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4"/>
  </p:notesMasterIdLst>
  <p:handoutMasterIdLst>
    <p:handoutMasterId r:id="rId25"/>
  </p:handoutMasterIdLst>
  <p:sldIdLst>
    <p:sldId id="561" r:id="rId2"/>
    <p:sldId id="574" r:id="rId3"/>
    <p:sldId id="575" r:id="rId4"/>
    <p:sldId id="576" r:id="rId5"/>
    <p:sldId id="577" r:id="rId6"/>
    <p:sldId id="578" r:id="rId7"/>
    <p:sldId id="579" r:id="rId8"/>
    <p:sldId id="580" r:id="rId9"/>
    <p:sldId id="581" r:id="rId10"/>
    <p:sldId id="582" r:id="rId11"/>
    <p:sldId id="583" r:id="rId12"/>
    <p:sldId id="584" r:id="rId13"/>
    <p:sldId id="585" r:id="rId14"/>
    <p:sldId id="586" r:id="rId15"/>
    <p:sldId id="587" r:id="rId16"/>
    <p:sldId id="588" r:id="rId17"/>
    <p:sldId id="589" r:id="rId18"/>
    <p:sldId id="590" r:id="rId19"/>
    <p:sldId id="591" r:id="rId20"/>
    <p:sldId id="592" r:id="rId21"/>
    <p:sldId id="593" r:id="rId22"/>
    <p:sldId id="594" r:id="rId23"/>
  </p:sldIdLst>
  <p:sldSz cx="9144000" cy="5143500" type="screen16x9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9EFC5"/>
    <a:srgbClr val="18212A"/>
    <a:srgbClr val="11E0B4"/>
    <a:srgbClr val="2E80BA"/>
    <a:srgbClr val="A6CE39"/>
    <a:srgbClr val="10DAAF"/>
    <a:srgbClr val="0DAF8D"/>
    <a:srgbClr val="00487E"/>
    <a:srgbClr val="FFDE75"/>
    <a:srgbClr val="0FC7A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770" autoAdjust="0"/>
    <p:restoredTop sz="94432" autoAdjust="0"/>
  </p:normalViewPr>
  <p:slideViewPr>
    <p:cSldViewPr>
      <p:cViewPr varScale="1">
        <p:scale>
          <a:sx n="191" d="100"/>
          <a:sy n="191" d="100"/>
        </p:scale>
        <p:origin x="968" y="17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5" d="100"/>
          <a:sy n="55" d="100"/>
        </p:scale>
        <p:origin x="-2904" y="-8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8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notesMaster" Target="notesMasters/notesMaster1.xml"/><Relationship Id="rId25" Type="http://schemas.openxmlformats.org/officeDocument/2006/relationships/handoutMaster" Target="handoutMasters/handoutMaster1.xml"/><Relationship Id="rId26" Type="http://schemas.openxmlformats.org/officeDocument/2006/relationships/presProps" Target="presProps.xml"/><Relationship Id="rId27" Type="http://schemas.openxmlformats.org/officeDocument/2006/relationships/viewProps" Target="viewProps.xml"/><Relationship Id="rId28" Type="http://schemas.openxmlformats.org/officeDocument/2006/relationships/theme" Target="theme/theme1.xml"/><Relationship Id="rId29" Type="http://schemas.openxmlformats.org/officeDocument/2006/relationships/tableStyles" Target="tableStyles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6FC4A6-AA31-4AD5-B82D-D273A29DD1A8}" type="datetimeFigureOut">
              <a:rPr lang="en-US" smtClean="0"/>
              <a:t>11/24/18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69FD616-B9F5-42D4-81CB-C8B2775B1D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307719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E53C8D8-131E-4296-9B82-95D6C3AA4FD2}" type="datetimeFigureOut">
              <a:rPr lang="en-US" smtClean="0"/>
              <a:t>11/24/18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3C583C-6726-4DE4-9D4E-F51B2552C76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7788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3C583C-6726-4DE4-9D4E-F51B2552C764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33766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3C583C-6726-4DE4-9D4E-F51B2552C764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3376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3C583C-6726-4DE4-9D4E-F51B2552C764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3376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3C583C-6726-4DE4-9D4E-F51B2552C764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33766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3C583C-6726-4DE4-9D4E-F51B2552C764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3376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3C583C-6726-4DE4-9D4E-F51B2552C764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3376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8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/>
          </a:p>
        </p:txBody>
      </p:sp>
      <p:sp>
        <p:nvSpPr>
          <p:cNvPr id="19459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9pPr>
          </a:lstStyle>
          <a:p>
            <a:pPr eaLnBrk="1" hangingPunct="1"/>
            <a:fld id="{F00362BC-113E-49CD-BB9F-396134D3D16F}" type="slidenum">
              <a:rPr lang="en-US" sz="1200"/>
              <a:pPr eaLnBrk="1" hangingPunct="1"/>
              <a:t>11</a:t>
            </a:fld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41198207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6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/>
          </a:p>
        </p:txBody>
      </p:sp>
      <p:sp>
        <p:nvSpPr>
          <p:cNvPr id="21507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9pPr>
          </a:lstStyle>
          <a:p>
            <a:pPr eaLnBrk="1" hangingPunct="1"/>
            <a:fld id="{6722918D-E6C4-4C6B-AB10-2D29A16A1334}" type="slidenum">
              <a:rPr lang="en-US" sz="1200"/>
              <a:pPr eaLnBrk="1" hangingPunct="1"/>
              <a:t>12</a:t>
            </a:fld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108984045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4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/>
          </a:p>
        </p:txBody>
      </p:sp>
      <p:sp>
        <p:nvSpPr>
          <p:cNvPr id="23555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9pPr>
          </a:lstStyle>
          <a:p>
            <a:pPr eaLnBrk="1" hangingPunct="1"/>
            <a:fld id="{EA4D1F7F-7669-47EB-A3E5-A08F15102215}" type="slidenum">
              <a:rPr lang="en-US" sz="1200"/>
              <a:pPr eaLnBrk="1" hangingPunct="1"/>
              <a:t>13</a:t>
            </a:fld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10605355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1119118"/>
            <a:ext cx="9144000" cy="24384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146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622300" y="1917700"/>
            <a:ext cx="4330700" cy="32258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8041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3664195" y="1815430"/>
            <a:ext cx="2008173" cy="332807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0805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-167473" y="1231813"/>
            <a:ext cx="2377273" cy="3924849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7608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4493418" y="0"/>
            <a:ext cx="4650581" cy="5145087"/>
          </a:xfrm>
          <a:custGeom>
            <a:avLst/>
            <a:gdLst>
              <a:gd name="connsiteX0" fmla="*/ 0 w 4419600"/>
              <a:gd name="connsiteY0" fmla="*/ 0 h 5143500"/>
              <a:gd name="connsiteX1" fmla="*/ 4419600 w 4419600"/>
              <a:gd name="connsiteY1" fmla="*/ 0 h 5143500"/>
              <a:gd name="connsiteX2" fmla="*/ 4419600 w 4419600"/>
              <a:gd name="connsiteY2" fmla="*/ 5143500 h 5143500"/>
              <a:gd name="connsiteX3" fmla="*/ 0 w 4419600"/>
              <a:gd name="connsiteY3" fmla="*/ 5143500 h 5143500"/>
              <a:gd name="connsiteX4" fmla="*/ 0 w 4419600"/>
              <a:gd name="connsiteY4" fmla="*/ 0 h 5143500"/>
              <a:gd name="connsiteX0" fmla="*/ 711200 w 4419600"/>
              <a:gd name="connsiteY0" fmla="*/ 0 h 5143500"/>
              <a:gd name="connsiteX1" fmla="*/ 4419600 w 4419600"/>
              <a:gd name="connsiteY1" fmla="*/ 0 h 5143500"/>
              <a:gd name="connsiteX2" fmla="*/ 4419600 w 4419600"/>
              <a:gd name="connsiteY2" fmla="*/ 5143500 h 5143500"/>
              <a:gd name="connsiteX3" fmla="*/ 0 w 4419600"/>
              <a:gd name="connsiteY3" fmla="*/ 5143500 h 5143500"/>
              <a:gd name="connsiteX4" fmla="*/ 711200 w 4419600"/>
              <a:gd name="connsiteY4" fmla="*/ 0 h 5143500"/>
              <a:gd name="connsiteX0" fmla="*/ 939800 w 4648200"/>
              <a:gd name="connsiteY0" fmla="*/ 0 h 5143500"/>
              <a:gd name="connsiteX1" fmla="*/ 4648200 w 4648200"/>
              <a:gd name="connsiteY1" fmla="*/ 0 h 5143500"/>
              <a:gd name="connsiteX2" fmla="*/ 4648200 w 4648200"/>
              <a:gd name="connsiteY2" fmla="*/ 5143500 h 5143500"/>
              <a:gd name="connsiteX3" fmla="*/ 0 w 4648200"/>
              <a:gd name="connsiteY3" fmla="*/ 5130800 h 5143500"/>
              <a:gd name="connsiteX4" fmla="*/ 939800 w 4648200"/>
              <a:gd name="connsiteY4" fmla="*/ 0 h 5143500"/>
              <a:gd name="connsiteX0" fmla="*/ 942181 w 4650581"/>
              <a:gd name="connsiteY0" fmla="*/ 0 h 5145087"/>
              <a:gd name="connsiteX1" fmla="*/ 4650581 w 4650581"/>
              <a:gd name="connsiteY1" fmla="*/ 0 h 5145087"/>
              <a:gd name="connsiteX2" fmla="*/ 4650581 w 4650581"/>
              <a:gd name="connsiteY2" fmla="*/ 5143500 h 5145087"/>
              <a:gd name="connsiteX3" fmla="*/ 0 w 4650581"/>
              <a:gd name="connsiteY3" fmla="*/ 5145087 h 5145087"/>
              <a:gd name="connsiteX4" fmla="*/ 942181 w 4650581"/>
              <a:gd name="connsiteY4" fmla="*/ 0 h 5145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50581" h="5145087">
                <a:moveTo>
                  <a:pt x="942181" y="0"/>
                </a:moveTo>
                <a:lnTo>
                  <a:pt x="4650581" y="0"/>
                </a:lnTo>
                <a:lnTo>
                  <a:pt x="4650581" y="5143500"/>
                </a:lnTo>
                <a:lnTo>
                  <a:pt x="0" y="5145087"/>
                </a:lnTo>
                <a:lnTo>
                  <a:pt x="942181" y="0"/>
                </a:lnTo>
                <a:close/>
              </a:path>
            </a:pathLst>
          </a:cu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585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791405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453931" y="742950"/>
            <a:ext cx="2975069" cy="44005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9540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27678" y="2559638"/>
            <a:ext cx="1106488" cy="1060451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2322974" y="2559638"/>
            <a:ext cx="1106488" cy="1060451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4018270" y="2559638"/>
            <a:ext cx="1106488" cy="1060451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2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5713566" y="2559638"/>
            <a:ext cx="1106488" cy="1060451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7408862" y="2559638"/>
            <a:ext cx="1106488" cy="1060451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1833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 rot="372298">
            <a:off x="564609" y="1963000"/>
            <a:ext cx="1070280" cy="10218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/>
          </p:nvPr>
        </p:nvSpPr>
        <p:spPr>
          <a:xfrm rot="372298">
            <a:off x="2301146" y="1963000"/>
            <a:ext cx="1070280" cy="10218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/>
          </p:nvPr>
        </p:nvSpPr>
        <p:spPr>
          <a:xfrm rot="372298">
            <a:off x="4037683" y="1963000"/>
            <a:ext cx="1070280" cy="10218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/>
          </p:nvPr>
        </p:nvSpPr>
        <p:spPr>
          <a:xfrm rot="372298">
            <a:off x="5774220" y="1963000"/>
            <a:ext cx="1070280" cy="10218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/>
          </p:nvPr>
        </p:nvSpPr>
        <p:spPr>
          <a:xfrm rot="372298">
            <a:off x="7510757" y="1963001"/>
            <a:ext cx="1070280" cy="10218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6696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7" grpId="0"/>
      <p:bldP spid="18" grpId="0"/>
      <p:bldP spid="19" grpId="0"/>
      <p:bldP spid="20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260475" y="1108344"/>
            <a:ext cx="1536700" cy="1536700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2937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1808703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8284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23512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1808703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482659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664292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1733550"/>
            <a:ext cx="9144000" cy="28194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143000" y="1815430"/>
            <a:ext cx="2008173" cy="332807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6791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1809750"/>
            <a:ext cx="4419600" cy="33337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475522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739775" y="1809750"/>
            <a:ext cx="3810000" cy="2743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4594225" y="1809750"/>
            <a:ext cx="3810000" cy="2743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401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2"/>
          </p:nvPr>
        </p:nvSpPr>
        <p:spPr>
          <a:xfrm>
            <a:off x="660400" y="2319337"/>
            <a:ext cx="2641600" cy="1563688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2997200" y="2319337"/>
            <a:ext cx="2641600" cy="1563688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536700" y="1976438"/>
            <a:ext cx="3225800" cy="1906587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179263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6385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138017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609600" y="1085850"/>
            <a:ext cx="3581400" cy="29718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329980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3389796" y="3056670"/>
            <a:ext cx="2406197" cy="2086829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1568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71357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708401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138377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5814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0580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898666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3752849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282277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550719" y="534267"/>
            <a:ext cx="8042562" cy="20574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889453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2103120"/>
            <a:ext cx="9143999" cy="1764029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018565" cy="514350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8316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17907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056158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2287588" y="2782775"/>
            <a:ext cx="962025" cy="96202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4712654" y="2038350"/>
            <a:ext cx="962025" cy="96202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5661972" y="3703297"/>
            <a:ext cx="962025" cy="96202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6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662987" y="3703297"/>
            <a:ext cx="962025" cy="96202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3254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6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3491454" y="2038350"/>
            <a:ext cx="962025" cy="96202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4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-457143" y="3707349"/>
            <a:ext cx="962025" cy="96202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5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2543928" y="3707292"/>
            <a:ext cx="962025" cy="96202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5791369" y="3559415"/>
            <a:ext cx="962025" cy="96202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6273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8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5105400" y="0"/>
            <a:ext cx="40386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899626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5373402" y="1185884"/>
            <a:ext cx="1023937" cy="1023937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373402" y="2734605"/>
            <a:ext cx="1023937" cy="1023937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2667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846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1331913"/>
            <a:ext cx="9144000" cy="2160587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7858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1689100"/>
            <a:ext cx="9144000" cy="20066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501431" y="2212180"/>
            <a:ext cx="1410714" cy="1478757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1"/>
          <p:cNvSpPr>
            <a:spLocks noGrp="1"/>
          </p:cNvSpPr>
          <p:nvPr>
            <p:ph type="pic" sz="quarter" idx="12"/>
          </p:nvPr>
        </p:nvSpPr>
        <p:spPr>
          <a:xfrm>
            <a:off x="2182847" y="2212180"/>
            <a:ext cx="1410714" cy="1478757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4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3864263" y="2212180"/>
            <a:ext cx="1410714" cy="1478757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5545679" y="2212180"/>
            <a:ext cx="1410714" cy="1478757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6" name="Picture Placeholder 11"/>
          <p:cNvSpPr>
            <a:spLocks noGrp="1"/>
          </p:cNvSpPr>
          <p:nvPr>
            <p:ph type="pic" sz="quarter" idx="15"/>
          </p:nvPr>
        </p:nvSpPr>
        <p:spPr>
          <a:xfrm>
            <a:off x="7227095" y="2212180"/>
            <a:ext cx="1410714" cy="1478757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3676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9144000" cy="362667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4174851" y="2149909"/>
            <a:ext cx="2391786" cy="1364661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3203928" y="2943263"/>
            <a:ext cx="1992168" cy="1246217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>
          <a:xfrm>
            <a:off x="2582299" y="3523409"/>
            <a:ext cx="1083408" cy="728192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1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5037409" y="3630511"/>
            <a:ext cx="381857" cy="579687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4143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20" grpId="0"/>
      <p:bldP spid="21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33380" y="1243013"/>
            <a:ext cx="2389270" cy="2119312"/>
          </a:xfrm>
          <a:custGeom>
            <a:avLst/>
            <a:gdLst>
              <a:gd name="connsiteX0" fmla="*/ 0 w 2386888"/>
              <a:gd name="connsiteY0" fmla="*/ 0 h 2085975"/>
              <a:gd name="connsiteX1" fmla="*/ 2386888 w 2386888"/>
              <a:gd name="connsiteY1" fmla="*/ 0 h 2085975"/>
              <a:gd name="connsiteX2" fmla="*/ 2386888 w 2386888"/>
              <a:gd name="connsiteY2" fmla="*/ 2085975 h 2085975"/>
              <a:gd name="connsiteX3" fmla="*/ 0 w 2386888"/>
              <a:gd name="connsiteY3" fmla="*/ 2085975 h 2085975"/>
              <a:gd name="connsiteX4" fmla="*/ 0 w 2386888"/>
              <a:gd name="connsiteY4" fmla="*/ 0 h 2085975"/>
              <a:gd name="connsiteX0" fmla="*/ 0 w 2386888"/>
              <a:gd name="connsiteY0" fmla="*/ 2381 h 2088356"/>
              <a:gd name="connsiteX1" fmla="*/ 88188 w 2386888"/>
              <a:gd name="connsiteY1" fmla="*/ 0 h 2088356"/>
              <a:gd name="connsiteX2" fmla="*/ 2386888 w 2386888"/>
              <a:gd name="connsiteY2" fmla="*/ 2381 h 2088356"/>
              <a:gd name="connsiteX3" fmla="*/ 2386888 w 2386888"/>
              <a:gd name="connsiteY3" fmla="*/ 2088356 h 2088356"/>
              <a:gd name="connsiteX4" fmla="*/ 0 w 2386888"/>
              <a:gd name="connsiteY4" fmla="*/ 2088356 h 2088356"/>
              <a:gd name="connsiteX5" fmla="*/ 0 w 2386888"/>
              <a:gd name="connsiteY5" fmla="*/ 2381 h 2088356"/>
              <a:gd name="connsiteX0" fmla="*/ 0 w 2386888"/>
              <a:gd name="connsiteY0" fmla="*/ 2381 h 2088356"/>
              <a:gd name="connsiteX1" fmla="*/ 88188 w 2386888"/>
              <a:gd name="connsiteY1" fmla="*/ 0 h 2088356"/>
              <a:gd name="connsiteX2" fmla="*/ 2209088 w 2386888"/>
              <a:gd name="connsiteY2" fmla="*/ 637381 h 2088356"/>
              <a:gd name="connsiteX3" fmla="*/ 2386888 w 2386888"/>
              <a:gd name="connsiteY3" fmla="*/ 2088356 h 2088356"/>
              <a:gd name="connsiteX4" fmla="*/ 0 w 2386888"/>
              <a:gd name="connsiteY4" fmla="*/ 2088356 h 2088356"/>
              <a:gd name="connsiteX5" fmla="*/ 0 w 2386888"/>
              <a:gd name="connsiteY5" fmla="*/ 2381 h 2088356"/>
              <a:gd name="connsiteX0" fmla="*/ 0 w 2386888"/>
              <a:gd name="connsiteY0" fmla="*/ 2381 h 2088356"/>
              <a:gd name="connsiteX1" fmla="*/ 88188 w 2386888"/>
              <a:gd name="connsiteY1" fmla="*/ 0 h 2088356"/>
              <a:gd name="connsiteX2" fmla="*/ 2282907 w 2386888"/>
              <a:gd name="connsiteY2" fmla="*/ 544513 h 2088356"/>
              <a:gd name="connsiteX3" fmla="*/ 2386888 w 2386888"/>
              <a:gd name="connsiteY3" fmla="*/ 2088356 h 2088356"/>
              <a:gd name="connsiteX4" fmla="*/ 0 w 2386888"/>
              <a:gd name="connsiteY4" fmla="*/ 2088356 h 2088356"/>
              <a:gd name="connsiteX5" fmla="*/ 0 w 2386888"/>
              <a:gd name="connsiteY5" fmla="*/ 2381 h 2088356"/>
              <a:gd name="connsiteX0" fmla="*/ 0 w 2386888"/>
              <a:gd name="connsiteY0" fmla="*/ 2381 h 2088356"/>
              <a:gd name="connsiteX1" fmla="*/ 88188 w 2386888"/>
              <a:gd name="connsiteY1" fmla="*/ 0 h 2088356"/>
              <a:gd name="connsiteX2" fmla="*/ 2223375 w 2386888"/>
              <a:gd name="connsiteY2" fmla="*/ 618331 h 2088356"/>
              <a:gd name="connsiteX3" fmla="*/ 2386888 w 2386888"/>
              <a:gd name="connsiteY3" fmla="*/ 2088356 h 2088356"/>
              <a:gd name="connsiteX4" fmla="*/ 0 w 2386888"/>
              <a:gd name="connsiteY4" fmla="*/ 2088356 h 2088356"/>
              <a:gd name="connsiteX5" fmla="*/ 0 w 2386888"/>
              <a:gd name="connsiteY5" fmla="*/ 2381 h 2088356"/>
              <a:gd name="connsiteX0" fmla="*/ 0 w 2386888"/>
              <a:gd name="connsiteY0" fmla="*/ 2381 h 2088356"/>
              <a:gd name="connsiteX1" fmla="*/ 88188 w 2386888"/>
              <a:gd name="connsiteY1" fmla="*/ 0 h 2088356"/>
              <a:gd name="connsiteX2" fmla="*/ 2223375 w 2386888"/>
              <a:gd name="connsiteY2" fmla="*/ 618331 h 2088356"/>
              <a:gd name="connsiteX3" fmla="*/ 2386888 w 2386888"/>
              <a:gd name="connsiteY3" fmla="*/ 2088356 h 2088356"/>
              <a:gd name="connsiteX4" fmla="*/ 164307 w 2386888"/>
              <a:gd name="connsiteY4" fmla="*/ 1876425 h 2088356"/>
              <a:gd name="connsiteX5" fmla="*/ 0 w 2386888"/>
              <a:gd name="connsiteY5" fmla="*/ 2381 h 2088356"/>
              <a:gd name="connsiteX0" fmla="*/ 0 w 2386888"/>
              <a:gd name="connsiteY0" fmla="*/ 2381 h 2088356"/>
              <a:gd name="connsiteX1" fmla="*/ 88188 w 2386888"/>
              <a:gd name="connsiteY1" fmla="*/ 0 h 2088356"/>
              <a:gd name="connsiteX2" fmla="*/ 2223375 w 2386888"/>
              <a:gd name="connsiteY2" fmla="*/ 618331 h 2088356"/>
              <a:gd name="connsiteX3" fmla="*/ 2386888 w 2386888"/>
              <a:gd name="connsiteY3" fmla="*/ 2088356 h 2088356"/>
              <a:gd name="connsiteX4" fmla="*/ 150019 w 2386888"/>
              <a:gd name="connsiteY4" fmla="*/ 1909762 h 2088356"/>
              <a:gd name="connsiteX5" fmla="*/ 0 w 2386888"/>
              <a:gd name="connsiteY5" fmla="*/ 2381 h 2088356"/>
              <a:gd name="connsiteX0" fmla="*/ 0 w 2389270"/>
              <a:gd name="connsiteY0" fmla="*/ 0 h 2119312"/>
              <a:gd name="connsiteX1" fmla="*/ 90570 w 2389270"/>
              <a:gd name="connsiteY1" fmla="*/ 30956 h 2119312"/>
              <a:gd name="connsiteX2" fmla="*/ 2225757 w 2389270"/>
              <a:gd name="connsiteY2" fmla="*/ 649287 h 2119312"/>
              <a:gd name="connsiteX3" fmla="*/ 2389270 w 2389270"/>
              <a:gd name="connsiteY3" fmla="*/ 2119312 h 2119312"/>
              <a:gd name="connsiteX4" fmla="*/ 152401 w 2389270"/>
              <a:gd name="connsiteY4" fmla="*/ 1940718 h 2119312"/>
              <a:gd name="connsiteX5" fmla="*/ 0 w 2389270"/>
              <a:gd name="connsiteY5" fmla="*/ 0 h 2119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9270" h="2119312">
                <a:moveTo>
                  <a:pt x="0" y="0"/>
                </a:moveTo>
                <a:lnTo>
                  <a:pt x="90570" y="30956"/>
                </a:lnTo>
                <a:lnTo>
                  <a:pt x="2225757" y="649287"/>
                </a:lnTo>
                <a:lnTo>
                  <a:pt x="2389270" y="2119312"/>
                </a:lnTo>
                <a:lnTo>
                  <a:pt x="152401" y="1940718"/>
                </a:lnTo>
                <a:lnTo>
                  <a:pt x="0" y="0"/>
                </a:lnTo>
                <a:close/>
              </a:path>
            </a:pathLst>
          </a:cu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52931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343400" cy="5143500"/>
          </a:xfrm>
          <a:prstGeom prst="rtTriangle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927709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09330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1673225"/>
            <a:ext cx="9144000" cy="29559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521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981725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18097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182829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132166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363372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38175" y="3389313"/>
            <a:ext cx="1711325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3190875" y="1784350"/>
            <a:ext cx="1711325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5721350" y="3389313"/>
            <a:ext cx="1712913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1853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3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2525713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07008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1113807" y="1274598"/>
            <a:ext cx="1711325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6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3644282" y="2879561"/>
            <a:ext cx="1712913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4995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1113807" y="1274598"/>
            <a:ext cx="1711325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6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3644282" y="2879561"/>
            <a:ext cx="1712913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0503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481754" y="2886075"/>
            <a:ext cx="1711325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2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4013200" y="1281112"/>
            <a:ext cx="1711325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6564652" y="2886075"/>
            <a:ext cx="1712913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502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1481754" y="2886075"/>
            <a:ext cx="1711325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2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4013200" y="1281112"/>
            <a:ext cx="1711325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6564652" y="2886075"/>
            <a:ext cx="1712913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6189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1113807" y="1274598"/>
            <a:ext cx="1711325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6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3644282" y="2879561"/>
            <a:ext cx="1712913" cy="98107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0358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881239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3701891" y="536574"/>
            <a:ext cx="2141854" cy="4092576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39226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05530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209192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821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209192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81277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18923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1713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4572000" y="0"/>
            <a:ext cx="4572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3813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72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3493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2619375" y="2366963"/>
            <a:ext cx="1273968" cy="1275462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3935016" y="2868149"/>
            <a:ext cx="1273968" cy="1275462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9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5250145" y="2366963"/>
            <a:ext cx="1273968" cy="1275462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13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962026" y="671926"/>
            <a:ext cx="2266949" cy="361670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4" name="Picture Placeholder 11"/>
          <p:cNvSpPr>
            <a:spLocks noGrp="1"/>
          </p:cNvSpPr>
          <p:nvPr>
            <p:ph type="pic" sz="quarter" idx="12"/>
          </p:nvPr>
        </p:nvSpPr>
        <p:spPr>
          <a:xfrm rot="900984">
            <a:off x="2445843" y="2844909"/>
            <a:ext cx="1045369" cy="1045369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5" name="Picture Placeholder 11"/>
          <p:cNvSpPr>
            <a:spLocks noGrp="1"/>
          </p:cNvSpPr>
          <p:nvPr>
            <p:ph type="pic" sz="quarter" idx="13"/>
          </p:nvPr>
        </p:nvSpPr>
        <p:spPr>
          <a:xfrm rot="20647868">
            <a:off x="1388569" y="3325922"/>
            <a:ext cx="1045369" cy="1045369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/>
          </p:nvPr>
        </p:nvSpPr>
        <p:spPr>
          <a:xfrm>
            <a:off x="2212180" y="3736181"/>
            <a:ext cx="1045369" cy="1045369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8517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4" grpId="0"/>
      <p:bldP spid="15" grpId="0"/>
      <p:bldP spid="12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25717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1422400" y="1900238"/>
            <a:ext cx="1266825" cy="126682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6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3939622" y="1900238"/>
            <a:ext cx="1266825" cy="126682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456843" y="1900238"/>
            <a:ext cx="1266825" cy="126682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3948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6" grpId="0"/>
      <p:bldP spid="17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2109788" y="469900"/>
            <a:ext cx="3268662" cy="2790825"/>
          </a:xfrm>
          <a:prstGeom prst="rect">
            <a:avLst/>
          </a:prstGeom>
        </p:spPr>
        <p:txBody>
          <a:bodyPr/>
          <a:lstStyle>
            <a:lvl1pPr>
              <a:defRPr sz="1500"/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457200" y="469900"/>
            <a:ext cx="1614488" cy="1376363"/>
          </a:xfrm>
          <a:prstGeom prst="rect">
            <a:avLst/>
          </a:prstGeom>
        </p:spPr>
        <p:txBody>
          <a:bodyPr/>
          <a:lstStyle>
            <a:lvl1pPr>
              <a:defRPr sz="1500"/>
            </a:lvl1pPr>
          </a:lstStyle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>
            <a:off x="457200" y="1882775"/>
            <a:ext cx="1614488" cy="1377950"/>
          </a:xfrm>
          <a:prstGeom prst="rect">
            <a:avLst/>
          </a:prstGeom>
        </p:spPr>
        <p:txBody>
          <a:bodyPr/>
          <a:lstStyle>
            <a:lvl1pPr>
              <a:defRPr sz="1500"/>
            </a:lvl1pPr>
          </a:lstStyle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457200" y="3297238"/>
            <a:ext cx="1614488" cy="1376362"/>
          </a:xfrm>
          <a:prstGeom prst="rect">
            <a:avLst/>
          </a:prstGeom>
        </p:spPr>
        <p:txBody>
          <a:bodyPr/>
          <a:lstStyle>
            <a:lvl1pPr>
              <a:defRPr sz="1500"/>
            </a:lvl1pPr>
          </a:lstStyle>
          <a:p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4"/>
          </p:nvPr>
        </p:nvSpPr>
        <p:spPr>
          <a:xfrm>
            <a:off x="2109788" y="3297238"/>
            <a:ext cx="1614487" cy="1376362"/>
          </a:xfrm>
          <a:prstGeom prst="rect">
            <a:avLst/>
          </a:prstGeom>
        </p:spPr>
        <p:txBody>
          <a:bodyPr/>
          <a:lstStyle>
            <a:lvl1pPr>
              <a:defRPr sz="1500"/>
            </a:lvl1pPr>
          </a:lstStyle>
          <a:p>
            <a:endParaRPr lang="en-US" dirty="0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5"/>
          </p:nvPr>
        </p:nvSpPr>
        <p:spPr>
          <a:xfrm>
            <a:off x="3763963" y="3297238"/>
            <a:ext cx="1614487" cy="1376362"/>
          </a:xfrm>
          <a:prstGeom prst="rect">
            <a:avLst/>
          </a:prstGeom>
        </p:spPr>
        <p:txBody>
          <a:bodyPr/>
          <a:lstStyle>
            <a:lvl1pPr>
              <a:defRPr sz="15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3160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9" presetClass="entr" presetSubtype="0" decel="10000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5" grpId="0"/>
      <p:bldP spid="17" grpId="0"/>
      <p:bldP spid="21" grpId="0"/>
      <p:bldP spid="23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3171825"/>
            <a:ext cx="2286000" cy="138112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2286000" y="1790700"/>
            <a:ext cx="2286000" cy="138112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2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4572000" y="3171825"/>
            <a:ext cx="2286000" cy="138112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3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6858000" y="1790700"/>
            <a:ext cx="2286000" cy="138112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2243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3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973621" y="2100746"/>
            <a:ext cx="914400" cy="914400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3033057" y="2100746"/>
            <a:ext cx="914400" cy="914400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092493" y="2100746"/>
            <a:ext cx="914400" cy="914400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151930" y="2100746"/>
            <a:ext cx="914400" cy="914400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4281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7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666750" y="1798638"/>
            <a:ext cx="2193925" cy="204152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474950" y="1798638"/>
            <a:ext cx="2193925" cy="204152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283150" y="1798638"/>
            <a:ext cx="2193925" cy="204152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1714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2" grpId="0"/>
      <p:bldP spid="13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76250" y="1835943"/>
            <a:ext cx="1314450" cy="2840832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4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2195217" y="1835943"/>
            <a:ext cx="1314450" cy="2840832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5" name="Picture Placeholder 10"/>
          <p:cNvSpPr>
            <a:spLocks noGrp="1"/>
          </p:cNvSpPr>
          <p:nvPr>
            <p:ph type="pic" sz="quarter" idx="12"/>
          </p:nvPr>
        </p:nvSpPr>
        <p:spPr>
          <a:xfrm>
            <a:off x="3914184" y="1835943"/>
            <a:ext cx="1314450" cy="2840832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6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5633151" y="1835943"/>
            <a:ext cx="1314450" cy="2840832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7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7352117" y="1835943"/>
            <a:ext cx="1314450" cy="2840832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2022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4" grpId="0"/>
      <p:bldP spid="15" grpId="0"/>
      <p:bldP spid="16" grpId="0"/>
      <p:bldP spid="17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27433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5411096" y="0"/>
            <a:ext cx="3732904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585551" y="785813"/>
            <a:ext cx="887412" cy="887412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9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2311825" y="785813"/>
            <a:ext cx="887412" cy="887412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4038099" y="785813"/>
            <a:ext cx="887412" cy="887412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1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585551" y="2979979"/>
            <a:ext cx="887412" cy="887412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2" name="Picture Placeholder 4"/>
          <p:cNvSpPr>
            <a:spLocks noGrp="1"/>
          </p:cNvSpPr>
          <p:nvPr>
            <p:ph type="pic" sz="quarter" idx="15"/>
          </p:nvPr>
        </p:nvSpPr>
        <p:spPr>
          <a:xfrm>
            <a:off x="2311825" y="2979979"/>
            <a:ext cx="887412" cy="887412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23" name="Picture Placeholder 4"/>
          <p:cNvSpPr>
            <a:spLocks noGrp="1"/>
          </p:cNvSpPr>
          <p:nvPr>
            <p:ph type="pic" sz="quarter" idx="16"/>
          </p:nvPr>
        </p:nvSpPr>
        <p:spPr>
          <a:xfrm>
            <a:off x="4038099" y="2979979"/>
            <a:ext cx="887412" cy="887412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3458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9624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26" name="Picture Placeholder 3"/>
          <p:cNvSpPr>
            <a:spLocks noGrp="1"/>
          </p:cNvSpPr>
          <p:nvPr>
            <p:ph type="pic" sz="quarter" idx="15"/>
          </p:nvPr>
        </p:nvSpPr>
        <p:spPr>
          <a:xfrm rot="900000">
            <a:off x="3162210" y="2360534"/>
            <a:ext cx="1172130" cy="1173956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5" name="Picture Placeholder 3"/>
          <p:cNvSpPr>
            <a:spLocks noGrp="1"/>
          </p:cNvSpPr>
          <p:nvPr>
            <p:ph type="pic" sz="quarter" idx="14"/>
          </p:nvPr>
        </p:nvSpPr>
        <p:spPr>
          <a:xfrm rot="20639720">
            <a:off x="2016463" y="2504728"/>
            <a:ext cx="1172130" cy="1173956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2"/>
          </p:nvPr>
        </p:nvSpPr>
        <p:spPr>
          <a:xfrm rot="1392019">
            <a:off x="3818174" y="3020596"/>
            <a:ext cx="1172130" cy="1173956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4" name="Picture Placeholder 3"/>
          <p:cNvSpPr>
            <a:spLocks noGrp="1"/>
          </p:cNvSpPr>
          <p:nvPr>
            <p:ph type="pic" sz="quarter" idx="13"/>
          </p:nvPr>
        </p:nvSpPr>
        <p:spPr>
          <a:xfrm rot="19431882">
            <a:off x="1859558" y="3265386"/>
            <a:ext cx="1172130" cy="1173956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847420" y="3409951"/>
            <a:ext cx="1172130" cy="1173956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9188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5" grpId="0"/>
      <p:bldP spid="18" grpId="0"/>
      <p:bldP spid="24" grpId="0"/>
      <p:bldP spid="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3810000" y="590550"/>
            <a:ext cx="1495425" cy="3092450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345113" y="590550"/>
            <a:ext cx="3217862" cy="1533525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/>
          </p:nvPr>
        </p:nvSpPr>
        <p:spPr>
          <a:xfrm>
            <a:off x="5345113" y="2159000"/>
            <a:ext cx="1589087" cy="1524000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6972300" y="2159000"/>
            <a:ext cx="1590675" cy="1524000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33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12" grpId="0"/>
      <p:bldP spid="14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/>
          <p:cNvSpPr>
            <a:spLocks noGrp="1"/>
          </p:cNvSpPr>
          <p:nvPr>
            <p:ph type="pic" sz="quarter" idx="10"/>
          </p:nvPr>
        </p:nvSpPr>
        <p:spPr>
          <a:xfrm>
            <a:off x="473075" y="1851025"/>
            <a:ext cx="1905000" cy="1905000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1"/>
          </p:nvPr>
        </p:nvSpPr>
        <p:spPr>
          <a:xfrm>
            <a:off x="2570163" y="1851025"/>
            <a:ext cx="1905000" cy="1905000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2"/>
          </p:nvPr>
        </p:nvSpPr>
        <p:spPr>
          <a:xfrm>
            <a:off x="4668838" y="1851025"/>
            <a:ext cx="1905000" cy="1905000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3"/>
          </p:nvPr>
        </p:nvSpPr>
        <p:spPr>
          <a:xfrm>
            <a:off x="6765925" y="1851025"/>
            <a:ext cx="1905000" cy="1905000"/>
          </a:xfrm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4830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1235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7531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04832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33375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0862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1704975"/>
            <a:ext cx="9144000" cy="193357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42273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75336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457200" y="361950"/>
            <a:ext cx="1911350" cy="4683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63704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1657350"/>
            <a:ext cx="9144000" cy="2362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0985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40995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469063" y="366713"/>
            <a:ext cx="1312862" cy="1311275"/>
          </a:xfrm>
          <a:prstGeom prst="ellipse">
            <a:avLst/>
          </a:prstGeom>
        </p:spPr>
        <p:txBody>
          <a:bodyPr/>
          <a:lstStyle>
            <a:lvl1pPr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46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81013" y="476250"/>
            <a:ext cx="2971800" cy="4191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53518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257550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81821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6AC849EA-A77C-469F-BFC6-BF56E11D773D}" type="datetimeFigureOut">
              <a:rPr lang="en-US"/>
              <a:pPr/>
              <a:t>11/24/18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463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AEF44B32-5295-4E71-B139-B4227178D5E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22371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63402017"/>
      </p:ext>
    </p:extLst>
  </p:cSld>
  <p:clrMapOvr>
    <a:masterClrMapping/>
  </p:clrMapOvr>
  <p:transition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BC10544A-36E5-44FA-A9DD-5895F9D2379C}" type="datetimeFigureOut">
              <a:rPr lang="en-US"/>
              <a:pPr/>
              <a:t>11/24/18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463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EF8A0878-63EE-486D-96CB-AFE29899C74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55682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8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6375"/>
            <a:ext cx="8229600" cy="85725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00150"/>
            <a:ext cx="8229600" cy="33940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5976B14B-85F6-44CA-8254-D67A872F9983}" type="datetimeFigureOut">
              <a:rPr lang="en-US"/>
              <a:pPr/>
              <a:t>11/24/18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463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EAF83283-910B-4C70-B3B0-6256136EAEA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84179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0" y="1962150"/>
            <a:ext cx="9144000" cy="17526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847943"/>
            <a:ext cx="3274142" cy="4295557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315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30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2.xml"/><Relationship Id="rId33" Type="http://schemas.openxmlformats.org/officeDocument/2006/relationships/slideLayout" Target="../slideLayouts/slideLayout33.xml"/><Relationship Id="rId34" Type="http://schemas.openxmlformats.org/officeDocument/2006/relationships/slideLayout" Target="../slideLayouts/slideLayout34.xml"/><Relationship Id="rId35" Type="http://schemas.openxmlformats.org/officeDocument/2006/relationships/slideLayout" Target="../slideLayouts/slideLayout35.xml"/><Relationship Id="rId36" Type="http://schemas.openxmlformats.org/officeDocument/2006/relationships/slideLayout" Target="../slideLayouts/slideLayout36.xml"/><Relationship Id="rId37" Type="http://schemas.openxmlformats.org/officeDocument/2006/relationships/slideLayout" Target="../slideLayouts/slideLayout37.xml"/><Relationship Id="rId38" Type="http://schemas.openxmlformats.org/officeDocument/2006/relationships/slideLayout" Target="../slideLayouts/slideLayout38.xml"/><Relationship Id="rId39" Type="http://schemas.openxmlformats.org/officeDocument/2006/relationships/slideLayout" Target="../slideLayouts/slideLayout39.xml"/><Relationship Id="rId50" Type="http://schemas.openxmlformats.org/officeDocument/2006/relationships/slideLayout" Target="../slideLayouts/slideLayout50.xml"/><Relationship Id="rId51" Type="http://schemas.openxmlformats.org/officeDocument/2006/relationships/slideLayout" Target="../slideLayouts/slideLayout51.xml"/><Relationship Id="rId52" Type="http://schemas.openxmlformats.org/officeDocument/2006/relationships/slideLayout" Target="../slideLayouts/slideLayout52.xml"/><Relationship Id="rId53" Type="http://schemas.openxmlformats.org/officeDocument/2006/relationships/slideLayout" Target="../slideLayouts/slideLayout53.xml"/><Relationship Id="rId54" Type="http://schemas.openxmlformats.org/officeDocument/2006/relationships/slideLayout" Target="../slideLayouts/slideLayout54.xml"/><Relationship Id="rId55" Type="http://schemas.openxmlformats.org/officeDocument/2006/relationships/slideLayout" Target="../slideLayouts/slideLayout55.xml"/><Relationship Id="rId56" Type="http://schemas.openxmlformats.org/officeDocument/2006/relationships/slideLayout" Target="../slideLayouts/slideLayout56.xml"/><Relationship Id="rId57" Type="http://schemas.openxmlformats.org/officeDocument/2006/relationships/slideLayout" Target="../slideLayouts/slideLayout57.xml"/><Relationship Id="rId58" Type="http://schemas.openxmlformats.org/officeDocument/2006/relationships/slideLayout" Target="../slideLayouts/slideLayout58.xml"/><Relationship Id="rId59" Type="http://schemas.openxmlformats.org/officeDocument/2006/relationships/slideLayout" Target="../slideLayouts/slideLayout59.xml"/><Relationship Id="rId70" Type="http://schemas.openxmlformats.org/officeDocument/2006/relationships/slideLayout" Target="../slideLayouts/slideLayout70.xml"/><Relationship Id="rId71" Type="http://schemas.openxmlformats.org/officeDocument/2006/relationships/slideLayout" Target="../slideLayouts/slideLayout71.xml"/><Relationship Id="rId72" Type="http://schemas.openxmlformats.org/officeDocument/2006/relationships/slideLayout" Target="../slideLayouts/slideLayout72.xml"/><Relationship Id="rId73" Type="http://schemas.openxmlformats.org/officeDocument/2006/relationships/slideLayout" Target="../slideLayouts/slideLayout73.xml"/><Relationship Id="rId74" Type="http://schemas.openxmlformats.org/officeDocument/2006/relationships/slideLayout" Target="../slideLayouts/slideLayout74.xml"/><Relationship Id="rId75" Type="http://schemas.openxmlformats.org/officeDocument/2006/relationships/slideLayout" Target="../slideLayouts/slideLayout75.xml"/><Relationship Id="rId76" Type="http://schemas.openxmlformats.org/officeDocument/2006/relationships/slideLayout" Target="../slideLayouts/slideLayout76.xml"/><Relationship Id="rId77" Type="http://schemas.openxmlformats.org/officeDocument/2006/relationships/slideLayout" Target="../slideLayouts/slideLayout77.xml"/><Relationship Id="rId78" Type="http://schemas.openxmlformats.org/officeDocument/2006/relationships/slideLayout" Target="../slideLayouts/slideLayout78.xml"/><Relationship Id="rId79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26.xml"/><Relationship Id="rId27" Type="http://schemas.openxmlformats.org/officeDocument/2006/relationships/slideLayout" Target="../slideLayouts/slideLayout27.xml"/><Relationship Id="rId28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29.xml"/><Relationship Id="rId40" Type="http://schemas.openxmlformats.org/officeDocument/2006/relationships/slideLayout" Target="../slideLayouts/slideLayout40.xml"/><Relationship Id="rId41" Type="http://schemas.openxmlformats.org/officeDocument/2006/relationships/slideLayout" Target="../slideLayouts/slideLayout41.xml"/><Relationship Id="rId42" Type="http://schemas.openxmlformats.org/officeDocument/2006/relationships/slideLayout" Target="../slideLayouts/slideLayout42.xml"/><Relationship Id="rId43" Type="http://schemas.openxmlformats.org/officeDocument/2006/relationships/slideLayout" Target="../slideLayouts/slideLayout43.xml"/><Relationship Id="rId44" Type="http://schemas.openxmlformats.org/officeDocument/2006/relationships/slideLayout" Target="../slideLayouts/slideLayout44.xml"/><Relationship Id="rId45" Type="http://schemas.openxmlformats.org/officeDocument/2006/relationships/slideLayout" Target="../slideLayouts/slideLayout45.xml"/><Relationship Id="rId46" Type="http://schemas.openxmlformats.org/officeDocument/2006/relationships/slideLayout" Target="../slideLayouts/slideLayout46.xml"/><Relationship Id="rId47" Type="http://schemas.openxmlformats.org/officeDocument/2006/relationships/slideLayout" Target="../slideLayouts/slideLayout47.xml"/><Relationship Id="rId48" Type="http://schemas.openxmlformats.org/officeDocument/2006/relationships/slideLayout" Target="../slideLayouts/slideLayout48.xml"/><Relationship Id="rId49" Type="http://schemas.openxmlformats.org/officeDocument/2006/relationships/slideLayout" Target="../slideLayouts/slideLayout49.xml"/><Relationship Id="rId60" Type="http://schemas.openxmlformats.org/officeDocument/2006/relationships/slideLayout" Target="../slideLayouts/slideLayout60.xml"/><Relationship Id="rId61" Type="http://schemas.openxmlformats.org/officeDocument/2006/relationships/slideLayout" Target="../slideLayouts/slideLayout61.xml"/><Relationship Id="rId62" Type="http://schemas.openxmlformats.org/officeDocument/2006/relationships/slideLayout" Target="../slideLayouts/slideLayout62.xml"/><Relationship Id="rId63" Type="http://schemas.openxmlformats.org/officeDocument/2006/relationships/slideLayout" Target="../slideLayouts/slideLayout63.xml"/><Relationship Id="rId64" Type="http://schemas.openxmlformats.org/officeDocument/2006/relationships/slideLayout" Target="../slideLayouts/slideLayout64.xml"/><Relationship Id="rId65" Type="http://schemas.openxmlformats.org/officeDocument/2006/relationships/slideLayout" Target="../slideLayouts/slideLayout65.xml"/><Relationship Id="rId66" Type="http://schemas.openxmlformats.org/officeDocument/2006/relationships/slideLayout" Target="../slideLayouts/slideLayout66.xml"/><Relationship Id="rId67" Type="http://schemas.openxmlformats.org/officeDocument/2006/relationships/slideLayout" Target="../slideLayouts/slideLayout67.xml"/><Relationship Id="rId68" Type="http://schemas.openxmlformats.org/officeDocument/2006/relationships/slideLayout" Target="../slideLayouts/slideLayout68.xml"/><Relationship Id="rId69" Type="http://schemas.openxmlformats.org/officeDocument/2006/relationships/slideLayout" Target="../slideLayouts/slideLayout69.xml"/><Relationship Id="rId80" Type="http://schemas.openxmlformats.org/officeDocument/2006/relationships/slideLayout" Target="../slideLayouts/slideLayout80.xml"/><Relationship Id="rId81" Type="http://schemas.openxmlformats.org/officeDocument/2006/relationships/slideLayout" Target="../slideLayouts/slideLayout81.xml"/><Relationship Id="rId82" Type="http://schemas.openxmlformats.org/officeDocument/2006/relationships/slideLayout" Target="../slideLayouts/slideLayout82.xml"/><Relationship Id="rId83" Type="http://schemas.openxmlformats.org/officeDocument/2006/relationships/slideLayout" Target="../slideLayouts/slideLayout83.xml"/><Relationship Id="rId84" Type="http://schemas.openxmlformats.org/officeDocument/2006/relationships/slideLayout" Target="../slideLayouts/slideLayout84.xml"/><Relationship Id="rId85" Type="http://schemas.openxmlformats.org/officeDocument/2006/relationships/slideLayout" Target="../slideLayouts/slideLayout85.xml"/><Relationship Id="rId86" Type="http://schemas.openxmlformats.org/officeDocument/2006/relationships/slideLayout" Target="../slideLayouts/slideLayout86.xml"/><Relationship Id="rId87" Type="http://schemas.openxmlformats.org/officeDocument/2006/relationships/slideLayout" Target="../slideLayouts/slideLayout87.xml"/><Relationship Id="rId88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22299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720" r:id="rId5"/>
    <p:sldLayoutId id="2147483729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714" r:id="rId22"/>
    <p:sldLayoutId id="2147483715" r:id="rId23"/>
    <p:sldLayoutId id="2147483716" r:id="rId24"/>
    <p:sldLayoutId id="2147483717" r:id="rId25"/>
    <p:sldLayoutId id="2147483718" r:id="rId26"/>
    <p:sldLayoutId id="2147483719" r:id="rId27"/>
    <p:sldLayoutId id="2147483669" r:id="rId28"/>
    <p:sldLayoutId id="2147483670" r:id="rId29"/>
    <p:sldLayoutId id="2147483671" r:id="rId30"/>
    <p:sldLayoutId id="2147483672" r:id="rId31"/>
    <p:sldLayoutId id="2147483673" r:id="rId32"/>
    <p:sldLayoutId id="2147483674" r:id="rId33"/>
    <p:sldLayoutId id="2147483675" r:id="rId34"/>
    <p:sldLayoutId id="2147483676" r:id="rId35"/>
    <p:sldLayoutId id="2147483700" r:id="rId36"/>
    <p:sldLayoutId id="2147483701" r:id="rId37"/>
    <p:sldLayoutId id="2147483677" r:id="rId38"/>
    <p:sldLayoutId id="2147483702" r:id="rId39"/>
    <p:sldLayoutId id="2147483678" r:id="rId40"/>
    <p:sldLayoutId id="2147483679" r:id="rId41"/>
    <p:sldLayoutId id="2147483680" r:id="rId42"/>
    <p:sldLayoutId id="2147483681" r:id="rId43"/>
    <p:sldLayoutId id="2147483712" r:id="rId44"/>
    <p:sldLayoutId id="2147483713" r:id="rId45"/>
    <p:sldLayoutId id="2147483703" r:id="rId46"/>
    <p:sldLayoutId id="2147483704" r:id="rId47"/>
    <p:sldLayoutId id="2147483705" r:id="rId48"/>
    <p:sldLayoutId id="2147483706" r:id="rId49"/>
    <p:sldLayoutId id="2147483707" r:id="rId50"/>
    <p:sldLayoutId id="2147483708" r:id="rId51"/>
    <p:sldLayoutId id="2147483709" r:id="rId52"/>
    <p:sldLayoutId id="2147483710" r:id="rId53"/>
    <p:sldLayoutId id="2147483711" r:id="rId54"/>
    <p:sldLayoutId id="2147483682" r:id="rId55"/>
    <p:sldLayoutId id="2147483683" r:id="rId56"/>
    <p:sldLayoutId id="2147483684" r:id="rId57"/>
    <p:sldLayoutId id="2147483698" r:id="rId58"/>
    <p:sldLayoutId id="2147483699" r:id="rId59"/>
    <p:sldLayoutId id="2147483696" r:id="rId60"/>
    <p:sldLayoutId id="2147483697" r:id="rId61"/>
    <p:sldLayoutId id="2147483685" r:id="rId62"/>
    <p:sldLayoutId id="2147483686" r:id="rId63"/>
    <p:sldLayoutId id="2147483687" r:id="rId64"/>
    <p:sldLayoutId id="2147483688" r:id="rId65"/>
    <p:sldLayoutId id="2147483689" r:id="rId66"/>
    <p:sldLayoutId id="2147483690" r:id="rId67"/>
    <p:sldLayoutId id="2147483691" r:id="rId68"/>
    <p:sldLayoutId id="2147483692" r:id="rId69"/>
    <p:sldLayoutId id="2147483693" r:id="rId70"/>
    <p:sldLayoutId id="2147483694" r:id="rId71"/>
    <p:sldLayoutId id="2147483721" r:id="rId72"/>
    <p:sldLayoutId id="2147483722" r:id="rId73"/>
    <p:sldLayoutId id="2147483732" r:id="rId74"/>
    <p:sldLayoutId id="2147483695" r:id="rId75"/>
    <p:sldLayoutId id="2147483723" r:id="rId76"/>
    <p:sldLayoutId id="2147483724" r:id="rId77"/>
    <p:sldLayoutId id="2147483725" r:id="rId78"/>
    <p:sldLayoutId id="2147483726" r:id="rId79"/>
    <p:sldLayoutId id="2147483727" r:id="rId80"/>
    <p:sldLayoutId id="2147483730" r:id="rId81"/>
    <p:sldLayoutId id="2147483731" r:id="rId82"/>
    <p:sldLayoutId id="2147483728" r:id="rId83"/>
    <p:sldLayoutId id="2147483733" r:id="rId84"/>
    <p:sldLayoutId id="2147483734" r:id="rId85"/>
    <p:sldLayoutId id="2147483735" r:id="rId86"/>
    <p:sldLayoutId id="2147483736" r:id="rId87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Relationship Id="rId2" Type="http://schemas.openxmlformats.org/officeDocument/2006/relationships/notesSlide" Target="../notesSlides/notesSlide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Relationship Id="rId2" Type="http://schemas.openxmlformats.org/officeDocument/2006/relationships/notesSlide" Target="../notesSlides/notesSlide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Relationship Id="rId2" Type="http://schemas.openxmlformats.org/officeDocument/2006/relationships/notesSlide" Target="../notesSlides/notesSlide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6"/>
          <p:cNvSpPr>
            <a:spLocks noEditPoints="1"/>
          </p:cNvSpPr>
          <p:nvPr/>
        </p:nvSpPr>
        <p:spPr bwMode="auto">
          <a:xfrm>
            <a:off x="6609478" y="835271"/>
            <a:ext cx="288777" cy="252106"/>
          </a:xfrm>
          <a:custGeom>
            <a:avLst/>
            <a:gdLst>
              <a:gd name="T0" fmla="*/ 54 w 101"/>
              <a:gd name="T1" fmla="*/ 53 h 88"/>
              <a:gd name="T2" fmla="*/ 52 w 101"/>
              <a:gd name="T3" fmla="*/ 49 h 88"/>
              <a:gd name="T4" fmla="*/ 50 w 101"/>
              <a:gd name="T5" fmla="*/ 46 h 88"/>
              <a:gd name="T6" fmla="*/ 51 w 101"/>
              <a:gd name="T7" fmla="*/ 38 h 88"/>
              <a:gd name="T8" fmla="*/ 54 w 101"/>
              <a:gd name="T9" fmla="*/ 30 h 88"/>
              <a:gd name="T10" fmla="*/ 55 w 101"/>
              <a:gd name="T11" fmla="*/ 24 h 88"/>
              <a:gd name="T12" fmla="*/ 54 w 101"/>
              <a:gd name="T13" fmla="*/ 15 h 88"/>
              <a:gd name="T14" fmla="*/ 46 w 101"/>
              <a:gd name="T15" fmla="*/ 6 h 88"/>
              <a:gd name="T16" fmla="*/ 48 w 101"/>
              <a:gd name="T17" fmla="*/ 3 h 88"/>
              <a:gd name="T18" fmla="*/ 46 w 101"/>
              <a:gd name="T19" fmla="*/ 2 h 88"/>
              <a:gd name="T20" fmla="*/ 30 w 101"/>
              <a:gd name="T21" fmla="*/ 8 h 88"/>
              <a:gd name="T22" fmla="*/ 26 w 101"/>
              <a:gd name="T23" fmla="*/ 18 h 88"/>
              <a:gd name="T24" fmla="*/ 25 w 101"/>
              <a:gd name="T25" fmla="*/ 23 h 88"/>
              <a:gd name="T26" fmla="*/ 25 w 101"/>
              <a:gd name="T27" fmla="*/ 27 h 88"/>
              <a:gd name="T28" fmla="*/ 27 w 101"/>
              <a:gd name="T29" fmla="*/ 34 h 88"/>
              <a:gd name="T30" fmla="*/ 30 w 101"/>
              <a:gd name="T31" fmla="*/ 41 h 88"/>
              <a:gd name="T32" fmla="*/ 29 w 101"/>
              <a:gd name="T33" fmla="*/ 47 h 88"/>
              <a:gd name="T34" fmla="*/ 26 w 101"/>
              <a:gd name="T35" fmla="*/ 52 h 88"/>
              <a:gd name="T36" fmla="*/ 19 w 101"/>
              <a:gd name="T37" fmla="*/ 56 h 88"/>
              <a:gd name="T38" fmla="*/ 7 w 101"/>
              <a:gd name="T39" fmla="*/ 62 h 88"/>
              <a:gd name="T40" fmla="*/ 0 w 101"/>
              <a:gd name="T41" fmla="*/ 76 h 88"/>
              <a:gd name="T42" fmla="*/ 31 w 101"/>
              <a:gd name="T43" fmla="*/ 80 h 88"/>
              <a:gd name="T44" fmla="*/ 37 w 101"/>
              <a:gd name="T45" fmla="*/ 52 h 88"/>
              <a:gd name="T46" fmla="*/ 40 w 101"/>
              <a:gd name="T47" fmla="*/ 57 h 88"/>
              <a:gd name="T48" fmla="*/ 43 w 101"/>
              <a:gd name="T49" fmla="*/ 88 h 88"/>
              <a:gd name="T50" fmla="*/ 76 w 101"/>
              <a:gd name="T51" fmla="*/ 64 h 88"/>
              <a:gd name="T52" fmla="*/ 83 w 101"/>
              <a:gd name="T53" fmla="*/ 0 h 88"/>
              <a:gd name="T54" fmla="*/ 66 w 101"/>
              <a:gd name="T55" fmla="*/ 19 h 88"/>
              <a:gd name="T56" fmla="*/ 57 w 101"/>
              <a:gd name="T57" fmla="*/ 26 h 88"/>
              <a:gd name="T58" fmla="*/ 70 w 101"/>
              <a:gd name="T59" fmla="*/ 30 h 88"/>
              <a:gd name="T60" fmla="*/ 101 w 101"/>
              <a:gd name="T61" fmla="*/ 18 h 88"/>
              <a:gd name="T62" fmla="*/ 83 w 101"/>
              <a:gd name="T63" fmla="*/ 33 h 88"/>
              <a:gd name="T64" fmla="*/ 71 w 101"/>
              <a:gd name="T65" fmla="*/ 27 h 88"/>
              <a:gd name="T66" fmla="*/ 68 w 101"/>
              <a:gd name="T67" fmla="*/ 21 h 88"/>
              <a:gd name="T68" fmla="*/ 68 w 101"/>
              <a:gd name="T69" fmla="*/ 18 h 88"/>
              <a:gd name="T70" fmla="*/ 98 w 101"/>
              <a:gd name="T71" fmla="*/ 18 h 88"/>
              <a:gd name="T72" fmla="*/ 75 w 101"/>
              <a:gd name="T73" fmla="*/ 17 h 88"/>
              <a:gd name="T74" fmla="*/ 75 w 101"/>
              <a:gd name="T75" fmla="*/ 26 h 88"/>
              <a:gd name="T76" fmla="*/ 78 w 101"/>
              <a:gd name="T77" fmla="*/ 26 h 88"/>
              <a:gd name="T78" fmla="*/ 78 w 101"/>
              <a:gd name="T79" fmla="*/ 18 h 88"/>
              <a:gd name="T80" fmla="*/ 75 w 101"/>
              <a:gd name="T81" fmla="*/ 17 h 88"/>
              <a:gd name="T82" fmla="*/ 82 w 101"/>
              <a:gd name="T83" fmla="*/ 14 h 88"/>
              <a:gd name="T84" fmla="*/ 82 w 101"/>
              <a:gd name="T85" fmla="*/ 26 h 88"/>
              <a:gd name="T86" fmla="*/ 85 w 101"/>
              <a:gd name="T87" fmla="*/ 26 h 88"/>
              <a:gd name="T88" fmla="*/ 84 w 101"/>
              <a:gd name="T89" fmla="*/ 14 h 88"/>
              <a:gd name="T90" fmla="*/ 88 w 101"/>
              <a:gd name="T91" fmla="*/ 7 h 88"/>
              <a:gd name="T92" fmla="*/ 88 w 101"/>
              <a:gd name="T93" fmla="*/ 26 h 88"/>
              <a:gd name="T94" fmla="*/ 91 w 101"/>
              <a:gd name="T95" fmla="*/ 26 h 88"/>
              <a:gd name="T96" fmla="*/ 91 w 101"/>
              <a:gd name="T97" fmla="*/ 8 h 88"/>
              <a:gd name="T98" fmla="*/ 88 w 101"/>
              <a:gd name="T99" fmla="*/ 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1" h="88">
                <a:moveTo>
                  <a:pt x="73" y="62"/>
                </a:moveTo>
                <a:cubicBezTo>
                  <a:pt x="67" y="58"/>
                  <a:pt x="60" y="56"/>
                  <a:pt x="54" y="53"/>
                </a:cubicBezTo>
                <a:cubicBezTo>
                  <a:pt x="54" y="53"/>
                  <a:pt x="53" y="53"/>
                  <a:pt x="53" y="52"/>
                </a:cubicBezTo>
                <a:cubicBezTo>
                  <a:pt x="52" y="51"/>
                  <a:pt x="52" y="50"/>
                  <a:pt x="52" y="49"/>
                </a:cubicBezTo>
                <a:cubicBezTo>
                  <a:pt x="51" y="48"/>
                  <a:pt x="51" y="47"/>
                  <a:pt x="50" y="47"/>
                </a:cubicBezTo>
                <a:cubicBezTo>
                  <a:pt x="50" y="47"/>
                  <a:pt x="50" y="46"/>
                  <a:pt x="50" y="46"/>
                </a:cubicBezTo>
                <a:cubicBezTo>
                  <a:pt x="50" y="43"/>
                  <a:pt x="49" y="40"/>
                  <a:pt x="51" y="38"/>
                </a:cubicBezTo>
                <a:cubicBezTo>
                  <a:pt x="51" y="38"/>
                  <a:pt x="51" y="38"/>
                  <a:pt x="51" y="38"/>
                </a:cubicBezTo>
                <a:cubicBezTo>
                  <a:pt x="53" y="35"/>
                  <a:pt x="53" y="32"/>
                  <a:pt x="54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5" y="28"/>
                  <a:pt x="55" y="27"/>
                  <a:pt x="55" y="25"/>
                </a:cubicBezTo>
                <a:cubicBezTo>
                  <a:pt x="55" y="25"/>
                  <a:pt x="55" y="24"/>
                  <a:pt x="55" y="24"/>
                </a:cubicBezTo>
                <a:cubicBezTo>
                  <a:pt x="54" y="24"/>
                  <a:pt x="54" y="23"/>
                  <a:pt x="54" y="22"/>
                </a:cubicBezTo>
                <a:cubicBezTo>
                  <a:pt x="54" y="19"/>
                  <a:pt x="54" y="19"/>
                  <a:pt x="54" y="15"/>
                </a:cubicBezTo>
                <a:cubicBezTo>
                  <a:pt x="54" y="13"/>
                  <a:pt x="53" y="11"/>
                  <a:pt x="52" y="10"/>
                </a:cubicBezTo>
                <a:cubicBezTo>
                  <a:pt x="50" y="8"/>
                  <a:pt x="48" y="7"/>
                  <a:pt x="46" y="6"/>
                </a:cubicBezTo>
                <a:cubicBezTo>
                  <a:pt x="46" y="5"/>
                  <a:pt x="46" y="4"/>
                  <a:pt x="46" y="3"/>
                </a:cubicBezTo>
                <a:cubicBezTo>
                  <a:pt x="47" y="3"/>
                  <a:pt x="47" y="3"/>
                  <a:pt x="48" y="3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6" y="2"/>
                  <a:pt x="46" y="2"/>
                </a:cubicBezTo>
                <a:cubicBezTo>
                  <a:pt x="44" y="3"/>
                  <a:pt x="42" y="3"/>
                  <a:pt x="40" y="3"/>
                </a:cubicBezTo>
                <a:cubicBezTo>
                  <a:pt x="36" y="4"/>
                  <a:pt x="33" y="5"/>
                  <a:pt x="30" y="8"/>
                </a:cubicBezTo>
                <a:cubicBezTo>
                  <a:pt x="28" y="9"/>
                  <a:pt x="26" y="11"/>
                  <a:pt x="26" y="14"/>
                </a:cubicBezTo>
                <a:cubicBezTo>
                  <a:pt x="26" y="15"/>
                  <a:pt x="26" y="17"/>
                  <a:pt x="26" y="18"/>
                </a:cubicBezTo>
                <a:cubicBezTo>
                  <a:pt x="26" y="21"/>
                  <a:pt x="26" y="20"/>
                  <a:pt x="26" y="22"/>
                </a:cubicBezTo>
                <a:cubicBezTo>
                  <a:pt x="26" y="23"/>
                  <a:pt x="26" y="23"/>
                  <a:pt x="25" y="23"/>
                </a:cubicBezTo>
                <a:cubicBezTo>
                  <a:pt x="24" y="24"/>
                  <a:pt x="24" y="24"/>
                  <a:pt x="25" y="25"/>
                </a:cubicBezTo>
                <a:cubicBezTo>
                  <a:pt x="25" y="26"/>
                  <a:pt x="25" y="26"/>
                  <a:pt x="25" y="27"/>
                </a:cubicBezTo>
                <a:cubicBezTo>
                  <a:pt x="25" y="28"/>
                  <a:pt x="25" y="30"/>
                  <a:pt x="26" y="31"/>
                </a:cubicBezTo>
                <a:cubicBezTo>
                  <a:pt x="26" y="32"/>
                  <a:pt x="27" y="33"/>
                  <a:pt x="27" y="34"/>
                </a:cubicBezTo>
                <a:cubicBezTo>
                  <a:pt x="27" y="37"/>
                  <a:pt x="28" y="38"/>
                  <a:pt x="29" y="40"/>
                </a:cubicBezTo>
                <a:cubicBezTo>
                  <a:pt x="30" y="40"/>
                  <a:pt x="30" y="41"/>
                  <a:pt x="30" y="41"/>
                </a:cubicBezTo>
                <a:cubicBezTo>
                  <a:pt x="30" y="43"/>
                  <a:pt x="30" y="45"/>
                  <a:pt x="29" y="46"/>
                </a:cubicBezTo>
                <a:cubicBezTo>
                  <a:pt x="29" y="47"/>
                  <a:pt x="29" y="47"/>
                  <a:pt x="29" y="47"/>
                </a:cubicBezTo>
                <a:cubicBezTo>
                  <a:pt x="28" y="47"/>
                  <a:pt x="27" y="48"/>
                  <a:pt x="27" y="49"/>
                </a:cubicBezTo>
                <a:cubicBezTo>
                  <a:pt x="27" y="50"/>
                  <a:pt x="26" y="51"/>
                  <a:pt x="26" y="52"/>
                </a:cubicBezTo>
                <a:cubicBezTo>
                  <a:pt x="26" y="53"/>
                  <a:pt x="26" y="53"/>
                  <a:pt x="25" y="53"/>
                </a:cubicBezTo>
                <a:cubicBezTo>
                  <a:pt x="23" y="54"/>
                  <a:pt x="21" y="55"/>
                  <a:pt x="19" y="56"/>
                </a:cubicBezTo>
                <a:cubicBezTo>
                  <a:pt x="17" y="57"/>
                  <a:pt x="15" y="58"/>
                  <a:pt x="13" y="58"/>
                </a:cubicBezTo>
                <a:cubicBezTo>
                  <a:pt x="11" y="60"/>
                  <a:pt x="9" y="61"/>
                  <a:pt x="7" y="62"/>
                </a:cubicBezTo>
                <a:cubicBezTo>
                  <a:pt x="5" y="62"/>
                  <a:pt x="4" y="63"/>
                  <a:pt x="3" y="64"/>
                </a:cubicBezTo>
                <a:cubicBezTo>
                  <a:pt x="0" y="76"/>
                  <a:pt x="0" y="76"/>
                  <a:pt x="0" y="76"/>
                </a:cubicBezTo>
                <a:cubicBezTo>
                  <a:pt x="14" y="76"/>
                  <a:pt x="22" y="87"/>
                  <a:pt x="37" y="88"/>
                </a:cubicBezTo>
                <a:cubicBezTo>
                  <a:pt x="31" y="80"/>
                  <a:pt x="31" y="80"/>
                  <a:pt x="31" y="80"/>
                </a:cubicBezTo>
                <a:cubicBezTo>
                  <a:pt x="40" y="57"/>
                  <a:pt x="40" y="57"/>
                  <a:pt x="40" y="57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0" y="57"/>
                  <a:pt x="40" y="57"/>
                  <a:pt x="40" y="57"/>
                </a:cubicBezTo>
                <a:cubicBezTo>
                  <a:pt x="48" y="80"/>
                  <a:pt x="48" y="80"/>
                  <a:pt x="48" y="80"/>
                </a:cubicBezTo>
                <a:cubicBezTo>
                  <a:pt x="43" y="88"/>
                  <a:pt x="43" y="88"/>
                  <a:pt x="43" y="88"/>
                </a:cubicBezTo>
                <a:cubicBezTo>
                  <a:pt x="53" y="86"/>
                  <a:pt x="71" y="76"/>
                  <a:pt x="79" y="76"/>
                </a:cubicBezTo>
                <a:cubicBezTo>
                  <a:pt x="76" y="64"/>
                  <a:pt x="76" y="64"/>
                  <a:pt x="76" y="64"/>
                </a:cubicBezTo>
                <a:cubicBezTo>
                  <a:pt x="75" y="63"/>
                  <a:pt x="74" y="62"/>
                  <a:pt x="73" y="62"/>
                </a:cubicBezTo>
                <a:close/>
                <a:moveTo>
                  <a:pt x="83" y="0"/>
                </a:moveTo>
                <a:cubicBezTo>
                  <a:pt x="74" y="0"/>
                  <a:pt x="66" y="8"/>
                  <a:pt x="66" y="18"/>
                </a:cubicBezTo>
                <a:cubicBezTo>
                  <a:pt x="66" y="18"/>
                  <a:pt x="66" y="19"/>
                  <a:pt x="66" y="19"/>
                </a:cubicBezTo>
                <a:cubicBezTo>
                  <a:pt x="57" y="24"/>
                  <a:pt x="57" y="24"/>
                  <a:pt x="57" y="24"/>
                </a:cubicBezTo>
                <a:cubicBezTo>
                  <a:pt x="57" y="25"/>
                  <a:pt x="57" y="25"/>
                  <a:pt x="57" y="26"/>
                </a:cubicBezTo>
                <a:cubicBezTo>
                  <a:pt x="57" y="26"/>
                  <a:pt x="57" y="27"/>
                  <a:pt x="58" y="27"/>
                </a:cubicBezTo>
                <a:cubicBezTo>
                  <a:pt x="70" y="30"/>
                  <a:pt x="70" y="30"/>
                  <a:pt x="70" y="30"/>
                </a:cubicBezTo>
                <a:cubicBezTo>
                  <a:pt x="74" y="34"/>
                  <a:pt x="78" y="36"/>
                  <a:pt x="83" y="36"/>
                </a:cubicBezTo>
                <a:cubicBezTo>
                  <a:pt x="93" y="36"/>
                  <a:pt x="101" y="28"/>
                  <a:pt x="101" y="18"/>
                </a:cubicBezTo>
                <a:cubicBezTo>
                  <a:pt x="101" y="8"/>
                  <a:pt x="93" y="0"/>
                  <a:pt x="83" y="0"/>
                </a:cubicBezTo>
                <a:close/>
                <a:moveTo>
                  <a:pt x="83" y="33"/>
                </a:moveTo>
                <a:cubicBezTo>
                  <a:pt x="79" y="33"/>
                  <a:pt x="75" y="31"/>
                  <a:pt x="72" y="28"/>
                </a:cubicBezTo>
                <a:cubicBezTo>
                  <a:pt x="72" y="27"/>
                  <a:pt x="72" y="27"/>
                  <a:pt x="71" y="27"/>
                </a:cubicBezTo>
                <a:cubicBezTo>
                  <a:pt x="62" y="25"/>
                  <a:pt x="62" y="25"/>
                  <a:pt x="62" y="25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1"/>
                  <a:pt x="69" y="20"/>
                  <a:pt x="69" y="20"/>
                </a:cubicBezTo>
                <a:cubicBezTo>
                  <a:pt x="68" y="19"/>
                  <a:pt x="68" y="18"/>
                  <a:pt x="68" y="18"/>
                </a:cubicBezTo>
                <a:cubicBezTo>
                  <a:pt x="68" y="10"/>
                  <a:pt x="75" y="3"/>
                  <a:pt x="83" y="3"/>
                </a:cubicBezTo>
                <a:cubicBezTo>
                  <a:pt x="92" y="3"/>
                  <a:pt x="98" y="10"/>
                  <a:pt x="98" y="18"/>
                </a:cubicBezTo>
                <a:cubicBezTo>
                  <a:pt x="98" y="26"/>
                  <a:pt x="92" y="33"/>
                  <a:pt x="83" y="33"/>
                </a:cubicBezTo>
                <a:close/>
                <a:moveTo>
                  <a:pt x="75" y="17"/>
                </a:moveTo>
                <a:cubicBezTo>
                  <a:pt x="75" y="17"/>
                  <a:pt x="75" y="17"/>
                  <a:pt x="75" y="18"/>
                </a:cubicBezTo>
                <a:cubicBezTo>
                  <a:pt x="75" y="26"/>
                  <a:pt x="75" y="26"/>
                  <a:pt x="75" y="26"/>
                </a:cubicBezTo>
                <a:cubicBezTo>
                  <a:pt x="75" y="26"/>
                  <a:pt x="75" y="26"/>
                  <a:pt x="75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18"/>
                  <a:pt x="78" y="18"/>
                  <a:pt x="78" y="18"/>
                </a:cubicBezTo>
                <a:cubicBezTo>
                  <a:pt x="78" y="17"/>
                  <a:pt x="78" y="17"/>
                  <a:pt x="78" y="17"/>
                </a:cubicBezTo>
                <a:lnTo>
                  <a:pt x="75" y="17"/>
                </a:lnTo>
                <a:close/>
                <a:moveTo>
                  <a:pt x="82" y="14"/>
                </a:moveTo>
                <a:cubicBezTo>
                  <a:pt x="82" y="14"/>
                  <a:pt x="82" y="14"/>
                  <a:pt x="82" y="14"/>
                </a:cubicBezTo>
                <a:cubicBezTo>
                  <a:pt x="82" y="26"/>
                  <a:pt x="82" y="26"/>
                  <a:pt x="82" y="26"/>
                </a:cubicBezTo>
                <a:cubicBezTo>
                  <a:pt x="82" y="26"/>
                  <a:pt x="82" y="26"/>
                  <a:pt x="82" y="26"/>
                </a:cubicBez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14"/>
                  <a:pt x="85" y="14"/>
                  <a:pt x="85" y="14"/>
                </a:cubicBezTo>
                <a:cubicBezTo>
                  <a:pt x="85" y="14"/>
                  <a:pt x="85" y="14"/>
                  <a:pt x="84" y="14"/>
                </a:cubicBezTo>
                <a:lnTo>
                  <a:pt x="82" y="14"/>
                </a:lnTo>
                <a:close/>
                <a:moveTo>
                  <a:pt x="88" y="7"/>
                </a:moveTo>
                <a:cubicBezTo>
                  <a:pt x="88" y="7"/>
                  <a:pt x="88" y="7"/>
                  <a:pt x="88" y="8"/>
                </a:cubicBezTo>
                <a:cubicBezTo>
                  <a:pt x="88" y="26"/>
                  <a:pt x="88" y="26"/>
                  <a:pt x="88" y="26"/>
                </a:cubicBezTo>
                <a:cubicBezTo>
                  <a:pt x="88" y="26"/>
                  <a:pt x="88" y="26"/>
                  <a:pt x="88" y="26"/>
                </a:cubicBezTo>
                <a:cubicBezTo>
                  <a:pt x="91" y="26"/>
                  <a:pt x="91" y="26"/>
                  <a:pt x="91" y="26"/>
                </a:cubicBezTo>
                <a:cubicBezTo>
                  <a:pt x="91" y="26"/>
                  <a:pt x="91" y="26"/>
                  <a:pt x="91" y="26"/>
                </a:cubicBezTo>
                <a:cubicBezTo>
                  <a:pt x="91" y="8"/>
                  <a:pt x="91" y="8"/>
                  <a:pt x="91" y="8"/>
                </a:cubicBezTo>
                <a:cubicBezTo>
                  <a:pt x="91" y="7"/>
                  <a:pt x="91" y="7"/>
                  <a:pt x="91" y="7"/>
                </a:cubicBezTo>
                <a:lnTo>
                  <a:pt x="8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5998311" y="809297"/>
            <a:ext cx="278081" cy="304055"/>
          </a:xfrm>
          <a:custGeom>
            <a:avLst/>
            <a:gdLst>
              <a:gd name="T0" fmla="*/ 24 w 97"/>
              <a:gd name="T1" fmla="*/ 62 h 106"/>
              <a:gd name="T2" fmla="*/ 33 w 97"/>
              <a:gd name="T3" fmla="*/ 74 h 106"/>
              <a:gd name="T4" fmla="*/ 37 w 97"/>
              <a:gd name="T5" fmla="*/ 78 h 106"/>
              <a:gd name="T6" fmla="*/ 48 w 97"/>
              <a:gd name="T7" fmla="*/ 66 h 106"/>
              <a:gd name="T8" fmla="*/ 4 w 97"/>
              <a:gd name="T9" fmla="*/ 68 h 106"/>
              <a:gd name="T10" fmla="*/ 4 w 97"/>
              <a:gd name="T11" fmla="*/ 83 h 106"/>
              <a:gd name="T12" fmla="*/ 6 w 97"/>
              <a:gd name="T13" fmla="*/ 95 h 106"/>
              <a:gd name="T14" fmla="*/ 14 w 97"/>
              <a:gd name="T15" fmla="*/ 106 h 106"/>
              <a:gd name="T16" fmla="*/ 24 w 97"/>
              <a:gd name="T17" fmla="*/ 68 h 106"/>
              <a:gd name="T18" fmla="*/ 22 w 97"/>
              <a:gd name="T19" fmla="*/ 65 h 106"/>
              <a:gd name="T20" fmla="*/ 20 w 97"/>
              <a:gd name="T21" fmla="*/ 58 h 106"/>
              <a:gd name="T22" fmla="*/ 23 w 97"/>
              <a:gd name="T23" fmla="*/ 54 h 106"/>
              <a:gd name="T24" fmla="*/ 30 w 97"/>
              <a:gd name="T25" fmla="*/ 54 h 106"/>
              <a:gd name="T26" fmla="*/ 33 w 97"/>
              <a:gd name="T27" fmla="*/ 54 h 106"/>
              <a:gd name="T28" fmla="*/ 40 w 97"/>
              <a:gd name="T29" fmla="*/ 58 h 106"/>
              <a:gd name="T30" fmla="*/ 40 w 97"/>
              <a:gd name="T31" fmla="*/ 63 h 106"/>
              <a:gd name="T32" fmla="*/ 36 w 97"/>
              <a:gd name="T33" fmla="*/ 68 h 106"/>
              <a:gd name="T34" fmla="*/ 33 w 97"/>
              <a:gd name="T35" fmla="*/ 70 h 106"/>
              <a:gd name="T36" fmla="*/ 26 w 97"/>
              <a:gd name="T37" fmla="*/ 72 h 106"/>
              <a:gd name="T38" fmla="*/ 37 w 97"/>
              <a:gd name="T39" fmla="*/ 82 h 106"/>
              <a:gd name="T40" fmla="*/ 33 w 97"/>
              <a:gd name="T41" fmla="*/ 85 h 106"/>
              <a:gd name="T42" fmla="*/ 30 w 97"/>
              <a:gd name="T43" fmla="*/ 84 h 106"/>
              <a:gd name="T44" fmla="*/ 28 w 97"/>
              <a:gd name="T45" fmla="*/ 80 h 106"/>
              <a:gd name="T46" fmla="*/ 28 w 97"/>
              <a:gd name="T47" fmla="*/ 78 h 106"/>
              <a:gd name="T48" fmla="*/ 28 w 97"/>
              <a:gd name="T49" fmla="*/ 74 h 106"/>
              <a:gd name="T50" fmla="*/ 31 w 97"/>
              <a:gd name="T51" fmla="*/ 72 h 106"/>
              <a:gd name="T52" fmla="*/ 35 w 97"/>
              <a:gd name="T53" fmla="*/ 73 h 106"/>
              <a:gd name="T54" fmla="*/ 37 w 97"/>
              <a:gd name="T55" fmla="*/ 74 h 106"/>
              <a:gd name="T56" fmla="*/ 40 w 97"/>
              <a:gd name="T57" fmla="*/ 78 h 106"/>
              <a:gd name="T58" fmla="*/ 39 w 97"/>
              <a:gd name="T59" fmla="*/ 81 h 106"/>
              <a:gd name="T60" fmla="*/ 94 w 97"/>
              <a:gd name="T61" fmla="*/ 27 h 106"/>
              <a:gd name="T62" fmla="*/ 93 w 97"/>
              <a:gd name="T63" fmla="*/ 19 h 106"/>
              <a:gd name="T64" fmla="*/ 94 w 97"/>
              <a:gd name="T65" fmla="*/ 11 h 106"/>
              <a:gd name="T66" fmla="*/ 87 w 97"/>
              <a:gd name="T67" fmla="*/ 8 h 106"/>
              <a:gd name="T68" fmla="*/ 80 w 97"/>
              <a:gd name="T69" fmla="*/ 3 h 106"/>
              <a:gd name="T70" fmla="*/ 78 w 97"/>
              <a:gd name="T71" fmla="*/ 3 h 106"/>
              <a:gd name="T72" fmla="*/ 70 w 97"/>
              <a:gd name="T73" fmla="*/ 3 h 106"/>
              <a:gd name="T74" fmla="*/ 62 w 97"/>
              <a:gd name="T75" fmla="*/ 3 h 106"/>
              <a:gd name="T76" fmla="*/ 59 w 97"/>
              <a:gd name="T77" fmla="*/ 10 h 106"/>
              <a:gd name="T78" fmla="*/ 54 w 97"/>
              <a:gd name="T79" fmla="*/ 17 h 106"/>
              <a:gd name="T80" fmla="*/ 54 w 97"/>
              <a:gd name="T81" fmla="*/ 19 h 106"/>
              <a:gd name="T82" fmla="*/ 54 w 97"/>
              <a:gd name="T83" fmla="*/ 27 h 106"/>
              <a:gd name="T84" fmla="*/ 54 w 97"/>
              <a:gd name="T85" fmla="*/ 34 h 106"/>
              <a:gd name="T86" fmla="*/ 60 w 97"/>
              <a:gd name="T87" fmla="*/ 38 h 106"/>
              <a:gd name="T88" fmla="*/ 68 w 97"/>
              <a:gd name="T89" fmla="*/ 42 h 106"/>
              <a:gd name="T90" fmla="*/ 69 w 97"/>
              <a:gd name="T91" fmla="*/ 43 h 106"/>
              <a:gd name="T92" fmla="*/ 78 w 97"/>
              <a:gd name="T93" fmla="*/ 42 h 106"/>
              <a:gd name="T94" fmla="*/ 85 w 97"/>
              <a:gd name="T95" fmla="*/ 43 h 106"/>
              <a:gd name="T96" fmla="*/ 89 w 97"/>
              <a:gd name="T97" fmla="*/ 36 h 106"/>
              <a:gd name="T98" fmla="*/ 93 w 97"/>
              <a:gd name="T99" fmla="*/ 29 h 106"/>
              <a:gd name="T100" fmla="*/ 94 w 97"/>
              <a:gd name="T101" fmla="*/ 27 h 106"/>
              <a:gd name="T102" fmla="*/ 72 w 97"/>
              <a:gd name="T103" fmla="*/ 37 h 106"/>
              <a:gd name="T104" fmla="*/ 67 w 97"/>
              <a:gd name="T105" fmla="*/ 28 h 106"/>
              <a:gd name="T106" fmla="*/ 73 w 97"/>
              <a:gd name="T107" fmla="*/ 25 h 106"/>
              <a:gd name="T108" fmla="*/ 72 w 97"/>
              <a:gd name="T109" fmla="*/ 9 h 106"/>
              <a:gd name="T110" fmla="*/ 81 w 97"/>
              <a:gd name="T111" fmla="*/ 13 h 106"/>
              <a:gd name="T112" fmla="*/ 72 w 97"/>
              <a:gd name="T113" fmla="*/ 18 h 106"/>
              <a:gd name="T114" fmla="*/ 75 w 97"/>
              <a:gd name="T115" fmla="*/ 33 h 106"/>
              <a:gd name="T116" fmla="*/ 46 w 97"/>
              <a:gd name="T117" fmla="*/ 52 h 106"/>
              <a:gd name="T118" fmla="*/ 57 w 97"/>
              <a:gd name="T119" fmla="*/ 4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7" h="106">
                <a:moveTo>
                  <a:pt x="36" y="62"/>
                </a:moveTo>
                <a:cubicBezTo>
                  <a:pt x="36" y="59"/>
                  <a:pt x="33" y="56"/>
                  <a:pt x="30" y="56"/>
                </a:cubicBezTo>
                <a:cubicBezTo>
                  <a:pt x="27" y="56"/>
                  <a:pt x="24" y="59"/>
                  <a:pt x="24" y="62"/>
                </a:cubicBezTo>
                <a:cubicBezTo>
                  <a:pt x="24" y="65"/>
                  <a:pt x="27" y="68"/>
                  <a:pt x="30" y="68"/>
                </a:cubicBezTo>
                <a:cubicBezTo>
                  <a:pt x="33" y="68"/>
                  <a:pt x="36" y="65"/>
                  <a:pt x="36" y="62"/>
                </a:cubicBezTo>
                <a:close/>
                <a:moveTo>
                  <a:pt x="33" y="74"/>
                </a:moveTo>
                <a:cubicBezTo>
                  <a:pt x="31" y="74"/>
                  <a:pt x="29" y="76"/>
                  <a:pt x="29" y="78"/>
                </a:cubicBezTo>
                <a:cubicBezTo>
                  <a:pt x="29" y="80"/>
                  <a:pt x="31" y="82"/>
                  <a:pt x="33" y="82"/>
                </a:cubicBezTo>
                <a:cubicBezTo>
                  <a:pt x="35" y="82"/>
                  <a:pt x="37" y="80"/>
                  <a:pt x="37" y="78"/>
                </a:cubicBezTo>
                <a:cubicBezTo>
                  <a:pt x="37" y="76"/>
                  <a:pt x="35" y="74"/>
                  <a:pt x="33" y="74"/>
                </a:cubicBezTo>
                <a:close/>
                <a:moveTo>
                  <a:pt x="38" y="90"/>
                </a:moveTo>
                <a:cubicBezTo>
                  <a:pt x="39" y="85"/>
                  <a:pt x="48" y="79"/>
                  <a:pt x="48" y="66"/>
                </a:cubicBezTo>
                <a:cubicBezTo>
                  <a:pt x="48" y="59"/>
                  <a:pt x="41" y="48"/>
                  <a:pt x="30" y="47"/>
                </a:cubicBezTo>
                <a:cubicBezTo>
                  <a:pt x="19" y="45"/>
                  <a:pt x="11" y="48"/>
                  <a:pt x="8" y="54"/>
                </a:cubicBezTo>
                <a:cubicBezTo>
                  <a:pt x="4" y="61"/>
                  <a:pt x="4" y="67"/>
                  <a:pt x="4" y="68"/>
                </a:cubicBezTo>
                <a:cubicBezTo>
                  <a:pt x="4" y="69"/>
                  <a:pt x="5" y="71"/>
                  <a:pt x="5" y="71"/>
                </a:cubicBezTo>
                <a:cubicBezTo>
                  <a:pt x="5" y="71"/>
                  <a:pt x="0" y="80"/>
                  <a:pt x="0" y="81"/>
                </a:cubicBezTo>
                <a:cubicBezTo>
                  <a:pt x="1" y="83"/>
                  <a:pt x="4" y="83"/>
                  <a:pt x="4" y="83"/>
                </a:cubicBezTo>
                <a:cubicBezTo>
                  <a:pt x="4" y="83"/>
                  <a:pt x="5" y="84"/>
                  <a:pt x="4" y="86"/>
                </a:cubicBezTo>
                <a:cubicBezTo>
                  <a:pt x="3" y="88"/>
                  <a:pt x="5" y="90"/>
                  <a:pt x="6" y="91"/>
                </a:cubicBezTo>
                <a:cubicBezTo>
                  <a:pt x="7" y="92"/>
                  <a:pt x="5" y="94"/>
                  <a:pt x="6" y="95"/>
                </a:cubicBezTo>
                <a:cubicBezTo>
                  <a:pt x="6" y="97"/>
                  <a:pt x="8" y="98"/>
                  <a:pt x="11" y="98"/>
                </a:cubicBezTo>
                <a:cubicBezTo>
                  <a:pt x="14" y="98"/>
                  <a:pt x="17" y="97"/>
                  <a:pt x="18" y="97"/>
                </a:cubicBezTo>
                <a:cubicBezTo>
                  <a:pt x="21" y="103"/>
                  <a:pt x="14" y="106"/>
                  <a:pt x="14" y="106"/>
                </a:cubicBezTo>
                <a:cubicBezTo>
                  <a:pt x="48" y="106"/>
                  <a:pt x="48" y="106"/>
                  <a:pt x="48" y="106"/>
                </a:cubicBezTo>
                <a:cubicBezTo>
                  <a:pt x="48" y="106"/>
                  <a:pt x="38" y="98"/>
                  <a:pt x="38" y="90"/>
                </a:cubicBezTo>
                <a:close/>
                <a:moveTo>
                  <a:pt x="24" y="68"/>
                </a:moveTo>
                <a:cubicBezTo>
                  <a:pt x="22" y="69"/>
                  <a:pt x="22" y="69"/>
                  <a:pt x="22" y="69"/>
                </a:cubicBezTo>
                <a:cubicBezTo>
                  <a:pt x="20" y="66"/>
                  <a:pt x="20" y="66"/>
                  <a:pt x="20" y="66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4"/>
                  <a:pt x="21" y="63"/>
                  <a:pt x="21" y="62"/>
                </a:cubicBezTo>
                <a:cubicBezTo>
                  <a:pt x="19" y="61"/>
                  <a:pt x="19" y="61"/>
                  <a:pt x="19" y="61"/>
                </a:cubicBezTo>
                <a:cubicBezTo>
                  <a:pt x="20" y="58"/>
                  <a:pt x="20" y="58"/>
                  <a:pt x="20" y="58"/>
                </a:cubicBezTo>
                <a:cubicBezTo>
                  <a:pt x="22" y="59"/>
                  <a:pt x="22" y="59"/>
                  <a:pt x="22" y="59"/>
                </a:cubicBezTo>
                <a:cubicBezTo>
                  <a:pt x="23" y="58"/>
                  <a:pt x="23" y="57"/>
                  <a:pt x="24" y="56"/>
                </a:cubicBezTo>
                <a:cubicBezTo>
                  <a:pt x="23" y="54"/>
                  <a:pt x="23" y="54"/>
                  <a:pt x="23" y="54"/>
                </a:cubicBezTo>
                <a:cubicBezTo>
                  <a:pt x="26" y="52"/>
                  <a:pt x="26" y="52"/>
                  <a:pt x="26" y="52"/>
                </a:cubicBezTo>
                <a:cubicBezTo>
                  <a:pt x="27" y="54"/>
                  <a:pt x="27" y="54"/>
                  <a:pt x="27" y="54"/>
                </a:cubicBezTo>
                <a:cubicBezTo>
                  <a:pt x="28" y="54"/>
                  <a:pt x="29" y="53"/>
                  <a:pt x="30" y="54"/>
                </a:cubicBezTo>
                <a:cubicBezTo>
                  <a:pt x="31" y="52"/>
                  <a:pt x="31" y="52"/>
                  <a:pt x="31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3" y="54"/>
                  <a:pt x="33" y="54"/>
                  <a:pt x="33" y="54"/>
                </a:cubicBezTo>
                <a:cubicBezTo>
                  <a:pt x="34" y="55"/>
                  <a:pt x="35" y="55"/>
                  <a:pt x="36" y="56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8"/>
                  <a:pt x="40" y="58"/>
                  <a:pt x="40" y="58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1"/>
                  <a:pt x="38" y="62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6"/>
                  <a:pt x="40" y="66"/>
                  <a:pt x="40" y="66"/>
                </a:cubicBezTo>
                <a:cubicBezTo>
                  <a:pt x="38" y="65"/>
                  <a:pt x="38" y="65"/>
                  <a:pt x="38" y="65"/>
                </a:cubicBezTo>
                <a:cubicBezTo>
                  <a:pt x="37" y="67"/>
                  <a:pt x="37" y="67"/>
                  <a:pt x="36" y="68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2"/>
                  <a:pt x="34" y="72"/>
                  <a:pt x="34" y="72"/>
                </a:cubicBezTo>
                <a:cubicBezTo>
                  <a:pt x="33" y="70"/>
                  <a:pt x="33" y="70"/>
                  <a:pt x="33" y="70"/>
                </a:cubicBezTo>
                <a:cubicBezTo>
                  <a:pt x="32" y="70"/>
                  <a:pt x="31" y="71"/>
                  <a:pt x="30" y="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6" y="72"/>
                  <a:pt x="26" y="72"/>
                  <a:pt x="26" y="72"/>
                </a:cubicBezTo>
                <a:cubicBezTo>
                  <a:pt x="27" y="70"/>
                  <a:pt x="27" y="70"/>
                  <a:pt x="27" y="70"/>
                </a:cubicBezTo>
                <a:cubicBezTo>
                  <a:pt x="25" y="69"/>
                  <a:pt x="25" y="69"/>
                  <a:pt x="24" y="68"/>
                </a:cubicBezTo>
                <a:close/>
                <a:moveTo>
                  <a:pt x="37" y="82"/>
                </a:moveTo>
                <a:cubicBezTo>
                  <a:pt x="36" y="82"/>
                  <a:pt x="36" y="83"/>
                  <a:pt x="35" y="83"/>
                </a:cubicBezTo>
                <a:cubicBezTo>
                  <a:pt x="35" y="85"/>
                  <a:pt x="35" y="85"/>
                  <a:pt x="35" y="85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84"/>
                  <a:pt x="33" y="84"/>
                  <a:pt x="33" y="84"/>
                </a:cubicBezTo>
                <a:cubicBezTo>
                  <a:pt x="32" y="84"/>
                  <a:pt x="32" y="83"/>
                  <a:pt x="31" y="83"/>
                </a:cubicBezTo>
                <a:cubicBezTo>
                  <a:pt x="30" y="84"/>
                  <a:pt x="30" y="84"/>
                  <a:pt x="30" y="84"/>
                </a:cubicBezTo>
                <a:cubicBezTo>
                  <a:pt x="28" y="83"/>
                  <a:pt x="28" y="83"/>
                  <a:pt x="28" y="83"/>
                </a:cubicBezTo>
                <a:cubicBezTo>
                  <a:pt x="29" y="82"/>
                  <a:pt x="29" y="82"/>
                  <a:pt x="29" y="82"/>
                </a:cubicBezTo>
                <a:cubicBezTo>
                  <a:pt x="29" y="82"/>
                  <a:pt x="28" y="81"/>
                  <a:pt x="28" y="80"/>
                </a:cubicBezTo>
                <a:cubicBezTo>
                  <a:pt x="27" y="81"/>
                  <a:pt x="27" y="81"/>
                  <a:pt x="27" y="81"/>
                </a:cubicBezTo>
                <a:cubicBezTo>
                  <a:pt x="26" y="79"/>
                  <a:pt x="26" y="79"/>
                  <a:pt x="26" y="79"/>
                </a:cubicBezTo>
                <a:cubicBezTo>
                  <a:pt x="28" y="78"/>
                  <a:pt x="28" y="78"/>
                  <a:pt x="28" y="78"/>
                </a:cubicBezTo>
                <a:cubicBezTo>
                  <a:pt x="28" y="77"/>
                  <a:pt x="28" y="77"/>
                  <a:pt x="28" y="76"/>
                </a:cubicBezTo>
                <a:cubicBezTo>
                  <a:pt x="27" y="75"/>
                  <a:pt x="27" y="75"/>
                  <a:pt x="27" y="75"/>
                </a:cubicBezTo>
                <a:cubicBezTo>
                  <a:pt x="28" y="74"/>
                  <a:pt x="28" y="74"/>
                  <a:pt x="28" y="74"/>
                </a:cubicBezTo>
                <a:cubicBezTo>
                  <a:pt x="29" y="74"/>
                  <a:pt x="29" y="74"/>
                  <a:pt x="29" y="74"/>
                </a:cubicBezTo>
                <a:cubicBezTo>
                  <a:pt x="30" y="74"/>
                  <a:pt x="30" y="73"/>
                  <a:pt x="31" y="73"/>
                </a:cubicBezTo>
                <a:cubicBezTo>
                  <a:pt x="31" y="72"/>
                  <a:pt x="31" y="72"/>
                  <a:pt x="31" y="72"/>
                </a:cubicBezTo>
                <a:cubicBezTo>
                  <a:pt x="33" y="71"/>
                  <a:pt x="33" y="71"/>
                  <a:pt x="33" y="71"/>
                </a:cubicBezTo>
                <a:cubicBezTo>
                  <a:pt x="33" y="73"/>
                  <a:pt x="33" y="73"/>
                  <a:pt x="33" y="73"/>
                </a:cubicBezTo>
                <a:cubicBezTo>
                  <a:pt x="34" y="73"/>
                  <a:pt x="34" y="73"/>
                  <a:pt x="35" y="73"/>
                </a:cubicBezTo>
                <a:cubicBezTo>
                  <a:pt x="36" y="72"/>
                  <a:pt x="36" y="72"/>
                  <a:pt x="36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7" y="74"/>
                  <a:pt x="37" y="74"/>
                  <a:pt x="37" y="74"/>
                </a:cubicBezTo>
                <a:cubicBezTo>
                  <a:pt x="37" y="75"/>
                  <a:pt x="38" y="75"/>
                  <a:pt x="38" y="76"/>
                </a:cubicBezTo>
                <a:cubicBezTo>
                  <a:pt x="39" y="76"/>
                  <a:pt x="39" y="76"/>
                  <a:pt x="39" y="76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8"/>
                  <a:pt x="39" y="78"/>
                  <a:pt x="39" y="78"/>
                </a:cubicBezTo>
                <a:cubicBezTo>
                  <a:pt x="39" y="79"/>
                  <a:pt x="38" y="80"/>
                  <a:pt x="38" y="80"/>
                </a:cubicBezTo>
                <a:cubicBezTo>
                  <a:pt x="39" y="81"/>
                  <a:pt x="39" y="81"/>
                  <a:pt x="39" y="81"/>
                </a:cubicBezTo>
                <a:cubicBezTo>
                  <a:pt x="38" y="83"/>
                  <a:pt x="38" y="83"/>
                  <a:pt x="38" y="83"/>
                </a:cubicBezTo>
                <a:lnTo>
                  <a:pt x="37" y="82"/>
                </a:lnTo>
                <a:close/>
                <a:moveTo>
                  <a:pt x="94" y="27"/>
                </a:moveTo>
                <a:cubicBezTo>
                  <a:pt x="96" y="27"/>
                  <a:pt x="97" y="25"/>
                  <a:pt x="97" y="23"/>
                </a:cubicBezTo>
                <a:cubicBezTo>
                  <a:pt x="97" y="21"/>
                  <a:pt x="96" y="19"/>
                  <a:pt x="94" y="19"/>
                </a:cubicBezTo>
                <a:cubicBezTo>
                  <a:pt x="94" y="19"/>
                  <a:pt x="93" y="19"/>
                  <a:pt x="93" y="19"/>
                </a:cubicBezTo>
                <a:cubicBezTo>
                  <a:pt x="93" y="18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5" y="16"/>
                  <a:pt x="95" y="13"/>
                  <a:pt x="94" y="11"/>
                </a:cubicBezTo>
                <a:cubicBezTo>
                  <a:pt x="93" y="9"/>
                  <a:pt x="90" y="8"/>
                  <a:pt x="89" y="9"/>
                </a:cubicBezTo>
                <a:cubicBezTo>
                  <a:pt x="89" y="9"/>
                  <a:pt x="89" y="9"/>
                  <a:pt x="89" y="10"/>
                </a:cubicBezTo>
                <a:cubicBezTo>
                  <a:pt x="88" y="9"/>
                  <a:pt x="88" y="9"/>
                  <a:pt x="87" y="8"/>
                </a:cubicBezTo>
                <a:cubicBezTo>
                  <a:pt x="87" y="8"/>
                  <a:pt x="87" y="8"/>
                  <a:pt x="88" y="8"/>
                </a:cubicBezTo>
                <a:cubicBezTo>
                  <a:pt x="88" y="6"/>
                  <a:pt x="87" y="4"/>
                  <a:pt x="85" y="3"/>
                </a:cubicBezTo>
                <a:cubicBezTo>
                  <a:pt x="83" y="2"/>
                  <a:pt x="81" y="2"/>
                  <a:pt x="80" y="3"/>
                </a:cubicBezTo>
                <a:cubicBezTo>
                  <a:pt x="80" y="4"/>
                  <a:pt x="80" y="4"/>
                  <a:pt x="80" y="4"/>
                </a:cubicBezTo>
                <a:cubicBezTo>
                  <a:pt x="79" y="4"/>
                  <a:pt x="79" y="4"/>
                  <a:pt x="78" y="3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1"/>
                  <a:pt x="76" y="0"/>
                  <a:pt x="74" y="0"/>
                </a:cubicBezTo>
                <a:cubicBezTo>
                  <a:pt x="71" y="0"/>
                  <a:pt x="69" y="1"/>
                  <a:pt x="69" y="3"/>
                </a:cubicBezTo>
                <a:cubicBezTo>
                  <a:pt x="69" y="3"/>
                  <a:pt x="70" y="3"/>
                  <a:pt x="70" y="3"/>
                </a:cubicBezTo>
                <a:cubicBezTo>
                  <a:pt x="69" y="4"/>
                  <a:pt x="68" y="4"/>
                  <a:pt x="68" y="4"/>
                </a:cubicBezTo>
                <a:cubicBezTo>
                  <a:pt x="68" y="4"/>
                  <a:pt x="68" y="4"/>
                  <a:pt x="68" y="3"/>
                </a:cubicBezTo>
                <a:cubicBezTo>
                  <a:pt x="67" y="2"/>
                  <a:pt x="64" y="2"/>
                  <a:pt x="62" y="3"/>
                </a:cubicBezTo>
                <a:cubicBezTo>
                  <a:pt x="60" y="4"/>
                  <a:pt x="59" y="6"/>
                  <a:pt x="60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0" y="9"/>
                  <a:pt x="60" y="9"/>
                  <a:pt x="59" y="10"/>
                </a:cubicBezTo>
                <a:cubicBezTo>
                  <a:pt x="59" y="9"/>
                  <a:pt x="59" y="9"/>
                  <a:pt x="59" y="9"/>
                </a:cubicBezTo>
                <a:cubicBezTo>
                  <a:pt x="57" y="8"/>
                  <a:pt x="55" y="9"/>
                  <a:pt x="54" y="11"/>
                </a:cubicBezTo>
                <a:cubicBezTo>
                  <a:pt x="53" y="13"/>
                  <a:pt x="53" y="16"/>
                  <a:pt x="54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55" y="17"/>
                  <a:pt x="55" y="18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2" y="19"/>
                  <a:pt x="51" y="21"/>
                  <a:pt x="51" y="23"/>
                </a:cubicBezTo>
                <a:cubicBezTo>
                  <a:pt x="51" y="25"/>
                  <a:pt x="52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5" y="28"/>
                  <a:pt x="55" y="28"/>
                  <a:pt x="55" y="29"/>
                </a:cubicBezTo>
                <a:cubicBezTo>
                  <a:pt x="55" y="29"/>
                  <a:pt x="55" y="29"/>
                  <a:pt x="54" y="29"/>
                </a:cubicBezTo>
                <a:cubicBezTo>
                  <a:pt x="53" y="30"/>
                  <a:pt x="53" y="32"/>
                  <a:pt x="54" y="34"/>
                </a:cubicBezTo>
                <a:cubicBezTo>
                  <a:pt x="55" y="37"/>
                  <a:pt x="57" y="38"/>
                  <a:pt x="59" y="37"/>
                </a:cubicBezTo>
                <a:cubicBezTo>
                  <a:pt x="59" y="37"/>
                  <a:pt x="59" y="36"/>
                  <a:pt x="59" y="36"/>
                </a:cubicBezTo>
                <a:cubicBezTo>
                  <a:pt x="60" y="37"/>
                  <a:pt x="60" y="37"/>
                  <a:pt x="60" y="38"/>
                </a:cubicBezTo>
                <a:cubicBezTo>
                  <a:pt x="60" y="38"/>
                  <a:pt x="60" y="38"/>
                  <a:pt x="60" y="38"/>
                </a:cubicBezTo>
                <a:cubicBezTo>
                  <a:pt x="59" y="40"/>
                  <a:pt x="60" y="42"/>
                  <a:pt x="62" y="43"/>
                </a:cubicBezTo>
                <a:cubicBezTo>
                  <a:pt x="64" y="44"/>
                  <a:pt x="67" y="44"/>
                  <a:pt x="68" y="42"/>
                </a:cubicBezTo>
                <a:cubicBezTo>
                  <a:pt x="68" y="42"/>
                  <a:pt x="68" y="42"/>
                  <a:pt x="68" y="42"/>
                </a:cubicBezTo>
                <a:cubicBezTo>
                  <a:pt x="68" y="42"/>
                  <a:pt x="69" y="42"/>
                  <a:pt x="70" y="42"/>
                </a:cubicBezTo>
                <a:cubicBezTo>
                  <a:pt x="70" y="43"/>
                  <a:pt x="69" y="43"/>
                  <a:pt x="69" y="43"/>
                </a:cubicBezTo>
                <a:cubicBezTo>
                  <a:pt x="69" y="45"/>
                  <a:pt x="71" y="46"/>
                  <a:pt x="74" y="46"/>
                </a:cubicBezTo>
                <a:cubicBezTo>
                  <a:pt x="76" y="46"/>
                  <a:pt x="78" y="45"/>
                  <a:pt x="78" y="43"/>
                </a:cubicBezTo>
                <a:cubicBezTo>
                  <a:pt x="78" y="43"/>
                  <a:pt x="78" y="43"/>
                  <a:pt x="78" y="42"/>
                </a:cubicBezTo>
                <a:cubicBezTo>
                  <a:pt x="79" y="42"/>
                  <a:pt x="79" y="42"/>
                  <a:pt x="80" y="42"/>
                </a:cubicBezTo>
                <a:cubicBezTo>
                  <a:pt x="80" y="42"/>
                  <a:pt x="80" y="42"/>
                  <a:pt x="80" y="42"/>
                </a:cubicBezTo>
                <a:cubicBezTo>
                  <a:pt x="81" y="44"/>
                  <a:pt x="83" y="44"/>
                  <a:pt x="85" y="43"/>
                </a:cubicBezTo>
                <a:cubicBezTo>
                  <a:pt x="88" y="42"/>
                  <a:pt x="88" y="40"/>
                  <a:pt x="88" y="38"/>
                </a:cubicBezTo>
                <a:cubicBezTo>
                  <a:pt x="87" y="38"/>
                  <a:pt x="87" y="38"/>
                  <a:pt x="87" y="38"/>
                </a:cubicBezTo>
                <a:cubicBezTo>
                  <a:pt x="88" y="37"/>
                  <a:pt x="88" y="37"/>
                  <a:pt x="89" y="36"/>
                </a:cubicBezTo>
                <a:cubicBezTo>
                  <a:pt x="89" y="36"/>
                  <a:pt x="89" y="37"/>
                  <a:pt x="89" y="37"/>
                </a:cubicBezTo>
                <a:cubicBezTo>
                  <a:pt x="90" y="38"/>
                  <a:pt x="93" y="37"/>
                  <a:pt x="94" y="34"/>
                </a:cubicBezTo>
                <a:cubicBezTo>
                  <a:pt x="95" y="32"/>
                  <a:pt x="95" y="30"/>
                  <a:pt x="93" y="29"/>
                </a:cubicBezTo>
                <a:cubicBezTo>
                  <a:pt x="93" y="29"/>
                  <a:pt x="93" y="29"/>
                  <a:pt x="93" y="29"/>
                </a:cubicBezTo>
                <a:cubicBezTo>
                  <a:pt x="93" y="28"/>
                  <a:pt x="93" y="28"/>
                  <a:pt x="93" y="27"/>
                </a:cubicBezTo>
                <a:cubicBezTo>
                  <a:pt x="93" y="27"/>
                  <a:pt x="94" y="27"/>
                  <a:pt x="94" y="27"/>
                </a:cubicBezTo>
                <a:close/>
                <a:moveTo>
                  <a:pt x="75" y="33"/>
                </a:moveTo>
                <a:cubicBezTo>
                  <a:pt x="75" y="37"/>
                  <a:pt x="75" y="37"/>
                  <a:pt x="75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72" y="34"/>
                  <a:pt x="72" y="34"/>
                  <a:pt x="72" y="34"/>
                </a:cubicBezTo>
                <a:cubicBezTo>
                  <a:pt x="70" y="34"/>
                  <a:pt x="67" y="33"/>
                  <a:pt x="66" y="32"/>
                </a:cubicBezTo>
                <a:cubicBezTo>
                  <a:pt x="67" y="28"/>
                  <a:pt x="67" y="28"/>
                  <a:pt x="67" y="28"/>
                </a:cubicBezTo>
                <a:cubicBezTo>
                  <a:pt x="69" y="29"/>
                  <a:pt x="71" y="30"/>
                  <a:pt x="73" y="30"/>
                </a:cubicBezTo>
                <a:cubicBezTo>
                  <a:pt x="75" y="30"/>
                  <a:pt x="76" y="29"/>
                  <a:pt x="76" y="28"/>
                </a:cubicBezTo>
                <a:cubicBezTo>
                  <a:pt x="76" y="26"/>
                  <a:pt x="75" y="25"/>
                  <a:pt x="73" y="25"/>
                </a:cubicBezTo>
                <a:cubicBezTo>
                  <a:pt x="69" y="23"/>
                  <a:pt x="66" y="22"/>
                  <a:pt x="66" y="18"/>
                </a:cubicBezTo>
                <a:cubicBezTo>
                  <a:pt x="66" y="15"/>
                  <a:pt x="68" y="13"/>
                  <a:pt x="72" y="12"/>
                </a:cubicBezTo>
                <a:cubicBezTo>
                  <a:pt x="72" y="9"/>
                  <a:pt x="72" y="9"/>
                  <a:pt x="72" y="9"/>
                </a:cubicBezTo>
                <a:cubicBezTo>
                  <a:pt x="76" y="9"/>
                  <a:pt x="76" y="9"/>
                  <a:pt x="76" y="9"/>
                </a:cubicBezTo>
                <a:cubicBezTo>
                  <a:pt x="76" y="12"/>
                  <a:pt x="76" y="12"/>
                  <a:pt x="76" y="12"/>
                </a:cubicBezTo>
                <a:cubicBezTo>
                  <a:pt x="78" y="12"/>
                  <a:pt x="79" y="12"/>
                  <a:pt x="81" y="13"/>
                </a:cubicBezTo>
                <a:cubicBezTo>
                  <a:pt x="80" y="17"/>
                  <a:pt x="80" y="17"/>
                  <a:pt x="80" y="17"/>
                </a:cubicBezTo>
                <a:cubicBezTo>
                  <a:pt x="79" y="16"/>
                  <a:pt x="77" y="16"/>
                  <a:pt x="75" y="16"/>
                </a:cubicBezTo>
                <a:cubicBezTo>
                  <a:pt x="72" y="16"/>
                  <a:pt x="72" y="17"/>
                  <a:pt x="72" y="18"/>
                </a:cubicBezTo>
                <a:cubicBezTo>
                  <a:pt x="72" y="19"/>
                  <a:pt x="73" y="19"/>
                  <a:pt x="76" y="21"/>
                </a:cubicBezTo>
                <a:cubicBezTo>
                  <a:pt x="80" y="22"/>
                  <a:pt x="82" y="24"/>
                  <a:pt x="82" y="27"/>
                </a:cubicBezTo>
                <a:cubicBezTo>
                  <a:pt x="82" y="30"/>
                  <a:pt x="79" y="33"/>
                  <a:pt x="75" y="33"/>
                </a:cubicBezTo>
                <a:close/>
                <a:moveTo>
                  <a:pt x="48" y="48"/>
                </a:moveTo>
                <a:cubicBezTo>
                  <a:pt x="45" y="51"/>
                  <a:pt x="45" y="51"/>
                  <a:pt x="45" y="51"/>
                </a:cubicBezTo>
                <a:cubicBezTo>
                  <a:pt x="46" y="52"/>
                  <a:pt x="46" y="52"/>
                  <a:pt x="46" y="52"/>
                </a:cubicBezTo>
                <a:cubicBezTo>
                  <a:pt x="49" y="49"/>
                  <a:pt x="49" y="49"/>
                  <a:pt x="49" y="49"/>
                </a:cubicBezTo>
                <a:cubicBezTo>
                  <a:pt x="53" y="52"/>
                  <a:pt x="53" y="52"/>
                  <a:pt x="53" y="52"/>
                </a:cubicBezTo>
                <a:cubicBezTo>
                  <a:pt x="57" y="40"/>
                  <a:pt x="57" y="40"/>
                  <a:pt x="57" y="40"/>
                </a:cubicBezTo>
                <a:cubicBezTo>
                  <a:pt x="45" y="44"/>
                  <a:pt x="45" y="44"/>
                  <a:pt x="45" y="44"/>
                </a:cubicBezTo>
                <a:lnTo>
                  <a:pt x="48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5342835" y="835271"/>
            <a:ext cx="313224" cy="252106"/>
          </a:xfrm>
          <a:custGeom>
            <a:avLst/>
            <a:gdLst>
              <a:gd name="T0" fmla="*/ 64 w 109"/>
              <a:gd name="T1" fmla="*/ 7 h 88"/>
              <a:gd name="T2" fmla="*/ 84 w 109"/>
              <a:gd name="T3" fmla="*/ 15 h 88"/>
              <a:gd name="T4" fmla="*/ 91 w 109"/>
              <a:gd name="T5" fmla="*/ 6 h 88"/>
              <a:gd name="T6" fmla="*/ 86 w 109"/>
              <a:gd name="T7" fmla="*/ 12 h 88"/>
              <a:gd name="T8" fmla="*/ 92 w 109"/>
              <a:gd name="T9" fmla="*/ 8 h 88"/>
              <a:gd name="T10" fmla="*/ 88 w 109"/>
              <a:gd name="T11" fmla="*/ 14 h 88"/>
              <a:gd name="T12" fmla="*/ 94 w 109"/>
              <a:gd name="T13" fmla="*/ 9 h 88"/>
              <a:gd name="T14" fmla="*/ 89 w 109"/>
              <a:gd name="T15" fmla="*/ 16 h 88"/>
              <a:gd name="T16" fmla="*/ 96 w 109"/>
              <a:gd name="T17" fmla="*/ 11 h 88"/>
              <a:gd name="T18" fmla="*/ 87 w 109"/>
              <a:gd name="T19" fmla="*/ 18 h 88"/>
              <a:gd name="T20" fmla="*/ 92 w 109"/>
              <a:gd name="T21" fmla="*/ 34 h 88"/>
              <a:gd name="T22" fmla="*/ 88 w 109"/>
              <a:gd name="T23" fmla="*/ 36 h 88"/>
              <a:gd name="T24" fmla="*/ 65 w 109"/>
              <a:gd name="T25" fmla="*/ 36 h 88"/>
              <a:gd name="T26" fmla="*/ 73 w 109"/>
              <a:gd name="T27" fmla="*/ 22 h 88"/>
              <a:gd name="T28" fmla="*/ 109 w 109"/>
              <a:gd name="T29" fmla="*/ 45 h 88"/>
              <a:gd name="T30" fmla="*/ 65 w 109"/>
              <a:gd name="T31" fmla="*/ 49 h 88"/>
              <a:gd name="T32" fmla="*/ 58 w 109"/>
              <a:gd name="T33" fmla="*/ 80 h 88"/>
              <a:gd name="T34" fmla="*/ 48 w 109"/>
              <a:gd name="T35" fmla="*/ 67 h 88"/>
              <a:gd name="T36" fmla="*/ 58 w 109"/>
              <a:gd name="T37" fmla="*/ 54 h 88"/>
              <a:gd name="T38" fmla="*/ 61 w 109"/>
              <a:gd name="T39" fmla="*/ 45 h 88"/>
              <a:gd name="T40" fmla="*/ 8 w 109"/>
              <a:gd name="T41" fmla="*/ 48 h 88"/>
              <a:gd name="T42" fmla="*/ 9 w 109"/>
              <a:gd name="T43" fmla="*/ 54 h 88"/>
              <a:gd name="T44" fmla="*/ 27 w 109"/>
              <a:gd name="T45" fmla="*/ 71 h 88"/>
              <a:gd name="T46" fmla="*/ 42 w 109"/>
              <a:gd name="T47" fmla="*/ 81 h 88"/>
              <a:gd name="T48" fmla="*/ 8 w 109"/>
              <a:gd name="T49" fmla="*/ 56 h 88"/>
              <a:gd name="T50" fmla="*/ 44 w 109"/>
              <a:gd name="T51" fmla="*/ 18 h 88"/>
              <a:gd name="T52" fmla="*/ 51 w 109"/>
              <a:gd name="T53" fmla="*/ 3 h 88"/>
              <a:gd name="T54" fmla="*/ 78 w 109"/>
              <a:gd name="T55" fmla="*/ 42 h 88"/>
              <a:gd name="T56" fmla="*/ 26 w 109"/>
              <a:gd name="T57" fmla="*/ 63 h 88"/>
              <a:gd name="T58" fmla="*/ 19 w 109"/>
              <a:gd name="T59" fmla="*/ 48 h 88"/>
              <a:gd name="T60" fmla="*/ 48 w 109"/>
              <a:gd name="T61" fmla="*/ 48 h 88"/>
              <a:gd name="T62" fmla="*/ 52 w 109"/>
              <a:gd name="T63" fmla="*/ 78 h 88"/>
              <a:gd name="T64" fmla="*/ 52 w 109"/>
              <a:gd name="T65" fmla="*/ 81 h 88"/>
              <a:gd name="T66" fmla="*/ 53 w 109"/>
              <a:gd name="T67" fmla="*/ 80 h 88"/>
              <a:gd name="T68" fmla="*/ 51 w 109"/>
              <a:gd name="T69" fmla="*/ 77 h 88"/>
              <a:gd name="T70" fmla="*/ 51 w 109"/>
              <a:gd name="T71" fmla="*/ 77 h 88"/>
              <a:gd name="T72" fmla="*/ 53 w 109"/>
              <a:gd name="T73" fmla="*/ 79 h 88"/>
              <a:gd name="T74" fmla="*/ 51 w 109"/>
              <a:gd name="T75" fmla="*/ 80 h 88"/>
              <a:gd name="T76" fmla="*/ 50 w 109"/>
              <a:gd name="T77" fmla="*/ 78 h 88"/>
              <a:gd name="T78" fmla="*/ 49 w 109"/>
              <a:gd name="T79" fmla="*/ 80 h 88"/>
              <a:gd name="T80" fmla="*/ 54 w 109"/>
              <a:gd name="T81" fmla="*/ 80 h 88"/>
              <a:gd name="T82" fmla="*/ 51 w 109"/>
              <a:gd name="T83" fmla="*/ 87 h 88"/>
              <a:gd name="T84" fmla="*/ 52 w 109"/>
              <a:gd name="T85" fmla="*/ 72 h 88"/>
              <a:gd name="T86" fmla="*/ 54 w 109"/>
              <a:gd name="T87" fmla="*/ 77 h 88"/>
              <a:gd name="T88" fmla="*/ 48 w 109"/>
              <a:gd name="T89" fmla="*/ 83 h 88"/>
              <a:gd name="T90" fmla="*/ 53 w 109"/>
              <a:gd name="T91" fmla="*/ 80 h 88"/>
              <a:gd name="T92" fmla="*/ 54 w 109"/>
              <a:gd name="T93" fmla="*/ 81 h 88"/>
              <a:gd name="T94" fmla="*/ 53 w 109"/>
              <a:gd name="T95" fmla="*/ 83 h 88"/>
              <a:gd name="T96" fmla="*/ 54 w 109"/>
              <a:gd name="T97" fmla="*/ 88 h 88"/>
              <a:gd name="T98" fmla="*/ 48 w 109"/>
              <a:gd name="T99" fmla="*/ 78 h 88"/>
              <a:gd name="T100" fmla="*/ 51 w 109"/>
              <a:gd name="T101" fmla="*/ 83 h 88"/>
              <a:gd name="T102" fmla="*/ 49 w 109"/>
              <a:gd name="T103" fmla="*/ 81 h 88"/>
              <a:gd name="T104" fmla="*/ 50 w 109"/>
              <a:gd name="T105" fmla="*/ 82 h 88"/>
              <a:gd name="T106" fmla="*/ 48 w 109"/>
              <a:gd name="T107" fmla="*/ 80 h 88"/>
              <a:gd name="T108" fmla="*/ 48 w 109"/>
              <a:gd name="T109" fmla="*/ 8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9" h="88">
                <a:moveTo>
                  <a:pt x="63" y="12"/>
                </a:moveTo>
                <a:cubicBezTo>
                  <a:pt x="63" y="12"/>
                  <a:pt x="63" y="11"/>
                  <a:pt x="63" y="10"/>
                </a:cubicBezTo>
                <a:cubicBezTo>
                  <a:pt x="63" y="10"/>
                  <a:pt x="63" y="9"/>
                  <a:pt x="63" y="9"/>
                </a:cubicBezTo>
                <a:cubicBezTo>
                  <a:pt x="63" y="8"/>
                  <a:pt x="64" y="8"/>
                  <a:pt x="64" y="7"/>
                </a:cubicBezTo>
                <a:cubicBezTo>
                  <a:pt x="64" y="7"/>
                  <a:pt x="64" y="7"/>
                  <a:pt x="64" y="7"/>
                </a:cubicBezTo>
                <a:cubicBezTo>
                  <a:pt x="64" y="7"/>
                  <a:pt x="64" y="7"/>
                  <a:pt x="64" y="7"/>
                </a:cubicBezTo>
                <a:cubicBezTo>
                  <a:pt x="64" y="7"/>
                  <a:pt x="65" y="7"/>
                  <a:pt x="65" y="7"/>
                </a:cubicBezTo>
                <a:cubicBezTo>
                  <a:pt x="65" y="7"/>
                  <a:pt x="65" y="7"/>
                  <a:pt x="65" y="7"/>
                </a:cubicBezTo>
                <a:cubicBezTo>
                  <a:pt x="78" y="20"/>
                  <a:pt x="78" y="20"/>
                  <a:pt x="78" y="20"/>
                </a:cubicBezTo>
                <a:cubicBezTo>
                  <a:pt x="84" y="15"/>
                  <a:pt x="84" y="15"/>
                  <a:pt x="84" y="15"/>
                </a:cubicBezTo>
                <a:cubicBezTo>
                  <a:pt x="84" y="15"/>
                  <a:pt x="84" y="14"/>
                  <a:pt x="84" y="13"/>
                </a:cubicBezTo>
                <a:cubicBezTo>
                  <a:pt x="84" y="13"/>
                  <a:pt x="84" y="12"/>
                  <a:pt x="84" y="12"/>
                </a:cubicBezTo>
                <a:cubicBezTo>
                  <a:pt x="90" y="6"/>
                  <a:pt x="90" y="6"/>
                  <a:pt x="90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90" y="6"/>
                  <a:pt x="91" y="6"/>
                  <a:pt x="91" y="6"/>
                </a:cubicBezTo>
                <a:cubicBezTo>
                  <a:pt x="91" y="6"/>
                  <a:pt x="91" y="6"/>
                  <a:pt x="91" y="6"/>
                </a:cubicBezTo>
                <a:cubicBezTo>
                  <a:pt x="91" y="7"/>
                  <a:pt x="91" y="7"/>
                  <a:pt x="91" y="7"/>
                </a:cubicBezTo>
                <a:cubicBezTo>
                  <a:pt x="86" y="11"/>
                  <a:pt x="86" y="11"/>
                  <a:pt x="86" y="11"/>
                </a:cubicBezTo>
                <a:cubicBezTo>
                  <a:pt x="86" y="11"/>
                  <a:pt x="86" y="12"/>
                  <a:pt x="8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91" y="8"/>
                  <a:pt x="91" y="8"/>
                  <a:pt x="91" y="8"/>
                </a:cubicBezTo>
                <a:cubicBezTo>
                  <a:pt x="92" y="8"/>
                  <a:pt x="92" y="7"/>
                  <a:pt x="92" y="7"/>
                </a:cubicBezTo>
                <a:cubicBezTo>
                  <a:pt x="92" y="7"/>
                  <a:pt x="92" y="8"/>
                  <a:pt x="9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93" y="8"/>
                  <a:pt x="92" y="8"/>
                  <a:pt x="92" y="8"/>
                </a:cubicBezTo>
                <a:cubicBezTo>
                  <a:pt x="88" y="13"/>
                  <a:pt x="88" y="13"/>
                  <a:pt x="88" y="13"/>
                </a:cubicBezTo>
                <a:cubicBezTo>
                  <a:pt x="88" y="13"/>
                  <a:pt x="88" y="13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9" y="14"/>
                  <a:pt x="89" y="14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4" y="9"/>
                  <a:pt x="94" y="9"/>
                </a:cubicBezTo>
                <a:cubicBezTo>
                  <a:pt x="94" y="9"/>
                  <a:pt x="94" y="10"/>
                  <a:pt x="94" y="10"/>
                </a:cubicBezTo>
                <a:cubicBezTo>
                  <a:pt x="94" y="10"/>
                  <a:pt x="94" y="10"/>
                  <a:pt x="94" y="10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15"/>
                  <a:pt x="89" y="15"/>
                  <a:pt x="89" y="16"/>
                </a:cubicBezTo>
                <a:cubicBezTo>
                  <a:pt x="89" y="16"/>
                  <a:pt x="90" y="16"/>
                  <a:pt x="90" y="16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1"/>
                  <a:pt x="95" y="11"/>
                  <a:pt x="95" y="11"/>
                </a:cubicBezTo>
                <a:cubicBezTo>
                  <a:pt x="95" y="11"/>
                  <a:pt x="96" y="11"/>
                  <a:pt x="96" y="11"/>
                </a:cubicBezTo>
                <a:cubicBezTo>
                  <a:pt x="96" y="11"/>
                  <a:pt x="96" y="11"/>
                  <a:pt x="96" y="11"/>
                </a:cubicBezTo>
                <a:cubicBezTo>
                  <a:pt x="96" y="11"/>
                  <a:pt x="96" y="12"/>
                  <a:pt x="96" y="12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8"/>
                  <a:pt x="89" y="18"/>
                  <a:pt x="89" y="18"/>
                </a:cubicBezTo>
                <a:cubicBezTo>
                  <a:pt x="88" y="18"/>
                  <a:pt x="88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5" y="20"/>
                  <a:pt x="83" y="21"/>
                  <a:pt x="81" y="23"/>
                </a:cubicBezTo>
                <a:cubicBezTo>
                  <a:pt x="91" y="33"/>
                  <a:pt x="91" y="33"/>
                  <a:pt x="91" y="33"/>
                </a:cubicBezTo>
                <a:cubicBezTo>
                  <a:pt x="91" y="33"/>
                  <a:pt x="92" y="34"/>
                  <a:pt x="92" y="34"/>
                </a:cubicBezTo>
                <a:cubicBezTo>
                  <a:pt x="91" y="35"/>
                  <a:pt x="91" y="35"/>
                  <a:pt x="91" y="36"/>
                </a:cubicBezTo>
                <a:cubicBezTo>
                  <a:pt x="91" y="36"/>
                  <a:pt x="90" y="36"/>
                  <a:pt x="90" y="36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6"/>
                  <a:pt x="88" y="36"/>
                  <a:pt x="88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79" y="26"/>
                  <a:pt x="79" y="26"/>
                  <a:pt x="79" y="26"/>
                </a:cubicBezTo>
                <a:cubicBezTo>
                  <a:pt x="78" y="26"/>
                  <a:pt x="78" y="27"/>
                  <a:pt x="77" y="27"/>
                </a:cubicBezTo>
                <a:cubicBezTo>
                  <a:pt x="74" y="30"/>
                  <a:pt x="71" y="33"/>
                  <a:pt x="68" y="36"/>
                </a:cubicBezTo>
                <a:cubicBezTo>
                  <a:pt x="68" y="37"/>
                  <a:pt x="67" y="37"/>
                  <a:pt x="67" y="37"/>
                </a:cubicBezTo>
                <a:cubicBezTo>
                  <a:pt x="66" y="37"/>
                  <a:pt x="66" y="37"/>
                  <a:pt x="65" y="36"/>
                </a:cubicBezTo>
                <a:cubicBezTo>
                  <a:pt x="65" y="36"/>
                  <a:pt x="65" y="35"/>
                  <a:pt x="65" y="35"/>
                </a:cubicBezTo>
                <a:cubicBezTo>
                  <a:pt x="65" y="34"/>
                  <a:pt x="65" y="34"/>
                  <a:pt x="65" y="34"/>
                </a:cubicBezTo>
                <a:cubicBezTo>
                  <a:pt x="76" y="23"/>
                  <a:pt x="76" y="23"/>
                  <a:pt x="76" y="23"/>
                </a:cubicBezTo>
                <a:cubicBezTo>
                  <a:pt x="75" y="22"/>
                  <a:pt x="75" y="22"/>
                  <a:pt x="75" y="22"/>
                </a:cubicBezTo>
                <a:cubicBezTo>
                  <a:pt x="74" y="22"/>
                  <a:pt x="73" y="22"/>
                  <a:pt x="73" y="22"/>
                </a:cubicBezTo>
                <a:cubicBezTo>
                  <a:pt x="72" y="22"/>
                  <a:pt x="71" y="21"/>
                  <a:pt x="71" y="21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13"/>
                  <a:pt x="63" y="13"/>
                  <a:pt x="63" y="12"/>
                </a:cubicBezTo>
                <a:close/>
                <a:moveTo>
                  <a:pt x="109" y="0"/>
                </a:moveTo>
                <a:cubicBezTo>
                  <a:pt x="109" y="45"/>
                  <a:pt x="109" y="45"/>
                  <a:pt x="109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75" y="63"/>
                  <a:pt x="75" y="63"/>
                  <a:pt x="75" y="63"/>
                </a:cubicBezTo>
                <a:cubicBezTo>
                  <a:pt x="75" y="45"/>
                  <a:pt x="75" y="45"/>
                  <a:pt x="75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5" y="46"/>
                  <a:pt x="65" y="47"/>
                  <a:pt x="65" y="49"/>
                </a:cubicBezTo>
                <a:cubicBezTo>
                  <a:pt x="65" y="53"/>
                  <a:pt x="62" y="56"/>
                  <a:pt x="59" y="56"/>
                </a:cubicBezTo>
                <a:cubicBezTo>
                  <a:pt x="58" y="58"/>
                  <a:pt x="57" y="61"/>
                  <a:pt x="56" y="63"/>
                </a:cubicBezTo>
                <a:cubicBezTo>
                  <a:pt x="63" y="69"/>
                  <a:pt x="67" y="78"/>
                  <a:pt x="67" y="88"/>
                </a:cubicBezTo>
                <a:cubicBezTo>
                  <a:pt x="66" y="88"/>
                  <a:pt x="66" y="88"/>
                  <a:pt x="66" y="88"/>
                </a:cubicBezTo>
                <a:cubicBezTo>
                  <a:pt x="58" y="80"/>
                  <a:pt x="58" y="80"/>
                  <a:pt x="58" y="80"/>
                </a:cubicBezTo>
                <a:cubicBezTo>
                  <a:pt x="61" y="77"/>
                  <a:pt x="61" y="77"/>
                  <a:pt x="61" y="77"/>
                </a:cubicBezTo>
                <a:cubicBezTo>
                  <a:pt x="53" y="70"/>
                  <a:pt x="53" y="70"/>
                  <a:pt x="53" y="70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0"/>
                  <a:pt x="50" y="68"/>
                  <a:pt x="49" y="67"/>
                </a:cubicBezTo>
                <a:cubicBezTo>
                  <a:pt x="49" y="67"/>
                  <a:pt x="48" y="67"/>
                  <a:pt x="48" y="67"/>
                </a:cubicBezTo>
                <a:cubicBezTo>
                  <a:pt x="49" y="67"/>
                  <a:pt x="49" y="67"/>
                  <a:pt x="50" y="66"/>
                </a:cubicBezTo>
                <a:cubicBezTo>
                  <a:pt x="50" y="66"/>
                  <a:pt x="50" y="66"/>
                  <a:pt x="50" y="65"/>
                </a:cubicBezTo>
                <a:cubicBezTo>
                  <a:pt x="52" y="64"/>
                  <a:pt x="53" y="63"/>
                  <a:pt x="54" y="62"/>
                </a:cubicBezTo>
                <a:cubicBezTo>
                  <a:pt x="56" y="59"/>
                  <a:pt x="57" y="57"/>
                  <a:pt x="58" y="55"/>
                </a:cubicBezTo>
                <a:cubicBezTo>
                  <a:pt x="58" y="54"/>
                  <a:pt x="58" y="54"/>
                  <a:pt x="58" y="54"/>
                </a:cubicBezTo>
                <a:cubicBezTo>
                  <a:pt x="59" y="54"/>
                  <a:pt x="59" y="54"/>
                  <a:pt x="59" y="54"/>
                </a:cubicBezTo>
                <a:cubicBezTo>
                  <a:pt x="59" y="54"/>
                  <a:pt x="59" y="54"/>
                  <a:pt x="59" y="54"/>
                </a:cubicBezTo>
                <a:cubicBezTo>
                  <a:pt x="61" y="54"/>
                  <a:pt x="63" y="52"/>
                  <a:pt x="63" y="49"/>
                </a:cubicBezTo>
                <a:cubicBezTo>
                  <a:pt x="63" y="47"/>
                  <a:pt x="62" y="46"/>
                  <a:pt x="62" y="45"/>
                </a:cubicBezTo>
                <a:cubicBezTo>
                  <a:pt x="61" y="45"/>
                  <a:pt x="61" y="45"/>
                  <a:pt x="61" y="45"/>
                </a:cubicBezTo>
                <a:cubicBezTo>
                  <a:pt x="61" y="47"/>
                  <a:pt x="60" y="48"/>
                  <a:pt x="60" y="48"/>
                </a:cubicBezTo>
                <a:cubicBezTo>
                  <a:pt x="60" y="48"/>
                  <a:pt x="57" y="36"/>
                  <a:pt x="44" y="33"/>
                </a:cubicBezTo>
                <a:cubicBezTo>
                  <a:pt x="44" y="33"/>
                  <a:pt x="44" y="33"/>
                  <a:pt x="43" y="33"/>
                </a:cubicBezTo>
                <a:cubicBezTo>
                  <a:pt x="42" y="37"/>
                  <a:pt x="38" y="41"/>
                  <a:pt x="32" y="40"/>
                </a:cubicBezTo>
                <a:cubicBezTo>
                  <a:pt x="13" y="36"/>
                  <a:pt x="7" y="48"/>
                  <a:pt x="8" y="48"/>
                </a:cubicBezTo>
                <a:cubicBezTo>
                  <a:pt x="8" y="48"/>
                  <a:pt x="7" y="47"/>
                  <a:pt x="6" y="44"/>
                </a:cubicBezTo>
                <a:cubicBezTo>
                  <a:pt x="5" y="45"/>
                  <a:pt x="4" y="47"/>
                  <a:pt x="4" y="49"/>
                </a:cubicBezTo>
                <a:cubicBezTo>
                  <a:pt x="4" y="52"/>
                  <a:pt x="6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7"/>
                  <a:pt x="12" y="59"/>
                  <a:pt x="13" y="62"/>
                </a:cubicBezTo>
                <a:cubicBezTo>
                  <a:pt x="14" y="63"/>
                  <a:pt x="15" y="64"/>
                  <a:pt x="17" y="65"/>
                </a:cubicBezTo>
                <a:cubicBezTo>
                  <a:pt x="17" y="66"/>
                  <a:pt x="17" y="66"/>
                  <a:pt x="18" y="66"/>
                </a:cubicBezTo>
                <a:cubicBezTo>
                  <a:pt x="20" y="68"/>
                  <a:pt x="24" y="70"/>
                  <a:pt x="27" y="71"/>
                </a:cubicBezTo>
                <a:cubicBezTo>
                  <a:pt x="27" y="71"/>
                  <a:pt x="28" y="71"/>
                  <a:pt x="28" y="71"/>
                </a:cubicBezTo>
                <a:cubicBezTo>
                  <a:pt x="30" y="72"/>
                  <a:pt x="32" y="72"/>
                  <a:pt x="34" y="72"/>
                </a:cubicBezTo>
                <a:cubicBezTo>
                  <a:pt x="34" y="72"/>
                  <a:pt x="35" y="72"/>
                  <a:pt x="36" y="72"/>
                </a:cubicBezTo>
                <a:cubicBezTo>
                  <a:pt x="35" y="74"/>
                  <a:pt x="36" y="78"/>
                  <a:pt x="38" y="80"/>
                </a:cubicBezTo>
                <a:cubicBezTo>
                  <a:pt x="39" y="81"/>
                  <a:pt x="41" y="81"/>
                  <a:pt x="42" y="81"/>
                </a:cubicBezTo>
                <a:cubicBezTo>
                  <a:pt x="41" y="83"/>
                  <a:pt x="41" y="83"/>
                  <a:pt x="41" y="83"/>
                </a:cubicBezTo>
                <a:cubicBezTo>
                  <a:pt x="47" y="88"/>
                  <a:pt x="47" y="88"/>
                  <a:pt x="47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78"/>
                  <a:pt x="4" y="69"/>
                  <a:pt x="12" y="63"/>
                </a:cubicBezTo>
                <a:cubicBezTo>
                  <a:pt x="10" y="61"/>
                  <a:pt x="9" y="58"/>
                  <a:pt x="8" y="56"/>
                </a:cubicBezTo>
                <a:cubicBezTo>
                  <a:pt x="5" y="56"/>
                  <a:pt x="2" y="53"/>
                  <a:pt x="2" y="49"/>
                </a:cubicBezTo>
                <a:cubicBezTo>
                  <a:pt x="2" y="46"/>
                  <a:pt x="4" y="43"/>
                  <a:pt x="6" y="42"/>
                </a:cubicBezTo>
                <a:cubicBezTo>
                  <a:pt x="5" y="37"/>
                  <a:pt x="6" y="29"/>
                  <a:pt x="13" y="22"/>
                </a:cubicBezTo>
                <a:cubicBezTo>
                  <a:pt x="22" y="14"/>
                  <a:pt x="39" y="11"/>
                  <a:pt x="43" y="17"/>
                </a:cubicBezTo>
                <a:cubicBezTo>
                  <a:pt x="44" y="17"/>
                  <a:pt x="44" y="18"/>
                  <a:pt x="44" y="18"/>
                </a:cubicBezTo>
                <a:cubicBezTo>
                  <a:pt x="45" y="18"/>
                  <a:pt x="47" y="19"/>
                  <a:pt x="48" y="19"/>
                </a:cubicBezTo>
                <a:cubicBezTo>
                  <a:pt x="48" y="0"/>
                  <a:pt x="48" y="0"/>
                  <a:pt x="48" y="0"/>
                </a:cubicBezTo>
                <a:lnTo>
                  <a:pt x="109" y="0"/>
                </a:lnTo>
                <a:close/>
                <a:moveTo>
                  <a:pt x="106" y="3"/>
                </a:moveTo>
                <a:cubicBezTo>
                  <a:pt x="51" y="3"/>
                  <a:pt x="51" y="3"/>
                  <a:pt x="51" y="3"/>
                </a:cubicBezTo>
                <a:cubicBezTo>
                  <a:pt x="51" y="21"/>
                  <a:pt x="51" y="21"/>
                  <a:pt x="51" y="21"/>
                </a:cubicBezTo>
                <a:cubicBezTo>
                  <a:pt x="53" y="22"/>
                  <a:pt x="55" y="24"/>
                  <a:pt x="57" y="26"/>
                </a:cubicBezTo>
                <a:cubicBezTo>
                  <a:pt x="61" y="30"/>
                  <a:pt x="61" y="36"/>
                  <a:pt x="61" y="41"/>
                </a:cubicBezTo>
                <a:cubicBezTo>
                  <a:pt x="62" y="42"/>
                  <a:pt x="62" y="42"/>
                  <a:pt x="62" y="42"/>
                </a:cubicBezTo>
                <a:cubicBezTo>
                  <a:pt x="78" y="42"/>
                  <a:pt x="78" y="42"/>
                  <a:pt x="78" y="42"/>
                </a:cubicBezTo>
                <a:cubicBezTo>
                  <a:pt x="78" y="56"/>
                  <a:pt x="78" y="56"/>
                  <a:pt x="78" y="56"/>
                </a:cubicBezTo>
                <a:cubicBezTo>
                  <a:pt x="92" y="42"/>
                  <a:pt x="92" y="42"/>
                  <a:pt x="92" y="42"/>
                </a:cubicBezTo>
                <a:cubicBezTo>
                  <a:pt x="106" y="42"/>
                  <a:pt x="106" y="42"/>
                  <a:pt x="106" y="42"/>
                </a:cubicBezTo>
                <a:lnTo>
                  <a:pt x="106" y="3"/>
                </a:lnTo>
                <a:close/>
                <a:moveTo>
                  <a:pt x="26" y="63"/>
                </a:moveTo>
                <a:cubicBezTo>
                  <a:pt x="27" y="65"/>
                  <a:pt x="30" y="67"/>
                  <a:pt x="34" y="67"/>
                </a:cubicBezTo>
                <a:cubicBezTo>
                  <a:pt x="37" y="67"/>
                  <a:pt x="40" y="65"/>
                  <a:pt x="42" y="63"/>
                </a:cubicBezTo>
                <a:cubicBezTo>
                  <a:pt x="40" y="65"/>
                  <a:pt x="37" y="65"/>
                  <a:pt x="34" y="65"/>
                </a:cubicBezTo>
                <a:cubicBezTo>
                  <a:pt x="30" y="65"/>
                  <a:pt x="28" y="65"/>
                  <a:pt x="26" y="63"/>
                </a:cubicBezTo>
                <a:close/>
                <a:moveTo>
                  <a:pt x="19" y="48"/>
                </a:moveTo>
                <a:cubicBezTo>
                  <a:pt x="19" y="50"/>
                  <a:pt x="21" y="51"/>
                  <a:pt x="22" y="51"/>
                </a:cubicBezTo>
                <a:cubicBezTo>
                  <a:pt x="24" y="51"/>
                  <a:pt x="26" y="50"/>
                  <a:pt x="26" y="48"/>
                </a:cubicBezTo>
                <a:cubicBezTo>
                  <a:pt x="26" y="47"/>
                  <a:pt x="24" y="45"/>
                  <a:pt x="22" y="45"/>
                </a:cubicBezTo>
                <a:cubicBezTo>
                  <a:pt x="21" y="45"/>
                  <a:pt x="19" y="47"/>
                  <a:pt x="19" y="48"/>
                </a:cubicBezTo>
                <a:close/>
                <a:moveTo>
                  <a:pt x="48" y="48"/>
                </a:moveTo>
                <a:cubicBezTo>
                  <a:pt x="48" y="47"/>
                  <a:pt x="47" y="45"/>
                  <a:pt x="45" y="45"/>
                </a:cubicBezTo>
                <a:cubicBezTo>
                  <a:pt x="43" y="45"/>
                  <a:pt x="42" y="47"/>
                  <a:pt x="42" y="48"/>
                </a:cubicBezTo>
                <a:cubicBezTo>
                  <a:pt x="42" y="50"/>
                  <a:pt x="43" y="51"/>
                  <a:pt x="45" y="51"/>
                </a:cubicBezTo>
                <a:cubicBezTo>
                  <a:pt x="47" y="51"/>
                  <a:pt x="48" y="50"/>
                  <a:pt x="48" y="48"/>
                </a:cubicBezTo>
                <a:close/>
                <a:moveTo>
                  <a:pt x="52" y="78"/>
                </a:moveTo>
                <a:cubicBezTo>
                  <a:pt x="53" y="77"/>
                  <a:pt x="53" y="77"/>
                  <a:pt x="53" y="77"/>
                </a:cubicBezTo>
                <a:cubicBezTo>
                  <a:pt x="53" y="77"/>
                  <a:pt x="52" y="77"/>
                  <a:pt x="52" y="77"/>
                </a:cubicBezTo>
                <a:cubicBezTo>
                  <a:pt x="51" y="78"/>
                  <a:pt x="51" y="78"/>
                  <a:pt x="51" y="78"/>
                </a:cubicBezTo>
                <a:cubicBezTo>
                  <a:pt x="52" y="78"/>
                  <a:pt x="52" y="78"/>
                  <a:pt x="52" y="78"/>
                </a:cubicBezTo>
                <a:close/>
                <a:moveTo>
                  <a:pt x="52" y="81"/>
                </a:moveTo>
                <a:cubicBezTo>
                  <a:pt x="51" y="80"/>
                  <a:pt x="51" y="80"/>
                  <a:pt x="51" y="80"/>
                </a:cubicBezTo>
                <a:cubicBezTo>
                  <a:pt x="50" y="81"/>
                  <a:pt x="50" y="81"/>
                  <a:pt x="50" y="81"/>
                </a:cubicBezTo>
                <a:cubicBezTo>
                  <a:pt x="50" y="82"/>
                  <a:pt x="51" y="82"/>
                  <a:pt x="51" y="82"/>
                </a:cubicBezTo>
                <a:lnTo>
                  <a:pt x="52" y="81"/>
                </a:lnTo>
                <a:close/>
                <a:moveTo>
                  <a:pt x="53" y="80"/>
                </a:moveTo>
                <a:cubicBezTo>
                  <a:pt x="53" y="80"/>
                  <a:pt x="52" y="79"/>
                  <a:pt x="52" y="79"/>
                </a:cubicBezTo>
                <a:cubicBezTo>
                  <a:pt x="51" y="80"/>
                  <a:pt x="51" y="80"/>
                  <a:pt x="51" y="80"/>
                </a:cubicBezTo>
                <a:cubicBezTo>
                  <a:pt x="52" y="81"/>
                  <a:pt x="52" y="81"/>
                  <a:pt x="52" y="81"/>
                </a:cubicBezTo>
                <a:lnTo>
                  <a:pt x="53" y="80"/>
                </a:lnTo>
                <a:close/>
                <a:moveTo>
                  <a:pt x="51" y="77"/>
                </a:moveTo>
                <a:cubicBezTo>
                  <a:pt x="51" y="77"/>
                  <a:pt x="51" y="77"/>
                  <a:pt x="51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7"/>
                  <a:pt x="50" y="77"/>
                  <a:pt x="51" y="77"/>
                </a:cubicBezTo>
                <a:cubicBezTo>
                  <a:pt x="51" y="77"/>
                  <a:pt x="51" y="77"/>
                  <a:pt x="51" y="77"/>
                </a:cubicBezTo>
                <a:close/>
                <a:moveTo>
                  <a:pt x="53" y="79"/>
                </a:moveTo>
                <a:cubicBezTo>
                  <a:pt x="54" y="79"/>
                  <a:pt x="54" y="79"/>
                  <a:pt x="54" y="79"/>
                </a:cubicBezTo>
                <a:cubicBezTo>
                  <a:pt x="54" y="78"/>
                  <a:pt x="54" y="78"/>
                  <a:pt x="53" y="78"/>
                </a:cubicBezTo>
                <a:cubicBezTo>
                  <a:pt x="53" y="79"/>
                  <a:pt x="53" y="79"/>
                  <a:pt x="53" y="79"/>
                </a:cubicBezTo>
                <a:cubicBezTo>
                  <a:pt x="53" y="79"/>
                  <a:pt x="53" y="79"/>
                  <a:pt x="53" y="79"/>
                </a:cubicBezTo>
                <a:close/>
                <a:moveTo>
                  <a:pt x="52" y="79"/>
                </a:moveTo>
                <a:cubicBezTo>
                  <a:pt x="51" y="78"/>
                  <a:pt x="51" y="78"/>
                  <a:pt x="51" y="78"/>
                </a:cubicBezTo>
                <a:cubicBezTo>
                  <a:pt x="50" y="79"/>
                  <a:pt x="50" y="79"/>
                  <a:pt x="50" y="79"/>
                </a:cubicBezTo>
                <a:cubicBezTo>
                  <a:pt x="51" y="80"/>
                  <a:pt x="51" y="80"/>
                  <a:pt x="51" y="80"/>
                </a:cubicBezTo>
                <a:lnTo>
                  <a:pt x="52" y="79"/>
                </a:lnTo>
                <a:close/>
                <a:moveTo>
                  <a:pt x="50" y="78"/>
                </a:moveTo>
                <a:cubicBezTo>
                  <a:pt x="50" y="78"/>
                  <a:pt x="49" y="77"/>
                  <a:pt x="49" y="77"/>
                </a:cubicBezTo>
                <a:cubicBezTo>
                  <a:pt x="49" y="77"/>
                  <a:pt x="49" y="77"/>
                  <a:pt x="49" y="78"/>
                </a:cubicBezTo>
                <a:cubicBezTo>
                  <a:pt x="50" y="78"/>
                  <a:pt x="50" y="78"/>
                  <a:pt x="50" y="78"/>
                </a:cubicBezTo>
                <a:close/>
                <a:moveTo>
                  <a:pt x="49" y="80"/>
                </a:moveTo>
                <a:cubicBezTo>
                  <a:pt x="49" y="81"/>
                  <a:pt x="49" y="81"/>
                  <a:pt x="50" y="81"/>
                </a:cubicBezTo>
                <a:cubicBezTo>
                  <a:pt x="50" y="80"/>
                  <a:pt x="50" y="80"/>
                  <a:pt x="50" y="80"/>
                </a:cubicBezTo>
                <a:cubicBezTo>
                  <a:pt x="50" y="79"/>
                  <a:pt x="50" y="79"/>
                  <a:pt x="50" y="79"/>
                </a:cubicBezTo>
                <a:lnTo>
                  <a:pt x="49" y="80"/>
                </a:lnTo>
                <a:close/>
                <a:moveTo>
                  <a:pt x="54" y="80"/>
                </a:moveTo>
                <a:cubicBezTo>
                  <a:pt x="54" y="80"/>
                  <a:pt x="54" y="80"/>
                  <a:pt x="54" y="80"/>
                </a:cubicBezTo>
                <a:cubicBezTo>
                  <a:pt x="54" y="81"/>
                  <a:pt x="54" y="81"/>
                  <a:pt x="54" y="81"/>
                </a:cubicBezTo>
                <a:cubicBezTo>
                  <a:pt x="54" y="81"/>
                  <a:pt x="54" y="80"/>
                  <a:pt x="54" y="80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0"/>
                  <a:pt x="54" y="79"/>
                  <a:pt x="54" y="79"/>
                </a:cubicBezTo>
                <a:lnTo>
                  <a:pt x="54" y="80"/>
                </a:lnTo>
                <a:close/>
                <a:moveTo>
                  <a:pt x="60" y="77"/>
                </a:moveTo>
                <a:cubicBezTo>
                  <a:pt x="58" y="80"/>
                  <a:pt x="58" y="80"/>
                  <a:pt x="58" y="80"/>
                </a:cubicBezTo>
                <a:cubicBezTo>
                  <a:pt x="51" y="87"/>
                  <a:pt x="51" y="87"/>
                  <a:pt x="51" y="87"/>
                </a:cubicBezTo>
                <a:cubicBezTo>
                  <a:pt x="50" y="88"/>
                  <a:pt x="50" y="88"/>
                  <a:pt x="50" y="88"/>
                </a:cubicBezTo>
                <a:cubicBezTo>
                  <a:pt x="48" y="88"/>
                  <a:pt x="48" y="88"/>
                  <a:pt x="48" y="88"/>
                </a:cubicBezTo>
                <a:cubicBezTo>
                  <a:pt x="42" y="83"/>
                  <a:pt x="42" y="83"/>
                  <a:pt x="42" y="83"/>
                </a:cubicBezTo>
                <a:cubicBezTo>
                  <a:pt x="43" y="82"/>
                  <a:pt x="43" y="82"/>
                  <a:pt x="43" y="82"/>
                </a:cubicBezTo>
                <a:cubicBezTo>
                  <a:pt x="52" y="72"/>
                  <a:pt x="52" y="72"/>
                  <a:pt x="52" y="72"/>
                </a:cubicBezTo>
                <a:cubicBezTo>
                  <a:pt x="53" y="71"/>
                  <a:pt x="53" y="71"/>
                  <a:pt x="53" y="71"/>
                </a:cubicBezTo>
                <a:lnTo>
                  <a:pt x="60" y="77"/>
                </a:lnTo>
                <a:close/>
                <a:moveTo>
                  <a:pt x="55" y="80"/>
                </a:moveTo>
                <a:cubicBezTo>
                  <a:pt x="55" y="80"/>
                  <a:pt x="55" y="80"/>
                  <a:pt x="55" y="79"/>
                </a:cubicBezTo>
                <a:cubicBezTo>
                  <a:pt x="55" y="79"/>
                  <a:pt x="54" y="78"/>
                  <a:pt x="54" y="77"/>
                </a:cubicBezTo>
                <a:cubicBezTo>
                  <a:pt x="53" y="76"/>
                  <a:pt x="52" y="76"/>
                  <a:pt x="51" y="76"/>
                </a:cubicBezTo>
                <a:cubicBezTo>
                  <a:pt x="51" y="76"/>
                  <a:pt x="51" y="76"/>
                  <a:pt x="51" y="76"/>
                </a:cubicBezTo>
                <a:cubicBezTo>
                  <a:pt x="50" y="76"/>
                  <a:pt x="49" y="77"/>
                  <a:pt x="48" y="77"/>
                </a:cubicBezTo>
                <a:cubicBezTo>
                  <a:pt x="47" y="78"/>
                  <a:pt x="47" y="80"/>
                  <a:pt x="47" y="81"/>
                </a:cubicBezTo>
                <a:cubicBezTo>
                  <a:pt x="47" y="82"/>
                  <a:pt x="48" y="82"/>
                  <a:pt x="48" y="83"/>
                </a:cubicBezTo>
                <a:cubicBezTo>
                  <a:pt x="49" y="84"/>
                  <a:pt x="50" y="84"/>
                  <a:pt x="51" y="84"/>
                </a:cubicBezTo>
                <a:cubicBezTo>
                  <a:pt x="51" y="84"/>
                  <a:pt x="51" y="84"/>
                  <a:pt x="51" y="84"/>
                </a:cubicBezTo>
                <a:cubicBezTo>
                  <a:pt x="52" y="84"/>
                  <a:pt x="53" y="83"/>
                  <a:pt x="54" y="83"/>
                </a:cubicBezTo>
                <a:cubicBezTo>
                  <a:pt x="55" y="82"/>
                  <a:pt x="55" y="81"/>
                  <a:pt x="55" y="80"/>
                </a:cubicBezTo>
                <a:close/>
                <a:moveTo>
                  <a:pt x="53" y="80"/>
                </a:moveTo>
                <a:cubicBezTo>
                  <a:pt x="53" y="81"/>
                  <a:pt x="53" y="81"/>
                  <a:pt x="53" y="81"/>
                </a:cubicBezTo>
                <a:cubicBezTo>
                  <a:pt x="53" y="81"/>
                  <a:pt x="53" y="81"/>
                  <a:pt x="53" y="81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53" y="81"/>
                  <a:pt x="53" y="80"/>
                  <a:pt x="53" y="80"/>
                </a:cubicBezTo>
                <a:close/>
                <a:moveTo>
                  <a:pt x="52" y="82"/>
                </a:moveTo>
                <a:cubicBezTo>
                  <a:pt x="51" y="82"/>
                  <a:pt x="51" y="82"/>
                  <a:pt x="51" y="82"/>
                </a:cubicBezTo>
                <a:cubicBezTo>
                  <a:pt x="52" y="82"/>
                  <a:pt x="52" y="82"/>
                  <a:pt x="52" y="82"/>
                </a:cubicBezTo>
                <a:cubicBezTo>
                  <a:pt x="52" y="83"/>
                  <a:pt x="53" y="83"/>
                  <a:pt x="53" y="83"/>
                </a:cubicBezTo>
                <a:cubicBezTo>
                  <a:pt x="53" y="83"/>
                  <a:pt x="53" y="83"/>
                  <a:pt x="53" y="82"/>
                </a:cubicBezTo>
                <a:cubicBezTo>
                  <a:pt x="53" y="82"/>
                  <a:pt x="53" y="82"/>
                  <a:pt x="53" y="82"/>
                </a:cubicBezTo>
                <a:lnTo>
                  <a:pt x="52" y="82"/>
                </a:lnTo>
                <a:close/>
                <a:moveTo>
                  <a:pt x="51" y="88"/>
                </a:moveTo>
                <a:cubicBezTo>
                  <a:pt x="54" y="88"/>
                  <a:pt x="54" y="88"/>
                  <a:pt x="54" y="88"/>
                </a:cubicBezTo>
                <a:cubicBezTo>
                  <a:pt x="52" y="87"/>
                  <a:pt x="52" y="87"/>
                  <a:pt x="52" y="87"/>
                </a:cubicBezTo>
                <a:lnTo>
                  <a:pt x="51" y="88"/>
                </a:lnTo>
                <a:close/>
                <a:moveTo>
                  <a:pt x="49" y="79"/>
                </a:moveTo>
                <a:cubicBezTo>
                  <a:pt x="48" y="78"/>
                  <a:pt x="48" y="78"/>
                  <a:pt x="48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79"/>
                  <a:pt x="48" y="79"/>
                  <a:pt x="49" y="80"/>
                </a:cubicBezTo>
                <a:lnTo>
                  <a:pt x="49" y="79"/>
                </a:lnTo>
                <a:close/>
                <a:moveTo>
                  <a:pt x="51" y="83"/>
                </a:move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1" y="83"/>
                  <a:pt x="51" y="83"/>
                </a:cubicBezTo>
                <a:close/>
                <a:moveTo>
                  <a:pt x="49" y="81"/>
                </a:moveTo>
                <a:cubicBezTo>
                  <a:pt x="48" y="81"/>
                  <a:pt x="48" y="81"/>
                  <a:pt x="48" y="81"/>
                </a:cubicBezTo>
                <a:cubicBezTo>
                  <a:pt x="48" y="82"/>
                  <a:pt x="48" y="82"/>
                  <a:pt x="48" y="82"/>
                </a:cubicBezTo>
                <a:cubicBezTo>
                  <a:pt x="49" y="81"/>
                  <a:pt x="49" y="81"/>
                  <a:pt x="49" y="81"/>
                </a:cubicBezTo>
                <a:cubicBezTo>
                  <a:pt x="49" y="81"/>
                  <a:pt x="49" y="81"/>
                  <a:pt x="49" y="81"/>
                </a:cubicBezTo>
                <a:close/>
                <a:moveTo>
                  <a:pt x="50" y="82"/>
                </a:moveTo>
                <a:cubicBezTo>
                  <a:pt x="49" y="83"/>
                  <a:pt x="49" y="83"/>
                  <a:pt x="49" y="83"/>
                </a:cubicBezTo>
                <a:cubicBezTo>
                  <a:pt x="49" y="83"/>
                  <a:pt x="49" y="83"/>
                  <a:pt x="50" y="83"/>
                </a:cubicBezTo>
                <a:cubicBezTo>
                  <a:pt x="51" y="82"/>
                  <a:pt x="51" y="82"/>
                  <a:pt x="51" y="82"/>
                </a:cubicBezTo>
                <a:cubicBezTo>
                  <a:pt x="50" y="82"/>
                  <a:pt x="50" y="82"/>
                  <a:pt x="50" y="82"/>
                </a:cubicBezTo>
                <a:close/>
                <a:moveTo>
                  <a:pt x="48" y="80"/>
                </a:moveTo>
                <a:cubicBezTo>
                  <a:pt x="48" y="80"/>
                  <a:pt x="48" y="80"/>
                  <a:pt x="48" y="79"/>
                </a:cubicBezTo>
                <a:cubicBezTo>
                  <a:pt x="48" y="80"/>
                  <a:pt x="48" y="80"/>
                  <a:pt x="48" y="81"/>
                </a:cubicBezTo>
                <a:cubicBezTo>
                  <a:pt x="48" y="81"/>
                  <a:pt x="48" y="81"/>
                  <a:pt x="48" y="81"/>
                </a:cubicBezTo>
                <a:cubicBezTo>
                  <a:pt x="48" y="80"/>
                  <a:pt x="48" y="80"/>
                  <a:pt x="48" y="80"/>
                </a:cubicBezTo>
                <a:cubicBezTo>
                  <a:pt x="48" y="80"/>
                  <a:pt x="48" y="80"/>
                  <a:pt x="48" y="80"/>
                </a:cubicBezTo>
                <a:close/>
                <a:moveTo>
                  <a:pt x="48" y="80"/>
                </a:moveTo>
                <a:cubicBezTo>
                  <a:pt x="48" y="80"/>
                  <a:pt x="48" y="80"/>
                  <a:pt x="48" y="8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4135780" y="845967"/>
            <a:ext cx="262802" cy="229188"/>
          </a:xfrm>
          <a:custGeom>
            <a:avLst/>
            <a:gdLst>
              <a:gd name="T0" fmla="*/ 30 w 92"/>
              <a:gd name="T1" fmla="*/ 20 h 80"/>
              <a:gd name="T2" fmla="*/ 36 w 92"/>
              <a:gd name="T3" fmla="*/ 18 h 80"/>
              <a:gd name="T4" fmla="*/ 30 w 92"/>
              <a:gd name="T5" fmla="*/ 15 h 80"/>
              <a:gd name="T6" fmla="*/ 24 w 92"/>
              <a:gd name="T7" fmla="*/ 19 h 80"/>
              <a:gd name="T8" fmla="*/ 27 w 92"/>
              <a:gd name="T9" fmla="*/ 28 h 80"/>
              <a:gd name="T10" fmla="*/ 25 w 92"/>
              <a:gd name="T11" fmla="*/ 32 h 80"/>
              <a:gd name="T12" fmla="*/ 22 w 92"/>
              <a:gd name="T13" fmla="*/ 35 h 80"/>
              <a:gd name="T14" fmla="*/ 28 w 92"/>
              <a:gd name="T15" fmla="*/ 39 h 80"/>
              <a:gd name="T16" fmla="*/ 35 w 92"/>
              <a:gd name="T17" fmla="*/ 34 h 80"/>
              <a:gd name="T18" fmla="*/ 31 w 92"/>
              <a:gd name="T19" fmla="*/ 25 h 80"/>
              <a:gd name="T20" fmla="*/ 26 w 92"/>
              <a:gd name="T21" fmla="*/ 22 h 80"/>
              <a:gd name="T22" fmla="*/ 28 w 92"/>
              <a:gd name="T23" fmla="*/ 24 h 80"/>
              <a:gd name="T24" fmla="*/ 32 w 92"/>
              <a:gd name="T25" fmla="*/ 30 h 80"/>
              <a:gd name="T26" fmla="*/ 69 w 92"/>
              <a:gd name="T27" fmla="*/ 30 h 80"/>
              <a:gd name="T28" fmla="*/ 61 w 92"/>
              <a:gd name="T29" fmla="*/ 21 h 80"/>
              <a:gd name="T30" fmla="*/ 51 w 92"/>
              <a:gd name="T31" fmla="*/ 48 h 80"/>
              <a:gd name="T32" fmla="*/ 54 w 92"/>
              <a:gd name="T33" fmla="*/ 51 h 80"/>
              <a:gd name="T34" fmla="*/ 51 w 92"/>
              <a:gd name="T35" fmla="*/ 43 h 80"/>
              <a:gd name="T36" fmla="*/ 86 w 92"/>
              <a:gd name="T37" fmla="*/ 56 h 80"/>
              <a:gd name="T38" fmla="*/ 86 w 92"/>
              <a:gd name="T39" fmla="*/ 51 h 80"/>
              <a:gd name="T40" fmla="*/ 71 w 92"/>
              <a:gd name="T41" fmla="*/ 30 h 80"/>
              <a:gd name="T42" fmla="*/ 67 w 92"/>
              <a:gd name="T43" fmla="*/ 30 h 80"/>
              <a:gd name="T44" fmla="*/ 59 w 92"/>
              <a:gd name="T45" fmla="*/ 32 h 80"/>
              <a:gd name="T46" fmla="*/ 59 w 92"/>
              <a:gd name="T47" fmla="*/ 5 h 80"/>
              <a:gd name="T48" fmla="*/ 0 w 92"/>
              <a:gd name="T49" fmla="*/ 5 h 80"/>
              <a:gd name="T50" fmla="*/ 26 w 92"/>
              <a:gd name="T51" fmla="*/ 51 h 80"/>
              <a:gd name="T52" fmla="*/ 17 w 92"/>
              <a:gd name="T53" fmla="*/ 79 h 80"/>
              <a:gd name="T54" fmla="*/ 30 w 92"/>
              <a:gd name="T55" fmla="*/ 68 h 80"/>
              <a:gd name="T56" fmla="*/ 46 w 92"/>
              <a:gd name="T57" fmla="*/ 48 h 80"/>
              <a:gd name="T58" fmla="*/ 51 w 92"/>
              <a:gd name="T59" fmla="*/ 6 h 80"/>
              <a:gd name="T60" fmla="*/ 45 w 92"/>
              <a:gd name="T61" fmla="*/ 20 h 80"/>
              <a:gd name="T62" fmla="*/ 12 w 92"/>
              <a:gd name="T63" fmla="*/ 27 h 80"/>
              <a:gd name="T64" fmla="*/ 46 w 92"/>
              <a:gd name="T65" fmla="*/ 29 h 80"/>
              <a:gd name="T66" fmla="*/ 52 w 92"/>
              <a:gd name="T67" fmla="*/ 35 h 80"/>
              <a:gd name="T68" fmla="*/ 58 w 92"/>
              <a:gd name="T69" fmla="*/ 35 h 80"/>
              <a:gd name="T70" fmla="*/ 56 w 92"/>
              <a:gd name="T71" fmla="*/ 38 h 80"/>
              <a:gd name="T72" fmla="*/ 60 w 92"/>
              <a:gd name="T73" fmla="*/ 51 h 80"/>
              <a:gd name="T74" fmla="*/ 54 w 92"/>
              <a:gd name="T75" fmla="*/ 38 h 80"/>
              <a:gd name="T76" fmla="*/ 55 w 92"/>
              <a:gd name="T77" fmla="*/ 35 h 80"/>
              <a:gd name="T78" fmla="*/ 47 w 92"/>
              <a:gd name="T79" fmla="*/ 51 h 80"/>
              <a:gd name="T80" fmla="*/ 92 w 92"/>
              <a:gd name="T81" fmla="*/ 54 h 80"/>
              <a:gd name="T82" fmla="*/ 30 w 92"/>
              <a:gd name="T83" fmla="*/ 71 h 80"/>
              <a:gd name="T84" fmla="*/ 20 w 92"/>
              <a:gd name="T85" fmla="*/ 77 h 80"/>
              <a:gd name="T86" fmla="*/ 26 w 92"/>
              <a:gd name="T87" fmla="*/ 74 h 80"/>
              <a:gd name="T88" fmla="*/ 29 w 92"/>
              <a:gd name="T89" fmla="*/ 41 h 80"/>
              <a:gd name="T90" fmla="*/ 43 w 92"/>
              <a:gd name="T91" fmla="*/ 27 h 80"/>
              <a:gd name="T92" fmla="*/ 69 w 92"/>
              <a:gd name="T93" fmla="*/ 50 h 80"/>
              <a:gd name="T94" fmla="*/ 69 w 92"/>
              <a:gd name="T95" fmla="*/ 33 h 80"/>
              <a:gd name="T96" fmla="*/ 79 w 92"/>
              <a:gd name="T97" fmla="*/ 51 h 80"/>
              <a:gd name="T98" fmla="*/ 79 w 92"/>
              <a:gd name="T99" fmla="*/ 5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2" h="80">
                <a:moveTo>
                  <a:pt x="31" y="25"/>
                </a:moveTo>
                <a:cubicBezTo>
                  <a:pt x="30" y="25"/>
                  <a:pt x="30" y="25"/>
                  <a:pt x="30" y="25"/>
                </a:cubicBezTo>
                <a:cubicBezTo>
                  <a:pt x="30" y="20"/>
                  <a:pt x="30" y="20"/>
                  <a:pt x="30" y="20"/>
                </a:cubicBezTo>
                <a:cubicBezTo>
                  <a:pt x="32" y="21"/>
                  <a:pt x="33" y="21"/>
                  <a:pt x="34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4" y="18"/>
                  <a:pt x="32" y="17"/>
                  <a:pt x="30" y="17"/>
                </a:cubicBezTo>
                <a:cubicBezTo>
                  <a:pt x="30" y="15"/>
                  <a:pt x="30" y="15"/>
                  <a:pt x="30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7"/>
                  <a:pt x="28" y="17"/>
                  <a:pt x="28" y="17"/>
                </a:cubicBezTo>
                <a:cubicBezTo>
                  <a:pt x="26" y="17"/>
                  <a:pt x="25" y="18"/>
                  <a:pt x="24" y="19"/>
                </a:cubicBezTo>
                <a:cubicBezTo>
                  <a:pt x="23" y="20"/>
                  <a:pt x="22" y="21"/>
                  <a:pt x="22" y="22"/>
                </a:cubicBezTo>
                <a:cubicBezTo>
                  <a:pt x="22" y="23"/>
                  <a:pt x="22" y="25"/>
                  <a:pt x="23" y="26"/>
                </a:cubicBezTo>
                <a:cubicBezTo>
                  <a:pt x="24" y="26"/>
                  <a:pt x="25" y="27"/>
                  <a:pt x="27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33"/>
                  <a:pt x="26" y="33"/>
                  <a:pt x="25" y="32"/>
                </a:cubicBezTo>
                <a:cubicBezTo>
                  <a:pt x="24" y="32"/>
                  <a:pt x="23" y="32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4" y="36"/>
                  <a:pt x="25" y="36"/>
                  <a:pt x="28" y="36"/>
                </a:cubicBezTo>
                <a:cubicBezTo>
                  <a:pt x="28" y="39"/>
                  <a:pt x="28" y="39"/>
                  <a:pt x="28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6"/>
                  <a:pt x="30" y="36"/>
                  <a:pt x="30" y="36"/>
                </a:cubicBezTo>
                <a:cubicBezTo>
                  <a:pt x="32" y="36"/>
                  <a:pt x="34" y="35"/>
                  <a:pt x="35" y="34"/>
                </a:cubicBezTo>
                <a:cubicBezTo>
                  <a:pt x="36" y="33"/>
                  <a:pt x="36" y="32"/>
                  <a:pt x="36" y="31"/>
                </a:cubicBezTo>
                <a:cubicBezTo>
                  <a:pt x="36" y="30"/>
                  <a:pt x="36" y="28"/>
                  <a:pt x="35" y="28"/>
                </a:cubicBezTo>
                <a:cubicBezTo>
                  <a:pt x="34" y="27"/>
                  <a:pt x="33" y="26"/>
                  <a:pt x="31" y="25"/>
                </a:cubicBezTo>
                <a:close/>
                <a:moveTo>
                  <a:pt x="28" y="24"/>
                </a:moveTo>
                <a:cubicBezTo>
                  <a:pt x="27" y="24"/>
                  <a:pt x="27" y="24"/>
                  <a:pt x="26" y="23"/>
                </a:cubicBezTo>
                <a:cubicBezTo>
                  <a:pt x="26" y="23"/>
                  <a:pt x="26" y="23"/>
                  <a:pt x="26" y="22"/>
                </a:cubicBezTo>
                <a:cubicBezTo>
                  <a:pt x="26" y="22"/>
                  <a:pt x="26" y="21"/>
                  <a:pt x="27" y="21"/>
                </a:cubicBezTo>
                <a:cubicBezTo>
                  <a:pt x="27" y="21"/>
                  <a:pt x="27" y="21"/>
                  <a:pt x="28" y="21"/>
                </a:cubicBezTo>
                <a:lnTo>
                  <a:pt x="28" y="24"/>
                </a:lnTo>
                <a:close/>
                <a:moveTo>
                  <a:pt x="30" y="33"/>
                </a:moveTo>
                <a:cubicBezTo>
                  <a:pt x="30" y="29"/>
                  <a:pt x="30" y="29"/>
                  <a:pt x="30" y="29"/>
                </a:cubicBezTo>
                <a:cubicBezTo>
                  <a:pt x="31" y="29"/>
                  <a:pt x="31" y="30"/>
                  <a:pt x="32" y="30"/>
                </a:cubicBezTo>
                <a:cubicBezTo>
                  <a:pt x="32" y="30"/>
                  <a:pt x="32" y="30"/>
                  <a:pt x="32" y="31"/>
                </a:cubicBezTo>
                <a:cubicBezTo>
                  <a:pt x="32" y="31"/>
                  <a:pt x="32" y="32"/>
                  <a:pt x="30" y="33"/>
                </a:cubicBezTo>
                <a:close/>
                <a:moveTo>
                  <a:pt x="69" y="30"/>
                </a:moveTo>
                <a:cubicBezTo>
                  <a:pt x="74" y="30"/>
                  <a:pt x="78" y="26"/>
                  <a:pt x="78" y="21"/>
                </a:cubicBezTo>
                <a:cubicBezTo>
                  <a:pt x="78" y="17"/>
                  <a:pt x="74" y="13"/>
                  <a:pt x="69" y="13"/>
                </a:cubicBezTo>
                <a:cubicBezTo>
                  <a:pt x="64" y="13"/>
                  <a:pt x="61" y="17"/>
                  <a:pt x="61" y="21"/>
                </a:cubicBezTo>
                <a:cubicBezTo>
                  <a:pt x="61" y="26"/>
                  <a:pt x="64" y="30"/>
                  <a:pt x="69" y="30"/>
                </a:cubicBezTo>
                <a:close/>
                <a:moveTo>
                  <a:pt x="51" y="43"/>
                </a:move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0" y="49"/>
                  <a:pt x="50" y="50"/>
                  <a:pt x="50" y="51"/>
                </a:cubicBezTo>
                <a:cubicBezTo>
                  <a:pt x="54" y="51"/>
                  <a:pt x="54" y="51"/>
                  <a:pt x="54" y="51"/>
                </a:cubicBezTo>
                <a:cubicBezTo>
                  <a:pt x="54" y="39"/>
                  <a:pt x="54" y="39"/>
                  <a:pt x="54" y="39"/>
                </a:cubicBezTo>
                <a:cubicBezTo>
                  <a:pt x="54" y="39"/>
                  <a:pt x="54" y="39"/>
                  <a:pt x="54" y="39"/>
                </a:cubicBezTo>
                <a:cubicBezTo>
                  <a:pt x="53" y="40"/>
                  <a:pt x="52" y="42"/>
                  <a:pt x="51" y="43"/>
                </a:cubicBezTo>
                <a:close/>
                <a:moveTo>
                  <a:pt x="48" y="80"/>
                </a:moveTo>
                <a:cubicBezTo>
                  <a:pt x="86" y="80"/>
                  <a:pt x="86" y="80"/>
                  <a:pt x="86" y="80"/>
                </a:cubicBezTo>
                <a:cubicBezTo>
                  <a:pt x="86" y="56"/>
                  <a:pt x="86" y="56"/>
                  <a:pt x="86" y="56"/>
                </a:cubicBezTo>
                <a:cubicBezTo>
                  <a:pt x="48" y="56"/>
                  <a:pt x="48" y="56"/>
                  <a:pt x="48" y="56"/>
                </a:cubicBezTo>
                <a:lnTo>
                  <a:pt x="48" y="80"/>
                </a:lnTo>
                <a:close/>
                <a:moveTo>
                  <a:pt x="86" y="51"/>
                </a:moveTo>
                <a:cubicBezTo>
                  <a:pt x="87" y="40"/>
                  <a:pt x="78" y="34"/>
                  <a:pt x="75" y="32"/>
                </a:cubicBezTo>
                <a:cubicBezTo>
                  <a:pt x="75" y="32"/>
                  <a:pt x="75" y="32"/>
                  <a:pt x="74" y="32"/>
                </a:cubicBezTo>
                <a:cubicBezTo>
                  <a:pt x="73" y="31"/>
                  <a:pt x="72" y="31"/>
                  <a:pt x="71" y="30"/>
                </a:cubicBezTo>
                <a:cubicBezTo>
                  <a:pt x="69" y="33"/>
                  <a:pt x="69" y="33"/>
                  <a:pt x="69" y="33"/>
                </a:cubicBezTo>
                <a:cubicBezTo>
                  <a:pt x="67" y="30"/>
                  <a:pt x="67" y="30"/>
                  <a:pt x="67" y="30"/>
                </a:cubicBezTo>
                <a:cubicBezTo>
                  <a:pt x="67" y="30"/>
                  <a:pt x="67" y="30"/>
                  <a:pt x="67" y="30"/>
                </a:cubicBezTo>
                <a:cubicBezTo>
                  <a:pt x="66" y="31"/>
                  <a:pt x="65" y="31"/>
                  <a:pt x="64" y="32"/>
                </a:cubicBezTo>
                <a:cubicBezTo>
                  <a:pt x="64" y="32"/>
                  <a:pt x="64" y="32"/>
                  <a:pt x="63" y="32"/>
                </a:cubicBezTo>
                <a:cubicBezTo>
                  <a:pt x="62" y="33"/>
                  <a:pt x="61" y="33"/>
                  <a:pt x="59" y="32"/>
                </a:cubicBezTo>
                <a:cubicBezTo>
                  <a:pt x="58" y="32"/>
                  <a:pt x="56" y="30"/>
                  <a:pt x="54" y="29"/>
                </a:cubicBezTo>
                <a:cubicBezTo>
                  <a:pt x="54" y="5"/>
                  <a:pt x="54" y="5"/>
                  <a:pt x="54" y="5"/>
                </a:cubicBezTo>
                <a:cubicBezTo>
                  <a:pt x="59" y="5"/>
                  <a:pt x="59" y="5"/>
                  <a:pt x="59" y="5"/>
                </a:cubicBezTo>
                <a:cubicBezTo>
                  <a:pt x="59" y="0"/>
                  <a:pt x="59" y="0"/>
                  <a:pt x="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"/>
                  <a:pt x="0" y="5"/>
                  <a:pt x="0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1"/>
                  <a:pt x="3" y="51"/>
                  <a:pt x="3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68"/>
                  <a:pt x="26" y="68"/>
                  <a:pt x="26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79"/>
                  <a:pt x="17" y="79"/>
                  <a:pt x="17" y="79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68"/>
                  <a:pt x="40" y="68"/>
                  <a:pt x="40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0" y="51"/>
                  <a:pt x="30" y="51"/>
                  <a:pt x="30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0"/>
                  <a:pt x="46" y="49"/>
                  <a:pt x="46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6"/>
                  <a:pt x="5" y="6"/>
                  <a:pt x="5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25"/>
                  <a:pt x="51" y="25"/>
                  <a:pt x="51" y="25"/>
                </a:cubicBezTo>
                <a:cubicBezTo>
                  <a:pt x="50" y="24"/>
                  <a:pt x="50" y="22"/>
                  <a:pt x="49" y="21"/>
                </a:cubicBezTo>
                <a:cubicBezTo>
                  <a:pt x="48" y="20"/>
                  <a:pt x="46" y="19"/>
                  <a:pt x="45" y="20"/>
                </a:cubicBezTo>
                <a:cubicBezTo>
                  <a:pt x="45" y="20"/>
                  <a:pt x="44" y="20"/>
                  <a:pt x="44" y="20"/>
                </a:cubicBezTo>
                <a:cubicBezTo>
                  <a:pt x="42" y="14"/>
                  <a:pt x="36" y="10"/>
                  <a:pt x="29" y="10"/>
                </a:cubicBezTo>
                <a:cubicBezTo>
                  <a:pt x="20" y="10"/>
                  <a:pt x="12" y="17"/>
                  <a:pt x="12" y="27"/>
                </a:cubicBezTo>
                <a:cubicBezTo>
                  <a:pt x="12" y="36"/>
                  <a:pt x="20" y="43"/>
                  <a:pt x="29" y="43"/>
                </a:cubicBezTo>
                <a:cubicBezTo>
                  <a:pt x="37" y="43"/>
                  <a:pt x="43" y="38"/>
                  <a:pt x="45" y="31"/>
                </a:cubicBezTo>
                <a:cubicBezTo>
                  <a:pt x="45" y="31"/>
                  <a:pt x="45" y="30"/>
                  <a:pt x="46" y="29"/>
                </a:cubicBezTo>
                <a:cubicBezTo>
                  <a:pt x="46" y="29"/>
                  <a:pt x="46" y="29"/>
                  <a:pt x="46" y="28"/>
                </a:cubicBezTo>
                <a:cubicBezTo>
                  <a:pt x="47" y="31"/>
                  <a:pt x="49" y="33"/>
                  <a:pt x="51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3"/>
                  <a:pt x="56" y="33"/>
                  <a:pt x="56" y="33"/>
                </a:cubicBezTo>
                <a:cubicBezTo>
                  <a:pt x="57" y="33"/>
                  <a:pt x="58" y="34"/>
                  <a:pt x="58" y="35"/>
                </a:cubicBezTo>
                <a:cubicBezTo>
                  <a:pt x="58" y="35"/>
                  <a:pt x="58" y="36"/>
                  <a:pt x="58" y="37"/>
                </a:cubicBezTo>
                <a:cubicBezTo>
                  <a:pt x="58" y="37"/>
                  <a:pt x="58" y="38"/>
                  <a:pt x="57" y="38"/>
                </a:cubicBezTo>
                <a:cubicBezTo>
                  <a:pt x="56" y="38"/>
                  <a:pt x="56" y="38"/>
                  <a:pt x="56" y="38"/>
                </a:cubicBezTo>
                <a:cubicBezTo>
                  <a:pt x="57" y="39"/>
                  <a:pt x="57" y="39"/>
                  <a:pt x="57" y="39"/>
                </a:cubicBezTo>
                <a:cubicBezTo>
                  <a:pt x="58" y="39"/>
                  <a:pt x="59" y="39"/>
                  <a:pt x="60" y="39"/>
                </a:cubicBezTo>
                <a:cubicBezTo>
                  <a:pt x="60" y="51"/>
                  <a:pt x="60" y="51"/>
                  <a:pt x="60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49" y="49"/>
                  <a:pt x="49" y="42"/>
                  <a:pt x="53" y="38"/>
                </a:cubicBezTo>
                <a:cubicBezTo>
                  <a:pt x="53" y="38"/>
                  <a:pt x="54" y="38"/>
                  <a:pt x="54" y="38"/>
                </a:cubicBezTo>
                <a:cubicBezTo>
                  <a:pt x="56" y="37"/>
                  <a:pt x="56" y="37"/>
                  <a:pt x="56" y="37"/>
                </a:cubicBezTo>
                <a:cubicBezTo>
                  <a:pt x="57" y="37"/>
                  <a:pt x="57" y="36"/>
                  <a:pt x="57" y="35"/>
                </a:cubicBezTo>
                <a:cubicBezTo>
                  <a:pt x="57" y="35"/>
                  <a:pt x="56" y="34"/>
                  <a:pt x="55" y="35"/>
                </a:cubicBezTo>
                <a:cubicBezTo>
                  <a:pt x="53" y="36"/>
                  <a:pt x="53" y="36"/>
                  <a:pt x="53" y="36"/>
                </a:cubicBezTo>
                <a:cubicBezTo>
                  <a:pt x="53" y="36"/>
                  <a:pt x="52" y="36"/>
                  <a:pt x="52" y="37"/>
                </a:cubicBezTo>
                <a:cubicBezTo>
                  <a:pt x="48" y="40"/>
                  <a:pt x="47" y="48"/>
                  <a:pt x="47" y="51"/>
                </a:cubicBezTo>
                <a:cubicBezTo>
                  <a:pt x="44" y="51"/>
                  <a:pt x="44" y="51"/>
                  <a:pt x="44" y="51"/>
                </a:cubicBezTo>
                <a:cubicBezTo>
                  <a:pt x="44" y="54"/>
                  <a:pt x="44" y="54"/>
                  <a:pt x="44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51"/>
                  <a:pt x="92" y="51"/>
                  <a:pt x="92" y="51"/>
                </a:cubicBezTo>
                <a:lnTo>
                  <a:pt x="86" y="51"/>
                </a:lnTo>
                <a:close/>
                <a:moveTo>
                  <a:pt x="30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77"/>
                  <a:pt x="37" y="77"/>
                  <a:pt x="37" y="77"/>
                </a:cubicBezTo>
                <a:cubicBezTo>
                  <a:pt x="20" y="77"/>
                  <a:pt x="20" y="77"/>
                  <a:pt x="20" y="77"/>
                </a:cubicBezTo>
                <a:cubicBezTo>
                  <a:pt x="20" y="71"/>
                  <a:pt x="20" y="71"/>
                  <a:pt x="20" y="71"/>
                </a:cubicBezTo>
                <a:cubicBezTo>
                  <a:pt x="26" y="71"/>
                  <a:pt x="26" y="71"/>
                  <a:pt x="26" y="71"/>
                </a:cubicBezTo>
                <a:cubicBezTo>
                  <a:pt x="26" y="74"/>
                  <a:pt x="26" y="74"/>
                  <a:pt x="26" y="74"/>
                </a:cubicBezTo>
                <a:cubicBezTo>
                  <a:pt x="30" y="74"/>
                  <a:pt x="30" y="74"/>
                  <a:pt x="30" y="74"/>
                </a:cubicBezTo>
                <a:lnTo>
                  <a:pt x="30" y="71"/>
                </a:lnTo>
                <a:close/>
                <a:moveTo>
                  <a:pt x="29" y="41"/>
                </a:moveTo>
                <a:cubicBezTo>
                  <a:pt x="21" y="41"/>
                  <a:pt x="15" y="34"/>
                  <a:pt x="15" y="27"/>
                </a:cubicBezTo>
                <a:cubicBezTo>
                  <a:pt x="15" y="19"/>
                  <a:pt x="21" y="13"/>
                  <a:pt x="29" y="13"/>
                </a:cubicBezTo>
                <a:cubicBezTo>
                  <a:pt x="37" y="13"/>
                  <a:pt x="43" y="19"/>
                  <a:pt x="43" y="27"/>
                </a:cubicBezTo>
                <a:cubicBezTo>
                  <a:pt x="43" y="34"/>
                  <a:pt x="37" y="41"/>
                  <a:pt x="29" y="41"/>
                </a:cubicBezTo>
                <a:close/>
                <a:moveTo>
                  <a:pt x="69" y="50"/>
                </a:moveTo>
                <a:cubicBezTo>
                  <a:pt x="69" y="50"/>
                  <a:pt x="69" y="50"/>
                  <a:pt x="69" y="50"/>
                </a:cubicBezTo>
                <a:cubicBezTo>
                  <a:pt x="67" y="47"/>
                  <a:pt x="67" y="47"/>
                  <a:pt x="67" y="47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71" y="47"/>
                  <a:pt x="71" y="47"/>
                  <a:pt x="71" y="47"/>
                </a:cubicBezTo>
                <a:lnTo>
                  <a:pt x="69" y="50"/>
                </a:lnTo>
                <a:close/>
                <a:moveTo>
                  <a:pt x="79" y="51"/>
                </a:moveTo>
                <a:cubicBezTo>
                  <a:pt x="78" y="51"/>
                  <a:pt x="78" y="51"/>
                  <a:pt x="78" y="51"/>
                </a:cubicBezTo>
                <a:cubicBezTo>
                  <a:pt x="78" y="44"/>
                  <a:pt x="78" y="44"/>
                  <a:pt x="78" y="44"/>
                </a:cubicBezTo>
                <a:cubicBezTo>
                  <a:pt x="79" y="46"/>
                  <a:pt x="79" y="48"/>
                  <a:pt x="79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3480303" y="832215"/>
            <a:ext cx="311695" cy="258218"/>
          </a:xfrm>
          <a:custGeom>
            <a:avLst/>
            <a:gdLst>
              <a:gd name="T0" fmla="*/ 18 w 109"/>
              <a:gd name="T1" fmla="*/ 18 h 90"/>
              <a:gd name="T2" fmla="*/ 30 w 109"/>
              <a:gd name="T3" fmla="*/ 59 h 90"/>
              <a:gd name="T4" fmla="*/ 32 w 109"/>
              <a:gd name="T5" fmla="*/ 53 h 90"/>
              <a:gd name="T6" fmla="*/ 36 w 109"/>
              <a:gd name="T7" fmla="*/ 46 h 90"/>
              <a:gd name="T8" fmla="*/ 18 w 109"/>
              <a:gd name="T9" fmla="*/ 35 h 90"/>
              <a:gd name="T10" fmla="*/ 14 w 109"/>
              <a:gd name="T11" fmla="*/ 35 h 90"/>
              <a:gd name="T12" fmla="*/ 16 w 109"/>
              <a:gd name="T13" fmla="*/ 67 h 90"/>
              <a:gd name="T14" fmla="*/ 29 w 109"/>
              <a:gd name="T15" fmla="*/ 86 h 90"/>
              <a:gd name="T16" fmla="*/ 37 w 109"/>
              <a:gd name="T17" fmla="*/ 85 h 90"/>
              <a:gd name="T18" fmla="*/ 26 w 109"/>
              <a:gd name="T19" fmla="*/ 71 h 90"/>
              <a:gd name="T20" fmla="*/ 6 w 109"/>
              <a:gd name="T21" fmla="*/ 42 h 90"/>
              <a:gd name="T22" fmla="*/ 0 w 109"/>
              <a:gd name="T23" fmla="*/ 71 h 90"/>
              <a:gd name="T24" fmla="*/ 0 w 109"/>
              <a:gd name="T25" fmla="*/ 87 h 90"/>
              <a:gd name="T26" fmla="*/ 6 w 109"/>
              <a:gd name="T27" fmla="*/ 78 h 90"/>
              <a:gd name="T28" fmla="*/ 20 w 109"/>
              <a:gd name="T29" fmla="*/ 78 h 90"/>
              <a:gd name="T30" fmla="*/ 25 w 109"/>
              <a:gd name="T31" fmla="*/ 87 h 90"/>
              <a:gd name="T32" fmla="*/ 26 w 109"/>
              <a:gd name="T33" fmla="*/ 71 h 90"/>
              <a:gd name="T34" fmla="*/ 91 w 109"/>
              <a:gd name="T35" fmla="*/ 18 h 90"/>
              <a:gd name="T36" fmla="*/ 93 w 109"/>
              <a:gd name="T37" fmla="*/ 67 h 90"/>
              <a:gd name="T38" fmla="*/ 95 w 109"/>
              <a:gd name="T39" fmla="*/ 35 h 90"/>
              <a:gd name="T40" fmla="*/ 91 w 109"/>
              <a:gd name="T41" fmla="*/ 35 h 90"/>
              <a:gd name="T42" fmla="*/ 72 w 109"/>
              <a:gd name="T43" fmla="*/ 46 h 90"/>
              <a:gd name="T44" fmla="*/ 77 w 109"/>
              <a:gd name="T45" fmla="*/ 53 h 90"/>
              <a:gd name="T46" fmla="*/ 78 w 109"/>
              <a:gd name="T47" fmla="*/ 59 h 90"/>
              <a:gd name="T48" fmla="*/ 75 w 109"/>
              <a:gd name="T49" fmla="*/ 90 h 90"/>
              <a:gd name="T50" fmla="*/ 82 w 109"/>
              <a:gd name="T51" fmla="*/ 67 h 90"/>
              <a:gd name="T52" fmla="*/ 109 w 109"/>
              <a:gd name="T53" fmla="*/ 71 h 90"/>
              <a:gd name="T54" fmla="*/ 102 w 109"/>
              <a:gd name="T55" fmla="*/ 42 h 90"/>
              <a:gd name="T56" fmla="*/ 83 w 109"/>
              <a:gd name="T57" fmla="*/ 71 h 90"/>
              <a:gd name="T58" fmla="*/ 84 w 109"/>
              <a:gd name="T59" fmla="*/ 87 h 90"/>
              <a:gd name="T60" fmla="*/ 89 w 109"/>
              <a:gd name="T61" fmla="*/ 78 h 90"/>
              <a:gd name="T62" fmla="*/ 103 w 109"/>
              <a:gd name="T63" fmla="*/ 78 h 90"/>
              <a:gd name="T64" fmla="*/ 108 w 109"/>
              <a:gd name="T65" fmla="*/ 87 h 90"/>
              <a:gd name="T66" fmla="*/ 109 w 109"/>
              <a:gd name="T67" fmla="*/ 71 h 90"/>
              <a:gd name="T68" fmla="*/ 35 w 109"/>
              <a:gd name="T69" fmla="*/ 54 h 90"/>
              <a:gd name="T70" fmla="*/ 40 w 109"/>
              <a:gd name="T71" fmla="*/ 60 h 90"/>
              <a:gd name="T72" fmla="*/ 68 w 109"/>
              <a:gd name="T73" fmla="*/ 60 h 90"/>
              <a:gd name="T74" fmla="*/ 32 w 109"/>
              <a:gd name="T75" fmla="*/ 22 h 90"/>
              <a:gd name="T76" fmla="*/ 36 w 109"/>
              <a:gd name="T77" fmla="*/ 22 h 90"/>
              <a:gd name="T78" fmla="*/ 44 w 109"/>
              <a:gd name="T79" fmla="*/ 17 h 90"/>
              <a:gd name="T80" fmla="*/ 63 w 109"/>
              <a:gd name="T81" fmla="*/ 0 h 90"/>
              <a:gd name="T82" fmla="*/ 30 w 109"/>
              <a:gd name="T83" fmla="*/ 20 h 90"/>
              <a:gd name="T84" fmla="*/ 57 w 109"/>
              <a:gd name="T85" fmla="*/ 10 h 90"/>
              <a:gd name="T86" fmla="*/ 55 w 109"/>
              <a:gd name="T87" fmla="*/ 8 h 90"/>
              <a:gd name="T88" fmla="*/ 47 w 109"/>
              <a:gd name="T89" fmla="*/ 12 h 90"/>
              <a:gd name="T90" fmla="*/ 40 w 109"/>
              <a:gd name="T91" fmla="*/ 8 h 90"/>
              <a:gd name="T92" fmla="*/ 38 w 109"/>
              <a:gd name="T93" fmla="*/ 10 h 90"/>
              <a:gd name="T94" fmla="*/ 43 w 109"/>
              <a:gd name="T95" fmla="*/ 39 h 90"/>
              <a:gd name="T96" fmla="*/ 77 w 109"/>
              <a:gd name="T97" fmla="*/ 46 h 90"/>
              <a:gd name="T98" fmla="*/ 79 w 109"/>
              <a:gd name="T99" fmla="*/ 39 h 90"/>
              <a:gd name="T100" fmla="*/ 46 w 109"/>
              <a:gd name="T101" fmla="*/ 19 h 90"/>
              <a:gd name="T102" fmla="*/ 70 w 109"/>
              <a:gd name="T103" fmla="*/ 30 h 90"/>
              <a:gd name="T104" fmla="*/ 68 w 109"/>
              <a:gd name="T105" fmla="*/ 27 h 90"/>
              <a:gd name="T106" fmla="*/ 61 w 109"/>
              <a:gd name="T107" fmla="*/ 32 h 90"/>
              <a:gd name="T108" fmla="*/ 54 w 109"/>
              <a:gd name="T109" fmla="*/ 27 h 90"/>
              <a:gd name="T110" fmla="*/ 51 w 109"/>
              <a:gd name="T111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9" h="90">
                <a:moveTo>
                  <a:pt x="18" y="35"/>
                </a:moveTo>
                <a:cubicBezTo>
                  <a:pt x="22" y="35"/>
                  <a:pt x="26" y="31"/>
                  <a:pt x="26" y="27"/>
                </a:cubicBezTo>
                <a:cubicBezTo>
                  <a:pt x="26" y="22"/>
                  <a:pt x="22" y="18"/>
                  <a:pt x="18" y="18"/>
                </a:cubicBezTo>
                <a:cubicBezTo>
                  <a:pt x="13" y="18"/>
                  <a:pt x="9" y="22"/>
                  <a:pt x="9" y="27"/>
                </a:cubicBezTo>
                <a:cubicBezTo>
                  <a:pt x="9" y="31"/>
                  <a:pt x="13" y="35"/>
                  <a:pt x="18" y="35"/>
                </a:cubicBezTo>
                <a:close/>
                <a:moveTo>
                  <a:pt x="30" y="59"/>
                </a:moveTo>
                <a:cubicBezTo>
                  <a:pt x="24" y="59"/>
                  <a:pt x="24" y="59"/>
                  <a:pt x="24" y="59"/>
                </a:cubicBezTo>
                <a:cubicBezTo>
                  <a:pt x="24" y="50"/>
                  <a:pt x="24" y="50"/>
                  <a:pt x="24" y="50"/>
                </a:cubicBezTo>
                <a:cubicBezTo>
                  <a:pt x="26" y="52"/>
                  <a:pt x="28" y="53"/>
                  <a:pt x="32" y="53"/>
                </a:cubicBezTo>
                <a:cubicBezTo>
                  <a:pt x="34" y="53"/>
                  <a:pt x="36" y="53"/>
                  <a:pt x="39" y="52"/>
                </a:cubicBezTo>
                <a:cubicBezTo>
                  <a:pt x="40" y="51"/>
                  <a:pt x="41" y="49"/>
                  <a:pt x="41" y="48"/>
                </a:cubicBezTo>
                <a:cubicBezTo>
                  <a:pt x="40" y="46"/>
                  <a:pt x="38" y="45"/>
                  <a:pt x="36" y="46"/>
                </a:cubicBezTo>
                <a:cubicBezTo>
                  <a:pt x="30" y="48"/>
                  <a:pt x="28" y="47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2" y="37"/>
                  <a:pt x="20" y="36"/>
                  <a:pt x="18" y="35"/>
                </a:cubicBezTo>
                <a:cubicBezTo>
                  <a:pt x="18" y="35"/>
                  <a:pt x="17" y="35"/>
                  <a:pt x="16" y="35"/>
                </a:cubicBezTo>
                <a:cubicBezTo>
                  <a:pt x="15" y="35"/>
                  <a:pt x="14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1" y="36"/>
                  <a:pt x="8" y="38"/>
                  <a:pt x="8" y="42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65"/>
                  <a:pt x="12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27" y="67"/>
                  <a:pt x="27" y="67"/>
                  <a:pt x="27" y="67"/>
                </a:cubicBezTo>
                <a:cubicBezTo>
                  <a:pt x="29" y="86"/>
                  <a:pt x="29" y="86"/>
                  <a:pt x="29" y="86"/>
                </a:cubicBezTo>
                <a:cubicBezTo>
                  <a:pt x="29" y="88"/>
                  <a:pt x="31" y="90"/>
                  <a:pt x="33" y="90"/>
                </a:cubicBezTo>
                <a:cubicBezTo>
                  <a:pt x="33" y="90"/>
                  <a:pt x="33" y="90"/>
                  <a:pt x="33" y="90"/>
                </a:cubicBezTo>
                <a:cubicBezTo>
                  <a:pt x="35" y="89"/>
                  <a:pt x="37" y="87"/>
                  <a:pt x="37" y="85"/>
                </a:cubicBezTo>
                <a:cubicBezTo>
                  <a:pt x="34" y="63"/>
                  <a:pt x="34" y="63"/>
                  <a:pt x="34" y="63"/>
                </a:cubicBezTo>
                <a:cubicBezTo>
                  <a:pt x="34" y="61"/>
                  <a:pt x="32" y="59"/>
                  <a:pt x="30" y="59"/>
                </a:cubicBezTo>
                <a:close/>
                <a:moveTo>
                  <a:pt x="26" y="71"/>
                </a:moveTo>
                <a:cubicBezTo>
                  <a:pt x="26" y="70"/>
                  <a:pt x="24" y="68"/>
                  <a:pt x="23" y="68"/>
                </a:cubicBezTo>
                <a:cubicBezTo>
                  <a:pt x="6" y="68"/>
                  <a:pt x="6" y="68"/>
                  <a:pt x="6" y="68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0"/>
                  <a:pt x="5" y="39"/>
                  <a:pt x="3" y="39"/>
                </a:cubicBezTo>
                <a:cubicBezTo>
                  <a:pt x="1" y="39"/>
                  <a:pt x="0" y="40"/>
                  <a:pt x="0" y="42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3"/>
                  <a:pt x="0" y="74"/>
                  <a:pt x="1" y="74"/>
                </a:cubicBezTo>
                <a:cubicBezTo>
                  <a:pt x="1" y="75"/>
                  <a:pt x="0" y="77"/>
                  <a:pt x="0" y="78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9"/>
                  <a:pt x="2" y="90"/>
                  <a:pt x="3" y="90"/>
                </a:cubicBezTo>
                <a:cubicBezTo>
                  <a:pt x="5" y="90"/>
                  <a:pt x="6" y="89"/>
                  <a:pt x="6" y="87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77"/>
                  <a:pt x="7" y="76"/>
                  <a:pt x="8" y="76"/>
                </a:cubicBezTo>
                <a:cubicBezTo>
                  <a:pt x="17" y="76"/>
                  <a:pt x="17" y="76"/>
                  <a:pt x="17" y="76"/>
                </a:cubicBezTo>
                <a:cubicBezTo>
                  <a:pt x="19" y="76"/>
                  <a:pt x="20" y="77"/>
                  <a:pt x="20" y="78"/>
                </a:cubicBezTo>
                <a:cubicBezTo>
                  <a:pt x="20" y="87"/>
                  <a:pt x="20" y="87"/>
                  <a:pt x="20" y="87"/>
                </a:cubicBezTo>
                <a:cubicBezTo>
                  <a:pt x="20" y="89"/>
                  <a:pt x="21" y="90"/>
                  <a:pt x="22" y="90"/>
                </a:cubicBezTo>
                <a:cubicBezTo>
                  <a:pt x="24" y="90"/>
                  <a:pt x="25" y="89"/>
                  <a:pt x="25" y="87"/>
                </a:cubicBezTo>
                <a:cubicBezTo>
                  <a:pt x="25" y="78"/>
                  <a:pt x="25" y="78"/>
                  <a:pt x="25" y="78"/>
                </a:cubicBezTo>
                <a:cubicBezTo>
                  <a:pt x="25" y="77"/>
                  <a:pt x="25" y="75"/>
                  <a:pt x="24" y="74"/>
                </a:cubicBezTo>
                <a:cubicBezTo>
                  <a:pt x="25" y="74"/>
                  <a:pt x="26" y="73"/>
                  <a:pt x="26" y="71"/>
                </a:cubicBezTo>
                <a:close/>
                <a:moveTo>
                  <a:pt x="91" y="35"/>
                </a:moveTo>
                <a:cubicBezTo>
                  <a:pt x="96" y="35"/>
                  <a:pt x="99" y="31"/>
                  <a:pt x="99" y="27"/>
                </a:cubicBezTo>
                <a:cubicBezTo>
                  <a:pt x="99" y="22"/>
                  <a:pt x="96" y="18"/>
                  <a:pt x="91" y="18"/>
                </a:cubicBezTo>
                <a:cubicBezTo>
                  <a:pt x="86" y="18"/>
                  <a:pt x="83" y="22"/>
                  <a:pt x="83" y="27"/>
                </a:cubicBezTo>
                <a:cubicBezTo>
                  <a:pt x="83" y="31"/>
                  <a:pt x="86" y="35"/>
                  <a:pt x="91" y="35"/>
                </a:cubicBezTo>
                <a:close/>
                <a:moveTo>
                  <a:pt x="93" y="67"/>
                </a:moveTo>
                <a:cubicBezTo>
                  <a:pt x="97" y="67"/>
                  <a:pt x="101" y="65"/>
                  <a:pt x="101" y="61"/>
                </a:cubicBezTo>
                <a:cubicBezTo>
                  <a:pt x="101" y="42"/>
                  <a:pt x="101" y="42"/>
                  <a:pt x="101" y="42"/>
                </a:cubicBezTo>
                <a:cubicBezTo>
                  <a:pt x="101" y="38"/>
                  <a:pt x="98" y="36"/>
                  <a:pt x="95" y="35"/>
                </a:cubicBezTo>
                <a:cubicBezTo>
                  <a:pt x="95" y="35"/>
                  <a:pt x="95" y="35"/>
                  <a:pt x="95" y="35"/>
                </a:cubicBezTo>
                <a:cubicBezTo>
                  <a:pt x="95" y="35"/>
                  <a:pt x="94" y="35"/>
                  <a:pt x="93" y="35"/>
                </a:cubicBezTo>
                <a:cubicBezTo>
                  <a:pt x="92" y="35"/>
                  <a:pt x="91" y="35"/>
                  <a:pt x="91" y="35"/>
                </a:cubicBezTo>
                <a:cubicBezTo>
                  <a:pt x="89" y="36"/>
                  <a:pt x="87" y="37"/>
                  <a:pt x="86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0" y="47"/>
                  <a:pt x="79" y="48"/>
                  <a:pt x="72" y="46"/>
                </a:cubicBezTo>
                <a:cubicBezTo>
                  <a:pt x="71" y="45"/>
                  <a:pt x="69" y="46"/>
                  <a:pt x="68" y="48"/>
                </a:cubicBezTo>
                <a:cubicBezTo>
                  <a:pt x="67" y="49"/>
                  <a:pt x="68" y="51"/>
                  <a:pt x="70" y="52"/>
                </a:cubicBezTo>
                <a:cubicBezTo>
                  <a:pt x="73" y="53"/>
                  <a:pt x="75" y="53"/>
                  <a:pt x="77" y="53"/>
                </a:cubicBezTo>
                <a:cubicBezTo>
                  <a:pt x="80" y="53"/>
                  <a:pt x="83" y="52"/>
                  <a:pt x="85" y="50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59"/>
                  <a:pt x="78" y="59"/>
                  <a:pt x="78" y="59"/>
                </a:cubicBezTo>
                <a:cubicBezTo>
                  <a:pt x="76" y="59"/>
                  <a:pt x="75" y="61"/>
                  <a:pt x="75" y="63"/>
                </a:cubicBezTo>
                <a:cubicBezTo>
                  <a:pt x="72" y="85"/>
                  <a:pt x="72" y="85"/>
                  <a:pt x="72" y="85"/>
                </a:cubicBezTo>
                <a:cubicBezTo>
                  <a:pt x="72" y="87"/>
                  <a:pt x="73" y="89"/>
                  <a:pt x="75" y="90"/>
                </a:cubicBezTo>
                <a:cubicBezTo>
                  <a:pt x="76" y="90"/>
                  <a:pt x="76" y="90"/>
                  <a:pt x="76" y="90"/>
                </a:cubicBezTo>
                <a:cubicBezTo>
                  <a:pt x="78" y="90"/>
                  <a:pt x="79" y="88"/>
                  <a:pt x="80" y="86"/>
                </a:cubicBezTo>
                <a:cubicBezTo>
                  <a:pt x="82" y="67"/>
                  <a:pt x="82" y="67"/>
                  <a:pt x="82" y="67"/>
                </a:cubicBezTo>
                <a:cubicBezTo>
                  <a:pt x="92" y="67"/>
                  <a:pt x="92" y="67"/>
                  <a:pt x="92" y="67"/>
                </a:cubicBezTo>
                <a:cubicBezTo>
                  <a:pt x="92" y="67"/>
                  <a:pt x="93" y="67"/>
                  <a:pt x="93" y="67"/>
                </a:cubicBezTo>
                <a:close/>
                <a:moveTo>
                  <a:pt x="109" y="71"/>
                </a:moveTo>
                <a:cubicBezTo>
                  <a:pt x="109" y="42"/>
                  <a:pt x="109" y="42"/>
                  <a:pt x="109" y="42"/>
                </a:cubicBezTo>
                <a:cubicBezTo>
                  <a:pt x="109" y="40"/>
                  <a:pt x="107" y="39"/>
                  <a:pt x="106" y="39"/>
                </a:cubicBezTo>
                <a:cubicBezTo>
                  <a:pt x="104" y="39"/>
                  <a:pt x="102" y="40"/>
                  <a:pt x="102" y="42"/>
                </a:cubicBezTo>
                <a:cubicBezTo>
                  <a:pt x="102" y="68"/>
                  <a:pt x="102" y="68"/>
                  <a:pt x="102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4" y="68"/>
                  <a:pt x="83" y="70"/>
                  <a:pt x="83" y="71"/>
                </a:cubicBezTo>
                <a:cubicBezTo>
                  <a:pt x="83" y="73"/>
                  <a:pt x="84" y="74"/>
                  <a:pt x="85" y="74"/>
                </a:cubicBezTo>
                <a:cubicBezTo>
                  <a:pt x="84" y="75"/>
                  <a:pt x="84" y="77"/>
                  <a:pt x="84" y="7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9"/>
                  <a:pt x="85" y="90"/>
                  <a:pt x="86" y="90"/>
                </a:cubicBezTo>
                <a:cubicBezTo>
                  <a:pt x="88" y="90"/>
                  <a:pt x="89" y="89"/>
                  <a:pt x="89" y="87"/>
                </a:cubicBezTo>
                <a:cubicBezTo>
                  <a:pt x="89" y="78"/>
                  <a:pt x="89" y="78"/>
                  <a:pt x="89" y="78"/>
                </a:cubicBezTo>
                <a:cubicBezTo>
                  <a:pt x="89" y="77"/>
                  <a:pt x="90" y="76"/>
                  <a:pt x="91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02" y="76"/>
                  <a:pt x="103" y="77"/>
                  <a:pt x="103" y="78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103" y="89"/>
                  <a:pt x="104" y="90"/>
                  <a:pt x="105" y="90"/>
                </a:cubicBezTo>
                <a:cubicBezTo>
                  <a:pt x="107" y="90"/>
                  <a:pt x="108" y="89"/>
                  <a:pt x="108" y="87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08" y="77"/>
                  <a:pt x="108" y="75"/>
                  <a:pt x="107" y="74"/>
                </a:cubicBezTo>
                <a:cubicBezTo>
                  <a:pt x="108" y="74"/>
                  <a:pt x="109" y="73"/>
                  <a:pt x="109" y="71"/>
                </a:cubicBezTo>
                <a:close/>
                <a:moveTo>
                  <a:pt x="75" y="57"/>
                </a:moveTo>
                <a:cubicBezTo>
                  <a:pt x="75" y="55"/>
                  <a:pt x="74" y="54"/>
                  <a:pt x="72" y="54"/>
                </a:cubicBezTo>
                <a:cubicBezTo>
                  <a:pt x="35" y="54"/>
                  <a:pt x="35" y="54"/>
                  <a:pt x="35" y="54"/>
                </a:cubicBezTo>
                <a:cubicBezTo>
                  <a:pt x="34" y="54"/>
                  <a:pt x="32" y="55"/>
                  <a:pt x="32" y="57"/>
                </a:cubicBezTo>
                <a:cubicBezTo>
                  <a:pt x="32" y="59"/>
                  <a:pt x="34" y="60"/>
                  <a:pt x="35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88"/>
                  <a:pt x="40" y="88"/>
                  <a:pt x="40" y="88"/>
                </a:cubicBezTo>
                <a:cubicBezTo>
                  <a:pt x="68" y="88"/>
                  <a:pt x="68" y="88"/>
                  <a:pt x="68" y="88"/>
                </a:cubicBezTo>
                <a:cubicBezTo>
                  <a:pt x="68" y="60"/>
                  <a:pt x="68" y="60"/>
                  <a:pt x="68" y="60"/>
                </a:cubicBezTo>
                <a:cubicBezTo>
                  <a:pt x="72" y="60"/>
                  <a:pt x="72" y="60"/>
                  <a:pt x="72" y="60"/>
                </a:cubicBezTo>
                <a:cubicBezTo>
                  <a:pt x="74" y="60"/>
                  <a:pt x="75" y="59"/>
                  <a:pt x="75" y="57"/>
                </a:cubicBezTo>
                <a:close/>
                <a:moveTo>
                  <a:pt x="32" y="22"/>
                </a:moveTo>
                <a:cubicBezTo>
                  <a:pt x="33" y="22"/>
                  <a:pt x="33" y="22"/>
                  <a:pt x="33" y="22"/>
                </a:cubicBezTo>
                <a:cubicBezTo>
                  <a:pt x="31" y="27"/>
                  <a:pt x="31" y="27"/>
                  <a:pt x="31" y="27"/>
                </a:cubicBezTo>
                <a:cubicBezTo>
                  <a:pt x="36" y="22"/>
                  <a:pt x="36" y="22"/>
                  <a:pt x="36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18"/>
                  <a:pt x="43" y="17"/>
                  <a:pt x="44" y="17"/>
                </a:cubicBezTo>
                <a:cubicBezTo>
                  <a:pt x="65" y="17"/>
                  <a:pt x="65" y="17"/>
                  <a:pt x="65" y="17"/>
                </a:cubicBezTo>
                <a:cubicBezTo>
                  <a:pt x="65" y="3"/>
                  <a:pt x="65" y="3"/>
                  <a:pt x="65" y="3"/>
                </a:cubicBezTo>
                <a:cubicBezTo>
                  <a:pt x="65" y="1"/>
                  <a:pt x="64" y="0"/>
                  <a:pt x="6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0" y="1"/>
                  <a:pt x="30" y="3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1" y="22"/>
                  <a:pt x="32" y="22"/>
                </a:cubicBezTo>
                <a:close/>
                <a:moveTo>
                  <a:pt x="55" y="8"/>
                </a:moveTo>
                <a:cubicBezTo>
                  <a:pt x="56" y="8"/>
                  <a:pt x="57" y="9"/>
                  <a:pt x="57" y="10"/>
                </a:cubicBezTo>
                <a:cubicBezTo>
                  <a:pt x="57" y="11"/>
                  <a:pt x="56" y="12"/>
                  <a:pt x="55" y="12"/>
                </a:cubicBezTo>
                <a:cubicBezTo>
                  <a:pt x="53" y="12"/>
                  <a:pt x="52" y="11"/>
                  <a:pt x="52" y="10"/>
                </a:cubicBezTo>
                <a:cubicBezTo>
                  <a:pt x="52" y="9"/>
                  <a:pt x="53" y="8"/>
                  <a:pt x="55" y="8"/>
                </a:cubicBezTo>
                <a:close/>
                <a:moveTo>
                  <a:pt x="47" y="8"/>
                </a:moveTo>
                <a:cubicBezTo>
                  <a:pt x="49" y="8"/>
                  <a:pt x="50" y="9"/>
                  <a:pt x="50" y="10"/>
                </a:cubicBezTo>
                <a:cubicBezTo>
                  <a:pt x="50" y="11"/>
                  <a:pt x="49" y="12"/>
                  <a:pt x="47" y="12"/>
                </a:cubicBezTo>
                <a:cubicBezTo>
                  <a:pt x="46" y="12"/>
                  <a:pt x="45" y="11"/>
                  <a:pt x="45" y="10"/>
                </a:cubicBezTo>
                <a:cubicBezTo>
                  <a:pt x="45" y="9"/>
                  <a:pt x="46" y="8"/>
                  <a:pt x="47" y="8"/>
                </a:cubicBezTo>
                <a:close/>
                <a:moveTo>
                  <a:pt x="40" y="8"/>
                </a:moveTo>
                <a:cubicBezTo>
                  <a:pt x="41" y="8"/>
                  <a:pt x="42" y="9"/>
                  <a:pt x="42" y="10"/>
                </a:cubicBezTo>
                <a:cubicBezTo>
                  <a:pt x="42" y="11"/>
                  <a:pt x="41" y="12"/>
                  <a:pt x="40" y="12"/>
                </a:cubicBezTo>
                <a:cubicBezTo>
                  <a:pt x="39" y="12"/>
                  <a:pt x="38" y="11"/>
                  <a:pt x="38" y="10"/>
                </a:cubicBezTo>
                <a:cubicBezTo>
                  <a:pt x="38" y="9"/>
                  <a:pt x="39" y="8"/>
                  <a:pt x="40" y="8"/>
                </a:cubicBezTo>
                <a:close/>
                <a:moveTo>
                  <a:pt x="43" y="22"/>
                </a:moveTo>
                <a:cubicBezTo>
                  <a:pt x="43" y="39"/>
                  <a:pt x="43" y="39"/>
                  <a:pt x="43" y="39"/>
                </a:cubicBezTo>
                <a:cubicBezTo>
                  <a:pt x="43" y="40"/>
                  <a:pt x="44" y="41"/>
                  <a:pt x="46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7" y="46"/>
                  <a:pt x="77" y="46"/>
                  <a:pt x="77" y="46"/>
                </a:cubicBezTo>
                <a:cubicBezTo>
                  <a:pt x="75" y="41"/>
                  <a:pt x="75" y="41"/>
                  <a:pt x="75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77" y="41"/>
                  <a:pt x="79" y="40"/>
                  <a:pt x="79" y="39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0"/>
                  <a:pt x="77" y="19"/>
                  <a:pt x="7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4" y="19"/>
                  <a:pt x="43" y="20"/>
                  <a:pt x="43" y="22"/>
                </a:cubicBezTo>
                <a:close/>
                <a:moveTo>
                  <a:pt x="68" y="27"/>
                </a:moveTo>
                <a:cubicBezTo>
                  <a:pt x="69" y="27"/>
                  <a:pt x="70" y="28"/>
                  <a:pt x="70" y="30"/>
                </a:cubicBezTo>
                <a:cubicBezTo>
                  <a:pt x="70" y="31"/>
                  <a:pt x="69" y="32"/>
                  <a:pt x="68" y="32"/>
                </a:cubicBezTo>
                <a:cubicBezTo>
                  <a:pt x="67" y="32"/>
                  <a:pt x="66" y="31"/>
                  <a:pt x="66" y="30"/>
                </a:cubicBezTo>
                <a:cubicBezTo>
                  <a:pt x="66" y="28"/>
                  <a:pt x="67" y="27"/>
                  <a:pt x="68" y="27"/>
                </a:cubicBezTo>
                <a:close/>
                <a:moveTo>
                  <a:pt x="61" y="27"/>
                </a:moveTo>
                <a:cubicBezTo>
                  <a:pt x="62" y="27"/>
                  <a:pt x="63" y="28"/>
                  <a:pt x="63" y="30"/>
                </a:cubicBezTo>
                <a:cubicBezTo>
                  <a:pt x="63" y="31"/>
                  <a:pt x="62" y="32"/>
                  <a:pt x="61" y="32"/>
                </a:cubicBezTo>
                <a:cubicBezTo>
                  <a:pt x="60" y="32"/>
                  <a:pt x="59" y="31"/>
                  <a:pt x="59" y="30"/>
                </a:cubicBezTo>
                <a:cubicBezTo>
                  <a:pt x="59" y="28"/>
                  <a:pt x="60" y="27"/>
                  <a:pt x="61" y="27"/>
                </a:cubicBezTo>
                <a:close/>
                <a:moveTo>
                  <a:pt x="54" y="27"/>
                </a:moveTo>
                <a:cubicBezTo>
                  <a:pt x="55" y="27"/>
                  <a:pt x="56" y="28"/>
                  <a:pt x="56" y="30"/>
                </a:cubicBezTo>
                <a:cubicBezTo>
                  <a:pt x="56" y="31"/>
                  <a:pt x="55" y="32"/>
                  <a:pt x="54" y="32"/>
                </a:cubicBezTo>
                <a:cubicBezTo>
                  <a:pt x="52" y="32"/>
                  <a:pt x="51" y="31"/>
                  <a:pt x="51" y="30"/>
                </a:cubicBezTo>
                <a:cubicBezTo>
                  <a:pt x="51" y="28"/>
                  <a:pt x="52" y="27"/>
                  <a:pt x="5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>
            <a:off x="4719444" y="832215"/>
            <a:ext cx="326974" cy="258218"/>
          </a:xfrm>
          <a:custGeom>
            <a:avLst/>
            <a:gdLst>
              <a:gd name="T0" fmla="*/ 56 w 114"/>
              <a:gd name="T1" fmla="*/ 72 h 90"/>
              <a:gd name="T2" fmla="*/ 25 w 114"/>
              <a:gd name="T3" fmla="*/ 48 h 90"/>
              <a:gd name="T4" fmla="*/ 65 w 114"/>
              <a:gd name="T5" fmla="*/ 23 h 90"/>
              <a:gd name="T6" fmla="*/ 74 w 114"/>
              <a:gd name="T7" fmla="*/ 31 h 90"/>
              <a:gd name="T8" fmla="*/ 66 w 114"/>
              <a:gd name="T9" fmla="*/ 6 h 90"/>
              <a:gd name="T10" fmla="*/ 77 w 114"/>
              <a:gd name="T11" fmla="*/ 19 h 90"/>
              <a:gd name="T12" fmla="*/ 71 w 114"/>
              <a:gd name="T13" fmla="*/ 3 h 90"/>
              <a:gd name="T14" fmla="*/ 62 w 114"/>
              <a:gd name="T15" fmla="*/ 4 h 90"/>
              <a:gd name="T16" fmla="*/ 53 w 114"/>
              <a:gd name="T17" fmla="*/ 0 h 90"/>
              <a:gd name="T18" fmla="*/ 21 w 114"/>
              <a:gd name="T19" fmla="*/ 45 h 90"/>
              <a:gd name="T20" fmla="*/ 0 w 114"/>
              <a:gd name="T21" fmla="*/ 72 h 90"/>
              <a:gd name="T22" fmla="*/ 52 w 114"/>
              <a:gd name="T23" fmla="*/ 6 h 90"/>
              <a:gd name="T24" fmla="*/ 58 w 114"/>
              <a:gd name="T25" fmla="*/ 11 h 90"/>
              <a:gd name="T26" fmla="*/ 48 w 114"/>
              <a:gd name="T27" fmla="*/ 11 h 90"/>
              <a:gd name="T28" fmla="*/ 2 w 114"/>
              <a:gd name="T29" fmla="*/ 83 h 90"/>
              <a:gd name="T30" fmla="*/ 62 w 114"/>
              <a:gd name="T31" fmla="*/ 79 h 90"/>
              <a:gd name="T32" fmla="*/ 110 w 114"/>
              <a:gd name="T33" fmla="*/ 41 h 90"/>
              <a:gd name="T34" fmla="*/ 103 w 114"/>
              <a:gd name="T35" fmla="*/ 34 h 90"/>
              <a:gd name="T36" fmla="*/ 94 w 114"/>
              <a:gd name="T37" fmla="*/ 26 h 90"/>
              <a:gd name="T38" fmla="*/ 93 w 114"/>
              <a:gd name="T39" fmla="*/ 24 h 90"/>
              <a:gd name="T40" fmla="*/ 79 w 114"/>
              <a:gd name="T41" fmla="*/ 39 h 90"/>
              <a:gd name="T42" fmla="*/ 73 w 114"/>
              <a:gd name="T43" fmla="*/ 55 h 90"/>
              <a:gd name="T44" fmla="*/ 71 w 114"/>
              <a:gd name="T45" fmla="*/ 49 h 90"/>
              <a:gd name="T46" fmla="*/ 57 w 114"/>
              <a:gd name="T47" fmla="*/ 44 h 90"/>
              <a:gd name="T48" fmla="*/ 59 w 114"/>
              <a:gd name="T49" fmla="*/ 62 h 90"/>
              <a:gd name="T50" fmla="*/ 70 w 114"/>
              <a:gd name="T51" fmla="*/ 85 h 90"/>
              <a:gd name="T52" fmla="*/ 99 w 114"/>
              <a:gd name="T53" fmla="*/ 90 h 90"/>
              <a:gd name="T54" fmla="*/ 106 w 114"/>
              <a:gd name="T55" fmla="*/ 79 h 90"/>
              <a:gd name="T56" fmla="*/ 105 w 114"/>
              <a:gd name="T57" fmla="*/ 69 h 90"/>
              <a:gd name="T58" fmla="*/ 99 w 114"/>
              <a:gd name="T59" fmla="*/ 86 h 90"/>
              <a:gd name="T60" fmla="*/ 75 w 114"/>
              <a:gd name="T61" fmla="*/ 85 h 90"/>
              <a:gd name="T62" fmla="*/ 69 w 114"/>
              <a:gd name="T63" fmla="*/ 73 h 90"/>
              <a:gd name="T64" fmla="*/ 60 w 114"/>
              <a:gd name="T65" fmla="*/ 50 h 90"/>
              <a:gd name="T66" fmla="*/ 62 w 114"/>
              <a:gd name="T67" fmla="*/ 47 h 90"/>
              <a:gd name="T68" fmla="*/ 68 w 114"/>
              <a:gd name="T69" fmla="*/ 54 h 90"/>
              <a:gd name="T70" fmla="*/ 74 w 114"/>
              <a:gd name="T71" fmla="*/ 61 h 90"/>
              <a:gd name="T72" fmla="*/ 85 w 114"/>
              <a:gd name="T73" fmla="*/ 29 h 90"/>
              <a:gd name="T74" fmla="*/ 90 w 114"/>
              <a:gd name="T75" fmla="*/ 43 h 90"/>
              <a:gd name="T76" fmla="*/ 91 w 114"/>
              <a:gd name="T77" fmla="*/ 57 h 90"/>
              <a:gd name="T78" fmla="*/ 96 w 114"/>
              <a:gd name="T79" fmla="*/ 32 h 90"/>
              <a:gd name="T80" fmla="*/ 100 w 114"/>
              <a:gd name="T81" fmla="*/ 45 h 90"/>
              <a:gd name="T82" fmla="*/ 99 w 114"/>
              <a:gd name="T83" fmla="*/ 61 h 90"/>
              <a:gd name="T84" fmla="*/ 104 w 114"/>
              <a:gd name="T85" fmla="*/ 46 h 90"/>
              <a:gd name="T86" fmla="*/ 105 w 114"/>
              <a:gd name="T87" fmla="*/ 43 h 90"/>
              <a:gd name="T88" fmla="*/ 105 w 114"/>
              <a:gd name="T89" fmla="*/ 6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4" h="90">
                <a:moveTo>
                  <a:pt x="2" y="74"/>
                </a:moveTo>
                <a:cubicBezTo>
                  <a:pt x="54" y="74"/>
                  <a:pt x="54" y="74"/>
                  <a:pt x="54" y="74"/>
                </a:cubicBezTo>
                <a:cubicBezTo>
                  <a:pt x="55" y="74"/>
                  <a:pt x="56" y="73"/>
                  <a:pt x="56" y="72"/>
                </a:cubicBezTo>
                <a:cubicBezTo>
                  <a:pt x="56" y="71"/>
                  <a:pt x="55" y="70"/>
                  <a:pt x="54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43"/>
                  <a:pt x="30" y="39"/>
                  <a:pt x="32" y="35"/>
                </a:cubicBezTo>
                <a:cubicBezTo>
                  <a:pt x="35" y="31"/>
                  <a:pt x="38" y="27"/>
                  <a:pt x="40" y="23"/>
                </a:cubicBezTo>
                <a:cubicBezTo>
                  <a:pt x="48" y="25"/>
                  <a:pt x="57" y="25"/>
                  <a:pt x="65" y="23"/>
                </a:cubicBezTo>
                <a:cubicBezTo>
                  <a:pt x="66" y="23"/>
                  <a:pt x="66" y="23"/>
                  <a:pt x="66" y="22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1"/>
                  <a:pt x="73" y="32"/>
                  <a:pt x="74" y="31"/>
                </a:cubicBezTo>
                <a:cubicBezTo>
                  <a:pt x="75" y="30"/>
                  <a:pt x="75" y="29"/>
                  <a:pt x="74" y="28"/>
                </a:cubicBezTo>
                <a:cubicBezTo>
                  <a:pt x="63" y="10"/>
                  <a:pt x="63" y="10"/>
                  <a:pt x="63" y="10"/>
                </a:cubicBezTo>
                <a:cubicBezTo>
                  <a:pt x="64" y="8"/>
                  <a:pt x="65" y="7"/>
                  <a:pt x="66" y="6"/>
                </a:cubicBezTo>
                <a:cubicBezTo>
                  <a:pt x="66" y="5"/>
                  <a:pt x="66" y="5"/>
                  <a:pt x="67" y="5"/>
                </a:cubicBezTo>
                <a:cubicBezTo>
                  <a:pt x="67" y="5"/>
                  <a:pt x="67" y="5"/>
                  <a:pt x="68" y="6"/>
                </a:cubicBezTo>
                <a:cubicBezTo>
                  <a:pt x="77" y="19"/>
                  <a:pt x="77" y="19"/>
                  <a:pt x="77" y="19"/>
                </a:cubicBezTo>
                <a:cubicBezTo>
                  <a:pt x="78" y="20"/>
                  <a:pt x="79" y="21"/>
                  <a:pt x="80" y="20"/>
                </a:cubicBezTo>
                <a:cubicBezTo>
                  <a:pt x="81" y="19"/>
                  <a:pt x="82" y="18"/>
                  <a:pt x="81" y="17"/>
                </a:cubicBezTo>
                <a:cubicBezTo>
                  <a:pt x="71" y="3"/>
                  <a:pt x="71" y="3"/>
                  <a:pt x="71" y="3"/>
                </a:cubicBezTo>
                <a:cubicBezTo>
                  <a:pt x="70" y="1"/>
                  <a:pt x="69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5" y="0"/>
                  <a:pt x="63" y="2"/>
                  <a:pt x="62" y="4"/>
                </a:cubicBezTo>
                <a:cubicBezTo>
                  <a:pt x="61" y="4"/>
                  <a:pt x="61" y="5"/>
                  <a:pt x="60" y="6"/>
                </a:cubicBezTo>
                <a:cubicBezTo>
                  <a:pt x="58" y="2"/>
                  <a:pt x="56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8" y="3"/>
                  <a:pt x="44" y="9"/>
                </a:cubicBezTo>
                <a:cubicBezTo>
                  <a:pt x="39" y="17"/>
                  <a:pt x="34" y="25"/>
                  <a:pt x="29" y="33"/>
                </a:cubicBezTo>
                <a:cubicBezTo>
                  <a:pt x="26" y="37"/>
                  <a:pt x="23" y="41"/>
                  <a:pt x="21" y="45"/>
                </a:cubicBezTo>
                <a:cubicBezTo>
                  <a:pt x="5" y="70"/>
                  <a:pt x="5" y="70"/>
                  <a:pt x="5" y="70"/>
                </a:cubicBezTo>
                <a:cubicBezTo>
                  <a:pt x="2" y="70"/>
                  <a:pt x="2" y="70"/>
                  <a:pt x="2" y="70"/>
                </a:cubicBezTo>
                <a:cubicBezTo>
                  <a:pt x="1" y="70"/>
                  <a:pt x="0" y="71"/>
                  <a:pt x="0" y="72"/>
                </a:cubicBezTo>
                <a:cubicBezTo>
                  <a:pt x="0" y="73"/>
                  <a:pt x="1" y="74"/>
                  <a:pt x="2" y="74"/>
                </a:cubicBezTo>
                <a:close/>
                <a:moveTo>
                  <a:pt x="48" y="11"/>
                </a:moveTo>
                <a:cubicBezTo>
                  <a:pt x="49" y="9"/>
                  <a:pt x="50" y="7"/>
                  <a:pt x="52" y="6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4" y="4"/>
                  <a:pt x="55" y="5"/>
                </a:cubicBezTo>
                <a:cubicBezTo>
                  <a:pt x="56" y="7"/>
                  <a:pt x="57" y="9"/>
                  <a:pt x="58" y="11"/>
                </a:cubicBezTo>
                <a:cubicBezTo>
                  <a:pt x="63" y="19"/>
                  <a:pt x="63" y="19"/>
                  <a:pt x="63" y="19"/>
                </a:cubicBezTo>
                <a:cubicBezTo>
                  <a:pt x="57" y="20"/>
                  <a:pt x="50" y="20"/>
                  <a:pt x="43" y="19"/>
                </a:cubicBezTo>
                <a:cubicBezTo>
                  <a:pt x="44" y="16"/>
                  <a:pt x="46" y="14"/>
                  <a:pt x="48" y="11"/>
                </a:cubicBezTo>
                <a:close/>
                <a:moveTo>
                  <a:pt x="64" y="81"/>
                </a:moveTo>
                <a:cubicBezTo>
                  <a:pt x="64" y="82"/>
                  <a:pt x="63" y="83"/>
                  <a:pt x="62" y="83"/>
                </a:cubicBezTo>
                <a:cubicBezTo>
                  <a:pt x="2" y="83"/>
                  <a:pt x="2" y="83"/>
                  <a:pt x="2" y="83"/>
                </a:cubicBezTo>
                <a:cubicBezTo>
                  <a:pt x="1" y="83"/>
                  <a:pt x="0" y="82"/>
                  <a:pt x="0" y="81"/>
                </a:cubicBezTo>
                <a:cubicBezTo>
                  <a:pt x="0" y="80"/>
                  <a:pt x="1" y="79"/>
                  <a:pt x="2" y="79"/>
                </a:cubicBezTo>
                <a:cubicBezTo>
                  <a:pt x="62" y="79"/>
                  <a:pt x="62" y="79"/>
                  <a:pt x="62" y="79"/>
                </a:cubicBezTo>
                <a:cubicBezTo>
                  <a:pt x="63" y="79"/>
                  <a:pt x="64" y="80"/>
                  <a:pt x="64" y="81"/>
                </a:cubicBezTo>
                <a:close/>
                <a:moveTo>
                  <a:pt x="113" y="49"/>
                </a:moveTo>
                <a:cubicBezTo>
                  <a:pt x="112" y="47"/>
                  <a:pt x="111" y="44"/>
                  <a:pt x="110" y="41"/>
                </a:cubicBezTo>
                <a:cubicBezTo>
                  <a:pt x="109" y="40"/>
                  <a:pt x="107" y="39"/>
                  <a:pt x="106" y="39"/>
                </a:cubicBezTo>
                <a:cubicBezTo>
                  <a:pt x="106" y="39"/>
                  <a:pt x="105" y="39"/>
                  <a:pt x="105" y="39"/>
                </a:cubicBezTo>
                <a:cubicBezTo>
                  <a:pt x="104" y="38"/>
                  <a:pt x="104" y="36"/>
                  <a:pt x="103" y="34"/>
                </a:cubicBezTo>
                <a:cubicBezTo>
                  <a:pt x="101" y="31"/>
                  <a:pt x="99" y="29"/>
                  <a:pt x="97" y="28"/>
                </a:cubicBezTo>
                <a:cubicBezTo>
                  <a:pt x="96" y="28"/>
                  <a:pt x="95" y="28"/>
                  <a:pt x="94" y="28"/>
                </a:cubicBezTo>
                <a:cubicBezTo>
                  <a:pt x="94" y="27"/>
                  <a:pt x="94" y="26"/>
                  <a:pt x="94" y="26"/>
                </a:cubicBezTo>
                <a:cubicBezTo>
                  <a:pt x="94" y="26"/>
                  <a:pt x="94" y="26"/>
                  <a:pt x="94" y="25"/>
                </a:cubicBezTo>
                <a:cubicBezTo>
                  <a:pt x="94" y="25"/>
                  <a:pt x="94" y="25"/>
                  <a:pt x="93" y="25"/>
                </a:cubicBezTo>
                <a:cubicBezTo>
                  <a:pt x="93" y="24"/>
                  <a:pt x="93" y="24"/>
                  <a:pt x="93" y="24"/>
                </a:cubicBezTo>
                <a:cubicBezTo>
                  <a:pt x="93" y="24"/>
                  <a:pt x="92" y="24"/>
                  <a:pt x="92" y="24"/>
                </a:cubicBezTo>
                <a:cubicBezTo>
                  <a:pt x="89" y="22"/>
                  <a:pt x="85" y="23"/>
                  <a:pt x="82" y="26"/>
                </a:cubicBezTo>
                <a:cubicBezTo>
                  <a:pt x="79" y="29"/>
                  <a:pt x="79" y="34"/>
                  <a:pt x="79" y="39"/>
                </a:cubicBezTo>
                <a:cubicBezTo>
                  <a:pt x="79" y="43"/>
                  <a:pt x="77" y="49"/>
                  <a:pt x="76" y="54"/>
                </a:cubicBezTo>
                <a:cubicBezTo>
                  <a:pt x="75" y="55"/>
                  <a:pt x="74" y="56"/>
                  <a:pt x="74" y="56"/>
                </a:cubicBezTo>
                <a:cubicBezTo>
                  <a:pt x="74" y="56"/>
                  <a:pt x="73" y="56"/>
                  <a:pt x="73" y="55"/>
                </a:cubicBezTo>
                <a:cubicBezTo>
                  <a:pt x="73" y="55"/>
                  <a:pt x="73" y="55"/>
                  <a:pt x="73" y="54"/>
                </a:cubicBezTo>
                <a:cubicBezTo>
                  <a:pt x="72" y="54"/>
                  <a:pt x="72" y="53"/>
                  <a:pt x="72" y="53"/>
                </a:cubicBezTo>
                <a:cubicBezTo>
                  <a:pt x="72" y="52"/>
                  <a:pt x="71" y="50"/>
                  <a:pt x="71" y="49"/>
                </a:cubicBezTo>
                <a:cubicBezTo>
                  <a:pt x="69" y="47"/>
                  <a:pt x="68" y="45"/>
                  <a:pt x="66" y="43"/>
                </a:cubicBezTo>
                <a:cubicBezTo>
                  <a:pt x="65" y="43"/>
                  <a:pt x="63" y="42"/>
                  <a:pt x="61" y="42"/>
                </a:cubicBezTo>
                <a:cubicBezTo>
                  <a:pt x="60" y="42"/>
                  <a:pt x="58" y="43"/>
                  <a:pt x="57" y="44"/>
                </a:cubicBezTo>
                <a:cubicBezTo>
                  <a:pt x="56" y="45"/>
                  <a:pt x="55" y="48"/>
                  <a:pt x="55" y="51"/>
                </a:cubicBezTo>
                <a:cubicBezTo>
                  <a:pt x="55" y="52"/>
                  <a:pt x="56" y="55"/>
                  <a:pt x="57" y="56"/>
                </a:cubicBezTo>
                <a:cubicBezTo>
                  <a:pt x="58" y="59"/>
                  <a:pt x="59" y="61"/>
                  <a:pt x="59" y="62"/>
                </a:cubicBezTo>
                <a:cubicBezTo>
                  <a:pt x="61" y="67"/>
                  <a:pt x="62" y="71"/>
                  <a:pt x="66" y="76"/>
                </a:cubicBezTo>
                <a:cubicBezTo>
                  <a:pt x="66" y="76"/>
                  <a:pt x="67" y="77"/>
                  <a:pt x="67" y="78"/>
                </a:cubicBezTo>
                <a:cubicBezTo>
                  <a:pt x="69" y="79"/>
                  <a:pt x="70" y="81"/>
                  <a:pt x="70" y="85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88"/>
                  <a:pt x="72" y="90"/>
                  <a:pt x="75" y="90"/>
                </a:cubicBezTo>
                <a:cubicBezTo>
                  <a:pt x="99" y="90"/>
                  <a:pt x="99" y="90"/>
                  <a:pt x="99" y="90"/>
                </a:cubicBezTo>
                <a:cubicBezTo>
                  <a:pt x="99" y="90"/>
                  <a:pt x="99" y="90"/>
                  <a:pt x="99" y="90"/>
                </a:cubicBezTo>
                <a:cubicBezTo>
                  <a:pt x="101" y="90"/>
                  <a:pt x="103" y="89"/>
                  <a:pt x="103" y="87"/>
                </a:cubicBezTo>
                <a:cubicBezTo>
                  <a:pt x="104" y="84"/>
                  <a:pt x="105" y="82"/>
                  <a:pt x="106" y="79"/>
                </a:cubicBezTo>
                <a:cubicBezTo>
                  <a:pt x="107" y="76"/>
                  <a:pt x="108" y="74"/>
                  <a:pt x="109" y="71"/>
                </a:cubicBezTo>
                <a:cubicBezTo>
                  <a:pt x="112" y="61"/>
                  <a:pt x="114" y="56"/>
                  <a:pt x="113" y="49"/>
                </a:cubicBezTo>
                <a:close/>
                <a:moveTo>
                  <a:pt x="105" y="69"/>
                </a:moveTo>
                <a:cubicBezTo>
                  <a:pt x="104" y="72"/>
                  <a:pt x="103" y="75"/>
                  <a:pt x="102" y="77"/>
                </a:cubicBezTo>
                <a:cubicBezTo>
                  <a:pt x="101" y="80"/>
                  <a:pt x="100" y="83"/>
                  <a:pt x="99" y="85"/>
                </a:cubicBezTo>
                <a:cubicBezTo>
                  <a:pt x="99" y="86"/>
                  <a:pt x="99" y="86"/>
                  <a:pt x="99" y="86"/>
                </a:cubicBezTo>
                <a:cubicBezTo>
                  <a:pt x="98" y="86"/>
                  <a:pt x="98" y="86"/>
                  <a:pt x="98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86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4" y="79"/>
                  <a:pt x="72" y="76"/>
                  <a:pt x="71" y="75"/>
                </a:cubicBezTo>
                <a:cubicBezTo>
                  <a:pt x="70" y="74"/>
                  <a:pt x="70" y="74"/>
                  <a:pt x="69" y="73"/>
                </a:cubicBezTo>
                <a:cubicBezTo>
                  <a:pt x="66" y="69"/>
                  <a:pt x="65" y="65"/>
                  <a:pt x="63" y="61"/>
                </a:cubicBezTo>
                <a:cubicBezTo>
                  <a:pt x="63" y="59"/>
                  <a:pt x="62" y="57"/>
                  <a:pt x="61" y="54"/>
                </a:cubicBezTo>
                <a:cubicBezTo>
                  <a:pt x="60" y="53"/>
                  <a:pt x="60" y="51"/>
                  <a:pt x="60" y="50"/>
                </a:cubicBezTo>
                <a:cubicBezTo>
                  <a:pt x="60" y="49"/>
                  <a:pt x="60" y="48"/>
                  <a:pt x="61" y="47"/>
                </a:cubicBezTo>
                <a:cubicBezTo>
                  <a:pt x="61" y="47"/>
                  <a:pt x="61" y="47"/>
                  <a:pt x="61" y="47"/>
                </a:cubicBezTo>
                <a:cubicBezTo>
                  <a:pt x="61" y="47"/>
                  <a:pt x="62" y="47"/>
                  <a:pt x="62" y="47"/>
                </a:cubicBezTo>
                <a:cubicBezTo>
                  <a:pt x="62" y="47"/>
                  <a:pt x="63" y="47"/>
                  <a:pt x="64" y="47"/>
                </a:cubicBezTo>
                <a:cubicBezTo>
                  <a:pt x="65" y="48"/>
                  <a:pt x="66" y="49"/>
                  <a:pt x="67" y="51"/>
                </a:cubicBezTo>
                <a:cubicBezTo>
                  <a:pt x="67" y="52"/>
                  <a:pt x="67" y="53"/>
                  <a:pt x="68" y="54"/>
                </a:cubicBezTo>
                <a:cubicBezTo>
                  <a:pt x="68" y="55"/>
                  <a:pt x="68" y="55"/>
                  <a:pt x="68" y="56"/>
                </a:cubicBezTo>
                <a:cubicBezTo>
                  <a:pt x="69" y="57"/>
                  <a:pt x="69" y="57"/>
                  <a:pt x="69" y="58"/>
                </a:cubicBezTo>
                <a:cubicBezTo>
                  <a:pt x="70" y="60"/>
                  <a:pt x="72" y="61"/>
                  <a:pt x="74" y="61"/>
                </a:cubicBezTo>
                <a:cubicBezTo>
                  <a:pt x="77" y="60"/>
                  <a:pt x="79" y="58"/>
                  <a:pt x="80" y="55"/>
                </a:cubicBezTo>
                <a:cubicBezTo>
                  <a:pt x="81" y="53"/>
                  <a:pt x="83" y="44"/>
                  <a:pt x="84" y="39"/>
                </a:cubicBezTo>
                <a:cubicBezTo>
                  <a:pt x="84" y="35"/>
                  <a:pt x="84" y="31"/>
                  <a:pt x="85" y="29"/>
                </a:cubicBezTo>
                <a:cubicBezTo>
                  <a:pt x="87" y="28"/>
                  <a:pt x="88" y="27"/>
                  <a:pt x="89" y="28"/>
                </a:cubicBezTo>
                <a:cubicBezTo>
                  <a:pt x="90" y="29"/>
                  <a:pt x="90" y="30"/>
                  <a:pt x="90" y="31"/>
                </a:cubicBezTo>
                <a:cubicBezTo>
                  <a:pt x="90" y="35"/>
                  <a:pt x="91" y="40"/>
                  <a:pt x="90" y="43"/>
                </a:cubicBezTo>
                <a:cubicBezTo>
                  <a:pt x="89" y="48"/>
                  <a:pt x="88" y="53"/>
                  <a:pt x="87" y="56"/>
                </a:cubicBezTo>
                <a:cubicBezTo>
                  <a:pt x="87" y="57"/>
                  <a:pt x="87" y="59"/>
                  <a:pt x="88" y="59"/>
                </a:cubicBezTo>
                <a:cubicBezTo>
                  <a:pt x="90" y="59"/>
                  <a:pt x="91" y="59"/>
                  <a:pt x="91" y="57"/>
                </a:cubicBezTo>
                <a:cubicBezTo>
                  <a:pt x="92" y="54"/>
                  <a:pt x="93" y="50"/>
                  <a:pt x="94" y="44"/>
                </a:cubicBezTo>
                <a:cubicBezTo>
                  <a:pt x="95" y="41"/>
                  <a:pt x="95" y="36"/>
                  <a:pt x="94" y="32"/>
                </a:cubicBezTo>
                <a:cubicBezTo>
                  <a:pt x="95" y="32"/>
                  <a:pt x="96" y="32"/>
                  <a:pt x="96" y="32"/>
                </a:cubicBezTo>
                <a:cubicBezTo>
                  <a:pt x="97" y="33"/>
                  <a:pt x="98" y="34"/>
                  <a:pt x="99" y="36"/>
                </a:cubicBezTo>
                <a:cubicBezTo>
                  <a:pt x="101" y="41"/>
                  <a:pt x="101" y="41"/>
                  <a:pt x="100" y="43"/>
                </a:cubicBezTo>
                <a:cubicBezTo>
                  <a:pt x="100" y="44"/>
                  <a:pt x="100" y="44"/>
                  <a:pt x="100" y="45"/>
                </a:cubicBezTo>
                <a:cubicBezTo>
                  <a:pt x="100" y="46"/>
                  <a:pt x="99" y="48"/>
                  <a:pt x="99" y="49"/>
                </a:cubicBezTo>
                <a:cubicBezTo>
                  <a:pt x="99" y="52"/>
                  <a:pt x="98" y="56"/>
                  <a:pt x="97" y="58"/>
                </a:cubicBezTo>
                <a:cubicBezTo>
                  <a:pt x="97" y="59"/>
                  <a:pt x="97" y="61"/>
                  <a:pt x="99" y="61"/>
                </a:cubicBezTo>
                <a:cubicBezTo>
                  <a:pt x="100" y="61"/>
                  <a:pt x="101" y="61"/>
                  <a:pt x="101" y="60"/>
                </a:cubicBezTo>
                <a:cubicBezTo>
                  <a:pt x="102" y="57"/>
                  <a:pt x="103" y="53"/>
                  <a:pt x="104" y="50"/>
                </a:cubicBezTo>
                <a:cubicBezTo>
                  <a:pt x="104" y="49"/>
                  <a:pt x="104" y="47"/>
                  <a:pt x="104" y="46"/>
                </a:cubicBezTo>
                <a:cubicBezTo>
                  <a:pt x="104" y="45"/>
                  <a:pt x="105" y="44"/>
                  <a:pt x="105" y="44"/>
                </a:cubicBezTo>
                <a:cubicBezTo>
                  <a:pt x="105" y="44"/>
                  <a:pt x="105" y="43"/>
                  <a:pt x="105" y="43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6" y="43"/>
                  <a:pt x="106" y="44"/>
                  <a:pt x="106" y="44"/>
                </a:cubicBezTo>
                <a:cubicBezTo>
                  <a:pt x="107" y="46"/>
                  <a:pt x="108" y="48"/>
                  <a:pt x="108" y="50"/>
                </a:cubicBezTo>
                <a:cubicBezTo>
                  <a:pt x="109" y="55"/>
                  <a:pt x="108" y="60"/>
                  <a:pt x="105" y="69"/>
                </a:cubicBezTo>
                <a:close/>
                <a:moveTo>
                  <a:pt x="105" y="69"/>
                </a:moveTo>
                <a:cubicBezTo>
                  <a:pt x="105" y="69"/>
                  <a:pt x="105" y="69"/>
                  <a:pt x="105" y="6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2864552" y="829159"/>
            <a:ext cx="297944" cy="264329"/>
          </a:xfrm>
          <a:custGeom>
            <a:avLst/>
            <a:gdLst>
              <a:gd name="T0" fmla="*/ 29 w 104"/>
              <a:gd name="T1" fmla="*/ 13 h 92"/>
              <a:gd name="T2" fmla="*/ 4 w 104"/>
              <a:gd name="T3" fmla="*/ 13 h 92"/>
              <a:gd name="T4" fmla="*/ 71 w 104"/>
              <a:gd name="T5" fmla="*/ 17 h 92"/>
              <a:gd name="T6" fmla="*/ 63 w 104"/>
              <a:gd name="T7" fmla="*/ 13 h 92"/>
              <a:gd name="T8" fmla="*/ 31 w 104"/>
              <a:gd name="T9" fmla="*/ 17 h 92"/>
              <a:gd name="T10" fmla="*/ 33 w 104"/>
              <a:gd name="T11" fmla="*/ 21 h 92"/>
              <a:gd name="T12" fmla="*/ 28 w 104"/>
              <a:gd name="T13" fmla="*/ 28 h 92"/>
              <a:gd name="T14" fmla="*/ 16 w 104"/>
              <a:gd name="T15" fmla="*/ 34 h 92"/>
              <a:gd name="T16" fmla="*/ 1 w 104"/>
              <a:gd name="T17" fmla="*/ 30 h 92"/>
              <a:gd name="T18" fmla="*/ 5 w 104"/>
              <a:gd name="T19" fmla="*/ 53 h 92"/>
              <a:gd name="T20" fmla="*/ 6 w 104"/>
              <a:gd name="T21" fmla="*/ 58 h 92"/>
              <a:gd name="T22" fmla="*/ 5 w 104"/>
              <a:gd name="T23" fmla="*/ 86 h 92"/>
              <a:gd name="T24" fmla="*/ 0 w 104"/>
              <a:gd name="T25" fmla="*/ 92 h 92"/>
              <a:gd name="T26" fmla="*/ 9 w 104"/>
              <a:gd name="T27" fmla="*/ 91 h 92"/>
              <a:gd name="T28" fmla="*/ 15 w 104"/>
              <a:gd name="T29" fmla="*/ 92 h 92"/>
              <a:gd name="T30" fmla="*/ 18 w 104"/>
              <a:gd name="T31" fmla="*/ 63 h 92"/>
              <a:gd name="T32" fmla="*/ 24 w 104"/>
              <a:gd name="T33" fmla="*/ 92 h 92"/>
              <a:gd name="T34" fmla="*/ 29 w 104"/>
              <a:gd name="T35" fmla="*/ 92 h 92"/>
              <a:gd name="T36" fmla="*/ 34 w 104"/>
              <a:gd name="T37" fmla="*/ 87 h 92"/>
              <a:gd name="T38" fmla="*/ 27 w 104"/>
              <a:gd name="T39" fmla="*/ 86 h 92"/>
              <a:gd name="T40" fmla="*/ 28 w 104"/>
              <a:gd name="T41" fmla="*/ 58 h 92"/>
              <a:gd name="T42" fmla="*/ 33 w 104"/>
              <a:gd name="T43" fmla="*/ 38 h 92"/>
              <a:gd name="T44" fmla="*/ 64 w 104"/>
              <a:gd name="T45" fmla="*/ 63 h 92"/>
              <a:gd name="T46" fmla="*/ 47 w 104"/>
              <a:gd name="T47" fmla="*/ 90 h 92"/>
              <a:gd name="T48" fmla="*/ 64 w 104"/>
              <a:gd name="T49" fmla="*/ 77 h 92"/>
              <a:gd name="T50" fmla="*/ 68 w 104"/>
              <a:gd name="T51" fmla="*/ 90 h 92"/>
              <a:gd name="T52" fmla="*/ 79 w 104"/>
              <a:gd name="T53" fmla="*/ 90 h 92"/>
              <a:gd name="T54" fmla="*/ 68 w 104"/>
              <a:gd name="T55" fmla="*/ 71 h 92"/>
              <a:gd name="T56" fmla="*/ 102 w 104"/>
              <a:gd name="T57" fmla="*/ 63 h 92"/>
              <a:gd name="T58" fmla="*/ 104 w 104"/>
              <a:gd name="T59" fmla="*/ 21 h 92"/>
              <a:gd name="T60" fmla="*/ 71 w 104"/>
              <a:gd name="T61" fmla="*/ 17 h 92"/>
              <a:gd name="T62" fmla="*/ 36 w 104"/>
              <a:gd name="T63" fmla="*/ 60 h 92"/>
              <a:gd name="T64" fmla="*/ 49 w 104"/>
              <a:gd name="T65" fmla="*/ 45 h 92"/>
              <a:gd name="T66" fmla="*/ 36 w 104"/>
              <a:gd name="T67" fmla="*/ 32 h 92"/>
              <a:gd name="T68" fmla="*/ 99 w 104"/>
              <a:gd name="T69" fmla="*/ 21 h 92"/>
              <a:gd name="T70" fmla="*/ 61 w 104"/>
              <a:gd name="T71" fmla="*/ 40 h 92"/>
              <a:gd name="T72" fmla="*/ 68 w 104"/>
              <a:gd name="T73" fmla="*/ 49 h 92"/>
              <a:gd name="T74" fmla="*/ 81 w 104"/>
              <a:gd name="T75" fmla="*/ 50 h 92"/>
              <a:gd name="T76" fmla="*/ 85 w 104"/>
              <a:gd name="T77" fmla="*/ 40 h 92"/>
              <a:gd name="T78" fmla="*/ 61 w 104"/>
              <a:gd name="T79" fmla="*/ 40 h 92"/>
              <a:gd name="T80" fmla="*/ 53 w 104"/>
              <a:gd name="T81" fmla="*/ 45 h 92"/>
              <a:gd name="T82" fmla="*/ 58 w 104"/>
              <a:gd name="T83" fmla="*/ 50 h 92"/>
              <a:gd name="T84" fmla="*/ 56 w 104"/>
              <a:gd name="T85" fmla="*/ 45 h 92"/>
              <a:gd name="T86" fmla="*/ 78 w 104"/>
              <a:gd name="T87" fmla="*/ 44 h 92"/>
              <a:gd name="T88" fmla="*/ 69 w 104"/>
              <a:gd name="T89" fmla="*/ 25 h 92"/>
              <a:gd name="T90" fmla="*/ 54 w 104"/>
              <a:gd name="T91" fmla="*/ 3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4" h="92">
                <a:moveTo>
                  <a:pt x="17" y="26"/>
                </a:moveTo>
                <a:cubicBezTo>
                  <a:pt x="24" y="26"/>
                  <a:pt x="29" y="20"/>
                  <a:pt x="29" y="13"/>
                </a:cubicBezTo>
                <a:cubicBezTo>
                  <a:pt x="29" y="6"/>
                  <a:pt x="24" y="0"/>
                  <a:pt x="17" y="0"/>
                </a:cubicBezTo>
                <a:cubicBezTo>
                  <a:pt x="9" y="0"/>
                  <a:pt x="4" y="6"/>
                  <a:pt x="4" y="13"/>
                </a:cubicBezTo>
                <a:cubicBezTo>
                  <a:pt x="4" y="20"/>
                  <a:pt x="9" y="26"/>
                  <a:pt x="17" y="26"/>
                </a:cubicBezTo>
                <a:close/>
                <a:moveTo>
                  <a:pt x="71" y="17"/>
                </a:moveTo>
                <a:cubicBezTo>
                  <a:pt x="71" y="13"/>
                  <a:pt x="71" y="13"/>
                  <a:pt x="71" y="13"/>
                </a:cubicBezTo>
                <a:cubicBezTo>
                  <a:pt x="63" y="13"/>
                  <a:pt x="63" y="13"/>
                  <a:pt x="63" y="13"/>
                </a:cubicBezTo>
                <a:cubicBezTo>
                  <a:pt x="63" y="17"/>
                  <a:pt x="63" y="17"/>
                  <a:pt x="63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21"/>
                  <a:pt x="31" y="21"/>
                  <a:pt x="31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30"/>
                  <a:pt x="33" y="30"/>
                  <a:pt x="33" y="30"/>
                </a:cubicBezTo>
                <a:cubicBezTo>
                  <a:pt x="28" y="28"/>
                  <a:pt x="28" y="28"/>
                  <a:pt x="28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16" y="34"/>
                  <a:pt x="16" y="34"/>
                  <a:pt x="16" y="34"/>
                </a:cubicBezTo>
                <a:cubicBezTo>
                  <a:pt x="12" y="28"/>
                  <a:pt x="12" y="28"/>
                  <a:pt x="12" y="28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53"/>
                  <a:pt x="0" y="53"/>
                  <a:pt x="0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58"/>
                  <a:pt x="5" y="58"/>
                  <a:pt x="5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86"/>
                  <a:pt x="6" y="86"/>
                  <a:pt x="6" y="86"/>
                </a:cubicBezTo>
                <a:cubicBezTo>
                  <a:pt x="5" y="86"/>
                  <a:pt x="5" y="86"/>
                  <a:pt x="5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2"/>
                  <a:pt x="0" y="92"/>
                  <a:pt x="0" y="92"/>
                </a:cubicBezTo>
                <a:cubicBezTo>
                  <a:pt x="4" y="92"/>
                  <a:pt x="4" y="92"/>
                  <a:pt x="4" y="92"/>
                </a:cubicBezTo>
                <a:cubicBezTo>
                  <a:pt x="9" y="91"/>
                  <a:pt x="9" y="91"/>
                  <a:pt x="9" y="91"/>
                </a:cubicBezTo>
                <a:cubicBezTo>
                  <a:pt x="9" y="92"/>
                  <a:pt x="9" y="92"/>
                  <a:pt x="9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5" y="63"/>
                  <a:pt x="15" y="63"/>
                  <a:pt x="15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92"/>
                  <a:pt x="18" y="92"/>
                  <a:pt x="18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1"/>
                  <a:pt x="24" y="91"/>
                  <a:pt x="24" y="91"/>
                </a:cubicBezTo>
                <a:cubicBezTo>
                  <a:pt x="29" y="92"/>
                  <a:pt x="29" y="92"/>
                  <a:pt x="29" y="92"/>
                </a:cubicBezTo>
                <a:cubicBezTo>
                  <a:pt x="34" y="92"/>
                  <a:pt x="34" y="92"/>
                  <a:pt x="34" y="92"/>
                </a:cubicBezTo>
                <a:cubicBezTo>
                  <a:pt x="34" y="87"/>
                  <a:pt x="34" y="87"/>
                  <a:pt x="34" y="87"/>
                </a:cubicBezTo>
                <a:cubicBezTo>
                  <a:pt x="28" y="86"/>
                  <a:pt x="28" y="86"/>
                  <a:pt x="28" y="86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28" y="58"/>
                  <a:pt x="28" y="58"/>
                </a:cubicBezTo>
                <a:cubicBezTo>
                  <a:pt x="29" y="37"/>
                  <a:pt x="29" y="37"/>
                  <a:pt x="29" y="37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63"/>
                  <a:pt x="33" y="63"/>
                  <a:pt x="33" y="63"/>
                </a:cubicBezTo>
                <a:cubicBezTo>
                  <a:pt x="64" y="63"/>
                  <a:pt x="64" y="63"/>
                  <a:pt x="64" y="63"/>
                </a:cubicBezTo>
                <a:cubicBezTo>
                  <a:pt x="64" y="71"/>
                  <a:pt x="64" y="71"/>
                  <a:pt x="64" y="71"/>
                </a:cubicBezTo>
                <a:cubicBezTo>
                  <a:pt x="47" y="90"/>
                  <a:pt x="47" y="90"/>
                  <a:pt x="47" y="90"/>
                </a:cubicBezTo>
                <a:cubicBezTo>
                  <a:pt x="53" y="90"/>
                  <a:pt x="53" y="90"/>
                  <a:pt x="53" y="90"/>
                </a:cubicBezTo>
                <a:cubicBezTo>
                  <a:pt x="64" y="77"/>
                  <a:pt x="64" y="77"/>
                  <a:pt x="64" y="77"/>
                </a:cubicBezTo>
                <a:cubicBezTo>
                  <a:pt x="64" y="90"/>
                  <a:pt x="64" y="90"/>
                  <a:pt x="64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8" y="77"/>
                  <a:pt x="68" y="77"/>
                  <a:pt x="68" y="77"/>
                </a:cubicBezTo>
                <a:cubicBezTo>
                  <a:pt x="79" y="90"/>
                  <a:pt x="79" y="90"/>
                  <a:pt x="79" y="90"/>
                </a:cubicBezTo>
                <a:cubicBezTo>
                  <a:pt x="85" y="90"/>
                  <a:pt x="85" y="90"/>
                  <a:pt x="85" y="90"/>
                </a:cubicBezTo>
                <a:cubicBezTo>
                  <a:pt x="68" y="71"/>
                  <a:pt x="68" y="71"/>
                  <a:pt x="68" y="71"/>
                </a:cubicBezTo>
                <a:cubicBezTo>
                  <a:pt x="68" y="63"/>
                  <a:pt x="68" y="63"/>
                  <a:pt x="68" y="63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17"/>
                  <a:pt x="104" y="17"/>
                  <a:pt x="104" y="17"/>
                </a:cubicBezTo>
                <a:lnTo>
                  <a:pt x="71" y="17"/>
                </a:lnTo>
                <a:close/>
                <a:moveTo>
                  <a:pt x="99" y="60"/>
                </a:moveTo>
                <a:cubicBezTo>
                  <a:pt x="36" y="60"/>
                  <a:pt x="36" y="60"/>
                  <a:pt x="36" y="60"/>
                </a:cubicBezTo>
                <a:cubicBezTo>
                  <a:pt x="36" y="40"/>
                  <a:pt x="36" y="40"/>
                  <a:pt x="36" y="40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38"/>
                  <a:pt x="49" y="38"/>
                  <a:pt x="49" y="38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21"/>
                  <a:pt x="36" y="21"/>
                  <a:pt x="36" y="21"/>
                </a:cubicBezTo>
                <a:cubicBezTo>
                  <a:pt x="99" y="21"/>
                  <a:pt x="99" y="21"/>
                  <a:pt x="99" y="21"/>
                </a:cubicBezTo>
                <a:lnTo>
                  <a:pt x="99" y="60"/>
                </a:lnTo>
                <a:close/>
                <a:moveTo>
                  <a:pt x="61" y="40"/>
                </a:moveTo>
                <a:cubicBezTo>
                  <a:pt x="61" y="50"/>
                  <a:pt x="61" y="50"/>
                  <a:pt x="61" y="50"/>
                </a:cubicBezTo>
                <a:cubicBezTo>
                  <a:pt x="61" y="50"/>
                  <a:pt x="65" y="48"/>
                  <a:pt x="68" y="49"/>
                </a:cubicBezTo>
                <a:cubicBezTo>
                  <a:pt x="71" y="51"/>
                  <a:pt x="77" y="54"/>
                  <a:pt x="77" y="54"/>
                </a:cubicBezTo>
                <a:cubicBezTo>
                  <a:pt x="77" y="54"/>
                  <a:pt x="79" y="51"/>
                  <a:pt x="81" y="50"/>
                </a:cubicBezTo>
                <a:cubicBezTo>
                  <a:pt x="83" y="49"/>
                  <a:pt x="85" y="48"/>
                  <a:pt x="85" y="48"/>
                </a:cubicBezTo>
                <a:cubicBezTo>
                  <a:pt x="85" y="40"/>
                  <a:pt x="85" y="40"/>
                  <a:pt x="85" y="40"/>
                </a:cubicBezTo>
                <a:cubicBezTo>
                  <a:pt x="78" y="46"/>
                  <a:pt x="78" y="46"/>
                  <a:pt x="78" y="46"/>
                </a:cubicBezTo>
                <a:lnTo>
                  <a:pt x="61" y="40"/>
                </a:lnTo>
                <a:close/>
                <a:moveTo>
                  <a:pt x="54" y="45"/>
                </a:moveTo>
                <a:cubicBezTo>
                  <a:pt x="53" y="45"/>
                  <a:pt x="53" y="45"/>
                  <a:pt x="53" y="45"/>
                </a:cubicBezTo>
                <a:cubicBezTo>
                  <a:pt x="53" y="50"/>
                  <a:pt x="53" y="50"/>
                  <a:pt x="53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58" y="45"/>
                  <a:pt x="58" y="45"/>
                  <a:pt x="58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37"/>
                  <a:pt x="56" y="37"/>
                  <a:pt x="56" y="37"/>
                </a:cubicBezTo>
                <a:cubicBezTo>
                  <a:pt x="78" y="44"/>
                  <a:pt x="78" y="44"/>
                  <a:pt x="78" y="44"/>
                </a:cubicBezTo>
                <a:cubicBezTo>
                  <a:pt x="92" y="32"/>
                  <a:pt x="92" y="32"/>
                  <a:pt x="92" y="32"/>
                </a:cubicBezTo>
                <a:cubicBezTo>
                  <a:pt x="69" y="25"/>
                  <a:pt x="69" y="25"/>
                  <a:pt x="69" y="25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7"/>
                  <a:pt x="54" y="37"/>
                  <a:pt x="54" y="37"/>
                </a:cubicBez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2261024" y="815409"/>
            <a:ext cx="275025" cy="291832"/>
          </a:xfrm>
          <a:custGeom>
            <a:avLst/>
            <a:gdLst>
              <a:gd name="T0" fmla="*/ 39 w 96"/>
              <a:gd name="T1" fmla="*/ 5 h 102"/>
              <a:gd name="T2" fmla="*/ 39 w 96"/>
              <a:gd name="T3" fmla="*/ 7 h 102"/>
              <a:gd name="T4" fmla="*/ 27 w 96"/>
              <a:gd name="T5" fmla="*/ 9 h 102"/>
              <a:gd name="T6" fmla="*/ 87 w 96"/>
              <a:gd name="T7" fmla="*/ 31 h 102"/>
              <a:gd name="T8" fmla="*/ 89 w 96"/>
              <a:gd name="T9" fmla="*/ 36 h 102"/>
              <a:gd name="T10" fmla="*/ 66 w 96"/>
              <a:gd name="T11" fmla="*/ 21 h 102"/>
              <a:gd name="T12" fmla="*/ 42 w 96"/>
              <a:gd name="T13" fmla="*/ 22 h 102"/>
              <a:gd name="T14" fmla="*/ 50 w 96"/>
              <a:gd name="T15" fmla="*/ 32 h 102"/>
              <a:gd name="T16" fmla="*/ 51 w 96"/>
              <a:gd name="T17" fmla="*/ 15 h 102"/>
              <a:gd name="T18" fmla="*/ 55 w 96"/>
              <a:gd name="T19" fmla="*/ 14 h 102"/>
              <a:gd name="T20" fmla="*/ 66 w 96"/>
              <a:gd name="T21" fmla="*/ 17 h 102"/>
              <a:gd name="T22" fmla="*/ 79 w 96"/>
              <a:gd name="T23" fmla="*/ 13 h 102"/>
              <a:gd name="T24" fmla="*/ 76 w 96"/>
              <a:gd name="T25" fmla="*/ 6 h 102"/>
              <a:gd name="T26" fmla="*/ 83 w 96"/>
              <a:gd name="T27" fmla="*/ 5 h 102"/>
              <a:gd name="T28" fmla="*/ 71 w 96"/>
              <a:gd name="T29" fmla="*/ 2 h 102"/>
              <a:gd name="T30" fmla="*/ 56 w 96"/>
              <a:gd name="T31" fmla="*/ 2 h 102"/>
              <a:gd name="T32" fmla="*/ 48 w 96"/>
              <a:gd name="T33" fmla="*/ 2 h 102"/>
              <a:gd name="T34" fmla="*/ 43 w 96"/>
              <a:gd name="T35" fmla="*/ 7 h 102"/>
              <a:gd name="T36" fmla="*/ 39 w 96"/>
              <a:gd name="T37" fmla="*/ 12 h 102"/>
              <a:gd name="T38" fmla="*/ 45 w 96"/>
              <a:gd name="T39" fmla="*/ 12 h 102"/>
              <a:gd name="T40" fmla="*/ 48 w 96"/>
              <a:gd name="T41" fmla="*/ 10 h 102"/>
              <a:gd name="T42" fmla="*/ 45 w 96"/>
              <a:gd name="T43" fmla="*/ 14 h 102"/>
              <a:gd name="T44" fmla="*/ 55 w 96"/>
              <a:gd name="T45" fmla="*/ 9 h 102"/>
              <a:gd name="T46" fmla="*/ 55 w 96"/>
              <a:gd name="T47" fmla="*/ 12 h 102"/>
              <a:gd name="T48" fmla="*/ 46 w 96"/>
              <a:gd name="T49" fmla="*/ 7 h 102"/>
              <a:gd name="T50" fmla="*/ 49 w 96"/>
              <a:gd name="T51" fmla="*/ 10 h 102"/>
              <a:gd name="T52" fmla="*/ 9 w 96"/>
              <a:gd name="T53" fmla="*/ 6 h 102"/>
              <a:gd name="T54" fmla="*/ 9 w 96"/>
              <a:gd name="T55" fmla="*/ 14 h 102"/>
              <a:gd name="T56" fmla="*/ 17 w 96"/>
              <a:gd name="T57" fmla="*/ 21 h 102"/>
              <a:gd name="T58" fmla="*/ 27 w 96"/>
              <a:gd name="T59" fmla="*/ 36 h 102"/>
              <a:gd name="T60" fmla="*/ 31 w 96"/>
              <a:gd name="T61" fmla="*/ 25 h 102"/>
              <a:gd name="T62" fmla="*/ 19 w 96"/>
              <a:gd name="T63" fmla="*/ 21 h 102"/>
              <a:gd name="T64" fmla="*/ 18 w 96"/>
              <a:gd name="T65" fmla="*/ 14 h 102"/>
              <a:gd name="T66" fmla="*/ 26 w 96"/>
              <a:gd name="T67" fmla="*/ 9 h 102"/>
              <a:gd name="T68" fmla="*/ 27 w 96"/>
              <a:gd name="T69" fmla="*/ 8 h 102"/>
              <a:gd name="T70" fmla="*/ 28 w 96"/>
              <a:gd name="T71" fmla="*/ 8 h 102"/>
              <a:gd name="T72" fmla="*/ 23 w 96"/>
              <a:gd name="T73" fmla="*/ 8 h 102"/>
              <a:gd name="T74" fmla="*/ 24 w 96"/>
              <a:gd name="T75" fmla="*/ 4 h 102"/>
              <a:gd name="T76" fmla="*/ 28 w 96"/>
              <a:gd name="T77" fmla="*/ 4 h 102"/>
              <a:gd name="T78" fmla="*/ 23 w 96"/>
              <a:gd name="T79" fmla="*/ 1 h 102"/>
              <a:gd name="T80" fmla="*/ 21 w 96"/>
              <a:gd name="T81" fmla="*/ 2 h 102"/>
              <a:gd name="T82" fmla="*/ 17 w 96"/>
              <a:gd name="T83" fmla="*/ 2 h 102"/>
              <a:gd name="T84" fmla="*/ 5 w 96"/>
              <a:gd name="T85" fmla="*/ 4 h 102"/>
              <a:gd name="T86" fmla="*/ 21 w 96"/>
              <a:gd name="T87" fmla="*/ 11 h 102"/>
              <a:gd name="T88" fmla="*/ 21 w 96"/>
              <a:gd name="T89" fmla="*/ 10 h 102"/>
              <a:gd name="T90" fmla="*/ 20 w 96"/>
              <a:gd name="T91" fmla="*/ 8 h 102"/>
              <a:gd name="T92" fmla="*/ 18 w 96"/>
              <a:gd name="T93" fmla="*/ 7 h 102"/>
              <a:gd name="T94" fmla="*/ 15 w 96"/>
              <a:gd name="T95" fmla="*/ 4 h 102"/>
              <a:gd name="T96" fmla="*/ 28 w 96"/>
              <a:gd name="T97" fmla="*/ 43 h 102"/>
              <a:gd name="T98" fmla="*/ 11 w 96"/>
              <a:gd name="T99" fmla="*/ 64 h 102"/>
              <a:gd name="T100" fmla="*/ 48 w 96"/>
              <a:gd name="T101" fmla="*/ 51 h 102"/>
              <a:gd name="T102" fmla="*/ 58 w 96"/>
              <a:gd name="T103" fmla="*/ 68 h 102"/>
              <a:gd name="T104" fmla="*/ 20 w 96"/>
              <a:gd name="T105" fmla="*/ 73 h 102"/>
              <a:gd name="T106" fmla="*/ 20 w 96"/>
              <a:gd name="T107" fmla="*/ 74 h 102"/>
              <a:gd name="T108" fmla="*/ 64 w 96"/>
              <a:gd name="T109" fmla="*/ 88 h 102"/>
              <a:gd name="T110" fmla="*/ 42 w 96"/>
              <a:gd name="T111" fmla="*/ 88 h 102"/>
              <a:gd name="T112" fmla="*/ 69 w 96"/>
              <a:gd name="T113" fmla="*/ 25 h 102"/>
              <a:gd name="T114" fmla="*/ 68 w 96"/>
              <a:gd name="T115" fmla="*/ 35 h 102"/>
              <a:gd name="T116" fmla="*/ 53 w 96"/>
              <a:gd name="T117" fmla="*/ 32 h 102"/>
              <a:gd name="T118" fmla="*/ 72 w 96"/>
              <a:gd name="T119" fmla="*/ 91 h 102"/>
              <a:gd name="T120" fmla="*/ 81 w 96"/>
              <a:gd name="T121" fmla="*/ 34 h 102"/>
              <a:gd name="T122" fmla="*/ 42 w 96"/>
              <a:gd name="T123" fmla="*/ 43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6" h="102">
                <a:moveTo>
                  <a:pt x="40" y="7"/>
                </a:moveTo>
                <a:cubicBezTo>
                  <a:pt x="40" y="7"/>
                  <a:pt x="40" y="7"/>
                  <a:pt x="40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8"/>
                  <a:pt x="39" y="8"/>
                  <a:pt x="39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40" y="5"/>
                  <a:pt x="40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lnTo>
                  <a:pt x="40" y="7"/>
                </a:lnTo>
                <a:close/>
                <a:moveTo>
                  <a:pt x="39" y="7"/>
                </a:move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8"/>
                  <a:pt x="38" y="8"/>
                  <a:pt x="38" y="8"/>
                </a:cubicBezTo>
                <a:lnTo>
                  <a:pt x="39" y="7"/>
                </a:lnTo>
                <a:close/>
                <a:moveTo>
                  <a:pt x="26" y="9"/>
                </a:move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lnTo>
                  <a:pt x="26" y="9"/>
                </a:lnTo>
                <a:close/>
                <a:moveTo>
                  <a:pt x="25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lose/>
                <a:moveTo>
                  <a:pt x="85" y="29"/>
                </a:moveTo>
                <a:cubicBezTo>
                  <a:pt x="85" y="31"/>
                  <a:pt x="84" y="32"/>
                  <a:pt x="83" y="33"/>
                </a:cubicBezTo>
                <a:cubicBezTo>
                  <a:pt x="84" y="34"/>
                  <a:pt x="84" y="34"/>
                  <a:pt x="85" y="35"/>
                </a:cubicBezTo>
                <a:cubicBezTo>
                  <a:pt x="86" y="34"/>
                  <a:pt x="86" y="34"/>
                  <a:pt x="86" y="34"/>
                </a:cubicBezTo>
                <a:cubicBezTo>
                  <a:pt x="87" y="32"/>
                  <a:pt x="87" y="32"/>
                  <a:pt x="87" y="32"/>
                </a:cubicBezTo>
                <a:cubicBezTo>
                  <a:pt x="87" y="31"/>
                  <a:pt x="87" y="31"/>
                  <a:pt x="87" y="31"/>
                </a:cubicBezTo>
                <a:cubicBezTo>
                  <a:pt x="86" y="30"/>
                  <a:pt x="86" y="30"/>
                  <a:pt x="86" y="30"/>
                </a:cubicBezTo>
                <a:lnTo>
                  <a:pt x="85" y="29"/>
                </a:lnTo>
                <a:close/>
                <a:moveTo>
                  <a:pt x="89" y="37"/>
                </a:moveTo>
                <a:cubicBezTo>
                  <a:pt x="89" y="36"/>
                  <a:pt x="89" y="36"/>
                  <a:pt x="89" y="36"/>
                </a:cubicBezTo>
                <a:cubicBezTo>
                  <a:pt x="90" y="36"/>
                  <a:pt x="90" y="36"/>
                  <a:pt x="90" y="36"/>
                </a:cubicBezTo>
                <a:cubicBezTo>
                  <a:pt x="91" y="35"/>
                  <a:pt x="91" y="35"/>
                  <a:pt x="91" y="35"/>
                </a:cubicBezTo>
                <a:cubicBezTo>
                  <a:pt x="91" y="35"/>
                  <a:pt x="91" y="35"/>
                  <a:pt x="91" y="35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34"/>
                  <a:pt x="90" y="34"/>
                  <a:pt x="90" y="34"/>
                </a:cubicBezTo>
                <a:cubicBezTo>
                  <a:pt x="89" y="34"/>
                  <a:pt x="89" y="34"/>
                  <a:pt x="89" y="34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6"/>
                  <a:pt x="89" y="36"/>
                  <a:pt x="89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7"/>
                  <a:pt x="88" y="37"/>
                  <a:pt x="88" y="37"/>
                </a:cubicBezTo>
                <a:lnTo>
                  <a:pt x="89" y="37"/>
                </a:lnTo>
                <a:close/>
                <a:moveTo>
                  <a:pt x="87" y="27"/>
                </a:moveTo>
                <a:cubicBezTo>
                  <a:pt x="86" y="27"/>
                  <a:pt x="86" y="27"/>
                  <a:pt x="86" y="27"/>
                </a:cubicBezTo>
                <a:cubicBezTo>
                  <a:pt x="86" y="27"/>
                  <a:pt x="86" y="27"/>
                  <a:pt x="86" y="27"/>
                </a:cubicBezTo>
                <a:cubicBezTo>
                  <a:pt x="87" y="27"/>
                  <a:pt x="87" y="27"/>
                  <a:pt x="87" y="27"/>
                </a:cubicBezTo>
                <a:close/>
                <a:moveTo>
                  <a:pt x="65" y="21"/>
                </a:moveTo>
                <a:cubicBezTo>
                  <a:pt x="65" y="22"/>
                  <a:pt x="65" y="22"/>
                  <a:pt x="65" y="22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1"/>
                  <a:pt x="66" y="21"/>
                  <a:pt x="66" y="21"/>
                </a:cubicBezTo>
                <a:cubicBezTo>
                  <a:pt x="65" y="21"/>
                  <a:pt x="65" y="21"/>
                  <a:pt x="65" y="21"/>
                </a:cubicBezTo>
                <a:close/>
                <a:moveTo>
                  <a:pt x="35" y="17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20"/>
                  <a:pt x="35" y="20"/>
                  <a:pt x="35" y="20"/>
                </a:cubicBezTo>
                <a:cubicBezTo>
                  <a:pt x="37" y="22"/>
                  <a:pt x="37" y="22"/>
                  <a:pt x="37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4"/>
                  <a:pt x="43" y="24"/>
                  <a:pt x="43" y="24"/>
                </a:cubicBezTo>
                <a:cubicBezTo>
                  <a:pt x="45" y="27"/>
                  <a:pt x="45" y="27"/>
                  <a:pt x="45" y="27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32"/>
                  <a:pt x="44" y="32"/>
                  <a:pt x="44" y="32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4"/>
                  <a:pt x="45" y="34"/>
                  <a:pt x="45" y="34"/>
                </a:cubicBezTo>
                <a:cubicBezTo>
                  <a:pt x="46" y="34"/>
                  <a:pt x="48" y="34"/>
                  <a:pt x="49" y="34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32"/>
                  <a:pt x="50" y="32"/>
                  <a:pt x="50" y="32"/>
                </a:cubicBezTo>
                <a:cubicBezTo>
                  <a:pt x="51" y="31"/>
                  <a:pt x="51" y="31"/>
                  <a:pt x="51" y="31"/>
                </a:cubicBezTo>
                <a:cubicBezTo>
                  <a:pt x="51" y="31"/>
                  <a:pt x="51" y="31"/>
                  <a:pt x="51" y="31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30"/>
                  <a:pt x="51" y="29"/>
                  <a:pt x="51" y="29"/>
                </a:cubicBezTo>
                <a:cubicBezTo>
                  <a:pt x="51" y="28"/>
                  <a:pt x="51" y="27"/>
                  <a:pt x="51" y="25"/>
                </a:cubicBezTo>
                <a:cubicBezTo>
                  <a:pt x="52" y="24"/>
                  <a:pt x="53" y="23"/>
                  <a:pt x="54" y="22"/>
                </a:cubicBezTo>
                <a:cubicBezTo>
                  <a:pt x="54" y="22"/>
                  <a:pt x="55" y="22"/>
                  <a:pt x="55" y="22"/>
                </a:cubicBezTo>
                <a:cubicBezTo>
                  <a:pt x="57" y="20"/>
                  <a:pt x="57" y="20"/>
                  <a:pt x="57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3" y="20"/>
                  <a:pt x="53" y="20"/>
                  <a:pt x="53" y="20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9"/>
                  <a:pt x="53" y="19"/>
                  <a:pt x="53" y="19"/>
                </a:cubicBezTo>
                <a:cubicBezTo>
                  <a:pt x="54" y="20"/>
                  <a:pt x="54" y="20"/>
                  <a:pt x="54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17"/>
                  <a:pt x="58" y="17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5" y="15"/>
                  <a:pt x="55" y="15"/>
                </a:cubicBezTo>
                <a:cubicBezTo>
                  <a:pt x="55" y="15"/>
                  <a:pt x="55" y="14"/>
                  <a:pt x="55" y="14"/>
                </a:cubicBezTo>
                <a:cubicBezTo>
                  <a:pt x="55" y="14"/>
                  <a:pt x="55" y="14"/>
                  <a:pt x="55" y="14"/>
                </a:cubicBezTo>
                <a:cubicBezTo>
                  <a:pt x="55" y="15"/>
                  <a:pt x="55" y="15"/>
                  <a:pt x="55" y="15"/>
                </a:cubicBezTo>
                <a:cubicBezTo>
                  <a:pt x="57" y="16"/>
                  <a:pt x="57" y="16"/>
                  <a:pt x="57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18"/>
                  <a:pt x="62" y="18"/>
                  <a:pt x="62" y="18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5" y="18"/>
                  <a:pt x="65" y="18"/>
                  <a:pt x="65" y="18"/>
                </a:cubicBezTo>
                <a:cubicBezTo>
                  <a:pt x="66" y="17"/>
                  <a:pt x="66" y="17"/>
                  <a:pt x="66" y="17"/>
                </a:cubicBezTo>
                <a:cubicBezTo>
                  <a:pt x="67" y="17"/>
                  <a:pt x="67" y="17"/>
                  <a:pt x="67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7"/>
                  <a:pt x="74" y="16"/>
                  <a:pt x="76" y="16"/>
                </a:cubicBezTo>
                <a:cubicBezTo>
                  <a:pt x="76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4"/>
                  <a:pt x="77" y="14"/>
                  <a:pt x="77" y="14"/>
                </a:cubicBezTo>
                <a:cubicBezTo>
                  <a:pt x="75" y="12"/>
                  <a:pt x="75" y="12"/>
                  <a:pt x="75" y="12"/>
                </a:cubicBezTo>
                <a:cubicBezTo>
                  <a:pt x="75" y="11"/>
                  <a:pt x="75" y="11"/>
                  <a:pt x="75" y="11"/>
                </a:cubicBezTo>
                <a:cubicBezTo>
                  <a:pt x="76" y="11"/>
                  <a:pt x="76" y="11"/>
                  <a:pt x="76" y="11"/>
                </a:cubicBezTo>
                <a:cubicBezTo>
                  <a:pt x="78" y="13"/>
                  <a:pt x="78" y="13"/>
                  <a:pt x="78" y="13"/>
                </a:cubicBezTo>
                <a:cubicBezTo>
                  <a:pt x="79" y="13"/>
                  <a:pt x="79" y="13"/>
                  <a:pt x="79" y="13"/>
                </a:cubicBezTo>
                <a:cubicBezTo>
                  <a:pt x="78" y="12"/>
                  <a:pt x="78" y="12"/>
                  <a:pt x="78" y="12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10"/>
                  <a:pt x="77" y="10"/>
                  <a:pt x="77" y="10"/>
                </a:cubicBezTo>
                <a:cubicBezTo>
                  <a:pt x="79" y="10"/>
                  <a:pt x="79" y="10"/>
                  <a:pt x="79" y="10"/>
                </a:cubicBezTo>
                <a:cubicBezTo>
                  <a:pt x="79" y="9"/>
                  <a:pt x="79" y="9"/>
                  <a:pt x="79" y="9"/>
                </a:cubicBezTo>
                <a:cubicBezTo>
                  <a:pt x="78" y="8"/>
                  <a:pt x="78" y="8"/>
                  <a:pt x="78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79" y="7"/>
                  <a:pt x="79" y="7"/>
                  <a:pt x="79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9" y="6"/>
                  <a:pt x="79" y="6"/>
                  <a:pt x="79" y="6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5"/>
                  <a:pt x="81" y="5"/>
                  <a:pt x="81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1" y="6"/>
                  <a:pt x="81" y="6"/>
                  <a:pt x="81" y="6"/>
                </a:cubicBezTo>
                <a:cubicBezTo>
                  <a:pt x="83" y="8"/>
                  <a:pt x="83" y="8"/>
                  <a:pt x="83" y="8"/>
                </a:cubicBezTo>
                <a:cubicBezTo>
                  <a:pt x="83" y="7"/>
                  <a:pt x="83" y="7"/>
                  <a:pt x="83" y="7"/>
                </a:cubicBezTo>
                <a:cubicBezTo>
                  <a:pt x="83" y="6"/>
                  <a:pt x="83" y="6"/>
                  <a:pt x="83" y="6"/>
                </a:cubicBezTo>
                <a:cubicBezTo>
                  <a:pt x="82" y="5"/>
                  <a:pt x="82" y="5"/>
                  <a:pt x="82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4"/>
                  <a:pt x="83" y="4"/>
                  <a:pt x="83" y="4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3"/>
                  <a:pt x="84" y="3"/>
                  <a:pt x="84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3"/>
                  <a:pt x="86" y="3"/>
                  <a:pt x="86" y="3"/>
                </a:cubicBezTo>
                <a:cubicBezTo>
                  <a:pt x="83" y="2"/>
                  <a:pt x="83" y="2"/>
                  <a:pt x="83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4" y="2"/>
                  <a:pt x="74" y="2"/>
                  <a:pt x="74" y="2"/>
                </a:cubicBezTo>
                <a:cubicBezTo>
                  <a:pt x="72" y="1"/>
                  <a:pt x="72" y="1"/>
                  <a:pt x="72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1" y="2"/>
                  <a:pt x="71" y="2"/>
                  <a:pt x="71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69" y="1"/>
                  <a:pt x="69" y="1"/>
                  <a:pt x="69" y="1"/>
                </a:cubicBezTo>
                <a:cubicBezTo>
                  <a:pt x="65" y="1"/>
                  <a:pt x="65" y="1"/>
                  <a:pt x="65" y="1"/>
                </a:cubicBezTo>
                <a:cubicBezTo>
                  <a:pt x="64" y="0"/>
                  <a:pt x="64" y="0"/>
                  <a:pt x="64" y="0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3"/>
                  <a:pt x="58" y="3"/>
                  <a:pt x="58" y="3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2"/>
                  <a:pt x="57" y="2"/>
                  <a:pt x="57" y="2"/>
                </a:cubicBezTo>
                <a:cubicBezTo>
                  <a:pt x="57" y="1"/>
                  <a:pt x="57" y="1"/>
                  <a:pt x="57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3"/>
                  <a:pt x="56" y="3"/>
                  <a:pt x="56" y="3"/>
                </a:cubicBezTo>
                <a:cubicBezTo>
                  <a:pt x="53" y="2"/>
                  <a:pt x="53" y="2"/>
                  <a:pt x="53" y="2"/>
                </a:cubicBezTo>
                <a:cubicBezTo>
                  <a:pt x="52" y="3"/>
                  <a:pt x="52" y="3"/>
                  <a:pt x="52" y="3"/>
                </a:cubicBezTo>
                <a:cubicBezTo>
                  <a:pt x="52" y="2"/>
                  <a:pt x="52" y="2"/>
                  <a:pt x="52" y="2"/>
                </a:cubicBezTo>
                <a:cubicBezTo>
                  <a:pt x="51" y="3"/>
                  <a:pt x="51" y="3"/>
                  <a:pt x="51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50" y="4"/>
                  <a:pt x="50" y="4"/>
                  <a:pt x="50" y="4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3"/>
                  <a:pt x="48" y="3"/>
                  <a:pt x="48" y="3"/>
                </a:cubicBezTo>
                <a:cubicBezTo>
                  <a:pt x="50" y="3"/>
                  <a:pt x="50" y="3"/>
                  <a:pt x="50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48" y="2"/>
                  <a:pt x="48" y="2"/>
                  <a:pt x="48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4" y="3"/>
                  <a:pt x="44" y="3"/>
                  <a:pt x="44" y="3"/>
                </a:cubicBezTo>
                <a:cubicBezTo>
                  <a:pt x="43" y="4"/>
                  <a:pt x="43" y="4"/>
                  <a:pt x="43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3" y="6"/>
                  <a:pt x="43" y="6"/>
                  <a:pt x="43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7"/>
                  <a:pt x="44" y="7"/>
                  <a:pt x="44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41" y="8"/>
                  <a:pt x="41" y="8"/>
                  <a:pt x="41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10"/>
                  <a:pt x="40" y="10"/>
                  <a:pt x="40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8" y="11"/>
                  <a:pt x="38" y="11"/>
                  <a:pt x="38" y="11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12"/>
                  <a:pt x="38" y="12"/>
                  <a:pt x="38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1" y="10"/>
                  <a:pt x="41" y="10"/>
                  <a:pt x="41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2"/>
                  <a:pt x="45" y="12"/>
                  <a:pt x="45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9"/>
                  <a:pt x="44" y="9"/>
                  <a:pt x="44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5" y="10"/>
                  <a:pt x="45" y="10"/>
                  <a:pt x="45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1"/>
                  <a:pt x="46" y="11"/>
                  <a:pt x="46" y="11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1"/>
                  <a:pt x="47" y="11"/>
                  <a:pt x="47" y="11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3"/>
                  <a:pt x="51" y="13"/>
                  <a:pt x="51" y="13"/>
                </a:cubicBezTo>
                <a:cubicBezTo>
                  <a:pt x="50" y="14"/>
                  <a:pt x="50" y="14"/>
                  <a:pt x="50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47" y="13"/>
                  <a:pt x="47" y="13"/>
                  <a:pt x="47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3" y="13"/>
                  <a:pt x="43" y="13"/>
                  <a:pt x="43" y="13"/>
                </a:cubicBezTo>
                <a:cubicBezTo>
                  <a:pt x="43" y="12"/>
                  <a:pt x="43" y="12"/>
                  <a:pt x="43" y="12"/>
                </a:cubicBezTo>
                <a:cubicBezTo>
                  <a:pt x="41" y="12"/>
                  <a:pt x="41" y="12"/>
                  <a:pt x="41" y="12"/>
                </a:cubicBezTo>
                <a:cubicBezTo>
                  <a:pt x="40" y="13"/>
                  <a:pt x="40" y="13"/>
                  <a:pt x="40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13"/>
                  <a:pt x="38" y="13"/>
                  <a:pt x="38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5"/>
                  <a:pt x="37" y="15"/>
                  <a:pt x="37" y="15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7"/>
                  <a:pt x="35" y="17"/>
                  <a:pt x="35" y="17"/>
                </a:cubicBezTo>
                <a:close/>
                <a:moveTo>
                  <a:pt x="54" y="9"/>
                </a:moveTo>
                <a:cubicBezTo>
                  <a:pt x="55" y="9"/>
                  <a:pt x="55" y="9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10"/>
                  <a:pt x="54" y="10"/>
                  <a:pt x="54" y="10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6" y="12"/>
                  <a:pt x="56" y="12"/>
                  <a:pt x="56" y="12"/>
                </a:cubicBezTo>
                <a:cubicBezTo>
                  <a:pt x="56" y="12"/>
                  <a:pt x="56" y="12"/>
                  <a:pt x="56" y="12"/>
                </a:cubicBezTo>
                <a:cubicBezTo>
                  <a:pt x="56" y="12"/>
                  <a:pt x="56" y="12"/>
                  <a:pt x="56" y="12"/>
                </a:cubicBezTo>
                <a:cubicBezTo>
                  <a:pt x="55" y="12"/>
                  <a:pt x="55" y="12"/>
                  <a:pt x="55" y="12"/>
                </a:cubicBezTo>
                <a:cubicBezTo>
                  <a:pt x="55" y="12"/>
                  <a:pt x="55" y="12"/>
                  <a:pt x="55" y="12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4" y="10"/>
                  <a:pt x="54" y="10"/>
                  <a:pt x="54" y="10"/>
                </a:cubicBezTo>
                <a:cubicBezTo>
                  <a:pt x="54" y="9"/>
                  <a:pt x="54" y="9"/>
                  <a:pt x="54" y="9"/>
                </a:cubicBezTo>
                <a:close/>
                <a:moveTo>
                  <a:pt x="47" y="3"/>
                </a:moveTo>
                <a:cubicBezTo>
                  <a:pt x="46" y="4"/>
                  <a:pt x="46" y="4"/>
                  <a:pt x="46" y="4"/>
                </a:cubicBezTo>
                <a:cubicBezTo>
                  <a:pt x="46" y="4"/>
                  <a:pt x="46" y="4"/>
                  <a:pt x="46" y="4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6" y="7"/>
                  <a:pt x="46" y="7"/>
                  <a:pt x="46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6"/>
                  <a:pt x="44" y="6"/>
                  <a:pt x="44" y="6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4"/>
                  <a:pt x="45" y="4"/>
                </a:cubicBezTo>
                <a:cubicBezTo>
                  <a:pt x="47" y="3"/>
                  <a:pt x="47" y="3"/>
                  <a:pt x="47" y="3"/>
                </a:cubicBezTo>
                <a:cubicBezTo>
                  <a:pt x="47" y="3"/>
                  <a:pt x="47" y="3"/>
                  <a:pt x="47" y="3"/>
                </a:cubicBezTo>
                <a:close/>
                <a:moveTo>
                  <a:pt x="50" y="11"/>
                </a:moveTo>
                <a:cubicBezTo>
                  <a:pt x="49" y="11"/>
                  <a:pt x="49" y="11"/>
                  <a:pt x="49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10"/>
                  <a:pt x="49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9"/>
                  <a:pt x="50" y="9"/>
                  <a:pt x="50" y="9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10"/>
                  <a:pt x="51" y="10"/>
                  <a:pt x="51" y="10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lnTo>
                  <a:pt x="50" y="11"/>
                </a:lnTo>
                <a:close/>
                <a:moveTo>
                  <a:pt x="6" y="5"/>
                </a:moveTo>
                <a:cubicBezTo>
                  <a:pt x="6" y="5"/>
                  <a:pt x="6" y="5"/>
                  <a:pt x="6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6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9"/>
                  <a:pt x="9" y="9"/>
                  <a:pt x="9" y="9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5"/>
                  <a:pt x="8" y="15"/>
                  <a:pt x="8" y="15"/>
                </a:cubicBezTo>
                <a:cubicBezTo>
                  <a:pt x="9" y="17"/>
                  <a:pt x="9" y="17"/>
                  <a:pt x="9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6"/>
                  <a:pt x="10" y="16"/>
                  <a:pt x="10" y="16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2" y="18"/>
                  <a:pt x="12" y="18"/>
                  <a:pt x="12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21"/>
                  <a:pt x="17" y="21"/>
                  <a:pt x="17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3"/>
                  <a:pt x="19" y="23"/>
                  <a:pt x="19" y="23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2" y="30"/>
                  <a:pt x="22" y="30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4" y="34"/>
                  <a:pt x="26" y="35"/>
                  <a:pt x="27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5"/>
                  <a:pt x="27" y="35"/>
                  <a:pt x="27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7"/>
                  <a:pt x="32" y="27"/>
                  <a:pt x="32" y="27"/>
                </a:cubicBezTo>
                <a:cubicBezTo>
                  <a:pt x="33" y="26"/>
                  <a:pt x="33" y="26"/>
                  <a:pt x="33" y="26"/>
                </a:cubicBezTo>
                <a:cubicBezTo>
                  <a:pt x="32" y="25"/>
                  <a:pt x="32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29" y="24"/>
                  <a:pt x="29" y="24"/>
                  <a:pt x="29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5" y="21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4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6" y="18"/>
                  <a:pt x="16" y="18"/>
                  <a:pt x="16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5" y="18"/>
                  <a:pt x="15" y="18"/>
                  <a:pt x="15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3"/>
                  <a:pt x="20" y="13"/>
                  <a:pt x="20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2"/>
                  <a:pt x="21" y="12"/>
                  <a:pt x="21" y="12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7"/>
                  <a:pt x="29" y="7"/>
                  <a:pt x="29" y="7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7" y="4"/>
                  <a:pt x="27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4"/>
                  <a:pt x="22" y="4"/>
                  <a:pt x="22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3"/>
                  <a:pt x="24" y="3"/>
                  <a:pt x="24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2"/>
                  <a:pt x="25" y="2"/>
                  <a:pt x="25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8" y="3"/>
                  <a:pt x="28" y="3"/>
                  <a:pt x="28" y="3"/>
                </a:cubicBezTo>
                <a:cubicBezTo>
                  <a:pt x="26" y="4"/>
                  <a:pt x="26" y="4"/>
                  <a:pt x="26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2"/>
                  <a:pt x="29" y="2"/>
                  <a:pt x="29" y="2"/>
                </a:cubicBezTo>
                <a:cubicBezTo>
                  <a:pt x="27" y="1"/>
                  <a:pt x="27" y="1"/>
                  <a:pt x="27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4" y="1"/>
                  <a:pt x="24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2"/>
                  <a:pt x="20" y="2"/>
                </a:cubicBezTo>
                <a:cubicBezTo>
                  <a:pt x="20" y="2"/>
                  <a:pt x="21" y="2"/>
                  <a:pt x="21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1"/>
                  <a:pt x="19" y="1"/>
                  <a:pt x="19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3"/>
                  <a:pt x="19" y="3"/>
                  <a:pt x="19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8" y="2"/>
                  <a:pt x="8" y="2"/>
                  <a:pt x="8" y="2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5"/>
                  <a:pt x="4" y="5"/>
                  <a:pt x="4" y="5"/>
                </a:cubicBezTo>
                <a:lnTo>
                  <a:pt x="6" y="5"/>
                </a:lnTo>
                <a:close/>
                <a:moveTo>
                  <a:pt x="21" y="11"/>
                </a:move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1" y="10"/>
                  <a:pt x="21" y="10"/>
                  <a:pt x="21" y="10"/>
                </a:cubicBezTo>
                <a:lnTo>
                  <a:pt x="21" y="11"/>
                </a:ln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9"/>
                  <a:pt x="20" y="9"/>
                  <a:pt x="20" y="9"/>
                </a:cubicBezTo>
                <a:cubicBezTo>
                  <a:pt x="21" y="9"/>
                  <a:pt x="21" y="9"/>
                  <a:pt x="21" y="9"/>
                </a:cubicBezTo>
                <a:lnTo>
                  <a:pt x="21" y="10"/>
                </a:lnTo>
                <a:close/>
                <a:moveTo>
                  <a:pt x="22" y="9"/>
                </a:moveTo>
                <a:cubicBezTo>
                  <a:pt x="22" y="9"/>
                  <a:pt x="22" y="9"/>
                  <a:pt x="22" y="9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9"/>
                  <a:pt x="21" y="9"/>
                  <a:pt x="21" y="9"/>
                </a:cubicBezTo>
                <a:lnTo>
                  <a:pt x="22" y="9"/>
                </a:ln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lose/>
                <a:moveTo>
                  <a:pt x="21" y="8"/>
                </a:move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lnTo>
                  <a:pt x="21" y="8"/>
                </a:lnTo>
                <a:close/>
                <a:moveTo>
                  <a:pt x="19" y="9"/>
                </a:move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9"/>
                  <a:pt x="18" y="9"/>
                  <a:pt x="18" y="9"/>
                </a:cubicBezTo>
                <a:lnTo>
                  <a:pt x="19" y="9"/>
                </a:lnTo>
                <a:close/>
                <a:moveTo>
                  <a:pt x="18" y="10"/>
                </a:move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0"/>
                  <a:pt x="18" y="10"/>
                  <a:pt x="18" y="10"/>
                </a:cubicBezTo>
                <a:close/>
                <a:moveTo>
                  <a:pt x="18" y="7"/>
                </a:move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7"/>
                  <a:pt x="17" y="7"/>
                  <a:pt x="17" y="7"/>
                </a:cubicBezTo>
                <a:lnTo>
                  <a:pt x="18" y="7"/>
                </a:lnTo>
                <a:close/>
                <a:moveTo>
                  <a:pt x="15" y="3"/>
                </a:move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4"/>
                  <a:pt x="15" y="4"/>
                  <a:pt x="15" y="4"/>
                </a:cubicBezTo>
                <a:lnTo>
                  <a:pt x="15" y="3"/>
                </a:lnTo>
                <a:close/>
                <a:moveTo>
                  <a:pt x="16" y="4"/>
                </a:move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5"/>
                  <a:pt x="16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4"/>
                  <a:pt x="15" y="4"/>
                  <a:pt x="15" y="4"/>
                </a:cubicBezTo>
                <a:lnTo>
                  <a:pt x="16" y="4"/>
                </a:lnTo>
                <a:close/>
                <a:moveTo>
                  <a:pt x="28" y="43"/>
                </a:moveTo>
                <a:cubicBezTo>
                  <a:pt x="28" y="39"/>
                  <a:pt x="24" y="36"/>
                  <a:pt x="20" y="36"/>
                </a:cubicBezTo>
                <a:cubicBezTo>
                  <a:pt x="16" y="36"/>
                  <a:pt x="13" y="39"/>
                  <a:pt x="13" y="43"/>
                </a:cubicBezTo>
                <a:cubicBezTo>
                  <a:pt x="13" y="47"/>
                  <a:pt x="16" y="51"/>
                  <a:pt x="20" y="51"/>
                </a:cubicBezTo>
                <a:cubicBezTo>
                  <a:pt x="24" y="51"/>
                  <a:pt x="28" y="47"/>
                  <a:pt x="28" y="43"/>
                </a:cubicBezTo>
                <a:close/>
                <a:moveTo>
                  <a:pt x="25" y="52"/>
                </a:moveTo>
                <a:cubicBezTo>
                  <a:pt x="25" y="52"/>
                  <a:pt x="25" y="52"/>
                  <a:pt x="25" y="52"/>
                </a:cubicBezTo>
                <a:cubicBezTo>
                  <a:pt x="24" y="52"/>
                  <a:pt x="23" y="51"/>
                  <a:pt x="22" y="51"/>
                </a:cubicBezTo>
                <a:cubicBezTo>
                  <a:pt x="20" y="53"/>
                  <a:pt x="20" y="53"/>
                  <a:pt x="20" y="53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1"/>
                  <a:pt x="18" y="51"/>
                  <a:pt x="18" y="51"/>
                </a:cubicBezTo>
                <a:cubicBezTo>
                  <a:pt x="17" y="51"/>
                  <a:pt x="16" y="52"/>
                  <a:pt x="16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2" y="54"/>
                  <a:pt x="5" y="59"/>
                  <a:pt x="6" y="68"/>
                </a:cubicBezTo>
                <a:cubicBezTo>
                  <a:pt x="11" y="68"/>
                  <a:pt x="11" y="68"/>
                  <a:pt x="11" y="68"/>
                </a:cubicBezTo>
                <a:cubicBezTo>
                  <a:pt x="11" y="67"/>
                  <a:pt x="11" y="67"/>
                  <a:pt x="11" y="66"/>
                </a:cubicBezTo>
                <a:cubicBezTo>
                  <a:pt x="11" y="66"/>
                  <a:pt x="11" y="65"/>
                  <a:pt x="11" y="64"/>
                </a:cubicBezTo>
                <a:cubicBezTo>
                  <a:pt x="11" y="59"/>
                  <a:pt x="15" y="55"/>
                  <a:pt x="20" y="55"/>
                </a:cubicBezTo>
                <a:cubicBezTo>
                  <a:pt x="20" y="55"/>
                  <a:pt x="20" y="55"/>
                  <a:pt x="20" y="55"/>
                </a:cubicBezTo>
                <a:cubicBezTo>
                  <a:pt x="25" y="55"/>
                  <a:pt x="29" y="59"/>
                  <a:pt x="29" y="64"/>
                </a:cubicBezTo>
                <a:cubicBezTo>
                  <a:pt x="29" y="65"/>
                  <a:pt x="29" y="66"/>
                  <a:pt x="29" y="66"/>
                </a:cubicBezTo>
                <a:cubicBezTo>
                  <a:pt x="29" y="67"/>
                  <a:pt x="29" y="67"/>
                  <a:pt x="29" y="68"/>
                </a:cubicBezTo>
                <a:cubicBezTo>
                  <a:pt x="35" y="68"/>
                  <a:pt x="35" y="68"/>
                  <a:pt x="35" y="68"/>
                </a:cubicBezTo>
                <a:cubicBezTo>
                  <a:pt x="35" y="59"/>
                  <a:pt x="28" y="54"/>
                  <a:pt x="25" y="52"/>
                </a:cubicBezTo>
                <a:close/>
                <a:moveTo>
                  <a:pt x="55" y="52"/>
                </a:moveTo>
                <a:cubicBezTo>
                  <a:pt x="54" y="52"/>
                  <a:pt x="54" y="52"/>
                  <a:pt x="54" y="52"/>
                </a:cubicBezTo>
                <a:cubicBezTo>
                  <a:pt x="53" y="52"/>
                  <a:pt x="52" y="51"/>
                  <a:pt x="51" y="51"/>
                </a:cubicBezTo>
                <a:cubicBezTo>
                  <a:pt x="50" y="53"/>
                  <a:pt x="50" y="53"/>
                  <a:pt x="50" y="53"/>
                </a:cubicBezTo>
                <a:cubicBezTo>
                  <a:pt x="48" y="51"/>
                  <a:pt x="48" y="51"/>
                  <a:pt x="48" y="51"/>
                </a:cubicBezTo>
                <a:cubicBezTo>
                  <a:pt x="48" y="51"/>
                  <a:pt x="48" y="51"/>
                  <a:pt x="48" y="51"/>
                </a:cubicBezTo>
                <a:cubicBezTo>
                  <a:pt x="47" y="51"/>
                  <a:pt x="46" y="52"/>
                  <a:pt x="45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2" y="54"/>
                  <a:pt x="34" y="59"/>
                  <a:pt x="35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7"/>
                  <a:pt x="41" y="67"/>
                  <a:pt x="41" y="66"/>
                </a:cubicBezTo>
                <a:cubicBezTo>
                  <a:pt x="41" y="66"/>
                  <a:pt x="40" y="65"/>
                  <a:pt x="40" y="64"/>
                </a:cubicBezTo>
                <a:cubicBezTo>
                  <a:pt x="40" y="59"/>
                  <a:pt x="44" y="55"/>
                  <a:pt x="49" y="55"/>
                </a:cubicBezTo>
                <a:cubicBezTo>
                  <a:pt x="50" y="55"/>
                  <a:pt x="50" y="55"/>
                  <a:pt x="50" y="55"/>
                </a:cubicBezTo>
                <a:cubicBezTo>
                  <a:pt x="55" y="55"/>
                  <a:pt x="59" y="59"/>
                  <a:pt x="59" y="64"/>
                </a:cubicBezTo>
                <a:cubicBezTo>
                  <a:pt x="59" y="65"/>
                  <a:pt x="59" y="66"/>
                  <a:pt x="58" y="66"/>
                </a:cubicBezTo>
                <a:cubicBezTo>
                  <a:pt x="58" y="67"/>
                  <a:pt x="58" y="67"/>
                  <a:pt x="58" y="68"/>
                </a:cubicBezTo>
                <a:cubicBezTo>
                  <a:pt x="64" y="68"/>
                  <a:pt x="64" y="68"/>
                  <a:pt x="64" y="68"/>
                </a:cubicBezTo>
                <a:cubicBezTo>
                  <a:pt x="65" y="59"/>
                  <a:pt x="57" y="54"/>
                  <a:pt x="55" y="52"/>
                </a:cubicBezTo>
                <a:close/>
                <a:moveTo>
                  <a:pt x="28" y="64"/>
                </a:moveTo>
                <a:cubicBezTo>
                  <a:pt x="28" y="59"/>
                  <a:pt x="24" y="56"/>
                  <a:pt x="20" y="56"/>
                </a:cubicBezTo>
                <a:cubicBezTo>
                  <a:pt x="16" y="56"/>
                  <a:pt x="13" y="59"/>
                  <a:pt x="13" y="64"/>
                </a:cubicBezTo>
                <a:cubicBezTo>
                  <a:pt x="13" y="68"/>
                  <a:pt x="16" y="71"/>
                  <a:pt x="20" y="71"/>
                </a:cubicBezTo>
                <a:cubicBezTo>
                  <a:pt x="24" y="71"/>
                  <a:pt x="28" y="68"/>
                  <a:pt x="28" y="64"/>
                </a:cubicBezTo>
                <a:close/>
                <a:moveTo>
                  <a:pt x="35" y="88"/>
                </a:moveTo>
                <a:cubicBezTo>
                  <a:pt x="35" y="79"/>
                  <a:pt x="28" y="75"/>
                  <a:pt x="25" y="73"/>
                </a:cubicBezTo>
                <a:cubicBezTo>
                  <a:pt x="25" y="73"/>
                  <a:pt x="25" y="73"/>
                  <a:pt x="25" y="73"/>
                </a:cubicBezTo>
                <a:cubicBezTo>
                  <a:pt x="24" y="72"/>
                  <a:pt x="23" y="72"/>
                  <a:pt x="22" y="72"/>
                </a:cubicBezTo>
                <a:cubicBezTo>
                  <a:pt x="20" y="73"/>
                  <a:pt x="20" y="73"/>
                  <a:pt x="20" y="73"/>
                </a:cubicBezTo>
                <a:cubicBezTo>
                  <a:pt x="18" y="72"/>
                  <a:pt x="18" y="72"/>
                  <a:pt x="18" y="72"/>
                </a:cubicBezTo>
                <a:cubicBezTo>
                  <a:pt x="18" y="72"/>
                  <a:pt x="18" y="72"/>
                  <a:pt x="18" y="72"/>
                </a:cubicBezTo>
                <a:cubicBezTo>
                  <a:pt x="17" y="72"/>
                  <a:pt x="16" y="72"/>
                  <a:pt x="16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2" y="75"/>
                  <a:pt x="5" y="79"/>
                  <a:pt x="6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6"/>
                  <a:pt x="12" y="85"/>
                  <a:pt x="12" y="83"/>
                </a:cubicBezTo>
                <a:cubicBezTo>
                  <a:pt x="12" y="88"/>
                  <a:pt x="12" y="88"/>
                  <a:pt x="12" y="88"/>
                </a:cubicBezTo>
                <a:cubicBezTo>
                  <a:pt x="20" y="88"/>
                  <a:pt x="20" y="88"/>
                  <a:pt x="20" y="88"/>
                </a:cubicBezTo>
                <a:cubicBezTo>
                  <a:pt x="18" y="86"/>
                  <a:pt x="18" y="86"/>
                  <a:pt x="18" y="86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0" y="74"/>
                  <a:pt x="20" y="74"/>
                </a:cubicBezTo>
                <a:cubicBezTo>
                  <a:pt x="22" y="86"/>
                  <a:pt x="22" y="86"/>
                  <a:pt x="22" y="86"/>
                </a:cubicBezTo>
                <a:cubicBezTo>
                  <a:pt x="20" y="88"/>
                  <a:pt x="20" y="88"/>
                  <a:pt x="20" y="88"/>
                </a:cubicBezTo>
                <a:cubicBezTo>
                  <a:pt x="28" y="88"/>
                  <a:pt x="28" y="88"/>
                  <a:pt x="28" y="88"/>
                </a:cubicBezTo>
                <a:cubicBezTo>
                  <a:pt x="28" y="83"/>
                  <a:pt x="28" y="83"/>
                  <a:pt x="28" y="83"/>
                </a:cubicBezTo>
                <a:cubicBezTo>
                  <a:pt x="29" y="85"/>
                  <a:pt x="29" y="86"/>
                  <a:pt x="29" y="88"/>
                </a:cubicBezTo>
                <a:lnTo>
                  <a:pt x="35" y="88"/>
                </a:lnTo>
                <a:close/>
                <a:moveTo>
                  <a:pt x="57" y="64"/>
                </a:moveTo>
                <a:cubicBezTo>
                  <a:pt x="57" y="59"/>
                  <a:pt x="54" y="56"/>
                  <a:pt x="50" y="56"/>
                </a:cubicBezTo>
                <a:cubicBezTo>
                  <a:pt x="45" y="56"/>
                  <a:pt x="42" y="59"/>
                  <a:pt x="42" y="64"/>
                </a:cubicBezTo>
                <a:cubicBezTo>
                  <a:pt x="42" y="68"/>
                  <a:pt x="45" y="71"/>
                  <a:pt x="50" y="71"/>
                </a:cubicBezTo>
                <a:cubicBezTo>
                  <a:pt x="54" y="71"/>
                  <a:pt x="57" y="68"/>
                  <a:pt x="57" y="64"/>
                </a:cubicBezTo>
                <a:close/>
                <a:moveTo>
                  <a:pt x="64" y="88"/>
                </a:moveTo>
                <a:cubicBezTo>
                  <a:pt x="65" y="79"/>
                  <a:pt x="57" y="75"/>
                  <a:pt x="55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3" y="72"/>
                  <a:pt x="52" y="72"/>
                  <a:pt x="51" y="72"/>
                </a:cubicBezTo>
                <a:cubicBezTo>
                  <a:pt x="50" y="73"/>
                  <a:pt x="50" y="73"/>
                  <a:pt x="50" y="73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72"/>
                  <a:pt x="48" y="72"/>
                  <a:pt x="48" y="72"/>
                </a:cubicBezTo>
                <a:cubicBezTo>
                  <a:pt x="47" y="72"/>
                  <a:pt x="46" y="72"/>
                  <a:pt x="45" y="73"/>
                </a:cubicBezTo>
                <a:cubicBezTo>
                  <a:pt x="45" y="73"/>
                  <a:pt x="45" y="73"/>
                  <a:pt x="45" y="73"/>
                </a:cubicBezTo>
                <a:cubicBezTo>
                  <a:pt x="42" y="75"/>
                  <a:pt x="34" y="79"/>
                  <a:pt x="3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6"/>
                  <a:pt x="41" y="85"/>
                  <a:pt x="42" y="83"/>
                </a:cubicBezTo>
                <a:cubicBezTo>
                  <a:pt x="42" y="88"/>
                  <a:pt x="42" y="88"/>
                  <a:pt x="4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48" y="86"/>
                  <a:pt x="48" y="86"/>
                  <a:pt x="48" y="86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4"/>
                  <a:pt x="50" y="74"/>
                </a:cubicBezTo>
                <a:cubicBezTo>
                  <a:pt x="51" y="86"/>
                  <a:pt x="51" y="86"/>
                  <a:pt x="51" y="86"/>
                </a:cubicBezTo>
                <a:cubicBezTo>
                  <a:pt x="50" y="88"/>
                  <a:pt x="50" y="88"/>
                  <a:pt x="50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7" y="83"/>
                  <a:pt x="57" y="83"/>
                  <a:pt x="57" y="83"/>
                </a:cubicBezTo>
                <a:cubicBezTo>
                  <a:pt x="58" y="85"/>
                  <a:pt x="58" y="86"/>
                  <a:pt x="58" y="88"/>
                </a:cubicBezTo>
                <a:lnTo>
                  <a:pt x="64" y="88"/>
                </a:lnTo>
                <a:close/>
                <a:moveTo>
                  <a:pt x="76" y="18"/>
                </a:moveTo>
                <a:cubicBezTo>
                  <a:pt x="72" y="18"/>
                  <a:pt x="69" y="21"/>
                  <a:pt x="69" y="25"/>
                </a:cubicBezTo>
                <a:cubicBezTo>
                  <a:pt x="69" y="29"/>
                  <a:pt x="72" y="33"/>
                  <a:pt x="76" y="33"/>
                </a:cubicBezTo>
                <a:cubicBezTo>
                  <a:pt x="80" y="33"/>
                  <a:pt x="84" y="29"/>
                  <a:pt x="84" y="25"/>
                </a:cubicBezTo>
                <a:cubicBezTo>
                  <a:pt x="84" y="21"/>
                  <a:pt x="80" y="18"/>
                  <a:pt x="76" y="18"/>
                </a:cubicBezTo>
                <a:close/>
                <a:moveTo>
                  <a:pt x="81" y="34"/>
                </a:moveTo>
                <a:cubicBezTo>
                  <a:pt x="81" y="34"/>
                  <a:pt x="81" y="34"/>
                  <a:pt x="81" y="34"/>
                </a:cubicBezTo>
                <a:cubicBezTo>
                  <a:pt x="80" y="34"/>
                  <a:pt x="79" y="33"/>
                  <a:pt x="78" y="33"/>
                </a:cubicBezTo>
                <a:cubicBezTo>
                  <a:pt x="76" y="35"/>
                  <a:pt x="76" y="35"/>
                  <a:pt x="76" y="35"/>
                </a:cubicBezTo>
                <a:cubicBezTo>
                  <a:pt x="74" y="33"/>
                  <a:pt x="74" y="33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4" y="33"/>
                  <a:pt x="73" y="34"/>
                  <a:pt x="72" y="34"/>
                </a:cubicBezTo>
                <a:cubicBezTo>
                  <a:pt x="72" y="34"/>
                  <a:pt x="71" y="34"/>
                  <a:pt x="71" y="34"/>
                </a:cubicBezTo>
                <a:cubicBezTo>
                  <a:pt x="70" y="35"/>
                  <a:pt x="69" y="35"/>
                  <a:pt x="68" y="35"/>
                </a:cubicBezTo>
                <a:cubicBezTo>
                  <a:pt x="64" y="34"/>
                  <a:pt x="60" y="28"/>
                  <a:pt x="59" y="25"/>
                </a:cubicBezTo>
                <a:cubicBezTo>
                  <a:pt x="59" y="25"/>
                  <a:pt x="58" y="24"/>
                  <a:pt x="58" y="24"/>
                </a:cubicBezTo>
                <a:cubicBezTo>
                  <a:pt x="57" y="24"/>
                  <a:pt x="57" y="24"/>
                  <a:pt x="57" y="24"/>
                </a:cubicBezTo>
                <a:cubicBezTo>
                  <a:pt x="56" y="24"/>
                  <a:pt x="56" y="24"/>
                  <a:pt x="55" y="24"/>
                </a:cubicBezTo>
                <a:cubicBezTo>
                  <a:pt x="54" y="25"/>
                  <a:pt x="53" y="26"/>
                  <a:pt x="54" y="28"/>
                </a:cubicBezTo>
                <a:cubicBezTo>
                  <a:pt x="54" y="28"/>
                  <a:pt x="54" y="28"/>
                  <a:pt x="54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2"/>
                  <a:pt x="53" y="32"/>
                  <a:pt x="53" y="32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32"/>
                  <a:pt x="54" y="32"/>
                  <a:pt x="54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31"/>
                  <a:pt x="55" y="31"/>
                  <a:pt x="55" y="31"/>
                </a:cubicBezTo>
                <a:cubicBezTo>
                  <a:pt x="56" y="32"/>
                  <a:pt x="56" y="32"/>
                  <a:pt x="56" y="32"/>
                </a:cubicBezTo>
                <a:cubicBezTo>
                  <a:pt x="58" y="35"/>
                  <a:pt x="62" y="39"/>
                  <a:pt x="66" y="40"/>
                </a:cubicBezTo>
                <a:cubicBezTo>
                  <a:pt x="67" y="41"/>
                  <a:pt x="68" y="41"/>
                  <a:pt x="69" y="41"/>
                </a:cubicBezTo>
                <a:cubicBezTo>
                  <a:pt x="69" y="56"/>
                  <a:pt x="69" y="56"/>
                  <a:pt x="69" y="56"/>
                </a:cubicBezTo>
                <a:cubicBezTo>
                  <a:pt x="69" y="57"/>
                  <a:pt x="69" y="58"/>
                  <a:pt x="69" y="59"/>
                </a:cubicBezTo>
                <a:cubicBezTo>
                  <a:pt x="69" y="59"/>
                  <a:pt x="69" y="59"/>
                  <a:pt x="69" y="59"/>
                </a:cubicBezTo>
                <a:cubicBezTo>
                  <a:pt x="69" y="87"/>
                  <a:pt x="69" y="87"/>
                  <a:pt x="69" y="87"/>
                </a:cubicBezTo>
                <a:cubicBezTo>
                  <a:pt x="69" y="89"/>
                  <a:pt x="70" y="91"/>
                  <a:pt x="72" y="91"/>
                </a:cubicBezTo>
                <a:cubicBezTo>
                  <a:pt x="74" y="91"/>
                  <a:pt x="76" y="89"/>
                  <a:pt x="76" y="87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87"/>
                  <a:pt x="76" y="87"/>
                  <a:pt x="76" y="87"/>
                </a:cubicBezTo>
                <a:cubicBezTo>
                  <a:pt x="76" y="89"/>
                  <a:pt x="78" y="91"/>
                  <a:pt x="80" y="91"/>
                </a:cubicBezTo>
                <a:cubicBezTo>
                  <a:pt x="82" y="91"/>
                  <a:pt x="83" y="89"/>
                  <a:pt x="83" y="87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60"/>
                  <a:pt x="84" y="60"/>
                  <a:pt x="84" y="60"/>
                </a:cubicBezTo>
                <a:cubicBezTo>
                  <a:pt x="84" y="60"/>
                  <a:pt x="85" y="60"/>
                  <a:pt x="85" y="60"/>
                </a:cubicBezTo>
                <a:cubicBezTo>
                  <a:pt x="86" y="60"/>
                  <a:pt x="87" y="60"/>
                  <a:pt x="88" y="59"/>
                </a:cubicBezTo>
                <a:cubicBezTo>
                  <a:pt x="96" y="44"/>
                  <a:pt x="85" y="37"/>
                  <a:pt x="81" y="34"/>
                </a:cubicBezTo>
                <a:close/>
                <a:moveTo>
                  <a:pt x="76" y="50"/>
                </a:moveTo>
                <a:cubicBezTo>
                  <a:pt x="76" y="50"/>
                  <a:pt x="76" y="50"/>
                  <a:pt x="76" y="50"/>
                </a:cubicBezTo>
                <a:cubicBezTo>
                  <a:pt x="74" y="47"/>
                  <a:pt x="74" y="47"/>
                  <a:pt x="74" y="47"/>
                </a:cubicBezTo>
                <a:cubicBezTo>
                  <a:pt x="76" y="35"/>
                  <a:pt x="76" y="35"/>
                  <a:pt x="76" y="35"/>
                </a:cubicBezTo>
                <a:cubicBezTo>
                  <a:pt x="76" y="35"/>
                  <a:pt x="76" y="35"/>
                  <a:pt x="76" y="35"/>
                </a:cubicBezTo>
                <a:cubicBezTo>
                  <a:pt x="78" y="47"/>
                  <a:pt x="78" y="47"/>
                  <a:pt x="78" y="47"/>
                </a:cubicBezTo>
                <a:lnTo>
                  <a:pt x="76" y="50"/>
                </a:lnTo>
                <a:close/>
                <a:moveTo>
                  <a:pt x="84" y="53"/>
                </a:moveTo>
                <a:cubicBezTo>
                  <a:pt x="84" y="45"/>
                  <a:pt x="84" y="45"/>
                  <a:pt x="84" y="45"/>
                </a:cubicBezTo>
                <a:cubicBezTo>
                  <a:pt x="85" y="47"/>
                  <a:pt x="85" y="50"/>
                  <a:pt x="84" y="53"/>
                </a:cubicBezTo>
                <a:close/>
                <a:moveTo>
                  <a:pt x="50" y="36"/>
                </a:moveTo>
                <a:cubicBezTo>
                  <a:pt x="45" y="36"/>
                  <a:pt x="42" y="39"/>
                  <a:pt x="42" y="43"/>
                </a:cubicBezTo>
                <a:cubicBezTo>
                  <a:pt x="42" y="47"/>
                  <a:pt x="45" y="51"/>
                  <a:pt x="50" y="51"/>
                </a:cubicBezTo>
                <a:cubicBezTo>
                  <a:pt x="54" y="51"/>
                  <a:pt x="57" y="47"/>
                  <a:pt x="57" y="43"/>
                </a:cubicBezTo>
                <a:cubicBezTo>
                  <a:pt x="57" y="39"/>
                  <a:pt x="54" y="36"/>
                  <a:pt x="50" y="36"/>
                </a:cubicBezTo>
                <a:close/>
                <a:moveTo>
                  <a:pt x="0" y="102"/>
                </a:moveTo>
                <a:cubicBezTo>
                  <a:pt x="90" y="102"/>
                  <a:pt x="90" y="102"/>
                  <a:pt x="90" y="102"/>
                </a:cubicBezTo>
                <a:cubicBezTo>
                  <a:pt x="90" y="91"/>
                  <a:pt x="90" y="91"/>
                  <a:pt x="90" y="91"/>
                </a:cubicBezTo>
                <a:cubicBezTo>
                  <a:pt x="0" y="91"/>
                  <a:pt x="0" y="91"/>
                  <a:pt x="0" y="91"/>
                </a:cubicBezTo>
                <a:lnTo>
                  <a:pt x="0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1602492" y="812353"/>
            <a:ext cx="320863" cy="297943"/>
          </a:xfrm>
          <a:custGeom>
            <a:avLst/>
            <a:gdLst>
              <a:gd name="T0" fmla="*/ 38 w 112"/>
              <a:gd name="T1" fmla="*/ 52 h 104"/>
              <a:gd name="T2" fmla="*/ 7 w 112"/>
              <a:gd name="T3" fmla="*/ 38 h 104"/>
              <a:gd name="T4" fmla="*/ 1 w 112"/>
              <a:gd name="T5" fmla="*/ 57 h 104"/>
              <a:gd name="T6" fmla="*/ 3 w 112"/>
              <a:gd name="T7" fmla="*/ 69 h 104"/>
              <a:gd name="T8" fmla="*/ 45 w 112"/>
              <a:gd name="T9" fmla="*/ 65 h 104"/>
              <a:gd name="T10" fmla="*/ 13 w 112"/>
              <a:gd name="T11" fmla="*/ 39 h 104"/>
              <a:gd name="T12" fmla="*/ 26 w 112"/>
              <a:gd name="T13" fmla="*/ 31 h 104"/>
              <a:gd name="T14" fmla="*/ 33 w 112"/>
              <a:gd name="T15" fmla="*/ 39 h 104"/>
              <a:gd name="T16" fmla="*/ 31 w 112"/>
              <a:gd name="T17" fmla="*/ 44 h 104"/>
              <a:gd name="T18" fmla="*/ 26 w 112"/>
              <a:gd name="T19" fmla="*/ 51 h 104"/>
              <a:gd name="T20" fmla="*/ 25 w 112"/>
              <a:gd name="T21" fmla="*/ 61 h 104"/>
              <a:gd name="T22" fmla="*/ 25 w 112"/>
              <a:gd name="T23" fmla="*/ 54 h 104"/>
              <a:gd name="T24" fmla="*/ 22 w 112"/>
              <a:gd name="T25" fmla="*/ 56 h 104"/>
              <a:gd name="T26" fmla="*/ 17 w 112"/>
              <a:gd name="T27" fmla="*/ 56 h 104"/>
              <a:gd name="T28" fmla="*/ 19 w 112"/>
              <a:gd name="T29" fmla="*/ 51 h 104"/>
              <a:gd name="T30" fmla="*/ 11 w 112"/>
              <a:gd name="T31" fmla="*/ 42 h 104"/>
              <a:gd name="T32" fmla="*/ 42 w 112"/>
              <a:gd name="T33" fmla="*/ 68 h 104"/>
              <a:gd name="T34" fmla="*/ 33 w 112"/>
              <a:gd name="T35" fmla="*/ 63 h 104"/>
              <a:gd name="T36" fmla="*/ 13 w 112"/>
              <a:gd name="T37" fmla="*/ 68 h 104"/>
              <a:gd name="T38" fmla="*/ 11 w 112"/>
              <a:gd name="T39" fmla="*/ 63 h 104"/>
              <a:gd name="T40" fmla="*/ 2 w 112"/>
              <a:gd name="T41" fmla="*/ 67 h 104"/>
              <a:gd name="T42" fmla="*/ 6 w 112"/>
              <a:gd name="T43" fmla="*/ 54 h 104"/>
              <a:gd name="T44" fmla="*/ 14 w 112"/>
              <a:gd name="T45" fmla="*/ 56 h 104"/>
              <a:gd name="T46" fmla="*/ 23 w 112"/>
              <a:gd name="T47" fmla="*/ 65 h 104"/>
              <a:gd name="T48" fmla="*/ 34 w 112"/>
              <a:gd name="T49" fmla="*/ 53 h 104"/>
              <a:gd name="T50" fmla="*/ 42 w 112"/>
              <a:gd name="T51" fmla="*/ 57 h 104"/>
              <a:gd name="T52" fmla="*/ 98 w 112"/>
              <a:gd name="T53" fmla="*/ 92 h 104"/>
              <a:gd name="T54" fmla="*/ 92 w 112"/>
              <a:gd name="T55" fmla="*/ 73 h 104"/>
              <a:gd name="T56" fmla="*/ 61 w 112"/>
              <a:gd name="T57" fmla="*/ 87 h 104"/>
              <a:gd name="T58" fmla="*/ 54 w 112"/>
              <a:gd name="T59" fmla="*/ 100 h 104"/>
              <a:gd name="T60" fmla="*/ 95 w 112"/>
              <a:gd name="T61" fmla="*/ 104 h 104"/>
              <a:gd name="T62" fmla="*/ 98 w 112"/>
              <a:gd name="T63" fmla="*/ 92 h 104"/>
              <a:gd name="T64" fmla="*/ 66 w 112"/>
              <a:gd name="T65" fmla="*/ 72 h 104"/>
              <a:gd name="T66" fmla="*/ 79 w 112"/>
              <a:gd name="T67" fmla="*/ 72 h 104"/>
              <a:gd name="T68" fmla="*/ 87 w 112"/>
              <a:gd name="T69" fmla="*/ 74 h 104"/>
              <a:gd name="T70" fmla="*/ 81 w 112"/>
              <a:gd name="T71" fmla="*/ 85 h 104"/>
              <a:gd name="T72" fmla="*/ 86 w 112"/>
              <a:gd name="T73" fmla="*/ 87 h 104"/>
              <a:gd name="T74" fmla="*/ 77 w 112"/>
              <a:gd name="T75" fmla="*/ 91 h 104"/>
              <a:gd name="T76" fmla="*/ 77 w 112"/>
              <a:gd name="T77" fmla="*/ 87 h 104"/>
              <a:gd name="T78" fmla="*/ 76 w 112"/>
              <a:gd name="T79" fmla="*/ 91 h 104"/>
              <a:gd name="T80" fmla="*/ 67 w 112"/>
              <a:gd name="T81" fmla="*/ 87 h 104"/>
              <a:gd name="T82" fmla="*/ 72 w 112"/>
              <a:gd name="T83" fmla="*/ 85 h 104"/>
              <a:gd name="T84" fmla="*/ 66 w 112"/>
              <a:gd name="T85" fmla="*/ 74 h 104"/>
              <a:gd name="T86" fmla="*/ 88 w 112"/>
              <a:gd name="T87" fmla="*/ 102 h 104"/>
              <a:gd name="T88" fmla="*/ 86 w 112"/>
              <a:gd name="T89" fmla="*/ 98 h 104"/>
              <a:gd name="T90" fmla="*/ 66 w 112"/>
              <a:gd name="T91" fmla="*/ 98 h 104"/>
              <a:gd name="T92" fmla="*/ 65 w 112"/>
              <a:gd name="T93" fmla="*/ 102 h 104"/>
              <a:gd name="T94" fmla="*/ 55 w 112"/>
              <a:gd name="T95" fmla="*/ 100 h 104"/>
              <a:gd name="T96" fmla="*/ 61 w 112"/>
              <a:gd name="T97" fmla="*/ 89 h 104"/>
              <a:gd name="T98" fmla="*/ 76 w 112"/>
              <a:gd name="T99" fmla="*/ 100 h 104"/>
              <a:gd name="T100" fmla="*/ 85 w 112"/>
              <a:gd name="T101" fmla="*/ 91 h 104"/>
              <a:gd name="T102" fmla="*/ 93 w 112"/>
              <a:gd name="T103" fmla="*/ 89 h 104"/>
              <a:gd name="T104" fmla="*/ 97 w 112"/>
              <a:gd name="T105" fmla="*/ 102 h 104"/>
              <a:gd name="T106" fmla="*/ 108 w 112"/>
              <a:gd name="T107" fmla="*/ 3 h 104"/>
              <a:gd name="T108" fmla="*/ 112 w 112"/>
              <a:gd name="T109" fmla="*/ 0 h 104"/>
              <a:gd name="T110" fmla="*/ 44 w 112"/>
              <a:gd name="T111" fmla="*/ 49 h 104"/>
              <a:gd name="T112" fmla="*/ 68 w 112"/>
              <a:gd name="T113" fmla="*/ 49 h 104"/>
              <a:gd name="T114" fmla="*/ 44 w 112"/>
              <a:gd name="T115" fmla="*/ 6 h 104"/>
              <a:gd name="T116" fmla="*/ 74 w 112"/>
              <a:gd name="T117" fmla="*/ 15 h 104"/>
              <a:gd name="T118" fmla="*/ 74 w 112"/>
              <a:gd name="T119" fmla="*/ 43 h 104"/>
              <a:gd name="T120" fmla="*/ 89 w 112"/>
              <a:gd name="T121" fmla="*/ 27 h 104"/>
              <a:gd name="T122" fmla="*/ 76 w 112"/>
              <a:gd name="T123" fmla="*/ 27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2" h="104">
                <a:moveTo>
                  <a:pt x="44" y="57"/>
                </a:moveTo>
                <a:cubicBezTo>
                  <a:pt x="43" y="55"/>
                  <a:pt x="41" y="53"/>
                  <a:pt x="39" y="53"/>
                </a:cubicBezTo>
                <a:cubicBezTo>
                  <a:pt x="38" y="52"/>
                  <a:pt x="38" y="52"/>
                  <a:pt x="38" y="52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25"/>
                  <a:pt x="31" y="20"/>
                  <a:pt x="23" y="20"/>
                </a:cubicBezTo>
                <a:cubicBezTo>
                  <a:pt x="14" y="20"/>
                  <a:pt x="7" y="25"/>
                  <a:pt x="7" y="38"/>
                </a:cubicBezTo>
                <a:cubicBezTo>
                  <a:pt x="7" y="52"/>
                  <a:pt x="7" y="52"/>
                  <a:pt x="7" y="52"/>
                </a:cubicBezTo>
                <a:cubicBezTo>
                  <a:pt x="6" y="53"/>
                  <a:pt x="6" y="53"/>
                  <a:pt x="6" y="53"/>
                </a:cubicBezTo>
                <a:cubicBezTo>
                  <a:pt x="4" y="53"/>
                  <a:pt x="2" y="55"/>
                  <a:pt x="1" y="57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6"/>
                  <a:pt x="0" y="67"/>
                  <a:pt x="1" y="68"/>
                </a:cubicBezTo>
                <a:cubicBezTo>
                  <a:pt x="1" y="69"/>
                  <a:pt x="2" y="69"/>
                  <a:pt x="3" y="69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4" y="69"/>
                  <a:pt x="44" y="68"/>
                </a:cubicBezTo>
                <a:cubicBezTo>
                  <a:pt x="45" y="67"/>
                  <a:pt x="45" y="66"/>
                  <a:pt x="45" y="65"/>
                </a:cubicBezTo>
                <a:lnTo>
                  <a:pt x="44" y="57"/>
                </a:lnTo>
                <a:close/>
                <a:moveTo>
                  <a:pt x="12" y="39"/>
                </a:moveTo>
                <a:cubicBezTo>
                  <a:pt x="12" y="39"/>
                  <a:pt x="12" y="39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8"/>
                  <a:pt x="26" y="38"/>
                  <a:pt x="26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4" y="39"/>
                  <a:pt x="34" y="40"/>
                  <a:pt x="34" y="42"/>
                </a:cubicBezTo>
                <a:cubicBezTo>
                  <a:pt x="34" y="43"/>
                  <a:pt x="32" y="44"/>
                  <a:pt x="31" y="44"/>
                </a:cubicBezTo>
                <a:cubicBezTo>
                  <a:pt x="31" y="46"/>
                  <a:pt x="29" y="48"/>
                  <a:pt x="27" y="50"/>
                </a:cubicBezTo>
                <a:cubicBezTo>
                  <a:pt x="27" y="50"/>
                  <a:pt x="27" y="50"/>
                  <a:pt x="27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32" y="53"/>
                  <a:pt x="32" y="53"/>
                  <a:pt x="32" y="53"/>
                </a:cubicBezTo>
                <a:cubicBezTo>
                  <a:pt x="29" y="56"/>
                  <a:pt x="29" y="56"/>
                  <a:pt x="29" y="56"/>
                </a:cubicBezTo>
                <a:cubicBezTo>
                  <a:pt x="25" y="61"/>
                  <a:pt x="25" y="61"/>
                  <a:pt x="25" y="61"/>
                </a:cubicBezTo>
                <a:cubicBezTo>
                  <a:pt x="24" y="56"/>
                  <a:pt x="24" y="56"/>
                  <a:pt x="24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5" y="54"/>
                  <a:pt x="25" y="54"/>
                  <a:pt x="25" y="54"/>
                </a:cubicBezTo>
                <a:cubicBezTo>
                  <a:pt x="23" y="52"/>
                  <a:pt x="23" y="52"/>
                  <a:pt x="23" y="52"/>
                </a:cubicBezTo>
                <a:cubicBezTo>
                  <a:pt x="20" y="54"/>
                  <a:pt x="20" y="54"/>
                  <a:pt x="20" y="54"/>
                </a:cubicBezTo>
                <a:cubicBezTo>
                  <a:pt x="22" y="56"/>
                  <a:pt x="22" y="56"/>
                  <a:pt x="22" y="56"/>
                </a:cubicBezTo>
                <a:cubicBezTo>
                  <a:pt x="22" y="56"/>
                  <a:pt x="22" y="56"/>
                  <a:pt x="22" y="56"/>
                </a:cubicBezTo>
                <a:cubicBezTo>
                  <a:pt x="21" y="61"/>
                  <a:pt x="21" y="61"/>
                  <a:pt x="21" y="61"/>
                </a:cubicBezTo>
                <a:cubicBezTo>
                  <a:pt x="17" y="56"/>
                  <a:pt x="17" y="56"/>
                  <a:pt x="17" y="56"/>
                </a:cubicBezTo>
                <a:cubicBezTo>
                  <a:pt x="13" y="53"/>
                  <a:pt x="13" y="53"/>
                  <a:pt x="13" y="53"/>
                </a:cubicBezTo>
                <a:cubicBezTo>
                  <a:pt x="19" y="51"/>
                  <a:pt x="19" y="51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18" y="50"/>
                  <a:pt x="18" y="50"/>
                  <a:pt x="18" y="50"/>
                </a:cubicBezTo>
                <a:cubicBezTo>
                  <a:pt x="16" y="48"/>
                  <a:pt x="14" y="46"/>
                  <a:pt x="14" y="44"/>
                </a:cubicBezTo>
                <a:cubicBezTo>
                  <a:pt x="13" y="44"/>
                  <a:pt x="12" y="43"/>
                  <a:pt x="11" y="42"/>
                </a:cubicBezTo>
                <a:cubicBezTo>
                  <a:pt x="11" y="40"/>
                  <a:pt x="11" y="39"/>
                  <a:pt x="12" y="39"/>
                </a:cubicBezTo>
                <a:close/>
                <a:moveTo>
                  <a:pt x="43" y="67"/>
                </a:moveTo>
                <a:cubicBezTo>
                  <a:pt x="43" y="67"/>
                  <a:pt x="42" y="68"/>
                  <a:pt x="42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3"/>
                  <a:pt x="34" y="63"/>
                  <a:pt x="34" y="63"/>
                </a:cubicBezTo>
                <a:cubicBezTo>
                  <a:pt x="34" y="63"/>
                  <a:pt x="34" y="63"/>
                  <a:pt x="33" y="63"/>
                </a:cubicBezTo>
                <a:cubicBezTo>
                  <a:pt x="33" y="63"/>
                  <a:pt x="33" y="63"/>
                  <a:pt x="33" y="63"/>
                </a:cubicBezTo>
                <a:cubicBezTo>
                  <a:pt x="33" y="68"/>
                  <a:pt x="33" y="68"/>
                  <a:pt x="33" y="68"/>
                </a:cubicBezTo>
                <a:cubicBezTo>
                  <a:pt x="13" y="68"/>
                  <a:pt x="13" y="68"/>
                  <a:pt x="13" y="68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3"/>
                  <a:pt x="12" y="63"/>
                  <a:pt x="12" y="63"/>
                </a:cubicBezTo>
                <a:cubicBezTo>
                  <a:pt x="11" y="63"/>
                  <a:pt x="11" y="63"/>
                  <a:pt x="11" y="63"/>
                </a:cubicBezTo>
                <a:cubicBezTo>
                  <a:pt x="11" y="68"/>
                  <a:pt x="11" y="68"/>
                  <a:pt x="11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3" y="68"/>
                  <a:pt x="2" y="67"/>
                  <a:pt x="2" y="67"/>
                </a:cubicBezTo>
                <a:cubicBezTo>
                  <a:pt x="2" y="66"/>
                  <a:pt x="1" y="66"/>
                  <a:pt x="2" y="65"/>
                </a:cubicBezTo>
                <a:cubicBezTo>
                  <a:pt x="3" y="57"/>
                  <a:pt x="3" y="57"/>
                  <a:pt x="3" y="57"/>
                </a:cubicBezTo>
                <a:cubicBezTo>
                  <a:pt x="3" y="56"/>
                  <a:pt x="5" y="54"/>
                  <a:pt x="6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11" y="53"/>
                  <a:pt x="11" y="53"/>
                  <a:pt x="11" y="53"/>
                </a:cubicBezTo>
                <a:cubicBezTo>
                  <a:pt x="14" y="56"/>
                  <a:pt x="14" y="56"/>
                  <a:pt x="14" y="56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65"/>
                  <a:pt x="22" y="65"/>
                  <a:pt x="23" y="65"/>
                </a:cubicBezTo>
                <a:cubicBezTo>
                  <a:pt x="23" y="65"/>
                  <a:pt x="23" y="65"/>
                  <a:pt x="23" y="65"/>
                </a:cubicBezTo>
                <a:cubicBezTo>
                  <a:pt x="23" y="65"/>
                  <a:pt x="23" y="65"/>
                  <a:pt x="23" y="65"/>
                </a:cubicBezTo>
                <a:cubicBezTo>
                  <a:pt x="31" y="56"/>
                  <a:pt x="31" y="56"/>
                  <a:pt x="31" y="56"/>
                </a:cubicBezTo>
                <a:cubicBezTo>
                  <a:pt x="34" y="53"/>
                  <a:pt x="34" y="53"/>
                  <a:pt x="34" y="53"/>
                </a:cubicBezTo>
                <a:cubicBezTo>
                  <a:pt x="38" y="54"/>
                  <a:pt x="38" y="54"/>
                  <a:pt x="38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40" y="54"/>
                  <a:pt x="42" y="56"/>
                  <a:pt x="42" y="57"/>
                </a:cubicBezTo>
                <a:cubicBezTo>
                  <a:pt x="44" y="65"/>
                  <a:pt x="44" y="65"/>
                  <a:pt x="44" y="65"/>
                </a:cubicBezTo>
                <a:cubicBezTo>
                  <a:pt x="44" y="66"/>
                  <a:pt x="44" y="66"/>
                  <a:pt x="43" y="67"/>
                </a:cubicBezTo>
                <a:close/>
                <a:moveTo>
                  <a:pt x="98" y="92"/>
                </a:moveTo>
                <a:cubicBezTo>
                  <a:pt x="97" y="90"/>
                  <a:pt x="95" y="88"/>
                  <a:pt x="93" y="87"/>
                </a:cubicBezTo>
                <a:cubicBezTo>
                  <a:pt x="92" y="87"/>
                  <a:pt x="92" y="87"/>
                  <a:pt x="92" y="87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0"/>
                  <a:pt x="85" y="55"/>
                  <a:pt x="76" y="55"/>
                </a:cubicBezTo>
                <a:cubicBezTo>
                  <a:pt x="68" y="55"/>
                  <a:pt x="61" y="60"/>
                  <a:pt x="61" y="73"/>
                </a:cubicBezTo>
                <a:cubicBezTo>
                  <a:pt x="61" y="87"/>
                  <a:pt x="61" y="87"/>
                  <a:pt x="61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58" y="88"/>
                  <a:pt x="56" y="90"/>
                  <a:pt x="55" y="92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4" y="101"/>
                  <a:pt x="54" y="102"/>
                  <a:pt x="55" y="103"/>
                </a:cubicBezTo>
                <a:cubicBezTo>
                  <a:pt x="55" y="103"/>
                  <a:pt x="56" y="104"/>
                  <a:pt x="57" y="104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7" y="104"/>
                  <a:pt x="98" y="103"/>
                  <a:pt x="98" y="103"/>
                </a:cubicBezTo>
                <a:cubicBezTo>
                  <a:pt x="99" y="102"/>
                  <a:pt x="99" y="101"/>
                  <a:pt x="99" y="100"/>
                </a:cubicBezTo>
                <a:lnTo>
                  <a:pt x="98" y="92"/>
                </a:lnTo>
                <a:close/>
                <a:moveTo>
                  <a:pt x="66" y="74"/>
                </a:moveTo>
                <a:cubicBezTo>
                  <a:pt x="66" y="74"/>
                  <a:pt x="66" y="74"/>
                  <a:pt x="66" y="74"/>
                </a:cubicBezTo>
                <a:cubicBezTo>
                  <a:pt x="66" y="72"/>
                  <a:pt x="66" y="72"/>
                  <a:pt x="66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72"/>
                  <a:pt x="79" y="72"/>
                  <a:pt x="79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4"/>
                  <a:pt x="86" y="74"/>
                  <a:pt x="86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8" y="74"/>
                  <a:pt x="88" y="75"/>
                  <a:pt x="88" y="76"/>
                </a:cubicBezTo>
                <a:cubicBezTo>
                  <a:pt x="87" y="78"/>
                  <a:pt x="86" y="79"/>
                  <a:pt x="85" y="78"/>
                </a:cubicBezTo>
                <a:cubicBezTo>
                  <a:pt x="85" y="81"/>
                  <a:pt x="83" y="83"/>
                  <a:pt x="81" y="85"/>
                </a:cubicBezTo>
                <a:cubicBezTo>
                  <a:pt x="81" y="85"/>
                  <a:pt x="81" y="85"/>
                  <a:pt x="80" y="85"/>
                </a:cubicBezTo>
                <a:cubicBezTo>
                  <a:pt x="80" y="86"/>
                  <a:pt x="80" y="86"/>
                  <a:pt x="80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2" y="91"/>
                  <a:pt x="82" y="91"/>
                  <a:pt x="82" y="91"/>
                </a:cubicBezTo>
                <a:cubicBezTo>
                  <a:pt x="78" y="96"/>
                  <a:pt x="78" y="96"/>
                  <a:pt x="78" y="96"/>
                </a:cubicBezTo>
                <a:cubicBezTo>
                  <a:pt x="77" y="91"/>
                  <a:pt x="77" y="91"/>
                  <a:pt x="77" y="91"/>
                </a:cubicBezTo>
                <a:cubicBezTo>
                  <a:pt x="77" y="91"/>
                  <a:pt x="77" y="91"/>
                  <a:pt x="77" y="91"/>
                </a:cubicBezTo>
                <a:cubicBezTo>
                  <a:pt x="79" y="89"/>
                  <a:pt x="79" y="89"/>
                  <a:pt x="79" y="89"/>
                </a:cubicBezTo>
                <a:cubicBezTo>
                  <a:pt x="77" y="87"/>
                  <a:pt x="77" y="87"/>
                  <a:pt x="77" y="87"/>
                </a:cubicBezTo>
                <a:cubicBezTo>
                  <a:pt x="76" y="87"/>
                  <a:pt x="76" y="87"/>
                  <a:pt x="76" y="87"/>
                </a:cubicBezTo>
                <a:cubicBezTo>
                  <a:pt x="74" y="89"/>
                  <a:pt x="74" y="89"/>
                  <a:pt x="74" y="89"/>
                </a:cubicBezTo>
                <a:cubicBezTo>
                  <a:pt x="76" y="91"/>
                  <a:pt x="76" y="91"/>
                  <a:pt x="76" y="91"/>
                </a:cubicBezTo>
                <a:cubicBezTo>
                  <a:pt x="74" y="96"/>
                  <a:pt x="74" y="96"/>
                  <a:pt x="74" y="96"/>
                </a:cubicBezTo>
                <a:cubicBezTo>
                  <a:pt x="70" y="91"/>
                  <a:pt x="70" y="91"/>
                  <a:pt x="70" y="91"/>
                </a:cubicBezTo>
                <a:cubicBezTo>
                  <a:pt x="67" y="87"/>
                  <a:pt x="67" y="87"/>
                  <a:pt x="67" y="87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2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0" y="83"/>
                  <a:pt x="68" y="81"/>
                  <a:pt x="68" y="78"/>
                </a:cubicBezTo>
                <a:cubicBezTo>
                  <a:pt x="67" y="79"/>
                  <a:pt x="65" y="78"/>
                  <a:pt x="65" y="76"/>
                </a:cubicBezTo>
                <a:cubicBezTo>
                  <a:pt x="65" y="75"/>
                  <a:pt x="65" y="74"/>
                  <a:pt x="66" y="74"/>
                </a:cubicBezTo>
                <a:close/>
                <a:moveTo>
                  <a:pt x="97" y="102"/>
                </a:moveTo>
                <a:cubicBezTo>
                  <a:pt x="97" y="102"/>
                  <a:pt x="96" y="102"/>
                  <a:pt x="95" y="102"/>
                </a:cubicBezTo>
                <a:cubicBezTo>
                  <a:pt x="88" y="102"/>
                  <a:pt x="88" y="102"/>
                  <a:pt x="88" y="102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98"/>
                  <a:pt x="88" y="97"/>
                  <a:pt x="87" y="97"/>
                </a:cubicBezTo>
                <a:cubicBezTo>
                  <a:pt x="87" y="97"/>
                  <a:pt x="86" y="98"/>
                  <a:pt x="86" y="98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6" y="98"/>
                  <a:pt x="66" y="98"/>
                  <a:pt x="66" y="98"/>
                </a:cubicBezTo>
                <a:cubicBezTo>
                  <a:pt x="66" y="98"/>
                  <a:pt x="66" y="97"/>
                  <a:pt x="66" y="97"/>
                </a:cubicBezTo>
                <a:cubicBezTo>
                  <a:pt x="65" y="97"/>
                  <a:pt x="65" y="98"/>
                  <a:pt x="65" y="9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2"/>
                  <a:pt x="56" y="102"/>
                  <a:pt x="56" y="102"/>
                </a:cubicBezTo>
                <a:cubicBezTo>
                  <a:pt x="55" y="101"/>
                  <a:pt x="55" y="101"/>
                  <a:pt x="55" y="100"/>
                </a:cubicBezTo>
                <a:cubicBezTo>
                  <a:pt x="57" y="92"/>
                  <a:pt x="57" y="92"/>
                  <a:pt x="57" y="92"/>
                </a:cubicBezTo>
                <a:cubicBezTo>
                  <a:pt x="57" y="91"/>
                  <a:pt x="58" y="89"/>
                  <a:pt x="60" y="89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8"/>
                  <a:pt x="65" y="88"/>
                  <a:pt x="65" y="88"/>
                </a:cubicBezTo>
                <a:cubicBezTo>
                  <a:pt x="68" y="91"/>
                  <a:pt x="68" y="91"/>
                  <a:pt x="68" y="91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76" y="100"/>
                  <a:pt x="76" y="100"/>
                  <a:pt x="77" y="100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85" y="91"/>
                  <a:pt x="85" y="91"/>
                  <a:pt x="85" y="91"/>
                </a:cubicBezTo>
                <a:cubicBezTo>
                  <a:pt x="88" y="88"/>
                  <a:pt x="88" y="88"/>
                  <a:pt x="88" y="88"/>
                </a:cubicBezTo>
                <a:cubicBezTo>
                  <a:pt x="92" y="89"/>
                  <a:pt x="92" y="89"/>
                  <a:pt x="92" y="89"/>
                </a:cubicBezTo>
                <a:cubicBezTo>
                  <a:pt x="93" y="89"/>
                  <a:pt x="93" y="89"/>
                  <a:pt x="93" y="89"/>
                </a:cubicBezTo>
                <a:cubicBezTo>
                  <a:pt x="94" y="89"/>
                  <a:pt x="96" y="91"/>
                  <a:pt x="96" y="92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97" y="101"/>
                  <a:pt x="97" y="101"/>
                  <a:pt x="97" y="102"/>
                </a:cubicBezTo>
                <a:close/>
                <a:moveTo>
                  <a:pt x="112" y="45"/>
                </a:moveTo>
                <a:cubicBezTo>
                  <a:pt x="108" y="45"/>
                  <a:pt x="108" y="45"/>
                  <a:pt x="108" y="45"/>
                </a:cubicBezTo>
                <a:cubicBezTo>
                  <a:pt x="108" y="3"/>
                  <a:pt x="108" y="3"/>
                  <a:pt x="108" y="3"/>
                </a:cubicBezTo>
                <a:cubicBezTo>
                  <a:pt x="48" y="3"/>
                  <a:pt x="48" y="3"/>
                  <a:pt x="48" y="3"/>
                </a:cubicBezTo>
                <a:cubicBezTo>
                  <a:pt x="48" y="0"/>
                  <a:pt x="48" y="0"/>
                  <a:pt x="48" y="0"/>
                </a:cubicBezTo>
                <a:cubicBezTo>
                  <a:pt x="112" y="0"/>
                  <a:pt x="112" y="0"/>
                  <a:pt x="112" y="0"/>
                </a:cubicBezTo>
                <a:lnTo>
                  <a:pt x="112" y="45"/>
                </a:lnTo>
                <a:close/>
                <a:moveTo>
                  <a:pt x="44" y="6"/>
                </a:moveTo>
                <a:cubicBezTo>
                  <a:pt x="44" y="49"/>
                  <a:pt x="44" y="49"/>
                  <a:pt x="44" y="49"/>
                </a:cubicBezTo>
                <a:cubicBezTo>
                  <a:pt x="54" y="49"/>
                  <a:pt x="54" y="49"/>
                  <a:pt x="54" y="49"/>
                </a:cubicBezTo>
                <a:cubicBezTo>
                  <a:pt x="54" y="63"/>
                  <a:pt x="54" y="63"/>
                  <a:pt x="54" y="63"/>
                </a:cubicBezTo>
                <a:cubicBezTo>
                  <a:pt x="68" y="49"/>
                  <a:pt x="68" y="49"/>
                  <a:pt x="68" y="49"/>
                </a:cubicBezTo>
                <a:cubicBezTo>
                  <a:pt x="106" y="49"/>
                  <a:pt x="106" y="49"/>
                  <a:pt x="106" y="49"/>
                </a:cubicBezTo>
                <a:cubicBezTo>
                  <a:pt x="106" y="6"/>
                  <a:pt x="106" y="6"/>
                  <a:pt x="106" y="6"/>
                </a:cubicBezTo>
                <a:lnTo>
                  <a:pt x="44" y="6"/>
                </a:lnTo>
                <a:close/>
                <a:moveTo>
                  <a:pt x="74" y="43"/>
                </a:moveTo>
                <a:cubicBezTo>
                  <a:pt x="66" y="43"/>
                  <a:pt x="60" y="37"/>
                  <a:pt x="60" y="29"/>
                </a:cubicBezTo>
                <a:cubicBezTo>
                  <a:pt x="60" y="21"/>
                  <a:pt x="66" y="15"/>
                  <a:pt x="74" y="15"/>
                </a:cubicBezTo>
                <a:cubicBezTo>
                  <a:pt x="74" y="29"/>
                  <a:pt x="74" y="29"/>
                  <a:pt x="74" y="29"/>
                </a:cubicBezTo>
                <a:cubicBezTo>
                  <a:pt x="88" y="29"/>
                  <a:pt x="88" y="29"/>
                  <a:pt x="88" y="29"/>
                </a:cubicBezTo>
                <a:cubicBezTo>
                  <a:pt x="88" y="37"/>
                  <a:pt x="82" y="43"/>
                  <a:pt x="74" y="43"/>
                </a:cubicBezTo>
                <a:close/>
                <a:moveTo>
                  <a:pt x="76" y="27"/>
                </a:moveTo>
                <a:cubicBezTo>
                  <a:pt x="76" y="14"/>
                  <a:pt x="76" y="14"/>
                  <a:pt x="76" y="14"/>
                </a:cubicBezTo>
                <a:cubicBezTo>
                  <a:pt x="83" y="15"/>
                  <a:pt x="88" y="20"/>
                  <a:pt x="89" y="27"/>
                </a:cubicBezTo>
                <a:lnTo>
                  <a:pt x="76" y="27"/>
                </a:lnTo>
                <a:close/>
                <a:moveTo>
                  <a:pt x="76" y="27"/>
                </a:moveTo>
                <a:cubicBezTo>
                  <a:pt x="76" y="27"/>
                  <a:pt x="76" y="27"/>
                  <a:pt x="76" y="2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986741" y="842911"/>
            <a:ext cx="304056" cy="235299"/>
          </a:xfrm>
          <a:custGeom>
            <a:avLst/>
            <a:gdLst>
              <a:gd name="T0" fmla="*/ 62 w 106"/>
              <a:gd name="T1" fmla="*/ 36 h 82"/>
              <a:gd name="T2" fmla="*/ 90 w 106"/>
              <a:gd name="T3" fmla="*/ 30 h 82"/>
              <a:gd name="T4" fmla="*/ 64 w 106"/>
              <a:gd name="T5" fmla="*/ 30 h 82"/>
              <a:gd name="T6" fmla="*/ 74 w 106"/>
              <a:gd name="T7" fmla="*/ 19 h 82"/>
              <a:gd name="T8" fmla="*/ 74 w 106"/>
              <a:gd name="T9" fmla="*/ 19 h 82"/>
              <a:gd name="T10" fmla="*/ 77 w 106"/>
              <a:gd name="T11" fmla="*/ 7 h 82"/>
              <a:gd name="T12" fmla="*/ 73 w 106"/>
              <a:gd name="T13" fmla="*/ 62 h 82"/>
              <a:gd name="T14" fmla="*/ 68 w 106"/>
              <a:gd name="T15" fmla="*/ 82 h 82"/>
              <a:gd name="T16" fmla="*/ 42 w 106"/>
              <a:gd name="T17" fmla="*/ 68 h 82"/>
              <a:gd name="T18" fmla="*/ 44 w 106"/>
              <a:gd name="T19" fmla="*/ 58 h 82"/>
              <a:gd name="T20" fmla="*/ 51 w 106"/>
              <a:gd name="T21" fmla="*/ 52 h 82"/>
              <a:gd name="T22" fmla="*/ 54 w 106"/>
              <a:gd name="T23" fmla="*/ 38 h 82"/>
              <a:gd name="T24" fmla="*/ 33 w 106"/>
              <a:gd name="T25" fmla="*/ 34 h 82"/>
              <a:gd name="T26" fmla="*/ 15 w 106"/>
              <a:gd name="T27" fmla="*/ 47 h 82"/>
              <a:gd name="T28" fmla="*/ 22 w 106"/>
              <a:gd name="T29" fmla="*/ 56 h 82"/>
              <a:gd name="T30" fmla="*/ 27 w 106"/>
              <a:gd name="T31" fmla="*/ 64 h 82"/>
              <a:gd name="T32" fmla="*/ 30 w 106"/>
              <a:gd name="T33" fmla="*/ 78 h 82"/>
              <a:gd name="T34" fmla="*/ 10 w 106"/>
              <a:gd name="T35" fmla="*/ 39 h 82"/>
              <a:gd name="T36" fmla="*/ 106 w 106"/>
              <a:gd name="T37" fmla="*/ 0 h 82"/>
              <a:gd name="T38" fmla="*/ 59 w 106"/>
              <a:gd name="T39" fmla="*/ 39 h 82"/>
              <a:gd name="T40" fmla="*/ 75 w 106"/>
              <a:gd name="T41" fmla="*/ 55 h 82"/>
              <a:gd name="T42" fmla="*/ 26 w 106"/>
              <a:gd name="T43" fmla="*/ 37 h 82"/>
              <a:gd name="T44" fmla="*/ 26 w 106"/>
              <a:gd name="T45" fmla="*/ 37 h 82"/>
              <a:gd name="T46" fmla="*/ 43 w 106"/>
              <a:gd name="T47" fmla="*/ 42 h 82"/>
              <a:gd name="T48" fmla="*/ 28 w 106"/>
              <a:gd name="T49" fmla="*/ 53 h 82"/>
              <a:gd name="T50" fmla="*/ 37 w 106"/>
              <a:gd name="T51" fmla="*/ 74 h 82"/>
              <a:gd name="T52" fmla="*/ 36 w 106"/>
              <a:gd name="T53" fmla="*/ 71 h 82"/>
              <a:gd name="T54" fmla="*/ 36 w 106"/>
              <a:gd name="T55" fmla="*/ 71 h 82"/>
              <a:gd name="T56" fmla="*/ 36 w 106"/>
              <a:gd name="T57" fmla="*/ 71 h 82"/>
              <a:gd name="T58" fmla="*/ 35 w 106"/>
              <a:gd name="T59" fmla="*/ 72 h 82"/>
              <a:gd name="T60" fmla="*/ 36 w 106"/>
              <a:gd name="T61" fmla="*/ 72 h 82"/>
              <a:gd name="T62" fmla="*/ 36 w 106"/>
              <a:gd name="T63" fmla="*/ 72 h 82"/>
              <a:gd name="T64" fmla="*/ 35 w 106"/>
              <a:gd name="T65" fmla="*/ 75 h 82"/>
              <a:gd name="T66" fmla="*/ 36 w 106"/>
              <a:gd name="T67" fmla="*/ 75 h 82"/>
              <a:gd name="T68" fmla="*/ 37 w 106"/>
              <a:gd name="T69" fmla="*/ 74 h 82"/>
              <a:gd name="T70" fmla="*/ 36 w 106"/>
              <a:gd name="T71" fmla="*/ 74 h 82"/>
              <a:gd name="T72" fmla="*/ 33 w 106"/>
              <a:gd name="T73" fmla="*/ 71 h 82"/>
              <a:gd name="T74" fmla="*/ 33 w 106"/>
              <a:gd name="T75" fmla="*/ 71 h 82"/>
              <a:gd name="T76" fmla="*/ 31 w 106"/>
              <a:gd name="T77" fmla="*/ 72 h 82"/>
              <a:gd name="T78" fmla="*/ 32 w 106"/>
              <a:gd name="T79" fmla="*/ 74 h 82"/>
              <a:gd name="T80" fmla="*/ 33 w 106"/>
              <a:gd name="T81" fmla="*/ 75 h 82"/>
              <a:gd name="T82" fmla="*/ 33 w 106"/>
              <a:gd name="T83" fmla="*/ 72 h 82"/>
              <a:gd name="T84" fmla="*/ 40 w 106"/>
              <a:gd name="T85" fmla="*/ 69 h 82"/>
              <a:gd name="T86" fmla="*/ 30 w 106"/>
              <a:gd name="T87" fmla="*/ 77 h 82"/>
              <a:gd name="T88" fmla="*/ 32 w 106"/>
              <a:gd name="T89" fmla="*/ 75 h 82"/>
              <a:gd name="T90" fmla="*/ 37 w 106"/>
              <a:gd name="T91" fmla="*/ 75 h 82"/>
              <a:gd name="T92" fmla="*/ 34 w 106"/>
              <a:gd name="T93" fmla="*/ 69 h 82"/>
              <a:gd name="T94" fmla="*/ 31 w 106"/>
              <a:gd name="T95" fmla="*/ 73 h 82"/>
              <a:gd name="T96" fmla="*/ 33 w 106"/>
              <a:gd name="T97" fmla="*/ 74 h 82"/>
              <a:gd name="T98" fmla="*/ 34 w 106"/>
              <a:gd name="T99" fmla="*/ 75 h 82"/>
              <a:gd name="T100" fmla="*/ 33 w 106"/>
              <a:gd name="T101" fmla="*/ 74 h 82"/>
              <a:gd name="T102" fmla="*/ 34 w 106"/>
              <a:gd name="T103" fmla="*/ 70 h 82"/>
              <a:gd name="T104" fmla="*/ 34 w 106"/>
              <a:gd name="T105" fmla="*/ 7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6" h="82">
                <a:moveTo>
                  <a:pt x="62" y="32"/>
                </a:moveTo>
                <a:cubicBezTo>
                  <a:pt x="92" y="32"/>
                  <a:pt x="92" y="32"/>
                  <a:pt x="92" y="32"/>
                </a:cubicBezTo>
                <a:cubicBezTo>
                  <a:pt x="92" y="36"/>
                  <a:pt x="92" y="36"/>
                  <a:pt x="92" y="36"/>
                </a:cubicBezTo>
                <a:cubicBezTo>
                  <a:pt x="62" y="36"/>
                  <a:pt x="62" y="36"/>
                  <a:pt x="62" y="36"/>
                </a:cubicBezTo>
                <a:lnTo>
                  <a:pt x="62" y="32"/>
                </a:lnTo>
                <a:close/>
                <a:moveTo>
                  <a:pt x="85" y="19"/>
                </a:moveTo>
                <a:cubicBezTo>
                  <a:pt x="85" y="30"/>
                  <a:pt x="85" y="30"/>
                  <a:pt x="85" y="30"/>
                </a:cubicBezTo>
                <a:cubicBezTo>
                  <a:pt x="90" y="30"/>
                  <a:pt x="90" y="30"/>
                  <a:pt x="90" y="30"/>
                </a:cubicBezTo>
                <a:cubicBezTo>
                  <a:pt x="90" y="19"/>
                  <a:pt x="90" y="19"/>
                  <a:pt x="90" y="19"/>
                </a:cubicBezTo>
                <a:lnTo>
                  <a:pt x="85" y="19"/>
                </a:lnTo>
                <a:close/>
                <a:moveTo>
                  <a:pt x="64" y="19"/>
                </a:moveTo>
                <a:cubicBezTo>
                  <a:pt x="64" y="30"/>
                  <a:pt x="64" y="30"/>
                  <a:pt x="64" y="30"/>
                </a:cubicBezTo>
                <a:cubicBezTo>
                  <a:pt x="69" y="30"/>
                  <a:pt x="69" y="30"/>
                  <a:pt x="69" y="30"/>
                </a:cubicBezTo>
                <a:cubicBezTo>
                  <a:pt x="69" y="19"/>
                  <a:pt x="69" y="19"/>
                  <a:pt x="69" y="19"/>
                </a:cubicBezTo>
                <a:lnTo>
                  <a:pt x="64" y="19"/>
                </a:lnTo>
                <a:close/>
                <a:moveTo>
                  <a:pt x="74" y="19"/>
                </a:moveTo>
                <a:cubicBezTo>
                  <a:pt x="74" y="30"/>
                  <a:pt x="74" y="30"/>
                  <a:pt x="74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19"/>
                  <a:pt x="79" y="19"/>
                  <a:pt x="79" y="19"/>
                </a:cubicBezTo>
                <a:lnTo>
                  <a:pt x="74" y="19"/>
                </a:lnTo>
                <a:close/>
                <a:moveTo>
                  <a:pt x="77" y="7"/>
                </a:moveTo>
                <a:cubicBezTo>
                  <a:pt x="61" y="17"/>
                  <a:pt x="61" y="17"/>
                  <a:pt x="61" y="17"/>
                </a:cubicBezTo>
                <a:cubicBezTo>
                  <a:pt x="93" y="17"/>
                  <a:pt x="93" y="17"/>
                  <a:pt x="93" y="17"/>
                </a:cubicBezTo>
                <a:lnTo>
                  <a:pt x="77" y="7"/>
                </a:lnTo>
                <a:close/>
                <a:moveTo>
                  <a:pt x="106" y="0"/>
                </a:moveTo>
                <a:cubicBezTo>
                  <a:pt x="106" y="44"/>
                  <a:pt x="106" y="44"/>
                  <a:pt x="106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73" y="62"/>
                  <a:pt x="73" y="62"/>
                  <a:pt x="73" y="62"/>
                </a:cubicBezTo>
                <a:cubicBezTo>
                  <a:pt x="73" y="44"/>
                  <a:pt x="73" y="44"/>
                  <a:pt x="73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59"/>
                  <a:pt x="59" y="59"/>
                  <a:pt x="59" y="59"/>
                </a:cubicBezTo>
                <a:cubicBezTo>
                  <a:pt x="65" y="65"/>
                  <a:pt x="68" y="73"/>
                  <a:pt x="68" y="82"/>
                </a:cubicBezTo>
                <a:cubicBezTo>
                  <a:pt x="38" y="82"/>
                  <a:pt x="38" y="82"/>
                  <a:pt x="38" y="82"/>
                </a:cubicBezTo>
                <a:cubicBezTo>
                  <a:pt x="39" y="78"/>
                  <a:pt x="39" y="78"/>
                  <a:pt x="39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68"/>
                  <a:pt x="42" y="68"/>
                  <a:pt x="42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1" y="67"/>
                  <a:pt x="41" y="65"/>
                  <a:pt x="41" y="64"/>
                </a:cubicBezTo>
                <a:cubicBezTo>
                  <a:pt x="41" y="62"/>
                  <a:pt x="41" y="61"/>
                  <a:pt x="40" y="60"/>
                </a:cubicBezTo>
                <a:cubicBezTo>
                  <a:pt x="41" y="59"/>
                  <a:pt x="42" y="59"/>
                  <a:pt x="44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5" y="57"/>
                  <a:pt x="46" y="57"/>
                  <a:pt x="47" y="56"/>
                </a:cubicBezTo>
                <a:cubicBezTo>
                  <a:pt x="47" y="56"/>
                  <a:pt x="48" y="55"/>
                  <a:pt x="48" y="55"/>
                </a:cubicBezTo>
                <a:cubicBezTo>
                  <a:pt x="49" y="54"/>
                  <a:pt x="50" y="53"/>
                  <a:pt x="51" y="52"/>
                </a:cubicBezTo>
                <a:cubicBezTo>
                  <a:pt x="52" y="50"/>
                  <a:pt x="53" y="49"/>
                  <a:pt x="53" y="47"/>
                </a:cubicBezTo>
                <a:cubicBezTo>
                  <a:pt x="53" y="47"/>
                  <a:pt x="54" y="47"/>
                  <a:pt x="54" y="47"/>
                </a:cubicBezTo>
                <a:cubicBezTo>
                  <a:pt x="55" y="47"/>
                  <a:pt x="57" y="45"/>
                  <a:pt x="57" y="43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9"/>
                  <a:pt x="53" y="40"/>
                  <a:pt x="53" y="40"/>
                </a:cubicBezTo>
                <a:cubicBezTo>
                  <a:pt x="54" y="40"/>
                  <a:pt x="51" y="31"/>
                  <a:pt x="42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40" y="32"/>
                  <a:pt x="37" y="35"/>
                  <a:pt x="33" y="34"/>
                </a:cubicBezTo>
                <a:cubicBezTo>
                  <a:pt x="18" y="31"/>
                  <a:pt x="14" y="40"/>
                  <a:pt x="15" y="40"/>
                </a:cubicBezTo>
                <a:cubicBezTo>
                  <a:pt x="14" y="40"/>
                  <a:pt x="14" y="39"/>
                  <a:pt x="14" y="38"/>
                </a:cubicBezTo>
                <a:cubicBezTo>
                  <a:pt x="12" y="39"/>
                  <a:pt x="12" y="40"/>
                  <a:pt x="12" y="42"/>
                </a:cubicBezTo>
                <a:cubicBezTo>
                  <a:pt x="12" y="45"/>
                  <a:pt x="13" y="47"/>
                  <a:pt x="15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16" y="49"/>
                  <a:pt x="17" y="50"/>
                  <a:pt x="18" y="52"/>
                </a:cubicBezTo>
                <a:cubicBezTo>
                  <a:pt x="19" y="53"/>
                  <a:pt x="20" y="54"/>
                  <a:pt x="21" y="55"/>
                </a:cubicBezTo>
                <a:cubicBezTo>
                  <a:pt x="21" y="55"/>
                  <a:pt x="21" y="56"/>
                  <a:pt x="22" y="56"/>
                </a:cubicBezTo>
                <a:cubicBezTo>
                  <a:pt x="23" y="57"/>
                  <a:pt x="24" y="57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6" y="59"/>
                  <a:pt x="27" y="59"/>
                  <a:pt x="29" y="59"/>
                </a:cubicBezTo>
                <a:cubicBezTo>
                  <a:pt x="28" y="61"/>
                  <a:pt x="27" y="62"/>
                  <a:pt x="27" y="64"/>
                </a:cubicBezTo>
                <a:cubicBezTo>
                  <a:pt x="27" y="65"/>
                  <a:pt x="28" y="67"/>
                  <a:pt x="28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78"/>
                  <a:pt x="26" y="78"/>
                  <a:pt x="26" y="78"/>
                </a:cubicBezTo>
                <a:cubicBezTo>
                  <a:pt x="30" y="78"/>
                  <a:pt x="30" y="78"/>
                  <a:pt x="30" y="78"/>
                </a:cubicBezTo>
                <a:cubicBezTo>
                  <a:pt x="31" y="82"/>
                  <a:pt x="31" y="82"/>
                  <a:pt x="31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73"/>
                  <a:pt x="4" y="65"/>
                  <a:pt x="10" y="5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24"/>
                  <a:pt x="21" y="12"/>
                  <a:pt x="34" y="12"/>
                </a:cubicBezTo>
                <a:cubicBezTo>
                  <a:pt x="39" y="12"/>
                  <a:pt x="43" y="13"/>
                  <a:pt x="46" y="15"/>
                </a:cubicBezTo>
                <a:cubicBezTo>
                  <a:pt x="46" y="0"/>
                  <a:pt x="46" y="0"/>
                  <a:pt x="46" y="0"/>
                </a:cubicBezTo>
                <a:lnTo>
                  <a:pt x="106" y="0"/>
                </a:lnTo>
                <a:close/>
                <a:moveTo>
                  <a:pt x="103" y="3"/>
                </a:moveTo>
                <a:cubicBezTo>
                  <a:pt x="49" y="3"/>
                  <a:pt x="49" y="3"/>
                  <a:pt x="49" y="3"/>
                </a:cubicBezTo>
                <a:cubicBezTo>
                  <a:pt x="49" y="17"/>
                  <a:pt x="49" y="17"/>
                  <a:pt x="49" y="17"/>
                </a:cubicBezTo>
                <a:cubicBezTo>
                  <a:pt x="55" y="22"/>
                  <a:pt x="59" y="30"/>
                  <a:pt x="59" y="39"/>
                </a:cubicBezTo>
                <a:cubicBezTo>
                  <a:pt x="59" y="41"/>
                  <a:pt x="59" y="41"/>
                  <a:pt x="59" y="41"/>
                </a:cubicBezTo>
                <a:cubicBezTo>
                  <a:pt x="60" y="42"/>
                  <a:pt x="60" y="42"/>
                  <a:pt x="60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55"/>
                  <a:pt x="75" y="55"/>
                  <a:pt x="75" y="55"/>
                </a:cubicBezTo>
                <a:cubicBezTo>
                  <a:pt x="89" y="42"/>
                  <a:pt x="89" y="42"/>
                  <a:pt x="89" y="42"/>
                </a:cubicBezTo>
                <a:cubicBezTo>
                  <a:pt x="103" y="42"/>
                  <a:pt x="103" y="42"/>
                  <a:pt x="103" y="42"/>
                </a:cubicBezTo>
                <a:lnTo>
                  <a:pt x="103" y="3"/>
                </a:lnTo>
                <a:close/>
                <a:moveTo>
                  <a:pt x="26" y="37"/>
                </a:moveTo>
                <a:cubicBezTo>
                  <a:pt x="25" y="37"/>
                  <a:pt x="24" y="38"/>
                  <a:pt x="24" y="40"/>
                </a:cubicBezTo>
                <a:cubicBezTo>
                  <a:pt x="24" y="41"/>
                  <a:pt x="25" y="42"/>
                  <a:pt x="26" y="42"/>
                </a:cubicBezTo>
                <a:cubicBezTo>
                  <a:pt x="27" y="42"/>
                  <a:pt x="28" y="41"/>
                  <a:pt x="28" y="40"/>
                </a:cubicBezTo>
                <a:cubicBezTo>
                  <a:pt x="28" y="38"/>
                  <a:pt x="27" y="37"/>
                  <a:pt x="26" y="37"/>
                </a:cubicBezTo>
                <a:close/>
                <a:moveTo>
                  <a:pt x="45" y="40"/>
                </a:moveTo>
                <a:cubicBezTo>
                  <a:pt x="45" y="38"/>
                  <a:pt x="44" y="37"/>
                  <a:pt x="43" y="37"/>
                </a:cubicBezTo>
                <a:cubicBezTo>
                  <a:pt x="41" y="37"/>
                  <a:pt x="40" y="38"/>
                  <a:pt x="40" y="40"/>
                </a:cubicBezTo>
                <a:cubicBezTo>
                  <a:pt x="40" y="41"/>
                  <a:pt x="41" y="42"/>
                  <a:pt x="43" y="42"/>
                </a:cubicBezTo>
                <a:cubicBezTo>
                  <a:pt x="44" y="42"/>
                  <a:pt x="45" y="41"/>
                  <a:pt x="45" y="40"/>
                </a:cubicBezTo>
                <a:close/>
                <a:moveTo>
                  <a:pt x="40" y="53"/>
                </a:moveTo>
                <a:cubicBezTo>
                  <a:pt x="39" y="54"/>
                  <a:pt x="37" y="55"/>
                  <a:pt x="34" y="55"/>
                </a:cubicBezTo>
                <a:cubicBezTo>
                  <a:pt x="32" y="55"/>
                  <a:pt x="30" y="54"/>
                  <a:pt x="28" y="53"/>
                </a:cubicBezTo>
                <a:cubicBezTo>
                  <a:pt x="29" y="54"/>
                  <a:pt x="32" y="55"/>
                  <a:pt x="34" y="55"/>
                </a:cubicBezTo>
                <a:cubicBezTo>
                  <a:pt x="37" y="55"/>
                  <a:pt x="39" y="54"/>
                  <a:pt x="40" y="53"/>
                </a:cubicBezTo>
                <a:close/>
                <a:moveTo>
                  <a:pt x="36" y="74"/>
                </a:moveTo>
                <a:cubicBezTo>
                  <a:pt x="37" y="74"/>
                  <a:pt x="37" y="74"/>
                  <a:pt x="37" y="74"/>
                </a:cubicBezTo>
                <a:cubicBezTo>
                  <a:pt x="37" y="74"/>
                  <a:pt x="37" y="73"/>
                  <a:pt x="37" y="73"/>
                </a:cubicBezTo>
                <a:cubicBezTo>
                  <a:pt x="36" y="73"/>
                  <a:pt x="36" y="73"/>
                  <a:pt x="36" y="73"/>
                </a:cubicBezTo>
                <a:cubicBezTo>
                  <a:pt x="36" y="73"/>
                  <a:pt x="36" y="74"/>
                  <a:pt x="36" y="74"/>
                </a:cubicBezTo>
                <a:close/>
                <a:moveTo>
                  <a:pt x="36" y="71"/>
                </a:moveTo>
                <a:cubicBezTo>
                  <a:pt x="35" y="71"/>
                  <a:pt x="35" y="70"/>
                  <a:pt x="35" y="70"/>
                </a:cubicBezTo>
                <a:cubicBezTo>
                  <a:pt x="35" y="70"/>
                  <a:pt x="35" y="70"/>
                  <a:pt x="35" y="70"/>
                </a:cubicBezTo>
                <a:cubicBezTo>
                  <a:pt x="35" y="71"/>
                  <a:pt x="35" y="71"/>
                  <a:pt x="35" y="71"/>
                </a:cubicBezTo>
                <a:lnTo>
                  <a:pt x="36" y="71"/>
                </a:lnTo>
                <a:close/>
                <a:moveTo>
                  <a:pt x="36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71"/>
                  <a:pt x="37" y="71"/>
                  <a:pt x="37" y="71"/>
                </a:cubicBezTo>
                <a:cubicBezTo>
                  <a:pt x="37" y="71"/>
                  <a:pt x="37" y="71"/>
                  <a:pt x="36" y="71"/>
                </a:cubicBezTo>
                <a:cubicBezTo>
                  <a:pt x="36" y="70"/>
                  <a:pt x="36" y="70"/>
                  <a:pt x="36" y="70"/>
                </a:cubicBezTo>
                <a:cubicBezTo>
                  <a:pt x="36" y="70"/>
                  <a:pt x="36" y="71"/>
                  <a:pt x="36" y="71"/>
                </a:cubicBezTo>
                <a:cubicBezTo>
                  <a:pt x="36" y="71"/>
                  <a:pt x="36" y="71"/>
                  <a:pt x="36" y="71"/>
                </a:cubicBezTo>
                <a:close/>
                <a:moveTo>
                  <a:pt x="35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5" y="72"/>
                  <a:pt x="35" y="72"/>
                  <a:pt x="35" y="72"/>
                </a:cubicBezTo>
                <a:close/>
                <a:moveTo>
                  <a:pt x="36" y="72"/>
                </a:moveTo>
                <a:cubicBezTo>
                  <a:pt x="37" y="72"/>
                  <a:pt x="37" y="72"/>
                  <a:pt x="37" y="72"/>
                </a:cubicBezTo>
                <a:cubicBezTo>
                  <a:pt x="37" y="72"/>
                  <a:pt x="37" y="72"/>
                  <a:pt x="37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36" y="72"/>
                  <a:pt x="36" y="72"/>
                  <a:pt x="36" y="72"/>
                </a:cubicBezTo>
                <a:close/>
                <a:moveTo>
                  <a:pt x="35" y="75"/>
                </a:moveTo>
                <a:cubicBezTo>
                  <a:pt x="35" y="76"/>
                  <a:pt x="35" y="76"/>
                  <a:pt x="35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5" y="75"/>
                  <a:pt x="35" y="75"/>
                  <a:pt x="35" y="75"/>
                </a:cubicBezTo>
                <a:cubicBezTo>
                  <a:pt x="35" y="75"/>
                  <a:pt x="35" y="75"/>
                  <a:pt x="36" y="74"/>
                </a:cubicBezTo>
                <a:cubicBezTo>
                  <a:pt x="35" y="74"/>
                  <a:pt x="35" y="74"/>
                  <a:pt x="35" y="74"/>
                </a:cubicBezTo>
                <a:lnTo>
                  <a:pt x="35" y="75"/>
                </a:lnTo>
                <a:close/>
                <a:moveTo>
                  <a:pt x="36" y="75"/>
                </a:move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6" y="75"/>
                  <a:pt x="36" y="75"/>
                </a:cubicBezTo>
                <a:cubicBezTo>
                  <a:pt x="37" y="75"/>
                  <a:pt x="37" y="74"/>
                  <a:pt x="37" y="74"/>
                </a:cubicBezTo>
                <a:cubicBezTo>
                  <a:pt x="36" y="74"/>
                  <a:pt x="36" y="74"/>
                  <a:pt x="36" y="74"/>
                </a:cubicBezTo>
                <a:cubicBezTo>
                  <a:pt x="36" y="75"/>
                  <a:pt x="36" y="75"/>
                  <a:pt x="36" y="75"/>
                </a:cubicBezTo>
                <a:close/>
                <a:moveTo>
                  <a:pt x="35" y="74"/>
                </a:moveTo>
                <a:cubicBezTo>
                  <a:pt x="36" y="74"/>
                  <a:pt x="36" y="74"/>
                  <a:pt x="36" y="74"/>
                </a:cubicBezTo>
                <a:cubicBezTo>
                  <a:pt x="36" y="74"/>
                  <a:pt x="36" y="73"/>
                  <a:pt x="36" y="73"/>
                </a:cubicBezTo>
                <a:cubicBezTo>
                  <a:pt x="35" y="73"/>
                  <a:pt x="35" y="73"/>
                  <a:pt x="35" y="73"/>
                </a:cubicBezTo>
                <a:lnTo>
                  <a:pt x="35" y="74"/>
                </a:lnTo>
                <a:close/>
                <a:moveTo>
                  <a:pt x="33" y="71"/>
                </a:moveTo>
                <a:cubicBezTo>
                  <a:pt x="33" y="71"/>
                  <a:pt x="33" y="70"/>
                  <a:pt x="33" y="70"/>
                </a:cubicBezTo>
                <a:cubicBezTo>
                  <a:pt x="33" y="70"/>
                  <a:pt x="32" y="71"/>
                  <a:pt x="32" y="71"/>
                </a:cubicBezTo>
                <a:cubicBezTo>
                  <a:pt x="32" y="71"/>
                  <a:pt x="32" y="71"/>
                  <a:pt x="32" y="71"/>
                </a:cubicBezTo>
                <a:cubicBezTo>
                  <a:pt x="33" y="71"/>
                  <a:pt x="33" y="71"/>
                  <a:pt x="33" y="71"/>
                </a:cubicBezTo>
                <a:cubicBezTo>
                  <a:pt x="33" y="71"/>
                  <a:pt x="33" y="71"/>
                  <a:pt x="33" y="71"/>
                </a:cubicBezTo>
                <a:close/>
                <a:moveTo>
                  <a:pt x="32" y="72"/>
                </a:moveTo>
                <a:cubicBezTo>
                  <a:pt x="32" y="72"/>
                  <a:pt x="32" y="72"/>
                  <a:pt x="32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72"/>
                  <a:pt x="32" y="72"/>
                  <a:pt x="32" y="72"/>
                </a:cubicBezTo>
                <a:close/>
                <a:moveTo>
                  <a:pt x="33" y="74"/>
                </a:moveTo>
                <a:cubicBezTo>
                  <a:pt x="32" y="74"/>
                  <a:pt x="32" y="74"/>
                  <a:pt x="32" y="74"/>
                </a:cubicBezTo>
                <a:cubicBezTo>
                  <a:pt x="32" y="75"/>
                  <a:pt x="32" y="75"/>
                  <a:pt x="32" y="75"/>
                </a:cubicBezTo>
                <a:cubicBezTo>
                  <a:pt x="32" y="75"/>
                  <a:pt x="32" y="75"/>
                  <a:pt x="32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3" y="75"/>
                  <a:pt x="33" y="75"/>
                  <a:pt x="33" y="75"/>
                </a:cubicBezTo>
                <a:cubicBezTo>
                  <a:pt x="33" y="75"/>
                  <a:pt x="33" y="75"/>
                  <a:pt x="33" y="74"/>
                </a:cubicBezTo>
                <a:close/>
                <a:moveTo>
                  <a:pt x="34" y="72"/>
                </a:moveTo>
                <a:cubicBezTo>
                  <a:pt x="33" y="72"/>
                  <a:pt x="33" y="72"/>
                  <a:pt x="33" y="72"/>
                </a:cubicBezTo>
                <a:cubicBezTo>
                  <a:pt x="33" y="72"/>
                  <a:pt x="33" y="72"/>
                  <a:pt x="33" y="72"/>
                </a:cubicBezTo>
                <a:cubicBezTo>
                  <a:pt x="34" y="72"/>
                  <a:pt x="34" y="72"/>
                  <a:pt x="34" y="72"/>
                </a:cubicBezTo>
                <a:close/>
                <a:moveTo>
                  <a:pt x="27" y="69"/>
                </a:moveTo>
                <a:cubicBezTo>
                  <a:pt x="29" y="69"/>
                  <a:pt x="29" y="69"/>
                  <a:pt x="29" y="69"/>
                </a:cubicBezTo>
                <a:cubicBezTo>
                  <a:pt x="40" y="69"/>
                  <a:pt x="40" y="69"/>
                  <a:pt x="40" y="69"/>
                </a:cubicBezTo>
                <a:cubicBezTo>
                  <a:pt x="41" y="69"/>
                  <a:pt x="41" y="69"/>
                  <a:pt x="41" y="69"/>
                </a:cubicBezTo>
                <a:cubicBezTo>
                  <a:pt x="41" y="77"/>
                  <a:pt x="41" y="77"/>
                  <a:pt x="41" y="77"/>
                </a:cubicBezTo>
                <a:cubicBezTo>
                  <a:pt x="39" y="77"/>
                  <a:pt x="39" y="77"/>
                  <a:pt x="39" y="77"/>
                </a:cubicBezTo>
                <a:cubicBezTo>
                  <a:pt x="30" y="77"/>
                  <a:pt x="30" y="77"/>
                  <a:pt x="30" y="77"/>
                </a:cubicBezTo>
                <a:cubicBezTo>
                  <a:pt x="27" y="77"/>
                  <a:pt x="27" y="77"/>
                  <a:pt x="27" y="77"/>
                </a:cubicBezTo>
                <a:lnTo>
                  <a:pt x="27" y="69"/>
                </a:lnTo>
                <a:close/>
                <a:moveTo>
                  <a:pt x="31" y="73"/>
                </a:moveTo>
                <a:cubicBezTo>
                  <a:pt x="31" y="74"/>
                  <a:pt x="31" y="74"/>
                  <a:pt x="32" y="75"/>
                </a:cubicBezTo>
                <a:cubicBezTo>
                  <a:pt x="32" y="75"/>
                  <a:pt x="32" y="75"/>
                  <a:pt x="32" y="75"/>
                </a:cubicBezTo>
                <a:cubicBezTo>
                  <a:pt x="33" y="76"/>
                  <a:pt x="33" y="76"/>
                  <a:pt x="34" y="76"/>
                </a:cubicBezTo>
                <a:cubicBezTo>
                  <a:pt x="35" y="76"/>
                  <a:pt x="36" y="76"/>
                  <a:pt x="37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38" y="74"/>
                  <a:pt x="38" y="74"/>
                  <a:pt x="38" y="73"/>
                </a:cubicBezTo>
                <a:cubicBezTo>
                  <a:pt x="38" y="72"/>
                  <a:pt x="38" y="71"/>
                  <a:pt x="37" y="71"/>
                </a:cubicBezTo>
                <a:cubicBezTo>
                  <a:pt x="37" y="70"/>
                  <a:pt x="37" y="70"/>
                  <a:pt x="37" y="70"/>
                </a:cubicBezTo>
                <a:cubicBezTo>
                  <a:pt x="36" y="69"/>
                  <a:pt x="35" y="69"/>
                  <a:pt x="34" y="69"/>
                </a:cubicBezTo>
                <a:cubicBezTo>
                  <a:pt x="33" y="69"/>
                  <a:pt x="32" y="70"/>
                  <a:pt x="32" y="71"/>
                </a:cubicBezTo>
                <a:cubicBezTo>
                  <a:pt x="31" y="71"/>
                  <a:pt x="31" y="72"/>
                  <a:pt x="31" y="73"/>
                </a:cubicBezTo>
                <a:close/>
                <a:moveTo>
                  <a:pt x="32" y="73"/>
                </a:move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4"/>
                  <a:pt x="32" y="74"/>
                </a:cubicBezTo>
                <a:cubicBezTo>
                  <a:pt x="33" y="74"/>
                  <a:pt x="33" y="74"/>
                  <a:pt x="33" y="74"/>
                </a:cubicBezTo>
                <a:cubicBezTo>
                  <a:pt x="32" y="74"/>
                  <a:pt x="32" y="73"/>
                  <a:pt x="32" y="73"/>
                </a:cubicBezTo>
                <a:close/>
                <a:moveTo>
                  <a:pt x="33" y="74"/>
                </a:moveTo>
                <a:cubicBezTo>
                  <a:pt x="33" y="75"/>
                  <a:pt x="33" y="75"/>
                  <a:pt x="33" y="75"/>
                </a:cubicBezTo>
                <a:cubicBezTo>
                  <a:pt x="34" y="75"/>
                  <a:pt x="34" y="75"/>
                  <a:pt x="34" y="76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4"/>
                  <a:pt x="34" y="74"/>
                  <a:pt x="34" y="74"/>
                </a:cubicBezTo>
                <a:lnTo>
                  <a:pt x="33" y="74"/>
                </a:lnTo>
                <a:close/>
                <a:moveTo>
                  <a:pt x="33" y="73"/>
                </a:moveTo>
                <a:cubicBezTo>
                  <a:pt x="33" y="73"/>
                  <a:pt x="33" y="74"/>
                  <a:pt x="33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73"/>
                  <a:pt x="34" y="73"/>
                  <a:pt x="34" y="73"/>
                </a:cubicBezTo>
                <a:lnTo>
                  <a:pt x="33" y="73"/>
                </a:lnTo>
                <a:close/>
                <a:moveTo>
                  <a:pt x="34" y="70"/>
                </a:moveTo>
                <a:cubicBezTo>
                  <a:pt x="34" y="70"/>
                  <a:pt x="34" y="70"/>
                  <a:pt x="34" y="70"/>
                </a:cubicBezTo>
                <a:cubicBezTo>
                  <a:pt x="33" y="70"/>
                  <a:pt x="33" y="71"/>
                  <a:pt x="33" y="71"/>
                </a:cubicBezTo>
                <a:cubicBezTo>
                  <a:pt x="34" y="71"/>
                  <a:pt x="34" y="71"/>
                  <a:pt x="34" y="71"/>
                </a:cubicBezTo>
                <a:lnTo>
                  <a:pt x="34" y="70"/>
                </a:lnTo>
                <a:close/>
                <a:moveTo>
                  <a:pt x="34" y="70"/>
                </a:moveTo>
                <a:cubicBezTo>
                  <a:pt x="34" y="70"/>
                  <a:pt x="34" y="70"/>
                  <a:pt x="34" y="7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2870664" y="2719194"/>
            <a:ext cx="297944" cy="307111"/>
          </a:xfrm>
          <a:custGeom>
            <a:avLst/>
            <a:gdLst>
              <a:gd name="T0" fmla="*/ 51 w 104"/>
              <a:gd name="T1" fmla="*/ 88 h 107"/>
              <a:gd name="T2" fmla="*/ 50 w 104"/>
              <a:gd name="T3" fmla="*/ 92 h 107"/>
              <a:gd name="T4" fmla="*/ 53 w 104"/>
              <a:gd name="T5" fmla="*/ 90 h 107"/>
              <a:gd name="T6" fmla="*/ 51 w 104"/>
              <a:gd name="T7" fmla="*/ 94 h 107"/>
              <a:gd name="T8" fmla="*/ 50 w 104"/>
              <a:gd name="T9" fmla="*/ 98 h 107"/>
              <a:gd name="T10" fmla="*/ 54 w 104"/>
              <a:gd name="T11" fmla="*/ 96 h 107"/>
              <a:gd name="T12" fmla="*/ 15 w 104"/>
              <a:gd name="T13" fmla="*/ 89 h 107"/>
              <a:gd name="T14" fmla="*/ 14 w 104"/>
              <a:gd name="T15" fmla="*/ 94 h 107"/>
              <a:gd name="T16" fmla="*/ 16 w 104"/>
              <a:gd name="T17" fmla="*/ 91 h 107"/>
              <a:gd name="T18" fmla="*/ 2 w 104"/>
              <a:gd name="T19" fmla="*/ 107 h 107"/>
              <a:gd name="T20" fmla="*/ 29 w 104"/>
              <a:gd name="T21" fmla="*/ 80 h 107"/>
              <a:gd name="T22" fmla="*/ 2 w 104"/>
              <a:gd name="T23" fmla="*/ 80 h 107"/>
              <a:gd name="T24" fmla="*/ 17 w 104"/>
              <a:gd name="T25" fmla="*/ 86 h 107"/>
              <a:gd name="T26" fmla="*/ 19 w 104"/>
              <a:gd name="T27" fmla="*/ 100 h 107"/>
              <a:gd name="T28" fmla="*/ 13 w 104"/>
              <a:gd name="T29" fmla="*/ 96 h 107"/>
              <a:gd name="T30" fmla="*/ 10 w 104"/>
              <a:gd name="T31" fmla="*/ 100 h 107"/>
              <a:gd name="T32" fmla="*/ 75 w 104"/>
              <a:gd name="T33" fmla="*/ 80 h 107"/>
              <a:gd name="T34" fmla="*/ 75 w 104"/>
              <a:gd name="T35" fmla="*/ 80 h 107"/>
              <a:gd name="T36" fmla="*/ 102 w 104"/>
              <a:gd name="T37" fmla="*/ 107 h 107"/>
              <a:gd name="T38" fmla="*/ 102 w 104"/>
              <a:gd name="T39" fmla="*/ 80 h 107"/>
              <a:gd name="T40" fmla="*/ 90 w 104"/>
              <a:gd name="T41" fmla="*/ 98 h 107"/>
              <a:gd name="T42" fmla="*/ 93 w 104"/>
              <a:gd name="T43" fmla="*/ 97 h 107"/>
              <a:gd name="T44" fmla="*/ 93 w 104"/>
              <a:gd name="T45" fmla="*/ 100 h 107"/>
              <a:gd name="T46" fmla="*/ 83 w 104"/>
              <a:gd name="T47" fmla="*/ 93 h 107"/>
              <a:gd name="T48" fmla="*/ 93 w 104"/>
              <a:gd name="T49" fmla="*/ 87 h 107"/>
              <a:gd name="T50" fmla="*/ 93 w 104"/>
              <a:gd name="T51" fmla="*/ 89 h 107"/>
              <a:gd name="T52" fmla="*/ 90 w 104"/>
              <a:gd name="T53" fmla="*/ 88 h 107"/>
              <a:gd name="T54" fmla="*/ 90 w 104"/>
              <a:gd name="T55" fmla="*/ 98 h 107"/>
              <a:gd name="T56" fmla="*/ 96 w 104"/>
              <a:gd name="T57" fmla="*/ 66 h 107"/>
              <a:gd name="T58" fmla="*/ 104 w 104"/>
              <a:gd name="T59" fmla="*/ 50 h 107"/>
              <a:gd name="T60" fmla="*/ 65 w 104"/>
              <a:gd name="T61" fmla="*/ 44 h 107"/>
              <a:gd name="T62" fmla="*/ 73 w 104"/>
              <a:gd name="T63" fmla="*/ 28 h 107"/>
              <a:gd name="T64" fmla="*/ 31 w 104"/>
              <a:gd name="T65" fmla="*/ 28 h 107"/>
              <a:gd name="T66" fmla="*/ 38 w 104"/>
              <a:gd name="T67" fmla="*/ 44 h 107"/>
              <a:gd name="T68" fmla="*/ 0 w 104"/>
              <a:gd name="T69" fmla="*/ 50 h 107"/>
              <a:gd name="T70" fmla="*/ 8 w 104"/>
              <a:gd name="T71" fmla="*/ 66 h 107"/>
              <a:gd name="T72" fmla="*/ 31 w 104"/>
              <a:gd name="T73" fmla="*/ 75 h 107"/>
              <a:gd name="T74" fmla="*/ 35 w 104"/>
              <a:gd name="T75" fmla="*/ 66 h 107"/>
              <a:gd name="T76" fmla="*/ 38 w 104"/>
              <a:gd name="T77" fmla="*/ 50 h 107"/>
              <a:gd name="T78" fmla="*/ 65 w 104"/>
              <a:gd name="T79" fmla="*/ 75 h 107"/>
              <a:gd name="T80" fmla="*/ 69 w 104"/>
              <a:gd name="T81" fmla="*/ 50 h 107"/>
              <a:gd name="T82" fmla="*/ 69 w 104"/>
              <a:gd name="T83" fmla="*/ 66 h 107"/>
              <a:gd name="T84" fmla="*/ 100 w 104"/>
              <a:gd name="T85" fmla="*/ 75 h 107"/>
              <a:gd name="T86" fmla="*/ 38 w 104"/>
              <a:gd name="T87" fmla="*/ 107 h 107"/>
              <a:gd name="T88" fmla="*/ 65 w 104"/>
              <a:gd name="T89" fmla="*/ 80 h 107"/>
              <a:gd name="T90" fmla="*/ 38 w 104"/>
              <a:gd name="T91" fmla="*/ 107 h 107"/>
              <a:gd name="T92" fmla="*/ 48 w 104"/>
              <a:gd name="T93" fmla="*/ 86 h 107"/>
              <a:gd name="T94" fmla="*/ 55 w 104"/>
              <a:gd name="T95" fmla="*/ 87 h 107"/>
              <a:gd name="T96" fmla="*/ 54 w 104"/>
              <a:gd name="T97" fmla="*/ 93 h 107"/>
              <a:gd name="T98" fmla="*/ 55 w 104"/>
              <a:gd name="T99" fmla="*/ 99 h 107"/>
              <a:gd name="T100" fmla="*/ 48 w 104"/>
              <a:gd name="T101" fmla="*/ 100 h 107"/>
              <a:gd name="T102" fmla="*/ 47 w 104"/>
              <a:gd name="T103" fmla="*/ 8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4" h="107">
                <a:moveTo>
                  <a:pt x="53" y="90"/>
                </a:moveTo>
                <a:cubicBezTo>
                  <a:pt x="53" y="90"/>
                  <a:pt x="53" y="88"/>
                  <a:pt x="51" y="88"/>
                </a:cubicBezTo>
                <a:cubicBezTo>
                  <a:pt x="50" y="88"/>
                  <a:pt x="50" y="88"/>
                  <a:pt x="50" y="88"/>
                </a:cubicBezTo>
                <a:cubicBezTo>
                  <a:pt x="50" y="92"/>
                  <a:pt x="50" y="92"/>
                  <a:pt x="50" y="92"/>
                </a:cubicBezTo>
                <a:cubicBezTo>
                  <a:pt x="51" y="92"/>
                  <a:pt x="51" y="92"/>
                  <a:pt x="51" y="92"/>
                </a:cubicBezTo>
                <a:cubicBezTo>
                  <a:pt x="52" y="92"/>
                  <a:pt x="53" y="91"/>
                  <a:pt x="53" y="90"/>
                </a:cubicBezTo>
                <a:close/>
                <a:moveTo>
                  <a:pt x="54" y="96"/>
                </a:moveTo>
                <a:cubicBezTo>
                  <a:pt x="54" y="94"/>
                  <a:pt x="52" y="94"/>
                  <a:pt x="51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0" y="98"/>
                  <a:pt x="50" y="98"/>
                  <a:pt x="50" y="98"/>
                </a:cubicBezTo>
                <a:cubicBezTo>
                  <a:pt x="50" y="98"/>
                  <a:pt x="50" y="98"/>
                  <a:pt x="51" y="98"/>
                </a:cubicBezTo>
                <a:cubicBezTo>
                  <a:pt x="52" y="98"/>
                  <a:pt x="54" y="98"/>
                  <a:pt x="54" y="96"/>
                </a:cubicBezTo>
                <a:close/>
                <a:moveTo>
                  <a:pt x="16" y="91"/>
                </a:moveTo>
                <a:cubicBezTo>
                  <a:pt x="16" y="90"/>
                  <a:pt x="15" y="90"/>
                  <a:pt x="15" y="89"/>
                </a:cubicBezTo>
                <a:cubicBezTo>
                  <a:pt x="15" y="90"/>
                  <a:pt x="15" y="90"/>
                  <a:pt x="15" y="91"/>
                </a:cubicBezTo>
                <a:cubicBezTo>
                  <a:pt x="14" y="94"/>
                  <a:pt x="14" y="94"/>
                  <a:pt x="14" y="94"/>
                </a:cubicBezTo>
                <a:cubicBezTo>
                  <a:pt x="17" y="94"/>
                  <a:pt x="17" y="94"/>
                  <a:pt x="17" y="94"/>
                </a:cubicBezTo>
                <a:lnTo>
                  <a:pt x="16" y="91"/>
                </a:lnTo>
                <a:close/>
                <a:moveTo>
                  <a:pt x="2" y="80"/>
                </a:moveTo>
                <a:cubicBezTo>
                  <a:pt x="2" y="107"/>
                  <a:pt x="2" y="107"/>
                  <a:pt x="2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" y="80"/>
                  <a:pt x="2" y="80"/>
                  <a:pt x="2" y="80"/>
                </a:cubicBezTo>
                <a:close/>
                <a:moveTo>
                  <a:pt x="14" y="86"/>
                </a:moveTo>
                <a:cubicBezTo>
                  <a:pt x="17" y="86"/>
                  <a:pt x="17" y="86"/>
                  <a:pt x="17" y="86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19" y="100"/>
                  <a:pt x="19" y="100"/>
                  <a:pt x="19" y="100"/>
                </a:cubicBezTo>
                <a:cubicBezTo>
                  <a:pt x="17" y="96"/>
                  <a:pt x="17" y="96"/>
                  <a:pt x="17" y="96"/>
                </a:cubicBezTo>
                <a:cubicBezTo>
                  <a:pt x="13" y="96"/>
                  <a:pt x="13" y="96"/>
                  <a:pt x="13" y="96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0" y="100"/>
                  <a:pt x="10" y="100"/>
                  <a:pt x="10" y="100"/>
                </a:cubicBezTo>
                <a:lnTo>
                  <a:pt x="14" y="86"/>
                </a:lnTo>
                <a:close/>
                <a:moveTo>
                  <a:pt x="75" y="80"/>
                </a:moveTo>
                <a:cubicBezTo>
                  <a:pt x="75" y="80"/>
                  <a:pt x="75" y="80"/>
                  <a:pt x="75" y="80"/>
                </a:cubicBezTo>
                <a:cubicBezTo>
                  <a:pt x="75" y="80"/>
                  <a:pt x="75" y="80"/>
                  <a:pt x="75" y="80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02" y="80"/>
                  <a:pt x="102" y="80"/>
                  <a:pt x="102" y="80"/>
                </a:cubicBezTo>
                <a:lnTo>
                  <a:pt x="75" y="80"/>
                </a:lnTo>
                <a:close/>
                <a:moveTo>
                  <a:pt x="90" y="98"/>
                </a:moveTo>
                <a:cubicBezTo>
                  <a:pt x="91" y="98"/>
                  <a:pt x="92" y="98"/>
                  <a:pt x="93" y="98"/>
                </a:cubicBezTo>
                <a:cubicBezTo>
                  <a:pt x="93" y="97"/>
                  <a:pt x="93" y="97"/>
                  <a:pt x="93" y="97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93" y="100"/>
                  <a:pt x="91" y="100"/>
                  <a:pt x="90" y="100"/>
                </a:cubicBezTo>
                <a:cubicBezTo>
                  <a:pt x="86" y="100"/>
                  <a:pt x="83" y="97"/>
                  <a:pt x="83" y="93"/>
                </a:cubicBezTo>
                <a:cubicBezTo>
                  <a:pt x="83" y="89"/>
                  <a:pt x="86" y="86"/>
                  <a:pt x="90" y="86"/>
                </a:cubicBezTo>
                <a:cubicBezTo>
                  <a:pt x="92" y="86"/>
                  <a:pt x="93" y="87"/>
                  <a:pt x="93" y="87"/>
                </a:cubicBezTo>
                <a:cubicBezTo>
                  <a:pt x="94" y="87"/>
                  <a:pt x="94" y="87"/>
                  <a:pt x="94" y="87"/>
                </a:cubicBezTo>
                <a:cubicBezTo>
                  <a:pt x="93" y="89"/>
                  <a:pt x="93" y="89"/>
                  <a:pt x="93" y="89"/>
                </a:cubicBezTo>
                <a:cubicBezTo>
                  <a:pt x="93" y="89"/>
                  <a:pt x="93" y="89"/>
                  <a:pt x="93" y="89"/>
                </a:cubicBezTo>
                <a:cubicBezTo>
                  <a:pt x="92" y="88"/>
                  <a:pt x="91" y="88"/>
                  <a:pt x="90" y="88"/>
                </a:cubicBezTo>
                <a:cubicBezTo>
                  <a:pt x="87" y="88"/>
                  <a:pt x="85" y="90"/>
                  <a:pt x="85" y="93"/>
                </a:cubicBezTo>
                <a:cubicBezTo>
                  <a:pt x="85" y="96"/>
                  <a:pt x="87" y="98"/>
                  <a:pt x="90" y="98"/>
                </a:cubicBezTo>
                <a:close/>
                <a:moveTo>
                  <a:pt x="96" y="66"/>
                </a:moveTo>
                <a:cubicBezTo>
                  <a:pt x="96" y="66"/>
                  <a:pt x="96" y="66"/>
                  <a:pt x="96" y="66"/>
                </a:cubicBezTo>
                <a:cubicBezTo>
                  <a:pt x="96" y="50"/>
                  <a:pt x="96" y="50"/>
                  <a:pt x="96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82" y="21"/>
                  <a:pt x="82" y="21"/>
                  <a:pt x="82" y="21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28"/>
                  <a:pt x="65" y="28"/>
                  <a:pt x="65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52" y="0"/>
                  <a:pt x="52" y="0"/>
                  <a:pt x="52" y="0"/>
                </a:cubicBezTo>
                <a:cubicBezTo>
                  <a:pt x="31" y="28"/>
                  <a:pt x="31" y="28"/>
                  <a:pt x="31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44"/>
                  <a:pt x="38" y="44"/>
                  <a:pt x="38" y="44"/>
                </a:cubicBezTo>
                <a:cubicBezTo>
                  <a:pt x="21" y="21"/>
                  <a:pt x="21" y="21"/>
                  <a:pt x="21" y="21"/>
                </a:cubicBezTo>
                <a:cubicBezTo>
                  <a:pt x="0" y="50"/>
                  <a:pt x="0" y="50"/>
                  <a:pt x="0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8" y="66"/>
                  <a:pt x="8" y="66"/>
                  <a:pt x="8" y="66"/>
                </a:cubicBezTo>
                <a:cubicBezTo>
                  <a:pt x="4" y="75"/>
                  <a:pt x="4" y="75"/>
                  <a:pt x="4" y="75"/>
                </a:cubicBezTo>
                <a:cubicBezTo>
                  <a:pt x="31" y="75"/>
                  <a:pt x="31" y="75"/>
                  <a:pt x="31" y="75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50"/>
                  <a:pt x="35" y="50"/>
                  <a:pt x="35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38" y="75"/>
                  <a:pt x="38" y="75"/>
                  <a:pt x="38" y="75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50"/>
                  <a:pt x="65" y="50"/>
                  <a:pt x="65" y="50"/>
                </a:cubicBezTo>
                <a:cubicBezTo>
                  <a:pt x="69" y="50"/>
                  <a:pt x="69" y="50"/>
                  <a:pt x="69" y="50"/>
                </a:cubicBezTo>
                <a:cubicBezTo>
                  <a:pt x="69" y="66"/>
                  <a:pt x="69" y="66"/>
                  <a:pt x="69" y="66"/>
                </a:cubicBezTo>
                <a:cubicBezTo>
                  <a:pt x="69" y="66"/>
                  <a:pt x="69" y="66"/>
                  <a:pt x="69" y="66"/>
                </a:cubicBezTo>
                <a:cubicBezTo>
                  <a:pt x="73" y="75"/>
                  <a:pt x="73" y="75"/>
                  <a:pt x="73" y="75"/>
                </a:cubicBezTo>
                <a:cubicBezTo>
                  <a:pt x="100" y="75"/>
                  <a:pt x="100" y="75"/>
                  <a:pt x="100" y="75"/>
                </a:cubicBezTo>
                <a:lnTo>
                  <a:pt x="96" y="66"/>
                </a:lnTo>
                <a:close/>
                <a:moveTo>
                  <a:pt x="38" y="107"/>
                </a:moveTo>
                <a:cubicBezTo>
                  <a:pt x="65" y="107"/>
                  <a:pt x="65" y="107"/>
                  <a:pt x="65" y="107"/>
                </a:cubicBezTo>
                <a:cubicBezTo>
                  <a:pt x="65" y="80"/>
                  <a:pt x="65" y="80"/>
                  <a:pt x="65" y="80"/>
                </a:cubicBezTo>
                <a:cubicBezTo>
                  <a:pt x="38" y="80"/>
                  <a:pt x="38" y="80"/>
                  <a:pt x="38" y="80"/>
                </a:cubicBezTo>
                <a:lnTo>
                  <a:pt x="38" y="107"/>
                </a:lnTo>
                <a:close/>
                <a:moveTo>
                  <a:pt x="47" y="87"/>
                </a:moveTo>
                <a:cubicBezTo>
                  <a:pt x="48" y="86"/>
                  <a:pt x="48" y="86"/>
                  <a:pt x="48" y="86"/>
                </a:cubicBezTo>
                <a:cubicBezTo>
                  <a:pt x="48" y="86"/>
                  <a:pt x="50" y="86"/>
                  <a:pt x="51" y="86"/>
                </a:cubicBezTo>
                <a:cubicBezTo>
                  <a:pt x="53" y="86"/>
                  <a:pt x="54" y="87"/>
                  <a:pt x="55" y="87"/>
                </a:cubicBezTo>
                <a:cubicBezTo>
                  <a:pt x="55" y="88"/>
                  <a:pt x="56" y="89"/>
                  <a:pt x="56" y="90"/>
                </a:cubicBezTo>
                <a:cubicBezTo>
                  <a:pt x="56" y="91"/>
                  <a:pt x="55" y="92"/>
                  <a:pt x="54" y="93"/>
                </a:cubicBezTo>
                <a:cubicBezTo>
                  <a:pt x="55" y="93"/>
                  <a:pt x="56" y="94"/>
                  <a:pt x="56" y="96"/>
                </a:cubicBezTo>
                <a:cubicBezTo>
                  <a:pt x="56" y="97"/>
                  <a:pt x="56" y="98"/>
                  <a:pt x="55" y="99"/>
                </a:cubicBezTo>
                <a:cubicBezTo>
                  <a:pt x="54" y="100"/>
                  <a:pt x="53" y="100"/>
                  <a:pt x="50" y="100"/>
                </a:cubicBezTo>
                <a:cubicBezTo>
                  <a:pt x="49" y="100"/>
                  <a:pt x="48" y="100"/>
                  <a:pt x="48" y="100"/>
                </a:cubicBezTo>
                <a:cubicBezTo>
                  <a:pt x="47" y="100"/>
                  <a:pt x="47" y="100"/>
                  <a:pt x="47" y="100"/>
                </a:cubicBezTo>
                <a:lnTo>
                  <a:pt x="47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2271720" y="2758920"/>
            <a:ext cx="264330" cy="264329"/>
          </a:xfrm>
          <a:custGeom>
            <a:avLst/>
            <a:gdLst>
              <a:gd name="T0" fmla="*/ 19 w 173"/>
              <a:gd name="T1" fmla="*/ 152 h 173"/>
              <a:gd name="T2" fmla="*/ 19 w 173"/>
              <a:gd name="T3" fmla="*/ 0 h 173"/>
              <a:gd name="T4" fmla="*/ 0 w 173"/>
              <a:gd name="T5" fmla="*/ 0 h 173"/>
              <a:gd name="T6" fmla="*/ 0 w 173"/>
              <a:gd name="T7" fmla="*/ 173 h 173"/>
              <a:gd name="T8" fmla="*/ 173 w 173"/>
              <a:gd name="T9" fmla="*/ 173 h 173"/>
              <a:gd name="T10" fmla="*/ 173 w 173"/>
              <a:gd name="T11" fmla="*/ 152 h 173"/>
              <a:gd name="T12" fmla="*/ 19 w 173"/>
              <a:gd name="T13" fmla="*/ 152 h 173"/>
              <a:gd name="T14" fmla="*/ 75 w 173"/>
              <a:gd name="T15" fmla="*/ 13 h 173"/>
              <a:gd name="T16" fmla="*/ 34 w 173"/>
              <a:gd name="T17" fmla="*/ 13 h 173"/>
              <a:gd name="T18" fmla="*/ 34 w 173"/>
              <a:gd name="T19" fmla="*/ 34 h 173"/>
              <a:gd name="T20" fmla="*/ 75 w 173"/>
              <a:gd name="T21" fmla="*/ 34 h 173"/>
              <a:gd name="T22" fmla="*/ 75 w 173"/>
              <a:gd name="T23" fmla="*/ 13 h 173"/>
              <a:gd name="T24" fmla="*/ 109 w 173"/>
              <a:gd name="T25" fmla="*/ 47 h 173"/>
              <a:gd name="T26" fmla="*/ 34 w 173"/>
              <a:gd name="T27" fmla="*/ 47 h 173"/>
              <a:gd name="T28" fmla="*/ 34 w 173"/>
              <a:gd name="T29" fmla="*/ 68 h 173"/>
              <a:gd name="T30" fmla="*/ 109 w 173"/>
              <a:gd name="T31" fmla="*/ 68 h 173"/>
              <a:gd name="T32" fmla="*/ 109 w 173"/>
              <a:gd name="T33" fmla="*/ 47 h 173"/>
              <a:gd name="T34" fmla="*/ 85 w 173"/>
              <a:gd name="T35" fmla="*/ 81 h 173"/>
              <a:gd name="T36" fmla="*/ 34 w 173"/>
              <a:gd name="T37" fmla="*/ 81 h 173"/>
              <a:gd name="T38" fmla="*/ 34 w 173"/>
              <a:gd name="T39" fmla="*/ 103 h 173"/>
              <a:gd name="T40" fmla="*/ 85 w 173"/>
              <a:gd name="T41" fmla="*/ 103 h 173"/>
              <a:gd name="T42" fmla="*/ 85 w 173"/>
              <a:gd name="T43" fmla="*/ 81 h 173"/>
              <a:gd name="T44" fmla="*/ 143 w 173"/>
              <a:gd name="T45" fmla="*/ 117 h 173"/>
              <a:gd name="T46" fmla="*/ 34 w 173"/>
              <a:gd name="T47" fmla="*/ 117 h 173"/>
              <a:gd name="T48" fmla="*/ 34 w 173"/>
              <a:gd name="T49" fmla="*/ 137 h 173"/>
              <a:gd name="T50" fmla="*/ 143 w 173"/>
              <a:gd name="T51" fmla="*/ 137 h 173"/>
              <a:gd name="T52" fmla="*/ 143 w 173"/>
              <a:gd name="T53" fmla="*/ 117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3" h="173">
                <a:moveTo>
                  <a:pt x="19" y="152"/>
                </a:moveTo>
                <a:lnTo>
                  <a:pt x="19" y="0"/>
                </a:lnTo>
                <a:lnTo>
                  <a:pt x="0" y="0"/>
                </a:lnTo>
                <a:lnTo>
                  <a:pt x="0" y="173"/>
                </a:lnTo>
                <a:lnTo>
                  <a:pt x="173" y="173"/>
                </a:lnTo>
                <a:lnTo>
                  <a:pt x="173" y="152"/>
                </a:lnTo>
                <a:lnTo>
                  <a:pt x="19" y="152"/>
                </a:lnTo>
                <a:close/>
                <a:moveTo>
                  <a:pt x="75" y="13"/>
                </a:moveTo>
                <a:lnTo>
                  <a:pt x="34" y="13"/>
                </a:lnTo>
                <a:lnTo>
                  <a:pt x="34" y="34"/>
                </a:lnTo>
                <a:lnTo>
                  <a:pt x="75" y="34"/>
                </a:lnTo>
                <a:lnTo>
                  <a:pt x="75" y="13"/>
                </a:lnTo>
                <a:close/>
                <a:moveTo>
                  <a:pt x="109" y="47"/>
                </a:moveTo>
                <a:lnTo>
                  <a:pt x="34" y="47"/>
                </a:lnTo>
                <a:lnTo>
                  <a:pt x="34" y="68"/>
                </a:lnTo>
                <a:lnTo>
                  <a:pt x="109" y="68"/>
                </a:lnTo>
                <a:lnTo>
                  <a:pt x="109" y="47"/>
                </a:lnTo>
                <a:close/>
                <a:moveTo>
                  <a:pt x="85" y="81"/>
                </a:moveTo>
                <a:lnTo>
                  <a:pt x="34" y="81"/>
                </a:lnTo>
                <a:lnTo>
                  <a:pt x="34" y="103"/>
                </a:lnTo>
                <a:lnTo>
                  <a:pt x="85" y="103"/>
                </a:lnTo>
                <a:lnTo>
                  <a:pt x="85" y="81"/>
                </a:lnTo>
                <a:close/>
                <a:moveTo>
                  <a:pt x="143" y="117"/>
                </a:moveTo>
                <a:lnTo>
                  <a:pt x="34" y="117"/>
                </a:lnTo>
                <a:lnTo>
                  <a:pt x="34" y="137"/>
                </a:lnTo>
                <a:lnTo>
                  <a:pt x="143" y="137"/>
                </a:lnTo>
                <a:lnTo>
                  <a:pt x="143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8"/>
          <p:cNvSpPr>
            <a:spLocks noEditPoints="1"/>
          </p:cNvSpPr>
          <p:nvPr/>
        </p:nvSpPr>
        <p:spPr bwMode="auto">
          <a:xfrm>
            <a:off x="1613187" y="2751280"/>
            <a:ext cx="313224" cy="278081"/>
          </a:xfrm>
          <a:custGeom>
            <a:avLst/>
            <a:gdLst>
              <a:gd name="T0" fmla="*/ 205 w 205"/>
              <a:gd name="T1" fmla="*/ 101 h 182"/>
              <a:gd name="T2" fmla="*/ 165 w 205"/>
              <a:gd name="T3" fmla="*/ 86 h 182"/>
              <a:gd name="T4" fmla="*/ 165 w 205"/>
              <a:gd name="T5" fmla="*/ 45 h 182"/>
              <a:gd name="T6" fmla="*/ 146 w 205"/>
              <a:gd name="T7" fmla="*/ 37 h 182"/>
              <a:gd name="T8" fmla="*/ 146 w 205"/>
              <a:gd name="T9" fmla="*/ 17 h 182"/>
              <a:gd name="T10" fmla="*/ 102 w 205"/>
              <a:gd name="T11" fmla="*/ 0 h 182"/>
              <a:gd name="T12" fmla="*/ 57 w 205"/>
              <a:gd name="T13" fmla="*/ 17 h 182"/>
              <a:gd name="T14" fmla="*/ 57 w 205"/>
              <a:gd name="T15" fmla="*/ 37 h 182"/>
              <a:gd name="T16" fmla="*/ 38 w 205"/>
              <a:gd name="T17" fmla="*/ 45 h 182"/>
              <a:gd name="T18" fmla="*/ 38 w 205"/>
              <a:gd name="T19" fmla="*/ 86 h 182"/>
              <a:gd name="T20" fmla="*/ 0 w 205"/>
              <a:gd name="T21" fmla="*/ 101 h 182"/>
              <a:gd name="T22" fmla="*/ 0 w 205"/>
              <a:gd name="T23" fmla="*/ 159 h 182"/>
              <a:gd name="T24" fmla="*/ 43 w 205"/>
              <a:gd name="T25" fmla="*/ 176 h 182"/>
              <a:gd name="T26" fmla="*/ 70 w 205"/>
              <a:gd name="T27" fmla="*/ 167 h 182"/>
              <a:gd name="T28" fmla="*/ 102 w 205"/>
              <a:gd name="T29" fmla="*/ 182 h 182"/>
              <a:gd name="T30" fmla="*/ 135 w 205"/>
              <a:gd name="T31" fmla="*/ 167 h 182"/>
              <a:gd name="T32" fmla="*/ 160 w 205"/>
              <a:gd name="T33" fmla="*/ 176 h 182"/>
              <a:gd name="T34" fmla="*/ 205 w 205"/>
              <a:gd name="T35" fmla="*/ 159 h 182"/>
              <a:gd name="T36" fmla="*/ 205 w 205"/>
              <a:gd name="T37" fmla="*/ 101 h 182"/>
              <a:gd name="T38" fmla="*/ 102 w 205"/>
              <a:gd name="T39" fmla="*/ 9 h 182"/>
              <a:gd name="T40" fmla="*/ 133 w 205"/>
              <a:gd name="T41" fmla="*/ 20 h 182"/>
              <a:gd name="T42" fmla="*/ 102 w 205"/>
              <a:gd name="T43" fmla="*/ 32 h 182"/>
              <a:gd name="T44" fmla="*/ 70 w 205"/>
              <a:gd name="T45" fmla="*/ 20 h 182"/>
              <a:gd name="T46" fmla="*/ 102 w 205"/>
              <a:gd name="T47" fmla="*/ 9 h 182"/>
              <a:gd name="T48" fmla="*/ 12 w 205"/>
              <a:gd name="T49" fmla="*/ 105 h 182"/>
              <a:gd name="T50" fmla="*/ 43 w 205"/>
              <a:gd name="T51" fmla="*/ 93 h 182"/>
              <a:gd name="T52" fmla="*/ 75 w 205"/>
              <a:gd name="T53" fmla="*/ 105 h 182"/>
              <a:gd name="T54" fmla="*/ 43 w 205"/>
              <a:gd name="T55" fmla="*/ 118 h 182"/>
              <a:gd name="T56" fmla="*/ 12 w 205"/>
              <a:gd name="T57" fmla="*/ 105 h 182"/>
              <a:gd name="T58" fmla="*/ 102 w 205"/>
              <a:gd name="T59" fmla="*/ 170 h 182"/>
              <a:gd name="T60" fmla="*/ 85 w 205"/>
              <a:gd name="T61" fmla="*/ 161 h 182"/>
              <a:gd name="T62" fmla="*/ 88 w 205"/>
              <a:gd name="T63" fmla="*/ 159 h 182"/>
              <a:gd name="T64" fmla="*/ 88 w 205"/>
              <a:gd name="T65" fmla="*/ 101 h 182"/>
              <a:gd name="T66" fmla="*/ 49 w 205"/>
              <a:gd name="T67" fmla="*/ 86 h 182"/>
              <a:gd name="T68" fmla="*/ 49 w 205"/>
              <a:gd name="T69" fmla="*/ 52 h 182"/>
              <a:gd name="T70" fmla="*/ 57 w 205"/>
              <a:gd name="T71" fmla="*/ 48 h 182"/>
              <a:gd name="T72" fmla="*/ 57 w 205"/>
              <a:gd name="T73" fmla="*/ 73 h 182"/>
              <a:gd name="T74" fmla="*/ 102 w 205"/>
              <a:gd name="T75" fmla="*/ 92 h 182"/>
              <a:gd name="T76" fmla="*/ 146 w 205"/>
              <a:gd name="T77" fmla="*/ 73 h 182"/>
              <a:gd name="T78" fmla="*/ 146 w 205"/>
              <a:gd name="T79" fmla="*/ 48 h 182"/>
              <a:gd name="T80" fmla="*/ 154 w 205"/>
              <a:gd name="T81" fmla="*/ 52 h 182"/>
              <a:gd name="T82" fmla="*/ 154 w 205"/>
              <a:gd name="T83" fmla="*/ 86 h 182"/>
              <a:gd name="T84" fmla="*/ 115 w 205"/>
              <a:gd name="T85" fmla="*/ 101 h 182"/>
              <a:gd name="T86" fmla="*/ 115 w 205"/>
              <a:gd name="T87" fmla="*/ 159 h 182"/>
              <a:gd name="T88" fmla="*/ 120 w 205"/>
              <a:gd name="T89" fmla="*/ 161 h 182"/>
              <a:gd name="T90" fmla="*/ 102 w 205"/>
              <a:gd name="T91" fmla="*/ 170 h 182"/>
              <a:gd name="T92" fmla="*/ 128 w 205"/>
              <a:gd name="T93" fmla="*/ 105 h 182"/>
              <a:gd name="T94" fmla="*/ 160 w 205"/>
              <a:gd name="T95" fmla="*/ 93 h 182"/>
              <a:gd name="T96" fmla="*/ 191 w 205"/>
              <a:gd name="T97" fmla="*/ 105 h 182"/>
              <a:gd name="T98" fmla="*/ 160 w 205"/>
              <a:gd name="T99" fmla="*/ 118 h 182"/>
              <a:gd name="T100" fmla="*/ 128 w 205"/>
              <a:gd name="T101" fmla="*/ 105 h 182"/>
              <a:gd name="T102" fmla="*/ 128 w 205"/>
              <a:gd name="T103" fmla="*/ 105 h 182"/>
              <a:gd name="T104" fmla="*/ 128 w 205"/>
              <a:gd name="T105" fmla="*/ 105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05" h="182">
                <a:moveTo>
                  <a:pt x="205" y="101"/>
                </a:moveTo>
                <a:lnTo>
                  <a:pt x="165" y="86"/>
                </a:lnTo>
                <a:lnTo>
                  <a:pt x="165" y="45"/>
                </a:lnTo>
                <a:lnTo>
                  <a:pt x="146" y="37"/>
                </a:lnTo>
                <a:lnTo>
                  <a:pt x="146" y="17"/>
                </a:lnTo>
                <a:lnTo>
                  <a:pt x="102" y="0"/>
                </a:lnTo>
                <a:lnTo>
                  <a:pt x="57" y="17"/>
                </a:lnTo>
                <a:lnTo>
                  <a:pt x="57" y="37"/>
                </a:lnTo>
                <a:lnTo>
                  <a:pt x="38" y="45"/>
                </a:lnTo>
                <a:lnTo>
                  <a:pt x="38" y="86"/>
                </a:lnTo>
                <a:lnTo>
                  <a:pt x="0" y="101"/>
                </a:lnTo>
                <a:lnTo>
                  <a:pt x="0" y="159"/>
                </a:lnTo>
                <a:lnTo>
                  <a:pt x="43" y="176"/>
                </a:lnTo>
                <a:lnTo>
                  <a:pt x="70" y="167"/>
                </a:lnTo>
                <a:lnTo>
                  <a:pt x="102" y="182"/>
                </a:lnTo>
                <a:lnTo>
                  <a:pt x="135" y="167"/>
                </a:lnTo>
                <a:lnTo>
                  <a:pt x="160" y="176"/>
                </a:lnTo>
                <a:lnTo>
                  <a:pt x="205" y="159"/>
                </a:lnTo>
                <a:lnTo>
                  <a:pt x="205" y="101"/>
                </a:lnTo>
                <a:close/>
                <a:moveTo>
                  <a:pt x="102" y="9"/>
                </a:moveTo>
                <a:lnTo>
                  <a:pt x="133" y="20"/>
                </a:lnTo>
                <a:lnTo>
                  <a:pt x="102" y="32"/>
                </a:lnTo>
                <a:lnTo>
                  <a:pt x="70" y="20"/>
                </a:lnTo>
                <a:lnTo>
                  <a:pt x="102" y="9"/>
                </a:lnTo>
                <a:close/>
                <a:moveTo>
                  <a:pt x="12" y="105"/>
                </a:moveTo>
                <a:lnTo>
                  <a:pt x="43" y="93"/>
                </a:lnTo>
                <a:lnTo>
                  <a:pt x="75" y="105"/>
                </a:lnTo>
                <a:lnTo>
                  <a:pt x="43" y="118"/>
                </a:lnTo>
                <a:lnTo>
                  <a:pt x="12" y="105"/>
                </a:lnTo>
                <a:close/>
                <a:moveTo>
                  <a:pt x="102" y="170"/>
                </a:moveTo>
                <a:lnTo>
                  <a:pt x="85" y="161"/>
                </a:lnTo>
                <a:lnTo>
                  <a:pt x="88" y="159"/>
                </a:lnTo>
                <a:lnTo>
                  <a:pt x="88" y="101"/>
                </a:lnTo>
                <a:lnTo>
                  <a:pt x="49" y="86"/>
                </a:lnTo>
                <a:lnTo>
                  <a:pt x="49" y="52"/>
                </a:lnTo>
                <a:lnTo>
                  <a:pt x="57" y="48"/>
                </a:lnTo>
                <a:lnTo>
                  <a:pt x="57" y="73"/>
                </a:lnTo>
                <a:lnTo>
                  <a:pt x="102" y="92"/>
                </a:lnTo>
                <a:lnTo>
                  <a:pt x="146" y="73"/>
                </a:lnTo>
                <a:lnTo>
                  <a:pt x="146" y="48"/>
                </a:lnTo>
                <a:lnTo>
                  <a:pt x="154" y="52"/>
                </a:lnTo>
                <a:lnTo>
                  <a:pt x="154" y="86"/>
                </a:lnTo>
                <a:lnTo>
                  <a:pt x="115" y="101"/>
                </a:lnTo>
                <a:lnTo>
                  <a:pt x="115" y="159"/>
                </a:lnTo>
                <a:lnTo>
                  <a:pt x="120" y="161"/>
                </a:lnTo>
                <a:lnTo>
                  <a:pt x="102" y="170"/>
                </a:lnTo>
                <a:close/>
                <a:moveTo>
                  <a:pt x="128" y="105"/>
                </a:moveTo>
                <a:lnTo>
                  <a:pt x="160" y="93"/>
                </a:lnTo>
                <a:lnTo>
                  <a:pt x="191" y="105"/>
                </a:lnTo>
                <a:lnTo>
                  <a:pt x="160" y="118"/>
                </a:lnTo>
                <a:lnTo>
                  <a:pt x="128" y="105"/>
                </a:lnTo>
                <a:close/>
                <a:moveTo>
                  <a:pt x="128" y="105"/>
                </a:moveTo>
                <a:lnTo>
                  <a:pt x="128" y="1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>
            <a:off x="1613187" y="2751280"/>
            <a:ext cx="313224" cy="278081"/>
          </a:xfrm>
          <a:custGeom>
            <a:avLst/>
            <a:gdLst>
              <a:gd name="T0" fmla="*/ 205 w 205"/>
              <a:gd name="T1" fmla="*/ 101 h 182"/>
              <a:gd name="T2" fmla="*/ 165 w 205"/>
              <a:gd name="T3" fmla="*/ 86 h 182"/>
              <a:gd name="T4" fmla="*/ 165 w 205"/>
              <a:gd name="T5" fmla="*/ 45 h 182"/>
              <a:gd name="T6" fmla="*/ 146 w 205"/>
              <a:gd name="T7" fmla="*/ 37 h 182"/>
              <a:gd name="T8" fmla="*/ 146 w 205"/>
              <a:gd name="T9" fmla="*/ 17 h 182"/>
              <a:gd name="T10" fmla="*/ 102 w 205"/>
              <a:gd name="T11" fmla="*/ 0 h 182"/>
              <a:gd name="T12" fmla="*/ 57 w 205"/>
              <a:gd name="T13" fmla="*/ 17 h 182"/>
              <a:gd name="T14" fmla="*/ 57 w 205"/>
              <a:gd name="T15" fmla="*/ 37 h 182"/>
              <a:gd name="T16" fmla="*/ 38 w 205"/>
              <a:gd name="T17" fmla="*/ 45 h 182"/>
              <a:gd name="T18" fmla="*/ 38 w 205"/>
              <a:gd name="T19" fmla="*/ 86 h 182"/>
              <a:gd name="T20" fmla="*/ 0 w 205"/>
              <a:gd name="T21" fmla="*/ 101 h 182"/>
              <a:gd name="T22" fmla="*/ 0 w 205"/>
              <a:gd name="T23" fmla="*/ 159 h 182"/>
              <a:gd name="T24" fmla="*/ 43 w 205"/>
              <a:gd name="T25" fmla="*/ 176 h 182"/>
              <a:gd name="T26" fmla="*/ 70 w 205"/>
              <a:gd name="T27" fmla="*/ 167 h 182"/>
              <a:gd name="T28" fmla="*/ 102 w 205"/>
              <a:gd name="T29" fmla="*/ 182 h 182"/>
              <a:gd name="T30" fmla="*/ 135 w 205"/>
              <a:gd name="T31" fmla="*/ 167 h 182"/>
              <a:gd name="T32" fmla="*/ 160 w 205"/>
              <a:gd name="T33" fmla="*/ 176 h 182"/>
              <a:gd name="T34" fmla="*/ 205 w 205"/>
              <a:gd name="T35" fmla="*/ 159 h 182"/>
              <a:gd name="T36" fmla="*/ 205 w 205"/>
              <a:gd name="T37" fmla="*/ 101 h 182"/>
              <a:gd name="T38" fmla="*/ 102 w 205"/>
              <a:gd name="T39" fmla="*/ 9 h 182"/>
              <a:gd name="T40" fmla="*/ 133 w 205"/>
              <a:gd name="T41" fmla="*/ 20 h 182"/>
              <a:gd name="T42" fmla="*/ 102 w 205"/>
              <a:gd name="T43" fmla="*/ 32 h 182"/>
              <a:gd name="T44" fmla="*/ 70 w 205"/>
              <a:gd name="T45" fmla="*/ 20 h 182"/>
              <a:gd name="T46" fmla="*/ 102 w 205"/>
              <a:gd name="T47" fmla="*/ 9 h 182"/>
              <a:gd name="T48" fmla="*/ 12 w 205"/>
              <a:gd name="T49" fmla="*/ 105 h 182"/>
              <a:gd name="T50" fmla="*/ 43 w 205"/>
              <a:gd name="T51" fmla="*/ 93 h 182"/>
              <a:gd name="T52" fmla="*/ 75 w 205"/>
              <a:gd name="T53" fmla="*/ 105 h 182"/>
              <a:gd name="T54" fmla="*/ 43 w 205"/>
              <a:gd name="T55" fmla="*/ 118 h 182"/>
              <a:gd name="T56" fmla="*/ 12 w 205"/>
              <a:gd name="T57" fmla="*/ 105 h 182"/>
              <a:gd name="T58" fmla="*/ 102 w 205"/>
              <a:gd name="T59" fmla="*/ 170 h 182"/>
              <a:gd name="T60" fmla="*/ 85 w 205"/>
              <a:gd name="T61" fmla="*/ 161 h 182"/>
              <a:gd name="T62" fmla="*/ 88 w 205"/>
              <a:gd name="T63" fmla="*/ 159 h 182"/>
              <a:gd name="T64" fmla="*/ 88 w 205"/>
              <a:gd name="T65" fmla="*/ 101 h 182"/>
              <a:gd name="T66" fmla="*/ 49 w 205"/>
              <a:gd name="T67" fmla="*/ 86 h 182"/>
              <a:gd name="T68" fmla="*/ 49 w 205"/>
              <a:gd name="T69" fmla="*/ 52 h 182"/>
              <a:gd name="T70" fmla="*/ 57 w 205"/>
              <a:gd name="T71" fmla="*/ 48 h 182"/>
              <a:gd name="T72" fmla="*/ 57 w 205"/>
              <a:gd name="T73" fmla="*/ 73 h 182"/>
              <a:gd name="T74" fmla="*/ 102 w 205"/>
              <a:gd name="T75" fmla="*/ 92 h 182"/>
              <a:gd name="T76" fmla="*/ 146 w 205"/>
              <a:gd name="T77" fmla="*/ 73 h 182"/>
              <a:gd name="T78" fmla="*/ 146 w 205"/>
              <a:gd name="T79" fmla="*/ 48 h 182"/>
              <a:gd name="T80" fmla="*/ 154 w 205"/>
              <a:gd name="T81" fmla="*/ 52 h 182"/>
              <a:gd name="T82" fmla="*/ 154 w 205"/>
              <a:gd name="T83" fmla="*/ 86 h 182"/>
              <a:gd name="T84" fmla="*/ 115 w 205"/>
              <a:gd name="T85" fmla="*/ 101 h 182"/>
              <a:gd name="T86" fmla="*/ 115 w 205"/>
              <a:gd name="T87" fmla="*/ 159 h 182"/>
              <a:gd name="T88" fmla="*/ 120 w 205"/>
              <a:gd name="T89" fmla="*/ 161 h 182"/>
              <a:gd name="T90" fmla="*/ 102 w 205"/>
              <a:gd name="T91" fmla="*/ 170 h 182"/>
              <a:gd name="T92" fmla="*/ 128 w 205"/>
              <a:gd name="T93" fmla="*/ 105 h 182"/>
              <a:gd name="T94" fmla="*/ 160 w 205"/>
              <a:gd name="T95" fmla="*/ 93 h 182"/>
              <a:gd name="T96" fmla="*/ 191 w 205"/>
              <a:gd name="T97" fmla="*/ 105 h 182"/>
              <a:gd name="T98" fmla="*/ 160 w 205"/>
              <a:gd name="T99" fmla="*/ 118 h 182"/>
              <a:gd name="T100" fmla="*/ 128 w 205"/>
              <a:gd name="T101" fmla="*/ 105 h 182"/>
              <a:gd name="T102" fmla="*/ 128 w 205"/>
              <a:gd name="T103" fmla="*/ 105 h 182"/>
              <a:gd name="T104" fmla="*/ 128 w 205"/>
              <a:gd name="T105" fmla="*/ 105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05" h="182">
                <a:moveTo>
                  <a:pt x="205" y="101"/>
                </a:moveTo>
                <a:lnTo>
                  <a:pt x="165" y="86"/>
                </a:lnTo>
                <a:lnTo>
                  <a:pt x="165" y="45"/>
                </a:lnTo>
                <a:lnTo>
                  <a:pt x="146" y="37"/>
                </a:lnTo>
                <a:lnTo>
                  <a:pt x="146" y="17"/>
                </a:lnTo>
                <a:lnTo>
                  <a:pt x="102" y="0"/>
                </a:lnTo>
                <a:lnTo>
                  <a:pt x="57" y="17"/>
                </a:lnTo>
                <a:lnTo>
                  <a:pt x="57" y="37"/>
                </a:lnTo>
                <a:lnTo>
                  <a:pt x="38" y="45"/>
                </a:lnTo>
                <a:lnTo>
                  <a:pt x="38" y="86"/>
                </a:lnTo>
                <a:lnTo>
                  <a:pt x="0" y="101"/>
                </a:lnTo>
                <a:lnTo>
                  <a:pt x="0" y="159"/>
                </a:lnTo>
                <a:lnTo>
                  <a:pt x="43" y="176"/>
                </a:lnTo>
                <a:lnTo>
                  <a:pt x="70" y="167"/>
                </a:lnTo>
                <a:lnTo>
                  <a:pt x="102" y="182"/>
                </a:lnTo>
                <a:lnTo>
                  <a:pt x="135" y="167"/>
                </a:lnTo>
                <a:lnTo>
                  <a:pt x="160" y="176"/>
                </a:lnTo>
                <a:lnTo>
                  <a:pt x="205" y="159"/>
                </a:lnTo>
                <a:lnTo>
                  <a:pt x="205" y="101"/>
                </a:lnTo>
                <a:moveTo>
                  <a:pt x="102" y="9"/>
                </a:moveTo>
                <a:lnTo>
                  <a:pt x="133" y="20"/>
                </a:lnTo>
                <a:lnTo>
                  <a:pt x="102" y="32"/>
                </a:lnTo>
                <a:lnTo>
                  <a:pt x="70" y="20"/>
                </a:lnTo>
                <a:lnTo>
                  <a:pt x="102" y="9"/>
                </a:lnTo>
                <a:moveTo>
                  <a:pt x="12" y="105"/>
                </a:moveTo>
                <a:lnTo>
                  <a:pt x="43" y="93"/>
                </a:lnTo>
                <a:lnTo>
                  <a:pt x="75" y="105"/>
                </a:lnTo>
                <a:lnTo>
                  <a:pt x="43" y="118"/>
                </a:lnTo>
                <a:lnTo>
                  <a:pt x="12" y="105"/>
                </a:lnTo>
                <a:moveTo>
                  <a:pt x="102" y="170"/>
                </a:moveTo>
                <a:lnTo>
                  <a:pt x="85" y="161"/>
                </a:lnTo>
                <a:lnTo>
                  <a:pt x="88" y="159"/>
                </a:lnTo>
                <a:lnTo>
                  <a:pt x="88" y="101"/>
                </a:lnTo>
                <a:lnTo>
                  <a:pt x="49" y="86"/>
                </a:lnTo>
                <a:lnTo>
                  <a:pt x="49" y="52"/>
                </a:lnTo>
                <a:lnTo>
                  <a:pt x="57" y="48"/>
                </a:lnTo>
                <a:lnTo>
                  <a:pt x="57" y="73"/>
                </a:lnTo>
                <a:lnTo>
                  <a:pt x="102" y="92"/>
                </a:lnTo>
                <a:lnTo>
                  <a:pt x="146" y="73"/>
                </a:lnTo>
                <a:lnTo>
                  <a:pt x="146" y="48"/>
                </a:lnTo>
                <a:lnTo>
                  <a:pt x="154" y="52"/>
                </a:lnTo>
                <a:lnTo>
                  <a:pt x="154" y="86"/>
                </a:lnTo>
                <a:lnTo>
                  <a:pt x="115" y="101"/>
                </a:lnTo>
                <a:lnTo>
                  <a:pt x="115" y="159"/>
                </a:lnTo>
                <a:lnTo>
                  <a:pt x="120" y="161"/>
                </a:lnTo>
                <a:lnTo>
                  <a:pt x="102" y="170"/>
                </a:lnTo>
                <a:moveTo>
                  <a:pt x="128" y="105"/>
                </a:moveTo>
                <a:lnTo>
                  <a:pt x="160" y="93"/>
                </a:lnTo>
                <a:lnTo>
                  <a:pt x="191" y="105"/>
                </a:lnTo>
                <a:lnTo>
                  <a:pt x="160" y="118"/>
                </a:lnTo>
                <a:lnTo>
                  <a:pt x="128" y="105"/>
                </a:lnTo>
                <a:moveTo>
                  <a:pt x="128" y="105"/>
                </a:moveTo>
                <a:lnTo>
                  <a:pt x="128" y="105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20"/>
          <p:cNvSpPr>
            <a:spLocks noEditPoints="1"/>
          </p:cNvSpPr>
          <p:nvPr/>
        </p:nvSpPr>
        <p:spPr bwMode="auto">
          <a:xfrm>
            <a:off x="1003549" y="2754336"/>
            <a:ext cx="255163" cy="256690"/>
          </a:xfrm>
          <a:custGeom>
            <a:avLst/>
            <a:gdLst>
              <a:gd name="T0" fmla="*/ 8 w 89"/>
              <a:gd name="T1" fmla="*/ 0 h 90"/>
              <a:gd name="T2" fmla="*/ 0 w 89"/>
              <a:gd name="T3" fmla="*/ 82 h 90"/>
              <a:gd name="T4" fmla="*/ 73 w 89"/>
              <a:gd name="T5" fmla="*/ 90 h 90"/>
              <a:gd name="T6" fmla="*/ 89 w 89"/>
              <a:gd name="T7" fmla="*/ 8 h 90"/>
              <a:gd name="T8" fmla="*/ 70 w 89"/>
              <a:gd name="T9" fmla="*/ 6 h 90"/>
              <a:gd name="T10" fmla="*/ 70 w 89"/>
              <a:gd name="T11" fmla="*/ 14 h 90"/>
              <a:gd name="T12" fmla="*/ 70 w 89"/>
              <a:gd name="T13" fmla="*/ 6 h 90"/>
              <a:gd name="T14" fmla="*/ 61 w 89"/>
              <a:gd name="T15" fmla="*/ 10 h 90"/>
              <a:gd name="T16" fmla="*/ 53 w 89"/>
              <a:gd name="T17" fmla="*/ 10 h 90"/>
              <a:gd name="T18" fmla="*/ 45 w 89"/>
              <a:gd name="T19" fmla="*/ 6 h 90"/>
              <a:gd name="T20" fmla="*/ 45 w 89"/>
              <a:gd name="T21" fmla="*/ 14 h 90"/>
              <a:gd name="T22" fmla="*/ 45 w 89"/>
              <a:gd name="T23" fmla="*/ 6 h 90"/>
              <a:gd name="T24" fmla="*/ 36 w 89"/>
              <a:gd name="T25" fmla="*/ 10 h 90"/>
              <a:gd name="T26" fmla="*/ 28 w 89"/>
              <a:gd name="T27" fmla="*/ 10 h 90"/>
              <a:gd name="T28" fmla="*/ 19 w 89"/>
              <a:gd name="T29" fmla="*/ 6 h 90"/>
              <a:gd name="T30" fmla="*/ 19 w 89"/>
              <a:gd name="T31" fmla="*/ 14 h 90"/>
              <a:gd name="T32" fmla="*/ 19 w 89"/>
              <a:gd name="T33" fmla="*/ 6 h 90"/>
              <a:gd name="T34" fmla="*/ 84 w 89"/>
              <a:gd name="T35" fmla="*/ 72 h 90"/>
              <a:gd name="T36" fmla="*/ 72 w 89"/>
              <a:gd name="T37" fmla="*/ 78 h 90"/>
              <a:gd name="T38" fmla="*/ 71 w 89"/>
              <a:gd name="T39" fmla="*/ 85 h 90"/>
              <a:gd name="T40" fmla="*/ 4 w 89"/>
              <a:gd name="T41" fmla="*/ 82 h 90"/>
              <a:gd name="T42" fmla="*/ 85 w 89"/>
              <a:gd name="T43" fmla="*/ 19 h 90"/>
              <a:gd name="T44" fmla="*/ 20 w 89"/>
              <a:gd name="T45" fmla="*/ 77 h 90"/>
              <a:gd name="T46" fmla="*/ 28 w 89"/>
              <a:gd name="T47" fmla="*/ 52 h 90"/>
              <a:gd name="T48" fmla="*/ 20 w 89"/>
              <a:gd name="T49" fmla="*/ 77 h 90"/>
              <a:gd name="T50" fmla="*/ 31 w 89"/>
              <a:gd name="T51" fmla="*/ 77 h 90"/>
              <a:gd name="T52" fmla="*/ 39 w 89"/>
              <a:gd name="T53" fmla="*/ 62 h 90"/>
              <a:gd name="T54" fmla="*/ 31 w 89"/>
              <a:gd name="T55" fmla="*/ 51 h 90"/>
              <a:gd name="T56" fmla="*/ 50 w 89"/>
              <a:gd name="T57" fmla="*/ 77 h 90"/>
              <a:gd name="T58" fmla="*/ 41 w 89"/>
              <a:gd name="T59" fmla="*/ 66 h 90"/>
              <a:gd name="T60" fmla="*/ 52 w 89"/>
              <a:gd name="T61" fmla="*/ 77 h 90"/>
              <a:gd name="T62" fmla="*/ 60 w 89"/>
              <a:gd name="T63" fmla="*/ 50 h 90"/>
              <a:gd name="T64" fmla="*/ 52 w 89"/>
              <a:gd name="T65" fmla="*/ 77 h 90"/>
              <a:gd name="T66" fmla="*/ 63 w 89"/>
              <a:gd name="T67" fmla="*/ 77 h 90"/>
              <a:gd name="T68" fmla="*/ 71 w 89"/>
              <a:gd name="T69" fmla="*/ 51 h 90"/>
              <a:gd name="T70" fmla="*/ 63 w 89"/>
              <a:gd name="T71" fmla="*/ 48 h 90"/>
              <a:gd name="T72" fmla="*/ 43 w 89"/>
              <a:gd name="T73" fmla="*/ 61 h 90"/>
              <a:gd name="T74" fmla="*/ 70 w 89"/>
              <a:gd name="T75" fmla="*/ 44 h 90"/>
              <a:gd name="T76" fmla="*/ 56 w 89"/>
              <a:gd name="T77" fmla="*/ 31 h 90"/>
              <a:gd name="T78" fmla="*/ 45 w 89"/>
              <a:gd name="T79" fmla="*/ 47 h 90"/>
              <a:gd name="T80" fmla="*/ 15 w 89"/>
              <a:gd name="T81" fmla="*/ 46 h 90"/>
              <a:gd name="T82" fmla="*/ 34 w 89"/>
              <a:gd name="T83" fmla="*/ 45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9" h="90">
                <a:moveTo>
                  <a:pt x="81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6"/>
                  <a:pt x="3" y="90"/>
                  <a:pt x="8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8"/>
                  <a:pt x="89" y="8"/>
                  <a:pt x="89" y="8"/>
                </a:cubicBezTo>
                <a:cubicBezTo>
                  <a:pt x="89" y="4"/>
                  <a:pt x="86" y="0"/>
                  <a:pt x="81" y="0"/>
                </a:cubicBezTo>
                <a:close/>
                <a:moveTo>
                  <a:pt x="70" y="6"/>
                </a:moveTo>
                <a:cubicBezTo>
                  <a:pt x="72" y="6"/>
                  <a:pt x="74" y="8"/>
                  <a:pt x="74" y="10"/>
                </a:cubicBezTo>
                <a:cubicBezTo>
                  <a:pt x="74" y="12"/>
                  <a:pt x="72" y="14"/>
                  <a:pt x="70" y="14"/>
                </a:cubicBezTo>
                <a:cubicBezTo>
                  <a:pt x="67" y="14"/>
                  <a:pt x="65" y="12"/>
                  <a:pt x="65" y="10"/>
                </a:cubicBezTo>
                <a:cubicBezTo>
                  <a:pt x="65" y="8"/>
                  <a:pt x="67" y="6"/>
                  <a:pt x="70" y="6"/>
                </a:cubicBezTo>
                <a:close/>
                <a:moveTo>
                  <a:pt x="57" y="6"/>
                </a:moveTo>
                <a:cubicBezTo>
                  <a:pt x="59" y="6"/>
                  <a:pt x="61" y="8"/>
                  <a:pt x="61" y="10"/>
                </a:cubicBezTo>
                <a:cubicBezTo>
                  <a:pt x="61" y="12"/>
                  <a:pt x="59" y="14"/>
                  <a:pt x="57" y="14"/>
                </a:cubicBezTo>
                <a:cubicBezTo>
                  <a:pt x="55" y="14"/>
                  <a:pt x="53" y="12"/>
                  <a:pt x="53" y="10"/>
                </a:cubicBezTo>
                <a:cubicBezTo>
                  <a:pt x="53" y="8"/>
                  <a:pt x="55" y="6"/>
                  <a:pt x="57" y="6"/>
                </a:cubicBezTo>
                <a:close/>
                <a:moveTo>
                  <a:pt x="45" y="6"/>
                </a:moveTo>
                <a:cubicBezTo>
                  <a:pt x="47" y="6"/>
                  <a:pt x="49" y="8"/>
                  <a:pt x="49" y="10"/>
                </a:cubicBezTo>
                <a:cubicBezTo>
                  <a:pt x="49" y="12"/>
                  <a:pt x="47" y="14"/>
                  <a:pt x="45" y="14"/>
                </a:cubicBezTo>
                <a:cubicBezTo>
                  <a:pt x="42" y="14"/>
                  <a:pt x="40" y="12"/>
                  <a:pt x="40" y="10"/>
                </a:cubicBezTo>
                <a:cubicBezTo>
                  <a:pt x="40" y="8"/>
                  <a:pt x="42" y="6"/>
                  <a:pt x="45" y="6"/>
                </a:cubicBezTo>
                <a:close/>
                <a:moveTo>
                  <a:pt x="32" y="6"/>
                </a:moveTo>
                <a:cubicBezTo>
                  <a:pt x="34" y="6"/>
                  <a:pt x="36" y="8"/>
                  <a:pt x="36" y="10"/>
                </a:cubicBezTo>
                <a:cubicBezTo>
                  <a:pt x="36" y="12"/>
                  <a:pt x="34" y="14"/>
                  <a:pt x="32" y="14"/>
                </a:cubicBezTo>
                <a:cubicBezTo>
                  <a:pt x="30" y="14"/>
                  <a:pt x="28" y="12"/>
                  <a:pt x="28" y="10"/>
                </a:cubicBezTo>
                <a:cubicBezTo>
                  <a:pt x="28" y="8"/>
                  <a:pt x="30" y="6"/>
                  <a:pt x="32" y="6"/>
                </a:cubicBezTo>
                <a:close/>
                <a:moveTo>
                  <a:pt x="19" y="6"/>
                </a:moveTo>
                <a:cubicBezTo>
                  <a:pt x="22" y="6"/>
                  <a:pt x="24" y="8"/>
                  <a:pt x="24" y="10"/>
                </a:cubicBezTo>
                <a:cubicBezTo>
                  <a:pt x="24" y="12"/>
                  <a:pt x="22" y="14"/>
                  <a:pt x="19" y="14"/>
                </a:cubicBezTo>
                <a:cubicBezTo>
                  <a:pt x="17" y="14"/>
                  <a:pt x="15" y="12"/>
                  <a:pt x="15" y="10"/>
                </a:cubicBezTo>
                <a:cubicBezTo>
                  <a:pt x="15" y="8"/>
                  <a:pt x="17" y="6"/>
                  <a:pt x="19" y="6"/>
                </a:cubicBezTo>
                <a:close/>
                <a:moveTo>
                  <a:pt x="85" y="71"/>
                </a:moveTo>
                <a:cubicBezTo>
                  <a:pt x="84" y="72"/>
                  <a:pt x="84" y="72"/>
                  <a:pt x="84" y="72"/>
                </a:cubicBezTo>
                <a:cubicBezTo>
                  <a:pt x="77" y="72"/>
                  <a:pt x="77" y="72"/>
                  <a:pt x="77" y="72"/>
                </a:cubicBezTo>
                <a:cubicBezTo>
                  <a:pt x="74" y="72"/>
                  <a:pt x="72" y="75"/>
                  <a:pt x="72" y="78"/>
                </a:cubicBezTo>
                <a:cubicBezTo>
                  <a:pt x="72" y="84"/>
                  <a:pt x="72" y="84"/>
                  <a:pt x="72" y="84"/>
                </a:cubicBezTo>
                <a:cubicBezTo>
                  <a:pt x="71" y="85"/>
                  <a:pt x="71" y="85"/>
                  <a:pt x="71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6" y="85"/>
                  <a:pt x="4" y="84"/>
                  <a:pt x="4" y="82"/>
                </a:cubicBezTo>
                <a:cubicBezTo>
                  <a:pt x="4" y="19"/>
                  <a:pt x="4" y="19"/>
                  <a:pt x="4" y="19"/>
                </a:cubicBezTo>
                <a:cubicBezTo>
                  <a:pt x="85" y="19"/>
                  <a:pt x="85" y="19"/>
                  <a:pt x="85" y="19"/>
                </a:cubicBezTo>
                <a:lnTo>
                  <a:pt x="85" y="71"/>
                </a:lnTo>
                <a:close/>
                <a:moveTo>
                  <a:pt x="20" y="77"/>
                </a:moveTo>
                <a:cubicBezTo>
                  <a:pt x="28" y="77"/>
                  <a:pt x="28" y="77"/>
                  <a:pt x="28" y="77"/>
                </a:cubicBezTo>
                <a:cubicBezTo>
                  <a:pt x="28" y="52"/>
                  <a:pt x="28" y="52"/>
                  <a:pt x="28" y="52"/>
                </a:cubicBezTo>
                <a:cubicBezTo>
                  <a:pt x="20" y="57"/>
                  <a:pt x="20" y="57"/>
                  <a:pt x="20" y="57"/>
                </a:cubicBezTo>
                <a:lnTo>
                  <a:pt x="20" y="77"/>
                </a:lnTo>
                <a:close/>
                <a:moveTo>
                  <a:pt x="31" y="51"/>
                </a:moveTo>
                <a:cubicBezTo>
                  <a:pt x="31" y="77"/>
                  <a:pt x="31" y="77"/>
                  <a:pt x="31" y="77"/>
                </a:cubicBezTo>
                <a:cubicBezTo>
                  <a:pt x="39" y="77"/>
                  <a:pt x="39" y="77"/>
                  <a:pt x="39" y="77"/>
                </a:cubicBezTo>
                <a:cubicBezTo>
                  <a:pt x="39" y="62"/>
                  <a:pt x="39" y="62"/>
                  <a:pt x="39" y="62"/>
                </a:cubicBezTo>
                <a:cubicBezTo>
                  <a:pt x="33" y="50"/>
                  <a:pt x="33" y="50"/>
                  <a:pt x="33" y="50"/>
                </a:cubicBezTo>
                <a:lnTo>
                  <a:pt x="31" y="51"/>
                </a:lnTo>
                <a:close/>
                <a:moveTo>
                  <a:pt x="41" y="77"/>
                </a:moveTo>
                <a:cubicBezTo>
                  <a:pt x="50" y="77"/>
                  <a:pt x="50" y="77"/>
                  <a:pt x="50" y="77"/>
                </a:cubicBezTo>
                <a:cubicBezTo>
                  <a:pt x="50" y="59"/>
                  <a:pt x="50" y="59"/>
                  <a:pt x="50" y="59"/>
                </a:cubicBezTo>
                <a:cubicBezTo>
                  <a:pt x="41" y="66"/>
                  <a:pt x="41" y="66"/>
                  <a:pt x="41" y="66"/>
                </a:cubicBezTo>
                <a:lnTo>
                  <a:pt x="41" y="77"/>
                </a:lnTo>
                <a:close/>
                <a:moveTo>
                  <a:pt x="52" y="77"/>
                </a:moveTo>
                <a:cubicBezTo>
                  <a:pt x="60" y="77"/>
                  <a:pt x="60" y="77"/>
                  <a:pt x="60" y="77"/>
                </a:cubicBezTo>
                <a:cubicBezTo>
                  <a:pt x="60" y="50"/>
                  <a:pt x="60" y="50"/>
                  <a:pt x="60" y="50"/>
                </a:cubicBezTo>
                <a:cubicBezTo>
                  <a:pt x="52" y="57"/>
                  <a:pt x="52" y="57"/>
                  <a:pt x="52" y="57"/>
                </a:cubicBezTo>
                <a:lnTo>
                  <a:pt x="52" y="77"/>
                </a:lnTo>
                <a:close/>
                <a:moveTo>
                  <a:pt x="63" y="48"/>
                </a:moveTo>
                <a:cubicBezTo>
                  <a:pt x="63" y="77"/>
                  <a:pt x="63" y="77"/>
                  <a:pt x="63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51"/>
                  <a:pt x="71" y="51"/>
                  <a:pt x="71" y="51"/>
                </a:cubicBezTo>
                <a:cubicBezTo>
                  <a:pt x="66" y="45"/>
                  <a:pt x="66" y="45"/>
                  <a:pt x="66" y="45"/>
                </a:cubicBezTo>
                <a:lnTo>
                  <a:pt x="63" y="48"/>
                </a:lnTo>
                <a:close/>
                <a:moveTo>
                  <a:pt x="34" y="45"/>
                </a:moveTo>
                <a:cubicBezTo>
                  <a:pt x="43" y="61"/>
                  <a:pt x="43" y="61"/>
                  <a:pt x="43" y="61"/>
                </a:cubicBezTo>
                <a:cubicBezTo>
                  <a:pt x="66" y="40"/>
                  <a:pt x="66" y="40"/>
                  <a:pt x="66" y="40"/>
                </a:cubicBezTo>
                <a:cubicBezTo>
                  <a:pt x="70" y="44"/>
                  <a:pt x="70" y="44"/>
                  <a:pt x="70" y="44"/>
                </a:cubicBezTo>
                <a:cubicBezTo>
                  <a:pt x="74" y="27"/>
                  <a:pt x="74" y="27"/>
                  <a:pt x="74" y="27"/>
                </a:cubicBezTo>
                <a:cubicBezTo>
                  <a:pt x="56" y="31"/>
                  <a:pt x="56" y="31"/>
                  <a:pt x="56" y="31"/>
                </a:cubicBezTo>
                <a:cubicBezTo>
                  <a:pt x="60" y="34"/>
                  <a:pt x="60" y="34"/>
                  <a:pt x="60" y="34"/>
                </a:cubicBezTo>
                <a:cubicBezTo>
                  <a:pt x="45" y="47"/>
                  <a:pt x="45" y="47"/>
                  <a:pt x="45" y="47"/>
                </a:cubicBezTo>
                <a:cubicBezTo>
                  <a:pt x="37" y="34"/>
                  <a:pt x="37" y="34"/>
                  <a:pt x="37" y="34"/>
                </a:cubicBezTo>
                <a:cubicBezTo>
                  <a:pt x="15" y="46"/>
                  <a:pt x="15" y="46"/>
                  <a:pt x="15" y="46"/>
                </a:cubicBezTo>
                <a:cubicBezTo>
                  <a:pt x="19" y="53"/>
                  <a:pt x="19" y="53"/>
                  <a:pt x="19" y="53"/>
                </a:cubicBezTo>
                <a:lnTo>
                  <a:pt x="3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7822645" y="2074413"/>
            <a:ext cx="334614" cy="330030"/>
          </a:xfrm>
          <a:custGeom>
            <a:avLst/>
            <a:gdLst>
              <a:gd name="T0" fmla="*/ 109 w 117"/>
              <a:gd name="T1" fmla="*/ 59 h 115"/>
              <a:gd name="T2" fmla="*/ 106 w 117"/>
              <a:gd name="T3" fmla="*/ 41 h 115"/>
              <a:gd name="T4" fmla="*/ 74 w 117"/>
              <a:gd name="T5" fmla="*/ 53 h 115"/>
              <a:gd name="T6" fmla="*/ 88 w 117"/>
              <a:gd name="T7" fmla="*/ 29 h 115"/>
              <a:gd name="T8" fmla="*/ 96 w 117"/>
              <a:gd name="T9" fmla="*/ 13 h 115"/>
              <a:gd name="T10" fmla="*/ 83 w 117"/>
              <a:gd name="T11" fmla="*/ 25 h 115"/>
              <a:gd name="T12" fmla="*/ 62 w 117"/>
              <a:gd name="T13" fmla="*/ 41 h 115"/>
              <a:gd name="T14" fmla="*/ 68 w 117"/>
              <a:gd name="T15" fmla="*/ 8 h 115"/>
              <a:gd name="T16" fmla="*/ 50 w 117"/>
              <a:gd name="T17" fmla="*/ 8 h 115"/>
              <a:gd name="T18" fmla="*/ 56 w 117"/>
              <a:gd name="T19" fmla="*/ 41 h 115"/>
              <a:gd name="T20" fmla="*/ 34 w 117"/>
              <a:gd name="T21" fmla="*/ 25 h 115"/>
              <a:gd name="T22" fmla="*/ 21 w 117"/>
              <a:gd name="T23" fmla="*/ 13 h 115"/>
              <a:gd name="T24" fmla="*/ 30 w 117"/>
              <a:gd name="T25" fmla="*/ 29 h 115"/>
              <a:gd name="T26" fmla="*/ 43 w 117"/>
              <a:gd name="T27" fmla="*/ 53 h 115"/>
              <a:gd name="T28" fmla="*/ 11 w 117"/>
              <a:gd name="T29" fmla="*/ 41 h 115"/>
              <a:gd name="T30" fmla="*/ 8 w 117"/>
              <a:gd name="T31" fmla="*/ 59 h 115"/>
              <a:gd name="T32" fmla="*/ 42 w 117"/>
              <a:gd name="T33" fmla="*/ 59 h 115"/>
              <a:gd name="T34" fmla="*/ 21 w 117"/>
              <a:gd name="T35" fmla="*/ 77 h 115"/>
              <a:gd name="T36" fmla="*/ 8 w 117"/>
              <a:gd name="T37" fmla="*/ 88 h 115"/>
              <a:gd name="T38" fmla="*/ 24 w 117"/>
              <a:gd name="T39" fmla="*/ 82 h 115"/>
              <a:gd name="T40" fmla="*/ 51 w 117"/>
              <a:gd name="T41" fmla="*/ 71 h 115"/>
              <a:gd name="T42" fmla="*/ 33 w 117"/>
              <a:gd name="T43" fmla="*/ 102 h 115"/>
              <a:gd name="T44" fmla="*/ 50 w 117"/>
              <a:gd name="T45" fmla="*/ 108 h 115"/>
              <a:gd name="T46" fmla="*/ 56 w 117"/>
              <a:gd name="T47" fmla="*/ 73 h 115"/>
              <a:gd name="T48" fmla="*/ 61 w 117"/>
              <a:gd name="T49" fmla="*/ 73 h 115"/>
              <a:gd name="T50" fmla="*/ 67 w 117"/>
              <a:gd name="T51" fmla="*/ 108 h 115"/>
              <a:gd name="T52" fmla="*/ 84 w 117"/>
              <a:gd name="T53" fmla="*/ 102 h 115"/>
              <a:gd name="T54" fmla="*/ 66 w 117"/>
              <a:gd name="T55" fmla="*/ 71 h 115"/>
              <a:gd name="T56" fmla="*/ 93 w 117"/>
              <a:gd name="T57" fmla="*/ 82 h 115"/>
              <a:gd name="T58" fmla="*/ 110 w 117"/>
              <a:gd name="T59" fmla="*/ 88 h 115"/>
              <a:gd name="T60" fmla="*/ 96 w 117"/>
              <a:gd name="T61" fmla="*/ 77 h 115"/>
              <a:gd name="T62" fmla="*/ 75 w 117"/>
              <a:gd name="T63" fmla="*/ 59 h 115"/>
              <a:gd name="T64" fmla="*/ 100 w 117"/>
              <a:gd name="T65" fmla="*/ 5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7" h="115">
                <a:moveTo>
                  <a:pt x="100" y="54"/>
                </a:moveTo>
                <a:cubicBezTo>
                  <a:pt x="102" y="57"/>
                  <a:pt x="106" y="59"/>
                  <a:pt x="109" y="59"/>
                </a:cubicBezTo>
                <a:cubicBezTo>
                  <a:pt x="114" y="58"/>
                  <a:pt x="117" y="53"/>
                  <a:pt x="117" y="48"/>
                </a:cubicBezTo>
                <a:cubicBezTo>
                  <a:pt x="116" y="43"/>
                  <a:pt x="111" y="40"/>
                  <a:pt x="106" y="41"/>
                </a:cubicBezTo>
                <a:cubicBezTo>
                  <a:pt x="102" y="42"/>
                  <a:pt x="100" y="45"/>
                  <a:pt x="99" y="48"/>
                </a:cubicBezTo>
                <a:cubicBezTo>
                  <a:pt x="74" y="53"/>
                  <a:pt x="74" y="53"/>
                  <a:pt x="74" y="53"/>
                </a:cubicBezTo>
                <a:cubicBezTo>
                  <a:pt x="74" y="51"/>
                  <a:pt x="73" y="49"/>
                  <a:pt x="72" y="47"/>
                </a:cubicBezTo>
                <a:cubicBezTo>
                  <a:pt x="88" y="29"/>
                  <a:pt x="88" y="29"/>
                  <a:pt x="88" y="29"/>
                </a:cubicBezTo>
                <a:cubicBezTo>
                  <a:pt x="91" y="30"/>
                  <a:pt x="95" y="29"/>
                  <a:pt x="98" y="26"/>
                </a:cubicBezTo>
                <a:cubicBezTo>
                  <a:pt x="101" y="22"/>
                  <a:pt x="100" y="16"/>
                  <a:pt x="96" y="13"/>
                </a:cubicBezTo>
                <a:cubicBezTo>
                  <a:pt x="93" y="10"/>
                  <a:pt x="87" y="11"/>
                  <a:pt x="84" y="14"/>
                </a:cubicBezTo>
                <a:cubicBezTo>
                  <a:pt x="81" y="17"/>
                  <a:pt x="81" y="22"/>
                  <a:pt x="83" y="25"/>
                </a:cubicBezTo>
                <a:cubicBezTo>
                  <a:pt x="67" y="43"/>
                  <a:pt x="67" y="43"/>
                  <a:pt x="67" y="43"/>
                </a:cubicBezTo>
                <a:cubicBezTo>
                  <a:pt x="66" y="42"/>
                  <a:pt x="64" y="41"/>
                  <a:pt x="62" y="41"/>
                </a:cubicBezTo>
                <a:cubicBezTo>
                  <a:pt x="62" y="17"/>
                  <a:pt x="62" y="17"/>
                  <a:pt x="62" y="17"/>
                </a:cubicBezTo>
                <a:cubicBezTo>
                  <a:pt x="65" y="16"/>
                  <a:pt x="68" y="12"/>
                  <a:pt x="68" y="8"/>
                </a:cubicBezTo>
                <a:cubicBezTo>
                  <a:pt x="68" y="4"/>
                  <a:pt x="64" y="0"/>
                  <a:pt x="59" y="0"/>
                </a:cubicBezTo>
                <a:cubicBezTo>
                  <a:pt x="54" y="0"/>
                  <a:pt x="50" y="4"/>
                  <a:pt x="50" y="8"/>
                </a:cubicBezTo>
                <a:cubicBezTo>
                  <a:pt x="50" y="12"/>
                  <a:pt x="52" y="16"/>
                  <a:pt x="56" y="17"/>
                </a:cubicBezTo>
                <a:cubicBezTo>
                  <a:pt x="56" y="41"/>
                  <a:pt x="56" y="41"/>
                  <a:pt x="56" y="41"/>
                </a:cubicBezTo>
                <a:cubicBezTo>
                  <a:pt x="54" y="41"/>
                  <a:pt x="52" y="42"/>
                  <a:pt x="50" y="43"/>
                </a:cubicBezTo>
                <a:cubicBezTo>
                  <a:pt x="34" y="25"/>
                  <a:pt x="34" y="25"/>
                  <a:pt x="34" y="25"/>
                </a:cubicBezTo>
                <a:cubicBezTo>
                  <a:pt x="36" y="22"/>
                  <a:pt x="36" y="17"/>
                  <a:pt x="33" y="14"/>
                </a:cubicBezTo>
                <a:cubicBezTo>
                  <a:pt x="30" y="11"/>
                  <a:pt x="25" y="10"/>
                  <a:pt x="21" y="13"/>
                </a:cubicBezTo>
                <a:cubicBezTo>
                  <a:pt x="17" y="16"/>
                  <a:pt x="17" y="22"/>
                  <a:pt x="20" y="26"/>
                </a:cubicBezTo>
                <a:cubicBezTo>
                  <a:pt x="22" y="29"/>
                  <a:pt x="26" y="30"/>
                  <a:pt x="30" y="29"/>
                </a:cubicBezTo>
                <a:cubicBezTo>
                  <a:pt x="45" y="47"/>
                  <a:pt x="45" y="47"/>
                  <a:pt x="45" y="47"/>
                </a:cubicBezTo>
                <a:cubicBezTo>
                  <a:pt x="44" y="49"/>
                  <a:pt x="43" y="51"/>
                  <a:pt x="43" y="53"/>
                </a:cubicBezTo>
                <a:cubicBezTo>
                  <a:pt x="18" y="48"/>
                  <a:pt x="18" y="48"/>
                  <a:pt x="18" y="48"/>
                </a:cubicBezTo>
                <a:cubicBezTo>
                  <a:pt x="18" y="45"/>
                  <a:pt x="15" y="42"/>
                  <a:pt x="11" y="41"/>
                </a:cubicBezTo>
                <a:cubicBezTo>
                  <a:pt x="6" y="40"/>
                  <a:pt x="2" y="43"/>
                  <a:pt x="1" y="48"/>
                </a:cubicBezTo>
                <a:cubicBezTo>
                  <a:pt x="0" y="53"/>
                  <a:pt x="3" y="58"/>
                  <a:pt x="8" y="59"/>
                </a:cubicBezTo>
                <a:cubicBezTo>
                  <a:pt x="12" y="59"/>
                  <a:pt x="15" y="57"/>
                  <a:pt x="17" y="54"/>
                </a:cubicBezTo>
                <a:cubicBezTo>
                  <a:pt x="42" y="59"/>
                  <a:pt x="42" y="59"/>
                  <a:pt x="42" y="59"/>
                </a:cubicBezTo>
                <a:cubicBezTo>
                  <a:pt x="43" y="60"/>
                  <a:pt x="43" y="62"/>
                  <a:pt x="44" y="64"/>
                </a:cubicBezTo>
                <a:cubicBezTo>
                  <a:pt x="21" y="77"/>
                  <a:pt x="21" y="77"/>
                  <a:pt x="21" y="77"/>
                </a:cubicBezTo>
                <a:cubicBezTo>
                  <a:pt x="18" y="74"/>
                  <a:pt x="14" y="74"/>
                  <a:pt x="11" y="76"/>
                </a:cubicBezTo>
                <a:cubicBezTo>
                  <a:pt x="7" y="78"/>
                  <a:pt x="5" y="84"/>
                  <a:pt x="8" y="88"/>
                </a:cubicBezTo>
                <a:cubicBezTo>
                  <a:pt x="10" y="92"/>
                  <a:pt x="16" y="94"/>
                  <a:pt x="20" y="91"/>
                </a:cubicBezTo>
                <a:cubicBezTo>
                  <a:pt x="23" y="89"/>
                  <a:pt x="25" y="85"/>
                  <a:pt x="24" y="82"/>
                </a:cubicBezTo>
                <a:cubicBezTo>
                  <a:pt x="47" y="68"/>
                  <a:pt x="47" y="68"/>
                  <a:pt x="47" y="68"/>
                </a:cubicBezTo>
                <a:cubicBezTo>
                  <a:pt x="48" y="70"/>
                  <a:pt x="49" y="70"/>
                  <a:pt x="51" y="71"/>
                </a:cubicBezTo>
                <a:cubicBezTo>
                  <a:pt x="42" y="96"/>
                  <a:pt x="42" y="96"/>
                  <a:pt x="42" y="96"/>
                </a:cubicBezTo>
                <a:cubicBezTo>
                  <a:pt x="38" y="96"/>
                  <a:pt x="34" y="99"/>
                  <a:pt x="33" y="102"/>
                </a:cubicBezTo>
                <a:cubicBezTo>
                  <a:pt x="31" y="107"/>
                  <a:pt x="34" y="112"/>
                  <a:pt x="39" y="114"/>
                </a:cubicBezTo>
                <a:cubicBezTo>
                  <a:pt x="43" y="115"/>
                  <a:pt x="48" y="113"/>
                  <a:pt x="50" y="108"/>
                </a:cubicBezTo>
                <a:cubicBezTo>
                  <a:pt x="51" y="105"/>
                  <a:pt x="50" y="101"/>
                  <a:pt x="47" y="98"/>
                </a:cubicBezTo>
                <a:cubicBezTo>
                  <a:pt x="56" y="73"/>
                  <a:pt x="56" y="73"/>
                  <a:pt x="56" y="73"/>
                </a:cubicBezTo>
                <a:cubicBezTo>
                  <a:pt x="57" y="73"/>
                  <a:pt x="58" y="73"/>
                  <a:pt x="59" y="73"/>
                </a:cubicBezTo>
                <a:cubicBezTo>
                  <a:pt x="59" y="73"/>
                  <a:pt x="60" y="73"/>
                  <a:pt x="61" y="73"/>
                </a:cubicBezTo>
                <a:cubicBezTo>
                  <a:pt x="70" y="98"/>
                  <a:pt x="70" y="98"/>
                  <a:pt x="70" y="98"/>
                </a:cubicBezTo>
                <a:cubicBezTo>
                  <a:pt x="67" y="101"/>
                  <a:pt x="66" y="105"/>
                  <a:pt x="67" y="108"/>
                </a:cubicBezTo>
                <a:cubicBezTo>
                  <a:pt x="69" y="113"/>
                  <a:pt x="74" y="115"/>
                  <a:pt x="79" y="114"/>
                </a:cubicBezTo>
                <a:cubicBezTo>
                  <a:pt x="83" y="112"/>
                  <a:pt x="86" y="107"/>
                  <a:pt x="84" y="102"/>
                </a:cubicBezTo>
                <a:cubicBezTo>
                  <a:pt x="83" y="99"/>
                  <a:pt x="79" y="96"/>
                  <a:pt x="76" y="96"/>
                </a:cubicBezTo>
                <a:cubicBezTo>
                  <a:pt x="66" y="71"/>
                  <a:pt x="66" y="71"/>
                  <a:pt x="66" y="71"/>
                </a:cubicBezTo>
                <a:cubicBezTo>
                  <a:pt x="68" y="70"/>
                  <a:pt x="69" y="70"/>
                  <a:pt x="70" y="68"/>
                </a:cubicBezTo>
                <a:cubicBezTo>
                  <a:pt x="93" y="82"/>
                  <a:pt x="93" y="82"/>
                  <a:pt x="93" y="82"/>
                </a:cubicBezTo>
                <a:cubicBezTo>
                  <a:pt x="92" y="85"/>
                  <a:pt x="94" y="89"/>
                  <a:pt x="97" y="91"/>
                </a:cubicBezTo>
                <a:cubicBezTo>
                  <a:pt x="102" y="94"/>
                  <a:pt x="107" y="92"/>
                  <a:pt x="110" y="88"/>
                </a:cubicBezTo>
                <a:cubicBezTo>
                  <a:pt x="112" y="84"/>
                  <a:pt x="111" y="78"/>
                  <a:pt x="106" y="76"/>
                </a:cubicBezTo>
                <a:cubicBezTo>
                  <a:pt x="103" y="74"/>
                  <a:pt x="99" y="74"/>
                  <a:pt x="96" y="77"/>
                </a:cubicBezTo>
                <a:cubicBezTo>
                  <a:pt x="74" y="64"/>
                  <a:pt x="74" y="64"/>
                  <a:pt x="74" y="64"/>
                </a:cubicBezTo>
                <a:cubicBezTo>
                  <a:pt x="74" y="62"/>
                  <a:pt x="75" y="60"/>
                  <a:pt x="75" y="59"/>
                </a:cubicBezTo>
                <a:lnTo>
                  <a:pt x="100" y="54"/>
                </a:lnTo>
                <a:close/>
                <a:moveTo>
                  <a:pt x="100" y="54"/>
                </a:moveTo>
                <a:cubicBezTo>
                  <a:pt x="100" y="54"/>
                  <a:pt x="100" y="54"/>
                  <a:pt x="100" y="5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7226757" y="2097331"/>
            <a:ext cx="317807" cy="281137"/>
          </a:xfrm>
          <a:custGeom>
            <a:avLst/>
            <a:gdLst>
              <a:gd name="T0" fmla="*/ 111 w 111"/>
              <a:gd name="T1" fmla="*/ 15 h 98"/>
              <a:gd name="T2" fmla="*/ 111 w 111"/>
              <a:gd name="T3" fmla="*/ 9 h 98"/>
              <a:gd name="T4" fmla="*/ 93 w 111"/>
              <a:gd name="T5" fmla="*/ 9 h 98"/>
              <a:gd name="T6" fmla="*/ 81 w 111"/>
              <a:gd name="T7" fmla="*/ 19 h 98"/>
              <a:gd name="T8" fmla="*/ 56 w 111"/>
              <a:gd name="T9" fmla="*/ 10 h 98"/>
              <a:gd name="T10" fmla="*/ 43 w 111"/>
              <a:gd name="T11" fmla="*/ 12 h 98"/>
              <a:gd name="T12" fmla="*/ 32 w 111"/>
              <a:gd name="T13" fmla="*/ 0 h 98"/>
              <a:gd name="T14" fmla="*/ 0 w 111"/>
              <a:gd name="T15" fmla="*/ 0 h 98"/>
              <a:gd name="T16" fmla="*/ 0 w 111"/>
              <a:gd name="T17" fmla="*/ 6 h 98"/>
              <a:gd name="T18" fmla="*/ 29 w 111"/>
              <a:gd name="T19" fmla="*/ 6 h 98"/>
              <a:gd name="T20" fmla="*/ 37 w 111"/>
              <a:gd name="T21" fmla="*/ 15 h 98"/>
              <a:gd name="T22" fmla="*/ 22 w 111"/>
              <a:gd name="T23" fmla="*/ 29 h 98"/>
              <a:gd name="T24" fmla="*/ 16 w 111"/>
              <a:gd name="T25" fmla="*/ 20 h 98"/>
              <a:gd name="T26" fmla="*/ 0 w 111"/>
              <a:gd name="T27" fmla="*/ 20 h 98"/>
              <a:gd name="T28" fmla="*/ 0 w 111"/>
              <a:gd name="T29" fmla="*/ 26 h 98"/>
              <a:gd name="T30" fmla="*/ 13 w 111"/>
              <a:gd name="T31" fmla="*/ 26 h 98"/>
              <a:gd name="T32" fmla="*/ 19 w 111"/>
              <a:gd name="T33" fmla="*/ 34 h 98"/>
              <a:gd name="T34" fmla="*/ 16 w 111"/>
              <a:gd name="T35" fmla="*/ 51 h 98"/>
              <a:gd name="T36" fmla="*/ 56 w 111"/>
              <a:gd name="T37" fmla="*/ 91 h 98"/>
              <a:gd name="T38" fmla="*/ 65 w 111"/>
              <a:gd name="T39" fmla="*/ 90 h 98"/>
              <a:gd name="T40" fmla="*/ 74 w 111"/>
              <a:gd name="T41" fmla="*/ 98 h 98"/>
              <a:gd name="T42" fmla="*/ 111 w 111"/>
              <a:gd name="T43" fmla="*/ 98 h 98"/>
              <a:gd name="T44" fmla="*/ 111 w 111"/>
              <a:gd name="T45" fmla="*/ 92 h 98"/>
              <a:gd name="T46" fmla="*/ 76 w 111"/>
              <a:gd name="T47" fmla="*/ 92 h 98"/>
              <a:gd name="T48" fmla="*/ 72 w 111"/>
              <a:gd name="T49" fmla="*/ 88 h 98"/>
              <a:gd name="T50" fmla="*/ 97 w 111"/>
              <a:gd name="T51" fmla="*/ 51 h 98"/>
              <a:gd name="T52" fmla="*/ 86 w 111"/>
              <a:gd name="T53" fmla="*/ 23 h 98"/>
              <a:gd name="T54" fmla="*/ 95 w 111"/>
              <a:gd name="T55" fmla="*/ 15 h 98"/>
              <a:gd name="T56" fmla="*/ 111 w 111"/>
              <a:gd name="T57" fmla="*/ 15 h 98"/>
              <a:gd name="T58" fmla="*/ 56 w 111"/>
              <a:gd name="T59" fmla="*/ 66 h 98"/>
              <a:gd name="T60" fmla="*/ 41 w 111"/>
              <a:gd name="T61" fmla="*/ 51 h 98"/>
              <a:gd name="T62" fmla="*/ 56 w 111"/>
              <a:gd name="T63" fmla="*/ 35 h 98"/>
              <a:gd name="T64" fmla="*/ 72 w 111"/>
              <a:gd name="T65" fmla="*/ 51 h 98"/>
              <a:gd name="T66" fmla="*/ 56 w 111"/>
              <a:gd name="T67" fmla="*/ 66 h 98"/>
              <a:gd name="T68" fmla="*/ 45 w 111"/>
              <a:gd name="T69" fmla="*/ 32 h 98"/>
              <a:gd name="T70" fmla="*/ 36 w 111"/>
              <a:gd name="T71" fmla="*/ 23 h 98"/>
              <a:gd name="T72" fmla="*/ 53 w 111"/>
              <a:gd name="T73" fmla="*/ 16 h 98"/>
              <a:gd name="T74" fmla="*/ 53 w 111"/>
              <a:gd name="T75" fmla="*/ 29 h 98"/>
              <a:gd name="T76" fmla="*/ 45 w 111"/>
              <a:gd name="T77" fmla="*/ 32 h 98"/>
              <a:gd name="T78" fmla="*/ 34 w 111"/>
              <a:gd name="T79" fmla="*/ 76 h 98"/>
              <a:gd name="T80" fmla="*/ 43 w 111"/>
              <a:gd name="T81" fmla="*/ 67 h 98"/>
              <a:gd name="T82" fmla="*/ 56 w 111"/>
              <a:gd name="T83" fmla="*/ 72 h 98"/>
              <a:gd name="T84" fmla="*/ 68 w 111"/>
              <a:gd name="T85" fmla="*/ 69 h 98"/>
              <a:gd name="T86" fmla="*/ 78 w 111"/>
              <a:gd name="T87" fmla="*/ 78 h 98"/>
              <a:gd name="T88" fmla="*/ 56 w 111"/>
              <a:gd name="T89" fmla="*/ 85 h 98"/>
              <a:gd name="T90" fmla="*/ 34 w 111"/>
              <a:gd name="T91" fmla="*/ 76 h 98"/>
              <a:gd name="T92" fmla="*/ 34 w 111"/>
              <a:gd name="T93" fmla="*/ 76 h 98"/>
              <a:gd name="T94" fmla="*/ 34 w 111"/>
              <a:gd name="T95" fmla="*/ 7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" h="98">
                <a:moveTo>
                  <a:pt x="111" y="15"/>
                </a:moveTo>
                <a:cubicBezTo>
                  <a:pt x="111" y="9"/>
                  <a:pt x="111" y="9"/>
                  <a:pt x="111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81" y="19"/>
                  <a:pt x="81" y="19"/>
                  <a:pt x="81" y="19"/>
                </a:cubicBezTo>
                <a:cubicBezTo>
                  <a:pt x="74" y="13"/>
                  <a:pt x="66" y="10"/>
                  <a:pt x="56" y="10"/>
                </a:cubicBezTo>
                <a:cubicBezTo>
                  <a:pt x="52" y="10"/>
                  <a:pt x="47" y="11"/>
                  <a:pt x="43" y="12"/>
                </a:cubicBezTo>
                <a:cubicBezTo>
                  <a:pt x="32" y="0"/>
                  <a:pt x="32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37" y="15"/>
                  <a:pt x="37" y="15"/>
                  <a:pt x="37" y="15"/>
                </a:cubicBezTo>
                <a:cubicBezTo>
                  <a:pt x="31" y="18"/>
                  <a:pt x="26" y="23"/>
                  <a:pt x="22" y="29"/>
                </a:cubicBezTo>
                <a:cubicBezTo>
                  <a:pt x="16" y="20"/>
                  <a:pt x="16" y="20"/>
                  <a:pt x="16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6"/>
                  <a:pt x="0" y="26"/>
                  <a:pt x="0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9" y="34"/>
                  <a:pt x="19" y="34"/>
                  <a:pt x="19" y="34"/>
                </a:cubicBezTo>
                <a:cubicBezTo>
                  <a:pt x="17" y="39"/>
                  <a:pt x="16" y="45"/>
                  <a:pt x="16" y="51"/>
                </a:cubicBezTo>
                <a:cubicBezTo>
                  <a:pt x="16" y="73"/>
                  <a:pt x="34" y="91"/>
                  <a:pt x="56" y="91"/>
                </a:cubicBezTo>
                <a:cubicBezTo>
                  <a:pt x="59" y="91"/>
                  <a:pt x="62" y="91"/>
                  <a:pt x="65" y="90"/>
                </a:cubicBezTo>
                <a:cubicBezTo>
                  <a:pt x="74" y="98"/>
                  <a:pt x="74" y="98"/>
                  <a:pt x="74" y="98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1" y="92"/>
                  <a:pt x="111" y="92"/>
                  <a:pt x="111" y="92"/>
                </a:cubicBezTo>
                <a:cubicBezTo>
                  <a:pt x="76" y="92"/>
                  <a:pt x="76" y="92"/>
                  <a:pt x="76" y="92"/>
                </a:cubicBezTo>
                <a:cubicBezTo>
                  <a:pt x="72" y="88"/>
                  <a:pt x="72" y="88"/>
                  <a:pt x="72" y="88"/>
                </a:cubicBezTo>
                <a:cubicBezTo>
                  <a:pt x="86" y="82"/>
                  <a:pt x="97" y="67"/>
                  <a:pt x="97" y="51"/>
                </a:cubicBezTo>
                <a:cubicBezTo>
                  <a:pt x="97" y="40"/>
                  <a:pt x="93" y="30"/>
                  <a:pt x="86" y="23"/>
                </a:cubicBezTo>
                <a:cubicBezTo>
                  <a:pt x="95" y="15"/>
                  <a:pt x="95" y="15"/>
                  <a:pt x="95" y="15"/>
                </a:cubicBezTo>
                <a:lnTo>
                  <a:pt x="111" y="15"/>
                </a:lnTo>
                <a:close/>
                <a:moveTo>
                  <a:pt x="56" y="66"/>
                </a:moveTo>
                <a:cubicBezTo>
                  <a:pt x="48" y="66"/>
                  <a:pt x="41" y="59"/>
                  <a:pt x="41" y="51"/>
                </a:cubicBezTo>
                <a:cubicBezTo>
                  <a:pt x="41" y="42"/>
                  <a:pt x="48" y="35"/>
                  <a:pt x="56" y="35"/>
                </a:cubicBezTo>
                <a:cubicBezTo>
                  <a:pt x="65" y="35"/>
                  <a:pt x="72" y="42"/>
                  <a:pt x="72" y="51"/>
                </a:cubicBezTo>
                <a:cubicBezTo>
                  <a:pt x="72" y="59"/>
                  <a:pt x="65" y="66"/>
                  <a:pt x="56" y="66"/>
                </a:cubicBezTo>
                <a:close/>
                <a:moveTo>
                  <a:pt x="45" y="32"/>
                </a:moveTo>
                <a:cubicBezTo>
                  <a:pt x="36" y="23"/>
                  <a:pt x="36" y="23"/>
                  <a:pt x="36" y="23"/>
                </a:cubicBezTo>
                <a:cubicBezTo>
                  <a:pt x="41" y="19"/>
                  <a:pt x="47" y="17"/>
                  <a:pt x="53" y="16"/>
                </a:cubicBezTo>
                <a:cubicBezTo>
                  <a:pt x="53" y="29"/>
                  <a:pt x="53" y="29"/>
                  <a:pt x="53" y="29"/>
                </a:cubicBezTo>
                <a:cubicBezTo>
                  <a:pt x="50" y="30"/>
                  <a:pt x="47" y="31"/>
                  <a:pt x="45" y="32"/>
                </a:cubicBezTo>
                <a:close/>
                <a:moveTo>
                  <a:pt x="34" y="76"/>
                </a:moveTo>
                <a:cubicBezTo>
                  <a:pt x="43" y="67"/>
                  <a:pt x="43" y="67"/>
                  <a:pt x="43" y="67"/>
                </a:cubicBezTo>
                <a:cubicBezTo>
                  <a:pt x="46" y="70"/>
                  <a:pt x="51" y="72"/>
                  <a:pt x="56" y="72"/>
                </a:cubicBezTo>
                <a:cubicBezTo>
                  <a:pt x="61" y="72"/>
                  <a:pt x="65" y="71"/>
                  <a:pt x="68" y="69"/>
                </a:cubicBezTo>
                <a:cubicBezTo>
                  <a:pt x="78" y="78"/>
                  <a:pt x="78" y="78"/>
                  <a:pt x="78" y="78"/>
                </a:cubicBezTo>
                <a:cubicBezTo>
                  <a:pt x="72" y="82"/>
                  <a:pt x="64" y="85"/>
                  <a:pt x="56" y="85"/>
                </a:cubicBezTo>
                <a:cubicBezTo>
                  <a:pt x="48" y="85"/>
                  <a:pt x="40" y="82"/>
                  <a:pt x="34" y="76"/>
                </a:cubicBezTo>
                <a:close/>
                <a:moveTo>
                  <a:pt x="34" y="76"/>
                </a:moveTo>
                <a:cubicBezTo>
                  <a:pt x="34" y="76"/>
                  <a:pt x="34" y="76"/>
                  <a:pt x="34" y="7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6600310" y="2086636"/>
            <a:ext cx="302528" cy="304055"/>
          </a:xfrm>
          <a:custGeom>
            <a:avLst/>
            <a:gdLst>
              <a:gd name="T0" fmla="*/ 91 w 106"/>
              <a:gd name="T1" fmla="*/ 16 h 106"/>
              <a:gd name="T2" fmla="*/ 53 w 106"/>
              <a:gd name="T3" fmla="*/ 0 h 106"/>
              <a:gd name="T4" fmla="*/ 30 w 106"/>
              <a:gd name="T5" fmla="*/ 5 h 106"/>
              <a:gd name="T6" fmla="*/ 32 w 106"/>
              <a:gd name="T7" fmla="*/ 10 h 106"/>
              <a:gd name="T8" fmla="*/ 87 w 106"/>
              <a:gd name="T9" fmla="*/ 19 h 106"/>
              <a:gd name="T10" fmla="*/ 87 w 106"/>
              <a:gd name="T11" fmla="*/ 87 h 106"/>
              <a:gd name="T12" fmla="*/ 19 w 106"/>
              <a:gd name="T13" fmla="*/ 87 h 106"/>
              <a:gd name="T14" fmla="*/ 10 w 106"/>
              <a:gd name="T15" fmla="*/ 32 h 106"/>
              <a:gd name="T16" fmla="*/ 5 w 106"/>
              <a:gd name="T17" fmla="*/ 30 h 106"/>
              <a:gd name="T18" fmla="*/ 0 w 106"/>
              <a:gd name="T19" fmla="*/ 53 h 106"/>
              <a:gd name="T20" fmla="*/ 16 w 106"/>
              <a:gd name="T21" fmla="*/ 91 h 106"/>
              <a:gd name="T22" fmla="*/ 53 w 106"/>
              <a:gd name="T23" fmla="*/ 106 h 106"/>
              <a:gd name="T24" fmla="*/ 91 w 106"/>
              <a:gd name="T25" fmla="*/ 91 h 106"/>
              <a:gd name="T26" fmla="*/ 106 w 106"/>
              <a:gd name="T27" fmla="*/ 53 h 106"/>
              <a:gd name="T28" fmla="*/ 91 w 106"/>
              <a:gd name="T29" fmla="*/ 16 h 106"/>
              <a:gd name="T30" fmla="*/ 16 w 106"/>
              <a:gd name="T31" fmla="*/ 35 h 106"/>
              <a:gd name="T32" fmla="*/ 24 w 106"/>
              <a:gd name="T33" fmla="*/ 82 h 106"/>
              <a:gd name="T34" fmla="*/ 82 w 106"/>
              <a:gd name="T35" fmla="*/ 82 h 106"/>
              <a:gd name="T36" fmla="*/ 82 w 106"/>
              <a:gd name="T37" fmla="*/ 24 h 106"/>
              <a:gd name="T38" fmla="*/ 35 w 106"/>
              <a:gd name="T39" fmla="*/ 16 h 106"/>
              <a:gd name="T40" fmla="*/ 54 w 106"/>
              <a:gd name="T41" fmla="*/ 54 h 106"/>
              <a:gd name="T42" fmla="*/ 16 w 106"/>
              <a:gd name="T43" fmla="*/ 35 h 106"/>
              <a:gd name="T44" fmla="*/ 23 w 106"/>
              <a:gd name="T45" fmla="*/ 4 h 106"/>
              <a:gd name="T46" fmla="*/ 12 w 106"/>
              <a:gd name="T47" fmla="*/ 12 h 106"/>
              <a:gd name="T48" fmla="*/ 4 w 106"/>
              <a:gd name="T49" fmla="*/ 23 h 106"/>
              <a:gd name="T50" fmla="*/ 42 w 106"/>
              <a:gd name="T51" fmla="*/ 42 h 106"/>
              <a:gd name="T52" fmla="*/ 23 w 106"/>
              <a:gd name="T53" fmla="*/ 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6" h="106">
                <a:moveTo>
                  <a:pt x="91" y="16"/>
                </a:moveTo>
                <a:cubicBezTo>
                  <a:pt x="81" y="6"/>
                  <a:pt x="67" y="0"/>
                  <a:pt x="53" y="0"/>
                </a:cubicBezTo>
                <a:cubicBezTo>
                  <a:pt x="45" y="0"/>
                  <a:pt x="37" y="2"/>
                  <a:pt x="30" y="5"/>
                </a:cubicBezTo>
                <a:cubicBezTo>
                  <a:pt x="32" y="10"/>
                  <a:pt x="32" y="10"/>
                  <a:pt x="32" y="10"/>
                </a:cubicBezTo>
                <a:cubicBezTo>
                  <a:pt x="50" y="1"/>
                  <a:pt x="72" y="4"/>
                  <a:pt x="87" y="19"/>
                </a:cubicBezTo>
                <a:cubicBezTo>
                  <a:pt x="106" y="38"/>
                  <a:pt x="106" y="68"/>
                  <a:pt x="87" y="87"/>
                </a:cubicBezTo>
                <a:cubicBezTo>
                  <a:pt x="68" y="106"/>
                  <a:pt x="38" y="106"/>
                  <a:pt x="19" y="87"/>
                </a:cubicBezTo>
                <a:cubicBezTo>
                  <a:pt x="4" y="72"/>
                  <a:pt x="1" y="50"/>
                  <a:pt x="10" y="32"/>
                </a:cubicBezTo>
                <a:cubicBezTo>
                  <a:pt x="5" y="30"/>
                  <a:pt x="5" y="30"/>
                  <a:pt x="5" y="30"/>
                </a:cubicBezTo>
                <a:cubicBezTo>
                  <a:pt x="2" y="37"/>
                  <a:pt x="0" y="45"/>
                  <a:pt x="0" y="53"/>
                </a:cubicBezTo>
                <a:cubicBezTo>
                  <a:pt x="0" y="67"/>
                  <a:pt x="6" y="81"/>
                  <a:pt x="16" y="91"/>
                </a:cubicBezTo>
                <a:cubicBezTo>
                  <a:pt x="26" y="101"/>
                  <a:pt x="39" y="106"/>
                  <a:pt x="53" y="106"/>
                </a:cubicBezTo>
                <a:cubicBezTo>
                  <a:pt x="67" y="106"/>
                  <a:pt x="81" y="101"/>
                  <a:pt x="91" y="91"/>
                </a:cubicBezTo>
                <a:cubicBezTo>
                  <a:pt x="101" y="81"/>
                  <a:pt x="106" y="67"/>
                  <a:pt x="106" y="53"/>
                </a:cubicBezTo>
                <a:cubicBezTo>
                  <a:pt x="106" y="39"/>
                  <a:pt x="101" y="26"/>
                  <a:pt x="91" y="16"/>
                </a:cubicBezTo>
                <a:close/>
                <a:moveTo>
                  <a:pt x="16" y="35"/>
                </a:moveTo>
                <a:cubicBezTo>
                  <a:pt x="9" y="51"/>
                  <a:pt x="11" y="69"/>
                  <a:pt x="24" y="82"/>
                </a:cubicBezTo>
                <a:cubicBezTo>
                  <a:pt x="40" y="98"/>
                  <a:pt x="66" y="98"/>
                  <a:pt x="82" y="82"/>
                </a:cubicBezTo>
                <a:cubicBezTo>
                  <a:pt x="98" y="66"/>
                  <a:pt x="98" y="40"/>
                  <a:pt x="82" y="24"/>
                </a:cubicBezTo>
                <a:cubicBezTo>
                  <a:pt x="69" y="11"/>
                  <a:pt x="51" y="9"/>
                  <a:pt x="35" y="16"/>
                </a:cubicBezTo>
                <a:cubicBezTo>
                  <a:pt x="54" y="54"/>
                  <a:pt x="54" y="54"/>
                  <a:pt x="54" y="54"/>
                </a:cubicBezTo>
                <a:lnTo>
                  <a:pt x="16" y="35"/>
                </a:lnTo>
                <a:close/>
                <a:moveTo>
                  <a:pt x="23" y="4"/>
                </a:moveTo>
                <a:cubicBezTo>
                  <a:pt x="19" y="6"/>
                  <a:pt x="15" y="9"/>
                  <a:pt x="12" y="12"/>
                </a:cubicBezTo>
                <a:cubicBezTo>
                  <a:pt x="9" y="15"/>
                  <a:pt x="6" y="19"/>
                  <a:pt x="4" y="23"/>
                </a:cubicBezTo>
                <a:cubicBezTo>
                  <a:pt x="42" y="42"/>
                  <a:pt x="42" y="42"/>
                  <a:pt x="42" y="42"/>
                </a:cubicBezTo>
                <a:lnTo>
                  <a:pt x="23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5978448" y="2040799"/>
            <a:ext cx="281137" cy="354477"/>
          </a:xfrm>
          <a:custGeom>
            <a:avLst/>
            <a:gdLst>
              <a:gd name="T0" fmla="*/ 71 w 98"/>
              <a:gd name="T1" fmla="*/ 8 h 124"/>
              <a:gd name="T2" fmla="*/ 49 w 98"/>
              <a:gd name="T3" fmla="*/ 0 h 124"/>
              <a:gd name="T4" fmla="*/ 27 w 98"/>
              <a:gd name="T5" fmla="*/ 8 h 124"/>
              <a:gd name="T6" fmla="*/ 27 w 98"/>
              <a:gd name="T7" fmla="*/ 59 h 124"/>
              <a:gd name="T8" fmla="*/ 47 w 98"/>
              <a:gd name="T9" fmla="*/ 69 h 124"/>
              <a:gd name="T10" fmla="*/ 47 w 98"/>
              <a:gd name="T11" fmla="*/ 70 h 124"/>
              <a:gd name="T12" fmla="*/ 47 w 98"/>
              <a:gd name="T13" fmla="*/ 107 h 124"/>
              <a:gd name="T14" fmla="*/ 49 w 98"/>
              <a:gd name="T15" fmla="*/ 107 h 124"/>
              <a:gd name="T16" fmla="*/ 51 w 98"/>
              <a:gd name="T17" fmla="*/ 107 h 124"/>
              <a:gd name="T18" fmla="*/ 51 w 98"/>
              <a:gd name="T19" fmla="*/ 51 h 124"/>
              <a:gd name="T20" fmla="*/ 52 w 98"/>
              <a:gd name="T21" fmla="*/ 50 h 124"/>
              <a:gd name="T22" fmla="*/ 71 w 98"/>
              <a:gd name="T23" fmla="*/ 40 h 124"/>
              <a:gd name="T24" fmla="*/ 71 w 98"/>
              <a:gd name="T25" fmla="*/ 8 h 124"/>
              <a:gd name="T26" fmla="*/ 60 w 98"/>
              <a:gd name="T27" fmla="*/ 11 h 124"/>
              <a:gd name="T28" fmla="*/ 49 w 98"/>
              <a:gd name="T29" fmla="*/ 13 h 124"/>
              <a:gd name="T30" fmla="*/ 39 w 98"/>
              <a:gd name="T31" fmla="*/ 11 h 124"/>
              <a:gd name="T32" fmla="*/ 35 w 98"/>
              <a:gd name="T33" fmla="*/ 9 h 124"/>
              <a:gd name="T34" fmla="*/ 39 w 98"/>
              <a:gd name="T35" fmla="*/ 6 h 124"/>
              <a:gd name="T36" fmla="*/ 49 w 98"/>
              <a:gd name="T37" fmla="*/ 4 h 124"/>
              <a:gd name="T38" fmla="*/ 60 w 98"/>
              <a:gd name="T39" fmla="*/ 6 h 124"/>
              <a:gd name="T40" fmla="*/ 63 w 98"/>
              <a:gd name="T41" fmla="*/ 9 h 124"/>
              <a:gd name="T42" fmla="*/ 60 w 98"/>
              <a:gd name="T43" fmla="*/ 11 h 124"/>
              <a:gd name="T44" fmla="*/ 98 w 98"/>
              <a:gd name="T45" fmla="*/ 51 h 124"/>
              <a:gd name="T46" fmla="*/ 76 w 98"/>
              <a:gd name="T47" fmla="*/ 43 h 124"/>
              <a:gd name="T48" fmla="*/ 54 w 98"/>
              <a:gd name="T49" fmla="*/ 51 h 124"/>
              <a:gd name="T50" fmla="*/ 54 w 98"/>
              <a:gd name="T51" fmla="*/ 118 h 124"/>
              <a:gd name="T52" fmla="*/ 76 w 98"/>
              <a:gd name="T53" fmla="*/ 124 h 124"/>
              <a:gd name="T54" fmla="*/ 98 w 98"/>
              <a:gd name="T55" fmla="*/ 118 h 124"/>
              <a:gd name="T56" fmla="*/ 98 w 98"/>
              <a:gd name="T57" fmla="*/ 51 h 124"/>
              <a:gd name="T58" fmla="*/ 87 w 98"/>
              <a:gd name="T59" fmla="*/ 54 h 124"/>
              <a:gd name="T60" fmla="*/ 76 w 98"/>
              <a:gd name="T61" fmla="*/ 56 h 124"/>
              <a:gd name="T62" fmla="*/ 66 w 98"/>
              <a:gd name="T63" fmla="*/ 54 h 124"/>
              <a:gd name="T64" fmla="*/ 62 w 98"/>
              <a:gd name="T65" fmla="*/ 52 h 124"/>
              <a:gd name="T66" fmla="*/ 66 w 98"/>
              <a:gd name="T67" fmla="*/ 50 h 124"/>
              <a:gd name="T68" fmla="*/ 76 w 98"/>
              <a:gd name="T69" fmla="*/ 48 h 124"/>
              <a:gd name="T70" fmla="*/ 87 w 98"/>
              <a:gd name="T71" fmla="*/ 50 h 124"/>
              <a:gd name="T72" fmla="*/ 91 w 98"/>
              <a:gd name="T73" fmla="*/ 52 h 124"/>
              <a:gd name="T74" fmla="*/ 87 w 98"/>
              <a:gd name="T75" fmla="*/ 54 h 124"/>
              <a:gd name="T76" fmla="*/ 22 w 98"/>
              <a:gd name="T77" fmla="*/ 62 h 124"/>
              <a:gd name="T78" fmla="*/ 0 w 98"/>
              <a:gd name="T79" fmla="*/ 71 h 124"/>
              <a:gd name="T80" fmla="*/ 0 w 98"/>
              <a:gd name="T81" fmla="*/ 118 h 124"/>
              <a:gd name="T82" fmla="*/ 22 w 98"/>
              <a:gd name="T83" fmla="*/ 124 h 124"/>
              <a:gd name="T84" fmla="*/ 44 w 98"/>
              <a:gd name="T85" fmla="*/ 118 h 124"/>
              <a:gd name="T86" fmla="*/ 44 w 98"/>
              <a:gd name="T87" fmla="*/ 71 h 124"/>
              <a:gd name="T88" fmla="*/ 22 w 98"/>
              <a:gd name="T89" fmla="*/ 62 h 124"/>
              <a:gd name="T90" fmla="*/ 33 w 98"/>
              <a:gd name="T91" fmla="*/ 74 h 124"/>
              <a:gd name="T92" fmla="*/ 22 w 98"/>
              <a:gd name="T93" fmla="*/ 75 h 124"/>
              <a:gd name="T94" fmla="*/ 11 w 98"/>
              <a:gd name="T95" fmla="*/ 74 h 124"/>
              <a:gd name="T96" fmla="*/ 8 w 98"/>
              <a:gd name="T97" fmla="*/ 71 h 124"/>
              <a:gd name="T98" fmla="*/ 11 w 98"/>
              <a:gd name="T99" fmla="*/ 69 h 124"/>
              <a:gd name="T100" fmla="*/ 22 w 98"/>
              <a:gd name="T101" fmla="*/ 67 h 124"/>
              <a:gd name="T102" fmla="*/ 33 w 98"/>
              <a:gd name="T103" fmla="*/ 69 h 124"/>
              <a:gd name="T104" fmla="*/ 36 w 98"/>
              <a:gd name="T105" fmla="*/ 71 h 124"/>
              <a:gd name="T106" fmla="*/ 33 w 98"/>
              <a:gd name="T107" fmla="*/ 7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8" h="124">
                <a:moveTo>
                  <a:pt x="71" y="8"/>
                </a:moveTo>
                <a:cubicBezTo>
                  <a:pt x="71" y="8"/>
                  <a:pt x="68" y="0"/>
                  <a:pt x="49" y="0"/>
                </a:cubicBezTo>
                <a:cubicBezTo>
                  <a:pt x="31" y="0"/>
                  <a:pt x="27" y="8"/>
                  <a:pt x="27" y="8"/>
                </a:cubicBezTo>
                <a:cubicBezTo>
                  <a:pt x="27" y="8"/>
                  <a:pt x="27" y="33"/>
                  <a:pt x="27" y="59"/>
                </a:cubicBezTo>
                <a:cubicBezTo>
                  <a:pt x="43" y="61"/>
                  <a:pt x="46" y="68"/>
                  <a:pt x="47" y="69"/>
                </a:cubicBezTo>
                <a:cubicBezTo>
                  <a:pt x="47" y="70"/>
                  <a:pt x="47" y="70"/>
                  <a:pt x="47" y="70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8" y="107"/>
                  <a:pt x="48" y="107"/>
                  <a:pt x="49" y="107"/>
                </a:cubicBezTo>
                <a:cubicBezTo>
                  <a:pt x="50" y="107"/>
                  <a:pt x="51" y="107"/>
                  <a:pt x="51" y="107"/>
                </a:cubicBezTo>
                <a:cubicBezTo>
                  <a:pt x="51" y="51"/>
                  <a:pt x="51" y="51"/>
                  <a:pt x="51" y="51"/>
                </a:cubicBezTo>
                <a:cubicBezTo>
                  <a:pt x="52" y="50"/>
                  <a:pt x="52" y="50"/>
                  <a:pt x="52" y="50"/>
                </a:cubicBezTo>
                <a:cubicBezTo>
                  <a:pt x="52" y="49"/>
                  <a:pt x="56" y="42"/>
                  <a:pt x="71" y="40"/>
                </a:cubicBezTo>
                <a:lnTo>
                  <a:pt x="71" y="8"/>
                </a:lnTo>
                <a:close/>
                <a:moveTo>
                  <a:pt x="60" y="11"/>
                </a:moveTo>
                <a:cubicBezTo>
                  <a:pt x="57" y="12"/>
                  <a:pt x="53" y="13"/>
                  <a:pt x="49" y="13"/>
                </a:cubicBezTo>
                <a:cubicBezTo>
                  <a:pt x="45" y="13"/>
                  <a:pt x="41" y="12"/>
                  <a:pt x="39" y="11"/>
                </a:cubicBezTo>
                <a:cubicBezTo>
                  <a:pt x="36" y="10"/>
                  <a:pt x="35" y="9"/>
                  <a:pt x="35" y="9"/>
                </a:cubicBezTo>
                <a:cubicBezTo>
                  <a:pt x="35" y="8"/>
                  <a:pt x="36" y="7"/>
                  <a:pt x="39" y="6"/>
                </a:cubicBezTo>
                <a:cubicBezTo>
                  <a:pt x="41" y="5"/>
                  <a:pt x="45" y="4"/>
                  <a:pt x="49" y="4"/>
                </a:cubicBezTo>
                <a:cubicBezTo>
                  <a:pt x="53" y="4"/>
                  <a:pt x="57" y="5"/>
                  <a:pt x="60" y="6"/>
                </a:cubicBezTo>
                <a:cubicBezTo>
                  <a:pt x="62" y="7"/>
                  <a:pt x="63" y="8"/>
                  <a:pt x="63" y="9"/>
                </a:cubicBezTo>
                <a:cubicBezTo>
                  <a:pt x="63" y="9"/>
                  <a:pt x="62" y="10"/>
                  <a:pt x="60" y="11"/>
                </a:cubicBezTo>
                <a:close/>
                <a:moveTo>
                  <a:pt x="98" y="51"/>
                </a:moveTo>
                <a:cubicBezTo>
                  <a:pt x="98" y="51"/>
                  <a:pt x="95" y="43"/>
                  <a:pt x="76" y="43"/>
                </a:cubicBezTo>
                <a:cubicBezTo>
                  <a:pt x="58" y="43"/>
                  <a:pt x="54" y="51"/>
                  <a:pt x="54" y="51"/>
                </a:cubicBezTo>
                <a:cubicBezTo>
                  <a:pt x="54" y="51"/>
                  <a:pt x="54" y="90"/>
                  <a:pt x="54" y="118"/>
                </a:cubicBezTo>
                <a:cubicBezTo>
                  <a:pt x="54" y="118"/>
                  <a:pt x="61" y="124"/>
                  <a:pt x="76" y="124"/>
                </a:cubicBezTo>
                <a:cubicBezTo>
                  <a:pt x="92" y="124"/>
                  <a:pt x="98" y="118"/>
                  <a:pt x="98" y="118"/>
                </a:cubicBezTo>
                <a:lnTo>
                  <a:pt x="98" y="51"/>
                </a:lnTo>
                <a:close/>
                <a:moveTo>
                  <a:pt x="87" y="54"/>
                </a:moveTo>
                <a:cubicBezTo>
                  <a:pt x="84" y="56"/>
                  <a:pt x="80" y="56"/>
                  <a:pt x="76" y="56"/>
                </a:cubicBezTo>
                <a:cubicBezTo>
                  <a:pt x="72" y="56"/>
                  <a:pt x="69" y="56"/>
                  <a:pt x="66" y="54"/>
                </a:cubicBezTo>
                <a:cubicBezTo>
                  <a:pt x="63" y="53"/>
                  <a:pt x="63" y="52"/>
                  <a:pt x="62" y="52"/>
                </a:cubicBezTo>
                <a:cubicBezTo>
                  <a:pt x="63" y="52"/>
                  <a:pt x="63" y="51"/>
                  <a:pt x="66" y="50"/>
                </a:cubicBezTo>
                <a:cubicBezTo>
                  <a:pt x="69" y="48"/>
                  <a:pt x="72" y="48"/>
                  <a:pt x="76" y="48"/>
                </a:cubicBezTo>
                <a:cubicBezTo>
                  <a:pt x="80" y="48"/>
                  <a:pt x="84" y="48"/>
                  <a:pt x="87" y="50"/>
                </a:cubicBezTo>
                <a:cubicBezTo>
                  <a:pt x="89" y="51"/>
                  <a:pt x="90" y="52"/>
                  <a:pt x="91" y="52"/>
                </a:cubicBezTo>
                <a:cubicBezTo>
                  <a:pt x="90" y="52"/>
                  <a:pt x="89" y="53"/>
                  <a:pt x="87" y="54"/>
                </a:cubicBezTo>
                <a:close/>
                <a:moveTo>
                  <a:pt x="22" y="62"/>
                </a:moveTo>
                <a:cubicBezTo>
                  <a:pt x="3" y="62"/>
                  <a:pt x="0" y="71"/>
                  <a:pt x="0" y="71"/>
                </a:cubicBezTo>
                <a:cubicBezTo>
                  <a:pt x="0" y="71"/>
                  <a:pt x="0" y="90"/>
                  <a:pt x="0" y="118"/>
                </a:cubicBezTo>
                <a:cubicBezTo>
                  <a:pt x="0" y="118"/>
                  <a:pt x="7" y="124"/>
                  <a:pt x="22" y="124"/>
                </a:cubicBezTo>
                <a:cubicBezTo>
                  <a:pt x="37" y="124"/>
                  <a:pt x="44" y="118"/>
                  <a:pt x="44" y="118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71"/>
                  <a:pt x="40" y="62"/>
                  <a:pt x="22" y="62"/>
                </a:cubicBezTo>
                <a:close/>
                <a:moveTo>
                  <a:pt x="33" y="74"/>
                </a:moveTo>
                <a:cubicBezTo>
                  <a:pt x="30" y="75"/>
                  <a:pt x="26" y="75"/>
                  <a:pt x="22" y="75"/>
                </a:cubicBezTo>
                <a:cubicBezTo>
                  <a:pt x="18" y="75"/>
                  <a:pt x="14" y="75"/>
                  <a:pt x="11" y="74"/>
                </a:cubicBezTo>
                <a:cubicBezTo>
                  <a:pt x="9" y="73"/>
                  <a:pt x="8" y="72"/>
                  <a:pt x="8" y="71"/>
                </a:cubicBezTo>
                <a:cubicBezTo>
                  <a:pt x="8" y="71"/>
                  <a:pt x="9" y="70"/>
                  <a:pt x="11" y="69"/>
                </a:cubicBezTo>
                <a:cubicBezTo>
                  <a:pt x="14" y="68"/>
                  <a:pt x="18" y="67"/>
                  <a:pt x="22" y="67"/>
                </a:cubicBezTo>
                <a:cubicBezTo>
                  <a:pt x="26" y="67"/>
                  <a:pt x="30" y="68"/>
                  <a:pt x="33" y="69"/>
                </a:cubicBezTo>
                <a:cubicBezTo>
                  <a:pt x="35" y="70"/>
                  <a:pt x="36" y="71"/>
                  <a:pt x="36" y="71"/>
                </a:cubicBezTo>
                <a:cubicBezTo>
                  <a:pt x="36" y="72"/>
                  <a:pt x="35" y="73"/>
                  <a:pt x="3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5"/>
          <p:cNvSpPr>
            <a:spLocks noEditPoints="1"/>
          </p:cNvSpPr>
          <p:nvPr/>
        </p:nvSpPr>
        <p:spPr bwMode="auto">
          <a:xfrm>
            <a:off x="5348946" y="2060661"/>
            <a:ext cx="337670" cy="320863"/>
          </a:xfrm>
          <a:custGeom>
            <a:avLst/>
            <a:gdLst>
              <a:gd name="T0" fmla="*/ 61 w 118"/>
              <a:gd name="T1" fmla="*/ 54 h 112"/>
              <a:gd name="T2" fmla="*/ 57 w 118"/>
              <a:gd name="T3" fmla="*/ 38 h 112"/>
              <a:gd name="T4" fmla="*/ 42 w 118"/>
              <a:gd name="T5" fmla="*/ 50 h 112"/>
              <a:gd name="T6" fmla="*/ 44 w 118"/>
              <a:gd name="T7" fmla="*/ 55 h 112"/>
              <a:gd name="T8" fmla="*/ 54 w 118"/>
              <a:gd name="T9" fmla="*/ 61 h 112"/>
              <a:gd name="T10" fmla="*/ 59 w 118"/>
              <a:gd name="T11" fmla="*/ 60 h 112"/>
              <a:gd name="T12" fmla="*/ 73 w 118"/>
              <a:gd name="T13" fmla="*/ 74 h 112"/>
              <a:gd name="T14" fmla="*/ 62 w 118"/>
              <a:gd name="T15" fmla="*/ 58 h 112"/>
              <a:gd name="T16" fmla="*/ 74 w 118"/>
              <a:gd name="T17" fmla="*/ 51 h 112"/>
              <a:gd name="T18" fmla="*/ 0 w 118"/>
              <a:gd name="T19" fmla="*/ 43 h 112"/>
              <a:gd name="T20" fmla="*/ 96 w 118"/>
              <a:gd name="T21" fmla="*/ 112 h 112"/>
              <a:gd name="T22" fmla="*/ 59 w 118"/>
              <a:gd name="T23" fmla="*/ 0 h 112"/>
              <a:gd name="T24" fmla="*/ 82 w 118"/>
              <a:gd name="T25" fmla="*/ 88 h 112"/>
              <a:gd name="T26" fmla="*/ 88 w 118"/>
              <a:gd name="T27" fmla="*/ 104 h 112"/>
              <a:gd name="T28" fmla="*/ 49 w 118"/>
              <a:gd name="T29" fmla="*/ 76 h 112"/>
              <a:gd name="T30" fmla="*/ 27 w 118"/>
              <a:gd name="T31" fmla="*/ 102 h 112"/>
              <a:gd name="T32" fmla="*/ 26 w 118"/>
              <a:gd name="T33" fmla="*/ 51 h 112"/>
              <a:gd name="T34" fmla="*/ 26 w 118"/>
              <a:gd name="T35" fmla="*/ 47 h 112"/>
              <a:gd name="T36" fmla="*/ 57 w 118"/>
              <a:gd name="T37" fmla="*/ 11 h 112"/>
              <a:gd name="T38" fmla="*/ 59 w 118"/>
              <a:gd name="T39" fmla="*/ 22 h 112"/>
              <a:gd name="T40" fmla="*/ 61 w 118"/>
              <a:gd name="T41" fmla="*/ 11 h 112"/>
              <a:gd name="T42" fmla="*/ 90 w 118"/>
              <a:gd name="T43" fmla="*/ 47 h 112"/>
              <a:gd name="T44" fmla="*/ 91 w 118"/>
              <a:gd name="T45" fmla="*/ 51 h 112"/>
              <a:gd name="T46" fmla="*/ 91 w 118"/>
              <a:gd name="T47" fmla="*/ 102 h 112"/>
              <a:gd name="T48" fmla="*/ 79 w 118"/>
              <a:gd name="T49" fmla="*/ 45 h 112"/>
              <a:gd name="T50" fmla="*/ 65 w 118"/>
              <a:gd name="T51" fmla="*/ 30 h 112"/>
              <a:gd name="T52" fmla="*/ 53 w 118"/>
              <a:gd name="T53" fmla="*/ 30 h 112"/>
              <a:gd name="T54" fmla="*/ 37 w 118"/>
              <a:gd name="T55" fmla="*/ 46 h 112"/>
              <a:gd name="T56" fmla="*/ 28 w 118"/>
              <a:gd name="T57" fmla="*/ 50 h 112"/>
              <a:gd name="T58" fmla="*/ 36 w 118"/>
              <a:gd name="T59" fmla="*/ 55 h 112"/>
              <a:gd name="T60" fmla="*/ 46 w 118"/>
              <a:gd name="T61" fmla="*/ 69 h 112"/>
              <a:gd name="T62" fmla="*/ 56 w 118"/>
              <a:gd name="T63" fmla="*/ 73 h 112"/>
              <a:gd name="T64" fmla="*/ 71 w 118"/>
              <a:gd name="T65" fmla="*/ 81 h 112"/>
              <a:gd name="T66" fmla="*/ 82 w 118"/>
              <a:gd name="T67" fmla="*/ 81 h 112"/>
              <a:gd name="T68" fmla="*/ 83 w 118"/>
              <a:gd name="T69" fmla="*/ 56 h 112"/>
              <a:gd name="T70" fmla="*/ 82 w 118"/>
              <a:gd name="T71" fmla="*/ 44 h 112"/>
              <a:gd name="T72" fmla="*/ 73 w 118"/>
              <a:gd name="T73" fmla="*/ 77 h 112"/>
              <a:gd name="T74" fmla="*/ 57 w 118"/>
              <a:gd name="T75" fmla="*/ 69 h 112"/>
              <a:gd name="T76" fmla="*/ 49 w 118"/>
              <a:gd name="T77" fmla="*/ 64 h 112"/>
              <a:gd name="T78" fmla="*/ 39 w 118"/>
              <a:gd name="T79" fmla="*/ 50 h 112"/>
              <a:gd name="T80" fmla="*/ 56 w 118"/>
              <a:gd name="T81" fmla="*/ 35 h 112"/>
              <a:gd name="T82" fmla="*/ 62 w 118"/>
              <a:gd name="T83" fmla="*/ 35 h 112"/>
              <a:gd name="T84" fmla="*/ 77 w 118"/>
              <a:gd name="T85" fmla="*/ 50 h 112"/>
              <a:gd name="T86" fmla="*/ 76 w 118"/>
              <a:gd name="T87" fmla="*/ 7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8" h="112">
                <a:moveTo>
                  <a:pt x="74" y="51"/>
                </a:moveTo>
                <a:cubicBezTo>
                  <a:pt x="61" y="54"/>
                  <a:pt x="61" y="54"/>
                  <a:pt x="61" y="54"/>
                </a:cubicBezTo>
                <a:cubicBezTo>
                  <a:pt x="61" y="38"/>
                  <a:pt x="61" y="38"/>
                  <a:pt x="61" y="38"/>
                </a:cubicBezTo>
                <a:cubicBezTo>
                  <a:pt x="60" y="39"/>
                  <a:pt x="59" y="39"/>
                  <a:pt x="57" y="38"/>
                </a:cubicBezTo>
                <a:cubicBezTo>
                  <a:pt x="57" y="54"/>
                  <a:pt x="57" y="54"/>
                  <a:pt x="57" y="54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51"/>
                  <a:pt x="42" y="52"/>
                  <a:pt x="42" y="52"/>
                </a:cubicBezTo>
                <a:cubicBezTo>
                  <a:pt x="44" y="55"/>
                  <a:pt x="44" y="55"/>
                  <a:pt x="44" y="55"/>
                </a:cubicBezTo>
                <a:cubicBezTo>
                  <a:pt x="56" y="58"/>
                  <a:pt x="56" y="58"/>
                  <a:pt x="56" y="58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1"/>
                  <a:pt x="56" y="62"/>
                  <a:pt x="57" y="63"/>
                </a:cubicBezTo>
                <a:cubicBezTo>
                  <a:pt x="59" y="60"/>
                  <a:pt x="59" y="60"/>
                  <a:pt x="59" y="60"/>
                </a:cubicBezTo>
                <a:cubicBezTo>
                  <a:pt x="67" y="72"/>
                  <a:pt x="67" y="72"/>
                  <a:pt x="67" y="72"/>
                </a:cubicBezTo>
                <a:cubicBezTo>
                  <a:pt x="73" y="74"/>
                  <a:pt x="73" y="74"/>
                  <a:pt x="73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62" y="58"/>
                  <a:pt x="62" y="58"/>
                  <a:pt x="62" y="58"/>
                </a:cubicBezTo>
                <a:cubicBezTo>
                  <a:pt x="76" y="55"/>
                  <a:pt x="76" y="55"/>
                  <a:pt x="76" y="55"/>
                </a:cubicBezTo>
                <a:cubicBezTo>
                  <a:pt x="75" y="53"/>
                  <a:pt x="75" y="52"/>
                  <a:pt x="74" y="51"/>
                </a:cubicBezTo>
                <a:close/>
                <a:moveTo>
                  <a:pt x="59" y="0"/>
                </a:moveTo>
                <a:cubicBezTo>
                  <a:pt x="0" y="43"/>
                  <a:pt x="0" y="43"/>
                  <a:pt x="0" y="43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118" y="43"/>
                  <a:pt x="118" y="43"/>
                  <a:pt x="118" y="43"/>
                </a:cubicBezTo>
                <a:lnTo>
                  <a:pt x="59" y="0"/>
                </a:lnTo>
                <a:close/>
                <a:moveTo>
                  <a:pt x="91" y="102"/>
                </a:moveTo>
                <a:cubicBezTo>
                  <a:pt x="82" y="88"/>
                  <a:pt x="82" y="88"/>
                  <a:pt x="82" y="88"/>
                </a:cubicBezTo>
                <a:cubicBezTo>
                  <a:pt x="81" y="89"/>
                  <a:pt x="80" y="89"/>
                  <a:pt x="79" y="89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9" y="76"/>
                  <a:pt x="49" y="76"/>
                  <a:pt x="49" y="76"/>
                </a:cubicBezTo>
                <a:cubicBezTo>
                  <a:pt x="47" y="76"/>
                  <a:pt x="46" y="75"/>
                  <a:pt x="46" y="74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10" y="47"/>
                  <a:pt x="10" y="47"/>
                  <a:pt x="10" y="47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6" y="50"/>
                  <a:pt x="26" y="50"/>
                </a:cubicBezTo>
                <a:cubicBezTo>
                  <a:pt x="26" y="49"/>
                  <a:pt x="26" y="48"/>
                  <a:pt x="26" y="47"/>
                </a:cubicBezTo>
                <a:cubicBezTo>
                  <a:pt x="12" y="44"/>
                  <a:pt x="12" y="44"/>
                  <a:pt x="12" y="44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22"/>
                  <a:pt x="57" y="22"/>
                  <a:pt x="57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60" y="22"/>
                  <a:pt x="61" y="22"/>
                  <a:pt x="61" y="22"/>
                </a:cubicBezTo>
                <a:cubicBezTo>
                  <a:pt x="61" y="11"/>
                  <a:pt x="61" y="11"/>
                  <a:pt x="61" y="11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90" y="47"/>
                  <a:pt x="90" y="47"/>
                  <a:pt x="90" y="47"/>
                </a:cubicBezTo>
                <a:cubicBezTo>
                  <a:pt x="91" y="48"/>
                  <a:pt x="91" y="49"/>
                  <a:pt x="91" y="50"/>
                </a:cubicBezTo>
                <a:cubicBezTo>
                  <a:pt x="91" y="50"/>
                  <a:pt x="91" y="51"/>
                  <a:pt x="91" y="51"/>
                </a:cubicBezTo>
                <a:cubicBezTo>
                  <a:pt x="109" y="47"/>
                  <a:pt x="109" y="47"/>
                  <a:pt x="109" y="47"/>
                </a:cubicBezTo>
                <a:lnTo>
                  <a:pt x="91" y="102"/>
                </a:lnTo>
                <a:close/>
                <a:moveTo>
                  <a:pt x="82" y="44"/>
                </a:moveTo>
                <a:cubicBezTo>
                  <a:pt x="81" y="44"/>
                  <a:pt x="80" y="45"/>
                  <a:pt x="79" y="45"/>
                </a:cubicBezTo>
                <a:cubicBezTo>
                  <a:pt x="64" y="32"/>
                  <a:pt x="64" y="32"/>
                  <a:pt x="64" y="32"/>
                </a:cubicBezTo>
                <a:cubicBezTo>
                  <a:pt x="65" y="32"/>
                  <a:pt x="65" y="31"/>
                  <a:pt x="65" y="30"/>
                </a:cubicBezTo>
                <a:cubicBezTo>
                  <a:pt x="65" y="27"/>
                  <a:pt x="62" y="25"/>
                  <a:pt x="59" y="25"/>
                </a:cubicBezTo>
                <a:cubicBezTo>
                  <a:pt x="56" y="25"/>
                  <a:pt x="53" y="27"/>
                  <a:pt x="53" y="30"/>
                </a:cubicBezTo>
                <a:cubicBezTo>
                  <a:pt x="53" y="31"/>
                  <a:pt x="54" y="32"/>
                  <a:pt x="54" y="32"/>
                </a:cubicBezTo>
                <a:cubicBezTo>
                  <a:pt x="37" y="46"/>
                  <a:pt x="37" y="46"/>
                  <a:pt x="37" y="46"/>
                </a:cubicBezTo>
                <a:cubicBezTo>
                  <a:pt x="36" y="45"/>
                  <a:pt x="35" y="45"/>
                  <a:pt x="34" y="45"/>
                </a:cubicBezTo>
                <a:cubicBezTo>
                  <a:pt x="30" y="45"/>
                  <a:pt x="28" y="47"/>
                  <a:pt x="28" y="50"/>
                </a:cubicBezTo>
                <a:cubicBezTo>
                  <a:pt x="28" y="53"/>
                  <a:pt x="30" y="56"/>
                  <a:pt x="34" y="56"/>
                </a:cubicBezTo>
                <a:cubicBezTo>
                  <a:pt x="34" y="56"/>
                  <a:pt x="35" y="56"/>
                  <a:pt x="36" y="55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7"/>
                  <a:pt x="46" y="68"/>
                  <a:pt x="46" y="69"/>
                </a:cubicBezTo>
                <a:cubicBezTo>
                  <a:pt x="46" y="72"/>
                  <a:pt x="49" y="74"/>
                  <a:pt x="52" y="74"/>
                </a:cubicBezTo>
                <a:cubicBezTo>
                  <a:pt x="53" y="74"/>
                  <a:pt x="55" y="74"/>
                  <a:pt x="56" y="73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5"/>
                  <a:pt x="74" y="87"/>
                  <a:pt x="77" y="87"/>
                </a:cubicBezTo>
                <a:cubicBezTo>
                  <a:pt x="80" y="87"/>
                  <a:pt x="82" y="85"/>
                  <a:pt x="82" y="81"/>
                </a:cubicBezTo>
                <a:cubicBezTo>
                  <a:pt x="82" y="79"/>
                  <a:pt x="81" y="77"/>
                  <a:pt x="79" y="77"/>
                </a:cubicBezTo>
                <a:cubicBezTo>
                  <a:pt x="83" y="56"/>
                  <a:pt x="83" y="56"/>
                  <a:pt x="83" y="56"/>
                </a:cubicBezTo>
                <a:cubicBezTo>
                  <a:pt x="86" y="55"/>
                  <a:pt x="88" y="53"/>
                  <a:pt x="88" y="50"/>
                </a:cubicBezTo>
                <a:cubicBezTo>
                  <a:pt x="88" y="47"/>
                  <a:pt x="86" y="44"/>
                  <a:pt x="82" y="44"/>
                </a:cubicBezTo>
                <a:close/>
                <a:moveTo>
                  <a:pt x="76" y="76"/>
                </a:moveTo>
                <a:cubicBezTo>
                  <a:pt x="75" y="76"/>
                  <a:pt x="74" y="77"/>
                  <a:pt x="73" y="77"/>
                </a:cubicBezTo>
                <a:cubicBezTo>
                  <a:pt x="57" y="70"/>
                  <a:pt x="57" y="70"/>
                  <a:pt x="57" y="70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6"/>
                  <a:pt x="55" y="63"/>
                  <a:pt x="52" y="63"/>
                </a:cubicBezTo>
                <a:cubicBezTo>
                  <a:pt x="51" y="63"/>
                  <a:pt x="50" y="63"/>
                  <a:pt x="49" y="64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2"/>
                  <a:pt x="39" y="51"/>
                  <a:pt x="39" y="50"/>
                </a:cubicBezTo>
                <a:cubicBezTo>
                  <a:pt x="39" y="50"/>
                  <a:pt x="39" y="49"/>
                  <a:pt x="39" y="49"/>
                </a:cubicBezTo>
                <a:cubicBezTo>
                  <a:pt x="56" y="35"/>
                  <a:pt x="56" y="35"/>
                  <a:pt x="56" y="35"/>
                </a:cubicBezTo>
                <a:cubicBezTo>
                  <a:pt x="57" y="36"/>
                  <a:pt x="58" y="36"/>
                  <a:pt x="59" y="36"/>
                </a:cubicBezTo>
                <a:cubicBezTo>
                  <a:pt x="60" y="36"/>
                  <a:pt x="61" y="36"/>
                  <a:pt x="62" y="35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7" y="50"/>
                </a:cubicBezTo>
                <a:cubicBezTo>
                  <a:pt x="77" y="52"/>
                  <a:pt x="78" y="54"/>
                  <a:pt x="80" y="55"/>
                </a:cubicBezTo>
                <a:lnTo>
                  <a:pt x="76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4725556" y="2072885"/>
            <a:ext cx="325447" cy="328502"/>
          </a:xfrm>
          <a:custGeom>
            <a:avLst/>
            <a:gdLst>
              <a:gd name="T0" fmla="*/ 144 w 213"/>
              <a:gd name="T1" fmla="*/ 48 h 215"/>
              <a:gd name="T2" fmla="*/ 107 w 213"/>
              <a:gd name="T3" fmla="*/ 0 h 215"/>
              <a:gd name="T4" fmla="*/ 69 w 213"/>
              <a:gd name="T5" fmla="*/ 48 h 215"/>
              <a:gd name="T6" fmla="*/ 107 w 213"/>
              <a:gd name="T7" fmla="*/ 65 h 215"/>
              <a:gd name="T8" fmla="*/ 144 w 213"/>
              <a:gd name="T9" fmla="*/ 48 h 215"/>
              <a:gd name="T10" fmla="*/ 182 w 213"/>
              <a:gd name="T11" fmla="*/ 103 h 215"/>
              <a:gd name="T12" fmla="*/ 152 w 213"/>
              <a:gd name="T13" fmla="*/ 63 h 215"/>
              <a:gd name="T14" fmla="*/ 107 w 213"/>
              <a:gd name="T15" fmla="*/ 84 h 215"/>
              <a:gd name="T16" fmla="*/ 63 w 213"/>
              <a:gd name="T17" fmla="*/ 63 h 215"/>
              <a:gd name="T18" fmla="*/ 34 w 213"/>
              <a:gd name="T19" fmla="*/ 103 h 215"/>
              <a:gd name="T20" fmla="*/ 107 w 213"/>
              <a:gd name="T21" fmla="*/ 140 h 215"/>
              <a:gd name="T22" fmla="*/ 182 w 213"/>
              <a:gd name="T23" fmla="*/ 103 h 215"/>
              <a:gd name="T24" fmla="*/ 189 w 213"/>
              <a:gd name="T25" fmla="*/ 119 h 215"/>
              <a:gd name="T26" fmla="*/ 107 w 213"/>
              <a:gd name="T27" fmla="*/ 161 h 215"/>
              <a:gd name="T28" fmla="*/ 26 w 213"/>
              <a:gd name="T29" fmla="*/ 119 h 215"/>
              <a:gd name="T30" fmla="*/ 0 w 213"/>
              <a:gd name="T31" fmla="*/ 153 h 215"/>
              <a:gd name="T32" fmla="*/ 107 w 213"/>
              <a:gd name="T33" fmla="*/ 215 h 215"/>
              <a:gd name="T34" fmla="*/ 213 w 213"/>
              <a:gd name="T35" fmla="*/ 153 h 215"/>
              <a:gd name="T36" fmla="*/ 189 w 213"/>
              <a:gd name="T37" fmla="*/ 119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3" h="215">
                <a:moveTo>
                  <a:pt x="144" y="48"/>
                </a:moveTo>
                <a:lnTo>
                  <a:pt x="107" y="0"/>
                </a:lnTo>
                <a:lnTo>
                  <a:pt x="69" y="48"/>
                </a:lnTo>
                <a:lnTo>
                  <a:pt x="107" y="65"/>
                </a:lnTo>
                <a:lnTo>
                  <a:pt x="144" y="48"/>
                </a:lnTo>
                <a:close/>
                <a:moveTo>
                  <a:pt x="182" y="103"/>
                </a:moveTo>
                <a:lnTo>
                  <a:pt x="152" y="63"/>
                </a:lnTo>
                <a:lnTo>
                  <a:pt x="107" y="84"/>
                </a:lnTo>
                <a:lnTo>
                  <a:pt x="63" y="63"/>
                </a:lnTo>
                <a:lnTo>
                  <a:pt x="34" y="103"/>
                </a:lnTo>
                <a:lnTo>
                  <a:pt x="107" y="140"/>
                </a:lnTo>
                <a:lnTo>
                  <a:pt x="182" y="103"/>
                </a:lnTo>
                <a:close/>
                <a:moveTo>
                  <a:pt x="189" y="119"/>
                </a:moveTo>
                <a:lnTo>
                  <a:pt x="107" y="161"/>
                </a:lnTo>
                <a:lnTo>
                  <a:pt x="26" y="119"/>
                </a:lnTo>
                <a:lnTo>
                  <a:pt x="0" y="153"/>
                </a:lnTo>
                <a:lnTo>
                  <a:pt x="107" y="215"/>
                </a:lnTo>
                <a:lnTo>
                  <a:pt x="213" y="153"/>
                </a:lnTo>
                <a:lnTo>
                  <a:pt x="189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4076190" y="2146225"/>
            <a:ext cx="371284" cy="221548"/>
          </a:xfrm>
          <a:custGeom>
            <a:avLst/>
            <a:gdLst>
              <a:gd name="T0" fmla="*/ 96 w 130"/>
              <a:gd name="T1" fmla="*/ 13 h 77"/>
              <a:gd name="T2" fmla="*/ 90 w 130"/>
              <a:gd name="T3" fmla="*/ 21 h 77"/>
              <a:gd name="T4" fmla="*/ 102 w 130"/>
              <a:gd name="T5" fmla="*/ 35 h 77"/>
              <a:gd name="T6" fmla="*/ 105 w 130"/>
              <a:gd name="T7" fmla="*/ 32 h 77"/>
              <a:gd name="T8" fmla="*/ 130 w 130"/>
              <a:gd name="T9" fmla="*/ 32 h 77"/>
              <a:gd name="T10" fmla="*/ 130 w 130"/>
              <a:gd name="T11" fmla="*/ 13 h 77"/>
              <a:gd name="T12" fmla="*/ 96 w 130"/>
              <a:gd name="T13" fmla="*/ 13 h 77"/>
              <a:gd name="T14" fmla="*/ 67 w 130"/>
              <a:gd name="T15" fmla="*/ 49 h 77"/>
              <a:gd name="T16" fmla="*/ 56 w 130"/>
              <a:gd name="T17" fmla="*/ 49 h 77"/>
              <a:gd name="T18" fmla="*/ 39 w 130"/>
              <a:gd name="T19" fmla="*/ 39 h 77"/>
              <a:gd name="T20" fmla="*/ 21 w 130"/>
              <a:gd name="T21" fmla="*/ 58 h 77"/>
              <a:gd name="T22" fmla="*/ 39 w 130"/>
              <a:gd name="T23" fmla="*/ 77 h 77"/>
              <a:gd name="T24" fmla="*/ 56 w 130"/>
              <a:gd name="T25" fmla="*/ 67 h 77"/>
              <a:gd name="T26" fmla="*/ 75 w 130"/>
              <a:gd name="T27" fmla="*/ 67 h 77"/>
              <a:gd name="T28" fmla="*/ 82 w 130"/>
              <a:gd name="T29" fmla="*/ 58 h 77"/>
              <a:gd name="T30" fmla="*/ 70 w 130"/>
              <a:gd name="T31" fmla="*/ 45 h 77"/>
              <a:gd name="T32" fmla="*/ 67 w 130"/>
              <a:gd name="T33" fmla="*/ 49 h 77"/>
              <a:gd name="T34" fmla="*/ 39 w 130"/>
              <a:gd name="T35" fmla="*/ 65 h 77"/>
              <a:gd name="T36" fmla="*/ 33 w 130"/>
              <a:gd name="T37" fmla="*/ 58 h 77"/>
              <a:gd name="T38" fmla="*/ 39 w 130"/>
              <a:gd name="T39" fmla="*/ 51 h 77"/>
              <a:gd name="T40" fmla="*/ 46 w 130"/>
              <a:gd name="T41" fmla="*/ 58 h 77"/>
              <a:gd name="T42" fmla="*/ 39 w 130"/>
              <a:gd name="T43" fmla="*/ 65 h 77"/>
              <a:gd name="T44" fmla="*/ 106 w 130"/>
              <a:gd name="T45" fmla="*/ 49 h 77"/>
              <a:gd name="T46" fmla="*/ 70 w 130"/>
              <a:gd name="T47" fmla="*/ 9 h 77"/>
              <a:gd name="T48" fmla="*/ 35 w 130"/>
              <a:gd name="T49" fmla="*/ 9 h 77"/>
              <a:gd name="T50" fmla="*/ 18 w 130"/>
              <a:gd name="T51" fmla="*/ 0 h 77"/>
              <a:gd name="T52" fmla="*/ 0 w 130"/>
              <a:gd name="T53" fmla="*/ 18 h 77"/>
              <a:gd name="T54" fmla="*/ 18 w 130"/>
              <a:gd name="T55" fmla="*/ 37 h 77"/>
              <a:gd name="T56" fmla="*/ 35 w 130"/>
              <a:gd name="T57" fmla="*/ 27 h 77"/>
              <a:gd name="T58" fmla="*/ 62 w 130"/>
              <a:gd name="T59" fmla="*/ 27 h 77"/>
              <a:gd name="T60" fmla="*/ 98 w 130"/>
              <a:gd name="T61" fmla="*/ 67 h 77"/>
              <a:gd name="T62" fmla="*/ 130 w 130"/>
              <a:gd name="T63" fmla="*/ 67 h 77"/>
              <a:gd name="T64" fmla="*/ 130 w 130"/>
              <a:gd name="T65" fmla="*/ 49 h 77"/>
              <a:gd name="T66" fmla="*/ 106 w 130"/>
              <a:gd name="T67" fmla="*/ 49 h 77"/>
              <a:gd name="T68" fmla="*/ 18 w 130"/>
              <a:gd name="T69" fmla="*/ 25 h 77"/>
              <a:gd name="T70" fmla="*/ 12 w 130"/>
              <a:gd name="T71" fmla="*/ 18 h 77"/>
              <a:gd name="T72" fmla="*/ 18 w 130"/>
              <a:gd name="T73" fmla="*/ 12 h 77"/>
              <a:gd name="T74" fmla="*/ 25 w 130"/>
              <a:gd name="T75" fmla="*/ 18 h 77"/>
              <a:gd name="T76" fmla="*/ 18 w 130"/>
              <a:gd name="T77" fmla="*/ 25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0" h="77">
                <a:moveTo>
                  <a:pt x="96" y="13"/>
                </a:moveTo>
                <a:cubicBezTo>
                  <a:pt x="90" y="21"/>
                  <a:pt x="90" y="21"/>
                  <a:pt x="90" y="21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30" y="13"/>
                  <a:pt x="130" y="13"/>
                  <a:pt x="130" y="13"/>
                </a:cubicBezTo>
                <a:lnTo>
                  <a:pt x="96" y="13"/>
                </a:lnTo>
                <a:close/>
                <a:moveTo>
                  <a:pt x="67" y="49"/>
                </a:moveTo>
                <a:cubicBezTo>
                  <a:pt x="56" y="49"/>
                  <a:pt x="56" y="49"/>
                  <a:pt x="56" y="49"/>
                </a:cubicBezTo>
                <a:cubicBezTo>
                  <a:pt x="53" y="43"/>
                  <a:pt x="46" y="39"/>
                  <a:pt x="39" y="39"/>
                </a:cubicBezTo>
                <a:cubicBezTo>
                  <a:pt x="29" y="39"/>
                  <a:pt x="21" y="48"/>
                  <a:pt x="21" y="58"/>
                </a:cubicBezTo>
                <a:cubicBezTo>
                  <a:pt x="21" y="68"/>
                  <a:pt x="29" y="77"/>
                  <a:pt x="39" y="77"/>
                </a:cubicBezTo>
                <a:cubicBezTo>
                  <a:pt x="46" y="77"/>
                  <a:pt x="53" y="73"/>
                  <a:pt x="56" y="67"/>
                </a:cubicBezTo>
                <a:cubicBezTo>
                  <a:pt x="75" y="67"/>
                  <a:pt x="75" y="67"/>
                  <a:pt x="75" y="67"/>
                </a:cubicBezTo>
                <a:cubicBezTo>
                  <a:pt x="82" y="58"/>
                  <a:pt x="82" y="58"/>
                  <a:pt x="82" y="58"/>
                </a:cubicBezTo>
                <a:cubicBezTo>
                  <a:pt x="70" y="45"/>
                  <a:pt x="70" y="45"/>
                  <a:pt x="70" y="45"/>
                </a:cubicBezTo>
                <a:lnTo>
                  <a:pt x="67" y="49"/>
                </a:lnTo>
                <a:close/>
                <a:moveTo>
                  <a:pt x="39" y="65"/>
                </a:moveTo>
                <a:cubicBezTo>
                  <a:pt x="36" y="65"/>
                  <a:pt x="33" y="62"/>
                  <a:pt x="33" y="58"/>
                </a:cubicBezTo>
                <a:cubicBezTo>
                  <a:pt x="33" y="54"/>
                  <a:pt x="36" y="51"/>
                  <a:pt x="39" y="51"/>
                </a:cubicBezTo>
                <a:cubicBezTo>
                  <a:pt x="43" y="51"/>
                  <a:pt x="46" y="54"/>
                  <a:pt x="46" y="58"/>
                </a:cubicBezTo>
                <a:cubicBezTo>
                  <a:pt x="46" y="62"/>
                  <a:pt x="43" y="65"/>
                  <a:pt x="39" y="65"/>
                </a:cubicBezTo>
                <a:close/>
                <a:moveTo>
                  <a:pt x="106" y="49"/>
                </a:moveTo>
                <a:cubicBezTo>
                  <a:pt x="70" y="9"/>
                  <a:pt x="70" y="9"/>
                  <a:pt x="70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2" y="3"/>
                  <a:pt x="25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9"/>
                  <a:pt x="8" y="37"/>
                  <a:pt x="18" y="37"/>
                </a:cubicBezTo>
                <a:cubicBezTo>
                  <a:pt x="26" y="37"/>
                  <a:pt x="32" y="33"/>
                  <a:pt x="35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98" y="67"/>
                  <a:pt x="98" y="67"/>
                  <a:pt x="98" y="67"/>
                </a:cubicBezTo>
                <a:cubicBezTo>
                  <a:pt x="130" y="67"/>
                  <a:pt x="130" y="67"/>
                  <a:pt x="130" y="67"/>
                </a:cubicBezTo>
                <a:cubicBezTo>
                  <a:pt x="130" y="49"/>
                  <a:pt x="130" y="49"/>
                  <a:pt x="130" y="49"/>
                </a:cubicBezTo>
                <a:lnTo>
                  <a:pt x="106" y="49"/>
                </a:lnTo>
                <a:close/>
                <a:moveTo>
                  <a:pt x="18" y="25"/>
                </a:moveTo>
                <a:cubicBezTo>
                  <a:pt x="15" y="25"/>
                  <a:pt x="12" y="22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22" y="12"/>
                  <a:pt x="25" y="15"/>
                  <a:pt x="25" y="18"/>
                </a:cubicBezTo>
                <a:cubicBezTo>
                  <a:pt x="25" y="22"/>
                  <a:pt x="22" y="25"/>
                  <a:pt x="18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3440577" y="2077469"/>
            <a:ext cx="374340" cy="352949"/>
          </a:xfrm>
          <a:custGeom>
            <a:avLst/>
            <a:gdLst>
              <a:gd name="T0" fmla="*/ 74 w 131"/>
              <a:gd name="T1" fmla="*/ 67 h 123"/>
              <a:gd name="T2" fmla="*/ 75 w 131"/>
              <a:gd name="T3" fmla="*/ 42 h 123"/>
              <a:gd name="T4" fmla="*/ 72 w 131"/>
              <a:gd name="T5" fmla="*/ 28 h 123"/>
              <a:gd name="T6" fmla="*/ 63 w 131"/>
              <a:gd name="T7" fmla="*/ 5 h 123"/>
              <a:gd name="T8" fmla="*/ 48 w 131"/>
              <a:gd name="T9" fmla="*/ 0 h 123"/>
              <a:gd name="T10" fmla="*/ 26 w 131"/>
              <a:gd name="T11" fmla="*/ 11 h 123"/>
              <a:gd name="T12" fmla="*/ 15 w 131"/>
              <a:gd name="T13" fmla="*/ 20 h 123"/>
              <a:gd name="T14" fmla="*/ 0 w 131"/>
              <a:gd name="T15" fmla="*/ 40 h 123"/>
              <a:gd name="T16" fmla="*/ 3 w 131"/>
              <a:gd name="T17" fmla="*/ 55 h 123"/>
              <a:gd name="T18" fmla="*/ 24 w 131"/>
              <a:gd name="T19" fmla="*/ 69 h 123"/>
              <a:gd name="T20" fmla="*/ 37 w 131"/>
              <a:gd name="T21" fmla="*/ 74 h 123"/>
              <a:gd name="T22" fmla="*/ 49 w 131"/>
              <a:gd name="T23" fmla="*/ 82 h 123"/>
              <a:gd name="T24" fmla="*/ 42 w 131"/>
              <a:gd name="T25" fmla="*/ 58 h 123"/>
              <a:gd name="T26" fmla="*/ 59 w 131"/>
              <a:gd name="T27" fmla="*/ 41 h 123"/>
              <a:gd name="T28" fmla="*/ 112 w 131"/>
              <a:gd name="T29" fmla="*/ 81 h 123"/>
              <a:gd name="T30" fmla="*/ 103 w 131"/>
              <a:gd name="T31" fmla="*/ 65 h 123"/>
              <a:gd name="T32" fmla="*/ 92 w 131"/>
              <a:gd name="T33" fmla="*/ 63 h 123"/>
              <a:gd name="T34" fmla="*/ 77 w 131"/>
              <a:gd name="T35" fmla="*/ 74 h 123"/>
              <a:gd name="T36" fmla="*/ 71 w 131"/>
              <a:gd name="T37" fmla="*/ 81 h 123"/>
              <a:gd name="T38" fmla="*/ 62 w 131"/>
              <a:gd name="T39" fmla="*/ 97 h 123"/>
              <a:gd name="T40" fmla="*/ 65 w 131"/>
              <a:gd name="T41" fmla="*/ 107 h 123"/>
              <a:gd name="T42" fmla="*/ 82 w 131"/>
              <a:gd name="T43" fmla="*/ 115 h 123"/>
              <a:gd name="T44" fmla="*/ 91 w 131"/>
              <a:gd name="T45" fmla="*/ 117 h 123"/>
              <a:gd name="T46" fmla="*/ 101 w 131"/>
              <a:gd name="T47" fmla="*/ 121 h 123"/>
              <a:gd name="T48" fmla="*/ 111 w 131"/>
              <a:gd name="T49" fmla="*/ 106 h 123"/>
              <a:gd name="T50" fmla="*/ 115 w 131"/>
              <a:gd name="T51" fmla="*/ 97 h 123"/>
              <a:gd name="T52" fmla="*/ 118 w 131"/>
              <a:gd name="T53" fmla="*/ 79 h 123"/>
              <a:gd name="T54" fmla="*/ 90 w 131"/>
              <a:gd name="T55" fmla="*/ 80 h 123"/>
              <a:gd name="T56" fmla="*/ 131 w 131"/>
              <a:gd name="T57" fmla="*/ 45 h 123"/>
              <a:gd name="T58" fmla="*/ 125 w 131"/>
              <a:gd name="T59" fmla="*/ 32 h 123"/>
              <a:gd name="T60" fmla="*/ 120 w 131"/>
              <a:gd name="T61" fmla="*/ 26 h 123"/>
              <a:gd name="T62" fmla="*/ 109 w 131"/>
              <a:gd name="T63" fmla="*/ 17 h 123"/>
              <a:gd name="T64" fmla="*/ 100 w 131"/>
              <a:gd name="T65" fmla="*/ 18 h 123"/>
              <a:gd name="T66" fmla="*/ 92 w 131"/>
              <a:gd name="T67" fmla="*/ 30 h 123"/>
              <a:gd name="T68" fmla="*/ 90 w 131"/>
              <a:gd name="T69" fmla="*/ 37 h 123"/>
              <a:gd name="T70" fmla="*/ 87 w 131"/>
              <a:gd name="T71" fmla="*/ 52 h 123"/>
              <a:gd name="T72" fmla="*/ 93 w 131"/>
              <a:gd name="T73" fmla="*/ 58 h 123"/>
              <a:gd name="T74" fmla="*/ 107 w 131"/>
              <a:gd name="T75" fmla="*/ 59 h 123"/>
              <a:gd name="T76" fmla="*/ 115 w 131"/>
              <a:gd name="T77" fmla="*/ 58 h 123"/>
              <a:gd name="T78" fmla="*/ 123 w 131"/>
              <a:gd name="T79" fmla="*/ 59 h 123"/>
              <a:gd name="T80" fmla="*/ 126 w 131"/>
              <a:gd name="T81" fmla="*/ 45 h 123"/>
              <a:gd name="T82" fmla="*/ 99 w 131"/>
              <a:gd name="T83" fmla="*/ 45 h 123"/>
              <a:gd name="T84" fmla="*/ 113 w 131"/>
              <a:gd name="T85" fmla="*/ 49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1" h="123">
                <a:moveTo>
                  <a:pt x="59" y="69"/>
                </a:moveTo>
                <a:cubicBezTo>
                  <a:pt x="62" y="67"/>
                  <a:pt x="64" y="65"/>
                  <a:pt x="66" y="63"/>
                </a:cubicBezTo>
                <a:cubicBezTo>
                  <a:pt x="74" y="67"/>
                  <a:pt x="74" y="67"/>
                  <a:pt x="74" y="67"/>
                </a:cubicBezTo>
                <a:cubicBezTo>
                  <a:pt x="81" y="55"/>
                  <a:pt x="81" y="55"/>
                  <a:pt x="81" y="55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48"/>
                  <a:pt x="75" y="45"/>
                  <a:pt x="75" y="42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27"/>
                  <a:pt x="81" y="27"/>
                  <a:pt x="81" y="27"/>
                </a:cubicBezTo>
                <a:cubicBezTo>
                  <a:pt x="72" y="28"/>
                  <a:pt x="72" y="28"/>
                  <a:pt x="72" y="28"/>
                </a:cubicBezTo>
                <a:cubicBezTo>
                  <a:pt x="71" y="25"/>
                  <a:pt x="70" y="23"/>
                  <a:pt x="68" y="20"/>
                </a:cubicBezTo>
                <a:cubicBezTo>
                  <a:pt x="73" y="14"/>
                  <a:pt x="73" y="14"/>
                  <a:pt x="73" y="14"/>
                </a:cubicBezTo>
                <a:cubicBezTo>
                  <a:pt x="63" y="5"/>
                  <a:pt x="63" y="5"/>
                  <a:pt x="63" y="5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0"/>
                  <a:pt x="52" y="9"/>
                  <a:pt x="48" y="8"/>
                </a:cubicBezTo>
                <a:cubicBezTo>
                  <a:pt x="48" y="0"/>
                  <a:pt x="48" y="0"/>
                  <a:pt x="4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8"/>
                  <a:pt x="35" y="8"/>
                  <a:pt x="35" y="8"/>
                </a:cubicBezTo>
                <a:cubicBezTo>
                  <a:pt x="32" y="9"/>
                  <a:pt x="29" y="10"/>
                  <a:pt x="26" y="11"/>
                </a:cubicBezTo>
                <a:cubicBezTo>
                  <a:pt x="20" y="5"/>
                  <a:pt x="20" y="5"/>
                  <a:pt x="20" y="5"/>
                </a:cubicBezTo>
                <a:cubicBezTo>
                  <a:pt x="10" y="14"/>
                  <a:pt x="10" y="14"/>
                  <a:pt x="10" y="14"/>
                </a:cubicBezTo>
                <a:cubicBezTo>
                  <a:pt x="15" y="20"/>
                  <a:pt x="15" y="20"/>
                  <a:pt x="15" y="20"/>
                </a:cubicBezTo>
                <a:cubicBezTo>
                  <a:pt x="14" y="23"/>
                  <a:pt x="12" y="25"/>
                  <a:pt x="11" y="28"/>
                </a:cubicBezTo>
                <a:cubicBezTo>
                  <a:pt x="2" y="27"/>
                  <a:pt x="2" y="27"/>
                  <a:pt x="2" y="27"/>
                </a:cubicBezTo>
                <a:cubicBezTo>
                  <a:pt x="0" y="40"/>
                  <a:pt x="0" y="40"/>
                  <a:pt x="0" y="40"/>
                </a:cubicBezTo>
                <a:cubicBezTo>
                  <a:pt x="8" y="42"/>
                  <a:pt x="8" y="42"/>
                  <a:pt x="8" y="42"/>
                </a:cubicBezTo>
                <a:cubicBezTo>
                  <a:pt x="9" y="45"/>
                  <a:pt x="9" y="48"/>
                  <a:pt x="10" y="51"/>
                </a:cubicBezTo>
                <a:cubicBezTo>
                  <a:pt x="3" y="55"/>
                  <a:pt x="3" y="55"/>
                  <a:pt x="3" y="55"/>
                </a:cubicBezTo>
                <a:cubicBezTo>
                  <a:pt x="9" y="67"/>
                  <a:pt x="9" y="67"/>
                  <a:pt x="9" y="67"/>
                </a:cubicBezTo>
                <a:cubicBezTo>
                  <a:pt x="17" y="63"/>
                  <a:pt x="17" y="63"/>
                  <a:pt x="17" y="63"/>
                </a:cubicBezTo>
                <a:cubicBezTo>
                  <a:pt x="19" y="65"/>
                  <a:pt x="21" y="67"/>
                  <a:pt x="24" y="69"/>
                </a:cubicBezTo>
                <a:cubicBezTo>
                  <a:pt x="21" y="77"/>
                  <a:pt x="21" y="77"/>
                  <a:pt x="21" y="77"/>
                </a:cubicBezTo>
                <a:cubicBezTo>
                  <a:pt x="34" y="82"/>
                  <a:pt x="34" y="82"/>
                  <a:pt x="34" y="82"/>
                </a:cubicBezTo>
                <a:cubicBezTo>
                  <a:pt x="37" y="74"/>
                  <a:pt x="37" y="74"/>
                  <a:pt x="37" y="74"/>
                </a:cubicBezTo>
                <a:cubicBezTo>
                  <a:pt x="38" y="74"/>
                  <a:pt x="40" y="74"/>
                  <a:pt x="42" y="74"/>
                </a:cubicBezTo>
                <a:cubicBezTo>
                  <a:pt x="43" y="74"/>
                  <a:pt x="45" y="74"/>
                  <a:pt x="46" y="74"/>
                </a:cubicBezTo>
                <a:cubicBezTo>
                  <a:pt x="49" y="82"/>
                  <a:pt x="49" y="82"/>
                  <a:pt x="49" y="82"/>
                </a:cubicBezTo>
                <a:cubicBezTo>
                  <a:pt x="62" y="77"/>
                  <a:pt x="62" y="77"/>
                  <a:pt x="62" y="77"/>
                </a:cubicBezTo>
                <a:lnTo>
                  <a:pt x="59" y="69"/>
                </a:lnTo>
                <a:close/>
                <a:moveTo>
                  <a:pt x="42" y="58"/>
                </a:moveTo>
                <a:cubicBezTo>
                  <a:pt x="32" y="58"/>
                  <a:pt x="24" y="50"/>
                  <a:pt x="24" y="41"/>
                </a:cubicBezTo>
                <a:cubicBezTo>
                  <a:pt x="24" y="31"/>
                  <a:pt x="32" y="23"/>
                  <a:pt x="42" y="23"/>
                </a:cubicBezTo>
                <a:cubicBezTo>
                  <a:pt x="51" y="23"/>
                  <a:pt x="59" y="31"/>
                  <a:pt x="59" y="41"/>
                </a:cubicBezTo>
                <a:cubicBezTo>
                  <a:pt x="59" y="50"/>
                  <a:pt x="51" y="58"/>
                  <a:pt x="42" y="58"/>
                </a:cubicBezTo>
                <a:close/>
                <a:moveTo>
                  <a:pt x="118" y="79"/>
                </a:moveTo>
                <a:cubicBezTo>
                  <a:pt x="112" y="81"/>
                  <a:pt x="112" y="81"/>
                  <a:pt x="112" y="81"/>
                </a:cubicBezTo>
                <a:cubicBezTo>
                  <a:pt x="111" y="79"/>
                  <a:pt x="110" y="77"/>
                  <a:pt x="108" y="76"/>
                </a:cubicBezTo>
                <a:cubicBezTo>
                  <a:pt x="111" y="70"/>
                  <a:pt x="111" y="70"/>
                  <a:pt x="111" y="70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98" y="70"/>
                  <a:pt x="95" y="69"/>
                  <a:pt x="93" y="69"/>
                </a:cubicBezTo>
                <a:cubicBezTo>
                  <a:pt x="92" y="63"/>
                  <a:pt x="92" y="63"/>
                  <a:pt x="92" y="63"/>
                </a:cubicBezTo>
                <a:cubicBezTo>
                  <a:pt x="83" y="64"/>
                  <a:pt x="83" y="64"/>
                  <a:pt x="83" y="64"/>
                </a:cubicBezTo>
                <a:cubicBezTo>
                  <a:pt x="83" y="70"/>
                  <a:pt x="83" y="70"/>
                  <a:pt x="83" y="70"/>
                </a:cubicBezTo>
                <a:cubicBezTo>
                  <a:pt x="81" y="71"/>
                  <a:pt x="79" y="72"/>
                  <a:pt x="77" y="74"/>
                </a:cubicBezTo>
                <a:cubicBezTo>
                  <a:pt x="73" y="69"/>
                  <a:pt x="73" y="69"/>
                  <a:pt x="73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71" y="81"/>
                  <a:pt x="71" y="81"/>
                  <a:pt x="71" y="81"/>
                </a:cubicBezTo>
                <a:cubicBezTo>
                  <a:pt x="70" y="83"/>
                  <a:pt x="69" y="85"/>
                  <a:pt x="68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97"/>
                  <a:pt x="62" y="97"/>
                  <a:pt x="62" y="97"/>
                </a:cubicBezTo>
                <a:cubicBezTo>
                  <a:pt x="68" y="97"/>
                  <a:pt x="68" y="97"/>
                  <a:pt x="68" y="97"/>
                </a:cubicBezTo>
                <a:cubicBezTo>
                  <a:pt x="68" y="99"/>
                  <a:pt x="69" y="101"/>
                  <a:pt x="70" y="103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71" y="115"/>
                  <a:pt x="71" y="115"/>
                  <a:pt x="71" y="115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8" y="112"/>
                  <a:pt x="80" y="114"/>
                  <a:pt x="82" y="115"/>
                </a:cubicBezTo>
                <a:cubicBezTo>
                  <a:pt x="81" y="121"/>
                  <a:pt x="81" y="121"/>
                  <a:pt x="81" y="121"/>
                </a:cubicBezTo>
                <a:cubicBezTo>
                  <a:pt x="90" y="123"/>
                  <a:pt x="90" y="123"/>
                  <a:pt x="90" y="123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92" y="117"/>
                  <a:pt x="94" y="117"/>
                  <a:pt x="95" y="116"/>
                </a:cubicBezTo>
                <a:cubicBezTo>
                  <a:pt x="96" y="116"/>
                  <a:pt x="97" y="116"/>
                  <a:pt x="98" y="116"/>
                </a:cubicBezTo>
                <a:cubicBezTo>
                  <a:pt x="101" y="121"/>
                  <a:pt x="101" y="121"/>
                  <a:pt x="101" y="121"/>
                </a:cubicBezTo>
                <a:cubicBezTo>
                  <a:pt x="110" y="117"/>
                  <a:pt x="110" y="117"/>
                  <a:pt x="110" y="117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108" y="110"/>
                  <a:pt x="110" y="108"/>
                  <a:pt x="111" y="106"/>
                </a:cubicBezTo>
                <a:cubicBezTo>
                  <a:pt x="117" y="108"/>
                  <a:pt x="117" y="108"/>
                  <a:pt x="117" y="108"/>
                </a:cubicBezTo>
                <a:cubicBezTo>
                  <a:pt x="121" y="99"/>
                  <a:pt x="121" y="99"/>
                  <a:pt x="121" y="99"/>
                </a:cubicBezTo>
                <a:cubicBezTo>
                  <a:pt x="115" y="97"/>
                  <a:pt x="115" y="97"/>
                  <a:pt x="115" y="97"/>
                </a:cubicBezTo>
                <a:cubicBezTo>
                  <a:pt x="115" y="95"/>
                  <a:pt x="115" y="93"/>
                  <a:pt x="115" y="90"/>
                </a:cubicBezTo>
                <a:cubicBezTo>
                  <a:pt x="121" y="88"/>
                  <a:pt x="121" y="88"/>
                  <a:pt x="121" y="88"/>
                </a:cubicBezTo>
                <a:lnTo>
                  <a:pt x="118" y="79"/>
                </a:lnTo>
                <a:close/>
                <a:moveTo>
                  <a:pt x="93" y="105"/>
                </a:moveTo>
                <a:cubicBezTo>
                  <a:pt x="86" y="106"/>
                  <a:pt x="80" y="101"/>
                  <a:pt x="79" y="95"/>
                </a:cubicBezTo>
                <a:cubicBezTo>
                  <a:pt x="78" y="88"/>
                  <a:pt x="83" y="81"/>
                  <a:pt x="90" y="80"/>
                </a:cubicBezTo>
                <a:cubicBezTo>
                  <a:pt x="97" y="79"/>
                  <a:pt x="103" y="84"/>
                  <a:pt x="104" y="91"/>
                </a:cubicBezTo>
                <a:cubicBezTo>
                  <a:pt x="105" y="98"/>
                  <a:pt x="100" y="104"/>
                  <a:pt x="93" y="105"/>
                </a:cubicBezTo>
                <a:close/>
                <a:moveTo>
                  <a:pt x="131" y="45"/>
                </a:moveTo>
                <a:cubicBezTo>
                  <a:pt x="131" y="37"/>
                  <a:pt x="131" y="37"/>
                  <a:pt x="131" y="37"/>
                </a:cubicBezTo>
                <a:cubicBezTo>
                  <a:pt x="127" y="37"/>
                  <a:pt x="127" y="37"/>
                  <a:pt x="127" y="37"/>
                </a:cubicBezTo>
                <a:cubicBezTo>
                  <a:pt x="126" y="36"/>
                  <a:pt x="126" y="34"/>
                  <a:pt x="125" y="32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20" y="26"/>
                  <a:pt x="120" y="26"/>
                  <a:pt x="120" y="26"/>
                </a:cubicBezTo>
                <a:cubicBezTo>
                  <a:pt x="119" y="25"/>
                  <a:pt x="117" y="24"/>
                  <a:pt x="116" y="23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9" y="17"/>
                  <a:pt x="109" y="17"/>
                  <a:pt x="109" y="17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6" y="22"/>
                  <a:pt x="104" y="22"/>
                  <a:pt x="103" y="23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6"/>
                  <a:pt x="96" y="26"/>
                  <a:pt x="96" y="26"/>
                </a:cubicBezTo>
                <a:cubicBezTo>
                  <a:pt x="95" y="27"/>
                  <a:pt x="93" y="29"/>
                  <a:pt x="92" y="30"/>
                </a:cubicBezTo>
                <a:cubicBezTo>
                  <a:pt x="88" y="28"/>
                  <a:pt x="88" y="28"/>
                  <a:pt x="88" y="28"/>
                </a:cubicBezTo>
                <a:cubicBezTo>
                  <a:pt x="85" y="36"/>
                  <a:pt x="85" y="36"/>
                  <a:pt x="85" y="36"/>
                </a:cubicBezTo>
                <a:cubicBezTo>
                  <a:pt x="90" y="37"/>
                  <a:pt x="90" y="37"/>
                  <a:pt x="90" y="37"/>
                </a:cubicBezTo>
                <a:cubicBezTo>
                  <a:pt x="89" y="39"/>
                  <a:pt x="89" y="41"/>
                  <a:pt x="89" y="43"/>
                </a:cubicBezTo>
                <a:cubicBezTo>
                  <a:pt x="85" y="44"/>
                  <a:pt x="85" y="44"/>
                  <a:pt x="85" y="44"/>
                </a:cubicBezTo>
                <a:cubicBezTo>
                  <a:pt x="87" y="52"/>
                  <a:pt x="87" y="52"/>
                  <a:pt x="87" y="52"/>
                </a:cubicBezTo>
                <a:cubicBezTo>
                  <a:pt x="92" y="50"/>
                  <a:pt x="92" y="50"/>
                  <a:pt x="92" y="50"/>
                </a:cubicBezTo>
                <a:cubicBezTo>
                  <a:pt x="93" y="52"/>
                  <a:pt x="94" y="53"/>
                  <a:pt x="95" y="54"/>
                </a:cubicBezTo>
                <a:cubicBezTo>
                  <a:pt x="93" y="58"/>
                  <a:pt x="93" y="58"/>
                  <a:pt x="93" y="58"/>
                </a:cubicBezTo>
                <a:cubicBezTo>
                  <a:pt x="99" y="62"/>
                  <a:pt x="99" y="62"/>
                  <a:pt x="99" y="62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3" y="59"/>
                  <a:pt x="105" y="59"/>
                  <a:pt x="107" y="59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5" y="58"/>
                  <a:pt x="115" y="58"/>
                  <a:pt x="115" y="58"/>
                </a:cubicBezTo>
                <a:cubicBezTo>
                  <a:pt x="115" y="58"/>
                  <a:pt x="116" y="58"/>
                  <a:pt x="117" y="57"/>
                </a:cubicBezTo>
                <a:cubicBezTo>
                  <a:pt x="118" y="57"/>
                  <a:pt x="118" y="56"/>
                  <a:pt x="119" y="56"/>
                </a:cubicBezTo>
                <a:cubicBezTo>
                  <a:pt x="123" y="59"/>
                  <a:pt x="123" y="59"/>
                  <a:pt x="123" y="59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5" y="48"/>
                  <a:pt x="126" y="47"/>
                  <a:pt x="126" y="45"/>
                </a:cubicBezTo>
                <a:lnTo>
                  <a:pt x="131" y="45"/>
                </a:lnTo>
                <a:close/>
                <a:moveTo>
                  <a:pt x="113" y="49"/>
                </a:moveTo>
                <a:cubicBezTo>
                  <a:pt x="108" y="52"/>
                  <a:pt x="102" y="50"/>
                  <a:pt x="99" y="45"/>
                </a:cubicBezTo>
                <a:cubicBezTo>
                  <a:pt x="97" y="40"/>
                  <a:pt x="99" y="34"/>
                  <a:pt x="103" y="32"/>
                </a:cubicBezTo>
                <a:cubicBezTo>
                  <a:pt x="108" y="29"/>
                  <a:pt x="114" y="31"/>
                  <a:pt x="117" y="36"/>
                </a:cubicBezTo>
                <a:cubicBezTo>
                  <a:pt x="119" y="41"/>
                  <a:pt x="118" y="47"/>
                  <a:pt x="113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1625411" y="2086636"/>
            <a:ext cx="275025" cy="297943"/>
          </a:xfrm>
          <a:custGeom>
            <a:avLst/>
            <a:gdLst>
              <a:gd name="T0" fmla="*/ 8 w 96"/>
              <a:gd name="T1" fmla="*/ 93 h 104"/>
              <a:gd name="T2" fmla="*/ 21 w 96"/>
              <a:gd name="T3" fmla="*/ 93 h 104"/>
              <a:gd name="T4" fmla="*/ 27 w 96"/>
              <a:gd name="T5" fmla="*/ 87 h 104"/>
              <a:gd name="T6" fmla="*/ 27 w 96"/>
              <a:gd name="T7" fmla="*/ 39 h 104"/>
              <a:gd name="T8" fmla="*/ 21 w 96"/>
              <a:gd name="T9" fmla="*/ 33 h 104"/>
              <a:gd name="T10" fmla="*/ 8 w 96"/>
              <a:gd name="T11" fmla="*/ 33 h 104"/>
              <a:gd name="T12" fmla="*/ 2 w 96"/>
              <a:gd name="T13" fmla="*/ 39 h 104"/>
              <a:gd name="T14" fmla="*/ 2 w 96"/>
              <a:gd name="T15" fmla="*/ 87 h 104"/>
              <a:gd name="T16" fmla="*/ 8 w 96"/>
              <a:gd name="T17" fmla="*/ 93 h 104"/>
              <a:gd name="T18" fmla="*/ 42 w 96"/>
              <a:gd name="T19" fmla="*/ 93 h 104"/>
              <a:gd name="T20" fmla="*/ 55 w 96"/>
              <a:gd name="T21" fmla="*/ 93 h 104"/>
              <a:gd name="T22" fmla="*/ 61 w 96"/>
              <a:gd name="T23" fmla="*/ 87 h 104"/>
              <a:gd name="T24" fmla="*/ 61 w 96"/>
              <a:gd name="T25" fmla="*/ 6 h 104"/>
              <a:gd name="T26" fmla="*/ 55 w 96"/>
              <a:gd name="T27" fmla="*/ 0 h 104"/>
              <a:gd name="T28" fmla="*/ 42 w 96"/>
              <a:gd name="T29" fmla="*/ 0 h 104"/>
              <a:gd name="T30" fmla="*/ 36 w 96"/>
              <a:gd name="T31" fmla="*/ 6 h 104"/>
              <a:gd name="T32" fmla="*/ 36 w 96"/>
              <a:gd name="T33" fmla="*/ 87 h 104"/>
              <a:gd name="T34" fmla="*/ 42 w 96"/>
              <a:gd name="T35" fmla="*/ 93 h 104"/>
              <a:gd name="T36" fmla="*/ 76 w 96"/>
              <a:gd name="T37" fmla="*/ 93 h 104"/>
              <a:gd name="T38" fmla="*/ 89 w 96"/>
              <a:gd name="T39" fmla="*/ 93 h 104"/>
              <a:gd name="T40" fmla="*/ 95 w 96"/>
              <a:gd name="T41" fmla="*/ 87 h 104"/>
              <a:gd name="T42" fmla="*/ 95 w 96"/>
              <a:gd name="T43" fmla="*/ 24 h 104"/>
              <a:gd name="T44" fmla="*/ 89 w 96"/>
              <a:gd name="T45" fmla="*/ 19 h 104"/>
              <a:gd name="T46" fmla="*/ 76 w 96"/>
              <a:gd name="T47" fmla="*/ 19 h 104"/>
              <a:gd name="T48" fmla="*/ 71 w 96"/>
              <a:gd name="T49" fmla="*/ 24 h 104"/>
              <a:gd name="T50" fmla="*/ 71 w 96"/>
              <a:gd name="T51" fmla="*/ 87 h 104"/>
              <a:gd name="T52" fmla="*/ 76 w 96"/>
              <a:gd name="T53" fmla="*/ 93 h 104"/>
              <a:gd name="T54" fmla="*/ 93 w 96"/>
              <a:gd name="T55" fmla="*/ 98 h 104"/>
              <a:gd name="T56" fmla="*/ 2 w 96"/>
              <a:gd name="T57" fmla="*/ 98 h 104"/>
              <a:gd name="T58" fmla="*/ 0 w 96"/>
              <a:gd name="T59" fmla="*/ 101 h 104"/>
              <a:gd name="T60" fmla="*/ 2 w 96"/>
              <a:gd name="T61" fmla="*/ 104 h 104"/>
              <a:gd name="T62" fmla="*/ 93 w 96"/>
              <a:gd name="T63" fmla="*/ 104 h 104"/>
              <a:gd name="T64" fmla="*/ 96 w 96"/>
              <a:gd name="T65" fmla="*/ 101 h 104"/>
              <a:gd name="T66" fmla="*/ 93 w 96"/>
              <a:gd name="T67" fmla="*/ 9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6" h="104">
                <a:moveTo>
                  <a:pt x="8" y="93"/>
                </a:moveTo>
                <a:cubicBezTo>
                  <a:pt x="21" y="93"/>
                  <a:pt x="21" y="93"/>
                  <a:pt x="21" y="93"/>
                </a:cubicBezTo>
                <a:cubicBezTo>
                  <a:pt x="24" y="93"/>
                  <a:pt x="27" y="90"/>
                  <a:pt x="27" y="87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6"/>
                  <a:pt x="24" y="33"/>
                  <a:pt x="21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5" y="33"/>
                  <a:pt x="2" y="36"/>
                  <a:pt x="2" y="39"/>
                </a:cubicBezTo>
                <a:cubicBezTo>
                  <a:pt x="2" y="87"/>
                  <a:pt x="2" y="87"/>
                  <a:pt x="2" y="87"/>
                </a:cubicBezTo>
                <a:cubicBezTo>
                  <a:pt x="2" y="90"/>
                  <a:pt x="5" y="93"/>
                  <a:pt x="8" y="93"/>
                </a:cubicBezTo>
                <a:close/>
                <a:moveTo>
                  <a:pt x="42" y="93"/>
                </a:moveTo>
                <a:cubicBezTo>
                  <a:pt x="55" y="93"/>
                  <a:pt x="55" y="93"/>
                  <a:pt x="55" y="93"/>
                </a:cubicBezTo>
                <a:cubicBezTo>
                  <a:pt x="58" y="93"/>
                  <a:pt x="61" y="90"/>
                  <a:pt x="61" y="87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3"/>
                  <a:pt x="58" y="0"/>
                  <a:pt x="55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87"/>
                  <a:pt x="36" y="87"/>
                  <a:pt x="36" y="87"/>
                </a:cubicBezTo>
                <a:cubicBezTo>
                  <a:pt x="36" y="90"/>
                  <a:pt x="39" y="93"/>
                  <a:pt x="42" y="93"/>
                </a:cubicBezTo>
                <a:close/>
                <a:moveTo>
                  <a:pt x="76" y="93"/>
                </a:moveTo>
                <a:cubicBezTo>
                  <a:pt x="89" y="93"/>
                  <a:pt x="89" y="93"/>
                  <a:pt x="89" y="93"/>
                </a:cubicBezTo>
                <a:cubicBezTo>
                  <a:pt x="92" y="93"/>
                  <a:pt x="95" y="90"/>
                  <a:pt x="95" y="87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1"/>
                  <a:pt x="92" y="19"/>
                  <a:pt x="89" y="19"/>
                </a:cubicBezTo>
                <a:cubicBezTo>
                  <a:pt x="76" y="19"/>
                  <a:pt x="76" y="19"/>
                  <a:pt x="76" y="19"/>
                </a:cubicBezTo>
                <a:cubicBezTo>
                  <a:pt x="73" y="19"/>
                  <a:pt x="71" y="21"/>
                  <a:pt x="71" y="24"/>
                </a:cubicBezTo>
                <a:cubicBezTo>
                  <a:pt x="71" y="87"/>
                  <a:pt x="71" y="87"/>
                  <a:pt x="71" y="87"/>
                </a:cubicBezTo>
                <a:cubicBezTo>
                  <a:pt x="71" y="90"/>
                  <a:pt x="73" y="93"/>
                  <a:pt x="76" y="93"/>
                </a:cubicBezTo>
                <a:close/>
                <a:moveTo>
                  <a:pt x="93" y="98"/>
                </a:move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100"/>
                  <a:pt x="0" y="101"/>
                </a:cubicBezTo>
                <a:cubicBezTo>
                  <a:pt x="0" y="103"/>
                  <a:pt x="1" y="104"/>
                  <a:pt x="2" y="10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95" y="104"/>
                  <a:pt x="96" y="103"/>
                  <a:pt x="96" y="101"/>
                </a:cubicBezTo>
                <a:cubicBezTo>
                  <a:pt x="96" y="100"/>
                  <a:pt x="95" y="98"/>
                  <a:pt x="93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2896638" y="2086636"/>
            <a:ext cx="252107" cy="297943"/>
          </a:xfrm>
          <a:custGeom>
            <a:avLst/>
            <a:gdLst>
              <a:gd name="T0" fmla="*/ 28 w 88"/>
              <a:gd name="T1" fmla="*/ 50 h 104"/>
              <a:gd name="T2" fmla="*/ 16 w 88"/>
              <a:gd name="T3" fmla="*/ 50 h 104"/>
              <a:gd name="T4" fmla="*/ 13 w 88"/>
              <a:gd name="T5" fmla="*/ 53 h 104"/>
              <a:gd name="T6" fmla="*/ 13 w 88"/>
              <a:gd name="T7" fmla="*/ 90 h 104"/>
              <a:gd name="T8" fmla="*/ 16 w 88"/>
              <a:gd name="T9" fmla="*/ 93 h 104"/>
              <a:gd name="T10" fmla="*/ 28 w 88"/>
              <a:gd name="T11" fmla="*/ 93 h 104"/>
              <a:gd name="T12" fmla="*/ 31 w 88"/>
              <a:gd name="T13" fmla="*/ 90 h 104"/>
              <a:gd name="T14" fmla="*/ 31 w 88"/>
              <a:gd name="T15" fmla="*/ 53 h 104"/>
              <a:gd name="T16" fmla="*/ 28 w 88"/>
              <a:gd name="T17" fmla="*/ 50 h 104"/>
              <a:gd name="T18" fmla="*/ 72 w 88"/>
              <a:gd name="T19" fmla="*/ 58 h 104"/>
              <a:gd name="T20" fmla="*/ 60 w 88"/>
              <a:gd name="T21" fmla="*/ 58 h 104"/>
              <a:gd name="T22" fmla="*/ 57 w 88"/>
              <a:gd name="T23" fmla="*/ 61 h 104"/>
              <a:gd name="T24" fmla="*/ 57 w 88"/>
              <a:gd name="T25" fmla="*/ 90 h 104"/>
              <a:gd name="T26" fmla="*/ 60 w 88"/>
              <a:gd name="T27" fmla="*/ 93 h 104"/>
              <a:gd name="T28" fmla="*/ 72 w 88"/>
              <a:gd name="T29" fmla="*/ 93 h 104"/>
              <a:gd name="T30" fmla="*/ 75 w 88"/>
              <a:gd name="T31" fmla="*/ 90 h 104"/>
              <a:gd name="T32" fmla="*/ 75 w 88"/>
              <a:gd name="T33" fmla="*/ 61 h 104"/>
              <a:gd name="T34" fmla="*/ 72 w 88"/>
              <a:gd name="T35" fmla="*/ 58 h 104"/>
              <a:gd name="T36" fmla="*/ 50 w 88"/>
              <a:gd name="T37" fmla="*/ 38 h 104"/>
              <a:gd name="T38" fmla="*/ 38 w 88"/>
              <a:gd name="T39" fmla="*/ 38 h 104"/>
              <a:gd name="T40" fmla="*/ 35 w 88"/>
              <a:gd name="T41" fmla="*/ 41 h 104"/>
              <a:gd name="T42" fmla="*/ 35 w 88"/>
              <a:gd name="T43" fmla="*/ 90 h 104"/>
              <a:gd name="T44" fmla="*/ 38 w 88"/>
              <a:gd name="T45" fmla="*/ 93 h 104"/>
              <a:gd name="T46" fmla="*/ 50 w 88"/>
              <a:gd name="T47" fmla="*/ 93 h 104"/>
              <a:gd name="T48" fmla="*/ 53 w 88"/>
              <a:gd name="T49" fmla="*/ 90 h 104"/>
              <a:gd name="T50" fmla="*/ 53 w 88"/>
              <a:gd name="T51" fmla="*/ 41 h 104"/>
              <a:gd name="T52" fmla="*/ 50 w 88"/>
              <a:gd name="T53" fmla="*/ 38 h 104"/>
              <a:gd name="T54" fmla="*/ 84 w 88"/>
              <a:gd name="T55" fmla="*/ 25 h 104"/>
              <a:gd name="T56" fmla="*/ 57 w 88"/>
              <a:gd name="T57" fmla="*/ 3 h 104"/>
              <a:gd name="T58" fmla="*/ 49 w 88"/>
              <a:gd name="T59" fmla="*/ 0 h 104"/>
              <a:gd name="T60" fmla="*/ 6 w 88"/>
              <a:gd name="T61" fmla="*/ 0 h 104"/>
              <a:gd name="T62" fmla="*/ 0 w 88"/>
              <a:gd name="T63" fmla="*/ 6 h 104"/>
              <a:gd name="T64" fmla="*/ 0 w 88"/>
              <a:gd name="T65" fmla="*/ 97 h 104"/>
              <a:gd name="T66" fmla="*/ 6 w 88"/>
              <a:gd name="T67" fmla="*/ 104 h 104"/>
              <a:gd name="T68" fmla="*/ 82 w 88"/>
              <a:gd name="T69" fmla="*/ 104 h 104"/>
              <a:gd name="T70" fmla="*/ 88 w 88"/>
              <a:gd name="T71" fmla="*/ 97 h 104"/>
              <a:gd name="T72" fmla="*/ 88 w 88"/>
              <a:gd name="T73" fmla="*/ 33 h 104"/>
              <a:gd name="T74" fmla="*/ 84 w 88"/>
              <a:gd name="T75" fmla="*/ 25 h 104"/>
              <a:gd name="T76" fmla="*/ 56 w 88"/>
              <a:gd name="T77" fmla="*/ 9 h 104"/>
              <a:gd name="T78" fmla="*/ 57 w 88"/>
              <a:gd name="T79" fmla="*/ 9 h 104"/>
              <a:gd name="T80" fmla="*/ 78 w 88"/>
              <a:gd name="T81" fmla="*/ 27 h 104"/>
              <a:gd name="T82" fmla="*/ 77 w 88"/>
              <a:gd name="T83" fmla="*/ 29 h 104"/>
              <a:gd name="T84" fmla="*/ 57 w 88"/>
              <a:gd name="T85" fmla="*/ 29 h 104"/>
              <a:gd name="T86" fmla="*/ 56 w 88"/>
              <a:gd name="T87" fmla="*/ 27 h 104"/>
              <a:gd name="T88" fmla="*/ 56 w 88"/>
              <a:gd name="T89" fmla="*/ 9 h 104"/>
              <a:gd name="T90" fmla="*/ 82 w 88"/>
              <a:gd name="T91" fmla="*/ 99 h 104"/>
              <a:gd name="T92" fmla="*/ 6 w 88"/>
              <a:gd name="T93" fmla="*/ 99 h 104"/>
              <a:gd name="T94" fmla="*/ 5 w 88"/>
              <a:gd name="T95" fmla="*/ 97 h 104"/>
              <a:gd name="T96" fmla="*/ 5 w 88"/>
              <a:gd name="T97" fmla="*/ 6 h 104"/>
              <a:gd name="T98" fmla="*/ 6 w 88"/>
              <a:gd name="T99" fmla="*/ 4 h 104"/>
              <a:gd name="T100" fmla="*/ 49 w 88"/>
              <a:gd name="T101" fmla="*/ 4 h 104"/>
              <a:gd name="T102" fmla="*/ 51 w 88"/>
              <a:gd name="T103" fmla="*/ 7 h 104"/>
              <a:gd name="T104" fmla="*/ 51 w 88"/>
              <a:gd name="T105" fmla="*/ 27 h 104"/>
              <a:gd name="T106" fmla="*/ 57 w 88"/>
              <a:gd name="T107" fmla="*/ 33 h 104"/>
              <a:gd name="T108" fmla="*/ 82 w 88"/>
              <a:gd name="T109" fmla="*/ 33 h 104"/>
              <a:gd name="T110" fmla="*/ 83 w 88"/>
              <a:gd name="T111" fmla="*/ 35 h 104"/>
              <a:gd name="T112" fmla="*/ 83 w 88"/>
              <a:gd name="T113" fmla="*/ 97 h 104"/>
              <a:gd name="T114" fmla="*/ 82 w 88"/>
              <a:gd name="T115" fmla="*/ 99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8" h="104">
                <a:moveTo>
                  <a:pt x="28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15" y="50"/>
                  <a:pt x="13" y="51"/>
                  <a:pt x="13" y="53"/>
                </a:cubicBezTo>
                <a:cubicBezTo>
                  <a:pt x="13" y="90"/>
                  <a:pt x="13" y="90"/>
                  <a:pt x="13" y="90"/>
                </a:cubicBezTo>
                <a:cubicBezTo>
                  <a:pt x="13" y="92"/>
                  <a:pt x="15" y="93"/>
                  <a:pt x="16" y="93"/>
                </a:cubicBezTo>
                <a:cubicBezTo>
                  <a:pt x="28" y="93"/>
                  <a:pt x="28" y="93"/>
                  <a:pt x="28" y="93"/>
                </a:cubicBezTo>
                <a:cubicBezTo>
                  <a:pt x="30" y="93"/>
                  <a:pt x="31" y="92"/>
                  <a:pt x="31" y="9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1"/>
                  <a:pt x="30" y="50"/>
                  <a:pt x="28" y="50"/>
                </a:cubicBezTo>
                <a:close/>
                <a:moveTo>
                  <a:pt x="72" y="58"/>
                </a:moveTo>
                <a:cubicBezTo>
                  <a:pt x="60" y="58"/>
                  <a:pt x="60" y="58"/>
                  <a:pt x="60" y="58"/>
                </a:cubicBezTo>
                <a:cubicBezTo>
                  <a:pt x="58" y="58"/>
                  <a:pt x="57" y="60"/>
                  <a:pt x="57" y="61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92"/>
                  <a:pt x="58" y="93"/>
                  <a:pt x="6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4" y="93"/>
                  <a:pt x="75" y="92"/>
                  <a:pt x="75" y="90"/>
                </a:cubicBezTo>
                <a:cubicBezTo>
                  <a:pt x="75" y="61"/>
                  <a:pt x="75" y="61"/>
                  <a:pt x="75" y="61"/>
                </a:cubicBezTo>
                <a:cubicBezTo>
                  <a:pt x="75" y="60"/>
                  <a:pt x="74" y="58"/>
                  <a:pt x="72" y="58"/>
                </a:cubicBezTo>
                <a:close/>
                <a:moveTo>
                  <a:pt x="50" y="38"/>
                </a:moveTo>
                <a:cubicBezTo>
                  <a:pt x="38" y="38"/>
                  <a:pt x="38" y="38"/>
                  <a:pt x="38" y="38"/>
                </a:cubicBezTo>
                <a:cubicBezTo>
                  <a:pt x="36" y="38"/>
                  <a:pt x="35" y="39"/>
                  <a:pt x="35" y="41"/>
                </a:cubicBezTo>
                <a:cubicBezTo>
                  <a:pt x="35" y="90"/>
                  <a:pt x="35" y="90"/>
                  <a:pt x="35" y="90"/>
                </a:cubicBezTo>
                <a:cubicBezTo>
                  <a:pt x="35" y="92"/>
                  <a:pt x="36" y="93"/>
                  <a:pt x="38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2" y="93"/>
                  <a:pt x="53" y="92"/>
                  <a:pt x="53" y="90"/>
                </a:cubicBezTo>
                <a:cubicBezTo>
                  <a:pt x="53" y="41"/>
                  <a:pt x="53" y="41"/>
                  <a:pt x="53" y="41"/>
                </a:cubicBezTo>
                <a:cubicBezTo>
                  <a:pt x="53" y="39"/>
                  <a:pt x="52" y="38"/>
                  <a:pt x="50" y="38"/>
                </a:cubicBezTo>
                <a:close/>
                <a:moveTo>
                  <a:pt x="84" y="25"/>
                </a:moveTo>
                <a:cubicBezTo>
                  <a:pt x="57" y="3"/>
                  <a:pt x="57" y="3"/>
                  <a:pt x="57" y="3"/>
                </a:cubicBezTo>
                <a:cubicBezTo>
                  <a:pt x="55" y="1"/>
                  <a:pt x="51" y="0"/>
                  <a:pt x="49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6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4"/>
                  <a:pt x="6" y="104"/>
                  <a:pt x="6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5" y="104"/>
                  <a:pt x="88" y="101"/>
                  <a:pt x="88" y="97"/>
                </a:cubicBezTo>
                <a:cubicBezTo>
                  <a:pt x="88" y="33"/>
                  <a:pt x="88" y="33"/>
                  <a:pt x="88" y="33"/>
                </a:cubicBezTo>
                <a:cubicBezTo>
                  <a:pt x="88" y="30"/>
                  <a:pt x="87" y="27"/>
                  <a:pt x="84" y="25"/>
                </a:cubicBezTo>
                <a:close/>
                <a:moveTo>
                  <a:pt x="56" y="9"/>
                </a:moveTo>
                <a:cubicBezTo>
                  <a:pt x="56" y="8"/>
                  <a:pt x="57" y="9"/>
                  <a:pt x="57" y="9"/>
                </a:cubicBezTo>
                <a:cubicBezTo>
                  <a:pt x="78" y="27"/>
                  <a:pt x="78" y="27"/>
                  <a:pt x="78" y="27"/>
                </a:cubicBezTo>
                <a:cubicBezTo>
                  <a:pt x="78" y="27"/>
                  <a:pt x="80" y="29"/>
                  <a:pt x="77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6" y="29"/>
                  <a:pt x="56" y="28"/>
                  <a:pt x="56" y="27"/>
                </a:cubicBezTo>
                <a:cubicBezTo>
                  <a:pt x="56" y="27"/>
                  <a:pt x="56" y="14"/>
                  <a:pt x="56" y="9"/>
                </a:cubicBezTo>
                <a:close/>
                <a:moveTo>
                  <a:pt x="82" y="99"/>
                </a:moveTo>
                <a:cubicBezTo>
                  <a:pt x="6" y="99"/>
                  <a:pt x="6" y="99"/>
                  <a:pt x="6" y="99"/>
                </a:cubicBezTo>
                <a:cubicBezTo>
                  <a:pt x="6" y="99"/>
                  <a:pt x="5" y="99"/>
                  <a:pt x="5" y="97"/>
                </a:cubicBezTo>
                <a:cubicBezTo>
                  <a:pt x="5" y="6"/>
                  <a:pt x="5" y="6"/>
                  <a:pt x="5" y="6"/>
                </a:cubicBezTo>
                <a:cubicBezTo>
                  <a:pt x="5" y="5"/>
                  <a:pt x="5" y="4"/>
                  <a:pt x="6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49" y="4"/>
                  <a:pt x="51" y="5"/>
                  <a:pt x="51" y="7"/>
                </a:cubicBezTo>
                <a:cubicBezTo>
                  <a:pt x="51" y="27"/>
                  <a:pt x="51" y="27"/>
                  <a:pt x="51" y="27"/>
                </a:cubicBezTo>
                <a:cubicBezTo>
                  <a:pt x="51" y="30"/>
                  <a:pt x="54" y="33"/>
                  <a:pt x="57" y="33"/>
                </a:cubicBezTo>
                <a:cubicBezTo>
                  <a:pt x="82" y="33"/>
                  <a:pt x="82" y="33"/>
                  <a:pt x="82" y="33"/>
                </a:cubicBezTo>
                <a:cubicBezTo>
                  <a:pt x="83" y="33"/>
                  <a:pt x="83" y="34"/>
                  <a:pt x="83" y="35"/>
                </a:cubicBezTo>
                <a:cubicBezTo>
                  <a:pt x="83" y="97"/>
                  <a:pt x="83" y="97"/>
                  <a:pt x="83" y="97"/>
                </a:cubicBezTo>
                <a:cubicBezTo>
                  <a:pt x="83" y="98"/>
                  <a:pt x="83" y="99"/>
                  <a:pt x="82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1"/>
          <p:cNvSpPr>
            <a:spLocks noEditPoints="1"/>
          </p:cNvSpPr>
          <p:nvPr/>
        </p:nvSpPr>
        <p:spPr bwMode="auto">
          <a:xfrm>
            <a:off x="986741" y="2112610"/>
            <a:ext cx="326974" cy="279608"/>
          </a:xfrm>
          <a:custGeom>
            <a:avLst/>
            <a:gdLst>
              <a:gd name="T0" fmla="*/ 75 w 114"/>
              <a:gd name="T1" fmla="*/ 42 h 98"/>
              <a:gd name="T2" fmla="*/ 83 w 114"/>
              <a:gd name="T3" fmla="*/ 34 h 98"/>
              <a:gd name="T4" fmla="*/ 94 w 114"/>
              <a:gd name="T5" fmla="*/ 39 h 98"/>
              <a:gd name="T6" fmla="*/ 106 w 114"/>
              <a:gd name="T7" fmla="*/ 27 h 98"/>
              <a:gd name="T8" fmla="*/ 105 w 114"/>
              <a:gd name="T9" fmla="*/ 25 h 98"/>
              <a:gd name="T10" fmla="*/ 103 w 114"/>
              <a:gd name="T11" fmla="*/ 25 h 98"/>
              <a:gd name="T12" fmla="*/ 94 w 114"/>
              <a:gd name="T13" fmla="*/ 35 h 98"/>
              <a:gd name="T14" fmla="*/ 82 w 114"/>
              <a:gd name="T15" fmla="*/ 30 h 98"/>
              <a:gd name="T16" fmla="*/ 73 w 114"/>
              <a:gd name="T17" fmla="*/ 40 h 98"/>
              <a:gd name="T18" fmla="*/ 65 w 114"/>
              <a:gd name="T19" fmla="*/ 40 h 98"/>
              <a:gd name="T20" fmla="*/ 65 w 114"/>
              <a:gd name="T21" fmla="*/ 43 h 98"/>
              <a:gd name="T22" fmla="*/ 24 w 114"/>
              <a:gd name="T23" fmla="*/ 25 h 98"/>
              <a:gd name="T24" fmla="*/ 24 w 114"/>
              <a:gd name="T25" fmla="*/ 3 h 98"/>
              <a:gd name="T26" fmla="*/ 24 w 114"/>
              <a:gd name="T27" fmla="*/ 25 h 98"/>
              <a:gd name="T28" fmla="*/ 70 w 114"/>
              <a:gd name="T29" fmla="*/ 49 h 98"/>
              <a:gd name="T30" fmla="*/ 51 w 114"/>
              <a:gd name="T31" fmla="*/ 50 h 98"/>
              <a:gd name="T32" fmla="*/ 43 w 114"/>
              <a:gd name="T33" fmla="*/ 45 h 98"/>
              <a:gd name="T34" fmla="*/ 16 w 114"/>
              <a:gd name="T35" fmla="*/ 27 h 98"/>
              <a:gd name="T36" fmla="*/ 1 w 114"/>
              <a:gd name="T37" fmla="*/ 57 h 98"/>
              <a:gd name="T38" fmla="*/ 4 w 114"/>
              <a:gd name="T39" fmla="*/ 63 h 98"/>
              <a:gd name="T40" fmla="*/ 11 w 114"/>
              <a:gd name="T41" fmla="*/ 49 h 98"/>
              <a:gd name="T42" fmla="*/ 12 w 114"/>
              <a:gd name="T43" fmla="*/ 60 h 98"/>
              <a:gd name="T44" fmla="*/ 13 w 114"/>
              <a:gd name="T45" fmla="*/ 63 h 98"/>
              <a:gd name="T46" fmla="*/ 18 w 114"/>
              <a:gd name="T47" fmla="*/ 98 h 98"/>
              <a:gd name="T48" fmla="*/ 22 w 114"/>
              <a:gd name="T49" fmla="*/ 64 h 98"/>
              <a:gd name="T50" fmla="*/ 23 w 114"/>
              <a:gd name="T51" fmla="*/ 64 h 98"/>
              <a:gd name="T52" fmla="*/ 24 w 114"/>
              <a:gd name="T53" fmla="*/ 92 h 98"/>
              <a:gd name="T54" fmla="*/ 34 w 114"/>
              <a:gd name="T55" fmla="*/ 92 h 98"/>
              <a:gd name="T56" fmla="*/ 35 w 114"/>
              <a:gd name="T57" fmla="*/ 62 h 98"/>
              <a:gd name="T58" fmla="*/ 35 w 114"/>
              <a:gd name="T59" fmla="*/ 49 h 98"/>
              <a:gd name="T60" fmla="*/ 50 w 114"/>
              <a:gd name="T61" fmla="*/ 55 h 98"/>
              <a:gd name="T62" fmla="*/ 52 w 114"/>
              <a:gd name="T63" fmla="*/ 53 h 98"/>
              <a:gd name="T64" fmla="*/ 72 w 114"/>
              <a:gd name="T65" fmla="*/ 50 h 98"/>
              <a:gd name="T66" fmla="*/ 24 w 114"/>
              <a:gd name="T67" fmla="*/ 51 h 98"/>
              <a:gd name="T68" fmla="*/ 19 w 114"/>
              <a:gd name="T69" fmla="*/ 47 h 98"/>
              <a:gd name="T70" fmla="*/ 21 w 114"/>
              <a:gd name="T71" fmla="*/ 36 h 98"/>
              <a:gd name="T72" fmla="*/ 21 w 114"/>
              <a:gd name="T73" fmla="*/ 33 h 98"/>
              <a:gd name="T74" fmla="*/ 26 w 114"/>
              <a:gd name="T75" fmla="*/ 32 h 98"/>
              <a:gd name="T76" fmla="*/ 27 w 114"/>
              <a:gd name="T77" fmla="*/ 35 h 98"/>
              <a:gd name="T78" fmla="*/ 29 w 114"/>
              <a:gd name="T79" fmla="*/ 46 h 98"/>
              <a:gd name="T80" fmla="*/ 113 w 114"/>
              <a:gd name="T81" fmla="*/ 21 h 98"/>
              <a:gd name="T82" fmla="*/ 114 w 114"/>
              <a:gd name="T83" fmla="*/ 17 h 98"/>
              <a:gd name="T84" fmla="*/ 57 w 114"/>
              <a:gd name="T85" fmla="*/ 15 h 98"/>
              <a:gd name="T86" fmla="*/ 55 w 114"/>
              <a:gd name="T87" fmla="*/ 19 h 98"/>
              <a:gd name="T88" fmla="*/ 57 w 114"/>
              <a:gd name="T89" fmla="*/ 21 h 98"/>
              <a:gd name="T90" fmla="*/ 57 w 114"/>
              <a:gd name="T91" fmla="*/ 45 h 98"/>
              <a:gd name="T92" fmla="*/ 60 w 114"/>
              <a:gd name="T93" fmla="*/ 45 h 98"/>
              <a:gd name="T94" fmla="*/ 61 w 114"/>
              <a:gd name="T95" fmla="*/ 21 h 98"/>
              <a:gd name="T96" fmla="*/ 109 w 114"/>
              <a:gd name="T97" fmla="*/ 21 h 98"/>
              <a:gd name="T98" fmla="*/ 109 w 114"/>
              <a:gd name="T99" fmla="*/ 56 h 98"/>
              <a:gd name="T100" fmla="*/ 56 w 114"/>
              <a:gd name="T101" fmla="*/ 58 h 98"/>
              <a:gd name="T102" fmla="*/ 55 w 114"/>
              <a:gd name="T103" fmla="*/ 60 h 98"/>
              <a:gd name="T104" fmla="*/ 112 w 114"/>
              <a:gd name="T105" fmla="*/ 62 h 98"/>
              <a:gd name="T106" fmla="*/ 114 w 114"/>
              <a:gd name="T107" fmla="*/ 58 h 98"/>
              <a:gd name="T108" fmla="*/ 112 w 114"/>
              <a:gd name="T109" fmla="*/ 56 h 98"/>
              <a:gd name="T110" fmla="*/ 113 w 114"/>
              <a:gd name="T111" fmla="*/ 21 h 98"/>
              <a:gd name="T112" fmla="*/ 81 w 114"/>
              <a:gd name="T113" fmla="*/ 8 h 98"/>
              <a:gd name="T114" fmla="*/ 86 w 114"/>
              <a:gd name="T115" fmla="*/ 6 h 98"/>
              <a:gd name="T116" fmla="*/ 91 w 114"/>
              <a:gd name="T117" fmla="*/ 9 h 98"/>
              <a:gd name="T118" fmla="*/ 94 w 114"/>
              <a:gd name="T119" fmla="*/ 8 h 98"/>
              <a:gd name="T120" fmla="*/ 84 w 114"/>
              <a:gd name="T121" fmla="*/ 1 h 98"/>
              <a:gd name="T122" fmla="*/ 76 w 114"/>
              <a:gd name="T123" fmla="*/ 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4" h="98">
                <a:moveTo>
                  <a:pt x="73" y="43"/>
                </a:moveTo>
                <a:cubicBezTo>
                  <a:pt x="74" y="43"/>
                  <a:pt x="75" y="43"/>
                  <a:pt x="75" y="42"/>
                </a:cubicBezTo>
                <a:cubicBezTo>
                  <a:pt x="75" y="42"/>
                  <a:pt x="80" y="36"/>
                  <a:pt x="82" y="34"/>
                </a:cubicBezTo>
                <a:cubicBezTo>
                  <a:pt x="82" y="33"/>
                  <a:pt x="83" y="34"/>
                  <a:pt x="83" y="34"/>
                </a:cubicBezTo>
                <a:cubicBezTo>
                  <a:pt x="93" y="38"/>
                  <a:pt x="93" y="38"/>
                  <a:pt x="93" y="38"/>
                </a:cubicBezTo>
                <a:cubicBezTo>
                  <a:pt x="93" y="39"/>
                  <a:pt x="94" y="39"/>
                  <a:pt x="94" y="39"/>
                </a:cubicBezTo>
                <a:cubicBezTo>
                  <a:pt x="95" y="39"/>
                  <a:pt x="96" y="38"/>
                  <a:pt x="96" y="38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6" y="27"/>
                  <a:pt x="106" y="26"/>
                  <a:pt x="106" y="26"/>
                </a:cubicBezTo>
                <a:cubicBezTo>
                  <a:pt x="106" y="26"/>
                  <a:pt x="106" y="25"/>
                  <a:pt x="105" y="25"/>
                </a:cubicBezTo>
                <a:cubicBezTo>
                  <a:pt x="105" y="25"/>
                  <a:pt x="105" y="25"/>
                  <a:pt x="104" y="25"/>
                </a:cubicBezTo>
                <a:cubicBezTo>
                  <a:pt x="104" y="25"/>
                  <a:pt x="103" y="25"/>
                  <a:pt x="103" y="25"/>
                </a:cubicBezTo>
                <a:cubicBezTo>
                  <a:pt x="103" y="25"/>
                  <a:pt x="97" y="33"/>
                  <a:pt x="94" y="35"/>
                </a:cubicBezTo>
                <a:cubicBezTo>
                  <a:pt x="94" y="35"/>
                  <a:pt x="94" y="35"/>
                  <a:pt x="94" y="35"/>
                </a:cubicBezTo>
                <a:cubicBezTo>
                  <a:pt x="83" y="31"/>
                  <a:pt x="83" y="31"/>
                  <a:pt x="83" y="31"/>
                </a:cubicBezTo>
                <a:cubicBezTo>
                  <a:pt x="83" y="30"/>
                  <a:pt x="82" y="30"/>
                  <a:pt x="82" y="30"/>
                </a:cubicBezTo>
                <a:cubicBezTo>
                  <a:pt x="81" y="30"/>
                  <a:pt x="80" y="31"/>
                  <a:pt x="80" y="31"/>
                </a:cubicBezTo>
                <a:cubicBezTo>
                  <a:pt x="73" y="40"/>
                  <a:pt x="73" y="40"/>
                  <a:pt x="73" y="40"/>
                </a:cubicBezTo>
                <a:cubicBezTo>
                  <a:pt x="73" y="40"/>
                  <a:pt x="73" y="40"/>
                  <a:pt x="72" y="40"/>
                </a:cubicBezTo>
                <a:cubicBezTo>
                  <a:pt x="65" y="40"/>
                  <a:pt x="65" y="40"/>
                  <a:pt x="65" y="40"/>
                </a:cubicBezTo>
                <a:cubicBezTo>
                  <a:pt x="64" y="40"/>
                  <a:pt x="64" y="41"/>
                  <a:pt x="64" y="42"/>
                </a:cubicBezTo>
                <a:cubicBezTo>
                  <a:pt x="64" y="43"/>
                  <a:pt x="64" y="43"/>
                  <a:pt x="65" y="43"/>
                </a:cubicBezTo>
                <a:lnTo>
                  <a:pt x="73" y="43"/>
                </a:lnTo>
                <a:close/>
                <a:moveTo>
                  <a:pt x="24" y="25"/>
                </a:moveTo>
                <a:cubicBezTo>
                  <a:pt x="30" y="25"/>
                  <a:pt x="35" y="20"/>
                  <a:pt x="35" y="14"/>
                </a:cubicBezTo>
                <a:cubicBezTo>
                  <a:pt x="35" y="8"/>
                  <a:pt x="30" y="3"/>
                  <a:pt x="24" y="3"/>
                </a:cubicBezTo>
                <a:cubicBezTo>
                  <a:pt x="18" y="3"/>
                  <a:pt x="13" y="8"/>
                  <a:pt x="13" y="14"/>
                </a:cubicBezTo>
                <a:cubicBezTo>
                  <a:pt x="13" y="20"/>
                  <a:pt x="18" y="25"/>
                  <a:pt x="24" y="25"/>
                </a:cubicBezTo>
                <a:close/>
                <a:moveTo>
                  <a:pt x="72" y="50"/>
                </a:moveTo>
                <a:cubicBezTo>
                  <a:pt x="72" y="49"/>
                  <a:pt x="71" y="49"/>
                  <a:pt x="7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51" y="49"/>
                  <a:pt x="51" y="49"/>
                </a:cubicBezTo>
                <a:cubicBezTo>
                  <a:pt x="48" y="47"/>
                  <a:pt x="44" y="49"/>
                  <a:pt x="43" y="45"/>
                </a:cubicBezTo>
                <a:cubicBezTo>
                  <a:pt x="40" y="37"/>
                  <a:pt x="37" y="27"/>
                  <a:pt x="31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1" y="27"/>
                  <a:pt x="7" y="39"/>
                  <a:pt x="4" y="47"/>
                </a:cubicBezTo>
                <a:cubicBezTo>
                  <a:pt x="3" y="51"/>
                  <a:pt x="2" y="54"/>
                  <a:pt x="1" y="57"/>
                </a:cubicBezTo>
                <a:cubicBezTo>
                  <a:pt x="0" y="59"/>
                  <a:pt x="0" y="62"/>
                  <a:pt x="2" y="63"/>
                </a:cubicBezTo>
                <a:cubicBezTo>
                  <a:pt x="3" y="63"/>
                  <a:pt x="3" y="63"/>
                  <a:pt x="4" y="63"/>
                </a:cubicBezTo>
                <a:cubicBezTo>
                  <a:pt x="5" y="63"/>
                  <a:pt x="7" y="62"/>
                  <a:pt x="7" y="60"/>
                </a:cubicBezTo>
                <a:cubicBezTo>
                  <a:pt x="8" y="58"/>
                  <a:pt x="10" y="52"/>
                  <a:pt x="11" y="49"/>
                </a:cubicBezTo>
                <a:cubicBezTo>
                  <a:pt x="12" y="48"/>
                  <a:pt x="12" y="48"/>
                  <a:pt x="12" y="49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61"/>
                  <a:pt x="12" y="61"/>
                  <a:pt x="12" y="62"/>
                </a:cubicBezTo>
                <a:cubicBezTo>
                  <a:pt x="12" y="62"/>
                  <a:pt x="13" y="62"/>
                  <a:pt x="13" y="63"/>
                </a:cubicBezTo>
                <a:cubicBezTo>
                  <a:pt x="13" y="92"/>
                  <a:pt x="13" y="92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20" y="98"/>
                  <a:pt x="22" y="95"/>
                  <a:pt x="22" y="92"/>
                </a:cubicBezTo>
                <a:cubicBezTo>
                  <a:pt x="22" y="64"/>
                  <a:pt x="22" y="64"/>
                  <a:pt x="22" y="64"/>
                </a:cubicBezTo>
                <a:cubicBezTo>
                  <a:pt x="22" y="64"/>
                  <a:pt x="22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5" y="64"/>
                  <a:pt x="24" y="64"/>
                  <a:pt x="24" y="64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6" y="98"/>
                  <a:pt x="29" y="98"/>
                </a:cubicBezTo>
                <a:cubicBezTo>
                  <a:pt x="32" y="98"/>
                  <a:pt x="34" y="95"/>
                  <a:pt x="34" y="92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3"/>
                  <a:pt x="35" y="63"/>
                  <a:pt x="35" y="62"/>
                </a:cubicBezTo>
                <a:cubicBezTo>
                  <a:pt x="35" y="62"/>
                  <a:pt x="35" y="61"/>
                  <a:pt x="35" y="60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6"/>
                  <a:pt x="37" y="52"/>
                  <a:pt x="40" y="54"/>
                </a:cubicBezTo>
                <a:cubicBezTo>
                  <a:pt x="42" y="55"/>
                  <a:pt x="49" y="56"/>
                  <a:pt x="50" y="55"/>
                </a:cubicBezTo>
                <a:cubicBezTo>
                  <a:pt x="51" y="55"/>
                  <a:pt x="51" y="54"/>
                  <a:pt x="51" y="54"/>
                </a:cubicBezTo>
                <a:cubicBezTo>
                  <a:pt x="52" y="54"/>
                  <a:pt x="52" y="54"/>
                  <a:pt x="52" y="53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2"/>
                  <a:pt x="72" y="51"/>
                  <a:pt x="72" y="50"/>
                </a:cubicBezTo>
                <a:close/>
                <a:moveTo>
                  <a:pt x="28" y="47"/>
                </a:moveTo>
                <a:cubicBezTo>
                  <a:pt x="24" y="51"/>
                  <a:pt x="24" y="51"/>
                  <a:pt x="24" y="51"/>
                </a:cubicBezTo>
                <a:cubicBezTo>
                  <a:pt x="24" y="51"/>
                  <a:pt x="23" y="51"/>
                  <a:pt x="23" y="51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47"/>
                  <a:pt x="19" y="46"/>
                  <a:pt x="19" y="4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1" y="35"/>
                  <a:pt x="21" y="35"/>
                </a:cubicBezTo>
                <a:cubicBezTo>
                  <a:pt x="21" y="35"/>
                  <a:pt x="21" y="33"/>
                  <a:pt x="21" y="33"/>
                </a:cubicBezTo>
                <a:cubicBezTo>
                  <a:pt x="21" y="33"/>
                  <a:pt x="21" y="32"/>
                  <a:pt x="21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3"/>
                  <a:pt x="27" y="33"/>
                </a:cubicBezTo>
                <a:cubicBezTo>
                  <a:pt x="27" y="33"/>
                  <a:pt x="27" y="35"/>
                  <a:pt x="27" y="35"/>
                </a:cubicBezTo>
                <a:cubicBezTo>
                  <a:pt x="27" y="35"/>
                  <a:pt x="27" y="36"/>
                  <a:pt x="27" y="3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6"/>
                  <a:pt x="29" y="47"/>
                  <a:pt x="28" y="47"/>
                </a:cubicBezTo>
                <a:close/>
                <a:moveTo>
                  <a:pt x="113" y="21"/>
                </a:moveTo>
                <a:cubicBezTo>
                  <a:pt x="114" y="20"/>
                  <a:pt x="114" y="20"/>
                  <a:pt x="114" y="19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6"/>
                  <a:pt x="113" y="15"/>
                  <a:pt x="112" y="15"/>
                </a:cubicBezTo>
                <a:cubicBezTo>
                  <a:pt x="57" y="15"/>
                  <a:pt x="57" y="15"/>
                  <a:pt x="57" y="15"/>
                </a:cubicBezTo>
                <a:cubicBezTo>
                  <a:pt x="56" y="15"/>
                  <a:pt x="55" y="16"/>
                  <a:pt x="55" y="17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5" y="20"/>
                  <a:pt x="56" y="21"/>
                </a:cubicBezTo>
                <a:cubicBezTo>
                  <a:pt x="56" y="21"/>
                  <a:pt x="57" y="21"/>
                  <a:pt x="57" y="21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6"/>
                  <a:pt x="57" y="45"/>
                  <a:pt x="57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21"/>
                  <a:pt x="61" y="21"/>
                  <a:pt x="61" y="2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21"/>
                  <a:pt x="109" y="21"/>
                  <a:pt x="109" y="21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4" y="56"/>
                  <a:pt x="56" y="58"/>
                  <a:pt x="56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1"/>
                  <a:pt x="56" y="62"/>
                  <a:pt x="57" y="62"/>
                </a:cubicBezTo>
                <a:cubicBezTo>
                  <a:pt x="112" y="62"/>
                  <a:pt x="112" y="62"/>
                  <a:pt x="112" y="62"/>
                </a:cubicBezTo>
                <a:cubicBezTo>
                  <a:pt x="113" y="62"/>
                  <a:pt x="114" y="61"/>
                  <a:pt x="114" y="60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4" y="58"/>
                  <a:pt x="114" y="57"/>
                  <a:pt x="113" y="56"/>
                </a:cubicBezTo>
                <a:cubicBezTo>
                  <a:pt x="113" y="56"/>
                  <a:pt x="112" y="56"/>
                  <a:pt x="112" y="56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21"/>
                  <a:pt x="113" y="21"/>
                  <a:pt x="113" y="21"/>
                </a:cubicBezTo>
                <a:close/>
                <a:moveTo>
                  <a:pt x="79" y="9"/>
                </a:moveTo>
                <a:cubicBezTo>
                  <a:pt x="79" y="9"/>
                  <a:pt x="80" y="9"/>
                  <a:pt x="81" y="8"/>
                </a:cubicBezTo>
                <a:cubicBezTo>
                  <a:pt x="84" y="6"/>
                  <a:pt x="84" y="6"/>
                  <a:pt x="84" y="6"/>
                </a:cubicBezTo>
                <a:cubicBezTo>
                  <a:pt x="84" y="5"/>
                  <a:pt x="85" y="5"/>
                  <a:pt x="86" y="6"/>
                </a:cubicBezTo>
                <a:cubicBezTo>
                  <a:pt x="89" y="8"/>
                  <a:pt x="89" y="8"/>
                  <a:pt x="89" y="8"/>
                </a:cubicBezTo>
                <a:cubicBezTo>
                  <a:pt x="90" y="9"/>
                  <a:pt x="91" y="9"/>
                  <a:pt x="91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5" y="9"/>
                  <a:pt x="95" y="9"/>
                  <a:pt x="94" y="8"/>
                </a:cubicBezTo>
                <a:cubicBezTo>
                  <a:pt x="86" y="1"/>
                  <a:pt x="86" y="1"/>
                  <a:pt x="86" y="1"/>
                </a:cubicBezTo>
                <a:cubicBezTo>
                  <a:pt x="85" y="0"/>
                  <a:pt x="84" y="0"/>
                  <a:pt x="84" y="1"/>
                </a:cubicBezTo>
                <a:cubicBezTo>
                  <a:pt x="76" y="8"/>
                  <a:pt x="76" y="8"/>
                  <a:pt x="76" y="8"/>
                </a:cubicBezTo>
                <a:cubicBezTo>
                  <a:pt x="75" y="9"/>
                  <a:pt x="75" y="9"/>
                  <a:pt x="76" y="9"/>
                </a:cubicBezTo>
                <a:lnTo>
                  <a:pt x="7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2"/>
          <p:cNvSpPr>
            <a:spLocks noEditPoints="1"/>
          </p:cNvSpPr>
          <p:nvPr/>
        </p:nvSpPr>
        <p:spPr bwMode="auto">
          <a:xfrm>
            <a:off x="6614062" y="2705443"/>
            <a:ext cx="304056" cy="334614"/>
          </a:xfrm>
          <a:custGeom>
            <a:avLst/>
            <a:gdLst>
              <a:gd name="T0" fmla="*/ 17 w 106"/>
              <a:gd name="T1" fmla="*/ 52 h 117"/>
              <a:gd name="T2" fmla="*/ 30 w 106"/>
              <a:gd name="T3" fmla="*/ 85 h 117"/>
              <a:gd name="T4" fmla="*/ 37 w 106"/>
              <a:gd name="T5" fmla="*/ 106 h 117"/>
              <a:gd name="T6" fmla="*/ 44 w 106"/>
              <a:gd name="T7" fmla="*/ 113 h 117"/>
              <a:gd name="T8" fmla="*/ 50 w 106"/>
              <a:gd name="T9" fmla="*/ 117 h 117"/>
              <a:gd name="T10" fmla="*/ 59 w 106"/>
              <a:gd name="T11" fmla="*/ 116 h 117"/>
              <a:gd name="T12" fmla="*/ 70 w 106"/>
              <a:gd name="T13" fmla="*/ 106 h 117"/>
              <a:gd name="T14" fmla="*/ 77 w 106"/>
              <a:gd name="T15" fmla="*/ 85 h 117"/>
              <a:gd name="T16" fmla="*/ 89 w 106"/>
              <a:gd name="T17" fmla="*/ 52 h 117"/>
              <a:gd name="T18" fmla="*/ 73 w 106"/>
              <a:gd name="T19" fmla="*/ 72 h 117"/>
              <a:gd name="T20" fmla="*/ 64 w 106"/>
              <a:gd name="T21" fmla="*/ 89 h 117"/>
              <a:gd name="T22" fmla="*/ 39 w 106"/>
              <a:gd name="T23" fmla="*/ 85 h 117"/>
              <a:gd name="T24" fmla="*/ 27 w 106"/>
              <a:gd name="T25" fmla="*/ 52 h 117"/>
              <a:gd name="T26" fmla="*/ 80 w 106"/>
              <a:gd name="T27" fmla="*/ 52 h 117"/>
              <a:gd name="T28" fmla="*/ 53 w 106"/>
              <a:gd name="T29" fmla="*/ 11 h 117"/>
              <a:gd name="T30" fmla="*/ 56 w 106"/>
              <a:gd name="T31" fmla="*/ 2 h 117"/>
              <a:gd name="T32" fmla="*/ 51 w 106"/>
              <a:gd name="T33" fmla="*/ 2 h 117"/>
              <a:gd name="T34" fmla="*/ 53 w 106"/>
              <a:gd name="T35" fmla="*/ 11 h 117"/>
              <a:gd name="T36" fmla="*/ 31 w 106"/>
              <a:gd name="T37" fmla="*/ 17 h 117"/>
              <a:gd name="T38" fmla="*/ 33 w 106"/>
              <a:gd name="T39" fmla="*/ 13 h 117"/>
              <a:gd name="T40" fmla="*/ 27 w 106"/>
              <a:gd name="T41" fmla="*/ 7 h 117"/>
              <a:gd name="T42" fmla="*/ 29 w 106"/>
              <a:gd name="T43" fmla="*/ 16 h 117"/>
              <a:gd name="T44" fmla="*/ 10 w 106"/>
              <a:gd name="T45" fmla="*/ 25 h 117"/>
              <a:gd name="T46" fmla="*/ 8 w 106"/>
              <a:gd name="T47" fmla="*/ 29 h 117"/>
              <a:gd name="T48" fmla="*/ 15 w 106"/>
              <a:gd name="T49" fmla="*/ 33 h 117"/>
              <a:gd name="T50" fmla="*/ 16 w 106"/>
              <a:gd name="T51" fmla="*/ 29 h 117"/>
              <a:gd name="T52" fmla="*/ 9 w 106"/>
              <a:gd name="T53" fmla="*/ 50 h 117"/>
              <a:gd name="T54" fmla="*/ 0 w 106"/>
              <a:gd name="T55" fmla="*/ 53 h 117"/>
              <a:gd name="T56" fmla="*/ 9 w 106"/>
              <a:gd name="T57" fmla="*/ 55 h 117"/>
              <a:gd name="T58" fmla="*/ 14 w 106"/>
              <a:gd name="T59" fmla="*/ 73 h 117"/>
              <a:gd name="T60" fmla="*/ 7 w 106"/>
              <a:gd name="T61" fmla="*/ 79 h 117"/>
              <a:gd name="T62" fmla="*/ 10 w 106"/>
              <a:gd name="T63" fmla="*/ 80 h 117"/>
              <a:gd name="T64" fmla="*/ 17 w 106"/>
              <a:gd name="T65" fmla="*/ 74 h 117"/>
              <a:gd name="T66" fmla="*/ 98 w 106"/>
              <a:gd name="T67" fmla="*/ 76 h 117"/>
              <a:gd name="T68" fmla="*/ 89 w 106"/>
              <a:gd name="T69" fmla="*/ 74 h 117"/>
              <a:gd name="T70" fmla="*/ 96 w 106"/>
              <a:gd name="T71" fmla="*/ 80 h 117"/>
              <a:gd name="T72" fmla="*/ 99 w 106"/>
              <a:gd name="T73" fmla="*/ 79 h 117"/>
              <a:gd name="T74" fmla="*/ 104 w 106"/>
              <a:gd name="T75" fmla="*/ 50 h 117"/>
              <a:gd name="T76" fmla="*/ 95 w 106"/>
              <a:gd name="T77" fmla="*/ 53 h 117"/>
              <a:gd name="T78" fmla="*/ 104 w 106"/>
              <a:gd name="T79" fmla="*/ 55 h 117"/>
              <a:gd name="T80" fmla="*/ 104 w 106"/>
              <a:gd name="T81" fmla="*/ 50 h 117"/>
              <a:gd name="T82" fmla="*/ 93 w 106"/>
              <a:gd name="T83" fmla="*/ 33 h 117"/>
              <a:gd name="T84" fmla="*/ 99 w 106"/>
              <a:gd name="T85" fmla="*/ 26 h 117"/>
              <a:gd name="T86" fmla="*/ 90 w 106"/>
              <a:gd name="T87" fmla="*/ 29 h 117"/>
              <a:gd name="T88" fmla="*/ 91 w 106"/>
              <a:gd name="T89" fmla="*/ 33 h 117"/>
              <a:gd name="T90" fmla="*/ 75 w 106"/>
              <a:gd name="T91" fmla="*/ 17 h 117"/>
              <a:gd name="T92" fmla="*/ 81 w 106"/>
              <a:gd name="T93" fmla="*/ 10 h 117"/>
              <a:gd name="T94" fmla="*/ 77 w 106"/>
              <a:gd name="T95" fmla="*/ 7 h 117"/>
              <a:gd name="T96" fmla="*/ 74 w 106"/>
              <a:gd name="T97" fmla="*/ 16 h 117"/>
              <a:gd name="T98" fmla="*/ 53 w 106"/>
              <a:gd name="T99" fmla="*/ 69 h 117"/>
              <a:gd name="T100" fmla="*/ 58 w 106"/>
              <a:gd name="T101" fmla="*/ 50 h 117"/>
              <a:gd name="T102" fmla="*/ 59 w 106"/>
              <a:gd name="T103" fmla="*/ 39 h 117"/>
              <a:gd name="T104" fmla="*/ 48 w 106"/>
              <a:gd name="T105" fmla="*/ 39 h 117"/>
              <a:gd name="T106" fmla="*/ 48 w 106"/>
              <a:gd name="T107" fmla="*/ 50 h 117"/>
              <a:gd name="T108" fmla="*/ 53 w 106"/>
              <a:gd name="T109" fmla="*/ 73 h 117"/>
              <a:gd name="T110" fmla="*/ 53 w 106"/>
              <a:gd name="T111" fmla="*/ 85 h 117"/>
              <a:gd name="T112" fmla="*/ 53 w 106"/>
              <a:gd name="T113" fmla="*/ 73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6" h="117">
                <a:moveTo>
                  <a:pt x="53" y="18"/>
                </a:moveTo>
                <a:cubicBezTo>
                  <a:pt x="34" y="18"/>
                  <a:pt x="17" y="33"/>
                  <a:pt x="17" y="52"/>
                </a:cubicBezTo>
                <a:cubicBezTo>
                  <a:pt x="17" y="65"/>
                  <a:pt x="23" y="72"/>
                  <a:pt x="26" y="77"/>
                </a:cubicBezTo>
                <a:cubicBezTo>
                  <a:pt x="28" y="81"/>
                  <a:pt x="30" y="83"/>
                  <a:pt x="30" y="85"/>
                </a:cubicBezTo>
                <a:cubicBezTo>
                  <a:pt x="30" y="89"/>
                  <a:pt x="32" y="93"/>
                  <a:pt x="36" y="96"/>
                </a:cubicBezTo>
                <a:cubicBezTo>
                  <a:pt x="37" y="99"/>
                  <a:pt x="37" y="106"/>
                  <a:pt x="37" y="106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7" y="108"/>
                  <a:pt x="38" y="111"/>
                  <a:pt x="44" y="113"/>
                </a:cubicBezTo>
                <a:cubicBezTo>
                  <a:pt x="45" y="114"/>
                  <a:pt x="46" y="115"/>
                  <a:pt x="47" y="116"/>
                </a:cubicBezTo>
                <a:cubicBezTo>
                  <a:pt x="48" y="117"/>
                  <a:pt x="49" y="117"/>
                  <a:pt x="50" y="117"/>
                </a:cubicBezTo>
                <a:cubicBezTo>
                  <a:pt x="57" y="117"/>
                  <a:pt x="57" y="117"/>
                  <a:pt x="57" y="117"/>
                </a:cubicBezTo>
                <a:cubicBezTo>
                  <a:pt x="58" y="117"/>
                  <a:pt x="58" y="117"/>
                  <a:pt x="59" y="116"/>
                </a:cubicBezTo>
                <a:cubicBezTo>
                  <a:pt x="60" y="115"/>
                  <a:pt x="61" y="114"/>
                  <a:pt x="62" y="113"/>
                </a:cubicBezTo>
                <a:cubicBezTo>
                  <a:pt x="69" y="111"/>
                  <a:pt x="69" y="107"/>
                  <a:pt x="70" y="106"/>
                </a:cubicBezTo>
                <a:cubicBezTo>
                  <a:pt x="70" y="106"/>
                  <a:pt x="70" y="99"/>
                  <a:pt x="70" y="96"/>
                </a:cubicBezTo>
                <a:cubicBezTo>
                  <a:pt x="74" y="93"/>
                  <a:pt x="77" y="89"/>
                  <a:pt x="77" y="85"/>
                </a:cubicBezTo>
                <a:cubicBezTo>
                  <a:pt x="77" y="83"/>
                  <a:pt x="78" y="81"/>
                  <a:pt x="80" y="77"/>
                </a:cubicBezTo>
                <a:cubicBezTo>
                  <a:pt x="84" y="72"/>
                  <a:pt x="89" y="65"/>
                  <a:pt x="89" y="52"/>
                </a:cubicBezTo>
                <a:cubicBezTo>
                  <a:pt x="89" y="33"/>
                  <a:pt x="73" y="18"/>
                  <a:pt x="53" y="18"/>
                </a:cubicBezTo>
                <a:close/>
                <a:moveTo>
                  <a:pt x="73" y="72"/>
                </a:moveTo>
                <a:cubicBezTo>
                  <a:pt x="70" y="76"/>
                  <a:pt x="68" y="80"/>
                  <a:pt x="68" y="85"/>
                </a:cubicBezTo>
                <a:cubicBezTo>
                  <a:pt x="68" y="87"/>
                  <a:pt x="66" y="88"/>
                  <a:pt x="64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1" y="88"/>
                  <a:pt x="39" y="87"/>
                  <a:pt x="39" y="85"/>
                </a:cubicBezTo>
                <a:cubicBezTo>
                  <a:pt x="39" y="80"/>
                  <a:pt x="36" y="76"/>
                  <a:pt x="34" y="72"/>
                </a:cubicBezTo>
                <a:cubicBezTo>
                  <a:pt x="30" y="67"/>
                  <a:pt x="27" y="62"/>
                  <a:pt x="27" y="52"/>
                </a:cubicBezTo>
                <a:cubicBezTo>
                  <a:pt x="27" y="38"/>
                  <a:pt x="39" y="27"/>
                  <a:pt x="53" y="27"/>
                </a:cubicBezTo>
                <a:cubicBezTo>
                  <a:pt x="68" y="27"/>
                  <a:pt x="80" y="38"/>
                  <a:pt x="80" y="52"/>
                </a:cubicBezTo>
                <a:cubicBezTo>
                  <a:pt x="80" y="62"/>
                  <a:pt x="76" y="67"/>
                  <a:pt x="73" y="72"/>
                </a:cubicBezTo>
                <a:close/>
                <a:moveTo>
                  <a:pt x="53" y="11"/>
                </a:moveTo>
                <a:cubicBezTo>
                  <a:pt x="54" y="11"/>
                  <a:pt x="56" y="10"/>
                  <a:pt x="56" y="9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1"/>
                  <a:pt x="54" y="0"/>
                  <a:pt x="53" y="0"/>
                </a:cubicBezTo>
                <a:cubicBezTo>
                  <a:pt x="52" y="0"/>
                  <a:pt x="51" y="1"/>
                  <a:pt x="51" y="2"/>
                </a:cubicBezTo>
                <a:cubicBezTo>
                  <a:pt x="51" y="9"/>
                  <a:pt x="51" y="9"/>
                  <a:pt x="51" y="9"/>
                </a:cubicBezTo>
                <a:cubicBezTo>
                  <a:pt x="51" y="10"/>
                  <a:pt x="52" y="11"/>
                  <a:pt x="53" y="11"/>
                </a:cubicBezTo>
                <a:close/>
                <a:moveTo>
                  <a:pt x="29" y="16"/>
                </a:moveTo>
                <a:cubicBezTo>
                  <a:pt x="30" y="16"/>
                  <a:pt x="30" y="17"/>
                  <a:pt x="31" y="17"/>
                </a:cubicBezTo>
                <a:cubicBezTo>
                  <a:pt x="32" y="17"/>
                  <a:pt x="32" y="17"/>
                  <a:pt x="32" y="16"/>
                </a:cubicBezTo>
                <a:cubicBezTo>
                  <a:pt x="33" y="16"/>
                  <a:pt x="34" y="14"/>
                  <a:pt x="33" y="13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6"/>
                  <a:pt x="28" y="6"/>
                  <a:pt x="27" y="7"/>
                </a:cubicBezTo>
                <a:cubicBezTo>
                  <a:pt x="26" y="7"/>
                  <a:pt x="25" y="9"/>
                  <a:pt x="26" y="10"/>
                </a:cubicBezTo>
                <a:lnTo>
                  <a:pt x="29" y="16"/>
                </a:lnTo>
                <a:close/>
                <a:moveTo>
                  <a:pt x="16" y="29"/>
                </a:moveTo>
                <a:cubicBezTo>
                  <a:pt x="10" y="25"/>
                  <a:pt x="10" y="25"/>
                  <a:pt x="10" y="25"/>
                </a:cubicBezTo>
                <a:cubicBezTo>
                  <a:pt x="9" y="25"/>
                  <a:pt x="8" y="25"/>
                  <a:pt x="7" y="26"/>
                </a:cubicBezTo>
                <a:cubicBezTo>
                  <a:pt x="7" y="27"/>
                  <a:pt x="7" y="29"/>
                  <a:pt x="8" y="29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5" y="33"/>
                  <a:pt x="15" y="33"/>
                </a:cubicBezTo>
                <a:cubicBezTo>
                  <a:pt x="16" y="33"/>
                  <a:pt x="17" y="32"/>
                  <a:pt x="17" y="32"/>
                </a:cubicBezTo>
                <a:cubicBezTo>
                  <a:pt x="18" y="31"/>
                  <a:pt x="17" y="29"/>
                  <a:pt x="16" y="29"/>
                </a:cubicBezTo>
                <a:close/>
                <a:moveTo>
                  <a:pt x="11" y="53"/>
                </a:moveTo>
                <a:cubicBezTo>
                  <a:pt x="11" y="51"/>
                  <a:pt x="10" y="50"/>
                  <a:pt x="9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51"/>
                  <a:pt x="0" y="53"/>
                </a:cubicBezTo>
                <a:cubicBezTo>
                  <a:pt x="0" y="54"/>
                  <a:pt x="1" y="55"/>
                  <a:pt x="2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10" y="55"/>
                  <a:pt x="11" y="54"/>
                  <a:pt x="11" y="53"/>
                </a:cubicBezTo>
                <a:close/>
                <a:moveTo>
                  <a:pt x="14" y="73"/>
                </a:moveTo>
                <a:cubicBezTo>
                  <a:pt x="8" y="76"/>
                  <a:pt x="8" y="76"/>
                  <a:pt x="8" y="76"/>
                </a:cubicBezTo>
                <a:cubicBezTo>
                  <a:pt x="7" y="77"/>
                  <a:pt x="7" y="78"/>
                  <a:pt x="7" y="79"/>
                </a:cubicBezTo>
                <a:cubicBezTo>
                  <a:pt x="8" y="80"/>
                  <a:pt x="8" y="80"/>
                  <a:pt x="9" y="80"/>
                </a:cubicBezTo>
                <a:cubicBezTo>
                  <a:pt x="10" y="80"/>
                  <a:pt x="10" y="80"/>
                  <a:pt x="10" y="80"/>
                </a:cubicBezTo>
                <a:cubicBezTo>
                  <a:pt x="16" y="77"/>
                  <a:pt x="16" y="77"/>
                  <a:pt x="16" y="77"/>
                </a:cubicBezTo>
                <a:cubicBezTo>
                  <a:pt x="17" y="76"/>
                  <a:pt x="18" y="75"/>
                  <a:pt x="17" y="74"/>
                </a:cubicBezTo>
                <a:cubicBezTo>
                  <a:pt x="16" y="72"/>
                  <a:pt x="15" y="72"/>
                  <a:pt x="14" y="73"/>
                </a:cubicBezTo>
                <a:close/>
                <a:moveTo>
                  <a:pt x="98" y="76"/>
                </a:moveTo>
                <a:cubicBezTo>
                  <a:pt x="93" y="73"/>
                  <a:pt x="93" y="73"/>
                  <a:pt x="93" y="73"/>
                </a:cubicBezTo>
                <a:cubicBezTo>
                  <a:pt x="91" y="72"/>
                  <a:pt x="90" y="72"/>
                  <a:pt x="89" y="74"/>
                </a:cubicBezTo>
                <a:cubicBezTo>
                  <a:pt x="89" y="75"/>
                  <a:pt x="89" y="76"/>
                  <a:pt x="90" y="77"/>
                </a:cubicBezTo>
                <a:cubicBezTo>
                  <a:pt x="96" y="80"/>
                  <a:pt x="96" y="80"/>
                  <a:pt x="96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9" y="80"/>
                  <a:pt x="99" y="79"/>
                </a:cubicBezTo>
                <a:cubicBezTo>
                  <a:pt x="100" y="78"/>
                  <a:pt x="100" y="77"/>
                  <a:pt x="98" y="76"/>
                </a:cubicBezTo>
                <a:close/>
                <a:moveTo>
                  <a:pt x="104" y="50"/>
                </a:moveTo>
                <a:cubicBezTo>
                  <a:pt x="97" y="50"/>
                  <a:pt x="97" y="50"/>
                  <a:pt x="97" y="50"/>
                </a:cubicBezTo>
                <a:cubicBezTo>
                  <a:pt x="96" y="50"/>
                  <a:pt x="95" y="51"/>
                  <a:pt x="95" y="53"/>
                </a:cubicBezTo>
                <a:cubicBezTo>
                  <a:pt x="95" y="54"/>
                  <a:pt x="96" y="55"/>
                  <a:pt x="97" y="55"/>
                </a:cubicBezTo>
                <a:cubicBezTo>
                  <a:pt x="104" y="55"/>
                  <a:pt x="104" y="55"/>
                  <a:pt x="104" y="55"/>
                </a:cubicBezTo>
                <a:cubicBezTo>
                  <a:pt x="105" y="55"/>
                  <a:pt x="106" y="54"/>
                  <a:pt x="106" y="53"/>
                </a:cubicBezTo>
                <a:cubicBezTo>
                  <a:pt x="106" y="51"/>
                  <a:pt x="105" y="50"/>
                  <a:pt x="104" y="50"/>
                </a:cubicBezTo>
                <a:close/>
                <a:moveTo>
                  <a:pt x="91" y="33"/>
                </a:moveTo>
                <a:cubicBezTo>
                  <a:pt x="92" y="33"/>
                  <a:pt x="92" y="33"/>
                  <a:pt x="93" y="33"/>
                </a:cubicBezTo>
                <a:cubicBezTo>
                  <a:pt x="98" y="29"/>
                  <a:pt x="98" y="29"/>
                  <a:pt x="98" y="29"/>
                </a:cubicBezTo>
                <a:cubicBezTo>
                  <a:pt x="100" y="29"/>
                  <a:pt x="100" y="27"/>
                  <a:pt x="99" y="26"/>
                </a:cubicBezTo>
                <a:cubicBezTo>
                  <a:pt x="99" y="25"/>
                  <a:pt x="97" y="25"/>
                  <a:pt x="96" y="25"/>
                </a:cubicBezTo>
                <a:cubicBezTo>
                  <a:pt x="90" y="29"/>
                  <a:pt x="90" y="29"/>
                  <a:pt x="90" y="29"/>
                </a:cubicBezTo>
                <a:cubicBezTo>
                  <a:pt x="89" y="29"/>
                  <a:pt x="89" y="31"/>
                  <a:pt x="89" y="32"/>
                </a:cubicBezTo>
                <a:cubicBezTo>
                  <a:pt x="90" y="32"/>
                  <a:pt x="91" y="33"/>
                  <a:pt x="91" y="33"/>
                </a:cubicBezTo>
                <a:close/>
                <a:moveTo>
                  <a:pt x="74" y="16"/>
                </a:moveTo>
                <a:cubicBezTo>
                  <a:pt x="75" y="17"/>
                  <a:pt x="75" y="17"/>
                  <a:pt x="75" y="17"/>
                </a:cubicBezTo>
                <a:cubicBezTo>
                  <a:pt x="76" y="17"/>
                  <a:pt x="77" y="16"/>
                  <a:pt x="77" y="16"/>
                </a:cubicBezTo>
                <a:cubicBezTo>
                  <a:pt x="81" y="10"/>
                  <a:pt x="81" y="10"/>
                  <a:pt x="81" y="10"/>
                </a:cubicBezTo>
                <a:cubicBezTo>
                  <a:pt x="81" y="9"/>
                  <a:pt x="81" y="7"/>
                  <a:pt x="80" y="7"/>
                </a:cubicBezTo>
                <a:cubicBezTo>
                  <a:pt x="79" y="6"/>
                  <a:pt x="77" y="6"/>
                  <a:pt x="77" y="7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14"/>
                  <a:pt x="73" y="16"/>
                  <a:pt x="74" y="16"/>
                </a:cubicBezTo>
                <a:close/>
                <a:moveTo>
                  <a:pt x="50" y="66"/>
                </a:moveTo>
                <a:cubicBezTo>
                  <a:pt x="50" y="68"/>
                  <a:pt x="51" y="69"/>
                  <a:pt x="53" y="69"/>
                </a:cubicBezTo>
                <a:cubicBezTo>
                  <a:pt x="55" y="69"/>
                  <a:pt x="56" y="68"/>
                  <a:pt x="56" y="66"/>
                </a:cubicBezTo>
                <a:cubicBezTo>
                  <a:pt x="58" y="50"/>
                  <a:pt x="58" y="50"/>
                  <a:pt x="58" y="50"/>
                </a:cubicBezTo>
                <a:cubicBezTo>
                  <a:pt x="59" y="49"/>
                  <a:pt x="59" y="48"/>
                  <a:pt x="59" y="47"/>
                </a:cubicBezTo>
                <a:cubicBezTo>
                  <a:pt x="59" y="39"/>
                  <a:pt x="59" y="39"/>
                  <a:pt x="59" y="39"/>
                </a:cubicBezTo>
                <a:cubicBezTo>
                  <a:pt x="59" y="35"/>
                  <a:pt x="57" y="34"/>
                  <a:pt x="53" y="34"/>
                </a:cubicBezTo>
                <a:cubicBezTo>
                  <a:pt x="50" y="34"/>
                  <a:pt x="48" y="35"/>
                  <a:pt x="48" y="39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8"/>
                  <a:pt x="48" y="49"/>
                  <a:pt x="48" y="50"/>
                </a:cubicBezTo>
                <a:lnTo>
                  <a:pt x="50" y="66"/>
                </a:lnTo>
                <a:close/>
                <a:moveTo>
                  <a:pt x="53" y="73"/>
                </a:moveTo>
                <a:cubicBezTo>
                  <a:pt x="50" y="73"/>
                  <a:pt x="48" y="76"/>
                  <a:pt x="48" y="79"/>
                </a:cubicBezTo>
                <a:cubicBezTo>
                  <a:pt x="48" y="82"/>
                  <a:pt x="50" y="85"/>
                  <a:pt x="53" y="85"/>
                </a:cubicBezTo>
                <a:cubicBezTo>
                  <a:pt x="56" y="85"/>
                  <a:pt x="59" y="82"/>
                  <a:pt x="59" y="79"/>
                </a:cubicBezTo>
                <a:cubicBezTo>
                  <a:pt x="59" y="76"/>
                  <a:pt x="56" y="73"/>
                  <a:pt x="53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2241162" y="2097331"/>
            <a:ext cx="311695" cy="313223"/>
          </a:xfrm>
          <a:custGeom>
            <a:avLst/>
            <a:gdLst>
              <a:gd name="T0" fmla="*/ 93 w 109"/>
              <a:gd name="T1" fmla="*/ 16 h 109"/>
              <a:gd name="T2" fmla="*/ 55 w 109"/>
              <a:gd name="T3" fmla="*/ 0 h 109"/>
              <a:gd name="T4" fmla="*/ 16 w 109"/>
              <a:gd name="T5" fmla="*/ 16 h 109"/>
              <a:gd name="T6" fmla="*/ 0 w 109"/>
              <a:gd name="T7" fmla="*/ 54 h 109"/>
              <a:gd name="T8" fmla="*/ 16 w 109"/>
              <a:gd name="T9" fmla="*/ 93 h 109"/>
              <a:gd name="T10" fmla="*/ 55 w 109"/>
              <a:gd name="T11" fmla="*/ 109 h 109"/>
              <a:gd name="T12" fmla="*/ 93 w 109"/>
              <a:gd name="T13" fmla="*/ 93 h 109"/>
              <a:gd name="T14" fmla="*/ 109 w 109"/>
              <a:gd name="T15" fmla="*/ 54 h 109"/>
              <a:gd name="T16" fmla="*/ 93 w 109"/>
              <a:gd name="T17" fmla="*/ 16 h 109"/>
              <a:gd name="T18" fmla="*/ 55 w 109"/>
              <a:gd name="T19" fmla="*/ 21 h 109"/>
              <a:gd name="T20" fmla="*/ 88 w 109"/>
              <a:gd name="T21" fmla="*/ 54 h 109"/>
              <a:gd name="T22" fmla="*/ 55 w 109"/>
              <a:gd name="T23" fmla="*/ 88 h 109"/>
              <a:gd name="T24" fmla="*/ 21 w 109"/>
              <a:gd name="T25" fmla="*/ 54 h 109"/>
              <a:gd name="T26" fmla="*/ 55 w 109"/>
              <a:gd name="T27" fmla="*/ 21 h 109"/>
              <a:gd name="T28" fmla="*/ 90 w 109"/>
              <a:gd name="T29" fmla="*/ 90 h 109"/>
              <a:gd name="T30" fmla="*/ 55 w 109"/>
              <a:gd name="T31" fmla="*/ 104 h 109"/>
              <a:gd name="T32" fmla="*/ 20 w 109"/>
              <a:gd name="T33" fmla="*/ 90 h 109"/>
              <a:gd name="T34" fmla="*/ 5 w 109"/>
              <a:gd name="T35" fmla="*/ 54 h 109"/>
              <a:gd name="T36" fmla="*/ 16 w 109"/>
              <a:gd name="T37" fmla="*/ 54 h 109"/>
              <a:gd name="T38" fmla="*/ 55 w 109"/>
              <a:gd name="T39" fmla="*/ 93 h 109"/>
              <a:gd name="T40" fmla="*/ 93 w 109"/>
              <a:gd name="T41" fmla="*/ 54 h 109"/>
              <a:gd name="T42" fmla="*/ 55 w 109"/>
              <a:gd name="T43" fmla="*/ 16 h 109"/>
              <a:gd name="T44" fmla="*/ 51 w 109"/>
              <a:gd name="T45" fmla="*/ 16 h 109"/>
              <a:gd name="T46" fmla="*/ 51 w 109"/>
              <a:gd name="T47" fmla="*/ 5 h 109"/>
              <a:gd name="T48" fmla="*/ 55 w 109"/>
              <a:gd name="T49" fmla="*/ 5 h 109"/>
              <a:gd name="T50" fmla="*/ 90 w 109"/>
              <a:gd name="T51" fmla="*/ 19 h 109"/>
              <a:gd name="T52" fmla="*/ 105 w 109"/>
              <a:gd name="T53" fmla="*/ 54 h 109"/>
              <a:gd name="T54" fmla="*/ 90 w 109"/>
              <a:gd name="T55" fmla="*/ 90 h 109"/>
              <a:gd name="T56" fmla="*/ 90 w 109"/>
              <a:gd name="T57" fmla="*/ 90 h 109"/>
              <a:gd name="T58" fmla="*/ 90 w 109"/>
              <a:gd name="T59" fmla="*/ 9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9" h="109">
                <a:moveTo>
                  <a:pt x="93" y="16"/>
                </a:moveTo>
                <a:cubicBezTo>
                  <a:pt x="83" y="5"/>
                  <a:pt x="69" y="0"/>
                  <a:pt x="55" y="0"/>
                </a:cubicBezTo>
                <a:cubicBezTo>
                  <a:pt x="40" y="0"/>
                  <a:pt x="26" y="5"/>
                  <a:pt x="16" y="16"/>
                </a:cubicBezTo>
                <a:cubicBezTo>
                  <a:pt x="6" y="26"/>
                  <a:pt x="0" y="40"/>
                  <a:pt x="0" y="54"/>
                </a:cubicBezTo>
                <a:cubicBezTo>
                  <a:pt x="0" y="69"/>
                  <a:pt x="6" y="83"/>
                  <a:pt x="16" y="93"/>
                </a:cubicBezTo>
                <a:cubicBezTo>
                  <a:pt x="26" y="103"/>
                  <a:pt x="40" y="109"/>
                  <a:pt x="55" y="109"/>
                </a:cubicBezTo>
                <a:cubicBezTo>
                  <a:pt x="69" y="109"/>
                  <a:pt x="83" y="103"/>
                  <a:pt x="93" y="93"/>
                </a:cubicBezTo>
                <a:cubicBezTo>
                  <a:pt x="104" y="83"/>
                  <a:pt x="109" y="69"/>
                  <a:pt x="109" y="54"/>
                </a:cubicBezTo>
                <a:cubicBezTo>
                  <a:pt x="109" y="40"/>
                  <a:pt x="104" y="26"/>
                  <a:pt x="93" y="16"/>
                </a:cubicBezTo>
                <a:close/>
                <a:moveTo>
                  <a:pt x="55" y="21"/>
                </a:moveTo>
                <a:cubicBezTo>
                  <a:pt x="73" y="21"/>
                  <a:pt x="88" y="36"/>
                  <a:pt x="88" y="54"/>
                </a:cubicBezTo>
                <a:cubicBezTo>
                  <a:pt x="88" y="73"/>
                  <a:pt x="73" y="88"/>
                  <a:pt x="55" y="88"/>
                </a:cubicBezTo>
                <a:cubicBezTo>
                  <a:pt x="36" y="88"/>
                  <a:pt x="21" y="73"/>
                  <a:pt x="21" y="54"/>
                </a:cubicBezTo>
                <a:cubicBezTo>
                  <a:pt x="21" y="36"/>
                  <a:pt x="36" y="21"/>
                  <a:pt x="55" y="21"/>
                </a:cubicBezTo>
                <a:close/>
                <a:moveTo>
                  <a:pt x="90" y="90"/>
                </a:moveTo>
                <a:cubicBezTo>
                  <a:pt x="81" y="99"/>
                  <a:pt x="68" y="104"/>
                  <a:pt x="55" y="104"/>
                </a:cubicBezTo>
                <a:cubicBezTo>
                  <a:pt x="41" y="104"/>
                  <a:pt x="29" y="99"/>
                  <a:pt x="20" y="90"/>
                </a:cubicBezTo>
                <a:cubicBezTo>
                  <a:pt x="10" y="80"/>
                  <a:pt x="5" y="68"/>
                  <a:pt x="5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6" y="76"/>
                  <a:pt x="34" y="93"/>
                  <a:pt x="55" y="93"/>
                </a:cubicBezTo>
                <a:cubicBezTo>
                  <a:pt x="76" y="93"/>
                  <a:pt x="93" y="76"/>
                  <a:pt x="93" y="54"/>
                </a:cubicBezTo>
                <a:cubicBezTo>
                  <a:pt x="93" y="33"/>
                  <a:pt x="76" y="16"/>
                  <a:pt x="55" y="16"/>
                </a:cubicBezTo>
                <a:cubicBezTo>
                  <a:pt x="53" y="16"/>
                  <a:pt x="52" y="16"/>
                  <a:pt x="51" y="16"/>
                </a:cubicBezTo>
                <a:cubicBezTo>
                  <a:pt x="51" y="5"/>
                  <a:pt x="51" y="5"/>
                  <a:pt x="51" y="5"/>
                </a:cubicBezTo>
                <a:cubicBezTo>
                  <a:pt x="52" y="5"/>
                  <a:pt x="53" y="5"/>
                  <a:pt x="55" y="5"/>
                </a:cubicBezTo>
                <a:cubicBezTo>
                  <a:pt x="68" y="5"/>
                  <a:pt x="81" y="10"/>
                  <a:pt x="90" y="19"/>
                </a:cubicBezTo>
                <a:cubicBezTo>
                  <a:pt x="99" y="29"/>
                  <a:pt x="105" y="41"/>
                  <a:pt x="105" y="54"/>
                </a:cubicBezTo>
                <a:cubicBezTo>
                  <a:pt x="105" y="68"/>
                  <a:pt x="99" y="80"/>
                  <a:pt x="90" y="90"/>
                </a:cubicBezTo>
                <a:close/>
                <a:moveTo>
                  <a:pt x="90" y="90"/>
                </a:moveTo>
                <a:cubicBezTo>
                  <a:pt x="90" y="90"/>
                  <a:pt x="90" y="90"/>
                  <a:pt x="90" y="9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4" name="Freeform 34"/>
          <p:cNvSpPr>
            <a:spLocks noEditPoints="1"/>
          </p:cNvSpPr>
          <p:nvPr/>
        </p:nvSpPr>
        <p:spPr bwMode="auto">
          <a:xfrm>
            <a:off x="5964697" y="2708498"/>
            <a:ext cx="331559" cy="331558"/>
          </a:xfrm>
          <a:custGeom>
            <a:avLst/>
            <a:gdLst>
              <a:gd name="T0" fmla="*/ 58 w 116"/>
              <a:gd name="T1" fmla="*/ 68 h 116"/>
              <a:gd name="T2" fmla="*/ 58 w 116"/>
              <a:gd name="T3" fmla="*/ 49 h 116"/>
              <a:gd name="T4" fmla="*/ 89 w 116"/>
              <a:gd name="T5" fmla="*/ 9 h 116"/>
              <a:gd name="T6" fmla="*/ 66 w 116"/>
              <a:gd name="T7" fmla="*/ 39 h 116"/>
              <a:gd name="T8" fmla="*/ 89 w 116"/>
              <a:gd name="T9" fmla="*/ 9 h 116"/>
              <a:gd name="T10" fmla="*/ 109 w 116"/>
              <a:gd name="T11" fmla="*/ 32 h 116"/>
              <a:gd name="T12" fmla="*/ 74 w 116"/>
              <a:gd name="T13" fmla="*/ 46 h 116"/>
              <a:gd name="T14" fmla="*/ 78 w 116"/>
              <a:gd name="T15" fmla="*/ 56 h 116"/>
              <a:gd name="T16" fmla="*/ 116 w 116"/>
              <a:gd name="T17" fmla="*/ 61 h 116"/>
              <a:gd name="T18" fmla="*/ 78 w 116"/>
              <a:gd name="T19" fmla="*/ 56 h 116"/>
              <a:gd name="T20" fmla="*/ 107 w 116"/>
              <a:gd name="T21" fmla="*/ 90 h 116"/>
              <a:gd name="T22" fmla="*/ 77 w 116"/>
              <a:gd name="T23" fmla="*/ 66 h 116"/>
              <a:gd name="T24" fmla="*/ 66 w 116"/>
              <a:gd name="T25" fmla="*/ 77 h 116"/>
              <a:gd name="T26" fmla="*/ 89 w 116"/>
              <a:gd name="T27" fmla="*/ 107 h 116"/>
              <a:gd name="T28" fmla="*/ 66 w 116"/>
              <a:gd name="T29" fmla="*/ 77 h 116"/>
              <a:gd name="T30" fmla="*/ 60 w 116"/>
              <a:gd name="T31" fmla="*/ 116 h 116"/>
              <a:gd name="T32" fmla="*/ 55 w 116"/>
              <a:gd name="T33" fmla="*/ 79 h 116"/>
              <a:gd name="T34" fmla="*/ 27 w 116"/>
              <a:gd name="T35" fmla="*/ 107 h 116"/>
              <a:gd name="T36" fmla="*/ 50 w 116"/>
              <a:gd name="T37" fmla="*/ 77 h 116"/>
              <a:gd name="T38" fmla="*/ 27 w 116"/>
              <a:gd name="T39" fmla="*/ 107 h 116"/>
              <a:gd name="T40" fmla="*/ 6 w 116"/>
              <a:gd name="T41" fmla="*/ 85 h 116"/>
              <a:gd name="T42" fmla="*/ 41 w 116"/>
              <a:gd name="T43" fmla="*/ 71 h 116"/>
              <a:gd name="T44" fmla="*/ 37 w 116"/>
              <a:gd name="T45" fmla="*/ 56 h 116"/>
              <a:gd name="T46" fmla="*/ 0 w 116"/>
              <a:gd name="T47" fmla="*/ 61 h 116"/>
              <a:gd name="T48" fmla="*/ 37 w 116"/>
              <a:gd name="T49" fmla="*/ 56 h 116"/>
              <a:gd name="T50" fmla="*/ 9 w 116"/>
              <a:gd name="T51" fmla="*/ 27 h 116"/>
              <a:gd name="T52" fmla="*/ 39 w 116"/>
              <a:gd name="T53" fmla="*/ 50 h 116"/>
              <a:gd name="T54" fmla="*/ 50 w 116"/>
              <a:gd name="T55" fmla="*/ 39 h 116"/>
              <a:gd name="T56" fmla="*/ 27 w 116"/>
              <a:gd name="T57" fmla="*/ 9 h 116"/>
              <a:gd name="T58" fmla="*/ 50 w 116"/>
              <a:gd name="T59" fmla="*/ 39 h 116"/>
              <a:gd name="T60" fmla="*/ 55 w 116"/>
              <a:gd name="T61" fmla="*/ 0 h 116"/>
              <a:gd name="T62" fmla="*/ 60 w 116"/>
              <a:gd name="T63" fmla="*/ 38 h 116"/>
              <a:gd name="T64" fmla="*/ 60 w 116"/>
              <a:gd name="T65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" h="116">
                <a:moveTo>
                  <a:pt x="67" y="58"/>
                </a:moveTo>
                <a:cubicBezTo>
                  <a:pt x="67" y="64"/>
                  <a:pt x="63" y="68"/>
                  <a:pt x="58" y="68"/>
                </a:cubicBezTo>
                <a:cubicBezTo>
                  <a:pt x="53" y="68"/>
                  <a:pt x="48" y="64"/>
                  <a:pt x="48" y="58"/>
                </a:cubicBezTo>
                <a:cubicBezTo>
                  <a:pt x="48" y="53"/>
                  <a:pt x="53" y="49"/>
                  <a:pt x="58" y="49"/>
                </a:cubicBezTo>
                <a:cubicBezTo>
                  <a:pt x="63" y="49"/>
                  <a:pt x="67" y="53"/>
                  <a:pt x="67" y="58"/>
                </a:cubicBezTo>
                <a:close/>
                <a:moveTo>
                  <a:pt x="89" y="9"/>
                </a:moveTo>
                <a:cubicBezTo>
                  <a:pt x="85" y="7"/>
                  <a:pt x="85" y="7"/>
                  <a:pt x="85" y="7"/>
                </a:cubicBezTo>
                <a:cubicBezTo>
                  <a:pt x="66" y="39"/>
                  <a:pt x="66" y="39"/>
                  <a:pt x="66" y="39"/>
                </a:cubicBezTo>
                <a:cubicBezTo>
                  <a:pt x="70" y="42"/>
                  <a:pt x="70" y="42"/>
                  <a:pt x="70" y="42"/>
                </a:cubicBezTo>
                <a:lnTo>
                  <a:pt x="89" y="9"/>
                </a:lnTo>
                <a:close/>
                <a:moveTo>
                  <a:pt x="77" y="50"/>
                </a:moveTo>
                <a:cubicBezTo>
                  <a:pt x="109" y="32"/>
                  <a:pt x="109" y="32"/>
                  <a:pt x="109" y="32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74" y="46"/>
                  <a:pt x="74" y="46"/>
                  <a:pt x="74" y="46"/>
                </a:cubicBezTo>
                <a:lnTo>
                  <a:pt x="77" y="50"/>
                </a:lnTo>
                <a:close/>
                <a:moveTo>
                  <a:pt x="78" y="56"/>
                </a:moveTo>
                <a:cubicBezTo>
                  <a:pt x="78" y="61"/>
                  <a:pt x="78" y="61"/>
                  <a:pt x="78" y="61"/>
                </a:cubicBezTo>
                <a:cubicBezTo>
                  <a:pt x="116" y="61"/>
                  <a:pt x="116" y="61"/>
                  <a:pt x="116" y="61"/>
                </a:cubicBezTo>
                <a:cubicBezTo>
                  <a:pt x="116" y="56"/>
                  <a:pt x="116" y="56"/>
                  <a:pt x="116" y="56"/>
                </a:cubicBezTo>
                <a:lnTo>
                  <a:pt x="78" y="56"/>
                </a:lnTo>
                <a:close/>
                <a:moveTo>
                  <a:pt x="74" y="71"/>
                </a:moveTo>
                <a:cubicBezTo>
                  <a:pt x="107" y="90"/>
                  <a:pt x="107" y="90"/>
                  <a:pt x="107" y="90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77" y="66"/>
                  <a:pt x="77" y="66"/>
                  <a:pt x="77" y="66"/>
                </a:cubicBezTo>
                <a:lnTo>
                  <a:pt x="74" y="71"/>
                </a:lnTo>
                <a:close/>
                <a:moveTo>
                  <a:pt x="66" y="77"/>
                </a:moveTo>
                <a:cubicBezTo>
                  <a:pt x="85" y="110"/>
                  <a:pt x="85" y="110"/>
                  <a:pt x="85" y="110"/>
                </a:cubicBezTo>
                <a:cubicBezTo>
                  <a:pt x="89" y="107"/>
                  <a:pt x="89" y="107"/>
                  <a:pt x="89" y="107"/>
                </a:cubicBezTo>
                <a:cubicBezTo>
                  <a:pt x="70" y="75"/>
                  <a:pt x="70" y="75"/>
                  <a:pt x="70" y="75"/>
                </a:cubicBezTo>
                <a:lnTo>
                  <a:pt x="66" y="77"/>
                </a:lnTo>
                <a:close/>
                <a:moveTo>
                  <a:pt x="55" y="116"/>
                </a:moveTo>
                <a:cubicBezTo>
                  <a:pt x="60" y="116"/>
                  <a:pt x="60" y="116"/>
                  <a:pt x="60" y="116"/>
                </a:cubicBezTo>
                <a:cubicBezTo>
                  <a:pt x="60" y="79"/>
                  <a:pt x="60" y="79"/>
                  <a:pt x="60" y="79"/>
                </a:cubicBezTo>
                <a:cubicBezTo>
                  <a:pt x="55" y="79"/>
                  <a:pt x="55" y="79"/>
                  <a:pt x="55" y="79"/>
                </a:cubicBezTo>
                <a:lnTo>
                  <a:pt x="55" y="116"/>
                </a:lnTo>
                <a:close/>
                <a:moveTo>
                  <a:pt x="27" y="107"/>
                </a:moveTo>
                <a:cubicBezTo>
                  <a:pt x="31" y="110"/>
                  <a:pt x="31" y="110"/>
                  <a:pt x="31" y="110"/>
                </a:cubicBezTo>
                <a:cubicBezTo>
                  <a:pt x="50" y="77"/>
                  <a:pt x="50" y="77"/>
                  <a:pt x="50" y="77"/>
                </a:cubicBezTo>
                <a:cubicBezTo>
                  <a:pt x="45" y="75"/>
                  <a:pt x="45" y="75"/>
                  <a:pt x="45" y="75"/>
                </a:cubicBezTo>
                <a:lnTo>
                  <a:pt x="27" y="107"/>
                </a:lnTo>
                <a:close/>
                <a:moveTo>
                  <a:pt x="39" y="66"/>
                </a:moveTo>
                <a:cubicBezTo>
                  <a:pt x="6" y="85"/>
                  <a:pt x="6" y="85"/>
                  <a:pt x="6" y="85"/>
                </a:cubicBezTo>
                <a:cubicBezTo>
                  <a:pt x="9" y="90"/>
                  <a:pt x="9" y="90"/>
                  <a:pt x="9" y="90"/>
                </a:cubicBezTo>
                <a:cubicBezTo>
                  <a:pt x="41" y="71"/>
                  <a:pt x="41" y="71"/>
                  <a:pt x="41" y="71"/>
                </a:cubicBezTo>
                <a:lnTo>
                  <a:pt x="39" y="66"/>
                </a:lnTo>
                <a:close/>
                <a:moveTo>
                  <a:pt x="37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0" y="61"/>
                  <a:pt x="0" y="61"/>
                </a:cubicBezTo>
                <a:cubicBezTo>
                  <a:pt x="37" y="61"/>
                  <a:pt x="37" y="61"/>
                  <a:pt x="37" y="61"/>
                </a:cubicBezTo>
                <a:lnTo>
                  <a:pt x="37" y="56"/>
                </a:lnTo>
                <a:close/>
                <a:moveTo>
                  <a:pt x="41" y="46"/>
                </a:moveTo>
                <a:cubicBezTo>
                  <a:pt x="9" y="27"/>
                  <a:pt x="9" y="27"/>
                  <a:pt x="9" y="27"/>
                </a:cubicBezTo>
                <a:cubicBezTo>
                  <a:pt x="6" y="32"/>
                  <a:pt x="6" y="32"/>
                  <a:pt x="6" y="32"/>
                </a:cubicBezTo>
                <a:cubicBezTo>
                  <a:pt x="39" y="50"/>
                  <a:pt x="39" y="50"/>
                  <a:pt x="39" y="50"/>
                </a:cubicBezTo>
                <a:lnTo>
                  <a:pt x="41" y="46"/>
                </a:lnTo>
                <a:close/>
                <a:moveTo>
                  <a:pt x="50" y="39"/>
                </a:moveTo>
                <a:cubicBezTo>
                  <a:pt x="31" y="7"/>
                  <a:pt x="31" y="7"/>
                  <a:pt x="31" y="7"/>
                </a:cubicBezTo>
                <a:cubicBezTo>
                  <a:pt x="27" y="9"/>
                  <a:pt x="27" y="9"/>
                  <a:pt x="27" y="9"/>
                </a:cubicBezTo>
                <a:cubicBezTo>
                  <a:pt x="45" y="42"/>
                  <a:pt x="45" y="42"/>
                  <a:pt x="45" y="42"/>
                </a:cubicBezTo>
                <a:lnTo>
                  <a:pt x="50" y="39"/>
                </a:lnTo>
                <a:close/>
                <a:moveTo>
                  <a:pt x="60" y="0"/>
                </a:moveTo>
                <a:cubicBezTo>
                  <a:pt x="55" y="0"/>
                  <a:pt x="55" y="0"/>
                  <a:pt x="55" y="0"/>
                </a:cubicBezTo>
                <a:cubicBezTo>
                  <a:pt x="55" y="38"/>
                  <a:pt x="55" y="38"/>
                  <a:pt x="55" y="38"/>
                </a:cubicBezTo>
                <a:cubicBezTo>
                  <a:pt x="60" y="38"/>
                  <a:pt x="60" y="38"/>
                  <a:pt x="60" y="38"/>
                </a:cubicBezTo>
                <a:lnTo>
                  <a:pt x="60" y="0"/>
                </a:lnTo>
                <a:close/>
                <a:moveTo>
                  <a:pt x="60" y="0"/>
                </a:moveTo>
                <a:cubicBezTo>
                  <a:pt x="60" y="0"/>
                  <a:pt x="60" y="0"/>
                  <a:pt x="60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5" name="Freeform 35"/>
          <p:cNvSpPr>
            <a:spLocks noEditPoints="1"/>
          </p:cNvSpPr>
          <p:nvPr/>
        </p:nvSpPr>
        <p:spPr bwMode="auto">
          <a:xfrm>
            <a:off x="5998311" y="1464773"/>
            <a:ext cx="271969" cy="268914"/>
          </a:xfrm>
          <a:custGeom>
            <a:avLst/>
            <a:gdLst>
              <a:gd name="T0" fmla="*/ 13 w 95"/>
              <a:gd name="T1" fmla="*/ 41 h 94"/>
              <a:gd name="T2" fmla="*/ 23 w 95"/>
              <a:gd name="T3" fmla="*/ 32 h 94"/>
              <a:gd name="T4" fmla="*/ 18 w 95"/>
              <a:gd name="T5" fmla="*/ 27 h 94"/>
              <a:gd name="T6" fmla="*/ 18 w 95"/>
              <a:gd name="T7" fmla="*/ 18 h 94"/>
              <a:gd name="T8" fmla="*/ 27 w 95"/>
              <a:gd name="T9" fmla="*/ 18 h 94"/>
              <a:gd name="T10" fmla="*/ 50 w 95"/>
              <a:gd name="T11" fmla="*/ 40 h 94"/>
              <a:gd name="T12" fmla="*/ 59 w 95"/>
              <a:gd name="T13" fmla="*/ 31 h 94"/>
              <a:gd name="T14" fmla="*/ 36 w 95"/>
              <a:gd name="T15" fmla="*/ 8 h 94"/>
              <a:gd name="T16" fmla="*/ 8 w 95"/>
              <a:gd name="T17" fmla="*/ 8 h 94"/>
              <a:gd name="T18" fmla="*/ 8 w 95"/>
              <a:gd name="T19" fmla="*/ 36 h 94"/>
              <a:gd name="T20" fmla="*/ 13 w 95"/>
              <a:gd name="T21" fmla="*/ 41 h 94"/>
              <a:gd name="T22" fmla="*/ 83 w 95"/>
              <a:gd name="T23" fmla="*/ 55 h 94"/>
              <a:gd name="T24" fmla="*/ 73 w 95"/>
              <a:gd name="T25" fmla="*/ 64 h 94"/>
              <a:gd name="T26" fmla="*/ 78 w 95"/>
              <a:gd name="T27" fmla="*/ 69 h 94"/>
              <a:gd name="T28" fmla="*/ 78 w 95"/>
              <a:gd name="T29" fmla="*/ 78 h 94"/>
              <a:gd name="T30" fmla="*/ 69 w 95"/>
              <a:gd name="T31" fmla="*/ 78 h 94"/>
              <a:gd name="T32" fmla="*/ 46 w 95"/>
              <a:gd name="T33" fmla="*/ 56 h 94"/>
              <a:gd name="T34" fmla="*/ 37 w 95"/>
              <a:gd name="T35" fmla="*/ 65 h 94"/>
              <a:gd name="T36" fmla="*/ 60 w 95"/>
              <a:gd name="T37" fmla="*/ 88 h 94"/>
              <a:gd name="T38" fmla="*/ 74 w 95"/>
              <a:gd name="T39" fmla="*/ 94 h 94"/>
              <a:gd name="T40" fmla="*/ 88 w 95"/>
              <a:gd name="T41" fmla="*/ 88 h 94"/>
              <a:gd name="T42" fmla="*/ 88 w 95"/>
              <a:gd name="T43" fmla="*/ 60 h 94"/>
              <a:gd name="T44" fmla="*/ 83 w 95"/>
              <a:gd name="T45" fmla="*/ 55 h 94"/>
              <a:gd name="T46" fmla="*/ 69 w 95"/>
              <a:gd name="T47" fmla="*/ 18 h 94"/>
              <a:gd name="T48" fmla="*/ 78 w 95"/>
              <a:gd name="T49" fmla="*/ 18 h 94"/>
              <a:gd name="T50" fmla="*/ 78 w 95"/>
              <a:gd name="T51" fmla="*/ 27 h 94"/>
              <a:gd name="T52" fmla="*/ 56 w 95"/>
              <a:gd name="T53" fmla="*/ 50 h 94"/>
              <a:gd name="T54" fmla="*/ 65 w 95"/>
              <a:gd name="T55" fmla="*/ 59 h 94"/>
              <a:gd name="T56" fmla="*/ 88 w 95"/>
              <a:gd name="T57" fmla="*/ 36 h 94"/>
              <a:gd name="T58" fmla="*/ 88 w 95"/>
              <a:gd name="T59" fmla="*/ 8 h 94"/>
              <a:gd name="T60" fmla="*/ 60 w 95"/>
              <a:gd name="T61" fmla="*/ 8 h 94"/>
              <a:gd name="T62" fmla="*/ 55 w 95"/>
              <a:gd name="T63" fmla="*/ 13 h 94"/>
              <a:gd name="T64" fmla="*/ 64 w 95"/>
              <a:gd name="T65" fmla="*/ 23 h 94"/>
              <a:gd name="T66" fmla="*/ 69 w 95"/>
              <a:gd name="T67" fmla="*/ 18 h 94"/>
              <a:gd name="T68" fmla="*/ 27 w 95"/>
              <a:gd name="T69" fmla="*/ 78 h 94"/>
              <a:gd name="T70" fmla="*/ 18 w 95"/>
              <a:gd name="T71" fmla="*/ 78 h 94"/>
              <a:gd name="T72" fmla="*/ 18 w 95"/>
              <a:gd name="T73" fmla="*/ 69 h 94"/>
              <a:gd name="T74" fmla="*/ 40 w 95"/>
              <a:gd name="T75" fmla="*/ 46 h 94"/>
              <a:gd name="T76" fmla="*/ 31 w 95"/>
              <a:gd name="T77" fmla="*/ 37 h 94"/>
              <a:gd name="T78" fmla="*/ 8 w 95"/>
              <a:gd name="T79" fmla="*/ 60 h 94"/>
              <a:gd name="T80" fmla="*/ 8 w 95"/>
              <a:gd name="T81" fmla="*/ 88 h 94"/>
              <a:gd name="T82" fmla="*/ 22 w 95"/>
              <a:gd name="T83" fmla="*/ 94 h 94"/>
              <a:gd name="T84" fmla="*/ 36 w 95"/>
              <a:gd name="T85" fmla="*/ 88 h 94"/>
              <a:gd name="T86" fmla="*/ 41 w 95"/>
              <a:gd name="T87" fmla="*/ 83 h 94"/>
              <a:gd name="T88" fmla="*/ 32 w 95"/>
              <a:gd name="T89" fmla="*/ 73 h 94"/>
              <a:gd name="T90" fmla="*/ 27 w 95"/>
              <a:gd name="T91" fmla="*/ 7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5" h="94">
                <a:moveTo>
                  <a:pt x="13" y="41"/>
                </a:moveTo>
                <a:cubicBezTo>
                  <a:pt x="23" y="32"/>
                  <a:pt x="23" y="32"/>
                  <a:pt x="23" y="32"/>
                </a:cubicBezTo>
                <a:cubicBezTo>
                  <a:pt x="18" y="27"/>
                  <a:pt x="18" y="27"/>
                  <a:pt x="18" y="27"/>
                </a:cubicBezTo>
                <a:cubicBezTo>
                  <a:pt x="15" y="24"/>
                  <a:pt x="15" y="20"/>
                  <a:pt x="18" y="18"/>
                </a:cubicBezTo>
                <a:cubicBezTo>
                  <a:pt x="20" y="15"/>
                  <a:pt x="24" y="15"/>
                  <a:pt x="27" y="18"/>
                </a:cubicBezTo>
                <a:cubicBezTo>
                  <a:pt x="50" y="40"/>
                  <a:pt x="50" y="40"/>
                  <a:pt x="50" y="40"/>
                </a:cubicBezTo>
                <a:cubicBezTo>
                  <a:pt x="59" y="31"/>
                  <a:pt x="59" y="31"/>
                  <a:pt x="59" y="31"/>
                </a:cubicBezTo>
                <a:cubicBezTo>
                  <a:pt x="36" y="8"/>
                  <a:pt x="36" y="8"/>
                  <a:pt x="36" y="8"/>
                </a:cubicBezTo>
                <a:cubicBezTo>
                  <a:pt x="29" y="0"/>
                  <a:pt x="16" y="0"/>
                  <a:pt x="8" y="8"/>
                </a:cubicBezTo>
                <a:cubicBezTo>
                  <a:pt x="0" y="16"/>
                  <a:pt x="0" y="29"/>
                  <a:pt x="8" y="36"/>
                </a:cubicBezTo>
                <a:lnTo>
                  <a:pt x="13" y="41"/>
                </a:lnTo>
                <a:close/>
                <a:moveTo>
                  <a:pt x="83" y="55"/>
                </a:moveTo>
                <a:cubicBezTo>
                  <a:pt x="73" y="64"/>
                  <a:pt x="73" y="64"/>
                  <a:pt x="73" y="64"/>
                </a:cubicBezTo>
                <a:cubicBezTo>
                  <a:pt x="78" y="69"/>
                  <a:pt x="78" y="69"/>
                  <a:pt x="78" y="69"/>
                </a:cubicBezTo>
                <a:cubicBezTo>
                  <a:pt x="81" y="72"/>
                  <a:pt x="81" y="76"/>
                  <a:pt x="78" y="78"/>
                </a:cubicBezTo>
                <a:cubicBezTo>
                  <a:pt x="76" y="81"/>
                  <a:pt x="72" y="81"/>
                  <a:pt x="69" y="78"/>
                </a:cubicBezTo>
                <a:cubicBezTo>
                  <a:pt x="46" y="56"/>
                  <a:pt x="46" y="56"/>
                  <a:pt x="46" y="56"/>
                </a:cubicBezTo>
                <a:cubicBezTo>
                  <a:pt x="37" y="65"/>
                  <a:pt x="37" y="65"/>
                  <a:pt x="37" y="65"/>
                </a:cubicBezTo>
                <a:cubicBezTo>
                  <a:pt x="60" y="88"/>
                  <a:pt x="60" y="88"/>
                  <a:pt x="60" y="88"/>
                </a:cubicBezTo>
                <a:cubicBezTo>
                  <a:pt x="64" y="92"/>
                  <a:pt x="69" y="94"/>
                  <a:pt x="74" y="94"/>
                </a:cubicBezTo>
                <a:cubicBezTo>
                  <a:pt x="79" y="94"/>
                  <a:pt x="84" y="92"/>
                  <a:pt x="88" y="88"/>
                </a:cubicBezTo>
                <a:cubicBezTo>
                  <a:pt x="95" y="80"/>
                  <a:pt x="95" y="67"/>
                  <a:pt x="88" y="60"/>
                </a:cubicBezTo>
                <a:lnTo>
                  <a:pt x="83" y="55"/>
                </a:lnTo>
                <a:close/>
                <a:moveTo>
                  <a:pt x="69" y="18"/>
                </a:moveTo>
                <a:cubicBezTo>
                  <a:pt x="72" y="15"/>
                  <a:pt x="76" y="15"/>
                  <a:pt x="78" y="18"/>
                </a:cubicBezTo>
                <a:cubicBezTo>
                  <a:pt x="81" y="20"/>
                  <a:pt x="81" y="24"/>
                  <a:pt x="78" y="27"/>
                </a:cubicBezTo>
                <a:cubicBezTo>
                  <a:pt x="56" y="50"/>
                  <a:pt x="56" y="50"/>
                  <a:pt x="56" y="50"/>
                </a:cubicBezTo>
                <a:cubicBezTo>
                  <a:pt x="65" y="59"/>
                  <a:pt x="65" y="59"/>
                  <a:pt x="65" y="59"/>
                </a:cubicBezTo>
                <a:cubicBezTo>
                  <a:pt x="88" y="36"/>
                  <a:pt x="88" y="36"/>
                  <a:pt x="88" y="36"/>
                </a:cubicBezTo>
                <a:cubicBezTo>
                  <a:pt x="95" y="29"/>
                  <a:pt x="95" y="16"/>
                  <a:pt x="88" y="8"/>
                </a:cubicBezTo>
                <a:cubicBezTo>
                  <a:pt x="80" y="0"/>
                  <a:pt x="67" y="0"/>
                  <a:pt x="60" y="8"/>
                </a:cubicBezTo>
                <a:cubicBezTo>
                  <a:pt x="55" y="13"/>
                  <a:pt x="55" y="13"/>
                  <a:pt x="55" y="13"/>
                </a:cubicBezTo>
                <a:cubicBezTo>
                  <a:pt x="64" y="23"/>
                  <a:pt x="64" y="23"/>
                  <a:pt x="64" y="23"/>
                </a:cubicBezTo>
                <a:lnTo>
                  <a:pt x="69" y="18"/>
                </a:lnTo>
                <a:close/>
                <a:moveTo>
                  <a:pt x="27" y="78"/>
                </a:moveTo>
                <a:cubicBezTo>
                  <a:pt x="24" y="81"/>
                  <a:pt x="20" y="81"/>
                  <a:pt x="18" y="78"/>
                </a:cubicBezTo>
                <a:cubicBezTo>
                  <a:pt x="15" y="76"/>
                  <a:pt x="15" y="72"/>
                  <a:pt x="18" y="69"/>
                </a:cubicBezTo>
                <a:cubicBezTo>
                  <a:pt x="40" y="46"/>
                  <a:pt x="40" y="46"/>
                  <a:pt x="40" y="46"/>
                </a:cubicBezTo>
                <a:cubicBezTo>
                  <a:pt x="31" y="37"/>
                  <a:pt x="31" y="37"/>
                  <a:pt x="31" y="37"/>
                </a:cubicBezTo>
                <a:cubicBezTo>
                  <a:pt x="8" y="60"/>
                  <a:pt x="8" y="60"/>
                  <a:pt x="8" y="60"/>
                </a:cubicBezTo>
                <a:cubicBezTo>
                  <a:pt x="0" y="67"/>
                  <a:pt x="0" y="80"/>
                  <a:pt x="8" y="88"/>
                </a:cubicBezTo>
                <a:cubicBezTo>
                  <a:pt x="12" y="92"/>
                  <a:pt x="17" y="94"/>
                  <a:pt x="22" y="94"/>
                </a:cubicBezTo>
                <a:cubicBezTo>
                  <a:pt x="27" y="94"/>
                  <a:pt x="32" y="92"/>
                  <a:pt x="36" y="88"/>
                </a:cubicBezTo>
                <a:cubicBezTo>
                  <a:pt x="41" y="83"/>
                  <a:pt x="41" y="83"/>
                  <a:pt x="41" y="83"/>
                </a:cubicBezTo>
                <a:cubicBezTo>
                  <a:pt x="32" y="73"/>
                  <a:pt x="32" y="73"/>
                  <a:pt x="32" y="73"/>
                </a:cubicBezTo>
                <a:lnTo>
                  <a:pt x="2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7" name="Freeform 36"/>
          <p:cNvSpPr>
            <a:spLocks noEditPoints="1"/>
          </p:cNvSpPr>
          <p:nvPr/>
        </p:nvSpPr>
        <p:spPr bwMode="auto">
          <a:xfrm>
            <a:off x="5368809" y="2722250"/>
            <a:ext cx="275025" cy="275025"/>
          </a:xfrm>
          <a:custGeom>
            <a:avLst/>
            <a:gdLst>
              <a:gd name="T0" fmla="*/ 21 w 180"/>
              <a:gd name="T1" fmla="*/ 159 h 180"/>
              <a:gd name="T2" fmla="*/ 21 w 180"/>
              <a:gd name="T3" fmla="*/ 0 h 180"/>
              <a:gd name="T4" fmla="*/ 0 w 180"/>
              <a:gd name="T5" fmla="*/ 0 h 180"/>
              <a:gd name="T6" fmla="*/ 0 w 180"/>
              <a:gd name="T7" fmla="*/ 180 h 180"/>
              <a:gd name="T8" fmla="*/ 180 w 180"/>
              <a:gd name="T9" fmla="*/ 180 h 180"/>
              <a:gd name="T10" fmla="*/ 180 w 180"/>
              <a:gd name="T11" fmla="*/ 159 h 180"/>
              <a:gd name="T12" fmla="*/ 21 w 180"/>
              <a:gd name="T13" fmla="*/ 159 h 180"/>
              <a:gd name="T14" fmla="*/ 109 w 180"/>
              <a:gd name="T15" fmla="*/ 75 h 180"/>
              <a:gd name="T16" fmla="*/ 135 w 180"/>
              <a:gd name="T17" fmla="*/ 114 h 180"/>
              <a:gd name="T18" fmla="*/ 126 w 180"/>
              <a:gd name="T19" fmla="*/ 120 h 180"/>
              <a:gd name="T20" fmla="*/ 161 w 180"/>
              <a:gd name="T21" fmla="*/ 137 h 180"/>
              <a:gd name="T22" fmla="*/ 160 w 180"/>
              <a:gd name="T23" fmla="*/ 97 h 180"/>
              <a:gd name="T24" fmla="*/ 150 w 180"/>
              <a:gd name="T25" fmla="*/ 105 h 180"/>
              <a:gd name="T26" fmla="*/ 115 w 180"/>
              <a:gd name="T27" fmla="*/ 52 h 180"/>
              <a:gd name="T28" fmla="*/ 75 w 180"/>
              <a:gd name="T29" fmla="*/ 75 h 180"/>
              <a:gd name="T30" fmla="*/ 47 w 180"/>
              <a:gd name="T31" fmla="*/ 39 h 180"/>
              <a:gd name="T32" fmla="*/ 34 w 180"/>
              <a:gd name="T33" fmla="*/ 49 h 180"/>
              <a:gd name="T34" fmla="*/ 71 w 180"/>
              <a:gd name="T35" fmla="*/ 97 h 180"/>
              <a:gd name="T36" fmla="*/ 109 w 180"/>
              <a:gd name="T37" fmla="*/ 7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0" h="180">
                <a:moveTo>
                  <a:pt x="21" y="159"/>
                </a:moveTo>
                <a:lnTo>
                  <a:pt x="21" y="0"/>
                </a:lnTo>
                <a:lnTo>
                  <a:pt x="0" y="0"/>
                </a:lnTo>
                <a:lnTo>
                  <a:pt x="0" y="180"/>
                </a:lnTo>
                <a:lnTo>
                  <a:pt x="180" y="180"/>
                </a:lnTo>
                <a:lnTo>
                  <a:pt x="180" y="159"/>
                </a:lnTo>
                <a:lnTo>
                  <a:pt x="21" y="159"/>
                </a:lnTo>
                <a:close/>
                <a:moveTo>
                  <a:pt x="109" y="75"/>
                </a:moveTo>
                <a:lnTo>
                  <a:pt x="135" y="114"/>
                </a:lnTo>
                <a:lnTo>
                  <a:pt x="126" y="120"/>
                </a:lnTo>
                <a:lnTo>
                  <a:pt x="161" y="137"/>
                </a:lnTo>
                <a:lnTo>
                  <a:pt x="160" y="97"/>
                </a:lnTo>
                <a:lnTo>
                  <a:pt x="150" y="105"/>
                </a:lnTo>
                <a:lnTo>
                  <a:pt x="115" y="52"/>
                </a:lnTo>
                <a:lnTo>
                  <a:pt x="75" y="75"/>
                </a:lnTo>
                <a:lnTo>
                  <a:pt x="47" y="39"/>
                </a:lnTo>
                <a:lnTo>
                  <a:pt x="34" y="49"/>
                </a:lnTo>
                <a:lnTo>
                  <a:pt x="71" y="97"/>
                </a:lnTo>
                <a:lnTo>
                  <a:pt x="109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8" name="Freeform 37"/>
          <p:cNvSpPr>
            <a:spLocks noEditPoints="1"/>
          </p:cNvSpPr>
          <p:nvPr/>
        </p:nvSpPr>
        <p:spPr bwMode="auto">
          <a:xfrm>
            <a:off x="5338250" y="1431159"/>
            <a:ext cx="302528" cy="276553"/>
          </a:xfrm>
          <a:custGeom>
            <a:avLst/>
            <a:gdLst>
              <a:gd name="T0" fmla="*/ 48 w 106"/>
              <a:gd name="T1" fmla="*/ 42 h 97"/>
              <a:gd name="T2" fmla="*/ 17 w 106"/>
              <a:gd name="T3" fmla="*/ 42 h 97"/>
              <a:gd name="T4" fmla="*/ 14 w 106"/>
              <a:gd name="T5" fmla="*/ 44 h 97"/>
              <a:gd name="T6" fmla="*/ 8 w 106"/>
              <a:gd name="T7" fmla="*/ 65 h 97"/>
              <a:gd name="T8" fmla="*/ 50 w 106"/>
              <a:gd name="T9" fmla="*/ 70 h 97"/>
              <a:gd name="T10" fmla="*/ 54 w 106"/>
              <a:gd name="T11" fmla="*/ 54 h 97"/>
              <a:gd name="T12" fmla="*/ 48 w 106"/>
              <a:gd name="T13" fmla="*/ 42 h 97"/>
              <a:gd name="T14" fmla="*/ 88 w 106"/>
              <a:gd name="T15" fmla="*/ 74 h 97"/>
              <a:gd name="T16" fmla="*/ 101 w 106"/>
              <a:gd name="T17" fmla="*/ 76 h 97"/>
              <a:gd name="T18" fmla="*/ 97 w 106"/>
              <a:gd name="T19" fmla="*/ 62 h 97"/>
              <a:gd name="T20" fmla="*/ 95 w 106"/>
              <a:gd name="T21" fmla="*/ 65 h 97"/>
              <a:gd name="T22" fmla="*/ 88 w 106"/>
              <a:gd name="T23" fmla="*/ 74 h 97"/>
              <a:gd name="T24" fmla="*/ 60 w 106"/>
              <a:gd name="T25" fmla="*/ 64 h 97"/>
              <a:gd name="T26" fmla="*/ 59 w 106"/>
              <a:gd name="T27" fmla="*/ 71 h 97"/>
              <a:gd name="T28" fmla="*/ 66 w 106"/>
              <a:gd name="T29" fmla="*/ 72 h 97"/>
              <a:gd name="T30" fmla="*/ 60 w 106"/>
              <a:gd name="T31" fmla="*/ 65 h 97"/>
              <a:gd name="T32" fmla="*/ 60 w 106"/>
              <a:gd name="T33" fmla="*/ 64 h 97"/>
              <a:gd name="T34" fmla="*/ 0 w 106"/>
              <a:gd name="T35" fmla="*/ 94 h 97"/>
              <a:gd name="T36" fmla="*/ 0 w 106"/>
              <a:gd name="T37" fmla="*/ 96 h 97"/>
              <a:gd name="T38" fmla="*/ 3 w 106"/>
              <a:gd name="T39" fmla="*/ 97 h 97"/>
              <a:gd name="T40" fmla="*/ 45 w 106"/>
              <a:gd name="T41" fmla="*/ 97 h 97"/>
              <a:gd name="T42" fmla="*/ 49 w 106"/>
              <a:gd name="T43" fmla="*/ 78 h 97"/>
              <a:gd name="T44" fmla="*/ 6 w 106"/>
              <a:gd name="T45" fmla="*/ 74 h 97"/>
              <a:gd name="T46" fmla="*/ 0 w 106"/>
              <a:gd name="T47" fmla="*/ 94 h 97"/>
              <a:gd name="T48" fmla="*/ 103 w 106"/>
              <a:gd name="T49" fmla="*/ 84 h 97"/>
              <a:gd name="T50" fmla="*/ 57 w 106"/>
              <a:gd name="T51" fmla="*/ 79 h 97"/>
              <a:gd name="T52" fmla="*/ 53 w 106"/>
              <a:gd name="T53" fmla="*/ 97 h 97"/>
              <a:gd name="T54" fmla="*/ 103 w 106"/>
              <a:gd name="T55" fmla="*/ 97 h 97"/>
              <a:gd name="T56" fmla="*/ 106 w 106"/>
              <a:gd name="T57" fmla="*/ 94 h 97"/>
              <a:gd name="T58" fmla="*/ 106 w 106"/>
              <a:gd name="T59" fmla="*/ 93 h 97"/>
              <a:gd name="T60" fmla="*/ 103 w 106"/>
              <a:gd name="T61" fmla="*/ 84 h 97"/>
              <a:gd name="T62" fmla="*/ 77 w 106"/>
              <a:gd name="T63" fmla="*/ 78 h 97"/>
              <a:gd name="T64" fmla="*/ 78 w 106"/>
              <a:gd name="T65" fmla="*/ 78 h 97"/>
              <a:gd name="T66" fmla="*/ 79 w 106"/>
              <a:gd name="T67" fmla="*/ 78 h 97"/>
              <a:gd name="T68" fmla="*/ 92 w 106"/>
              <a:gd name="T69" fmla="*/ 62 h 97"/>
              <a:gd name="T70" fmla="*/ 106 w 106"/>
              <a:gd name="T71" fmla="*/ 28 h 97"/>
              <a:gd name="T72" fmla="*/ 78 w 106"/>
              <a:gd name="T73" fmla="*/ 0 h 97"/>
              <a:gd name="T74" fmla="*/ 50 w 106"/>
              <a:gd name="T75" fmla="*/ 28 h 97"/>
              <a:gd name="T76" fmla="*/ 64 w 106"/>
              <a:gd name="T77" fmla="*/ 62 h 97"/>
              <a:gd name="T78" fmla="*/ 77 w 106"/>
              <a:gd name="T79" fmla="*/ 78 h 97"/>
              <a:gd name="T80" fmla="*/ 78 w 106"/>
              <a:gd name="T81" fmla="*/ 10 h 97"/>
              <a:gd name="T82" fmla="*/ 95 w 106"/>
              <a:gd name="T83" fmla="*/ 27 h 97"/>
              <a:gd name="T84" fmla="*/ 78 w 106"/>
              <a:gd name="T85" fmla="*/ 45 h 97"/>
              <a:gd name="T86" fmla="*/ 61 w 106"/>
              <a:gd name="T87" fmla="*/ 27 h 97"/>
              <a:gd name="T88" fmla="*/ 78 w 106"/>
              <a:gd name="T89" fmla="*/ 1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6" h="97">
                <a:moveTo>
                  <a:pt x="48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6" y="42"/>
                  <a:pt x="14" y="43"/>
                  <a:pt x="14" y="44"/>
                </a:cubicBezTo>
                <a:cubicBezTo>
                  <a:pt x="8" y="65"/>
                  <a:pt x="8" y="65"/>
                  <a:pt x="8" y="65"/>
                </a:cubicBezTo>
                <a:cubicBezTo>
                  <a:pt x="50" y="70"/>
                  <a:pt x="50" y="70"/>
                  <a:pt x="50" y="70"/>
                </a:cubicBezTo>
                <a:cubicBezTo>
                  <a:pt x="54" y="54"/>
                  <a:pt x="54" y="54"/>
                  <a:pt x="54" y="54"/>
                </a:cubicBezTo>
                <a:cubicBezTo>
                  <a:pt x="52" y="50"/>
                  <a:pt x="50" y="46"/>
                  <a:pt x="48" y="42"/>
                </a:cubicBezTo>
                <a:close/>
                <a:moveTo>
                  <a:pt x="88" y="74"/>
                </a:moveTo>
                <a:cubicBezTo>
                  <a:pt x="101" y="76"/>
                  <a:pt x="101" y="76"/>
                  <a:pt x="101" y="76"/>
                </a:cubicBezTo>
                <a:cubicBezTo>
                  <a:pt x="97" y="62"/>
                  <a:pt x="97" y="62"/>
                  <a:pt x="97" y="62"/>
                </a:cubicBezTo>
                <a:cubicBezTo>
                  <a:pt x="96" y="63"/>
                  <a:pt x="96" y="64"/>
                  <a:pt x="95" y="65"/>
                </a:cubicBezTo>
                <a:cubicBezTo>
                  <a:pt x="93" y="68"/>
                  <a:pt x="90" y="71"/>
                  <a:pt x="88" y="74"/>
                </a:cubicBezTo>
                <a:close/>
                <a:moveTo>
                  <a:pt x="60" y="64"/>
                </a:moveTo>
                <a:cubicBezTo>
                  <a:pt x="59" y="71"/>
                  <a:pt x="59" y="71"/>
                  <a:pt x="59" y="71"/>
                </a:cubicBezTo>
                <a:cubicBezTo>
                  <a:pt x="66" y="72"/>
                  <a:pt x="66" y="72"/>
                  <a:pt x="66" y="72"/>
                </a:cubicBezTo>
                <a:cubicBezTo>
                  <a:pt x="64" y="70"/>
                  <a:pt x="62" y="67"/>
                  <a:pt x="60" y="65"/>
                </a:cubicBezTo>
                <a:cubicBezTo>
                  <a:pt x="60" y="65"/>
                  <a:pt x="60" y="64"/>
                  <a:pt x="60" y="64"/>
                </a:cubicBezTo>
                <a:close/>
                <a:moveTo>
                  <a:pt x="0" y="94"/>
                </a:moveTo>
                <a:cubicBezTo>
                  <a:pt x="0" y="95"/>
                  <a:pt x="0" y="95"/>
                  <a:pt x="0" y="96"/>
                </a:cubicBezTo>
                <a:cubicBezTo>
                  <a:pt x="1" y="97"/>
                  <a:pt x="2" y="97"/>
                  <a:pt x="3" y="97"/>
                </a:cubicBezTo>
                <a:cubicBezTo>
                  <a:pt x="45" y="97"/>
                  <a:pt x="45" y="97"/>
                  <a:pt x="45" y="97"/>
                </a:cubicBezTo>
                <a:cubicBezTo>
                  <a:pt x="49" y="78"/>
                  <a:pt x="49" y="78"/>
                  <a:pt x="49" y="78"/>
                </a:cubicBezTo>
                <a:cubicBezTo>
                  <a:pt x="6" y="74"/>
                  <a:pt x="6" y="74"/>
                  <a:pt x="6" y="74"/>
                </a:cubicBezTo>
                <a:lnTo>
                  <a:pt x="0" y="94"/>
                </a:lnTo>
                <a:close/>
                <a:moveTo>
                  <a:pt x="103" y="84"/>
                </a:moveTo>
                <a:cubicBezTo>
                  <a:pt x="57" y="79"/>
                  <a:pt x="57" y="79"/>
                  <a:pt x="57" y="79"/>
                </a:cubicBezTo>
                <a:cubicBezTo>
                  <a:pt x="53" y="97"/>
                  <a:pt x="53" y="97"/>
                  <a:pt x="53" y="97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5" y="97"/>
                  <a:pt x="106" y="96"/>
                  <a:pt x="106" y="94"/>
                </a:cubicBezTo>
                <a:cubicBezTo>
                  <a:pt x="106" y="94"/>
                  <a:pt x="106" y="94"/>
                  <a:pt x="106" y="93"/>
                </a:cubicBezTo>
                <a:lnTo>
                  <a:pt x="103" y="84"/>
                </a:lnTo>
                <a:close/>
                <a:moveTo>
                  <a:pt x="77" y="78"/>
                </a:moveTo>
                <a:cubicBezTo>
                  <a:pt x="77" y="78"/>
                  <a:pt x="77" y="78"/>
                  <a:pt x="78" y="78"/>
                </a:cubicBezTo>
                <a:cubicBezTo>
                  <a:pt x="78" y="78"/>
                  <a:pt x="79" y="78"/>
                  <a:pt x="79" y="78"/>
                </a:cubicBezTo>
                <a:cubicBezTo>
                  <a:pt x="82" y="75"/>
                  <a:pt x="87" y="69"/>
                  <a:pt x="92" y="62"/>
                </a:cubicBezTo>
                <a:cubicBezTo>
                  <a:pt x="98" y="53"/>
                  <a:pt x="106" y="40"/>
                  <a:pt x="106" y="28"/>
                </a:cubicBezTo>
                <a:cubicBezTo>
                  <a:pt x="106" y="12"/>
                  <a:pt x="93" y="0"/>
                  <a:pt x="78" y="0"/>
                </a:cubicBezTo>
                <a:cubicBezTo>
                  <a:pt x="62" y="0"/>
                  <a:pt x="50" y="12"/>
                  <a:pt x="50" y="28"/>
                </a:cubicBezTo>
                <a:cubicBezTo>
                  <a:pt x="50" y="40"/>
                  <a:pt x="57" y="53"/>
                  <a:pt x="64" y="62"/>
                </a:cubicBezTo>
                <a:cubicBezTo>
                  <a:pt x="69" y="69"/>
                  <a:pt x="74" y="75"/>
                  <a:pt x="77" y="78"/>
                </a:cubicBezTo>
                <a:close/>
                <a:moveTo>
                  <a:pt x="78" y="10"/>
                </a:moveTo>
                <a:cubicBezTo>
                  <a:pt x="87" y="10"/>
                  <a:pt x="95" y="18"/>
                  <a:pt x="95" y="27"/>
                </a:cubicBezTo>
                <a:cubicBezTo>
                  <a:pt x="95" y="37"/>
                  <a:pt x="87" y="45"/>
                  <a:pt x="78" y="45"/>
                </a:cubicBezTo>
                <a:cubicBezTo>
                  <a:pt x="68" y="45"/>
                  <a:pt x="61" y="37"/>
                  <a:pt x="61" y="27"/>
                </a:cubicBezTo>
                <a:cubicBezTo>
                  <a:pt x="61" y="18"/>
                  <a:pt x="68" y="10"/>
                  <a:pt x="7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9" name="Freeform 38"/>
          <p:cNvSpPr>
            <a:spLocks noEditPoints="1"/>
          </p:cNvSpPr>
          <p:nvPr/>
        </p:nvSpPr>
        <p:spPr bwMode="auto">
          <a:xfrm>
            <a:off x="4713333" y="1434215"/>
            <a:ext cx="343782" cy="331558"/>
          </a:xfrm>
          <a:custGeom>
            <a:avLst/>
            <a:gdLst>
              <a:gd name="T0" fmla="*/ 45 w 120"/>
              <a:gd name="T1" fmla="*/ 38 h 116"/>
              <a:gd name="T2" fmla="*/ 38 w 120"/>
              <a:gd name="T3" fmla="*/ 31 h 116"/>
              <a:gd name="T4" fmla="*/ 39 w 120"/>
              <a:gd name="T5" fmla="*/ 26 h 116"/>
              <a:gd name="T6" fmla="*/ 28 w 120"/>
              <a:gd name="T7" fmla="*/ 15 h 116"/>
              <a:gd name="T8" fmla="*/ 17 w 120"/>
              <a:gd name="T9" fmla="*/ 26 h 116"/>
              <a:gd name="T10" fmla="*/ 28 w 120"/>
              <a:gd name="T11" fmla="*/ 37 h 116"/>
              <a:gd name="T12" fmla="*/ 34 w 120"/>
              <a:gd name="T13" fmla="*/ 35 h 116"/>
              <a:gd name="T14" fmla="*/ 41 w 120"/>
              <a:gd name="T15" fmla="*/ 42 h 116"/>
              <a:gd name="T16" fmla="*/ 45 w 120"/>
              <a:gd name="T17" fmla="*/ 38 h 116"/>
              <a:gd name="T18" fmla="*/ 76 w 120"/>
              <a:gd name="T19" fmla="*/ 37 h 116"/>
              <a:gd name="T20" fmla="*/ 86 w 120"/>
              <a:gd name="T21" fmla="*/ 21 h 116"/>
              <a:gd name="T22" fmla="*/ 89 w 120"/>
              <a:gd name="T23" fmla="*/ 22 h 116"/>
              <a:gd name="T24" fmla="*/ 99 w 120"/>
              <a:gd name="T25" fmla="*/ 11 h 116"/>
              <a:gd name="T26" fmla="*/ 89 w 120"/>
              <a:gd name="T27" fmla="*/ 0 h 116"/>
              <a:gd name="T28" fmla="*/ 78 w 120"/>
              <a:gd name="T29" fmla="*/ 11 h 116"/>
              <a:gd name="T30" fmla="*/ 81 w 120"/>
              <a:gd name="T31" fmla="*/ 18 h 116"/>
              <a:gd name="T32" fmla="*/ 71 w 120"/>
              <a:gd name="T33" fmla="*/ 35 h 116"/>
              <a:gd name="T34" fmla="*/ 76 w 120"/>
              <a:gd name="T35" fmla="*/ 37 h 116"/>
              <a:gd name="T36" fmla="*/ 109 w 120"/>
              <a:gd name="T37" fmla="*/ 51 h 116"/>
              <a:gd name="T38" fmla="*/ 99 w 120"/>
              <a:gd name="T39" fmla="*/ 58 h 116"/>
              <a:gd name="T40" fmla="*/ 86 w 120"/>
              <a:gd name="T41" fmla="*/ 57 h 116"/>
              <a:gd name="T42" fmla="*/ 86 w 120"/>
              <a:gd name="T43" fmla="*/ 57 h 116"/>
              <a:gd name="T44" fmla="*/ 85 w 120"/>
              <a:gd name="T45" fmla="*/ 62 h 116"/>
              <a:gd name="T46" fmla="*/ 99 w 120"/>
              <a:gd name="T47" fmla="*/ 64 h 116"/>
              <a:gd name="T48" fmla="*/ 109 w 120"/>
              <a:gd name="T49" fmla="*/ 73 h 116"/>
              <a:gd name="T50" fmla="*/ 120 w 120"/>
              <a:gd name="T51" fmla="*/ 62 h 116"/>
              <a:gd name="T52" fmla="*/ 109 w 120"/>
              <a:gd name="T53" fmla="*/ 51 h 116"/>
              <a:gd name="T54" fmla="*/ 72 w 120"/>
              <a:gd name="T55" fmla="*/ 94 h 116"/>
              <a:gd name="T56" fmla="*/ 69 w 120"/>
              <a:gd name="T57" fmla="*/ 81 h 116"/>
              <a:gd name="T58" fmla="*/ 64 w 120"/>
              <a:gd name="T59" fmla="*/ 82 h 116"/>
              <a:gd name="T60" fmla="*/ 67 w 120"/>
              <a:gd name="T61" fmla="*/ 95 h 116"/>
              <a:gd name="T62" fmla="*/ 61 w 120"/>
              <a:gd name="T63" fmla="*/ 105 h 116"/>
              <a:gd name="T64" fmla="*/ 72 w 120"/>
              <a:gd name="T65" fmla="*/ 116 h 116"/>
              <a:gd name="T66" fmla="*/ 83 w 120"/>
              <a:gd name="T67" fmla="*/ 105 h 116"/>
              <a:gd name="T68" fmla="*/ 72 w 120"/>
              <a:gd name="T69" fmla="*/ 94 h 116"/>
              <a:gd name="T70" fmla="*/ 37 w 120"/>
              <a:gd name="T71" fmla="*/ 62 h 116"/>
              <a:gd name="T72" fmla="*/ 20 w 120"/>
              <a:gd name="T73" fmla="*/ 68 h 116"/>
              <a:gd name="T74" fmla="*/ 11 w 120"/>
              <a:gd name="T75" fmla="*/ 63 h 116"/>
              <a:gd name="T76" fmla="*/ 0 w 120"/>
              <a:gd name="T77" fmla="*/ 74 h 116"/>
              <a:gd name="T78" fmla="*/ 11 w 120"/>
              <a:gd name="T79" fmla="*/ 85 h 116"/>
              <a:gd name="T80" fmla="*/ 22 w 120"/>
              <a:gd name="T81" fmla="*/ 74 h 116"/>
              <a:gd name="T82" fmla="*/ 22 w 120"/>
              <a:gd name="T83" fmla="*/ 73 h 116"/>
              <a:gd name="T84" fmla="*/ 38 w 120"/>
              <a:gd name="T85" fmla="*/ 68 h 116"/>
              <a:gd name="T86" fmla="*/ 37 w 120"/>
              <a:gd name="T87" fmla="*/ 62 h 116"/>
              <a:gd name="T88" fmla="*/ 80 w 120"/>
              <a:gd name="T89" fmla="*/ 57 h 116"/>
              <a:gd name="T90" fmla="*/ 61 w 120"/>
              <a:gd name="T91" fmla="*/ 39 h 116"/>
              <a:gd name="T92" fmla="*/ 42 w 120"/>
              <a:gd name="T93" fmla="*/ 57 h 116"/>
              <a:gd name="T94" fmla="*/ 61 w 120"/>
              <a:gd name="T95" fmla="*/ 76 h 116"/>
              <a:gd name="T96" fmla="*/ 80 w 120"/>
              <a:gd name="T97" fmla="*/ 5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0" h="116">
                <a:moveTo>
                  <a:pt x="45" y="38"/>
                </a:moveTo>
                <a:cubicBezTo>
                  <a:pt x="38" y="31"/>
                  <a:pt x="38" y="31"/>
                  <a:pt x="38" y="31"/>
                </a:cubicBezTo>
                <a:cubicBezTo>
                  <a:pt x="38" y="30"/>
                  <a:pt x="39" y="28"/>
                  <a:pt x="39" y="26"/>
                </a:cubicBezTo>
                <a:cubicBezTo>
                  <a:pt x="39" y="20"/>
                  <a:pt x="34" y="15"/>
                  <a:pt x="28" y="15"/>
                </a:cubicBezTo>
                <a:cubicBezTo>
                  <a:pt x="22" y="15"/>
                  <a:pt x="17" y="20"/>
                  <a:pt x="17" y="26"/>
                </a:cubicBezTo>
                <a:cubicBezTo>
                  <a:pt x="17" y="32"/>
                  <a:pt x="22" y="37"/>
                  <a:pt x="28" y="37"/>
                </a:cubicBezTo>
                <a:cubicBezTo>
                  <a:pt x="30" y="37"/>
                  <a:pt x="32" y="36"/>
                  <a:pt x="34" y="35"/>
                </a:cubicBezTo>
                <a:cubicBezTo>
                  <a:pt x="41" y="42"/>
                  <a:pt x="41" y="42"/>
                  <a:pt x="41" y="42"/>
                </a:cubicBezTo>
                <a:cubicBezTo>
                  <a:pt x="42" y="41"/>
                  <a:pt x="44" y="40"/>
                  <a:pt x="45" y="38"/>
                </a:cubicBezTo>
                <a:close/>
                <a:moveTo>
                  <a:pt x="76" y="37"/>
                </a:moveTo>
                <a:cubicBezTo>
                  <a:pt x="86" y="21"/>
                  <a:pt x="86" y="21"/>
                  <a:pt x="86" y="21"/>
                </a:cubicBezTo>
                <a:cubicBezTo>
                  <a:pt x="87" y="21"/>
                  <a:pt x="88" y="22"/>
                  <a:pt x="89" y="22"/>
                </a:cubicBezTo>
                <a:cubicBezTo>
                  <a:pt x="95" y="22"/>
                  <a:pt x="99" y="17"/>
                  <a:pt x="99" y="11"/>
                </a:cubicBezTo>
                <a:cubicBezTo>
                  <a:pt x="99" y="5"/>
                  <a:pt x="95" y="0"/>
                  <a:pt x="89" y="0"/>
                </a:cubicBezTo>
                <a:cubicBezTo>
                  <a:pt x="83" y="0"/>
                  <a:pt x="78" y="5"/>
                  <a:pt x="78" y="11"/>
                </a:cubicBezTo>
                <a:cubicBezTo>
                  <a:pt x="78" y="14"/>
                  <a:pt x="79" y="16"/>
                  <a:pt x="81" y="18"/>
                </a:cubicBezTo>
                <a:cubicBezTo>
                  <a:pt x="71" y="35"/>
                  <a:pt x="71" y="35"/>
                  <a:pt x="71" y="35"/>
                </a:cubicBezTo>
                <a:cubicBezTo>
                  <a:pt x="73" y="35"/>
                  <a:pt x="74" y="36"/>
                  <a:pt x="76" y="37"/>
                </a:cubicBezTo>
                <a:close/>
                <a:moveTo>
                  <a:pt x="109" y="51"/>
                </a:moveTo>
                <a:cubicBezTo>
                  <a:pt x="105" y="51"/>
                  <a:pt x="101" y="54"/>
                  <a:pt x="99" y="58"/>
                </a:cubicBezTo>
                <a:cubicBezTo>
                  <a:pt x="86" y="57"/>
                  <a:pt x="86" y="57"/>
                  <a:pt x="86" y="57"/>
                </a:cubicBezTo>
                <a:cubicBezTo>
                  <a:pt x="86" y="57"/>
                  <a:pt x="86" y="57"/>
                  <a:pt x="86" y="57"/>
                </a:cubicBezTo>
                <a:cubicBezTo>
                  <a:pt x="86" y="59"/>
                  <a:pt x="86" y="61"/>
                  <a:pt x="85" y="62"/>
                </a:cubicBezTo>
                <a:cubicBezTo>
                  <a:pt x="99" y="64"/>
                  <a:pt x="99" y="64"/>
                  <a:pt x="99" y="64"/>
                </a:cubicBezTo>
                <a:cubicBezTo>
                  <a:pt x="100" y="69"/>
                  <a:pt x="104" y="73"/>
                  <a:pt x="109" y="73"/>
                </a:cubicBezTo>
                <a:cubicBezTo>
                  <a:pt x="115" y="73"/>
                  <a:pt x="120" y="68"/>
                  <a:pt x="120" y="62"/>
                </a:cubicBezTo>
                <a:cubicBezTo>
                  <a:pt x="120" y="56"/>
                  <a:pt x="115" y="51"/>
                  <a:pt x="109" y="51"/>
                </a:cubicBezTo>
                <a:close/>
                <a:moveTo>
                  <a:pt x="72" y="94"/>
                </a:moveTo>
                <a:cubicBezTo>
                  <a:pt x="69" y="81"/>
                  <a:pt x="69" y="81"/>
                  <a:pt x="69" y="81"/>
                </a:cubicBezTo>
                <a:cubicBezTo>
                  <a:pt x="67" y="81"/>
                  <a:pt x="66" y="82"/>
                  <a:pt x="64" y="82"/>
                </a:cubicBezTo>
                <a:cubicBezTo>
                  <a:pt x="67" y="95"/>
                  <a:pt x="67" y="95"/>
                  <a:pt x="67" y="95"/>
                </a:cubicBezTo>
                <a:cubicBezTo>
                  <a:pt x="63" y="97"/>
                  <a:pt x="61" y="100"/>
                  <a:pt x="61" y="105"/>
                </a:cubicBezTo>
                <a:cubicBezTo>
                  <a:pt x="61" y="111"/>
                  <a:pt x="66" y="116"/>
                  <a:pt x="72" y="116"/>
                </a:cubicBezTo>
                <a:cubicBezTo>
                  <a:pt x="78" y="116"/>
                  <a:pt x="83" y="111"/>
                  <a:pt x="83" y="105"/>
                </a:cubicBezTo>
                <a:cubicBezTo>
                  <a:pt x="83" y="99"/>
                  <a:pt x="78" y="94"/>
                  <a:pt x="72" y="94"/>
                </a:cubicBezTo>
                <a:close/>
                <a:moveTo>
                  <a:pt x="37" y="62"/>
                </a:moveTo>
                <a:cubicBezTo>
                  <a:pt x="20" y="68"/>
                  <a:pt x="20" y="68"/>
                  <a:pt x="20" y="68"/>
                </a:cubicBezTo>
                <a:cubicBezTo>
                  <a:pt x="18" y="65"/>
                  <a:pt x="15" y="63"/>
                  <a:pt x="11" y="63"/>
                </a:cubicBezTo>
                <a:cubicBezTo>
                  <a:pt x="5" y="63"/>
                  <a:pt x="0" y="68"/>
                  <a:pt x="0" y="74"/>
                </a:cubicBezTo>
                <a:cubicBezTo>
                  <a:pt x="0" y="80"/>
                  <a:pt x="5" y="85"/>
                  <a:pt x="11" y="85"/>
                </a:cubicBezTo>
                <a:cubicBezTo>
                  <a:pt x="17" y="85"/>
                  <a:pt x="22" y="80"/>
                  <a:pt x="22" y="74"/>
                </a:cubicBezTo>
                <a:cubicBezTo>
                  <a:pt x="22" y="74"/>
                  <a:pt x="22" y="74"/>
                  <a:pt x="22" y="73"/>
                </a:cubicBezTo>
                <a:cubicBezTo>
                  <a:pt x="38" y="68"/>
                  <a:pt x="38" y="68"/>
                  <a:pt x="38" y="68"/>
                </a:cubicBezTo>
                <a:cubicBezTo>
                  <a:pt x="38" y="66"/>
                  <a:pt x="37" y="64"/>
                  <a:pt x="37" y="62"/>
                </a:cubicBezTo>
                <a:close/>
                <a:moveTo>
                  <a:pt x="80" y="57"/>
                </a:moveTo>
                <a:cubicBezTo>
                  <a:pt x="80" y="47"/>
                  <a:pt x="71" y="39"/>
                  <a:pt x="61" y="39"/>
                </a:cubicBezTo>
                <a:cubicBezTo>
                  <a:pt x="51" y="39"/>
                  <a:pt x="42" y="47"/>
                  <a:pt x="42" y="57"/>
                </a:cubicBezTo>
                <a:cubicBezTo>
                  <a:pt x="42" y="68"/>
                  <a:pt x="51" y="76"/>
                  <a:pt x="61" y="76"/>
                </a:cubicBezTo>
                <a:cubicBezTo>
                  <a:pt x="71" y="76"/>
                  <a:pt x="80" y="68"/>
                  <a:pt x="80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0" name="Freeform 39"/>
          <p:cNvSpPr>
            <a:spLocks noEditPoints="1"/>
          </p:cNvSpPr>
          <p:nvPr/>
        </p:nvSpPr>
        <p:spPr bwMode="auto">
          <a:xfrm>
            <a:off x="4100637" y="1418936"/>
            <a:ext cx="366700" cy="326974"/>
          </a:xfrm>
          <a:custGeom>
            <a:avLst/>
            <a:gdLst>
              <a:gd name="T0" fmla="*/ 32 w 128"/>
              <a:gd name="T1" fmla="*/ 30 h 114"/>
              <a:gd name="T2" fmla="*/ 66 w 128"/>
              <a:gd name="T3" fmla="*/ 19 h 114"/>
              <a:gd name="T4" fmla="*/ 32 w 128"/>
              <a:gd name="T5" fmla="*/ 7 h 114"/>
              <a:gd name="T6" fmla="*/ 0 w 128"/>
              <a:gd name="T7" fmla="*/ 19 h 114"/>
              <a:gd name="T8" fmla="*/ 18 w 128"/>
              <a:gd name="T9" fmla="*/ 9 h 114"/>
              <a:gd name="T10" fmla="*/ 21 w 128"/>
              <a:gd name="T11" fmla="*/ 28 h 114"/>
              <a:gd name="T12" fmla="*/ 17 w 128"/>
              <a:gd name="T13" fmla="*/ 13 h 114"/>
              <a:gd name="T14" fmla="*/ 14 w 128"/>
              <a:gd name="T15" fmla="*/ 11 h 114"/>
              <a:gd name="T16" fmla="*/ 18 w 128"/>
              <a:gd name="T17" fmla="*/ 76 h 114"/>
              <a:gd name="T18" fmla="*/ 84 w 128"/>
              <a:gd name="T19" fmla="*/ 69 h 114"/>
              <a:gd name="T20" fmla="*/ 84 w 128"/>
              <a:gd name="T21" fmla="*/ 46 h 114"/>
              <a:gd name="T22" fmla="*/ 18 w 128"/>
              <a:gd name="T23" fmla="*/ 39 h 114"/>
              <a:gd name="T24" fmla="*/ 18 w 128"/>
              <a:gd name="T25" fmla="*/ 76 h 114"/>
              <a:gd name="T26" fmla="*/ 14 w 128"/>
              <a:gd name="T27" fmla="*/ 63 h 114"/>
              <a:gd name="T28" fmla="*/ 18 w 128"/>
              <a:gd name="T29" fmla="*/ 51 h 114"/>
              <a:gd name="T30" fmla="*/ 14 w 128"/>
              <a:gd name="T31" fmla="*/ 53 h 114"/>
              <a:gd name="T32" fmla="*/ 13 w 128"/>
              <a:gd name="T33" fmla="*/ 50 h 114"/>
              <a:gd name="T34" fmla="*/ 24 w 128"/>
              <a:gd name="T35" fmla="*/ 54 h 114"/>
              <a:gd name="T36" fmla="*/ 17 w 128"/>
              <a:gd name="T37" fmla="*/ 64 h 114"/>
              <a:gd name="T38" fmla="*/ 25 w 128"/>
              <a:gd name="T39" fmla="*/ 67 h 114"/>
              <a:gd name="T40" fmla="*/ 12 w 128"/>
              <a:gd name="T41" fmla="*/ 65 h 114"/>
              <a:gd name="T42" fmla="*/ 32 w 128"/>
              <a:gd name="T43" fmla="*/ 85 h 114"/>
              <a:gd name="T44" fmla="*/ 0 w 128"/>
              <a:gd name="T45" fmla="*/ 96 h 114"/>
              <a:gd name="T46" fmla="*/ 32 w 128"/>
              <a:gd name="T47" fmla="*/ 108 h 114"/>
              <a:gd name="T48" fmla="*/ 128 w 128"/>
              <a:gd name="T49" fmla="*/ 96 h 114"/>
              <a:gd name="T50" fmla="*/ 17 w 128"/>
              <a:gd name="T51" fmla="*/ 106 h 114"/>
              <a:gd name="T52" fmla="*/ 12 w 128"/>
              <a:gd name="T53" fmla="*/ 104 h 114"/>
              <a:gd name="T54" fmla="*/ 14 w 128"/>
              <a:gd name="T55" fmla="*/ 102 h 114"/>
              <a:gd name="T56" fmla="*/ 20 w 128"/>
              <a:gd name="T57" fmla="*/ 102 h 114"/>
              <a:gd name="T58" fmla="*/ 17 w 128"/>
              <a:gd name="T59" fmla="*/ 97 h 114"/>
              <a:gd name="T60" fmla="*/ 15 w 128"/>
              <a:gd name="T61" fmla="*/ 94 h 114"/>
              <a:gd name="T62" fmla="*/ 20 w 128"/>
              <a:gd name="T63" fmla="*/ 92 h 114"/>
              <a:gd name="T64" fmla="*/ 14 w 128"/>
              <a:gd name="T65" fmla="*/ 90 h 114"/>
              <a:gd name="T66" fmla="*/ 13 w 128"/>
              <a:gd name="T67" fmla="*/ 88 h 114"/>
              <a:gd name="T68" fmla="*/ 18 w 128"/>
              <a:gd name="T69" fmla="*/ 86 h 114"/>
              <a:gd name="T70" fmla="*/ 21 w 128"/>
              <a:gd name="T71" fmla="*/ 95 h 114"/>
              <a:gd name="T72" fmla="*/ 17 w 128"/>
              <a:gd name="T73" fmla="*/ 10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114">
                <a:moveTo>
                  <a:pt x="18" y="37"/>
                </a:moveTo>
                <a:cubicBezTo>
                  <a:pt x="24" y="37"/>
                  <a:pt x="29" y="34"/>
                  <a:pt x="32" y="30"/>
                </a:cubicBezTo>
                <a:cubicBezTo>
                  <a:pt x="53" y="30"/>
                  <a:pt x="53" y="30"/>
                  <a:pt x="53" y="30"/>
                </a:cubicBezTo>
                <a:cubicBezTo>
                  <a:pt x="66" y="19"/>
                  <a:pt x="66" y="19"/>
                  <a:pt x="66" y="19"/>
                </a:cubicBezTo>
                <a:cubicBezTo>
                  <a:pt x="53" y="7"/>
                  <a:pt x="53" y="7"/>
                  <a:pt x="53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29" y="3"/>
                  <a:pt x="24" y="0"/>
                  <a:pt x="18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29"/>
                  <a:pt x="8" y="37"/>
                  <a:pt x="18" y="37"/>
                </a:cubicBezTo>
                <a:close/>
                <a:moveTo>
                  <a:pt x="18" y="9"/>
                </a:moveTo>
                <a:cubicBezTo>
                  <a:pt x="21" y="9"/>
                  <a:pt x="21" y="9"/>
                  <a:pt x="21" y="9"/>
                </a:cubicBezTo>
                <a:cubicBezTo>
                  <a:pt x="21" y="28"/>
                  <a:pt x="21" y="28"/>
                  <a:pt x="21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13"/>
                  <a:pt x="17" y="13"/>
                  <a:pt x="17" y="13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1"/>
                  <a:pt x="14" y="11"/>
                  <a:pt x="14" y="11"/>
                </a:cubicBezTo>
                <a:lnTo>
                  <a:pt x="18" y="9"/>
                </a:lnTo>
                <a:close/>
                <a:moveTo>
                  <a:pt x="18" y="76"/>
                </a:moveTo>
                <a:cubicBezTo>
                  <a:pt x="24" y="76"/>
                  <a:pt x="29" y="73"/>
                  <a:pt x="32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97" y="57"/>
                  <a:pt x="97" y="57"/>
                  <a:pt x="97" y="57"/>
                </a:cubicBezTo>
                <a:cubicBezTo>
                  <a:pt x="84" y="46"/>
                  <a:pt x="84" y="46"/>
                  <a:pt x="84" y="46"/>
                </a:cubicBezTo>
                <a:cubicBezTo>
                  <a:pt x="32" y="46"/>
                  <a:pt x="32" y="46"/>
                  <a:pt x="32" y="46"/>
                </a:cubicBezTo>
                <a:cubicBezTo>
                  <a:pt x="29" y="42"/>
                  <a:pt x="24" y="39"/>
                  <a:pt x="18" y="39"/>
                </a:cubicBezTo>
                <a:cubicBezTo>
                  <a:pt x="8" y="39"/>
                  <a:pt x="0" y="47"/>
                  <a:pt x="0" y="57"/>
                </a:cubicBezTo>
                <a:cubicBezTo>
                  <a:pt x="0" y="68"/>
                  <a:pt x="8" y="76"/>
                  <a:pt x="18" y="76"/>
                </a:cubicBezTo>
                <a:close/>
                <a:moveTo>
                  <a:pt x="12" y="65"/>
                </a:moveTo>
                <a:cubicBezTo>
                  <a:pt x="14" y="63"/>
                  <a:pt x="14" y="63"/>
                  <a:pt x="14" y="63"/>
                </a:cubicBezTo>
                <a:cubicBezTo>
                  <a:pt x="19" y="59"/>
                  <a:pt x="21" y="56"/>
                  <a:pt x="21" y="54"/>
                </a:cubicBezTo>
                <a:cubicBezTo>
                  <a:pt x="21" y="52"/>
                  <a:pt x="20" y="51"/>
                  <a:pt x="18" y="51"/>
                </a:cubicBezTo>
                <a:cubicBezTo>
                  <a:pt x="16" y="51"/>
                  <a:pt x="15" y="52"/>
                  <a:pt x="14" y="52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4" y="49"/>
                  <a:pt x="16" y="48"/>
                  <a:pt x="18" y="48"/>
                </a:cubicBezTo>
                <a:cubicBezTo>
                  <a:pt x="22" y="48"/>
                  <a:pt x="24" y="51"/>
                  <a:pt x="24" y="54"/>
                </a:cubicBezTo>
                <a:cubicBezTo>
                  <a:pt x="24" y="57"/>
                  <a:pt x="21" y="60"/>
                  <a:pt x="18" y="64"/>
                </a:cubicBezTo>
                <a:cubicBezTo>
                  <a:pt x="17" y="64"/>
                  <a:pt x="17" y="64"/>
                  <a:pt x="17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5" y="67"/>
                  <a:pt x="25" y="67"/>
                  <a:pt x="25" y="67"/>
                </a:cubicBezTo>
                <a:cubicBezTo>
                  <a:pt x="12" y="67"/>
                  <a:pt x="12" y="67"/>
                  <a:pt x="12" y="67"/>
                </a:cubicBezTo>
                <a:lnTo>
                  <a:pt x="12" y="65"/>
                </a:lnTo>
                <a:close/>
                <a:moveTo>
                  <a:pt x="115" y="85"/>
                </a:moveTo>
                <a:cubicBezTo>
                  <a:pt x="32" y="85"/>
                  <a:pt x="32" y="85"/>
                  <a:pt x="32" y="85"/>
                </a:cubicBezTo>
                <a:cubicBezTo>
                  <a:pt x="29" y="81"/>
                  <a:pt x="24" y="78"/>
                  <a:pt x="18" y="78"/>
                </a:cubicBezTo>
                <a:cubicBezTo>
                  <a:pt x="8" y="78"/>
                  <a:pt x="0" y="86"/>
                  <a:pt x="0" y="96"/>
                </a:cubicBezTo>
                <a:cubicBezTo>
                  <a:pt x="0" y="106"/>
                  <a:pt x="8" y="114"/>
                  <a:pt x="18" y="114"/>
                </a:cubicBezTo>
                <a:cubicBezTo>
                  <a:pt x="24" y="114"/>
                  <a:pt x="29" y="112"/>
                  <a:pt x="32" y="108"/>
                </a:cubicBezTo>
                <a:cubicBezTo>
                  <a:pt x="115" y="108"/>
                  <a:pt x="115" y="108"/>
                  <a:pt x="115" y="108"/>
                </a:cubicBezTo>
                <a:cubicBezTo>
                  <a:pt x="128" y="96"/>
                  <a:pt x="128" y="96"/>
                  <a:pt x="128" y="96"/>
                </a:cubicBezTo>
                <a:lnTo>
                  <a:pt x="115" y="85"/>
                </a:lnTo>
                <a:close/>
                <a:moveTo>
                  <a:pt x="17" y="106"/>
                </a:moveTo>
                <a:cubicBezTo>
                  <a:pt x="15" y="106"/>
                  <a:pt x="13" y="105"/>
                  <a:pt x="12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2"/>
                  <a:pt x="16" y="103"/>
                  <a:pt x="17" y="103"/>
                </a:cubicBezTo>
                <a:cubicBezTo>
                  <a:pt x="19" y="103"/>
                  <a:pt x="20" y="103"/>
                  <a:pt x="20" y="102"/>
                </a:cubicBezTo>
                <a:cubicBezTo>
                  <a:pt x="21" y="102"/>
                  <a:pt x="21" y="101"/>
                  <a:pt x="21" y="100"/>
                </a:cubicBezTo>
                <a:cubicBezTo>
                  <a:pt x="21" y="98"/>
                  <a:pt x="19" y="97"/>
                  <a:pt x="17" y="97"/>
                </a:cubicBezTo>
                <a:cubicBezTo>
                  <a:pt x="15" y="97"/>
                  <a:pt x="15" y="97"/>
                  <a:pt x="15" y="97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8" y="94"/>
                  <a:pt x="20" y="93"/>
                  <a:pt x="20" y="92"/>
                </a:cubicBezTo>
                <a:cubicBezTo>
                  <a:pt x="20" y="90"/>
                  <a:pt x="19" y="89"/>
                  <a:pt x="18" y="89"/>
                </a:cubicBezTo>
                <a:cubicBezTo>
                  <a:pt x="16" y="89"/>
                  <a:pt x="15" y="90"/>
                  <a:pt x="14" y="90"/>
                </a:cubicBezTo>
                <a:cubicBezTo>
                  <a:pt x="14" y="91"/>
                  <a:pt x="14" y="91"/>
                  <a:pt x="14" y="91"/>
                </a:cubicBezTo>
                <a:cubicBezTo>
                  <a:pt x="13" y="88"/>
                  <a:pt x="13" y="88"/>
                  <a:pt x="13" y="88"/>
                </a:cubicBezTo>
                <a:cubicBezTo>
                  <a:pt x="13" y="88"/>
                  <a:pt x="13" y="88"/>
                  <a:pt x="13" y="88"/>
                </a:cubicBezTo>
                <a:cubicBezTo>
                  <a:pt x="14" y="87"/>
                  <a:pt x="16" y="86"/>
                  <a:pt x="18" y="86"/>
                </a:cubicBezTo>
                <a:cubicBezTo>
                  <a:pt x="22" y="86"/>
                  <a:pt x="24" y="89"/>
                  <a:pt x="24" y="91"/>
                </a:cubicBezTo>
                <a:cubicBezTo>
                  <a:pt x="24" y="93"/>
                  <a:pt x="23" y="94"/>
                  <a:pt x="21" y="95"/>
                </a:cubicBezTo>
                <a:cubicBezTo>
                  <a:pt x="23" y="96"/>
                  <a:pt x="24" y="98"/>
                  <a:pt x="24" y="100"/>
                </a:cubicBezTo>
                <a:cubicBezTo>
                  <a:pt x="24" y="103"/>
                  <a:pt x="22" y="106"/>
                  <a:pt x="17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1" name="Freeform 40"/>
          <p:cNvSpPr>
            <a:spLocks noEditPoints="1"/>
          </p:cNvSpPr>
          <p:nvPr/>
        </p:nvSpPr>
        <p:spPr bwMode="auto">
          <a:xfrm>
            <a:off x="3483358" y="1461717"/>
            <a:ext cx="291833" cy="290304"/>
          </a:xfrm>
          <a:custGeom>
            <a:avLst/>
            <a:gdLst>
              <a:gd name="T0" fmla="*/ 4 w 102"/>
              <a:gd name="T1" fmla="*/ 70 h 101"/>
              <a:gd name="T2" fmla="*/ 51 w 102"/>
              <a:gd name="T3" fmla="*/ 101 h 101"/>
              <a:gd name="T4" fmla="*/ 86 w 102"/>
              <a:gd name="T5" fmla="*/ 87 h 101"/>
              <a:gd name="T6" fmla="*/ 50 w 102"/>
              <a:gd name="T7" fmla="*/ 55 h 101"/>
              <a:gd name="T8" fmla="*/ 4 w 102"/>
              <a:gd name="T9" fmla="*/ 70 h 101"/>
              <a:gd name="T10" fmla="*/ 47 w 102"/>
              <a:gd name="T11" fmla="*/ 0 h 101"/>
              <a:gd name="T12" fmla="*/ 0 w 102"/>
              <a:gd name="T13" fmla="*/ 51 h 101"/>
              <a:gd name="T14" fmla="*/ 2 w 102"/>
              <a:gd name="T15" fmla="*/ 63 h 101"/>
              <a:gd name="T16" fmla="*/ 47 w 102"/>
              <a:gd name="T17" fmla="*/ 48 h 101"/>
              <a:gd name="T18" fmla="*/ 47 w 102"/>
              <a:gd name="T19" fmla="*/ 0 h 101"/>
              <a:gd name="T20" fmla="*/ 55 w 102"/>
              <a:gd name="T21" fmla="*/ 0 h 101"/>
              <a:gd name="T22" fmla="*/ 55 w 102"/>
              <a:gd name="T23" fmla="*/ 41 h 101"/>
              <a:gd name="T24" fmla="*/ 85 w 102"/>
              <a:gd name="T25" fmla="*/ 13 h 101"/>
              <a:gd name="T26" fmla="*/ 55 w 102"/>
              <a:gd name="T27" fmla="*/ 0 h 101"/>
              <a:gd name="T28" fmla="*/ 91 w 102"/>
              <a:gd name="T29" fmla="*/ 20 h 101"/>
              <a:gd name="T30" fmla="*/ 57 w 102"/>
              <a:gd name="T31" fmla="*/ 51 h 101"/>
              <a:gd name="T32" fmla="*/ 92 w 102"/>
              <a:gd name="T33" fmla="*/ 81 h 101"/>
              <a:gd name="T34" fmla="*/ 102 w 102"/>
              <a:gd name="T35" fmla="*/ 51 h 101"/>
              <a:gd name="T36" fmla="*/ 91 w 102"/>
              <a:gd name="T37" fmla="*/ 2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2" h="101">
                <a:moveTo>
                  <a:pt x="4" y="70"/>
                </a:moveTo>
                <a:cubicBezTo>
                  <a:pt x="12" y="89"/>
                  <a:pt x="30" y="101"/>
                  <a:pt x="51" y="101"/>
                </a:cubicBezTo>
                <a:cubicBezTo>
                  <a:pt x="65" y="101"/>
                  <a:pt x="77" y="96"/>
                  <a:pt x="86" y="87"/>
                </a:cubicBezTo>
                <a:cubicBezTo>
                  <a:pt x="50" y="55"/>
                  <a:pt x="50" y="55"/>
                  <a:pt x="50" y="55"/>
                </a:cubicBezTo>
                <a:lnTo>
                  <a:pt x="4" y="70"/>
                </a:lnTo>
                <a:close/>
                <a:moveTo>
                  <a:pt x="47" y="0"/>
                </a:moveTo>
                <a:cubicBezTo>
                  <a:pt x="21" y="2"/>
                  <a:pt x="0" y="24"/>
                  <a:pt x="0" y="51"/>
                </a:cubicBezTo>
                <a:cubicBezTo>
                  <a:pt x="0" y="55"/>
                  <a:pt x="1" y="59"/>
                  <a:pt x="2" y="63"/>
                </a:cubicBezTo>
                <a:cubicBezTo>
                  <a:pt x="47" y="48"/>
                  <a:pt x="47" y="48"/>
                  <a:pt x="47" y="48"/>
                </a:cubicBezTo>
                <a:lnTo>
                  <a:pt x="47" y="0"/>
                </a:lnTo>
                <a:close/>
                <a:moveTo>
                  <a:pt x="55" y="0"/>
                </a:moveTo>
                <a:cubicBezTo>
                  <a:pt x="55" y="41"/>
                  <a:pt x="55" y="41"/>
                  <a:pt x="55" y="41"/>
                </a:cubicBezTo>
                <a:cubicBezTo>
                  <a:pt x="85" y="13"/>
                  <a:pt x="85" y="13"/>
                  <a:pt x="85" y="13"/>
                </a:cubicBezTo>
                <a:cubicBezTo>
                  <a:pt x="77" y="6"/>
                  <a:pt x="67" y="1"/>
                  <a:pt x="55" y="0"/>
                </a:cubicBezTo>
                <a:close/>
                <a:moveTo>
                  <a:pt x="91" y="20"/>
                </a:moveTo>
                <a:cubicBezTo>
                  <a:pt x="57" y="51"/>
                  <a:pt x="57" y="51"/>
                  <a:pt x="57" y="51"/>
                </a:cubicBezTo>
                <a:cubicBezTo>
                  <a:pt x="92" y="81"/>
                  <a:pt x="92" y="81"/>
                  <a:pt x="92" y="81"/>
                </a:cubicBezTo>
                <a:cubicBezTo>
                  <a:pt x="98" y="72"/>
                  <a:pt x="102" y="62"/>
                  <a:pt x="102" y="51"/>
                </a:cubicBezTo>
                <a:cubicBezTo>
                  <a:pt x="102" y="39"/>
                  <a:pt x="98" y="28"/>
                  <a:pt x="91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2" name="Freeform 41"/>
          <p:cNvSpPr>
            <a:spLocks noEditPoints="1"/>
          </p:cNvSpPr>
          <p:nvPr/>
        </p:nvSpPr>
        <p:spPr bwMode="auto">
          <a:xfrm>
            <a:off x="2884415" y="1476997"/>
            <a:ext cx="281137" cy="276553"/>
          </a:xfrm>
          <a:custGeom>
            <a:avLst/>
            <a:gdLst>
              <a:gd name="T0" fmla="*/ 35 w 98"/>
              <a:gd name="T1" fmla="*/ 85 h 97"/>
              <a:gd name="T2" fmla="*/ 5 w 98"/>
              <a:gd name="T3" fmla="*/ 44 h 97"/>
              <a:gd name="T4" fmla="*/ 6 w 98"/>
              <a:gd name="T5" fmla="*/ 34 h 97"/>
              <a:gd name="T6" fmla="*/ 8 w 98"/>
              <a:gd name="T7" fmla="*/ 34 h 97"/>
              <a:gd name="T8" fmla="*/ 18 w 98"/>
              <a:gd name="T9" fmla="*/ 29 h 97"/>
              <a:gd name="T10" fmla="*/ 35 w 98"/>
              <a:gd name="T11" fmla="*/ 39 h 97"/>
              <a:gd name="T12" fmla="*/ 35 w 98"/>
              <a:gd name="T13" fmla="*/ 43 h 97"/>
              <a:gd name="T14" fmla="*/ 45 w 98"/>
              <a:gd name="T15" fmla="*/ 56 h 97"/>
              <a:gd name="T16" fmla="*/ 45 w 98"/>
              <a:gd name="T17" fmla="*/ 76 h 97"/>
              <a:gd name="T18" fmla="*/ 35 w 98"/>
              <a:gd name="T19" fmla="*/ 85 h 97"/>
              <a:gd name="T20" fmla="*/ 57 w 98"/>
              <a:gd name="T21" fmla="*/ 43 h 97"/>
              <a:gd name="T22" fmla="*/ 48 w 98"/>
              <a:gd name="T23" fmla="*/ 51 h 97"/>
              <a:gd name="T24" fmla="*/ 40 w 98"/>
              <a:gd name="T25" fmla="*/ 43 h 97"/>
              <a:gd name="T26" fmla="*/ 48 w 98"/>
              <a:gd name="T27" fmla="*/ 34 h 97"/>
              <a:gd name="T28" fmla="*/ 57 w 98"/>
              <a:gd name="T29" fmla="*/ 43 h 97"/>
              <a:gd name="T30" fmla="*/ 48 w 98"/>
              <a:gd name="T31" fmla="*/ 97 h 97"/>
              <a:gd name="T32" fmla="*/ 40 w 98"/>
              <a:gd name="T33" fmla="*/ 89 h 97"/>
              <a:gd name="T34" fmla="*/ 48 w 98"/>
              <a:gd name="T35" fmla="*/ 81 h 97"/>
              <a:gd name="T36" fmla="*/ 57 w 98"/>
              <a:gd name="T37" fmla="*/ 89 h 97"/>
              <a:gd name="T38" fmla="*/ 48 w 98"/>
              <a:gd name="T39" fmla="*/ 97 h 97"/>
              <a:gd name="T40" fmla="*/ 61 w 98"/>
              <a:gd name="T41" fmla="*/ 85 h 97"/>
              <a:gd name="T42" fmla="*/ 51 w 98"/>
              <a:gd name="T43" fmla="*/ 76 h 97"/>
              <a:gd name="T44" fmla="*/ 51 w 98"/>
              <a:gd name="T45" fmla="*/ 56 h 97"/>
              <a:gd name="T46" fmla="*/ 62 w 98"/>
              <a:gd name="T47" fmla="*/ 43 h 97"/>
              <a:gd name="T48" fmla="*/ 61 w 98"/>
              <a:gd name="T49" fmla="*/ 39 h 97"/>
              <a:gd name="T50" fmla="*/ 78 w 98"/>
              <a:gd name="T51" fmla="*/ 29 h 97"/>
              <a:gd name="T52" fmla="*/ 88 w 98"/>
              <a:gd name="T53" fmla="*/ 34 h 97"/>
              <a:gd name="T54" fmla="*/ 91 w 98"/>
              <a:gd name="T55" fmla="*/ 34 h 97"/>
              <a:gd name="T56" fmla="*/ 92 w 98"/>
              <a:gd name="T57" fmla="*/ 44 h 97"/>
              <a:gd name="T58" fmla="*/ 61 w 98"/>
              <a:gd name="T59" fmla="*/ 85 h 97"/>
              <a:gd name="T60" fmla="*/ 95 w 98"/>
              <a:gd name="T61" fmla="*/ 16 h 97"/>
              <a:gd name="T62" fmla="*/ 92 w 98"/>
              <a:gd name="T63" fmla="*/ 27 h 97"/>
              <a:gd name="T64" fmla="*/ 88 w 98"/>
              <a:gd name="T65" fmla="*/ 28 h 97"/>
              <a:gd name="T66" fmla="*/ 81 w 98"/>
              <a:gd name="T67" fmla="*/ 24 h 97"/>
              <a:gd name="T68" fmla="*/ 80 w 98"/>
              <a:gd name="T69" fmla="*/ 18 h 97"/>
              <a:gd name="T70" fmla="*/ 84 w 98"/>
              <a:gd name="T71" fmla="*/ 13 h 97"/>
              <a:gd name="T72" fmla="*/ 88 w 98"/>
              <a:gd name="T73" fmla="*/ 12 h 97"/>
              <a:gd name="T74" fmla="*/ 95 w 98"/>
              <a:gd name="T75" fmla="*/ 16 h 97"/>
              <a:gd name="T76" fmla="*/ 78 w 98"/>
              <a:gd name="T77" fmla="*/ 12 h 97"/>
              <a:gd name="T78" fmla="*/ 75 w 98"/>
              <a:gd name="T79" fmla="*/ 17 h 97"/>
              <a:gd name="T80" fmla="*/ 75 w 98"/>
              <a:gd name="T81" fmla="*/ 24 h 97"/>
              <a:gd name="T82" fmla="*/ 59 w 98"/>
              <a:gd name="T83" fmla="*/ 34 h 97"/>
              <a:gd name="T84" fmla="*/ 48 w 98"/>
              <a:gd name="T85" fmla="*/ 29 h 97"/>
              <a:gd name="T86" fmla="*/ 38 w 98"/>
              <a:gd name="T87" fmla="*/ 34 h 97"/>
              <a:gd name="T88" fmla="*/ 21 w 98"/>
              <a:gd name="T89" fmla="*/ 24 h 97"/>
              <a:gd name="T90" fmla="*/ 22 w 98"/>
              <a:gd name="T91" fmla="*/ 17 h 97"/>
              <a:gd name="T92" fmla="*/ 19 w 98"/>
              <a:gd name="T93" fmla="*/ 12 h 97"/>
              <a:gd name="T94" fmla="*/ 48 w 98"/>
              <a:gd name="T95" fmla="*/ 0 h 97"/>
              <a:gd name="T96" fmla="*/ 78 w 98"/>
              <a:gd name="T97" fmla="*/ 12 h 97"/>
              <a:gd name="T98" fmla="*/ 1 w 98"/>
              <a:gd name="T99" fmla="*/ 16 h 97"/>
              <a:gd name="T100" fmla="*/ 8 w 98"/>
              <a:gd name="T101" fmla="*/ 12 h 97"/>
              <a:gd name="T102" fmla="*/ 13 w 98"/>
              <a:gd name="T103" fmla="*/ 13 h 97"/>
              <a:gd name="T104" fmla="*/ 16 w 98"/>
              <a:gd name="T105" fmla="*/ 18 h 97"/>
              <a:gd name="T106" fmla="*/ 16 w 98"/>
              <a:gd name="T107" fmla="*/ 24 h 97"/>
              <a:gd name="T108" fmla="*/ 8 w 98"/>
              <a:gd name="T109" fmla="*/ 28 h 97"/>
              <a:gd name="T110" fmla="*/ 4 w 98"/>
              <a:gd name="T111" fmla="*/ 27 h 97"/>
              <a:gd name="T112" fmla="*/ 0 w 98"/>
              <a:gd name="T113" fmla="*/ 22 h 97"/>
              <a:gd name="T114" fmla="*/ 1 w 98"/>
              <a:gd name="T115" fmla="*/ 16 h 97"/>
              <a:gd name="T116" fmla="*/ 1 w 98"/>
              <a:gd name="T117" fmla="*/ 16 h 97"/>
              <a:gd name="T118" fmla="*/ 1 w 98"/>
              <a:gd name="T119" fmla="*/ 1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8" h="97">
                <a:moveTo>
                  <a:pt x="35" y="85"/>
                </a:moveTo>
                <a:cubicBezTo>
                  <a:pt x="18" y="80"/>
                  <a:pt x="5" y="63"/>
                  <a:pt x="5" y="44"/>
                </a:cubicBezTo>
                <a:cubicBezTo>
                  <a:pt x="5" y="40"/>
                  <a:pt x="5" y="37"/>
                  <a:pt x="6" y="34"/>
                </a:cubicBezTo>
                <a:cubicBezTo>
                  <a:pt x="7" y="34"/>
                  <a:pt x="8" y="34"/>
                  <a:pt x="8" y="34"/>
                </a:cubicBezTo>
                <a:cubicBezTo>
                  <a:pt x="12" y="34"/>
                  <a:pt x="16" y="32"/>
                  <a:pt x="18" y="29"/>
                </a:cubicBezTo>
                <a:cubicBezTo>
                  <a:pt x="35" y="39"/>
                  <a:pt x="35" y="39"/>
                  <a:pt x="35" y="39"/>
                </a:cubicBezTo>
                <a:cubicBezTo>
                  <a:pt x="35" y="40"/>
                  <a:pt x="35" y="41"/>
                  <a:pt x="35" y="43"/>
                </a:cubicBezTo>
                <a:cubicBezTo>
                  <a:pt x="35" y="49"/>
                  <a:pt x="39" y="54"/>
                  <a:pt x="45" y="56"/>
                </a:cubicBezTo>
                <a:cubicBezTo>
                  <a:pt x="45" y="76"/>
                  <a:pt x="45" y="76"/>
                  <a:pt x="45" y="76"/>
                </a:cubicBezTo>
                <a:cubicBezTo>
                  <a:pt x="40" y="77"/>
                  <a:pt x="37" y="81"/>
                  <a:pt x="35" y="85"/>
                </a:cubicBezTo>
                <a:close/>
                <a:moveTo>
                  <a:pt x="57" y="43"/>
                </a:moveTo>
                <a:cubicBezTo>
                  <a:pt x="57" y="47"/>
                  <a:pt x="53" y="51"/>
                  <a:pt x="48" y="51"/>
                </a:cubicBezTo>
                <a:cubicBezTo>
                  <a:pt x="44" y="51"/>
                  <a:pt x="40" y="47"/>
                  <a:pt x="40" y="43"/>
                </a:cubicBezTo>
                <a:cubicBezTo>
                  <a:pt x="40" y="38"/>
                  <a:pt x="44" y="34"/>
                  <a:pt x="48" y="34"/>
                </a:cubicBezTo>
                <a:cubicBezTo>
                  <a:pt x="53" y="34"/>
                  <a:pt x="57" y="38"/>
                  <a:pt x="57" y="43"/>
                </a:cubicBezTo>
                <a:close/>
                <a:moveTo>
                  <a:pt x="48" y="97"/>
                </a:moveTo>
                <a:cubicBezTo>
                  <a:pt x="44" y="97"/>
                  <a:pt x="40" y="94"/>
                  <a:pt x="40" y="89"/>
                </a:cubicBezTo>
                <a:cubicBezTo>
                  <a:pt x="40" y="85"/>
                  <a:pt x="44" y="81"/>
                  <a:pt x="48" y="81"/>
                </a:cubicBezTo>
                <a:cubicBezTo>
                  <a:pt x="53" y="81"/>
                  <a:pt x="57" y="85"/>
                  <a:pt x="57" y="89"/>
                </a:cubicBezTo>
                <a:cubicBezTo>
                  <a:pt x="57" y="94"/>
                  <a:pt x="53" y="97"/>
                  <a:pt x="48" y="97"/>
                </a:cubicBezTo>
                <a:close/>
                <a:moveTo>
                  <a:pt x="61" y="85"/>
                </a:moveTo>
                <a:cubicBezTo>
                  <a:pt x="60" y="81"/>
                  <a:pt x="56" y="77"/>
                  <a:pt x="51" y="76"/>
                </a:cubicBezTo>
                <a:cubicBezTo>
                  <a:pt x="51" y="56"/>
                  <a:pt x="51" y="56"/>
                  <a:pt x="51" y="56"/>
                </a:cubicBezTo>
                <a:cubicBezTo>
                  <a:pt x="57" y="54"/>
                  <a:pt x="62" y="49"/>
                  <a:pt x="62" y="43"/>
                </a:cubicBezTo>
                <a:cubicBezTo>
                  <a:pt x="62" y="41"/>
                  <a:pt x="62" y="40"/>
                  <a:pt x="61" y="39"/>
                </a:cubicBezTo>
                <a:cubicBezTo>
                  <a:pt x="78" y="29"/>
                  <a:pt x="78" y="29"/>
                  <a:pt x="78" y="29"/>
                </a:cubicBezTo>
                <a:cubicBezTo>
                  <a:pt x="81" y="32"/>
                  <a:pt x="84" y="34"/>
                  <a:pt x="88" y="34"/>
                </a:cubicBezTo>
                <a:cubicBezTo>
                  <a:pt x="89" y="34"/>
                  <a:pt x="90" y="34"/>
                  <a:pt x="91" y="34"/>
                </a:cubicBezTo>
                <a:cubicBezTo>
                  <a:pt x="92" y="37"/>
                  <a:pt x="92" y="40"/>
                  <a:pt x="92" y="44"/>
                </a:cubicBezTo>
                <a:cubicBezTo>
                  <a:pt x="92" y="63"/>
                  <a:pt x="79" y="80"/>
                  <a:pt x="61" y="85"/>
                </a:cubicBezTo>
                <a:close/>
                <a:moveTo>
                  <a:pt x="95" y="16"/>
                </a:moveTo>
                <a:cubicBezTo>
                  <a:pt x="98" y="20"/>
                  <a:pt x="96" y="25"/>
                  <a:pt x="92" y="27"/>
                </a:cubicBezTo>
                <a:cubicBezTo>
                  <a:pt x="91" y="28"/>
                  <a:pt x="90" y="28"/>
                  <a:pt x="88" y="28"/>
                </a:cubicBezTo>
                <a:cubicBezTo>
                  <a:pt x="85" y="28"/>
                  <a:pt x="82" y="27"/>
                  <a:pt x="81" y="24"/>
                </a:cubicBezTo>
                <a:cubicBezTo>
                  <a:pt x="80" y="22"/>
                  <a:pt x="80" y="20"/>
                  <a:pt x="80" y="18"/>
                </a:cubicBezTo>
                <a:cubicBezTo>
                  <a:pt x="81" y="16"/>
                  <a:pt x="82" y="14"/>
                  <a:pt x="84" y="13"/>
                </a:cubicBezTo>
                <a:cubicBezTo>
                  <a:pt x="85" y="12"/>
                  <a:pt x="87" y="12"/>
                  <a:pt x="88" y="12"/>
                </a:cubicBezTo>
                <a:cubicBezTo>
                  <a:pt x="91" y="12"/>
                  <a:pt x="94" y="13"/>
                  <a:pt x="95" y="16"/>
                </a:cubicBezTo>
                <a:close/>
                <a:moveTo>
                  <a:pt x="78" y="12"/>
                </a:moveTo>
                <a:cubicBezTo>
                  <a:pt x="76" y="13"/>
                  <a:pt x="76" y="15"/>
                  <a:pt x="75" y="17"/>
                </a:cubicBezTo>
                <a:cubicBezTo>
                  <a:pt x="74" y="19"/>
                  <a:pt x="74" y="22"/>
                  <a:pt x="75" y="24"/>
                </a:cubicBezTo>
                <a:cubicBezTo>
                  <a:pt x="59" y="34"/>
                  <a:pt x="59" y="34"/>
                  <a:pt x="59" y="34"/>
                </a:cubicBezTo>
                <a:cubicBezTo>
                  <a:pt x="56" y="31"/>
                  <a:pt x="52" y="29"/>
                  <a:pt x="48" y="29"/>
                </a:cubicBezTo>
                <a:cubicBezTo>
                  <a:pt x="44" y="29"/>
                  <a:pt x="41" y="31"/>
                  <a:pt x="38" y="34"/>
                </a:cubicBezTo>
                <a:cubicBezTo>
                  <a:pt x="21" y="24"/>
                  <a:pt x="21" y="24"/>
                  <a:pt x="21" y="24"/>
                </a:cubicBezTo>
                <a:cubicBezTo>
                  <a:pt x="22" y="22"/>
                  <a:pt x="22" y="19"/>
                  <a:pt x="22" y="17"/>
                </a:cubicBezTo>
                <a:cubicBezTo>
                  <a:pt x="21" y="15"/>
                  <a:pt x="20" y="13"/>
                  <a:pt x="19" y="12"/>
                </a:cubicBezTo>
                <a:cubicBezTo>
                  <a:pt x="27" y="4"/>
                  <a:pt x="37" y="0"/>
                  <a:pt x="48" y="0"/>
                </a:cubicBezTo>
                <a:cubicBezTo>
                  <a:pt x="60" y="0"/>
                  <a:pt x="70" y="4"/>
                  <a:pt x="78" y="12"/>
                </a:cubicBezTo>
                <a:close/>
                <a:moveTo>
                  <a:pt x="1" y="16"/>
                </a:moveTo>
                <a:cubicBezTo>
                  <a:pt x="3" y="13"/>
                  <a:pt x="6" y="12"/>
                  <a:pt x="8" y="12"/>
                </a:cubicBezTo>
                <a:cubicBezTo>
                  <a:pt x="10" y="12"/>
                  <a:pt x="11" y="12"/>
                  <a:pt x="13" y="13"/>
                </a:cubicBezTo>
                <a:cubicBezTo>
                  <a:pt x="14" y="14"/>
                  <a:pt x="16" y="16"/>
                  <a:pt x="16" y="18"/>
                </a:cubicBezTo>
                <a:cubicBezTo>
                  <a:pt x="17" y="20"/>
                  <a:pt x="17" y="22"/>
                  <a:pt x="16" y="24"/>
                </a:cubicBezTo>
                <a:cubicBezTo>
                  <a:pt x="14" y="27"/>
                  <a:pt x="11" y="28"/>
                  <a:pt x="8" y="28"/>
                </a:cubicBezTo>
                <a:cubicBezTo>
                  <a:pt x="7" y="28"/>
                  <a:pt x="6" y="28"/>
                  <a:pt x="4" y="27"/>
                </a:cubicBezTo>
                <a:cubicBezTo>
                  <a:pt x="2" y="26"/>
                  <a:pt x="1" y="24"/>
                  <a:pt x="0" y="22"/>
                </a:cubicBezTo>
                <a:cubicBezTo>
                  <a:pt x="0" y="20"/>
                  <a:pt x="0" y="18"/>
                  <a:pt x="1" y="16"/>
                </a:cubicBezTo>
                <a:close/>
                <a:moveTo>
                  <a:pt x="1" y="16"/>
                </a:moveTo>
                <a:cubicBezTo>
                  <a:pt x="1" y="16"/>
                  <a:pt x="1" y="16"/>
                  <a:pt x="1" y="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3" name="Freeform 42"/>
          <p:cNvSpPr>
            <a:spLocks noEditPoints="1"/>
          </p:cNvSpPr>
          <p:nvPr/>
        </p:nvSpPr>
        <p:spPr bwMode="auto">
          <a:xfrm>
            <a:off x="2238106" y="1510611"/>
            <a:ext cx="288777" cy="200157"/>
          </a:xfrm>
          <a:custGeom>
            <a:avLst/>
            <a:gdLst>
              <a:gd name="T0" fmla="*/ 101 w 101"/>
              <a:gd name="T1" fmla="*/ 41 h 70"/>
              <a:gd name="T2" fmla="*/ 95 w 101"/>
              <a:gd name="T3" fmla="*/ 33 h 70"/>
              <a:gd name="T4" fmla="*/ 51 w 101"/>
              <a:gd name="T5" fmla="*/ 0 h 70"/>
              <a:gd name="T6" fmla="*/ 6 w 101"/>
              <a:gd name="T7" fmla="*/ 33 h 70"/>
              <a:gd name="T8" fmla="*/ 0 w 101"/>
              <a:gd name="T9" fmla="*/ 41 h 70"/>
              <a:gd name="T10" fmla="*/ 8 w 101"/>
              <a:gd name="T11" fmla="*/ 49 h 70"/>
              <a:gd name="T12" fmla="*/ 17 w 101"/>
              <a:gd name="T13" fmla="*/ 41 h 70"/>
              <a:gd name="T14" fmla="*/ 13 w 101"/>
              <a:gd name="T15" fmla="*/ 34 h 70"/>
              <a:gd name="T16" fmla="*/ 37 w 101"/>
              <a:gd name="T17" fmla="*/ 15 h 70"/>
              <a:gd name="T18" fmla="*/ 61 w 101"/>
              <a:gd name="T19" fmla="*/ 33 h 70"/>
              <a:gd name="T20" fmla="*/ 57 w 101"/>
              <a:gd name="T21" fmla="*/ 41 h 70"/>
              <a:gd name="T22" fmla="*/ 65 w 101"/>
              <a:gd name="T23" fmla="*/ 49 h 70"/>
              <a:gd name="T24" fmla="*/ 73 w 101"/>
              <a:gd name="T25" fmla="*/ 41 h 70"/>
              <a:gd name="T26" fmla="*/ 67 w 101"/>
              <a:gd name="T27" fmla="*/ 33 h 70"/>
              <a:gd name="T28" fmla="*/ 37 w 101"/>
              <a:gd name="T29" fmla="*/ 9 h 70"/>
              <a:gd name="T30" fmla="*/ 34 w 101"/>
              <a:gd name="T31" fmla="*/ 9 h 70"/>
              <a:gd name="T32" fmla="*/ 51 w 101"/>
              <a:gd name="T33" fmla="*/ 6 h 70"/>
              <a:gd name="T34" fmla="*/ 89 w 101"/>
              <a:gd name="T35" fmla="*/ 34 h 70"/>
              <a:gd name="T36" fmla="*/ 85 w 101"/>
              <a:gd name="T37" fmla="*/ 41 h 70"/>
              <a:gd name="T38" fmla="*/ 89 w 101"/>
              <a:gd name="T39" fmla="*/ 48 h 70"/>
              <a:gd name="T40" fmla="*/ 65 w 101"/>
              <a:gd name="T41" fmla="*/ 64 h 70"/>
              <a:gd name="T42" fmla="*/ 41 w 101"/>
              <a:gd name="T43" fmla="*/ 47 h 70"/>
              <a:gd name="T44" fmla="*/ 45 w 101"/>
              <a:gd name="T45" fmla="*/ 41 h 70"/>
              <a:gd name="T46" fmla="*/ 37 w 101"/>
              <a:gd name="T47" fmla="*/ 32 h 70"/>
              <a:gd name="T48" fmla="*/ 28 w 101"/>
              <a:gd name="T49" fmla="*/ 41 h 70"/>
              <a:gd name="T50" fmla="*/ 35 w 101"/>
              <a:gd name="T51" fmla="*/ 49 h 70"/>
              <a:gd name="T52" fmla="*/ 65 w 101"/>
              <a:gd name="T53" fmla="*/ 70 h 70"/>
              <a:gd name="T54" fmla="*/ 95 w 101"/>
              <a:gd name="T55" fmla="*/ 48 h 70"/>
              <a:gd name="T56" fmla="*/ 101 w 101"/>
              <a:gd name="T57" fmla="*/ 41 h 70"/>
              <a:gd name="T58" fmla="*/ 101 w 101"/>
              <a:gd name="T59" fmla="*/ 41 h 70"/>
              <a:gd name="T60" fmla="*/ 101 w 101"/>
              <a:gd name="T61" fmla="*/ 4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1" h="70">
                <a:moveTo>
                  <a:pt x="101" y="41"/>
                </a:moveTo>
                <a:cubicBezTo>
                  <a:pt x="101" y="37"/>
                  <a:pt x="98" y="33"/>
                  <a:pt x="95" y="33"/>
                </a:cubicBezTo>
                <a:cubicBezTo>
                  <a:pt x="90" y="14"/>
                  <a:pt x="72" y="0"/>
                  <a:pt x="51" y="0"/>
                </a:cubicBezTo>
                <a:cubicBezTo>
                  <a:pt x="16" y="0"/>
                  <a:pt x="7" y="29"/>
                  <a:pt x="6" y="33"/>
                </a:cubicBezTo>
                <a:cubicBezTo>
                  <a:pt x="3" y="34"/>
                  <a:pt x="0" y="37"/>
                  <a:pt x="0" y="41"/>
                </a:cubicBezTo>
                <a:cubicBezTo>
                  <a:pt x="0" y="45"/>
                  <a:pt x="4" y="49"/>
                  <a:pt x="8" y="49"/>
                </a:cubicBezTo>
                <a:cubicBezTo>
                  <a:pt x="13" y="49"/>
                  <a:pt x="17" y="45"/>
                  <a:pt x="17" y="41"/>
                </a:cubicBezTo>
                <a:cubicBezTo>
                  <a:pt x="17" y="38"/>
                  <a:pt x="15" y="35"/>
                  <a:pt x="13" y="34"/>
                </a:cubicBezTo>
                <a:cubicBezTo>
                  <a:pt x="13" y="34"/>
                  <a:pt x="17" y="15"/>
                  <a:pt x="37" y="15"/>
                </a:cubicBezTo>
                <a:cubicBezTo>
                  <a:pt x="48" y="15"/>
                  <a:pt x="58" y="23"/>
                  <a:pt x="61" y="33"/>
                </a:cubicBezTo>
                <a:cubicBezTo>
                  <a:pt x="58" y="35"/>
                  <a:pt x="57" y="37"/>
                  <a:pt x="57" y="41"/>
                </a:cubicBezTo>
                <a:cubicBezTo>
                  <a:pt x="57" y="45"/>
                  <a:pt x="60" y="49"/>
                  <a:pt x="65" y="49"/>
                </a:cubicBezTo>
                <a:cubicBezTo>
                  <a:pt x="69" y="49"/>
                  <a:pt x="73" y="45"/>
                  <a:pt x="73" y="41"/>
                </a:cubicBezTo>
                <a:cubicBezTo>
                  <a:pt x="73" y="37"/>
                  <a:pt x="70" y="34"/>
                  <a:pt x="67" y="33"/>
                </a:cubicBezTo>
                <a:cubicBezTo>
                  <a:pt x="64" y="19"/>
                  <a:pt x="52" y="9"/>
                  <a:pt x="37" y="9"/>
                </a:cubicBezTo>
                <a:cubicBezTo>
                  <a:pt x="36" y="9"/>
                  <a:pt x="35" y="9"/>
                  <a:pt x="34" y="9"/>
                </a:cubicBezTo>
                <a:cubicBezTo>
                  <a:pt x="39" y="7"/>
                  <a:pt x="45" y="6"/>
                  <a:pt x="51" y="6"/>
                </a:cubicBezTo>
                <a:cubicBezTo>
                  <a:pt x="69" y="6"/>
                  <a:pt x="84" y="18"/>
                  <a:pt x="89" y="34"/>
                </a:cubicBezTo>
                <a:cubicBezTo>
                  <a:pt x="86" y="35"/>
                  <a:pt x="85" y="38"/>
                  <a:pt x="85" y="41"/>
                </a:cubicBezTo>
                <a:cubicBezTo>
                  <a:pt x="85" y="43"/>
                  <a:pt x="86" y="46"/>
                  <a:pt x="89" y="48"/>
                </a:cubicBezTo>
                <a:cubicBezTo>
                  <a:pt x="85" y="57"/>
                  <a:pt x="76" y="64"/>
                  <a:pt x="65" y="64"/>
                </a:cubicBezTo>
                <a:cubicBezTo>
                  <a:pt x="54" y="64"/>
                  <a:pt x="44" y="57"/>
                  <a:pt x="41" y="47"/>
                </a:cubicBezTo>
                <a:cubicBezTo>
                  <a:pt x="43" y="46"/>
                  <a:pt x="45" y="43"/>
                  <a:pt x="45" y="41"/>
                </a:cubicBezTo>
                <a:cubicBezTo>
                  <a:pt x="45" y="36"/>
                  <a:pt x="41" y="32"/>
                  <a:pt x="37" y="32"/>
                </a:cubicBezTo>
                <a:cubicBezTo>
                  <a:pt x="32" y="32"/>
                  <a:pt x="28" y="36"/>
                  <a:pt x="28" y="41"/>
                </a:cubicBezTo>
                <a:cubicBezTo>
                  <a:pt x="28" y="45"/>
                  <a:pt x="31" y="48"/>
                  <a:pt x="35" y="49"/>
                </a:cubicBezTo>
                <a:cubicBezTo>
                  <a:pt x="39" y="61"/>
                  <a:pt x="51" y="70"/>
                  <a:pt x="65" y="70"/>
                </a:cubicBezTo>
                <a:cubicBezTo>
                  <a:pt x="79" y="70"/>
                  <a:pt x="91" y="61"/>
                  <a:pt x="95" y="48"/>
                </a:cubicBezTo>
                <a:cubicBezTo>
                  <a:pt x="98" y="48"/>
                  <a:pt x="101" y="44"/>
                  <a:pt x="101" y="41"/>
                </a:cubicBezTo>
                <a:close/>
                <a:moveTo>
                  <a:pt x="101" y="41"/>
                </a:moveTo>
                <a:cubicBezTo>
                  <a:pt x="101" y="41"/>
                  <a:pt x="101" y="41"/>
                  <a:pt x="101" y="4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4" name="Freeform 43"/>
          <p:cNvSpPr>
            <a:spLocks noEditPoints="1"/>
          </p:cNvSpPr>
          <p:nvPr/>
        </p:nvSpPr>
        <p:spPr bwMode="auto">
          <a:xfrm>
            <a:off x="1631522" y="1461717"/>
            <a:ext cx="249051" cy="255162"/>
          </a:xfrm>
          <a:custGeom>
            <a:avLst/>
            <a:gdLst>
              <a:gd name="T0" fmla="*/ 74 w 87"/>
              <a:gd name="T1" fmla="*/ 13 h 89"/>
              <a:gd name="T2" fmla="*/ 42 w 87"/>
              <a:gd name="T3" fmla="*/ 0 h 89"/>
              <a:gd name="T4" fmla="*/ 13 w 87"/>
              <a:gd name="T5" fmla="*/ 11 h 89"/>
              <a:gd name="T6" fmla="*/ 0 w 87"/>
              <a:gd name="T7" fmla="*/ 31 h 89"/>
              <a:gd name="T8" fmla="*/ 7 w 87"/>
              <a:gd name="T9" fmla="*/ 33 h 89"/>
              <a:gd name="T10" fmla="*/ 42 w 87"/>
              <a:gd name="T11" fmla="*/ 7 h 89"/>
              <a:gd name="T12" fmla="*/ 79 w 87"/>
              <a:gd name="T13" fmla="*/ 44 h 89"/>
              <a:gd name="T14" fmla="*/ 42 w 87"/>
              <a:gd name="T15" fmla="*/ 81 h 89"/>
              <a:gd name="T16" fmla="*/ 42 w 87"/>
              <a:gd name="T17" fmla="*/ 88 h 89"/>
              <a:gd name="T18" fmla="*/ 74 w 87"/>
              <a:gd name="T19" fmla="*/ 75 h 89"/>
              <a:gd name="T20" fmla="*/ 87 w 87"/>
              <a:gd name="T21" fmla="*/ 44 h 89"/>
              <a:gd name="T22" fmla="*/ 74 w 87"/>
              <a:gd name="T23" fmla="*/ 13 h 89"/>
              <a:gd name="T24" fmla="*/ 65 w 87"/>
              <a:gd name="T25" fmla="*/ 44 h 89"/>
              <a:gd name="T26" fmla="*/ 42 w 87"/>
              <a:gd name="T27" fmla="*/ 67 h 89"/>
              <a:gd name="T28" fmla="*/ 42 w 87"/>
              <a:gd name="T29" fmla="*/ 74 h 89"/>
              <a:gd name="T30" fmla="*/ 73 w 87"/>
              <a:gd name="T31" fmla="*/ 44 h 89"/>
              <a:gd name="T32" fmla="*/ 42 w 87"/>
              <a:gd name="T33" fmla="*/ 14 h 89"/>
              <a:gd name="T34" fmla="*/ 23 w 87"/>
              <a:gd name="T35" fmla="*/ 21 h 89"/>
              <a:gd name="T36" fmla="*/ 14 w 87"/>
              <a:gd name="T37" fmla="*/ 34 h 89"/>
              <a:gd name="T38" fmla="*/ 21 w 87"/>
              <a:gd name="T39" fmla="*/ 36 h 89"/>
              <a:gd name="T40" fmla="*/ 42 w 87"/>
              <a:gd name="T41" fmla="*/ 21 h 89"/>
              <a:gd name="T42" fmla="*/ 65 w 87"/>
              <a:gd name="T43" fmla="*/ 44 h 89"/>
              <a:gd name="T44" fmla="*/ 42 w 87"/>
              <a:gd name="T45" fmla="*/ 35 h 89"/>
              <a:gd name="T46" fmla="*/ 52 w 87"/>
              <a:gd name="T47" fmla="*/ 44 h 89"/>
              <a:gd name="T48" fmla="*/ 42 w 87"/>
              <a:gd name="T49" fmla="*/ 53 h 89"/>
              <a:gd name="T50" fmla="*/ 42 w 87"/>
              <a:gd name="T51" fmla="*/ 61 h 89"/>
              <a:gd name="T52" fmla="*/ 59 w 87"/>
              <a:gd name="T53" fmla="*/ 44 h 89"/>
              <a:gd name="T54" fmla="*/ 42 w 87"/>
              <a:gd name="T55" fmla="*/ 27 h 89"/>
              <a:gd name="T56" fmla="*/ 27 w 87"/>
              <a:gd name="T57" fmla="*/ 37 h 89"/>
              <a:gd name="T58" fmla="*/ 35 w 87"/>
              <a:gd name="T59" fmla="*/ 39 h 89"/>
              <a:gd name="T60" fmla="*/ 42 w 87"/>
              <a:gd name="T61" fmla="*/ 35 h 89"/>
              <a:gd name="T62" fmla="*/ 35 w 87"/>
              <a:gd name="T63" fmla="*/ 53 h 89"/>
              <a:gd name="T64" fmla="*/ 30 w 87"/>
              <a:gd name="T65" fmla="*/ 57 h 89"/>
              <a:gd name="T66" fmla="*/ 35 w 87"/>
              <a:gd name="T67" fmla="*/ 62 h 89"/>
              <a:gd name="T68" fmla="*/ 39 w 87"/>
              <a:gd name="T69" fmla="*/ 57 h 89"/>
              <a:gd name="T70" fmla="*/ 35 w 87"/>
              <a:gd name="T71" fmla="*/ 53 h 89"/>
              <a:gd name="T72" fmla="*/ 35 w 87"/>
              <a:gd name="T73" fmla="*/ 66 h 89"/>
              <a:gd name="T74" fmla="*/ 30 w 87"/>
              <a:gd name="T75" fmla="*/ 70 h 89"/>
              <a:gd name="T76" fmla="*/ 35 w 87"/>
              <a:gd name="T77" fmla="*/ 75 h 89"/>
              <a:gd name="T78" fmla="*/ 39 w 87"/>
              <a:gd name="T79" fmla="*/ 70 h 89"/>
              <a:gd name="T80" fmla="*/ 35 w 87"/>
              <a:gd name="T81" fmla="*/ 66 h 89"/>
              <a:gd name="T82" fmla="*/ 35 w 87"/>
              <a:gd name="T83" fmla="*/ 80 h 89"/>
              <a:gd name="T84" fmla="*/ 30 w 87"/>
              <a:gd name="T85" fmla="*/ 85 h 89"/>
              <a:gd name="T86" fmla="*/ 35 w 87"/>
              <a:gd name="T87" fmla="*/ 89 h 89"/>
              <a:gd name="T88" fmla="*/ 39 w 87"/>
              <a:gd name="T89" fmla="*/ 85 h 89"/>
              <a:gd name="T90" fmla="*/ 35 w 87"/>
              <a:gd name="T91" fmla="*/ 8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7" h="89">
                <a:moveTo>
                  <a:pt x="74" y="13"/>
                </a:moveTo>
                <a:cubicBezTo>
                  <a:pt x="65" y="4"/>
                  <a:pt x="54" y="0"/>
                  <a:pt x="42" y="0"/>
                </a:cubicBezTo>
                <a:cubicBezTo>
                  <a:pt x="32" y="0"/>
                  <a:pt x="21" y="4"/>
                  <a:pt x="13" y="11"/>
                </a:cubicBezTo>
                <a:cubicBezTo>
                  <a:pt x="7" y="17"/>
                  <a:pt x="2" y="24"/>
                  <a:pt x="0" y="31"/>
                </a:cubicBezTo>
                <a:cubicBezTo>
                  <a:pt x="7" y="33"/>
                  <a:pt x="7" y="33"/>
                  <a:pt x="7" y="33"/>
                </a:cubicBezTo>
                <a:cubicBezTo>
                  <a:pt x="12" y="18"/>
                  <a:pt x="26" y="7"/>
                  <a:pt x="42" y="7"/>
                </a:cubicBezTo>
                <a:cubicBezTo>
                  <a:pt x="63" y="7"/>
                  <a:pt x="79" y="24"/>
                  <a:pt x="79" y="44"/>
                </a:cubicBezTo>
                <a:cubicBezTo>
                  <a:pt x="79" y="64"/>
                  <a:pt x="63" y="81"/>
                  <a:pt x="42" y="81"/>
                </a:cubicBezTo>
                <a:cubicBezTo>
                  <a:pt x="42" y="88"/>
                  <a:pt x="42" y="88"/>
                  <a:pt x="42" y="88"/>
                </a:cubicBezTo>
                <a:cubicBezTo>
                  <a:pt x="54" y="88"/>
                  <a:pt x="65" y="84"/>
                  <a:pt x="74" y="75"/>
                </a:cubicBezTo>
                <a:cubicBezTo>
                  <a:pt x="82" y="67"/>
                  <a:pt x="87" y="56"/>
                  <a:pt x="87" y="44"/>
                </a:cubicBezTo>
                <a:cubicBezTo>
                  <a:pt x="87" y="32"/>
                  <a:pt x="82" y="21"/>
                  <a:pt x="74" y="13"/>
                </a:cubicBezTo>
                <a:close/>
                <a:moveTo>
                  <a:pt x="65" y="44"/>
                </a:moveTo>
                <a:cubicBezTo>
                  <a:pt x="65" y="56"/>
                  <a:pt x="55" y="67"/>
                  <a:pt x="42" y="67"/>
                </a:cubicBezTo>
                <a:cubicBezTo>
                  <a:pt x="42" y="74"/>
                  <a:pt x="42" y="74"/>
                  <a:pt x="42" y="74"/>
                </a:cubicBezTo>
                <a:cubicBezTo>
                  <a:pt x="59" y="74"/>
                  <a:pt x="73" y="61"/>
                  <a:pt x="73" y="44"/>
                </a:cubicBezTo>
                <a:cubicBezTo>
                  <a:pt x="73" y="27"/>
                  <a:pt x="59" y="14"/>
                  <a:pt x="42" y="14"/>
                </a:cubicBezTo>
                <a:cubicBezTo>
                  <a:pt x="35" y="14"/>
                  <a:pt x="28" y="16"/>
                  <a:pt x="23" y="21"/>
                </a:cubicBezTo>
                <a:cubicBezTo>
                  <a:pt x="19" y="25"/>
                  <a:pt x="16" y="29"/>
                  <a:pt x="14" y="34"/>
                </a:cubicBezTo>
                <a:cubicBezTo>
                  <a:pt x="21" y="36"/>
                  <a:pt x="21" y="36"/>
                  <a:pt x="21" y="36"/>
                </a:cubicBezTo>
                <a:cubicBezTo>
                  <a:pt x="25" y="27"/>
                  <a:pt x="33" y="21"/>
                  <a:pt x="42" y="21"/>
                </a:cubicBezTo>
                <a:cubicBezTo>
                  <a:pt x="55" y="21"/>
                  <a:pt x="65" y="32"/>
                  <a:pt x="65" y="44"/>
                </a:cubicBezTo>
                <a:close/>
                <a:moveTo>
                  <a:pt x="42" y="35"/>
                </a:moveTo>
                <a:cubicBezTo>
                  <a:pt x="48" y="35"/>
                  <a:pt x="52" y="39"/>
                  <a:pt x="52" y="44"/>
                </a:cubicBezTo>
                <a:cubicBezTo>
                  <a:pt x="52" y="49"/>
                  <a:pt x="48" y="53"/>
                  <a:pt x="42" y="53"/>
                </a:cubicBezTo>
                <a:cubicBezTo>
                  <a:pt x="42" y="61"/>
                  <a:pt x="42" y="61"/>
                  <a:pt x="42" y="61"/>
                </a:cubicBezTo>
                <a:cubicBezTo>
                  <a:pt x="52" y="61"/>
                  <a:pt x="59" y="53"/>
                  <a:pt x="59" y="44"/>
                </a:cubicBezTo>
                <a:cubicBezTo>
                  <a:pt x="59" y="35"/>
                  <a:pt x="52" y="27"/>
                  <a:pt x="42" y="27"/>
                </a:cubicBezTo>
                <a:cubicBezTo>
                  <a:pt x="36" y="27"/>
                  <a:pt x="30" y="31"/>
                  <a:pt x="27" y="37"/>
                </a:cubicBezTo>
                <a:cubicBezTo>
                  <a:pt x="35" y="39"/>
                  <a:pt x="35" y="39"/>
                  <a:pt x="35" y="39"/>
                </a:cubicBezTo>
                <a:cubicBezTo>
                  <a:pt x="36" y="36"/>
                  <a:pt x="39" y="35"/>
                  <a:pt x="42" y="35"/>
                </a:cubicBezTo>
                <a:close/>
                <a:moveTo>
                  <a:pt x="35" y="53"/>
                </a:moveTo>
                <a:cubicBezTo>
                  <a:pt x="32" y="53"/>
                  <a:pt x="30" y="55"/>
                  <a:pt x="30" y="57"/>
                </a:cubicBezTo>
                <a:cubicBezTo>
                  <a:pt x="30" y="60"/>
                  <a:pt x="32" y="62"/>
                  <a:pt x="35" y="62"/>
                </a:cubicBezTo>
                <a:cubicBezTo>
                  <a:pt x="37" y="62"/>
                  <a:pt x="39" y="60"/>
                  <a:pt x="39" y="57"/>
                </a:cubicBezTo>
                <a:cubicBezTo>
                  <a:pt x="39" y="55"/>
                  <a:pt x="37" y="53"/>
                  <a:pt x="35" y="53"/>
                </a:cubicBezTo>
                <a:close/>
                <a:moveTo>
                  <a:pt x="35" y="66"/>
                </a:moveTo>
                <a:cubicBezTo>
                  <a:pt x="32" y="66"/>
                  <a:pt x="30" y="68"/>
                  <a:pt x="30" y="70"/>
                </a:cubicBezTo>
                <a:cubicBezTo>
                  <a:pt x="30" y="73"/>
                  <a:pt x="32" y="75"/>
                  <a:pt x="35" y="75"/>
                </a:cubicBezTo>
                <a:cubicBezTo>
                  <a:pt x="37" y="75"/>
                  <a:pt x="39" y="73"/>
                  <a:pt x="39" y="70"/>
                </a:cubicBezTo>
                <a:cubicBezTo>
                  <a:pt x="39" y="68"/>
                  <a:pt x="37" y="66"/>
                  <a:pt x="35" y="66"/>
                </a:cubicBezTo>
                <a:close/>
                <a:moveTo>
                  <a:pt x="35" y="80"/>
                </a:moveTo>
                <a:cubicBezTo>
                  <a:pt x="32" y="80"/>
                  <a:pt x="30" y="82"/>
                  <a:pt x="30" y="85"/>
                </a:cubicBezTo>
                <a:cubicBezTo>
                  <a:pt x="30" y="87"/>
                  <a:pt x="32" y="89"/>
                  <a:pt x="35" y="89"/>
                </a:cubicBezTo>
                <a:cubicBezTo>
                  <a:pt x="37" y="89"/>
                  <a:pt x="39" y="87"/>
                  <a:pt x="39" y="85"/>
                </a:cubicBezTo>
                <a:cubicBezTo>
                  <a:pt x="39" y="82"/>
                  <a:pt x="37" y="80"/>
                  <a:pt x="35" y="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5" name="Freeform 44"/>
          <p:cNvSpPr>
            <a:spLocks noEditPoints="1"/>
          </p:cNvSpPr>
          <p:nvPr/>
        </p:nvSpPr>
        <p:spPr bwMode="auto">
          <a:xfrm>
            <a:off x="1044802" y="1481581"/>
            <a:ext cx="233772" cy="235299"/>
          </a:xfrm>
          <a:custGeom>
            <a:avLst/>
            <a:gdLst>
              <a:gd name="T0" fmla="*/ 18 w 153"/>
              <a:gd name="T1" fmla="*/ 137 h 154"/>
              <a:gd name="T2" fmla="*/ 18 w 153"/>
              <a:gd name="T3" fmla="*/ 0 h 154"/>
              <a:gd name="T4" fmla="*/ 0 w 153"/>
              <a:gd name="T5" fmla="*/ 0 h 154"/>
              <a:gd name="T6" fmla="*/ 0 w 153"/>
              <a:gd name="T7" fmla="*/ 154 h 154"/>
              <a:gd name="T8" fmla="*/ 153 w 153"/>
              <a:gd name="T9" fmla="*/ 154 h 154"/>
              <a:gd name="T10" fmla="*/ 153 w 153"/>
              <a:gd name="T11" fmla="*/ 137 h 154"/>
              <a:gd name="T12" fmla="*/ 18 w 153"/>
              <a:gd name="T13" fmla="*/ 137 h 154"/>
              <a:gd name="T14" fmla="*/ 146 w 153"/>
              <a:gd name="T15" fmla="*/ 29 h 154"/>
              <a:gd name="T16" fmla="*/ 110 w 153"/>
              <a:gd name="T17" fmla="*/ 68 h 154"/>
              <a:gd name="T18" fmla="*/ 91 w 153"/>
              <a:gd name="T19" fmla="*/ 64 h 154"/>
              <a:gd name="T20" fmla="*/ 67 w 153"/>
              <a:gd name="T21" fmla="*/ 83 h 154"/>
              <a:gd name="T22" fmla="*/ 30 w 153"/>
              <a:gd name="T23" fmla="*/ 62 h 154"/>
              <a:gd name="T24" fmla="*/ 30 w 153"/>
              <a:gd name="T25" fmla="*/ 126 h 154"/>
              <a:gd name="T26" fmla="*/ 146 w 153"/>
              <a:gd name="T27" fmla="*/ 126 h 154"/>
              <a:gd name="T28" fmla="*/ 146 w 153"/>
              <a:gd name="T29" fmla="*/ 2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3" h="154">
                <a:moveTo>
                  <a:pt x="18" y="137"/>
                </a:moveTo>
                <a:lnTo>
                  <a:pt x="18" y="0"/>
                </a:lnTo>
                <a:lnTo>
                  <a:pt x="0" y="0"/>
                </a:lnTo>
                <a:lnTo>
                  <a:pt x="0" y="154"/>
                </a:lnTo>
                <a:lnTo>
                  <a:pt x="153" y="154"/>
                </a:lnTo>
                <a:lnTo>
                  <a:pt x="153" y="137"/>
                </a:lnTo>
                <a:lnTo>
                  <a:pt x="18" y="137"/>
                </a:lnTo>
                <a:close/>
                <a:moveTo>
                  <a:pt x="146" y="29"/>
                </a:moveTo>
                <a:lnTo>
                  <a:pt x="110" y="68"/>
                </a:lnTo>
                <a:lnTo>
                  <a:pt x="91" y="64"/>
                </a:lnTo>
                <a:lnTo>
                  <a:pt x="67" y="83"/>
                </a:lnTo>
                <a:lnTo>
                  <a:pt x="30" y="62"/>
                </a:lnTo>
                <a:lnTo>
                  <a:pt x="30" y="126"/>
                </a:lnTo>
                <a:lnTo>
                  <a:pt x="146" y="126"/>
                </a:lnTo>
                <a:lnTo>
                  <a:pt x="146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6" name="Freeform 45"/>
          <p:cNvSpPr>
            <a:spLocks noEditPoints="1"/>
          </p:cNvSpPr>
          <p:nvPr/>
        </p:nvSpPr>
        <p:spPr bwMode="auto">
          <a:xfrm>
            <a:off x="4736251" y="2719194"/>
            <a:ext cx="304056" cy="291832"/>
          </a:xfrm>
          <a:custGeom>
            <a:avLst/>
            <a:gdLst>
              <a:gd name="T0" fmla="*/ 106 w 106"/>
              <a:gd name="T1" fmla="*/ 56 h 102"/>
              <a:gd name="T2" fmla="*/ 106 w 106"/>
              <a:gd name="T3" fmla="*/ 55 h 102"/>
              <a:gd name="T4" fmla="*/ 105 w 106"/>
              <a:gd name="T5" fmla="*/ 54 h 102"/>
              <a:gd name="T6" fmla="*/ 104 w 106"/>
              <a:gd name="T7" fmla="*/ 54 h 102"/>
              <a:gd name="T8" fmla="*/ 83 w 106"/>
              <a:gd name="T9" fmla="*/ 43 h 102"/>
              <a:gd name="T10" fmla="*/ 82 w 106"/>
              <a:gd name="T11" fmla="*/ 15 h 102"/>
              <a:gd name="T12" fmla="*/ 82 w 106"/>
              <a:gd name="T13" fmla="*/ 14 h 102"/>
              <a:gd name="T14" fmla="*/ 82 w 106"/>
              <a:gd name="T15" fmla="*/ 14 h 102"/>
              <a:gd name="T16" fmla="*/ 81 w 106"/>
              <a:gd name="T17" fmla="*/ 13 h 102"/>
              <a:gd name="T18" fmla="*/ 81 w 106"/>
              <a:gd name="T19" fmla="*/ 13 h 102"/>
              <a:gd name="T20" fmla="*/ 52 w 106"/>
              <a:gd name="T21" fmla="*/ 1 h 102"/>
              <a:gd name="T22" fmla="*/ 27 w 106"/>
              <a:gd name="T23" fmla="*/ 13 h 102"/>
              <a:gd name="T24" fmla="*/ 26 w 106"/>
              <a:gd name="T25" fmla="*/ 14 h 102"/>
              <a:gd name="T26" fmla="*/ 26 w 106"/>
              <a:gd name="T27" fmla="*/ 14 h 102"/>
              <a:gd name="T28" fmla="*/ 25 w 106"/>
              <a:gd name="T29" fmla="*/ 15 h 102"/>
              <a:gd name="T30" fmla="*/ 25 w 106"/>
              <a:gd name="T31" fmla="*/ 17 h 102"/>
              <a:gd name="T32" fmla="*/ 2 w 106"/>
              <a:gd name="T33" fmla="*/ 54 h 102"/>
              <a:gd name="T34" fmla="*/ 1 w 106"/>
              <a:gd name="T35" fmla="*/ 54 h 102"/>
              <a:gd name="T36" fmla="*/ 1 w 106"/>
              <a:gd name="T37" fmla="*/ 55 h 102"/>
              <a:gd name="T38" fmla="*/ 0 w 106"/>
              <a:gd name="T39" fmla="*/ 56 h 102"/>
              <a:gd name="T40" fmla="*/ 0 w 106"/>
              <a:gd name="T41" fmla="*/ 56 h 102"/>
              <a:gd name="T42" fmla="*/ 2 w 106"/>
              <a:gd name="T43" fmla="*/ 88 h 102"/>
              <a:gd name="T44" fmla="*/ 29 w 106"/>
              <a:gd name="T45" fmla="*/ 102 h 102"/>
              <a:gd name="T46" fmla="*/ 54 w 106"/>
              <a:gd name="T47" fmla="*/ 89 h 102"/>
              <a:gd name="T48" fmla="*/ 78 w 106"/>
              <a:gd name="T49" fmla="*/ 102 h 102"/>
              <a:gd name="T50" fmla="*/ 104 w 106"/>
              <a:gd name="T51" fmla="*/ 89 h 102"/>
              <a:gd name="T52" fmla="*/ 106 w 106"/>
              <a:gd name="T53" fmla="*/ 56 h 102"/>
              <a:gd name="T54" fmla="*/ 78 w 106"/>
              <a:gd name="T55" fmla="*/ 49 h 102"/>
              <a:gd name="T56" fmla="*/ 94 w 106"/>
              <a:gd name="T57" fmla="*/ 57 h 102"/>
              <a:gd name="T58" fmla="*/ 58 w 106"/>
              <a:gd name="T59" fmla="*/ 51 h 102"/>
              <a:gd name="T60" fmla="*/ 75 w 106"/>
              <a:gd name="T61" fmla="*/ 42 h 102"/>
              <a:gd name="T62" fmla="*/ 33 w 106"/>
              <a:gd name="T63" fmla="*/ 23 h 102"/>
              <a:gd name="T64" fmla="*/ 29 w 106"/>
              <a:gd name="T65" fmla="*/ 49 h 102"/>
              <a:gd name="T66" fmla="*/ 12 w 106"/>
              <a:gd name="T67" fmla="*/ 57 h 102"/>
              <a:gd name="T68" fmla="*/ 50 w 106"/>
              <a:gd name="T69" fmla="*/ 63 h 102"/>
              <a:gd name="T70" fmla="*/ 33 w 106"/>
              <a:gd name="T71" fmla="*/ 72 h 102"/>
              <a:gd name="T72" fmla="*/ 54 w 106"/>
              <a:gd name="T73" fmla="*/ 25 h 102"/>
              <a:gd name="T74" fmla="*/ 8 w 106"/>
              <a:gd name="T75" fmla="*/ 63 h 102"/>
              <a:gd name="T76" fmla="*/ 8 w 106"/>
              <a:gd name="T77" fmla="*/ 82 h 102"/>
              <a:gd name="T78" fmla="*/ 58 w 106"/>
              <a:gd name="T79" fmla="*/ 82 h 102"/>
              <a:gd name="T80" fmla="*/ 74 w 106"/>
              <a:gd name="T81" fmla="*/ 92 h 102"/>
              <a:gd name="T82" fmla="*/ 81 w 106"/>
              <a:gd name="T83" fmla="*/ 72 h 102"/>
              <a:gd name="T84" fmla="*/ 99 w 106"/>
              <a:gd name="T85" fmla="*/ 8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6" h="102">
                <a:moveTo>
                  <a:pt x="106" y="56"/>
                </a:moveTo>
                <a:cubicBezTo>
                  <a:pt x="106" y="56"/>
                  <a:pt x="106" y="56"/>
                  <a:pt x="106" y="56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6" y="56"/>
                  <a:pt x="106" y="56"/>
                  <a:pt x="106" y="56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4"/>
                  <a:pt x="105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16"/>
                  <a:pt x="83" y="15"/>
                  <a:pt x="83" y="15"/>
                </a:cubicBezTo>
                <a:cubicBezTo>
                  <a:pt x="83" y="15"/>
                  <a:pt x="83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2" y="15"/>
                  <a:pt x="82" y="15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13"/>
                  <a:pt x="81" y="13"/>
                  <a:pt x="80" y="13"/>
                </a:cubicBez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5"/>
                  <a:pt x="26" y="15"/>
                </a:cubicBezTo>
                <a:cubicBezTo>
                  <a:pt x="26" y="15"/>
                  <a:pt x="26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7"/>
                </a:cubicBezTo>
                <a:cubicBezTo>
                  <a:pt x="25" y="42"/>
                  <a:pt x="25" y="42"/>
                  <a:pt x="25" y="42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1" y="54"/>
                  <a:pt x="1" y="54"/>
                </a:cubicBezTo>
                <a:cubicBezTo>
                  <a:pt x="1" y="54"/>
                  <a:pt x="1" y="55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5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7"/>
                  <a:pt x="0" y="57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6"/>
                  <a:pt x="1" y="87"/>
                  <a:pt x="2" y="88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7" y="102"/>
                  <a:pt x="28" y="102"/>
                  <a:pt x="29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9" y="102"/>
                  <a:pt x="30" y="102"/>
                  <a:pt x="31" y="101"/>
                </a:cubicBezTo>
                <a:cubicBezTo>
                  <a:pt x="31" y="101"/>
                  <a:pt x="31" y="101"/>
                  <a:pt x="31" y="101"/>
                </a:cubicBezTo>
                <a:cubicBezTo>
                  <a:pt x="54" y="89"/>
                  <a:pt x="54" y="89"/>
                  <a:pt x="54" y="89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76" y="102"/>
                  <a:pt x="77" y="102"/>
                  <a:pt x="77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80" y="102"/>
                  <a:pt x="81" y="102"/>
                  <a:pt x="81" y="101"/>
                </a:cubicBezTo>
                <a:cubicBezTo>
                  <a:pt x="104" y="89"/>
                  <a:pt x="104" y="89"/>
                  <a:pt x="104" y="89"/>
                </a:cubicBezTo>
                <a:cubicBezTo>
                  <a:pt x="105" y="89"/>
                  <a:pt x="106" y="88"/>
                  <a:pt x="106" y="86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06" y="57"/>
                  <a:pt x="106" y="57"/>
                  <a:pt x="106" y="56"/>
                </a:cubicBezTo>
                <a:close/>
                <a:moveTo>
                  <a:pt x="78" y="65"/>
                </a:moveTo>
                <a:cubicBezTo>
                  <a:pt x="62" y="57"/>
                  <a:pt x="62" y="57"/>
                  <a:pt x="62" y="57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9" y="49"/>
                  <a:pt x="79" y="49"/>
                </a:cubicBezTo>
                <a:cubicBezTo>
                  <a:pt x="79" y="49"/>
                  <a:pt x="79" y="49"/>
                  <a:pt x="79" y="49"/>
                </a:cubicBezTo>
                <a:cubicBezTo>
                  <a:pt x="94" y="57"/>
                  <a:pt x="94" y="57"/>
                  <a:pt x="94" y="57"/>
                </a:cubicBezTo>
                <a:lnTo>
                  <a:pt x="78" y="65"/>
                </a:lnTo>
                <a:close/>
                <a:moveTo>
                  <a:pt x="75" y="42"/>
                </a:moveTo>
                <a:cubicBezTo>
                  <a:pt x="58" y="51"/>
                  <a:pt x="58" y="51"/>
                  <a:pt x="58" y="51"/>
                </a:cubicBezTo>
                <a:cubicBezTo>
                  <a:pt x="58" y="31"/>
                  <a:pt x="58" y="31"/>
                  <a:pt x="58" y="31"/>
                </a:cubicBezTo>
                <a:cubicBezTo>
                  <a:pt x="75" y="22"/>
                  <a:pt x="75" y="22"/>
                  <a:pt x="75" y="22"/>
                </a:cubicBezTo>
                <a:lnTo>
                  <a:pt x="75" y="42"/>
                </a:lnTo>
                <a:close/>
                <a:moveTo>
                  <a:pt x="50" y="51"/>
                </a:moveTo>
                <a:cubicBezTo>
                  <a:pt x="33" y="42"/>
                  <a:pt x="33" y="42"/>
                  <a:pt x="33" y="42"/>
                </a:cubicBezTo>
                <a:cubicBezTo>
                  <a:pt x="33" y="23"/>
                  <a:pt x="33" y="23"/>
                  <a:pt x="33" y="23"/>
                </a:cubicBezTo>
                <a:cubicBezTo>
                  <a:pt x="50" y="31"/>
                  <a:pt x="50" y="31"/>
                  <a:pt x="50" y="31"/>
                </a:cubicBezTo>
                <a:lnTo>
                  <a:pt x="50" y="51"/>
                </a:lnTo>
                <a:close/>
                <a:moveTo>
                  <a:pt x="29" y="49"/>
                </a:moveTo>
                <a:cubicBezTo>
                  <a:pt x="45" y="57"/>
                  <a:pt x="45" y="57"/>
                  <a:pt x="45" y="57"/>
                </a:cubicBezTo>
                <a:cubicBezTo>
                  <a:pt x="29" y="65"/>
                  <a:pt x="29" y="65"/>
                  <a:pt x="29" y="65"/>
                </a:cubicBezTo>
                <a:cubicBezTo>
                  <a:pt x="12" y="57"/>
                  <a:pt x="12" y="57"/>
                  <a:pt x="12" y="57"/>
                </a:cubicBezTo>
                <a:lnTo>
                  <a:pt x="29" y="49"/>
                </a:lnTo>
                <a:close/>
                <a:moveTo>
                  <a:pt x="33" y="72"/>
                </a:moveTo>
                <a:cubicBezTo>
                  <a:pt x="50" y="63"/>
                  <a:pt x="50" y="63"/>
                  <a:pt x="50" y="63"/>
                </a:cubicBezTo>
                <a:cubicBezTo>
                  <a:pt x="50" y="82"/>
                  <a:pt x="50" y="82"/>
                  <a:pt x="50" y="82"/>
                </a:cubicBezTo>
                <a:cubicBezTo>
                  <a:pt x="33" y="92"/>
                  <a:pt x="33" y="92"/>
                  <a:pt x="33" y="92"/>
                </a:cubicBezTo>
                <a:lnTo>
                  <a:pt x="33" y="72"/>
                </a:lnTo>
                <a:close/>
                <a:moveTo>
                  <a:pt x="54" y="8"/>
                </a:moveTo>
                <a:cubicBezTo>
                  <a:pt x="71" y="16"/>
                  <a:pt x="71" y="16"/>
                  <a:pt x="71" y="16"/>
                </a:cubicBezTo>
                <a:cubicBezTo>
                  <a:pt x="54" y="25"/>
                  <a:pt x="54" y="25"/>
                  <a:pt x="54" y="25"/>
                </a:cubicBezTo>
                <a:cubicBezTo>
                  <a:pt x="37" y="17"/>
                  <a:pt x="37" y="17"/>
                  <a:pt x="37" y="17"/>
                </a:cubicBezTo>
                <a:lnTo>
                  <a:pt x="54" y="8"/>
                </a:lnTo>
                <a:close/>
                <a:moveTo>
                  <a:pt x="8" y="63"/>
                </a:moveTo>
                <a:cubicBezTo>
                  <a:pt x="25" y="72"/>
                  <a:pt x="25" y="72"/>
                  <a:pt x="25" y="72"/>
                </a:cubicBezTo>
                <a:cubicBezTo>
                  <a:pt x="25" y="92"/>
                  <a:pt x="25" y="92"/>
                  <a:pt x="25" y="92"/>
                </a:cubicBezTo>
                <a:cubicBezTo>
                  <a:pt x="8" y="82"/>
                  <a:pt x="8" y="82"/>
                  <a:pt x="8" y="82"/>
                </a:cubicBezTo>
                <a:lnTo>
                  <a:pt x="8" y="63"/>
                </a:lnTo>
                <a:close/>
                <a:moveTo>
                  <a:pt x="74" y="92"/>
                </a:moveTo>
                <a:cubicBezTo>
                  <a:pt x="58" y="82"/>
                  <a:pt x="58" y="82"/>
                  <a:pt x="58" y="82"/>
                </a:cubicBezTo>
                <a:cubicBezTo>
                  <a:pt x="58" y="63"/>
                  <a:pt x="58" y="63"/>
                  <a:pt x="58" y="63"/>
                </a:cubicBezTo>
                <a:cubicBezTo>
                  <a:pt x="74" y="72"/>
                  <a:pt x="74" y="72"/>
                  <a:pt x="74" y="72"/>
                </a:cubicBezTo>
                <a:lnTo>
                  <a:pt x="74" y="92"/>
                </a:lnTo>
                <a:close/>
                <a:moveTo>
                  <a:pt x="99" y="84"/>
                </a:moveTo>
                <a:cubicBezTo>
                  <a:pt x="81" y="93"/>
                  <a:pt x="81" y="93"/>
                  <a:pt x="81" y="93"/>
                </a:cubicBezTo>
                <a:cubicBezTo>
                  <a:pt x="81" y="72"/>
                  <a:pt x="81" y="72"/>
                  <a:pt x="81" y="72"/>
                </a:cubicBezTo>
                <a:cubicBezTo>
                  <a:pt x="99" y="63"/>
                  <a:pt x="99" y="63"/>
                  <a:pt x="99" y="63"/>
                </a:cubicBezTo>
                <a:lnTo>
                  <a:pt x="99" y="84"/>
                </a:lnTo>
                <a:close/>
                <a:moveTo>
                  <a:pt x="99" y="84"/>
                </a:moveTo>
                <a:cubicBezTo>
                  <a:pt x="99" y="84"/>
                  <a:pt x="99" y="84"/>
                  <a:pt x="99" y="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7" name="Freeform 46"/>
          <p:cNvSpPr>
            <a:spLocks noEditPoints="1"/>
          </p:cNvSpPr>
          <p:nvPr/>
        </p:nvSpPr>
        <p:spPr bwMode="auto">
          <a:xfrm>
            <a:off x="3486414" y="2755864"/>
            <a:ext cx="302528" cy="252106"/>
          </a:xfrm>
          <a:custGeom>
            <a:avLst/>
            <a:gdLst>
              <a:gd name="T0" fmla="*/ 12 w 106"/>
              <a:gd name="T1" fmla="*/ 75 h 88"/>
              <a:gd name="T2" fmla="*/ 22 w 106"/>
              <a:gd name="T3" fmla="*/ 75 h 88"/>
              <a:gd name="T4" fmla="*/ 26 w 106"/>
              <a:gd name="T5" fmla="*/ 71 h 88"/>
              <a:gd name="T6" fmla="*/ 26 w 106"/>
              <a:gd name="T7" fmla="*/ 33 h 88"/>
              <a:gd name="T8" fmla="*/ 22 w 106"/>
              <a:gd name="T9" fmla="*/ 29 h 88"/>
              <a:gd name="T10" fmla="*/ 12 w 106"/>
              <a:gd name="T11" fmla="*/ 29 h 88"/>
              <a:gd name="T12" fmla="*/ 8 w 106"/>
              <a:gd name="T13" fmla="*/ 33 h 88"/>
              <a:gd name="T14" fmla="*/ 8 w 106"/>
              <a:gd name="T15" fmla="*/ 71 h 88"/>
              <a:gd name="T16" fmla="*/ 12 w 106"/>
              <a:gd name="T17" fmla="*/ 75 h 88"/>
              <a:gd name="T18" fmla="*/ 36 w 106"/>
              <a:gd name="T19" fmla="*/ 75 h 88"/>
              <a:gd name="T20" fmla="*/ 46 w 106"/>
              <a:gd name="T21" fmla="*/ 75 h 88"/>
              <a:gd name="T22" fmla="*/ 50 w 106"/>
              <a:gd name="T23" fmla="*/ 71 h 88"/>
              <a:gd name="T24" fmla="*/ 50 w 106"/>
              <a:gd name="T25" fmla="*/ 4 h 88"/>
              <a:gd name="T26" fmla="*/ 46 w 106"/>
              <a:gd name="T27" fmla="*/ 0 h 88"/>
              <a:gd name="T28" fmla="*/ 36 w 106"/>
              <a:gd name="T29" fmla="*/ 0 h 88"/>
              <a:gd name="T30" fmla="*/ 32 w 106"/>
              <a:gd name="T31" fmla="*/ 4 h 88"/>
              <a:gd name="T32" fmla="*/ 32 w 106"/>
              <a:gd name="T33" fmla="*/ 71 h 88"/>
              <a:gd name="T34" fmla="*/ 36 w 106"/>
              <a:gd name="T35" fmla="*/ 75 h 88"/>
              <a:gd name="T36" fmla="*/ 60 w 106"/>
              <a:gd name="T37" fmla="*/ 75 h 88"/>
              <a:gd name="T38" fmla="*/ 71 w 106"/>
              <a:gd name="T39" fmla="*/ 75 h 88"/>
              <a:gd name="T40" fmla="*/ 74 w 106"/>
              <a:gd name="T41" fmla="*/ 71 h 88"/>
              <a:gd name="T42" fmla="*/ 74 w 106"/>
              <a:gd name="T43" fmla="*/ 20 h 88"/>
              <a:gd name="T44" fmla="*/ 71 w 106"/>
              <a:gd name="T45" fmla="*/ 16 h 88"/>
              <a:gd name="T46" fmla="*/ 60 w 106"/>
              <a:gd name="T47" fmla="*/ 16 h 88"/>
              <a:gd name="T48" fmla="*/ 56 w 106"/>
              <a:gd name="T49" fmla="*/ 20 h 88"/>
              <a:gd name="T50" fmla="*/ 56 w 106"/>
              <a:gd name="T51" fmla="*/ 71 h 88"/>
              <a:gd name="T52" fmla="*/ 60 w 106"/>
              <a:gd name="T53" fmla="*/ 75 h 88"/>
              <a:gd name="T54" fmla="*/ 61 w 106"/>
              <a:gd name="T55" fmla="*/ 21 h 88"/>
              <a:gd name="T56" fmla="*/ 70 w 106"/>
              <a:gd name="T57" fmla="*/ 21 h 88"/>
              <a:gd name="T58" fmla="*/ 70 w 106"/>
              <a:gd name="T59" fmla="*/ 70 h 88"/>
              <a:gd name="T60" fmla="*/ 61 w 106"/>
              <a:gd name="T61" fmla="*/ 70 h 88"/>
              <a:gd name="T62" fmla="*/ 61 w 106"/>
              <a:gd name="T63" fmla="*/ 21 h 88"/>
              <a:gd name="T64" fmla="*/ 85 w 106"/>
              <a:gd name="T65" fmla="*/ 75 h 88"/>
              <a:gd name="T66" fmla="*/ 95 w 106"/>
              <a:gd name="T67" fmla="*/ 75 h 88"/>
              <a:gd name="T68" fmla="*/ 99 w 106"/>
              <a:gd name="T69" fmla="*/ 71 h 88"/>
              <a:gd name="T70" fmla="*/ 99 w 106"/>
              <a:gd name="T71" fmla="*/ 47 h 88"/>
              <a:gd name="T72" fmla="*/ 95 w 106"/>
              <a:gd name="T73" fmla="*/ 44 h 88"/>
              <a:gd name="T74" fmla="*/ 85 w 106"/>
              <a:gd name="T75" fmla="*/ 44 h 88"/>
              <a:gd name="T76" fmla="*/ 81 w 106"/>
              <a:gd name="T77" fmla="*/ 47 h 88"/>
              <a:gd name="T78" fmla="*/ 81 w 106"/>
              <a:gd name="T79" fmla="*/ 71 h 88"/>
              <a:gd name="T80" fmla="*/ 85 w 106"/>
              <a:gd name="T81" fmla="*/ 75 h 88"/>
              <a:gd name="T82" fmla="*/ 102 w 106"/>
              <a:gd name="T83" fmla="*/ 79 h 88"/>
              <a:gd name="T84" fmla="*/ 5 w 106"/>
              <a:gd name="T85" fmla="*/ 79 h 88"/>
              <a:gd name="T86" fmla="*/ 0 w 106"/>
              <a:gd name="T87" fmla="*/ 84 h 88"/>
              <a:gd name="T88" fmla="*/ 5 w 106"/>
              <a:gd name="T89" fmla="*/ 88 h 88"/>
              <a:gd name="T90" fmla="*/ 102 w 106"/>
              <a:gd name="T91" fmla="*/ 88 h 88"/>
              <a:gd name="T92" fmla="*/ 106 w 106"/>
              <a:gd name="T93" fmla="*/ 84 h 88"/>
              <a:gd name="T94" fmla="*/ 102 w 106"/>
              <a:gd name="T95" fmla="*/ 79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6" h="88">
                <a:moveTo>
                  <a:pt x="12" y="75"/>
                </a:moveTo>
                <a:cubicBezTo>
                  <a:pt x="22" y="75"/>
                  <a:pt x="22" y="75"/>
                  <a:pt x="22" y="75"/>
                </a:cubicBezTo>
                <a:cubicBezTo>
                  <a:pt x="24" y="75"/>
                  <a:pt x="26" y="73"/>
                  <a:pt x="26" y="71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1"/>
                  <a:pt x="24" y="29"/>
                  <a:pt x="2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0" y="29"/>
                  <a:pt x="8" y="31"/>
                  <a:pt x="8" y="33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73"/>
                  <a:pt x="10" y="75"/>
                  <a:pt x="12" y="75"/>
                </a:cubicBezTo>
                <a:close/>
                <a:moveTo>
                  <a:pt x="36" y="75"/>
                </a:moveTo>
                <a:cubicBezTo>
                  <a:pt x="46" y="75"/>
                  <a:pt x="46" y="75"/>
                  <a:pt x="46" y="75"/>
                </a:cubicBezTo>
                <a:cubicBezTo>
                  <a:pt x="49" y="75"/>
                  <a:pt x="50" y="73"/>
                  <a:pt x="50" y="71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2"/>
                  <a:pt x="49" y="0"/>
                  <a:pt x="4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73"/>
                  <a:pt x="34" y="75"/>
                  <a:pt x="36" y="75"/>
                </a:cubicBezTo>
                <a:close/>
                <a:moveTo>
                  <a:pt x="60" y="75"/>
                </a:moveTo>
                <a:cubicBezTo>
                  <a:pt x="71" y="75"/>
                  <a:pt x="71" y="75"/>
                  <a:pt x="71" y="75"/>
                </a:cubicBezTo>
                <a:cubicBezTo>
                  <a:pt x="73" y="75"/>
                  <a:pt x="74" y="73"/>
                  <a:pt x="74" y="71"/>
                </a:cubicBezTo>
                <a:cubicBezTo>
                  <a:pt x="74" y="20"/>
                  <a:pt x="74" y="20"/>
                  <a:pt x="74" y="20"/>
                </a:cubicBezTo>
                <a:cubicBezTo>
                  <a:pt x="74" y="18"/>
                  <a:pt x="73" y="16"/>
                  <a:pt x="71" y="16"/>
                </a:cubicBezTo>
                <a:cubicBezTo>
                  <a:pt x="60" y="16"/>
                  <a:pt x="60" y="16"/>
                  <a:pt x="60" y="16"/>
                </a:cubicBezTo>
                <a:cubicBezTo>
                  <a:pt x="58" y="16"/>
                  <a:pt x="56" y="18"/>
                  <a:pt x="56" y="20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73"/>
                  <a:pt x="58" y="75"/>
                  <a:pt x="60" y="75"/>
                </a:cubicBezTo>
                <a:close/>
                <a:moveTo>
                  <a:pt x="61" y="21"/>
                </a:moveTo>
                <a:cubicBezTo>
                  <a:pt x="70" y="21"/>
                  <a:pt x="70" y="21"/>
                  <a:pt x="70" y="21"/>
                </a:cubicBezTo>
                <a:cubicBezTo>
                  <a:pt x="70" y="70"/>
                  <a:pt x="70" y="70"/>
                  <a:pt x="70" y="70"/>
                </a:cubicBezTo>
                <a:cubicBezTo>
                  <a:pt x="61" y="70"/>
                  <a:pt x="61" y="70"/>
                  <a:pt x="61" y="70"/>
                </a:cubicBezTo>
                <a:lnTo>
                  <a:pt x="61" y="21"/>
                </a:lnTo>
                <a:close/>
                <a:moveTo>
                  <a:pt x="85" y="75"/>
                </a:moveTo>
                <a:cubicBezTo>
                  <a:pt x="95" y="75"/>
                  <a:pt x="95" y="75"/>
                  <a:pt x="95" y="75"/>
                </a:cubicBezTo>
                <a:cubicBezTo>
                  <a:pt x="97" y="75"/>
                  <a:pt x="99" y="73"/>
                  <a:pt x="99" y="71"/>
                </a:cubicBezTo>
                <a:cubicBezTo>
                  <a:pt x="99" y="47"/>
                  <a:pt x="99" y="47"/>
                  <a:pt x="99" y="47"/>
                </a:cubicBezTo>
                <a:cubicBezTo>
                  <a:pt x="99" y="45"/>
                  <a:pt x="97" y="44"/>
                  <a:pt x="95" y="44"/>
                </a:cubicBezTo>
                <a:cubicBezTo>
                  <a:pt x="85" y="44"/>
                  <a:pt x="85" y="44"/>
                  <a:pt x="85" y="44"/>
                </a:cubicBezTo>
                <a:cubicBezTo>
                  <a:pt x="82" y="44"/>
                  <a:pt x="81" y="45"/>
                  <a:pt x="81" y="47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3"/>
                  <a:pt x="82" y="75"/>
                  <a:pt x="85" y="75"/>
                </a:cubicBezTo>
                <a:close/>
                <a:moveTo>
                  <a:pt x="102" y="79"/>
                </a:moveTo>
                <a:cubicBezTo>
                  <a:pt x="5" y="79"/>
                  <a:pt x="5" y="79"/>
                  <a:pt x="5" y="79"/>
                </a:cubicBezTo>
                <a:cubicBezTo>
                  <a:pt x="2" y="79"/>
                  <a:pt x="0" y="81"/>
                  <a:pt x="0" y="84"/>
                </a:cubicBezTo>
                <a:cubicBezTo>
                  <a:pt x="0" y="86"/>
                  <a:pt x="2" y="88"/>
                  <a:pt x="5" y="88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4" y="88"/>
                  <a:pt x="106" y="86"/>
                  <a:pt x="106" y="84"/>
                </a:cubicBezTo>
                <a:cubicBezTo>
                  <a:pt x="106" y="81"/>
                  <a:pt x="104" y="79"/>
                  <a:pt x="102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8" name="Freeform 47"/>
          <p:cNvSpPr>
            <a:spLocks noEditPoints="1"/>
          </p:cNvSpPr>
          <p:nvPr/>
        </p:nvSpPr>
        <p:spPr bwMode="auto">
          <a:xfrm>
            <a:off x="4109805" y="2745168"/>
            <a:ext cx="291833" cy="252106"/>
          </a:xfrm>
          <a:custGeom>
            <a:avLst/>
            <a:gdLst>
              <a:gd name="T0" fmla="*/ 41 w 102"/>
              <a:gd name="T1" fmla="*/ 61 h 88"/>
              <a:gd name="T2" fmla="*/ 57 w 102"/>
              <a:gd name="T3" fmla="*/ 29 h 88"/>
              <a:gd name="T4" fmla="*/ 68 w 102"/>
              <a:gd name="T5" fmla="*/ 28 h 88"/>
              <a:gd name="T6" fmla="*/ 81 w 102"/>
              <a:gd name="T7" fmla="*/ 43 h 88"/>
              <a:gd name="T8" fmla="*/ 102 w 102"/>
              <a:gd name="T9" fmla="*/ 43 h 88"/>
              <a:gd name="T10" fmla="*/ 85 w 102"/>
              <a:gd name="T11" fmla="*/ 35 h 88"/>
              <a:gd name="T12" fmla="*/ 71 w 102"/>
              <a:gd name="T13" fmla="*/ 20 h 88"/>
              <a:gd name="T14" fmla="*/ 51 w 102"/>
              <a:gd name="T15" fmla="*/ 20 h 88"/>
              <a:gd name="T16" fmla="*/ 35 w 102"/>
              <a:gd name="T17" fmla="*/ 51 h 88"/>
              <a:gd name="T18" fmla="*/ 21 w 102"/>
              <a:gd name="T19" fmla="*/ 61 h 88"/>
              <a:gd name="T20" fmla="*/ 97 w 102"/>
              <a:gd name="T21" fmla="*/ 43 h 88"/>
              <a:gd name="T22" fmla="*/ 86 w 102"/>
              <a:gd name="T23" fmla="*/ 43 h 88"/>
              <a:gd name="T24" fmla="*/ 97 w 102"/>
              <a:gd name="T25" fmla="*/ 43 h 88"/>
              <a:gd name="T26" fmla="*/ 67 w 102"/>
              <a:gd name="T27" fmla="*/ 20 h 88"/>
              <a:gd name="T28" fmla="*/ 56 w 102"/>
              <a:gd name="T29" fmla="*/ 20 h 88"/>
              <a:gd name="T30" fmla="*/ 31 w 102"/>
              <a:gd name="T31" fmla="*/ 55 h 88"/>
              <a:gd name="T32" fmla="*/ 31 w 102"/>
              <a:gd name="T33" fmla="*/ 66 h 88"/>
              <a:gd name="T34" fmla="*/ 31 w 102"/>
              <a:gd name="T35" fmla="*/ 55 h 88"/>
              <a:gd name="T36" fmla="*/ 100 w 102"/>
              <a:gd name="T37" fmla="*/ 88 h 88"/>
              <a:gd name="T38" fmla="*/ 10 w 102"/>
              <a:gd name="T39" fmla="*/ 86 h 88"/>
              <a:gd name="T40" fmla="*/ 7 w 102"/>
              <a:gd name="T41" fmla="*/ 77 h 88"/>
              <a:gd name="T42" fmla="*/ 0 w 102"/>
              <a:gd name="T43" fmla="*/ 75 h 88"/>
              <a:gd name="T44" fmla="*/ 7 w 102"/>
              <a:gd name="T45" fmla="*/ 73 h 88"/>
              <a:gd name="T46" fmla="*/ 3 w 102"/>
              <a:gd name="T47" fmla="*/ 63 h 88"/>
              <a:gd name="T48" fmla="*/ 3 w 102"/>
              <a:gd name="T49" fmla="*/ 58 h 88"/>
              <a:gd name="T50" fmla="*/ 7 w 102"/>
              <a:gd name="T51" fmla="*/ 48 h 88"/>
              <a:gd name="T52" fmla="*/ 0 w 102"/>
              <a:gd name="T53" fmla="*/ 46 h 88"/>
              <a:gd name="T54" fmla="*/ 7 w 102"/>
              <a:gd name="T55" fmla="*/ 44 h 88"/>
              <a:gd name="T56" fmla="*/ 3 w 102"/>
              <a:gd name="T57" fmla="*/ 34 h 88"/>
              <a:gd name="T58" fmla="*/ 3 w 102"/>
              <a:gd name="T59" fmla="*/ 29 h 88"/>
              <a:gd name="T60" fmla="*/ 7 w 102"/>
              <a:gd name="T61" fmla="*/ 19 h 88"/>
              <a:gd name="T62" fmla="*/ 0 w 102"/>
              <a:gd name="T63" fmla="*/ 17 h 88"/>
              <a:gd name="T64" fmla="*/ 7 w 102"/>
              <a:gd name="T65" fmla="*/ 15 h 88"/>
              <a:gd name="T66" fmla="*/ 3 w 102"/>
              <a:gd name="T67" fmla="*/ 4 h 88"/>
              <a:gd name="T68" fmla="*/ 3 w 102"/>
              <a:gd name="T69" fmla="*/ 0 h 88"/>
              <a:gd name="T70" fmla="*/ 12 w 102"/>
              <a:gd name="T71" fmla="*/ 2 h 88"/>
              <a:gd name="T72" fmla="*/ 13 w 102"/>
              <a:gd name="T73" fmla="*/ 83 h 88"/>
              <a:gd name="T74" fmla="*/ 100 w 102"/>
              <a:gd name="T75" fmla="*/ 84 h 88"/>
              <a:gd name="T76" fmla="*/ 102 w 102"/>
              <a:gd name="T77" fmla="*/ 8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2" h="88">
                <a:moveTo>
                  <a:pt x="31" y="71"/>
                </a:moveTo>
                <a:cubicBezTo>
                  <a:pt x="36" y="71"/>
                  <a:pt x="41" y="66"/>
                  <a:pt x="41" y="61"/>
                </a:cubicBezTo>
                <a:cubicBezTo>
                  <a:pt x="41" y="58"/>
                  <a:pt x="40" y="56"/>
                  <a:pt x="39" y="54"/>
                </a:cubicBezTo>
                <a:cubicBezTo>
                  <a:pt x="57" y="29"/>
                  <a:pt x="57" y="29"/>
                  <a:pt x="57" y="29"/>
                </a:cubicBezTo>
                <a:cubicBezTo>
                  <a:pt x="58" y="30"/>
                  <a:pt x="60" y="30"/>
                  <a:pt x="61" y="30"/>
                </a:cubicBezTo>
                <a:cubicBezTo>
                  <a:pt x="64" y="30"/>
                  <a:pt x="66" y="29"/>
                  <a:pt x="68" y="28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0"/>
                  <a:pt x="81" y="42"/>
                  <a:pt x="81" y="43"/>
                </a:cubicBezTo>
                <a:cubicBezTo>
                  <a:pt x="81" y="49"/>
                  <a:pt x="86" y="53"/>
                  <a:pt x="91" y="53"/>
                </a:cubicBezTo>
                <a:cubicBezTo>
                  <a:pt x="97" y="53"/>
                  <a:pt x="102" y="49"/>
                  <a:pt x="102" y="43"/>
                </a:cubicBezTo>
                <a:cubicBezTo>
                  <a:pt x="102" y="37"/>
                  <a:pt x="97" y="33"/>
                  <a:pt x="91" y="33"/>
                </a:cubicBezTo>
                <a:cubicBezTo>
                  <a:pt x="89" y="33"/>
                  <a:pt x="87" y="34"/>
                  <a:pt x="85" y="35"/>
                </a:cubicBezTo>
                <a:cubicBezTo>
                  <a:pt x="70" y="24"/>
                  <a:pt x="70" y="24"/>
                  <a:pt x="70" y="24"/>
                </a:cubicBezTo>
                <a:cubicBezTo>
                  <a:pt x="71" y="23"/>
                  <a:pt x="71" y="21"/>
                  <a:pt x="71" y="20"/>
                </a:cubicBezTo>
                <a:cubicBezTo>
                  <a:pt x="71" y="14"/>
                  <a:pt x="67" y="10"/>
                  <a:pt x="61" y="10"/>
                </a:cubicBezTo>
                <a:cubicBezTo>
                  <a:pt x="56" y="10"/>
                  <a:pt x="51" y="14"/>
                  <a:pt x="51" y="20"/>
                </a:cubicBezTo>
                <a:cubicBezTo>
                  <a:pt x="51" y="22"/>
                  <a:pt x="52" y="25"/>
                  <a:pt x="53" y="26"/>
                </a:cubicBezTo>
                <a:cubicBezTo>
                  <a:pt x="35" y="51"/>
                  <a:pt x="35" y="51"/>
                  <a:pt x="35" y="51"/>
                </a:cubicBezTo>
                <a:cubicBezTo>
                  <a:pt x="34" y="51"/>
                  <a:pt x="32" y="51"/>
                  <a:pt x="31" y="51"/>
                </a:cubicBezTo>
                <a:cubicBezTo>
                  <a:pt x="25" y="51"/>
                  <a:pt x="21" y="55"/>
                  <a:pt x="21" y="61"/>
                </a:cubicBezTo>
                <a:cubicBezTo>
                  <a:pt x="21" y="66"/>
                  <a:pt x="25" y="71"/>
                  <a:pt x="31" y="71"/>
                </a:cubicBezTo>
                <a:close/>
                <a:moveTo>
                  <a:pt x="97" y="43"/>
                </a:moveTo>
                <a:cubicBezTo>
                  <a:pt x="97" y="46"/>
                  <a:pt x="94" y="49"/>
                  <a:pt x="91" y="49"/>
                </a:cubicBezTo>
                <a:cubicBezTo>
                  <a:pt x="88" y="49"/>
                  <a:pt x="86" y="46"/>
                  <a:pt x="86" y="43"/>
                </a:cubicBezTo>
                <a:cubicBezTo>
                  <a:pt x="86" y="40"/>
                  <a:pt x="88" y="38"/>
                  <a:pt x="91" y="38"/>
                </a:cubicBezTo>
                <a:cubicBezTo>
                  <a:pt x="94" y="38"/>
                  <a:pt x="97" y="40"/>
                  <a:pt x="97" y="43"/>
                </a:cubicBezTo>
                <a:close/>
                <a:moveTo>
                  <a:pt x="61" y="15"/>
                </a:moveTo>
                <a:cubicBezTo>
                  <a:pt x="64" y="15"/>
                  <a:pt x="67" y="17"/>
                  <a:pt x="67" y="20"/>
                </a:cubicBezTo>
                <a:cubicBezTo>
                  <a:pt x="67" y="23"/>
                  <a:pt x="64" y="26"/>
                  <a:pt x="61" y="26"/>
                </a:cubicBezTo>
                <a:cubicBezTo>
                  <a:pt x="58" y="26"/>
                  <a:pt x="56" y="23"/>
                  <a:pt x="56" y="20"/>
                </a:cubicBezTo>
                <a:cubicBezTo>
                  <a:pt x="56" y="17"/>
                  <a:pt x="58" y="15"/>
                  <a:pt x="61" y="15"/>
                </a:cubicBezTo>
                <a:close/>
                <a:moveTo>
                  <a:pt x="31" y="55"/>
                </a:moveTo>
                <a:cubicBezTo>
                  <a:pt x="34" y="55"/>
                  <a:pt x="36" y="58"/>
                  <a:pt x="36" y="61"/>
                </a:cubicBezTo>
                <a:cubicBezTo>
                  <a:pt x="36" y="64"/>
                  <a:pt x="34" y="66"/>
                  <a:pt x="31" y="66"/>
                </a:cubicBezTo>
                <a:cubicBezTo>
                  <a:pt x="28" y="66"/>
                  <a:pt x="25" y="64"/>
                  <a:pt x="25" y="61"/>
                </a:cubicBezTo>
                <a:cubicBezTo>
                  <a:pt x="25" y="58"/>
                  <a:pt x="28" y="55"/>
                  <a:pt x="31" y="55"/>
                </a:cubicBezTo>
                <a:close/>
                <a:moveTo>
                  <a:pt x="102" y="86"/>
                </a:moveTo>
                <a:cubicBezTo>
                  <a:pt x="102" y="87"/>
                  <a:pt x="101" y="88"/>
                  <a:pt x="100" y="88"/>
                </a:cubicBezTo>
                <a:cubicBezTo>
                  <a:pt x="14" y="88"/>
                  <a:pt x="14" y="88"/>
                  <a:pt x="14" y="88"/>
                </a:cubicBezTo>
                <a:cubicBezTo>
                  <a:pt x="13" y="88"/>
                  <a:pt x="11" y="88"/>
                  <a:pt x="10" y="86"/>
                </a:cubicBezTo>
                <a:cubicBezTo>
                  <a:pt x="8" y="85"/>
                  <a:pt x="7" y="83"/>
                  <a:pt x="7" y="81"/>
                </a:cubicBezTo>
                <a:cubicBezTo>
                  <a:pt x="7" y="77"/>
                  <a:pt x="7" y="77"/>
                  <a:pt x="7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6"/>
                  <a:pt x="0" y="75"/>
                </a:cubicBezTo>
                <a:cubicBezTo>
                  <a:pt x="0" y="74"/>
                  <a:pt x="1" y="73"/>
                  <a:pt x="3" y="73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3" y="63"/>
                  <a:pt x="3" y="63"/>
                </a:cubicBezTo>
                <a:cubicBezTo>
                  <a:pt x="1" y="63"/>
                  <a:pt x="0" y="62"/>
                  <a:pt x="0" y="60"/>
                </a:cubicBezTo>
                <a:cubicBezTo>
                  <a:pt x="0" y="59"/>
                  <a:pt x="1" y="58"/>
                  <a:pt x="3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7" y="48"/>
                  <a:pt x="7" y="48"/>
                  <a:pt x="7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1" y="48"/>
                  <a:pt x="0" y="47"/>
                  <a:pt x="0" y="46"/>
                </a:cubicBezTo>
                <a:cubicBezTo>
                  <a:pt x="0" y="45"/>
                  <a:pt x="1" y="44"/>
                  <a:pt x="3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34"/>
                  <a:pt x="7" y="34"/>
                  <a:pt x="7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30"/>
                  <a:pt x="1" y="29"/>
                  <a:pt x="3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19"/>
                  <a:pt x="7" y="19"/>
                  <a:pt x="7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1" y="19"/>
                  <a:pt x="0" y="18"/>
                  <a:pt x="0" y="17"/>
                </a:cubicBezTo>
                <a:cubicBezTo>
                  <a:pt x="0" y="16"/>
                  <a:pt x="1" y="15"/>
                  <a:pt x="3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4"/>
                  <a:pt x="7" y="4"/>
                  <a:pt x="7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2" y="1"/>
                  <a:pt x="12" y="2"/>
                </a:cubicBezTo>
                <a:cubicBezTo>
                  <a:pt x="12" y="81"/>
                  <a:pt x="12" y="81"/>
                  <a:pt x="12" y="81"/>
                </a:cubicBezTo>
                <a:cubicBezTo>
                  <a:pt x="12" y="82"/>
                  <a:pt x="12" y="83"/>
                  <a:pt x="13" y="83"/>
                </a:cubicBezTo>
                <a:cubicBezTo>
                  <a:pt x="13" y="84"/>
                  <a:pt x="14" y="84"/>
                  <a:pt x="14" y="84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1" y="84"/>
                  <a:pt x="102" y="85"/>
                  <a:pt x="102" y="86"/>
                </a:cubicBezTo>
                <a:close/>
                <a:moveTo>
                  <a:pt x="102" y="86"/>
                </a:moveTo>
                <a:cubicBezTo>
                  <a:pt x="102" y="86"/>
                  <a:pt x="102" y="86"/>
                  <a:pt x="102" y="8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9" name="Freeform 48"/>
          <p:cNvSpPr>
            <a:spLocks noEditPoints="1"/>
          </p:cNvSpPr>
          <p:nvPr/>
        </p:nvSpPr>
        <p:spPr bwMode="auto">
          <a:xfrm>
            <a:off x="7278706" y="2742113"/>
            <a:ext cx="239884" cy="271969"/>
          </a:xfrm>
          <a:custGeom>
            <a:avLst/>
            <a:gdLst>
              <a:gd name="T0" fmla="*/ 42 w 84"/>
              <a:gd name="T1" fmla="*/ 77 h 95"/>
              <a:gd name="T2" fmla="*/ 42 w 84"/>
              <a:gd name="T3" fmla="*/ 72 h 95"/>
              <a:gd name="T4" fmla="*/ 32 w 84"/>
              <a:gd name="T5" fmla="*/ 34 h 95"/>
              <a:gd name="T6" fmla="*/ 29 w 84"/>
              <a:gd name="T7" fmla="*/ 29 h 95"/>
              <a:gd name="T8" fmla="*/ 52 w 84"/>
              <a:gd name="T9" fmla="*/ 69 h 95"/>
              <a:gd name="T10" fmla="*/ 54 w 84"/>
              <a:gd name="T11" fmla="*/ 74 h 95"/>
              <a:gd name="T12" fmla="*/ 52 w 84"/>
              <a:gd name="T13" fmla="*/ 69 h 95"/>
              <a:gd name="T14" fmla="*/ 24 w 84"/>
              <a:gd name="T15" fmla="*/ 41 h 95"/>
              <a:gd name="T16" fmla="*/ 19 w 84"/>
              <a:gd name="T17" fmla="*/ 39 h 95"/>
              <a:gd name="T18" fmla="*/ 59 w 84"/>
              <a:gd name="T19" fmla="*/ 61 h 95"/>
              <a:gd name="T20" fmla="*/ 64 w 84"/>
              <a:gd name="T21" fmla="*/ 64 h 95"/>
              <a:gd name="T22" fmla="*/ 21 w 84"/>
              <a:gd name="T23" fmla="*/ 51 h 95"/>
              <a:gd name="T24" fmla="*/ 16 w 84"/>
              <a:gd name="T25" fmla="*/ 51 h 95"/>
              <a:gd name="T26" fmla="*/ 21 w 84"/>
              <a:gd name="T27" fmla="*/ 51 h 95"/>
              <a:gd name="T28" fmla="*/ 67 w 84"/>
              <a:gd name="T29" fmla="*/ 52 h 95"/>
              <a:gd name="T30" fmla="*/ 62 w 84"/>
              <a:gd name="T31" fmla="*/ 51 h 95"/>
              <a:gd name="T32" fmla="*/ 19 w 84"/>
              <a:gd name="T33" fmla="*/ 64 h 95"/>
              <a:gd name="T34" fmla="*/ 24 w 84"/>
              <a:gd name="T35" fmla="*/ 62 h 95"/>
              <a:gd name="T36" fmla="*/ 59 w 84"/>
              <a:gd name="T37" fmla="*/ 41 h 95"/>
              <a:gd name="T38" fmla="*/ 64 w 84"/>
              <a:gd name="T39" fmla="*/ 38 h 95"/>
              <a:gd name="T40" fmla="*/ 59 w 84"/>
              <a:gd name="T41" fmla="*/ 41 h 95"/>
              <a:gd name="T42" fmla="*/ 29 w 84"/>
              <a:gd name="T43" fmla="*/ 74 h 95"/>
              <a:gd name="T44" fmla="*/ 32 w 84"/>
              <a:gd name="T45" fmla="*/ 69 h 95"/>
              <a:gd name="T46" fmla="*/ 52 w 84"/>
              <a:gd name="T47" fmla="*/ 33 h 95"/>
              <a:gd name="T48" fmla="*/ 55 w 84"/>
              <a:gd name="T49" fmla="*/ 30 h 95"/>
              <a:gd name="T50" fmla="*/ 47 w 84"/>
              <a:gd name="T51" fmla="*/ 52 h 95"/>
              <a:gd name="T52" fmla="*/ 38 w 84"/>
              <a:gd name="T53" fmla="*/ 50 h 95"/>
              <a:gd name="T54" fmla="*/ 34 w 84"/>
              <a:gd name="T55" fmla="*/ 38 h 95"/>
              <a:gd name="T56" fmla="*/ 41 w 84"/>
              <a:gd name="T57" fmla="*/ 27 h 95"/>
              <a:gd name="T58" fmla="*/ 42 w 84"/>
              <a:gd name="T59" fmla="*/ 26 h 95"/>
              <a:gd name="T60" fmla="*/ 44 w 84"/>
              <a:gd name="T61" fmla="*/ 47 h 95"/>
              <a:gd name="T62" fmla="*/ 42 w 84"/>
              <a:gd name="T63" fmla="*/ 51 h 95"/>
              <a:gd name="T64" fmla="*/ 44 w 84"/>
              <a:gd name="T65" fmla="*/ 52 h 95"/>
              <a:gd name="T66" fmla="*/ 65 w 84"/>
              <a:gd name="T67" fmla="*/ 89 h 95"/>
              <a:gd name="T68" fmla="*/ 19 w 84"/>
              <a:gd name="T69" fmla="*/ 87 h 95"/>
              <a:gd name="T70" fmla="*/ 7 w 84"/>
              <a:gd name="T71" fmla="*/ 89 h 95"/>
              <a:gd name="T72" fmla="*/ 0 w 84"/>
              <a:gd name="T73" fmla="*/ 52 h 95"/>
              <a:gd name="T74" fmla="*/ 4 w 84"/>
              <a:gd name="T75" fmla="*/ 25 h 95"/>
              <a:gd name="T76" fmla="*/ 34 w 84"/>
              <a:gd name="T77" fmla="*/ 8 h 95"/>
              <a:gd name="T78" fmla="*/ 42 w 84"/>
              <a:gd name="T79" fmla="*/ 10 h 95"/>
              <a:gd name="T80" fmla="*/ 50 w 84"/>
              <a:gd name="T81" fmla="*/ 8 h 95"/>
              <a:gd name="T82" fmla="*/ 79 w 84"/>
              <a:gd name="T83" fmla="*/ 25 h 95"/>
              <a:gd name="T84" fmla="*/ 84 w 84"/>
              <a:gd name="T85" fmla="*/ 52 h 95"/>
              <a:gd name="T86" fmla="*/ 77 w 84"/>
              <a:gd name="T87" fmla="*/ 89 h 95"/>
              <a:gd name="T88" fmla="*/ 14 w 84"/>
              <a:gd name="T89" fmla="*/ 5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4" h="95">
                <a:moveTo>
                  <a:pt x="42" y="72"/>
                </a:moveTo>
                <a:cubicBezTo>
                  <a:pt x="42" y="77"/>
                  <a:pt x="42" y="77"/>
                  <a:pt x="42" y="77"/>
                </a:cubicBezTo>
                <a:cubicBezTo>
                  <a:pt x="42" y="77"/>
                  <a:pt x="42" y="77"/>
                  <a:pt x="42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72"/>
                  <a:pt x="41" y="72"/>
                  <a:pt x="41" y="72"/>
                </a:cubicBezTo>
                <a:cubicBezTo>
                  <a:pt x="41" y="72"/>
                  <a:pt x="41" y="72"/>
                  <a:pt x="42" y="72"/>
                </a:cubicBezTo>
                <a:cubicBezTo>
                  <a:pt x="42" y="72"/>
                  <a:pt x="42" y="72"/>
                  <a:pt x="42" y="72"/>
                </a:cubicBezTo>
                <a:close/>
                <a:moveTo>
                  <a:pt x="31" y="34"/>
                </a:moveTo>
                <a:cubicBezTo>
                  <a:pt x="31" y="34"/>
                  <a:pt x="31" y="34"/>
                  <a:pt x="32" y="34"/>
                </a:cubicBezTo>
                <a:cubicBezTo>
                  <a:pt x="32" y="34"/>
                  <a:pt x="32" y="33"/>
                  <a:pt x="32" y="33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8" y="29"/>
                  <a:pt x="29" y="30"/>
                </a:cubicBezTo>
                <a:lnTo>
                  <a:pt x="31" y="34"/>
                </a:lnTo>
                <a:close/>
                <a:moveTo>
                  <a:pt x="52" y="69"/>
                </a:moveTo>
                <a:cubicBezTo>
                  <a:pt x="52" y="69"/>
                  <a:pt x="52" y="69"/>
                  <a:pt x="52" y="69"/>
                </a:cubicBezTo>
                <a:cubicBezTo>
                  <a:pt x="52" y="69"/>
                  <a:pt x="51" y="69"/>
                  <a:pt x="52" y="70"/>
                </a:cubicBezTo>
                <a:cubicBezTo>
                  <a:pt x="54" y="74"/>
                  <a:pt x="54" y="74"/>
                  <a:pt x="54" y="74"/>
                </a:cubicBezTo>
                <a:cubicBezTo>
                  <a:pt x="54" y="74"/>
                  <a:pt x="54" y="74"/>
                  <a:pt x="55" y="74"/>
                </a:cubicBezTo>
                <a:cubicBezTo>
                  <a:pt x="55" y="74"/>
                  <a:pt x="55" y="73"/>
                  <a:pt x="55" y="73"/>
                </a:cubicBezTo>
                <a:lnTo>
                  <a:pt x="52" y="69"/>
                </a:lnTo>
                <a:close/>
                <a:moveTo>
                  <a:pt x="24" y="41"/>
                </a:moveTo>
                <a:cubicBezTo>
                  <a:pt x="24" y="42"/>
                  <a:pt x="24" y="42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19" y="38"/>
                  <a:pt x="19" y="38"/>
                </a:cubicBezTo>
                <a:cubicBezTo>
                  <a:pt x="19" y="39"/>
                  <a:pt x="19" y="39"/>
                  <a:pt x="19" y="39"/>
                </a:cubicBezTo>
                <a:lnTo>
                  <a:pt x="24" y="41"/>
                </a:lnTo>
                <a:close/>
                <a:moveTo>
                  <a:pt x="60" y="61"/>
                </a:moveTo>
                <a:cubicBezTo>
                  <a:pt x="60" y="61"/>
                  <a:pt x="59" y="61"/>
                  <a:pt x="59" y="61"/>
                </a:cubicBezTo>
                <a:cubicBezTo>
                  <a:pt x="59" y="62"/>
                  <a:pt x="59" y="62"/>
                  <a:pt x="59" y="62"/>
                </a:cubicBezTo>
                <a:cubicBezTo>
                  <a:pt x="63" y="65"/>
                  <a:pt x="63" y="65"/>
                  <a:pt x="63" y="65"/>
                </a:cubicBezTo>
                <a:cubicBezTo>
                  <a:pt x="64" y="65"/>
                  <a:pt x="64" y="65"/>
                  <a:pt x="64" y="64"/>
                </a:cubicBezTo>
                <a:cubicBezTo>
                  <a:pt x="64" y="64"/>
                  <a:pt x="64" y="64"/>
                  <a:pt x="64" y="64"/>
                </a:cubicBezTo>
                <a:lnTo>
                  <a:pt x="60" y="61"/>
                </a:lnTo>
                <a:close/>
                <a:moveTo>
                  <a:pt x="21" y="51"/>
                </a:moveTo>
                <a:cubicBezTo>
                  <a:pt x="21" y="51"/>
                  <a:pt x="21" y="51"/>
                  <a:pt x="21" y="51"/>
                </a:cubicBezTo>
                <a:cubicBezTo>
                  <a:pt x="16" y="51"/>
                  <a:pt x="16" y="51"/>
                  <a:pt x="16" y="51"/>
                </a:cubicBezTo>
                <a:cubicBezTo>
                  <a:pt x="16" y="51"/>
                  <a:pt x="16" y="51"/>
                  <a:pt x="16" y="51"/>
                </a:cubicBezTo>
                <a:cubicBezTo>
                  <a:pt x="16" y="52"/>
                  <a:pt x="16" y="52"/>
                  <a:pt x="16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1" y="52"/>
                  <a:pt x="21" y="52"/>
                  <a:pt x="21" y="51"/>
                </a:cubicBezTo>
                <a:close/>
                <a:moveTo>
                  <a:pt x="62" y="51"/>
                </a:moveTo>
                <a:cubicBezTo>
                  <a:pt x="62" y="52"/>
                  <a:pt x="62" y="52"/>
                  <a:pt x="62" y="52"/>
                </a:cubicBezTo>
                <a:cubicBezTo>
                  <a:pt x="67" y="52"/>
                  <a:pt x="67" y="52"/>
                  <a:pt x="67" y="52"/>
                </a:cubicBezTo>
                <a:cubicBezTo>
                  <a:pt x="67" y="52"/>
                  <a:pt x="67" y="52"/>
                  <a:pt x="67" y="51"/>
                </a:cubicBezTo>
                <a:cubicBezTo>
                  <a:pt x="67" y="51"/>
                  <a:pt x="67" y="51"/>
                  <a:pt x="67" y="51"/>
                </a:cubicBezTo>
                <a:cubicBezTo>
                  <a:pt x="62" y="51"/>
                  <a:pt x="62" y="51"/>
                  <a:pt x="62" y="51"/>
                </a:cubicBezTo>
                <a:cubicBezTo>
                  <a:pt x="62" y="51"/>
                  <a:pt x="62" y="51"/>
                  <a:pt x="62" y="51"/>
                </a:cubicBezTo>
                <a:close/>
                <a:moveTo>
                  <a:pt x="24" y="61"/>
                </a:moveTo>
                <a:cubicBezTo>
                  <a:pt x="19" y="64"/>
                  <a:pt x="19" y="64"/>
                  <a:pt x="19" y="64"/>
                </a:cubicBezTo>
                <a:cubicBezTo>
                  <a:pt x="19" y="64"/>
                  <a:pt x="19" y="64"/>
                  <a:pt x="19" y="64"/>
                </a:cubicBezTo>
                <a:cubicBezTo>
                  <a:pt x="19" y="65"/>
                  <a:pt x="20" y="65"/>
                  <a:pt x="20" y="65"/>
                </a:cubicBezTo>
                <a:cubicBezTo>
                  <a:pt x="24" y="62"/>
                  <a:pt x="24" y="62"/>
                  <a:pt x="24" y="62"/>
                </a:cubicBezTo>
                <a:cubicBezTo>
                  <a:pt x="24" y="62"/>
                  <a:pt x="24" y="62"/>
                  <a:pt x="24" y="61"/>
                </a:cubicBezTo>
                <a:cubicBezTo>
                  <a:pt x="24" y="61"/>
                  <a:pt x="24" y="61"/>
                  <a:pt x="24" y="61"/>
                </a:cubicBezTo>
                <a:close/>
                <a:moveTo>
                  <a:pt x="59" y="41"/>
                </a:moveTo>
                <a:cubicBezTo>
                  <a:pt x="59" y="42"/>
                  <a:pt x="60" y="42"/>
                  <a:pt x="60" y="41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39"/>
                  <a:pt x="64" y="39"/>
                  <a:pt x="64" y="38"/>
                </a:cubicBezTo>
                <a:cubicBezTo>
                  <a:pt x="64" y="38"/>
                  <a:pt x="64" y="38"/>
                  <a:pt x="63" y="38"/>
                </a:cubicBezTo>
                <a:cubicBezTo>
                  <a:pt x="59" y="41"/>
                  <a:pt x="59" y="41"/>
                  <a:pt x="59" y="41"/>
                </a:cubicBezTo>
                <a:cubicBezTo>
                  <a:pt x="59" y="41"/>
                  <a:pt x="59" y="41"/>
                  <a:pt x="59" y="41"/>
                </a:cubicBezTo>
                <a:close/>
                <a:moveTo>
                  <a:pt x="31" y="69"/>
                </a:moveTo>
                <a:cubicBezTo>
                  <a:pt x="29" y="73"/>
                  <a:pt x="29" y="73"/>
                  <a:pt x="29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4"/>
                  <a:pt x="29" y="74"/>
                  <a:pt x="29" y="74"/>
                </a:cubicBezTo>
                <a:cubicBezTo>
                  <a:pt x="32" y="70"/>
                  <a:pt x="32" y="70"/>
                  <a:pt x="32" y="70"/>
                </a:cubicBezTo>
                <a:cubicBezTo>
                  <a:pt x="32" y="69"/>
                  <a:pt x="32" y="69"/>
                  <a:pt x="32" y="69"/>
                </a:cubicBezTo>
                <a:cubicBezTo>
                  <a:pt x="31" y="69"/>
                  <a:pt x="31" y="69"/>
                  <a:pt x="31" y="69"/>
                </a:cubicBezTo>
                <a:close/>
                <a:moveTo>
                  <a:pt x="54" y="29"/>
                </a:moveTo>
                <a:cubicBezTo>
                  <a:pt x="52" y="33"/>
                  <a:pt x="52" y="33"/>
                  <a:pt x="52" y="33"/>
                </a:cubicBezTo>
                <a:cubicBezTo>
                  <a:pt x="51" y="33"/>
                  <a:pt x="52" y="34"/>
                  <a:pt x="52" y="34"/>
                </a:cubicBezTo>
                <a:cubicBezTo>
                  <a:pt x="52" y="34"/>
                  <a:pt x="52" y="34"/>
                  <a:pt x="52" y="34"/>
                </a:cubicBezTo>
                <a:cubicBezTo>
                  <a:pt x="55" y="30"/>
                  <a:pt x="55" y="30"/>
                  <a:pt x="55" y="30"/>
                </a:cubicBezTo>
                <a:cubicBezTo>
                  <a:pt x="55" y="29"/>
                  <a:pt x="55" y="29"/>
                  <a:pt x="55" y="29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47" y="52"/>
                </a:moveTo>
                <a:cubicBezTo>
                  <a:pt x="47" y="55"/>
                  <a:pt x="45" y="57"/>
                  <a:pt x="42" y="57"/>
                </a:cubicBezTo>
                <a:cubicBezTo>
                  <a:pt x="39" y="57"/>
                  <a:pt x="37" y="55"/>
                  <a:pt x="37" y="52"/>
                </a:cubicBezTo>
                <a:cubicBezTo>
                  <a:pt x="37" y="51"/>
                  <a:pt x="37" y="50"/>
                  <a:pt x="38" y="50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0"/>
                  <a:pt x="31" y="39"/>
                  <a:pt x="32" y="38"/>
                </a:cubicBezTo>
                <a:cubicBezTo>
                  <a:pt x="33" y="37"/>
                  <a:pt x="34" y="37"/>
                  <a:pt x="34" y="38"/>
                </a:cubicBezTo>
                <a:cubicBezTo>
                  <a:pt x="40" y="46"/>
                  <a:pt x="40" y="46"/>
                  <a:pt x="40" y="46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8"/>
                  <a:pt x="40" y="27"/>
                  <a:pt x="41" y="27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2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2" y="27"/>
                  <a:pt x="42" y="27"/>
                  <a:pt x="42" y="27"/>
                </a:cubicBezTo>
                <a:cubicBezTo>
                  <a:pt x="43" y="27"/>
                  <a:pt x="44" y="28"/>
                  <a:pt x="44" y="29"/>
                </a:cubicBezTo>
                <a:cubicBezTo>
                  <a:pt x="44" y="47"/>
                  <a:pt x="44" y="47"/>
                  <a:pt x="44" y="47"/>
                </a:cubicBezTo>
                <a:cubicBezTo>
                  <a:pt x="46" y="48"/>
                  <a:pt x="47" y="50"/>
                  <a:pt x="47" y="52"/>
                </a:cubicBezTo>
                <a:close/>
                <a:moveTo>
                  <a:pt x="44" y="52"/>
                </a:moveTo>
                <a:cubicBezTo>
                  <a:pt x="44" y="51"/>
                  <a:pt x="43" y="51"/>
                  <a:pt x="42" y="51"/>
                </a:cubicBezTo>
                <a:cubicBezTo>
                  <a:pt x="41" y="51"/>
                  <a:pt x="41" y="51"/>
                  <a:pt x="41" y="52"/>
                </a:cubicBezTo>
                <a:cubicBezTo>
                  <a:pt x="41" y="53"/>
                  <a:pt x="41" y="54"/>
                  <a:pt x="42" y="54"/>
                </a:cubicBezTo>
                <a:cubicBezTo>
                  <a:pt x="43" y="54"/>
                  <a:pt x="44" y="53"/>
                  <a:pt x="44" y="52"/>
                </a:cubicBezTo>
                <a:close/>
                <a:moveTo>
                  <a:pt x="77" y="89"/>
                </a:moveTo>
                <a:cubicBezTo>
                  <a:pt x="77" y="92"/>
                  <a:pt x="74" y="95"/>
                  <a:pt x="71" y="95"/>
                </a:cubicBezTo>
                <a:cubicBezTo>
                  <a:pt x="68" y="95"/>
                  <a:pt x="65" y="92"/>
                  <a:pt x="65" y="89"/>
                </a:cubicBezTo>
                <a:cubicBezTo>
                  <a:pt x="65" y="88"/>
                  <a:pt x="65" y="88"/>
                  <a:pt x="66" y="87"/>
                </a:cubicBezTo>
                <a:cubicBezTo>
                  <a:pt x="59" y="92"/>
                  <a:pt x="51" y="94"/>
                  <a:pt x="42" y="94"/>
                </a:cubicBezTo>
                <a:cubicBezTo>
                  <a:pt x="33" y="94"/>
                  <a:pt x="25" y="92"/>
                  <a:pt x="19" y="87"/>
                </a:cubicBezTo>
                <a:cubicBezTo>
                  <a:pt x="19" y="88"/>
                  <a:pt x="19" y="88"/>
                  <a:pt x="19" y="89"/>
                </a:cubicBezTo>
                <a:cubicBezTo>
                  <a:pt x="19" y="92"/>
                  <a:pt x="16" y="95"/>
                  <a:pt x="13" y="95"/>
                </a:cubicBezTo>
                <a:cubicBezTo>
                  <a:pt x="10" y="95"/>
                  <a:pt x="7" y="92"/>
                  <a:pt x="7" y="89"/>
                </a:cubicBezTo>
                <a:cubicBezTo>
                  <a:pt x="7" y="86"/>
                  <a:pt x="10" y="83"/>
                  <a:pt x="13" y="83"/>
                </a:cubicBezTo>
                <a:cubicBezTo>
                  <a:pt x="13" y="83"/>
                  <a:pt x="13" y="83"/>
                  <a:pt x="14" y="83"/>
                </a:cubicBezTo>
                <a:cubicBezTo>
                  <a:pt x="5" y="75"/>
                  <a:pt x="0" y="64"/>
                  <a:pt x="0" y="52"/>
                </a:cubicBezTo>
                <a:cubicBezTo>
                  <a:pt x="0" y="41"/>
                  <a:pt x="4" y="31"/>
                  <a:pt x="12" y="23"/>
                </a:cubicBezTo>
                <a:cubicBezTo>
                  <a:pt x="10" y="24"/>
                  <a:pt x="7" y="25"/>
                  <a:pt x="5" y="26"/>
                </a:cubicBezTo>
                <a:cubicBezTo>
                  <a:pt x="4" y="25"/>
                  <a:pt x="4" y="25"/>
                  <a:pt x="4" y="25"/>
                </a:cubicBezTo>
                <a:cubicBezTo>
                  <a:pt x="1" y="19"/>
                  <a:pt x="3" y="12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24" y="0"/>
                  <a:pt x="31" y="2"/>
                  <a:pt x="34" y="8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10"/>
                  <a:pt x="33" y="11"/>
                  <a:pt x="32" y="11"/>
                </a:cubicBezTo>
                <a:cubicBezTo>
                  <a:pt x="35" y="10"/>
                  <a:pt x="39" y="10"/>
                  <a:pt x="42" y="10"/>
                </a:cubicBezTo>
                <a:cubicBezTo>
                  <a:pt x="46" y="10"/>
                  <a:pt x="49" y="10"/>
                  <a:pt x="52" y="11"/>
                </a:cubicBezTo>
                <a:cubicBezTo>
                  <a:pt x="51" y="11"/>
                  <a:pt x="50" y="10"/>
                  <a:pt x="49" y="9"/>
                </a:cubicBezTo>
                <a:cubicBezTo>
                  <a:pt x="50" y="8"/>
                  <a:pt x="50" y="8"/>
                  <a:pt x="50" y="8"/>
                </a:cubicBezTo>
                <a:cubicBezTo>
                  <a:pt x="53" y="2"/>
                  <a:pt x="60" y="0"/>
                  <a:pt x="65" y="4"/>
                </a:cubicBezTo>
                <a:cubicBezTo>
                  <a:pt x="74" y="9"/>
                  <a:pt x="74" y="9"/>
                  <a:pt x="74" y="9"/>
                </a:cubicBezTo>
                <a:cubicBezTo>
                  <a:pt x="80" y="12"/>
                  <a:pt x="82" y="19"/>
                  <a:pt x="79" y="25"/>
                </a:cubicBezTo>
                <a:cubicBezTo>
                  <a:pt x="78" y="26"/>
                  <a:pt x="78" y="26"/>
                  <a:pt x="78" y="26"/>
                </a:cubicBezTo>
                <a:cubicBezTo>
                  <a:pt x="76" y="25"/>
                  <a:pt x="74" y="24"/>
                  <a:pt x="72" y="23"/>
                </a:cubicBezTo>
                <a:cubicBezTo>
                  <a:pt x="80" y="31"/>
                  <a:pt x="84" y="41"/>
                  <a:pt x="84" y="52"/>
                </a:cubicBezTo>
                <a:cubicBezTo>
                  <a:pt x="84" y="64"/>
                  <a:pt x="79" y="75"/>
                  <a:pt x="71" y="83"/>
                </a:cubicBezTo>
                <a:cubicBezTo>
                  <a:pt x="71" y="83"/>
                  <a:pt x="71" y="83"/>
                  <a:pt x="71" y="83"/>
                </a:cubicBezTo>
                <a:cubicBezTo>
                  <a:pt x="74" y="83"/>
                  <a:pt x="77" y="86"/>
                  <a:pt x="77" y="89"/>
                </a:cubicBezTo>
                <a:close/>
                <a:moveTo>
                  <a:pt x="70" y="52"/>
                </a:moveTo>
                <a:cubicBezTo>
                  <a:pt x="70" y="36"/>
                  <a:pt x="58" y="24"/>
                  <a:pt x="42" y="24"/>
                </a:cubicBezTo>
                <a:cubicBezTo>
                  <a:pt x="26" y="24"/>
                  <a:pt x="14" y="37"/>
                  <a:pt x="14" y="52"/>
                </a:cubicBezTo>
                <a:cubicBezTo>
                  <a:pt x="14" y="68"/>
                  <a:pt x="27" y="80"/>
                  <a:pt x="42" y="80"/>
                </a:cubicBezTo>
                <a:cubicBezTo>
                  <a:pt x="58" y="80"/>
                  <a:pt x="70" y="68"/>
                  <a:pt x="7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0" name="Freeform 49"/>
          <p:cNvSpPr>
            <a:spLocks noEditPoints="1"/>
          </p:cNvSpPr>
          <p:nvPr/>
        </p:nvSpPr>
        <p:spPr bwMode="auto">
          <a:xfrm>
            <a:off x="7859315" y="2742113"/>
            <a:ext cx="258219" cy="271969"/>
          </a:xfrm>
          <a:custGeom>
            <a:avLst/>
            <a:gdLst>
              <a:gd name="T0" fmla="*/ 7 w 90"/>
              <a:gd name="T1" fmla="*/ 28 h 95"/>
              <a:gd name="T2" fmla="*/ 31 w 90"/>
              <a:gd name="T3" fmla="*/ 12 h 95"/>
              <a:gd name="T4" fmla="*/ 33 w 90"/>
              <a:gd name="T5" fmla="*/ 10 h 95"/>
              <a:gd name="T6" fmla="*/ 33 w 90"/>
              <a:gd name="T7" fmla="*/ 8 h 95"/>
              <a:gd name="T8" fmla="*/ 17 w 90"/>
              <a:gd name="T9" fmla="*/ 0 h 95"/>
              <a:gd name="T10" fmla="*/ 0 w 90"/>
              <a:gd name="T11" fmla="*/ 17 h 95"/>
              <a:gd name="T12" fmla="*/ 3 w 90"/>
              <a:gd name="T13" fmla="*/ 29 h 95"/>
              <a:gd name="T14" fmla="*/ 5 w 90"/>
              <a:gd name="T15" fmla="*/ 29 h 95"/>
              <a:gd name="T16" fmla="*/ 7 w 90"/>
              <a:gd name="T17" fmla="*/ 28 h 95"/>
              <a:gd name="T18" fmla="*/ 72 w 90"/>
              <a:gd name="T19" fmla="*/ 0 h 95"/>
              <a:gd name="T20" fmla="*/ 57 w 90"/>
              <a:gd name="T21" fmla="*/ 8 h 95"/>
              <a:gd name="T22" fmla="*/ 57 w 90"/>
              <a:gd name="T23" fmla="*/ 10 h 95"/>
              <a:gd name="T24" fmla="*/ 58 w 90"/>
              <a:gd name="T25" fmla="*/ 12 h 95"/>
              <a:gd name="T26" fmla="*/ 82 w 90"/>
              <a:gd name="T27" fmla="*/ 28 h 95"/>
              <a:gd name="T28" fmla="*/ 84 w 90"/>
              <a:gd name="T29" fmla="*/ 29 h 95"/>
              <a:gd name="T30" fmla="*/ 86 w 90"/>
              <a:gd name="T31" fmla="*/ 28 h 95"/>
              <a:gd name="T32" fmla="*/ 90 w 90"/>
              <a:gd name="T33" fmla="*/ 18 h 95"/>
              <a:gd name="T34" fmla="*/ 72 w 90"/>
              <a:gd name="T35" fmla="*/ 0 h 95"/>
              <a:gd name="T36" fmla="*/ 84 w 90"/>
              <a:gd name="T37" fmla="*/ 54 h 95"/>
              <a:gd name="T38" fmla="*/ 79 w 90"/>
              <a:gd name="T39" fmla="*/ 35 h 95"/>
              <a:gd name="T40" fmla="*/ 51 w 90"/>
              <a:gd name="T41" fmla="*/ 15 h 95"/>
              <a:gd name="T42" fmla="*/ 45 w 90"/>
              <a:gd name="T43" fmla="*/ 15 h 95"/>
              <a:gd name="T44" fmla="*/ 39 w 90"/>
              <a:gd name="T45" fmla="*/ 16 h 95"/>
              <a:gd name="T46" fmla="*/ 10 w 90"/>
              <a:gd name="T47" fmla="*/ 35 h 95"/>
              <a:gd name="T48" fmla="*/ 5 w 90"/>
              <a:gd name="T49" fmla="*/ 54 h 95"/>
              <a:gd name="T50" fmla="*/ 19 w 90"/>
              <a:gd name="T51" fmla="*/ 84 h 95"/>
              <a:gd name="T52" fmla="*/ 15 w 90"/>
              <a:gd name="T53" fmla="*/ 88 h 95"/>
              <a:gd name="T54" fmla="*/ 16 w 90"/>
              <a:gd name="T55" fmla="*/ 95 h 95"/>
              <a:gd name="T56" fmla="*/ 19 w 90"/>
              <a:gd name="T57" fmla="*/ 95 h 95"/>
              <a:gd name="T58" fmla="*/ 23 w 90"/>
              <a:gd name="T59" fmla="*/ 93 h 95"/>
              <a:gd name="T60" fmla="*/ 26 w 90"/>
              <a:gd name="T61" fmla="*/ 89 h 95"/>
              <a:gd name="T62" fmla="*/ 45 w 90"/>
              <a:gd name="T63" fmla="*/ 94 h 95"/>
              <a:gd name="T64" fmla="*/ 64 w 90"/>
              <a:gd name="T65" fmla="*/ 89 h 95"/>
              <a:gd name="T66" fmla="*/ 67 w 90"/>
              <a:gd name="T67" fmla="*/ 93 h 95"/>
              <a:gd name="T68" fmla="*/ 70 w 90"/>
              <a:gd name="T69" fmla="*/ 95 h 95"/>
              <a:gd name="T70" fmla="*/ 73 w 90"/>
              <a:gd name="T71" fmla="*/ 95 h 95"/>
              <a:gd name="T72" fmla="*/ 74 w 90"/>
              <a:gd name="T73" fmla="*/ 88 h 95"/>
              <a:gd name="T74" fmla="*/ 71 w 90"/>
              <a:gd name="T75" fmla="*/ 84 h 95"/>
              <a:gd name="T76" fmla="*/ 84 w 90"/>
              <a:gd name="T77" fmla="*/ 54 h 95"/>
              <a:gd name="T78" fmla="*/ 45 w 90"/>
              <a:gd name="T79" fmla="*/ 83 h 95"/>
              <a:gd name="T80" fmla="*/ 16 w 90"/>
              <a:gd name="T81" fmla="*/ 54 h 95"/>
              <a:gd name="T82" fmla="*/ 20 w 90"/>
              <a:gd name="T83" fmla="*/ 41 h 95"/>
              <a:gd name="T84" fmla="*/ 40 w 90"/>
              <a:gd name="T85" fmla="*/ 26 h 95"/>
              <a:gd name="T86" fmla="*/ 45 w 90"/>
              <a:gd name="T87" fmla="*/ 26 h 95"/>
              <a:gd name="T88" fmla="*/ 49 w 90"/>
              <a:gd name="T89" fmla="*/ 26 h 95"/>
              <a:gd name="T90" fmla="*/ 70 w 90"/>
              <a:gd name="T91" fmla="*/ 41 h 95"/>
              <a:gd name="T92" fmla="*/ 73 w 90"/>
              <a:gd name="T93" fmla="*/ 54 h 95"/>
              <a:gd name="T94" fmla="*/ 45 w 90"/>
              <a:gd name="T95" fmla="*/ 83 h 95"/>
              <a:gd name="T96" fmla="*/ 61 w 90"/>
              <a:gd name="T97" fmla="*/ 61 h 95"/>
              <a:gd name="T98" fmla="*/ 50 w 90"/>
              <a:gd name="T99" fmla="*/ 54 h 95"/>
              <a:gd name="T100" fmla="*/ 48 w 90"/>
              <a:gd name="T101" fmla="*/ 51 h 95"/>
              <a:gd name="T102" fmla="*/ 48 w 90"/>
              <a:gd name="T103" fmla="*/ 38 h 95"/>
              <a:gd name="T104" fmla="*/ 45 w 90"/>
              <a:gd name="T105" fmla="*/ 34 h 95"/>
              <a:gd name="T106" fmla="*/ 42 w 90"/>
              <a:gd name="T107" fmla="*/ 37 h 95"/>
              <a:gd name="T108" fmla="*/ 42 w 90"/>
              <a:gd name="T109" fmla="*/ 51 h 95"/>
              <a:gd name="T110" fmla="*/ 39 w 90"/>
              <a:gd name="T111" fmla="*/ 55 h 95"/>
              <a:gd name="T112" fmla="*/ 45 w 90"/>
              <a:gd name="T113" fmla="*/ 60 h 95"/>
              <a:gd name="T114" fmla="*/ 47 w 90"/>
              <a:gd name="T115" fmla="*/ 60 h 95"/>
              <a:gd name="T116" fmla="*/ 57 w 90"/>
              <a:gd name="T117" fmla="*/ 66 h 95"/>
              <a:gd name="T118" fmla="*/ 59 w 90"/>
              <a:gd name="T119" fmla="*/ 67 h 95"/>
              <a:gd name="T120" fmla="*/ 62 w 90"/>
              <a:gd name="T121" fmla="*/ 65 h 95"/>
              <a:gd name="T122" fmla="*/ 61 w 90"/>
              <a:gd name="T123" fmla="*/ 61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0" h="95">
                <a:moveTo>
                  <a:pt x="7" y="28"/>
                </a:moveTo>
                <a:cubicBezTo>
                  <a:pt x="13" y="20"/>
                  <a:pt x="21" y="14"/>
                  <a:pt x="31" y="12"/>
                </a:cubicBezTo>
                <a:cubicBezTo>
                  <a:pt x="32" y="12"/>
                  <a:pt x="32" y="11"/>
                  <a:pt x="33" y="10"/>
                </a:cubicBezTo>
                <a:cubicBezTo>
                  <a:pt x="33" y="10"/>
                  <a:pt x="33" y="9"/>
                  <a:pt x="33" y="8"/>
                </a:cubicBezTo>
                <a:cubicBezTo>
                  <a:pt x="29" y="3"/>
                  <a:pt x="24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2"/>
                  <a:pt x="1" y="26"/>
                  <a:pt x="3" y="29"/>
                </a:cubicBezTo>
                <a:cubicBezTo>
                  <a:pt x="4" y="29"/>
                  <a:pt x="5" y="30"/>
                  <a:pt x="5" y="29"/>
                </a:cubicBezTo>
                <a:cubicBezTo>
                  <a:pt x="6" y="29"/>
                  <a:pt x="7" y="29"/>
                  <a:pt x="7" y="28"/>
                </a:cubicBezTo>
                <a:close/>
                <a:moveTo>
                  <a:pt x="72" y="0"/>
                </a:moveTo>
                <a:cubicBezTo>
                  <a:pt x="65" y="0"/>
                  <a:pt x="60" y="3"/>
                  <a:pt x="57" y="8"/>
                </a:cubicBezTo>
                <a:cubicBezTo>
                  <a:pt x="56" y="9"/>
                  <a:pt x="56" y="9"/>
                  <a:pt x="57" y="10"/>
                </a:cubicBezTo>
                <a:cubicBezTo>
                  <a:pt x="57" y="11"/>
                  <a:pt x="57" y="11"/>
                  <a:pt x="58" y="12"/>
                </a:cubicBezTo>
                <a:cubicBezTo>
                  <a:pt x="68" y="14"/>
                  <a:pt x="77" y="20"/>
                  <a:pt x="82" y="28"/>
                </a:cubicBezTo>
                <a:cubicBezTo>
                  <a:pt x="82" y="29"/>
                  <a:pt x="83" y="29"/>
                  <a:pt x="84" y="29"/>
                </a:cubicBezTo>
                <a:cubicBezTo>
                  <a:pt x="85" y="29"/>
                  <a:pt x="85" y="29"/>
                  <a:pt x="86" y="28"/>
                </a:cubicBezTo>
                <a:cubicBezTo>
                  <a:pt x="88" y="25"/>
                  <a:pt x="90" y="22"/>
                  <a:pt x="90" y="18"/>
                </a:cubicBezTo>
                <a:cubicBezTo>
                  <a:pt x="90" y="8"/>
                  <a:pt x="82" y="0"/>
                  <a:pt x="72" y="0"/>
                </a:cubicBezTo>
                <a:close/>
                <a:moveTo>
                  <a:pt x="84" y="54"/>
                </a:moveTo>
                <a:cubicBezTo>
                  <a:pt x="84" y="47"/>
                  <a:pt x="82" y="41"/>
                  <a:pt x="79" y="35"/>
                </a:cubicBezTo>
                <a:cubicBezTo>
                  <a:pt x="73" y="25"/>
                  <a:pt x="63" y="17"/>
                  <a:pt x="51" y="15"/>
                </a:cubicBezTo>
                <a:cubicBezTo>
                  <a:pt x="49" y="15"/>
                  <a:pt x="47" y="15"/>
                  <a:pt x="45" y="15"/>
                </a:cubicBezTo>
                <a:cubicBezTo>
                  <a:pt x="43" y="15"/>
                  <a:pt x="41" y="15"/>
                  <a:pt x="39" y="16"/>
                </a:cubicBezTo>
                <a:cubicBezTo>
                  <a:pt x="26" y="17"/>
                  <a:pt x="16" y="25"/>
                  <a:pt x="10" y="35"/>
                </a:cubicBezTo>
                <a:cubicBezTo>
                  <a:pt x="7" y="41"/>
                  <a:pt x="5" y="47"/>
                  <a:pt x="5" y="54"/>
                </a:cubicBezTo>
                <a:cubicBezTo>
                  <a:pt x="5" y="66"/>
                  <a:pt x="11" y="76"/>
                  <a:pt x="19" y="84"/>
                </a:cubicBezTo>
                <a:cubicBezTo>
                  <a:pt x="15" y="88"/>
                  <a:pt x="15" y="88"/>
                  <a:pt x="15" y="88"/>
                </a:cubicBezTo>
                <a:cubicBezTo>
                  <a:pt x="14" y="90"/>
                  <a:pt x="14" y="93"/>
                  <a:pt x="16" y="95"/>
                </a:cubicBezTo>
                <a:cubicBezTo>
                  <a:pt x="17" y="95"/>
                  <a:pt x="18" y="95"/>
                  <a:pt x="19" y="95"/>
                </a:cubicBezTo>
                <a:cubicBezTo>
                  <a:pt x="20" y="95"/>
                  <a:pt x="22" y="95"/>
                  <a:pt x="23" y="93"/>
                </a:cubicBezTo>
                <a:cubicBezTo>
                  <a:pt x="26" y="89"/>
                  <a:pt x="26" y="89"/>
                  <a:pt x="26" y="89"/>
                </a:cubicBezTo>
                <a:cubicBezTo>
                  <a:pt x="32" y="92"/>
                  <a:pt x="38" y="94"/>
                  <a:pt x="45" y="94"/>
                </a:cubicBezTo>
                <a:cubicBezTo>
                  <a:pt x="52" y="94"/>
                  <a:pt x="58" y="92"/>
                  <a:pt x="64" y="89"/>
                </a:cubicBezTo>
                <a:cubicBezTo>
                  <a:pt x="67" y="93"/>
                  <a:pt x="67" y="93"/>
                  <a:pt x="67" y="93"/>
                </a:cubicBezTo>
                <a:cubicBezTo>
                  <a:pt x="68" y="95"/>
                  <a:pt x="69" y="95"/>
                  <a:pt x="70" y="95"/>
                </a:cubicBezTo>
                <a:cubicBezTo>
                  <a:pt x="71" y="95"/>
                  <a:pt x="72" y="95"/>
                  <a:pt x="73" y="95"/>
                </a:cubicBezTo>
                <a:cubicBezTo>
                  <a:pt x="75" y="93"/>
                  <a:pt x="76" y="90"/>
                  <a:pt x="74" y="88"/>
                </a:cubicBezTo>
                <a:cubicBezTo>
                  <a:pt x="71" y="84"/>
                  <a:pt x="71" y="84"/>
                  <a:pt x="71" y="84"/>
                </a:cubicBezTo>
                <a:cubicBezTo>
                  <a:pt x="79" y="76"/>
                  <a:pt x="84" y="66"/>
                  <a:pt x="84" y="54"/>
                </a:cubicBezTo>
                <a:close/>
                <a:moveTo>
                  <a:pt x="45" y="83"/>
                </a:moveTo>
                <a:cubicBezTo>
                  <a:pt x="29" y="83"/>
                  <a:pt x="16" y="70"/>
                  <a:pt x="16" y="54"/>
                </a:cubicBezTo>
                <a:cubicBezTo>
                  <a:pt x="16" y="49"/>
                  <a:pt x="18" y="45"/>
                  <a:pt x="20" y="41"/>
                </a:cubicBezTo>
                <a:cubicBezTo>
                  <a:pt x="24" y="33"/>
                  <a:pt x="32" y="28"/>
                  <a:pt x="40" y="26"/>
                </a:cubicBezTo>
                <a:cubicBezTo>
                  <a:pt x="42" y="26"/>
                  <a:pt x="43" y="26"/>
                  <a:pt x="45" y="26"/>
                </a:cubicBezTo>
                <a:cubicBezTo>
                  <a:pt x="46" y="26"/>
                  <a:pt x="48" y="26"/>
                  <a:pt x="49" y="26"/>
                </a:cubicBezTo>
                <a:cubicBezTo>
                  <a:pt x="58" y="28"/>
                  <a:pt x="65" y="33"/>
                  <a:pt x="70" y="41"/>
                </a:cubicBezTo>
                <a:cubicBezTo>
                  <a:pt x="72" y="45"/>
                  <a:pt x="73" y="49"/>
                  <a:pt x="73" y="54"/>
                </a:cubicBezTo>
                <a:cubicBezTo>
                  <a:pt x="73" y="70"/>
                  <a:pt x="60" y="83"/>
                  <a:pt x="45" y="83"/>
                </a:cubicBezTo>
                <a:close/>
                <a:moveTo>
                  <a:pt x="61" y="61"/>
                </a:moveTo>
                <a:cubicBezTo>
                  <a:pt x="50" y="54"/>
                  <a:pt x="50" y="54"/>
                  <a:pt x="50" y="54"/>
                </a:cubicBezTo>
                <a:cubicBezTo>
                  <a:pt x="50" y="53"/>
                  <a:pt x="49" y="52"/>
                  <a:pt x="48" y="51"/>
                </a:cubicBezTo>
                <a:cubicBezTo>
                  <a:pt x="48" y="38"/>
                  <a:pt x="48" y="38"/>
                  <a:pt x="48" y="38"/>
                </a:cubicBezTo>
                <a:cubicBezTo>
                  <a:pt x="48" y="36"/>
                  <a:pt x="47" y="34"/>
                  <a:pt x="45" y="34"/>
                </a:cubicBezTo>
                <a:cubicBezTo>
                  <a:pt x="44" y="34"/>
                  <a:pt x="42" y="36"/>
                  <a:pt x="42" y="37"/>
                </a:cubicBezTo>
                <a:cubicBezTo>
                  <a:pt x="42" y="51"/>
                  <a:pt x="42" y="51"/>
                  <a:pt x="42" y="51"/>
                </a:cubicBezTo>
                <a:cubicBezTo>
                  <a:pt x="40" y="52"/>
                  <a:pt x="39" y="53"/>
                  <a:pt x="39" y="55"/>
                </a:cubicBezTo>
                <a:cubicBezTo>
                  <a:pt x="39" y="58"/>
                  <a:pt x="42" y="60"/>
                  <a:pt x="45" y="60"/>
                </a:cubicBezTo>
                <a:cubicBezTo>
                  <a:pt x="45" y="60"/>
                  <a:pt x="46" y="60"/>
                  <a:pt x="47" y="60"/>
                </a:cubicBezTo>
                <a:cubicBezTo>
                  <a:pt x="57" y="66"/>
                  <a:pt x="57" y="66"/>
                  <a:pt x="57" y="66"/>
                </a:cubicBezTo>
                <a:cubicBezTo>
                  <a:pt x="58" y="67"/>
                  <a:pt x="58" y="67"/>
                  <a:pt x="59" y="67"/>
                </a:cubicBezTo>
                <a:cubicBezTo>
                  <a:pt x="60" y="67"/>
                  <a:pt x="61" y="66"/>
                  <a:pt x="62" y="65"/>
                </a:cubicBezTo>
                <a:cubicBezTo>
                  <a:pt x="63" y="64"/>
                  <a:pt x="62" y="62"/>
                  <a:pt x="61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1" name="Freeform 50"/>
          <p:cNvSpPr>
            <a:spLocks noEditPoints="1"/>
          </p:cNvSpPr>
          <p:nvPr/>
        </p:nvSpPr>
        <p:spPr bwMode="auto">
          <a:xfrm>
            <a:off x="7851675" y="4016396"/>
            <a:ext cx="305584" cy="288776"/>
          </a:xfrm>
          <a:custGeom>
            <a:avLst/>
            <a:gdLst>
              <a:gd name="T0" fmla="*/ 107 w 107"/>
              <a:gd name="T1" fmla="*/ 76 h 101"/>
              <a:gd name="T2" fmla="*/ 58 w 107"/>
              <a:gd name="T3" fmla="*/ 84 h 101"/>
              <a:gd name="T4" fmla="*/ 56 w 107"/>
              <a:gd name="T5" fmla="*/ 58 h 101"/>
              <a:gd name="T6" fmla="*/ 59 w 107"/>
              <a:gd name="T7" fmla="*/ 55 h 101"/>
              <a:gd name="T8" fmla="*/ 54 w 107"/>
              <a:gd name="T9" fmla="*/ 42 h 101"/>
              <a:gd name="T10" fmla="*/ 45 w 107"/>
              <a:gd name="T11" fmla="*/ 42 h 101"/>
              <a:gd name="T12" fmla="*/ 43 w 107"/>
              <a:gd name="T13" fmla="*/ 45 h 101"/>
              <a:gd name="T14" fmla="*/ 41 w 107"/>
              <a:gd name="T15" fmla="*/ 40 h 101"/>
              <a:gd name="T16" fmla="*/ 35 w 107"/>
              <a:gd name="T17" fmla="*/ 32 h 101"/>
              <a:gd name="T18" fmla="*/ 16 w 107"/>
              <a:gd name="T19" fmla="*/ 36 h 101"/>
              <a:gd name="T20" fmla="*/ 18 w 107"/>
              <a:gd name="T21" fmla="*/ 17 h 101"/>
              <a:gd name="T22" fmla="*/ 35 w 107"/>
              <a:gd name="T23" fmla="*/ 0 h 101"/>
              <a:gd name="T24" fmla="*/ 92 w 107"/>
              <a:gd name="T25" fmla="*/ 2 h 101"/>
              <a:gd name="T26" fmla="*/ 107 w 107"/>
              <a:gd name="T27" fmla="*/ 24 h 101"/>
              <a:gd name="T28" fmla="*/ 96 w 107"/>
              <a:gd name="T29" fmla="*/ 12 h 101"/>
              <a:gd name="T30" fmla="*/ 73 w 107"/>
              <a:gd name="T31" fmla="*/ 8 h 101"/>
              <a:gd name="T32" fmla="*/ 90 w 107"/>
              <a:gd name="T33" fmla="*/ 4 h 101"/>
              <a:gd name="T34" fmla="*/ 35 w 107"/>
              <a:gd name="T35" fmla="*/ 3 h 101"/>
              <a:gd name="T36" fmla="*/ 30 w 107"/>
              <a:gd name="T37" fmla="*/ 8 h 101"/>
              <a:gd name="T38" fmla="*/ 46 w 107"/>
              <a:gd name="T39" fmla="*/ 12 h 101"/>
              <a:gd name="T40" fmla="*/ 22 w 107"/>
              <a:gd name="T41" fmla="*/ 17 h 101"/>
              <a:gd name="T42" fmla="*/ 56 w 107"/>
              <a:gd name="T43" fmla="*/ 50 h 101"/>
              <a:gd name="T44" fmla="*/ 48 w 107"/>
              <a:gd name="T45" fmla="*/ 45 h 101"/>
              <a:gd name="T46" fmla="*/ 47 w 107"/>
              <a:gd name="T47" fmla="*/ 49 h 101"/>
              <a:gd name="T48" fmla="*/ 55 w 107"/>
              <a:gd name="T49" fmla="*/ 54 h 101"/>
              <a:gd name="T50" fmla="*/ 56 w 107"/>
              <a:gd name="T51" fmla="*/ 50 h 101"/>
              <a:gd name="T52" fmla="*/ 32 w 107"/>
              <a:gd name="T53" fmla="*/ 42 h 101"/>
              <a:gd name="T54" fmla="*/ 36 w 107"/>
              <a:gd name="T55" fmla="*/ 40 h 101"/>
              <a:gd name="T56" fmla="*/ 35 w 107"/>
              <a:gd name="T57" fmla="*/ 37 h 101"/>
              <a:gd name="T58" fmla="*/ 20 w 107"/>
              <a:gd name="T59" fmla="*/ 39 h 101"/>
              <a:gd name="T60" fmla="*/ 22 w 107"/>
              <a:gd name="T61" fmla="*/ 42 h 101"/>
              <a:gd name="T62" fmla="*/ 24 w 107"/>
              <a:gd name="T63" fmla="*/ 46 h 101"/>
              <a:gd name="T64" fmla="*/ 0 w 107"/>
              <a:gd name="T65" fmla="*/ 73 h 101"/>
              <a:gd name="T66" fmla="*/ 28 w 107"/>
              <a:gd name="T67" fmla="*/ 101 h 101"/>
              <a:gd name="T68" fmla="*/ 32 w 107"/>
              <a:gd name="T69" fmla="*/ 46 h 101"/>
              <a:gd name="T70" fmla="*/ 7 w 107"/>
              <a:gd name="T71" fmla="*/ 73 h 101"/>
              <a:gd name="T72" fmla="*/ 8 w 107"/>
              <a:gd name="T73" fmla="*/ 66 h 101"/>
              <a:gd name="T74" fmla="*/ 15 w 107"/>
              <a:gd name="T75" fmla="*/ 57 h 101"/>
              <a:gd name="T76" fmla="*/ 49 w 107"/>
              <a:gd name="T77" fmla="*/ 73 h 101"/>
              <a:gd name="T78" fmla="*/ 45 w 107"/>
              <a:gd name="T79" fmla="*/ 73 h 101"/>
              <a:gd name="T80" fmla="*/ 28 w 107"/>
              <a:gd name="T81" fmla="*/ 56 h 101"/>
              <a:gd name="T82" fmla="*/ 45 w 107"/>
              <a:gd name="T83" fmla="*/ 73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7" h="101">
                <a:moveTo>
                  <a:pt x="107" y="24"/>
                </a:moveTo>
                <a:cubicBezTo>
                  <a:pt x="107" y="76"/>
                  <a:pt x="107" y="76"/>
                  <a:pt x="107" y="76"/>
                </a:cubicBezTo>
                <a:cubicBezTo>
                  <a:pt x="107" y="81"/>
                  <a:pt x="103" y="84"/>
                  <a:pt x="99" y="84"/>
                </a:cubicBezTo>
                <a:cubicBezTo>
                  <a:pt x="58" y="84"/>
                  <a:pt x="58" y="84"/>
                  <a:pt x="58" y="84"/>
                </a:cubicBezTo>
                <a:cubicBezTo>
                  <a:pt x="59" y="81"/>
                  <a:pt x="60" y="77"/>
                  <a:pt x="60" y="73"/>
                </a:cubicBezTo>
                <a:cubicBezTo>
                  <a:pt x="60" y="68"/>
                  <a:pt x="59" y="63"/>
                  <a:pt x="56" y="58"/>
                </a:cubicBezTo>
                <a:cubicBezTo>
                  <a:pt x="57" y="58"/>
                  <a:pt x="57" y="57"/>
                  <a:pt x="58" y="57"/>
                </a:cubicBezTo>
                <a:cubicBezTo>
                  <a:pt x="59" y="55"/>
                  <a:pt x="59" y="55"/>
                  <a:pt x="59" y="55"/>
                </a:cubicBezTo>
                <a:cubicBezTo>
                  <a:pt x="62" y="53"/>
                  <a:pt x="62" y="49"/>
                  <a:pt x="59" y="46"/>
                </a:cubicBezTo>
                <a:cubicBezTo>
                  <a:pt x="54" y="42"/>
                  <a:pt x="54" y="42"/>
                  <a:pt x="54" y="42"/>
                </a:cubicBezTo>
                <a:cubicBezTo>
                  <a:pt x="53" y="40"/>
                  <a:pt x="51" y="40"/>
                  <a:pt x="50" y="40"/>
                </a:cubicBezTo>
                <a:cubicBezTo>
                  <a:pt x="48" y="40"/>
                  <a:pt x="46" y="41"/>
                  <a:pt x="45" y="42"/>
                </a:cubicBezTo>
                <a:cubicBezTo>
                  <a:pt x="44" y="43"/>
                  <a:pt x="44" y="43"/>
                  <a:pt x="44" y="43"/>
                </a:cubicBezTo>
                <a:cubicBezTo>
                  <a:pt x="43" y="44"/>
                  <a:pt x="43" y="44"/>
                  <a:pt x="43" y="45"/>
                </a:cubicBezTo>
                <a:cubicBezTo>
                  <a:pt x="42" y="44"/>
                  <a:pt x="41" y="44"/>
                  <a:pt x="40" y="43"/>
                </a:cubicBezTo>
                <a:cubicBezTo>
                  <a:pt x="41" y="43"/>
                  <a:pt x="41" y="42"/>
                  <a:pt x="41" y="40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35"/>
                  <a:pt x="38" y="32"/>
                  <a:pt x="35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19" y="32"/>
                  <a:pt x="17" y="34"/>
                  <a:pt x="16" y="36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2"/>
                  <a:pt x="17" y="19"/>
                  <a:pt x="18" y="17"/>
                </a:cubicBezTo>
                <a:cubicBezTo>
                  <a:pt x="31" y="2"/>
                  <a:pt x="31" y="2"/>
                  <a:pt x="31" y="2"/>
                </a:cubicBezTo>
                <a:cubicBezTo>
                  <a:pt x="32" y="1"/>
                  <a:pt x="33" y="0"/>
                  <a:pt x="35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9" y="0"/>
                  <a:pt x="91" y="1"/>
                  <a:pt x="92" y="2"/>
                </a:cubicBezTo>
                <a:cubicBezTo>
                  <a:pt x="104" y="17"/>
                  <a:pt x="104" y="17"/>
                  <a:pt x="104" y="17"/>
                </a:cubicBezTo>
                <a:cubicBezTo>
                  <a:pt x="106" y="19"/>
                  <a:pt x="107" y="22"/>
                  <a:pt x="107" y="24"/>
                </a:cubicBezTo>
                <a:close/>
                <a:moveTo>
                  <a:pt x="100" y="17"/>
                </a:moveTo>
                <a:cubicBezTo>
                  <a:pt x="96" y="12"/>
                  <a:pt x="96" y="12"/>
                  <a:pt x="96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73" y="8"/>
                  <a:pt x="73" y="8"/>
                  <a:pt x="73" y="8"/>
                </a:cubicBezTo>
                <a:cubicBezTo>
                  <a:pt x="93" y="8"/>
                  <a:pt x="93" y="8"/>
                  <a:pt x="93" y="8"/>
                </a:cubicBezTo>
                <a:cubicBezTo>
                  <a:pt x="90" y="4"/>
                  <a:pt x="90" y="4"/>
                  <a:pt x="90" y="4"/>
                </a:cubicBezTo>
                <a:cubicBezTo>
                  <a:pt x="89" y="3"/>
                  <a:pt x="88" y="3"/>
                  <a:pt x="87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3"/>
                  <a:pt x="33" y="3"/>
                  <a:pt x="33" y="4"/>
                </a:cubicBezTo>
                <a:cubicBezTo>
                  <a:pt x="30" y="8"/>
                  <a:pt x="30" y="8"/>
                  <a:pt x="30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6" y="12"/>
                  <a:pt x="46" y="12"/>
                  <a:pt x="4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2" y="17"/>
                  <a:pt x="22" y="17"/>
                  <a:pt x="22" y="17"/>
                </a:cubicBezTo>
                <a:lnTo>
                  <a:pt x="100" y="17"/>
                </a:lnTo>
                <a:close/>
                <a:moveTo>
                  <a:pt x="56" y="50"/>
                </a:moveTo>
                <a:cubicBezTo>
                  <a:pt x="51" y="45"/>
                  <a:pt x="51" y="45"/>
                  <a:pt x="51" y="45"/>
                </a:cubicBezTo>
                <a:cubicBezTo>
                  <a:pt x="50" y="44"/>
                  <a:pt x="49" y="44"/>
                  <a:pt x="48" y="45"/>
                </a:cubicBezTo>
                <a:cubicBezTo>
                  <a:pt x="47" y="46"/>
                  <a:pt x="47" y="46"/>
                  <a:pt x="47" y="46"/>
                </a:cubicBezTo>
                <a:cubicBezTo>
                  <a:pt x="46" y="47"/>
                  <a:pt x="46" y="48"/>
                  <a:pt x="47" y="49"/>
                </a:cubicBezTo>
                <a:cubicBezTo>
                  <a:pt x="52" y="54"/>
                  <a:pt x="52" y="54"/>
                  <a:pt x="52" y="54"/>
                </a:cubicBezTo>
                <a:cubicBezTo>
                  <a:pt x="53" y="54"/>
                  <a:pt x="54" y="54"/>
                  <a:pt x="55" y="54"/>
                </a:cubicBezTo>
                <a:cubicBezTo>
                  <a:pt x="56" y="52"/>
                  <a:pt x="56" y="52"/>
                  <a:pt x="56" y="52"/>
                </a:cubicBezTo>
                <a:cubicBezTo>
                  <a:pt x="57" y="51"/>
                  <a:pt x="57" y="50"/>
                  <a:pt x="56" y="50"/>
                </a:cubicBezTo>
                <a:close/>
                <a:moveTo>
                  <a:pt x="32" y="46"/>
                </a:moveTo>
                <a:cubicBezTo>
                  <a:pt x="32" y="42"/>
                  <a:pt x="32" y="42"/>
                  <a:pt x="32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6" y="42"/>
                  <a:pt x="36" y="41"/>
                  <a:pt x="36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38"/>
                  <a:pt x="36" y="37"/>
                  <a:pt x="35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1" y="37"/>
                  <a:pt x="20" y="38"/>
                  <a:pt x="20" y="39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41"/>
                  <a:pt x="21" y="42"/>
                  <a:pt x="22" y="42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6"/>
                  <a:pt x="24" y="46"/>
                  <a:pt x="24" y="46"/>
                </a:cubicBezTo>
                <a:cubicBezTo>
                  <a:pt x="15" y="47"/>
                  <a:pt x="6" y="53"/>
                  <a:pt x="2" y="62"/>
                </a:cubicBezTo>
                <a:cubicBezTo>
                  <a:pt x="1" y="65"/>
                  <a:pt x="0" y="69"/>
                  <a:pt x="0" y="73"/>
                </a:cubicBezTo>
                <a:cubicBezTo>
                  <a:pt x="0" y="74"/>
                  <a:pt x="0" y="75"/>
                  <a:pt x="0" y="76"/>
                </a:cubicBezTo>
                <a:cubicBezTo>
                  <a:pt x="2" y="90"/>
                  <a:pt x="13" y="101"/>
                  <a:pt x="28" y="101"/>
                </a:cubicBezTo>
                <a:cubicBezTo>
                  <a:pt x="43" y="101"/>
                  <a:pt x="55" y="89"/>
                  <a:pt x="55" y="73"/>
                </a:cubicBezTo>
                <a:cubicBezTo>
                  <a:pt x="55" y="59"/>
                  <a:pt x="45" y="48"/>
                  <a:pt x="32" y="46"/>
                </a:cubicBezTo>
                <a:close/>
                <a:moveTo>
                  <a:pt x="28" y="94"/>
                </a:moveTo>
                <a:cubicBezTo>
                  <a:pt x="16" y="94"/>
                  <a:pt x="7" y="85"/>
                  <a:pt x="7" y="73"/>
                </a:cubicBezTo>
                <a:cubicBezTo>
                  <a:pt x="7" y="71"/>
                  <a:pt x="7" y="68"/>
                  <a:pt x="8" y="66"/>
                </a:cubicBezTo>
                <a:cubicBezTo>
                  <a:pt x="8" y="66"/>
                  <a:pt x="8" y="66"/>
                  <a:pt x="8" y="66"/>
                </a:cubicBezTo>
                <a:cubicBezTo>
                  <a:pt x="9" y="62"/>
                  <a:pt x="12" y="59"/>
                  <a:pt x="15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9" y="54"/>
                  <a:pt x="23" y="52"/>
                  <a:pt x="28" y="52"/>
                </a:cubicBezTo>
                <a:cubicBezTo>
                  <a:pt x="39" y="52"/>
                  <a:pt x="49" y="62"/>
                  <a:pt x="49" y="73"/>
                </a:cubicBezTo>
                <a:cubicBezTo>
                  <a:pt x="49" y="85"/>
                  <a:pt x="39" y="94"/>
                  <a:pt x="28" y="94"/>
                </a:cubicBezTo>
                <a:close/>
                <a:moveTo>
                  <a:pt x="45" y="73"/>
                </a:moveTo>
                <a:cubicBezTo>
                  <a:pt x="28" y="73"/>
                  <a:pt x="28" y="73"/>
                  <a:pt x="28" y="73"/>
                </a:cubicBezTo>
                <a:cubicBezTo>
                  <a:pt x="28" y="56"/>
                  <a:pt x="28" y="56"/>
                  <a:pt x="28" y="56"/>
                </a:cubicBezTo>
                <a:cubicBezTo>
                  <a:pt x="37" y="56"/>
                  <a:pt x="45" y="63"/>
                  <a:pt x="45" y="73"/>
                </a:cubicBezTo>
                <a:close/>
                <a:moveTo>
                  <a:pt x="45" y="73"/>
                </a:moveTo>
                <a:cubicBezTo>
                  <a:pt x="45" y="73"/>
                  <a:pt x="45" y="73"/>
                  <a:pt x="45" y="7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2" name="Freeform 51"/>
          <p:cNvSpPr>
            <a:spLocks noEditPoints="1"/>
          </p:cNvSpPr>
          <p:nvPr/>
        </p:nvSpPr>
        <p:spPr bwMode="auto">
          <a:xfrm>
            <a:off x="7226757" y="3985838"/>
            <a:ext cx="326974" cy="337669"/>
          </a:xfrm>
          <a:custGeom>
            <a:avLst/>
            <a:gdLst>
              <a:gd name="T0" fmla="*/ 71 w 114"/>
              <a:gd name="T1" fmla="*/ 51 h 118"/>
              <a:gd name="T2" fmla="*/ 59 w 114"/>
              <a:gd name="T3" fmla="*/ 65 h 118"/>
              <a:gd name="T4" fmla="*/ 43 w 114"/>
              <a:gd name="T5" fmla="*/ 65 h 118"/>
              <a:gd name="T6" fmla="*/ 31 w 114"/>
              <a:gd name="T7" fmla="*/ 51 h 118"/>
              <a:gd name="T8" fmla="*/ 24 w 114"/>
              <a:gd name="T9" fmla="*/ 34 h 118"/>
              <a:gd name="T10" fmla="*/ 26 w 114"/>
              <a:gd name="T11" fmla="*/ 29 h 118"/>
              <a:gd name="T12" fmla="*/ 35 w 114"/>
              <a:gd name="T13" fmla="*/ 9 h 118"/>
              <a:gd name="T14" fmla="*/ 52 w 114"/>
              <a:gd name="T15" fmla="*/ 0 h 118"/>
              <a:gd name="T16" fmla="*/ 76 w 114"/>
              <a:gd name="T17" fmla="*/ 27 h 118"/>
              <a:gd name="T18" fmla="*/ 78 w 114"/>
              <a:gd name="T19" fmla="*/ 34 h 118"/>
              <a:gd name="T20" fmla="*/ 63 w 114"/>
              <a:gd name="T21" fmla="*/ 95 h 118"/>
              <a:gd name="T22" fmla="*/ 68 w 114"/>
              <a:gd name="T23" fmla="*/ 68 h 118"/>
              <a:gd name="T24" fmla="*/ 64 w 114"/>
              <a:gd name="T25" fmla="*/ 69 h 118"/>
              <a:gd name="T26" fmla="*/ 57 w 114"/>
              <a:gd name="T27" fmla="*/ 82 h 118"/>
              <a:gd name="T28" fmla="*/ 59 w 114"/>
              <a:gd name="T29" fmla="*/ 75 h 118"/>
              <a:gd name="T30" fmla="*/ 45 w 114"/>
              <a:gd name="T31" fmla="*/ 74 h 118"/>
              <a:gd name="T32" fmla="*/ 43 w 114"/>
              <a:gd name="T33" fmla="*/ 78 h 118"/>
              <a:gd name="T34" fmla="*/ 44 w 114"/>
              <a:gd name="T35" fmla="*/ 85 h 118"/>
              <a:gd name="T36" fmla="*/ 36 w 114"/>
              <a:gd name="T37" fmla="*/ 68 h 118"/>
              <a:gd name="T38" fmla="*/ 11 w 114"/>
              <a:gd name="T39" fmla="*/ 77 h 118"/>
              <a:gd name="T40" fmla="*/ 0 w 114"/>
              <a:gd name="T41" fmla="*/ 113 h 118"/>
              <a:gd name="T42" fmla="*/ 72 w 114"/>
              <a:gd name="T43" fmla="*/ 115 h 118"/>
              <a:gd name="T44" fmla="*/ 94 w 114"/>
              <a:gd name="T45" fmla="*/ 104 h 118"/>
              <a:gd name="T46" fmla="*/ 99 w 114"/>
              <a:gd name="T47" fmla="*/ 101 h 118"/>
              <a:gd name="T48" fmla="*/ 94 w 114"/>
              <a:gd name="T49" fmla="*/ 97 h 118"/>
              <a:gd name="T50" fmla="*/ 83 w 114"/>
              <a:gd name="T51" fmla="*/ 88 h 118"/>
              <a:gd name="T52" fmla="*/ 89 w 114"/>
              <a:gd name="T53" fmla="*/ 92 h 118"/>
              <a:gd name="T54" fmla="*/ 87 w 114"/>
              <a:gd name="T55" fmla="*/ 85 h 118"/>
              <a:gd name="T56" fmla="*/ 114 w 114"/>
              <a:gd name="T57" fmla="*/ 95 h 118"/>
              <a:gd name="T58" fmla="*/ 68 w 114"/>
              <a:gd name="T59" fmla="*/ 95 h 118"/>
              <a:gd name="T60" fmla="*/ 114 w 114"/>
              <a:gd name="T61" fmla="*/ 95 h 118"/>
              <a:gd name="T62" fmla="*/ 94 w 114"/>
              <a:gd name="T63" fmla="*/ 85 h 118"/>
              <a:gd name="T64" fmla="*/ 104 w 114"/>
              <a:gd name="T65" fmla="*/ 82 h 118"/>
              <a:gd name="T66" fmla="*/ 94 w 114"/>
              <a:gd name="T67" fmla="*/ 79 h 118"/>
              <a:gd name="T68" fmla="*/ 91 w 114"/>
              <a:gd name="T69" fmla="*/ 76 h 118"/>
              <a:gd name="T70" fmla="*/ 89 w 114"/>
              <a:gd name="T71" fmla="*/ 79 h 118"/>
              <a:gd name="T72" fmla="*/ 78 w 114"/>
              <a:gd name="T73" fmla="*/ 88 h 118"/>
              <a:gd name="T74" fmla="*/ 89 w 114"/>
              <a:gd name="T75" fmla="*/ 97 h 118"/>
              <a:gd name="T76" fmla="*/ 81 w 114"/>
              <a:gd name="T77" fmla="*/ 104 h 118"/>
              <a:gd name="T78" fmla="*/ 81 w 114"/>
              <a:gd name="T79" fmla="*/ 110 h 118"/>
              <a:gd name="T80" fmla="*/ 89 w 114"/>
              <a:gd name="T81" fmla="*/ 111 h 118"/>
              <a:gd name="T82" fmla="*/ 94 w 114"/>
              <a:gd name="T83" fmla="*/ 111 h 118"/>
              <a:gd name="T84" fmla="*/ 95 w 114"/>
              <a:gd name="T85" fmla="*/ 110 h 118"/>
              <a:gd name="T86" fmla="*/ 95 w 114"/>
              <a:gd name="T87" fmla="*/ 92 h 118"/>
              <a:gd name="T88" fmla="*/ 94 w 114"/>
              <a:gd name="T89" fmla="*/ 9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4" h="118">
                <a:moveTo>
                  <a:pt x="79" y="43"/>
                </a:moveTo>
                <a:cubicBezTo>
                  <a:pt x="77" y="49"/>
                  <a:pt x="73" y="51"/>
                  <a:pt x="71" y="51"/>
                </a:cubicBezTo>
                <a:cubicBezTo>
                  <a:pt x="69" y="54"/>
                  <a:pt x="66" y="60"/>
                  <a:pt x="63" y="62"/>
                </a:cubicBezTo>
                <a:cubicBezTo>
                  <a:pt x="62" y="64"/>
                  <a:pt x="60" y="65"/>
                  <a:pt x="59" y="65"/>
                </a:cubicBezTo>
                <a:cubicBezTo>
                  <a:pt x="56" y="66"/>
                  <a:pt x="54" y="67"/>
                  <a:pt x="51" y="67"/>
                </a:cubicBezTo>
                <a:cubicBezTo>
                  <a:pt x="48" y="67"/>
                  <a:pt x="46" y="66"/>
                  <a:pt x="43" y="65"/>
                </a:cubicBezTo>
                <a:cubicBezTo>
                  <a:pt x="41" y="65"/>
                  <a:pt x="40" y="64"/>
                  <a:pt x="39" y="62"/>
                </a:cubicBezTo>
                <a:cubicBezTo>
                  <a:pt x="36" y="60"/>
                  <a:pt x="33" y="54"/>
                  <a:pt x="31" y="51"/>
                </a:cubicBezTo>
                <a:cubicBezTo>
                  <a:pt x="29" y="51"/>
                  <a:pt x="25" y="49"/>
                  <a:pt x="23" y="43"/>
                </a:cubicBezTo>
                <a:cubicBezTo>
                  <a:pt x="22" y="39"/>
                  <a:pt x="22" y="36"/>
                  <a:pt x="24" y="34"/>
                </a:cubicBezTo>
                <a:cubicBezTo>
                  <a:pt x="24" y="33"/>
                  <a:pt x="25" y="32"/>
                  <a:pt x="26" y="31"/>
                </a:cubicBezTo>
                <a:cubicBezTo>
                  <a:pt x="26" y="31"/>
                  <a:pt x="26" y="30"/>
                  <a:pt x="26" y="29"/>
                </a:cubicBezTo>
                <a:cubicBezTo>
                  <a:pt x="25" y="27"/>
                  <a:pt x="23" y="23"/>
                  <a:pt x="25" y="17"/>
                </a:cubicBezTo>
                <a:cubicBezTo>
                  <a:pt x="27" y="10"/>
                  <a:pt x="33" y="9"/>
                  <a:pt x="35" y="9"/>
                </a:cubicBezTo>
                <a:cubicBezTo>
                  <a:pt x="36" y="7"/>
                  <a:pt x="38" y="5"/>
                  <a:pt x="41" y="3"/>
                </a:cubicBezTo>
                <a:cubicBezTo>
                  <a:pt x="44" y="1"/>
                  <a:pt x="48" y="0"/>
                  <a:pt x="52" y="0"/>
                </a:cubicBezTo>
                <a:cubicBezTo>
                  <a:pt x="58" y="0"/>
                  <a:pt x="64" y="1"/>
                  <a:pt x="68" y="5"/>
                </a:cubicBezTo>
                <a:cubicBezTo>
                  <a:pt x="77" y="11"/>
                  <a:pt x="76" y="24"/>
                  <a:pt x="76" y="27"/>
                </a:cubicBezTo>
                <a:cubicBezTo>
                  <a:pt x="76" y="29"/>
                  <a:pt x="76" y="30"/>
                  <a:pt x="76" y="31"/>
                </a:cubicBezTo>
                <a:cubicBezTo>
                  <a:pt x="77" y="32"/>
                  <a:pt x="77" y="33"/>
                  <a:pt x="78" y="34"/>
                </a:cubicBezTo>
                <a:cubicBezTo>
                  <a:pt x="80" y="36"/>
                  <a:pt x="80" y="39"/>
                  <a:pt x="79" y="43"/>
                </a:cubicBezTo>
                <a:close/>
                <a:moveTo>
                  <a:pt x="63" y="95"/>
                </a:moveTo>
                <a:cubicBezTo>
                  <a:pt x="63" y="85"/>
                  <a:pt x="68" y="76"/>
                  <a:pt x="76" y="71"/>
                </a:cubicBezTo>
                <a:cubicBezTo>
                  <a:pt x="68" y="68"/>
                  <a:pt x="68" y="68"/>
                  <a:pt x="68" y="68"/>
                </a:cubicBezTo>
                <a:cubicBezTo>
                  <a:pt x="67" y="67"/>
                  <a:pt x="66" y="67"/>
                  <a:pt x="65" y="68"/>
                </a:cubicBezTo>
                <a:cubicBezTo>
                  <a:pt x="65" y="68"/>
                  <a:pt x="64" y="69"/>
                  <a:pt x="64" y="69"/>
                </a:cubicBezTo>
                <a:cubicBezTo>
                  <a:pt x="58" y="85"/>
                  <a:pt x="58" y="85"/>
                  <a:pt x="58" y="85"/>
                </a:cubicBezTo>
                <a:cubicBezTo>
                  <a:pt x="57" y="82"/>
                  <a:pt x="57" y="82"/>
                  <a:pt x="57" y="82"/>
                </a:cubicBezTo>
                <a:cubicBezTo>
                  <a:pt x="59" y="78"/>
                  <a:pt x="59" y="78"/>
                  <a:pt x="59" y="78"/>
                </a:cubicBezTo>
                <a:cubicBezTo>
                  <a:pt x="59" y="77"/>
                  <a:pt x="59" y="76"/>
                  <a:pt x="59" y="75"/>
                </a:cubicBezTo>
                <a:cubicBezTo>
                  <a:pt x="58" y="74"/>
                  <a:pt x="57" y="74"/>
                  <a:pt x="57" y="74"/>
                </a:cubicBezTo>
                <a:cubicBezTo>
                  <a:pt x="45" y="74"/>
                  <a:pt x="45" y="74"/>
                  <a:pt x="45" y="74"/>
                </a:cubicBezTo>
                <a:cubicBezTo>
                  <a:pt x="44" y="74"/>
                  <a:pt x="44" y="74"/>
                  <a:pt x="43" y="75"/>
                </a:cubicBezTo>
                <a:cubicBezTo>
                  <a:pt x="43" y="76"/>
                  <a:pt x="42" y="77"/>
                  <a:pt x="43" y="78"/>
                </a:cubicBezTo>
                <a:cubicBezTo>
                  <a:pt x="45" y="82"/>
                  <a:pt x="45" y="82"/>
                  <a:pt x="45" y="82"/>
                </a:cubicBezTo>
                <a:cubicBezTo>
                  <a:pt x="44" y="85"/>
                  <a:pt x="44" y="85"/>
                  <a:pt x="44" y="85"/>
                </a:cubicBezTo>
                <a:cubicBezTo>
                  <a:pt x="38" y="69"/>
                  <a:pt x="38" y="69"/>
                  <a:pt x="38" y="69"/>
                </a:cubicBezTo>
                <a:cubicBezTo>
                  <a:pt x="38" y="69"/>
                  <a:pt x="37" y="68"/>
                  <a:pt x="36" y="68"/>
                </a:cubicBezTo>
                <a:cubicBezTo>
                  <a:pt x="36" y="67"/>
                  <a:pt x="35" y="67"/>
                  <a:pt x="34" y="68"/>
                </a:cubicBezTo>
                <a:cubicBezTo>
                  <a:pt x="11" y="77"/>
                  <a:pt x="11" y="77"/>
                  <a:pt x="11" y="77"/>
                </a:cubicBezTo>
                <a:cubicBezTo>
                  <a:pt x="4" y="80"/>
                  <a:pt x="0" y="86"/>
                  <a:pt x="0" y="94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4"/>
                  <a:pt x="1" y="115"/>
                  <a:pt x="2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66" y="110"/>
                  <a:pt x="63" y="103"/>
                  <a:pt x="63" y="95"/>
                </a:cubicBezTo>
                <a:close/>
                <a:moveTo>
                  <a:pt x="94" y="104"/>
                </a:moveTo>
                <a:cubicBezTo>
                  <a:pt x="95" y="104"/>
                  <a:pt x="95" y="104"/>
                  <a:pt x="95" y="104"/>
                </a:cubicBezTo>
                <a:cubicBezTo>
                  <a:pt x="97" y="104"/>
                  <a:pt x="99" y="103"/>
                  <a:pt x="99" y="101"/>
                </a:cubicBezTo>
                <a:cubicBezTo>
                  <a:pt x="99" y="99"/>
                  <a:pt x="97" y="97"/>
                  <a:pt x="95" y="97"/>
                </a:cubicBezTo>
                <a:cubicBezTo>
                  <a:pt x="94" y="97"/>
                  <a:pt x="94" y="97"/>
                  <a:pt x="94" y="97"/>
                </a:cubicBezTo>
                <a:lnTo>
                  <a:pt x="94" y="104"/>
                </a:lnTo>
                <a:close/>
                <a:moveTo>
                  <a:pt x="83" y="88"/>
                </a:moveTo>
                <a:cubicBezTo>
                  <a:pt x="83" y="90"/>
                  <a:pt x="85" y="92"/>
                  <a:pt x="87" y="92"/>
                </a:cubicBezTo>
                <a:cubicBezTo>
                  <a:pt x="89" y="92"/>
                  <a:pt x="89" y="92"/>
                  <a:pt x="89" y="92"/>
                </a:cubicBezTo>
                <a:cubicBezTo>
                  <a:pt x="89" y="85"/>
                  <a:pt x="89" y="85"/>
                  <a:pt x="89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5" y="85"/>
                  <a:pt x="83" y="86"/>
                  <a:pt x="83" y="88"/>
                </a:cubicBezTo>
                <a:close/>
                <a:moveTo>
                  <a:pt x="114" y="95"/>
                </a:moveTo>
                <a:cubicBezTo>
                  <a:pt x="114" y="108"/>
                  <a:pt x="104" y="118"/>
                  <a:pt x="91" y="118"/>
                </a:cubicBezTo>
                <a:cubicBezTo>
                  <a:pt x="79" y="118"/>
                  <a:pt x="68" y="108"/>
                  <a:pt x="68" y="95"/>
                </a:cubicBezTo>
                <a:cubicBezTo>
                  <a:pt x="68" y="82"/>
                  <a:pt x="79" y="72"/>
                  <a:pt x="91" y="72"/>
                </a:cubicBezTo>
                <a:cubicBezTo>
                  <a:pt x="104" y="72"/>
                  <a:pt x="114" y="82"/>
                  <a:pt x="114" y="95"/>
                </a:cubicBezTo>
                <a:close/>
                <a:moveTo>
                  <a:pt x="94" y="92"/>
                </a:moveTo>
                <a:cubicBezTo>
                  <a:pt x="94" y="85"/>
                  <a:pt x="94" y="85"/>
                  <a:pt x="94" y="85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03" y="85"/>
                  <a:pt x="104" y="84"/>
                  <a:pt x="104" y="82"/>
                </a:cubicBezTo>
                <a:cubicBezTo>
                  <a:pt x="104" y="81"/>
                  <a:pt x="103" y="79"/>
                  <a:pt x="101" y="79"/>
                </a:cubicBezTo>
                <a:cubicBezTo>
                  <a:pt x="94" y="79"/>
                  <a:pt x="94" y="79"/>
                  <a:pt x="94" y="79"/>
                </a:cubicBezTo>
                <a:cubicBezTo>
                  <a:pt x="94" y="79"/>
                  <a:pt x="94" y="79"/>
                  <a:pt x="94" y="79"/>
                </a:cubicBezTo>
                <a:cubicBezTo>
                  <a:pt x="94" y="77"/>
                  <a:pt x="93" y="76"/>
                  <a:pt x="91" y="76"/>
                </a:cubicBezTo>
                <a:cubicBezTo>
                  <a:pt x="90" y="76"/>
                  <a:pt x="89" y="77"/>
                  <a:pt x="89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7" y="79"/>
                  <a:pt x="87" y="79"/>
                  <a:pt x="87" y="79"/>
                </a:cubicBezTo>
                <a:cubicBezTo>
                  <a:pt x="82" y="79"/>
                  <a:pt x="78" y="83"/>
                  <a:pt x="78" y="88"/>
                </a:cubicBezTo>
                <a:cubicBezTo>
                  <a:pt x="78" y="93"/>
                  <a:pt x="82" y="97"/>
                  <a:pt x="87" y="97"/>
                </a:cubicBezTo>
                <a:cubicBezTo>
                  <a:pt x="89" y="97"/>
                  <a:pt x="89" y="97"/>
                  <a:pt x="89" y="97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79" y="104"/>
                  <a:pt x="78" y="105"/>
                  <a:pt x="78" y="107"/>
                </a:cubicBezTo>
                <a:cubicBezTo>
                  <a:pt x="78" y="108"/>
                  <a:pt x="79" y="110"/>
                  <a:pt x="81" y="110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89" y="111"/>
                  <a:pt x="89" y="111"/>
                  <a:pt x="89" y="111"/>
                </a:cubicBezTo>
                <a:cubicBezTo>
                  <a:pt x="89" y="113"/>
                  <a:pt x="90" y="114"/>
                  <a:pt x="91" y="114"/>
                </a:cubicBezTo>
                <a:cubicBezTo>
                  <a:pt x="93" y="114"/>
                  <a:pt x="94" y="113"/>
                  <a:pt x="94" y="111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5" y="110"/>
                  <a:pt x="95" y="110"/>
                  <a:pt x="95" y="110"/>
                </a:cubicBezTo>
                <a:cubicBezTo>
                  <a:pt x="100" y="110"/>
                  <a:pt x="104" y="106"/>
                  <a:pt x="104" y="101"/>
                </a:cubicBezTo>
                <a:cubicBezTo>
                  <a:pt x="104" y="96"/>
                  <a:pt x="100" y="92"/>
                  <a:pt x="95" y="92"/>
                </a:cubicBezTo>
                <a:lnTo>
                  <a:pt x="94" y="92"/>
                </a:lnTo>
                <a:close/>
                <a:moveTo>
                  <a:pt x="94" y="92"/>
                </a:moveTo>
                <a:cubicBezTo>
                  <a:pt x="94" y="92"/>
                  <a:pt x="94" y="92"/>
                  <a:pt x="94" y="9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3" name="Freeform 52"/>
          <p:cNvSpPr>
            <a:spLocks noEditPoints="1"/>
          </p:cNvSpPr>
          <p:nvPr/>
        </p:nvSpPr>
        <p:spPr bwMode="auto">
          <a:xfrm>
            <a:off x="6597255" y="3962919"/>
            <a:ext cx="351421" cy="363644"/>
          </a:xfrm>
          <a:custGeom>
            <a:avLst/>
            <a:gdLst>
              <a:gd name="T0" fmla="*/ 114 w 123"/>
              <a:gd name="T1" fmla="*/ 79 h 127"/>
              <a:gd name="T2" fmla="*/ 88 w 123"/>
              <a:gd name="T3" fmla="*/ 91 h 127"/>
              <a:gd name="T4" fmla="*/ 60 w 123"/>
              <a:gd name="T5" fmla="*/ 92 h 127"/>
              <a:gd name="T6" fmla="*/ 75 w 123"/>
              <a:gd name="T7" fmla="*/ 87 h 127"/>
              <a:gd name="T8" fmla="*/ 81 w 123"/>
              <a:gd name="T9" fmla="*/ 71 h 127"/>
              <a:gd name="T10" fmla="*/ 54 w 123"/>
              <a:gd name="T11" fmla="*/ 75 h 127"/>
              <a:gd name="T12" fmla="*/ 23 w 123"/>
              <a:gd name="T13" fmla="*/ 79 h 127"/>
              <a:gd name="T14" fmla="*/ 0 w 123"/>
              <a:gd name="T15" fmla="*/ 105 h 127"/>
              <a:gd name="T16" fmla="*/ 22 w 123"/>
              <a:gd name="T17" fmla="*/ 127 h 127"/>
              <a:gd name="T18" fmla="*/ 43 w 123"/>
              <a:gd name="T19" fmla="*/ 113 h 127"/>
              <a:gd name="T20" fmla="*/ 73 w 123"/>
              <a:gd name="T21" fmla="*/ 112 h 127"/>
              <a:gd name="T22" fmla="*/ 84 w 123"/>
              <a:gd name="T23" fmla="*/ 110 h 127"/>
              <a:gd name="T24" fmla="*/ 122 w 123"/>
              <a:gd name="T25" fmla="*/ 86 h 127"/>
              <a:gd name="T26" fmla="*/ 114 w 123"/>
              <a:gd name="T27" fmla="*/ 79 h 127"/>
              <a:gd name="T28" fmla="*/ 63 w 123"/>
              <a:gd name="T29" fmla="*/ 67 h 127"/>
              <a:gd name="T30" fmla="*/ 96 w 123"/>
              <a:gd name="T31" fmla="*/ 33 h 127"/>
              <a:gd name="T32" fmla="*/ 63 w 123"/>
              <a:gd name="T33" fmla="*/ 0 h 127"/>
              <a:gd name="T34" fmla="*/ 29 w 123"/>
              <a:gd name="T35" fmla="*/ 33 h 127"/>
              <a:gd name="T36" fmla="*/ 63 w 123"/>
              <a:gd name="T37" fmla="*/ 67 h 127"/>
              <a:gd name="T38" fmla="*/ 41 w 123"/>
              <a:gd name="T39" fmla="*/ 31 h 127"/>
              <a:gd name="T40" fmla="*/ 37 w 123"/>
              <a:gd name="T41" fmla="*/ 31 h 127"/>
              <a:gd name="T42" fmla="*/ 61 w 123"/>
              <a:gd name="T43" fmla="*/ 8 h 127"/>
              <a:gd name="T44" fmla="*/ 61 w 123"/>
              <a:gd name="T45" fmla="*/ 12 h 127"/>
              <a:gd name="T46" fmla="*/ 63 w 123"/>
              <a:gd name="T47" fmla="*/ 14 h 127"/>
              <a:gd name="T48" fmla="*/ 65 w 123"/>
              <a:gd name="T49" fmla="*/ 12 h 127"/>
              <a:gd name="T50" fmla="*/ 65 w 123"/>
              <a:gd name="T51" fmla="*/ 8 h 127"/>
              <a:gd name="T52" fmla="*/ 88 w 123"/>
              <a:gd name="T53" fmla="*/ 31 h 127"/>
              <a:gd name="T54" fmla="*/ 84 w 123"/>
              <a:gd name="T55" fmla="*/ 31 h 127"/>
              <a:gd name="T56" fmla="*/ 82 w 123"/>
              <a:gd name="T57" fmla="*/ 33 h 127"/>
              <a:gd name="T58" fmla="*/ 84 w 123"/>
              <a:gd name="T59" fmla="*/ 35 h 127"/>
              <a:gd name="T60" fmla="*/ 88 w 123"/>
              <a:gd name="T61" fmla="*/ 35 h 127"/>
              <a:gd name="T62" fmla="*/ 65 w 123"/>
              <a:gd name="T63" fmla="*/ 59 h 127"/>
              <a:gd name="T64" fmla="*/ 65 w 123"/>
              <a:gd name="T65" fmla="*/ 55 h 127"/>
              <a:gd name="T66" fmla="*/ 63 w 123"/>
              <a:gd name="T67" fmla="*/ 53 h 127"/>
              <a:gd name="T68" fmla="*/ 61 w 123"/>
              <a:gd name="T69" fmla="*/ 55 h 127"/>
              <a:gd name="T70" fmla="*/ 61 w 123"/>
              <a:gd name="T71" fmla="*/ 59 h 127"/>
              <a:gd name="T72" fmla="*/ 37 w 123"/>
              <a:gd name="T73" fmla="*/ 35 h 127"/>
              <a:gd name="T74" fmla="*/ 41 w 123"/>
              <a:gd name="T75" fmla="*/ 35 h 127"/>
              <a:gd name="T76" fmla="*/ 43 w 123"/>
              <a:gd name="T77" fmla="*/ 33 h 127"/>
              <a:gd name="T78" fmla="*/ 41 w 123"/>
              <a:gd name="T79" fmla="*/ 31 h 127"/>
              <a:gd name="T80" fmla="*/ 60 w 123"/>
              <a:gd name="T81" fmla="*/ 40 h 127"/>
              <a:gd name="T82" fmla="*/ 63 w 123"/>
              <a:gd name="T83" fmla="*/ 40 h 127"/>
              <a:gd name="T84" fmla="*/ 65 w 123"/>
              <a:gd name="T85" fmla="*/ 39 h 127"/>
              <a:gd name="T86" fmla="*/ 76 w 123"/>
              <a:gd name="T87" fmla="*/ 27 h 127"/>
              <a:gd name="T88" fmla="*/ 76 w 123"/>
              <a:gd name="T89" fmla="*/ 23 h 127"/>
              <a:gd name="T90" fmla="*/ 74 w 123"/>
              <a:gd name="T91" fmla="*/ 22 h 127"/>
              <a:gd name="T92" fmla="*/ 71 w 123"/>
              <a:gd name="T93" fmla="*/ 23 h 127"/>
              <a:gd name="T94" fmla="*/ 63 w 123"/>
              <a:gd name="T95" fmla="*/ 33 h 127"/>
              <a:gd name="T96" fmla="*/ 54 w 123"/>
              <a:gd name="T97" fmla="*/ 26 h 127"/>
              <a:gd name="T98" fmla="*/ 52 w 123"/>
              <a:gd name="T99" fmla="*/ 25 h 127"/>
              <a:gd name="T100" fmla="*/ 50 w 123"/>
              <a:gd name="T101" fmla="*/ 26 h 127"/>
              <a:gd name="T102" fmla="*/ 49 w 123"/>
              <a:gd name="T103" fmla="*/ 28 h 127"/>
              <a:gd name="T104" fmla="*/ 50 w 123"/>
              <a:gd name="T105" fmla="*/ 30 h 127"/>
              <a:gd name="T106" fmla="*/ 60 w 123"/>
              <a:gd name="T107" fmla="*/ 4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3" h="127">
                <a:moveTo>
                  <a:pt x="114" y="79"/>
                </a:moveTo>
                <a:cubicBezTo>
                  <a:pt x="107" y="80"/>
                  <a:pt x="97" y="87"/>
                  <a:pt x="88" y="91"/>
                </a:cubicBezTo>
                <a:cubicBezTo>
                  <a:pt x="77" y="96"/>
                  <a:pt x="60" y="92"/>
                  <a:pt x="60" y="92"/>
                </a:cubicBezTo>
                <a:cubicBezTo>
                  <a:pt x="62" y="91"/>
                  <a:pt x="73" y="88"/>
                  <a:pt x="75" y="87"/>
                </a:cubicBezTo>
                <a:cubicBezTo>
                  <a:pt x="87" y="82"/>
                  <a:pt x="86" y="71"/>
                  <a:pt x="81" y="71"/>
                </a:cubicBezTo>
                <a:cubicBezTo>
                  <a:pt x="73" y="72"/>
                  <a:pt x="69" y="73"/>
                  <a:pt x="54" y="75"/>
                </a:cubicBezTo>
                <a:cubicBezTo>
                  <a:pt x="43" y="77"/>
                  <a:pt x="30" y="76"/>
                  <a:pt x="23" y="79"/>
                </a:cubicBezTo>
                <a:cubicBezTo>
                  <a:pt x="15" y="82"/>
                  <a:pt x="0" y="105"/>
                  <a:pt x="0" y="105"/>
                </a:cubicBezTo>
                <a:cubicBezTo>
                  <a:pt x="22" y="127"/>
                  <a:pt x="22" y="127"/>
                  <a:pt x="22" y="127"/>
                </a:cubicBezTo>
                <a:cubicBezTo>
                  <a:pt x="22" y="127"/>
                  <a:pt x="36" y="113"/>
                  <a:pt x="43" y="113"/>
                </a:cubicBezTo>
                <a:cubicBezTo>
                  <a:pt x="58" y="113"/>
                  <a:pt x="59" y="113"/>
                  <a:pt x="73" y="112"/>
                </a:cubicBezTo>
                <a:cubicBezTo>
                  <a:pt x="79" y="112"/>
                  <a:pt x="80" y="112"/>
                  <a:pt x="84" y="110"/>
                </a:cubicBezTo>
                <a:cubicBezTo>
                  <a:pt x="102" y="104"/>
                  <a:pt x="122" y="88"/>
                  <a:pt x="122" y="86"/>
                </a:cubicBezTo>
                <a:cubicBezTo>
                  <a:pt x="123" y="81"/>
                  <a:pt x="118" y="79"/>
                  <a:pt x="114" y="79"/>
                </a:cubicBezTo>
                <a:close/>
                <a:moveTo>
                  <a:pt x="63" y="67"/>
                </a:moveTo>
                <a:cubicBezTo>
                  <a:pt x="81" y="67"/>
                  <a:pt x="96" y="52"/>
                  <a:pt x="96" y="33"/>
                </a:cubicBezTo>
                <a:cubicBezTo>
                  <a:pt x="96" y="15"/>
                  <a:pt x="81" y="0"/>
                  <a:pt x="63" y="0"/>
                </a:cubicBezTo>
                <a:cubicBezTo>
                  <a:pt x="44" y="0"/>
                  <a:pt x="29" y="15"/>
                  <a:pt x="29" y="33"/>
                </a:cubicBezTo>
                <a:cubicBezTo>
                  <a:pt x="29" y="52"/>
                  <a:pt x="44" y="67"/>
                  <a:pt x="63" y="67"/>
                </a:cubicBezTo>
                <a:close/>
                <a:moveTo>
                  <a:pt x="41" y="31"/>
                </a:moveTo>
                <a:cubicBezTo>
                  <a:pt x="37" y="31"/>
                  <a:pt x="37" y="31"/>
                  <a:pt x="37" y="31"/>
                </a:cubicBezTo>
                <a:cubicBezTo>
                  <a:pt x="38" y="19"/>
                  <a:pt x="48" y="9"/>
                  <a:pt x="61" y="8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3"/>
                  <a:pt x="62" y="14"/>
                  <a:pt x="63" y="14"/>
                </a:cubicBezTo>
                <a:cubicBezTo>
                  <a:pt x="64" y="14"/>
                  <a:pt x="65" y="13"/>
                  <a:pt x="65" y="12"/>
                </a:cubicBezTo>
                <a:cubicBezTo>
                  <a:pt x="65" y="8"/>
                  <a:pt x="65" y="8"/>
                  <a:pt x="65" y="8"/>
                </a:cubicBezTo>
                <a:cubicBezTo>
                  <a:pt x="77" y="9"/>
                  <a:pt x="87" y="19"/>
                  <a:pt x="88" y="31"/>
                </a:cubicBezTo>
                <a:cubicBezTo>
                  <a:pt x="84" y="31"/>
                  <a:pt x="84" y="31"/>
                  <a:pt x="84" y="31"/>
                </a:cubicBezTo>
                <a:cubicBezTo>
                  <a:pt x="83" y="31"/>
                  <a:pt x="82" y="32"/>
                  <a:pt x="82" y="33"/>
                </a:cubicBezTo>
                <a:cubicBezTo>
                  <a:pt x="82" y="34"/>
                  <a:pt x="83" y="35"/>
                  <a:pt x="84" y="35"/>
                </a:cubicBezTo>
                <a:cubicBezTo>
                  <a:pt x="88" y="35"/>
                  <a:pt x="88" y="35"/>
                  <a:pt x="88" y="35"/>
                </a:cubicBezTo>
                <a:cubicBezTo>
                  <a:pt x="87" y="48"/>
                  <a:pt x="77" y="58"/>
                  <a:pt x="65" y="59"/>
                </a:cubicBezTo>
                <a:cubicBezTo>
                  <a:pt x="65" y="55"/>
                  <a:pt x="65" y="55"/>
                  <a:pt x="65" y="55"/>
                </a:cubicBezTo>
                <a:cubicBezTo>
                  <a:pt x="65" y="54"/>
                  <a:pt x="64" y="53"/>
                  <a:pt x="63" y="53"/>
                </a:cubicBezTo>
                <a:cubicBezTo>
                  <a:pt x="62" y="53"/>
                  <a:pt x="61" y="54"/>
                  <a:pt x="61" y="55"/>
                </a:cubicBezTo>
                <a:cubicBezTo>
                  <a:pt x="61" y="59"/>
                  <a:pt x="61" y="59"/>
                  <a:pt x="61" y="59"/>
                </a:cubicBezTo>
                <a:cubicBezTo>
                  <a:pt x="48" y="58"/>
                  <a:pt x="38" y="48"/>
                  <a:pt x="37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2" y="35"/>
                  <a:pt x="43" y="34"/>
                  <a:pt x="43" y="33"/>
                </a:cubicBezTo>
                <a:cubicBezTo>
                  <a:pt x="43" y="32"/>
                  <a:pt x="42" y="31"/>
                  <a:pt x="41" y="31"/>
                </a:cubicBezTo>
                <a:close/>
                <a:moveTo>
                  <a:pt x="60" y="40"/>
                </a:moveTo>
                <a:cubicBezTo>
                  <a:pt x="61" y="40"/>
                  <a:pt x="62" y="40"/>
                  <a:pt x="63" y="40"/>
                </a:cubicBezTo>
                <a:cubicBezTo>
                  <a:pt x="63" y="40"/>
                  <a:pt x="64" y="40"/>
                  <a:pt x="65" y="39"/>
                </a:cubicBezTo>
                <a:cubicBezTo>
                  <a:pt x="76" y="27"/>
                  <a:pt x="76" y="27"/>
                  <a:pt x="76" y="27"/>
                </a:cubicBezTo>
                <a:cubicBezTo>
                  <a:pt x="77" y="26"/>
                  <a:pt x="77" y="24"/>
                  <a:pt x="76" y="23"/>
                </a:cubicBezTo>
                <a:cubicBezTo>
                  <a:pt x="75" y="22"/>
                  <a:pt x="74" y="22"/>
                  <a:pt x="74" y="22"/>
                </a:cubicBezTo>
                <a:cubicBezTo>
                  <a:pt x="73" y="22"/>
                  <a:pt x="72" y="22"/>
                  <a:pt x="71" y="23"/>
                </a:cubicBezTo>
                <a:cubicBezTo>
                  <a:pt x="63" y="33"/>
                  <a:pt x="63" y="33"/>
                  <a:pt x="63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5"/>
                  <a:pt x="53" y="25"/>
                  <a:pt x="52" y="25"/>
                </a:cubicBezTo>
                <a:cubicBezTo>
                  <a:pt x="51" y="25"/>
                  <a:pt x="50" y="25"/>
                  <a:pt x="50" y="26"/>
                </a:cubicBezTo>
                <a:cubicBezTo>
                  <a:pt x="49" y="27"/>
                  <a:pt x="49" y="27"/>
                  <a:pt x="49" y="28"/>
                </a:cubicBezTo>
                <a:cubicBezTo>
                  <a:pt x="49" y="29"/>
                  <a:pt x="49" y="30"/>
                  <a:pt x="50" y="30"/>
                </a:cubicBezTo>
                <a:lnTo>
                  <a:pt x="60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4" name="Freeform 53"/>
          <p:cNvSpPr>
            <a:spLocks noEditPoints="1"/>
          </p:cNvSpPr>
          <p:nvPr/>
        </p:nvSpPr>
        <p:spPr bwMode="auto">
          <a:xfrm>
            <a:off x="5973864" y="3987366"/>
            <a:ext cx="337670" cy="339198"/>
          </a:xfrm>
          <a:custGeom>
            <a:avLst/>
            <a:gdLst>
              <a:gd name="T0" fmla="*/ 91 w 118"/>
              <a:gd name="T1" fmla="*/ 74 h 118"/>
              <a:gd name="T2" fmla="*/ 90 w 118"/>
              <a:gd name="T3" fmla="*/ 43 h 118"/>
              <a:gd name="T4" fmla="*/ 45 w 118"/>
              <a:gd name="T5" fmla="*/ 0 h 118"/>
              <a:gd name="T6" fmla="*/ 0 w 118"/>
              <a:gd name="T7" fmla="*/ 45 h 118"/>
              <a:gd name="T8" fmla="*/ 45 w 118"/>
              <a:gd name="T9" fmla="*/ 90 h 118"/>
              <a:gd name="T10" fmla="*/ 74 w 118"/>
              <a:gd name="T11" fmla="*/ 91 h 118"/>
              <a:gd name="T12" fmla="*/ 106 w 118"/>
              <a:gd name="T13" fmla="*/ 118 h 118"/>
              <a:gd name="T14" fmla="*/ 118 w 118"/>
              <a:gd name="T15" fmla="*/ 105 h 118"/>
              <a:gd name="T16" fmla="*/ 53 w 118"/>
              <a:gd name="T17" fmla="*/ 37 h 118"/>
              <a:gd name="T18" fmla="*/ 54 w 118"/>
              <a:gd name="T19" fmla="*/ 39 h 118"/>
              <a:gd name="T20" fmla="*/ 53 w 118"/>
              <a:gd name="T21" fmla="*/ 40 h 118"/>
              <a:gd name="T22" fmla="*/ 50 w 118"/>
              <a:gd name="T23" fmla="*/ 45 h 118"/>
              <a:gd name="T24" fmla="*/ 43 w 118"/>
              <a:gd name="T25" fmla="*/ 49 h 118"/>
              <a:gd name="T26" fmla="*/ 37 w 118"/>
              <a:gd name="T27" fmla="*/ 40 h 118"/>
              <a:gd name="T28" fmla="*/ 37 w 118"/>
              <a:gd name="T29" fmla="*/ 40 h 118"/>
              <a:gd name="T30" fmla="*/ 36 w 118"/>
              <a:gd name="T31" fmla="*/ 38 h 118"/>
              <a:gd name="T32" fmla="*/ 37 w 118"/>
              <a:gd name="T33" fmla="*/ 37 h 118"/>
              <a:gd name="T34" fmla="*/ 38 w 118"/>
              <a:gd name="T35" fmla="*/ 35 h 118"/>
              <a:gd name="T36" fmla="*/ 41 w 118"/>
              <a:gd name="T37" fmla="*/ 35 h 118"/>
              <a:gd name="T38" fmla="*/ 44 w 118"/>
              <a:gd name="T39" fmla="*/ 35 h 118"/>
              <a:gd name="T40" fmla="*/ 51 w 118"/>
              <a:gd name="T41" fmla="*/ 36 h 118"/>
              <a:gd name="T42" fmla="*/ 53 w 118"/>
              <a:gd name="T43" fmla="*/ 37 h 118"/>
              <a:gd name="T44" fmla="*/ 45 w 118"/>
              <a:gd name="T45" fmla="*/ 64 h 118"/>
              <a:gd name="T46" fmla="*/ 41 w 118"/>
              <a:gd name="T47" fmla="*/ 56 h 118"/>
              <a:gd name="T48" fmla="*/ 40 w 118"/>
              <a:gd name="T49" fmla="*/ 52 h 118"/>
              <a:gd name="T50" fmla="*/ 41 w 118"/>
              <a:gd name="T51" fmla="*/ 52 h 118"/>
              <a:gd name="T52" fmla="*/ 47 w 118"/>
              <a:gd name="T53" fmla="*/ 52 h 118"/>
              <a:gd name="T54" fmla="*/ 50 w 118"/>
              <a:gd name="T55" fmla="*/ 52 h 118"/>
              <a:gd name="T56" fmla="*/ 49 w 118"/>
              <a:gd name="T57" fmla="*/ 56 h 118"/>
              <a:gd name="T58" fmla="*/ 46 w 118"/>
              <a:gd name="T59" fmla="*/ 64 h 118"/>
              <a:gd name="T60" fmla="*/ 68 w 118"/>
              <a:gd name="T61" fmla="*/ 67 h 118"/>
              <a:gd name="T62" fmla="*/ 60 w 118"/>
              <a:gd name="T63" fmla="*/ 53 h 118"/>
              <a:gd name="T64" fmla="*/ 47 w 118"/>
              <a:gd name="T65" fmla="*/ 22 h 118"/>
              <a:gd name="T66" fmla="*/ 37 w 118"/>
              <a:gd name="T67" fmla="*/ 51 h 118"/>
              <a:gd name="T68" fmla="*/ 24 w 118"/>
              <a:gd name="T69" fmla="*/ 68 h 118"/>
              <a:gd name="T70" fmla="*/ 23 w 118"/>
              <a:gd name="T71" fmla="*/ 22 h 118"/>
              <a:gd name="T72" fmla="*/ 68 w 118"/>
              <a:gd name="T73" fmla="*/ 22 h 118"/>
              <a:gd name="T74" fmla="*/ 68 w 118"/>
              <a:gd name="T75" fmla="*/ 67 h 118"/>
              <a:gd name="T76" fmla="*/ 68 w 118"/>
              <a:gd name="T77" fmla="*/ 67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8" h="118">
                <a:moveTo>
                  <a:pt x="114" y="97"/>
                </a:moveTo>
                <a:cubicBezTo>
                  <a:pt x="91" y="74"/>
                  <a:pt x="91" y="74"/>
                  <a:pt x="91" y="74"/>
                </a:cubicBezTo>
                <a:cubicBezTo>
                  <a:pt x="89" y="71"/>
                  <a:pt x="86" y="70"/>
                  <a:pt x="83" y="70"/>
                </a:cubicBezTo>
                <a:cubicBezTo>
                  <a:pt x="88" y="62"/>
                  <a:pt x="91" y="52"/>
                  <a:pt x="90" y="43"/>
                </a:cubicBezTo>
                <a:cubicBezTo>
                  <a:pt x="90" y="31"/>
                  <a:pt x="85" y="21"/>
                  <a:pt x="77" y="13"/>
                </a:cubicBezTo>
                <a:cubicBezTo>
                  <a:pt x="68" y="5"/>
                  <a:pt x="57" y="0"/>
                  <a:pt x="45" y="0"/>
                </a:cubicBezTo>
                <a:cubicBezTo>
                  <a:pt x="33" y="0"/>
                  <a:pt x="22" y="5"/>
                  <a:pt x="13" y="13"/>
                </a:cubicBezTo>
                <a:cubicBezTo>
                  <a:pt x="5" y="22"/>
                  <a:pt x="0" y="33"/>
                  <a:pt x="0" y="45"/>
                </a:cubicBezTo>
                <a:cubicBezTo>
                  <a:pt x="0" y="57"/>
                  <a:pt x="5" y="68"/>
                  <a:pt x="13" y="77"/>
                </a:cubicBezTo>
                <a:cubicBezTo>
                  <a:pt x="22" y="85"/>
                  <a:pt x="33" y="90"/>
                  <a:pt x="45" y="90"/>
                </a:cubicBezTo>
                <a:cubicBezTo>
                  <a:pt x="54" y="90"/>
                  <a:pt x="63" y="87"/>
                  <a:pt x="70" y="82"/>
                </a:cubicBezTo>
                <a:cubicBezTo>
                  <a:pt x="70" y="86"/>
                  <a:pt x="71" y="89"/>
                  <a:pt x="74" y="91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99" y="116"/>
                  <a:pt x="102" y="118"/>
                  <a:pt x="106" y="118"/>
                </a:cubicBezTo>
                <a:cubicBezTo>
                  <a:pt x="109" y="118"/>
                  <a:pt x="112" y="116"/>
                  <a:pt x="114" y="114"/>
                </a:cubicBezTo>
                <a:cubicBezTo>
                  <a:pt x="117" y="112"/>
                  <a:pt x="118" y="109"/>
                  <a:pt x="118" y="105"/>
                </a:cubicBezTo>
                <a:cubicBezTo>
                  <a:pt x="118" y="102"/>
                  <a:pt x="117" y="99"/>
                  <a:pt x="114" y="97"/>
                </a:cubicBezTo>
                <a:close/>
                <a:moveTo>
                  <a:pt x="53" y="37"/>
                </a:moveTo>
                <a:cubicBezTo>
                  <a:pt x="53" y="37"/>
                  <a:pt x="54" y="38"/>
                  <a:pt x="54" y="38"/>
                </a:cubicBezTo>
                <a:cubicBezTo>
                  <a:pt x="54" y="39"/>
                  <a:pt x="54" y="39"/>
                  <a:pt x="54" y="39"/>
                </a:cubicBezTo>
                <a:cubicBezTo>
                  <a:pt x="54" y="39"/>
                  <a:pt x="54" y="39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2"/>
                  <a:pt x="52" y="44"/>
                  <a:pt x="50" y="45"/>
                </a:cubicBezTo>
                <a:cubicBezTo>
                  <a:pt x="49" y="48"/>
                  <a:pt x="47" y="49"/>
                  <a:pt x="47" y="49"/>
                </a:cubicBezTo>
                <a:cubicBezTo>
                  <a:pt x="43" y="49"/>
                  <a:pt x="43" y="49"/>
                  <a:pt x="43" y="49"/>
                </a:cubicBezTo>
                <a:cubicBezTo>
                  <a:pt x="43" y="49"/>
                  <a:pt x="41" y="48"/>
                  <a:pt x="40" y="45"/>
                </a:cubicBezTo>
                <a:cubicBezTo>
                  <a:pt x="38" y="44"/>
                  <a:pt x="38" y="42"/>
                  <a:pt x="37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8"/>
                  <a:pt x="37" y="37"/>
                  <a:pt x="37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5"/>
                  <a:pt x="37" y="35"/>
                  <a:pt x="37" y="35"/>
                </a:cubicBezTo>
                <a:cubicBezTo>
                  <a:pt x="37" y="35"/>
                  <a:pt x="37" y="35"/>
                  <a:pt x="38" y="35"/>
                </a:cubicBezTo>
                <a:cubicBezTo>
                  <a:pt x="38" y="34"/>
                  <a:pt x="38" y="34"/>
                  <a:pt x="38" y="35"/>
                </a:cubicBezTo>
                <a:cubicBezTo>
                  <a:pt x="39" y="35"/>
                  <a:pt x="40" y="35"/>
                  <a:pt x="41" y="35"/>
                </a:cubicBezTo>
                <a:cubicBezTo>
                  <a:pt x="42" y="35"/>
                  <a:pt x="43" y="35"/>
                  <a:pt x="43" y="35"/>
                </a:cubicBezTo>
                <a:cubicBezTo>
                  <a:pt x="43" y="35"/>
                  <a:pt x="43" y="35"/>
                  <a:pt x="44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7" y="35"/>
                  <a:pt x="49" y="36"/>
                  <a:pt x="51" y="36"/>
                </a:cubicBezTo>
                <a:cubicBezTo>
                  <a:pt x="51" y="36"/>
                  <a:pt x="52" y="37"/>
                  <a:pt x="52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lose/>
                <a:moveTo>
                  <a:pt x="45" y="64"/>
                </a:moveTo>
                <a:cubicBezTo>
                  <a:pt x="45" y="64"/>
                  <a:pt x="45" y="64"/>
                  <a:pt x="44" y="64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0" y="52"/>
                  <a:pt x="41" y="52"/>
                </a:cubicBezTo>
                <a:cubicBezTo>
                  <a:pt x="41" y="51"/>
                  <a:pt x="41" y="51"/>
                  <a:pt x="41" y="52"/>
                </a:cubicBezTo>
                <a:cubicBezTo>
                  <a:pt x="42" y="52"/>
                  <a:pt x="43" y="52"/>
                  <a:pt x="43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52"/>
                  <a:pt x="48" y="52"/>
                  <a:pt x="49" y="52"/>
                </a:cubicBezTo>
                <a:cubicBezTo>
                  <a:pt x="49" y="51"/>
                  <a:pt x="49" y="51"/>
                  <a:pt x="50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45" y="64"/>
                  <a:pt x="45" y="64"/>
                </a:cubicBezTo>
                <a:close/>
                <a:moveTo>
                  <a:pt x="68" y="67"/>
                </a:moveTo>
                <a:cubicBezTo>
                  <a:pt x="67" y="68"/>
                  <a:pt x="67" y="68"/>
                  <a:pt x="67" y="68"/>
                </a:cubicBezTo>
                <a:cubicBezTo>
                  <a:pt x="65" y="62"/>
                  <a:pt x="63" y="54"/>
                  <a:pt x="60" y="53"/>
                </a:cubicBezTo>
                <a:cubicBezTo>
                  <a:pt x="53" y="51"/>
                  <a:pt x="53" y="51"/>
                  <a:pt x="53" y="51"/>
                </a:cubicBezTo>
                <a:cubicBezTo>
                  <a:pt x="65" y="51"/>
                  <a:pt x="58" y="22"/>
                  <a:pt x="47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30" y="22"/>
                  <a:pt x="26" y="51"/>
                  <a:pt x="37" y="51"/>
                </a:cubicBezTo>
                <a:cubicBezTo>
                  <a:pt x="30" y="53"/>
                  <a:pt x="30" y="53"/>
                  <a:pt x="30" y="53"/>
                </a:cubicBezTo>
                <a:cubicBezTo>
                  <a:pt x="27" y="54"/>
                  <a:pt x="25" y="62"/>
                  <a:pt x="24" y="68"/>
                </a:cubicBezTo>
                <a:cubicBezTo>
                  <a:pt x="23" y="68"/>
                  <a:pt x="23" y="68"/>
                  <a:pt x="23" y="67"/>
                </a:cubicBezTo>
                <a:cubicBezTo>
                  <a:pt x="10" y="55"/>
                  <a:pt x="10" y="35"/>
                  <a:pt x="23" y="22"/>
                </a:cubicBezTo>
                <a:cubicBezTo>
                  <a:pt x="29" y="16"/>
                  <a:pt x="37" y="13"/>
                  <a:pt x="45" y="13"/>
                </a:cubicBezTo>
                <a:cubicBezTo>
                  <a:pt x="54" y="13"/>
                  <a:pt x="62" y="16"/>
                  <a:pt x="68" y="22"/>
                </a:cubicBezTo>
                <a:cubicBezTo>
                  <a:pt x="74" y="28"/>
                  <a:pt x="77" y="36"/>
                  <a:pt x="77" y="45"/>
                </a:cubicBezTo>
                <a:cubicBezTo>
                  <a:pt x="77" y="53"/>
                  <a:pt x="74" y="61"/>
                  <a:pt x="68" y="67"/>
                </a:cubicBezTo>
                <a:close/>
                <a:moveTo>
                  <a:pt x="68" y="67"/>
                </a:moveTo>
                <a:cubicBezTo>
                  <a:pt x="68" y="67"/>
                  <a:pt x="68" y="67"/>
                  <a:pt x="68" y="6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5" name="Freeform 54"/>
          <p:cNvSpPr>
            <a:spLocks noEditPoints="1"/>
          </p:cNvSpPr>
          <p:nvPr/>
        </p:nvSpPr>
        <p:spPr bwMode="auto">
          <a:xfrm>
            <a:off x="5341306" y="3993478"/>
            <a:ext cx="340726" cy="337669"/>
          </a:xfrm>
          <a:custGeom>
            <a:avLst/>
            <a:gdLst>
              <a:gd name="T0" fmla="*/ 102 w 119"/>
              <a:gd name="T1" fmla="*/ 14 h 118"/>
              <a:gd name="T2" fmla="*/ 73 w 119"/>
              <a:gd name="T3" fmla="*/ 14 h 118"/>
              <a:gd name="T4" fmla="*/ 58 w 119"/>
              <a:gd name="T5" fmla="*/ 90 h 118"/>
              <a:gd name="T6" fmla="*/ 62 w 119"/>
              <a:gd name="T7" fmla="*/ 79 h 118"/>
              <a:gd name="T8" fmla="*/ 48 w 119"/>
              <a:gd name="T9" fmla="*/ 67 h 118"/>
              <a:gd name="T10" fmla="*/ 39 w 119"/>
              <a:gd name="T11" fmla="*/ 56 h 118"/>
              <a:gd name="T12" fmla="*/ 41 w 119"/>
              <a:gd name="T13" fmla="*/ 52 h 118"/>
              <a:gd name="T14" fmla="*/ 61 w 119"/>
              <a:gd name="T15" fmla="*/ 49 h 118"/>
              <a:gd name="T16" fmla="*/ 61 w 119"/>
              <a:gd name="T17" fmla="*/ 14 h 118"/>
              <a:gd name="T18" fmla="*/ 15 w 119"/>
              <a:gd name="T19" fmla="*/ 9 h 118"/>
              <a:gd name="T20" fmla="*/ 10 w 119"/>
              <a:gd name="T21" fmla="*/ 47 h 118"/>
              <a:gd name="T22" fmla="*/ 31 w 119"/>
              <a:gd name="T23" fmla="*/ 52 h 118"/>
              <a:gd name="T24" fmla="*/ 26 w 119"/>
              <a:gd name="T25" fmla="*/ 57 h 118"/>
              <a:gd name="T26" fmla="*/ 2 w 119"/>
              <a:gd name="T27" fmla="*/ 62 h 118"/>
              <a:gd name="T28" fmla="*/ 0 w 119"/>
              <a:gd name="T29" fmla="*/ 69 h 118"/>
              <a:gd name="T30" fmla="*/ 9 w 119"/>
              <a:gd name="T31" fmla="*/ 71 h 118"/>
              <a:gd name="T32" fmla="*/ 63 w 119"/>
              <a:gd name="T33" fmla="*/ 118 h 118"/>
              <a:gd name="T34" fmla="*/ 58 w 119"/>
              <a:gd name="T35" fmla="*/ 90 h 118"/>
              <a:gd name="T36" fmla="*/ 17 w 119"/>
              <a:gd name="T37" fmla="*/ 40 h 118"/>
              <a:gd name="T38" fmla="*/ 22 w 119"/>
              <a:gd name="T39" fmla="*/ 17 h 118"/>
              <a:gd name="T40" fmla="*/ 54 w 119"/>
              <a:gd name="T41" fmla="*/ 21 h 118"/>
              <a:gd name="T42" fmla="*/ 49 w 119"/>
              <a:gd name="T43" fmla="*/ 45 h 118"/>
              <a:gd name="T44" fmla="*/ 43 w 119"/>
              <a:gd name="T45" fmla="*/ 57 h 118"/>
              <a:gd name="T46" fmla="*/ 61 w 119"/>
              <a:gd name="T47" fmla="*/ 63 h 118"/>
              <a:gd name="T48" fmla="*/ 65 w 119"/>
              <a:gd name="T49" fmla="*/ 76 h 118"/>
              <a:gd name="T50" fmla="*/ 73 w 119"/>
              <a:gd name="T51" fmla="*/ 46 h 118"/>
              <a:gd name="T52" fmla="*/ 105 w 119"/>
              <a:gd name="T53" fmla="*/ 33 h 118"/>
              <a:gd name="T54" fmla="*/ 78 w 119"/>
              <a:gd name="T55" fmla="*/ 31 h 118"/>
              <a:gd name="T56" fmla="*/ 63 w 119"/>
              <a:gd name="T57" fmla="*/ 51 h 118"/>
              <a:gd name="T58" fmla="*/ 48 w 119"/>
              <a:gd name="T59" fmla="*/ 52 h 118"/>
              <a:gd name="T60" fmla="*/ 110 w 119"/>
              <a:gd name="T61" fmla="*/ 38 h 118"/>
              <a:gd name="T62" fmla="*/ 76 w 119"/>
              <a:gd name="T63" fmla="*/ 47 h 118"/>
              <a:gd name="T64" fmla="*/ 68 w 119"/>
              <a:gd name="T65" fmla="*/ 81 h 118"/>
              <a:gd name="T66" fmla="*/ 62 w 119"/>
              <a:gd name="T67" fmla="*/ 88 h 118"/>
              <a:gd name="T68" fmla="*/ 84 w 119"/>
              <a:gd name="T69" fmla="*/ 92 h 118"/>
              <a:gd name="T70" fmla="*/ 81 w 119"/>
              <a:gd name="T71" fmla="*/ 97 h 118"/>
              <a:gd name="T72" fmla="*/ 74 w 119"/>
              <a:gd name="T73" fmla="*/ 113 h 118"/>
              <a:gd name="T74" fmla="*/ 81 w 119"/>
              <a:gd name="T75" fmla="*/ 113 h 118"/>
              <a:gd name="T76" fmla="*/ 94 w 119"/>
              <a:gd name="T77" fmla="*/ 105 h 118"/>
              <a:gd name="T78" fmla="*/ 98 w 119"/>
              <a:gd name="T79" fmla="*/ 117 h 118"/>
              <a:gd name="T80" fmla="*/ 102 w 119"/>
              <a:gd name="T81" fmla="*/ 104 h 118"/>
              <a:gd name="T82" fmla="*/ 92 w 119"/>
              <a:gd name="T83" fmla="*/ 97 h 118"/>
              <a:gd name="T84" fmla="*/ 111 w 119"/>
              <a:gd name="T85" fmla="*/ 92 h 118"/>
              <a:gd name="T86" fmla="*/ 119 w 119"/>
              <a:gd name="T87" fmla="*/ 47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9" h="118">
                <a:moveTo>
                  <a:pt x="87" y="29"/>
                </a:moveTo>
                <a:cubicBezTo>
                  <a:pt x="95" y="29"/>
                  <a:pt x="102" y="22"/>
                  <a:pt x="102" y="14"/>
                </a:cubicBezTo>
                <a:cubicBezTo>
                  <a:pt x="102" y="6"/>
                  <a:pt x="95" y="0"/>
                  <a:pt x="87" y="0"/>
                </a:cubicBezTo>
                <a:cubicBezTo>
                  <a:pt x="80" y="0"/>
                  <a:pt x="73" y="6"/>
                  <a:pt x="73" y="14"/>
                </a:cubicBezTo>
                <a:cubicBezTo>
                  <a:pt x="73" y="22"/>
                  <a:pt x="80" y="29"/>
                  <a:pt x="87" y="29"/>
                </a:cubicBezTo>
                <a:close/>
                <a:moveTo>
                  <a:pt x="58" y="90"/>
                </a:moveTo>
                <a:cubicBezTo>
                  <a:pt x="58" y="87"/>
                  <a:pt x="58" y="87"/>
                  <a:pt x="58" y="87"/>
                </a:cubicBezTo>
                <a:cubicBezTo>
                  <a:pt x="58" y="84"/>
                  <a:pt x="59" y="81"/>
                  <a:pt x="62" y="79"/>
                </a:cubicBezTo>
                <a:cubicBezTo>
                  <a:pt x="62" y="67"/>
                  <a:pt x="62" y="67"/>
                  <a:pt x="62" y="67"/>
                </a:cubicBezTo>
                <a:cubicBezTo>
                  <a:pt x="48" y="67"/>
                  <a:pt x="48" y="67"/>
                  <a:pt x="48" y="67"/>
                </a:cubicBezTo>
                <a:cubicBezTo>
                  <a:pt x="43" y="67"/>
                  <a:pt x="39" y="63"/>
                  <a:pt x="39" y="58"/>
                </a:cubicBezTo>
                <a:cubicBezTo>
                  <a:pt x="39" y="57"/>
                  <a:pt x="39" y="56"/>
                  <a:pt x="39" y="56"/>
                </a:cubicBezTo>
                <a:cubicBezTo>
                  <a:pt x="39" y="52"/>
                  <a:pt x="39" y="52"/>
                  <a:pt x="39" y="52"/>
                </a:cubicBezTo>
                <a:cubicBezTo>
                  <a:pt x="41" y="52"/>
                  <a:pt x="41" y="52"/>
                  <a:pt x="41" y="52"/>
                </a:cubicBezTo>
                <a:cubicBezTo>
                  <a:pt x="43" y="50"/>
                  <a:pt x="45" y="49"/>
                  <a:pt x="48" y="49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48"/>
                  <a:pt x="61" y="48"/>
                  <a:pt x="61" y="47"/>
                </a:cubicBezTo>
                <a:cubicBezTo>
                  <a:pt x="61" y="14"/>
                  <a:pt x="61" y="14"/>
                  <a:pt x="61" y="14"/>
                </a:cubicBezTo>
                <a:cubicBezTo>
                  <a:pt x="61" y="12"/>
                  <a:pt x="58" y="9"/>
                  <a:pt x="56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2" y="9"/>
                  <a:pt x="10" y="12"/>
                  <a:pt x="10" y="14"/>
                </a:cubicBezTo>
                <a:cubicBezTo>
                  <a:pt x="10" y="47"/>
                  <a:pt x="10" y="47"/>
                  <a:pt x="10" y="47"/>
                </a:cubicBezTo>
                <a:cubicBezTo>
                  <a:pt x="10" y="50"/>
                  <a:pt x="12" y="52"/>
                  <a:pt x="15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57"/>
                  <a:pt x="31" y="57"/>
                  <a:pt x="31" y="57"/>
                </a:cubicBezTo>
                <a:cubicBezTo>
                  <a:pt x="26" y="57"/>
                  <a:pt x="26" y="57"/>
                  <a:pt x="26" y="57"/>
                </a:cubicBezTo>
                <a:cubicBezTo>
                  <a:pt x="23" y="57"/>
                  <a:pt x="21" y="58"/>
                  <a:pt x="21" y="62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2"/>
                  <a:pt x="0" y="62"/>
                  <a:pt x="0" y="6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0"/>
                  <a:pt x="1" y="71"/>
                  <a:pt x="2" y="71"/>
                </a:cubicBezTo>
                <a:cubicBezTo>
                  <a:pt x="9" y="71"/>
                  <a:pt x="9" y="71"/>
                  <a:pt x="9" y="71"/>
                </a:cubicBezTo>
                <a:cubicBezTo>
                  <a:pt x="9" y="118"/>
                  <a:pt x="9" y="118"/>
                  <a:pt x="9" y="11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3" y="96"/>
                  <a:pt x="63" y="96"/>
                  <a:pt x="63" y="96"/>
                </a:cubicBezTo>
                <a:cubicBezTo>
                  <a:pt x="63" y="96"/>
                  <a:pt x="58" y="95"/>
                  <a:pt x="58" y="90"/>
                </a:cubicBezTo>
                <a:close/>
                <a:moveTo>
                  <a:pt x="22" y="45"/>
                </a:moveTo>
                <a:cubicBezTo>
                  <a:pt x="19" y="45"/>
                  <a:pt x="17" y="43"/>
                  <a:pt x="17" y="40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19"/>
                  <a:pt x="19" y="17"/>
                  <a:pt x="22" y="17"/>
                </a:cubicBezTo>
                <a:cubicBezTo>
                  <a:pt x="49" y="17"/>
                  <a:pt x="49" y="17"/>
                  <a:pt x="49" y="17"/>
                </a:cubicBezTo>
                <a:cubicBezTo>
                  <a:pt x="51" y="17"/>
                  <a:pt x="54" y="19"/>
                  <a:pt x="54" y="21"/>
                </a:cubicBezTo>
                <a:cubicBezTo>
                  <a:pt x="54" y="40"/>
                  <a:pt x="54" y="40"/>
                  <a:pt x="54" y="40"/>
                </a:cubicBezTo>
                <a:cubicBezTo>
                  <a:pt x="54" y="43"/>
                  <a:pt x="51" y="45"/>
                  <a:pt x="49" y="45"/>
                </a:cubicBezTo>
                <a:lnTo>
                  <a:pt x="22" y="45"/>
                </a:lnTo>
                <a:close/>
                <a:moveTo>
                  <a:pt x="43" y="57"/>
                </a:moveTo>
                <a:cubicBezTo>
                  <a:pt x="43" y="60"/>
                  <a:pt x="45" y="63"/>
                  <a:pt x="48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63" y="63"/>
                  <a:pt x="65" y="63"/>
                  <a:pt x="65" y="63"/>
                </a:cubicBezTo>
                <a:cubicBezTo>
                  <a:pt x="65" y="76"/>
                  <a:pt x="65" y="76"/>
                  <a:pt x="65" y="76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0"/>
                  <a:pt x="77" y="33"/>
                  <a:pt x="83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3" y="32"/>
                  <a:pt x="100" y="31"/>
                  <a:pt x="97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66" y="31"/>
                  <a:pt x="66" y="43"/>
                  <a:pt x="66" y="43"/>
                </a:cubicBezTo>
                <a:cubicBezTo>
                  <a:pt x="66" y="43"/>
                  <a:pt x="64" y="50"/>
                  <a:pt x="63" y="51"/>
                </a:cubicBezTo>
                <a:cubicBezTo>
                  <a:pt x="62" y="52"/>
                  <a:pt x="62" y="52"/>
                  <a:pt x="61" y="52"/>
                </a:cubicBezTo>
                <a:cubicBezTo>
                  <a:pt x="48" y="52"/>
                  <a:pt x="48" y="52"/>
                  <a:pt x="48" y="52"/>
                </a:cubicBezTo>
                <a:cubicBezTo>
                  <a:pt x="45" y="52"/>
                  <a:pt x="43" y="54"/>
                  <a:pt x="43" y="57"/>
                </a:cubicBezTo>
                <a:close/>
                <a:moveTo>
                  <a:pt x="110" y="38"/>
                </a:moveTo>
                <a:cubicBezTo>
                  <a:pt x="85" y="38"/>
                  <a:pt x="85" y="38"/>
                  <a:pt x="85" y="38"/>
                </a:cubicBezTo>
                <a:cubicBezTo>
                  <a:pt x="80" y="38"/>
                  <a:pt x="76" y="42"/>
                  <a:pt x="76" y="47"/>
                </a:cubicBezTo>
                <a:cubicBezTo>
                  <a:pt x="76" y="81"/>
                  <a:pt x="76" y="81"/>
                  <a:pt x="76" y="81"/>
                </a:cubicBezTo>
                <a:cubicBezTo>
                  <a:pt x="68" y="81"/>
                  <a:pt x="68" y="81"/>
                  <a:pt x="68" y="81"/>
                </a:cubicBezTo>
                <a:cubicBezTo>
                  <a:pt x="65" y="81"/>
                  <a:pt x="62" y="83"/>
                  <a:pt x="62" y="86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91"/>
                  <a:pt x="64" y="92"/>
                  <a:pt x="66" y="92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97"/>
                  <a:pt x="84" y="97"/>
                  <a:pt x="84" y="97"/>
                </a:cubicBezTo>
                <a:cubicBezTo>
                  <a:pt x="81" y="97"/>
                  <a:pt x="81" y="97"/>
                  <a:pt x="81" y="97"/>
                </a:cubicBezTo>
                <a:cubicBezTo>
                  <a:pt x="81" y="97"/>
                  <a:pt x="74" y="97"/>
                  <a:pt x="74" y="104"/>
                </a:cubicBezTo>
                <a:cubicBezTo>
                  <a:pt x="74" y="113"/>
                  <a:pt x="74" y="113"/>
                  <a:pt x="74" y="113"/>
                </a:cubicBezTo>
                <a:cubicBezTo>
                  <a:pt x="74" y="115"/>
                  <a:pt x="76" y="117"/>
                  <a:pt x="78" y="117"/>
                </a:cubicBezTo>
                <a:cubicBezTo>
                  <a:pt x="80" y="117"/>
                  <a:pt x="81" y="115"/>
                  <a:pt x="81" y="113"/>
                </a:cubicBezTo>
                <a:cubicBezTo>
                  <a:pt x="81" y="105"/>
                  <a:pt x="81" y="105"/>
                  <a:pt x="81" y="105"/>
                </a:cubicBezTo>
                <a:cubicBezTo>
                  <a:pt x="94" y="105"/>
                  <a:pt x="94" y="105"/>
                  <a:pt x="94" y="105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5"/>
                  <a:pt x="96" y="117"/>
                  <a:pt x="98" y="117"/>
                </a:cubicBezTo>
                <a:cubicBezTo>
                  <a:pt x="100" y="117"/>
                  <a:pt x="102" y="115"/>
                  <a:pt x="102" y="113"/>
                </a:cubicBezTo>
                <a:cubicBezTo>
                  <a:pt x="102" y="104"/>
                  <a:pt x="102" y="104"/>
                  <a:pt x="102" y="104"/>
                </a:cubicBezTo>
                <a:cubicBezTo>
                  <a:pt x="102" y="97"/>
                  <a:pt x="95" y="97"/>
                  <a:pt x="95" y="97"/>
                </a:cubicBezTo>
                <a:cubicBezTo>
                  <a:pt x="92" y="97"/>
                  <a:pt x="92" y="97"/>
                  <a:pt x="92" y="97"/>
                </a:cubicBezTo>
                <a:cubicBezTo>
                  <a:pt x="92" y="92"/>
                  <a:pt x="92" y="92"/>
                  <a:pt x="92" y="92"/>
                </a:cubicBezTo>
                <a:cubicBezTo>
                  <a:pt x="111" y="92"/>
                  <a:pt x="111" y="92"/>
                  <a:pt x="111" y="92"/>
                </a:cubicBezTo>
                <a:cubicBezTo>
                  <a:pt x="115" y="92"/>
                  <a:pt x="119" y="89"/>
                  <a:pt x="119" y="85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19" y="42"/>
                  <a:pt x="115" y="38"/>
                  <a:pt x="11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6" name="Freeform 55"/>
          <p:cNvSpPr>
            <a:spLocks noEditPoints="1"/>
          </p:cNvSpPr>
          <p:nvPr/>
        </p:nvSpPr>
        <p:spPr bwMode="auto">
          <a:xfrm>
            <a:off x="4722500" y="4008757"/>
            <a:ext cx="337670" cy="305584"/>
          </a:xfrm>
          <a:custGeom>
            <a:avLst/>
            <a:gdLst>
              <a:gd name="T0" fmla="*/ 53 w 118"/>
              <a:gd name="T1" fmla="*/ 25 h 107"/>
              <a:gd name="T2" fmla="*/ 62 w 118"/>
              <a:gd name="T3" fmla="*/ 24 h 107"/>
              <a:gd name="T4" fmla="*/ 68 w 118"/>
              <a:gd name="T5" fmla="*/ 2 h 107"/>
              <a:gd name="T6" fmla="*/ 54 w 118"/>
              <a:gd name="T7" fmla="*/ 17 h 107"/>
              <a:gd name="T8" fmla="*/ 52 w 118"/>
              <a:gd name="T9" fmla="*/ 24 h 107"/>
              <a:gd name="T10" fmla="*/ 56 w 118"/>
              <a:gd name="T11" fmla="*/ 10 h 107"/>
              <a:gd name="T12" fmla="*/ 74 w 118"/>
              <a:gd name="T13" fmla="*/ 15 h 107"/>
              <a:gd name="T14" fmla="*/ 61 w 118"/>
              <a:gd name="T15" fmla="*/ 21 h 107"/>
              <a:gd name="T16" fmla="*/ 55 w 118"/>
              <a:gd name="T17" fmla="*/ 21 h 107"/>
              <a:gd name="T18" fmla="*/ 57 w 118"/>
              <a:gd name="T19" fmla="*/ 16 h 107"/>
              <a:gd name="T20" fmla="*/ 61 w 118"/>
              <a:gd name="T21" fmla="*/ 11 h 107"/>
              <a:gd name="T22" fmla="*/ 71 w 118"/>
              <a:gd name="T23" fmla="*/ 10 h 107"/>
              <a:gd name="T24" fmla="*/ 61 w 118"/>
              <a:gd name="T25" fmla="*/ 9 h 107"/>
              <a:gd name="T26" fmla="*/ 61 w 118"/>
              <a:gd name="T27" fmla="*/ 11 h 107"/>
              <a:gd name="T28" fmla="*/ 70 w 118"/>
              <a:gd name="T29" fmla="*/ 16 h 107"/>
              <a:gd name="T30" fmla="*/ 70 w 118"/>
              <a:gd name="T31" fmla="*/ 14 h 107"/>
              <a:gd name="T32" fmla="*/ 60 w 118"/>
              <a:gd name="T33" fmla="*/ 15 h 107"/>
              <a:gd name="T34" fmla="*/ 34 w 118"/>
              <a:gd name="T35" fmla="*/ 25 h 107"/>
              <a:gd name="T36" fmla="*/ 34 w 118"/>
              <a:gd name="T37" fmla="*/ 4 h 107"/>
              <a:gd name="T38" fmla="*/ 34 w 118"/>
              <a:gd name="T39" fmla="*/ 25 h 107"/>
              <a:gd name="T40" fmla="*/ 43 w 118"/>
              <a:gd name="T41" fmla="*/ 63 h 107"/>
              <a:gd name="T42" fmla="*/ 34 w 118"/>
              <a:gd name="T43" fmla="*/ 47 h 107"/>
              <a:gd name="T44" fmla="*/ 52 w 118"/>
              <a:gd name="T45" fmla="*/ 47 h 107"/>
              <a:gd name="T46" fmla="*/ 65 w 118"/>
              <a:gd name="T47" fmla="*/ 35 h 107"/>
              <a:gd name="T48" fmla="*/ 55 w 118"/>
              <a:gd name="T49" fmla="*/ 30 h 107"/>
              <a:gd name="T50" fmla="*/ 36 w 118"/>
              <a:gd name="T51" fmla="*/ 34 h 107"/>
              <a:gd name="T52" fmla="*/ 17 w 118"/>
              <a:gd name="T53" fmla="*/ 31 h 107"/>
              <a:gd name="T54" fmla="*/ 20 w 118"/>
              <a:gd name="T55" fmla="*/ 74 h 107"/>
              <a:gd name="T56" fmla="*/ 42 w 118"/>
              <a:gd name="T57" fmla="*/ 75 h 107"/>
              <a:gd name="T58" fmla="*/ 46 w 118"/>
              <a:gd name="T59" fmla="*/ 107 h 107"/>
              <a:gd name="T60" fmla="*/ 52 w 118"/>
              <a:gd name="T61" fmla="*/ 105 h 107"/>
              <a:gd name="T62" fmla="*/ 53 w 118"/>
              <a:gd name="T63" fmla="*/ 75 h 107"/>
              <a:gd name="T64" fmla="*/ 11 w 118"/>
              <a:gd name="T65" fmla="*/ 26 h 107"/>
              <a:gd name="T66" fmla="*/ 0 w 118"/>
              <a:gd name="T67" fmla="*/ 26 h 107"/>
              <a:gd name="T68" fmla="*/ 5 w 118"/>
              <a:gd name="T69" fmla="*/ 89 h 107"/>
              <a:gd name="T70" fmla="*/ 7 w 118"/>
              <a:gd name="T71" fmla="*/ 89 h 107"/>
              <a:gd name="T72" fmla="*/ 11 w 118"/>
              <a:gd name="T73" fmla="*/ 106 h 107"/>
              <a:gd name="T74" fmla="*/ 15 w 118"/>
              <a:gd name="T75" fmla="*/ 89 h 107"/>
              <a:gd name="T76" fmla="*/ 27 w 118"/>
              <a:gd name="T77" fmla="*/ 103 h 107"/>
              <a:gd name="T78" fmla="*/ 34 w 118"/>
              <a:gd name="T79" fmla="*/ 103 h 107"/>
              <a:gd name="T80" fmla="*/ 38 w 118"/>
              <a:gd name="T81" fmla="*/ 89 h 107"/>
              <a:gd name="T82" fmla="*/ 11 w 118"/>
              <a:gd name="T83" fmla="*/ 78 h 107"/>
              <a:gd name="T84" fmla="*/ 114 w 118"/>
              <a:gd name="T85" fmla="*/ 65 h 107"/>
              <a:gd name="T86" fmla="*/ 106 w 118"/>
              <a:gd name="T87" fmla="*/ 50 h 107"/>
              <a:gd name="T88" fmla="*/ 112 w 118"/>
              <a:gd name="T89" fmla="*/ 25 h 107"/>
              <a:gd name="T90" fmla="*/ 91 w 118"/>
              <a:gd name="T91" fmla="*/ 15 h 107"/>
              <a:gd name="T92" fmla="*/ 84 w 118"/>
              <a:gd name="T93" fmla="*/ 52 h 107"/>
              <a:gd name="T94" fmla="*/ 91 w 118"/>
              <a:gd name="T95" fmla="*/ 50 h 107"/>
              <a:gd name="T96" fmla="*/ 95 w 118"/>
              <a:gd name="T97" fmla="*/ 53 h 107"/>
              <a:gd name="T98" fmla="*/ 61 w 118"/>
              <a:gd name="T99" fmla="*/ 64 h 107"/>
              <a:gd name="T100" fmla="*/ 61 w 118"/>
              <a:gd name="T101" fmla="*/ 72 h 107"/>
              <a:gd name="T102" fmla="*/ 69 w 118"/>
              <a:gd name="T103" fmla="*/ 107 h 107"/>
              <a:gd name="T104" fmla="*/ 110 w 118"/>
              <a:gd name="T105" fmla="*/ 72 h 107"/>
              <a:gd name="T106" fmla="*/ 118 w 118"/>
              <a:gd name="T107" fmla="*/ 68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8" h="107">
                <a:moveTo>
                  <a:pt x="52" y="25"/>
                </a:moveTo>
                <a:cubicBezTo>
                  <a:pt x="53" y="25"/>
                  <a:pt x="53" y="25"/>
                  <a:pt x="53" y="25"/>
                </a:cubicBezTo>
                <a:cubicBezTo>
                  <a:pt x="60" y="23"/>
                  <a:pt x="60" y="23"/>
                  <a:pt x="60" y="23"/>
                </a:cubicBezTo>
                <a:cubicBezTo>
                  <a:pt x="61" y="24"/>
                  <a:pt x="61" y="24"/>
                  <a:pt x="62" y="24"/>
                </a:cubicBezTo>
                <a:cubicBezTo>
                  <a:pt x="68" y="26"/>
                  <a:pt x="75" y="22"/>
                  <a:pt x="77" y="16"/>
                </a:cubicBezTo>
                <a:cubicBezTo>
                  <a:pt x="78" y="10"/>
                  <a:pt x="75" y="3"/>
                  <a:pt x="68" y="2"/>
                </a:cubicBezTo>
                <a:cubicBezTo>
                  <a:pt x="62" y="0"/>
                  <a:pt x="56" y="3"/>
                  <a:pt x="54" y="10"/>
                </a:cubicBezTo>
                <a:cubicBezTo>
                  <a:pt x="53" y="12"/>
                  <a:pt x="53" y="14"/>
                  <a:pt x="54" y="17"/>
                </a:cubicBezTo>
                <a:cubicBezTo>
                  <a:pt x="52" y="23"/>
                  <a:pt x="52" y="23"/>
                  <a:pt x="52" y="23"/>
                </a:cubicBezTo>
                <a:cubicBezTo>
                  <a:pt x="51" y="23"/>
                  <a:pt x="51" y="24"/>
                  <a:pt x="52" y="24"/>
                </a:cubicBezTo>
                <a:cubicBezTo>
                  <a:pt x="52" y="24"/>
                  <a:pt x="52" y="24"/>
                  <a:pt x="52" y="25"/>
                </a:cubicBezTo>
                <a:close/>
                <a:moveTo>
                  <a:pt x="56" y="10"/>
                </a:moveTo>
                <a:cubicBezTo>
                  <a:pt x="58" y="6"/>
                  <a:pt x="63" y="3"/>
                  <a:pt x="68" y="4"/>
                </a:cubicBezTo>
                <a:cubicBezTo>
                  <a:pt x="73" y="5"/>
                  <a:pt x="75" y="10"/>
                  <a:pt x="74" y="15"/>
                </a:cubicBezTo>
                <a:cubicBezTo>
                  <a:pt x="73" y="20"/>
                  <a:pt x="68" y="23"/>
                  <a:pt x="63" y="22"/>
                </a:cubicBezTo>
                <a:cubicBezTo>
                  <a:pt x="62" y="21"/>
                  <a:pt x="61" y="21"/>
                  <a:pt x="61" y="21"/>
                </a:cubicBezTo>
                <a:cubicBezTo>
                  <a:pt x="60" y="20"/>
                  <a:pt x="60" y="20"/>
                  <a:pt x="60" y="20"/>
                </a:cubicBezTo>
                <a:cubicBezTo>
                  <a:pt x="55" y="21"/>
                  <a:pt x="55" y="21"/>
                  <a:pt x="55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7" y="16"/>
                </a:cubicBezTo>
                <a:cubicBezTo>
                  <a:pt x="56" y="14"/>
                  <a:pt x="56" y="12"/>
                  <a:pt x="56" y="10"/>
                </a:cubicBezTo>
                <a:close/>
                <a:moveTo>
                  <a:pt x="61" y="11"/>
                </a:moveTo>
                <a:cubicBezTo>
                  <a:pt x="70" y="12"/>
                  <a:pt x="70" y="12"/>
                  <a:pt x="70" y="12"/>
                </a:cubicBezTo>
                <a:cubicBezTo>
                  <a:pt x="70" y="12"/>
                  <a:pt x="71" y="11"/>
                  <a:pt x="71" y="10"/>
                </a:cubicBezTo>
                <a:cubicBezTo>
                  <a:pt x="71" y="10"/>
                  <a:pt x="70" y="9"/>
                  <a:pt x="70" y="9"/>
                </a:cubicBezTo>
                <a:cubicBezTo>
                  <a:pt x="61" y="9"/>
                  <a:pt x="61" y="9"/>
                  <a:pt x="61" y="9"/>
                </a:cubicBezTo>
                <a:cubicBezTo>
                  <a:pt x="61" y="9"/>
                  <a:pt x="60" y="9"/>
                  <a:pt x="60" y="10"/>
                </a:cubicBezTo>
                <a:cubicBezTo>
                  <a:pt x="60" y="11"/>
                  <a:pt x="60" y="11"/>
                  <a:pt x="61" y="11"/>
                </a:cubicBezTo>
                <a:close/>
                <a:moveTo>
                  <a:pt x="61" y="16"/>
                </a:moveTo>
                <a:cubicBezTo>
                  <a:pt x="70" y="16"/>
                  <a:pt x="70" y="16"/>
                  <a:pt x="70" y="16"/>
                </a:cubicBezTo>
                <a:cubicBezTo>
                  <a:pt x="70" y="16"/>
                  <a:pt x="71" y="16"/>
                  <a:pt x="71" y="15"/>
                </a:cubicBezTo>
                <a:cubicBezTo>
                  <a:pt x="71" y="14"/>
                  <a:pt x="70" y="14"/>
                  <a:pt x="70" y="14"/>
                </a:cubicBezTo>
                <a:cubicBezTo>
                  <a:pt x="61" y="13"/>
                  <a:pt x="61" y="13"/>
                  <a:pt x="61" y="13"/>
                </a:cubicBezTo>
                <a:cubicBezTo>
                  <a:pt x="60" y="13"/>
                  <a:pt x="60" y="14"/>
                  <a:pt x="60" y="15"/>
                </a:cubicBezTo>
                <a:cubicBezTo>
                  <a:pt x="60" y="15"/>
                  <a:pt x="60" y="16"/>
                  <a:pt x="61" y="16"/>
                </a:cubicBezTo>
                <a:close/>
                <a:moveTo>
                  <a:pt x="34" y="25"/>
                </a:moveTo>
                <a:cubicBezTo>
                  <a:pt x="40" y="25"/>
                  <a:pt x="44" y="21"/>
                  <a:pt x="44" y="15"/>
                </a:cubicBezTo>
                <a:cubicBezTo>
                  <a:pt x="44" y="9"/>
                  <a:pt x="40" y="4"/>
                  <a:pt x="34" y="4"/>
                </a:cubicBezTo>
                <a:cubicBezTo>
                  <a:pt x="28" y="4"/>
                  <a:pt x="23" y="9"/>
                  <a:pt x="23" y="15"/>
                </a:cubicBezTo>
                <a:cubicBezTo>
                  <a:pt x="23" y="21"/>
                  <a:pt x="28" y="25"/>
                  <a:pt x="34" y="25"/>
                </a:cubicBezTo>
                <a:close/>
                <a:moveTo>
                  <a:pt x="43" y="63"/>
                </a:moveTo>
                <a:cubicBezTo>
                  <a:pt x="43" y="63"/>
                  <a:pt x="43" y="63"/>
                  <a:pt x="43" y="63"/>
                </a:cubicBezTo>
                <a:cubicBezTo>
                  <a:pt x="40" y="63"/>
                  <a:pt x="38" y="63"/>
                  <a:pt x="35" y="63"/>
                </a:cubicBezTo>
                <a:cubicBezTo>
                  <a:pt x="35" y="57"/>
                  <a:pt x="34" y="48"/>
                  <a:pt x="34" y="47"/>
                </a:cubicBezTo>
                <a:cubicBezTo>
                  <a:pt x="36" y="48"/>
                  <a:pt x="37" y="49"/>
                  <a:pt x="39" y="49"/>
                </a:cubicBezTo>
                <a:cubicBezTo>
                  <a:pt x="43" y="50"/>
                  <a:pt x="48" y="49"/>
                  <a:pt x="52" y="47"/>
                </a:cubicBezTo>
                <a:cubicBezTo>
                  <a:pt x="54" y="46"/>
                  <a:pt x="61" y="41"/>
                  <a:pt x="63" y="39"/>
                </a:cubicBezTo>
                <a:cubicBezTo>
                  <a:pt x="64" y="38"/>
                  <a:pt x="65" y="36"/>
                  <a:pt x="65" y="35"/>
                </a:cubicBezTo>
                <a:cubicBezTo>
                  <a:pt x="65" y="33"/>
                  <a:pt x="63" y="31"/>
                  <a:pt x="63" y="31"/>
                </a:cubicBezTo>
                <a:cubicBezTo>
                  <a:pt x="61" y="27"/>
                  <a:pt x="57" y="28"/>
                  <a:pt x="55" y="30"/>
                </a:cubicBezTo>
                <a:cubicBezTo>
                  <a:pt x="51" y="34"/>
                  <a:pt x="46" y="38"/>
                  <a:pt x="41" y="37"/>
                </a:cubicBezTo>
                <a:cubicBezTo>
                  <a:pt x="39" y="37"/>
                  <a:pt x="38" y="35"/>
                  <a:pt x="36" y="34"/>
                </a:cubicBezTo>
                <a:cubicBezTo>
                  <a:pt x="36" y="31"/>
                  <a:pt x="34" y="28"/>
                  <a:pt x="31" y="26"/>
                </a:cubicBezTo>
                <a:cubicBezTo>
                  <a:pt x="26" y="24"/>
                  <a:pt x="20" y="26"/>
                  <a:pt x="17" y="31"/>
                </a:cubicBezTo>
                <a:cubicBezTo>
                  <a:pt x="13" y="38"/>
                  <a:pt x="13" y="55"/>
                  <a:pt x="14" y="68"/>
                </a:cubicBezTo>
                <a:cubicBezTo>
                  <a:pt x="15" y="71"/>
                  <a:pt x="15" y="74"/>
                  <a:pt x="20" y="74"/>
                </a:cubicBezTo>
                <a:cubicBezTo>
                  <a:pt x="22" y="74"/>
                  <a:pt x="37" y="74"/>
                  <a:pt x="42" y="74"/>
                </a:cubicBezTo>
                <a:cubicBezTo>
                  <a:pt x="42" y="74"/>
                  <a:pt x="42" y="75"/>
                  <a:pt x="42" y="75"/>
                </a:cubicBezTo>
                <a:cubicBezTo>
                  <a:pt x="42" y="79"/>
                  <a:pt x="42" y="95"/>
                  <a:pt x="42" y="103"/>
                </a:cubicBezTo>
                <a:cubicBezTo>
                  <a:pt x="42" y="105"/>
                  <a:pt x="43" y="107"/>
                  <a:pt x="46" y="107"/>
                </a:cubicBezTo>
                <a:cubicBezTo>
                  <a:pt x="49" y="107"/>
                  <a:pt x="49" y="107"/>
                  <a:pt x="49" y="107"/>
                </a:cubicBezTo>
                <a:cubicBezTo>
                  <a:pt x="50" y="107"/>
                  <a:pt x="51" y="106"/>
                  <a:pt x="52" y="105"/>
                </a:cubicBezTo>
                <a:cubicBezTo>
                  <a:pt x="53" y="105"/>
                  <a:pt x="53" y="104"/>
                  <a:pt x="53" y="103"/>
                </a:cubicBezTo>
                <a:cubicBezTo>
                  <a:pt x="53" y="95"/>
                  <a:pt x="53" y="79"/>
                  <a:pt x="53" y="75"/>
                </a:cubicBezTo>
                <a:cubicBezTo>
                  <a:pt x="53" y="67"/>
                  <a:pt x="47" y="63"/>
                  <a:pt x="43" y="63"/>
                </a:cubicBezTo>
                <a:close/>
                <a:moveTo>
                  <a:pt x="11" y="26"/>
                </a:moveTo>
                <a:cubicBezTo>
                  <a:pt x="11" y="23"/>
                  <a:pt x="9" y="21"/>
                  <a:pt x="6" y="21"/>
                </a:cubicBezTo>
                <a:cubicBezTo>
                  <a:pt x="2" y="21"/>
                  <a:pt x="0" y="23"/>
                  <a:pt x="0" y="26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7"/>
                  <a:pt x="2" y="89"/>
                  <a:pt x="5" y="89"/>
                </a:cubicBezTo>
                <a:cubicBezTo>
                  <a:pt x="5" y="89"/>
                  <a:pt x="5" y="89"/>
                  <a:pt x="5" y="89"/>
                </a:cubicBezTo>
                <a:cubicBezTo>
                  <a:pt x="7" y="89"/>
                  <a:pt x="7" y="89"/>
                  <a:pt x="7" y="89"/>
                </a:cubicBezTo>
                <a:cubicBezTo>
                  <a:pt x="7" y="103"/>
                  <a:pt x="7" y="103"/>
                  <a:pt x="7" y="103"/>
                </a:cubicBezTo>
                <a:cubicBezTo>
                  <a:pt x="7" y="105"/>
                  <a:pt x="9" y="106"/>
                  <a:pt x="11" y="106"/>
                </a:cubicBezTo>
                <a:cubicBezTo>
                  <a:pt x="13" y="106"/>
                  <a:pt x="15" y="105"/>
                  <a:pt x="15" y="103"/>
                </a:cubicBezTo>
                <a:cubicBezTo>
                  <a:pt x="15" y="89"/>
                  <a:pt x="15" y="89"/>
                  <a:pt x="15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7" y="105"/>
                  <a:pt x="28" y="106"/>
                  <a:pt x="30" y="106"/>
                </a:cubicBezTo>
                <a:cubicBezTo>
                  <a:pt x="33" y="106"/>
                  <a:pt x="34" y="105"/>
                  <a:pt x="34" y="103"/>
                </a:cubicBezTo>
                <a:cubicBezTo>
                  <a:pt x="34" y="89"/>
                  <a:pt x="34" y="89"/>
                  <a:pt x="34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78"/>
                  <a:pt x="38" y="78"/>
                  <a:pt x="38" y="78"/>
                </a:cubicBezTo>
                <a:cubicBezTo>
                  <a:pt x="11" y="78"/>
                  <a:pt x="11" y="78"/>
                  <a:pt x="11" y="78"/>
                </a:cubicBezTo>
                <a:lnTo>
                  <a:pt x="11" y="26"/>
                </a:lnTo>
                <a:close/>
                <a:moveTo>
                  <a:pt x="114" y="65"/>
                </a:moveTo>
                <a:cubicBezTo>
                  <a:pt x="113" y="60"/>
                  <a:pt x="110" y="56"/>
                  <a:pt x="106" y="54"/>
                </a:cubicBezTo>
                <a:cubicBezTo>
                  <a:pt x="106" y="50"/>
                  <a:pt x="106" y="50"/>
                  <a:pt x="106" y="50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25"/>
                  <a:pt x="112" y="25"/>
                  <a:pt x="112" y="25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5"/>
                  <a:pt x="91" y="15"/>
                  <a:pt x="91" y="15"/>
                </a:cubicBezTo>
                <a:cubicBezTo>
                  <a:pt x="84" y="15"/>
                  <a:pt x="84" y="15"/>
                  <a:pt x="84" y="15"/>
                </a:cubicBezTo>
                <a:cubicBezTo>
                  <a:pt x="84" y="52"/>
                  <a:pt x="84" y="52"/>
                  <a:pt x="84" y="52"/>
                </a:cubicBezTo>
                <a:cubicBezTo>
                  <a:pt x="91" y="52"/>
                  <a:pt x="91" y="52"/>
                  <a:pt x="91" y="52"/>
                </a:cubicBezTo>
                <a:cubicBezTo>
                  <a:pt x="91" y="50"/>
                  <a:pt x="91" y="50"/>
                  <a:pt x="91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5" y="53"/>
                  <a:pt x="95" y="53"/>
                  <a:pt x="95" y="53"/>
                </a:cubicBezTo>
                <a:cubicBezTo>
                  <a:pt x="90" y="55"/>
                  <a:pt x="86" y="59"/>
                  <a:pt x="85" y="64"/>
                </a:cubicBezTo>
                <a:cubicBezTo>
                  <a:pt x="61" y="64"/>
                  <a:pt x="61" y="64"/>
                  <a:pt x="61" y="64"/>
                </a:cubicBezTo>
                <a:cubicBezTo>
                  <a:pt x="59" y="64"/>
                  <a:pt x="57" y="66"/>
                  <a:pt x="57" y="68"/>
                </a:cubicBezTo>
                <a:cubicBezTo>
                  <a:pt x="57" y="70"/>
                  <a:pt x="59" y="72"/>
                  <a:pt x="61" y="72"/>
                </a:cubicBezTo>
                <a:cubicBezTo>
                  <a:pt x="69" y="72"/>
                  <a:pt x="69" y="72"/>
                  <a:pt x="69" y="72"/>
                </a:cubicBezTo>
                <a:cubicBezTo>
                  <a:pt x="69" y="107"/>
                  <a:pt x="69" y="107"/>
                  <a:pt x="69" y="107"/>
                </a:cubicBezTo>
                <a:cubicBezTo>
                  <a:pt x="110" y="107"/>
                  <a:pt x="110" y="107"/>
                  <a:pt x="110" y="107"/>
                </a:cubicBezTo>
                <a:cubicBezTo>
                  <a:pt x="110" y="72"/>
                  <a:pt x="110" y="72"/>
                  <a:pt x="110" y="72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6" y="72"/>
                  <a:pt x="118" y="71"/>
                  <a:pt x="118" y="68"/>
                </a:cubicBezTo>
                <a:cubicBezTo>
                  <a:pt x="118" y="66"/>
                  <a:pt x="116" y="65"/>
                  <a:pt x="114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Freeform 56"/>
          <p:cNvSpPr>
            <a:spLocks noEditPoints="1"/>
          </p:cNvSpPr>
          <p:nvPr/>
        </p:nvSpPr>
        <p:spPr bwMode="auto">
          <a:xfrm>
            <a:off x="4076190" y="4028619"/>
            <a:ext cx="371284" cy="285720"/>
          </a:xfrm>
          <a:custGeom>
            <a:avLst/>
            <a:gdLst>
              <a:gd name="T0" fmla="*/ 110 w 130"/>
              <a:gd name="T1" fmla="*/ 48 h 100"/>
              <a:gd name="T2" fmla="*/ 100 w 130"/>
              <a:gd name="T3" fmla="*/ 44 h 100"/>
              <a:gd name="T4" fmla="*/ 116 w 130"/>
              <a:gd name="T5" fmla="*/ 40 h 100"/>
              <a:gd name="T6" fmla="*/ 120 w 130"/>
              <a:gd name="T7" fmla="*/ 4 h 100"/>
              <a:gd name="T8" fmla="*/ 77 w 130"/>
              <a:gd name="T9" fmla="*/ 0 h 100"/>
              <a:gd name="T10" fmla="*/ 73 w 130"/>
              <a:gd name="T11" fmla="*/ 35 h 100"/>
              <a:gd name="T12" fmla="*/ 79 w 130"/>
              <a:gd name="T13" fmla="*/ 39 h 100"/>
              <a:gd name="T14" fmla="*/ 89 w 130"/>
              <a:gd name="T15" fmla="*/ 40 h 100"/>
              <a:gd name="T16" fmla="*/ 93 w 130"/>
              <a:gd name="T17" fmla="*/ 44 h 100"/>
              <a:gd name="T18" fmla="*/ 98 w 130"/>
              <a:gd name="T19" fmla="*/ 58 h 100"/>
              <a:gd name="T20" fmla="*/ 93 w 130"/>
              <a:gd name="T21" fmla="*/ 69 h 100"/>
              <a:gd name="T22" fmla="*/ 72 w 130"/>
              <a:gd name="T23" fmla="*/ 100 h 100"/>
              <a:gd name="T24" fmla="*/ 122 w 130"/>
              <a:gd name="T25" fmla="*/ 57 h 100"/>
              <a:gd name="T26" fmla="*/ 130 w 130"/>
              <a:gd name="T27" fmla="*/ 55 h 100"/>
              <a:gd name="T28" fmla="*/ 128 w 130"/>
              <a:gd name="T29" fmla="*/ 48 h 100"/>
              <a:gd name="T30" fmla="*/ 80 w 130"/>
              <a:gd name="T31" fmla="*/ 28 h 100"/>
              <a:gd name="T32" fmla="*/ 84 w 130"/>
              <a:gd name="T33" fmla="*/ 6 h 100"/>
              <a:gd name="T34" fmla="*/ 114 w 130"/>
              <a:gd name="T35" fmla="*/ 11 h 100"/>
              <a:gd name="T36" fmla="*/ 109 w 130"/>
              <a:gd name="T37" fmla="*/ 33 h 100"/>
              <a:gd name="T38" fmla="*/ 48 w 130"/>
              <a:gd name="T39" fmla="*/ 22 h 100"/>
              <a:gd name="T40" fmla="*/ 48 w 130"/>
              <a:gd name="T41" fmla="*/ 0 h 100"/>
              <a:gd name="T42" fmla="*/ 48 w 130"/>
              <a:gd name="T43" fmla="*/ 22 h 100"/>
              <a:gd name="T44" fmla="*/ 94 w 130"/>
              <a:gd name="T45" fmla="*/ 59 h 100"/>
              <a:gd name="T46" fmla="*/ 82 w 130"/>
              <a:gd name="T47" fmla="*/ 42 h 100"/>
              <a:gd name="T48" fmla="*/ 70 w 130"/>
              <a:gd name="T49" fmla="*/ 39 h 100"/>
              <a:gd name="T50" fmla="*/ 61 w 130"/>
              <a:gd name="T51" fmla="*/ 35 h 100"/>
              <a:gd name="T52" fmla="*/ 42 w 130"/>
              <a:gd name="T53" fmla="*/ 31 h 100"/>
              <a:gd name="T54" fmla="*/ 26 w 130"/>
              <a:gd name="T55" fmla="*/ 20 h 100"/>
              <a:gd name="T56" fmla="*/ 6 w 130"/>
              <a:gd name="T57" fmla="*/ 40 h 100"/>
              <a:gd name="T58" fmla="*/ 7 w 130"/>
              <a:gd name="T59" fmla="*/ 53 h 100"/>
              <a:gd name="T60" fmla="*/ 11 w 130"/>
              <a:gd name="T61" fmla="*/ 53 h 100"/>
              <a:gd name="T62" fmla="*/ 13 w 130"/>
              <a:gd name="T63" fmla="*/ 66 h 100"/>
              <a:gd name="T64" fmla="*/ 7 w 130"/>
              <a:gd name="T65" fmla="*/ 86 h 100"/>
              <a:gd name="T66" fmla="*/ 10 w 130"/>
              <a:gd name="T67" fmla="*/ 98 h 100"/>
              <a:gd name="T68" fmla="*/ 26 w 130"/>
              <a:gd name="T69" fmla="*/ 83 h 100"/>
              <a:gd name="T70" fmla="*/ 28 w 130"/>
              <a:gd name="T71" fmla="*/ 67 h 100"/>
              <a:gd name="T72" fmla="*/ 39 w 130"/>
              <a:gd name="T73" fmla="*/ 100 h 100"/>
              <a:gd name="T74" fmla="*/ 46 w 130"/>
              <a:gd name="T75" fmla="*/ 95 h 100"/>
              <a:gd name="T76" fmla="*/ 35 w 130"/>
              <a:gd name="T77" fmla="*/ 42 h 100"/>
              <a:gd name="T78" fmla="*/ 52 w 130"/>
              <a:gd name="T79" fmla="*/ 50 h 100"/>
              <a:gd name="T80" fmla="*/ 60 w 130"/>
              <a:gd name="T81" fmla="*/ 51 h 100"/>
              <a:gd name="T82" fmla="*/ 53 w 130"/>
              <a:gd name="T83" fmla="*/ 56 h 100"/>
              <a:gd name="T84" fmla="*/ 60 w 130"/>
              <a:gd name="T85" fmla="*/ 74 h 100"/>
              <a:gd name="T86" fmla="*/ 92 w 130"/>
              <a:gd name="T87" fmla="*/ 65 h 100"/>
              <a:gd name="T88" fmla="*/ 64 w 130"/>
              <a:gd name="T89" fmla="*/ 50 h 100"/>
              <a:gd name="T90" fmla="*/ 66 w 130"/>
              <a:gd name="T91" fmla="*/ 47 h 100"/>
              <a:gd name="T92" fmla="*/ 74 w 130"/>
              <a:gd name="T93" fmla="*/ 45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0" h="100">
                <a:moveTo>
                  <a:pt x="128" y="48"/>
                </a:moveTo>
                <a:cubicBezTo>
                  <a:pt x="110" y="48"/>
                  <a:pt x="110" y="48"/>
                  <a:pt x="110" y="48"/>
                </a:cubicBezTo>
                <a:cubicBezTo>
                  <a:pt x="110" y="46"/>
                  <a:pt x="108" y="44"/>
                  <a:pt x="105" y="44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8" y="40"/>
                  <a:pt x="120" y="38"/>
                  <a:pt x="120" y="35"/>
                </a:cubicBezTo>
                <a:cubicBezTo>
                  <a:pt x="120" y="4"/>
                  <a:pt x="120" y="4"/>
                  <a:pt x="120" y="4"/>
                </a:cubicBezTo>
                <a:cubicBezTo>
                  <a:pt x="120" y="2"/>
                  <a:pt x="118" y="0"/>
                  <a:pt x="116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5" y="0"/>
                  <a:pt x="73" y="2"/>
                  <a:pt x="73" y="4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35"/>
                  <a:pt x="73" y="35"/>
                  <a:pt x="73" y="36"/>
                </a:cubicBezTo>
                <a:cubicBezTo>
                  <a:pt x="75" y="36"/>
                  <a:pt x="77" y="37"/>
                  <a:pt x="79" y="39"/>
                </a:cubicBezTo>
                <a:cubicBezTo>
                  <a:pt x="80" y="38"/>
                  <a:pt x="80" y="38"/>
                  <a:pt x="80" y="38"/>
                </a:cubicBezTo>
                <a:cubicBezTo>
                  <a:pt x="83" y="37"/>
                  <a:pt x="87" y="38"/>
                  <a:pt x="89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3" y="44"/>
                  <a:pt x="93" y="44"/>
                  <a:pt x="93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8" y="58"/>
                  <a:pt x="98" y="58"/>
                  <a:pt x="98" y="58"/>
                </a:cubicBezTo>
                <a:cubicBezTo>
                  <a:pt x="99" y="60"/>
                  <a:pt x="99" y="62"/>
                  <a:pt x="98" y="64"/>
                </a:cubicBezTo>
                <a:cubicBezTo>
                  <a:pt x="97" y="66"/>
                  <a:pt x="95" y="68"/>
                  <a:pt x="93" y="69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122" y="100"/>
                  <a:pt x="122" y="100"/>
                  <a:pt x="122" y="100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8" y="57"/>
                  <a:pt x="128" y="57"/>
                  <a:pt x="128" y="57"/>
                </a:cubicBezTo>
                <a:cubicBezTo>
                  <a:pt x="129" y="57"/>
                  <a:pt x="130" y="56"/>
                  <a:pt x="130" y="55"/>
                </a:cubicBezTo>
                <a:cubicBezTo>
                  <a:pt x="130" y="50"/>
                  <a:pt x="130" y="50"/>
                  <a:pt x="130" y="50"/>
                </a:cubicBezTo>
                <a:cubicBezTo>
                  <a:pt x="130" y="49"/>
                  <a:pt x="129" y="48"/>
                  <a:pt x="128" y="48"/>
                </a:cubicBezTo>
                <a:close/>
                <a:moveTo>
                  <a:pt x="84" y="33"/>
                </a:moveTo>
                <a:cubicBezTo>
                  <a:pt x="82" y="33"/>
                  <a:pt x="80" y="31"/>
                  <a:pt x="80" y="28"/>
                </a:cubicBezTo>
                <a:cubicBezTo>
                  <a:pt x="80" y="11"/>
                  <a:pt x="80" y="11"/>
                  <a:pt x="80" y="11"/>
                </a:cubicBezTo>
                <a:cubicBezTo>
                  <a:pt x="80" y="8"/>
                  <a:pt x="82" y="6"/>
                  <a:pt x="84" y="6"/>
                </a:cubicBezTo>
                <a:cubicBezTo>
                  <a:pt x="109" y="6"/>
                  <a:pt x="109" y="6"/>
                  <a:pt x="109" y="6"/>
                </a:cubicBezTo>
                <a:cubicBezTo>
                  <a:pt x="112" y="6"/>
                  <a:pt x="114" y="8"/>
                  <a:pt x="114" y="11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31"/>
                  <a:pt x="112" y="33"/>
                  <a:pt x="109" y="33"/>
                </a:cubicBezTo>
                <a:lnTo>
                  <a:pt x="84" y="33"/>
                </a:lnTo>
                <a:close/>
                <a:moveTo>
                  <a:pt x="48" y="22"/>
                </a:moveTo>
                <a:cubicBezTo>
                  <a:pt x="54" y="22"/>
                  <a:pt x="59" y="17"/>
                  <a:pt x="59" y="11"/>
                </a:cubicBezTo>
                <a:cubicBezTo>
                  <a:pt x="59" y="5"/>
                  <a:pt x="54" y="0"/>
                  <a:pt x="48" y="0"/>
                </a:cubicBezTo>
                <a:cubicBezTo>
                  <a:pt x="42" y="0"/>
                  <a:pt x="37" y="5"/>
                  <a:pt x="37" y="11"/>
                </a:cubicBezTo>
                <a:cubicBezTo>
                  <a:pt x="37" y="17"/>
                  <a:pt x="42" y="22"/>
                  <a:pt x="48" y="22"/>
                </a:cubicBezTo>
                <a:close/>
                <a:moveTo>
                  <a:pt x="94" y="63"/>
                </a:moveTo>
                <a:cubicBezTo>
                  <a:pt x="95" y="62"/>
                  <a:pt x="95" y="60"/>
                  <a:pt x="94" y="59"/>
                </a:cubicBezTo>
                <a:cubicBezTo>
                  <a:pt x="88" y="44"/>
                  <a:pt x="88" y="44"/>
                  <a:pt x="88" y="44"/>
                </a:cubicBezTo>
                <a:cubicBezTo>
                  <a:pt x="87" y="42"/>
                  <a:pt x="84" y="41"/>
                  <a:pt x="82" y="42"/>
                </a:cubicBezTo>
                <a:cubicBezTo>
                  <a:pt x="78" y="44"/>
                  <a:pt x="78" y="44"/>
                  <a:pt x="78" y="44"/>
                </a:cubicBezTo>
                <a:cubicBezTo>
                  <a:pt x="76" y="41"/>
                  <a:pt x="73" y="39"/>
                  <a:pt x="70" y="39"/>
                </a:cubicBezTo>
                <a:cubicBezTo>
                  <a:pt x="70" y="39"/>
                  <a:pt x="70" y="39"/>
                  <a:pt x="69" y="39"/>
                </a:cubicBezTo>
                <a:cubicBezTo>
                  <a:pt x="68" y="35"/>
                  <a:pt x="65" y="34"/>
                  <a:pt x="61" y="35"/>
                </a:cubicBezTo>
                <a:cubicBezTo>
                  <a:pt x="57" y="37"/>
                  <a:pt x="50" y="38"/>
                  <a:pt x="46" y="35"/>
                </a:cubicBezTo>
                <a:cubicBezTo>
                  <a:pt x="44" y="34"/>
                  <a:pt x="43" y="32"/>
                  <a:pt x="42" y="31"/>
                </a:cubicBezTo>
                <a:cubicBezTo>
                  <a:pt x="43" y="27"/>
                  <a:pt x="43" y="24"/>
                  <a:pt x="40" y="21"/>
                </a:cubicBezTo>
                <a:cubicBezTo>
                  <a:pt x="37" y="16"/>
                  <a:pt x="30" y="16"/>
                  <a:pt x="26" y="20"/>
                </a:cubicBezTo>
                <a:cubicBezTo>
                  <a:pt x="25" y="21"/>
                  <a:pt x="18" y="27"/>
                  <a:pt x="14" y="38"/>
                </a:cubicBezTo>
                <a:cubicBezTo>
                  <a:pt x="12" y="39"/>
                  <a:pt x="9" y="40"/>
                  <a:pt x="6" y="40"/>
                </a:cubicBezTo>
                <a:cubicBezTo>
                  <a:pt x="3" y="41"/>
                  <a:pt x="0" y="44"/>
                  <a:pt x="1" y="47"/>
                </a:cubicBezTo>
                <a:cubicBezTo>
                  <a:pt x="1" y="51"/>
                  <a:pt x="4" y="53"/>
                  <a:pt x="7" y="53"/>
                </a:cubicBezTo>
                <a:cubicBezTo>
                  <a:pt x="7" y="53"/>
                  <a:pt x="7" y="53"/>
                  <a:pt x="8" y="53"/>
                </a:cubicBezTo>
                <a:cubicBezTo>
                  <a:pt x="9" y="53"/>
                  <a:pt x="10" y="53"/>
                  <a:pt x="11" y="53"/>
                </a:cubicBezTo>
                <a:cubicBezTo>
                  <a:pt x="10" y="55"/>
                  <a:pt x="10" y="57"/>
                  <a:pt x="10" y="59"/>
                </a:cubicBezTo>
                <a:cubicBezTo>
                  <a:pt x="10" y="62"/>
                  <a:pt x="11" y="64"/>
                  <a:pt x="13" y="66"/>
                </a:cubicBezTo>
                <a:cubicBezTo>
                  <a:pt x="14" y="70"/>
                  <a:pt x="15" y="75"/>
                  <a:pt x="14" y="79"/>
                </a:cubicBezTo>
                <a:cubicBezTo>
                  <a:pt x="13" y="82"/>
                  <a:pt x="11" y="85"/>
                  <a:pt x="7" y="86"/>
                </a:cubicBezTo>
                <a:cubicBezTo>
                  <a:pt x="4" y="88"/>
                  <a:pt x="3" y="92"/>
                  <a:pt x="5" y="95"/>
                </a:cubicBezTo>
                <a:cubicBezTo>
                  <a:pt x="6" y="97"/>
                  <a:pt x="8" y="98"/>
                  <a:pt x="10" y="98"/>
                </a:cubicBezTo>
                <a:cubicBezTo>
                  <a:pt x="11" y="98"/>
                  <a:pt x="12" y="98"/>
                  <a:pt x="13" y="98"/>
                </a:cubicBezTo>
                <a:cubicBezTo>
                  <a:pt x="20" y="94"/>
                  <a:pt x="24" y="89"/>
                  <a:pt x="26" y="83"/>
                </a:cubicBezTo>
                <a:cubicBezTo>
                  <a:pt x="28" y="78"/>
                  <a:pt x="28" y="72"/>
                  <a:pt x="27" y="67"/>
                </a:cubicBezTo>
                <a:cubicBezTo>
                  <a:pt x="27" y="67"/>
                  <a:pt x="27" y="67"/>
                  <a:pt x="28" y="67"/>
                </a:cubicBezTo>
                <a:cubicBezTo>
                  <a:pt x="32" y="72"/>
                  <a:pt x="36" y="80"/>
                  <a:pt x="34" y="92"/>
                </a:cubicBezTo>
                <a:cubicBezTo>
                  <a:pt x="33" y="96"/>
                  <a:pt x="35" y="99"/>
                  <a:pt x="39" y="100"/>
                </a:cubicBezTo>
                <a:cubicBezTo>
                  <a:pt x="39" y="100"/>
                  <a:pt x="40" y="100"/>
                  <a:pt x="40" y="100"/>
                </a:cubicBezTo>
                <a:cubicBezTo>
                  <a:pt x="43" y="100"/>
                  <a:pt x="46" y="98"/>
                  <a:pt x="46" y="95"/>
                </a:cubicBezTo>
                <a:cubicBezTo>
                  <a:pt x="50" y="74"/>
                  <a:pt x="40" y="60"/>
                  <a:pt x="32" y="53"/>
                </a:cubicBezTo>
                <a:cubicBezTo>
                  <a:pt x="32" y="48"/>
                  <a:pt x="33" y="45"/>
                  <a:pt x="35" y="42"/>
                </a:cubicBezTo>
                <a:cubicBezTo>
                  <a:pt x="36" y="43"/>
                  <a:pt x="37" y="45"/>
                  <a:pt x="39" y="46"/>
                </a:cubicBezTo>
                <a:cubicBezTo>
                  <a:pt x="42" y="48"/>
                  <a:pt x="47" y="50"/>
                  <a:pt x="52" y="50"/>
                </a:cubicBezTo>
                <a:cubicBezTo>
                  <a:pt x="54" y="50"/>
                  <a:pt x="57" y="49"/>
                  <a:pt x="60" y="48"/>
                </a:cubicBezTo>
                <a:cubicBezTo>
                  <a:pt x="60" y="49"/>
                  <a:pt x="60" y="50"/>
                  <a:pt x="60" y="51"/>
                </a:cubicBezTo>
                <a:cubicBezTo>
                  <a:pt x="55" y="54"/>
                  <a:pt x="55" y="54"/>
                  <a:pt x="55" y="54"/>
                </a:cubicBezTo>
                <a:cubicBezTo>
                  <a:pt x="54" y="54"/>
                  <a:pt x="54" y="55"/>
                  <a:pt x="53" y="56"/>
                </a:cubicBezTo>
                <a:cubicBezTo>
                  <a:pt x="53" y="57"/>
                  <a:pt x="53" y="58"/>
                  <a:pt x="53" y="59"/>
                </a:cubicBezTo>
                <a:cubicBezTo>
                  <a:pt x="60" y="74"/>
                  <a:pt x="60" y="74"/>
                  <a:pt x="60" y="74"/>
                </a:cubicBezTo>
                <a:cubicBezTo>
                  <a:pt x="61" y="77"/>
                  <a:pt x="63" y="78"/>
                  <a:pt x="65" y="77"/>
                </a:cubicBezTo>
                <a:cubicBezTo>
                  <a:pt x="92" y="65"/>
                  <a:pt x="92" y="65"/>
                  <a:pt x="92" y="65"/>
                </a:cubicBezTo>
                <a:cubicBezTo>
                  <a:pt x="93" y="65"/>
                  <a:pt x="94" y="64"/>
                  <a:pt x="94" y="63"/>
                </a:cubicBezTo>
                <a:close/>
                <a:moveTo>
                  <a:pt x="64" y="50"/>
                </a:moveTo>
                <a:cubicBezTo>
                  <a:pt x="64" y="49"/>
                  <a:pt x="65" y="48"/>
                  <a:pt x="65" y="47"/>
                </a:cubicBezTo>
                <a:cubicBezTo>
                  <a:pt x="65" y="47"/>
                  <a:pt x="65" y="47"/>
                  <a:pt x="66" y="47"/>
                </a:cubicBezTo>
                <a:cubicBezTo>
                  <a:pt x="67" y="46"/>
                  <a:pt x="68" y="45"/>
                  <a:pt x="69" y="44"/>
                </a:cubicBezTo>
                <a:cubicBezTo>
                  <a:pt x="71" y="43"/>
                  <a:pt x="73" y="44"/>
                  <a:pt x="74" y="45"/>
                </a:cubicBezTo>
                <a:lnTo>
                  <a:pt x="6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8" name="Freeform 57"/>
          <p:cNvSpPr>
            <a:spLocks noEditPoints="1"/>
          </p:cNvSpPr>
          <p:nvPr/>
        </p:nvSpPr>
        <p:spPr bwMode="auto">
          <a:xfrm>
            <a:off x="2853856" y="3987366"/>
            <a:ext cx="308639" cy="307111"/>
          </a:xfrm>
          <a:custGeom>
            <a:avLst/>
            <a:gdLst>
              <a:gd name="T0" fmla="*/ 89 w 108"/>
              <a:gd name="T1" fmla="*/ 62 h 107"/>
              <a:gd name="T2" fmla="*/ 92 w 108"/>
              <a:gd name="T3" fmla="*/ 59 h 107"/>
              <a:gd name="T4" fmla="*/ 83 w 108"/>
              <a:gd name="T5" fmla="*/ 56 h 107"/>
              <a:gd name="T6" fmla="*/ 83 w 108"/>
              <a:gd name="T7" fmla="*/ 62 h 107"/>
              <a:gd name="T8" fmla="*/ 74 w 108"/>
              <a:gd name="T9" fmla="*/ 66 h 107"/>
              <a:gd name="T10" fmla="*/ 71 w 108"/>
              <a:gd name="T11" fmla="*/ 64 h 107"/>
              <a:gd name="T12" fmla="*/ 66 w 108"/>
              <a:gd name="T13" fmla="*/ 69 h 107"/>
              <a:gd name="T14" fmla="*/ 67 w 108"/>
              <a:gd name="T15" fmla="*/ 72 h 107"/>
              <a:gd name="T16" fmla="*/ 70 w 108"/>
              <a:gd name="T17" fmla="*/ 100 h 107"/>
              <a:gd name="T18" fmla="*/ 102 w 108"/>
              <a:gd name="T19" fmla="*/ 100 h 107"/>
              <a:gd name="T20" fmla="*/ 102 w 108"/>
              <a:gd name="T21" fmla="*/ 69 h 107"/>
              <a:gd name="T22" fmla="*/ 69 w 108"/>
              <a:gd name="T23" fmla="*/ 84 h 107"/>
              <a:gd name="T24" fmla="*/ 104 w 108"/>
              <a:gd name="T25" fmla="*/ 84 h 107"/>
              <a:gd name="T26" fmla="*/ 88 w 108"/>
              <a:gd name="T27" fmla="*/ 69 h 107"/>
              <a:gd name="T28" fmla="*/ 80 w 108"/>
              <a:gd name="T29" fmla="*/ 70 h 107"/>
              <a:gd name="T30" fmla="*/ 73 w 108"/>
              <a:gd name="T31" fmla="*/ 77 h 107"/>
              <a:gd name="T32" fmla="*/ 71 w 108"/>
              <a:gd name="T33" fmla="*/ 84 h 107"/>
              <a:gd name="T34" fmla="*/ 88 w 108"/>
              <a:gd name="T35" fmla="*/ 100 h 107"/>
              <a:gd name="T36" fmla="*/ 88 w 108"/>
              <a:gd name="T37" fmla="*/ 69 h 107"/>
              <a:gd name="T38" fmla="*/ 14 w 108"/>
              <a:gd name="T39" fmla="*/ 62 h 107"/>
              <a:gd name="T40" fmla="*/ 33 w 108"/>
              <a:gd name="T41" fmla="*/ 45 h 107"/>
              <a:gd name="T42" fmla="*/ 37 w 108"/>
              <a:gd name="T43" fmla="*/ 48 h 107"/>
              <a:gd name="T44" fmla="*/ 65 w 108"/>
              <a:gd name="T45" fmla="*/ 43 h 107"/>
              <a:gd name="T46" fmla="*/ 42 w 108"/>
              <a:gd name="T47" fmla="*/ 38 h 107"/>
              <a:gd name="T48" fmla="*/ 28 w 108"/>
              <a:gd name="T49" fmla="*/ 17 h 107"/>
              <a:gd name="T50" fmla="*/ 25 w 108"/>
              <a:gd name="T51" fmla="*/ 18 h 107"/>
              <a:gd name="T52" fmla="*/ 7 w 108"/>
              <a:gd name="T53" fmla="*/ 76 h 107"/>
              <a:gd name="T54" fmla="*/ 28 w 108"/>
              <a:gd name="T55" fmla="*/ 99 h 107"/>
              <a:gd name="T56" fmla="*/ 42 w 108"/>
              <a:gd name="T57" fmla="*/ 99 h 107"/>
              <a:gd name="T58" fmla="*/ 35 w 108"/>
              <a:gd name="T59" fmla="*/ 62 h 107"/>
              <a:gd name="T60" fmla="*/ 54 w 108"/>
              <a:gd name="T61" fmla="*/ 10 h 107"/>
              <a:gd name="T62" fmla="*/ 33 w 108"/>
              <a:gd name="T63" fmla="*/ 10 h 107"/>
              <a:gd name="T64" fmla="*/ 76 w 108"/>
              <a:gd name="T65" fmla="*/ 57 h 107"/>
              <a:gd name="T66" fmla="*/ 81 w 108"/>
              <a:gd name="T67" fmla="*/ 35 h 107"/>
              <a:gd name="T68" fmla="*/ 71 w 108"/>
              <a:gd name="T69" fmla="*/ 53 h 107"/>
              <a:gd name="T70" fmla="*/ 50 w 108"/>
              <a:gd name="T71" fmla="*/ 55 h 107"/>
              <a:gd name="T72" fmla="*/ 73 w 108"/>
              <a:gd name="T73" fmla="*/ 58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8" h="107">
                <a:moveTo>
                  <a:pt x="102" y="69"/>
                </a:moveTo>
                <a:cubicBezTo>
                  <a:pt x="98" y="65"/>
                  <a:pt x="94" y="63"/>
                  <a:pt x="89" y="62"/>
                </a:cubicBezTo>
                <a:cubicBezTo>
                  <a:pt x="89" y="62"/>
                  <a:pt x="89" y="62"/>
                  <a:pt x="89" y="62"/>
                </a:cubicBezTo>
                <a:cubicBezTo>
                  <a:pt x="91" y="62"/>
                  <a:pt x="92" y="60"/>
                  <a:pt x="92" y="59"/>
                </a:cubicBezTo>
                <a:cubicBezTo>
                  <a:pt x="92" y="57"/>
                  <a:pt x="91" y="56"/>
                  <a:pt x="89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2" y="56"/>
                  <a:pt x="80" y="57"/>
                  <a:pt x="80" y="59"/>
                </a:cubicBezTo>
                <a:cubicBezTo>
                  <a:pt x="80" y="60"/>
                  <a:pt x="82" y="62"/>
                  <a:pt x="83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63"/>
                  <a:pt x="77" y="64"/>
                  <a:pt x="74" y="66"/>
                </a:cubicBezTo>
                <a:cubicBezTo>
                  <a:pt x="72" y="65"/>
                  <a:pt x="72" y="65"/>
                  <a:pt x="72" y="65"/>
                </a:cubicBezTo>
                <a:cubicBezTo>
                  <a:pt x="72" y="64"/>
                  <a:pt x="72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9"/>
                  <a:pt x="66" y="70"/>
                  <a:pt x="66" y="71"/>
                </a:cubicBezTo>
                <a:cubicBezTo>
                  <a:pt x="67" y="72"/>
                  <a:pt x="67" y="72"/>
                  <a:pt x="67" y="72"/>
                </a:cubicBezTo>
                <a:cubicBezTo>
                  <a:pt x="65" y="76"/>
                  <a:pt x="64" y="80"/>
                  <a:pt x="64" y="84"/>
                </a:cubicBezTo>
                <a:cubicBezTo>
                  <a:pt x="64" y="90"/>
                  <a:pt x="66" y="96"/>
                  <a:pt x="70" y="100"/>
                </a:cubicBezTo>
                <a:cubicBezTo>
                  <a:pt x="75" y="104"/>
                  <a:pt x="80" y="107"/>
                  <a:pt x="86" y="107"/>
                </a:cubicBezTo>
                <a:cubicBezTo>
                  <a:pt x="92" y="107"/>
                  <a:pt x="98" y="104"/>
                  <a:pt x="102" y="100"/>
                </a:cubicBezTo>
                <a:cubicBezTo>
                  <a:pt x="106" y="96"/>
                  <a:pt x="108" y="90"/>
                  <a:pt x="108" y="84"/>
                </a:cubicBezTo>
                <a:cubicBezTo>
                  <a:pt x="108" y="78"/>
                  <a:pt x="106" y="73"/>
                  <a:pt x="102" y="69"/>
                </a:cubicBezTo>
                <a:close/>
                <a:moveTo>
                  <a:pt x="86" y="102"/>
                </a:moveTo>
                <a:cubicBezTo>
                  <a:pt x="77" y="102"/>
                  <a:pt x="69" y="94"/>
                  <a:pt x="69" y="84"/>
                </a:cubicBezTo>
                <a:cubicBezTo>
                  <a:pt x="69" y="75"/>
                  <a:pt x="77" y="67"/>
                  <a:pt x="86" y="67"/>
                </a:cubicBezTo>
                <a:cubicBezTo>
                  <a:pt x="96" y="67"/>
                  <a:pt x="104" y="75"/>
                  <a:pt x="104" y="84"/>
                </a:cubicBezTo>
                <a:cubicBezTo>
                  <a:pt x="104" y="94"/>
                  <a:pt x="96" y="102"/>
                  <a:pt x="86" y="102"/>
                </a:cubicBezTo>
                <a:close/>
                <a:moveTo>
                  <a:pt x="88" y="69"/>
                </a:moveTo>
                <a:cubicBezTo>
                  <a:pt x="87" y="69"/>
                  <a:pt x="86" y="69"/>
                  <a:pt x="85" y="69"/>
                </a:cubicBezTo>
                <a:cubicBezTo>
                  <a:pt x="83" y="69"/>
                  <a:pt x="82" y="70"/>
                  <a:pt x="80" y="70"/>
                </a:cubicBezTo>
                <a:cubicBezTo>
                  <a:pt x="80" y="70"/>
                  <a:pt x="79" y="71"/>
                  <a:pt x="79" y="71"/>
                </a:cubicBezTo>
                <a:cubicBezTo>
                  <a:pt x="76" y="72"/>
                  <a:pt x="74" y="74"/>
                  <a:pt x="73" y="77"/>
                </a:cubicBezTo>
                <a:cubicBezTo>
                  <a:pt x="72" y="78"/>
                  <a:pt x="72" y="78"/>
                  <a:pt x="72" y="79"/>
                </a:cubicBezTo>
                <a:cubicBezTo>
                  <a:pt x="71" y="80"/>
                  <a:pt x="71" y="82"/>
                  <a:pt x="71" y="84"/>
                </a:cubicBezTo>
                <a:cubicBezTo>
                  <a:pt x="71" y="92"/>
                  <a:pt x="77" y="99"/>
                  <a:pt x="85" y="100"/>
                </a:cubicBezTo>
                <a:cubicBezTo>
                  <a:pt x="86" y="100"/>
                  <a:pt x="87" y="100"/>
                  <a:pt x="88" y="100"/>
                </a:cubicBezTo>
                <a:cubicBezTo>
                  <a:pt x="95" y="99"/>
                  <a:pt x="102" y="92"/>
                  <a:pt x="102" y="84"/>
                </a:cubicBezTo>
                <a:cubicBezTo>
                  <a:pt x="102" y="76"/>
                  <a:pt x="95" y="70"/>
                  <a:pt x="88" y="69"/>
                </a:cubicBezTo>
                <a:close/>
                <a:moveTo>
                  <a:pt x="35" y="62"/>
                </a:moveTo>
                <a:cubicBezTo>
                  <a:pt x="14" y="62"/>
                  <a:pt x="14" y="62"/>
                  <a:pt x="14" y="62"/>
                </a:cubicBezTo>
                <a:cubicBezTo>
                  <a:pt x="15" y="52"/>
                  <a:pt x="19" y="40"/>
                  <a:pt x="27" y="33"/>
                </a:cubicBez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3" y="45"/>
                  <a:pt x="33" y="45"/>
                </a:cubicBezTo>
                <a:cubicBezTo>
                  <a:pt x="34" y="47"/>
                  <a:pt x="36" y="48"/>
                  <a:pt x="37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3" y="48"/>
                  <a:pt x="65" y="46"/>
                  <a:pt x="65" y="43"/>
                </a:cubicBezTo>
                <a:cubicBezTo>
                  <a:pt x="65" y="40"/>
                  <a:pt x="63" y="38"/>
                  <a:pt x="61" y="38"/>
                </a:cubicBezTo>
                <a:cubicBezTo>
                  <a:pt x="42" y="38"/>
                  <a:pt x="42" y="38"/>
                  <a:pt x="42" y="38"/>
                </a:cubicBezTo>
                <a:cubicBezTo>
                  <a:pt x="40" y="34"/>
                  <a:pt x="38" y="30"/>
                  <a:pt x="36" y="26"/>
                </a:cubicBezTo>
                <a:cubicBezTo>
                  <a:pt x="35" y="22"/>
                  <a:pt x="33" y="17"/>
                  <a:pt x="28" y="17"/>
                </a:cubicBezTo>
                <a:cubicBezTo>
                  <a:pt x="27" y="17"/>
                  <a:pt x="26" y="17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9" y="26"/>
                  <a:pt x="0" y="44"/>
                  <a:pt x="0" y="69"/>
                </a:cubicBezTo>
                <a:cubicBezTo>
                  <a:pt x="0" y="73"/>
                  <a:pt x="3" y="76"/>
                  <a:pt x="7" y="76"/>
                </a:cubicBezTo>
                <a:cubicBezTo>
                  <a:pt x="28" y="76"/>
                  <a:pt x="28" y="76"/>
                  <a:pt x="28" y="76"/>
                </a:cubicBezTo>
                <a:cubicBezTo>
                  <a:pt x="28" y="99"/>
                  <a:pt x="28" y="99"/>
                  <a:pt x="28" y="99"/>
                </a:cubicBezTo>
                <a:cubicBezTo>
                  <a:pt x="28" y="103"/>
                  <a:pt x="31" y="106"/>
                  <a:pt x="35" y="106"/>
                </a:cubicBezTo>
                <a:cubicBezTo>
                  <a:pt x="39" y="106"/>
                  <a:pt x="42" y="103"/>
                  <a:pt x="42" y="99"/>
                </a:cubicBezTo>
                <a:cubicBezTo>
                  <a:pt x="42" y="69"/>
                  <a:pt x="42" y="69"/>
                  <a:pt x="42" y="69"/>
                </a:cubicBezTo>
                <a:cubicBezTo>
                  <a:pt x="42" y="65"/>
                  <a:pt x="39" y="62"/>
                  <a:pt x="35" y="62"/>
                </a:cubicBezTo>
                <a:close/>
                <a:moveTo>
                  <a:pt x="44" y="21"/>
                </a:moveTo>
                <a:cubicBezTo>
                  <a:pt x="49" y="21"/>
                  <a:pt x="54" y="16"/>
                  <a:pt x="54" y="10"/>
                </a:cubicBezTo>
                <a:cubicBezTo>
                  <a:pt x="54" y="5"/>
                  <a:pt x="49" y="0"/>
                  <a:pt x="44" y="0"/>
                </a:cubicBezTo>
                <a:cubicBezTo>
                  <a:pt x="38" y="0"/>
                  <a:pt x="33" y="5"/>
                  <a:pt x="33" y="10"/>
                </a:cubicBezTo>
                <a:cubicBezTo>
                  <a:pt x="33" y="16"/>
                  <a:pt x="38" y="21"/>
                  <a:pt x="44" y="21"/>
                </a:cubicBezTo>
                <a:close/>
                <a:moveTo>
                  <a:pt x="76" y="57"/>
                </a:moveTo>
                <a:cubicBezTo>
                  <a:pt x="82" y="39"/>
                  <a:pt x="82" y="39"/>
                  <a:pt x="82" y="39"/>
                </a:cubicBezTo>
                <a:cubicBezTo>
                  <a:pt x="83" y="37"/>
                  <a:pt x="82" y="36"/>
                  <a:pt x="81" y="35"/>
                </a:cubicBezTo>
                <a:cubicBezTo>
                  <a:pt x="79" y="35"/>
                  <a:pt x="77" y="35"/>
                  <a:pt x="77" y="37"/>
                </a:cubicBezTo>
                <a:cubicBezTo>
                  <a:pt x="71" y="53"/>
                  <a:pt x="71" y="53"/>
                  <a:pt x="71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1" y="53"/>
                  <a:pt x="50" y="54"/>
                  <a:pt x="50" y="55"/>
                </a:cubicBezTo>
                <a:cubicBezTo>
                  <a:pt x="50" y="57"/>
                  <a:pt x="51" y="58"/>
                  <a:pt x="53" y="58"/>
                </a:cubicBezTo>
                <a:cubicBezTo>
                  <a:pt x="73" y="58"/>
                  <a:pt x="73" y="58"/>
                  <a:pt x="73" y="58"/>
                </a:cubicBezTo>
                <a:cubicBezTo>
                  <a:pt x="74" y="58"/>
                  <a:pt x="75" y="58"/>
                  <a:pt x="76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9" name="Freeform 58"/>
          <p:cNvSpPr>
            <a:spLocks noEditPoints="1"/>
          </p:cNvSpPr>
          <p:nvPr/>
        </p:nvSpPr>
        <p:spPr bwMode="auto">
          <a:xfrm>
            <a:off x="3506278" y="3990422"/>
            <a:ext cx="297944" cy="307111"/>
          </a:xfrm>
          <a:custGeom>
            <a:avLst/>
            <a:gdLst>
              <a:gd name="T0" fmla="*/ 102 w 104"/>
              <a:gd name="T1" fmla="*/ 70 h 107"/>
              <a:gd name="T2" fmla="*/ 86 w 104"/>
              <a:gd name="T3" fmla="*/ 50 h 107"/>
              <a:gd name="T4" fmla="*/ 69 w 104"/>
              <a:gd name="T5" fmla="*/ 57 h 107"/>
              <a:gd name="T6" fmla="*/ 57 w 104"/>
              <a:gd name="T7" fmla="*/ 52 h 107"/>
              <a:gd name="T8" fmla="*/ 65 w 104"/>
              <a:gd name="T9" fmla="*/ 37 h 107"/>
              <a:gd name="T10" fmla="*/ 66 w 104"/>
              <a:gd name="T11" fmla="*/ 25 h 107"/>
              <a:gd name="T12" fmla="*/ 41 w 104"/>
              <a:gd name="T13" fmla="*/ 0 h 107"/>
              <a:gd name="T14" fmla="*/ 21 w 104"/>
              <a:gd name="T15" fmla="*/ 28 h 107"/>
              <a:gd name="T16" fmla="*/ 24 w 104"/>
              <a:gd name="T17" fmla="*/ 40 h 107"/>
              <a:gd name="T18" fmla="*/ 29 w 104"/>
              <a:gd name="T19" fmla="*/ 54 h 107"/>
              <a:gd name="T20" fmla="*/ 0 w 104"/>
              <a:gd name="T21" fmla="*/ 103 h 107"/>
              <a:gd name="T22" fmla="*/ 86 w 104"/>
              <a:gd name="T23" fmla="*/ 107 h 107"/>
              <a:gd name="T24" fmla="*/ 99 w 104"/>
              <a:gd name="T25" fmla="*/ 94 h 107"/>
              <a:gd name="T26" fmla="*/ 40 w 104"/>
              <a:gd name="T27" fmla="*/ 69 h 107"/>
              <a:gd name="T28" fmla="*/ 38 w 104"/>
              <a:gd name="T29" fmla="*/ 70 h 107"/>
              <a:gd name="T30" fmla="*/ 34 w 104"/>
              <a:gd name="T31" fmla="*/ 57 h 107"/>
              <a:gd name="T32" fmla="*/ 39 w 104"/>
              <a:gd name="T33" fmla="*/ 57 h 107"/>
              <a:gd name="T34" fmla="*/ 41 w 104"/>
              <a:gd name="T35" fmla="*/ 62 h 107"/>
              <a:gd name="T36" fmla="*/ 53 w 104"/>
              <a:gd name="T37" fmla="*/ 65 h 107"/>
              <a:gd name="T38" fmla="*/ 49 w 104"/>
              <a:gd name="T39" fmla="*/ 70 h 107"/>
              <a:gd name="T40" fmla="*/ 47 w 104"/>
              <a:gd name="T41" fmla="*/ 62 h 107"/>
              <a:gd name="T42" fmla="*/ 49 w 104"/>
              <a:gd name="T43" fmla="*/ 57 h 107"/>
              <a:gd name="T44" fmla="*/ 54 w 104"/>
              <a:gd name="T45" fmla="*/ 57 h 107"/>
              <a:gd name="T46" fmla="*/ 47 w 104"/>
              <a:gd name="T47" fmla="*/ 51 h 107"/>
              <a:gd name="T48" fmla="*/ 29 w 104"/>
              <a:gd name="T49" fmla="*/ 34 h 107"/>
              <a:gd name="T50" fmla="*/ 27 w 104"/>
              <a:gd name="T51" fmla="*/ 32 h 107"/>
              <a:gd name="T52" fmla="*/ 29 w 104"/>
              <a:gd name="T53" fmla="*/ 29 h 107"/>
              <a:gd name="T54" fmla="*/ 38 w 104"/>
              <a:gd name="T55" fmla="*/ 23 h 107"/>
              <a:gd name="T56" fmla="*/ 57 w 104"/>
              <a:gd name="T57" fmla="*/ 28 h 107"/>
              <a:gd name="T58" fmla="*/ 60 w 104"/>
              <a:gd name="T59" fmla="*/ 29 h 107"/>
              <a:gd name="T60" fmla="*/ 60 w 104"/>
              <a:gd name="T61" fmla="*/ 33 h 107"/>
              <a:gd name="T62" fmla="*/ 55 w 104"/>
              <a:gd name="T63" fmla="*/ 44 h 107"/>
              <a:gd name="T64" fmla="*/ 89 w 104"/>
              <a:gd name="T65" fmla="*/ 93 h 107"/>
              <a:gd name="T66" fmla="*/ 82 w 104"/>
              <a:gd name="T67" fmla="*/ 98 h 107"/>
              <a:gd name="T68" fmla="*/ 73 w 104"/>
              <a:gd name="T69" fmla="*/ 85 h 107"/>
              <a:gd name="T70" fmla="*/ 81 w 104"/>
              <a:gd name="T71" fmla="*/ 84 h 107"/>
              <a:gd name="T72" fmla="*/ 88 w 104"/>
              <a:gd name="T73" fmla="*/ 83 h 107"/>
              <a:gd name="T74" fmla="*/ 73 w 104"/>
              <a:gd name="T75" fmla="*/ 72 h 107"/>
              <a:gd name="T76" fmla="*/ 82 w 104"/>
              <a:gd name="T77" fmla="*/ 59 h 107"/>
              <a:gd name="T78" fmla="*/ 89 w 104"/>
              <a:gd name="T79" fmla="*/ 63 h 107"/>
              <a:gd name="T80" fmla="*/ 94 w 104"/>
              <a:gd name="T81" fmla="*/ 71 h 107"/>
              <a:gd name="T82" fmla="*/ 85 w 104"/>
              <a:gd name="T83" fmla="*/ 69 h 107"/>
              <a:gd name="T84" fmla="*/ 86 w 104"/>
              <a:gd name="T85" fmla="*/ 73 h 107"/>
              <a:gd name="T86" fmla="*/ 98 w 104"/>
              <a:gd name="T87" fmla="*/ 83 h 107"/>
              <a:gd name="T88" fmla="*/ 95 w 104"/>
              <a:gd name="T89" fmla="*/ 9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4" h="107">
                <a:moveTo>
                  <a:pt x="102" y="75"/>
                </a:moveTo>
                <a:cubicBezTo>
                  <a:pt x="101" y="74"/>
                  <a:pt x="101" y="74"/>
                  <a:pt x="100" y="73"/>
                </a:cubicBezTo>
                <a:cubicBezTo>
                  <a:pt x="101" y="72"/>
                  <a:pt x="101" y="71"/>
                  <a:pt x="102" y="70"/>
                </a:cubicBezTo>
                <a:cubicBezTo>
                  <a:pt x="102" y="67"/>
                  <a:pt x="102" y="64"/>
                  <a:pt x="99" y="62"/>
                </a:cubicBezTo>
                <a:cubicBezTo>
                  <a:pt x="98" y="61"/>
                  <a:pt x="96" y="59"/>
                  <a:pt x="95" y="58"/>
                </a:cubicBezTo>
                <a:cubicBezTo>
                  <a:pt x="94" y="54"/>
                  <a:pt x="90" y="50"/>
                  <a:pt x="86" y="50"/>
                </a:cubicBezTo>
                <a:cubicBezTo>
                  <a:pt x="81" y="50"/>
                  <a:pt x="77" y="54"/>
                  <a:pt x="77" y="58"/>
                </a:cubicBezTo>
                <a:cubicBezTo>
                  <a:pt x="76" y="58"/>
                  <a:pt x="75" y="59"/>
                  <a:pt x="75" y="59"/>
                </a:cubicBezTo>
                <a:cubicBezTo>
                  <a:pt x="69" y="57"/>
                  <a:pt x="69" y="57"/>
                  <a:pt x="69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59" y="54"/>
                  <a:pt x="59" y="54"/>
                  <a:pt x="59" y="54"/>
                </a:cubicBezTo>
                <a:cubicBezTo>
                  <a:pt x="59" y="53"/>
                  <a:pt x="58" y="52"/>
                  <a:pt x="57" y="52"/>
                </a:cubicBezTo>
                <a:cubicBezTo>
                  <a:pt x="58" y="50"/>
                  <a:pt x="59" y="49"/>
                  <a:pt x="60" y="48"/>
                </a:cubicBezTo>
                <a:cubicBezTo>
                  <a:pt x="62" y="46"/>
                  <a:pt x="63" y="43"/>
                  <a:pt x="64" y="40"/>
                </a:cubicBezTo>
                <a:cubicBezTo>
                  <a:pt x="64" y="39"/>
                  <a:pt x="65" y="38"/>
                  <a:pt x="65" y="37"/>
                </a:cubicBezTo>
                <a:cubicBezTo>
                  <a:pt x="67" y="36"/>
                  <a:pt x="67" y="34"/>
                  <a:pt x="67" y="33"/>
                </a:cubicBezTo>
                <a:cubicBezTo>
                  <a:pt x="67" y="28"/>
                  <a:pt x="67" y="28"/>
                  <a:pt x="67" y="28"/>
                </a:cubicBezTo>
                <a:cubicBezTo>
                  <a:pt x="67" y="27"/>
                  <a:pt x="67" y="26"/>
                  <a:pt x="66" y="25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8"/>
                  <a:pt x="58" y="0"/>
                  <a:pt x="4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0" y="0"/>
                  <a:pt x="22" y="8"/>
                  <a:pt x="22" y="19"/>
                </a:cubicBezTo>
                <a:cubicBezTo>
                  <a:pt x="22" y="25"/>
                  <a:pt x="22" y="25"/>
                  <a:pt x="22" y="25"/>
                </a:cubicBezTo>
                <a:cubicBezTo>
                  <a:pt x="21" y="26"/>
                  <a:pt x="21" y="27"/>
                  <a:pt x="21" y="28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4"/>
                  <a:pt x="21" y="36"/>
                  <a:pt x="23" y="37"/>
                </a:cubicBezTo>
                <a:cubicBezTo>
                  <a:pt x="23" y="38"/>
                  <a:pt x="23" y="39"/>
                  <a:pt x="24" y="40"/>
                </a:cubicBezTo>
                <a:cubicBezTo>
                  <a:pt x="25" y="43"/>
                  <a:pt x="26" y="46"/>
                  <a:pt x="28" y="48"/>
                </a:cubicBezTo>
                <a:cubicBezTo>
                  <a:pt x="29" y="49"/>
                  <a:pt x="30" y="50"/>
                  <a:pt x="31" y="52"/>
                </a:cubicBezTo>
                <a:cubicBezTo>
                  <a:pt x="30" y="52"/>
                  <a:pt x="29" y="53"/>
                  <a:pt x="29" y="54"/>
                </a:cubicBezTo>
                <a:cubicBezTo>
                  <a:pt x="15" y="58"/>
                  <a:pt x="15" y="58"/>
                  <a:pt x="15" y="58"/>
                </a:cubicBezTo>
                <a:cubicBezTo>
                  <a:pt x="5" y="61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5"/>
                  <a:pt x="1" y="107"/>
                  <a:pt x="3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4" y="107"/>
                  <a:pt x="85" y="107"/>
                  <a:pt x="86" y="107"/>
                </a:cubicBezTo>
                <a:cubicBezTo>
                  <a:pt x="90" y="107"/>
                  <a:pt x="95" y="103"/>
                  <a:pt x="95" y="98"/>
                </a:cubicBezTo>
                <a:cubicBezTo>
                  <a:pt x="95" y="98"/>
                  <a:pt x="95" y="98"/>
                  <a:pt x="95" y="98"/>
                </a:cubicBezTo>
                <a:cubicBezTo>
                  <a:pt x="96" y="97"/>
                  <a:pt x="98" y="96"/>
                  <a:pt x="99" y="94"/>
                </a:cubicBezTo>
                <a:cubicBezTo>
                  <a:pt x="102" y="92"/>
                  <a:pt x="104" y="88"/>
                  <a:pt x="104" y="83"/>
                </a:cubicBezTo>
                <a:cubicBezTo>
                  <a:pt x="104" y="80"/>
                  <a:pt x="103" y="77"/>
                  <a:pt x="102" y="75"/>
                </a:cubicBezTo>
                <a:close/>
                <a:moveTo>
                  <a:pt x="40" y="69"/>
                </a:moveTo>
                <a:cubicBezTo>
                  <a:pt x="40" y="70"/>
                  <a:pt x="40" y="70"/>
                  <a:pt x="39" y="70"/>
                </a:cubicBezTo>
                <a:cubicBezTo>
                  <a:pt x="39" y="70"/>
                  <a:pt x="39" y="70"/>
                  <a:pt x="39" y="70"/>
                </a:cubicBezTo>
                <a:cubicBezTo>
                  <a:pt x="39" y="70"/>
                  <a:pt x="38" y="70"/>
                  <a:pt x="38" y="70"/>
                </a:cubicBezTo>
                <a:cubicBezTo>
                  <a:pt x="35" y="65"/>
                  <a:pt x="35" y="65"/>
                  <a:pt x="35" y="65"/>
                </a:cubicBezTo>
                <a:cubicBezTo>
                  <a:pt x="34" y="65"/>
                  <a:pt x="34" y="65"/>
                  <a:pt x="34" y="64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5" y="56"/>
                  <a:pt x="35" y="56"/>
                </a:cubicBezTo>
                <a:cubicBezTo>
                  <a:pt x="35" y="56"/>
                  <a:pt x="36" y="56"/>
                  <a:pt x="36" y="56"/>
                </a:cubicBezTo>
                <a:cubicBezTo>
                  <a:pt x="37" y="57"/>
                  <a:pt x="38" y="57"/>
                  <a:pt x="39" y="57"/>
                </a:cubicBezTo>
                <a:cubicBezTo>
                  <a:pt x="40" y="57"/>
                  <a:pt x="40" y="58"/>
                  <a:pt x="40" y="58"/>
                </a:cubicBezTo>
                <a:cubicBezTo>
                  <a:pt x="40" y="61"/>
                  <a:pt x="40" y="61"/>
                  <a:pt x="40" y="61"/>
                </a:cubicBezTo>
                <a:cubicBezTo>
                  <a:pt x="40" y="61"/>
                  <a:pt x="41" y="62"/>
                  <a:pt x="41" y="62"/>
                </a:cubicBezTo>
                <a:cubicBezTo>
                  <a:pt x="41" y="62"/>
                  <a:pt x="41" y="62"/>
                  <a:pt x="41" y="63"/>
                </a:cubicBezTo>
                <a:lnTo>
                  <a:pt x="40" y="69"/>
                </a:lnTo>
                <a:close/>
                <a:moveTo>
                  <a:pt x="53" y="65"/>
                </a:moveTo>
                <a:cubicBezTo>
                  <a:pt x="50" y="70"/>
                  <a:pt x="50" y="70"/>
                  <a:pt x="50" y="70"/>
                </a:cubicBezTo>
                <a:cubicBezTo>
                  <a:pt x="50" y="70"/>
                  <a:pt x="49" y="70"/>
                  <a:pt x="49" y="70"/>
                </a:cubicBezTo>
                <a:cubicBezTo>
                  <a:pt x="49" y="70"/>
                  <a:pt x="49" y="70"/>
                  <a:pt x="49" y="70"/>
                </a:cubicBezTo>
                <a:cubicBezTo>
                  <a:pt x="48" y="70"/>
                  <a:pt x="48" y="70"/>
                  <a:pt x="48" y="69"/>
                </a:cubicBezTo>
                <a:cubicBezTo>
                  <a:pt x="47" y="63"/>
                  <a:pt x="47" y="63"/>
                  <a:pt x="47" y="63"/>
                </a:cubicBezTo>
                <a:cubicBezTo>
                  <a:pt x="47" y="62"/>
                  <a:pt x="47" y="62"/>
                  <a:pt x="47" y="62"/>
                </a:cubicBezTo>
                <a:cubicBezTo>
                  <a:pt x="47" y="62"/>
                  <a:pt x="48" y="61"/>
                  <a:pt x="48" y="61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58"/>
                  <a:pt x="48" y="57"/>
                  <a:pt x="49" y="57"/>
                </a:cubicBezTo>
                <a:cubicBezTo>
                  <a:pt x="50" y="57"/>
                  <a:pt x="51" y="57"/>
                  <a:pt x="52" y="56"/>
                </a:cubicBezTo>
                <a:cubicBezTo>
                  <a:pt x="52" y="56"/>
                  <a:pt x="53" y="56"/>
                  <a:pt x="53" y="56"/>
                </a:cubicBezTo>
                <a:cubicBezTo>
                  <a:pt x="53" y="56"/>
                  <a:pt x="54" y="57"/>
                  <a:pt x="54" y="57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65"/>
                  <a:pt x="53" y="65"/>
                  <a:pt x="53" y="65"/>
                </a:cubicBezTo>
                <a:close/>
                <a:moveTo>
                  <a:pt x="47" y="51"/>
                </a:moveTo>
                <a:cubicBezTo>
                  <a:pt x="41" y="51"/>
                  <a:pt x="41" y="51"/>
                  <a:pt x="41" y="51"/>
                </a:cubicBezTo>
                <a:cubicBezTo>
                  <a:pt x="39" y="51"/>
                  <a:pt x="36" y="49"/>
                  <a:pt x="33" y="44"/>
                </a:cubicBezTo>
                <a:cubicBezTo>
                  <a:pt x="31" y="41"/>
                  <a:pt x="29" y="37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33"/>
                  <a:pt x="27" y="32"/>
                  <a:pt x="27" y="32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8" y="29"/>
                  <a:pt x="28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5"/>
                  <a:pt x="30" y="25"/>
                </a:cubicBezTo>
                <a:cubicBezTo>
                  <a:pt x="31" y="24"/>
                  <a:pt x="35" y="23"/>
                  <a:pt x="38" y="23"/>
                </a:cubicBezTo>
                <a:cubicBezTo>
                  <a:pt x="41" y="23"/>
                  <a:pt x="43" y="24"/>
                  <a:pt x="45" y="26"/>
                </a:cubicBezTo>
                <a:cubicBezTo>
                  <a:pt x="47" y="28"/>
                  <a:pt x="50" y="29"/>
                  <a:pt x="52" y="29"/>
                </a:cubicBezTo>
                <a:cubicBezTo>
                  <a:pt x="54" y="29"/>
                  <a:pt x="56" y="29"/>
                  <a:pt x="57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8"/>
                  <a:pt x="59" y="28"/>
                  <a:pt x="59" y="29"/>
                </a:cubicBezTo>
                <a:cubicBezTo>
                  <a:pt x="60" y="29"/>
                  <a:pt x="60" y="29"/>
                  <a:pt x="60" y="29"/>
                </a:cubicBezTo>
                <a:cubicBezTo>
                  <a:pt x="60" y="29"/>
                  <a:pt x="61" y="29"/>
                  <a:pt x="61" y="30"/>
                </a:cubicBezTo>
                <a:cubicBezTo>
                  <a:pt x="61" y="32"/>
                  <a:pt x="61" y="32"/>
                  <a:pt x="61" y="32"/>
                </a:cubicBezTo>
                <a:cubicBezTo>
                  <a:pt x="61" y="32"/>
                  <a:pt x="61" y="33"/>
                  <a:pt x="60" y="33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37"/>
                  <a:pt x="57" y="41"/>
                  <a:pt x="55" y="44"/>
                </a:cubicBezTo>
                <a:cubicBezTo>
                  <a:pt x="52" y="49"/>
                  <a:pt x="49" y="51"/>
                  <a:pt x="47" y="51"/>
                </a:cubicBezTo>
                <a:close/>
                <a:moveTo>
                  <a:pt x="95" y="90"/>
                </a:moveTo>
                <a:cubicBezTo>
                  <a:pt x="94" y="92"/>
                  <a:pt x="91" y="93"/>
                  <a:pt x="89" y="93"/>
                </a:cubicBezTo>
                <a:cubicBezTo>
                  <a:pt x="89" y="98"/>
                  <a:pt x="89" y="98"/>
                  <a:pt x="89" y="98"/>
                </a:cubicBezTo>
                <a:cubicBezTo>
                  <a:pt x="89" y="100"/>
                  <a:pt x="87" y="102"/>
                  <a:pt x="86" y="102"/>
                </a:cubicBezTo>
                <a:cubicBezTo>
                  <a:pt x="84" y="102"/>
                  <a:pt x="82" y="100"/>
                  <a:pt x="82" y="98"/>
                </a:cubicBezTo>
                <a:cubicBezTo>
                  <a:pt x="82" y="94"/>
                  <a:pt x="82" y="94"/>
                  <a:pt x="82" y="94"/>
                </a:cubicBezTo>
                <a:cubicBezTo>
                  <a:pt x="78" y="93"/>
                  <a:pt x="75" y="91"/>
                  <a:pt x="73" y="88"/>
                </a:cubicBezTo>
                <a:cubicBezTo>
                  <a:pt x="73" y="88"/>
                  <a:pt x="73" y="86"/>
                  <a:pt x="73" y="85"/>
                </a:cubicBezTo>
                <a:cubicBezTo>
                  <a:pt x="74" y="84"/>
                  <a:pt x="74" y="84"/>
                  <a:pt x="76" y="84"/>
                </a:cubicBezTo>
                <a:cubicBezTo>
                  <a:pt x="78" y="83"/>
                  <a:pt x="78" y="83"/>
                  <a:pt x="78" y="83"/>
                </a:cubicBezTo>
                <a:cubicBezTo>
                  <a:pt x="79" y="83"/>
                  <a:pt x="80" y="83"/>
                  <a:pt x="81" y="84"/>
                </a:cubicBezTo>
                <a:cubicBezTo>
                  <a:pt x="82" y="86"/>
                  <a:pt x="83" y="86"/>
                  <a:pt x="86" y="86"/>
                </a:cubicBezTo>
                <a:cubicBezTo>
                  <a:pt x="89" y="86"/>
                  <a:pt x="89" y="85"/>
                  <a:pt x="89" y="85"/>
                </a:cubicBezTo>
                <a:cubicBezTo>
                  <a:pt x="89" y="84"/>
                  <a:pt x="89" y="84"/>
                  <a:pt x="88" y="83"/>
                </a:cubicBezTo>
                <a:cubicBezTo>
                  <a:pt x="88" y="83"/>
                  <a:pt x="87" y="83"/>
                  <a:pt x="85" y="82"/>
                </a:cubicBezTo>
                <a:cubicBezTo>
                  <a:pt x="80" y="81"/>
                  <a:pt x="77" y="80"/>
                  <a:pt x="75" y="78"/>
                </a:cubicBezTo>
                <a:cubicBezTo>
                  <a:pt x="74" y="77"/>
                  <a:pt x="73" y="75"/>
                  <a:pt x="73" y="72"/>
                </a:cubicBezTo>
                <a:cubicBezTo>
                  <a:pt x="73" y="70"/>
                  <a:pt x="74" y="68"/>
                  <a:pt x="76" y="66"/>
                </a:cubicBezTo>
                <a:cubicBezTo>
                  <a:pt x="77" y="64"/>
                  <a:pt x="79" y="63"/>
                  <a:pt x="82" y="63"/>
                </a:cubicBezTo>
                <a:cubicBezTo>
                  <a:pt x="82" y="59"/>
                  <a:pt x="82" y="59"/>
                  <a:pt x="82" y="59"/>
                </a:cubicBezTo>
                <a:cubicBezTo>
                  <a:pt x="82" y="57"/>
                  <a:pt x="84" y="56"/>
                  <a:pt x="86" y="56"/>
                </a:cubicBezTo>
                <a:cubicBezTo>
                  <a:pt x="87" y="56"/>
                  <a:pt x="89" y="57"/>
                  <a:pt x="89" y="59"/>
                </a:cubicBezTo>
                <a:cubicBezTo>
                  <a:pt x="89" y="63"/>
                  <a:pt x="89" y="63"/>
                  <a:pt x="89" y="63"/>
                </a:cubicBezTo>
                <a:cubicBezTo>
                  <a:pt x="91" y="63"/>
                  <a:pt x="93" y="64"/>
                  <a:pt x="95" y="66"/>
                </a:cubicBezTo>
                <a:cubicBezTo>
                  <a:pt x="96" y="67"/>
                  <a:pt x="96" y="68"/>
                  <a:pt x="96" y="69"/>
                </a:cubicBezTo>
                <a:cubicBezTo>
                  <a:pt x="96" y="70"/>
                  <a:pt x="95" y="71"/>
                  <a:pt x="94" y="71"/>
                </a:cubicBezTo>
                <a:cubicBezTo>
                  <a:pt x="92" y="72"/>
                  <a:pt x="92" y="72"/>
                  <a:pt x="92" y="72"/>
                </a:cubicBezTo>
                <a:cubicBezTo>
                  <a:pt x="91" y="72"/>
                  <a:pt x="90" y="72"/>
                  <a:pt x="89" y="71"/>
                </a:cubicBezTo>
                <a:cubicBezTo>
                  <a:pt x="88" y="70"/>
                  <a:pt x="87" y="69"/>
                  <a:pt x="85" y="69"/>
                </a:cubicBezTo>
                <a:cubicBezTo>
                  <a:pt x="84" y="69"/>
                  <a:pt x="82" y="70"/>
                  <a:pt x="82" y="71"/>
                </a:cubicBezTo>
                <a:cubicBezTo>
                  <a:pt x="82" y="72"/>
                  <a:pt x="83" y="72"/>
                  <a:pt x="83" y="72"/>
                </a:cubicBezTo>
                <a:cubicBezTo>
                  <a:pt x="83" y="72"/>
                  <a:pt x="84" y="73"/>
                  <a:pt x="86" y="73"/>
                </a:cubicBezTo>
                <a:cubicBezTo>
                  <a:pt x="89" y="74"/>
                  <a:pt x="91" y="75"/>
                  <a:pt x="93" y="75"/>
                </a:cubicBezTo>
                <a:cubicBezTo>
                  <a:pt x="94" y="76"/>
                  <a:pt x="96" y="77"/>
                  <a:pt x="97" y="78"/>
                </a:cubicBezTo>
                <a:cubicBezTo>
                  <a:pt x="98" y="80"/>
                  <a:pt x="98" y="81"/>
                  <a:pt x="98" y="83"/>
                </a:cubicBezTo>
                <a:cubicBezTo>
                  <a:pt x="98" y="86"/>
                  <a:pt x="97" y="88"/>
                  <a:pt x="95" y="90"/>
                </a:cubicBezTo>
                <a:close/>
                <a:moveTo>
                  <a:pt x="95" y="90"/>
                </a:moveTo>
                <a:cubicBezTo>
                  <a:pt x="95" y="90"/>
                  <a:pt x="95" y="90"/>
                  <a:pt x="95" y="9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0" name="Freeform 59"/>
          <p:cNvSpPr>
            <a:spLocks noEditPoints="1"/>
          </p:cNvSpPr>
          <p:nvPr/>
        </p:nvSpPr>
        <p:spPr bwMode="auto">
          <a:xfrm>
            <a:off x="2238106" y="3987366"/>
            <a:ext cx="308639" cy="313223"/>
          </a:xfrm>
          <a:custGeom>
            <a:avLst/>
            <a:gdLst>
              <a:gd name="T0" fmla="*/ 45 w 108"/>
              <a:gd name="T1" fmla="*/ 32 h 109"/>
              <a:gd name="T2" fmla="*/ 64 w 108"/>
              <a:gd name="T3" fmla="*/ 35 h 109"/>
              <a:gd name="T4" fmla="*/ 99 w 108"/>
              <a:gd name="T5" fmla="*/ 56 h 109"/>
              <a:gd name="T6" fmla="*/ 92 w 108"/>
              <a:gd name="T7" fmla="*/ 63 h 109"/>
              <a:gd name="T8" fmla="*/ 65 w 108"/>
              <a:gd name="T9" fmla="*/ 90 h 109"/>
              <a:gd name="T10" fmla="*/ 58 w 108"/>
              <a:gd name="T11" fmla="*/ 97 h 109"/>
              <a:gd name="T12" fmla="*/ 64 w 108"/>
              <a:gd name="T13" fmla="*/ 106 h 109"/>
              <a:gd name="T14" fmla="*/ 64 w 108"/>
              <a:gd name="T15" fmla="*/ 30 h 109"/>
              <a:gd name="T16" fmla="*/ 67 w 108"/>
              <a:gd name="T17" fmla="*/ 27 h 109"/>
              <a:gd name="T18" fmla="*/ 65 w 108"/>
              <a:gd name="T19" fmla="*/ 69 h 109"/>
              <a:gd name="T20" fmla="*/ 84 w 108"/>
              <a:gd name="T21" fmla="*/ 46 h 109"/>
              <a:gd name="T22" fmla="*/ 63 w 108"/>
              <a:gd name="T23" fmla="*/ 55 h 109"/>
              <a:gd name="T24" fmla="*/ 44 w 108"/>
              <a:gd name="T25" fmla="*/ 78 h 109"/>
              <a:gd name="T26" fmla="*/ 63 w 108"/>
              <a:gd name="T27" fmla="*/ 61 h 109"/>
              <a:gd name="T28" fmla="*/ 63 w 108"/>
              <a:gd name="T29" fmla="*/ 63 h 109"/>
              <a:gd name="T30" fmla="*/ 59 w 108"/>
              <a:gd name="T31" fmla="*/ 67 h 109"/>
              <a:gd name="T32" fmla="*/ 58 w 108"/>
              <a:gd name="T33" fmla="*/ 65 h 109"/>
              <a:gd name="T34" fmla="*/ 41 w 108"/>
              <a:gd name="T35" fmla="*/ 36 h 109"/>
              <a:gd name="T36" fmla="*/ 28 w 108"/>
              <a:gd name="T37" fmla="*/ 29 h 109"/>
              <a:gd name="T38" fmla="*/ 32 w 108"/>
              <a:gd name="T39" fmla="*/ 21 h 109"/>
              <a:gd name="T40" fmla="*/ 33 w 108"/>
              <a:gd name="T41" fmla="*/ 14 h 109"/>
              <a:gd name="T42" fmla="*/ 19 w 108"/>
              <a:gd name="T43" fmla="*/ 0 h 109"/>
              <a:gd name="T44" fmla="*/ 7 w 108"/>
              <a:gd name="T45" fmla="*/ 16 h 109"/>
              <a:gd name="T46" fmla="*/ 9 w 108"/>
              <a:gd name="T47" fmla="*/ 23 h 109"/>
              <a:gd name="T48" fmla="*/ 11 w 108"/>
              <a:gd name="T49" fmla="*/ 30 h 109"/>
              <a:gd name="T50" fmla="*/ 0 w 108"/>
              <a:gd name="T51" fmla="*/ 65 h 109"/>
              <a:gd name="T52" fmla="*/ 4 w 108"/>
              <a:gd name="T53" fmla="*/ 74 h 109"/>
              <a:gd name="T54" fmla="*/ 13 w 108"/>
              <a:gd name="T55" fmla="*/ 109 h 109"/>
              <a:gd name="T56" fmla="*/ 34 w 108"/>
              <a:gd name="T57" fmla="*/ 102 h 109"/>
              <a:gd name="T58" fmla="*/ 40 w 108"/>
              <a:gd name="T59" fmla="*/ 70 h 109"/>
              <a:gd name="T60" fmla="*/ 18 w 108"/>
              <a:gd name="T61" fmla="*/ 40 h 109"/>
              <a:gd name="T62" fmla="*/ 15 w 108"/>
              <a:gd name="T63" fmla="*/ 37 h 109"/>
              <a:gd name="T64" fmla="*/ 15 w 108"/>
              <a:gd name="T65" fmla="*/ 32 h 109"/>
              <a:gd name="T66" fmla="*/ 18 w 108"/>
              <a:gd name="T67" fmla="*/ 33 h 109"/>
              <a:gd name="T68" fmla="*/ 19 w 108"/>
              <a:gd name="T69" fmla="*/ 35 h 109"/>
              <a:gd name="T70" fmla="*/ 26 w 108"/>
              <a:gd name="T71" fmla="*/ 37 h 109"/>
              <a:gd name="T72" fmla="*/ 23 w 108"/>
              <a:gd name="T73" fmla="*/ 40 h 109"/>
              <a:gd name="T74" fmla="*/ 22 w 108"/>
              <a:gd name="T75" fmla="*/ 35 h 109"/>
              <a:gd name="T76" fmla="*/ 23 w 108"/>
              <a:gd name="T77" fmla="*/ 32 h 109"/>
              <a:gd name="T78" fmla="*/ 26 w 108"/>
              <a:gd name="T79" fmla="*/ 32 h 109"/>
              <a:gd name="T80" fmla="*/ 22 w 108"/>
              <a:gd name="T81" fmla="*/ 29 h 109"/>
              <a:gd name="T82" fmla="*/ 12 w 108"/>
              <a:gd name="T83" fmla="*/ 19 h 109"/>
              <a:gd name="T84" fmla="*/ 11 w 108"/>
              <a:gd name="T85" fmla="*/ 18 h 109"/>
              <a:gd name="T86" fmla="*/ 12 w 108"/>
              <a:gd name="T87" fmla="*/ 16 h 109"/>
              <a:gd name="T88" fmla="*/ 17 w 108"/>
              <a:gd name="T89" fmla="*/ 13 h 109"/>
              <a:gd name="T90" fmla="*/ 28 w 108"/>
              <a:gd name="T91" fmla="*/ 16 h 109"/>
              <a:gd name="T92" fmla="*/ 29 w 108"/>
              <a:gd name="T93" fmla="*/ 16 h 109"/>
              <a:gd name="T94" fmla="*/ 29 w 108"/>
              <a:gd name="T95" fmla="*/ 19 h 109"/>
              <a:gd name="T96" fmla="*/ 26 w 108"/>
              <a:gd name="T97" fmla="*/ 2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8" h="109">
                <a:moveTo>
                  <a:pt x="64" y="18"/>
                </a:moveTo>
                <a:cubicBezTo>
                  <a:pt x="54" y="18"/>
                  <a:pt x="46" y="21"/>
                  <a:pt x="38" y="27"/>
                </a:cubicBezTo>
                <a:cubicBezTo>
                  <a:pt x="41" y="27"/>
                  <a:pt x="44" y="29"/>
                  <a:pt x="45" y="32"/>
                </a:cubicBezTo>
                <a:cubicBezTo>
                  <a:pt x="49" y="30"/>
                  <a:pt x="53" y="28"/>
                  <a:pt x="58" y="27"/>
                </a:cubicBezTo>
                <a:cubicBezTo>
                  <a:pt x="63" y="34"/>
                  <a:pt x="63" y="34"/>
                  <a:pt x="63" y="34"/>
                </a:cubicBezTo>
                <a:cubicBezTo>
                  <a:pt x="63" y="35"/>
                  <a:pt x="64" y="35"/>
                  <a:pt x="64" y="35"/>
                </a:cubicBezTo>
                <a:cubicBezTo>
                  <a:pt x="65" y="35"/>
                  <a:pt x="65" y="35"/>
                  <a:pt x="65" y="34"/>
                </a:cubicBezTo>
                <a:cubicBezTo>
                  <a:pt x="70" y="27"/>
                  <a:pt x="70" y="27"/>
                  <a:pt x="70" y="27"/>
                </a:cubicBezTo>
                <a:cubicBezTo>
                  <a:pt x="85" y="30"/>
                  <a:pt x="96" y="41"/>
                  <a:pt x="99" y="56"/>
                </a:cubicBezTo>
                <a:cubicBezTo>
                  <a:pt x="92" y="61"/>
                  <a:pt x="92" y="61"/>
                  <a:pt x="92" y="61"/>
                </a:cubicBezTo>
                <a:cubicBezTo>
                  <a:pt x="91" y="61"/>
                  <a:pt x="91" y="61"/>
                  <a:pt x="91" y="62"/>
                </a:cubicBezTo>
                <a:cubicBezTo>
                  <a:pt x="91" y="62"/>
                  <a:pt x="91" y="63"/>
                  <a:pt x="92" y="63"/>
                </a:cubicBezTo>
                <a:cubicBezTo>
                  <a:pt x="99" y="68"/>
                  <a:pt x="99" y="68"/>
                  <a:pt x="99" y="68"/>
                </a:cubicBezTo>
                <a:cubicBezTo>
                  <a:pt x="96" y="83"/>
                  <a:pt x="85" y="94"/>
                  <a:pt x="70" y="97"/>
                </a:cubicBezTo>
                <a:cubicBezTo>
                  <a:pt x="65" y="90"/>
                  <a:pt x="65" y="90"/>
                  <a:pt x="65" y="90"/>
                </a:cubicBezTo>
                <a:cubicBezTo>
                  <a:pt x="65" y="89"/>
                  <a:pt x="65" y="89"/>
                  <a:pt x="64" y="89"/>
                </a:cubicBezTo>
                <a:cubicBezTo>
                  <a:pt x="64" y="89"/>
                  <a:pt x="63" y="89"/>
                  <a:pt x="63" y="90"/>
                </a:cubicBezTo>
                <a:cubicBezTo>
                  <a:pt x="58" y="97"/>
                  <a:pt x="58" y="97"/>
                  <a:pt x="58" y="97"/>
                </a:cubicBezTo>
                <a:cubicBezTo>
                  <a:pt x="51" y="95"/>
                  <a:pt x="45" y="92"/>
                  <a:pt x="40" y="87"/>
                </a:cubicBezTo>
                <a:cubicBezTo>
                  <a:pt x="40" y="98"/>
                  <a:pt x="40" y="98"/>
                  <a:pt x="40" y="98"/>
                </a:cubicBezTo>
                <a:cubicBezTo>
                  <a:pt x="47" y="103"/>
                  <a:pt x="55" y="106"/>
                  <a:pt x="64" y="106"/>
                </a:cubicBezTo>
                <a:cubicBezTo>
                  <a:pt x="88" y="106"/>
                  <a:pt x="108" y="86"/>
                  <a:pt x="108" y="62"/>
                </a:cubicBezTo>
                <a:cubicBezTo>
                  <a:pt x="108" y="38"/>
                  <a:pt x="88" y="18"/>
                  <a:pt x="64" y="18"/>
                </a:cubicBezTo>
                <a:close/>
                <a:moveTo>
                  <a:pt x="64" y="30"/>
                </a:moveTo>
                <a:cubicBezTo>
                  <a:pt x="62" y="27"/>
                  <a:pt x="62" y="27"/>
                  <a:pt x="62" y="27"/>
                </a:cubicBezTo>
                <a:cubicBezTo>
                  <a:pt x="62" y="27"/>
                  <a:pt x="63" y="27"/>
                  <a:pt x="64" y="27"/>
                </a:cubicBezTo>
                <a:cubicBezTo>
                  <a:pt x="65" y="27"/>
                  <a:pt x="66" y="27"/>
                  <a:pt x="67" y="27"/>
                </a:cubicBezTo>
                <a:lnTo>
                  <a:pt x="64" y="30"/>
                </a:lnTo>
                <a:close/>
                <a:moveTo>
                  <a:pt x="48" y="82"/>
                </a:moveTo>
                <a:cubicBezTo>
                  <a:pt x="65" y="69"/>
                  <a:pt x="65" y="69"/>
                  <a:pt x="65" y="69"/>
                </a:cubicBezTo>
                <a:cubicBezTo>
                  <a:pt x="66" y="68"/>
                  <a:pt x="68" y="68"/>
                  <a:pt x="69" y="67"/>
                </a:cubicBezTo>
                <a:cubicBezTo>
                  <a:pt x="70" y="66"/>
                  <a:pt x="71" y="64"/>
                  <a:pt x="71" y="63"/>
                </a:cubicBezTo>
                <a:cubicBezTo>
                  <a:pt x="84" y="46"/>
                  <a:pt x="84" y="46"/>
                  <a:pt x="84" y="46"/>
                </a:cubicBezTo>
                <a:cubicBezTo>
                  <a:pt x="85" y="45"/>
                  <a:pt x="85" y="43"/>
                  <a:pt x="84" y="42"/>
                </a:cubicBezTo>
                <a:cubicBezTo>
                  <a:pt x="83" y="41"/>
                  <a:pt x="81" y="41"/>
                  <a:pt x="80" y="42"/>
                </a:cubicBezTo>
                <a:cubicBezTo>
                  <a:pt x="63" y="55"/>
                  <a:pt x="63" y="55"/>
                  <a:pt x="63" y="55"/>
                </a:cubicBezTo>
                <a:cubicBezTo>
                  <a:pt x="62" y="55"/>
                  <a:pt x="60" y="56"/>
                  <a:pt x="59" y="57"/>
                </a:cubicBezTo>
                <a:cubicBezTo>
                  <a:pt x="58" y="58"/>
                  <a:pt x="58" y="60"/>
                  <a:pt x="57" y="61"/>
                </a:cubicBezTo>
                <a:cubicBezTo>
                  <a:pt x="44" y="78"/>
                  <a:pt x="44" y="78"/>
                  <a:pt x="44" y="78"/>
                </a:cubicBezTo>
                <a:cubicBezTo>
                  <a:pt x="43" y="79"/>
                  <a:pt x="43" y="81"/>
                  <a:pt x="44" y="82"/>
                </a:cubicBezTo>
                <a:cubicBezTo>
                  <a:pt x="45" y="83"/>
                  <a:pt x="47" y="83"/>
                  <a:pt x="48" y="82"/>
                </a:cubicBezTo>
                <a:close/>
                <a:moveTo>
                  <a:pt x="63" y="61"/>
                </a:moveTo>
                <a:cubicBezTo>
                  <a:pt x="65" y="63"/>
                  <a:pt x="65" y="63"/>
                  <a:pt x="65" y="63"/>
                </a:cubicBezTo>
                <a:cubicBezTo>
                  <a:pt x="65" y="63"/>
                  <a:pt x="65" y="63"/>
                  <a:pt x="65" y="63"/>
                </a:cubicBezTo>
                <a:cubicBezTo>
                  <a:pt x="65" y="64"/>
                  <a:pt x="64" y="64"/>
                  <a:pt x="63" y="63"/>
                </a:cubicBezTo>
                <a:cubicBezTo>
                  <a:pt x="62" y="62"/>
                  <a:pt x="62" y="61"/>
                  <a:pt x="63" y="61"/>
                </a:cubicBezTo>
                <a:close/>
                <a:moveTo>
                  <a:pt x="58" y="65"/>
                </a:moveTo>
                <a:cubicBezTo>
                  <a:pt x="58" y="66"/>
                  <a:pt x="59" y="66"/>
                  <a:pt x="59" y="67"/>
                </a:cubicBezTo>
                <a:cubicBezTo>
                  <a:pt x="60" y="67"/>
                  <a:pt x="60" y="68"/>
                  <a:pt x="61" y="68"/>
                </a:cubicBezTo>
                <a:cubicBezTo>
                  <a:pt x="46" y="80"/>
                  <a:pt x="46" y="80"/>
                  <a:pt x="46" y="80"/>
                </a:cubicBezTo>
                <a:lnTo>
                  <a:pt x="58" y="65"/>
                </a:lnTo>
                <a:close/>
                <a:moveTo>
                  <a:pt x="40" y="67"/>
                </a:moveTo>
                <a:cubicBezTo>
                  <a:pt x="40" y="66"/>
                  <a:pt x="41" y="65"/>
                  <a:pt x="41" y="65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4"/>
                  <a:pt x="39" y="32"/>
                  <a:pt x="37" y="32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8" y="29"/>
                  <a:pt x="28" y="29"/>
                </a:cubicBezTo>
                <a:cubicBezTo>
                  <a:pt x="28" y="28"/>
                  <a:pt x="29" y="28"/>
                  <a:pt x="29" y="27"/>
                </a:cubicBezTo>
                <a:cubicBezTo>
                  <a:pt x="30" y="26"/>
                  <a:pt x="31" y="24"/>
                  <a:pt x="32" y="23"/>
                </a:cubicBezTo>
                <a:cubicBezTo>
                  <a:pt x="32" y="22"/>
                  <a:pt x="32" y="22"/>
                  <a:pt x="32" y="21"/>
                </a:cubicBezTo>
                <a:cubicBezTo>
                  <a:pt x="33" y="20"/>
                  <a:pt x="33" y="19"/>
                  <a:pt x="33" y="18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5"/>
                  <a:pt x="33" y="15"/>
                  <a:pt x="33" y="14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5"/>
                  <a:pt x="28" y="0"/>
                  <a:pt x="22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3" y="0"/>
                  <a:pt x="8" y="5"/>
                  <a:pt x="8" y="11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5"/>
                  <a:pt x="7" y="15"/>
                  <a:pt x="7" y="16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9"/>
                  <a:pt x="8" y="20"/>
                  <a:pt x="8" y="21"/>
                </a:cubicBezTo>
                <a:cubicBezTo>
                  <a:pt x="8" y="22"/>
                  <a:pt x="9" y="22"/>
                  <a:pt x="9" y="23"/>
                </a:cubicBezTo>
                <a:cubicBezTo>
                  <a:pt x="10" y="24"/>
                  <a:pt x="10" y="26"/>
                  <a:pt x="11" y="27"/>
                </a:cubicBezTo>
                <a:cubicBezTo>
                  <a:pt x="12" y="28"/>
                  <a:pt x="12" y="28"/>
                  <a:pt x="13" y="29"/>
                </a:cubicBezTo>
                <a:cubicBezTo>
                  <a:pt x="12" y="29"/>
                  <a:pt x="12" y="30"/>
                  <a:pt x="11" y="30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0" y="34"/>
                  <a:pt x="0" y="36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6"/>
                  <a:pt x="1" y="67"/>
                </a:cubicBezTo>
                <a:cubicBezTo>
                  <a:pt x="1" y="70"/>
                  <a:pt x="1" y="70"/>
                  <a:pt x="1" y="70"/>
                </a:cubicBezTo>
                <a:cubicBezTo>
                  <a:pt x="1" y="72"/>
                  <a:pt x="2" y="74"/>
                  <a:pt x="4" y="74"/>
                </a:cubicBezTo>
                <a:cubicBezTo>
                  <a:pt x="5" y="74"/>
                  <a:pt x="6" y="73"/>
                  <a:pt x="6" y="73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106"/>
                  <a:pt x="10" y="109"/>
                  <a:pt x="13" y="109"/>
                </a:cubicBezTo>
                <a:cubicBezTo>
                  <a:pt x="17" y="109"/>
                  <a:pt x="20" y="106"/>
                  <a:pt x="20" y="102"/>
                </a:cubicBezTo>
                <a:cubicBezTo>
                  <a:pt x="20" y="106"/>
                  <a:pt x="23" y="109"/>
                  <a:pt x="27" y="109"/>
                </a:cubicBezTo>
                <a:cubicBezTo>
                  <a:pt x="31" y="109"/>
                  <a:pt x="34" y="106"/>
                  <a:pt x="34" y="102"/>
                </a:cubicBezTo>
                <a:cubicBezTo>
                  <a:pt x="34" y="73"/>
                  <a:pt x="34" y="73"/>
                  <a:pt x="34" y="73"/>
                </a:cubicBezTo>
                <a:cubicBezTo>
                  <a:pt x="35" y="73"/>
                  <a:pt x="36" y="74"/>
                  <a:pt x="36" y="74"/>
                </a:cubicBezTo>
                <a:cubicBezTo>
                  <a:pt x="38" y="74"/>
                  <a:pt x="40" y="72"/>
                  <a:pt x="40" y="70"/>
                </a:cubicBezTo>
                <a:lnTo>
                  <a:pt x="40" y="67"/>
                </a:lnTo>
                <a:close/>
                <a:moveTo>
                  <a:pt x="18" y="39"/>
                </a:moveTo>
                <a:cubicBezTo>
                  <a:pt x="18" y="39"/>
                  <a:pt x="18" y="40"/>
                  <a:pt x="18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7" y="40"/>
                  <a:pt x="17" y="40"/>
                  <a:pt x="17" y="39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5" y="36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6" y="32"/>
                  <a:pt x="16" y="32"/>
                </a:cubicBezTo>
                <a:cubicBezTo>
                  <a:pt x="16" y="32"/>
                  <a:pt x="17" y="32"/>
                  <a:pt x="18" y="32"/>
                </a:cubicBezTo>
                <a:cubicBezTo>
                  <a:pt x="18" y="32"/>
                  <a:pt x="18" y="33"/>
                  <a:pt x="18" y="33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9" y="35"/>
                  <a:pt x="19" y="35"/>
                  <a:pt x="19" y="35"/>
                </a:cubicBezTo>
                <a:lnTo>
                  <a:pt x="18" y="39"/>
                </a:lnTo>
                <a:close/>
                <a:moveTo>
                  <a:pt x="26" y="36"/>
                </a:moveTo>
                <a:cubicBezTo>
                  <a:pt x="26" y="37"/>
                  <a:pt x="26" y="37"/>
                  <a:pt x="26" y="37"/>
                </a:cubicBezTo>
                <a:cubicBezTo>
                  <a:pt x="24" y="39"/>
                  <a:pt x="24" y="39"/>
                  <a:pt x="24" y="39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2" y="39"/>
                  <a:pt x="22" y="39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33"/>
                  <a:pt x="23" y="32"/>
                  <a:pt x="23" y="32"/>
                </a:cubicBezTo>
                <a:cubicBezTo>
                  <a:pt x="24" y="32"/>
                  <a:pt x="24" y="32"/>
                  <a:pt x="25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6" y="32"/>
                  <a:pt x="26" y="32"/>
                  <a:pt x="26" y="32"/>
                </a:cubicBezTo>
                <a:lnTo>
                  <a:pt x="26" y="36"/>
                </a:lnTo>
                <a:close/>
                <a:moveTo>
                  <a:pt x="26" y="25"/>
                </a:moveTo>
                <a:cubicBezTo>
                  <a:pt x="25" y="27"/>
                  <a:pt x="23" y="29"/>
                  <a:pt x="22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6" y="27"/>
                  <a:pt x="14" y="25"/>
                </a:cubicBezTo>
                <a:cubicBezTo>
                  <a:pt x="13" y="23"/>
                  <a:pt x="12" y="21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3" y="14"/>
                  <a:pt x="15" y="13"/>
                  <a:pt x="17" y="13"/>
                </a:cubicBezTo>
                <a:cubicBezTo>
                  <a:pt x="19" y="13"/>
                  <a:pt x="20" y="14"/>
                  <a:pt x="21" y="15"/>
                </a:cubicBezTo>
                <a:cubicBezTo>
                  <a:pt x="22" y="16"/>
                  <a:pt x="23" y="16"/>
                  <a:pt x="25" y="16"/>
                </a:cubicBezTo>
                <a:cubicBezTo>
                  <a:pt x="26" y="16"/>
                  <a:pt x="27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6"/>
                  <a:pt x="30" y="16"/>
                  <a:pt x="30" y="17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21"/>
                  <a:pt x="28" y="23"/>
                  <a:pt x="2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1" name="Freeform 60"/>
          <p:cNvSpPr>
            <a:spLocks noEditPoints="1"/>
          </p:cNvSpPr>
          <p:nvPr/>
        </p:nvSpPr>
        <p:spPr bwMode="auto">
          <a:xfrm>
            <a:off x="1636106" y="4025564"/>
            <a:ext cx="264330" cy="288776"/>
          </a:xfrm>
          <a:custGeom>
            <a:avLst/>
            <a:gdLst>
              <a:gd name="T0" fmla="*/ 26 w 92"/>
              <a:gd name="T1" fmla="*/ 27 h 101"/>
              <a:gd name="T2" fmla="*/ 30 w 92"/>
              <a:gd name="T3" fmla="*/ 19 h 101"/>
              <a:gd name="T4" fmla="*/ 31 w 92"/>
              <a:gd name="T5" fmla="*/ 13 h 101"/>
              <a:gd name="T6" fmla="*/ 18 w 92"/>
              <a:gd name="T7" fmla="*/ 0 h 101"/>
              <a:gd name="T8" fmla="*/ 7 w 92"/>
              <a:gd name="T9" fmla="*/ 15 h 101"/>
              <a:gd name="T10" fmla="*/ 9 w 92"/>
              <a:gd name="T11" fmla="*/ 21 h 101"/>
              <a:gd name="T12" fmla="*/ 11 w 92"/>
              <a:gd name="T13" fmla="*/ 28 h 101"/>
              <a:gd name="T14" fmla="*/ 0 w 92"/>
              <a:gd name="T15" fmla="*/ 60 h 101"/>
              <a:gd name="T16" fmla="*/ 4 w 92"/>
              <a:gd name="T17" fmla="*/ 68 h 101"/>
              <a:gd name="T18" fmla="*/ 13 w 92"/>
              <a:gd name="T19" fmla="*/ 101 h 101"/>
              <a:gd name="T20" fmla="*/ 32 w 92"/>
              <a:gd name="T21" fmla="*/ 95 h 101"/>
              <a:gd name="T22" fmla="*/ 38 w 92"/>
              <a:gd name="T23" fmla="*/ 64 h 101"/>
              <a:gd name="T24" fmla="*/ 38 w 92"/>
              <a:gd name="T25" fmla="*/ 33 h 101"/>
              <a:gd name="T26" fmla="*/ 17 w 92"/>
              <a:gd name="T27" fmla="*/ 37 h 101"/>
              <a:gd name="T28" fmla="*/ 14 w 92"/>
              <a:gd name="T29" fmla="*/ 34 h 101"/>
              <a:gd name="T30" fmla="*/ 14 w 92"/>
              <a:gd name="T31" fmla="*/ 29 h 101"/>
              <a:gd name="T32" fmla="*/ 17 w 92"/>
              <a:gd name="T33" fmla="*/ 30 h 101"/>
              <a:gd name="T34" fmla="*/ 18 w 92"/>
              <a:gd name="T35" fmla="*/ 33 h 101"/>
              <a:gd name="T36" fmla="*/ 24 w 92"/>
              <a:gd name="T37" fmla="*/ 34 h 101"/>
              <a:gd name="T38" fmla="*/ 22 w 92"/>
              <a:gd name="T39" fmla="*/ 37 h 101"/>
              <a:gd name="T40" fmla="*/ 21 w 92"/>
              <a:gd name="T41" fmla="*/ 32 h 101"/>
              <a:gd name="T42" fmla="*/ 22 w 92"/>
              <a:gd name="T43" fmla="*/ 30 h 101"/>
              <a:gd name="T44" fmla="*/ 24 w 92"/>
              <a:gd name="T45" fmla="*/ 30 h 101"/>
              <a:gd name="T46" fmla="*/ 21 w 92"/>
              <a:gd name="T47" fmla="*/ 26 h 101"/>
              <a:gd name="T48" fmla="*/ 11 w 92"/>
              <a:gd name="T49" fmla="*/ 18 h 101"/>
              <a:gd name="T50" fmla="*/ 10 w 92"/>
              <a:gd name="T51" fmla="*/ 17 h 101"/>
              <a:gd name="T52" fmla="*/ 11 w 92"/>
              <a:gd name="T53" fmla="*/ 15 h 101"/>
              <a:gd name="T54" fmla="*/ 16 w 92"/>
              <a:gd name="T55" fmla="*/ 12 h 101"/>
              <a:gd name="T56" fmla="*/ 26 w 92"/>
              <a:gd name="T57" fmla="*/ 15 h 101"/>
              <a:gd name="T58" fmla="*/ 27 w 92"/>
              <a:gd name="T59" fmla="*/ 15 h 101"/>
              <a:gd name="T60" fmla="*/ 28 w 92"/>
              <a:gd name="T61" fmla="*/ 17 h 101"/>
              <a:gd name="T62" fmla="*/ 25 w 92"/>
              <a:gd name="T63" fmla="*/ 23 h 101"/>
              <a:gd name="T64" fmla="*/ 41 w 92"/>
              <a:gd name="T65" fmla="*/ 9 h 101"/>
              <a:gd name="T66" fmla="*/ 55 w 92"/>
              <a:gd name="T67" fmla="*/ 28 h 101"/>
              <a:gd name="T68" fmla="*/ 41 w 92"/>
              <a:gd name="T69" fmla="*/ 35 h 101"/>
              <a:gd name="T70" fmla="*/ 57 w 92"/>
              <a:gd name="T71" fmla="*/ 51 h 101"/>
              <a:gd name="T72" fmla="*/ 41 w 92"/>
              <a:gd name="T73" fmla="*/ 66 h 101"/>
              <a:gd name="T74" fmla="*/ 55 w 92"/>
              <a:gd name="T75" fmla="*/ 73 h 101"/>
              <a:gd name="T76" fmla="*/ 41 w 92"/>
              <a:gd name="T77" fmla="*/ 92 h 101"/>
              <a:gd name="T78" fmla="*/ 92 w 92"/>
              <a:gd name="T79" fmla="*/ 51 h 101"/>
              <a:gd name="T80" fmla="*/ 73 w 92"/>
              <a:gd name="T81" fmla="*/ 41 h 101"/>
              <a:gd name="T82" fmla="*/ 65 w 92"/>
              <a:gd name="T83" fmla="*/ 63 h 101"/>
              <a:gd name="T84" fmla="*/ 57 w 92"/>
              <a:gd name="T85" fmla="*/ 11 h 101"/>
              <a:gd name="T86" fmla="*/ 63 w 92"/>
              <a:gd name="T87" fmla="*/ 29 h 101"/>
              <a:gd name="T88" fmla="*/ 57 w 92"/>
              <a:gd name="T89" fmla="*/ 90 h 101"/>
              <a:gd name="T90" fmla="*/ 76 w 92"/>
              <a:gd name="T91" fmla="*/ 68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2" h="101">
                <a:moveTo>
                  <a:pt x="35" y="29"/>
                </a:move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7" y="27"/>
                  <a:pt x="26" y="27"/>
                </a:cubicBezTo>
                <a:cubicBezTo>
                  <a:pt x="27" y="26"/>
                  <a:pt x="27" y="26"/>
                  <a:pt x="27" y="25"/>
                </a:cubicBezTo>
                <a:cubicBezTo>
                  <a:pt x="28" y="24"/>
                  <a:pt x="29" y="22"/>
                  <a:pt x="30" y="21"/>
                </a:cubicBezTo>
                <a:cubicBezTo>
                  <a:pt x="30" y="20"/>
                  <a:pt x="30" y="20"/>
                  <a:pt x="30" y="19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4"/>
                  <a:pt x="31" y="13"/>
                  <a:pt x="31" y="13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4"/>
                  <a:pt x="26" y="0"/>
                  <a:pt x="2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2" y="0"/>
                  <a:pt x="8" y="4"/>
                  <a:pt x="8" y="10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4"/>
                  <a:pt x="7" y="15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8"/>
                  <a:pt x="7" y="19"/>
                  <a:pt x="8" y="19"/>
                </a:cubicBezTo>
                <a:cubicBezTo>
                  <a:pt x="8" y="20"/>
                  <a:pt x="8" y="20"/>
                  <a:pt x="9" y="21"/>
                </a:cubicBezTo>
                <a:cubicBezTo>
                  <a:pt x="9" y="22"/>
                  <a:pt x="10" y="24"/>
                  <a:pt x="11" y="25"/>
                </a:cubicBezTo>
                <a:cubicBezTo>
                  <a:pt x="11" y="26"/>
                  <a:pt x="12" y="26"/>
                  <a:pt x="12" y="27"/>
                </a:cubicBezTo>
                <a:cubicBezTo>
                  <a:pt x="12" y="27"/>
                  <a:pt x="11" y="28"/>
                  <a:pt x="11" y="28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30"/>
                  <a:pt x="0" y="31"/>
                  <a:pt x="0" y="33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1" y="61"/>
                  <a:pt x="1" y="62"/>
                </a:cubicBezTo>
                <a:cubicBezTo>
                  <a:pt x="1" y="64"/>
                  <a:pt x="1" y="64"/>
                  <a:pt x="1" y="64"/>
                </a:cubicBezTo>
                <a:cubicBezTo>
                  <a:pt x="1" y="66"/>
                  <a:pt x="2" y="68"/>
                  <a:pt x="4" y="68"/>
                </a:cubicBezTo>
                <a:cubicBezTo>
                  <a:pt x="5" y="68"/>
                  <a:pt x="6" y="68"/>
                  <a:pt x="6" y="67"/>
                </a:cubicBezTo>
                <a:cubicBezTo>
                  <a:pt x="6" y="95"/>
                  <a:pt x="6" y="95"/>
                  <a:pt x="6" y="95"/>
                </a:cubicBezTo>
                <a:cubicBezTo>
                  <a:pt x="6" y="98"/>
                  <a:pt x="9" y="101"/>
                  <a:pt x="13" y="101"/>
                </a:cubicBezTo>
                <a:cubicBezTo>
                  <a:pt x="16" y="101"/>
                  <a:pt x="19" y="98"/>
                  <a:pt x="19" y="95"/>
                </a:cubicBezTo>
                <a:cubicBezTo>
                  <a:pt x="19" y="98"/>
                  <a:pt x="22" y="101"/>
                  <a:pt x="26" y="101"/>
                </a:cubicBezTo>
                <a:cubicBezTo>
                  <a:pt x="29" y="101"/>
                  <a:pt x="32" y="98"/>
                  <a:pt x="32" y="95"/>
                </a:cubicBezTo>
                <a:cubicBezTo>
                  <a:pt x="32" y="67"/>
                  <a:pt x="32" y="67"/>
                  <a:pt x="32" y="67"/>
                </a:cubicBezTo>
                <a:cubicBezTo>
                  <a:pt x="33" y="68"/>
                  <a:pt x="33" y="68"/>
                  <a:pt x="34" y="68"/>
                </a:cubicBezTo>
                <a:cubicBezTo>
                  <a:pt x="36" y="68"/>
                  <a:pt x="38" y="66"/>
                  <a:pt x="38" y="64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1"/>
                  <a:pt x="38" y="60"/>
                  <a:pt x="38" y="60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1"/>
                  <a:pt x="37" y="30"/>
                  <a:pt x="35" y="29"/>
                </a:cubicBezTo>
                <a:close/>
                <a:moveTo>
                  <a:pt x="17" y="36"/>
                </a:moveTo>
                <a:cubicBezTo>
                  <a:pt x="17" y="36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6" y="37"/>
                  <a:pt x="16" y="37"/>
                  <a:pt x="16" y="36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29"/>
                  <a:pt x="14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8" y="33"/>
                  <a:pt x="18" y="33"/>
                </a:cubicBezTo>
                <a:lnTo>
                  <a:pt x="17" y="36"/>
                </a:lnTo>
                <a:close/>
                <a:moveTo>
                  <a:pt x="24" y="34"/>
                </a:moveTo>
                <a:cubicBezTo>
                  <a:pt x="24" y="34"/>
                  <a:pt x="24" y="34"/>
                  <a:pt x="24" y="34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1" y="37"/>
                  <a:pt x="21" y="36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2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0"/>
                  <a:pt x="23" y="29"/>
                </a:cubicBezTo>
                <a:cubicBezTo>
                  <a:pt x="23" y="29"/>
                  <a:pt x="24" y="29"/>
                  <a:pt x="24" y="29"/>
                </a:cubicBezTo>
                <a:cubicBezTo>
                  <a:pt x="24" y="29"/>
                  <a:pt x="24" y="30"/>
                  <a:pt x="24" y="30"/>
                </a:cubicBezTo>
                <a:lnTo>
                  <a:pt x="24" y="34"/>
                </a:lnTo>
                <a:close/>
                <a:moveTo>
                  <a:pt x="25" y="23"/>
                </a:moveTo>
                <a:cubicBezTo>
                  <a:pt x="23" y="25"/>
                  <a:pt x="22" y="26"/>
                  <a:pt x="21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5" y="25"/>
                  <a:pt x="14" y="23"/>
                </a:cubicBezTo>
                <a:cubicBezTo>
                  <a:pt x="12" y="21"/>
                  <a:pt x="12" y="19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3"/>
                  <a:pt x="12" y="13"/>
                </a:cubicBezTo>
                <a:cubicBezTo>
                  <a:pt x="13" y="13"/>
                  <a:pt x="14" y="12"/>
                  <a:pt x="16" y="12"/>
                </a:cubicBezTo>
                <a:cubicBezTo>
                  <a:pt x="18" y="12"/>
                  <a:pt x="19" y="12"/>
                  <a:pt x="20" y="13"/>
                </a:cubicBezTo>
                <a:cubicBezTo>
                  <a:pt x="21" y="15"/>
                  <a:pt x="22" y="15"/>
                  <a:pt x="24" y="15"/>
                </a:cubicBezTo>
                <a:cubicBezTo>
                  <a:pt x="24" y="15"/>
                  <a:pt x="25" y="15"/>
                  <a:pt x="26" y="15"/>
                </a:cubicBezTo>
                <a:cubicBezTo>
                  <a:pt x="26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9"/>
                  <a:pt x="26" y="21"/>
                  <a:pt x="25" y="23"/>
                </a:cubicBezTo>
                <a:close/>
                <a:moveTo>
                  <a:pt x="42" y="1"/>
                </a:moveTo>
                <a:cubicBezTo>
                  <a:pt x="42" y="1"/>
                  <a:pt x="41" y="1"/>
                  <a:pt x="41" y="1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9"/>
                  <a:pt x="42" y="9"/>
                  <a:pt x="42" y="9"/>
                </a:cubicBezTo>
                <a:cubicBezTo>
                  <a:pt x="45" y="9"/>
                  <a:pt x="49" y="13"/>
                  <a:pt x="52" y="20"/>
                </a:cubicBezTo>
                <a:cubicBezTo>
                  <a:pt x="53" y="22"/>
                  <a:pt x="54" y="25"/>
                  <a:pt x="55" y="28"/>
                </a:cubicBezTo>
                <a:cubicBezTo>
                  <a:pt x="51" y="27"/>
                  <a:pt x="46" y="27"/>
                  <a:pt x="42" y="27"/>
                </a:cubicBezTo>
                <a:cubicBezTo>
                  <a:pt x="42" y="27"/>
                  <a:pt x="41" y="27"/>
                  <a:pt x="41" y="27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5"/>
                  <a:pt x="42" y="35"/>
                  <a:pt x="42" y="35"/>
                </a:cubicBezTo>
                <a:cubicBezTo>
                  <a:pt x="47" y="35"/>
                  <a:pt x="52" y="35"/>
                  <a:pt x="56" y="36"/>
                </a:cubicBezTo>
                <a:cubicBezTo>
                  <a:pt x="57" y="41"/>
                  <a:pt x="57" y="46"/>
                  <a:pt x="57" y="51"/>
                </a:cubicBezTo>
                <a:cubicBezTo>
                  <a:pt x="57" y="56"/>
                  <a:pt x="57" y="60"/>
                  <a:pt x="56" y="65"/>
                </a:cubicBezTo>
                <a:cubicBezTo>
                  <a:pt x="52" y="66"/>
                  <a:pt x="47" y="66"/>
                  <a:pt x="42" y="66"/>
                </a:cubicBezTo>
                <a:cubicBezTo>
                  <a:pt x="42" y="66"/>
                  <a:pt x="41" y="66"/>
                  <a:pt x="41" y="66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2" y="74"/>
                  <a:pt x="42" y="74"/>
                </a:cubicBezTo>
                <a:cubicBezTo>
                  <a:pt x="46" y="74"/>
                  <a:pt x="51" y="74"/>
                  <a:pt x="55" y="73"/>
                </a:cubicBezTo>
                <a:cubicBezTo>
                  <a:pt x="54" y="76"/>
                  <a:pt x="53" y="79"/>
                  <a:pt x="52" y="81"/>
                </a:cubicBezTo>
                <a:cubicBezTo>
                  <a:pt x="49" y="88"/>
                  <a:pt x="45" y="92"/>
                  <a:pt x="42" y="92"/>
                </a:cubicBezTo>
                <a:cubicBezTo>
                  <a:pt x="42" y="92"/>
                  <a:pt x="41" y="92"/>
                  <a:pt x="41" y="92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01"/>
                  <a:pt x="42" y="101"/>
                  <a:pt x="42" y="101"/>
                </a:cubicBezTo>
                <a:cubicBezTo>
                  <a:pt x="70" y="101"/>
                  <a:pt x="92" y="78"/>
                  <a:pt x="92" y="51"/>
                </a:cubicBezTo>
                <a:cubicBezTo>
                  <a:pt x="92" y="23"/>
                  <a:pt x="70" y="1"/>
                  <a:pt x="42" y="1"/>
                </a:cubicBezTo>
                <a:close/>
                <a:moveTo>
                  <a:pt x="65" y="38"/>
                </a:moveTo>
                <a:cubicBezTo>
                  <a:pt x="68" y="39"/>
                  <a:pt x="70" y="39"/>
                  <a:pt x="73" y="41"/>
                </a:cubicBezTo>
                <a:cubicBezTo>
                  <a:pt x="80" y="43"/>
                  <a:pt x="84" y="47"/>
                  <a:pt x="84" y="51"/>
                </a:cubicBezTo>
                <a:cubicBezTo>
                  <a:pt x="84" y="54"/>
                  <a:pt x="80" y="58"/>
                  <a:pt x="73" y="61"/>
                </a:cubicBezTo>
                <a:cubicBezTo>
                  <a:pt x="70" y="62"/>
                  <a:pt x="68" y="62"/>
                  <a:pt x="65" y="63"/>
                </a:cubicBezTo>
                <a:cubicBezTo>
                  <a:pt x="65" y="59"/>
                  <a:pt x="66" y="55"/>
                  <a:pt x="66" y="51"/>
                </a:cubicBezTo>
                <a:cubicBezTo>
                  <a:pt x="66" y="46"/>
                  <a:pt x="65" y="42"/>
                  <a:pt x="65" y="38"/>
                </a:cubicBezTo>
                <a:close/>
                <a:moveTo>
                  <a:pt x="57" y="11"/>
                </a:moveTo>
                <a:cubicBezTo>
                  <a:pt x="68" y="16"/>
                  <a:pt x="77" y="24"/>
                  <a:pt x="81" y="36"/>
                </a:cubicBezTo>
                <a:cubicBezTo>
                  <a:pt x="80" y="35"/>
                  <a:pt x="78" y="34"/>
                  <a:pt x="76" y="33"/>
                </a:cubicBezTo>
                <a:cubicBezTo>
                  <a:pt x="72" y="31"/>
                  <a:pt x="68" y="30"/>
                  <a:pt x="63" y="29"/>
                </a:cubicBezTo>
                <a:cubicBezTo>
                  <a:pt x="62" y="25"/>
                  <a:pt x="61" y="20"/>
                  <a:pt x="60" y="16"/>
                </a:cubicBezTo>
                <a:cubicBezTo>
                  <a:pt x="59" y="15"/>
                  <a:pt x="58" y="13"/>
                  <a:pt x="57" y="11"/>
                </a:cubicBezTo>
                <a:close/>
                <a:moveTo>
                  <a:pt x="57" y="90"/>
                </a:moveTo>
                <a:cubicBezTo>
                  <a:pt x="58" y="88"/>
                  <a:pt x="59" y="86"/>
                  <a:pt x="60" y="85"/>
                </a:cubicBezTo>
                <a:cubicBezTo>
                  <a:pt x="61" y="81"/>
                  <a:pt x="62" y="77"/>
                  <a:pt x="63" y="72"/>
                </a:cubicBezTo>
                <a:cubicBezTo>
                  <a:pt x="68" y="71"/>
                  <a:pt x="72" y="70"/>
                  <a:pt x="76" y="68"/>
                </a:cubicBezTo>
                <a:cubicBezTo>
                  <a:pt x="78" y="67"/>
                  <a:pt x="80" y="66"/>
                  <a:pt x="81" y="66"/>
                </a:cubicBezTo>
                <a:cubicBezTo>
                  <a:pt x="77" y="77"/>
                  <a:pt x="68" y="85"/>
                  <a:pt x="57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2" name="Freeform 61"/>
          <p:cNvSpPr>
            <a:spLocks noEditPoints="1"/>
          </p:cNvSpPr>
          <p:nvPr/>
        </p:nvSpPr>
        <p:spPr bwMode="auto">
          <a:xfrm>
            <a:off x="995909" y="4022508"/>
            <a:ext cx="302528" cy="311695"/>
          </a:xfrm>
          <a:custGeom>
            <a:avLst/>
            <a:gdLst>
              <a:gd name="T0" fmla="*/ 28 w 106"/>
              <a:gd name="T1" fmla="*/ 55 h 109"/>
              <a:gd name="T2" fmla="*/ 79 w 106"/>
              <a:gd name="T3" fmla="*/ 55 h 109"/>
              <a:gd name="T4" fmla="*/ 66 w 106"/>
              <a:gd name="T5" fmla="*/ 49 h 109"/>
              <a:gd name="T6" fmla="*/ 72 w 106"/>
              <a:gd name="T7" fmla="*/ 39 h 109"/>
              <a:gd name="T8" fmla="*/ 75 w 106"/>
              <a:gd name="T9" fmla="*/ 31 h 109"/>
              <a:gd name="T10" fmla="*/ 74 w 106"/>
              <a:gd name="T11" fmla="*/ 24 h 109"/>
              <a:gd name="T12" fmla="*/ 56 w 106"/>
              <a:gd name="T13" fmla="*/ 0 h 109"/>
              <a:gd name="T14" fmla="*/ 32 w 106"/>
              <a:gd name="T15" fmla="*/ 18 h 109"/>
              <a:gd name="T16" fmla="*/ 31 w 106"/>
              <a:gd name="T17" fmla="*/ 27 h 109"/>
              <a:gd name="T18" fmla="*/ 33 w 106"/>
              <a:gd name="T19" fmla="*/ 35 h 109"/>
              <a:gd name="T20" fmla="*/ 38 w 106"/>
              <a:gd name="T21" fmla="*/ 46 h 109"/>
              <a:gd name="T22" fmla="*/ 39 w 106"/>
              <a:gd name="T23" fmla="*/ 52 h 109"/>
              <a:gd name="T24" fmla="*/ 49 w 106"/>
              <a:gd name="T25" fmla="*/ 67 h 109"/>
              <a:gd name="T26" fmla="*/ 47 w 106"/>
              <a:gd name="T27" fmla="*/ 67 h 109"/>
              <a:gd name="T28" fmla="*/ 44 w 106"/>
              <a:gd name="T29" fmla="*/ 62 h 109"/>
              <a:gd name="T30" fmla="*/ 44 w 106"/>
              <a:gd name="T31" fmla="*/ 54 h 109"/>
              <a:gd name="T32" fmla="*/ 48 w 106"/>
              <a:gd name="T33" fmla="*/ 55 h 109"/>
              <a:gd name="T34" fmla="*/ 49 w 106"/>
              <a:gd name="T35" fmla="*/ 59 h 109"/>
              <a:gd name="T36" fmla="*/ 50 w 106"/>
              <a:gd name="T37" fmla="*/ 60 h 109"/>
              <a:gd name="T38" fmla="*/ 62 w 106"/>
              <a:gd name="T39" fmla="*/ 62 h 109"/>
              <a:gd name="T40" fmla="*/ 59 w 106"/>
              <a:gd name="T41" fmla="*/ 67 h 109"/>
              <a:gd name="T42" fmla="*/ 57 w 106"/>
              <a:gd name="T43" fmla="*/ 67 h 109"/>
              <a:gd name="T44" fmla="*/ 56 w 106"/>
              <a:gd name="T45" fmla="*/ 60 h 109"/>
              <a:gd name="T46" fmla="*/ 57 w 106"/>
              <a:gd name="T47" fmla="*/ 59 h 109"/>
              <a:gd name="T48" fmla="*/ 58 w 106"/>
              <a:gd name="T49" fmla="*/ 55 h 109"/>
              <a:gd name="T50" fmla="*/ 62 w 106"/>
              <a:gd name="T51" fmla="*/ 54 h 109"/>
              <a:gd name="T52" fmla="*/ 62 w 106"/>
              <a:gd name="T53" fmla="*/ 62 h 109"/>
              <a:gd name="T54" fmla="*/ 39 w 106"/>
              <a:gd name="T55" fmla="*/ 32 h 109"/>
              <a:gd name="T56" fmla="*/ 37 w 106"/>
              <a:gd name="T57" fmla="*/ 30 h 109"/>
              <a:gd name="T58" fmla="*/ 38 w 106"/>
              <a:gd name="T59" fmla="*/ 27 h 109"/>
              <a:gd name="T60" fmla="*/ 39 w 106"/>
              <a:gd name="T61" fmla="*/ 25 h 109"/>
              <a:gd name="T62" fmla="*/ 47 w 106"/>
              <a:gd name="T63" fmla="*/ 22 h 109"/>
              <a:gd name="T64" fmla="*/ 61 w 106"/>
              <a:gd name="T65" fmla="*/ 28 h 109"/>
              <a:gd name="T66" fmla="*/ 67 w 106"/>
              <a:gd name="T67" fmla="*/ 27 h 109"/>
              <a:gd name="T68" fmla="*/ 68 w 106"/>
              <a:gd name="T69" fmla="*/ 27 h 109"/>
              <a:gd name="T70" fmla="*/ 69 w 106"/>
              <a:gd name="T71" fmla="*/ 30 h 109"/>
              <a:gd name="T72" fmla="*/ 67 w 106"/>
              <a:gd name="T73" fmla="*/ 32 h 109"/>
              <a:gd name="T74" fmla="*/ 63 w 106"/>
              <a:gd name="T75" fmla="*/ 42 h 109"/>
              <a:gd name="T76" fmla="*/ 50 w 106"/>
              <a:gd name="T77" fmla="*/ 48 h 109"/>
              <a:gd name="T78" fmla="*/ 39 w 106"/>
              <a:gd name="T79" fmla="*/ 33 h 109"/>
              <a:gd name="T80" fmla="*/ 89 w 106"/>
              <a:gd name="T81" fmla="*/ 49 h 109"/>
              <a:gd name="T82" fmla="*/ 53 w 106"/>
              <a:gd name="T83" fmla="*/ 85 h 109"/>
              <a:gd name="T84" fmla="*/ 17 w 106"/>
              <a:gd name="T85" fmla="*/ 49 h 109"/>
              <a:gd name="T86" fmla="*/ 0 w 106"/>
              <a:gd name="T87" fmla="*/ 54 h 109"/>
              <a:gd name="T88" fmla="*/ 12 w 106"/>
              <a:gd name="T89" fmla="*/ 60 h 109"/>
              <a:gd name="T90" fmla="*/ 14 w 106"/>
              <a:gd name="T91" fmla="*/ 84 h 109"/>
              <a:gd name="T92" fmla="*/ 18 w 106"/>
              <a:gd name="T93" fmla="*/ 93 h 109"/>
              <a:gd name="T94" fmla="*/ 27 w 106"/>
              <a:gd name="T95" fmla="*/ 87 h 109"/>
              <a:gd name="T96" fmla="*/ 47 w 106"/>
              <a:gd name="T97" fmla="*/ 104 h 109"/>
              <a:gd name="T98" fmla="*/ 59 w 106"/>
              <a:gd name="T99" fmla="*/ 104 h 109"/>
              <a:gd name="T100" fmla="*/ 79 w 106"/>
              <a:gd name="T101" fmla="*/ 87 h 109"/>
              <a:gd name="T102" fmla="*/ 88 w 106"/>
              <a:gd name="T103" fmla="*/ 93 h 109"/>
              <a:gd name="T104" fmla="*/ 92 w 106"/>
              <a:gd name="T105" fmla="*/ 84 h 109"/>
              <a:gd name="T106" fmla="*/ 95 w 106"/>
              <a:gd name="T107" fmla="*/ 60 h 109"/>
              <a:gd name="T108" fmla="*/ 106 w 106"/>
              <a:gd name="T109" fmla="*/ 54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6" h="109">
                <a:moveTo>
                  <a:pt x="39" y="52"/>
                </a:moveTo>
                <a:cubicBezTo>
                  <a:pt x="28" y="55"/>
                  <a:pt x="28" y="55"/>
                  <a:pt x="28" y="55"/>
                </a:cubicBezTo>
                <a:cubicBezTo>
                  <a:pt x="29" y="68"/>
                  <a:pt x="40" y="78"/>
                  <a:pt x="53" y="78"/>
                </a:cubicBezTo>
                <a:cubicBezTo>
                  <a:pt x="67" y="78"/>
                  <a:pt x="77" y="68"/>
                  <a:pt x="79" y="55"/>
                </a:cubicBezTo>
                <a:cubicBezTo>
                  <a:pt x="68" y="52"/>
                  <a:pt x="68" y="52"/>
                  <a:pt x="68" y="52"/>
                </a:cubicBezTo>
                <a:cubicBezTo>
                  <a:pt x="67" y="51"/>
                  <a:pt x="66" y="50"/>
                  <a:pt x="66" y="49"/>
                </a:cubicBezTo>
                <a:cubicBezTo>
                  <a:pt x="67" y="48"/>
                  <a:pt x="68" y="47"/>
                  <a:pt x="68" y="46"/>
                </a:cubicBezTo>
                <a:cubicBezTo>
                  <a:pt x="70" y="44"/>
                  <a:pt x="71" y="41"/>
                  <a:pt x="72" y="39"/>
                </a:cubicBezTo>
                <a:cubicBezTo>
                  <a:pt x="73" y="38"/>
                  <a:pt x="73" y="36"/>
                  <a:pt x="73" y="35"/>
                </a:cubicBezTo>
                <a:cubicBezTo>
                  <a:pt x="75" y="34"/>
                  <a:pt x="75" y="33"/>
                  <a:pt x="75" y="31"/>
                </a:cubicBezTo>
                <a:cubicBezTo>
                  <a:pt x="75" y="27"/>
                  <a:pt x="75" y="27"/>
                  <a:pt x="75" y="27"/>
                </a:cubicBezTo>
                <a:cubicBezTo>
                  <a:pt x="75" y="26"/>
                  <a:pt x="75" y="25"/>
                  <a:pt x="74" y="24"/>
                </a:cubicBezTo>
                <a:cubicBezTo>
                  <a:pt x="74" y="18"/>
                  <a:pt x="74" y="18"/>
                  <a:pt x="74" y="18"/>
                </a:cubicBezTo>
                <a:cubicBezTo>
                  <a:pt x="74" y="8"/>
                  <a:pt x="66" y="0"/>
                  <a:pt x="56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0" y="0"/>
                  <a:pt x="32" y="8"/>
                  <a:pt x="32" y="18"/>
                </a:cubicBezTo>
                <a:cubicBezTo>
                  <a:pt x="32" y="24"/>
                  <a:pt x="32" y="24"/>
                  <a:pt x="32" y="24"/>
                </a:cubicBezTo>
                <a:cubicBezTo>
                  <a:pt x="31" y="25"/>
                  <a:pt x="31" y="26"/>
                  <a:pt x="31" y="27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3"/>
                  <a:pt x="31" y="34"/>
                  <a:pt x="33" y="35"/>
                </a:cubicBezTo>
                <a:cubicBezTo>
                  <a:pt x="33" y="36"/>
                  <a:pt x="33" y="38"/>
                  <a:pt x="34" y="39"/>
                </a:cubicBezTo>
                <a:cubicBezTo>
                  <a:pt x="35" y="41"/>
                  <a:pt x="36" y="44"/>
                  <a:pt x="38" y="46"/>
                </a:cubicBezTo>
                <a:cubicBezTo>
                  <a:pt x="39" y="47"/>
                  <a:pt x="39" y="48"/>
                  <a:pt x="41" y="49"/>
                </a:cubicBezTo>
                <a:cubicBezTo>
                  <a:pt x="40" y="50"/>
                  <a:pt x="39" y="51"/>
                  <a:pt x="39" y="52"/>
                </a:cubicBezTo>
                <a:close/>
                <a:moveTo>
                  <a:pt x="50" y="66"/>
                </a:moveTo>
                <a:cubicBezTo>
                  <a:pt x="49" y="67"/>
                  <a:pt x="49" y="67"/>
                  <a:pt x="49" y="67"/>
                </a:cubicBezTo>
                <a:cubicBezTo>
                  <a:pt x="49" y="67"/>
                  <a:pt x="48" y="67"/>
                  <a:pt x="48" y="67"/>
                </a:cubicBezTo>
                <a:cubicBezTo>
                  <a:pt x="48" y="67"/>
                  <a:pt x="48" y="67"/>
                  <a:pt x="47" y="67"/>
                </a:cubicBezTo>
                <a:cubicBezTo>
                  <a:pt x="44" y="62"/>
                  <a:pt x="44" y="62"/>
                  <a:pt x="44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4" y="55"/>
                  <a:pt x="44" y="55"/>
                  <a:pt x="44" y="55"/>
                </a:cubicBezTo>
                <a:cubicBezTo>
                  <a:pt x="44" y="54"/>
                  <a:pt x="44" y="54"/>
                  <a:pt x="44" y="54"/>
                </a:cubicBezTo>
                <a:cubicBezTo>
                  <a:pt x="45" y="53"/>
                  <a:pt x="45" y="53"/>
                  <a:pt x="46" y="54"/>
                </a:cubicBezTo>
                <a:cubicBezTo>
                  <a:pt x="47" y="54"/>
                  <a:pt x="48" y="54"/>
                  <a:pt x="48" y="55"/>
                </a:cubicBezTo>
                <a:cubicBezTo>
                  <a:pt x="49" y="55"/>
                  <a:pt x="49" y="55"/>
                  <a:pt x="49" y="56"/>
                </a:cubicBezTo>
                <a:cubicBezTo>
                  <a:pt x="49" y="59"/>
                  <a:pt x="49" y="59"/>
                  <a:pt x="49" y="5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59"/>
                  <a:pt x="50" y="60"/>
                  <a:pt x="50" y="60"/>
                </a:cubicBezTo>
                <a:lnTo>
                  <a:pt x="50" y="66"/>
                </a:lnTo>
                <a:close/>
                <a:moveTo>
                  <a:pt x="62" y="62"/>
                </a:moveTo>
                <a:cubicBezTo>
                  <a:pt x="62" y="62"/>
                  <a:pt x="62" y="62"/>
                  <a:pt x="62" y="62"/>
                </a:cubicBezTo>
                <a:cubicBezTo>
                  <a:pt x="59" y="67"/>
                  <a:pt x="59" y="67"/>
                  <a:pt x="59" y="67"/>
                </a:cubicBezTo>
                <a:cubicBezTo>
                  <a:pt x="58" y="67"/>
                  <a:pt x="58" y="67"/>
                  <a:pt x="58" y="67"/>
                </a:cubicBezTo>
                <a:cubicBezTo>
                  <a:pt x="58" y="67"/>
                  <a:pt x="57" y="67"/>
                  <a:pt x="57" y="67"/>
                </a:cubicBezTo>
                <a:cubicBezTo>
                  <a:pt x="57" y="67"/>
                  <a:pt x="57" y="67"/>
                  <a:pt x="57" y="66"/>
                </a:cubicBezTo>
                <a:cubicBezTo>
                  <a:pt x="56" y="60"/>
                  <a:pt x="56" y="60"/>
                  <a:pt x="56" y="60"/>
                </a:cubicBezTo>
                <a:cubicBezTo>
                  <a:pt x="56" y="60"/>
                  <a:pt x="56" y="59"/>
                  <a:pt x="56" y="59"/>
                </a:cubicBezTo>
                <a:cubicBezTo>
                  <a:pt x="56" y="59"/>
                  <a:pt x="56" y="59"/>
                  <a:pt x="57" y="59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55"/>
                  <a:pt x="57" y="55"/>
                  <a:pt x="58" y="55"/>
                </a:cubicBezTo>
                <a:cubicBezTo>
                  <a:pt x="59" y="54"/>
                  <a:pt x="59" y="54"/>
                  <a:pt x="60" y="54"/>
                </a:cubicBezTo>
                <a:cubicBezTo>
                  <a:pt x="61" y="53"/>
                  <a:pt x="61" y="53"/>
                  <a:pt x="62" y="54"/>
                </a:cubicBezTo>
                <a:cubicBezTo>
                  <a:pt x="62" y="54"/>
                  <a:pt x="62" y="54"/>
                  <a:pt x="62" y="55"/>
                </a:cubicBezTo>
                <a:lnTo>
                  <a:pt x="62" y="62"/>
                </a:lnTo>
                <a:close/>
                <a:moveTo>
                  <a:pt x="39" y="33"/>
                </a:moveTo>
                <a:cubicBezTo>
                  <a:pt x="39" y="32"/>
                  <a:pt x="39" y="32"/>
                  <a:pt x="39" y="32"/>
                </a:cubicBezTo>
                <a:cubicBezTo>
                  <a:pt x="38" y="31"/>
                  <a:pt x="38" y="31"/>
                  <a:pt x="38" y="31"/>
                </a:cubicBezTo>
                <a:cubicBezTo>
                  <a:pt x="37" y="31"/>
                  <a:pt x="37" y="31"/>
                  <a:pt x="37" y="30"/>
                </a:cubicBezTo>
                <a:cubicBezTo>
                  <a:pt x="37" y="28"/>
                  <a:pt x="37" y="28"/>
                  <a:pt x="37" y="28"/>
                </a:cubicBezTo>
                <a:cubicBezTo>
                  <a:pt x="37" y="28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4"/>
                  <a:pt x="39" y="24"/>
                </a:cubicBezTo>
                <a:cubicBezTo>
                  <a:pt x="41" y="23"/>
                  <a:pt x="44" y="22"/>
                  <a:pt x="47" y="22"/>
                </a:cubicBezTo>
                <a:cubicBezTo>
                  <a:pt x="50" y="22"/>
                  <a:pt x="52" y="23"/>
                  <a:pt x="54" y="25"/>
                </a:cubicBezTo>
                <a:cubicBezTo>
                  <a:pt x="56" y="27"/>
                  <a:pt x="58" y="28"/>
                  <a:pt x="61" y="28"/>
                </a:cubicBezTo>
                <a:cubicBezTo>
                  <a:pt x="63" y="28"/>
                  <a:pt x="64" y="28"/>
                  <a:pt x="66" y="27"/>
                </a:cubicBezTo>
                <a:cubicBezTo>
                  <a:pt x="66" y="27"/>
                  <a:pt x="67" y="27"/>
                  <a:pt x="67" y="27"/>
                </a:cubicBezTo>
                <a:cubicBezTo>
                  <a:pt x="67" y="27"/>
                  <a:pt x="67" y="27"/>
                  <a:pt x="67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9" y="27"/>
                  <a:pt x="69" y="28"/>
                  <a:pt x="69" y="28"/>
                </a:cubicBezTo>
                <a:cubicBezTo>
                  <a:pt x="69" y="30"/>
                  <a:pt x="69" y="30"/>
                  <a:pt x="69" y="30"/>
                </a:cubicBezTo>
                <a:cubicBezTo>
                  <a:pt x="69" y="31"/>
                  <a:pt x="69" y="31"/>
                  <a:pt x="69" y="31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33"/>
                  <a:pt x="67" y="33"/>
                  <a:pt x="67" y="33"/>
                </a:cubicBezTo>
                <a:cubicBezTo>
                  <a:pt x="67" y="35"/>
                  <a:pt x="65" y="39"/>
                  <a:pt x="63" y="42"/>
                </a:cubicBezTo>
                <a:cubicBezTo>
                  <a:pt x="60" y="46"/>
                  <a:pt x="58" y="48"/>
                  <a:pt x="56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48" y="48"/>
                  <a:pt x="46" y="46"/>
                  <a:pt x="43" y="42"/>
                </a:cubicBezTo>
                <a:cubicBezTo>
                  <a:pt x="41" y="39"/>
                  <a:pt x="39" y="35"/>
                  <a:pt x="39" y="33"/>
                </a:cubicBezTo>
                <a:close/>
                <a:moveTo>
                  <a:pt x="100" y="49"/>
                </a:moveTo>
                <a:cubicBezTo>
                  <a:pt x="89" y="49"/>
                  <a:pt x="89" y="49"/>
                  <a:pt x="89" y="49"/>
                </a:cubicBezTo>
                <a:cubicBezTo>
                  <a:pt x="86" y="49"/>
                  <a:pt x="84" y="51"/>
                  <a:pt x="84" y="54"/>
                </a:cubicBezTo>
                <a:cubicBezTo>
                  <a:pt x="84" y="71"/>
                  <a:pt x="70" y="85"/>
                  <a:pt x="53" y="85"/>
                </a:cubicBezTo>
                <a:cubicBezTo>
                  <a:pt x="37" y="85"/>
                  <a:pt x="23" y="71"/>
                  <a:pt x="23" y="54"/>
                </a:cubicBezTo>
                <a:cubicBezTo>
                  <a:pt x="23" y="51"/>
                  <a:pt x="20" y="49"/>
                  <a:pt x="17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3" y="49"/>
                  <a:pt x="0" y="51"/>
                  <a:pt x="0" y="54"/>
                </a:cubicBezTo>
                <a:cubicBezTo>
                  <a:pt x="0" y="57"/>
                  <a:pt x="3" y="60"/>
                  <a:pt x="6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3" y="67"/>
                  <a:pt x="16" y="73"/>
                  <a:pt x="20" y="79"/>
                </a:cubicBezTo>
                <a:cubicBezTo>
                  <a:pt x="14" y="84"/>
                  <a:pt x="14" y="84"/>
                  <a:pt x="14" y="84"/>
                </a:cubicBezTo>
                <a:cubicBezTo>
                  <a:pt x="12" y="86"/>
                  <a:pt x="12" y="90"/>
                  <a:pt x="14" y="92"/>
                </a:cubicBezTo>
                <a:cubicBezTo>
                  <a:pt x="16" y="93"/>
                  <a:pt x="17" y="93"/>
                  <a:pt x="18" y="93"/>
                </a:cubicBezTo>
                <a:cubicBezTo>
                  <a:pt x="20" y="93"/>
                  <a:pt x="21" y="93"/>
                  <a:pt x="22" y="92"/>
                </a:cubicBezTo>
                <a:cubicBezTo>
                  <a:pt x="27" y="87"/>
                  <a:pt x="27" y="87"/>
                  <a:pt x="27" y="87"/>
                </a:cubicBezTo>
                <a:cubicBezTo>
                  <a:pt x="33" y="91"/>
                  <a:pt x="40" y="94"/>
                  <a:pt x="47" y="95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7" y="107"/>
                  <a:pt x="50" y="109"/>
                  <a:pt x="53" y="109"/>
                </a:cubicBezTo>
                <a:cubicBezTo>
                  <a:pt x="56" y="109"/>
                  <a:pt x="59" y="107"/>
                  <a:pt x="59" y="104"/>
                </a:cubicBezTo>
                <a:cubicBezTo>
                  <a:pt x="59" y="96"/>
                  <a:pt x="59" y="96"/>
                  <a:pt x="59" y="96"/>
                </a:cubicBezTo>
                <a:cubicBezTo>
                  <a:pt x="66" y="95"/>
                  <a:pt x="73" y="92"/>
                  <a:pt x="79" y="87"/>
                </a:cubicBezTo>
                <a:cubicBezTo>
                  <a:pt x="84" y="92"/>
                  <a:pt x="84" y="92"/>
                  <a:pt x="84" y="92"/>
                </a:cubicBezTo>
                <a:cubicBezTo>
                  <a:pt x="85" y="93"/>
                  <a:pt x="86" y="93"/>
                  <a:pt x="88" y="93"/>
                </a:cubicBezTo>
                <a:cubicBezTo>
                  <a:pt x="89" y="93"/>
                  <a:pt x="91" y="93"/>
                  <a:pt x="92" y="92"/>
                </a:cubicBezTo>
                <a:cubicBezTo>
                  <a:pt x="94" y="90"/>
                  <a:pt x="94" y="86"/>
                  <a:pt x="92" y="84"/>
                </a:cubicBezTo>
                <a:cubicBezTo>
                  <a:pt x="87" y="79"/>
                  <a:pt x="87" y="79"/>
                  <a:pt x="87" y="79"/>
                </a:cubicBezTo>
                <a:cubicBezTo>
                  <a:pt x="91" y="74"/>
                  <a:pt x="94" y="67"/>
                  <a:pt x="95" y="60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3" y="60"/>
                  <a:pt x="106" y="57"/>
                  <a:pt x="106" y="54"/>
                </a:cubicBezTo>
                <a:cubicBezTo>
                  <a:pt x="106" y="51"/>
                  <a:pt x="103" y="49"/>
                  <a:pt x="10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3" name="Freeform 62"/>
          <p:cNvSpPr>
            <a:spLocks noEditPoints="1"/>
          </p:cNvSpPr>
          <p:nvPr/>
        </p:nvSpPr>
        <p:spPr bwMode="auto">
          <a:xfrm>
            <a:off x="7899040" y="3386894"/>
            <a:ext cx="255163" cy="294888"/>
          </a:xfrm>
          <a:custGeom>
            <a:avLst/>
            <a:gdLst>
              <a:gd name="T0" fmla="*/ 36 w 89"/>
              <a:gd name="T1" fmla="*/ 56 h 103"/>
              <a:gd name="T2" fmla="*/ 8 w 89"/>
              <a:gd name="T3" fmla="*/ 72 h 103"/>
              <a:gd name="T4" fmla="*/ 22 w 89"/>
              <a:gd name="T5" fmla="*/ 43 h 103"/>
              <a:gd name="T6" fmla="*/ 22 w 89"/>
              <a:gd name="T7" fmla="*/ 39 h 103"/>
              <a:gd name="T8" fmla="*/ 27 w 89"/>
              <a:gd name="T9" fmla="*/ 12 h 103"/>
              <a:gd name="T10" fmla="*/ 32 w 89"/>
              <a:gd name="T11" fmla="*/ 39 h 103"/>
              <a:gd name="T12" fmla="*/ 32 w 89"/>
              <a:gd name="T13" fmla="*/ 43 h 103"/>
              <a:gd name="T14" fmla="*/ 46 w 89"/>
              <a:gd name="T15" fmla="*/ 51 h 103"/>
              <a:gd name="T16" fmla="*/ 51 w 89"/>
              <a:gd name="T17" fmla="*/ 8 h 103"/>
              <a:gd name="T18" fmla="*/ 27 w 89"/>
              <a:gd name="T19" fmla="*/ 0 h 103"/>
              <a:gd name="T20" fmla="*/ 2 w 89"/>
              <a:gd name="T21" fmla="*/ 8 h 103"/>
              <a:gd name="T22" fmla="*/ 2 w 89"/>
              <a:gd name="T23" fmla="*/ 73 h 103"/>
              <a:gd name="T24" fmla="*/ 22 w 89"/>
              <a:gd name="T25" fmla="*/ 81 h 103"/>
              <a:gd name="T26" fmla="*/ 60 w 89"/>
              <a:gd name="T27" fmla="*/ 54 h 103"/>
              <a:gd name="T28" fmla="*/ 60 w 89"/>
              <a:gd name="T29" fmla="*/ 54 h 103"/>
              <a:gd name="T30" fmla="*/ 49 w 89"/>
              <a:gd name="T31" fmla="*/ 59 h 103"/>
              <a:gd name="T32" fmla="*/ 86 w 89"/>
              <a:gd name="T33" fmla="*/ 57 h 103"/>
              <a:gd name="T34" fmla="*/ 73 w 89"/>
              <a:gd name="T35" fmla="*/ 69 h 103"/>
              <a:gd name="T36" fmla="*/ 86 w 89"/>
              <a:gd name="T37" fmla="*/ 57 h 103"/>
              <a:gd name="T38" fmla="*/ 73 w 89"/>
              <a:gd name="T39" fmla="*/ 75 h 103"/>
              <a:gd name="T40" fmla="*/ 86 w 89"/>
              <a:gd name="T41" fmla="*/ 73 h 103"/>
              <a:gd name="T42" fmla="*/ 86 w 89"/>
              <a:gd name="T43" fmla="*/ 77 h 103"/>
              <a:gd name="T44" fmla="*/ 73 w 89"/>
              <a:gd name="T45" fmla="*/ 90 h 103"/>
              <a:gd name="T46" fmla="*/ 86 w 89"/>
              <a:gd name="T47" fmla="*/ 77 h 103"/>
              <a:gd name="T48" fmla="*/ 71 w 89"/>
              <a:gd name="T49" fmla="*/ 62 h 103"/>
              <a:gd name="T50" fmla="*/ 69 w 89"/>
              <a:gd name="T51" fmla="*/ 47 h 103"/>
              <a:gd name="T52" fmla="*/ 64 w 89"/>
              <a:gd name="T53" fmla="*/ 68 h 103"/>
              <a:gd name="T54" fmla="*/ 27 w 89"/>
              <a:gd name="T55" fmla="*/ 64 h 103"/>
              <a:gd name="T56" fmla="*/ 45 w 89"/>
              <a:gd name="T57" fmla="*/ 79 h 103"/>
              <a:gd name="T58" fmla="*/ 64 w 89"/>
              <a:gd name="T59" fmla="*/ 68 h 103"/>
              <a:gd name="T60" fmla="*/ 45 w 89"/>
              <a:gd name="T61" fmla="*/ 85 h 103"/>
              <a:gd name="T62" fmla="*/ 27 w 89"/>
              <a:gd name="T63" fmla="*/ 80 h 103"/>
              <a:gd name="T64" fmla="*/ 63 w 89"/>
              <a:gd name="T65" fmla="*/ 84 h 103"/>
              <a:gd name="T66" fmla="*/ 63 w 89"/>
              <a:gd name="T67" fmla="*/ 89 h 103"/>
              <a:gd name="T68" fmla="*/ 27 w 89"/>
              <a:gd name="T69" fmla="*/ 86 h 103"/>
              <a:gd name="T70" fmla="*/ 44 w 89"/>
              <a:gd name="T71" fmla="*/ 100 h 103"/>
              <a:gd name="T72" fmla="*/ 63 w 89"/>
              <a:gd name="T73" fmla="*/ 89 h 103"/>
              <a:gd name="T74" fmla="*/ 46 w 89"/>
              <a:gd name="T75" fmla="*/ 71 h 103"/>
              <a:gd name="T76" fmla="*/ 49 w 89"/>
              <a:gd name="T77" fmla="*/ 57 h 103"/>
              <a:gd name="T78" fmla="*/ 89 w 89"/>
              <a:gd name="T79" fmla="*/ 64 h 103"/>
              <a:gd name="T80" fmla="*/ 89 w 89"/>
              <a:gd name="T81" fmla="*/ 66 h 103"/>
              <a:gd name="T82" fmla="*/ 88 w 89"/>
              <a:gd name="T83" fmla="*/ 75 h 103"/>
              <a:gd name="T84" fmla="*/ 89 w 89"/>
              <a:gd name="T85" fmla="*/ 84 h 103"/>
              <a:gd name="T86" fmla="*/ 24 w 89"/>
              <a:gd name="T87" fmla="*/ 92 h 103"/>
              <a:gd name="T88" fmla="*/ 25 w 89"/>
              <a:gd name="T89" fmla="*/ 82 h 103"/>
              <a:gd name="T90" fmla="*/ 24 w 89"/>
              <a:gd name="T91" fmla="*/ 72 h 103"/>
              <a:gd name="T92" fmla="*/ 24 w 89"/>
              <a:gd name="T93" fmla="*/ 71 h 103"/>
              <a:gd name="T94" fmla="*/ 68 w 89"/>
              <a:gd name="T95" fmla="*/ 44 h 103"/>
              <a:gd name="T96" fmla="*/ 89 w 89"/>
              <a:gd name="T97" fmla="*/ 64 h 103"/>
              <a:gd name="T98" fmla="*/ 20 w 89"/>
              <a:gd name="T99" fmla="*/ 30 h 103"/>
              <a:gd name="T100" fmla="*/ 27 w 89"/>
              <a:gd name="T101" fmla="*/ 36 h 103"/>
              <a:gd name="T102" fmla="*/ 27 w 89"/>
              <a:gd name="T103" fmla="*/ 3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9" h="103">
                <a:moveTo>
                  <a:pt x="22" y="60"/>
                </a:moveTo>
                <a:cubicBezTo>
                  <a:pt x="36" y="56"/>
                  <a:pt x="36" y="56"/>
                  <a:pt x="36" y="56"/>
                </a:cubicBezTo>
                <a:cubicBezTo>
                  <a:pt x="32" y="53"/>
                  <a:pt x="27" y="50"/>
                  <a:pt x="27" y="50"/>
                </a:cubicBezTo>
                <a:cubicBezTo>
                  <a:pt x="27" y="50"/>
                  <a:pt x="11" y="60"/>
                  <a:pt x="8" y="72"/>
                </a:cubicBezTo>
                <a:cubicBezTo>
                  <a:pt x="7" y="72"/>
                  <a:pt x="6" y="72"/>
                  <a:pt x="5" y="72"/>
                </a:cubicBezTo>
                <a:cubicBezTo>
                  <a:pt x="6" y="58"/>
                  <a:pt x="13" y="47"/>
                  <a:pt x="22" y="43"/>
                </a:cubicBezTo>
                <a:cubicBezTo>
                  <a:pt x="22" y="43"/>
                  <a:pt x="23" y="42"/>
                  <a:pt x="23" y="41"/>
                </a:cubicBezTo>
                <a:cubicBezTo>
                  <a:pt x="23" y="40"/>
                  <a:pt x="22" y="39"/>
                  <a:pt x="22" y="39"/>
                </a:cubicBezTo>
                <a:cubicBezTo>
                  <a:pt x="13" y="36"/>
                  <a:pt x="6" y="24"/>
                  <a:pt x="5" y="10"/>
                </a:cubicBezTo>
                <a:cubicBezTo>
                  <a:pt x="10" y="11"/>
                  <a:pt x="18" y="12"/>
                  <a:pt x="27" y="12"/>
                </a:cubicBezTo>
                <a:cubicBezTo>
                  <a:pt x="36" y="12"/>
                  <a:pt x="43" y="11"/>
                  <a:pt x="48" y="10"/>
                </a:cubicBezTo>
                <a:cubicBezTo>
                  <a:pt x="47" y="24"/>
                  <a:pt x="41" y="35"/>
                  <a:pt x="32" y="39"/>
                </a:cubicBezTo>
                <a:cubicBezTo>
                  <a:pt x="31" y="39"/>
                  <a:pt x="31" y="40"/>
                  <a:pt x="31" y="41"/>
                </a:cubicBezTo>
                <a:cubicBezTo>
                  <a:pt x="31" y="42"/>
                  <a:pt x="31" y="43"/>
                  <a:pt x="32" y="43"/>
                </a:cubicBezTo>
                <a:cubicBezTo>
                  <a:pt x="36" y="45"/>
                  <a:pt x="40" y="48"/>
                  <a:pt x="42" y="53"/>
                </a:cubicBezTo>
                <a:cubicBezTo>
                  <a:pt x="46" y="51"/>
                  <a:pt x="46" y="51"/>
                  <a:pt x="46" y="51"/>
                </a:cubicBezTo>
                <a:cubicBezTo>
                  <a:pt x="43" y="47"/>
                  <a:pt x="40" y="43"/>
                  <a:pt x="37" y="41"/>
                </a:cubicBezTo>
                <a:cubicBezTo>
                  <a:pt x="45" y="35"/>
                  <a:pt x="51" y="22"/>
                  <a:pt x="51" y="8"/>
                </a:cubicBezTo>
                <a:cubicBezTo>
                  <a:pt x="53" y="8"/>
                  <a:pt x="54" y="7"/>
                  <a:pt x="54" y="6"/>
                </a:cubicBezTo>
                <a:cubicBezTo>
                  <a:pt x="54" y="3"/>
                  <a:pt x="42" y="0"/>
                  <a:pt x="27" y="0"/>
                </a:cubicBezTo>
                <a:cubicBezTo>
                  <a:pt x="12" y="0"/>
                  <a:pt x="0" y="3"/>
                  <a:pt x="0" y="6"/>
                </a:cubicBezTo>
                <a:cubicBezTo>
                  <a:pt x="0" y="7"/>
                  <a:pt x="1" y="7"/>
                  <a:pt x="2" y="8"/>
                </a:cubicBezTo>
                <a:cubicBezTo>
                  <a:pt x="3" y="22"/>
                  <a:pt x="8" y="35"/>
                  <a:pt x="17" y="41"/>
                </a:cubicBezTo>
                <a:cubicBezTo>
                  <a:pt x="8" y="46"/>
                  <a:pt x="3" y="59"/>
                  <a:pt x="2" y="73"/>
                </a:cubicBezTo>
                <a:cubicBezTo>
                  <a:pt x="1" y="74"/>
                  <a:pt x="0" y="75"/>
                  <a:pt x="0" y="75"/>
                </a:cubicBezTo>
                <a:cubicBezTo>
                  <a:pt x="0" y="78"/>
                  <a:pt x="9" y="81"/>
                  <a:pt x="22" y="81"/>
                </a:cubicBezTo>
                <a:lnTo>
                  <a:pt x="22" y="60"/>
                </a:lnTo>
                <a:close/>
                <a:moveTo>
                  <a:pt x="60" y="54"/>
                </a:moveTo>
                <a:cubicBezTo>
                  <a:pt x="70" y="60"/>
                  <a:pt x="70" y="60"/>
                  <a:pt x="70" y="60"/>
                </a:cubicBezTo>
                <a:cubicBezTo>
                  <a:pt x="70" y="60"/>
                  <a:pt x="68" y="54"/>
                  <a:pt x="60" y="54"/>
                </a:cubicBezTo>
                <a:close/>
                <a:moveTo>
                  <a:pt x="60" y="65"/>
                </a:moveTo>
                <a:cubicBezTo>
                  <a:pt x="49" y="59"/>
                  <a:pt x="49" y="59"/>
                  <a:pt x="49" y="59"/>
                </a:cubicBezTo>
                <a:cubicBezTo>
                  <a:pt x="48" y="67"/>
                  <a:pt x="60" y="65"/>
                  <a:pt x="60" y="65"/>
                </a:cubicBezTo>
                <a:close/>
                <a:moveTo>
                  <a:pt x="86" y="57"/>
                </a:moveTo>
                <a:cubicBezTo>
                  <a:pt x="86" y="57"/>
                  <a:pt x="81" y="61"/>
                  <a:pt x="73" y="64"/>
                </a:cubicBezTo>
                <a:cubicBezTo>
                  <a:pt x="73" y="69"/>
                  <a:pt x="73" y="69"/>
                  <a:pt x="73" y="69"/>
                </a:cubicBezTo>
                <a:cubicBezTo>
                  <a:pt x="78" y="67"/>
                  <a:pt x="82" y="65"/>
                  <a:pt x="86" y="62"/>
                </a:cubicBezTo>
                <a:lnTo>
                  <a:pt x="86" y="57"/>
                </a:lnTo>
                <a:close/>
                <a:moveTo>
                  <a:pt x="86" y="68"/>
                </a:moveTo>
                <a:cubicBezTo>
                  <a:pt x="86" y="68"/>
                  <a:pt x="80" y="71"/>
                  <a:pt x="73" y="75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78"/>
                  <a:pt x="82" y="75"/>
                  <a:pt x="86" y="73"/>
                </a:cubicBezTo>
                <a:lnTo>
                  <a:pt x="86" y="68"/>
                </a:lnTo>
                <a:close/>
                <a:moveTo>
                  <a:pt x="86" y="77"/>
                </a:moveTo>
                <a:cubicBezTo>
                  <a:pt x="86" y="77"/>
                  <a:pt x="79" y="81"/>
                  <a:pt x="73" y="85"/>
                </a:cubicBezTo>
                <a:cubicBezTo>
                  <a:pt x="73" y="90"/>
                  <a:pt x="73" y="90"/>
                  <a:pt x="73" y="90"/>
                </a:cubicBezTo>
                <a:cubicBezTo>
                  <a:pt x="77" y="88"/>
                  <a:pt x="83" y="85"/>
                  <a:pt x="86" y="82"/>
                </a:cubicBezTo>
                <a:lnTo>
                  <a:pt x="86" y="77"/>
                </a:lnTo>
                <a:close/>
                <a:moveTo>
                  <a:pt x="58" y="54"/>
                </a:moveTo>
                <a:cubicBezTo>
                  <a:pt x="71" y="62"/>
                  <a:pt x="71" y="62"/>
                  <a:pt x="71" y="62"/>
                </a:cubicBezTo>
                <a:cubicBezTo>
                  <a:pt x="74" y="61"/>
                  <a:pt x="80" y="57"/>
                  <a:pt x="83" y="56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47"/>
                  <a:pt x="64" y="51"/>
                  <a:pt x="58" y="54"/>
                </a:cubicBezTo>
                <a:close/>
                <a:moveTo>
                  <a:pt x="64" y="68"/>
                </a:moveTo>
                <a:cubicBezTo>
                  <a:pt x="57" y="71"/>
                  <a:pt x="51" y="73"/>
                  <a:pt x="45" y="74"/>
                </a:cubicBezTo>
                <a:cubicBezTo>
                  <a:pt x="27" y="64"/>
                  <a:pt x="27" y="64"/>
                  <a:pt x="27" y="64"/>
                </a:cubicBezTo>
                <a:cubicBezTo>
                  <a:pt x="27" y="69"/>
                  <a:pt x="27" y="69"/>
                  <a:pt x="27" y="69"/>
                </a:cubicBezTo>
                <a:cubicBezTo>
                  <a:pt x="45" y="79"/>
                  <a:pt x="45" y="79"/>
                  <a:pt x="45" y="79"/>
                </a:cubicBezTo>
                <a:cubicBezTo>
                  <a:pt x="45" y="79"/>
                  <a:pt x="53" y="77"/>
                  <a:pt x="63" y="73"/>
                </a:cubicBezTo>
                <a:lnTo>
                  <a:pt x="64" y="68"/>
                </a:lnTo>
                <a:close/>
                <a:moveTo>
                  <a:pt x="63" y="79"/>
                </a:moveTo>
                <a:cubicBezTo>
                  <a:pt x="57" y="81"/>
                  <a:pt x="51" y="84"/>
                  <a:pt x="45" y="85"/>
                </a:cubicBezTo>
                <a:cubicBezTo>
                  <a:pt x="27" y="75"/>
                  <a:pt x="27" y="75"/>
                  <a:pt x="27" y="75"/>
                </a:cubicBezTo>
                <a:cubicBezTo>
                  <a:pt x="27" y="80"/>
                  <a:pt x="27" y="80"/>
                  <a:pt x="27" y="80"/>
                </a:cubicBezTo>
                <a:cubicBezTo>
                  <a:pt x="45" y="90"/>
                  <a:pt x="45" y="90"/>
                  <a:pt x="45" y="90"/>
                </a:cubicBezTo>
                <a:cubicBezTo>
                  <a:pt x="45" y="90"/>
                  <a:pt x="53" y="88"/>
                  <a:pt x="63" y="84"/>
                </a:cubicBezTo>
                <a:lnTo>
                  <a:pt x="63" y="79"/>
                </a:lnTo>
                <a:close/>
                <a:moveTo>
                  <a:pt x="63" y="89"/>
                </a:moveTo>
                <a:cubicBezTo>
                  <a:pt x="57" y="91"/>
                  <a:pt x="50" y="94"/>
                  <a:pt x="44" y="95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90"/>
                  <a:pt x="27" y="90"/>
                  <a:pt x="27" y="90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44" y="100"/>
                  <a:pt x="52" y="98"/>
                  <a:pt x="63" y="94"/>
                </a:cubicBezTo>
                <a:lnTo>
                  <a:pt x="63" y="89"/>
                </a:lnTo>
                <a:close/>
                <a:moveTo>
                  <a:pt x="32" y="63"/>
                </a:moveTo>
                <a:cubicBezTo>
                  <a:pt x="46" y="71"/>
                  <a:pt x="46" y="71"/>
                  <a:pt x="46" y="71"/>
                </a:cubicBezTo>
                <a:cubicBezTo>
                  <a:pt x="46" y="71"/>
                  <a:pt x="55" y="68"/>
                  <a:pt x="62" y="65"/>
                </a:cubicBezTo>
                <a:cubicBezTo>
                  <a:pt x="49" y="57"/>
                  <a:pt x="49" y="57"/>
                  <a:pt x="49" y="57"/>
                </a:cubicBezTo>
                <a:cubicBezTo>
                  <a:pt x="45" y="59"/>
                  <a:pt x="32" y="63"/>
                  <a:pt x="32" y="63"/>
                </a:cubicBezTo>
                <a:close/>
                <a:moveTo>
                  <a:pt x="89" y="64"/>
                </a:moveTo>
                <a:cubicBezTo>
                  <a:pt x="87" y="65"/>
                  <a:pt x="87" y="65"/>
                  <a:pt x="87" y="65"/>
                </a:cubicBezTo>
                <a:cubicBezTo>
                  <a:pt x="89" y="66"/>
                  <a:pt x="89" y="66"/>
                  <a:pt x="89" y="66"/>
                </a:cubicBezTo>
                <a:cubicBezTo>
                  <a:pt x="89" y="74"/>
                  <a:pt x="89" y="74"/>
                  <a:pt x="89" y="74"/>
                </a:cubicBezTo>
                <a:cubicBezTo>
                  <a:pt x="88" y="75"/>
                  <a:pt x="88" y="75"/>
                  <a:pt x="88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84"/>
                  <a:pt x="89" y="84"/>
                  <a:pt x="89" y="84"/>
                </a:cubicBezTo>
                <a:cubicBezTo>
                  <a:pt x="89" y="84"/>
                  <a:pt x="66" y="99"/>
                  <a:pt x="42" y="103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83"/>
                  <a:pt x="24" y="83"/>
                  <a:pt x="24" y="83"/>
                </a:cubicBezTo>
                <a:cubicBezTo>
                  <a:pt x="25" y="82"/>
                  <a:pt x="25" y="82"/>
                  <a:pt x="25" y="82"/>
                </a:cubicBezTo>
                <a:cubicBezTo>
                  <a:pt x="24" y="81"/>
                  <a:pt x="24" y="81"/>
                  <a:pt x="24" y="81"/>
                </a:cubicBezTo>
                <a:cubicBezTo>
                  <a:pt x="24" y="72"/>
                  <a:pt x="24" y="72"/>
                  <a:pt x="24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4" y="71"/>
                  <a:pt x="24" y="71"/>
                  <a:pt x="24" y="71"/>
                </a:cubicBezTo>
                <a:cubicBezTo>
                  <a:pt x="24" y="62"/>
                  <a:pt x="24" y="62"/>
                  <a:pt x="24" y="62"/>
                </a:cubicBezTo>
                <a:cubicBezTo>
                  <a:pt x="24" y="62"/>
                  <a:pt x="47" y="58"/>
                  <a:pt x="68" y="44"/>
                </a:cubicBezTo>
                <a:cubicBezTo>
                  <a:pt x="89" y="56"/>
                  <a:pt x="89" y="56"/>
                  <a:pt x="89" y="56"/>
                </a:cubicBezTo>
                <a:lnTo>
                  <a:pt x="89" y="64"/>
                </a:lnTo>
                <a:close/>
                <a:moveTo>
                  <a:pt x="27" y="36"/>
                </a:moveTo>
                <a:cubicBezTo>
                  <a:pt x="27" y="36"/>
                  <a:pt x="24" y="34"/>
                  <a:pt x="20" y="30"/>
                </a:cubicBezTo>
                <a:cubicBezTo>
                  <a:pt x="30" y="28"/>
                  <a:pt x="38" y="23"/>
                  <a:pt x="43" y="16"/>
                </a:cubicBezTo>
                <a:cubicBezTo>
                  <a:pt x="38" y="28"/>
                  <a:pt x="27" y="36"/>
                  <a:pt x="27" y="36"/>
                </a:cubicBezTo>
                <a:close/>
                <a:moveTo>
                  <a:pt x="27" y="36"/>
                </a:moveTo>
                <a:cubicBezTo>
                  <a:pt x="27" y="36"/>
                  <a:pt x="27" y="36"/>
                  <a:pt x="27" y="3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4" name="Freeform 63"/>
          <p:cNvSpPr>
            <a:spLocks noEditPoints="1"/>
          </p:cNvSpPr>
          <p:nvPr/>
        </p:nvSpPr>
        <p:spPr bwMode="auto">
          <a:xfrm>
            <a:off x="6016646" y="3338001"/>
            <a:ext cx="239884" cy="357533"/>
          </a:xfrm>
          <a:custGeom>
            <a:avLst/>
            <a:gdLst>
              <a:gd name="T0" fmla="*/ 10 w 84"/>
              <a:gd name="T1" fmla="*/ 44 h 125"/>
              <a:gd name="T2" fmla="*/ 14 w 84"/>
              <a:gd name="T3" fmla="*/ 23 h 125"/>
              <a:gd name="T4" fmla="*/ 18 w 84"/>
              <a:gd name="T5" fmla="*/ 19 h 125"/>
              <a:gd name="T6" fmla="*/ 3 w 84"/>
              <a:gd name="T7" fmla="*/ 17 h 125"/>
              <a:gd name="T8" fmla="*/ 8 w 84"/>
              <a:gd name="T9" fmla="*/ 23 h 125"/>
              <a:gd name="T10" fmla="*/ 10 w 84"/>
              <a:gd name="T11" fmla="*/ 34 h 125"/>
              <a:gd name="T12" fmla="*/ 10 w 84"/>
              <a:gd name="T13" fmla="*/ 28 h 125"/>
              <a:gd name="T14" fmla="*/ 12 w 84"/>
              <a:gd name="T15" fmla="*/ 27 h 125"/>
              <a:gd name="T16" fmla="*/ 14 w 84"/>
              <a:gd name="T17" fmla="*/ 29 h 125"/>
              <a:gd name="T18" fmla="*/ 11 w 84"/>
              <a:gd name="T19" fmla="*/ 30 h 125"/>
              <a:gd name="T20" fmla="*/ 12 w 84"/>
              <a:gd name="T21" fmla="*/ 32 h 125"/>
              <a:gd name="T22" fmla="*/ 11 w 84"/>
              <a:gd name="T23" fmla="*/ 37 h 125"/>
              <a:gd name="T24" fmla="*/ 10 w 84"/>
              <a:gd name="T25" fmla="*/ 39 h 125"/>
              <a:gd name="T26" fmla="*/ 7 w 84"/>
              <a:gd name="T27" fmla="*/ 37 h 125"/>
              <a:gd name="T28" fmla="*/ 10 w 84"/>
              <a:gd name="T29" fmla="*/ 36 h 125"/>
              <a:gd name="T30" fmla="*/ 10 w 84"/>
              <a:gd name="T31" fmla="*/ 34 h 125"/>
              <a:gd name="T32" fmla="*/ 61 w 84"/>
              <a:gd name="T33" fmla="*/ 33 h 125"/>
              <a:gd name="T34" fmla="*/ 84 w 84"/>
              <a:gd name="T35" fmla="*/ 33 h 125"/>
              <a:gd name="T36" fmla="*/ 72 w 84"/>
              <a:gd name="T37" fmla="*/ 42 h 125"/>
              <a:gd name="T38" fmla="*/ 72 w 84"/>
              <a:gd name="T39" fmla="*/ 24 h 125"/>
              <a:gd name="T40" fmla="*/ 72 w 84"/>
              <a:gd name="T41" fmla="*/ 42 h 125"/>
              <a:gd name="T42" fmla="*/ 78 w 84"/>
              <a:gd name="T43" fmla="*/ 29 h 125"/>
              <a:gd name="T44" fmla="*/ 67 w 84"/>
              <a:gd name="T45" fmla="*/ 29 h 125"/>
              <a:gd name="T46" fmla="*/ 65 w 84"/>
              <a:gd name="T47" fmla="*/ 31 h 125"/>
              <a:gd name="T48" fmla="*/ 73 w 84"/>
              <a:gd name="T49" fmla="*/ 35 h 125"/>
              <a:gd name="T50" fmla="*/ 79 w 84"/>
              <a:gd name="T51" fmla="*/ 31 h 125"/>
              <a:gd name="T52" fmla="*/ 41 w 84"/>
              <a:gd name="T53" fmla="*/ 26 h 125"/>
              <a:gd name="T54" fmla="*/ 41 w 84"/>
              <a:gd name="T55" fmla="*/ 0 h 125"/>
              <a:gd name="T56" fmla="*/ 41 w 84"/>
              <a:gd name="T57" fmla="*/ 26 h 125"/>
              <a:gd name="T58" fmla="*/ 63 w 84"/>
              <a:gd name="T59" fmla="*/ 47 h 125"/>
              <a:gd name="T60" fmla="*/ 52 w 84"/>
              <a:gd name="T61" fmla="*/ 31 h 125"/>
              <a:gd name="T62" fmla="*/ 44 w 84"/>
              <a:gd name="T63" fmla="*/ 27 h 125"/>
              <a:gd name="T64" fmla="*/ 41 w 84"/>
              <a:gd name="T65" fmla="*/ 30 h 125"/>
              <a:gd name="T66" fmla="*/ 41 w 84"/>
              <a:gd name="T67" fmla="*/ 55 h 125"/>
              <a:gd name="T68" fmla="*/ 41 w 84"/>
              <a:gd name="T69" fmla="*/ 55 h 125"/>
              <a:gd name="T70" fmla="*/ 41 w 84"/>
              <a:gd name="T71" fmla="*/ 55 h 125"/>
              <a:gd name="T72" fmla="*/ 41 w 84"/>
              <a:gd name="T73" fmla="*/ 30 h 125"/>
              <a:gd name="T74" fmla="*/ 38 w 84"/>
              <a:gd name="T75" fmla="*/ 27 h 125"/>
              <a:gd name="T76" fmla="*/ 30 w 84"/>
              <a:gd name="T77" fmla="*/ 31 h 125"/>
              <a:gd name="T78" fmla="*/ 18 w 84"/>
              <a:gd name="T79" fmla="*/ 47 h 125"/>
              <a:gd name="T80" fmla="*/ 3 w 84"/>
              <a:gd name="T81" fmla="*/ 52 h 125"/>
              <a:gd name="T82" fmla="*/ 8 w 84"/>
              <a:gd name="T83" fmla="*/ 57 h 125"/>
              <a:gd name="T84" fmla="*/ 28 w 84"/>
              <a:gd name="T85" fmla="*/ 51 h 125"/>
              <a:gd name="T86" fmla="*/ 29 w 84"/>
              <a:gd name="T87" fmla="*/ 71 h 125"/>
              <a:gd name="T88" fmla="*/ 34 w 84"/>
              <a:gd name="T89" fmla="*/ 125 h 125"/>
              <a:gd name="T90" fmla="*/ 40 w 84"/>
              <a:gd name="T91" fmla="*/ 78 h 125"/>
              <a:gd name="T92" fmla="*/ 42 w 84"/>
              <a:gd name="T93" fmla="*/ 78 h 125"/>
              <a:gd name="T94" fmla="*/ 48 w 84"/>
              <a:gd name="T95" fmla="*/ 125 h 125"/>
              <a:gd name="T96" fmla="*/ 53 w 84"/>
              <a:gd name="T97" fmla="*/ 71 h 125"/>
              <a:gd name="T98" fmla="*/ 54 w 84"/>
              <a:gd name="T99" fmla="*/ 51 h 125"/>
              <a:gd name="T100" fmla="*/ 74 w 84"/>
              <a:gd name="T101" fmla="*/ 57 h 125"/>
              <a:gd name="T102" fmla="*/ 79 w 84"/>
              <a:gd name="T103" fmla="*/ 5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4" h="125">
                <a:moveTo>
                  <a:pt x="0" y="33"/>
                </a:moveTo>
                <a:cubicBezTo>
                  <a:pt x="0" y="39"/>
                  <a:pt x="5" y="44"/>
                  <a:pt x="10" y="44"/>
                </a:cubicBezTo>
                <a:cubicBezTo>
                  <a:pt x="16" y="44"/>
                  <a:pt x="21" y="39"/>
                  <a:pt x="21" y="33"/>
                </a:cubicBezTo>
                <a:cubicBezTo>
                  <a:pt x="21" y="29"/>
                  <a:pt x="18" y="25"/>
                  <a:pt x="14" y="23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8" y="19"/>
                  <a:pt x="18" y="19"/>
                </a:cubicBezTo>
                <a:cubicBezTo>
                  <a:pt x="18" y="18"/>
                  <a:pt x="19" y="15"/>
                  <a:pt x="15" y="19"/>
                </a:cubicBezTo>
                <a:cubicBezTo>
                  <a:pt x="10" y="23"/>
                  <a:pt x="3" y="16"/>
                  <a:pt x="3" y="17"/>
                </a:cubicBezTo>
                <a:cubicBezTo>
                  <a:pt x="3" y="18"/>
                  <a:pt x="7" y="22"/>
                  <a:pt x="7" y="22"/>
                </a:cubicBezTo>
                <a:cubicBezTo>
                  <a:pt x="8" y="23"/>
                  <a:pt x="8" y="23"/>
                  <a:pt x="8" y="23"/>
                </a:cubicBezTo>
                <a:cubicBezTo>
                  <a:pt x="3" y="24"/>
                  <a:pt x="0" y="28"/>
                  <a:pt x="0" y="33"/>
                </a:cubicBezTo>
                <a:close/>
                <a:moveTo>
                  <a:pt x="10" y="34"/>
                </a:moveTo>
                <a:cubicBezTo>
                  <a:pt x="8" y="33"/>
                  <a:pt x="7" y="32"/>
                  <a:pt x="7" y="31"/>
                </a:cubicBezTo>
                <a:cubicBezTo>
                  <a:pt x="7" y="30"/>
                  <a:pt x="8" y="29"/>
                  <a:pt x="10" y="28"/>
                </a:cubicBezTo>
                <a:cubicBezTo>
                  <a:pt x="10" y="27"/>
                  <a:pt x="10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8"/>
                  <a:pt x="14" y="28"/>
                  <a:pt x="14" y="29"/>
                </a:cubicBezTo>
                <a:cubicBezTo>
                  <a:pt x="14" y="30"/>
                  <a:pt x="14" y="30"/>
                  <a:pt x="14" y="30"/>
                </a:cubicBezTo>
                <a:cubicBezTo>
                  <a:pt x="13" y="30"/>
                  <a:pt x="12" y="30"/>
                  <a:pt x="11" y="30"/>
                </a:cubicBezTo>
                <a:cubicBezTo>
                  <a:pt x="10" y="30"/>
                  <a:pt x="10" y="30"/>
                  <a:pt x="10" y="31"/>
                </a:cubicBezTo>
                <a:cubicBezTo>
                  <a:pt x="10" y="31"/>
                  <a:pt x="10" y="31"/>
                  <a:pt x="12" y="32"/>
                </a:cubicBezTo>
                <a:cubicBezTo>
                  <a:pt x="14" y="32"/>
                  <a:pt x="15" y="33"/>
                  <a:pt x="15" y="35"/>
                </a:cubicBezTo>
                <a:cubicBezTo>
                  <a:pt x="15" y="36"/>
                  <a:pt x="14" y="37"/>
                  <a:pt x="11" y="37"/>
                </a:cubicBezTo>
                <a:cubicBezTo>
                  <a:pt x="11" y="39"/>
                  <a:pt x="11" y="39"/>
                  <a:pt x="11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7"/>
                  <a:pt x="7" y="37"/>
                  <a:pt x="7" y="37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5"/>
                  <a:pt x="9" y="36"/>
                  <a:pt x="10" y="36"/>
                </a:cubicBezTo>
                <a:cubicBezTo>
                  <a:pt x="11" y="36"/>
                  <a:pt x="12" y="35"/>
                  <a:pt x="12" y="35"/>
                </a:cubicBezTo>
                <a:cubicBezTo>
                  <a:pt x="12" y="34"/>
                  <a:pt x="11" y="34"/>
                  <a:pt x="10" y="34"/>
                </a:cubicBezTo>
                <a:close/>
                <a:moveTo>
                  <a:pt x="72" y="21"/>
                </a:moveTo>
                <a:cubicBezTo>
                  <a:pt x="66" y="21"/>
                  <a:pt x="61" y="26"/>
                  <a:pt x="61" y="33"/>
                </a:cubicBezTo>
                <a:cubicBezTo>
                  <a:pt x="61" y="39"/>
                  <a:pt x="66" y="44"/>
                  <a:pt x="72" y="44"/>
                </a:cubicBezTo>
                <a:cubicBezTo>
                  <a:pt x="79" y="44"/>
                  <a:pt x="84" y="39"/>
                  <a:pt x="84" y="33"/>
                </a:cubicBezTo>
                <a:cubicBezTo>
                  <a:pt x="84" y="26"/>
                  <a:pt x="79" y="21"/>
                  <a:pt x="72" y="21"/>
                </a:cubicBezTo>
                <a:close/>
                <a:moveTo>
                  <a:pt x="72" y="42"/>
                </a:moveTo>
                <a:cubicBezTo>
                  <a:pt x="67" y="42"/>
                  <a:pt x="63" y="38"/>
                  <a:pt x="63" y="33"/>
                </a:cubicBezTo>
                <a:cubicBezTo>
                  <a:pt x="63" y="28"/>
                  <a:pt x="67" y="24"/>
                  <a:pt x="72" y="24"/>
                </a:cubicBezTo>
                <a:cubicBezTo>
                  <a:pt x="77" y="24"/>
                  <a:pt x="81" y="28"/>
                  <a:pt x="81" y="33"/>
                </a:cubicBezTo>
                <a:cubicBezTo>
                  <a:pt x="81" y="38"/>
                  <a:pt x="77" y="42"/>
                  <a:pt x="72" y="42"/>
                </a:cubicBezTo>
                <a:close/>
                <a:moveTo>
                  <a:pt x="80" y="29"/>
                </a:moveTo>
                <a:cubicBezTo>
                  <a:pt x="79" y="29"/>
                  <a:pt x="79" y="29"/>
                  <a:pt x="78" y="29"/>
                </a:cubicBezTo>
                <a:cubicBezTo>
                  <a:pt x="73" y="32"/>
                  <a:pt x="73" y="32"/>
                  <a:pt x="73" y="32"/>
                </a:cubicBezTo>
                <a:cubicBezTo>
                  <a:pt x="67" y="29"/>
                  <a:pt x="67" y="29"/>
                  <a:pt x="67" y="29"/>
                </a:cubicBezTo>
                <a:cubicBezTo>
                  <a:pt x="66" y="29"/>
                  <a:pt x="65" y="29"/>
                  <a:pt x="65" y="29"/>
                </a:cubicBezTo>
                <a:cubicBezTo>
                  <a:pt x="65" y="30"/>
                  <a:pt x="65" y="31"/>
                  <a:pt x="65" y="31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5"/>
                  <a:pt x="72" y="35"/>
                  <a:pt x="73" y="35"/>
                </a:cubicBezTo>
                <a:cubicBezTo>
                  <a:pt x="73" y="35"/>
                  <a:pt x="73" y="34"/>
                  <a:pt x="73" y="34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31"/>
                  <a:pt x="80" y="30"/>
                  <a:pt x="80" y="29"/>
                </a:cubicBezTo>
                <a:close/>
                <a:moveTo>
                  <a:pt x="41" y="26"/>
                </a:moveTo>
                <a:cubicBezTo>
                  <a:pt x="48" y="26"/>
                  <a:pt x="54" y="20"/>
                  <a:pt x="54" y="13"/>
                </a:cubicBezTo>
                <a:cubicBezTo>
                  <a:pt x="54" y="6"/>
                  <a:pt x="48" y="0"/>
                  <a:pt x="41" y="0"/>
                </a:cubicBezTo>
                <a:cubicBezTo>
                  <a:pt x="34" y="0"/>
                  <a:pt x="28" y="6"/>
                  <a:pt x="28" y="13"/>
                </a:cubicBezTo>
                <a:cubicBezTo>
                  <a:pt x="28" y="20"/>
                  <a:pt x="34" y="26"/>
                  <a:pt x="41" y="26"/>
                </a:cubicBezTo>
                <a:close/>
                <a:moveTo>
                  <a:pt x="74" y="47"/>
                </a:moveTo>
                <a:cubicBezTo>
                  <a:pt x="70" y="47"/>
                  <a:pt x="66" y="47"/>
                  <a:pt x="63" y="47"/>
                </a:cubicBezTo>
                <a:cubicBezTo>
                  <a:pt x="63" y="46"/>
                  <a:pt x="62" y="44"/>
                  <a:pt x="61" y="43"/>
                </a:cubicBezTo>
                <a:cubicBezTo>
                  <a:pt x="59" y="39"/>
                  <a:pt x="55" y="35"/>
                  <a:pt x="52" y="31"/>
                </a:cubicBezTo>
                <a:cubicBezTo>
                  <a:pt x="49" y="29"/>
                  <a:pt x="47" y="27"/>
                  <a:pt x="44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4" y="51"/>
                  <a:pt x="44" y="51"/>
                  <a:pt x="44" y="51"/>
                </a:cubicBezTo>
                <a:cubicBezTo>
                  <a:pt x="41" y="55"/>
                  <a:pt x="41" y="55"/>
                  <a:pt x="41" y="55"/>
                </a:cubicBezTo>
                <a:cubicBezTo>
                  <a:pt x="41" y="55"/>
                  <a:pt x="41" y="55"/>
                  <a:pt x="41" y="55"/>
                </a:cubicBezTo>
                <a:cubicBezTo>
                  <a:pt x="41" y="55"/>
                  <a:pt x="41" y="55"/>
                  <a:pt x="41" y="55"/>
                </a:cubicBezTo>
                <a:cubicBezTo>
                  <a:pt x="41" y="55"/>
                  <a:pt x="41" y="55"/>
                  <a:pt x="41" y="55"/>
                </a:cubicBezTo>
                <a:cubicBezTo>
                  <a:pt x="41" y="55"/>
                  <a:pt x="41" y="55"/>
                  <a:pt x="41" y="55"/>
                </a:cubicBezTo>
                <a:cubicBezTo>
                  <a:pt x="38" y="51"/>
                  <a:pt x="38" y="51"/>
                  <a:pt x="38" y="51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5" y="27"/>
                  <a:pt x="32" y="29"/>
                  <a:pt x="30" y="31"/>
                </a:cubicBezTo>
                <a:cubicBezTo>
                  <a:pt x="26" y="35"/>
                  <a:pt x="23" y="39"/>
                  <a:pt x="21" y="43"/>
                </a:cubicBezTo>
                <a:cubicBezTo>
                  <a:pt x="20" y="44"/>
                  <a:pt x="19" y="46"/>
                  <a:pt x="18" y="47"/>
                </a:cubicBezTo>
                <a:cubicBezTo>
                  <a:pt x="16" y="47"/>
                  <a:pt x="12" y="47"/>
                  <a:pt x="8" y="47"/>
                </a:cubicBezTo>
                <a:cubicBezTo>
                  <a:pt x="5" y="47"/>
                  <a:pt x="3" y="49"/>
                  <a:pt x="3" y="52"/>
                </a:cubicBezTo>
                <a:cubicBezTo>
                  <a:pt x="3" y="55"/>
                  <a:pt x="5" y="57"/>
                  <a:pt x="8" y="57"/>
                </a:cubicBezTo>
                <a:cubicBezTo>
                  <a:pt x="8" y="57"/>
                  <a:pt x="8" y="57"/>
                  <a:pt x="8" y="57"/>
                </a:cubicBezTo>
                <a:cubicBezTo>
                  <a:pt x="20" y="57"/>
                  <a:pt x="22" y="56"/>
                  <a:pt x="23" y="56"/>
                </a:cubicBezTo>
                <a:cubicBezTo>
                  <a:pt x="25" y="55"/>
                  <a:pt x="26" y="54"/>
                  <a:pt x="28" y="51"/>
                </a:cubicBezTo>
                <a:cubicBezTo>
                  <a:pt x="28" y="66"/>
                  <a:pt x="28" y="66"/>
                  <a:pt x="28" y="66"/>
                </a:cubicBezTo>
                <a:cubicBezTo>
                  <a:pt x="28" y="68"/>
                  <a:pt x="28" y="71"/>
                  <a:pt x="29" y="71"/>
                </a:cubicBezTo>
                <a:cubicBezTo>
                  <a:pt x="29" y="71"/>
                  <a:pt x="29" y="119"/>
                  <a:pt x="29" y="119"/>
                </a:cubicBezTo>
                <a:cubicBezTo>
                  <a:pt x="29" y="122"/>
                  <a:pt x="31" y="125"/>
                  <a:pt x="34" y="125"/>
                </a:cubicBezTo>
                <a:cubicBezTo>
                  <a:pt x="38" y="125"/>
                  <a:pt x="40" y="122"/>
                  <a:pt x="40" y="119"/>
                </a:cubicBezTo>
                <a:cubicBezTo>
                  <a:pt x="40" y="78"/>
                  <a:pt x="40" y="78"/>
                  <a:pt x="40" y="78"/>
                </a:cubicBezTo>
                <a:cubicBezTo>
                  <a:pt x="41" y="78"/>
                  <a:pt x="41" y="78"/>
                  <a:pt x="41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42" y="122"/>
                  <a:pt x="44" y="125"/>
                  <a:pt x="48" y="125"/>
                </a:cubicBezTo>
                <a:cubicBezTo>
                  <a:pt x="51" y="125"/>
                  <a:pt x="53" y="122"/>
                  <a:pt x="53" y="119"/>
                </a:cubicBezTo>
                <a:cubicBezTo>
                  <a:pt x="53" y="119"/>
                  <a:pt x="53" y="71"/>
                  <a:pt x="53" y="71"/>
                </a:cubicBezTo>
                <a:cubicBezTo>
                  <a:pt x="53" y="71"/>
                  <a:pt x="54" y="68"/>
                  <a:pt x="54" y="66"/>
                </a:cubicBezTo>
                <a:cubicBezTo>
                  <a:pt x="54" y="51"/>
                  <a:pt x="54" y="51"/>
                  <a:pt x="54" y="51"/>
                </a:cubicBezTo>
                <a:cubicBezTo>
                  <a:pt x="56" y="54"/>
                  <a:pt x="57" y="55"/>
                  <a:pt x="59" y="56"/>
                </a:cubicBezTo>
                <a:cubicBezTo>
                  <a:pt x="60" y="56"/>
                  <a:pt x="62" y="57"/>
                  <a:pt x="74" y="57"/>
                </a:cubicBezTo>
                <a:cubicBezTo>
                  <a:pt x="74" y="57"/>
                  <a:pt x="74" y="57"/>
                  <a:pt x="74" y="57"/>
                </a:cubicBezTo>
                <a:cubicBezTo>
                  <a:pt x="77" y="57"/>
                  <a:pt x="79" y="55"/>
                  <a:pt x="79" y="52"/>
                </a:cubicBezTo>
                <a:cubicBezTo>
                  <a:pt x="79" y="49"/>
                  <a:pt x="77" y="47"/>
                  <a:pt x="74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5" name="Freeform 64"/>
          <p:cNvSpPr>
            <a:spLocks noEditPoints="1"/>
          </p:cNvSpPr>
          <p:nvPr/>
        </p:nvSpPr>
        <p:spPr bwMode="auto">
          <a:xfrm>
            <a:off x="7266483" y="3363976"/>
            <a:ext cx="275025" cy="323919"/>
          </a:xfrm>
          <a:custGeom>
            <a:avLst/>
            <a:gdLst>
              <a:gd name="T0" fmla="*/ 43 w 96"/>
              <a:gd name="T1" fmla="*/ 65 h 113"/>
              <a:gd name="T2" fmla="*/ 48 w 96"/>
              <a:gd name="T3" fmla="*/ 54 h 113"/>
              <a:gd name="T4" fmla="*/ 48 w 96"/>
              <a:gd name="T5" fmla="*/ 53 h 113"/>
              <a:gd name="T6" fmla="*/ 49 w 96"/>
              <a:gd name="T7" fmla="*/ 54 h 113"/>
              <a:gd name="T8" fmla="*/ 54 w 96"/>
              <a:gd name="T9" fmla="*/ 65 h 113"/>
              <a:gd name="T10" fmla="*/ 67 w 96"/>
              <a:gd name="T11" fmla="*/ 66 h 113"/>
              <a:gd name="T12" fmla="*/ 59 w 96"/>
              <a:gd name="T13" fmla="*/ 41 h 113"/>
              <a:gd name="T14" fmla="*/ 38 w 96"/>
              <a:gd name="T15" fmla="*/ 41 h 113"/>
              <a:gd name="T16" fmla="*/ 30 w 96"/>
              <a:gd name="T17" fmla="*/ 66 h 113"/>
              <a:gd name="T18" fmla="*/ 96 w 96"/>
              <a:gd name="T19" fmla="*/ 81 h 113"/>
              <a:gd name="T20" fmla="*/ 88 w 96"/>
              <a:gd name="T21" fmla="*/ 71 h 113"/>
              <a:gd name="T22" fmla="*/ 3 w 96"/>
              <a:gd name="T23" fmla="*/ 77 h 113"/>
              <a:gd name="T24" fmla="*/ 0 w 96"/>
              <a:gd name="T25" fmla="*/ 77 h 113"/>
              <a:gd name="T26" fmla="*/ 9 w 96"/>
              <a:gd name="T27" fmla="*/ 81 h 113"/>
              <a:gd name="T28" fmla="*/ 7 w 96"/>
              <a:gd name="T29" fmla="*/ 108 h 113"/>
              <a:gd name="T30" fmla="*/ 4 w 96"/>
              <a:gd name="T31" fmla="*/ 110 h 113"/>
              <a:gd name="T32" fmla="*/ 93 w 96"/>
              <a:gd name="T33" fmla="*/ 113 h 113"/>
              <a:gd name="T34" fmla="*/ 90 w 96"/>
              <a:gd name="T35" fmla="*/ 110 h 113"/>
              <a:gd name="T36" fmla="*/ 88 w 96"/>
              <a:gd name="T37" fmla="*/ 108 h 113"/>
              <a:gd name="T38" fmla="*/ 96 w 96"/>
              <a:gd name="T39" fmla="*/ 81 h 113"/>
              <a:gd name="T40" fmla="*/ 62 w 96"/>
              <a:gd name="T41" fmla="*/ 13 h 113"/>
              <a:gd name="T42" fmla="*/ 35 w 96"/>
              <a:gd name="T43" fmla="*/ 13 h 113"/>
              <a:gd name="T44" fmla="*/ 37 w 96"/>
              <a:gd name="T45" fmla="*/ 14 h 113"/>
              <a:gd name="T46" fmla="*/ 38 w 96"/>
              <a:gd name="T47" fmla="*/ 13 h 113"/>
              <a:gd name="T48" fmla="*/ 39 w 96"/>
              <a:gd name="T49" fmla="*/ 8 h 113"/>
              <a:gd name="T50" fmla="*/ 40 w 96"/>
              <a:gd name="T51" fmla="*/ 8 h 113"/>
              <a:gd name="T52" fmla="*/ 43 w 96"/>
              <a:gd name="T53" fmla="*/ 4 h 113"/>
              <a:gd name="T54" fmla="*/ 44 w 96"/>
              <a:gd name="T55" fmla="*/ 4 h 113"/>
              <a:gd name="T56" fmla="*/ 48 w 96"/>
              <a:gd name="T57" fmla="*/ 2 h 113"/>
              <a:gd name="T58" fmla="*/ 48 w 96"/>
              <a:gd name="T59" fmla="*/ 3 h 113"/>
              <a:gd name="T60" fmla="*/ 48 w 96"/>
              <a:gd name="T61" fmla="*/ 6 h 113"/>
              <a:gd name="T62" fmla="*/ 48 w 96"/>
              <a:gd name="T63" fmla="*/ 13 h 113"/>
              <a:gd name="T64" fmla="*/ 50 w 96"/>
              <a:gd name="T65" fmla="*/ 17 h 113"/>
              <a:gd name="T66" fmla="*/ 52 w 96"/>
              <a:gd name="T67" fmla="*/ 20 h 113"/>
              <a:gd name="T68" fmla="*/ 51 w 96"/>
              <a:gd name="T69" fmla="*/ 17 h 113"/>
              <a:gd name="T70" fmla="*/ 49 w 96"/>
              <a:gd name="T71" fmla="*/ 6 h 113"/>
              <a:gd name="T72" fmla="*/ 49 w 96"/>
              <a:gd name="T73" fmla="*/ 3 h 113"/>
              <a:gd name="T74" fmla="*/ 49 w 96"/>
              <a:gd name="T75" fmla="*/ 2 h 113"/>
              <a:gd name="T76" fmla="*/ 53 w 96"/>
              <a:gd name="T77" fmla="*/ 4 h 113"/>
              <a:gd name="T78" fmla="*/ 54 w 96"/>
              <a:gd name="T79" fmla="*/ 4 h 113"/>
              <a:gd name="T80" fmla="*/ 57 w 96"/>
              <a:gd name="T81" fmla="*/ 8 h 113"/>
              <a:gd name="T82" fmla="*/ 58 w 96"/>
              <a:gd name="T83" fmla="*/ 8 h 113"/>
              <a:gd name="T84" fmla="*/ 59 w 96"/>
              <a:gd name="T85" fmla="*/ 13 h 113"/>
              <a:gd name="T86" fmla="*/ 60 w 96"/>
              <a:gd name="T87" fmla="*/ 14 h 113"/>
              <a:gd name="T88" fmla="*/ 57 w 96"/>
              <a:gd name="T89" fmla="*/ 18 h 113"/>
              <a:gd name="T90" fmla="*/ 58 w 96"/>
              <a:gd name="T91" fmla="*/ 19 h 113"/>
              <a:gd name="T92" fmla="*/ 54 w 96"/>
              <a:gd name="T93" fmla="*/ 22 h 113"/>
              <a:gd name="T94" fmla="*/ 54 w 96"/>
              <a:gd name="T95" fmla="*/ 23 h 113"/>
              <a:gd name="T96" fmla="*/ 49 w 96"/>
              <a:gd name="T97" fmla="*/ 23 h 113"/>
              <a:gd name="T98" fmla="*/ 48 w 96"/>
              <a:gd name="T99" fmla="*/ 24 h 113"/>
              <a:gd name="T100" fmla="*/ 44 w 96"/>
              <a:gd name="T101" fmla="*/ 22 h 113"/>
              <a:gd name="T102" fmla="*/ 43 w 96"/>
              <a:gd name="T103" fmla="*/ 23 h 113"/>
              <a:gd name="T104" fmla="*/ 40 w 96"/>
              <a:gd name="T105" fmla="*/ 19 h 113"/>
              <a:gd name="T106" fmla="*/ 39 w 96"/>
              <a:gd name="T107" fmla="*/ 19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6" h="113">
                <a:moveTo>
                  <a:pt x="48" y="70"/>
                </a:moveTo>
                <a:cubicBezTo>
                  <a:pt x="43" y="65"/>
                  <a:pt x="43" y="65"/>
                  <a:pt x="43" y="65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6" y="52"/>
                  <a:pt x="46" y="52"/>
                  <a:pt x="46" y="52"/>
                </a:cubicBezTo>
                <a:cubicBezTo>
                  <a:pt x="47" y="53"/>
                  <a:pt x="48" y="53"/>
                  <a:pt x="48" y="53"/>
                </a:cubicBezTo>
                <a:cubicBezTo>
                  <a:pt x="49" y="53"/>
                  <a:pt x="50" y="53"/>
                  <a:pt x="51" y="52"/>
                </a:cubicBezTo>
                <a:cubicBezTo>
                  <a:pt x="49" y="54"/>
                  <a:pt x="49" y="54"/>
                  <a:pt x="49" y="54"/>
                </a:cubicBezTo>
                <a:cubicBezTo>
                  <a:pt x="49" y="54"/>
                  <a:pt x="49" y="54"/>
                  <a:pt x="49" y="54"/>
                </a:cubicBezTo>
                <a:cubicBezTo>
                  <a:pt x="54" y="65"/>
                  <a:pt x="54" y="65"/>
                  <a:pt x="54" y="65"/>
                </a:cubicBezTo>
                <a:cubicBezTo>
                  <a:pt x="48" y="70"/>
                  <a:pt x="48" y="70"/>
                  <a:pt x="48" y="70"/>
                </a:cubicBezTo>
                <a:cubicBezTo>
                  <a:pt x="58" y="70"/>
                  <a:pt x="67" y="69"/>
                  <a:pt x="67" y="66"/>
                </a:cubicBezTo>
                <a:cubicBezTo>
                  <a:pt x="67" y="60"/>
                  <a:pt x="61" y="53"/>
                  <a:pt x="53" y="51"/>
                </a:cubicBezTo>
                <a:cubicBezTo>
                  <a:pt x="56" y="49"/>
                  <a:pt x="59" y="45"/>
                  <a:pt x="59" y="41"/>
                </a:cubicBezTo>
                <a:cubicBezTo>
                  <a:pt x="59" y="35"/>
                  <a:pt x="54" y="31"/>
                  <a:pt x="48" y="31"/>
                </a:cubicBezTo>
                <a:cubicBezTo>
                  <a:pt x="43" y="31"/>
                  <a:pt x="38" y="35"/>
                  <a:pt x="38" y="41"/>
                </a:cubicBezTo>
                <a:cubicBezTo>
                  <a:pt x="38" y="45"/>
                  <a:pt x="41" y="49"/>
                  <a:pt x="44" y="51"/>
                </a:cubicBezTo>
                <a:cubicBezTo>
                  <a:pt x="36" y="53"/>
                  <a:pt x="30" y="60"/>
                  <a:pt x="30" y="66"/>
                </a:cubicBezTo>
                <a:cubicBezTo>
                  <a:pt x="30" y="69"/>
                  <a:pt x="39" y="70"/>
                  <a:pt x="48" y="70"/>
                </a:cubicBezTo>
                <a:close/>
                <a:moveTo>
                  <a:pt x="96" y="81"/>
                </a:moveTo>
                <a:cubicBezTo>
                  <a:pt x="96" y="77"/>
                  <a:pt x="96" y="77"/>
                  <a:pt x="96" y="77"/>
                </a:cubicBezTo>
                <a:cubicBezTo>
                  <a:pt x="88" y="71"/>
                  <a:pt x="88" y="71"/>
                  <a:pt x="88" y="71"/>
                </a:cubicBezTo>
                <a:cubicBezTo>
                  <a:pt x="94" y="77"/>
                  <a:pt x="94" y="77"/>
                  <a:pt x="94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9" y="71"/>
                  <a:pt x="9" y="71"/>
                  <a:pt x="9" y="71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81"/>
                  <a:pt x="0" y="81"/>
                  <a:pt x="0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9" y="108"/>
                  <a:pt x="9" y="108"/>
                  <a:pt x="9" y="108"/>
                </a:cubicBezTo>
                <a:cubicBezTo>
                  <a:pt x="7" y="108"/>
                  <a:pt x="7" y="108"/>
                  <a:pt x="7" y="108"/>
                </a:cubicBezTo>
                <a:cubicBezTo>
                  <a:pt x="7" y="110"/>
                  <a:pt x="7" y="110"/>
                  <a:pt x="7" y="110"/>
                </a:cubicBezTo>
                <a:cubicBezTo>
                  <a:pt x="4" y="110"/>
                  <a:pt x="4" y="110"/>
                  <a:pt x="4" y="110"/>
                </a:cubicBezTo>
                <a:cubicBezTo>
                  <a:pt x="4" y="113"/>
                  <a:pt x="4" y="113"/>
                  <a:pt x="4" y="113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81"/>
                  <a:pt x="88" y="81"/>
                  <a:pt x="88" y="81"/>
                </a:cubicBezTo>
                <a:lnTo>
                  <a:pt x="96" y="81"/>
                </a:lnTo>
                <a:close/>
                <a:moveTo>
                  <a:pt x="48" y="27"/>
                </a:moveTo>
                <a:cubicBezTo>
                  <a:pt x="56" y="27"/>
                  <a:pt x="62" y="21"/>
                  <a:pt x="62" y="13"/>
                </a:cubicBezTo>
                <a:cubicBezTo>
                  <a:pt x="62" y="6"/>
                  <a:pt x="56" y="0"/>
                  <a:pt x="48" y="0"/>
                </a:cubicBezTo>
                <a:cubicBezTo>
                  <a:pt x="41" y="0"/>
                  <a:pt x="35" y="6"/>
                  <a:pt x="35" y="13"/>
                </a:cubicBezTo>
                <a:cubicBezTo>
                  <a:pt x="35" y="21"/>
                  <a:pt x="41" y="27"/>
                  <a:pt x="48" y="27"/>
                </a:cubicBezTo>
                <a:close/>
                <a:moveTo>
                  <a:pt x="37" y="14"/>
                </a:moveTo>
                <a:cubicBezTo>
                  <a:pt x="38" y="14"/>
                  <a:pt x="38" y="14"/>
                  <a:pt x="38" y="14"/>
                </a:cubicBezTo>
                <a:cubicBezTo>
                  <a:pt x="38" y="13"/>
                  <a:pt x="38" y="13"/>
                  <a:pt x="38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1"/>
                  <a:pt x="38" y="9"/>
                  <a:pt x="39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39" y="7"/>
                  <a:pt x="39" y="7"/>
                  <a:pt x="39" y="7"/>
                </a:cubicBezTo>
                <a:cubicBezTo>
                  <a:pt x="40" y="6"/>
                  <a:pt x="41" y="5"/>
                  <a:pt x="43" y="4"/>
                </a:cubicBezTo>
                <a:cubicBezTo>
                  <a:pt x="43" y="5"/>
                  <a:pt x="43" y="5"/>
                  <a:pt x="43" y="5"/>
                </a:cubicBezTo>
                <a:cubicBezTo>
                  <a:pt x="44" y="4"/>
                  <a:pt x="44" y="4"/>
                  <a:pt x="44" y="4"/>
                </a:cubicBezTo>
                <a:cubicBezTo>
                  <a:pt x="43" y="3"/>
                  <a:pt x="43" y="3"/>
                  <a:pt x="43" y="3"/>
                </a:cubicBezTo>
                <a:cubicBezTo>
                  <a:pt x="45" y="3"/>
                  <a:pt x="46" y="2"/>
                  <a:pt x="48" y="2"/>
                </a:cubicBezTo>
                <a:cubicBezTo>
                  <a:pt x="48" y="3"/>
                  <a:pt x="48" y="3"/>
                  <a:pt x="48" y="3"/>
                </a:cubicBezTo>
                <a:cubicBezTo>
                  <a:pt x="48" y="3"/>
                  <a:pt x="48" y="3"/>
                  <a:pt x="48" y="3"/>
                </a:cubicBezTo>
                <a:cubicBezTo>
                  <a:pt x="47" y="6"/>
                  <a:pt x="47" y="6"/>
                  <a:pt x="47" y="6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3"/>
                  <a:pt x="48" y="13"/>
                  <a:pt x="48" y="14"/>
                </a:cubicBezTo>
                <a:cubicBezTo>
                  <a:pt x="50" y="17"/>
                  <a:pt x="50" y="17"/>
                  <a:pt x="50" y="17"/>
                </a:cubicBezTo>
                <a:cubicBezTo>
                  <a:pt x="49" y="18"/>
                  <a:pt x="49" y="18"/>
                  <a:pt x="49" y="18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6"/>
                  <a:pt x="52" y="16"/>
                  <a:pt x="52" y="16"/>
                </a:cubicBezTo>
                <a:cubicBezTo>
                  <a:pt x="51" y="17"/>
                  <a:pt x="51" y="17"/>
                  <a:pt x="51" y="17"/>
                </a:cubicBezTo>
                <a:cubicBezTo>
                  <a:pt x="49" y="13"/>
                  <a:pt x="49" y="13"/>
                  <a:pt x="49" y="13"/>
                </a:cubicBezTo>
                <a:cubicBezTo>
                  <a:pt x="49" y="6"/>
                  <a:pt x="49" y="6"/>
                  <a:pt x="49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2"/>
                  <a:pt x="49" y="2"/>
                  <a:pt x="49" y="2"/>
                </a:cubicBezTo>
                <a:cubicBezTo>
                  <a:pt x="51" y="2"/>
                  <a:pt x="52" y="3"/>
                  <a:pt x="54" y="3"/>
                </a:cubicBezTo>
                <a:cubicBezTo>
                  <a:pt x="53" y="4"/>
                  <a:pt x="53" y="4"/>
                  <a:pt x="53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4"/>
                  <a:pt x="54" y="4"/>
                  <a:pt x="54" y="4"/>
                </a:cubicBezTo>
                <a:cubicBezTo>
                  <a:pt x="56" y="5"/>
                  <a:pt x="57" y="6"/>
                  <a:pt x="58" y="7"/>
                </a:cubicBezTo>
                <a:cubicBezTo>
                  <a:pt x="57" y="8"/>
                  <a:pt x="57" y="8"/>
                  <a:pt x="57" y="8"/>
                </a:cubicBezTo>
                <a:cubicBezTo>
                  <a:pt x="57" y="8"/>
                  <a:pt x="57" y="8"/>
                  <a:pt x="57" y="8"/>
                </a:cubicBezTo>
                <a:cubicBezTo>
                  <a:pt x="58" y="8"/>
                  <a:pt x="58" y="8"/>
                  <a:pt x="58" y="8"/>
                </a:cubicBezTo>
                <a:cubicBezTo>
                  <a:pt x="59" y="9"/>
                  <a:pt x="60" y="11"/>
                  <a:pt x="60" y="13"/>
                </a:cubicBezTo>
                <a:cubicBezTo>
                  <a:pt x="59" y="13"/>
                  <a:pt x="59" y="13"/>
                  <a:pt x="59" y="13"/>
                </a:cubicBezTo>
                <a:cubicBezTo>
                  <a:pt x="59" y="14"/>
                  <a:pt x="59" y="14"/>
                  <a:pt x="59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5"/>
                  <a:pt x="59" y="17"/>
                  <a:pt x="58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7" y="19"/>
                  <a:pt x="57" y="19"/>
                  <a:pt x="57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7" y="21"/>
                  <a:pt x="56" y="22"/>
                  <a:pt x="54" y="23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3" y="22"/>
                  <a:pt x="53" y="22"/>
                </a:cubicBezTo>
                <a:cubicBezTo>
                  <a:pt x="54" y="23"/>
                  <a:pt x="54" y="23"/>
                  <a:pt x="54" y="23"/>
                </a:cubicBezTo>
                <a:cubicBezTo>
                  <a:pt x="52" y="24"/>
                  <a:pt x="51" y="24"/>
                  <a:pt x="49" y="24"/>
                </a:cubicBezTo>
                <a:cubicBezTo>
                  <a:pt x="49" y="23"/>
                  <a:pt x="49" y="23"/>
                  <a:pt x="49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24"/>
                  <a:pt x="48" y="24"/>
                  <a:pt x="48" y="24"/>
                </a:cubicBezTo>
                <a:cubicBezTo>
                  <a:pt x="46" y="24"/>
                  <a:pt x="45" y="24"/>
                  <a:pt x="43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3"/>
                  <a:pt x="43" y="23"/>
                  <a:pt x="43" y="23"/>
                </a:cubicBezTo>
                <a:cubicBezTo>
                  <a:pt x="41" y="22"/>
                  <a:pt x="40" y="21"/>
                  <a:pt x="39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8"/>
                  <a:pt x="40" y="18"/>
                  <a:pt x="40" y="18"/>
                </a:cubicBezTo>
                <a:cubicBezTo>
                  <a:pt x="39" y="19"/>
                  <a:pt x="39" y="19"/>
                  <a:pt x="39" y="19"/>
                </a:cubicBezTo>
                <a:cubicBezTo>
                  <a:pt x="38" y="17"/>
                  <a:pt x="37" y="15"/>
                  <a:pt x="37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6" name="Freeform 65"/>
          <p:cNvSpPr>
            <a:spLocks noEditPoints="1"/>
          </p:cNvSpPr>
          <p:nvPr/>
        </p:nvSpPr>
        <p:spPr bwMode="auto">
          <a:xfrm>
            <a:off x="6643092" y="3371615"/>
            <a:ext cx="275025" cy="278081"/>
          </a:xfrm>
          <a:custGeom>
            <a:avLst/>
            <a:gdLst>
              <a:gd name="T0" fmla="*/ 0 w 96"/>
              <a:gd name="T1" fmla="*/ 0 h 97"/>
              <a:gd name="T2" fmla="*/ 78 w 96"/>
              <a:gd name="T3" fmla="*/ 29 h 97"/>
              <a:gd name="T4" fmla="*/ 18 w 96"/>
              <a:gd name="T5" fmla="*/ 21 h 97"/>
              <a:gd name="T6" fmla="*/ 18 w 96"/>
              <a:gd name="T7" fmla="*/ 9 h 97"/>
              <a:gd name="T8" fmla="*/ 18 w 96"/>
              <a:gd name="T9" fmla="*/ 21 h 97"/>
              <a:gd name="T10" fmla="*/ 34 w 96"/>
              <a:gd name="T11" fmla="*/ 15 h 97"/>
              <a:gd name="T12" fmla="*/ 45 w 96"/>
              <a:gd name="T13" fmla="*/ 15 h 97"/>
              <a:gd name="T14" fmla="*/ 62 w 96"/>
              <a:gd name="T15" fmla="*/ 20 h 97"/>
              <a:gd name="T16" fmla="*/ 62 w 96"/>
              <a:gd name="T17" fmla="*/ 9 h 97"/>
              <a:gd name="T18" fmla="*/ 62 w 96"/>
              <a:gd name="T19" fmla="*/ 20 h 97"/>
              <a:gd name="T20" fmla="*/ 63 w 96"/>
              <a:gd name="T21" fmla="*/ 33 h 97"/>
              <a:gd name="T22" fmla="*/ 0 w 96"/>
              <a:gd name="T23" fmla="*/ 63 h 97"/>
              <a:gd name="T24" fmla="*/ 51 w 96"/>
              <a:gd name="T25" fmla="*/ 55 h 97"/>
              <a:gd name="T26" fmla="*/ 12 w 96"/>
              <a:gd name="T27" fmla="*/ 48 h 97"/>
              <a:gd name="T28" fmla="*/ 24 w 96"/>
              <a:gd name="T29" fmla="*/ 48 h 97"/>
              <a:gd name="T30" fmla="*/ 40 w 96"/>
              <a:gd name="T31" fmla="*/ 54 h 97"/>
              <a:gd name="T32" fmla="*/ 40 w 96"/>
              <a:gd name="T33" fmla="*/ 42 h 97"/>
              <a:gd name="T34" fmla="*/ 40 w 96"/>
              <a:gd name="T35" fmla="*/ 54 h 97"/>
              <a:gd name="T36" fmla="*/ 69 w 96"/>
              <a:gd name="T37" fmla="*/ 91 h 97"/>
              <a:gd name="T38" fmla="*/ 9 w 96"/>
              <a:gd name="T39" fmla="*/ 74 h 97"/>
              <a:gd name="T40" fmla="*/ 54 w 96"/>
              <a:gd name="T41" fmla="*/ 67 h 97"/>
              <a:gd name="T42" fmla="*/ 0 w 96"/>
              <a:gd name="T43" fmla="*/ 97 h 97"/>
              <a:gd name="T44" fmla="*/ 78 w 96"/>
              <a:gd name="T45" fmla="*/ 80 h 97"/>
              <a:gd name="T46" fmla="*/ 69 w 96"/>
              <a:gd name="T47" fmla="*/ 79 h 97"/>
              <a:gd name="T48" fmla="*/ 89 w 96"/>
              <a:gd name="T49" fmla="*/ 74 h 97"/>
              <a:gd name="T50" fmla="*/ 89 w 96"/>
              <a:gd name="T51" fmla="*/ 59 h 97"/>
              <a:gd name="T52" fmla="*/ 75 w 96"/>
              <a:gd name="T53" fmla="*/ 59 h 97"/>
              <a:gd name="T54" fmla="*/ 75 w 96"/>
              <a:gd name="T55" fmla="*/ 74 h 97"/>
              <a:gd name="T56" fmla="*/ 76 w 96"/>
              <a:gd name="T57" fmla="*/ 74 h 97"/>
              <a:gd name="T58" fmla="*/ 82 w 96"/>
              <a:gd name="T59" fmla="*/ 74 h 97"/>
              <a:gd name="T60" fmla="*/ 88 w 96"/>
              <a:gd name="T61" fmla="*/ 59 h 97"/>
              <a:gd name="T62" fmla="*/ 76 w 96"/>
              <a:gd name="T63" fmla="*/ 59 h 97"/>
              <a:gd name="T64" fmla="*/ 82 w 96"/>
              <a:gd name="T65" fmla="*/ 35 h 97"/>
              <a:gd name="T66" fmla="*/ 79 w 96"/>
              <a:gd name="T67" fmla="*/ 43 h 97"/>
              <a:gd name="T68" fmla="*/ 85 w 96"/>
              <a:gd name="T69" fmla="*/ 36 h 97"/>
              <a:gd name="T70" fmla="*/ 81 w 96"/>
              <a:gd name="T71" fmla="*/ 40 h 97"/>
              <a:gd name="T72" fmla="*/ 83 w 96"/>
              <a:gd name="T73" fmla="*/ 40 h 97"/>
              <a:gd name="T74" fmla="*/ 91 w 96"/>
              <a:gd name="T75" fmla="*/ 47 h 97"/>
              <a:gd name="T76" fmla="*/ 73 w 96"/>
              <a:gd name="T77" fmla="*/ 49 h 97"/>
              <a:gd name="T78" fmla="*/ 91 w 96"/>
              <a:gd name="T79" fmla="*/ 49 h 97"/>
              <a:gd name="T80" fmla="*/ 78 w 96"/>
              <a:gd name="T81" fmla="*/ 36 h 97"/>
              <a:gd name="T82" fmla="*/ 93 w 96"/>
              <a:gd name="T83" fmla="*/ 46 h 97"/>
              <a:gd name="T84" fmla="*/ 86 w 96"/>
              <a:gd name="T85" fmla="*/ 43 h 97"/>
              <a:gd name="T86" fmla="*/ 78 w 96"/>
              <a:gd name="T87" fmla="*/ 3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6" h="97">
                <a:moveTo>
                  <a:pt x="7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9"/>
                  <a:pt x="0" y="29"/>
                  <a:pt x="0" y="29"/>
                </a:cubicBezTo>
                <a:cubicBezTo>
                  <a:pt x="78" y="29"/>
                  <a:pt x="78" y="29"/>
                  <a:pt x="78" y="29"/>
                </a:cubicBezTo>
                <a:lnTo>
                  <a:pt x="78" y="0"/>
                </a:lnTo>
                <a:close/>
                <a:moveTo>
                  <a:pt x="18" y="21"/>
                </a:moveTo>
                <a:cubicBezTo>
                  <a:pt x="14" y="21"/>
                  <a:pt x="12" y="18"/>
                  <a:pt x="12" y="15"/>
                </a:cubicBezTo>
                <a:cubicBezTo>
                  <a:pt x="12" y="11"/>
                  <a:pt x="14" y="9"/>
                  <a:pt x="18" y="9"/>
                </a:cubicBezTo>
                <a:cubicBezTo>
                  <a:pt x="21" y="9"/>
                  <a:pt x="24" y="11"/>
                  <a:pt x="24" y="15"/>
                </a:cubicBezTo>
                <a:cubicBezTo>
                  <a:pt x="24" y="18"/>
                  <a:pt x="21" y="21"/>
                  <a:pt x="18" y="21"/>
                </a:cubicBezTo>
                <a:close/>
                <a:moveTo>
                  <a:pt x="40" y="21"/>
                </a:moveTo>
                <a:cubicBezTo>
                  <a:pt x="36" y="21"/>
                  <a:pt x="34" y="18"/>
                  <a:pt x="34" y="15"/>
                </a:cubicBezTo>
                <a:cubicBezTo>
                  <a:pt x="34" y="11"/>
                  <a:pt x="36" y="9"/>
                  <a:pt x="40" y="9"/>
                </a:cubicBezTo>
                <a:cubicBezTo>
                  <a:pt x="43" y="9"/>
                  <a:pt x="45" y="11"/>
                  <a:pt x="45" y="15"/>
                </a:cubicBezTo>
                <a:cubicBezTo>
                  <a:pt x="45" y="18"/>
                  <a:pt x="43" y="21"/>
                  <a:pt x="40" y="21"/>
                </a:cubicBezTo>
                <a:close/>
                <a:moveTo>
                  <a:pt x="62" y="20"/>
                </a:moveTo>
                <a:cubicBezTo>
                  <a:pt x="59" y="20"/>
                  <a:pt x="56" y="18"/>
                  <a:pt x="56" y="15"/>
                </a:cubicBezTo>
                <a:cubicBezTo>
                  <a:pt x="56" y="11"/>
                  <a:pt x="59" y="9"/>
                  <a:pt x="62" y="9"/>
                </a:cubicBezTo>
                <a:cubicBezTo>
                  <a:pt x="65" y="9"/>
                  <a:pt x="68" y="11"/>
                  <a:pt x="68" y="15"/>
                </a:cubicBezTo>
                <a:cubicBezTo>
                  <a:pt x="68" y="18"/>
                  <a:pt x="65" y="20"/>
                  <a:pt x="62" y="20"/>
                </a:cubicBezTo>
                <a:close/>
                <a:moveTo>
                  <a:pt x="51" y="55"/>
                </a:moveTo>
                <a:cubicBezTo>
                  <a:pt x="51" y="46"/>
                  <a:pt x="56" y="37"/>
                  <a:pt x="63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63"/>
                  <a:pt x="0" y="63"/>
                  <a:pt x="0" y="63"/>
                </a:cubicBezTo>
                <a:cubicBezTo>
                  <a:pt x="52" y="63"/>
                  <a:pt x="52" y="63"/>
                  <a:pt x="52" y="63"/>
                </a:cubicBezTo>
                <a:cubicBezTo>
                  <a:pt x="51" y="60"/>
                  <a:pt x="51" y="58"/>
                  <a:pt x="51" y="55"/>
                </a:cubicBezTo>
                <a:close/>
                <a:moveTo>
                  <a:pt x="18" y="54"/>
                </a:moveTo>
                <a:cubicBezTo>
                  <a:pt x="14" y="54"/>
                  <a:pt x="12" y="51"/>
                  <a:pt x="12" y="48"/>
                </a:cubicBezTo>
                <a:cubicBezTo>
                  <a:pt x="12" y="45"/>
                  <a:pt x="14" y="42"/>
                  <a:pt x="18" y="42"/>
                </a:cubicBezTo>
                <a:cubicBezTo>
                  <a:pt x="21" y="42"/>
                  <a:pt x="24" y="45"/>
                  <a:pt x="24" y="48"/>
                </a:cubicBezTo>
                <a:cubicBezTo>
                  <a:pt x="24" y="51"/>
                  <a:pt x="21" y="54"/>
                  <a:pt x="18" y="54"/>
                </a:cubicBezTo>
                <a:close/>
                <a:moveTo>
                  <a:pt x="40" y="54"/>
                </a:moveTo>
                <a:cubicBezTo>
                  <a:pt x="36" y="54"/>
                  <a:pt x="34" y="51"/>
                  <a:pt x="34" y="48"/>
                </a:cubicBezTo>
                <a:cubicBezTo>
                  <a:pt x="34" y="45"/>
                  <a:pt x="36" y="42"/>
                  <a:pt x="40" y="42"/>
                </a:cubicBezTo>
                <a:cubicBezTo>
                  <a:pt x="43" y="42"/>
                  <a:pt x="45" y="45"/>
                  <a:pt x="45" y="48"/>
                </a:cubicBezTo>
                <a:cubicBezTo>
                  <a:pt x="45" y="51"/>
                  <a:pt x="43" y="54"/>
                  <a:pt x="40" y="54"/>
                </a:cubicBezTo>
                <a:close/>
                <a:moveTo>
                  <a:pt x="69" y="79"/>
                </a:moveTo>
                <a:cubicBezTo>
                  <a:pt x="69" y="91"/>
                  <a:pt x="69" y="91"/>
                  <a:pt x="69" y="91"/>
                </a:cubicBezTo>
                <a:cubicBezTo>
                  <a:pt x="9" y="91"/>
                  <a:pt x="9" y="91"/>
                  <a:pt x="9" y="91"/>
                </a:cubicBezTo>
                <a:cubicBezTo>
                  <a:pt x="9" y="74"/>
                  <a:pt x="9" y="74"/>
                  <a:pt x="9" y="74"/>
                </a:cubicBezTo>
                <a:cubicBezTo>
                  <a:pt x="59" y="74"/>
                  <a:pt x="59" y="74"/>
                  <a:pt x="59" y="74"/>
                </a:cubicBezTo>
                <a:cubicBezTo>
                  <a:pt x="57" y="72"/>
                  <a:pt x="56" y="70"/>
                  <a:pt x="54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97"/>
                  <a:pt x="0" y="97"/>
                  <a:pt x="0" y="97"/>
                </a:cubicBezTo>
                <a:cubicBezTo>
                  <a:pt x="78" y="97"/>
                  <a:pt x="78" y="97"/>
                  <a:pt x="78" y="97"/>
                </a:cubicBezTo>
                <a:cubicBezTo>
                  <a:pt x="78" y="80"/>
                  <a:pt x="78" y="80"/>
                  <a:pt x="78" y="80"/>
                </a:cubicBezTo>
                <a:cubicBezTo>
                  <a:pt x="78" y="80"/>
                  <a:pt x="77" y="80"/>
                  <a:pt x="76" y="80"/>
                </a:cubicBezTo>
                <a:cubicBezTo>
                  <a:pt x="74" y="80"/>
                  <a:pt x="71" y="80"/>
                  <a:pt x="69" y="79"/>
                </a:cubicBezTo>
                <a:close/>
                <a:moveTo>
                  <a:pt x="89" y="59"/>
                </a:moveTo>
                <a:cubicBezTo>
                  <a:pt x="89" y="74"/>
                  <a:pt x="89" y="74"/>
                  <a:pt x="89" y="74"/>
                </a:cubicBezTo>
                <a:cubicBezTo>
                  <a:pt x="96" y="74"/>
                  <a:pt x="96" y="74"/>
                  <a:pt x="96" y="74"/>
                </a:cubicBezTo>
                <a:cubicBezTo>
                  <a:pt x="96" y="74"/>
                  <a:pt x="96" y="60"/>
                  <a:pt x="89" y="59"/>
                </a:cubicBezTo>
                <a:close/>
                <a:moveTo>
                  <a:pt x="75" y="74"/>
                </a:moveTo>
                <a:cubicBezTo>
                  <a:pt x="75" y="59"/>
                  <a:pt x="75" y="59"/>
                  <a:pt x="75" y="59"/>
                </a:cubicBezTo>
                <a:cubicBezTo>
                  <a:pt x="68" y="60"/>
                  <a:pt x="68" y="74"/>
                  <a:pt x="68" y="74"/>
                </a:cubicBezTo>
                <a:lnTo>
                  <a:pt x="75" y="74"/>
                </a:lnTo>
                <a:close/>
                <a:moveTo>
                  <a:pt x="76" y="59"/>
                </a:moveTo>
                <a:cubicBezTo>
                  <a:pt x="76" y="74"/>
                  <a:pt x="76" y="74"/>
                  <a:pt x="76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8" y="74"/>
                  <a:pt x="88" y="74"/>
                  <a:pt x="88" y="74"/>
                </a:cubicBezTo>
                <a:cubicBezTo>
                  <a:pt x="88" y="59"/>
                  <a:pt x="88" y="59"/>
                  <a:pt x="88" y="59"/>
                </a:cubicBezTo>
                <a:cubicBezTo>
                  <a:pt x="88" y="59"/>
                  <a:pt x="86" y="60"/>
                  <a:pt x="82" y="60"/>
                </a:cubicBezTo>
                <a:cubicBezTo>
                  <a:pt x="78" y="60"/>
                  <a:pt x="76" y="59"/>
                  <a:pt x="76" y="59"/>
                </a:cubicBezTo>
                <a:close/>
                <a:moveTo>
                  <a:pt x="85" y="36"/>
                </a:moveTo>
                <a:cubicBezTo>
                  <a:pt x="84" y="36"/>
                  <a:pt x="83" y="35"/>
                  <a:pt x="82" y="35"/>
                </a:cubicBezTo>
                <a:cubicBezTo>
                  <a:pt x="81" y="35"/>
                  <a:pt x="80" y="36"/>
                  <a:pt x="79" y="36"/>
                </a:cubicBezTo>
                <a:cubicBezTo>
                  <a:pt x="79" y="43"/>
                  <a:pt x="79" y="43"/>
                  <a:pt x="79" y="43"/>
                </a:cubicBezTo>
                <a:cubicBezTo>
                  <a:pt x="85" y="43"/>
                  <a:pt x="85" y="43"/>
                  <a:pt x="85" y="43"/>
                </a:cubicBezTo>
                <a:lnTo>
                  <a:pt x="85" y="36"/>
                </a:lnTo>
                <a:close/>
                <a:moveTo>
                  <a:pt x="82" y="42"/>
                </a:moveTo>
                <a:cubicBezTo>
                  <a:pt x="82" y="42"/>
                  <a:pt x="81" y="41"/>
                  <a:pt x="81" y="40"/>
                </a:cubicBezTo>
                <a:cubicBezTo>
                  <a:pt x="81" y="40"/>
                  <a:pt x="82" y="39"/>
                  <a:pt x="82" y="39"/>
                </a:cubicBezTo>
                <a:cubicBezTo>
                  <a:pt x="83" y="39"/>
                  <a:pt x="83" y="40"/>
                  <a:pt x="83" y="40"/>
                </a:cubicBezTo>
                <a:cubicBezTo>
                  <a:pt x="83" y="41"/>
                  <a:pt x="83" y="42"/>
                  <a:pt x="82" y="42"/>
                </a:cubicBezTo>
                <a:close/>
                <a:moveTo>
                  <a:pt x="91" y="47"/>
                </a:moveTo>
                <a:cubicBezTo>
                  <a:pt x="73" y="47"/>
                  <a:pt x="73" y="47"/>
                  <a:pt x="73" y="47"/>
                </a:cubicBezTo>
                <a:cubicBezTo>
                  <a:pt x="73" y="48"/>
                  <a:pt x="73" y="48"/>
                  <a:pt x="73" y="49"/>
                </a:cubicBezTo>
                <a:cubicBezTo>
                  <a:pt x="73" y="54"/>
                  <a:pt x="77" y="58"/>
                  <a:pt x="82" y="58"/>
                </a:cubicBezTo>
                <a:cubicBezTo>
                  <a:pt x="87" y="58"/>
                  <a:pt x="91" y="54"/>
                  <a:pt x="91" y="49"/>
                </a:cubicBezTo>
                <a:cubicBezTo>
                  <a:pt x="91" y="48"/>
                  <a:pt x="91" y="48"/>
                  <a:pt x="91" y="47"/>
                </a:cubicBezTo>
                <a:close/>
                <a:moveTo>
                  <a:pt x="78" y="36"/>
                </a:moveTo>
                <a:cubicBezTo>
                  <a:pt x="73" y="39"/>
                  <a:pt x="72" y="45"/>
                  <a:pt x="7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5"/>
                  <a:pt x="91" y="39"/>
                  <a:pt x="86" y="36"/>
                </a:cubicBezTo>
                <a:cubicBezTo>
                  <a:pt x="86" y="43"/>
                  <a:pt x="86" y="43"/>
                  <a:pt x="86" y="43"/>
                </a:cubicBezTo>
                <a:cubicBezTo>
                  <a:pt x="78" y="43"/>
                  <a:pt x="78" y="43"/>
                  <a:pt x="78" y="43"/>
                </a:cubicBezTo>
                <a:lnTo>
                  <a:pt x="78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7" name="Freeform 66"/>
          <p:cNvSpPr>
            <a:spLocks noEditPoints="1"/>
          </p:cNvSpPr>
          <p:nvPr/>
        </p:nvSpPr>
        <p:spPr bwMode="auto">
          <a:xfrm>
            <a:off x="4716388" y="3363976"/>
            <a:ext cx="349894" cy="314751"/>
          </a:xfrm>
          <a:custGeom>
            <a:avLst/>
            <a:gdLst>
              <a:gd name="T0" fmla="*/ 89 w 122"/>
              <a:gd name="T1" fmla="*/ 34 h 110"/>
              <a:gd name="T2" fmla="*/ 63 w 122"/>
              <a:gd name="T3" fmla="*/ 57 h 110"/>
              <a:gd name="T4" fmla="*/ 45 w 122"/>
              <a:gd name="T5" fmla="*/ 48 h 110"/>
              <a:gd name="T6" fmla="*/ 36 w 122"/>
              <a:gd name="T7" fmla="*/ 50 h 110"/>
              <a:gd name="T8" fmla="*/ 21 w 122"/>
              <a:gd name="T9" fmla="*/ 75 h 110"/>
              <a:gd name="T10" fmla="*/ 6 w 122"/>
              <a:gd name="T11" fmla="*/ 91 h 110"/>
              <a:gd name="T12" fmla="*/ 27 w 122"/>
              <a:gd name="T13" fmla="*/ 80 h 110"/>
              <a:gd name="T14" fmla="*/ 40 w 122"/>
              <a:gd name="T15" fmla="*/ 52 h 110"/>
              <a:gd name="T16" fmla="*/ 61 w 122"/>
              <a:gd name="T17" fmla="*/ 69 h 110"/>
              <a:gd name="T18" fmla="*/ 77 w 122"/>
              <a:gd name="T19" fmla="*/ 48 h 110"/>
              <a:gd name="T20" fmla="*/ 112 w 122"/>
              <a:gd name="T21" fmla="*/ 27 h 110"/>
              <a:gd name="T22" fmla="*/ 6 w 122"/>
              <a:gd name="T23" fmla="*/ 88 h 110"/>
              <a:gd name="T24" fmla="*/ 6 w 122"/>
              <a:gd name="T25" fmla="*/ 88 h 110"/>
              <a:gd name="T26" fmla="*/ 29 w 122"/>
              <a:gd name="T27" fmla="*/ 74 h 110"/>
              <a:gd name="T28" fmla="*/ 40 w 122"/>
              <a:gd name="T29" fmla="*/ 44 h 110"/>
              <a:gd name="T30" fmla="*/ 59 w 122"/>
              <a:gd name="T31" fmla="*/ 63 h 110"/>
              <a:gd name="T32" fmla="*/ 82 w 122"/>
              <a:gd name="T33" fmla="*/ 46 h 110"/>
              <a:gd name="T34" fmla="*/ 82 w 122"/>
              <a:gd name="T35" fmla="*/ 46 h 110"/>
              <a:gd name="T36" fmla="*/ 118 w 122"/>
              <a:gd name="T37" fmla="*/ 23 h 110"/>
              <a:gd name="T38" fmla="*/ 80 w 122"/>
              <a:gd name="T39" fmla="*/ 40 h 110"/>
              <a:gd name="T40" fmla="*/ 84 w 122"/>
              <a:gd name="T41" fmla="*/ 40 h 110"/>
              <a:gd name="T42" fmla="*/ 83 w 122"/>
              <a:gd name="T43" fmla="*/ 26 h 110"/>
              <a:gd name="T44" fmla="*/ 80 w 122"/>
              <a:gd name="T45" fmla="*/ 24 h 110"/>
              <a:gd name="T46" fmla="*/ 82 w 122"/>
              <a:gd name="T47" fmla="*/ 19 h 110"/>
              <a:gd name="T48" fmla="*/ 82 w 122"/>
              <a:gd name="T49" fmla="*/ 15 h 110"/>
              <a:gd name="T50" fmla="*/ 82 w 122"/>
              <a:gd name="T51" fmla="*/ 19 h 110"/>
              <a:gd name="T52" fmla="*/ 83 w 122"/>
              <a:gd name="T53" fmla="*/ 8 h 110"/>
              <a:gd name="T54" fmla="*/ 80 w 122"/>
              <a:gd name="T55" fmla="*/ 11 h 110"/>
              <a:gd name="T56" fmla="*/ 84 w 122"/>
              <a:gd name="T57" fmla="*/ 2 h 110"/>
              <a:gd name="T58" fmla="*/ 80 w 122"/>
              <a:gd name="T59" fmla="*/ 2 h 110"/>
              <a:gd name="T60" fmla="*/ 80 w 122"/>
              <a:gd name="T61" fmla="*/ 77 h 110"/>
              <a:gd name="T62" fmla="*/ 83 w 122"/>
              <a:gd name="T63" fmla="*/ 79 h 110"/>
              <a:gd name="T64" fmla="*/ 82 w 122"/>
              <a:gd name="T65" fmla="*/ 69 h 110"/>
              <a:gd name="T66" fmla="*/ 82 w 122"/>
              <a:gd name="T67" fmla="*/ 72 h 110"/>
              <a:gd name="T68" fmla="*/ 82 w 122"/>
              <a:gd name="T69" fmla="*/ 69 h 110"/>
              <a:gd name="T70" fmla="*/ 80 w 122"/>
              <a:gd name="T71" fmla="*/ 64 h 110"/>
              <a:gd name="T72" fmla="*/ 83 w 122"/>
              <a:gd name="T73" fmla="*/ 62 h 110"/>
              <a:gd name="T74" fmla="*/ 80 w 122"/>
              <a:gd name="T75" fmla="*/ 55 h 110"/>
              <a:gd name="T76" fmla="*/ 84 w 122"/>
              <a:gd name="T77" fmla="*/ 55 h 110"/>
              <a:gd name="T78" fmla="*/ 80 w 122"/>
              <a:gd name="T79" fmla="*/ 107 h 110"/>
              <a:gd name="T80" fmla="*/ 83 w 122"/>
              <a:gd name="T81" fmla="*/ 110 h 110"/>
              <a:gd name="T82" fmla="*/ 82 w 122"/>
              <a:gd name="T83" fmla="*/ 99 h 110"/>
              <a:gd name="T84" fmla="*/ 82 w 122"/>
              <a:gd name="T85" fmla="*/ 103 h 110"/>
              <a:gd name="T86" fmla="*/ 82 w 122"/>
              <a:gd name="T87" fmla="*/ 99 h 110"/>
              <a:gd name="T88" fmla="*/ 80 w 122"/>
              <a:gd name="T89" fmla="*/ 95 h 110"/>
              <a:gd name="T90" fmla="*/ 83 w 122"/>
              <a:gd name="T91" fmla="*/ 92 h 110"/>
              <a:gd name="T92" fmla="*/ 80 w 122"/>
              <a:gd name="T93" fmla="*/ 86 h 110"/>
              <a:gd name="T94" fmla="*/ 84 w 122"/>
              <a:gd name="T95" fmla="*/ 8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2" h="110">
                <a:moveTo>
                  <a:pt x="116" y="17"/>
                </a:moveTo>
                <a:cubicBezTo>
                  <a:pt x="113" y="17"/>
                  <a:pt x="110" y="20"/>
                  <a:pt x="110" y="23"/>
                </a:cubicBezTo>
                <a:cubicBezTo>
                  <a:pt x="110" y="23"/>
                  <a:pt x="110" y="24"/>
                  <a:pt x="110" y="24"/>
                </a:cubicBezTo>
                <a:cubicBezTo>
                  <a:pt x="89" y="34"/>
                  <a:pt x="89" y="34"/>
                  <a:pt x="89" y="34"/>
                </a:cubicBezTo>
                <a:cubicBezTo>
                  <a:pt x="87" y="32"/>
                  <a:pt x="85" y="31"/>
                  <a:pt x="82" y="31"/>
                </a:cubicBezTo>
                <a:cubicBezTo>
                  <a:pt x="77" y="31"/>
                  <a:pt x="72" y="35"/>
                  <a:pt x="72" y="40"/>
                </a:cubicBezTo>
                <a:cubicBezTo>
                  <a:pt x="72" y="42"/>
                  <a:pt x="73" y="44"/>
                  <a:pt x="74" y="46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8"/>
                  <a:pt x="63" y="58"/>
                  <a:pt x="63" y="58"/>
                </a:cubicBezTo>
                <a:cubicBezTo>
                  <a:pt x="62" y="57"/>
                  <a:pt x="62" y="57"/>
                  <a:pt x="61" y="57"/>
                </a:cubicBezTo>
                <a:cubicBezTo>
                  <a:pt x="60" y="57"/>
                  <a:pt x="59" y="58"/>
                  <a:pt x="58" y="58"/>
                </a:cubicBezTo>
                <a:cubicBezTo>
                  <a:pt x="45" y="48"/>
                  <a:pt x="45" y="48"/>
                  <a:pt x="45" y="48"/>
                </a:cubicBezTo>
                <a:cubicBezTo>
                  <a:pt x="46" y="47"/>
                  <a:pt x="46" y="47"/>
                  <a:pt x="46" y="46"/>
                </a:cubicBezTo>
                <a:cubicBezTo>
                  <a:pt x="46" y="43"/>
                  <a:pt x="43" y="40"/>
                  <a:pt x="40" y="40"/>
                </a:cubicBezTo>
                <a:cubicBezTo>
                  <a:pt x="37" y="40"/>
                  <a:pt x="34" y="43"/>
                  <a:pt x="34" y="46"/>
                </a:cubicBezTo>
                <a:cubicBezTo>
                  <a:pt x="34" y="47"/>
                  <a:pt x="35" y="49"/>
                  <a:pt x="36" y="50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69"/>
                  <a:pt x="27" y="69"/>
                  <a:pt x="27" y="69"/>
                </a:cubicBezTo>
                <a:cubicBezTo>
                  <a:pt x="24" y="69"/>
                  <a:pt x="21" y="71"/>
                  <a:pt x="21" y="74"/>
                </a:cubicBezTo>
                <a:cubicBezTo>
                  <a:pt x="21" y="75"/>
                  <a:pt x="21" y="75"/>
                  <a:pt x="21" y="75"/>
                </a:cubicBezTo>
                <a:cubicBezTo>
                  <a:pt x="10" y="81"/>
                  <a:pt x="10" y="81"/>
                  <a:pt x="10" y="81"/>
                </a:cubicBezTo>
                <a:cubicBezTo>
                  <a:pt x="9" y="81"/>
                  <a:pt x="7" y="80"/>
                  <a:pt x="6" y="80"/>
                </a:cubicBezTo>
                <a:cubicBezTo>
                  <a:pt x="3" y="80"/>
                  <a:pt x="0" y="83"/>
                  <a:pt x="0" y="86"/>
                </a:cubicBezTo>
                <a:cubicBezTo>
                  <a:pt x="0" y="89"/>
                  <a:pt x="3" y="91"/>
                  <a:pt x="6" y="91"/>
                </a:cubicBezTo>
                <a:cubicBezTo>
                  <a:pt x="9" y="91"/>
                  <a:pt x="12" y="89"/>
                  <a:pt x="12" y="86"/>
                </a:cubicBezTo>
                <a:cubicBezTo>
                  <a:pt x="12" y="85"/>
                  <a:pt x="12" y="85"/>
                  <a:pt x="11" y="85"/>
                </a:cubicBezTo>
                <a:cubicBezTo>
                  <a:pt x="23" y="79"/>
                  <a:pt x="23" y="79"/>
                  <a:pt x="23" y="79"/>
                </a:cubicBezTo>
                <a:cubicBezTo>
                  <a:pt x="24" y="79"/>
                  <a:pt x="25" y="80"/>
                  <a:pt x="27" y="80"/>
                </a:cubicBezTo>
                <a:cubicBezTo>
                  <a:pt x="30" y="80"/>
                  <a:pt x="32" y="77"/>
                  <a:pt x="32" y="74"/>
                </a:cubicBezTo>
                <a:cubicBezTo>
                  <a:pt x="32" y="73"/>
                  <a:pt x="32" y="71"/>
                  <a:pt x="31" y="70"/>
                </a:cubicBezTo>
                <a:cubicBezTo>
                  <a:pt x="39" y="51"/>
                  <a:pt x="39" y="51"/>
                  <a:pt x="39" y="51"/>
                </a:cubicBezTo>
                <a:cubicBezTo>
                  <a:pt x="40" y="52"/>
                  <a:pt x="40" y="52"/>
                  <a:pt x="40" y="52"/>
                </a:cubicBezTo>
                <a:cubicBezTo>
                  <a:pt x="41" y="52"/>
                  <a:pt x="42" y="51"/>
                  <a:pt x="43" y="51"/>
                </a:cubicBezTo>
                <a:cubicBezTo>
                  <a:pt x="56" y="61"/>
                  <a:pt x="56" y="61"/>
                  <a:pt x="56" y="61"/>
                </a:cubicBezTo>
                <a:cubicBezTo>
                  <a:pt x="55" y="62"/>
                  <a:pt x="55" y="62"/>
                  <a:pt x="55" y="63"/>
                </a:cubicBezTo>
                <a:cubicBezTo>
                  <a:pt x="55" y="66"/>
                  <a:pt x="58" y="69"/>
                  <a:pt x="61" y="69"/>
                </a:cubicBezTo>
                <a:cubicBezTo>
                  <a:pt x="64" y="69"/>
                  <a:pt x="67" y="66"/>
                  <a:pt x="67" y="63"/>
                </a:cubicBezTo>
                <a:cubicBezTo>
                  <a:pt x="67" y="62"/>
                  <a:pt x="66" y="61"/>
                  <a:pt x="66" y="60"/>
                </a:cubicBezTo>
                <a:cubicBezTo>
                  <a:pt x="66" y="60"/>
                  <a:pt x="66" y="60"/>
                  <a:pt x="66" y="60"/>
                </a:cubicBezTo>
                <a:cubicBezTo>
                  <a:pt x="77" y="48"/>
                  <a:pt x="77" y="48"/>
                  <a:pt x="77" y="48"/>
                </a:cubicBezTo>
                <a:cubicBezTo>
                  <a:pt x="78" y="49"/>
                  <a:pt x="80" y="50"/>
                  <a:pt x="82" y="50"/>
                </a:cubicBezTo>
                <a:cubicBezTo>
                  <a:pt x="87" y="50"/>
                  <a:pt x="91" y="45"/>
                  <a:pt x="91" y="40"/>
                </a:cubicBezTo>
                <a:cubicBezTo>
                  <a:pt x="91" y="39"/>
                  <a:pt x="91" y="38"/>
                  <a:pt x="91" y="38"/>
                </a:cubicBezTo>
                <a:cubicBezTo>
                  <a:pt x="112" y="27"/>
                  <a:pt x="112" y="27"/>
                  <a:pt x="112" y="27"/>
                </a:cubicBezTo>
                <a:cubicBezTo>
                  <a:pt x="113" y="28"/>
                  <a:pt x="114" y="29"/>
                  <a:pt x="116" y="29"/>
                </a:cubicBezTo>
                <a:cubicBezTo>
                  <a:pt x="119" y="29"/>
                  <a:pt x="122" y="26"/>
                  <a:pt x="122" y="23"/>
                </a:cubicBezTo>
                <a:cubicBezTo>
                  <a:pt x="122" y="20"/>
                  <a:pt x="119" y="17"/>
                  <a:pt x="116" y="17"/>
                </a:cubicBezTo>
                <a:close/>
                <a:moveTo>
                  <a:pt x="6" y="88"/>
                </a:moveTo>
                <a:cubicBezTo>
                  <a:pt x="5" y="88"/>
                  <a:pt x="4" y="87"/>
                  <a:pt x="4" y="86"/>
                </a:cubicBezTo>
                <a:cubicBezTo>
                  <a:pt x="4" y="85"/>
                  <a:pt x="5" y="84"/>
                  <a:pt x="6" y="84"/>
                </a:cubicBezTo>
                <a:cubicBezTo>
                  <a:pt x="7" y="84"/>
                  <a:pt x="8" y="85"/>
                  <a:pt x="8" y="86"/>
                </a:cubicBezTo>
                <a:cubicBezTo>
                  <a:pt x="8" y="87"/>
                  <a:pt x="7" y="88"/>
                  <a:pt x="6" y="88"/>
                </a:cubicBezTo>
                <a:close/>
                <a:moveTo>
                  <a:pt x="27" y="76"/>
                </a:moveTo>
                <a:cubicBezTo>
                  <a:pt x="26" y="76"/>
                  <a:pt x="25" y="75"/>
                  <a:pt x="25" y="74"/>
                </a:cubicBezTo>
                <a:cubicBezTo>
                  <a:pt x="25" y="73"/>
                  <a:pt x="26" y="72"/>
                  <a:pt x="27" y="72"/>
                </a:cubicBezTo>
                <a:cubicBezTo>
                  <a:pt x="28" y="72"/>
                  <a:pt x="29" y="73"/>
                  <a:pt x="29" y="74"/>
                </a:cubicBezTo>
                <a:cubicBezTo>
                  <a:pt x="29" y="75"/>
                  <a:pt x="28" y="76"/>
                  <a:pt x="27" y="76"/>
                </a:cubicBezTo>
                <a:close/>
                <a:moveTo>
                  <a:pt x="40" y="48"/>
                </a:moveTo>
                <a:cubicBezTo>
                  <a:pt x="39" y="48"/>
                  <a:pt x="38" y="47"/>
                  <a:pt x="38" y="46"/>
                </a:cubicBezTo>
                <a:cubicBezTo>
                  <a:pt x="38" y="45"/>
                  <a:pt x="39" y="44"/>
                  <a:pt x="40" y="44"/>
                </a:cubicBezTo>
                <a:cubicBezTo>
                  <a:pt x="41" y="44"/>
                  <a:pt x="42" y="45"/>
                  <a:pt x="42" y="46"/>
                </a:cubicBezTo>
                <a:cubicBezTo>
                  <a:pt x="42" y="47"/>
                  <a:pt x="41" y="48"/>
                  <a:pt x="40" y="48"/>
                </a:cubicBezTo>
                <a:close/>
                <a:moveTo>
                  <a:pt x="61" y="65"/>
                </a:moveTo>
                <a:cubicBezTo>
                  <a:pt x="60" y="65"/>
                  <a:pt x="59" y="64"/>
                  <a:pt x="59" y="63"/>
                </a:cubicBezTo>
                <a:cubicBezTo>
                  <a:pt x="59" y="62"/>
                  <a:pt x="60" y="61"/>
                  <a:pt x="61" y="61"/>
                </a:cubicBezTo>
                <a:cubicBezTo>
                  <a:pt x="62" y="61"/>
                  <a:pt x="63" y="62"/>
                  <a:pt x="63" y="63"/>
                </a:cubicBezTo>
                <a:cubicBezTo>
                  <a:pt x="63" y="64"/>
                  <a:pt x="62" y="65"/>
                  <a:pt x="61" y="65"/>
                </a:cubicBezTo>
                <a:close/>
                <a:moveTo>
                  <a:pt x="82" y="46"/>
                </a:moveTo>
                <a:cubicBezTo>
                  <a:pt x="79" y="46"/>
                  <a:pt x="76" y="43"/>
                  <a:pt x="76" y="40"/>
                </a:cubicBezTo>
                <a:cubicBezTo>
                  <a:pt x="76" y="37"/>
                  <a:pt x="79" y="34"/>
                  <a:pt x="82" y="34"/>
                </a:cubicBezTo>
                <a:cubicBezTo>
                  <a:pt x="85" y="34"/>
                  <a:pt x="87" y="37"/>
                  <a:pt x="87" y="40"/>
                </a:cubicBezTo>
                <a:cubicBezTo>
                  <a:pt x="87" y="43"/>
                  <a:pt x="85" y="46"/>
                  <a:pt x="82" y="46"/>
                </a:cubicBezTo>
                <a:close/>
                <a:moveTo>
                  <a:pt x="116" y="25"/>
                </a:moveTo>
                <a:cubicBezTo>
                  <a:pt x="115" y="25"/>
                  <a:pt x="114" y="24"/>
                  <a:pt x="114" y="23"/>
                </a:cubicBezTo>
                <a:cubicBezTo>
                  <a:pt x="114" y="22"/>
                  <a:pt x="115" y="21"/>
                  <a:pt x="116" y="21"/>
                </a:cubicBezTo>
                <a:cubicBezTo>
                  <a:pt x="117" y="21"/>
                  <a:pt x="118" y="22"/>
                  <a:pt x="118" y="23"/>
                </a:cubicBezTo>
                <a:cubicBezTo>
                  <a:pt x="118" y="24"/>
                  <a:pt x="117" y="25"/>
                  <a:pt x="116" y="25"/>
                </a:cubicBezTo>
                <a:close/>
                <a:moveTo>
                  <a:pt x="82" y="38"/>
                </a:moveTo>
                <a:cubicBezTo>
                  <a:pt x="81" y="38"/>
                  <a:pt x="81" y="38"/>
                  <a:pt x="80" y="39"/>
                </a:cubicBezTo>
                <a:cubicBezTo>
                  <a:pt x="80" y="39"/>
                  <a:pt x="80" y="40"/>
                  <a:pt x="80" y="40"/>
                </a:cubicBezTo>
                <a:cubicBezTo>
                  <a:pt x="80" y="41"/>
                  <a:pt x="80" y="41"/>
                  <a:pt x="80" y="41"/>
                </a:cubicBezTo>
                <a:cubicBezTo>
                  <a:pt x="81" y="42"/>
                  <a:pt x="81" y="42"/>
                  <a:pt x="82" y="42"/>
                </a:cubicBezTo>
                <a:cubicBezTo>
                  <a:pt x="82" y="42"/>
                  <a:pt x="83" y="42"/>
                  <a:pt x="83" y="41"/>
                </a:cubicBezTo>
                <a:cubicBezTo>
                  <a:pt x="83" y="41"/>
                  <a:pt x="84" y="41"/>
                  <a:pt x="84" y="40"/>
                </a:cubicBezTo>
                <a:cubicBezTo>
                  <a:pt x="84" y="40"/>
                  <a:pt x="83" y="39"/>
                  <a:pt x="83" y="39"/>
                </a:cubicBezTo>
                <a:cubicBezTo>
                  <a:pt x="83" y="38"/>
                  <a:pt x="82" y="38"/>
                  <a:pt x="82" y="38"/>
                </a:cubicBezTo>
                <a:close/>
                <a:moveTo>
                  <a:pt x="82" y="27"/>
                </a:moveTo>
                <a:cubicBezTo>
                  <a:pt x="82" y="27"/>
                  <a:pt x="83" y="27"/>
                  <a:pt x="83" y="26"/>
                </a:cubicBezTo>
                <a:cubicBezTo>
                  <a:pt x="83" y="26"/>
                  <a:pt x="84" y="25"/>
                  <a:pt x="84" y="25"/>
                </a:cubicBezTo>
                <a:cubicBezTo>
                  <a:pt x="84" y="24"/>
                  <a:pt x="83" y="24"/>
                  <a:pt x="83" y="24"/>
                </a:cubicBezTo>
                <a:cubicBezTo>
                  <a:pt x="83" y="23"/>
                  <a:pt x="82" y="23"/>
                  <a:pt x="82" y="23"/>
                </a:cubicBezTo>
                <a:cubicBezTo>
                  <a:pt x="81" y="23"/>
                  <a:pt x="81" y="23"/>
                  <a:pt x="80" y="24"/>
                </a:cubicBezTo>
                <a:cubicBezTo>
                  <a:pt x="80" y="24"/>
                  <a:pt x="80" y="24"/>
                  <a:pt x="80" y="25"/>
                </a:cubicBezTo>
                <a:cubicBezTo>
                  <a:pt x="80" y="25"/>
                  <a:pt x="80" y="26"/>
                  <a:pt x="80" y="26"/>
                </a:cubicBezTo>
                <a:cubicBezTo>
                  <a:pt x="81" y="27"/>
                  <a:pt x="81" y="27"/>
                  <a:pt x="82" y="27"/>
                </a:cubicBezTo>
                <a:close/>
                <a:moveTo>
                  <a:pt x="82" y="19"/>
                </a:moveTo>
                <a:cubicBezTo>
                  <a:pt x="82" y="19"/>
                  <a:pt x="83" y="19"/>
                  <a:pt x="83" y="19"/>
                </a:cubicBezTo>
                <a:cubicBezTo>
                  <a:pt x="83" y="18"/>
                  <a:pt x="84" y="18"/>
                  <a:pt x="84" y="17"/>
                </a:cubicBezTo>
                <a:cubicBezTo>
                  <a:pt x="84" y="17"/>
                  <a:pt x="83" y="16"/>
                  <a:pt x="83" y="16"/>
                </a:cubicBezTo>
                <a:cubicBezTo>
                  <a:pt x="83" y="16"/>
                  <a:pt x="82" y="15"/>
                  <a:pt x="82" y="15"/>
                </a:cubicBezTo>
                <a:cubicBezTo>
                  <a:pt x="81" y="15"/>
                  <a:pt x="81" y="16"/>
                  <a:pt x="80" y="16"/>
                </a:cubicBezTo>
                <a:cubicBezTo>
                  <a:pt x="80" y="16"/>
                  <a:pt x="80" y="17"/>
                  <a:pt x="80" y="17"/>
                </a:cubicBezTo>
                <a:cubicBezTo>
                  <a:pt x="80" y="18"/>
                  <a:pt x="80" y="18"/>
                  <a:pt x="80" y="19"/>
                </a:cubicBezTo>
                <a:cubicBezTo>
                  <a:pt x="81" y="19"/>
                  <a:pt x="81" y="19"/>
                  <a:pt x="82" y="19"/>
                </a:cubicBezTo>
                <a:close/>
                <a:moveTo>
                  <a:pt x="82" y="12"/>
                </a:moveTo>
                <a:cubicBezTo>
                  <a:pt x="82" y="12"/>
                  <a:pt x="83" y="11"/>
                  <a:pt x="83" y="11"/>
                </a:cubicBezTo>
                <a:cubicBezTo>
                  <a:pt x="83" y="11"/>
                  <a:pt x="84" y="10"/>
                  <a:pt x="84" y="10"/>
                </a:cubicBezTo>
                <a:cubicBezTo>
                  <a:pt x="84" y="9"/>
                  <a:pt x="83" y="9"/>
                  <a:pt x="83" y="8"/>
                </a:cubicBezTo>
                <a:cubicBezTo>
                  <a:pt x="83" y="8"/>
                  <a:pt x="82" y="8"/>
                  <a:pt x="82" y="8"/>
                </a:cubicBezTo>
                <a:cubicBezTo>
                  <a:pt x="81" y="8"/>
                  <a:pt x="81" y="8"/>
                  <a:pt x="80" y="8"/>
                </a:cubicBezTo>
                <a:cubicBezTo>
                  <a:pt x="80" y="9"/>
                  <a:pt x="80" y="9"/>
                  <a:pt x="80" y="10"/>
                </a:cubicBezTo>
                <a:cubicBezTo>
                  <a:pt x="80" y="10"/>
                  <a:pt x="80" y="11"/>
                  <a:pt x="80" y="11"/>
                </a:cubicBezTo>
                <a:cubicBezTo>
                  <a:pt x="81" y="11"/>
                  <a:pt x="81" y="12"/>
                  <a:pt x="82" y="12"/>
                </a:cubicBezTo>
                <a:close/>
                <a:moveTo>
                  <a:pt x="82" y="4"/>
                </a:moveTo>
                <a:cubicBezTo>
                  <a:pt x="82" y="4"/>
                  <a:pt x="83" y="4"/>
                  <a:pt x="83" y="4"/>
                </a:cubicBezTo>
                <a:cubicBezTo>
                  <a:pt x="83" y="3"/>
                  <a:pt x="84" y="3"/>
                  <a:pt x="84" y="2"/>
                </a:cubicBezTo>
                <a:cubicBezTo>
                  <a:pt x="84" y="2"/>
                  <a:pt x="83" y="1"/>
                  <a:pt x="83" y="1"/>
                </a:cubicBezTo>
                <a:cubicBezTo>
                  <a:pt x="83" y="0"/>
                  <a:pt x="82" y="0"/>
                  <a:pt x="82" y="0"/>
                </a:cubicBezTo>
                <a:cubicBezTo>
                  <a:pt x="81" y="0"/>
                  <a:pt x="81" y="0"/>
                  <a:pt x="80" y="1"/>
                </a:cubicBezTo>
                <a:cubicBezTo>
                  <a:pt x="80" y="1"/>
                  <a:pt x="80" y="2"/>
                  <a:pt x="80" y="2"/>
                </a:cubicBezTo>
                <a:cubicBezTo>
                  <a:pt x="80" y="3"/>
                  <a:pt x="80" y="3"/>
                  <a:pt x="80" y="4"/>
                </a:cubicBezTo>
                <a:cubicBezTo>
                  <a:pt x="81" y="4"/>
                  <a:pt x="81" y="4"/>
                  <a:pt x="82" y="4"/>
                </a:cubicBezTo>
                <a:close/>
                <a:moveTo>
                  <a:pt x="82" y="76"/>
                </a:moveTo>
                <a:cubicBezTo>
                  <a:pt x="81" y="76"/>
                  <a:pt x="81" y="76"/>
                  <a:pt x="80" y="77"/>
                </a:cubicBezTo>
                <a:cubicBezTo>
                  <a:pt x="80" y="77"/>
                  <a:pt x="80" y="78"/>
                  <a:pt x="80" y="78"/>
                </a:cubicBezTo>
                <a:cubicBezTo>
                  <a:pt x="80" y="79"/>
                  <a:pt x="80" y="79"/>
                  <a:pt x="80" y="79"/>
                </a:cubicBezTo>
                <a:cubicBezTo>
                  <a:pt x="81" y="80"/>
                  <a:pt x="81" y="80"/>
                  <a:pt x="82" y="80"/>
                </a:cubicBezTo>
                <a:cubicBezTo>
                  <a:pt x="82" y="80"/>
                  <a:pt x="83" y="80"/>
                  <a:pt x="83" y="79"/>
                </a:cubicBezTo>
                <a:cubicBezTo>
                  <a:pt x="83" y="79"/>
                  <a:pt x="84" y="79"/>
                  <a:pt x="84" y="78"/>
                </a:cubicBezTo>
                <a:cubicBezTo>
                  <a:pt x="84" y="78"/>
                  <a:pt x="83" y="77"/>
                  <a:pt x="83" y="77"/>
                </a:cubicBezTo>
                <a:cubicBezTo>
                  <a:pt x="83" y="76"/>
                  <a:pt x="82" y="76"/>
                  <a:pt x="82" y="76"/>
                </a:cubicBezTo>
                <a:close/>
                <a:moveTo>
                  <a:pt x="82" y="69"/>
                </a:moveTo>
                <a:cubicBezTo>
                  <a:pt x="81" y="69"/>
                  <a:pt x="81" y="69"/>
                  <a:pt x="80" y="69"/>
                </a:cubicBezTo>
                <a:cubicBezTo>
                  <a:pt x="80" y="70"/>
                  <a:pt x="80" y="70"/>
                  <a:pt x="80" y="71"/>
                </a:cubicBezTo>
                <a:cubicBezTo>
                  <a:pt x="80" y="71"/>
                  <a:pt x="80" y="71"/>
                  <a:pt x="80" y="72"/>
                </a:cubicBezTo>
                <a:cubicBezTo>
                  <a:pt x="81" y="72"/>
                  <a:pt x="81" y="72"/>
                  <a:pt x="82" y="72"/>
                </a:cubicBezTo>
                <a:cubicBezTo>
                  <a:pt x="82" y="72"/>
                  <a:pt x="83" y="72"/>
                  <a:pt x="83" y="72"/>
                </a:cubicBezTo>
                <a:cubicBezTo>
                  <a:pt x="83" y="71"/>
                  <a:pt x="84" y="71"/>
                  <a:pt x="84" y="71"/>
                </a:cubicBezTo>
                <a:cubicBezTo>
                  <a:pt x="84" y="70"/>
                  <a:pt x="83" y="70"/>
                  <a:pt x="83" y="69"/>
                </a:cubicBezTo>
                <a:cubicBezTo>
                  <a:pt x="83" y="69"/>
                  <a:pt x="82" y="69"/>
                  <a:pt x="82" y="69"/>
                </a:cubicBezTo>
                <a:close/>
                <a:moveTo>
                  <a:pt x="82" y="61"/>
                </a:moveTo>
                <a:cubicBezTo>
                  <a:pt x="81" y="61"/>
                  <a:pt x="81" y="61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4"/>
                  <a:pt x="80" y="64"/>
                </a:cubicBezTo>
                <a:cubicBezTo>
                  <a:pt x="81" y="65"/>
                  <a:pt x="81" y="65"/>
                  <a:pt x="82" y="65"/>
                </a:cubicBezTo>
                <a:cubicBezTo>
                  <a:pt x="82" y="65"/>
                  <a:pt x="83" y="65"/>
                  <a:pt x="83" y="64"/>
                </a:cubicBezTo>
                <a:cubicBezTo>
                  <a:pt x="83" y="64"/>
                  <a:pt x="84" y="63"/>
                  <a:pt x="84" y="63"/>
                </a:cubicBezTo>
                <a:cubicBezTo>
                  <a:pt x="84" y="62"/>
                  <a:pt x="83" y="62"/>
                  <a:pt x="83" y="62"/>
                </a:cubicBezTo>
                <a:cubicBezTo>
                  <a:pt x="83" y="61"/>
                  <a:pt x="82" y="61"/>
                  <a:pt x="82" y="61"/>
                </a:cubicBezTo>
                <a:close/>
                <a:moveTo>
                  <a:pt x="82" y="53"/>
                </a:moveTo>
                <a:cubicBezTo>
                  <a:pt x="81" y="53"/>
                  <a:pt x="81" y="54"/>
                  <a:pt x="80" y="54"/>
                </a:cubicBezTo>
                <a:cubicBezTo>
                  <a:pt x="80" y="54"/>
                  <a:pt x="80" y="55"/>
                  <a:pt x="80" y="55"/>
                </a:cubicBezTo>
                <a:cubicBezTo>
                  <a:pt x="80" y="56"/>
                  <a:pt x="80" y="56"/>
                  <a:pt x="80" y="57"/>
                </a:cubicBezTo>
                <a:cubicBezTo>
                  <a:pt x="81" y="57"/>
                  <a:pt x="81" y="57"/>
                  <a:pt x="82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6"/>
                  <a:pt x="84" y="56"/>
                  <a:pt x="84" y="55"/>
                </a:cubicBezTo>
                <a:cubicBezTo>
                  <a:pt x="84" y="55"/>
                  <a:pt x="83" y="54"/>
                  <a:pt x="83" y="54"/>
                </a:cubicBezTo>
                <a:cubicBezTo>
                  <a:pt x="83" y="54"/>
                  <a:pt x="82" y="53"/>
                  <a:pt x="82" y="53"/>
                </a:cubicBezTo>
                <a:close/>
                <a:moveTo>
                  <a:pt x="82" y="107"/>
                </a:moveTo>
                <a:cubicBezTo>
                  <a:pt x="81" y="107"/>
                  <a:pt x="81" y="107"/>
                  <a:pt x="80" y="107"/>
                </a:cubicBezTo>
                <a:cubicBezTo>
                  <a:pt x="80" y="107"/>
                  <a:pt x="80" y="108"/>
                  <a:pt x="80" y="108"/>
                </a:cubicBezTo>
                <a:cubicBezTo>
                  <a:pt x="80" y="109"/>
                  <a:pt x="80" y="109"/>
                  <a:pt x="80" y="110"/>
                </a:cubicBezTo>
                <a:cubicBezTo>
                  <a:pt x="81" y="110"/>
                  <a:pt x="81" y="110"/>
                  <a:pt x="82" y="110"/>
                </a:cubicBezTo>
                <a:cubicBezTo>
                  <a:pt x="82" y="110"/>
                  <a:pt x="83" y="110"/>
                  <a:pt x="83" y="110"/>
                </a:cubicBezTo>
                <a:cubicBezTo>
                  <a:pt x="83" y="109"/>
                  <a:pt x="84" y="109"/>
                  <a:pt x="84" y="108"/>
                </a:cubicBezTo>
                <a:cubicBezTo>
                  <a:pt x="84" y="108"/>
                  <a:pt x="83" y="107"/>
                  <a:pt x="83" y="107"/>
                </a:cubicBezTo>
                <a:cubicBezTo>
                  <a:pt x="83" y="107"/>
                  <a:pt x="82" y="107"/>
                  <a:pt x="82" y="107"/>
                </a:cubicBezTo>
                <a:close/>
                <a:moveTo>
                  <a:pt x="82" y="99"/>
                </a:moveTo>
                <a:cubicBezTo>
                  <a:pt x="81" y="99"/>
                  <a:pt x="81" y="99"/>
                  <a:pt x="80" y="100"/>
                </a:cubicBezTo>
                <a:cubicBezTo>
                  <a:pt x="80" y="100"/>
                  <a:pt x="80" y="100"/>
                  <a:pt x="80" y="101"/>
                </a:cubicBezTo>
                <a:cubicBezTo>
                  <a:pt x="80" y="101"/>
                  <a:pt x="80" y="102"/>
                  <a:pt x="80" y="102"/>
                </a:cubicBezTo>
                <a:cubicBezTo>
                  <a:pt x="81" y="103"/>
                  <a:pt x="81" y="103"/>
                  <a:pt x="82" y="103"/>
                </a:cubicBezTo>
                <a:cubicBezTo>
                  <a:pt x="82" y="103"/>
                  <a:pt x="83" y="103"/>
                  <a:pt x="83" y="102"/>
                </a:cubicBezTo>
                <a:cubicBezTo>
                  <a:pt x="83" y="102"/>
                  <a:pt x="84" y="101"/>
                  <a:pt x="84" y="101"/>
                </a:cubicBezTo>
                <a:cubicBezTo>
                  <a:pt x="84" y="100"/>
                  <a:pt x="83" y="100"/>
                  <a:pt x="83" y="100"/>
                </a:cubicBezTo>
                <a:cubicBezTo>
                  <a:pt x="83" y="99"/>
                  <a:pt x="82" y="99"/>
                  <a:pt x="82" y="99"/>
                </a:cubicBezTo>
                <a:close/>
                <a:moveTo>
                  <a:pt x="82" y="91"/>
                </a:moveTo>
                <a:cubicBezTo>
                  <a:pt x="81" y="91"/>
                  <a:pt x="81" y="92"/>
                  <a:pt x="80" y="92"/>
                </a:cubicBezTo>
                <a:cubicBezTo>
                  <a:pt x="80" y="92"/>
                  <a:pt x="80" y="93"/>
                  <a:pt x="80" y="93"/>
                </a:cubicBezTo>
                <a:cubicBezTo>
                  <a:pt x="80" y="94"/>
                  <a:pt x="80" y="94"/>
                  <a:pt x="80" y="95"/>
                </a:cubicBezTo>
                <a:cubicBezTo>
                  <a:pt x="81" y="95"/>
                  <a:pt x="81" y="95"/>
                  <a:pt x="82" y="95"/>
                </a:cubicBezTo>
                <a:cubicBezTo>
                  <a:pt x="82" y="95"/>
                  <a:pt x="83" y="95"/>
                  <a:pt x="83" y="95"/>
                </a:cubicBezTo>
                <a:cubicBezTo>
                  <a:pt x="83" y="94"/>
                  <a:pt x="84" y="94"/>
                  <a:pt x="84" y="93"/>
                </a:cubicBezTo>
                <a:cubicBezTo>
                  <a:pt x="84" y="93"/>
                  <a:pt x="83" y="92"/>
                  <a:pt x="83" y="92"/>
                </a:cubicBezTo>
                <a:cubicBezTo>
                  <a:pt x="83" y="92"/>
                  <a:pt x="82" y="91"/>
                  <a:pt x="82" y="91"/>
                </a:cubicBezTo>
                <a:close/>
                <a:moveTo>
                  <a:pt x="82" y="84"/>
                </a:moveTo>
                <a:cubicBezTo>
                  <a:pt x="81" y="84"/>
                  <a:pt x="81" y="84"/>
                  <a:pt x="80" y="84"/>
                </a:cubicBezTo>
                <a:cubicBezTo>
                  <a:pt x="80" y="85"/>
                  <a:pt x="80" y="85"/>
                  <a:pt x="80" y="86"/>
                </a:cubicBezTo>
                <a:cubicBezTo>
                  <a:pt x="80" y="86"/>
                  <a:pt x="80" y="87"/>
                  <a:pt x="80" y="87"/>
                </a:cubicBezTo>
                <a:cubicBezTo>
                  <a:pt x="81" y="87"/>
                  <a:pt x="81" y="88"/>
                  <a:pt x="82" y="88"/>
                </a:cubicBezTo>
                <a:cubicBezTo>
                  <a:pt x="82" y="88"/>
                  <a:pt x="83" y="87"/>
                  <a:pt x="83" y="87"/>
                </a:cubicBezTo>
                <a:cubicBezTo>
                  <a:pt x="83" y="87"/>
                  <a:pt x="84" y="86"/>
                  <a:pt x="84" y="86"/>
                </a:cubicBezTo>
                <a:cubicBezTo>
                  <a:pt x="84" y="85"/>
                  <a:pt x="83" y="85"/>
                  <a:pt x="83" y="84"/>
                </a:cubicBezTo>
                <a:cubicBezTo>
                  <a:pt x="83" y="84"/>
                  <a:pt x="82" y="84"/>
                  <a:pt x="8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8" name="Freeform 67"/>
          <p:cNvSpPr>
            <a:spLocks noEditPoints="1"/>
          </p:cNvSpPr>
          <p:nvPr/>
        </p:nvSpPr>
        <p:spPr bwMode="auto">
          <a:xfrm>
            <a:off x="4118972" y="3367031"/>
            <a:ext cx="328503" cy="311695"/>
          </a:xfrm>
          <a:custGeom>
            <a:avLst/>
            <a:gdLst>
              <a:gd name="T0" fmla="*/ 76 w 115"/>
              <a:gd name="T1" fmla="*/ 41 h 109"/>
              <a:gd name="T2" fmla="*/ 107 w 115"/>
              <a:gd name="T3" fmla="*/ 41 h 109"/>
              <a:gd name="T4" fmla="*/ 102 w 115"/>
              <a:gd name="T5" fmla="*/ 43 h 109"/>
              <a:gd name="T6" fmla="*/ 89 w 115"/>
              <a:gd name="T7" fmla="*/ 30 h 109"/>
              <a:gd name="T8" fmla="*/ 94 w 115"/>
              <a:gd name="T9" fmla="*/ 39 h 109"/>
              <a:gd name="T10" fmla="*/ 102 w 115"/>
              <a:gd name="T11" fmla="*/ 43 h 109"/>
              <a:gd name="T12" fmla="*/ 69 w 115"/>
              <a:gd name="T13" fmla="*/ 35 h 109"/>
              <a:gd name="T14" fmla="*/ 52 w 115"/>
              <a:gd name="T15" fmla="*/ 39 h 109"/>
              <a:gd name="T16" fmla="*/ 56 w 115"/>
              <a:gd name="T17" fmla="*/ 104 h 109"/>
              <a:gd name="T18" fmla="*/ 95 w 115"/>
              <a:gd name="T19" fmla="*/ 100 h 109"/>
              <a:gd name="T20" fmla="*/ 115 w 115"/>
              <a:gd name="T21" fmla="*/ 41 h 109"/>
              <a:gd name="T22" fmla="*/ 90 w 115"/>
              <a:gd name="T23" fmla="*/ 93 h 109"/>
              <a:gd name="T24" fmla="*/ 57 w 115"/>
              <a:gd name="T25" fmla="*/ 40 h 109"/>
              <a:gd name="T26" fmla="*/ 68 w 115"/>
              <a:gd name="T27" fmla="*/ 41 h 109"/>
              <a:gd name="T28" fmla="*/ 63 w 115"/>
              <a:gd name="T29" fmla="*/ 59 h 109"/>
              <a:gd name="T30" fmla="*/ 81 w 115"/>
              <a:gd name="T31" fmla="*/ 63 h 109"/>
              <a:gd name="T32" fmla="*/ 90 w 115"/>
              <a:gd name="T33" fmla="*/ 93 h 109"/>
              <a:gd name="T34" fmla="*/ 71 w 115"/>
              <a:gd name="T35" fmla="*/ 41 h 109"/>
              <a:gd name="T36" fmla="*/ 112 w 115"/>
              <a:gd name="T37" fmla="*/ 41 h 109"/>
              <a:gd name="T38" fmla="*/ 81 w 115"/>
              <a:gd name="T39" fmla="*/ 68 h 109"/>
              <a:gd name="T40" fmla="*/ 63 w 115"/>
              <a:gd name="T41" fmla="*/ 71 h 109"/>
              <a:gd name="T42" fmla="*/ 81 w 115"/>
              <a:gd name="T43" fmla="*/ 68 h 109"/>
              <a:gd name="T44" fmla="*/ 87 w 115"/>
              <a:gd name="T45" fmla="*/ 79 h 109"/>
              <a:gd name="T46" fmla="*/ 63 w 115"/>
              <a:gd name="T47" fmla="*/ 76 h 109"/>
              <a:gd name="T48" fmla="*/ 23 w 115"/>
              <a:gd name="T49" fmla="*/ 22 h 109"/>
              <a:gd name="T50" fmla="*/ 23 w 115"/>
              <a:gd name="T51" fmla="*/ 0 h 109"/>
              <a:gd name="T52" fmla="*/ 23 w 115"/>
              <a:gd name="T53" fmla="*/ 22 h 109"/>
              <a:gd name="T54" fmla="*/ 29 w 115"/>
              <a:gd name="T55" fmla="*/ 25 h 109"/>
              <a:gd name="T56" fmla="*/ 23 w 115"/>
              <a:gd name="T57" fmla="*/ 26 h 109"/>
              <a:gd name="T58" fmla="*/ 20 w 115"/>
              <a:gd name="T59" fmla="*/ 23 h 109"/>
              <a:gd name="T60" fmla="*/ 15 w 115"/>
              <a:gd name="T61" fmla="*/ 25 h 109"/>
              <a:gd name="T62" fmla="*/ 4 w 115"/>
              <a:gd name="T63" fmla="*/ 64 h 109"/>
              <a:gd name="T64" fmla="*/ 8 w 115"/>
              <a:gd name="T65" fmla="*/ 60 h 109"/>
              <a:gd name="T66" fmla="*/ 11 w 115"/>
              <a:gd name="T67" fmla="*/ 58 h 109"/>
              <a:gd name="T68" fmla="*/ 12 w 115"/>
              <a:gd name="T69" fmla="*/ 62 h 109"/>
              <a:gd name="T70" fmla="*/ 17 w 115"/>
              <a:gd name="T71" fmla="*/ 109 h 109"/>
              <a:gd name="T72" fmla="*/ 22 w 115"/>
              <a:gd name="T73" fmla="*/ 68 h 109"/>
              <a:gd name="T74" fmla="*/ 23 w 115"/>
              <a:gd name="T75" fmla="*/ 68 h 109"/>
              <a:gd name="T76" fmla="*/ 28 w 115"/>
              <a:gd name="T77" fmla="*/ 109 h 109"/>
              <a:gd name="T78" fmla="*/ 33 w 115"/>
              <a:gd name="T79" fmla="*/ 62 h 109"/>
              <a:gd name="T80" fmla="*/ 34 w 115"/>
              <a:gd name="T81" fmla="*/ 43 h 109"/>
              <a:gd name="T82" fmla="*/ 41 w 115"/>
              <a:gd name="T83" fmla="*/ 64 h 109"/>
              <a:gd name="T84" fmla="*/ 45 w 115"/>
              <a:gd name="T85" fmla="*/ 59 h 109"/>
              <a:gd name="T86" fmla="*/ 23 w 115"/>
              <a:gd name="T87" fmla="*/ 48 h 109"/>
              <a:gd name="T88" fmla="*/ 20 w 115"/>
              <a:gd name="T89" fmla="*/ 44 h 109"/>
              <a:gd name="T90" fmla="*/ 23 w 115"/>
              <a:gd name="T91" fmla="*/ 26 h 109"/>
              <a:gd name="T92" fmla="*/ 23 w 115"/>
              <a:gd name="T93" fmla="*/ 48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5" h="109">
                <a:moveTo>
                  <a:pt x="92" y="26"/>
                </a:moveTo>
                <a:cubicBezTo>
                  <a:pt x="83" y="26"/>
                  <a:pt x="76" y="33"/>
                  <a:pt x="76" y="41"/>
                </a:cubicBezTo>
                <a:cubicBezTo>
                  <a:pt x="76" y="49"/>
                  <a:pt x="83" y="56"/>
                  <a:pt x="92" y="56"/>
                </a:cubicBezTo>
                <a:cubicBezTo>
                  <a:pt x="100" y="56"/>
                  <a:pt x="107" y="49"/>
                  <a:pt x="107" y="41"/>
                </a:cubicBezTo>
                <a:cubicBezTo>
                  <a:pt x="107" y="33"/>
                  <a:pt x="100" y="26"/>
                  <a:pt x="92" y="26"/>
                </a:cubicBezTo>
                <a:close/>
                <a:moveTo>
                  <a:pt x="102" y="43"/>
                </a:moveTo>
                <a:cubicBezTo>
                  <a:pt x="89" y="43"/>
                  <a:pt x="89" y="43"/>
                  <a:pt x="89" y="43"/>
                </a:cubicBezTo>
                <a:cubicBezTo>
                  <a:pt x="89" y="30"/>
                  <a:pt x="89" y="30"/>
                  <a:pt x="89" y="30"/>
                </a:cubicBezTo>
                <a:cubicBezTo>
                  <a:pt x="94" y="30"/>
                  <a:pt x="94" y="30"/>
                  <a:pt x="94" y="30"/>
                </a:cubicBezTo>
                <a:cubicBezTo>
                  <a:pt x="94" y="39"/>
                  <a:pt x="94" y="39"/>
                  <a:pt x="94" y="39"/>
                </a:cubicBezTo>
                <a:cubicBezTo>
                  <a:pt x="102" y="39"/>
                  <a:pt x="102" y="39"/>
                  <a:pt x="102" y="39"/>
                </a:cubicBezTo>
                <a:lnTo>
                  <a:pt x="102" y="43"/>
                </a:lnTo>
                <a:close/>
                <a:moveTo>
                  <a:pt x="91" y="17"/>
                </a:moveTo>
                <a:cubicBezTo>
                  <a:pt x="80" y="17"/>
                  <a:pt x="71" y="25"/>
                  <a:pt x="69" y="35"/>
                </a:cubicBezTo>
                <a:cubicBezTo>
                  <a:pt x="56" y="35"/>
                  <a:pt x="56" y="35"/>
                  <a:pt x="56" y="35"/>
                </a:cubicBezTo>
                <a:cubicBezTo>
                  <a:pt x="54" y="35"/>
                  <a:pt x="52" y="37"/>
                  <a:pt x="52" y="39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52" y="102"/>
                  <a:pt x="54" y="104"/>
                  <a:pt x="56" y="10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93" y="104"/>
                  <a:pt x="95" y="102"/>
                  <a:pt x="95" y="100"/>
                </a:cubicBezTo>
                <a:cubicBezTo>
                  <a:pt x="95" y="65"/>
                  <a:pt x="95" y="65"/>
                  <a:pt x="95" y="65"/>
                </a:cubicBezTo>
                <a:cubicBezTo>
                  <a:pt x="106" y="63"/>
                  <a:pt x="115" y="53"/>
                  <a:pt x="115" y="41"/>
                </a:cubicBezTo>
                <a:cubicBezTo>
                  <a:pt x="115" y="28"/>
                  <a:pt x="105" y="17"/>
                  <a:pt x="91" y="17"/>
                </a:cubicBezTo>
                <a:close/>
                <a:moveTo>
                  <a:pt x="90" y="93"/>
                </a:moveTo>
                <a:cubicBezTo>
                  <a:pt x="57" y="93"/>
                  <a:pt x="57" y="93"/>
                  <a:pt x="57" y="93"/>
                </a:cubicBezTo>
                <a:cubicBezTo>
                  <a:pt x="57" y="40"/>
                  <a:pt x="57" y="40"/>
                  <a:pt x="57" y="40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40"/>
                  <a:pt x="68" y="41"/>
                  <a:pt x="68" y="41"/>
                </a:cubicBezTo>
                <a:cubicBezTo>
                  <a:pt x="68" y="48"/>
                  <a:pt x="71" y="55"/>
                  <a:pt x="76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63"/>
                  <a:pt x="63" y="63"/>
                  <a:pt x="63" y="63"/>
                </a:cubicBezTo>
                <a:cubicBezTo>
                  <a:pt x="81" y="63"/>
                  <a:pt x="81" y="63"/>
                  <a:pt x="81" y="63"/>
                </a:cubicBezTo>
                <a:cubicBezTo>
                  <a:pt x="84" y="64"/>
                  <a:pt x="87" y="65"/>
                  <a:pt x="90" y="65"/>
                </a:cubicBezTo>
                <a:lnTo>
                  <a:pt x="90" y="93"/>
                </a:lnTo>
                <a:close/>
                <a:moveTo>
                  <a:pt x="92" y="61"/>
                </a:moveTo>
                <a:cubicBezTo>
                  <a:pt x="80" y="61"/>
                  <a:pt x="71" y="52"/>
                  <a:pt x="71" y="41"/>
                </a:cubicBezTo>
                <a:cubicBezTo>
                  <a:pt x="71" y="30"/>
                  <a:pt x="80" y="20"/>
                  <a:pt x="92" y="20"/>
                </a:cubicBezTo>
                <a:cubicBezTo>
                  <a:pt x="103" y="20"/>
                  <a:pt x="112" y="30"/>
                  <a:pt x="112" y="41"/>
                </a:cubicBezTo>
                <a:cubicBezTo>
                  <a:pt x="112" y="52"/>
                  <a:pt x="103" y="61"/>
                  <a:pt x="92" y="61"/>
                </a:cubicBezTo>
                <a:close/>
                <a:moveTo>
                  <a:pt x="81" y="68"/>
                </a:moveTo>
                <a:cubicBezTo>
                  <a:pt x="63" y="68"/>
                  <a:pt x="63" y="68"/>
                  <a:pt x="63" y="68"/>
                </a:cubicBezTo>
                <a:cubicBezTo>
                  <a:pt x="63" y="71"/>
                  <a:pt x="63" y="71"/>
                  <a:pt x="63" y="71"/>
                </a:cubicBezTo>
                <a:cubicBezTo>
                  <a:pt x="81" y="71"/>
                  <a:pt x="81" y="71"/>
                  <a:pt x="81" y="71"/>
                </a:cubicBezTo>
                <a:lnTo>
                  <a:pt x="81" y="68"/>
                </a:lnTo>
                <a:close/>
                <a:moveTo>
                  <a:pt x="63" y="79"/>
                </a:moveTo>
                <a:cubicBezTo>
                  <a:pt x="87" y="79"/>
                  <a:pt x="87" y="79"/>
                  <a:pt x="87" y="79"/>
                </a:cubicBezTo>
                <a:cubicBezTo>
                  <a:pt x="87" y="76"/>
                  <a:pt x="87" y="76"/>
                  <a:pt x="87" y="76"/>
                </a:cubicBezTo>
                <a:cubicBezTo>
                  <a:pt x="63" y="76"/>
                  <a:pt x="63" y="76"/>
                  <a:pt x="63" y="76"/>
                </a:cubicBezTo>
                <a:lnTo>
                  <a:pt x="63" y="79"/>
                </a:lnTo>
                <a:close/>
                <a:moveTo>
                  <a:pt x="23" y="22"/>
                </a:moveTo>
                <a:cubicBezTo>
                  <a:pt x="29" y="22"/>
                  <a:pt x="34" y="17"/>
                  <a:pt x="34" y="11"/>
                </a:cubicBezTo>
                <a:cubicBezTo>
                  <a:pt x="34" y="5"/>
                  <a:pt x="29" y="0"/>
                  <a:pt x="23" y="0"/>
                </a:cubicBezTo>
                <a:cubicBezTo>
                  <a:pt x="16" y="0"/>
                  <a:pt x="11" y="5"/>
                  <a:pt x="11" y="11"/>
                </a:cubicBezTo>
                <a:cubicBezTo>
                  <a:pt x="11" y="17"/>
                  <a:pt x="16" y="22"/>
                  <a:pt x="23" y="22"/>
                </a:cubicBezTo>
                <a:close/>
                <a:moveTo>
                  <a:pt x="30" y="25"/>
                </a:moveTo>
                <a:cubicBezTo>
                  <a:pt x="30" y="25"/>
                  <a:pt x="30" y="25"/>
                  <a:pt x="29" y="25"/>
                </a:cubicBezTo>
                <a:cubicBezTo>
                  <a:pt x="28" y="24"/>
                  <a:pt x="27" y="23"/>
                  <a:pt x="25" y="23"/>
                </a:cubicBezTo>
                <a:cubicBezTo>
                  <a:pt x="23" y="26"/>
                  <a:pt x="23" y="26"/>
                  <a:pt x="23" y="26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18" y="23"/>
                  <a:pt x="17" y="24"/>
                  <a:pt x="16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6" y="30"/>
                  <a:pt x="1" y="35"/>
                  <a:pt x="0" y="59"/>
                </a:cubicBezTo>
                <a:cubicBezTo>
                  <a:pt x="0" y="62"/>
                  <a:pt x="1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6" y="64"/>
                  <a:pt x="8" y="62"/>
                  <a:pt x="8" y="60"/>
                </a:cubicBezTo>
                <a:cubicBezTo>
                  <a:pt x="9" y="52"/>
                  <a:pt x="10" y="46"/>
                  <a:pt x="11" y="42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59"/>
                  <a:pt x="11" y="60"/>
                  <a:pt x="12" y="61"/>
                </a:cubicBezTo>
                <a:cubicBezTo>
                  <a:pt x="12" y="61"/>
                  <a:pt x="12" y="61"/>
                  <a:pt x="12" y="62"/>
                </a:cubicBezTo>
                <a:cubicBezTo>
                  <a:pt x="12" y="103"/>
                  <a:pt x="12" y="103"/>
                  <a:pt x="12" y="103"/>
                </a:cubicBezTo>
                <a:cubicBezTo>
                  <a:pt x="12" y="106"/>
                  <a:pt x="14" y="109"/>
                  <a:pt x="17" y="109"/>
                </a:cubicBezTo>
                <a:cubicBezTo>
                  <a:pt x="20" y="109"/>
                  <a:pt x="22" y="106"/>
                  <a:pt x="22" y="103"/>
                </a:cubicBezTo>
                <a:cubicBezTo>
                  <a:pt x="22" y="68"/>
                  <a:pt x="22" y="68"/>
                  <a:pt x="22" y="68"/>
                </a:cubicBezTo>
                <a:cubicBezTo>
                  <a:pt x="22" y="68"/>
                  <a:pt x="22" y="68"/>
                  <a:pt x="23" y="68"/>
                </a:cubicBezTo>
                <a:cubicBezTo>
                  <a:pt x="23" y="68"/>
                  <a:pt x="23" y="68"/>
                  <a:pt x="23" y="68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23" y="106"/>
                  <a:pt x="25" y="109"/>
                  <a:pt x="28" y="109"/>
                </a:cubicBezTo>
                <a:cubicBezTo>
                  <a:pt x="31" y="109"/>
                  <a:pt x="33" y="106"/>
                  <a:pt x="33" y="103"/>
                </a:cubicBezTo>
                <a:cubicBezTo>
                  <a:pt x="33" y="62"/>
                  <a:pt x="33" y="62"/>
                  <a:pt x="33" y="62"/>
                </a:cubicBezTo>
                <a:cubicBezTo>
                  <a:pt x="34" y="61"/>
                  <a:pt x="34" y="59"/>
                  <a:pt x="34" y="58"/>
                </a:cubicBezTo>
                <a:cubicBezTo>
                  <a:pt x="34" y="43"/>
                  <a:pt x="34" y="43"/>
                  <a:pt x="34" y="43"/>
                </a:cubicBezTo>
                <a:cubicBezTo>
                  <a:pt x="35" y="46"/>
                  <a:pt x="36" y="52"/>
                  <a:pt x="37" y="60"/>
                </a:cubicBezTo>
                <a:cubicBezTo>
                  <a:pt x="37" y="62"/>
                  <a:pt x="39" y="64"/>
                  <a:pt x="41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44" y="64"/>
                  <a:pt x="45" y="62"/>
                  <a:pt x="45" y="59"/>
                </a:cubicBezTo>
                <a:cubicBezTo>
                  <a:pt x="44" y="35"/>
                  <a:pt x="39" y="30"/>
                  <a:pt x="30" y="25"/>
                </a:cubicBezTo>
                <a:close/>
                <a:moveTo>
                  <a:pt x="23" y="48"/>
                </a:moveTo>
                <a:cubicBezTo>
                  <a:pt x="23" y="48"/>
                  <a:pt x="23" y="48"/>
                  <a:pt x="23" y="48"/>
                </a:cubicBezTo>
                <a:cubicBezTo>
                  <a:pt x="20" y="44"/>
                  <a:pt x="20" y="44"/>
                  <a:pt x="20" y="44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5" y="44"/>
                  <a:pt x="25" y="44"/>
                  <a:pt x="25" y="44"/>
                </a:cubicBezTo>
                <a:lnTo>
                  <a:pt x="23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9" name="Freeform 68"/>
          <p:cNvSpPr>
            <a:spLocks noEditPoints="1"/>
          </p:cNvSpPr>
          <p:nvPr/>
        </p:nvSpPr>
        <p:spPr bwMode="auto">
          <a:xfrm>
            <a:off x="5361170" y="3380782"/>
            <a:ext cx="297944" cy="297943"/>
          </a:xfrm>
          <a:custGeom>
            <a:avLst/>
            <a:gdLst>
              <a:gd name="T0" fmla="*/ 46 w 104"/>
              <a:gd name="T1" fmla="*/ 57 h 104"/>
              <a:gd name="T2" fmla="*/ 52 w 104"/>
              <a:gd name="T3" fmla="*/ 60 h 104"/>
              <a:gd name="T4" fmla="*/ 60 w 104"/>
              <a:gd name="T5" fmla="*/ 52 h 104"/>
              <a:gd name="T6" fmla="*/ 57 w 104"/>
              <a:gd name="T7" fmla="*/ 46 h 104"/>
              <a:gd name="T8" fmla="*/ 57 w 104"/>
              <a:gd name="T9" fmla="*/ 45 h 104"/>
              <a:gd name="T10" fmla="*/ 57 w 104"/>
              <a:gd name="T11" fmla="*/ 45 h 104"/>
              <a:gd name="T12" fmla="*/ 57 w 104"/>
              <a:gd name="T13" fmla="*/ 45 h 104"/>
              <a:gd name="T14" fmla="*/ 14 w 104"/>
              <a:gd name="T15" fmla="*/ 13 h 104"/>
              <a:gd name="T16" fmla="*/ 46 w 104"/>
              <a:gd name="T17" fmla="*/ 57 h 104"/>
              <a:gd name="T18" fmla="*/ 46 w 104"/>
              <a:gd name="T19" fmla="*/ 57 h 104"/>
              <a:gd name="T20" fmla="*/ 52 w 104"/>
              <a:gd name="T21" fmla="*/ 16 h 104"/>
              <a:gd name="T22" fmla="*/ 60 w 104"/>
              <a:gd name="T23" fmla="*/ 8 h 104"/>
              <a:gd name="T24" fmla="*/ 52 w 104"/>
              <a:gd name="T25" fmla="*/ 0 h 104"/>
              <a:gd name="T26" fmla="*/ 44 w 104"/>
              <a:gd name="T27" fmla="*/ 8 h 104"/>
              <a:gd name="T28" fmla="*/ 52 w 104"/>
              <a:gd name="T29" fmla="*/ 16 h 104"/>
              <a:gd name="T30" fmla="*/ 75 w 104"/>
              <a:gd name="T31" fmla="*/ 5 h 104"/>
              <a:gd name="T32" fmla="*/ 69 w 104"/>
              <a:gd name="T33" fmla="*/ 7 h 104"/>
              <a:gd name="T34" fmla="*/ 72 w 104"/>
              <a:gd name="T35" fmla="*/ 15 h 104"/>
              <a:gd name="T36" fmla="*/ 94 w 104"/>
              <a:gd name="T37" fmla="*/ 52 h 104"/>
              <a:gd name="T38" fmla="*/ 52 w 104"/>
              <a:gd name="T39" fmla="*/ 93 h 104"/>
              <a:gd name="T40" fmla="*/ 10 w 104"/>
              <a:gd name="T41" fmla="*/ 52 h 104"/>
              <a:gd name="T42" fmla="*/ 13 w 104"/>
              <a:gd name="T43" fmla="*/ 37 h 104"/>
              <a:gd name="T44" fmla="*/ 11 w 104"/>
              <a:gd name="T45" fmla="*/ 29 h 104"/>
              <a:gd name="T46" fmla="*/ 5 w 104"/>
              <a:gd name="T47" fmla="*/ 31 h 104"/>
              <a:gd name="T48" fmla="*/ 0 w 104"/>
              <a:gd name="T49" fmla="*/ 52 h 104"/>
              <a:gd name="T50" fmla="*/ 52 w 104"/>
              <a:gd name="T51" fmla="*/ 104 h 104"/>
              <a:gd name="T52" fmla="*/ 104 w 104"/>
              <a:gd name="T53" fmla="*/ 52 h 104"/>
              <a:gd name="T54" fmla="*/ 75 w 104"/>
              <a:gd name="T55" fmla="*/ 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4" h="104">
                <a:moveTo>
                  <a:pt x="46" y="57"/>
                </a:moveTo>
                <a:cubicBezTo>
                  <a:pt x="48" y="58"/>
                  <a:pt x="50" y="60"/>
                  <a:pt x="52" y="60"/>
                </a:cubicBezTo>
                <a:cubicBezTo>
                  <a:pt x="57" y="60"/>
                  <a:pt x="60" y="56"/>
                  <a:pt x="60" y="52"/>
                </a:cubicBezTo>
                <a:cubicBezTo>
                  <a:pt x="60" y="49"/>
                  <a:pt x="59" y="47"/>
                  <a:pt x="57" y="46"/>
                </a:cubicBezTo>
                <a:cubicBezTo>
                  <a:pt x="57" y="46"/>
                  <a:pt x="57" y="45"/>
                  <a:pt x="5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1" y="40"/>
                  <a:pt x="15" y="12"/>
                  <a:pt x="14" y="13"/>
                </a:cubicBezTo>
                <a:cubicBezTo>
                  <a:pt x="12" y="14"/>
                  <a:pt x="46" y="57"/>
                  <a:pt x="46" y="57"/>
                </a:cubicBezTo>
                <a:cubicBezTo>
                  <a:pt x="46" y="57"/>
                  <a:pt x="46" y="57"/>
                  <a:pt x="46" y="57"/>
                </a:cubicBezTo>
                <a:close/>
                <a:moveTo>
                  <a:pt x="52" y="16"/>
                </a:moveTo>
                <a:cubicBezTo>
                  <a:pt x="57" y="16"/>
                  <a:pt x="60" y="12"/>
                  <a:pt x="60" y="8"/>
                </a:cubicBezTo>
                <a:cubicBezTo>
                  <a:pt x="60" y="3"/>
                  <a:pt x="57" y="0"/>
                  <a:pt x="52" y="0"/>
                </a:cubicBezTo>
                <a:cubicBezTo>
                  <a:pt x="48" y="0"/>
                  <a:pt x="44" y="3"/>
                  <a:pt x="44" y="8"/>
                </a:cubicBezTo>
                <a:cubicBezTo>
                  <a:pt x="44" y="12"/>
                  <a:pt x="48" y="16"/>
                  <a:pt x="52" y="16"/>
                </a:cubicBezTo>
                <a:close/>
                <a:moveTo>
                  <a:pt x="75" y="5"/>
                </a:moveTo>
                <a:cubicBezTo>
                  <a:pt x="75" y="5"/>
                  <a:pt x="71" y="4"/>
                  <a:pt x="69" y="7"/>
                </a:cubicBezTo>
                <a:cubicBezTo>
                  <a:pt x="67" y="11"/>
                  <a:pt x="71" y="14"/>
                  <a:pt x="72" y="15"/>
                </a:cubicBezTo>
                <a:cubicBezTo>
                  <a:pt x="85" y="22"/>
                  <a:pt x="94" y="36"/>
                  <a:pt x="94" y="52"/>
                </a:cubicBezTo>
                <a:cubicBezTo>
                  <a:pt x="94" y="75"/>
                  <a:pt x="75" y="93"/>
                  <a:pt x="52" y="93"/>
                </a:cubicBezTo>
                <a:cubicBezTo>
                  <a:pt x="29" y="93"/>
                  <a:pt x="10" y="75"/>
                  <a:pt x="10" y="52"/>
                </a:cubicBezTo>
                <a:cubicBezTo>
                  <a:pt x="10" y="46"/>
                  <a:pt x="11" y="41"/>
                  <a:pt x="13" y="37"/>
                </a:cubicBezTo>
                <a:cubicBezTo>
                  <a:pt x="13" y="36"/>
                  <a:pt x="16" y="32"/>
                  <a:pt x="11" y="29"/>
                </a:cubicBezTo>
                <a:cubicBezTo>
                  <a:pt x="8" y="27"/>
                  <a:pt x="5" y="29"/>
                  <a:pt x="5" y="31"/>
                </a:cubicBezTo>
                <a:cubicBezTo>
                  <a:pt x="2" y="37"/>
                  <a:pt x="0" y="44"/>
                  <a:pt x="0" y="52"/>
                </a:cubicBezTo>
                <a:cubicBezTo>
                  <a:pt x="0" y="80"/>
                  <a:pt x="23" y="104"/>
                  <a:pt x="52" y="104"/>
                </a:cubicBezTo>
                <a:cubicBezTo>
                  <a:pt x="81" y="104"/>
                  <a:pt x="104" y="80"/>
                  <a:pt x="104" y="52"/>
                </a:cubicBezTo>
                <a:cubicBezTo>
                  <a:pt x="104" y="31"/>
                  <a:pt x="92" y="13"/>
                  <a:pt x="75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0" name="Freeform 69"/>
          <p:cNvSpPr>
            <a:spLocks noEditPoints="1"/>
          </p:cNvSpPr>
          <p:nvPr/>
        </p:nvSpPr>
        <p:spPr bwMode="auto">
          <a:xfrm>
            <a:off x="2890526" y="3354808"/>
            <a:ext cx="275025" cy="317807"/>
          </a:xfrm>
          <a:custGeom>
            <a:avLst/>
            <a:gdLst>
              <a:gd name="T0" fmla="*/ 26 w 96"/>
              <a:gd name="T1" fmla="*/ 16 h 111"/>
              <a:gd name="T2" fmla="*/ 19 w 96"/>
              <a:gd name="T3" fmla="*/ 13 h 111"/>
              <a:gd name="T4" fmla="*/ 8 w 96"/>
              <a:gd name="T5" fmla="*/ 24 h 111"/>
              <a:gd name="T6" fmla="*/ 9 w 96"/>
              <a:gd name="T7" fmla="*/ 28 h 111"/>
              <a:gd name="T8" fmla="*/ 26 w 96"/>
              <a:gd name="T9" fmla="*/ 16 h 111"/>
              <a:gd name="T10" fmla="*/ 56 w 96"/>
              <a:gd name="T11" fmla="*/ 15 h 111"/>
              <a:gd name="T12" fmla="*/ 56 w 96"/>
              <a:gd name="T13" fmla="*/ 6 h 111"/>
              <a:gd name="T14" fmla="*/ 60 w 96"/>
              <a:gd name="T15" fmla="*/ 6 h 111"/>
              <a:gd name="T16" fmla="*/ 63 w 96"/>
              <a:gd name="T17" fmla="*/ 3 h 111"/>
              <a:gd name="T18" fmla="*/ 60 w 96"/>
              <a:gd name="T19" fmla="*/ 0 h 111"/>
              <a:gd name="T20" fmla="*/ 36 w 96"/>
              <a:gd name="T21" fmla="*/ 0 h 111"/>
              <a:gd name="T22" fmla="*/ 33 w 96"/>
              <a:gd name="T23" fmla="*/ 3 h 111"/>
              <a:gd name="T24" fmla="*/ 36 w 96"/>
              <a:gd name="T25" fmla="*/ 6 h 111"/>
              <a:gd name="T26" fmla="*/ 40 w 96"/>
              <a:gd name="T27" fmla="*/ 6 h 111"/>
              <a:gd name="T28" fmla="*/ 40 w 96"/>
              <a:gd name="T29" fmla="*/ 15 h 111"/>
              <a:gd name="T30" fmla="*/ 28 w 96"/>
              <a:gd name="T31" fmla="*/ 19 h 111"/>
              <a:gd name="T32" fmla="*/ 11 w 96"/>
              <a:gd name="T33" fmla="*/ 32 h 111"/>
              <a:gd name="T34" fmla="*/ 0 w 96"/>
              <a:gd name="T35" fmla="*/ 63 h 111"/>
              <a:gd name="T36" fmla="*/ 48 w 96"/>
              <a:gd name="T37" fmla="*/ 111 h 111"/>
              <a:gd name="T38" fmla="*/ 96 w 96"/>
              <a:gd name="T39" fmla="*/ 63 h 111"/>
              <a:gd name="T40" fmla="*/ 56 w 96"/>
              <a:gd name="T41" fmla="*/ 15 h 111"/>
              <a:gd name="T42" fmla="*/ 48 w 96"/>
              <a:gd name="T43" fmla="*/ 102 h 111"/>
              <a:gd name="T44" fmla="*/ 8 w 96"/>
              <a:gd name="T45" fmla="*/ 63 h 111"/>
              <a:gd name="T46" fmla="*/ 20 w 96"/>
              <a:gd name="T47" fmla="*/ 35 h 111"/>
              <a:gd name="T48" fmla="*/ 29 w 96"/>
              <a:gd name="T49" fmla="*/ 28 h 111"/>
              <a:gd name="T50" fmla="*/ 48 w 96"/>
              <a:gd name="T51" fmla="*/ 23 h 111"/>
              <a:gd name="T52" fmla="*/ 88 w 96"/>
              <a:gd name="T53" fmla="*/ 63 h 111"/>
              <a:gd name="T54" fmla="*/ 48 w 96"/>
              <a:gd name="T55" fmla="*/ 102 h 111"/>
              <a:gd name="T56" fmla="*/ 72 w 96"/>
              <a:gd name="T57" fmla="*/ 39 h 111"/>
              <a:gd name="T58" fmla="*/ 67 w 96"/>
              <a:gd name="T59" fmla="*/ 34 h 111"/>
              <a:gd name="T60" fmla="*/ 64 w 96"/>
              <a:gd name="T61" fmla="*/ 33 h 111"/>
              <a:gd name="T62" fmla="*/ 60 w 96"/>
              <a:gd name="T63" fmla="*/ 31 h 111"/>
              <a:gd name="T64" fmla="*/ 50 w 96"/>
              <a:gd name="T65" fmla="*/ 29 h 111"/>
              <a:gd name="T66" fmla="*/ 48 w 96"/>
              <a:gd name="T67" fmla="*/ 29 h 111"/>
              <a:gd name="T68" fmla="*/ 32 w 96"/>
              <a:gd name="T69" fmla="*/ 33 h 111"/>
              <a:gd name="T70" fmla="*/ 29 w 96"/>
              <a:gd name="T71" fmla="*/ 34 h 111"/>
              <a:gd name="T72" fmla="*/ 24 w 96"/>
              <a:gd name="T73" fmla="*/ 39 h 111"/>
              <a:gd name="T74" fmla="*/ 14 w 96"/>
              <a:gd name="T75" fmla="*/ 63 h 111"/>
              <a:gd name="T76" fmla="*/ 24 w 96"/>
              <a:gd name="T77" fmla="*/ 87 h 111"/>
              <a:gd name="T78" fmla="*/ 29 w 96"/>
              <a:gd name="T79" fmla="*/ 91 h 111"/>
              <a:gd name="T80" fmla="*/ 32 w 96"/>
              <a:gd name="T81" fmla="*/ 93 h 111"/>
              <a:gd name="T82" fmla="*/ 48 w 96"/>
              <a:gd name="T83" fmla="*/ 97 h 111"/>
              <a:gd name="T84" fmla="*/ 50 w 96"/>
              <a:gd name="T85" fmla="*/ 97 h 111"/>
              <a:gd name="T86" fmla="*/ 60 w 96"/>
              <a:gd name="T87" fmla="*/ 94 h 111"/>
              <a:gd name="T88" fmla="*/ 64 w 96"/>
              <a:gd name="T89" fmla="*/ 93 h 111"/>
              <a:gd name="T90" fmla="*/ 67 w 96"/>
              <a:gd name="T91" fmla="*/ 91 h 111"/>
              <a:gd name="T92" fmla="*/ 72 w 96"/>
              <a:gd name="T93" fmla="*/ 87 h 111"/>
              <a:gd name="T94" fmla="*/ 82 w 96"/>
              <a:gd name="T95" fmla="*/ 63 h 111"/>
              <a:gd name="T96" fmla="*/ 72 w 96"/>
              <a:gd name="T97" fmla="*/ 39 h 111"/>
              <a:gd name="T98" fmla="*/ 48 w 96"/>
              <a:gd name="T99" fmla="*/ 61 h 111"/>
              <a:gd name="T100" fmla="*/ 22 w 96"/>
              <a:gd name="T101" fmla="*/ 71 h 111"/>
              <a:gd name="T102" fmla="*/ 48 w 96"/>
              <a:gd name="T103" fmla="*/ 36 h 111"/>
              <a:gd name="T104" fmla="*/ 48 w 96"/>
              <a:gd name="T105" fmla="*/ 6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6" h="111">
                <a:moveTo>
                  <a:pt x="26" y="16"/>
                </a:moveTo>
                <a:cubicBezTo>
                  <a:pt x="24" y="14"/>
                  <a:pt x="21" y="13"/>
                  <a:pt x="19" y="13"/>
                </a:cubicBezTo>
                <a:cubicBezTo>
                  <a:pt x="13" y="13"/>
                  <a:pt x="8" y="18"/>
                  <a:pt x="8" y="24"/>
                </a:cubicBezTo>
                <a:cubicBezTo>
                  <a:pt x="8" y="26"/>
                  <a:pt x="8" y="27"/>
                  <a:pt x="9" y="28"/>
                </a:cubicBezTo>
                <a:cubicBezTo>
                  <a:pt x="14" y="23"/>
                  <a:pt x="19" y="19"/>
                  <a:pt x="26" y="16"/>
                </a:cubicBezTo>
                <a:close/>
                <a:moveTo>
                  <a:pt x="56" y="15"/>
                </a:moveTo>
                <a:cubicBezTo>
                  <a:pt x="56" y="6"/>
                  <a:pt x="56" y="6"/>
                  <a:pt x="56" y="6"/>
                </a:cubicBezTo>
                <a:cubicBezTo>
                  <a:pt x="60" y="6"/>
                  <a:pt x="60" y="6"/>
                  <a:pt x="60" y="6"/>
                </a:cubicBezTo>
                <a:cubicBezTo>
                  <a:pt x="61" y="6"/>
                  <a:pt x="63" y="5"/>
                  <a:pt x="63" y="3"/>
                </a:cubicBezTo>
                <a:cubicBezTo>
                  <a:pt x="63" y="1"/>
                  <a:pt x="61" y="0"/>
                  <a:pt x="6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3" y="1"/>
                  <a:pt x="33" y="3"/>
                </a:cubicBezTo>
                <a:cubicBezTo>
                  <a:pt x="33" y="5"/>
                  <a:pt x="34" y="6"/>
                  <a:pt x="36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15"/>
                  <a:pt x="40" y="15"/>
                  <a:pt x="40" y="15"/>
                </a:cubicBezTo>
                <a:cubicBezTo>
                  <a:pt x="36" y="16"/>
                  <a:pt x="32" y="17"/>
                  <a:pt x="28" y="19"/>
                </a:cubicBezTo>
                <a:cubicBezTo>
                  <a:pt x="22" y="22"/>
                  <a:pt x="16" y="26"/>
                  <a:pt x="11" y="32"/>
                </a:cubicBezTo>
                <a:cubicBezTo>
                  <a:pt x="4" y="40"/>
                  <a:pt x="0" y="51"/>
                  <a:pt x="0" y="63"/>
                </a:cubicBezTo>
                <a:cubicBezTo>
                  <a:pt x="0" y="89"/>
                  <a:pt x="21" y="111"/>
                  <a:pt x="48" y="111"/>
                </a:cubicBezTo>
                <a:cubicBezTo>
                  <a:pt x="74" y="111"/>
                  <a:pt x="96" y="89"/>
                  <a:pt x="96" y="63"/>
                </a:cubicBezTo>
                <a:cubicBezTo>
                  <a:pt x="96" y="39"/>
                  <a:pt x="79" y="19"/>
                  <a:pt x="56" y="15"/>
                </a:cubicBezTo>
                <a:close/>
                <a:moveTo>
                  <a:pt x="48" y="102"/>
                </a:moveTo>
                <a:cubicBezTo>
                  <a:pt x="26" y="102"/>
                  <a:pt x="8" y="85"/>
                  <a:pt x="8" y="63"/>
                </a:cubicBezTo>
                <a:cubicBezTo>
                  <a:pt x="8" y="52"/>
                  <a:pt x="12" y="42"/>
                  <a:pt x="20" y="35"/>
                </a:cubicBezTo>
                <a:cubicBezTo>
                  <a:pt x="22" y="32"/>
                  <a:pt x="25" y="30"/>
                  <a:pt x="29" y="28"/>
                </a:cubicBezTo>
                <a:cubicBezTo>
                  <a:pt x="34" y="25"/>
                  <a:pt x="41" y="23"/>
                  <a:pt x="48" y="23"/>
                </a:cubicBezTo>
                <a:cubicBezTo>
                  <a:pt x="70" y="23"/>
                  <a:pt x="88" y="41"/>
                  <a:pt x="88" y="63"/>
                </a:cubicBezTo>
                <a:cubicBezTo>
                  <a:pt x="88" y="85"/>
                  <a:pt x="70" y="102"/>
                  <a:pt x="48" y="102"/>
                </a:cubicBezTo>
                <a:close/>
                <a:moveTo>
                  <a:pt x="72" y="39"/>
                </a:moveTo>
                <a:cubicBezTo>
                  <a:pt x="70" y="37"/>
                  <a:pt x="69" y="36"/>
                  <a:pt x="67" y="34"/>
                </a:cubicBezTo>
                <a:cubicBezTo>
                  <a:pt x="66" y="34"/>
                  <a:pt x="65" y="33"/>
                  <a:pt x="64" y="33"/>
                </a:cubicBezTo>
                <a:cubicBezTo>
                  <a:pt x="63" y="32"/>
                  <a:pt x="62" y="31"/>
                  <a:pt x="60" y="31"/>
                </a:cubicBezTo>
                <a:cubicBezTo>
                  <a:pt x="57" y="30"/>
                  <a:pt x="54" y="29"/>
                  <a:pt x="50" y="29"/>
                </a:cubicBezTo>
                <a:cubicBezTo>
                  <a:pt x="49" y="29"/>
                  <a:pt x="49" y="29"/>
                  <a:pt x="48" y="29"/>
                </a:cubicBezTo>
                <a:cubicBezTo>
                  <a:pt x="42" y="29"/>
                  <a:pt x="36" y="30"/>
                  <a:pt x="32" y="33"/>
                </a:cubicBezTo>
                <a:cubicBezTo>
                  <a:pt x="31" y="33"/>
                  <a:pt x="30" y="34"/>
                  <a:pt x="29" y="34"/>
                </a:cubicBezTo>
                <a:cubicBezTo>
                  <a:pt x="27" y="36"/>
                  <a:pt x="25" y="37"/>
                  <a:pt x="24" y="39"/>
                </a:cubicBezTo>
                <a:cubicBezTo>
                  <a:pt x="18" y="45"/>
                  <a:pt x="14" y="53"/>
                  <a:pt x="14" y="63"/>
                </a:cubicBezTo>
                <a:cubicBezTo>
                  <a:pt x="14" y="72"/>
                  <a:pt x="18" y="81"/>
                  <a:pt x="24" y="87"/>
                </a:cubicBezTo>
                <a:cubicBezTo>
                  <a:pt x="25" y="88"/>
                  <a:pt x="27" y="90"/>
                  <a:pt x="29" y="91"/>
                </a:cubicBezTo>
                <a:cubicBezTo>
                  <a:pt x="30" y="91"/>
                  <a:pt x="31" y="92"/>
                  <a:pt x="32" y="93"/>
                </a:cubicBezTo>
                <a:cubicBezTo>
                  <a:pt x="36" y="95"/>
                  <a:pt x="42" y="97"/>
                  <a:pt x="48" y="97"/>
                </a:cubicBezTo>
                <a:cubicBezTo>
                  <a:pt x="49" y="97"/>
                  <a:pt x="49" y="97"/>
                  <a:pt x="50" y="97"/>
                </a:cubicBezTo>
                <a:cubicBezTo>
                  <a:pt x="54" y="96"/>
                  <a:pt x="57" y="96"/>
                  <a:pt x="60" y="94"/>
                </a:cubicBezTo>
                <a:cubicBezTo>
                  <a:pt x="62" y="94"/>
                  <a:pt x="63" y="93"/>
                  <a:pt x="64" y="93"/>
                </a:cubicBezTo>
                <a:cubicBezTo>
                  <a:pt x="65" y="92"/>
                  <a:pt x="66" y="91"/>
                  <a:pt x="67" y="91"/>
                </a:cubicBezTo>
                <a:cubicBezTo>
                  <a:pt x="69" y="90"/>
                  <a:pt x="70" y="88"/>
                  <a:pt x="72" y="87"/>
                </a:cubicBezTo>
                <a:cubicBezTo>
                  <a:pt x="78" y="81"/>
                  <a:pt x="82" y="72"/>
                  <a:pt x="82" y="63"/>
                </a:cubicBezTo>
                <a:cubicBezTo>
                  <a:pt x="82" y="53"/>
                  <a:pt x="78" y="45"/>
                  <a:pt x="72" y="39"/>
                </a:cubicBezTo>
                <a:close/>
                <a:moveTo>
                  <a:pt x="48" y="61"/>
                </a:moveTo>
                <a:cubicBezTo>
                  <a:pt x="22" y="71"/>
                  <a:pt x="22" y="71"/>
                  <a:pt x="22" y="71"/>
                </a:cubicBezTo>
                <a:cubicBezTo>
                  <a:pt x="18" y="53"/>
                  <a:pt x="30" y="36"/>
                  <a:pt x="48" y="36"/>
                </a:cubicBezTo>
                <a:lnTo>
                  <a:pt x="48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1" name="Freeform 70"/>
          <p:cNvSpPr>
            <a:spLocks noEditPoints="1"/>
          </p:cNvSpPr>
          <p:nvPr/>
        </p:nvSpPr>
        <p:spPr bwMode="auto">
          <a:xfrm>
            <a:off x="3437521" y="3374671"/>
            <a:ext cx="363644" cy="271969"/>
          </a:xfrm>
          <a:custGeom>
            <a:avLst/>
            <a:gdLst>
              <a:gd name="T0" fmla="*/ 49 w 127"/>
              <a:gd name="T1" fmla="*/ 89 h 95"/>
              <a:gd name="T2" fmla="*/ 34 w 127"/>
              <a:gd name="T3" fmla="*/ 86 h 95"/>
              <a:gd name="T4" fmla="*/ 50 w 127"/>
              <a:gd name="T5" fmla="*/ 89 h 95"/>
              <a:gd name="T6" fmla="*/ 82 w 127"/>
              <a:gd name="T7" fmla="*/ 86 h 95"/>
              <a:gd name="T8" fmla="*/ 50 w 127"/>
              <a:gd name="T9" fmla="*/ 89 h 95"/>
              <a:gd name="T10" fmla="*/ 12 w 127"/>
              <a:gd name="T11" fmla="*/ 84 h 95"/>
              <a:gd name="T12" fmla="*/ 33 w 127"/>
              <a:gd name="T13" fmla="*/ 84 h 95"/>
              <a:gd name="T14" fmla="*/ 22 w 127"/>
              <a:gd name="T15" fmla="*/ 89 h 95"/>
              <a:gd name="T16" fmla="*/ 22 w 127"/>
              <a:gd name="T17" fmla="*/ 80 h 95"/>
              <a:gd name="T18" fmla="*/ 22 w 127"/>
              <a:gd name="T19" fmla="*/ 89 h 95"/>
              <a:gd name="T20" fmla="*/ 83 w 127"/>
              <a:gd name="T21" fmla="*/ 84 h 95"/>
              <a:gd name="T22" fmla="*/ 104 w 127"/>
              <a:gd name="T23" fmla="*/ 84 h 95"/>
              <a:gd name="T24" fmla="*/ 93 w 127"/>
              <a:gd name="T25" fmla="*/ 89 h 95"/>
              <a:gd name="T26" fmla="*/ 93 w 127"/>
              <a:gd name="T27" fmla="*/ 80 h 95"/>
              <a:gd name="T28" fmla="*/ 93 w 127"/>
              <a:gd name="T29" fmla="*/ 89 h 95"/>
              <a:gd name="T30" fmla="*/ 32 w 127"/>
              <a:gd name="T31" fmla="*/ 33 h 95"/>
              <a:gd name="T32" fmla="*/ 48 w 127"/>
              <a:gd name="T33" fmla="*/ 23 h 95"/>
              <a:gd name="T34" fmla="*/ 34 w 127"/>
              <a:gd name="T35" fmla="*/ 85 h 95"/>
              <a:gd name="T36" fmla="*/ 49 w 127"/>
              <a:gd name="T37" fmla="*/ 37 h 95"/>
              <a:gd name="T38" fmla="*/ 8 w 127"/>
              <a:gd name="T39" fmla="*/ 59 h 95"/>
              <a:gd name="T40" fmla="*/ 10 w 127"/>
              <a:gd name="T41" fmla="*/ 85 h 95"/>
              <a:gd name="T42" fmla="*/ 31 w 127"/>
              <a:gd name="T43" fmla="*/ 41 h 95"/>
              <a:gd name="T44" fmla="*/ 44 w 127"/>
              <a:gd name="T45" fmla="*/ 56 h 95"/>
              <a:gd name="T46" fmla="*/ 31 w 127"/>
              <a:gd name="T47" fmla="*/ 41 h 95"/>
              <a:gd name="T48" fmla="*/ 65 w 127"/>
              <a:gd name="T49" fmla="*/ 21 h 95"/>
              <a:gd name="T50" fmla="*/ 50 w 127"/>
              <a:gd name="T51" fmla="*/ 81 h 95"/>
              <a:gd name="T52" fmla="*/ 82 w 127"/>
              <a:gd name="T53" fmla="*/ 84 h 95"/>
              <a:gd name="T54" fmla="*/ 105 w 127"/>
              <a:gd name="T55" fmla="*/ 84 h 95"/>
              <a:gd name="T56" fmla="*/ 117 w 127"/>
              <a:gd name="T57" fmla="*/ 70 h 95"/>
              <a:gd name="T58" fmla="*/ 121 w 127"/>
              <a:gd name="T59" fmla="*/ 54 h 95"/>
              <a:gd name="T60" fmla="*/ 64 w 127"/>
              <a:gd name="T61" fmla="*/ 30 h 95"/>
              <a:gd name="T62" fmla="*/ 114 w 127"/>
              <a:gd name="T63" fmla="*/ 70 h 95"/>
              <a:gd name="T64" fmla="*/ 112 w 127"/>
              <a:gd name="T65" fmla="*/ 77 h 95"/>
              <a:gd name="T66" fmla="*/ 98 w 127"/>
              <a:gd name="T67" fmla="*/ 59 h 95"/>
              <a:gd name="T68" fmla="*/ 98 w 127"/>
              <a:gd name="T69" fmla="*/ 0 h 95"/>
              <a:gd name="T70" fmla="*/ 98 w 127"/>
              <a:gd name="T71" fmla="*/ 59 h 95"/>
              <a:gd name="T72" fmla="*/ 122 w 127"/>
              <a:gd name="T73" fmla="*/ 30 h 95"/>
              <a:gd name="T74" fmla="*/ 73 w 127"/>
              <a:gd name="T75" fmla="*/ 30 h 95"/>
              <a:gd name="T76" fmla="*/ 96 w 127"/>
              <a:gd name="T77" fmla="*/ 34 h 95"/>
              <a:gd name="T78" fmla="*/ 99 w 127"/>
              <a:gd name="T79" fmla="*/ 34 h 95"/>
              <a:gd name="T80" fmla="*/ 113 w 127"/>
              <a:gd name="T81" fmla="*/ 17 h 95"/>
              <a:gd name="T82" fmla="*/ 98 w 127"/>
              <a:gd name="T83" fmla="*/ 29 h 95"/>
              <a:gd name="T84" fmla="*/ 83 w 127"/>
              <a:gd name="T85" fmla="*/ 17 h 95"/>
              <a:gd name="T86" fmla="*/ 96 w 127"/>
              <a:gd name="T87" fmla="*/ 34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7" h="95">
                <a:moveTo>
                  <a:pt x="34" y="89"/>
                </a:moveTo>
                <a:cubicBezTo>
                  <a:pt x="49" y="89"/>
                  <a:pt x="49" y="89"/>
                  <a:pt x="49" y="89"/>
                </a:cubicBezTo>
                <a:cubicBezTo>
                  <a:pt x="49" y="86"/>
                  <a:pt x="49" y="86"/>
                  <a:pt x="49" y="86"/>
                </a:cubicBezTo>
                <a:cubicBezTo>
                  <a:pt x="34" y="86"/>
                  <a:pt x="34" y="86"/>
                  <a:pt x="34" y="86"/>
                </a:cubicBezTo>
                <a:lnTo>
                  <a:pt x="34" y="89"/>
                </a:lnTo>
                <a:close/>
                <a:moveTo>
                  <a:pt x="50" y="89"/>
                </a:moveTo>
                <a:cubicBezTo>
                  <a:pt x="82" y="89"/>
                  <a:pt x="82" y="89"/>
                  <a:pt x="82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50" y="86"/>
                  <a:pt x="50" y="86"/>
                  <a:pt x="50" y="86"/>
                </a:cubicBezTo>
                <a:lnTo>
                  <a:pt x="50" y="89"/>
                </a:lnTo>
                <a:close/>
                <a:moveTo>
                  <a:pt x="22" y="74"/>
                </a:moveTo>
                <a:cubicBezTo>
                  <a:pt x="16" y="74"/>
                  <a:pt x="12" y="79"/>
                  <a:pt x="12" y="84"/>
                </a:cubicBezTo>
                <a:cubicBezTo>
                  <a:pt x="12" y="90"/>
                  <a:pt x="16" y="95"/>
                  <a:pt x="22" y="95"/>
                </a:cubicBezTo>
                <a:cubicBezTo>
                  <a:pt x="28" y="95"/>
                  <a:pt x="33" y="90"/>
                  <a:pt x="33" y="84"/>
                </a:cubicBezTo>
                <a:cubicBezTo>
                  <a:pt x="33" y="79"/>
                  <a:pt x="28" y="74"/>
                  <a:pt x="22" y="74"/>
                </a:cubicBezTo>
                <a:close/>
                <a:moveTo>
                  <a:pt x="22" y="89"/>
                </a:moveTo>
                <a:cubicBezTo>
                  <a:pt x="20" y="89"/>
                  <a:pt x="18" y="87"/>
                  <a:pt x="18" y="84"/>
                </a:cubicBezTo>
                <a:cubicBezTo>
                  <a:pt x="18" y="82"/>
                  <a:pt x="20" y="80"/>
                  <a:pt x="22" y="80"/>
                </a:cubicBezTo>
                <a:cubicBezTo>
                  <a:pt x="25" y="80"/>
                  <a:pt x="27" y="82"/>
                  <a:pt x="27" y="84"/>
                </a:cubicBezTo>
                <a:cubicBezTo>
                  <a:pt x="27" y="87"/>
                  <a:pt x="25" y="89"/>
                  <a:pt x="22" y="89"/>
                </a:cubicBezTo>
                <a:close/>
                <a:moveTo>
                  <a:pt x="93" y="74"/>
                </a:moveTo>
                <a:cubicBezTo>
                  <a:pt x="88" y="74"/>
                  <a:pt x="83" y="79"/>
                  <a:pt x="83" y="84"/>
                </a:cubicBezTo>
                <a:cubicBezTo>
                  <a:pt x="83" y="90"/>
                  <a:pt x="88" y="95"/>
                  <a:pt x="93" y="95"/>
                </a:cubicBezTo>
                <a:cubicBezTo>
                  <a:pt x="99" y="95"/>
                  <a:pt x="104" y="90"/>
                  <a:pt x="104" y="84"/>
                </a:cubicBezTo>
                <a:cubicBezTo>
                  <a:pt x="104" y="79"/>
                  <a:pt x="99" y="74"/>
                  <a:pt x="93" y="74"/>
                </a:cubicBezTo>
                <a:close/>
                <a:moveTo>
                  <a:pt x="93" y="89"/>
                </a:moveTo>
                <a:cubicBezTo>
                  <a:pt x="91" y="89"/>
                  <a:pt x="89" y="87"/>
                  <a:pt x="89" y="84"/>
                </a:cubicBezTo>
                <a:cubicBezTo>
                  <a:pt x="89" y="82"/>
                  <a:pt x="91" y="80"/>
                  <a:pt x="93" y="80"/>
                </a:cubicBezTo>
                <a:cubicBezTo>
                  <a:pt x="96" y="80"/>
                  <a:pt x="98" y="82"/>
                  <a:pt x="98" y="84"/>
                </a:cubicBezTo>
                <a:cubicBezTo>
                  <a:pt x="98" y="87"/>
                  <a:pt x="96" y="89"/>
                  <a:pt x="93" y="89"/>
                </a:cubicBezTo>
                <a:close/>
                <a:moveTo>
                  <a:pt x="48" y="23"/>
                </a:moveTo>
                <a:cubicBezTo>
                  <a:pt x="37" y="26"/>
                  <a:pt x="32" y="33"/>
                  <a:pt x="32" y="33"/>
                </a:cubicBezTo>
                <a:cubicBezTo>
                  <a:pt x="48" y="33"/>
                  <a:pt x="48" y="33"/>
                  <a:pt x="48" y="33"/>
                </a:cubicBezTo>
                <a:lnTo>
                  <a:pt x="48" y="23"/>
                </a:lnTo>
                <a:close/>
                <a:moveTo>
                  <a:pt x="22" y="73"/>
                </a:moveTo>
                <a:cubicBezTo>
                  <a:pt x="29" y="73"/>
                  <a:pt x="34" y="78"/>
                  <a:pt x="34" y="85"/>
                </a:cubicBezTo>
                <a:cubicBezTo>
                  <a:pt x="49" y="85"/>
                  <a:pt x="49" y="85"/>
                  <a:pt x="49" y="85"/>
                </a:cubicBezTo>
                <a:cubicBezTo>
                  <a:pt x="49" y="37"/>
                  <a:pt x="49" y="37"/>
                  <a:pt x="49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23" y="37"/>
                  <a:pt x="13" y="51"/>
                  <a:pt x="8" y="59"/>
                </a:cubicBezTo>
                <a:cubicBezTo>
                  <a:pt x="0" y="71"/>
                  <a:pt x="3" y="85"/>
                  <a:pt x="3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0" y="78"/>
                  <a:pt x="16" y="73"/>
                  <a:pt x="22" y="73"/>
                </a:cubicBezTo>
                <a:close/>
                <a:moveTo>
                  <a:pt x="31" y="41"/>
                </a:moveTo>
                <a:cubicBezTo>
                  <a:pt x="44" y="41"/>
                  <a:pt x="44" y="41"/>
                  <a:pt x="44" y="41"/>
                </a:cubicBezTo>
                <a:cubicBezTo>
                  <a:pt x="44" y="56"/>
                  <a:pt x="44" y="56"/>
                  <a:pt x="44" y="56"/>
                </a:cubicBezTo>
                <a:cubicBezTo>
                  <a:pt x="15" y="56"/>
                  <a:pt x="15" y="56"/>
                  <a:pt x="15" y="56"/>
                </a:cubicBezTo>
                <a:cubicBezTo>
                  <a:pt x="15" y="56"/>
                  <a:pt x="26" y="41"/>
                  <a:pt x="31" y="41"/>
                </a:cubicBezTo>
                <a:close/>
                <a:moveTo>
                  <a:pt x="64" y="30"/>
                </a:moveTo>
                <a:cubicBezTo>
                  <a:pt x="64" y="27"/>
                  <a:pt x="65" y="24"/>
                  <a:pt x="65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50" y="81"/>
                  <a:pt x="50" y="81"/>
                  <a:pt x="50" y="81"/>
                </a:cubicBezTo>
                <a:cubicBezTo>
                  <a:pt x="50" y="84"/>
                  <a:pt x="50" y="84"/>
                  <a:pt x="50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2" y="78"/>
                  <a:pt x="87" y="73"/>
                  <a:pt x="94" y="73"/>
                </a:cubicBezTo>
                <a:cubicBezTo>
                  <a:pt x="100" y="73"/>
                  <a:pt x="105" y="78"/>
                  <a:pt x="105" y="84"/>
                </a:cubicBezTo>
                <a:cubicBezTo>
                  <a:pt x="117" y="84"/>
                  <a:pt x="117" y="84"/>
                  <a:pt x="117" y="84"/>
                </a:cubicBezTo>
                <a:cubicBezTo>
                  <a:pt x="117" y="70"/>
                  <a:pt x="117" y="70"/>
                  <a:pt x="117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15" y="60"/>
                  <a:pt x="107" y="63"/>
                  <a:pt x="98" y="63"/>
                </a:cubicBezTo>
                <a:cubicBezTo>
                  <a:pt x="79" y="63"/>
                  <a:pt x="64" y="48"/>
                  <a:pt x="64" y="30"/>
                </a:cubicBezTo>
                <a:close/>
                <a:moveTo>
                  <a:pt x="112" y="70"/>
                </a:moveTo>
                <a:cubicBezTo>
                  <a:pt x="114" y="70"/>
                  <a:pt x="114" y="70"/>
                  <a:pt x="114" y="70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2" y="77"/>
                  <a:pt x="112" y="77"/>
                  <a:pt x="112" y="77"/>
                </a:cubicBezTo>
                <a:lnTo>
                  <a:pt x="112" y="70"/>
                </a:lnTo>
                <a:close/>
                <a:moveTo>
                  <a:pt x="98" y="59"/>
                </a:moveTo>
                <a:cubicBezTo>
                  <a:pt x="114" y="59"/>
                  <a:pt x="127" y="46"/>
                  <a:pt x="127" y="30"/>
                </a:cubicBezTo>
                <a:cubicBezTo>
                  <a:pt x="127" y="14"/>
                  <a:pt x="114" y="0"/>
                  <a:pt x="98" y="0"/>
                </a:cubicBezTo>
                <a:cubicBezTo>
                  <a:pt x="82" y="0"/>
                  <a:pt x="68" y="14"/>
                  <a:pt x="68" y="30"/>
                </a:cubicBezTo>
                <a:cubicBezTo>
                  <a:pt x="68" y="46"/>
                  <a:pt x="82" y="59"/>
                  <a:pt x="98" y="59"/>
                </a:cubicBezTo>
                <a:close/>
                <a:moveTo>
                  <a:pt x="98" y="5"/>
                </a:moveTo>
                <a:cubicBezTo>
                  <a:pt x="111" y="5"/>
                  <a:pt x="122" y="16"/>
                  <a:pt x="122" y="30"/>
                </a:cubicBezTo>
                <a:cubicBezTo>
                  <a:pt x="122" y="43"/>
                  <a:pt x="111" y="54"/>
                  <a:pt x="98" y="54"/>
                </a:cubicBezTo>
                <a:cubicBezTo>
                  <a:pt x="84" y="54"/>
                  <a:pt x="73" y="43"/>
                  <a:pt x="73" y="30"/>
                </a:cubicBezTo>
                <a:cubicBezTo>
                  <a:pt x="73" y="16"/>
                  <a:pt x="84" y="5"/>
                  <a:pt x="98" y="5"/>
                </a:cubicBezTo>
                <a:close/>
                <a:moveTo>
                  <a:pt x="96" y="34"/>
                </a:moveTo>
                <a:cubicBezTo>
                  <a:pt x="96" y="34"/>
                  <a:pt x="97" y="34"/>
                  <a:pt x="98" y="34"/>
                </a:cubicBezTo>
                <a:cubicBezTo>
                  <a:pt x="98" y="34"/>
                  <a:pt x="99" y="34"/>
                  <a:pt x="99" y="34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19"/>
                  <a:pt x="114" y="18"/>
                  <a:pt x="113" y="17"/>
                </a:cubicBezTo>
                <a:cubicBezTo>
                  <a:pt x="112" y="16"/>
                  <a:pt x="110" y="16"/>
                  <a:pt x="110" y="17"/>
                </a:cubicBezTo>
                <a:cubicBezTo>
                  <a:pt x="98" y="29"/>
                  <a:pt x="98" y="29"/>
                  <a:pt x="98" y="29"/>
                </a:cubicBezTo>
                <a:cubicBezTo>
                  <a:pt x="86" y="17"/>
                  <a:pt x="86" y="17"/>
                  <a:pt x="86" y="17"/>
                </a:cubicBezTo>
                <a:cubicBezTo>
                  <a:pt x="85" y="16"/>
                  <a:pt x="83" y="16"/>
                  <a:pt x="83" y="17"/>
                </a:cubicBezTo>
                <a:cubicBezTo>
                  <a:pt x="82" y="18"/>
                  <a:pt x="82" y="19"/>
                  <a:pt x="83" y="20"/>
                </a:cubicBezTo>
                <a:lnTo>
                  <a:pt x="9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2" name="Freeform 71"/>
          <p:cNvSpPr>
            <a:spLocks noEditPoints="1"/>
          </p:cNvSpPr>
          <p:nvPr/>
        </p:nvSpPr>
        <p:spPr bwMode="auto">
          <a:xfrm>
            <a:off x="2241162" y="3367031"/>
            <a:ext cx="305584" cy="305584"/>
          </a:xfrm>
          <a:custGeom>
            <a:avLst/>
            <a:gdLst>
              <a:gd name="T0" fmla="*/ 0 w 107"/>
              <a:gd name="T1" fmla="*/ 54 h 107"/>
              <a:gd name="T2" fmla="*/ 107 w 107"/>
              <a:gd name="T3" fmla="*/ 54 h 107"/>
              <a:gd name="T4" fmla="*/ 54 w 107"/>
              <a:gd name="T5" fmla="*/ 97 h 107"/>
              <a:gd name="T6" fmla="*/ 54 w 107"/>
              <a:gd name="T7" fmla="*/ 10 h 107"/>
              <a:gd name="T8" fmla="*/ 54 w 107"/>
              <a:gd name="T9" fmla="*/ 97 h 107"/>
              <a:gd name="T10" fmla="*/ 23 w 107"/>
              <a:gd name="T11" fmla="*/ 73 h 107"/>
              <a:gd name="T12" fmla="*/ 29 w 107"/>
              <a:gd name="T13" fmla="*/ 66 h 107"/>
              <a:gd name="T14" fmla="*/ 29 w 107"/>
              <a:gd name="T15" fmla="*/ 48 h 107"/>
              <a:gd name="T16" fmla="*/ 17 w 107"/>
              <a:gd name="T17" fmla="*/ 57 h 107"/>
              <a:gd name="T18" fmla="*/ 29 w 107"/>
              <a:gd name="T19" fmla="*/ 48 h 107"/>
              <a:gd name="T20" fmla="*/ 29 w 107"/>
              <a:gd name="T21" fmla="*/ 39 h 107"/>
              <a:gd name="T22" fmla="*/ 23 w 107"/>
              <a:gd name="T23" fmla="*/ 32 h 107"/>
              <a:gd name="T24" fmla="*/ 69 w 107"/>
              <a:gd name="T25" fmla="*/ 79 h 107"/>
              <a:gd name="T26" fmla="*/ 76 w 107"/>
              <a:gd name="T27" fmla="*/ 85 h 107"/>
              <a:gd name="T28" fmla="*/ 69 w 107"/>
              <a:gd name="T29" fmla="*/ 79 h 107"/>
              <a:gd name="T30" fmla="*/ 87 w 107"/>
              <a:gd name="T31" fmla="*/ 72 h 107"/>
              <a:gd name="T32" fmla="*/ 82 w 107"/>
              <a:gd name="T33" fmla="*/ 66 h 107"/>
              <a:gd name="T34" fmla="*/ 53 w 107"/>
              <a:gd name="T35" fmla="*/ 91 h 107"/>
              <a:gd name="T36" fmla="*/ 60 w 107"/>
              <a:gd name="T37" fmla="*/ 79 h 107"/>
              <a:gd name="T38" fmla="*/ 53 w 107"/>
              <a:gd name="T39" fmla="*/ 91 h 107"/>
              <a:gd name="T40" fmla="*/ 38 w 107"/>
              <a:gd name="T41" fmla="*/ 87 h 107"/>
              <a:gd name="T42" fmla="*/ 39 w 107"/>
              <a:gd name="T43" fmla="*/ 77 h 107"/>
              <a:gd name="T44" fmla="*/ 35 w 107"/>
              <a:gd name="T45" fmla="*/ 20 h 107"/>
              <a:gd name="T46" fmla="*/ 42 w 107"/>
              <a:gd name="T47" fmla="*/ 26 h 107"/>
              <a:gd name="T48" fmla="*/ 35 w 107"/>
              <a:gd name="T49" fmla="*/ 20 h 107"/>
              <a:gd name="T50" fmla="*/ 53 w 107"/>
              <a:gd name="T51" fmla="*/ 54 h 107"/>
              <a:gd name="T52" fmla="*/ 53 w 107"/>
              <a:gd name="T53" fmla="*/ 15 h 107"/>
              <a:gd name="T54" fmla="*/ 62 w 107"/>
              <a:gd name="T55" fmla="*/ 48 h 107"/>
              <a:gd name="T56" fmla="*/ 60 w 107"/>
              <a:gd name="T57" fmla="*/ 38 h 107"/>
              <a:gd name="T58" fmla="*/ 56 w 107"/>
              <a:gd name="T59" fmla="*/ 35 h 107"/>
              <a:gd name="T60" fmla="*/ 59 w 107"/>
              <a:gd name="T61" fmla="*/ 34 h 107"/>
              <a:gd name="T62" fmla="*/ 61 w 107"/>
              <a:gd name="T63" fmla="*/ 32 h 107"/>
              <a:gd name="T64" fmla="*/ 62 w 107"/>
              <a:gd name="T65" fmla="*/ 31 h 107"/>
              <a:gd name="T66" fmla="*/ 64 w 107"/>
              <a:gd name="T67" fmla="*/ 46 h 107"/>
              <a:gd name="T68" fmla="*/ 74 w 107"/>
              <a:gd name="T69" fmla="*/ 48 h 107"/>
              <a:gd name="T70" fmla="*/ 69 w 107"/>
              <a:gd name="T71" fmla="*/ 45 h 107"/>
              <a:gd name="T72" fmla="*/ 72 w 107"/>
              <a:gd name="T73" fmla="*/ 44 h 107"/>
              <a:gd name="T74" fmla="*/ 74 w 107"/>
              <a:gd name="T75" fmla="*/ 46 h 107"/>
              <a:gd name="T76" fmla="*/ 77 w 107"/>
              <a:gd name="T77" fmla="*/ 43 h 107"/>
              <a:gd name="T78" fmla="*/ 74 w 107"/>
              <a:gd name="T79" fmla="*/ 40 h 107"/>
              <a:gd name="T80" fmla="*/ 73 w 107"/>
              <a:gd name="T81" fmla="*/ 40 h 107"/>
              <a:gd name="T82" fmla="*/ 69 w 107"/>
              <a:gd name="T83" fmla="*/ 39 h 107"/>
              <a:gd name="T84" fmla="*/ 72 w 107"/>
              <a:gd name="T85" fmla="*/ 31 h 107"/>
              <a:gd name="T86" fmla="*/ 80 w 107"/>
              <a:gd name="T87" fmla="*/ 33 h 107"/>
              <a:gd name="T88" fmla="*/ 75 w 107"/>
              <a:gd name="T89" fmla="*/ 34 h 107"/>
              <a:gd name="T90" fmla="*/ 73 w 107"/>
              <a:gd name="T91" fmla="*/ 37 h 107"/>
              <a:gd name="T92" fmla="*/ 75 w 107"/>
              <a:gd name="T93" fmla="*/ 37 h 107"/>
              <a:gd name="T94" fmla="*/ 80 w 107"/>
              <a:gd name="T95" fmla="*/ 4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7" h="107"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3"/>
                  <a:pt x="24" y="107"/>
                  <a:pt x="54" y="107"/>
                </a:cubicBezTo>
                <a:cubicBezTo>
                  <a:pt x="83" y="107"/>
                  <a:pt x="107" y="83"/>
                  <a:pt x="107" y="54"/>
                </a:cubicBezTo>
                <a:cubicBezTo>
                  <a:pt x="107" y="24"/>
                  <a:pt x="83" y="0"/>
                  <a:pt x="54" y="0"/>
                </a:cubicBezTo>
                <a:close/>
                <a:moveTo>
                  <a:pt x="54" y="97"/>
                </a:moveTo>
                <a:cubicBezTo>
                  <a:pt x="30" y="97"/>
                  <a:pt x="11" y="77"/>
                  <a:pt x="11" y="54"/>
                </a:cubicBezTo>
                <a:cubicBezTo>
                  <a:pt x="11" y="30"/>
                  <a:pt x="30" y="10"/>
                  <a:pt x="54" y="10"/>
                </a:cubicBezTo>
                <a:cubicBezTo>
                  <a:pt x="78" y="10"/>
                  <a:pt x="97" y="30"/>
                  <a:pt x="97" y="54"/>
                </a:cubicBezTo>
                <a:cubicBezTo>
                  <a:pt x="97" y="77"/>
                  <a:pt x="78" y="97"/>
                  <a:pt x="54" y="97"/>
                </a:cubicBezTo>
                <a:close/>
                <a:moveTo>
                  <a:pt x="21" y="70"/>
                </a:moveTo>
                <a:cubicBezTo>
                  <a:pt x="23" y="73"/>
                  <a:pt x="23" y="73"/>
                  <a:pt x="23" y="73"/>
                </a:cubicBezTo>
                <a:cubicBezTo>
                  <a:pt x="31" y="69"/>
                  <a:pt x="31" y="69"/>
                  <a:pt x="31" y="69"/>
                </a:cubicBezTo>
                <a:cubicBezTo>
                  <a:pt x="29" y="66"/>
                  <a:pt x="29" y="66"/>
                  <a:pt x="29" y="66"/>
                </a:cubicBezTo>
                <a:lnTo>
                  <a:pt x="21" y="70"/>
                </a:lnTo>
                <a:close/>
                <a:moveTo>
                  <a:pt x="29" y="48"/>
                </a:moveTo>
                <a:cubicBezTo>
                  <a:pt x="17" y="48"/>
                  <a:pt x="17" y="48"/>
                  <a:pt x="17" y="48"/>
                </a:cubicBezTo>
                <a:cubicBezTo>
                  <a:pt x="17" y="57"/>
                  <a:pt x="17" y="57"/>
                  <a:pt x="17" y="57"/>
                </a:cubicBezTo>
                <a:cubicBezTo>
                  <a:pt x="29" y="57"/>
                  <a:pt x="29" y="57"/>
                  <a:pt x="29" y="57"/>
                </a:cubicBezTo>
                <a:lnTo>
                  <a:pt x="29" y="48"/>
                </a:lnTo>
                <a:close/>
                <a:moveTo>
                  <a:pt x="21" y="35"/>
                </a:moveTo>
                <a:cubicBezTo>
                  <a:pt x="29" y="39"/>
                  <a:pt x="29" y="39"/>
                  <a:pt x="29" y="39"/>
                </a:cubicBezTo>
                <a:cubicBezTo>
                  <a:pt x="31" y="36"/>
                  <a:pt x="31" y="36"/>
                  <a:pt x="31" y="36"/>
                </a:cubicBezTo>
                <a:cubicBezTo>
                  <a:pt x="23" y="32"/>
                  <a:pt x="23" y="32"/>
                  <a:pt x="23" y="32"/>
                </a:cubicBezTo>
                <a:lnTo>
                  <a:pt x="21" y="35"/>
                </a:lnTo>
                <a:close/>
                <a:moveTo>
                  <a:pt x="69" y="79"/>
                </a:moveTo>
                <a:cubicBezTo>
                  <a:pt x="73" y="86"/>
                  <a:pt x="73" y="86"/>
                  <a:pt x="73" y="86"/>
                </a:cubicBezTo>
                <a:cubicBezTo>
                  <a:pt x="74" y="86"/>
                  <a:pt x="75" y="85"/>
                  <a:pt x="76" y="85"/>
                </a:cubicBezTo>
                <a:cubicBezTo>
                  <a:pt x="72" y="77"/>
                  <a:pt x="72" y="77"/>
                  <a:pt x="72" y="77"/>
                </a:cubicBezTo>
                <a:lnTo>
                  <a:pt x="69" y="79"/>
                </a:lnTo>
                <a:close/>
                <a:moveTo>
                  <a:pt x="81" y="69"/>
                </a:moveTo>
                <a:cubicBezTo>
                  <a:pt x="87" y="72"/>
                  <a:pt x="87" y="72"/>
                  <a:pt x="87" y="72"/>
                </a:cubicBezTo>
                <a:cubicBezTo>
                  <a:pt x="87" y="71"/>
                  <a:pt x="88" y="70"/>
                  <a:pt x="88" y="69"/>
                </a:cubicBezTo>
                <a:cubicBezTo>
                  <a:pt x="82" y="66"/>
                  <a:pt x="82" y="66"/>
                  <a:pt x="82" y="66"/>
                </a:cubicBezTo>
                <a:lnTo>
                  <a:pt x="81" y="69"/>
                </a:lnTo>
                <a:close/>
                <a:moveTo>
                  <a:pt x="53" y="91"/>
                </a:moveTo>
                <a:cubicBezTo>
                  <a:pt x="60" y="91"/>
                  <a:pt x="60" y="91"/>
                  <a:pt x="60" y="91"/>
                </a:cubicBezTo>
                <a:cubicBezTo>
                  <a:pt x="60" y="79"/>
                  <a:pt x="60" y="79"/>
                  <a:pt x="60" y="79"/>
                </a:cubicBezTo>
                <a:cubicBezTo>
                  <a:pt x="53" y="79"/>
                  <a:pt x="53" y="79"/>
                  <a:pt x="53" y="79"/>
                </a:cubicBezTo>
                <a:lnTo>
                  <a:pt x="53" y="91"/>
                </a:lnTo>
                <a:close/>
                <a:moveTo>
                  <a:pt x="35" y="85"/>
                </a:moveTo>
                <a:cubicBezTo>
                  <a:pt x="38" y="87"/>
                  <a:pt x="38" y="87"/>
                  <a:pt x="38" y="87"/>
                </a:cubicBezTo>
                <a:cubicBezTo>
                  <a:pt x="42" y="79"/>
                  <a:pt x="42" y="79"/>
                  <a:pt x="42" y="79"/>
                </a:cubicBezTo>
                <a:cubicBezTo>
                  <a:pt x="39" y="77"/>
                  <a:pt x="39" y="77"/>
                  <a:pt x="39" y="77"/>
                </a:cubicBezTo>
                <a:lnTo>
                  <a:pt x="35" y="85"/>
                </a:lnTo>
                <a:close/>
                <a:moveTo>
                  <a:pt x="35" y="20"/>
                </a:moveTo>
                <a:cubicBezTo>
                  <a:pt x="39" y="28"/>
                  <a:pt x="39" y="28"/>
                  <a:pt x="39" y="28"/>
                </a:cubicBezTo>
                <a:cubicBezTo>
                  <a:pt x="42" y="26"/>
                  <a:pt x="42" y="26"/>
                  <a:pt x="42" y="26"/>
                </a:cubicBezTo>
                <a:cubicBezTo>
                  <a:pt x="38" y="18"/>
                  <a:pt x="38" y="18"/>
                  <a:pt x="38" y="18"/>
                </a:cubicBezTo>
                <a:lnTo>
                  <a:pt x="35" y="20"/>
                </a:lnTo>
                <a:close/>
                <a:moveTo>
                  <a:pt x="53" y="15"/>
                </a:moveTo>
                <a:cubicBezTo>
                  <a:pt x="53" y="54"/>
                  <a:pt x="53" y="54"/>
                  <a:pt x="53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32"/>
                  <a:pt x="74" y="15"/>
                  <a:pt x="53" y="15"/>
                </a:cubicBezTo>
                <a:close/>
                <a:moveTo>
                  <a:pt x="64" y="46"/>
                </a:moveTo>
                <a:cubicBezTo>
                  <a:pt x="64" y="47"/>
                  <a:pt x="63" y="48"/>
                  <a:pt x="62" y="48"/>
                </a:cubicBezTo>
                <a:cubicBezTo>
                  <a:pt x="61" y="48"/>
                  <a:pt x="60" y="47"/>
                  <a:pt x="60" y="46"/>
                </a:cubicBezTo>
                <a:cubicBezTo>
                  <a:pt x="60" y="38"/>
                  <a:pt x="60" y="38"/>
                  <a:pt x="60" y="38"/>
                </a:cubicBezTo>
                <a:cubicBezTo>
                  <a:pt x="60" y="37"/>
                  <a:pt x="60" y="36"/>
                  <a:pt x="58" y="36"/>
                </a:cubicBezTo>
                <a:cubicBezTo>
                  <a:pt x="57" y="36"/>
                  <a:pt x="56" y="36"/>
                  <a:pt x="56" y="35"/>
                </a:cubicBezTo>
                <a:cubicBezTo>
                  <a:pt x="56" y="35"/>
                  <a:pt x="57" y="34"/>
                  <a:pt x="58" y="34"/>
                </a:cubicBezTo>
                <a:cubicBezTo>
                  <a:pt x="58" y="34"/>
                  <a:pt x="58" y="34"/>
                  <a:pt x="59" y="34"/>
                </a:cubicBezTo>
                <a:cubicBezTo>
                  <a:pt x="59" y="34"/>
                  <a:pt x="60" y="33"/>
                  <a:pt x="60" y="33"/>
                </a:cubicBezTo>
                <a:cubicBezTo>
                  <a:pt x="61" y="33"/>
                  <a:pt x="61" y="32"/>
                  <a:pt x="61" y="32"/>
                </a:cubicBezTo>
                <a:cubicBezTo>
                  <a:pt x="61" y="32"/>
                  <a:pt x="61" y="32"/>
                  <a:pt x="61" y="31"/>
                </a:cubicBezTo>
                <a:cubicBezTo>
                  <a:pt x="61" y="31"/>
                  <a:pt x="62" y="31"/>
                  <a:pt x="62" y="31"/>
                </a:cubicBezTo>
                <a:cubicBezTo>
                  <a:pt x="63" y="31"/>
                  <a:pt x="64" y="32"/>
                  <a:pt x="64" y="33"/>
                </a:cubicBezTo>
                <a:lnTo>
                  <a:pt x="64" y="46"/>
                </a:lnTo>
                <a:close/>
                <a:moveTo>
                  <a:pt x="79" y="46"/>
                </a:moveTo>
                <a:cubicBezTo>
                  <a:pt x="78" y="48"/>
                  <a:pt x="76" y="48"/>
                  <a:pt x="74" y="48"/>
                </a:cubicBezTo>
                <a:cubicBezTo>
                  <a:pt x="73" y="48"/>
                  <a:pt x="71" y="48"/>
                  <a:pt x="70" y="47"/>
                </a:cubicBezTo>
                <a:cubicBezTo>
                  <a:pt x="70" y="47"/>
                  <a:pt x="69" y="46"/>
                  <a:pt x="69" y="45"/>
                </a:cubicBezTo>
                <a:cubicBezTo>
                  <a:pt x="69" y="44"/>
                  <a:pt x="69" y="43"/>
                  <a:pt x="70" y="43"/>
                </a:cubicBezTo>
                <a:cubicBezTo>
                  <a:pt x="71" y="43"/>
                  <a:pt x="72" y="44"/>
                  <a:pt x="72" y="44"/>
                </a:cubicBezTo>
                <a:cubicBezTo>
                  <a:pt x="72" y="45"/>
                  <a:pt x="73" y="45"/>
                  <a:pt x="73" y="45"/>
                </a:cubicBezTo>
                <a:cubicBezTo>
                  <a:pt x="73" y="45"/>
                  <a:pt x="74" y="46"/>
                  <a:pt x="74" y="46"/>
                </a:cubicBezTo>
                <a:cubicBezTo>
                  <a:pt x="75" y="46"/>
                  <a:pt x="76" y="45"/>
                  <a:pt x="76" y="45"/>
                </a:cubicBezTo>
                <a:cubicBezTo>
                  <a:pt x="77" y="44"/>
                  <a:pt x="77" y="43"/>
                  <a:pt x="77" y="43"/>
                </a:cubicBezTo>
                <a:cubicBezTo>
                  <a:pt x="77" y="42"/>
                  <a:pt x="77" y="41"/>
                  <a:pt x="76" y="40"/>
                </a:cubicBezTo>
                <a:cubicBezTo>
                  <a:pt x="76" y="40"/>
                  <a:pt x="75" y="40"/>
                  <a:pt x="74" y="40"/>
                </a:cubicBezTo>
                <a:cubicBezTo>
                  <a:pt x="74" y="40"/>
                  <a:pt x="74" y="40"/>
                  <a:pt x="73" y="40"/>
                </a:cubicBezTo>
                <a:cubicBezTo>
                  <a:pt x="73" y="40"/>
                  <a:pt x="73" y="40"/>
                  <a:pt x="73" y="40"/>
                </a:cubicBezTo>
                <a:cubicBezTo>
                  <a:pt x="72" y="40"/>
                  <a:pt x="71" y="41"/>
                  <a:pt x="71" y="41"/>
                </a:cubicBezTo>
                <a:cubicBezTo>
                  <a:pt x="70" y="41"/>
                  <a:pt x="69" y="40"/>
                  <a:pt x="69" y="39"/>
                </a:cubicBezTo>
                <a:cubicBezTo>
                  <a:pt x="70" y="33"/>
                  <a:pt x="70" y="33"/>
                  <a:pt x="70" y="33"/>
                </a:cubicBezTo>
                <a:cubicBezTo>
                  <a:pt x="70" y="32"/>
                  <a:pt x="71" y="31"/>
                  <a:pt x="72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9" y="31"/>
                  <a:pt x="80" y="32"/>
                  <a:pt x="80" y="33"/>
                </a:cubicBezTo>
                <a:cubicBezTo>
                  <a:pt x="80" y="33"/>
                  <a:pt x="79" y="34"/>
                  <a:pt x="78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4" y="34"/>
                  <a:pt x="73" y="35"/>
                  <a:pt x="72" y="36"/>
                </a:cubicBezTo>
                <a:cubicBezTo>
                  <a:pt x="72" y="37"/>
                  <a:pt x="72" y="38"/>
                  <a:pt x="73" y="37"/>
                </a:cubicBezTo>
                <a:cubicBezTo>
                  <a:pt x="73" y="37"/>
                  <a:pt x="73" y="37"/>
                  <a:pt x="73" y="37"/>
                </a:cubicBezTo>
                <a:cubicBezTo>
                  <a:pt x="74" y="37"/>
                  <a:pt x="74" y="37"/>
                  <a:pt x="75" y="37"/>
                </a:cubicBezTo>
                <a:cubicBezTo>
                  <a:pt x="76" y="37"/>
                  <a:pt x="78" y="37"/>
                  <a:pt x="79" y="38"/>
                </a:cubicBezTo>
                <a:cubicBezTo>
                  <a:pt x="80" y="39"/>
                  <a:pt x="80" y="41"/>
                  <a:pt x="80" y="42"/>
                </a:cubicBezTo>
                <a:cubicBezTo>
                  <a:pt x="80" y="44"/>
                  <a:pt x="80" y="45"/>
                  <a:pt x="79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3" name="Freeform 72"/>
          <p:cNvSpPr>
            <a:spLocks noEditPoints="1"/>
          </p:cNvSpPr>
          <p:nvPr/>
        </p:nvSpPr>
        <p:spPr bwMode="auto">
          <a:xfrm>
            <a:off x="1622355" y="3341056"/>
            <a:ext cx="323919" cy="320863"/>
          </a:xfrm>
          <a:custGeom>
            <a:avLst/>
            <a:gdLst>
              <a:gd name="T0" fmla="*/ 54 w 113"/>
              <a:gd name="T1" fmla="*/ 84 h 112"/>
              <a:gd name="T2" fmla="*/ 56 w 113"/>
              <a:gd name="T3" fmla="*/ 72 h 112"/>
              <a:gd name="T4" fmla="*/ 63 w 113"/>
              <a:gd name="T5" fmla="*/ 62 h 112"/>
              <a:gd name="T6" fmla="*/ 70 w 113"/>
              <a:gd name="T7" fmla="*/ 56 h 112"/>
              <a:gd name="T8" fmla="*/ 70 w 113"/>
              <a:gd name="T9" fmla="*/ 55 h 112"/>
              <a:gd name="T10" fmla="*/ 55 w 113"/>
              <a:gd name="T11" fmla="*/ 45 h 112"/>
              <a:gd name="T12" fmla="*/ 48 w 113"/>
              <a:gd name="T13" fmla="*/ 49 h 112"/>
              <a:gd name="T14" fmla="*/ 43 w 113"/>
              <a:gd name="T15" fmla="*/ 67 h 112"/>
              <a:gd name="T16" fmla="*/ 39 w 113"/>
              <a:gd name="T17" fmla="*/ 67 h 112"/>
              <a:gd name="T18" fmla="*/ 33 w 113"/>
              <a:gd name="T19" fmla="*/ 49 h 112"/>
              <a:gd name="T20" fmla="*/ 27 w 113"/>
              <a:gd name="T21" fmla="*/ 45 h 112"/>
              <a:gd name="T22" fmla="*/ 12 w 113"/>
              <a:gd name="T23" fmla="*/ 55 h 112"/>
              <a:gd name="T24" fmla="*/ 4 w 113"/>
              <a:gd name="T25" fmla="*/ 79 h 112"/>
              <a:gd name="T26" fmla="*/ 0 w 113"/>
              <a:gd name="T27" fmla="*/ 100 h 112"/>
              <a:gd name="T28" fmla="*/ 3 w 113"/>
              <a:gd name="T29" fmla="*/ 103 h 112"/>
              <a:gd name="T30" fmla="*/ 10 w 113"/>
              <a:gd name="T31" fmla="*/ 103 h 112"/>
              <a:gd name="T32" fmla="*/ 13 w 113"/>
              <a:gd name="T33" fmla="*/ 101 h 112"/>
              <a:gd name="T34" fmla="*/ 23 w 113"/>
              <a:gd name="T35" fmla="*/ 71 h 112"/>
              <a:gd name="T36" fmla="*/ 20 w 113"/>
              <a:gd name="T37" fmla="*/ 85 h 112"/>
              <a:gd name="T38" fmla="*/ 24 w 113"/>
              <a:gd name="T39" fmla="*/ 95 h 112"/>
              <a:gd name="T40" fmla="*/ 22 w 113"/>
              <a:gd name="T41" fmla="*/ 100 h 112"/>
              <a:gd name="T42" fmla="*/ 24 w 113"/>
              <a:gd name="T43" fmla="*/ 103 h 112"/>
              <a:gd name="T44" fmla="*/ 57 w 113"/>
              <a:gd name="T45" fmla="*/ 103 h 112"/>
              <a:gd name="T46" fmla="*/ 59 w 113"/>
              <a:gd name="T47" fmla="*/ 102 h 112"/>
              <a:gd name="T48" fmla="*/ 56 w 113"/>
              <a:gd name="T49" fmla="*/ 96 h 112"/>
              <a:gd name="T50" fmla="*/ 54 w 113"/>
              <a:gd name="T51" fmla="*/ 84 h 112"/>
              <a:gd name="T52" fmla="*/ 28 w 113"/>
              <a:gd name="T53" fmla="*/ 36 h 112"/>
              <a:gd name="T54" fmla="*/ 41 w 113"/>
              <a:gd name="T55" fmla="*/ 44 h 112"/>
              <a:gd name="T56" fmla="*/ 53 w 113"/>
              <a:gd name="T57" fmla="*/ 36 h 112"/>
              <a:gd name="T58" fmla="*/ 66 w 113"/>
              <a:gd name="T59" fmla="*/ 37 h 112"/>
              <a:gd name="T60" fmla="*/ 64 w 113"/>
              <a:gd name="T61" fmla="*/ 29 h 112"/>
              <a:gd name="T62" fmla="*/ 58 w 113"/>
              <a:gd name="T63" fmla="*/ 10 h 112"/>
              <a:gd name="T64" fmla="*/ 41 w 113"/>
              <a:gd name="T65" fmla="*/ 0 h 112"/>
              <a:gd name="T66" fmla="*/ 24 w 113"/>
              <a:gd name="T67" fmla="*/ 10 h 112"/>
              <a:gd name="T68" fmla="*/ 18 w 113"/>
              <a:gd name="T69" fmla="*/ 29 h 112"/>
              <a:gd name="T70" fmla="*/ 15 w 113"/>
              <a:gd name="T71" fmla="*/ 37 h 112"/>
              <a:gd name="T72" fmla="*/ 28 w 113"/>
              <a:gd name="T73" fmla="*/ 36 h 112"/>
              <a:gd name="T74" fmla="*/ 85 w 113"/>
              <a:gd name="T75" fmla="*/ 55 h 112"/>
              <a:gd name="T76" fmla="*/ 72 w 113"/>
              <a:gd name="T77" fmla="*/ 59 h 112"/>
              <a:gd name="T78" fmla="*/ 57 w 113"/>
              <a:gd name="T79" fmla="*/ 84 h 112"/>
              <a:gd name="T80" fmla="*/ 58 w 113"/>
              <a:gd name="T81" fmla="*/ 94 h 112"/>
              <a:gd name="T82" fmla="*/ 85 w 113"/>
              <a:gd name="T83" fmla="*/ 112 h 112"/>
              <a:gd name="T84" fmla="*/ 113 w 113"/>
              <a:gd name="T85" fmla="*/ 84 h 112"/>
              <a:gd name="T86" fmla="*/ 85 w 113"/>
              <a:gd name="T87" fmla="*/ 55 h 112"/>
              <a:gd name="T88" fmla="*/ 101 w 113"/>
              <a:gd name="T89" fmla="*/ 76 h 112"/>
              <a:gd name="T90" fmla="*/ 80 w 113"/>
              <a:gd name="T91" fmla="*/ 97 h 112"/>
              <a:gd name="T92" fmla="*/ 80 w 113"/>
              <a:gd name="T93" fmla="*/ 97 h 112"/>
              <a:gd name="T94" fmla="*/ 78 w 113"/>
              <a:gd name="T95" fmla="*/ 98 h 112"/>
              <a:gd name="T96" fmla="*/ 76 w 113"/>
              <a:gd name="T97" fmla="*/ 97 h 112"/>
              <a:gd name="T98" fmla="*/ 69 w 113"/>
              <a:gd name="T99" fmla="*/ 90 h 112"/>
              <a:gd name="T100" fmla="*/ 69 w 113"/>
              <a:gd name="T101" fmla="*/ 86 h 112"/>
              <a:gd name="T102" fmla="*/ 73 w 113"/>
              <a:gd name="T103" fmla="*/ 86 h 112"/>
              <a:gd name="T104" fmla="*/ 78 w 113"/>
              <a:gd name="T105" fmla="*/ 91 h 112"/>
              <a:gd name="T106" fmla="*/ 97 w 113"/>
              <a:gd name="T107" fmla="*/ 72 h 112"/>
              <a:gd name="T108" fmla="*/ 101 w 113"/>
              <a:gd name="T109" fmla="*/ 72 h 112"/>
              <a:gd name="T110" fmla="*/ 101 w 113"/>
              <a:gd name="T111" fmla="*/ 7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3" h="112">
                <a:moveTo>
                  <a:pt x="54" y="84"/>
                </a:moveTo>
                <a:cubicBezTo>
                  <a:pt x="54" y="79"/>
                  <a:pt x="54" y="75"/>
                  <a:pt x="56" y="72"/>
                </a:cubicBezTo>
                <a:cubicBezTo>
                  <a:pt x="58" y="68"/>
                  <a:pt x="60" y="65"/>
                  <a:pt x="63" y="62"/>
                </a:cubicBezTo>
                <a:cubicBezTo>
                  <a:pt x="65" y="59"/>
                  <a:pt x="67" y="58"/>
                  <a:pt x="70" y="56"/>
                </a:cubicBezTo>
                <a:cubicBezTo>
                  <a:pt x="70" y="56"/>
                  <a:pt x="70" y="56"/>
                  <a:pt x="70" y="55"/>
                </a:cubicBezTo>
                <a:cubicBezTo>
                  <a:pt x="66" y="49"/>
                  <a:pt x="61" y="47"/>
                  <a:pt x="55" y="45"/>
                </a:cubicBezTo>
                <a:cubicBezTo>
                  <a:pt x="52" y="44"/>
                  <a:pt x="49" y="46"/>
                  <a:pt x="48" y="49"/>
                </a:cubicBezTo>
                <a:cubicBezTo>
                  <a:pt x="47" y="53"/>
                  <a:pt x="44" y="61"/>
                  <a:pt x="43" y="67"/>
                </a:cubicBezTo>
                <a:cubicBezTo>
                  <a:pt x="42" y="69"/>
                  <a:pt x="39" y="69"/>
                  <a:pt x="39" y="67"/>
                </a:cubicBezTo>
                <a:cubicBezTo>
                  <a:pt x="37" y="61"/>
                  <a:pt x="35" y="53"/>
                  <a:pt x="33" y="49"/>
                </a:cubicBezTo>
                <a:cubicBezTo>
                  <a:pt x="32" y="46"/>
                  <a:pt x="29" y="44"/>
                  <a:pt x="27" y="45"/>
                </a:cubicBezTo>
                <a:cubicBezTo>
                  <a:pt x="21" y="47"/>
                  <a:pt x="16" y="49"/>
                  <a:pt x="12" y="55"/>
                </a:cubicBezTo>
                <a:cubicBezTo>
                  <a:pt x="8" y="62"/>
                  <a:pt x="6" y="71"/>
                  <a:pt x="4" y="79"/>
                </a:cubicBezTo>
                <a:cubicBezTo>
                  <a:pt x="3" y="86"/>
                  <a:pt x="1" y="93"/>
                  <a:pt x="0" y="100"/>
                </a:cubicBezTo>
                <a:cubicBezTo>
                  <a:pt x="0" y="102"/>
                  <a:pt x="1" y="103"/>
                  <a:pt x="3" y="103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11" y="103"/>
                  <a:pt x="12" y="102"/>
                  <a:pt x="13" y="101"/>
                </a:cubicBezTo>
                <a:cubicBezTo>
                  <a:pt x="15" y="90"/>
                  <a:pt x="19" y="75"/>
                  <a:pt x="23" y="71"/>
                </a:cubicBezTo>
                <a:cubicBezTo>
                  <a:pt x="21" y="75"/>
                  <a:pt x="20" y="80"/>
                  <a:pt x="20" y="85"/>
                </a:cubicBezTo>
                <a:cubicBezTo>
                  <a:pt x="20" y="88"/>
                  <a:pt x="24" y="92"/>
                  <a:pt x="24" y="95"/>
                </a:cubicBezTo>
                <a:cubicBezTo>
                  <a:pt x="23" y="97"/>
                  <a:pt x="23" y="98"/>
                  <a:pt x="22" y="100"/>
                </a:cubicBezTo>
                <a:cubicBezTo>
                  <a:pt x="21" y="101"/>
                  <a:pt x="22" y="103"/>
                  <a:pt x="24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8" y="103"/>
                  <a:pt x="59" y="102"/>
                  <a:pt x="59" y="102"/>
                </a:cubicBezTo>
                <a:cubicBezTo>
                  <a:pt x="58" y="100"/>
                  <a:pt x="57" y="98"/>
                  <a:pt x="56" y="96"/>
                </a:cubicBezTo>
                <a:cubicBezTo>
                  <a:pt x="54" y="92"/>
                  <a:pt x="54" y="88"/>
                  <a:pt x="54" y="84"/>
                </a:cubicBezTo>
                <a:close/>
                <a:moveTo>
                  <a:pt x="28" y="36"/>
                </a:moveTo>
                <a:cubicBezTo>
                  <a:pt x="32" y="39"/>
                  <a:pt x="36" y="44"/>
                  <a:pt x="41" y="44"/>
                </a:cubicBezTo>
                <a:cubicBezTo>
                  <a:pt x="46" y="44"/>
                  <a:pt x="50" y="39"/>
                  <a:pt x="53" y="36"/>
                </a:cubicBezTo>
                <a:cubicBezTo>
                  <a:pt x="57" y="37"/>
                  <a:pt x="62" y="39"/>
                  <a:pt x="66" y="37"/>
                </a:cubicBezTo>
                <a:cubicBezTo>
                  <a:pt x="65" y="35"/>
                  <a:pt x="64" y="32"/>
                  <a:pt x="64" y="29"/>
                </a:cubicBezTo>
                <a:cubicBezTo>
                  <a:pt x="62" y="23"/>
                  <a:pt x="63" y="16"/>
                  <a:pt x="58" y="10"/>
                </a:cubicBezTo>
                <a:cubicBezTo>
                  <a:pt x="54" y="4"/>
                  <a:pt x="47" y="0"/>
                  <a:pt x="41" y="0"/>
                </a:cubicBezTo>
                <a:cubicBezTo>
                  <a:pt x="34" y="0"/>
                  <a:pt x="28" y="4"/>
                  <a:pt x="24" y="10"/>
                </a:cubicBezTo>
                <a:cubicBezTo>
                  <a:pt x="19" y="16"/>
                  <a:pt x="20" y="23"/>
                  <a:pt x="18" y="29"/>
                </a:cubicBezTo>
                <a:cubicBezTo>
                  <a:pt x="17" y="32"/>
                  <a:pt x="16" y="35"/>
                  <a:pt x="15" y="37"/>
                </a:cubicBezTo>
                <a:cubicBezTo>
                  <a:pt x="20" y="39"/>
                  <a:pt x="25" y="37"/>
                  <a:pt x="28" y="36"/>
                </a:cubicBezTo>
                <a:close/>
                <a:moveTo>
                  <a:pt x="85" y="55"/>
                </a:moveTo>
                <a:cubicBezTo>
                  <a:pt x="80" y="55"/>
                  <a:pt x="76" y="57"/>
                  <a:pt x="72" y="59"/>
                </a:cubicBezTo>
                <a:cubicBezTo>
                  <a:pt x="63" y="64"/>
                  <a:pt x="57" y="73"/>
                  <a:pt x="57" y="84"/>
                </a:cubicBezTo>
                <a:cubicBezTo>
                  <a:pt x="57" y="87"/>
                  <a:pt x="57" y="91"/>
                  <a:pt x="58" y="94"/>
                </a:cubicBezTo>
                <a:cubicBezTo>
                  <a:pt x="62" y="104"/>
                  <a:pt x="73" y="112"/>
                  <a:pt x="85" y="112"/>
                </a:cubicBezTo>
                <a:cubicBezTo>
                  <a:pt x="100" y="112"/>
                  <a:pt x="113" y="99"/>
                  <a:pt x="113" y="84"/>
                </a:cubicBezTo>
                <a:cubicBezTo>
                  <a:pt x="113" y="68"/>
                  <a:pt x="100" y="55"/>
                  <a:pt x="85" y="55"/>
                </a:cubicBezTo>
                <a:close/>
                <a:moveTo>
                  <a:pt x="101" y="76"/>
                </a:moveTo>
                <a:cubicBezTo>
                  <a:pt x="80" y="97"/>
                  <a:pt x="80" y="97"/>
                  <a:pt x="80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9" y="98"/>
                  <a:pt x="78" y="98"/>
                  <a:pt x="78" y="98"/>
                </a:cubicBezTo>
                <a:cubicBezTo>
                  <a:pt x="77" y="98"/>
                  <a:pt x="76" y="98"/>
                  <a:pt x="76" y="97"/>
                </a:cubicBezTo>
                <a:cubicBezTo>
                  <a:pt x="69" y="90"/>
                  <a:pt x="69" y="90"/>
                  <a:pt x="69" y="90"/>
                </a:cubicBezTo>
                <a:cubicBezTo>
                  <a:pt x="68" y="89"/>
                  <a:pt x="68" y="87"/>
                  <a:pt x="69" y="86"/>
                </a:cubicBezTo>
                <a:cubicBezTo>
                  <a:pt x="70" y="85"/>
                  <a:pt x="72" y="85"/>
                  <a:pt x="73" y="86"/>
                </a:cubicBezTo>
                <a:cubicBezTo>
                  <a:pt x="78" y="91"/>
                  <a:pt x="78" y="91"/>
                  <a:pt x="78" y="91"/>
                </a:cubicBezTo>
                <a:cubicBezTo>
                  <a:pt x="97" y="72"/>
                  <a:pt x="97" y="72"/>
                  <a:pt x="97" y="72"/>
                </a:cubicBezTo>
                <a:cubicBezTo>
                  <a:pt x="98" y="71"/>
                  <a:pt x="100" y="71"/>
                  <a:pt x="101" y="72"/>
                </a:cubicBezTo>
                <a:cubicBezTo>
                  <a:pt x="102" y="73"/>
                  <a:pt x="102" y="75"/>
                  <a:pt x="101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4" name="Freeform 73"/>
          <p:cNvSpPr>
            <a:spLocks noEditPoints="1"/>
          </p:cNvSpPr>
          <p:nvPr/>
        </p:nvSpPr>
        <p:spPr bwMode="auto">
          <a:xfrm>
            <a:off x="998964" y="3351752"/>
            <a:ext cx="288777" cy="300999"/>
          </a:xfrm>
          <a:custGeom>
            <a:avLst/>
            <a:gdLst>
              <a:gd name="T0" fmla="*/ 65 w 101"/>
              <a:gd name="T1" fmla="*/ 19 h 105"/>
              <a:gd name="T2" fmla="*/ 101 w 101"/>
              <a:gd name="T3" fmla="*/ 19 h 105"/>
              <a:gd name="T4" fmla="*/ 83 w 101"/>
              <a:gd name="T5" fmla="*/ 32 h 105"/>
              <a:gd name="T6" fmla="*/ 83 w 101"/>
              <a:gd name="T7" fmla="*/ 19 h 105"/>
              <a:gd name="T8" fmla="*/ 97 w 101"/>
              <a:gd name="T9" fmla="*/ 19 h 105"/>
              <a:gd name="T10" fmla="*/ 32 w 101"/>
              <a:gd name="T11" fmla="*/ 55 h 105"/>
              <a:gd name="T12" fmla="*/ 46 w 101"/>
              <a:gd name="T13" fmla="*/ 24 h 105"/>
              <a:gd name="T14" fmla="*/ 22 w 101"/>
              <a:gd name="T15" fmla="*/ 25 h 105"/>
              <a:gd name="T16" fmla="*/ 17 w 101"/>
              <a:gd name="T17" fmla="*/ 40 h 105"/>
              <a:gd name="T18" fmla="*/ 6 w 101"/>
              <a:gd name="T19" fmla="*/ 102 h 105"/>
              <a:gd name="T20" fmla="*/ 87 w 101"/>
              <a:gd name="T21" fmla="*/ 105 h 105"/>
              <a:gd name="T22" fmla="*/ 89 w 101"/>
              <a:gd name="T23" fmla="*/ 85 h 105"/>
              <a:gd name="T24" fmla="*/ 6 w 101"/>
              <a:gd name="T25" fmla="*/ 102 h 105"/>
              <a:gd name="T26" fmla="*/ 62 w 101"/>
              <a:gd name="T27" fmla="*/ 44 h 105"/>
              <a:gd name="T28" fmla="*/ 59 w 101"/>
              <a:gd name="T29" fmla="*/ 65 h 105"/>
              <a:gd name="T30" fmla="*/ 73 w 101"/>
              <a:gd name="T31" fmla="*/ 68 h 105"/>
              <a:gd name="T32" fmla="*/ 56 w 101"/>
              <a:gd name="T33" fmla="*/ 72 h 105"/>
              <a:gd name="T34" fmla="*/ 49 w 101"/>
              <a:gd name="T35" fmla="*/ 58 h 105"/>
              <a:gd name="T36" fmla="*/ 41 w 101"/>
              <a:gd name="T37" fmla="*/ 60 h 105"/>
              <a:gd name="T38" fmla="*/ 39 w 101"/>
              <a:gd name="T39" fmla="*/ 70 h 105"/>
              <a:gd name="T40" fmla="*/ 35 w 101"/>
              <a:gd name="T41" fmla="*/ 72 h 105"/>
              <a:gd name="T42" fmla="*/ 33 w 101"/>
              <a:gd name="T43" fmla="*/ 63 h 105"/>
              <a:gd name="T44" fmla="*/ 34 w 101"/>
              <a:gd name="T45" fmla="*/ 58 h 105"/>
              <a:gd name="T46" fmla="*/ 29 w 101"/>
              <a:gd name="T47" fmla="*/ 60 h 105"/>
              <a:gd name="T48" fmla="*/ 29 w 101"/>
              <a:gd name="T49" fmla="*/ 69 h 105"/>
              <a:gd name="T50" fmla="*/ 25 w 101"/>
              <a:gd name="T51" fmla="*/ 72 h 105"/>
              <a:gd name="T52" fmla="*/ 25 w 101"/>
              <a:gd name="T53" fmla="*/ 69 h 105"/>
              <a:gd name="T54" fmla="*/ 20 w 101"/>
              <a:gd name="T55" fmla="*/ 58 h 105"/>
              <a:gd name="T56" fmla="*/ 8 w 101"/>
              <a:gd name="T57" fmla="*/ 65 h 105"/>
              <a:gd name="T58" fmla="*/ 4 w 101"/>
              <a:gd name="T59" fmla="*/ 72 h 105"/>
              <a:gd name="T60" fmla="*/ 0 w 101"/>
              <a:gd name="T61" fmla="*/ 78 h 105"/>
              <a:gd name="T62" fmla="*/ 91 w 101"/>
              <a:gd name="T63" fmla="*/ 81 h 105"/>
              <a:gd name="T64" fmla="*/ 94 w 101"/>
              <a:gd name="T65" fmla="*/ 75 h 105"/>
              <a:gd name="T66" fmla="*/ 81 w 101"/>
              <a:gd name="T67" fmla="*/ 72 h 105"/>
              <a:gd name="T68" fmla="*/ 92 w 101"/>
              <a:gd name="T69" fmla="*/ 68 h 105"/>
              <a:gd name="T70" fmla="*/ 96 w 101"/>
              <a:gd name="T71" fmla="*/ 47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1" h="105">
                <a:moveTo>
                  <a:pt x="83" y="0"/>
                </a:moveTo>
                <a:cubicBezTo>
                  <a:pt x="73" y="0"/>
                  <a:pt x="65" y="8"/>
                  <a:pt x="65" y="19"/>
                </a:cubicBezTo>
                <a:cubicBezTo>
                  <a:pt x="65" y="29"/>
                  <a:pt x="73" y="37"/>
                  <a:pt x="83" y="37"/>
                </a:cubicBezTo>
                <a:cubicBezTo>
                  <a:pt x="93" y="37"/>
                  <a:pt x="101" y="29"/>
                  <a:pt x="101" y="19"/>
                </a:cubicBezTo>
                <a:cubicBezTo>
                  <a:pt x="101" y="8"/>
                  <a:pt x="93" y="0"/>
                  <a:pt x="83" y="0"/>
                </a:cubicBezTo>
                <a:close/>
                <a:moveTo>
                  <a:pt x="83" y="32"/>
                </a:moveTo>
                <a:cubicBezTo>
                  <a:pt x="76" y="32"/>
                  <a:pt x="70" y="26"/>
                  <a:pt x="70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5"/>
                  <a:pt x="83" y="5"/>
                  <a:pt x="83" y="5"/>
                </a:cubicBezTo>
                <a:cubicBezTo>
                  <a:pt x="91" y="5"/>
                  <a:pt x="97" y="11"/>
                  <a:pt x="97" y="19"/>
                </a:cubicBezTo>
                <a:cubicBezTo>
                  <a:pt x="97" y="26"/>
                  <a:pt x="91" y="32"/>
                  <a:pt x="83" y="32"/>
                </a:cubicBezTo>
                <a:close/>
                <a:moveTo>
                  <a:pt x="32" y="55"/>
                </a:moveTo>
                <a:cubicBezTo>
                  <a:pt x="40" y="55"/>
                  <a:pt x="46" y="48"/>
                  <a:pt x="46" y="40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2"/>
                  <a:pt x="45" y="21"/>
                  <a:pt x="43" y="21"/>
                </a:cubicBezTo>
                <a:cubicBezTo>
                  <a:pt x="38" y="22"/>
                  <a:pt x="29" y="24"/>
                  <a:pt x="22" y="25"/>
                </a:cubicBezTo>
                <a:cubicBezTo>
                  <a:pt x="19" y="26"/>
                  <a:pt x="17" y="28"/>
                  <a:pt x="17" y="32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8"/>
                  <a:pt x="24" y="55"/>
                  <a:pt x="32" y="55"/>
                </a:cubicBezTo>
                <a:close/>
                <a:moveTo>
                  <a:pt x="6" y="102"/>
                </a:moveTo>
                <a:cubicBezTo>
                  <a:pt x="6" y="104"/>
                  <a:pt x="6" y="105"/>
                  <a:pt x="8" y="105"/>
                </a:cubicBezTo>
                <a:cubicBezTo>
                  <a:pt x="87" y="105"/>
                  <a:pt x="87" y="105"/>
                  <a:pt x="87" y="105"/>
                </a:cubicBezTo>
                <a:cubicBezTo>
                  <a:pt x="88" y="105"/>
                  <a:pt x="89" y="104"/>
                  <a:pt x="89" y="102"/>
                </a:cubicBezTo>
                <a:cubicBezTo>
                  <a:pt x="89" y="85"/>
                  <a:pt x="89" y="85"/>
                  <a:pt x="89" y="85"/>
                </a:cubicBezTo>
                <a:cubicBezTo>
                  <a:pt x="6" y="85"/>
                  <a:pt x="6" y="85"/>
                  <a:pt x="6" y="85"/>
                </a:cubicBezTo>
                <a:lnTo>
                  <a:pt x="6" y="102"/>
                </a:lnTo>
                <a:close/>
                <a:moveTo>
                  <a:pt x="92" y="44"/>
                </a:moveTo>
                <a:cubicBezTo>
                  <a:pt x="62" y="44"/>
                  <a:pt x="62" y="44"/>
                  <a:pt x="62" y="44"/>
                </a:cubicBezTo>
                <a:cubicBezTo>
                  <a:pt x="60" y="44"/>
                  <a:pt x="59" y="45"/>
                  <a:pt x="59" y="47"/>
                </a:cubicBezTo>
                <a:cubicBezTo>
                  <a:pt x="59" y="65"/>
                  <a:pt x="59" y="65"/>
                  <a:pt x="59" y="65"/>
                </a:cubicBezTo>
                <a:cubicBezTo>
                  <a:pt x="59" y="67"/>
                  <a:pt x="60" y="68"/>
                  <a:pt x="62" y="68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72"/>
                  <a:pt x="73" y="72"/>
                  <a:pt x="73" y="72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65"/>
                  <a:pt x="56" y="65"/>
                  <a:pt x="56" y="65"/>
                </a:cubicBezTo>
                <a:cubicBezTo>
                  <a:pt x="56" y="61"/>
                  <a:pt x="53" y="58"/>
                  <a:pt x="49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2" y="58"/>
                  <a:pt x="41" y="59"/>
                  <a:pt x="41" y="60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70"/>
                  <a:pt x="39" y="70"/>
                  <a:pt x="39" y="70"/>
                </a:cubicBezTo>
                <a:cubicBezTo>
                  <a:pt x="38" y="72"/>
                  <a:pt x="38" y="72"/>
                  <a:pt x="38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4" y="69"/>
                  <a:pt x="34" y="69"/>
                  <a:pt x="34" y="69"/>
                </a:cubicBezTo>
                <a:cubicBezTo>
                  <a:pt x="33" y="63"/>
                  <a:pt x="33" y="63"/>
                  <a:pt x="33" y="63"/>
                </a:cubicBezTo>
                <a:cubicBezTo>
                  <a:pt x="35" y="60"/>
                  <a:pt x="35" y="60"/>
                  <a:pt x="35" y="60"/>
                </a:cubicBezTo>
                <a:cubicBezTo>
                  <a:pt x="35" y="59"/>
                  <a:pt x="34" y="58"/>
                  <a:pt x="34" y="58"/>
                </a:cubicBezTo>
                <a:cubicBezTo>
                  <a:pt x="30" y="58"/>
                  <a:pt x="30" y="58"/>
                  <a:pt x="30" y="58"/>
                </a:cubicBezTo>
                <a:cubicBezTo>
                  <a:pt x="29" y="58"/>
                  <a:pt x="29" y="59"/>
                  <a:pt x="29" y="60"/>
                </a:cubicBezTo>
                <a:cubicBezTo>
                  <a:pt x="31" y="63"/>
                  <a:pt x="31" y="63"/>
                  <a:pt x="31" y="63"/>
                </a:cubicBezTo>
                <a:cubicBezTo>
                  <a:pt x="29" y="69"/>
                  <a:pt x="29" y="69"/>
                  <a:pt x="29" y="69"/>
                </a:cubicBezTo>
                <a:cubicBezTo>
                  <a:pt x="28" y="72"/>
                  <a:pt x="28" y="72"/>
                  <a:pt x="28" y="72"/>
                </a:cubicBezTo>
                <a:cubicBezTo>
                  <a:pt x="25" y="72"/>
                  <a:pt x="25" y="72"/>
                  <a:pt x="25" y="72"/>
                </a:cubicBezTo>
                <a:cubicBezTo>
                  <a:pt x="25" y="70"/>
                  <a:pt x="25" y="70"/>
                  <a:pt x="25" y="70"/>
                </a:cubicBezTo>
                <a:cubicBezTo>
                  <a:pt x="25" y="69"/>
                  <a:pt x="25" y="69"/>
                  <a:pt x="25" y="69"/>
                </a:cubicBezTo>
                <a:cubicBezTo>
                  <a:pt x="23" y="60"/>
                  <a:pt x="23" y="60"/>
                  <a:pt x="23" y="60"/>
                </a:cubicBezTo>
                <a:cubicBezTo>
                  <a:pt x="22" y="59"/>
                  <a:pt x="21" y="58"/>
                  <a:pt x="20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11" y="58"/>
                  <a:pt x="8" y="61"/>
                  <a:pt x="8" y="65"/>
                </a:cubicBezTo>
                <a:cubicBezTo>
                  <a:pt x="8" y="72"/>
                  <a:pt x="8" y="72"/>
                  <a:pt x="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2" y="72"/>
                  <a:pt x="0" y="74"/>
                  <a:pt x="0" y="75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0"/>
                  <a:pt x="2" y="81"/>
                  <a:pt x="4" y="81"/>
                </a:cubicBezTo>
                <a:cubicBezTo>
                  <a:pt x="91" y="81"/>
                  <a:pt x="91" y="81"/>
                  <a:pt x="91" y="81"/>
                </a:cubicBezTo>
                <a:cubicBezTo>
                  <a:pt x="93" y="81"/>
                  <a:pt x="94" y="80"/>
                  <a:pt x="94" y="78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74"/>
                  <a:pt x="93" y="72"/>
                  <a:pt x="91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1" y="68"/>
                  <a:pt x="81" y="68"/>
                  <a:pt x="81" y="68"/>
                </a:cubicBezTo>
                <a:cubicBezTo>
                  <a:pt x="92" y="68"/>
                  <a:pt x="92" y="68"/>
                  <a:pt x="92" y="68"/>
                </a:cubicBezTo>
                <a:cubicBezTo>
                  <a:pt x="94" y="68"/>
                  <a:pt x="96" y="67"/>
                  <a:pt x="96" y="65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5"/>
                  <a:pt x="94" y="44"/>
                  <a:pt x="92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5" name="Freeform 74"/>
          <p:cNvSpPr>
            <a:spLocks noEditPoints="1"/>
          </p:cNvSpPr>
          <p:nvPr/>
        </p:nvSpPr>
        <p:spPr bwMode="auto">
          <a:xfrm>
            <a:off x="6586560" y="1461717"/>
            <a:ext cx="319335" cy="291832"/>
          </a:xfrm>
          <a:custGeom>
            <a:avLst/>
            <a:gdLst>
              <a:gd name="T0" fmla="*/ 82 w 112"/>
              <a:gd name="T1" fmla="*/ 7 h 102"/>
              <a:gd name="T2" fmla="*/ 77 w 112"/>
              <a:gd name="T3" fmla="*/ 12 h 102"/>
              <a:gd name="T4" fmla="*/ 47 w 112"/>
              <a:gd name="T5" fmla="*/ 26 h 102"/>
              <a:gd name="T6" fmla="*/ 27 w 112"/>
              <a:gd name="T7" fmla="*/ 24 h 102"/>
              <a:gd name="T8" fmla="*/ 27 w 112"/>
              <a:gd name="T9" fmla="*/ 50 h 102"/>
              <a:gd name="T10" fmla="*/ 26 w 112"/>
              <a:gd name="T11" fmla="*/ 24 h 102"/>
              <a:gd name="T12" fmla="*/ 9 w 112"/>
              <a:gd name="T13" fmla="*/ 26 h 102"/>
              <a:gd name="T14" fmla="*/ 8 w 112"/>
              <a:gd name="T15" fmla="*/ 27 h 102"/>
              <a:gd name="T16" fmla="*/ 1 w 112"/>
              <a:gd name="T17" fmla="*/ 56 h 102"/>
              <a:gd name="T18" fmla="*/ 8 w 112"/>
              <a:gd name="T19" fmla="*/ 58 h 102"/>
              <a:gd name="T20" fmla="*/ 16 w 112"/>
              <a:gd name="T21" fmla="*/ 58 h 102"/>
              <a:gd name="T22" fmla="*/ 17 w 112"/>
              <a:gd name="T23" fmla="*/ 102 h 102"/>
              <a:gd name="T24" fmla="*/ 27 w 112"/>
              <a:gd name="T25" fmla="*/ 63 h 102"/>
              <a:gd name="T26" fmla="*/ 36 w 112"/>
              <a:gd name="T27" fmla="*/ 102 h 102"/>
              <a:gd name="T28" fmla="*/ 37 w 112"/>
              <a:gd name="T29" fmla="*/ 58 h 102"/>
              <a:gd name="T30" fmla="*/ 41 w 112"/>
              <a:gd name="T31" fmla="*/ 33 h 102"/>
              <a:gd name="T32" fmla="*/ 47 w 112"/>
              <a:gd name="T33" fmla="*/ 56 h 102"/>
              <a:gd name="T34" fmla="*/ 54 w 112"/>
              <a:gd name="T35" fmla="*/ 99 h 102"/>
              <a:gd name="T36" fmla="*/ 59 w 112"/>
              <a:gd name="T37" fmla="*/ 100 h 102"/>
              <a:gd name="T38" fmla="*/ 77 w 112"/>
              <a:gd name="T39" fmla="*/ 89 h 102"/>
              <a:gd name="T40" fmla="*/ 82 w 112"/>
              <a:gd name="T41" fmla="*/ 62 h 102"/>
              <a:gd name="T42" fmla="*/ 102 w 112"/>
              <a:gd name="T43" fmla="*/ 102 h 102"/>
              <a:gd name="T44" fmla="*/ 95 w 112"/>
              <a:gd name="T45" fmla="*/ 62 h 102"/>
              <a:gd name="T46" fmla="*/ 112 w 112"/>
              <a:gd name="T47" fmla="*/ 18 h 102"/>
              <a:gd name="T48" fmla="*/ 109 w 112"/>
              <a:gd name="T49" fmla="*/ 56 h 102"/>
              <a:gd name="T50" fmla="*/ 50 w 112"/>
              <a:gd name="T51" fmla="*/ 56 h 102"/>
              <a:gd name="T52" fmla="*/ 61 w 112"/>
              <a:gd name="T53" fmla="*/ 39 h 102"/>
              <a:gd name="T54" fmla="*/ 88 w 112"/>
              <a:gd name="T55" fmla="*/ 25 h 102"/>
              <a:gd name="T56" fmla="*/ 64 w 112"/>
              <a:gd name="T57" fmla="*/ 34 h 102"/>
              <a:gd name="T58" fmla="*/ 50 w 112"/>
              <a:gd name="T59" fmla="*/ 18 h 102"/>
              <a:gd name="T60" fmla="*/ 109 w 112"/>
              <a:gd name="T61" fmla="*/ 18 h 102"/>
              <a:gd name="T62" fmla="*/ 36 w 112"/>
              <a:gd name="T63" fmla="*/ 10 h 102"/>
              <a:gd name="T64" fmla="*/ 27 w 112"/>
              <a:gd name="T65" fmla="*/ 21 h 102"/>
              <a:gd name="T66" fmla="*/ 84 w 112"/>
              <a:gd name="T67" fmla="*/ 36 h 102"/>
              <a:gd name="T68" fmla="*/ 80 w 112"/>
              <a:gd name="T69" fmla="*/ 34 h 102"/>
              <a:gd name="T70" fmla="*/ 74 w 112"/>
              <a:gd name="T71" fmla="*/ 35 h 102"/>
              <a:gd name="T72" fmla="*/ 71 w 112"/>
              <a:gd name="T73" fmla="*/ 37 h 102"/>
              <a:gd name="T74" fmla="*/ 67 w 112"/>
              <a:gd name="T75" fmla="*/ 42 h 102"/>
              <a:gd name="T76" fmla="*/ 68 w 112"/>
              <a:gd name="T77" fmla="*/ 46 h 102"/>
              <a:gd name="T78" fmla="*/ 73 w 112"/>
              <a:gd name="T79" fmla="*/ 50 h 102"/>
              <a:gd name="T80" fmla="*/ 76 w 112"/>
              <a:gd name="T81" fmla="*/ 50 h 102"/>
              <a:gd name="T82" fmla="*/ 83 w 112"/>
              <a:gd name="T83" fmla="*/ 50 h 102"/>
              <a:gd name="T84" fmla="*/ 86 w 112"/>
              <a:gd name="T85" fmla="*/ 46 h 102"/>
              <a:gd name="T86" fmla="*/ 84 w 112"/>
              <a:gd name="T87" fmla="*/ 40 h 102"/>
              <a:gd name="T88" fmla="*/ 74 w 112"/>
              <a:gd name="T89" fmla="*/ 38 h 102"/>
              <a:gd name="T90" fmla="*/ 100 w 112"/>
              <a:gd name="T91" fmla="*/ 35 h 102"/>
              <a:gd name="T92" fmla="*/ 98 w 112"/>
              <a:gd name="T93" fmla="*/ 32 h 102"/>
              <a:gd name="T94" fmla="*/ 92 w 112"/>
              <a:gd name="T95" fmla="*/ 32 h 102"/>
              <a:gd name="T96" fmla="*/ 90 w 112"/>
              <a:gd name="T97" fmla="*/ 33 h 102"/>
              <a:gd name="T98" fmla="*/ 86 w 112"/>
              <a:gd name="T99" fmla="*/ 36 h 102"/>
              <a:gd name="T100" fmla="*/ 86 w 112"/>
              <a:gd name="T101" fmla="*/ 40 h 102"/>
              <a:gd name="T102" fmla="*/ 90 w 112"/>
              <a:gd name="T103" fmla="*/ 44 h 102"/>
              <a:gd name="T104" fmla="*/ 92 w 112"/>
              <a:gd name="T105" fmla="*/ 45 h 102"/>
              <a:gd name="T106" fmla="*/ 97 w 112"/>
              <a:gd name="T107" fmla="*/ 46 h 102"/>
              <a:gd name="T108" fmla="*/ 100 w 112"/>
              <a:gd name="T109" fmla="*/ 43 h 102"/>
              <a:gd name="T110" fmla="*/ 100 w 112"/>
              <a:gd name="T111" fmla="*/ 38 h 102"/>
              <a:gd name="T112" fmla="*/ 95 w 112"/>
              <a:gd name="T113" fmla="*/ 43 h 102"/>
              <a:gd name="T114" fmla="*/ 97 w 112"/>
              <a:gd name="T115" fmla="*/ 3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2" h="102">
                <a:moveTo>
                  <a:pt x="106" y="12"/>
                </a:moveTo>
                <a:cubicBezTo>
                  <a:pt x="82" y="12"/>
                  <a:pt x="82" y="12"/>
                  <a:pt x="82" y="12"/>
                </a:cubicBezTo>
                <a:cubicBezTo>
                  <a:pt x="82" y="7"/>
                  <a:pt x="82" y="7"/>
                  <a:pt x="82" y="7"/>
                </a:cubicBezTo>
                <a:cubicBezTo>
                  <a:pt x="82" y="6"/>
                  <a:pt x="81" y="5"/>
                  <a:pt x="79" y="5"/>
                </a:cubicBezTo>
                <a:cubicBezTo>
                  <a:pt x="78" y="5"/>
                  <a:pt x="77" y="6"/>
                  <a:pt x="77" y="7"/>
                </a:cubicBezTo>
                <a:cubicBezTo>
                  <a:pt x="77" y="12"/>
                  <a:pt x="77" y="12"/>
                  <a:pt x="77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49" y="12"/>
                  <a:pt x="47" y="15"/>
                  <a:pt x="47" y="18"/>
                </a:cubicBezTo>
                <a:cubicBezTo>
                  <a:pt x="47" y="26"/>
                  <a:pt x="47" y="26"/>
                  <a:pt x="47" y="26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35" y="22"/>
                  <a:pt x="28" y="22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30" y="44"/>
                  <a:pt x="30" y="44"/>
                  <a:pt x="30" y="44"/>
                </a:cubicBezTo>
                <a:cubicBezTo>
                  <a:pt x="27" y="50"/>
                  <a:pt x="27" y="50"/>
                  <a:pt x="27" y="50"/>
                </a:cubicBezTo>
                <a:cubicBezTo>
                  <a:pt x="23" y="44"/>
                  <a:pt x="23" y="44"/>
                  <a:pt x="23" y="44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2"/>
                  <a:pt x="25" y="22"/>
                  <a:pt x="25" y="22"/>
                </a:cubicBezTo>
                <a:cubicBezTo>
                  <a:pt x="18" y="22"/>
                  <a:pt x="10" y="25"/>
                  <a:pt x="10" y="25"/>
                </a:cubicBezTo>
                <a:cubicBezTo>
                  <a:pt x="9" y="25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8" y="26"/>
                  <a:pt x="8" y="26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8"/>
                  <a:pt x="2" y="61"/>
                  <a:pt x="4" y="61"/>
                </a:cubicBezTo>
                <a:cubicBezTo>
                  <a:pt x="4" y="61"/>
                  <a:pt x="4" y="61"/>
                  <a:pt x="5" y="61"/>
                </a:cubicBezTo>
                <a:cubicBezTo>
                  <a:pt x="6" y="61"/>
                  <a:pt x="8" y="60"/>
                  <a:pt x="8" y="58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6" y="32"/>
                </a:cubicBezTo>
                <a:cubicBezTo>
                  <a:pt x="16" y="58"/>
                  <a:pt x="16" y="58"/>
                  <a:pt x="16" y="58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100"/>
                  <a:pt x="14" y="102"/>
                  <a:pt x="17" y="102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20" y="102"/>
                  <a:pt x="22" y="100"/>
                  <a:pt x="22" y="98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3"/>
                  <a:pt x="26" y="63"/>
                  <a:pt x="27" y="63"/>
                </a:cubicBezTo>
                <a:cubicBezTo>
                  <a:pt x="27" y="63"/>
                  <a:pt x="28" y="63"/>
                  <a:pt x="28" y="63"/>
                </a:cubicBezTo>
                <a:cubicBezTo>
                  <a:pt x="31" y="98"/>
                  <a:pt x="31" y="98"/>
                  <a:pt x="31" y="98"/>
                </a:cubicBezTo>
                <a:cubicBezTo>
                  <a:pt x="31" y="100"/>
                  <a:pt x="33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9" y="102"/>
                  <a:pt x="41" y="100"/>
                  <a:pt x="41" y="97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32"/>
                  <a:pt x="37" y="32"/>
                  <a:pt x="37" y="32"/>
                </a:cubicBezTo>
                <a:cubicBezTo>
                  <a:pt x="39" y="32"/>
                  <a:pt x="41" y="33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7" y="35"/>
                  <a:pt x="47" y="35"/>
                  <a:pt x="47" y="35"/>
                </a:cubicBezTo>
                <a:cubicBezTo>
                  <a:pt x="47" y="56"/>
                  <a:pt x="47" y="56"/>
                  <a:pt x="47" y="56"/>
                </a:cubicBezTo>
                <a:cubicBezTo>
                  <a:pt x="47" y="59"/>
                  <a:pt x="49" y="62"/>
                  <a:pt x="53" y="62"/>
                </a:cubicBezTo>
                <a:cubicBezTo>
                  <a:pt x="64" y="62"/>
                  <a:pt x="64" y="62"/>
                  <a:pt x="64" y="62"/>
                </a:cubicBezTo>
                <a:cubicBezTo>
                  <a:pt x="54" y="99"/>
                  <a:pt x="54" y="99"/>
                  <a:pt x="54" y="99"/>
                </a:cubicBezTo>
                <a:cubicBezTo>
                  <a:pt x="54" y="100"/>
                  <a:pt x="55" y="102"/>
                  <a:pt x="56" y="102"/>
                </a:cubicBezTo>
                <a:cubicBezTo>
                  <a:pt x="56" y="102"/>
                  <a:pt x="56" y="102"/>
                  <a:pt x="56" y="102"/>
                </a:cubicBezTo>
                <a:cubicBezTo>
                  <a:pt x="58" y="102"/>
                  <a:pt x="58" y="101"/>
                  <a:pt x="59" y="100"/>
                </a:cubicBezTo>
                <a:cubicBezTo>
                  <a:pt x="69" y="62"/>
                  <a:pt x="69" y="62"/>
                  <a:pt x="69" y="62"/>
                </a:cubicBezTo>
                <a:cubicBezTo>
                  <a:pt x="77" y="62"/>
                  <a:pt x="77" y="62"/>
                  <a:pt x="77" y="62"/>
                </a:cubicBezTo>
                <a:cubicBezTo>
                  <a:pt x="77" y="89"/>
                  <a:pt x="77" y="89"/>
                  <a:pt x="77" y="89"/>
                </a:cubicBezTo>
                <a:cubicBezTo>
                  <a:pt x="77" y="90"/>
                  <a:pt x="78" y="91"/>
                  <a:pt x="79" y="91"/>
                </a:cubicBezTo>
                <a:cubicBezTo>
                  <a:pt x="81" y="91"/>
                  <a:pt x="82" y="90"/>
                  <a:pt x="82" y="89"/>
                </a:cubicBezTo>
                <a:cubicBezTo>
                  <a:pt x="82" y="62"/>
                  <a:pt x="82" y="62"/>
                  <a:pt x="82" y="62"/>
                </a:cubicBezTo>
                <a:cubicBezTo>
                  <a:pt x="90" y="62"/>
                  <a:pt x="90" y="62"/>
                  <a:pt x="90" y="62"/>
                </a:cubicBezTo>
                <a:cubicBezTo>
                  <a:pt x="100" y="100"/>
                  <a:pt x="100" y="100"/>
                  <a:pt x="100" y="100"/>
                </a:cubicBezTo>
                <a:cubicBezTo>
                  <a:pt x="100" y="101"/>
                  <a:pt x="101" y="102"/>
                  <a:pt x="102" y="102"/>
                </a:cubicBezTo>
                <a:cubicBezTo>
                  <a:pt x="102" y="102"/>
                  <a:pt x="103" y="102"/>
                  <a:pt x="103" y="102"/>
                </a:cubicBezTo>
                <a:cubicBezTo>
                  <a:pt x="104" y="102"/>
                  <a:pt x="105" y="100"/>
                  <a:pt x="105" y="99"/>
                </a:cubicBezTo>
                <a:cubicBezTo>
                  <a:pt x="95" y="62"/>
                  <a:pt x="95" y="62"/>
                  <a:pt x="95" y="62"/>
                </a:cubicBezTo>
                <a:cubicBezTo>
                  <a:pt x="106" y="62"/>
                  <a:pt x="106" y="62"/>
                  <a:pt x="106" y="62"/>
                </a:cubicBezTo>
                <a:cubicBezTo>
                  <a:pt x="109" y="62"/>
                  <a:pt x="112" y="59"/>
                  <a:pt x="112" y="56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15"/>
                  <a:pt x="109" y="12"/>
                  <a:pt x="106" y="12"/>
                </a:cubicBezTo>
                <a:close/>
                <a:moveTo>
                  <a:pt x="109" y="56"/>
                </a:moveTo>
                <a:cubicBezTo>
                  <a:pt x="109" y="56"/>
                  <a:pt x="109" y="56"/>
                  <a:pt x="109" y="56"/>
                </a:cubicBezTo>
                <a:cubicBezTo>
                  <a:pt x="109" y="57"/>
                  <a:pt x="108" y="59"/>
                  <a:pt x="106" y="59"/>
                </a:cubicBezTo>
                <a:cubicBezTo>
                  <a:pt x="53" y="59"/>
                  <a:pt x="53" y="59"/>
                  <a:pt x="53" y="59"/>
                </a:cubicBezTo>
                <a:cubicBezTo>
                  <a:pt x="51" y="59"/>
                  <a:pt x="50" y="57"/>
                  <a:pt x="50" y="56"/>
                </a:cubicBezTo>
                <a:cubicBezTo>
                  <a:pt x="50" y="36"/>
                  <a:pt x="50" y="36"/>
                  <a:pt x="50" y="36"/>
                </a:cubicBezTo>
                <a:cubicBezTo>
                  <a:pt x="60" y="39"/>
                  <a:pt x="60" y="39"/>
                  <a:pt x="60" y="39"/>
                </a:cubicBezTo>
                <a:cubicBezTo>
                  <a:pt x="60" y="39"/>
                  <a:pt x="60" y="39"/>
                  <a:pt x="61" y="39"/>
                </a:cubicBezTo>
                <a:cubicBezTo>
                  <a:pt x="62" y="39"/>
                  <a:pt x="64" y="38"/>
                  <a:pt x="65" y="37"/>
                </a:cubicBezTo>
                <a:cubicBezTo>
                  <a:pt x="65" y="36"/>
                  <a:pt x="65" y="36"/>
                  <a:pt x="65" y="36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5"/>
                  <a:pt x="89" y="24"/>
                  <a:pt x="88" y="24"/>
                </a:cubicBezTo>
                <a:cubicBezTo>
                  <a:pt x="88" y="23"/>
                  <a:pt x="88" y="23"/>
                  <a:pt x="87" y="23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33"/>
                  <a:pt x="63" y="32"/>
                  <a:pt x="62" y="32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51" y="15"/>
                  <a:pt x="53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8" y="15"/>
                  <a:pt x="109" y="17"/>
                  <a:pt x="109" y="18"/>
                </a:cubicBezTo>
                <a:lnTo>
                  <a:pt x="109" y="56"/>
                </a:lnTo>
                <a:close/>
                <a:moveTo>
                  <a:pt x="27" y="21"/>
                </a:moveTo>
                <a:cubicBezTo>
                  <a:pt x="32" y="21"/>
                  <a:pt x="36" y="15"/>
                  <a:pt x="36" y="10"/>
                </a:cubicBezTo>
                <a:cubicBezTo>
                  <a:pt x="36" y="4"/>
                  <a:pt x="32" y="0"/>
                  <a:pt x="27" y="0"/>
                </a:cubicBezTo>
                <a:cubicBezTo>
                  <a:pt x="21" y="0"/>
                  <a:pt x="17" y="4"/>
                  <a:pt x="17" y="10"/>
                </a:cubicBezTo>
                <a:cubicBezTo>
                  <a:pt x="17" y="15"/>
                  <a:pt x="21" y="21"/>
                  <a:pt x="27" y="21"/>
                </a:cubicBezTo>
                <a:close/>
                <a:moveTo>
                  <a:pt x="84" y="40"/>
                </a:moveTo>
                <a:cubicBezTo>
                  <a:pt x="86" y="39"/>
                  <a:pt x="86" y="39"/>
                  <a:pt x="86" y="39"/>
                </a:cubicBezTo>
                <a:cubicBezTo>
                  <a:pt x="84" y="36"/>
                  <a:pt x="84" y="36"/>
                  <a:pt x="84" y="36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36"/>
                  <a:pt x="81" y="36"/>
                  <a:pt x="80" y="35"/>
                </a:cubicBezTo>
                <a:cubicBezTo>
                  <a:pt x="80" y="34"/>
                  <a:pt x="80" y="34"/>
                  <a:pt x="80" y="3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35"/>
                  <a:pt x="77" y="35"/>
                  <a:pt x="77" y="35"/>
                </a:cubicBezTo>
                <a:cubicBezTo>
                  <a:pt x="76" y="35"/>
                  <a:pt x="75" y="35"/>
                  <a:pt x="74" y="35"/>
                </a:cubicBezTo>
                <a:cubicBezTo>
                  <a:pt x="73" y="34"/>
                  <a:pt x="73" y="34"/>
                  <a:pt x="73" y="34"/>
                </a:cubicBezTo>
                <a:cubicBezTo>
                  <a:pt x="70" y="35"/>
                  <a:pt x="70" y="35"/>
                  <a:pt x="70" y="35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8"/>
                  <a:pt x="70" y="38"/>
                  <a:pt x="69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2"/>
                  <a:pt x="67" y="42"/>
                  <a:pt x="67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69" y="43"/>
                  <a:pt x="69" y="44"/>
                  <a:pt x="69" y="45"/>
                </a:cubicBezTo>
                <a:cubicBezTo>
                  <a:pt x="68" y="46"/>
                  <a:pt x="68" y="46"/>
                  <a:pt x="68" y="46"/>
                </a:cubicBezTo>
                <a:cubicBezTo>
                  <a:pt x="69" y="49"/>
                  <a:pt x="69" y="49"/>
                  <a:pt x="69" y="49"/>
                </a:cubicBezTo>
                <a:cubicBezTo>
                  <a:pt x="71" y="48"/>
                  <a:pt x="71" y="48"/>
                  <a:pt x="71" y="48"/>
                </a:cubicBezTo>
                <a:cubicBezTo>
                  <a:pt x="72" y="49"/>
                  <a:pt x="73" y="49"/>
                  <a:pt x="73" y="50"/>
                </a:cubicBezTo>
                <a:cubicBezTo>
                  <a:pt x="73" y="52"/>
                  <a:pt x="73" y="52"/>
                  <a:pt x="73" y="52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0"/>
                  <a:pt x="76" y="50"/>
                  <a:pt x="76" y="50"/>
                </a:cubicBezTo>
                <a:cubicBezTo>
                  <a:pt x="77" y="50"/>
                  <a:pt x="79" y="50"/>
                  <a:pt x="80" y="50"/>
                </a:cubicBezTo>
                <a:cubicBezTo>
                  <a:pt x="81" y="52"/>
                  <a:pt x="81" y="52"/>
                  <a:pt x="81" y="52"/>
                </a:cubicBezTo>
                <a:cubicBezTo>
                  <a:pt x="83" y="50"/>
                  <a:pt x="83" y="50"/>
                  <a:pt x="83" y="50"/>
                </a:cubicBezTo>
                <a:cubicBezTo>
                  <a:pt x="82" y="48"/>
                  <a:pt x="82" y="48"/>
                  <a:pt x="82" y="48"/>
                </a:cubicBezTo>
                <a:cubicBezTo>
                  <a:pt x="83" y="48"/>
                  <a:pt x="83" y="47"/>
                  <a:pt x="84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3"/>
                  <a:pt x="86" y="43"/>
                  <a:pt x="86" y="43"/>
                </a:cubicBezTo>
                <a:cubicBezTo>
                  <a:pt x="85" y="43"/>
                  <a:pt x="85" y="43"/>
                  <a:pt x="85" y="43"/>
                </a:cubicBezTo>
                <a:cubicBezTo>
                  <a:pt x="85" y="42"/>
                  <a:pt x="84" y="41"/>
                  <a:pt x="84" y="40"/>
                </a:cubicBezTo>
                <a:close/>
                <a:moveTo>
                  <a:pt x="80" y="47"/>
                </a:moveTo>
                <a:cubicBezTo>
                  <a:pt x="77" y="49"/>
                  <a:pt x="74" y="48"/>
                  <a:pt x="72" y="45"/>
                </a:cubicBezTo>
                <a:cubicBezTo>
                  <a:pt x="71" y="43"/>
                  <a:pt x="71" y="40"/>
                  <a:pt x="74" y="38"/>
                </a:cubicBezTo>
                <a:cubicBezTo>
                  <a:pt x="76" y="36"/>
                  <a:pt x="80" y="37"/>
                  <a:pt x="81" y="40"/>
                </a:cubicBezTo>
                <a:cubicBezTo>
                  <a:pt x="83" y="42"/>
                  <a:pt x="82" y="46"/>
                  <a:pt x="80" y="47"/>
                </a:cubicBezTo>
                <a:close/>
                <a:moveTo>
                  <a:pt x="100" y="35"/>
                </a:moveTo>
                <a:cubicBezTo>
                  <a:pt x="99" y="36"/>
                  <a:pt x="99" y="36"/>
                  <a:pt x="99" y="36"/>
                </a:cubicBezTo>
                <a:cubicBezTo>
                  <a:pt x="98" y="35"/>
                  <a:pt x="98" y="34"/>
                  <a:pt x="97" y="34"/>
                </a:cubicBezTo>
                <a:cubicBezTo>
                  <a:pt x="98" y="32"/>
                  <a:pt x="98" y="32"/>
                  <a:pt x="98" y="32"/>
                </a:cubicBezTo>
                <a:cubicBezTo>
                  <a:pt x="96" y="31"/>
                  <a:pt x="96" y="31"/>
                  <a:pt x="96" y="31"/>
                </a:cubicBezTo>
                <a:cubicBezTo>
                  <a:pt x="95" y="33"/>
                  <a:pt x="95" y="33"/>
                  <a:pt x="95" y="33"/>
                </a:cubicBezTo>
                <a:cubicBezTo>
                  <a:pt x="94" y="32"/>
                  <a:pt x="93" y="32"/>
                  <a:pt x="92" y="32"/>
                </a:cubicBezTo>
                <a:cubicBezTo>
                  <a:pt x="92" y="31"/>
                  <a:pt x="92" y="31"/>
                  <a:pt x="92" y="31"/>
                </a:cubicBezTo>
                <a:cubicBezTo>
                  <a:pt x="90" y="32"/>
                  <a:pt x="90" y="32"/>
                  <a:pt x="90" y="32"/>
                </a:cubicBezTo>
                <a:cubicBezTo>
                  <a:pt x="90" y="33"/>
                  <a:pt x="90" y="33"/>
                  <a:pt x="90" y="33"/>
                </a:cubicBezTo>
                <a:cubicBezTo>
                  <a:pt x="89" y="34"/>
                  <a:pt x="89" y="34"/>
                  <a:pt x="88" y="35"/>
                </a:cubicBezTo>
                <a:cubicBezTo>
                  <a:pt x="87" y="34"/>
                  <a:pt x="87" y="34"/>
                  <a:pt x="87" y="34"/>
                </a:cubicBezTo>
                <a:cubicBezTo>
                  <a:pt x="86" y="36"/>
                  <a:pt x="86" y="36"/>
                  <a:pt x="86" y="36"/>
                </a:cubicBezTo>
                <a:cubicBezTo>
                  <a:pt x="87" y="37"/>
                  <a:pt x="87" y="37"/>
                  <a:pt x="87" y="37"/>
                </a:cubicBezTo>
                <a:cubicBezTo>
                  <a:pt x="87" y="38"/>
                  <a:pt x="87" y="39"/>
                  <a:pt x="87" y="39"/>
                </a:cubicBezTo>
                <a:cubicBezTo>
                  <a:pt x="86" y="40"/>
                  <a:pt x="86" y="40"/>
                  <a:pt x="86" y="40"/>
                </a:cubicBezTo>
                <a:cubicBezTo>
                  <a:pt x="86" y="42"/>
                  <a:pt x="86" y="42"/>
                  <a:pt x="86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88" y="42"/>
                  <a:pt x="89" y="43"/>
                  <a:pt x="90" y="44"/>
                </a:cubicBezTo>
                <a:cubicBezTo>
                  <a:pt x="89" y="45"/>
                  <a:pt x="89" y="45"/>
                  <a:pt x="89" y="45"/>
                </a:cubicBezTo>
                <a:cubicBezTo>
                  <a:pt x="91" y="46"/>
                  <a:pt x="91" y="46"/>
                  <a:pt x="91" y="46"/>
                </a:cubicBezTo>
                <a:cubicBezTo>
                  <a:pt x="92" y="45"/>
                  <a:pt x="92" y="45"/>
                  <a:pt x="92" y="45"/>
                </a:cubicBezTo>
                <a:cubicBezTo>
                  <a:pt x="92" y="45"/>
                  <a:pt x="93" y="45"/>
                  <a:pt x="94" y="45"/>
                </a:cubicBezTo>
                <a:cubicBezTo>
                  <a:pt x="95" y="46"/>
                  <a:pt x="95" y="46"/>
                  <a:pt x="95" y="46"/>
                </a:cubicBezTo>
                <a:cubicBezTo>
                  <a:pt x="97" y="46"/>
                  <a:pt x="97" y="46"/>
                  <a:pt x="97" y="46"/>
                </a:cubicBezTo>
                <a:cubicBezTo>
                  <a:pt x="96" y="44"/>
                  <a:pt x="96" y="44"/>
                  <a:pt x="96" y="44"/>
                </a:cubicBezTo>
                <a:cubicBezTo>
                  <a:pt x="97" y="44"/>
                  <a:pt x="98" y="43"/>
                  <a:pt x="98" y="42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1"/>
                  <a:pt x="101" y="41"/>
                  <a:pt x="101" y="41"/>
                </a:cubicBezTo>
                <a:cubicBezTo>
                  <a:pt x="99" y="40"/>
                  <a:pt x="99" y="40"/>
                  <a:pt x="99" y="40"/>
                </a:cubicBezTo>
                <a:cubicBezTo>
                  <a:pt x="100" y="39"/>
                  <a:pt x="100" y="39"/>
                  <a:pt x="100" y="38"/>
                </a:cubicBezTo>
                <a:cubicBezTo>
                  <a:pt x="101" y="37"/>
                  <a:pt x="101" y="37"/>
                  <a:pt x="101" y="37"/>
                </a:cubicBezTo>
                <a:lnTo>
                  <a:pt x="100" y="35"/>
                </a:lnTo>
                <a:close/>
                <a:moveTo>
                  <a:pt x="95" y="43"/>
                </a:moveTo>
                <a:cubicBezTo>
                  <a:pt x="92" y="43"/>
                  <a:pt x="90" y="42"/>
                  <a:pt x="89" y="40"/>
                </a:cubicBezTo>
                <a:cubicBezTo>
                  <a:pt x="89" y="38"/>
                  <a:pt x="90" y="35"/>
                  <a:pt x="92" y="35"/>
                </a:cubicBezTo>
                <a:cubicBezTo>
                  <a:pt x="94" y="34"/>
                  <a:pt x="97" y="35"/>
                  <a:pt x="97" y="37"/>
                </a:cubicBezTo>
                <a:cubicBezTo>
                  <a:pt x="98" y="39"/>
                  <a:pt x="97" y="42"/>
                  <a:pt x="95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6" name="Freeform 75"/>
          <p:cNvSpPr>
            <a:spLocks noEditPoints="1"/>
          </p:cNvSpPr>
          <p:nvPr/>
        </p:nvSpPr>
        <p:spPr bwMode="auto">
          <a:xfrm>
            <a:off x="7252732" y="1457134"/>
            <a:ext cx="252107" cy="314751"/>
          </a:xfrm>
          <a:custGeom>
            <a:avLst/>
            <a:gdLst>
              <a:gd name="T0" fmla="*/ 9 w 88"/>
              <a:gd name="T1" fmla="*/ 86 h 110"/>
              <a:gd name="T2" fmla="*/ 10 w 88"/>
              <a:gd name="T3" fmla="*/ 108 h 110"/>
              <a:gd name="T4" fmla="*/ 20 w 88"/>
              <a:gd name="T5" fmla="*/ 108 h 110"/>
              <a:gd name="T6" fmla="*/ 22 w 88"/>
              <a:gd name="T7" fmla="*/ 86 h 110"/>
              <a:gd name="T8" fmla="*/ 21 w 88"/>
              <a:gd name="T9" fmla="*/ 108 h 110"/>
              <a:gd name="T10" fmla="*/ 31 w 88"/>
              <a:gd name="T11" fmla="*/ 108 h 110"/>
              <a:gd name="T12" fmla="*/ 27 w 88"/>
              <a:gd name="T13" fmla="*/ 86 h 110"/>
              <a:gd name="T14" fmla="*/ 84 w 88"/>
              <a:gd name="T15" fmla="*/ 44 h 110"/>
              <a:gd name="T16" fmla="*/ 73 w 88"/>
              <a:gd name="T17" fmla="*/ 24 h 110"/>
              <a:gd name="T18" fmla="*/ 57 w 88"/>
              <a:gd name="T19" fmla="*/ 24 h 110"/>
              <a:gd name="T20" fmla="*/ 38 w 88"/>
              <a:gd name="T21" fmla="*/ 28 h 110"/>
              <a:gd name="T22" fmla="*/ 12 w 88"/>
              <a:gd name="T23" fmla="*/ 2 h 110"/>
              <a:gd name="T24" fmla="*/ 2 w 88"/>
              <a:gd name="T25" fmla="*/ 41 h 110"/>
              <a:gd name="T26" fmla="*/ 8 w 88"/>
              <a:gd name="T27" fmla="*/ 49 h 110"/>
              <a:gd name="T28" fmla="*/ 19 w 88"/>
              <a:gd name="T29" fmla="*/ 71 h 110"/>
              <a:gd name="T30" fmla="*/ 15 w 88"/>
              <a:gd name="T31" fmla="*/ 38 h 110"/>
              <a:gd name="T32" fmla="*/ 9 w 88"/>
              <a:gd name="T33" fmla="*/ 19 h 110"/>
              <a:gd name="T34" fmla="*/ 19 w 88"/>
              <a:gd name="T35" fmla="*/ 20 h 110"/>
              <a:gd name="T36" fmla="*/ 31 w 88"/>
              <a:gd name="T37" fmla="*/ 22 h 110"/>
              <a:gd name="T38" fmla="*/ 24 w 88"/>
              <a:gd name="T39" fmla="*/ 32 h 110"/>
              <a:gd name="T40" fmla="*/ 26 w 88"/>
              <a:gd name="T41" fmla="*/ 39 h 110"/>
              <a:gd name="T42" fmla="*/ 31 w 88"/>
              <a:gd name="T43" fmla="*/ 71 h 110"/>
              <a:gd name="T44" fmla="*/ 36 w 88"/>
              <a:gd name="T45" fmla="*/ 48 h 110"/>
              <a:gd name="T46" fmla="*/ 84 w 88"/>
              <a:gd name="T47" fmla="*/ 55 h 110"/>
              <a:gd name="T48" fmla="*/ 84 w 88"/>
              <a:gd name="T49" fmla="*/ 44 h 110"/>
              <a:gd name="T50" fmla="*/ 10 w 88"/>
              <a:gd name="T51" fmla="*/ 17 h 110"/>
              <a:gd name="T52" fmla="*/ 30 w 88"/>
              <a:gd name="T53" fmla="*/ 21 h 110"/>
              <a:gd name="T54" fmla="*/ 30 w 88"/>
              <a:gd name="T55" fmla="*/ 17 h 110"/>
              <a:gd name="T56" fmla="*/ 31 w 88"/>
              <a:gd name="T57" fmla="*/ 15 h 110"/>
              <a:gd name="T58" fmla="*/ 19 w 88"/>
              <a:gd name="T59" fmla="*/ 18 h 110"/>
              <a:gd name="T60" fmla="*/ 9 w 88"/>
              <a:gd name="T61" fmla="*/ 18 h 110"/>
              <a:gd name="T62" fmla="*/ 14 w 88"/>
              <a:gd name="T63" fmla="*/ 8 h 110"/>
              <a:gd name="T64" fmla="*/ 31 w 88"/>
              <a:gd name="T65" fmla="*/ 18 h 110"/>
              <a:gd name="T66" fmla="*/ 61 w 88"/>
              <a:gd name="T67" fmla="*/ 26 h 110"/>
              <a:gd name="T68" fmla="*/ 81 w 88"/>
              <a:gd name="T69" fmla="*/ 44 h 110"/>
              <a:gd name="T70" fmla="*/ 81 w 88"/>
              <a:gd name="T71" fmla="*/ 55 h 110"/>
              <a:gd name="T72" fmla="*/ 39 w 88"/>
              <a:gd name="T73" fmla="*/ 32 h 110"/>
              <a:gd name="T74" fmla="*/ 73 w 88"/>
              <a:gd name="T75" fmla="*/ 35 h 110"/>
              <a:gd name="T76" fmla="*/ 81 w 88"/>
              <a:gd name="T77" fmla="*/ 44 h 110"/>
              <a:gd name="T78" fmla="*/ 59 w 88"/>
              <a:gd name="T79" fmla="*/ 46 h 110"/>
              <a:gd name="T80" fmla="*/ 59 w 88"/>
              <a:gd name="T81" fmla="*/ 68 h 110"/>
              <a:gd name="T82" fmla="*/ 52 w 88"/>
              <a:gd name="T83" fmla="*/ 68 h 110"/>
              <a:gd name="T84" fmla="*/ 51 w 88"/>
              <a:gd name="T85" fmla="*/ 63 h 110"/>
              <a:gd name="T86" fmla="*/ 59 w 88"/>
              <a:gd name="T87" fmla="*/ 61 h 110"/>
              <a:gd name="T88" fmla="*/ 51 w 88"/>
              <a:gd name="T89" fmla="*/ 61 h 110"/>
              <a:gd name="T90" fmla="*/ 51 w 88"/>
              <a:gd name="T91" fmla="*/ 53 h 110"/>
              <a:gd name="T92" fmla="*/ 47 w 88"/>
              <a:gd name="T93" fmla="*/ 53 h 110"/>
              <a:gd name="T94" fmla="*/ 51 w 88"/>
              <a:gd name="T95" fmla="*/ 54 h 110"/>
              <a:gd name="T96" fmla="*/ 51 w 88"/>
              <a:gd name="T97" fmla="*/ 70 h 110"/>
              <a:gd name="T98" fmla="*/ 70 w 88"/>
              <a:gd name="T99" fmla="*/ 61 h 110"/>
              <a:gd name="T100" fmla="*/ 69 w 88"/>
              <a:gd name="T101" fmla="*/ 54 h 110"/>
              <a:gd name="T102" fmla="*/ 47 w 88"/>
              <a:gd name="T103" fmla="*/ 70 h 110"/>
              <a:gd name="T104" fmla="*/ 69 w 88"/>
              <a:gd name="T105" fmla="*/ 68 h 110"/>
              <a:gd name="T106" fmla="*/ 70 w 88"/>
              <a:gd name="T107" fmla="*/ 63 h 110"/>
              <a:gd name="T108" fmla="*/ 60 w 88"/>
              <a:gd name="T109" fmla="*/ 63 h 110"/>
              <a:gd name="T110" fmla="*/ 68 w 88"/>
              <a:gd name="T111" fmla="*/ 63 h 110"/>
              <a:gd name="T112" fmla="*/ 67 w 88"/>
              <a:gd name="T113" fmla="*/ 69 h 110"/>
              <a:gd name="T114" fmla="*/ 71 w 88"/>
              <a:gd name="T115" fmla="*/ 71 h 110"/>
              <a:gd name="T116" fmla="*/ 71 w 88"/>
              <a:gd name="T117" fmla="*/ 51 h 110"/>
              <a:gd name="T118" fmla="*/ 71 w 88"/>
              <a:gd name="T119" fmla="*/ 51 h 110"/>
              <a:gd name="T120" fmla="*/ 67 w 88"/>
              <a:gd name="T121" fmla="*/ 54 h 110"/>
              <a:gd name="T122" fmla="*/ 60 w 88"/>
              <a:gd name="T123" fmla="*/ 56 h 110"/>
              <a:gd name="T124" fmla="*/ 67 w 88"/>
              <a:gd name="T125" fmla="*/ 5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" h="110">
                <a:moveTo>
                  <a:pt x="31" y="72"/>
                </a:moveTo>
                <a:cubicBezTo>
                  <a:pt x="9" y="72"/>
                  <a:pt x="9" y="72"/>
                  <a:pt x="9" y="72"/>
                </a:cubicBezTo>
                <a:cubicBezTo>
                  <a:pt x="9" y="86"/>
                  <a:pt x="9" y="86"/>
                  <a:pt x="9" y="86"/>
                </a:cubicBezTo>
                <a:cubicBezTo>
                  <a:pt x="15" y="86"/>
                  <a:pt x="15" y="86"/>
                  <a:pt x="15" y="86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12" y="106"/>
                  <a:pt x="10" y="107"/>
                  <a:pt x="10" y="108"/>
                </a:cubicBezTo>
                <a:cubicBezTo>
                  <a:pt x="10" y="109"/>
                  <a:pt x="13" y="110"/>
                  <a:pt x="13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20" y="108"/>
                  <a:pt x="20" y="107"/>
                  <a:pt x="20" y="107"/>
                </a:cubicBezTo>
                <a:cubicBezTo>
                  <a:pt x="20" y="86"/>
                  <a:pt x="20" y="86"/>
                  <a:pt x="20" y="86"/>
                </a:cubicBezTo>
                <a:cubicBezTo>
                  <a:pt x="22" y="86"/>
                  <a:pt x="22" y="86"/>
                  <a:pt x="22" y="86"/>
                </a:cubicBezTo>
                <a:cubicBezTo>
                  <a:pt x="23" y="95"/>
                  <a:pt x="23" y="95"/>
                  <a:pt x="23" y="95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7"/>
                  <a:pt x="21" y="108"/>
                  <a:pt x="21" y="108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8" y="110"/>
                  <a:pt x="28" y="110"/>
                  <a:pt x="28" y="110"/>
                </a:cubicBezTo>
                <a:cubicBezTo>
                  <a:pt x="28" y="110"/>
                  <a:pt x="31" y="109"/>
                  <a:pt x="31" y="108"/>
                </a:cubicBezTo>
                <a:cubicBezTo>
                  <a:pt x="31" y="107"/>
                  <a:pt x="30" y="106"/>
                  <a:pt x="27" y="10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6"/>
                  <a:pt x="27" y="86"/>
                  <a:pt x="27" y="86"/>
                </a:cubicBezTo>
                <a:cubicBezTo>
                  <a:pt x="31" y="86"/>
                  <a:pt x="31" y="86"/>
                  <a:pt x="31" y="86"/>
                </a:cubicBezTo>
                <a:lnTo>
                  <a:pt x="31" y="72"/>
                </a:lnTo>
                <a:close/>
                <a:moveTo>
                  <a:pt x="84" y="44"/>
                </a:moveTo>
                <a:cubicBezTo>
                  <a:pt x="84" y="28"/>
                  <a:pt x="84" y="28"/>
                  <a:pt x="84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24"/>
                  <a:pt x="73" y="24"/>
                  <a:pt x="73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2"/>
                  <a:pt x="63" y="20"/>
                  <a:pt x="61" y="20"/>
                </a:cubicBezTo>
                <a:cubicBezTo>
                  <a:pt x="59" y="20"/>
                  <a:pt x="57" y="22"/>
                  <a:pt x="57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8"/>
                  <a:pt x="49" y="28"/>
                  <a:pt x="49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1"/>
                  <a:pt x="38" y="0"/>
                  <a:pt x="19" y="0"/>
                </a:cubicBezTo>
                <a:cubicBezTo>
                  <a:pt x="17" y="0"/>
                  <a:pt x="15" y="0"/>
                  <a:pt x="14" y="1"/>
                </a:cubicBezTo>
                <a:cubicBezTo>
                  <a:pt x="13" y="1"/>
                  <a:pt x="13" y="2"/>
                  <a:pt x="12" y="2"/>
                </a:cubicBezTo>
                <a:cubicBezTo>
                  <a:pt x="12" y="3"/>
                  <a:pt x="11" y="2"/>
                  <a:pt x="10" y="3"/>
                </a:cubicBezTo>
                <a:cubicBezTo>
                  <a:pt x="1" y="7"/>
                  <a:pt x="1" y="18"/>
                  <a:pt x="1" y="18"/>
                </a:cubicBezTo>
                <a:cubicBezTo>
                  <a:pt x="2" y="41"/>
                  <a:pt x="2" y="41"/>
                  <a:pt x="2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6" y="67"/>
                  <a:pt x="6" y="67"/>
                  <a:pt x="6" y="67"/>
                </a:cubicBezTo>
                <a:cubicBezTo>
                  <a:pt x="8" y="49"/>
                  <a:pt x="8" y="49"/>
                  <a:pt x="8" y="49"/>
                </a:cubicBezTo>
                <a:cubicBezTo>
                  <a:pt x="9" y="54"/>
                  <a:pt x="11" y="58"/>
                  <a:pt x="11" y="58"/>
                </a:cubicBezTo>
                <a:cubicBezTo>
                  <a:pt x="9" y="71"/>
                  <a:pt x="9" y="71"/>
                  <a:pt x="9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49"/>
                  <a:pt x="19" y="49"/>
                  <a:pt x="19" y="49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2"/>
                  <a:pt x="15" y="32"/>
                  <a:pt x="15" y="32"/>
                </a:cubicBezTo>
                <a:cubicBezTo>
                  <a:pt x="9" y="30"/>
                  <a:pt x="5" y="25"/>
                  <a:pt x="5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22"/>
                  <a:pt x="9" y="22"/>
                  <a:pt x="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2"/>
                  <a:pt x="21" y="22"/>
                  <a:pt x="2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0"/>
                  <a:pt x="31" y="20"/>
                  <a:pt x="31" y="20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24"/>
                  <a:pt x="32" y="31"/>
                  <a:pt x="24" y="32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6" y="39"/>
                  <a:pt x="26" y="39"/>
                  <a:pt x="26" y="39"/>
                </a:cubicBezTo>
                <a:cubicBezTo>
                  <a:pt x="20" y="48"/>
                  <a:pt x="20" y="48"/>
                  <a:pt x="20" y="48"/>
                </a:cubicBezTo>
                <a:cubicBezTo>
                  <a:pt x="20" y="71"/>
                  <a:pt x="20" y="71"/>
                  <a:pt x="20" y="71"/>
                </a:cubicBezTo>
                <a:cubicBezTo>
                  <a:pt x="31" y="71"/>
                  <a:pt x="31" y="71"/>
                  <a:pt x="31" y="71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30" y="53"/>
                  <a:pt x="31" y="47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94"/>
                  <a:pt x="36" y="94"/>
                  <a:pt x="3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55"/>
                  <a:pt x="84" y="55"/>
                  <a:pt x="84" y="55"/>
                </a:cubicBezTo>
                <a:cubicBezTo>
                  <a:pt x="88" y="55"/>
                  <a:pt x="88" y="55"/>
                  <a:pt x="88" y="55"/>
                </a:cubicBezTo>
                <a:cubicBezTo>
                  <a:pt x="88" y="44"/>
                  <a:pt x="88" y="44"/>
                  <a:pt x="88" y="44"/>
                </a:cubicBezTo>
                <a:lnTo>
                  <a:pt x="84" y="44"/>
                </a:lnTo>
                <a:close/>
                <a:moveTo>
                  <a:pt x="18" y="21"/>
                </a:moveTo>
                <a:cubicBezTo>
                  <a:pt x="10" y="21"/>
                  <a:pt x="10" y="21"/>
                  <a:pt x="10" y="21"/>
                </a:cubicBezTo>
                <a:cubicBezTo>
                  <a:pt x="10" y="17"/>
                  <a:pt x="10" y="17"/>
                  <a:pt x="10" y="17"/>
                </a:cubicBezTo>
                <a:cubicBezTo>
                  <a:pt x="18" y="17"/>
                  <a:pt x="18" y="17"/>
                  <a:pt x="18" y="17"/>
                </a:cubicBezTo>
                <a:lnTo>
                  <a:pt x="18" y="21"/>
                </a:lnTo>
                <a:close/>
                <a:moveTo>
                  <a:pt x="30" y="21"/>
                </a:moveTo>
                <a:cubicBezTo>
                  <a:pt x="22" y="21"/>
                  <a:pt x="22" y="21"/>
                  <a:pt x="22" y="21"/>
                </a:cubicBezTo>
                <a:cubicBezTo>
                  <a:pt x="22" y="17"/>
                  <a:pt x="22" y="17"/>
                  <a:pt x="22" y="17"/>
                </a:cubicBezTo>
                <a:cubicBezTo>
                  <a:pt x="30" y="17"/>
                  <a:pt x="30" y="17"/>
                  <a:pt x="30" y="17"/>
                </a:cubicBezTo>
                <a:lnTo>
                  <a:pt x="30" y="21"/>
                </a:lnTo>
                <a:close/>
                <a:moveTo>
                  <a:pt x="31" y="18"/>
                </a:moveTo>
                <a:cubicBezTo>
                  <a:pt x="31" y="15"/>
                  <a:pt x="31" y="15"/>
                  <a:pt x="3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8"/>
                  <a:pt x="21" y="18"/>
                  <a:pt x="21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5"/>
                  <a:pt x="19" y="15"/>
                  <a:pt x="1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8"/>
                  <a:pt x="9" y="18"/>
                  <a:pt x="9" y="18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6"/>
                </a:cubicBezTo>
                <a:cubicBezTo>
                  <a:pt x="9" y="16"/>
                  <a:pt x="14" y="13"/>
                  <a:pt x="14" y="8"/>
                </a:cubicBezTo>
                <a:cubicBezTo>
                  <a:pt x="19" y="12"/>
                  <a:pt x="27" y="13"/>
                  <a:pt x="33" y="13"/>
                </a:cubicBezTo>
                <a:cubicBezTo>
                  <a:pt x="34" y="14"/>
                  <a:pt x="35" y="15"/>
                  <a:pt x="35" y="17"/>
                </a:cubicBezTo>
                <a:lnTo>
                  <a:pt x="31" y="18"/>
                </a:lnTo>
                <a:close/>
                <a:moveTo>
                  <a:pt x="61" y="23"/>
                </a:moveTo>
                <a:cubicBezTo>
                  <a:pt x="62" y="23"/>
                  <a:pt x="63" y="23"/>
                  <a:pt x="63" y="24"/>
                </a:cubicBezTo>
                <a:cubicBezTo>
                  <a:pt x="63" y="25"/>
                  <a:pt x="62" y="26"/>
                  <a:pt x="61" y="26"/>
                </a:cubicBezTo>
                <a:cubicBezTo>
                  <a:pt x="60" y="26"/>
                  <a:pt x="60" y="25"/>
                  <a:pt x="60" y="24"/>
                </a:cubicBezTo>
                <a:cubicBezTo>
                  <a:pt x="60" y="23"/>
                  <a:pt x="60" y="23"/>
                  <a:pt x="61" y="23"/>
                </a:cubicBezTo>
                <a:close/>
                <a:moveTo>
                  <a:pt x="81" y="44"/>
                </a:moveTo>
                <a:cubicBezTo>
                  <a:pt x="78" y="44"/>
                  <a:pt x="78" y="44"/>
                  <a:pt x="78" y="44"/>
                </a:cubicBezTo>
                <a:cubicBezTo>
                  <a:pt x="78" y="55"/>
                  <a:pt x="78" y="55"/>
                  <a:pt x="78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81" y="90"/>
                  <a:pt x="81" y="90"/>
                  <a:pt x="81" y="90"/>
                </a:cubicBezTo>
                <a:cubicBezTo>
                  <a:pt x="39" y="90"/>
                  <a:pt x="39" y="90"/>
                  <a:pt x="39" y="90"/>
                </a:cubicBezTo>
                <a:cubicBezTo>
                  <a:pt x="39" y="32"/>
                  <a:pt x="39" y="32"/>
                  <a:pt x="39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49" y="35"/>
                  <a:pt x="49" y="35"/>
                  <a:pt x="49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32"/>
                  <a:pt x="73" y="32"/>
                  <a:pt x="73" y="32"/>
                </a:cubicBezTo>
                <a:cubicBezTo>
                  <a:pt x="81" y="32"/>
                  <a:pt x="81" y="32"/>
                  <a:pt x="81" y="32"/>
                </a:cubicBezTo>
                <a:lnTo>
                  <a:pt x="81" y="44"/>
                </a:lnTo>
                <a:close/>
                <a:moveTo>
                  <a:pt x="52" y="53"/>
                </a:moveTo>
                <a:cubicBezTo>
                  <a:pt x="54" y="54"/>
                  <a:pt x="57" y="54"/>
                  <a:pt x="59" y="55"/>
                </a:cubicBezTo>
                <a:cubicBezTo>
                  <a:pt x="59" y="46"/>
                  <a:pt x="59" y="46"/>
                  <a:pt x="59" y="46"/>
                </a:cubicBezTo>
                <a:cubicBezTo>
                  <a:pt x="56" y="46"/>
                  <a:pt x="54" y="49"/>
                  <a:pt x="52" y="53"/>
                </a:cubicBezTo>
                <a:close/>
                <a:moveTo>
                  <a:pt x="59" y="77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8"/>
                  <a:pt x="54" y="69"/>
                  <a:pt x="52" y="69"/>
                </a:cubicBezTo>
                <a:cubicBezTo>
                  <a:pt x="54" y="74"/>
                  <a:pt x="56" y="76"/>
                  <a:pt x="59" y="77"/>
                </a:cubicBezTo>
                <a:close/>
                <a:moveTo>
                  <a:pt x="52" y="68"/>
                </a:moveTo>
                <a:cubicBezTo>
                  <a:pt x="54" y="67"/>
                  <a:pt x="56" y="67"/>
                  <a:pt x="59" y="67"/>
                </a:cubicBezTo>
                <a:cubicBezTo>
                  <a:pt x="59" y="63"/>
                  <a:pt x="59" y="63"/>
                  <a:pt x="59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5"/>
                  <a:pt x="52" y="66"/>
                  <a:pt x="52" y="68"/>
                </a:cubicBezTo>
                <a:close/>
                <a:moveTo>
                  <a:pt x="51" y="61"/>
                </a:moveTo>
                <a:cubicBezTo>
                  <a:pt x="59" y="61"/>
                  <a:pt x="59" y="61"/>
                  <a:pt x="59" y="61"/>
                </a:cubicBezTo>
                <a:cubicBezTo>
                  <a:pt x="59" y="56"/>
                  <a:pt x="59" y="56"/>
                  <a:pt x="59" y="56"/>
                </a:cubicBezTo>
                <a:cubicBezTo>
                  <a:pt x="56" y="56"/>
                  <a:pt x="54" y="55"/>
                  <a:pt x="52" y="55"/>
                </a:cubicBezTo>
                <a:cubicBezTo>
                  <a:pt x="51" y="57"/>
                  <a:pt x="51" y="59"/>
                  <a:pt x="51" y="61"/>
                </a:cubicBezTo>
                <a:close/>
                <a:moveTo>
                  <a:pt x="55" y="47"/>
                </a:moveTo>
                <a:cubicBezTo>
                  <a:pt x="52" y="48"/>
                  <a:pt x="50" y="49"/>
                  <a:pt x="48" y="51"/>
                </a:cubicBezTo>
                <a:cubicBezTo>
                  <a:pt x="49" y="52"/>
                  <a:pt x="50" y="53"/>
                  <a:pt x="51" y="53"/>
                </a:cubicBezTo>
                <a:cubicBezTo>
                  <a:pt x="52" y="50"/>
                  <a:pt x="53" y="48"/>
                  <a:pt x="55" y="47"/>
                </a:cubicBezTo>
                <a:close/>
                <a:moveTo>
                  <a:pt x="51" y="54"/>
                </a:moveTo>
                <a:cubicBezTo>
                  <a:pt x="49" y="54"/>
                  <a:pt x="48" y="53"/>
                  <a:pt x="47" y="53"/>
                </a:cubicBezTo>
                <a:cubicBezTo>
                  <a:pt x="45" y="55"/>
                  <a:pt x="44" y="58"/>
                  <a:pt x="44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59"/>
                  <a:pt x="50" y="56"/>
                  <a:pt x="51" y="54"/>
                </a:cubicBezTo>
                <a:close/>
                <a:moveTo>
                  <a:pt x="48" y="71"/>
                </a:moveTo>
                <a:cubicBezTo>
                  <a:pt x="50" y="73"/>
                  <a:pt x="52" y="75"/>
                  <a:pt x="55" y="76"/>
                </a:cubicBezTo>
                <a:cubicBezTo>
                  <a:pt x="53" y="75"/>
                  <a:pt x="52" y="72"/>
                  <a:pt x="51" y="70"/>
                </a:cubicBezTo>
                <a:cubicBezTo>
                  <a:pt x="50" y="70"/>
                  <a:pt x="49" y="71"/>
                  <a:pt x="48" y="71"/>
                </a:cubicBezTo>
                <a:close/>
                <a:moveTo>
                  <a:pt x="69" y="54"/>
                </a:moveTo>
                <a:cubicBezTo>
                  <a:pt x="69" y="56"/>
                  <a:pt x="70" y="59"/>
                  <a:pt x="70" y="61"/>
                </a:cubicBezTo>
                <a:cubicBezTo>
                  <a:pt x="75" y="61"/>
                  <a:pt x="75" y="61"/>
                  <a:pt x="75" y="61"/>
                </a:cubicBezTo>
                <a:cubicBezTo>
                  <a:pt x="75" y="58"/>
                  <a:pt x="74" y="55"/>
                  <a:pt x="72" y="53"/>
                </a:cubicBezTo>
                <a:cubicBezTo>
                  <a:pt x="71" y="53"/>
                  <a:pt x="70" y="54"/>
                  <a:pt x="69" y="54"/>
                </a:cubicBezTo>
                <a:close/>
                <a:moveTo>
                  <a:pt x="50" y="63"/>
                </a:moveTo>
                <a:cubicBezTo>
                  <a:pt x="44" y="63"/>
                  <a:pt x="44" y="63"/>
                  <a:pt x="44" y="63"/>
                </a:cubicBezTo>
                <a:cubicBezTo>
                  <a:pt x="45" y="65"/>
                  <a:pt x="46" y="68"/>
                  <a:pt x="47" y="70"/>
                </a:cubicBezTo>
                <a:cubicBezTo>
                  <a:pt x="48" y="70"/>
                  <a:pt x="49" y="69"/>
                  <a:pt x="51" y="68"/>
                </a:cubicBezTo>
                <a:cubicBezTo>
                  <a:pt x="50" y="67"/>
                  <a:pt x="50" y="65"/>
                  <a:pt x="50" y="63"/>
                </a:cubicBezTo>
                <a:close/>
                <a:moveTo>
                  <a:pt x="69" y="68"/>
                </a:moveTo>
                <a:cubicBezTo>
                  <a:pt x="70" y="69"/>
                  <a:pt x="71" y="70"/>
                  <a:pt x="72" y="70"/>
                </a:cubicBezTo>
                <a:cubicBezTo>
                  <a:pt x="74" y="68"/>
                  <a:pt x="75" y="65"/>
                  <a:pt x="75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69" y="65"/>
                  <a:pt x="69" y="67"/>
                  <a:pt x="69" y="68"/>
                </a:cubicBezTo>
                <a:close/>
                <a:moveTo>
                  <a:pt x="68" y="63"/>
                </a:moveTo>
                <a:cubicBezTo>
                  <a:pt x="60" y="63"/>
                  <a:pt x="60" y="63"/>
                  <a:pt x="60" y="63"/>
                </a:cubicBezTo>
                <a:cubicBezTo>
                  <a:pt x="60" y="67"/>
                  <a:pt x="60" y="67"/>
                  <a:pt x="60" y="67"/>
                </a:cubicBezTo>
                <a:cubicBezTo>
                  <a:pt x="63" y="67"/>
                  <a:pt x="65" y="67"/>
                  <a:pt x="67" y="68"/>
                </a:cubicBezTo>
                <a:cubicBezTo>
                  <a:pt x="68" y="66"/>
                  <a:pt x="68" y="65"/>
                  <a:pt x="68" y="63"/>
                </a:cubicBezTo>
                <a:close/>
                <a:moveTo>
                  <a:pt x="60" y="68"/>
                </a:moveTo>
                <a:cubicBezTo>
                  <a:pt x="60" y="77"/>
                  <a:pt x="60" y="77"/>
                  <a:pt x="60" y="77"/>
                </a:cubicBezTo>
                <a:cubicBezTo>
                  <a:pt x="63" y="76"/>
                  <a:pt x="66" y="73"/>
                  <a:pt x="67" y="69"/>
                </a:cubicBezTo>
                <a:cubicBezTo>
                  <a:pt x="65" y="69"/>
                  <a:pt x="63" y="68"/>
                  <a:pt x="60" y="68"/>
                </a:cubicBezTo>
                <a:close/>
                <a:moveTo>
                  <a:pt x="64" y="76"/>
                </a:moveTo>
                <a:cubicBezTo>
                  <a:pt x="67" y="75"/>
                  <a:pt x="70" y="74"/>
                  <a:pt x="71" y="71"/>
                </a:cubicBezTo>
                <a:cubicBezTo>
                  <a:pt x="71" y="71"/>
                  <a:pt x="69" y="70"/>
                  <a:pt x="68" y="70"/>
                </a:cubicBezTo>
                <a:cubicBezTo>
                  <a:pt x="67" y="72"/>
                  <a:pt x="66" y="75"/>
                  <a:pt x="64" y="76"/>
                </a:cubicBezTo>
                <a:close/>
                <a:moveTo>
                  <a:pt x="71" y="51"/>
                </a:moveTo>
                <a:cubicBezTo>
                  <a:pt x="70" y="49"/>
                  <a:pt x="67" y="48"/>
                  <a:pt x="64" y="47"/>
                </a:cubicBezTo>
                <a:cubicBezTo>
                  <a:pt x="66" y="48"/>
                  <a:pt x="67" y="50"/>
                  <a:pt x="68" y="53"/>
                </a:cubicBezTo>
                <a:cubicBezTo>
                  <a:pt x="69" y="53"/>
                  <a:pt x="71" y="52"/>
                  <a:pt x="71" y="51"/>
                </a:cubicBezTo>
                <a:close/>
                <a:moveTo>
                  <a:pt x="60" y="46"/>
                </a:moveTo>
                <a:cubicBezTo>
                  <a:pt x="60" y="55"/>
                  <a:pt x="60" y="55"/>
                  <a:pt x="60" y="55"/>
                </a:cubicBezTo>
                <a:cubicBezTo>
                  <a:pt x="63" y="54"/>
                  <a:pt x="65" y="54"/>
                  <a:pt x="67" y="54"/>
                </a:cubicBezTo>
                <a:cubicBezTo>
                  <a:pt x="66" y="49"/>
                  <a:pt x="63" y="46"/>
                  <a:pt x="60" y="46"/>
                </a:cubicBezTo>
                <a:close/>
                <a:moveTo>
                  <a:pt x="67" y="55"/>
                </a:moveTo>
                <a:cubicBezTo>
                  <a:pt x="65" y="55"/>
                  <a:pt x="63" y="56"/>
                  <a:pt x="60" y="56"/>
                </a:cubicBezTo>
                <a:cubicBezTo>
                  <a:pt x="60" y="61"/>
                  <a:pt x="60" y="61"/>
                  <a:pt x="60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59"/>
                  <a:pt x="68" y="57"/>
                  <a:pt x="67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7" name="Freeform 76"/>
          <p:cNvSpPr>
            <a:spLocks noEditPoints="1"/>
          </p:cNvSpPr>
          <p:nvPr/>
        </p:nvSpPr>
        <p:spPr bwMode="auto">
          <a:xfrm>
            <a:off x="7885290" y="1454078"/>
            <a:ext cx="238355" cy="285720"/>
          </a:xfrm>
          <a:custGeom>
            <a:avLst/>
            <a:gdLst>
              <a:gd name="T0" fmla="*/ 43 w 83"/>
              <a:gd name="T1" fmla="*/ 36 h 100"/>
              <a:gd name="T2" fmla="*/ 59 w 83"/>
              <a:gd name="T3" fmla="*/ 21 h 100"/>
              <a:gd name="T4" fmla="*/ 62 w 83"/>
              <a:gd name="T5" fmla="*/ 40 h 100"/>
              <a:gd name="T6" fmla="*/ 43 w 83"/>
              <a:gd name="T7" fmla="*/ 55 h 100"/>
              <a:gd name="T8" fmla="*/ 62 w 83"/>
              <a:gd name="T9" fmla="*/ 40 h 100"/>
              <a:gd name="T10" fmla="*/ 24 w 83"/>
              <a:gd name="T11" fmla="*/ 21 h 100"/>
              <a:gd name="T12" fmla="*/ 40 w 83"/>
              <a:gd name="T13" fmla="*/ 36 h 100"/>
              <a:gd name="T14" fmla="*/ 40 w 83"/>
              <a:gd name="T15" fmla="*/ 18 h 100"/>
              <a:gd name="T16" fmla="*/ 26 w 83"/>
              <a:gd name="T17" fmla="*/ 18 h 100"/>
              <a:gd name="T18" fmla="*/ 74 w 83"/>
              <a:gd name="T19" fmla="*/ 18 h 100"/>
              <a:gd name="T20" fmla="*/ 61 w 83"/>
              <a:gd name="T21" fmla="*/ 18 h 100"/>
              <a:gd name="T22" fmla="*/ 65 w 83"/>
              <a:gd name="T23" fmla="*/ 36 h 100"/>
              <a:gd name="T24" fmla="*/ 76 w 83"/>
              <a:gd name="T25" fmla="*/ 21 h 100"/>
              <a:gd name="T26" fmla="*/ 65 w 83"/>
              <a:gd name="T27" fmla="*/ 36 h 100"/>
              <a:gd name="T28" fmla="*/ 76 w 83"/>
              <a:gd name="T29" fmla="*/ 55 h 100"/>
              <a:gd name="T30" fmla="*/ 65 w 83"/>
              <a:gd name="T31" fmla="*/ 40 h 100"/>
              <a:gd name="T32" fmla="*/ 40 w 83"/>
              <a:gd name="T33" fmla="*/ 55 h 100"/>
              <a:gd name="T34" fmla="*/ 21 w 83"/>
              <a:gd name="T35" fmla="*/ 40 h 100"/>
              <a:gd name="T36" fmla="*/ 40 w 83"/>
              <a:gd name="T37" fmla="*/ 55 h 100"/>
              <a:gd name="T38" fmla="*/ 43 w 83"/>
              <a:gd name="T39" fmla="*/ 18 h 100"/>
              <a:gd name="T40" fmla="*/ 43 w 83"/>
              <a:gd name="T41" fmla="*/ 0 h 100"/>
              <a:gd name="T42" fmla="*/ 9 w 83"/>
              <a:gd name="T43" fmla="*/ 18 h 100"/>
              <a:gd name="T44" fmla="*/ 34 w 83"/>
              <a:gd name="T45" fmla="*/ 0 h 100"/>
              <a:gd name="T46" fmla="*/ 18 w 83"/>
              <a:gd name="T47" fmla="*/ 40 h 100"/>
              <a:gd name="T48" fmla="*/ 7 w 83"/>
              <a:gd name="T49" fmla="*/ 55 h 100"/>
              <a:gd name="T50" fmla="*/ 83 w 83"/>
              <a:gd name="T51" fmla="*/ 65 h 100"/>
              <a:gd name="T52" fmla="*/ 0 w 83"/>
              <a:gd name="T53" fmla="*/ 100 h 100"/>
              <a:gd name="T54" fmla="*/ 15 w 83"/>
              <a:gd name="T55" fmla="*/ 65 h 100"/>
              <a:gd name="T56" fmla="*/ 22 w 83"/>
              <a:gd name="T57" fmla="*/ 58 h 100"/>
              <a:gd name="T58" fmla="*/ 31 w 83"/>
              <a:gd name="T59" fmla="*/ 65 h 100"/>
              <a:gd name="T60" fmla="*/ 40 w 83"/>
              <a:gd name="T61" fmla="*/ 58 h 100"/>
              <a:gd name="T62" fmla="*/ 43 w 83"/>
              <a:gd name="T63" fmla="*/ 65 h 100"/>
              <a:gd name="T64" fmla="*/ 56 w 83"/>
              <a:gd name="T65" fmla="*/ 58 h 100"/>
              <a:gd name="T66" fmla="*/ 56 w 83"/>
              <a:gd name="T67" fmla="*/ 65 h 100"/>
              <a:gd name="T68" fmla="*/ 74 w 83"/>
              <a:gd name="T69" fmla="*/ 58 h 100"/>
              <a:gd name="T70" fmla="*/ 83 w 83"/>
              <a:gd name="T71" fmla="*/ 65 h 100"/>
              <a:gd name="T72" fmla="*/ 14 w 83"/>
              <a:gd name="T73" fmla="*/ 90 h 100"/>
              <a:gd name="T74" fmla="*/ 9 w 83"/>
              <a:gd name="T75" fmla="*/ 71 h 100"/>
              <a:gd name="T76" fmla="*/ 26 w 83"/>
              <a:gd name="T77" fmla="*/ 94 h 100"/>
              <a:gd name="T78" fmla="*/ 32 w 83"/>
              <a:gd name="T79" fmla="*/ 71 h 100"/>
              <a:gd name="T80" fmla="*/ 27 w 83"/>
              <a:gd name="T81" fmla="*/ 94 h 100"/>
              <a:gd name="T82" fmla="*/ 32 w 83"/>
              <a:gd name="T83" fmla="*/ 71 h 100"/>
              <a:gd name="T84" fmla="*/ 49 w 83"/>
              <a:gd name="T85" fmla="*/ 71 h 100"/>
              <a:gd name="T86" fmla="*/ 39 w 83"/>
              <a:gd name="T87" fmla="*/ 71 h 100"/>
              <a:gd name="T88" fmla="*/ 42 w 83"/>
              <a:gd name="T89" fmla="*/ 94 h 100"/>
              <a:gd name="T90" fmla="*/ 54 w 83"/>
              <a:gd name="T91" fmla="*/ 71 h 100"/>
              <a:gd name="T92" fmla="*/ 61 w 83"/>
              <a:gd name="T93" fmla="*/ 90 h 100"/>
              <a:gd name="T94" fmla="*/ 72 w 83"/>
              <a:gd name="T95" fmla="*/ 84 h 100"/>
              <a:gd name="T96" fmla="*/ 61 w 83"/>
              <a:gd name="T97" fmla="*/ 80 h 100"/>
              <a:gd name="T98" fmla="*/ 73 w 83"/>
              <a:gd name="T99" fmla="*/ 75 h 100"/>
              <a:gd name="T100" fmla="*/ 56 w 83"/>
              <a:gd name="T101" fmla="*/ 71 h 100"/>
              <a:gd name="T102" fmla="*/ 73 w 83"/>
              <a:gd name="T103" fmla="*/ 94 h 100"/>
              <a:gd name="T104" fmla="*/ 21 w 83"/>
              <a:gd name="T105" fmla="*/ 21 h 100"/>
              <a:gd name="T106" fmla="*/ 3 w 83"/>
              <a:gd name="T107" fmla="*/ 36 h 100"/>
              <a:gd name="T108" fmla="*/ 21 w 83"/>
              <a:gd name="T109" fmla="*/ 21 h 100"/>
              <a:gd name="T110" fmla="*/ 21 w 83"/>
              <a:gd name="T111" fmla="*/ 21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3" h="100">
                <a:moveTo>
                  <a:pt x="62" y="36"/>
                </a:moveTo>
                <a:cubicBezTo>
                  <a:pt x="43" y="36"/>
                  <a:pt x="43" y="36"/>
                  <a:pt x="43" y="36"/>
                </a:cubicBezTo>
                <a:cubicBezTo>
                  <a:pt x="43" y="21"/>
                  <a:pt x="43" y="21"/>
                  <a:pt x="43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60" y="26"/>
                  <a:pt x="62" y="31"/>
                  <a:pt x="62" y="36"/>
                </a:cubicBezTo>
                <a:close/>
                <a:moveTo>
                  <a:pt x="62" y="40"/>
                </a:moveTo>
                <a:cubicBezTo>
                  <a:pt x="43" y="40"/>
                  <a:pt x="43" y="40"/>
                  <a:pt x="43" y="40"/>
                </a:cubicBezTo>
                <a:cubicBezTo>
                  <a:pt x="43" y="55"/>
                  <a:pt x="43" y="55"/>
                  <a:pt x="43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60" y="50"/>
                  <a:pt x="61" y="45"/>
                  <a:pt x="62" y="40"/>
                </a:cubicBezTo>
                <a:close/>
                <a:moveTo>
                  <a:pt x="40" y="21"/>
                </a:moveTo>
                <a:cubicBezTo>
                  <a:pt x="24" y="21"/>
                  <a:pt x="24" y="21"/>
                  <a:pt x="24" y="21"/>
                </a:cubicBezTo>
                <a:cubicBezTo>
                  <a:pt x="22" y="26"/>
                  <a:pt x="21" y="31"/>
                  <a:pt x="21" y="36"/>
                </a:cubicBezTo>
                <a:cubicBezTo>
                  <a:pt x="40" y="36"/>
                  <a:pt x="40" y="36"/>
                  <a:pt x="40" y="36"/>
                </a:cubicBezTo>
                <a:lnTo>
                  <a:pt x="40" y="21"/>
                </a:lnTo>
                <a:close/>
                <a:moveTo>
                  <a:pt x="40" y="18"/>
                </a:moveTo>
                <a:cubicBezTo>
                  <a:pt x="40" y="0"/>
                  <a:pt x="40" y="0"/>
                  <a:pt x="40" y="0"/>
                </a:cubicBezTo>
                <a:cubicBezTo>
                  <a:pt x="34" y="6"/>
                  <a:pt x="29" y="12"/>
                  <a:pt x="26" y="18"/>
                </a:cubicBezTo>
                <a:lnTo>
                  <a:pt x="40" y="18"/>
                </a:lnTo>
                <a:close/>
                <a:moveTo>
                  <a:pt x="74" y="18"/>
                </a:moveTo>
                <a:cubicBezTo>
                  <a:pt x="68" y="9"/>
                  <a:pt x="59" y="2"/>
                  <a:pt x="48" y="0"/>
                </a:cubicBezTo>
                <a:cubicBezTo>
                  <a:pt x="54" y="6"/>
                  <a:pt x="58" y="12"/>
                  <a:pt x="61" y="18"/>
                </a:cubicBezTo>
                <a:lnTo>
                  <a:pt x="74" y="18"/>
                </a:lnTo>
                <a:close/>
                <a:moveTo>
                  <a:pt x="65" y="36"/>
                </a:moveTo>
                <a:cubicBezTo>
                  <a:pt x="79" y="36"/>
                  <a:pt x="79" y="36"/>
                  <a:pt x="79" y="36"/>
                </a:cubicBezTo>
                <a:cubicBezTo>
                  <a:pt x="79" y="31"/>
                  <a:pt x="78" y="26"/>
                  <a:pt x="76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4" y="26"/>
                  <a:pt x="65" y="31"/>
                  <a:pt x="65" y="36"/>
                </a:cubicBezTo>
                <a:close/>
                <a:moveTo>
                  <a:pt x="62" y="55"/>
                </a:moveTo>
                <a:cubicBezTo>
                  <a:pt x="76" y="55"/>
                  <a:pt x="76" y="55"/>
                  <a:pt x="76" y="55"/>
                </a:cubicBezTo>
                <a:cubicBezTo>
                  <a:pt x="78" y="50"/>
                  <a:pt x="79" y="45"/>
                  <a:pt x="79" y="40"/>
                </a:cubicBezTo>
                <a:cubicBezTo>
                  <a:pt x="65" y="40"/>
                  <a:pt x="65" y="40"/>
                  <a:pt x="65" y="40"/>
                </a:cubicBezTo>
                <a:cubicBezTo>
                  <a:pt x="65" y="45"/>
                  <a:pt x="64" y="50"/>
                  <a:pt x="62" y="55"/>
                </a:cubicBezTo>
                <a:close/>
                <a:moveTo>
                  <a:pt x="40" y="55"/>
                </a:moveTo>
                <a:cubicBezTo>
                  <a:pt x="40" y="40"/>
                  <a:pt x="40" y="40"/>
                  <a:pt x="4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5"/>
                  <a:pt x="23" y="50"/>
                  <a:pt x="25" y="55"/>
                </a:cubicBezTo>
                <a:lnTo>
                  <a:pt x="40" y="55"/>
                </a:lnTo>
                <a:close/>
                <a:moveTo>
                  <a:pt x="43" y="0"/>
                </a:moveTo>
                <a:cubicBezTo>
                  <a:pt x="43" y="18"/>
                  <a:pt x="43" y="18"/>
                  <a:pt x="43" y="18"/>
                </a:cubicBezTo>
                <a:cubicBezTo>
                  <a:pt x="57" y="18"/>
                  <a:pt x="57" y="18"/>
                  <a:pt x="57" y="18"/>
                </a:cubicBezTo>
                <a:cubicBezTo>
                  <a:pt x="54" y="11"/>
                  <a:pt x="49" y="6"/>
                  <a:pt x="43" y="0"/>
                </a:cubicBezTo>
                <a:close/>
                <a:moveTo>
                  <a:pt x="34" y="0"/>
                </a:moveTo>
                <a:cubicBezTo>
                  <a:pt x="24" y="2"/>
                  <a:pt x="15" y="9"/>
                  <a:pt x="9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5" y="12"/>
                  <a:pt x="29" y="6"/>
                  <a:pt x="34" y="0"/>
                </a:cubicBezTo>
                <a:close/>
                <a:moveTo>
                  <a:pt x="21" y="55"/>
                </a:moveTo>
                <a:cubicBezTo>
                  <a:pt x="19" y="50"/>
                  <a:pt x="18" y="45"/>
                  <a:pt x="18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4" y="45"/>
                  <a:pt x="5" y="50"/>
                  <a:pt x="7" y="55"/>
                </a:cubicBezTo>
                <a:lnTo>
                  <a:pt x="21" y="55"/>
                </a:lnTo>
                <a:close/>
                <a:moveTo>
                  <a:pt x="83" y="65"/>
                </a:moveTo>
                <a:cubicBezTo>
                  <a:pt x="83" y="100"/>
                  <a:pt x="83" y="100"/>
                  <a:pt x="83" y="10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5"/>
                  <a:pt x="0" y="65"/>
                  <a:pt x="0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3" y="63"/>
                  <a:pt x="11" y="61"/>
                  <a:pt x="9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4" y="60"/>
                  <a:pt x="25" y="63"/>
                  <a:pt x="27" y="65"/>
                </a:cubicBezTo>
                <a:cubicBezTo>
                  <a:pt x="31" y="65"/>
                  <a:pt x="31" y="65"/>
                  <a:pt x="31" y="65"/>
                </a:cubicBezTo>
                <a:cubicBezTo>
                  <a:pt x="29" y="63"/>
                  <a:pt x="28" y="60"/>
                  <a:pt x="26" y="58"/>
                </a:cubicBezTo>
                <a:cubicBezTo>
                  <a:pt x="40" y="58"/>
                  <a:pt x="40" y="58"/>
                  <a:pt x="40" y="58"/>
                </a:cubicBezTo>
                <a:cubicBezTo>
                  <a:pt x="40" y="65"/>
                  <a:pt x="40" y="65"/>
                  <a:pt x="40" y="65"/>
                </a:cubicBezTo>
                <a:cubicBezTo>
                  <a:pt x="43" y="65"/>
                  <a:pt x="43" y="65"/>
                  <a:pt x="43" y="65"/>
                </a:cubicBezTo>
                <a:cubicBezTo>
                  <a:pt x="43" y="58"/>
                  <a:pt x="43" y="58"/>
                  <a:pt x="43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5" y="60"/>
                  <a:pt x="54" y="63"/>
                  <a:pt x="52" y="65"/>
                </a:cubicBezTo>
                <a:cubicBezTo>
                  <a:pt x="56" y="65"/>
                  <a:pt x="56" y="65"/>
                  <a:pt x="56" y="65"/>
                </a:cubicBezTo>
                <a:cubicBezTo>
                  <a:pt x="58" y="63"/>
                  <a:pt x="59" y="60"/>
                  <a:pt x="60" y="58"/>
                </a:cubicBezTo>
                <a:cubicBezTo>
                  <a:pt x="74" y="58"/>
                  <a:pt x="74" y="58"/>
                  <a:pt x="74" y="58"/>
                </a:cubicBezTo>
                <a:cubicBezTo>
                  <a:pt x="72" y="61"/>
                  <a:pt x="70" y="63"/>
                  <a:pt x="68" y="65"/>
                </a:cubicBezTo>
                <a:lnTo>
                  <a:pt x="83" y="65"/>
                </a:lnTo>
                <a:close/>
                <a:moveTo>
                  <a:pt x="26" y="90"/>
                </a:moveTo>
                <a:cubicBezTo>
                  <a:pt x="14" y="90"/>
                  <a:pt x="14" y="90"/>
                  <a:pt x="14" y="90"/>
                </a:cubicBezTo>
                <a:cubicBezTo>
                  <a:pt x="14" y="71"/>
                  <a:pt x="14" y="71"/>
                  <a:pt x="14" y="71"/>
                </a:cubicBezTo>
                <a:cubicBezTo>
                  <a:pt x="9" y="71"/>
                  <a:pt x="9" y="71"/>
                  <a:pt x="9" y="71"/>
                </a:cubicBezTo>
                <a:cubicBezTo>
                  <a:pt x="9" y="94"/>
                  <a:pt x="9" y="94"/>
                  <a:pt x="9" y="94"/>
                </a:cubicBezTo>
                <a:cubicBezTo>
                  <a:pt x="26" y="94"/>
                  <a:pt x="26" y="94"/>
                  <a:pt x="26" y="94"/>
                </a:cubicBezTo>
                <a:lnTo>
                  <a:pt x="26" y="90"/>
                </a:lnTo>
                <a:close/>
                <a:moveTo>
                  <a:pt x="32" y="71"/>
                </a:moveTo>
                <a:cubicBezTo>
                  <a:pt x="27" y="71"/>
                  <a:pt x="27" y="71"/>
                  <a:pt x="27" y="71"/>
                </a:cubicBezTo>
                <a:cubicBezTo>
                  <a:pt x="27" y="94"/>
                  <a:pt x="27" y="94"/>
                  <a:pt x="27" y="94"/>
                </a:cubicBezTo>
                <a:cubicBezTo>
                  <a:pt x="32" y="94"/>
                  <a:pt x="32" y="94"/>
                  <a:pt x="32" y="94"/>
                </a:cubicBezTo>
                <a:lnTo>
                  <a:pt x="32" y="71"/>
                </a:lnTo>
                <a:close/>
                <a:moveTo>
                  <a:pt x="54" y="71"/>
                </a:moveTo>
                <a:cubicBezTo>
                  <a:pt x="49" y="71"/>
                  <a:pt x="49" y="71"/>
                  <a:pt x="49" y="71"/>
                </a:cubicBezTo>
                <a:cubicBezTo>
                  <a:pt x="44" y="89"/>
                  <a:pt x="44" y="89"/>
                  <a:pt x="44" y="89"/>
                </a:cubicBezTo>
                <a:cubicBezTo>
                  <a:pt x="39" y="71"/>
                  <a:pt x="39" y="71"/>
                  <a:pt x="39" y="71"/>
                </a:cubicBezTo>
                <a:cubicBezTo>
                  <a:pt x="34" y="71"/>
                  <a:pt x="34" y="71"/>
                  <a:pt x="34" y="71"/>
                </a:cubicBezTo>
                <a:cubicBezTo>
                  <a:pt x="42" y="94"/>
                  <a:pt x="42" y="94"/>
                  <a:pt x="42" y="94"/>
                </a:cubicBezTo>
                <a:cubicBezTo>
                  <a:pt x="46" y="94"/>
                  <a:pt x="46" y="94"/>
                  <a:pt x="46" y="94"/>
                </a:cubicBezTo>
                <a:lnTo>
                  <a:pt x="54" y="71"/>
                </a:lnTo>
                <a:close/>
                <a:moveTo>
                  <a:pt x="73" y="90"/>
                </a:moveTo>
                <a:cubicBezTo>
                  <a:pt x="61" y="90"/>
                  <a:pt x="61" y="90"/>
                  <a:pt x="61" y="90"/>
                </a:cubicBezTo>
                <a:cubicBezTo>
                  <a:pt x="61" y="84"/>
                  <a:pt x="61" y="84"/>
                  <a:pt x="61" y="84"/>
                </a:cubicBezTo>
                <a:cubicBezTo>
                  <a:pt x="72" y="84"/>
                  <a:pt x="72" y="84"/>
                  <a:pt x="72" y="84"/>
                </a:cubicBezTo>
                <a:cubicBezTo>
                  <a:pt x="72" y="80"/>
                  <a:pt x="72" y="80"/>
                  <a:pt x="72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75"/>
                  <a:pt x="61" y="75"/>
                  <a:pt x="61" y="75"/>
                </a:cubicBezTo>
                <a:cubicBezTo>
                  <a:pt x="73" y="75"/>
                  <a:pt x="73" y="75"/>
                  <a:pt x="73" y="75"/>
                </a:cubicBezTo>
                <a:cubicBezTo>
                  <a:pt x="73" y="71"/>
                  <a:pt x="73" y="71"/>
                  <a:pt x="73" y="71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94"/>
                  <a:pt x="56" y="94"/>
                  <a:pt x="56" y="94"/>
                </a:cubicBezTo>
                <a:cubicBezTo>
                  <a:pt x="73" y="94"/>
                  <a:pt x="73" y="94"/>
                  <a:pt x="73" y="94"/>
                </a:cubicBezTo>
                <a:lnTo>
                  <a:pt x="73" y="90"/>
                </a:lnTo>
                <a:close/>
                <a:moveTo>
                  <a:pt x="21" y="21"/>
                </a:moveTo>
                <a:cubicBezTo>
                  <a:pt x="7" y="21"/>
                  <a:pt x="7" y="21"/>
                  <a:pt x="7" y="21"/>
                </a:cubicBezTo>
                <a:cubicBezTo>
                  <a:pt x="5" y="26"/>
                  <a:pt x="4" y="31"/>
                  <a:pt x="3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18" y="31"/>
                  <a:pt x="19" y="26"/>
                  <a:pt x="21" y="21"/>
                </a:cubicBezTo>
                <a:close/>
                <a:moveTo>
                  <a:pt x="21" y="21"/>
                </a:moveTo>
                <a:cubicBezTo>
                  <a:pt x="21" y="21"/>
                  <a:pt x="21" y="21"/>
                  <a:pt x="21" y="2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8" name="Freeform 77"/>
          <p:cNvSpPr>
            <a:spLocks noEditPoints="1"/>
          </p:cNvSpPr>
          <p:nvPr/>
        </p:nvSpPr>
        <p:spPr bwMode="auto">
          <a:xfrm>
            <a:off x="7894457" y="845967"/>
            <a:ext cx="216964" cy="221548"/>
          </a:xfrm>
          <a:custGeom>
            <a:avLst/>
            <a:gdLst>
              <a:gd name="T0" fmla="*/ 48 w 76"/>
              <a:gd name="T1" fmla="*/ 49 h 77"/>
              <a:gd name="T2" fmla="*/ 43 w 76"/>
              <a:gd name="T3" fmla="*/ 47 h 77"/>
              <a:gd name="T4" fmla="*/ 6 w 76"/>
              <a:gd name="T5" fmla="*/ 56 h 77"/>
              <a:gd name="T6" fmla="*/ 29 w 76"/>
              <a:gd name="T7" fmla="*/ 6 h 77"/>
              <a:gd name="T8" fmla="*/ 30 w 76"/>
              <a:gd name="T9" fmla="*/ 19 h 77"/>
              <a:gd name="T10" fmla="*/ 38 w 76"/>
              <a:gd name="T11" fmla="*/ 20 h 77"/>
              <a:gd name="T12" fmla="*/ 47 w 76"/>
              <a:gd name="T13" fmla="*/ 15 h 77"/>
              <a:gd name="T14" fmla="*/ 46 w 76"/>
              <a:gd name="T15" fmla="*/ 13 h 77"/>
              <a:gd name="T16" fmla="*/ 29 w 76"/>
              <a:gd name="T17" fmla="*/ 0 h 77"/>
              <a:gd name="T18" fmla="*/ 0 w 76"/>
              <a:gd name="T19" fmla="*/ 5 h 77"/>
              <a:gd name="T20" fmla="*/ 5 w 76"/>
              <a:gd name="T21" fmla="*/ 61 h 77"/>
              <a:gd name="T22" fmla="*/ 48 w 76"/>
              <a:gd name="T23" fmla="*/ 56 h 77"/>
              <a:gd name="T24" fmla="*/ 39 w 76"/>
              <a:gd name="T25" fmla="*/ 15 h 77"/>
              <a:gd name="T26" fmla="*/ 34 w 76"/>
              <a:gd name="T27" fmla="*/ 14 h 77"/>
              <a:gd name="T28" fmla="*/ 34 w 76"/>
              <a:gd name="T29" fmla="*/ 28 h 77"/>
              <a:gd name="T30" fmla="*/ 28 w 76"/>
              <a:gd name="T31" fmla="*/ 23 h 77"/>
              <a:gd name="T32" fmla="*/ 28 w 76"/>
              <a:gd name="T33" fmla="*/ 28 h 77"/>
              <a:gd name="T34" fmla="*/ 9 w 76"/>
              <a:gd name="T35" fmla="*/ 36 h 77"/>
              <a:gd name="T36" fmla="*/ 36 w 76"/>
              <a:gd name="T37" fmla="*/ 39 h 77"/>
              <a:gd name="T38" fmla="*/ 34 w 76"/>
              <a:gd name="T39" fmla="*/ 33 h 77"/>
              <a:gd name="T40" fmla="*/ 9 w 76"/>
              <a:gd name="T41" fmla="*/ 36 h 77"/>
              <a:gd name="T42" fmla="*/ 36 w 76"/>
              <a:gd name="T43" fmla="*/ 49 h 77"/>
              <a:gd name="T44" fmla="*/ 36 w 76"/>
              <a:gd name="T45" fmla="*/ 43 h 77"/>
              <a:gd name="T46" fmla="*/ 9 w 76"/>
              <a:gd name="T47" fmla="*/ 46 h 77"/>
              <a:gd name="T48" fmla="*/ 74 w 76"/>
              <a:gd name="T49" fmla="*/ 44 h 77"/>
              <a:gd name="T50" fmla="*/ 76 w 76"/>
              <a:gd name="T51" fmla="*/ 41 h 77"/>
              <a:gd name="T52" fmla="*/ 59 w 76"/>
              <a:gd name="T53" fmla="*/ 28 h 77"/>
              <a:gd name="T54" fmla="*/ 46 w 76"/>
              <a:gd name="T55" fmla="*/ 20 h 77"/>
              <a:gd name="T56" fmla="*/ 39 w 76"/>
              <a:gd name="T57" fmla="*/ 32 h 77"/>
              <a:gd name="T58" fmla="*/ 53 w 76"/>
              <a:gd name="T59" fmla="*/ 46 h 77"/>
              <a:gd name="T60" fmla="*/ 49 w 76"/>
              <a:gd name="T61" fmla="*/ 40 h 77"/>
              <a:gd name="T62" fmla="*/ 47 w 76"/>
              <a:gd name="T63" fmla="*/ 25 h 77"/>
              <a:gd name="T64" fmla="*/ 56 w 76"/>
              <a:gd name="T65" fmla="*/ 32 h 77"/>
              <a:gd name="T66" fmla="*/ 63 w 76"/>
              <a:gd name="T67" fmla="*/ 56 h 77"/>
              <a:gd name="T68" fmla="*/ 52 w 76"/>
              <a:gd name="T69" fmla="*/ 69 h 77"/>
              <a:gd name="T70" fmla="*/ 26 w 76"/>
              <a:gd name="T71" fmla="*/ 65 h 77"/>
              <a:gd name="T72" fmla="*/ 59 w 76"/>
              <a:gd name="T73" fmla="*/ 77 h 77"/>
              <a:gd name="T74" fmla="*/ 76 w 76"/>
              <a:gd name="T75" fmla="*/ 51 h 77"/>
              <a:gd name="T76" fmla="*/ 71 w 76"/>
              <a:gd name="T77" fmla="*/ 46 h 77"/>
              <a:gd name="T78" fmla="*/ 20 w 76"/>
              <a:gd name="T79" fmla="*/ 11 h 77"/>
              <a:gd name="T80" fmla="*/ 9 w 76"/>
              <a:gd name="T81" fmla="*/ 13 h 77"/>
              <a:gd name="T82" fmla="*/ 12 w 76"/>
              <a:gd name="T83" fmla="*/ 26 h 77"/>
              <a:gd name="T84" fmla="*/ 22 w 76"/>
              <a:gd name="T85" fmla="*/ 24 h 77"/>
              <a:gd name="T86" fmla="*/ 20 w 76"/>
              <a:gd name="T87" fmla="*/ 11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6" h="77">
                <a:moveTo>
                  <a:pt x="48" y="56"/>
                </a:moveTo>
                <a:cubicBezTo>
                  <a:pt x="48" y="49"/>
                  <a:pt x="48" y="49"/>
                  <a:pt x="48" y="49"/>
                </a:cubicBezTo>
                <a:cubicBezTo>
                  <a:pt x="48" y="49"/>
                  <a:pt x="48" y="49"/>
                  <a:pt x="47" y="49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6"/>
                  <a:pt x="43" y="56"/>
                  <a:pt x="43" y="56"/>
                </a:cubicBezTo>
                <a:cubicBezTo>
                  <a:pt x="6" y="56"/>
                  <a:pt x="6" y="56"/>
                  <a:pt x="6" y="56"/>
                </a:cubicBezTo>
                <a:cubicBezTo>
                  <a:pt x="6" y="6"/>
                  <a:pt x="6" y="6"/>
                  <a:pt x="6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7"/>
                  <a:pt x="29" y="18"/>
                  <a:pt x="30" y="19"/>
                </a:cubicBezTo>
                <a:cubicBezTo>
                  <a:pt x="30" y="20"/>
                  <a:pt x="31" y="20"/>
                  <a:pt x="3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40" y="18"/>
                  <a:pt x="42" y="16"/>
                  <a:pt x="45" y="16"/>
                </a:cubicBezTo>
                <a:cubicBezTo>
                  <a:pt x="46" y="15"/>
                  <a:pt x="46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6" y="14"/>
                  <a:pt x="46" y="13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1"/>
                  <a:pt x="31" y="0"/>
                  <a:pt x="29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9"/>
                  <a:pt x="2" y="61"/>
                  <a:pt x="5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6" y="61"/>
                  <a:pt x="48" y="59"/>
                  <a:pt x="48" y="56"/>
                </a:cubicBezTo>
                <a:close/>
                <a:moveTo>
                  <a:pt x="34" y="10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4" y="14"/>
                  <a:pt x="34" y="14"/>
                  <a:pt x="34" y="14"/>
                </a:cubicBezTo>
                <a:lnTo>
                  <a:pt x="34" y="10"/>
                </a:lnTo>
                <a:close/>
                <a:moveTo>
                  <a:pt x="34" y="28"/>
                </a:moveTo>
                <a:cubicBezTo>
                  <a:pt x="34" y="26"/>
                  <a:pt x="35" y="24"/>
                  <a:pt x="36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7" y="23"/>
                  <a:pt x="25" y="24"/>
                  <a:pt x="25" y="25"/>
                </a:cubicBezTo>
                <a:cubicBezTo>
                  <a:pt x="25" y="27"/>
                  <a:pt x="27" y="28"/>
                  <a:pt x="28" y="28"/>
                </a:cubicBezTo>
                <a:lnTo>
                  <a:pt x="34" y="28"/>
                </a:lnTo>
                <a:close/>
                <a:moveTo>
                  <a:pt x="9" y="36"/>
                </a:moveTo>
                <a:cubicBezTo>
                  <a:pt x="9" y="37"/>
                  <a:pt x="11" y="39"/>
                  <a:pt x="12" y="39"/>
                </a:cubicBezTo>
                <a:cubicBezTo>
                  <a:pt x="36" y="39"/>
                  <a:pt x="36" y="39"/>
                  <a:pt x="36" y="39"/>
                </a:cubicBezTo>
                <a:cubicBezTo>
                  <a:pt x="35" y="37"/>
                  <a:pt x="35" y="35"/>
                  <a:pt x="34" y="33"/>
                </a:cubicBezTo>
                <a:cubicBezTo>
                  <a:pt x="34" y="33"/>
                  <a:pt x="34" y="33"/>
                  <a:pt x="34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1" y="33"/>
                  <a:pt x="9" y="34"/>
                  <a:pt x="9" y="36"/>
                </a:cubicBezTo>
                <a:close/>
                <a:moveTo>
                  <a:pt x="12" y="49"/>
                </a:moveTo>
                <a:cubicBezTo>
                  <a:pt x="36" y="49"/>
                  <a:pt x="36" y="49"/>
                  <a:pt x="36" y="49"/>
                </a:cubicBezTo>
                <a:cubicBezTo>
                  <a:pt x="38" y="49"/>
                  <a:pt x="39" y="48"/>
                  <a:pt x="39" y="46"/>
                </a:cubicBezTo>
                <a:cubicBezTo>
                  <a:pt x="39" y="45"/>
                  <a:pt x="38" y="43"/>
                  <a:pt x="36" y="43"/>
                </a:cubicBezTo>
                <a:cubicBezTo>
                  <a:pt x="12" y="43"/>
                  <a:pt x="12" y="43"/>
                  <a:pt x="12" y="43"/>
                </a:cubicBezTo>
                <a:cubicBezTo>
                  <a:pt x="11" y="43"/>
                  <a:pt x="9" y="45"/>
                  <a:pt x="9" y="46"/>
                </a:cubicBezTo>
                <a:cubicBezTo>
                  <a:pt x="9" y="48"/>
                  <a:pt x="11" y="49"/>
                  <a:pt x="12" y="49"/>
                </a:cubicBezTo>
                <a:close/>
                <a:moveTo>
                  <a:pt x="74" y="44"/>
                </a:moveTo>
                <a:cubicBezTo>
                  <a:pt x="76" y="45"/>
                  <a:pt x="76" y="45"/>
                  <a:pt x="76" y="45"/>
                </a:cubicBez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69" y="39"/>
                  <a:pt x="69" y="39"/>
                </a:cubicBezTo>
                <a:cubicBezTo>
                  <a:pt x="66" y="32"/>
                  <a:pt x="61" y="30"/>
                  <a:pt x="59" y="28"/>
                </a:cubicBezTo>
                <a:cubicBezTo>
                  <a:pt x="58" y="28"/>
                  <a:pt x="58" y="27"/>
                  <a:pt x="58" y="27"/>
                </a:cubicBezTo>
                <a:cubicBezTo>
                  <a:pt x="56" y="24"/>
                  <a:pt x="53" y="19"/>
                  <a:pt x="46" y="20"/>
                </a:cubicBezTo>
                <a:cubicBezTo>
                  <a:pt x="44" y="21"/>
                  <a:pt x="42" y="22"/>
                  <a:pt x="41" y="23"/>
                </a:cubicBezTo>
                <a:cubicBezTo>
                  <a:pt x="39" y="26"/>
                  <a:pt x="38" y="29"/>
                  <a:pt x="39" y="32"/>
                </a:cubicBezTo>
                <a:cubicBezTo>
                  <a:pt x="40" y="37"/>
                  <a:pt x="42" y="40"/>
                  <a:pt x="45" y="43"/>
                </a:cubicBezTo>
                <a:cubicBezTo>
                  <a:pt x="53" y="46"/>
                  <a:pt x="53" y="46"/>
                  <a:pt x="53" y="46"/>
                </a:cubicBezTo>
                <a:cubicBezTo>
                  <a:pt x="53" y="46"/>
                  <a:pt x="53" y="46"/>
                  <a:pt x="53" y="45"/>
                </a:cubicBezTo>
                <a:cubicBezTo>
                  <a:pt x="53" y="43"/>
                  <a:pt x="52" y="42"/>
                  <a:pt x="49" y="40"/>
                </a:cubicBezTo>
                <a:cubicBezTo>
                  <a:pt x="46" y="37"/>
                  <a:pt x="45" y="35"/>
                  <a:pt x="44" y="31"/>
                </a:cubicBezTo>
                <a:cubicBezTo>
                  <a:pt x="43" y="28"/>
                  <a:pt x="45" y="26"/>
                  <a:pt x="47" y="25"/>
                </a:cubicBezTo>
                <a:cubicBezTo>
                  <a:pt x="49" y="25"/>
                  <a:pt x="50" y="26"/>
                  <a:pt x="53" y="29"/>
                </a:cubicBezTo>
                <a:cubicBezTo>
                  <a:pt x="54" y="30"/>
                  <a:pt x="55" y="31"/>
                  <a:pt x="56" y="32"/>
                </a:cubicBezTo>
                <a:cubicBezTo>
                  <a:pt x="58" y="33"/>
                  <a:pt x="62" y="35"/>
                  <a:pt x="64" y="42"/>
                </a:cubicBezTo>
                <a:cubicBezTo>
                  <a:pt x="64" y="46"/>
                  <a:pt x="64" y="50"/>
                  <a:pt x="63" y="56"/>
                </a:cubicBezTo>
                <a:cubicBezTo>
                  <a:pt x="62" y="60"/>
                  <a:pt x="59" y="64"/>
                  <a:pt x="57" y="67"/>
                </a:cubicBezTo>
                <a:cubicBezTo>
                  <a:pt x="56" y="68"/>
                  <a:pt x="53" y="70"/>
                  <a:pt x="52" y="69"/>
                </a:cubicBezTo>
                <a:cubicBezTo>
                  <a:pt x="37" y="65"/>
                  <a:pt x="37" y="65"/>
                  <a:pt x="37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7" y="66"/>
                  <a:pt x="29" y="67"/>
                  <a:pt x="31" y="68"/>
                </a:cubicBezTo>
                <a:cubicBezTo>
                  <a:pt x="59" y="77"/>
                  <a:pt x="59" y="77"/>
                  <a:pt x="59" y="77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51"/>
                  <a:pt x="76" y="51"/>
                  <a:pt x="76" y="51"/>
                </a:cubicBezTo>
                <a:cubicBezTo>
                  <a:pt x="72" y="49"/>
                  <a:pt x="72" y="49"/>
                  <a:pt x="72" y="49"/>
                </a:cubicBezTo>
                <a:cubicBezTo>
                  <a:pt x="71" y="49"/>
                  <a:pt x="70" y="47"/>
                  <a:pt x="71" y="46"/>
                </a:cubicBezTo>
                <a:cubicBezTo>
                  <a:pt x="71" y="45"/>
                  <a:pt x="73" y="44"/>
                  <a:pt x="74" y="44"/>
                </a:cubicBezTo>
                <a:close/>
                <a:moveTo>
                  <a:pt x="20" y="11"/>
                </a:moveTo>
                <a:cubicBezTo>
                  <a:pt x="12" y="11"/>
                  <a:pt x="12" y="11"/>
                  <a:pt x="12" y="11"/>
                </a:cubicBezTo>
                <a:cubicBezTo>
                  <a:pt x="10" y="11"/>
                  <a:pt x="9" y="12"/>
                  <a:pt x="9" y="13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5"/>
                  <a:pt x="10" y="26"/>
                  <a:pt x="12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1" y="26"/>
                  <a:pt x="22" y="25"/>
                  <a:pt x="22" y="2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1" y="11"/>
                  <a:pt x="2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9" name="Freeform 78"/>
          <p:cNvSpPr>
            <a:spLocks noEditPoints="1"/>
          </p:cNvSpPr>
          <p:nvPr/>
        </p:nvSpPr>
        <p:spPr bwMode="auto">
          <a:xfrm>
            <a:off x="7235924" y="838327"/>
            <a:ext cx="278081" cy="259746"/>
          </a:xfrm>
          <a:custGeom>
            <a:avLst/>
            <a:gdLst>
              <a:gd name="T0" fmla="*/ 94 w 97"/>
              <a:gd name="T1" fmla="*/ 41 h 91"/>
              <a:gd name="T2" fmla="*/ 91 w 97"/>
              <a:gd name="T3" fmla="*/ 40 h 91"/>
              <a:gd name="T4" fmla="*/ 88 w 97"/>
              <a:gd name="T5" fmla="*/ 43 h 91"/>
              <a:gd name="T6" fmla="*/ 90 w 97"/>
              <a:gd name="T7" fmla="*/ 46 h 91"/>
              <a:gd name="T8" fmla="*/ 92 w 97"/>
              <a:gd name="T9" fmla="*/ 47 h 91"/>
              <a:gd name="T10" fmla="*/ 96 w 97"/>
              <a:gd name="T11" fmla="*/ 47 h 91"/>
              <a:gd name="T12" fmla="*/ 96 w 97"/>
              <a:gd name="T13" fmla="*/ 43 h 91"/>
              <a:gd name="T14" fmla="*/ 46 w 97"/>
              <a:gd name="T15" fmla="*/ 34 h 91"/>
              <a:gd name="T16" fmla="*/ 10 w 97"/>
              <a:gd name="T17" fmla="*/ 91 h 91"/>
              <a:gd name="T18" fmla="*/ 61 w 97"/>
              <a:gd name="T19" fmla="*/ 40 h 91"/>
              <a:gd name="T20" fmla="*/ 54 w 97"/>
              <a:gd name="T21" fmla="*/ 41 h 91"/>
              <a:gd name="T22" fmla="*/ 51 w 97"/>
              <a:gd name="T23" fmla="*/ 39 h 91"/>
              <a:gd name="T24" fmla="*/ 54 w 97"/>
              <a:gd name="T25" fmla="*/ 40 h 91"/>
              <a:gd name="T26" fmla="*/ 85 w 97"/>
              <a:gd name="T27" fmla="*/ 39 h 91"/>
              <a:gd name="T28" fmla="*/ 78 w 97"/>
              <a:gd name="T29" fmla="*/ 14 h 91"/>
              <a:gd name="T30" fmla="*/ 53 w 97"/>
              <a:gd name="T31" fmla="*/ 7 h 91"/>
              <a:gd name="T32" fmla="*/ 44 w 97"/>
              <a:gd name="T33" fmla="*/ 21 h 91"/>
              <a:gd name="T34" fmla="*/ 36 w 97"/>
              <a:gd name="T35" fmla="*/ 29 h 91"/>
              <a:gd name="T36" fmla="*/ 53 w 97"/>
              <a:gd name="T37" fmla="*/ 17 h 91"/>
              <a:gd name="T38" fmla="*/ 71 w 97"/>
              <a:gd name="T39" fmla="*/ 22 h 91"/>
              <a:gd name="T40" fmla="*/ 75 w 97"/>
              <a:gd name="T41" fmla="*/ 40 h 91"/>
              <a:gd name="T42" fmla="*/ 63 w 97"/>
              <a:gd name="T43" fmla="*/ 57 h 91"/>
              <a:gd name="T44" fmla="*/ 71 w 97"/>
              <a:gd name="T45" fmla="*/ 58 h 91"/>
              <a:gd name="T46" fmla="*/ 86 w 97"/>
              <a:gd name="T47" fmla="*/ 43 h 91"/>
              <a:gd name="T48" fmla="*/ 38 w 97"/>
              <a:gd name="T49" fmla="*/ 18 h 91"/>
              <a:gd name="T50" fmla="*/ 40 w 97"/>
              <a:gd name="T51" fmla="*/ 17 h 91"/>
              <a:gd name="T52" fmla="*/ 43 w 97"/>
              <a:gd name="T53" fmla="*/ 16 h 91"/>
              <a:gd name="T54" fmla="*/ 44 w 97"/>
              <a:gd name="T55" fmla="*/ 12 h 91"/>
              <a:gd name="T56" fmla="*/ 40 w 97"/>
              <a:gd name="T57" fmla="*/ 10 h 91"/>
              <a:gd name="T58" fmla="*/ 37 w 97"/>
              <a:gd name="T59" fmla="*/ 12 h 91"/>
              <a:gd name="T60" fmla="*/ 36 w 97"/>
              <a:gd name="T61" fmla="*/ 15 h 91"/>
              <a:gd name="T62" fmla="*/ 84 w 97"/>
              <a:gd name="T63" fmla="*/ 27 h 91"/>
              <a:gd name="T64" fmla="*/ 87 w 97"/>
              <a:gd name="T65" fmla="*/ 29 h 91"/>
              <a:gd name="T66" fmla="*/ 90 w 97"/>
              <a:gd name="T67" fmla="*/ 28 h 91"/>
              <a:gd name="T68" fmla="*/ 91 w 97"/>
              <a:gd name="T69" fmla="*/ 24 h 91"/>
              <a:gd name="T70" fmla="*/ 88 w 97"/>
              <a:gd name="T71" fmla="*/ 22 h 91"/>
              <a:gd name="T72" fmla="*/ 85 w 97"/>
              <a:gd name="T73" fmla="*/ 21 h 91"/>
              <a:gd name="T74" fmla="*/ 82 w 97"/>
              <a:gd name="T75" fmla="*/ 24 h 91"/>
              <a:gd name="T76" fmla="*/ 64 w 97"/>
              <a:gd name="T77" fmla="*/ 10 h 91"/>
              <a:gd name="T78" fmla="*/ 64 w 97"/>
              <a:gd name="T79" fmla="*/ 1 h 91"/>
              <a:gd name="T80" fmla="*/ 65 w 97"/>
              <a:gd name="T81" fmla="*/ 7 h 91"/>
              <a:gd name="T82" fmla="*/ 63 w 97"/>
              <a:gd name="T83" fmla="*/ 5 h 91"/>
              <a:gd name="T84" fmla="*/ 68 w 97"/>
              <a:gd name="T85" fmla="*/ 4 h 91"/>
              <a:gd name="T86" fmla="*/ 59 w 97"/>
              <a:gd name="T87" fmla="*/ 5 h 91"/>
              <a:gd name="T88" fmla="*/ 82 w 97"/>
              <a:gd name="T89" fmla="*/ 51 h 91"/>
              <a:gd name="T90" fmla="*/ 84 w 97"/>
              <a:gd name="T91" fmla="*/ 56 h 91"/>
              <a:gd name="T92" fmla="*/ 83 w 97"/>
              <a:gd name="T93" fmla="*/ 52 h 91"/>
              <a:gd name="T94" fmla="*/ 78 w 97"/>
              <a:gd name="T95" fmla="*/ 55 h 91"/>
              <a:gd name="T96" fmla="*/ 82 w 97"/>
              <a:gd name="T97" fmla="*/ 60 h 91"/>
              <a:gd name="T98" fmla="*/ 82 w 97"/>
              <a:gd name="T99" fmla="*/ 5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7" h="91">
                <a:moveTo>
                  <a:pt x="97" y="41"/>
                </a:moveTo>
                <a:cubicBezTo>
                  <a:pt x="96" y="41"/>
                  <a:pt x="96" y="41"/>
                  <a:pt x="95" y="41"/>
                </a:cubicBezTo>
                <a:cubicBezTo>
                  <a:pt x="94" y="41"/>
                  <a:pt x="94" y="41"/>
                  <a:pt x="94" y="41"/>
                </a:cubicBezTo>
                <a:cubicBezTo>
                  <a:pt x="93" y="40"/>
                  <a:pt x="93" y="40"/>
                  <a:pt x="93" y="40"/>
                </a:cubicBezTo>
                <a:cubicBezTo>
                  <a:pt x="93" y="39"/>
                  <a:pt x="92" y="39"/>
                  <a:pt x="92" y="39"/>
                </a:cubicBezTo>
                <a:cubicBezTo>
                  <a:pt x="91" y="39"/>
                  <a:pt x="91" y="40"/>
                  <a:pt x="91" y="40"/>
                </a:cubicBezTo>
                <a:cubicBezTo>
                  <a:pt x="90" y="41"/>
                  <a:pt x="90" y="41"/>
                  <a:pt x="90" y="41"/>
                </a:cubicBezTo>
                <a:cubicBezTo>
                  <a:pt x="89" y="42"/>
                  <a:pt x="89" y="42"/>
                  <a:pt x="89" y="42"/>
                </a:cubicBezTo>
                <a:cubicBezTo>
                  <a:pt x="89" y="42"/>
                  <a:pt x="88" y="42"/>
                  <a:pt x="88" y="43"/>
                </a:cubicBezTo>
                <a:cubicBezTo>
                  <a:pt x="88" y="44"/>
                  <a:pt x="88" y="44"/>
                  <a:pt x="89" y="44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46"/>
                  <a:pt x="90" y="46"/>
                  <a:pt x="90" y="46"/>
                </a:cubicBezTo>
                <a:cubicBezTo>
                  <a:pt x="90" y="47"/>
                  <a:pt x="90" y="47"/>
                  <a:pt x="91" y="48"/>
                </a:cubicBezTo>
                <a:cubicBezTo>
                  <a:pt x="91" y="48"/>
                  <a:pt x="91" y="48"/>
                  <a:pt x="91" y="48"/>
                </a:cubicBezTo>
                <a:cubicBezTo>
                  <a:pt x="92" y="48"/>
                  <a:pt x="92" y="48"/>
                  <a:pt x="92" y="47"/>
                </a:cubicBezTo>
                <a:cubicBezTo>
                  <a:pt x="93" y="47"/>
                  <a:pt x="93" y="47"/>
                  <a:pt x="93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5" y="47"/>
                  <a:pt x="96" y="47"/>
                  <a:pt x="96" y="47"/>
                </a:cubicBezTo>
                <a:cubicBezTo>
                  <a:pt x="96" y="46"/>
                  <a:pt x="96" y="46"/>
                  <a:pt x="96" y="45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43"/>
                  <a:pt x="96" y="43"/>
                  <a:pt x="96" y="43"/>
                </a:cubicBezTo>
                <a:cubicBezTo>
                  <a:pt x="97" y="42"/>
                  <a:pt x="97" y="42"/>
                  <a:pt x="97" y="41"/>
                </a:cubicBezTo>
                <a:close/>
                <a:moveTo>
                  <a:pt x="52" y="31"/>
                </a:moveTo>
                <a:cubicBezTo>
                  <a:pt x="50" y="31"/>
                  <a:pt x="48" y="32"/>
                  <a:pt x="46" y="34"/>
                </a:cubicBezTo>
                <a:cubicBezTo>
                  <a:pt x="4" y="76"/>
                  <a:pt x="4" y="76"/>
                  <a:pt x="4" y="76"/>
                </a:cubicBezTo>
                <a:cubicBezTo>
                  <a:pt x="0" y="79"/>
                  <a:pt x="0" y="85"/>
                  <a:pt x="4" y="88"/>
                </a:cubicBezTo>
                <a:cubicBezTo>
                  <a:pt x="6" y="90"/>
                  <a:pt x="8" y="91"/>
                  <a:pt x="10" y="91"/>
                </a:cubicBezTo>
                <a:cubicBezTo>
                  <a:pt x="13" y="91"/>
                  <a:pt x="15" y="90"/>
                  <a:pt x="17" y="88"/>
                </a:cubicBezTo>
                <a:cubicBezTo>
                  <a:pt x="59" y="46"/>
                  <a:pt x="59" y="46"/>
                  <a:pt x="59" y="46"/>
                </a:cubicBezTo>
                <a:cubicBezTo>
                  <a:pt x="61" y="45"/>
                  <a:pt x="61" y="42"/>
                  <a:pt x="61" y="40"/>
                </a:cubicBezTo>
                <a:cubicBezTo>
                  <a:pt x="61" y="37"/>
                  <a:pt x="61" y="35"/>
                  <a:pt x="59" y="34"/>
                </a:cubicBezTo>
                <a:cubicBezTo>
                  <a:pt x="57" y="32"/>
                  <a:pt x="55" y="31"/>
                  <a:pt x="52" y="31"/>
                </a:cubicBezTo>
                <a:close/>
                <a:moveTo>
                  <a:pt x="54" y="41"/>
                </a:moveTo>
                <a:cubicBezTo>
                  <a:pt x="46" y="49"/>
                  <a:pt x="46" y="49"/>
                  <a:pt x="46" y="49"/>
                </a:cubicBezTo>
                <a:cubicBezTo>
                  <a:pt x="43" y="47"/>
                  <a:pt x="43" y="47"/>
                  <a:pt x="43" y="47"/>
                </a:cubicBezTo>
                <a:cubicBezTo>
                  <a:pt x="51" y="39"/>
                  <a:pt x="51" y="39"/>
                  <a:pt x="51" y="39"/>
                </a:cubicBezTo>
                <a:cubicBezTo>
                  <a:pt x="52" y="38"/>
                  <a:pt x="52" y="38"/>
                  <a:pt x="52" y="38"/>
                </a:cubicBezTo>
                <a:cubicBezTo>
                  <a:pt x="53" y="38"/>
                  <a:pt x="53" y="38"/>
                  <a:pt x="54" y="39"/>
                </a:cubicBezTo>
                <a:cubicBezTo>
                  <a:pt x="54" y="39"/>
                  <a:pt x="54" y="40"/>
                  <a:pt x="54" y="40"/>
                </a:cubicBezTo>
                <a:cubicBezTo>
                  <a:pt x="54" y="40"/>
                  <a:pt x="54" y="41"/>
                  <a:pt x="54" y="41"/>
                </a:cubicBezTo>
                <a:close/>
                <a:moveTo>
                  <a:pt x="86" y="43"/>
                </a:moveTo>
                <a:cubicBezTo>
                  <a:pt x="86" y="41"/>
                  <a:pt x="86" y="40"/>
                  <a:pt x="85" y="39"/>
                </a:cubicBezTo>
                <a:cubicBezTo>
                  <a:pt x="76" y="30"/>
                  <a:pt x="76" y="30"/>
                  <a:pt x="76" y="30"/>
                </a:cubicBezTo>
                <a:cubicBezTo>
                  <a:pt x="79" y="18"/>
                  <a:pt x="79" y="18"/>
                  <a:pt x="79" y="18"/>
                </a:cubicBezTo>
                <a:cubicBezTo>
                  <a:pt x="80" y="16"/>
                  <a:pt x="79" y="15"/>
                  <a:pt x="78" y="14"/>
                </a:cubicBezTo>
                <a:cubicBezTo>
                  <a:pt x="77" y="13"/>
                  <a:pt x="76" y="13"/>
                  <a:pt x="75" y="13"/>
                </a:cubicBezTo>
                <a:cubicBezTo>
                  <a:pt x="62" y="16"/>
                  <a:pt x="62" y="16"/>
                  <a:pt x="62" y="16"/>
                </a:cubicBezTo>
                <a:cubicBezTo>
                  <a:pt x="53" y="7"/>
                  <a:pt x="53" y="7"/>
                  <a:pt x="53" y="7"/>
                </a:cubicBezTo>
                <a:cubicBezTo>
                  <a:pt x="52" y="6"/>
                  <a:pt x="51" y="6"/>
                  <a:pt x="50" y="6"/>
                </a:cubicBezTo>
                <a:cubicBezTo>
                  <a:pt x="48" y="7"/>
                  <a:pt x="47" y="8"/>
                  <a:pt x="47" y="9"/>
                </a:cubicBezTo>
                <a:cubicBezTo>
                  <a:pt x="44" y="21"/>
                  <a:pt x="44" y="21"/>
                  <a:pt x="44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1" y="24"/>
                  <a:pt x="32" y="26"/>
                </a:cubicBezTo>
                <a:cubicBezTo>
                  <a:pt x="32" y="28"/>
                  <a:pt x="34" y="30"/>
                  <a:pt x="36" y="29"/>
                </a:cubicBezTo>
                <a:cubicBezTo>
                  <a:pt x="47" y="28"/>
                  <a:pt x="47" y="28"/>
                  <a:pt x="47" y="28"/>
                </a:cubicBezTo>
                <a:cubicBezTo>
                  <a:pt x="49" y="28"/>
                  <a:pt x="50" y="27"/>
                  <a:pt x="50" y="25"/>
                </a:cubicBezTo>
                <a:cubicBezTo>
                  <a:pt x="53" y="17"/>
                  <a:pt x="53" y="17"/>
                  <a:pt x="53" y="17"/>
                </a:cubicBezTo>
                <a:cubicBezTo>
                  <a:pt x="59" y="23"/>
                  <a:pt x="59" y="23"/>
                  <a:pt x="59" y="23"/>
                </a:cubicBezTo>
                <a:cubicBezTo>
                  <a:pt x="60" y="24"/>
                  <a:pt x="61" y="24"/>
                  <a:pt x="62" y="24"/>
                </a:cubicBezTo>
                <a:cubicBezTo>
                  <a:pt x="71" y="22"/>
                  <a:pt x="71" y="22"/>
                  <a:pt x="71" y="22"/>
                </a:cubicBezTo>
                <a:cubicBezTo>
                  <a:pt x="68" y="30"/>
                  <a:pt x="68" y="30"/>
                  <a:pt x="68" y="30"/>
                </a:cubicBezTo>
                <a:cubicBezTo>
                  <a:pt x="68" y="31"/>
                  <a:pt x="68" y="33"/>
                  <a:pt x="69" y="34"/>
                </a:cubicBezTo>
                <a:cubicBezTo>
                  <a:pt x="75" y="40"/>
                  <a:pt x="75" y="40"/>
                  <a:pt x="75" y="40"/>
                </a:cubicBezTo>
                <a:cubicBezTo>
                  <a:pt x="67" y="42"/>
                  <a:pt x="67" y="42"/>
                  <a:pt x="67" y="42"/>
                </a:cubicBezTo>
                <a:cubicBezTo>
                  <a:pt x="66" y="42"/>
                  <a:pt x="64" y="44"/>
                  <a:pt x="64" y="45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9"/>
                  <a:pt x="65" y="61"/>
                  <a:pt x="67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69" y="61"/>
                  <a:pt x="71" y="60"/>
                  <a:pt x="71" y="58"/>
                </a:cubicBezTo>
                <a:cubicBezTo>
                  <a:pt x="71" y="48"/>
                  <a:pt x="71" y="48"/>
                  <a:pt x="71" y="48"/>
                </a:cubicBezTo>
                <a:cubicBezTo>
                  <a:pt x="83" y="45"/>
                  <a:pt x="83" y="45"/>
                  <a:pt x="83" y="45"/>
                </a:cubicBezTo>
                <a:cubicBezTo>
                  <a:pt x="85" y="45"/>
                  <a:pt x="86" y="44"/>
                  <a:pt x="86" y="43"/>
                </a:cubicBezTo>
                <a:close/>
                <a:moveTo>
                  <a:pt x="37" y="16"/>
                </a:move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7" y="18"/>
                  <a:pt x="38" y="18"/>
                </a:cubicBezTo>
                <a:cubicBezTo>
                  <a:pt x="38" y="18"/>
                  <a:pt x="38" y="18"/>
                  <a:pt x="38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40" y="17"/>
                  <a:pt x="40" y="17"/>
                  <a:pt x="40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43" y="17"/>
                  <a:pt x="43" y="17"/>
                </a:cubicBezTo>
                <a:cubicBezTo>
                  <a:pt x="43" y="17"/>
                  <a:pt x="44" y="16"/>
                  <a:pt x="43" y="16"/>
                </a:cubicBezTo>
                <a:cubicBezTo>
                  <a:pt x="43" y="14"/>
                  <a:pt x="43" y="14"/>
                  <a:pt x="43" y="14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2"/>
                  <a:pt x="44" y="12"/>
                </a:cubicBezTo>
                <a:cubicBezTo>
                  <a:pt x="43" y="11"/>
                  <a:pt x="43" y="11"/>
                  <a:pt x="42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39" y="9"/>
                  <a:pt x="39" y="10"/>
                </a:cubicBezTo>
                <a:cubicBezTo>
                  <a:pt x="38" y="10"/>
                  <a:pt x="38" y="10"/>
                  <a:pt x="38" y="11"/>
                </a:cubicBez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13"/>
                  <a:pt x="35" y="13"/>
                  <a:pt x="35" y="14"/>
                </a:cubicBezTo>
                <a:cubicBezTo>
                  <a:pt x="35" y="14"/>
                  <a:pt x="35" y="15"/>
                  <a:pt x="36" y="15"/>
                </a:cubicBezTo>
                <a:lnTo>
                  <a:pt x="37" y="16"/>
                </a:lnTo>
                <a:close/>
                <a:moveTo>
                  <a:pt x="84" y="26"/>
                </a:moveTo>
                <a:cubicBezTo>
                  <a:pt x="84" y="27"/>
                  <a:pt x="84" y="27"/>
                  <a:pt x="84" y="27"/>
                </a:cubicBezTo>
                <a:cubicBezTo>
                  <a:pt x="84" y="28"/>
                  <a:pt x="85" y="29"/>
                  <a:pt x="85" y="29"/>
                </a:cubicBezTo>
                <a:cubicBezTo>
                  <a:pt x="85" y="29"/>
                  <a:pt x="85" y="29"/>
                  <a:pt x="86" y="29"/>
                </a:cubicBezTo>
                <a:cubicBezTo>
                  <a:pt x="86" y="29"/>
                  <a:pt x="86" y="29"/>
                  <a:pt x="87" y="29"/>
                </a:cubicBezTo>
                <a:cubicBezTo>
                  <a:pt x="88" y="28"/>
                  <a:pt x="88" y="28"/>
                  <a:pt x="88" y="28"/>
                </a:cubicBezTo>
                <a:cubicBezTo>
                  <a:pt x="89" y="28"/>
                  <a:pt x="89" y="28"/>
                  <a:pt x="89" y="28"/>
                </a:cubicBezTo>
                <a:cubicBezTo>
                  <a:pt x="89" y="28"/>
                  <a:pt x="90" y="28"/>
                  <a:pt x="90" y="28"/>
                </a:cubicBezTo>
                <a:cubicBezTo>
                  <a:pt x="91" y="27"/>
                  <a:pt x="91" y="27"/>
                  <a:pt x="91" y="26"/>
                </a:cubicBezTo>
                <a:cubicBezTo>
                  <a:pt x="90" y="25"/>
                  <a:pt x="90" y="25"/>
                  <a:pt x="90" y="25"/>
                </a:cubicBezTo>
                <a:cubicBezTo>
                  <a:pt x="91" y="24"/>
                  <a:pt x="91" y="24"/>
                  <a:pt x="91" y="24"/>
                </a:cubicBezTo>
                <a:cubicBezTo>
                  <a:pt x="91" y="23"/>
                  <a:pt x="91" y="23"/>
                  <a:pt x="91" y="22"/>
                </a:cubicBezTo>
                <a:cubicBezTo>
                  <a:pt x="91" y="22"/>
                  <a:pt x="90" y="22"/>
                  <a:pt x="89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7" y="21"/>
                  <a:pt x="87" y="21"/>
                  <a:pt x="87" y="21"/>
                </a:cubicBezTo>
                <a:cubicBezTo>
                  <a:pt x="87" y="20"/>
                  <a:pt x="86" y="20"/>
                  <a:pt x="86" y="20"/>
                </a:cubicBezTo>
                <a:cubicBezTo>
                  <a:pt x="85" y="20"/>
                  <a:pt x="85" y="21"/>
                  <a:pt x="85" y="21"/>
                </a:cubicBezTo>
                <a:cubicBezTo>
                  <a:pt x="84" y="22"/>
                  <a:pt x="84" y="22"/>
                  <a:pt x="84" y="22"/>
                </a:cubicBezTo>
                <a:cubicBezTo>
                  <a:pt x="83" y="23"/>
                  <a:pt x="83" y="23"/>
                  <a:pt x="83" y="23"/>
                </a:cubicBezTo>
                <a:cubicBezTo>
                  <a:pt x="83" y="23"/>
                  <a:pt x="82" y="24"/>
                  <a:pt x="82" y="24"/>
                </a:cubicBezTo>
                <a:cubicBezTo>
                  <a:pt x="82" y="25"/>
                  <a:pt x="83" y="25"/>
                  <a:pt x="83" y="26"/>
                </a:cubicBezTo>
                <a:lnTo>
                  <a:pt x="84" y="26"/>
                </a:lnTo>
                <a:close/>
                <a:moveTo>
                  <a:pt x="64" y="10"/>
                </a:moveTo>
                <a:cubicBezTo>
                  <a:pt x="65" y="10"/>
                  <a:pt x="65" y="10"/>
                  <a:pt x="66" y="10"/>
                </a:cubicBezTo>
                <a:cubicBezTo>
                  <a:pt x="69" y="9"/>
                  <a:pt x="70" y="6"/>
                  <a:pt x="70" y="4"/>
                </a:cubicBezTo>
                <a:cubicBezTo>
                  <a:pt x="69" y="1"/>
                  <a:pt x="67" y="0"/>
                  <a:pt x="64" y="1"/>
                </a:cubicBezTo>
                <a:cubicBezTo>
                  <a:pt x="63" y="1"/>
                  <a:pt x="63" y="1"/>
                  <a:pt x="62" y="2"/>
                </a:cubicBezTo>
                <a:cubicBezTo>
                  <a:pt x="62" y="3"/>
                  <a:pt x="62" y="4"/>
                  <a:pt x="62" y="5"/>
                </a:cubicBezTo>
                <a:cubicBezTo>
                  <a:pt x="62" y="7"/>
                  <a:pt x="64" y="8"/>
                  <a:pt x="65" y="7"/>
                </a:cubicBezTo>
                <a:cubicBezTo>
                  <a:pt x="66" y="7"/>
                  <a:pt x="66" y="7"/>
                  <a:pt x="66" y="6"/>
                </a:cubicBezTo>
                <a:cubicBezTo>
                  <a:pt x="66" y="6"/>
                  <a:pt x="65" y="6"/>
                  <a:pt x="65" y="6"/>
                </a:cubicBezTo>
                <a:cubicBezTo>
                  <a:pt x="64" y="6"/>
                  <a:pt x="63" y="5"/>
                  <a:pt x="63" y="5"/>
                </a:cubicBezTo>
                <a:cubicBezTo>
                  <a:pt x="63" y="4"/>
                  <a:pt x="63" y="3"/>
                  <a:pt x="63" y="3"/>
                </a:cubicBezTo>
                <a:cubicBezTo>
                  <a:pt x="64" y="2"/>
                  <a:pt x="64" y="2"/>
                  <a:pt x="65" y="2"/>
                </a:cubicBezTo>
                <a:cubicBezTo>
                  <a:pt x="66" y="2"/>
                  <a:pt x="68" y="2"/>
                  <a:pt x="68" y="4"/>
                </a:cubicBezTo>
                <a:cubicBezTo>
                  <a:pt x="69" y="6"/>
                  <a:pt x="68" y="8"/>
                  <a:pt x="66" y="9"/>
                </a:cubicBezTo>
                <a:cubicBezTo>
                  <a:pt x="63" y="9"/>
                  <a:pt x="60" y="8"/>
                  <a:pt x="60" y="5"/>
                </a:cubicBezTo>
                <a:cubicBezTo>
                  <a:pt x="59" y="5"/>
                  <a:pt x="59" y="4"/>
                  <a:pt x="59" y="5"/>
                </a:cubicBezTo>
                <a:cubicBezTo>
                  <a:pt x="58" y="5"/>
                  <a:pt x="58" y="5"/>
                  <a:pt x="58" y="5"/>
                </a:cubicBezTo>
                <a:cubicBezTo>
                  <a:pt x="59" y="8"/>
                  <a:pt x="61" y="10"/>
                  <a:pt x="64" y="10"/>
                </a:cubicBezTo>
                <a:close/>
                <a:moveTo>
                  <a:pt x="82" y="51"/>
                </a:moveTo>
                <a:cubicBezTo>
                  <a:pt x="81" y="51"/>
                  <a:pt x="79" y="53"/>
                  <a:pt x="80" y="55"/>
                </a:cubicBezTo>
                <a:cubicBezTo>
                  <a:pt x="80" y="57"/>
                  <a:pt x="82" y="58"/>
                  <a:pt x="84" y="57"/>
                </a:cubicBezTo>
                <a:cubicBezTo>
                  <a:pt x="84" y="57"/>
                  <a:pt x="84" y="57"/>
                  <a:pt x="84" y="56"/>
                </a:cubicBezTo>
                <a:cubicBezTo>
                  <a:pt x="84" y="56"/>
                  <a:pt x="84" y="56"/>
                  <a:pt x="83" y="56"/>
                </a:cubicBezTo>
                <a:cubicBezTo>
                  <a:pt x="82" y="56"/>
                  <a:pt x="82" y="56"/>
                  <a:pt x="81" y="55"/>
                </a:cubicBezTo>
                <a:cubicBezTo>
                  <a:pt x="81" y="54"/>
                  <a:pt x="82" y="52"/>
                  <a:pt x="83" y="52"/>
                </a:cubicBezTo>
                <a:cubicBezTo>
                  <a:pt x="84" y="52"/>
                  <a:pt x="86" y="53"/>
                  <a:pt x="86" y="54"/>
                </a:cubicBezTo>
                <a:cubicBezTo>
                  <a:pt x="87" y="56"/>
                  <a:pt x="86" y="58"/>
                  <a:pt x="84" y="59"/>
                </a:cubicBezTo>
                <a:cubicBezTo>
                  <a:pt x="81" y="59"/>
                  <a:pt x="78" y="58"/>
                  <a:pt x="78" y="55"/>
                </a:cubicBezTo>
                <a:cubicBezTo>
                  <a:pt x="78" y="55"/>
                  <a:pt x="77" y="55"/>
                  <a:pt x="77" y="55"/>
                </a:cubicBezTo>
                <a:cubicBezTo>
                  <a:pt x="76" y="55"/>
                  <a:pt x="76" y="55"/>
                  <a:pt x="76" y="56"/>
                </a:cubicBezTo>
                <a:cubicBezTo>
                  <a:pt x="77" y="58"/>
                  <a:pt x="80" y="60"/>
                  <a:pt x="82" y="60"/>
                </a:cubicBezTo>
                <a:cubicBezTo>
                  <a:pt x="83" y="60"/>
                  <a:pt x="83" y="60"/>
                  <a:pt x="84" y="60"/>
                </a:cubicBezTo>
                <a:cubicBezTo>
                  <a:pt x="87" y="59"/>
                  <a:pt x="88" y="57"/>
                  <a:pt x="88" y="54"/>
                </a:cubicBezTo>
                <a:cubicBezTo>
                  <a:pt x="87" y="51"/>
                  <a:pt x="85" y="50"/>
                  <a:pt x="82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8924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Freeform 37"/>
          <p:cNvSpPr>
            <a:spLocks noChangeArrowheads="1"/>
          </p:cNvSpPr>
          <p:nvPr/>
        </p:nvSpPr>
        <p:spPr bwMode="auto">
          <a:xfrm>
            <a:off x="7699375" y="3724275"/>
            <a:ext cx="206375" cy="184150"/>
          </a:xfrm>
          <a:custGeom>
            <a:avLst/>
            <a:gdLst>
              <a:gd name="T0" fmla="*/ 182999 w 574"/>
              <a:gd name="T1" fmla="*/ 109768 h 510"/>
              <a:gd name="T2" fmla="*/ 182999 w 574"/>
              <a:gd name="T3" fmla="*/ 109768 h 510"/>
              <a:gd name="T4" fmla="*/ 114329 w 574"/>
              <a:gd name="T5" fmla="*/ 178734 h 510"/>
              <a:gd name="T6" fmla="*/ 101746 w 574"/>
              <a:gd name="T7" fmla="*/ 178734 h 510"/>
              <a:gd name="T8" fmla="*/ 101746 w 574"/>
              <a:gd name="T9" fmla="*/ 163207 h 510"/>
              <a:gd name="T10" fmla="*/ 167899 w 574"/>
              <a:gd name="T11" fmla="*/ 96769 h 510"/>
              <a:gd name="T12" fmla="*/ 167899 w 574"/>
              <a:gd name="T13" fmla="*/ 96769 h 510"/>
              <a:gd name="T14" fmla="*/ 167899 w 574"/>
              <a:gd name="T15" fmla="*/ 38274 h 510"/>
              <a:gd name="T16" fmla="*/ 111813 w 574"/>
              <a:gd name="T17" fmla="*/ 38274 h 510"/>
              <a:gd name="T18" fmla="*/ 30560 w 574"/>
              <a:gd name="T19" fmla="*/ 117350 h 510"/>
              <a:gd name="T20" fmla="*/ 30560 w 574"/>
              <a:gd name="T21" fmla="*/ 150570 h 510"/>
              <a:gd name="T22" fmla="*/ 66153 w 574"/>
              <a:gd name="T23" fmla="*/ 150570 h 510"/>
              <a:gd name="T24" fmla="*/ 139856 w 574"/>
              <a:gd name="T25" fmla="*/ 76549 h 510"/>
              <a:gd name="T26" fmla="*/ 139856 w 574"/>
              <a:gd name="T27" fmla="*/ 66438 h 510"/>
              <a:gd name="T28" fmla="*/ 129789 w 574"/>
              <a:gd name="T29" fmla="*/ 66438 h 510"/>
              <a:gd name="T30" fmla="*/ 68669 w 574"/>
              <a:gd name="T31" fmla="*/ 129988 h 510"/>
              <a:gd name="T32" fmla="*/ 53569 w 574"/>
              <a:gd name="T33" fmla="*/ 129988 h 510"/>
              <a:gd name="T34" fmla="*/ 53569 w 574"/>
              <a:gd name="T35" fmla="*/ 114823 h 510"/>
              <a:gd name="T36" fmla="*/ 114329 w 574"/>
              <a:gd name="T37" fmla="*/ 53440 h 510"/>
              <a:gd name="T38" fmla="*/ 154956 w 574"/>
              <a:gd name="T39" fmla="*/ 53440 h 510"/>
              <a:gd name="T40" fmla="*/ 154956 w 574"/>
              <a:gd name="T41" fmla="*/ 91714 h 510"/>
              <a:gd name="T42" fmla="*/ 78736 w 574"/>
              <a:gd name="T43" fmla="*/ 165735 h 510"/>
              <a:gd name="T44" fmla="*/ 17976 w 574"/>
              <a:gd name="T45" fmla="*/ 165735 h 510"/>
              <a:gd name="T46" fmla="*/ 17976 w 574"/>
              <a:gd name="T47" fmla="*/ 104713 h 510"/>
              <a:gd name="T48" fmla="*/ 17976 w 574"/>
              <a:gd name="T49" fmla="*/ 104713 h 510"/>
              <a:gd name="T50" fmla="*/ 96713 w 574"/>
              <a:gd name="T51" fmla="*/ 22748 h 510"/>
              <a:gd name="T52" fmla="*/ 96713 w 574"/>
              <a:gd name="T53" fmla="*/ 22748 h 510"/>
              <a:gd name="T54" fmla="*/ 182999 w 574"/>
              <a:gd name="T55" fmla="*/ 22748 h 510"/>
              <a:gd name="T56" fmla="*/ 182999 w 574"/>
              <a:gd name="T57" fmla="*/ 109768 h 51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74" h="510">
                <a:moveTo>
                  <a:pt x="509" y="304"/>
                </a:moveTo>
                <a:lnTo>
                  <a:pt x="509" y="304"/>
                </a:lnTo>
                <a:cubicBezTo>
                  <a:pt x="318" y="495"/>
                  <a:pt x="318" y="495"/>
                  <a:pt x="318" y="495"/>
                </a:cubicBezTo>
                <a:cubicBezTo>
                  <a:pt x="311" y="502"/>
                  <a:pt x="290" y="502"/>
                  <a:pt x="283" y="495"/>
                </a:cubicBezTo>
                <a:cubicBezTo>
                  <a:pt x="269" y="480"/>
                  <a:pt x="269" y="466"/>
                  <a:pt x="283" y="452"/>
                </a:cubicBezTo>
                <a:cubicBezTo>
                  <a:pt x="467" y="268"/>
                  <a:pt x="467" y="268"/>
                  <a:pt x="467" y="268"/>
                </a:cubicBezTo>
                <a:cubicBezTo>
                  <a:pt x="509" y="226"/>
                  <a:pt x="509" y="148"/>
                  <a:pt x="467" y="106"/>
                </a:cubicBezTo>
                <a:cubicBezTo>
                  <a:pt x="424" y="63"/>
                  <a:pt x="354" y="63"/>
                  <a:pt x="311" y="106"/>
                </a:cubicBezTo>
                <a:cubicBezTo>
                  <a:pt x="85" y="325"/>
                  <a:pt x="85" y="325"/>
                  <a:pt x="85" y="325"/>
                </a:cubicBezTo>
                <a:cubicBezTo>
                  <a:pt x="64" y="353"/>
                  <a:pt x="64" y="396"/>
                  <a:pt x="85" y="417"/>
                </a:cubicBezTo>
                <a:cubicBezTo>
                  <a:pt x="113" y="445"/>
                  <a:pt x="156" y="445"/>
                  <a:pt x="184" y="417"/>
                </a:cubicBezTo>
                <a:cubicBezTo>
                  <a:pt x="389" y="212"/>
                  <a:pt x="389" y="212"/>
                  <a:pt x="389" y="212"/>
                </a:cubicBezTo>
                <a:cubicBezTo>
                  <a:pt x="396" y="205"/>
                  <a:pt x="396" y="198"/>
                  <a:pt x="389" y="184"/>
                </a:cubicBezTo>
                <a:cubicBezTo>
                  <a:pt x="382" y="176"/>
                  <a:pt x="368" y="176"/>
                  <a:pt x="361" y="184"/>
                </a:cubicBezTo>
                <a:cubicBezTo>
                  <a:pt x="191" y="360"/>
                  <a:pt x="191" y="360"/>
                  <a:pt x="191" y="360"/>
                </a:cubicBezTo>
                <a:cubicBezTo>
                  <a:pt x="177" y="374"/>
                  <a:pt x="156" y="374"/>
                  <a:pt x="149" y="360"/>
                </a:cubicBezTo>
                <a:cubicBezTo>
                  <a:pt x="134" y="346"/>
                  <a:pt x="134" y="332"/>
                  <a:pt x="149" y="318"/>
                </a:cubicBezTo>
                <a:cubicBezTo>
                  <a:pt x="318" y="148"/>
                  <a:pt x="318" y="148"/>
                  <a:pt x="318" y="148"/>
                </a:cubicBezTo>
                <a:cubicBezTo>
                  <a:pt x="354" y="120"/>
                  <a:pt x="396" y="120"/>
                  <a:pt x="431" y="148"/>
                </a:cubicBezTo>
                <a:cubicBezTo>
                  <a:pt x="460" y="176"/>
                  <a:pt x="460" y="226"/>
                  <a:pt x="431" y="254"/>
                </a:cubicBezTo>
                <a:cubicBezTo>
                  <a:pt x="219" y="459"/>
                  <a:pt x="219" y="459"/>
                  <a:pt x="219" y="459"/>
                </a:cubicBezTo>
                <a:cubicBezTo>
                  <a:pt x="177" y="509"/>
                  <a:pt x="99" y="509"/>
                  <a:pt x="50" y="459"/>
                </a:cubicBezTo>
                <a:cubicBezTo>
                  <a:pt x="0" y="410"/>
                  <a:pt x="0" y="332"/>
                  <a:pt x="50" y="290"/>
                </a:cubicBezTo>
                <a:cubicBezTo>
                  <a:pt x="269" y="63"/>
                  <a:pt x="269" y="63"/>
                  <a:pt x="269" y="63"/>
                </a:cubicBezTo>
                <a:cubicBezTo>
                  <a:pt x="332" y="0"/>
                  <a:pt x="438" y="0"/>
                  <a:pt x="509" y="63"/>
                </a:cubicBezTo>
                <a:cubicBezTo>
                  <a:pt x="573" y="134"/>
                  <a:pt x="573" y="240"/>
                  <a:pt x="509" y="30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" name="Freeform 38"/>
          <p:cNvSpPr>
            <a:spLocks noChangeArrowheads="1"/>
          </p:cNvSpPr>
          <p:nvPr/>
        </p:nvSpPr>
        <p:spPr bwMode="auto">
          <a:xfrm>
            <a:off x="7312025" y="3708400"/>
            <a:ext cx="219075" cy="219075"/>
          </a:xfrm>
          <a:custGeom>
            <a:avLst/>
            <a:gdLst>
              <a:gd name="T0" fmla="*/ 216189 w 609"/>
              <a:gd name="T1" fmla="*/ 15468 h 609"/>
              <a:gd name="T2" fmla="*/ 216189 w 609"/>
              <a:gd name="T3" fmla="*/ 15468 h 609"/>
              <a:gd name="T4" fmla="*/ 216189 w 609"/>
              <a:gd name="T5" fmla="*/ 15468 h 609"/>
              <a:gd name="T6" fmla="*/ 142448 w 609"/>
              <a:gd name="T7" fmla="*/ 211161 h 609"/>
              <a:gd name="T8" fmla="*/ 142448 w 609"/>
              <a:gd name="T9" fmla="*/ 211161 h 609"/>
              <a:gd name="T10" fmla="*/ 132016 w 609"/>
              <a:gd name="T11" fmla="*/ 218715 h 609"/>
              <a:gd name="T12" fmla="*/ 121944 w 609"/>
              <a:gd name="T13" fmla="*/ 211161 h 609"/>
              <a:gd name="T14" fmla="*/ 121944 w 609"/>
              <a:gd name="T15" fmla="*/ 211161 h 609"/>
              <a:gd name="T16" fmla="*/ 101800 w 609"/>
              <a:gd name="T17" fmla="*/ 117272 h 609"/>
              <a:gd name="T18" fmla="*/ 7554 w 609"/>
              <a:gd name="T19" fmla="*/ 96767 h 609"/>
              <a:gd name="T20" fmla="*/ 7554 w 609"/>
              <a:gd name="T21" fmla="*/ 96767 h 609"/>
              <a:gd name="T22" fmla="*/ 0 w 609"/>
              <a:gd name="T23" fmla="*/ 86695 h 609"/>
              <a:gd name="T24" fmla="*/ 7554 w 609"/>
              <a:gd name="T25" fmla="*/ 76263 h 609"/>
              <a:gd name="T26" fmla="*/ 7554 w 609"/>
              <a:gd name="T27" fmla="*/ 76263 h 609"/>
              <a:gd name="T28" fmla="*/ 203239 w 609"/>
              <a:gd name="T29" fmla="*/ 2878 h 609"/>
              <a:gd name="T30" fmla="*/ 203239 w 609"/>
              <a:gd name="T31" fmla="*/ 2878 h 609"/>
              <a:gd name="T32" fmla="*/ 208276 w 609"/>
              <a:gd name="T33" fmla="*/ 0 h 609"/>
              <a:gd name="T34" fmla="*/ 218707 w 609"/>
              <a:gd name="T35" fmla="*/ 10432 h 609"/>
              <a:gd name="T36" fmla="*/ 216189 w 609"/>
              <a:gd name="T37" fmla="*/ 15468 h 609"/>
              <a:gd name="T38" fmla="*/ 45684 w 609"/>
              <a:gd name="T39" fmla="*/ 84177 h 609"/>
              <a:gd name="T40" fmla="*/ 45684 w 609"/>
              <a:gd name="T41" fmla="*/ 84177 h 609"/>
              <a:gd name="T42" fmla="*/ 111872 w 609"/>
              <a:gd name="T43" fmla="*/ 99285 h 609"/>
              <a:gd name="T44" fmla="*/ 111872 w 609"/>
              <a:gd name="T45" fmla="*/ 99285 h 609"/>
              <a:gd name="T46" fmla="*/ 119426 w 609"/>
              <a:gd name="T47" fmla="*/ 106840 h 609"/>
              <a:gd name="T48" fmla="*/ 119426 w 609"/>
              <a:gd name="T49" fmla="*/ 106840 h 609"/>
              <a:gd name="T50" fmla="*/ 134893 w 609"/>
              <a:gd name="T51" fmla="*/ 173030 h 609"/>
              <a:gd name="T52" fmla="*/ 190649 w 609"/>
              <a:gd name="T53" fmla="*/ 28059 h 609"/>
              <a:gd name="T54" fmla="*/ 45684 w 609"/>
              <a:gd name="T55" fmla="*/ 84177 h 60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609">
                <a:moveTo>
                  <a:pt x="601" y="43"/>
                </a:moveTo>
                <a:lnTo>
                  <a:pt x="601" y="43"/>
                </a:lnTo>
                <a:cubicBezTo>
                  <a:pt x="396" y="587"/>
                  <a:pt x="396" y="587"/>
                  <a:pt x="396" y="587"/>
                </a:cubicBezTo>
                <a:cubicBezTo>
                  <a:pt x="389" y="601"/>
                  <a:pt x="382" y="608"/>
                  <a:pt x="367" y="608"/>
                </a:cubicBezTo>
                <a:cubicBezTo>
                  <a:pt x="353" y="608"/>
                  <a:pt x="346" y="594"/>
                  <a:pt x="339" y="587"/>
                </a:cubicBezTo>
                <a:cubicBezTo>
                  <a:pt x="283" y="326"/>
                  <a:pt x="283" y="326"/>
                  <a:pt x="283" y="326"/>
                </a:cubicBezTo>
                <a:cubicBezTo>
                  <a:pt x="21" y="269"/>
                  <a:pt x="21" y="269"/>
                  <a:pt x="21" y="269"/>
                </a:cubicBezTo>
                <a:cubicBezTo>
                  <a:pt x="14" y="262"/>
                  <a:pt x="0" y="255"/>
                  <a:pt x="0" y="241"/>
                </a:cubicBezTo>
                <a:cubicBezTo>
                  <a:pt x="0" y="227"/>
                  <a:pt x="7" y="219"/>
                  <a:pt x="21" y="212"/>
                </a:cubicBezTo>
                <a:cubicBezTo>
                  <a:pt x="565" y="8"/>
                  <a:pt x="565" y="8"/>
                  <a:pt x="565" y="8"/>
                </a:cubicBez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36"/>
                  <a:pt x="608" y="36"/>
                  <a:pt x="601" y="43"/>
                </a:cubicBezTo>
                <a:close/>
                <a:moveTo>
                  <a:pt x="127" y="234"/>
                </a:moveTo>
                <a:lnTo>
                  <a:pt x="127" y="234"/>
                </a:lnTo>
                <a:cubicBezTo>
                  <a:pt x="311" y="276"/>
                  <a:pt x="311" y="276"/>
                  <a:pt x="311" y="276"/>
                </a:cubicBezTo>
                <a:cubicBezTo>
                  <a:pt x="318" y="276"/>
                  <a:pt x="332" y="290"/>
                  <a:pt x="332" y="297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530" y="78"/>
                  <a:pt x="530" y="78"/>
                  <a:pt x="530" y="78"/>
                </a:cubicBezTo>
                <a:lnTo>
                  <a:pt x="127" y="2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" name="Freeform 39"/>
          <p:cNvSpPr>
            <a:spLocks noChangeArrowheads="1"/>
          </p:cNvSpPr>
          <p:nvPr/>
        </p:nvSpPr>
        <p:spPr bwMode="auto">
          <a:xfrm>
            <a:off x="6934200" y="3708400"/>
            <a:ext cx="217488" cy="219075"/>
          </a:xfrm>
          <a:custGeom>
            <a:avLst/>
            <a:gdLst>
              <a:gd name="T0" fmla="*/ 214590 w 602"/>
              <a:gd name="T1" fmla="*/ 17986 h 609"/>
              <a:gd name="T2" fmla="*/ 214590 w 602"/>
              <a:gd name="T3" fmla="*/ 17986 h 609"/>
              <a:gd name="T4" fmla="*/ 186411 w 602"/>
              <a:gd name="T5" fmla="*/ 46045 h 609"/>
              <a:gd name="T6" fmla="*/ 186411 w 602"/>
              <a:gd name="T7" fmla="*/ 167993 h 609"/>
              <a:gd name="T8" fmla="*/ 206642 w 602"/>
              <a:gd name="T9" fmla="*/ 167993 h 609"/>
              <a:gd name="T10" fmla="*/ 217119 w 602"/>
              <a:gd name="T11" fmla="*/ 178066 h 609"/>
              <a:gd name="T12" fmla="*/ 206642 w 602"/>
              <a:gd name="T13" fmla="*/ 188138 h 609"/>
              <a:gd name="T14" fmla="*/ 186411 w 602"/>
              <a:gd name="T15" fmla="*/ 188138 h 609"/>
              <a:gd name="T16" fmla="*/ 186411 w 602"/>
              <a:gd name="T17" fmla="*/ 208643 h 609"/>
              <a:gd name="T18" fmla="*/ 186411 w 602"/>
              <a:gd name="T19" fmla="*/ 208643 h 609"/>
              <a:gd name="T20" fmla="*/ 175935 w 602"/>
              <a:gd name="T21" fmla="*/ 218715 h 609"/>
              <a:gd name="T22" fmla="*/ 165819 w 602"/>
              <a:gd name="T23" fmla="*/ 208643 h 609"/>
              <a:gd name="T24" fmla="*/ 165819 w 602"/>
              <a:gd name="T25" fmla="*/ 188138 h 609"/>
              <a:gd name="T26" fmla="*/ 45880 w 602"/>
              <a:gd name="T27" fmla="*/ 188138 h 609"/>
              <a:gd name="T28" fmla="*/ 43351 w 602"/>
              <a:gd name="T29" fmla="*/ 188138 h 609"/>
              <a:gd name="T30" fmla="*/ 43351 w 602"/>
              <a:gd name="T31" fmla="*/ 188138 h 609"/>
              <a:gd name="T32" fmla="*/ 43351 w 602"/>
              <a:gd name="T33" fmla="*/ 188138 h 609"/>
              <a:gd name="T34" fmla="*/ 38294 w 602"/>
              <a:gd name="T35" fmla="*/ 188138 h 609"/>
              <a:gd name="T36" fmla="*/ 30707 w 602"/>
              <a:gd name="T37" fmla="*/ 178066 h 609"/>
              <a:gd name="T38" fmla="*/ 30707 w 602"/>
              <a:gd name="T39" fmla="*/ 175548 h 609"/>
              <a:gd name="T40" fmla="*/ 30707 w 602"/>
              <a:gd name="T41" fmla="*/ 173030 h 609"/>
              <a:gd name="T42" fmla="*/ 30707 w 602"/>
              <a:gd name="T43" fmla="*/ 173030 h 609"/>
              <a:gd name="T44" fmla="*/ 30707 w 602"/>
              <a:gd name="T45" fmla="*/ 173030 h 609"/>
              <a:gd name="T46" fmla="*/ 30707 w 602"/>
              <a:gd name="T47" fmla="*/ 51082 h 609"/>
              <a:gd name="T48" fmla="*/ 10115 w 602"/>
              <a:gd name="T49" fmla="*/ 51082 h 609"/>
              <a:gd name="T50" fmla="*/ 0 w 602"/>
              <a:gd name="T51" fmla="*/ 40649 h 609"/>
              <a:gd name="T52" fmla="*/ 10115 w 602"/>
              <a:gd name="T53" fmla="*/ 30577 h 609"/>
              <a:gd name="T54" fmla="*/ 30707 w 602"/>
              <a:gd name="T55" fmla="*/ 30577 h 609"/>
              <a:gd name="T56" fmla="*/ 30707 w 602"/>
              <a:gd name="T57" fmla="*/ 10432 h 609"/>
              <a:gd name="T58" fmla="*/ 40823 w 602"/>
              <a:gd name="T59" fmla="*/ 0 h 609"/>
              <a:gd name="T60" fmla="*/ 50938 w 602"/>
              <a:gd name="T61" fmla="*/ 10432 h 609"/>
              <a:gd name="T62" fmla="*/ 50938 w 602"/>
              <a:gd name="T63" fmla="*/ 30577 h 609"/>
              <a:gd name="T64" fmla="*/ 173406 w 602"/>
              <a:gd name="T65" fmla="*/ 30577 h 609"/>
              <a:gd name="T66" fmla="*/ 201584 w 602"/>
              <a:gd name="T67" fmla="*/ 5396 h 609"/>
              <a:gd name="T68" fmla="*/ 201584 w 602"/>
              <a:gd name="T69" fmla="*/ 5396 h 609"/>
              <a:gd name="T70" fmla="*/ 206642 w 602"/>
              <a:gd name="T71" fmla="*/ 0 h 609"/>
              <a:gd name="T72" fmla="*/ 217119 w 602"/>
              <a:gd name="T73" fmla="*/ 10432 h 609"/>
              <a:gd name="T74" fmla="*/ 214590 w 602"/>
              <a:gd name="T75" fmla="*/ 17986 h 609"/>
              <a:gd name="T76" fmla="*/ 50938 w 602"/>
              <a:gd name="T77" fmla="*/ 51082 h 609"/>
              <a:gd name="T78" fmla="*/ 50938 w 602"/>
              <a:gd name="T79" fmla="*/ 51082 h 609"/>
              <a:gd name="T80" fmla="*/ 50938 w 602"/>
              <a:gd name="T81" fmla="*/ 152525 h 609"/>
              <a:gd name="T82" fmla="*/ 153175 w 602"/>
              <a:gd name="T83" fmla="*/ 51082 h 609"/>
              <a:gd name="T84" fmla="*/ 50938 w 602"/>
              <a:gd name="T85" fmla="*/ 51082 h 609"/>
              <a:gd name="T86" fmla="*/ 165819 w 602"/>
              <a:gd name="T87" fmla="*/ 66190 h 609"/>
              <a:gd name="T88" fmla="*/ 165819 w 602"/>
              <a:gd name="T89" fmla="*/ 66190 h 609"/>
              <a:gd name="T90" fmla="*/ 66472 w 602"/>
              <a:gd name="T91" fmla="*/ 167993 h 609"/>
              <a:gd name="T92" fmla="*/ 165819 w 602"/>
              <a:gd name="T93" fmla="*/ 167993 h 609"/>
              <a:gd name="T94" fmla="*/ 165819 w 602"/>
              <a:gd name="T95" fmla="*/ 66190 h 6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609">
                <a:moveTo>
                  <a:pt x="594" y="50"/>
                </a:moveTo>
                <a:lnTo>
                  <a:pt x="594" y="50"/>
                </a:lnTo>
                <a:cubicBezTo>
                  <a:pt x="516" y="128"/>
                  <a:pt x="516" y="128"/>
                  <a:pt x="516" y="128"/>
                </a:cubicBezTo>
                <a:cubicBezTo>
                  <a:pt x="516" y="467"/>
                  <a:pt x="516" y="467"/>
                  <a:pt x="516" y="467"/>
                </a:cubicBezTo>
                <a:cubicBezTo>
                  <a:pt x="572" y="467"/>
                  <a:pt x="572" y="467"/>
                  <a:pt x="572" y="467"/>
                </a:cubicBezTo>
                <a:cubicBezTo>
                  <a:pt x="594" y="467"/>
                  <a:pt x="601" y="474"/>
                  <a:pt x="601" y="495"/>
                </a:cubicBezTo>
                <a:cubicBezTo>
                  <a:pt x="601" y="509"/>
                  <a:pt x="594" y="523"/>
                  <a:pt x="572" y="523"/>
                </a:cubicBezTo>
                <a:cubicBezTo>
                  <a:pt x="516" y="523"/>
                  <a:pt x="516" y="523"/>
                  <a:pt x="516" y="523"/>
                </a:cubicBezTo>
                <a:cubicBezTo>
                  <a:pt x="516" y="580"/>
                  <a:pt x="516" y="580"/>
                  <a:pt x="516" y="580"/>
                </a:cubicBezTo>
                <a:cubicBezTo>
                  <a:pt x="516" y="594"/>
                  <a:pt x="509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127" y="523"/>
                  <a:pt x="127" y="523"/>
                  <a:pt x="127" y="523"/>
                </a:cubicBezTo>
                <a:cubicBezTo>
                  <a:pt x="120" y="523"/>
                  <a:pt x="120" y="523"/>
                  <a:pt x="120" y="523"/>
                </a:cubicBezTo>
                <a:cubicBezTo>
                  <a:pt x="106" y="523"/>
                  <a:pt x="106" y="523"/>
                  <a:pt x="106" y="523"/>
                </a:cubicBezTo>
                <a:cubicBezTo>
                  <a:pt x="92" y="523"/>
                  <a:pt x="85" y="509"/>
                  <a:pt x="85" y="495"/>
                </a:cubicBezTo>
                <a:cubicBezTo>
                  <a:pt x="85" y="488"/>
                  <a:pt x="85" y="488"/>
                  <a:pt x="85" y="488"/>
                </a:cubicBezTo>
                <a:cubicBezTo>
                  <a:pt x="85" y="481"/>
                  <a:pt x="85" y="481"/>
                  <a:pt x="85" y="481"/>
                </a:cubicBezTo>
                <a:cubicBezTo>
                  <a:pt x="85" y="142"/>
                  <a:pt x="85" y="142"/>
                  <a:pt x="85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14" y="142"/>
                  <a:pt x="0" y="135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29"/>
                  <a:pt x="85" y="29"/>
                  <a:pt x="85" y="29"/>
                </a:cubicBezTo>
                <a:cubicBezTo>
                  <a:pt x="85" y="15"/>
                  <a:pt x="99" y="0"/>
                  <a:pt x="113" y="0"/>
                </a:cubicBezTo>
                <a:cubicBezTo>
                  <a:pt x="127" y="0"/>
                  <a:pt x="141" y="15"/>
                  <a:pt x="141" y="29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480" y="85"/>
                  <a:pt x="480" y="85"/>
                  <a:pt x="480" y="85"/>
                </a:cubicBezTo>
                <a:cubicBezTo>
                  <a:pt x="558" y="15"/>
                  <a:pt x="558" y="15"/>
                  <a:pt x="558" y="15"/>
                </a:cubicBezTo>
                <a:cubicBezTo>
                  <a:pt x="558" y="8"/>
                  <a:pt x="565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36"/>
                  <a:pt x="601" y="43"/>
                  <a:pt x="594" y="50"/>
                </a:cubicBezTo>
                <a:close/>
                <a:moveTo>
                  <a:pt x="141" y="142"/>
                </a:moveTo>
                <a:lnTo>
                  <a:pt x="141" y="142"/>
                </a:lnTo>
                <a:cubicBezTo>
                  <a:pt x="141" y="424"/>
                  <a:pt x="141" y="424"/>
                  <a:pt x="141" y="424"/>
                </a:cubicBezTo>
                <a:cubicBezTo>
                  <a:pt x="424" y="142"/>
                  <a:pt x="424" y="142"/>
                  <a:pt x="424" y="142"/>
                </a:cubicBezTo>
                <a:lnTo>
                  <a:pt x="141" y="142"/>
                </a:lnTo>
                <a:close/>
                <a:moveTo>
                  <a:pt x="459" y="184"/>
                </a:moveTo>
                <a:lnTo>
                  <a:pt x="459" y="184"/>
                </a:lnTo>
                <a:cubicBezTo>
                  <a:pt x="184" y="467"/>
                  <a:pt x="184" y="467"/>
                  <a:pt x="184" y="467"/>
                </a:cubicBezTo>
                <a:cubicBezTo>
                  <a:pt x="459" y="467"/>
                  <a:pt x="459" y="467"/>
                  <a:pt x="459" y="467"/>
                </a:cubicBezTo>
                <a:lnTo>
                  <a:pt x="459" y="1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6" name="Freeform 40"/>
          <p:cNvSpPr>
            <a:spLocks noChangeArrowheads="1"/>
          </p:cNvSpPr>
          <p:nvPr/>
        </p:nvSpPr>
        <p:spPr bwMode="auto">
          <a:xfrm>
            <a:off x="6554788" y="3719513"/>
            <a:ext cx="215900" cy="198437"/>
          </a:xfrm>
          <a:custGeom>
            <a:avLst/>
            <a:gdLst>
              <a:gd name="T0" fmla="*/ 205475 w 601"/>
              <a:gd name="T1" fmla="*/ 198078 h 552"/>
              <a:gd name="T2" fmla="*/ 205475 w 601"/>
              <a:gd name="T3" fmla="*/ 198078 h 552"/>
              <a:gd name="T4" fmla="*/ 187873 w 601"/>
              <a:gd name="T5" fmla="*/ 198078 h 552"/>
              <a:gd name="T6" fmla="*/ 187873 w 601"/>
              <a:gd name="T7" fmla="*/ 198078 h 552"/>
              <a:gd name="T8" fmla="*/ 177455 w 601"/>
              <a:gd name="T9" fmla="*/ 198078 h 552"/>
              <a:gd name="T10" fmla="*/ 177455 w 601"/>
              <a:gd name="T11" fmla="*/ 198078 h 552"/>
              <a:gd name="T12" fmla="*/ 35563 w 601"/>
              <a:gd name="T13" fmla="*/ 198078 h 552"/>
              <a:gd name="T14" fmla="*/ 35563 w 601"/>
              <a:gd name="T15" fmla="*/ 198078 h 552"/>
              <a:gd name="T16" fmla="*/ 25145 w 601"/>
              <a:gd name="T17" fmla="*/ 198078 h 552"/>
              <a:gd name="T18" fmla="*/ 25145 w 601"/>
              <a:gd name="T19" fmla="*/ 198078 h 552"/>
              <a:gd name="T20" fmla="*/ 10058 w 601"/>
              <a:gd name="T21" fmla="*/ 198078 h 552"/>
              <a:gd name="T22" fmla="*/ 0 w 601"/>
              <a:gd name="T23" fmla="*/ 188012 h 552"/>
              <a:gd name="T24" fmla="*/ 0 w 601"/>
              <a:gd name="T25" fmla="*/ 167521 h 552"/>
              <a:gd name="T26" fmla="*/ 0 w 601"/>
              <a:gd name="T27" fmla="*/ 126899 h 552"/>
              <a:gd name="T28" fmla="*/ 0 w 601"/>
              <a:gd name="T29" fmla="*/ 60753 h 552"/>
              <a:gd name="T30" fmla="*/ 10058 w 601"/>
              <a:gd name="T31" fmla="*/ 50688 h 552"/>
              <a:gd name="T32" fmla="*/ 22631 w 601"/>
              <a:gd name="T33" fmla="*/ 50688 h 552"/>
              <a:gd name="T34" fmla="*/ 43107 w 601"/>
              <a:gd name="T35" fmla="*/ 50688 h 552"/>
              <a:gd name="T36" fmla="*/ 55679 w 601"/>
              <a:gd name="T37" fmla="*/ 50688 h 552"/>
              <a:gd name="T38" fmla="*/ 106689 w 601"/>
              <a:gd name="T39" fmla="*/ 0 h 552"/>
              <a:gd name="T40" fmla="*/ 157339 w 601"/>
              <a:gd name="T41" fmla="*/ 50688 h 552"/>
              <a:gd name="T42" fmla="*/ 174941 w 601"/>
              <a:gd name="T43" fmla="*/ 50688 h 552"/>
              <a:gd name="T44" fmla="*/ 195416 w 601"/>
              <a:gd name="T45" fmla="*/ 50688 h 552"/>
              <a:gd name="T46" fmla="*/ 205475 w 601"/>
              <a:gd name="T47" fmla="*/ 50688 h 552"/>
              <a:gd name="T48" fmla="*/ 215533 w 601"/>
              <a:gd name="T49" fmla="*/ 60753 h 552"/>
              <a:gd name="T50" fmla="*/ 215533 w 601"/>
              <a:gd name="T51" fmla="*/ 126899 h 552"/>
              <a:gd name="T52" fmla="*/ 215533 w 601"/>
              <a:gd name="T53" fmla="*/ 167521 h 552"/>
              <a:gd name="T54" fmla="*/ 215533 w 601"/>
              <a:gd name="T55" fmla="*/ 188012 h 552"/>
              <a:gd name="T56" fmla="*/ 205475 w 601"/>
              <a:gd name="T57" fmla="*/ 198078 h 552"/>
              <a:gd name="T58" fmla="*/ 106689 w 601"/>
              <a:gd name="T59" fmla="*/ 20131 h 552"/>
              <a:gd name="T60" fmla="*/ 106689 w 601"/>
              <a:gd name="T61" fmla="*/ 20131 h 552"/>
              <a:gd name="T62" fmla="*/ 76155 w 601"/>
              <a:gd name="T63" fmla="*/ 50688 h 552"/>
              <a:gd name="T64" fmla="*/ 136863 w 601"/>
              <a:gd name="T65" fmla="*/ 50688 h 552"/>
              <a:gd name="T66" fmla="*/ 106689 w 601"/>
              <a:gd name="T67" fmla="*/ 20131 h 552"/>
              <a:gd name="T68" fmla="*/ 144766 w 601"/>
              <a:gd name="T69" fmla="*/ 111801 h 552"/>
              <a:gd name="T70" fmla="*/ 144766 w 601"/>
              <a:gd name="T71" fmla="*/ 111801 h 552"/>
              <a:gd name="T72" fmla="*/ 116747 w 601"/>
              <a:gd name="T73" fmla="*/ 111801 h 552"/>
              <a:gd name="T74" fmla="*/ 116747 w 601"/>
              <a:gd name="T75" fmla="*/ 86277 h 552"/>
              <a:gd name="T76" fmla="*/ 106689 w 601"/>
              <a:gd name="T77" fmla="*/ 76211 h 552"/>
              <a:gd name="T78" fmla="*/ 96271 w 601"/>
              <a:gd name="T79" fmla="*/ 86277 h 552"/>
              <a:gd name="T80" fmla="*/ 96271 w 601"/>
              <a:gd name="T81" fmla="*/ 111801 h 552"/>
              <a:gd name="T82" fmla="*/ 71126 w 601"/>
              <a:gd name="T83" fmla="*/ 111801 h 552"/>
              <a:gd name="T84" fmla="*/ 60708 w 601"/>
              <a:gd name="T85" fmla="*/ 121866 h 552"/>
              <a:gd name="T86" fmla="*/ 71126 w 601"/>
              <a:gd name="T87" fmla="*/ 131932 h 552"/>
              <a:gd name="T88" fmla="*/ 96271 w 601"/>
              <a:gd name="T89" fmla="*/ 131932 h 552"/>
              <a:gd name="T90" fmla="*/ 96271 w 601"/>
              <a:gd name="T91" fmla="*/ 159972 h 552"/>
              <a:gd name="T92" fmla="*/ 106689 w 601"/>
              <a:gd name="T93" fmla="*/ 170038 h 552"/>
              <a:gd name="T94" fmla="*/ 116747 w 601"/>
              <a:gd name="T95" fmla="*/ 159972 h 552"/>
              <a:gd name="T96" fmla="*/ 116747 w 601"/>
              <a:gd name="T97" fmla="*/ 131932 h 552"/>
              <a:gd name="T98" fmla="*/ 144766 w 601"/>
              <a:gd name="T99" fmla="*/ 131932 h 552"/>
              <a:gd name="T100" fmla="*/ 154824 w 601"/>
              <a:gd name="T101" fmla="*/ 121866 h 552"/>
              <a:gd name="T102" fmla="*/ 144766 w 601"/>
              <a:gd name="T103" fmla="*/ 111801 h 5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1" h="552">
                <a:moveTo>
                  <a:pt x="572" y="551"/>
                </a:moveTo>
                <a:lnTo>
                  <a:pt x="572" y="551"/>
                </a:lnTo>
                <a:cubicBezTo>
                  <a:pt x="523" y="551"/>
                  <a:pt x="523" y="551"/>
                  <a:pt x="523" y="551"/>
                </a:cubicBezTo>
                <a:cubicBezTo>
                  <a:pt x="494" y="551"/>
                  <a:pt x="494" y="551"/>
                  <a:pt x="494" y="551"/>
                </a:cubicBezTo>
                <a:cubicBezTo>
                  <a:pt x="99" y="551"/>
                  <a:pt x="99" y="551"/>
                  <a:pt x="99" y="551"/>
                </a:cubicBezTo>
                <a:cubicBezTo>
                  <a:pt x="70" y="551"/>
                  <a:pt x="70" y="551"/>
                  <a:pt x="70" y="551"/>
                </a:cubicBezTo>
                <a:cubicBezTo>
                  <a:pt x="28" y="551"/>
                  <a:pt x="28" y="551"/>
                  <a:pt x="28" y="551"/>
                </a:cubicBezTo>
                <a:cubicBezTo>
                  <a:pt x="7" y="551"/>
                  <a:pt x="0" y="537"/>
                  <a:pt x="0" y="523"/>
                </a:cubicBezTo>
                <a:cubicBezTo>
                  <a:pt x="0" y="466"/>
                  <a:pt x="0" y="466"/>
                  <a:pt x="0" y="46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63"/>
                  <a:pt x="219" y="0"/>
                  <a:pt x="297" y="0"/>
                </a:cubicBezTo>
                <a:cubicBezTo>
                  <a:pt x="374" y="0"/>
                  <a:pt x="438" y="63"/>
                  <a:pt x="438" y="141"/>
                </a:cubicBezTo>
                <a:cubicBezTo>
                  <a:pt x="487" y="141"/>
                  <a:pt x="487" y="141"/>
                  <a:pt x="487" y="141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72" y="141"/>
                  <a:pt x="572" y="141"/>
                  <a:pt x="572" y="141"/>
                </a:cubicBezTo>
                <a:cubicBezTo>
                  <a:pt x="586" y="141"/>
                  <a:pt x="600" y="155"/>
                  <a:pt x="600" y="169"/>
                </a:cubicBezTo>
                <a:cubicBezTo>
                  <a:pt x="600" y="353"/>
                  <a:pt x="600" y="353"/>
                  <a:pt x="600" y="353"/>
                </a:cubicBezTo>
                <a:cubicBezTo>
                  <a:pt x="600" y="466"/>
                  <a:pt x="600" y="466"/>
                  <a:pt x="600" y="466"/>
                </a:cubicBezTo>
                <a:cubicBezTo>
                  <a:pt x="600" y="523"/>
                  <a:pt x="600" y="523"/>
                  <a:pt x="600" y="523"/>
                </a:cubicBezTo>
                <a:cubicBezTo>
                  <a:pt x="600" y="537"/>
                  <a:pt x="586" y="551"/>
                  <a:pt x="572" y="551"/>
                </a:cubicBezTo>
                <a:close/>
                <a:moveTo>
                  <a:pt x="297" y="56"/>
                </a:moveTo>
                <a:lnTo>
                  <a:pt x="297" y="56"/>
                </a:lnTo>
                <a:cubicBezTo>
                  <a:pt x="254" y="56"/>
                  <a:pt x="212" y="99"/>
                  <a:pt x="212" y="141"/>
                </a:cubicBezTo>
                <a:cubicBezTo>
                  <a:pt x="381" y="141"/>
                  <a:pt x="381" y="141"/>
                  <a:pt x="381" y="141"/>
                </a:cubicBezTo>
                <a:cubicBezTo>
                  <a:pt x="381" y="99"/>
                  <a:pt x="346" y="56"/>
                  <a:pt x="297" y="56"/>
                </a:cubicBezTo>
                <a:close/>
                <a:moveTo>
                  <a:pt x="403" y="311"/>
                </a:moveTo>
                <a:lnTo>
                  <a:pt x="403" y="311"/>
                </a:lnTo>
                <a:cubicBezTo>
                  <a:pt x="325" y="311"/>
                  <a:pt x="325" y="311"/>
                  <a:pt x="325" y="311"/>
                </a:cubicBezTo>
                <a:cubicBezTo>
                  <a:pt x="325" y="240"/>
                  <a:pt x="325" y="240"/>
                  <a:pt x="325" y="240"/>
                </a:cubicBezTo>
                <a:cubicBezTo>
                  <a:pt x="325" y="219"/>
                  <a:pt x="318" y="212"/>
                  <a:pt x="297" y="212"/>
                </a:cubicBezTo>
                <a:cubicBezTo>
                  <a:pt x="283" y="212"/>
                  <a:pt x="268" y="219"/>
                  <a:pt x="268" y="240"/>
                </a:cubicBezTo>
                <a:cubicBezTo>
                  <a:pt x="268" y="311"/>
                  <a:pt x="268" y="311"/>
                  <a:pt x="268" y="311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76" y="311"/>
                  <a:pt x="169" y="325"/>
                  <a:pt x="169" y="339"/>
                </a:cubicBezTo>
                <a:cubicBezTo>
                  <a:pt x="169" y="360"/>
                  <a:pt x="176" y="367"/>
                  <a:pt x="198" y="367"/>
                </a:cubicBezTo>
                <a:cubicBezTo>
                  <a:pt x="268" y="367"/>
                  <a:pt x="268" y="367"/>
                  <a:pt x="268" y="367"/>
                </a:cubicBezTo>
                <a:cubicBezTo>
                  <a:pt x="268" y="445"/>
                  <a:pt x="268" y="445"/>
                  <a:pt x="268" y="445"/>
                </a:cubicBezTo>
                <a:cubicBezTo>
                  <a:pt x="268" y="459"/>
                  <a:pt x="283" y="473"/>
                  <a:pt x="297" y="473"/>
                </a:cubicBezTo>
                <a:cubicBezTo>
                  <a:pt x="318" y="473"/>
                  <a:pt x="325" y="459"/>
                  <a:pt x="325" y="445"/>
                </a:cubicBezTo>
                <a:cubicBezTo>
                  <a:pt x="325" y="367"/>
                  <a:pt x="325" y="367"/>
                  <a:pt x="325" y="367"/>
                </a:cubicBezTo>
                <a:cubicBezTo>
                  <a:pt x="403" y="367"/>
                  <a:pt x="403" y="367"/>
                  <a:pt x="403" y="367"/>
                </a:cubicBezTo>
                <a:cubicBezTo>
                  <a:pt x="417" y="367"/>
                  <a:pt x="431" y="360"/>
                  <a:pt x="431" y="339"/>
                </a:cubicBezTo>
                <a:cubicBezTo>
                  <a:pt x="431" y="325"/>
                  <a:pt x="417" y="311"/>
                  <a:pt x="403" y="3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7" name="Freeform 41"/>
          <p:cNvSpPr>
            <a:spLocks noChangeArrowheads="1"/>
          </p:cNvSpPr>
          <p:nvPr/>
        </p:nvSpPr>
        <p:spPr bwMode="auto">
          <a:xfrm>
            <a:off x="6172200" y="3708400"/>
            <a:ext cx="219075" cy="219075"/>
          </a:xfrm>
          <a:custGeom>
            <a:avLst/>
            <a:gdLst>
              <a:gd name="T0" fmla="*/ 208618 w 608"/>
              <a:gd name="T1" fmla="*/ 218715 h 609"/>
              <a:gd name="T2" fmla="*/ 208618 w 608"/>
              <a:gd name="T3" fmla="*/ 218715 h 609"/>
              <a:gd name="T4" fmla="*/ 10089 w 608"/>
              <a:gd name="T5" fmla="*/ 218715 h 609"/>
              <a:gd name="T6" fmla="*/ 0 w 608"/>
              <a:gd name="T7" fmla="*/ 208643 h 609"/>
              <a:gd name="T8" fmla="*/ 0 w 608"/>
              <a:gd name="T9" fmla="*/ 10432 h 609"/>
              <a:gd name="T10" fmla="*/ 10089 w 608"/>
              <a:gd name="T11" fmla="*/ 0 h 609"/>
              <a:gd name="T12" fmla="*/ 208618 w 608"/>
              <a:gd name="T13" fmla="*/ 0 h 609"/>
              <a:gd name="T14" fmla="*/ 218707 w 608"/>
              <a:gd name="T15" fmla="*/ 10432 h 609"/>
              <a:gd name="T16" fmla="*/ 218707 w 608"/>
              <a:gd name="T17" fmla="*/ 208643 h 609"/>
              <a:gd name="T18" fmla="*/ 208618 w 608"/>
              <a:gd name="T19" fmla="*/ 218715 h 609"/>
              <a:gd name="T20" fmla="*/ 20177 w 608"/>
              <a:gd name="T21" fmla="*/ 20505 h 609"/>
              <a:gd name="T22" fmla="*/ 20177 w 608"/>
              <a:gd name="T23" fmla="*/ 20505 h 609"/>
              <a:gd name="T24" fmla="*/ 20177 w 608"/>
              <a:gd name="T25" fmla="*/ 193534 h 609"/>
              <a:gd name="T26" fmla="*/ 40715 w 608"/>
              <a:gd name="T27" fmla="*/ 170512 h 609"/>
              <a:gd name="T28" fmla="*/ 65936 w 608"/>
              <a:gd name="T29" fmla="*/ 160439 h 609"/>
              <a:gd name="T30" fmla="*/ 88996 w 608"/>
              <a:gd name="T31" fmla="*/ 150007 h 609"/>
              <a:gd name="T32" fmla="*/ 88996 w 608"/>
              <a:gd name="T33" fmla="*/ 132380 h 609"/>
              <a:gd name="T34" fmla="*/ 81430 w 608"/>
              <a:gd name="T35" fmla="*/ 111876 h 609"/>
              <a:gd name="T36" fmla="*/ 73863 w 608"/>
              <a:gd name="T37" fmla="*/ 104321 h 609"/>
              <a:gd name="T38" fmla="*/ 78907 w 608"/>
              <a:gd name="T39" fmla="*/ 89213 h 609"/>
              <a:gd name="T40" fmla="*/ 76385 w 608"/>
              <a:gd name="T41" fmla="*/ 68708 h 609"/>
              <a:gd name="T42" fmla="*/ 109534 w 608"/>
              <a:gd name="T43" fmla="*/ 40649 h 609"/>
              <a:gd name="T44" fmla="*/ 142321 w 608"/>
              <a:gd name="T45" fmla="*/ 68708 h 609"/>
              <a:gd name="T46" fmla="*/ 142321 w 608"/>
              <a:gd name="T47" fmla="*/ 89213 h 609"/>
              <a:gd name="T48" fmla="*/ 145204 w 608"/>
              <a:gd name="T49" fmla="*/ 104321 h 609"/>
              <a:gd name="T50" fmla="*/ 137277 w 608"/>
              <a:gd name="T51" fmla="*/ 111876 h 609"/>
              <a:gd name="T52" fmla="*/ 129711 w 608"/>
              <a:gd name="T53" fmla="*/ 132380 h 609"/>
              <a:gd name="T54" fmla="*/ 129711 w 608"/>
              <a:gd name="T55" fmla="*/ 150007 h 609"/>
              <a:gd name="T56" fmla="*/ 152770 w 608"/>
              <a:gd name="T57" fmla="*/ 160439 h 609"/>
              <a:gd name="T58" fmla="*/ 177992 w 608"/>
              <a:gd name="T59" fmla="*/ 170512 h 609"/>
              <a:gd name="T60" fmla="*/ 198529 w 608"/>
              <a:gd name="T61" fmla="*/ 193534 h 609"/>
              <a:gd name="T62" fmla="*/ 198529 w 608"/>
              <a:gd name="T63" fmla="*/ 20505 h 609"/>
              <a:gd name="T64" fmla="*/ 20177 w 608"/>
              <a:gd name="T65" fmla="*/ 20505 h 60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5"/>
                  <a:pt x="607" y="29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6" y="57"/>
                </a:moveTo>
                <a:lnTo>
                  <a:pt x="56" y="57"/>
                </a:lnTo>
                <a:cubicBezTo>
                  <a:pt x="56" y="538"/>
                  <a:pt x="56" y="538"/>
                  <a:pt x="56" y="538"/>
                </a:cubicBezTo>
                <a:cubicBezTo>
                  <a:pt x="70" y="516"/>
                  <a:pt x="84" y="488"/>
                  <a:pt x="113" y="474"/>
                </a:cubicBezTo>
                <a:cubicBezTo>
                  <a:pt x="155" y="453"/>
                  <a:pt x="134" y="467"/>
                  <a:pt x="183" y="446"/>
                </a:cubicBezTo>
                <a:cubicBezTo>
                  <a:pt x="233" y="424"/>
                  <a:pt x="247" y="417"/>
                  <a:pt x="247" y="417"/>
                </a:cubicBezTo>
                <a:cubicBezTo>
                  <a:pt x="247" y="368"/>
                  <a:pt x="247" y="368"/>
                  <a:pt x="247" y="368"/>
                </a:cubicBezTo>
                <a:cubicBezTo>
                  <a:pt x="247" y="368"/>
                  <a:pt x="233" y="354"/>
                  <a:pt x="226" y="311"/>
                </a:cubicBezTo>
                <a:cubicBezTo>
                  <a:pt x="212" y="319"/>
                  <a:pt x="212" y="297"/>
                  <a:pt x="205" y="290"/>
                </a:cubicBezTo>
                <a:cubicBezTo>
                  <a:pt x="205" y="276"/>
                  <a:pt x="205" y="241"/>
                  <a:pt x="219" y="248"/>
                </a:cubicBezTo>
                <a:cubicBezTo>
                  <a:pt x="212" y="227"/>
                  <a:pt x="212" y="205"/>
                  <a:pt x="212" y="191"/>
                </a:cubicBezTo>
                <a:cubicBezTo>
                  <a:pt x="212" y="156"/>
                  <a:pt x="247" y="121"/>
                  <a:pt x="304" y="113"/>
                </a:cubicBezTo>
                <a:cubicBezTo>
                  <a:pt x="367" y="121"/>
                  <a:pt x="395" y="156"/>
                  <a:pt x="395" y="191"/>
                </a:cubicBezTo>
                <a:cubicBezTo>
                  <a:pt x="395" y="205"/>
                  <a:pt x="395" y="227"/>
                  <a:pt x="395" y="248"/>
                </a:cubicBezTo>
                <a:cubicBezTo>
                  <a:pt x="410" y="241"/>
                  <a:pt x="403" y="276"/>
                  <a:pt x="403" y="290"/>
                </a:cubicBezTo>
                <a:cubicBezTo>
                  <a:pt x="395" y="297"/>
                  <a:pt x="395" y="311"/>
                  <a:pt x="381" y="311"/>
                </a:cubicBezTo>
                <a:cubicBezTo>
                  <a:pt x="374" y="354"/>
                  <a:pt x="360" y="368"/>
                  <a:pt x="360" y="368"/>
                </a:cubicBezTo>
                <a:cubicBezTo>
                  <a:pt x="360" y="417"/>
                  <a:pt x="360" y="417"/>
                  <a:pt x="360" y="417"/>
                </a:cubicBezTo>
                <a:cubicBezTo>
                  <a:pt x="360" y="417"/>
                  <a:pt x="374" y="424"/>
                  <a:pt x="424" y="446"/>
                </a:cubicBezTo>
                <a:cubicBezTo>
                  <a:pt x="473" y="467"/>
                  <a:pt x="452" y="453"/>
                  <a:pt x="494" y="474"/>
                </a:cubicBezTo>
                <a:cubicBezTo>
                  <a:pt x="523" y="488"/>
                  <a:pt x="537" y="516"/>
                  <a:pt x="551" y="538"/>
                </a:cubicBezTo>
                <a:cubicBezTo>
                  <a:pt x="551" y="57"/>
                  <a:pt x="551" y="57"/>
                  <a:pt x="551" y="57"/>
                </a:cubicBezTo>
                <a:lnTo>
                  <a:pt x="56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8" name="Freeform 42"/>
          <p:cNvSpPr>
            <a:spLocks noChangeArrowheads="1"/>
          </p:cNvSpPr>
          <p:nvPr/>
        </p:nvSpPr>
        <p:spPr bwMode="auto">
          <a:xfrm>
            <a:off x="5794375" y="3708400"/>
            <a:ext cx="215900" cy="219075"/>
          </a:xfrm>
          <a:custGeom>
            <a:avLst/>
            <a:gdLst>
              <a:gd name="T0" fmla="*/ 205475 w 601"/>
              <a:gd name="T1" fmla="*/ 218715 h 609"/>
              <a:gd name="T2" fmla="*/ 154824 w 601"/>
              <a:gd name="T3" fmla="*/ 208643 h 609"/>
              <a:gd name="T4" fmla="*/ 195416 w 601"/>
              <a:gd name="T5" fmla="*/ 198570 h 609"/>
              <a:gd name="T6" fmla="*/ 195416 w 601"/>
              <a:gd name="T7" fmla="*/ 167993 h 609"/>
              <a:gd name="T8" fmla="*/ 215533 w 601"/>
              <a:gd name="T9" fmla="*/ 167993 h 609"/>
              <a:gd name="T10" fmla="*/ 205475 w 601"/>
              <a:gd name="T11" fmla="*/ 218715 h 609"/>
              <a:gd name="T12" fmla="*/ 205475 w 601"/>
              <a:gd name="T13" fmla="*/ 81658 h 609"/>
              <a:gd name="T14" fmla="*/ 215533 w 601"/>
              <a:gd name="T15" fmla="*/ 127344 h 609"/>
              <a:gd name="T16" fmla="*/ 195416 w 601"/>
              <a:gd name="T17" fmla="*/ 127344 h 609"/>
              <a:gd name="T18" fmla="*/ 205475 w 601"/>
              <a:gd name="T19" fmla="*/ 81658 h 609"/>
              <a:gd name="T20" fmla="*/ 205475 w 601"/>
              <a:gd name="T21" fmla="*/ 61154 h 609"/>
              <a:gd name="T22" fmla="*/ 195416 w 601"/>
              <a:gd name="T23" fmla="*/ 51082 h 609"/>
              <a:gd name="T24" fmla="*/ 164883 w 601"/>
              <a:gd name="T25" fmla="*/ 20505 h 609"/>
              <a:gd name="T26" fmla="*/ 154824 w 601"/>
              <a:gd name="T27" fmla="*/ 10432 h 609"/>
              <a:gd name="T28" fmla="*/ 164883 w 601"/>
              <a:gd name="T29" fmla="*/ 0 h 609"/>
              <a:gd name="T30" fmla="*/ 215533 w 601"/>
              <a:gd name="T31" fmla="*/ 10432 h 609"/>
              <a:gd name="T32" fmla="*/ 205475 w 601"/>
              <a:gd name="T33" fmla="*/ 61154 h 609"/>
              <a:gd name="T34" fmla="*/ 124291 w 601"/>
              <a:gd name="T35" fmla="*/ 20505 h 609"/>
              <a:gd name="T36" fmla="*/ 81184 w 601"/>
              <a:gd name="T37" fmla="*/ 10432 h 609"/>
              <a:gd name="T38" fmla="*/ 124291 w 601"/>
              <a:gd name="T39" fmla="*/ 0 h 609"/>
              <a:gd name="T40" fmla="*/ 124291 w 601"/>
              <a:gd name="T41" fmla="*/ 20505 h 609"/>
              <a:gd name="T42" fmla="*/ 111718 w 601"/>
              <a:gd name="T43" fmla="*/ 86695 h 609"/>
              <a:gd name="T44" fmla="*/ 109203 w 601"/>
              <a:gd name="T45" fmla="*/ 78781 h 609"/>
              <a:gd name="T46" fmla="*/ 124291 w 601"/>
              <a:gd name="T47" fmla="*/ 71226 h 609"/>
              <a:gd name="T48" fmla="*/ 159853 w 601"/>
              <a:gd name="T49" fmla="*/ 101803 h 609"/>
              <a:gd name="T50" fmla="*/ 162368 w 601"/>
              <a:gd name="T51" fmla="*/ 109358 h 609"/>
              <a:gd name="T52" fmla="*/ 159853 w 601"/>
              <a:gd name="T53" fmla="*/ 117272 h 609"/>
              <a:gd name="T54" fmla="*/ 124291 w 601"/>
              <a:gd name="T55" fmla="*/ 147489 h 609"/>
              <a:gd name="T56" fmla="*/ 109203 w 601"/>
              <a:gd name="T57" fmla="*/ 139935 h 609"/>
              <a:gd name="T58" fmla="*/ 111718 w 601"/>
              <a:gd name="T59" fmla="*/ 132380 h 609"/>
              <a:gd name="T60" fmla="*/ 63223 w 601"/>
              <a:gd name="T61" fmla="*/ 119790 h 609"/>
              <a:gd name="T62" fmla="*/ 63223 w 601"/>
              <a:gd name="T63" fmla="*/ 99285 h 609"/>
              <a:gd name="T64" fmla="*/ 111718 w 601"/>
              <a:gd name="T65" fmla="*/ 86695 h 609"/>
              <a:gd name="T66" fmla="*/ 50650 w 601"/>
              <a:gd name="T67" fmla="*/ 20505 h 609"/>
              <a:gd name="T68" fmla="*/ 20116 w 601"/>
              <a:gd name="T69" fmla="*/ 20505 h 609"/>
              <a:gd name="T70" fmla="*/ 10058 w 601"/>
              <a:gd name="T71" fmla="*/ 61154 h 609"/>
              <a:gd name="T72" fmla="*/ 0 w 601"/>
              <a:gd name="T73" fmla="*/ 51082 h 609"/>
              <a:gd name="T74" fmla="*/ 10058 w 601"/>
              <a:gd name="T75" fmla="*/ 0 h 609"/>
              <a:gd name="T76" fmla="*/ 50650 w 601"/>
              <a:gd name="T77" fmla="*/ 0 h 609"/>
              <a:gd name="T78" fmla="*/ 50650 w 601"/>
              <a:gd name="T79" fmla="*/ 20505 h 609"/>
              <a:gd name="T80" fmla="*/ 10058 w 601"/>
              <a:gd name="T81" fmla="*/ 137417 h 609"/>
              <a:gd name="T82" fmla="*/ 0 w 601"/>
              <a:gd name="T83" fmla="*/ 91731 h 609"/>
              <a:gd name="T84" fmla="*/ 20116 w 601"/>
              <a:gd name="T85" fmla="*/ 91731 h 609"/>
              <a:gd name="T86" fmla="*/ 10058 w 601"/>
              <a:gd name="T87" fmla="*/ 137417 h 609"/>
              <a:gd name="T88" fmla="*/ 10058 w 601"/>
              <a:gd name="T89" fmla="*/ 157921 h 609"/>
              <a:gd name="T90" fmla="*/ 20116 w 601"/>
              <a:gd name="T91" fmla="*/ 198570 h 609"/>
              <a:gd name="T92" fmla="*/ 60708 w 601"/>
              <a:gd name="T93" fmla="*/ 208643 h 609"/>
              <a:gd name="T94" fmla="*/ 10058 w 601"/>
              <a:gd name="T95" fmla="*/ 218715 h 609"/>
              <a:gd name="T96" fmla="*/ 0 w 601"/>
              <a:gd name="T97" fmla="*/ 167993 h 609"/>
              <a:gd name="T98" fmla="*/ 10058 w 601"/>
              <a:gd name="T99" fmla="*/ 157921 h 609"/>
              <a:gd name="T100" fmla="*/ 91242 w 601"/>
              <a:gd name="T101" fmla="*/ 198570 h 609"/>
              <a:gd name="T102" fmla="*/ 134349 w 601"/>
              <a:gd name="T103" fmla="*/ 208643 h 609"/>
              <a:gd name="T104" fmla="*/ 91242 w 601"/>
              <a:gd name="T105" fmla="*/ 218715 h 609"/>
              <a:gd name="T106" fmla="*/ 91242 w 601"/>
              <a:gd name="T107" fmla="*/ 198570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8" y="439"/>
                  <a:pt x="572" y="439"/>
                </a:cubicBezTo>
                <a:cubicBezTo>
                  <a:pt x="593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93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93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93" y="170"/>
                  <a:pt x="572" y="170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40" y="57"/>
                  <a:pt x="226" y="50"/>
                  <a:pt x="226" y="29"/>
                </a:cubicBezTo>
                <a:cubicBezTo>
                  <a:pt x="226" y="15"/>
                  <a:pt x="240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7" y="0"/>
                  <a:pt x="374" y="15"/>
                  <a:pt x="374" y="29"/>
                </a:cubicBezTo>
                <a:cubicBezTo>
                  <a:pt x="374" y="50"/>
                  <a:pt x="367" y="57"/>
                  <a:pt x="346" y="57"/>
                </a:cubicBezTo>
                <a:close/>
                <a:moveTo>
                  <a:pt x="311" y="241"/>
                </a:moveTo>
                <a:lnTo>
                  <a:pt x="311" y="241"/>
                </a:lnTo>
                <a:cubicBezTo>
                  <a:pt x="304" y="234"/>
                  <a:pt x="304" y="227"/>
                  <a:pt x="304" y="219"/>
                </a:cubicBezTo>
                <a:cubicBezTo>
                  <a:pt x="304" y="205"/>
                  <a:pt x="311" y="191"/>
                  <a:pt x="332" y="191"/>
                </a:cubicBezTo>
                <a:cubicBezTo>
                  <a:pt x="339" y="191"/>
                  <a:pt x="346" y="191"/>
                  <a:pt x="346" y="198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90"/>
                  <a:pt x="452" y="297"/>
                  <a:pt x="452" y="304"/>
                </a:cubicBezTo>
                <a:cubicBezTo>
                  <a:pt x="452" y="311"/>
                  <a:pt x="445" y="319"/>
                  <a:pt x="445" y="326"/>
                </a:cubicBezTo>
                <a:cubicBezTo>
                  <a:pt x="346" y="410"/>
                  <a:pt x="346" y="410"/>
                  <a:pt x="346" y="410"/>
                </a:cubicBezTo>
                <a:cubicBezTo>
                  <a:pt x="346" y="417"/>
                  <a:pt x="339" y="417"/>
                  <a:pt x="332" y="417"/>
                </a:cubicBezTo>
                <a:cubicBezTo>
                  <a:pt x="311" y="417"/>
                  <a:pt x="304" y="403"/>
                  <a:pt x="304" y="389"/>
                </a:cubicBezTo>
                <a:cubicBezTo>
                  <a:pt x="304" y="382"/>
                  <a:pt x="304" y="375"/>
                  <a:pt x="311" y="368"/>
                </a:cubicBezTo>
                <a:cubicBezTo>
                  <a:pt x="353" y="333"/>
                  <a:pt x="353" y="333"/>
                  <a:pt x="353" y="333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62" y="333"/>
                  <a:pt x="148" y="319"/>
                  <a:pt x="148" y="304"/>
                </a:cubicBezTo>
                <a:cubicBezTo>
                  <a:pt x="148" y="290"/>
                  <a:pt x="162" y="276"/>
                  <a:pt x="176" y="276"/>
                </a:cubicBezTo>
                <a:cubicBezTo>
                  <a:pt x="353" y="276"/>
                  <a:pt x="353" y="276"/>
                  <a:pt x="353" y="276"/>
                </a:cubicBezTo>
                <a:lnTo>
                  <a:pt x="311" y="241"/>
                </a:lnTo>
                <a:close/>
                <a:moveTo>
                  <a:pt x="141" y="57"/>
                </a:move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14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14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4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4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7" y="552"/>
                  <a:pt x="374" y="559"/>
                  <a:pt x="374" y="580"/>
                </a:cubicBezTo>
                <a:cubicBezTo>
                  <a:pt x="374" y="594"/>
                  <a:pt x="367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40" y="608"/>
                  <a:pt x="226" y="594"/>
                  <a:pt x="226" y="580"/>
                </a:cubicBezTo>
                <a:cubicBezTo>
                  <a:pt x="226" y="559"/>
                  <a:pt x="240" y="552"/>
                  <a:pt x="254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" name="Freeform 43"/>
          <p:cNvSpPr>
            <a:spLocks noChangeArrowheads="1"/>
          </p:cNvSpPr>
          <p:nvPr/>
        </p:nvSpPr>
        <p:spPr bwMode="auto">
          <a:xfrm>
            <a:off x="5364163" y="3702050"/>
            <a:ext cx="215900" cy="219075"/>
          </a:xfrm>
          <a:custGeom>
            <a:avLst/>
            <a:gdLst>
              <a:gd name="T0" fmla="*/ 205475 w 601"/>
              <a:gd name="T1" fmla="*/ 218715 h 609"/>
              <a:gd name="T2" fmla="*/ 154824 w 601"/>
              <a:gd name="T3" fmla="*/ 208643 h 609"/>
              <a:gd name="T4" fmla="*/ 195416 w 601"/>
              <a:gd name="T5" fmla="*/ 198570 h 609"/>
              <a:gd name="T6" fmla="*/ 195416 w 601"/>
              <a:gd name="T7" fmla="*/ 167993 h 609"/>
              <a:gd name="T8" fmla="*/ 215533 w 601"/>
              <a:gd name="T9" fmla="*/ 167993 h 609"/>
              <a:gd name="T10" fmla="*/ 205475 w 601"/>
              <a:gd name="T11" fmla="*/ 218715 h 609"/>
              <a:gd name="T12" fmla="*/ 205475 w 601"/>
              <a:gd name="T13" fmla="*/ 81658 h 609"/>
              <a:gd name="T14" fmla="*/ 215533 w 601"/>
              <a:gd name="T15" fmla="*/ 127344 h 609"/>
              <a:gd name="T16" fmla="*/ 195416 w 601"/>
              <a:gd name="T17" fmla="*/ 127344 h 609"/>
              <a:gd name="T18" fmla="*/ 205475 w 601"/>
              <a:gd name="T19" fmla="*/ 81658 h 609"/>
              <a:gd name="T20" fmla="*/ 205475 w 601"/>
              <a:gd name="T21" fmla="*/ 61154 h 609"/>
              <a:gd name="T22" fmla="*/ 195416 w 601"/>
              <a:gd name="T23" fmla="*/ 51082 h 609"/>
              <a:gd name="T24" fmla="*/ 164883 w 601"/>
              <a:gd name="T25" fmla="*/ 20505 h 609"/>
              <a:gd name="T26" fmla="*/ 154824 w 601"/>
              <a:gd name="T27" fmla="*/ 10432 h 609"/>
              <a:gd name="T28" fmla="*/ 164883 w 601"/>
              <a:gd name="T29" fmla="*/ 0 h 609"/>
              <a:gd name="T30" fmla="*/ 215533 w 601"/>
              <a:gd name="T31" fmla="*/ 10432 h 609"/>
              <a:gd name="T32" fmla="*/ 205475 w 601"/>
              <a:gd name="T33" fmla="*/ 61154 h 609"/>
              <a:gd name="T34" fmla="*/ 162368 w 601"/>
              <a:gd name="T35" fmla="*/ 109358 h 609"/>
              <a:gd name="T36" fmla="*/ 88728 w 601"/>
              <a:gd name="T37" fmla="*/ 119790 h 609"/>
              <a:gd name="T38" fmla="*/ 103815 w 601"/>
              <a:gd name="T39" fmla="*/ 132380 h 609"/>
              <a:gd name="T40" fmla="*/ 96271 w 601"/>
              <a:gd name="T41" fmla="*/ 150007 h 609"/>
              <a:gd name="T42" fmla="*/ 91242 w 601"/>
              <a:gd name="T43" fmla="*/ 147489 h 609"/>
              <a:gd name="T44" fmla="*/ 55679 w 601"/>
              <a:gd name="T45" fmla="*/ 117272 h 609"/>
              <a:gd name="T46" fmla="*/ 55679 w 601"/>
              <a:gd name="T47" fmla="*/ 101803 h 609"/>
              <a:gd name="T48" fmla="*/ 91242 w 601"/>
              <a:gd name="T49" fmla="*/ 71226 h 609"/>
              <a:gd name="T50" fmla="*/ 96271 w 601"/>
              <a:gd name="T51" fmla="*/ 68708 h 609"/>
              <a:gd name="T52" fmla="*/ 103815 w 601"/>
              <a:gd name="T53" fmla="*/ 86695 h 609"/>
              <a:gd name="T54" fmla="*/ 88728 w 601"/>
              <a:gd name="T55" fmla="*/ 99285 h 609"/>
              <a:gd name="T56" fmla="*/ 162368 w 601"/>
              <a:gd name="T57" fmla="*/ 109358 h 609"/>
              <a:gd name="T58" fmla="*/ 124291 w 601"/>
              <a:gd name="T59" fmla="*/ 20505 h 609"/>
              <a:gd name="T60" fmla="*/ 81184 w 601"/>
              <a:gd name="T61" fmla="*/ 10432 h 609"/>
              <a:gd name="T62" fmla="*/ 124291 w 601"/>
              <a:gd name="T63" fmla="*/ 0 h 609"/>
              <a:gd name="T64" fmla="*/ 124291 w 601"/>
              <a:gd name="T65" fmla="*/ 20505 h 609"/>
              <a:gd name="T66" fmla="*/ 50650 w 601"/>
              <a:gd name="T67" fmla="*/ 20505 h 609"/>
              <a:gd name="T68" fmla="*/ 20116 w 601"/>
              <a:gd name="T69" fmla="*/ 20505 h 609"/>
              <a:gd name="T70" fmla="*/ 10058 w 601"/>
              <a:gd name="T71" fmla="*/ 61154 h 609"/>
              <a:gd name="T72" fmla="*/ 0 w 601"/>
              <a:gd name="T73" fmla="*/ 51082 h 609"/>
              <a:gd name="T74" fmla="*/ 10058 w 601"/>
              <a:gd name="T75" fmla="*/ 0 h 609"/>
              <a:gd name="T76" fmla="*/ 50650 w 601"/>
              <a:gd name="T77" fmla="*/ 0 h 609"/>
              <a:gd name="T78" fmla="*/ 50650 w 601"/>
              <a:gd name="T79" fmla="*/ 20505 h 609"/>
              <a:gd name="T80" fmla="*/ 10058 w 601"/>
              <a:gd name="T81" fmla="*/ 137417 h 609"/>
              <a:gd name="T82" fmla="*/ 0 w 601"/>
              <a:gd name="T83" fmla="*/ 91731 h 609"/>
              <a:gd name="T84" fmla="*/ 20116 w 601"/>
              <a:gd name="T85" fmla="*/ 91731 h 609"/>
              <a:gd name="T86" fmla="*/ 10058 w 601"/>
              <a:gd name="T87" fmla="*/ 137417 h 609"/>
              <a:gd name="T88" fmla="*/ 10058 w 601"/>
              <a:gd name="T89" fmla="*/ 157921 h 609"/>
              <a:gd name="T90" fmla="*/ 20116 w 601"/>
              <a:gd name="T91" fmla="*/ 198570 h 609"/>
              <a:gd name="T92" fmla="*/ 60708 w 601"/>
              <a:gd name="T93" fmla="*/ 208643 h 609"/>
              <a:gd name="T94" fmla="*/ 10058 w 601"/>
              <a:gd name="T95" fmla="*/ 218715 h 609"/>
              <a:gd name="T96" fmla="*/ 0 w 601"/>
              <a:gd name="T97" fmla="*/ 167993 h 609"/>
              <a:gd name="T98" fmla="*/ 10058 w 601"/>
              <a:gd name="T99" fmla="*/ 157921 h 609"/>
              <a:gd name="T100" fmla="*/ 91242 w 601"/>
              <a:gd name="T101" fmla="*/ 198570 h 609"/>
              <a:gd name="T102" fmla="*/ 134349 w 601"/>
              <a:gd name="T103" fmla="*/ 208643 h 609"/>
              <a:gd name="T104" fmla="*/ 91242 w 601"/>
              <a:gd name="T105" fmla="*/ 218715 h 609"/>
              <a:gd name="T106" fmla="*/ 91242 w 601"/>
              <a:gd name="T107" fmla="*/ 198570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8" y="439"/>
                  <a:pt x="572" y="439"/>
                </a:cubicBezTo>
                <a:cubicBezTo>
                  <a:pt x="586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86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86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86" y="170"/>
                  <a:pt x="572" y="170"/>
                </a:cubicBezTo>
                <a:close/>
                <a:moveTo>
                  <a:pt x="452" y="304"/>
                </a:moveTo>
                <a:lnTo>
                  <a:pt x="452" y="304"/>
                </a:lnTo>
                <a:cubicBezTo>
                  <a:pt x="452" y="319"/>
                  <a:pt x="438" y="333"/>
                  <a:pt x="424" y="333"/>
                </a:cubicBezTo>
                <a:cubicBezTo>
                  <a:pt x="247" y="333"/>
                  <a:pt x="247" y="333"/>
                  <a:pt x="247" y="333"/>
                </a:cubicBezTo>
                <a:cubicBezTo>
                  <a:pt x="289" y="368"/>
                  <a:pt x="289" y="368"/>
                  <a:pt x="289" y="368"/>
                </a:cubicBezTo>
                <a:cubicBezTo>
                  <a:pt x="296" y="375"/>
                  <a:pt x="296" y="382"/>
                  <a:pt x="296" y="389"/>
                </a:cubicBezTo>
                <a:cubicBezTo>
                  <a:pt x="296" y="403"/>
                  <a:pt x="289" y="417"/>
                  <a:pt x="268" y="417"/>
                </a:cubicBezTo>
                <a:cubicBezTo>
                  <a:pt x="261" y="417"/>
                  <a:pt x="254" y="417"/>
                  <a:pt x="254" y="410"/>
                </a:cubicBezTo>
                <a:cubicBezTo>
                  <a:pt x="155" y="326"/>
                  <a:pt x="155" y="326"/>
                  <a:pt x="155" y="326"/>
                </a:cubicBezTo>
                <a:cubicBezTo>
                  <a:pt x="155" y="319"/>
                  <a:pt x="148" y="311"/>
                  <a:pt x="148" y="304"/>
                </a:cubicBezTo>
                <a:cubicBezTo>
                  <a:pt x="148" y="297"/>
                  <a:pt x="155" y="290"/>
                  <a:pt x="155" y="283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254" y="191"/>
                  <a:pt x="261" y="191"/>
                  <a:pt x="268" y="191"/>
                </a:cubicBezTo>
                <a:cubicBezTo>
                  <a:pt x="289" y="191"/>
                  <a:pt x="296" y="205"/>
                  <a:pt x="296" y="219"/>
                </a:cubicBezTo>
                <a:cubicBezTo>
                  <a:pt x="296" y="227"/>
                  <a:pt x="296" y="234"/>
                  <a:pt x="289" y="241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0" y="0"/>
                  <a:pt x="374" y="15"/>
                  <a:pt x="374" y="29"/>
                </a:cubicBezTo>
                <a:cubicBezTo>
                  <a:pt x="374" y="50"/>
                  <a:pt x="360" y="57"/>
                  <a:pt x="346" y="57"/>
                </a:cubicBezTo>
                <a:close/>
                <a:moveTo>
                  <a:pt x="141" y="57"/>
                </a:move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7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0" y="552"/>
                  <a:pt x="374" y="559"/>
                  <a:pt x="374" y="580"/>
                </a:cubicBezTo>
                <a:cubicBezTo>
                  <a:pt x="374" y="594"/>
                  <a:pt x="360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4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0" name="Freeform 44"/>
          <p:cNvSpPr>
            <a:spLocks noChangeArrowheads="1"/>
          </p:cNvSpPr>
          <p:nvPr/>
        </p:nvSpPr>
        <p:spPr bwMode="auto">
          <a:xfrm>
            <a:off x="4981575" y="3702050"/>
            <a:ext cx="219075" cy="219075"/>
          </a:xfrm>
          <a:custGeom>
            <a:avLst/>
            <a:gdLst>
              <a:gd name="T0" fmla="*/ 208635 w 609"/>
              <a:gd name="T1" fmla="*/ 218715 h 609"/>
              <a:gd name="T2" fmla="*/ 157915 w 609"/>
              <a:gd name="T3" fmla="*/ 208643 h 609"/>
              <a:gd name="T4" fmla="*/ 198563 w 609"/>
              <a:gd name="T5" fmla="*/ 198570 h 609"/>
              <a:gd name="T6" fmla="*/ 198563 w 609"/>
              <a:gd name="T7" fmla="*/ 167993 h 609"/>
              <a:gd name="T8" fmla="*/ 218707 w 609"/>
              <a:gd name="T9" fmla="*/ 167993 h 609"/>
              <a:gd name="T10" fmla="*/ 208635 w 609"/>
              <a:gd name="T11" fmla="*/ 218715 h 609"/>
              <a:gd name="T12" fmla="*/ 208635 w 609"/>
              <a:gd name="T13" fmla="*/ 81658 h 609"/>
              <a:gd name="T14" fmla="*/ 218707 w 609"/>
              <a:gd name="T15" fmla="*/ 127344 h 609"/>
              <a:gd name="T16" fmla="*/ 198563 w 609"/>
              <a:gd name="T17" fmla="*/ 127344 h 609"/>
              <a:gd name="T18" fmla="*/ 208635 w 609"/>
              <a:gd name="T19" fmla="*/ 81658 h 609"/>
              <a:gd name="T20" fmla="*/ 208635 w 609"/>
              <a:gd name="T21" fmla="*/ 61154 h 609"/>
              <a:gd name="T22" fmla="*/ 198563 w 609"/>
              <a:gd name="T23" fmla="*/ 51082 h 609"/>
              <a:gd name="T24" fmla="*/ 167987 w 609"/>
              <a:gd name="T25" fmla="*/ 20505 h 609"/>
              <a:gd name="T26" fmla="*/ 157915 w 609"/>
              <a:gd name="T27" fmla="*/ 10432 h 609"/>
              <a:gd name="T28" fmla="*/ 167987 w 609"/>
              <a:gd name="T29" fmla="*/ 0 h 609"/>
              <a:gd name="T30" fmla="*/ 218707 w 609"/>
              <a:gd name="T31" fmla="*/ 10432 h 609"/>
              <a:gd name="T32" fmla="*/ 208635 w 609"/>
              <a:gd name="T33" fmla="*/ 61154 h 609"/>
              <a:gd name="T34" fmla="*/ 139929 w 609"/>
              <a:gd name="T35" fmla="*/ 109358 h 609"/>
              <a:gd name="T36" fmla="*/ 132375 w 609"/>
              <a:gd name="T37" fmla="*/ 106840 h 609"/>
              <a:gd name="T38" fmla="*/ 119785 w 609"/>
              <a:gd name="T39" fmla="*/ 152525 h 609"/>
              <a:gd name="T40" fmla="*/ 99282 w 609"/>
              <a:gd name="T41" fmla="*/ 152525 h 609"/>
              <a:gd name="T42" fmla="*/ 86692 w 609"/>
              <a:gd name="T43" fmla="*/ 106840 h 609"/>
              <a:gd name="T44" fmla="*/ 78778 w 609"/>
              <a:gd name="T45" fmla="*/ 109358 h 609"/>
              <a:gd name="T46" fmla="*/ 71224 w 609"/>
              <a:gd name="T47" fmla="*/ 91731 h 609"/>
              <a:gd name="T48" fmla="*/ 101800 w 609"/>
              <a:gd name="T49" fmla="*/ 58636 h 609"/>
              <a:gd name="T50" fmla="*/ 109354 w 609"/>
              <a:gd name="T51" fmla="*/ 56118 h 609"/>
              <a:gd name="T52" fmla="*/ 117267 w 609"/>
              <a:gd name="T53" fmla="*/ 58636 h 609"/>
              <a:gd name="T54" fmla="*/ 147484 w 609"/>
              <a:gd name="T55" fmla="*/ 91731 h 609"/>
              <a:gd name="T56" fmla="*/ 139929 w 609"/>
              <a:gd name="T57" fmla="*/ 109358 h 609"/>
              <a:gd name="T58" fmla="*/ 127339 w 609"/>
              <a:gd name="T59" fmla="*/ 20505 h 609"/>
              <a:gd name="T60" fmla="*/ 81296 w 609"/>
              <a:gd name="T61" fmla="*/ 10432 h 609"/>
              <a:gd name="T62" fmla="*/ 127339 w 609"/>
              <a:gd name="T63" fmla="*/ 0 h 609"/>
              <a:gd name="T64" fmla="*/ 127339 w 609"/>
              <a:gd name="T65" fmla="*/ 20505 h 609"/>
              <a:gd name="T66" fmla="*/ 51080 w 609"/>
              <a:gd name="T67" fmla="*/ 218715 h 609"/>
              <a:gd name="T68" fmla="*/ 0 w 609"/>
              <a:gd name="T69" fmla="*/ 208643 h 609"/>
              <a:gd name="T70" fmla="*/ 0 w 609"/>
              <a:gd name="T71" fmla="*/ 167993 h 609"/>
              <a:gd name="T72" fmla="*/ 20504 w 609"/>
              <a:gd name="T73" fmla="*/ 167993 h 609"/>
              <a:gd name="T74" fmla="*/ 51080 w 609"/>
              <a:gd name="T75" fmla="*/ 198570 h 609"/>
              <a:gd name="T76" fmla="*/ 51080 w 609"/>
              <a:gd name="T77" fmla="*/ 218715 h 609"/>
              <a:gd name="T78" fmla="*/ 20504 w 609"/>
              <a:gd name="T79" fmla="*/ 91731 h 609"/>
              <a:gd name="T80" fmla="*/ 10432 w 609"/>
              <a:gd name="T81" fmla="*/ 137417 h 609"/>
              <a:gd name="T82" fmla="*/ 0 w 609"/>
              <a:gd name="T83" fmla="*/ 91731 h 609"/>
              <a:gd name="T84" fmla="*/ 20504 w 609"/>
              <a:gd name="T85" fmla="*/ 91731 h 609"/>
              <a:gd name="T86" fmla="*/ 51080 w 609"/>
              <a:gd name="T87" fmla="*/ 20505 h 609"/>
              <a:gd name="T88" fmla="*/ 20504 w 609"/>
              <a:gd name="T89" fmla="*/ 20505 h 609"/>
              <a:gd name="T90" fmla="*/ 10432 w 609"/>
              <a:gd name="T91" fmla="*/ 61154 h 609"/>
              <a:gd name="T92" fmla="*/ 0 w 609"/>
              <a:gd name="T93" fmla="*/ 51082 h 609"/>
              <a:gd name="T94" fmla="*/ 10432 w 609"/>
              <a:gd name="T95" fmla="*/ 0 h 609"/>
              <a:gd name="T96" fmla="*/ 51080 w 609"/>
              <a:gd name="T97" fmla="*/ 0 h 609"/>
              <a:gd name="T98" fmla="*/ 51080 w 609"/>
              <a:gd name="T99" fmla="*/ 20505 h 609"/>
              <a:gd name="T100" fmla="*/ 91728 w 609"/>
              <a:gd name="T101" fmla="*/ 198570 h 609"/>
              <a:gd name="T102" fmla="*/ 137411 w 609"/>
              <a:gd name="T103" fmla="*/ 208643 h 609"/>
              <a:gd name="T104" fmla="*/ 91728 w 609"/>
              <a:gd name="T105" fmla="*/ 218715 h 609"/>
              <a:gd name="T106" fmla="*/ 91728 w 609"/>
              <a:gd name="T107" fmla="*/ 198570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609">
                <a:moveTo>
                  <a:pt x="580" y="608"/>
                </a:moveTo>
                <a:lnTo>
                  <a:pt x="580" y="608"/>
                </a:lnTo>
                <a:cubicBezTo>
                  <a:pt x="467" y="608"/>
                  <a:pt x="467" y="608"/>
                  <a:pt x="467" y="608"/>
                </a:cubicBezTo>
                <a:cubicBezTo>
                  <a:pt x="446" y="608"/>
                  <a:pt x="439" y="594"/>
                  <a:pt x="439" y="580"/>
                </a:cubicBezTo>
                <a:cubicBezTo>
                  <a:pt x="439" y="559"/>
                  <a:pt x="446" y="552"/>
                  <a:pt x="467" y="552"/>
                </a:cubicBezTo>
                <a:cubicBezTo>
                  <a:pt x="552" y="552"/>
                  <a:pt x="552" y="552"/>
                  <a:pt x="552" y="552"/>
                </a:cubicBezTo>
                <a:cubicBezTo>
                  <a:pt x="552" y="467"/>
                  <a:pt x="552" y="467"/>
                  <a:pt x="552" y="467"/>
                </a:cubicBezTo>
                <a:cubicBezTo>
                  <a:pt x="552" y="446"/>
                  <a:pt x="559" y="439"/>
                  <a:pt x="580" y="439"/>
                </a:cubicBezTo>
                <a:cubicBezTo>
                  <a:pt x="594" y="439"/>
                  <a:pt x="608" y="446"/>
                  <a:pt x="608" y="467"/>
                </a:cubicBezTo>
                <a:cubicBezTo>
                  <a:pt x="608" y="580"/>
                  <a:pt x="608" y="580"/>
                  <a:pt x="608" y="580"/>
                </a:cubicBezTo>
                <a:cubicBezTo>
                  <a:pt x="608" y="594"/>
                  <a:pt x="594" y="608"/>
                  <a:pt x="580" y="608"/>
                </a:cubicBezTo>
                <a:close/>
                <a:moveTo>
                  <a:pt x="580" y="227"/>
                </a:moveTo>
                <a:lnTo>
                  <a:pt x="580" y="227"/>
                </a:lnTo>
                <a:cubicBezTo>
                  <a:pt x="594" y="227"/>
                  <a:pt x="608" y="241"/>
                  <a:pt x="608" y="255"/>
                </a:cubicBezTo>
                <a:cubicBezTo>
                  <a:pt x="608" y="354"/>
                  <a:pt x="608" y="354"/>
                  <a:pt x="608" y="354"/>
                </a:cubicBezTo>
                <a:cubicBezTo>
                  <a:pt x="608" y="368"/>
                  <a:pt x="594" y="382"/>
                  <a:pt x="580" y="382"/>
                </a:cubicBezTo>
                <a:cubicBezTo>
                  <a:pt x="559" y="382"/>
                  <a:pt x="552" y="368"/>
                  <a:pt x="552" y="354"/>
                </a:cubicBezTo>
                <a:cubicBezTo>
                  <a:pt x="552" y="255"/>
                  <a:pt x="552" y="255"/>
                  <a:pt x="552" y="255"/>
                </a:cubicBezTo>
                <a:cubicBezTo>
                  <a:pt x="552" y="241"/>
                  <a:pt x="559" y="227"/>
                  <a:pt x="580" y="227"/>
                </a:cubicBezTo>
                <a:close/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63"/>
                  <a:pt x="552" y="142"/>
                </a:cubicBezTo>
                <a:cubicBezTo>
                  <a:pt x="552" y="57"/>
                  <a:pt x="552" y="57"/>
                  <a:pt x="552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50"/>
                  <a:pt x="439" y="29"/>
                </a:cubicBezTo>
                <a:cubicBezTo>
                  <a:pt x="439" y="15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63"/>
                  <a:pt x="594" y="170"/>
                  <a:pt x="580" y="170"/>
                </a:cubicBezTo>
                <a:close/>
                <a:moveTo>
                  <a:pt x="389" y="304"/>
                </a:moveTo>
                <a:lnTo>
                  <a:pt x="389" y="304"/>
                </a:lnTo>
                <a:cubicBezTo>
                  <a:pt x="382" y="304"/>
                  <a:pt x="375" y="297"/>
                  <a:pt x="368" y="297"/>
                </a:cubicBezTo>
                <a:cubicBezTo>
                  <a:pt x="333" y="255"/>
                  <a:pt x="333" y="255"/>
                  <a:pt x="333" y="255"/>
                </a:cubicBezTo>
                <a:cubicBezTo>
                  <a:pt x="333" y="424"/>
                  <a:pt x="333" y="424"/>
                  <a:pt x="333" y="424"/>
                </a:cubicBezTo>
                <a:cubicBezTo>
                  <a:pt x="333" y="446"/>
                  <a:pt x="318" y="453"/>
                  <a:pt x="304" y="453"/>
                </a:cubicBezTo>
                <a:cubicBezTo>
                  <a:pt x="290" y="453"/>
                  <a:pt x="276" y="446"/>
                  <a:pt x="276" y="424"/>
                </a:cubicBezTo>
                <a:cubicBezTo>
                  <a:pt x="276" y="255"/>
                  <a:pt x="276" y="255"/>
                  <a:pt x="276" y="255"/>
                </a:cubicBezTo>
                <a:cubicBezTo>
                  <a:pt x="241" y="297"/>
                  <a:pt x="241" y="297"/>
                  <a:pt x="241" y="297"/>
                </a:cubicBezTo>
                <a:cubicBezTo>
                  <a:pt x="234" y="297"/>
                  <a:pt x="226" y="304"/>
                  <a:pt x="219" y="304"/>
                </a:cubicBezTo>
                <a:cubicBezTo>
                  <a:pt x="205" y="304"/>
                  <a:pt x="191" y="290"/>
                  <a:pt x="191" y="276"/>
                </a:cubicBezTo>
                <a:cubicBezTo>
                  <a:pt x="191" y="269"/>
                  <a:pt x="191" y="262"/>
                  <a:pt x="198" y="255"/>
                </a:cubicBezTo>
                <a:cubicBezTo>
                  <a:pt x="283" y="163"/>
                  <a:pt x="283" y="163"/>
                  <a:pt x="283" y="163"/>
                </a:cubicBezTo>
                <a:cubicBezTo>
                  <a:pt x="290" y="156"/>
                  <a:pt x="297" y="156"/>
                  <a:pt x="304" y="156"/>
                </a:cubicBezTo>
                <a:cubicBezTo>
                  <a:pt x="311" y="156"/>
                  <a:pt x="318" y="156"/>
                  <a:pt x="326" y="163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17" y="262"/>
                  <a:pt x="417" y="269"/>
                  <a:pt x="417" y="276"/>
                </a:cubicBezTo>
                <a:cubicBezTo>
                  <a:pt x="417" y="290"/>
                  <a:pt x="403" y="304"/>
                  <a:pt x="389" y="304"/>
                </a:cubicBezTo>
                <a:close/>
                <a:moveTo>
                  <a:pt x="354" y="57"/>
                </a:moveTo>
                <a:lnTo>
                  <a:pt x="354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54" y="0"/>
                  <a:pt x="354" y="0"/>
                  <a:pt x="354" y="0"/>
                </a:cubicBezTo>
                <a:cubicBezTo>
                  <a:pt x="368" y="0"/>
                  <a:pt x="382" y="15"/>
                  <a:pt x="382" y="29"/>
                </a:cubicBezTo>
                <a:cubicBezTo>
                  <a:pt x="382" y="50"/>
                  <a:pt x="368" y="57"/>
                  <a:pt x="354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5" y="439"/>
                  <a:pt x="29" y="439"/>
                </a:cubicBezTo>
                <a:cubicBezTo>
                  <a:pt x="50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63" y="552"/>
                  <a:pt x="170" y="559"/>
                  <a:pt x="170" y="580"/>
                </a:cubicBezTo>
                <a:cubicBezTo>
                  <a:pt x="170" y="594"/>
                  <a:pt x="163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50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50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50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63" y="0"/>
                  <a:pt x="170" y="15"/>
                  <a:pt x="170" y="29"/>
                </a:cubicBezTo>
                <a:cubicBezTo>
                  <a:pt x="170" y="50"/>
                  <a:pt x="163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54" y="552"/>
                  <a:pt x="354" y="552"/>
                  <a:pt x="354" y="552"/>
                </a:cubicBezTo>
                <a:cubicBezTo>
                  <a:pt x="368" y="552"/>
                  <a:pt x="382" y="559"/>
                  <a:pt x="382" y="580"/>
                </a:cubicBezTo>
                <a:cubicBezTo>
                  <a:pt x="382" y="594"/>
                  <a:pt x="368" y="608"/>
                  <a:pt x="354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1" name="Freeform 45"/>
          <p:cNvSpPr>
            <a:spLocks noChangeArrowheads="1"/>
          </p:cNvSpPr>
          <p:nvPr/>
        </p:nvSpPr>
        <p:spPr bwMode="auto">
          <a:xfrm>
            <a:off x="4603750" y="3702050"/>
            <a:ext cx="217488" cy="219075"/>
          </a:xfrm>
          <a:custGeom>
            <a:avLst/>
            <a:gdLst>
              <a:gd name="T0" fmla="*/ 207003 w 602"/>
              <a:gd name="T1" fmla="*/ 218715 h 609"/>
              <a:gd name="T2" fmla="*/ 155704 w 602"/>
              <a:gd name="T3" fmla="*/ 208643 h 609"/>
              <a:gd name="T4" fmla="*/ 196527 w 602"/>
              <a:gd name="T5" fmla="*/ 198570 h 609"/>
              <a:gd name="T6" fmla="*/ 196527 w 602"/>
              <a:gd name="T7" fmla="*/ 167993 h 609"/>
              <a:gd name="T8" fmla="*/ 217119 w 602"/>
              <a:gd name="T9" fmla="*/ 167993 h 609"/>
              <a:gd name="T10" fmla="*/ 207003 w 602"/>
              <a:gd name="T11" fmla="*/ 218715 h 609"/>
              <a:gd name="T12" fmla="*/ 207003 w 602"/>
              <a:gd name="T13" fmla="*/ 81658 h 609"/>
              <a:gd name="T14" fmla="*/ 217119 w 602"/>
              <a:gd name="T15" fmla="*/ 127344 h 609"/>
              <a:gd name="T16" fmla="*/ 196527 w 602"/>
              <a:gd name="T17" fmla="*/ 127344 h 609"/>
              <a:gd name="T18" fmla="*/ 207003 w 602"/>
              <a:gd name="T19" fmla="*/ 81658 h 609"/>
              <a:gd name="T20" fmla="*/ 207003 w 602"/>
              <a:gd name="T21" fmla="*/ 61154 h 609"/>
              <a:gd name="T22" fmla="*/ 196527 w 602"/>
              <a:gd name="T23" fmla="*/ 51082 h 609"/>
              <a:gd name="T24" fmla="*/ 166181 w 602"/>
              <a:gd name="T25" fmla="*/ 20505 h 609"/>
              <a:gd name="T26" fmla="*/ 155704 w 602"/>
              <a:gd name="T27" fmla="*/ 10432 h 609"/>
              <a:gd name="T28" fmla="*/ 166181 w 602"/>
              <a:gd name="T29" fmla="*/ 0 h 609"/>
              <a:gd name="T30" fmla="*/ 217119 w 602"/>
              <a:gd name="T31" fmla="*/ 10432 h 609"/>
              <a:gd name="T32" fmla="*/ 207003 w 602"/>
              <a:gd name="T33" fmla="*/ 61154 h 609"/>
              <a:gd name="T34" fmla="*/ 148118 w 602"/>
              <a:gd name="T35" fmla="*/ 127344 h 609"/>
              <a:gd name="T36" fmla="*/ 117410 w 602"/>
              <a:gd name="T37" fmla="*/ 160439 h 609"/>
              <a:gd name="T38" fmla="*/ 102237 w 602"/>
              <a:gd name="T39" fmla="*/ 160439 h 609"/>
              <a:gd name="T40" fmla="*/ 71530 w 602"/>
              <a:gd name="T41" fmla="*/ 127344 h 609"/>
              <a:gd name="T42" fmla="*/ 69001 w 602"/>
              <a:gd name="T43" fmla="*/ 119790 h 609"/>
              <a:gd name="T44" fmla="*/ 87064 w 602"/>
              <a:gd name="T45" fmla="*/ 111876 h 609"/>
              <a:gd name="T46" fmla="*/ 99708 w 602"/>
              <a:gd name="T47" fmla="*/ 127344 h 609"/>
              <a:gd name="T48" fmla="*/ 109824 w 602"/>
              <a:gd name="T49" fmla="*/ 56118 h 609"/>
              <a:gd name="T50" fmla="*/ 120300 w 602"/>
              <a:gd name="T51" fmla="*/ 127344 h 609"/>
              <a:gd name="T52" fmla="*/ 132945 w 602"/>
              <a:gd name="T53" fmla="*/ 111876 h 609"/>
              <a:gd name="T54" fmla="*/ 150646 w 602"/>
              <a:gd name="T55" fmla="*/ 119790 h 609"/>
              <a:gd name="T56" fmla="*/ 125358 w 602"/>
              <a:gd name="T57" fmla="*/ 20505 h 609"/>
              <a:gd name="T58" fmla="*/ 92122 w 602"/>
              <a:gd name="T59" fmla="*/ 20505 h 609"/>
              <a:gd name="T60" fmla="*/ 92122 w 602"/>
              <a:gd name="T61" fmla="*/ 0 h 609"/>
              <a:gd name="T62" fmla="*/ 135473 w 602"/>
              <a:gd name="T63" fmla="*/ 10432 h 609"/>
              <a:gd name="T64" fmla="*/ 51299 w 602"/>
              <a:gd name="T65" fmla="*/ 218715 h 609"/>
              <a:gd name="T66" fmla="*/ 10477 w 602"/>
              <a:gd name="T67" fmla="*/ 218715 h 609"/>
              <a:gd name="T68" fmla="*/ 0 w 602"/>
              <a:gd name="T69" fmla="*/ 167993 h 609"/>
              <a:gd name="T70" fmla="*/ 10477 w 602"/>
              <a:gd name="T71" fmla="*/ 157921 h 609"/>
              <a:gd name="T72" fmla="*/ 20592 w 602"/>
              <a:gd name="T73" fmla="*/ 198570 h 609"/>
              <a:gd name="T74" fmla="*/ 61415 w 602"/>
              <a:gd name="T75" fmla="*/ 208643 h 609"/>
              <a:gd name="T76" fmla="*/ 20592 w 602"/>
              <a:gd name="T77" fmla="*/ 91731 h 609"/>
              <a:gd name="T78" fmla="*/ 20592 w 602"/>
              <a:gd name="T79" fmla="*/ 127344 h 609"/>
              <a:gd name="T80" fmla="*/ 0 w 602"/>
              <a:gd name="T81" fmla="*/ 127344 h 609"/>
              <a:gd name="T82" fmla="*/ 10477 w 602"/>
              <a:gd name="T83" fmla="*/ 81658 h 609"/>
              <a:gd name="T84" fmla="*/ 51299 w 602"/>
              <a:gd name="T85" fmla="*/ 20505 h 609"/>
              <a:gd name="T86" fmla="*/ 51299 w 602"/>
              <a:gd name="T87" fmla="*/ 20505 h 609"/>
              <a:gd name="T88" fmla="*/ 20592 w 602"/>
              <a:gd name="T89" fmla="*/ 51082 h 609"/>
              <a:gd name="T90" fmla="*/ 0 w 602"/>
              <a:gd name="T91" fmla="*/ 51082 h 609"/>
              <a:gd name="T92" fmla="*/ 0 w 602"/>
              <a:gd name="T93" fmla="*/ 10432 h 609"/>
              <a:gd name="T94" fmla="*/ 51299 w 602"/>
              <a:gd name="T95" fmla="*/ 0 h 609"/>
              <a:gd name="T96" fmla="*/ 61415 w 602"/>
              <a:gd name="T97" fmla="*/ 10432 h 609"/>
              <a:gd name="T98" fmla="*/ 92122 w 602"/>
              <a:gd name="T99" fmla="*/ 198570 h 609"/>
              <a:gd name="T100" fmla="*/ 125358 w 602"/>
              <a:gd name="T101" fmla="*/ 198570 h 609"/>
              <a:gd name="T102" fmla="*/ 125358 w 602"/>
              <a:gd name="T103" fmla="*/ 218715 h 609"/>
              <a:gd name="T104" fmla="*/ 81645 w 602"/>
              <a:gd name="T105" fmla="*/ 208643 h 6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9" y="439"/>
                  <a:pt x="573" y="439"/>
                </a:cubicBezTo>
                <a:cubicBezTo>
                  <a:pt x="594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94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94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94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94" y="170"/>
                  <a:pt x="573" y="170"/>
                </a:cubicBezTo>
                <a:close/>
                <a:moveTo>
                  <a:pt x="410" y="354"/>
                </a:moveTo>
                <a:lnTo>
                  <a:pt x="410" y="354"/>
                </a:lnTo>
                <a:cubicBezTo>
                  <a:pt x="325" y="446"/>
                  <a:pt x="325" y="446"/>
                  <a:pt x="325" y="446"/>
                </a:cubicBezTo>
                <a:cubicBezTo>
                  <a:pt x="318" y="453"/>
                  <a:pt x="311" y="453"/>
                  <a:pt x="304" y="453"/>
                </a:cubicBezTo>
                <a:cubicBezTo>
                  <a:pt x="290" y="453"/>
                  <a:pt x="283" y="453"/>
                  <a:pt x="283" y="446"/>
                </a:cubicBezTo>
                <a:cubicBezTo>
                  <a:pt x="198" y="354"/>
                  <a:pt x="198" y="354"/>
                  <a:pt x="198" y="354"/>
                </a:cubicBezTo>
                <a:cubicBezTo>
                  <a:pt x="191" y="347"/>
                  <a:pt x="191" y="340"/>
                  <a:pt x="191" y="333"/>
                </a:cubicBezTo>
                <a:cubicBezTo>
                  <a:pt x="191" y="319"/>
                  <a:pt x="198" y="304"/>
                  <a:pt x="219" y="304"/>
                </a:cubicBezTo>
                <a:cubicBezTo>
                  <a:pt x="226" y="304"/>
                  <a:pt x="233" y="311"/>
                  <a:pt x="241" y="311"/>
                </a:cubicBezTo>
                <a:cubicBezTo>
                  <a:pt x="276" y="354"/>
                  <a:pt x="276" y="354"/>
                  <a:pt x="276" y="354"/>
                </a:cubicBezTo>
                <a:cubicBezTo>
                  <a:pt x="276" y="184"/>
                  <a:pt x="276" y="184"/>
                  <a:pt x="276" y="184"/>
                </a:cubicBezTo>
                <a:cubicBezTo>
                  <a:pt x="276" y="163"/>
                  <a:pt x="283" y="156"/>
                  <a:pt x="304" y="156"/>
                </a:cubicBezTo>
                <a:cubicBezTo>
                  <a:pt x="318" y="156"/>
                  <a:pt x="333" y="163"/>
                  <a:pt x="333" y="184"/>
                </a:cubicBezTo>
                <a:cubicBezTo>
                  <a:pt x="333" y="354"/>
                  <a:pt x="333" y="354"/>
                  <a:pt x="333" y="354"/>
                </a:cubicBezTo>
                <a:cubicBezTo>
                  <a:pt x="368" y="311"/>
                  <a:pt x="368" y="311"/>
                  <a:pt x="368" y="311"/>
                </a:cubicBezTo>
                <a:cubicBezTo>
                  <a:pt x="368" y="311"/>
                  <a:pt x="375" y="304"/>
                  <a:pt x="389" y="304"/>
                </a:cubicBezTo>
                <a:cubicBezTo>
                  <a:pt x="403" y="304"/>
                  <a:pt x="417" y="319"/>
                  <a:pt x="417" y="333"/>
                </a:cubicBezTo>
                <a:cubicBezTo>
                  <a:pt x="417" y="340"/>
                  <a:pt x="410" y="347"/>
                  <a:pt x="410" y="354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8" y="0"/>
                  <a:pt x="375" y="15"/>
                  <a:pt x="375" y="29"/>
                </a:cubicBezTo>
                <a:cubicBezTo>
                  <a:pt x="375" y="50"/>
                  <a:pt x="368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5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47" y="552"/>
                  <a:pt x="347" y="552"/>
                  <a:pt x="347" y="552"/>
                </a:cubicBezTo>
                <a:cubicBezTo>
                  <a:pt x="368" y="552"/>
                  <a:pt x="375" y="559"/>
                  <a:pt x="375" y="580"/>
                </a:cubicBezTo>
                <a:cubicBezTo>
                  <a:pt x="375" y="594"/>
                  <a:pt x="368" y="608"/>
                  <a:pt x="347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2" name="Freeform 46"/>
          <p:cNvSpPr>
            <a:spLocks noChangeArrowheads="1"/>
          </p:cNvSpPr>
          <p:nvPr/>
        </p:nvSpPr>
        <p:spPr bwMode="auto">
          <a:xfrm>
            <a:off x="4224338" y="3702050"/>
            <a:ext cx="217487" cy="219075"/>
          </a:xfrm>
          <a:custGeom>
            <a:avLst/>
            <a:gdLst>
              <a:gd name="T0" fmla="*/ 207002 w 602"/>
              <a:gd name="T1" fmla="*/ 218715 h 609"/>
              <a:gd name="T2" fmla="*/ 155703 w 602"/>
              <a:gd name="T3" fmla="*/ 208643 h 609"/>
              <a:gd name="T4" fmla="*/ 196526 w 602"/>
              <a:gd name="T5" fmla="*/ 198570 h 609"/>
              <a:gd name="T6" fmla="*/ 196526 w 602"/>
              <a:gd name="T7" fmla="*/ 167993 h 609"/>
              <a:gd name="T8" fmla="*/ 217118 w 602"/>
              <a:gd name="T9" fmla="*/ 167993 h 609"/>
              <a:gd name="T10" fmla="*/ 207002 w 602"/>
              <a:gd name="T11" fmla="*/ 218715 h 609"/>
              <a:gd name="T12" fmla="*/ 207002 w 602"/>
              <a:gd name="T13" fmla="*/ 81658 h 609"/>
              <a:gd name="T14" fmla="*/ 217118 w 602"/>
              <a:gd name="T15" fmla="*/ 127344 h 609"/>
              <a:gd name="T16" fmla="*/ 196526 w 602"/>
              <a:gd name="T17" fmla="*/ 127344 h 609"/>
              <a:gd name="T18" fmla="*/ 207002 w 602"/>
              <a:gd name="T19" fmla="*/ 81658 h 609"/>
              <a:gd name="T20" fmla="*/ 207002 w 602"/>
              <a:gd name="T21" fmla="*/ 61154 h 609"/>
              <a:gd name="T22" fmla="*/ 196526 w 602"/>
              <a:gd name="T23" fmla="*/ 51082 h 609"/>
              <a:gd name="T24" fmla="*/ 166180 w 602"/>
              <a:gd name="T25" fmla="*/ 20505 h 609"/>
              <a:gd name="T26" fmla="*/ 155703 w 602"/>
              <a:gd name="T27" fmla="*/ 10432 h 609"/>
              <a:gd name="T28" fmla="*/ 166180 w 602"/>
              <a:gd name="T29" fmla="*/ 0 h 609"/>
              <a:gd name="T30" fmla="*/ 217118 w 602"/>
              <a:gd name="T31" fmla="*/ 10432 h 609"/>
              <a:gd name="T32" fmla="*/ 207002 w 602"/>
              <a:gd name="T33" fmla="*/ 61154 h 609"/>
              <a:gd name="T34" fmla="*/ 125357 w 602"/>
              <a:gd name="T35" fmla="*/ 218715 h 609"/>
              <a:gd name="T36" fmla="*/ 81645 w 602"/>
              <a:gd name="T37" fmla="*/ 208643 h 609"/>
              <a:gd name="T38" fmla="*/ 125357 w 602"/>
              <a:gd name="T39" fmla="*/ 198570 h 609"/>
              <a:gd name="T40" fmla="*/ 125357 w 602"/>
              <a:gd name="T41" fmla="*/ 218715 h 609"/>
              <a:gd name="T42" fmla="*/ 125357 w 602"/>
              <a:gd name="T43" fmla="*/ 20505 h 609"/>
              <a:gd name="T44" fmla="*/ 81645 w 602"/>
              <a:gd name="T45" fmla="*/ 10432 h 609"/>
              <a:gd name="T46" fmla="*/ 125357 w 602"/>
              <a:gd name="T47" fmla="*/ 0 h 609"/>
              <a:gd name="T48" fmla="*/ 125357 w 602"/>
              <a:gd name="T49" fmla="*/ 20505 h 609"/>
              <a:gd name="T50" fmla="*/ 51299 w 602"/>
              <a:gd name="T51" fmla="*/ 218715 h 609"/>
              <a:gd name="T52" fmla="*/ 0 w 602"/>
              <a:gd name="T53" fmla="*/ 208643 h 609"/>
              <a:gd name="T54" fmla="*/ 0 w 602"/>
              <a:gd name="T55" fmla="*/ 167993 h 609"/>
              <a:gd name="T56" fmla="*/ 20592 w 602"/>
              <a:gd name="T57" fmla="*/ 167993 h 609"/>
              <a:gd name="T58" fmla="*/ 51299 w 602"/>
              <a:gd name="T59" fmla="*/ 198570 h 609"/>
              <a:gd name="T60" fmla="*/ 51299 w 602"/>
              <a:gd name="T61" fmla="*/ 218715 h 609"/>
              <a:gd name="T62" fmla="*/ 20592 w 602"/>
              <a:gd name="T63" fmla="*/ 91731 h 609"/>
              <a:gd name="T64" fmla="*/ 10477 w 602"/>
              <a:gd name="T65" fmla="*/ 137417 h 609"/>
              <a:gd name="T66" fmla="*/ 0 w 602"/>
              <a:gd name="T67" fmla="*/ 91731 h 609"/>
              <a:gd name="T68" fmla="*/ 20592 w 602"/>
              <a:gd name="T69" fmla="*/ 91731 h 609"/>
              <a:gd name="T70" fmla="*/ 51299 w 602"/>
              <a:gd name="T71" fmla="*/ 20505 h 609"/>
              <a:gd name="T72" fmla="*/ 20592 w 602"/>
              <a:gd name="T73" fmla="*/ 20505 h 609"/>
              <a:gd name="T74" fmla="*/ 10477 w 602"/>
              <a:gd name="T75" fmla="*/ 61154 h 609"/>
              <a:gd name="T76" fmla="*/ 0 w 602"/>
              <a:gd name="T77" fmla="*/ 51082 h 609"/>
              <a:gd name="T78" fmla="*/ 10477 w 602"/>
              <a:gd name="T79" fmla="*/ 0 h 609"/>
              <a:gd name="T80" fmla="*/ 51299 w 602"/>
              <a:gd name="T81" fmla="*/ 0 h 609"/>
              <a:gd name="T82" fmla="*/ 51299 w 602"/>
              <a:gd name="T83" fmla="*/ 20505 h 6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9" y="439"/>
                  <a:pt x="573" y="439"/>
                </a:cubicBezTo>
                <a:cubicBezTo>
                  <a:pt x="587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87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87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87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87" y="170"/>
                  <a:pt x="573" y="170"/>
                </a:cubicBezTo>
                <a:close/>
                <a:moveTo>
                  <a:pt x="347" y="608"/>
                </a:moveTo>
                <a:lnTo>
                  <a:pt x="347" y="608"/>
                </a:lnTo>
                <a:cubicBezTo>
                  <a:pt x="255" y="608"/>
                  <a:pt x="255" y="608"/>
                  <a:pt x="255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5" y="552"/>
                </a:cubicBezTo>
                <a:cubicBezTo>
                  <a:pt x="347" y="552"/>
                  <a:pt x="347" y="552"/>
                  <a:pt x="347" y="552"/>
                </a:cubicBezTo>
                <a:cubicBezTo>
                  <a:pt x="361" y="552"/>
                  <a:pt x="375" y="559"/>
                  <a:pt x="375" y="580"/>
                </a:cubicBezTo>
                <a:cubicBezTo>
                  <a:pt x="375" y="594"/>
                  <a:pt x="361" y="608"/>
                  <a:pt x="347" y="608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1" y="0"/>
                  <a:pt x="375" y="15"/>
                  <a:pt x="375" y="29"/>
                </a:cubicBezTo>
                <a:cubicBezTo>
                  <a:pt x="375" y="50"/>
                  <a:pt x="361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7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7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" name="Freeform 47"/>
          <p:cNvSpPr>
            <a:spLocks noChangeArrowheads="1"/>
          </p:cNvSpPr>
          <p:nvPr/>
        </p:nvSpPr>
        <p:spPr bwMode="auto">
          <a:xfrm>
            <a:off x="3843338" y="3708400"/>
            <a:ext cx="219075" cy="209550"/>
          </a:xfrm>
          <a:custGeom>
            <a:avLst/>
            <a:gdLst>
              <a:gd name="T0" fmla="*/ 218707 w 609"/>
              <a:gd name="T1" fmla="*/ 199073 h 580"/>
              <a:gd name="T2" fmla="*/ 218707 w 609"/>
              <a:gd name="T3" fmla="*/ 199073 h 580"/>
              <a:gd name="T4" fmla="*/ 208635 w 609"/>
              <a:gd name="T5" fmla="*/ 209189 h 580"/>
              <a:gd name="T6" fmla="*/ 10072 w 609"/>
              <a:gd name="T7" fmla="*/ 209189 h 580"/>
              <a:gd name="T8" fmla="*/ 0 w 609"/>
              <a:gd name="T9" fmla="*/ 199073 h 580"/>
              <a:gd name="T10" fmla="*/ 0 w 609"/>
              <a:gd name="T11" fmla="*/ 10116 h 580"/>
              <a:gd name="T12" fmla="*/ 10072 w 609"/>
              <a:gd name="T13" fmla="*/ 0 h 580"/>
              <a:gd name="T14" fmla="*/ 20504 w 609"/>
              <a:gd name="T15" fmla="*/ 0 h 580"/>
              <a:gd name="T16" fmla="*/ 30576 w 609"/>
              <a:gd name="T17" fmla="*/ 0 h 580"/>
              <a:gd name="T18" fmla="*/ 40648 w 609"/>
              <a:gd name="T19" fmla="*/ 0 h 580"/>
              <a:gd name="T20" fmla="*/ 40648 w 609"/>
              <a:gd name="T21" fmla="*/ 10116 h 580"/>
              <a:gd name="T22" fmla="*/ 40648 w 609"/>
              <a:gd name="T23" fmla="*/ 12645 h 580"/>
              <a:gd name="T24" fmla="*/ 40648 w 609"/>
              <a:gd name="T25" fmla="*/ 12645 h 580"/>
              <a:gd name="T26" fmla="*/ 40648 w 609"/>
              <a:gd name="T27" fmla="*/ 50942 h 580"/>
              <a:gd name="T28" fmla="*/ 40648 w 609"/>
              <a:gd name="T29" fmla="*/ 50942 h 580"/>
              <a:gd name="T30" fmla="*/ 40648 w 609"/>
              <a:gd name="T31" fmla="*/ 61059 h 580"/>
              <a:gd name="T32" fmla="*/ 40648 w 609"/>
              <a:gd name="T33" fmla="*/ 81652 h 580"/>
              <a:gd name="T34" fmla="*/ 61152 w 609"/>
              <a:gd name="T35" fmla="*/ 101885 h 580"/>
              <a:gd name="T36" fmla="*/ 150002 w 609"/>
              <a:gd name="T37" fmla="*/ 101885 h 580"/>
              <a:gd name="T38" fmla="*/ 170505 w 609"/>
              <a:gd name="T39" fmla="*/ 81652 h 580"/>
              <a:gd name="T40" fmla="*/ 170505 w 609"/>
              <a:gd name="T41" fmla="*/ 61059 h 580"/>
              <a:gd name="T42" fmla="*/ 170505 w 609"/>
              <a:gd name="T43" fmla="*/ 50942 h 580"/>
              <a:gd name="T44" fmla="*/ 170505 w 609"/>
              <a:gd name="T45" fmla="*/ 50942 h 580"/>
              <a:gd name="T46" fmla="*/ 170505 w 609"/>
              <a:gd name="T47" fmla="*/ 20232 h 580"/>
              <a:gd name="T48" fmla="*/ 170505 w 609"/>
              <a:gd name="T49" fmla="*/ 12645 h 580"/>
              <a:gd name="T50" fmla="*/ 170505 w 609"/>
              <a:gd name="T51" fmla="*/ 12645 h 580"/>
              <a:gd name="T52" fmla="*/ 170505 w 609"/>
              <a:gd name="T53" fmla="*/ 10116 h 580"/>
              <a:gd name="T54" fmla="*/ 170505 w 609"/>
              <a:gd name="T55" fmla="*/ 0 h 580"/>
              <a:gd name="T56" fmla="*/ 173023 w 609"/>
              <a:gd name="T57" fmla="*/ 0 h 580"/>
              <a:gd name="T58" fmla="*/ 178059 w 609"/>
              <a:gd name="T59" fmla="*/ 0 h 580"/>
              <a:gd name="T60" fmla="*/ 178059 w 609"/>
              <a:gd name="T61" fmla="*/ 0 h 580"/>
              <a:gd name="T62" fmla="*/ 183095 w 609"/>
              <a:gd name="T63" fmla="*/ 2529 h 580"/>
              <a:gd name="T64" fmla="*/ 183095 w 609"/>
              <a:gd name="T65" fmla="*/ 2529 h 580"/>
              <a:gd name="T66" fmla="*/ 213671 w 609"/>
              <a:gd name="T67" fmla="*/ 32878 h 580"/>
              <a:gd name="T68" fmla="*/ 213671 w 609"/>
              <a:gd name="T69" fmla="*/ 32878 h 580"/>
              <a:gd name="T70" fmla="*/ 218707 w 609"/>
              <a:gd name="T71" fmla="*/ 40826 h 580"/>
              <a:gd name="T72" fmla="*/ 218707 w 609"/>
              <a:gd name="T73" fmla="*/ 199073 h 580"/>
              <a:gd name="T74" fmla="*/ 160074 w 609"/>
              <a:gd name="T75" fmla="*/ 81652 h 580"/>
              <a:gd name="T76" fmla="*/ 160074 w 609"/>
              <a:gd name="T77" fmla="*/ 81652 h 580"/>
              <a:gd name="T78" fmla="*/ 150002 w 609"/>
              <a:gd name="T79" fmla="*/ 91768 h 580"/>
              <a:gd name="T80" fmla="*/ 137411 w 609"/>
              <a:gd name="T81" fmla="*/ 91768 h 580"/>
              <a:gd name="T82" fmla="*/ 137411 w 609"/>
              <a:gd name="T83" fmla="*/ 91768 h 580"/>
              <a:gd name="T84" fmla="*/ 76260 w 609"/>
              <a:gd name="T85" fmla="*/ 91768 h 580"/>
              <a:gd name="T86" fmla="*/ 76260 w 609"/>
              <a:gd name="T87" fmla="*/ 91768 h 580"/>
              <a:gd name="T88" fmla="*/ 61152 w 609"/>
              <a:gd name="T89" fmla="*/ 91768 h 580"/>
              <a:gd name="T90" fmla="*/ 50720 w 609"/>
              <a:gd name="T91" fmla="*/ 81652 h 580"/>
              <a:gd name="T92" fmla="*/ 50720 w 609"/>
              <a:gd name="T93" fmla="*/ 61059 h 580"/>
              <a:gd name="T94" fmla="*/ 50720 w 609"/>
              <a:gd name="T95" fmla="*/ 61059 h 580"/>
              <a:gd name="T96" fmla="*/ 50720 w 609"/>
              <a:gd name="T97" fmla="*/ 0 h 580"/>
              <a:gd name="T98" fmla="*/ 160074 w 609"/>
              <a:gd name="T99" fmla="*/ 0 h 580"/>
              <a:gd name="T100" fmla="*/ 160074 w 609"/>
              <a:gd name="T101" fmla="*/ 61059 h 580"/>
              <a:gd name="T102" fmla="*/ 160074 w 609"/>
              <a:gd name="T103" fmla="*/ 61059 h 580"/>
              <a:gd name="T104" fmla="*/ 160074 w 609"/>
              <a:gd name="T105" fmla="*/ 81652 h 580"/>
              <a:gd name="T106" fmla="*/ 139929 w 609"/>
              <a:gd name="T107" fmla="*/ 12645 h 580"/>
              <a:gd name="T108" fmla="*/ 139929 w 609"/>
              <a:gd name="T109" fmla="*/ 12645 h 580"/>
              <a:gd name="T110" fmla="*/ 109354 w 609"/>
              <a:gd name="T111" fmla="*/ 12645 h 580"/>
              <a:gd name="T112" fmla="*/ 109354 w 609"/>
              <a:gd name="T113" fmla="*/ 76594 h 580"/>
              <a:gd name="T114" fmla="*/ 139929 w 609"/>
              <a:gd name="T115" fmla="*/ 76594 h 580"/>
              <a:gd name="T116" fmla="*/ 139929 w 609"/>
              <a:gd name="T117" fmla="*/ 12645 h 5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35"/>
                  <a:pt x="113" y="35"/>
                  <a:pt x="113" y="35"/>
                </a:cubicBezTo>
                <a:cubicBezTo>
                  <a:pt x="113" y="141"/>
                  <a:pt x="113" y="141"/>
                  <a:pt x="113" y="141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113" y="254"/>
                  <a:pt x="141" y="282"/>
                  <a:pt x="170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52" y="282"/>
                  <a:pt x="474" y="254"/>
                  <a:pt x="474" y="226"/>
                </a:cubicBezTo>
                <a:cubicBezTo>
                  <a:pt x="474" y="169"/>
                  <a:pt x="474" y="169"/>
                  <a:pt x="474" y="169"/>
                </a:cubicBezTo>
                <a:cubicBezTo>
                  <a:pt x="474" y="141"/>
                  <a:pt x="474" y="141"/>
                  <a:pt x="474" y="141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474" y="35"/>
                  <a:pt x="474" y="35"/>
                  <a:pt x="474" y="35"/>
                </a:cubicBezTo>
                <a:cubicBezTo>
                  <a:pt x="474" y="28"/>
                  <a:pt x="474" y="28"/>
                  <a:pt x="474" y="28"/>
                </a:cubicBezTo>
                <a:cubicBezTo>
                  <a:pt x="474" y="0"/>
                  <a:pt x="474" y="0"/>
                  <a:pt x="474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495" y="0"/>
                  <a:pt x="495" y="0"/>
                  <a:pt x="495" y="0"/>
                </a:cubicBezTo>
                <a:cubicBezTo>
                  <a:pt x="502" y="0"/>
                  <a:pt x="509" y="0"/>
                  <a:pt x="509" y="7"/>
                </a:cubicBezTo>
                <a:cubicBezTo>
                  <a:pt x="594" y="91"/>
                  <a:pt x="594" y="91"/>
                  <a:pt x="594" y="91"/>
                </a:cubicBezTo>
                <a:cubicBezTo>
                  <a:pt x="601" y="98"/>
                  <a:pt x="608" y="106"/>
                  <a:pt x="608" y="113"/>
                </a:cubicBezTo>
                <a:lnTo>
                  <a:pt x="608" y="551"/>
                </a:lnTo>
                <a:close/>
                <a:moveTo>
                  <a:pt x="445" y="226"/>
                </a:moveTo>
                <a:lnTo>
                  <a:pt x="445" y="226"/>
                </a:lnTo>
                <a:cubicBezTo>
                  <a:pt x="445" y="240"/>
                  <a:pt x="431" y="254"/>
                  <a:pt x="417" y="254"/>
                </a:cubicBezTo>
                <a:cubicBezTo>
                  <a:pt x="382" y="254"/>
                  <a:pt x="382" y="254"/>
                  <a:pt x="382" y="254"/>
                </a:cubicBezTo>
                <a:cubicBezTo>
                  <a:pt x="212" y="254"/>
                  <a:pt x="212" y="254"/>
                  <a:pt x="212" y="254"/>
                </a:cubicBezTo>
                <a:cubicBezTo>
                  <a:pt x="170" y="254"/>
                  <a:pt x="170" y="254"/>
                  <a:pt x="170" y="254"/>
                </a:cubicBezTo>
                <a:cubicBezTo>
                  <a:pt x="156" y="254"/>
                  <a:pt x="141" y="240"/>
                  <a:pt x="141" y="226"/>
                </a:cubicBezTo>
                <a:cubicBezTo>
                  <a:pt x="141" y="169"/>
                  <a:pt x="141" y="169"/>
                  <a:pt x="141" y="169"/>
                </a:cubicBezTo>
                <a:cubicBezTo>
                  <a:pt x="141" y="0"/>
                  <a:pt x="141" y="0"/>
                  <a:pt x="141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5" y="169"/>
                  <a:pt x="445" y="169"/>
                  <a:pt x="445" y="169"/>
                </a:cubicBezTo>
                <a:lnTo>
                  <a:pt x="445" y="226"/>
                </a:lnTo>
                <a:close/>
                <a:moveTo>
                  <a:pt x="389" y="35"/>
                </a:moveTo>
                <a:lnTo>
                  <a:pt x="389" y="35"/>
                </a:lnTo>
                <a:cubicBezTo>
                  <a:pt x="304" y="35"/>
                  <a:pt x="304" y="35"/>
                  <a:pt x="304" y="35"/>
                </a:cubicBezTo>
                <a:cubicBezTo>
                  <a:pt x="304" y="212"/>
                  <a:pt x="304" y="212"/>
                  <a:pt x="304" y="212"/>
                </a:cubicBezTo>
                <a:cubicBezTo>
                  <a:pt x="389" y="212"/>
                  <a:pt x="389" y="212"/>
                  <a:pt x="389" y="212"/>
                </a:cubicBezTo>
                <a:lnTo>
                  <a:pt x="389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" name="Freeform 48"/>
          <p:cNvSpPr>
            <a:spLocks noChangeArrowheads="1"/>
          </p:cNvSpPr>
          <p:nvPr/>
        </p:nvSpPr>
        <p:spPr bwMode="auto">
          <a:xfrm>
            <a:off x="3463925" y="3733800"/>
            <a:ext cx="217488" cy="158750"/>
          </a:xfrm>
          <a:custGeom>
            <a:avLst/>
            <a:gdLst>
              <a:gd name="T0" fmla="*/ 206642 w 602"/>
              <a:gd name="T1" fmla="*/ 158388 h 439"/>
              <a:gd name="T2" fmla="*/ 206642 w 602"/>
              <a:gd name="T3" fmla="*/ 158388 h 439"/>
              <a:gd name="T4" fmla="*/ 196527 w 602"/>
              <a:gd name="T5" fmla="*/ 158388 h 439"/>
              <a:gd name="T6" fmla="*/ 193998 w 602"/>
              <a:gd name="T7" fmla="*/ 158388 h 439"/>
              <a:gd name="T8" fmla="*/ 178825 w 602"/>
              <a:gd name="T9" fmla="*/ 158388 h 439"/>
              <a:gd name="T10" fmla="*/ 163291 w 602"/>
              <a:gd name="T11" fmla="*/ 117526 h 439"/>
              <a:gd name="T12" fmla="*/ 163291 w 602"/>
              <a:gd name="T13" fmla="*/ 117526 h 439"/>
              <a:gd name="T14" fmla="*/ 153175 w 602"/>
              <a:gd name="T15" fmla="*/ 109932 h 439"/>
              <a:gd name="T16" fmla="*/ 63943 w 602"/>
              <a:gd name="T17" fmla="*/ 109932 h 439"/>
              <a:gd name="T18" fmla="*/ 56357 w 602"/>
              <a:gd name="T19" fmla="*/ 117526 h 439"/>
              <a:gd name="T20" fmla="*/ 56357 w 602"/>
              <a:gd name="T21" fmla="*/ 117526 h 439"/>
              <a:gd name="T22" fmla="*/ 38294 w 602"/>
              <a:gd name="T23" fmla="*/ 158388 h 439"/>
              <a:gd name="T24" fmla="*/ 23121 w 602"/>
              <a:gd name="T25" fmla="*/ 158388 h 439"/>
              <a:gd name="T26" fmla="*/ 20592 w 602"/>
              <a:gd name="T27" fmla="*/ 158388 h 439"/>
              <a:gd name="T28" fmla="*/ 10115 w 602"/>
              <a:gd name="T29" fmla="*/ 158388 h 439"/>
              <a:gd name="T30" fmla="*/ 0 w 602"/>
              <a:gd name="T31" fmla="*/ 148263 h 439"/>
              <a:gd name="T32" fmla="*/ 0 w 602"/>
              <a:gd name="T33" fmla="*/ 10125 h 439"/>
              <a:gd name="T34" fmla="*/ 10115 w 602"/>
              <a:gd name="T35" fmla="*/ 0 h 439"/>
              <a:gd name="T36" fmla="*/ 206642 w 602"/>
              <a:gd name="T37" fmla="*/ 0 h 439"/>
              <a:gd name="T38" fmla="*/ 217119 w 602"/>
              <a:gd name="T39" fmla="*/ 10125 h 439"/>
              <a:gd name="T40" fmla="*/ 217119 w 602"/>
              <a:gd name="T41" fmla="*/ 148263 h 439"/>
              <a:gd name="T42" fmla="*/ 206642 w 602"/>
              <a:gd name="T43" fmla="*/ 158388 h 439"/>
              <a:gd name="T44" fmla="*/ 53467 w 602"/>
              <a:gd name="T45" fmla="*/ 51350 h 439"/>
              <a:gd name="T46" fmla="*/ 53467 w 602"/>
              <a:gd name="T47" fmla="*/ 51350 h 439"/>
              <a:gd name="T48" fmla="*/ 40823 w 602"/>
              <a:gd name="T49" fmla="*/ 66538 h 439"/>
              <a:gd name="T50" fmla="*/ 53467 w 602"/>
              <a:gd name="T51" fmla="*/ 79194 h 439"/>
              <a:gd name="T52" fmla="*/ 69001 w 602"/>
              <a:gd name="T53" fmla="*/ 66538 h 439"/>
              <a:gd name="T54" fmla="*/ 53467 w 602"/>
              <a:gd name="T55" fmla="*/ 51350 h 439"/>
              <a:gd name="T56" fmla="*/ 135473 w 602"/>
              <a:gd name="T57" fmla="*/ 51350 h 439"/>
              <a:gd name="T58" fmla="*/ 135473 w 602"/>
              <a:gd name="T59" fmla="*/ 51350 h 439"/>
              <a:gd name="T60" fmla="*/ 81645 w 602"/>
              <a:gd name="T61" fmla="*/ 51350 h 439"/>
              <a:gd name="T62" fmla="*/ 81645 w 602"/>
              <a:gd name="T63" fmla="*/ 79194 h 439"/>
              <a:gd name="T64" fmla="*/ 135473 w 602"/>
              <a:gd name="T65" fmla="*/ 79194 h 439"/>
              <a:gd name="T66" fmla="*/ 135473 w 602"/>
              <a:gd name="T67" fmla="*/ 51350 h 439"/>
              <a:gd name="T68" fmla="*/ 163291 w 602"/>
              <a:gd name="T69" fmla="*/ 51350 h 439"/>
              <a:gd name="T70" fmla="*/ 163291 w 602"/>
              <a:gd name="T71" fmla="*/ 51350 h 439"/>
              <a:gd name="T72" fmla="*/ 150646 w 602"/>
              <a:gd name="T73" fmla="*/ 66538 h 439"/>
              <a:gd name="T74" fmla="*/ 163291 w 602"/>
              <a:gd name="T75" fmla="*/ 79194 h 439"/>
              <a:gd name="T76" fmla="*/ 176296 w 602"/>
              <a:gd name="T77" fmla="*/ 66538 h 439"/>
              <a:gd name="T78" fmla="*/ 163291 w 602"/>
              <a:gd name="T79" fmla="*/ 51350 h 439"/>
              <a:gd name="T80" fmla="*/ 61415 w 602"/>
              <a:gd name="T81" fmla="*/ 128013 h 439"/>
              <a:gd name="T82" fmla="*/ 61415 w 602"/>
              <a:gd name="T83" fmla="*/ 128013 h 439"/>
              <a:gd name="T84" fmla="*/ 71530 w 602"/>
              <a:gd name="T85" fmla="*/ 120057 h 439"/>
              <a:gd name="T86" fmla="*/ 145589 w 602"/>
              <a:gd name="T87" fmla="*/ 120057 h 439"/>
              <a:gd name="T88" fmla="*/ 155704 w 602"/>
              <a:gd name="T89" fmla="*/ 128013 h 439"/>
              <a:gd name="T90" fmla="*/ 155704 w 602"/>
              <a:gd name="T91" fmla="*/ 128013 h 439"/>
              <a:gd name="T92" fmla="*/ 165819 w 602"/>
              <a:gd name="T93" fmla="*/ 158388 h 439"/>
              <a:gd name="T94" fmla="*/ 145589 w 602"/>
              <a:gd name="T95" fmla="*/ 158388 h 439"/>
              <a:gd name="T96" fmla="*/ 145589 w 602"/>
              <a:gd name="T97" fmla="*/ 158388 h 439"/>
              <a:gd name="T98" fmla="*/ 71530 w 602"/>
              <a:gd name="T99" fmla="*/ 158388 h 439"/>
              <a:gd name="T100" fmla="*/ 71530 w 602"/>
              <a:gd name="T101" fmla="*/ 158388 h 439"/>
              <a:gd name="T102" fmla="*/ 50938 w 602"/>
              <a:gd name="T103" fmla="*/ 158388 h 439"/>
              <a:gd name="T104" fmla="*/ 61415 w 602"/>
              <a:gd name="T105" fmla="*/ 128013 h 43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2" h="439">
                <a:moveTo>
                  <a:pt x="572" y="438"/>
                </a:moveTo>
                <a:lnTo>
                  <a:pt x="572" y="438"/>
                </a:lnTo>
                <a:cubicBezTo>
                  <a:pt x="544" y="438"/>
                  <a:pt x="544" y="438"/>
                  <a:pt x="544" y="438"/>
                </a:cubicBezTo>
                <a:cubicBezTo>
                  <a:pt x="537" y="438"/>
                  <a:pt x="537" y="438"/>
                  <a:pt x="537" y="438"/>
                </a:cubicBezTo>
                <a:cubicBezTo>
                  <a:pt x="495" y="438"/>
                  <a:pt x="495" y="438"/>
                  <a:pt x="495" y="438"/>
                </a:cubicBezTo>
                <a:cubicBezTo>
                  <a:pt x="452" y="325"/>
                  <a:pt x="452" y="325"/>
                  <a:pt x="452" y="325"/>
                </a:cubicBezTo>
                <a:cubicBezTo>
                  <a:pt x="445" y="311"/>
                  <a:pt x="438" y="304"/>
                  <a:pt x="424" y="304"/>
                </a:cubicBezTo>
                <a:cubicBezTo>
                  <a:pt x="177" y="304"/>
                  <a:pt x="177" y="304"/>
                  <a:pt x="177" y="304"/>
                </a:cubicBezTo>
                <a:cubicBezTo>
                  <a:pt x="170" y="304"/>
                  <a:pt x="156" y="311"/>
                  <a:pt x="156" y="325"/>
                </a:cubicBezTo>
                <a:cubicBezTo>
                  <a:pt x="106" y="438"/>
                  <a:pt x="106" y="438"/>
                  <a:pt x="106" y="438"/>
                </a:cubicBezTo>
                <a:cubicBezTo>
                  <a:pt x="64" y="438"/>
                  <a:pt x="64" y="438"/>
                  <a:pt x="64" y="438"/>
                </a:cubicBezTo>
                <a:cubicBezTo>
                  <a:pt x="57" y="438"/>
                  <a:pt x="57" y="438"/>
                  <a:pt x="57" y="438"/>
                </a:cubicBezTo>
                <a:cubicBezTo>
                  <a:pt x="28" y="438"/>
                  <a:pt x="28" y="438"/>
                  <a:pt x="28" y="438"/>
                </a:cubicBezTo>
                <a:cubicBezTo>
                  <a:pt x="14" y="438"/>
                  <a:pt x="0" y="424"/>
                  <a:pt x="0" y="41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601" y="424"/>
                  <a:pt x="594" y="438"/>
                  <a:pt x="572" y="438"/>
                </a:cubicBezTo>
                <a:close/>
                <a:moveTo>
                  <a:pt x="148" y="142"/>
                </a:moveTo>
                <a:lnTo>
                  <a:pt x="148" y="142"/>
                </a:lnTo>
                <a:cubicBezTo>
                  <a:pt x="127" y="142"/>
                  <a:pt x="113" y="163"/>
                  <a:pt x="113" y="184"/>
                </a:cubicBezTo>
                <a:cubicBezTo>
                  <a:pt x="113" y="205"/>
                  <a:pt x="127" y="219"/>
                  <a:pt x="148" y="219"/>
                </a:cubicBezTo>
                <a:cubicBezTo>
                  <a:pt x="170" y="219"/>
                  <a:pt x="191" y="205"/>
                  <a:pt x="191" y="184"/>
                </a:cubicBezTo>
                <a:cubicBezTo>
                  <a:pt x="191" y="163"/>
                  <a:pt x="170" y="142"/>
                  <a:pt x="148" y="142"/>
                </a:cubicBezTo>
                <a:close/>
                <a:moveTo>
                  <a:pt x="375" y="142"/>
                </a:moveTo>
                <a:lnTo>
                  <a:pt x="375" y="142"/>
                </a:lnTo>
                <a:cubicBezTo>
                  <a:pt x="226" y="142"/>
                  <a:pt x="226" y="142"/>
                  <a:pt x="226" y="142"/>
                </a:cubicBezTo>
                <a:cubicBezTo>
                  <a:pt x="226" y="219"/>
                  <a:pt x="226" y="219"/>
                  <a:pt x="226" y="219"/>
                </a:cubicBezTo>
                <a:cubicBezTo>
                  <a:pt x="375" y="219"/>
                  <a:pt x="375" y="219"/>
                  <a:pt x="375" y="219"/>
                </a:cubicBezTo>
                <a:lnTo>
                  <a:pt x="375" y="142"/>
                </a:lnTo>
                <a:close/>
                <a:moveTo>
                  <a:pt x="452" y="142"/>
                </a:moveTo>
                <a:lnTo>
                  <a:pt x="452" y="142"/>
                </a:lnTo>
                <a:cubicBezTo>
                  <a:pt x="431" y="142"/>
                  <a:pt x="417" y="163"/>
                  <a:pt x="417" y="184"/>
                </a:cubicBezTo>
                <a:cubicBezTo>
                  <a:pt x="417" y="205"/>
                  <a:pt x="431" y="219"/>
                  <a:pt x="452" y="219"/>
                </a:cubicBezTo>
                <a:cubicBezTo>
                  <a:pt x="474" y="219"/>
                  <a:pt x="488" y="205"/>
                  <a:pt x="488" y="184"/>
                </a:cubicBezTo>
                <a:cubicBezTo>
                  <a:pt x="488" y="163"/>
                  <a:pt x="474" y="142"/>
                  <a:pt x="452" y="142"/>
                </a:cubicBezTo>
                <a:close/>
                <a:moveTo>
                  <a:pt x="170" y="354"/>
                </a:moveTo>
                <a:lnTo>
                  <a:pt x="170" y="354"/>
                </a:lnTo>
                <a:cubicBezTo>
                  <a:pt x="177" y="339"/>
                  <a:pt x="184" y="332"/>
                  <a:pt x="198" y="332"/>
                </a:cubicBezTo>
                <a:cubicBezTo>
                  <a:pt x="403" y="332"/>
                  <a:pt x="403" y="332"/>
                  <a:pt x="403" y="332"/>
                </a:cubicBezTo>
                <a:cubicBezTo>
                  <a:pt x="417" y="332"/>
                  <a:pt x="431" y="339"/>
                  <a:pt x="431" y="354"/>
                </a:cubicBezTo>
                <a:cubicBezTo>
                  <a:pt x="459" y="438"/>
                  <a:pt x="459" y="438"/>
                  <a:pt x="459" y="438"/>
                </a:cubicBezTo>
                <a:cubicBezTo>
                  <a:pt x="403" y="438"/>
                  <a:pt x="403" y="438"/>
                  <a:pt x="403" y="438"/>
                </a:cubicBezTo>
                <a:cubicBezTo>
                  <a:pt x="198" y="438"/>
                  <a:pt x="198" y="438"/>
                  <a:pt x="198" y="438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70" y="354"/>
                  <a:pt x="170" y="354"/>
                  <a:pt x="170" y="3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" name="Freeform 49"/>
          <p:cNvSpPr>
            <a:spLocks noChangeArrowheads="1"/>
          </p:cNvSpPr>
          <p:nvPr/>
        </p:nvSpPr>
        <p:spPr bwMode="auto">
          <a:xfrm>
            <a:off x="7694613" y="3330575"/>
            <a:ext cx="217487" cy="217488"/>
          </a:xfrm>
          <a:custGeom>
            <a:avLst/>
            <a:gdLst>
              <a:gd name="T0" fmla="*/ 217118 w 602"/>
              <a:gd name="T1" fmla="*/ 109828 h 602"/>
              <a:gd name="T2" fmla="*/ 217118 w 602"/>
              <a:gd name="T3" fmla="*/ 109828 h 602"/>
              <a:gd name="T4" fmla="*/ 217118 w 602"/>
              <a:gd name="T5" fmla="*/ 207011 h 602"/>
              <a:gd name="T6" fmla="*/ 207002 w 602"/>
              <a:gd name="T7" fmla="*/ 217127 h 602"/>
              <a:gd name="T8" fmla="*/ 107294 w 602"/>
              <a:gd name="T9" fmla="*/ 217127 h 602"/>
              <a:gd name="T10" fmla="*/ 107294 w 602"/>
              <a:gd name="T11" fmla="*/ 217127 h 602"/>
              <a:gd name="T12" fmla="*/ 0 w 602"/>
              <a:gd name="T13" fmla="*/ 109828 h 602"/>
              <a:gd name="T14" fmla="*/ 107294 w 602"/>
              <a:gd name="T15" fmla="*/ 0 h 602"/>
              <a:gd name="T16" fmla="*/ 217118 w 602"/>
              <a:gd name="T17" fmla="*/ 109828 h 602"/>
              <a:gd name="T18" fmla="*/ 107294 w 602"/>
              <a:gd name="T19" fmla="*/ 20593 h 602"/>
              <a:gd name="T20" fmla="*/ 107294 w 602"/>
              <a:gd name="T21" fmla="*/ 20593 h 602"/>
              <a:gd name="T22" fmla="*/ 20592 w 602"/>
              <a:gd name="T23" fmla="*/ 109828 h 602"/>
              <a:gd name="T24" fmla="*/ 107294 w 602"/>
              <a:gd name="T25" fmla="*/ 196534 h 602"/>
              <a:gd name="T26" fmla="*/ 107294 w 602"/>
              <a:gd name="T27" fmla="*/ 196534 h 602"/>
              <a:gd name="T28" fmla="*/ 107294 w 602"/>
              <a:gd name="T29" fmla="*/ 196534 h 602"/>
              <a:gd name="T30" fmla="*/ 196526 w 602"/>
              <a:gd name="T31" fmla="*/ 109828 h 602"/>
              <a:gd name="T32" fmla="*/ 196526 w 602"/>
              <a:gd name="T33" fmla="*/ 109828 h 602"/>
              <a:gd name="T34" fmla="*/ 196526 w 602"/>
              <a:gd name="T35" fmla="*/ 109828 h 602"/>
              <a:gd name="T36" fmla="*/ 107294 w 602"/>
              <a:gd name="T37" fmla="*/ 20593 h 602"/>
              <a:gd name="T38" fmla="*/ 153175 w 602"/>
              <a:gd name="T39" fmla="*/ 120305 h 602"/>
              <a:gd name="T40" fmla="*/ 153175 w 602"/>
              <a:gd name="T41" fmla="*/ 120305 h 602"/>
              <a:gd name="T42" fmla="*/ 145588 w 602"/>
              <a:gd name="T43" fmla="*/ 120305 h 602"/>
              <a:gd name="T44" fmla="*/ 145588 w 602"/>
              <a:gd name="T45" fmla="*/ 120305 h 602"/>
              <a:gd name="T46" fmla="*/ 81645 w 602"/>
              <a:gd name="T47" fmla="*/ 120305 h 602"/>
              <a:gd name="T48" fmla="*/ 81645 w 602"/>
              <a:gd name="T49" fmla="*/ 120305 h 602"/>
              <a:gd name="T50" fmla="*/ 63943 w 602"/>
              <a:gd name="T51" fmla="*/ 120305 h 602"/>
              <a:gd name="T52" fmla="*/ 53467 w 602"/>
              <a:gd name="T53" fmla="*/ 109828 h 602"/>
              <a:gd name="T54" fmla="*/ 63943 w 602"/>
              <a:gd name="T55" fmla="*/ 99712 h 602"/>
              <a:gd name="T56" fmla="*/ 97179 w 602"/>
              <a:gd name="T57" fmla="*/ 99712 h 602"/>
              <a:gd name="T58" fmla="*/ 97179 w 602"/>
              <a:gd name="T59" fmla="*/ 99712 h 602"/>
              <a:gd name="T60" fmla="*/ 117410 w 602"/>
              <a:gd name="T61" fmla="*/ 99712 h 602"/>
              <a:gd name="T62" fmla="*/ 117410 w 602"/>
              <a:gd name="T63" fmla="*/ 99712 h 602"/>
              <a:gd name="T64" fmla="*/ 153175 w 602"/>
              <a:gd name="T65" fmla="*/ 99712 h 602"/>
              <a:gd name="T66" fmla="*/ 163290 w 602"/>
              <a:gd name="T67" fmla="*/ 109828 h 602"/>
              <a:gd name="T68" fmla="*/ 153175 w 602"/>
              <a:gd name="T69" fmla="*/ 120305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602">
                <a:moveTo>
                  <a:pt x="601" y="304"/>
                </a:moveTo>
                <a:lnTo>
                  <a:pt x="601" y="304"/>
                </a:lnTo>
                <a:cubicBezTo>
                  <a:pt x="601" y="573"/>
                  <a:pt x="601" y="573"/>
                  <a:pt x="601" y="573"/>
                </a:cubicBezTo>
                <a:cubicBezTo>
                  <a:pt x="601" y="594"/>
                  <a:pt x="587" y="601"/>
                  <a:pt x="573" y="601"/>
                </a:cubicBezTo>
                <a:cubicBezTo>
                  <a:pt x="297" y="601"/>
                  <a:pt x="297" y="601"/>
                  <a:pt x="297" y="601"/>
                </a:cubicBez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304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cubicBezTo>
                  <a:pt x="431" y="544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403" y="333"/>
                  <a:pt x="403" y="333"/>
                  <a:pt x="403" y="333"/>
                </a:cubicBezTo>
                <a:cubicBezTo>
                  <a:pt x="226" y="333"/>
                  <a:pt x="226" y="333"/>
                  <a:pt x="226" y="333"/>
                </a:cubicBezTo>
                <a:cubicBezTo>
                  <a:pt x="177" y="333"/>
                  <a:pt x="177" y="333"/>
                  <a:pt x="177" y="333"/>
                </a:cubicBezTo>
                <a:cubicBezTo>
                  <a:pt x="163" y="333"/>
                  <a:pt x="148" y="318"/>
                  <a:pt x="148" y="304"/>
                </a:cubicBezTo>
                <a:cubicBezTo>
                  <a:pt x="148" y="283"/>
                  <a:pt x="163" y="276"/>
                  <a:pt x="177" y="276"/>
                </a:cubicBezTo>
                <a:cubicBezTo>
                  <a:pt x="269" y="276"/>
                  <a:pt x="269" y="276"/>
                  <a:pt x="269" y="276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83"/>
                  <a:pt x="452" y="304"/>
                </a:cubicBezTo>
                <a:cubicBezTo>
                  <a:pt x="452" y="318"/>
                  <a:pt x="438" y="333"/>
                  <a:pt x="424" y="3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" name="Freeform 50"/>
          <p:cNvSpPr>
            <a:spLocks noChangeArrowheads="1"/>
          </p:cNvSpPr>
          <p:nvPr/>
        </p:nvSpPr>
        <p:spPr bwMode="auto">
          <a:xfrm>
            <a:off x="7312025" y="3330575"/>
            <a:ext cx="219075" cy="217488"/>
          </a:xfrm>
          <a:custGeom>
            <a:avLst/>
            <a:gdLst>
              <a:gd name="T0" fmla="*/ 218707 w 609"/>
              <a:gd name="T1" fmla="*/ 109828 h 602"/>
              <a:gd name="T2" fmla="*/ 218707 w 609"/>
              <a:gd name="T3" fmla="*/ 109828 h 602"/>
              <a:gd name="T4" fmla="*/ 218707 w 609"/>
              <a:gd name="T5" fmla="*/ 207011 h 602"/>
              <a:gd name="T6" fmla="*/ 208276 w 609"/>
              <a:gd name="T7" fmla="*/ 217127 h 602"/>
              <a:gd name="T8" fmla="*/ 109354 w 609"/>
              <a:gd name="T9" fmla="*/ 217127 h 602"/>
              <a:gd name="T10" fmla="*/ 109354 w 609"/>
              <a:gd name="T11" fmla="*/ 217127 h 602"/>
              <a:gd name="T12" fmla="*/ 0 w 609"/>
              <a:gd name="T13" fmla="*/ 109828 h 602"/>
              <a:gd name="T14" fmla="*/ 109354 w 609"/>
              <a:gd name="T15" fmla="*/ 0 h 602"/>
              <a:gd name="T16" fmla="*/ 218707 w 609"/>
              <a:gd name="T17" fmla="*/ 109828 h 602"/>
              <a:gd name="T18" fmla="*/ 109354 w 609"/>
              <a:gd name="T19" fmla="*/ 20593 h 602"/>
              <a:gd name="T20" fmla="*/ 109354 w 609"/>
              <a:gd name="T21" fmla="*/ 20593 h 602"/>
              <a:gd name="T22" fmla="*/ 20144 w 609"/>
              <a:gd name="T23" fmla="*/ 109828 h 602"/>
              <a:gd name="T24" fmla="*/ 109354 w 609"/>
              <a:gd name="T25" fmla="*/ 196534 h 602"/>
              <a:gd name="T26" fmla="*/ 109354 w 609"/>
              <a:gd name="T27" fmla="*/ 196534 h 602"/>
              <a:gd name="T28" fmla="*/ 109354 w 609"/>
              <a:gd name="T29" fmla="*/ 196534 h 602"/>
              <a:gd name="T30" fmla="*/ 198203 w 609"/>
              <a:gd name="T31" fmla="*/ 109828 h 602"/>
              <a:gd name="T32" fmla="*/ 198203 w 609"/>
              <a:gd name="T33" fmla="*/ 109828 h 602"/>
              <a:gd name="T34" fmla="*/ 198203 w 609"/>
              <a:gd name="T35" fmla="*/ 109828 h 602"/>
              <a:gd name="T36" fmla="*/ 109354 w 609"/>
              <a:gd name="T37" fmla="*/ 20593 h 602"/>
              <a:gd name="T38" fmla="*/ 152520 w 609"/>
              <a:gd name="T39" fmla="*/ 120305 h 602"/>
              <a:gd name="T40" fmla="*/ 152520 w 609"/>
              <a:gd name="T41" fmla="*/ 120305 h 602"/>
              <a:gd name="T42" fmla="*/ 119426 w 609"/>
              <a:gd name="T43" fmla="*/ 120305 h 602"/>
              <a:gd name="T44" fmla="*/ 119426 w 609"/>
              <a:gd name="T45" fmla="*/ 153181 h 602"/>
              <a:gd name="T46" fmla="*/ 109354 w 609"/>
              <a:gd name="T47" fmla="*/ 163658 h 602"/>
              <a:gd name="T48" fmla="*/ 99282 w 609"/>
              <a:gd name="T49" fmla="*/ 153181 h 602"/>
              <a:gd name="T50" fmla="*/ 99282 w 609"/>
              <a:gd name="T51" fmla="*/ 120305 h 602"/>
              <a:gd name="T52" fmla="*/ 66188 w 609"/>
              <a:gd name="T53" fmla="*/ 120305 h 602"/>
              <a:gd name="T54" fmla="*/ 55756 w 609"/>
              <a:gd name="T55" fmla="*/ 109828 h 602"/>
              <a:gd name="T56" fmla="*/ 66188 w 609"/>
              <a:gd name="T57" fmla="*/ 99712 h 602"/>
              <a:gd name="T58" fmla="*/ 99282 w 609"/>
              <a:gd name="T59" fmla="*/ 99712 h 602"/>
              <a:gd name="T60" fmla="*/ 99282 w 609"/>
              <a:gd name="T61" fmla="*/ 63946 h 602"/>
              <a:gd name="T62" fmla="*/ 109354 w 609"/>
              <a:gd name="T63" fmla="*/ 53830 h 602"/>
              <a:gd name="T64" fmla="*/ 119426 w 609"/>
              <a:gd name="T65" fmla="*/ 63946 h 602"/>
              <a:gd name="T66" fmla="*/ 119426 w 609"/>
              <a:gd name="T67" fmla="*/ 99712 h 602"/>
              <a:gd name="T68" fmla="*/ 152520 w 609"/>
              <a:gd name="T69" fmla="*/ 99712 h 602"/>
              <a:gd name="T70" fmla="*/ 162592 w 609"/>
              <a:gd name="T71" fmla="*/ 109828 h 602"/>
              <a:gd name="T72" fmla="*/ 152520 w 609"/>
              <a:gd name="T73" fmla="*/ 120305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602">
                <a:moveTo>
                  <a:pt x="608" y="304"/>
                </a:moveTo>
                <a:lnTo>
                  <a:pt x="608" y="304"/>
                </a:lnTo>
                <a:cubicBezTo>
                  <a:pt x="608" y="573"/>
                  <a:pt x="608" y="573"/>
                  <a:pt x="608" y="573"/>
                </a:cubicBezTo>
                <a:cubicBezTo>
                  <a:pt x="608" y="594"/>
                  <a:pt x="594" y="601"/>
                  <a:pt x="579" y="601"/>
                </a:cubicBezTo>
                <a:cubicBezTo>
                  <a:pt x="304" y="601"/>
                  <a:pt x="304" y="601"/>
                  <a:pt x="304" y="601"/>
                </a:cubicBez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8" y="135"/>
                  <a:pt x="608" y="304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4"/>
                  <a:pt x="304" y="544"/>
                </a:cubicBezTo>
                <a:cubicBezTo>
                  <a:pt x="438" y="544"/>
                  <a:pt x="551" y="439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32" y="333"/>
                  <a:pt x="332" y="333"/>
                  <a:pt x="332" y="333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9"/>
                  <a:pt x="318" y="453"/>
                  <a:pt x="304" y="453"/>
                </a:cubicBezTo>
                <a:cubicBezTo>
                  <a:pt x="290" y="453"/>
                  <a:pt x="276" y="439"/>
                  <a:pt x="276" y="424"/>
                </a:cubicBezTo>
                <a:cubicBezTo>
                  <a:pt x="276" y="333"/>
                  <a:pt x="276" y="333"/>
                  <a:pt x="276" y="333"/>
                </a:cubicBezTo>
                <a:cubicBezTo>
                  <a:pt x="184" y="333"/>
                  <a:pt x="184" y="333"/>
                  <a:pt x="184" y="333"/>
                </a:cubicBezTo>
                <a:cubicBezTo>
                  <a:pt x="162" y="333"/>
                  <a:pt x="155" y="318"/>
                  <a:pt x="155" y="304"/>
                </a:cubicBezTo>
                <a:cubicBezTo>
                  <a:pt x="155" y="283"/>
                  <a:pt x="162" y="276"/>
                  <a:pt x="184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90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45" y="276"/>
                  <a:pt x="452" y="283"/>
                  <a:pt x="452" y="304"/>
                </a:cubicBezTo>
                <a:cubicBezTo>
                  <a:pt x="452" y="318"/>
                  <a:pt x="445" y="333"/>
                  <a:pt x="424" y="3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7" name="Freeform 51"/>
          <p:cNvSpPr>
            <a:spLocks noChangeArrowheads="1"/>
          </p:cNvSpPr>
          <p:nvPr/>
        </p:nvSpPr>
        <p:spPr bwMode="auto">
          <a:xfrm>
            <a:off x="6934200" y="3352800"/>
            <a:ext cx="217488" cy="169863"/>
          </a:xfrm>
          <a:custGeom>
            <a:avLst/>
            <a:gdLst>
              <a:gd name="T0" fmla="*/ 206642 w 602"/>
              <a:gd name="T1" fmla="*/ 96399 h 474"/>
              <a:gd name="T2" fmla="*/ 206642 w 602"/>
              <a:gd name="T3" fmla="*/ 96399 h 474"/>
              <a:gd name="T4" fmla="*/ 145589 w 602"/>
              <a:gd name="T5" fmla="*/ 96399 h 474"/>
              <a:gd name="T6" fmla="*/ 135112 w 602"/>
              <a:gd name="T7" fmla="*/ 86007 h 474"/>
              <a:gd name="T8" fmla="*/ 145589 w 602"/>
              <a:gd name="T9" fmla="*/ 75972 h 474"/>
              <a:gd name="T10" fmla="*/ 206642 w 602"/>
              <a:gd name="T11" fmla="*/ 75972 h 474"/>
              <a:gd name="T12" fmla="*/ 217119 w 602"/>
              <a:gd name="T13" fmla="*/ 86007 h 474"/>
              <a:gd name="T14" fmla="*/ 206642 w 602"/>
              <a:gd name="T15" fmla="*/ 96399 h 474"/>
              <a:gd name="T16" fmla="*/ 135112 w 602"/>
              <a:gd name="T17" fmla="*/ 159471 h 474"/>
              <a:gd name="T18" fmla="*/ 135112 w 602"/>
              <a:gd name="T19" fmla="*/ 159471 h 474"/>
              <a:gd name="T20" fmla="*/ 124997 w 602"/>
              <a:gd name="T21" fmla="*/ 169505 h 474"/>
              <a:gd name="T22" fmla="*/ 117410 w 602"/>
              <a:gd name="T23" fmla="*/ 161979 h 474"/>
              <a:gd name="T24" fmla="*/ 117410 w 602"/>
              <a:gd name="T25" fmla="*/ 161979 h 474"/>
              <a:gd name="T26" fmla="*/ 102237 w 602"/>
              <a:gd name="T27" fmla="*/ 129010 h 474"/>
              <a:gd name="T28" fmla="*/ 33236 w 602"/>
              <a:gd name="T29" fmla="*/ 129010 h 474"/>
              <a:gd name="T30" fmla="*/ 20231 w 602"/>
              <a:gd name="T31" fmla="*/ 161979 h 474"/>
              <a:gd name="T32" fmla="*/ 20231 w 602"/>
              <a:gd name="T33" fmla="*/ 161979 h 474"/>
              <a:gd name="T34" fmla="*/ 10115 w 602"/>
              <a:gd name="T35" fmla="*/ 169505 h 474"/>
              <a:gd name="T36" fmla="*/ 0 w 602"/>
              <a:gd name="T37" fmla="*/ 159471 h 474"/>
              <a:gd name="T38" fmla="*/ 0 w 602"/>
              <a:gd name="T39" fmla="*/ 156962 h 474"/>
              <a:gd name="T40" fmla="*/ 0 w 602"/>
              <a:gd name="T41" fmla="*/ 156962 h 474"/>
              <a:gd name="T42" fmla="*/ 58525 w 602"/>
              <a:gd name="T43" fmla="*/ 7526 h 474"/>
              <a:gd name="T44" fmla="*/ 58525 w 602"/>
              <a:gd name="T45" fmla="*/ 7526 h 474"/>
              <a:gd name="T46" fmla="*/ 69001 w 602"/>
              <a:gd name="T47" fmla="*/ 0 h 474"/>
              <a:gd name="T48" fmla="*/ 76588 w 602"/>
              <a:gd name="T49" fmla="*/ 7526 h 474"/>
              <a:gd name="T50" fmla="*/ 76588 w 602"/>
              <a:gd name="T51" fmla="*/ 7526 h 474"/>
              <a:gd name="T52" fmla="*/ 135112 w 602"/>
              <a:gd name="T53" fmla="*/ 156962 h 474"/>
              <a:gd name="T54" fmla="*/ 135112 w 602"/>
              <a:gd name="T55" fmla="*/ 156962 h 474"/>
              <a:gd name="T56" fmla="*/ 135112 w 602"/>
              <a:gd name="T57" fmla="*/ 159471 h 474"/>
              <a:gd name="T58" fmla="*/ 69001 w 602"/>
              <a:gd name="T59" fmla="*/ 37986 h 474"/>
              <a:gd name="T60" fmla="*/ 69001 w 602"/>
              <a:gd name="T61" fmla="*/ 37986 h 474"/>
              <a:gd name="T62" fmla="*/ 40823 w 602"/>
              <a:gd name="T63" fmla="*/ 108942 h 474"/>
              <a:gd name="T64" fmla="*/ 94290 w 602"/>
              <a:gd name="T65" fmla="*/ 108942 h 474"/>
              <a:gd name="T66" fmla="*/ 69001 w 602"/>
              <a:gd name="T67" fmla="*/ 37986 h 4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474">
                <a:moveTo>
                  <a:pt x="572" y="269"/>
                </a:moveTo>
                <a:lnTo>
                  <a:pt x="572" y="269"/>
                </a:ln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94" y="212"/>
                  <a:pt x="601" y="219"/>
                  <a:pt x="601" y="240"/>
                </a:cubicBezTo>
                <a:cubicBezTo>
                  <a:pt x="601" y="254"/>
                  <a:pt x="594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7" y="473"/>
                  <a:pt x="346" y="473"/>
                </a:cubicBezTo>
                <a:cubicBezTo>
                  <a:pt x="339" y="473"/>
                  <a:pt x="325" y="466"/>
                  <a:pt x="325" y="452"/>
                </a:cubicBez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49" y="466"/>
                  <a:pt x="42" y="473"/>
                  <a:pt x="28" y="473"/>
                </a:cubicBezTo>
                <a:cubicBezTo>
                  <a:pt x="14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69" y="7"/>
                  <a:pt x="176" y="0"/>
                  <a:pt x="191" y="0"/>
                </a:cubicBezTo>
                <a:cubicBezTo>
                  <a:pt x="198" y="0"/>
                  <a:pt x="212" y="7"/>
                  <a:pt x="212" y="21"/>
                </a:cubicBezTo>
                <a:cubicBezTo>
                  <a:pt x="374" y="438"/>
                  <a:pt x="374" y="438"/>
                  <a:pt x="374" y="438"/>
                </a:cubicBezTo>
                <a:cubicBezTo>
                  <a:pt x="374" y="438"/>
                  <a:pt x="374" y="438"/>
                  <a:pt x="374" y="445"/>
                </a:cubicBezTo>
                <a:close/>
                <a:moveTo>
                  <a:pt x="191" y="106"/>
                </a:moveTo>
                <a:lnTo>
                  <a:pt x="191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91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" name="Freeform 52"/>
          <p:cNvSpPr>
            <a:spLocks noChangeArrowheads="1"/>
          </p:cNvSpPr>
          <p:nvPr/>
        </p:nvSpPr>
        <p:spPr bwMode="auto">
          <a:xfrm>
            <a:off x="6554788" y="3352800"/>
            <a:ext cx="215900" cy="169863"/>
          </a:xfrm>
          <a:custGeom>
            <a:avLst/>
            <a:gdLst>
              <a:gd name="T0" fmla="*/ 205475 w 601"/>
              <a:gd name="T1" fmla="*/ 96399 h 474"/>
              <a:gd name="T2" fmla="*/ 205475 w 601"/>
              <a:gd name="T3" fmla="*/ 96399 h 474"/>
              <a:gd name="T4" fmla="*/ 185358 w 601"/>
              <a:gd name="T5" fmla="*/ 96399 h 474"/>
              <a:gd name="T6" fmla="*/ 185358 w 601"/>
              <a:gd name="T7" fmla="*/ 116467 h 474"/>
              <a:gd name="T8" fmla="*/ 174941 w 601"/>
              <a:gd name="T9" fmla="*/ 126501 h 474"/>
              <a:gd name="T10" fmla="*/ 164883 w 601"/>
              <a:gd name="T11" fmla="*/ 116467 h 474"/>
              <a:gd name="T12" fmla="*/ 164883 w 601"/>
              <a:gd name="T13" fmla="*/ 96399 h 474"/>
              <a:gd name="T14" fmla="*/ 144766 w 601"/>
              <a:gd name="T15" fmla="*/ 96399 h 474"/>
              <a:gd name="T16" fmla="*/ 134349 w 601"/>
              <a:gd name="T17" fmla="*/ 86007 h 474"/>
              <a:gd name="T18" fmla="*/ 144766 w 601"/>
              <a:gd name="T19" fmla="*/ 75972 h 474"/>
              <a:gd name="T20" fmla="*/ 164883 w 601"/>
              <a:gd name="T21" fmla="*/ 75972 h 474"/>
              <a:gd name="T22" fmla="*/ 164883 w 601"/>
              <a:gd name="T23" fmla="*/ 55546 h 474"/>
              <a:gd name="T24" fmla="*/ 174941 w 601"/>
              <a:gd name="T25" fmla="*/ 45512 h 474"/>
              <a:gd name="T26" fmla="*/ 185358 w 601"/>
              <a:gd name="T27" fmla="*/ 55546 h 474"/>
              <a:gd name="T28" fmla="*/ 185358 w 601"/>
              <a:gd name="T29" fmla="*/ 75972 h 474"/>
              <a:gd name="T30" fmla="*/ 205475 w 601"/>
              <a:gd name="T31" fmla="*/ 75972 h 474"/>
              <a:gd name="T32" fmla="*/ 215533 w 601"/>
              <a:gd name="T33" fmla="*/ 86007 h 474"/>
              <a:gd name="T34" fmla="*/ 205475 w 601"/>
              <a:gd name="T35" fmla="*/ 96399 h 474"/>
              <a:gd name="T36" fmla="*/ 134349 w 601"/>
              <a:gd name="T37" fmla="*/ 159471 h 474"/>
              <a:gd name="T38" fmla="*/ 134349 w 601"/>
              <a:gd name="T39" fmla="*/ 159471 h 474"/>
              <a:gd name="T40" fmla="*/ 124291 w 601"/>
              <a:gd name="T41" fmla="*/ 169505 h 474"/>
              <a:gd name="T42" fmla="*/ 114232 w 601"/>
              <a:gd name="T43" fmla="*/ 161979 h 474"/>
              <a:gd name="T44" fmla="*/ 114232 w 601"/>
              <a:gd name="T45" fmla="*/ 161979 h 474"/>
              <a:gd name="T46" fmla="*/ 101660 w 601"/>
              <a:gd name="T47" fmla="*/ 129010 h 474"/>
              <a:gd name="T48" fmla="*/ 33048 w 601"/>
              <a:gd name="T49" fmla="*/ 129010 h 474"/>
              <a:gd name="T50" fmla="*/ 17602 w 601"/>
              <a:gd name="T51" fmla="*/ 161979 h 474"/>
              <a:gd name="T52" fmla="*/ 17602 w 601"/>
              <a:gd name="T53" fmla="*/ 161979 h 474"/>
              <a:gd name="T54" fmla="*/ 10058 w 601"/>
              <a:gd name="T55" fmla="*/ 169505 h 474"/>
              <a:gd name="T56" fmla="*/ 0 w 601"/>
              <a:gd name="T57" fmla="*/ 159471 h 474"/>
              <a:gd name="T58" fmla="*/ 0 w 601"/>
              <a:gd name="T59" fmla="*/ 156962 h 474"/>
              <a:gd name="T60" fmla="*/ 0 w 601"/>
              <a:gd name="T61" fmla="*/ 156962 h 474"/>
              <a:gd name="T62" fmla="*/ 58194 w 601"/>
              <a:gd name="T63" fmla="*/ 7526 h 474"/>
              <a:gd name="T64" fmla="*/ 58194 w 601"/>
              <a:gd name="T65" fmla="*/ 7526 h 474"/>
              <a:gd name="T66" fmla="*/ 65737 w 601"/>
              <a:gd name="T67" fmla="*/ 0 h 474"/>
              <a:gd name="T68" fmla="*/ 76155 w 601"/>
              <a:gd name="T69" fmla="*/ 7526 h 474"/>
              <a:gd name="T70" fmla="*/ 76155 w 601"/>
              <a:gd name="T71" fmla="*/ 7526 h 474"/>
              <a:gd name="T72" fmla="*/ 134349 w 601"/>
              <a:gd name="T73" fmla="*/ 156962 h 474"/>
              <a:gd name="T74" fmla="*/ 134349 w 601"/>
              <a:gd name="T75" fmla="*/ 156962 h 474"/>
              <a:gd name="T76" fmla="*/ 134349 w 601"/>
              <a:gd name="T77" fmla="*/ 159471 h 474"/>
              <a:gd name="T78" fmla="*/ 65737 w 601"/>
              <a:gd name="T79" fmla="*/ 37986 h 474"/>
              <a:gd name="T80" fmla="*/ 65737 w 601"/>
              <a:gd name="T81" fmla="*/ 37986 h 474"/>
              <a:gd name="T82" fmla="*/ 40592 w 601"/>
              <a:gd name="T83" fmla="*/ 108942 h 474"/>
              <a:gd name="T84" fmla="*/ 93757 w 601"/>
              <a:gd name="T85" fmla="*/ 108942 h 474"/>
              <a:gd name="T86" fmla="*/ 65737 w 601"/>
              <a:gd name="T87" fmla="*/ 37986 h 4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1" h="474">
                <a:moveTo>
                  <a:pt x="572" y="269"/>
                </a:moveTo>
                <a:lnTo>
                  <a:pt x="572" y="269"/>
                </a:lnTo>
                <a:cubicBezTo>
                  <a:pt x="516" y="269"/>
                  <a:pt x="516" y="269"/>
                  <a:pt x="516" y="269"/>
                </a:cubicBezTo>
                <a:cubicBezTo>
                  <a:pt x="516" y="325"/>
                  <a:pt x="516" y="325"/>
                  <a:pt x="516" y="325"/>
                </a:cubicBezTo>
                <a:cubicBezTo>
                  <a:pt x="516" y="339"/>
                  <a:pt x="502" y="353"/>
                  <a:pt x="487" y="353"/>
                </a:cubicBezTo>
                <a:cubicBezTo>
                  <a:pt x="473" y="353"/>
                  <a:pt x="459" y="339"/>
                  <a:pt x="459" y="325"/>
                </a:cubicBezTo>
                <a:cubicBezTo>
                  <a:pt x="459" y="269"/>
                  <a:pt x="459" y="269"/>
                  <a:pt x="459" y="269"/>
                </a:cubicBez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459" y="212"/>
                  <a:pt x="459" y="212"/>
                  <a:pt x="459" y="212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59" y="134"/>
                  <a:pt x="473" y="127"/>
                  <a:pt x="487" y="127"/>
                </a:cubicBezTo>
                <a:cubicBezTo>
                  <a:pt x="502" y="127"/>
                  <a:pt x="516" y="134"/>
                  <a:pt x="516" y="155"/>
                </a:cubicBezTo>
                <a:cubicBezTo>
                  <a:pt x="516" y="212"/>
                  <a:pt x="516" y="212"/>
                  <a:pt x="516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86" y="212"/>
                  <a:pt x="600" y="219"/>
                  <a:pt x="600" y="240"/>
                </a:cubicBezTo>
                <a:cubicBezTo>
                  <a:pt x="600" y="254"/>
                  <a:pt x="586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0" y="473"/>
                  <a:pt x="346" y="473"/>
                </a:cubicBezTo>
                <a:cubicBezTo>
                  <a:pt x="332" y="473"/>
                  <a:pt x="325" y="466"/>
                  <a:pt x="318" y="452"/>
                </a:cubicBez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49" y="452"/>
                  <a:pt x="49" y="452"/>
                  <a:pt x="49" y="452"/>
                </a:cubicBezTo>
                <a:cubicBezTo>
                  <a:pt x="49" y="466"/>
                  <a:pt x="35" y="473"/>
                  <a:pt x="28" y="473"/>
                </a:cubicBezTo>
                <a:cubicBezTo>
                  <a:pt x="7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62" y="7"/>
                  <a:pt x="176" y="0"/>
                  <a:pt x="183" y="0"/>
                </a:cubicBezTo>
                <a:cubicBezTo>
                  <a:pt x="198" y="0"/>
                  <a:pt x="205" y="7"/>
                  <a:pt x="212" y="21"/>
                </a:cubicBezTo>
                <a:cubicBezTo>
                  <a:pt x="374" y="438"/>
                  <a:pt x="374" y="438"/>
                  <a:pt x="374" y="438"/>
                </a:cubicBezTo>
                <a:cubicBezTo>
                  <a:pt x="374" y="438"/>
                  <a:pt x="374" y="438"/>
                  <a:pt x="374" y="445"/>
                </a:cubicBezTo>
                <a:close/>
                <a:moveTo>
                  <a:pt x="183" y="106"/>
                </a:moveTo>
                <a:lnTo>
                  <a:pt x="183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83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9" name="Freeform 53"/>
          <p:cNvSpPr>
            <a:spLocks noChangeArrowheads="1"/>
          </p:cNvSpPr>
          <p:nvPr/>
        </p:nvSpPr>
        <p:spPr bwMode="auto">
          <a:xfrm>
            <a:off x="6221413" y="3330575"/>
            <a:ext cx="122237" cy="217488"/>
          </a:xfrm>
          <a:custGeom>
            <a:avLst/>
            <a:gdLst>
              <a:gd name="T0" fmla="*/ 119357 w 340"/>
              <a:gd name="T1" fmla="*/ 69004 h 602"/>
              <a:gd name="T2" fmla="*/ 119357 w 340"/>
              <a:gd name="T3" fmla="*/ 69004 h 602"/>
              <a:gd name="T4" fmla="*/ 119357 w 340"/>
              <a:gd name="T5" fmla="*/ 69004 h 602"/>
              <a:gd name="T6" fmla="*/ 78732 w 340"/>
              <a:gd name="T7" fmla="*/ 109828 h 602"/>
              <a:gd name="T8" fmla="*/ 119357 w 340"/>
              <a:gd name="T9" fmla="*/ 150652 h 602"/>
              <a:gd name="T10" fmla="*/ 119357 w 340"/>
              <a:gd name="T11" fmla="*/ 150652 h 602"/>
              <a:gd name="T12" fmla="*/ 121873 w 340"/>
              <a:gd name="T13" fmla="*/ 155710 h 602"/>
              <a:gd name="T14" fmla="*/ 119357 w 340"/>
              <a:gd name="T15" fmla="*/ 163658 h 602"/>
              <a:gd name="T16" fmla="*/ 119357 w 340"/>
              <a:gd name="T17" fmla="*/ 163658 h 602"/>
              <a:gd name="T18" fmla="*/ 68666 w 340"/>
              <a:gd name="T19" fmla="*/ 214598 h 602"/>
              <a:gd name="T20" fmla="*/ 68666 w 340"/>
              <a:gd name="T21" fmla="*/ 214598 h 602"/>
              <a:gd name="T22" fmla="*/ 61117 w 340"/>
              <a:gd name="T23" fmla="*/ 217127 h 602"/>
              <a:gd name="T24" fmla="*/ 50691 w 340"/>
              <a:gd name="T25" fmla="*/ 207011 h 602"/>
              <a:gd name="T26" fmla="*/ 50691 w 340"/>
              <a:gd name="T27" fmla="*/ 138007 h 602"/>
              <a:gd name="T28" fmla="*/ 17616 w 340"/>
              <a:gd name="T29" fmla="*/ 171245 h 602"/>
              <a:gd name="T30" fmla="*/ 17616 w 340"/>
              <a:gd name="T31" fmla="*/ 171245 h 602"/>
              <a:gd name="T32" fmla="*/ 10066 w 340"/>
              <a:gd name="T33" fmla="*/ 173774 h 602"/>
              <a:gd name="T34" fmla="*/ 0 w 340"/>
              <a:gd name="T35" fmla="*/ 163658 h 602"/>
              <a:gd name="T36" fmla="*/ 2517 w 340"/>
              <a:gd name="T37" fmla="*/ 155710 h 602"/>
              <a:gd name="T38" fmla="*/ 2517 w 340"/>
              <a:gd name="T39" fmla="*/ 155710 h 602"/>
              <a:gd name="T40" fmla="*/ 50691 w 340"/>
              <a:gd name="T41" fmla="*/ 109828 h 602"/>
              <a:gd name="T42" fmla="*/ 2517 w 340"/>
              <a:gd name="T43" fmla="*/ 61417 h 602"/>
              <a:gd name="T44" fmla="*/ 2517 w 340"/>
              <a:gd name="T45" fmla="*/ 61417 h 602"/>
              <a:gd name="T46" fmla="*/ 0 w 340"/>
              <a:gd name="T47" fmla="*/ 53830 h 602"/>
              <a:gd name="T48" fmla="*/ 10066 w 340"/>
              <a:gd name="T49" fmla="*/ 43353 h 602"/>
              <a:gd name="T50" fmla="*/ 17616 w 340"/>
              <a:gd name="T51" fmla="*/ 48772 h 602"/>
              <a:gd name="T52" fmla="*/ 17616 w 340"/>
              <a:gd name="T53" fmla="*/ 48772 h 602"/>
              <a:gd name="T54" fmla="*/ 50691 w 340"/>
              <a:gd name="T55" fmla="*/ 81648 h 602"/>
              <a:gd name="T56" fmla="*/ 50691 w 340"/>
              <a:gd name="T57" fmla="*/ 10477 h 602"/>
              <a:gd name="T58" fmla="*/ 61117 w 340"/>
              <a:gd name="T59" fmla="*/ 0 h 602"/>
              <a:gd name="T60" fmla="*/ 68666 w 340"/>
              <a:gd name="T61" fmla="*/ 2529 h 602"/>
              <a:gd name="T62" fmla="*/ 68666 w 340"/>
              <a:gd name="T63" fmla="*/ 2529 h 602"/>
              <a:gd name="T64" fmla="*/ 119357 w 340"/>
              <a:gd name="T65" fmla="*/ 53830 h 602"/>
              <a:gd name="T66" fmla="*/ 119357 w 340"/>
              <a:gd name="T67" fmla="*/ 53830 h 602"/>
              <a:gd name="T68" fmla="*/ 121873 w 340"/>
              <a:gd name="T69" fmla="*/ 61417 h 602"/>
              <a:gd name="T70" fmla="*/ 119357 w 340"/>
              <a:gd name="T71" fmla="*/ 69004 h 602"/>
              <a:gd name="T72" fmla="*/ 71183 w 340"/>
              <a:gd name="T73" fmla="*/ 183889 h 602"/>
              <a:gd name="T74" fmla="*/ 71183 w 340"/>
              <a:gd name="T75" fmla="*/ 183889 h 602"/>
              <a:gd name="T76" fmla="*/ 96708 w 340"/>
              <a:gd name="T77" fmla="*/ 155710 h 602"/>
              <a:gd name="T78" fmla="*/ 71183 w 340"/>
              <a:gd name="T79" fmla="*/ 130421 h 602"/>
              <a:gd name="T80" fmla="*/ 71183 w 340"/>
              <a:gd name="T81" fmla="*/ 183889 h 602"/>
              <a:gd name="T82" fmla="*/ 71183 w 340"/>
              <a:gd name="T83" fmla="*/ 35766 h 602"/>
              <a:gd name="T84" fmla="*/ 71183 w 340"/>
              <a:gd name="T85" fmla="*/ 35766 h 602"/>
              <a:gd name="T86" fmla="*/ 71183 w 340"/>
              <a:gd name="T87" fmla="*/ 87067 h 602"/>
              <a:gd name="T88" fmla="*/ 96708 w 340"/>
              <a:gd name="T89" fmla="*/ 61417 h 602"/>
              <a:gd name="T90" fmla="*/ 71183 w 340"/>
              <a:gd name="T91" fmla="*/ 35766 h 6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40" h="602">
                <a:moveTo>
                  <a:pt x="332" y="191"/>
                </a:moveTo>
                <a:lnTo>
                  <a:pt x="332" y="191"/>
                </a:lnTo>
                <a:cubicBezTo>
                  <a:pt x="219" y="304"/>
                  <a:pt x="219" y="304"/>
                  <a:pt x="219" y="304"/>
                </a:cubicBezTo>
                <a:cubicBezTo>
                  <a:pt x="332" y="417"/>
                  <a:pt x="332" y="417"/>
                  <a:pt x="332" y="417"/>
                </a:cubicBezTo>
                <a:cubicBezTo>
                  <a:pt x="339" y="417"/>
                  <a:pt x="339" y="424"/>
                  <a:pt x="339" y="431"/>
                </a:cubicBezTo>
                <a:cubicBezTo>
                  <a:pt x="339" y="439"/>
                  <a:pt x="339" y="446"/>
                  <a:pt x="332" y="453"/>
                </a:cubicBezTo>
                <a:cubicBezTo>
                  <a:pt x="191" y="594"/>
                  <a:pt x="191" y="594"/>
                  <a:pt x="191" y="594"/>
                </a:cubicBezTo>
                <a:cubicBezTo>
                  <a:pt x="184" y="601"/>
                  <a:pt x="177" y="601"/>
                  <a:pt x="170" y="601"/>
                </a:cubicBezTo>
                <a:cubicBezTo>
                  <a:pt x="156" y="601"/>
                  <a:pt x="141" y="594"/>
                  <a:pt x="141" y="573"/>
                </a:cubicBezTo>
                <a:cubicBezTo>
                  <a:pt x="141" y="382"/>
                  <a:pt x="141" y="382"/>
                  <a:pt x="141" y="382"/>
                </a:cubicBezTo>
                <a:cubicBezTo>
                  <a:pt x="49" y="474"/>
                  <a:pt x="49" y="474"/>
                  <a:pt x="49" y="474"/>
                </a:cubicBezTo>
                <a:cubicBezTo>
                  <a:pt x="42" y="481"/>
                  <a:pt x="35" y="481"/>
                  <a:pt x="28" y="481"/>
                </a:cubicBezTo>
                <a:cubicBezTo>
                  <a:pt x="14" y="481"/>
                  <a:pt x="0" y="467"/>
                  <a:pt x="0" y="453"/>
                </a:cubicBezTo>
                <a:cubicBezTo>
                  <a:pt x="0" y="446"/>
                  <a:pt x="0" y="439"/>
                  <a:pt x="7" y="431"/>
                </a:cubicBezTo>
                <a:cubicBezTo>
                  <a:pt x="141" y="304"/>
                  <a:pt x="141" y="304"/>
                  <a:pt x="141" y="304"/>
                </a:cubicBezTo>
                <a:cubicBezTo>
                  <a:pt x="7" y="170"/>
                  <a:pt x="7" y="170"/>
                  <a:pt x="7" y="170"/>
                </a:cubicBezTo>
                <a:cubicBezTo>
                  <a:pt x="0" y="163"/>
                  <a:pt x="0" y="156"/>
                  <a:pt x="0" y="149"/>
                </a:cubicBezTo>
                <a:cubicBezTo>
                  <a:pt x="0" y="135"/>
                  <a:pt x="14" y="120"/>
                  <a:pt x="28" y="120"/>
                </a:cubicBezTo>
                <a:cubicBezTo>
                  <a:pt x="35" y="120"/>
                  <a:pt x="42" y="128"/>
                  <a:pt x="49" y="135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5"/>
                  <a:pt x="156" y="0"/>
                  <a:pt x="170" y="0"/>
                </a:cubicBezTo>
                <a:cubicBezTo>
                  <a:pt x="177" y="0"/>
                  <a:pt x="184" y="0"/>
                  <a:pt x="191" y="7"/>
                </a:cubicBezTo>
                <a:cubicBezTo>
                  <a:pt x="332" y="149"/>
                  <a:pt x="332" y="149"/>
                  <a:pt x="332" y="149"/>
                </a:cubicBezTo>
                <a:cubicBezTo>
                  <a:pt x="339" y="156"/>
                  <a:pt x="339" y="163"/>
                  <a:pt x="339" y="170"/>
                </a:cubicBezTo>
                <a:cubicBezTo>
                  <a:pt x="339" y="177"/>
                  <a:pt x="339" y="184"/>
                  <a:pt x="332" y="191"/>
                </a:cubicBezTo>
                <a:close/>
                <a:moveTo>
                  <a:pt x="198" y="509"/>
                </a:moveTo>
                <a:lnTo>
                  <a:pt x="198" y="509"/>
                </a:lnTo>
                <a:cubicBezTo>
                  <a:pt x="269" y="431"/>
                  <a:pt x="269" y="431"/>
                  <a:pt x="269" y="431"/>
                </a:cubicBezTo>
                <a:cubicBezTo>
                  <a:pt x="198" y="361"/>
                  <a:pt x="198" y="361"/>
                  <a:pt x="198" y="361"/>
                </a:cubicBezTo>
                <a:lnTo>
                  <a:pt x="198" y="509"/>
                </a:lnTo>
                <a:close/>
                <a:moveTo>
                  <a:pt x="198" y="99"/>
                </a:moveTo>
                <a:lnTo>
                  <a:pt x="198" y="99"/>
                </a:lnTo>
                <a:cubicBezTo>
                  <a:pt x="198" y="241"/>
                  <a:pt x="198" y="241"/>
                  <a:pt x="198" y="241"/>
                </a:cubicBezTo>
                <a:cubicBezTo>
                  <a:pt x="269" y="170"/>
                  <a:pt x="269" y="170"/>
                  <a:pt x="269" y="170"/>
                </a:cubicBezTo>
                <a:lnTo>
                  <a:pt x="198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" name="Freeform 54"/>
          <p:cNvSpPr>
            <a:spLocks noChangeArrowheads="1"/>
          </p:cNvSpPr>
          <p:nvPr/>
        </p:nvSpPr>
        <p:spPr bwMode="auto">
          <a:xfrm>
            <a:off x="5821363" y="3357563"/>
            <a:ext cx="163512" cy="163512"/>
          </a:xfrm>
          <a:custGeom>
            <a:avLst/>
            <a:gdLst>
              <a:gd name="T0" fmla="*/ 127491 w 454"/>
              <a:gd name="T1" fmla="*/ 119837 h 453"/>
              <a:gd name="T2" fmla="*/ 127491 w 454"/>
              <a:gd name="T3" fmla="*/ 119837 h 453"/>
              <a:gd name="T4" fmla="*/ 51141 w 454"/>
              <a:gd name="T5" fmla="*/ 124890 h 453"/>
              <a:gd name="T6" fmla="*/ 18007 w 454"/>
              <a:gd name="T7" fmla="*/ 158098 h 453"/>
              <a:gd name="T8" fmla="*/ 2521 w 454"/>
              <a:gd name="T9" fmla="*/ 158098 h 453"/>
              <a:gd name="T10" fmla="*/ 2521 w 454"/>
              <a:gd name="T11" fmla="*/ 142938 h 453"/>
              <a:gd name="T12" fmla="*/ 38175 w 454"/>
              <a:gd name="T13" fmla="*/ 109730 h 453"/>
              <a:gd name="T14" fmla="*/ 43217 w 454"/>
              <a:gd name="T15" fmla="*/ 33208 h 453"/>
              <a:gd name="T16" fmla="*/ 63746 w 454"/>
              <a:gd name="T17" fmla="*/ 12633 h 453"/>
              <a:gd name="T18" fmla="*/ 76351 w 454"/>
              <a:gd name="T19" fmla="*/ 28154 h 453"/>
              <a:gd name="T20" fmla="*/ 101921 w 454"/>
              <a:gd name="T21" fmla="*/ 2527 h 453"/>
              <a:gd name="T22" fmla="*/ 114526 w 454"/>
              <a:gd name="T23" fmla="*/ 2527 h 453"/>
              <a:gd name="T24" fmla="*/ 114526 w 454"/>
              <a:gd name="T25" fmla="*/ 18048 h 453"/>
              <a:gd name="T26" fmla="*/ 91837 w 454"/>
              <a:gd name="T27" fmla="*/ 40788 h 453"/>
              <a:gd name="T28" fmla="*/ 119928 w 454"/>
              <a:gd name="T29" fmla="*/ 68942 h 453"/>
              <a:gd name="T30" fmla="*/ 142618 w 454"/>
              <a:gd name="T31" fmla="*/ 45841 h 453"/>
              <a:gd name="T32" fmla="*/ 157744 w 454"/>
              <a:gd name="T33" fmla="*/ 45841 h 453"/>
              <a:gd name="T34" fmla="*/ 157744 w 454"/>
              <a:gd name="T35" fmla="*/ 61362 h 453"/>
              <a:gd name="T36" fmla="*/ 135055 w 454"/>
              <a:gd name="T37" fmla="*/ 84102 h 453"/>
              <a:gd name="T38" fmla="*/ 147660 w 454"/>
              <a:gd name="T39" fmla="*/ 99623 h 453"/>
              <a:gd name="T40" fmla="*/ 127491 w 454"/>
              <a:gd name="T41" fmla="*/ 119837 h 4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54" h="453">
                <a:moveTo>
                  <a:pt x="354" y="332"/>
                </a:moveTo>
                <a:lnTo>
                  <a:pt x="354" y="332"/>
                </a:lnTo>
                <a:cubicBezTo>
                  <a:pt x="297" y="389"/>
                  <a:pt x="205" y="396"/>
                  <a:pt x="142" y="346"/>
                </a:cubicBezTo>
                <a:cubicBezTo>
                  <a:pt x="50" y="438"/>
                  <a:pt x="50" y="438"/>
                  <a:pt x="50" y="438"/>
                </a:cubicBezTo>
                <a:cubicBezTo>
                  <a:pt x="36" y="452"/>
                  <a:pt x="22" y="452"/>
                  <a:pt x="7" y="438"/>
                </a:cubicBezTo>
                <a:cubicBezTo>
                  <a:pt x="0" y="431"/>
                  <a:pt x="0" y="410"/>
                  <a:pt x="7" y="396"/>
                </a:cubicBezTo>
                <a:cubicBezTo>
                  <a:pt x="106" y="304"/>
                  <a:pt x="106" y="304"/>
                  <a:pt x="106" y="304"/>
                </a:cubicBezTo>
                <a:cubicBezTo>
                  <a:pt x="57" y="240"/>
                  <a:pt x="57" y="148"/>
                  <a:pt x="120" y="92"/>
                </a:cubicBezTo>
                <a:cubicBezTo>
                  <a:pt x="177" y="35"/>
                  <a:pt x="177" y="35"/>
                  <a:pt x="177" y="35"/>
                </a:cubicBezTo>
                <a:cubicBezTo>
                  <a:pt x="212" y="78"/>
                  <a:pt x="212" y="78"/>
                  <a:pt x="212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311" y="0"/>
                  <a:pt x="318" y="7"/>
                </a:cubicBezTo>
                <a:cubicBezTo>
                  <a:pt x="333" y="21"/>
                  <a:pt x="333" y="35"/>
                  <a:pt x="318" y="50"/>
                </a:cubicBezTo>
                <a:cubicBezTo>
                  <a:pt x="255" y="113"/>
                  <a:pt x="255" y="113"/>
                  <a:pt x="255" y="113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96" y="127"/>
                  <a:pt x="396" y="127"/>
                  <a:pt x="396" y="127"/>
                </a:cubicBezTo>
                <a:cubicBezTo>
                  <a:pt x="410" y="120"/>
                  <a:pt x="431" y="120"/>
                  <a:pt x="438" y="127"/>
                </a:cubicBezTo>
                <a:cubicBezTo>
                  <a:pt x="453" y="141"/>
                  <a:pt x="453" y="155"/>
                  <a:pt x="438" y="170"/>
                </a:cubicBezTo>
                <a:cubicBezTo>
                  <a:pt x="375" y="233"/>
                  <a:pt x="375" y="233"/>
                  <a:pt x="375" y="233"/>
                </a:cubicBezTo>
                <a:cubicBezTo>
                  <a:pt x="410" y="276"/>
                  <a:pt x="410" y="276"/>
                  <a:pt x="410" y="276"/>
                </a:cubicBezTo>
                <a:lnTo>
                  <a:pt x="354" y="33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1" name="Freeform 55"/>
          <p:cNvSpPr>
            <a:spLocks noChangeArrowheads="1"/>
          </p:cNvSpPr>
          <p:nvPr/>
        </p:nvSpPr>
        <p:spPr bwMode="auto">
          <a:xfrm>
            <a:off x="3094038" y="4092575"/>
            <a:ext cx="201612" cy="201613"/>
          </a:xfrm>
          <a:custGeom>
            <a:avLst/>
            <a:gdLst>
              <a:gd name="T0" fmla="*/ 25246 w 559"/>
              <a:gd name="T1" fmla="*/ 178170 h 559"/>
              <a:gd name="T2" fmla="*/ 25246 w 559"/>
              <a:gd name="T3" fmla="*/ 178170 h 559"/>
              <a:gd name="T4" fmla="*/ 22721 w 559"/>
              <a:gd name="T5" fmla="*/ 175645 h 559"/>
              <a:gd name="T6" fmla="*/ 22721 w 559"/>
              <a:gd name="T7" fmla="*/ 91609 h 559"/>
              <a:gd name="T8" fmla="*/ 91606 w 559"/>
              <a:gd name="T9" fmla="*/ 22722 h 559"/>
              <a:gd name="T10" fmla="*/ 175638 w 559"/>
              <a:gd name="T11" fmla="*/ 22722 h 559"/>
              <a:gd name="T12" fmla="*/ 178163 w 559"/>
              <a:gd name="T13" fmla="*/ 25247 h 559"/>
              <a:gd name="T14" fmla="*/ 178163 w 559"/>
              <a:gd name="T15" fmla="*/ 109282 h 559"/>
              <a:gd name="T16" fmla="*/ 109638 w 559"/>
              <a:gd name="T17" fmla="*/ 178170 h 559"/>
              <a:gd name="T18" fmla="*/ 25246 w 559"/>
              <a:gd name="T19" fmla="*/ 178170 h 559"/>
              <a:gd name="T20" fmla="*/ 129835 w 559"/>
              <a:gd name="T21" fmla="*/ 129840 h 559"/>
              <a:gd name="T22" fmla="*/ 129835 w 559"/>
              <a:gd name="T23" fmla="*/ 129840 h 559"/>
              <a:gd name="T24" fmla="*/ 71409 w 559"/>
              <a:gd name="T25" fmla="*/ 71051 h 559"/>
              <a:gd name="T26" fmla="*/ 35705 w 559"/>
              <a:gd name="T27" fmla="*/ 106758 h 559"/>
              <a:gd name="T28" fmla="*/ 35705 w 559"/>
              <a:gd name="T29" fmla="*/ 163022 h 559"/>
              <a:gd name="T30" fmla="*/ 38229 w 559"/>
              <a:gd name="T31" fmla="*/ 165546 h 559"/>
              <a:gd name="T32" fmla="*/ 94130 w 559"/>
              <a:gd name="T33" fmla="*/ 165546 h 559"/>
              <a:gd name="T34" fmla="*/ 129835 w 559"/>
              <a:gd name="T35" fmla="*/ 129840 h 5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9" h="559">
                <a:moveTo>
                  <a:pt x="70" y="494"/>
                </a:moveTo>
                <a:lnTo>
                  <a:pt x="70" y="494"/>
                </a:lnTo>
                <a:cubicBezTo>
                  <a:pt x="63" y="487"/>
                  <a:pt x="63" y="487"/>
                  <a:pt x="63" y="487"/>
                </a:cubicBezTo>
                <a:cubicBezTo>
                  <a:pt x="0" y="424"/>
                  <a:pt x="0" y="318"/>
                  <a:pt x="63" y="254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318" y="0"/>
                  <a:pt x="424" y="0"/>
                  <a:pt x="487" y="63"/>
                </a:cubicBezTo>
                <a:cubicBezTo>
                  <a:pt x="494" y="70"/>
                  <a:pt x="494" y="70"/>
                  <a:pt x="494" y="70"/>
                </a:cubicBezTo>
                <a:cubicBezTo>
                  <a:pt x="558" y="134"/>
                  <a:pt x="558" y="240"/>
                  <a:pt x="494" y="303"/>
                </a:cubicBezTo>
                <a:cubicBezTo>
                  <a:pt x="304" y="494"/>
                  <a:pt x="304" y="494"/>
                  <a:pt x="304" y="494"/>
                </a:cubicBezTo>
                <a:cubicBezTo>
                  <a:pt x="240" y="558"/>
                  <a:pt x="134" y="558"/>
                  <a:pt x="70" y="494"/>
                </a:cubicBezTo>
                <a:close/>
                <a:moveTo>
                  <a:pt x="360" y="360"/>
                </a:moveTo>
                <a:lnTo>
                  <a:pt x="360" y="360"/>
                </a:lnTo>
                <a:cubicBezTo>
                  <a:pt x="198" y="197"/>
                  <a:pt x="198" y="197"/>
                  <a:pt x="198" y="197"/>
                </a:cubicBezTo>
                <a:cubicBezTo>
                  <a:pt x="99" y="296"/>
                  <a:pt x="99" y="296"/>
                  <a:pt x="99" y="296"/>
                </a:cubicBezTo>
                <a:cubicBezTo>
                  <a:pt x="56" y="339"/>
                  <a:pt x="56" y="409"/>
                  <a:pt x="99" y="452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148" y="501"/>
                  <a:pt x="219" y="501"/>
                  <a:pt x="261" y="459"/>
                </a:cubicBezTo>
                <a:lnTo>
                  <a:pt x="360" y="3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2" name="Freeform 56"/>
          <p:cNvSpPr>
            <a:spLocks noChangeArrowheads="1"/>
          </p:cNvSpPr>
          <p:nvPr/>
        </p:nvSpPr>
        <p:spPr bwMode="auto">
          <a:xfrm>
            <a:off x="2744788" y="4097338"/>
            <a:ext cx="138112" cy="190500"/>
          </a:xfrm>
          <a:custGeom>
            <a:avLst/>
            <a:gdLst>
              <a:gd name="T0" fmla="*/ 68873 w 383"/>
              <a:gd name="T1" fmla="*/ 190141 h 531"/>
              <a:gd name="T2" fmla="*/ 68873 w 383"/>
              <a:gd name="T3" fmla="*/ 190141 h 531"/>
              <a:gd name="T4" fmla="*/ 0 w 383"/>
              <a:gd name="T5" fmla="*/ 121619 h 531"/>
              <a:gd name="T6" fmla="*/ 66349 w 383"/>
              <a:gd name="T7" fmla="*/ 0 h 531"/>
              <a:gd name="T8" fmla="*/ 137746 w 383"/>
              <a:gd name="T9" fmla="*/ 121619 h 531"/>
              <a:gd name="T10" fmla="*/ 68873 w 383"/>
              <a:gd name="T11" fmla="*/ 19014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3" h="531">
                <a:moveTo>
                  <a:pt x="191" y="530"/>
                </a:moveTo>
                <a:lnTo>
                  <a:pt x="191" y="530"/>
                </a:lnTo>
                <a:cubicBezTo>
                  <a:pt x="92" y="530"/>
                  <a:pt x="0" y="445"/>
                  <a:pt x="0" y="339"/>
                </a:cubicBezTo>
                <a:cubicBezTo>
                  <a:pt x="0" y="240"/>
                  <a:pt x="184" y="0"/>
                  <a:pt x="184" y="0"/>
                </a:cubicBezTo>
                <a:cubicBezTo>
                  <a:pt x="184" y="0"/>
                  <a:pt x="382" y="233"/>
                  <a:pt x="382" y="339"/>
                </a:cubicBezTo>
                <a:cubicBezTo>
                  <a:pt x="382" y="445"/>
                  <a:pt x="290" y="530"/>
                  <a:pt x="191" y="5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3" name="Freeform 57"/>
          <p:cNvSpPr>
            <a:spLocks noChangeArrowheads="1"/>
          </p:cNvSpPr>
          <p:nvPr/>
        </p:nvSpPr>
        <p:spPr bwMode="auto">
          <a:xfrm>
            <a:off x="2325688" y="4097338"/>
            <a:ext cx="217487" cy="190500"/>
          </a:xfrm>
          <a:custGeom>
            <a:avLst/>
            <a:gdLst>
              <a:gd name="T0" fmla="*/ 212060 w 602"/>
              <a:gd name="T1" fmla="*/ 103681 h 531"/>
              <a:gd name="T2" fmla="*/ 112352 w 602"/>
              <a:gd name="T3" fmla="*/ 144579 h 531"/>
              <a:gd name="T4" fmla="*/ 112352 w 602"/>
              <a:gd name="T5" fmla="*/ 144579 h 531"/>
              <a:gd name="T6" fmla="*/ 109823 w 602"/>
              <a:gd name="T7" fmla="*/ 147090 h 531"/>
              <a:gd name="T8" fmla="*/ 104766 w 602"/>
              <a:gd name="T9" fmla="*/ 144579 h 531"/>
              <a:gd name="T10" fmla="*/ 104766 w 602"/>
              <a:gd name="T11" fmla="*/ 144579 h 531"/>
              <a:gd name="T12" fmla="*/ 5419 w 602"/>
              <a:gd name="T13" fmla="*/ 103681 h 531"/>
              <a:gd name="T14" fmla="*/ 10477 w 602"/>
              <a:gd name="T15" fmla="*/ 86102 h 531"/>
              <a:gd name="T16" fmla="*/ 15534 w 602"/>
              <a:gd name="T17" fmla="*/ 86102 h 531"/>
              <a:gd name="T18" fmla="*/ 15534 w 602"/>
              <a:gd name="T19" fmla="*/ 86102 h 531"/>
              <a:gd name="T20" fmla="*/ 204474 w 602"/>
              <a:gd name="T21" fmla="*/ 86102 h 531"/>
              <a:gd name="T22" fmla="*/ 204474 w 602"/>
              <a:gd name="T23" fmla="*/ 86102 h 531"/>
              <a:gd name="T24" fmla="*/ 207002 w 602"/>
              <a:gd name="T25" fmla="*/ 86102 h 531"/>
              <a:gd name="T26" fmla="*/ 212060 w 602"/>
              <a:gd name="T27" fmla="*/ 103681 h 531"/>
              <a:gd name="T28" fmla="*/ 212060 w 602"/>
              <a:gd name="T29" fmla="*/ 60630 h 531"/>
              <a:gd name="T30" fmla="*/ 112352 w 602"/>
              <a:gd name="T31" fmla="*/ 101169 h 531"/>
              <a:gd name="T32" fmla="*/ 112352 w 602"/>
              <a:gd name="T33" fmla="*/ 101169 h 531"/>
              <a:gd name="T34" fmla="*/ 109823 w 602"/>
              <a:gd name="T35" fmla="*/ 101169 h 531"/>
              <a:gd name="T36" fmla="*/ 104766 w 602"/>
              <a:gd name="T37" fmla="*/ 101169 h 531"/>
              <a:gd name="T38" fmla="*/ 104766 w 602"/>
              <a:gd name="T39" fmla="*/ 101169 h 531"/>
              <a:gd name="T40" fmla="*/ 5419 w 602"/>
              <a:gd name="T41" fmla="*/ 60630 h 531"/>
              <a:gd name="T42" fmla="*/ 5419 w 602"/>
              <a:gd name="T43" fmla="*/ 43051 h 531"/>
              <a:gd name="T44" fmla="*/ 104766 w 602"/>
              <a:gd name="T45" fmla="*/ 2511 h 531"/>
              <a:gd name="T46" fmla="*/ 104766 w 602"/>
              <a:gd name="T47" fmla="*/ 2511 h 531"/>
              <a:gd name="T48" fmla="*/ 109823 w 602"/>
              <a:gd name="T49" fmla="*/ 0 h 531"/>
              <a:gd name="T50" fmla="*/ 112352 w 602"/>
              <a:gd name="T51" fmla="*/ 2511 h 531"/>
              <a:gd name="T52" fmla="*/ 112352 w 602"/>
              <a:gd name="T53" fmla="*/ 2511 h 531"/>
              <a:gd name="T54" fmla="*/ 212060 w 602"/>
              <a:gd name="T55" fmla="*/ 43051 h 531"/>
              <a:gd name="T56" fmla="*/ 212060 w 602"/>
              <a:gd name="T57" fmla="*/ 60630 h 531"/>
              <a:gd name="T58" fmla="*/ 10477 w 602"/>
              <a:gd name="T59" fmla="*/ 129153 h 531"/>
              <a:gd name="T60" fmla="*/ 15534 w 602"/>
              <a:gd name="T61" fmla="*/ 129153 h 531"/>
              <a:gd name="T62" fmla="*/ 15534 w 602"/>
              <a:gd name="T63" fmla="*/ 129153 h 531"/>
              <a:gd name="T64" fmla="*/ 204474 w 602"/>
              <a:gd name="T65" fmla="*/ 129153 h 531"/>
              <a:gd name="T66" fmla="*/ 204474 w 602"/>
              <a:gd name="T67" fmla="*/ 129153 h 531"/>
              <a:gd name="T68" fmla="*/ 207002 w 602"/>
              <a:gd name="T69" fmla="*/ 129153 h 531"/>
              <a:gd name="T70" fmla="*/ 212060 w 602"/>
              <a:gd name="T71" fmla="*/ 149602 h 531"/>
              <a:gd name="T72" fmla="*/ 112352 w 602"/>
              <a:gd name="T73" fmla="*/ 190141 h 531"/>
              <a:gd name="T74" fmla="*/ 112352 w 602"/>
              <a:gd name="T75" fmla="*/ 190141 h 531"/>
              <a:gd name="T76" fmla="*/ 109823 w 602"/>
              <a:gd name="T77" fmla="*/ 190141 h 531"/>
              <a:gd name="T78" fmla="*/ 104766 w 602"/>
              <a:gd name="T79" fmla="*/ 190141 h 531"/>
              <a:gd name="T80" fmla="*/ 104766 w 602"/>
              <a:gd name="T81" fmla="*/ 190141 h 531"/>
              <a:gd name="T82" fmla="*/ 5419 w 602"/>
              <a:gd name="T83" fmla="*/ 149602 h 531"/>
              <a:gd name="T84" fmla="*/ 10477 w 602"/>
              <a:gd name="T85" fmla="*/ 129153 h 5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31">
                <a:moveTo>
                  <a:pt x="587" y="289"/>
                </a:moveTo>
                <a:lnTo>
                  <a:pt x="587" y="289"/>
                </a:lnTo>
                <a:cubicBezTo>
                  <a:pt x="311" y="403"/>
                  <a:pt x="311" y="403"/>
                  <a:pt x="311" y="403"/>
                </a:cubicBezTo>
                <a:cubicBezTo>
                  <a:pt x="311" y="410"/>
                  <a:pt x="304" y="410"/>
                  <a:pt x="304" y="410"/>
                </a:cubicBezTo>
                <a:cubicBezTo>
                  <a:pt x="297" y="410"/>
                  <a:pt x="297" y="410"/>
                  <a:pt x="290" y="403"/>
                </a:cubicBezTo>
                <a:cubicBezTo>
                  <a:pt x="15" y="289"/>
                  <a:pt x="15" y="289"/>
                  <a:pt x="15" y="289"/>
                </a:cubicBezTo>
                <a:cubicBezTo>
                  <a:pt x="7" y="289"/>
                  <a:pt x="0" y="275"/>
                  <a:pt x="0" y="268"/>
                </a:cubicBezTo>
                <a:cubicBezTo>
                  <a:pt x="0" y="247"/>
                  <a:pt x="15" y="240"/>
                  <a:pt x="29" y="240"/>
                </a:cubicBezTo>
                <a:cubicBezTo>
                  <a:pt x="36" y="240"/>
                  <a:pt x="36" y="240"/>
                  <a:pt x="43" y="240"/>
                </a:cubicBezTo>
                <a:cubicBezTo>
                  <a:pt x="304" y="346"/>
                  <a:pt x="304" y="346"/>
                  <a:pt x="304" y="346"/>
                </a:cubicBezTo>
                <a:cubicBezTo>
                  <a:pt x="566" y="240"/>
                  <a:pt x="566" y="240"/>
                  <a:pt x="566" y="240"/>
                </a:cubicBezTo>
                <a:lnTo>
                  <a:pt x="573" y="240"/>
                </a:lnTo>
                <a:cubicBezTo>
                  <a:pt x="594" y="240"/>
                  <a:pt x="601" y="247"/>
                  <a:pt x="601" y="268"/>
                </a:cubicBezTo>
                <a:cubicBezTo>
                  <a:pt x="601" y="275"/>
                  <a:pt x="594" y="289"/>
                  <a:pt x="587" y="289"/>
                </a:cubicBezTo>
                <a:close/>
                <a:moveTo>
                  <a:pt x="587" y="169"/>
                </a:moveTo>
                <a:lnTo>
                  <a:pt x="587" y="169"/>
                </a:lnTo>
                <a:cubicBezTo>
                  <a:pt x="311" y="282"/>
                  <a:pt x="311" y="282"/>
                  <a:pt x="311" y="282"/>
                </a:cubicBezTo>
                <a:lnTo>
                  <a:pt x="304" y="282"/>
                </a:lnTo>
                <a:cubicBezTo>
                  <a:pt x="297" y="282"/>
                  <a:pt x="297" y="282"/>
                  <a:pt x="290" y="282"/>
                </a:cubicBezTo>
                <a:cubicBezTo>
                  <a:pt x="15" y="169"/>
                  <a:pt x="15" y="169"/>
                  <a:pt x="15" y="169"/>
                </a:cubicBezTo>
                <a:cubicBezTo>
                  <a:pt x="7" y="162"/>
                  <a:pt x="0" y="155"/>
                  <a:pt x="0" y="141"/>
                </a:cubicBezTo>
                <a:cubicBezTo>
                  <a:pt x="0" y="134"/>
                  <a:pt x="7" y="120"/>
                  <a:pt x="15" y="120"/>
                </a:cubicBezTo>
                <a:cubicBezTo>
                  <a:pt x="290" y="7"/>
                  <a:pt x="290" y="7"/>
                  <a:pt x="290" y="7"/>
                </a:cubicBezTo>
                <a:cubicBezTo>
                  <a:pt x="297" y="0"/>
                  <a:pt x="297" y="0"/>
                  <a:pt x="304" y="0"/>
                </a:cubicBezTo>
                <a:cubicBezTo>
                  <a:pt x="304" y="0"/>
                  <a:pt x="311" y="0"/>
                  <a:pt x="311" y="7"/>
                </a:cubicBezTo>
                <a:cubicBezTo>
                  <a:pt x="587" y="120"/>
                  <a:pt x="587" y="120"/>
                  <a:pt x="587" y="120"/>
                </a:cubicBezTo>
                <a:cubicBezTo>
                  <a:pt x="594" y="120"/>
                  <a:pt x="601" y="134"/>
                  <a:pt x="601" y="141"/>
                </a:cubicBezTo>
                <a:cubicBezTo>
                  <a:pt x="601" y="155"/>
                  <a:pt x="594" y="162"/>
                  <a:pt x="587" y="169"/>
                </a:cubicBezTo>
                <a:close/>
                <a:moveTo>
                  <a:pt x="29" y="360"/>
                </a:moveTo>
                <a:lnTo>
                  <a:pt x="29" y="360"/>
                </a:lnTo>
                <a:cubicBezTo>
                  <a:pt x="36" y="360"/>
                  <a:pt x="36" y="360"/>
                  <a:pt x="43" y="360"/>
                </a:cubicBezTo>
                <a:cubicBezTo>
                  <a:pt x="304" y="473"/>
                  <a:pt x="304" y="473"/>
                  <a:pt x="304" y="473"/>
                </a:cubicBezTo>
                <a:cubicBezTo>
                  <a:pt x="566" y="360"/>
                  <a:pt x="566" y="360"/>
                  <a:pt x="566" y="360"/>
                </a:cubicBezTo>
                <a:lnTo>
                  <a:pt x="573" y="360"/>
                </a:lnTo>
                <a:cubicBezTo>
                  <a:pt x="594" y="360"/>
                  <a:pt x="601" y="374"/>
                  <a:pt x="601" y="388"/>
                </a:cubicBezTo>
                <a:cubicBezTo>
                  <a:pt x="601" y="403"/>
                  <a:pt x="594" y="410"/>
                  <a:pt x="587" y="417"/>
                </a:cubicBezTo>
                <a:cubicBezTo>
                  <a:pt x="311" y="530"/>
                  <a:pt x="311" y="530"/>
                  <a:pt x="311" y="530"/>
                </a:cubicBezTo>
                <a:lnTo>
                  <a:pt x="304" y="530"/>
                </a:lnTo>
                <a:cubicBezTo>
                  <a:pt x="297" y="530"/>
                  <a:pt x="297" y="530"/>
                  <a:pt x="290" y="530"/>
                </a:cubicBezTo>
                <a:cubicBezTo>
                  <a:pt x="15" y="417"/>
                  <a:pt x="15" y="417"/>
                  <a:pt x="15" y="417"/>
                </a:cubicBezTo>
                <a:cubicBezTo>
                  <a:pt x="7" y="410"/>
                  <a:pt x="0" y="403"/>
                  <a:pt x="0" y="388"/>
                </a:cubicBezTo>
                <a:cubicBezTo>
                  <a:pt x="0" y="374"/>
                  <a:pt x="15" y="360"/>
                  <a:pt x="29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4" name="Freeform 58"/>
          <p:cNvSpPr>
            <a:spLocks noChangeArrowheads="1"/>
          </p:cNvSpPr>
          <p:nvPr/>
        </p:nvSpPr>
        <p:spPr bwMode="auto">
          <a:xfrm>
            <a:off x="1946275" y="4084638"/>
            <a:ext cx="217488" cy="217487"/>
          </a:xfrm>
          <a:custGeom>
            <a:avLst/>
            <a:gdLst>
              <a:gd name="T0" fmla="*/ 107295 w 602"/>
              <a:gd name="T1" fmla="*/ 217126 h 602"/>
              <a:gd name="T2" fmla="*/ 107295 w 602"/>
              <a:gd name="T3" fmla="*/ 217126 h 602"/>
              <a:gd name="T4" fmla="*/ 0 w 602"/>
              <a:gd name="T5" fmla="*/ 109827 h 602"/>
              <a:gd name="T6" fmla="*/ 107295 w 602"/>
              <a:gd name="T7" fmla="*/ 0 h 602"/>
              <a:gd name="T8" fmla="*/ 217119 w 602"/>
              <a:gd name="T9" fmla="*/ 109827 h 602"/>
              <a:gd name="T10" fmla="*/ 107295 w 602"/>
              <a:gd name="T11" fmla="*/ 217126 h 602"/>
              <a:gd name="T12" fmla="*/ 107295 w 602"/>
              <a:gd name="T13" fmla="*/ 20593 h 602"/>
              <a:gd name="T14" fmla="*/ 107295 w 602"/>
              <a:gd name="T15" fmla="*/ 20593 h 602"/>
              <a:gd name="T16" fmla="*/ 20592 w 602"/>
              <a:gd name="T17" fmla="*/ 109827 h 602"/>
              <a:gd name="T18" fmla="*/ 107295 w 602"/>
              <a:gd name="T19" fmla="*/ 196533 h 602"/>
              <a:gd name="T20" fmla="*/ 196527 w 602"/>
              <a:gd name="T21" fmla="*/ 109827 h 602"/>
              <a:gd name="T22" fmla="*/ 107295 w 602"/>
              <a:gd name="T23" fmla="*/ 20593 h 602"/>
              <a:gd name="T24" fmla="*/ 107295 w 602"/>
              <a:gd name="T25" fmla="*/ 173773 h 602"/>
              <a:gd name="T26" fmla="*/ 107295 w 602"/>
              <a:gd name="T27" fmla="*/ 173773 h 602"/>
              <a:gd name="T28" fmla="*/ 43351 w 602"/>
              <a:gd name="T29" fmla="*/ 109827 h 602"/>
              <a:gd name="T30" fmla="*/ 107295 w 602"/>
              <a:gd name="T31" fmla="*/ 43353 h 602"/>
              <a:gd name="T32" fmla="*/ 173767 w 602"/>
              <a:gd name="T33" fmla="*/ 109827 h 602"/>
              <a:gd name="T34" fmla="*/ 107295 w 602"/>
              <a:gd name="T35" fmla="*/ 173773 h 602"/>
              <a:gd name="T36" fmla="*/ 107295 w 602"/>
              <a:gd name="T37" fmla="*/ 63946 h 602"/>
              <a:gd name="T38" fmla="*/ 107295 w 602"/>
              <a:gd name="T39" fmla="*/ 63946 h 602"/>
              <a:gd name="T40" fmla="*/ 63943 w 602"/>
              <a:gd name="T41" fmla="*/ 109827 h 602"/>
              <a:gd name="T42" fmla="*/ 107295 w 602"/>
              <a:gd name="T43" fmla="*/ 153180 h 602"/>
              <a:gd name="T44" fmla="*/ 153175 w 602"/>
              <a:gd name="T45" fmla="*/ 109827 h 602"/>
              <a:gd name="T46" fmla="*/ 107295 w 602"/>
              <a:gd name="T47" fmla="*/ 63946 h 602"/>
              <a:gd name="T48" fmla="*/ 107295 w 602"/>
              <a:gd name="T49" fmla="*/ 130420 h 602"/>
              <a:gd name="T50" fmla="*/ 107295 w 602"/>
              <a:gd name="T51" fmla="*/ 130420 h 602"/>
              <a:gd name="T52" fmla="*/ 86703 w 602"/>
              <a:gd name="T53" fmla="*/ 109827 h 602"/>
              <a:gd name="T54" fmla="*/ 107295 w 602"/>
              <a:gd name="T55" fmla="*/ 89596 h 602"/>
              <a:gd name="T56" fmla="*/ 127887 w 602"/>
              <a:gd name="T57" fmla="*/ 109827 h 602"/>
              <a:gd name="T58" fmla="*/ 107295 w 602"/>
              <a:gd name="T59" fmla="*/ 130420 h 60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cubicBezTo>
                  <a:pt x="431" y="544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297" y="481"/>
                </a:moveTo>
                <a:lnTo>
                  <a:pt x="297" y="481"/>
                </a:lnTo>
                <a:cubicBezTo>
                  <a:pt x="198" y="481"/>
                  <a:pt x="120" y="403"/>
                  <a:pt x="120" y="304"/>
                </a:cubicBezTo>
                <a:cubicBezTo>
                  <a:pt x="120" y="205"/>
                  <a:pt x="198" y="120"/>
                  <a:pt x="297" y="120"/>
                </a:cubicBezTo>
                <a:cubicBezTo>
                  <a:pt x="396" y="120"/>
                  <a:pt x="481" y="205"/>
                  <a:pt x="481" y="304"/>
                </a:cubicBezTo>
                <a:cubicBezTo>
                  <a:pt x="481" y="403"/>
                  <a:pt x="396" y="481"/>
                  <a:pt x="297" y="481"/>
                </a:cubicBezTo>
                <a:close/>
                <a:moveTo>
                  <a:pt x="297" y="177"/>
                </a:moveTo>
                <a:lnTo>
                  <a:pt x="297" y="177"/>
                </a:lnTo>
                <a:cubicBezTo>
                  <a:pt x="233" y="177"/>
                  <a:pt x="177" y="233"/>
                  <a:pt x="177" y="304"/>
                </a:cubicBezTo>
                <a:cubicBezTo>
                  <a:pt x="177" y="368"/>
                  <a:pt x="233" y="424"/>
                  <a:pt x="297" y="424"/>
                </a:cubicBezTo>
                <a:cubicBezTo>
                  <a:pt x="368" y="424"/>
                  <a:pt x="424" y="368"/>
                  <a:pt x="424" y="304"/>
                </a:cubicBezTo>
                <a:cubicBezTo>
                  <a:pt x="424" y="233"/>
                  <a:pt x="368" y="177"/>
                  <a:pt x="297" y="177"/>
                </a:cubicBezTo>
                <a:close/>
                <a:moveTo>
                  <a:pt x="297" y="361"/>
                </a:moveTo>
                <a:lnTo>
                  <a:pt x="297" y="361"/>
                </a:lnTo>
                <a:cubicBezTo>
                  <a:pt x="269" y="361"/>
                  <a:pt x="240" y="333"/>
                  <a:pt x="240" y="304"/>
                </a:cubicBezTo>
                <a:cubicBezTo>
                  <a:pt x="240" y="269"/>
                  <a:pt x="269" y="248"/>
                  <a:pt x="297" y="248"/>
                </a:cubicBezTo>
                <a:cubicBezTo>
                  <a:pt x="332" y="248"/>
                  <a:pt x="354" y="269"/>
                  <a:pt x="354" y="304"/>
                </a:cubicBezTo>
                <a:cubicBezTo>
                  <a:pt x="354" y="333"/>
                  <a:pt x="332" y="361"/>
                  <a:pt x="297" y="3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" name="Freeform 59"/>
          <p:cNvSpPr>
            <a:spLocks noChangeArrowheads="1"/>
          </p:cNvSpPr>
          <p:nvPr/>
        </p:nvSpPr>
        <p:spPr bwMode="auto">
          <a:xfrm>
            <a:off x="1565275" y="4084638"/>
            <a:ext cx="219075" cy="217487"/>
          </a:xfrm>
          <a:custGeom>
            <a:avLst/>
            <a:gdLst>
              <a:gd name="T0" fmla="*/ 208635 w 609"/>
              <a:gd name="T1" fmla="*/ 120304 h 602"/>
              <a:gd name="T2" fmla="*/ 170505 w 609"/>
              <a:gd name="T3" fmla="*/ 109827 h 602"/>
              <a:gd name="T4" fmla="*/ 208635 w 609"/>
              <a:gd name="T5" fmla="*/ 99712 h 602"/>
              <a:gd name="T6" fmla="*/ 208635 w 609"/>
              <a:gd name="T7" fmla="*/ 120304 h 602"/>
              <a:gd name="T8" fmla="*/ 188131 w 609"/>
              <a:gd name="T9" fmla="*/ 43353 h 602"/>
              <a:gd name="T10" fmla="*/ 167987 w 609"/>
              <a:gd name="T11" fmla="*/ 63946 h 602"/>
              <a:gd name="T12" fmla="*/ 150002 w 609"/>
              <a:gd name="T13" fmla="*/ 58888 h 602"/>
              <a:gd name="T14" fmla="*/ 152520 w 609"/>
              <a:gd name="T15" fmla="*/ 51301 h 602"/>
              <a:gd name="T16" fmla="*/ 173023 w 609"/>
              <a:gd name="T17" fmla="*/ 30708 h 602"/>
              <a:gd name="T18" fmla="*/ 190649 w 609"/>
              <a:gd name="T19" fmla="*/ 38295 h 602"/>
              <a:gd name="T20" fmla="*/ 109354 w 609"/>
              <a:gd name="T21" fmla="*/ 217126 h 602"/>
              <a:gd name="T22" fmla="*/ 99282 w 609"/>
              <a:gd name="T23" fmla="*/ 207010 h 602"/>
              <a:gd name="T24" fmla="*/ 109354 w 609"/>
              <a:gd name="T25" fmla="*/ 171244 h 602"/>
              <a:gd name="T26" fmla="*/ 119426 w 609"/>
              <a:gd name="T27" fmla="*/ 207010 h 602"/>
              <a:gd name="T28" fmla="*/ 109354 w 609"/>
              <a:gd name="T29" fmla="*/ 48772 h 602"/>
              <a:gd name="T30" fmla="*/ 99282 w 609"/>
              <a:gd name="T31" fmla="*/ 38295 h 602"/>
              <a:gd name="T32" fmla="*/ 109354 w 609"/>
              <a:gd name="T33" fmla="*/ 0 h 602"/>
              <a:gd name="T34" fmla="*/ 119426 w 609"/>
              <a:gd name="T35" fmla="*/ 38295 h 602"/>
              <a:gd name="T36" fmla="*/ 66188 w 609"/>
              <a:gd name="T37" fmla="*/ 166186 h 602"/>
              <a:gd name="T38" fmla="*/ 45684 w 609"/>
              <a:gd name="T39" fmla="*/ 186417 h 602"/>
              <a:gd name="T40" fmla="*/ 38130 w 609"/>
              <a:gd name="T41" fmla="*/ 191475 h 602"/>
              <a:gd name="T42" fmla="*/ 30576 w 609"/>
              <a:gd name="T43" fmla="*/ 173773 h 602"/>
              <a:gd name="T44" fmla="*/ 50720 w 609"/>
              <a:gd name="T45" fmla="*/ 153180 h 602"/>
              <a:gd name="T46" fmla="*/ 58634 w 609"/>
              <a:gd name="T47" fmla="*/ 150651 h 602"/>
              <a:gd name="T48" fmla="*/ 66188 w 609"/>
              <a:gd name="T49" fmla="*/ 166186 h 602"/>
              <a:gd name="T50" fmla="*/ 58634 w 609"/>
              <a:gd name="T51" fmla="*/ 69003 h 602"/>
              <a:gd name="T52" fmla="*/ 50720 w 609"/>
              <a:gd name="T53" fmla="*/ 63946 h 602"/>
              <a:gd name="T54" fmla="*/ 30576 w 609"/>
              <a:gd name="T55" fmla="*/ 43353 h 602"/>
              <a:gd name="T56" fmla="*/ 38130 w 609"/>
              <a:gd name="T57" fmla="*/ 28179 h 602"/>
              <a:gd name="T58" fmla="*/ 45684 w 609"/>
              <a:gd name="T59" fmla="*/ 30708 h 602"/>
              <a:gd name="T60" fmla="*/ 66188 w 609"/>
              <a:gd name="T61" fmla="*/ 51301 h 602"/>
              <a:gd name="T62" fmla="*/ 58634 w 609"/>
              <a:gd name="T63" fmla="*/ 69003 h 602"/>
              <a:gd name="T64" fmla="*/ 48202 w 609"/>
              <a:gd name="T65" fmla="*/ 109827 h 602"/>
              <a:gd name="T66" fmla="*/ 10072 w 609"/>
              <a:gd name="T67" fmla="*/ 120304 h 602"/>
              <a:gd name="T68" fmla="*/ 10072 w 609"/>
              <a:gd name="T69" fmla="*/ 99712 h 602"/>
              <a:gd name="T70" fmla="*/ 48202 w 609"/>
              <a:gd name="T71" fmla="*/ 109827 h 602"/>
              <a:gd name="T72" fmla="*/ 160074 w 609"/>
              <a:gd name="T73" fmla="*/ 150651 h 602"/>
              <a:gd name="T74" fmla="*/ 167987 w 609"/>
              <a:gd name="T75" fmla="*/ 153180 h 602"/>
              <a:gd name="T76" fmla="*/ 188131 w 609"/>
              <a:gd name="T77" fmla="*/ 173773 h 602"/>
              <a:gd name="T78" fmla="*/ 180577 w 609"/>
              <a:gd name="T79" fmla="*/ 191475 h 602"/>
              <a:gd name="T80" fmla="*/ 173023 w 609"/>
              <a:gd name="T81" fmla="*/ 186417 h 602"/>
              <a:gd name="T82" fmla="*/ 152520 w 609"/>
              <a:gd name="T83" fmla="*/ 166186 h 602"/>
              <a:gd name="T84" fmla="*/ 160074 w 609"/>
              <a:gd name="T85" fmla="*/ 150651 h 60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9" h="602">
                <a:moveTo>
                  <a:pt x="580" y="333"/>
                </a:moveTo>
                <a:lnTo>
                  <a:pt x="580" y="333"/>
                </a:lnTo>
                <a:cubicBezTo>
                  <a:pt x="502" y="333"/>
                  <a:pt x="502" y="333"/>
                  <a:pt x="502" y="333"/>
                </a:cubicBezTo>
                <a:cubicBezTo>
                  <a:pt x="488" y="333"/>
                  <a:pt x="474" y="318"/>
                  <a:pt x="474" y="304"/>
                </a:cubicBezTo>
                <a:cubicBezTo>
                  <a:pt x="474" y="283"/>
                  <a:pt x="488" y="276"/>
                  <a:pt x="502" y="276"/>
                </a:cubicBezTo>
                <a:cubicBezTo>
                  <a:pt x="580" y="276"/>
                  <a:pt x="580" y="276"/>
                  <a:pt x="580" y="276"/>
                </a:cubicBezTo>
                <a:cubicBezTo>
                  <a:pt x="594" y="276"/>
                  <a:pt x="608" y="283"/>
                  <a:pt x="608" y="304"/>
                </a:cubicBezTo>
                <a:cubicBezTo>
                  <a:pt x="608" y="318"/>
                  <a:pt x="594" y="333"/>
                  <a:pt x="580" y="333"/>
                </a:cubicBezTo>
                <a:close/>
                <a:moveTo>
                  <a:pt x="523" y="120"/>
                </a:moveTo>
                <a:lnTo>
                  <a:pt x="523" y="120"/>
                </a:lnTo>
                <a:cubicBezTo>
                  <a:pt x="467" y="177"/>
                  <a:pt x="467" y="177"/>
                  <a:pt x="467" y="177"/>
                </a:cubicBezTo>
                <a:cubicBezTo>
                  <a:pt x="459" y="184"/>
                  <a:pt x="452" y="191"/>
                  <a:pt x="445" y="191"/>
                </a:cubicBezTo>
                <a:cubicBezTo>
                  <a:pt x="431" y="191"/>
                  <a:pt x="417" y="177"/>
                  <a:pt x="417" y="163"/>
                </a:cubicBezTo>
                <a:cubicBezTo>
                  <a:pt x="417" y="156"/>
                  <a:pt x="417" y="149"/>
                  <a:pt x="424" y="142"/>
                </a:cubicBezTo>
                <a:cubicBezTo>
                  <a:pt x="481" y="85"/>
                  <a:pt x="481" y="85"/>
                  <a:pt x="481" y="85"/>
                </a:cubicBezTo>
                <a:cubicBezTo>
                  <a:pt x="488" y="78"/>
                  <a:pt x="495" y="78"/>
                  <a:pt x="502" y="78"/>
                </a:cubicBezTo>
                <a:cubicBezTo>
                  <a:pt x="516" y="78"/>
                  <a:pt x="530" y="85"/>
                  <a:pt x="530" y="106"/>
                </a:cubicBezTo>
                <a:cubicBezTo>
                  <a:pt x="530" y="113"/>
                  <a:pt x="530" y="120"/>
                  <a:pt x="523" y="120"/>
                </a:cubicBezTo>
                <a:close/>
                <a:moveTo>
                  <a:pt x="304" y="601"/>
                </a:moveTo>
                <a:lnTo>
                  <a:pt x="304" y="601"/>
                </a:lnTo>
                <a:cubicBezTo>
                  <a:pt x="290" y="601"/>
                  <a:pt x="276" y="594"/>
                  <a:pt x="276" y="573"/>
                </a:cubicBezTo>
                <a:cubicBezTo>
                  <a:pt x="276" y="502"/>
                  <a:pt x="276" y="502"/>
                  <a:pt x="276" y="502"/>
                </a:cubicBezTo>
                <a:cubicBezTo>
                  <a:pt x="276" y="481"/>
                  <a:pt x="290" y="474"/>
                  <a:pt x="304" y="474"/>
                </a:cubicBezTo>
                <a:cubicBezTo>
                  <a:pt x="318" y="474"/>
                  <a:pt x="332" y="481"/>
                  <a:pt x="332" y="502"/>
                </a:cubicBezTo>
                <a:cubicBezTo>
                  <a:pt x="332" y="573"/>
                  <a:pt x="332" y="573"/>
                  <a:pt x="332" y="573"/>
                </a:cubicBezTo>
                <a:cubicBezTo>
                  <a:pt x="332" y="594"/>
                  <a:pt x="318" y="601"/>
                  <a:pt x="304" y="601"/>
                </a:cubicBezTo>
                <a:close/>
                <a:moveTo>
                  <a:pt x="304" y="135"/>
                </a:moveTo>
                <a:lnTo>
                  <a:pt x="304" y="135"/>
                </a:lnTo>
                <a:cubicBezTo>
                  <a:pt x="290" y="135"/>
                  <a:pt x="276" y="120"/>
                  <a:pt x="276" y="106"/>
                </a:cubicBezTo>
                <a:cubicBezTo>
                  <a:pt x="276" y="29"/>
                  <a:pt x="276" y="29"/>
                  <a:pt x="276" y="29"/>
                </a:cubicBezTo>
                <a:cubicBezTo>
                  <a:pt x="276" y="15"/>
                  <a:pt x="290" y="0"/>
                  <a:pt x="304" y="0"/>
                </a:cubicBezTo>
                <a:cubicBezTo>
                  <a:pt x="318" y="0"/>
                  <a:pt x="332" y="15"/>
                  <a:pt x="332" y="29"/>
                </a:cubicBezTo>
                <a:cubicBezTo>
                  <a:pt x="332" y="106"/>
                  <a:pt x="332" y="106"/>
                  <a:pt x="332" y="106"/>
                </a:cubicBezTo>
                <a:cubicBezTo>
                  <a:pt x="332" y="120"/>
                  <a:pt x="318" y="135"/>
                  <a:pt x="304" y="135"/>
                </a:cubicBezTo>
                <a:close/>
                <a:moveTo>
                  <a:pt x="184" y="460"/>
                </a:moveTo>
                <a:lnTo>
                  <a:pt x="184" y="460"/>
                </a:lnTo>
                <a:cubicBezTo>
                  <a:pt x="127" y="516"/>
                  <a:pt x="127" y="516"/>
                  <a:pt x="127" y="516"/>
                </a:cubicBezTo>
                <a:cubicBezTo>
                  <a:pt x="120" y="523"/>
                  <a:pt x="113" y="530"/>
                  <a:pt x="106" y="530"/>
                </a:cubicBezTo>
                <a:cubicBezTo>
                  <a:pt x="92" y="530"/>
                  <a:pt x="78" y="516"/>
                  <a:pt x="78" y="502"/>
                </a:cubicBezTo>
                <a:cubicBezTo>
                  <a:pt x="78" y="495"/>
                  <a:pt x="78" y="488"/>
                  <a:pt x="85" y="481"/>
                </a:cubicBezTo>
                <a:cubicBezTo>
                  <a:pt x="141" y="424"/>
                  <a:pt x="141" y="424"/>
                  <a:pt x="141" y="424"/>
                </a:cubicBezTo>
                <a:cubicBezTo>
                  <a:pt x="149" y="417"/>
                  <a:pt x="156" y="417"/>
                  <a:pt x="163" y="417"/>
                </a:cubicBezTo>
                <a:cubicBezTo>
                  <a:pt x="177" y="417"/>
                  <a:pt x="191" y="424"/>
                  <a:pt x="191" y="446"/>
                </a:cubicBezTo>
                <a:cubicBezTo>
                  <a:pt x="191" y="453"/>
                  <a:pt x="191" y="460"/>
                  <a:pt x="184" y="460"/>
                </a:cubicBezTo>
                <a:close/>
                <a:moveTo>
                  <a:pt x="163" y="191"/>
                </a:moveTo>
                <a:lnTo>
                  <a:pt x="163" y="191"/>
                </a:lnTo>
                <a:cubicBezTo>
                  <a:pt x="156" y="191"/>
                  <a:pt x="149" y="184"/>
                  <a:pt x="141" y="177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78" y="120"/>
                  <a:pt x="78" y="113"/>
                  <a:pt x="78" y="106"/>
                </a:cubicBezTo>
                <a:cubicBezTo>
                  <a:pt x="78" y="85"/>
                  <a:pt x="92" y="78"/>
                  <a:pt x="106" y="78"/>
                </a:cubicBezTo>
                <a:cubicBezTo>
                  <a:pt x="113" y="78"/>
                  <a:pt x="120" y="78"/>
                  <a:pt x="127" y="85"/>
                </a:cubicBezTo>
                <a:cubicBezTo>
                  <a:pt x="184" y="142"/>
                  <a:pt x="184" y="142"/>
                  <a:pt x="184" y="142"/>
                </a:cubicBezTo>
                <a:cubicBezTo>
                  <a:pt x="191" y="149"/>
                  <a:pt x="191" y="156"/>
                  <a:pt x="191" y="163"/>
                </a:cubicBezTo>
                <a:cubicBezTo>
                  <a:pt x="191" y="177"/>
                  <a:pt x="177" y="191"/>
                  <a:pt x="163" y="191"/>
                </a:cubicBezTo>
                <a:close/>
                <a:moveTo>
                  <a:pt x="134" y="304"/>
                </a:moveTo>
                <a:lnTo>
                  <a:pt x="134" y="304"/>
                </a:lnTo>
                <a:cubicBezTo>
                  <a:pt x="134" y="318"/>
                  <a:pt x="120" y="333"/>
                  <a:pt x="106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14" y="333"/>
                  <a:pt x="0" y="318"/>
                  <a:pt x="0" y="304"/>
                </a:cubicBezTo>
                <a:cubicBezTo>
                  <a:pt x="0" y="283"/>
                  <a:pt x="14" y="276"/>
                  <a:pt x="28" y="276"/>
                </a:cubicBezTo>
                <a:cubicBezTo>
                  <a:pt x="106" y="276"/>
                  <a:pt x="106" y="276"/>
                  <a:pt x="106" y="276"/>
                </a:cubicBezTo>
                <a:cubicBezTo>
                  <a:pt x="120" y="276"/>
                  <a:pt x="134" y="283"/>
                  <a:pt x="134" y="304"/>
                </a:cubicBezTo>
                <a:close/>
                <a:moveTo>
                  <a:pt x="445" y="417"/>
                </a:moveTo>
                <a:lnTo>
                  <a:pt x="445" y="417"/>
                </a:lnTo>
                <a:cubicBezTo>
                  <a:pt x="452" y="417"/>
                  <a:pt x="459" y="417"/>
                  <a:pt x="467" y="424"/>
                </a:cubicBezTo>
                <a:cubicBezTo>
                  <a:pt x="523" y="481"/>
                  <a:pt x="523" y="481"/>
                  <a:pt x="523" y="481"/>
                </a:cubicBezTo>
                <a:cubicBezTo>
                  <a:pt x="530" y="488"/>
                  <a:pt x="530" y="495"/>
                  <a:pt x="530" y="502"/>
                </a:cubicBezTo>
                <a:cubicBezTo>
                  <a:pt x="530" y="516"/>
                  <a:pt x="516" y="530"/>
                  <a:pt x="502" y="530"/>
                </a:cubicBezTo>
                <a:cubicBezTo>
                  <a:pt x="495" y="530"/>
                  <a:pt x="488" y="523"/>
                  <a:pt x="481" y="516"/>
                </a:cubicBezTo>
                <a:cubicBezTo>
                  <a:pt x="424" y="460"/>
                  <a:pt x="424" y="460"/>
                  <a:pt x="424" y="460"/>
                </a:cubicBezTo>
                <a:cubicBezTo>
                  <a:pt x="417" y="460"/>
                  <a:pt x="417" y="453"/>
                  <a:pt x="417" y="446"/>
                </a:cubicBezTo>
                <a:cubicBezTo>
                  <a:pt x="417" y="424"/>
                  <a:pt x="431" y="417"/>
                  <a:pt x="445" y="4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6" name="Freeform 60"/>
          <p:cNvSpPr>
            <a:spLocks noChangeArrowheads="1"/>
          </p:cNvSpPr>
          <p:nvPr/>
        </p:nvSpPr>
        <p:spPr bwMode="auto">
          <a:xfrm>
            <a:off x="1185863" y="4084638"/>
            <a:ext cx="217487" cy="217487"/>
          </a:xfrm>
          <a:custGeom>
            <a:avLst/>
            <a:gdLst>
              <a:gd name="T0" fmla="*/ 109823 w 602"/>
              <a:gd name="T1" fmla="*/ 217126 h 602"/>
              <a:gd name="T2" fmla="*/ 109823 w 602"/>
              <a:gd name="T3" fmla="*/ 217126 h 602"/>
              <a:gd name="T4" fmla="*/ 0 w 602"/>
              <a:gd name="T5" fmla="*/ 109827 h 602"/>
              <a:gd name="T6" fmla="*/ 109823 w 602"/>
              <a:gd name="T7" fmla="*/ 0 h 602"/>
              <a:gd name="T8" fmla="*/ 217118 w 602"/>
              <a:gd name="T9" fmla="*/ 109827 h 602"/>
              <a:gd name="T10" fmla="*/ 109823 w 602"/>
              <a:gd name="T11" fmla="*/ 217126 h 602"/>
              <a:gd name="T12" fmla="*/ 109823 w 602"/>
              <a:gd name="T13" fmla="*/ 20593 h 602"/>
              <a:gd name="T14" fmla="*/ 109823 w 602"/>
              <a:gd name="T15" fmla="*/ 20593 h 602"/>
              <a:gd name="T16" fmla="*/ 20592 w 602"/>
              <a:gd name="T17" fmla="*/ 109827 h 602"/>
              <a:gd name="T18" fmla="*/ 109823 w 602"/>
              <a:gd name="T19" fmla="*/ 196533 h 602"/>
              <a:gd name="T20" fmla="*/ 196526 w 602"/>
              <a:gd name="T21" fmla="*/ 109827 h 602"/>
              <a:gd name="T22" fmla="*/ 109823 w 602"/>
              <a:gd name="T23" fmla="*/ 20593 h 602"/>
              <a:gd name="T24" fmla="*/ 109823 w 602"/>
              <a:gd name="T25" fmla="*/ 155709 h 602"/>
              <a:gd name="T26" fmla="*/ 109823 w 602"/>
              <a:gd name="T27" fmla="*/ 155709 h 602"/>
              <a:gd name="T28" fmla="*/ 89231 w 602"/>
              <a:gd name="T29" fmla="*/ 127891 h 602"/>
              <a:gd name="T30" fmla="*/ 109823 w 602"/>
              <a:gd name="T31" fmla="*/ 53830 h 602"/>
              <a:gd name="T32" fmla="*/ 127525 w 602"/>
              <a:gd name="T33" fmla="*/ 127891 h 602"/>
              <a:gd name="T34" fmla="*/ 109823 w 602"/>
              <a:gd name="T35" fmla="*/ 155709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4"/>
                  <a:pt x="304" y="544"/>
                </a:cubicBezTo>
                <a:cubicBezTo>
                  <a:pt x="438" y="544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04" y="431"/>
                </a:moveTo>
                <a:lnTo>
                  <a:pt x="304" y="431"/>
                </a:lnTo>
                <a:cubicBezTo>
                  <a:pt x="226" y="431"/>
                  <a:pt x="247" y="354"/>
                  <a:pt x="247" y="354"/>
                </a:cubicBezTo>
                <a:cubicBezTo>
                  <a:pt x="304" y="149"/>
                  <a:pt x="304" y="149"/>
                  <a:pt x="304" y="149"/>
                </a:cubicBezTo>
                <a:cubicBezTo>
                  <a:pt x="353" y="354"/>
                  <a:pt x="353" y="354"/>
                  <a:pt x="353" y="354"/>
                </a:cubicBezTo>
                <a:cubicBezTo>
                  <a:pt x="375" y="431"/>
                  <a:pt x="304" y="431"/>
                  <a:pt x="304" y="4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5" name="Freeform 61"/>
          <p:cNvSpPr>
            <a:spLocks noChangeArrowheads="1"/>
          </p:cNvSpPr>
          <p:nvPr/>
        </p:nvSpPr>
        <p:spPr bwMode="auto">
          <a:xfrm>
            <a:off x="7694613" y="2951163"/>
            <a:ext cx="217487" cy="217487"/>
          </a:xfrm>
          <a:custGeom>
            <a:avLst/>
            <a:gdLst>
              <a:gd name="T0" fmla="*/ 178824 w 602"/>
              <a:gd name="T1" fmla="*/ 217126 h 602"/>
              <a:gd name="T2" fmla="*/ 178824 w 602"/>
              <a:gd name="T3" fmla="*/ 217126 h 602"/>
              <a:gd name="T4" fmla="*/ 0 w 602"/>
              <a:gd name="T5" fmla="*/ 35766 h 602"/>
              <a:gd name="T6" fmla="*/ 0 w 602"/>
              <a:gd name="T7" fmla="*/ 0 h 602"/>
              <a:gd name="T8" fmla="*/ 217118 w 602"/>
              <a:gd name="T9" fmla="*/ 217126 h 602"/>
              <a:gd name="T10" fmla="*/ 178824 w 602"/>
              <a:gd name="T11" fmla="*/ 217126 h 602"/>
              <a:gd name="T12" fmla="*/ 138002 w 602"/>
              <a:gd name="T13" fmla="*/ 217126 h 602"/>
              <a:gd name="T14" fmla="*/ 138002 w 602"/>
              <a:gd name="T15" fmla="*/ 217126 h 602"/>
              <a:gd name="T16" fmla="*/ 102237 w 602"/>
              <a:gd name="T17" fmla="*/ 217126 h 602"/>
              <a:gd name="T18" fmla="*/ 0 w 602"/>
              <a:gd name="T19" fmla="*/ 114885 h 602"/>
              <a:gd name="T20" fmla="*/ 0 w 602"/>
              <a:gd name="T21" fmla="*/ 76590 h 602"/>
              <a:gd name="T22" fmla="*/ 138002 w 602"/>
              <a:gd name="T23" fmla="*/ 217126 h 602"/>
              <a:gd name="T24" fmla="*/ 25650 w 602"/>
              <a:gd name="T25" fmla="*/ 163657 h 602"/>
              <a:gd name="T26" fmla="*/ 25650 w 602"/>
              <a:gd name="T27" fmla="*/ 163657 h 602"/>
              <a:gd name="T28" fmla="*/ 53467 w 602"/>
              <a:gd name="T29" fmla="*/ 188946 h 602"/>
              <a:gd name="T30" fmla="*/ 25650 w 602"/>
              <a:gd name="T31" fmla="*/ 217126 h 602"/>
              <a:gd name="T32" fmla="*/ 0 w 602"/>
              <a:gd name="T33" fmla="*/ 188946 h 602"/>
              <a:gd name="T34" fmla="*/ 25650 w 602"/>
              <a:gd name="T35" fmla="*/ 163657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2" h="602">
                <a:moveTo>
                  <a:pt x="495" y="601"/>
                </a:moveTo>
                <a:lnTo>
                  <a:pt x="495" y="601"/>
                </a:lnTo>
                <a:cubicBezTo>
                  <a:pt x="495" y="325"/>
                  <a:pt x="276" y="99"/>
                  <a:pt x="0" y="99"/>
                </a:cubicBezTo>
                <a:cubicBezTo>
                  <a:pt x="0" y="0"/>
                  <a:pt x="0" y="0"/>
                  <a:pt x="0" y="0"/>
                </a:cubicBezTo>
                <a:cubicBezTo>
                  <a:pt x="332" y="0"/>
                  <a:pt x="601" y="269"/>
                  <a:pt x="601" y="601"/>
                </a:cubicBezTo>
                <a:lnTo>
                  <a:pt x="495" y="601"/>
                </a:lnTo>
                <a:close/>
                <a:moveTo>
                  <a:pt x="382" y="601"/>
                </a:moveTo>
                <a:lnTo>
                  <a:pt x="382" y="601"/>
                </a:lnTo>
                <a:cubicBezTo>
                  <a:pt x="283" y="601"/>
                  <a:pt x="283" y="601"/>
                  <a:pt x="283" y="601"/>
                </a:cubicBezTo>
                <a:cubicBezTo>
                  <a:pt x="283" y="446"/>
                  <a:pt x="155" y="318"/>
                  <a:pt x="0" y="318"/>
                </a:cubicBezTo>
                <a:cubicBezTo>
                  <a:pt x="0" y="212"/>
                  <a:pt x="0" y="212"/>
                  <a:pt x="0" y="212"/>
                </a:cubicBezTo>
                <a:cubicBezTo>
                  <a:pt x="212" y="212"/>
                  <a:pt x="382" y="389"/>
                  <a:pt x="382" y="601"/>
                </a:cubicBezTo>
                <a:close/>
                <a:moveTo>
                  <a:pt x="71" y="453"/>
                </a:moveTo>
                <a:lnTo>
                  <a:pt x="71" y="453"/>
                </a:lnTo>
                <a:cubicBezTo>
                  <a:pt x="113" y="453"/>
                  <a:pt x="148" y="481"/>
                  <a:pt x="148" y="523"/>
                </a:cubicBezTo>
                <a:cubicBezTo>
                  <a:pt x="148" y="566"/>
                  <a:pt x="113" y="601"/>
                  <a:pt x="71" y="601"/>
                </a:cubicBezTo>
                <a:cubicBezTo>
                  <a:pt x="28" y="601"/>
                  <a:pt x="0" y="566"/>
                  <a:pt x="0" y="523"/>
                </a:cubicBezTo>
                <a:cubicBezTo>
                  <a:pt x="0" y="481"/>
                  <a:pt x="28" y="453"/>
                  <a:pt x="71" y="4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" name="Freeform 62"/>
          <p:cNvSpPr>
            <a:spLocks noChangeArrowheads="1"/>
          </p:cNvSpPr>
          <p:nvPr/>
        </p:nvSpPr>
        <p:spPr bwMode="auto">
          <a:xfrm>
            <a:off x="7323138" y="2960688"/>
            <a:ext cx="198437" cy="196850"/>
          </a:xfrm>
          <a:custGeom>
            <a:avLst/>
            <a:gdLst>
              <a:gd name="T0" fmla="*/ 188005 w 552"/>
              <a:gd name="T1" fmla="*/ 71385 h 546"/>
              <a:gd name="T2" fmla="*/ 188005 w 552"/>
              <a:gd name="T3" fmla="*/ 71385 h 546"/>
              <a:gd name="T4" fmla="*/ 152417 w 552"/>
              <a:gd name="T5" fmla="*/ 71385 h 546"/>
              <a:gd name="T6" fmla="*/ 139836 w 552"/>
              <a:gd name="T7" fmla="*/ 125104 h 546"/>
              <a:gd name="T8" fmla="*/ 167875 w 552"/>
              <a:gd name="T9" fmla="*/ 125104 h 546"/>
              <a:gd name="T10" fmla="*/ 177940 w 552"/>
              <a:gd name="T11" fmla="*/ 135199 h 546"/>
              <a:gd name="T12" fmla="*/ 167875 w 552"/>
              <a:gd name="T13" fmla="*/ 145294 h 546"/>
              <a:gd name="T14" fmla="*/ 134803 w 552"/>
              <a:gd name="T15" fmla="*/ 145294 h 546"/>
              <a:gd name="T16" fmla="*/ 127254 w 552"/>
              <a:gd name="T17" fmla="*/ 188558 h 546"/>
              <a:gd name="T18" fmla="*/ 127254 w 552"/>
              <a:gd name="T19" fmla="*/ 188558 h 546"/>
              <a:gd name="T20" fmla="*/ 116829 w 552"/>
              <a:gd name="T21" fmla="*/ 196489 h 546"/>
              <a:gd name="T22" fmla="*/ 106764 w 552"/>
              <a:gd name="T23" fmla="*/ 186034 h 546"/>
              <a:gd name="T24" fmla="*/ 106764 w 552"/>
              <a:gd name="T25" fmla="*/ 183510 h 546"/>
              <a:gd name="T26" fmla="*/ 106764 w 552"/>
              <a:gd name="T27" fmla="*/ 183510 h 546"/>
              <a:gd name="T28" fmla="*/ 114313 w 552"/>
              <a:gd name="T29" fmla="*/ 145294 h 546"/>
              <a:gd name="T30" fmla="*/ 61111 w 552"/>
              <a:gd name="T31" fmla="*/ 145294 h 546"/>
              <a:gd name="T32" fmla="*/ 50686 w 552"/>
              <a:gd name="T33" fmla="*/ 188558 h 546"/>
              <a:gd name="T34" fmla="*/ 50686 w 552"/>
              <a:gd name="T35" fmla="*/ 188558 h 546"/>
              <a:gd name="T36" fmla="*/ 40621 w 552"/>
              <a:gd name="T37" fmla="*/ 196489 h 546"/>
              <a:gd name="T38" fmla="*/ 30555 w 552"/>
              <a:gd name="T39" fmla="*/ 186034 h 546"/>
              <a:gd name="T40" fmla="*/ 30555 w 552"/>
              <a:gd name="T41" fmla="*/ 183510 h 546"/>
              <a:gd name="T42" fmla="*/ 30555 w 552"/>
              <a:gd name="T43" fmla="*/ 183510 h 546"/>
              <a:gd name="T44" fmla="*/ 40621 w 552"/>
              <a:gd name="T45" fmla="*/ 145294 h 546"/>
              <a:gd name="T46" fmla="*/ 10065 w 552"/>
              <a:gd name="T47" fmla="*/ 145294 h 546"/>
              <a:gd name="T48" fmla="*/ 0 w 552"/>
              <a:gd name="T49" fmla="*/ 135199 h 546"/>
              <a:gd name="T50" fmla="*/ 10065 w 552"/>
              <a:gd name="T51" fmla="*/ 125104 h 546"/>
              <a:gd name="T52" fmla="*/ 45653 w 552"/>
              <a:gd name="T53" fmla="*/ 125104 h 546"/>
              <a:gd name="T54" fmla="*/ 58594 w 552"/>
              <a:gd name="T55" fmla="*/ 71385 h 546"/>
              <a:gd name="T56" fmla="*/ 30555 w 552"/>
              <a:gd name="T57" fmla="*/ 71385 h 546"/>
              <a:gd name="T58" fmla="*/ 20490 w 552"/>
              <a:gd name="T59" fmla="*/ 61290 h 546"/>
              <a:gd name="T60" fmla="*/ 30555 w 552"/>
              <a:gd name="T61" fmla="*/ 51195 h 546"/>
              <a:gd name="T62" fmla="*/ 63627 w 552"/>
              <a:gd name="T63" fmla="*/ 51195 h 546"/>
              <a:gd name="T64" fmla="*/ 71176 w 552"/>
              <a:gd name="T65" fmla="*/ 7932 h 546"/>
              <a:gd name="T66" fmla="*/ 71176 w 552"/>
              <a:gd name="T67" fmla="*/ 7932 h 546"/>
              <a:gd name="T68" fmla="*/ 81241 w 552"/>
              <a:gd name="T69" fmla="*/ 0 h 546"/>
              <a:gd name="T70" fmla="*/ 91666 w 552"/>
              <a:gd name="T71" fmla="*/ 10455 h 546"/>
              <a:gd name="T72" fmla="*/ 91666 w 552"/>
              <a:gd name="T73" fmla="*/ 12979 h 546"/>
              <a:gd name="T74" fmla="*/ 91666 w 552"/>
              <a:gd name="T75" fmla="*/ 12979 h 546"/>
              <a:gd name="T76" fmla="*/ 84117 w 552"/>
              <a:gd name="T77" fmla="*/ 51195 h 546"/>
              <a:gd name="T78" fmla="*/ 137319 w 552"/>
              <a:gd name="T79" fmla="*/ 51195 h 546"/>
              <a:gd name="T80" fmla="*/ 147385 w 552"/>
              <a:gd name="T81" fmla="*/ 7932 h 546"/>
              <a:gd name="T82" fmla="*/ 147385 w 552"/>
              <a:gd name="T83" fmla="*/ 7932 h 546"/>
              <a:gd name="T84" fmla="*/ 157450 w 552"/>
              <a:gd name="T85" fmla="*/ 0 h 546"/>
              <a:gd name="T86" fmla="*/ 167875 w 552"/>
              <a:gd name="T87" fmla="*/ 10455 h 546"/>
              <a:gd name="T88" fmla="*/ 167875 w 552"/>
              <a:gd name="T89" fmla="*/ 12979 h 546"/>
              <a:gd name="T90" fmla="*/ 167875 w 552"/>
              <a:gd name="T91" fmla="*/ 12979 h 546"/>
              <a:gd name="T92" fmla="*/ 157450 w 552"/>
              <a:gd name="T93" fmla="*/ 51195 h 546"/>
              <a:gd name="T94" fmla="*/ 188005 w 552"/>
              <a:gd name="T95" fmla="*/ 51195 h 546"/>
              <a:gd name="T96" fmla="*/ 198071 w 552"/>
              <a:gd name="T97" fmla="*/ 61290 h 546"/>
              <a:gd name="T98" fmla="*/ 188005 w 552"/>
              <a:gd name="T99" fmla="*/ 71385 h 546"/>
              <a:gd name="T100" fmla="*/ 78725 w 552"/>
              <a:gd name="T101" fmla="*/ 71385 h 546"/>
              <a:gd name="T102" fmla="*/ 78725 w 552"/>
              <a:gd name="T103" fmla="*/ 71385 h 546"/>
              <a:gd name="T104" fmla="*/ 66143 w 552"/>
              <a:gd name="T105" fmla="*/ 125104 h 546"/>
              <a:gd name="T106" fmla="*/ 119346 w 552"/>
              <a:gd name="T107" fmla="*/ 125104 h 546"/>
              <a:gd name="T108" fmla="*/ 132287 w 552"/>
              <a:gd name="T109" fmla="*/ 71385 h 546"/>
              <a:gd name="T110" fmla="*/ 78725 w 552"/>
              <a:gd name="T111" fmla="*/ 71385 h 5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52" h="546">
                <a:moveTo>
                  <a:pt x="523" y="198"/>
                </a:moveTo>
                <a:lnTo>
                  <a:pt x="523" y="198"/>
                </a:lnTo>
                <a:cubicBezTo>
                  <a:pt x="424" y="198"/>
                  <a:pt x="424" y="198"/>
                  <a:pt x="424" y="198"/>
                </a:cubicBezTo>
                <a:cubicBezTo>
                  <a:pt x="389" y="347"/>
                  <a:pt x="389" y="347"/>
                  <a:pt x="389" y="347"/>
                </a:cubicBezTo>
                <a:cubicBezTo>
                  <a:pt x="467" y="347"/>
                  <a:pt x="467" y="347"/>
                  <a:pt x="467" y="347"/>
                </a:cubicBezTo>
                <a:cubicBezTo>
                  <a:pt x="481" y="347"/>
                  <a:pt x="495" y="361"/>
                  <a:pt x="495" y="375"/>
                </a:cubicBezTo>
                <a:cubicBezTo>
                  <a:pt x="495" y="389"/>
                  <a:pt x="481" y="403"/>
                  <a:pt x="467" y="403"/>
                </a:cubicBezTo>
                <a:cubicBezTo>
                  <a:pt x="375" y="403"/>
                  <a:pt x="375" y="403"/>
                  <a:pt x="375" y="403"/>
                </a:cubicBezTo>
                <a:cubicBezTo>
                  <a:pt x="354" y="523"/>
                  <a:pt x="354" y="523"/>
                  <a:pt x="354" y="523"/>
                </a:cubicBezTo>
                <a:cubicBezTo>
                  <a:pt x="347" y="538"/>
                  <a:pt x="339" y="545"/>
                  <a:pt x="325" y="545"/>
                </a:cubicBezTo>
                <a:cubicBezTo>
                  <a:pt x="304" y="545"/>
                  <a:pt x="297" y="531"/>
                  <a:pt x="297" y="516"/>
                </a:cubicBezTo>
                <a:lnTo>
                  <a:pt x="297" y="509"/>
                </a:lnTo>
                <a:cubicBezTo>
                  <a:pt x="318" y="403"/>
                  <a:pt x="318" y="403"/>
                  <a:pt x="318" y="403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141" y="523"/>
                  <a:pt x="141" y="523"/>
                  <a:pt x="141" y="523"/>
                </a:cubicBezTo>
                <a:cubicBezTo>
                  <a:pt x="141" y="538"/>
                  <a:pt x="127" y="545"/>
                  <a:pt x="113" y="545"/>
                </a:cubicBezTo>
                <a:cubicBezTo>
                  <a:pt x="99" y="545"/>
                  <a:pt x="85" y="531"/>
                  <a:pt x="85" y="516"/>
                </a:cubicBezTo>
                <a:lnTo>
                  <a:pt x="85" y="509"/>
                </a:lnTo>
                <a:cubicBezTo>
                  <a:pt x="113" y="403"/>
                  <a:pt x="113" y="403"/>
                  <a:pt x="113" y="403"/>
                </a:cubicBezTo>
                <a:cubicBezTo>
                  <a:pt x="28" y="403"/>
                  <a:pt x="28" y="403"/>
                  <a:pt x="28" y="403"/>
                </a:cubicBezTo>
                <a:cubicBezTo>
                  <a:pt x="14" y="403"/>
                  <a:pt x="0" y="389"/>
                  <a:pt x="0" y="375"/>
                </a:cubicBezTo>
                <a:cubicBezTo>
                  <a:pt x="0" y="361"/>
                  <a:pt x="14" y="347"/>
                  <a:pt x="28" y="347"/>
                </a:cubicBezTo>
                <a:cubicBezTo>
                  <a:pt x="127" y="347"/>
                  <a:pt x="127" y="347"/>
                  <a:pt x="127" y="347"/>
                </a:cubicBezTo>
                <a:cubicBezTo>
                  <a:pt x="163" y="198"/>
                  <a:pt x="163" y="198"/>
                  <a:pt x="163" y="198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71" y="198"/>
                  <a:pt x="57" y="184"/>
                  <a:pt x="57" y="170"/>
                </a:cubicBezTo>
                <a:cubicBezTo>
                  <a:pt x="57" y="149"/>
                  <a:pt x="71" y="142"/>
                  <a:pt x="85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205" y="7"/>
                  <a:pt x="212" y="0"/>
                  <a:pt x="226" y="0"/>
                </a:cubicBezTo>
                <a:cubicBezTo>
                  <a:pt x="248" y="0"/>
                  <a:pt x="255" y="7"/>
                  <a:pt x="255" y="29"/>
                </a:cubicBezTo>
                <a:cubicBezTo>
                  <a:pt x="255" y="29"/>
                  <a:pt x="255" y="29"/>
                  <a:pt x="255" y="36"/>
                </a:cubicBezTo>
                <a:cubicBezTo>
                  <a:pt x="234" y="142"/>
                  <a:pt x="234" y="142"/>
                  <a:pt x="234" y="142"/>
                </a:cubicBezTo>
                <a:cubicBezTo>
                  <a:pt x="382" y="142"/>
                  <a:pt x="382" y="142"/>
                  <a:pt x="382" y="142"/>
                </a:cubicBezTo>
                <a:cubicBezTo>
                  <a:pt x="410" y="22"/>
                  <a:pt x="410" y="22"/>
                  <a:pt x="410" y="22"/>
                </a:cubicBezTo>
                <a:cubicBezTo>
                  <a:pt x="410" y="7"/>
                  <a:pt x="424" y="0"/>
                  <a:pt x="438" y="0"/>
                </a:cubicBezTo>
                <a:cubicBezTo>
                  <a:pt x="452" y="0"/>
                  <a:pt x="467" y="7"/>
                  <a:pt x="467" y="29"/>
                </a:cubicBezTo>
                <a:cubicBezTo>
                  <a:pt x="467" y="29"/>
                  <a:pt x="467" y="29"/>
                  <a:pt x="467" y="36"/>
                </a:cubicBezTo>
                <a:cubicBezTo>
                  <a:pt x="438" y="142"/>
                  <a:pt x="438" y="142"/>
                  <a:pt x="438" y="142"/>
                </a:cubicBezTo>
                <a:cubicBezTo>
                  <a:pt x="523" y="142"/>
                  <a:pt x="523" y="142"/>
                  <a:pt x="523" y="142"/>
                </a:cubicBezTo>
                <a:cubicBezTo>
                  <a:pt x="537" y="142"/>
                  <a:pt x="551" y="149"/>
                  <a:pt x="551" y="170"/>
                </a:cubicBezTo>
                <a:cubicBezTo>
                  <a:pt x="551" y="184"/>
                  <a:pt x="537" y="198"/>
                  <a:pt x="523" y="198"/>
                </a:cubicBezTo>
                <a:close/>
                <a:moveTo>
                  <a:pt x="219" y="198"/>
                </a:moveTo>
                <a:lnTo>
                  <a:pt x="219" y="198"/>
                </a:lnTo>
                <a:cubicBezTo>
                  <a:pt x="184" y="347"/>
                  <a:pt x="184" y="347"/>
                  <a:pt x="184" y="347"/>
                </a:cubicBezTo>
                <a:cubicBezTo>
                  <a:pt x="332" y="347"/>
                  <a:pt x="332" y="347"/>
                  <a:pt x="332" y="347"/>
                </a:cubicBezTo>
                <a:cubicBezTo>
                  <a:pt x="368" y="198"/>
                  <a:pt x="368" y="198"/>
                  <a:pt x="368" y="198"/>
                </a:cubicBezTo>
                <a:lnTo>
                  <a:pt x="219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7" name="Freeform 63"/>
          <p:cNvSpPr>
            <a:spLocks noChangeArrowheads="1"/>
          </p:cNvSpPr>
          <p:nvPr/>
        </p:nvSpPr>
        <p:spPr bwMode="auto">
          <a:xfrm>
            <a:off x="6934200" y="2971800"/>
            <a:ext cx="217488" cy="176213"/>
          </a:xfrm>
          <a:custGeom>
            <a:avLst/>
            <a:gdLst>
              <a:gd name="T0" fmla="*/ 206642 w 602"/>
              <a:gd name="T1" fmla="*/ 175852 h 488"/>
              <a:gd name="T2" fmla="*/ 206642 w 602"/>
              <a:gd name="T3" fmla="*/ 175852 h 488"/>
              <a:gd name="T4" fmla="*/ 10115 w 602"/>
              <a:gd name="T5" fmla="*/ 175852 h 488"/>
              <a:gd name="T6" fmla="*/ 0 w 602"/>
              <a:gd name="T7" fmla="*/ 165741 h 488"/>
              <a:gd name="T8" fmla="*/ 0 w 602"/>
              <a:gd name="T9" fmla="*/ 10111 h 488"/>
              <a:gd name="T10" fmla="*/ 10115 w 602"/>
              <a:gd name="T11" fmla="*/ 0 h 488"/>
              <a:gd name="T12" fmla="*/ 206642 w 602"/>
              <a:gd name="T13" fmla="*/ 0 h 488"/>
              <a:gd name="T14" fmla="*/ 217119 w 602"/>
              <a:gd name="T15" fmla="*/ 10111 h 488"/>
              <a:gd name="T16" fmla="*/ 217119 w 602"/>
              <a:gd name="T17" fmla="*/ 165741 h 488"/>
              <a:gd name="T18" fmla="*/ 206642 w 602"/>
              <a:gd name="T19" fmla="*/ 175852 h 488"/>
              <a:gd name="T20" fmla="*/ 71530 w 602"/>
              <a:gd name="T21" fmla="*/ 20221 h 488"/>
              <a:gd name="T22" fmla="*/ 71530 w 602"/>
              <a:gd name="T23" fmla="*/ 20221 h 488"/>
              <a:gd name="T24" fmla="*/ 20231 w 602"/>
              <a:gd name="T25" fmla="*/ 20221 h 488"/>
              <a:gd name="T26" fmla="*/ 20231 w 602"/>
              <a:gd name="T27" fmla="*/ 155631 h 488"/>
              <a:gd name="T28" fmla="*/ 71530 w 602"/>
              <a:gd name="T29" fmla="*/ 155631 h 488"/>
              <a:gd name="T30" fmla="*/ 71530 w 602"/>
              <a:gd name="T31" fmla="*/ 20221 h 488"/>
              <a:gd name="T32" fmla="*/ 81645 w 602"/>
              <a:gd name="T33" fmla="*/ 20221 h 488"/>
              <a:gd name="T34" fmla="*/ 81645 w 602"/>
              <a:gd name="T35" fmla="*/ 20221 h 488"/>
              <a:gd name="T36" fmla="*/ 81645 w 602"/>
              <a:gd name="T37" fmla="*/ 155631 h 488"/>
              <a:gd name="T38" fmla="*/ 135112 w 602"/>
              <a:gd name="T39" fmla="*/ 155631 h 488"/>
              <a:gd name="T40" fmla="*/ 135112 w 602"/>
              <a:gd name="T41" fmla="*/ 20221 h 488"/>
              <a:gd name="T42" fmla="*/ 81645 w 602"/>
              <a:gd name="T43" fmla="*/ 20221 h 488"/>
              <a:gd name="T44" fmla="*/ 196527 w 602"/>
              <a:gd name="T45" fmla="*/ 20221 h 488"/>
              <a:gd name="T46" fmla="*/ 196527 w 602"/>
              <a:gd name="T47" fmla="*/ 20221 h 488"/>
              <a:gd name="T48" fmla="*/ 145589 w 602"/>
              <a:gd name="T49" fmla="*/ 20221 h 488"/>
              <a:gd name="T50" fmla="*/ 145589 w 602"/>
              <a:gd name="T51" fmla="*/ 155631 h 488"/>
              <a:gd name="T52" fmla="*/ 196527 w 602"/>
              <a:gd name="T53" fmla="*/ 155631 h 488"/>
              <a:gd name="T54" fmla="*/ 196527 w 602"/>
              <a:gd name="T55" fmla="*/ 20221 h 48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488">
                <a:moveTo>
                  <a:pt x="572" y="487"/>
                </a:moveTo>
                <a:lnTo>
                  <a:pt x="572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14" y="487"/>
                  <a:pt x="0" y="473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73"/>
                  <a:pt x="594" y="487"/>
                  <a:pt x="572" y="487"/>
                </a:cubicBezTo>
                <a:close/>
                <a:moveTo>
                  <a:pt x="198" y="56"/>
                </a:moveTo>
                <a:lnTo>
                  <a:pt x="198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31"/>
                  <a:pt x="56" y="431"/>
                  <a:pt x="56" y="431"/>
                </a:cubicBezTo>
                <a:cubicBezTo>
                  <a:pt x="198" y="431"/>
                  <a:pt x="198" y="431"/>
                  <a:pt x="198" y="431"/>
                </a:cubicBezTo>
                <a:lnTo>
                  <a:pt x="198" y="56"/>
                </a:lnTo>
                <a:close/>
                <a:moveTo>
                  <a:pt x="226" y="56"/>
                </a:moveTo>
                <a:lnTo>
                  <a:pt x="226" y="56"/>
                </a:lnTo>
                <a:cubicBezTo>
                  <a:pt x="226" y="431"/>
                  <a:pt x="226" y="431"/>
                  <a:pt x="226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56"/>
                  <a:pt x="374" y="56"/>
                  <a:pt x="374" y="56"/>
                </a:cubicBezTo>
                <a:lnTo>
                  <a:pt x="226" y="56"/>
                </a:lnTo>
                <a:close/>
                <a:moveTo>
                  <a:pt x="544" y="56"/>
                </a:moveTo>
                <a:lnTo>
                  <a:pt x="544" y="56"/>
                </a:lnTo>
                <a:cubicBezTo>
                  <a:pt x="403" y="56"/>
                  <a:pt x="403" y="56"/>
                  <a:pt x="403" y="56"/>
                </a:cubicBezTo>
                <a:cubicBezTo>
                  <a:pt x="403" y="431"/>
                  <a:pt x="403" y="431"/>
                  <a:pt x="403" y="431"/>
                </a:cubicBezTo>
                <a:cubicBezTo>
                  <a:pt x="544" y="431"/>
                  <a:pt x="544" y="431"/>
                  <a:pt x="544" y="431"/>
                </a:cubicBezTo>
                <a:lnTo>
                  <a:pt x="544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8" name="Freeform 64"/>
          <p:cNvSpPr>
            <a:spLocks noChangeArrowheads="1"/>
          </p:cNvSpPr>
          <p:nvPr/>
        </p:nvSpPr>
        <p:spPr bwMode="auto">
          <a:xfrm>
            <a:off x="6559550" y="2955925"/>
            <a:ext cx="209550" cy="209550"/>
          </a:xfrm>
          <a:custGeom>
            <a:avLst/>
            <a:gdLst>
              <a:gd name="T0" fmla="*/ 206652 w 580"/>
              <a:gd name="T1" fmla="*/ 33182 h 581"/>
              <a:gd name="T2" fmla="*/ 206652 w 580"/>
              <a:gd name="T3" fmla="*/ 33182 h 581"/>
              <a:gd name="T4" fmla="*/ 183891 w 580"/>
              <a:gd name="T5" fmla="*/ 53740 h 581"/>
              <a:gd name="T6" fmla="*/ 155711 w 580"/>
              <a:gd name="T7" fmla="*/ 25608 h 581"/>
              <a:gd name="T8" fmla="*/ 176304 w 580"/>
              <a:gd name="T9" fmla="*/ 2525 h 581"/>
              <a:gd name="T10" fmla="*/ 191478 w 580"/>
              <a:gd name="T11" fmla="*/ 2525 h 581"/>
              <a:gd name="T12" fmla="*/ 206652 w 580"/>
              <a:gd name="T13" fmla="*/ 18034 h 581"/>
              <a:gd name="T14" fmla="*/ 206652 w 580"/>
              <a:gd name="T15" fmla="*/ 33182 h 581"/>
              <a:gd name="T16" fmla="*/ 53469 w 580"/>
              <a:gd name="T17" fmla="*/ 125153 h 581"/>
              <a:gd name="T18" fmla="*/ 53469 w 580"/>
              <a:gd name="T19" fmla="*/ 125153 h 581"/>
              <a:gd name="T20" fmla="*/ 84178 w 580"/>
              <a:gd name="T21" fmla="*/ 152925 h 581"/>
              <a:gd name="T22" fmla="*/ 45882 w 580"/>
              <a:gd name="T23" fmla="*/ 163384 h 581"/>
              <a:gd name="T24" fmla="*/ 53469 w 580"/>
              <a:gd name="T25" fmla="*/ 125153 h 581"/>
              <a:gd name="T26" fmla="*/ 176304 w 580"/>
              <a:gd name="T27" fmla="*/ 61314 h 581"/>
              <a:gd name="T28" fmla="*/ 176304 w 580"/>
              <a:gd name="T29" fmla="*/ 61314 h 581"/>
              <a:gd name="T30" fmla="*/ 91765 w 580"/>
              <a:gd name="T31" fmla="*/ 147875 h 581"/>
              <a:gd name="T32" fmla="*/ 61056 w 580"/>
              <a:gd name="T33" fmla="*/ 117218 h 581"/>
              <a:gd name="T34" fmla="*/ 148125 w 580"/>
              <a:gd name="T35" fmla="*/ 33182 h 581"/>
              <a:gd name="T36" fmla="*/ 176304 w 580"/>
              <a:gd name="T37" fmla="*/ 61314 h 581"/>
              <a:gd name="T38" fmla="*/ 20232 w 580"/>
              <a:gd name="T39" fmla="*/ 30657 h 581"/>
              <a:gd name="T40" fmla="*/ 20232 w 580"/>
              <a:gd name="T41" fmla="*/ 30657 h 581"/>
              <a:gd name="T42" fmla="*/ 20232 w 580"/>
              <a:gd name="T43" fmla="*/ 188631 h 581"/>
              <a:gd name="T44" fmla="*/ 178833 w 580"/>
              <a:gd name="T45" fmla="*/ 188631 h 581"/>
              <a:gd name="T46" fmla="*/ 178833 w 580"/>
              <a:gd name="T47" fmla="*/ 73938 h 581"/>
              <a:gd name="T48" fmla="*/ 199065 w 580"/>
              <a:gd name="T49" fmla="*/ 53740 h 581"/>
              <a:gd name="T50" fmla="*/ 199065 w 580"/>
              <a:gd name="T51" fmla="*/ 199091 h 581"/>
              <a:gd name="T52" fmla="*/ 188949 w 580"/>
              <a:gd name="T53" fmla="*/ 209189 h 581"/>
              <a:gd name="T54" fmla="*/ 10116 w 580"/>
              <a:gd name="T55" fmla="*/ 209189 h 581"/>
              <a:gd name="T56" fmla="*/ 0 w 580"/>
              <a:gd name="T57" fmla="*/ 199091 h 581"/>
              <a:gd name="T58" fmla="*/ 0 w 580"/>
              <a:gd name="T59" fmla="*/ 20558 h 581"/>
              <a:gd name="T60" fmla="*/ 10116 w 580"/>
              <a:gd name="T61" fmla="*/ 10099 h 581"/>
              <a:gd name="T62" fmla="*/ 155711 w 580"/>
              <a:gd name="T63" fmla="*/ 10099 h 581"/>
              <a:gd name="T64" fmla="*/ 135480 w 580"/>
              <a:gd name="T65" fmla="*/ 30657 h 581"/>
              <a:gd name="T66" fmla="*/ 20232 w 580"/>
              <a:gd name="T67" fmla="*/ 30657 h 58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0" h="581">
                <a:moveTo>
                  <a:pt x="572" y="92"/>
                </a:moveTo>
                <a:lnTo>
                  <a:pt x="572" y="92"/>
                </a:lnTo>
                <a:cubicBezTo>
                  <a:pt x="509" y="149"/>
                  <a:pt x="509" y="149"/>
                  <a:pt x="509" y="149"/>
                </a:cubicBezTo>
                <a:cubicBezTo>
                  <a:pt x="431" y="71"/>
                  <a:pt x="431" y="71"/>
                  <a:pt x="431" y="71"/>
                </a:cubicBezTo>
                <a:cubicBezTo>
                  <a:pt x="488" y="7"/>
                  <a:pt x="488" y="7"/>
                  <a:pt x="488" y="7"/>
                </a:cubicBezTo>
                <a:cubicBezTo>
                  <a:pt x="502" y="0"/>
                  <a:pt x="516" y="0"/>
                  <a:pt x="530" y="7"/>
                </a:cubicBezTo>
                <a:cubicBezTo>
                  <a:pt x="572" y="50"/>
                  <a:pt x="572" y="50"/>
                  <a:pt x="572" y="50"/>
                </a:cubicBezTo>
                <a:cubicBezTo>
                  <a:pt x="579" y="64"/>
                  <a:pt x="579" y="78"/>
                  <a:pt x="572" y="92"/>
                </a:cubicBezTo>
                <a:close/>
                <a:moveTo>
                  <a:pt x="148" y="347"/>
                </a:moveTo>
                <a:lnTo>
                  <a:pt x="148" y="347"/>
                </a:lnTo>
                <a:cubicBezTo>
                  <a:pt x="233" y="424"/>
                  <a:pt x="233" y="424"/>
                  <a:pt x="233" y="424"/>
                </a:cubicBezTo>
                <a:cubicBezTo>
                  <a:pt x="127" y="453"/>
                  <a:pt x="127" y="453"/>
                  <a:pt x="127" y="453"/>
                </a:cubicBezTo>
                <a:lnTo>
                  <a:pt x="148" y="347"/>
                </a:lnTo>
                <a:close/>
                <a:moveTo>
                  <a:pt x="488" y="170"/>
                </a:moveTo>
                <a:lnTo>
                  <a:pt x="488" y="170"/>
                </a:lnTo>
                <a:cubicBezTo>
                  <a:pt x="254" y="410"/>
                  <a:pt x="254" y="410"/>
                  <a:pt x="254" y="410"/>
                </a:cubicBezTo>
                <a:cubicBezTo>
                  <a:pt x="169" y="325"/>
                  <a:pt x="169" y="325"/>
                  <a:pt x="169" y="325"/>
                </a:cubicBezTo>
                <a:cubicBezTo>
                  <a:pt x="410" y="92"/>
                  <a:pt x="410" y="92"/>
                  <a:pt x="410" y="92"/>
                </a:cubicBezTo>
                <a:lnTo>
                  <a:pt x="488" y="170"/>
                </a:lnTo>
                <a:close/>
                <a:moveTo>
                  <a:pt x="56" y="85"/>
                </a:moveTo>
                <a:lnTo>
                  <a:pt x="56" y="85"/>
                </a:lnTo>
                <a:cubicBezTo>
                  <a:pt x="56" y="523"/>
                  <a:pt x="56" y="523"/>
                  <a:pt x="56" y="523"/>
                </a:cubicBezTo>
                <a:cubicBezTo>
                  <a:pt x="495" y="523"/>
                  <a:pt x="495" y="523"/>
                  <a:pt x="495" y="523"/>
                </a:cubicBezTo>
                <a:cubicBezTo>
                  <a:pt x="495" y="205"/>
                  <a:pt x="495" y="205"/>
                  <a:pt x="495" y="205"/>
                </a:cubicBezTo>
                <a:cubicBezTo>
                  <a:pt x="551" y="149"/>
                  <a:pt x="551" y="149"/>
                  <a:pt x="551" y="149"/>
                </a:cubicBezTo>
                <a:cubicBezTo>
                  <a:pt x="551" y="552"/>
                  <a:pt x="551" y="552"/>
                  <a:pt x="551" y="552"/>
                </a:cubicBezTo>
                <a:cubicBezTo>
                  <a:pt x="551" y="566"/>
                  <a:pt x="537" y="580"/>
                  <a:pt x="523" y="580"/>
                </a:cubicBezTo>
                <a:cubicBezTo>
                  <a:pt x="28" y="580"/>
                  <a:pt x="28" y="580"/>
                  <a:pt x="28" y="580"/>
                </a:cubicBezTo>
                <a:cubicBezTo>
                  <a:pt x="14" y="580"/>
                  <a:pt x="0" y="566"/>
                  <a:pt x="0" y="552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43"/>
                  <a:pt x="14" y="28"/>
                  <a:pt x="28" y="28"/>
                </a:cubicBezTo>
                <a:cubicBezTo>
                  <a:pt x="431" y="28"/>
                  <a:pt x="431" y="28"/>
                  <a:pt x="431" y="28"/>
                </a:cubicBezTo>
                <a:cubicBezTo>
                  <a:pt x="375" y="85"/>
                  <a:pt x="375" y="85"/>
                  <a:pt x="375" y="85"/>
                </a:cubicBezTo>
                <a:lnTo>
                  <a:pt x="56" y="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9" name="Freeform 65"/>
          <p:cNvSpPr>
            <a:spLocks noChangeArrowheads="1"/>
          </p:cNvSpPr>
          <p:nvPr/>
        </p:nvSpPr>
        <p:spPr bwMode="auto">
          <a:xfrm>
            <a:off x="6172200" y="2955925"/>
            <a:ext cx="219075" cy="204788"/>
          </a:xfrm>
          <a:custGeom>
            <a:avLst/>
            <a:gdLst>
              <a:gd name="T0" fmla="*/ 208618 w 608"/>
              <a:gd name="T1" fmla="*/ 204427 h 567"/>
              <a:gd name="T2" fmla="*/ 208618 w 608"/>
              <a:gd name="T3" fmla="*/ 204427 h 567"/>
              <a:gd name="T4" fmla="*/ 10089 w 608"/>
              <a:gd name="T5" fmla="*/ 204427 h 567"/>
              <a:gd name="T6" fmla="*/ 0 w 608"/>
              <a:gd name="T7" fmla="*/ 193953 h 567"/>
              <a:gd name="T8" fmla="*/ 10089 w 608"/>
              <a:gd name="T9" fmla="*/ 183840 h 567"/>
              <a:gd name="T10" fmla="*/ 208618 w 608"/>
              <a:gd name="T11" fmla="*/ 183840 h 567"/>
              <a:gd name="T12" fmla="*/ 218707 w 608"/>
              <a:gd name="T13" fmla="*/ 193953 h 567"/>
              <a:gd name="T14" fmla="*/ 208618 w 608"/>
              <a:gd name="T15" fmla="*/ 204427 h 567"/>
              <a:gd name="T16" fmla="*/ 165381 w 608"/>
              <a:gd name="T17" fmla="*/ 53816 h 567"/>
              <a:gd name="T18" fmla="*/ 165381 w 608"/>
              <a:gd name="T19" fmla="*/ 53816 h 567"/>
              <a:gd name="T20" fmla="*/ 137277 w 608"/>
              <a:gd name="T21" fmla="*/ 25644 h 567"/>
              <a:gd name="T22" fmla="*/ 160337 w 608"/>
              <a:gd name="T23" fmla="*/ 2528 h 567"/>
              <a:gd name="T24" fmla="*/ 172948 w 608"/>
              <a:gd name="T25" fmla="*/ 2528 h 567"/>
              <a:gd name="T26" fmla="*/ 188441 w 608"/>
              <a:gd name="T27" fmla="*/ 18059 h 567"/>
              <a:gd name="T28" fmla="*/ 188441 w 608"/>
              <a:gd name="T29" fmla="*/ 33228 h 567"/>
              <a:gd name="T30" fmla="*/ 165381 w 608"/>
              <a:gd name="T31" fmla="*/ 53816 h 567"/>
              <a:gd name="T32" fmla="*/ 73863 w 608"/>
              <a:gd name="T33" fmla="*/ 148083 h 567"/>
              <a:gd name="T34" fmla="*/ 73863 w 608"/>
              <a:gd name="T35" fmla="*/ 148083 h 567"/>
              <a:gd name="T36" fmla="*/ 45759 w 608"/>
              <a:gd name="T37" fmla="*/ 117383 h 567"/>
              <a:gd name="T38" fmla="*/ 129711 w 608"/>
              <a:gd name="T39" fmla="*/ 33228 h 567"/>
              <a:gd name="T40" fmla="*/ 160337 w 608"/>
              <a:gd name="T41" fmla="*/ 61400 h 567"/>
              <a:gd name="T42" fmla="*/ 73863 w 608"/>
              <a:gd name="T43" fmla="*/ 148083 h 567"/>
              <a:gd name="T44" fmla="*/ 27744 w 608"/>
              <a:gd name="T45" fmla="*/ 163614 h 567"/>
              <a:gd name="T46" fmla="*/ 27744 w 608"/>
              <a:gd name="T47" fmla="*/ 163614 h 567"/>
              <a:gd name="T48" fmla="*/ 38193 w 608"/>
              <a:gd name="T49" fmla="*/ 125329 h 567"/>
              <a:gd name="T50" fmla="*/ 65936 w 608"/>
              <a:gd name="T51" fmla="*/ 153140 h 567"/>
              <a:gd name="T52" fmla="*/ 27744 w 608"/>
              <a:gd name="T53" fmla="*/ 163614 h 56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8" h="567">
                <a:moveTo>
                  <a:pt x="579" y="566"/>
                </a:moveTo>
                <a:lnTo>
                  <a:pt x="579" y="566"/>
                </a:lnTo>
                <a:cubicBezTo>
                  <a:pt x="28" y="566"/>
                  <a:pt x="28" y="566"/>
                  <a:pt x="28" y="566"/>
                </a:cubicBezTo>
                <a:cubicBezTo>
                  <a:pt x="14" y="566"/>
                  <a:pt x="0" y="559"/>
                  <a:pt x="0" y="537"/>
                </a:cubicBezTo>
                <a:cubicBezTo>
                  <a:pt x="0" y="523"/>
                  <a:pt x="14" y="509"/>
                  <a:pt x="28" y="509"/>
                </a:cubicBezTo>
                <a:cubicBezTo>
                  <a:pt x="579" y="509"/>
                  <a:pt x="579" y="509"/>
                  <a:pt x="579" y="509"/>
                </a:cubicBezTo>
                <a:cubicBezTo>
                  <a:pt x="593" y="509"/>
                  <a:pt x="607" y="523"/>
                  <a:pt x="607" y="537"/>
                </a:cubicBezTo>
                <a:cubicBezTo>
                  <a:pt x="607" y="559"/>
                  <a:pt x="593" y="566"/>
                  <a:pt x="579" y="566"/>
                </a:cubicBezTo>
                <a:close/>
                <a:moveTo>
                  <a:pt x="459" y="149"/>
                </a:moveTo>
                <a:lnTo>
                  <a:pt x="459" y="149"/>
                </a:lnTo>
                <a:cubicBezTo>
                  <a:pt x="381" y="71"/>
                  <a:pt x="381" y="71"/>
                  <a:pt x="381" y="71"/>
                </a:cubicBezTo>
                <a:cubicBezTo>
                  <a:pt x="445" y="7"/>
                  <a:pt x="445" y="7"/>
                  <a:pt x="445" y="7"/>
                </a:cubicBezTo>
                <a:cubicBezTo>
                  <a:pt x="452" y="0"/>
                  <a:pt x="473" y="0"/>
                  <a:pt x="480" y="7"/>
                </a:cubicBezTo>
                <a:cubicBezTo>
                  <a:pt x="523" y="50"/>
                  <a:pt x="523" y="50"/>
                  <a:pt x="523" y="50"/>
                </a:cubicBezTo>
                <a:cubicBezTo>
                  <a:pt x="530" y="64"/>
                  <a:pt x="530" y="78"/>
                  <a:pt x="523" y="92"/>
                </a:cubicBezTo>
                <a:lnTo>
                  <a:pt x="459" y="149"/>
                </a:lnTo>
                <a:close/>
                <a:moveTo>
                  <a:pt x="205" y="410"/>
                </a:moveTo>
                <a:lnTo>
                  <a:pt x="205" y="410"/>
                </a:lnTo>
                <a:cubicBezTo>
                  <a:pt x="127" y="325"/>
                  <a:pt x="127" y="325"/>
                  <a:pt x="127" y="325"/>
                </a:cubicBezTo>
                <a:cubicBezTo>
                  <a:pt x="360" y="92"/>
                  <a:pt x="360" y="92"/>
                  <a:pt x="360" y="92"/>
                </a:cubicBezTo>
                <a:cubicBezTo>
                  <a:pt x="445" y="170"/>
                  <a:pt x="445" y="170"/>
                  <a:pt x="445" y="170"/>
                </a:cubicBezTo>
                <a:lnTo>
                  <a:pt x="205" y="410"/>
                </a:lnTo>
                <a:close/>
                <a:moveTo>
                  <a:pt x="77" y="453"/>
                </a:moveTo>
                <a:lnTo>
                  <a:pt x="77" y="453"/>
                </a:lnTo>
                <a:cubicBezTo>
                  <a:pt x="106" y="347"/>
                  <a:pt x="106" y="347"/>
                  <a:pt x="106" y="347"/>
                </a:cubicBezTo>
                <a:cubicBezTo>
                  <a:pt x="183" y="424"/>
                  <a:pt x="183" y="424"/>
                  <a:pt x="183" y="424"/>
                </a:cubicBezTo>
                <a:lnTo>
                  <a:pt x="77" y="4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0" name="Freeform 66"/>
          <p:cNvSpPr>
            <a:spLocks noChangeArrowheads="1"/>
          </p:cNvSpPr>
          <p:nvPr/>
        </p:nvSpPr>
        <p:spPr bwMode="auto">
          <a:xfrm>
            <a:off x="5821363" y="2976563"/>
            <a:ext cx="163512" cy="163512"/>
          </a:xfrm>
          <a:custGeom>
            <a:avLst/>
            <a:gdLst>
              <a:gd name="T0" fmla="*/ 15486 w 454"/>
              <a:gd name="T1" fmla="*/ 117310 h 453"/>
              <a:gd name="T2" fmla="*/ 15486 w 454"/>
              <a:gd name="T3" fmla="*/ 117310 h 453"/>
              <a:gd name="T4" fmla="*/ 101921 w 454"/>
              <a:gd name="T5" fmla="*/ 33208 h 453"/>
              <a:gd name="T6" fmla="*/ 130012 w 454"/>
              <a:gd name="T7" fmla="*/ 61001 h 453"/>
              <a:gd name="T8" fmla="*/ 45738 w 454"/>
              <a:gd name="T9" fmla="*/ 147991 h 453"/>
              <a:gd name="T10" fmla="*/ 15486 w 454"/>
              <a:gd name="T11" fmla="*/ 117310 h 453"/>
              <a:gd name="T12" fmla="*/ 130012 w 454"/>
              <a:gd name="T13" fmla="*/ 2527 h 453"/>
              <a:gd name="T14" fmla="*/ 130012 w 454"/>
              <a:gd name="T15" fmla="*/ 2527 h 453"/>
              <a:gd name="T16" fmla="*/ 145139 w 454"/>
              <a:gd name="T17" fmla="*/ 2527 h 453"/>
              <a:gd name="T18" fmla="*/ 160625 w 454"/>
              <a:gd name="T19" fmla="*/ 17687 h 453"/>
              <a:gd name="T20" fmla="*/ 160625 w 454"/>
              <a:gd name="T21" fmla="*/ 33208 h 453"/>
              <a:gd name="T22" fmla="*/ 137576 w 454"/>
              <a:gd name="T23" fmla="*/ 53421 h 453"/>
              <a:gd name="T24" fmla="*/ 109484 w 454"/>
              <a:gd name="T25" fmla="*/ 25628 h 453"/>
              <a:gd name="T26" fmla="*/ 130012 w 454"/>
              <a:gd name="T27" fmla="*/ 2527 h 453"/>
              <a:gd name="T28" fmla="*/ 0 w 454"/>
              <a:gd name="T29" fmla="*/ 163151 h 453"/>
              <a:gd name="T30" fmla="*/ 0 w 454"/>
              <a:gd name="T31" fmla="*/ 163151 h 453"/>
              <a:gd name="T32" fmla="*/ 7923 w 454"/>
              <a:gd name="T33" fmla="*/ 124890 h 453"/>
              <a:gd name="T34" fmla="*/ 38175 w 454"/>
              <a:gd name="T35" fmla="*/ 153044 h 453"/>
              <a:gd name="T36" fmla="*/ 0 w 454"/>
              <a:gd name="T37" fmla="*/ 163151 h 45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54" h="453">
                <a:moveTo>
                  <a:pt x="43" y="325"/>
                </a:moveTo>
                <a:lnTo>
                  <a:pt x="43" y="325"/>
                </a:lnTo>
                <a:cubicBezTo>
                  <a:pt x="283" y="92"/>
                  <a:pt x="283" y="92"/>
                  <a:pt x="283" y="92"/>
                </a:cubicBezTo>
                <a:cubicBezTo>
                  <a:pt x="361" y="169"/>
                  <a:pt x="361" y="169"/>
                  <a:pt x="361" y="169"/>
                </a:cubicBezTo>
                <a:cubicBezTo>
                  <a:pt x="127" y="410"/>
                  <a:pt x="127" y="410"/>
                  <a:pt x="127" y="410"/>
                </a:cubicBezTo>
                <a:lnTo>
                  <a:pt x="43" y="325"/>
                </a:lnTo>
                <a:close/>
                <a:moveTo>
                  <a:pt x="361" y="7"/>
                </a:moveTo>
                <a:lnTo>
                  <a:pt x="361" y="7"/>
                </a:lnTo>
                <a:cubicBezTo>
                  <a:pt x="375" y="0"/>
                  <a:pt x="389" y="0"/>
                  <a:pt x="403" y="7"/>
                </a:cubicBezTo>
                <a:cubicBezTo>
                  <a:pt x="446" y="49"/>
                  <a:pt x="446" y="49"/>
                  <a:pt x="446" y="49"/>
                </a:cubicBezTo>
                <a:cubicBezTo>
                  <a:pt x="453" y="64"/>
                  <a:pt x="453" y="78"/>
                  <a:pt x="446" y="92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04" y="71"/>
                  <a:pt x="304" y="71"/>
                  <a:pt x="304" y="71"/>
                </a:cubicBezTo>
                <a:lnTo>
                  <a:pt x="361" y="7"/>
                </a:lnTo>
                <a:close/>
                <a:moveTo>
                  <a:pt x="0" y="452"/>
                </a:moveTo>
                <a:lnTo>
                  <a:pt x="0" y="452"/>
                </a:lnTo>
                <a:cubicBezTo>
                  <a:pt x="22" y="346"/>
                  <a:pt x="22" y="346"/>
                  <a:pt x="22" y="346"/>
                </a:cubicBezTo>
                <a:cubicBezTo>
                  <a:pt x="106" y="424"/>
                  <a:pt x="106" y="424"/>
                  <a:pt x="106" y="424"/>
                </a:cubicBezTo>
                <a:lnTo>
                  <a:pt x="0" y="4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1" name="Freeform 67"/>
          <p:cNvSpPr>
            <a:spLocks noChangeArrowheads="1"/>
          </p:cNvSpPr>
          <p:nvPr/>
        </p:nvSpPr>
        <p:spPr bwMode="auto">
          <a:xfrm>
            <a:off x="3086100" y="3705225"/>
            <a:ext cx="215900" cy="217488"/>
          </a:xfrm>
          <a:custGeom>
            <a:avLst/>
            <a:gdLst>
              <a:gd name="T0" fmla="*/ 213018 w 601"/>
              <a:gd name="T1" fmla="*/ 15174 h 602"/>
              <a:gd name="T2" fmla="*/ 213018 w 601"/>
              <a:gd name="T3" fmla="*/ 15174 h 602"/>
              <a:gd name="T4" fmla="*/ 179970 w 601"/>
              <a:gd name="T5" fmla="*/ 51301 h 602"/>
              <a:gd name="T6" fmla="*/ 195416 w 601"/>
              <a:gd name="T7" fmla="*/ 51301 h 602"/>
              <a:gd name="T8" fmla="*/ 205475 w 601"/>
              <a:gd name="T9" fmla="*/ 61417 h 602"/>
              <a:gd name="T10" fmla="*/ 195416 w 601"/>
              <a:gd name="T11" fmla="*/ 71533 h 602"/>
              <a:gd name="T12" fmla="*/ 154824 w 601"/>
              <a:gd name="T13" fmla="*/ 71533 h 602"/>
              <a:gd name="T14" fmla="*/ 144407 w 601"/>
              <a:gd name="T15" fmla="*/ 61417 h 602"/>
              <a:gd name="T16" fmla="*/ 144407 w 601"/>
              <a:gd name="T17" fmla="*/ 20593 h 602"/>
              <a:gd name="T18" fmla="*/ 154824 w 601"/>
              <a:gd name="T19" fmla="*/ 10116 h 602"/>
              <a:gd name="T20" fmla="*/ 164883 w 601"/>
              <a:gd name="T21" fmla="*/ 20593 h 602"/>
              <a:gd name="T22" fmla="*/ 164883 w 601"/>
              <a:gd name="T23" fmla="*/ 35766 h 602"/>
              <a:gd name="T24" fmla="*/ 197931 w 601"/>
              <a:gd name="T25" fmla="*/ 2529 h 602"/>
              <a:gd name="T26" fmla="*/ 205475 w 601"/>
              <a:gd name="T27" fmla="*/ 0 h 602"/>
              <a:gd name="T28" fmla="*/ 215533 w 601"/>
              <a:gd name="T29" fmla="*/ 10116 h 602"/>
              <a:gd name="T30" fmla="*/ 213018 w 601"/>
              <a:gd name="T31" fmla="*/ 15174 h 602"/>
              <a:gd name="T32" fmla="*/ 106330 w 601"/>
              <a:gd name="T33" fmla="*/ 138007 h 602"/>
              <a:gd name="T34" fmla="*/ 106330 w 601"/>
              <a:gd name="T35" fmla="*/ 138007 h 602"/>
              <a:gd name="T36" fmla="*/ 75796 w 601"/>
              <a:gd name="T37" fmla="*/ 107299 h 602"/>
              <a:gd name="T38" fmla="*/ 106330 w 601"/>
              <a:gd name="T39" fmla="*/ 76590 h 602"/>
              <a:gd name="T40" fmla="*/ 136863 w 601"/>
              <a:gd name="T41" fmla="*/ 107299 h 602"/>
              <a:gd name="T42" fmla="*/ 106330 w 601"/>
              <a:gd name="T43" fmla="*/ 138007 h 602"/>
              <a:gd name="T44" fmla="*/ 60708 w 601"/>
              <a:gd name="T45" fmla="*/ 207011 h 602"/>
              <a:gd name="T46" fmla="*/ 60708 w 601"/>
              <a:gd name="T47" fmla="*/ 207011 h 602"/>
              <a:gd name="T48" fmla="*/ 50650 w 601"/>
              <a:gd name="T49" fmla="*/ 196534 h 602"/>
              <a:gd name="T50" fmla="*/ 50650 w 601"/>
              <a:gd name="T51" fmla="*/ 181360 h 602"/>
              <a:gd name="T52" fmla="*/ 15087 w 601"/>
              <a:gd name="T53" fmla="*/ 214598 h 602"/>
              <a:gd name="T54" fmla="*/ 10058 w 601"/>
              <a:gd name="T55" fmla="*/ 217127 h 602"/>
              <a:gd name="T56" fmla="*/ 0 w 601"/>
              <a:gd name="T57" fmla="*/ 207011 h 602"/>
              <a:gd name="T58" fmla="*/ 2515 w 601"/>
              <a:gd name="T59" fmla="*/ 199063 h 602"/>
              <a:gd name="T60" fmla="*/ 35204 w 601"/>
              <a:gd name="T61" fmla="*/ 166187 h 602"/>
              <a:gd name="T62" fmla="*/ 20116 w 601"/>
              <a:gd name="T63" fmla="*/ 166187 h 602"/>
              <a:gd name="T64" fmla="*/ 10058 w 601"/>
              <a:gd name="T65" fmla="*/ 155710 h 602"/>
              <a:gd name="T66" fmla="*/ 20116 w 601"/>
              <a:gd name="T67" fmla="*/ 145594 h 602"/>
              <a:gd name="T68" fmla="*/ 60708 w 601"/>
              <a:gd name="T69" fmla="*/ 145594 h 602"/>
              <a:gd name="T70" fmla="*/ 70767 w 601"/>
              <a:gd name="T71" fmla="*/ 155710 h 602"/>
              <a:gd name="T72" fmla="*/ 70767 w 601"/>
              <a:gd name="T73" fmla="*/ 196534 h 602"/>
              <a:gd name="T74" fmla="*/ 60708 w 601"/>
              <a:gd name="T75" fmla="*/ 207011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1" h="602">
                <a:moveTo>
                  <a:pt x="593" y="42"/>
                </a:moveTo>
                <a:lnTo>
                  <a:pt x="593" y="42"/>
                </a:lnTo>
                <a:cubicBezTo>
                  <a:pt x="501" y="142"/>
                  <a:pt x="501" y="142"/>
                  <a:pt x="501" y="142"/>
                </a:cubicBezTo>
                <a:cubicBezTo>
                  <a:pt x="544" y="142"/>
                  <a:pt x="544" y="142"/>
                  <a:pt x="544" y="142"/>
                </a:cubicBezTo>
                <a:cubicBezTo>
                  <a:pt x="558" y="142"/>
                  <a:pt x="572" y="149"/>
                  <a:pt x="572" y="170"/>
                </a:cubicBezTo>
                <a:cubicBezTo>
                  <a:pt x="572" y="184"/>
                  <a:pt x="558" y="198"/>
                  <a:pt x="544" y="198"/>
                </a:cubicBezTo>
                <a:cubicBezTo>
                  <a:pt x="431" y="198"/>
                  <a:pt x="431" y="198"/>
                  <a:pt x="431" y="198"/>
                </a:cubicBezTo>
                <a:cubicBezTo>
                  <a:pt x="417" y="198"/>
                  <a:pt x="402" y="184"/>
                  <a:pt x="402" y="170"/>
                </a:cubicBezTo>
                <a:cubicBezTo>
                  <a:pt x="402" y="57"/>
                  <a:pt x="402" y="57"/>
                  <a:pt x="402" y="57"/>
                </a:cubicBezTo>
                <a:cubicBezTo>
                  <a:pt x="402" y="35"/>
                  <a:pt x="417" y="28"/>
                  <a:pt x="431" y="28"/>
                </a:cubicBezTo>
                <a:cubicBezTo>
                  <a:pt x="445" y="28"/>
                  <a:pt x="459" y="35"/>
                  <a:pt x="459" y="57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551" y="7"/>
                  <a:pt x="551" y="7"/>
                  <a:pt x="551" y="7"/>
                </a:cubicBezTo>
                <a:cubicBezTo>
                  <a:pt x="558" y="0"/>
                  <a:pt x="565" y="0"/>
                  <a:pt x="572" y="0"/>
                </a:cubicBezTo>
                <a:cubicBezTo>
                  <a:pt x="586" y="0"/>
                  <a:pt x="600" y="7"/>
                  <a:pt x="600" y="28"/>
                </a:cubicBezTo>
                <a:cubicBezTo>
                  <a:pt x="600" y="35"/>
                  <a:pt x="600" y="42"/>
                  <a:pt x="593" y="42"/>
                </a:cubicBezTo>
                <a:close/>
                <a:moveTo>
                  <a:pt x="296" y="382"/>
                </a:moveTo>
                <a:lnTo>
                  <a:pt x="296" y="382"/>
                </a:lnTo>
                <a:cubicBezTo>
                  <a:pt x="254" y="382"/>
                  <a:pt x="211" y="346"/>
                  <a:pt x="211" y="297"/>
                </a:cubicBezTo>
                <a:cubicBezTo>
                  <a:pt x="211" y="255"/>
                  <a:pt x="254" y="212"/>
                  <a:pt x="296" y="212"/>
                </a:cubicBezTo>
                <a:cubicBezTo>
                  <a:pt x="346" y="212"/>
                  <a:pt x="381" y="255"/>
                  <a:pt x="381" y="297"/>
                </a:cubicBezTo>
                <a:cubicBezTo>
                  <a:pt x="381" y="346"/>
                  <a:pt x="346" y="382"/>
                  <a:pt x="296" y="382"/>
                </a:cubicBezTo>
                <a:close/>
                <a:moveTo>
                  <a:pt x="169" y="573"/>
                </a:moveTo>
                <a:lnTo>
                  <a:pt x="169" y="573"/>
                </a:lnTo>
                <a:cubicBezTo>
                  <a:pt x="148" y="573"/>
                  <a:pt x="141" y="559"/>
                  <a:pt x="141" y="544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42" y="594"/>
                  <a:pt x="42" y="594"/>
                  <a:pt x="42" y="594"/>
                </a:cubicBezTo>
                <a:cubicBezTo>
                  <a:pt x="42" y="601"/>
                  <a:pt x="35" y="601"/>
                  <a:pt x="28" y="601"/>
                </a:cubicBezTo>
                <a:cubicBezTo>
                  <a:pt x="7" y="601"/>
                  <a:pt x="0" y="587"/>
                  <a:pt x="0" y="573"/>
                </a:cubicBezTo>
                <a:cubicBezTo>
                  <a:pt x="0" y="566"/>
                  <a:pt x="0" y="559"/>
                  <a:pt x="7" y="551"/>
                </a:cubicBezTo>
                <a:cubicBezTo>
                  <a:pt x="98" y="460"/>
                  <a:pt x="98" y="460"/>
                  <a:pt x="98" y="460"/>
                </a:cubicBezTo>
                <a:cubicBezTo>
                  <a:pt x="56" y="460"/>
                  <a:pt x="56" y="460"/>
                  <a:pt x="56" y="460"/>
                </a:cubicBezTo>
                <a:cubicBezTo>
                  <a:pt x="35" y="460"/>
                  <a:pt x="28" y="446"/>
                  <a:pt x="28" y="431"/>
                </a:cubicBezTo>
                <a:cubicBezTo>
                  <a:pt x="28" y="417"/>
                  <a:pt x="35" y="403"/>
                  <a:pt x="56" y="403"/>
                </a:cubicBezTo>
                <a:cubicBezTo>
                  <a:pt x="169" y="403"/>
                  <a:pt x="169" y="403"/>
                  <a:pt x="169" y="403"/>
                </a:cubicBezTo>
                <a:cubicBezTo>
                  <a:pt x="183" y="403"/>
                  <a:pt x="197" y="417"/>
                  <a:pt x="197" y="431"/>
                </a:cubicBezTo>
                <a:cubicBezTo>
                  <a:pt x="197" y="544"/>
                  <a:pt x="197" y="544"/>
                  <a:pt x="197" y="544"/>
                </a:cubicBezTo>
                <a:cubicBezTo>
                  <a:pt x="197" y="559"/>
                  <a:pt x="183" y="573"/>
                  <a:pt x="169" y="5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2" name="Freeform 68"/>
          <p:cNvSpPr>
            <a:spLocks noChangeArrowheads="1"/>
          </p:cNvSpPr>
          <p:nvPr/>
        </p:nvSpPr>
        <p:spPr bwMode="auto">
          <a:xfrm>
            <a:off x="2703513" y="3705225"/>
            <a:ext cx="219075" cy="217488"/>
          </a:xfrm>
          <a:custGeom>
            <a:avLst/>
            <a:gdLst>
              <a:gd name="T0" fmla="*/ 208635 w 609"/>
              <a:gd name="T1" fmla="*/ 61417 h 602"/>
              <a:gd name="T2" fmla="*/ 208635 w 609"/>
              <a:gd name="T3" fmla="*/ 61417 h 602"/>
              <a:gd name="T4" fmla="*/ 198563 w 609"/>
              <a:gd name="T5" fmla="*/ 51301 h 602"/>
              <a:gd name="T6" fmla="*/ 198563 w 609"/>
              <a:gd name="T7" fmla="*/ 33237 h 602"/>
              <a:gd name="T8" fmla="*/ 162951 w 609"/>
              <a:gd name="T9" fmla="*/ 66475 h 602"/>
              <a:gd name="T10" fmla="*/ 157915 w 609"/>
              <a:gd name="T11" fmla="*/ 71533 h 602"/>
              <a:gd name="T12" fmla="*/ 147484 w 609"/>
              <a:gd name="T13" fmla="*/ 61417 h 602"/>
              <a:gd name="T14" fmla="*/ 150002 w 609"/>
              <a:gd name="T15" fmla="*/ 53830 h 602"/>
              <a:gd name="T16" fmla="*/ 183095 w 609"/>
              <a:gd name="T17" fmla="*/ 20593 h 602"/>
              <a:gd name="T18" fmla="*/ 167987 w 609"/>
              <a:gd name="T19" fmla="*/ 20593 h 602"/>
              <a:gd name="T20" fmla="*/ 157915 w 609"/>
              <a:gd name="T21" fmla="*/ 10116 h 602"/>
              <a:gd name="T22" fmla="*/ 167987 w 609"/>
              <a:gd name="T23" fmla="*/ 0 h 602"/>
              <a:gd name="T24" fmla="*/ 208635 w 609"/>
              <a:gd name="T25" fmla="*/ 0 h 602"/>
              <a:gd name="T26" fmla="*/ 218707 w 609"/>
              <a:gd name="T27" fmla="*/ 10116 h 602"/>
              <a:gd name="T28" fmla="*/ 218707 w 609"/>
              <a:gd name="T29" fmla="*/ 51301 h 602"/>
              <a:gd name="T30" fmla="*/ 208635 w 609"/>
              <a:gd name="T31" fmla="*/ 61417 h 602"/>
              <a:gd name="T32" fmla="*/ 109354 w 609"/>
              <a:gd name="T33" fmla="*/ 138007 h 602"/>
              <a:gd name="T34" fmla="*/ 109354 w 609"/>
              <a:gd name="T35" fmla="*/ 138007 h 602"/>
              <a:gd name="T36" fmla="*/ 78778 w 609"/>
              <a:gd name="T37" fmla="*/ 107299 h 602"/>
              <a:gd name="T38" fmla="*/ 109354 w 609"/>
              <a:gd name="T39" fmla="*/ 76590 h 602"/>
              <a:gd name="T40" fmla="*/ 139929 w 609"/>
              <a:gd name="T41" fmla="*/ 107299 h 602"/>
              <a:gd name="T42" fmla="*/ 109354 w 609"/>
              <a:gd name="T43" fmla="*/ 138007 h 602"/>
              <a:gd name="T44" fmla="*/ 35612 w 609"/>
              <a:gd name="T45" fmla="*/ 196534 h 602"/>
              <a:gd name="T46" fmla="*/ 35612 w 609"/>
              <a:gd name="T47" fmla="*/ 196534 h 602"/>
              <a:gd name="T48" fmla="*/ 51080 w 609"/>
              <a:gd name="T49" fmla="*/ 196534 h 602"/>
              <a:gd name="T50" fmla="*/ 61152 w 609"/>
              <a:gd name="T51" fmla="*/ 207011 h 602"/>
              <a:gd name="T52" fmla="*/ 51080 w 609"/>
              <a:gd name="T53" fmla="*/ 217127 h 602"/>
              <a:gd name="T54" fmla="*/ 10432 w 609"/>
              <a:gd name="T55" fmla="*/ 217127 h 602"/>
              <a:gd name="T56" fmla="*/ 0 w 609"/>
              <a:gd name="T57" fmla="*/ 207011 h 602"/>
              <a:gd name="T58" fmla="*/ 0 w 609"/>
              <a:gd name="T59" fmla="*/ 166187 h 602"/>
              <a:gd name="T60" fmla="*/ 10432 w 609"/>
              <a:gd name="T61" fmla="*/ 155710 h 602"/>
              <a:gd name="T62" fmla="*/ 20504 w 609"/>
              <a:gd name="T63" fmla="*/ 166187 h 602"/>
              <a:gd name="T64" fmla="*/ 20504 w 609"/>
              <a:gd name="T65" fmla="*/ 181360 h 602"/>
              <a:gd name="T66" fmla="*/ 56116 w 609"/>
              <a:gd name="T67" fmla="*/ 148123 h 602"/>
              <a:gd name="T68" fmla="*/ 61152 w 609"/>
              <a:gd name="T69" fmla="*/ 145594 h 602"/>
              <a:gd name="T70" fmla="*/ 71224 w 609"/>
              <a:gd name="T71" fmla="*/ 155710 h 602"/>
              <a:gd name="T72" fmla="*/ 68706 w 609"/>
              <a:gd name="T73" fmla="*/ 163658 h 602"/>
              <a:gd name="T74" fmla="*/ 35612 w 609"/>
              <a:gd name="T75" fmla="*/ 196534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9" h="602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2"/>
                </a:cubicBezTo>
                <a:cubicBezTo>
                  <a:pt x="552" y="92"/>
                  <a:pt x="552" y="92"/>
                  <a:pt x="552" y="92"/>
                </a:cubicBezTo>
                <a:cubicBezTo>
                  <a:pt x="453" y="184"/>
                  <a:pt x="453" y="184"/>
                  <a:pt x="453" y="184"/>
                </a:cubicBezTo>
                <a:cubicBezTo>
                  <a:pt x="453" y="191"/>
                  <a:pt x="446" y="198"/>
                  <a:pt x="439" y="198"/>
                </a:cubicBezTo>
                <a:cubicBezTo>
                  <a:pt x="417" y="198"/>
                  <a:pt x="410" y="184"/>
                  <a:pt x="410" y="170"/>
                </a:cubicBezTo>
                <a:cubicBezTo>
                  <a:pt x="410" y="163"/>
                  <a:pt x="410" y="156"/>
                  <a:pt x="417" y="149"/>
                </a:cubicBez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2"/>
                  <a:pt x="439" y="28"/>
                </a:cubicBezTo>
                <a:cubicBezTo>
                  <a:pt x="439" y="7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56"/>
                  <a:pt x="594" y="170"/>
                  <a:pt x="580" y="170"/>
                </a:cubicBezTo>
                <a:close/>
                <a:moveTo>
                  <a:pt x="304" y="382"/>
                </a:moveTo>
                <a:lnTo>
                  <a:pt x="304" y="382"/>
                </a:lnTo>
                <a:cubicBezTo>
                  <a:pt x="255" y="382"/>
                  <a:pt x="219" y="346"/>
                  <a:pt x="219" y="297"/>
                </a:cubicBezTo>
                <a:cubicBezTo>
                  <a:pt x="219" y="255"/>
                  <a:pt x="255" y="212"/>
                  <a:pt x="304" y="212"/>
                </a:cubicBezTo>
                <a:cubicBezTo>
                  <a:pt x="354" y="212"/>
                  <a:pt x="389" y="255"/>
                  <a:pt x="389" y="297"/>
                </a:cubicBezTo>
                <a:cubicBezTo>
                  <a:pt x="389" y="346"/>
                  <a:pt x="354" y="382"/>
                  <a:pt x="304" y="382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142" y="544"/>
                  <a:pt x="142" y="544"/>
                  <a:pt x="142" y="544"/>
                </a:cubicBezTo>
                <a:cubicBezTo>
                  <a:pt x="163" y="544"/>
                  <a:pt x="170" y="559"/>
                  <a:pt x="170" y="573"/>
                </a:cubicBezTo>
                <a:cubicBezTo>
                  <a:pt x="170" y="587"/>
                  <a:pt x="163" y="601"/>
                  <a:pt x="142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87"/>
                  <a:pt x="0" y="573"/>
                </a:cubicBezTo>
                <a:cubicBezTo>
                  <a:pt x="0" y="460"/>
                  <a:pt x="0" y="460"/>
                  <a:pt x="0" y="460"/>
                </a:cubicBezTo>
                <a:cubicBezTo>
                  <a:pt x="0" y="446"/>
                  <a:pt x="15" y="431"/>
                  <a:pt x="29" y="431"/>
                </a:cubicBezTo>
                <a:cubicBezTo>
                  <a:pt x="50" y="431"/>
                  <a:pt x="57" y="446"/>
                  <a:pt x="57" y="460"/>
                </a:cubicBezTo>
                <a:cubicBezTo>
                  <a:pt x="57" y="502"/>
                  <a:pt x="57" y="502"/>
                  <a:pt x="57" y="502"/>
                </a:cubicBezTo>
                <a:cubicBezTo>
                  <a:pt x="156" y="410"/>
                  <a:pt x="156" y="410"/>
                  <a:pt x="156" y="410"/>
                </a:cubicBezTo>
                <a:cubicBezTo>
                  <a:pt x="156" y="403"/>
                  <a:pt x="163" y="403"/>
                  <a:pt x="170" y="403"/>
                </a:cubicBezTo>
                <a:cubicBezTo>
                  <a:pt x="191" y="403"/>
                  <a:pt x="198" y="417"/>
                  <a:pt x="198" y="431"/>
                </a:cubicBezTo>
                <a:cubicBezTo>
                  <a:pt x="198" y="438"/>
                  <a:pt x="198" y="446"/>
                  <a:pt x="191" y="453"/>
                </a:cubicBezTo>
                <a:lnTo>
                  <a:pt x="99" y="5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3" name="Freeform 69"/>
          <p:cNvSpPr>
            <a:spLocks noChangeArrowheads="1"/>
          </p:cNvSpPr>
          <p:nvPr/>
        </p:nvSpPr>
        <p:spPr bwMode="auto">
          <a:xfrm>
            <a:off x="2335213" y="3714750"/>
            <a:ext cx="196850" cy="196850"/>
          </a:xfrm>
          <a:custGeom>
            <a:avLst/>
            <a:gdLst>
              <a:gd name="T0" fmla="*/ 193954 w 545"/>
              <a:gd name="T1" fmla="*/ 15503 h 546"/>
              <a:gd name="T2" fmla="*/ 193954 w 545"/>
              <a:gd name="T3" fmla="*/ 15503 h 546"/>
              <a:gd name="T4" fmla="*/ 142666 w 545"/>
              <a:gd name="T5" fmla="*/ 66338 h 546"/>
              <a:gd name="T6" fmla="*/ 160725 w 545"/>
              <a:gd name="T7" fmla="*/ 66338 h 546"/>
              <a:gd name="T8" fmla="*/ 170838 w 545"/>
              <a:gd name="T9" fmla="*/ 76433 h 546"/>
              <a:gd name="T10" fmla="*/ 160725 w 545"/>
              <a:gd name="T11" fmla="*/ 86888 h 546"/>
              <a:gd name="T12" fmla="*/ 119912 w 545"/>
              <a:gd name="T13" fmla="*/ 86888 h 546"/>
              <a:gd name="T14" fmla="*/ 109799 w 545"/>
              <a:gd name="T15" fmla="*/ 76433 h 546"/>
              <a:gd name="T16" fmla="*/ 109799 w 545"/>
              <a:gd name="T17" fmla="*/ 35693 h 546"/>
              <a:gd name="T18" fmla="*/ 119912 w 545"/>
              <a:gd name="T19" fmla="*/ 25598 h 546"/>
              <a:gd name="T20" fmla="*/ 130025 w 545"/>
              <a:gd name="T21" fmla="*/ 35693 h 546"/>
              <a:gd name="T22" fmla="*/ 130025 w 545"/>
              <a:gd name="T23" fmla="*/ 53719 h 546"/>
              <a:gd name="T24" fmla="*/ 180951 w 545"/>
              <a:gd name="T25" fmla="*/ 2524 h 546"/>
              <a:gd name="T26" fmla="*/ 186008 w 545"/>
              <a:gd name="T27" fmla="*/ 0 h 546"/>
              <a:gd name="T28" fmla="*/ 196482 w 545"/>
              <a:gd name="T29" fmla="*/ 10455 h 546"/>
              <a:gd name="T30" fmla="*/ 193954 w 545"/>
              <a:gd name="T31" fmla="*/ 15503 h 546"/>
              <a:gd name="T32" fmla="*/ 79098 w 545"/>
              <a:gd name="T33" fmla="*/ 168368 h 546"/>
              <a:gd name="T34" fmla="*/ 79098 w 545"/>
              <a:gd name="T35" fmla="*/ 168368 h 546"/>
              <a:gd name="T36" fmla="*/ 68624 w 545"/>
              <a:gd name="T37" fmla="*/ 158273 h 546"/>
              <a:gd name="T38" fmla="*/ 68624 w 545"/>
              <a:gd name="T39" fmla="*/ 142770 h 546"/>
              <a:gd name="T40" fmla="*/ 17698 w 545"/>
              <a:gd name="T41" fmla="*/ 193966 h 546"/>
              <a:gd name="T42" fmla="*/ 10113 w 545"/>
              <a:gd name="T43" fmla="*/ 196489 h 546"/>
              <a:gd name="T44" fmla="*/ 0 w 545"/>
              <a:gd name="T45" fmla="*/ 186034 h 546"/>
              <a:gd name="T46" fmla="*/ 2528 w 545"/>
              <a:gd name="T47" fmla="*/ 178463 h 546"/>
              <a:gd name="T48" fmla="*/ 53455 w 545"/>
              <a:gd name="T49" fmla="*/ 127628 h 546"/>
              <a:gd name="T50" fmla="*/ 38285 w 545"/>
              <a:gd name="T51" fmla="*/ 127628 h 546"/>
              <a:gd name="T52" fmla="*/ 27811 w 545"/>
              <a:gd name="T53" fmla="*/ 117173 h 546"/>
              <a:gd name="T54" fmla="*/ 38285 w 545"/>
              <a:gd name="T55" fmla="*/ 107078 h 546"/>
              <a:gd name="T56" fmla="*/ 79098 w 545"/>
              <a:gd name="T57" fmla="*/ 107078 h 546"/>
              <a:gd name="T58" fmla="*/ 89211 w 545"/>
              <a:gd name="T59" fmla="*/ 117173 h 546"/>
              <a:gd name="T60" fmla="*/ 89211 w 545"/>
              <a:gd name="T61" fmla="*/ 158273 h 546"/>
              <a:gd name="T62" fmla="*/ 79098 w 545"/>
              <a:gd name="T63" fmla="*/ 168368 h 54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46">
                <a:moveTo>
                  <a:pt x="537" y="43"/>
                </a:moveTo>
                <a:lnTo>
                  <a:pt x="537" y="43"/>
                </a:lnTo>
                <a:cubicBezTo>
                  <a:pt x="395" y="184"/>
                  <a:pt x="395" y="184"/>
                  <a:pt x="395" y="184"/>
                </a:cubicBezTo>
                <a:cubicBezTo>
                  <a:pt x="445" y="184"/>
                  <a:pt x="445" y="184"/>
                  <a:pt x="445" y="184"/>
                </a:cubicBezTo>
                <a:cubicBezTo>
                  <a:pt x="459" y="184"/>
                  <a:pt x="473" y="198"/>
                  <a:pt x="473" y="212"/>
                </a:cubicBezTo>
                <a:cubicBezTo>
                  <a:pt x="473" y="234"/>
                  <a:pt x="459" y="241"/>
                  <a:pt x="445" y="241"/>
                </a:cubicBezTo>
                <a:cubicBezTo>
                  <a:pt x="332" y="241"/>
                  <a:pt x="332" y="241"/>
                  <a:pt x="332" y="241"/>
                </a:cubicBezTo>
                <a:cubicBezTo>
                  <a:pt x="311" y="241"/>
                  <a:pt x="304" y="234"/>
                  <a:pt x="304" y="212"/>
                </a:cubicBezTo>
                <a:cubicBezTo>
                  <a:pt x="304" y="99"/>
                  <a:pt x="304" y="99"/>
                  <a:pt x="304" y="99"/>
                </a:cubicBezTo>
                <a:cubicBezTo>
                  <a:pt x="304" y="85"/>
                  <a:pt x="311" y="71"/>
                  <a:pt x="332" y="71"/>
                </a:cubicBezTo>
                <a:cubicBezTo>
                  <a:pt x="346" y="71"/>
                  <a:pt x="360" y="85"/>
                  <a:pt x="360" y="99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1" y="7"/>
                  <a:pt x="501" y="7"/>
                  <a:pt x="501" y="7"/>
                </a:cubicBezTo>
                <a:cubicBezTo>
                  <a:pt x="501" y="0"/>
                  <a:pt x="508" y="0"/>
                  <a:pt x="515" y="0"/>
                </a:cubicBezTo>
                <a:cubicBezTo>
                  <a:pt x="537" y="0"/>
                  <a:pt x="544" y="7"/>
                  <a:pt x="544" y="29"/>
                </a:cubicBezTo>
                <a:cubicBezTo>
                  <a:pt x="544" y="36"/>
                  <a:pt x="544" y="43"/>
                  <a:pt x="537" y="43"/>
                </a:cubicBezTo>
                <a:close/>
                <a:moveTo>
                  <a:pt x="219" y="467"/>
                </a:moveTo>
                <a:lnTo>
                  <a:pt x="219" y="467"/>
                </a:lnTo>
                <a:cubicBezTo>
                  <a:pt x="197" y="467"/>
                  <a:pt x="190" y="460"/>
                  <a:pt x="190" y="439"/>
                </a:cubicBezTo>
                <a:cubicBezTo>
                  <a:pt x="190" y="396"/>
                  <a:pt x="190" y="396"/>
                  <a:pt x="190" y="396"/>
                </a:cubicBezTo>
                <a:cubicBezTo>
                  <a:pt x="49" y="538"/>
                  <a:pt x="49" y="538"/>
                  <a:pt x="49" y="538"/>
                </a:cubicBezTo>
                <a:cubicBezTo>
                  <a:pt x="42" y="545"/>
                  <a:pt x="35" y="545"/>
                  <a:pt x="28" y="545"/>
                </a:cubicBezTo>
                <a:cubicBezTo>
                  <a:pt x="14" y="545"/>
                  <a:pt x="0" y="531"/>
                  <a:pt x="0" y="516"/>
                </a:cubicBezTo>
                <a:cubicBezTo>
                  <a:pt x="0" y="509"/>
                  <a:pt x="0" y="502"/>
                  <a:pt x="7" y="495"/>
                </a:cubicBezTo>
                <a:cubicBezTo>
                  <a:pt x="148" y="354"/>
                  <a:pt x="148" y="354"/>
                  <a:pt x="148" y="354"/>
                </a:cubicBezTo>
                <a:cubicBezTo>
                  <a:pt x="106" y="354"/>
                  <a:pt x="106" y="354"/>
                  <a:pt x="106" y="354"/>
                </a:cubicBezTo>
                <a:cubicBezTo>
                  <a:pt x="84" y="354"/>
                  <a:pt x="77" y="347"/>
                  <a:pt x="77" y="325"/>
                </a:cubicBezTo>
                <a:cubicBezTo>
                  <a:pt x="77" y="311"/>
                  <a:pt x="84" y="297"/>
                  <a:pt x="106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33" y="297"/>
                  <a:pt x="247" y="311"/>
                  <a:pt x="247" y="325"/>
                </a:cubicBezTo>
                <a:cubicBezTo>
                  <a:pt x="247" y="439"/>
                  <a:pt x="247" y="439"/>
                  <a:pt x="247" y="439"/>
                </a:cubicBezTo>
                <a:cubicBezTo>
                  <a:pt x="247" y="460"/>
                  <a:pt x="233" y="467"/>
                  <a:pt x="219" y="4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4" name="Freeform 70"/>
          <p:cNvSpPr>
            <a:spLocks noChangeArrowheads="1"/>
          </p:cNvSpPr>
          <p:nvPr/>
        </p:nvSpPr>
        <p:spPr bwMode="auto">
          <a:xfrm>
            <a:off x="1955800" y="3714750"/>
            <a:ext cx="196850" cy="196850"/>
          </a:xfrm>
          <a:custGeom>
            <a:avLst/>
            <a:gdLst>
              <a:gd name="T0" fmla="*/ 196482 w 545"/>
              <a:gd name="T1" fmla="*/ 51195 h 546"/>
              <a:gd name="T2" fmla="*/ 196482 w 545"/>
              <a:gd name="T3" fmla="*/ 51195 h 546"/>
              <a:gd name="T4" fmla="*/ 196482 w 545"/>
              <a:gd name="T5" fmla="*/ 51195 h 546"/>
              <a:gd name="T6" fmla="*/ 186008 w 545"/>
              <a:gd name="T7" fmla="*/ 61290 h 546"/>
              <a:gd name="T8" fmla="*/ 175895 w 545"/>
              <a:gd name="T9" fmla="*/ 51195 h 546"/>
              <a:gd name="T10" fmla="*/ 175895 w 545"/>
              <a:gd name="T11" fmla="*/ 51195 h 546"/>
              <a:gd name="T12" fmla="*/ 175895 w 545"/>
              <a:gd name="T13" fmla="*/ 33169 h 546"/>
              <a:gd name="T14" fmla="*/ 124968 w 545"/>
              <a:gd name="T15" fmla="*/ 84364 h 546"/>
              <a:gd name="T16" fmla="*/ 117383 w 545"/>
              <a:gd name="T17" fmla="*/ 86888 h 546"/>
              <a:gd name="T18" fmla="*/ 106909 w 545"/>
              <a:gd name="T19" fmla="*/ 76433 h 546"/>
              <a:gd name="T20" fmla="*/ 112327 w 545"/>
              <a:gd name="T21" fmla="*/ 71385 h 546"/>
              <a:gd name="T22" fmla="*/ 112327 w 545"/>
              <a:gd name="T23" fmla="*/ 71385 h 546"/>
              <a:gd name="T24" fmla="*/ 160725 w 545"/>
              <a:gd name="T25" fmla="*/ 20550 h 546"/>
              <a:gd name="T26" fmla="*/ 145194 w 545"/>
              <a:gd name="T27" fmla="*/ 20550 h 546"/>
              <a:gd name="T28" fmla="*/ 145194 w 545"/>
              <a:gd name="T29" fmla="*/ 20550 h 546"/>
              <a:gd name="T30" fmla="*/ 135081 w 545"/>
              <a:gd name="T31" fmla="*/ 10455 h 546"/>
              <a:gd name="T32" fmla="*/ 145194 w 545"/>
              <a:gd name="T33" fmla="*/ 0 h 546"/>
              <a:gd name="T34" fmla="*/ 145194 w 545"/>
              <a:gd name="T35" fmla="*/ 0 h 546"/>
              <a:gd name="T36" fmla="*/ 186008 w 545"/>
              <a:gd name="T37" fmla="*/ 0 h 546"/>
              <a:gd name="T38" fmla="*/ 186008 w 545"/>
              <a:gd name="T39" fmla="*/ 0 h 546"/>
              <a:gd name="T40" fmla="*/ 196482 w 545"/>
              <a:gd name="T41" fmla="*/ 10455 h 546"/>
              <a:gd name="T42" fmla="*/ 196482 w 545"/>
              <a:gd name="T43" fmla="*/ 10455 h 546"/>
              <a:gd name="T44" fmla="*/ 196482 w 545"/>
              <a:gd name="T45" fmla="*/ 51195 h 546"/>
              <a:gd name="T46" fmla="*/ 84155 w 545"/>
              <a:gd name="T47" fmla="*/ 125104 h 546"/>
              <a:gd name="T48" fmla="*/ 84155 w 545"/>
              <a:gd name="T49" fmla="*/ 125104 h 546"/>
              <a:gd name="T50" fmla="*/ 32867 w 545"/>
              <a:gd name="T51" fmla="*/ 175939 h 546"/>
              <a:gd name="T52" fmla="*/ 50926 w 545"/>
              <a:gd name="T53" fmla="*/ 175939 h 546"/>
              <a:gd name="T54" fmla="*/ 50926 w 545"/>
              <a:gd name="T55" fmla="*/ 175939 h 546"/>
              <a:gd name="T56" fmla="*/ 61039 w 545"/>
              <a:gd name="T57" fmla="*/ 186034 h 546"/>
              <a:gd name="T58" fmla="*/ 50926 w 545"/>
              <a:gd name="T59" fmla="*/ 196489 h 546"/>
              <a:gd name="T60" fmla="*/ 50926 w 545"/>
              <a:gd name="T61" fmla="*/ 196489 h 546"/>
              <a:gd name="T62" fmla="*/ 10113 w 545"/>
              <a:gd name="T63" fmla="*/ 196489 h 546"/>
              <a:gd name="T64" fmla="*/ 10113 w 545"/>
              <a:gd name="T65" fmla="*/ 196489 h 546"/>
              <a:gd name="T66" fmla="*/ 0 w 545"/>
              <a:gd name="T67" fmla="*/ 186034 h 546"/>
              <a:gd name="T68" fmla="*/ 0 w 545"/>
              <a:gd name="T69" fmla="*/ 186034 h 546"/>
              <a:gd name="T70" fmla="*/ 0 w 545"/>
              <a:gd name="T71" fmla="*/ 145294 h 546"/>
              <a:gd name="T72" fmla="*/ 0 w 545"/>
              <a:gd name="T73" fmla="*/ 145294 h 546"/>
              <a:gd name="T74" fmla="*/ 10113 w 545"/>
              <a:gd name="T75" fmla="*/ 135199 h 546"/>
              <a:gd name="T76" fmla="*/ 20226 w 545"/>
              <a:gd name="T77" fmla="*/ 145294 h 546"/>
              <a:gd name="T78" fmla="*/ 20226 w 545"/>
              <a:gd name="T79" fmla="*/ 145294 h 546"/>
              <a:gd name="T80" fmla="*/ 20226 w 545"/>
              <a:gd name="T81" fmla="*/ 160797 h 546"/>
              <a:gd name="T82" fmla="*/ 71152 w 545"/>
              <a:gd name="T83" fmla="*/ 112125 h 546"/>
              <a:gd name="T84" fmla="*/ 76209 w 545"/>
              <a:gd name="T85" fmla="*/ 107078 h 546"/>
              <a:gd name="T86" fmla="*/ 86683 w 545"/>
              <a:gd name="T87" fmla="*/ 117173 h 546"/>
              <a:gd name="T88" fmla="*/ 84155 w 545"/>
              <a:gd name="T89" fmla="*/ 125104 h 54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45" h="546">
                <a:moveTo>
                  <a:pt x="544" y="142"/>
                </a:moveTo>
                <a:lnTo>
                  <a:pt x="544" y="142"/>
                </a:lnTo>
                <a:cubicBezTo>
                  <a:pt x="544" y="156"/>
                  <a:pt x="530" y="170"/>
                  <a:pt x="515" y="170"/>
                </a:cubicBezTo>
                <a:cubicBezTo>
                  <a:pt x="501" y="170"/>
                  <a:pt x="487" y="156"/>
                  <a:pt x="487" y="142"/>
                </a:cubicBezTo>
                <a:cubicBezTo>
                  <a:pt x="487" y="92"/>
                  <a:pt x="487" y="92"/>
                  <a:pt x="487" y="92"/>
                </a:cubicBezTo>
                <a:cubicBezTo>
                  <a:pt x="346" y="234"/>
                  <a:pt x="346" y="234"/>
                  <a:pt x="346" y="234"/>
                </a:cubicBezTo>
                <a:cubicBezTo>
                  <a:pt x="339" y="241"/>
                  <a:pt x="332" y="241"/>
                  <a:pt x="325" y="241"/>
                </a:cubicBezTo>
                <a:cubicBezTo>
                  <a:pt x="311" y="241"/>
                  <a:pt x="296" y="234"/>
                  <a:pt x="296" y="212"/>
                </a:cubicBezTo>
                <a:cubicBezTo>
                  <a:pt x="296" y="205"/>
                  <a:pt x="303" y="198"/>
                  <a:pt x="311" y="198"/>
                </a:cubicBezTo>
                <a:cubicBezTo>
                  <a:pt x="445" y="57"/>
                  <a:pt x="445" y="57"/>
                  <a:pt x="445" y="57"/>
                </a:cubicBezTo>
                <a:cubicBezTo>
                  <a:pt x="402" y="57"/>
                  <a:pt x="402" y="57"/>
                  <a:pt x="402" y="57"/>
                </a:cubicBezTo>
                <a:cubicBezTo>
                  <a:pt x="388" y="57"/>
                  <a:pt x="374" y="43"/>
                  <a:pt x="374" y="29"/>
                </a:cubicBezTo>
                <a:cubicBezTo>
                  <a:pt x="374" y="7"/>
                  <a:pt x="388" y="0"/>
                  <a:pt x="402" y="0"/>
                </a:cubicBezTo>
                <a:cubicBezTo>
                  <a:pt x="515" y="0"/>
                  <a:pt x="515" y="0"/>
                  <a:pt x="515" y="0"/>
                </a:cubicBezTo>
                <a:cubicBezTo>
                  <a:pt x="530" y="0"/>
                  <a:pt x="544" y="7"/>
                  <a:pt x="544" y="29"/>
                </a:cubicBezTo>
                <a:lnTo>
                  <a:pt x="544" y="142"/>
                </a:lnTo>
                <a:close/>
                <a:moveTo>
                  <a:pt x="233" y="347"/>
                </a:moveTo>
                <a:lnTo>
                  <a:pt x="233" y="347"/>
                </a:lnTo>
                <a:cubicBezTo>
                  <a:pt x="91" y="488"/>
                  <a:pt x="91" y="488"/>
                  <a:pt x="91" y="488"/>
                </a:cubicBezTo>
                <a:cubicBezTo>
                  <a:pt x="141" y="488"/>
                  <a:pt x="141" y="488"/>
                  <a:pt x="141" y="488"/>
                </a:cubicBezTo>
                <a:cubicBezTo>
                  <a:pt x="155" y="488"/>
                  <a:pt x="169" y="502"/>
                  <a:pt x="169" y="516"/>
                </a:cubicBezTo>
                <a:cubicBezTo>
                  <a:pt x="169" y="531"/>
                  <a:pt x="155" y="545"/>
                  <a:pt x="141" y="545"/>
                </a:cubicBezTo>
                <a:cubicBezTo>
                  <a:pt x="28" y="545"/>
                  <a:pt x="28" y="545"/>
                  <a:pt x="28" y="545"/>
                </a:cubicBezTo>
                <a:cubicBezTo>
                  <a:pt x="7" y="545"/>
                  <a:pt x="0" y="531"/>
                  <a:pt x="0" y="516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389"/>
                  <a:pt x="7" y="375"/>
                  <a:pt x="28" y="375"/>
                </a:cubicBezTo>
                <a:cubicBezTo>
                  <a:pt x="42" y="375"/>
                  <a:pt x="56" y="389"/>
                  <a:pt x="56" y="403"/>
                </a:cubicBezTo>
                <a:cubicBezTo>
                  <a:pt x="56" y="446"/>
                  <a:pt x="56" y="446"/>
                  <a:pt x="56" y="446"/>
                </a:cubicBezTo>
                <a:cubicBezTo>
                  <a:pt x="197" y="311"/>
                  <a:pt x="197" y="311"/>
                  <a:pt x="197" y="311"/>
                </a:cubicBezTo>
                <a:cubicBezTo>
                  <a:pt x="197" y="304"/>
                  <a:pt x="204" y="297"/>
                  <a:pt x="211" y="297"/>
                </a:cubicBezTo>
                <a:cubicBezTo>
                  <a:pt x="233" y="297"/>
                  <a:pt x="240" y="311"/>
                  <a:pt x="240" y="325"/>
                </a:cubicBezTo>
                <a:cubicBezTo>
                  <a:pt x="240" y="333"/>
                  <a:pt x="240" y="340"/>
                  <a:pt x="233" y="3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5" name="Freeform 71"/>
          <p:cNvSpPr>
            <a:spLocks noChangeArrowheads="1"/>
          </p:cNvSpPr>
          <p:nvPr/>
        </p:nvSpPr>
        <p:spPr bwMode="auto">
          <a:xfrm>
            <a:off x="1565275" y="3705225"/>
            <a:ext cx="219075" cy="217488"/>
          </a:xfrm>
          <a:custGeom>
            <a:avLst/>
            <a:gdLst>
              <a:gd name="T0" fmla="*/ 188131 w 609"/>
              <a:gd name="T1" fmla="*/ 130421 h 602"/>
              <a:gd name="T2" fmla="*/ 188131 w 609"/>
              <a:gd name="T3" fmla="*/ 130421 h 602"/>
              <a:gd name="T4" fmla="*/ 180577 w 609"/>
              <a:gd name="T5" fmla="*/ 148123 h 602"/>
              <a:gd name="T6" fmla="*/ 188131 w 609"/>
              <a:gd name="T7" fmla="*/ 181360 h 602"/>
              <a:gd name="T8" fmla="*/ 183095 w 609"/>
              <a:gd name="T9" fmla="*/ 188947 h 602"/>
              <a:gd name="T10" fmla="*/ 150002 w 609"/>
              <a:gd name="T11" fmla="*/ 178831 h 602"/>
              <a:gd name="T12" fmla="*/ 129857 w 609"/>
              <a:gd name="T13" fmla="*/ 188947 h 602"/>
              <a:gd name="T14" fmla="*/ 132375 w 609"/>
              <a:gd name="T15" fmla="*/ 188947 h 602"/>
              <a:gd name="T16" fmla="*/ 111872 w 609"/>
              <a:gd name="T17" fmla="*/ 217127 h 602"/>
              <a:gd name="T18" fmla="*/ 106836 w 609"/>
              <a:gd name="T19" fmla="*/ 217127 h 602"/>
              <a:gd name="T20" fmla="*/ 86332 w 609"/>
              <a:gd name="T21" fmla="*/ 186418 h 602"/>
              <a:gd name="T22" fmla="*/ 68706 w 609"/>
              <a:gd name="T23" fmla="*/ 178831 h 602"/>
              <a:gd name="T24" fmla="*/ 68706 w 609"/>
              <a:gd name="T25" fmla="*/ 181360 h 602"/>
              <a:gd name="T26" fmla="*/ 35612 w 609"/>
              <a:gd name="T27" fmla="*/ 186418 h 602"/>
              <a:gd name="T28" fmla="*/ 30576 w 609"/>
              <a:gd name="T29" fmla="*/ 183889 h 602"/>
              <a:gd name="T30" fmla="*/ 38130 w 609"/>
              <a:gd name="T31" fmla="*/ 148123 h 602"/>
              <a:gd name="T32" fmla="*/ 30576 w 609"/>
              <a:gd name="T33" fmla="*/ 130421 h 602"/>
              <a:gd name="T34" fmla="*/ 0 w 609"/>
              <a:gd name="T35" fmla="*/ 109828 h 602"/>
              <a:gd name="T36" fmla="*/ 0 w 609"/>
              <a:gd name="T37" fmla="*/ 104770 h 602"/>
              <a:gd name="T38" fmla="*/ 30576 w 609"/>
              <a:gd name="T39" fmla="*/ 86706 h 602"/>
              <a:gd name="T40" fmla="*/ 38130 w 609"/>
              <a:gd name="T41" fmla="*/ 66475 h 602"/>
              <a:gd name="T42" fmla="*/ 30576 w 609"/>
              <a:gd name="T43" fmla="*/ 33237 h 602"/>
              <a:gd name="T44" fmla="*/ 35612 w 609"/>
              <a:gd name="T45" fmla="*/ 28180 h 602"/>
              <a:gd name="T46" fmla="*/ 68706 w 609"/>
              <a:gd name="T47" fmla="*/ 35766 h 602"/>
              <a:gd name="T48" fmla="*/ 86332 w 609"/>
              <a:gd name="T49" fmla="*/ 28180 h 602"/>
              <a:gd name="T50" fmla="*/ 106836 w 609"/>
              <a:gd name="T51" fmla="*/ 0 h 602"/>
              <a:gd name="T52" fmla="*/ 111872 w 609"/>
              <a:gd name="T53" fmla="*/ 0 h 602"/>
              <a:gd name="T54" fmla="*/ 132375 w 609"/>
              <a:gd name="T55" fmla="*/ 28180 h 602"/>
              <a:gd name="T56" fmla="*/ 150002 w 609"/>
              <a:gd name="T57" fmla="*/ 35766 h 602"/>
              <a:gd name="T58" fmla="*/ 183095 w 609"/>
              <a:gd name="T59" fmla="*/ 28180 h 602"/>
              <a:gd name="T60" fmla="*/ 188131 w 609"/>
              <a:gd name="T61" fmla="*/ 33237 h 602"/>
              <a:gd name="T62" fmla="*/ 180577 w 609"/>
              <a:gd name="T63" fmla="*/ 66475 h 602"/>
              <a:gd name="T64" fmla="*/ 188131 w 609"/>
              <a:gd name="T65" fmla="*/ 86706 h 602"/>
              <a:gd name="T66" fmla="*/ 218707 w 609"/>
              <a:gd name="T67" fmla="*/ 104770 h 602"/>
              <a:gd name="T68" fmla="*/ 218707 w 609"/>
              <a:gd name="T69" fmla="*/ 109828 h 602"/>
              <a:gd name="T70" fmla="*/ 188131 w 609"/>
              <a:gd name="T71" fmla="*/ 130421 h 602"/>
              <a:gd name="T72" fmla="*/ 109354 w 609"/>
              <a:gd name="T73" fmla="*/ 45882 h 602"/>
              <a:gd name="T74" fmla="*/ 109354 w 609"/>
              <a:gd name="T75" fmla="*/ 45882 h 602"/>
              <a:gd name="T76" fmla="*/ 48202 w 609"/>
              <a:gd name="T77" fmla="*/ 107299 h 602"/>
              <a:gd name="T78" fmla="*/ 109354 w 609"/>
              <a:gd name="T79" fmla="*/ 168716 h 602"/>
              <a:gd name="T80" fmla="*/ 170505 w 609"/>
              <a:gd name="T81" fmla="*/ 107299 h 602"/>
              <a:gd name="T82" fmla="*/ 109354 w 609"/>
              <a:gd name="T83" fmla="*/ 45882 h 602"/>
              <a:gd name="T84" fmla="*/ 109354 w 609"/>
              <a:gd name="T85" fmla="*/ 148123 h 602"/>
              <a:gd name="T86" fmla="*/ 109354 w 609"/>
              <a:gd name="T87" fmla="*/ 148123 h 602"/>
              <a:gd name="T88" fmla="*/ 68706 w 609"/>
              <a:gd name="T89" fmla="*/ 107299 h 602"/>
              <a:gd name="T90" fmla="*/ 109354 w 609"/>
              <a:gd name="T91" fmla="*/ 66475 h 602"/>
              <a:gd name="T92" fmla="*/ 150002 w 609"/>
              <a:gd name="T93" fmla="*/ 107299 h 602"/>
              <a:gd name="T94" fmla="*/ 109354 w 609"/>
              <a:gd name="T95" fmla="*/ 148123 h 602"/>
              <a:gd name="T96" fmla="*/ 109354 w 609"/>
              <a:gd name="T97" fmla="*/ 86706 h 602"/>
              <a:gd name="T98" fmla="*/ 109354 w 609"/>
              <a:gd name="T99" fmla="*/ 86706 h 602"/>
              <a:gd name="T100" fmla="*/ 88850 w 609"/>
              <a:gd name="T101" fmla="*/ 107299 h 602"/>
              <a:gd name="T102" fmla="*/ 109354 w 609"/>
              <a:gd name="T103" fmla="*/ 127530 h 602"/>
              <a:gd name="T104" fmla="*/ 129857 w 609"/>
              <a:gd name="T105" fmla="*/ 107299 h 602"/>
              <a:gd name="T106" fmla="*/ 109354 w 609"/>
              <a:gd name="T107" fmla="*/ 86706 h 6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602">
                <a:moveTo>
                  <a:pt x="523" y="361"/>
                </a:moveTo>
                <a:lnTo>
                  <a:pt x="523" y="361"/>
                </a:lnTo>
                <a:cubicBezTo>
                  <a:pt x="523" y="382"/>
                  <a:pt x="516" y="396"/>
                  <a:pt x="502" y="410"/>
                </a:cubicBezTo>
                <a:cubicBezTo>
                  <a:pt x="502" y="417"/>
                  <a:pt x="551" y="474"/>
                  <a:pt x="523" y="502"/>
                </a:cubicBezTo>
                <a:cubicBezTo>
                  <a:pt x="509" y="523"/>
                  <a:pt x="509" y="523"/>
                  <a:pt x="509" y="523"/>
                </a:cubicBezTo>
                <a:cubicBezTo>
                  <a:pt x="488" y="544"/>
                  <a:pt x="431" y="509"/>
                  <a:pt x="417" y="495"/>
                </a:cubicBezTo>
                <a:cubicBezTo>
                  <a:pt x="403" y="509"/>
                  <a:pt x="382" y="516"/>
                  <a:pt x="361" y="523"/>
                </a:cubicBezTo>
                <a:cubicBezTo>
                  <a:pt x="368" y="523"/>
                  <a:pt x="368" y="523"/>
                  <a:pt x="368" y="523"/>
                </a:cubicBezTo>
                <a:cubicBezTo>
                  <a:pt x="368" y="523"/>
                  <a:pt x="354" y="601"/>
                  <a:pt x="311" y="601"/>
                </a:cubicBezTo>
                <a:cubicBezTo>
                  <a:pt x="297" y="601"/>
                  <a:pt x="297" y="601"/>
                  <a:pt x="297" y="601"/>
                </a:cubicBezTo>
                <a:cubicBezTo>
                  <a:pt x="262" y="601"/>
                  <a:pt x="247" y="530"/>
                  <a:pt x="240" y="516"/>
                </a:cubicBezTo>
                <a:cubicBezTo>
                  <a:pt x="226" y="516"/>
                  <a:pt x="205" y="509"/>
                  <a:pt x="191" y="495"/>
                </a:cubicBezTo>
                <a:cubicBezTo>
                  <a:pt x="191" y="502"/>
                  <a:pt x="191" y="502"/>
                  <a:pt x="191" y="502"/>
                </a:cubicBezTo>
                <a:cubicBezTo>
                  <a:pt x="191" y="502"/>
                  <a:pt x="127" y="551"/>
                  <a:pt x="99" y="516"/>
                </a:cubicBezTo>
                <a:cubicBezTo>
                  <a:pt x="85" y="509"/>
                  <a:pt x="85" y="509"/>
                  <a:pt x="85" y="509"/>
                </a:cubicBezTo>
                <a:cubicBezTo>
                  <a:pt x="64" y="481"/>
                  <a:pt x="99" y="424"/>
                  <a:pt x="106" y="410"/>
                </a:cubicBezTo>
                <a:cubicBezTo>
                  <a:pt x="99" y="396"/>
                  <a:pt x="92" y="382"/>
                  <a:pt x="85" y="361"/>
                </a:cubicBezTo>
                <a:cubicBezTo>
                  <a:pt x="71" y="361"/>
                  <a:pt x="0" y="339"/>
                  <a:pt x="0" y="304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255"/>
                  <a:pt x="71" y="240"/>
                  <a:pt x="85" y="240"/>
                </a:cubicBezTo>
                <a:cubicBezTo>
                  <a:pt x="92" y="219"/>
                  <a:pt x="99" y="205"/>
                  <a:pt x="106" y="184"/>
                </a:cubicBezTo>
                <a:cubicBezTo>
                  <a:pt x="99" y="177"/>
                  <a:pt x="57" y="113"/>
                  <a:pt x="85" y="92"/>
                </a:cubicBezTo>
                <a:cubicBezTo>
                  <a:pt x="99" y="78"/>
                  <a:pt x="99" y="78"/>
                  <a:pt x="99" y="78"/>
                </a:cubicBezTo>
                <a:cubicBezTo>
                  <a:pt x="120" y="50"/>
                  <a:pt x="177" y="92"/>
                  <a:pt x="191" y="99"/>
                </a:cubicBezTo>
                <a:cubicBezTo>
                  <a:pt x="205" y="92"/>
                  <a:pt x="226" y="85"/>
                  <a:pt x="240" y="78"/>
                </a:cubicBezTo>
                <a:cubicBezTo>
                  <a:pt x="247" y="64"/>
                  <a:pt x="269" y="0"/>
                  <a:pt x="297" y="0"/>
                </a:cubicBezTo>
                <a:cubicBezTo>
                  <a:pt x="311" y="0"/>
                  <a:pt x="311" y="0"/>
                  <a:pt x="311" y="0"/>
                </a:cubicBezTo>
                <a:cubicBezTo>
                  <a:pt x="346" y="0"/>
                  <a:pt x="361" y="57"/>
                  <a:pt x="368" y="78"/>
                </a:cubicBezTo>
                <a:cubicBezTo>
                  <a:pt x="382" y="85"/>
                  <a:pt x="403" y="92"/>
                  <a:pt x="417" y="99"/>
                </a:cubicBezTo>
                <a:cubicBezTo>
                  <a:pt x="431" y="92"/>
                  <a:pt x="488" y="57"/>
                  <a:pt x="509" y="78"/>
                </a:cubicBezTo>
                <a:cubicBezTo>
                  <a:pt x="523" y="92"/>
                  <a:pt x="523" y="92"/>
                  <a:pt x="523" y="92"/>
                </a:cubicBezTo>
                <a:cubicBezTo>
                  <a:pt x="551" y="120"/>
                  <a:pt x="516" y="170"/>
                  <a:pt x="502" y="184"/>
                </a:cubicBezTo>
                <a:cubicBezTo>
                  <a:pt x="516" y="205"/>
                  <a:pt x="523" y="219"/>
                  <a:pt x="523" y="240"/>
                </a:cubicBezTo>
                <a:cubicBezTo>
                  <a:pt x="530" y="240"/>
                  <a:pt x="608" y="248"/>
                  <a:pt x="608" y="290"/>
                </a:cubicBezTo>
                <a:cubicBezTo>
                  <a:pt x="608" y="304"/>
                  <a:pt x="608" y="304"/>
                  <a:pt x="608" y="304"/>
                </a:cubicBezTo>
                <a:cubicBezTo>
                  <a:pt x="608" y="339"/>
                  <a:pt x="544" y="353"/>
                  <a:pt x="523" y="361"/>
                </a:cubicBezTo>
                <a:close/>
                <a:moveTo>
                  <a:pt x="304" y="127"/>
                </a:moveTo>
                <a:lnTo>
                  <a:pt x="304" y="127"/>
                </a:lnTo>
                <a:cubicBezTo>
                  <a:pt x="212" y="127"/>
                  <a:pt x="134" y="205"/>
                  <a:pt x="134" y="297"/>
                </a:cubicBezTo>
                <a:cubicBezTo>
                  <a:pt x="134" y="396"/>
                  <a:pt x="212" y="467"/>
                  <a:pt x="304" y="467"/>
                </a:cubicBezTo>
                <a:cubicBezTo>
                  <a:pt x="396" y="467"/>
                  <a:pt x="474" y="396"/>
                  <a:pt x="474" y="297"/>
                </a:cubicBezTo>
                <a:cubicBezTo>
                  <a:pt x="474" y="205"/>
                  <a:pt x="396" y="127"/>
                  <a:pt x="304" y="127"/>
                </a:cubicBezTo>
                <a:close/>
                <a:moveTo>
                  <a:pt x="304" y="410"/>
                </a:moveTo>
                <a:lnTo>
                  <a:pt x="304" y="410"/>
                </a:lnTo>
                <a:cubicBezTo>
                  <a:pt x="240" y="410"/>
                  <a:pt x="191" y="361"/>
                  <a:pt x="191" y="297"/>
                </a:cubicBezTo>
                <a:cubicBezTo>
                  <a:pt x="191" y="233"/>
                  <a:pt x="240" y="184"/>
                  <a:pt x="304" y="184"/>
                </a:cubicBezTo>
                <a:cubicBezTo>
                  <a:pt x="368" y="184"/>
                  <a:pt x="417" y="233"/>
                  <a:pt x="417" y="297"/>
                </a:cubicBezTo>
                <a:cubicBezTo>
                  <a:pt x="417" y="361"/>
                  <a:pt x="368" y="410"/>
                  <a:pt x="304" y="410"/>
                </a:cubicBezTo>
                <a:close/>
                <a:moveTo>
                  <a:pt x="304" y="240"/>
                </a:moveTo>
                <a:lnTo>
                  <a:pt x="304" y="240"/>
                </a:lnTo>
                <a:cubicBezTo>
                  <a:pt x="276" y="240"/>
                  <a:pt x="247" y="269"/>
                  <a:pt x="247" y="297"/>
                </a:cubicBezTo>
                <a:cubicBezTo>
                  <a:pt x="247" y="332"/>
                  <a:pt x="276" y="353"/>
                  <a:pt x="304" y="353"/>
                </a:cubicBezTo>
                <a:cubicBezTo>
                  <a:pt x="332" y="353"/>
                  <a:pt x="361" y="332"/>
                  <a:pt x="361" y="297"/>
                </a:cubicBezTo>
                <a:cubicBezTo>
                  <a:pt x="361" y="269"/>
                  <a:pt x="332" y="240"/>
                  <a:pt x="304" y="2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" name="Freeform 72"/>
          <p:cNvSpPr>
            <a:spLocks noChangeArrowheads="1"/>
          </p:cNvSpPr>
          <p:nvPr/>
        </p:nvSpPr>
        <p:spPr bwMode="auto">
          <a:xfrm>
            <a:off x="1185863" y="3725863"/>
            <a:ext cx="217487" cy="177800"/>
          </a:xfrm>
          <a:custGeom>
            <a:avLst/>
            <a:gdLst>
              <a:gd name="T0" fmla="*/ 217118 w 602"/>
              <a:gd name="T1" fmla="*/ 167383 h 495"/>
              <a:gd name="T2" fmla="*/ 217118 w 602"/>
              <a:gd name="T3" fmla="*/ 167383 h 495"/>
              <a:gd name="T4" fmla="*/ 206641 w 602"/>
              <a:gd name="T5" fmla="*/ 177441 h 495"/>
              <a:gd name="T6" fmla="*/ 206641 w 602"/>
              <a:gd name="T7" fmla="*/ 177441 h 495"/>
              <a:gd name="T8" fmla="*/ 10115 w 602"/>
              <a:gd name="T9" fmla="*/ 177441 h 495"/>
              <a:gd name="T10" fmla="*/ 10115 w 602"/>
              <a:gd name="T11" fmla="*/ 177441 h 495"/>
              <a:gd name="T12" fmla="*/ 10115 w 602"/>
              <a:gd name="T13" fmla="*/ 177441 h 495"/>
              <a:gd name="T14" fmla="*/ 0 w 602"/>
              <a:gd name="T15" fmla="*/ 167383 h 495"/>
              <a:gd name="T16" fmla="*/ 2529 w 602"/>
              <a:gd name="T17" fmla="*/ 162355 h 495"/>
              <a:gd name="T18" fmla="*/ 2529 w 602"/>
              <a:gd name="T19" fmla="*/ 162355 h 495"/>
              <a:gd name="T20" fmla="*/ 99708 w 602"/>
              <a:gd name="T21" fmla="*/ 2514 h 495"/>
              <a:gd name="T22" fmla="*/ 99708 w 602"/>
              <a:gd name="T23" fmla="*/ 2514 h 495"/>
              <a:gd name="T24" fmla="*/ 109823 w 602"/>
              <a:gd name="T25" fmla="*/ 0 h 495"/>
              <a:gd name="T26" fmla="*/ 117410 w 602"/>
              <a:gd name="T27" fmla="*/ 5029 h 495"/>
              <a:gd name="T28" fmla="*/ 117410 w 602"/>
              <a:gd name="T29" fmla="*/ 5029 h 495"/>
              <a:gd name="T30" fmla="*/ 217118 w 602"/>
              <a:gd name="T31" fmla="*/ 162355 h 495"/>
              <a:gd name="T32" fmla="*/ 217118 w 602"/>
              <a:gd name="T33" fmla="*/ 162355 h 495"/>
              <a:gd name="T34" fmla="*/ 217118 w 602"/>
              <a:gd name="T35" fmla="*/ 167383 h 495"/>
              <a:gd name="T36" fmla="*/ 122467 w 602"/>
              <a:gd name="T37" fmla="*/ 55675 h 495"/>
              <a:gd name="T38" fmla="*/ 122467 w 602"/>
              <a:gd name="T39" fmla="*/ 55675 h 495"/>
              <a:gd name="T40" fmla="*/ 109823 w 602"/>
              <a:gd name="T41" fmla="*/ 43103 h 495"/>
              <a:gd name="T42" fmla="*/ 94289 w 602"/>
              <a:gd name="T43" fmla="*/ 55675 h 495"/>
              <a:gd name="T44" fmla="*/ 94289 w 602"/>
              <a:gd name="T45" fmla="*/ 106321 h 495"/>
              <a:gd name="T46" fmla="*/ 109823 w 602"/>
              <a:gd name="T47" fmla="*/ 121766 h 495"/>
              <a:gd name="T48" fmla="*/ 122467 w 602"/>
              <a:gd name="T49" fmla="*/ 106321 h 495"/>
              <a:gd name="T50" fmla="*/ 122467 w 602"/>
              <a:gd name="T51" fmla="*/ 55675 h 495"/>
              <a:gd name="T52" fmla="*/ 109823 w 602"/>
              <a:gd name="T53" fmla="*/ 131823 h 495"/>
              <a:gd name="T54" fmla="*/ 109823 w 602"/>
              <a:gd name="T55" fmla="*/ 131823 h 495"/>
              <a:gd name="T56" fmla="*/ 94289 w 602"/>
              <a:gd name="T57" fmla="*/ 144754 h 495"/>
              <a:gd name="T58" fmla="*/ 109823 w 602"/>
              <a:gd name="T59" fmla="*/ 157326 h 495"/>
              <a:gd name="T60" fmla="*/ 122467 w 602"/>
              <a:gd name="T61" fmla="*/ 144754 h 495"/>
              <a:gd name="T62" fmla="*/ 109823 w 602"/>
              <a:gd name="T63" fmla="*/ 131823 h 49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495">
                <a:moveTo>
                  <a:pt x="601" y="466"/>
                </a:moveTo>
                <a:lnTo>
                  <a:pt x="601" y="466"/>
                </a:lnTo>
                <a:cubicBezTo>
                  <a:pt x="601" y="487"/>
                  <a:pt x="594" y="494"/>
                  <a:pt x="572" y="494"/>
                </a:cubicBezTo>
                <a:cubicBezTo>
                  <a:pt x="28" y="494"/>
                  <a:pt x="28" y="494"/>
                  <a:pt x="28" y="494"/>
                </a:cubicBezTo>
                <a:cubicBezTo>
                  <a:pt x="14" y="494"/>
                  <a:pt x="0" y="487"/>
                  <a:pt x="0" y="466"/>
                </a:cubicBezTo>
                <a:cubicBezTo>
                  <a:pt x="0" y="466"/>
                  <a:pt x="0" y="459"/>
                  <a:pt x="7" y="452"/>
                </a:cubicBezTo>
                <a:cubicBezTo>
                  <a:pt x="276" y="7"/>
                  <a:pt x="276" y="7"/>
                  <a:pt x="276" y="7"/>
                </a:cubicBezTo>
                <a:cubicBezTo>
                  <a:pt x="283" y="0"/>
                  <a:pt x="290" y="0"/>
                  <a:pt x="304" y="0"/>
                </a:cubicBezTo>
                <a:cubicBezTo>
                  <a:pt x="311" y="0"/>
                  <a:pt x="318" y="0"/>
                  <a:pt x="325" y="14"/>
                </a:cubicBezTo>
                <a:cubicBezTo>
                  <a:pt x="601" y="452"/>
                  <a:pt x="601" y="452"/>
                  <a:pt x="601" y="452"/>
                </a:cubicBezTo>
                <a:cubicBezTo>
                  <a:pt x="601" y="459"/>
                  <a:pt x="601" y="466"/>
                  <a:pt x="601" y="466"/>
                </a:cubicBezTo>
                <a:close/>
                <a:moveTo>
                  <a:pt x="339" y="155"/>
                </a:moveTo>
                <a:lnTo>
                  <a:pt x="339" y="155"/>
                </a:lnTo>
                <a:cubicBezTo>
                  <a:pt x="339" y="134"/>
                  <a:pt x="325" y="120"/>
                  <a:pt x="304" y="120"/>
                </a:cubicBezTo>
                <a:cubicBezTo>
                  <a:pt x="283" y="120"/>
                  <a:pt x="261" y="134"/>
                  <a:pt x="261" y="155"/>
                </a:cubicBezTo>
                <a:cubicBezTo>
                  <a:pt x="261" y="296"/>
                  <a:pt x="261" y="296"/>
                  <a:pt x="261" y="296"/>
                </a:cubicBezTo>
                <a:cubicBezTo>
                  <a:pt x="261" y="318"/>
                  <a:pt x="283" y="339"/>
                  <a:pt x="304" y="339"/>
                </a:cubicBezTo>
                <a:cubicBezTo>
                  <a:pt x="325" y="339"/>
                  <a:pt x="339" y="318"/>
                  <a:pt x="339" y="296"/>
                </a:cubicBezTo>
                <a:lnTo>
                  <a:pt x="339" y="155"/>
                </a:lnTo>
                <a:close/>
                <a:moveTo>
                  <a:pt x="304" y="367"/>
                </a:moveTo>
                <a:lnTo>
                  <a:pt x="304" y="367"/>
                </a:lnTo>
                <a:cubicBezTo>
                  <a:pt x="283" y="367"/>
                  <a:pt x="261" y="381"/>
                  <a:pt x="261" y="403"/>
                </a:cubicBezTo>
                <a:cubicBezTo>
                  <a:pt x="261" y="424"/>
                  <a:pt x="283" y="438"/>
                  <a:pt x="304" y="438"/>
                </a:cubicBezTo>
                <a:cubicBezTo>
                  <a:pt x="325" y="438"/>
                  <a:pt x="339" y="424"/>
                  <a:pt x="339" y="403"/>
                </a:cubicBezTo>
                <a:cubicBezTo>
                  <a:pt x="339" y="381"/>
                  <a:pt x="325" y="367"/>
                  <a:pt x="304" y="3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7" name="Freeform 73"/>
          <p:cNvSpPr>
            <a:spLocks noChangeArrowheads="1"/>
          </p:cNvSpPr>
          <p:nvPr/>
        </p:nvSpPr>
        <p:spPr bwMode="auto">
          <a:xfrm>
            <a:off x="5365750" y="3322638"/>
            <a:ext cx="217488" cy="219075"/>
          </a:xfrm>
          <a:custGeom>
            <a:avLst/>
            <a:gdLst>
              <a:gd name="T0" fmla="*/ 207003 w 602"/>
              <a:gd name="T1" fmla="*/ 78781 h 609"/>
              <a:gd name="T2" fmla="*/ 207003 w 602"/>
              <a:gd name="T3" fmla="*/ 78781 h 609"/>
              <a:gd name="T4" fmla="*/ 196527 w 602"/>
              <a:gd name="T5" fmla="*/ 78781 h 609"/>
              <a:gd name="T6" fmla="*/ 191469 w 602"/>
              <a:gd name="T7" fmla="*/ 78781 h 609"/>
              <a:gd name="T8" fmla="*/ 163291 w 602"/>
              <a:gd name="T9" fmla="*/ 78781 h 609"/>
              <a:gd name="T10" fmla="*/ 153175 w 602"/>
              <a:gd name="T11" fmla="*/ 68708 h 609"/>
              <a:gd name="T12" fmla="*/ 163291 w 602"/>
              <a:gd name="T13" fmla="*/ 58276 h 609"/>
              <a:gd name="T14" fmla="*/ 181354 w 602"/>
              <a:gd name="T15" fmla="*/ 58276 h 609"/>
              <a:gd name="T16" fmla="*/ 107295 w 602"/>
              <a:gd name="T17" fmla="*/ 20145 h 609"/>
              <a:gd name="T18" fmla="*/ 20592 w 602"/>
              <a:gd name="T19" fmla="*/ 109358 h 609"/>
              <a:gd name="T20" fmla="*/ 10115 w 602"/>
              <a:gd name="T21" fmla="*/ 119430 h 609"/>
              <a:gd name="T22" fmla="*/ 0 w 602"/>
              <a:gd name="T23" fmla="*/ 109358 h 609"/>
              <a:gd name="T24" fmla="*/ 0 w 602"/>
              <a:gd name="T25" fmla="*/ 109358 h 609"/>
              <a:gd name="T26" fmla="*/ 107295 w 602"/>
              <a:gd name="T27" fmla="*/ 0 h 609"/>
              <a:gd name="T28" fmla="*/ 196527 w 602"/>
              <a:gd name="T29" fmla="*/ 45686 h 609"/>
              <a:gd name="T30" fmla="*/ 196527 w 602"/>
              <a:gd name="T31" fmla="*/ 28059 h 609"/>
              <a:gd name="T32" fmla="*/ 207003 w 602"/>
              <a:gd name="T33" fmla="*/ 17627 h 609"/>
              <a:gd name="T34" fmla="*/ 217119 w 602"/>
              <a:gd name="T35" fmla="*/ 28059 h 609"/>
              <a:gd name="T36" fmla="*/ 217119 w 602"/>
              <a:gd name="T37" fmla="*/ 68708 h 609"/>
              <a:gd name="T38" fmla="*/ 207003 w 602"/>
              <a:gd name="T39" fmla="*/ 78781 h 609"/>
              <a:gd name="T40" fmla="*/ 10115 w 602"/>
              <a:gd name="T41" fmla="*/ 139935 h 609"/>
              <a:gd name="T42" fmla="*/ 10115 w 602"/>
              <a:gd name="T43" fmla="*/ 139935 h 609"/>
              <a:gd name="T44" fmla="*/ 53467 w 602"/>
              <a:gd name="T45" fmla="*/ 139935 h 609"/>
              <a:gd name="T46" fmla="*/ 63943 w 602"/>
              <a:gd name="T47" fmla="*/ 150007 h 609"/>
              <a:gd name="T48" fmla="*/ 53467 w 602"/>
              <a:gd name="T49" fmla="*/ 160079 h 609"/>
              <a:gd name="T50" fmla="*/ 35765 w 602"/>
              <a:gd name="T51" fmla="*/ 160079 h 609"/>
              <a:gd name="T52" fmla="*/ 107295 w 602"/>
              <a:gd name="T53" fmla="*/ 198211 h 609"/>
              <a:gd name="T54" fmla="*/ 196527 w 602"/>
              <a:gd name="T55" fmla="*/ 109358 h 609"/>
              <a:gd name="T56" fmla="*/ 207003 w 602"/>
              <a:gd name="T57" fmla="*/ 99285 h 609"/>
              <a:gd name="T58" fmla="*/ 217119 w 602"/>
              <a:gd name="T59" fmla="*/ 109358 h 609"/>
              <a:gd name="T60" fmla="*/ 217119 w 602"/>
              <a:gd name="T61" fmla="*/ 109358 h 609"/>
              <a:gd name="T62" fmla="*/ 107295 w 602"/>
              <a:gd name="T63" fmla="*/ 218715 h 609"/>
              <a:gd name="T64" fmla="*/ 20592 w 602"/>
              <a:gd name="T65" fmla="*/ 172670 h 609"/>
              <a:gd name="T66" fmla="*/ 20592 w 602"/>
              <a:gd name="T67" fmla="*/ 190656 h 609"/>
              <a:gd name="T68" fmla="*/ 10115 w 602"/>
              <a:gd name="T69" fmla="*/ 200729 h 609"/>
              <a:gd name="T70" fmla="*/ 0 w 602"/>
              <a:gd name="T71" fmla="*/ 190656 h 609"/>
              <a:gd name="T72" fmla="*/ 0 w 602"/>
              <a:gd name="T73" fmla="*/ 150007 h 609"/>
              <a:gd name="T74" fmla="*/ 10115 w 602"/>
              <a:gd name="T75" fmla="*/ 139935 h 60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2" h="609">
                <a:moveTo>
                  <a:pt x="573" y="219"/>
                </a:moveTo>
                <a:lnTo>
                  <a:pt x="573" y="219"/>
                </a:lnTo>
                <a:cubicBezTo>
                  <a:pt x="544" y="219"/>
                  <a:pt x="544" y="219"/>
                  <a:pt x="544" y="219"/>
                </a:cubicBezTo>
                <a:cubicBezTo>
                  <a:pt x="530" y="219"/>
                  <a:pt x="530" y="219"/>
                  <a:pt x="530" y="219"/>
                </a:cubicBezTo>
                <a:cubicBezTo>
                  <a:pt x="452" y="219"/>
                  <a:pt x="452" y="219"/>
                  <a:pt x="452" y="219"/>
                </a:cubicBezTo>
                <a:cubicBezTo>
                  <a:pt x="431" y="219"/>
                  <a:pt x="424" y="205"/>
                  <a:pt x="424" y="191"/>
                </a:cubicBezTo>
                <a:cubicBezTo>
                  <a:pt x="424" y="177"/>
                  <a:pt x="431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2" y="99"/>
                  <a:pt x="382" y="56"/>
                  <a:pt x="297" y="56"/>
                </a:cubicBezTo>
                <a:cubicBezTo>
                  <a:pt x="163" y="56"/>
                  <a:pt x="57" y="169"/>
                  <a:pt x="57" y="304"/>
                </a:cubicBezTo>
                <a:cubicBezTo>
                  <a:pt x="57" y="318"/>
                  <a:pt x="42" y="332"/>
                  <a:pt x="28" y="332"/>
                </a:cubicBezTo>
                <a:cubicBezTo>
                  <a:pt x="7" y="332"/>
                  <a:pt x="0" y="318"/>
                  <a:pt x="0" y="304"/>
                </a:cubicBezTo>
                <a:cubicBezTo>
                  <a:pt x="0" y="134"/>
                  <a:pt x="134" y="0"/>
                  <a:pt x="297" y="0"/>
                </a:cubicBezTo>
                <a:cubicBezTo>
                  <a:pt x="403" y="0"/>
                  <a:pt x="488" y="49"/>
                  <a:pt x="544" y="127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544" y="64"/>
                  <a:pt x="558" y="49"/>
                  <a:pt x="573" y="49"/>
                </a:cubicBezTo>
                <a:cubicBezTo>
                  <a:pt x="587" y="49"/>
                  <a:pt x="601" y="64"/>
                  <a:pt x="601" y="78"/>
                </a:cubicBezTo>
                <a:cubicBezTo>
                  <a:pt x="601" y="191"/>
                  <a:pt x="601" y="191"/>
                  <a:pt x="601" y="191"/>
                </a:cubicBezTo>
                <a:cubicBezTo>
                  <a:pt x="601" y="205"/>
                  <a:pt x="587" y="219"/>
                  <a:pt x="573" y="219"/>
                </a:cubicBezTo>
                <a:close/>
                <a:moveTo>
                  <a:pt x="28" y="389"/>
                </a:moveTo>
                <a:lnTo>
                  <a:pt x="28" y="389"/>
                </a:lnTo>
                <a:cubicBezTo>
                  <a:pt x="148" y="389"/>
                  <a:pt x="148" y="389"/>
                  <a:pt x="148" y="389"/>
                </a:cubicBezTo>
                <a:cubicBezTo>
                  <a:pt x="163" y="389"/>
                  <a:pt x="177" y="403"/>
                  <a:pt x="177" y="417"/>
                </a:cubicBezTo>
                <a:cubicBezTo>
                  <a:pt x="177" y="431"/>
                  <a:pt x="163" y="445"/>
                  <a:pt x="148" y="445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141" y="509"/>
                  <a:pt x="219" y="551"/>
                  <a:pt x="297" y="551"/>
                </a:cubicBezTo>
                <a:cubicBezTo>
                  <a:pt x="431" y="551"/>
                  <a:pt x="544" y="438"/>
                  <a:pt x="544" y="304"/>
                </a:cubicBezTo>
                <a:cubicBezTo>
                  <a:pt x="544" y="290"/>
                  <a:pt x="558" y="276"/>
                  <a:pt x="573" y="276"/>
                </a:cubicBezTo>
                <a:cubicBezTo>
                  <a:pt x="587" y="276"/>
                  <a:pt x="601" y="290"/>
                  <a:pt x="601" y="304"/>
                </a:cubicBezTo>
                <a:cubicBezTo>
                  <a:pt x="601" y="473"/>
                  <a:pt x="466" y="608"/>
                  <a:pt x="297" y="608"/>
                </a:cubicBezTo>
                <a:cubicBezTo>
                  <a:pt x="198" y="608"/>
                  <a:pt x="106" y="558"/>
                  <a:pt x="57" y="480"/>
                </a:cubicBezTo>
                <a:cubicBezTo>
                  <a:pt x="57" y="530"/>
                  <a:pt x="57" y="530"/>
                  <a:pt x="57" y="530"/>
                </a:cubicBezTo>
                <a:cubicBezTo>
                  <a:pt x="57" y="544"/>
                  <a:pt x="42" y="558"/>
                  <a:pt x="28" y="558"/>
                </a:cubicBezTo>
                <a:cubicBezTo>
                  <a:pt x="7" y="558"/>
                  <a:pt x="0" y="544"/>
                  <a:pt x="0" y="530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403"/>
                  <a:pt x="7" y="389"/>
                  <a:pt x="28" y="3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8" name="Freeform 74"/>
          <p:cNvSpPr>
            <a:spLocks noChangeArrowheads="1"/>
          </p:cNvSpPr>
          <p:nvPr/>
        </p:nvSpPr>
        <p:spPr bwMode="auto">
          <a:xfrm>
            <a:off x="4983163" y="3322638"/>
            <a:ext cx="219075" cy="219075"/>
          </a:xfrm>
          <a:custGeom>
            <a:avLst/>
            <a:gdLst>
              <a:gd name="T0" fmla="*/ 208276 w 609"/>
              <a:gd name="T1" fmla="*/ 78781 h 609"/>
              <a:gd name="T2" fmla="*/ 208276 w 609"/>
              <a:gd name="T3" fmla="*/ 78781 h 609"/>
              <a:gd name="T4" fmla="*/ 162592 w 609"/>
              <a:gd name="T5" fmla="*/ 78781 h 609"/>
              <a:gd name="T6" fmla="*/ 152520 w 609"/>
              <a:gd name="T7" fmla="*/ 68708 h 609"/>
              <a:gd name="T8" fmla="*/ 162592 w 609"/>
              <a:gd name="T9" fmla="*/ 58276 h 609"/>
              <a:gd name="T10" fmla="*/ 180577 w 609"/>
              <a:gd name="T11" fmla="*/ 58276 h 609"/>
              <a:gd name="T12" fmla="*/ 109354 w 609"/>
              <a:gd name="T13" fmla="*/ 20145 h 609"/>
              <a:gd name="T14" fmla="*/ 20144 w 609"/>
              <a:gd name="T15" fmla="*/ 109358 h 609"/>
              <a:gd name="T16" fmla="*/ 109354 w 609"/>
              <a:gd name="T17" fmla="*/ 198211 h 609"/>
              <a:gd name="T18" fmla="*/ 198203 w 609"/>
              <a:gd name="T19" fmla="*/ 109358 h 609"/>
              <a:gd name="T20" fmla="*/ 208276 w 609"/>
              <a:gd name="T21" fmla="*/ 99285 h 609"/>
              <a:gd name="T22" fmla="*/ 218707 w 609"/>
              <a:gd name="T23" fmla="*/ 109358 h 609"/>
              <a:gd name="T24" fmla="*/ 109354 w 609"/>
              <a:gd name="T25" fmla="*/ 218715 h 609"/>
              <a:gd name="T26" fmla="*/ 0 w 609"/>
              <a:gd name="T27" fmla="*/ 109358 h 609"/>
              <a:gd name="T28" fmla="*/ 109354 w 609"/>
              <a:gd name="T29" fmla="*/ 0 h 609"/>
              <a:gd name="T30" fmla="*/ 198203 w 609"/>
              <a:gd name="T31" fmla="*/ 45686 h 609"/>
              <a:gd name="T32" fmla="*/ 198203 w 609"/>
              <a:gd name="T33" fmla="*/ 28059 h 609"/>
              <a:gd name="T34" fmla="*/ 208276 w 609"/>
              <a:gd name="T35" fmla="*/ 17627 h 609"/>
              <a:gd name="T36" fmla="*/ 218707 w 609"/>
              <a:gd name="T37" fmla="*/ 28059 h 609"/>
              <a:gd name="T38" fmla="*/ 218707 w 609"/>
              <a:gd name="T39" fmla="*/ 68708 h 609"/>
              <a:gd name="T40" fmla="*/ 208276 w 609"/>
              <a:gd name="T41" fmla="*/ 78781 h 60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9" h="609">
                <a:moveTo>
                  <a:pt x="579" y="219"/>
                </a:moveTo>
                <a:lnTo>
                  <a:pt x="579" y="219"/>
                </a:lnTo>
                <a:cubicBezTo>
                  <a:pt x="452" y="219"/>
                  <a:pt x="452" y="219"/>
                  <a:pt x="452" y="219"/>
                </a:cubicBezTo>
                <a:cubicBezTo>
                  <a:pt x="438" y="219"/>
                  <a:pt x="424" y="205"/>
                  <a:pt x="424" y="191"/>
                </a:cubicBezTo>
                <a:cubicBezTo>
                  <a:pt x="424" y="177"/>
                  <a:pt x="438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9" y="99"/>
                  <a:pt x="389" y="56"/>
                  <a:pt x="304" y="56"/>
                </a:cubicBezTo>
                <a:cubicBezTo>
                  <a:pt x="169" y="56"/>
                  <a:pt x="56" y="169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290"/>
                  <a:pt x="558" y="276"/>
                  <a:pt x="579" y="276"/>
                </a:cubicBezTo>
                <a:cubicBezTo>
                  <a:pt x="594" y="276"/>
                  <a:pt x="608" y="290"/>
                  <a:pt x="608" y="304"/>
                </a:cubicBezTo>
                <a:cubicBezTo>
                  <a:pt x="608" y="473"/>
                  <a:pt x="473" y="608"/>
                  <a:pt x="304" y="608"/>
                </a:cubicBezTo>
                <a:cubicBezTo>
                  <a:pt x="134" y="608"/>
                  <a:pt x="0" y="473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03" y="0"/>
                  <a:pt x="495" y="49"/>
                  <a:pt x="551" y="127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551" y="64"/>
                  <a:pt x="558" y="49"/>
                  <a:pt x="579" y="49"/>
                </a:cubicBezTo>
                <a:cubicBezTo>
                  <a:pt x="594" y="49"/>
                  <a:pt x="608" y="64"/>
                  <a:pt x="608" y="78"/>
                </a:cubicBezTo>
                <a:cubicBezTo>
                  <a:pt x="608" y="191"/>
                  <a:pt x="608" y="191"/>
                  <a:pt x="608" y="191"/>
                </a:cubicBezTo>
                <a:cubicBezTo>
                  <a:pt x="608" y="205"/>
                  <a:pt x="594" y="219"/>
                  <a:pt x="579" y="219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9" name="Freeform 75"/>
          <p:cNvSpPr>
            <a:spLocks noChangeArrowheads="1"/>
          </p:cNvSpPr>
          <p:nvPr/>
        </p:nvSpPr>
        <p:spPr bwMode="auto">
          <a:xfrm>
            <a:off x="4605338" y="3343275"/>
            <a:ext cx="217487" cy="152400"/>
          </a:xfrm>
          <a:custGeom>
            <a:avLst/>
            <a:gdLst>
              <a:gd name="T0" fmla="*/ 191468 w 602"/>
              <a:gd name="T1" fmla="*/ 65980 h 425"/>
              <a:gd name="T2" fmla="*/ 191468 w 602"/>
              <a:gd name="T3" fmla="*/ 65980 h 425"/>
              <a:gd name="T4" fmla="*/ 183882 w 602"/>
              <a:gd name="T5" fmla="*/ 68490 h 425"/>
              <a:gd name="T6" fmla="*/ 173405 w 602"/>
              <a:gd name="T7" fmla="*/ 58450 h 425"/>
              <a:gd name="T8" fmla="*/ 175934 w 602"/>
              <a:gd name="T9" fmla="*/ 50920 h 425"/>
              <a:gd name="T10" fmla="*/ 183882 w 602"/>
              <a:gd name="T11" fmla="*/ 45899 h 425"/>
              <a:gd name="T12" fmla="*/ 175934 w 602"/>
              <a:gd name="T13" fmla="*/ 45899 h 425"/>
              <a:gd name="T14" fmla="*/ 175934 w 602"/>
              <a:gd name="T15" fmla="*/ 45899 h 425"/>
              <a:gd name="T16" fmla="*/ 165819 w 602"/>
              <a:gd name="T17" fmla="*/ 45899 h 425"/>
              <a:gd name="T18" fmla="*/ 165819 w 602"/>
              <a:gd name="T19" fmla="*/ 45899 h 425"/>
              <a:gd name="T20" fmla="*/ 158232 w 602"/>
              <a:gd name="T21" fmla="*/ 45899 h 425"/>
              <a:gd name="T22" fmla="*/ 50938 w 602"/>
              <a:gd name="T23" fmla="*/ 149531 h 425"/>
              <a:gd name="T24" fmla="*/ 43351 w 602"/>
              <a:gd name="T25" fmla="*/ 152041 h 425"/>
              <a:gd name="T26" fmla="*/ 43351 w 602"/>
              <a:gd name="T27" fmla="*/ 152041 h 425"/>
              <a:gd name="T28" fmla="*/ 30707 w 602"/>
              <a:gd name="T29" fmla="*/ 152041 h 425"/>
              <a:gd name="T30" fmla="*/ 30707 w 602"/>
              <a:gd name="T31" fmla="*/ 152041 h 425"/>
              <a:gd name="T32" fmla="*/ 10115 w 602"/>
              <a:gd name="T33" fmla="*/ 152041 h 425"/>
              <a:gd name="T34" fmla="*/ 0 w 602"/>
              <a:gd name="T35" fmla="*/ 142001 h 425"/>
              <a:gd name="T36" fmla="*/ 10115 w 602"/>
              <a:gd name="T37" fmla="*/ 131960 h 425"/>
              <a:gd name="T38" fmla="*/ 30707 w 602"/>
              <a:gd name="T39" fmla="*/ 131960 h 425"/>
              <a:gd name="T40" fmla="*/ 30707 w 602"/>
              <a:gd name="T41" fmla="*/ 131960 h 425"/>
              <a:gd name="T42" fmla="*/ 40822 w 602"/>
              <a:gd name="T43" fmla="*/ 131960 h 425"/>
              <a:gd name="T44" fmla="*/ 145588 w 602"/>
              <a:gd name="T45" fmla="*/ 27970 h 425"/>
              <a:gd name="T46" fmla="*/ 145588 w 602"/>
              <a:gd name="T47" fmla="*/ 27970 h 425"/>
              <a:gd name="T48" fmla="*/ 153175 w 602"/>
              <a:gd name="T49" fmla="*/ 25460 h 425"/>
              <a:gd name="T50" fmla="*/ 153175 w 602"/>
              <a:gd name="T51" fmla="*/ 25460 h 425"/>
              <a:gd name="T52" fmla="*/ 170876 w 602"/>
              <a:gd name="T53" fmla="*/ 25460 h 425"/>
              <a:gd name="T54" fmla="*/ 170876 w 602"/>
              <a:gd name="T55" fmla="*/ 25460 h 425"/>
              <a:gd name="T56" fmla="*/ 183882 w 602"/>
              <a:gd name="T57" fmla="*/ 25460 h 425"/>
              <a:gd name="T58" fmla="*/ 175934 w 602"/>
              <a:gd name="T59" fmla="*/ 17929 h 425"/>
              <a:gd name="T60" fmla="*/ 173405 w 602"/>
              <a:gd name="T61" fmla="*/ 10399 h 425"/>
              <a:gd name="T62" fmla="*/ 183882 w 602"/>
              <a:gd name="T63" fmla="*/ 0 h 425"/>
              <a:gd name="T64" fmla="*/ 191468 w 602"/>
              <a:gd name="T65" fmla="*/ 5379 h 425"/>
              <a:gd name="T66" fmla="*/ 214589 w 602"/>
              <a:gd name="T67" fmla="*/ 27970 h 425"/>
              <a:gd name="T68" fmla="*/ 217118 w 602"/>
              <a:gd name="T69" fmla="*/ 35500 h 425"/>
              <a:gd name="T70" fmla="*/ 214589 w 602"/>
              <a:gd name="T71" fmla="*/ 43389 h 425"/>
              <a:gd name="T72" fmla="*/ 191468 w 602"/>
              <a:gd name="T73" fmla="*/ 65980 h 4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425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9" y="191"/>
                </a:cubicBezTo>
                <a:cubicBezTo>
                  <a:pt x="495" y="191"/>
                  <a:pt x="480" y="177"/>
                  <a:pt x="480" y="163"/>
                </a:cubicBezTo>
                <a:cubicBezTo>
                  <a:pt x="480" y="156"/>
                  <a:pt x="480" y="149"/>
                  <a:pt x="487" y="142"/>
                </a:cubicBezTo>
                <a:cubicBezTo>
                  <a:pt x="509" y="128"/>
                  <a:pt x="509" y="128"/>
                  <a:pt x="509" y="128"/>
                </a:cubicBezTo>
                <a:cubicBezTo>
                  <a:pt x="487" y="128"/>
                  <a:pt x="487" y="128"/>
                  <a:pt x="487" y="128"/>
                </a:cubicBezTo>
                <a:cubicBezTo>
                  <a:pt x="459" y="128"/>
                  <a:pt x="459" y="128"/>
                  <a:pt x="459" y="128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34" y="424"/>
                  <a:pt x="127" y="424"/>
                  <a:pt x="120" y="424"/>
                </a:cubicBezTo>
                <a:cubicBezTo>
                  <a:pt x="85" y="424"/>
                  <a:pt x="85" y="424"/>
                  <a:pt x="85" y="424"/>
                </a:cubicBez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5" y="368"/>
                  <a:pt x="85" y="368"/>
                  <a:pt x="85" y="368"/>
                </a:cubicBezTo>
                <a:cubicBezTo>
                  <a:pt x="113" y="368"/>
                  <a:pt x="113" y="368"/>
                  <a:pt x="113" y="368"/>
                </a:cubicBezTo>
                <a:cubicBezTo>
                  <a:pt x="403" y="78"/>
                  <a:pt x="403" y="78"/>
                  <a:pt x="403" y="78"/>
                </a:cubicBezTo>
                <a:cubicBezTo>
                  <a:pt x="410" y="71"/>
                  <a:pt x="417" y="71"/>
                  <a:pt x="424" y="71"/>
                </a:cubicBezTo>
                <a:cubicBezTo>
                  <a:pt x="473" y="71"/>
                  <a:pt x="473" y="71"/>
                  <a:pt x="473" y="71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487" y="50"/>
                  <a:pt x="487" y="50"/>
                  <a:pt x="487" y="50"/>
                </a:cubicBezTo>
                <a:cubicBezTo>
                  <a:pt x="480" y="43"/>
                  <a:pt x="480" y="36"/>
                  <a:pt x="480" y="29"/>
                </a:cubicBezTo>
                <a:cubicBezTo>
                  <a:pt x="480" y="15"/>
                  <a:pt x="495" y="0"/>
                  <a:pt x="509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594" y="78"/>
                  <a:pt x="594" y="78"/>
                  <a:pt x="594" y="78"/>
                </a:cubicBezTo>
                <a:cubicBezTo>
                  <a:pt x="601" y="85"/>
                  <a:pt x="601" y="92"/>
                  <a:pt x="601" y="99"/>
                </a:cubicBezTo>
                <a:cubicBezTo>
                  <a:pt x="601" y="106"/>
                  <a:pt x="601" y="113"/>
                  <a:pt x="594" y="121"/>
                </a:cubicBezTo>
                <a:lnTo>
                  <a:pt x="530" y="184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0" name="Freeform 76"/>
          <p:cNvSpPr>
            <a:spLocks noChangeArrowheads="1"/>
          </p:cNvSpPr>
          <p:nvPr/>
        </p:nvSpPr>
        <p:spPr bwMode="auto">
          <a:xfrm>
            <a:off x="4225925" y="3368675"/>
            <a:ext cx="215900" cy="152400"/>
          </a:xfrm>
          <a:custGeom>
            <a:avLst/>
            <a:gdLst>
              <a:gd name="T0" fmla="*/ 187873 w 601"/>
              <a:gd name="T1" fmla="*/ 86061 h 425"/>
              <a:gd name="T2" fmla="*/ 187873 w 601"/>
              <a:gd name="T3" fmla="*/ 86061 h 425"/>
              <a:gd name="T4" fmla="*/ 182844 w 601"/>
              <a:gd name="T5" fmla="*/ 83551 h 425"/>
              <a:gd name="T6" fmla="*/ 172426 w 601"/>
              <a:gd name="T7" fmla="*/ 93950 h 425"/>
              <a:gd name="T8" fmla="*/ 174941 w 601"/>
              <a:gd name="T9" fmla="*/ 101480 h 425"/>
              <a:gd name="T10" fmla="*/ 180329 w 601"/>
              <a:gd name="T11" fmla="*/ 106501 h 425"/>
              <a:gd name="T12" fmla="*/ 174941 w 601"/>
              <a:gd name="T13" fmla="*/ 106501 h 425"/>
              <a:gd name="T14" fmla="*/ 174941 w 601"/>
              <a:gd name="T15" fmla="*/ 106501 h 425"/>
              <a:gd name="T16" fmla="*/ 164883 w 601"/>
              <a:gd name="T17" fmla="*/ 106501 h 425"/>
              <a:gd name="T18" fmla="*/ 164883 w 601"/>
              <a:gd name="T19" fmla="*/ 106501 h 425"/>
              <a:gd name="T20" fmla="*/ 154824 w 601"/>
              <a:gd name="T21" fmla="*/ 106501 h 425"/>
              <a:gd name="T22" fmla="*/ 50650 w 601"/>
              <a:gd name="T23" fmla="*/ 2510 h 425"/>
              <a:gd name="T24" fmla="*/ 43107 w 601"/>
              <a:gd name="T25" fmla="*/ 0 h 425"/>
              <a:gd name="T26" fmla="*/ 43107 w 601"/>
              <a:gd name="T27" fmla="*/ 0 h 425"/>
              <a:gd name="T28" fmla="*/ 30534 w 601"/>
              <a:gd name="T29" fmla="*/ 0 h 425"/>
              <a:gd name="T30" fmla="*/ 30534 w 601"/>
              <a:gd name="T31" fmla="*/ 0 h 425"/>
              <a:gd name="T32" fmla="*/ 10058 w 601"/>
              <a:gd name="T33" fmla="*/ 0 h 425"/>
              <a:gd name="T34" fmla="*/ 0 w 601"/>
              <a:gd name="T35" fmla="*/ 10040 h 425"/>
              <a:gd name="T36" fmla="*/ 10058 w 601"/>
              <a:gd name="T37" fmla="*/ 20440 h 425"/>
              <a:gd name="T38" fmla="*/ 30534 w 601"/>
              <a:gd name="T39" fmla="*/ 20440 h 425"/>
              <a:gd name="T40" fmla="*/ 30534 w 601"/>
              <a:gd name="T41" fmla="*/ 20440 h 425"/>
              <a:gd name="T42" fmla="*/ 38077 w 601"/>
              <a:gd name="T43" fmla="*/ 20440 h 425"/>
              <a:gd name="T44" fmla="*/ 144766 w 601"/>
              <a:gd name="T45" fmla="*/ 124072 h 425"/>
              <a:gd name="T46" fmla="*/ 144766 w 601"/>
              <a:gd name="T47" fmla="*/ 124072 h 425"/>
              <a:gd name="T48" fmla="*/ 152310 w 601"/>
              <a:gd name="T49" fmla="*/ 126582 h 425"/>
              <a:gd name="T50" fmla="*/ 152310 w 601"/>
              <a:gd name="T51" fmla="*/ 126582 h 425"/>
              <a:gd name="T52" fmla="*/ 167397 w 601"/>
              <a:gd name="T53" fmla="*/ 126582 h 425"/>
              <a:gd name="T54" fmla="*/ 167397 w 601"/>
              <a:gd name="T55" fmla="*/ 126582 h 425"/>
              <a:gd name="T56" fmla="*/ 180329 w 601"/>
              <a:gd name="T57" fmla="*/ 126582 h 425"/>
              <a:gd name="T58" fmla="*/ 174941 w 601"/>
              <a:gd name="T59" fmla="*/ 134471 h 425"/>
              <a:gd name="T60" fmla="*/ 172426 w 601"/>
              <a:gd name="T61" fmla="*/ 142001 h 425"/>
              <a:gd name="T62" fmla="*/ 182844 w 601"/>
              <a:gd name="T63" fmla="*/ 152041 h 425"/>
              <a:gd name="T64" fmla="*/ 187873 w 601"/>
              <a:gd name="T65" fmla="*/ 147021 h 425"/>
              <a:gd name="T66" fmla="*/ 213018 w 601"/>
              <a:gd name="T67" fmla="*/ 124072 h 425"/>
              <a:gd name="T68" fmla="*/ 215533 w 601"/>
              <a:gd name="T69" fmla="*/ 116541 h 425"/>
              <a:gd name="T70" fmla="*/ 213018 w 601"/>
              <a:gd name="T71" fmla="*/ 111521 h 425"/>
              <a:gd name="T72" fmla="*/ 187873 w 601"/>
              <a:gd name="T73" fmla="*/ 86061 h 4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1" h="425">
                <a:moveTo>
                  <a:pt x="523" y="240"/>
                </a:moveTo>
                <a:lnTo>
                  <a:pt x="523" y="240"/>
                </a:lnTo>
                <a:cubicBezTo>
                  <a:pt x="523" y="233"/>
                  <a:pt x="516" y="233"/>
                  <a:pt x="509" y="233"/>
                </a:cubicBezTo>
                <a:cubicBezTo>
                  <a:pt x="487" y="233"/>
                  <a:pt x="480" y="248"/>
                  <a:pt x="480" y="262"/>
                </a:cubicBezTo>
                <a:cubicBezTo>
                  <a:pt x="480" y="269"/>
                  <a:pt x="480" y="276"/>
                  <a:pt x="487" y="283"/>
                </a:cubicBezTo>
                <a:cubicBezTo>
                  <a:pt x="502" y="297"/>
                  <a:pt x="502" y="297"/>
                  <a:pt x="502" y="297"/>
                </a:cubicBezTo>
                <a:cubicBezTo>
                  <a:pt x="487" y="297"/>
                  <a:pt x="487" y="297"/>
                  <a:pt x="487" y="297"/>
                </a:cubicBezTo>
                <a:cubicBezTo>
                  <a:pt x="459" y="297"/>
                  <a:pt x="459" y="297"/>
                  <a:pt x="459" y="297"/>
                </a:cubicBezTo>
                <a:cubicBezTo>
                  <a:pt x="431" y="297"/>
                  <a:pt x="431" y="297"/>
                  <a:pt x="431" y="297"/>
                </a:cubicBezTo>
                <a:cubicBezTo>
                  <a:pt x="141" y="7"/>
                  <a:pt x="141" y="7"/>
                  <a:pt x="141" y="7"/>
                </a:cubicBezTo>
                <a:cubicBezTo>
                  <a:pt x="134" y="0"/>
                  <a:pt x="127" y="0"/>
                  <a:pt x="120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7" y="0"/>
                  <a:pt x="0" y="7"/>
                  <a:pt x="0" y="28"/>
                </a:cubicBezTo>
                <a:cubicBezTo>
                  <a:pt x="0" y="42"/>
                  <a:pt x="7" y="57"/>
                  <a:pt x="28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403" y="346"/>
                  <a:pt x="403" y="346"/>
                  <a:pt x="403" y="346"/>
                </a:cubicBezTo>
                <a:cubicBezTo>
                  <a:pt x="410" y="353"/>
                  <a:pt x="417" y="353"/>
                  <a:pt x="424" y="353"/>
                </a:cubicBezTo>
                <a:cubicBezTo>
                  <a:pt x="466" y="353"/>
                  <a:pt x="466" y="353"/>
                  <a:pt x="466" y="353"/>
                </a:cubicBezTo>
                <a:cubicBezTo>
                  <a:pt x="502" y="353"/>
                  <a:pt x="502" y="353"/>
                  <a:pt x="502" y="353"/>
                </a:cubicBezTo>
                <a:cubicBezTo>
                  <a:pt x="487" y="375"/>
                  <a:pt x="487" y="375"/>
                  <a:pt x="487" y="375"/>
                </a:cubicBezTo>
                <a:cubicBezTo>
                  <a:pt x="480" y="382"/>
                  <a:pt x="480" y="389"/>
                  <a:pt x="480" y="396"/>
                </a:cubicBezTo>
                <a:cubicBezTo>
                  <a:pt x="480" y="410"/>
                  <a:pt x="487" y="424"/>
                  <a:pt x="509" y="424"/>
                </a:cubicBezTo>
                <a:cubicBezTo>
                  <a:pt x="516" y="424"/>
                  <a:pt x="523" y="417"/>
                  <a:pt x="523" y="410"/>
                </a:cubicBezTo>
                <a:cubicBezTo>
                  <a:pt x="593" y="346"/>
                  <a:pt x="593" y="346"/>
                  <a:pt x="593" y="346"/>
                </a:cubicBezTo>
                <a:cubicBezTo>
                  <a:pt x="600" y="339"/>
                  <a:pt x="600" y="332"/>
                  <a:pt x="600" y="325"/>
                </a:cubicBezTo>
                <a:cubicBezTo>
                  <a:pt x="600" y="318"/>
                  <a:pt x="600" y="311"/>
                  <a:pt x="593" y="311"/>
                </a:cubicBezTo>
                <a:lnTo>
                  <a:pt x="523" y="24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1" name="Freeform 77"/>
          <p:cNvSpPr>
            <a:spLocks noChangeArrowheads="1"/>
          </p:cNvSpPr>
          <p:nvPr/>
        </p:nvSpPr>
        <p:spPr bwMode="auto">
          <a:xfrm>
            <a:off x="3843338" y="3343275"/>
            <a:ext cx="219075" cy="177800"/>
          </a:xfrm>
          <a:custGeom>
            <a:avLst/>
            <a:gdLst>
              <a:gd name="T0" fmla="*/ 190963 w 608"/>
              <a:gd name="T1" fmla="*/ 65958 h 496"/>
              <a:gd name="T2" fmla="*/ 172948 w 608"/>
              <a:gd name="T3" fmla="*/ 58430 h 496"/>
              <a:gd name="T4" fmla="*/ 183036 w 608"/>
              <a:gd name="T5" fmla="*/ 45884 h 496"/>
              <a:gd name="T6" fmla="*/ 177992 w 608"/>
              <a:gd name="T7" fmla="*/ 45884 h 496"/>
              <a:gd name="T8" fmla="*/ 167903 w 608"/>
              <a:gd name="T9" fmla="*/ 45884 h 496"/>
              <a:gd name="T10" fmla="*/ 50803 w 608"/>
              <a:gd name="T11" fmla="*/ 149481 h 496"/>
              <a:gd name="T12" fmla="*/ 45759 w 608"/>
              <a:gd name="T13" fmla="*/ 151990 h 496"/>
              <a:gd name="T14" fmla="*/ 30266 w 608"/>
              <a:gd name="T15" fmla="*/ 151990 h 496"/>
              <a:gd name="T16" fmla="*/ 0 w 608"/>
              <a:gd name="T17" fmla="*/ 141953 h 496"/>
              <a:gd name="T18" fmla="*/ 30266 w 608"/>
              <a:gd name="T19" fmla="*/ 131916 h 496"/>
              <a:gd name="T20" fmla="*/ 40715 w 608"/>
              <a:gd name="T21" fmla="*/ 131916 h 496"/>
              <a:gd name="T22" fmla="*/ 147726 w 608"/>
              <a:gd name="T23" fmla="*/ 27960 h 496"/>
              <a:gd name="T24" fmla="*/ 152770 w 608"/>
              <a:gd name="T25" fmla="*/ 25451 h 496"/>
              <a:gd name="T26" fmla="*/ 170425 w 608"/>
              <a:gd name="T27" fmla="*/ 25451 h 496"/>
              <a:gd name="T28" fmla="*/ 177992 w 608"/>
              <a:gd name="T29" fmla="*/ 17923 h 496"/>
              <a:gd name="T30" fmla="*/ 183036 w 608"/>
              <a:gd name="T31" fmla="*/ 0 h 496"/>
              <a:gd name="T32" fmla="*/ 216185 w 608"/>
              <a:gd name="T33" fmla="*/ 27960 h 496"/>
              <a:gd name="T34" fmla="*/ 216185 w 608"/>
              <a:gd name="T35" fmla="*/ 43375 h 496"/>
              <a:gd name="T36" fmla="*/ 78907 w 608"/>
              <a:gd name="T37" fmla="*/ 81372 h 496"/>
              <a:gd name="T38" fmla="*/ 40715 w 608"/>
              <a:gd name="T39" fmla="*/ 45884 h 496"/>
              <a:gd name="T40" fmla="*/ 30266 w 608"/>
              <a:gd name="T41" fmla="*/ 45884 h 496"/>
              <a:gd name="T42" fmla="*/ 0 w 608"/>
              <a:gd name="T43" fmla="*/ 35488 h 496"/>
              <a:gd name="T44" fmla="*/ 27744 w 608"/>
              <a:gd name="T45" fmla="*/ 25451 h 496"/>
              <a:gd name="T46" fmla="*/ 45759 w 608"/>
              <a:gd name="T47" fmla="*/ 25451 h 496"/>
              <a:gd name="T48" fmla="*/ 50803 w 608"/>
              <a:gd name="T49" fmla="*/ 27960 h 496"/>
              <a:gd name="T50" fmla="*/ 78907 w 608"/>
              <a:gd name="T51" fmla="*/ 81372 h 496"/>
              <a:gd name="T52" fmla="*/ 157815 w 608"/>
              <a:gd name="T53" fmla="*/ 131916 h 496"/>
              <a:gd name="T54" fmla="*/ 167903 w 608"/>
              <a:gd name="T55" fmla="*/ 131916 h 496"/>
              <a:gd name="T56" fmla="*/ 177992 w 608"/>
              <a:gd name="T57" fmla="*/ 131916 h 496"/>
              <a:gd name="T58" fmla="*/ 177992 w 608"/>
              <a:gd name="T59" fmla="*/ 126898 h 496"/>
              <a:gd name="T60" fmla="*/ 183036 w 608"/>
              <a:gd name="T61" fmla="*/ 108974 h 496"/>
              <a:gd name="T62" fmla="*/ 216185 w 608"/>
              <a:gd name="T63" fmla="*/ 134425 h 496"/>
              <a:gd name="T64" fmla="*/ 216185 w 608"/>
              <a:gd name="T65" fmla="*/ 149481 h 496"/>
              <a:gd name="T66" fmla="*/ 183036 w 608"/>
              <a:gd name="T67" fmla="*/ 177442 h 496"/>
              <a:gd name="T68" fmla="*/ 177992 w 608"/>
              <a:gd name="T69" fmla="*/ 159877 h 496"/>
              <a:gd name="T70" fmla="*/ 167903 w 608"/>
              <a:gd name="T71" fmla="*/ 151990 h 496"/>
              <a:gd name="T72" fmla="*/ 152770 w 608"/>
              <a:gd name="T73" fmla="*/ 151990 h 496"/>
              <a:gd name="T74" fmla="*/ 147726 w 608"/>
              <a:gd name="T75" fmla="*/ 149481 h 496"/>
              <a:gd name="T76" fmla="*/ 119622 w 608"/>
              <a:gd name="T77" fmla="*/ 96428 h 4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8" h="496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8" y="191"/>
                </a:cubicBezTo>
                <a:cubicBezTo>
                  <a:pt x="494" y="191"/>
                  <a:pt x="480" y="177"/>
                  <a:pt x="480" y="163"/>
                </a:cubicBezTo>
                <a:cubicBezTo>
                  <a:pt x="480" y="156"/>
                  <a:pt x="487" y="149"/>
                  <a:pt x="494" y="142"/>
                </a:cubicBezTo>
                <a:cubicBezTo>
                  <a:pt x="508" y="128"/>
                  <a:pt x="508" y="128"/>
                  <a:pt x="508" y="128"/>
                </a:cubicBezTo>
                <a:cubicBezTo>
                  <a:pt x="494" y="128"/>
                  <a:pt x="494" y="128"/>
                  <a:pt x="494" y="128"/>
                </a:cubicBezTo>
                <a:cubicBezTo>
                  <a:pt x="466" y="128"/>
                  <a:pt x="466" y="128"/>
                  <a:pt x="466" y="128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41" y="424"/>
                  <a:pt x="134" y="424"/>
                  <a:pt x="127" y="424"/>
                </a:cubicBezTo>
                <a:cubicBezTo>
                  <a:pt x="84" y="424"/>
                  <a:pt x="84" y="424"/>
                  <a:pt x="84" y="424"/>
                </a:cubicBez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4" y="368"/>
                  <a:pt x="84" y="368"/>
                  <a:pt x="84" y="368"/>
                </a:cubicBezTo>
                <a:cubicBezTo>
                  <a:pt x="113" y="368"/>
                  <a:pt x="113" y="368"/>
                  <a:pt x="113" y="368"/>
                </a:cubicBezTo>
                <a:cubicBezTo>
                  <a:pt x="410" y="78"/>
                  <a:pt x="410" y="78"/>
                  <a:pt x="410" y="78"/>
                </a:cubicBezTo>
                <a:cubicBezTo>
                  <a:pt x="410" y="71"/>
                  <a:pt x="417" y="71"/>
                  <a:pt x="424" y="71"/>
                </a:cubicBezTo>
                <a:cubicBezTo>
                  <a:pt x="473" y="71"/>
                  <a:pt x="473" y="71"/>
                  <a:pt x="473" y="71"/>
                </a:cubicBezTo>
                <a:cubicBezTo>
                  <a:pt x="508" y="71"/>
                  <a:pt x="508" y="71"/>
                  <a:pt x="508" y="71"/>
                </a:cubicBezTo>
                <a:cubicBezTo>
                  <a:pt x="494" y="50"/>
                  <a:pt x="494" y="50"/>
                  <a:pt x="494" y="50"/>
                </a:cubicBezTo>
                <a:cubicBezTo>
                  <a:pt x="487" y="43"/>
                  <a:pt x="480" y="36"/>
                  <a:pt x="480" y="29"/>
                </a:cubicBezTo>
                <a:cubicBezTo>
                  <a:pt x="480" y="15"/>
                  <a:pt x="494" y="0"/>
                  <a:pt x="508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600" y="78"/>
                  <a:pt x="600" y="78"/>
                  <a:pt x="600" y="78"/>
                </a:cubicBezTo>
                <a:cubicBezTo>
                  <a:pt x="600" y="85"/>
                  <a:pt x="607" y="92"/>
                  <a:pt x="607" y="99"/>
                </a:cubicBezTo>
                <a:cubicBezTo>
                  <a:pt x="607" y="106"/>
                  <a:pt x="600" y="113"/>
                  <a:pt x="600" y="121"/>
                </a:cubicBezTo>
                <a:lnTo>
                  <a:pt x="530" y="184"/>
                </a:lnTo>
                <a:close/>
                <a:moveTo>
                  <a:pt x="219" y="227"/>
                </a:moveTo>
                <a:lnTo>
                  <a:pt x="219" y="227"/>
                </a:lnTo>
                <a:cubicBezTo>
                  <a:pt x="113" y="128"/>
                  <a:pt x="113" y="128"/>
                  <a:pt x="113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14" y="128"/>
                  <a:pt x="0" y="113"/>
                  <a:pt x="0" y="99"/>
                </a:cubicBezTo>
                <a:cubicBezTo>
                  <a:pt x="0" y="78"/>
                  <a:pt x="14" y="71"/>
                  <a:pt x="28" y="71"/>
                </a:cubicBezTo>
                <a:cubicBezTo>
                  <a:pt x="77" y="71"/>
                  <a:pt x="77" y="71"/>
                  <a:pt x="77" y="71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134" y="71"/>
                  <a:pt x="141" y="71"/>
                  <a:pt x="141" y="78"/>
                </a:cubicBezTo>
                <a:cubicBezTo>
                  <a:pt x="254" y="191"/>
                  <a:pt x="254" y="191"/>
                  <a:pt x="254" y="191"/>
                </a:cubicBezTo>
                <a:lnTo>
                  <a:pt x="219" y="227"/>
                </a:lnTo>
                <a:close/>
                <a:moveTo>
                  <a:pt x="438" y="368"/>
                </a:moveTo>
                <a:lnTo>
                  <a:pt x="438" y="368"/>
                </a:lnTo>
                <a:cubicBezTo>
                  <a:pt x="466" y="368"/>
                  <a:pt x="466" y="368"/>
                  <a:pt x="466" y="368"/>
                </a:cubicBezTo>
                <a:cubicBezTo>
                  <a:pt x="494" y="368"/>
                  <a:pt x="494" y="368"/>
                  <a:pt x="494" y="368"/>
                </a:cubicBezTo>
                <a:cubicBezTo>
                  <a:pt x="508" y="368"/>
                  <a:pt x="508" y="368"/>
                  <a:pt x="508" y="368"/>
                </a:cubicBezTo>
                <a:cubicBezTo>
                  <a:pt x="494" y="354"/>
                  <a:pt x="494" y="354"/>
                  <a:pt x="494" y="354"/>
                </a:cubicBezTo>
                <a:cubicBezTo>
                  <a:pt x="487" y="347"/>
                  <a:pt x="480" y="340"/>
                  <a:pt x="480" y="333"/>
                </a:cubicBezTo>
                <a:cubicBezTo>
                  <a:pt x="480" y="319"/>
                  <a:pt x="494" y="304"/>
                  <a:pt x="508" y="304"/>
                </a:cubicBezTo>
                <a:cubicBezTo>
                  <a:pt x="516" y="304"/>
                  <a:pt x="523" y="304"/>
                  <a:pt x="530" y="311"/>
                </a:cubicBezTo>
                <a:cubicBezTo>
                  <a:pt x="600" y="375"/>
                  <a:pt x="600" y="375"/>
                  <a:pt x="600" y="375"/>
                </a:cubicBezTo>
                <a:cubicBezTo>
                  <a:pt x="600" y="382"/>
                  <a:pt x="607" y="389"/>
                  <a:pt x="607" y="396"/>
                </a:cubicBezTo>
                <a:cubicBezTo>
                  <a:pt x="607" y="403"/>
                  <a:pt x="600" y="410"/>
                  <a:pt x="600" y="41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23" y="488"/>
                  <a:pt x="516" y="495"/>
                  <a:pt x="508" y="495"/>
                </a:cubicBezTo>
                <a:cubicBezTo>
                  <a:pt x="494" y="495"/>
                  <a:pt x="480" y="481"/>
                  <a:pt x="480" y="467"/>
                </a:cubicBezTo>
                <a:cubicBezTo>
                  <a:pt x="480" y="460"/>
                  <a:pt x="487" y="453"/>
                  <a:pt x="494" y="446"/>
                </a:cubicBezTo>
                <a:cubicBezTo>
                  <a:pt x="508" y="424"/>
                  <a:pt x="508" y="424"/>
                  <a:pt x="508" y="424"/>
                </a:cubicBezTo>
                <a:cubicBezTo>
                  <a:pt x="466" y="424"/>
                  <a:pt x="466" y="424"/>
                  <a:pt x="466" y="424"/>
                </a:cubicBezTo>
                <a:cubicBezTo>
                  <a:pt x="424" y="424"/>
                  <a:pt x="424" y="424"/>
                  <a:pt x="424" y="424"/>
                </a:cubicBezTo>
                <a:cubicBezTo>
                  <a:pt x="417" y="424"/>
                  <a:pt x="410" y="424"/>
                  <a:pt x="410" y="417"/>
                </a:cubicBezTo>
                <a:cubicBezTo>
                  <a:pt x="297" y="304"/>
                  <a:pt x="297" y="304"/>
                  <a:pt x="297" y="304"/>
                </a:cubicBezTo>
                <a:cubicBezTo>
                  <a:pt x="332" y="269"/>
                  <a:pt x="332" y="269"/>
                  <a:pt x="332" y="269"/>
                </a:cubicBezTo>
                <a:lnTo>
                  <a:pt x="438" y="3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2" name="Freeform 78"/>
          <p:cNvSpPr>
            <a:spLocks noChangeArrowheads="1"/>
          </p:cNvSpPr>
          <p:nvPr/>
        </p:nvSpPr>
        <p:spPr bwMode="auto">
          <a:xfrm>
            <a:off x="3475038" y="3333750"/>
            <a:ext cx="196850" cy="198438"/>
          </a:xfrm>
          <a:custGeom>
            <a:avLst/>
            <a:gdLst>
              <a:gd name="T0" fmla="*/ 193954 w 545"/>
              <a:gd name="T1" fmla="*/ 17942 h 553"/>
              <a:gd name="T2" fmla="*/ 160725 w 545"/>
              <a:gd name="T3" fmla="*/ 68538 h 553"/>
              <a:gd name="T4" fmla="*/ 160725 w 545"/>
              <a:gd name="T5" fmla="*/ 88992 h 553"/>
              <a:gd name="T6" fmla="*/ 109799 w 545"/>
              <a:gd name="T7" fmla="*/ 78586 h 553"/>
              <a:gd name="T8" fmla="*/ 119912 w 545"/>
              <a:gd name="T9" fmla="*/ 27989 h 553"/>
              <a:gd name="T10" fmla="*/ 130025 w 545"/>
              <a:gd name="T11" fmla="*/ 53467 h 553"/>
              <a:gd name="T12" fmla="*/ 181312 w 545"/>
              <a:gd name="T13" fmla="*/ 2512 h 553"/>
              <a:gd name="T14" fmla="*/ 196482 w 545"/>
              <a:gd name="T15" fmla="*/ 10047 h 553"/>
              <a:gd name="T16" fmla="*/ 119912 w 545"/>
              <a:gd name="T17" fmla="*/ 109087 h 553"/>
              <a:gd name="T18" fmla="*/ 160725 w 545"/>
              <a:gd name="T19" fmla="*/ 109087 h 553"/>
              <a:gd name="T20" fmla="*/ 160725 w 545"/>
              <a:gd name="T21" fmla="*/ 129541 h 553"/>
              <a:gd name="T22" fmla="*/ 193954 w 545"/>
              <a:gd name="T23" fmla="*/ 180137 h 553"/>
              <a:gd name="T24" fmla="*/ 196482 w 545"/>
              <a:gd name="T25" fmla="*/ 187673 h 553"/>
              <a:gd name="T26" fmla="*/ 181312 w 545"/>
              <a:gd name="T27" fmla="*/ 195567 h 553"/>
              <a:gd name="T28" fmla="*/ 130025 w 545"/>
              <a:gd name="T29" fmla="*/ 144612 h 553"/>
              <a:gd name="T30" fmla="*/ 119912 w 545"/>
              <a:gd name="T31" fmla="*/ 170090 h 553"/>
              <a:gd name="T32" fmla="*/ 109799 w 545"/>
              <a:gd name="T33" fmla="*/ 119135 h 553"/>
              <a:gd name="T34" fmla="*/ 79098 w 545"/>
              <a:gd name="T35" fmla="*/ 170090 h 553"/>
              <a:gd name="T36" fmla="*/ 68985 w 545"/>
              <a:gd name="T37" fmla="*/ 159683 h 553"/>
              <a:gd name="T38" fmla="*/ 17698 w 545"/>
              <a:gd name="T39" fmla="*/ 195567 h 553"/>
              <a:gd name="T40" fmla="*/ 10113 w 545"/>
              <a:gd name="T41" fmla="*/ 198079 h 553"/>
              <a:gd name="T42" fmla="*/ 2528 w 545"/>
              <a:gd name="T43" fmla="*/ 180137 h 553"/>
              <a:gd name="T44" fmla="*/ 53455 w 545"/>
              <a:gd name="T45" fmla="*/ 129541 h 553"/>
              <a:gd name="T46" fmla="*/ 28172 w 545"/>
              <a:gd name="T47" fmla="*/ 119135 h 553"/>
              <a:gd name="T48" fmla="*/ 79098 w 545"/>
              <a:gd name="T49" fmla="*/ 109087 h 553"/>
              <a:gd name="T50" fmla="*/ 89211 w 545"/>
              <a:gd name="T51" fmla="*/ 159683 h 553"/>
              <a:gd name="T52" fmla="*/ 79098 w 545"/>
              <a:gd name="T53" fmla="*/ 88992 h 553"/>
              <a:gd name="T54" fmla="*/ 38285 w 545"/>
              <a:gd name="T55" fmla="*/ 88992 h 553"/>
              <a:gd name="T56" fmla="*/ 38285 w 545"/>
              <a:gd name="T57" fmla="*/ 68538 h 553"/>
              <a:gd name="T58" fmla="*/ 2528 w 545"/>
              <a:gd name="T59" fmla="*/ 17942 h 553"/>
              <a:gd name="T60" fmla="*/ 0 w 545"/>
              <a:gd name="T61" fmla="*/ 10047 h 553"/>
              <a:gd name="T62" fmla="*/ 17698 w 545"/>
              <a:gd name="T63" fmla="*/ 2512 h 553"/>
              <a:gd name="T64" fmla="*/ 68985 w 545"/>
              <a:gd name="T65" fmla="*/ 53467 h 553"/>
              <a:gd name="T66" fmla="*/ 79098 w 545"/>
              <a:gd name="T67" fmla="*/ 27989 h 553"/>
              <a:gd name="T68" fmla="*/ 89211 w 545"/>
              <a:gd name="T69" fmla="*/ 78586 h 5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45" h="553">
                <a:moveTo>
                  <a:pt x="537" y="50"/>
                </a:moveTo>
                <a:lnTo>
                  <a:pt x="537" y="50"/>
                </a:lnTo>
                <a:cubicBezTo>
                  <a:pt x="396" y="191"/>
                  <a:pt x="396" y="191"/>
                  <a:pt x="396" y="191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59" y="191"/>
                  <a:pt x="473" y="205"/>
                  <a:pt x="473" y="219"/>
                </a:cubicBezTo>
                <a:cubicBezTo>
                  <a:pt x="473" y="234"/>
                  <a:pt x="459" y="248"/>
                  <a:pt x="445" y="248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11" y="248"/>
                  <a:pt x="304" y="234"/>
                  <a:pt x="304" y="219"/>
                </a:cubicBezTo>
                <a:cubicBezTo>
                  <a:pt x="304" y="106"/>
                  <a:pt x="304" y="106"/>
                  <a:pt x="304" y="106"/>
                </a:cubicBezTo>
                <a:cubicBezTo>
                  <a:pt x="304" y="92"/>
                  <a:pt x="311" y="78"/>
                  <a:pt x="332" y="78"/>
                </a:cubicBezTo>
                <a:cubicBezTo>
                  <a:pt x="346" y="78"/>
                  <a:pt x="360" y="92"/>
                  <a:pt x="360" y="106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2" y="7"/>
                  <a:pt x="502" y="7"/>
                  <a:pt x="502" y="7"/>
                </a:cubicBezTo>
                <a:cubicBezTo>
                  <a:pt x="502" y="7"/>
                  <a:pt x="509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36"/>
                  <a:pt x="544" y="43"/>
                  <a:pt x="537" y="50"/>
                </a:cubicBezTo>
                <a:close/>
                <a:moveTo>
                  <a:pt x="332" y="304"/>
                </a:moveTo>
                <a:lnTo>
                  <a:pt x="332" y="304"/>
                </a:lnTo>
                <a:cubicBezTo>
                  <a:pt x="445" y="304"/>
                  <a:pt x="445" y="304"/>
                  <a:pt x="445" y="304"/>
                </a:cubicBezTo>
                <a:cubicBezTo>
                  <a:pt x="459" y="304"/>
                  <a:pt x="473" y="318"/>
                  <a:pt x="473" y="332"/>
                </a:cubicBezTo>
                <a:cubicBezTo>
                  <a:pt x="473" y="347"/>
                  <a:pt x="459" y="361"/>
                  <a:pt x="445" y="361"/>
                </a:cubicBezTo>
                <a:cubicBezTo>
                  <a:pt x="396" y="361"/>
                  <a:pt x="396" y="361"/>
                  <a:pt x="396" y="361"/>
                </a:cubicBezTo>
                <a:cubicBezTo>
                  <a:pt x="537" y="502"/>
                  <a:pt x="537" y="502"/>
                  <a:pt x="537" y="502"/>
                </a:cubicBezTo>
                <a:cubicBezTo>
                  <a:pt x="544" y="509"/>
                  <a:pt x="544" y="516"/>
                  <a:pt x="544" y="523"/>
                </a:cubicBezTo>
                <a:cubicBezTo>
                  <a:pt x="544" y="537"/>
                  <a:pt x="537" y="552"/>
                  <a:pt x="516" y="552"/>
                </a:cubicBezTo>
                <a:cubicBezTo>
                  <a:pt x="509" y="552"/>
                  <a:pt x="502" y="545"/>
                  <a:pt x="502" y="545"/>
                </a:cubicBezTo>
                <a:cubicBezTo>
                  <a:pt x="360" y="403"/>
                  <a:pt x="360" y="403"/>
                  <a:pt x="360" y="403"/>
                </a:cubicBezTo>
                <a:cubicBezTo>
                  <a:pt x="360" y="445"/>
                  <a:pt x="360" y="445"/>
                  <a:pt x="360" y="445"/>
                </a:cubicBezTo>
                <a:cubicBezTo>
                  <a:pt x="360" y="460"/>
                  <a:pt x="346" y="474"/>
                  <a:pt x="332" y="474"/>
                </a:cubicBezTo>
                <a:cubicBezTo>
                  <a:pt x="311" y="474"/>
                  <a:pt x="304" y="460"/>
                  <a:pt x="304" y="445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8"/>
                  <a:pt x="311" y="304"/>
                  <a:pt x="332" y="304"/>
                </a:cubicBezTo>
                <a:close/>
                <a:moveTo>
                  <a:pt x="219" y="474"/>
                </a:moveTo>
                <a:lnTo>
                  <a:pt x="219" y="474"/>
                </a:lnTo>
                <a:cubicBezTo>
                  <a:pt x="198" y="474"/>
                  <a:pt x="191" y="460"/>
                  <a:pt x="191" y="445"/>
                </a:cubicBezTo>
                <a:cubicBezTo>
                  <a:pt x="191" y="403"/>
                  <a:pt x="191" y="403"/>
                  <a:pt x="191" y="403"/>
                </a:cubicBezTo>
                <a:cubicBezTo>
                  <a:pt x="49" y="545"/>
                  <a:pt x="49" y="545"/>
                  <a:pt x="49" y="545"/>
                </a:cubicBezTo>
                <a:cubicBezTo>
                  <a:pt x="42" y="545"/>
                  <a:pt x="35" y="552"/>
                  <a:pt x="28" y="552"/>
                </a:cubicBezTo>
                <a:cubicBezTo>
                  <a:pt x="14" y="552"/>
                  <a:pt x="0" y="537"/>
                  <a:pt x="0" y="523"/>
                </a:cubicBezTo>
                <a:cubicBezTo>
                  <a:pt x="0" y="516"/>
                  <a:pt x="0" y="509"/>
                  <a:pt x="7" y="502"/>
                </a:cubicBezTo>
                <a:cubicBezTo>
                  <a:pt x="148" y="361"/>
                  <a:pt x="148" y="361"/>
                  <a:pt x="148" y="361"/>
                </a:cubicBezTo>
                <a:cubicBezTo>
                  <a:pt x="106" y="361"/>
                  <a:pt x="106" y="361"/>
                  <a:pt x="106" y="361"/>
                </a:cubicBezTo>
                <a:cubicBezTo>
                  <a:pt x="85" y="361"/>
                  <a:pt x="78" y="347"/>
                  <a:pt x="78" y="332"/>
                </a:cubicBezTo>
                <a:cubicBezTo>
                  <a:pt x="78" y="318"/>
                  <a:pt x="85" y="304"/>
                  <a:pt x="106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7" y="318"/>
                  <a:pt x="247" y="332"/>
                </a:cubicBezTo>
                <a:cubicBezTo>
                  <a:pt x="247" y="445"/>
                  <a:pt x="247" y="445"/>
                  <a:pt x="247" y="445"/>
                </a:cubicBezTo>
                <a:cubicBezTo>
                  <a:pt x="247" y="460"/>
                  <a:pt x="233" y="474"/>
                  <a:pt x="219" y="474"/>
                </a:cubicBezTo>
                <a:close/>
                <a:moveTo>
                  <a:pt x="219" y="248"/>
                </a:moveTo>
                <a:lnTo>
                  <a:pt x="219" y="248"/>
                </a:lnTo>
                <a:cubicBezTo>
                  <a:pt x="106" y="248"/>
                  <a:pt x="106" y="248"/>
                  <a:pt x="106" y="248"/>
                </a:cubicBezTo>
                <a:cubicBezTo>
                  <a:pt x="85" y="248"/>
                  <a:pt x="78" y="234"/>
                  <a:pt x="78" y="219"/>
                </a:cubicBezTo>
                <a:cubicBezTo>
                  <a:pt x="78" y="205"/>
                  <a:pt x="85" y="191"/>
                  <a:pt x="106" y="191"/>
                </a:cubicBezTo>
                <a:cubicBezTo>
                  <a:pt x="148" y="191"/>
                  <a:pt x="148" y="191"/>
                  <a:pt x="148" y="191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43"/>
                  <a:pt x="0" y="36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7"/>
                  <a:pt x="49" y="7"/>
                </a:cubicBezTo>
                <a:cubicBezTo>
                  <a:pt x="191" y="149"/>
                  <a:pt x="191" y="149"/>
                  <a:pt x="191" y="149"/>
                </a:cubicBezTo>
                <a:cubicBezTo>
                  <a:pt x="191" y="106"/>
                  <a:pt x="191" y="106"/>
                  <a:pt x="191" y="106"/>
                </a:cubicBezTo>
                <a:cubicBezTo>
                  <a:pt x="191" y="92"/>
                  <a:pt x="198" y="78"/>
                  <a:pt x="219" y="78"/>
                </a:cubicBezTo>
                <a:cubicBezTo>
                  <a:pt x="233" y="78"/>
                  <a:pt x="247" y="92"/>
                  <a:pt x="247" y="106"/>
                </a:cubicBezTo>
                <a:cubicBezTo>
                  <a:pt x="247" y="219"/>
                  <a:pt x="247" y="219"/>
                  <a:pt x="247" y="219"/>
                </a:cubicBezTo>
                <a:cubicBezTo>
                  <a:pt x="247" y="234"/>
                  <a:pt x="233" y="248"/>
                  <a:pt x="219" y="2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3" name="Freeform 79"/>
          <p:cNvSpPr>
            <a:spLocks noChangeArrowheads="1"/>
          </p:cNvSpPr>
          <p:nvPr/>
        </p:nvSpPr>
        <p:spPr bwMode="auto">
          <a:xfrm>
            <a:off x="3095625" y="3333750"/>
            <a:ext cx="196850" cy="198438"/>
          </a:xfrm>
          <a:custGeom>
            <a:avLst/>
            <a:gdLst>
              <a:gd name="T0" fmla="*/ 186369 w 545"/>
              <a:gd name="T1" fmla="*/ 198079 h 553"/>
              <a:gd name="T2" fmla="*/ 135081 w 545"/>
              <a:gd name="T3" fmla="*/ 187673 h 553"/>
              <a:gd name="T4" fmla="*/ 160725 w 545"/>
              <a:gd name="T5" fmla="*/ 177625 h 553"/>
              <a:gd name="T6" fmla="*/ 109799 w 545"/>
              <a:gd name="T7" fmla="*/ 127029 h 553"/>
              <a:gd name="T8" fmla="*/ 117383 w 545"/>
              <a:gd name="T9" fmla="*/ 109087 h 553"/>
              <a:gd name="T10" fmla="*/ 124968 w 545"/>
              <a:gd name="T11" fmla="*/ 111599 h 553"/>
              <a:gd name="T12" fmla="*/ 175895 w 545"/>
              <a:gd name="T13" fmla="*/ 147124 h 553"/>
              <a:gd name="T14" fmla="*/ 196482 w 545"/>
              <a:gd name="T15" fmla="*/ 147124 h 553"/>
              <a:gd name="T16" fmla="*/ 186369 w 545"/>
              <a:gd name="T17" fmla="*/ 198079 h 553"/>
              <a:gd name="T18" fmla="*/ 186369 w 545"/>
              <a:gd name="T19" fmla="*/ 61003 h 553"/>
              <a:gd name="T20" fmla="*/ 175895 w 545"/>
              <a:gd name="T21" fmla="*/ 35525 h 553"/>
              <a:gd name="T22" fmla="*/ 124968 w 545"/>
              <a:gd name="T23" fmla="*/ 86480 h 553"/>
              <a:gd name="T24" fmla="*/ 107270 w 545"/>
              <a:gd name="T25" fmla="*/ 78586 h 553"/>
              <a:gd name="T26" fmla="*/ 109799 w 545"/>
              <a:gd name="T27" fmla="*/ 71050 h 553"/>
              <a:gd name="T28" fmla="*/ 145555 w 545"/>
              <a:gd name="T29" fmla="*/ 20454 h 553"/>
              <a:gd name="T30" fmla="*/ 145555 w 545"/>
              <a:gd name="T31" fmla="*/ 0 h 553"/>
              <a:gd name="T32" fmla="*/ 196482 w 545"/>
              <a:gd name="T33" fmla="*/ 10047 h 553"/>
              <a:gd name="T34" fmla="*/ 186369 w 545"/>
              <a:gd name="T35" fmla="*/ 61003 h 553"/>
              <a:gd name="T36" fmla="*/ 84155 w 545"/>
              <a:gd name="T37" fmla="*/ 127029 h 553"/>
              <a:gd name="T38" fmla="*/ 50926 w 545"/>
              <a:gd name="T39" fmla="*/ 177625 h 553"/>
              <a:gd name="T40" fmla="*/ 50926 w 545"/>
              <a:gd name="T41" fmla="*/ 198079 h 553"/>
              <a:gd name="T42" fmla="*/ 0 w 545"/>
              <a:gd name="T43" fmla="*/ 187673 h 553"/>
              <a:gd name="T44" fmla="*/ 10113 w 545"/>
              <a:gd name="T45" fmla="*/ 137077 h 553"/>
              <a:gd name="T46" fmla="*/ 20226 w 545"/>
              <a:gd name="T47" fmla="*/ 162195 h 553"/>
              <a:gd name="T48" fmla="*/ 71514 w 545"/>
              <a:gd name="T49" fmla="*/ 111599 h 553"/>
              <a:gd name="T50" fmla="*/ 86683 w 545"/>
              <a:gd name="T51" fmla="*/ 119135 h 553"/>
              <a:gd name="T52" fmla="*/ 76570 w 545"/>
              <a:gd name="T53" fmla="*/ 88992 h 553"/>
              <a:gd name="T54" fmla="*/ 71514 w 545"/>
              <a:gd name="T55" fmla="*/ 86480 h 553"/>
              <a:gd name="T56" fmla="*/ 20226 w 545"/>
              <a:gd name="T57" fmla="*/ 35525 h 553"/>
              <a:gd name="T58" fmla="*/ 10113 w 545"/>
              <a:gd name="T59" fmla="*/ 61003 h 553"/>
              <a:gd name="T60" fmla="*/ 0 w 545"/>
              <a:gd name="T61" fmla="*/ 10047 h 553"/>
              <a:gd name="T62" fmla="*/ 50926 w 545"/>
              <a:gd name="T63" fmla="*/ 0 h 553"/>
              <a:gd name="T64" fmla="*/ 50926 w 545"/>
              <a:gd name="T65" fmla="*/ 20454 h 553"/>
              <a:gd name="T66" fmla="*/ 84155 w 545"/>
              <a:gd name="T67" fmla="*/ 71050 h 553"/>
              <a:gd name="T68" fmla="*/ 86683 w 545"/>
              <a:gd name="T69" fmla="*/ 78586 h 5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45" h="553">
                <a:moveTo>
                  <a:pt x="516" y="552"/>
                </a:moveTo>
                <a:lnTo>
                  <a:pt x="516" y="552"/>
                </a:lnTo>
                <a:cubicBezTo>
                  <a:pt x="403" y="552"/>
                  <a:pt x="403" y="552"/>
                  <a:pt x="403" y="552"/>
                </a:cubicBezTo>
                <a:cubicBezTo>
                  <a:pt x="389" y="552"/>
                  <a:pt x="374" y="537"/>
                  <a:pt x="374" y="523"/>
                </a:cubicBezTo>
                <a:cubicBezTo>
                  <a:pt x="374" y="502"/>
                  <a:pt x="389" y="495"/>
                  <a:pt x="403" y="495"/>
                </a:cubicBezTo>
                <a:cubicBezTo>
                  <a:pt x="445" y="495"/>
                  <a:pt x="445" y="495"/>
                  <a:pt x="445" y="495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304" y="347"/>
                  <a:pt x="297" y="339"/>
                  <a:pt x="297" y="332"/>
                </a:cubicBezTo>
                <a:cubicBezTo>
                  <a:pt x="297" y="318"/>
                  <a:pt x="311" y="304"/>
                  <a:pt x="325" y="304"/>
                </a:cubicBezTo>
                <a:cubicBezTo>
                  <a:pt x="332" y="304"/>
                  <a:pt x="339" y="304"/>
                  <a:pt x="346" y="311"/>
                </a:cubicBezTo>
                <a:cubicBezTo>
                  <a:pt x="487" y="452"/>
                  <a:pt x="487" y="452"/>
                  <a:pt x="487" y="452"/>
                </a:cubicBezTo>
                <a:cubicBezTo>
                  <a:pt x="487" y="410"/>
                  <a:pt x="487" y="410"/>
                  <a:pt x="487" y="410"/>
                </a:cubicBezTo>
                <a:cubicBezTo>
                  <a:pt x="487" y="389"/>
                  <a:pt x="502" y="382"/>
                  <a:pt x="516" y="382"/>
                </a:cubicBezTo>
                <a:cubicBezTo>
                  <a:pt x="530" y="382"/>
                  <a:pt x="544" y="389"/>
                  <a:pt x="544" y="410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2"/>
                  <a:pt x="516" y="552"/>
                </a:cubicBezTo>
                <a:close/>
                <a:moveTo>
                  <a:pt x="516" y="170"/>
                </a:moveTo>
                <a:lnTo>
                  <a:pt x="516" y="170"/>
                </a:lnTo>
                <a:cubicBezTo>
                  <a:pt x="502" y="170"/>
                  <a:pt x="487" y="163"/>
                  <a:pt x="487" y="141"/>
                </a:cubicBezTo>
                <a:cubicBezTo>
                  <a:pt x="487" y="99"/>
                  <a:pt x="487" y="99"/>
                  <a:pt x="487" y="99"/>
                </a:cubicBezTo>
                <a:cubicBezTo>
                  <a:pt x="346" y="241"/>
                  <a:pt x="346" y="241"/>
                  <a:pt x="346" y="241"/>
                </a:cubicBezTo>
                <a:cubicBezTo>
                  <a:pt x="339" y="248"/>
                  <a:pt x="332" y="248"/>
                  <a:pt x="325" y="248"/>
                </a:cubicBezTo>
                <a:cubicBezTo>
                  <a:pt x="311" y="248"/>
                  <a:pt x="297" y="234"/>
                  <a:pt x="297" y="219"/>
                </a:cubicBezTo>
                <a:cubicBezTo>
                  <a:pt x="297" y="212"/>
                  <a:pt x="304" y="205"/>
                  <a:pt x="304" y="198"/>
                </a:cubicBezTo>
                <a:cubicBezTo>
                  <a:pt x="445" y="57"/>
                  <a:pt x="445" y="57"/>
                  <a:pt x="445" y="57"/>
                </a:cubicBezTo>
                <a:cubicBezTo>
                  <a:pt x="403" y="57"/>
                  <a:pt x="403" y="57"/>
                  <a:pt x="403" y="57"/>
                </a:cubicBezTo>
                <a:cubicBezTo>
                  <a:pt x="389" y="57"/>
                  <a:pt x="374" y="50"/>
                  <a:pt x="374" y="28"/>
                </a:cubicBezTo>
                <a:cubicBezTo>
                  <a:pt x="374" y="14"/>
                  <a:pt x="389" y="0"/>
                  <a:pt x="40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14"/>
                  <a:pt x="544" y="28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163"/>
                  <a:pt x="530" y="170"/>
                  <a:pt x="516" y="170"/>
                </a:cubicBezTo>
                <a:close/>
                <a:moveTo>
                  <a:pt x="233" y="354"/>
                </a:moveTo>
                <a:lnTo>
                  <a:pt x="233" y="354"/>
                </a:lnTo>
                <a:cubicBezTo>
                  <a:pt x="92" y="495"/>
                  <a:pt x="92" y="495"/>
                  <a:pt x="92" y="495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55" y="495"/>
                  <a:pt x="169" y="502"/>
                  <a:pt x="169" y="523"/>
                </a:cubicBezTo>
                <a:cubicBezTo>
                  <a:pt x="169" y="537"/>
                  <a:pt x="155" y="552"/>
                  <a:pt x="141" y="552"/>
                </a:cubicBezTo>
                <a:cubicBezTo>
                  <a:pt x="28" y="552"/>
                  <a:pt x="28" y="552"/>
                  <a:pt x="28" y="552"/>
                </a:cubicBezTo>
                <a:cubicBezTo>
                  <a:pt x="7" y="552"/>
                  <a:pt x="0" y="537"/>
                  <a:pt x="0" y="523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89"/>
                  <a:pt x="7" y="382"/>
                  <a:pt x="28" y="382"/>
                </a:cubicBezTo>
                <a:cubicBezTo>
                  <a:pt x="42" y="382"/>
                  <a:pt x="56" y="389"/>
                  <a:pt x="56" y="410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98" y="304"/>
                  <a:pt x="205" y="304"/>
                  <a:pt x="212" y="304"/>
                </a:cubicBezTo>
                <a:cubicBezTo>
                  <a:pt x="233" y="304"/>
                  <a:pt x="240" y="318"/>
                  <a:pt x="240" y="332"/>
                </a:cubicBezTo>
                <a:cubicBezTo>
                  <a:pt x="240" y="339"/>
                  <a:pt x="240" y="347"/>
                  <a:pt x="233" y="354"/>
                </a:cubicBezTo>
                <a:close/>
                <a:moveTo>
                  <a:pt x="212" y="248"/>
                </a:moveTo>
                <a:lnTo>
                  <a:pt x="212" y="248"/>
                </a:lnTo>
                <a:cubicBezTo>
                  <a:pt x="205" y="248"/>
                  <a:pt x="198" y="248"/>
                  <a:pt x="198" y="241"/>
                </a:cubicBezTo>
                <a:cubicBezTo>
                  <a:pt x="56" y="99"/>
                  <a:pt x="56" y="99"/>
                  <a:pt x="56" y="99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50"/>
                  <a:pt x="155" y="57"/>
                  <a:pt x="141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40" y="205"/>
                  <a:pt x="240" y="212"/>
                  <a:pt x="240" y="219"/>
                </a:cubicBezTo>
                <a:cubicBezTo>
                  <a:pt x="240" y="234"/>
                  <a:pt x="233" y="248"/>
                  <a:pt x="212" y="2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" name="Freeform 80"/>
          <p:cNvSpPr>
            <a:spLocks noChangeArrowheads="1"/>
          </p:cNvSpPr>
          <p:nvPr/>
        </p:nvSpPr>
        <p:spPr bwMode="auto">
          <a:xfrm>
            <a:off x="2703513" y="3322638"/>
            <a:ext cx="219075" cy="219075"/>
          </a:xfrm>
          <a:custGeom>
            <a:avLst/>
            <a:gdLst>
              <a:gd name="T0" fmla="*/ 218707 w 609"/>
              <a:gd name="T1" fmla="*/ 109358 h 609"/>
              <a:gd name="T2" fmla="*/ 213671 w 609"/>
              <a:gd name="T3" fmla="*/ 116912 h 609"/>
              <a:gd name="T4" fmla="*/ 180577 w 609"/>
              <a:gd name="T5" fmla="*/ 147489 h 609"/>
              <a:gd name="T6" fmla="*/ 162951 w 609"/>
              <a:gd name="T7" fmla="*/ 139935 h 609"/>
              <a:gd name="T8" fmla="*/ 167987 w 609"/>
              <a:gd name="T9" fmla="*/ 132021 h 609"/>
              <a:gd name="T10" fmla="*/ 119785 w 609"/>
              <a:gd name="T11" fmla="*/ 119430 h 609"/>
              <a:gd name="T12" fmla="*/ 132375 w 609"/>
              <a:gd name="T13" fmla="*/ 167634 h 609"/>
              <a:gd name="T14" fmla="*/ 139929 w 609"/>
              <a:gd name="T15" fmla="*/ 162598 h 609"/>
              <a:gd name="T16" fmla="*/ 147484 w 609"/>
              <a:gd name="T17" fmla="*/ 180584 h 609"/>
              <a:gd name="T18" fmla="*/ 117267 w 609"/>
              <a:gd name="T19" fmla="*/ 213679 h 609"/>
              <a:gd name="T20" fmla="*/ 109354 w 609"/>
              <a:gd name="T21" fmla="*/ 218715 h 609"/>
              <a:gd name="T22" fmla="*/ 101800 w 609"/>
              <a:gd name="T23" fmla="*/ 213679 h 609"/>
              <a:gd name="T24" fmla="*/ 71224 w 609"/>
              <a:gd name="T25" fmla="*/ 180584 h 609"/>
              <a:gd name="T26" fmla="*/ 78778 w 609"/>
              <a:gd name="T27" fmla="*/ 162598 h 609"/>
              <a:gd name="T28" fmla="*/ 86692 w 609"/>
              <a:gd name="T29" fmla="*/ 167634 h 609"/>
              <a:gd name="T30" fmla="*/ 99282 w 609"/>
              <a:gd name="T31" fmla="*/ 119430 h 609"/>
              <a:gd name="T32" fmla="*/ 51080 w 609"/>
              <a:gd name="T33" fmla="*/ 132021 h 609"/>
              <a:gd name="T34" fmla="*/ 56116 w 609"/>
              <a:gd name="T35" fmla="*/ 139935 h 609"/>
              <a:gd name="T36" fmla="*/ 38130 w 609"/>
              <a:gd name="T37" fmla="*/ 147489 h 609"/>
              <a:gd name="T38" fmla="*/ 5396 w 609"/>
              <a:gd name="T39" fmla="*/ 116912 h 609"/>
              <a:gd name="T40" fmla="*/ 0 w 609"/>
              <a:gd name="T41" fmla="*/ 109358 h 609"/>
              <a:gd name="T42" fmla="*/ 5396 w 609"/>
              <a:gd name="T43" fmla="*/ 101803 h 609"/>
              <a:gd name="T44" fmla="*/ 38130 w 609"/>
              <a:gd name="T45" fmla="*/ 71226 h 609"/>
              <a:gd name="T46" fmla="*/ 56116 w 609"/>
              <a:gd name="T47" fmla="*/ 78781 h 609"/>
              <a:gd name="T48" fmla="*/ 51080 w 609"/>
              <a:gd name="T49" fmla="*/ 86335 h 609"/>
              <a:gd name="T50" fmla="*/ 99282 w 609"/>
              <a:gd name="T51" fmla="*/ 99285 h 609"/>
              <a:gd name="T52" fmla="*/ 86692 w 609"/>
              <a:gd name="T53" fmla="*/ 50722 h 609"/>
              <a:gd name="T54" fmla="*/ 78778 w 609"/>
              <a:gd name="T55" fmla="*/ 55758 h 609"/>
              <a:gd name="T56" fmla="*/ 71224 w 609"/>
              <a:gd name="T57" fmla="*/ 38131 h 609"/>
              <a:gd name="T58" fmla="*/ 101800 w 609"/>
              <a:gd name="T59" fmla="*/ 5036 h 609"/>
              <a:gd name="T60" fmla="*/ 109354 w 609"/>
              <a:gd name="T61" fmla="*/ 0 h 609"/>
              <a:gd name="T62" fmla="*/ 117267 w 609"/>
              <a:gd name="T63" fmla="*/ 5036 h 609"/>
              <a:gd name="T64" fmla="*/ 147484 w 609"/>
              <a:gd name="T65" fmla="*/ 38131 h 609"/>
              <a:gd name="T66" fmla="*/ 139929 w 609"/>
              <a:gd name="T67" fmla="*/ 55758 h 609"/>
              <a:gd name="T68" fmla="*/ 132375 w 609"/>
              <a:gd name="T69" fmla="*/ 50722 h 609"/>
              <a:gd name="T70" fmla="*/ 119785 w 609"/>
              <a:gd name="T71" fmla="*/ 99285 h 609"/>
              <a:gd name="T72" fmla="*/ 167987 w 609"/>
              <a:gd name="T73" fmla="*/ 86335 h 609"/>
              <a:gd name="T74" fmla="*/ 162951 w 609"/>
              <a:gd name="T75" fmla="*/ 78781 h 609"/>
              <a:gd name="T76" fmla="*/ 180577 w 609"/>
              <a:gd name="T77" fmla="*/ 71226 h 609"/>
              <a:gd name="T78" fmla="*/ 213671 w 609"/>
              <a:gd name="T79" fmla="*/ 101803 h 609"/>
              <a:gd name="T80" fmla="*/ 218707 w 609"/>
              <a:gd name="T81" fmla="*/ 109358 h 6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9" h="609">
                <a:moveTo>
                  <a:pt x="608" y="304"/>
                </a:moveTo>
                <a:lnTo>
                  <a:pt x="608" y="304"/>
                </a:lnTo>
                <a:cubicBezTo>
                  <a:pt x="608" y="311"/>
                  <a:pt x="601" y="318"/>
                  <a:pt x="594" y="325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5" y="417"/>
                  <a:pt x="488" y="417"/>
                  <a:pt x="481" y="417"/>
                </a:cubicBezTo>
                <a:cubicBezTo>
                  <a:pt x="467" y="417"/>
                  <a:pt x="453" y="403"/>
                  <a:pt x="453" y="389"/>
                </a:cubicBezTo>
                <a:cubicBezTo>
                  <a:pt x="453" y="382"/>
                  <a:pt x="460" y="375"/>
                  <a:pt x="467" y="367"/>
                </a:cubicBezTo>
                <a:cubicBezTo>
                  <a:pt x="502" y="332"/>
                  <a:pt x="502" y="332"/>
                  <a:pt x="502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3" y="502"/>
                  <a:pt x="333" y="502"/>
                  <a:pt x="333" y="502"/>
                </a:cubicBezTo>
                <a:cubicBezTo>
                  <a:pt x="368" y="466"/>
                  <a:pt x="368" y="466"/>
                  <a:pt x="368" y="466"/>
                </a:cubicBezTo>
                <a:cubicBezTo>
                  <a:pt x="375" y="459"/>
                  <a:pt x="382" y="452"/>
                  <a:pt x="389" y="452"/>
                </a:cubicBezTo>
                <a:cubicBezTo>
                  <a:pt x="403" y="452"/>
                  <a:pt x="417" y="466"/>
                  <a:pt x="417" y="480"/>
                </a:cubicBezTo>
                <a:cubicBezTo>
                  <a:pt x="417" y="488"/>
                  <a:pt x="417" y="495"/>
                  <a:pt x="410" y="502"/>
                </a:cubicBezTo>
                <a:cubicBezTo>
                  <a:pt x="326" y="594"/>
                  <a:pt x="326" y="594"/>
                  <a:pt x="326" y="594"/>
                </a:cubicBezTo>
                <a:cubicBezTo>
                  <a:pt x="318" y="601"/>
                  <a:pt x="311" y="608"/>
                  <a:pt x="304" y="608"/>
                </a:cubicBezTo>
                <a:cubicBezTo>
                  <a:pt x="297" y="608"/>
                  <a:pt x="290" y="601"/>
                  <a:pt x="283" y="594"/>
                </a:cubicBezTo>
                <a:cubicBezTo>
                  <a:pt x="198" y="502"/>
                  <a:pt x="198" y="502"/>
                  <a:pt x="198" y="502"/>
                </a:cubicBezTo>
                <a:cubicBezTo>
                  <a:pt x="191" y="495"/>
                  <a:pt x="191" y="488"/>
                  <a:pt x="191" y="480"/>
                </a:cubicBezTo>
                <a:cubicBezTo>
                  <a:pt x="191" y="466"/>
                  <a:pt x="205" y="452"/>
                  <a:pt x="219" y="452"/>
                </a:cubicBezTo>
                <a:cubicBezTo>
                  <a:pt x="226" y="452"/>
                  <a:pt x="234" y="459"/>
                  <a:pt x="241" y="466"/>
                </a:cubicBezTo>
                <a:cubicBezTo>
                  <a:pt x="276" y="502"/>
                  <a:pt x="276" y="502"/>
                  <a:pt x="276" y="50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42" y="367"/>
                  <a:pt x="142" y="367"/>
                  <a:pt x="142" y="367"/>
                </a:cubicBezTo>
                <a:cubicBezTo>
                  <a:pt x="149" y="375"/>
                  <a:pt x="156" y="382"/>
                  <a:pt x="156" y="389"/>
                </a:cubicBezTo>
                <a:cubicBezTo>
                  <a:pt x="156" y="403"/>
                  <a:pt x="142" y="417"/>
                  <a:pt x="128" y="417"/>
                </a:cubicBezTo>
                <a:cubicBezTo>
                  <a:pt x="121" y="417"/>
                  <a:pt x="113" y="417"/>
                  <a:pt x="106" y="410"/>
                </a:cubicBezTo>
                <a:cubicBezTo>
                  <a:pt x="15" y="325"/>
                  <a:pt x="15" y="325"/>
                  <a:pt x="15" y="325"/>
                </a:cubicBezTo>
                <a:cubicBezTo>
                  <a:pt x="8" y="318"/>
                  <a:pt x="0" y="311"/>
                  <a:pt x="0" y="304"/>
                </a:cubicBezTo>
                <a:cubicBezTo>
                  <a:pt x="0" y="297"/>
                  <a:pt x="8" y="290"/>
                  <a:pt x="15" y="283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113" y="191"/>
                  <a:pt x="121" y="191"/>
                  <a:pt x="128" y="191"/>
                </a:cubicBezTo>
                <a:cubicBezTo>
                  <a:pt x="142" y="191"/>
                  <a:pt x="156" y="205"/>
                  <a:pt x="156" y="219"/>
                </a:cubicBezTo>
                <a:cubicBezTo>
                  <a:pt x="156" y="226"/>
                  <a:pt x="149" y="233"/>
                  <a:pt x="142" y="240"/>
                </a:cubicBezTo>
                <a:cubicBezTo>
                  <a:pt x="106" y="276"/>
                  <a:pt x="106" y="276"/>
                  <a:pt x="106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41" y="141"/>
                  <a:pt x="241" y="141"/>
                  <a:pt x="241" y="141"/>
                </a:cubicBezTo>
                <a:cubicBezTo>
                  <a:pt x="234" y="148"/>
                  <a:pt x="226" y="155"/>
                  <a:pt x="219" y="155"/>
                </a:cubicBezTo>
                <a:cubicBezTo>
                  <a:pt x="205" y="155"/>
                  <a:pt x="191" y="141"/>
                  <a:pt x="191" y="127"/>
                </a:cubicBezTo>
                <a:cubicBezTo>
                  <a:pt x="191" y="120"/>
                  <a:pt x="191" y="113"/>
                  <a:pt x="198" y="106"/>
                </a:cubicBezTo>
                <a:cubicBezTo>
                  <a:pt x="283" y="14"/>
                  <a:pt x="283" y="14"/>
                  <a:pt x="283" y="14"/>
                </a:cubicBezTo>
                <a:cubicBezTo>
                  <a:pt x="290" y="7"/>
                  <a:pt x="297" y="0"/>
                  <a:pt x="304" y="0"/>
                </a:cubicBezTo>
                <a:cubicBezTo>
                  <a:pt x="311" y="0"/>
                  <a:pt x="318" y="7"/>
                  <a:pt x="326" y="14"/>
                </a:cubicBezTo>
                <a:cubicBezTo>
                  <a:pt x="410" y="106"/>
                  <a:pt x="410" y="106"/>
                  <a:pt x="410" y="106"/>
                </a:cubicBezTo>
                <a:cubicBezTo>
                  <a:pt x="417" y="113"/>
                  <a:pt x="417" y="120"/>
                  <a:pt x="417" y="127"/>
                </a:cubicBezTo>
                <a:cubicBezTo>
                  <a:pt x="417" y="141"/>
                  <a:pt x="403" y="155"/>
                  <a:pt x="389" y="155"/>
                </a:cubicBezTo>
                <a:cubicBezTo>
                  <a:pt x="382" y="155"/>
                  <a:pt x="375" y="148"/>
                  <a:pt x="368" y="141"/>
                </a:cubicBezTo>
                <a:cubicBezTo>
                  <a:pt x="333" y="106"/>
                  <a:pt x="333" y="106"/>
                  <a:pt x="333" y="106"/>
                </a:cubicBezTo>
                <a:cubicBezTo>
                  <a:pt x="333" y="276"/>
                  <a:pt x="333" y="276"/>
                  <a:pt x="333" y="276"/>
                </a:cubicBezTo>
                <a:cubicBezTo>
                  <a:pt x="502" y="276"/>
                  <a:pt x="502" y="276"/>
                  <a:pt x="502" y="276"/>
                </a:cubicBezTo>
                <a:cubicBezTo>
                  <a:pt x="467" y="240"/>
                  <a:pt x="467" y="240"/>
                  <a:pt x="467" y="240"/>
                </a:cubicBezTo>
                <a:cubicBezTo>
                  <a:pt x="460" y="233"/>
                  <a:pt x="453" y="226"/>
                  <a:pt x="453" y="219"/>
                </a:cubicBezTo>
                <a:cubicBezTo>
                  <a:pt x="453" y="205"/>
                  <a:pt x="467" y="191"/>
                  <a:pt x="481" y="191"/>
                </a:cubicBezTo>
                <a:cubicBezTo>
                  <a:pt x="488" y="191"/>
                  <a:pt x="495" y="191"/>
                  <a:pt x="502" y="198"/>
                </a:cubicBezTo>
                <a:cubicBezTo>
                  <a:pt x="594" y="283"/>
                  <a:pt x="594" y="283"/>
                  <a:pt x="594" y="283"/>
                </a:cubicBezTo>
                <a:cubicBezTo>
                  <a:pt x="601" y="290"/>
                  <a:pt x="608" y="297"/>
                  <a:pt x="608" y="30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5" name="Freeform 81"/>
          <p:cNvSpPr>
            <a:spLocks noChangeArrowheads="1"/>
          </p:cNvSpPr>
          <p:nvPr/>
        </p:nvSpPr>
        <p:spPr bwMode="auto">
          <a:xfrm>
            <a:off x="2325688" y="3392488"/>
            <a:ext cx="217487" cy="80962"/>
          </a:xfrm>
          <a:custGeom>
            <a:avLst/>
            <a:gdLst>
              <a:gd name="T0" fmla="*/ 217118 w 602"/>
              <a:gd name="T1" fmla="*/ 40303 h 227"/>
              <a:gd name="T2" fmla="*/ 217118 w 602"/>
              <a:gd name="T3" fmla="*/ 40303 h 227"/>
              <a:gd name="T4" fmla="*/ 214589 w 602"/>
              <a:gd name="T5" fmla="*/ 47793 h 227"/>
              <a:gd name="T6" fmla="*/ 214589 w 602"/>
              <a:gd name="T7" fmla="*/ 47793 h 227"/>
              <a:gd name="T8" fmla="*/ 181353 w 602"/>
              <a:gd name="T9" fmla="*/ 78109 h 227"/>
              <a:gd name="T10" fmla="*/ 181353 w 602"/>
              <a:gd name="T11" fmla="*/ 78109 h 227"/>
              <a:gd name="T12" fmla="*/ 173766 w 602"/>
              <a:gd name="T13" fmla="*/ 80605 h 227"/>
              <a:gd name="T14" fmla="*/ 163651 w 602"/>
              <a:gd name="T15" fmla="*/ 70619 h 227"/>
              <a:gd name="T16" fmla="*/ 166180 w 602"/>
              <a:gd name="T17" fmla="*/ 62772 h 227"/>
              <a:gd name="T18" fmla="*/ 166180 w 602"/>
              <a:gd name="T19" fmla="*/ 62772 h 227"/>
              <a:gd name="T20" fmla="*/ 181353 w 602"/>
              <a:gd name="T21" fmla="*/ 50289 h 227"/>
              <a:gd name="T22" fmla="*/ 120300 w 602"/>
              <a:gd name="T23" fmla="*/ 50289 h 227"/>
              <a:gd name="T24" fmla="*/ 120300 w 602"/>
              <a:gd name="T25" fmla="*/ 50289 h 227"/>
              <a:gd name="T26" fmla="*/ 99708 w 602"/>
              <a:gd name="T27" fmla="*/ 50289 h 227"/>
              <a:gd name="T28" fmla="*/ 99708 w 602"/>
              <a:gd name="T29" fmla="*/ 50289 h 227"/>
              <a:gd name="T30" fmla="*/ 35765 w 602"/>
              <a:gd name="T31" fmla="*/ 50289 h 227"/>
              <a:gd name="T32" fmla="*/ 51299 w 602"/>
              <a:gd name="T33" fmla="*/ 62772 h 227"/>
              <a:gd name="T34" fmla="*/ 51299 w 602"/>
              <a:gd name="T35" fmla="*/ 62772 h 227"/>
              <a:gd name="T36" fmla="*/ 53828 w 602"/>
              <a:gd name="T37" fmla="*/ 70619 h 227"/>
              <a:gd name="T38" fmla="*/ 43351 w 602"/>
              <a:gd name="T39" fmla="*/ 80605 h 227"/>
              <a:gd name="T40" fmla="*/ 38294 w 602"/>
              <a:gd name="T41" fmla="*/ 78109 h 227"/>
              <a:gd name="T42" fmla="*/ 38294 w 602"/>
              <a:gd name="T43" fmla="*/ 78109 h 227"/>
              <a:gd name="T44" fmla="*/ 2529 w 602"/>
              <a:gd name="T45" fmla="*/ 47793 h 227"/>
              <a:gd name="T46" fmla="*/ 2529 w 602"/>
              <a:gd name="T47" fmla="*/ 47793 h 227"/>
              <a:gd name="T48" fmla="*/ 0 w 602"/>
              <a:gd name="T49" fmla="*/ 40303 h 227"/>
              <a:gd name="T50" fmla="*/ 2529 w 602"/>
              <a:gd name="T51" fmla="*/ 32813 h 227"/>
              <a:gd name="T52" fmla="*/ 2529 w 602"/>
              <a:gd name="T53" fmla="*/ 32813 h 227"/>
              <a:gd name="T54" fmla="*/ 38294 w 602"/>
              <a:gd name="T55" fmla="*/ 2497 h 227"/>
              <a:gd name="T56" fmla="*/ 38294 w 602"/>
              <a:gd name="T57" fmla="*/ 2497 h 227"/>
              <a:gd name="T58" fmla="*/ 43351 w 602"/>
              <a:gd name="T59" fmla="*/ 0 h 227"/>
              <a:gd name="T60" fmla="*/ 53828 w 602"/>
              <a:gd name="T61" fmla="*/ 9987 h 227"/>
              <a:gd name="T62" fmla="*/ 51299 w 602"/>
              <a:gd name="T63" fmla="*/ 17476 h 227"/>
              <a:gd name="T64" fmla="*/ 51299 w 602"/>
              <a:gd name="T65" fmla="*/ 17476 h 227"/>
              <a:gd name="T66" fmla="*/ 35765 w 602"/>
              <a:gd name="T67" fmla="*/ 30316 h 227"/>
              <a:gd name="T68" fmla="*/ 99708 w 602"/>
              <a:gd name="T69" fmla="*/ 30316 h 227"/>
              <a:gd name="T70" fmla="*/ 99708 w 602"/>
              <a:gd name="T71" fmla="*/ 30316 h 227"/>
              <a:gd name="T72" fmla="*/ 120300 w 602"/>
              <a:gd name="T73" fmla="*/ 30316 h 227"/>
              <a:gd name="T74" fmla="*/ 120300 w 602"/>
              <a:gd name="T75" fmla="*/ 30316 h 227"/>
              <a:gd name="T76" fmla="*/ 181353 w 602"/>
              <a:gd name="T77" fmla="*/ 30316 h 227"/>
              <a:gd name="T78" fmla="*/ 166180 w 602"/>
              <a:gd name="T79" fmla="*/ 17476 h 227"/>
              <a:gd name="T80" fmla="*/ 166180 w 602"/>
              <a:gd name="T81" fmla="*/ 17476 h 227"/>
              <a:gd name="T82" fmla="*/ 163651 w 602"/>
              <a:gd name="T83" fmla="*/ 9987 h 227"/>
              <a:gd name="T84" fmla="*/ 173766 w 602"/>
              <a:gd name="T85" fmla="*/ 0 h 227"/>
              <a:gd name="T86" fmla="*/ 181353 w 602"/>
              <a:gd name="T87" fmla="*/ 2497 h 227"/>
              <a:gd name="T88" fmla="*/ 181353 w 602"/>
              <a:gd name="T89" fmla="*/ 2497 h 227"/>
              <a:gd name="T90" fmla="*/ 214589 w 602"/>
              <a:gd name="T91" fmla="*/ 32813 h 227"/>
              <a:gd name="T92" fmla="*/ 214589 w 602"/>
              <a:gd name="T93" fmla="*/ 32813 h 227"/>
              <a:gd name="T94" fmla="*/ 217118 w 602"/>
              <a:gd name="T95" fmla="*/ 40303 h 22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227">
                <a:moveTo>
                  <a:pt x="601" y="113"/>
                </a:moveTo>
                <a:lnTo>
                  <a:pt x="601" y="113"/>
                </a:lnTo>
                <a:cubicBezTo>
                  <a:pt x="601" y="120"/>
                  <a:pt x="601" y="127"/>
                  <a:pt x="594" y="134"/>
                </a:cubicBezTo>
                <a:cubicBezTo>
                  <a:pt x="502" y="219"/>
                  <a:pt x="502" y="219"/>
                  <a:pt x="502" y="219"/>
                </a:cubicBezTo>
                <a:cubicBezTo>
                  <a:pt x="495" y="226"/>
                  <a:pt x="488" y="226"/>
                  <a:pt x="481" y="226"/>
                </a:cubicBezTo>
                <a:cubicBezTo>
                  <a:pt x="467" y="226"/>
                  <a:pt x="453" y="212"/>
                  <a:pt x="453" y="198"/>
                </a:cubicBezTo>
                <a:cubicBezTo>
                  <a:pt x="453" y="191"/>
                  <a:pt x="460" y="184"/>
                  <a:pt x="460" y="176"/>
                </a:cubicBezTo>
                <a:cubicBezTo>
                  <a:pt x="502" y="141"/>
                  <a:pt x="502" y="141"/>
                  <a:pt x="502" y="141"/>
                </a:cubicBezTo>
                <a:cubicBezTo>
                  <a:pt x="333" y="141"/>
                  <a:pt x="333" y="141"/>
                  <a:pt x="333" y="141"/>
                </a:cubicBezTo>
                <a:cubicBezTo>
                  <a:pt x="276" y="141"/>
                  <a:pt x="276" y="141"/>
                  <a:pt x="276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9" y="184"/>
                  <a:pt x="149" y="191"/>
                  <a:pt x="149" y="198"/>
                </a:cubicBezTo>
                <a:cubicBezTo>
                  <a:pt x="149" y="212"/>
                  <a:pt x="142" y="226"/>
                  <a:pt x="120" y="226"/>
                </a:cubicBezTo>
                <a:cubicBezTo>
                  <a:pt x="113" y="226"/>
                  <a:pt x="106" y="226"/>
                  <a:pt x="106" y="219"/>
                </a:cubicBezTo>
                <a:cubicBezTo>
                  <a:pt x="7" y="134"/>
                  <a:pt x="7" y="134"/>
                  <a:pt x="7" y="134"/>
                </a:cubicBezTo>
                <a:cubicBezTo>
                  <a:pt x="7" y="127"/>
                  <a:pt x="0" y="120"/>
                  <a:pt x="0" y="113"/>
                </a:cubicBezTo>
                <a:cubicBezTo>
                  <a:pt x="0" y="106"/>
                  <a:pt x="7" y="99"/>
                  <a:pt x="7" y="92"/>
                </a:cubicBezTo>
                <a:cubicBezTo>
                  <a:pt x="106" y="7"/>
                  <a:pt x="106" y="7"/>
                  <a:pt x="106" y="7"/>
                </a:cubicBezTo>
                <a:cubicBezTo>
                  <a:pt x="106" y="0"/>
                  <a:pt x="113" y="0"/>
                  <a:pt x="120" y="0"/>
                </a:cubicBezTo>
                <a:cubicBezTo>
                  <a:pt x="142" y="0"/>
                  <a:pt x="149" y="14"/>
                  <a:pt x="149" y="28"/>
                </a:cubicBezTo>
                <a:cubicBezTo>
                  <a:pt x="149" y="35"/>
                  <a:pt x="149" y="42"/>
                  <a:pt x="142" y="49"/>
                </a:cubicBezTo>
                <a:cubicBezTo>
                  <a:pt x="99" y="85"/>
                  <a:pt x="99" y="85"/>
                  <a:pt x="99" y="85"/>
                </a:cubicBezTo>
                <a:cubicBezTo>
                  <a:pt x="276" y="85"/>
                  <a:pt x="276" y="85"/>
                  <a:pt x="276" y="85"/>
                </a:cubicBezTo>
                <a:cubicBezTo>
                  <a:pt x="333" y="85"/>
                  <a:pt x="333" y="85"/>
                  <a:pt x="333" y="85"/>
                </a:cubicBezTo>
                <a:cubicBezTo>
                  <a:pt x="502" y="85"/>
                  <a:pt x="502" y="85"/>
                  <a:pt x="502" y="85"/>
                </a:cubicBezTo>
                <a:cubicBezTo>
                  <a:pt x="460" y="49"/>
                  <a:pt x="460" y="49"/>
                  <a:pt x="460" y="49"/>
                </a:cubicBezTo>
                <a:cubicBezTo>
                  <a:pt x="460" y="42"/>
                  <a:pt x="453" y="35"/>
                  <a:pt x="453" y="28"/>
                </a:cubicBezTo>
                <a:cubicBezTo>
                  <a:pt x="453" y="14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cubicBezTo>
                  <a:pt x="594" y="92"/>
                  <a:pt x="594" y="92"/>
                  <a:pt x="594" y="92"/>
                </a:cubicBezTo>
                <a:cubicBezTo>
                  <a:pt x="601" y="99"/>
                  <a:pt x="601" y="106"/>
                  <a:pt x="601" y="113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" name="Freeform 82"/>
          <p:cNvSpPr>
            <a:spLocks noChangeArrowheads="1"/>
          </p:cNvSpPr>
          <p:nvPr/>
        </p:nvSpPr>
        <p:spPr bwMode="auto">
          <a:xfrm>
            <a:off x="2012950" y="3322638"/>
            <a:ext cx="80963" cy="219075"/>
          </a:xfrm>
          <a:custGeom>
            <a:avLst/>
            <a:gdLst>
              <a:gd name="T0" fmla="*/ 70617 w 227"/>
              <a:gd name="T1" fmla="*/ 55758 h 609"/>
              <a:gd name="T2" fmla="*/ 70617 w 227"/>
              <a:gd name="T3" fmla="*/ 55758 h 609"/>
              <a:gd name="T4" fmla="*/ 63127 w 227"/>
              <a:gd name="T5" fmla="*/ 50722 h 609"/>
              <a:gd name="T6" fmla="*/ 63127 w 227"/>
              <a:gd name="T7" fmla="*/ 50722 h 609"/>
              <a:gd name="T8" fmla="*/ 50288 w 227"/>
              <a:gd name="T9" fmla="*/ 38131 h 609"/>
              <a:gd name="T10" fmla="*/ 50288 w 227"/>
              <a:gd name="T11" fmla="*/ 99285 h 609"/>
              <a:gd name="T12" fmla="*/ 50288 w 227"/>
              <a:gd name="T13" fmla="*/ 99285 h 609"/>
              <a:gd name="T14" fmla="*/ 50288 w 227"/>
              <a:gd name="T15" fmla="*/ 119430 h 609"/>
              <a:gd name="T16" fmla="*/ 50288 w 227"/>
              <a:gd name="T17" fmla="*/ 119430 h 609"/>
              <a:gd name="T18" fmla="*/ 50288 w 227"/>
              <a:gd name="T19" fmla="*/ 180584 h 609"/>
              <a:gd name="T20" fmla="*/ 63127 w 227"/>
              <a:gd name="T21" fmla="*/ 167634 h 609"/>
              <a:gd name="T22" fmla="*/ 63127 w 227"/>
              <a:gd name="T23" fmla="*/ 167634 h 609"/>
              <a:gd name="T24" fmla="*/ 70617 w 227"/>
              <a:gd name="T25" fmla="*/ 162598 h 609"/>
              <a:gd name="T26" fmla="*/ 80603 w 227"/>
              <a:gd name="T27" fmla="*/ 172670 h 609"/>
              <a:gd name="T28" fmla="*/ 78107 w 227"/>
              <a:gd name="T29" fmla="*/ 180584 h 609"/>
              <a:gd name="T30" fmla="*/ 78107 w 227"/>
              <a:gd name="T31" fmla="*/ 180584 h 609"/>
              <a:gd name="T32" fmla="*/ 47791 w 227"/>
              <a:gd name="T33" fmla="*/ 213679 h 609"/>
              <a:gd name="T34" fmla="*/ 47791 w 227"/>
              <a:gd name="T35" fmla="*/ 213679 h 609"/>
              <a:gd name="T36" fmla="*/ 40302 w 227"/>
              <a:gd name="T37" fmla="*/ 218715 h 609"/>
              <a:gd name="T38" fmla="*/ 32812 w 227"/>
              <a:gd name="T39" fmla="*/ 213679 h 609"/>
              <a:gd name="T40" fmla="*/ 32812 w 227"/>
              <a:gd name="T41" fmla="*/ 213679 h 609"/>
              <a:gd name="T42" fmla="*/ 2497 w 227"/>
              <a:gd name="T43" fmla="*/ 180584 h 609"/>
              <a:gd name="T44" fmla="*/ 2497 w 227"/>
              <a:gd name="T45" fmla="*/ 180584 h 609"/>
              <a:gd name="T46" fmla="*/ 0 w 227"/>
              <a:gd name="T47" fmla="*/ 172670 h 609"/>
              <a:gd name="T48" fmla="*/ 9986 w 227"/>
              <a:gd name="T49" fmla="*/ 162598 h 609"/>
              <a:gd name="T50" fmla="*/ 17476 w 227"/>
              <a:gd name="T51" fmla="*/ 167634 h 609"/>
              <a:gd name="T52" fmla="*/ 17476 w 227"/>
              <a:gd name="T53" fmla="*/ 167634 h 609"/>
              <a:gd name="T54" fmla="*/ 30315 w 227"/>
              <a:gd name="T55" fmla="*/ 180584 h 609"/>
              <a:gd name="T56" fmla="*/ 30315 w 227"/>
              <a:gd name="T57" fmla="*/ 119430 h 609"/>
              <a:gd name="T58" fmla="*/ 30315 w 227"/>
              <a:gd name="T59" fmla="*/ 119430 h 609"/>
              <a:gd name="T60" fmla="*/ 30315 w 227"/>
              <a:gd name="T61" fmla="*/ 99285 h 609"/>
              <a:gd name="T62" fmla="*/ 30315 w 227"/>
              <a:gd name="T63" fmla="*/ 99285 h 609"/>
              <a:gd name="T64" fmla="*/ 30315 w 227"/>
              <a:gd name="T65" fmla="*/ 38131 h 609"/>
              <a:gd name="T66" fmla="*/ 17476 w 227"/>
              <a:gd name="T67" fmla="*/ 50722 h 609"/>
              <a:gd name="T68" fmla="*/ 17476 w 227"/>
              <a:gd name="T69" fmla="*/ 50722 h 609"/>
              <a:gd name="T70" fmla="*/ 9986 w 227"/>
              <a:gd name="T71" fmla="*/ 55758 h 609"/>
              <a:gd name="T72" fmla="*/ 0 w 227"/>
              <a:gd name="T73" fmla="*/ 45686 h 609"/>
              <a:gd name="T74" fmla="*/ 2497 w 227"/>
              <a:gd name="T75" fmla="*/ 38131 h 609"/>
              <a:gd name="T76" fmla="*/ 2497 w 227"/>
              <a:gd name="T77" fmla="*/ 38131 h 609"/>
              <a:gd name="T78" fmla="*/ 32812 w 227"/>
              <a:gd name="T79" fmla="*/ 5036 h 609"/>
              <a:gd name="T80" fmla="*/ 32812 w 227"/>
              <a:gd name="T81" fmla="*/ 5036 h 609"/>
              <a:gd name="T82" fmla="*/ 40302 w 227"/>
              <a:gd name="T83" fmla="*/ 0 h 609"/>
              <a:gd name="T84" fmla="*/ 47791 w 227"/>
              <a:gd name="T85" fmla="*/ 5036 h 609"/>
              <a:gd name="T86" fmla="*/ 47791 w 227"/>
              <a:gd name="T87" fmla="*/ 5036 h 609"/>
              <a:gd name="T88" fmla="*/ 78107 w 227"/>
              <a:gd name="T89" fmla="*/ 38131 h 609"/>
              <a:gd name="T90" fmla="*/ 78107 w 227"/>
              <a:gd name="T91" fmla="*/ 38131 h 609"/>
              <a:gd name="T92" fmla="*/ 80603 w 227"/>
              <a:gd name="T93" fmla="*/ 45686 h 609"/>
              <a:gd name="T94" fmla="*/ 70617 w 227"/>
              <a:gd name="T95" fmla="*/ 55758 h 6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27" h="609">
                <a:moveTo>
                  <a:pt x="198" y="155"/>
                </a:moveTo>
                <a:lnTo>
                  <a:pt x="198" y="155"/>
                </a:lnTo>
                <a:cubicBezTo>
                  <a:pt x="191" y="155"/>
                  <a:pt x="184" y="148"/>
                  <a:pt x="177" y="14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332"/>
                  <a:pt x="141" y="332"/>
                  <a:pt x="141" y="332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177" y="466"/>
                  <a:pt x="177" y="466"/>
                  <a:pt x="177" y="466"/>
                </a:cubicBezTo>
                <a:cubicBezTo>
                  <a:pt x="184" y="459"/>
                  <a:pt x="191" y="452"/>
                  <a:pt x="198" y="452"/>
                </a:cubicBezTo>
                <a:cubicBezTo>
                  <a:pt x="219" y="452"/>
                  <a:pt x="226" y="466"/>
                  <a:pt x="226" y="480"/>
                </a:cubicBezTo>
                <a:cubicBezTo>
                  <a:pt x="226" y="488"/>
                  <a:pt x="226" y="495"/>
                  <a:pt x="219" y="502"/>
                </a:cubicBezTo>
                <a:cubicBezTo>
                  <a:pt x="134" y="594"/>
                  <a:pt x="134" y="594"/>
                  <a:pt x="134" y="594"/>
                </a:cubicBezTo>
                <a:cubicBezTo>
                  <a:pt x="134" y="601"/>
                  <a:pt x="127" y="608"/>
                  <a:pt x="113" y="608"/>
                </a:cubicBezTo>
                <a:cubicBezTo>
                  <a:pt x="106" y="608"/>
                  <a:pt x="99" y="601"/>
                  <a:pt x="92" y="594"/>
                </a:cubicBezTo>
                <a:cubicBezTo>
                  <a:pt x="7" y="502"/>
                  <a:pt x="7" y="502"/>
                  <a:pt x="7" y="502"/>
                </a:cubicBezTo>
                <a:cubicBezTo>
                  <a:pt x="7" y="495"/>
                  <a:pt x="0" y="488"/>
                  <a:pt x="0" y="480"/>
                </a:cubicBezTo>
                <a:cubicBezTo>
                  <a:pt x="0" y="466"/>
                  <a:pt x="14" y="452"/>
                  <a:pt x="28" y="452"/>
                </a:cubicBezTo>
                <a:cubicBezTo>
                  <a:pt x="42" y="452"/>
                  <a:pt x="49" y="459"/>
                  <a:pt x="49" y="466"/>
                </a:cubicBezTo>
                <a:cubicBezTo>
                  <a:pt x="85" y="502"/>
                  <a:pt x="85" y="502"/>
                  <a:pt x="85" y="502"/>
                </a:cubicBezTo>
                <a:cubicBezTo>
                  <a:pt x="85" y="332"/>
                  <a:pt x="85" y="332"/>
                  <a:pt x="85" y="332"/>
                </a:cubicBezTo>
                <a:cubicBezTo>
                  <a:pt x="85" y="276"/>
                  <a:pt x="85" y="276"/>
                  <a:pt x="85" y="27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cubicBezTo>
                  <a:pt x="49" y="148"/>
                  <a:pt x="42" y="155"/>
                  <a:pt x="28" y="155"/>
                </a:cubicBezTo>
                <a:cubicBezTo>
                  <a:pt x="14" y="155"/>
                  <a:pt x="0" y="141"/>
                  <a:pt x="0" y="127"/>
                </a:cubicBezTo>
                <a:cubicBezTo>
                  <a:pt x="0" y="120"/>
                  <a:pt x="7" y="113"/>
                  <a:pt x="7" y="106"/>
                </a:cubicBezTo>
                <a:cubicBezTo>
                  <a:pt x="92" y="14"/>
                  <a:pt x="92" y="14"/>
                  <a:pt x="92" y="14"/>
                </a:cubicBezTo>
                <a:cubicBezTo>
                  <a:pt x="99" y="7"/>
                  <a:pt x="106" y="0"/>
                  <a:pt x="113" y="0"/>
                </a:cubicBezTo>
                <a:cubicBezTo>
                  <a:pt x="127" y="0"/>
                  <a:pt x="134" y="7"/>
                  <a:pt x="134" y="14"/>
                </a:cubicBezTo>
                <a:cubicBezTo>
                  <a:pt x="219" y="106"/>
                  <a:pt x="219" y="106"/>
                  <a:pt x="219" y="106"/>
                </a:cubicBezTo>
                <a:cubicBezTo>
                  <a:pt x="226" y="113"/>
                  <a:pt x="226" y="120"/>
                  <a:pt x="226" y="127"/>
                </a:cubicBezTo>
                <a:cubicBezTo>
                  <a:pt x="226" y="141"/>
                  <a:pt x="219" y="155"/>
                  <a:pt x="198" y="15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" name="Freeform 83"/>
          <p:cNvSpPr>
            <a:spLocks noChangeArrowheads="1"/>
          </p:cNvSpPr>
          <p:nvPr/>
        </p:nvSpPr>
        <p:spPr bwMode="auto">
          <a:xfrm>
            <a:off x="1590675" y="3322638"/>
            <a:ext cx="168275" cy="219075"/>
          </a:xfrm>
          <a:custGeom>
            <a:avLst/>
            <a:gdLst>
              <a:gd name="T0" fmla="*/ 165386 w 467"/>
              <a:gd name="T1" fmla="*/ 180584 h 609"/>
              <a:gd name="T2" fmla="*/ 134759 w 467"/>
              <a:gd name="T3" fmla="*/ 213679 h 609"/>
              <a:gd name="T4" fmla="*/ 127193 w 467"/>
              <a:gd name="T5" fmla="*/ 218715 h 609"/>
              <a:gd name="T6" fmla="*/ 119626 w 467"/>
              <a:gd name="T7" fmla="*/ 213679 h 609"/>
              <a:gd name="T8" fmla="*/ 88999 w 467"/>
              <a:gd name="T9" fmla="*/ 180584 h 609"/>
              <a:gd name="T10" fmla="*/ 96566 w 467"/>
              <a:gd name="T11" fmla="*/ 162598 h 609"/>
              <a:gd name="T12" fmla="*/ 104493 w 467"/>
              <a:gd name="T13" fmla="*/ 167634 h 609"/>
              <a:gd name="T14" fmla="*/ 117104 w 467"/>
              <a:gd name="T15" fmla="*/ 132021 h 609"/>
              <a:gd name="T16" fmla="*/ 117104 w 467"/>
              <a:gd name="T17" fmla="*/ 88853 h 609"/>
              <a:gd name="T18" fmla="*/ 117104 w 467"/>
              <a:gd name="T19" fmla="*/ 38131 h 609"/>
              <a:gd name="T20" fmla="*/ 117104 w 467"/>
              <a:gd name="T21" fmla="*/ 10072 h 609"/>
              <a:gd name="T22" fmla="*/ 137282 w 467"/>
              <a:gd name="T23" fmla="*/ 10072 h 609"/>
              <a:gd name="T24" fmla="*/ 137282 w 467"/>
              <a:gd name="T25" fmla="*/ 99285 h 609"/>
              <a:gd name="T26" fmla="*/ 137282 w 467"/>
              <a:gd name="T27" fmla="*/ 119430 h 609"/>
              <a:gd name="T28" fmla="*/ 150253 w 467"/>
              <a:gd name="T29" fmla="*/ 167634 h 609"/>
              <a:gd name="T30" fmla="*/ 157820 w 467"/>
              <a:gd name="T31" fmla="*/ 162598 h 609"/>
              <a:gd name="T32" fmla="*/ 165386 w 467"/>
              <a:gd name="T33" fmla="*/ 180584 h 609"/>
              <a:gd name="T34" fmla="*/ 71343 w 467"/>
              <a:gd name="T35" fmla="*/ 55758 h 609"/>
              <a:gd name="T36" fmla="*/ 63416 w 467"/>
              <a:gd name="T37" fmla="*/ 50722 h 609"/>
              <a:gd name="T38" fmla="*/ 50805 w 467"/>
              <a:gd name="T39" fmla="*/ 99285 h 609"/>
              <a:gd name="T40" fmla="*/ 50805 w 467"/>
              <a:gd name="T41" fmla="*/ 119430 h 609"/>
              <a:gd name="T42" fmla="*/ 50805 w 467"/>
              <a:gd name="T43" fmla="*/ 208643 h 609"/>
              <a:gd name="T44" fmla="*/ 30627 w 467"/>
              <a:gd name="T45" fmla="*/ 208643 h 609"/>
              <a:gd name="T46" fmla="*/ 30627 w 467"/>
              <a:gd name="T47" fmla="*/ 180584 h 609"/>
              <a:gd name="T48" fmla="*/ 30627 w 467"/>
              <a:gd name="T49" fmla="*/ 129502 h 609"/>
              <a:gd name="T50" fmla="*/ 30627 w 467"/>
              <a:gd name="T51" fmla="*/ 86335 h 609"/>
              <a:gd name="T52" fmla="*/ 17656 w 467"/>
              <a:gd name="T53" fmla="*/ 50722 h 609"/>
              <a:gd name="T54" fmla="*/ 10089 w 467"/>
              <a:gd name="T55" fmla="*/ 55758 h 609"/>
              <a:gd name="T56" fmla="*/ 2522 w 467"/>
              <a:gd name="T57" fmla="*/ 38131 h 609"/>
              <a:gd name="T58" fmla="*/ 33149 w 467"/>
              <a:gd name="T59" fmla="*/ 5036 h 609"/>
              <a:gd name="T60" fmla="*/ 40716 w 467"/>
              <a:gd name="T61" fmla="*/ 0 h 609"/>
              <a:gd name="T62" fmla="*/ 48283 w 467"/>
              <a:gd name="T63" fmla="*/ 5036 h 609"/>
              <a:gd name="T64" fmla="*/ 78910 w 467"/>
              <a:gd name="T65" fmla="*/ 38131 h 609"/>
              <a:gd name="T66" fmla="*/ 71343 w 467"/>
              <a:gd name="T67" fmla="*/ 55758 h 6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7" h="609">
                <a:moveTo>
                  <a:pt x="459" y="502"/>
                </a:moveTo>
                <a:lnTo>
                  <a:pt x="459" y="502"/>
                </a:lnTo>
                <a:cubicBezTo>
                  <a:pt x="374" y="594"/>
                  <a:pt x="374" y="594"/>
                  <a:pt x="374" y="594"/>
                </a:cubicBezTo>
                <a:cubicBezTo>
                  <a:pt x="374" y="601"/>
                  <a:pt x="367" y="608"/>
                  <a:pt x="353" y="608"/>
                </a:cubicBezTo>
                <a:cubicBezTo>
                  <a:pt x="346" y="608"/>
                  <a:pt x="339" y="601"/>
                  <a:pt x="332" y="594"/>
                </a:cubicBezTo>
                <a:cubicBezTo>
                  <a:pt x="247" y="502"/>
                  <a:pt x="247" y="502"/>
                  <a:pt x="247" y="502"/>
                </a:cubicBezTo>
                <a:cubicBezTo>
                  <a:pt x="247" y="495"/>
                  <a:pt x="240" y="488"/>
                  <a:pt x="240" y="480"/>
                </a:cubicBezTo>
                <a:cubicBezTo>
                  <a:pt x="240" y="466"/>
                  <a:pt x="254" y="452"/>
                  <a:pt x="268" y="452"/>
                </a:cubicBezTo>
                <a:cubicBezTo>
                  <a:pt x="283" y="452"/>
                  <a:pt x="290" y="459"/>
                  <a:pt x="290" y="466"/>
                </a:cubicBezTo>
                <a:cubicBezTo>
                  <a:pt x="325" y="502"/>
                  <a:pt x="325" y="502"/>
                  <a:pt x="325" y="502"/>
                </a:cubicBezTo>
                <a:cubicBezTo>
                  <a:pt x="325" y="367"/>
                  <a:pt x="325" y="367"/>
                  <a:pt x="325" y="367"/>
                </a:cubicBezTo>
                <a:cubicBezTo>
                  <a:pt x="325" y="247"/>
                  <a:pt x="325" y="247"/>
                  <a:pt x="325" y="247"/>
                </a:cubicBezTo>
                <a:cubicBezTo>
                  <a:pt x="325" y="106"/>
                  <a:pt x="325" y="106"/>
                  <a:pt x="325" y="106"/>
                </a:cubicBezTo>
                <a:cubicBezTo>
                  <a:pt x="325" y="28"/>
                  <a:pt x="325" y="28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74" y="0"/>
                  <a:pt x="381" y="14"/>
                  <a:pt x="381" y="28"/>
                </a:cubicBezTo>
                <a:cubicBezTo>
                  <a:pt x="381" y="212"/>
                  <a:pt x="381" y="212"/>
                  <a:pt x="381" y="212"/>
                </a:cubicBezTo>
                <a:cubicBezTo>
                  <a:pt x="381" y="276"/>
                  <a:pt x="381" y="276"/>
                  <a:pt x="381" y="276"/>
                </a:cubicBezTo>
                <a:cubicBezTo>
                  <a:pt x="381" y="332"/>
                  <a:pt x="381" y="332"/>
                  <a:pt x="381" y="332"/>
                </a:cubicBezTo>
                <a:cubicBezTo>
                  <a:pt x="381" y="502"/>
                  <a:pt x="381" y="502"/>
                  <a:pt x="381" y="502"/>
                </a:cubicBezTo>
                <a:cubicBezTo>
                  <a:pt x="417" y="466"/>
                  <a:pt x="417" y="466"/>
                  <a:pt x="417" y="466"/>
                </a:cubicBezTo>
                <a:cubicBezTo>
                  <a:pt x="424" y="459"/>
                  <a:pt x="431" y="452"/>
                  <a:pt x="438" y="452"/>
                </a:cubicBezTo>
                <a:cubicBezTo>
                  <a:pt x="459" y="452"/>
                  <a:pt x="466" y="466"/>
                  <a:pt x="466" y="480"/>
                </a:cubicBezTo>
                <a:cubicBezTo>
                  <a:pt x="466" y="488"/>
                  <a:pt x="466" y="495"/>
                  <a:pt x="459" y="502"/>
                </a:cubicBezTo>
                <a:close/>
                <a:moveTo>
                  <a:pt x="198" y="155"/>
                </a:moveTo>
                <a:lnTo>
                  <a:pt x="198" y="155"/>
                </a:lnTo>
                <a:cubicBezTo>
                  <a:pt x="183" y="155"/>
                  <a:pt x="176" y="148"/>
                  <a:pt x="176" y="14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332"/>
                  <a:pt x="141" y="332"/>
                  <a:pt x="141" y="332"/>
                </a:cubicBezTo>
                <a:cubicBezTo>
                  <a:pt x="141" y="396"/>
                  <a:pt x="141" y="396"/>
                  <a:pt x="141" y="396"/>
                </a:cubicBezTo>
                <a:cubicBezTo>
                  <a:pt x="141" y="580"/>
                  <a:pt x="141" y="580"/>
                  <a:pt x="141" y="580"/>
                </a:cubicBezTo>
                <a:cubicBezTo>
                  <a:pt x="141" y="594"/>
                  <a:pt x="127" y="608"/>
                  <a:pt x="113" y="608"/>
                </a:cubicBezTo>
                <a:cubicBezTo>
                  <a:pt x="92" y="608"/>
                  <a:pt x="85" y="594"/>
                  <a:pt x="85" y="580"/>
                </a:cubicBezTo>
                <a:cubicBezTo>
                  <a:pt x="85" y="502"/>
                  <a:pt x="85" y="502"/>
                  <a:pt x="85" y="502"/>
                </a:cubicBezTo>
                <a:cubicBezTo>
                  <a:pt x="85" y="360"/>
                  <a:pt x="85" y="360"/>
                  <a:pt x="85" y="360"/>
                </a:cubicBezTo>
                <a:cubicBezTo>
                  <a:pt x="85" y="240"/>
                  <a:pt x="85" y="240"/>
                  <a:pt x="85" y="240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cubicBezTo>
                  <a:pt x="42" y="148"/>
                  <a:pt x="35" y="155"/>
                  <a:pt x="28" y="155"/>
                </a:cubicBezTo>
                <a:cubicBezTo>
                  <a:pt x="7" y="155"/>
                  <a:pt x="0" y="141"/>
                  <a:pt x="0" y="127"/>
                </a:cubicBezTo>
                <a:cubicBezTo>
                  <a:pt x="0" y="120"/>
                  <a:pt x="0" y="113"/>
                  <a:pt x="7" y="106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7"/>
                  <a:pt x="99" y="0"/>
                  <a:pt x="113" y="0"/>
                </a:cubicBezTo>
                <a:cubicBezTo>
                  <a:pt x="120" y="0"/>
                  <a:pt x="127" y="7"/>
                  <a:pt x="134" y="14"/>
                </a:cubicBezTo>
                <a:cubicBezTo>
                  <a:pt x="219" y="106"/>
                  <a:pt x="219" y="106"/>
                  <a:pt x="219" y="106"/>
                </a:cubicBezTo>
                <a:cubicBezTo>
                  <a:pt x="219" y="113"/>
                  <a:pt x="226" y="120"/>
                  <a:pt x="226" y="127"/>
                </a:cubicBezTo>
                <a:cubicBezTo>
                  <a:pt x="226" y="141"/>
                  <a:pt x="212" y="155"/>
                  <a:pt x="198" y="1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8" name="Freeform 84"/>
          <p:cNvSpPr>
            <a:spLocks noChangeArrowheads="1"/>
          </p:cNvSpPr>
          <p:nvPr/>
        </p:nvSpPr>
        <p:spPr bwMode="auto">
          <a:xfrm>
            <a:off x="1185863" y="3348038"/>
            <a:ext cx="217487" cy="168275"/>
          </a:xfrm>
          <a:custGeom>
            <a:avLst/>
            <a:gdLst>
              <a:gd name="T0" fmla="*/ 214589 w 602"/>
              <a:gd name="T1" fmla="*/ 48284 h 467"/>
              <a:gd name="T2" fmla="*/ 181353 w 602"/>
              <a:gd name="T3" fmla="*/ 78913 h 467"/>
              <a:gd name="T4" fmla="*/ 173766 w 602"/>
              <a:gd name="T5" fmla="*/ 81435 h 467"/>
              <a:gd name="T6" fmla="*/ 165819 w 602"/>
              <a:gd name="T7" fmla="*/ 63418 h 467"/>
              <a:gd name="T8" fmla="*/ 181353 w 602"/>
              <a:gd name="T9" fmla="*/ 50807 h 467"/>
              <a:gd name="T10" fmla="*/ 119939 w 602"/>
              <a:gd name="T11" fmla="*/ 50807 h 467"/>
              <a:gd name="T12" fmla="*/ 99708 w 602"/>
              <a:gd name="T13" fmla="*/ 50807 h 467"/>
              <a:gd name="T14" fmla="*/ 10115 w 602"/>
              <a:gd name="T15" fmla="*/ 50807 h 467"/>
              <a:gd name="T16" fmla="*/ 10115 w 602"/>
              <a:gd name="T17" fmla="*/ 30268 h 467"/>
              <a:gd name="T18" fmla="*/ 35765 w 602"/>
              <a:gd name="T19" fmla="*/ 30268 h 467"/>
              <a:gd name="T20" fmla="*/ 89231 w 602"/>
              <a:gd name="T21" fmla="*/ 30268 h 467"/>
              <a:gd name="T22" fmla="*/ 132944 w 602"/>
              <a:gd name="T23" fmla="*/ 30268 h 467"/>
              <a:gd name="T24" fmla="*/ 165819 w 602"/>
              <a:gd name="T25" fmla="*/ 17656 h 467"/>
              <a:gd name="T26" fmla="*/ 163290 w 602"/>
              <a:gd name="T27" fmla="*/ 10089 h 467"/>
              <a:gd name="T28" fmla="*/ 181353 w 602"/>
              <a:gd name="T29" fmla="*/ 2522 h 467"/>
              <a:gd name="T30" fmla="*/ 214589 w 602"/>
              <a:gd name="T31" fmla="*/ 32790 h 467"/>
              <a:gd name="T32" fmla="*/ 217118 w 602"/>
              <a:gd name="T33" fmla="*/ 40718 h 467"/>
              <a:gd name="T34" fmla="*/ 2529 w 602"/>
              <a:gd name="T35" fmla="*/ 119630 h 467"/>
              <a:gd name="T36" fmla="*/ 2529 w 602"/>
              <a:gd name="T37" fmla="*/ 119630 h 467"/>
              <a:gd name="T38" fmla="*/ 38294 w 602"/>
              <a:gd name="T39" fmla="*/ 89002 h 467"/>
              <a:gd name="T40" fmla="*/ 53467 w 602"/>
              <a:gd name="T41" fmla="*/ 96569 h 467"/>
              <a:gd name="T42" fmla="*/ 50938 w 602"/>
              <a:gd name="T43" fmla="*/ 104136 h 467"/>
              <a:gd name="T44" fmla="*/ 84174 w 602"/>
              <a:gd name="T45" fmla="*/ 117108 h 467"/>
              <a:gd name="T46" fmla="*/ 130415 w 602"/>
              <a:gd name="T47" fmla="*/ 117108 h 467"/>
              <a:gd name="T48" fmla="*/ 181353 w 602"/>
              <a:gd name="T49" fmla="*/ 117108 h 467"/>
              <a:gd name="T50" fmla="*/ 206641 w 602"/>
              <a:gd name="T51" fmla="*/ 117108 h 467"/>
              <a:gd name="T52" fmla="*/ 206641 w 602"/>
              <a:gd name="T53" fmla="*/ 137286 h 467"/>
              <a:gd name="T54" fmla="*/ 119939 w 602"/>
              <a:gd name="T55" fmla="*/ 137286 h 467"/>
              <a:gd name="T56" fmla="*/ 99708 w 602"/>
              <a:gd name="T57" fmla="*/ 137286 h 467"/>
              <a:gd name="T58" fmla="*/ 35765 w 602"/>
              <a:gd name="T59" fmla="*/ 137286 h 467"/>
              <a:gd name="T60" fmla="*/ 50938 w 602"/>
              <a:gd name="T61" fmla="*/ 150258 h 467"/>
              <a:gd name="T62" fmla="*/ 43351 w 602"/>
              <a:gd name="T63" fmla="*/ 167915 h 467"/>
              <a:gd name="T64" fmla="*/ 38294 w 602"/>
              <a:gd name="T65" fmla="*/ 165392 h 467"/>
              <a:gd name="T66" fmla="*/ 2529 w 602"/>
              <a:gd name="T67" fmla="*/ 134764 h 467"/>
              <a:gd name="T68" fmla="*/ 2529 w 602"/>
              <a:gd name="T69" fmla="*/ 119630 h 46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467">
                <a:moveTo>
                  <a:pt x="594" y="134"/>
                </a:moveTo>
                <a:lnTo>
                  <a:pt x="594" y="134"/>
                </a:lnTo>
                <a:cubicBezTo>
                  <a:pt x="502" y="219"/>
                  <a:pt x="502" y="219"/>
                  <a:pt x="502" y="219"/>
                </a:cubicBezTo>
                <a:cubicBezTo>
                  <a:pt x="495" y="219"/>
                  <a:pt x="488" y="226"/>
                  <a:pt x="481" y="226"/>
                </a:cubicBezTo>
                <a:cubicBezTo>
                  <a:pt x="467" y="226"/>
                  <a:pt x="452" y="212"/>
                  <a:pt x="452" y="198"/>
                </a:cubicBezTo>
                <a:cubicBezTo>
                  <a:pt x="452" y="183"/>
                  <a:pt x="459" y="176"/>
                  <a:pt x="459" y="176"/>
                </a:cubicBezTo>
                <a:cubicBezTo>
                  <a:pt x="502" y="141"/>
                  <a:pt x="502" y="141"/>
                  <a:pt x="502" y="141"/>
                </a:cubicBezTo>
                <a:cubicBezTo>
                  <a:pt x="332" y="141"/>
                  <a:pt x="332" y="141"/>
                  <a:pt x="332" y="141"/>
                </a:cubicBezTo>
                <a:cubicBezTo>
                  <a:pt x="276" y="141"/>
                  <a:pt x="276" y="141"/>
                  <a:pt x="276" y="141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14" y="141"/>
                  <a:pt x="0" y="127"/>
                  <a:pt x="0" y="113"/>
                </a:cubicBezTo>
                <a:cubicBezTo>
                  <a:pt x="0" y="91"/>
                  <a:pt x="14" y="84"/>
                  <a:pt x="28" y="84"/>
                </a:cubicBezTo>
                <a:cubicBezTo>
                  <a:pt x="99" y="84"/>
                  <a:pt x="99" y="84"/>
                  <a:pt x="99" y="84"/>
                </a:cubicBezTo>
                <a:cubicBezTo>
                  <a:pt x="247" y="84"/>
                  <a:pt x="247" y="84"/>
                  <a:pt x="247" y="84"/>
                </a:cubicBezTo>
                <a:cubicBezTo>
                  <a:pt x="368" y="84"/>
                  <a:pt x="368" y="84"/>
                  <a:pt x="368" y="84"/>
                </a:cubicBezTo>
                <a:cubicBezTo>
                  <a:pt x="502" y="84"/>
                  <a:pt x="502" y="84"/>
                  <a:pt x="502" y="84"/>
                </a:cubicBezTo>
                <a:cubicBezTo>
                  <a:pt x="459" y="49"/>
                  <a:pt x="459" y="49"/>
                  <a:pt x="459" y="49"/>
                </a:cubicBezTo>
                <a:cubicBezTo>
                  <a:pt x="459" y="42"/>
                  <a:pt x="452" y="35"/>
                  <a:pt x="452" y="28"/>
                </a:cubicBezTo>
                <a:cubicBezTo>
                  <a:pt x="452" y="7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cubicBezTo>
                  <a:pt x="594" y="91"/>
                  <a:pt x="594" y="91"/>
                  <a:pt x="594" y="91"/>
                </a:cubicBezTo>
                <a:cubicBezTo>
                  <a:pt x="601" y="91"/>
                  <a:pt x="601" y="98"/>
                  <a:pt x="601" y="113"/>
                </a:cubicBezTo>
                <a:cubicBezTo>
                  <a:pt x="601" y="120"/>
                  <a:pt x="601" y="127"/>
                  <a:pt x="594" y="134"/>
                </a:cubicBezTo>
                <a:close/>
                <a:moveTo>
                  <a:pt x="7" y="332"/>
                </a:moveTo>
                <a:lnTo>
                  <a:pt x="7" y="332"/>
                </a:lnTo>
                <a:cubicBezTo>
                  <a:pt x="106" y="247"/>
                  <a:pt x="106" y="247"/>
                  <a:pt x="106" y="247"/>
                </a:cubicBezTo>
                <a:cubicBezTo>
                  <a:pt x="106" y="247"/>
                  <a:pt x="113" y="240"/>
                  <a:pt x="120" y="240"/>
                </a:cubicBezTo>
                <a:cubicBezTo>
                  <a:pt x="141" y="240"/>
                  <a:pt x="148" y="254"/>
                  <a:pt x="148" y="268"/>
                </a:cubicBezTo>
                <a:cubicBezTo>
                  <a:pt x="148" y="282"/>
                  <a:pt x="148" y="289"/>
                  <a:pt x="141" y="289"/>
                </a:cubicBezTo>
                <a:cubicBezTo>
                  <a:pt x="99" y="325"/>
                  <a:pt x="99" y="325"/>
                  <a:pt x="99" y="325"/>
                </a:cubicBezTo>
                <a:cubicBezTo>
                  <a:pt x="233" y="325"/>
                  <a:pt x="233" y="325"/>
                  <a:pt x="233" y="325"/>
                </a:cubicBezTo>
                <a:cubicBezTo>
                  <a:pt x="361" y="325"/>
                  <a:pt x="361" y="325"/>
                  <a:pt x="361" y="325"/>
                </a:cubicBezTo>
                <a:cubicBezTo>
                  <a:pt x="502" y="325"/>
                  <a:pt x="502" y="325"/>
                  <a:pt x="502" y="325"/>
                </a:cubicBezTo>
                <a:cubicBezTo>
                  <a:pt x="572" y="325"/>
                  <a:pt x="572" y="325"/>
                  <a:pt x="572" y="325"/>
                </a:cubicBezTo>
                <a:cubicBezTo>
                  <a:pt x="594" y="325"/>
                  <a:pt x="601" y="339"/>
                  <a:pt x="601" y="353"/>
                </a:cubicBezTo>
                <a:cubicBezTo>
                  <a:pt x="601" y="374"/>
                  <a:pt x="594" y="381"/>
                  <a:pt x="572" y="381"/>
                </a:cubicBezTo>
                <a:cubicBezTo>
                  <a:pt x="396" y="381"/>
                  <a:pt x="396" y="381"/>
                  <a:pt x="396" y="381"/>
                </a:cubicBezTo>
                <a:cubicBezTo>
                  <a:pt x="332" y="381"/>
                  <a:pt x="332" y="381"/>
                  <a:pt x="332" y="381"/>
                </a:cubicBezTo>
                <a:cubicBezTo>
                  <a:pt x="276" y="381"/>
                  <a:pt x="276" y="381"/>
                  <a:pt x="276" y="381"/>
                </a:cubicBezTo>
                <a:cubicBezTo>
                  <a:pt x="99" y="381"/>
                  <a:pt x="99" y="381"/>
                  <a:pt x="99" y="381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48" y="424"/>
                  <a:pt x="148" y="431"/>
                  <a:pt x="148" y="438"/>
                </a:cubicBezTo>
                <a:cubicBezTo>
                  <a:pt x="148" y="459"/>
                  <a:pt x="141" y="466"/>
                  <a:pt x="120" y="466"/>
                </a:cubicBezTo>
                <a:cubicBezTo>
                  <a:pt x="113" y="466"/>
                  <a:pt x="106" y="466"/>
                  <a:pt x="106" y="459"/>
                </a:cubicBezTo>
                <a:cubicBezTo>
                  <a:pt x="7" y="374"/>
                  <a:pt x="7" y="374"/>
                  <a:pt x="7" y="374"/>
                </a:cubicBezTo>
                <a:cubicBezTo>
                  <a:pt x="7" y="374"/>
                  <a:pt x="0" y="367"/>
                  <a:pt x="0" y="353"/>
                </a:cubicBezTo>
                <a:cubicBezTo>
                  <a:pt x="0" y="346"/>
                  <a:pt x="7" y="339"/>
                  <a:pt x="7" y="3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9" name="Freeform 85"/>
          <p:cNvSpPr>
            <a:spLocks noChangeArrowheads="1"/>
          </p:cNvSpPr>
          <p:nvPr/>
        </p:nvSpPr>
        <p:spPr bwMode="auto">
          <a:xfrm>
            <a:off x="5399088" y="2944813"/>
            <a:ext cx="150812" cy="217487"/>
          </a:xfrm>
          <a:custGeom>
            <a:avLst/>
            <a:gdLst>
              <a:gd name="T0" fmla="*/ 140344 w 418"/>
              <a:gd name="T1" fmla="*/ 217126 h 602"/>
              <a:gd name="T2" fmla="*/ 140344 w 418"/>
              <a:gd name="T3" fmla="*/ 217126 h 602"/>
              <a:gd name="T4" fmla="*/ 10102 w 418"/>
              <a:gd name="T5" fmla="*/ 217126 h 602"/>
              <a:gd name="T6" fmla="*/ 0 w 418"/>
              <a:gd name="T7" fmla="*/ 206649 h 602"/>
              <a:gd name="T8" fmla="*/ 0 w 418"/>
              <a:gd name="T9" fmla="*/ 79119 h 602"/>
              <a:gd name="T10" fmla="*/ 10102 w 418"/>
              <a:gd name="T11" fmla="*/ 69003 h 602"/>
              <a:gd name="T12" fmla="*/ 50870 w 418"/>
              <a:gd name="T13" fmla="*/ 69003 h 602"/>
              <a:gd name="T14" fmla="*/ 50870 w 418"/>
              <a:gd name="T15" fmla="*/ 89235 h 602"/>
              <a:gd name="T16" fmla="*/ 20204 w 418"/>
              <a:gd name="T17" fmla="*/ 89235 h 602"/>
              <a:gd name="T18" fmla="*/ 20204 w 418"/>
              <a:gd name="T19" fmla="*/ 196533 h 602"/>
              <a:gd name="T20" fmla="*/ 129882 w 418"/>
              <a:gd name="T21" fmla="*/ 196533 h 602"/>
              <a:gd name="T22" fmla="*/ 129882 w 418"/>
              <a:gd name="T23" fmla="*/ 89235 h 602"/>
              <a:gd name="T24" fmla="*/ 94164 w 418"/>
              <a:gd name="T25" fmla="*/ 89235 h 602"/>
              <a:gd name="T26" fmla="*/ 94164 w 418"/>
              <a:gd name="T27" fmla="*/ 69003 h 602"/>
              <a:gd name="T28" fmla="*/ 140344 w 418"/>
              <a:gd name="T29" fmla="*/ 69003 h 602"/>
              <a:gd name="T30" fmla="*/ 150446 w 418"/>
              <a:gd name="T31" fmla="*/ 79119 h 602"/>
              <a:gd name="T32" fmla="*/ 150446 w 418"/>
              <a:gd name="T33" fmla="*/ 206649 h 602"/>
              <a:gd name="T34" fmla="*/ 140344 w 418"/>
              <a:gd name="T35" fmla="*/ 217126 h 602"/>
              <a:gd name="T36" fmla="*/ 104627 w 418"/>
              <a:gd name="T37" fmla="*/ 53469 h 602"/>
              <a:gd name="T38" fmla="*/ 104627 w 418"/>
              <a:gd name="T39" fmla="*/ 53469 h 602"/>
              <a:gd name="T40" fmla="*/ 97050 w 418"/>
              <a:gd name="T41" fmla="*/ 50940 h 602"/>
              <a:gd name="T42" fmla="*/ 97050 w 418"/>
              <a:gd name="T43" fmla="*/ 50940 h 602"/>
              <a:gd name="T44" fmla="*/ 84062 w 418"/>
              <a:gd name="T45" fmla="*/ 35766 h 602"/>
              <a:gd name="T46" fmla="*/ 84062 w 418"/>
              <a:gd name="T47" fmla="*/ 99350 h 602"/>
              <a:gd name="T48" fmla="*/ 84062 w 418"/>
              <a:gd name="T49" fmla="*/ 99350 h 602"/>
              <a:gd name="T50" fmla="*/ 73960 w 418"/>
              <a:gd name="T51" fmla="*/ 109827 h 602"/>
              <a:gd name="T52" fmla="*/ 63858 w 418"/>
              <a:gd name="T53" fmla="*/ 99350 h 602"/>
              <a:gd name="T54" fmla="*/ 63858 w 418"/>
              <a:gd name="T55" fmla="*/ 99350 h 602"/>
              <a:gd name="T56" fmla="*/ 63858 w 418"/>
              <a:gd name="T57" fmla="*/ 35766 h 602"/>
              <a:gd name="T58" fmla="*/ 50870 w 418"/>
              <a:gd name="T59" fmla="*/ 50940 h 602"/>
              <a:gd name="T60" fmla="*/ 50870 w 418"/>
              <a:gd name="T61" fmla="*/ 50940 h 602"/>
              <a:gd name="T62" fmla="*/ 43294 w 418"/>
              <a:gd name="T63" fmla="*/ 53469 h 602"/>
              <a:gd name="T64" fmla="*/ 33192 w 418"/>
              <a:gd name="T65" fmla="*/ 43353 h 602"/>
              <a:gd name="T66" fmla="*/ 35717 w 418"/>
              <a:gd name="T67" fmla="*/ 38295 h 602"/>
              <a:gd name="T68" fmla="*/ 35717 w 418"/>
              <a:gd name="T69" fmla="*/ 38295 h 602"/>
              <a:gd name="T70" fmla="*/ 66384 w 418"/>
              <a:gd name="T71" fmla="*/ 2529 h 602"/>
              <a:gd name="T72" fmla="*/ 66384 w 418"/>
              <a:gd name="T73" fmla="*/ 2529 h 602"/>
              <a:gd name="T74" fmla="*/ 73960 w 418"/>
              <a:gd name="T75" fmla="*/ 0 h 602"/>
              <a:gd name="T76" fmla="*/ 81537 w 418"/>
              <a:gd name="T77" fmla="*/ 2529 h 602"/>
              <a:gd name="T78" fmla="*/ 81537 w 418"/>
              <a:gd name="T79" fmla="*/ 2529 h 602"/>
              <a:gd name="T80" fmla="*/ 112203 w 418"/>
              <a:gd name="T81" fmla="*/ 38295 h 602"/>
              <a:gd name="T82" fmla="*/ 112203 w 418"/>
              <a:gd name="T83" fmla="*/ 38295 h 602"/>
              <a:gd name="T84" fmla="*/ 114729 w 418"/>
              <a:gd name="T85" fmla="*/ 43353 h 602"/>
              <a:gd name="T86" fmla="*/ 104627 w 418"/>
              <a:gd name="T87" fmla="*/ 53469 h 6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18" h="602">
                <a:moveTo>
                  <a:pt x="389" y="601"/>
                </a:moveTo>
                <a:lnTo>
                  <a:pt x="38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141" y="247"/>
                  <a:pt x="141" y="247"/>
                  <a:pt x="141" y="247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360" y="544"/>
                  <a:pt x="360" y="544"/>
                  <a:pt x="360" y="544"/>
                </a:cubicBezTo>
                <a:cubicBezTo>
                  <a:pt x="360" y="247"/>
                  <a:pt x="360" y="247"/>
                  <a:pt x="360" y="247"/>
                </a:cubicBezTo>
                <a:cubicBezTo>
                  <a:pt x="261" y="247"/>
                  <a:pt x="261" y="247"/>
                  <a:pt x="261" y="247"/>
                </a:cubicBezTo>
                <a:cubicBezTo>
                  <a:pt x="261" y="191"/>
                  <a:pt x="261" y="191"/>
                  <a:pt x="261" y="191"/>
                </a:cubicBezTo>
                <a:cubicBezTo>
                  <a:pt x="389" y="191"/>
                  <a:pt x="389" y="191"/>
                  <a:pt x="389" y="191"/>
                </a:cubicBezTo>
                <a:cubicBezTo>
                  <a:pt x="403" y="191"/>
                  <a:pt x="417" y="198"/>
                  <a:pt x="417" y="219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93"/>
                  <a:pt x="403" y="601"/>
                  <a:pt x="389" y="601"/>
                </a:cubicBezTo>
                <a:close/>
                <a:moveTo>
                  <a:pt x="290" y="148"/>
                </a:moveTo>
                <a:lnTo>
                  <a:pt x="290" y="148"/>
                </a:lnTo>
                <a:cubicBezTo>
                  <a:pt x="283" y="148"/>
                  <a:pt x="276" y="148"/>
                  <a:pt x="269" y="141"/>
                </a:cubicBezTo>
                <a:cubicBezTo>
                  <a:pt x="233" y="99"/>
                  <a:pt x="233" y="99"/>
                  <a:pt x="233" y="99"/>
                </a:cubicBezTo>
                <a:cubicBezTo>
                  <a:pt x="233" y="275"/>
                  <a:pt x="233" y="275"/>
                  <a:pt x="233" y="275"/>
                </a:cubicBezTo>
                <a:cubicBezTo>
                  <a:pt x="233" y="290"/>
                  <a:pt x="226" y="304"/>
                  <a:pt x="205" y="304"/>
                </a:cubicBezTo>
                <a:cubicBezTo>
                  <a:pt x="191" y="304"/>
                  <a:pt x="177" y="290"/>
                  <a:pt x="177" y="27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8"/>
                  <a:pt x="134" y="148"/>
                  <a:pt x="120" y="148"/>
                </a:cubicBezTo>
                <a:cubicBezTo>
                  <a:pt x="106" y="148"/>
                  <a:pt x="92" y="141"/>
                  <a:pt x="92" y="120"/>
                </a:cubicBezTo>
                <a:cubicBezTo>
                  <a:pt x="92" y="113"/>
                  <a:pt x="99" y="106"/>
                  <a:pt x="99" y="106"/>
                </a:cubicBezTo>
                <a:cubicBezTo>
                  <a:pt x="184" y="7"/>
                  <a:pt x="184" y="7"/>
                  <a:pt x="184" y="7"/>
                </a:cubicBezTo>
                <a:cubicBezTo>
                  <a:pt x="191" y="7"/>
                  <a:pt x="198" y="0"/>
                  <a:pt x="205" y="0"/>
                </a:cubicBezTo>
                <a:cubicBezTo>
                  <a:pt x="219" y="0"/>
                  <a:pt x="226" y="7"/>
                  <a:pt x="226" y="7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8" y="106"/>
                  <a:pt x="318" y="113"/>
                  <a:pt x="318" y="120"/>
                </a:cubicBezTo>
                <a:cubicBezTo>
                  <a:pt x="318" y="141"/>
                  <a:pt x="311" y="148"/>
                  <a:pt x="290" y="1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0" name="Freeform 86"/>
          <p:cNvSpPr>
            <a:spLocks noChangeArrowheads="1"/>
          </p:cNvSpPr>
          <p:nvPr/>
        </p:nvSpPr>
        <p:spPr bwMode="auto">
          <a:xfrm>
            <a:off x="5003800" y="2963863"/>
            <a:ext cx="177800" cy="176212"/>
          </a:xfrm>
          <a:custGeom>
            <a:avLst/>
            <a:gdLst>
              <a:gd name="T0" fmla="*/ 167399 w 496"/>
              <a:gd name="T1" fmla="*/ 61260 h 489"/>
              <a:gd name="T2" fmla="*/ 167399 w 496"/>
              <a:gd name="T3" fmla="*/ 61260 h 489"/>
              <a:gd name="T4" fmla="*/ 167399 w 496"/>
              <a:gd name="T5" fmla="*/ 61260 h 489"/>
              <a:gd name="T6" fmla="*/ 157362 w 496"/>
              <a:gd name="T7" fmla="*/ 51170 h 489"/>
              <a:gd name="T8" fmla="*/ 157362 w 496"/>
              <a:gd name="T9" fmla="*/ 35675 h 489"/>
              <a:gd name="T10" fmla="*/ 106461 w 496"/>
              <a:gd name="T11" fmla="*/ 86845 h 489"/>
              <a:gd name="T12" fmla="*/ 106461 w 496"/>
              <a:gd name="T13" fmla="*/ 86845 h 489"/>
              <a:gd name="T14" fmla="*/ 98934 w 496"/>
              <a:gd name="T15" fmla="*/ 89367 h 489"/>
              <a:gd name="T16" fmla="*/ 88897 w 496"/>
              <a:gd name="T17" fmla="*/ 78917 h 489"/>
              <a:gd name="T18" fmla="*/ 91406 w 496"/>
              <a:gd name="T19" fmla="*/ 71350 h 489"/>
              <a:gd name="T20" fmla="*/ 91406 w 496"/>
              <a:gd name="T21" fmla="*/ 71350 h 489"/>
              <a:gd name="T22" fmla="*/ 141948 w 496"/>
              <a:gd name="T23" fmla="*/ 20540 h 489"/>
              <a:gd name="T24" fmla="*/ 126893 w 496"/>
              <a:gd name="T25" fmla="*/ 20540 h 489"/>
              <a:gd name="T26" fmla="*/ 116857 w 496"/>
              <a:gd name="T27" fmla="*/ 10450 h 489"/>
              <a:gd name="T28" fmla="*/ 126893 w 496"/>
              <a:gd name="T29" fmla="*/ 0 h 489"/>
              <a:gd name="T30" fmla="*/ 167399 w 496"/>
              <a:gd name="T31" fmla="*/ 0 h 489"/>
              <a:gd name="T32" fmla="*/ 177436 w 496"/>
              <a:gd name="T33" fmla="*/ 10450 h 489"/>
              <a:gd name="T34" fmla="*/ 177436 w 496"/>
              <a:gd name="T35" fmla="*/ 51170 h 489"/>
              <a:gd name="T36" fmla="*/ 167399 w 496"/>
              <a:gd name="T37" fmla="*/ 61260 h 489"/>
              <a:gd name="T38" fmla="*/ 86388 w 496"/>
              <a:gd name="T39" fmla="*/ 20540 h 489"/>
              <a:gd name="T40" fmla="*/ 86388 w 496"/>
              <a:gd name="T41" fmla="*/ 20540 h 489"/>
              <a:gd name="T42" fmla="*/ 86388 w 496"/>
              <a:gd name="T43" fmla="*/ 20540 h 489"/>
              <a:gd name="T44" fmla="*/ 20432 w 496"/>
              <a:gd name="T45" fmla="*/ 20540 h 489"/>
              <a:gd name="T46" fmla="*/ 20432 w 496"/>
              <a:gd name="T47" fmla="*/ 155312 h 489"/>
              <a:gd name="T48" fmla="*/ 157362 w 496"/>
              <a:gd name="T49" fmla="*/ 155312 h 489"/>
              <a:gd name="T50" fmla="*/ 157362 w 496"/>
              <a:gd name="T51" fmla="*/ 145222 h 489"/>
              <a:gd name="T52" fmla="*/ 157362 w 496"/>
              <a:gd name="T53" fmla="*/ 91890 h 489"/>
              <a:gd name="T54" fmla="*/ 157362 w 496"/>
              <a:gd name="T55" fmla="*/ 91890 h 489"/>
              <a:gd name="T56" fmla="*/ 157362 w 496"/>
              <a:gd name="T57" fmla="*/ 68827 h 489"/>
              <a:gd name="T58" fmla="*/ 167399 w 496"/>
              <a:gd name="T59" fmla="*/ 71350 h 489"/>
              <a:gd name="T60" fmla="*/ 177436 w 496"/>
              <a:gd name="T61" fmla="*/ 68827 h 489"/>
              <a:gd name="T62" fmla="*/ 177436 w 496"/>
              <a:gd name="T63" fmla="*/ 99457 h 489"/>
              <a:gd name="T64" fmla="*/ 177436 w 496"/>
              <a:gd name="T65" fmla="*/ 99457 h 489"/>
              <a:gd name="T66" fmla="*/ 177436 w 496"/>
              <a:gd name="T67" fmla="*/ 165762 h 489"/>
              <a:gd name="T68" fmla="*/ 167399 w 496"/>
              <a:gd name="T69" fmla="*/ 175852 h 489"/>
              <a:gd name="T70" fmla="*/ 10395 w 496"/>
              <a:gd name="T71" fmla="*/ 175852 h 489"/>
              <a:gd name="T72" fmla="*/ 0 w 496"/>
              <a:gd name="T73" fmla="*/ 165762 h 489"/>
              <a:gd name="T74" fmla="*/ 0 w 496"/>
              <a:gd name="T75" fmla="*/ 10450 h 489"/>
              <a:gd name="T76" fmla="*/ 10395 w 496"/>
              <a:gd name="T77" fmla="*/ 0 h 489"/>
              <a:gd name="T78" fmla="*/ 86388 w 496"/>
              <a:gd name="T79" fmla="*/ 0 h 489"/>
              <a:gd name="T80" fmla="*/ 86388 w 496"/>
              <a:gd name="T81" fmla="*/ 0 h 489"/>
              <a:gd name="T82" fmla="*/ 108971 w 496"/>
              <a:gd name="T83" fmla="*/ 0 h 489"/>
              <a:gd name="T84" fmla="*/ 106461 w 496"/>
              <a:gd name="T85" fmla="*/ 10450 h 489"/>
              <a:gd name="T86" fmla="*/ 108971 w 496"/>
              <a:gd name="T87" fmla="*/ 20540 h 489"/>
              <a:gd name="T88" fmla="*/ 86388 w 496"/>
              <a:gd name="T89" fmla="*/ 20540 h 48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6" h="489">
                <a:moveTo>
                  <a:pt x="467" y="170"/>
                </a:moveTo>
                <a:lnTo>
                  <a:pt x="467" y="170"/>
                </a:lnTo>
                <a:cubicBezTo>
                  <a:pt x="446" y="170"/>
                  <a:pt x="439" y="156"/>
                  <a:pt x="439" y="142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297" y="241"/>
                  <a:pt x="297" y="241"/>
                  <a:pt x="297" y="241"/>
                </a:cubicBezTo>
                <a:cubicBezTo>
                  <a:pt x="290" y="241"/>
                  <a:pt x="283" y="248"/>
                  <a:pt x="276" y="248"/>
                </a:cubicBezTo>
                <a:cubicBezTo>
                  <a:pt x="262" y="248"/>
                  <a:pt x="248" y="234"/>
                  <a:pt x="248" y="219"/>
                </a:cubicBezTo>
                <a:cubicBezTo>
                  <a:pt x="248" y="212"/>
                  <a:pt x="248" y="205"/>
                  <a:pt x="255" y="198"/>
                </a:cubicBezTo>
                <a:cubicBezTo>
                  <a:pt x="396" y="57"/>
                  <a:pt x="396" y="57"/>
                  <a:pt x="396" y="57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333" y="57"/>
                  <a:pt x="326" y="43"/>
                  <a:pt x="326" y="29"/>
                </a:cubicBezTo>
                <a:cubicBezTo>
                  <a:pt x="326" y="15"/>
                  <a:pt x="333" y="0"/>
                  <a:pt x="354" y="0"/>
                </a:cubicBezTo>
                <a:cubicBezTo>
                  <a:pt x="467" y="0"/>
                  <a:pt x="467" y="0"/>
                  <a:pt x="467" y="0"/>
                </a:cubicBezTo>
                <a:cubicBezTo>
                  <a:pt x="481" y="0"/>
                  <a:pt x="495" y="15"/>
                  <a:pt x="495" y="29"/>
                </a:cubicBezTo>
                <a:cubicBezTo>
                  <a:pt x="495" y="142"/>
                  <a:pt x="495" y="142"/>
                  <a:pt x="495" y="142"/>
                </a:cubicBezTo>
                <a:cubicBezTo>
                  <a:pt x="495" y="156"/>
                  <a:pt x="481" y="170"/>
                  <a:pt x="467" y="170"/>
                </a:cubicBezTo>
                <a:close/>
                <a:moveTo>
                  <a:pt x="241" y="57"/>
                </a:moveTo>
                <a:lnTo>
                  <a:pt x="24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439" y="431"/>
                  <a:pt x="439" y="431"/>
                  <a:pt x="439" y="431"/>
                </a:cubicBezTo>
                <a:cubicBezTo>
                  <a:pt x="439" y="403"/>
                  <a:pt x="439" y="403"/>
                  <a:pt x="439" y="403"/>
                </a:cubicBezTo>
                <a:cubicBezTo>
                  <a:pt x="439" y="255"/>
                  <a:pt x="439" y="255"/>
                  <a:pt x="439" y="255"/>
                </a:cubicBezTo>
                <a:cubicBezTo>
                  <a:pt x="439" y="191"/>
                  <a:pt x="439" y="191"/>
                  <a:pt x="439" y="191"/>
                </a:cubicBezTo>
                <a:cubicBezTo>
                  <a:pt x="446" y="198"/>
                  <a:pt x="453" y="198"/>
                  <a:pt x="467" y="198"/>
                </a:cubicBezTo>
                <a:cubicBezTo>
                  <a:pt x="474" y="198"/>
                  <a:pt x="481" y="198"/>
                  <a:pt x="495" y="191"/>
                </a:cubicBezTo>
                <a:cubicBezTo>
                  <a:pt x="495" y="276"/>
                  <a:pt x="495" y="276"/>
                  <a:pt x="495" y="276"/>
                </a:cubicBezTo>
                <a:cubicBezTo>
                  <a:pt x="495" y="460"/>
                  <a:pt x="495" y="460"/>
                  <a:pt x="495" y="460"/>
                </a:cubicBezTo>
                <a:cubicBezTo>
                  <a:pt x="495" y="481"/>
                  <a:pt x="481" y="488"/>
                  <a:pt x="467" y="488"/>
                </a:cubicBezTo>
                <a:cubicBezTo>
                  <a:pt x="29" y="488"/>
                  <a:pt x="29" y="488"/>
                  <a:pt x="29" y="488"/>
                </a:cubicBezTo>
                <a:cubicBezTo>
                  <a:pt x="15" y="488"/>
                  <a:pt x="0" y="481"/>
                  <a:pt x="0" y="46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304" y="0"/>
                  <a:pt x="304" y="0"/>
                  <a:pt x="304" y="0"/>
                </a:cubicBezTo>
                <a:cubicBezTo>
                  <a:pt x="297" y="7"/>
                  <a:pt x="297" y="22"/>
                  <a:pt x="297" y="29"/>
                </a:cubicBezTo>
                <a:cubicBezTo>
                  <a:pt x="297" y="36"/>
                  <a:pt x="297" y="50"/>
                  <a:pt x="304" y="57"/>
                </a:cubicBezTo>
                <a:lnTo>
                  <a:pt x="241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" name="Freeform 87"/>
          <p:cNvSpPr>
            <a:spLocks noChangeArrowheads="1"/>
          </p:cNvSpPr>
          <p:nvPr/>
        </p:nvSpPr>
        <p:spPr bwMode="auto">
          <a:xfrm>
            <a:off x="4605338" y="2944813"/>
            <a:ext cx="217487" cy="217487"/>
          </a:xfrm>
          <a:custGeom>
            <a:avLst/>
            <a:gdLst>
              <a:gd name="T0" fmla="*/ 206641 w 602"/>
              <a:gd name="T1" fmla="*/ 217126 h 602"/>
              <a:gd name="T2" fmla="*/ 165819 w 602"/>
              <a:gd name="T3" fmla="*/ 217126 h 602"/>
              <a:gd name="T4" fmla="*/ 165819 w 602"/>
              <a:gd name="T5" fmla="*/ 196533 h 602"/>
              <a:gd name="T6" fmla="*/ 196526 w 602"/>
              <a:gd name="T7" fmla="*/ 196533 h 602"/>
              <a:gd name="T8" fmla="*/ 196526 w 602"/>
              <a:gd name="T9" fmla="*/ 165825 h 602"/>
              <a:gd name="T10" fmla="*/ 217118 w 602"/>
              <a:gd name="T11" fmla="*/ 165825 h 602"/>
              <a:gd name="T12" fmla="*/ 217118 w 602"/>
              <a:gd name="T13" fmla="*/ 206649 h 602"/>
              <a:gd name="T14" fmla="*/ 206641 w 602"/>
              <a:gd name="T15" fmla="*/ 61055 h 602"/>
              <a:gd name="T16" fmla="*/ 196526 w 602"/>
              <a:gd name="T17" fmla="*/ 50940 h 602"/>
              <a:gd name="T18" fmla="*/ 196526 w 602"/>
              <a:gd name="T19" fmla="*/ 20231 h 602"/>
              <a:gd name="T20" fmla="*/ 165819 w 602"/>
              <a:gd name="T21" fmla="*/ 20231 h 602"/>
              <a:gd name="T22" fmla="*/ 165819 w 602"/>
              <a:gd name="T23" fmla="*/ 0 h 602"/>
              <a:gd name="T24" fmla="*/ 206641 w 602"/>
              <a:gd name="T25" fmla="*/ 0 h 602"/>
              <a:gd name="T26" fmla="*/ 217118 w 602"/>
              <a:gd name="T27" fmla="*/ 50940 h 602"/>
              <a:gd name="T28" fmla="*/ 206641 w 602"/>
              <a:gd name="T29" fmla="*/ 61055 h 602"/>
              <a:gd name="T30" fmla="*/ 50938 w 602"/>
              <a:gd name="T31" fmla="*/ 20231 h 602"/>
              <a:gd name="T32" fmla="*/ 20231 w 602"/>
              <a:gd name="T33" fmla="*/ 20231 h 602"/>
              <a:gd name="T34" fmla="*/ 20231 w 602"/>
              <a:gd name="T35" fmla="*/ 50940 h 602"/>
              <a:gd name="T36" fmla="*/ 0 w 602"/>
              <a:gd name="T37" fmla="*/ 50940 h 602"/>
              <a:gd name="T38" fmla="*/ 0 w 602"/>
              <a:gd name="T39" fmla="*/ 10116 h 602"/>
              <a:gd name="T40" fmla="*/ 50938 w 602"/>
              <a:gd name="T41" fmla="*/ 0 h 602"/>
              <a:gd name="T42" fmla="*/ 61053 w 602"/>
              <a:gd name="T43" fmla="*/ 10116 h 602"/>
              <a:gd name="T44" fmla="*/ 30707 w 602"/>
              <a:gd name="T45" fmla="*/ 30708 h 602"/>
              <a:gd name="T46" fmla="*/ 186411 w 602"/>
              <a:gd name="T47" fmla="*/ 30708 h 602"/>
              <a:gd name="T48" fmla="*/ 30707 w 602"/>
              <a:gd name="T49" fmla="*/ 186417 h 602"/>
              <a:gd name="T50" fmla="*/ 50938 w 602"/>
              <a:gd name="T51" fmla="*/ 165825 h 602"/>
              <a:gd name="T52" fmla="*/ 165819 w 602"/>
              <a:gd name="T53" fmla="*/ 165825 h 602"/>
              <a:gd name="T54" fmla="*/ 50938 w 602"/>
              <a:gd name="T55" fmla="*/ 50940 h 602"/>
              <a:gd name="T56" fmla="*/ 10115 w 602"/>
              <a:gd name="T57" fmla="*/ 155709 h 602"/>
              <a:gd name="T58" fmla="*/ 20231 w 602"/>
              <a:gd name="T59" fmla="*/ 165825 h 602"/>
              <a:gd name="T60" fmla="*/ 20231 w 602"/>
              <a:gd name="T61" fmla="*/ 196533 h 602"/>
              <a:gd name="T62" fmla="*/ 50938 w 602"/>
              <a:gd name="T63" fmla="*/ 196533 h 602"/>
              <a:gd name="T64" fmla="*/ 50938 w 602"/>
              <a:gd name="T65" fmla="*/ 217126 h 602"/>
              <a:gd name="T66" fmla="*/ 10115 w 602"/>
              <a:gd name="T67" fmla="*/ 217126 h 602"/>
              <a:gd name="T68" fmla="*/ 0 w 602"/>
              <a:gd name="T69" fmla="*/ 165825 h 602"/>
              <a:gd name="T70" fmla="*/ 10115 w 602"/>
              <a:gd name="T71" fmla="*/ 155709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cubicBezTo>
                  <a:pt x="544" y="445"/>
                  <a:pt x="558" y="431"/>
                  <a:pt x="572" y="431"/>
                </a:cubicBezTo>
                <a:cubicBezTo>
                  <a:pt x="594" y="431"/>
                  <a:pt x="601" y="445"/>
                  <a:pt x="601" y="459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2" y="601"/>
                </a:cubicBezTo>
                <a:close/>
                <a:moveTo>
                  <a:pt x="572" y="169"/>
                </a:moveTo>
                <a:lnTo>
                  <a:pt x="572" y="169"/>
                </a:lnTo>
                <a:cubicBezTo>
                  <a:pt x="558" y="169"/>
                  <a:pt x="544" y="155"/>
                  <a:pt x="544" y="141"/>
                </a:cubicBezTo>
                <a:cubicBezTo>
                  <a:pt x="544" y="56"/>
                  <a:pt x="544" y="56"/>
                  <a:pt x="544" y="56"/>
                </a:cubicBezTo>
                <a:cubicBezTo>
                  <a:pt x="459" y="56"/>
                  <a:pt x="459" y="56"/>
                  <a:pt x="459" y="56"/>
                </a:cubicBezTo>
                <a:cubicBezTo>
                  <a:pt x="445" y="56"/>
                  <a:pt x="431" y="42"/>
                  <a:pt x="431" y="28"/>
                </a:cubicBezTo>
                <a:cubicBezTo>
                  <a:pt x="431" y="14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155"/>
                  <a:pt x="594" y="169"/>
                  <a:pt x="572" y="169"/>
                </a:cubicBezTo>
                <a:close/>
                <a:moveTo>
                  <a:pt x="141" y="56"/>
                </a:move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42" y="169"/>
                  <a:pt x="28" y="169"/>
                </a:cubicBezTo>
                <a:cubicBezTo>
                  <a:pt x="14" y="169"/>
                  <a:pt x="0" y="155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28" y="431"/>
                </a:moveTo>
                <a:lnTo>
                  <a:pt x="28" y="431"/>
                </a:lnTo>
                <a:cubicBezTo>
                  <a:pt x="42" y="431"/>
                  <a:pt x="56" y="445"/>
                  <a:pt x="56" y="459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cubicBezTo>
                  <a:pt x="155" y="544"/>
                  <a:pt x="169" y="558"/>
                  <a:pt x="169" y="572"/>
                </a:cubicBezTo>
                <a:cubicBezTo>
                  <a:pt x="169" y="593"/>
                  <a:pt x="155" y="601"/>
                  <a:pt x="14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cubicBezTo>
                  <a:pt x="0" y="445"/>
                  <a:pt x="14" y="431"/>
                  <a:pt x="28" y="4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" name="Freeform 88"/>
          <p:cNvSpPr>
            <a:spLocks noChangeArrowheads="1"/>
          </p:cNvSpPr>
          <p:nvPr/>
        </p:nvSpPr>
        <p:spPr bwMode="auto">
          <a:xfrm>
            <a:off x="4225925" y="2944813"/>
            <a:ext cx="215900" cy="217487"/>
          </a:xfrm>
          <a:custGeom>
            <a:avLst/>
            <a:gdLst>
              <a:gd name="T0" fmla="*/ 205475 w 601"/>
              <a:gd name="T1" fmla="*/ 217126 h 602"/>
              <a:gd name="T2" fmla="*/ 205475 w 601"/>
              <a:gd name="T3" fmla="*/ 217126 h 602"/>
              <a:gd name="T4" fmla="*/ 164883 w 601"/>
              <a:gd name="T5" fmla="*/ 217126 h 602"/>
              <a:gd name="T6" fmla="*/ 164883 w 601"/>
              <a:gd name="T7" fmla="*/ 217126 h 602"/>
              <a:gd name="T8" fmla="*/ 154824 w 601"/>
              <a:gd name="T9" fmla="*/ 206649 h 602"/>
              <a:gd name="T10" fmla="*/ 164883 w 601"/>
              <a:gd name="T11" fmla="*/ 196533 h 602"/>
              <a:gd name="T12" fmla="*/ 164883 w 601"/>
              <a:gd name="T13" fmla="*/ 196533 h 602"/>
              <a:gd name="T14" fmla="*/ 195416 w 601"/>
              <a:gd name="T15" fmla="*/ 196533 h 602"/>
              <a:gd name="T16" fmla="*/ 195416 w 601"/>
              <a:gd name="T17" fmla="*/ 165825 h 602"/>
              <a:gd name="T18" fmla="*/ 195416 w 601"/>
              <a:gd name="T19" fmla="*/ 165825 h 602"/>
              <a:gd name="T20" fmla="*/ 205475 w 601"/>
              <a:gd name="T21" fmla="*/ 155709 h 602"/>
              <a:gd name="T22" fmla="*/ 215533 w 601"/>
              <a:gd name="T23" fmla="*/ 165825 h 602"/>
              <a:gd name="T24" fmla="*/ 215533 w 601"/>
              <a:gd name="T25" fmla="*/ 165825 h 602"/>
              <a:gd name="T26" fmla="*/ 215533 w 601"/>
              <a:gd name="T27" fmla="*/ 206649 h 602"/>
              <a:gd name="T28" fmla="*/ 205475 w 601"/>
              <a:gd name="T29" fmla="*/ 217126 h 602"/>
              <a:gd name="T30" fmla="*/ 30534 w 601"/>
              <a:gd name="T31" fmla="*/ 30708 h 602"/>
              <a:gd name="T32" fmla="*/ 30534 w 601"/>
              <a:gd name="T33" fmla="*/ 30708 h 602"/>
              <a:gd name="T34" fmla="*/ 185358 w 601"/>
              <a:gd name="T35" fmla="*/ 30708 h 602"/>
              <a:gd name="T36" fmla="*/ 185358 w 601"/>
              <a:gd name="T37" fmla="*/ 186417 h 602"/>
              <a:gd name="T38" fmla="*/ 30534 w 601"/>
              <a:gd name="T39" fmla="*/ 186417 h 602"/>
              <a:gd name="T40" fmla="*/ 30534 w 601"/>
              <a:gd name="T41" fmla="*/ 30708 h 602"/>
              <a:gd name="T42" fmla="*/ 50650 w 601"/>
              <a:gd name="T43" fmla="*/ 165825 h 602"/>
              <a:gd name="T44" fmla="*/ 50650 w 601"/>
              <a:gd name="T45" fmla="*/ 165825 h 602"/>
              <a:gd name="T46" fmla="*/ 164883 w 601"/>
              <a:gd name="T47" fmla="*/ 165825 h 602"/>
              <a:gd name="T48" fmla="*/ 164883 w 601"/>
              <a:gd name="T49" fmla="*/ 50940 h 602"/>
              <a:gd name="T50" fmla="*/ 50650 w 601"/>
              <a:gd name="T51" fmla="*/ 50940 h 602"/>
              <a:gd name="T52" fmla="*/ 50650 w 601"/>
              <a:gd name="T53" fmla="*/ 165825 h 602"/>
              <a:gd name="T54" fmla="*/ 50650 w 601"/>
              <a:gd name="T55" fmla="*/ 20231 h 602"/>
              <a:gd name="T56" fmla="*/ 50650 w 601"/>
              <a:gd name="T57" fmla="*/ 20231 h 602"/>
              <a:gd name="T58" fmla="*/ 50650 w 601"/>
              <a:gd name="T59" fmla="*/ 20231 h 602"/>
              <a:gd name="T60" fmla="*/ 20116 w 601"/>
              <a:gd name="T61" fmla="*/ 20231 h 602"/>
              <a:gd name="T62" fmla="*/ 20116 w 601"/>
              <a:gd name="T63" fmla="*/ 50940 h 602"/>
              <a:gd name="T64" fmla="*/ 20116 w 601"/>
              <a:gd name="T65" fmla="*/ 50940 h 602"/>
              <a:gd name="T66" fmla="*/ 10058 w 601"/>
              <a:gd name="T67" fmla="*/ 61055 h 602"/>
              <a:gd name="T68" fmla="*/ 0 w 601"/>
              <a:gd name="T69" fmla="*/ 50940 h 602"/>
              <a:gd name="T70" fmla="*/ 0 w 601"/>
              <a:gd name="T71" fmla="*/ 50940 h 602"/>
              <a:gd name="T72" fmla="*/ 0 w 601"/>
              <a:gd name="T73" fmla="*/ 10116 h 602"/>
              <a:gd name="T74" fmla="*/ 10058 w 601"/>
              <a:gd name="T75" fmla="*/ 0 h 602"/>
              <a:gd name="T76" fmla="*/ 50650 w 601"/>
              <a:gd name="T77" fmla="*/ 0 h 602"/>
              <a:gd name="T78" fmla="*/ 50650 w 601"/>
              <a:gd name="T79" fmla="*/ 0 h 602"/>
              <a:gd name="T80" fmla="*/ 60708 w 601"/>
              <a:gd name="T81" fmla="*/ 10116 h 602"/>
              <a:gd name="T82" fmla="*/ 50650 w 601"/>
              <a:gd name="T83" fmla="*/ 20231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cubicBezTo>
                  <a:pt x="544" y="445"/>
                  <a:pt x="558" y="431"/>
                  <a:pt x="572" y="431"/>
                </a:cubicBezTo>
                <a:cubicBezTo>
                  <a:pt x="586" y="431"/>
                  <a:pt x="600" y="445"/>
                  <a:pt x="600" y="459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141" y="56"/>
                </a:move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42" y="169"/>
                  <a:pt x="28" y="169"/>
                </a:cubicBezTo>
                <a:cubicBezTo>
                  <a:pt x="7" y="169"/>
                  <a:pt x="0" y="155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3" name="Freeform 89"/>
          <p:cNvSpPr>
            <a:spLocks noChangeArrowheads="1"/>
          </p:cNvSpPr>
          <p:nvPr/>
        </p:nvSpPr>
        <p:spPr bwMode="auto">
          <a:xfrm>
            <a:off x="3843338" y="2944813"/>
            <a:ext cx="219075" cy="217487"/>
          </a:xfrm>
          <a:custGeom>
            <a:avLst/>
            <a:gdLst>
              <a:gd name="T0" fmla="*/ 208618 w 608"/>
              <a:gd name="T1" fmla="*/ 61055 h 602"/>
              <a:gd name="T2" fmla="*/ 208618 w 608"/>
              <a:gd name="T3" fmla="*/ 61055 h 602"/>
              <a:gd name="T4" fmla="*/ 198529 w 608"/>
              <a:gd name="T5" fmla="*/ 50940 h 602"/>
              <a:gd name="T6" fmla="*/ 198529 w 608"/>
              <a:gd name="T7" fmla="*/ 50940 h 602"/>
              <a:gd name="T8" fmla="*/ 198529 w 608"/>
              <a:gd name="T9" fmla="*/ 20231 h 602"/>
              <a:gd name="T10" fmla="*/ 167903 w 608"/>
              <a:gd name="T11" fmla="*/ 20231 h 602"/>
              <a:gd name="T12" fmla="*/ 167903 w 608"/>
              <a:gd name="T13" fmla="*/ 20231 h 602"/>
              <a:gd name="T14" fmla="*/ 157815 w 608"/>
              <a:gd name="T15" fmla="*/ 10116 h 602"/>
              <a:gd name="T16" fmla="*/ 167903 w 608"/>
              <a:gd name="T17" fmla="*/ 0 h 602"/>
              <a:gd name="T18" fmla="*/ 167903 w 608"/>
              <a:gd name="T19" fmla="*/ 0 h 602"/>
              <a:gd name="T20" fmla="*/ 208618 w 608"/>
              <a:gd name="T21" fmla="*/ 0 h 602"/>
              <a:gd name="T22" fmla="*/ 218707 w 608"/>
              <a:gd name="T23" fmla="*/ 10116 h 602"/>
              <a:gd name="T24" fmla="*/ 218707 w 608"/>
              <a:gd name="T25" fmla="*/ 50940 h 602"/>
              <a:gd name="T26" fmla="*/ 218707 w 608"/>
              <a:gd name="T27" fmla="*/ 50940 h 602"/>
              <a:gd name="T28" fmla="*/ 208618 w 608"/>
              <a:gd name="T29" fmla="*/ 61055 h 602"/>
              <a:gd name="T30" fmla="*/ 188441 w 608"/>
              <a:gd name="T31" fmla="*/ 186417 h 602"/>
              <a:gd name="T32" fmla="*/ 188441 w 608"/>
              <a:gd name="T33" fmla="*/ 186417 h 602"/>
              <a:gd name="T34" fmla="*/ 30266 w 608"/>
              <a:gd name="T35" fmla="*/ 186417 h 602"/>
              <a:gd name="T36" fmla="*/ 30266 w 608"/>
              <a:gd name="T37" fmla="*/ 30708 h 602"/>
              <a:gd name="T38" fmla="*/ 188441 w 608"/>
              <a:gd name="T39" fmla="*/ 30708 h 602"/>
              <a:gd name="T40" fmla="*/ 188441 w 608"/>
              <a:gd name="T41" fmla="*/ 186417 h 602"/>
              <a:gd name="T42" fmla="*/ 167903 w 608"/>
              <a:gd name="T43" fmla="*/ 50940 h 602"/>
              <a:gd name="T44" fmla="*/ 167903 w 608"/>
              <a:gd name="T45" fmla="*/ 50940 h 602"/>
              <a:gd name="T46" fmla="*/ 50803 w 608"/>
              <a:gd name="T47" fmla="*/ 50940 h 602"/>
              <a:gd name="T48" fmla="*/ 50803 w 608"/>
              <a:gd name="T49" fmla="*/ 165825 h 602"/>
              <a:gd name="T50" fmla="*/ 167903 w 608"/>
              <a:gd name="T51" fmla="*/ 165825 h 602"/>
              <a:gd name="T52" fmla="*/ 167903 w 608"/>
              <a:gd name="T53" fmla="*/ 50940 h 602"/>
              <a:gd name="T54" fmla="*/ 50803 w 608"/>
              <a:gd name="T55" fmla="*/ 196533 h 602"/>
              <a:gd name="T56" fmla="*/ 50803 w 608"/>
              <a:gd name="T57" fmla="*/ 196533 h 602"/>
              <a:gd name="T58" fmla="*/ 60892 w 608"/>
              <a:gd name="T59" fmla="*/ 206649 h 602"/>
              <a:gd name="T60" fmla="*/ 50803 w 608"/>
              <a:gd name="T61" fmla="*/ 217126 h 602"/>
              <a:gd name="T62" fmla="*/ 50803 w 608"/>
              <a:gd name="T63" fmla="*/ 217126 h 602"/>
              <a:gd name="T64" fmla="*/ 10089 w 608"/>
              <a:gd name="T65" fmla="*/ 217126 h 602"/>
              <a:gd name="T66" fmla="*/ 0 w 608"/>
              <a:gd name="T67" fmla="*/ 206649 h 602"/>
              <a:gd name="T68" fmla="*/ 0 w 608"/>
              <a:gd name="T69" fmla="*/ 165825 h 602"/>
              <a:gd name="T70" fmla="*/ 0 w 608"/>
              <a:gd name="T71" fmla="*/ 165825 h 602"/>
              <a:gd name="T72" fmla="*/ 10089 w 608"/>
              <a:gd name="T73" fmla="*/ 155709 h 602"/>
              <a:gd name="T74" fmla="*/ 20177 w 608"/>
              <a:gd name="T75" fmla="*/ 165825 h 602"/>
              <a:gd name="T76" fmla="*/ 20177 w 608"/>
              <a:gd name="T77" fmla="*/ 165825 h 602"/>
              <a:gd name="T78" fmla="*/ 20177 w 608"/>
              <a:gd name="T79" fmla="*/ 196533 h 602"/>
              <a:gd name="T80" fmla="*/ 50803 w 608"/>
              <a:gd name="T81" fmla="*/ 196533 h 60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8" h="602">
                <a:moveTo>
                  <a:pt x="579" y="169"/>
                </a:moveTo>
                <a:lnTo>
                  <a:pt x="579" y="169"/>
                </a:lnTo>
                <a:cubicBezTo>
                  <a:pt x="558" y="169"/>
                  <a:pt x="551" y="155"/>
                  <a:pt x="551" y="141"/>
                </a:cubicBezTo>
                <a:cubicBezTo>
                  <a:pt x="551" y="56"/>
                  <a:pt x="551" y="56"/>
                  <a:pt x="551" y="56"/>
                </a:cubicBezTo>
                <a:cubicBezTo>
                  <a:pt x="466" y="56"/>
                  <a:pt x="466" y="56"/>
                  <a:pt x="466" y="56"/>
                </a:cubicBezTo>
                <a:cubicBezTo>
                  <a:pt x="445" y="56"/>
                  <a:pt x="438" y="42"/>
                  <a:pt x="438" y="28"/>
                </a:cubicBezTo>
                <a:cubicBezTo>
                  <a:pt x="438" y="14"/>
                  <a:pt x="445" y="0"/>
                  <a:pt x="466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141"/>
                  <a:pt x="607" y="141"/>
                  <a:pt x="607" y="141"/>
                </a:cubicBezTo>
                <a:cubicBezTo>
                  <a:pt x="607" y="155"/>
                  <a:pt x="593" y="169"/>
                  <a:pt x="579" y="169"/>
                </a:cubicBezTo>
                <a:close/>
                <a:moveTo>
                  <a:pt x="523" y="516"/>
                </a:moveTo>
                <a:lnTo>
                  <a:pt x="523" y="516"/>
                </a:lnTo>
                <a:cubicBezTo>
                  <a:pt x="84" y="516"/>
                  <a:pt x="84" y="516"/>
                  <a:pt x="84" y="516"/>
                </a:cubicBezTo>
                <a:cubicBezTo>
                  <a:pt x="84" y="85"/>
                  <a:pt x="84" y="85"/>
                  <a:pt x="84" y="85"/>
                </a:cubicBezTo>
                <a:cubicBezTo>
                  <a:pt x="523" y="85"/>
                  <a:pt x="523" y="85"/>
                  <a:pt x="523" y="85"/>
                </a:cubicBezTo>
                <a:lnTo>
                  <a:pt x="523" y="516"/>
                </a:lnTo>
                <a:close/>
                <a:moveTo>
                  <a:pt x="466" y="141"/>
                </a:moveTo>
                <a:lnTo>
                  <a:pt x="466" y="141"/>
                </a:lnTo>
                <a:cubicBezTo>
                  <a:pt x="141" y="141"/>
                  <a:pt x="141" y="141"/>
                  <a:pt x="141" y="141"/>
                </a:cubicBezTo>
                <a:cubicBezTo>
                  <a:pt x="141" y="459"/>
                  <a:pt x="141" y="459"/>
                  <a:pt x="141" y="459"/>
                </a:cubicBezTo>
                <a:cubicBezTo>
                  <a:pt x="466" y="459"/>
                  <a:pt x="466" y="459"/>
                  <a:pt x="466" y="459"/>
                </a:cubicBezTo>
                <a:lnTo>
                  <a:pt x="466" y="141"/>
                </a:lnTo>
                <a:close/>
                <a:moveTo>
                  <a:pt x="141" y="544"/>
                </a:moveTo>
                <a:lnTo>
                  <a:pt x="141" y="544"/>
                </a:lnTo>
                <a:cubicBezTo>
                  <a:pt x="162" y="544"/>
                  <a:pt x="169" y="558"/>
                  <a:pt x="169" y="572"/>
                </a:cubicBezTo>
                <a:cubicBezTo>
                  <a:pt x="169" y="593"/>
                  <a:pt x="162" y="601"/>
                  <a:pt x="14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cubicBezTo>
                  <a:pt x="0" y="445"/>
                  <a:pt x="14" y="431"/>
                  <a:pt x="28" y="431"/>
                </a:cubicBezTo>
                <a:cubicBezTo>
                  <a:pt x="49" y="431"/>
                  <a:pt x="56" y="445"/>
                  <a:pt x="56" y="459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" name="Freeform 90"/>
          <p:cNvSpPr>
            <a:spLocks noChangeArrowheads="1"/>
          </p:cNvSpPr>
          <p:nvPr/>
        </p:nvSpPr>
        <p:spPr bwMode="auto">
          <a:xfrm>
            <a:off x="3465513" y="2944813"/>
            <a:ext cx="215900" cy="217487"/>
          </a:xfrm>
          <a:custGeom>
            <a:avLst/>
            <a:gdLst>
              <a:gd name="T0" fmla="*/ 205475 w 601"/>
              <a:gd name="T1" fmla="*/ 217126 h 602"/>
              <a:gd name="T2" fmla="*/ 0 w 601"/>
              <a:gd name="T3" fmla="*/ 206649 h 602"/>
              <a:gd name="T4" fmla="*/ 10058 w 601"/>
              <a:gd name="T5" fmla="*/ 0 h 602"/>
              <a:gd name="T6" fmla="*/ 215533 w 601"/>
              <a:gd name="T7" fmla="*/ 10116 h 602"/>
              <a:gd name="T8" fmla="*/ 205475 w 601"/>
              <a:gd name="T9" fmla="*/ 217126 h 602"/>
              <a:gd name="T10" fmla="*/ 195416 w 601"/>
              <a:gd name="T11" fmla="*/ 20231 h 602"/>
              <a:gd name="T12" fmla="*/ 20116 w 601"/>
              <a:gd name="T13" fmla="*/ 196533 h 602"/>
              <a:gd name="T14" fmla="*/ 195416 w 601"/>
              <a:gd name="T15" fmla="*/ 20231 h 602"/>
              <a:gd name="T16" fmla="*/ 43107 w 601"/>
              <a:gd name="T17" fmla="*/ 30708 h 602"/>
              <a:gd name="T18" fmla="*/ 81184 w 601"/>
              <a:gd name="T19" fmla="*/ 30708 h 602"/>
              <a:gd name="T20" fmla="*/ 81184 w 601"/>
              <a:gd name="T21" fmla="*/ 50940 h 602"/>
              <a:gd name="T22" fmla="*/ 50650 w 601"/>
              <a:gd name="T23" fmla="*/ 50940 h 602"/>
              <a:gd name="T24" fmla="*/ 50650 w 601"/>
              <a:gd name="T25" fmla="*/ 81648 h 602"/>
              <a:gd name="T26" fmla="*/ 30175 w 601"/>
              <a:gd name="T27" fmla="*/ 81648 h 602"/>
              <a:gd name="T28" fmla="*/ 30175 w 601"/>
              <a:gd name="T29" fmla="*/ 43353 h 602"/>
              <a:gd name="T30" fmla="*/ 30175 w 601"/>
              <a:gd name="T31" fmla="*/ 30708 h 602"/>
              <a:gd name="T32" fmla="*/ 30175 w 601"/>
              <a:gd name="T33" fmla="*/ 135117 h 602"/>
              <a:gd name="T34" fmla="*/ 30175 w 601"/>
              <a:gd name="T35" fmla="*/ 135117 h 602"/>
              <a:gd name="T36" fmla="*/ 50650 w 601"/>
              <a:gd name="T37" fmla="*/ 135117 h 602"/>
              <a:gd name="T38" fmla="*/ 50650 w 601"/>
              <a:gd name="T39" fmla="*/ 165825 h 602"/>
              <a:gd name="T40" fmla="*/ 81184 w 601"/>
              <a:gd name="T41" fmla="*/ 165825 h 602"/>
              <a:gd name="T42" fmla="*/ 81184 w 601"/>
              <a:gd name="T43" fmla="*/ 186417 h 602"/>
              <a:gd name="T44" fmla="*/ 43107 w 601"/>
              <a:gd name="T45" fmla="*/ 186417 h 602"/>
              <a:gd name="T46" fmla="*/ 30175 w 601"/>
              <a:gd name="T47" fmla="*/ 186417 h 602"/>
              <a:gd name="T48" fmla="*/ 30175 w 601"/>
              <a:gd name="T49" fmla="*/ 173412 h 602"/>
              <a:gd name="T50" fmla="*/ 134349 w 601"/>
              <a:gd name="T51" fmla="*/ 30708 h 602"/>
              <a:gd name="T52" fmla="*/ 134349 w 601"/>
              <a:gd name="T53" fmla="*/ 30708 h 602"/>
              <a:gd name="T54" fmla="*/ 172426 w 601"/>
              <a:gd name="T55" fmla="*/ 30708 h 602"/>
              <a:gd name="T56" fmla="*/ 184999 w 601"/>
              <a:gd name="T57" fmla="*/ 43353 h 602"/>
              <a:gd name="T58" fmla="*/ 184999 w 601"/>
              <a:gd name="T59" fmla="*/ 81648 h 602"/>
              <a:gd name="T60" fmla="*/ 174941 w 601"/>
              <a:gd name="T61" fmla="*/ 91764 h 602"/>
              <a:gd name="T62" fmla="*/ 164883 w 601"/>
              <a:gd name="T63" fmla="*/ 81648 h 602"/>
              <a:gd name="T64" fmla="*/ 134349 w 601"/>
              <a:gd name="T65" fmla="*/ 50940 h 602"/>
              <a:gd name="T66" fmla="*/ 124291 w 601"/>
              <a:gd name="T67" fmla="*/ 40824 h 602"/>
              <a:gd name="T68" fmla="*/ 134349 w 601"/>
              <a:gd name="T69" fmla="*/ 165825 h 602"/>
              <a:gd name="T70" fmla="*/ 134349 w 601"/>
              <a:gd name="T71" fmla="*/ 165825 h 602"/>
              <a:gd name="T72" fmla="*/ 164883 w 601"/>
              <a:gd name="T73" fmla="*/ 135117 h 602"/>
              <a:gd name="T74" fmla="*/ 174941 w 601"/>
              <a:gd name="T75" fmla="*/ 125001 h 602"/>
              <a:gd name="T76" fmla="*/ 184999 w 601"/>
              <a:gd name="T77" fmla="*/ 135117 h 602"/>
              <a:gd name="T78" fmla="*/ 184999 w 601"/>
              <a:gd name="T79" fmla="*/ 173412 h 602"/>
              <a:gd name="T80" fmla="*/ 172426 w 601"/>
              <a:gd name="T81" fmla="*/ 186417 h 602"/>
              <a:gd name="T82" fmla="*/ 134349 w 601"/>
              <a:gd name="T83" fmla="*/ 186417 h 602"/>
              <a:gd name="T84" fmla="*/ 124291 w 601"/>
              <a:gd name="T85" fmla="*/ 175940 h 60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93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20" y="85"/>
                </a:moveTo>
                <a:lnTo>
                  <a:pt x="120" y="85"/>
                </a:lnTo>
                <a:cubicBezTo>
                  <a:pt x="226" y="85"/>
                  <a:pt x="226" y="85"/>
                  <a:pt x="226" y="85"/>
                </a:cubicBezTo>
                <a:cubicBezTo>
                  <a:pt x="240" y="85"/>
                  <a:pt x="254" y="99"/>
                  <a:pt x="254" y="113"/>
                </a:cubicBezTo>
                <a:cubicBezTo>
                  <a:pt x="254" y="127"/>
                  <a:pt x="240" y="141"/>
                  <a:pt x="226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40"/>
                  <a:pt x="127" y="254"/>
                  <a:pt x="113" y="254"/>
                </a:cubicBezTo>
                <a:cubicBezTo>
                  <a:pt x="99" y="254"/>
                  <a:pt x="84" y="240"/>
                  <a:pt x="84" y="226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4" y="85"/>
                  <a:pt x="84" y="85"/>
                  <a:pt x="84" y="85"/>
                </a:cubicBezTo>
                <a:cubicBezTo>
                  <a:pt x="120" y="85"/>
                  <a:pt x="120" y="85"/>
                  <a:pt x="120" y="85"/>
                </a:cubicBezTo>
                <a:close/>
                <a:moveTo>
                  <a:pt x="84" y="374"/>
                </a:moveTo>
                <a:lnTo>
                  <a:pt x="84" y="374"/>
                </a:lnTo>
                <a:cubicBezTo>
                  <a:pt x="84" y="360"/>
                  <a:pt x="99" y="346"/>
                  <a:pt x="113" y="346"/>
                </a:cubicBezTo>
                <a:cubicBezTo>
                  <a:pt x="127" y="346"/>
                  <a:pt x="141" y="360"/>
                  <a:pt x="141" y="374"/>
                </a:cubicBezTo>
                <a:cubicBezTo>
                  <a:pt x="141" y="459"/>
                  <a:pt x="141" y="459"/>
                  <a:pt x="141" y="459"/>
                </a:cubicBezTo>
                <a:cubicBezTo>
                  <a:pt x="226" y="459"/>
                  <a:pt x="226" y="459"/>
                  <a:pt x="226" y="459"/>
                </a:cubicBezTo>
                <a:cubicBezTo>
                  <a:pt x="240" y="459"/>
                  <a:pt x="254" y="473"/>
                  <a:pt x="254" y="487"/>
                </a:cubicBezTo>
                <a:cubicBezTo>
                  <a:pt x="254" y="509"/>
                  <a:pt x="240" y="516"/>
                  <a:pt x="226" y="516"/>
                </a:cubicBezTo>
                <a:cubicBezTo>
                  <a:pt x="120" y="516"/>
                  <a:pt x="120" y="516"/>
                  <a:pt x="120" y="516"/>
                </a:cubicBezTo>
                <a:cubicBezTo>
                  <a:pt x="84" y="516"/>
                  <a:pt x="84" y="516"/>
                  <a:pt x="84" y="516"/>
                </a:cubicBezTo>
                <a:cubicBezTo>
                  <a:pt x="84" y="480"/>
                  <a:pt x="84" y="480"/>
                  <a:pt x="84" y="480"/>
                </a:cubicBezTo>
                <a:lnTo>
                  <a:pt x="84" y="374"/>
                </a:lnTo>
                <a:close/>
                <a:moveTo>
                  <a:pt x="374" y="85"/>
                </a:moveTo>
                <a:lnTo>
                  <a:pt x="374" y="85"/>
                </a:lnTo>
                <a:cubicBezTo>
                  <a:pt x="480" y="85"/>
                  <a:pt x="480" y="85"/>
                  <a:pt x="480" y="85"/>
                </a:cubicBezTo>
                <a:cubicBezTo>
                  <a:pt x="515" y="85"/>
                  <a:pt x="515" y="85"/>
                  <a:pt x="515" y="85"/>
                </a:cubicBezTo>
                <a:cubicBezTo>
                  <a:pt x="515" y="120"/>
                  <a:pt x="515" y="120"/>
                  <a:pt x="515" y="120"/>
                </a:cubicBezTo>
                <a:cubicBezTo>
                  <a:pt x="515" y="226"/>
                  <a:pt x="515" y="226"/>
                  <a:pt x="515" y="226"/>
                </a:cubicBezTo>
                <a:cubicBezTo>
                  <a:pt x="515" y="240"/>
                  <a:pt x="508" y="254"/>
                  <a:pt x="487" y="254"/>
                </a:cubicBezTo>
                <a:cubicBezTo>
                  <a:pt x="473" y="254"/>
                  <a:pt x="459" y="240"/>
                  <a:pt x="459" y="226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374" y="141"/>
                  <a:pt x="374" y="141"/>
                  <a:pt x="374" y="141"/>
                </a:cubicBezTo>
                <a:cubicBezTo>
                  <a:pt x="360" y="141"/>
                  <a:pt x="346" y="127"/>
                  <a:pt x="346" y="113"/>
                </a:cubicBezTo>
                <a:cubicBezTo>
                  <a:pt x="346" y="99"/>
                  <a:pt x="360" y="85"/>
                  <a:pt x="374" y="85"/>
                </a:cubicBezTo>
                <a:close/>
                <a:moveTo>
                  <a:pt x="374" y="459"/>
                </a:moveTo>
                <a:lnTo>
                  <a:pt x="374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374"/>
                  <a:pt x="459" y="374"/>
                  <a:pt x="459" y="374"/>
                </a:cubicBezTo>
                <a:cubicBezTo>
                  <a:pt x="459" y="360"/>
                  <a:pt x="473" y="346"/>
                  <a:pt x="487" y="346"/>
                </a:cubicBezTo>
                <a:cubicBezTo>
                  <a:pt x="508" y="346"/>
                  <a:pt x="515" y="360"/>
                  <a:pt x="515" y="374"/>
                </a:cubicBezTo>
                <a:cubicBezTo>
                  <a:pt x="515" y="480"/>
                  <a:pt x="515" y="480"/>
                  <a:pt x="515" y="480"/>
                </a:cubicBezTo>
                <a:cubicBezTo>
                  <a:pt x="515" y="516"/>
                  <a:pt x="515" y="516"/>
                  <a:pt x="515" y="516"/>
                </a:cubicBezTo>
                <a:cubicBezTo>
                  <a:pt x="480" y="516"/>
                  <a:pt x="480" y="516"/>
                  <a:pt x="480" y="516"/>
                </a:cubicBezTo>
                <a:cubicBezTo>
                  <a:pt x="374" y="516"/>
                  <a:pt x="374" y="516"/>
                  <a:pt x="374" y="516"/>
                </a:cubicBezTo>
                <a:cubicBezTo>
                  <a:pt x="360" y="516"/>
                  <a:pt x="346" y="509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5" name="Freeform 91"/>
          <p:cNvSpPr>
            <a:spLocks noChangeArrowheads="1"/>
          </p:cNvSpPr>
          <p:nvPr/>
        </p:nvSpPr>
        <p:spPr bwMode="auto">
          <a:xfrm>
            <a:off x="3086100" y="2944813"/>
            <a:ext cx="215900" cy="217487"/>
          </a:xfrm>
          <a:custGeom>
            <a:avLst/>
            <a:gdLst>
              <a:gd name="T0" fmla="*/ 205475 w 601"/>
              <a:gd name="T1" fmla="*/ 217126 h 602"/>
              <a:gd name="T2" fmla="*/ 205475 w 601"/>
              <a:gd name="T3" fmla="*/ 217126 h 602"/>
              <a:gd name="T4" fmla="*/ 10058 w 601"/>
              <a:gd name="T5" fmla="*/ 217126 h 602"/>
              <a:gd name="T6" fmla="*/ 0 w 601"/>
              <a:gd name="T7" fmla="*/ 206649 h 602"/>
              <a:gd name="T8" fmla="*/ 0 w 601"/>
              <a:gd name="T9" fmla="*/ 10116 h 602"/>
              <a:gd name="T10" fmla="*/ 10058 w 601"/>
              <a:gd name="T11" fmla="*/ 0 h 602"/>
              <a:gd name="T12" fmla="*/ 205475 w 601"/>
              <a:gd name="T13" fmla="*/ 0 h 602"/>
              <a:gd name="T14" fmla="*/ 215533 w 601"/>
              <a:gd name="T15" fmla="*/ 10116 h 602"/>
              <a:gd name="T16" fmla="*/ 215533 w 601"/>
              <a:gd name="T17" fmla="*/ 206649 h 602"/>
              <a:gd name="T18" fmla="*/ 205475 w 601"/>
              <a:gd name="T19" fmla="*/ 217126 h 602"/>
              <a:gd name="T20" fmla="*/ 195416 w 601"/>
              <a:gd name="T21" fmla="*/ 20231 h 602"/>
              <a:gd name="T22" fmla="*/ 195416 w 601"/>
              <a:gd name="T23" fmla="*/ 20231 h 602"/>
              <a:gd name="T24" fmla="*/ 20116 w 601"/>
              <a:gd name="T25" fmla="*/ 20231 h 602"/>
              <a:gd name="T26" fmla="*/ 20116 w 601"/>
              <a:gd name="T27" fmla="*/ 196533 h 602"/>
              <a:gd name="T28" fmla="*/ 195416 w 601"/>
              <a:gd name="T29" fmla="*/ 196533 h 602"/>
              <a:gd name="T30" fmla="*/ 195416 w 601"/>
              <a:gd name="T31" fmla="*/ 20231 h 602"/>
              <a:gd name="T32" fmla="*/ 60708 w 601"/>
              <a:gd name="T33" fmla="*/ 71532 h 602"/>
              <a:gd name="T34" fmla="*/ 60708 w 601"/>
              <a:gd name="T35" fmla="*/ 71532 h 602"/>
              <a:gd name="T36" fmla="*/ 70767 w 601"/>
              <a:gd name="T37" fmla="*/ 61055 h 602"/>
              <a:gd name="T38" fmla="*/ 75796 w 601"/>
              <a:gd name="T39" fmla="*/ 63584 h 602"/>
              <a:gd name="T40" fmla="*/ 106330 w 601"/>
              <a:gd name="T41" fmla="*/ 94293 h 602"/>
              <a:gd name="T42" fmla="*/ 136863 w 601"/>
              <a:gd name="T43" fmla="*/ 63584 h 602"/>
              <a:gd name="T44" fmla="*/ 144407 w 601"/>
              <a:gd name="T45" fmla="*/ 61055 h 602"/>
              <a:gd name="T46" fmla="*/ 154824 w 601"/>
              <a:gd name="T47" fmla="*/ 71532 h 602"/>
              <a:gd name="T48" fmla="*/ 152310 w 601"/>
              <a:gd name="T49" fmla="*/ 79119 h 602"/>
              <a:gd name="T50" fmla="*/ 121776 w 601"/>
              <a:gd name="T51" fmla="*/ 109827 h 602"/>
              <a:gd name="T52" fmla="*/ 152310 w 601"/>
              <a:gd name="T53" fmla="*/ 140536 h 602"/>
              <a:gd name="T54" fmla="*/ 154824 w 601"/>
              <a:gd name="T55" fmla="*/ 145593 h 602"/>
              <a:gd name="T56" fmla="*/ 144407 w 601"/>
              <a:gd name="T57" fmla="*/ 155709 h 602"/>
              <a:gd name="T58" fmla="*/ 136863 w 601"/>
              <a:gd name="T59" fmla="*/ 153180 h 602"/>
              <a:gd name="T60" fmla="*/ 106330 w 601"/>
              <a:gd name="T61" fmla="*/ 122472 h 602"/>
              <a:gd name="T62" fmla="*/ 75796 w 601"/>
              <a:gd name="T63" fmla="*/ 153180 h 602"/>
              <a:gd name="T64" fmla="*/ 70767 w 601"/>
              <a:gd name="T65" fmla="*/ 155709 h 602"/>
              <a:gd name="T66" fmla="*/ 60708 w 601"/>
              <a:gd name="T67" fmla="*/ 145593 h 602"/>
              <a:gd name="T68" fmla="*/ 63223 w 601"/>
              <a:gd name="T69" fmla="*/ 140536 h 602"/>
              <a:gd name="T70" fmla="*/ 93757 w 601"/>
              <a:gd name="T71" fmla="*/ 109827 h 602"/>
              <a:gd name="T72" fmla="*/ 63223 w 601"/>
              <a:gd name="T73" fmla="*/ 79119 h 602"/>
              <a:gd name="T74" fmla="*/ 60708 w 601"/>
              <a:gd name="T75" fmla="*/ 71532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69" y="198"/>
                </a:moveTo>
                <a:lnTo>
                  <a:pt x="169" y="198"/>
                </a:lnTo>
                <a:cubicBezTo>
                  <a:pt x="169" y="184"/>
                  <a:pt x="176" y="169"/>
                  <a:pt x="197" y="169"/>
                </a:cubicBezTo>
                <a:cubicBezTo>
                  <a:pt x="204" y="169"/>
                  <a:pt x="211" y="169"/>
                  <a:pt x="211" y="176"/>
                </a:cubicBezTo>
                <a:cubicBezTo>
                  <a:pt x="296" y="261"/>
                  <a:pt x="296" y="261"/>
                  <a:pt x="296" y="261"/>
                </a:cubicBezTo>
                <a:cubicBezTo>
                  <a:pt x="381" y="176"/>
                  <a:pt x="381" y="176"/>
                  <a:pt x="381" y="176"/>
                </a:cubicBezTo>
                <a:cubicBezTo>
                  <a:pt x="388" y="169"/>
                  <a:pt x="395" y="169"/>
                  <a:pt x="402" y="169"/>
                </a:cubicBezTo>
                <a:cubicBezTo>
                  <a:pt x="417" y="169"/>
                  <a:pt x="431" y="184"/>
                  <a:pt x="431" y="198"/>
                </a:cubicBezTo>
                <a:cubicBezTo>
                  <a:pt x="431" y="205"/>
                  <a:pt x="431" y="212"/>
                  <a:pt x="424" y="219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24"/>
                  <a:pt x="417" y="431"/>
                  <a:pt x="402" y="431"/>
                </a:cubicBezTo>
                <a:cubicBezTo>
                  <a:pt x="395" y="431"/>
                  <a:pt x="388" y="431"/>
                  <a:pt x="381" y="424"/>
                </a:cubicBezTo>
                <a:cubicBezTo>
                  <a:pt x="296" y="339"/>
                  <a:pt x="296" y="339"/>
                  <a:pt x="296" y="339"/>
                </a:cubicBezTo>
                <a:cubicBezTo>
                  <a:pt x="211" y="424"/>
                  <a:pt x="211" y="424"/>
                  <a:pt x="211" y="424"/>
                </a:cubicBezTo>
                <a:cubicBezTo>
                  <a:pt x="211" y="431"/>
                  <a:pt x="204" y="431"/>
                  <a:pt x="197" y="431"/>
                </a:cubicBezTo>
                <a:cubicBezTo>
                  <a:pt x="176" y="431"/>
                  <a:pt x="169" y="424"/>
                  <a:pt x="169" y="403"/>
                </a:cubicBezTo>
                <a:cubicBezTo>
                  <a:pt x="169" y="396"/>
                  <a:pt x="169" y="389"/>
                  <a:pt x="176" y="389"/>
                </a:cubicBezTo>
                <a:cubicBezTo>
                  <a:pt x="261" y="304"/>
                  <a:pt x="261" y="304"/>
                  <a:pt x="261" y="304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69" y="212"/>
                  <a:pt x="169" y="205"/>
                  <a:pt x="169" y="1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" name="Freeform 92"/>
          <p:cNvSpPr>
            <a:spLocks noChangeArrowheads="1"/>
          </p:cNvSpPr>
          <p:nvPr/>
        </p:nvSpPr>
        <p:spPr bwMode="auto">
          <a:xfrm>
            <a:off x="2703513" y="2944813"/>
            <a:ext cx="219075" cy="217487"/>
          </a:xfrm>
          <a:custGeom>
            <a:avLst/>
            <a:gdLst>
              <a:gd name="T0" fmla="*/ 208635 w 609"/>
              <a:gd name="T1" fmla="*/ 217126 h 602"/>
              <a:gd name="T2" fmla="*/ 208635 w 609"/>
              <a:gd name="T3" fmla="*/ 217126 h 602"/>
              <a:gd name="T4" fmla="*/ 10432 w 609"/>
              <a:gd name="T5" fmla="*/ 217126 h 602"/>
              <a:gd name="T6" fmla="*/ 0 w 609"/>
              <a:gd name="T7" fmla="*/ 206649 h 602"/>
              <a:gd name="T8" fmla="*/ 0 w 609"/>
              <a:gd name="T9" fmla="*/ 10116 h 602"/>
              <a:gd name="T10" fmla="*/ 10432 w 609"/>
              <a:gd name="T11" fmla="*/ 0 h 602"/>
              <a:gd name="T12" fmla="*/ 208635 w 609"/>
              <a:gd name="T13" fmla="*/ 0 h 602"/>
              <a:gd name="T14" fmla="*/ 218707 w 609"/>
              <a:gd name="T15" fmla="*/ 10116 h 602"/>
              <a:gd name="T16" fmla="*/ 218707 w 609"/>
              <a:gd name="T17" fmla="*/ 206649 h 602"/>
              <a:gd name="T18" fmla="*/ 208635 w 609"/>
              <a:gd name="T19" fmla="*/ 217126 h 602"/>
              <a:gd name="T20" fmla="*/ 198563 w 609"/>
              <a:gd name="T21" fmla="*/ 20231 h 602"/>
              <a:gd name="T22" fmla="*/ 198563 w 609"/>
              <a:gd name="T23" fmla="*/ 20231 h 602"/>
              <a:gd name="T24" fmla="*/ 20504 w 609"/>
              <a:gd name="T25" fmla="*/ 20231 h 602"/>
              <a:gd name="T26" fmla="*/ 20504 w 609"/>
              <a:gd name="T27" fmla="*/ 196533 h 602"/>
              <a:gd name="T28" fmla="*/ 198563 w 609"/>
              <a:gd name="T29" fmla="*/ 196533 h 602"/>
              <a:gd name="T30" fmla="*/ 198563 w 609"/>
              <a:gd name="T31" fmla="*/ 20231 h 602"/>
              <a:gd name="T32" fmla="*/ 66188 w 609"/>
              <a:gd name="T33" fmla="*/ 94293 h 602"/>
              <a:gd name="T34" fmla="*/ 66188 w 609"/>
              <a:gd name="T35" fmla="*/ 94293 h 602"/>
              <a:gd name="T36" fmla="*/ 71224 w 609"/>
              <a:gd name="T37" fmla="*/ 99350 h 602"/>
              <a:gd name="T38" fmla="*/ 96764 w 609"/>
              <a:gd name="T39" fmla="*/ 122472 h 602"/>
              <a:gd name="T40" fmla="*/ 142448 w 609"/>
              <a:gd name="T41" fmla="*/ 74061 h 602"/>
              <a:gd name="T42" fmla="*/ 150002 w 609"/>
              <a:gd name="T43" fmla="*/ 71532 h 602"/>
              <a:gd name="T44" fmla="*/ 160433 w 609"/>
              <a:gd name="T45" fmla="*/ 81648 h 602"/>
              <a:gd name="T46" fmla="*/ 157915 w 609"/>
              <a:gd name="T47" fmla="*/ 89235 h 602"/>
              <a:gd name="T48" fmla="*/ 101800 w 609"/>
              <a:gd name="T49" fmla="*/ 143065 h 602"/>
              <a:gd name="T50" fmla="*/ 96764 w 609"/>
              <a:gd name="T51" fmla="*/ 145593 h 602"/>
              <a:gd name="T52" fmla="*/ 89210 w 609"/>
              <a:gd name="T53" fmla="*/ 143065 h 602"/>
              <a:gd name="T54" fmla="*/ 58634 w 609"/>
              <a:gd name="T55" fmla="*/ 112356 h 602"/>
              <a:gd name="T56" fmla="*/ 56116 w 609"/>
              <a:gd name="T57" fmla="*/ 104769 h 602"/>
              <a:gd name="T58" fmla="*/ 66188 w 609"/>
              <a:gd name="T59" fmla="*/ 94293 h 602"/>
              <a:gd name="T60" fmla="*/ 157915 w 609"/>
              <a:gd name="T61" fmla="*/ 145593 h 602"/>
              <a:gd name="T62" fmla="*/ 157915 w 609"/>
              <a:gd name="T63" fmla="*/ 145593 h 602"/>
              <a:gd name="T64" fmla="*/ 157915 w 609"/>
              <a:gd name="T65" fmla="*/ 71532 h 602"/>
              <a:gd name="T66" fmla="*/ 157915 w 609"/>
              <a:gd name="T67" fmla="*/ 71532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9" h="602">
                <a:moveTo>
                  <a:pt x="580" y="601"/>
                </a:moveTo>
                <a:lnTo>
                  <a:pt x="580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93"/>
                  <a:pt x="594" y="601"/>
                  <a:pt x="580" y="601"/>
                </a:cubicBezTo>
                <a:close/>
                <a:moveTo>
                  <a:pt x="552" y="56"/>
                </a:moveTo>
                <a:lnTo>
                  <a:pt x="552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52" y="544"/>
                  <a:pt x="552" y="544"/>
                  <a:pt x="552" y="544"/>
                </a:cubicBezTo>
                <a:lnTo>
                  <a:pt x="552" y="56"/>
                </a:lnTo>
                <a:close/>
                <a:moveTo>
                  <a:pt x="184" y="261"/>
                </a:moveTo>
                <a:lnTo>
                  <a:pt x="184" y="261"/>
                </a:lnTo>
                <a:cubicBezTo>
                  <a:pt x="191" y="261"/>
                  <a:pt x="198" y="268"/>
                  <a:pt x="198" y="275"/>
                </a:cubicBezTo>
                <a:cubicBezTo>
                  <a:pt x="269" y="339"/>
                  <a:pt x="269" y="339"/>
                  <a:pt x="269" y="339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403" y="198"/>
                  <a:pt x="410" y="198"/>
                  <a:pt x="417" y="198"/>
                </a:cubicBezTo>
                <a:cubicBezTo>
                  <a:pt x="432" y="198"/>
                  <a:pt x="446" y="212"/>
                  <a:pt x="446" y="226"/>
                </a:cubicBezTo>
                <a:cubicBezTo>
                  <a:pt x="446" y="233"/>
                  <a:pt x="446" y="240"/>
                  <a:pt x="439" y="247"/>
                </a:cubicBezTo>
                <a:cubicBezTo>
                  <a:pt x="283" y="396"/>
                  <a:pt x="283" y="396"/>
                  <a:pt x="283" y="396"/>
                </a:cubicBezTo>
                <a:cubicBezTo>
                  <a:pt x="283" y="403"/>
                  <a:pt x="276" y="403"/>
                  <a:pt x="269" y="403"/>
                </a:cubicBezTo>
                <a:cubicBezTo>
                  <a:pt x="262" y="403"/>
                  <a:pt x="255" y="403"/>
                  <a:pt x="248" y="396"/>
                </a:cubicBezTo>
                <a:cubicBezTo>
                  <a:pt x="163" y="311"/>
                  <a:pt x="163" y="311"/>
                  <a:pt x="163" y="311"/>
                </a:cubicBezTo>
                <a:cubicBezTo>
                  <a:pt x="156" y="304"/>
                  <a:pt x="156" y="297"/>
                  <a:pt x="156" y="290"/>
                </a:cubicBezTo>
                <a:cubicBezTo>
                  <a:pt x="156" y="275"/>
                  <a:pt x="163" y="261"/>
                  <a:pt x="184" y="261"/>
                </a:cubicBezTo>
                <a:close/>
                <a:moveTo>
                  <a:pt x="439" y="403"/>
                </a:moveTo>
                <a:lnTo>
                  <a:pt x="439" y="403"/>
                </a:lnTo>
                <a:close/>
                <a:moveTo>
                  <a:pt x="439" y="198"/>
                </a:moveTo>
                <a:lnTo>
                  <a:pt x="439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" name="Freeform 93"/>
          <p:cNvSpPr>
            <a:spLocks noChangeArrowheads="1"/>
          </p:cNvSpPr>
          <p:nvPr/>
        </p:nvSpPr>
        <p:spPr bwMode="auto">
          <a:xfrm>
            <a:off x="2325688" y="2944813"/>
            <a:ext cx="217487" cy="217487"/>
          </a:xfrm>
          <a:custGeom>
            <a:avLst/>
            <a:gdLst>
              <a:gd name="T0" fmla="*/ 207002 w 602"/>
              <a:gd name="T1" fmla="*/ 217126 h 602"/>
              <a:gd name="T2" fmla="*/ 207002 w 602"/>
              <a:gd name="T3" fmla="*/ 217126 h 602"/>
              <a:gd name="T4" fmla="*/ 10477 w 602"/>
              <a:gd name="T5" fmla="*/ 217126 h 602"/>
              <a:gd name="T6" fmla="*/ 0 w 602"/>
              <a:gd name="T7" fmla="*/ 206649 h 602"/>
              <a:gd name="T8" fmla="*/ 0 w 602"/>
              <a:gd name="T9" fmla="*/ 10116 h 602"/>
              <a:gd name="T10" fmla="*/ 10477 w 602"/>
              <a:gd name="T11" fmla="*/ 0 h 602"/>
              <a:gd name="T12" fmla="*/ 207002 w 602"/>
              <a:gd name="T13" fmla="*/ 0 h 602"/>
              <a:gd name="T14" fmla="*/ 217118 w 602"/>
              <a:gd name="T15" fmla="*/ 10116 h 602"/>
              <a:gd name="T16" fmla="*/ 217118 w 602"/>
              <a:gd name="T17" fmla="*/ 206649 h 602"/>
              <a:gd name="T18" fmla="*/ 207002 w 602"/>
              <a:gd name="T19" fmla="*/ 217126 h 602"/>
              <a:gd name="T20" fmla="*/ 196526 w 602"/>
              <a:gd name="T21" fmla="*/ 20231 h 602"/>
              <a:gd name="T22" fmla="*/ 196526 w 602"/>
              <a:gd name="T23" fmla="*/ 20231 h 602"/>
              <a:gd name="T24" fmla="*/ 20592 w 602"/>
              <a:gd name="T25" fmla="*/ 20231 h 602"/>
              <a:gd name="T26" fmla="*/ 20592 w 602"/>
              <a:gd name="T27" fmla="*/ 196533 h 602"/>
              <a:gd name="T28" fmla="*/ 196526 w 602"/>
              <a:gd name="T29" fmla="*/ 196533 h 602"/>
              <a:gd name="T30" fmla="*/ 196526 w 602"/>
              <a:gd name="T31" fmla="*/ 20231 h 602"/>
              <a:gd name="T32" fmla="*/ 63943 w 602"/>
              <a:gd name="T33" fmla="*/ 99350 h 602"/>
              <a:gd name="T34" fmla="*/ 63943 w 602"/>
              <a:gd name="T35" fmla="*/ 99350 h 602"/>
              <a:gd name="T36" fmla="*/ 89593 w 602"/>
              <a:gd name="T37" fmla="*/ 99350 h 602"/>
              <a:gd name="T38" fmla="*/ 99708 w 602"/>
              <a:gd name="T39" fmla="*/ 99350 h 602"/>
              <a:gd name="T40" fmla="*/ 120300 w 602"/>
              <a:gd name="T41" fmla="*/ 99350 h 602"/>
              <a:gd name="T42" fmla="*/ 132944 w 602"/>
              <a:gd name="T43" fmla="*/ 99350 h 602"/>
              <a:gd name="T44" fmla="*/ 153175 w 602"/>
              <a:gd name="T45" fmla="*/ 99350 h 602"/>
              <a:gd name="T46" fmla="*/ 163651 w 602"/>
              <a:gd name="T47" fmla="*/ 109827 h 602"/>
              <a:gd name="T48" fmla="*/ 153175 w 602"/>
              <a:gd name="T49" fmla="*/ 119943 h 602"/>
              <a:gd name="T50" fmla="*/ 132944 w 602"/>
              <a:gd name="T51" fmla="*/ 119943 h 602"/>
              <a:gd name="T52" fmla="*/ 120300 w 602"/>
              <a:gd name="T53" fmla="*/ 119943 h 602"/>
              <a:gd name="T54" fmla="*/ 99708 w 602"/>
              <a:gd name="T55" fmla="*/ 119943 h 602"/>
              <a:gd name="T56" fmla="*/ 84174 w 602"/>
              <a:gd name="T57" fmla="*/ 119943 h 602"/>
              <a:gd name="T58" fmla="*/ 63943 w 602"/>
              <a:gd name="T59" fmla="*/ 119943 h 602"/>
              <a:gd name="T60" fmla="*/ 53828 w 602"/>
              <a:gd name="T61" fmla="*/ 109827 h 602"/>
              <a:gd name="T62" fmla="*/ 63943 w 602"/>
              <a:gd name="T63" fmla="*/ 99350 h 6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48" y="275"/>
                  <a:pt x="248" y="275"/>
                  <a:pt x="248" y="275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333" y="275"/>
                  <a:pt x="333" y="275"/>
                  <a:pt x="333" y="275"/>
                </a:cubicBezTo>
                <a:cubicBezTo>
                  <a:pt x="368" y="275"/>
                  <a:pt x="368" y="275"/>
                  <a:pt x="368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9" y="275"/>
                  <a:pt x="453" y="282"/>
                  <a:pt x="453" y="304"/>
                </a:cubicBezTo>
                <a:cubicBezTo>
                  <a:pt x="453" y="318"/>
                  <a:pt x="439" y="332"/>
                  <a:pt x="424" y="332"/>
                </a:cubicBezTo>
                <a:cubicBezTo>
                  <a:pt x="368" y="332"/>
                  <a:pt x="368" y="332"/>
                  <a:pt x="368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233" y="332"/>
                  <a:pt x="233" y="332"/>
                  <a:pt x="233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8" name="Freeform 94"/>
          <p:cNvSpPr>
            <a:spLocks noChangeArrowheads="1"/>
          </p:cNvSpPr>
          <p:nvPr/>
        </p:nvSpPr>
        <p:spPr bwMode="auto">
          <a:xfrm>
            <a:off x="1946275" y="2944813"/>
            <a:ext cx="217488" cy="217487"/>
          </a:xfrm>
          <a:custGeom>
            <a:avLst/>
            <a:gdLst>
              <a:gd name="T0" fmla="*/ 207003 w 602"/>
              <a:gd name="T1" fmla="*/ 217126 h 602"/>
              <a:gd name="T2" fmla="*/ 207003 w 602"/>
              <a:gd name="T3" fmla="*/ 217126 h 602"/>
              <a:gd name="T4" fmla="*/ 10477 w 602"/>
              <a:gd name="T5" fmla="*/ 217126 h 602"/>
              <a:gd name="T6" fmla="*/ 0 w 602"/>
              <a:gd name="T7" fmla="*/ 206649 h 602"/>
              <a:gd name="T8" fmla="*/ 0 w 602"/>
              <a:gd name="T9" fmla="*/ 10116 h 602"/>
              <a:gd name="T10" fmla="*/ 10477 w 602"/>
              <a:gd name="T11" fmla="*/ 0 h 602"/>
              <a:gd name="T12" fmla="*/ 207003 w 602"/>
              <a:gd name="T13" fmla="*/ 0 h 602"/>
              <a:gd name="T14" fmla="*/ 217119 w 602"/>
              <a:gd name="T15" fmla="*/ 10116 h 602"/>
              <a:gd name="T16" fmla="*/ 217119 w 602"/>
              <a:gd name="T17" fmla="*/ 206649 h 602"/>
              <a:gd name="T18" fmla="*/ 207003 w 602"/>
              <a:gd name="T19" fmla="*/ 217126 h 602"/>
              <a:gd name="T20" fmla="*/ 196527 w 602"/>
              <a:gd name="T21" fmla="*/ 20231 h 602"/>
              <a:gd name="T22" fmla="*/ 196527 w 602"/>
              <a:gd name="T23" fmla="*/ 20231 h 602"/>
              <a:gd name="T24" fmla="*/ 20592 w 602"/>
              <a:gd name="T25" fmla="*/ 20231 h 602"/>
              <a:gd name="T26" fmla="*/ 20592 w 602"/>
              <a:gd name="T27" fmla="*/ 196533 h 602"/>
              <a:gd name="T28" fmla="*/ 196527 w 602"/>
              <a:gd name="T29" fmla="*/ 196533 h 602"/>
              <a:gd name="T30" fmla="*/ 196527 w 602"/>
              <a:gd name="T31" fmla="*/ 20231 h 602"/>
              <a:gd name="T32" fmla="*/ 63943 w 602"/>
              <a:gd name="T33" fmla="*/ 99350 h 602"/>
              <a:gd name="T34" fmla="*/ 63943 w 602"/>
              <a:gd name="T35" fmla="*/ 99350 h 602"/>
              <a:gd name="T36" fmla="*/ 97180 w 602"/>
              <a:gd name="T37" fmla="*/ 99350 h 602"/>
              <a:gd name="T38" fmla="*/ 97180 w 602"/>
              <a:gd name="T39" fmla="*/ 63584 h 602"/>
              <a:gd name="T40" fmla="*/ 107295 w 602"/>
              <a:gd name="T41" fmla="*/ 53469 h 602"/>
              <a:gd name="T42" fmla="*/ 117410 w 602"/>
              <a:gd name="T43" fmla="*/ 63584 h 602"/>
              <a:gd name="T44" fmla="*/ 117410 w 602"/>
              <a:gd name="T45" fmla="*/ 99350 h 602"/>
              <a:gd name="T46" fmla="*/ 153175 w 602"/>
              <a:gd name="T47" fmla="*/ 99350 h 602"/>
              <a:gd name="T48" fmla="*/ 163652 w 602"/>
              <a:gd name="T49" fmla="*/ 109827 h 602"/>
              <a:gd name="T50" fmla="*/ 153175 w 602"/>
              <a:gd name="T51" fmla="*/ 119943 h 602"/>
              <a:gd name="T52" fmla="*/ 117410 w 602"/>
              <a:gd name="T53" fmla="*/ 119943 h 602"/>
              <a:gd name="T54" fmla="*/ 117410 w 602"/>
              <a:gd name="T55" fmla="*/ 153180 h 602"/>
              <a:gd name="T56" fmla="*/ 107295 w 602"/>
              <a:gd name="T57" fmla="*/ 163296 h 602"/>
              <a:gd name="T58" fmla="*/ 97180 w 602"/>
              <a:gd name="T59" fmla="*/ 153180 h 602"/>
              <a:gd name="T60" fmla="*/ 97180 w 602"/>
              <a:gd name="T61" fmla="*/ 119943 h 602"/>
              <a:gd name="T62" fmla="*/ 63943 w 602"/>
              <a:gd name="T63" fmla="*/ 119943 h 602"/>
              <a:gd name="T64" fmla="*/ 53828 w 602"/>
              <a:gd name="T65" fmla="*/ 109827 h 602"/>
              <a:gd name="T66" fmla="*/ 63943 w 602"/>
              <a:gd name="T67" fmla="*/ 99350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69" y="275"/>
                  <a:pt x="269" y="275"/>
                  <a:pt x="269" y="275"/>
                </a:cubicBezTo>
                <a:cubicBezTo>
                  <a:pt x="269" y="176"/>
                  <a:pt x="269" y="176"/>
                  <a:pt x="269" y="176"/>
                </a:cubicBezTo>
                <a:cubicBezTo>
                  <a:pt x="269" y="162"/>
                  <a:pt x="283" y="148"/>
                  <a:pt x="297" y="148"/>
                </a:cubicBezTo>
                <a:cubicBezTo>
                  <a:pt x="318" y="148"/>
                  <a:pt x="325" y="162"/>
                  <a:pt x="325" y="176"/>
                </a:cubicBezTo>
                <a:cubicBezTo>
                  <a:pt x="325" y="275"/>
                  <a:pt x="325" y="275"/>
                  <a:pt x="325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8" y="275"/>
                  <a:pt x="453" y="282"/>
                  <a:pt x="453" y="304"/>
                </a:cubicBezTo>
                <a:cubicBezTo>
                  <a:pt x="453" y="318"/>
                  <a:pt x="438" y="332"/>
                  <a:pt x="424" y="332"/>
                </a:cubicBezTo>
                <a:cubicBezTo>
                  <a:pt x="325" y="332"/>
                  <a:pt x="325" y="332"/>
                  <a:pt x="325" y="332"/>
                </a:cubicBezTo>
                <a:cubicBezTo>
                  <a:pt x="325" y="424"/>
                  <a:pt x="325" y="424"/>
                  <a:pt x="325" y="424"/>
                </a:cubicBezTo>
                <a:cubicBezTo>
                  <a:pt x="325" y="438"/>
                  <a:pt x="318" y="452"/>
                  <a:pt x="297" y="452"/>
                </a:cubicBezTo>
                <a:cubicBezTo>
                  <a:pt x="283" y="452"/>
                  <a:pt x="269" y="438"/>
                  <a:pt x="269" y="424"/>
                </a:cubicBezTo>
                <a:cubicBezTo>
                  <a:pt x="269" y="332"/>
                  <a:pt x="269" y="332"/>
                  <a:pt x="269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9" name="Freeform 95"/>
          <p:cNvSpPr>
            <a:spLocks noChangeArrowheads="1"/>
          </p:cNvSpPr>
          <p:nvPr/>
        </p:nvSpPr>
        <p:spPr bwMode="auto">
          <a:xfrm>
            <a:off x="1574800" y="2954338"/>
            <a:ext cx="198438" cy="196850"/>
          </a:xfrm>
          <a:custGeom>
            <a:avLst/>
            <a:gdLst>
              <a:gd name="T0" fmla="*/ 187666 w 553"/>
              <a:gd name="T1" fmla="*/ 196489 h 545"/>
              <a:gd name="T2" fmla="*/ 187666 w 553"/>
              <a:gd name="T3" fmla="*/ 196489 h 545"/>
              <a:gd name="T4" fmla="*/ 119489 w 553"/>
              <a:gd name="T5" fmla="*/ 196489 h 545"/>
              <a:gd name="T6" fmla="*/ 109083 w 553"/>
              <a:gd name="T7" fmla="*/ 186375 h 545"/>
              <a:gd name="T8" fmla="*/ 109083 w 553"/>
              <a:gd name="T9" fmla="*/ 119916 h 545"/>
              <a:gd name="T10" fmla="*/ 119489 w 553"/>
              <a:gd name="T11" fmla="*/ 109803 h 545"/>
              <a:gd name="T12" fmla="*/ 187666 w 553"/>
              <a:gd name="T13" fmla="*/ 109803 h 545"/>
              <a:gd name="T14" fmla="*/ 198072 w 553"/>
              <a:gd name="T15" fmla="*/ 119916 h 545"/>
              <a:gd name="T16" fmla="*/ 198072 w 553"/>
              <a:gd name="T17" fmla="*/ 186375 h 545"/>
              <a:gd name="T18" fmla="*/ 187666 w 553"/>
              <a:gd name="T19" fmla="*/ 196489 h 545"/>
              <a:gd name="T20" fmla="*/ 187666 w 553"/>
              <a:gd name="T21" fmla="*/ 89215 h 545"/>
              <a:gd name="T22" fmla="*/ 187666 w 553"/>
              <a:gd name="T23" fmla="*/ 89215 h 545"/>
              <a:gd name="T24" fmla="*/ 119489 w 553"/>
              <a:gd name="T25" fmla="*/ 89215 h 545"/>
              <a:gd name="T26" fmla="*/ 109083 w 553"/>
              <a:gd name="T27" fmla="*/ 79101 h 545"/>
              <a:gd name="T28" fmla="*/ 109083 w 553"/>
              <a:gd name="T29" fmla="*/ 10113 h 545"/>
              <a:gd name="T30" fmla="*/ 119489 w 553"/>
              <a:gd name="T31" fmla="*/ 0 h 545"/>
              <a:gd name="T32" fmla="*/ 187666 w 553"/>
              <a:gd name="T33" fmla="*/ 0 h 545"/>
              <a:gd name="T34" fmla="*/ 198072 w 553"/>
              <a:gd name="T35" fmla="*/ 10113 h 545"/>
              <a:gd name="T36" fmla="*/ 198072 w 553"/>
              <a:gd name="T37" fmla="*/ 79101 h 545"/>
              <a:gd name="T38" fmla="*/ 187666 w 553"/>
              <a:gd name="T39" fmla="*/ 89215 h 545"/>
              <a:gd name="T40" fmla="*/ 78583 w 553"/>
              <a:gd name="T41" fmla="*/ 196489 h 545"/>
              <a:gd name="T42" fmla="*/ 78583 w 553"/>
              <a:gd name="T43" fmla="*/ 196489 h 545"/>
              <a:gd name="T44" fmla="*/ 10406 w 553"/>
              <a:gd name="T45" fmla="*/ 196489 h 545"/>
              <a:gd name="T46" fmla="*/ 0 w 553"/>
              <a:gd name="T47" fmla="*/ 186375 h 545"/>
              <a:gd name="T48" fmla="*/ 0 w 553"/>
              <a:gd name="T49" fmla="*/ 119916 h 545"/>
              <a:gd name="T50" fmla="*/ 10406 w 553"/>
              <a:gd name="T51" fmla="*/ 109803 h 545"/>
              <a:gd name="T52" fmla="*/ 78583 w 553"/>
              <a:gd name="T53" fmla="*/ 109803 h 545"/>
              <a:gd name="T54" fmla="*/ 88989 w 553"/>
              <a:gd name="T55" fmla="*/ 119916 h 545"/>
              <a:gd name="T56" fmla="*/ 88989 w 553"/>
              <a:gd name="T57" fmla="*/ 186375 h 545"/>
              <a:gd name="T58" fmla="*/ 78583 w 553"/>
              <a:gd name="T59" fmla="*/ 196489 h 545"/>
              <a:gd name="T60" fmla="*/ 78583 w 553"/>
              <a:gd name="T61" fmla="*/ 89215 h 545"/>
              <a:gd name="T62" fmla="*/ 78583 w 553"/>
              <a:gd name="T63" fmla="*/ 89215 h 545"/>
              <a:gd name="T64" fmla="*/ 10406 w 553"/>
              <a:gd name="T65" fmla="*/ 89215 h 545"/>
              <a:gd name="T66" fmla="*/ 0 w 553"/>
              <a:gd name="T67" fmla="*/ 79101 h 545"/>
              <a:gd name="T68" fmla="*/ 0 w 553"/>
              <a:gd name="T69" fmla="*/ 10113 h 545"/>
              <a:gd name="T70" fmla="*/ 10406 w 553"/>
              <a:gd name="T71" fmla="*/ 0 h 545"/>
              <a:gd name="T72" fmla="*/ 78583 w 553"/>
              <a:gd name="T73" fmla="*/ 0 h 545"/>
              <a:gd name="T74" fmla="*/ 88989 w 553"/>
              <a:gd name="T75" fmla="*/ 10113 h 545"/>
              <a:gd name="T76" fmla="*/ 88989 w 553"/>
              <a:gd name="T77" fmla="*/ 79101 h 545"/>
              <a:gd name="T78" fmla="*/ 78583 w 553"/>
              <a:gd name="T79" fmla="*/ 89215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53" h="545">
                <a:moveTo>
                  <a:pt x="523" y="544"/>
                </a:moveTo>
                <a:lnTo>
                  <a:pt x="523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8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8" y="304"/>
                  <a:pt x="333" y="304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37" y="304"/>
                  <a:pt x="552" y="311"/>
                  <a:pt x="552" y="332"/>
                </a:cubicBezTo>
                <a:cubicBezTo>
                  <a:pt x="552" y="516"/>
                  <a:pt x="552" y="516"/>
                  <a:pt x="552" y="516"/>
                </a:cubicBezTo>
                <a:cubicBezTo>
                  <a:pt x="552" y="537"/>
                  <a:pt x="537" y="544"/>
                  <a:pt x="523" y="544"/>
                </a:cubicBezTo>
                <a:close/>
                <a:moveTo>
                  <a:pt x="523" y="247"/>
                </a:moveTo>
                <a:lnTo>
                  <a:pt x="523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8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8" y="0"/>
                  <a:pt x="333" y="0"/>
                </a:cubicBezTo>
                <a:cubicBezTo>
                  <a:pt x="523" y="0"/>
                  <a:pt x="523" y="0"/>
                  <a:pt x="523" y="0"/>
                </a:cubicBezTo>
                <a:cubicBezTo>
                  <a:pt x="537" y="0"/>
                  <a:pt x="552" y="14"/>
                  <a:pt x="552" y="28"/>
                </a:cubicBezTo>
                <a:cubicBezTo>
                  <a:pt x="552" y="219"/>
                  <a:pt x="552" y="219"/>
                  <a:pt x="552" y="219"/>
                </a:cubicBezTo>
                <a:cubicBezTo>
                  <a:pt x="552" y="233"/>
                  <a:pt x="537" y="247"/>
                  <a:pt x="523" y="247"/>
                </a:cubicBez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5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4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4" y="544"/>
                  <a:pt x="219" y="544"/>
                </a:cubicBez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5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4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4" y="247"/>
                  <a:pt x="219" y="2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0" name="Freeform 96"/>
          <p:cNvSpPr>
            <a:spLocks noChangeArrowheads="1"/>
          </p:cNvSpPr>
          <p:nvPr/>
        </p:nvSpPr>
        <p:spPr bwMode="auto">
          <a:xfrm>
            <a:off x="1195388" y="2954338"/>
            <a:ext cx="196850" cy="196850"/>
          </a:xfrm>
          <a:custGeom>
            <a:avLst/>
            <a:gdLst>
              <a:gd name="T0" fmla="*/ 186369 w 545"/>
              <a:gd name="T1" fmla="*/ 196489 h 545"/>
              <a:gd name="T2" fmla="*/ 109799 w 545"/>
              <a:gd name="T3" fmla="*/ 186375 h 545"/>
              <a:gd name="T4" fmla="*/ 120273 w 545"/>
              <a:gd name="T5" fmla="*/ 109803 h 545"/>
              <a:gd name="T6" fmla="*/ 196482 w 545"/>
              <a:gd name="T7" fmla="*/ 119916 h 545"/>
              <a:gd name="T8" fmla="*/ 186369 w 545"/>
              <a:gd name="T9" fmla="*/ 196489 h 545"/>
              <a:gd name="T10" fmla="*/ 176256 w 545"/>
              <a:gd name="T11" fmla="*/ 130391 h 545"/>
              <a:gd name="T12" fmla="*/ 130386 w 545"/>
              <a:gd name="T13" fmla="*/ 176262 h 545"/>
              <a:gd name="T14" fmla="*/ 176256 w 545"/>
              <a:gd name="T15" fmla="*/ 130391 h 545"/>
              <a:gd name="T16" fmla="*/ 186369 w 545"/>
              <a:gd name="T17" fmla="*/ 89215 h 545"/>
              <a:gd name="T18" fmla="*/ 109799 w 545"/>
              <a:gd name="T19" fmla="*/ 79101 h 545"/>
              <a:gd name="T20" fmla="*/ 120273 w 545"/>
              <a:gd name="T21" fmla="*/ 0 h 545"/>
              <a:gd name="T22" fmla="*/ 196482 w 545"/>
              <a:gd name="T23" fmla="*/ 10113 h 545"/>
              <a:gd name="T24" fmla="*/ 186369 w 545"/>
              <a:gd name="T25" fmla="*/ 89215 h 545"/>
              <a:gd name="T26" fmla="*/ 176256 w 545"/>
              <a:gd name="T27" fmla="*/ 20588 h 545"/>
              <a:gd name="T28" fmla="*/ 130386 w 545"/>
              <a:gd name="T29" fmla="*/ 68988 h 545"/>
              <a:gd name="T30" fmla="*/ 176256 w 545"/>
              <a:gd name="T31" fmla="*/ 20588 h 545"/>
              <a:gd name="T32" fmla="*/ 79098 w 545"/>
              <a:gd name="T33" fmla="*/ 196489 h 545"/>
              <a:gd name="T34" fmla="*/ 0 w 545"/>
              <a:gd name="T35" fmla="*/ 186375 h 545"/>
              <a:gd name="T36" fmla="*/ 10474 w 545"/>
              <a:gd name="T37" fmla="*/ 109803 h 545"/>
              <a:gd name="T38" fmla="*/ 89573 w 545"/>
              <a:gd name="T39" fmla="*/ 119916 h 545"/>
              <a:gd name="T40" fmla="*/ 79098 w 545"/>
              <a:gd name="T41" fmla="*/ 196489 h 545"/>
              <a:gd name="T42" fmla="*/ 68985 w 545"/>
              <a:gd name="T43" fmla="*/ 130391 h 545"/>
              <a:gd name="T44" fmla="*/ 20587 w 545"/>
              <a:gd name="T45" fmla="*/ 176262 h 545"/>
              <a:gd name="T46" fmla="*/ 68985 w 545"/>
              <a:gd name="T47" fmla="*/ 130391 h 545"/>
              <a:gd name="T48" fmla="*/ 79098 w 545"/>
              <a:gd name="T49" fmla="*/ 89215 h 545"/>
              <a:gd name="T50" fmla="*/ 0 w 545"/>
              <a:gd name="T51" fmla="*/ 79101 h 545"/>
              <a:gd name="T52" fmla="*/ 10474 w 545"/>
              <a:gd name="T53" fmla="*/ 0 h 545"/>
              <a:gd name="T54" fmla="*/ 89573 w 545"/>
              <a:gd name="T55" fmla="*/ 10113 h 545"/>
              <a:gd name="T56" fmla="*/ 79098 w 545"/>
              <a:gd name="T57" fmla="*/ 89215 h 545"/>
              <a:gd name="T58" fmla="*/ 68985 w 545"/>
              <a:gd name="T59" fmla="*/ 20588 h 545"/>
              <a:gd name="T60" fmla="*/ 20587 w 545"/>
              <a:gd name="T61" fmla="*/ 68988 h 545"/>
              <a:gd name="T62" fmla="*/ 68985 w 545"/>
              <a:gd name="T63" fmla="*/ 20588 h 5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45">
                <a:moveTo>
                  <a:pt x="516" y="544"/>
                </a:moveTo>
                <a:lnTo>
                  <a:pt x="516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1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1" y="304"/>
                  <a:pt x="33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37" y="304"/>
                  <a:pt x="544" y="311"/>
                  <a:pt x="544" y="332"/>
                </a:cubicBezTo>
                <a:cubicBezTo>
                  <a:pt x="544" y="516"/>
                  <a:pt x="544" y="516"/>
                  <a:pt x="544" y="516"/>
                </a:cubicBezTo>
                <a:cubicBezTo>
                  <a:pt x="544" y="537"/>
                  <a:pt x="537" y="544"/>
                  <a:pt x="516" y="544"/>
                </a:cubicBezTo>
                <a:close/>
                <a:moveTo>
                  <a:pt x="488" y="361"/>
                </a:moveTo>
                <a:lnTo>
                  <a:pt x="488" y="361"/>
                </a:lnTo>
                <a:cubicBezTo>
                  <a:pt x="361" y="361"/>
                  <a:pt x="361" y="361"/>
                  <a:pt x="361" y="361"/>
                </a:cubicBezTo>
                <a:cubicBezTo>
                  <a:pt x="361" y="488"/>
                  <a:pt x="361" y="488"/>
                  <a:pt x="361" y="488"/>
                </a:cubicBezTo>
                <a:cubicBezTo>
                  <a:pt x="488" y="488"/>
                  <a:pt x="488" y="488"/>
                  <a:pt x="488" y="488"/>
                </a:cubicBezTo>
                <a:lnTo>
                  <a:pt x="488" y="361"/>
                </a:lnTo>
                <a:close/>
                <a:moveTo>
                  <a:pt x="516" y="247"/>
                </a:moveTo>
                <a:lnTo>
                  <a:pt x="516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1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1" y="0"/>
                  <a:pt x="33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219"/>
                  <a:pt x="544" y="219"/>
                  <a:pt x="544" y="219"/>
                </a:cubicBezTo>
                <a:cubicBezTo>
                  <a:pt x="544" y="233"/>
                  <a:pt x="537" y="247"/>
                  <a:pt x="516" y="247"/>
                </a:cubicBezTo>
                <a:close/>
                <a:moveTo>
                  <a:pt x="488" y="57"/>
                </a:moveTo>
                <a:lnTo>
                  <a:pt x="488" y="57"/>
                </a:lnTo>
                <a:cubicBezTo>
                  <a:pt x="361" y="57"/>
                  <a:pt x="361" y="57"/>
                  <a:pt x="361" y="57"/>
                </a:cubicBezTo>
                <a:cubicBezTo>
                  <a:pt x="361" y="191"/>
                  <a:pt x="361" y="191"/>
                  <a:pt x="361" y="191"/>
                </a:cubicBezTo>
                <a:cubicBezTo>
                  <a:pt x="488" y="191"/>
                  <a:pt x="488" y="191"/>
                  <a:pt x="488" y="191"/>
                </a:cubicBezTo>
                <a:lnTo>
                  <a:pt x="488" y="57"/>
                </a:ln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4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3" y="544"/>
                  <a:pt x="219" y="544"/>
                </a:cubicBezTo>
                <a:close/>
                <a:moveTo>
                  <a:pt x="191" y="361"/>
                </a:moveTo>
                <a:lnTo>
                  <a:pt x="191" y="361"/>
                </a:lnTo>
                <a:cubicBezTo>
                  <a:pt x="57" y="361"/>
                  <a:pt x="57" y="361"/>
                  <a:pt x="57" y="361"/>
                </a:cubicBezTo>
                <a:cubicBezTo>
                  <a:pt x="57" y="488"/>
                  <a:pt x="57" y="488"/>
                  <a:pt x="57" y="488"/>
                </a:cubicBezTo>
                <a:cubicBezTo>
                  <a:pt x="191" y="488"/>
                  <a:pt x="191" y="488"/>
                  <a:pt x="191" y="488"/>
                </a:cubicBezTo>
                <a:lnTo>
                  <a:pt x="191" y="361"/>
                </a:ln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3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3" y="247"/>
                  <a:pt x="219" y="247"/>
                </a:cubicBezTo>
                <a:close/>
                <a:moveTo>
                  <a:pt x="191" y="57"/>
                </a:moveTo>
                <a:lnTo>
                  <a:pt x="19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191" y="191"/>
                  <a:pt x="191" y="191"/>
                  <a:pt x="191" y="191"/>
                </a:cubicBezTo>
                <a:lnTo>
                  <a:pt x="191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1" name="Freeform 97"/>
          <p:cNvSpPr>
            <a:spLocks noChangeArrowheads="1"/>
          </p:cNvSpPr>
          <p:nvPr/>
        </p:nvSpPr>
        <p:spPr bwMode="auto">
          <a:xfrm>
            <a:off x="5386388" y="2565400"/>
            <a:ext cx="176212" cy="215900"/>
          </a:xfrm>
          <a:custGeom>
            <a:avLst/>
            <a:gdLst>
              <a:gd name="T0" fmla="*/ 165735 w 488"/>
              <a:gd name="T1" fmla="*/ 215541 h 601"/>
              <a:gd name="T2" fmla="*/ 165735 w 488"/>
              <a:gd name="T3" fmla="*/ 215541 h 601"/>
              <a:gd name="T4" fmla="*/ 10110 w 488"/>
              <a:gd name="T5" fmla="*/ 215541 h 601"/>
              <a:gd name="T6" fmla="*/ 0 w 488"/>
              <a:gd name="T7" fmla="*/ 205482 h 601"/>
              <a:gd name="T8" fmla="*/ 0 w 488"/>
              <a:gd name="T9" fmla="*/ 116751 h 601"/>
              <a:gd name="T10" fmla="*/ 10110 w 488"/>
              <a:gd name="T11" fmla="*/ 106333 h 601"/>
              <a:gd name="T12" fmla="*/ 25275 w 488"/>
              <a:gd name="T13" fmla="*/ 106333 h 601"/>
              <a:gd name="T14" fmla="*/ 25275 w 488"/>
              <a:gd name="T15" fmla="*/ 60711 h 601"/>
              <a:gd name="T16" fmla="*/ 86659 w 488"/>
              <a:gd name="T17" fmla="*/ 0 h 601"/>
              <a:gd name="T18" fmla="*/ 147681 w 488"/>
              <a:gd name="T19" fmla="*/ 60711 h 601"/>
              <a:gd name="T20" fmla="*/ 137571 w 488"/>
              <a:gd name="T21" fmla="*/ 71128 h 601"/>
              <a:gd name="T22" fmla="*/ 127460 w 488"/>
              <a:gd name="T23" fmla="*/ 60711 h 601"/>
              <a:gd name="T24" fmla="*/ 86659 w 488"/>
              <a:gd name="T25" fmla="*/ 20117 h 601"/>
              <a:gd name="T26" fmla="*/ 45857 w 488"/>
              <a:gd name="T27" fmla="*/ 60711 h 601"/>
              <a:gd name="T28" fmla="*/ 45857 w 488"/>
              <a:gd name="T29" fmla="*/ 106333 h 601"/>
              <a:gd name="T30" fmla="*/ 127460 w 488"/>
              <a:gd name="T31" fmla="*/ 106333 h 601"/>
              <a:gd name="T32" fmla="*/ 147681 w 488"/>
              <a:gd name="T33" fmla="*/ 106333 h 601"/>
              <a:gd name="T34" fmla="*/ 165735 w 488"/>
              <a:gd name="T35" fmla="*/ 106333 h 601"/>
              <a:gd name="T36" fmla="*/ 175845 w 488"/>
              <a:gd name="T37" fmla="*/ 116751 h 601"/>
              <a:gd name="T38" fmla="*/ 175845 w 488"/>
              <a:gd name="T39" fmla="*/ 205482 h 601"/>
              <a:gd name="T40" fmla="*/ 165735 w 488"/>
              <a:gd name="T41" fmla="*/ 215541 h 601"/>
              <a:gd name="T42" fmla="*/ 86659 w 488"/>
              <a:gd name="T43" fmla="*/ 126810 h 601"/>
              <a:gd name="T44" fmla="*/ 86659 w 488"/>
              <a:gd name="T45" fmla="*/ 126810 h 601"/>
              <a:gd name="T46" fmla="*/ 66077 w 488"/>
              <a:gd name="T47" fmla="*/ 147286 h 601"/>
              <a:gd name="T48" fmla="*/ 76549 w 488"/>
              <a:gd name="T49" fmla="*/ 164889 h 601"/>
              <a:gd name="T50" fmla="*/ 76549 w 488"/>
              <a:gd name="T51" fmla="*/ 185365 h 601"/>
              <a:gd name="T52" fmla="*/ 86659 w 488"/>
              <a:gd name="T53" fmla="*/ 195424 h 601"/>
              <a:gd name="T54" fmla="*/ 96769 w 488"/>
              <a:gd name="T55" fmla="*/ 185365 h 601"/>
              <a:gd name="T56" fmla="*/ 96769 w 488"/>
              <a:gd name="T57" fmla="*/ 164889 h 601"/>
              <a:gd name="T58" fmla="*/ 106879 w 488"/>
              <a:gd name="T59" fmla="*/ 147286 h 601"/>
              <a:gd name="T60" fmla="*/ 86659 w 488"/>
              <a:gd name="T61" fmla="*/ 126810 h 60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183"/>
                  <a:pt x="402" y="198"/>
                  <a:pt x="381" y="198"/>
                </a:cubicBezTo>
                <a:cubicBezTo>
                  <a:pt x="367" y="198"/>
                  <a:pt x="353" y="183"/>
                  <a:pt x="353" y="169"/>
                </a:cubicBez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40" y="353"/>
                </a:moveTo>
                <a:lnTo>
                  <a:pt x="240" y="353"/>
                </a:ln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2" name="Freeform 98"/>
          <p:cNvSpPr>
            <a:spLocks noChangeArrowheads="1"/>
          </p:cNvSpPr>
          <p:nvPr/>
        </p:nvSpPr>
        <p:spPr bwMode="auto">
          <a:xfrm>
            <a:off x="5010150" y="2565400"/>
            <a:ext cx="176213" cy="215900"/>
          </a:xfrm>
          <a:custGeom>
            <a:avLst/>
            <a:gdLst>
              <a:gd name="T0" fmla="*/ 165736 w 488"/>
              <a:gd name="T1" fmla="*/ 215541 h 601"/>
              <a:gd name="T2" fmla="*/ 165736 w 488"/>
              <a:gd name="T3" fmla="*/ 215541 h 601"/>
              <a:gd name="T4" fmla="*/ 10110 w 488"/>
              <a:gd name="T5" fmla="*/ 215541 h 601"/>
              <a:gd name="T6" fmla="*/ 0 w 488"/>
              <a:gd name="T7" fmla="*/ 205482 h 601"/>
              <a:gd name="T8" fmla="*/ 0 w 488"/>
              <a:gd name="T9" fmla="*/ 116751 h 601"/>
              <a:gd name="T10" fmla="*/ 10110 w 488"/>
              <a:gd name="T11" fmla="*/ 106333 h 601"/>
              <a:gd name="T12" fmla="*/ 25276 w 488"/>
              <a:gd name="T13" fmla="*/ 106333 h 601"/>
              <a:gd name="T14" fmla="*/ 25276 w 488"/>
              <a:gd name="T15" fmla="*/ 60711 h 601"/>
              <a:gd name="T16" fmla="*/ 86659 w 488"/>
              <a:gd name="T17" fmla="*/ 0 h 601"/>
              <a:gd name="T18" fmla="*/ 147682 w 488"/>
              <a:gd name="T19" fmla="*/ 60711 h 601"/>
              <a:gd name="T20" fmla="*/ 147682 w 488"/>
              <a:gd name="T21" fmla="*/ 106333 h 601"/>
              <a:gd name="T22" fmla="*/ 165736 w 488"/>
              <a:gd name="T23" fmla="*/ 106333 h 601"/>
              <a:gd name="T24" fmla="*/ 175846 w 488"/>
              <a:gd name="T25" fmla="*/ 116751 h 601"/>
              <a:gd name="T26" fmla="*/ 175846 w 488"/>
              <a:gd name="T27" fmla="*/ 205482 h 601"/>
              <a:gd name="T28" fmla="*/ 165736 w 488"/>
              <a:gd name="T29" fmla="*/ 215541 h 601"/>
              <a:gd name="T30" fmla="*/ 76549 w 488"/>
              <a:gd name="T31" fmla="*/ 164889 h 601"/>
              <a:gd name="T32" fmla="*/ 76549 w 488"/>
              <a:gd name="T33" fmla="*/ 164889 h 601"/>
              <a:gd name="T34" fmla="*/ 76549 w 488"/>
              <a:gd name="T35" fmla="*/ 185365 h 601"/>
              <a:gd name="T36" fmla="*/ 86659 w 488"/>
              <a:gd name="T37" fmla="*/ 195424 h 601"/>
              <a:gd name="T38" fmla="*/ 96769 w 488"/>
              <a:gd name="T39" fmla="*/ 185365 h 601"/>
              <a:gd name="T40" fmla="*/ 96769 w 488"/>
              <a:gd name="T41" fmla="*/ 164889 h 601"/>
              <a:gd name="T42" fmla="*/ 106880 w 488"/>
              <a:gd name="T43" fmla="*/ 147286 h 601"/>
              <a:gd name="T44" fmla="*/ 86659 w 488"/>
              <a:gd name="T45" fmla="*/ 126810 h 601"/>
              <a:gd name="T46" fmla="*/ 66078 w 488"/>
              <a:gd name="T47" fmla="*/ 147286 h 601"/>
              <a:gd name="T48" fmla="*/ 76549 w 488"/>
              <a:gd name="T49" fmla="*/ 164889 h 601"/>
              <a:gd name="T50" fmla="*/ 127461 w 488"/>
              <a:gd name="T51" fmla="*/ 60711 h 601"/>
              <a:gd name="T52" fmla="*/ 127461 w 488"/>
              <a:gd name="T53" fmla="*/ 60711 h 601"/>
              <a:gd name="T54" fmla="*/ 86659 w 488"/>
              <a:gd name="T55" fmla="*/ 20117 h 601"/>
              <a:gd name="T56" fmla="*/ 45857 w 488"/>
              <a:gd name="T57" fmla="*/ 60711 h 601"/>
              <a:gd name="T58" fmla="*/ 45857 w 488"/>
              <a:gd name="T59" fmla="*/ 106333 h 601"/>
              <a:gd name="T60" fmla="*/ 127461 w 488"/>
              <a:gd name="T61" fmla="*/ 106333 h 601"/>
              <a:gd name="T62" fmla="*/ 127461 w 488"/>
              <a:gd name="T63" fmla="*/ 60711 h 60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12" y="459"/>
                </a:moveTo>
                <a:lnTo>
                  <a:pt x="212" y="459"/>
                </a:ln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lose/>
                <a:moveTo>
                  <a:pt x="353" y="169"/>
                </a:moveTo>
                <a:lnTo>
                  <a:pt x="353" y="169"/>
                </a:ln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lnTo>
                  <a:pt x="353" y="1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3" name="Freeform 99"/>
          <p:cNvSpPr>
            <a:spLocks noChangeArrowheads="1"/>
          </p:cNvSpPr>
          <p:nvPr/>
        </p:nvSpPr>
        <p:spPr bwMode="auto">
          <a:xfrm>
            <a:off x="4605338" y="2565400"/>
            <a:ext cx="217487" cy="185738"/>
          </a:xfrm>
          <a:custGeom>
            <a:avLst/>
            <a:gdLst>
              <a:gd name="T0" fmla="*/ 206641 w 602"/>
              <a:gd name="T1" fmla="*/ 185379 h 517"/>
              <a:gd name="T2" fmla="*/ 0 w 602"/>
              <a:gd name="T3" fmla="*/ 174960 h 517"/>
              <a:gd name="T4" fmla="*/ 0 w 602"/>
              <a:gd name="T5" fmla="*/ 111730 h 517"/>
              <a:gd name="T6" fmla="*/ 28178 w 602"/>
              <a:gd name="T7" fmla="*/ 35567 h 517"/>
              <a:gd name="T8" fmla="*/ 38294 w 602"/>
              <a:gd name="T9" fmla="*/ 30537 h 517"/>
              <a:gd name="T10" fmla="*/ 53467 w 602"/>
              <a:gd name="T11" fmla="*/ 30537 h 517"/>
              <a:gd name="T12" fmla="*/ 63582 w 602"/>
              <a:gd name="T13" fmla="*/ 33052 h 517"/>
              <a:gd name="T14" fmla="*/ 53467 w 602"/>
              <a:gd name="T15" fmla="*/ 50656 h 517"/>
              <a:gd name="T16" fmla="*/ 43351 w 602"/>
              <a:gd name="T17" fmla="*/ 50656 h 517"/>
              <a:gd name="T18" fmla="*/ 50938 w 602"/>
              <a:gd name="T19" fmla="*/ 101312 h 517"/>
              <a:gd name="T20" fmla="*/ 58524 w 602"/>
              <a:gd name="T21" fmla="*/ 101312 h 517"/>
              <a:gd name="T22" fmla="*/ 69001 w 602"/>
              <a:gd name="T23" fmla="*/ 121790 h 517"/>
              <a:gd name="T24" fmla="*/ 150646 w 602"/>
              <a:gd name="T25" fmla="*/ 111730 h 517"/>
              <a:gd name="T26" fmla="*/ 170876 w 602"/>
              <a:gd name="T27" fmla="*/ 101312 h 517"/>
              <a:gd name="T28" fmla="*/ 193997 w 602"/>
              <a:gd name="T29" fmla="*/ 101312 h 517"/>
              <a:gd name="T30" fmla="*/ 163290 w 602"/>
              <a:gd name="T31" fmla="*/ 50656 h 517"/>
              <a:gd name="T32" fmla="*/ 143059 w 602"/>
              <a:gd name="T33" fmla="*/ 50656 h 517"/>
              <a:gd name="T34" fmla="*/ 153175 w 602"/>
              <a:gd name="T35" fmla="*/ 30537 h 517"/>
              <a:gd name="T36" fmla="*/ 163290 w 602"/>
              <a:gd name="T37" fmla="*/ 30537 h 517"/>
              <a:gd name="T38" fmla="*/ 181353 w 602"/>
              <a:gd name="T39" fmla="*/ 30537 h 517"/>
              <a:gd name="T40" fmla="*/ 217118 w 602"/>
              <a:gd name="T41" fmla="*/ 106341 h 517"/>
              <a:gd name="T42" fmla="*/ 217118 w 602"/>
              <a:gd name="T43" fmla="*/ 111730 h 517"/>
              <a:gd name="T44" fmla="*/ 217118 w 602"/>
              <a:gd name="T45" fmla="*/ 174960 h 517"/>
              <a:gd name="T46" fmla="*/ 132583 w 602"/>
              <a:gd name="T47" fmla="*/ 43111 h 517"/>
              <a:gd name="T48" fmla="*/ 124996 w 602"/>
              <a:gd name="T49" fmla="*/ 40597 h 517"/>
              <a:gd name="T50" fmla="*/ 119939 w 602"/>
              <a:gd name="T51" fmla="*/ 73649 h 517"/>
              <a:gd name="T52" fmla="*/ 109823 w 602"/>
              <a:gd name="T53" fmla="*/ 106341 h 517"/>
              <a:gd name="T54" fmla="*/ 99708 w 602"/>
              <a:gd name="T55" fmla="*/ 81193 h 517"/>
              <a:gd name="T56" fmla="*/ 99708 w 602"/>
              <a:gd name="T57" fmla="*/ 33052 h 517"/>
              <a:gd name="T58" fmla="*/ 84174 w 602"/>
              <a:gd name="T59" fmla="*/ 43111 h 517"/>
              <a:gd name="T60" fmla="*/ 79116 w 602"/>
              <a:gd name="T61" fmla="*/ 25148 h 517"/>
              <a:gd name="T62" fmla="*/ 109823 w 602"/>
              <a:gd name="T63" fmla="*/ 0 h 517"/>
              <a:gd name="T64" fmla="*/ 140530 w 602"/>
              <a:gd name="T65" fmla="*/ 25148 h 517"/>
              <a:gd name="T66" fmla="*/ 132583 w 602"/>
              <a:gd name="T67" fmla="*/ 43111 h 51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14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106" y="85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176" y="85"/>
                  <a:pt x="176" y="85"/>
                  <a:pt x="176" y="85"/>
                </a:cubicBezTo>
                <a:lnTo>
                  <a:pt x="176" y="92"/>
                </a:lnTo>
                <a:cubicBezTo>
                  <a:pt x="176" y="113"/>
                  <a:pt x="191" y="127"/>
                  <a:pt x="205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71" y="282"/>
                  <a:pt x="71" y="282"/>
                  <a:pt x="71" y="282"/>
                </a:cubicBezTo>
                <a:cubicBezTo>
                  <a:pt x="141" y="282"/>
                  <a:pt x="141" y="282"/>
                  <a:pt x="141" y="282"/>
                </a:cubicBezTo>
                <a:cubicBezTo>
                  <a:pt x="162" y="282"/>
                  <a:pt x="162" y="282"/>
                  <a:pt x="162" y="282"/>
                </a:cubicBezTo>
                <a:cubicBezTo>
                  <a:pt x="176" y="282"/>
                  <a:pt x="191" y="289"/>
                  <a:pt x="191" y="311"/>
                </a:cubicBezTo>
                <a:cubicBezTo>
                  <a:pt x="191" y="339"/>
                  <a:pt x="191" y="339"/>
                  <a:pt x="191" y="339"/>
                </a:cubicBezTo>
                <a:cubicBezTo>
                  <a:pt x="417" y="339"/>
                  <a:pt x="417" y="339"/>
                  <a:pt x="417" y="339"/>
                </a:cubicBezTo>
                <a:cubicBezTo>
                  <a:pt x="417" y="311"/>
                  <a:pt x="417" y="311"/>
                  <a:pt x="417" y="311"/>
                </a:cubicBezTo>
                <a:cubicBezTo>
                  <a:pt x="417" y="289"/>
                  <a:pt x="424" y="282"/>
                  <a:pt x="445" y="282"/>
                </a:cubicBezTo>
                <a:cubicBezTo>
                  <a:pt x="473" y="282"/>
                  <a:pt x="473" y="282"/>
                  <a:pt x="473" y="282"/>
                </a:cubicBezTo>
                <a:cubicBezTo>
                  <a:pt x="537" y="282"/>
                  <a:pt x="537" y="282"/>
                  <a:pt x="537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cubicBezTo>
                  <a:pt x="396" y="141"/>
                  <a:pt x="396" y="141"/>
                  <a:pt x="396" y="141"/>
                </a:cubicBezTo>
                <a:cubicBezTo>
                  <a:pt x="417" y="127"/>
                  <a:pt x="424" y="113"/>
                  <a:pt x="424" y="92"/>
                </a:cubicBezTo>
                <a:lnTo>
                  <a:pt x="424" y="85"/>
                </a:lnTo>
                <a:cubicBezTo>
                  <a:pt x="452" y="85"/>
                  <a:pt x="452" y="85"/>
                  <a:pt x="452" y="85"/>
                </a:cubicBezTo>
                <a:cubicBezTo>
                  <a:pt x="502" y="85"/>
                  <a:pt x="502" y="85"/>
                  <a:pt x="502" y="85"/>
                </a:cubicBezTo>
                <a:cubicBezTo>
                  <a:pt x="509" y="85"/>
                  <a:pt x="523" y="92"/>
                  <a:pt x="523" y="99"/>
                </a:cubicBezTo>
                <a:cubicBezTo>
                  <a:pt x="601" y="296"/>
                  <a:pt x="601" y="296"/>
                  <a:pt x="601" y="296"/>
                </a:cubicBezTo>
                <a:cubicBezTo>
                  <a:pt x="601" y="304"/>
                  <a:pt x="601" y="304"/>
                  <a:pt x="601" y="311"/>
                </a:cubicBezTo>
                <a:cubicBezTo>
                  <a:pt x="601" y="487"/>
                  <a:pt x="601" y="487"/>
                  <a:pt x="601" y="487"/>
                </a:cubicBezTo>
                <a:cubicBezTo>
                  <a:pt x="601" y="502"/>
                  <a:pt x="594" y="516"/>
                  <a:pt x="572" y="516"/>
                </a:cubicBez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46" y="113"/>
                </a:cubicBezTo>
                <a:cubicBezTo>
                  <a:pt x="332" y="92"/>
                  <a:pt x="332" y="92"/>
                  <a:pt x="332" y="92"/>
                </a:cubicBezTo>
                <a:cubicBezTo>
                  <a:pt x="332" y="205"/>
                  <a:pt x="332" y="205"/>
                  <a:pt x="332" y="205"/>
                </a:cubicBezTo>
                <a:cubicBezTo>
                  <a:pt x="332" y="268"/>
                  <a:pt x="332" y="268"/>
                  <a:pt x="332" y="268"/>
                </a:cubicBezTo>
                <a:cubicBezTo>
                  <a:pt x="332" y="289"/>
                  <a:pt x="318" y="296"/>
                  <a:pt x="304" y="296"/>
                </a:cubicBezTo>
                <a:cubicBezTo>
                  <a:pt x="283" y="296"/>
                  <a:pt x="276" y="289"/>
                  <a:pt x="276" y="268"/>
                </a:cubicBezTo>
                <a:cubicBezTo>
                  <a:pt x="276" y="226"/>
                  <a:pt x="276" y="226"/>
                  <a:pt x="276" y="226"/>
                </a:cubicBezTo>
                <a:cubicBezTo>
                  <a:pt x="276" y="92"/>
                  <a:pt x="276" y="92"/>
                  <a:pt x="276" y="92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47" y="120"/>
                  <a:pt x="240" y="120"/>
                  <a:pt x="233" y="120"/>
                </a:cubicBezTo>
                <a:cubicBezTo>
                  <a:pt x="219" y="120"/>
                  <a:pt x="205" y="106"/>
                  <a:pt x="205" y="92"/>
                </a:cubicBezTo>
                <a:cubicBezTo>
                  <a:pt x="205" y="85"/>
                  <a:pt x="212" y="78"/>
                  <a:pt x="219" y="70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18" y="7"/>
                </a:cubicBezTo>
                <a:cubicBezTo>
                  <a:pt x="389" y="70"/>
                  <a:pt x="389" y="70"/>
                  <a:pt x="389" y="70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06"/>
                  <a:pt x="382" y="120"/>
                  <a:pt x="367" y="1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4" name="Freeform 100"/>
          <p:cNvSpPr>
            <a:spLocks noChangeArrowheads="1"/>
          </p:cNvSpPr>
          <p:nvPr/>
        </p:nvSpPr>
        <p:spPr bwMode="auto">
          <a:xfrm>
            <a:off x="4225925" y="2565400"/>
            <a:ext cx="215900" cy="185738"/>
          </a:xfrm>
          <a:custGeom>
            <a:avLst/>
            <a:gdLst>
              <a:gd name="T0" fmla="*/ 205475 w 601"/>
              <a:gd name="T1" fmla="*/ 185379 h 517"/>
              <a:gd name="T2" fmla="*/ 0 w 601"/>
              <a:gd name="T3" fmla="*/ 174960 h 517"/>
              <a:gd name="T4" fmla="*/ 0 w 601"/>
              <a:gd name="T5" fmla="*/ 111730 h 517"/>
              <a:gd name="T6" fmla="*/ 28019 w 601"/>
              <a:gd name="T7" fmla="*/ 35567 h 517"/>
              <a:gd name="T8" fmla="*/ 35563 w 601"/>
              <a:gd name="T9" fmla="*/ 30537 h 517"/>
              <a:gd name="T10" fmla="*/ 53165 w 601"/>
              <a:gd name="T11" fmla="*/ 30537 h 517"/>
              <a:gd name="T12" fmla="*/ 86213 w 601"/>
              <a:gd name="T13" fmla="*/ 35567 h 517"/>
              <a:gd name="T14" fmla="*/ 53165 w 601"/>
              <a:gd name="T15" fmla="*/ 50656 h 517"/>
              <a:gd name="T16" fmla="*/ 43107 w 601"/>
              <a:gd name="T17" fmla="*/ 50656 h 517"/>
              <a:gd name="T18" fmla="*/ 45621 w 601"/>
              <a:gd name="T19" fmla="*/ 101312 h 517"/>
              <a:gd name="T20" fmla="*/ 55679 w 601"/>
              <a:gd name="T21" fmla="*/ 101312 h 517"/>
              <a:gd name="T22" fmla="*/ 65737 w 601"/>
              <a:gd name="T23" fmla="*/ 121790 h 517"/>
              <a:gd name="T24" fmla="*/ 147281 w 601"/>
              <a:gd name="T25" fmla="*/ 111730 h 517"/>
              <a:gd name="T26" fmla="*/ 167397 w 601"/>
              <a:gd name="T27" fmla="*/ 101312 h 517"/>
              <a:gd name="T28" fmla="*/ 190387 w 601"/>
              <a:gd name="T29" fmla="*/ 101312 h 517"/>
              <a:gd name="T30" fmla="*/ 162368 w 601"/>
              <a:gd name="T31" fmla="*/ 50656 h 517"/>
              <a:gd name="T32" fmla="*/ 126805 w 601"/>
              <a:gd name="T33" fmla="*/ 50656 h 517"/>
              <a:gd name="T34" fmla="*/ 126805 w 601"/>
              <a:gd name="T35" fmla="*/ 30537 h 517"/>
              <a:gd name="T36" fmla="*/ 162368 w 601"/>
              <a:gd name="T37" fmla="*/ 30537 h 517"/>
              <a:gd name="T38" fmla="*/ 177455 w 601"/>
              <a:gd name="T39" fmla="*/ 30537 h 517"/>
              <a:gd name="T40" fmla="*/ 215533 w 601"/>
              <a:gd name="T41" fmla="*/ 106341 h 517"/>
              <a:gd name="T42" fmla="*/ 215533 w 601"/>
              <a:gd name="T43" fmla="*/ 111730 h 517"/>
              <a:gd name="T44" fmla="*/ 215533 w 601"/>
              <a:gd name="T45" fmla="*/ 174960 h 517"/>
              <a:gd name="T46" fmla="*/ 142252 w 601"/>
              <a:gd name="T47" fmla="*/ 73649 h 517"/>
              <a:gd name="T48" fmla="*/ 136863 w 601"/>
              <a:gd name="T49" fmla="*/ 81193 h 517"/>
              <a:gd name="T50" fmla="*/ 106689 w 601"/>
              <a:gd name="T51" fmla="*/ 106341 h 517"/>
              <a:gd name="T52" fmla="*/ 76155 w 601"/>
              <a:gd name="T53" fmla="*/ 81193 h 517"/>
              <a:gd name="T54" fmla="*/ 83699 w 601"/>
              <a:gd name="T55" fmla="*/ 63230 h 517"/>
              <a:gd name="T56" fmla="*/ 96271 w 601"/>
              <a:gd name="T57" fmla="*/ 73649 h 517"/>
              <a:gd name="T58" fmla="*/ 96271 w 601"/>
              <a:gd name="T59" fmla="*/ 25148 h 517"/>
              <a:gd name="T60" fmla="*/ 106689 w 601"/>
              <a:gd name="T61" fmla="*/ 0 h 517"/>
              <a:gd name="T62" fmla="*/ 116747 w 601"/>
              <a:gd name="T63" fmla="*/ 30537 h 517"/>
              <a:gd name="T64" fmla="*/ 116747 w 601"/>
              <a:gd name="T65" fmla="*/ 73649 h 517"/>
              <a:gd name="T66" fmla="*/ 131834 w 601"/>
              <a:gd name="T67" fmla="*/ 63230 h 51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1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7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99" y="85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240" y="85"/>
                  <a:pt x="240" y="85"/>
                  <a:pt x="240" y="85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240" y="141"/>
                  <a:pt x="240" y="141"/>
                  <a:pt x="240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63" y="282"/>
                  <a:pt x="63" y="282"/>
                  <a:pt x="63" y="282"/>
                </a:cubicBezTo>
                <a:cubicBezTo>
                  <a:pt x="127" y="282"/>
                  <a:pt x="127" y="282"/>
                  <a:pt x="127" y="282"/>
                </a:cubicBezTo>
                <a:cubicBezTo>
                  <a:pt x="155" y="282"/>
                  <a:pt x="155" y="282"/>
                  <a:pt x="155" y="282"/>
                </a:cubicBezTo>
                <a:cubicBezTo>
                  <a:pt x="176" y="282"/>
                  <a:pt x="183" y="289"/>
                  <a:pt x="183" y="311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410" y="339"/>
                  <a:pt x="410" y="339"/>
                  <a:pt x="410" y="339"/>
                </a:cubicBezTo>
                <a:cubicBezTo>
                  <a:pt x="410" y="311"/>
                  <a:pt x="410" y="311"/>
                  <a:pt x="410" y="311"/>
                </a:cubicBezTo>
                <a:cubicBezTo>
                  <a:pt x="410" y="289"/>
                  <a:pt x="424" y="282"/>
                  <a:pt x="438" y="282"/>
                </a:cubicBezTo>
                <a:cubicBezTo>
                  <a:pt x="466" y="282"/>
                  <a:pt x="466" y="282"/>
                  <a:pt x="466" y="282"/>
                </a:cubicBezTo>
                <a:cubicBezTo>
                  <a:pt x="530" y="282"/>
                  <a:pt x="530" y="282"/>
                  <a:pt x="530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cubicBezTo>
                  <a:pt x="353" y="141"/>
                  <a:pt x="353" y="141"/>
                  <a:pt x="353" y="141"/>
                </a:cubicBezTo>
                <a:cubicBezTo>
                  <a:pt x="353" y="99"/>
                  <a:pt x="353" y="99"/>
                  <a:pt x="353" y="99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452" y="85"/>
                  <a:pt x="452" y="85"/>
                  <a:pt x="452" y="85"/>
                </a:cubicBezTo>
                <a:cubicBezTo>
                  <a:pt x="494" y="85"/>
                  <a:pt x="494" y="85"/>
                  <a:pt x="494" y="85"/>
                </a:cubicBezTo>
                <a:cubicBezTo>
                  <a:pt x="509" y="85"/>
                  <a:pt x="523" y="92"/>
                  <a:pt x="523" y="99"/>
                </a:cubicBezTo>
                <a:cubicBezTo>
                  <a:pt x="600" y="296"/>
                  <a:pt x="600" y="296"/>
                  <a:pt x="600" y="296"/>
                </a:cubicBezTo>
                <a:cubicBezTo>
                  <a:pt x="600" y="304"/>
                  <a:pt x="600" y="304"/>
                  <a:pt x="600" y="311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396" y="205"/>
                </a:moveTo>
                <a:lnTo>
                  <a:pt x="396" y="205"/>
                </a:lnTo>
                <a:cubicBezTo>
                  <a:pt x="396" y="212"/>
                  <a:pt x="389" y="219"/>
                  <a:pt x="381" y="226"/>
                </a:cubicBezTo>
                <a:cubicBezTo>
                  <a:pt x="318" y="289"/>
                  <a:pt x="318" y="289"/>
                  <a:pt x="318" y="289"/>
                </a:cubicBezTo>
                <a:cubicBezTo>
                  <a:pt x="311" y="296"/>
                  <a:pt x="304" y="296"/>
                  <a:pt x="297" y="296"/>
                </a:cubicBezTo>
                <a:cubicBezTo>
                  <a:pt x="290" y="296"/>
                  <a:pt x="283" y="296"/>
                  <a:pt x="283" y="289"/>
                </a:cubicBezTo>
                <a:cubicBezTo>
                  <a:pt x="212" y="226"/>
                  <a:pt x="212" y="226"/>
                  <a:pt x="212" y="226"/>
                </a:cubicBezTo>
                <a:cubicBezTo>
                  <a:pt x="205" y="219"/>
                  <a:pt x="205" y="212"/>
                  <a:pt x="205" y="205"/>
                </a:cubicBezTo>
                <a:cubicBezTo>
                  <a:pt x="205" y="191"/>
                  <a:pt x="219" y="176"/>
                  <a:pt x="233" y="176"/>
                </a:cubicBezTo>
                <a:cubicBezTo>
                  <a:pt x="240" y="176"/>
                  <a:pt x="247" y="176"/>
                  <a:pt x="254" y="183"/>
                </a:cubicBezTo>
                <a:cubicBezTo>
                  <a:pt x="268" y="205"/>
                  <a:pt x="268" y="205"/>
                  <a:pt x="268" y="205"/>
                </a:cubicBezTo>
                <a:cubicBezTo>
                  <a:pt x="268" y="99"/>
                  <a:pt x="268" y="99"/>
                  <a:pt x="268" y="99"/>
                </a:cubicBezTo>
                <a:cubicBezTo>
                  <a:pt x="268" y="70"/>
                  <a:pt x="268" y="70"/>
                  <a:pt x="268" y="70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8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85"/>
                  <a:pt x="325" y="85"/>
                  <a:pt x="325" y="85"/>
                </a:cubicBezTo>
                <a:cubicBezTo>
                  <a:pt x="325" y="92"/>
                  <a:pt x="325" y="92"/>
                  <a:pt x="325" y="92"/>
                </a:cubicBezTo>
                <a:cubicBezTo>
                  <a:pt x="325" y="205"/>
                  <a:pt x="325" y="205"/>
                  <a:pt x="325" y="205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53" y="176"/>
                  <a:pt x="360" y="176"/>
                  <a:pt x="367" y="176"/>
                </a:cubicBezTo>
                <a:cubicBezTo>
                  <a:pt x="381" y="176"/>
                  <a:pt x="396" y="191"/>
                  <a:pt x="396" y="2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5" name="Freeform 101"/>
          <p:cNvSpPr>
            <a:spLocks noChangeArrowheads="1"/>
          </p:cNvSpPr>
          <p:nvPr/>
        </p:nvSpPr>
        <p:spPr bwMode="auto">
          <a:xfrm>
            <a:off x="3843338" y="2595563"/>
            <a:ext cx="219075" cy="155575"/>
          </a:xfrm>
          <a:custGeom>
            <a:avLst/>
            <a:gdLst>
              <a:gd name="T0" fmla="*/ 218707 w 608"/>
              <a:gd name="T1" fmla="*/ 144771 h 432"/>
              <a:gd name="T2" fmla="*/ 218707 w 608"/>
              <a:gd name="T3" fmla="*/ 144771 h 432"/>
              <a:gd name="T4" fmla="*/ 208618 w 608"/>
              <a:gd name="T5" fmla="*/ 155215 h 432"/>
              <a:gd name="T6" fmla="*/ 10089 w 608"/>
              <a:gd name="T7" fmla="*/ 155215 h 432"/>
              <a:gd name="T8" fmla="*/ 0 w 608"/>
              <a:gd name="T9" fmla="*/ 144771 h 432"/>
              <a:gd name="T10" fmla="*/ 0 w 608"/>
              <a:gd name="T11" fmla="*/ 144771 h 432"/>
              <a:gd name="T12" fmla="*/ 0 w 608"/>
              <a:gd name="T13" fmla="*/ 81389 h 432"/>
              <a:gd name="T14" fmla="*/ 0 w 608"/>
              <a:gd name="T15" fmla="*/ 81389 h 432"/>
              <a:gd name="T16" fmla="*/ 0 w 608"/>
              <a:gd name="T17" fmla="*/ 81389 h 432"/>
              <a:gd name="T18" fmla="*/ 2522 w 608"/>
              <a:gd name="T19" fmla="*/ 75987 h 432"/>
              <a:gd name="T20" fmla="*/ 2522 w 608"/>
              <a:gd name="T21" fmla="*/ 75987 h 432"/>
              <a:gd name="T22" fmla="*/ 27744 w 608"/>
              <a:gd name="T23" fmla="*/ 5042 h 432"/>
              <a:gd name="T24" fmla="*/ 27744 w 608"/>
              <a:gd name="T25" fmla="*/ 5042 h 432"/>
              <a:gd name="T26" fmla="*/ 38193 w 608"/>
              <a:gd name="T27" fmla="*/ 0 h 432"/>
              <a:gd name="T28" fmla="*/ 180514 w 608"/>
              <a:gd name="T29" fmla="*/ 0 h 432"/>
              <a:gd name="T30" fmla="*/ 190963 w 608"/>
              <a:gd name="T31" fmla="*/ 5042 h 432"/>
              <a:gd name="T32" fmla="*/ 190963 w 608"/>
              <a:gd name="T33" fmla="*/ 5042 h 432"/>
              <a:gd name="T34" fmla="*/ 216185 w 608"/>
              <a:gd name="T35" fmla="*/ 75987 h 432"/>
              <a:gd name="T36" fmla="*/ 216185 w 608"/>
              <a:gd name="T37" fmla="*/ 75987 h 432"/>
              <a:gd name="T38" fmla="*/ 218707 w 608"/>
              <a:gd name="T39" fmla="*/ 81389 h 432"/>
              <a:gd name="T40" fmla="*/ 218707 w 608"/>
              <a:gd name="T41" fmla="*/ 81389 h 432"/>
              <a:gd name="T42" fmla="*/ 218707 w 608"/>
              <a:gd name="T43" fmla="*/ 81389 h 432"/>
              <a:gd name="T44" fmla="*/ 218707 w 608"/>
              <a:gd name="T45" fmla="*/ 144771 h 432"/>
              <a:gd name="T46" fmla="*/ 172948 w 608"/>
              <a:gd name="T47" fmla="*/ 20167 h 432"/>
              <a:gd name="T48" fmla="*/ 172948 w 608"/>
              <a:gd name="T49" fmla="*/ 20167 h 432"/>
              <a:gd name="T50" fmla="*/ 45759 w 608"/>
              <a:gd name="T51" fmla="*/ 20167 h 432"/>
              <a:gd name="T52" fmla="*/ 25222 w 608"/>
              <a:gd name="T53" fmla="*/ 70945 h 432"/>
              <a:gd name="T54" fmla="*/ 58370 w 608"/>
              <a:gd name="T55" fmla="*/ 70945 h 432"/>
              <a:gd name="T56" fmla="*/ 68458 w 608"/>
              <a:gd name="T57" fmla="*/ 81389 h 432"/>
              <a:gd name="T58" fmla="*/ 68458 w 608"/>
              <a:gd name="T59" fmla="*/ 91472 h 432"/>
              <a:gd name="T60" fmla="*/ 150248 w 608"/>
              <a:gd name="T61" fmla="*/ 91472 h 432"/>
              <a:gd name="T62" fmla="*/ 150248 w 608"/>
              <a:gd name="T63" fmla="*/ 81389 h 432"/>
              <a:gd name="T64" fmla="*/ 160337 w 608"/>
              <a:gd name="T65" fmla="*/ 70945 h 432"/>
              <a:gd name="T66" fmla="*/ 193485 w 608"/>
              <a:gd name="T67" fmla="*/ 70945 h 432"/>
              <a:gd name="T68" fmla="*/ 172948 w 608"/>
              <a:gd name="T69" fmla="*/ 20167 h 43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8" h="432">
                <a:moveTo>
                  <a:pt x="607" y="402"/>
                </a:moveTo>
                <a:lnTo>
                  <a:pt x="607" y="402"/>
                </a:lnTo>
                <a:cubicBezTo>
                  <a:pt x="607" y="417"/>
                  <a:pt x="593" y="431"/>
                  <a:pt x="57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2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19"/>
                  <a:pt x="0" y="219"/>
                  <a:pt x="7" y="211"/>
                </a:cubicBezTo>
                <a:cubicBezTo>
                  <a:pt x="77" y="14"/>
                  <a:pt x="77" y="14"/>
                  <a:pt x="77" y="14"/>
                </a:cubicBezTo>
                <a:cubicBezTo>
                  <a:pt x="84" y="7"/>
                  <a:pt x="92" y="0"/>
                  <a:pt x="106" y="0"/>
                </a:cubicBezTo>
                <a:cubicBezTo>
                  <a:pt x="501" y="0"/>
                  <a:pt x="501" y="0"/>
                  <a:pt x="501" y="0"/>
                </a:cubicBezTo>
                <a:cubicBezTo>
                  <a:pt x="516" y="0"/>
                  <a:pt x="523" y="7"/>
                  <a:pt x="530" y="14"/>
                </a:cubicBezTo>
                <a:cubicBezTo>
                  <a:pt x="600" y="211"/>
                  <a:pt x="600" y="211"/>
                  <a:pt x="600" y="211"/>
                </a:cubicBezTo>
                <a:cubicBezTo>
                  <a:pt x="607" y="219"/>
                  <a:pt x="607" y="219"/>
                  <a:pt x="607" y="226"/>
                </a:cubicBezTo>
                <a:cubicBezTo>
                  <a:pt x="607" y="402"/>
                  <a:pt x="607" y="402"/>
                  <a:pt x="607" y="402"/>
                </a:cubicBezTo>
                <a:close/>
                <a:moveTo>
                  <a:pt x="480" y="56"/>
                </a:moveTo>
                <a:lnTo>
                  <a:pt x="480" y="56"/>
                </a:lnTo>
                <a:cubicBezTo>
                  <a:pt x="127" y="56"/>
                  <a:pt x="127" y="56"/>
                  <a:pt x="127" y="56"/>
                </a:cubicBezTo>
                <a:cubicBezTo>
                  <a:pt x="70" y="197"/>
                  <a:pt x="70" y="197"/>
                  <a:pt x="70" y="197"/>
                </a:cubicBezTo>
                <a:cubicBezTo>
                  <a:pt x="162" y="197"/>
                  <a:pt x="162" y="197"/>
                  <a:pt x="162" y="197"/>
                </a:cubicBezTo>
                <a:cubicBezTo>
                  <a:pt x="176" y="197"/>
                  <a:pt x="190" y="204"/>
                  <a:pt x="190" y="226"/>
                </a:cubicBezTo>
                <a:cubicBezTo>
                  <a:pt x="190" y="254"/>
                  <a:pt x="190" y="254"/>
                  <a:pt x="190" y="254"/>
                </a:cubicBezTo>
                <a:cubicBezTo>
                  <a:pt x="417" y="254"/>
                  <a:pt x="417" y="254"/>
                  <a:pt x="417" y="254"/>
                </a:cubicBezTo>
                <a:cubicBezTo>
                  <a:pt x="417" y="226"/>
                  <a:pt x="417" y="226"/>
                  <a:pt x="417" y="226"/>
                </a:cubicBezTo>
                <a:cubicBezTo>
                  <a:pt x="417" y="204"/>
                  <a:pt x="431" y="197"/>
                  <a:pt x="445" y="197"/>
                </a:cubicBezTo>
                <a:cubicBezTo>
                  <a:pt x="537" y="197"/>
                  <a:pt x="537" y="197"/>
                  <a:pt x="537" y="197"/>
                </a:cubicBezTo>
                <a:lnTo>
                  <a:pt x="480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6" name="Freeform 102"/>
          <p:cNvSpPr>
            <a:spLocks noChangeArrowheads="1"/>
          </p:cNvSpPr>
          <p:nvPr/>
        </p:nvSpPr>
        <p:spPr bwMode="auto">
          <a:xfrm>
            <a:off x="3465513" y="2605088"/>
            <a:ext cx="215900" cy="134937"/>
          </a:xfrm>
          <a:custGeom>
            <a:avLst/>
            <a:gdLst>
              <a:gd name="T0" fmla="*/ 205475 w 601"/>
              <a:gd name="T1" fmla="*/ 134577 h 375"/>
              <a:gd name="T2" fmla="*/ 195416 w 601"/>
              <a:gd name="T3" fmla="*/ 116945 h 375"/>
              <a:gd name="T4" fmla="*/ 195416 w 601"/>
              <a:gd name="T5" fmla="*/ 76284 h 375"/>
              <a:gd name="T6" fmla="*/ 195416 w 601"/>
              <a:gd name="T7" fmla="*/ 50736 h 375"/>
              <a:gd name="T8" fmla="*/ 195416 w 601"/>
              <a:gd name="T9" fmla="*/ 10075 h 375"/>
              <a:gd name="T10" fmla="*/ 215533 w 601"/>
              <a:gd name="T11" fmla="*/ 10075 h 375"/>
              <a:gd name="T12" fmla="*/ 215533 w 601"/>
              <a:gd name="T13" fmla="*/ 50736 h 375"/>
              <a:gd name="T14" fmla="*/ 215533 w 601"/>
              <a:gd name="T15" fmla="*/ 76284 h 375"/>
              <a:gd name="T16" fmla="*/ 215533 w 601"/>
              <a:gd name="T17" fmla="*/ 116945 h 375"/>
              <a:gd name="T18" fmla="*/ 205475 w 601"/>
              <a:gd name="T19" fmla="*/ 134577 h 375"/>
              <a:gd name="T20" fmla="*/ 174941 w 601"/>
              <a:gd name="T21" fmla="*/ 114427 h 375"/>
              <a:gd name="T22" fmla="*/ 164883 w 601"/>
              <a:gd name="T23" fmla="*/ 96435 h 375"/>
              <a:gd name="T24" fmla="*/ 164883 w 601"/>
              <a:gd name="T25" fmla="*/ 30586 h 375"/>
              <a:gd name="T26" fmla="*/ 184999 w 601"/>
              <a:gd name="T27" fmla="*/ 30586 h 375"/>
              <a:gd name="T28" fmla="*/ 184999 w 601"/>
              <a:gd name="T29" fmla="*/ 96435 h 375"/>
              <a:gd name="T30" fmla="*/ 174941 w 601"/>
              <a:gd name="T31" fmla="*/ 114427 h 375"/>
              <a:gd name="T32" fmla="*/ 144407 w 601"/>
              <a:gd name="T33" fmla="*/ 114427 h 375"/>
              <a:gd name="T34" fmla="*/ 60708 w 601"/>
              <a:gd name="T35" fmla="*/ 104351 h 375"/>
              <a:gd name="T36" fmla="*/ 70767 w 601"/>
              <a:gd name="T37" fmla="*/ 20151 h 375"/>
              <a:gd name="T38" fmla="*/ 154824 w 601"/>
              <a:gd name="T39" fmla="*/ 30586 h 375"/>
              <a:gd name="T40" fmla="*/ 144407 w 601"/>
              <a:gd name="T41" fmla="*/ 114427 h 375"/>
              <a:gd name="T42" fmla="*/ 134349 w 601"/>
              <a:gd name="T43" fmla="*/ 40661 h 375"/>
              <a:gd name="T44" fmla="*/ 81184 w 601"/>
              <a:gd name="T45" fmla="*/ 93916 h 375"/>
              <a:gd name="T46" fmla="*/ 134349 w 601"/>
              <a:gd name="T47" fmla="*/ 40661 h 375"/>
              <a:gd name="T48" fmla="*/ 40592 w 601"/>
              <a:gd name="T49" fmla="*/ 114427 h 375"/>
              <a:gd name="T50" fmla="*/ 30175 w 601"/>
              <a:gd name="T51" fmla="*/ 96435 h 375"/>
              <a:gd name="T52" fmla="*/ 30175 w 601"/>
              <a:gd name="T53" fmla="*/ 30586 h 375"/>
              <a:gd name="T54" fmla="*/ 50650 w 601"/>
              <a:gd name="T55" fmla="*/ 30586 h 375"/>
              <a:gd name="T56" fmla="*/ 50650 w 601"/>
              <a:gd name="T57" fmla="*/ 96435 h 375"/>
              <a:gd name="T58" fmla="*/ 40592 w 601"/>
              <a:gd name="T59" fmla="*/ 114427 h 375"/>
              <a:gd name="T60" fmla="*/ 10058 w 601"/>
              <a:gd name="T61" fmla="*/ 134577 h 375"/>
              <a:gd name="T62" fmla="*/ 0 w 601"/>
              <a:gd name="T63" fmla="*/ 116945 h 375"/>
              <a:gd name="T64" fmla="*/ 0 w 601"/>
              <a:gd name="T65" fmla="*/ 76284 h 375"/>
              <a:gd name="T66" fmla="*/ 0 w 601"/>
              <a:gd name="T67" fmla="*/ 50736 h 375"/>
              <a:gd name="T68" fmla="*/ 0 w 601"/>
              <a:gd name="T69" fmla="*/ 10075 h 375"/>
              <a:gd name="T70" fmla="*/ 20116 w 601"/>
              <a:gd name="T71" fmla="*/ 10075 h 375"/>
              <a:gd name="T72" fmla="*/ 20116 w 601"/>
              <a:gd name="T73" fmla="*/ 50736 h 375"/>
              <a:gd name="T74" fmla="*/ 20116 w 601"/>
              <a:gd name="T75" fmla="*/ 76284 h 375"/>
              <a:gd name="T76" fmla="*/ 20116 w 601"/>
              <a:gd name="T77" fmla="*/ 116945 h 375"/>
              <a:gd name="T78" fmla="*/ 10058 w 601"/>
              <a:gd name="T79" fmla="*/ 134577 h 37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1" h="375">
                <a:moveTo>
                  <a:pt x="572" y="374"/>
                </a:moveTo>
                <a:lnTo>
                  <a:pt x="572" y="374"/>
                </a:lnTo>
                <a:cubicBezTo>
                  <a:pt x="558" y="374"/>
                  <a:pt x="544" y="360"/>
                  <a:pt x="544" y="346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233"/>
                  <a:pt x="544" y="233"/>
                  <a:pt x="544" y="233"/>
                </a:cubicBezTo>
                <a:cubicBezTo>
                  <a:pt x="544" y="212"/>
                  <a:pt x="544" y="212"/>
                  <a:pt x="544" y="212"/>
                </a:cubicBezTo>
                <a:cubicBezTo>
                  <a:pt x="544" y="155"/>
                  <a:pt x="544" y="155"/>
                  <a:pt x="544" y="155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42"/>
                  <a:pt x="544" y="42"/>
                  <a:pt x="544" y="42"/>
                </a:cubicBezTo>
                <a:cubicBezTo>
                  <a:pt x="544" y="28"/>
                  <a:pt x="544" y="28"/>
                  <a:pt x="544" y="28"/>
                </a:cubicBezTo>
                <a:cubicBezTo>
                  <a:pt x="544" y="7"/>
                  <a:pt x="558" y="0"/>
                  <a:pt x="572" y="0"/>
                </a:cubicBezTo>
                <a:cubicBezTo>
                  <a:pt x="593" y="0"/>
                  <a:pt x="600" y="7"/>
                  <a:pt x="600" y="28"/>
                </a:cubicBezTo>
                <a:cubicBezTo>
                  <a:pt x="600" y="42"/>
                  <a:pt x="600" y="42"/>
                  <a:pt x="600" y="42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212"/>
                  <a:pt x="600" y="212"/>
                  <a:pt x="600" y="212"/>
                </a:cubicBezTo>
                <a:cubicBezTo>
                  <a:pt x="600" y="233"/>
                  <a:pt x="600" y="233"/>
                  <a:pt x="600" y="233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46"/>
                  <a:pt x="600" y="346"/>
                  <a:pt x="600" y="346"/>
                </a:cubicBezTo>
                <a:cubicBezTo>
                  <a:pt x="600" y="360"/>
                  <a:pt x="593" y="374"/>
                  <a:pt x="572" y="374"/>
                </a:cubicBezTo>
                <a:close/>
                <a:moveTo>
                  <a:pt x="487" y="318"/>
                </a:moveTo>
                <a:lnTo>
                  <a:pt x="487" y="318"/>
                </a:lnTo>
                <a:cubicBezTo>
                  <a:pt x="473" y="318"/>
                  <a:pt x="459" y="304"/>
                  <a:pt x="459" y="290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459" y="85"/>
                  <a:pt x="459" y="85"/>
                  <a:pt x="459" y="85"/>
                </a:cubicBezTo>
                <a:cubicBezTo>
                  <a:pt x="459" y="63"/>
                  <a:pt x="473" y="56"/>
                  <a:pt x="487" y="56"/>
                </a:cubicBezTo>
                <a:cubicBezTo>
                  <a:pt x="508" y="56"/>
                  <a:pt x="515" y="63"/>
                  <a:pt x="515" y="85"/>
                </a:cubicBezTo>
                <a:cubicBezTo>
                  <a:pt x="515" y="99"/>
                  <a:pt x="515" y="99"/>
                  <a:pt x="515" y="99"/>
                </a:cubicBezTo>
                <a:cubicBezTo>
                  <a:pt x="515" y="268"/>
                  <a:pt x="515" y="268"/>
                  <a:pt x="515" y="268"/>
                </a:cubicBezTo>
                <a:cubicBezTo>
                  <a:pt x="515" y="290"/>
                  <a:pt x="515" y="290"/>
                  <a:pt x="515" y="290"/>
                </a:cubicBezTo>
                <a:cubicBezTo>
                  <a:pt x="515" y="304"/>
                  <a:pt x="508" y="318"/>
                  <a:pt x="487" y="318"/>
                </a:cubicBezTo>
                <a:close/>
                <a:moveTo>
                  <a:pt x="402" y="318"/>
                </a:moveTo>
                <a:lnTo>
                  <a:pt x="402" y="318"/>
                </a:lnTo>
                <a:cubicBezTo>
                  <a:pt x="197" y="318"/>
                  <a:pt x="197" y="318"/>
                  <a:pt x="197" y="318"/>
                </a:cubicBezTo>
                <a:cubicBezTo>
                  <a:pt x="183" y="318"/>
                  <a:pt x="169" y="304"/>
                  <a:pt x="169" y="290"/>
                </a:cubicBezTo>
                <a:cubicBezTo>
                  <a:pt x="169" y="85"/>
                  <a:pt x="169" y="85"/>
                  <a:pt x="169" y="85"/>
                </a:cubicBezTo>
                <a:cubicBezTo>
                  <a:pt x="169" y="63"/>
                  <a:pt x="183" y="56"/>
                  <a:pt x="197" y="56"/>
                </a:cubicBezTo>
                <a:cubicBezTo>
                  <a:pt x="402" y="56"/>
                  <a:pt x="402" y="56"/>
                  <a:pt x="402" y="56"/>
                </a:cubicBezTo>
                <a:cubicBezTo>
                  <a:pt x="424" y="56"/>
                  <a:pt x="431" y="63"/>
                  <a:pt x="431" y="85"/>
                </a:cubicBezTo>
                <a:cubicBezTo>
                  <a:pt x="431" y="290"/>
                  <a:pt x="431" y="290"/>
                  <a:pt x="431" y="290"/>
                </a:cubicBezTo>
                <a:cubicBezTo>
                  <a:pt x="431" y="304"/>
                  <a:pt x="424" y="318"/>
                  <a:pt x="402" y="318"/>
                </a:cubicBezTo>
                <a:close/>
                <a:moveTo>
                  <a:pt x="374" y="113"/>
                </a:moveTo>
                <a:lnTo>
                  <a:pt x="374" y="113"/>
                </a:lnTo>
                <a:cubicBezTo>
                  <a:pt x="226" y="113"/>
                  <a:pt x="226" y="113"/>
                  <a:pt x="226" y="113"/>
                </a:cubicBezTo>
                <a:cubicBezTo>
                  <a:pt x="226" y="261"/>
                  <a:pt x="226" y="261"/>
                  <a:pt x="226" y="261"/>
                </a:cubicBezTo>
                <a:cubicBezTo>
                  <a:pt x="374" y="261"/>
                  <a:pt x="374" y="261"/>
                  <a:pt x="374" y="261"/>
                </a:cubicBezTo>
                <a:lnTo>
                  <a:pt x="374" y="113"/>
                </a:lnTo>
                <a:close/>
                <a:moveTo>
                  <a:pt x="113" y="318"/>
                </a:moveTo>
                <a:lnTo>
                  <a:pt x="113" y="318"/>
                </a:lnTo>
                <a:cubicBezTo>
                  <a:pt x="99" y="318"/>
                  <a:pt x="84" y="304"/>
                  <a:pt x="84" y="290"/>
                </a:cubicBezTo>
                <a:cubicBezTo>
                  <a:pt x="84" y="268"/>
                  <a:pt x="84" y="268"/>
                  <a:pt x="84" y="268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63"/>
                  <a:pt x="99" y="56"/>
                  <a:pt x="113" y="56"/>
                </a:cubicBezTo>
                <a:cubicBezTo>
                  <a:pt x="127" y="56"/>
                  <a:pt x="141" y="63"/>
                  <a:pt x="141" y="85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1" y="268"/>
                  <a:pt x="141" y="268"/>
                  <a:pt x="141" y="268"/>
                </a:cubicBezTo>
                <a:cubicBezTo>
                  <a:pt x="141" y="290"/>
                  <a:pt x="141" y="290"/>
                  <a:pt x="141" y="290"/>
                </a:cubicBezTo>
                <a:cubicBezTo>
                  <a:pt x="141" y="304"/>
                  <a:pt x="127" y="318"/>
                  <a:pt x="113" y="318"/>
                </a:cubicBezTo>
                <a:close/>
                <a:moveTo>
                  <a:pt x="28" y="374"/>
                </a:moveTo>
                <a:lnTo>
                  <a:pt x="28" y="374"/>
                </a:lnTo>
                <a:cubicBezTo>
                  <a:pt x="14" y="374"/>
                  <a:pt x="0" y="360"/>
                  <a:pt x="0" y="346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42" y="0"/>
                  <a:pt x="56" y="7"/>
                  <a:pt x="56" y="28"/>
                </a:cubicBezTo>
                <a:cubicBezTo>
                  <a:pt x="56" y="42"/>
                  <a:pt x="56" y="42"/>
                  <a:pt x="56" y="42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212"/>
                  <a:pt x="56" y="212"/>
                  <a:pt x="56" y="212"/>
                </a:cubicBezTo>
                <a:cubicBezTo>
                  <a:pt x="56" y="233"/>
                  <a:pt x="56" y="233"/>
                  <a:pt x="56" y="233"/>
                </a:cubicBezTo>
                <a:cubicBezTo>
                  <a:pt x="56" y="325"/>
                  <a:pt x="56" y="325"/>
                  <a:pt x="56" y="325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56" y="360"/>
                  <a:pt x="42" y="374"/>
                  <a:pt x="28" y="3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" name="Freeform 103"/>
          <p:cNvSpPr>
            <a:spLocks noChangeArrowheads="1"/>
          </p:cNvSpPr>
          <p:nvPr/>
        </p:nvSpPr>
        <p:spPr bwMode="auto">
          <a:xfrm>
            <a:off x="3086100" y="2625725"/>
            <a:ext cx="215900" cy="95250"/>
          </a:xfrm>
          <a:custGeom>
            <a:avLst/>
            <a:gdLst>
              <a:gd name="T0" fmla="*/ 167397 w 601"/>
              <a:gd name="T1" fmla="*/ 94888 h 263"/>
              <a:gd name="T2" fmla="*/ 167397 w 601"/>
              <a:gd name="T3" fmla="*/ 94888 h 263"/>
              <a:gd name="T4" fmla="*/ 45621 w 601"/>
              <a:gd name="T5" fmla="*/ 94888 h 263"/>
              <a:gd name="T6" fmla="*/ 0 w 601"/>
              <a:gd name="T7" fmla="*/ 45995 h 263"/>
              <a:gd name="T8" fmla="*/ 45621 w 601"/>
              <a:gd name="T9" fmla="*/ 0 h 263"/>
              <a:gd name="T10" fmla="*/ 93757 w 601"/>
              <a:gd name="T11" fmla="*/ 45995 h 263"/>
              <a:gd name="T12" fmla="*/ 86213 w 601"/>
              <a:gd name="T13" fmla="*/ 74244 h 263"/>
              <a:gd name="T14" fmla="*/ 129320 w 601"/>
              <a:gd name="T15" fmla="*/ 74244 h 263"/>
              <a:gd name="T16" fmla="*/ 121776 w 601"/>
              <a:gd name="T17" fmla="*/ 45995 h 263"/>
              <a:gd name="T18" fmla="*/ 167397 w 601"/>
              <a:gd name="T19" fmla="*/ 0 h 263"/>
              <a:gd name="T20" fmla="*/ 215533 w 601"/>
              <a:gd name="T21" fmla="*/ 45995 h 263"/>
              <a:gd name="T22" fmla="*/ 167397 w 601"/>
              <a:gd name="T23" fmla="*/ 94888 h 263"/>
              <a:gd name="T24" fmla="*/ 73281 w 601"/>
              <a:gd name="T25" fmla="*/ 45995 h 263"/>
              <a:gd name="T26" fmla="*/ 73281 w 601"/>
              <a:gd name="T27" fmla="*/ 45995 h 263"/>
              <a:gd name="T28" fmla="*/ 45621 w 601"/>
              <a:gd name="T29" fmla="*/ 20644 h 263"/>
              <a:gd name="T30" fmla="*/ 20116 w 601"/>
              <a:gd name="T31" fmla="*/ 45995 h 263"/>
              <a:gd name="T32" fmla="*/ 45621 w 601"/>
              <a:gd name="T33" fmla="*/ 74244 h 263"/>
              <a:gd name="T34" fmla="*/ 73281 w 601"/>
              <a:gd name="T35" fmla="*/ 45995 h 263"/>
              <a:gd name="T36" fmla="*/ 167397 w 601"/>
              <a:gd name="T37" fmla="*/ 20644 h 263"/>
              <a:gd name="T38" fmla="*/ 167397 w 601"/>
              <a:gd name="T39" fmla="*/ 20644 h 263"/>
              <a:gd name="T40" fmla="*/ 141892 w 601"/>
              <a:gd name="T41" fmla="*/ 45995 h 263"/>
              <a:gd name="T42" fmla="*/ 167397 w 601"/>
              <a:gd name="T43" fmla="*/ 74244 h 263"/>
              <a:gd name="T44" fmla="*/ 195416 w 601"/>
              <a:gd name="T45" fmla="*/ 45995 h 263"/>
              <a:gd name="T46" fmla="*/ 167397 w 601"/>
              <a:gd name="T47" fmla="*/ 20644 h 2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1" h="263">
                <a:moveTo>
                  <a:pt x="466" y="262"/>
                </a:moveTo>
                <a:lnTo>
                  <a:pt x="466" y="262"/>
                </a:lnTo>
                <a:cubicBezTo>
                  <a:pt x="127" y="262"/>
                  <a:pt x="127" y="262"/>
                  <a:pt x="127" y="262"/>
                </a:cubicBezTo>
                <a:cubicBezTo>
                  <a:pt x="56" y="262"/>
                  <a:pt x="0" y="205"/>
                  <a:pt x="0" y="127"/>
                </a:cubicBezTo>
                <a:cubicBezTo>
                  <a:pt x="0" y="57"/>
                  <a:pt x="56" y="0"/>
                  <a:pt x="127" y="0"/>
                </a:cubicBezTo>
                <a:cubicBezTo>
                  <a:pt x="204" y="0"/>
                  <a:pt x="261" y="57"/>
                  <a:pt x="261" y="127"/>
                </a:cubicBezTo>
                <a:cubicBezTo>
                  <a:pt x="261" y="156"/>
                  <a:pt x="254" y="184"/>
                  <a:pt x="240" y="205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46" y="184"/>
                  <a:pt x="339" y="156"/>
                  <a:pt x="339" y="127"/>
                </a:cubicBezTo>
                <a:cubicBezTo>
                  <a:pt x="339" y="57"/>
                  <a:pt x="395" y="0"/>
                  <a:pt x="466" y="0"/>
                </a:cubicBezTo>
                <a:cubicBezTo>
                  <a:pt x="544" y="0"/>
                  <a:pt x="600" y="57"/>
                  <a:pt x="600" y="127"/>
                </a:cubicBezTo>
                <a:cubicBezTo>
                  <a:pt x="600" y="205"/>
                  <a:pt x="544" y="262"/>
                  <a:pt x="466" y="262"/>
                </a:cubicBezTo>
                <a:close/>
                <a:moveTo>
                  <a:pt x="204" y="127"/>
                </a:moveTo>
                <a:lnTo>
                  <a:pt x="204" y="127"/>
                </a:lnTo>
                <a:cubicBezTo>
                  <a:pt x="204" y="85"/>
                  <a:pt x="169" y="57"/>
                  <a:pt x="127" y="57"/>
                </a:cubicBezTo>
                <a:cubicBezTo>
                  <a:pt x="84" y="57"/>
                  <a:pt x="56" y="85"/>
                  <a:pt x="56" y="127"/>
                </a:cubicBezTo>
                <a:cubicBezTo>
                  <a:pt x="56" y="170"/>
                  <a:pt x="84" y="205"/>
                  <a:pt x="127" y="205"/>
                </a:cubicBezTo>
                <a:cubicBezTo>
                  <a:pt x="169" y="205"/>
                  <a:pt x="204" y="170"/>
                  <a:pt x="204" y="127"/>
                </a:cubicBezTo>
                <a:close/>
                <a:moveTo>
                  <a:pt x="466" y="57"/>
                </a:moveTo>
                <a:lnTo>
                  <a:pt x="466" y="57"/>
                </a:lnTo>
                <a:cubicBezTo>
                  <a:pt x="424" y="57"/>
                  <a:pt x="395" y="85"/>
                  <a:pt x="395" y="127"/>
                </a:cubicBezTo>
                <a:cubicBezTo>
                  <a:pt x="395" y="170"/>
                  <a:pt x="424" y="205"/>
                  <a:pt x="466" y="205"/>
                </a:cubicBezTo>
                <a:cubicBezTo>
                  <a:pt x="508" y="205"/>
                  <a:pt x="544" y="170"/>
                  <a:pt x="544" y="127"/>
                </a:cubicBezTo>
                <a:cubicBezTo>
                  <a:pt x="544" y="85"/>
                  <a:pt x="508" y="57"/>
                  <a:pt x="466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8" name="Freeform 104"/>
          <p:cNvSpPr>
            <a:spLocks noChangeArrowheads="1"/>
          </p:cNvSpPr>
          <p:nvPr/>
        </p:nvSpPr>
        <p:spPr bwMode="auto">
          <a:xfrm>
            <a:off x="2703513" y="2598738"/>
            <a:ext cx="219075" cy="150812"/>
          </a:xfrm>
          <a:custGeom>
            <a:avLst/>
            <a:gdLst>
              <a:gd name="T0" fmla="*/ 208635 w 609"/>
              <a:gd name="T1" fmla="*/ 150451 h 418"/>
              <a:gd name="T2" fmla="*/ 208635 w 609"/>
              <a:gd name="T3" fmla="*/ 150451 h 418"/>
              <a:gd name="T4" fmla="*/ 10432 w 609"/>
              <a:gd name="T5" fmla="*/ 150451 h 418"/>
              <a:gd name="T6" fmla="*/ 0 w 609"/>
              <a:gd name="T7" fmla="*/ 139988 h 418"/>
              <a:gd name="T8" fmla="*/ 0 w 609"/>
              <a:gd name="T9" fmla="*/ 60974 h 418"/>
              <a:gd name="T10" fmla="*/ 218707 w 609"/>
              <a:gd name="T11" fmla="*/ 60974 h 418"/>
              <a:gd name="T12" fmla="*/ 218707 w 609"/>
              <a:gd name="T13" fmla="*/ 139988 h 418"/>
              <a:gd name="T14" fmla="*/ 208635 w 609"/>
              <a:gd name="T15" fmla="*/ 150451 h 418"/>
              <a:gd name="T16" fmla="*/ 20504 w 609"/>
              <a:gd name="T17" fmla="*/ 129886 h 418"/>
              <a:gd name="T18" fmla="*/ 20504 w 609"/>
              <a:gd name="T19" fmla="*/ 129886 h 418"/>
              <a:gd name="T20" fmla="*/ 61152 w 609"/>
              <a:gd name="T21" fmla="*/ 129886 h 418"/>
              <a:gd name="T22" fmla="*/ 61152 w 609"/>
              <a:gd name="T23" fmla="*/ 119784 h 418"/>
              <a:gd name="T24" fmla="*/ 20504 w 609"/>
              <a:gd name="T25" fmla="*/ 119784 h 418"/>
              <a:gd name="T26" fmla="*/ 20504 w 609"/>
              <a:gd name="T27" fmla="*/ 129886 h 418"/>
              <a:gd name="T28" fmla="*/ 122303 w 609"/>
              <a:gd name="T29" fmla="*/ 99218 h 418"/>
              <a:gd name="T30" fmla="*/ 122303 w 609"/>
              <a:gd name="T31" fmla="*/ 99218 h 418"/>
              <a:gd name="T32" fmla="*/ 20504 w 609"/>
              <a:gd name="T33" fmla="*/ 99218 h 418"/>
              <a:gd name="T34" fmla="*/ 20504 w 609"/>
              <a:gd name="T35" fmla="*/ 109681 h 418"/>
              <a:gd name="T36" fmla="*/ 122303 w 609"/>
              <a:gd name="T37" fmla="*/ 109681 h 418"/>
              <a:gd name="T38" fmla="*/ 122303 w 609"/>
              <a:gd name="T39" fmla="*/ 99218 h 418"/>
              <a:gd name="T40" fmla="*/ 0 w 609"/>
              <a:gd name="T41" fmla="*/ 10102 h 418"/>
              <a:gd name="T42" fmla="*/ 0 w 609"/>
              <a:gd name="T43" fmla="*/ 10102 h 418"/>
              <a:gd name="T44" fmla="*/ 10432 w 609"/>
              <a:gd name="T45" fmla="*/ 0 h 418"/>
              <a:gd name="T46" fmla="*/ 208635 w 609"/>
              <a:gd name="T47" fmla="*/ 0 h 418"/>
              <a:gd name="T48" fmla="*/ 218707 w 609"/>
              <a:gd name="T49" fmla="*/ 10102 h 418"/>
              <a:gd name="T50" fmla="*/ 218707 w 609"/>
              <a:gd name="T51" fmla="*/ 40770 h 418"/>
              <a:gd name="T52" fmla="*/ 0 w 609"/>
              <a:gd name="T53" fmla="*/ 40770 h 418"/>
              <a:gd name="T54" fmla="*/ 0 w 609"/>
              <a:gd name="T55" fmla="*/ 10102 h 4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418">
                <a:moveTo>
                  <a:pt x="580" y="417"/>
                </a:moveTo>
                <a:lnTo>
                  <a:pt x="580" y="417"/>
                </a:lnTo>
                <a:cubicBezTo>
                  <a:pt x="29" y="417"/>
                  <a:pt x="29" y="417"/>
                  <a:pt x="29" y="417"/>
                </a:cubicBezTo>
                <a:cubicBezTo>
                  <a:pt x="15" y="417"/>
                  <a:pt x="0" y="402"/>
                  <a:pt x="0" y="388"/>
                </a:cubicBezTo>
                <a:cubicBezTo>
                  <a:pt x="0" y="169"/>
                  <a:pt x="0" y="169"/>
                  <a:pt x="0" y="169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388"/>
                  <a:pt x="608" y="388"/>
                  <a:pt x="608" y="388"/>
                </a:cubicBezTo>
                <a:cubicBezTo>
                  <a:pt x="608" y="402"/>
                  <a:pt x="594" y="417"/>
                  <a:pt x="580" y="417"/>
                </a:cubicBezTo>
                <a:close/>
                <a:moveTo>
                  <a:pt x="57" y="360"/>
                </a:moveTo>
                <a:lnTo>
                  <a:pt x="57" y="360"/>
                </a:lnTo>
                <a:cubicBezTo>
                  <a:pt x="170" y="360"/>
                  <a:pt x="170" y="360"/>
                  <a:pt x="170" y="360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57" y="332"/>
                  <a:pt x="57" y="332"/>
                  <a:pt x="57" y="332"/>
                </a:cubicBezTo>
                <a:lnTo>
                  <a:pt x="57" y="360"/>
                </a:lnTo>
                <a:close/>
                <a:moveTo>
                  <a:pt x="340" y="275"/>
                </a:moveTo>
                <a:lnTo>
                  <a:pt x="340" y="275"/>
                </a:lnTo>
                <a:cubicBezTo>
                  <a:pt x="57" y="275"/>
                  <a:pt x="57" y="275"/>
                  <a:pt x="57" y="275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340" y="304"/>
                  <a:pt x="340" y="304"/>
                  <a:pt x="340" y="304"/>
                </a:cubicBezTo>
                <a:lnTo>
                  <a:pt x="340" y="275"/>
                </a:lnTo>
                <a:close/>
                <a:moveTo>
                  <a:pt x="0" y="28"/>
                </a:moveTo>
                <a:lnTo>
                  <a:pt x="0" y="28"/>
                </a:ln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9" name="Freeform 105"/>
          <p:cNvSpPr>
            <a:spLocks noChangeArrowheads="1"/>
          </p:cNvSpPr>
          <p:nvPr/>
        </p:nvSpPr>
        <p:spPr bwMode="auto">
          <a:xfrm>
            <a:off x="2325688" y="2566988"/>
            <a:ext cx="217487" cy="206375"/>
          </a:xfrm>
          <a:custGeom>
            <a:avLst/>
            <a:gdLst>
              <a:gd name="T0" fmla="*/ 217118 w 602"/>
              <a:gd name="T1" fmla="*/ 109490 h 573"/>
              <a:gd name="T2" fmla="*/ 217118 w 602"/>
              <a:gd name="T3" fmla="*/ 109490 h 573"/>
              <a:gd name="T4" fmla="*/ 207002 w 602"/>
              <a:gd name="T5" fmla="*/ 119575 h 573"/>
              <a:gd name="T6" fmla="*/ 201945 w 602"/>
              <a:gd name="T7" fmla="*/ 117054 h 573"/>
              <a:gd name="T8" fmla="*/ 201945 w 602"/>
              <a:gd name="T9" fmla="*/ 117054 h 573"/>
              <a:gd name="T10" fmla="*/ 109823 w 602"/>
              <a:gd name="T11" fmla="*/ 25572 h 573"/>
              <a:gd name="T12" fmla="*/ 109823 w 602"/>
              <a:gd name="T13" fmla="*/ 25572 h 573"/>
              <a:gd name="T14" fmla="*/ 109823 w 602"/>
              <a:gd name="T15" fmla="*/ 25572 h 573"/>
              <a:gd name="T16" fmla="*/ 109823 w 602"/>
              <a:gd name="T17" fmla="*/ 25572 h 573"/>
              <a:gd name="T18" fmla="*/ 18063 w 602"/>
              <a:gd name="T19" fmla="*/ 117054 h 573"/>
              <a:gd name="T20" fmla="*/ 18063 w 602"/>
              <a:gd name="T21" fmla="*/ 117054 h 573"/>
              <a:gd name="T22" fmla="*/ 10477 w 602"/>
              <a:gd name="T23" fmla="*/ 119575 h 573"/>
              <a:gd name="T24" fmla="*/ 0 w 602"/>
              <a:gd name="T25" fmla="*/ 109490 h 573"/>
              <a:gd name="T26" fmla="*/ 2529 w 602"/>
              <a:gd name="T27" fmla="*/ 101567 h 573"/>
              <a:gd name="T28" fmla="*/ 102237 w 602"/>
              <a:gd name="T29" fmla="*/ 2521 h 573"/>
              <a:gd name="T30" fmla="*/ 109823 w 602"/>
              <a:gd name="T31" fmla="*/ 0 h 573"/>
              <a:gd name="T32" fmla="*/ 109823 w 602"/>
              <a:gd name="T33" fmla="*/ 0 h 573"/>
              <a:gd name="T34" fmla="*/ 109823 w 602"/>
              <a:gd name="T35" fmla="*/ 0 h 573"/>
              <a:gd name="T36" fmla="*/ 109823 w 602"/>
              <a:gd name="T37" fmla="*/ 0 h 573"/>
              <a:gd name="T38" fmla="*/ 109823 w 602"/>
              <a:gd name="T39" fmla="*/ 0 h 573"/>
              <a:gd name="T40" fmla="*/ 109823 w 602"/>
              <a:gd name="T41" fmla="*/ 0 h 573"/>
              <a:gd name="T42" fmla="*/ 109823 w 602"/>
              <a:gd name="T43" fmla="*/ 0 h 573"/>
              <a:gd name="T44" fmla="*/ 109823 w 602"/>
              <a:gd name="T45" fmla="*/ 0 h 573"/>
              <a:gd name="T46" fmla="*/ 117410 w 602"/>
              <a:gd name="T47" fmla="*/ 2521 h 573"/>
              <a:gd name="T48" fmla="*/ 117410 w 602"/>
              <a:gd name="T49" fmla="*/ 2521 h 573"/>
              <a:gd name="T50" fmla="*/ 155703 w 602"/>
              <a:gd name="T51" fmla="*/ 43220 h 573"/>
              <a:gd name="T52" fmla="*/ 155703 w 602"/>
              <a:gd name="T53" fmla="*/ 33135 h 573"/>
              <a:gd name="T54" fmla="*/ 166180 w 602"/>
              <a:gd name="T55" fmla="*/ 22690 h 573"/>
              <a:gd name="T56" fmla="*/ 176295 w 602"/>
              <a:gd name="T57" fmla="*/ 33135 h 573"/>
              <a:gd name="T58" fmla="*/ 176295 w 602"/>
              <a:gd name="T59" fmla="*/ 63389 h 573"/>
              <a:gd name="T60" fmla="*/ 214589 w 602"/>
              <a:gd name="T61" fmla="*/ 101567 h 573"/>
              <a:gd name="T62" fmla="*/ 214589 w 602"/>
              <a:gd name="T63" fmla="*/ 101567 h 573"/>
              <a:gd name="T64" fmla="*/ 217118 w 602"/>
              <a:gd name="T65" fmla="*/ 109490 h 573"/>
              <a:gd name="T66" fmla="*/ 196526 w 602"/>
              <a:gd name="T67" fmla="*/ 124617 h 573"/>
              <a:gd name="T68" fmla="*/ 196526 w 602"/>
              <a:gd name="T69" fmla="*/ 124617 h 573"/>
              <a:gd name="T70" fmla="*/ 196526 w 602"/>
              <a:gd name="T71" fmla="*/ 155231 h 573"/>
              <a:gd name="T72" fmla="*/ 196526 w 602"/>
              <a:gd name="T73" fmla="*/ 170358 h 573"/>
              <a:gd name="T74" fmla="*/ 196526 w 602"/>
              <a:gd name="T75" fmla="*/ 195930 h 573"/>
              <a:gd name="T76" fmla="*/ 186411 w 602"/>
              <a:gd name="T77" fmla="*/ 206015 h 573"/>
              <a:gd name="T78" fmla="*/ 166180 w 602"/>
              <a:gd name="T79" fmla="*/ 206015 h 573"/>
              <a:gd name="T80" fmla="*/ 166180 w 602"/>
              <a:gd name="T81" fmla="*/ 124617 h 573"/>
              <a:gd name="T82" fmla="*/ 125357 w 602"/>
              <a:gd name="T83" fmla="*/ 124617 h 573"/>
              <a:gd name="T84" fmla="*/ 125357 w 602"/>
              <a:gd name="T85" fmla="*/ 206015 h 573"/>
              <a:gd name="T86" fmla="*/ 30707 w 602"/>
              <a:gd name="T87" fmla="*/ 206015 h 573"/>
              <a:gd name="T88" fmla="*/ 20592 w 602"/>
              <a:gd name="T89" fmla="*/ 195930 h 573"/>
              <a:gd name="T90" fmla="*/ 20592 w 602"/>
              <a:gd name="T91" fmla="*/ 170358 h 573"/>
              <a:gd name="T92" fmla="*/ 20592 w 602"/>
              <a:gd name="T93" fmla="*/ 155231 h 573"/>
              <a:gd name="T94" fmla="*/ 20592 w 602"/>
              <a:gd name="T95" fmla="*/ 124617 h 573"/>
              <a:gd name="T96" fmla="*/ 109823 w 602"/>
              <a:gd name="T97" fmla="*/ 38178 h 573"/>
              <a:gd name="T98" fmla="*/ 196526 w 602"/>
              <a:gd name="T99" fmla="*/ 124617 h 573"/>
              <a:gd name="T100" fmla="*/ 92122 w 602"/>
              <a:gd name="T101" fmla="*/ 124617 h 573"/>
              <a:gd name="T102" fmla="*/ 92122 w 602"/>
              <a:gd name="T103" fmla="*/ 124617 h 573"/>
              <a:gd name="T104" fmla="*/ 51299 w 602"/>
              <a:gd name="T105" fmla="*/ 124617 h 573"/>
              <a:gd name="T106" fmla="*/ 51299 w 602"/>
              <a:gd name="T107" fmla="*/ 165316 h 573"/>
              <a:gd name="T108" fmla="*/ 92122 w 602"/>
              <a:gd name="T109" fmla="*/ 165316 h 573"/>
              <a:gd name="T110" fmla="*/ 92122 w 602"/>
              <a:gd name="T111" fmla="*/ 124617 h 57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2" h="573">
                <a:moveTo>
                  <a:pt x="601" y="304"/>
                </a:moveTo>
                <a:lnTo>
                  <a:pt x="601" y="304"/>
                </a:lnTo>
                <a:cubicBezTo>
                  <a:pt x="601" y="318"/>
                  <a:pt x="594" y="332"/>
                  <a:pt x="573" y="332"/>
                </a:cubicBezTo>
                <a:cubicBezTo>
                  <a:pt x="566" y="332"/>
                  <a:pt x="559" y="325"/>
                  <a:pt x="559" y="325"/>
                </a:cubicBezTo>
                <a:cubicBezTo>
                  <a:pt x="304" y="71"/>
                  <a:pt x="304" y="71"/>
                  <a:pt x="304" y="71"/>
                </a:cubicBezTo>
                <a:cubicBezTo>
                  <a:pt x="50" y="325"/>
                  <a:pt x="50" y="325"/>
                  <a:pt x="50" y="325"/>
                </a:cubicBezTo>
                <a:cubicBezTo>
                  <a:pt x="43" y="325"/>
                  <a:pt x="36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97"/>
                  <a:pt x="0" y="289"/>
                  <a:pt x="7" y="282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7"/>
                  <a:pt x="325" y="7"/>
                </a:cubicBezTo>
                <a:cubicBezTo>
                  <a:pt x="431" y="120"/>
                  <a:pt x="431" y="120"/>
                  <a:pt x="431" y="120"/>
                </a:cubicBezTo>
                <a:cubicBezTo>
                  <a:pt x="431" y="92"/>
                  <a:pt x="431" y="92"/>
                  <a:pt x="431" y="92"/>
                </a:cubicBezTo>
                <a:cubicBezTo>
                  <a:pt x="431" y="78"/>
                  <a:pt x="446" y="63"/>
                  <a:pt x="460" y="63"/>
                </a:cubicBezTo>
                <a:cubicBezTo>
                  <a:pt x="481" y="63"/>
                  <a:pt x="488" y="78"/>
                  <a:pt x="488" y="92"/>
                </a:cubicBezTo>
                <a:cubicBezTo>
                  <a:pt x="488" y="176"/>
                  <a:pt x="488" y="176"/>
                  <a:pt x="488" y="176"/>
                </a:cubicBezTo>
                <a:cubicBezTo>
                  <a:pt x="594" y="282"/>
                  <a:pt x="594" y="282"/>
                  <a:pt x="594" y="282"/>
                </a:cubicBezTo>
                <a:cubicBezTo>
                  <a:pt x="601" y="289"/>
                  <a:pt x="601" y="297"/>
                  <a:pt x="601" y="304"/>
                </a:cubicBezTo>
                <a:close/>
                <a:moveTo>
                  <a:pt x="544" y="346"/>
                </a:moveTo>
                <a:lnTo>
                  <a:pt x="544" y="346"/>
                </a:lnTo>
                <a:cubicBezTo>
                  <a:pt x="544" y="431"/>
                  <a:pt x="544" y="431"/>
                  <a:pt x="544" y="431"/>
                </a:cubicBezTo>
                <a:cubicBezTo>
                  <a:pt x="544" y="473"/>
                  <a:pt x="544" y="473"/>
                  <a:pt x="544" y="473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565"/>
                  <a:pt x="537" y="572"/>
                  <a:pt x="516" y="572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347" y="346"/>
                  <a:pt x="347" y="346"/>
                  <a:pt x="347" y="346"/>
                </a:cubicBezTo>
                <a:cubicBezTo>
                  <a:pt x="347" y="572"/>
                  <a:pt x="347" y="572"/>
                  <a:pt x="347" y="572"/>
                </a:cubicBezTo>
                <a:cubicBezTo>
                  <a:pt x="85" y="572"/>
                  <a:pt x="85" y="572"/>
                  <a:pt x="85" y="572"/>
                </a:cubicBezTo>
                <a:cubicBezTo>
                  <a:pt x="71" y="572"/>
                  <a:pt x="57" y="565"/>
                  <a:pt x="57" y="544"/>
                </a:cubicBezTo>
                <a:cubicBezTo>
                  <a:pt x="57" y="473"/>
                  <a:pt x="57" y="473"/>
                  <a:pt x="57" y="473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57" y="346"/>
                  <a:pt x="57" y="346"/>
                  <a:pt x="57" y="346"/>
                </a:cubicBezTo>
                <a:cubicBezTo>
                  <a:pt x="304" y="106"/>
                  <a:pt x="304" y="106"/>
                  <a:pt x="304" y="106"/>
                </a:cubicBezTo>
                <a:lnTo>
                  <a:pt x="544" y="346"/>
                </a:lnTo>
                <a:close/>
                <a:moveTo>
                  <a:pt x="255" y="346"/>
                </a:moveTo>
                <a:lnTo>
                  <a:pt x="255" y="346"/>
                </a:lnTo>
                <a:cubicBezTo>
                  <a:pt x="142" y="346"/>
                  <a:pt x="142" y="346"/>
                  <a:pt x="142" y="346"/>
                </a:cubicBezTo>
                <a:cubicBezTo>
                  <a:pt x="142" y="459"/>
                  <a:pt x="142" y="459"/>
                  <a:pt x="142" y="459"/>
                </a:cubicBezTo>
                <a:cubicBezTo>
                  <a:pt x="255" y="459"/>
                  <a:pt x="255" y="459"/>
                  <a:pt x="255" y="459"/>
                </a:cubicBezTo>
                <a:lnTo>
                  <a:pt x="255" y="3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0" name="Freeform 106"/>
          <p:cNvSpPr>
            <a:spLocks noChangeArrowheads="1"/>
          </p:cNvSpPr>
          <p:nvPr/>
        </p:nvSpPr>
        <p:spPr bwMode="auto">
          <a:xfrm>
            <a:off x="1946275" y="2574925"/>
            <a:ext cx="217488" cy="196850"/>
          </a:xfrm>
          <a:custGeom>
            <a:avLst/>
            <a:gdLst>
              <a:gd name="T0" fmla="*/ 207003 w 602"/>
              <a:gd name="T1" fmla="*/ 196489 h 545"/>
              <a:gd name="T2" fmla="*/ 207003 w 602"/>
              <a:gd name="T3" fmla="*/ 196489 h 545"/>
              <a:gd name="T4" fmla="*/ 188940 w 602"/>
              <a:gd name="T5" fmla="*/ 196489 h 545"/>
              <a:gd name="T6" fmla="*/ 188940 w 602"/>
              <a:gd name="T7" fmla="*/ 114859 h 545"/>
              <a:gd name="T8" fmla="*/ 188940 w 602"/>
              <a:gd name="T9" fmla="*/ 50928 h 545"/>
              <a:gd name="T10" fmla="*/ 207003 w 602"/>
              <a:gd name="T11" fmla="*/ 50928 h 545"/>
              <a:gd name="T12" fmla="*/ 217119 w 602"/>
              <a:gd name="T13" fmla="*/ 61403 h 545"/>
              <a:gd name="T14" fmla="*/ 217119 w 602"/>
              <a:gd name="T15" fmla="*/ 124973 h 545"/>
              <a:gd name="T16" fmla="*/ 217119 w 602"/>
              <a:gd name="T17" fmla="*/ 165787 h 545"/>
              <a:gd name="T18" fmla="*/ 217119 w 602"/>
              <a:gd name="T19" fmla="*/ 186375 h 545"/>
              <a:gd name="T20" fmla="*/ 207003 w 602"/>
              <a:gd name="T21" fmla="*/ 196489 h 545"/>
              <a:gd name="T22" fmla="*/ 35765 w 602"/>
              <a:gd name="T23" fmla="*/ 196489 h 545"/>
              <a:gd name="T24" fmla="*/ 35765 w 602"/>
              <a:gd name="T25" fmla="*/ 196489 h 545"/>
              <a:gd name="T26" fmla="*/ 35765 w 602"/>
              <a:gd name="T27" fmla="*/ 114859 h 545"/>
              <a:gd name="T28" fmla="*/ 35765 w 602"/>
              <a:gd name="T29" fmla="*/ 112331 h 545"/>
              <a:gd name="T30" fmla="*/ 35765 w 602"/>
              <a:gd name="T31" fmla="*/ 50928 h 545"/>
              <a:gd name="T32" fmla="*/ 56357 w 602"/>
              <a:gd name="T33" fmla="*/ 50928 h 545"/>
              <a:gd name="T34" fmla="*/ 107295 w 602"/>
              <a:gd name="T35" fmla="*/ 0 h 545"/>
              <a:gd name="T36" fmla="*/ 158233 w 602"/>
              <a:gd name="T37" fmla="*/ 50928 h 545"/>
              <a:gd name="T38" fmla="*/ 178825 w 602"/>
              <a:gd name="T39" fmla="*/ 50928 h 545"/>
              <a:gd name="T40" fmla="*/ 178825 w 602"/>
              <a:gd name="T41" fmla="*/ 114859 h 545"/>
              <a:gd name="T42" fmla="*/ 178825 w 602"/>
              <a:gd name="T43" fmla="*/ 196489 h 545"/>
              <a:gd name="T44" fmla="*/ 35765 w 602"/>
              <a:gd name="T45" fmla="*/ 196489 h 545"/>
              <a:gd name="T46" fmla="*/ 107295 w 602"/>
              <a:gd name="T47" fmla="*/ 20588 h 545"/>
              <a:gd name="T48" fmla="*/ 107295 w 602"/>
              <a:gd name="T49" fmla="*/ 20588 h 545"/>
              <a:gd name="T50" fmla="*/ 76588 w 602"/>
              <a:gd name="T51" fmla="*/ 50928 h 545"/>
              <a:gd name="T52" fmla="*/ 138002 w 602"/>
              <a:gd name="T53" fmla="*/ 50928 h 545"/>
              <a:gd name="T54" fmla="*/ 107295 w 602"/>
              <a:gd name="T55" fmla="*/ 20588 h 545"/>
              <a:gd name="T56" fmla="*/ 0 w 602"/>
              <a:gd name="T57" fmla="*/ 186375 h 545"/>
              <a:gd name="T58" fmla="*/ 0 w 602"/>
              <a:gd name="T59" fmla="*/ 186375 h 545"/>
              <a:gd name="T60" fmla="*/ 0 w 602"/>
              <a:gd name="T61" fmla="*/ 165787 h 545"/>
              <a:gd name="T62" fmla="*/ 0 w 602"/>
              <a:gd name="T63" fmla="*/ 124973 h 545"/>
              <a:gd name="T64" fmla="*/ 0 w 602"/>
              <a:gd name="T65" fmla="*/ 61403 h 545"/>
              <a:gd name="T66" fmla="*/ 10477 w 602"/>
              <a:gd name="T67" fmla="*/ 50928 h 545"/>
              <a:gd name="T68" fmla="*/ 25650 w 602"/>
              <a:gd name="T69" fmla="*/ 50928 h 545"/>
              <a:gd name="T70" fmla="*/ 25650 w 602"/>
              <a:gd name="T71" fmla="*/ 112331 h 545"/>
              <a:gd name="T72" fmla="*/ 25650 w 602"/>
              <a:gd name="T73" fmla="*/ 114859 h 545"/>
              <a:gd name="T74" fmla="*/ 25650 w 602"/>
              <a:gd name="T75" fmla="*/ 196489 h 545"/>
              <a:gd name="T76" fmla="*/ 10477 w 602"/>
              <a:gd name="T77" fmla="*/ 196489 h 545"/>
              <a:gd name="T78" fmla="*/ 0 w 602"/>
              <a:gd name="T79" fmla="*/ 186375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45">
                <a:moveTo>
                  <a:pt x="573" y="544"/>
                </a:moveTo>
                <a:lnTo>
                  <a:pt x="573" y="544"/>
                </a:lnTo>
                <a:cubicBezTo>
                  <a:pt x="523" y="544"/>
                  <a:pt x="523" y="544"/>
                  <a:pt x="523" y="544"/>
                </a:cubicBezTo>
                <a:cubicBezTo>
                  <a:pt x="523" y="318"/>
                  <a:pt x="523" y="318"/>
                  <a:pt x="523" y="318"/>
                </a:cubicBezTo>
                <a:cubicBezTo>
                  <a:pt x="523" y="141"/>
                  <a:pt x="523" y="141"/>
                  <a:pt x="523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48"/>
                  <a:pt x="601" y="170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30"/>
                  <a:pt x="587" y="544"/>
                  <a:pt x="573" y="544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99" y="318"/>
                  <a:pt x="99" y="318"/>
                  <a:pt x="99" y="318"/>
                </a:cubicBezTo>
                <a:cubicBezTo>
                  <a:pt x="99" y="311"/>
                  <a:pt x="99" y="311"/>
                  <a:pt x="99" y="31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6" y="64"/>
                  <a:pt x="219" y="0"/>
                  <a:pt x="297" y="0"/>
                </a:cubicBezTo>
                <a:cubicBezTo>
                  <a:pt x="375" y="0"/>
                  <a:pt x="438" y="64"/>
                  <a:pt x="438" y="141"/>
                </a:cubicBezTo>
                <a:cubicBezTo>
                  <a:pt x="495" y="141"/>
                  <a:pt x="495" y="141"/>
                  <a:pt x="495" y="141"/>
                </a:cubicBezTo>
                <a:cubicBezTo>
                  <a:pt x="495" y="318"/>
                  <a:pt x="495" y="318"/>
                  <a:pt x="495" y="318"/>
                </a:cubicBezTo>
                <a:cubicBezTo>
                  <a:pt x="495" y="544"/>
                  <a:pt x="495" y="544"/>
                  <a:pt x="495" y="544"/>
                </a:cubicBezTo>
                <a:lnTo>
                  <a:pt x="99" y="544"/>
                </a:lnTo>
                <a:close/>
                <a:moveTo>
                  <a:pt x="297" y="57"/>
                </a:moveTo>
                <a:lnTo>
                  <a:pt x="297" y="57"/>
                </a:lnTo>
                <a:cubicBezTo>
                  <a:pt x="255" y="57"/>
                  <a:pt x="212" y="92"/>
                  <a:pt x="212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92"/>
                  <a:pt x="347" y="57"/>
                  <a:pt x="297" y="57"/>
                </a:cubicBezTo>
                <a:close/>
                <a:moveTo>
                  <a:pt x="0" y="516"/>
                </a:moveTo>
                <a:lnTo>
                  <a:pt x="0" y="516"/>
                </a:lnTo>
                <a:cubicBezTo>
                  <a:pt x="0" y="459"/>
                  <a:pt x="0" y="459"/>
                  <a:pt x="0" y="459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48"/>
                  <a:pt x="7" y="141"/>
                  <a:pt x="29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311"/>
                  <a:pt x="71" y="311"/>
                  <a:pt x="71" y="311"/>
                </a:cubicBezTo>
                <a:cubicBezTo>
                  <a:pt x="71" y="318"/>
                  <a:pt x="71" y="318"/>
                  <a:pt x="71" y="318"/>
                </a:cubicBezTo>
                <a:cubicBezTo>
                  <a:pt x="71" y="544"/>
                  <a:pt x="71" y="544"/>
                  <a:pt x="7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0"/>
                  <a:pt x="0" y="5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1" name="Freeform 107"/>
          <p:cNvSpPr>
            <a:spLocks noChangeArrowheads="1"/>
          </p:cNvSpPr>
          <p:nvPr/>
        </p:nvSpPr>
        <p:spPr bwMode="auto">
          <a:xfrm>
            <a:off x="1590675" y="2579688"/>
            <a:ext cx="168275" cy="184150"/>
          </a:xfrm>
          <a:custGeom>
            <a:avLst/>
            <a:gdLst>
              <a:gd name="T0" fmla="*/ 165386 w 467"/>
              <a:gd name="T1" fmla="*/ 89186 h 510"/>
              <a:gd name="T2" fmla="*/ 165386 w 467"/>
              <a:gd name="T3" fmla="*/ 89186 h 510"/>
              <a:gd name="T4" fmla="*/ 165386 w 467"/>
              <a:gd name="T5" fmla="*/ 89186 h 510"/>
              <a:gd name="T6" fmla="*/ 165386 w 467"/>
              <a:gd name="T7" fmla="*/ 89186 h 510"/>
              <a:gd name="T8" fmla="*/ 83954 w 467"/>
              <a:gd name="T9" fmla="*/ 10110 h 510"/>
              <a:gd name="T10" fmla="*/ 22700 w 467"/>
              <a:gd name="T11" fmla="*/ 10110 h 510"/>
              <a:gd name="T12" fmla="*/ 10089 w 467"/>
              <a:gd name="T13" fmla="*/ 10110 h 510"/>
              <a:gd name="T14" fmla="*/ 20178 w 467"/>
              <a:gd name="T15" fmla="*/ 0 h 510"/>
              <a:gd name="T16" fmla="*/ 20178 w 467"/>
              <a:gd name="T17" fmla="*/ 0 h 510"/>
              <a:gd name="T18" fmla="*/ 83954 w 467"/>
              <a:gd name="T19" fmla="*/ 0 h 510"/>
              <a:gd name="T20" fmla="*/ 83954 w 467"/>
              <a:gd name="T21" fmla="*/ 0 h 510"/>
              <a:gd name="T22" fmla="*/ 83954 w 467"/>
              <a:gd name="T23" fmla="*/ 0 h 510"/>
              <a:gd name="T24" fmla="*/ 91521 w 467"/>
              <a:gd name="T25" fmla="*/ 5055 h 510"/>
              <a:gd name="T26" fmla="*/ 147731 w 467"/>
              <a:gd name="T27" fmla="*/ 58856 h 510"/>
              <a:gd name="T28" fmla="*/ 147731 w 467"/>
              <a:gd name="T29" fmla="*/ 58856 h 510"/>
              <a:gd name="T30" fmla="*/ 165386 w 467"/>
              <a:gd name="T31" fmla="*/ 74021 h 510"/>
              <a:gd name="T32" fmla="*/ 167909 w 467"/>
              <a:gd name="T33" fmla="*/ 81604 h 510"/>
              <a:gd name="T34" fmla="*/ 165386 w 467"/>
              <a:gd name="T35" fmla="*/ 89186 h 510"/>
              <a:gd name="T36" fmla="*/ 73865 w 467"/>
              <a:gd name="T37" fmla="*/ 20581 h 510"/>
              <a:gd name="T38" fmla="*/ 73865 w 467"/>
              <a:gd name="T39" fmla="*/ 20581 h 510"/>
              <a:gd name="T40" fmla="*/ 73865 w 467"/>
              <a:gd name="T41" fmla="*/ 20581 h 510"/>
              <a:gd name="T42" fmla="*/ 73865 w 467"/>
              <a:gd name="T43" fmla="*/ 20581 h 510"/>
              <a:gd name="T44" fmla="*/ 81432 w 467"/>
              <a:gd name="T45" fmla="*/ 25637 h 510"/>
              <a:gd name="T46" fmla="*/ 157820 w 467"/>
              <a:gd name="T47" fmla="*/ 99658 h 510"/>
              <a:gd name="T48" fmla="*/ 162864 w 467"/>
              <a:gd name="T49" fmla="*/ 104713 h 510"/>
              <a:gd name="T50" fmla="*/ 162864 w 467"/>
              <a:gd name="T51" fmla="*/ 104713 h 510"/>
              <a:gd name="T52" fmla="*/ 162864 w 467"/>
              <a:gd name="T53" fmla="*/ 104713 h 510"/>
              <a:gd name="T54" fmla="*/ 162864 w 467"/>
              <a:gd name="T55" fmla="*/ 104713 h 510"/>
              <a:gd name="T56" fmla="*/ 162864 w 467"/>
              <a:gd name="T57" fmla="*/ 107240 h 510"/>
              <a:gd name="T58" fmla="*/ 162864 w 467"/>
              <a:gd name="T59" fmla="*/ 107240 h 510"/>
              <a:gd name="T60" fmla="*/ 162864 w 467"/>
              <a:gd name="T61" fmla="*/ 107240 h 510"/>
              <a:gd name="T62" fmla="*/ 162864 w 467"/>
              <a:gd name="T63" fmla="*/ 107240 h 510"/>
              <a:gd name="T64" fmla="*/ 160342 w 467"/>
              <a:gd name="T65" fmla="*/ 112295 h 510"/>
              <a:gd name="T66" fmla="*/ 160342 w 467"/>
              <a:gd name="T67" fmla="*/ 112295 h 510"/>
              <a:gd name="T68" fmla="*/ 101970 w 467"/>
              <a:gd name="T69" fmla="*/ 181261 h 510"/>
              <a:gd name="T70" fmla="*/ 101970 w 467"/>
              <a:gd name="T71" fmla="*/ 181261 h 510"/>
              <a:gd name="T72" fmla="*/ 94043 w 467"/>
              <a:gd name="T73" fmla="*/ 183789 h 510"/>
              <a:gd name="T74" fmla="*/ 94043 w 467"/>
              <a:gd name="T75" fmla="*/ 183789 h 510"/>
              <a:gd name="T76" fmla="*/ 94043 w 467"/>
              <a:gd name="T77" fmla="*/ 183789 h 510"/>
              <a:gd name="T78" fmla="*/ 94043 w 467"/>
              <a:gd name="T79" fmla="*/ 183789 h 510"/>
              <a:gd name="T80" fmla="*/ 91521 w 467"/>
              <a:gd name="T81" fmla="*/ 183789 h 510"/>
              <a:gd name="T82" fmla="*/ 91521 w 467"/>
              <a:gd name="T83" fmla="*/ 183789 h 510"/>
              <a:gd name="T84" fmla="*/ 86477 w 467"/>
              <a:gd name="T85" fmla="*/ 181261 h 510"/>
              <a:gd name="T86" fmla="*/ 86477 w 467"/>
              <a:gd name="T87" fmla="*/ 181261 h 510"/>
              <a:gd name="T88" fmla="*/ 2522 w 467"/>
              <a:gd name="T89" fmla="*/ 104713 h 510"/>
              <a:gd name="T90" fmla="*/ 2522 w 467"/>
              <a:gd name="T91" fmla="*/ 104713 h 510"/>
              <a:gd name="T92" fmla="*/ 0 w 467"/>
              <a:gd name="T93" fmla="*/ 97130 h 510"/>
              <a:gd name="T94" fmla="*/ 0 w 467"/>
              <a:gd name="T95" fmla="*/ 97130 h 510"/>
              <a:gd name="T96" fmla="*/ 0 w 467"/>
              <a:gd name="T97" fmla="*/ 40802 h 510"/>
              <a:gd name="T98" fmla="*/ 0 w 467"/>
              <a:gd name="T99" fmla="*/ 30692 h 510"/>
              <a:gd name="T100" fmla="*/ 0 w 467"/>
              <a:gd name="T101" fmla="*/ 30692 h 510"/>
              <a:gd name="T102" fmla="*/ 0 w 467"/>
              <a:gd name="T103" fmla="*/ 30692 h 510"/>
              <a:gd name="T104" fmla="*/ 10089 w 467"/>
              <a:gd name="T105" fmla="*/ 20581 h 510"/>
              <a:gd name="T106" fmla="*/ 10089 w 467"/>
              <a:gd name="T107" fmla="*/ 20581 h 510"/>
              <a:gd name="T108" fmla="*/ 73865 w 467"/>
              <a:gd name="T109" fmla="*/ 20581 h 510"/>
              <a:gd name="T110" fmla="*/ 25222 w 467"/>
              <a:gd name="T111" fmla="*/ 61383 h 510"/>
              <a:gd name="T112" fmla="*/ 25222 w 467"/>
              <a:gd name="T113" fmla="*/ 61383 h 510"/>
              <a:gd name="T114" fmla="*/ 40716 w 467"/>
              <a:gd name="T115" fmla="*/ 48385 h 510"/>
              <a:gd name="T116" fmla="*/ 25222 w 467"/>
              <a:gd name="T117" fmla="*/ 35747 h 510"/>
              <a:gd name="T118" fmla="*/ 12611 w 467"/>
              <a:gd name="T119" fmla="*/ 48385 h 510"/>
              <a:gd name="T120" fmla="*/ 25222 w 467"/>
              <a:gd name="T121" fmla="*/ 61383 h 5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67" h="510">
                <a:moveTo>
                  <a:pt x="459" y="247"/>
                </a:moveTo>
                <a:lnTo>
                  <a:pt x="459" y="247"/>
                </a:lnTo>
                <a:cubicBezTo>
                  <a:pt x="233" y="28"/>
                  <a:pt x="233" y="28"/>
                  <a:pt x="233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14"/>
                  <a:pt x="35" y="0"/>
                  <a:pt x="56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40" y="0"/>
                  <a:pt x="247" y="7"/>
                  <a:pt x="254" y="14"/>
                </a:cubicBezTo>
                <a:cubicBezTo>
                  <a:pt x="410" y="163"/>
                  <a:pt x="410" y="163"/>
                  <a:pt x="410" y="163"/>
                </a:cubicBezTo>
                <a:cubicBezTo>
                  <a:pt x="459" y="205"/>
                  <a:pt x="459" y="205"/>
                  <a:pt x="459" y="205"/>
                </a:cubicBezTo>
                <a:cubicBezTo>
                  <a:pt x="466" y="212"/>
                  <a:pt x="466" y="219"/>
                  <a:pt x="466" y="226"/>
                </a:cubicBezTo>
                <a:cubicBezTo>
                  <a:pt x="466" y="233"/>
                  <a:pt x="466" y="240"/>
                  <a:pt x="459" y="247"/>
                </a:cubicBezTo>
                <a:close/>
                <a:moveTo>
                  <a:pt x="205" y="57"/>
                </a:moveTo>
                <a:lnTo>
                  <a:pt x="205" y="57"/>
                </a:lnTo>
                <a:cubicBezTo>
                  <a:pt x="212" y="57"/>
                  <a:pt x="219" y="64"/>
                  <a:pt x="226" y="7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76"/>
                  <a:pt x="445" y="283"/>
                  <a:pt x="452" y="290"/>
                </a:cubicBezTo>
                <a:cubicBezTo>
                  <a:pt x="452" y="290"/>
                  <a:pt x="452" y="290"/>
                  <a:pt x="452" y="297"/>
                </a:cubicBezTo>
                <a:cubicBezTo>
                  <a:pt x="452" y="304"/>
                  <a:pt x="445" y="311"/>
                  <a:pt x="445" y="311"/>
                </a:cubicBezTo>
                <a:cubicBezTo>
                  <a:pt x="283" y="502"/>
                  <a:pt x="283" y="502"/>
                  <a:pt x="283" y="502"/>
                </a:cubicBezTo>
                <a:cubicBezTo>
                  <a:pt x="275" y="509"/>
                  <a:pt x="268" y="509"/>
                  <a:pt x="261" y="509"/>
                </a:cubicBezTo>
                <a:lnTo>
                  <a:pt x="254" y="509"/>
                </a:lnTo>
                <a:cubicBezTo>
                  <a:pt x="254" y="509"/>
                  <a:pt x="247" y="509"/>
                  <a:pt x="240" y="502"/>
                </a:cubicBezTo>
                <a:cubicBezTo>
                  <a:pt x="7" y="290"/>
                  <a:pt x="7" y="290"/>
                  <a:pt x="7" y="290"/>
                </a:cubicBezTo>
                <a:cubicBezTo>
                  <a:pt x="0" y="283"/>
                  <a:pt x="0" y="276"/>
                  <a:pt x="0" y="269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7"/>
                  <a:pt x="28" y="57"/>
                </a:cubicBezTo>
                <a:lnTo>
                  <a:pt x="205" y="57"/>
                </a:lnTo>
                <a:close/>
                <a:moveTo>
                  <a:pt x="70" y="170"/>
                </a:moveTo>
                <a:lnTo>
                  <a:pt x="70" y="170"/>
                </a:lnTo>
                <a:cubicBezTo>
                  <a:pt x="92" y="170"/>
                  <a:pt x="113" y="156"/>
                  <a:pt x="113" y="134"/>
                </a:cubicBezTo>
                <a:cubicBezTo>
                  <a:pt x="113" y="113"/>
                  <a:pt x="92" y="99"/>
                  <a:pt x="70" y="99"/>
                </a:cubicBezTo>
                <a:cubicBezTo>
                  <a:pt x="49" y="99"/>
                  <a:pt x="35" y="113"/>
                  <a:pt x="35" y="134"/>
                </a:cubicBezTo>
                <a:cubicBezTo>
                  <a:pt x="35" y="156"/>
                  <a:pt x="49" y="170"/>
                  <a:pt x="70" y="1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2" name="Freeform 108"/>
          <p:cNvSpPr>
            <a:spLocks noChangeArrowheads="1"/>
          </p:cNvSpPr>
          <p:nvPr/>
        </p:nvSpPr>
        <p:spPr bwMode="auto">
          <a:xfrm>
            <a:off x="1212850" y="2590800"/>
            <a:ext cx="163513" cy="163513"/>
          </a:xfrm>
          <a:custGeom>
            <a:avLst/>
            <a:gdLst>
              <a:gd name="T0" fmla="*/ 163146 w 453"/>
              <a:gd name="T1" fmla="*/ 84278 h 454"/>
              <a:gd name="T2" fmla="*/ 163146 w 453"/>
              <a:gd name="T3" fmla="*/ 84278 h 454"/>
              <a:gd name="T4" fmla="*/ 163146 w 453"/>
              <a:gd name="T5" fmla="*/ 84278 h 454"/>
              <a:gd name="T6" fmla="*/ 163146 w 453"/>
              <a:gd name="T7" fmla="*/ 84278 h 454"/>
              <a:gd name="T8" fmla="*/ 163146 w 453"/>
              <a:gd name="T9" fmla="*/ 84278 h 454"/>
              <a:gd name="T10" fmla="*/ 163146 w 453"/>
              <a:gd name="T11" fmla="*/ 86799 h 454"/>
              <a:gd name="T12" fmla="*/ 163146 w 453"/>
              <a:gd name="T13" fmla="*/ 86799 h 454"/>
              <a:gd name="T14" fmla="*/ 163146 w 453"/>
              <a:gd name="T15" fmla="*/ 86799 h 454"/>
              <a:gd name="T16" fmla="*/ 163146 w 453"/>
              <a:gd name="T17" fmla="*/ 86799 h 454"/>
              <a:gd name="T18" fmla="*/ 160619 w 453"/>
              <a:gd name="T19" fmla="*/ 91841 h 454"/>
              <a:gd name="T20" fmla="*/ 160619 w 453"/>
              <a:gd name="T21" fmla="*/ 91841 h 454"/>
              <a:gd name="T22" fmla="*/ 102147 w 453"/>
              <a:gd name="T23" fmla="*/ 160632 h 454"/>
              <a:gd name="T24" fmla="*/ 102147 w 453"/>
              <a:gd name="T25" fmla="*/ 160632 h 454"/>
              <a:gd name="T26" fmla="*/ 94206 w 453"/>
              <a:gd name="T27" fmla="*/ 163153 h 454"/>
              <a:gd name="T28" fmla="*/ 94206 w 453"/>
              <a:gd name="T29" fmla="*/ 163153 h 454"/>
              <a:gd name="T30" fmla="*/ 94206 w 453"/>
              <a:gd name="T31" fmla="*/ 163153 h 454"/>
              <a:gd name="T32" fmla="*/ 94206 w 453"/>
              <a:gd name="T33" fmla="*/ 163153 h 454"/>
              <a:gd name="T34" fmla="*/ 91679 w 453"/>
              <a:gd name="T35" fmla="*/ 163153 h 454"/>
              <a:gd name="T36" fmla="*/ 91679 w 453"/>
              <a:gd name="T37" fmla="*/ 163153 h 454"/>
              <a:gd name="T38" fmla="*/ 86626 w 453"/>
              <a:gd name="T39" fmla="*/ 160632 h 454"/>
              <a:gd name="T40" fmla="*/ 86626 w 453"/>
              <a:gd name="T41" fmla="*/ 160632 h 454"/>
              <a:gd name="T42" fmla="*/ 2527 w 453"/>
              <a:gd name="T43" fmla="*/ 84278 h 454"/>
              <a:gd name="T44" fmla="*/ 2527 w 453"/>
              <a:gd name="T45" fmla="*/ 84278 h 454"/>
              <a:gd name="T46" fmla="*/ 0 w 453"/>
              <a:gd name="T47" fmla="*/ 76354 h 454"/>
              <a:gd name="T48" fmla="*/ 0 w 453"/>
              <a:gd name="T49" fmla="*/ 76354 h 454"/>
              <a:gd name="T50" fmla="*/ 0 w 453"/>
              <a:gd name="T51" fmla="*/ 20529 h 454"/>
              <a:gd name="T52" fmla="*/ 0 w 453"/>
              <a:gd name="T53" fmla="*/ 10445 h 454"/>
              <a:gd name="T54" fmla="*/ 0 w 453"/>
              <a:gd name="T55" fmla="*/ 10445 h 454"/>
              <a:gd name="T56" fmla="*/ 0 w 453"/>
              <a:gd name="T57" fmla="*/ 10445 h 454"/>
              <a:gd name="T58" fmla="*/ 10106 w 453"/>
              <a:gd name="T59" fmla="*/ 0 h 454"/>
              <a:gd name="T60" fmla="*/ 10106 w 453"/>
              <a:gd name="T61" fmla="*/ 0 h 454"/>
              <a:gd name="T62" fmla="*/ 73993 w 453"/>
              <a:gd name="T63" fmla="*/ 0 h 454"/>
              <a:gd name="T64" fmla="*/ 73993 w 453"/>
              <a:gd name="T65" fmla="*/ 0 h 454"/>
              <a:gd name="T66" fmla="*/ 73993 w 453"/>
              <a:gd name="T67" fmla="*/ 0 h 454"/>
              <a:gd name="T68" fmla="*/ 81573 w 453"/>
              <a:gd name="T69" fmla="*/ 5402 h 454"/>
              <a:gd name="T70" fmla="*/ 158093 w 453"/>
              <a:gd name="T71" fmla="*/ 78875 h 454"/>
              <a:gd name="T72" fmla="*/ 163146 w 453"/>
              <a:gd name="T73" fmla="*/ 84278 h 454"/>
              <a:gd name="T74" fmla="*/ 25266 w 453"/>
              <a:gd name="T75" fmla="*/ 15487 h 454"/>
              <a:gd name="T76" fmla="*/ 25266 w 453"/>
              <a:gd name="T77" fmla="*/ 15487 h 454"/>
              <a:gd name="T78" fmla="*/ 12633 w 453"/>
              <a:gd name="T79" fmla="*/ 28093 h 454"/>
              <a:gd name="T80" fmla="*/ 25266 w 453"/>
              <a:gd name="T81" fmla="*/ 40698 h 454"/>
              <a:gd name="T82" fmla="*/ 40787 w 453"/>
              <a:gd name="T83" fmla="*/ 28093 h 454"/>
              <a:gd name="T84" fmla="*/ 25266 w 453"/>
              <a:gd name="T85" fmla="*/ 15487 h 4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53" h="454">
                <a:moveTo>
                  <a:pt x="452" y="234"/>
                </a:moveTo>
                <a:lnTo>
                  <a:pt x="452" y="234"/>
                </a:lnTo>
                <a:cubicBezTo>
                  <a:pt x="452" y="234"/>
                  <a:pt x="452" y="234"/>
                  <a:pt x="452" y="241"/>
                </a:cubicBezTo>
                <a:cubicBezTo>
                  <a:pt x="452" y="248"/>
                  <a:pt x="445" y="255"/>
                  <a:pt x="445" y="255"/>
                </a:cubicBezTo>
                <a:cubicBezTo>
                  <a:pt x="283" y="446"/>
                  <a:pt x="283" y="446"/>
                  <a:pt x="283" y="446"/>
                </a:cubicBezTo>
                <a:cubicBezTo>
                  <a:pt x="275" y="453"/>
                  <a:pt x="268" y="453"/>
                  <a:pt x="261" y="453"/>
                </a:cubicBezTo>
                <a:lnTo>
                  <a:pt x="254" y="453"/>
                </a:lnTo>
                <a:cubicBezTo>
                  <a:pt x="254" y="453"/>
                  <a:pt x="247" y="453"/>
                  <a:pt x="240" y="446"/>
                </a:cubicBezTo>
                <a:cubicBezTo>
                  <a:pt x="7" y="234"/>
                  <a:pt x="7" y="234"/>
                  <a:pt x="7" y="234"/>
                </a:cubicBezTo>
                <a:cubicBezTo>
                  <a:pt x="0" y="226"/>
                  <a:pt x="0" y="219"/>
                  <a:pt x="0" y="212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205" y="0"/>
                  <a:pt x="205" y="0"/>
                  <a:pt x="205" y="0"/>
                </a:cubicBezTo>
                <a:cubicBezTo>
                  <a:pt x="212" y="0"/>
                  <a:pt x="219" y="8"/>
                  <a:pt x="226" y="15"/>
                </a:cubicBezTo>
                <a:cubicBezTo>
                  <a:pt x="438" y="219"/>
                  <a:pt x="438" y="219"/>
                  <a:pt x="438" y="219"/>
                </a:cubicBezTo>
                <a:cubicBezTo>
                  <a:pt x="445" y="219"/>
                  <a:pt x="445" y="226"/>
                  <a:pt x="452" y="234"/>
                </a:cubicBezTo>
                <a:close/>
                <a:moveTo>
                  <a:pt x="70" y="43"/>
                </a:moveTo>
                <a:lnTo>
                  <a:pt x="70" y="43"/>
                </a:lnTo>
                <a:cubicBezTo>
                  <a:pt x="49" y="43"/>
                  <a:pt x="35" y="57"/>
                  <a:pt x="35" y="78"/>
                </a:cubicBezTo>
                <a:cubicBezTo>
                  <a:pt x="35" y="99"/>
                  <a:pt x="49" y="113"/>
                  <a:pt x="70" y="113"/>
                </a:cubicBezTo>
                <a:cubicBezTo>
                  <a:pt x="92" y="113"/>
                  <a:pt x="113" y="99"/>
                  <a:pt x="113" y="78"/>
                </a:cubicBezTo>
                <a:cubicBezTo>
                  <a:pt x="113" y="57"/>
                  <a:pt x="92" y="43"/>
                  <a:pt x="70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3" name="Freeform 109"/>
          <p:cNvSpPr>
            <a:spLocks noChangeArrowheads="1"/>
          </p:cNvSpPr>
          <p:nvPr/>
        </p:nvSpPr>
        <p:spPr bwMode="auto">
          <a:xfrm>
            <a:off x="5365750" y="2201863"/>
            <a:ext cx="217488" cy="184150"/>
          </a:xfrm>
          <a:custGeom>
            <a:avLst/>
            <a:gdLst>
              <a:gd name="T0" fmla="*/ 173767 w 602"/>
              <a:gd name="T1" fmla="*/ 114823 h 510"/>
              <a:gd name="T2" fmla="*/ 173767 w 602"/>
              <a:gd name="T3" fmla="*/ 28164 h 510"/>
              <a:gd name="T4" fmla="*/ 173767 w 602"/>
              <a:gd name="T5" fmla="*/ 114823 h 510"/>
              <a:gd name="T6" fmla="*/ 193998 w 602"/>
              <a:gd name="T7" fmla="*/ 79076 h 510"/>
              <a:gd name="T8" fmla="*/ 193998 w 602"/>
              <a:gd name="T9" fmla="*/ 63911 h 510"/>
              <a:gd name="T10" fmla="*/ 196527 w 602"/>
              <a:gd name="T11" fmla="*/ 58856 h 510"/>
              <a:gd name="T12" fmla="*/ 178825 w 602"/>
              <a:gd name="T13" fmla="*/ 50912 h 510"/>
              <a:gd name="T14" fmla="*/ 173767 w 602"/>
              <a:gd name="T15" fmla="*/ 56328 h 510"/>
              <a:gd name="T16" fmla="*/ 165819 w 602"/>
              <a:gd name="T17" fmla="*/ 50912 h 510"/>
              <a:gd name="T18" fmla="*/ 148118 w 602"/>
              <a:gd name="T19" fmla="*/ 58856 h 510"/>
              <a:gd name="T20" fmla="*/ 153175 w 602"/>
              <a:gd name="T21" fmla="*/ 63911 h 510"/>
              <a:gd name="T22" fmla="*/ 153175 w 602"/>
              <a:gd name="T23" fmla="*/ 79076 h 510"/>
              <a:gd name="T24" fmla="*/ 148118 w 602"/>
              <a:gd name="T25" fmla="*/ 84131 h 510"/>
              <a:gd name="T26" fmla="*/ 165819 w 602"/>
              <a:gd name="T27" fmla="*/ 91714 h 510"/>
              <a:gd name="T28" fmla="*/ 173767 w 602"/>
              <a:gd name="T29" fmla="*/ 86659 h 510"/>
              <a:gd name="T30" fmla="*/ 178825 w 602"/>
              <a:gd name="T31" fmla="*/ 91714 h 510"/>
              <a:gd name="T32" fmla="*/ 196527 w 602"/>
              <a:gd name="T33" fmla="*/ 84131 h 510"/>
              <a:gd name="T34" fmla="*/ 130416 w 602"/>
              <a:gd name="T35" fmla="*/ 35747 h 510"/>
              <a:gd name="T36" fmla="*/ 119939 w 602"/>
              <a:gd name="T37" fmla="*/ 15165 h 510"/>
              <a:gd name="T38" fmla="*/ 117410 w 602"/>
              <a:gd name="T39" fmla="*/ 10110 h 510"/>
              <a:gd name="T40" fmla="*/ 138002 w 602"/>
              <a:gd name="T41" fmla="*/ 5055 h 510"/>
              <a:gd name="T42" fmla="*/ 148118 w 602"/>
              <a:gd name="T43" fmla="*/ 22748 h 510"/>
              <a:gd name="T44" fmla="*/ 97180 w 602"/>
              <a:gd name="T45" fmla="*/ 15165 h 510"/>
              <a:gd name="T46" fmla="*/ 74059 w 602"/>
              <a:gd name="T47" fmla="*/ 58856 h 510"/>
              <a:gd name="T48" fmla="*/ 79116 w 602"/>
              <a:gd name="T49" fmla="*/ 5055 h 510"/>
              <a:gd name="T50" fmla="*/ 86703 w 602"/>
              <a:gd name="T51" fmla="*/ 0 h 510"/>
              <a:gd name="T52" fmla="*/ 97180 w 602"/>
              <a:gd name="T53" fmla="*/ 15165 h 510"/>
              <a:gd name="T54" fmla="*/ 81645 w 602"/>
              <a:gd name="T55" fmla="*/ 68966 h 510"/>
              <a:gd name="T56" fmla="*/ 117410 w 602"/>
              <a:gd name="T57" fmla="*/ 71494 h 510"/>
              <a:gd name="T58" fmla="*/ 138002 w 602"/>
              <a:gd name="T59" fmla="*/ 153097 h 510"/>
              <a:gd name="T60" fmla="*/ 158233 w 602"/>
              <a:gd name="T61" fmla="*/ 153097 h 510"/>
              <a:gd name="T62" fmla="*/ 173767 w 602"/>
              <a:gd name="T63" fmla="*/ 124933 h 510"/>
              <a:gd name="T64" fmla="*/ 176296 w 602"/>
              <a:gd name="T65" fmla="*/ 176206 h 510"/>
              <a:gd name="T66" fmla="*/ 165819 w 602"/>
              <a:gd name="T67" fmla="*/ 183789 h 510"/>
              <a:gd name="T68" fmla="*/ 163291 w 602"/>
              <a:gd name="T69" fmla="*/ 183789 h 510"/>
              <a:gd name="T70" fmla="*/ 50938 w 602"/>
              <a:gd name="T71" fmla="*/ 183789 h 510"/>
              <a:gd name="T72" fmla="*/ 50938 w 602"/>
              <a:gd name="T73" fmla="*/ 183789 h 510"/>
              <a:gd name="T74" fmla="*/ 40823 w 602"/>
              <a:gd name="T75" fmla="*/ 176206 h 510"/>
              <a:gd name="T76" fmla="*/ 18063 w 602"/>
              <a:gd name="T77" fmla="*/ 89186 h 510"/>
              <a:gd name="T78" fmla="*/ 0 w 602"/>
              <a:gd name="T79" fmla="*/ 79076 h 510"/>
              <a:gd name="T80" fmla="*/ 48409 w 602"/>
              <a:gd name="T81" fmla="*/ 68966 h 510"/>
              <a:gd name="T82" fmla="*/ 97180 w 602"/>
              <a:gd name="T83" fmla="*/ 153097 h 510"/>
              <a:gd name="T84" fmla="*/ 107295 w 602"/>
              <a:gd name="T85" fmla="*/ 163207 h 510"/>
              <a:gd name="T86" fmla="*/ 117410 w 602"/>
              <a:gd name="T87" fmla="*/ 99658 h 510"/>
              <a:gd name="T88" fmla="*/ 97180 w 602"/>
              <a:gd name="T89" fmla="*/ 99658 h 510"/>
              <a:gd name="T90" fmla="*/ 76588 w 602"/>
              <a:gd name="T91" fmla="*/ 99658 h 510"/>
              <a:gd name="T92" fmla="*/ 66472 w 602"/>
              <a:gd name="T93" fmla="*/ 89186 h 510"/>
              <a:gd name="T94" fmla="*/ 55996 w 602"/>
              <a:gd name="T95" fmla="*/ 153097 h 510"/>
              <a:gd name="T96" fmla="*/ 76588 w 602"/>
              <a:gd name="T97" fmla="*/ 153097 h 51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2" h="510">
                <a:moveTo>
                  <a:pt x="481" y="318"/>
                </a:moveTo>
                <a:lnTo>
                  <a:pt x="481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1" y="78"/>
                </a:cubicBezTo>
                <a:cubicBezTo>
                  <a:pt x="544" y="78"/>
                  <a:pt x="601" y="127"/>
                  <a:pt x="601" y="198"/>
                </a:cubicBezTo>
                <a:cubicBezTo>
                  <a:pt x="601" y="269"/>
                  <a:pt x="544" y="318"/>
                  <a:pt x="481" y="318"/>
                </a:cubicBezTo>
                <a:close/>
                <a:moveTo>
                  <a:pt x="537" y="219"/>
                </a:moveTo>
                <a:lnTo>
                  <a:pt x="537" y="219"/>
                </a:lnTo>
                <a:cubicBezTo>
                  <a:pt x="516" y="198"/>
                  <a:pt x="516" y="198"/>
                  <a:pt x="516" y="198"/>
                </a:cubicBezTo>
                <a:cubicBezTo>
                  <a:pt x="537" y="177"/>
                  <a:pt x="537" y="177"/>
                  <a:pt x="537" y="177"/>
                </a:cubicBezTo>
                <a:cubicBezTo>
                  <a:pt x="544" y="177"/>
                  <a:pt x="544" y="170"/>
                  <a:pt x="544" y="163"/>
                </a:cubicBezTo>
                <a:cubicBezTo>
                  <a:pt x="544" y="141"/>
                  <a:pt x="530" y="134"/>
                  <a:pt x="516" y="134"/>
                </a:cubicBezTo>
                <a:cubicBezTo>
                  <a:pt x="509" y="134"/>
                  <a:pt x="502" y="134"/>
                  <a:pt x="495" y="141"/>
                </a:cubicBezTo>
                <a:cubicBezTo>
                  <a:pt x="481" y="156"/>
                  <a:pt x="481" y="156"/>
                  <a:pt x="481" y="156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452" y="134"/>
                  <a:pt x="445" y="134"/>
                  <a:pt x="438" y="134"/>
                </a:cubicBezTo>
                <a:cubicBezTo>
                  <a:pt x="424" y="134"/>
                  <a:pt x="410" y="141"/>
                  <a:pt x="410" y="163"/>
                </a:cubicBezTo>
                <a:cubicBezTo>
                  <a:pt x="410" y="170"/>
                  <a:pt x="417" y="177"/>
                  <a:pt x="424" y="177"/>
                </a:cubicBezTo>
                <a:cubicBezTo>
                  <a:pt x="438" y="198"/>
                  <a:pt x="438" y="198"/>
                  <a:pt x="438" y="198"/>
                </a:cubicBezTo>
                <a:cubicBezTo>
                  <a:pt x="424" y="219"/>
                  <a:pt x="424" y="219"/>
                  <a:pt x="424" y="219"/>
                </a:cubicBezTo>
                <a:cubicBezTo>
                  <a:pt x="417" y="219"/>
                  <a:pt x="410" y="226"/>
                  <a:pt x="410" y="233"/>
                </a:cubicBezTo>
                <a:cubicBezTo>
                  <a:pt x="410" y="254"/>
                  <a:pt x="424" y="261"/>
                  <a:pt x="438" y="261"/>
                </a:cubicBezTo>
                <a:cubicBezTo>
                  <a:pt x="445" y="261"/>
                  <a:pt x="452" y="261"/>
                  <a:pt x="459" y="254"/>
                </a:cubicBezTo>
                <a:cubicBezTo>
                  <a:pt x="481" y="240"/>
                  <a:pt x="481" y="240"/>
                  <a:pt x="481" y="240"/>
                </a:cubicBezTo>
                <a:cubicBezTo>
                  <a:pt x="495" y="254"/>
                  <a:pt x="495" y="254"/>
                  <a:pt x="495" y="254"/>
                </a:cubicBezTo>
                <a:cubicBezTo>
                  <a:pt x="502" y="261"/>
                  <a:pt x="509" y="261"/>
                  <a:pt x="516" y="261"/>
                </a:cubicBezTo>
                <a:cubicBezTo>
                  <a:pt x="530" y="261"/>
                  <a:pt x="544" y="254"/>
                  <a:pt x="544" y="233"/>
                </a:cubicBezTo>
                <a:cubicBezTo>
                  <a:pt x="544" y="226"/>
                  <a:pt x="544" y="219"/>
                  <a:pt x="537" y="219"/>
                </a:cubicBezTo>
                <a:close/>
                <a:moveTo>
                  <a:pt x="361" y="99"/>
                </a:moveTo>
                <a:lnTo>
                  <a:pt x="361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8" y="0"/>
                  <a:pt x="375" y="7"/>
                  <a:pt x="382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5" y="85"/>
                  <a:pt x="361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19" y="7"/>
                  <a:pt x="233" y="0"/>
                  <a:pt x="240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35"/>
                  <a:pt x="269" y="35"/>
                  <a:pt x="269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2" y="318"/>
                </a:cubicBezTo>
                <a:cubicBezTo>
                  <a:pt x="382" y="424"/>
                  <a:pt x="382" y="424"/>
                  <a:pt x="382" y="424"/>
                </a:cubicBezTo>
                <a:cubicBezTo>
                  <a:pt x="382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1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8" y="488"/>
                  <a:pt x="488" y="488"/>
                  <a:pt x="488" y="488"/>
                </a:cubicBezTo>
                <a:cubicBezTo>
                  <a:pt x="481" y="502"/>
                  <a:pt x="474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13" y="502"/>
                  <a:pt x="113" y="488"/>
                </a:cubicBezTo>
                <a:cubicBezTo>
                  <a:pt x="50" y="247"/>
                  <a:pt x="50" y="247"/>
                  <a:pt x="50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9" y="424"/>
                </a:moveTo>
                <a:lnTo>
                  <a:pt x="269" y="424"/>
                </a:lnTo>
                <a:cubicBezTo>
                  <a:pt x="269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9" y="254"/>
                  <a:pt x="269" y="276"/>
                </a:cubicBezTo>
                <a:lnTo>
                  <a:pt x="269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4" y="247"/>
                </a:cubicBezTo>
                <a:cubicBezTo>
                  <a:pt x="170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70" y="452"/>
                  <a:pt x="184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4" name="Freeform 110"/>
          <p:cNvSpPr>
            <a:spLocks noChangeArrowheads="1"/>
          </p:cNvSpPr>
          <p:nvPr/>
        </p:nvSpPr>
        <p:spPr bwMode="auto">
          <a:xfrm>
            <a:off x="4983163" y="2201863"/>
            <a:ext cx="219075" cy="184150"/>
          </a:xfrm>
          <a:custGeom>
            <a:avLst/>
            <a:gdLst>
              <a:gd name="T0" fmla="*/ 172664 w 609"/>
              <a:gd name="T1" fmla="*/ 114823 h 510"/>
              <a:gd name="T2" fmla="*/ 172664 w 609"/>
              <a:gd name="T3" fmla="*/ 28164 h 510"/>
              <a:gd name="T4" fmla="*/ 172664 w 609"/>
              <a:gd name="T5" fmla="*/ 114823 h 510"/>
              <a:gd name="T6" fmla="*/ 193167 w 609"/>
              <a:gd name="T7" fmla="*/ 50912 h 510"/>
              <a:gd name="T8" fmla="*/ 167628 w 609"/>
              <a:gd name="T9" fmla="*/ 74021 h 510"/>
              <a:gd name="T10" fmla="*/ 152520 w 609"/>
              <a:gd name="T11" fmla="*/ 63911 h 510"/>
              <a:gd name="T12" fmla="*/ 147484 w 609"/>
              <a:gd name="T13" fmla="*/ 81604 h 510"/>
              <a:gd name="T14" fmla="*/ 167628 w 609"/>
              <a:gd name="T15" fmla="*/ 99658 h 510"/>
              <a:gd name="T16" fmla="*/ 200721 w 609"/>
              <a:gd name="T17" fmla="*/ 68966 h 510"/>
              <a:gd name="T18" fmla="*/ 193167 w 609"/>
              <a:gd name="T19" fmla="*/ 50912 h 510"/>
              <a:gd name="T20" fmla="*/ 132016 w 609"/>
              <a:gd name="T21" fmla="*/ 35747 h 510"/>
              <a:gd name="T22" fmla="*/ 121944 w 609"/>
              <a:gd name="T23" fmla="*/ 15165 h 510"/>
              <a:gd name="T24" fmla="*/ 129498 w 609"/>
              <a:gd name="T25" fmla="*/ 0 h 510"/>
              <a:gd name="T26" fmla="*/ 139929 w 609"/>
              <a:gd name="T27" fmla="*/ 5055 h 510"/>
              <a:gd name="T28" fmla="*/ 132016 w 609"/>
              <a:gd name="T29" fmla="*/ 35747 h 510"/>
              <a:gd name="T30" fmla="*/ 96764 w 609"/>
              <a:gd name="T31" fmla="*/ 15165 h 510"/>
              <a:gd name="T32" fmla="*/ 53238 w 609"/>
              <a:gd name="T33" fmla="*/ 58856 h 510"/>
              <a:gd name="T34" fmla="*/ 78778 w 609"/>
              <a:gd name="T35" fmla="*/ 5055 h 510"/>
              <a:gd name="T36" fmla="*/ 99282 w 609"/>
              <a:gd name="T37" fmla="*/ 10110 h 510"/>
              <a:gd name="T38" fmla="*/ 83814 w 609"/>
              <a:gd name="T39" fmla="*/ 68966 h 510"/>
              <a:gd name="T40" fmla="*/ 119426 w 609"/>
              <a:gd name="T41" fmla="*/ 68966 h 510"/>
              <a:gd name="T42" fmla="*/ 139929 w 609"/>
              <a:gd name="T43" fmla="*/ 114823 h 510"/>
              <a:gd name="T44" fmla="*/ 150002 w 609"/>
              <a:gd name="T45" fmla="*/ 163207 h 510"/>
              <a:gd name="T46" fmla="*/ 160074 w 609"/>
              <a:gd name="T47" fmla="*/ 124933 h 510"/>
              <a:gd name="T48" fmla="*/ 190649 w 609"/>
              <a:gd name="T49" fmla="*/ 122406 h 510"/>
              <a:gd name="T50" fmla="*/ 178059 w 609"/>
              <a:gd name="T51" fmla="*/ 176206 h 510"/>
              <a:gd name="T52" fmla="*/ 167628 w 609"/>
              <a:gd name="T53" fmla="*/ 183789 h 510"/>
              <a:gd name="T54" fmla="*/ 162592 w 609"/>
              <a:gd name="T55" fmla="*/ 183789 h 510"/>
              <a:gd name="T56" fmla="*/ 50720 w 609"/>
              <a:gd name="T57" fmla="*/ 183789 h 510"/>
              <a:gd name="T58" fmla="*/ 50720 w 609"/>
              <a:gd name="T59" fmla="*/ 183789 h 510"/>
              <a:gd name="T60" fmla="*/ 40648 w 609"/>
              <a:gd name="T61" fmla="*/ 176206 h 510"/>
              <a:gd name="T62" fmla="*/ 10072 w 609"/>
              <a:gd name="T63" fmla="*/ 89186 h 510"/>
              <a:gd name="T64" fmla="*/ 10072 w 609"/>
              <a:gd name="T65" fmla="*/ 68966 h 510"/>
              <a:gd name="T66" fmla="*/ 83814 w 609"/>
              <a:gd name="T67" fmla="*/ 68966 h 510"/>
              <a:gd name="T68" fmla="*/ 99282 w 609"/>
              <a:gd name="T69" fmla="*/ 153097 h 510"/>
              <a:gd name="T70" fmla="*/ 119426 w 609"/>
              <a:gd name="T71" fmla="*/ 153097 h 510"/>
              <a:gd name="T72" fmla="*/ 109354 w 609"/>
              <a:gd name="T73" fmla="*/ 89186 h 510"/>
              <a:gd name="T74" fmla="*/ 99282 w 609"/>
              <a:gd name="T75" fmla="*/ 153097 h 510"/>
              <a:gd name="T76" fmla="*/ 78778 w 609"/>
              <a:gd name="T77" fmla="*/ 99658 h 510"/>
              <a:gd name="T78" fmla="*/ 58274 w 609"/>
              <a:gd name="T79" fmla="*/ 99658 h 510"/>
              <a:gd name="T80" fmla="*/ 68706 w 609"/>
              <a:gd name="T81" fmla="*/ 163207 h 510"/>
              <a:gd name="T82" fmla="*/ 78778 w 609"/>
              <a:gd name="T83" fmla="*/ 99658 h 5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9" h="510">
                <a:moveTo>
                  <a:pt x="480" y="318"/>
                </a:moveTo>
                <a:lnTo>
                  <a:pt x="480" y="318"/>
                </a:lnTo>
                <a:cubicBezTo>
                  <a:pt x="417" y="318"/>
                  <a:pt x="360" y="269"/>
                  <a:pt x="360" y="198"/>
                </a:cubicBezTo>
                <a:cubicBezTo>
                  <a:pt x="360" y="127"/>
                  <a:pt x="417" y="78"/>
                  <a:pt x="480" y="78"/>
                </a:cubicBezTo>
                <a:cubicBezTo>
                  <a:pt x="551" y="78"/>
                  <a:pt x="608" y="127"/>
                  <a:pt x="608" y="198"/>
                </a:cubicBezTo>
                <a:cubicBezTo>
                  <a:pt x="608" y="269"/>
                  <a:pt x="551" y="318"/>
                  <a:pt x="480" y="318"/>
                </a:cubicBezTo>
                <a:close/>
                <a:moveTo>
                  <a:pt x="537" y="141"/>
                </a:moveTo>
                <a:lnTo>
                  <a:pt x="537" y="141"/>
                </a:lnTo>
                <a:cubicBezTo>
                  <a:pt x="530" y="141"/>
                  <a:pt x="523" y="141"/>
                  <a:pt x="523" y="148"/>
                </a:cubicBezTo>
                <a:cubicBezTo>
                  <a:pt x="466" y="205"/>
                  <a:pt x="466" y="205"/>
                  <a:pt x="466" y="205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38" y="184"/>
                  <a:pt x="431" y="177"/>
                  <a:pt x="424" y="177"/>
                </a:cubicBezTo>
                <a:cubicBezTo>
                  <a:pt x="410" y="177"/>
                  <a:pt x="396" y="191"/>
                  <a:pt x="396" y="205"/>
                </a:cubicBezTo>
                <a:cubicBezTo>
                  <a:pt x="396" y="212"/>
                  <a:pt x="403" y="219"/>
                  <a:pt x="410" y="226"/>
                </a:cubicBezTo>
                <a:cubicBezTo>
                  <a:pt x="445" y="261"/>
                  <a:pt x="445" y="261"/>
                  <a:pt x="445" y="261"/>
                </a:cubicBezTo>
                <a:cubicBezTo>
                  <a:pt x="452" y="269"/>
                  <a:pt x="459" y="276"/>
                  <a:pt x="466" y="276"/>
                </a:cubicBezTo>
                <a:cubicBezTo>
                  <a:pt x="473" y="276"/>
                  <a:pt x="480" y="269"/>
                  <a:pt x="480" y="261"/>
                </a:cubicBezTo>
                <a:cubicBezTo>
                  <a:pt x="558" y="191"/>
                  <a:pt x="558" y="191"/>
                  <a:pt x="558" y="191"/>
                </a:cubicBezTo>
                <a:cubicBezTo>
                  <a:pt x="565" y="184"/>
                  <a:pt x="565" y="177"/>
                  <a:pt x="565" y="170"/>
                </a:cubicBezTo>
                <a:cubicBezTo>
                  <a:pt x="565" y="156"/>
                  <a:pt x="558" y="141"/>
                  <a:pt x="537" y="141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9" y="42"/>
                  <a:pt x="339" y="42"/>
                  <a:pt x="339" y="42"/>
                </a:cubicBez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5" y="0"/>
                  <a:pt x="382" y="7"/>
                  <a:pt x="389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82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2" y="0"/>
                  <a:pt x="276" y="14"/>
                  <a:pt x="276" y="28"/>
                </a:cubicBezTo>
                <a:cubicBezTo>
                  <a:pt x="276" y="35"/>
                  <a:pt x="276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9" y="346"/>
                  <a:pt x="466" y="346"/>
                  <a:pt x="480" y="346"/>
                </a:cubicBezTo>
                <a:cubicBezTo>
                  <a:pt x="502" y="346"/>
                  <a:pt x="516" y="346"/>
                  <a:pt x="530" y="339"/>
                </a:cubicBezTo>
                <a:cubicBezTo>
                  <a:pt x="495" y="488"/>
                  <a:pt x="495" y="488"/>
                  <a:pt x="495" y="488"/>
                </a:cubicBezTo>
                <a:cubicBezTo>
                  <a:pt x="488" y="502"/>
                  <a:pt x="480" y="509"/>
                  <a:pt x="466" y="509"/>
                </a:cubicBez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77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7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5" name="Freeform 111"/>
          <p:cNvSpPr>
            <a:spLocks noChangeArrowheads="1"/>
          </p:cNvSpPr>
          <p:nvPr/>
        </p:nvSpPr>
        <p:spPr bwMode="auto">
          <a:xfrm>
            <a:off x="4605338" y="2201863"/>
            <a:ext cx="217487" cy="184150"/>
          </a:xfrm>
          <a:custGeom>
            <a:avLst/>
            <a:gdLst>
              <a:gd name="T0" fmla="*/ 173405 w 602"/>
              <a:gd name="T1" fmla="*/ 114823 h 510"/>
              <a:gd name="T2" fmla="*/ 173405 w 602"/>
              <a:gd name="T3" fmla="*/ 28164 h 510"/>
              <a:gd name="T4" fmla="*/ 173405 w 602"/>
              <a:gd name="T5" fmla="*/ 114823 h 510"/>
              <a:gd name="T6" fmla="*/ 193997 w 602"/>
              <a:gd name="T7" fmla="*/ 61383 h 510"/>
              <a:gd name="T8" fmla="*/ 143059 w 602"/>
              <a:gd name="T9" fmla="*/ 71494 h 510"/>
              <a:gd name="T10" fmla="*/ 193997 w 602"/>
              <a:gd name="T11" fmla="*/ 81604 h 510"/>
              <a:gd name="T12" fmla="*/ 193997 w 602"/>
              <a:gd name="T13" fmla="*/ 61383 h 510"/>
              <a:gd name="T14" fmla="*/ 132583 w 602"/>
              <a:gd name="T15" fmla="*/ 35747 h 510"/>
              <a:gd name="T16" fmla="*/ 119939 w 602"/>
              <a:gd name="T17" fmla="*/ 15165 h 510"/>
              <a:gd name="T18" fmla="*/ 130054 w 602"/>
              <a:gd name="T19" fmla="*/ 0 h 510"/>
              <a:gd name="T20" fmla="*/ 138002 w 602"/>
              <a:gd name="T21" fmla="*/ 5055 h 510"/>
              <a:gd name="T22" fmla="*/ 132583 w 602"/>
              <a:gd name="T23" fmla="*/ 35747 h 510"/>
              <a:gd name="T24" fmla="*/ 97179 w 602"/>
              <a:gd name="T25" fmla="*/ 15165 h 510"/>
              <a:gd name="T26" fmla="*/ 50938 w 602"/>
              <a:gd name="T27" fmla="*/ 58856 h 510"/>
              <a:gd name="T28" fmla="*/ 79116 w 602"/>
              <a:gd name="T29" fmla="*/ 5055 h 510"/>
              <a:gd name="T30" fmla="*/ 99708 w 602"/>
              <a:gd name="T31" fmla="*/ 10110 h 510"/>
              <a:gd name="T32" fmla="*/ 84174 w 602"/>
              <a:gd name="T33" fmla="*/ 68966 h 510"/>
              <a:gd name="T34" fmla="*/ 119939 w 602"/>
              <a:gd name="T35" fmla="*/ 68966 h 510"/>
              <a:gd name="T36" fmla="*/ 140530 w 602"/>
              <a:gd name="T37" fmla="*/ 114823 h 510"/>
              <a:gd name="T38" fmla="*/ 150646 w 602"/>
              <a:gd name="T39" fmla="*/ 163207 h 510"/>
              <a:gd name="T40" fmla="*/ 160761 w 602"/>
              <a:gd name="T41" fmla="*/ 124933 h 510"/>
              <a:gd name="T42" fmla="*/ 188939 w 602"/>
              <a:gd name="T43" fmla="*/ 122406 h 510"/>
              <a:gd name="T44" fmla="*/ 175934 w 602"/>
              <a:gd name="T45" fmla="*/ 176206 h 510"/>
              <a:gd name="T46" fmla="*/ 165819 w 602"/>
              <a:gd name="T47" fmla="*/ 183789 h 510"/>
              <a:gd name="T48" fmla="*/ 163290 w 602"/>
              <a:gd name="T49" fmla="*/ 183789 h 510"/>
              <a:gd name="T50" fmla="*/ 50938 w 602"/>
              <a:gd name="T51" fmla="*/ 183789 h 510"/>
              <a:gd name="T52" fmla="*/ 50938 w 602"/>
              <a:gd name="T53" fmla="*/ 183789 h 510"/>
              <a:gd name="T54" fmla="*/ 40822 w 602"/>
              <a:gd name="T55" fmla="*/ 176206 h 510"/>
              <a:gd name="T56" fmla="*/ 10115 w 602"/>
              <a:gd name="T57" fmla="*/ 89186 h 510"/>
              <a:gd name="T58" fmla="*/ 10115 w 602"/>
              <a:gd name="T59" fmla="*/ 68966 h 510"/>
              <a:gd name="T60" fmla="*/ 84174 w 602"/>
              <a:gd name="T61" fmla="*/ 68966 h 510"/>
              <a:gd name="T62" fmla="*/ 99708 w 602"/>
              <a:gd name="T63" fmla="*/ 153097 h 510"/>
              <a:gd name="T64" fmla="*/ 119939 w 602"/>
              <a:gd name="T65" fmla="*/ 153097 h 510"/>
              <a:gd name="T66" fmla="*/ 109823 w 602"/>
              <a:gd name="T67" fmla="*/ 89186 h 510"/>
              <a:gd name="T68" fmla="*/ 99708 w 602"/>
              <a:gd name="T69" fmla="*/ 153097 h 510"/>
              <a:gd name="T70" fmla="*/ 79116 w 602"/>
              <a:gd name="T71" fmla="*/ 99658 h 510"/>
              <a:gd name="T72" fmla="*/ 58524 w 602"/>
              <a:gd name="T73" fmla="*/ 99658 h 510"/>
              <a:gd name="T74" fmla="*/ 69001 w 602"/>
              <a:gd name="T75" fmla="*/ 163207 h 510"/>
              <a:gd name="T76" fmla="*/ 79116 w 602"/>
              <a:gd name="T77" fmla="*/ 99658 h 51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60" y="269"/>
                  <a:pt x="360" y="198"/>
                </a:cubicBezTo>
                <a:cubicBezTo>
                  <a:pt x="360" y="127"/>
                  <a:pt x="410" y="78"/>
                  <a:pt x="480" y="78"/>
                </a:cubicBezTo>
                <a:cubicBezTo>
                  <a:pt x="551" y="78"/>
                  <a:pt x="601" y="127"/>
                  <a:pt x="601" y="198"/>
                </a:cubicBezTo>
                <a:cubicBezTo>
                  <a:pt x="601" y="269"/>
                  <a:pt x="551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424" y="170"/>
                  <a:pt x="424" y="170"/>
                  <a:pt x="424" y="170"/>
                </a:cubicBezTo>
                <a:cubicBezTo>
                  <a:pt x="410" y="170"/>
                  <a:pt x="396" y="184"/>
                  <a:pt x="396" y="198"/>
                </a:cubicBezTo>
                <a:cubicBezTo>
                  <a:pt x="396" y="212"/>
                  <a:pt x="410" y="226"/>
                  <a:pt x="424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39" y="0"/>
                  <a:pt x="360" y="0"/>
                </a:cubicBezTo>
                <a:cubicBezTo>
                  <a:pt x="367" y="0"/>
                  <a:pt x="382" y="7"/>
                  <a:pt x="382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74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35"/>
                  <a:pt x="269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396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7" y="502"/>
                  <a:pt x="473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83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83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69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69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6" name="Freeform 112"/>
          <p:cNvSpPr>
            <a:spLocks noChangeArrowheads="1"/>
          </p:cNvSpPr>
          <p:nvPr/>
        </p:nvSpPr>
        <p:spPr bwMode="auto">
          <a:xfrm>
            <a:off x="4225925" y="2201863"/>
            <a:ext cx="215900" cy="184150"/>
          </a:xfrm>
          <a:custGeom>
            <a:avLst/>
            <a:gdLst>
              <a:gd name="T0" fmla="*/ 172426 w 601"/>
              <a:gd name="T1" fmla="*/ 114823 h 510"/>
              <a:gd name="T2" fmla="*/ 172426 w 601"/>
              <a:gd name="T3" fmla="*/ 28164 h 510"/>
              <a:gd name="T4" fmla="*/ 172426 w 601"/>
              <a:gd name="T5" fmla="*/ 114823 h 510"/>
              <a:gd name="T6" fmla="*/ 192902 w 601"/>
              <a:gd name="T7" fmla="*/ 61383 h 510"/>
              <a:gd name="T8" fmla="*/ 182844 w 601"/>
              <a:gd name="T9" fmla="*/ 50912 h 510"/>
              <a:gd name="T10" fmla="*/ 162368 w 601"/>
              <a:gd name="T11" fmla="*/ 50912 h 510"/>
              <a:gd name="T12" fmla="*/ 152310 w 601"/>
              <a:gd name="T13" fmla="*/ 61383 h 510"/>
              <a:gd name="T14" fmla="*/ 152310 w 601"/>
              <a:gd name="T15" fmla="*/ 81604 h 510"/>
              <a:gd name="T16" fmla="*/ 162368 w 601"/>
              <a:gd name="T17" fmla="*/ 91714 h 510"/>
              <a:gd name="T18" fmla="*/ 182844 w 601"/>
              <a:gd name="T19" fmla="*/ 91714 h 510"/>
              <a:gd name="T20" fmla="*/ 192902 w 601"/>
              <a:gd name="T21" fmla="*/ 81604 h 510"/>
              <a:gd name="T22" fmla="*/ 192902 w 601"/>
              <a:gd name="T23" fmla="*/ 61383 h 510"/>
              <a:gd name="T24" fmla="*/ 129320 w 601"/>
              <a:gd name="T25" fmla="*/ 35747 h 510"/>
              <a:gd name="T26" fmla="*/ 119261 w 601"/>
              <a:gd name="T27" fmla="*/ 15165 h 510"/>
              <a:gd name="T28" fmla="*/ 126805 w 601"/>
              <a:gd name="T29" fmla="*/ 0 h 510"/>
              <a:gd name="T30" fmla="*/ 136863 w 601"/>
              <a:gd name="T31" fmla="*/ 5055 h 510"/>
              <a:gd name="T32" fmla="*/ 129320 w 601"/>
              <a:gd name="T33" fmla="*/ 35747 h 510"/>
              <a:gd name="T34" fmla="*/ 96271 w 601"/>
              <a:gd name="T35" fmla="*/ 15165 h 510"/>
              <a:gd name="T36" fmla="*/ 50650 w 601"/>
              <a:gd name="T37" fmla="*/ 58856 h 510"/>
              <a:gd name="T38" fmla="*/ 78669 w 601"/>
              <a:gd name="T39" fmla="*/ 5055 h 510"/>
              <a:gd name="T40" fmla="*/ 96271 w 601"/>
              <a:gd name="T41" fmla="*/ 10110 h 510"/>
              <a:gd name="T42" fmla="*/ 81184 w 601"/>
              <a:gd name="T43" fmla="*/ 68966 h 510"/>
              <a:gd name="T44" fmla="*/ 116747 w 601"/>
              <a:gd name="T45" fmla="*/ 68966 h 510"/>
              <a:gd name="T46" fmla="*/ 136863 w 601"/>
              <a:gd name="T47" fmla="*/ 114823 h 510"/>
              <a:gd name="T48" fmla="*/ 147281 w 601"/>
              <a:gd name="T49" fmla="*/ 163207 h 510"/>
              <a:gd name="T50" fmla="*/ 157339 w 601"/>
              <a:gd name="T51" fmla="*/ 124933 h 510"/>
              <a:gd name="T52" fmla="*/ 187873 w 601"/>
              <a:gd name="T53" fmla="*/ 122406 h 510"/>
              <a:gd name="T54" fmla="*/ 174941 w 601"/>
              <a:gd name="T55" fmla="*/ 176206 h 510"/>
              <a:gd name="T56" fmla="*/ 164883 w 601"/>
              <a:gd name="T57" fmla="*/ 183789 h 510"/>
              <a:gd name="T58" fmla="*/ 159853 w 601"/>
              <a:gd name="T59" fmla="*/ 183789 h 510"/>
              <a:gd name="T60" fmla="*/ 50650 w 601"/>
              <a:gd name="T61" fmla="*/ 183789 h 510"/>
              <a:gd name="T62" fmla="*/ 50650 w 601"/>
              <a:gd name="T63" fmla="*/ 183789 h 510"/>
              <a:gd name="T64" fmla="*/ 40592 w 601"/>
              <a:gd name="T65" fmla="*/ 176206 h 510"/>
              <a:gd name="T66" fmla="*/ 10058 w 601"/>
              <a:gd name="T67" fmla="*/ 89186 h 510"/>
              <a:gd name="T68" fmla="*/ 10058 w 601"/>
              <a:gd name="T69" fmla="*/ 68966 h 510"/>
              <a:gd name="T70" fmla="*/ 81184 w 601"/>
              <a:gd name="T71" fmla="*/ 68966 h 510"/>
              <a:gd name="T72" fmla="*/ 96271 w 601"/>
              <a:gd name="T73" fmla="*/ 153097 h 510"/>
              <a:gd name="T74" fmla="*/ 116747 w 601"/>
              <a:gd name="T75" fmla="*/ 153097 h 510"/>
              <a:gd name="T76" fmla="*/ 106689 w 601"/>
              <a:gd name="T77" fmla="*/ 89186 h 510"/>
              <a:gd name="T78" fmla="*/ 96271 w 601"/>
              <a:gd name="T79" fmla="*/ 153097 h 510"/>
              <a:gd name="T80" fmla="*/ 76155 w 601"/>
              <a:gd name="T81" fmla="*/ 99658 h 510"/>
              <a:gd name="T82" fmla="*/ 55679 w 601"/>
              <a:gd name="T83" fmla="*/ 99658 h 510"/>
              <a:gd name="T84" fmla="*/ 65737 w 601"/>
              <a:gd name="T85" fmla="*/ 163207 h 510"/>
              <a:gd name="T86" fmla="*/ 76155 w 601"/>
              <a:gd name="T87" fmla="*/ 99658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1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0" y="78"/>
                </a:cubicBezTo>
                <a:cubicBezTo>
                  <a:pt x="544" y="78"/>
                  <a:pt x="600" y="127"/>
                  <a:pt x="600" y="198"/>
                </a:cubicBezTo>
                <a:cubicBezTo>
                  <a:pt x="600" y="269"/>
                  <a:pt x="544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509" y="170"/>
                  <a:pt x="509" y="170"/>
                  <a:pt x="509" y="170"/>
                </a:cubicBezTo>
                <a:cubicBezTo>
                  <a:pt x="509" y="141"/>
                  <a:pt x="509" y="141"/>
                  <a:pt x="509" y="141"/>
                </a:cubicBezTo>
                <a:cubicBezTo>
                  <a:pt x="509" y="127"/>
                  <a:pt x="494" y="113"/>
                  <a:pt x="480" y="113"/>
                </a:cubicBezTo>
                <a:cubicBezTo>
                  <a:pt x="459" y="113"/>
                  <a:pt x="452" y="127"/>
                  <a:pt x="452" y="141"/>
                </a:cubicBezTo>
                <a:cubicBezTo>
                  <a:pt x="452" y="170"/>
                  <a:pt x="452" y="170"/>
                  <a:pt x="452" y="170"/>
                </a:cubicBezTo>
                <a:cubicBezTo>
                  <a:pt x="424" y="170"/>
                  <a:pt x="424" y="170"/>
                  <a:pt x="424" y="170"/>
                </a:cubicBezTo>
                <a:cubicBezTo>
                  <a:pt x="403" y="170"/>
                  <a:pt x="396" y="184"/>
                  <a:pt x="396" y="198"/>
                </a:cubicBezTo>
                <a:cubicBezTo>
                  <a:pt x="396" y="212"/>
                  <a:pt x="403" y="226"/>
                  <a:pt x="424" y="226"/>
                </a:cubicBezTo>
                <a:cubicBezTo>
                  <a:pt x="452" y="226"/>
                  <a:pt x="452" y="226"/>
                  <a:pt x="452" y="226"/>
                </a:cubicBezTo>
                <a:cubicBezTo>
                  <a:pt x="452" y="254"/>
                  <a:pt x="452" y="254"/>
                  <a:pt x="452" y="254"/>
                </a:cubicBezTo>
                <a:cubicBezTo>
                  <a:pt x="452" y="269"/>
                  <a:pt x="459" y="283"/>
                  <a:pt x="480" y="283"/>
                </a:cubicBezTo>
                <a:cubicBezTo>
                  <a:pt x="494" y="283"/>
                  <a:pt x="509" y="269"/>
                  <a:pt x="509" y="254"/>
                </a:cubicBezTo>
                <a:cubicBezTo>
                  <a:pt x="509" y="226"/>
                  <a:pt x="509" y="226"/>
                  <a:pt x="509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0" y="99"/>
                </a:moveTo>
                <a:lnTo>
                  <a:pt x="360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7" y="0"/>
                  <a:pt x="374" y="7"/>
                  <a:pt x="381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4" y="85"/>
                  <a:pt x="360" y="99"/>
                </a:cubicBezTo>
                <a:close/>
                <a:moveTo>
                  <a:pt x="268" y="42"/>
                </a:moveTo>
                <a:lnTo>
                  <a:pt x="268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19" y="7"/>
                  <a:pt x="233" y="0"/>
                  <a:pt x="240" y="0"/>
                </a:cubicBezTo>
                <a:cubicBezTo>
                  <a:pt x="261" y="0"/>
                  <a:pt x="268" y="14"/>
                  <a:pt x="268" y="28"/>
                </a:cubicBezTo>
                <a:cubicBezTo>
                  <a:pt x="268" y="35"/>
                  <a:pt x="268" y="35"/>
                  <a:pt x="268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1" y="31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81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4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0" y="502"/>
                  <a:pt x="473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13" y="502"/>
                  <a:pt x="113" y="488"/>
                </a:cubicBezTo>
                <a:cubicBezTo>
                  <a:pt x="49" y="247"/>
                  <a:pt x="49" y="247"/>
                  <a:pt x="49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8" y="424"/>
                </a:moveTo>
                <a:lnTo>
                  <a:pt x="268" y="424"/>
                </a:lnTo>
                <a:cubicBezTo>
                  <a:pt x="268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8" y="254"/>
                  <a:pt x="268" y="276"/>
                </a:cubicBezTo>
                <a:lnTo>
                  <a:pt x="268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3" y="247"/>
                </a:cubicBezTo>
                <a:cubicBezTo>
                  <a:pt x="169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69" y="452"/>
                  <a:pt x="183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" name="Freeform 113"/>
          <p:cNvSpPr>
            <a:spLocks noChangeArrowheads="1"/>
          </p:cNvSpPr>
          <p:nvPr/>
        </p:nvSpPr>
        <p:spPr bwMode="auto">
          <a:xfrm>
            <a:off x="3843338" y="2201863"/>
            <a:ext cx="219075" cy="184150"/>
          </a:xfrm>
          <a:custGeom>
            <a:avLst/>
            <a:gdLst>
              <a:gd name="T0" fmla="*/ 218707 w 608"/>
              <a:gd name="T1" fmla="*/ 76549 h 510"/>
              <a:gd name="T2" fmla="*/ 218707 w 608"/>
              <a:gd name="T3" fmla="*/ 79076 h 510"/>
              <a:gd name="T4" fmla="*/ 218707 w 608"/>
              <a:gd name="T5" fmla="*/ 79076 h 510"/>
              <a:gd name="T6" fmla="*/ 208618 w 608"/>
              <a:gd name="T7" fmla="*/ 89186 h 510"/>
              <a:gd name="T8" fmla="*/ 177992 w 608"/>
              <a:gd name="T9" fmla="*/ 176206 h 510"/>
              <a:gd name="T10" fmla="*/ 167903 w 608"/>
              <a:gd name="T11" fmla="*/ 183789 h 510"/>
              <a:gd name="T12" fmla="*/ 167903 w 608"/>
              <a:gd name="T13" fmla="*/ 183789 h 510"/>
              <a:gd name="T14" fmla="*/ 162859 w 608"/>
              <a:gd name="T15" fmla="*/ 183789 h 510"/>
              <a:gd name="T16" fmla="*/ 50803 w 608"/>
              <a:gd name="T17" fmla="*/ 183789 h 510"/>
              <a:gd name="T18" fmla="*/ 50803 w 608"/>
              <a:gd name="T19" fmla="*/ 183789 h 510"/>
              <a:gd name="T20" fmla="*/ 40715 w 608"/>
              <a:gd name="T21" fmla="*/ 176206 h 510"/>
              <a:gd name="T22" fmla="*/ 10089 w 608"/>
              <a:gd name="T23" fmla="*/ 89186 h 510"/>
              <a:gd name="T24" fmla="*/ 10089 w 608"/>
              <a:gd name="T25" fmla="*/ 68966 h 510"/>
              <a:gd name="T26" fmla="*/ 50803 w 608"/>
              <a:gd name="T27" fmla="*/ 68966 h 510"/>
              <a:gd name="T28" fmla="*/ 83952 w 608"/>
              <a:gd name="T29" fmla="*/ 68966 h 510"/>
              <a:gd name="T30" fmla="*/ 127189 w 608"/>
              <a:gd name="T31" fmla="*/ 68966 h 510"/>
              <a:gd name="T32" fmla="*/ 152770 w 608"/>
              <a:gd name="T33" fmla="*/ 68966 h 510"/>
              <a:gd name="T34" fmla="*/ 167903 w 608"/>
              <a:gd name="T35" fmla="*/ 68966 h 510"/>
              <a:gd name="T36" fmla="*/ 208618 w 608"/>
              <a:gd name="T37" fmla="*/ 68966 h 510"/>
              <a:gd name="T38" fmla="*/ 208618 w 608"/>
              <a:gd name="T39" fmla="*/ 68966 h 510"/>
              <a:gd name="T40" fmla="*/ 78907 w 608"/>
              <a:gd name="T41" fmla="*/ 99658 h 510"/>
              <a:gd name="T42" fmla="*/ 68458 w 608"/>
              <a:gd name="T43" fmla="*/ 89186 h 510"/>
              <a:gd name="T44" fmla="*/ 58370 w 608"/>
              <a:gd name="T45" fmla="*/ 153097 h 510"/>
              <a:gd name="T46" fmla="*/ 78907 w 608"/>
              <a:gd name="T47" fmla="*/ 153097 h 510"/>
              <a:gd name="T48" fmla="*/ 119622 w 608"/>
              <a:gd name="T49" fmla="*/ 99658 h 510"/>
              <a:gd name="T50" fmla="*/ 109534 w 608"/>
              <a:gd name="T51" fmla="*/ 89186 h 510"/>
              <a:gd name="T52" fmla="*/ 99085 w 608"/>
              <a:gd name="T53" fmla="*/ 153097 h 510"/>
              <a:gd name="T54" fmla="*/ 119622 w 608"/>
              <a:gd name="T55" fmla="*/ 153097 h 510"/>
              <a:gd name="T56" fmla="*/ 160337 w 608"/>
              <a:gd name="T57" fmla="*/ 99658 h 510"/>
              <a:gd name="T58" fmla="*/ 150248 w 608"/>
              <a:gd name="T59" fmla="*/ 89186 h 510"/>
              <a:gd name="T60" fmla="*/ 139799 w 608"/>
              <a:gd name="T61" fmla="*/ 153097 h 510"/>
              <a:gd name="T62" fmla="*/ 160337 w 608"/>
              <a:gd name="T63" fmla="*/ 153097 h 510"/>
              <a:gd name="T64" fmla="*/ 122144 w 608"/>
              <a:gd name="T65" fmla="*/ 15165 h 510"/>
              <a:gd name="T66" fmla="*/ 122144 w 608"/>
              <a:gd name="T67" fmla="*/ 15165 h 510"/>
              <a:gd name="T68" fmla="*/ 129711 w 608"/>
              <a:gd name="T69" fmla="*/ 0 h 510"/>
              <a:gd name="T70" fmla="*/ 139799 w 608"/>
              <a:gd name="T71" fmla="*/ 5055 h 510"/>
              <a:gd name="T72" fmla="*/ 142321 w 608"/>
              <a:gd name="T73" fmla="*/ 58856 h 510"/>
              <a:gd name="T74" fmla="*/ 96562 w 608"/>
              <a:gd name="T75" fmla="*/ 15165 h 510"/>
              <a:gd name="T76" fmla="*/ 76385 w 608"/>
              <a:gd name="T77" fmla="*/ 58856 h 510"/>
              <a:gd name="T78" fmla="*/ 78907 w 608"/>
              <a:gd name="T79" fmla="*/ 5055 h 510"/>
              <a:gd name="T80" fmla="*/ 88996 w 608"/>
              <a:gd name="T81" fmla="*/ 0 h 510"/>
              <a:gd name="T82" fmla="*/ 96562 w 608"/>
              <a:gd name="T83" fmla="*/ 15165 h 5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8" h="510">
                <a:moveTo>
                  <a:pt x="607" y="212"/>
                </a:moveTo>
                <a:lnTo>
                  <a:pt x="607" y="212"/>
                </a:lnTo>
                <a:lnTo>
                  <a:pt x="607" y="219"/>
                </a:lnTo>
                <a:cubicBezTo>
                  <a:pt x="607" y="233"/>
                  <a:pt x="593" y="247"/>
                  <a:pt x="579" y="247"/>
                </a:cubicBezTo>
                <a:cubicBezTo>
                  <a:pt x="551" y="247"/>
                  <a:pt x="551" y="247"/>
                  <a:pt x="551" y="247"/>
                </a:cubicBezTo>
                <a:cubicBezTo>
                  <a:pt x="494" y="488"/>
                  <a:pt x="494" y="488"/>
                  <a:pt x="494" y="488"/>
                </a:cubicBezTo>
                <a:cubicBezTo>
                  <a:pt x="487" y="502"/>
                  <a:pt x="480" y="509"/>
                  <a:pt x="466" y="509"/>
                </a:cubicBez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233" y="191"/>
                  <a:pt x="233" y="191"/>
                  <a:pt x="233" y="191"/>
                </a:cubicBezTo>
                <a:cubicBezTo>
                  <a:pt x="353" y="191"/>
                  <a:pt x="353" y="191"/>
                  <a:pt x="353" y="191"/>
                </a:cubicBezTo>
                <a:cubicBezTo>
                  <a:pt x="424" y="191"/>
                  <a:pt x="424" y="191"/>
                  <a:pt x="424" y="191"/>
                </a:cubicBezTo>
                <a:cubicBezTo>
                  <a:pt x="466" y="191"/>
                  <a:pt x="466" y="191"/>
                  <a:pt x="466" y="191"/>
                </a:cubicBezTo>
                <a:cubicBezTo>
                  <a:pt x="579" y="191"/>
                  <a:pt x="579" y="191"/>
                  <a:pt x="579" y="191"/>
                </a:cubicBezTo>
                <a:cubicBezTo>
                  <a:pt x="593" y="191"/>
                  <a:pt x="600" y="198"/>
                  <a:pt x="607" y="212"/>
                </a:cubicBez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0" y="247"/>
                </a:cubicBezTo>
                <a:cubicBezTo>
                  <a:pt x="176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6" y="452"/>
                  <a:pt x="190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  <a:moveTo>
                  <a:pt x="332" y="276"/>
                </a:moveTo>
                <a:lnTo>
                  <a:pt x="332" y="276"/>
                </a:ln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5" y="254"/>
                  <a:pt x="275" y="276"/>
                </a:cubicBezTo>
                <a:cubicBezTo>
                  <a:pt x="275" y="424"/>
                  <a:pt x="275" y="424"/>
                  <a:pt x="275" y="424"/>
                </a:cubicBezTo>
                <a:cubicBezTo>
                  <a:pt x="275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lnTo>
                  <a:pt x="332" y="276"/>
                </a:lnTo>
                <a:close/>
                <a:moveTo>
                  <a:pt x="445" y="276"/>
                </a:moveTo>
                <a:lnTo>
                  <a:pt x="445" y="276"/>
                </a:lnTo>
                <a:cubicBezTo>
                  <a:pt x="445" y="254"/>
                  <a:pt x="431" y="247"/>
                  <a:pt x="417" y="247"/>
                </a:cubicBezTo>
                <a:cubicBezTo>
                  <a:pt x="403" y="247"/>
                  <a:pt x="388" y="254"/>
                  <a:pt x="388" y="276"/>
                </a:cubicBezTo>
                <a:cubicBezTo>
                  <a:pt x="388" y="424"/>
                  <a:pt x="388" y="424"/>
                  <a:pt x="388" y="424"/>
                </a:cubicBezTo>
                <a:cubicBezTo>
                  <a:pt x="388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lnTo>
                  <a:pt x="445" y="276"/>
                </a:lnTo>
                <a:close/>
                <a:moveTo>
                  <a:pt x="339" y="42"/>
                </a:moveTo>
                <a:lnTo>
                  <a:pt x="339" y="42"/>
                </a:ln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4" y="0"/>
                  <a:pt x="381" y="7"/>
                  <a:pt x="388" y="14"/>
                </a:cubicBezTo>
                <a:cubicBezTo>
                  <a:pt x="459" y="163"/>
                  <a:pt x="459" y="163"/>
                  <a:pt x="459" y="163"/>
                </a:cubicBezTo>
                <a:cubicBezTo>
                  <a:pt x="395" y="163"/>
                  <a:pt x="395" y="163"/>
                  <a:pt x="395" y="163"/>
                </a:cubicBezTo>
                <a:lnTo>
                  <a:pt x="339" y="42"/>
                </a:lnTo>
                <a:close/>
                <a:moveTo>
                  <a:pt x="268" y="42"/>
                </a:moveTo>
                <a:lnTo>
                  <a:pt x="268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5" y="14"/>
                  <a:pt x="275" y="28"/>
                </a:cubicBezTo>
                <a:cubicBezTo>
                  <a:pt x="275" y="35"/>
                  <a:pt x="275" y="35"/>
                  <a:pt x="268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" name="Freeform 114"/>
          <p:cNvSpPr>
            <a:spLocks noChangeArrowheads="1"/>
          </p:cNvSpPr>
          <p:nvPr/>
        </p:nvSpPr>
        <p:spPr bwMode="auto">
          <a:xfrm>
            <a:off x="3484563" y="2182813"/>
            <a:ext cx="176212" cy="219075"/>
          </a:xfrm>
          <a:custGeom>
            <a:avLst/>
            <a:gdLst>
              <a:gd name="T0" fmla="*/ 165396 w 489"/>
              <a:gd name="T1" fmla="*/ 218715 h 609"/>
              <a:gd name="T2" fmla="*/ 165396 w 489"/>
              <a:gd name="T3" fmla="*/ 218715 h 609"/>
              <a:gd name="T4" fmla="*/ 10090 w 489"/>
              <a:gd name="T5" fmla="*/ 218715 h 609"/>
              <a:gd name="T6" fmla="*/ 0 w 489"/>
              <a:gd name="T7" fmla="*/ 208643 h 609"/>
              <a:gd name="T8" fmla="*/ 0 w 489"/>
              <a:gd name="T9" fmla="*/ 198570 h 609"/>
              <a:gd name="T10" fmla="*/ 175846 w 489"/>
              <a:gd name="T11" fmla="*/ 198570 h 609"/>
              <a:gd name="T12" fmla="*/ 175846 w 489"/>
              <a:gd name="T13" fmla="*/ 208643 h 609"/>
              <a:gd name="T14" fmla="*/ 165396 w 489"/>
              <a:gd name="T15" fmla="*/ 218715 h 609"/>
              <a:gd name="T16" fmla="*/ 0 w 489"/>
              <a:gd name="T17" fmla="*/ 61154 h 609"/>
              <a:gd name="T18" fmla="*/ 0 w 489"/>
              <a:gd name="T19" fmla="*/ 61154 h 609"/>
              <a:gd name="T20" fmla="*/ 10090 w 489"/>
              <a:gd name="T21" fmla="*/ 51082 h 609"/>
              <a:gd name="T22" fmla="*/ 38196 w 489"/>
              <a:gd name="T23" fmla="*/ 51082 h 609"/>
              <a:gd name="T24" fmla="*/ 89364 w 489"/>
              <a:gd name="T25" fmla="*/ 0 h 609"/>
              <a:gd name="T26" fmla="*/ 140172 w 489"/>
              <a:gd name="T27" fmla="*/ 51082 h 609"/>
              <a:gd name="T28" fmla="*/ 165396 w 489"/>
              <a:gd name="T29" fmla="*/ 51082 h 609"/>
              <a:gd name="T30" fmla="*/ 175846 w 489"/>
              <a:gd name="T31" fmla="*/ 61154 h 609"/>
              <a:gd name="T32" fmla="*/ 175846 w 489"/>
              <a:gd name="T33" fmla="*/ 188498 h 609"/>
              <a:gd name="T34" fmla="*/ 0 w 489"/>
              <a:gd name="T35" fmla="*/ 188498 h 609"/>
              <a:gd name="T36" fmla="*/ 0 w 489"/>
              <a:gd name="T37" fmla="*/ 61154 h 609"/>
              <a:gd name="T38" fmla="*/ 119633 w 489"/>
              <a:gd name="T39" fmla="*/ 51082 h 609"/>
              <a:gd name="T40" fmla="*/ 119633 w 489"/>
              <a:gd name="T41" fmla="*/ 51082 h 609"/>
              <a:gd name="T42" fmla="*/ 89364 w 489"/>
              <a:gd name="T43" fmla="*/ 20505 h 609"/>
              <a:gd name="T44" fmla="*/ 58735 w 489"/>
              <a:gd name="T45" fmla="*/ 51082 h 609"/>
              <a:gd name="T46" fmla="*/ 119633 w 489"/>
              <a:gd name="T47" fmla="*/ 51082 h 60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9" h="609">
                <a:moveTo>
                  <a:pt x="459" y="608"/>
                </a:moveTo>
                <a:lnTo>
                  <a:pt x="45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552"/>
                  <a:pt x="0" y="552"/>
                  <a:pt x="0" y="552"/>
                </a:cubicBezTo>
                <a:cubicBezTo>
                  <a:pt x="488" y="552"/>
                  <a:pt x="488" y="552"/>
                  <a:pt x="488" y="552"/>
                </a:cubicBezTo>
                <a:cubicBezTo>
                  <a:pt x="488" y="580"/>
                  <a:pt x="488" y="580"/>
                  <a:pt x="488" y="580"/>
                </a:cubicBezTo>
                <a:cubicBezTo>
                  <a:pt x="488" y="594"/>
                  <a:pt x="481" y="608"/>
                  <a:pt x="459" y="608"/>
                </a:cubicBezTo>
                <a:close/>
                <a:moveTo>
                  <a:pt x="0" y="170"/>
                </a:moveTo>
                <a:lnTo>
                  <a:pt x="0" y="170"/>
                </a:lnTo>
                <a:cubicBezTo>
                  <a:pt x="0" y="156"/>
                  <a:pt x="14" y="142"/>
                  <a:pt x="28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06" y="64"/>
                  <a:pt x="170" y="0"/>
                  <a:pt x="248" y="0"/>
                </a:cubicBezTo>
                <a:cubicBezTo>
                  <a:pt x="325" y="0"/>
                  <a:pt x="389" y="64"/>
                  <a:pt x="389" y="142"/>
                </a:cubicBezTo>
                <a:cubicBezTo>
                  <a:pt x="459" y="142"/>
                  <a:pt x="459" y="142"/>
                  <a:pt x="459" y="142"/>
                </a:cubicBezTo>
                <a:cubicBezTo>
                  <a:pt x="481" y="142"/>
                  <a:pt x="488" y="156"/>
                  <a:pt x="488" y="170"/>
                </a:cubicBezTo>
                <a:cubicBezTo>
                  <a:pt x="488" y="524"/>
                  <a:pt x="488" y="524"/>
                  <a:pt x="488" y="524"/>
                </a:cubicBezTo>
                <a:cubicBezTo>
                  <a:pt x="0" y="524"/>
                  <a:pt x="0" y="524"/>
                  <a:pt x="0" y="524"/>
                </a:cubicBezTo>
                <a:lnTo>
                  <a:pt x="0" y="170"/>
                </a:lnTo>
                <a:close/>
                <a:moveTo>
                  <a:pt x="332" y="142"/>
                </a:moveTo>
                <a:lnTo>
                  <a:pt x="332" y="142"/>
                </a:lnTo>
                <a:cubicBezTo>
                  <a:pt x="332" y="99"/>
                  <a:pt x="290" y="57"/>
                  <a:pt x="248" y="57"/>
                </a:cubicBezTo>
                <a:cubicBezTo>
                  <a:pt x="198" y="57"/>
                  <a:pt x="163" y="99"/>
                  <a:pt x="163" y="142"/>
                </a:cubicBezTo>
                <a:lnTo>
                  <a:pt x="332" y="1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9" name="Freeform 115"/>
          <p:cNvSpPr>
            <a:spLocks noChangeArrowheads="1"/>
          </p:cNvSpPr>
          <p:nvPr/>
        </p:nvSpPr>
        <p:spPr bwMode="auto">
          <a:xfrm>
            <a:off x="3086100" y="2193925"/>
            <a:ext cx="215900" cy="198438"/>
          </a:xfrm>
          <a:custGeom>
            <a:avLst/>
            <a:gdLst>
              <a:gd name="T0" fmla="*/ 215533 w 601"/>
              <a:gd name="T1" fmla="*/ 81245 h 552"/>
              <a:gd name="T2" fmla="*/ 215533 w 601"/>
              <a:gd name="T3" fmla="*/ 81245 h 552"/>
              <a:gd name="T4" fmla="*/ 187514 w 601"/>
              <a:gd name="T5" fmla="*/ 109285 h 552"/>
              <a:gd name="T6" fmla="*/ 162368 w 601"/>
              <a:gd name="T7" fmla="*/ 81245 h 552"/>
              <a:gd name="T8" fmla="*/ 162368 w 601"/>
              <a:gd name="T9" fmla="*/ 81245 h 552"/>
              <a:gd name="T10" fmla="*/ 162368 w 601"/>
              <a:gd name="T11" fmla="*/ 81245 h 552"/>
              <a:gd name="T12" fmla="*/ 162368 w 601"/>
              <a:gd name="T13" fmla="*/ 81245 h 552"/>
              <a:gd name="T14" fmla="*/ 134349 w 601"/>
              <a:gd name="T15" fmla="*/ 109285 h 552"/>
              <a:gd name="T16" fmla="*/ 106330 w 601"/>
              <a:gd name="T17" fmla="*/ 81245 h 552"/>
              <a:gd name="T18" fmla="*/ 106330 w 601"/>
              <a:gd name="T19" fmla="*/ 81245 h 552"/>
              <a:gd name="T20" fmla="*/ 106330 w 601"/>
              <a:gd name="T21" fmla="*/ 81245 h 552"/>
              <a:gd name="T22" fmla="*/ 106330 w 601"/>
              <a:gd name="T23" fmla="*/ 81245 h 552"/>
              <a:gd name="T24" fmla="*/ 106330 w 601"/>
              <a:gd name="T25" fmla="*/ 81245 h 552"/>
              <a:gd name="T26" fmla="*/ 81184 w 601"/>
              <a:gd name="T27" fmla="*/ 109285 h 552"/>
              <a:gd name="T28" fmla="*/ 53165 w 601"/>
              <a:gd name="T29" fmla="*/ 81245 h 552"/>
              <a:gd name="T30" fmla="*/ 53165 w 601"/>
              <a:gd name="T31" fmla="*/ 81245 h 552"/>
              <a:gd name="T32" fmla="*/ 53165 w 601"/>
              <a:gd name="T33" fmla="*/ 81245 h 552"/>
              <a:gd name="T34" fmla="*/ 53165 w 601"/>
              <a:gd name="T35" fmla="*/ 81245 h 552"/>
              <a:gd name="T36" fmla="*/ 53165 w 601"/>
              <a:gd name="T37" fmla="*/ 81245 h 552"/>
              <a:gd name="T38" fmla="*/ 25145 w 601"/>
              <a:gd name="T39" fmla="*/ 109285 h 552"/>
              <a:gd name="T40" fmla="*/ 0 w 601"/>
              <a:gd name="T41" fmla="*/ 81245 h 552"/>
              <a:gd name="T42" fmla="*/ 0 w 601"/>
              <a:gd name="T43" fmla="*/ 81245 h 552"/>
              <a:gd name="T44" fmla="*/ 0 w 601"/>
              <a:gd name="T45" fmla="*/ 81245 h 552"/>
              <a:gd name="T46" fmla="*/ 0 w 601"/>
              <a:gd name="T47" fmla="*/ 81245 h 552"/>
              <a:gd name="T48" fmla="*/ 17602 w 601"/>
              <a:gd name="T49" fmla="*/ 30197 h 552"/>
              <a:gd name="T50" fmla="*/ 197931 w 601"/>
              <a:gd name="T51" fmla="*/ 30197 h 552"/>
              <a:gd name="T52" fmla="*/ 215533 w 601"/>
              <a:gd name="T53" fmla="*/ 81245 h 552"/>
              <a:gd name="T54" fmla="*/ 182484 w 601"/>
              <a:gd name="T55" fmla="*/ 20131 h 552"/>
              <a:gd name="T56" fmla="*/ 182484 w 601"/>
              <a:gd name="T57" fmla="*/ 20131 h 552"/>
              <a:gd name="T58" fmla="*/ 32689 w 601"/>
              <a:gd name="T59" fmla="*/ 20131 h 552"/>
              <a:gd name="T60" fmla="*/ 22631 w 601"/>
              <a:gd name="T61" fmla="*/ 10066 h 552"/>
              <a:gd name="T62" fmla="*/ 32689 w 601"/>
              <a:gd name="T63" fmla="*/ 0 h 552"/>
              <a:gd name="T64" fmla="*/ 182484 w 601"/>
              <a:gd name="T65" fmla="*/ 0 h 552"/>
              <a:gd name="T66" fmla="*/ 192902 w 601"/>
              <a:gd name="T67" fmla="*/ 10066 h 552"/>
              <a:gd name="T68" fmla="*/ 182484 w 601"/>
              <a:gd name="T69" fmla="*/ 20131 h 552"/>
              <a:gd name="T70" fmla="*/ 30175 w 601"/>
              <a:gd name="T71" fmla="*/ 119350 h 552"/>
              <a:gd name="T72" fmla="*/ 30175 w 601"/>
              <a:gd name="T73" fmla="*/ 119350 h 552"/>
              <a:gd name="T74" fmla="*/ 30175 w 601"/>
              <a:gd name="T75" fmla="*/ 119350 h 552"/>
              <a:gd name="T76" fmla="*/ 32689 w 601"/>
              <a:gd name="T77" fmla="*/ 119350 h 552"/>
              <a:gd name="T78" fmla="*/ 32689 w 601"/>
              <a:gd name="T79" fmla="*/ 119350 h 552"/>
              <a:gd name="T80" fmla="*/ 35204 w 601"/>
              <a:gd name="T81" fmla="*/ 119350 h 552"/>
              <a:gd name="T82" fmla="*/ 40592 w 601"/>
              <a:gd name="T83" fmla="*/ 116834 h 552"/>
              <a:gd name="T84" fmla="*/ 40592 w 601"/>
              <a:gd name="T85" fmla="*/ 116834 h 552"/>
              <a:gd name="T86" fmla="*/ 40592 w 601"/>
              <a:gd name="T87" fmla="*/ 116834 h 552"/>
              <a:gd name="T88" fmla="*/ 40592 w 601"/>
              <a:gd name="T89" fmla="*/ 167522 h 552"/>
              <a:gd name="T90" fmla="*/ 174941 w 601"/>
              <a:gd name="T91" fmla="*/ 167522 h 552"/>
              <a:gd name="T92" fmla="*/ 174941 w 601"/>
              <a:gd name="T93" fmla="*/ 116834 h 552"/>
              <a:gd name="T94" fmla="*/ 174941 w 601"/>
              <a:gd name="T95" fmla="*/ 116834 h 552"/>
              <a:gd name="T96" fmla="*/ 174941 w 601"/>
              <a:gd name="T97" fmla="*/ 116834 h 552"/>
              <a:gd name="T98" fmla="*/ 179970 w 601"/>
              <a:gd name="T99" fmla="*/ 119350 h 552"/>
              <a:gd name="T100" fmla="*/ 182484 w 601"/>
              <a:gd name="T101" fmla="*/ 119350 h 552"/>
              <a:gd name="T102" fmla="*/ 182484 w 601"/>
              <a:gd name="T103" fmla="*/ 119350 h 552"/>
              <a:gd name="T104" fmla="*/ 184999 w 601"/>
              <a:gd name="T105" fmla="*/ 119350 h 552"/>
              <a:gd name="T106" fmla="*/ 184999 w 601"/>
              <a:gd name="T107" fmla="*/ 119350 h 552"/>
              <a:gd name="T108" fmla="*/ 187514 w 601"/>
              <a:gd name="T109" fmla="*/ 119350 h 552"/>
              <a:gd name="T110" fmla="*/ 195416 w 601"/>
              <a:gd name="T111" fmla="*/ 119350 h 552"/>
              <a:gd name="T112" fmla="*/ 195416 w 601"/>
              <a:gd name="T113" fmla="*/ 188013 h 552"/>
              <a:gd name="T114" fmla="*/ 184999 w 601"/>
              <a:gd name="T115" fmla="*/ 198079 h 552"/>
              <a:gd name="T116" fmla="*/ 30175 w 601"/>
              <a:gd name="T117" fmla="*/ 198079 h 552"/>
              <a:gd name="T118" fmla="*/ 20116 w 601"/>
              <a:gd name="T119" fmla="*/ 188013 h 552"/>
              <a:gd name="T120" fmla="*/ 20116 w 601"/>
              <a:gd name="T121" fmla="*/ 119350 h 552"/>
              <a:gd name="T122" fmla="*/ 25145 w 601"/>
              <a:gd name="T123" fmla="*/ 119350 h 552"/>
              <a:gd name="T124" fmla="*/ 30175 w 601"/>
              <a:gd name="T125" fmla="*/ 119350 h 55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1" h="552">
                <a:moveTo>
                  <a:pt x="600" y="226"/>
                </a:moveTo>
                <a:lnTo>
                  <a:pt x="600" y="226"/>
                </a:lnTo>
                <a:cubicBezTo>
                  <a:pt x="600" y="268"/>
                  <a:pt x="565" y="304"/>
                  <a:pt x="522" y="304"/>
                </a:cubicBezTo>
                <a:cubicBezTo>
                  <a:pt x="480" y="304"/>
                  <a:pt x="452" y="268"/>
                  <a:pt x="452" y="226"/>
                </a:cubicBezTo>
                <a:cubicBezTo>
                  <a:pt x="452" y="268"/>
                  <a:pt x="417" y="304"/>
                  <a:pt x="374" y="304"/>
                </a:cubicBezTo>
                <a:cubicBezTo>
                  <a:pt x="332" y="304"/>
                  <a:pt x="296" y="268"/>
                  <a:pt x="296" y="226"/>
                </a:cubicBezTo>
                <a:cubicBezTo>
                  <a:pt x="296" y="268"/>
                  <a:pt x="268" y="304"/>
                  <a:pt x="226" y="304"/>
                </a:cubicBezTo>
                <a:cubicBezTo>
                  <a:pt x="183" y="304"/>
                  <a:pt x="148" y="268"/>
                  <a:pt x="148" y="226"/>
                </a:cubicBezTo>
                <a:cubicBezTo>
                  <a:pt x="148" y="268"/>
                  <a:pt x="113" y="304"/>
                  <a:pt x="70" y="304"/>
                </a:cubicBezTo>
                <a:cubicBezTo>
                  <a:pt x="28" y="304"/>
                  <a:pt x="0" y="268"/>
                  <a:pt x="0" y="226"/>
                </a:cubicBezTo>
                <a:cubicBezTo>
                  <a:pt x="49" y="84"/>
                  <a:pt x="49" y="84"/>
                  <a:pt x="49" y="84"/>
                </a:cubicBezTo>
                <a:cubicBezTo>
                  <a:pt x="551" y="84"/>
                  <a:pt x="551" y="84"/>
                  <a:pt x="551" y="84"/>
                </a:cubicBezTo>
                <a:cubicBezTo>
                  <a:pt x="600" y="226"/>
                  <a:pt x="600" y="226"/>
                  <a:pt x="600" y="226"/>
                </a:cubicBezTo>
                <a:close/>
                <a:moveTo>
                  <a:pt x="508" y="56"/>
                </a:moveTo>
                <a:lnTo>
                  <a:pt x="508" y="56"/>
                </a:lnTo>
                <a:cubicBezTo>
                  <a:pt x="91" y="56"/>
                  <a:pt x="91" y="56"/>
                  <a:pt x="91" y="56"/>
                </a:cubicBezTo>
                <a:cubicBezTo>
                  <a:pt x="77" y="56"/>
                  <a:pt x="63" y="49"/>
                  <a:pt x="63" y="28"/>
                </a:cubicBezTo>
                <a:cubicBezTo>
                  <a:pt x="63" y="14"/>
                  <a:pt x="77" y="0"/>
                  <a:pt x="91" y="0"/>
                </a:cubicBezTo>
                <a:cubicBezTo>
                  <a:pt x="508" y="0"/>
                  <a:pt x="508" y="0"/>
                  <a:pt x="508" y="0"/>
                </a:cubicBezTo>
                <a:cubicBezTo>
                  <a:pt x="522" y="0"/>
                  <a:pt x="537" y="14"/>
                  <a:pt x="537" y="28"/>
                </a:cubicBezTo>
                <a:cubicBezTo>
                  <a:pt x="537" y="49"/>
                  <a:pt x="522" y="56"/>
                  <a:pt x="508" y="56"/>
                </a:cubicBezTo>
                <a:close/>
                <a:moveTo>
                  <a:pt x="84" y="332"/>
                </a:moveTo>
                <a:lnTo>
                  <a:pt x="84" y="332"/>
                </a:lnTo>
                <a:cubicBezTo>
                  <a:pt x="84" y="332"/>
                  <a:pt x="84" y="332"/>
                  <a:pt x="91" y="332"/>
                </a:cubicBezTo>
                <a:cubicBezTo>
                  <a:pt x="91" y="332"/>
                  <a:pt x="91" y="332"/>
                  <a:pt x="98" y="332"/>
                </a:cubicBezTo>
                <a:cubicBezTo>
                  <a:pt x="98" y="325"/>
                  <a:pt x="106" y="325"/>
                  <a:pt x="113" y="325"/>
                </a:cubicBezTo>
                <a:cubicBezTo>
                  <a:pt x="113" y="466"/>
                  <a:pt x="113" y="466"/>
                  <a:pt x="113" y="466"/>
                </a:cubicBezTo>
                <a:cubicBezTo>
                  <a:pt x="487" y="466"/>
                  <a:pt x="487" y="466"/>
                  <a:pt x="487" y="466"/>
                </a:cubicBezTo>
                <a:cubicBezTo>
                  <a:pt x="487" y="325"/>
                  <a:pt x="487" y="325"/>
                  <a:pt x="487" y="325"/>
                </a:cubicBezTo>
                <a:cubicBezTo>
                  <a:pt x="494" y="325"/>
                  <a:pt x="494" y="325"/>
                  <a:pt x="501" y="332"/>
                </a:cubicBezTo>
                <a:cubicBezTo>
                  <a:pt x="501" y="332"/>
                  <a:pt x="501" y="332"/>
                  <a:pt x="508" y="332"/>
                </a:cubicBezTo>
                <a:lnTo>
                  <a:pt x="515" y="332"/>
                </a:lnTo>
                <a:lnTo>
                  <a:pt x="522" y="332"/>
                </a:lnTo>
                <a:cubicBezTo>
                  <a:pt x="530" y="332"/>
                  <a:pt x="537" y="332"/>
                  <a:pt x="544" y="332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1"/>
                  <a:pt x="515" y="551"/>
                </a:cubicBezTo>
                <a:cubicBezTo>
                  <a:pt x="84" y="551"/>
                  <a:pt x="84" y="551"/>
                  <a:pt x="84" y="551"/>
                </a:cubicBezTo>
                <a:cubicBezTo>
                  <a:pt x="63" y="551"/>
                  <a:pt x="56" y="537"/>
                  <a:pt x="56" y="523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63" y="332"/>
                  <a:pt x="63" y="332"/>
                  <a:pt x="70" y="332"/>
                </a:cubicBezTo>
                <a:cubicBezTo>
                  <a:pt x="77" y="332"/>
                  <a:pt x="77" y="332"/>
                  <a:pt x="84" y="3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0" name="Freeform 116"/>
          <p:cNvSpPr>
            <a:spLocks noChangeArrowheads="1"/>
          </p:cNvSpPr>
          <p:nvPr/>
        </p:nvSpPr>
        <p:spPr bwMode="auto">
          <a:xfrm>
            <a:off x="2703513" y="2189163"/>
            <a:ext cx="219075" cy="193675"/>
          </a:xfrm>
          <a:custGeom>
            <a:avLst/>
            <a:gdLst>
              <a:gd name="T0" fmla="*/ 173023 w 609"/>
              <a:gd name="T1" fmla="*/ 86398 h 538"/>
              <a:gd name="T2" fmla="*/ 173023 w 609"/>
              <a:gd name="T3" fmla="*/ 0 h 538"/>
              <a:gd name="T4" fmla="*/ 173023 w 609"/>
              <a:gd name="T5" fmla="*/ 86398 h 538"/>
              <a:gd name="T6" fmla="*/ 160433 w 609"/>
              <a:gd name="T7" fmla="*/ 20159 h 538"/>
              <a:gd name="T8" fmla="*/ 188131 w 609"/>
              <a:gd name="T9" fmla="*/ 20159 h 538"/>
              <a:gd name="T10" fmla="*/ 198563 w 609"/>
              <a:gd name="T11" fmla="*/ 30239 h 538"/>
              <a:gd name="T12" fmla="*/ 188131 w 609"/>
              <a:gd name="T13" fmla="*/ 20159 h 538"/>
              <a:gd name="T14" fmla="*/ 180577 w 609"/>
              <a:gd name="T15" fmla="*/ 22679 h 538"/>
              <a:gd name="T16" fmla="*/ 167987 w 609"/>
              <a:gd name="T17" fmla="*/ 22679 h 538"/>
              <a:gd name="T18" fmla="*/ 160433 w 609"/>
              <a:gd name="T19" fmla="*/ 20159 h 538"/>
              <a:gd name="T20" fmla="*/ 152520 w 609"/>
              <a:gd name="T21" fmla="*/ 35279 h 538"/>
              <a:gd name="T22" fmla="*/ 160433 w 609"/>
              <a:gd name="T23" fmla="*/ 43199 h 538"/>
              <a:gd name="T24" fmla="*/ 152520 w 609"/>
              <a:gd name="T25" fmla="*/ 50759 h 538"/>
              <a:gd name="T26" fmla="*/ 160433 w 609"/>
              <a:gd name="T27" fmla="*/ 65878 h 538"/>
              <a:gd name="T28" fmla="*/ 167987 w 609"/>
              <a:gd name="T29" fmla="*/ 63358 h 538"/>
              <a:gd name="T30" fmla="*/ 180577 w 609"/>
              <a:gd name="T31" fmla="*/ 63358 h 538"/>
              <a:gd name="T32" fmla="*/ 188131 w 609"/>
              <a:gd name="T33" fmla="*/ 65878 h 538"/>
              <a:gd name="T34" fmla="*/ 193167 w 609"/>
              <a:gd name="T35" fmla="*/ 50759 h 538"/>
              <a:gd name="T36" fmla="*/ 188131 w 609"/>
              <a:gd name="T37" fmla="*/ 43199 h 538"/>
              <a:gd name="T38" fmla="*/ 193167 w 609"/>
              <a:gd name="T39" fmla="*/ 35279 h 538"/>
              <a:gd name="T40" fmla="*/ 198563 w 609"/>
              <a:gd name="T41" fmla="*/ 60838 h 538"/>
              <a:gd name="T42" fmla="*/ 84174 w 609"/>
              <a:gd name="T43" fmla="*/ 116997 h 538"/>
              <a:gd name="T44" fmla="*/ 170505 w 609"/>
              <a:gd name="T45" fmla="*/ 111957 h 538"/>
              <a:gd name="T46" fmla="*/ 203599 w 609"/>
              <a:gd name="T47" fmla="*/ 88918 h 538"/>
              <a:gd name="T48" fmla="*/ 185613 w 609"/>
              <a:gd name="T49" fmla="*/ 124557 h 538"/>
              <a:gd name="T50" fmla="*/ 178059 w 609"/>
              <a:gd name="T51" fmla="*/ 132117 h 538"/>
              <a:gd name="T52" fmla="*/ 94246 w 609"/>
              <a:gd name="T53" fmla="*/ 152636 h 538"/>
              <a:gd name="T54" fmla="*/ 211153 w 609"/>
              <a:gd name="T55" fmla="*/ 172796 h 538"/>
              <a:gd name="T56" fmla="*/ 170505 w 609"/>
              <a:gd name="T57" fmla="*/ 172796 h 538"/>
              <a:gd name="T58" fmla="*/ 56116 w 609"/>
              <a:gd name="T59" fmla="*/ 193315 h 538"/>
              <a:gd name="T60" fmla="*/ 56116 w 609"/>
              <a:gd name="T61" fmla="*/ 152636 h 538"/>
              <a:gd name="T62" fmla="*/ 33094 w 609"/>
              <a:gd name="T63" fmla="*/ 40679 h 538"/>
              <a:gd name="T64" fmla="*/ 0 w 609"/>
              <a:gd name="T65" fmla="*/ 30239 h 538"/>
              <a:gd name="T66" fmla="*/ 40648 w 609"/>
              <a:gd name="T67" fmla="*/ 20159 h 538"/>
              <a:gd name="T68" fmla="*/ 51080 w 609"/>
              <a:gd name="T69" fmla="*/ 25199 h 538"/>
              <a:gd name="T70" fmla="*/ 119785 w 609"/>
              <a:gd name="T71" fmla="*/ 43199 h 538"/>
              <a:gd name="T72" fmla="*/ 63670 w 609"/>
              <a:gd name="T73" fmla="*/ 63358 h 5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2" y="0"/>
                  <a:pt x="608" y="49"/>
                  <a:pt x="608" y="120"/>
                </a:cubicBezTo>
                <a:cubicBezTo>
                  <a:pt x="608" y="191"/>
                  <a:pt x="552" y="240"/>
                  <a:pt x="481" y="240"/>
                </a:cubicBezTo>
                <a:close/>
                <a:moveTo>
                  <a:pt x="446" y="56"/>
                </a:moveTo>
                <a:lnTo>
                  <a:pt x="446" y="56"/>
                </a:lnTo>
                <a:close/>
                <a:moveTo>
                  <a:pt x="523" y="56"/>
                </a:moveTo>
                <a:lnTo>
                  <a:pt x="523" y="56"/>
                </a:lnTo>
                <a:close/>
                <a:moveTo>
                  <a:pt x="552" y="84"/>
                </a:moveTo>
                <a:lnTo>
                  <a:pt x="552" y="84"/>
                </a:lnTo>
                <a:cubicBezTo>
                  <a:pt x="552" y="63"/>
                  <a:pt x="537" y="56"/>
                  <a:pt x="523" y="56"/>
                </a:cubicBezTo>
                <a:cubicBezTo>
                  <a:pt x="516" y="56"/>
                  <a:pt x="509" y="56"/>
                  <a:pt x="502" y="63"/>
                </a:cubicBezTo>
                <a:cubicBezTo>
                  <a:pt x="481" y="77"/>
                  <a:pt x="481" y="77"/>
                  <a:pt x="481" y="77"/>
                </a:cubicBezTo>
                <a:cubicBezTo>
                  <a:pt x="467" y="63"/>
                  <a:pt x="467" y="63"/>
                  <a:pt x="467" y="63"/>
                </a:cubicBezTo>
                <a:cubicBezTo>
                  <a:pt x="460" y="56"/>
                  <a:pt x="453" y="56"/>
                  <a:pt x="446" y="56"/>
                </a:cubicBezTo>
                <a:cubicBezTo>
                  <a:pt x="432" y="56"/>
                  <a:pt x="417" y="63"/>
                  <a:pt x="417" y="84"/>
                </a:cubicBezTo>
                <a:cubicBezTo>
                  <a:pt x="417" y="91"/>
                  <a:pt x="417" y="98"/>
                  <a:pt x="424" y="98"/>
                </a:cubicBezTo>
                <a:cubicBezTo>
                  <a:pt x="446" y="120"/>
                  <a:pt x="446" y="120"/>
                  <a:pt x="446" y="120"/>
                </a:cubicBezTo>
                <a:cubicBezTo>
                  <a:pt x="424" y="141"/>
                  <a:pt x="424" y="141"/>
                  <a:pt x="424" y="141"/>
                </a:cubicBezTo>
                <a:cubicBezTo>
                  <a:pt x="417" y="141"/>
                  <a:pt x="417" y="148"/>
                  <a:pt x="417" y="155"/>
                </a:cubicBezTo>
                <a:cubicBezTo>
                  <a:pt x="417" y="176"/>
                  <a:pt x="432" y="183"/>
                  <a:pt x="446" y="183"/>
                </a:cubicBezTo>
                <a:cubicBezTo>
                  <a:pt x="453" y="183"/>
                  <a:pt x="460" y="183"/>
                  <a:pt x="467" y="176"/>
                </a:cubicBezTo>
                <a:cubicBezTo>
                  <a:pt x="481" y="162"/>
                  <a:pt x="481" y="162"/>
                  <a:pt x="481" y="162"/>
                </a:cubicBezTo>
                <a:cubicBezTo>
                  <a:pt x="502" y="176"/>
                  <a:pt x="502" y="176"/>
                  <a:pt x="502" y="176"/>
                </a:cubicBezTo>
                <a:cubicBezTo>
                  <a:pt x="509" y="183"/>
                  <a:pt x="516" y="183"/>
                  <a:pt x="523" y="183"/>
                </a:cubicBezTo>
                <a:cubicBezTo>
                  <a:pt x="537" y="183"/>
                  <a:pt x="552" y="176"/>
                  <a:pt x="552" y="155"/>
                </a:cubicBezTo>
                <a:cubicBezTo>
                  <a:pt x="552" y="148"/>
                  <a:pt x="545" y="141"/>
                  <a:pt x="537" y="141"/>
                </a:cubicBezTo>
                <a:cubicBezTo>
                  <a:pt x="523" y="120"/>
                  <a:pt x="523" y="120"/>
                  <a:pt x="523" y="120"/>
                </a:cubicBezTo>
                <a:cubicBezTo>
                  <a:pt x="537" y="98"/>
                  <a:pt x="537" y="98"/>
                  <a:pt x="537" y="98"/>
                </a:cubicBezTo>
                <a:cubicBezTo>
                  <a:pt x="545" y="98"/>
                  <a:pt x="552" y="91"/>
                  <a:pt x="552" y="84"/>
                </a:cubicBezTo>
                <a:close/>
                <a:moveTo>
                  <a:pt x="552" y="169"/>
                </a:moveTo>
                <a:lnTo>
                  <a:pt x="552" y="169"/>
                </a:lnTo>
                <a:close/>
                <a:moveTo>
                  <a:pt x="234" y="325"/>
                </a:moveTo>
                <a:lnTo>
                  <a:pt x="234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5" y="261"/>
                  <a:pt x="566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16" y="360"/>
                  <a:pt x="502" y="367"/>
                  <a:pt x="495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1" y="537"/>
                  <a:pt x="99" y="509"/>
                  <a:pt x="99" y="480"/>
                </a:cubicBezTo>
                <a:cubicBezTo>
                  <a:pt x="99" y="445"/>
                  <a:pt x="121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42" y="63"/>
                  <a:pt x="142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40" y="162"/>
                  <a:pt x="347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4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1" name="Freeform 117"/>
          <p:cNvSpPr>
            <a:spLocks noChangeArrowheads="1"/>
          </p:cNvSpPr>
          <p:nvPr/>
        </p:nvSpPr>
        <p:spPr bwMode="auto">
          <a:xfrm>
            <a:off x="2325688" y="2189163"/>
            <a:ext cx="217487" cy="193675"/>
          </a:xfrm>
          <a:custGeom>
            <a:avLst/>
            <a:gdLst>
              <a:gd name="T0" fmla="*/ 173766 w 602"/>
              <a:gd name="T1" fmla="*/ 86398 h 538"/>
              <a:gd name="T2" fmla="*/ 173766 w 602"/>
              <a:gd name="T3" fmla="*/ 86398 h 538"/>
              <a:gd name="T4" fmla="*/ 130415 w 602"/>
              <a:gd name="T5" fmla="*/ 43199 h 538"/>
              <a:gd name="T6" fmla="*/ 173766 w 602"/>
              <a:gd name="T7" fmla="*/ 0 h 538"/>
              <a:gd name="T8" fmla="*/ 217118 w 602"/>
              <a:gd name="T9" fmla="*/ 43199 h 538"/>
              <a:gd name="T10" fmla="*/ 173766 w 602"/>
              <a:gd name="T11" fmla="*/ 86398 h 538"/>
              <a:gd name="T12" fmla="*/ 193997 w 602"/>
              <a:gd name="T13" fmla="*/ 22679 h 538"/>
              <a:gd name="T14" fmla="*/ 193997 w 602"/>
              <a:gd name="T15" fmla="*/ 22679 h 538"/>
              <a:gd name="T16" fmla="*/ 186411 w 602"/>
              <a:gd name="T17" fmla="*/ 25199 h 538"/>
              <a:gd name="T18" fmla="*/ 166180 w 602"/>
              <a:gd name="T19" fmla="*/ 45719 h 538"/>
              <a:gd name="T20" fmla="*/ 161122 w 602"/>
              <a:gd name="T21" fmla="*/ 40679 h 538"/>
              <a:gd name="T22" fmla="*/ 153175 w 602"/>
              <a:gd name="T23" fmla="*/ 35279 h 538"/>
              <a:gd name="T24" fmla="*/ 143059 w 602"/>
              <a:gd name="T25" fmla="*/ 45719 h 538"/>
              <a:gd name="T26" fmla="*/ 145588 w 602"/>
              <a:gd name="T27" fmla="*/ 53279 h 538"/>
              <a:gd name="T28" fmla="*/ 161122 w 602"/>
              <a:gd name="T29" fmla="*/ 65878 h 538"/>
              <a:gd name="T30" fmla="*/ 166180 w 602"/>
              <a:gd name="T31" fmla="*/ 71278 h 538"/>
              <a:gd name="T32" fmla="*/ 173766 w 602"/>
              <a:gd name="T33" fmla="*/ 65878 h 538"/>
              <a:gd name="T34" fmla="*/ 201945 w 602"/>
              <a:gd name="T35" fmla="*/ 40679 h 538"/>
              <a:gd name="T36" fmla="*/ 204474 w 602"/>
              <a:gd name="T37" fmla="*/ 32759 h 538"/>
              <a:gd name="T38" fmla="*/ 193997 w 602"/>
              <a:gd name="T39" fmla="*/ 22679 h 538"/>
              <a:gd name="T40" fmla="*/ 81645 w 602"/>
              <a:gd name="T41" fmla="*/ 116997 h 538"/>
              <a:gd name="T42" fmla="*/ 81645 w 602"/>
              <a:gd name="T43" fmla="*/ 116997 h 538"/>
              <a:gd name="T44" fmla="*/ 171238 w 602"/>
              <a:gd name="T45" fmla="*/ 111957 h 538"/>
              <a:gd name="T46" fmla="*/ 176295 w 602"/>
              <a:gd name="T47" fmla="*/ 96478 h 538"/>
              <a:gd name="T48" fmla="*/ 201945 w 602"/>
              <a:gd name="T49" fmla="*/ 88918 h 538"/>
              <a:gd name="T50" fmla="*/ 186411 w 602"/>
              <a:gd name="T51" fmla="*/ 124557 h 538"/>
              <a:gd name="T52" fmla="*/ 186411 w 602"/>
              <a:gd name="T53" fmla="*/ 124557 h 538"/>
              <a:gd name="T54" fmla="*/ 178824 w 602"/>
              <a:gd name="T55" fmla="*/ 132117 h 538"/>
              <a:gd name="T56" fmla="*/ 178824 w 602"/>
              <a:gd name="T57" fmla="*/ 132117 h 538"/>
              <a:gd name="T58" fmla="*/ 89593 w 602"/>
              <a:gd name="T59" fmla="*/ 137156 h 538"/>
              <a:gd name="T60" fmla="*/ 94650 w 602"/>
              <a:gd name="T61" fmla="*/ 152636 h 538"/>
              <a:gd name="T62" fmla="*/ 191468 w 602"/>
              <a:gd name="T63" fmla="*/ 152636 h 538"/>
              <a:gd name="T64" fmla="*/ 212060 w 602"/>
              <a:gd name="T65" fmla="*/ 172796 h 538"/>
              <a:gd name="T66" fmla="*/ 191468 w 602"/>
              <a:gd name="T67" fmla="*/ 193315 h 538"/>
              <a:gd name="T68" fmla="*/ 171238 w 602"/>
              <a:gd name="T69" fmla="*/ 172796 h 538"/>
              <a:gd name="T70" fmla="*/ 74058 w 602"/>
              <a:gd name="T71" fmla="*/ 172796 h 538"/>
              <a:gd name="T72" fmla="*/ 53828 w 602"/>
              <a:gd name="T73" fmla="*/ 193315 h 538"/>
              <a:gd name="T74" fmla="*/ 33236 w 602"/>
              <a:gd name="T75" fmla="*/ 172796 h 538"/>
              <a:gd name="T76" fmla="*/ 53828 w 602"/>
              <a:gd name="T77" fmla="*/ 152636 h 538"/>
              <a:gd name="T78" fmla="*/ 74058 w 602"/>
              <a:gd name="T79" fmla="*/ 152636 h 538"/>
              <a:gd name="T80" fmla="*/ 33236 w 602"/>
              <a:gd name="T81" fmla="*/ 40679 h 538"/>
              <a:gd name="T82" fmla="*/ 10477 w 602"/>
              <a:gd name="T83" fmla="*/ 40679 h 538"/>
              <a:gd name="T84" fmla="*/ 0 w 602"/>
              <a:gd name="T85" fmla="*/ 30239 h 538"/>
              <a:gd name="T86" fmla="*/ 10477 w 602"/>
              <a:gd name="T87" fmla="*/ 20159 h 538"/>
              <a:gd name="T88" fmla="*/ 40822 w 602"/>
              <a:gd name="T89" fmla="*/ 20159 h 538"/>
              <a:gd name="T90" fmla="*/ 51299 w 602"/>
              <a:gd name="T91" fmla="*/ 25199 h 538"/>
              <a:gd name="T92" fmla="*/ 51299 w 602"/>
              <a:gd name="T93" fmla="*/ 25199 h 538"/>
              <a:gd name="T94" fmla="*/ 56357 w 602"/>
              <a:gd name="T95" fmla="*/ 43199 h 538"/>
              <a:gd name="T96" fmla="*/ 120300 w 602"/>
              <a:gd name="T97" fmla="*/ 43199 h 538"/>
              <a:gd name="T98" fmla="*/ 122829 w 602"/>
              <a:gd name="T99" fmla="*/ 63358 h 538"/>
              <a:gd name="T100" fmla="*/ 63943 w 602"/>
              <a:gd name="T101" fmla="*/ 63358 h 538"/>
              <a:gd name="T102" fmla="*/ 81645 w 602"/>
              <a:gd name="T103" fmla="*/ 116997 h 5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61" y="191"/>
                  <a:pt x="361" y="120"/>
                </a:cubicBezTo>
                <a:cubicBezTo>
                  <a:pt x="361" y="49"/>
                  <a:pt x="410" y="0"/>
                  <a:pt x="481" y="0"/>
                </a:cubicBezTo>
                <a:cubicBezTo>
                  <a:pt x="552" y="0"/>
                  <a:pt x="601" y="49"/>
                  <a:pt x="601" y="120"/>
                </a:cubicBezTo>
                <a:cubicBezTo>
                  <a:pt x="601" y="191"/>
                  <a:pt x="552" y="240"/>
                  <a:pt x="481" y="240"/>
                </a:cubicBezTo>
                <a:close/>
                <a:moveTo>
                  <a:pt x="537" y="63"/>
                </a:moveTo>
                <a:lnTo>
                  <a:pt x="537" y="63"/>
                </a:lnTo>
                <a:cubicBezTo>
                  <a:pt x="530" y="63"/>
                  <a:pt x="523" y="63"/>
                  <a:pt x="516" y="70"/>
                </a:cubicBezTo>
                <a:cubicBezTo>
                  <a:pt x="460" y="127"/>
                  <a:pt x="460" y="127"/>
                  <a:pt x="460" y="127"/>
                </a:cubicBezTo>
                <a:cubicBezTo>
                  <a:pt x="446" y="113"/>
                  <a:pt x="446" y="113"/>
                  <a:pt x="446" y="113"/>
                </a:cubicBezTo>
                <a:cubicBezTo>
                  <a:pt x="439" y="106"/>
                  <a:pt x="431" y="98"/>
                  <a:pt x="424" y="98"/>
                </a:cubicBezTo>
                <a:cubicBezTo>
                  <a:pt x="410" y="98"/>
                  <a:pt x="396" y="113"/>
                  <a:pt x="396" y="127"/>
                </a:cubicBezTo>
                <a:cubicBezTo>
                  <a:pt x="396" y="134"/>
                  <a:pt x="396" y="141"/>
                  <a:pt x="403" y="148"/>
                </a:cubicBezTo>
                <a:cubicBezTo>
                  <a:pt x="446" y="183"/>
                  <a:pt x="446" y="183"/>
                  <a:pt x="446" y="183"/>
                </a:cubicBezTo>
                <a:cubicBezTo>
                  <a:pt x="446" y="191"/>
                  <a:pt x="453" y="198"/>
                  <a:pt x="460" y="198"/>
                </a:cubicBezTo>
                <a:cubicBezTo>
                  <a:pt x="467" y="198"/>
                  <a:pt x="474" y="191"/>
                  <a:pt x="481" y="183"/>
                </a:cubicBezTo>
                <a:cubicBezTo>
                  <a:pt x="559" y="113"/>
                  <a:pt x="559" y="113"/>
                  <a:pt x="559" y="113"/>
                </a:cubicBezTo>
                <a:cubicBezTo>
                  <a:pt x="566" y="106"/>
                  <a:pt x="566" y="98"/>
                  <a:pt x="566" y="91"/>
                </a:cubicBezTo>
                <a:cubicBezTo>
                  <a:pt x="566" y="77"/>
                  <a:pt x="552" y="63"/>
                  <a:pt x="537" y="63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09" y="360"/>
                  <a:pt x="502" y="367"/>
                  <a:pt x="495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495" y="537"/>
                  <a:pt x="474" y="509"/>
                  <a:pt x="474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84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35" y="63"/>
                  <a:pt x="142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33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2" name="Freeform 118"/>
          <p:cNvSpPr>
            <a:spLocks noChangeArrowheads="1"/>
          </p:cNvSpPr>
          <p:nvPr/>
        </p:nvSpPr>
        <p:spPr bwMode="auto">
          <a:xfrm>
            <a:off x="1946275" y="2189163"/>
            <a:ext cx="217488" cy="193675"/>
          </a:xfrm>
          <a:custGeom>
            <a:avLst/>
            <a:gdLst>
              <a:gd name="T0" fmla="*/ 173767 w 602"/>
              <a:gd name="T1" fmla="*/ 86398 h 538"/>
              <a:gd name="T2" fmla="*/ 173767 w 602"/>
              <a:gd name="T3" fmla="*/ 86398 h 538"/>
              <a:gd name="T4" fmla="*/ 127887 w 602"/>
              <a:gd name="T5" fmla="*/ 43199 h 538"/>
              <a:gd name="T6" fmla="*/ 173767 w 602"/>
              <a:gd name="T7" fmla="*/ 0 h 538"/>
              <a:gd name="T8" fmla="*/ 217119 w 602"/>
              <a:gd name="T9" fmla="*/ 43199 h 538"/>
              <a:gd name="T10" fmla="*/ 173767 w 602"/>
              <a:gd name="T11" fmla="*/ 86398 h 538"/>
              <a:gd name="T12" fmla="*/ 193998 w 602"/>
              <a:gd name="T13" fmla="*/ 32759 h 538"/>
              <a:gd name="T14" fmla="*/ 193998 w 602"/>
              <a:gd name="T15" fmla="*/ 32759 h 538"/>
              <a:gd name="T16" fmla="*/ 153175 w 602"/>
              <a:gd name="T17" fmla="*/ 32759 h 538"/>
              <a:gd name="T18" fmla="*/ 143060 w 602"/>
              <a:gd name="T19" fmla="*/ 43199 h 538"/>
              <a:gd name="T20" fmla="*/ 153175 w 602"/>
              <a:gd name="T21" fmla="*/ 53279 h 538"/>
              <a:gd name="T22" fmla="*/ 193998 w 602"/>
              <a:gd name="T23" fmla="*/ 53279 h 538"/>
              <a:gd name="T24" fmla="*/ 204475 w 602"/>
              <a:gd name="T25" fmla="*/ 43199 h 538"/>
              <a:gd name="T26" fmla="*/ 193998 w 602"/>
              <a:gd name="T27" fmla="*/ 32759 h 538"/>
              <a:gd name="T28" fmla="*/ 81645 w 602"/>
              <a:gd name="T29" fmla="*/ 116997 h 538"/>
              <a:gd name="T30" fmla="*/ 81645 w 602"/>
              <a:gd name="T31" fmla="*/ 116997 h 538"/>
              <a:gd name="T32" fmla="*/ 168710 w 602"/>
              <a:gd name="T33" fmla="*/ 111957 h 538"/>
              <a:gd name="T34" fmla="*/ 176296 w 602"/>
              <a:gd name="T35" fmla="*/ 96478 h 538"/>
              <a:gd name="T36" fmla="*/ 201946 w 602"/>
              <a:gd name="T37" fmla="*/ 88918 h 538"/>
              <a:gd name="T38" fmla="*/ 186411 w 602"/>
              <a:gd name="T39" fmla="*/ 124557 h 538"/>
              <a:gd name="T40" fmla="*/ 186411 w 602"/>
              <a:gd name="T41" fmla="*/ 124557 h 538"/>
              <a:gd name="T42" fmla="*/ 176296 w 602"/>
              <a:gd name="T43" fmla="*/ 132117 h 538"/>
              <a:gd name="T44" fmla="*/ 176296 w 602"/>
              <a:gd name="T45" fmla="*/ 132117 h 538"/>
              <a:gd name="T46" fmla="*/ 89593 w 602"/>
              <a:gd name="T47" fmla="*/ 137156 h 538"/>
              <a:gd name="T48" fmla="*/ 94651 w 602"/>
              <a:gd name="T49" fmla="*/ 152636 h 538"/>
              <a:gd name="T50" fmla="*/ 188940 w 602"/>
              <a:gd name="T51" fmla="*/ 152636 h 538"/>
              <a:gd name="T52" fmla="*/ 209532 w 602"/>
              <a:gd name="T53" fmla="*/ 172796 h 538"/>
              <a:gd name="T54" fmla="*/ 188940 w 602"/>
              <a:gd name="T55" fmla="*/ 193315 h 538"/>
              <a:gd name="T56" fmla="*/ 168710 w 602"/>
              <a:gd name="T57" fmla="*/ 172796 h 538"/>
              <a:gd name="T58" fmla="*/ 74059 w 602"/>
              <a:gd name="T59" fmla="*/ 172796 h 538"/>
              <a:gd name="T60" fmla="*/ 53828 w 602"/>
              <a:gd name="T61" fmla="*/ 193315 h 538"/>
              <a:gd name="T62" fmla="*/ 33236 w 602"/>
              <a:gd name="T63" fmla="*/ 172796 h 538"/>
              <a:gd name="T64" fmla="*/ 53828 w 602"/>
              <a:gd name="T65" fmla="*/ 152636 h 538"/>
              <a:gd name="T66" fmla="*/ 71530 w 602"/>
              <a:gd name="T67" fmla="*/ 152636 h 538"/>
              <a:gd name="T68" fmla="*/ 33236 w 602"/>
              <a:gd name="T69" fmla="*/ 40679 h 538"/>
              <a:gd name="T70" fmla="*/ 10477 w 602"/>
              <a:gd name="T71" fmla="*/ 40679 h 538"/>
              <a:gd name="T72" fmla="*/ 0 w 602"/>
              <a:gd name="T73" fmla="*/ 30239 h 538"/>
              <a:gd name="T74" fmla="*/ 10477 w 602"/>
              <a:gd name="T75" fmla="*/ 20159 h 538"/>
              <a:gd name="T76" fmla="*/ 40823 w 602"/>
              <a:gd name="T77" fmla="*/ 20159 h 538"/>
              <a:gd name="T78" fmla="*/ 48770 w 602"/>
              <a:gd name="T79" fmla="*/ 25199 h 538"/>
              <a:gd name="T80" fmla="*/ 48770 w 602"/>
              <a:gd name="T81" fmla="*/ 25199 h 538"/>
              <a:gd name="T82" fmla="*/ 56357 w 602"/>
              <a:gd name="T83" fmla="*/ 43199 h 538"/>
              <a:gd name="T84" fmla="*/ 117410 w 602"/>
              <a:gd name="T85" fmla="*/ 43199 h 538"/>
              <a:gd name="T86" fmla="*/ 122829 w 602"/>
              <a:gd name="T87" fmla="*/ 63358 h 538"/>
              <a:gd name="T88" fmla="*/ 63943 w 602"/>
              <a:gd name="T89" fmla="*/ 63358 h 538"/>
              <a:gd name="T90" fmla="*/ 81645 w 602"/>
              <a:gd name="T91" fmla="*/ 116997 h 5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54" y="191"/>
                  <a:pt x="354" y="120"/>
                </a:cubicBezTo>
                <a:cubicBezTo>
                  <a:pt x="354" y="49"/>
                  <a:pt x="410" y="0"/>
                  <a:pt x="481" y="0"/>
                </a:cubicBezTo>
                <a:cubicBezTo>
                  <a:pt x="544" y="0"/>
                  <a:pt x="601" y="49"/>
                  <a:pt x="601" y="120"/>
                </a:cubicBezTo>
                <a:cubicBezTo>
                  <a:pt x="601" y="191"/>
                  <a:pt x="544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424" y="91"/>
                  <a:pt x="424" y="91"/>
                  <a:pt x="424" y="91"/>
                </a:cubicBezTo>
                <a:cubicBezTo>
                  <a:pt x="403" y="91"/>
                  <a:pt x="396" y="106"/>
                  <a:pt x="396" y="120"/>
                </a:cubicBezTo>
                <a:cubicBezTo>
                  <a:pt x="396" y="134"/>
                  <a:pt x="403" y="148"/>
                  <a:pt x="424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1" y="148"/>
                  <a:pt x="566" y="134"/>
                  <a:pt x="566" y="120"/>
                </a:cubicBezTo>
                <a:cubicBezTo>
                  <a:pt x="566" y="106"/>
                  <a:pt x="551" y="91"/>
                  <a:pt x="537" y="91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67" y="311"/>
                  <a:pt x="467" y="311"/>
                  <a:pt x="467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09" y="360"/>
                  <a:pt x="502" y="367"/>
                  <a:pt x="488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23" y="424"/>
                  <a:pt x="523" y="424"/>
                  <a:pt x="523" y="424"/>
                </a:cubicBezTo>
                <a:cubicBezTo>
                  <a:pt x="559" y="424"/>
                  <a:pt x="580" y="445"/>
                  <a:pt x="580" y="480"/>
                </a:cubicBezTo>
                <a:cubicBezTo>
                  <a:pt x="580" y="509"/>
                  <a:pt x="559" y="537"/>
                  <a:pt x="523" y="537"/>
                </a:cubicBezTo>
                <a:cubicBezTo>
                  <a:pt x="495" y="537"/>
                  <a:pt x="467" y="509"/>
                  <a:pt x="467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77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198" y="424"/>
                  <a:pt x="198" y="424"/>
                  <a:pt x="198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0" y="56"/>
                  <a:pt x="135" y="63"/>
                  <a:pt x="135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25" y="141"/>
                  <a:pt x="332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3" name="Freeform 119"/>
          <p:cNvSpPr>
            <a:spLocks noChangeArrowheads="1"/>
          </p:cNvSpPr>
          <p:nvPr/>
        </p:nvSpPr>
        <p:spPr bwMode="auto">
          <a:xfrm>
            <a:off x="1565275" y="2189163"/>
            <a:ext cx="219075" cy="193675"/>
          </a:xfrm>
          <a:custGeom>
            <a:avLst/>
            <a:gdLst>
              <a:gd name="T0" fmla="*/ 173023 w 609"/>
              <a:gd name="T1" fmla="*/ 86398 h 538"/>
              <a:gd name="T2" fmla="*/ 173023 w 609"/>
              <a:gd name="T3" fmla="*/ 86398 h 538"/>
              <a:gd name="T4" fmla="*/ 129857 w 609"/>
              <a:gd name="T5" fmla="*/ 43199 h 538"/>
              <a:gd name="T6" fmla="*/ 173023 w 609"/>
              <a:gd name="T7" fmla="*/ 0 h 538"/>
              <a:gd name="T8" fmla="*/ 218707 w 609"/>
              <a:gd name="T9" fmla="*/ 43199 h 538"/>
              <a:gd name="T10" fmla="*/ 173023 w 609"/>
              <a:gd name="T11" fmla="*/ 86398 h 538"/>
              <a:gd name="T12" fmla="*/ 193167 w 609"/>
              <a:gd name="T13" fmla="*/ 32759 h 538"/>
              <a:gd name="T14" fmla="*/ 193167 w 609"/>
              <a:gd name="T15" fmla="*/ 32759 h 538"/>
              <a:gd name="T16" fmla="*/ 183095 w 609"/>
              <a:gd name="T17" fmla="*/ 32759 h 538"/>
              <a:gd name="T18" fmla="*/ 183095 w 609"/>
              <a:gd name="T19" fmla="*/ 22679 h 538"/>
              <a:gd name="T20" fmla="*/ 173023 w 609"/>
              <a:gd name="T21" fmla="*/ 12600 h 538"/>
              <a:gd name="T22" fmla="*/ 162592 w 609"/>
              <a:gd name="T23" fmla="*/ 22679 h 538"/>
              <a:gd name="T24" fmla="*/ 162592 w 609"/>
              <a:gd name="T25" fmla="*/ 32759 h 538"/>
              <a:gd name="T26" fmla="*/ 152520 w 609"/>
              <a:gd name="T27" fmla="*/ 32759 h 538"/>
              <a:gd name="T28" fmla="*/ 142448 w 609"/>
              <a:gd name="T29" fmla="*/ 43199 h 538"/>
              <a:gd name="T30" fmla="*/ 152520 w 609"/>
              <a:gd name="T31" fmla="*/ 53279 h 538"/>
              <a:gd name="T32" fmla="*/ 162592 w 609"/>
              <a:gd name="T33" fmla="*/ 53279 h 538"/>
              <a:gd name="T34" fmla="*/ 162592 w 609"/>
              <a:gd name="T35" fmla="*/ 63358 h 538"/>
              <a:gd name="T36" fmla="*/ 173023 w 609"/>
              <a:gd name="T37" fmla="*/ 73798 h 538"/>
              <a:gd name="T38" fmla="*/ 183095 w 609"/>
              <a:gd name="T39" fmla="*/ 63358 h 538"/>
              <a:gd name="T40" fmla="*/ 183095 w 609"/>
              <a:gd name="T41" fmla="*/ 53279 h 538"/>
              <a:gd name="T42" fmla="*/ 193167 w 609"/>
              <a:gd name="T43" fmla="*/ 53279 h 538"/>
              <a:gd name="T44" fmla="*/ 203239 w 609"/>
              <a:gd name="T45" fmla="*/ 43199 h 538"/>
              <a:gd name="T46" fmla="*/ 193167 w 609"/>
              <a:gd name="T47" fmla="*/ 32759 h 538"/>
              <a:gd name="T48" fmla="*/ 83814 w 609"/>
              <a:gd name="T49" fmla="*/ 116997 h 538"/>
              <a:gd name="T50" fmla="*/ 83814 w 609"/>
              <a:gd name="T51" fmla="*/ 116997 h 538"/>
              <a:gd name="T52" fmla="*/ 170505 w 609"/>
              <a:gd name="T53" fmla="*/ 111957 h 538"/>
              <a:gd name="T54" fmla="*/ 178059 w 609"/>
              <a:gd name="T55" fmla="*/ 96478 h 538"/>
              <a:gd name="T56" fmla="*/ 203239 w 609"/>
              <a:gd name="T57" fmla="*/ 88918 h 538"/>
              <a:gd name="T58" fmla="*/ 185613 w 609"/>
              <a:gd name="T59" fmla="*/ 124557 h 538"/>
              <a:gd name="T60" fmla="*/ 185613 w 609"/>
              <a:gd name="T61" fmla="*/ 124557 h 538"/>
              <a:gd name="T62" fmla="*/ 178059 w 609"/>
              <a:gd name="T63" fmla="*/ 132117 h 538"/>
              <a:gd name="T64" fmla="*/ 178059 w 609"/>
              <a:gd name="T65" fmla="*/ 132117 h 538"/>
              <a:gd name="T66" fmla="*/ 88850 w 609"/>
              <a:gd name="T67" fmla="*/ 137156 h 538"/>
              <a:gd name="T68" fmla="*/ 94246 w 609"/>
              <a:gd name="T69" fmla="*/ 152636 h 538"/>
              <a:gd name="T70" fmla="*/ 190649 w 609"/>
              <a:gd name="T71" fmla="*/ 152636 h 538"/>
              <a:gd name="T72" fmla="*/ 211153 w 609"/>
              <a:gd name="T73" fmla="*/ 172796 h 538"/>
              <a:gd name="T74" fmla="*/ 190649 w 609"/>
              <a:gd name="T75" fmla="*/ 193315 h 538"/>
              <a:gd name="T76" fmla="*/ 170505 w 609"/>
              <a:gd name="T77" fmla="*/ 172796 h 538"/>
              <a:gd name="T78" fmla="*/ 76260 w 609"/>
              <a:gd name="T79" fmla="*/ 172796 h 538"/>
              <a:gd name="T80" fmla="*/ 56116 w 609"/>
              <a:gd name="T81" fmla="*/ 193315 h 538"/>
              <a:gd name="T82" fmla="*/ 35612 w 609"/>
              <a:gd name="T83" fmla="*/ 172796 h 538"/>
              <a:gd name="T84" fmla="*/ 56116 w 609"/>
              <a:gd name="T85" fmla="*/ 152636 h 538"/>
              <a:gd name="T86" fmla="*/ 73742 w 609"/>
              <a:gd name="T87" fmla="*/ 152636 h 538"/>
              <a:gd name="T88" fmla="*/ 33094 w 609"/>
              <a:gd name="T89" fmla="*/ 40679 h 538"/>
              <a:gd name="T90" fmla="*/ 10072 w 609"/>
              <a:gd name="T91" fmla="*/ 40679 h 538"/>
              <a:gd name="T92" fmla="*/ 0 w 609"/>
              <a:gd name="T93" fmla="*/ 30239 h 538"/>
              <a:gd name="T94" fmla="*/ 10072 w 609"/>
              <a:gd name="T95" fmla="*/ 20159 h 538"/>
              <a:gd name="T96" fmla="*/ 40648 w 609"/>
              <a:gd name="T97" fmla="*/ 20159 h 538"/>
              <a:gd name="T98" fmla="*/ 50720 w 609"/>
              <a:gd name="T99" fmla="*/ 25199 h 538"/>
              <a:gd name="T100" fmla="*/ 50720 w 609"/>
              <a:gd name="T101" fmla="*/ 25199 h 538"/>
              <a:gd name="T102" fmla="*/ 56116 w 609"/>
              <a:gd name="T103" fmla="*/ 43199 h 538"/>
              <a:gd name="T104" fmla="*/ 119426 w 609"/>
              <a:gd name="T105" fmla="*/ 43199 h 538"/>
              <a:gd name="T106" fmla="*/ 124462 w 609"/>
              <a:gd name="T107" fmla="*/ 63358 h 538"/>
              <a:gd name="T108" fmla="*/ 63670 w 609"/>
              <a:gd name="T109" fmla="*/ 63358 h 538"/>
              <a:gd name="T110" fmla="*/ 83814 w 609"/>
              <a:gd name="T111" fmla="*/ 116997 h 53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1" y="0"/>
                  <a:pt x="608" y="49"/>
                  <a:pt x="608" y="120"/>
                </a:cubicBezTo>
                <a:cubicBezTo>
                  <a:pt x="608" y="191"/>
                  <a:pt x="551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509" y="91"/>
                  <a:pt x="509" y="91"/>
                  <a:pt x="509" y="91"/>
                </a:cubicBezTo>
                <a:cubicBezTo>
                  <a:pt x="509" y="63"/>
                  <a:pt x="509" y="63"/>
                  <a:pt x="509" y="63"/>
                </a:cubicBezTo>
                <a:cubicBezTo>
                  <a:pt x="509" y="49"/>
                  <a:pt x="502" y="35"/>
                  <a:pt x="481" y="35"/>
                </a:cubicBezTo>
                <a:cubicBezTo>
                  <a:pt x="467" y="35"/>
                  <a:pt x="452" y="49"/>
                  <a:pt x="452" y="63"/>
                </a:cubicBezTo>
                <a:cubicBezTo>
                  <a:pt x="452" y="91"/>
                  <a:pt x="452" y="91"/>
                  <a:pt x="452" y="91"/>
                </a:cubicBezTo>
                <a:cubicBezTo>
                  <a:pt x="424" y="91"/>
                  <a:pt x="424" y="91"/>
                  <a:pt x="424" y="91"/>
                </a:cubicBezTo>
                <a:cubicBezTo>
                  <a:pt x="410" y="91"/>
                  <a:pt x="396" y="106"/>
                  <a:pt x="396" y="120"/>
                </a:cubicBezTo>
                <a:cubicBezTo>
                  <a:pt x="396" y="134"/>
                  <a:pt x="410" y="148"/>
                  <a:pt x="424" y="148"/>
                </a:cubicBezTo>
                <a:cubicBezTo>
                  <a:pt x="452" y="148"/>
                  <a:pt x="452" y="148"/>
                  <a:pt x="452" y="148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2" y="191"/>
                  <a:pt x="467" y="205"/>
                  <a:pt x="481" y="205"/>
                </a:cubicBezTo>
                <a:cubicBezTo>
                  <a:pt x="502" y="205"/>
                  <a:pt x="509" y="191"/>
                  <a:pt x="509" y="176"/>
                </a:cubicBezTo>
                <a:cubicBezTo>
                  <a:pt x="509" y="148"/>
                  <a:pt x="509" y="148"/>
                  <a:pt x="509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8" y="148"/>
                  <a:pt x="565" y="134"/>
                  <a:pt x="565" y="120"/>
                </a:cubicBezTo>
                <a:cubicBezTo>
                  <a:pt x="565" y="106"/>
                  <a:pt x="558" y="91"/>
                  <a:pt x="537" y="91"/>
                </a:cubicBezTo>
                <a:close/>
                <a:moveTo>
                  <a:pt x="233" y="325"/>
                </a:moveTo>
                <a:lnTo>
                  <a:pt x="233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4" y="261"/>
                  <a:pt x="565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16" y="360"/>
                  <a:pt x="502" y="367"/>
                  <a:pt x="495" y="367"/>
                </a:cubicBezTo>
                <a:cubicBezTo>
                  <a:pt x="247" y="381"/>
                  <a:pt x="247" y="381"/>
                  <a:pt x="247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8" y="424"/>
                  <a:pt x="587" y="445"/>
                  <a:pt x="587" y="480"/>
                </a:cubicBezTo>
                <a:cubicBezTo>
                  <a:pt x="587" y="509"/>
                  <a:pt x="558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0" y="537"/>
                  <a:pt x="99" y="509"/>
                  <a:pt x="99" y="480"/>
                </a:cubicBezTo>
                <a:cubicBezTo>
                  <a:pt x="99" y="445"/>
                  <a:pt x="120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14" y="113"/>
                  <a:pt x="0" y="98"/>
                  <a:pt x="0" y="84"/>
                </a:cubicBezTo>
                <a:cubicBezTo>
                  <a:pt x="0" y="63"/>
                  <a:pt x="14" y="56"/>
                  <a:pt x="28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7" y="56"/>
                  <a:pt x="141" y="63"/>
                  <a:pt x="141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2" y="141"/>
                  <a:pt x="339" y="162"/>
                  <a:pt x="346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3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4" name="Freeform 120"/>
          <p:cNvSpPr>
            <a:spLocks noChangeArrowheads="1"/>
          </p:cNvSpPr>
          <p:nvPr/>
        </p:nvSpPr>
        <p:spPr bwMode="auto">
          <a:xfrm>
            <a:off x="1185863" y="2208213"/>
            <a:ext cx="217487" cy="173037"/>
          </a:xfrm>
          <a:custGeom>
            <a:avLst/>
            <a:gdLst>
              <a:gd name="T0" fmla="*/ 217118 w 602"/>
              <a:gd name="T1" fmla="*/ 38054 h 482"/>
              <a:gd name="T2" fmla="*/ 217118 w 602"/>
              <a:gd name="T3" fmla="*/ 38054 h 482"/>
              <a:gd name="T4" fmla="*/ 217118 w 602"/>
              <a:gd name="T5" fmla="*/ 38054 h 482"/>
              <a:gd name="T6" fmla="*/ 186411 w 602"/>
              <a:gd name="T7" fmla="*/ 104109 h 482"/>
              <a:gd name="T8" fmla="*/ 186411 w 602"/>
              <a:gd name="T9" fmla="*/ 104109 h 482"/>
              <a:gd name="T10" fmla="*/ 178824 w 602"/>
              <a:gd name="T11" fmla="*/ 111648 h 482"/>
              <a:gd name="T12" fmla="*/ 178824 w 602"/>
              <a:gd name="T13" fmla="*/ 111648 h 482"/>
              <a:gd name="T14" fmla="*/ 89231 w 602"/>
              <a:gd name="T15" fmla="*/ 116674 h 482"/>
              <a:gd name="T16" fmla="*/ 94289 w 602"/>
              <a:gd name="T17" fmla="*/ 132111 h 482"/>
              <a:gd name="T18" fmla="*/ 191468 w 602"/>
              <a:gd name="T19" fmla="*/ 132111 h 482"/>
              <a:gd name="T20" fmla="*/ 212060 w 602"/>
              <a:gd name="T21" fmla="*/ 152215 h 482"/>
              <a:gd name="T22" fmla="*/ 191468 w 602"/>
              <a:gd name="T23" fmla="*/ 172678 h 482"/>
              <a:gd name="T24" fmla="*/ 171238 w 602"/>
              <a:gd name="T25" fmla="*/ 152215 h 482"/>
              <a:gd name="T26" fmla="*/ 74058 w 602"/>
              <a:gd name="T27" fmla="*/ 152215 h 482"/>
              <a:gd name="T28" fmla="*/ 53467 w 602"/>
              <a:gd name="T29" fmla="*/ 172678 h 482"/>
              <a:gd name="T30" fmla="*/ 33236 w 602"/>
              <a:gd name="T31" fmla="*/ 152215 h 482"/>
              <a:gd name="T32" fmla="*/ 53467 w 602"/>
              <a:gd name="T33" fmla="*/ 132111 h 482"/>
              <a:gd name="T34" fmla="*/ 74058 w 602"/>
              <a:gd name="T35" fmla="*/ 132111 h 482"/>
              <a:gd name="T36" fmla="*/ 33236 w 602"/>
              <a:gd name="T37" fmla="*/ 20463 h 482"/>
              <a:gd name="T38" fmla="*/ 10115 w 602"/>
              <a:gd name="T39" fmla="*/ 20463 h 482"/>
              <a:gd name="T40" fmla="*/ 0 w 602"/>
              <a:gd name="T41" fmla="*/ 10052 h 482"/>
              <a:gd name="T42" fmla="*/ 10115 w 602"/>
              <a:gd name="T43" fmla="*/ 0 h 482"/>
              <a:gd name="T44" fmla="*/ 40822 w 602"/>
              <a:gd name="T45" fmla="*/ 0 h 482"/>
              <a:gd name="T46" fmla="*/ 50938 w 602"/>
              <a:gd name="T47" fmla="*/ 5026 h 482"/>
              <a:gd name="T48" fmla="*/ 50938 w 602"/>
              <a:gd name="T49" fmla="*/ 5026 h 482"/>
              <a:gd name="T50" fmla="*/ 56357 w 602"/>
              <a:gd name="T51" fmla="*/ 22976 h 482"/>
              <a:gd name="T52" fmla="*/ 206641 w 602"/>
              <a:gd name="T53" fmla="*/ 22976 h 482"/>
              <a:gd name="T54" fmla="*/ 217118 w 602"/>
              <a:gd name="T55" fmla="*/ 33028 h 482"/>
              <a:gd name="T56" fmla="*/ 217118 w 602"/>
              <a:gd name="T57" fmla="*/ 38054 h 482"/>
              <a:gd name="T58" fmla="*/ 63943 w 602"/>
              <a:gd name="T59" fmla="*/ 43080 h 482"/>
              <a:gd name="T60" fmla="*/ 63943 w 602"/>
              <a:gd name="T61" fmla="*/ 43080 h 482"/>
              <a:gd name="T62" fmla="*/ 81645 w 602"/>
              <a:gd name="T63" fmla="*/ 96570 h 482"/>
              <a:gd name="T64" fmla="*/ 171238 w 602"/>
              <a:gd name="T65" fmla="*/ 91544 h 482"/>
              <a:gd name="T66" fmla="*/ 191468 w 602"/>
              <a:gd name="T67" fmla="*/ 43080 h 482"/>
              <a:gd name="T68" fmla="*/ 63943 w 602"/>
              <a:gd name="T69" fmla="*/ 43080 h 48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482">
                <a:moveTo>
                  <a:pt x="601" y="106"/>
                </a:moveTo>
                <a:lnTo>
                  <a:pt x="601" y="106"/>
                </a:lnTo>
                <a:cubicBezTo>
                  <a:pt x="516" y="290"/>
                  <a:pt x="516" y="290"/>
                  <a:pt x="516" y="290"/>
                </a:cubicBezTo>
                <a:cubicBezTo>
                  <a:pt x="509" y="304"/>
                  <a:pt x="502" y="311"/>
                  <a:pt x="495" y="311"/>
                </a:cubicBezTo>
                <a:cubicBezTo>
                  <a:pt x="247" y="325"/>
                  <a:pt x="247" y="325"/>
                  <a:pt x="247" y="325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530" y="368"/>
                  <a:pt x="530" y="368"/>
                  <a:pt x="530" y="368"/>
                </a:cubicBezTo>
                <a:cubicBezTo>
                  <a:pt x="558" y="368"/>
                  <a:pt x="587" y="389"/>
                  <a:pt x="587" y="424"/>
                </a:cubicBezTo>
                <a:cubicBezTo>
                  <a:pt x="587" y="453"/>
                  <a:pt x="558" y="481"/>
                  <a:pt x="530" y="481"/>
                </a:cubicBezTo>
                <a:cubicBezTo>
                  <a:pt x="495" y="481"/>
                  <a:pt x="474" y="453"/>
                  <a:pt x="474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205" y="453"/>
                  <a:pt x="184" y="481"/>
                  <a:pt x="148" y="481"/>
                </a:cubicBezTo>
                <a:cubicBezTo>
                  <a:pt x="120" y="481"/>
                  <a:pt x="92" y="453"/>
                  <a:pt x="92" y="424"/>
                </a:cubicBezTo>
                <a:cubicBezTo>
                  <a:pt x="92" y="389"/>
                  <a:pt x="120" y="368"/>
                  <a:pt x="148" y="368"/>
                </a:cubicBezTo>
                <a:cubicBezTo>
                  <a:pt x="205" y="368"/>
                  <a:pt x="205" y="368"/>
                  <a:pt x="205" y="368"/>
                </a:cubicBezTo>
                <a:cubicBezTo>
                  <a:pt x="92" y="57"/>
                  <a:pt x="92" y="57"/>
                  <a:pt x="92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7" y="0"/>
                  <a:pt x="134" y="7"/>
                  <a:pt x="141" y="14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572" y="64"/>
                  <a:pt x="572" y="64"/>
                  <a:pt x="572" y="64"/>
                </a:cubicBezTo>
                <a:cubicBezTo>
                  <a:pt x="594" y="64"/>
                  <a:pt x="601" y="78"/>
                  <a:pt x="601" y="92"/>
                </a:cubicBezTo>
                <a:cubicBezTo>
                  <a:pt x="601" y="99"/>
                  <a:pt x="601" y="99"/>
                  <a:pt x="601" y="106"/>
                </a:cubicBezTo>
                <a:close/>
                <a:moveTo>
                  <a:pt x="177" y="120"/>
                </a:moveTo>
                <a:lnTo>
                  <a:pt x="177" y="120"/>
                </a:lnTo>
                <a:cubicBezTo>
                  <a:pt x="226" y="269"/>
                  <a:pt x="226" y="269"/>
                  <a:pt x="226" y="269"/>
                </a:cubicBezTo>
                <a:cubicBezTo>
                  <a:pt x="474" y="255"/>
                  <a:pt x="474" y="255"/>
                  <a:pt x="474" y="255"/>
                </a:cubicBezTo>
                <a:cubicBezTo>
                  <a:pt x="530" y="120"/>
                  <a:pt x="530" y="120"/>
                  <a:pt x="530" y="120"/>
                </a:cubicBezTo>
                <a:lnTo>
                  <a:pt x="177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" name="Freeform 121"/>
          <p:cNvSpPr>
            <a:spLocks noChangeArrowheads="1"/>
          </p:cNvSpPr>
          <p:nvPr/>
        </p:nvSpPr>
        <p:spPr bwMode="auto">
          <a:xfrm>
            <a:off x="5365750" y="1824038"/>
            <a:ext cx="217488" cy="176212"/>
          </a:xfrm>
          <a:custGeom>
            <a:avLst/>
            <a:gdLst>
              <a:gd name="T0" fmla="*/ 207003 w 602"/>
              <a:gd name="T1" fmla="*/ 175851 h 488"/>
              <a:gd name="T2" fmla="*/ 207003 w 602"/>
              <a:gd name="T3" fmla="*/ 175851 h 488"/>
              <a:gd name="T4" fmla="*/ 10115 w 602"/>
              <a:gd name="T5" fmla="*/ 175851 h 488"/>
              <a:gd name="T6" fmla="*/ 0 w 602"/>
              <a:gd name="T7" fmla="*/ 165740 h 488"/>
              <a:gd name="T8" fmla="*/ 0 w 602"/>
              <a:gd name="T9" fmla="*/ 30693 h 488"/>
              <a:gd name="T10" fmla="*/ 10115 w 602"/>
              <a:gd name="T11" fmla="*/ 20221 h 488"/>
              <a:gd name="T12" fmla="*/ 53467 w 602"/>
              <a:gd name="T13" fmla="*/ 20221 h 488"/>
              <a:gd name="T14" fmla="*/ 69001 w 602"/>
              <a:gd name="T15" fmla="*/ 5055 h 488"/>
              <a:gd name="T16" fmla="*/ 76588 w 602"/>
              <a:gd name="T17" fmla="*/ 0 h 488"/>
              <a:gd name="T18" fmla="*/ 138002 w 602"/>
              <a:gd name="T19" fmla="*/ 0 h 488"/>
              <a:gd name="T20" fmla="*/ 145589 w 602"/>
              <a:gd name="T21" fmla="*/ 2528 h 488"/>
              <a:gd name="T22" fmla="*/ 145589 w 602"/>
              <a:gd name="T23" fmla="*/ 2528 h 488"/>
              <a:gd name="T24" fmla="*/ 163291 w 602"/>
              <a:gd name="T25" fmla="*/ 20221 h 488"/>
              <a:gd name="T26" fmla="*/ 207003 w 602"/>
              <a:gd name="T27" fmla="*/ 20221 h 488"/>
              <a:gd name="T28" fmla="*/ 217119 w 602"/>
              <a:gd name="T29" fmla="*/ 30693 h 488"/>
              <a:gd name="T30" fmla="*/ 217119 w 602"/>
              <a:gd name="T31" fmla="*/ 165740 h 488"/>
              <a:gd name="T32" fmla="*/ 207003 w 602"/>
              <a:gd name="T33" fmla="*/ 175851 h 488"/>
              <a:gd name="T34" fmla="*/ 107295 w 602"/>
              <a:gd name="T35" fmla="*/ 33220 h 488"/>
              <a:gd name="T36" fmla="*/ 107295 w 602"/>
              <a:gd name="T37" fmla="*/ 33220 h 488"/>
              <a:gd name="T38" fmla="*/ 45880 w 602"/>
              <a:gd name="T39" fmla="*/ 94245 h 488"/>
              <a:gd name="T40" fmla="*/ 107295 w 602"/>
              <a:gd name="T41" fmla="*/ 155630 h 488"/>
              <a:gd name="T42" fmla="*/ 168348 w 602"/>
              <a:gd name="T43" fmla="*/ 94245 h 488"/>
              <a:gd name="T44" fmla="*/ 107295 w 602"/>
              <a:gd name="T45" fmla="*/ 33220 h 488"/>
              <a:gd name="T46" fmla="*/ 107295 w 602"/>
              <a:gd name="T47" fmla="*/ 135048 h 488"/>
              <a:gd name="T48" fmla="*/ 107295 w 602"/>
              <a:gd name="T49" fmla="*/ 135048 h 488"/>
              <a:gd name="T50" fmla="*/ 66472 w 602"/>
              <a:gd name="T51" fmla="*/ 94245 h 488"/>
              <a:gd name="T52" fmla="*/ 107295 w 602"/>
              <a:gd name="T53" fmla="*/ 53441 h 488"/>
              <a:gd name="T54" fmla="*/ 148118 w 602"/>
              <a:gd name="T55" fmla="*/ 94245 h 488"/>
              <a:gd name="T56" fmla="*/ 107295 w 602"/>
              <a:gd name="T57" fmla="*/ 135048 h 48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2" h="488">
                <a:moveTo>
                  <a:pt x="573" y="487"/>
                </a:moveTo>
                <a:lnTo>
                  <a:pt x="573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7" y="487"/>
                  <a:pt x="0" y="480"/>
                  <a:pt x="0" y="459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91" y="14"/>
                  <a:pt x="191" y="14"/>
                  <a:pt x="191" y="14"/>
                </a:cubicBezTo>
                <a:cubicBezTo>
                  <a:pt x="198" y="7"/>
                  <a:pt x="205" y="0"/>
                  <a:pt x="212" y="0"/>
                </a:cubicBezTo>
                <a:cubicBezTo>
                  <a:pt x="382" y="0"/>
                  <a:pt x="382" y="0"/>
                  <a:pt x="382" y="0"/>
                </a:cubicBezTo>
                <a:cubicBezTo>
                  <a:pt x="389" y="0"/>
                  <a:pt x="396" y="0"/>
                  <a:pt x="403" y="7"/>
                </a:cubicBezTo>
                <a:cubicBezTo>
                  <a:pt x="452" y="56"/>
                  <a:pt x="452" y="56"/>
                  <a:pt x="452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80"/>
                  <a:pt x="587" y="487"/>
                  <a:pt x="573" y="487"/>
                </a:cubicBezTo>
                <a:close/>
                <a:moveTo>
                  <a:pt x="297" y="92"/>
                </a:moveTo>
                <a:lnTo>
                  <a:pt x="297" y="92"/>
                </a:lnTo>
                <a:cubicBezTo>
                  <a:pt x="205" y="92"/>
                  <a:pt x="127" y="169"/>
                  <a:pt x="127" y="261"/>
                </a:cubicBezTo>
                <a:cubicBezTo>
                  <a:pt x="127" y="360"/>
                  <a:pt x="205" y="431"/>
                  <a:pt x="297" y="431"/>
                </a:cubicBezTo>
                <a:cubicBezTo>
                  <a:pt x="396" y="431"/>
                  <a:pt x="466" y="360"/>
                  <a:pt x="466" y="261"/>
                </a:cubicBezTo>
                <a:cubicBezTo>
                  <a:pt x="466" y="169"/>
                  <a:pt x="396" y="92"/>
                  <a:pt x="297" y="92"/>
                </a:cubicBezTo>
                <a:close/>
                <a:moveTo>
                  <a:pt x="297" y="374"/>
                </a:moveTo>
                <a:lnTo>
                  <a:pt x="297" y="374"/>
                </a:lnTo>
                <a:cubicBezTo>
                  <a:pt x="233" y="374"/>
                  <a:pt x="184" y="325"/>
                  <a:pt x="184" y="261"/>
                </a:cubicBezTo>
                <a:cubicBezTo>
                  <a:pt x="184" y="198"/>
                  <a:pt x="233" y="148"/>
                  <a:pt x="297" y="148"/>
                </a:cubicBezTo>
                <a:cubicBezTo>
                  <a:pt x="361" y="148"/>
                  <a:pt x="410" y="198"/>
                  <a:pt x="410" y="261"/>
                </a:cubicBezTo>
                <a:cubicBezTo>
                  <a:pt x="410" y="325"/>
                  <a:pt x="361" y="374"/>
                  <a:pt x="297" y="3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6" name="Freeform 122"/>
          <p:cNvSpPr>
            <a:spLocks noChangeArrowheads="1"/>
          </p:cNvSpPr>
          <p:nvPr/>
        </p:nvSpPr>
        <p:spPr bwMode="auto">
          <a:xfrm>
            <a:off x="4983163" y="1803400"/>
            <a:ext cx="211137" cy="217488"/>
          </a:xfrm>
          <a:custGeom>
            <a:avLst/>
            <a:gdLst>
              <a:gd name="T0" fmla="*/ 210770 w 588"/>
              <a:gd name="T1" fmla="*/ 166187 h 602"/>
              <a:gd name="T2" fmla="*/ 210770 w 588"/>
              <a:gd name="T3" fmla="*/ 166187 h 602"/>
              <a:gd name="T4" fmla="*/ 172350 w 588"/>
              <a:gd name="T5" fmla="*/ 186418 h 602"/>
              <a:gd name="T6" fmla="*/ 137162 w 588"/>
              <a:gd name="T7" fmla="*/ 166187 h 602"/>
              <a:gd name="T8" fmla="*/ 172350 w 588"/>
              <a:gd name="T9" fmla="*/ 145594 h 602"/>
              <a:gd name="T10" fmla="*/ 190303 w 588"/>
              <a:gd name="T11" fmla="*/ 148123 h 602"/>
              <a:gd name="T12" fmla="*/ 190303 w 588"/>
              <a:gd name="T13" fmla="*/ 130421 h 602"/>
              <a:gd name="T14" fmla="*/ 190303 w 588"/>
              <a:gd name="T15" fmla="*/ 63946 h 602"/>
              <a:gd name="T16" fmla="*/ 76121 w 588"/>
              <a:gd name="T17" fmla="*/ 89596 h 602"/>
              <a:gd name="T18" fmla="*/ 76121 w 588"/>
              <a:gd name="T19" fmla="*/ 196534 h 602"/>
              <a:gd name="T20" fmla="*/ 38061 w 588"/>
              <a:gd name="T21" fmla="*/ 217127 h 602"/>
              <a:gd name="T22" fmla="*/ 0 w 588"/>
              <a:gd name="T23" fmla="*/ 196534 h 602"/>
              <a:gd name="T24" fmla="*/ 38061 w 588"/>
              <a:gd name="T25" fmla="*/ 176303 h 602"/>
              <a:gd name="T26" fmla="*/ 55655 w 588"/>
              <a:gd name="T27" fmla="*/ 178831 h 602"/>
              <a:gd name="T28" fmla="*/ 55655 w 588"/>
              <a:gd name="T29" fmla="*/ 163658 h 602"/>
              <a:gd name="T30" fmla="*/ 55655 w 588"/>
              <a:gd name="T31" fmla="*/ 40824 h 602"/>
              <a:gd name="T32" fmla="*/ 66068 w 588"/>
              <a:gd name="T33" fmla="*/ 30708 h 602"/>
              <a:gd name="T34" fmla="*/ 200357 w 588"/>
              <a:gd name="T35" fmla="*/ 0 h 602"/>
              <a:gd name="T36" fmla="*/ 210770 w 588"/>
              <a:gd name="T37" fmla="*/ 10477 h 602"/>
              <a:gd name="T38" fmla="*/ 210770 w 588"/>
              <a:gd name="T39" fmla="*/ 155710 h 602"/>
              <a:gd name="T40" fmla="*/ 210770 w 588"/>
              <a:gd name="T41" fmla="*/ 163658 h 602"/>
              <a:gd name="T42" fmla="*/ 210770 w 588"/>
              <a:gd name="T43" fmla="*/ 166187 h 60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8" h="602">
                <a:moveTo>
                  <a:pt x="587" y="460"/>
                </a:moveTo>
                <a:lnTo>
                  <a:pt x="587" y="460"/>
                </a:lnTo>
                <a:cubicBezTo>
                  <a:pt x="587" y="495"/>
                  <a:pt x="537" y="516"/>
                  <a:pt x="480" y="516"/>
                </a:cubicBezTo>
                <a:cubicBezTo>
                  <a:pt x="424" y="516"/>
                  <a:pt x="382" y="495"/>
                  <a:pt x="382" y="460"/>
                </a:cubicBezTo>
                <a:cubicBezTo>
                  <a:pt x="382" y="431"/>
                  <a:pt x="424" y="403"/>
                  <a:pt x="480" y="403"/>
                </a:cubicBezTo>
                <a:cubicBezTo>
                  <a:pt x="502" y="403"/>
                  <a:pt x="516" y="410"/>
                  <a:pt x="530" y="410"/>
                </a:cubicBezTo>
                <a:cubicBezTo>
                  <a:pt x="530" y="361"/>
                  <a:pt x="530" y="361"/>
                  <a:pt x="530" y="361"/>
                </a:cubicBezTo>
                <a:cubicBezTo>
                  <a:pt x="530" y="177"/>
                  <a:pt x="530" y="177"/>
                  <a:pt x="530" y="177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544"/>
                  <a:pt x="212" y="544"/>
                  <a:pt x="212" y="544"/>
                </a:cubicBezTo>
                <a:cubicBezTo>
                  <a:pt x="212" y="580"/>
                  <a:pt x="162" y="601"/>
                  <a:pt x="106" y="601"/>
                </a:cubicBezTo>
                <a:cubicBezTo>
                  <a:pt x="49" y="601"/>
                  <a:pt x="0" y="580"/>
                  <a:pt x="0" y="544"/>
                </a:cubicBezTo>
                <a:cubicBezTo>
                  <a:pt x="0" y="516"/>
                  <a:pt x="49" y="488"/>
                  <a:pt x="106" y="488"/>
                </a:cubicBezTo>
                <a:cubicBezTo>
                  <a:pt x="120" y="488"/>
                  <a:pt x="141" y="495"/>
                  <a:pt x="155" y="495"/>
                </a:cubicBezTo>
                <a:cubicBezTo>
                  <a:pt x="155" y="453"/>
                  <a:pt x="155" y="453"/>
                  <a:pt x="155" y="45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92"/>
                  <a:pt x="184" y="85"/>
                  <a:pt x="184" y="85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7" y="15"/>
                  <a:pt x="587" y="29"/>
                </a:cubicBezTo>
                <a:cubicBezTo>
                  <a:pt x="587" y="431"/>
                  <a:pt x="587" y="431"/>
                  <a:pt x="587" y="431"/>
                </a:cubicBezTo>
                <a:cubicBezTo>
                  <a:pt x="587" y="453"/>
                  <a:pt x="587" y="453"/>
                  <a:pt x="587" y="453"/>
                </a:cubicBezTo>
                <a:cubicBezTo>
                  <a:pt x="587" y="460"/>
                  <a:pt x="587" y="460"/>
                  <a:pt x="587" y="46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" name="Freeform 123"/>
          <p:cNvSpPr>
            <a:spLocks noChangeArrowheads="1"/>
          </p:cNvSpPr>
          <p:nvPr/>
        </p:nvSpPr>
        <p:spPr bwMode="auto">
          <a:xfrm>
            <a:off x="4643438" y="1865313"/>
            <a:ext cx="142875" cy="130175"/>
          </a:xfrm>
          <a:custGeom>
            <a:avLst/>
            <a:gdLst>
              <a:gd name="T0" fmla="*/ 132074 w 397"/>
              <a:gd name="T1" fmla="*/ 129814 h 361"/>
              <a:gd name="T2" fmla="*/ 132074 w 397"/>
              <a:gd name="T3" fmla="*/ 129814 h 361"/>
              <a:gd name="T4" fmla="*/ 121997 w 397"/>
              <a:gd name="T5" fmla="*/ 119718 h 361"/>
              <a:gd name="T6" fmla="*/ 121997 w 397"/>
              <a:gd name="T7" fmla="*/ 10097 h 361"/>
              <a:gd name="T8" fmla="*/ 132074 w 397"/>
              <a:gd name="T9" fmla="*/ 0 h 361"/>
              <a:gd name="T10" fmla="*/ 142510 w 397"/>
              <a:gd name="T11" fmla="*/ 10097 h 361"/>
              <a:gd name="T12" fmla="*/ 142510 w 397"/>
              <a:gd name="T13" fmla="*/ 119718 h 361"/>
              <a:gd name="T14" fmla="*/ 132074 w 397"/>
              <a:gd name="T15" fmla="*/ 129814 h 361"/>
              <a:gd name="T16" fmla="*/ 91408 w 397"/>
              <a:gd name="T17" fmla="*/ 129814 h 361"/>
              <a:gd name="T18" fmla="*/ 91408 w 397"/>
              <a:gd name="T19" fmla="*/ 129814 h 361"/>
              <a:gd name="T20" fmla="*/ 81332 w 397"/>
              <a:gd name="T21" fmla="*/ 119718 h 361"/>
              <a:gd name="T22" fmla="*/ 81332 w 397"/>
              <a:gd name="T23" fmla="*/ 38223 h 361"/>
              <a:gd name="T24" fmla="*/ 91408 w 397"/>
              <a:gd name="T25" fmla="*/ 28126 h 361"/>
              <a:gd name="T26" fmla="*/ 101844 w 397"/>
              <a:gd name="T27" fmla="*/ 38223 h 361"/>
              <a:gd name="T28" fmla="*/ 101844 w 397"/>
              <a:gd name="T29" fmla="*/ 119718 h 361"/>
              <a:gd name="T30" fmla="*/ 91408 w 397"/>
              <a:gd name="T31" fmla="*/ 129814 h 361"/>
              <a:gd name="T32" fmla="*/ 50742 w 397"/>
              <a:gd name="T33" fmla="*/ 129814 h 361"/>
              <a:gd name="T34" fmla="*/ 50742 w 397"/>
              <a:gd name="T35" fmla="*/ 129814 h 361"/>
              <a:gd name="T36" fmla="*/ 40666 w 397"/>
              <a:gd name="T37" fmla="*/ 119718 h 361"/>
              <a:gd name="T38" fmla="*/ 40666 w 397"/>
              <a:gd name="T39" fmla="*/ 63825 h 361"/>
              <a:gd name="T40" fmla="*/ 50742 w 397"/>
              <a:gd name="T41" fmla="*/ 53368 h 361"/>
              <a:gd name="T42" fmla="*/ 61179 w 397"/>
              <a:gd name="T43" fmla="*/ 63825 h 361"/>
              <a:gd name="T44" fmla="*/ 61179 w 397"/>
              <a:gd name="T45" fmla="*/ 119718 h 361"/>
              <a:gd name="T46" fmla="*/ 50742 w 397"/>
              <a:gd name="T47" fmla="*/ 129814 h 361"/>
              <a:gd name="T48" fmla="*/ 10076 w 397"/>
              <a:gd name="T49" fmla="*/ 129814 h 361"/>
              <a:gd name="T50" fmla="*/ 10076 w 397"/>
              <a:gd name="T51" fmla="*/ 129814 h 361"/>
              <a:gd name="T52" fmla="*/ 0 w 397"/>
              <a:gd name="T53" fmla="*/ 119718 h 361"/>
              <a:gd name="T54" fmla="*/ 0 w 397"/>
              <a:gd name="T55" fmla="*/ 91591 h 361"/>
              <a:gd name="T56" fmla="*/ 10076 w 397"/>
              <a:gd name="T57" fmla="*/ 81495 h 361"/>
              <a:gd name="T58" fmla="*/ 20153 w 397"/>
              <a:gd name="T59" fmla="*/ 91591 h 361"/>
              <a:gd name="T60" fmla="*/ 20153 w 397"/>
              <a:gd name="T61" fmla="*/ 119718 h 361"/>
              <a:gd name="T62" fmla="*/ 10076 w 397"/>
              <a:gd name="T63" fmla="*/ 129814 h 36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7" h="361">
                <a:moveTo>
                  <a:pt x="367" y="360"/>
                </a:moveTo>
                <a:lnTo>
                  <a:pt x="367" y="360"/>
                </a:lnTo>
                <a:cubicBezTo>
                  <a:pt x="346" y="360"/>
                  <a:pt x="339" y="346"/>
                  <a:pt x="339" y="332"/>
                </a:cubicBezTo>
                <a:cubicBezTo>
                  <a:pt x="339" y="28"/>
                  <a:pt x="339" y="28"/>
                  <a:pt x="339" y="28"/>
                </a:cubicBezTo>
                <a:cubicBezTo>
                  <a:pt x="339" y="14"/>
                  <a:pt x="346" y="0"/>
                  <a:pt x="367" y="0"/>
                </a:cubicBezTo>
                <a:cubicBezTo>
                  <a:pt x="381" y="0"/>
                  <a:pt x="396" y="14"/>
                  <a:pt x="396" y="28"/>
                </a:cubicBezTo>
                <a:cubicBezTo>
                  <a:pt x="396" y="332"/>
                  <a:pt x="396" y="332"/>
                  <a:pt x="396" y="332"/>
                </a:cubicBezTo>
                <a:cubicBezTo>
                  <a:pt x="396" y="346"/>
                  <a:pt x="381" y="360"/>
                  <a:pt x="367" y="360"/>
                </a:cubicBezTo>
                <a:close/>
                <a:moveTo>
                  <a:pt x="254" y="360"/>
                </a:moveTo>
                <a:lnTo>
                  <a:pt x="254" y="360"/>
                </a:lnTo>
                <a:cubicBezTo>
                  <a:pt x="233" y="360"/>
                  <a:pt x="226" y="346"/>
                  <a:pt x="226" y="332"/>
                </a:cubicBezTo>
                <a:cubicBezTo>
                  <a:pt x="226" y="106"/>
                  <a:pt x="226" y="106"/>
                  <a:pt x="226" y="106"/>
                </a:cubicBezTo>
                <a:cubicBezTo>
                  <a:pt x="226" y="85"/>
                  <a:pt x="233" y="78"/>
                  <a:pt x="254" y="78"/>
                </a:cubicBezTo>
                <a:cubicBezTo>
                  <a:pt x="268" y="78"/>
                  <a:pt x="283" y="85"/>
                  <a:pt x="283" y="106"/>
                </a:cubicBezTo>
                <a:cubicBezTo>
                  <a:pt x="283" y="332"/>
                  <a:pt x="283" y="332"/>
                  <a:pt x="283" y="332"/>
                </a:cubicBezTo>
                <a:cubicBezTo>
                  <a:pt x="283" y="346"/>
                  <a:pt x="268" y="360"/>
                  <a:pt x="254" y="360"/>
                </a:cubicBezTo>
                <a:close/>
                <a:moveTo>
                  <a:pt x="141" y="360"/>
                </a:moveTo>
                <a:lnTo>
                  <a:pt x="141" y="360"/>
                </a:lnTo>
                <a:cubicBezTo>
                  <a:pt x="120" y="360"/>
                  <a:pt x="113" y="346"/>
                  <a:pt x="113" y="332"/>
                </a:cubicBezTo>
                <a:cubicBezTo>
                  <a:pt x="113" y="177"/>
                  <a:pt x="113" y="177"/>
                  <a:pt x="113" y="177"/>
                </a:cubicBezTo>
                <a:cubicBezTo>
                  <a:pt x="113" y="163"/>
                  <a:pt x="120" y="148"/>
                  <a:pt x="141" y="148"/>
                </a:cubicBezTo>
                <a:cubicBezTo>
                  <a:pt x="155" y="148"/>
                  <a:pt x="170" y="163"/>
                  <a:pt x="170" y="177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0" y="346"/>
                  <a:pt x="155" y="360"/>
                  <a:pt x="141" y="360"/>
                </a:cubicBezTo>
                <a:close/>
                <a:moveTo>
                  <a:pt x="28" y="360"/>
                </a:moveTo>
                <a:lnTo>
                  <a:pt x="28" y="360"/>
                </a:lnTo>
                <a:cubicBezTo>
                  <a:pt x="7" y="360"/>
                  <a:pt x="0" y="346"/>
                  <a:pt x="0" y="332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40"/>
                  <a:pt x="7" y="226"/>
                  <a:pt x="28" y="226"/>
                </a:cubicBezTo>
                <a:cubicBezTo>
                  <a:pt x="42" y="226"/>
                  <a:pt x="56" y="240"/>
                  <a:pt x="56" y="254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56" y="346"/>
                  <a:pt x="42" y="360"/>
                  <a:pt x="28" y="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" name="Freeform 124"/>
          <p:cNvSpPr>
            <a:spLocks noChangeArrowheads="1"/>
          </p:cNvSpPr>
          <p:nvPr/>
        </p:nvSpPr>
        <p:spPr bwMode="auto">
          <a:xfrm>
            <a:off x="4225925" y="1831975"/>
            <a:ext cx="215900" cy="163513"/>
          </a:xfrm>
          <a:custGeom>
            <a:avLst/>
            <a:gdLst>
              <a:gd name="T0" fmla="*/ 213018 w 601"/>
              <a:gd name="T1" fmla="*/ 89517 h 453"/>
              <a:gd name="T2" fmla="*/ 213018 w 601"/>
              <a:gd name="T3" fmla="*/ 89517 h 453"/>
              <a:gd name="T4" fmla="*/ 213018 w 601"/>
              <a:gd name="T5" fmla="*/ 89517 h 453"/>
              <a:gd name="T6" fmla="*/ 172426 w 601"/>
              <a:gd name="T7" fmla="*/ 130305 h 453"/>
              <a:gd name="T8" fmla="*/ 172426 w 601"/>
              <a:gd name="T9" fmla="*/ 130305 h 453"/>
              <a:gd name="T10" fmla="*/ 164883 w 601"/>
              <a:gd name="T11" fmla="*/ 132832 h 453"/>
              <a:gd name="T12" fmla="*/ 154824 w 601"/>
              <a:gd name="T13" fmla="*/ 122364 h 453"/>
              <a:gd name="T14" fmla="*/ 157339 w 601"/>
              <a:gd name="T15" fmla="*/ 114784 h 453"/>
              <a:gd name="T16" fmla="*/ 157339 w 601"/>
              <a:gd name="T17" fmla="*/ 114784 h 453"/>
              <a:gd name="T18" fmla="*/ 190387 w 601"/>
              <a:gd name="T19" fmla="*/ 81576 h 453"/>
              <a:gd name="T20" fmla="*/ 157339 w 601"/>
              <a:gd name="T21" fmla="*/ 48368 h 453"/>
              <a:gd name="T22" fmla="*/ 157339 w 601"/>
              <a:gd name="T23" fmla="*/ 48368 h 453"/>
              <a:gd name="T24" fmla="*/ 154824 w 601"/>
              <a:gd name="T25" fmla="*/ 40788 h 453"/>
              <a:gd name="T26" fmla="*/ 164883 w 601"/>
              <a:gd name="T27" fmla="*/ 30681 h 453"/>
              <a:gd name="T28" fmla="*/ 172426 w 601"/>
              <a:gd name="T29" fmla="*/ 33208 h 453"/>
              <a:gd name="T30" fmla="*/ 172426 w 601"/>
              <a:gd name="T31" fmla="*/ 33208 h 453"/>
              <a:gd name="T32" fmla="*/ 213018 w 601"/>
              <a:gd name="T33" fmla="*/ 73996 h 453"/>
              <a:gd name="T34" fmla="*/ 215533 w 601"/>
              <a:gd name="T35" fmla="*/ 81576 h 453"/>
              <a:gd name="T36" fmla="*/ 213018 w 601"/>
              <a:gd name="T37" fmla="*/ 89517 h 453"/>
              <a:gd name="T38" fmla="*/ 88728 w 601"/>
              <a:gd name="T39" fmla="*/ 155572 h 453"/>
              <a:gd name="T40" fmla="*/ 88728 w 601"/>
              <a:gd name="T41" fmla="*/ 155572 h 453"/>
              <a:gd name="T42" fmla="*/ 81184 w 601"/>
              <a:gd name="T43" fmla="*/ 163152 h 453"/>
              <a:gd name="T44" fmla="*/ 71126 w 601"/>
              <a:gd name="T45" fmla="*/ 153045 h 453"/>
              <a:gd name="T46" fmla="*/ 71126 w 601"/>
              <a:gd name="T47" fmla="*/ 147992 h 453"/>
              <a:gd name="T48" fmla="*/ 124291 w 601"/>
              <a:gd name="T49" fmla="*/ 5053 h 453"/>
              <a:gd name="T50" fmla="*/ 134349 w 601"/>
              <a:gd name="T51" fmla="*/ 0 h 453"/>
              <a:gd name="T52" fmla="*/ 144766 w 601"/>
              <a:gd name="T53" fmla="*/ 10107 h 453"/>
              <a:gd name="T54" fmla="*/ 144766 w 601"/>
              <a:gd name="T55" fmla="*/ 12633 h 453"/>
              <a:gd name="T56" fmla="*/ 88728 w 601"/>
              <a:gd name="T57" fmla="*/ 155572 h 453"/>
              <a:gd name="T58" fmla="*/ 55679 w 601"/>
              <a:gd name="T59" fmla="*/ 48368 h 453"/>
              <a:gd name="T60" fmla="*/ 55679 w 601"/>
              <a:gd name="T61" fmla="*/ 48368 h 453"/>
              <a:gd name="T62" fmla="*/ 22631 w 601"/>
              <a:gd name="T63" fmla="*/ 81576 h 453"/>
              <a:gd name="T64" fmla="*/ 58194 w 601"/>
              <a:gd name="T65" fmla="*/ 114784 h 453"/>
              <a:gd name="T66" fmla="*/ 58194 w 601"/>
              <a:gd name="T67" fmla="*/ 114784 h 453"/>
              <a:gd name="T68" fmla="*/ 60708 w 601"/>
              <a:gd name="T69" fmla="*/ 122364 h 453"/>
              <a:gd name="T70" fmla="*/ 50650 w 601"/>
              <a:gd name="T71" fmla="*/ 132832 h 453"/>
              <a:gd name="T72" fmla="*/ 43107 w 601"/>
              <a:gd name="T73" fmla="*/ 130305 h 453"/>
              <a:gd name="T74" fmla="*/ 43107 w 601"/>
              <a:gd name="T75" fmla="*/ 130305 h 453"/>
              <a:gd name="T76" fmla="*/ 2515 w 601"/>
              <a:gd name="T77" fmla="*/ 89517 h 453"/>
              <a:gd name="T78" fmla="*/ 2515 w 601"/>
              <a:gd name="T79" fmla="*/ 89517 h 453"/>
              <a:gd name="T80" fmla="*/ 0 w 601"/>
              <a:gd name="T81" fmla="*/ 81576 h 453"/>
              <a:gd name="T82" fmla="*/ 2515 w 601"/>
              <a:gd name="T83" fmla="*/ 73996 h 453"/>
              <a:gd name="T84" fmla="*/ 43107 w 601"/>
              <a:gd name="T85" fmla="*/ 33208 h 453"/>
              <a:gd name="T86" fmla="*/ 43107 w 601"/>
              <a:gd name="T87" fmla="*/ 33208 h 453"/>
              <a:gd name="T88" fmla="*/ 50650 w 601"/>
              <a:gd name="T89" fmla="*/ 30681 h 453"/>
              <a:gd name="T90" fmla="*/ 60708 w 601"/>
              <a:gd name="T91" fmla="*/ 40788 h 453"/>
              <a:gd name="T92" fmla="*/ 55679 w 601"/>
              <a:gd name="T93" fmla="*/ 48368 h 45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1" h="453">
                <a:moveTo>
                  <a:pt x="593" y="248"/>
                </a:moveTo>
                <a:lnTo>
                  <a:pt x="593" y="248"/>
                </a:lnTo>
                <a:cubicBezTo>
                  <a:pt x="480" y="361"/>
                  <a:pt x="480" y="361"/>
                  <a:pt x="480" y="361"/>
                </a:cubicBezTo>
                <a:cubicBezTo>
                  <a:pt x="473" y="361"/>
                  <a:pt x="466" y="368"/>
                  <a:pt x="459" y="368"/>
                </a:cubicBezTo>
                <a:cubicBezTo>
                  <a:pt x="445" y="368"/>
                  <a:pt x="431" y="353"/>
                  <a:pt x="431" y="339"/>
                </a:cubicBezTo>
                <a:cubicBezTo>
                  <a:pt x="431" y="332"/>
                  <a:pt x="431" y="325"/>
                  <a:pt x="438" y="318"/>
                </a:cubicBezTo>
                <a:cubicBezTo>
                  <a:pt x="530" y="226"/>
                  <a:pt x="530" y="226"/>
                  <a:pt x="530" y="226"/>
                </a:cubicBezTo>
                <a:cubicBezTo>
                  <a:pt x="438" y="134"/>
                  <a:pt x="438" y="134"/>
                  <a:pt x="438" y="134"/>
                </a:cubicBezTo>
                <a:cubicBezTo>
                  <a:pt x="431" y="127"/>
                  <a:pt x="431" y="120"/>
                  <a:pt x="431" y="113"/>
                </a:cubicBezTo>
                <a:cubicBezTo>
                  <a:pt x="431" y="92"/>
                  <a:pt x="445" y="85"/>
                  <a:pt x="459" y="85"/>
                </a:cubicBezTo>
                <a:cubicBezTo>
                  <a:pt x="466" y="85"/>
                  <a:pt x="473" y="85"/>
                  <a:pt x="480" y="92"/>
                </a:cubicBezTo>
                <a:cubicBezTo>
                  <a:pt x="593" y="205"/>
                  <a:pt x="593" y="205"/>
                  <a:pt x="593" y="205"/>
                </a:cubicBezTo>
                <a:cubicBezTo>
                  <a:pt x="593" y="205"/>
                  <a:pt x="600" y="212"/>
                  <a:pt x="600" y="226"/>
                </a:cubicBezTo>
                <a:cubicBezTo>
                  <a:pt x="600" y="233"/>
                  <a:pt x="600" y="240"/>
                  <a:pt x="593" y="248"/>
                </a:cubicBezTo>
                <a:close/>
                <a:moveTo>
                  <a:pt x="247" y="431"/>
                </a:moveTo>
                <a:lnTo>
                  <a:pt x="247" y="431"/>
                </a:lnTo>
                <a:cubicBezTo>
                  <a:pt x="247" y="445"/>
                  <a:pt x="233" y="452"/>
                  <a:pt x="226" y="452"/>
                </a:cubicBezTo>
                <a:cubicBezTo>
                  <a:pt x="205" y="452"/>
                  <a:pt x="198" y="438"/>
                  <a:pt x="198" y="424"/>
                </a:cubicBezTo>
                <a:cubicBezTo>
                  <a:pt x="198" y="417"/>
                  <a:pt x="198" y="417"/>
                  <a:pt x="198" y="410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53" y="7"/>
                  <a:pt x="360" y="0"/>
                  <a:pt x="374" y="0"/>
                </a:cubicBezTo>
                <a:cubicBezTo>
                  <a:pt x="389" y="0"/>
                  <a:pt x="403" y="7"/>
                  <a:pt x="403" y="28"/>
                </a:cubicBezTo>
                <a:lnTo>
                  <a:pt x="403" y="35"/>
                </a:lnTo>
                <a:lnTo>
                  <a:pt x="247" y="431"/>
                </a:lnTo>
                <a:close/>
                <a:moveTo>
                  <a:pt x="155" y="134"/>
                </a:moveTo>
                <a:lnTo>
                  <a:pt x="155" y="134"/>
                </a:lnTo>
                <a:cubicBezTo>
                  <a:pt x="63" y="226"/>
                  <a:pt x="63" y="226"/>
                  <a:pt x="63" y="226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25"/>
                  <a:pt x="169" y="332"/>
                  <a:pt x="169" y="339"/>
                </a:cubicBezTo>
                <a:cubicBezTo>
                  <a:pt x="169" y="353"/>
                  <a:pt x="155" y="368"/>
                  <a:pt x="141" y="368"/>
                </a:cubicBezTo>
                <a:cubicBezTo>
                  <a:pt x="134" y="368"/>
                  <a:pt x="127" y="361"/>
                  <a:pt x="120" y="361"/>
                </a:cubicBezTo>
                <a:cubicBezTo>
                  <a:pt x="7" y="248"/>
                  <a:pt x="7" y="248"/>
                  <a:pt x="7" y="248"/>
                </a:cubicBezTo>
                <a:cubicBezTo>
                  <a:pt x="0" y="240"/>
                  <a:pt x="0" y="233"/>
                  <a:pt x="0" y="226"/>
                </a:cubicBezTo>
                <a:cubicBezTo>
                  <a:pt x="0" y="212"/>
                  <a:pt x="0" y="205"/>
                  <a:pt x="7" y="205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7" y="85"/>
                  <a:pt x="134" y="85"/>
                  <a:pt x="141" y="85"/>
                </a:cubicBezTo>
                <a:cubicBezTo>
                  <a:pt x="155" y="85"/>
                  <a:pt x="169" y="92"/>
                  <a:pt x="169" y="113"/>
                </a:cubicBezTo>
                <a:cubicBezTo>
                  <a:pt x="169" y="120"/>
                  <a:pt x="162" y="127"/>
                  <a:pt x="155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9" name="Freeform 125"/>
          <p:cNvSpPr>
            <a:spLocks noChangeArrowheads="1"/>
          </p:cNvSpPr>
          <p:nvPr/>
        </p:nvSpPr>
        <p:spPr bwMode="auto">
          <a:xfrm>
            <a:off x="3846513" y="1806575"/>
            <a:ext cx="211137" cy="211138"/>
          </a:xfrm>
          <a:custGeom>
            <a:avLst/>
            <a:gdLst>
              <a:gd name="T0" fmla="*/ 195663 w 587"/>
              <a:gd name="T1" fmla="*/ 73611 h 588"/>
              <a:gd name="T2" fmla="*/ 195663 w 587"/>
              <a:gd name="T3" fmla="*/ 73611 h 588"/>
              <a:gd name="T4" fmla="*/ 167608 w 587"/>
              <a:gd name="T5" fmla="*/ 101619 h 588"/>
              <a:gd name="T6" fmla="*/ 129483 w 587"/>
              <a:gd name="T7" fmla="*/ 111673 h 588"/>
              <a:gd name="T8" fmla="*/ 152502 w 587"/>
              <a:gd name="T9" fmla="*/ 86538 h 588"/>
              <a:gd name="T10" fmla="*/ 155020 w 587"/>
              <a:gd name="T11" fmla="*/ 86538 h 588"/>
              <a:gd name="T12" fmla="*/ 183074 w 587"/>
              <a:gd name="T13" fmla="*/ 58530 h 588"/>
              <a:gd name="T14" fmla="*/ 183074 w 587"/>
              <a:gd name="T15" fmla="*/ 30522 h 588"/>
              <a:gd name="T16" fmla="*/ 155020 w 587"/>
              <a:gd name="T17" fmla="*/ 30522 h 588"/>
              <a:gd name="T18" fmla="*/ 124447 w 587"/>
              <a:gd name="T19" fmla="*/ 58530 h 588"/>
              <a:gd name="T20" fmla="*/ 124447 w 587"/>
              <a:gd name="T21" fmla="*/ 58530 h 588"/>
              <a:gd name="T22" fmla="*/ 124447 w 587"/>
              <a:gd name="T23" fmla="*/ 58530 h 588"/>
              <a:gd name="T24" fmla="*/ 101788 w 587"/>
              <a:gd name="T25" fmla="*/ 84024 h 588"/>
              <a:gd name="T26" fmla="*/ 111859 w 587"/>
              <a:gd name="T27" fmla="*/ 43448 h 588"/>
              <a:gd name="T28" fmla="*/ 139554 w 587"/>
              <a:gd name="T29" fmla="*/ 15440 h 588"/>
              <a:gd name="T30" fmla="*/ 195663 w 587"/>
              <a:gd name="T31" fmla="*/ 15440 h 588"/>
              <a:gd name="T32" fmla="*/ 195663 w 587"/>
              <a:gd name="T33" fmla="*/ 73611 h 588"/>
              <a:gd name="T34" fmla="*/ 81286 w 587"/>
              <a:gd name="T35" fmla="*/ 147222 h 588"/>
              <a:gd name="T36" fmla="*/ 81286 w 587"/>
              <a:gd name="T37" fmla="*/ 147222 h 588"/>
              <a:gd name="T38" fmla="*/ 81286 w 587"/>
              <a:gd name="T39" fmla="*/ 147222 h 588"/>
              <a:gd name="T40" fmla="*/ 73733 w 587"/>
              <a:gd name="T41" fmla="*/ 149736 h 588"/>
              <a:gd name="T42" fmla="*/ 63303 w 587"/>
              <a:gd name="T43" fmla="*/ 139681 h 588"/>
              <a:gd name="T44" fmla="*/ 65820 w 587"/>
              <a:gd name="T45" fmla="*/ 132141 h 588"/>
              <a:gd name="T46" fmla="*/ 132001 w 587"/>
              <a:gd name="T47" fmla="*/ 66070 h 588"/>
              <a:gd name="T48" fmla="*/ 139554 w 587"/>
              <a:gd name="T49" fmla="*/ 61043 h 588"/>
              <a:gd name="T50" fmla="*/ 149984 w 587"/>
              <a:gd name="T51" fmla="*/ 71097 h 588"/>
              <a:gd name="T52" fmla="*/ 147467 w 587"/>
              <a:gd name="T53" fmla="*/ 78638 h 588"/>
              <a:gd name="T54" fmla="*/ 147467 w 587"/>
              <a:gd name="T55" fmla="*/ 78638 h 588"/>
              <a:gd name="T56" fmla="*/ 81286 w 587"/>
              <a:gd name="T57" fmla="*/ 147222 h 588"/>
              <a:gd name="T58" fmla="*/ 58267 w 587"/>
              <a:gd name="T59" fmla="*/ 124600 h 588"/>
              <a:gd name="T60" fmla="*/ 58267 w 587"/>
              <a:gd name="T61" fmla="*/ 124600 h 588"/>
              <a:gd name="T62" fmla="*/ 30572 w 587"/>
              <a:gd name="T63" fmla="*/ 152249 h 588"/>
              <a:gd name="T64" fmla="*/ 30572 w 587"/>
              <a:gd name="T65" fmla="*/ 180257 h 588"/>
              <a:gd name="T66" fmla="*/ 58267 w 587"/>
              <a:gd name="T67" fmla="*/ 180257 h 588"/>
              <a:gd name="T68" fmla="*/ 86322 w 587"/>
              <a:gd name="T69" fmla="*/ 152249 h 588"/>
              <a:gd name="T70" fmla="*/ 88840 w 587"/>
              <a:gd name="T71" fmla="*/ 152249 h 588"/>
              <a:gd name="T72" fmla="*/ 111859 w 587"/>
              <a:gd name="T73" fmla="*/ 129627 h 588"/>
              <a:gd name="T74" fmla="*/ 101788 w 587"/>
              <a:gd name="T75" fmla="*/ 167690 h 588"/>
              <a:gd name="T76" fmla="*/ 73733 w 587"/>
              <a:gd name="T77" fmla="*/ 195698 h 588"/>
              <a:gd name="T78" fmla="*/ 17624 w 587"/>
              <a:gd name="T79" fmla="*/ 195698 h 588"/>
              <a:gd name="T80" fmla="*/ 17624 w 587"/>
              <a:gd name="T81" fmla="*/ 139681 h 588"/>
              <a:gd name="T82" fmla="*/ 45679 w 587"/>
              <a:gd name="T83" fmla="*/ 111673 h 588"/>
              <a:gd name="T84" fmla="*/ 83804 w 587"/>
              <a:gd name="T85" fmla="*/ 99106 h 588"/>
              <a:gd name="T86" fmla="*/ 58267 w 587"/>
              <a:gd name="T87" fmla="*/ 124600 h 58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87" h="588">
                <a:moveTo>
                  <a:pt x="544" y="205"/>
                </a:moveTo>
                <a:lnTo>
                  <a:pt x="544" y="205"/>
                </a:lnTo>
                <a:cubicBezTo>
                  <a:pt x="466" y="283"/>
                  <a:pt x="466" y="283"/>
                  <a:pt x="466" y="283"/>
                </a:cubicBezTo>
                <a:cubicBezTo>
                  <a:pt x="438" y="311"/>
                  <a:pt x="396" y="319"/>
                  <a:pt x="360" y="311"/>
                </a:cubicBezTo>
                <a:cubicBezTo>
                  <a:pt x="424" y="241"/>
                  <a:pt x="424" y="241"/>
                  <a:pt x="424" y="241"/>
                </a:cubicBezTo>
                <a:cubicBezTo>
                  <a:pt x="424" y="241"/>
                  <a:pt x="424" y="241"/>
                  <a:pt x="431" y="241"/>
                </a:cubicBezTo>
                <a:cubicBezTo>
                  <a:pt x="509" y="163"/>
                  <a:pt x="509" y="163"/>
                  <a:pt x="509" y="163"/>
                </a:cubicBezTo>
                <a:cubicBezTo>
                  <a:pt x="530" y="142"/>
                  <a:pt x="530" y="106"/>
                  <a:pt x="509" y="85"/>
                </a:cubicBezTo>
                <a:cubicBezTo>
                  <a:pt x="487" y="64"/>
                  <a:pt x="452" y="64"/>
                  <a:pt x="431" y="85"/>
                </a:cubicBezTo>
                <a:cubicBezTo>
                  <a:pt x="346" y="163"/>
                  <a:pt x="346" y="163"/>
                  <a:pt x="346" y="163"/>
                </a:cubicBezTo>
                <a:cubicBezTo>
                  <a:pt x="283" y="234"/>
                  <a:pt x="283" y="234"/>
                  <a:pt x="283" y="234"/>
                </a:cubicBezTo>
                <a:cubicBezTo>
                  <a:pt x="268" y="191"/>
                  <a:pt x="283" y="149"/>
                  <a:pt x="311" y="121"/>
                </a:cubicBezTo>
                <a:cubicBezTo>
                  <a:pt x="388" y="43"/>
                  <a:pt x="388" y="43"/>
                  <a:pt x="388" y="43"/>
                </a:cubicBezTo>
                <a:cubicBezTo>
                  <a:pt x="431" y="0"/>
                  <a:pt x="501" y="0"/>
                  <a:pt x="544" y="43"/>
                </a:cubicBezTo>
                <a:cubicBezTo>
                  <a:pt x="586" y="85"/>
                  <a:pt x="586" y="156"/>
                  <a:pt x="544" y="205"/>
                </a:cubicBezTo>
                <a:close/>
                <a:moveTo>
                  <a:pt x="226" y="410"/>
                </a:moveTo>
                <a:lnTo>
                  <a:pt x="226" y="410"/>
                </a:lnTo>
                <a:cubicBezTo>
                  <a:pt x="219" y="417"/>
                  <a:pt x="212" y="417"/>
                  <a:pt x="205" y="417"/>
                </a:cubicBezTo>
                <a:cubicBezTo>
                  <a:pt x="183" y="417"/>
                  <a:pt x="176" y="403"/>
                  <a:pt x="176" y="389"/>
                </a:cubicBezTo>
                <a:cubicBezTo>
                  <a:pt x="176" y="382"/>
                  <a:pt x="176" y="375"/>
                  <a:pt x="183" y="368"/>
                </a:cubicBezTo>
                <a:cubicBezTo>
                  <a:pt x="367" y="184"/>
                  <a:pt x="367" y="184"/>
                  <a:pt x="367" y="184"/>
                </a:cubicBezTo>
                <a:cubicBezTo>
                  <a:pt x="374" y="177"/>
                  <a:pt x="381" y="170"/>
                  <a:pt x="388" y="170"/>
                </a:cubicBezTo>
                <a:cubicBezTo>
                  <a:pt x="410" y="170"/>
                  <a:pt x="417" y="184"/>
                  <a:pt x="417" y="198"/>
                </a:cubicBezTo>
                <a:cubicBezTo>
                  <a:pt x="417" y="205"/>
                  <a:pt x="417" y="212"/>
                  <a:pt x="410" y="219"/>
                </a:cubicBezTo>
                <a:lnTo>
                  <a:pt x="226" y="410"/>
                </a:lnTo>
                <a:close/>
                <a:moveTo>
                  <a:pt x="162" y="347"/>
                </a:moveTo>
                <a:lnTo>
                  <a:pt x="162" y="347"/>
                </a:lnTo>
                <a:cubicBezTo>
                  <a:pt x="85" y="424"/>
                  <a:pt x="85" y="424"/>
                  <a:pt x="85" y="424"/>
                </a:cubicBezTo>
                <a:cubicBezTo>
                  <a:pt x="63" y="446"/>
                  <a:pt x="63" y="481"/>
                  <a:pt x="85" y="502"/>
                </a:cubicBezTo>
                <a:cubicBezTo>
                  <a:pt x="106" y="530"/>
                  <a:pt x="141" y="530"/>
                  <a:pt x="162" y="502"/>
                </a:cubicBezTo>
                <a:cubicBezTo>
                  <a:pt x="240" y="424"/>
                  <a:pt x="240" y="424"/>
                  <a:pt x="240" y="424"/>
                </a:cubicBezTo>
                <a:lnTo>
                  <a:pt x="247" y="424"/>
                </a:lnTo>
                <a:cubicBezTo>
                  <a:pt x="311" y="361"/>
                  <a:pt x="311" y="361"/>
                  <a:pt x="311" y="361"/>
                </a:cubicBezTo>
                <a:cubicBezTo>
                  <a:pt x="318" y="396"/>
                  <a:pt x="311" y="439"/>
                  <a:pt x="283" y="467"/>
                </a:cubicBezTo>
                <a:cubicBezTo>
                  <a:pt x="205" y="545"/>
                  <a:pt x="205" y="545"/>
                  <a:pt x="205" y="545"/>
                </a:cubicBezTo>
                <a:cubicBezTo>
                  <a:pt x="162" y="587"/>
                  <a:pt x="92" y="587"/>
                  <a:pt x="49" y="545"/>
                </a:cubicBezTo>
                <a:cubicBezTo>
                  <a:pt x="0" y="502"/>
                  <a:pt x="0" y="432"/>
                  <a:pt x="49" y="389"/>
                </a:cubicBezTo>
                <a:cubicBezTo>
                  <a:pt x="127" y="311"/>
                  <a:pt x="127" y="311"/>
                  <a:pt x="127" y="311"/>
                </a:cubicBezTo>
                <a:cubicBezTo>
                  <a:pt x="155" y="276"/>
                  <a:pt x="198" y="269"/>
                  <a:pt x="233" y="276"/>
                </a:cubicBezTo>
                <a:cubicBezTo>
                  <a:pt x="162" y="347"/>
                  <a:pt x="162" y="347"/>
                  <a:pt x="162" y="3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0" name="Freeform 126"/>
          <p:cNvSpPr>
            <a:spLocks noChangeArrowheads="1"/>
          </p:cNvSpPr>
          <p:nvPr/>
        </p:nvSpPr>
        <p:spPr bwMode="auto">
          <a:xfrm>
            <a:off x="3492500" y="1814513"/>
            <a:ext cx="163513" cy="196850"/>
          </a:xfrm>
          <a:custGeom>
            <a:avLst/>
            <a:gdLst>
              <a:gd name="T0" fmla="*/ 0 w 454"/>
              <a:gd name="T1" fmla="*/ 30340 h 545"/>
              <a:gd name="T2" fmla="*/ 0 w 454"/>
              <a:gd name="T3" fmla="*/ 30340 h 545"/>
              <a:gd name="T4" fmla="*/ 10444 w 454"/>
              <a:gd name="T5" fmla="*/ 20227 h 545"/>
              <a:gd name="T6" fmla="*/ 61225 w 454"/>
              <a:gd name="T7" fmla="*/ 20227 h 545"/>
              <a:gd name="T8" fmla="*/ 61225 w 454"/>
              <a:gd name="T9" fmla="*/ 10113 h 545"/>
              <a:gd name="T10" fmla="*/ 71309 w 454"/>
              <a:gd name="T11" fmla="*/ 0 h 545"/>
              <a:gd name="T12" fmla="*/ 91838 w 454"/>
              <a:gd name="T13" fmla="*/ 0 h 545"/>
              <a:gd name="T14" fmla="*/ 101922 w 454"/>
              <a:gd name="T15" fmla="*/ 10113 h 545"/>
              <a:gd name="T16" fmla="*/ 101922 w 454"/>
              <a:gd name="T17" fmla="*/ 20227 h 545"/>
              <a:gd name="T18" fmla="*/ 152703 w 454"/>
              <a:gd name="T19" fmla="*/ 20227 h 545"/>
              <a:gd name="T20" fmla="*/ 163147 w 454"/>
              <a:gd name="T21" fmla="*/ 30340 h 545"/>
              <a:gd name="T22" fmla="*/ 163147 w 454"/>
              <a:gd name="T23" fmla="*/ 40815 h 545"/>
              <a:gd name="T24" fmla="*/ 0 w 454"/>
              <a:gd name="T25" fmla="*/ 40815 h 545"/>
              <a:gd name="T26" fmla="*/ 0 w 454"/>
              <a:gd name="T27" fmla="*/ 30340 h 545"/>
              <a:gd name="T28" fmla="*/ 152703 w 454"/>
              <a:gd name="T29" fmla="*/ 61042 h 545"/>
              <a:gd name="T30" fmla="*/ 152703 w 454"/>
              <a:gd name="T31" fmla="*/ 61042 h 545"/>
              <a:gd name="T32" fmla="*/ 152703 w 454"/>
              <a:gd name="T33" fmla="*/ 81630 h 545"/>
              <a:gd name="T34" fmla="*/ 152703 w 454"/>
              <a:gd name="T35" fmla="*/ 186014 h 545"/>
              <a:gd name="T36" fmla="*/ 142618 w 454"/>
              <a:gd name="T37" fmla="*/ 196489 h 545"/>
              <a:gd name="T38" fmla="*/ 20528 w 454"/>
              <a:gd name="T39" fmla="*/ 196489 h 545"/>
              <a:gd name="T40" fmla="*/ 10444 w 454"/>
              <a:gd name="T41" fmla="*/ 186014 h 545"/>
              <a:gd name="T42" fmla="*/ 10444 w 454"/>
              <a:gd name="T43" fmla="*/ 81630 h 545"/>
              <a:gd name="T44" fmla="*/ 10444 w 454"/>
              <a:gd name="T45" fmla="*/ 61042 h 545"/>
              <a:gd name="T46" fmla="*/ 10444 w 454"/>
              <a:gd name="T47" fmla="*/ 50928 h 545"/>
              <a:gd name="T48" fmla="*/ 152703 w 454"/>
              <a:gd name="T49" fmla="*/ 50928 h 545"/>
              <a:gd name="T50" fmla="*/ 152703 w 454"/>
              <a:gd name="T51" fmla="*/ 61042 h 545"/>
              <a:gd name="T52" fmla="*/ 51141 w 454"/>
              <a:gd name="T53" fmla="*/ 81630 h 545"/>
              <a:gd name="T54" fmla="*/ 51141 w 454"/>
              <a:gd name="T55" fmla="*/ 81630 h 545"/>
              <a:gd name="T56" fmla="*/ 40697 w 454"/>
              <a:gd name="T57" fmla="*/ 71155 h 545"/>
              <a:gd name="T58" fmla="*/ 30613 w 454"/>
              <a:gd name="T59" fmla="*/ 81630 h 545"/>
              <a:gd name="T60" fmla="*/ 30613 w 454"/>
              <a:gd name="T61" fmla="*/ 165787 h 545"/>
              <a:gd name="T62" fmla="*/ 40697 w 454"/>
              <a:gd name="T63" fmla="*/ 175901 h 545"/>
              <a:gd name="T64" fmla="*/ 51141 w 454"/>
              <a:gd name="T65" fmla="*/ 165787 h 545"/>
              <a:gd name="T66" fmla="*/ 51141 w 454"/>
              <a:gd name="T67" fmla="*/ 81630 h 545"/>
              <a:gd name="T68" fmla="*/ 91838 w 454"/>
              <a:gd name="T69" fmla="*/ 81630 h 545"/>
              <a:gd name="T70" fmla="*/ 91838 w 454"/>
              <a:gd name="T71" fmla="*/ 81630 h 545"/>
              <a:gd name="T72" fmla="*/ 81754 w 454"/>
              <a:gd name="T73" fmla="*/ 71155 h 545"/>
              <a:gd name="T74" fmla="*/ 71309 w 454"/>
              <a:gd name="T75" fmla="*/ 81630 h 545"/>
              <a:gd name="T76" fmla="*/ 71309 w 454"/>
              <a:gd name="T77" fmla="*/ 165787 h 545"/>
              <a:gd name="T78" fmla="*/ 81754 w 454"/>
              <a:gd name="T79" fmla="*/ 175901 h 545"/>
              <a:gd name="T80" fmla="*/ 91838 w 454"/>
              <a:gd name="T81" fmla="*/ 165787 h 545"/>
              <a:gd name="T82" fmla="*/ 91838 w 454"/>
              <a:gd name="T83" fmla="*/ 81630 h 545"/>
              <a:gd name="T84" fmla="*/ 132534 w 454"/>
              <a:gd name="T85" fmla="*/ 81630 h 545"/>
              <a:gd name="T86" fmla="*/ 132534 w 454"/>
              <a:gd name="T87" fmla="*/ 81630 h 545"/>
              <a:gd name="T88" fmla="*/ 122450 w 454"/>
              <a:gd name="T89" fmla="*/ 71155 h 545"/>
              <a:gd name="T90" fmla="*/ 112006 w 454"/>
              <a:gd name="T91" fmla="*/ 81630 h 545"/>
              <a:gd name="T92" fmla="*/ 112006 w 454"/>
              <a:gd name="T93" fmla="*/ 165787 h 545"/>
              <a:gd name="T94" fmla="*/ 122450 w 454"/>
              <a:gd name="T95" fmla="*/ 175901 h 545"/>
              <a:gd name="T96" fmla="*/ 132534 w 454"/>
              <a:gd name="T97" fmla="*/ 165787 h 545"/>
              <a:gd name="T98" fmla="*/ 132534 w 454"/>
              <a:gd name="T99" fmla="*/ 81630 h 54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54" h="545">
                <a:moveTo>
                  <a:pt x="0" y="84"/>
                </a:moveTo>
                <a:lnTo>
                  <a:pt x="0" y="84"/>
                </a:lnTo>
                <a:cubicBezTo>
                  <a:pt x="0" y="70"/>
                  <a:pt x="7" y="56"/>
                  <a:pt x="29" y="56"/>
                </a:cubicBezTo>
                <a:cubicBezTo>
                  <a:pt x="170" y="56"/>
                  <a:pt x="170" y="56"/>
                  <a:pt x="170" y="56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0" y="14"/>
                  <a:pt x="177" y="0"/>
                  <a:pt x="198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69" y="0"/>
                  <a:pt x="283" y="14"/>
                  <a:pt x="283" y="28"/>
                </a:cubicBezTo>
                <a:cubicBezTo>
                  <a:pt x="283" y="56"/>
                  <a:pt x="283" y="56"/>
                  <a:pt x="283" y="56"/>
                </a:cubicBezTo>
                <a:cubicBezTo>
                  <a:pt x="424" y="56"/>
                  <a:pt x="424" y="56"/>
                  <a:pt x="424" y="56"/>
                </a:cubicBezTo>
                <a:cubicBezTo>
                  <a:pt x="438" y="56"/>
                  <a:pt x="453" y="70"/>
                  <a:pt x="453" y="84"/>
                </a:cubicBezTo>
                <a:cubicBezTo>
                  <a:pt x="453" y="113"/>
                  <a:pt x="453" y="113"/>
                  <a:pt x="453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4"/>
                </a:lnTo>
                <a:close/>
                <a:moveTo>
                  <a:pt x="424" y="169"/>
                </a:moveTo>
                <a:lnTo>
                  <a:pt x="424" y="169"/>
                </a:lnTo>
                <a:cubicBezTo>
                  <a:pt x="424" y="226"/>
                  <a:pt x="424" y="226"/>
                  <a:pt x="424" y="226"/>
                </a:cubicBezTo>
                <a:cubicBezTo>
                  <a:pt x="424" y="515"/>
                  <a:pt x="424" y="515"/>
                  <a:pt x="424" y="515"/>
                </a:cubicBezTo>
                <a:cubicBezTo>
                  <a:pt x="424" y="537"/>
                  <a:pt x="410" y="544"/>
                  <a:pt x="396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36" y="544"/>
                  <a:pt x="29" y="537"/>
                  <a:pt x="29" y="515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29" y="169"/>
                  <a:pt x="29" y="169"/>
                  <a:pt x="29" y="169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424" y="141"/>
                  <a:pt x="424" y="141"/>
                  <a:pt x="424" y="141"/>
                </a:cubicBezTo>
                <a:lnTo>
                  <a:pt x="424" y="169"/>
                </a:lnTo>
                <a:close/>
                <a:moveTo>
                  <a:pt x="142" y="226"/>
                </a:moveTo>
                <a:lnTo>
                  <a:pt x="142" y="226"/>
                </a:lnTo>
                <a:cubicBezTo>
                  <a:pt x="142" y="212"/>
                  <a:pt x="127" y="197"/>
                  <a:pt x="113" y="197"/>
                </a:cubicBezTo>
                <a:cubicBezTo>
                  <a:pt x="92" y="197"/>
                  <a:pt x="85" y="212"/>
                  <a:pt x="85" y="226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85" y="480"/>
                  <a:pt x="92" y="487"/>
                  <a:pt x="113" y="487"/>
                </a:cubicBezTo>
                <a:cubicBezTo>
                  <a:pt x="127" y="487"/>
                  <a:pt x="142" y="480"/>
                  <a:pt x="142" y="459"/>
                </a:cubicBezTo>
                <a:lnTo>
                  <a:pt x="142" y="226"/>
                </a:lnTo>
                <a:close/>
                <a:moveTo>
                  <a:pt x="255" y="226"/>
                </a:moveTo>
                <a:lnTo>
                  <a:pt x="255" y="226"/>
                </a:lnTo>
                <a:cubicBezTo>
                  <a:pt x="255" y="212"/>
                  <a:pt x="241" y="197"/>
                  <a:pt x="227" y="197"/>
                </a:cubicBezTo>
                <a:cubicBezTo>
                  <a:pt x="205" y="197"/>
                  <a:pt x="198" y="212"/>
                  <a:pt x="198" y="226"/>
                </a:cubicBezTo>
                <a:cubicBezTo>
                  <a:pt x="198" y="459"/>
                  <a:pt x="198" y="459"/>
                  <a:pt x="198" y="459"/>
                </a:cubicBezTo>
                <a:cubicBezTo>
                  <a:pt x="198" y="480"/>
                  <a:pt x="205" y="487"/>
                  <a:pt x="227" y="487"/>
                </a:cubicBezTo>
                <a:cubicBezTo>
                  <a:pt x="241" y="487"/>
                  <a:pt x="255" y="480"/>
                  <a:pt x="255" y="459"/>
                </a:cubicBezTo>
                <a:lnTo>
                  <a:pt x="255" y="226"/>
                </a:lnTo>
                <a:close/>
                <a:moveTo>
                  <a:pt x="368" y="226"/>
                </a:moveTo>
                <a:lnTo>
                  <a:pt x="368" y="226"/>
                </a:lnTo>
                <a:cubicBezTo>
                  <a:pt x="368" y="212"/>
                  <a:pt x="354" y="197"/>
                  <a:pt x="340" y="197"/>
                </a:cubicBezTo>
                <a:cubicBezTo>
                  <a:pt x="318" y="197"/>
                  <a:pt x="311" y="212"/>
                  <a:pt x="311" y="226"/>
                </a:cubicBezTo>
                <a:cubicBezTo>
                  <a:pt x="311" y="459"/>
                  <a:pt x="311" y="459"/>
                  <a:pt x="311" y="459"/>
                </a:cubicBezTo>
                <a:cubicBezTo>
                  <a:pt x="311" y="480"/>
                  <a:pt x="318" y="487"/>
                  <a:pt x="340" y="487"/>
                </a:cubicBezTo>
                <a:cubicBezTo>
                  <a:pt x="354" y="487"/>
                  <a:pt x="368" y="480"/>
                  <a:pt x="368" y="459"/>
                </a:cubicBezTo>
                <a:lnTo>
                  <a:pt x="368" y="2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1" name="Freeform 127"/>
          <p:cNvSpPr>
            <a:spLocks noChangeArrowheads="1"/>
          </p:cNvSpPr>
          <p:nvPr/>
        </p:nvSpPr>
        <p:spPr bwMode="auto">
          <a:xfrm>
            <a:off x="3098800" y="1803400"/>
            <a:ext cx="190500" cy="217488"/>
          </a:xfrm>
          <a:custGeom>
            <a:avLst/>
            <a:gdLst>
              <a:gd name="T0" fmla="*/ 180089 w 531"/>
              <a:gd name="T1" fmla="*/ 112357 h 602"/>
              <a:gd name="T2" fmla="*/ 149596 w 531"/>
              <a:gd name="T3" fmla="*/ 102241 h 602"/>
              <a:gd name="T4" fmla="*/ 159641 w 531"/>
              <a:gd name="T5" fmla="*/ 51301 h 602"/>
              <a:gd name="T6" fmla="*/ 190134 w 531"/>
              <a:gd name="T7" fmla="*/ 61417 h 602"/>
              <a:gd name="T8" fmla="*/ 180089 w 531"/>
              <a:gd name="T9" fmla="*/ 112357 h 602"/>
              <a:gd name="T10" fmla="*/ 159641 w 531"/>
              <a:gd name="T11" fmla="*/ 10477 h 602"/>
              <a:gd name="T12" fmla="*/ 180089 w 531"/>
              <a:gd name="T13" fmla="*/ 10477 h 602"/>
              <a:gd name="T14" fmla="*/ 159641 w 531"/>
              <a:gd name="T15" fmla="*/ 40824 h 602"/>
              <a:gd name="T16" fmla="*/ 104036 w 531"/>
              <a:gd name="T17" fmla="*/ 166187 h 602"/>
              <a:gd name="T18" fmla="*/ 83587 w 531"/>
              <a:gd name="T19" fmla="*/ 166187 h 602"/>
              <a:gd name="T20" fmla="*/ 73542 w 531"/>
              <a:gd name="T21" fmla="*/ 114886 h 602"/>
              <a:gd name="T22" fmla="*/ 104036 w 531"/>
              <a:gd name="T23" fmla="*/ 104770 h 602"/>
              <a:gd name="T24" fmla="*/ 114081 w 531"/>
              <a:gd name="T25" fmla="*/ 155710 h 602"/>
              <a:gd name="T26" fmla="*/ 83587 w 531"/>
              <a:gd name="T27" fmla="*/ 10477 h 602"/>
              <a:gd name="T28" fmla="*/ 93632 w 531"/>
              <a:gd name="T29" fmla="*/ 0 h 602"/>
              <a:gd name="T30" fmla="*/ 104036 w 531"/>
              <a:gd name="T31" fmla="*/ 94654 h 602"/>
              <a:gd name="T32" fmla="*/ 83587 w 531"/>
              <a:gd name="T33" fmla="*/ 10477 h 602"/>
              <a:gd name="T34" fmla="*/ 30493 w 531"/>
              <a:gd name="T35" fmla="*/ 140536 h 602"/>
              <a:gd name="T36" fmla="*/ 0 w 531"/>
              <a:gd name="T37" fmla="*/ 130421 h 602"/>
              <a:gd name="T38" fmla="*/ 10045 w 531"/>
              <a:gd name="T39" fmla="*/ 79119 h 602"/>
              <a:gd name="T40" fmla="*/ 40538 w 531"/>
              <a:gd name="T41" fmla="*/ 89596 h 602"/>
              <a:gd name="T42" fmla="*/ 30493 w 531"/>
              <a:gd name="T43" fmla="*/ 140536 h 602"/>
              <a:gd name="T44" fmla="*/ 10045 w 531"/>
              <a:gd name="T45" fmla="*/ 10477 h 602"/>
              <a:gd name="T46" fmla="*/ 30493 w 531"/>
              <a:gd name="T47" fmla="*/ 10477 h 602"/>
              <a:gd name="T48" fmla="*/ 10045 w 531"/>
              <a:gd name="T49" fmla="*/ 69004 h 602"/>
              <a:gd name="T50" fmla="*/ 30493 w 531"/>
              <a:gd name="T51" fmla="*/ 207011 h 602"/>
              <a:gd name="T52" fmla="*/ 20090 w 531"/>
              <a:gd name="T53" fmla="*/ 217127 h 602"/>
              <a:gd name="T54" fmla="*/ 10045 w 531"/>
              <a:gd name="T55" fmla="*/ 150652 h 602"/>
              <a:gd name="T56" fmla="*/ 30493 w 531"/>
              <a:gd name="T57" fmla="*/ 207011 h 602"/>
              <a:gd name="T58" fmla="*/ 104036 w 531"/>
              <a:gd name="T59" fmla="*/ 207011 h 602"/>
              <a:gd name="T60" fmla="*/ 83587 w 531"/>
              <a:gd name="T61" fmla="*/ 207011 h 602"/>
              <a:gd name="T62" fmla="*/ 104036 w 531"/>
              <a:gd name="T63" fmla="*/ 176303 h 602"/>
              <a:gd name="T64" fmla="*/ 180089 w 531"/>
              <a:gd name="T65" fmla="*/ 207011 h 602"/>
              <a:gd name="T66" fmla="*/ 169686 w 531"/>
              <a:gd name="T67" fmla="*/ 217127 h 602"/>
              <a:gd name="T68" fmla="*/ 159641 w 531"/>
              <a:gd name="T69" fmla="*/ 122834 h 602"/>
              <a:gd name="T70" fmla="*/ 180089 w 531"/>
              <a:gd name="T71" fmla="*/ 207011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31" h="602">
                <a:moveTo>
                  <a:pt x="502" y="311"/>
                </a:moveTo>
                <a:lnTo>
                  <a:pt x="502" y="311"/>
                </a:lnTo>
                <a:cubicBezTo>
                  <a:pt x="445" y="311"/>
                  <a:pt x="445" y="311"/>
                  <a:pt x="445" y="311"/>
                </a:cubicBezTo>
                <a:cubicBezTo>
                  <a:pt x="424" y="311"/>
                  <a:pt x="417" y="297"/>
                  <a:pt x="417" y="283"/>
                </a:cubicBezTo>
                <a:cubicBezTo>
                  <a:pt x="417" y="170"/>
                  <a:pt x="417" y="170"/>
                  <a:pt x="417" y="170"/>
                </a:cubicBezTo>
                <a:cubicBezTo>
                  <a:pt x="417" y="156"/>
                  <a:pt x="424" y="142"/>
                  <a:pt x="445" y="142"/>
                </a:cubicBezTo>
                <a:cubicBezTo>
                  <a:pt x="502" y="142"/>
                  <a:pt x="502" y="142"/>
                  <a:pt x="502" y="142"/>
                </a:cubicBezTo>
                <a:cubicBezTo>
                  <a:pt x="516" y="142"/>
                  <a:pt x="530" y="156"/>
                  <a:pt x="530" y="170"/>
                </a:cubicBezTo>
                <a:cubicBezTo>
                  <a:pt x="530" y="283"/>
                  <a:pt x="530" y="283"/>
                  <a:pt x="530" y="283"/>
                </a:cubicBezTo>
                <a:cubicBezTo>
                  <a:pt x="530" y="297"/>
                  <a:pt x="516" y="311"/>
                  <a:pt x="502" y="311"/>
                </a:cubicBezTo>
                <a:close/>
                <a:moveTo>
                  <a:pt x="445" y="29"/>
                </a:moveTo>
                <a:lnTo>
                  <a:pt x="445" y="29"/>
                </a:lnTo>
                <a:cubicBezTo>
                  <a:pt x="445" y="15"/>
                  <a:pt x="452" y="0"/>
                  <a:pt x="473" y="0"/>
                </a:cubicBezTo>
                <a:cubicBezTo>
                  <a:pt x="487" y="0"/>
                  <a:pt x="502" y="15"/>
                  <a:pt x="502" y="29"/>
                </a:cubicBezTo>
                <a:cubicBezTo>
                  <a:pt x="502" y="113"/>
                  <a:pt x="502" y="113"/>
                  <a:pt x="502" y="113"/>
                </a:cubicBezTo>
                <a:cubicBezTo>
                  <a:pt x="445" y="113"/>
                  <a:pt x="445" y="113"/>
                  <a:pt x="445" y="113"/>
                </a:cubicBezTo>
                <a:lnTo>
                  <a:pt x="445" y="29"/>
                </a:lnTo>
                <a:close/>
                <a:moveTo>
                  <a:pt x="290" y="460"/>
                </a:moveTo>
                <a:lnTo>
                  <a:pt x="290" y="460"/>
                </a:lnTo>
                <a:cubicBezTo>
                  <a:pt x="233" y="460"/>
                  <a:pt x="233" y="460"/>
                  <a:pt x="233" y="460"/>
                </a:cubicBezTo>
                <a:cubicBezTo>
                  <a:pt x="219" y="460"/>
                  <a:pt x="205" y="453"/>
                  <a:pt x="205" y="431"/>
                </a:cubicBezTo>
                <a:cubicBezTo>
                  <a:pt x="205" y="318"/>
                  <a:pt x="205" y="318"/>
                  <a:pt x="205" y="318"/>
                </a:cubicBezTo>
                <a:cubicBezTo>
                  <a:pt x="205" y="304"/>
                  <a:pt x="219" y="290"/>
                  <a:pt x="233" y="290"/>
                </a:cubicBezTo>
                <a:cubicBezTo>
                  <a:pt x="290" y="290"/>
                  <a:pt x="290" y="290"/>
                  <a:pt x="290" y="290"/>
                </a:cubicBezTo>
                <a:cubicBezTo>
                  <a:pt x="311" y="290"/>
                  <a:pt x="318" y="304"/>
                  <a:pt x="318" y="318"/>
                </a:cubicBezTo>
                <a:cubicBezTo>
                  <a:pt x="318" y="431"/>
                  <a:pt x="318" y="431"/>
                  <a:pt x="318" y="431"/>
                </a:cubicBezTo>
                <a:cubicBezTo>
                  <a:pt x="318" y="453"/>
                  <a:pt x="311" y="460"/>
                  <a:pt x="290" y="460"/>
                </a:cubicBezTo>
                <a:close/>
                <a:moveTo>
                  <a:pt x="233" y="29"/>
                </a:moveTo>
                <a:lnTo>
                  <a:pt x="233" y="29"/>
                </a:lnTo>
                <a:cubicBezTo>
                  <a:pt x="233" y="15"/>
                  <a:pt x="247" y="0"/>
                  <a:pt x="261" y="0"/>
                </a:cubicBezTo>
                <a:cubicBezTo>
                  <a:pt x="283" y="0"/>
                  <a:pt x="290" y="15"/>
                  <a:pt x="290" y="29"/>
                </a:cubicBezTo>
                <a:cubicBezTo>
                  <a:pt x="290" y="262"/>
                  <a:pt x="290" y="262"/>
                  <a:pt x="290" y="262"/>
                </a:cubicBezTo>
                <a:cubicBezTo>
                  <a:pt x="233" y="262"/>
                  <a:pt x="233" y="262"/>
                  <a:pt x="233" y="262"/>
                </a:cubicBezTo>
                <a:lnTo>
                  <a:pt x="233" y="29"/>
                </a:lnTo>
                <a:close/>
                <a:moveTo>
                  <a:pt x="85" y="389"/>
                </a:moveTo>
                <a:lnTo>
                  <a:pt x="85" y="389"/>
                </a:lnTo>
                <a:cubicBezTo>
                  <a:pt x="28" y="389"/>
                  <a:pt x="28" y="389"/>
                  <a:pt x="28" y="389"/>
                </a:cubicBezTo>
                <a:cubicBezTo>
                  <a:pt x="14" y="389"/>
                  <a:pt x="0" y="375"/>
                  <a:pt x="0" y="361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26"/>
                  <a:pt x="14" y="219"/>
                  <a:pt x="28" y="219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99" y="219"/>
                  <a:pt x="113" y="226"/>
                  <a:pt x="113" y="248"/>
                </a:cubicBezTo>
                <a:cubicBezTo>
                  <a:pt x="113" y="361"/>
                  <a:pt x="113" y="361"/>
                  <a:pt x="113" y="361"/>
                </a:cubicBezTo>
                <a:cubicBezTo>
                  <a:pt x="113" y="375"/>
                  <a:pt x="99" y="389"/>
                  <a:pt x="85" y="389"/>
                </a:cubicBezTo>
                <a:close/>
                <a:moveTo>
                  <a:pt x="28" y="29"/>
                </a:moveTo>
                <a:lnTo>
                  <a:pt x="28" y="29"/>
                </a:lnTo>
                <a:cubicBezTo>
                  <a:pt x="28" y="15"/>
                  <a:pt x="42" y="0"/>
                  <a:pt x="56" y="0"/>
                </a:cubicBezTo>
                <a:cubicBezTo>
                  <a:pt x="71" y="0"/>
                  <a:pt x="85" y="15"/>
                  <a:pt x="85" y="29"/>
                </a:cubicBezTo>
                <a:cubicBezTo>
                  <a:pt x="85" y="191"/>
                  <a:pt x="85" y="191"/>
                  <a:pt x="85" y="191"/>
                </a:cubicBezTo>
                <a:cubicBezTo>
                  <a:pt x="28" y="191"/>
                  <a:pt x="28" y="191"/>
                  <a:pt x="28" y="191"/>
                </a:cubicBezTo>
                <a:lnTo>
                  <a:pt x="28" y="29"/>
                </a:lnTo>
                <a:close/>
                <a:moveTo>
                  <a:pt x="85" y="573"/>
                </a:moveTo>
                <a:lnTo>
                  <a:pt x="85" y="573"/>
                </a:lnTo>
                <a:cubicBezTo>
                  <a:pt x="85" y="594"/>
                  <a:pt x="71" y="601"/>
                  <a:pt x="56" y="601"/>
                </a:cubicBezTo>
                <a:cubicBezTo>
                  <a:pt x="42" y="601"/>
                  <a:pt x="28" y="594"/>
                  <a:pt x="28" y="573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85" y="417"/>
                  <a:pt x="85" y="417"/>
                  <a:pt x="85" y="417"/>
                </a:cubicBezTo>
                <a:lnTo>
                  <a:pt x="85" y="573"/>
                </a:lnTo>
                <a:close/>
                <a:moveTo>
                  <a:pt x="290" y="573"/>
                </a:moveTo>
                <a:lnTo>
                  <a:pt x="290" y="573"/>
                </a:lnTo>
                <a:cubicBezTo>
                  <a:pt x="290" y="594"/>
                  <a:pt x="283" y="601"/>
                  <a:pt x="261" y="601"/>
                </a:cubicBezTo>
                <a:cubicBezTo>
                  <a:pt x="247" y="601"/>
                  <a:pt x="233" y="594"/>
                  <a:pt x="233" y="573"/>
                </a:cubicBezTo>
                <a:cubicBezTo>
                  <a:pt x="233" y="488"/>
                  <a:pt x="233" y="488"/>
                  <a:pt x="233" y="488"/>
                </a:cubicBezTo>
                <a:cubicBezTo>
                  <a:pt x="290" y="488"/>
                  <a:pt x="290" y="488"/>
                  <a:pt x="290" y="488"/>
                </a:cubicBezTo>
                <a:lnTo>
                  <a:pt x="290" y="573"/>
                </a:lnTo>
                <a:close/>
                <a:moveTo>
                  <a:pt x="502" y="573"/>
                </a:moveTo>
                <a:lnTo>
                  <a:pt x="502" y="573"/>
                </a:lnTo>
                <a:cubicBezTo>
                  <a:pt x="502" y="594"/>
                  <a:pt x="487" y="601"/>
                  <a:pt x="473" y="601"/>
                </a:cubicBezTo>
                <a:cubicBezTo>
                  <a:pt x="452" y="601"/>
                  <a:pt x="445" y="594"/>
                  <a:pt x="445" y="573"/>
                </a:cubicBezTo>
                <a:cubicBezTo>
                  <a:pt x="445" y="340"/>
                  <a:pt x="445" y="340"/>
                  <a:pt x="445" y="340"/>
                </a:cubicBezTo>
                <a:cubicBezTo>
                  <a:pt x="502" y="340"/>
                  <a:pt x="502" y="340"/>
                  <a:pt x="502" y="340"/>
                </a:cubicBezTo>
                <a:lnTo>
                  <a:pt x="502" y="5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2" name="Freeform 128"/>
          <p:cNvSpPr>
            <a:spLocks noChangeArrowheads="1"/>
          </p:cNvSpPr>
          <p:nvPr/>
        </p:nvSpPr>
        <p:spPr bwMode="auto">
          <a:xfrm>
            <a:off x="2794000" y="1827213"/>
            <a:ext cx="41275" cy="169862"/>
          </a:xfrm>
          <a:custGeom>
            <a:avLst/>
            <a:gdLst>
              <a:gd name="T0" fmla="*/ 0 w 114"/>
              <a:gd name="T1" fmla="*/ 149436 h 474"/>
              <a:gd name="T2" fmla="*/ 0 w 114"/>
              <a:gd name="T3" fmla="*/ 149436 h 474"/>
              <a:gd name="T4" fmla="*/ 20275 w 114"/>
              <a:gd name="T5" fmla="*/ 129009 h 474"/>
              <a:gd name="T6" fmla="*/ 40912 w 114"/>
              <a:gd name="T7" fmla="*/ 149436 h 474"/>
              <a:gd name="T8" fmla="*/ 20275 w 114"/>
              <a:gd name="T9" fmla="*/ 169504 h 474"/>
              <a:gd name="T10" fmla="*/ 0 w 114"/>
              <a:gd name="T11" fmla="*/ 149436 h 474"/>
              <a:gd name="T12" fmla="*/ 0 w 114"/>
              <a:gd name="T13" fmla="*/ 86006 h 474"/>
              <a:gd name="T14" fmla="*/ 0 w 114"/>
              <a:gd name="T15" fmla="*/ 86006 h 474"/>
              <a:gd name="T16" fmla="*/ 20275 w 114"/>
              <a:gd name="T17" fmla="*/ 65938 h 474"/>
              <a:gd name="T18" fmla="*/ 40912 w 114"/>
              <a:gd name="T19" fmla="*/ 86006 h 474"/>
              <a:gd name="T20" fmla="*/ 20275 w 114"/>
              <a:gd name="T21" fmla="*/ 106433 h 474"/>
              <a:gd name="T22" fmla="*/ 0 w 114"/>
              <a:gd name="T23" fmla="*/ 86006 h 474"/>
              <a:gd name="T24" fmla="*/ 0 w 114"/>
              <a:gd name="T25" fmla="*/ 20068 h 474"/>
              <a:gd name="T26" fmla="*/ 0 w 114"/>
              <a:gd name="T27" fmla="*/ 20068 h 474"/>
              <a:gd name="T28" fmla="*/ 20275 w 114"/>
              <a:gd name="T29" fmla="*/ 0 h 474"/>
              <a:gd name="T30" fmla="*/ 40912 w 114"/>
              <a:gd name="T31" fmla="*/ 20068 h 474"/>
              <a:gd name="T32" fmla="*/ 20275 w 114"/>
              <a:gd name="T33" fmla="*/ 40495 h 474"/>
              <a:gd name="T34" fmla="*/ 0 w 114"/>
              <a:gd name="T35" fmla="*/ 20068 h 47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4" h="474">
                <a:moveTo>
                  <a:pt x="0" y="417"/>
                </a:moveTo>
                <a:lnTo>
                  <a:pt x="0" y="417"/>
                </a:lnTo>
                <a:cubicBezTo>
                  <a:pt x="0" y="389"/>
                  <a:pt x="28" y="360"/>
                  <a:pt x="56" y="360"/>
                </a:cubicBezTo>
                <a:cubicBezTo>
                  <a:pt x="85" y="360"/>
                  <a:pt x="113" y="389"/>
                  <a:pt x="113" y="417"/>
                </a:cubicBezTo>
                <a:cubicBezTo>
                  <a:pt x="113" y="445"/>
                  <a:pt x="85" y="473"/>
                  <a:pt x="56" y="473"/>
                </a:cubicBezTo>
                <a:cubicBezTo>
                  <a:pt x="28" y="473"/>
                  <a:pt x="0" y="445"/>
                  <a:pt x="0" y="417"/>
                </a:cubicBezTo>
                <a:close/>
                <a:moveTo>
                  <a:pt x="0" y="240"/>
                </a:moveTo>
                <a:lnTo>
                  <a:pt x="0" y="240"/>
                </a:lnTo>
                <a:cubicBezTo>
                  <a:pt x="0" y="205"/>
                  <a:pt x="28" y="184"/>
                  <a:pt x="56" y="184"/>
                </a:cubicBezTo>
                <a:cubicBezTo>
                  <a:pt x="85" y="184"/>
                  <a:pt x="113" y="205"/>
                  <a:pt x="113" y="240"/>
                </a:cubicBezTo>
                <a:cubicBezTo>
                  <a:pt x="113" y="269"/>
                  <a:pt x="85" y="297"/>
                  <a:pt x="56" y="297"/>
                </a:cubicBezTo>
                <a:cubicBezTo>
                  <a:pt x="28" y="297"/>
                  <a:pt x="0" y="269"/>
                  <a:pt x="0" y="240"/>
                </a:cubicBezTo>
                <a:close/>
                <a:moveTo>
                  <a:pt x="0" y="56"/>
                </a:moveTo>
                <a:lnTo>
                  <a:pt x="0" y="56"/>
                </a:lnTo>
                <a:cubicBezTo>
                  <a:pt x="0" y="28"/>
                  <a:pt x="28" y="0"/>
                  <a:pt x="56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6" y="113"/>
                </a:cubicBezTo>
                <a:cubicBezTo>
                  <a:pt x="28" y="113"/>
                  <a:pt x="0" y="92"/>
                  <a:pt x="0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3" name="Freeform 129"/>
          <p:cNvSpPr>
            <a:spLocks noChangeArrowheads="1"/>
          </p:cNvSpPr>
          <p:nvPr/>
        </p:nvSpPr>
        <p:spPr bwMode="auto">
          <a:xfrm>
            <a:off x="2325688" y="1822450"/>
            <a:ext cx="217487" cy="184150"/>
          </a:xfrm>
          <a:custGeom>
            <a:avLst/>
            <a:gdLst>
              <a:gd name="T0" fmla="*/ 207002 w 602"/>
              <a:gd name="T1" fmla="*/ 20220 h 510"/>
              <a:gd name="T2" fmla="*/ 207002 w 602"/>
              <a:gd name="T3" fmla="*/ 20220 h 510"/>
              <a:gd name="T4" fmla="*/ 10477 w 602"/>
              <a:gd name="T5" fmla="*/ 20220 h 510"/>
              <a:gd name="T6" fmla="*/ 0 w 602"/>
              <a:gd name="T7" fmla="*/ 10110 h 510"/>
              <a:gd name="T8" fmla="*/ 10477 w 602"/>
              <a:gd name="T9" fmla="*/ 0 h 510"/>
              <a:gd name="T10" fmla="*/ 207002 w 602"/>
              <a:gd name="T11" fmla="*/ 0 h 510"/>
              <a:gd name="T12" fmla="*/ 217118 w 602"/>
              <a:gd name="T13" fmla="*/ 10110 h 510"/>
              <a:gd name="T14" fmla="*/ 207002 w 602"/>
              <a:gd name="T15" fmla="*/ 20220 h 510"/>
              <a:gd name="T16" fmla="*/ 71530 w 602"/>
              <a:gd name="T17" fmla="*/ 74021 h 510"/>
              <a:gd name="T18" fmla="*/ 71530 w 602"/>
              <a:gd name="T19" fmla="*/ 74021 h 510"/>
              <a:gd name="T20" fmla="*/ 71530 w 602"/>
              <a:gd name="T21" fmla="*/ 74021 h 510"/>
              <a:gd name="T22" fmla="*/ 51299 w 602"/>
              <a:gd name="T23" fmla="*/ 74021 h 510"/>
              <a:gd name="T24" fmla="*/ 40822 w 602"/>
              <a:gd name="T25" fmla="*/ 63550 h 510"/>
              <a:gd name="T26" fmla="*/ 51299 w 602"/>
              <a:gd name="T27" fmla="*/ 53440 h 510"/>
              <a:gd name="T28" fmla="*/ 94650 w 602"/>
              <a:gd name="T29" fmla="*/ 53440 h 510"/>
              <a:gd name="T30" fmla="*/ 94650 w 602"/>
              <a:gd name="T31" fmla="*/ 53440 h 510"/>
              <a:gd name="T32" fmla="*/ 104766 w 602"/>
              <a:gd name="T33" fmla="*/ 53440 h 510"/>
              <a:gd name="T34" fmla="*/ 150646 w 602"/>
              <a:gd name="T35" fmla="*/ 53440 h 510"/>
              <a:gd name="T36" fmla="*/ 207002 w 602"/>
              <a:gd name="T37" fmla="*/ 53440 h 510"/>
              <a:gd name="T38" fmla="*/ 217118 w 602"/>
              <a:gd name="T39" fmla="*/ 63550 h 510"/>
              <a:gd name="T40" fmla="*/ 207002 w 602"/>
              <a:gd name="T41" fmla="*/ 74021 h 510"/>
              <a:gd name="T42" fmla="*/ 150646 w 602"/>
              <a:gd name="T43" fmla="*/ 74021 h 510"/>
              <a:gd name="T44" fmla="*/ 150646 w 602"/>
              <a:gd name="T45" fmla="*/ 74021 h 510"/>
              <a:gd name="T46" fmla="*/ 71530 w 602"/>
              <a:gd name="T47" fmla="*/ 74021 h 510"/>
              <a:gd name="T48" fmla="*/ 10477 w 602"/>
              <a:gd name="T49" fmla="*/ 107240 h 510"/>
              <a:gd name="T50" fmla="*/ 10477 w 602"/>
              <a:gd name="T51" fmla="*/ 107240 h 510"/>
              <a:gd name="T52" fmla="*/ 207002 w 602"/>
              <a:gd name="T53" fmla="*/ 107240 h 510"/>
              <a:gd name="T54" fmla="*/ 217118 w 602"/>
              <a:gd name="T55" fmla="*/ 117350 h 510"/>
              <a:gd name="T56" fmla="*/ 207002 w 602"/>
              <a:gd name="T57" fmla="*/ 127461 h 510"/>
              <a:gd name="T58" fmla="*/ 10477 w 602"/>
              <a:gd name="T59" fmla="*/ 127461 h 510"/>
              <a:gd name="T60" fmla="*/ 0 w 602"/>
              <a:gd name="T61" fmla="*/ 117350 h 510"/>
              <a:gd name="T62" fmla="*/ 10477 w 602"/>
              <a:gd name="T63" fmla="*/ 107240 h 510"/>
              <a:gd name="T64" fmla="*/ 71530 w 602"/>
              <a:gd name="T65" fmla="*/ 163207 h 510"/>
              <a:gd name="T66" fmla="*/ 71530 w 602"/>
              <a:gd name="T67" fmla="*/ 163207 h 510"/>
              <a:gd name="T68" fmla="*/ 104766 w 602"/>
              <a:gd name="T69" fmla="*/ 163207 h 510"/>
              <a:gd name="T70" fmla="*/ 150646 w 602"/>
              <a:gd name="T71" fmla="*/ 163207 h 510"/>
              <a:gd name="T72" fmla="*/ 207002 w 602"/>
              <a:gd name="T73" fmla="*/ 163207 h 510"/>
              <a:gd name="T74" fmla="*/ 217118 w 602"/>
              <a:gd name="T75" fmla="*/ 173318 h 510"/>
              <a:gd name="T76" fmla="*/ 207002 w 602"/>
              <a:gd name="T77" fmla="*/ 183789 h 510"/>
              <a:gd name="T78" fmla="*/ 104766 w 602"/>
              <a:gd name="T79" fmla="*/ 183789 h 510"/>
              <a:gd name="T80" fmla="*/ 104766 w 602"/>
              <a:gd name="T81" fmla="*/ 183789 h 510"/>
              <a:gd name="T82" fmla="*/ 71530 w 602"/>
              <a:gd name="T83" fmla="*/ 183789 h 510"/>
              <a:gd name="T84" fmla="*/ 61414 w 602"/>
              <a:gd name="T85" fmla="*/ 173318 h 510"/>
              <a:gd name="T86" fmla="*/ 71530 w 602"/>
              <a:gd name="T87" fmla="*/ 163207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15" y="56"/>
                  <a:pt x="0" y="42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3" y="56"/>
                </a:cubicBezTo>
                <a:close/>
                <a:moveTo>
                  <a:pt x="198" y="205"/>
                </a:moveTo>
                <a:lnTo>
                  <a:pt x="198" y="205"/>
                </a:lnTo>
                <a:cubicBezTo>
                  <a:pt x="142" y="205"/>
                  <a:pt x="142" y="205"/>
                  <a:pt x="142" y="205"/>
                </a:cubicBezTo>
                <a:cubicBezTo>
                  <a:pt x="128" y="205"/>
                  <a:pt x="113" y="191"/>
                  <a:pt x="113" y="176"/>
                </a:cubicBezTo>
                <a:cubicBezTo>
                  <a:pt x="113" y="162"/>
                  <a:pt x="128" y="148"/>
                  <a:pt x="142" y="148"/>
                </a:cubicBezTo>
                <a:cubicBezTo>
                  <a:pt x="262" y="148"/>
                  <a:pt x="262" y="148"/>
                  <a:pt x="262" y="148"/>
                </a:cubicBezTo>
                <a:cubicBezTo>
                  <a:pt x="290" y="148"/>
                  <a:pt x="290" y="148"/>
                  <a:pt x="290" y="148"/>
                </a:cubicBezTo>
                <a:cubicBezTo>
                  <a:pt x="417" y="148"/>
                  <a:pt x="417" y="148"/>
                  <a:pt x="417" y="148"/>
                </a:cubicBezTo>
                <a:cubicBezTo>
                  <a:pt x="573" y="148"/>
                  <a:pt x="573" y="148"/>
                  <a:pt x="573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3" y="205"/>
                </a:cubicBezTo>
                <a:cubicBezTo>
                  <a:pt x="417" y="205"/>
                  <a:pt x="417" y="205"/>
                  <a:pt x="417" y="205"/>
                </a:cubicBezTo>
                <a:lnTo>
                  <a:pt x="198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15" y="353"/>
                  <a:pt x="0" y="346"/>
                  <a:pt x="0" y="325"/>
                </a:cubicBezTo>
                <a:cubicBezTo>
                  <a:pt x="0" y="311"/>
                  <a:pt x="15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90" y="452"/>
                  <a:pt x="290" y="452"/>
                  <a:pt x="290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573" y="452"/>
                  <a:pt x="573" y="452"/>
                  <a:pt x="573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3" y="509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198" y="509"/>
                  <a:pt x="198" y="509"/>
                  <a:pt x="198" y="509"/>
                </a:cubicBezTo>
                <a:cubicBezTo>
                  <a:pt x="184" y="509"/>
                  <a:pt x="170" y="494"/>
                  <a:pt x="170" y="480"/>
                </a:cubicBezTo>
                <a:cubicBezTo>
                  <a:pt x="170" y="459"/>
                  <a:pt x="184" y="452"/>
                  <a:pt x="19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4" name="Freeform 130"/>
          <p:cNvSpPr>
            <a:spLocks noChangeArrowheads="1"/>
          </p:cNvSpPr>
          <p:nvPr/>
        </p:nvSpPr>
        <p:spPr bwMode="auto">
          <a:xfrm>
            <a:off x="1946275" y="1822450"/>
            <a:ext cx="217488" cy="184150"/>
          </a:xfrm>
          <a:custGeom>
            <a:avLst/>
            <a:gdLst>
              <a:gd name="T0" fmla="*/ 207003 w 602"/>
              <a:gd name="T1" fmla="*/ 20220 h 510"/>
              <a:gd name="T2" fmla="*/ 207003 w 602"/>
              <a:gd name="T3" fmla="*/ 20220 h 510"/>
              <a:gd name="T4" fmla="*/ 10477 w 602"/>
              <a:gd name="T5" fmla="*/ 20220 h 510"/>
              <a:gd name="T6" fmla="*/ 0 w 602"/>
              <a:gd name="T7" fmla="*/ 10110 h 510"/>
              <a:gd name="T8" fmla="*/ 10477 w 602"/>
              <a:gd name="T9" fmla="*/ 0 h 510"/>
              <a:gd name="T10" fmla="*/ 207003 w 602"/>
              <a:gd name="T11" fmla="*/ 0 h 510"/>
              <a:gd name="T12" fmla="*/ 217119 w 602"/>
              <a:gd name="T13" fmla="*/ 10110 h 510"/>
              <a:gd name="T14" fmla="*/ 207003 w 602"/>
              <a:gd name="T15" fmla="*/ 20220 h 510"/>
              <a:gd name="T16" fmla="*/ 145589 w 602"/>
              <a:gd name="T17" fmla="*/ 74021 h 510"/>
              <a:gd name="T18" fmla="*/ 145589 w 602"/>
              <a:gd name="T19" fmla="*/ 74021 h 510"/>
              <a:gd name="T20" fmla="*/ 145589 w 602"/>
              <a:gd name="T21" fmla="*/ 74021 h 510"/>
              <a:gd name="T22" fmla="*/ 127887 w 602"/>
              <a:gd name="T23" fmla="*/ 74021 h 510"/>
              <a:gd name="T24" fmla="*/ 86703 w 602"/>
              <a:gd name="T25" fmla="*/ 74021 h 510"/>
              <a:gd name="T26" fmla="*/ 71530 w 602"/>
              <a:gd name="T27" fmla="*/ 74021 h 510"/>
              <a:gd name="T28" fmla="*/ 71530 w 602"/>
              <a:gd name="T29" fmla="*/ 74021 h 510"/>
              <a:gd name="T30" fmla="*/ 51299 w 602"/>
              <a:gd name="T31" fmla="*/ 74021 h 510"/>
              <a:gd name="T32" fmla="*/ 40823 w 602"/>
              <a:gd name="T33" fmla="*/ 63550 h 510"/>
              <a:gd name="T34" fmla="*/ 51299 w 602"/>
              <a:gd name="T35" fmla="*/ 53440 h 510"/>
              <a:gd name="T36" fmla="*/ 166181 w 602"/>
              <a:gd name="T37" fmla="*/ 53440 h 510"/>
              <a:gd name="T38" fmla="*/ 176296 w 602"/>
              <a:gd name="T39" fmla="*/ 63550 h 510"/>
              <a:gd name="T40" fmla="*/ 166181 w 602"/>
              <a:gd name="T41" fmla="*/ 74021 h 510"/>
              <a:gd name="T42" fmla="*/ 145589 w 602"/>
              <a:gd name="T43" fmla="*/ 74021 h 510"/>
              <a:gd name="T44" fmla="*/ 10477 w 602"/>
              <a:gd name="T45" fmla="*/ 107240 h 510"/>
              <a:gd name="T46" fmla="*/ 10477 w 602"/>
              <a:gd name="T47" fmla="*/ 107240 h 510"/>
              <a:gd name="T48" fmla="*/ 207003 w 602"/>
              <a:gd name="T49" fmla="*/ 107240 h 510"/>
              <a:gd name="T50" fmla="*/ 217119 w 602"/>
              <a:gd name="T51" fmla="*/ 117350 h 510"/>
              <a:gd name="T52" fmla="*/ 207003 w 602"/>
              <a:gd name="T53" fmla="*/ 127461 h 510"/>
              <a:gd name="T54" fmla="*/ 10477 w 602"/>
              <a:gd name="T55" fmla="*/ 127461 h 510"/>
              <a:gd name="T56" fmla="*/ 0 w 602"/>
              <a:gd name="T57" fmla="*/ 117350 h 510"/>
              <a:gd name="T58" fmla="*/ 10477 w 602"/>
              <a:gd name="T59" fmla="*/ 107240 h 510"/>
              <a:gd name="T60" fmla="*/ 71530 w 602"/>
              <a:gd name="T61" fmla="*/ 163207 h 510"/>
              <a:gd name="T62" fmla="*/ 71530 w 602"/>
              <a:gd name="T63" fmla="*/ 163207 h 510"/>
              <a:gd name="T64" fmla="*/ 92122 w 602"/>
              <a:gd name="T65" fmla="*/ 163207 h 510"/>
              <a:gd name="T66" fmla="*/ 104766 w 602"/>
              <a:gd name="T67" fmla="*/ 163207 h 510"/>
              <a:gd name="T68" fmla="*/ 112353 w 602"/>
              <a:gd name="T69" fmla="*/ 163207 h 510"/>
              <a:gd name="T70" fmla="*/ 127887 w 602"/>
              <a:gd name="T71" fmla="*/ 163207 h 510"/>
              <a:gd name="T72" fmla="*/ 145589 w 602"/>
              <a:gd name="T73" fmla="*/ 163207 h 510"/>
              <a:gd name="T74" fmla="*/ 155704 w 602"/>
              <a:gd name="T75" fmla="*/ 173318 h 510"/>
              <a:gd name="T76" fmla="*/ 145589 w 602"/>
              <a:gd name="T77" fmla="*/ 183789 h 510"/>
              <a:gd name="T78" fmla="*/ 127887 w 602"/>
              <a:gd name="T79" fmla="*/ 183789 h 510"/>
              <a:gd name="T80" fmla="*/ 127887 w 602"/>
              <a:gd name="T81" fmla="*/ 183789 h 510"/>
              <a:gd name="T82" fmla="*/ 112353 w 602"/>
              <a:gd name="T83" fmla="*/ 183789 h 510"/>
              <a:gd name="T84" fmla="*/ 104766 w 602"/>
              <a:gd name="T85" fmla="*/ 183789 h 510"/>
              <a:gd name="T86" fmla="*/ 92122 w 602"/>
              <a:gd name="T87" fmla="*/ 183789 h 510"/>
              <a:gd name="T88" fmla="*/ 92122 w 602"/>
              <a:gd name="T89" fmla="*/ 183789 h 510"/>
              <a:gd name="T90" fmla="*/ 71530 w 602"/>
              <a:gd name="T91" fmla="*/ 183789 h 510"/>
              <a:gd name="T92" fmla="*/ 61415 w 602"/>
              <a:gd name="T93" fmla="*/ 173318 h 510"/>
              <a:gd name="T94" fmla="*/ 71530 w 602"/>
              <a:gd name="T95" fmla="*/ 163207 h 5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7" y="56"/>
                  <a:pt x="0" y="42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42"/>
                  <a:pt x="587" y="56"/>
                  <a:pt x="573" y="56"/>
                </a:cubicBezTo>
                <a:close/>
                <a:moveTo>
                  <a:pt x="403" y="205"/>
                </a:moveTo>
                <a:lnTo>
                  <a:pt x="403" y="205"/>
                </a:lnTo>
                <a:cubicBezTo>
                  <a:pt x="354" y="205"/>
                  <a:pt x="354" y="205"/>
                  <a:pt x="354" y="205"/>
                </a:cubicBezTo>
                <a:cubicBezTo>
                  <a:pt x="240" y="205"/>
                  <a:pt x="240" y="205"/>
                  <a:pt x="240" y="205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42" y="205"/>
                  <a:pt x="142" y="205"/>
                  <a:pt x="142" y="205"/>
                </a:cubicBezTo>
                <a:cubicBezTo>
                  <a:pt x="120" y="205"/>
                  <a:pt x="113" y="191"/>
                  <a:pt x="113" y="176"/>
                </a:cubicBezTo>
                <a:cubicBezTo>
                  <a:pt x="113" y="162"/>
                  <a:pt x="120" y="148"/>
                  <a:pt x="142" y="148"/>
                </a:cubicBezTo>
                <a:cubicBezTo>
                  <a:pt x="460" y="148"/>
                  <a:pt x="460" y="148"/>
                  <a:pt x="460" y="148"/>
                </a:cubicBezTo>
                <a:cubicBezTo>
                  <a:pt x="474" y="148"/>
                  <a:pt x="488" y="162"/>
                  <a:pt x="488" y="176"/>
                </a:cubicBezTo>
                <a:cubicBezTo>
                  <a:pt x="488" y="191"/>
                  <a:pt x="474" y="205"/>
                  <a:pt x="460" y="205"/>
                </a:cubicBezTo>
                <a:lnTo>
                  <a:pt x="403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87" y="297"/>
                  <a:pt x="601" y="311"/>
                  <a:pt x="601" y="325"/>
                </a:cubicBezTo>
                <a:cubicBezTo>
                  <a:pt x="601" y="346"/>
                  <a:pt x="587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7" y="353"/>
                  <a:pt x="0" y="346"/>
                  <a:pt x="0" y="325"/>
                </a:cubicBezTo>
                <a:cubicBezTo>
                  <a:pt x="0" y="311"/>
                  <a:pt x="7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55" y="452"/>
                  <a:pt x="255" y="452"/>
                  <a:pt x="255" y="452"/>
                </a:cubicBezTo>
                <a:cubicBezTo>
                  <a:pt x="290" y="452"/>
                  <a:pt x="290" y="452"/>
                  <a:pt x="290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354" y="452"/>
                  <a:pt x="354" y="452"/>
                  <a:pt x="354" y="452"/>
                </a:cubicBezTo>
                <a:cubicBezTo>
                  <a:pt x="403" y="452"/>
                  <a:pt x="403" y="452"/>
                  <a:pt x="403" y="452"/>
                </a:cubicBezTo>
                <a:cubicBezTo>
                  <a:pt x="417" y="452"/>
                  <a:pt x="431" y="459"/>
                  <a:pt x="431" y="480"/>
                </a:cubicBezTo>
                <a:cubicBezTo>
                  <a:pt x="431" y="494"/>
                  <a:pt x="417" y="509"/>
                  <a:pt x="403" y="509"/>
                </a:cubicBezTo>
                <a:cubicBezTo>
                  <a:pt x="354" y="509"/>
                  <a:pt x="354" y="509"/>
                  <a:pt x="354" y="509"/>
                </a:cubicBezTo>
                <a:cubicBezTo>
                  <a:pt x="311" y="509"/>
                  <a:pt x="311" y="509"/>
                  <a:pt x="311" y="509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255" y="509"/>
                  <a:pt x="255" y="509"/>
                  <a:pt x="255" y="509"/>
                </a:cubicBezTo>
                <a:cubicBezTo>
                  <a:pt x="198" y="509"/>
                  <a:pt x="198" y="509"/>
                  <a:pt x="198" y="509"/>
                </a:cubicBezTo>
                <a:cubicBezTo>
                  <a:pt x="177" y="509"/>
                  <a:pt x="170" y="494"/>
                  <a:pt x="170" y="480"/>
                </a:cubicBezTo>
                <a:cubicBezTo>
                  <a:pt x="170" y="459"/>
                  <a:pt x="177" y="452"/>
                  <a:pt x="19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5" name="Freeform 131"/>
          <p:cNvSpPr>
            <a:spLocks noChangeArrowheads="1"/>
          </p:cNvSpPr>
          <p:nvPr/>
        </p:nvSpPr>
        <p:spPr bwMode="auto">
          <a:xfrm>
            <a:off x="1565275" y="1822450"/>
            <a:ext cx="219075" cy="184150"/>
          </a:xfrm>
          <a:custGeom>
            <a:avLst/>
            <a:gdLst>
              <a:gd name="T0" fmla="*/ 208635 w 609"/>
              <a:gd name="T1" fmla="*/ 20220 h 510"/>
              <a:gd name="T2" fmla="*/ 208635 w 609"/>
              <a:gd name="T3" fmla="*/ 20220 h 510"/>
              <a:gd name="T4" fmla="*/ 10072 w 609"/>
              <a:gd name="T5" fmla="*/ 20220 h 510"/>
              <a:gd name="T6" fmla="*/ 0 w 609"/>
              <a:gd name="T7" fmla="*/ 10110 h 510"/>
              <a:gd name="T8" fmla="*/ 10072 w 609"/>
              <a:gd name="T9" fmla="*/ 0 h 510"/>
              <a:gd name="T10" fmla="*/ 208635 w 609"/>
              <a:gd name="T11" fmla="*/ 0 h 510"/>
              <a:gd name="T12" fmla="*/ 218707 w 609"/>
              <a:gd name="T13" fmla="*/ 10110 h 510"/>
              <a:gd name="T14" fmla="*/ 208635 w 609"/>
              <a:gd name="T15" fmla="*/ 20220 h 510"/>
              <a:gd name="T16" fmla="*/ 10072 w 609"/>
              <a:gd name="T17" fmla="*/ 53440 h 510"/>
              <a:gd name="T18" fmla="*/ 10072 w 609"/>
              <a:gd name="T19" fmla="*/ 53440 h 510"/>
              <a:gd name="T20" fmla="*/ 68706 w 609"/>
              <a:gd name="T21" fmla="*/ 53440 h 510"/>
              <a:gd name="T22" fmla="*/ 111872 w 609"/>
              <a:gd name="T23" fmla="*/ 53440 h 510"/>
              <a:gd name="T24" fmla="*/ 121944 w 609"/>
              <a:gd name="T25" fmla="*/ 53440 h 510"/>
              <a:gd name="T26" fmla="*/ 121944 w 609"/>
              <a:gd name="T27" fmla="*/ 53440 h 510"/>
              <a:gd name="T28" fmla="*/ 167987 w 609"/>
              <a:gd name="T29" fmla="*/ 53440 h 510"/>
              <a:gd name="T30" fmla="*/ 178059 w 609"/>
              <a:gd name="T31" fmla="*/ 63550 h 510"/>
              <a:gd name="T32" fmla="*/ 167987 w 609"/>
              <a:gd name="T33" fmla="*/ 74021 h 510"/>
              <a:gd name="T34" fmla="*/ 147484 w 609"/>
              <a:gd name="T35" fmla="*/ 74021 h 510"/>
              <a:gd name="T36" fmla="*/ 147484 w 609"/>
              <a:gd name="T37" fmla="*/ 74021 h 510"/>
              <a:gd name="T38" fmla="*/ 68706 w 609"/>
              <a:gd name="T39" fmla="*/ 74021 h 510"/>
              <a:gd name="T40" fmla="*/ 68706 w 609"/>
              <a:gd name="T41" fmla="*/ 74021 h 510"/>
              <a:gd name="T42" fmla="*/ 10072 w 609"/>
              <a:gd name="T43" fmla="*/ 74021 h 510"/>
              <a:gd name="T44" fmla="*/ 0 w 609"/>
              <a:gd name="T45" fmla="*/ 63550 h 510"/>
              <a:gd name="T46" fmla="*/ 10072 w 609"/>
              <a:gd name="T47" fmla="*/ 53440 h 510"/>
              <a:gd name="T48" fmla="*/ 10072 w 609"/>
              <a:gd name="T49" fmla="*/ 107240 h 510"/>
              <a:gd name="T50" fmla="*/ 10072 w 609"/>
              <a:gd name="T51" fmla="*/ 107240 h 510"/>
              <a:gd name="T52" fmla="*/ 208635 w 609"/>
              <a:gd name="T53" fmla="*/ 107240 h 510"/>
              <a:gd name="T54" fmla="*/ 218707 w 609"/>
              <a:gd name="T55" fmla="*/ 117350 h 510"/>
              <a:gd name="T56" fmla="*/ 208635 w 609"/>
              <a:gd name="T57" fmla="*/ 127461 h 510"/>
              <a:gd name="T58" fmla="*/ 10072 w 609"/>
              <a:gd name="T59" fmla="*/ 127461 h 510"/>
              <a:gd name="T60" fmla="*/ 0 w 609"/>
              <a:gd name="T61" fmla="*/ 117350 h 510"/>
              <a:gd name="T62" fmla="*/ 10072 w 609"/>
              <a:gd name="T63" fmla="*/ 107240 h 510"/>
              <a:gd name="T64" fmla="*/ 10072 w 609"/>
              <a:gd name="T65" fmla="*/ 163207 h 510"/>
              <a:gd name="T66" fmla="*/ 10072 w 609"/>
              <a:gd name="T67" fmla="*/ 163207 h 510"/>
              <a:gd name="T68" fmla="*/ 68706 w 609"/>
              <a:gd name="T69" fmla="*/ 163207 h 510"/>
              <a:gd name="T70" fmla="*/ 111872 w 609"/>
              <a:gd name="T71" fmla="*/ 163207 h 510"/>
              <a:gd name="T72" fmla="*/ 147484 w 609"/>
              <a:gd name="T73" fmla="*/ 163207 h 510"/>
              <a:gd name="T74" fmla="*/ 157556 w 609"/>
              <a:gd name="T75" fmla="*/ 173318 h 510"/>
              <a:gd name="T76" fmla="*/ 147484 w 609"/>
              <a:gd name="T77" fmla="*/ 183789 h 510"/>
              <a:gd name="T78" fmla="*/ 111872 w 609"/>
              <a:gd name="T79" fmla="*/ 183789 h 510"/>
              <a:gd name="T80" fmla="*/ 111872 w 609"/>
              <a:gd name="T81" fmla="*/ 183789 h 510"/>
              <a:gd name="T82" fmla="*/ 10072 w 609"/>
              <a:gd name="T83" fmla="*/ 183789 h 510"/>
              <a:gd name="T84" fmla="*/ 0 w 609"/>
              <a:gd name="T85" fmla="*/ 173318 h 510"/>
              <a:gd name="T86" fmla="*/ 10072 w 609"/>
              <a:gd name="T87" fmla="*/ 163207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9" h="510">
                <a:moveTo>
                  <a:pt x="580" y="56"/>
                </a:moveTo>
                <a:lnTo>
                  <a:pt x="580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42"/>
                  <a:pt x="594" y="56"/>
                  <a:pt x="580" y="56"/>
                </a:cubicBezTo>
                <a:close/>
                <a:moveTo>
                  <a:pt x="28" y="148"/>
                </a:moveTo>
                <a:lnTo>
                  <a:pt x="28" y="148"/>
                </a:lnTo>
                <a:cubicBezTo>
                  <a:pt x="191" y="148"/>
                  <a:pt x="191" y="148"/>
                  <a:pt x="191" y="148"/>
                </a:cubicBezTo>
                <a:cubicBezTo>
                  <a:pt x="311" y="148"/>
                  <a:pt x="311" y="148"/>
                  <a:pt x="311" y="148"/>
                </a:cubicBezTo>
                <a:cubicBezTo>
                  <a:pt x="339" y="148"/>
                  <a:pt x="339" y="148"/>
                  <a:pt x="339" y="148"/>
                </a:cubicBezTo>
                <a:cubicBezTo>
                  <a:pt x="467" y="148"/>
                  <a:pt x="467" y="148"/>
                  <a:pt x="467" y="148"/>
                </a:cubicBezTo>
                <a:cubicBezTo>
                  <a:pt x="481" y="148"/>
                  <a:pt x="495" y="162"/>
                  <a:pt x="495" y="176"/>
                </a:cubicBezTo>
                <a:cubicBezTo>
                  <a:pt x="495" y="191"/>
                  <a:pt x="481" y="205"/>
                  <a:pt x="467" y="205"/>
                </a:cubicBezTo>
                <a:cubicBezTo>
                  <a:pt x="410" y="205"/>
                  <a:pt x="410" y="205"/>
                  <a:pt x="410" y="205"/>
                </a:cubicBezTo>
                <a:cubicBezTo>
                  <a:pt x="191" y="205"/>
                  <a:pt x="191" y="205"/>
                  <a:pt x="191" y="205"/>
                </a:cubicBez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lose/>
                <a:moveTo>
                  <a:pt x="28" y="297"/>
                </a:moveTo>
                <a:lnTo>
                  <a:pt x="28" y="297"/>
                </a:lnTo>
                <a:cubicBezTo>
                  <a:pt x="580" y="297"/>
                  <a:pt x="580" y="297"/>
                  <a:pt x="580" y="297"/>
                </a:cubicBezTo>
                <a:cubicBezTo>
                  <a:pt x="594" y="297"/>
                  <a:pt x="608" y="311"/>
                  <a:pt x="608" y="325"/>
                </a:cubicBezTo>
                <a:cubicBezTo>
                  <a:pt x="608" y="346"/>
                  <a:pt x="594" y="353"/>
                  <a:pt x="580" y="353"/>
                </a:cubicBez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191" y="452"/>
                  <a:pt x="191" y="452"/>
                  <a:pt x="191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410" y="452"/>
                  <a:pt x="410" y="452"/>
                  <a:pt x="410" y="452"/>
                </a:cubicBezTo>
                <a:cubicBezTo>
                  <a:pt x="424" y="452"/>
                  <a:pt x="438" y="459"/>
                  <a:pt x="438" y="480"/>
                </a:cubicBezTo>
                <a:cubicBezTo>
                  <a:pt x="438" y="494"/>
                  <a:pt x="424" y="509"/>
                  <a:pt x="410" y="509"/>
                </a:cubicBezTo>
                <a:cubicBezTo>
                  <a:pt x="311" y="509"/>
                  <a:pt x="311" y="509"/>
                  <a:pt x="311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6" name="Freeform 132"/>
          <p:cNvSpPr>
            <a:spLocks noChangeArrowheads="1"/>
          </p:cNvSpPr>
          <p:nvPr/>
        </p:nvSpPr>
        <p:spPr bwMode="auto">
          <a:xfrm>
            <a:off x="1185863" y="1822450"/>
            <a:ext cx="217487" cy="184150"/>
          </a:xfrm>
          <a:custGeom>
            <a:avLst/>
            <a:gdLst>
              <a:gd name="T0" fmla="*/ 206641 w 602"/>
              <a:gd name="T1" fmla="*/ 127461 h 510"/>
              <a:gd name="T2" fmla="*/ 206641 w 602"/>
              <a:gd name="T3" fmla="*/ 127461 h 510"/>
              <a:gd name="T4" fmla="*/ 10115 w 602"/>
              <a:gd name="T5" fmla="*/ 127461 h 510"/>
              <a:gd name="T6" fmla="*/ 0 w 602"/>
              <a:gd name="T7" fmla="*/ 117350 h 510"/>
              <a:gd name="T8" fmla="*/ 10115 w 602"/>
              <a:gd name="T9" fmla="*/ 107240 h 510"/>
              <a:gd name="T10" fmla="*/ 206641 w 602"/>
              <a:gd name="T11" fmla="*/ 107240 h 510"/>
              <a:gd name="T12" fmla="*/ 217118 w 602"/>
              <a:gd name="T13" fmla="*/ 117350 h 510"/>
              <a:gd name="T14" fmla="*/ 206641 w 602"/>
              <a:gd name="T15" fmla="*/ 127461 h 510"/>
              <a:gd name="T16" fmla="*/ 206641 w 602"/>
              <a:gd name="T17" fmla="*/ 74021 h 510"/>
              <a:gd name="T18" fmla="*/ 206641 w 602"/>
              <a:gd name="T19" fmla="*/ 74021 h 510"/>
              <a:gd name="T20" fmla="*/ 10115 w 602"/>
              <a:gd name="T21" fmla="*/ 74021 h 510"/>
              <a:gd name="T22" fmla="*/ 0 w 602"/>
              <a:gd name="T23" fmla="*/ 63550 h 510"/>
              <a:gd name="T24" fmla="*/ 10115 w 602"/>
              <a:gd name="T25" fmla="*/ 53440 h 510"/>
              <a:gd name="T26" fmla="*/ 206641 w 602"/>
              <a:gd name="T27" fmla="*/ 53440 h 510"/>
              <a:gd name="T28" fmla="*/ 217118 w 602"/>
              <a:gd name="T29" fmla="*/ 63550 h 510"/>
              <a:gd name="T30" fmla="*/ 206641 w 602"/>
              <a:gd name="T31" fmla="*/ 74021 h 510"/>
              <a:gd name="T32" fmla="*/ 206641 w 602"/>
              <a:gd name="T33" fmla="*/ 20220 h 510"/>
              <a:gd name="T34" fmla="*/ 206641 w 602"/>
              <a:gd name="T35" fmla="*/ 20220 h 510"/>
              <a:gd name="T36" fmla="*/ 10115 w 602"/>
              <a:gd name="T37" fmla="*/ 20220 h 510"/>
              <a:gd name="T38" fmla="*/ 0 w 602"/>
              <a:gd name="T39" fmla="*/ 10110 h 510"/>
              <a:gd name="T40" fmla="*/ 10115 w 602"/>
              <a:gd name="T41" fmla="*/ 0 h 510"/>
              <a:gd name="T42" fmla="*/ 206641 w 602"/>
              <a:gd name="T43" fmla="*/ 0 h 510"/>
              <a:gd name="T44" fmla="*/ 217118 w 602"/>
              <a:gd name="T45" fmla="*/ 10110 h 510"/>
              <a:gd name="T46" fmla="*/ 206641 w 602"/>
              <a:gd name="T47" fmla="*/ 20220 h 510"/>
              <a:gd name="T48" fmla="*/ 10115 w 602"/>
              <a:gd name="T49" fmla="*/ 163207 h 510"/>
              <a:gd name="T50" fmla="*/ 10115 w 602"/>
              <a:gd name="T51" fmla="*/ 163207 h 510"/>
              <a:gd name="T52" fmla="*/ 206641 w 602"/>
              <a:gd name="T53" fmla="*/ 163207 h 510"/>
              <a:gd name="T54" fmla="*/ 217118 w 602"/>
              <a:gd name="T55" fmla="*/ 173318 h 510"/>
              <a:gd name="T56" fmla="*/ 206641 w 602"/>
              <a:gd name="T57" fmla="*/ 183789 h 510"/>
              <a:gd name="T58" fmla="*/ 10115 w 602"/>
              <a:gd name="T59" fmla="*/ 183789 h 510"/>
              <a:gd name="T60" fmla="*/ 0 w 602"/>
              <a:gd name="T61" fmla="*/ 173318 h 510"/>
              <a:gd name="T62" fmla="*/ 10115 w 602"/>
              <a:gd name="T63" fmla="*/ 163207 h 51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510">
                <a:moveTo>
                  <a:pt x="572" y="353"/>
                </a:moveTo>
                <a:lnTo>
                  <a:pt x="572" y="353"/>
                </a:ln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ubicBezTo>
                  <a:pt x="572" y="297"/>
                  <a:pt x="572" y="297"/>
                  <a:pt x="572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2" y="353"/>
                </a:cubicBezTo>
                <a:close/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" name="Freeform 133"/>
          <p:cNvSpPr>
            <a:spLocks noChangeArrowheads="1"/>
          </p:cNvSpPr>
          <p:nvPr/>
        </p:nvSpPr>
        <p:spPr bwMode="auto">
          <a:xfrm>
            <a:off x="5365750" y="1481138"/>
            <a:ext cx="217488" cy="101600"/>
          </a:xfrm>
          <a:custGeom>
            <a:avLst/>
            <a:gdLst>
              <a:gd name="T0" fmla="*/ 207003 w 602"/>
              <a:gd name="T1" fmla="*/ 71084 h 283"/>
              <a:gd name="T2" fmla="*/ 207003 w 602"/>
              <a:gd name="T3" fmla="*/ 71084 h 283"/>
              <a:gd name="T4" fmla="*/ 207003 w 602"/>
              <a:gd name="T5" fmla="*/ 91189 h 283"/>
              <a:gd name="T6" fmla="*/ 196527 w 602"/>
              <a:gd name="T7" fmla="*/ 101241 h 283"/>
              <a:gd name="T8" fmla="*/ 10115 w 602"/>
              <a:gd name="T9" fmla="*/ 101241 h 283"/>
              <a:gd name="T10" fmla="*/ 0 w 602"/>
              <a:gd name="T11" fmla="*/ 91189 h 283"/>
              <a:gd name="T12" fmla="*/ 0 w 602"/>
              <a:gd name="T13" fmla="*/ 10052 h 283"/>
              <a:gd name="T14" fmla="*/ 10115 w 602"/>
              <a:gd name="T15" fmla="*/ 0 h 283"/>
              <a:gd name="T16" fmla="*/ 196527 w 602"/>
              <a:gd name="T17" fmla="*/ 0 h 283"/>
              <a:gd name="T18" fmla="*/ 207003 w 602"/>
              <a:gd name="T19" fmla="*/ 10052 h 283"/>
              <a:gd name="T20" fmla="*/ 207003 w 602"/>
              <a:gd name="T21" fmla="*/ 30157 h 283"/>
              <a:gd name="T22" fmla="*/ 217119 w 602"/>
              <a:gd name="T23" fmla="*/ 40568 h 283"/>
              <a:gd name="T24" fmla="*/ 217119 w 602"/>
              <a:gd name="T25" fmla="*/ 60673 h 283"/>
              <a:gd name="T26" fmla="*/ 207003 w 602"/>
              <a:gd name="T27" fmla="*/ 71084 h 283"/>
              <a:gd name="T28" fmla="*/ 186411 w 602"/>
              <a:gd name="T29" fmla="*/ 60673 h 283"/>
              <a:gd name="T30" fmla="*/ 186411 w 602"/>
              <a:gd name="T31" fmla="*/ 60673 h 283"/>
              <a:gd name="T32" fmla="*/ 186411 w 602"/>
              <a:gd name="T33" fmla="*/ 40568 h 283"/>
              <a:gd name="T34" fmla="*/ 186411 w 602"/>
              <a:gd name="T35" fmla="*/ 20105 h 283"/>
              <a:gd name="T36" fmla="*/ 20592 w 602"/>
              <a:gd name="T37" fmla="*/ 20105 h 283"/>
              <a:gd name="T38" fmla="*/ 20592 w 602"/>
              <a:gd name="T39" fmla="*/ 81136 h 283"/>
              <a:gd name="T40" fmla="*/ 186411 w 602"/>
              <a:gd name="T41" fmla="*/ 81136 h 283"/>
              <a:gd name="T42" fmla="*/ 186411 w 602"/>
              <a:gd name="T43" fmla="*/ 60673 h 283"/>
              <a:gd name="T44" fmla="*/ 176296 w 602"/>
              <a:gd name="T45" fmla="*/ 71084 h 283"/>
              <a:gd name="T46" fmla="*/ 176296 w 602"/>
              <a:gd name="T47" fmla="*/ 71084 h 283"/>
              <a:gd name="T48" fmla="*/ 30707 w 602"/>
              <a:gd name="T49" fmla="*/ 71084 h 283"/>
              <a:gd name="T50" fmla="*/ 30707 w 602"/>
              <a:gd name="T51" fmla="*/ 30157 h 283"/>
              <a:gd name="T52" fmla="*/ 176296 w 602"/>
              <a:gd name="T53" fmla="*/ 30157 h 283"/>
              <a:gd name="T54" fmla="*/ 176296 w 602"/>
              <a:gd name="T55" fmla="*/ 71084 h 2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283">
                <a:moveTo>
                  <a:pt x="573" y="198"/>
                </a:moveTo>
                <a:lnTo>
                  <a:pt x="573" y="198"/>
                </a:lnTo>
                <a:cubicBezTo>
                  <a:pt x="573" y="254"/>
                  <a:pt x="573" y="254"/>
                  <a:pt x="573" y="254"/>
                </a:cubicBezTo>
                <a:cubicBezTo>
                  <a:pt x="573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3" y="14"/>
                  <a:pt x="573" y="28"/>
                </a:cubicBezTo>
                <a:cubicBezTo>
                  <a:pt x="573" y="84"/>
                  <a:pt x="573" y="84"/>
                  <a:pt x="573" y="84"/>
                </a:cubicBezTo>
                <a:cubicBezTo>
                  <a:pt x="587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87" y="198"/>
                  <a:pt x="573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26"/>
                  <a:pt x="57" y="226"/>
                  <a:pt x="57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488" y="198"/>
                </a:moveTo>
                <a:lnTo>
                  <a:pt x="488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488" y="84"/>
                  <a:pt x="488" y="84"/>
                  <a:pt x="488" y="84"/>
                </a:cubicBezTo>
                <a:lnTo>
                  <a:pt x="488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" name="Freeform 134"/>
          <p:cNvSpPr>
            <a:spLocks noChangeArrowheads="1"/>
          </p:cNvSpPr>
          <p:nvPr/>
        </p:nvSpPr>
        <p:spPr bwMode="auto">
          <a:xfrm>
            <a:off x="4983163" y="1481138"/>
            <a:ext cx="219075" cy="101600"/>
          </a:xfrm>
          <a:custGeom>
            <a:avLst/>
            <a:gdLst>
              <a:gd name="T0" fmla="*/ 208276 w 609"/>
              <a:gd name="T1" fmla="*/ 71084 h 283"/>
              <a:gd name="T2" fmla="*/ 208276 w 609"/>
              <a:gd name="T3" fmla="*/ 71084 h 283"/>
              <a:gd name="T4" fmla="*/ 208276 w 609"/>
              <a:gd name="T5" fmla="*/ 91189 h 283"/>
              <a:gd name="T6" fmla="*/ 198203 w 609"/>
              <a:gd name="T7" fmla="*/ 101241 h 283"/>
              <a:gd name="T8" fmla="*/ 10072 w 609"/>
              <a:gd name="T9" fmla="*/ 101241 h 283"/>
              <a:gd name="T10" fmla="*/ 0 w 609"/>
              <a:gd name="T11" fmla="*/ 91189 h 283"/>
              <a:gd name="T12" fmla="*/ 0 w 609"/>
              <a:gd name="T13" fmla="*/ 10052 h 283"/>
              <a:gd name="T14" fmla="*/ 10072 w 609"/>
              <a:gd name="T15" fmla="*/ 0 h 283"/>
              <a:gd name="T16" fmla="*/ 198203 w 609"/>
              <a:gd name="T17" fmla="*/ 0 h 283"/>
              <a:gd name="T18" fmla="*/ 208276 w 609"/>
              <a:gd name="T19" fmla="*/ 10052 h 283"/>
              <a:gd name="T20" fmla="*/ 208276 w 609"/>
              <a:gd name="T21" fmla="*/ 30157 h 283"/>
              <a:gd name="T22" fmla="*/ 218707 w 609"/>
              <a:gd name="T23" fmla="*/ 40568 h 283"/>
              <a:gd name="T24" fmla="*/ 218707 w 609"/>
              <a:gd name="T25" fmla="*/ 60673 h 283"/>
              <a:gd name="T26" fmla="*/ 208276 w 609"/>
              <a:gd name="T27" fmla="*/ 71084 h 283"/>
              <a:gd name="T28" fmla="*/ 188131 w 609"/>
              <a:gd name="T29" fmla="*/ 60673 h 283"/>
              <a:gd name="T30" fmla="*/ 188131 w 609"/>
              <a:gd name="T31" fmla="*/ 60673 h 283"/>
              <a:gd name="T32" fmla="*/ 188131 w 609"/>
              <a:gd name="T33" fmla="*/ 40568 h 283"/>
              <a:gd name="T34" fmla="*/ 188131 w 609"/>
              <a:gd name="T35" fmla="*/ 20105 h 283"/>
              <a:gd name="T36" fmla="*/ 20144 w 609"/>
              <a:gd name="T37" fmla="*/ 20105 h 283"/>
              <a:gd name="T38" fmla="*/ 20144 w 609"/>
              <a:gd name="T39" fmla="*/ 81136 h 283"/>
              <a:gd name="T40" fmla="*/ 188131 w 609"/>
              <a:gd name="T41" fmla="*/ 81136 h 283"/>
              <a:gd name="T42" fmla="*/ 188131 w 609"/>
              <a:gd name="T43" fmla="*/ 60673 h 283"/>
              <a:gd name="T44" fmla="*/ 126980 w 609"/>
              <a:gd name="T45" fmla="*/ 71084 h 283"/>
              <a:gd name="T46" fmla="*/ 126980 w 609"/>
              <a:gd name="T47" fmla="*/ 71084 h 283"/>
              <a:gd name="T48" fmla="*/ 126980 w 609"/>
              <a:gd name="T49" fmla="*/ 71084 h 283"/>
              <a:gd name="T50" fmla="*/ 30576 w 609"/>
              <a:gd name="T51" fmla="*/ 71084 h 283"/>
              <a:gd name="T52" fmla="*/ 30576 w 609"/>
              <a:gd name="T53" fmla="*/ 30157 h 283"/>
              <a:gd name="T54" fmla="*/ 126980 w 609"/>
              <a:gd name="T55" fmla="*/ 30157 h 283"/>
              <a:gd name="T56" fmla="*/ 126980 w 609"/>
              <a:gd name="T57" fmla="*/ 71084 h 28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9" h="283">
                <a:moveTo>
                  <a:pt x="579" y="198"/>
                </a:moveTo>
                <a:lnTo>
                  <a:pt x="579" y="198"/>
                </a:lnTo>
                <a:cubicBezTo>
                  <a:pt x="579" y="254"/>
                  <a:pt x="579" y="254"/>
                  <a:pt x="579" y="254"/>
                </a:cubicBezTo>
                <a:cubicBezTo>
                  <a:pt x="579" y="275"/>
                  <a:pt x="565" y="282"/>
                  <a:pt x="551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65" y="0"/>
                  <a:pt x="579" y="14"/>
                  <a:pt x="579" y="28"/>
                </a:cubicBezTo>
                <a:cubicBezTo>
                  <a:pt x="579" y="84"/>
                  <a:pt x="579" y="84"/>
                  <a:pt x="579" y="84"/>
                </a:cubicBezTo>
                <a:cubicBezTo>
                  <a:pt x="594" y="84"/>
                  <a:pt x="608" y="99"/>
                  <a:pt x="608" y="113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190"/>
                  <a:pt x="594" y="198"/>
                  <a:pt x="579" y="198"/>
                </a:cubicBezTo>
                <a:close/>
                <a:moveTo>
                  <a:pt x="523" y="169"/>
                </a:moveTo>
                <a:lnTo>
                  <a:pt x="523" y="169"/>
                </a:lnTo>
                <a:cubicBezTo>
                  <a:pt x="523" y="113"/>
                  <a:pt x="523" y="113"/>
                  <a:pt x="523" y="113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23" y="226"/>
                  <a:pt x="523" y="226"/>
                  <a:pt x="523" y="226"/>
                </a:cubicBezTo>
                <a:lnTo>
                  <a:pt x="523" y="169"/>
                </a:lnTo>
                <a:close/>
                <a:moveTo>
                  <a:pt x="353" y="198"/>
                </a:moveTo>
                <a:lnTo>
                  <a:pt x="353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353" y="84"/>
                  <a:pt x="353" y="84"/>
                  <a:pt x="353" y="84"/>
                </a:cubicBezTo>
                <a:lnTo>
                  <a:pt x="353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" name="Freeform 135"/>
          <p:cNvSpPr>
            <a:spLocks noChangeArrowheads="1"/>
          </p:cNvSpPr>
          <p:nvPr/>
        </p:nvSpPr>
        <p:spPr bwMode="auto">
          <a:xfrm>
            <a:off x="4605338" y="1481138"/>
            <a:ext cx="217487" cy="101600"/>
          </a:xfrm>
          <a:custGeom>
            <a:avLst/>
            <a:gdLst>
              <a:gd name="T0" fmla="*/ 206641 w 602"/>
              <a:gd name="T1" fmla="*/ 71084 h 283"/>
              <a:gd name="T2" fmla="*/ 206641 w 602"/>
              <a:gd name="T3" fmla="*/ 71084 h 283"/>
              <a:gd name="T4" fmla="*/ 206641 w 602"/>
              <a:gd name="T5" fmla="*/ 91189 h 283"/>
              <a:gd name="T6" fmla="*/ 196526 w 602"/>
              <a:gd name="T7" fmla="*/ 101241 h 283"/>
              <a:gd name="T8" fmla="*/ 10115 w 602"/>
              <a:gd name="T9" fmla="*/ 101241 h 283"/>
              <a:gd name="T10" fmla="*/ 0 w 602"/>
              <a:gd name="T11" fmla="*/ 91189 h 283"/>
              <a:gd name="T12" fmla="*/ 0 w 602"/>
              <a:gd name="T13" fmla="*/ 10052 h 283"/>
              <a:gd name="T14" fmla="*/ 10115 w 602"/>
              <a:gd name="T15" fmla="*/ 0 h 283"/>
              <a:gd name="T16" fmla="*/ 196526 w 602"/>
              <a:gd name="T17" fmla="*/ 0 h 283"/>
              <a:gd name="T18" fmla="*/ 206641 w 602"/>
              <a:gd name="T19" fmla="*/ 10052 h 283"/>
              <a:gd name="T20" fmla="*/ 206641 w 602"/>
              <a:gd name="T21" fmla="*/ 30157 h 283"/>
              <a:gd name="T22" fmla="*/ 217118 w 602"/>
              <a:gd name="T23" fmla="*/ 40568 h 283"/>
              <a:gd name="T24" fmla="*/ 217118 w 602"/>
              <a:gd name="T25" fmla="*/ 60673 h 283"/>
              <a:gd name="T26" fmla="*/ 206641 w 602"/>
              <a:gd name="T27" fmla="*/ 71084 h 283"/>
              <a:gd name="T28" fmla="*/ 186411 w 602"/>
              <a:gd name="T29" fmla="*/ 60673 h 283"/>
              <a:gd name="T30" fmla="*/ 186411 w 602"/>
              <a:gd name="T31" fmla="*/ 60673 h 283"/>
              <a:gd name="T32" fmla="*/ 186411 w 602"/>
              <a:gd name="T33" fmla="*/ 40568 h 283"/>
              <a:gd name="T34" fmla="*/ 186411 w 602"/>
              <a:gd name="T35" fmla="*/ 20105 h 283"/>
              <a:gd name="T36" fmla="*/ 183882 w 602"/>
              <a:gd name="T37" fmla="*/ 20105 h 283"/>
              <a:gd name="T38" fmla="*/ 183882 w 602"/>
              <a:gd name="T39" fmla="*/ 20105 h 283"/>
              <a:gd name="T40" fmla="*/ 124996 w 602"/>
              <a:gd name="T41" fmla="*/ 20105 h 283"/>
              <a:gd name="T42" fmla="*/ 124996 w 602"/>
              <a:gd name="T43" fmla="*/ 20105 h 283"/>
              <a:gd name="T44" fmla="*/ 20231 w 602"/>
              <a:gd name="T45" fmla="*/ 20105 h 283"/>
              <a:gd name="T46" fmla="*/ 20231 w 602"/>
              <a:gd name="T47" fmla="*/ 81136 h 283"/>
              <a:gd name="T48" fmla="*/ 186411 w 602"/>
              <a:gd name="T49" fmla="*/ 81136 h 283"/>
              <a:gd name="T50" fmla="*/ 186411 w 602"/>
              <a:gd name="T51" fmla="*/ 60673 h 283"/>
              <a:gd name="T52" fmla="*/ 74058 w 602"/>
              <a:gd name="T53" fmla="*/ 71084 h 283"/>
              <a:gd name="T54" fmla="*/ 74058 w 602"/>
              <a:gd name="T55" fmla="*/ 71084 h 283"/>
              <a:gd name="T56" fmla="*/ 30707 w 602"/>
              <a:gd name="T57" fmla="*/ 71084 h 283"/>
              <a:gd name="T58" fmla="*/ 30707 w 602"/>
              <a:gd name="T59" fmla="*/ 30157 h 283"/>
              <a:gd name="T60" fmla="*/ 74058 w 602"/>
              <a:gd name="T61" fmla="*/ 30157 h 283"/>
              <a:gd name="T62" fmla="*/ 74058 w 602"/>
              <a:gd name="T63" fmla="*/ 71084 h 28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65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65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94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94" y="198"/>
                  <a:pt x="572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09" y="56"/>
                  <a:pt x="509" y="56"/>
                  <a:pt x="509" y="56"/>
                </a:cubicBezTo>
                <a:cubicBezTo>
                  <a:pt x="346" y="56"/>
                  <a:pt x="346" y="56"/>
                  <a:pt x="346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205" y="198"/>
                </a:moveTo>
                <a:lnTo>
                  <a:pt x="205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205" y="84"/>
                  <a:pt x="205" y="84"/>
                  <a:pt x="205" y="84"/>
                </a:cubicBezTo>
                <a:lnTo>
                  <a:pt x="205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" name="Freeform 136"/>
          <p:cNvSpPr>
            <a:spLocks noChangeArrowheads="1"/>
          </p:cNvSpPr>
          <p:nvPr/>
        </p:nvSpPr>
        <p:spPr bwMode="auto">
          <a:xfrm>
            <a:off x="4225925" y="1481138"/>
            <a:ext cx="215900" cy="101600"/>
          </a:xfrm>
          <a:custGeom>
            <a:avLst/>
            <a:gdLst>
              <a:gd name="T0" fmla="*/ 205475 w 601"/>
              <a:gd name="T1" fmla="*/ 71084 h 283"/>
              <a:gd name="T2" fmla="*/ 205475 w 601"/>
              <a:gd name="T3" fmla="*/ 71084 h 283"/>
              <a:gd name="T4" fmla="*/ 205475 w 601"/>
              <a:gd name="T5" fmla="*/ 91189 h 283"/>
              <a:gd name="T6" fmla="*/ 195416 w 601"/>
              <a:gd name="T7" fmla="*/ 101241 h 283"/>
              <a:gd name="T8" fmla="*/ 10058 w 601"/>
              <a:gd name="T9" fmla="*/ 101241 h 283"/>
              <a:gd name="T10" fmla="*/ 0 w 601"/>
              <a:gd name="T11" fmla="*/ 91189 h 283"/>
              <a:gd name="T12" fmla="*/ 0 w 601"/>
              <a:gd name="T13" fmla="*/ 10052 h 283"/>
              <a:gd name="T14" fmla="*/ 10058 w 601"/>
              <a:gd name="T15" fmla="*/ 0 h 283"/>
              <a:gd name="T16" fmla="*/ 195416 w 601"/>
              <a:gd name="T17" fmla="*/ 0 h 283"/>
              <a:gd name="T18" fmla="*/ 205475 w 601"/>
              <a:gd name="T19" fmla="*/ 10052 h 283"/>
              <a:gd name="T20" fmla="*/ 205475 w 601"/>
              <a:gd name="T21" fmla="*/ 30157 h 283"/>
              <a:gd name="T22" fmla="*/ 215533 w 601"/>
              <a:gd name="T23" fmla="*/ 40568 h 283"/>
              <a:gd name="T24" fmla="*/ 215533 w 601"/>
              <a:gd name="T25" fmla="*/ 60673 h 283"/>
              <a:gd name="T26" fmla="*/ 205475 w 601"/>
              <a:gd name="T27" fmla="*/ 71084 h 283"/>
              <a:gd name="T28" fmla="*/ 185358 w 601"/>
              <a:gd name="T29" fmla="*/ 20105 h 283"/>
              <a:gd name="T30" fmla="*/ 185358 w 601"/>
              <a:gd name="T31" fmla="*/ 20105 h 283"/>
              <a:gd name="T32" fmla="*/ 20116 w 601"/>
              <a:gd name="T33" fmla="*/ 20105 h 283"/>
              <a:gd name="T34" fmla="*/ 20116 w 601"/>
              <a:gd name="T35" fmla="*/ 81136 h 283"/>
              <a:gd name="T36" fmla="*/ 20116 w 601"/>
              <a:gd name="T37" fmla="*/ 81136 h 283"/>
              <a:gd name="T38" fmla="*/ 20116 w 601"/>
              <a:gd name="T39" fmla="*/ 81136 h 283"/>
              <a:gd name="T40" fmla="*/ 185358 w 601"/>
              <a:gd name="T41" fmla="*/ 81136 h 283"/>
              <a:gd name="T42" fmla="*/ 185358 w 601"/>
              <a:gd name="T43" fmla="*/ 81136 h 283"/>
              <a:gd name="T44" fmla="*/ 185358 w 601"/>
              <a:gd name="T45" fmla="*/ 81136 h 283"/>
              <a:gd name="T46" fmla="*/ 185358 w 601"/>
              <a:gd name="T47" fmla="*/ 20105 h 28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1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86" y="84"/>
                  <a:pt x="600" y="99"/>
                  <a:pt x="600" y="113"/>
                </a:cubicBezTo>
                <a:cubicBezTo>
                  <a:pt x="600" y="169"/>
                  <a:pt x="600" y="169"/>
                  <a:pt x="600" y="169"/>
                </a:cubicBezTo>
                <a:cubicBezTo>
                  <a:pt x="600" y="190"/>
                  <a:pt x="586" y="198"/>
                  <a:pt x="572" y="198"/>
                </a:cubicBezTo>
                <a:close/>
                <a:moveTo>
                  <a:pt x="516" y="56"/>
                </a:moveTo>
                <a:lnTo>
                  <a:pt x="51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" name="Freeform 137"/>
          <p:cNvSpPr>
            <a:spLocks noChangeArrowheads="1"/>
          </p:cNvSpPr>
          <p:nvPr/>
        </p:nvSpPr>
        <p:spPr bwMode="auto">
          <a:xfrm>
            <a:off x="3843338" y="1430338"/>
            <a:ext cx="219075" cy="209550"/>
          </a:xfrm>
          <a:custGeom>
            <a:avLst/>
            <a:gdLst>
              <a:gd name="T0" fmla="*/ 213662 w 608"/>
              <a:gd name="T1" fmla="*/ 91971 h 581"/>
              <a:gd name="T2" fmla="*/ 213662 w 608"/>
              <a:gd name="T3" fmla="*/ 91971 h 581"/>
              <a:gd name="T4" fmla="*/ 213662 w 608"/>
              <a:gd name="T5" fmla="*/ 91971 h 581"/>
              <a:gd name="T6" fmla="*/ 160337 w 608"/>
              <a:gd name="T7" fmla="*/ 130202 h 581"/>
              <a:gd name="T8" fmla="*/ 180514 w 608"/>
              <a:gd name="T9" fmla="*/ 193680 h 581"/>
              <a:gd name="T10" fmla="*/ 180514 w 608"/>
              <a:gd name="T11" fmla="*/ 199091 h 581"/>
              <a:gd name="T12" fmla="*/ 170425 w 608"/>
              <a:gd name="T13" fmla="*/ 209189 h 581"/>
              <a:gd name="T14" fmla="*/ 165381 w 608"/>
              <a:gd name="T15" fmla="*/ 206665 h 581"/>
              <a:gd name="T16" fmla="*/ 165381 w 608"/>
              <a:gd name="T17" fmla="*/ 206665 h 581"/>
              <a:gd name="T18" fmla="*/ 109534 w 608"/>
              <a:gd name="T19" fmla="*/ 165909 h 581"/>
              <a:gd name="T20" fmla="*/ 53326 w 608"/>
              <a:gd name="T21" fmla="*/ 206665 h 581"/>
              <a:gd name="T22" fmla="*/ 53326 w 608"/>
              <a:gd name="T23" fmla="*/ 206665 h 581"/>
              <a:gd name="T24" fmla="*/ 48281 w 608"/>
              <a:gd name="T25" fmla="*/ 209189 h 581"/>
              <a:gd name="T26" fmla="*/ 38193 w 608"/>
              <a:gd name="T27" fmla="*/ 199091 h 581"/>
              <a:gd name="T28" fmla="*/ 38193 w 608"/>
              <a:gd name="T29" fmla="*/ 193680 h 581"/>
              <a:gd name="T30" fmla="*/ 58370 w 608"/>
              <a:gd name="T31" fmla="*/ 130202 h 581"/>
              <a:gd name="T32" fmla="*/ 5044 w 608"/>
              <a:gd name="T33" fmla="*/ 91971 h 581"/>
              <a:gd name="T34" fmla="*/ 5044 w 608"/>
              <a:gd name="T35" fmla="*/ 91971 h 581"/>
              <a:gd name="T36" fmla="*/ 0 w 608"/>
              <a:gd name="T37" fmla="*/ 81512 h 581"/>
              <a:gd name="T38" fmla="*/ 10089 w 608"/>
              <a:gd name="T39" fmla="*/ 71413 h 581"/>
              <a:gd name="T40" fmla="*/ 10089 w 608"/>
              <a:gd name="T41" fmla="*/ 71413 h 581"/>
              <a:gd name="T42" fmla="*/ 78907 w 608"/>
              <a:gd name="T43" fmla="*/ 71413 h 581"/>
              <a:gd name="T44" fmla="*/ 99085 w 608"/>
              <a:gd name="T45" fmla="*/ 7935 h 581"/>
              <a:gd name="T46" fmla="*/ 109534 w 608"/>
              <a:gd name="T47" fmla="*/ 0 h 581"/>
              <a:gd name="T48" fmla="*/ 119622 w 608"/>
              <a:gd name="T49" fmla="*/ 7935 h 581"/>
              <a:gd name="T50" fmla="*/ 139799 w 608"/>
              <a:gd name="T51" fmla="*/ 71413 h 581"/>
              <a:gd name="T52" fmla="*/ 208618 w 608"/>
              <a:gd name="T53" fmla="*/ 71413 h 581"/>
              <a:gd name="T54" fmla="*/ 208618 w 608"/>
              <a:gd name="T55" fmla="*/ 71413 h 581"/>
              <a:gd name="T56" fmla="*/ 218707 w 608"/>
              <a:gd name="T57" fmla="*/ 81512 h 581"/>
              <a:gd name="T58" fmla="*/ 213662 w 608"/>
              <a:gd name="T59" fmla="*/ 91971 h 5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8" h="581">
                <a:moveTo>
                  <a:pt x="593" y="255"/>
                </a:moveTo>
                <a:lnTo>
                  <a:pt x="593" y="255"/>
                </a:lnTo>
                <a:cubicBezTo>
                  <a:pt x="445" y="361"/>
                  <a:pt x="445" y="361"/>
                  <a:pt x="445" y="361"/>
                </a:cubicBezTo>
                <a:cubicBezTo>
                  <a:pt x="501" y="537"/>
                  <a:pt x="501" y="537"/>
                  <a:pt x="501" y="537"/>
                </a:cubicBezTo>
                <a:cubicBezTo>
                  <a:pt x="501" y="545"/>
                  <a:pt x="501" y="545"/>
                  <a:pt x="501" y="552"/>
                </a:cubicBezTo>
                <a:cubicBezTo>
                  <a:pt x="501" y="566"/>
                  <a:pt x="487" y="580"/>
                  <a:pt x="473" y="580"/>
                </a:cubicBezTo>
                <a:cubicBezTo>
                  <a:pt x="466" y="580"/>
                  <a:pt x="459" y="573"/>
                  <a:pt x="459" y="573"/>
                </a:cubicBezTo>
                <a:cubicBezTo>
                  <a:pt x="304" y="460"/>
                  <a:pt x="304" y="460"/>
                  <a:pt x="304" y="460"/>
                </a:cubicBezTo>
                <a:cubicBezTo>
                  <a:pt x="148" y="573"/>
                  <a:pt x="148" y="573"/>
                  <a:pt x="148" y="573"/>
                </a:cubicBezTo>
                <a:cubicBezTo>
                  <a:pt x="148" y="573"/>
                  <a:pt x="141" y="580"/>
                  <a:pt x="134" y="580"/>
                </a:cubicBezTo>
                <a:cubicBezTo>
                  <a:pt x="120" y="580"/>
                  <a:pt x="106" y="566"/>
                  <a:pt x="106" y="552"/>
                </a:cubicBezTo>
                <a:cubicBezTo>
                  <a:pt x="106" y="545"/>
                  <a:pt x="106" y="545"/>
                  <a:pt x="106" y="537"/>
                </a:cubicBezTo>
                <a:cubicBezTo>
                  <a:pt x="162" y="361"/>
                  <a:pt x="162" y="361"/>
                  <a:pt x="162" y="361"/>
                </a:cubicBezTo>
                <a:cubicBezTo>
                  <a:pt x="14" y="255"/>
                  <a:pt x="14" y="255"/>
                  <a:pt x="14" y="255"/>
                </a:cubicBezTo>
                <a:cubicBezTo>
                  <a:pt x="7" y="248"/>
                  <a:pt x="0" y="241"/>
                  <a:pt x="0" y="226"/>
                </a:cubicBezTo>
                <a:cubicBezTo>
                  <a:pt x="0" y="212"/>
                  <a:pt x="14" y="198"/>
                  <a:pt x="28" y="198"/>
                </a:cubicBezTo>
                <a:cubicBezTo>
                  <a:pt x="219" y="198"/>
                  <a:pt x="219" y="198"/>
                  <a:pt x="219" y="198"/>
                </a:cubicBezTo>
                <a:cubicBezTo>
                  <a:pt x="275" y="22"/>
                  <a:pt x="275" y="22"/>
                  <a:pt x="275" y="22"/>
                </a:cubicBezTo>
                <a:cubicBezTo>
                  <a:pt x="282" y="14"/>
                  <a:pt x="290" y="0"/>
                  <a:pt x="304" y="0"/>
                </a:cubicBezTo>
                <a:cubicBezTo>
                  <a:pt x="318" y="0"/>
                  <a:pt x="325" y="14"/>
                  <a:pt x="332" y="22"/>
                </a:cubicBezTo>
                <a:cubicBezTo>
                  <a:pt x="388" y="198"/>
                  <a:pt x="388" y="198"/>
                  <a:pt x="388" y="198"/>
                </a:cubicBezTo>
                <a:cubicBezTo>
                  <a:pt x="579" y="198"/>
                  <a:pt x="579" y="198"/>
                  <a:pt x="579" y="198"/>
                </a:cubicBezTo>
                <a:cubicBezTo>
                  <a:pt x="593" y="198"/>
                  <a:pt x="607" y="212"/>
                  <a:pt x="607" y="226"/>
                </a:cubicBezTo>
                <a:cubicBezTo>
                  <a:pt x="607" y="241"/>
                  <a:pt x="600" y="248"/>
                  <a:pt x="593" y="25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2" name="Freeform 138"/>
          <p:cNvSpPr>
            <a:spLocks noChangeArrowheads="1"/>
          </p:cNvSpPr>
          <p:nvPr/>
        </p:nvSpPr>
        <p:spPr bwMode="auto">
          <a:xfrm>
            <a:off x="3465513" y="1430338"/>
            <a:ext cx="214312" cy="209550"/>
          </a:xfrm>
          <a:custGeom>
            <a:avLst/>
            <a:gdLst>
              <a:gd name="T0" fmla="*/ 203841 w 594"/>
              <a:gd name="T1" fmla="*/ 122628 h 581"/>
              <a:gd name="T2" fmla="*/ 201316 w 594"/>
              <a:gd name="T3" fmla="*/ 122628 h 581"/>
              <a:gd name="T4" fmla="*/ 196265 w 594"/>
              <a:gd name="T5" fmla="*/ 140301 h 581"/>
              <a:gd name="T6" fmla="*/ 196265 w 594"/>
              <a:gd name="T7" fmla="*/ 142826 h 581"/>
              <a:gd name="T8" fmla="*/ 196265 w 594"/>
              <a:gd name="T9" fmla="*/ 145351 h 581"/>
              <a:gd name="T10" fmla="*/ 196265 w 594"/>
              <a:gd name="T11" fmla="*/ 145351 h 581"/>
              <a:gd name="T12" fmla="*/ 193739 w 594"/>
              <a:gd name="T13" fmla="*/ 147875 h 581"/>
              <a:gd name="T14" fmla="*/ 185802 w 594"/>
              <a:gd name="T15" fmla="*/ 150400 h 581"/>
              <a:gd name="T16" fmla="*/ 185802 w 594"/>
              <a:gd name="T17" fmla="*/ 150400 h 581"/>
              <a:gd name="T18" fmla="*/ 155497 w 594"/>
              <a:gd name="T19" fmla="*/ 122628 h 581"/>
              <a:gd name="T20" fmla="*/ 155497 w 594"/>
              <a:gd name="T21" fmla="*/ 122628 h 581"/>
              <a:gd name="T22" fmla="*/ 50870 w 594"/>
              <a:gd name="T23" fmla="*/ 112169 h 581"/>
              <a:gd name="T24" fmla="*/ 60972 w 594"/>
              <a:gd name="T25" fmla="*/ 0 h 581"/>
              <a:gd name="T26" fmla="*/ 213943 w 594"/>
              <a:gd name="T27" fmla="*/ 10459 h 581"/>
              <a:gd name="T28" fmla="*/ 203841 w 594"/>
              <a:gd name="T29" fmla="*/ 122628 h 581"/>
              <a:gd name="T30" fmla="*/ 150446 w 594"/>
              <a:gd name="T31" fmla="*/ 132727 h 581"/>
              <a:gd name="T32" fmla="*/ 173175 w 594"/>
              <a:gd name="T33" fmla="*/ 155810 h 581"/>
              <a:gd name="T34" fmla="*/ 185802 w 594"/>
              <a:gd name="T35" fmla="*/ 168433 h 581"/>
              <a:gd name="T36" fmla="*/ 175700 w 594"/>
              <a:gd name="T37" fmla="*/ 178532 h 581"/>
              <a:gd name="T38" fmla="*/ 104266 w 594"/>
              <a:gd name="T39" fmla="*/ 178532 h 581"/>
              <a:gd name="T40" fmla="*/ 81537 w 594"/>
              <a:gd name="T41" fmla="*/ 178532 h 581"/>
              <a:gd name="T42" fmla="*/ 71074 w 594"/>
              <a:gd name="T43" fmla="*/ 178532 h 581"/>
              <a:gd name="T44" fmla="*/ 40768 w 594"/>
              <a:gd name="T45" fmla="*/ 204140 h 581"/>
              <a:gd name="T46" fmla="*/ 32831 w 594"/>
              <a:gd name="T47" fmla="*/ 209189 h 581"/>
              <a:gd name="T48" fmla="*/ 32831 w 594"/>
              <a:gd name="T49" fmla="*/ 209189 h 581"/>
              <a:gd name="T50" fmla="*/ 25255 w 594"/>
              <a:gd name="T51" fmla="*/ 204140 h 581"/>
              <a:gd name="T52" fmla="*/ 25255 w 594"/>
              <a:gd name="T53" fmla="*/ 204140 h 581"/>
              <a:gd name="T54" fmla="*/ 25255 w 594"/>
              <a:gd name="T55" fmla="*/ 201615 h 581"/>
              <a:gd name="T56" fmla="*/ 22729 w 594"/>
              <a:gd name="T57" fmla="*/ 199091 h 581"/>
              <a:gd name="T58" fmla="*/ 22729 w 594"/>
              <a:gd name="T59" fmla="*/ 178532 h 581"/>
              <a:gd name="T60" fmla="*/ 22729 w 594"/>
              <a:gd name="T61" fmla="*/ 178532 h 581"/>
              <a:gd name="T62" fmla="*/ 0 w 594"/>
              <a:gd name="T63" fmla="*/ 168433 h 581"/>
              <a:gd name="T64" fmla="*/ 0 w 594"/>
              <a:gd name="T65" fmla="*/ 51215 h 581"/>
              <a:gd name="T66" fmla="*/ 40768 w 594"/>
              <a:gd name="T67" fmla="*/ 40756 h 581"/>
              <a:gd name="T68" fmla="*/ 60972 w 594"/>
              <a:gd name="T69" fmla="*/ 132727 h 58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94" h="581">
                <a:moveTo>
                  <a:pt x="565" y="340"/>
                </a:moveTo>
                <a:lnTo>
                  <a:pt x="565" y="340"/>
                </a:lnTo>
                <a:cubicBezTo>
                  <a:pt x="558" y="340"/>
                  <a:pt x="558" y="340"/>
                  <a:pt x="558" y="340"/>
                </a:cubicBezTo>
                <a:cubicBezTo>
                  <a:pt x="544" y="340"/>
                  <a:pt x="544" y="340"/>
                  <a:pt x="544" y="340"/>
                </a:cubicBezTo>
                <a:cubicBezTo>
                  <a:pt x="544" y="389"/>
                  <a:pt x="544" y="389"/>
                  <a:pt x="544" y="389"/>
                </a:cubicBezTo>
                <a:lnTo>
                  <a:pt x="544" y="396"/>
                </a:lnTo>
                <a:cubicBezTo>
                  <a:pt x="544" y="396"/>
                  <a:pt x="544" y="396"/>
                  <a:pt x="544" y="403"/>
                </a:cubicBezTo>
                <a:lnTo>
                  <a:pt x="537" y="410"/>
                </a:lnTo>
                <a:cubicBezTo>
                  <a:pt x="530" y="417"/>
                  <a:pt x="523" y="417"/>
                  <a:pt x="515" y="417"/>
                </a:cubicBezTo>
                <a:cubicBezTo>
                  <a:pt x="508" y="417"/>
                  <a:pt x="501" y="417"/>
                  <a:pt x="501" y="410"/>
                </a:cubicBezTo>
                <a:cubicBezTo>
                  <a:pt x="431" y="340"/>
                  <a:pt x="431" y="340"/>
                  <a:pt x="431" y="340"/>
                </a:cubicBezTo>
                <a:cubicBezTo>
                  <a:pt x="169" y="340"/>
                  <a:pt x="169" y="340"/>
                  <a:pt x="169" y="340"/>
                </a:cubicBezTo>
                <a:cubicBezTo>
                  <a:pt x="155" y="340"/>
                  <a:pt x="141" y="332"/>
                  <a:pt x="141" y="311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4"/>
                  <a:pt x="155" y="0"/>
                  <a:pt x="169" y="0"/>
                </a:cubicBezTo>
                <a:cubicBezTo>
                  <a:pt x="565" y="0"/>
                  <a:pt x="565" y="0"/>
                  <a:pt x="565" y="0"/>
                </a:cubicBezTo>
                <a:cubicBezTo>
                  <a:pt x="579" y="0"/>
                  <a:pt x="593" y="14"/>
                  <a:pt x="593" y="29"/>
                </a:cubicBezTo>
                <a:cubicBezTo>
                  <a:pt x="593" y="311"/>
                  <a:pt x="593" y="311"/>
                  <a:pt x="593" y="311"/>
                </a:cubicBezTo>
                <a:cubicBezTo>
                  <a:pt x="593" y="332"/>
                  <a:pt x="579" y="340"/>
                  <a:pt x="565" y="340"/>
                </a:cubicBezTo>
                <a:close/>
                <a:moveTo>
                  <a:pt x="417" y="368"/>
                </a:moveTo>
                <a:lnTo>
                  <a:pt x="417" y="368"/>
                </a:lnTo>
                <a:cubicBezTo>
                  <a:pt x="480" y="432"/>
                  <a:pt x="480" y="432"/>
                  <a:pt x="480" y="432"/>
                </a:cubicBezTo>
                <a:cubicBezTo>
                  <a:pt x="487" y="439"/>
                  <a:pt x="501" y="446"/>
                  <a:pt x="515" y="446"/>
                </a:cubicBezTo>
                <a:cubicBezTo>
                  <a:pt x="515" y="467"/>
                  <a:pt x="515" y="467"/>
                  <a:pt x="515" y="467"/>
                </a:cubicBezTo>
                <a:cubicBezTo>
                  <a:pt x="515" y="481"/>
                  <a:pt x="508" y="495"/>
                  <a:pt x="487" y="495"/>
                </a:cubicBezTo>
                <a:cubicBezTo>
                  <a:pt x="289" y="495"/>
                  <a:pt x="289" y="495"/>
                  <a:pt x="289" y="495"/>
                </a:cubicBezTo>
                <a:cubicBezTo>
                  <a:pt x="226" y="495"/>
                  <a:pt x="226" y="495"/>
                  <a:pt x="226" y="495"/>
                </a:cubicBezTo>
                <a:cubicBezTo>
                  <a:pt x="197" y="495"/>
                  <a:pt x="197" y="495"/>
                  <a:pt x="197" y="495"/>
                </a:cubicBezTo>
                <a:cubicBezTo>
                  <a:pt x="190" y="495"/>
                  <a:pt x="190" y="495"/>
                  <a:pt x="190" y="495"/>
                </a:cubicBezTo>
                <a:cubicBezTo>
                  <a:pt x="113" y="566"/>
                  <a:pt x="113" y="566"/>
                  <a:pt x="113" y="566"/>
                </a:cubicBezTo>
                <a:cubicBezTo>
                  <a:pt x="106" y="573"/>
                  <a:pt x="99" y="580"/>
                  <a:pt x="91" y="580"/>
                </a:cubicBezTo>
                <a:cubicBezTo>
                  <a:pt x="84" y="580"/>
                  <a:pt x="77" y="573"/>
                  <a:pt x="77" y="566"/>
                </a:cubicBezTo>
                <a:cubicBezTo>
                  <a:pt x="70" y="566"/>
                  <a:pt x="70" y="566"/>
                  <a:pt x="70" y="566"/>
                </a:cubicBezTo>
                <a:lnTo>
                  <a:pt x="70" y="559"/>
                </a:lnTo>
                <a:cubicBezTo>
                  <a:pt x="70" y="559"/>
                  <a:pt x="63" y="559"/>
                  <a:pt x="63" y="552"/>
                </a:cubicBezTo>
                <a:cubicBezTo>
                  <a:pt x="63" y="495"/>
                  <a:pt x="63" y="495"/>
                  <a:pt x="63" y="495"/>
                </a:cubicBezTo>
                <a:cubicBezTo>
                  <a:pt x="28" y="495"/>
                  <a:pt x="28" y="495"/>
                  <a:pt x="28" y="495"/>
                </a:cubicBezTo>
                <a:cubicBezTo>
                  <a:pt x="14" y="495"/>
                  <a:pt x="0" y="481"/>
                  <a:pt x="0" y="467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28"/>
                  <a:pt x="14" y="113"/>
                  <a:pt x="2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311"/>
                  <a:pt x="113" y="311"/>
                  <a:pt x="113" y="311"/>
                </a:cubicBezTo>
                <a:cubicBezTo>
                  <a:pt x="113" y="347"/>
                  <a:pt x="141" y="368"/>
                  <a:pt x="169" y="368"/>
                </a:cubicBezTo>
                <a:lnTo>
                  <a:pt x="417" y="3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" name="Freeform 139"/>
          <p:cNvSpPr>
            <a:spLocks noChangeArrowheads="1"/>
          </p:cNvSpPr>
          <p:nvPr/>
        </p:nvSpPr>
        <p:spPr bwMode="auto">
          <a:xfrm>
            <a:off x="3086100" y="1435100"/>
            <a:ext cx="215900" cy="196850"/>
          </a:xfrm>
          <a:custGeom>
            <a:avLst/>
            <a:gdLst>
              <a:gd name="T0" fmla="*/ 205475 w 601"/>
              <a:gd name="T1" fmla="*/ 165844 h 546"/>
              <a:gd name="T2" fmla="*/ 205475 w 601"/>
              <a:gd name="T3" fmla="*/ 165844 h 546"/>
              <a:gd name="T4" fmla="*/ 157339 w 601"/>
              <a:gd name="T5" fmla="*/ 165844 h 546"/>
              <a:gd name="T6" fmla="*/ 157339 w 601"/>
              <a:gd name="T7" fmla="*/ 165844 h 546"/>
              <a:gd name="T8" fmla="*/ 81184 w 601"/>
              <a:gd name="T9" fmla="*/ 165844 h 546"/>
              <a:gd name="T10" fmla="*/ 81184 w 601"/>
              <a:gd name="T11" fmla="*/ 165844 h 546"/>
              <a:gd name="T12" fmla="*/ 70767 w 601"/>
              <a:gd name="T13" fmla="*/ 165844 h 546"/>
              <a:gd name="T14" fmla="*/ 70767 w 601"/>
              <a:gd name="T15" fmla="*/ 165844 h 546"/>
              <a:gd name="T16" fmla="*/ 68252 w 601"/>
              <a:gd name="T17" fmla="*/ 165844 h 546"/>
              <a:gd name="T18" fmla="*/ 40592 w 601"/>
              <a:gd name="T19" fmla="*/ 193966 h 546"/>
              <a:gd name="T20" fmla="*/ 32689 w 601"/>
              <a:gd name="T21" fmla="*/ 196489 h 546"/>
              <a:gd name="T22" fmla="*/ 32689 w 601"/>
              <a:gd name="T23" fmla="*/ 196489 h 546"/>
              <a:gd name="T24" fmla="*/ 32689 w 601"/>
              <a:gd name="T25" fmla="*/ 196489 h 546"/>
              <a:gd name="T26" fmla="*/ 32689 w 601"/>
              <a:gd name="T27" fmla="*/ 196489 h 546"/>
              <a:gd name="T28" fmla="*/ 25145 w 601"/>
              <a:gd name="T29" fmla="*/ 193966 h 546"/>
              <a:gd name="T30" fmla="*/ 25145 w 601"/>
              <a:gd name="T31" fmla="*/ 193966 h 546"/>
              <a:gd name="T32" fmla="*/ 25145 w 601"/>
              <a:gd name="T33" fmla="*/ 191442 h 546"/>
              <a:gd name="T34" fmla="*/ 25145 w 601"/>
              <a:gd name="T35" fmla="*/ 191442 h 546"/>
              <a:gd name="T36" fmla="*/ 22631 w 601"/>
              <a:gd name="T37" fmla="*/ 191442 h 546"/>
              <a:gd name="T38" fmla="*/ 22631 w 601"/>
              <a:gd name="T39" fmla="*/ 188558 h 546"/>
              <a:gd name="T40" fmla="*/ 22631 w 601"/>
              <a:gd name="T41" fmla="*/ 188558 h 546"/>
              <a:gd name="T42" fmla="*/ 22631 w 601"/>
              <a:gd name="T43" fmla="*/ 186034 h 546"/>
              <a:gd name="T44" fmla="*/ 22631 w 601"/>
              <a:gd name="T45" fmla="*/ 186034 h 546"/>
              <a:gd name="T46" fmla="*/ 22631 w 601"/>
              <a:gd name="T47" fmla="*/ 165844 h 546"/>
              <a:gd name="T48" fmla="*/ 20116 w 601"/>
              <a:gd name="T49" fmla="*/ 165844 h 546"/>
              <a:gd name="T50" fmla="*/ 20116 w 601"/>
              <a:gd name="T51" fmla="*/ 165844 h 546"/>
              <a:gd name="T52" fmla="*/ 10058 w 601"/>
              <a:gd name="T53" fmla="*/ 165844 h 546"/>
              <a:gd name="T54" fmla="*/ 0 w 601"/>
              <a:gd name="T55" fmla="*/ 155749 h 546"/>
              <a:gd name="T56" fmla="*/ 0 w 601"/>
              <a:gd name="T57" fmla="*/ 10455 h 546"/>
              <a:gd name="T58" fmla="*/ 10058 w 601"/>
              <a:gd name="T59" fmla="*/ 0 h 546"/>
              <a:gd name="T60" fmla="*/ 205475 w 601"/>
              <a:gd name="T61" fmla="*/ 0 h 546"/>
              <a:gd name="T62" fmla="*/ 215533 w 601"/>
              <a:gd name="T63" fmla="*/ 10455 h 546"/>
              <a:gd name="T64" fmla="*/ 215533 w 601"/>
              <a:gd name="T65" fmla="*/ 155749 h 546"/>
              <a:gd name="T66" fmla="*/ 205475 w 601"/>
              <a:gd name="T67" fmla="*/ 165844 h 546"/>
              <a:gd name="T68" fmla="*/ 55679 w 601"/>
              <a:gd name="T69" fmla="*/ 63814 h 546"/>
              <a:gd name="T70" fmla="*/ 55679 w 601"/>
              <a:gd name="T71" fmla="*/ 63814 h 546"/>
              <a:gd name="T72" fmla="*/ 35204 w 601"/>
              <a:gd name="T73" fmla="*/ 84364 h 546"/>
              <a:gd name="T74" fmla="*/ 55679 w 601"/>
              <a:gd name="T75" fmla="*/ 104554 h 546"/>
              <a:gd name="T76" fmla="*/ 75796 w 601"/>
              <a:gd name="T77" fmla="*/ 84364 h 546"/>
              <a:gd name="T78" fmla="*/ 55679 w 601"/>
              <a:gd name="T79" fmla="*/ 63814 h 546"/>
              <a:gd name="T80" fmla="*/ 106330 w 601"/>
              <a:gd name="T81" fmla="*/ 63814 h 546"/>
              <a:gd name="T82" fmla="*/ 106330 w 601"/>
              <a:gd name="T83" fmla="*/ 63814 h 546"/>
              <a:gd name="T84" fmla="*/ 86213 w 601"/>
              <a:gd name="T85" fmla="*/ 84364 h 546"/>
              <a:gd name="T86" fmla="*/ 106330 w 601"/>
              <a:gd name="T87" fmla="*/ 104554 h 546"/>
              <a:gd name="T88" fmla="*/ 126805 w 601"/>
              <a:gd name="T89" fmla="*/ 84364 h 546"/>
              <a:gd name="T90" fmla="*/ 106330 w 601"/>
              <a:gd name="T91" fmla="*/ 63814 h 546"/>
              <a:gd name="T92" fmla="*/ 157339 w 601"/>
              <a:gd name="T93" fmla="*/ 63814 h 546"/>
              <a:gd name="T94" fmla="*/ 157339 w 601"/>
              <a:gd name="T95" fmla="*/ 63814 h 546"/>
              <a:gd name="T96" fmla="*/ 136863 w 601"/>
              <a:gd name="T97" fmla="*/ 84364 h 546"/>
              <a:gd name="T98" fmla="*/ 157339 w 601"/>
              <a:gd name="T99" fmla="*/ 104554 h 546"/>
              <a:gd name="T100" fmla="*/ 177455 w 601"/>
              <a:gd name="T101" fmla="*/ 84364 h 546"/>
              <a:gd name="T102" fmla="*/ 157339 w 601"/>
              <a:gd name="T103" fmla="*/ 63814 h 54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1" h="546">
                <a:moveTo>
                  <a:pt x="572" y="460"/>
                </a:moveTo>
                <a:lnTo>
                  <a:pt x="572" y="460"/>
                </a:lnTo>
                <a:cubicBezTo>
                  <a:pt x="438" y="460"/>
                  <a:pt x="438" y="460"/>
                  <a:pt x="438" y="460"/>
                </a:cubicBezTo>
                <a:cubicBezTo>
                  <a:pt x="226" y="460"/>
                  <a:pt x="226" y="460"/>
                  <a:pt x="226" y="460"/>
                </a:cubicBezTo>
                <a:cubicBezTo>
                  <a:pt x="197" y="460"/>
                  <a:pt x="197" y="460"/>
                  <a:pt x="197" y="460"/>
                </a:cubicBezTo>
                <a:cubicBezTo>
                  <a:pt x="190" y="460"/>
                  <a:pt x="190" y="460"/>
                  <a:pt x="190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8" y="545"/>
                  <a:pt x="91" y="545"/>
                </a:cubicBezTo>
                <a:cubicBezTo>
                  <a:pt x="84" y="545"/>
                  <a:pt x="77" y="545"/>
                  <a:pt x="70" y="538"/>
                </a:cubicBezTo>
                <a:lnTo>
                  <a:pt x="70" y="531"/>
                </a:lnTo>
                <a:cubicBezTo>
                  <a:pt x="63" y="531"/>
                  <a:pt x="63" y="531"/>
                  <a:pt x="63" y="531"/>
                </a:cubicBezTo>
                <a:cubicBezTo>
                  <a:pt x="63" y="523"/>
                  <a:pt x="63" y="523"/>
                  <a:pt x="63" y="523"/>
                </a:cubicBezTo>
                <a:lnTo>
                  <a:pt x="63" y="516"/>
                </a:lnTo>
                <a:cubicBezTo>
                  <a:pt x="63" y="460"/>
                  <a:pt x="63" y="460"/>
                  <a:pt x="63" y="460"/>
                </a:cubicBezTo>
                <a:cubicBezTo>
                  <a:pt x="56" y="460"/>
                  <a:pt x="56" y="460"/>
                  <a:pt x="56" y="460"/>
                </a:cubicBezTo>
                <a:cubicBezTo>
                  <a:pt x="28" y="460"/>
                  <a:pt x="28" y="460"/>
                  <a:pt x="28" y="460"/>
                </a:cubicBezTo>
                <a:cubicBezTo>
                  <a:pt x="7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8"/>
                  <a:pt x="600" y="29"/>
                </a:cubicBezTo>
                <a:cubicBezTo>
                  <a:pt x="600" y="432"/>
                  <a:pt x="600" y="432"/>
                  <a:pt x="600" y="432"/>
                </a:cubicBezTo>
                <a:cubicBezTo>
                  <a:pt x="600" y="446"/>
                  <a:pt x="586" y="460"/>
                  <a:pt x="572" y="460"/>
                </a:cubicBezTo>
                <a:close/>
                <a:moveTo>
                  <a:pt x="155" y="177"/>
                </a:moveTo>
                <a:lnTo>
                  <a:pt x="155" y="177"/>
                </a:lnTo>
                <a:cubicBezTo>
                  <a:pt x="127" y="177"/>
                  <a:pt x="98" y="205"/>
                  <a:pt x="98" y="234"/>
                </a:cubicBezTo>
                <a:cubicBezTo>
                  <a:pt x="98" y="262"/>
                  <a:pt x="127" y="290"/>
                  <a:pt x="155" y="290"/>
                </a:cubicBezTo>
                <a:cubicBezTo>
                  <a:pt x="190" y="290"/>
                  <a:pt x="211" y="262"/>
                  <a:pt x="211" y="234"/>
                </a:cubicBezTo>
                <a:cubicBezTo>
                  <a:pt x="211" y="205"/>
                  <a:pt x="190" y="177"/>
                  <a:pt x="155" y="177"/>
                </a:cubicBezTo>
                <a:close/>
                <a:moveTo>
                  <a:pt x="296" y="177"/>
                </a:moveTo>
                <a:lnTo>
                  <a:pt x="296" y="177"/>
                </a:lnTo>
                <a:cubicBezTo>
                  <a:pt x="268" y="177"/>
                  <a:pt x="240" y="205"/>
                  <a:pt x="240" y="234"/>
                </a:cubicBezTo>
                <a:cubicBezTo>
                  <a:pt x="240" y="262"/>
                  <a:pt x="268" y="290"/>
                  <a:pt x="296" y="290"/>
                </a:cubicBezTo>
                <a:cubicBezTo>
                  <a:pt x="332" y="290"/>
                  <a:pt x="353" y="262"/>
                  <a:pt x="353" y="234"/>
                </a:cubicBezTo>
                <a:cubicBezTo>
                  <a:pt x="353" y="205"/>
                  <a:pt x="332" y="177"/>
                  <a:pt x="296" y="177"/>
                </a:cubicBezTo>
                <a:close/>
                <a:moveTo>
                  <a:pt x="438" y="177"/>
                </a:moveTo>
                <a:lnTo>
                  <a:pt x="438" y="177"/>
                </a:lnTo>
                <a:cubicBezTo>
                  <a:pt x="409" y="177"/>
                  <a:pt x="381" y="205"/>
                  <a:pt x="381" y="234"/>
                </a:cubicBezTo>
                <a:cubicBezTo>
                  <a:pt x="381" y="262"/>
                  <a:pt x="409" y="290"/>
                  <a:pt x="438" y="290"/>
                </a:cubicBezTo>
                <a:cubicBezTo>
                  <a:pt x="473" y="290"/>
                  <a:pt x="494" y="262"/>
                  <a:pt x="494" y="234"/>
                </a:cubicBezTo>
                <a:cubicBezTo>
                  <a:pt x="494" y="205"/>
                  <a:pt x="473" y="177"/>
                  <a:pt x="438" y="1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4" name="Freeform 140"/>
          <p:cNvSpPr>
            <a:spLocks noChangeArrowheads="1"/>
          </p:cNvSpPr>
          <p:nvPr/>
        </p:nvSpPr>
        <p:spPr bwMode="auto">
          <a:xfrm>
            <a:off x="2703513" y="1435100"/>
            <a:ext cx="219075" cy="196850"/>
          </a:xfrm>
          <a:custGeom>
            <a:avLst/>
            <a:gdLst>
              <a:gd name="T0" fmla="*/ 208635 w 609"/>
              <a:gd name="T1" fmla="*/ 165844 h 546"/>
              <a:gd name="T2" fmla="*/ 208635 w 609"/>
              <a:gd name="T3" fmla="*/ 165844 h 546"/>
              <a:gd name="T4" fmla="*/ 122303 w 609"/>
              <a:gd name="T5" fmla="*/ 165844 h 546"/>
              <a:gd name="T6" fmla="*/ 122303 w 609"/>
              <a:gd name="T7" fmla="*/ 165844 h 546"/>
              <a:gd name="T8" fmla="*/ 81296 w 609"/>
              <a:gd name="T9" fmla="*/ 165844 h 546"/>
              <a:gd name="T10" fmla="*/ 81296 w 609"/>
              <a:gd name="T11" fmla="*/ 165844 h 546"/>
              <a:gd name="T12" fmla="*/ 71224 w 609"/>
              <a:gd name="T13" fmla="*/ 165844 h 546"/>
              <a:gd name="T14" fmla="*/ 71224 w 609"/>
              <a:gd name="T15" fmla="*/ 165844 h 546"/>
              <a:gd name="T16" fmla="*/ 68706 w 609"/>
              <a:gd name="T17" fmla="*/ 165844 h 546"/>
              <a:gd name="T18" fmla="*/ 40648 w 609"/>
              <a:gd name="T19" fmla="*/ 193966 h 546"/>
              <a:gd name="T20" fmla="*/ 35612 w 609"/>
              <a:gd name="T21" fmla="*/ 196489 h 546"/>
              <a:gd name="T22" fmla="*/ 35612 w 609"/>
              <a:gd name="T23" fmla="*/ 196489 h 546"/>
              <a:gd name="T24" fmla="*/ 35612 w 609"/>
              <a:gd name="T25" fmla="*/ 196489 h 546"/>
              <a:gd name="T26" fmla="*/ 35612 w 609"/>
              <a:gd name="T27" fmla="*/ 196489 h 546"/>
              <a:gd name="T28" fmla="*/ 28058 w 609"/>
              <a:gd name="T29" fmla="*/ 193966 h 546"/>
              <a:gd name="T30" fmla="*/ 28058 w 609"/>
              <a:gd name="T31" fmla="*/ 193966 h 546"/>
              <a:gd name="T32" fmla="*/ 25540 w 609"/>
              <a:gd name="T33" fmla="*/ 191442 h 546"/>
              <a:gd name="T34" fmla="*/ 25540 w 609"/>
              <a:gd name="T35" fmla="*/ 191442 h 546"/>
              <a:gd name="T36" fmla="*/ 25540 w 609"/>
              <a:gd name="T37" fmla="*/ 191442 h 546"/>
              <a:gd name="T38" fmla="*/ 25540 w 609"/>
              <a:gd name="T39" fmla="*/ 188558 h 546"/>
              <a:gd name="T40" fmla="*/ 25540 w 609"/>
              <a:gd name="T41" fmla="*/ 188558 h 546"/>
              <a:gd name="T42" fmla="*/ 25540 w 609"/>
              <a:gd name="T43" fmla="*/ 186034 h 546"/>
              <a:gd name="T44" fmla="*/ 25540 w 609"/>
              <a:gd name="T45" fmla="*/ 186034 h 546"/>
              <a:gd name="T46" fmla="*/ 25540 w 609"/>
              <a:gd name="T47" fmla="*/ 165844 h 546"/>
              <a:gd name="T48" fmla="*/ 23022 w 609"/>
              <a:gd name="T49" fmla="*/ 165844 h 546"/>
              <a:gd name="T50" fmla="*/ 23022 w 609"/>
              <a:gd name="T51" fmla="*/ 165844 h 546"/>
              <a:gd name="T52" fmla="*/ 10432 w 609"/>
              <a:gd name="T53" fmla="*/ 165844 h 546"/>
              <a:gd name="T54" fmla="*/ 0 w 609"/>
              <a:gd name="T55" fmla="*/ 155749 h 546"/>
              <a:gd name="T56" fmla="*/ 0 w 609"/>
              <a:gd name="T57" fmla="*/ 10455 h 546"/>
              <a:gd name="T58" fmla="*/ 10432 w 609"/>
              <a:gd name="T59" fmla="*/ 0 h 546"/>
              <a:gd name="T60" fmla="*/ 208635 w 609"/>
              <a:gd name="T61" fmla="*/ 0 h 546"/>
              <a:gd name="T62" fmla="*/ 218707 w 609"/>
              <a:gd name="T63" fmla="*/ 10455 h 546"/>
              <a:gd name="T64" fmla="*/ 218707 w 609"/>
              <a:gd name="T65" fmla="*/ 155749 h 546"/>
              <a:gd name="T66" fmla="*/ 208635 w 609"/>
              <a:gd name="T67" fmla="*/ 165844 h 5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9" h="546">
                <a:moveTo>
                  <a:pt x="580" y="460"/>
                </a:moveTo>
                <a:lnTo>
                  <a:pt x="580" y="460"/>
                </a:lnTo>
                <a:cubicBezTo>
                  <a:pt x="340" y="460"/>
                  <a:pt x="340" y="460"/>
                  <a:pt x="340" y="460"/>
                </a:cubicBezTo>
                <a:cubicBezTo>
                  <a:pt x="226" y="460"/>
                  <a:pt x="226" y="460"/>
                  <a:pt x="226" y="460"/>
                </a:cubicBezTo>
                <a:cubicBezTo>
                  <a:pt x="198" y="460"/>
                  <a:pt x="198" y="460"/>
                  <a:pt x="198" y="460"/>
                </a:cubicBez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13" y="545"/>
                  <a:pt x="106" y="545"/>
                  <a:pt x="99" y="545"/>
                </a:cubicBezTo>
                <a:cubicBezTo>
                  <a:pt x="92" y="545"/>
                  <a:pt x="85" y="545"/>
                  <a:pt x="78" y="538"/>
                </a:cubicBez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71" y="516"/>
                </a:lnTo>
                <a:cubicBezTo>
                  <a:pt x="71" y="460"/>
                  <a:pt x="71" y="460"/>
                  <a:pt x="71" y="460"/>
                </a:cubicBezTo>
                <a:cubicBezTo>
                  <a:pt x="64" y="460"/>
                  <a:pt x="64" y="460"/>
                  <a:pt x="64" y="460"/>
                </a:cubicBez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8"/>
                  <a:pt x="608" y="29"/>
                </a:cubicBezTo>
                <a:cubicBezTo>
                  <a:pt x="608" y="432"/>
                  <a:pt x="608" y="432"/>
                  <a:pt x="608" y="432"/>
                </a:cubicBezTo>
                <a:cubicBezTo>
                  <a:pt x="608" y="446"/>
                  <a:pt x="594" y="460"/>
                  <a:pt x="580" y="46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" name="Freeform 141"/>
          <p:cNvSpPr>
            <a:spLocks noChangeArrowheads="1"/>
          </p:cNvSpPr>
          <p:nvPr/>
        </p:nvSpPr>
        <p:spPr bwMode="auto">
          <a:xfrm>
            <a:off x="2325688" y="1435100"/>
            <a:ext cx="217487" cy="196850"/>
          </a:xfrm>
          <a:custGeom>
            <a:avLst/>
            <a:gdLst>
              <a:gd name="T0" fmla="*/ 207002 w 602"/>
              <a:gd name="T1" fmla="*/ 165844 h 546"/>
              <a:gd name="T2" fmla="*/ 207002 w 602"/>
              <a:gd name="T3" fmla="*/ 165844 h 546"/>
              <a:gd name="T4" fmla="*/ 71530 w 602"/>
              <a:gd name="T5" fmla="*/ 165844 h 546"/>
              <a:gd name="T6" fmla="*/ 71530 w 602"/>
              <a:gd name="T7" fmla="*/ 165844 h 546"/>
              <a:gd name="T8" fmla="*/ 69001 w 602"/>
              <a:gd name="T9" fmla="*/ 165844 h 546"/>
              <a:gd name="T10" fmla="*/ 40822 w 602"/>
              <a:gd name="T11" fmla="*/ 193966 h 546"/>
              <a:gd name="T12" fmla="*/ 33236 w 602"/>
              <a:gd name="T13" fmla="*/ 196489 h 546"/>
              <a:gd name="T14" fmla="*/ 33236 w 602"/>
              <a:gd name="T15" fmla="*/ 196489 h 546"/>
              <a:gd name="T16" fmla="*/ 33236 w 602"/>
              <a:gd name="T17" fmla="*/ 196489 h 546"/>
              <a:gd name="T18" fmla="*/ 33236 w 602"/>
              <a:gd name="T19" fmla="*/ 196489 h 546"/>
              <a:gd name="T20" fmla="*/ 28178 w 602"/>
              <a:gd name="T21" fmla="*/ 193966 h 546"/>
              <a:gd name="T22" fmla="*/ 25650 w 602"/>
              <a:gd name="T23" fmla="*/ 193966 h 546"/>
              <a:gd name="T24" fmla="*/ 25650 w 602"/>
              <a:gd name="T25" fmla="*/ 191442 h 546"/>
              <a:gd name="T26" fmla="*/ 25650 w 602"/>
              <a:gd name="T27" fmla="*/ 191442 h 546"/>
              <a:gd name="T28" fmla="*/ 25650 w 602"/>
              <a:gd name="T29" fmla="*/ 191442 h 546"/>
              <a:gd name="T30" fmla="*/ 25650 w 602"/>
              <a:gd name="T31" fmla="*/ 188558 h 546"/>
              <a:gd name="T32" fmla="*/ 23121 w 602"/>
              <a:gd name="T33" fmla="*/ 188558 h 546"/>
              <a:gd name="T34" fmla="*/ 23121 w 602"/>
              <a:gd name="T35" fmla="*/ 186034 h 546"/>
              <a:gd name="T36" fmla="*/ 23121 w 602"/>
              <a:gd name="T37" fmla="*/ 186034 h 546"/>
              <a:gd name="T38" fmla="*/ 23121 w 602"/>
              <a:gd name="T39" fmla="*/ 165844 h 546"/>
              <a:gd name="T40" fmla="*/ 10477 w 602"/>
              <a:gd name="T41" fmla="*/ 165844 h 546"/>
              <a:gd name="T42" fmla="*/ 0 w 602"/>
              <a:gd name="T43" fmla="*/ 155749 h 546"/>
              <a:gd name="T44" fmla="*/ 0 w 602"/>
              <a:gd name="T45" fmla="*/ 10455 h 546"/>
              <a:gd name="T46" fmla="*/ 10477 w 602"/>
              <a:gd name="T47" fmla="*/ 0 h 546"/>
              <a:gd name="T48" fmla="*/ 207002 w 602"/>
              <a:gd name="T49" fmla="*/ 0 h 546"/>
              <a:gd name="T50" fmla="*/ 217118 w 602"/>
              <a:gd name="T51" fmla="*/ 10455 h 546"/>
              <a:gd name="T52" fmla="*/ 217118 w 602"/>
              <a:gd name="T53" fmla="*/ 155749 h 546"/>
              <a:gd name="T54" fmla="*/ 207002 w 602"/>
              <a:gd name="T55" fmla="*/ 165844 h 546"/>
              <a:gd name="T56" fmla="*/ 196526 w 602"/>
              <a:gd name="T57" fmla="*/ 20550 h 546"/>
              <a:gd name="T58" fmla="*/ 196526 w 602"/>
              <a:gd name="T59" fmla="*/ 20550 h 546"/>
              <a:gd name="T60" fmla="*/ 20592 w 602"/>
              <a:gd name="T61" fmla="*/ 20550 h 546"/>
              <a:gd name="T62" fmla="*/ 20592 w 602"/>
              <a:gd name="T63" fmla="*/ 145294 h 546"/>
              <a:gd name="T64" fmla="*/ 33236 w 602"/>
              <a:gd name="T65" fmla="*/ 145294 h 546"/>
              <a:gd name="T66" fmla="*/ 33236 w 602"/>
              <a:gd name="T67" fmla="*/ 145294 h 546"/>
              <a:gd name="T68" fmla="*/ 43351 w 602"/>
              <a:gd name="T69" fmla="*/ 145294 h 546"/>
              <a:gd name="T70" fmla="*/ 43351 w 602"/>
              <a:gd name="T71" fmla="*/ 160797 h 546"/>
              <a:gd name="T72" fmla="*/ 61414 w 602"/>
              <a:gd name="T73" fmla="*/ 145294 h 546"/>
              <a:gd name="T74" fmla="*/ 89593 w 602"/>
              <a:gd name="T75" fmla="*/ 145294 h 546"/>
              <a:gd name="T76" fmla="*/ 89593 w 602"/>
              <a:gd name="T77" fmla="*/ 145294 h 546"/>
              <a:gd name="T78" fmla="*/ 196526 w 602"/>
              <a:gd name="T79" fmla="*/ 145294 h 546"/>
              <a:gd name="T80" fmla="*/ 196526 w 602"/>
              <a:gd name="T81" fmla="*/ 20550 h 5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2" h="546">
                <a:moveTo>
                  <a:pt x="573" y="460"/>
                </a:moveTo>
                <a:lnTo>
                  <a:pt x="573" y="460"/>
                </a:lnTo>
                <a:cubicBezTo>
                  <a:pt x="198" y="460"/>
                  <a:pt x="198" y="460"/>
                  <a:pt x="198" y="460"/>
                </a:cubicBez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9" y="545"/>
                  <a:pt x="92" y="545"/>
                </a:cubicBezTo>
                <a:cubicBezTo>
                  <a:pt x="85" y="545"/>
                  <a:pt x="78" y="545"/>
                  <a:pt x="78" y="538"/>
                </a:cubicBezTo>
                <a:cubicBezTo>
                  <a:pt x="71" y="538"/>
                  <a:pt x="71" y="538"/>
                  <a:pt x="71" y="538"/>
                </a:cubicBez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64" y="523"/>
                </a:lnTo>
                <a:lnTo>
                  <a:pt x="64" y="516"/>
                </a:lnTo>
                <a:cubicBezTo>
                  <a:pt x="64" y="460"/>
                  <a:pt x="64" y="460"/>
                  <a:pt x="64" y="460"/>
                </a:cubicBez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8"/>
                  <a:pt x="601" y="29"/>
                </a:cubicBezTo>
                <a:cubicBezTo>
                  <a:pt x="601" y="432"/>
                  <a:pt x="601" y="432"/>
                  <a:pt x="601" y="432"/>
                </a:cubicBezTo>
                <a:cubicBezTo>
                  <a:pt x="601" y="446"/>
                  <a:pt x="594" y="460"/>
                  <a:pt x="573" y="460"/>
                </a:cubicBezTo>
                <a:close/>
                <a:moveTo>
                  <a:pt x="544" y="57"/>
                </a:moveTo>
                <a:lnTo>
                  <a:pt x="544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03"/>
                  <a:pt x="57" y="403"/>
                  <a:pt x="57" y="403"/>
                </a:cubicBezTo>
                <a:cubicBezTo>
                  <a:pt x="92" y="403"/>
                  <a:pt x="92" y="403"/>
                  <a:pt x="92" y="403"/>
                </a:cubicBezTo>
                <a:cubicBezTo>
                  <a:pt x="120" y="403"/>
                  <a:pt x="120" y="403"/>
                  <a:pt x="120" y="403"/>
                </a:cubicBezTo>
                <a:cubicBezTo>
                  <a:pt x="120" y="446"/>
                  <a:pt x="120" y="446"/>
                  <a:pt x="120" y="446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248" y="403"/>
                  <a:pt x="248" y="403"/>
                  <a:pt x="248" y="403"/>
                </a:cubicBezTo>
                <a:cubicBezTo>
                  <a:pt x="544" y="403"/>
                  <a:pt x="544" y="403"/>
                  <a:pt x="544" y="403"/>
                </a:cubicBezTo>
                <a:lnTo>
                  <a:pt x="544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6" name="Freeform 142"/>
          <p:cNvSpPr>
            <a:spLocks noChangeArrowheads="1"/>
          </p:cNvSpPr>
          <p:nvPr/>
        </p:nvSpPr>
        <p:spPr bwMode="auto">
          <a:xfrm>
            <a:off x="1946275" y="1427163"/>
            <a:ext cx="217488" cy="214312"/>
          </a:xfrm>
          <a:custGeom>
            <a:avLst/>
            <a:gdLst>
              <a:gd name="T0" fmla="*/ 191469 w 602"/>
              <a:gd name="T1" fmla="*/ 86805 h 595"/>
              <a:gd name="T2" fmla="*/ 191469 w 602"/>
              <a:gd name="T3" fmla="*/ 86805 h 595"/>
              <a:gd name="T4" fmla="*/ 207003 w 602"/>
              <a:gd name="T5" fmla="*/ 114540 h 595"/>
              <a:gd name="T6" fmla="*/ 163652 w 602"/>
              <a:gd name="T7" fmla="*/ 96891 h 595"/>
              <a:gd name="T8" fmla="*/ 148118 w 602"/>
              <a:gd name="T9" fmla="*/ 99412 h 595"/>
              <a:gd name="T10" fmla="*/ 86703 w 602"/>
              <a:gd name="T11" fmla="*/ 48625 h 595"/>
              <a:gd name="T12" fmla="*/ 148118 w 602"/>
              <a:gd name="T13" fmla="*/ 0 h 595"/>
              <a:gd name="T14" fmla="*/ 217119 w 602"/>
              <a:gd name="T15" fmla="*/ 48625 h 595"/>
              <a:gd name="T16" fmla="*/ 191469 w 602"/>
              <a:gd name="T17" fmla="*/ 86805 h 595"/>
              <a:gd name="T18" fmla="*/ 74059 w 602"/>
              <a:gd name="T19" fmla="*/ 53668 h 595"/>
              <a:gd name="T20" fmla="*/ 74059 w 602"/>
              <a:gd name="T21" fmla="*/ 53668 h 595"/>
              <a:gd name="T22" fmla="*/ 143060 w 602"/>
              <a:gd name="T23" fmla="*/ 112019 h 595"/>
              <a:gd name="T24" fmla="*/ 158233 w 602"/>
              <a:gd name="T25" fmla="*/ 109497 h 595"/>
              <a:gd name="T26" fmla="*/ 158233 w 602"/>
              <a:gd name="T27" fmla="*/ 109497 h 595"/>
              <a:gd name="T28" fmla="*/ 158233 w 602"/>
              <a:gd name="T29" fmla="*/ 109497 h 595"/>
              <a:gd name="T30" fmla="*/ 193998 w 602"/>
              <a:gd name="T31" fmla="*/ 124985 h 595"/>
              <a:gd name="T32" fmla="*/ 102237 w 602"/>
              <a:gd name="T33" fmla="*/ 183336 h 595"/>
              <a:gd name="T34" fmla="*/ 81645 w 602"/>
              <a:gd name="T35" fmla="*/ 178293 h 595"/>
              <a:gd name="T36" fmla="*/ 13005 w 602"/>
              <a:gd name="T37" fmla="*/ 206388 h 595"/>
              <a:gd name="T38" fmla="*/ 35765 w 602"/>
              <a:gd name="T39" fmla="*/ 165687 h 595"/>
              <a:gd name="T40" fmla="*/ 0 w 602"/>
              <a:gd name="T41" fmla="*/ 106976 h 595"/>
              <a:gd name="T42" fmla="*/ 79116 w 602"/>
              <a:gd name="T43" fmla="*/ 33137 h 595"/>
              <a:gd name="T44" fmla="*/ 74059 w 602"/>
              <a:gd name="T45" fmla="*/ 53668 h 59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02" h="595">
                <a:moveTo>
                  <a:pt x="530" y="241"/>
                </a:moveTo>
                <a:lnTo>
                  <a:pt x="530" y="241"/>
                </a:lnTo>
                <a:cubicBezTo>
                  <a:pt x="523" y="248"/>
                  <a:pt x="523" y="290"/>
                  <a:pt x="573" y="318"/>
                </a:cubicBezTo>
                <a:cubicBezTo>
                  <a:pt x="573" y="318"/>
                  <a:pt x="502" y="332"/>
                  <a:pt x="453" y="269"/>
                </a:cubicBezTo>
                <a:cubicBezTo>
                  <a:pt x="438" y="269"/>
                  <a:pt x="424" y="276"/>
                  <a:pt x="410" y="276"/>
                </a:cubicBezTo>
                <a:cubicBezTo>
                  <a:pt x="304" y="276"/>
                  <a:pt x="240" y="212"/>
                  <a:pt x="240" y="135"/>
                </a:cubicBezTo>
                <a:cubicBezTo>
                  <a:pt x="240" y="64"/>
                  <a:pt x="304" y="0"/>
                  <a:pt x="410" y="0"/>
                </a:cubicBezTo>
                <a:cubicBezTo>
                  <a:pt x="516" y="0"/>
                  <a:pt x="601" y="64"/>
                  <a:pt x="601" y="135"/>
                </a:cubicBezTo>
                <a:cubicBezTo>
                  <a:pt x="601" y="177"/>
                  <a:pt x="573" y="219"/>
                  <a:pt x="530" y="241"/>
                </a:cubicBezTo>
                <a:close/>
                <a:moveTo>
                  <a:pt x="205" y="149"/>
                </a:moveTo>
                <a:lnTo>
                  <a:pt x="205" y="149"/>
                </a:lnTo>
                <a:cubicBezTo>
                  <a:pt x="212" y="233"/>
                  <a:pt x="283" y="304"/>
                  <a:pt x="396" y="311"/>
                </a:cubicBezTo>
                <a:cubicBezTo>
                  <a:pt x="410" y="311"/>
                  <a:pt x="424" y="311"/>
                  <a:pt x="438" y="304"/>
                </a:cubicBezTo>
                <a:cubicBezTo>
                  <a:pt x="474" y="339"/>
                  <a:pt x="516" y="347"/>
                  <a:pt x="537" y="347"/>
                </a:cubicBezTo>
                <a:cubicBezTo>
                  <a:pt x="516" y="439"/>
                  <a:pt x="424" y="509"/>
                  <a:pt x="283" y="509"/>
                </a:cubicBezTo>
                <a:cubicBezTo>
                  <a:pt x="269" y="509"/>
                  <a:pt x="248" y="502"/>
                  <a:pt x="226" y="495"/>
                </a:cubicBezTo>
                <a:cubicBezTo>
                  <a:pt x="156" y="594"/>
                  <a:pt x="36" y="573"/>
                  <a:pt x="36" y="573"/>
                </a:cubicBezTo>
                <a:cubicBezTo>
                  <a:pt x="120" y="537"/>
                  <a:pt x="120" y="467"/>
                  <a:pt x="99" y="460"/>
                </a:cubicBezTo>
                <a:cubicBezTo>
                  <a:pt x="36" y="424"/>
                  <a:pt x="0" y="361"/>
                  <a:pt x="0" y="297"/>
                </a:cubicBezTo>
                <a:cubicBezTo>
                  <a:pt x="0" y="198"/>
                  <a:pt x="92" y="113"/>
                  <a:pt x="219" y="92"/>
                </a:cubicBezTo>
                <a:cubicBezTo>
                  <a:pt x="212" y="113"/>
                  <a:pt x="205" y="128"/>
                  <a:pt x="205" y="1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" name="Freeform 143"/>
          <p:cNvSpPr>
            <a:spLocks noChangeArrowheads="1"/>
          </p:cNvSpPr>
          <p:nvPr/>
        </p:nvSpPr>
        <p:spPr bwMode="auto">
          <a:xfrm>
            <a:off x="1565275" y="1438275"/>
            <a:ext cx="219075" cy="201613"/>
          </a:xfrm>
          <a:custGeom>
            <a:avLst/>
            <a:gdLst>
              <a:gd name="T0" fmla="*/ 114390 w 609"/>
              <a:gd name="T1" fmla="*/ 165546 h 559"/>
              <a:gd name="T2" fmla="*/ 114390 w 609"/>
              <a:gd name="T3" fmla="*/ 165546 h 559"/>
              <a:gd name="T4" fmla="*/ 91368 w 609"/>
              <a:gd name="T5" fmla="*/ 163022 h 559"/>
              <a:gd name="T6" fmla="*/ 15468 w 609"/>
              <a:gd name="T7" fmla="*/ 193678 h 559"/>
              <a:gd name="T8" fmla="*/ 43166 w 609"/>
              <a:gd name="T9" fmla="*/ 147874 h 559"/>
              <a:gd name="T10" fmla="*/ 0 w 609"/>
              <a:gd name="T11" fmla="*/ 84035 h 559"/>
              <a:gd name="T12" fmla="*/ 114390 w 609"/>
              <a:gd name="T13" fmla="*/ 0 h 559"/>
              <a:gd name="T14" fmla="*/ 218707 w 609"/>
              <a:gd name="T15" fmla="*/ 84035 h 559"/>
              <a:gd name="T16" fmla="*/ 114390 w 609"/>
              <a:gd name="T17" fmla="*/ 165546 h 559"/>
              <a:gd name="T18" fmla="*/ 58634 w 609"/>
              <a:gd name="T19" fmla="*/ 63477 h 559"/>
              <a:gd name="T20" fmla="*/ 58634 w 609"/>
              <a:gd name="T21" fmla="*/ 63477 h 559"/>
              <a:gd name="T22" fmla="*/ 38130 w 609"/>
              <a:gd name="T23" fmla="*/ 84035 h 559"/>
              <a:gd name="T24" fmla="*/ 58634 w 609"/>
              <a:gd name="T25" fmla="*/ 104233 h 559"/>
              <a:gd name="T26" fmla="*/ 78778 w 609"/>
              <a:gd name="T27" fmla="*/ 84035 h 559"/>
              <a:gd name="T28" fmla="*/ 58634 w 609"/>
              <a:gd name="T29" fmla="*/ 63477 h 559"/>
              <a:gd name="T30" fmla="*/ 109354 w 609"/>
              <a:gd name="T31" fmla="*/ 63477 h 559"/>
              <a:gd name="T32" fmla="*/ 109354 w 609"/>
              <a:gd name="T33" fmla="*/ 63477 h 559"/>
              <a:gd name="T34" fmla="*/ 88850 w 609"/>
              <a:gd name="T35" fmla="*/ 84035 h 559"/>
              <a:gd name="T36" fmla="*/ 109354 w 609"/>
              <a:gd name="T37" fmla="*/ 104233 h 559"/>
              <a:gd name="T38" fmla="*/ 129857 w 609"/>
              <a:gd name="T39" fmla="*/ 84035 h 559"/>
              <a:gd name="T40" fmla="*/ 109354 w 609"/>
              <a:gd name="T41" fmla="*/ 63477 h 559"/>
              <a:gd name="T42" fmla="*/ 160074 w 609"/>
              <a:gd name="T43" fmla="*/ 63477 h 559"/>
              <a:gd name="T44" fmla="*/ 160074 w 609"/>
              <a:gd name="T45" fmla="*/ 63477 h 559"/>
              <a:gd name="T46" fmla="*/ 139929 w 609"/>
              <a:gd name="T47" fmla="*/ 84035 h 559"/>
              <a:gd name="T48" fmla="*/ 160074 w 609"/>
              <a:gd name="T49" fmla="*/ 104233 h 559"/>
              <a:gd name="T50" fmla="*/ 180577 w 609"/>
              <a:gd name="T51" fmla="*/ 84035 h 559"/>
              <a:gd name="T52" fmla="*/ 160074 w 609"/>
              <a:gd name="T53" fmla="*/ 63477 h 55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9" h="559">
                <a:moveTo>
                  <a:pt x="318" y="459"/>
                </a:moveTo>
                <a:lnTo>
                  <a:pt x="318" y="459"/>
                </a:lnTo>
                <a:cubicBezTo>
                  <a:pt x="297" y="459"/>
                  <a:pt x="276" y="452"/>
                  <a:pt x="254" y="452"/>
                </a:cubicBezTo>
                <a:cubicBezTo>
                  <a:pt x="177" y="558"/>
                  <a:pt x="43" y="537"/>
                  <a:pt x="43" y="537"/>
                </a:cubicBezTo>
                <a:cubicBezTo>
                  <a:pt x="134" y="494"/>
                  <a:pt x="134" y="417"/>
                  <a:pt x="120" y="410"/>
                </a:cubicBezTo>
                <a:cubicBezTo>
                  <a:pt x="43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  <a:cubicBezTo>
                  <a:pt x="495" y="0"/>
                  <a:pt x="608" y="106"/>
                  <a:pt x="608" y="233"/>
                </a:cubicBezTo>
                <a:cubicBezTo>
                  <a:pt x="608" y="360"/>
                  <a:pt x="495" y="459"/>
                  <a:pt x="318" y="459"/>
                </a:cubicBezTo>
                <a:close/>
                <a:moveTo>
                  <a:pt x="163" y="176"/>
                </a:moveTo>
                <a:lnTo>
                  <a:pt x="163" y="176"/>
                </a:lnTo>
                <a:cubicBezTo>
                  <a:pt x="134" y="176"/>
                  <a:pt x="106" y="204"/>
                  <a:pt x="106" y="233"/>
                </a:cubicBezTo>
                <a:cubicBezTo>
                  <a:pt x="106" y="268"/>
                  <a:pt x="134" y="289"/>
                  <a:pt x="163" y="289"/>
                </a:cubicBezTo>
                <a:cubicBezTo>
                  <a:pt x="191" y="289"/>
                  <a:pt x="219" y="268"/>
                  <a:pt x="219" y="233"/>
                </a:cubicBezTo>
                <a:cubicBezTo>
                  <a:pt x="219" y="204"/>
                  <a:pt x="191" y="176"/>
                  <a:pt x="163" y="176"/>
                </a:cubicBezTo>
                <a:close/>
                <a:moveTo>
                  <a:pt x="304" y="176"/>
                </a:moveTo>
                <a:lnTo>
                  <a:pt x="304" y="176"/>
                </a:lnTo>
                <a:cubicBezTo>
                  <a:pt x="276" y="176"/>
                  <a:pt x="247" y="204"/>
                  <a:pt x="247" y="233"/>
                </a:cubicBezTo>
                <a:cubicBezTo>
                  <a:pt x="247" y="268"/>
                  <a:pt x="276" y="289"/>
                  <a:pt x="304" y="289"/>
                </a:cubicBezTo>
                <a:cubicBezTo>
                  <a:pt x="332" y="289"/>
                  <a:pt x="361" y="268"/>
                  <a:pt x="361" y="233"/>
                </a:cubicBezTo>
                <a:cubicBezTo>
                  <a:pt x="361" y="204"/>
                  <a:pt x="332" y="176"/>
                  <a:pt x="304" y="176"/>
                </a:cubicBezTo>
                <a:close/>
                <a:moveTo>
                  <a:pt x="445" y="176"/>
                </a:moveTo>
                <a:lnTo>
                  <a:pt x="445" y="176"/>
                </a:lnTo>
                <a:cubicBezTo>
                  <a:pt x="417" y="176"/>
                  <a:pt x="389" y="204"/>
                  <a:pt x="389" y="233"/>
                </a:cubicBezTo>
                <a:cubicBezTo>
                  <a:pt x="389" y="268"/>
                  <a:pt x="417" y="289"/>
                  <a:pt x="445" y="289"/>
                </a:cubicBezTo>
                <a:cubicBezTo>
                  <a:pt x="474" y="289"/>
                  <a:pt x="502" y="268"/>
                  <a:pt x="502" y="233"/>
                </a:cubicBezTo>
                <a:cubicBezTo>
                  <a:pt x="502" y="204"/>
                  <a:pt x="474" y="176"/>
                  <a:pt x="445" y="1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" name="Freeform 144"/>
          <p:cNvSpPr>
            <a:spLocks noChangeArrowheads="1"/>
          </p:cNvSpPr>
          <p:nvPr/>
        </p:nvSpPr>
        <p:spPr bwMode="auto">
          <a:xfrm>
            <a:off x="1185863" y="1438275"/>
            <a:ext cx="217487" cy="201613"/>
          </a:xfrm>
          <a:custGeom>
            <a:avLst/>
            <a:gdLst>
              <a:gd name="T0" fmla="*/ 114881 w 602"/>
              <a:gd name="T1" fmla="*/ 0 h 559"/>
              <a:gd name="T2" fmla="*/ 114881 w 602"/>
              <a:gd name="T3" fmla="*/ 0 h 559"/>
              <a:gd name="T4" fmla="*/ 217118 w 602"/>
              <a:gd name="T5" fmla="*/ 84035 h 559"/>
              <a:gd name="T6" fmla="*/ 114881 w 602"/>
              <a:gd name="T7" fmla="*/ 165546 h 559"/>
              <a:gd name="T8" fmla="*/ 91760 w 602"/>
              <a:gd name="T9" fmla="*/ 163022 h 559"/>
              <a:gd name="T10" fmla="*/ 15173 w 602"/>
              <a:gd name="T11" fmla="*/ 193678 h 559"/>
              <a:gd name="T12" fmla="*/ 40822 w 602"/>
              <a:gd name="T13" fmla="*/ 147874 h 559"/>
              <a:gd name="T14" fmla="*/ 0 w 602"/>
              <a:gd name="T15" fmla="*/ 84035 h 559"/>
              <a:gd name="T16" fmla="*/ 114881 w 602"/>
              <a:gd name="T17" fmla="*/ 0 h 5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2" h="559">
                <a:moveTo>
                  <a:pt x="318" y="0"/>
                </a:moveTo>
                <a:lnTo>
                  <a:pt x="318" y="0"/>
                </a:lnTo>
                <a:cubicBezTo>
                  <a:pt x="495" y="0"/>
                  <a:pt x="601" y="106"/>
                  <a:pt x="601" y="233"/>
                </a:cubicBezTo>
                <a:cubicBezTo>
                  <a:pt x="601" y="360"/>
                  <a:pt x="495" y="459"/>
                  <a:pt x="318" y="459"/>
                </a:cubicBezTo>
                <a:cubicBezTo>
                  <a:pt x="297" y="459"/>
                  <a:pt x="276" y="452"/>
                  <a:pt x="254" y="452"/>
                </a:cubicBezTo>
                <a:cubicBezTo>
                  <a:pt x="170" y="558"/>
                  <a:pt x="42" y="537"/>
                  <a:pt x="42" y="537"/>
                </a:cubicBezTo>
                <a:cubicBezTo>
                  <a:pt x="134" y="494"/>
                  <a:pt x="134" y="417"/>
                  <a:pt x="113" y="410"/>
                </a:cubicBezTo>
                <a:cubicBezTo>
                  <a:pt x="42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9" name="Freeform 145"/>
          <p:cNvSpPr>
            <a:spLocks noChangeArrowheads="1"/>
          </p:cNvSpPr>
          <p:nvPr/>
        </p:nvSpPr>
        <p:spPr bwMode="auto">
          <a:xfrm>
            <a:off x="5365750" y="1050925"/>
            <a:ext cx="214313" cy="193675"/>
          </a:xfrm>
          <a:custGeom>
            <a:avLst/>
            <a:gdLst>
              <a:gd name="T0" fmla="*/ 203500 w 595"/>
              <a:gd name="T1" fmla="*/ 58788 h 537"/>
              <a:gd name="T2" fmla="*/ 203500 w 595"/>
              <a:gd name="T3" fmla="*/ 58788 h 537"/>
              <a:gd name="T4" fmla="*/ 106972 w 595"/>
              <a:gd name="T5" fmla="*/ 20558 h 537"/>
              <a:gd name="T6" fmla="*/ 12606 w 595"/>
              <a:gd name="T7" fmla="*/ 58788 h 537"/>
              <a:gd name="T8" fmla="*/ 0 w 595"/>
              <a:gd name="T9" fmla="*/ 43279 h 537"/>
              <a:gd name="T10" fmla="*/ 106972 w 595"/>
              <a:gd name="T11" fmla="*/ 0 h 537"/>
              <a:gd name="T12" fmla="*/ 213945 w 595"/>
              <a:gd name="T13" fmla="*/ 43279 h 537"/>
              <a:gd name="T14" fmla="*/ 203500 w 595"/>
              <a:gd name="T15" fmla="*/ 58788 h 537"/>
              <a:gd name="T16" fmla="*/ 106972 w 595"/>
              <a:gd name="T17" fmla="*/ 51214 h 537"/>
              <a:gd name="T18" fmla="*/ 106972 w 595"/>
              <a:gd name="T19" fmla="*/ 51214 h 537"/>
              <a:gd name="T20" fmla="*/ 183330 w 595"/>
              <a:gd name="T21" fmla="*/ 84034 h 537"/>
              <a:gd name="T22" fmla="*/ 170724 w 595"/>
              <a:gd name="T23" fmla="*/ 99542 h 537"/>
              <a:gd name="T24" fmla="*/ 106972 w 595"/>
              <a:gd name="T25" fmla="*/ 71411 h 537"/>
              <a:gd name="T26" fmla="*/ 45742 w 595"/>
              <a:gd name="T27" fmla="*/ 99542 h 537"/>
              <a:gd name="T28" fmla="*/ 33136 w 595"/>
              <a:gd name="T29" fmla="*/ 84034 h 537"/>
              <a:gd name="T30" fmla="*/ 106972 w 595"/>
              <a:gd name="T31" fmla="*/ 51214 h 537"/>
              <a:gd name="T32" fmla="*/ 106972 w 595"/>
              <a:gd name="T33" fmla="*/ 102067 h 537"/>
              <a:gd name="T34" fmla="*/ 106972 w 595"/>
              <a:gd name="T35" fmla="*/ 102067 h 537"/>
              <a:gd name="T36" fmla="*/ 152715 w 595"/>
              <a:gd name="T37" fmla="*/ 124428 h 537"/>
              <a:gd name="T38" fmla="*/ 140109 w 595"/>
              <a:gd name="T39" fmla="*/ 139936 h 537"/>
              <a:gd name="T40" fmla="*/ 106972 w 595"/>
              <a:gd name="T41" fmla="*/ 121903 h 537"/>
              <a:gd name="T42" fmla="*/ 73836 w 595"/>
              <a:gd name="T43" fmla="*/ 139936 h 537"/>
              <a:gd name="T44" fmla="*/ 63751 w 595"/>
              <a:gd name="T45" fmla="*/ 124428 h 537"/>
              <a:gd name="T46" fmla="*/ 106972 w 595"/>
              <a:gd name="T47" fmla="*/ 102067 h 537"/>
              <a:gd name="T48" fmla="*/ 106972 w 595"/>
              <a:gd name="T49" fmla="*/ 152560 h 537"/>
              <a:gd name="T50" fmla="*/ 106972 w 595"/>
              <a:gd name="T51" fmla="*/ 152560 h 537"/>
              <a:gd name="T52" fmla="*/ 127142 w 595"/>
              <a:gd name="T53" fmla="*/ 173117 h 537"/>
              <a:gd name="T54" fmla="*/ 106972 w 595"/>
              <a:gd name="T55" fmla="*/ 193314 h 537"/>
              <a:gd name="T56" fmla="*/ 86442 w 595"/>
              <a:gd name="T57" fmla="*/ 173117 h 537"/>
              <a:gd name="T58" fmla="*/ 106972 w 595"/>
              <a:gd name="T59" fmla="*/ 152560 h 5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95" h="537">
                <a:moveTo>
                  <a:pt x="565" y="163"/>
                </a:moveTo>
                <a:lnTo>
                  <a:pt x="565" y="163"/>
                </a:lnTo>
                <a:cubicBezTo>
                  <a:pt x="495" y="99"/>
                  <a:pt x="403" y="57"/>
                  <a:pt x="297" y="57"/>
                </a:cubicBezTo>
                <a:cubicBezTo>
                  <a:pt x="198" y="57"/>
                  <a:pt x="106" y="99"/>
                  <a:pt x="35" y="163"/>
                </a:cubicBezTo>
                <a:cubicBezTo>
                  <a:pt x="0" y="120"/>
                  <a:pt x="0" y="120"/>
                  <a:pt x="0" y="120"/>
                </a:cubicBezTo>
                <a:cubicBezTo>
                  <a:pt x="78" y="43"/>
                  <a:pt x="184" y="0"/>
                  <a:pt x="297" y="0"/>
                </a:cubicBezTo>
                <a:cubicBezTo>
                  <a:pt x="417" y="0"/>
                  <a:pt x="523" y="43"/>
                  <a:pt x="594" y="120"/>
                </a:cubicBezTo>
                <a:lnTo>
                  <a:pt x="565" y="163"/>
                </a:lnTo>
                <a:close/>
                <a:moveTo>
                  <a:pt x="297" y="142"/>
                </a:moveTo>
                <a:lnTo>
                  <a:pt x="297" y="142"/>
                </a:lnTo>
                <a:cubicBezTo>
                  <a:pt x="382" y="142"/>
                  <a:pt x="459" y="177"/>
                  <a:pt x="509" y="233"/>
                </a:cubicBezTo>
                <a:cubicBezTo>
                  <a:pt x="474" y="276"/>
                  <a:pt x="474" y="276"/>
                  <a:pt x="474" y="276"/>
                </a:cubicBezTo>
                <a:cubicBezTo>
                  <a:pt x="431" y="226"/>
                  <a:pt x="368" y="198"/>
                  <a:pt x="297" y="198"/>
                </a:cubicBezTo>
                <a:cubicBezTo>
                  <a:pt x="226" y="198"/>
                  <a:pt x="170" y="226"/>
                  <a:pt x="127" y="276"/>
                </a:cubicBezTo>
                <a:cubicBezTo>
                  <a:pt x="92" y="233"/>
                  <a:pt x="92" y="233"/>
                  <a:pt x="92" y="233"/>
                </a:cubicBezTo>
                <a:cubicBezTo>
                  <a:pt x="141" y="177"/>
                  <a:pt x="219" y="142"/>
                  <a:pt x="297" y="142"/>
                </a:cubicBezTo>
                <a:close/>
                <a:moveTo>
                  <a:pt x="297" y="283"/>
                </a:moveTo>
                <a:lnTo>
                  <a:pt x="297" y="283"/>
                </a:lnTo>
                <a:cubicBezTo>
                  <a:pt x="346" y="283"/>
                  <a:pt x="396" y="310"/>
                  <a:pt x="424" y="345"/>
                </a:cubicBezTo>
                <a:cubicBezTo>
                  <a:pt x="389" y="388"/>
                  <a:pt x="389" y="388"/>
                  <a:pt x="389" y="388"/>
                </a:cubicBezTo>
                <a:cubicBezTo>
                  <a:pt x="368" y="360"/>
                  <a:pt x="339" y="338"/>
                  <a:pt x="297" y="338"/>
                </a:cubicBezTo>
                <a:cubicBezTo>
                  <a:pt x="262" y="338"/>
                  <a:pt x="226" y="360"/>
                  <a:pt x="205" y="388"/>
                </a:cubicBezTo>
                <a:cubicBezTo>
                  <a:pt x="177" y="345"/>
                  <a:pt x="177" y="345"/>
                  <a:pt x="177" y="345"/>
                </a:cubicBezTo>
                <a:cubicBezTo>
                  <a:pt x="205" y="310"/>
                  <a:pt x="248" y="283"/>
                  <a:pt x="297" y="283"/>
                </a:cubicBezTo>
                <a:close/>
                <a:moveTo>
                  <a:pt x="297" y="423"/>
                </a:moveTo>
                <a:lnTo>
                  <a:pt x="297" y="423"/>
                </a:lnTo>
                <a:cubicBezTo>
                  <a:pt x="332" y="423"/>
                  <a:pt x="353" y="452"/>
                  <a:pt x="353" y="480"/>
                </a:cubicBezTo>
                <a:cubicBezTo>
                  <a:pt x="353" y="508"/>
                  <a:pt x="332" y="536"/>
                  <a:pt x="297" y="536"/>
                </a:cubicBezTo>
                <a:cubicBezTo>
                  <a:pt x="269" y="536"/>
                  <a:pt x="240" y="508"/>
                  <a:pt x="240" y="480"/>
                </a:cubicBezTo>
                <a:cubicBezTo>
                  <a:pt x="240" y="452"/>
                  <a:pt x="269" y="423"/>
                  <a:pt x="297" y="4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0" name="Freeform 146"/>
          <p:cNvSpPr>
            <a:spLocks noChangeArrowheads="1"/>
          </p:cNvSpPr>
          <p:nvPr/>
        </p:nvSpPr>
        <p:spPr bwMode="auto">
          <a:xfrm>
            <a:off x="5016500" y="1101725"/>
            <a:ext cx="152400" cy="142875"/>
          </a:xfrm>
          <a:custGeom>
            <a:avLst/>
            <a:gdLst>
              <a:gd name="T0" fmla="*/ 76018 w 425"/>
              <a:gd name="T1" fmla="*/ 0 h 395"/>
              <a:gd name="T2" fmla="*/ 76018 w 425"/>
              <a:gd name="T3" fmla="*/ 0 h 395"/>
              <a:gd name="T4" fmla="*/ 152035 w 425"/>
              <a:gd name="T5" fmla="*/ 32916 h 395"/>
              <a:gd name="T6" fmla="*/ 139127 w 425"/>
              <a:gd name="T7" fmla="*/ 48469 h 395"/>
              <a:gd name="T8" fmla="*/ 76018 w 425"/>
              <a:gd name="T9" fmla="*/ 20256 h 395"/>
              <a:gd name="T10" fmla="*/ 12550 w 425"/>
              <a:gd name="T11" fmla="*/ 48469 h 395"/>
              <a:gd name="T12" fmla="*/ 0 w 425"/>
              <a:gd name="T13" fmla="*/ 32916 h 395"/>
              <a:gd name="T14" fmla="*/ 76018 w 425"/>
              <a:gd name="T15" fmla="*/ 0 h 395"/>
              <a:gd name="T16" fmla="*/ 76018 w 425"/>
              <a:gd name="T17" fmla="*/ 51001 h 395"/>
              <a:gd name="T18" fmla="*/ 76018 w 425"/>
              <a:gd name="T19" fmla="*/ 51001 h 395"/>
              <a:gd name="T20" fmla="*/ 119047 w 425"/>
              <a:gd name="T21" fmla="*/ 73427 h 395"/>
              <a:gd name="T22" fmla="*/ 109007 w 425"/>
              <a:gd name="T23" fmla="*/ 88980 h 395"/>
              <a:gd name="T24" fmla="*/ 76018 w 425"/>
              <a:gd name="T25" fmla="*/ 70895 h 395"/>
              <a:gd name="T26" fmla="*/ 43029 w 425"/>
              <a:gd name="T27" fmla="*/ 88980 h 395"/>
              <a:gd name="T28" fmla="*/ 32989 w 425"/>
              <a:gd name="T29" fmla="*/ 73427 h 395"/>
              <a:gd name="T30" fmla="*/ 76018 w 425"/>
              <a:gd name="T31" fmla="*/ 51001 h 395"/>
              <a:gd name="T32" fmla="*/ 76018 w 425"/>
              <a:gd name="T33" fmla="*/ 101640 h 395"/>
              <a:gd name="T34" fmla="*/ 76018 w 425"/>
              <a:gd name="T35" fmla="*/ 101640 h 395"/>
              <a:gd name="T36" fmla="*/ 96098 w 425"/>
              <a:gd name="T37" fmla="*/ 122258 h 395"/>
              <a:gd name="T38" fmla="*/ 76018 w 425"/>
              <a:gd name="T39" fmla="*/ 142513 h 395"/>
              <a:gd name="T40" fmla="*/ 55579 w 425"/>
              <a:gd name="T41" fmla="*/ 122258 h 395"/>
              <a:gd name="T42" fmla="*/ 76018 w 425"/>
              <a:gd name="T43" fmla="*/ 101640 h 39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5" h="395">
                <a:moveTo>
                  <a:pt x="212" y="0"/>
                </a:moveTo>
                <a:lnTo>
                  <a:pt x="212" y="0"/>
                </a:lnTo>
                <a:cubicBezTo>
                  <a:pt x="297" y="0"/>
                  <a:pt x="367" y="35"/>
                  <a:pt x="424" y="91"/>
                </a:cubicBezTo>
                <a:cubicBezTo>
                  <a:pt x="388" y="134"/>
                  <a:pt x="388" y="134"/>
                  <a:pt x="388" y="134"/>
                </a:cubicBezTo>
                <a:cubicBezTo>
                  <a:pt x="346" y="84"/>
                  <a:pt x="283" y="56"/>
                  <a:pt x="212" y="56"/>
                </a:cubicBezTo>
                <a:cubicBezTo>
                  <a:pt x="141" y="56"/>
                  <a:pt x="77" y="84"/>
                  <a:pt x="35" y="134"/>
                </a:cubicBezTo>
                <a:cubicBezTo>
                  <a:pt x="0" y="91"/>
                  <a:pt x="0" y="91"/>
                  <a:pt x="0" y="91"/>
                </a:cubicBezTo>
                <a:cubicBezTo>
                  <a:pt x="56" y="35"/>
                  <a:pt x="127" y="0"/>
                  <a:pt x="212" y="0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261" y="141"/>
                  <a:pt x="304" y="168"/>
                  <a:pt x="332" y="203"/>
                </a:cubicBezTo>
                <a:cubicBezTo>
                  <a:pt x="304" y="246"/>
                  <a:pt x="304" y="246"/>
                  <a:pt x="304" y="246"/>
                </a:cubicBezTo>
                <a:cubicBezTo>
                  <a:pt x="283" y="218"/>
                  <a:pt x="247" y="196"/>
                  <a:pt x="212" y="196"/>
                </a:cubicBezTo>
                <a:cubicBezTo>
                  <a:pt x="177" y="196"/>
                  <a:pt x="141" y="218"/>
                  <a:pt x="120" y="246"/>
                </a:cubicBezTo>
                <a:cubicBezTo>
                  <a:pt x="92" y="203"/>
                  <a:pt x="92" y="203"/>
                  <a:pt x="92" y="203"/>
                </a:cubicBezTo>
                <a:cubicBezTo>
                  <a:pt x="120" y="168"/>
                  <a:pt x="162" y="141"/>
                  <a:pt x="212" y="141"/>
                </a:cubicBezTo>
                <a:close/>
                <a:moveTo>
                  <a:pt x="212" y="281"/>
                </a:moveTo>
                <a:lnTo>
                  <a:pt x="212" y="281"/>
                </a:lnTo>
                <a:cubicBezTo>
                  <a:pt x="240" y="281"/>
                  <a:pt x="268" y="310"/>
                  <a:pt x="268" y="338"/>
                </a:cubicBezTo>
                <a:cubicBezTo>
                  <a:pt x="268" y="366"/>
                  <a:pt x="240" y="394"/>
                  <a:pt x="212" y="394"/>
                </a:cubicBezTo>
                <a:cubicBezTo>
                  <a:pt x="184" y="394"/>
                  <a:pt x="155" y="366"/>
                  <a:pt x="155" y="338"/>
                </a:cubicBezTo>
                <a:cubicBezTo>
                  <a:pt x="155" y="310"/>
                  <a:pt x="184" y="281"/>
                  <a:pt x="212" y="2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1" name="Freeform 147"/>
          <p:cNvSpPr>
            <a:spLocks noChangeArrowheads="1"/>
          </p:cNvSpPr>
          <p:nvPr/>
        </p:nvSpPr>
        <p:spPr bwMode="auto">
          <a:xfrm>
            <a:off x="4668838" y="1152525"/>
            <a:ext cx="88900" cy="92075"/>
          </a:xfrm>
          <a:custGeom>
            <a:avLst/>
            <a:gdLst>
              <a:gd name="T0" fmla="*/ 45698 w 249"/>
              <a:gd name="T1" fmla="*/ 0 h 254"/>
              <a:gd name="T2" fmla="*/ 45698 w 249"/>
              <a:gd name="T3" fmla="*/ 0 h 254"/>
              <a:gd name="T4" fmla="*/ 88540 w 249"/>
              <a:gd name="T5" fmla="*/ 22475 h 254"/>
              <a:gd name="T6" fmla="*/ 78544 w 249"/>
              <a:gd name="T7" fmla="*/ 38063 h 254"/>
              <a:gd name="T8" fmla="*/ 45698 w 249"/>
              <a:gd name="T9" fmla="*/ 19938 h 254"/>
              <a:gd name="T10" fmla="*/ 12853 w 249"/>
              <a:gd name="T11" fmla="*/ 38063 h 254"/>
              <a:gd name="T12" fmla="*/ 0 w 249"/>
              <a:gd name="T13" fmla="*/ 22475 h 254"/>
              <a:gd name="T14" fmla="*/ 45698 w 249"/>
              <a:gd name="T15" fmla="*/ 0 h 254"/>
              <a:gd name="T16" fmla="*/ 45698 w 249"/>
              <a:gd name="T17" fmla="*/ 50750 h 254"/>
              <a:gd name="T18" fmla="*/ 45698 w 249"/>
              <a:gd name="T19" fmla="*/ 50750 h 254"/>
              <a:gd name="T20" fmla="*/ 65691 w 249"/>
              <a:gd name="T21" fmla="*/ 71413 h 254"/>
              <a:gd name="T22" fmla="*/ 45698 w 249"/>
              <a:gd name="T23" fmla="*/ 91713 h 254"/>
              <a:gd name="T24" fmla="*/ 25348 w 249"/>
              <a:gd name="T25" fmla="*/ 71413 h 254"/>
              <a:gd name="T26" fmla="*/ 45698 w 249"/>
              <a:gd name="T27" fmla="*/ 50750 h 2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9" h="254">
                <a:moveTo>
                  <a:pt x="128" y="0"/>
                </a:moveTo>
                <a:lnTo>
                  <a:pt x="128" y="0"/>
                </a:lnTo>
                <a:cubicBezTo>
                  <a:pt x="177" y="0"/>
                  <a:pt x="220" y="27"/>
                  <a:pt x="248" y="62"/>
                </a:cubicBezTo>
                <a:cubicBezTo>
                  <a:pt x="220" y="105"/>
                  <a:pt x="220" y="105"/>
                  <a:pt x="220" y="105"/>
                </a:cubicBezTo>
                <a:cubicBezTo>
                  <a:pt x="198" y="77"/>
                  <a:pt x="163" y="55"/>
                  <a:pt x="128" y="55"/>
                </a:cubicBezTo>
                <a:cubicBezTo>
                  <a:pt x="85" y="55"/>
                  <a:pt x="57" y="77"/>
                  <a:pt x="36" y="105"/>
                </a:cubicBezTo>
                <a:cubicBezTo>
                  <a:pt x="0" y="62"/>
                  <a:pt x="0" y="62"/>
                  <a:pt x="0" y="62"/>
                </a:cubicBezTo>
                <a:cubicBezTo>
                  <a:pt x="29" y="27"/>
                  <a:pt x="78" y="0"/>
                  <a:pt x="128" y="0"/>
                </a:cubicBezTo>
                <a:close/>
                <a:moveTo>
                  <a:pt x="128" y="140"/>
                </a:moveTo>
                <a:lnTo>
                  <a:pt x="128" y="140"/>
                </a:lnTo>
                <a:cubicBezTo>
                  <a:pt x="156" y="140"/>
                  <a:pt x="184" y="169"/>
                  <a:pt x="184" y="197"/>
                </a:cubicBezTo>
                <a:cubicBezTo>
                  <a:pt x="184" y="225"/>
                  <a:pt x="156" y="253"/>
                  <a:pt x="128" y="253"/>
                </a:cubicBezTo>
                <a:cubicBezTo>
                  <a:pt x="93" y="253"/>
                  <a:pt x="71" y="225"/>
                  <a:pt x="71" y="197"/>
                </a:cubicBezTo>
                <a:cubicBezTo>
                  <a:pt x="71" y="169"/>
                  <a:pt x="93" y="140"/>
                  <a:pt x="128" y="1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2" name="Freeform 148"/>
          <p:cNvSpPr>
            <a:spLocks noChangeArrowheads="1"/>
          </p:cNvSpPr>
          <p:nvPr/>
        </p:nvSpPr>
        <p:spPr bwMode="auto">
          <a:xfrm>
            <a:off x="4222750" y="1087438"/>
            <a:ext cx="219075" cy="127000"/>
          </a:xfrm>
          <a:custGeom>
            <a:avLst/>
            <a:gdLst>
              <a:gd name="T0" fmla="*/ 218707 w 608"/>
              <a:gd name="T1" fmla="*/ 63500 h 354"/>
              <a:gd name="T2" fmla="*/ 218707 w 608"/>
              <a:gd name="T3" fmla="*/ 66011 h 354"/>
              <a:gd name="T4" fmla="*/ 218707 w 608"/>
              <a:gd name="T5" fmla="*/ 66011 h 354"/>
              <a:gd name="T6" fmla="*/ 216185 w 608"/>
              <a:gd name="T7" fmla="*/ 70675 h 354"/>
              <a:gd name="T8" fmla="*/ 162859 w 608"/>
              <a:gd name="T9" fmla="*/ 111215 h 354"/>
              <a:gd name="T10" fmla="*/ 88996 w 608"/>
              <a:gd name="T11" fmla="*/ 124130 h 354"/>
              <a:gd name="T12" fmla="*/ 58370 w 608"/>
              <a:gd name="T13" fmla="*/ 113726 h 354"/>
              <a:gd name="T14" fmla="*/ 109534 w 608"/>
              <a:gd name="T15" fmla="*/ 103681 h 354"/>
              <a:gd name="T16" fmla="*/ 150248 w 608"/>
              <a:gd name="T17" fmla="*/ 53455 h 354"/>
              <a:gd name="T18" fmla="*/ 193485 w 608"/>
              <a:gd name="T19" fmla="*/ 35517 h 354"/>
              <a:gd name="T20" fmla="*/ 218707 w 608"/>
              <a:gd name="T21" fmla="*/ 63500 h 354"/>
              <a:gd name="T22" fmla="*/ 109534 w 608"/>
              <a:gd name="T23" fmla="*/ 83232 h 354"/>
              <a:gd name="T24" fmla="*/ 129711 w 608"/>
              <a:gd name="T25" fmla="*/ 66011 h 354"/>
              <a:gd name="T26" fmla="*/ 198529 w 608"/>
              <a:gd name="T27" fmla="*/ 10404 h 354"/>
              <a:gd name="T28" fmla="*/ 22699 w 608"/>
              <a:gd name="T29" fmla="*/ 126641 h 354"/>
              <a:gd name="T30" fmla="*/ 22699 w 608"/>
              <a:gd name="T31" fmla="*/ 126641 h 354"/>
              <a:gd name="T32" fmla="*/ 15133 w 608"/>
              <a:gd name="T33" fmla="*/ 121260 h 354"/>
              <a:gd name="T34" fmla="*/ 17655 w 608"/>
              <a:gd name="T35" fmla="*/ 116237 h 354"/>
              <a:gd name="T36" fmla="*/ 193485 w 608"/>
              <a:gd name="T37" fmla="*/ 2511 h 354"/>
              <a:gd name="T38" fmla="*/ 196007 w 608"/>
              <a:gd name="T39" fmla="*/ 2511 h 354"/>
              <a:gd name="T40" fmla="*/ 198529 w 608"/>
              <a:gd name="T41" fmla="*/ 10404 h 354"/>
              <a:gd name="T42" fmla="*/ 109534 w 608"/>
              <a:gd name="T43" fmla="*/ 43051 h 354"/>
              <a:gd name="T44" fmla="*/ 88996 w 608"/>
              <a:gd name="T45" fmla="*/ 60989 h 354"/>
              <a:gd name="T46" fmla="*/ 134755 w 608"/>
              <a:gd name="T47" fmla="*/ 30494 h 354"/>
              <a:gd name="T48" fmla="*/ 109534 w 608"/>
              <a:gd name="T49" fmla="*/ 22960 h 354"/>
              <a:gd name="T50" fmla="*/ 71341 w 608"/>
              <a:gd name="T51" fmla="*/ 73186 h 354"/>
              <a:gd name="T52" fmla="*/ 33148 w 608"/>
              <a:gd name="T53" fmla="*/ 96147 h 354"/>
              <a:gd name="T54" fmla="*/ 5044 w 608"/>
              <a:gd name="T55" fmla="*/ 70675 h 354"/>
              <a:gd name="T56" fmla="*/ 10089 w 608"/>
              <a:gd name="T57" fmla="*/ 50944 h 354"/>
              <a:gd name="T58" fmla="*/ 91518 w 608"/>
              <a:gd name="T59" fmla="*/ 2511 h 354"/>
              <a:gd name="T60" fmla="*/ 160337 w 608"/>
              <a:gd name="T61" fmla="*/ 15427 h 354"/>
              <a:gd name="T62" fmla="*/ 134755 w 608"/>
              <a:gd name="T63" fmla="*/ 30494 h 3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cubicBezTo>
                  <a:pt x="607" y="190"/>
                  <a:pt x="607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501" y="289"/>
                  <a:pt x="452" y="310"/>
                </a:cubicBezTo>
                <a:cubicBezTo>
                  <a:pt x="424" y="331"/>
                  <a:pt x="388" y="338"/>
                  <a:pt x="360" y="346"/>
                </a:cubicBezTo>
                <a:cubicBezTo>
                  <a:pt x="318" y="353"/>
                  <a:pt x="283" y="353"/>
                  <a:pt x="247" y="346"/>
                </a:cubicBezTo>
                <a:cubicBezTo>
                  <a:pt x="219" y="338"/>
                  <a:pt x="190" y="331"/>
                  <a:pt x="162" y="317"/>
                </a:cubicBezTo>
                <a:cubicBezTo>
                  <a:pt x="240" y="268"/>
                  <a:pt x="240" y="268"/>
                  <a:pt x="240" y="268"/>
                </a:cubicBezTo>
                <a:cubicBezTo>
                  <a:pt x="261" y="282"/>
                  <a:pt x="283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63"/>
                  <a:pt x="417" y="156"/>
                  <a:pt x="417" y="149"/>
                </a:cubicBezTo>
                <a:cubicBezTo>
                  <a:pt x="516" y="85"/>
                  <a:pt x="516" y="85"/>
                  <a:pt x="516" y="85"/>
                </a:cubicBezTo>
                <a:cubicBezTo>
                  <a:pt x="523" y="92"/>
                  <a:pt x="530" y="92"/>
                  <a:pt x="537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7" y="170"/>
                  <a:pt x="607" y="170"/>
                  <a:pt x="607" y="177"/>
                </a:cubicBezTo>
                <a:close/>
                <a:moveTo>
                  <a:pt x="304" y="232"/>
                </a:moveTo>
                <a:lnTo>
                  <a:pt x="304" y="232"/>
                </a:lnTo>
                <a:lnTo>
                  <a:pt x="297" y="232"/>
                </a:lnTo>
                <a:cubicBezTo>
                  <a:pt x="360" y="184"/>
                  <a:pt x="360" y="184"/>
                  <a:pt x="360" y="184"/>
                </a:cubicBezTo>
                <a:cubicBezTo>
                  <a:pt x="353" y="211"/>
                  <a:pt x="332" y="232"/>
                  <a:pt x="304" y="232"/>
                </a:cubicBezTo>
                <a:close/>
                <a:moveTo>
                  <a:pt x="551" y="29"/>
                </a:moveTo>
                <a:lnTo>
                  <a:pt x="551" y="29"/>
                </a:lnTo>
                <a:cubicBezTo>
                  <a:pt x="63" y="353"/>
                  <a:pt x="63" y="353"/>
                  <a:pt x="63" y="353"/>
                </a:cubicBezTo>
                <a:lnTo>
                  <a:pt x="56" y="353"/>
                </a:lnTo>
                <a:cubicBezTo>
                  <a:pt x="49" y="353"/>
                  <a:pt x="42" y="346"/>
                  <a:pt x="42" y="338"/>
                </a:cubicBezTo>
                <a:cubicBezTo>
                  <a:pt x="42" y="331"/>
                  <a:pt x="42" y="331"/>
                  <a:pt x="49" y="324"/>
                </a:cubicBezTo>
                <a:cubicBezTo>
                  <a:pt x="537" y="7"/>
                  <a:pt x="537" y="7"/>
                  <a:pt x="537" y="7"/>
                </a:cubicBezTo>
                <a:cubicBezTo>
                  <a:pt x="544" y="7"/>
                  <a:pt x="544" y="7"/>
                  <a:pt x="544" y="7"/>
                </a:cubicBezTo>
                <a:cubicBezTo>
                  <a:pt x="551" y="7"/>
                  <a:pt x="558" y="14"/>
                  <a:pt x="558" y="21"/>
                </a:cubicBezTo>
                <a:cubicBezTo>
                  <a:pt x="558" y="21"/>
                  <a:pt x="558" y="29"/>
                  <a:pt x="551" y="29"/>
                </a:cubicBezTo>
                <a:close/>
                <a:moveTo>
                  <a:pt x="304" y="120"/>
                </a:moveTo>
                <a:lnTo>
                  <a:pt x="304" y="120"/>
                </a:lnTo>
                <a:cubicBezTo>
                  <a:pt x="311" y="120"/>
                  <a:pt x="318" y="120"/>
                  <a:pt x="325" y="120"/>
                </a:cubicBezTo>
                <a:cubicBezTo>
                  <a:pt x="247" y="170"/>
                  <a:pt x="247" y="170"/>
                  <a:pt x="247" y="170"/>
                </a:cubicBezTo>
                <a:cubicBezTo>
                  <a:pt x="254" y="142"/>
                  <a:pt x="275" y="120"/>
                  <a:pt x="304" y="120"/>
                </a:cubicBezTo>
                <a:close/>
                <a:moveTo>
                  <a:pt x="374" y="85"/>
                </a:moveTo>
                <a:lnTo>
                  <a:pt x="374" y="85"/>
                </a:lnTo>
                <a:cubicBezTo>
                  <a:pt x="353" y="71"/>
                  <a:pt x="332" y="64"/>
                  <a:pt x="304" y="64"/>
                </a:cubicBezTo>
                <a:cubicBezTo>
                  <a:pt x="240" y="64"/>
                  <a:pt x="190" y="113"/>
                  <a:pt x="190" y="177"/>
                </a:cubicBezTo>
                <a:cubicBezTo>
                  <a:pt x="190" y="184"/>
                  <a:pt x="198" y="190"/>
                  <a:pt x="198" y="204"/>
                </a:cubicBezTo>
                <a:cubicBezTo>
                  <a:pt x="99" y="268"/>
                  <a:pt x="99" y="268"/>
                  <a:pt x="99" y="268"/>
                </a:cubicBezTo>
                <a:cubicBezTo>
                  <a:pt x="92" y="268"/>
                  <a:pt x="92" y="268"/>
                  <a:pt x="92" y="268"/>
                </a:cubicBezTo>
                <a:cubicBezTo>
                  <a:pt x="85" y="268"/>
                  <a:pt x="85" y="261"/>
                  <a:pt x="77" y="261"/>
                </a:cubicBezTo>
                <a:cubicBezTo>
                  <a:pt x="56" y="239"/>
                  <a:pt x="28" y="218"/>
                  <a:pt x="14" y="197"/>
                </a:cubicBezTo>
                <a:cubicBezTo>
                  <a:pt x="0" y="184"/>
                  <a:pt x="0" y="170"/>
                  <a:pt x="14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70" y="106"/>
                  <a:pt x="113" y="71"/>
                  <a:pt x="162" y="43"/>
                </a:cubicBezTo>
                <a:cubicBezTo>
                  <a:pt x="190" y="29"/>
                  <a:pt x="219" y="14"/>
                  <a:pt x="254" y="7"/>
                </a:cubicBezTo>
                <a:cubicBezTo>
                  <a:pt x="290" y="0"/>
                  <a:pt x="325" y="0"/>
                  <a:pt x="367" y="14"/>
                </a:cubicBezTo>
                <a:cubicBezTo>
                  <a:pt x="396" y="14"/>
                  <a:pt x="417" y="29"/>
                  <a:pt x="445" y="43"/>
                </a:cubicBezTo>
                <a:cubicBezTo>
                  <a:pt x="438" y="43"/>
                  <a:pt x="438" y="43"/>
                  <a:pt x="438" y="43"/>
                </a:cubicBezTo>
                <a:lnTo>
                  <a:pt x="374" y="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3" name="Freeform 149"/>
          <p:cNvSpPr>
            <a:spLocks noChangeArrowheads="1"/>
          </p:cNvSpPr>
          <p:nvPr/>
        </p:nvSpPr>
        <p:spPr bwMode="auto">
          <a:xfrm>
            <a:off x="3843338" y="1087438"/>
            <a:ext cx="219075" cy="127000"/>
          </a:xfrm>
          <a:custGeom>
            <a:avLst/>
            <a:gdLst>
              <a:gd name="T0" fmla="*/ 218707 w 608"/>
              <a:gd name="T1" fmla="*/ 63500 h 354"/>
              <a:gd name="T2" fmla="*/ 218707 w 608"/>
              <a:gd name="T3" fmla="*/ 63500 h 354"/>
              <a:gd name="T4" fmla="*/ 218707 w 608"/>
              <a:gd name="T5" fmla="*/ 66011 h 354"/>
              <a:gd name="T6" fmla="*/ 218707 w 608"/>
              <a:gd name="T7" fmla="*/ 66011 h 354"/>
              <a:gd name="T8" fmla="*/ 218707 w 608"/>
              <a:gd name="T9" fmla="*/ 66011 h 354"/>
              <a:gd name="T10" fmla="*/ 218707 w 608"/>
              <a:gd name="T11" fmla="*/ 66011 h 354"/>
              <a:gd name="T12" fmla="*/ 218707 w 608"/>
              <a:gd name="T13" fmla="*/ 66011 h 354"/>
              <a:gd name="T14" fmla="*/ 216185 w 608"/>
              <a:gd name="T15" fmla="*/ 70675 h 354"/>
              <a:gd name="T16" fmla="*/ 208618 w 608"/>
              <a:gd name="T17" fmla="*/ 78209 h 354"/>
              <a:gd name="T18" fmla="*/ 162859 w 608"/>
              <a:gd name="T19" fmla="*/ 111215 h 354"/>
              <a:gd name="T20" fmla="*/ 127189 w 608"/>
              <a:gd name="T21" fmla="*/ 124130 h 354"/>
              <a:gd name="T22" fmla="*/ 88996 w 608"/>
              <a:gd name="T23" fmla="*/ 124130 h 354"/>
              <a:gd name="T24" fmla="*/ 25222 w 608"/>
              <a:gd name="T25" fmla="*/ 93636 h 354"/>
              <a:gd name="T26" fmla="*/ 2522 w 608"/>
              <a:gd name="T27" fmla="*/ 70675 h 354"/>
              <a:gd name="T28" fmla="*/ 2522 w 608"/>
              <a:gd name="T29" fmla="*/ 58477 h 354"/>
              <a:gd name="T30" fmla="*/ 10089 w 608"/>
              <a:gd name="T31" fmla="*/ 50944 h 354"/>
              <a:gd name="T32" fmla="*/ 55848 w 608"/>
              <a:gd name="T33" fmla="*/ 15427 h 354"/>
              <a:gd name="T34" fmla="*/ 91518 w 608"/>
              <a:gd name="T35" fmla="*/ 2511 h 354"/>
              <a:gd name="T36" fmla="*/ 129711 w 608"/>
              <a:gd name="T37" fmla="*/ 5023 h 354"/>
              <a:gd name="T38" fmla="*/ 190963 w 608"/>
              <a:gd name="T39" fmla="*/ 35517 h 354"/>
              <a:gd name="T40" fmla="*/ 216185 w 608"/>
              <a:gd name="T41" fmla="*/ 58477 h 354"/>
              <a:gd name="T42" fmla="*/ 218707 w 608"/>
              <a:gd name="T43" fmla="*/ 63500 h 354"/>
              <a:gd name="T44" fmla="*/ 109534 w 608"/>
              <a:gd name="T45" fmla="*/ 22960 h 354"/>
              <a:gd name="T46" fmla="*/ 109534 w 608"/>
              <a:gd name="T47" fmla="*/ 22960 h 354"/>
              <a:gd name="T48" fmla="*/ 68458 w 608"/>
              <a:gd name="T49" fmla="*/ 63500 h 354"/>
              <a:gd name="T50" fmla="*/ 109534 w 608"/>
              <a:gd name="T51" fmla="*/ 103681 h 354"/>
              <a:gd name="T52" fmla="*/ 150248 w 608"/>
              <a:gd name="T53" fmla="*/ 63500 h 354"/>
              <a:gd name="T54" fmla="*/ 109534 w 608"/>
              <a:gd name="T55" fmla="*/ 22960 h 354"/>
              <a:gd name="T56" fmla="*/ 109534 w 608"/>
              <a:gd name="T57" fmla="*/ 83232 h 354"/>
              <a:gd name="T58" fmla="*/ 109534 w 608"/>
              <a:gd name="T59" fmla="*/ 83232 h 354"/>
              <a:gd name="T60" fmla="*/ 88996 w 608"/>
              <a:gd name="T61" fmla="*/ 63500 h 354"/>
              <a:gd name="T62" fmla="*/ 109534 w 608"/>
              <a:gd name="T63" fmla="*/ 43051 h 354"/>
              <a:gd name="T64" fmla="*/ 129711 w 608"/>
              <a:gd name="T65" fmla="*/ 63500 h 354"/>
              <a:gd name="T66" fmla="*/ 109534 w 608"/>
              <a:gd name="T67" fmla="*/ 83232 h 3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cubicBezTo>
                  <a:pt x="607" y="190"/>
                  <a:pt x="600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494" y="289"/>
                  <a:pt x="452" y="310"/>
                </a:cubicBezTo>
                <a:cubicBezTo>
                  <a:pt x="424" y="331"/>
                  <a:pt x="388" y="338"/>
                  <a:pt x="353" y="346"/>
                </a:cubicBezTo>
                <a:cubicBezTo>
                  <a:pt x="318" y="353"/>
                  <a:pt x="282" y="353"/>
                  <a:pt x="247" y="346"/>
                </a:cubicBezTo>
                <a:cubicBezTo>
                  <a:pt x="183" y="331"/>
                  <a:pt x="127" y="296"/>
                  <a:pt x="70" y="261"/>
                </a:cubicBezTo>
                <a:cubicBezTo>
                  <a:pt x="49" y="239"/>
                  <a:pt x="28" y="218"/>
                  <a:pt x="7" y="197"/>
                </a:cubicBezTo>
                <a:cubicBezTo>
                  <a:pt x="0" y="184"/>
                  <a:pt x="0" y="170"/>
                  <a:pt x="7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63" y="106"/>
                  <a:pt x="113" y="71"/>
                  <a:pt x="155" y="43"/>
                </a:cubicBezTo>
                <a:cubicBezTo>
                  <a:pt x="183" y="29"/>
                  <a:pt x="219" y="14"/>
                  <a:pt x="254" y="7"/>
                </a:cubicBezTo>
                <a:cubicBezTo>
                  <a:pt x="290" y="0"/>
                  <a:pt x="325" y="0"/>
                  <a:pt x="360" y="14"/>
                </a:cubicBezTo>
                <a:cubicBezTo>
                  <a:pt x="424" y="21"/>
                  <a:pt x="480" y="57"/>
                  <a:pt x="530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0" y="170"/>
                  <a:pt x="607" y="170"/>
                  <a:pt x="607" y="177"/>
                </a:cubicBezTo>
                <a:close/>
                <a:moveTo>
                  <a:pt x="304" y="64"/>
                </a:moveTo>
                <a:lnTo>
                  <a:pt x="304" y="64"/>
                </a:lnTo>
                <a:cubicBezTo>
                  <a:pt x="240" y="64"/>
                  <a:pt x="190" y="113"/>
                  <a:pt x="190" y="177"/>
                </a:cubicBezTo>
                <a:cubicBezTo>
                  <a:pt x="190" y="239"/>
                  <a:pt x="240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13"/>
                  <a:pt x="367" y="64"/>
                  <a:pt x="304" y="64"/>
                </a:cubicBezTo>
                <a:close/>
                <a:moveTo>
                  <a:pt x="304" y="232"/>
                </a:moveTo>
                <a:lnTo>
                  <a:pt x="304" y="232"/>
                </a:lnTo>
                <a:cubicBezTo>
                  <a:pt x="275" y="232"/>
                  <a:pt x="247" y="204"/>
                  <a:pt x="247" y="177"/>
                </a:cubicBezTo>
                <a:cubicBezTo>
                  <a:pt x="247" y="142"/>
                  <a:pt x="275" y="120"/>
                  <a:pt x="304" y="120"/>
                </a:cubicBezTo>
                <a:cubicBezTo>
                  <a:pt x="332" y="120"/>
                  <a:pt x="360" y="142"/>
                  <a:pt x="360" y="177"/>
                </a:cubicBezTo>
                <a:cubicBezTo>
                  <a:pt x="360" y="204"/>
                  <a:pt x="332" y="232"/>
                  <a:pt x="304" y="2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4" name="Freeform 150"/>
          <p:cNvSpPr>
            <a:spLocks noChangeArrowheads="1"/>
          </p:cNvSpPr>
          <p:nvPr/>
        </p:nvSpPr>
        <p:spPr bwMode="auto">
          <a:xfrm>
            <a:off x="3465513" y="1050925"/>
            <a:ext cx="215900" cy="203200"/>
          </a:xfrm>
          <a:custGeom>
            <a:avLst/>
            <a:gdLst>
              <a:gd name="T0" fmla="*/ 177455 w 601"/>
              <a:gd name="T1" fmla="*/ 202841 h 566"/>
              <a:gd name="T2" fmla="*/ 177455 w 601"/>
              <a:gd name="T3" fmla="*/ 202841 h 566"/>
              <a:gd name="T4" fmla="*/ 167397 w 601"/>
              <a:gd name="T5" fmla="*/ 192430 h 566"/>
              <a:gd name="T6" fmla="*/ 202960 w 601"/>
              <a:gd name="T7" fmla="*/ 101600 h 566"/>
              <a:gd name="T8" fmla="*/ 167397 w 601"/>
              <a:gd name="T9" fmla="*/ 10052 h 566"/>
              <a:gd name="T10" fmla="*/ 177455 w 601"/>
              <a:gd name="T11" fmla="*/ 0 h 566"/>
              <a:gd name="T12" fmla="*/ 215533 w 601"/>
              <a:gd name="T13" fmla="*/ 101600 h 566"/>
              <a:gd name="T14" fmla="*/ 177455 w 601"/>
              <a:gd name="T15" fmla="*/ 202841 h 566"/>
              <a:gd name="T16" fmla="*/ 152310 w 601"/>
              <a:gd name="T17" fmla="*/ 174838 h 566"/>
              <a:gd name="T18" fmla="*/ 152310 w 601"/>
              <a:gd name="T19" fmla="*/ 174838 h 566"/>
              <a:gd name="T20" fmla="*/ 141892 w 601"/>
              <a:gd name="T21" fmla="*/ 164786 h 566"/>
              <a:gd name="T22" fmla="*/ 164883 w 601"/>
              <a:gd name="T23" fmla="*/ 101600 h 566"/>
              <a:gd name="T24" fmla="*/ 141892 w 601"/>
              <a:gd name="T25" fmla="*/ 38055 h 566"/>
              <a:gd name="T26" fmla="*/ 152310 w 601"/>
              <a:gd name="T27" fmla="*/ 28003 h 566"/>
              <a:gd name="T28" fmla="*/ 179970 w 601"/>
              <a:gd name="T29" fmla="*/ 101600 h 566"/>
              <a:gd name="T30" fmla="*/ 152310 w 601"/>
              <a:gd name="T31" fmla="*/ 174838 h 566"/>
              <a:gd name="T32" fmla="*/ 124291 w 601"/>
              <a:gd name="T33" fmla="*/ 149348 h 566"/>
              <a:gd name="T34" fmla="*/ 124291 w 601"/>
              <a:gd name="T35" fmla="*/ 149348 h 566"/>
              <a:gd name="T36" fmla="*/ 114232 w 601"/>
              <a:gd name="T37" fmla="*/ 139296 h 566"/>
              <a:gd name="T38" fmla="*/ 129320 w 601"/>
              <a:gd name="T39" fmla="*/ 101600 h 566"/>
              <a:gd name="T40" fmla="*/ 114232 w 601"/>
              <a:gd name="T41" fmla="*/ 63545 h 566"/>
              <a:gd name="T42" fmla="*/ 124291 w 601"/>
              <a:gd name="T43" fmla="*/ 53493 h 566"/>
              <a:gd name="T44" fmla="*/ 141892 w 601"/>
              <a:gd name="T45" fmla="*/ 101600 h 566"/>
              <a:gd name="T46" fmla="*/ 124291 w 601"/>
              <a:gd name="T47" fmla="*/ 149348 h 566"/>
              <a:gd name="T48" fmla="*/ 83699 w 601"/>
              <a:gd name="T49" fmla="*/ 154375 h 566"/>
              <a:gd name="T50" fmla="*/ 83699 w 601"/>
              <a:gd name="T51" fmla="*/ 154375 h 566"/>
              <a:gd name="T52" fmla="*/ 78669 w 601"/>
              <a:gd name="T53" fmla="*/ 154375 h 566"/>
              <a:gd name="T54" fmla="*/ 78669 w 601"/>
              <a:gd name="T55" fmla="*/ 154375 h 566"/>
              <a:gd name="T56" fmla="*/ 43107 w 601"/>
              <a:gd name="T57" fmla="*/ 129244 h 566"/>
              <a:gd name="T58" fmla="*/ 10058 w 601"/>
              <a:gd name="T59" fmla="*/ 129244 h 566"/>
              <a:gd name="T60" fmla="*/ 0 w 601"/>
              <a:gd name="T61" fmla="*/ 118833 h 566"/>
              <a:gd name="T62" fmla="*/ 0 w 601"/>
              <a:gd name="T63" fmla="*/ 83649 h 566"/>
              <a:gd name="T64" fmla="*/ 10058 w 601"/>
              <a:gd name="T65" fmla="*/ 73597 h 566"/>
              <a:gd name="T66" fmla="*/ 10058 w 601"/>
              <a:gd name="T67" fmla="*/ 73597 h 566"/>
              <a:gd name="T68" fmla="*/ 43107 w 601"/>
              <a:gd name="T69" fmla="*/ 73597 h 566"/>
              <a:gd name="T70" fmla="*/ 78669 w 601"/>
              <a:gd name="T71" fmla="*/ 45953 h 566"/>
              <a:gd name="T72" fmla="*/ 78669 w 601"/>
              <a:gd name="T73" fmla="*/ 45953 h 566"/>
              <a:gd name="T74" fmla="*/ 83699 w 601"/>
              <a:gd name="T75" fmla="*/ 43081 h 566"/>
              <a:gd name="T76" fmla="*/ 93757 w 601"/>
              <a:gd name="T77" fmla="*/ 53493 h 566"/>
              <a:gd name="T78" fmla="*/ 93757 w 601"/>
              <a:gd name="T79" fmla="*/ 83649 h 566"/>
              <a:gd name="T80" fmla="*/ 93757 w 601"/>
              <a:gd name="T81" fmla="*/ 108780 h 566"/>
              <a:gd name="T82" fmla="*/ 93757 w 601"/>
              <a:gd name="T83" fmla="*/ 118833 h 566"/>
              <a:gd name="T84" fmla="*/ 93757 w 601"/>
              <a:gd name="T85" fmla="*/ 129244 h 566"/>
              <a:gd name="T86" fmla="*/ 93757 w 601"/>
              <a:gd name="T87" fmla="*/ 144322 h 566"/>
              <a:gd name="T88" fmla="*/ 83699 w 601"/>
              <a:gd name="T89" fmla="*/ 154375 h 5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1" h="566">
                <a:moveTo>
                  <a:pt x="494" y="565"/>
                </a:moveTo>
                <a:lnTo>
                  <a:pt x="494" y="565"/>
                </a:lnTo>
                <a:cubicBezTo>
                  <a:pt x="466" y="536"/>
                  <a:pt x="466" y="536"/>
                  <a:pt x="466" y="536"/>
                </a:cubicBezTo>
                <a:cubicBezTo>
                  <a:pt x="530" y="466"/>
                  <a:pt x="565" y="381"/>
                  <a:pt x="565" y="283"/>
                </a:cubicBezTo>
                <a:cubicBezTo>
                  <a:pt x="565" y="184"/>
                  <a:pt x="530" y="99"/>
                  <a:pt x="466" y="28"/>
                </a:cubicBezTo>
                <a:cubicBezTo>
                  <a:pt x="494" y="0"/>
                  <a:pt x="494" y="0"/>
                  <a:pt x="494" y="0"/>
                </a:cubicBezTo>
                <a:cubicBezTo>
                  <a:pt x="565" y="78"/>
                  <a:pt x="600" y="177"/>
                  <a:pt x="600" y="283"/>
                </a:cubicBezTo>
                <a:cubicBezTo>
                  <a:pt x="600" y="388"/>
                  <a:pt x="565" y="487"/>
                  <a:pt x="494" y="565"/>
                </a:cubicBezTo>
                <a:close/>
                <a:moveTo>
                  <a:pt x="424" y="487"/>
                </a:moveTo>
                <a:lnTo>
                  <a:pt x="424" y="487"/>
                </a:lnTo>
                <a:cubicBezTo>
                  <a:pt x="395" y="459"/>
                  <a:pt x="395" y="459"/>
                  <a:pt x="395" y="459"/>
                </a:cubicBezTo>
                <a:cubicBezTo>
                  <a:pt x="438" y="416"/>
                  <a:pt x="459" y="353"/>
                  <a:pt x="459" y="283"/>
                </a:cubicBezTo>
                <a:cubicBezTo>
                  <a:pt x="459" y="212"/>
                  <a:pt x="438" y="149"/>
                  <a:pt x="395" y="106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466" y="135"/>
                  <a:pt x="501" y="205"/>
                  <a:pt x="501" y="283"/>
                </a:cubicBezTo>
                <a:cubicBezTo>
                  <a:pt x="501" y="360"/>
                  <a:pt x="466" y="430"/>
                  <a:pt x="424" y="487"/>
                </a:cubicBezTo>
                <a:close/>
                <a:moveTo>
                  <a:pt x="346" y="416"/>
                </a:moveTo>
                <a:lnTo>
                  <a:pt x="346" y="416"/>
                </a:lnTo>
                <a:cubicBezTo>
                  <a:pt x="318" y="388"/>
                  <a:pt x="318" y="388"/>
                  <a:pt x="318" y="388"/>
                </a:cubicBezTo>
                <a:cubicBezTo>
                  <a:pt x="346" y="360"/>
                  <a:pt x="360" y="324"/>
                  <a:pt x="360" y="283"/>
                </a:cubicBezTo>
                <a:cubicBezTo>
                  <a:pt x="360" y="241"/>
                  <a:pt x="346" y="205"/>
                  <a:pt x="318" y="177"/>
                </a:cubicBezTo>
                <a:cubicBezTo>
                  <a:pt x="346" y="149"/>
                  <a:pt x="346" y="149"/>
                  <a:pt x="346" y="149"/>
                </a:cubicBezTo>
                <a:cubicBezTo>
                  <a:pt x="374" y="184"/>
                  <a:pt x="395" y="233"/>
                  <a:pt x="395" y="283"/>
                </a:cubicBezTo>
                <a:cubicBezTo>
                  <a:pt x="395" y="331"/>
                  <a:pt x="374" y="381"/>
                  <a:pt x="346" y="416"/>
                </a:cubicBezTo>
                <a:close/>
                <a:moveTo>
                  <a:pt x="233" y="430"/>
                </a:moveTo>
                <a:lnTo>
                  <a:pt x="233" y="430"/>
                </a:lnTo>
                <a:cubicBezTo>
                  <a:pt x="226" y="430"/>
                  <a:pt x="226" y="430"/>
                  <a:pt x="219" y="430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5"/>
                  <a:pt x="0" y="331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9"/>
                  <a:pt x="14" y="205"/>
                  <a:pt x="28" y="205"/>
                </a:cubicBezTo>
                <a:cubicBezTo>
                  <a:pt x="120" y="205"/>
                  <a:pt x="120" y="205"/>
                  <a:pt x="120" y="205"/>
                </a:cubicBezTo>
                <a:cubicBezTo>
                  <a:pt x="219" y="128"/>
                  <a:pt x="219" y="128"/>
                  <a:pt x="219" y="128"/>
                </a:cubicBezTo>
                <a:cubicBezTo>
                  <a:pt x="226" y="128"/>
                  <a:pt x="226" y="120"/>
                  <a:pt x="233" y="120"/>
                </a:cubicBezTo>
                <a:cubicBezTo>
                  <a:pt x="254" y="120"/>
                  <a:pt x="261" y="135"/>
                  <a:pt x="261" y="149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303"/>
                  <a:pt x="261" y="303"/>
                  <a:pt x="261" y="303"/>
                </a:cubicBezTo>
                <a:cubicBezTo>
                  <a:pt x="261" y="331"/>
                  <a:pt x="261" y="331"/>
                  <a:pt x="261" y="331"/>
                </a:cubicBezTo>
                <a:cubicBezTo>
                  <a:pt x="261" y="360"/>
                  <a:pt x="261" y="360"/>
                  <a:pt x="261" y="360"/>
                </a:cubicBezTo>
                <a:cubicBezTo>
                  <a:pt x="261" y="402"/>
                  <a:pt x="261" y="402"/>
                  <a:pt x="261" y="402"/>
                </a:cubicBezTo>
                <a:cubicBezTo>
                  <a:pt x="261" y="423"/>
                  <a:pt x="254" y="430"/>
                  <a:pt x="233" y="4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5" name="Freeform 151"/>
          <p:cNvSpPr>
            <a:spLocks noChangeArrowheads="1"/>
          </p:cNvSpPr>
          <p:nvPr/>
        </p:nvSpPr>
        <p:spPr bwMode="auto">
          <a:xfrm>
            <a:off x="3086100" y="1079500"/>
            <a:ext cx="177800" cy="147638"/>
          </a:xfrm>
          <a:custGeom>
            <a:avLst/>
            <a:gdLst>
              <a:gd name="T0" fmla="*/ 149778 w 495"/>
              <a:gd name="T1" fmla="*/ 147278 h 410"/>
              <a:gd name="T2" fmla="*/ 149778 w 495"/>
              <a:gd name="T3" fmla="*/ 147278 h 410"/>
              <a:gd name="T4" fmla="*/ 139362 w 495"/>
              <a:gd name="T5" fmla="*/ 137195 h 410"/>
              <a:gd name="T6" fmla="*/ 164864 w 495"/>
              <a:gd name="T7" fmla="*/ 73819 h 410"/>
              <a:gd name="T8" fmla="*/ 139362 w 495"/>
              <a:gd name="T9" fmla="*/ 10083 h 410"/>
              <a:gd name="T10" fmla="*/ 149778 w 495"/>
              <a:gd name="T11" fmla="*/ 0 h 410"/>
              <a:gd name="T12" fmla="*/ 177435 w 495"/>
              <a:gd name="T13" fmla="*/ 73819 h 410"/>
              <a:gd name="T14" fmla="*/ 149778 w 495"/>
              <a:gd name="T15" fmla="*/ 147278 h 410"/>
              <a:gd name="T16" fmla="*/ 124276 w 495"/>
              <a:gd name="T17" fmla="*/ 121711 h 410"/>
              <a:gd name="T18" fmla="*/ 124276 w 495"/>
              <a:gd name="T19" fmla="*/ 121711 h 410"/>
              <a:gd name="T20" fmla="*/ 114219 w 495"/>
              <a:gd name="T21" fmla="*/ 111629 h 410"/>
              <a:gd name="T22" fmla="*/ 126790 w 495"/>
              <a:gd name="T23" fmla="*/ 73819 h 410"/>
              <a:gd name="T24" fmla="*/ 114219 w 495"/>
              <a:gd name="T25" fmla="*/ 35649 h 410"/>
              <a:gd name="T26" fmla="*/ 124276 w 495"/>
              <a:gd name="T27" fmla="*/ 25567 h 410"/>
              <a:gd name="T28" fmla="*/ 141876 w 495"/>
              <a:gd name="T29" fmla="*/ 73819 h 410"/>
              <a:gd name="T30" fmla="*/ 124276 w 495"/>
              <a:gd name="T31" fmla="*/ 121711 h 410"/>
              <a:gd name="T32" fmla="*/ 83689 w 495"/>
              <a:gd name="T33" fmla="*/ 126753 h 410"/>
              <a:gd name="T34" fmla="*/ 83689 w 495"/>
              <a:gd name="T35" fmla="*/ 126753 h 410"/>
              <a:gd name="T36" fmla="*/ 78660 w 495"/>
              <a:gd name="T37" fmla="*/ 126753 h 410"/>
              <a:gd name="T38" fmla="*/ 78660 w 495"/>
              <a:gd name="T39" fmla="*/ 126753 h 410"/>
              <a:gd name="T40" fmla="*/ 43102 w 495"/>
              <a:gd name="T41" fmla="*/ 101546 h 410"/>
              <a:gd name="T42" fmla="*/ 10057 w 495"/>
              <a:gd name="T43" fmla="*/ 101546 h 410"/>
              <a:gd name="T44" fmla="*/ 0 w 495"/>
              <a:gd name="T45" fmla="*/ 91103 h 410"/>
              <a:gd name="T46" fmla="*/ 0 w 495"/>
              <a:gd name="T47" fmla="*/ 55814 h 410"/>
              <a:gd name="T48" fmla="*/ 10057 w 495"/>
              <a:gd name="T49" fmla="*/ 45732 h 410"/>
              <a:gd name="T50" fmla="*/ 10057 w 495"/>
              <a:gd name="T51" fmla="*/ 45732 h 410"/>
              <a:gd name="T52" fmla="*/ 43102 w 495"/>
              <a:gd name="T53" fmla="*/ 45732 h 410"/>
              <a:gd name="T54" fmla="*/ 75787 w 495"/>
              <a:gd name="T55" fmla="*/ 18005 h 410"/>
              <a:gd name="T56" fmla="*/ 75787 w 495"/>
              <a:gd name="T57" fmla="*/ 18005 h 410"/>
              <a:gd name="T58" fmla="*/ 83689 w 495"/>
              <a:gd name="T59" fmla="*/ 15124 h 410"/>
              <a:gd name="T60" fmla="*/ 93746 w 495"/>
              <a:gd name="T61" fmla="*/ 25567 h 410"/>
              <a:gd name="T62" fmla="*/ 93746 w 495"/>
              <a:gd name="T63" fmla="*/ 55814 h 410"/>
              <a:gd name="T64" fmla="*/ 93746 w 495"/>
              <a:gd name="T65" fmla="*/ 81021 h 410"/>
              <a:gd name="T66" fmla="*/ 93746 w 495"/>
              <a:gd name="T67" fmla="*/ 91103 h 410"/>
              <a:gd name="T68" fmla="*/ 93746 w 495"/>
              <a:gd name="T69" fmla="*/ 101546 h 410"/>
              <a:gd name="T70" fmla="*/ 93746 w 495"/>
              <a:gd name="T71" fmla="*/ 116670 h 410"/>
              <a:gd name="T72" fmla="*/ 83689 w 495"/>
              <a:gd name="T73" fmla="*/ 126753 h 41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5" h="410">
                <a:moveTo>
                  <a:pt x="417" y="409"/>
                </a:moveTo>
                <a:lnTo>
                  <a:pt x="417" y="409"/>
                </a:lnTo>
                <a:cubicBezTo>
                  <a:pt x="388" y="381"/>
                  <a:pt x="388" y="381"/>
                  <a:pt x="388" y="381"/>
                </a:cubicBezTo>
                <a:cubicBezTo>
                  <a:pt x="431" y="338"/>
                  <a:pt x="459" y="275"/>
                  <a:pt x="459" y="205"/>
                </a:cubicBezTo>
                <a:cubicBezTo>
                  <a:pt x="459" y="134"/>
                  <a:pt x="431" y="71"/>
                  <a:pt x="388" y="28"/>
                </a:cubicBezTo>
                <a:cubicBezTo>
                  <a:pt x="417" y="0"/>
                  <a:pt x="417" y="0"/>
                  <a:pt x="417" y="0"/>
                </a:cubicBezTo>
                <a:cubicBezTo>
                  <a:pt x="466" y="57"/>
                  <a:pt x="494" y="127"/>
                  <a:pt x="494" y="205"/>
                </a:cubicBezTo>
                <a:cubicBezTo>
                  <a:pt x="494" y="282"/>
                  <a:pt x="466" y="352"/>
                  <a:pt x="417" y="409"/>
                </a:cubicBezTo>
                <a:close/>
                <a:moveTo>
                  <a:pt x="346" y="338"/>
                </a:moveTo>
                <a:lnTo>
                  <a:pt x="346" y="338"/>
                </a:lnTo>
                <a:cubicBezTo>
                  <a:pt x="318" y="310"/>
                  <a:pt x="318" y="310"/>
                  <a:pt x="318" y="310"/>
                </a:cubicBezTo>
                <a:cubicBezTo>
                  <a:pt x="339" y="282"/>
                  <a:pt x="353" y="246"/>
                  <a:pt x="353" y="205"/>
                </a:cubicBezTo>
                <a:cubicBezTo>
                  <a:pt x="353" y="163"/>
                  <a:pt x="339" y="127"/>
                  <a:pt x="318" y="99"/>
                </a:cubicBezTo>
                <a:cubicBezTo>
                  <a:pt x="346" y="71"/>
                  <a:pt x="346" y="71"/>
                  <a:pt x="346" y="71"/>
                </a:cubicBezTo>
                <a:cubicBezTo>
                  <a:pt x="374" y="106"/>
                  <a:pt x="395" y="155"/>
                  <a:pt x="395" y="205"/>
                </a:cubicBezTo>
                <a:cubicBezTo>
                  <a:pt x="395" y="253"/>
                  <a:pt x="374" y="303"/>
                  <a:pt x="346" y="338"/>
                </a:cubicBezTo>
                <a:close/>
                <a:moveTo>
                  <a:pt x="233" y="352"/>
                </a:moveTo>
                <a:lnTo>
                  <a:pt x="233" y="352"/>
                </a:lnTo>
                <a:cubicBezTo>
                  <a:pt x="226" y="352"/>
                  <a:pt x="219" y="352"/>
                  <a:pt x="219" y="352"/>
                </a:cubicBezTo>
                <a:cubicBezTo>
                  <a:pt x="120" y="282"/>
                  <a:pt x="120" y="282"/>
                  <a:pt x="120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67"/>
                  <a:pt x="0" y="253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7" y="127"/>
                  <a:pt x="28" y="127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211" y="50"/>
                  <a:pt x="211" y="50"/>
                  <a:pt x="211" y="50"/>
                </a:cubicBezTo>
                <a:cubicBezTo>
                  <a:pt x="219" y="50"/>
                  <a:pt x="226" y="42"/>
                  <a:pt x="233" y="42"/>
                </a:cubicBezTo>
                <a:cubicBezTo>
                  <a:pt x="247" y="42"/>
                  <a:pt x="261" y="57"/>
                  <a:pt x="261" y="71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225"/>
                  <a:pt x="261" y="225"/>
                  <a:pt x="261" y="225"/>
                </a:cubicBezTo>
                <a:cubicBezTo>
                  <a:pt x="261" y="253"/>
                  <a:pt x="261" y="253"/>
                  <a:pt x="261" y="253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24"/>
                  <a:pt x="261" y="324"/>
                  <a:pt x="261" y="324"/>
                </a:cubicBezTo>
                <a:cubicBezTo>
                  <a:pt x="261" y="345"/>
                  <a:pt x="247" y="352"/>
                  <a:pt x="233" y="3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6" name="Freeform 152"/>
          <p:cNvSpPr>
            <a:spLocks noChangeArrowheads="1"/>
          </p:cNvSpPr>
          <p:nvPr/>
        </p:nvSpPr>
        <p:spPr bwMode="auto">
          <a:xfrm>
            <a:off x="2703513" y="1093788"/>
            <a:ext cx="142875" cy="112712"/>
          </a:xfrm>
          <a:custGeom>
            <a:avLst/>
            <a:gdLst>
              <a:gd name="T0" fmla="*/ 127395 w 397"/>
              <a:gd name="T1" fmla="*/ 107276 h 311"/>
              <a:gd name="T2" fmla="*/ 127395 w 397"/>
              <a:gd name="T3" fmla="*/ 107276 h 311"/>
              <a:gd name="T4" fmla="*/ 117319 w 397"/>
              <a:gd name="T5" fmla="*/ 97128 h 311"/>
              <a:gd name="T6" fmla="*/ 129915 w 397"/>
              <a:gd name="T7" fmla="*/ 59074 h 311"/>
              <a:gd name="T8" fmla="*/ 117319 w 397"/>
              <a:gd name="T9" fmla="*/ 20658 h 311"/>
              <a:gd name="T10" fmla="*/ 127395 w 397"/>
              <a:gd name="T11" fmla="*/ 10510 h 311"/>
              <a:gd name="T12" fmla="*/ 142510 w 397"/>
              <a:gd name="T13" fmla="*/ 59074 h 311"/>
              <a:gd name="T14" fmla="*/ 127395 w 397"/>
              <a:gd name="T15" fmla="*/ 107276 h 311"/>
              <a:gd name="T16" fmla="*/ 86730 w 397"/>
              <a:gd name="T17" fmla="*/ 112350 h 311"/>
              <a:gd name="T18" fmla="*/ 86730 w 397"/>
              <a:gd name="T19" fmla="*/ 112350 h 311"/>
              <a:gd name="T20" fmla="*/ 78812 w 397"/>
              <a:gd name="T21" fmla="*/ 112350 h 311"/>
              <a:gd name="T22" fmla="*/ 78812 w 397"/>
              <a:gd name="T23" fmla="*/ 112350 h 311"/>
              <a:gd name="T24" fmla="*/ 46064 w 397"/>
              <a:gd name="T25" fmla="*/ 86980 h 311"/>
              <a:gd name="T26" fmla="*/ 10436 w 397"/>
              <a:gd name="T27" fmla="*/ 86980 h 311"/>
              <a:gd name="T28" fmla="*/ 0 w 397"/>
              <a:gd name="T29" fmla="*/ 76470 h 311"/>
              <a:gd name="T30" fmla="*/ 0 w 397"/>
              <a:gd name="T31" fmla="*/ 40953 h 311"/>
              <a:gd name="T32" fmla="*/ 10436 w 397"/>
              <a:gd name="T33" fmla="*/ 30806 h 311"/>
              <a:gd name="T34" fmla="*/ 10436 w 397"/>
              <a:gd name="T35" fmla="*/ 30806 h 311"/>
              <a:gd name="T36" fmla="*/ 46064 w 397"/>
              <a:gd name="T37" fmla="*/ 30806 h 311"/>
              <a:gd name="T38" fmla="*/ 78812 w 397"/>
              <a:gd name="T39" fmla="*/ 2899 h 311"/>
              <a:gd name="T40" fmla="*/ 78812 w 397"/>
              <a:gd name="T41" fmla="*/ 2899 h 311"/>
              <a:gd name="T42" fmla="*/ 86730 w 397"/>
              <a:gd name="T43" fmla="*/ 0 h 311"/>
              <a:gd name="T44" fmla="*/ 96806 w 397"/>
              <a:gd name="T45" fmla="*/ 10510 h 311"/>
              <a:gd name="T46" fmla="*/ 96806 w 397"/>
              <a:gd name="T47" fmla="*/ 40953 h 311"/>
              <a:gd name="T48" fmla="*/ 96806 w 397"/>
              <a:gd name="T49" fmla="*/ 66322 h 311"/>
              <a:gd name="T50" fmla="*/ 96806 w 397"/>
              <a:gd name="T51" fmla="*/ 76470 h 311"/>
              <a:gd name="T52" fmla="*/ 96806 w 397"/>
              <a:gd name="T53" fmla="*/ 86980 h 311"/>
              <a:gd name="T54" fmla="*/ 96806 w 397"/>
              <a:gd name="T55" fmla="*/ 102202 h 311"/>
              <a:gd name="T56" fmla="*/ 86730 w 397"/>
              <a:gd name="T57" fmla="*/ 112350 h 3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97" h="311">
                <a:moveTo>
                  <a:pt x="354" y="296"/>
                </a:moveTo>
                <a:lnTo>
                  <a:pt x="354" y="296"/>
                </a:lnTo>
                <a:cubicBezTo>
                  <a:pt x="326" y="268"/>
                  <a:pt x="326" y="268"/>
                  <a:pt x="326" y="268"/>
                </a:cubicBezTo>
                <a:cubicBezTo>
                  <a:pt x="347" y="240"/>
                  <a:pt x="361" y="204"/>
                  <a:pt x="361" y="163"/>
                </a:cubicBezTo>
                <a:cubicBezTo>
                  <a:pt x="361" y="121"/>
                  <a:pt x="347" y="85"/>
                  <a:pt x="326" y="57"/>
                </a:cubicBezTo>
                <a:cubicBezTo>
                  <a:pt x="354" y="29"/>
                  <a:pt x="354" y="29"/>
                  <a:pt x="354" y="29"/>
                </a:cubicBezTo>
                <a:cubicBezTo>
                  <a:pt x="382" y="64"/>
                  <a:pt x="396" y="113"/>
                  <a:pt x="396" y="163"/>
                </a:cubicBezTo>
                <a:cubicBezTo>
                  <a:pt x="396" y="211"/>
                  <a:pt x="382" y="261"/>
                  <a:pt x="354" y="296"/>
                </a:cubicBezTo>
                <a:close/>
                <a:moveTo>
                  <a:pt x="241" y="310"/>
                </a:moveTo>
                <a:lnTo>
                  <a:pt x="241" y="310"/>
                </a:lnTo>
                <a:cubicBezTo>
                  <a:pt x="234" y="310"/>
                  <a:pt x="226" y="310"/>
                  <a:pt x="219" y="310"/>
                </a:cubicBezTo>
                <a:cubicBezTo>
                  <a:pt x="128" y="240"/>
                  <a:pt x="128" y="240"/>
                  <a:pt x="128" y="240"/>
                </a:cubicBezTo>
                <a:cubicBezTo>
                  <a:pt x="29" y="240"/>
                  <a:pt x="29" y="240"/>
                  <a:pt x="29" y="240"/>
                </a:cubicBezTo>
                <a:cubicBezTo>
                  <a:pt x="15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5" y="85"/>
                  <a:pt x="29" y="8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34" y="0"/>
                  <a:pt x="241" y="0"/>
                </a:cubicBezTo>
                <a:cubicBezTo>
                  <a:pt x="255" y="0"/>
                  <a:pt x="269" y="15"/>
                  <a:pt x="269" y="29"/>
                </a:cubicBezTo>
                <a:cubicBezTo>
                  <a:pt x="269" y="113"/>
                  <a:pt x="269" y="113"/>
                  <a:pt x="269" y="113"/>
                </a:cubicBezTo>
                <a:cubicBezTo>
                  <a:pt x="269" y="183"/>
                  <a:pt x="269" y="183"/>
                  <a:pt x="269" y="183"/>
                </a:cubicBezTo>
                <a:cubicBezTo>
                  <a:pt x="269" y="211"/>
                  <a:pt x="269" y="211"/>
                  <a:pt x="269" y="211"/>
                </a:cubicBezTo>
                <a:cubicBezTo>
                  <a:pt x="269" y="240"/>
                  <a:pt x="269" y="240"/>
                  <a:pt x="269" y="240"/>
                </a:cubicBezTo>
                <a:cubicBezTo>
                  <a:pt x="269" y="282"/>
                  <a:pt x="269" y="282"/>
                  <a:pt x="269" y="282"/>
                </a:cubicBezTo>
                <a:cubicBezTo>
                  <a:pt x="269" y="303"/>
                  <a:pt x="255" y="310"/>
                  <a:pt x="241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7" name="Freeform 153"/>
          <p:cNvSpPr>
            <a:spLocks noChangeArrowheads="1"/>
          </p:cNvSpPr>
          <p:nvPr/>
        </p:nvSpPr>
        <p:spPr bwMode="auto">
          <a:xfrm>
            <a:off x="2346325" y="1093788"/>
            <a:ext cx="176213" cy="112712"/>
          </a:xfrm>
          <a:custGeom>
            <a:avLst/>
            <a:gdLst>
              <a:gd name="T0" fmla="*/ 173318 w 488"/>
              <a:gd name="T1" fmla="*/ 46390 h 311"/>
              <a:gd name="T2" fmla="*/ 173318 w 488"/>
              <a:gd name="T3" fmla="*/ 46390 h 311"/>
              <a:gd name="T4" fmla="*/ 160681 w 488"/>
              <a:gd name="T5" fmla="*/ 59074 h 311"/>
              <a:gd name="T6" fmla="*/ 173318 w 488"/>
              <a:gd name="T7" fmla="*/ 71396 h 311"/>
              <a:gd name="T8" fmla="*/ 173318 w 488"/>
              <a:gd name="T9" fmla="*/ 71396 h 311"/>
              <a:gd name="T10" fmla="*/ 175846 w 488"/>
              <a:gd name="T11" fmla="*/ 79007 h 311"/>
              <a:gd name="T12" fmla="*/ 165736 w 488"/>
              <a:gd name="T13" fmla="*/ 89517 h 311"/>
              <a:gd name="T14" fmla="*/ 160681 w 488"/>
              <a:gd name="T15" fmla="*/ 86980 h 311"/>
              <a:gd name="T16" fmla="*/ 160681 w 488"/>
              <a:gd name="T17" fmla="*/ 86980 h 311"/>
              <a:gd name="T18" fmla="*/ 145515 w 488"/>
              <a:gd name="T19" fmla="*/ 73933 h 311"/>
              <a:gd name="T20" fmla="*/ 132516 w 488"/>
              <a:gd name="T21" fmla="*/ 86980 h 311"/>
              <a:gd name="T22" fmla="*/ 132516 w 488"/>
              <a:gd name="T23" fmla="*/ 86980 h 311"/>
              <a:gd name="T24" fmla="*/ 124934 w 488"/>
              <a:gd name="T25" fmla="*/ 89517 h 311"/>
              <a:gd name="T26" fmla="*/ 114823 w 488"/>
              <a:gd name="T27" fmla="*/ 79007 h 311"/>
              <a:gd name="T28" fmla="*/ 119879 w 488"/>
              <a:gd name="T29" fmla="*/ 71396 h 311"/>
              <a:gd name="T30" fmla="*/ 119879 w 488"/>
              <a:gd name="T31" fmla="*/ 71396 h 311"/>
              <a:gd name="T32" fmla="*/ 132516 w 488"/>
              <a:gd name="T33" fmla="*/ 59074 h 311"/>
              <a:gd name="T34" fmla="*/ 119879 w 488"/>
              <a:gd name="T35" fmla="*/ 46390 h 311"/>
              <a:gd name="T36" fmla="*/ 119879 w 488"/>
              <a:gd name="T37" fmla="*/ 46390 h 311"/>
              <a:gd name="T38" fmla="*/ 114823 w 488"/>
              <a:gd name="T39" fmla="*/ 38416 h 311"/>
              <a:gd name="T40" fmla="*/ 124934 w 488"/>
              <a:gd name="T41" fmla="*/ 28269 h 311"/>
              <a:gd name="T42" fmla="*/ 132516 w 488"/>
              <a:gd name="T43" fmla="*/ 30806 h 311"/>
              <a:gd name="T44" fmla="*/ 132516 w 488"/>
              <a:gd name="T45" fmla="*/ 30806 h 311"/>
              <a:gd name="T46" fmla="*/ 145515 w 488"/>
              <a:gd name="T47" fmla="*/ 43853 h 311"/>
              <a:gd name="T48" fmla="*/ 160681 w 488"/>
              <a:gd name="T49" fmla="*/ 30806 h 311"/>
              <a:gd name="T50" fmla="*/ 160681 w 488"/>
              <a:gd name="T51" fmla="*/ 30806 h 311"/>
              <a:gd name="T52" fmla="*/ 165736 w 488"/>
              <a:gd name="T53" fmla="*/ 28269 h 311"/>
              <a:gd name="T54" fmla="*/ 175846 w 488"/>
              <a:gd name="T55" fmla="*/ 38416 h 311"/>
              <a:gd name="T56" fmla="*/ 173318 w 488"/>
              <a:gd name="T57" fmla="*/ 46390 h 311"/>
              <a:gd name="T58" fmla="*/ 84132 w 488"/>
              <a:gd name="T59" fmla="*/ 112350 h 311"/>
              <a:gd name="T60" fmla="*/ 84132 w 488"/>
              <a:gd name="T61" fmla="*/ 112350 h 311"/>
              <a:gd name="T62" fmla="*/ 79077 w 488"/>
              <a:gd name="T63" fmla="*/ 112350 h 311"/>
              <a:gd name="T64" fmla="*/ 79077 w 488"/>
              <a:gd name="T65" fmla="*/ 112350 h 311"/>
              <a:gd name="T66" fmla="*/ 43330 w 488"/>
              <a:gd name="T67" fmla="*/ 86980 h 311"/>
              <a:gd name="T68" fmla="*/ 10110 w 488"/>
              <a:gd name="T69" fmla="*/ 86980 h 311"/>
              <a:gd name="T70" fmla="*/ 0 w 488"/>
              <a:gd name="T71" fmla="*/ 76470 h 311"/>
              <a:gd name="T72" fmla="*/ 0 w 488"/>
              <a:gd name="T73" fmla="*/ 40953 h 311"/>
              <a:gd name="T74" fmla="*/ 10110 w 488"/>
              <a:gd name="T75" fmla="*/ 30806 h 311"/>
              <a:gd name="T76" fmla="*/ 10110 w 488"/>
              <a:gd name="T77" fmla="*/ 30806 h 311"/>
              <a:gd name="T78" fmla="*/ 43330 w 488"/>
              <a:gd name="T79" fmla="*/ 30806 h 311"/>
              <a:gd name="T80" fmla="*/ 79077 w 488"/>
              <a:gd name="T81" fmla="*/ 2899 h 311"/>
              <a:gd name="T82" fmla="*/ 79077 w 488"/>
              <a:gd name="T83" fmla="*/ 2899 h 311"/>
              <a:gd name="T84" fmla="*/ 84132 w 488"/>
              <a:gd name="T85" fmla="*/ 0 h 311"/>
              <a:gd name="T86" fmla="*/ 94242 w 488"/>
              <a:gd name="T87" fmla="*/ 10510 h 311"/>
              <a:gd name="T88" fmla="*/ 94242 w 488"/>
              <a:gd name="T89" fmla="*/ 40953 h 311"/>
              <a:gd name="T90" fmla="*/ 94242 w 488"/>
              <a:gd name="T91" fmla="*/ 66322 h 311"/>
              <a:gd name="T92" fmla="*/ 94242 w 488"/>
              <a:gd name="T93" fmla="*/ 76470 h 311"/>
              <a:gd name="T94" fmla="*/ 94242 w 488"/>
              <a:gd name="T95" fmla="*/ 86980 h 311"/>
              <a:gd name="T96" fmla="*/ 94242 w 488"/>
              <a:gd name="T97" fmla="*/ 102202 h 311"/>
              <a:gd name="T98" fmla="*/ 84132 w 488"/>
              <a:gd name="T99" fmla="*/ 112350 h 3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88" h="311">
                <a:moveTo>
                  <a:pt x="480" y="128"/>
                </a:moveTo>
                <a:lnTo>
                  <a:pt x="480" y="128"/>
                </a:lnTo>
                <a:cubicBezTo>
                  <a:pt x="445" y="163"/>
                  <a:pt x="445" y="163"/>
                  <a:pt x="445" y="163"/>
                </a:cubicBezTo>
                <a:cubicBezTo>
                  <a:pt x="480" y="197"/>
                  <a:pt x="480" y="197"/>
                  <a:pt x="480" y="197"/>
                </a:cubicBezTo>
                <a:cubicBezTo>
                  <a:pt x="487" y="204"/>
                  <a:pt x="487" y="211"/>
                  <a:pt x="487" y="218"/>
                </a:cubicBezTo>
                <a:cubicBezTo>
                  <a:pt x="487" y="233"/>
                  <a:pt x="480" y="247"/>
                  <a:pt x="459" y="247"/>
                </a:cubicBezTo>
                <a:cubicBezTo>
                  <a:pt x="452" y="247"/>
                  <a:pt x="445" y="247"/>
                  <a:pt x="445" y="240"/>
                </a:cubicBezTo>
                <a:cubicBezTo>
                  <a:pt x="403" y="204"/>
                  <a:pt x="403" y="204"/>
                  <a:pt x="403" y="204"/>
                </a:cubicBezTo>
                <a:cubicBezTo>
                  <a:pt x="367" y="240"/>
                  <a:pt x="367" y="240"/>
                  <a:pt x="367" y="240"/>
                </a:cubicBezTo>
                <a:cubicBezTo>
                  <a:pt x="360" y="247"/>
                  <a:pt x="353" y="247"/>
                  <a:pt x="346" y="247"/>
                </a:cubicBezTo>
                <a:cubicBezTo>
                  <a:pt x="332" y="247"/>
                  <a:pt x="318" y="233"/>
                  <a:pt x="318" y="218"/>
                </a:cubicBezTo>
                <a:cubicBezTo>
                  <a:pt x="318" y="211"/>
                  <a:pt x="325" y="204"/>
                  <a:pt x="332" y="197"/>
                </a:cubicBezTo>
                <a:cubicBezTo>
                  <a:pt x="367" y="163"/>
                  <a:pt x="367" y="163"/>
                  <a:pt x="367" y="163"/>
                </a:cubicBezTo>
                <a:cubicBezTo>
                  <a:pt x="332" y="128"/>
                  <a:pt x="332" y="128"/>
                  <a:pt x="332" y="128"/>
                </a:cubicBezTo>
                <a:cubicBezTo>
                  <a:pt x="325" y="121"/>
                  <a:pt x="318" y="113"/>
                  <a:pt x="318" y="106"/>
                </a:cubicBezTo>
                <a:cubicBezTo>
                  <a:pt x="318" y="92"/>
                  <a:pt x="332" y="78"/>
                  <a:pt x="346" y="78"/>
                </a:cubicBezTo>
                <a:cubicBezTo>
                  <a:pt x="353" y="78"/>
                  <a:pt x="360" y="78"/>
                  <a:pt x="367" y="85"/>
                </a:cubicBezTo>
                <a:cubicBezTo>
                  <a:pt x="403" y="121"/>
                  <a:pt x="403" y="121"/>
                  <a:pt x="403" y="121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78"/>
                  <a:pt x="452" y="78"/>
                  <a:pt x="459" y="78"/>
                </a:cubicBezTo>
                <a:cubicBezTo>
                  <a:pt x="480" y="78"/>
                  <a:pt x="487" y="92"/>
                  <a:pt x="487" y="106"/>
                </a:cubicBezTo>
                <a:cubicBezTo>
                  <a:pt x="487" y="113"/>
                  <a:pt x="487" y="121"/>
                  <a:pt x="480" y="128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26" y="310"/>
                  <a:pt x="219" y="31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26" y="0"/>
                  <a:pt x="233" y="0"/>
                </a:cubicBezTo>
                <a:cubicBezTo>
                  <a:pt x="254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54" y="310"/>
                  <a:pt x="233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" name="Freeform 154"/>
          <p:cNvSpPr>
            <a:spLocks noChangeArrowheads="1"/>
          </p:cNvSpPr>
          <p:nvPr/>
        </p:nvSpPr>
        <p:spPr bwMode="auto">
          <a:xfrm>
            <a:off x="1966913" y="1093788"/>
            <a:ext cx="176212" cy="112712"/>
          </a:xfrm>
          <a:custGeom>
            <a:avLst/>
            <a:gdLst>
              <a:gd name="T0" fmla="*/ 165735 w 488"/>
              <a:gd name="T1" fmla="*/ 68859 h 311"/>
              <a:gd name="T2" fmla="*/ 165735 w 488"/>
              <a:gd name="T3" fmla="*/ 68859 h 311"/>
              <a:gd name="T4" fmla="*/ 124933 w 488"/>
              <a:gd name="T5" fmla="*/ 68859 h 311"/>
              <a:gd name="T6" fmla="*/ 114823 w 488"/>
              <a:gd name="T7" fmla="*/ 59074 h 311"/>
              <a:gd name="T8" fmla="*/ 124933 w 488"/>
              <a:gd name="T9" fmla="*/ 48926 h 311"/>
              <a:gd name="T10" fmla="*/ 165735 w 488"/>
              <a:gd name="T11" fmla="*/ 48926 h 311"/>
              <a:gd name="T12" fmla="*/ 175845 w 488"/>
              <a:gd name="T13" fmla="*/ 59074 h 311"/>
              <a:gd name="T14" fmla="*/ 165735 w 488"/>
              <a:gd name="T15" fmla="*/ 68859 h 311"/>
              <a:gd name="T16" fmla="*/ 84131 w 488"/>
              <a:gd name="T17" fmla="*/ 112350 h 311"/>
              <a:gd name="T18" fmla="*/ 84131 w 488"/>
              <a:gd name="T19" fmla="*/ 112350 h 311"/>
              <a:gd name="T20" fmla="*/ 79076 w 488"/>
              <a:gd name="T21" fmla="*/ 112350 h 311"/>
              <a:gd name="T22" fmla="*/ 79076 w 488"/>
              <a:gd name="T23" fmla="*/ 112350 h 311"/>
              <a:gd name="T24" fmla="*/ 43329 w 488"/>
              <a:gd name="T25" fmla="*/ 86980 h 311"/>
              <a:gd name="T26" fmla="*/ 10110 w 488"/>
              <a:gd name="T27" fmla="*/ 86980 h 311"/>
              <a:gd name="T28" fmla="*/ 0 w 488"/>
              <a:gd name="T29" fmla="*/ 76470 h 311"/>
              <a:gd name="T30" fmla="*/ 0 w 488"/>
              <a:gd name="T31" fmla="*/ 40953 h 311"/>
              <a:gd name="T32" fmla="*/ 10110 w 488"/>
              <a:gd name="T33" fmla="*/ 30806 h 311"/>
              <a:gd name="T34" fmla="*/ 10110 w 488"/>
              <a:gd name="T35" fmla="*/ 30806 h 311"/>
              <a:gd name="T36" fmla="*/ 43329 w 488"/>
              <a:gd name="T37" fmla="*/ 30806 h 311"/>
              <a:gd name="T38" fmla="*/ 76549 w 488"/>
              <a:gd name="T39" fmla="*/ 2899 h 311"/>
              <a:gd name="T40" fmla="*/ 76549 w 488"/>
              <a:gd name="T41" fmla="*/ 2899 h 311"/>
              <a:gd name="T42" fmla="*/ 84131 w 488"/>
              <a:gd name="T43" fmla="*/ 0 h 311"/>
              <a:gd name="T44" fmla="*/ 94241 w 488"/>
              <a:gd name="T45" fmla="*/ 10510 h 311"/>
              <a:gd name="T46" fmla="*/ 94241 w 488"/>
              <a:gd name="T47" fmla="*/ 40953 h 311"/>
              <a:gd name="T48" fmla="*/ 94241 w 488"/>
              <a:gd name="T49" fmla="*/ 66322 h 311"/>
              <a:gd name="T50" fmla="*/ 94241 w 488"/>
              <a:gd name="T51" fmla="*/ 76470 h 311"/>
              <a:gd name="T52" fmla="*/ 94241 w 488"/>
              <a:gd name="T53" fmla="*/ 86980 h 311"/>
              <a:gd name="T54" fmla="*/ 94241 w 488"/>
              <a:gd name="T55" fmla="*/ 102202 h 311"/>
              <a:gd name="T56" fmla="*/ 84131 w 488"/>
              <a:gd name="T57" fmla="*/ 112350 h 3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88" h="311">
                <a:moveTo>
                  <a:pt x="459" y="190"/>
                </a:moveTo>
                <a:lnTo>
                  <a:pt x="459" y="190"/>
                </a:lnTo>
                <a:cubicBezTo>
                  <a:pt x="346" y="190"/>
                  <a:pt x="346" y="190"/>
                  <a:pt x="346" y="190"/>
                </a:cubicBezTo>
                <a:cubicBezTo>
                  <a:pt x="332" y="190"/>
                  <a:pt x="318" y="176"/>
                  <a:pt x="318" y="163"/>
                </a:cubicBezTo>
                <a:cubicBezTo>
                  <a:pt x="318" y="149"/>
                  <a:pt x="332" y="135"/>
                  <a:pt x="346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73" y="135"/>
                  <a:pt x="487" y="149"/>
                  <a:pt x="487" y="163"/>
                </a:cubicBezTo>
                <a:cubicBezTo>
                  <a:pt x="487" y="176"/>
                  <a:pt x="473" y="190"/>
                  <a:pt x="459" y="190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19" y="310"/>
                  <a:pt x="219" y="31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7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7" y="85"/>
                  <a:pt x="28" y="85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212" y="8"/>
                  <a:pt x="212" y="8"/>
                  <a:pt x="212" y="8"/>
                </a:cubicBezTo>
                <a:cubicBezTo>
                  <a:pt x="219" y="8"/>
                  <a:pt x="226" y="0"/>
                  <a:pt x="233" y="0"/>
                </a:cubicBezTo>
                <a:cubicBezTo>
                  <a:pt x="247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47" y="310"/>
                  <a:pt x="233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9" name="Freeform 155"/>
          <p:cNvSpPr>
            <a:spLocks noChangeArrowheads="1"/>
          </p:cNvSpPr>
          <p:nvPr/>
        </p:nvSpPr>
        <p:spPr bwMode="auto">
          <a:xfrm>
            <a:off x="1584325" y="1093788"/>
            <a:ext cx="177800" cy="112712"/>
          </a:xfrm>
          <a:custGeom>
            <a:avLst/>
            <a:gdLst>
              <a:gd name="T0" fmla="*/ 167378 w 495"/>
              <a:gd name="T1" fmla="*/ 68859 h 311"/>
              <a:gd name="T2" fmla="*/ 167378 w 495"/>
              <a:gd name="T3" fmla="*/ 68859 h 311"/>
              <a:gd name="T4" fmla="*/ 157321 w 495"/>
              <a:gd name="T5" fmla="*/ 68859 h 311"/>
              <a:gd name="T6" fmla="*/ 157321 w 495"/>
              <a:gd name="T7" fmla="*/ 79007 h 311"/>
              <a:gd name="T8" fmla="*/ 147264 w 495"/>
              <a:gd name="T9" fmla="*/ 89517 h 311"/>
              <a:gd name="T10" fmla="*/ 136848 w 495"/>
              <a:gd name="T11" fmla="*/ 79007 h 311"/>
              <a:gd name="T12" fmla="*/ 136848 w 495"/>
              <a:gd name="T13" fmla="*/ 68859 h 311"/>
              <a:gd name="T14" fmla="*/ 126790 w 495"/>
              <a:gd name="T15" fmla="*/ 68859 h 311"/>
              <a:gd name="T16" fmla="*/ 116733 w 495"/>
              <a:gd name="T17" fmla="*/ 59074 h 311"/>
              <a:gd name="T18" fmla="*/ 126790 w 495"/>
              <a:gd name="T19" fmla="*/ 48926 h 311"/>
              <a:gd name="T20" fmla="*/ 136848 w 495"/>
              <a:gd name="T21" fmla="*/ 48926 h 311"/>
              <a:gd name="T22" fmla="*/ 136848 w 495"/>
              <a:gd name="T23" fmla="*/ 38416 h 311"/>
              <a:gd name="T24" fmla="*/ 147264 w 495"/>
              <a:gd name="T25" fmla="*/ 28269 h 311"/>
              <a:gd name="T26" fmla="*/ 157321 w 495"/>
              <a:gd name="T27" fmla="*/ 38416 h 311"/>
              <a:gd name="T28" fmla="*/ 157321 w 495"/>
              <a:gd name="T29" fmla="*/ 48926 h 311"/>
              <a:gd name="T30" fmla="*/ 167378 w 495"/>
              <a:gd name="T31" fmla="*/ 48926 h 311"/>
              <a:gd name="T32" fmla="*/ 177435 w 495"/>
              <a:gd name="T33" fmla="*/ 59074 h 311"/>
              <a:gd name="T34" fmla="*/ 167378 w 495"/>
              <a:gd name="T35" fmla="*/ 68859 h 311"/>
              <a:gd name="T36" fmla="*/ 86203 w 495"/>
              <a:gd name="T37" fmla="*/ 112350 h 311"/>
              <a:gd name="T38" fmla="*/ 86203 w 495"/>
              <a:gd name="T39" fmla="*/ 112350 h 311"/>
              <a:gd name="T40" fmla="*/ 78660 w 495"/>
              <a:gd name="T41" fmla="*/ 112350 h 311"/>
              <a:gd name="T42" fmla="*/ 78660 w 495"/>
              <a:gd name="T43" fmla="*/ 112350 h 311"/>
              <a:gd name="T44" fmla="*/ 45616 w 495"/>
              <a:gd name="T45" fmla="*/ 86980 h 311"/>
              <a:gd name="T46" fmla="*/ 10057 w 495"/>
              <a:gd name="T47" fmla="*/ 86980 h 311"/>
              <a:gd name="T48" fmla="*/ 0 w 495"/>
              <a:gd name="T49" fmla="*/ 76470 h 311"/>
              <a:gd name="T50" fmla="*/ 0 w 495"/>
              <a:gd name="T51" fmla="*/ 40953 h 311"/>
              <a:gd name="T52" fmla="*/ 10057 w 495"/>
              <a:gd name="T53" fmla="*/ 30806 h 311"/>
              <a:gd name="T54" fmla="*/ 10057 w 495"/>
              <a:gd name="T55" fmla="*/ 30806 h 311"/>
              <a:gd name="T56" fmla="*/ 45616 w 495"/>
              <a:gd name="T57" fmla="*/ 30806 h 311"/>
              <a:gd name="T58" fmla="*/ 78660 w 495"/>
              <a:gd name="T59" fmla="*/ 2899 h 311"/>
              <a:gd name="T60" fmla="*/ 78660 w 495"/>
              <a:gd name="T61" fmla="*/ 2899 h 311"/>
              <a:gd name="T62" fmla="*/ 86203 w 495"/>
              <a:gd name="T63" fmla="*/ 0 h 311"/>
              <a:gd name="T64" fmla="*/ 96260 w 495"/>
              <a:gd name="T65" fmla="*/ 10510 h 311"/>
              <a:gd name="T66" fmla="*/ 96260 w 495"/>
              <a:gd name="T67" fmla="*/ 40953 h 311"/>
              <a:gd name="T68" fmla="*/ 96260 w 495"/>
              <a:gd name="T69" fmla="*/ 66322 h 311"/>
              <a:gd name="T70" fmla="*/ 96260 w 495"/>
              <a:gd name="T71" fmla="*/ 76470 h 311"/>
              <a:gd name="T72" fmla="*/ 96260 w 495"/>
              <a:gd name="T73" fmla="*/ 86980 h 311"/>
              <a:gd name="T74" fmla="*/ 96260 w 495"/>
              <a:gd name="T75" fmla="*/ 102202 h 311"/>
              <a:gd name="T76" fmla="*/ 86203 w 495"/>
              <a:gd name="T77" fmla="*/ 112350 h 31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5" h="311">
                <a:moveTo>
                  <a:pt x="466" y="190"/>
                </a:moveTo>
                <a:lnTo>
                  <a:pt x="466" y="190"/>
                </a:lnTo>
                <a:cubicBezTo>
                  <a:pt x="438" y="190"/>
                  <a:pt x="438" y="190"/>
                  <a:pt x="438" y="190"/>
                </a:cubicBezTo>
                <a:cubicBezTo>
                  <a:pt x="438" y="218"/>
                  <a:pt x="438" y="218"/>
                  <a:pt x="438" y="218"/>
                </a:cubicBezTo>
                <a:cubicBezTo>
                  <a:pt x="438" y="233"/>
                  <a:pt x="424" y="247"/>
                  <a:pt x="410" y="247"/>
                </a:cubicBezTo>
                <a:cubicBezTo>
                  <a:pt x="388" y="247"/>
                  <a:pt x="381" y="233"/>
                  <a:pt x="381" y="218"/>
                </a:cubicBezTo>
                <a:cubicBezTo>
                  <a:pt x="381" y="190"/>
                  <a:pt x="381" y="190"/>
                  <a:pt x="381" y="190"/>
                </a:cubicBezTo>
                <a:cubicBezTo>
                  <a:pt x="353" y="190"/>
                  <a:pt x="353" y="190"/>
                  <a:pt x="353" y="190"/>
                </a:cubicBezTo>
                <a:cubicBezTo>
                  <a:pt x="332" y="190"/>
                  <a:pt x="325" y="176"/>
                  <a:pt x="325" y="163"/>
                </a:cubicBezTo>
                <a:cubicBezTo>
                  <a:pt x="325" y="149"/>
                  <a:pt x="332" y="135"/>
                  <a:pt x="353" y="135"/>
                </a:cubicBezTo>
                <a:cubicBezTo>
                  <a:pt x="381" y="135"/>
                  <a:pt x="381" y="135"/>
                  <a:pt x="381" y="135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92"/>
                  <a:pt x="388" y="78"/>
                  <a:pt x="410" y="78"/>
                </a:cubicBezTo>
                <a:cubicBezTo>
                  <a:pt x="424" y="78"/>
                  <a:pt x="438" y="92"/>
                  <a:pt x="438" y="106"/>
                </a:cubicBezTo>
                <a:cubicBezTo>
                  <a:pt x="438" y="135"/>
                  <a:pt x="438" y="135"/>
                  <a:pt x="438" y="135"/>
                </a:cubicBezTo>
                <a:cubicBezTo>
                  <a:pt x="466" y="135"/>
                  <a:pt x="466" y="135"/>
                  <a:pt x="466" y="135"/>
                </a:cubicBezTo>
                <a:cubicBezTo>
                  <a:pt x="480" y="135"/>
                  <a:pt x="494" y="149"/>
                  <a:pt x="494" y="163"/>
                </a:cubicBezTo>
                <a:cubicBezTo>
                  <a:pt x="494" y="176"/>
                  <a:pt x="480" y="190"/>
                  <a:pt x="466" y="190"/>
                </a:cubicBezTo>
                <a:close/>
                <a:moveTo>
                  <a:pt x="240" y="310"/>
                </a:moveTo>
                <a:lnTo>
                  <a:pt x="240" y="310"/>
                </a:lnTo>
                <a:cubicBezTo>
                  <a:pt x="233" y="310"/>
                  <a:pt x="226" y="310"/>
                  <a:pt x="219" y="310"/>
                </a:cubicBezTo>
                <a:cubicBezTo>
                  <a:pt x="127" y="240"/>
                  <a:pt x="127" y="240"/>
                  <a:pt x="127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33" y="0"/>
                  <a:pt x="240" y="0"/>
                </a:cubicBezTo>
                <a:cubicBezTo>
                  <a:pt x="254" y="0"/>
                  <a:pt x="268" y="15"/>
                  <a:pt x="268" y="29"/>
                </a:cubicBezTo>
                <a:cubicBezTo>
                  <a:pt x="268" y="113"/>
                  <a:pt x="268" y="113"/>
                  <a:pt x="268" y="113"/>
                </a:cubicBezTo>
                <a:cubicBezTo>
                  <a:pt x="268" y="183"/>
                  <a:pt x="268" y="183"/>
                  <a:pt x="268" y="183"/>
                </a:cubicBezTo>
                <a:cubicBezTo>
                  <a:pt x="268" y="211"/>
                  <a:pt x="268" y="211"/>
                  <a:pt x="268" y="211"/>
                </a:cubicBezTo>
                <a:cubicBezTo>
                  <a:pt x="268" y="240"/>
                  <a:pt x="268" y="240"/>
                  <a:pt x="268" y="240"/>
                </a:cubicBezTo>
                <a:cubicBezTo>
                  <a:pt x="268" y="282"/>
                  <a:pt x="268" y="282"/>
                  <a:pt x="268" y="282"/>
                </a:cubicBezTo>
                <a:cubicBezTo>
                  <a:pt x="268" y="303"/>
                  <a:pt x="254" y="310"/>
                  <a:pt x="240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0" name="Freeform 156"/>
          <p:cNvSpPr>
            <a:spLocks noChangeArrowheads="1"/>
          </p:cNvSpPr>
          <p:nvPr/>
        </p:nvSpPr>
        <p:spPr bwMode="auto">
          <a:xfrm>
            <a:off x="1228725" y="1093788"/>
            <a:ext cx="134938" cy="112712"/>
          </a:xfrm>
          <a:custGeom>
            <a:avLst/>
            <a:gdLst>
              <a:gd name="T0" fmla="*/ 132062 w 376"/>
              <a:gd name="T1" fmla="*/ 18121 h 311"/>
              <a:gd name="T2" fmla="*/ 132062 w 376"/>
              <a:gd name="T3" fmla="*/ 18121 h 311"/>
              <a:gd name="T4" fmla="*/ 7536 w 376"/>
              <a:gd name="T5" fmla="*/ 104739 h 311"/>
              <a:gd name="T6" fmla="*/ 5024 w 376"/>
              <a:gd name="T7" fmla="*/ 104739 h 311"/>
              <a:gd name="T8" fmla="*/ 0 w 376"/>
              <a:gd name="T9" fmla="*/ 99665 h 311"/>
              <a:gd name="T10" fmla="*/ 0 w 376"/>
              <a:gd name="T11" fmla="*/ 97128 h 311"/>
              <a:gd name="T12" fmla="*/ 127038 w 376"/>
              <a:gd name="T13" fmla="*/ 10510 h 311"/>
              <a:gd name="T14" fmla="*/ 129550 w 376"/>
              <a:gd name="T15" fmla="*/ 10510 h 311"/>
              <a:gd name="T16" fmla="*/ 134574 w 376"/>
              <a:gd name="T17" fmla="*/ 15584 h 311"/>
              <a:gd name="T18" fmla="*/ 132062 w 376"/>
              <a:gd name="T19" fmla="*/ 18121 h 311"/>
              <a:gd name="T20" fmla="*/ 15431 w 376"/>
              <a:gd name="T21" fmla="*/ 40953 h 311"/>
              <a:gd name="T22" fmla="*/ 15431 w 376"/>
              <a:gd name="T23" fmla="*/ 40953 h 311"/>
              <a:gd name="T24" fmla="*/ 25479 w 376"/>
              <a:gd name="T25" fmla="*/ 30806 h 311"/>
              <a:gd name="T26" fmla="*/ 25479 w 376"/>
              <a:gd name="T27" fmla="*/ 30806 h 311"/>
              <a:gd name="T28" fmla="*/ 58495 w 376"/>
              <a:gd name="T29" fmla="*/ 30806 h 311"/>
              <a:gd name="T30" fmla="*/ 91510 w 376"/>
              <a:gd name="T31" fmla="*/ 2899 h 311"/>
              <a:gd name="T32" fmla="*/ 91510 w 376"/>
              <a:gd name="T33" fmla="*/ 2899 h 311"/>
              <a:gd name="T34" fmla="*/ 99047 w 376"/>
              <a:gd name="T35" fmla="*/ 0 h 311"/>
              <a:gd name="T36" fmla="*/ 109095 w 376"/>
              <a:gd name="T37" fmla="*/ 10510 h 311"/>
              <a:gd name="T38" fmla="*/ 15431 w 376"/>
              <a:gd name="T39" fmla="*/ 73933 h 311"/>
              <a:gd name="T40" fmla="*/ 15431 w 376"/>
              <a:gd name="T41" fmla="*/ 40953 h 311"/>
              <a:gd name="T42" fmla="*/ 109095 w 376"/>
              <a:gd name="T43" fmla="*/ 66322 h 311"/>
              <a:gd name="T44" fmla="*/ 109095 w 376"/>
              <a:gd name="T45" fmla="*/ 66322 h 311"/>
              <a:gd name="T46" fmla="*/ 109095 w 376"/>
              <a:gd name="T47" fmla="*/ 76470 h 311"/>
              <a:gd name="T48" fmla="*/ 109095 w 376"/>
              <a:gd name="T49" fmla="*/ 86980 h 311"/>
              <a:gd name="T50" fmla="*/ 109095 w 376"/>
              <a:gd name="T51" fmla="*/ 102202 h 311"/>
              <a:gd name="T52" fmla="*/ 99047 w 376"/>
              <a:gd name="T53" fmla="*/ 112350 h 311"/>
              <a:gd name="T54" fmla="*/ 94022 w 376"/>
              <a:gd name="T55" fmla="*/ 112350 h 311"/>
              <a:gd name="T56" fmla="*/ 94022 w 376"/>
              <a:gd name="T57" fmla="*/ 112350 h 311"/>
              <a:gd name="T58" fmla="*/ 58495 w 376"/>
              <a:gd name="T59" fmla="*/ 86980 h 311"/>
              <a:gd name="T60" fmla="*/ 50600 w 376"/>
              <a:gd name="T61" fmla="*/ 86980 h 311"/>
              <a:gd name="T62" fmla="*/ 109095 w 376"/>
              <a:gd name="T63" fmla="*/ 46390 h 311"/>
              <a:gd name="T64" fmla="*/ 109095 w 376"/>
              <a:gd name="T65" fmla="*/ 66322 h 3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76" h="311">
                <a:moveTo>
                  <a:pt x="368" y="50"/>
                </a:moveTo>
                <a:lnTo>
                  <a:pt x="368" y="50"/>
                </a:lnTo>
                <a:cubicBezTo>
                  <a:pt x="21" y="289"/>
                  <a:pt x="21" y="289"/>
                  <a:pt x="21" y="289"/>
                </a:cubicBezTo>
                <a:cubicBezTo>
                  <a:pt x="14" y="289"/>
                  <a:pt x="14" y="289"/>
                  <a:pt x="14" y="289"/>
                </a:cubicBezTo>
                <a:cubicBezTo>
                  <a:pt x="0" y="289"/>
                  <a:pt x="0" y="282"/>
                  <a:pt x="0" y="275"/>
                </a:cubicBezTo>
                <a:lnTo>
                  <a:pt x="0" y="268"/>
                </a:lnTo>
                <a:cubicBezTo>
                  <a:pt x="354" y="29"/>
                  <a:pt x="354" y="29"/>
                  <a:pt x="354" y="29"/>
                </a:cubicBezTo>
                <a:lnTo>
                  <a:pt x="361" y="29"/>
                </a:lnTo>
                <a:cubicBezTo>
                  <a:pt x="368" y="29"/>
                  <a:pt x="375" y="36"/>
                  <a:pt x="375" y="43"/>
                </a:cubicBezTo>
                <a:cubicBezTo>
                  <a:pt x="375" y="43"/>
                  <a:pt x="375" y="50"/>
                  <a:pt x="368" y="50"/>
                </a:cubicBezTo>
                <a:close/>
                <a:moveTo>
                  <a:pt x="43" y="113"/>
                </a:moveTo>
                <a:lnTo>
                  <a:pt x="43" y="113"/>
                </a:lnTo>
                <a:cubicBezTo>
                  <a:pt x="43" y="99"/>
                  <a:pt x="50" y="85"/>
                  <a:pt x="71" y="85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255" y="8"/>
                  <a:pt x="255" y="8"/>
                  <a:pt x="255" y="8"/>
                </a:cubicBezTo>
                <a:cubicBezTo>
                  <a:pt x="262" y="8"/>
                  <a:pt x="269" y="0"/>
                  <a:pt x="276" y="0"/>
                </a:cubicBezTo>
                <a:cubicBezTo>
                  <a:pt x="290" y="0"/>
                  <a:pt x="304" y="15"/>
                  <a:pt x="304" y="29"/>
                </a:cubicBezTo>
                <a:cubicBezTo>
                  <a:pt x="43" y="204"/>
                  <a:pt x="43" y="204"/>
                  <a:pt x="43" y="204"/>
                </a:cubicBezTo>
                <a:lnTo>
                  <a:pt x="43" y="113"/>
                </a:lnTo>
                <a:close/>
                <a:moveTo>
                  <a:pt x="304" y="183"/>
                </a:moveTo>
                <a:lnTo>
                  <a:pt x="304" y="183"/>
                </a:lnTo>
                <a:cubicBezTo>
                  <a:pt x="304" y="211"/>
                  <a:pt x="304" y="211"/>
                  <a:pt x="304" y="211"/>
                </a:cubicBezTo>
                <a:cubicBezTo>
                  <a:pt x="304" y="240"/>
                  <a:pt x="304" y="240"/>
                  <a:pt x="304" y="240"/>
                </a:cubicBezTo>
                <a:cubicBezTo>
                  <a:pt x="304" y="282"/>
                  <a:pt x="304" y="282"/>
                  <a:pt x="304" y="282"/>
                </a:cubicBezTo>
                <a:cubicBezTo>
                  <a:pt x="304" y="303"/>
                  <a:pt x="290" y="310"/>
                  <a:pt x="276" y="310"/>
                </a:cubicBezTo>
                <a:cubicBezTo>
                  <a:pt x="269" y="310"/>
                  <a:pt x="262" y="310"/>
                  <a:pt x="262" y="310"/>
                </a:cubicBezTo>
                <a:cubicBezTo>
                  <a:pt x="163" y="240"/>
                  <a:pt x="163" y="240"/>
                  <a:pt x="163" y="240"/>
                </a:cubicBezTo>
                <a:cubicBezTo>
                  <a:pt x="141" y="240"/>
                  <a:pt x="141" y="240"/>
                  <a:pt x="141" y="240"/>
                </a:cubicBezTo>
                <a:cubicBezTo>
                  <a:pt x="304" y="128"/>
                  <a:pt x="304" y="128"/>
                  <a:pt x="304" y="128"/>
                </a:cubicBezTo>
                <a:lnTo>
                  <a:pt x="304" y="18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1" name="Freeform 157"/>
          <p:cNvSpPr>
            <a:spLocks noChangeArrowheads="1"/>
          </p:cNvSpPr>
          <p:nvPr/>
        </p:nvSpPr>
        <p:spPr bwMode="auto">
          <a:xfrm>
            <a:off x="5365750" y="665163"/>
            <a:ext cx="217488" cy="217487"/>
          </a:xfrm>
          <a:custGeom>
            <a:avLst/>
            <a:gdLst>
              <a:gd name="T0" fmla="*/ 207003 w 602"/>
              <a:gd name="T1" fmla="*/ 165825 h 602"/>
              <a:gd name="T2" fmla="*/ 173767 w 602"/>
              <a:gd name="T3" fmla="*/ 155709 h 602"/>
              <a:gd name="T4" fmla="*/ 173767 w 602"/>
              <a:gd name="T5" fmla="*/ 135117 h 602"/>
              <a:gd name="T6" fmla="*/ 173767 w 602"/>
              <a:gd name="T7" fmla="*/ 114885 h 602"/>
              <a:gd name="T8" fmla="*/ 43351 w 602"/>
              <a:gd name="T9" fmla="*/ 125001 h 602"/>
              <a:gd name="T10" fmla="*/ 43351 w 602"/>
              <a:gd name="T11" fmla="*/ 153180 h 602"/>
              <a:gd name="T12" fmla="*/ 43351 w 602"/>
              <a:gd name="T13" fmla="*/ 165825 h 602"/>
              <a:gd name="T14" fmla="*/ 0 w 602"/>
              <a:gd name="T15" fmla="*/ 155709 h 602"/>
              <a:gd name="T16" fmla="*/ 10115 w 602"/>
              <a:gd name="T17" fmla="*/ 50940 h 602"/>
              <a:gd name="T18" fmla="*/ 217119 w 602"/>
              <a:gd name="T19" fmla="*/ 61055 h 602"/>
              <a:gd name="T20" fmla="*/ 207003 w 602"/>
              <a:gd name="T21" fmla="*/ 165825 h 602"/>
              <a:gd name="T22" fmla="*/ 30707 w 602"/>
              <a:gd name="T23" fmla="*/ 71532 h 602"/>
              <a:gd name="T24" fmla="*/ 30707 w 602"/>
              <a:gd name="T25" fmla="*/ 91764 h 602"/>
              <a:gd name="T26" fmla="*/ 30707 w 602"/>
              <a:gd name="T27" fmla="*/ 71532 h 602"/>
              <a:gd name="T28" fmla="*/ 163291 w 602"/>
              <a:gd name="T29" fmla="*/ 40824 h 602"/>
              <a:gd name="T30" fmla="*/ 53467 w 602"/>
              <a:gd name="T31" fmla="*/ 40824 h 602"/>
              <a:gd name="T32" fmla="*/ 53467 w 602"/>
              <a:gd name="T33" fmla="*/ 30708 h 602"/>
              <a:gd name="T34" fmla="*/ 53467 w 602"/>
              <a:gd name="T35" fmla="*/ 5058 h 602"/>
              <a:gd name="T36" fmla="*/ 153175 w 602"/>
              <a:gd name="T37" fmla="*/ 0 h 602"/>
              <a:gd name="T38" fmla="*/ 153175 w 602"/>
              <a:gd name="T39" fmla="*/ 0 h 602"/>
              <a:gd name="T40" fmla="*/ 158233 w 602"/>
              <a:gd name="T41" fmla="*/ 2529 h 602"/>
              <a:gd name="T42" fmla="*/ 158233 w 602"/>
              <a:gd name="T43" fmla="*/ 2529 h 602"/>
              <a:gd name="T44" fmla="*/ 158233 w 602"/>
              <a:gd name="T45" fmla="*/ 2529 h 602"/>
              <a:gd name="T46" fmla="*/ 160762 w 602"/>
              <a:gd name="T47" fmla="*/ 5058 h 602"/>
              <a:gd name="T48" fmla="*/ 163291 w 602"/>
              <a:gd name="T49" fmla="*/ 10116 h 602"/>
              <a:gd name="T50" fmla="*/ 163291 w 602"/>
              <a:gd name="T51" fmla="*/ 10116 h 602"/>
              <a:gd name="T52" fmla="*/ 163291 w 602"/>
              <a:gd name="T53" fmla="*/ 145593 h 602"/>
              <a:gd name="T54" fmla="*/ 163291 w 602"/>
              <a:gd name="T55" fmla="*/ 196533 h 602"/>
              <a:gd name="T56" fmla="*/ 163291 w 602"/>
              <a:gd name="T57" fmla="*/ 206649 h 602"/>
              <a:gd name="T58" fmla="*/ 63943 w 602"/>
              <a:gd name="T59" fmla="*/ 217126 h 602"/>
              <a:gd name="T60" fmla="*/ 53467 w 602"/>
              <a:gd name="T61" fmla="*/ 201591 h 602"/>
              <a:gd name="T62" fmla="*/ 53467 w 602"/>
              <a:gd name="T63" fmla="*/ 145593 h 602"/>
              <a:gd name="T64" fmla="*/ 163291 w 602"/>
              <a:gd name="T65" fmla="*/ 125001 h 602"/>
              <a:gd name="T66" fmla="*/ 143060 w 602"/>
              <a:gd name="T67" fmla="*/ 145593 h 602"/>
              <a:gd name="T68" fmla="*/ 74059 w 602"/>
              <a:gd name="T69" fmla="*/ 145593 h 602"/>
              <a:gd name="T70" fmla="*/ 143060 w 602"/>
              <a:gd name="T71" fmla="*/ 155709 h 602"/>
              <a:gd name="T72" fmla="*/ 143060 w 602"/>
              <a:gd name="T73" fmla="*/ 165825 h 602"/>
              <a:gd name="T74" fmla="*/ 74059 w 602"/>
              <a:gd name="T75" fmla="*/ 165825 h 602"/>
              <a:gd name="T76" fmla="*/ 143060 w 602"/>
              <a:gd name="T77" fmla="*/ 175940 h 602"/>
              <a:gd name="T78" fmla="*/ 143060 w 602"/>
              <a:gd name="T79" fmla="*/ 186417 h 602"/>
              <a:gd name="T80" fmla="*/ 74059 w 602"/>
              <a:gd name="T81" fmla="*/ 186417 h 602"/>
              <a:gd name="T82" fmla="*/ 143060 w 602"/>
              <a:gd name="T83" fmla="*/ 196533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2">
                <a:moveTo>
                  <a:pt x="573" y="459"/>
                </a:moveTo>
                <a:lnTo>
                  <a:pt x="573" y="459"/>
                </a:lnTo>
                <a:cubicBezTo>
                  <a:pt x="481" y="459"/>
                  <a:pt x="481" y="459"/>
                  <a:pt x="481" y="459"/>
                </a:cubicBezTo>
                <a:cubicBezTo>
                  <a:pt x="481" y="431"/>
                  <a:pt x="481" y="431"/>
                  <a:pt x="481" y="431"/>
                </a:cubicBezTo>
                <a:cubicBezTo>
                  <a:pt x="481" y="424"/>
                  <a:pt x="481" y="424"/>
                  <a:pt x="481" y="424"/>
                </a:cubicBezTo>
                <a:cubicBezTo>
                  <a:pt x="481" y="374"/>
                  <a:pt x="481" y="374"/>
                  <a:pt x="481" y="374"/>
                </a:cubicBezTo>
                <a:cubicBezTo>
                  <a:pt x="481" y="346"/>
                  <a:pt x="481" y="346"/>
                  <a:pt x="481" y="346"/>
                </a:cubicBezTo>
                <a:cubicBezTo>
                  <a:pt x="481" y="318"/>
                  <a:pt x="481" y="318"/>
                  <a:pt x="481" y="318"/>
                </a:cubicBezTo>
                <a:cubicBezTo>
                  <a:pt x="120" y="318"/>
                  <a:pt x="120" y="318"/>
                  <a:pt x="120" y="318"/>
                </a:cubicBezTo>
                <a:cubicBezTo>
                  <a:pt x="120" y="346"/>
                  <a:pt x="120" y="346"/>
                  <a:pt x="120" y="346"/>
                </a:cubicBezTo>
                <a:cubicBezTo>
                  <a:pt x="120" y="374"/>
                  <a:pt x="120" y="374"/>
                  <a:pt x="120" y="374"/>
                </a:cubicBezTo>
                <a:cubicBezTo>
                  <a:pt x="120" y="424"/>
                  <a:pt x="120" y="424"/>
                  <a:pt x="120" y="424"/>
                </a:cubicBezTo>
                <a:cubicBezTo>
                  <a:pt x="120" y="431"/>
                  <a:pt x="120" y="431"/>
                  <a:pt x="120" y="431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28" y="459"/>
                  <a:pt x="28" y="459"/>
                  <a:pt x="28" y="459"/>
                </a:cubicBezTo>
                <a:cubicBezTo>
                  <a:pt x="7" y="459"/>
                  <a:pt x="0" y="452"/>
                  <a:pt x="0" y="431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55"/>
                  <a:pt x="601" y="169"/>
                </a:cubicBezTo>
                <a:cubicBezTo>
                  <a:pt x="601" y="431"/>
                  <a:pt x="601" y="431"/>
                  <a:pt x="601" y="431"/>
                </a:cubicBezTo>
                <a:cubicBezTo>
                  <a:pt x="601" y="452"/>
                  <a:pt x="587" y="459"/>
                  <a:pt x="573" y="459"/>
                </a:cubicBezTo>
                <a:close/>
                <a:moveTo>
                  <a:pt x="85" y="198"/>
                </a:moveTo>
                <a:lnTo>
                  <a:pt x="85" y="198"/>
                </a:lnTo>
                <a:cubicBezTo>
                  <a:pt x="64" y="198"/>
                  <a:pt x="57" y="212"/>
                  <a:pt x="57" y="226"/>
                </a:cubicBezTo>
                <a:cubicBezTo>
                  <a:pt x="57" y="240"/>
                  <a:pt x="64" y="254"/>
                  <a:pt x="85" y="254"/>
                </a:cubicBezTo>
                <a:cubicBezTo>
                  <a:pt x="99" y="254"/>
                  <a:pt x="113" y="240"/>
                  <a:pt x="113" y="226"/>
                </a:cubicBezTo>
                <a:cubicBezTo>
                  <a:pt x="113" y="212"/>
                  <a:pt x="99" y="198"/>
                  <a:pt x="85" y="198"/>
                </a:cubicBezTo>
                <a:close/>
                <a:moveTo>
                  <a:pt x="452" y="113"/>
                </a:moveTo>
                <a:lnTo>
                  <a:pt x="452" y="113"/>
                </a:lnTo>
                <a:cubicBezTo>
                  <a:pt x="148" y="113"/>
                  <a:pt x="148" y="113"/>
                  <a:pt x="148" y="113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1"/>
                  <a:pt x="148" y="21"/>
                  <a:pt x="148" y="14"/>
                </a:cubicBezTo>
                <a:cubicBezTo>
                  <a:pt x="155" y="7"/>
                  <a:pt x="163" y="0"/>
                  <a:pt x="177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31" y="0"/>
                  <a:pt x="431" y="0"/>
                  <a:pt x="438" y="7"/>
                </a:cubicBezTo>
                <a:cubicBezTo>
                  <a:pt x="445" y="7"/>
                  <a:pt x="445" y="14"/>
                  <a:pt x="445" y="14"/>
                </a:cubicBezTo>
                <a:cubicBezTo>
                  <a:pt x="445" y="14"/>
                  <a:pt x="452" y="21"/>
                  <a:pt x="452" y="28"/>
                </a:cubicBezTo>
                <a:cubicBezTo>
                  <a:pt x="452" y="113"/>
                  <a:pt x="452" y="113"/>
                  <a:pt x="452" y="113"/>
                </a:cubicBezTo>
                <a:close/>
                <a:moveTo>
                  <a:pt x="452" y="403"/>
                </a:moveTo>
                <a:lnTo>
                  <a:pt x="452" y="403"/>
                </a:lnTo>
                <a:cubicBezTo>
                  <a:pt x="452" y="544"/>
                  <a:pt x="452" y="544"/>
                  <a:pt x="452" y="544"/>
                </a:cubicBezTo>
                <a:cubicBezTo>
                  <a:pt x="452" y="558"/>
                  <a:pt x="452" y="558"/>
                  <a:pt x="452" y="558"/>
                </a:cubicBezTo>
                <a:cubicBezTo>
                  <a:pt x="452" y="572"/>
                  <a:pt x="452" y="572"/>
                  <a:pt x="452" y="572"/>
                </a:cubicBezTo>
                <a:cubicBezTo>
                  <a:pt x="452" y="594"/>
                  <a:pt x="438" y="601"/>
                  <a:pt x="424" y="601"/>
                </a:cubicBezTo>
                <a:cubicBezTo>
                  <a:pt x="177" y="601"/>
                  <a:pt x="177" y="601"/>
                  <a:pt x="177" y="601"/>
                </a:cubicBezTo>
                <a:cubicBezTo>
                  <a:pt x="163" y="601"/>
                  <a:pt x="148" y="594"/>
                  <a:pt x="148" y="572"/>
                </a:cubicBezTo>
                <a:cubicBezTo>
                  <a:pt x="148" y="558"/>
                  <a:pt x="148" y="558"/>
                  <a:pt x="148" y="558"/>
                </a:cubicBezTo>
                <a:cubicBezTo>
                  <a:pt x="148" y="544"/>
                  <a:pt x="148" y="544"/>
                  <a:pt x="148" y="544"/>
                </a:cubicBezTo>
                <a:cubicBezTo>
                  <a:pt x="148" y="403"/>
                  <a:pt x="148" y="403"/>
                  <a:pt x="148" y="403"/>
                </a:cubicBezTo>
                <a:cubicBezTo>
                  <a:pt x="148" y="346"/>
                  <a:pt x="148" y="346"/>
                  <a:pt x="148" y="346"/>
                </a:cubicBezTo>
                <a:cubicBezTo>
                  <a:pt x="452" y="346"/>
                  <a:pt x="452" y="346"/>
                  <a:pt x="452" y="346"/>
                </a:cubicBezTo>
                <a:lnTo>
                  <a:pt x="452" y="403"/>
                </a:lnTo>
                <a:close/>
                <a:moveTo>
                  <a:pt x="396" y="403"/>
                </a:moveTo>
                <a:lnTo>
                  <a:pt x="396" y="403"/>
                </a:lnTo>
                <a:cubicBezTo>
                  <a:pt x="205" y="403"/>
                  <a:pt x="205" y="403"/>
                  <a:pt x="205" y="403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396" y="431"/>
                  <a:pt x="396" y="431"/>
                  <a:pt x="396" y="431"/>
                </a:cubicBezTo>
                <a:lnTo>
                  <a:pt x="396" y="403"/>
                </a:lnTo>
                <a:close/>
                <a:moveTo>
                  <a:pt x="396" y="459"/>
                </a:moveTo>
                <a:lnTo>
                  <a:pt x="396" y="459"/>
                </a:lnTo>
                <a:cubicBezTo>
                  <a:pt x="205" y="459"/>
                  <a:pt x="205" y="459"/>
                  <a:pt x="205" y="459"/>
                </a:cubicBezTo>
                <a:cubicBezTo>
                  <a:pt x="205" y="487"/>
                  <a:pt x="205" y="487"/>
                  <a:pt x="205" y="487"/>
                </a:cubicBezTo>
                <a:cubicBezTo>
                  <a:pt x="396" y="487"/>
                  <a:pt x="396" y="487"/>
                  <a:pt x="396" y="487"/>
                </a:cubicBezTo>
                <a:lnTo>
                  <a:pt x="396" y="459"/>
                </a:lnTo>
                <a:close/>
                <a:moveTo>
                  <a:pt x="396" y="516"/>
                </a:moveTo>
                <a:lnTo>
                  <a:pt x="396" y="516"/>
                </a:lnTo>
                <a:cubicBezTo>
                  <a:pt x="205" y="516"/>
                  <a:pt x="205" y="516"/>
                  <a:pt x="205" y="516"/>
                </a:cubicBezTo>
                <a:cubicBezTo>
                  <a:pt x="205" y="544"/>
                  <a:pt x="205" y="544"/>
                  <a:pt x="205" y="544"/>
                </a:cubicBezTo>
                <a:cubicBezTo>
                  <a:pt x="396" y="544"/>
                  <a:pt x="396" y="544"/>
                  <a:pt x="396" y="544"/>
                </a:cubicBezTo>
                <a:lnTo>
                  <a:pt x="396" y="5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2" name="Freeform 158"/>
          <p:cNvSpPr>
            <a:spLocks noChangeArrowheads="1"/>
          </p:cNvSpPr>
          <p:nvPr/>
        </p:nvSpPr>
        <p:spPr bwMode="auto">
          <a:xfrm>
            <a:off x="4983163" y="674688"/>
            <a:ext cx="219075" cy="196850"/>
          </a:xfrm>
          <a:custGeom>
            <a:avLst/>
            <a:gdLst>
              <a:gd name="T0" fmla="*/ 216189 w 609"/>
              <a:gd name="T1" fmla="*/ 193960 h 545"/>
              <a:gd name="T2" fmla="*/ 216189 w 609"/>
              <a:gd name="T3" fmla="*/ 193960 h 545"/>
              <a:gd name="T4" fmla="*/ 147484 w 609"/>
              <a:gd name="T5" fmla="*/ 114859 h 545"/>
              <a:gd name="T6" fmla="*/ 213671 w 609"/>
              <a:gd name="T7" fmla="*/ 50928 h 545"/>
              <a:gd name="T8" fmla="*/ 218707 w 609"/>
              <a:gd name="T9" fmla="*/ 58874 h 545"/>
              <a:gd name="T10" fmla="*/ 218707 w 609"/>
              <a:gd name="T11" fmla="*/ 186375 h 545"/>
              <a:gd name="T12" fmla="*/ 216189 w 609"/>
              <a:gd name="T13" fmla="*/ 193960 h 545"/>
              <a:gd name="T14" fmla="*/ 5036 w 609"/>
              <a:gd name="T15" fmla="*/ 50928 h 545"/>
              <a:gd name="T16" fmla="*/ 5036 w 609"/>
              <a:gd name="T17" fmla="*/ 50928 h 545"/>
              <a:gd name="T18" fmla="*/ 10072 w 609"/>
              <a:gd name="T19" fmla="*/ 48400 h 545"/>
              <a:gd name="T20" fmla="*/ 71224 w 609"/>
              <a:gd name="T21" fmla="*/ 48400 h 545"/>
              <a:gd name="T22" fmla="*/ 86332 w 609"/>
              <a:gd name="T23" fmla="*/ 53457 h 545"/>
              <a:gd name="T24" fmla="*/ 88850 w 609"/>
              <a:gd name="T25" fmla="*/ 53457 h 545"/>
              <a:gd name="T26" fmla="*/ 88850 w 609"/>
              <a:gd name="T27" fmla="*/ 81630 h 545"/>
              <a:gd name="T28" fmla="*/ 109354 w 609"/>
              <a:gd name="T29" fmla="*/ 102218 h 545"/>
              <a:gd name="T30" fmla="*/ 129498 w 609"/>
              <a:gd name="T31" fmla="*/ 81630 h 545"/>
              <a:gd name="T32" fmla="*/ 129498 w 609"/>
              <a:gd name="T33" fmla="*/ 53457 h 545"/>
              <a:gd name="T34" fmla="*/ 132016 w 609"/>
              <a:gd name="T35" fmla="*/ 53457 h 545"/>
              <a:gd name="T36" fmla="*/ 147484 w 609"/>
              <a:gd name="T37" fmla="*/ 48400 h 545"/>
              <a:gd name="T38" fmla="*/ 208276 w 609"/>
              <a:gd name="T39" fmla="*/ 48400 h 545"/>
              <a:gd name="T40" fmla="*/ 213671 w 609"/>
              <a:gd name="T41" fmla="*/ 50928 h 545"/>
              <a:gd name="T42" fmla="*/ 109354 w 609"/>
              <a:gd name="T43" fmla="*/ 132919 h 545"/>
              <a:gd name="T44" fmla="*/ 5036 w 609"/>
              <a:gd name="T45" fmla="*/ 50928 h 545"/>
              <a:gd name="T46" fmla="*/ 132016 w 609"/>
              <a:gd name="T47" fmla="*/ 43343 h 545"/>
              <a:gd name="T48" fmla="*/ 132016 w 609"/>
              <a:gd name="T49" fmla="*/ 43343 h 545"/>
              <a:gd name="T50" fmla="*/ 126980 w 609"/>
              <a:gd name="T51" fmla="*/ 40815 h 545"/>
              <a:gd name="T52" fmla="*/ 119426 w 609"/>
              <a:gd name="T53" fmla="*/ 35758 h 545"/>
              <a:gd name="T54" fmla="*/ 119426 w 609"/>
              <a:gd name="T55" fmla="*/ 81630 h 545"/>
              <a:gd name="T56" fmla="*/ 109354 w 609"/>
              <a:gd name="T57" fmla="*/ 92104 h 545"/>
              <a:gd name="T58" fmla="*/ 99282 w 609"/>
              <a:gd name="T59" fmla="*/ 81630 h 545"/>
              <a:gd name="T60" fmla="*/ 99282 w 609"/>
              <a:gd name="T61" fmla="*/ 35758 h 545"/>
              <a:gd name="T62" fmla="*/ 91368 w 609"/>
              <a:gd name="T63" fmla="*/ 40815 h 545"/>
              <a:gd name="T64" fmla="*/ 86332 w 609"/>
              <a:gd name="T65" fmla="*/ 43343 h 545"/>
              <a:gd name="T66" fmla="*/ 76260 w 609"/>
              <a:gd name="T67" fmla="*/ 33230 h 545"/>
              <a:gd name="T68" fmla="*/ 78778 w 609"/>
              <a:gd name="T69" fmla="*/ 28173 h 545"/>
              <a:gd name="T70" fmla="*/ 101800 w 609"/>
              <a:gd name="T71" fmla="*/ 2528 h 545"/>
              <a:gd name="T72" fmla="*/ 109354 w 609"/>
              <a:gd name="T73" fmla="*/ 0 h 545"/>
              <a:gd name="T74" fmla="*/ 116908 w 609"/>
              <a:gd name="T75" fmla="*/ 2528 h 545"/>
              <a:gd name="T76" fmla="*/ 139929 w 609"/>
              <a:gd name="T77" fmla="*/ 28173 h 545"/>
              <a:gd name="T78" fmla="*/ 142448 w 609"/>
              <a:gd name="T79" fmla="*/ 33230 h 545"/>
              <a:gd name="T80" fmla="*/ 132016 w 609"/>
              <a:gd name="T81" fmla="*/ 43343 h 545"/>
              <a:gd name="T82" fmla="*/ 2518 w 609"/>
              <a:gd name="T83" fmla="*/ 193960 h 545"/>
              <a:gd name="T84" fmla="*/ 2518 w 609"/>
              <a:gd name="T85" fmla="*/ 193960 h 545"/>
              <a:gd name="T86" fmla="*/ 0 w 609"/>
              <a:gd name="T87" fmla="*/ 186375 h 545"/>
              <a:gd name="T88" fmla="*/ 0 w 609"/>
              <a:gd name="T89" fmla="*/ 58874 h 545"/>
              <a:gd name="T90" fmla="*/ 5036 w 609"/>
              <a:gd name="T91" fmla="*/ 50928 h 545"/>
              <a:gd name="T92" fmla="*/ 71224 w 609"/>
              <a:gd name="T93" fmla="*/ 114859 h 545"/>
              <a:gd name="T94" fmla="*/ 2518 w 609"/>
              <a:gd name="T95" fmla="*/ 193960 h 545"/>
              <a:gd name="T96" fmla="*/ 109354 w 609"/>
              <a:gd name="T97" fmla="*/ 153146 h 545"/>
              <a:gd name="T98" fmla="*/ 109354 w 609"/>
              <a:gd name="T99" fmla="*/ 153146 h 545"/>
              <a:gd name="T100" fmla="*/ 137411 w 609"/>
              <a:gd name="T101" fmla="*/ 124973 h 545"/>
              <a:gd name="T102" fmla="*/ 213671 w 609"/>
              <a:gd name="T103" fmla="*/ 193960 h 545"/>
              <a:gd name="T104" fmla="*/ 208276 w 609"/>
              <a:gd name="T105" fmla="*/ 196489 h 545"/>
              <a:gd name="T106" fmla="*/ 10072 w 609"/>
              <a:gd name="T107" fmla="*/ 196489 h 545"/>
              <a:gd name="T108" fmla="*/ 5036 w 609"/>
              <a:gd name="T109" fmla="*/ 193960 h 545"/>
              <a:gd name="T110" fmla="*/ 81296 w 609"/>
              <a:gd name="T111" fmla="*/ 124973 h 545"/>
              <a:gd name="T112" fmla="*/ 109354 w 609"/>
              <a:gd name="T113" fmla="*/ 153146 h 54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09" h="545">
                <a:moveTo>
                  <a:pt x="601" y="537"/>
                </a:moveTo>
                <a:lnTo>
                  <a:pt x="601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8" y="156"/>
                  <a:pt x="608" y="163"/>
                </a:cubicBezTo>
                <a:cubicBezTo>
                  <a:pt x="608" y="516"/>
                  <a:pt x="608" y="516"/>
                  <a:pt x="608" y="516"/>
                </a:cubicBezTo>
                <a:cubicBezTo>
                  <a:pt x="608" y="523"/>
                  <a:pt x="601" y="530"/>
                  <a:pt x="601" y="537"/>
                </a:cubicBezTo>
                <a:close/>
                <a:moveTo>
                  <a:pt x="14" y="141"/>
                </a:moveTo>
                <a:lnTo>
                  <a:pt x="14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98" y="134"/>
                  <a:pt x="198" y="134"/>
                  <a:pt x="198" y="134"/>
                </a:cubicBezTo>
                <a:cubicBezTo>
                  <a:pt x="205" y="141"/>
                  <a:pt x="219" y="148"/>
                  <a:pt x="240" y="148"/>
                </a:cubicBezTo>
                <a:lnTo>
                  <a:pt x="247" y="148"/>
                </a:lnTo>
                <a:cubicBezTo>
                  <a:pt x="247" y="226"/>
                  <a:pt x="247" y="226"/>
                  <a:pt x="247" y="226"/>
                </a:cubicBezTo>
                <a:cubicBezTo>
                  <a:pt x="247" y="255"/>
                  <a:pt x="276" y="283"/>
                  <a:pt x="304" y="283"/>
                </a:cubicBezTo>
                <a:cubicBezTo>
                  <a:pt x="332" y="283"/>
                  <a:pt x="360" y="255"/>
                  <a:pt x="360" y="226"/>
                </a:cubicBezTo>
                <a:cubicBezTo>
                  <a:pt x="360" y="148"/>
                  <a:pt x="360" y="148"/>
                  <a:pt x="360" y="148"/>
                </a:cubicBezTo>
                <a:lnTo>
                  <a:pt x="367" y="148"/>
                </a:lnTo>
                <a:cubicBezTo>
                  <a:pt x="389" y="148"/>
                  <a:pt x="403" y="141"/>
                  <a:pt x="410" y="134"/>
                </a:cubicBezTo>
                <a:cubicBezTo>
                  <a:pt x="579" y="134"/>
                  <a:pt x="579" y="134"/>
                  <a:pt x="579" y="134"/>
                </a:cubicBezTo>
                <a:cubicBezTo>
                  <a:pt x="587" y="134"/>
                  <a:pt x="594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14" y="141"/>
                </a:ln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53" y="113"/>
                </a:cubicBezTo>
                <a:cubicBezTo>
                  <a:pt x="332" y="99"/>
                  <a:pt x="332" y="99"/>
                  <a:pt x="332" y="99"/>
                </a:cubicBezTo>
                <a:cubicBezTo>
                  <a:pt x="332" y="226"/>
                  <a:pt x="332" y="226"/>
                  <a:pt x="332" y="226"/>
                </a:cubicBezTo>
                <a:cubicBezTo>
                  <a:pt x="332" y="241"/>
                  <a:pt x="318" y="255"/>
                  <a:pt x="304" y="255"/>
                </a:cubicBezTo>
                <a:cubicBezTo>
                  <a:pt x="290" y="255"/>
                  <a:pt x="276" y="241"/>
                  <a:pt x="276" y="226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54" y="120"/>
                  <a:pt x="247" y="120"/>
                  <a:pt x="240" y="120"/>
                </a:cubicBezTo>
                <a:cubicBezTo>
                  <a:pt x="219" y="120"/>
                  <a:pt x="212" y="113"/>
                  <a:pt x="212" y="92"/>
                </a:cubicBezTo>
                <a:cubicBezTo>
                  <a:pt x="212" y="85"/>
                  <a:pt x="212" y="78"/>
                  <a:pt x="219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25" y="7"/>
                </a:cubicBezTo>
                <a:cubicBezTo>
                  <a:pt x="389" y="78"/>
                  <a:pt x="389" y="78"/>
                  <a:pt x="389" y="78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13"/>
                  <a:pt x="389" y="120"/>
                  <a:pt x="367" y="120"/>
                </a:cubicBezTo>
                <a:close/>
                <a:moveTo>
                  <a:pt x="7" y="537"/>
                </a:moveTo>
                <a:lnTo>
                  <a:pt x="7" y="537"/>
                </a:lnTo>
                <a:cubicBezTo>
                  <a:pt x="7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7" y="148"/>
                  <a:pt x="14" y="141"/>
                </a:cubicBezTo>
                <a:cubicBezTo>
                  <a:pt x="198" y="318"/>
                  <a:pt x="198" y="318"/>
                  <a:pt x="198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94" y="544"/>
                  <a:pt x="587" y="544"/>
                  <a:pt x="579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14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3" name="Freeform 159"/>
          <p:cNvSpPr>
            <a:spLocks noChangeArrowheads="1"/>
          </p:cNvSpPr>
          <p:nvPr/>
        </p:nvSpPr>
        <p:spPr bwMode="auto">
          <a:xfrm>
            <a:off x="4605338" y="674688"/>
            <a:ext cx="217487" cy="196850"/>
          </a:xfrm>
          <a:custGeom>
            <a:avLst/>
            <a:gdLst>
              <a:gd name="T0" fmla="*/ 214589 w 602"/>
              <a:gd name="T1" fmla="*/ 193960 h 545"/>
              <a:gd name="T2" fmla="*/ 214589 w 602"/>
              <a:gd name="T3" fmla="*/ 193960 h 545"/>
              <a:gd name="T4" fmla="*/ 148117 w 602"/>
              <a:gd name="T5" fmla="*/ 114859 h 545"/>
              <a:gd name="T6" fmla="*/ 214589 w 602"/>
              <a:gd name="T7" fmla="*/ 50928 h 545"/>
              <a:gd name="T8" fmla="*/ 217118 w 602"/>
              <a:gd name="T9" fmla="*/ 58874 h 545"/>
              <a:gd name="T10" fmla="*/ 217118 w 602"/>
              <a:gd name="T11" fmla="*/ 186375 h 545"/>
              <a:gd name="T12" fmla="*/ 214589 w 602"/>
              <a:gd name="T13" fmla="*/ 193960 h 545"/>
              <a:gd name="T14" fmla="*/ 2529 w 602"/>
              <a:gd name="T15" fmla="*/ 50928 h 545"/>
              <a:gd name="T16" fmla="*/ 2529 w 602"/>
              <a:gd name="T17" fmla="*/ 50928 h 545"/>
              <a:gd name="T18" fmla="*/ 10115 w 602"/>
              <a:gd name="T19" fmla="*/ 48400 h 545"/>
              <a:gd name="T20" fmla="*/ 66472 w 602"/>
              <a:gd name="T21" fmla="*/ 48400 h 545"/>
              <a:gd name="T22" fmla="*/ 63582 w 602"/>
              <a:gd name="T23" fmla="*/ 58874 h 545"/>
              <a:gd name="T24" fmla="*/ 71530 w 602"/>
              <a:gd name="T25" fmla="*/ 71516 h 545"/>
              <a:gd name="T26" fmla="*/ 71530 w 602"/>
              <a:gd name="T27" fmla="*/ 71516 h 545"/>
              <a:gd name="T28" fmla="*/ 94289 w 602"/>
              <a:gd name="T29" fmla="*/ 97161 h 545"/>
              <a:gd name="T30" fmla="*/ 94289 w 602"/>
              <a:gd name="T31" fmla="*/ 97161 h 545"/>
              <a:gd name="T32" fmla="*/ 109823 w 602"/>
              <a:gd name="T33" fmla="*/ 102218 h 545"/>
              <a:gd name="T34" fmla="*/ 122467 w 602"/>
              <a:gd name="T35" fmla="*/ 97161 h 545"/>
              <a:gd name="T36" fmla="*/ 122467 w 602"/>
              <a:gd name="T37" fmla="*/ 97161 h 545"/>
              <a:gd name="T38" fmla="*/ 148117 w 602"/>
              <a:gd name="T39" fmla="*/ 71516 h 545"/>
              <a:gd name="T40" fmla="*/ 148117 w 602"/>
              <a:gd name="T41" fmla="*/ 71516 h 545"/>
              <a:gd name="T42" fmla="*/ 153175 w 602"/>
              <a:gd name="T43" fmla="*/ 58874 h 545"/>
              <a:gd name="T44" fmla="*/ 150646 w 602"/>
              <a:gd name="T45" fmla="*/ 48400 h 545"/>
              <a:gd name="T46" fmla="*/ 206641 w 602"/>
              <a:gd name="T47" fmla="*/ 48400 h 545"/>
              <a:gd name="T48" fmla="*/ 214589 w 602"/>
              <a:gd name="T49" fmla="*/ 50928 h 545"/>
              <a:gd name="T50" fmla="*/ 109823 w 602"/>
              <a:gd name="T51" fmla="*/ 132919 h 545"/>
              <a:gd name="T52" fmla="*/ 2529 w 602"/>
              <a:gd name="T53" fmla="*/ 50928 h 545"/>
              <a:gd name="T54" fmla="*/ 114881 w 602"/>
              <a:gd name="T55" fmla="*/ 89576 h 545"/>
              <a:gd name="T56" fmla="*/ 114881 w 602"/>
              <a:gd name="T57" fmla="*/ 89576 h 545"/>
              <a:gd name="T58" fmla="*/ 109823 w 602"/>
              <a:gd name="T59" fmla="*/ 92104 h 545"/>
              <a:gd name="T60" fmla="*/ 102237 w 602"/>
              <a:gd name="T61" fmla="*/ 89576 h 545"/>
              <a:gd name="T62" fmla="*/ 79116 w 602"/>
              <a:gd name="T63" fmla="*/ 63931 h 545"/>
              <a:gd name="T64" fmla="*/ 74058 w 602"/>
              <a:gd name="T65" fmla="*/ 58874 h 545"/>
              <a:gd name="T66" fmla="*/ 84174 w 602"/>
              <a:gd name="T67" fmla="*/ 48400 h 545"/>
              <a:gd name="T68" fmla="*/ 91760 w 602"/>
              <a:gd name="T69" fmla="*/ 50928 h 545"/>
              <a:gd name="T70" fmla="*/ 99708 w 602"/>
              <a:gd name="T71" fmla="*/ 56346 h 545"/>
              <a:gd name="T72" fmla="*/ 99708 w 602"/>
              <a:gd name="T73" fmla="*/ 10113 h 545"/>
              <a:gd name="T74" fmla="*/ 109823 w 602"/>
              <a:gd name="T75" fmla="*/ 0 h 545"/>
              <a:gd name="T76" fmla="*/ 119939 w 602"/>
              <a:gd name="T77" fmla="*/ 10113 h 545"/>
              <a:gd name="T78" fmla="*/ 119939 w 602"/>
              <a:gd name="T79" fmla="*/ 56346 h 545"/>
              <a:gd name="T80" fmla="*/ 124996 w 602"/>
              <a:gd name="T81" fmla="*/ 50928 h 545"/>
              <a:gd name="T82" fmla="*/ 132583 w 602"/>
              <a:gd name="T83" fmla="*/ 48400 h 545"/>
              <a:gd name="T84" fmla="*/ 143059 w 602"/>
              <a:gd name="T85" fmla="*/ 58874 h 545"/>
              <a:gd name="T86" fmla="*/ 140530 w 602"/>
              <a:gd name="T87" fmla="*/ 63931 h 545"/>
              <a:gd name="T88" fmla="*/ 114881 w 602"/>
              <a:gd name="T89" fmla="*/ 89576 h 545"/>
              <a:gd name="T90" fmla="*/ 2529 w 602"/>
              <a:gd name="T91" fmla="*/ 193960 h 545"/>
              <a:gd name="T92" fmla="*/ 2529 w 602"/>
              <a:gd name="T93" fmla="*/ 193960 h 545"/>
              <a:gd name="T94" fmla="*/ 0 w 602"/>
              <a:gd name="T95" fmla="*/ 186375 h 545"/>
              <a:gd name="T96" fmla="*/ 0 w 602"/>
              <a:gd name="T97" fmla="*/ 58874 h 545"/>
              <a:gd name="T98" fmla="*/ 2529 w 602"/>
              <a:gd name="T99" fmla="*/ 50928 h 545"/>
              <a:gd name="T100" fmla="*/ 69001 w 602"/>
              <a:gd name="T101" fmla="*/ 114859 h 545"/>
              <a:gd name="T102" fmla="*/ 2529 w 602"/>
              <a:gd name="T103" fmla="*/ 193960 h 545"/>
              <a:gd name="T104" fmla="*/ 109823 w 602"/>
              <a:gd name="T105" fmla="*/ 153146 h 545"/>
              <a:gd name="T106" fmla="*/ 109823 w 602"/>
              <a:gd name="T107" fmla="*/ 153146 h 545"/>
              <a:gd name="T108" fmla="*/ 138002 w 602"/>
              <a:gd name="T109" fmla="*/ 124973 h 545"/>
              <a:gd name="T110" fmla="*/ 214589 w 602"/>
              <a:gd name="T111" fmla="*/ 193960 h 545"/>
              <a:gd name="T112" fmla="*/ 206641 w 602"/>
              <a:gd name="T113" fmla="*/ 196489 h 545"/>
              <a:gd name="T114" fmla="*/ 10115 w 602"/>
              <a:gd name="T115" fmla="*/ 196489 h 545"/>
              <a:gd name="T116" fmla="*/ 2529 w 602"/>
              <a:gd name="T117" fmla="*/ 193960 h 545"/>
              <a:gd name="T118" fmla="*/ 81645 w 602"/>
              <a:gd name="T119" fmla="*/ 124973 h 545"/>
              <a:gd name="T120" fmla="*/ 109823 w 602"/>
              <a:gd name="T121" fmla="*/ 153146 h 54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02" h="545">
                <a:moveTo>
                  <a:pt x="594" y="537"/>
                </a:moveTo>
                <a:lnTo>
                  <a:pt x="594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1" y="156"/>
                  <a:pt x="601" y="163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23"/>
                  <a:pt x="601" y="530"/>
                  <a:pt x="594" y="537"/>
                </a:cubicBezTo>
                <a:close/>
                <a:moveTo>
                  <a:pt x="7" y="141"/>
                </a:moveTo>
                <a:lnTo>
                  <a:pt x="7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41"/>
                  <a:pt x="176" y="148"/>
                  <a:pt x="176" y="163"/>
                </a:cubicBezTo>
                <a:cubicBezTo>
                  <a:pt x="176" y="177"/>
                  <a:pt x="184" y="191"/>
                  <a:pt x="198" y="198"/>
                </a:cubicBezTo>
                <a:cubicBezTo>
                  <a:pt x="261" y="269"/>
                  <a:pt x="261" y="269"/>
                  <a:pt x="261" y="269"/>
                </a:cubicBezTo>
                <a:cubicBezTo>
                  <a:pt x="269" y="276"/>
                  <a:pt x="283" y="283"/>
                  <a:pt x="304" y="283"/>
                </a:cubicBezTo>
                <a:cubicBezTo>
                  <a:pt x="318" y="283"/>
                  <a:pt x="332" y="276"/>
                  <a:pt x="339" y="269"/>
                </a:cubicBezTo>
                <a:cubicBezTo>
                  <a:pt x="410" y="198"/>
                  <a:pt x="410" y="198"/>
                  <a:pt x="410" y="198"/>
                </a:cubicBezTo>
                <a:cubicBezTo>
                  <a:pt x="417" y="191"/>
                  <a:pt x="424" y="177"/>
                  <a:pt x="424" y="163"/>
                </a:cubicBezTo>
                <a:cubicBezTo>
                  <a:pt x="424" y="148"/>
                  <a:pt x="424" y="141"/>
                  <a:pt x="417" y="134"/>
                </a:cubicBezTo>
                <a:cubicBezTo>
                  <a:pt x="572" y="134"/>
                  <a:pt x="572" y="134"/>
                  <a:pt x="572" y="134"/>
                </a:cubicBezTo>
                <a:cubicBezTo>
                  <a:pt x="579" y="134"/>
                  <a:pt x="586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7" y="141"/>
                </a:lnTo>
                <a:close/>
                <a:moveTo>
                  <a:pt x="318" y="248"/>
                </a:moveTo>
                <a:lnTo>
                  <a:pt x="318" y="248"/>
                </a:lnTo>
                <a:cubicBezTo>
                  <a:pt x="318" y="255"/>
                  <a:pt x="311" y="255"/>
                  <a:pt x="304" y="255"/>
                </a:cubicBezTo>
                <a:cubicBezTo>
                  <a:pt x="297" y="255"/>
                  <a:pt x="290" y="255"/>
                  <a:pt x="283" y="248"/>
                </a:cubicBezTo>
                <a:cubicBezTo>
                  <a:pt x="219" y="177"/>
                  <a:pt x="219" y="177"/>
                  <a:pt x="219" y="177"/>
                </a:cubicBezTo>
                <a:cubicBezTo>
                  <a:pt x="212" y="177"/>
                  <a:pt x="205" y="170"/>
                  <a:pt x="205" y="163"/>
                </a:cubicBezTo>
                <a:cubicBezTo>
                  <a:pt x="205" y="141"/>
                  <a:pt x="219" y="134"/>
                  <a:pt x="233" y="134"/>
                </a:cubicBezTo>
                <a:cubicBezTo>
                  <a:pt x="240" y="134"/>
                  <a:pt x="247" y="134"/>
                  <a:pt x="254" y="141"/>
                </a:cubicBezTo>
                <a:cubicBezTo>
                  <a:pt x="276" y="156"/>
                  <a:pt x="276" y="156"/>
                  <a:pt x="276" y="156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156"/>
                  <a:pt x="332" y="156"/>
                  <a:pt x="332" y="156"/>
                </a:cubicBezTo>
                <a:cubicBezTo>
                  <a:pt x="346" y="141"/>
                  <a:pt x="346" y="141"/>
                  <a:pt x="346" y="141"/>
                </a:cubicBezTo>
                <a:cubicBezTo>
                  <a:pt x="353" y="134"/>
                  <a:pt x="360" y="134"/>
                  <a:pt x="367" y="134"/>
                </a:cubicBezTo>
                <a:cubicBezTo>
                  <a:pt x="382" y="134"/>
                  <a:pt x="396" y="141"/>
                  <a:pt x="396" y="163"/>
                </a:cubicBezTo>
                <a:cubicBezTo>
                  <a:pt x="396" y="170"/>
                  <a:pt x="396" y="177"/>
                  <a:pt x="389" y="177"/>
                </a:cubicBezTo>
                <a:lnTo>
                  <a:pt x="318" y="248"/>
                </a:lnTo>
                <a:close/>
                <a:moveTo>
                  <a:pt x="7" y="537"/>
                </a:moveTo>
                <a:lnTo>
                  <a:pt x="7" y="537"/>
                </a:lnTo>
                <a:cubicBezTo>
                  <a:pt x="0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0" y="148"/>
                  <a:pt x="7" y="141"/>
                </a:cubicBezTo>
                <a:cubicBezTo>
                  <a:pt x="191" y="318"/>
                  <a:pt x="191" y="318"/>
                  <a:pt x="191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86" y="544"/>
                  <a:pt x="579" y="544"/>
                  <a:pt x="572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7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4" name="Freeform 160"/>
          <p:cNvSpPr>
            <a:spLocks noChangeArrowheads="1"/>
          </p:cNvSpPr>
          <p:nvPr/>
        </p:nvSpPr>
        <p:spPr bwMode="auto">
          <a:xfrm>
            <a:off x="4225925" y="698500"/>
            <a:ext cx="215900" cy="150813"/>
          </a:xfrm>
          <a:custGeom>
            <a:avLst/>
            <a:gdLst>
              <a:gd name="T0" fmla="*/ 147281 w 601"/>
              <a:gd name="T1" fmla="*/ 68912 h 418"/>
              <a:gd name="T2" fmla="*/ 147281 w 601"/>
              <a:gd name="T3" fmla="*/ 68912 h 418"/>
              <a:gd name="T4" fmla="*/ 213018 w 601"/>
              <a:gd name="T5" fmla="*/ 2526 h 418"/>
              <a:gd name="T6" fmla="*/ 215533 w 601"/>
              <a:gd name="T7" fmla="*/ 10102 h 418"/>
              <a:gd name="T8" fmla="*/ 215533 w 601"/>
              <a:gd name="T9" fmla="*/ 139989 h 418"/>
              <a:gd name="T10" fmla="*/ 213018 w 601"/>
              <a:gd name="T11" fmla="*/ 147927 h 418"/>
              <a:gd name="T12" fmla="*/ 147281 w 601"/>
              <a:gd name="T13" fmla="*/ 68912 h 418"/>
              <a:gd name="T14" fmla="*/ 2515 w 601"/>
              <a:gd name="T15" fmla="*/ 2526 h 418"/>
              <a:gd name="T16" fmla="*/ 2515 w 601"/>
              <a:gd name="T17" fmla="*/ 2526 h 418"/>
              <a:gd name="T18" fmla="*/ 10058 w 601"/>
              <a:gd name="T19" fmla="*/ 0 h 418"/>
              <a:gd name="T20" fmla="*/ 205475 w 601"/>
              <a:gd name="T21" fmla="*/ 0 h 418"/>
              <a:gd name="T22" fmla="*/ 213018 w 601"/>
              <a:gd name="T23" fmla="*/ 2526 h 418"/>
              <a:gd name="T24" fmla="*/ 106689 w 601"/>
              <a:gd name="T25" fmla="*/ 86591 h 418"/>
              <a:gd name="T26" fmla="*/ 2515 w 601"/>
              <a:gd name="T27" fmla="*/ 2526 h 418"/>
              <a:gd name="T28" fmla="*/ 2515 w 601"/>
              <a:gd name="T29" fmla="*/ 147927 h 418"/>
              <a:gd name="T30" fmla="*/ 2515 w 601"/>
              <a:gd name="T31" fmla="*/ 147927 h 418"/>
              <a:gd name="T32" fmla="*/ 0 w 601"/>
              <a:gd name="T33" fmla="*/ 139989 h 418"/>
              <a:gd name="T34" fmla="*/ 0 w 601"/>
              <a:gd name="T35" fmla="*/ 10102 h 418"/>
              <a:gd name="T36" fmla="*/ 2515 w 601"/>
              <a:gd name="T37" fmla="*/ 2526 h 418"/>
              <a:gd name="T38" fmla="*/ 68611 w 601"/>
              <a:gd name="T39" fmla="*/ 68912 h 418"/>
              <a:gd name="T40" fmla="*/ 2515 w 601"/>
              <a:gd name="T41" fmla="*/ 147927 h 418"/>
              <a:gd name="T42" fmla="*/ 106689 w 601"/>
              <a:gd name="T43" fmla="*/ 107157 h 418"/>
              <a:gd name="T44" fmla="*/ 106689 w 601"/>
              <a:gd name="T45" fmla="*/ 107157 h 418"/>
              <a:gd name="T46" fmla="*/ 134349 w 601"/>
              <a:gd name="T47" fmla="*/ 79014 h 418"/>
              <a:gd name="T48" fmla="*/ 213018 w 601"/>
              <a:gd name="T49" fmla="*/ 147927 h 418"/>
              <a:gd name="T50" fmla="*/ 205475 w 601"/>
              <a:gd name="T51" fmla="*/ 150452 h 418"/>
              <a:gd name="T52" fmla="*/ 10058 w 601"/>
              <a:gd name="T53" fmla="*/ 150452 h 418"/>
              <a:gd name="T54" fmla="*/ 2515 w 601"/>
              <a:gd name="T55" fmla="*/ 147927 h 418"/>
              <a:gd name="T56" fmla="*/ 78669 w 601"/>
              <a:gd name="T57" fmla="*/ 79014 h 418"/>
              <a:gd name="T58" fmla="*/ 106689 w 601"/>
              <a:gd name="T59" fmla="*/ 107157 h 4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1" h="418">
                <a:moveTo>
                  <a:pt x="410" y="191"/>
                </a:moveTo>
                <a:lnTo>
                  <a:pt x="410" y="191"/>
                </a:lnTo>
                <a:cubicBezTo>
                  <a:pt x="593" y="7"/>
                  <a:pt x="593" y="7"/>
                  <a:pt x="593" y="7"/>
                </a:cubicBezTo>
                <a:cubicBezTo>
                  <a:pt x="600" y="14"/>
                  <a:pt x="600" y="21"/>
                  <a:pt x="600" y="28"/>
                </a:cubicBezTo>
                <a:cubicBezTo>
                  <a:pt x="600" y="388"/>
                  <a:pt x="600" y="388"/>
                  <a:pt x="600" y="388"/>
                </a:cubicBezTo>
                <a:cubicBezTo>
                  <a:pt x="600" y="395"/>
                  <a:pt x="600" y="403"/>
                  <a:pt x="593" y="410"/>
                </a:cubicBezTo>
                <a:lnTo>
                  <a:pt x="410" y="191"/>
                </a:lnTo>
                <a:close/>
                <a:moveTo>
                  <a:pt x="7" y="7"/>
                </a:moveTo>
                <a:lnTo>
                  <a:pt x="7" y="7"/>
                </a:lnTo>
                <a:cubicBezTo>
                  <a:pt x="14" y="7"/>
                  <a:pt x="21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79" y="0"/>
                  <a:pt x="586" y="7"/>
                  <a:pt x="593" y="7"/>
                </a:cubicBezTo>
                <a:cubicBezTo>
                  <a:pt x="297" y="240"/>
                  <a:pt x="297" y="240"/>
                  <a:pt x="297" y="240"/>
                </a:cubicBezTo>
                <a:lnTo>
                  <a:pt x="7" y="7"/>
                </a:lnTo>
                <a:close/>
                <a:moveTo>
                  <a:pt x="7" y="410"/>
                </a:moveTo>
                <a:lnTo>
                  <a:pt x="7" y="410"/>
                </a:lnTo>
                <a:cubicBezTo>
                  <a:pt x="0" y="403"/>
                  <a:pt x="0" y="395"/>
                  <a:pt x="0" y="3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0" y="14"/>
                  <a:pt x="7" y="7"/>
                </a:cubicBezTo>
                <a:cubicBezTo>
                  <a:pt x="191" y="191"/>
                  <a:pt x="191" y="191"/>
                  <a:pt x="191" y="191"/>
                </a:cubicBezTo>
                <a:lnTo>
                  <a:pt x="7" y="410"/>
                </a:lnTo>
                <a:close/>
                <a:moveTo>
                  <a:pt x="297" y="297"/>
                </a:moveTo>
                <a:lnTo>
                  <a:pt x="297" y="297"/>
                </a:lnTo>
                <a:cubicBezTo>
                  <a:pt x="374" y="219"/>
                  <a:pt x="374" y="219"/>
                  <a:pt x="374" y="219"/>
                </a:cubicBezTo>
                <a:cubicBezTo>
                  <a:pt x="593" y="410"/>
                  <a:pt x="593" y="410"/>
                  <a:pt x="593" y="410"/>
                </a:cubicBezTo>
                <a:cubicBezTo>
                  <a:pt x="586" y="417"/>
                  <a:pt x="579" y="417"/>
                  <a:pt x="572" y="417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21" y="417"/>
                  <a:pt x="14" y="417"/>
                  <a:pt x="7" y="410"/>
                </a:cubicBezTo>
                <a:cubicBezTo>
                  <a:pt x="219" y="219"/>
                  <a:pt x="219" y="219"/>
                  <a:pt x="219" y="219"/>
                </a:cubicBezTo>
                <a:lnTo>
                  <a:pt x="297" y="2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5" name="Freeform 161"/>
          <p:cNvSpPr>
            <a:spLocks noChangeArrowheads="1"/>
          </p:cNvSpPr>
          <p:nvPr/>
        </p:nvSpPr>
        <p:spPr bwMode="auto">
          <a:xfrm>
            <a:off x="3843338" y="677863"/>
            <a:ext cx="219075" cy="190500"/>
          </a:xfrm>
          <a:custGeom>
            <a:avLst/>
            <a:gdLst>
              <a:gd name="T0" fmla="*/ 208618 w 608"/>
              <a:gd name="T1" fmla="*/ 190141 h 531"/>
              <a:gd name="T2" fmla="*/ 208618 w 608"/>
              <a:gd name="T3" fmla="*/ 190141 h 531"/>
              <a:gd name="T4" fmla="*/ 10089 w 608"/>
              <a:gd name="T5" fmla="*/ 190141 h 531"/>
              <a:gd name="T6" fmla="*/ 0 w 608"/>
              <a:gd name="T7" fmla="*/ 180096 h 531"/>
              <a:gd name="T8" fmla="*/ 0 w 608"/>
              <a:gd name="T9" fmla="*/ 10045 h 531"/>
              <a:gd name="T10" fmla="*/ 10089 w 608"/>
              <a:gd name="T11" fmla="*/ 0 h 531"/>
              <a:gd name="T12" fmla="*/ 208618 w 608"/>
              <a:gd name="T13" fmla="*/ 0 h 531"/>
              <a:gd name="T14" fmla="*/ 218707 w 608"/>
              <a:gd name="T15" fmla="*/ 10045 h 531"/>
              <a:gd name="T16" fmla="*/ 218707 w 608"/>
              <a:gd name="T17" fmla="*/ 180096 h 531"/>
              <a:gd name="T18" fmla="*/ 208618 w 608"/>
              <a:gd name="T19" fmla="*/ 190141 h 531"/>
              <a:gd name="T20" fmla="*/ 20177 w 608"/>
              <a:gd name="T21" fmla="*/ 10045 h 531"/>
              <a:gd name="T22" fmla="*/ 20177 w 608"/>
              <a:gd name="T23" fmla="*/ 10045 h 531"/>
              <a:gd name="T24" fmla="*/ 10089 w 608"/>
              <a:gd name="T25" fmla="*/ 20449 h 531"/>
              <a:gd name="T26" fmla="*/ 20177 w 608"/>
              <a:gd name="T27" fmla="*/ 30494 h 531"/>
              <a:gd name="T28" fmla="*/ 30266 w 608"/>
              <a:gd name="T29" fmla="*/ 20449 h 531"/>
              <a:gd name="T30" fmla="*/ 20177 w 608"/>
              <a:gd name="T31" fmla="*/ 10045 h 531"/>
              <a:gd name="T32" fmla="*/ 50803 w 608"/>
              <a:gd name="T33" fmla="*/ 10045 h 531"/>
              <a:gd name="T34" fmla="*/ 50803 w 608"/>
              <a:gd name="T35" fmla="*/ 10045 h 531"/>
              <a:gd name="T36" fmla="*/ 40715 w 608"/>
              <a:gd name="T37" fmla="*/ 20449 h 531"/>
              <a:gd name="T38" fmla="*/ 50803 w 608"/>
              <a:gd name="T39" fmla="*/ 30494 h 531"/>
              <a:gd name="T40" fmla="*/ 60892 w 608"/>
              <a:gd name="T41" fmla="*/ 20449 h 531"/>
              <a:gd name="T42" fmla="*/ 50803 w 608"/>
              <a:gd name="T43" fmla="*/ 10045 h 531"/>
              <a:gd name="T44" fmla="*/ 81430 w 608"/>
              <a:gd name="T45" fmla="*/ 10045 h 531"/>
              <a:gd name="T46" fmla="*/ 81430 w 608"/>
              <a:gd name="T47" fmla="*/ 10045 h 531"/>
              <a:gd name="T48" fmla="*/ 70981 w 608"/>
              <a:gd name="T49" fmla="*/ 20449 h 531"/>
              <a:gd name="T50" fmla="*/ 81430 w 608"/>
              <a:gd name="T51" fmla="*/ 30494 h 531"/>
              <a:gd name="T52" fmla="*/ 91518 w 608"/>
              <a:gd name="T53" fmla="*/ 20449 h 531"/>
              <a:gd name="T54" fmla="*/ 81430 w 608"/>
              <a:gd name="T55" fmla="*/ 10045 h 531"/>
              <a:gd name="T56" fmla="*/ 208618 w 608"/>
              <a:gd name="T57" fmla="*/ 40540 h 531"/>
              <a:gd name="T58" fmla="*/ 208618 w 608"/>
              <a:gd name="T59" fmla="*/ 40540 h 531"/>
              <a:gd name="T60" fmla="*/ 198529 w 608"/>
              <a:gd name="T61" fmla="*/ 40540 h 531"/>
              <a:gd name="T62" fmla="*/ 20177 w 608"/>
              <a:gd name="T63" fmla="*/ 40540 h 531"/>
              <a:gd name="T64" fmla="*/ 10089 w 608"/>
              <a:gd name="T65" fmla="*/ 40540 h 531"/>
              <a:gd name="T66" fmla="*/ 10089 w 608"/>
              <a:gd name="T67" fmla="*/ 180096 h 531"/>
              <a:gd name="T68" fmla="*/ 208618 w 608"/>
              <a:gd name="T69" fmla="*/ 180096 h 531"/>
              <a:gd name="T70" fmla="*/ 208618 w 608"/>
              <a:gd name="T71" fmla="*/ 40540 h 531"/>
              <a:gd name="T72" fmla="*/ 78907 w 608"/>
              <a:gd name="T73" fmla="*/ 81079 h 531"/>
              <a:gd name="T74" fmla="*/ 78907 w 608"/>
              <a:gd name="T75" fmla="*/ 81079 h 531"/>
              <a:gd name="T76" fmla="*/ 91518 w 608"/>
              <a:gd name="T77" fmla="*/ 81079 h 531"/>
              <a:gd name="T78" fmla="*/ 109534 w 608"/>
              <a:gd name="T79" fmla="*/ 99017 h 531"/>
              <a:gd name="T80" fmla="*/ 127189 w 608"/>
              <a:gd name="T81" fmla="*/ 81079 h 531"/>
              <a:gd name="T82" fmla="*/ 139799 w 608"/>
              <a:gd name="T83" fmla="*/ 81079 h 531"/>
              <a:gd name="T84" fmla="*/ 139799 w 608"/>
              <a:gd name="T85" fmla="*/ 96506 h 531"/>
              <a:gd name="T86" fmla="*/ 124666 w 608"/>
              <a:gd name="T87" fmla="*/ 111573 h 531"/>
              <a:gd name="T88" fmla="*/ 139799 w 608"/>
              <a:gd name="T89" fmla="*/ 129511 h 531"/>
              <a:gd name="T90" fmla="*/ 139799 w 608"/>
              <a:gd name="T91" fmla="*/ 144579 h 531"/>
              <a:gd name="T92" fmla="*/ 127189 w 608"/>
              <a:gd name="T93" fmla="*/ 144579 h 531"/>
              <a:gd name="T94" fmla="*/ 109534 w 608"/>
              <a:gd name="T95" fmla="*/ 127000 h 531"/>
              <a:gd name="T96" fmla="*/ 91518 w 608"/>
              <a:gd name="T97" fmla="*/ 144579 h 531"/>
              <a:gd name="T98" fmla="*/ 78907 w 608"/>
              <a:gd name="T99" fmla="*/ 144579 h 531"/>
              <a:gd name="T100" fmla="*/ 78907 w 608"/>
              <a:gd name="T101" fmla="*/ 129511 h 531"/>
              <a:gd name="T102" fmla="*/ 94040 w 608"/>
              <a:gd name="T103" fmla="*/ 111573 h 531"/>
              <a:gd name="T104" fmla="*/ 78907 w 608"/>
              <a:gd name="T105" fmla="*/ 96506 h 531"/>
              <a:gd name="T106" fmla="*/ 78907 w 608"/>
              <a:gd name="T107" fmla="*/ 81079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8" h="531">
                <a:moveTo>
                  <a:pt x="579" y="530"/>
                </a:moveTo>
                <a:lnTo>
                  <a:pt x="579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502"/>
                  <a:pt x="607" y="502"/>
                  <a:pt x="607" y="502"/>
                </a:cubicBezTo>
                <a:cubicBezTo>
                  <a:pt x="607" y="516"/>
                  <a:pt x="593" y="530"/>
                  <a:pt x="579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7" y="85"/>
                  <a:pt x="84" y="78"/>
                  <a:pt x="84" y="57"/>
                </a:cubicBezTo>
                <a:cubicBezTo>
                  <a:pt x="84" y="43"/>
                  <a:pt x="77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2" y="85"/>
                  <a:pt x="169" y="78"/>
                  <a:pt x="169" y="57"/>
                </a:cubicBezTo>
                <a:cubicBezTo>
                  <a:pt x="169" y="43"/>
                  <a:pt x="162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79" y="113"/>
                </a:moveTo>
                <a:lnTo>
                  <a:pt x="579" y="113"/>
                </a:lnTo>
                <a:cubicBezTo>
                  <a:pt x="551" y="113"/>
                  <a:pt x="551" y="113"/>
                  <a:pt x="551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9" y="502"/>
                  <a:pt x="579" y="502"/>
                  <a:pt x="579" y="502"/>
                </a:cubicBezTo>
                <a:lnTo>
                  <a:pt x="579" y="113"/>
                </a:lnTo>
                <a:close/>
                <a:moveTo>
                  <a:pt x="219" y="226"/>
                </a:moveTo>
                <a:lnTo>
                  <a:pt x="219" y="226"/>
                </a:lnTo>
                <a:cubicBezTo>
                  <a:pt x="226" y="219"/>
                  <a:pt x="247" y="219"/>
                  <a:pt x="254" y="226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353" y="226"/>
                  <a:pt x="353" y="226"/>
                  <a:pt x="353" y="226"/>
                </a:cubicBezTo>
                <a:cubicBezTo>
                  <a:pt x="360" y="219"/>
                  <a:pt x="381" y="219"/>
                  <a:pt x="388" y="226"/>
                </a:cubicBezTo>
                <a:cubicBezTo>
                  <a:pt x="403" y="241"/>
                  <a:pt x="403" y="255"/>
                  <a:pt x="388" y="269"/>
                </a:cubicBezTo>
                <a:cubicBezTo>
                  <a:pt x="346" y="311"/>
                  <a:pt x="346" y="311"/>
                  <a:pt x="346" y="311"/>
                </a:cubicBezTo>
                <a:cubicBezTo>
                  <a:pt x="388" y="361"/>
                  <a:pt x="388" y="361"/>
                  <a:pt x="388" y="361"/>
                </a:cubicBezTo>
                <a:cubicBezTo>
                  <a:pt x="403" y="368"/>
                  <a:pt x="403" y="389"/>
                  <a:pt x="388" y="403"/>
                </a:cubicBezTo>
                <a:cubicBezTo>
                  <a:pt x="381" y="410"/>
                  <a:pt x="360" y="410"/>
                  <a:pt x="353" y="403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254" y="403"/>
                  <a:pt x="254" y="403"/>
                  <a:pt x="254" y="403"/>
                </a:cubicBezTo>
                <a:cubicBezTo>
                  <a:pt x="247" y="410"/>
                  <a:pt x="226" y="410"/>
                  <a:pt x="219" y="403"/>
                </a:cubicBezTo>
                <a:cubicBezTo>
                  <a:pt x="205" y="389"/>
                  <a:pt x="205" y="368"/>
                  <a:pt x="219" y="361"/>
                </a:cubicBezTo>
                <a:cubicBezTo>
                  <a:pt x="261" y="311"/>
                  <a:pt x="261" y="311"/>
                  <a:pt x="261" y="311"/>
                </a:cubicBezTo>
                <a:cubicBezTo>
                  <a:pt x="219" y="269"/>
                  <a:pt x="219" y="269"/>
                  <a:pt x="219" y="269"/>
                </a:cubicBezTo>
                <a:cubicBezTo>
                  <a:pt x="205" y="255"/>
                  <a:pt x="205" y="241"/>
                  <a:pt x="219" y="2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6" name="Freeform 162"/>
          <p:cNvSpPr>
            <a:spLocks noChangeArrowheads="1"/>
          </p:cNvSpPr>
          <p:nvPr/>
        </p:nvSpPr>
        <p:spPr bwMode="auto">
          <a:xfrm>
            <a:off x="3465513" y="677863"/>
            <a:ext cx="215900" cy="190500"/>
          </a:xfrm>
          <a:custGeom>
            <a:avLst/>
            <a:gdLst>
              <a:gd name="T0" fmla="*/ 205475 w 601"/>
              <a:gd name="T1" fmla="*/ 190141 h 531"/>
              <a:gd name="T2" fmla="*/ 205475 w 601"/>
              <a:gd name="T3" fmla="*/ 190141 h 531"/>
              <a:gd name="T4" fmla="*/ 10058 w 601"/>
              <a:gd name="T5" fmla="*/ 190141 h 531"/>
              <a:gd name="T6" fmla="*/ 0 w 601"/>
              <a:gd name="T7" fmla="*/ 180096 h 531"/>
              <a:gd name="T8" fmla="*/ 0 w 601"/>
              <a:gd name="T9" fmla="*/ 10045 h 531"/>
              <a:gd name="T10" fmla="*/ 10058 w 601"/>
              <a:gd name="T11" fmla="*/ 0 h 531"/>
              <a:gd name="T12" fmla="*/ 205475 w 601"/>
              <a:gd name="T13" fmla="*/ 0 h 531"/>
              <a:gd name="T14" fmla="*/ 215533 w 601"/>
              <a:gd name="T15" fmla="*/ 10045 h 531"/>
              <a:gd name="T16" fmla="*/ 215533 w 601"/>
              <a:gd name="T17" fmla="*/ 180096 h 531"/>
              <a:gd name="T18" fmla="*/ 205475 w 601"/>
              <a:gd name="T19" fmla="*/ 190141 h 531"/>
              <a:gd name="T20" fmla="*/ 20116 w 601"/>
              <a:gd name="T21" fmla="*/ 10045 h 531"/>
              <a:gd name="T22" fmla="*/ 20116 w 601"/>
              <a:gd name="T23" fmla="*/ 10045 h 531"/>
              <a:gd name="T24" fmla="*/ 10058 w 601"/>
              <a:gd name="T25" fmla="*/ 20449 h 531"/>
              <a:gd name="T26" fmla="*/ 20116 w 601"/>
              <a:gd name="T27" fmla="*/ 30494 h 531"/>
              <a:gd name="T28" fmla="*/ 30175 w 601"/>
              <a:gd name="T29" fmla="*/ 20449 h 531"/>
              <a:gd name="T30" fmla="*/ 20116 w 601"/>
              <a:gd name="T31" fmla="*/ 10045 h 531"/>
              <a:gd name="T32" fmla="*/ 50650 w 601"/>
              <a:gd name="T33" fmla="*/ 10045 h 531"/>
              <a:gd name="T34" fmla="*/ 50650 w 601"/>
              <a:gd name="T35" fmla="*/ 10045 h 531"/>
              <a:gd name="T36" fmla="*/ 40592 w 601"/>
              <a:gd name="T37" fmla="*/ 20449 h 531"/>
              <a:gd name="T38" fmla="*/ 50650 w 601"/>
              <a:gd name="T39" fmla="*/ 30494 h 531"/>
              <a:gd name="T40" fmla="*/ 60708 w 601"/>
              <a:gd name="T41" fmla="*/ 20449 h 531"/>
              <a:gd name="T42" fmla="*/ 50650 w 601"/>
              <a:gd name="T43" fmla="*/ 10045 h 531"/>
              <a:gd name="T44" fmla="*/ 81184 w 601"/>
              <a:gd name="T45" fmla="*/ 10045 h 531"/>
              <a:gd name="T46" fmla="*/ 81184 w 601"/>
              <a:gd name="T47" fmla="*/ 10045 h 531"/>
              <a:gd name="T48" fmla="*/ 70767 w 601"/>
              <a:gd name="T49" fmla="*/ 20449 h 531"/>
              <a:gd name="T50" fmla="*/ 81184 w 601"/>
              <a:gd name="T51" fmla="*/ 30494 h 531"/>
              <a:gd name="T52" fmla="*/ 91242 w 601"/>
              <a:gd name="T53" fmla="*/ 20449 h 531"/>
              <a:gd name="T54" fmla="*/ 81184 w 601"/>
              <a:gd name="T55" fmla="*/ 10045 h 531"/>
              <a:gd name="T56" fmla="*/ 205475 w 601"/>
              <a:gd name="T57" fmla="*/ 40540 h 531"/>
              <a:gd name="T58" fmla="*/ 205475 w 601"/>
              <a:gd name="T59" fmla="*/ 40540 h 531"/>
              <a:gd name="T60" fmla="*/ 195416 w 601"/>
              <a:gd name="T61" fmla="*/ 40540 h 531"/>
              <a:gd name="T62" fmla="*/ 20116 w 601"/>
              <a:gd name="T63" fmla="*/ 40540 h 531"/>
              <a:gd name="T64" fmla="*/ 10058 w 601"/>
              <a:gd name="T65" fmla="*/ 40540 h 531"/>
              <a:gd name="T66" fmla="*/ 10058 w 601"/>
              <a:gd name="T67" fmla="*/ 180096 h 531"/>
              <a:gd name="T68" fmla="*/ 205475 w 601"/>
              <a:gd name="T69" fmla="*/ 180096 h 531"/>
              <a:gd name="T70" fmla="*/ 205475 w 601"/>
              <a:gd name="T71" fmla="*/ 40540 h 531"/>
              <a:gd name="T72" fmla="*/ 78669 w 601"/>
              <a:gd name="T73" fmla="*/ 101528 h 531"/>
              <a:gd name="T74" fmla="*/ 78669 w 601"/>
              <a:gd name="T75" fmla="*/ 101528 h 531"/>
              <a:gd name="T76" fmla="*/ 83699 w 601"/>
              <a:gd name="T77" fmla="*/ 106551 h 531"/>
              <a:gd name="T78" fmla="*/ 83699 w 601"/>
              <a:gd name="T79" fmla="*/ 106551 h 531"/>
              <a:gd name="T80" fmla="*/ 98786 w 601"/>
              <a:gd name="T81" fmla="*/ 119107 h 531"/>
              <a:gd name="T82" fmla="*/ 131834 w 601"/>
              <a:gd name="T83" fmla="*/ 86460 h 531"/>
              <a:gd name="T84" fmla="*/ 131834 w 601"/>
              <a:gd name="T85" fmla="*/ 86460 h 531"/>
              <a:gd name="T86" fmla="*/ 139378 w 601"/>
              <a:gd name="T87" fmla="*/ 81079 h 531"/>
              <a:gd name="T88" fmla="*/ 149795 w 601"/>
              <a:gd name="T89" fmla="*/ 91483 h 531"/>
              <a:gd name="T90" fmla="*/ 144407 w 601"/>
              <a:gd name="T91" fmla="*/ 99017 h 531"/>
              <a:gd name="T92" fmla="*/ 144407 w 601"/>
              <a:gd name="T93" fmla="*/ 99017 h 531"/>
              <a:gd name="T94" fmla="*/ 103815 w 601"/>
              <a:gd name="T95" fmla="*/ 139556 h 531"/>
              <a:gd name="T96" fmla="*/ 103815 w 601"/>
              <a:gd name="T97" fmla="*/ 139556 h 531"/>
              <a:gd name="T98" fmla="*/ 98786 w 601"/>
              <a:gd name="T99" fmla="*/ 142068 h 531"/>
              <a:gd name="T100" fmla="*/ 91242 w 601"/>
              <a:gd name="T101" fmla="*/ 139556 h 531"/>
              <a:gd name="T102" fmla="*/ 91242 w 601"/>
              <a:gd name="T103" fmla="*/ 139556 h 531"/>
              <a:gd name="T104" fmla="*/ 70767 w 601"/>
              <a:gd name="T105" fmla="*/ 119107 h 531"/>
              <a:gd name="T106" fmla="*/ 70767 w 601"/>
              <a:gd name="T107" fmla="*/ 119107 h 531"/>
              <a:gd name="T108" fmla="*/ 68252 w 601"/>
              <a:gd name="T109" fmla="*/ 111573 h 531"/>
              <a:gd name="T110" fmla="*/ 78669 w 601"/>
              <a:gd name="T111" fmla="*/ 101528 h 53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93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19" y="283"/>
                </a:moveTo>
                <a:lnTo>
                  <a:pt x="219" y="283"/>
                </a:lnTo>
                <a:cubicBezTo>
                  <a:pt x="226" y="283"/>
                  <a:pt x="233" y="290"/>
                  <a:pt x="233" y="297"/>
                </a:cubicBezTo>
                <a:cubicBezTo>
                  <a:pt x="275" y="332"/>
                  <a:pt x="275" y="332"/>
                  <a:pt x="275" y="332"/>
                </a:cubicBezTo>
                <a:cubicBezTo>
                  <a:pt x="367" y="241"/>
                  <a:pt x="367" y="241"/>
                  <a:pt x="367" y="241"/>
                </a:cubicBezTo>
                <a:cubicBezTo>
                  <a:pt x="374" y="234"/>
                  <a:pt x="381" y="226"/>
                  <a:pt x="388" y="226"/>
                </a:cubicBezTo>
                <a:cubicBezTo>
                  <a:pt x="402" y="226"/>
                  <a:pt x="417" y="241"/>
                  <a:pt x="417" y="255"/>
                </a:cubicBezTo>
                <a:cubicBezTo>
                  <a:pt x="417" y="262"/>
                  <a:pt x="410" y="269"/>
                  <a:pt x="402" y="276"/>
                </a:cubicBezTo>
                <a:cubicBezTo>
                  <a:pt x="289" y="389"/>
                  <a:pt x="289" y="389"/>
                  <a:pt x="289" y="389"/>
                </a:cubicBezTo>
                <a:cubicBezTo>
                  <a:pt x="289" y="396"/>
                  <a:pt x="282" y="396"/>
                  <a:pt x="275" y="396"/>
                </a:cubicBezTo>
                <a:cubicBezTo>
                  <a:pt x="268" y="396"/>
                  <a:pt x="261" y="396"/>
                  <a:pt x="254" y="389"/>
                </a:cubicBezTo>
                <a:cubicBezTo>
                  <a:pt x="197" y="332"/>
                  <a:pt x="197" y="332"/>
                  <a:pt x="197" y="332"/>
                </a:cubicBezTo>
                <a:cubicBezTo>
                  <a:pt x="190" y="325"/>
                  <a:pt x="190" y="318"/>
                  <a:pt x="190" y="311"/>
                </a:cubicBezTo>
                <a:cubicBezTo>
                  <a:pt x="190" y="297"/>
                  <a:pt x="197" y="283"/>
                  <a:pt x="219" y="2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" name="Freeform 163"/>
          <p:cNvSpPr>
            <a:spLocks noChangeArrowheads="1"/>
          </p:cNvSpPr>
          <p:nvPr/>
        </p:nvSpPr>
        <p:spPr bwMode="auto">
          <a:xfrm>
            <a:off x="3086100" y="677863"/>
            <a:ext cx="215900" cy="190500"/>
          </a:xfrm>
          <a:custGeom>
            <a:avLst/>
            <a:gdLst>
              <a:gd name="T0" fmla="*/ 205475 w 601"/>
              <a:gd name="T1" fmla="*/ 190141 h 531"/>
              <a:gd name="T2" fmla="*/ 205475 w 601"/>
              <a:gd name="T3" fmla="*/ 190141 h 531"/>
              <a:gd name="T4" fmla="*/ 10058 w 601"/>
              <a:gd name="T5" fmla="*/ 190141 h 531"/>
              <a:gd name="T6" fmla="*/ 0 w 601"/>
              <a:gd name="T7" fmla="*/ 180096 h 531"/>
              <a:gd name="T8" fmla="*/ 0 w 601"/>
              <a:gd name="T9" fmla="*/ 10045 h 531"/>
              <a:gd name="T10" fmla="*/ 10058 w 601"/>
              <a:gd name="T11" fmla="*/ 0 h 531"/>
              <a:gd name="T12" fmla="*/ 205475 w 601"/>
              <a:gd name="T13" fmla="*/ 0 h 531"/>
              <a:gd name="T14" fmla="*/ 215533 w 601"/>
              <a:gd name="T15" fmla="*/ 10045 h 531"/>
              <a:gd name="T16" fmla="*/ 215533 w 601"/>
              <a:gd name="T17" fmla="*/ 180096 h 531"/>
              <a:gd name="T18" fmla="*/ 205475 w 601"/>
              <a:gd name="T19" fmla="*/ 190141 h 531"/>
              <a:gd name="T20" fmla="*/ 20116 w 601"/>
              <a:gd name="T21" fmla="*/ 10045 h 531"/>
              <a:gd name="T22" fmla="*/ 20116 w 601"/>
              <a:gd name="T23" fmla="*/ 10045 h 531"/>
              <a:gd name="T24" fmla="*/ 10058 w 601"/>
              <a:gd name="T25" fmla="*/ 20449 h 531"/>
              <a:gd name="T26" fmla="*/ 20116 w 601"/>
              <a:gd name="T27" fmla="*/ 30494 h 531"/>
              <a:gd name="T28" fmla="*/ 30175 w 601"/>
              <a:gd name="T29" fmla="*/ 20449 h 531"/>
              <a:gd name="T30" fmla="*/ 20116 w 601"/>
              <a:gd name="T31" fmla="*/ 10045 h 531"/>
              <a:gd name="T32" fmla="*/ 50650 w 601"/>
              <a:gd name="T33" fmla="*/ 10045 h 531"/>
              <a:gd name="T34" fmla="*/ 50650 w 601"/>
              <a:gd name="T35" fmla="*/ 10045 h 531"/>
              <a:gd name="T36" fmla="*/ 40592 w 601"/>
              <a:gd name="T37" fmla="*/ 20449 h 531"/>
              <a:gd name="T38" fmla="*/ 50650 w 601"/>
              <a:gd name="T39" fmla="*/ 30494 h 531"/>
              <a:gd name="T40" fmla="*/ 60708 w 601"/>
              <a:gd name="T41" fmla="*/ 20449 h 531"/>
              <a:gd name="T42" fmla="*/ 50650 w 601"/>
              <a:gd name="T43" fmla="*/ 10045 h 531"/>
              <a:gd name="T44" fmla="*/ 81184 w 601"/>
              <a:gd name="T45" fmla="*/ 10045 h 531"/>
              <a:gd name="T46" fmla="*/ 81184 w 601"/>
              <a:gd name="T47" fmla="*/ 10045 h 531"/>
              <a:gd name="T48" fmla="*/ 70767 w 601"/>
              <a:gd name="T49" fmla="*/ 20449 h 531"/>
              <a:gd name="T50" fmla="*/ 81184 w 601"/>
              <a:gd name="T51" fmla="*/ 30494 h 531"/>
              <a:gd name="T52" fmla="*/ 91242 w 601"/>
              <a:gd name="T53" fmla="*/ 20449 h 531"/>
              <a:gd name="T54" fmla="*/ 81184 w 601"/>
              <a:gd name="T55" fmla="*/ 10045 h 531"/>
              <a:gd name="T56" fmla="*/ 205475 w 601"/>
              <a:gd name="T57" fmla="*/ 40540 h 531"/>
              <a:gd name="T58" fmla="*/ 205475 w 601"/>
              <a:gd name="T59" fmla="*/ 40540 h 531"/>
              <a:gd name="T60" fmla="*/ 195416 w 601"/>
              <a:gd name="T61" fmla="*/ 40540 h 531"/>
              <a:gd name="T62" fmla="*/ 20116 w 601"/>
              <a:gd name="T63" fmla="*/ 40540 h 531"/>
              <a:gd name="T64" fmla="*/ 10058 w 601"/>
              <a:gd name="T65" fmla="*/ 40540 h 531"/>
              <a:gd name="T66" fmla="*/ 10058 w 601"/>
              <a:gd name="T67" fmla="*/ 180096 h 531"/>
              <a:gd name="T68" fmla="*/ 205475 w 601"/>
              <a:gd name="T69" fmla="*/ 180096 h 531"/>
              <a:gd name="T70" fmla="*/ 205475 w 601"/>
              <a:gd name="T71" fmla="*/ 40540 h 531"/>
              <a:gd name="T72" fmla="*/ 73281 w 601"/>
              <a:gd name="T73" fmla="*/ 101528 h 531"/>
              <a:gd name="T74" fmla="*/ 73281 w 601"/>
              <a:gd name="T75" fmla="*/ 101528 h 531"/>
              <a:gd name="T76" fmla="*/ 96271 w 601"/>
              <a:gd name="T77" fmla="*/ 101528 h 531"/>
              <a:gd name="T78" fmla="*/ 96271 w 601"/>
              <a:gd name="T79" fmla="*/ 101528 h 531"/>
              <a:gd name="T80" fmla="*/ 116747 w 601"/>
              <a:gd name="T81" fmla="*/ 101528 h 531"/>
              <a:gd name="T82" fmla="*/ 116747 w 601"/>
              <a:gd name="T83" fmla="*/ 101528 h 531"/>
              <a:gd name="T84" fmla="*/ 141892 w 601"/>
              <a:gd name="T85" fmla="*/ 101528 h 531"/>
              <a:gd name="T86" fmla="*/ 152310 w 601"/>
              <a:gd name="T87" fmla="*/ 111573 h 531"/>
              <a:gd name="T88" fmla="*/ 141892 w 601"/>
              <a:gd name="T89" fmla="*/ 121619 h 531"/>
              <a:gd name="T90" fmla="*/ 141892 w 601"/>
              <a:gd name="T91" fmla="*/ 121619 h 531"/>
              <a:gd name="T92" fmla="*/ 86213 w 601"/>
              <a:gd name="T93" fmla="*/ 121619 h 531"/>
              <a:gd name="T94" fmla="*/ 86213 w 601"/>
              <a:gd name="T95" fmla="*/ 121619 h 531"/>
              <a:gd name="T96" fmla="*/ 73281 w 601"/>
              <a:gd name="T97" fmla="*/ 121619 h 531"/>
              <a:gd name="T98" fmla="*/ 63223 w 601"/>
              <a:gd name="T99" fmla="*/ 111573 h 531"/>
              <a:gd name="T100" fmla="*/ 73281 w 601"/>
              <a:gd name="T101" fmla="*/ 101528 h 53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86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35" y="28"/>
                  <a:pt x="28" y="43"/>
                  <a:pt x="28" y="57"/>
                </a:cubicBezTo>
                <a:cubicBezTo>
                  <a:pt x="28" y="78"/>
                  <a:pt x="35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4" y="28"/>
                  <a:pt x="197" y="43"/>
                  <a:pt x="197" y="57"/>
                </a:cubicBezTo>
                <a:cubicBezTo>
                  <a:pt x="197" y="78"/>
                  <a:pt x="204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04" y="283"/>
                </a:moveTo>
                <a:lnTo>
                  <a:pt x="204" y="283"/>
                </a:lnTo>
                <a:cubicBezTo>
                  <a:pt x="268" y="283"/>
                  <a:pt x="268" y="283"/>
                  <a:pt x="268" y="283"/>
                </a:cubicBezTo>
                <a:cubicBezTo>
                  <a:pt x="325" y="283"/>
                  <a:pt x="325" y="283"/>
                  <a:pt x="325" y="283"/>
                </a:cubicBezTo>
                <a:cubicBezTo>
                  <a:pt x="395" y="283"/>
                  <a:pt x="395" y="283"/>
                  <a:pt x="395" y="283"/>
                </a:cubicBezTo>
                <a:cubicBezTo>
                  <a:pt x="409" y="283"/>
                  <a:pt x="424" y="297"/>
                  <a:pt x="424" y="311"/>
                </a:cubicBezTo>
                <a:cubicBezTo>
                  <a:pt x="424" y="332"/>
                  <a:pt x="409" y="339"/>
                  <a:pt x="395" y="339"/>
                </a:cubicBezTo>
                <a:cubicBezTo>
                  <a:pt x="240" y="339"/>
                  <a:pt x="240" y="339"/>
                  <a:pt x="240" y="339"/>
                </a:cubicBezTo>
                <a:cubicBezTo>
                  <a:pt x="204" y="339"/>
                  <a:pt x="204" y="339"/>
                  <a:pt x="204" y="339"/>
                </a:cubicBezTo>
                <a:cubicBezTo>
                  <a:pt x="190" y="339"/>
                  <a:pt x="176" y="332"/>
                  <a:pt x="176" y="311"/>
                </a:cubicBezTo>
                <a:cubicBezTo>
                  <a:pt x="176" y="297"/>
                  <a:pt x="190" y="283"/>
                  <a:pt x="204" y="2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" name="Freeform 164"/>
          <p:cNvSpPr>
            <a:spLocks noChangeArrowheads="1"/>
          </p:cNvSpPr>
          <p:nvPr/>
        </p:nvSpPr>
        <p:spPr bwMode="auto">
          <a:xfrm>
            <a:off x="2703513" y="677863"/>
            <a:ext cx="219075" cy="190500"/>
          </a:xfrm>
          <a:custGeom>
            <a:avLst/>
            <a:gdLst>
              <a:gd name="T0" fmla="*/ 208635 w 609"/>
              <a:gd name="T1" fmla="*/ 190141 h 531"/>
              <a:gd name="T2" fmla="*/ 208635 w 609"/>
              <a:gd name="T3" fmla="*/ 190141 h 531"/>
              <a:gd name="T4" fmla="*/ 10432 w 609"/>
              <a:gd name="T5" fmla="*/ 190141 h 531"/>
              <a:gd name="T6" fmla="*/ 0 w 609"/>
              <a:gd name="T7" fmla="*/ 180096 h 531"/>
              <a:gd name="T8" fmla="*/ 0 w 609"/>
              <a:gd name="T9" fmla="*/ 10045 h 531"/>
              <a:gd name="T10" fmla="*/ 10432 w 609"/>
              <a:gd name="T11" fmla="*/ 0 h 531"/>
              <a:gd name="T12" fmla="*/ 208635 w 609"/>
              <a:gd name="T13" fmla="*/ 0 h 531"/>
              <a:gd name="T14" fmla="*/ 218707 w 609"/>
              <a:gd name="T15" fmla="*/ 10045 h 531"/>
              <a:gd name="T16" fmla="*/ 218707 w 609"/>
              <a:gd name="T17" fmla="*/ 180096 h 531"/>
              <a:gd name="T18" fmla="*/ 208635 w 609"/>
              <a:gd name="T19" fmla="*/ 190141 h 531"/>
              <a:gd name="T20" fmla="*/ 20504 w 609"/>
              <a:gd name="T21" fmla="*/ 10045 h 531"/>
              <a:gd name="T22" fmla="*/ 20504 w 609"/>
              <a:gd name="T23" fmla="*/ 10045 h 531"/>
              <a:gd name="T24" fmla="*/ 10432 w 609"/>
              <a:gd name="T25" fmla="*/ 20449 h 531"/>
              <a:gd name="T26" fmla="*/ 20504 w 609"/>
              <a:gd name="T27" fmla="*/ 30494 h 531"/>
              <a:gd name="T28" fmla="*/ 30576 w 609"/>
              <a:gd name="T29" fmla="*/ 20449 h 531"/>
              <a:gd name="T30" fmla="*/ 20504 w 609"/>
              <a:gd name="T31" fmla="*/ 10045 h 531"/>
              <a:gd name="T32" fmla="*/ 51080 w 609"/>
              <a:gd name="T33" fmla="*/ 10045 h 531"/>
              <a:gd name="T34" fmla="*/ 51080 w 609"/>
              <a:gd name="T35" fmla="*/ 10045 h 531"/>
              <a:gd name="T36" fmla="*/ 40648 w 609"/>
              <a:gd name="T37" fmla="*/ 20449 h 531"/>
              <a:gd name="T38" fmla="*/ 51080 w 609"/>
              <a:gd name="T39" fmla="*/ 30494 h 531"/>
              <a:gd name="T40" fmla="*/ 61152 w 609"/>
              <a:gd name="T41" fmla="*/ 20449 h 531"/>
              <a:gd name="T42" fmla="*/ 51080 w 609"/>
              <a:gd name="T43" fmla="*/ 10045 h 531"/>
              <a:gd name="T44" fmla="*/ 81296 w 609"/>
              <a:gd name="T45" fmla="*/ 10045 h 531"/>
              <a:gd name="T46" fmla="*/ 81296 w 609"/>
              <a:gd name="T47" fmla="*/ 10045 h 531"/>
              <a:gd name="T48" fmla="*/ 71224 w 609"/>
              <a:gd name="T49" fmla="*/ 20449 h 531"/>
              <a:gd name="T50" fmla="*/ 81296 w 609"/>
              <a:gd name="T51" fmla="*/ 30494 h 531"/>
              <a:gd name="T52" fmla="*/ 91728 w 609"/>
              <a:gd name="T53" fmla="*/ 20449 h 531"/>
              <a:gd name="T54" fmla="*/ 81296 w 609"/>
              <a:gd name="T55" fmla="*/ 10045 h 531"/>
              <a:gd name="T56" fmla="*/ 208635 w 609"/>
              <a:gd name="T57" fmla="*/ 40540 h 531"/>
              <a:gd name="T58" fmla="*/ 208635 w 609"/>
              <a:gd name="T59" fmla="*/ 40540 h 531"/>
              <a:gd name="T60" fmla="*/ 198563 w 609"/>
              <a:gd name="T61" fmla="*/ 40540 h 531"/>
              <a:gd name="T62" fmla="*/ 20504 w 609"/>
              <a:gd name="T63" fmla="*/ 40540 h 531"/>
              <a:gd name="T64" fmla="*/ 10432 w 609"/>
              <a:gd name="T65" fmla="*/ 40540 h 531"/>
              <a:gd name="T66" fmla="*/ 10432 w 609"/>
              <a:gd name="T67" fmla="*/ 180096 h 531"/>
              <a:gd name="T68" fmla="*/ 208635 w 609"/>
              <a:gd name="T69" fmla="*/ 180096 h 531"/>
              <a:gd name="T70" fmla="*/ 208635 w 609"/>
              <a:gd name="T71" fmla="*/ 40540 h 531"/>
              <a:gd name="T72" fmla="*/ 76260 w 609"/>
              <a:gd name="T73" fmla="*/ 101528 h 531"/>
              <a:gd name="T74" fmla="*/ 76260 w 609"/>
              <a:gd name="T75" fmla="*/ 101528 h 531"/>
              <a:gd name="T76" fmla="*/ 99282 w 609"/>
              <a:gd name="T77" fmla="*/ 101528 h 531"/>
              <a:gd name="T78" fmla="*/ 99282 w 609"/>
              <a:gd name="T79" fmla="*/ 78568 h 531"/>
              <a:gd name="T80" fmla="*/ 109354 w 609"/>
              <a:gd name="T81" fmla="*/ 68523 h 531"/>
              <a:gd name="T82" fmla="*/ 119785 w 609"/>
              <a:gd name="T83" fmla="*/ 78568 h 531"/>
              <a:gd name="T84" fmla="*/ 119785 w 609"/>
              <a:gd name="T85" fmla="*/ 101528 h 531"/>
              <a:gd name="T86" fmla="*/ 142448 w 609"/>
              <a:gd name="T87" fmla="*/ 101528 h 531"/>
              <a:gd name="T88" fmla="*/ 152520 w 609"/>
              <a:gd name="T89" fmla="*/ 111573 h 531"/>
              <a:gd name="T90" fmla="*/ 142448 w 609"/>
              <a:gd name="T91" fmla="*/ 121619 h 531"/>
              <a:gd name="T92" fmla="*/ 119785 w 609"/>
              <a:gd name="T93" fmla="*/ 121619 h 531"/>
              <a:gd name="T94" fmla="*/ 119785 w 609"/>
              <a:gd name="T95" fmla="*/ 147090 h 531"/>
              <a:gd name="T96" fmla="*/ 109354 w 609"/>
              <a:gd name="T97" fmla="*/ 157136 h 531"/>
              <a:gd name="T98" fmla="*/ 99282 w 609"/>
              <a:gd name="T99" fmla="*/ 147090 h 531"/>
              <a:gd name="T100" fmla="*/ 99282 w 609"/>
              <a:gd name="T101" fmla="*/ 121619 h 531"/>
              <a:gd name="T102" fmla="*/ 76260 w 609"/>
              <a:gd name="T103" fmla="*/ 121619 h 531"/>
              <a:gd name="T104" fmla="*/ 66188 w 609"/>
              <a:gd name="T105" fmla="*/ 111573 h 531"/>
              <a:gd name="T106" fmla="*/ 76260 w 609"/>
              <a:gd name="T107" fmla="*/ 101528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8" y="85"/>
                  <a:pt x="255" y="78"/>
                  <a:pt x="255" y="57"/>
                </a:cubicBezTo>
                <a:cubicBezTo>
                  <a:pt x="255" y="43"/>
                  <a:pt x="248" y="28"/>
                  <a:pt x="226" y="28"/>
                </a:cubicBezTo>
                <a:close/>
                <a:moveTo>
                  <a:pt x="580" y="113"/>
                </a:moveTo>
                <a:lnTo>
                  <a:pt x="580" y="113"/>
                </a:lnTo>
                <a:cubicBezTo>
                  <a:pt x="552" y="113"/>
                  <a:pt x="552" y="113"/>
                  <a:pt x="552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502"/>
                  <a:pt x="29" y="502"/>
                  <a:pt x="29" y="502"/>
                </a:cubicBezTo>
                <a:cubicBezTo>
                  <a:pt x="580" y="502"/>
                  <a:pt x="580" y="502"/>
                  <a:pt x="580" y="502"/>
                </a:cubicBezTo>
                <a:lnTo>
                  <a:pt x="580" y="113"/>
                </a:lnTo>
                <a:close/>
                <a:moveTo>
                  <a:pt x="212" y="283"/>
                </a:moveTo>
                <a:lnTo>
                  <a:pt x="212" y="283"/>
                </a:lnTo>
                <a:cubicBezTo>
                  <a:pt x="276" y="283"/>
                  <a:pt x="276" y="283"/>
                  <a:pt x="276" y="283"/>
                </a:cubicBezTo>
                <a:cubicBezTo>
                  <a:pt x="276" y="219"/>
                  <a:pt x="276" y="219"/>
                  <a:pt x="276" y="219"/>
                </a:cubicBezTo>
                <a:cubicBezTo>
                  <a:pt x="276" y="205"/>
                  <a:pt x="290" y="191"/>
                  <a:pt x="304" y="191"/>
                </a:cubicBezTo>
                <a:cubicBezTo>
                  <a:pt x="318" y="191"/>
                  <a:pt x="333" y="205"/>
                  <a:pt x="333" y="219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96" y="283"/>
                  <a:pt x="396" y="283"/>
                  <a:pt x="396" y="283"/>
                </a:cubicBezTo>
                <a:cubicBezTo>
                  <a:pt x="417" y="283"/>
                  <a:pt x="424" y="297"/>
                  <a:pt x="424" y="311"/>
                </a:cubicBezTo>
                <a:cubicBezTo>
                  <a:pt x="424" y="332"/>
                  <a:pt x="417" y="339"/>
                  <a:pt x="396" y="339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3" y="410"/>
                  <a:pt x="333" y="410"/>
                  <a:pt x="333" y="410"/>
                </a:cubicBezTo>
                <a:cubicBezTo>
                  <a:pt x="333" y="424"/>
                  <a:pt x="318" y="438"/>
                  <a:pt x="304" y="438"/>
                </a:cubicBezTo>
                <a:cubicBezTo>
                  <a:pt x="290" y="438"/>
                  <a:pt x="276" y="424"/>
                  <a:pt x="276" y="410"/>
                </a:cubicBezTo>
                <a:cubicBezTo>
                  <a:pt x="276" y="339"/>
                  <a:pt x="276" y="339"/>
                  <a:pt x="276" y="339"/>
                </a:cubicBezTo>
                <a:cubicBezTo>
                  <a:pt x="212" y="339"/>
                  <a:pt x="212" y="339"/>
                  <a:pt x="212" y="339"/>
                </a:cubicBezTo>
                <a:cubicBezTo>
                  <a:pt x="191" y="339"/>
                  <a:pt x="184" y="332"/>
                  <a:pt x="184" y="311"/>
                </a:cubicBezTo>
                <a:cubicBezTo>
                  <a:pt x="184" y="297"/>
                  <a:pt x="191" y="283"/>
                  <a:pt x="212" y="2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" name="Freeform 165"/>
          <p:cNvSpPr>
            <a:spLocks noChangeArrowheads="1"/>
          </p:cNvSpPr>
          <p:nvPr/>
        </p:nvSpPr>
        <p:spPr bwMode="auto">
          <a:xfrm>
            <a:off x="2325688" y="677863"/>
            <a:ext cx="217487" cy="190500"/>
          </a:xfrm>
          <a:custGeom>
            <a:avLst/>
            <a:gdLst>
              <a:gd name="T0" fmla="*/ 207002 w 602"/>
              <a:gd name="T1" fmla="*/ 190141 h 531"/>
              <a:gd name="T2" fmla="*/ 207002 w 602"/>
              <a:gd name="T3" fmla="*/ 190141 h 531"/>
              <a:gd name="T4" fmla="*/ 10477 w 602"/>
              <a:gd name="T5" fmla="*/ 190141 h 531"/>
              <a:gd name="T6" fmla="*/ 0 w 602"/>
              <a:gd name="T7" fmla="*/ 180096 h 531"/>
              <a:gd name="T8" fmla="*/ 0 w 602"/>
              <a:gd name="T9" fmla="*/ 10045 h 531"/>
              <a:gd name="T10" fmla="*/ 10477 w 602"/>
              <a:gd name="T11" fmla="*/ 0 h 531"/>
              <a:gd name="T12" fmla="*/ 207002 w 602"/>
              <a:gd name="T13" fmla="*/ 0 h 531"/>
              <a:gd name="T14" fmla="*/ 217118 w 602"/>
              <a:gd name="T15" fmla="*/ 10045 h 531"/>
              <a:gd name="T16" fmla="*/ 217118 w 602"/>
              <a:gd name="T17" fmla="*/ 180096 h 531"/>
              <a:gd name="T18" fmla="*/ 207002 w 602"/>
              <a:gd name="T19" fmla="*/ 190141 h 531"/>
              <a:gd name="T20" fmla="*/ 166180 w 602"/>
              <a:gd name="T21" fmla="*/ 180096 h 531"/>
              <a:gd name="T22" fmla="*/ 166180 w 602"/>
              <a:gd name="T23" fmla="*/ 180096 h 531"/>
              <a:gd name="T24" fmla="*/ 207002 w 602"/>
              <a:gd name="T25" fmla="*/ 180096 h 531"/>
              <a:gd name="T26" fmla="*/ 207002 w 602"/>
              <a:gd name="T27" fmla="*/ 91483 h 531"/>
              <a:gd name="T28" fmla="*/ 204474 w 602"/>
              <a:gd name="T29" fmla="*/ 91483 h 531"/>
              <a:gd name="T30" fmla="*/ 204474 w 602"/>
              <a:gd name="T31" fmla="*/ 91483 h 531"/>
              <a:gd name="T32" fmla="*/ 166180 w 602"/>
              <a:gd name="T33" fmla="*/ 91483 h 531"/>
              <a:gd name="T34" fmla="*/ 166180 w 602"/>
              <a:gd name="T35" fmla="*/ 180096 h 531"/>
              <a:gd name="T36" fmla="*/ 61414 w 602"/>
              <a:gd name="T37" fmla="*/ 180096 h 531"/>
              <a:gd name="T38" fmla="*/ 61414 w 602"/>
              <a:gd name="T39" fmla="*/ 180096 h 531"/>
              <a:gd name="T40" fmla="*/ 155703 w 602"/>
              <a:gd name="T41" fmla="*/ 180096 h 531"/>
              <a:gd name="T42" fmla="*/ 155703 w 602"/>
              <a:gd name="T43" fmla="*/ 91483 h 531"/>
              <a:gd name="T44" fmla="*/ 61414 w 602"/>
              <a:gd name="T45" fmla="*/ 91483 h 531"/>
              <a:gd name="T46" fmla="*/ 61414 w 602"/>
              <a:gd name="T47" fmla="*/ 180096 h 531"/>
              <a:gd name="T48" fmla="*/ 10477 w 602"/>
              <a:gd name="T49" fmla="*/ 180096 h 531"/>
              <a:gd name="T50" fmla="*/ 10477 w 602"/>
              <a:gd name="T51" fmla="*/ 180096 h 531"/>
              <a:gd name="T52" fmla="*/ 51299 w 602"/>
              <a:gd name="T53" fmla="*/ 180096 h 531"/>
              <a:gd name="T54" fmla="*/ 51299 w 602"/>
              <a:gd name="T55" fmla="*/ 91483 h 531"/>
              <a:gd name="T56" fmla="*/ 10477 w 602"/>
              <a:gd name="T57" fmla="*/ 91483 h 531"/>
              <a:gd name="T58" fmla="*/ 10477 w 602"/>
              <a:gd name="T59" fmla="*/ 180096 h 531"/>
              <a:gd name="T60" fmla="*/ 20592 w 602"/>
              <a:gd name="T61" fmla="*/ 10045 h 531"/>
              <a:gd name="T62" fmla="*/ 20592 w 602"/>
              <a:gd name="T63" fmla="*/ 10045 h 531"/>
              <a:gd name="T64" fmla="*/ 10477 w 602"/>
              <a:gd name="T65" fmla="*/ 20449 h 531"/>
              <a:gd name="T66" fmla="*/ 20592 w 602"/>
              <a:gd name="T67" fmla="*/ 30494 h 531"/>
              <a:gd name="T68" fmla="*/ 30707 w 602"/>
              <a:gd name="T69" fmla="*/ 20449 h 531"/>
              <a:gd name="T70" fmla="*/ 20592 w 602"/>
              <a:gd name="T71" fmla="*/ 10045 h 531"/>
              <a:gd name="T72" fmla="*/ 51299 w 602"/>
              <a:gd name="T73" fmla="*/ 10045 h 531"/>
              <a:gd name="T74" fmla="*/ 51299 w 602"/>
              <a:gd name="T75" fmla="*/ 10045 h 531"/>
              <a:gd name="T76" fmla="*/ 40822 w 602"/>
              <a:gd name="T77" fmla="*/ 20449 h 531"/>
              <a:gd name="T78" fmla="*/ 51299 w 602"/>
              <a:gd name="T79" fmla="*/ 30494 h 531"/>
              <a:gd name="T80" fmla="*/ 61414 w 602"/>
              <a:gd name="T81" fmla="*/ 20449 h 531"/>
              <a:gd name="T82" fmla="*/ 51299 w 602"/>
              <a:gd name="T83" fmla="*/ 10045 h 531"/>
              <a:gd name="T84" fmla="*/ 81645 w 602"/>
              <a:gd name="T85" fmla="*/ 10045 h 531"/>
              <a:gd name="T86" fmla="*/ 81645 w 602"/>
              <a:gd name="T87" fmla="*/ 10045 h 531"/>
              <a:gd name="T88" fmla="*/ 71530 w 602"/>
              <a:gd name="T89" fmla="*/ 20449 h 531"/>
              <a:gd name="T90" fmla="*/ 81645 w 602"/>
              <a:gd name="T91" fmla="*/ 30494 h 531"/>
              <a:gd name="T92" fmla="*/ 92122 w 602"/>
              <a:gd name="T93" fmla="*/ 20449 h 531"/>
              <a:gd name="T94" fmla="*/ 81645 w 602"/>
              <a:gd name="T95" fmla="*/ 10045 h 531"/>
              <a:gd name="T96" fmla="*/ 196526 w 602"/>
              <a:gd name="T97" fmla="*/ 40540 h 531"/>
              <a:gd name="T98" fmla="*/ 196526 w 602"/>
              <a:gd name="T99" fmla="*/ 40540 h 531"/>
              <a:gd name="T100" fmla="*/ 20592 w 602"/>
              <a:gd name="T101" fmla="*/ 40540 h 531"/>
              <a:gd name="T102" fmla="*/ 10477 w 602"/>
              <a:gd name="T103" fmla="*/ 40540 h 531"/>
              <a:gd name="T104" fmla="*/ 10477 w 602"/>
              <a:gd name="T105" fmla="*/ 81079 h 531"/>
              <a:gd name="T106" fmla="*/ 51299 w 602"/>
              <a:gd name="T107" fmla="*/ 81079 h 531"/>
              <a:gd name="T108" fmla="*/ 61414 w 602"/>
              <a:gd name="T109" fmla="*/ 81079 h 531"/>
              <a:gd name="T110" fmla="*/ 155703 w 602"/>
              <a:gd name="T111" fmla="*/ 81079 h 531"/>
              <a:gd name="T112" fmla="*/ 166180 w 602"/>
              <a:gd name="T113" fmla="*/ 81079 h 531"/>
              <a:gd name="T114" fmla="*/ 204474 w 602"/>
              <a:gd name="T115" fmla="*/ 81079 h 531"/>
              <a:gd name="T116" fmla="*/ 204474 w 602"/>
              <a:gd name="T117" fmla="*/ 81079 h 531"/>
              <a:gd name="T118" fmla="*/ 207002 w 602"/>
              <a:gd name="T119" fmla="*/ 81079 h 531"/>
              <a:gd name="T120" fmla="*/ 207002 w 602"/>
              <a:gd name="T121" fmla="*/ 40540 h 531"/>
              <a:gd name="T122" fmla="*/ 196526 w 602"/>
              <a:gd name="T123" fmla="*/ 40540 h 53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66" y="255"/>
                  <a:pt x="566" y="255"/>
                  <a:pt x="566" y="255"/>
                </a:cubicBez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170" y="502"/>
                </a:moveTo>
                <a:lnTo>
                  <a:pt x="170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142" y="502"/>
                  <a:pt x="142" y="502"/>
                  <a:pt x="142" y="502"/>
                </a:cubicBezTo>
                <a:cubicBezTo>
                  <a:pt x="142" y="255"/>
                  <a:pt x="142" y="255"/>
                  <a:pt x="142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1" y="85"/>
                  <a:pt x="255" y="78"/>
                  <a:pt x="255" y="57"/>
                </a:cubicBezTo>
                <a:cubicBezTo>
                  <a:pt x="255" y="43"/>
                  <a:pt x="241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142" y="226"/>
                  <a:pt x="142" y="226"/>
                  <a:pt x="142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66" y="226"/>
                  <a:pt x="566" y="226"/>
                  <a:pt x="566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" name="Freeform 166"/>
          <p:cNvSpPr>
            <a:spLocks noChangeArrowheads="1"/>
          </p:cNvSpPr>
          <p:nvPr/>
        </p:nvSpPr>
        <p:spPr bwMode="auto">
          <a:xfrm>
            <a:off x="1946275" y="677863"/>
            <a:ext cx="217488" cy="190500"/>
          </a:xfrm>
          <a:custGeom>
            <a:avLst/>
            <a:gdLst>
              <a:gd name="T0" fmla="*/ 207003 w 602"/>
              <a:gd name="T1" fmla="*/ 190141 h 531"/>
              <a:gd name="T2" fmla="*/ 207003 w 602"/>
              <a:gd name="T3" fmla="*/ 190141 h 531"/>
              <a:gd name="T4" fmla="*/ 10477 w 602"/>
              <a:gd name="T5" fmla="*/ 190141 h 531"/>
              <a:gd name="T6" fmla="*/ 0 w 602"/>
              <a:gd name="T7" fmla="*/ 180096 h 531"/>
              <a:gd name="T8" fmla="*/ 0 w 602"/>
              <a:gd name="T9" fmla="*/ 10045 h 531"/>
              <a:gd name="T10" fmla="*/ 10477 w 602"/>
              <a:gd name="T11" fmla="*/ 0 h 531"/>
              <a:gd name="T12" fmla="*/ 207003 w 602"/>
              <a:gd name="T13" fmla="*/ 0 h 531"/>
              <a:gd name="T14" fmla="*/ 217119 w 602"/>
              <a:gd name="T15" fmla="*/ 10045 h 531"/>
              <a:gd name="T16" fmla="*/ 217119 w 602"/>
              <a:gd name="T17" fmla="*/ 180096 h 531"/>
              <a:gd name="T18" fmla="*/ 207003 w 602"/>
              <a:gd name="T19" fmla="*/ 190141 h 531"/>
              <a:gd name="T20" fmla="*/ 166181 w 602"/>
              <a:gd name="T21" fmla="*/ 180096 h 531"/>
              <a:gd name="T22" fmla="*/ 166181 w 602"/>
              <a:gd name="T23" fmla="*/ 180096 h 531"/>
              <a:gd name="T24" fmla="*/ 207003 w 602"/>
              <a:gd name="T25" fmla="*/ 180096 h 531"/>
              <a:gd name="T26" fmla="*/ 207003 w 602"/>
              <a:gd name="T27" fmla="*/ 91483 h 531"/>
              <a:gd name="T28" fmla="*/ 201946 w 602"/>
              <a:gd name="T29" fmla="*/ 91483 h 531"/>
              <a:gd name="T30" fmla="*/ 201946 w 602"/>
              <a:gd name="T31" fmla="*/ 91483 h 531"/>
              <a:gd name="T32" fmla="*/ 166181 w 602"/>
              <a:gd name="T33" fmla="*/ 91483 h 531"/>
              <a:gd name="T34" fmla="*/ 166181 w 602"/>
              <a:gd name="T35" fmla="*/ 180096 h 531"/>
              <a:gd name="T36" fmla="*/ 10477 w 602"/>
              <a:gd name="T37" fmla="*/ 180096 h 531"/>
              <a:gd name="T38" fmla="*/ 10477 w 602"/>
              <a:gd name="T39" fmla="*/ 180096 h 531"/>
              <a:gd name="T40" fmla="*/ 155704 w 602"/>
              <a:gd name="T41" fmla="*/ 180096 h 531"/>
              <a:gd name="T42" fmla="*/ 155704 w 602"/>
              <a:gd name="T43" fmla="*/ 91483 h 531"/>
              <a:gd name="T44" fmla="*/ 10477 w 602"/>
              <a:gd name="T45" fmla="*/ 91483 h 531"/>
              <a:gd name="T46" fmla="*/ 10477 w 602"/>
              <a:gd name="T47" fmla="*/ 180096 h 531"/>
              <a:gd name="T48" fmla="*/ 20592 w 602"/>
              <a:gd name="T49" fmla="*/ 10045 h 531"/>
              <a:gd name="T50" fmla="*/ 20592 w 602"/>
              <a:gd name="T51" fmla="*/ 10045 h 531"/>
              <a:gd name="T52" fmla="*/ 10477 w 602"/>
              <a:gd name="T53" fmla="*/ 20449 h 531"/>
              <a:gd name="T54" fmla="*/ 20592 w 602"/>
              <a:gd name="T55" fmla="*/ 30494 h 531"/>
              <a:gd name="T56" fmla="*/ 30707 w 602"/>
              <a:gd name="T57" fmla="*/ 20449 h 531"/>
              <a:gd name="T58" fmla="*/ 20592 w 602"/>
              <a:gd name="T59" fmla="*/ 10045 h 531"/>
              <a:gd name="T60" fmla="*/ 51299 w 602"/>
              <a:gd name="T61" fmla="*/ 10045 h 531"/>
              <a:gd name="T62" fmla="*/ 51299 w 602"/>
              <a:gd name="T63" fmla="*/ 10045 h 531"/>
              <a:gd name="T64" fmla="*/ 40823 w 602"/>
              <a:gd name="T65" fmla="*/ 20449 h 531"/>
              <a:gd name="T66" fmla="*/ 51299 w 602"/>
              <a:gd name="T67" fmla="*/ 30494 h 531"/>
              <a:gd name="T68" fmla="*/ 61415 w 602"/>
              <a:gd name="T69" fmla="*/ 20449 h 531"/>
              <a:gd name="T70" fmla="*/ 51299 w 602"/>
              <a:gd name="T71" fmla="*/ 10045 h 531"/>
              <a:gd name="T72" fmla="*/ 81645 w 602"/>
              <a:gd name="T73" fmla="*/ 10045 h 531"/>
              <a:gd name="T74" fmla="*/ 81645 w 602"/>
              <a:gd name="T75" fmla="*/ 10045 h 531"/>
              <a:gd name="T76" fmla="*/ 71530 w 602"/>
              <a:gd name="T77" fmla="*/ 20449 h 531"/>
              <a:gd name="T78" fmla="*/ 81645 w 602"/>
              <a:gd name="T79" fmla="*/ 30494 h 531"/>
              <a:gd name="T80" fmla="*/ 92122 w 602"/>
              <a:gd name="T81" fmla="*/ 20449 h 531"/>
              <a:gd name="T82" fmla="*/ 81645 w 602"/>
              <a:gd name="T83" fmla="*/ 10045 h 531"/>
              <a:gd name="T84" fmla="*/ 196527 w 602"/>
              <a:gd name="T85" fmla="*/ 40540 h 531"/>
              <a:gd name="T86" fmla="*/ 196527 w 602"/>
              <a:gd name="T87" fmla="*/ 40540 h 531"/>
              <a:gd name="T88" fmla="*/ 20592 w 602"/>
              <a:gd name="T89" fmla="*/ 40540 h 531"/>
              <a:gd name="T90" fmla="*/ 10477 w 602"/>
              <a:gd name="T91" fmla="*/ 40540 h 531"/>
              <a:gd name="T92" fmla="*/ 10477 w 602"/>
              <a:gd name="T93" fmla="*/ 81079 h 531"/>
              <a:gd name="T94" fmla="*/ 155704 w 602"/>
              <a:gd name="T95" fmla="*/ 81079 h 531"/>
              <a:gd name="T96" fmla="*/ 166181 w 602"/>
              <a:gd name="T97" fmla="*/ 81079 h 531"/>
              <a:gd name="T98" fmla="*/ 201946 w 602"/>
              <a:gd name="T99" fmla="*/ 81079 h 531"/>
              <a:gd name="T100" fmla="*/ 201946 w 602"/>
              <a:gd name="T101" fmla="*/ 81079 h 531"/>
              <a:gd name="T102" fmla="*/ 207003 w 602"/>
              <a:gd name="T103" fmla="*/ 81079 h 531"/>
              <a:gd name="T104" fmla="*/ 207003 w 602"/>
              <a:gd name="T105" fmla="*/ 40540 h 531"/>
              <a:gd name="T106" fmla="*/ 196527 w 602"/>
              <a:gd name="T107" fmla="*/ 40540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87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59" y="255"/>
                  <a:pt x="559" y="255"/>
                  <a:pt x="559" y="255"/>
                </a:cubicBez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36" y="28"/>
                  <a:pt x="29" y="43"/>
                  <a:pt x="29" y="57"/>
                </a:cubicBezTo>
                <a:cubicBezTo>
                  <a:pt x="29" y="78"/>
                  <a:pt x="36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5" y="28"/>
                  <a:pt x="198" y="43"/>
                  <a:pt x="198" y="57"/>
                </a:cubicBezTo>
                <a:cubicBezTo>
                  <a:pt x="198" y="78"/>
                  <a:pt x="205" y="85"/>
                  <a:pt x="226" y="85"/>
                </a:cubicBezTo>
                <a:cubicBezTo>
                  <a:pt x="240" y="85"/>
                  <a:pt x="255" y="78"/>
                  <a:pt x="255" y="57"/>
                </a:cubicBezTo>
                <a:cubicBezTo>
                  <a:pt x="255" y="43"/>
                  <a:pt x="240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59" y="226"/>
                  <a:pt x="559" y="226"/>
                  <a:pt x="559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" name="Freeform 167"/>
          <p:cNvSpPr>
            <a:spLocks noChangeArrowheads="1"/>
          </p:cNvSpPr>
          <p:nvPr/>
        </p:nvSpPr>
        <p:spPr bwMode="auto">
          <a:xfrm>
            <a:off x="1565275" y="677863"/>
            <a:ext cx="219075" cy="190500"/>
          </a:xfrm>
          <a:custGeom>
            <a:avLst/>
            <a:gdLst>
              <a:gd name="T0" fmla="*/ 208635 w 609"/>
              <a:gd name="T1" fmla="*/ 190141 h 531"/>
              <a:gd name="T2" fmla="*/ 208635 w 609"/>
              <a:gd name="T3" fmla="*/ 190141 h 531"/>
              <a:gd name="T4" fmla="*/ 10072 w 609"/>
              <a:gd name="T5" fmla="*/ 190141 h 531"/>
              <a:gd name="T6" fmla="*/ 0 w 609"/>
              <a:gd name="T7" fmla="*/ 180096 h 531"/>
              <a:gd name="T8" fmla="*/ 0 w 609"/>
              <a:gd name="T9" fmla="*/ 10045 h 531"/>
              <a:gd name="T10" fmla="*/ 10072 w 609"/>
              <a:gd name="T11" fmla="*/ 0 h 531"/>
              <a:gd name="T12" fmla="*/ 208635 w 609"/>
              <a:gd name="T13" fmla="*/ 0 h 531"/>
              <a:gd name="T14" fmla="*/ 218707 w 609"/>
              <a:gd name="T15" fmla="*/ 10045 h 531"/>
              <a:gd name="T16" fmla="*/ 218707 w 609"/>
              <a:gd name="T17" fmla="*/ 180096 h 531"/>
              <a:gd name="T18" fmla="*/ 208635 w 609"/>
              <a:gd name="T19" fmla="*/ 190141 h 531"/>
              <a:gd name="T20" fmla="*/ 61152 w 609"/>
              <a:gd name="T21" fmla="*/ 180096 h 531"/>
              <a:gd name="T22" fmla="*/ 61152 w 609"/>
              <a:gd name="T23" fmla="*/ 180096 h 531"/>
              <a:gd name="T24" fmla="*/ 208635 w 609"/>
              <a:gd name="T25" fmla="*/ 180096 h 531"/>
              <a:gd name="T26" fmla="*/ 208635 w 609"/>
              <a:gd name="T27" fmla="*/ 91483 h 531"/>
              <a:gd name="T28" fmla="*/ 206117 w 609"/>
              <a:gd name="T29" fmla="*/ 91483 h 531"/>
              <a:gd name="T30" fmla="*/ 206117 w 609"/>
              <a:gd name="T31" fmla="*/ 91483 h 531"/>
              <a:gd name="T32" fmla="*/ 61152 w 609"/>
              <a:gd name="T33" fmla="*/ 91483 h 531"/>
              <a:gd name="T34" fmla="*/ 61152 w 609"/>
              <a:gd name="T35" fmla="*/ 180096 h 531"/>
              <a:gd name="T36" fmla="*/ 10072 w 609"/>
              <a:gd name="T37" fmla="*/ 180096 h 531"/>
              <a:gd name="T38" fmla="*/ 10072 w 609"/>
              <a:gd name="T39" fmla="*/ 180096 h 531"/>
              <a:gd name="T40" fmla="*/ 50720 w 609"/>
              <a:gd name="T41" fmla="*/ 180096 h 531"/>
              <a:gd name="T42" fmla="*/ 50720 w 609"/>
              <a:gd name="T43" fmla="*/ 91483 h 531"/>
              <a:gd name="T44" fmla="*/ 10072 w 609"/>
              <a:gd name="T45" fmla="*/ 91483 h 531"/>
              <a:gd name="T46" fmla="*/ 10072 w 609"/>
              <a:gd name="T47" fmla="*/ 180096 h 531"/>
              <a:gd name="T48" fmla="*/ 20504 w 609"/>
              <a:gd name="T49" fmla="*/ 10045 h 531"/>
              <a:gd name="T50" fmla="*/ 20504 w 609"/>
              <a:gd name="T51" fmla="*/ 10045 h 531"/>
              <a:gd name="T52" fmla="*/ 10072 w 609"/>
              <a:gd name="T53" fmla="*/ 20449 h 531"/>
              <a:gd name="T54" fmla="*/ 20504 w 609"/>
              <a:gd name="T55" fmla="*/ 30494 h 531"/>
              <a:gd name="T56" fmla="*/ 30576 w 609"/>
              <a:gd name="T57" fmla="*/ 20449 h 531"/>
              <a:gd name="T58" fmla="*/ 20504 w 609"/>
              <a:gd name="T59" fmla="*/ 10045 h 531"/>
              <a:gd name="T60" fmla="*/ 50720 w 609"/>
              <a:gd name="T61" fmla="*/ 10045 h 531"/>
              <a:gd name="T62" fmla="*/ 50720 w 609"/>
              <a:gd name="T63" fmla="*/ 10045 h 531"/>
              <a:gd name="T64" fmla="*/ 40648 w 609"/>
              <a:gd name="T65" fmla="*/ 20449 h 531"/>
              <a:gd name="T66" fmla="*/ 50720 w 609"/>
              <a:gd name="T67" fmla="*/ 30494 h 531"/>
              <a:gd name="T68" fmla="*/ 61152 w 609"/>
              <a:gd name="T69" fmla="*/ 20449 h 531"/>
              <a:gd name="T70" fmla="*/ 50720 w 609"/>
              <a:gd name="T71" fmla="*/ 10045 h 531"/>
              <a:gd name="T72" fmla="*/ 81296 w 609"/>
              <a:gd name="T73" fmla="*/ 10045 h 531"/>
              <a:gd name="T74" fmla="*/ 81296 w 609"/>
              <a:gd name="T75" fmla="*/ 10045 h 531"/>
              <a:gd name="T76" fmla="*/ 71224 w 609"/>
              <a:gd name="T77" fmla="*/ 20449 h 531"/>
              <a:gd name="T78" fmla="*/ 81296 w 609"/>
              <a:gd name="T79" fmla="*/ 30494 h 531"/>
              <a:gd name="T80" fmla="*/ 91368 w 609"/>
              <a:gd name="T81" fmla="*/ 20449 h 531"/>
              <a:gd name="T82" fmla="*/ 81296 w 609"/>
              <a:gd name="T83" fmla="*/ 10045 h 531"/>
              <a:gd name="T84" fmla="*/ 198203 w 609"/>
              <a:gd name="T85" fmla="*/ 40540 h 531"/>
              <a:gd name="T86" fmla="*/ 198203 w 609"/>
              <a:gd name="T87" fmla="*/ 40540 h 531"/>
              <a:gd name="T88" fmla="*/ 20504 w 609"/>
              <a:gd name="T89" fmla="*/ 40540 h 531"/>
              <a:gd name="T90" fmla="*/ 10072 w 609"/>
              <a:gd name="T91" fmla="*/ 40540 h 531"/>
              <a:gd name="T92" fmla="*/ 10072 w 609"/>
              <a:gd name="T93" fmla="*/ 81079 h 531"/>
              <a:gd name="T94" fmla="*/ 50720 w 609"/>
              <a:gd name="T95" fmla="*/ 81079 h 531"/>
              <a:gd name="T96" fmla="*/ 61152 w 609"/>
              <a:gd name="T97" fmla="*/ 81079 h 531"/>
              <a:gd name="T98" fmla="*/ 206117 w 609"/>
              <a:gd name="T99" fmla="*/ 81079 h 531"/>
              <a:gd name="T100" fmla="*/ 206117 w 609"/>
              <a:gd name="T101" fmla="*/ 81079 h 531"/>
              <a:gd name="T102" fmla="*/ 208635 w 609"/>
              <a:gd name="T103" fmla="*/ 81079 h 531"/>
              <a:gd name="T104" fmla="*/ 208635 w 609"/>
              <a:gd name="T105" fmla="*/ 40540 h 531"/>
              <a:gd name="T106" fmla="*/ 198203 w 609"/>
              <a:gd name="T107" fmla="*/ 40540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170" y="502"/>
                </a:moveTo>
                <a:lnTo>
                  <a:pt x="170" y="502"/>
                </a:lnTo>
                <a:cubicBezTo>
                  <a:pt x="580" y="502"/>
                  <a:pt x="580" y="502"/>
                  <a:pt x="580" y="502"/>
                </a:cubicBezTo>
                <a:cubicBezTo>
                  <a:pt x="580" y="255"/>
                  <a:pt x="580" y="255"/>
                  <a:pt x="580" y="255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8" y="502"/>
                </a:moveTo>
                <a:lnTo>
                  <a:pt x="28" y="502"/>
                </a:lnTo>
                <a:cubicBezTo>
                  <a:pt x="141" y="502"/>
                  <a:pt x="141" y="502"/>
                  <a:pt x="141" y="502"/>
                </a:cubicBezTo>
                <a:cubicBezTo>
                  <a:pt x="141" y="255"/>
                  <a:pt x="141" y="255"/>
                  <a:pt x="141" y="255"/>
                </a:cubicBezTo>
                <a:cubicBezTo>
                  <a:pt x="28" y="255"/>
                  <a:pt x="28" y="255"/>
                  <a:pt x="28" y="255"/>
                </a:cubicBezTo>
                <a:lnTo>
                  <a:pt x="28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8" y="43"/>
                  <a:pt x="28" y="57"/>
                </a:cubicBezTo>
                <a:cubicBezTo>
                  <a:pt x="28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51" y="113"/>
                </a:moveTo>
                <a:lnTo>
                  <a:pt x="551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226"/>
                  <a:pt x="28" y="226"/>
                  <a:pt x="28" y="226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80" y="226"/>
                  <a:pt x="580" y="226"/>
                  <a:pt x="580" y="226"/>
                </a:cubicBezTo>
                <a:cubicBezTo>
                  <a:pt x="580" y="113"/>
                  <a:pt x="580" y="113"/>
                  <a:pt x="580" y="113"/>
                </a:cubicBezTo>
                <a:lnTo>
                  <a:pt x="551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" name="Freeform 168"/>
          <p:cNvSpPr>
            <a:spLocks noChangeArrowheads="1"/>
          </p:cNvSpPr>
          <p:nvPr/>
        </p:nvSpPr>
        <p:spPr bwMode="auto">
          <a:xfrm>
            <a:off x="1185863" y="677863"/>
            <a:ext cx="217487" cy="190500"/>
          </a:xfrm>
          <a:custGeom>
            <a:avLst/>
            <a:gdLst>
              <a:gd name="T0" fmla="*/ 206641 w 602"/>
              <a:gd name="T1" fmla="*/ 190141 h 531"/>
              <a:gd name="T2" fmla="*/ 206641 w 602"/>
              <a:gd name="T3" fmla="*/ 190141 h 531"/>
              <a:gd name="T4" fmla="*/ 10115 w 602"/>
              <a:gd name="T5" fmla="*/ 190141 h 531"/>
              <a:gd name="T6" fmla="*/ 0 w 602"/>
              <a:gd name="T7" fmla="*/ 180096 h 531"/>
              <a:gd name="T8" fmla="*/ 0 w 602"/>
              <a:gd name="T9" fmla="*/ 10045 h 531"/>
              <a:gd name="T10" fmla="*/ 10115 w 602"/>
              <a:gd name="T11" fmla="*/ 0 h 531"/>
              <a:gd name="T12" fmla="*/ 206641 w 602"/>
              <a:gd name="T13" fmla="*/ 0 h 531"/>
              <a:gd name="T14" fmla="*/ 217118 w 602"/>
              <a:gd name="T15" fmla="*/ 10045 h 531"/>
              <a:gd name="T16" fmla="*/ 217118 w 602"/>
              <a:gd name="T17" fmla="*/ 180096 h 531"/>
              <a:gd name="T18" fmla="*/ 206641 w 602"/>
              <a:gd name="T19" fmla="*/ 190141 h 531"/>
              <a:gd name="T20" fmla="*/ 20592 w 602"/>
              <a:gd name="T21" fmla="*/ 10045 h 531"/>
              <a:gd name="T22" fmla="*/ 20592 w 602"/>
              <a:gd name="T23" fmla="*/ 10045 h 531"/>
              <a:gd name="T24" fmla="*/ 10115 w 602"/>
              <a:gd name="T25" fmla="*/ 20449 h 531"/>
              <a:gd name="T26" fmla="*/ 20592 w 602"/>
              <a:gd name="T27" fmla="*/ 30494 h 531"/>
              <a:gd name="T28" fmla="*/ 30707 w 602"/>
              <a:gd name="T29" fmla="*/ 20449 h 531"/>
              <a:gd name="T30" fmla="*/ 20592 w 602"/>
              <a:gd name="T31" fmla="*/ 10045 h 531"/>
              <a:gd name="T32" fmla="*/ 50938 w 602"/>
              <a:gd name="T33" fmla="*/ 10045 h 531"/>
              <a:gd name="T34" fmla="*/ 50938 w 602"/>
              <a:gd name="T35" fmla="*/ 10045 h 531"/>
              <a:gd name="T36" fmla="*/ 40822 w 602"/>
              <a:gd name="T37" fmla="*/ 20449 h 531"/>
              <a:gd name="T38" fmla="*/ 50938 w 602"/>
              <a:gd name="T39" fmla="*/ 30494 h 531"/>
              <a:gd name="T40" fmla="*/ 61414 w 602"/>
              <a:gd name="T41" fmla="*/ 20449 h 531"/>
              <a:gd name="T42" fmla="*/ 50938 w 602"/>
              <a:gd name="T43" fmla="*/ 10045 h 531"/>
              <a:gd name="T44" fmla="*/ 81645 w 602"/>
              <a:gd name="T45" fmla="*/ 10045 h 531"/>
              <a:gd name="T46" fmla="*/ 81645 w 602"/>
              <a:gd name="T47" fmla="*/ 10045 h 531"/>
              <a:gd name="T48" fmla="*/ 71530 w 602"/>
              <a:gd name="T49" fmla="*/ 20449 h 531"/>
              <a:gd name="T50" fmla="*/ 81645 w 602"/>
              <a:gd name="T51" fmla="*/ 30494 h 531"/>
              <a:gd name="T52" fmla="*/ 91760 w 602"/>
              <a:gd name="T53" fmla="*/ 20449 h 531"/>
              <a:gd name="T54" fmla="*/ 81645 w 602"/>
              <a:gd name="T55" fmla="*/ 10045 h 531"/>
              <a:gd name="T56" fmla="*/ 206641 w 602"/>
              <a:gd name="T57" fmla="*/ 40540 h 531"/>
              <a:gd name="T58" fmla="*/ 206641 w 602"/>
              <a:gd name="T59" fmla="*/ 40540 h 531"/>
              <a:gd name="T60" fmla="*/ 196526 w 602"/>
              <a:gd name="T61" fmla="*/ 40540 h 531"/>
              <a:gd name="T62" fmla="*/ 20592 w 602"/>
              <a:gd name="T63" fmla="*/ 40540 h 531"/>
              <a:gd name="T64" fmla="*/ 10115 w 602"/>
              <a:gd name="T65" fmla="*/ 40540 h 531"/>
              <a:gd name="T66" fmla="*/ 10115 w 602"/>
              <a:gd name="T67" fmla="*/ 180096 h 531"/>
              <a:gd name="T68" fmla="*/ 206641 w 602"/>
              <a:gd name="T69" fmla="*/ 180096 h 531"/>
              <a:gd name="T70" fmla="*/ 206641 w 602"/>
              <a:gd name="T71" fmla="*/ 40540 h 5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2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" name="Freeform 7"/>
          <p:cNvSpPr>
            <a:spLocks noChangeArrowheads="1"/>
          </p:cNvSpPr>
          <p:nvPr/>
        </p:nvSpPr>
        <p:spPr bwMode="auto">
          <a:xfrm>
            <a:off x="7681913" y="1412875"/>
            <a:ext cx="215900" cy="219075"/>
          </a:xfrm>
          <a:custGeom>
            <a:avLst/>
            <a:gdLst>
              <a:gd name="T0" fmla="*/ 149795 w 601"/>
              <a:gd name="T1" fmla="*/ 147489 h 609"/>
              <a:gd name="T2" fmla="*/ 149795 w 601"/>
              <a:gd name="T3" fmla="*/ 147489 h 609"/>
              <a:gd name="T4" fmla="*/ 131834 w 601"/>
              <a:gd name="T5" fmla="*/ 160079 h 609"/>
              <a:gd name="T6" fmla="*/ 106330 w 601"/>
              <a:gd name="T7" fmla="*/ 162598 h 609"/>
              <a:gd name="T8" fmla="*/ 78669 w 601"/>
              <a:gd name="T9" fmla="*/ 157561 h 609"/>
              <a:gd name="T10" fmla="*/ 65737 w 601"/>
              <a:gd name="T11" fmla="*/ 147489 h 609"/>
              <a:gd name="T12" fmla="*/ 60708 w 601"/>
              <a:gd name="T13" fmla="*/ 132021 h 609"/>
              <a:gd name="T14" fmla="*/ 63223 w 601"/>
              <a:gd name="T15" fmla="*/ 124466 h 609"/>
              <a:gd name="T16" fmla="*/ 70767 w 601"/>
              <a:gd name="T17" fmla="*/ 121948 h 609"/>
              <a:gd name="T18" fmla="*/ 78669 w 601"/>
              <a:gd name="T19" fmla="*/ 124466 h 609"/>
              <a:gd name="T20" fmla="*/ 83699 w 601"/>
              <a:gd name="T21" fmla="*/ 132021 h 609"/>
              <a:gd name="T22" fmla="*/ 88728 w 601"/>
              <a:gd name="T23" fmla="*/ 139935 h 609"/>
              <a:gd name="T24" fmla="*/ 93757 w 601"/>
              <a:gd name="T25" fmla="*/ 144971 h 609"/>
              <a:gd name="T26" fmla="*/ 106330 w 601"/>
              <a:gd name="T27" fmla="*/ 144971 h 609"/>
              <a:gd name="T28" fmla="*/ 124291 w 601"/>
              <a:gd name="T29" fmla="*/ 142453 h 609"/>
              <a:gd name="T30" fmla="*/ 129320 w 601"/>
              <a:gd name="T31" fmla="*/ 132021 h 609"/>
              <a:gd name="T32" fmla="*/ 126805 w 601"/>
              <a:gd name="T33" fmla="*/ 124466 h 609"/>
              <a:gd name="T34" fmla="*/ 116747 w 601"/>
              <a:gd name="T35" fmla="*/ 119430 h 609"/>
              <a:gd name="T36" fmla="*/ 101300 w 601"/>
              <a:gd name="T37" fmla="*/ 116912 h 609"/>
              <a:gd name="T38" fmla="*/ 81184 w 601"/>
              <a:gd name="T39" fmla="*/ 109358 h 609"/>
              <a:gd name="T40" fmla="*/ 68252 w 601"/>
              <a:gd name="T41" fmla="*/ 101803 h 609"/>
              <a:gd name="T42" fmla="*/ 63223 w 601"/>
              <a:gd name="T43" fmla="*/ 83817 h 609"/>
              <a:gd name="T44" fmla="*/ 68252 w 601"/>
              <a:gd name="T45" fmla="*/ 68708 h 609"/>
              <a:gd name="T46" fmla="*/ 83699 w 601"/>
              <a:gd name="T47" fmla="*/ 58276 h 609"/>
              <a:gd name="T48" fmla="*/ 106330 w 601"/>
              <a:gd name="T49" fmla="*/ 55758 h 609"/>
              <a:gd name="T50" fmla="*/ 126805 w 601"/>
              <a:gd name="T51" fmla="*/ 58276 h 609"/>
              <a:gd name="T52" fmla="*/ 139378 w 601"/>
              <a:gd name="T53" fmla="*/ 63672 h 609"/>
              <a:gd name="T54" fmla="*/ 146922 w 601"/>
              <a:gd name="T55" fmla="*/ 73744 h 609"/>
              <a:gd name="T56" fmla="*/ 149795 w 601"/>
              <a:gd name="T57" fmla="*/ 81299 h 609"/>
              <a:gd name="T58" fmla="*/ 146922 w 601"/>
              <a:gd name="T59" fmla="*/ 88853 h 609"/>
              <a:gd name="T60" fmla="*/ 136863 w 601"/>
              <a:gd name="T61" fmla="*/ 91371 h 609"/>
              <a:gd name="T62" fmla="*/ 131834 w 601"/>
              <a:gd name="T63" fmla="*/ 88853 h 609"/>
              <a:gd name="T64" fmla="*/ 126805 w 601"/>
              <a:gd name="T65" fmla="*/ 83817 h 609"/>
              <a:gd name="T66" fmla="*/ 119261 w 601"/>
              <a:gd name="T67" fmla="*/ 76263 h 609"/>
              <a:gd name="T68" fmla="*/ 106330 w 601"/>
              <a:gd name="T69" fmla="*/ 71226 h 609"/>
              <a:gd name="T70" fmla="*/ 91242 w 601"/>
              <a:gd name="T71" fmla="*/ 76263 h 609"/>
              <a:gd name="T72" fmla="*/ 86213 w 601"/>
              <a:gd name="T73" fmla="*/ 83817 h 609"/>
              <a:gd name="T74" fmla="*/ 88728 w 601"/>
              <a:gd name="T75" fmla="*/ 86335 h 609"/>
              <a:gd name="T76" fmla="*/ 93757 w 601"/>
              <a:gd name="T77" fmla="*/ 91371 h 609"/>
              <a:gd name="T78" fmla="*/ 98786 w 601"/>
              <a:gd name="T79" fmla="*/ 93889 h 609"/>
              <a:gd name="T80" fmla="*/ 111718 w 601"/>
              <a:gd name="T81" fmla="*/ 96767 h 609"/>
              <a:gd name="T82" fmla="*/ 129320 w 601"/>
              <a:gd name="T83" fmla="*/ 101803 h 609"/>
              <a:gd name="T84" fmla="*/ 141892 w 601"/>
              <a:gd name="T85" fmla="*/ 106840 h 609"/>
              <a:gd name="T86" fmla="*/ 152310 w 601"/>
              <a:gd name="T87" fmla="*/ 116912 h 609"/>
              <a:gd name="T88" fmla="*/ 154824 w 601"/>
              <a:gd name="T89" fmla="*/ 129502 h 609"/>
              <a:gd name="T90" fmla="*/ 149795 w 601"/>
              <a:gd name="T91" fmla="*/ 147489 h 609"/>
              <a:gd name="T92" fmla="*/ 215533 w 601"/>
              <a:gd name="T93" fmla="*/ 162598 h 609"/>
              <a:gd name="T94" fmla="*/ 215533 w 601"/>
              <a:gd name="T95" fmla="*/ 162598 h 609"/>
              <a:gd name="T96" fmla="*/ 162368 w 601"/>
              <a:gd name="T97" fmla="*/ 218715 h 609"/>
              <a:gd name="T98" fmla="*/ 124291 w 601"/>
              <a:gd name="T99" fmla="*/ 203247 h 609"/>
              <a:gd name="T100" fmla="*/ 106330 w 601"/>
              <a:gd name="T101" fmla="*/ 203247 h 609"/>
              <a:gd name="T102" fmla="*/ 12573 w 601"/>
              <a:gd name="T103" fmla="*/ 109358 h 609"/>
              <a:gd name="T104" fmla="*/ 15087 w 601"/>
              <a:gd name="T105" fmla="*/ 91371 h 609"/>
              <a:gd name="T106" fmla="*/ 0 w 601"/>
              <a:gd name="T107" fmla="*/ 55758 h 609"/>
              <a:gd name="T108" fmla="*/ 53165 w 601"/>
              <a:gd name="T109" fmla="*/ 0 h 609"/>
              <a:gd name="T110" fmla="*/ 91242 w 601"/>
              <a:gd name="T111" fmla="*/ 15109 h 609"/>
              <a:gd name="T112" fmla="*/ 106330 w 601"/>
              <a:gd name="T113" fmla="*/ 15109 h 609"/>
              <a:gd name="T114" fmla="*/ 202960 w 601"/>
              <a:gd name="T115" fmla="*/ 109358 h 609"/>
              <a:gd name="T116" fmla="*/ 200445 w 601"/>
              <a:gd name="T117" fmla="*/ 126984 h 609"/>
              <a:gd name="T118" fmla="*/ 215533 w 601"/>
              <a:gd name="T119" fmla="*/ 162598 h 60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01" h="609">
                <a:moveTo>
                  <a:pt x="417" y="410"/>
                </a:moveTo>
                <a:lnTo>
                  <a:pt x="417" y="410"/>
                </a:lnTo>
                <a:cubicBezTo>
                  <a:pt x="402" y="424"/>
                  <a:pt x="388" y="438"/>
                  <a:pt x="367" y="445"/>
                </a:cubicBezTo>
                <a:cubicBezTo>
                  <a:pt x="353" y="452"/>
                  <a:pt x="325" y="452"/>
                  <a:pt x="296" y="452"/>
                </a:cubicBezTo>
                <a:cubicBezTo>
                  <a:pt x="268" y="452"/>
                  <a:pt x="240" y="452"/>
                  <a:pt x="219" y="438"/>
                </a:cubicBezTo>
                <a:cubicBezTo>
                  <a:pt x="204" y="431"/>
                  <a:pt x="190" y="417"/>
                  <a:pt x="183" y="410"/>
                </a:cubicBezTo>
                <a:cubicBezTo>
                  <a:pt x="169" y="396"/>
                  <a:pt x="169" y="382"/>
                  <a:pt x="169" y="367"/>
                </a:cubicBezTo>
                <a:cubicBezTo>
                  <a:pt x="169" y="360"/>
                  <a:pt x="169" y="353"/>
                  <a:pt x="176" y="346"/>
                </a:cubicBezTo>
                <a:cubicBezTo>
                  <a:pt x="183" y="339"/>
                  <a:pt x="190" y="339"/>
                  <a:pt x="197" y="339"/>
                </a:cubicBezTo>
                <a:cubicBezTo>
                  <a:pt x="204" y="339"/>
                  <a:pt x="211" y="339"/>
                  <a:pt x="219" y="346"/>
                </a:cubicBezTo>
                <a:cubicBezTo>
                  <a:pt x="226" y="346"/>
                  <a:pt x="226" y="353"/>
                  <a:pt x="233" y="367"/>
                </a:cubicBezTo>
                <a:cubicBezTo>
                  <a:pt x="240" y="375"/>
                  <a:pt x="240" y="382"/>
                  <a:pt x="247" y="389"/>
                </a:cubicBezTo>
                <a:cubicBezTo>
                  <a:pt x="247" y="389"/>
                  <a:pt x="254" y="396"/>
                  <a:pt x="261" y="403"/>
                </a:cubicBezTo>
                <a:cubicBezTo>
                  <a:pt x="275" y="403"/>
                  <a:pt x="282" y="403"/>
                  <a:pt x="296" y="403"/>
                </a:cubicBezTo>
                <a:cubicBezTo>
                  <a:pt x="318" y="403"/>
                  <a:pt x="332" y="403"/>
                  <a:pt x="346" y="396"/>
                </a:cubicBezTo>
                <a:cubicBezTo>
                  <a:pt x="353" y="389"/>
                  <a:pt x="360" y="382"/>
                  <a:pt x="360" y="367"/>
                </a:cubicBezTo>
                <a:cubicBezTo>
                  <a:pt x="360" y="360"/>
                  <a:pt x="353" y="353"/>
                  <a:pt x="353" y="346"/>
                </a:cubicBezTo>
                <a:cubicBezTo>
                  <a:pt x="346" y="339"/>
                  <a:pt x="339" y="339"/>
                  <a:pt x="325" y="332"/>
                </a:cubicBezTo>
                <a:cubicBezTo>
                  <a:pt x="318" y="332"/>
                  <a:pt x="303" y="325"/>
                  <a:pt x="282" y="325"/>
                </a:cubicBezTo>
                <a:cubicBezTo>
                  <a:pt x="261" y="318"/>
                  <a:pt x="240" y="311"/>
                  <a:pt x="226" y="304"/>
                </a:cubicBezTo>
                <a:cubicBezTo>
                  <a:pt x="211" y="304"/>
                  <a:pt x="197" y="290"/>
                  <a:pt x="190" y="283"/>
                </a:cubicBezTo>
                <a:cubicBezTo>
                  <a:pt x="176" y="269"/>
                  <a:pt x="176" y="254"/>
                  <a:pt x="176" y="233"/>
                </a:cubicBezTo>
                <a:cubicBezTo>
                  <a:pt x="176" y="219"/>
                  <a:pt x="176" y="205"/>
                  <a:pt x="190" y="191"/>
                </a:cubicBezTo>
                <a:cubicBezTo>
                  <a:pt x="197" y="177"/>
                  <a:pt x="211" y="169"/>
                  <a:pt x="233" y="162"/>
                </a:cubicBezTo>
                <a:cubicBezTo>
                  <a:pt x="254" y="155"/>
                  <a:pt x="275" y="155"/>
                  <a:pt x="296" y="155"/>
                </a:cubicBezTo>
                <a:cubicBezTo>
                  <a:pt x="318" y="155"/>
                  <a:pt x="339" y="155"/>
                  <a:pt x="353" y="162"/>
                </a:cubicBezTo>
                <a:cubicBezTo>
                  <a:pt x="367" y="162"/>
                  <a:pt x="381" y="169"/>
                  <a:pt x="388" y="177"/>
                </a:cubicBezTo>
                <a:cubicBezTo>
                  <a:pt x="395" y="184"/>
                  <a:pt x="402" y="191"/>
                  <a:pt x="409" y="205"/>
                </a:cubicBezTo>
                <a:cubicBezTo>
                  <a:pt x="417" y="212"/>
                  <a:pt x="417" y="219"/>
                  <a:pt x="417" y="226"/>
                </a:cubicBezTo>
                <a:cubicBezTo>
                  <a:pt x="417" y="233"/>
                  <a:pt x="417" y="240"/>
                  <a:pt x="409" y="247"/>
                </a:cubicBezTo>
                <a:cubicBezTo>
                  <a:pt x="402" y="254"/>
                  <a:pt x="395" y="254"/>
                  <a:pt x="381" y="254"/>
                </a:cubicBezTo>
                <a:cubicBezTo>
                  <a:pt x="374" y="254"/>
                  <a:pt x="367" y="254"/>
                  <a:pt x="367" y="247"/>
                </a:cubicBezTo>
                <a:cubicBezTo>
                  <a:pt x="360" y="247"/>
                  <a:pt x="353" y="240"/>
                  <a:pt x="353" y="233"/>
                </a:cubicBezTo>
                <a:cubicBezTo>
                  <a:pt x="346" y="226"/>
                  <a:pt x="339" y="212"/>
                  <a:pt x="332" y="212"/>
                </a:cubicBezTo>
                <a:cubicBezTo>
                  <a:pt x="325" y="205"/>
                  <a:pt x="311" y="198"/>
                  <a:pt x="296" y="198"/>
                </a:cubicBezTo>
                <a:cubicBezTo>
                  <a:pt x="275" y="198"/>
                  <a:pt x="261" y="205"/>
                  <a:pt x="254" y="212"/>
                </a:cubicBezTo>
                <a:cubicBezTo>
                  <a:pt x="247" y="219"/>
                  <a:pt x="240" y="226"/>
                  <a:pt x="240" y="233"/>
                </a:cubicBezTo>
                <a:cubicBezTo>
                  <a:pt x="240" y="233"/>
                  <a:pt x="240" y="240"/>
                  <a:pt x="247" y="240"/>
                </a:cubicBezTo>
                <a:cubicBezTo>
                  <a:pt x="247" y="247"/>
                  <a:pt x="254" y="247"/>
                  <a:pt x="261" y="254"/>
                </a:cubicBezTo>
                <a:cubicBezTo>
                  <a:pt x="261" y="254"/>
                  <a:pt x="268" y="261"/>
                  <a:pt x="275" y="261"/>
                </a:cubicBezTo>
                <a:cubicBezTo>
                  <a:pt x="282" y="261"/>
                  <a:pt x="296" y="261"/>
                  <a:pt x="311" y="269"/>
                </a:cubicBezTo>
                <a:cubicBezTo>
                  <a:pt x="325" y="269"/>
                  <a:pt x="346" y="276"/>
                  <a:pt x="360" y="283"/>
                </a:cubicBezTo>
                <a:cubicBezTo>
                  <a:pt x="374" y="283"/>
                  <a:pt x="388" y="290"/>
                  <a:pt x="395" y="297"/>
                </a:cubicBezTo>
                <a:cubicBezTo>
                  <a:pt x="409" y="304"/>
                  <a:pt x="417" y="311"/>
                  <a:pt x="424" y="325"/>
                </a:cubicBezTo>
                <a:cubicBezTo>
                  <a:pt x="431" y="332"/>
                  <a:pt x="431" y="346"/>
                  <a:pt x="431" y="360"/>
                </a:cubicBezTo>
                <a:cubicBezTo>
                  <a:pt x="431" y="382"/>
                  <a:pt x="424" y="396"/>
                  <a:pt x="417" y="410"/>
                </a:cubicBezTo>
                <a:close/>
                <a:moveTo>
                  <a:pt x="600" y="452"/>
                </a:moveTo>
                <a:lnTo>
                  <a:pt x="600" y="452"/>
                </a:lnTo>
                <a:cubicBezTo>
                  <a:pt x="600" y="537"/>
                  <a:pt x="530" y="608"/>
                  <a:pt x="452" y="608"/>
                </a:cubicBezTo>
                <a:cubicBezTo>
                  <a:pt x="409" y="608"/>
                  <a:pt x="374" y="587"/>
                  <a:pt x="346" y="565"/>
                </a:cubicBezTo>
                <a:cubicBezTo>
                  <a:pt x="332" y="565"/>
                  <a:pt x="318" y="565"/>
                  <a:pt x="296" y="565"/>
                </a:cubicBezTo>
                <a:cubicBezTo>
                  <a:pt x="155" y="565"/>
                  <a:pt x="35" y="452"/>
                  <a:pt x="35" y="304"/>
                </a:cubicBezTo>
                <a:cubicBezTo>
                  <a:pt x="35" y="290"/>
                  <a:pt x="35" y="276"/>
                  <a:pt x="42" y="254"/>
                </a:cubicBezTo>
                <a:cubicBezTo>
                  <a:pt x="14" y="233"/>
                  <a:pt x="0" y="191"/>
                  <a:pt x="0" y="155"/>
                </a:cubicBezTo>
                <a:cubicBezTo>
                  <a:pt x="0" y="71"/>
                  <a:pt x="63" y="0"/>
                  <a:pt x="148" y="0"/>
                </a:cubicBezTo>
                <a:cubicBezTo>
                  <a:pt x="190" y="0"/>
                  <a:pt x="226" y="21"/>
                  <a:pt x="254" y="42"/>
                </a:cubicBezTo>
                <a:cubicBezTo>
                  <a:pt x="268" y="42"/>
                  <a:pt x="282" y="42"/>
                  <a:pt x="296" y="42"/>
                </a:cubicBezTo>
                <a:cubicBezTo>
                  <a:pt x="445" y="42"/>
                  <a:pt x="565" y="155"/>
                  <a:pt x="565" y="304"/>
                </a:cubicBezTo>
                <a:cubicBezTo>
                  <a:pt x="565" y="318"/>
                  <a:pt x="558" y="332"/>
                  <a:pt x="558" y="353"/>
                </a:cubicBezTo>
                <a:cubicBezTo>
                  <a:pt x="586" y="375"/>
                  <a:pt x="600" y="417"/>
                  <a:pt x="600" y="4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0" name="Freeform 8"/>
          <p:cNvSpPr>
            <a:spLocks noChangeArrowheads="1"/>
          </p:cNvSpPr>
          <p:nvPr/>
        </p:nvSpPr>
        <p:spPr bwMode="auto">
          <a:xfrm>
            <a:off x="7299325" y="1430338"/>
            <a:ext cx="219075" cy="184150"/>
          </a:xfrm>
          <a:custGeom>
            <a:avLst/>
            <a:gdLst>
              <a:gd name="T0" fmla="*/ 142448 w 609"/>
              <a:gd name="T1" fmla="*/ 76549 h 510"/>
              <a:gd name="T2" fmla="*/ 142448 w 609"/>
              <a:gd name="T3" fmla="*/ 76549 h 510"/>
              <a:gd name="T4" fmla="*/ 114390 w 609"/>
              <a:gd name="T5" fmla="*/ 48746 h 510"/>
              <a:gd name="T6" fmla="*/ 86692 w 609"/>
              <a:gd name="T7" fmla="*/ 48746 h 510"/>
              <a:gd name="T8" fmla="*/ 78778 w 609"/>
              <a:gd name="T9" fmla="*/ 56328 h 510"/>
              <a:gd name="T10" fmla="*/ 51080 w 609"/>
              <a:gd name="T11" fmla="*/ 43329 h 510"/>
              <a:gd name="T12" fmla="*/ 0 w 609"/>
              <a:gd name="T13" fmla="*/ 94603 h 510"/>
              <a:gd name="T14" fmla="*/ 51080 w 609"/>
              <a:gd name="T15" fmla="*/ 142987 h 510"/>
              <a:gd name="T16" fmla="*/ 56116 w 609"/>
              <a:gd name="T17" fmla="*/ 140460 h 510"/>
              <a:gd name="T18" fmla="*/ 101800 w 609"/>
              <a:gd name="T19" fmla="*/ 183789 h 510"/>
              <a:gd name="T20" fmla="*/ 218707 w 609"/>
              <a:gd name="T21" fmla="*/ 79437 h 510"/>
              <a:gd name="T22" fmla="*/ 218707 w 609"/>
              <a:gd name="T23" fmla="*/ 0 h 510"/>
              <a:gd name="T24" fmla="*/ 142448 w 609"/>
              <a:gd name="T25" fmla="*/ 76549 h 510"/>
              <a:gd name="T26" fmla="*/ 51080 w 609"/>
              <a:gd name="T27" fmla="*/ 130349 h 510"/>
              <a:gd name="T28" fmla="*/ 51080 w 609"/>
              <a:gd name="T29" fmla="*/ 130349 h 510"/>
              <a:gd name="T30" fmla="*/ 51080 w 609"/>
              <a:gd name="T31" fmla="*/ 130349 h 510"/>
              <a:gd name="T32" fmla="*/ 12950 w 609"/>
              <a:gd name="T33" fmla="*/ 94603 h 510"/>
              <a:gd name="T34" fmla="*/ 51080 w 609"/>
              <a:gd name="T35" fmla="*/ 56328 h 510"/>
              <a:gd name="T36" fmla="*/ 71224 w 609"/>
              <a:gd name="T37" fmla="*/ 63911 h 510"/>
              <a:gd name="T38" fmla="*/ 86692 w 609"/>
              <a:gd name="T39" fmla="*/ 94603 h 510"/>
              <a:gd name="T40" fmla="*/ 51080 w 609"/>
              <a:gd name="T41" fmla="*/ 130349 h 510"/>
              <a:gd name="T42" fmla="*/ 203599 w 609"/>
              <a:gd name="T43" fmla="*/ 76549 h 510"/>
              <a:gd name="T44" fmla="*/ 203599 w 609"/>
              <a:gd name="T45" fmla="*/ 76549 h 510"/>
              <a:gd name="T46" fmla="*/ 165469 w 609"/>
              <a:gd name="T47" fmla="*/ 112295 h 510"/>
              <a:gd name="T48" fmla="*/ 104318 w 609"/>
              <a:gd name="T49" fmla="*/ 168624 h 510"/>
              <a:gd name="T50" fmla="*/ 71224 w 609"/>
              <a:gd name="T51" fmla="*/ 137932 h 510"/>
              <a:gd name="T52" fmla="*/ 91728 w 609"/>
              <a:gd name="T53" fmla="*/ 117712 h 510"/>
              <a:gd name="T54" fmla="*/ 104318 w 609"/>
              <a:gd name="T55" fmla="*/ 132877 h 510"/>
              <a:gd name="T56" fmla="*/ 150002 w 609"/>
              <a:gd name="T57" fmla="*/ 84492 h 510"/>
              <a:gd name="T58" fmla="*/ 203599 w 609"/>
              <a:gd name="T59" fmla="*/ 30692 h 510"/>
              <a:gd name="T60" fmla="*/ 203599 w 609"/>
              <a:gd name="T61" fmla="*/ 76549 h 51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9" h="510">
                <a:moveTo>
                  <a:pt x="396" y="212"/>
                </a:moveTo>
                <a:lnTo>
                  <a:pt x="396" y="212"/>
                </a:lnTo>
                <a:cubicBezTo>
                  <a:pt x="318" y="135"/>
                  <a:pt x="318" y="135"/>
                  <a:pt x="318" y="135"/>
                </a:cubicBezTo>
                <a:cubicBezTo>
                  <a:pt x="297" y="113"/>
                  <a:pt x="262" y="113"/>
                  <a:pt x="241" y="135"/>
                </a:cubicBezTo>
                <a:cubicBezTo>
                  <a:pt x="219" y="156"/>
                  <a:pt x="219" y="156"/>
                  <a:pt x="219" y="156"/>
                </a:cubicBezTo>
                <a:cubicBezTo>
                  <a:pt x="198" y="135"/>
                  <a:pt x="170" y="120"/>
                  <a:pt x="142" y="120"/>
                </a:cubicBezTo>
                <a:cubicBezTo>
                  <a:pt x="64" y="120"/>
                  <a:pt x="0" y="184"/>
                  <a:pt x="0" y="262"/>
                </a:cubicBezTo>
                <a:cubicBezTo>
                  <a:pt x="0" y="333"/>
                  <a:pt x="64" y="396"/>
                  <a:pt x="142" y="396"/>
                </a:cubicBezTo>
                <a:cubicBezTo>
                  <a:pt x="149" y="396"/>
                  <a:pt x="149" y="389"/>
                  <a:pt x="156" y="38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608" y="220"/>
                  <a:pt x="608" y="220"/>
                  <a:pt x="608" y="220"/>
                </a:cubicBezTo>
                <a:cubicBezTo>
                  <a:pt x="608" y="0"/>
                  <a:pt x="608" y="0"/>
                  <a:pt x="608" y="0"/>
                </a:cubicBezTo>
                <a:lnTo>
                  <a:pt x="396" y="212"/>
                </a:lnTo>
                <a:close/>
                <a:moveTo>
                  <a:pt x="142" y="361"/>
                </a:moveTo>
                <a:lnTo>
                  <a:pt x="142" y="361"/>
                </a:lnTo>
                <a:cubicBezTo>
                  <a:pt x="85" y="361"/>
                  <a:pt x="36" y="311"/>
                  <a:pt x="36" y="262"/>
                </a:cubicBezTo>
                <a:cubicBezTo>
                  <a:pt x="36" y="205"/>
                  <a:pt x="85" y="156"/>
                  <a:pt x="142" y="156"/>
                </a:cubicBezTo>
                <a:cubicBezTo>
                  <a:pt x="163" y="156"/>
                  <a:pt x="184" y="163"/>
                  <a:pt x="198" y="177"/>
                </a:cubicBezTo>
                <a:cubicBezTo>
                  <a:pt x="226" y="198"/>
                  <a:pt x="241" y="227"/>
                  <a:pt x="241" y="262"/>
                </a:cubicBezTo>
                <a:cubicBezTo>
                  <a:pt x="241" y="311"/>
                  <a:pt x="198" y="361"/>
                  <a:pt x="142" y="361"/>
                </a:cubicBezTo>
                <a:close/>
                <a:moveTo>
                  <a:pt x="566" y="212"/>
                </a:moveTo>
                <a:lnTo>
                  <a:pt x="566" y="212"/>
                </a:lnTo>
                <a:cubicBezTo>
                  <a:pt x="460" y="311"/>
                  <a:pt x="460" y="311"/>
                  <a:pt x="460" y="311"/>
                </a:cubicBezTo>
                <a:cubicBezTo>
                  <a:pt x="290" y="467"/>
                  <a:pt x="290" y="467"/>
                  <a:pt x="290" y="467"/>
                </a:cubicBezTo>
                <a:cubicBezTo>
                  <a:pt x="198" y="382"/>
                  <a:pt x="198" y="382"/>
                  <a:pt x="198" y="382"/>
                </a:cubicBezTo>
                <a:cubicBezTo>
                  <a:pt x="219" y="368"/>
                  <a:pt x="241" y="354"/>
                  <a:pt x="255" y="326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566" y="85"/>
                  <a:pt x="566" y="85"/>
                  <a:pt x="566" y="85"/>
                </a:cubicBezTo>
                <a:lnTo>
                  <a:pt x="566" y="2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1" name="Freeform 9"/>
          <p:cNvSpPr>
            <a:spLocks noChangeArrowheads="1"/>
          </p:cNvSpPr>
          <p:nvPr/>
        </p:nvSpPr>
        <p:spPr bwMode="auto">
          <a:xfrm>
            <a:off x="6921500" y="1422400"/>
            <a:ext cx="217488" cy="201613"/>
          </a:xfrm>
          <a:custGeom>
            <a:avLst/>
            <a:gdLst>
              <a:gd name="T0" fmla="*/ 109824 w 602"/>
              <a:gd name="T1" fmla="*/ 38162 h 560"/>
              <a:gd name="T2" fmla="*/ 153175 w 602"/>
              <a:gd name="T3" fmla="*/ 0 h 560"/>
              <a:gd name="T4" fmla="*/ 217119 w 602"/>
              <a:gd name="T5" fmla="*/ 43203 h 560"/>
              <a:gd name="T6" fmla="*/ 173767 w 602"/>
              <a:gd name="T7" fmla="*/ 76325 h 560"/>
              <a:gd name="T8" fmla="*/ 109824 w 602"/>
              <a:gd name="T9" fmla="*/ 38162 h 560"/>
              <a:gd name="T10" fmla="*/ 217119 w 602"/>
              <a:gd name="T11" fmla="*/ 111967 h 560"/>
              <a:gd name="T12" fmla="*/ 153175 w 602"/>
              <a:gd name="T13" fmla="*/ 152650 h 560"/>
              <a:gd name="T14" fmla="*/ 109824 w 602"/>
              <a:gd name="T15" fmla="*/ 117008 h 560"/>
              <a:gd name="T16" fmla="*/ 173767 w 602"/>
              <a:gd name="T17" fmla="*/ 76325 h 560"/>
              <a:gd name="T18" fmla="*/ 217119 w 602"/>
              <a:gd name="T19" fmla="*/ 111967 h 560"/>
              <a:gd name="T20" fmla="*/ 63943 w 602"/>
              <a:gd name="T21" fmla="*/ 152650 h 560"/>
              <a:gd name="T22" fmla="*/ 0 w 602"/>
              <a:gd name="T23" fmla="*/ 111967 h 560"/>
              <a:gd name="T24" fmla="*/ 43351 w 602"/>
              <a:gd name="T25" fmla="*/ 76325 h 560"/>
              <a:gd name="T26" fmla="*/ 109824 w 602"/>
              <a:gd name="T27" fmla="*/ 117008 h 560"/>
              <a:gd name="T28" fmla="*/ 63943 w 602"/>
              <a:gd name="T29" fmla="*/ 152650 h 560"/>
              <a:gd name="T30" fmla="*/ 0 w 602"/>
              <a:gd name="T31" fmla="*/ 43203 h 560"/>
              <a:gd name="T32" fmla="*/ 63943 w 602"/>
              <a:gd name="T33" fmla="*/ 0 h 560"/>
              <a:gd name="T34" fmla="*/ 109824 w 602"/>
              <a:gd name="T35" fmla="*/ 38162 h 560"/>
              <a:gd name="T36" fmla="*/ 43351 w 602"/>
              <a:gd name="T37" fmla="*/ 76325 h 560"/>
              <a:gd name="T38" fmla="*/ 0 w 602"/>
              <a:gd name="T39" fmla="*/ 43203 h 560"/>
              <a:gd name="T40" fmla="*/ 109824 w 602"/>
              <a:gd name="T41" fmla="*/ 124928 h 560"/>
              <a:gd name="T42" fmla="*/ 153175 w 602"/>
              <a:gd name="T43" fmla="*/ 160210 h 560"/>
              <a:gd name="T44" fmla="*/ 173767 w 602"/>
              <a:gd name="T45" fmla="*/ 150130 h 560"/>
              <a:gd name="T46" fmla="*/ 173767 w 602"/>
              <a:gd name="T47" fmla="*/ 162730 h 560"/>
              <a:gd name="T48" fmla="*/ 109824 w 602"/>
              <a:gd name="T49" fmla="*/ 201253 h 560"/>
              <a:gd name="T50" fmla="*/ 46242 w 602"/>
              <a:gd name="T51" fmla="*/ 162730 h 560"/>
              <a:gd name="T52" fmla="*/ 46242 w 602"/>
              <a:gd name="T53" fmla="*/ 150130 h 560"/>
              <a:gd name="T54" fmla="*/ 63943 w 602"/>
              <a:gd name="T55" fmla="*/ 160210 h 560"/>
              <a:gd name="T56" fmla="*/ 109824 w 602"/>
              <a:gd name="T57" fmla="*/ 124928 h 5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2" h="560">
                <a:moveTo>
                  <a:pt x="304" y="106"/>
                </a:moveTo>
                <a:lnTo>
                  <a:pt x="424" y="0"/>
                </a:lnTo>
                <a:lnTo>
                  <a:pt x="601" y="120"/>
                </a:lnTo>
                <a:lnTo>
                  <a:pt x="481" y="212"/>
                </a:lnTo>
                <a:lnTo>
                  <a:pt x="304" y="106"/>
                </a:lnTo>
                <a:close/>
                <a:moveTo>
                  <a:pt x="601" y="311"/>
                </a:moveTo>
                <a:lnTo>
                  <a:pt x="424" y="424"/>
                </a:lnTo>
                <a:lnTo>
                  <a:pt x="304" y="325"/>
                </a:lnTo>
                <a:lnTo>
                  <a:pt x="481" y="212"/>
                </a:lnTo>
                <a:lnTo>
                  <a:pt x="601" y="311"/>
                </a:lnTo>
                <a:close/>
                <a:moveTo>
                  <a:pt x="177" y="424"/>
                </a:moveTo>
                <a:lnTo>
                  <a:pt x="0" y="311"/>
                </a:lnTo>
                <a:lnTo>
                  <a:pt x="120" y="212"/>
                </a:lnTo>
                <a:lnTo>
                  <a:pt x="304" y="325"/>
                </a:lnTo>
                <a:lnTo>
                  <a:pt x="177" y="424"/>
                </a:lnTo>
                <a:close/>
                <a:moveTo>
                  <a:pt x="0" y="120"/>
                </a:moveTo>
                <a:lnTo>
                  <a:pt x="177" y="0"/>
                </a:lnTo>
                <a:lnTo>
                  <a:pt x="304" y="106"/>
                </a:lnTo>
                <a:lnTo>
                  <a:pt x="120" y="212"/>
                </a:lnTo>
                <a:lnTo>
                  <a:pt x="0" y="120"/>
                </a:lnTo>
                <a:close/>
                <a:moveTo>
                  <a:pt x="304" y="347"/>
                </a:moveTo>
                <a:lnTo>
                  <a:pt x="424" y="445"/>
                </a:lnTo>
                <a:lnTo>
                  <a:pt x="481" y="417"/>
                </a:lnTo>
                <a:lnTo>
                  <a:pt x="481" y="452"/>
                </a:lnTo>
                <a:lnTo>
                  <a:pt x="304" y="559"/>
                </a:lnTo>
                <a:lnTo>
                  <a:pt x="128" y="452"/>
                </a:lnTo>
                <a:lnTo>
                  <a:pt x="128" y="417"/>
                </a:lnTo>
                <a:lnTo>
                  <a:pt x="177" y="445"/>
                </a:lnTo>
                <a:lnTo>
                  <a:pt x="304" y="3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2" name="Freeform 10"/>
          <p:cNvSpPr>
            <a:spLocks noChangeArrowheads="1"/>
          </p:cNvSpPr>
          <p:nvPr/>
        </p:nvSpPr>
        <p:spPr bwMode="auto">
          <a:xfrm>
            <a:off x="6583363" y="1412875"/>
            <a:ext cx="134937" cy="219075"/>
          </a:xfrm>
          <a:custGeom>
            <a:avLst/>
            <a:gdLst>
              <a:gd name="T0" fmla="*/ 134573 w 376"/>
              <a:gd name="T1" fmla="*/ 205765 h 609"/>
              <a:gd name="T2" fmla="*/ 134573 w 376"/>
              <a:gd name="T3" fmla="*/ 205765 h 609"/>
              <a:gd name="T4" fmla="*/ 109094 w 376"/>
              <a:gd name="T5" fmla="*/ 216197 h 609"/>
              <a:gd name="T6" fmla="*/ 86486 w 376"/>
              <a:gd name="T7" fmla="*/ 218715 h 609"/>
              <a:gd name="T8" fmla="*/ 61006 w 376"/>
              <a:gd name="T9" fmla="*/ 213679 h 609"/>
              <a:gd name="T10" fmla="*/ 43063 w 376"/>
              <a:gd name="T11" fmla="*/ 203247 h 609"/>
              <a:gd name="T12" fmla="*/ 30503 w 376"/>
              <a:gd name="T13" fmla="*/ 188138 h 609"/>
              <a:gd name="T14" fmla="*/ 27991 w 376"/>
              <a:gd name="T15" fmla="*/ 165116 h 609"/>
              <a:gd name="T16" fmla="*/ 27991 w 376"/>
              <a:gd name="T17" fmla="*/ 88853 h 609"/>
              <a:gd name="T18" fmla="*/ 0 w 376"/>
              <a:gd name="T19" fmla="*/ 88853 h 609"/>
              <a:gd name="T20" fmla="*/ 0 w 376"/>
              <a:gd name="T21" fmla="*/ 58276 h 609"/>
              <a:gd name="T22" fmla="*/ 22967 w 376"/>
              <a:gd name="T23" fmla="*/ 48204 h 609"/>
              <a:gd name="T24" fmla="*/ 38039 w 376"/>
              <a:gd name="T25" fmla="*/ 28059 h 609"/>
              <a:gd name="T26" fmla="*/ 45575 w 376"/>
              <a:gd name="T27" fmla="*/ 0 h 609"/>
              <a:gd name="T28" fmla="*/ 76079 w 376"/>
              <a:gd name="T29" fmla="*/ 0 h 609"/>
              <a:gd name="T30" fmla="*/ 76079 w 376"/>
              <a:gd name="T31" fmla="*/ 50722 h 609"/>
              <a:gd name="T32" fmla="*/ 127037 w 376"/>
              <a:gd name="T33" fmla="*/ 50722 h 609"/>
              <a:gd name="T34" fmla="*/ 127037 w 376"/>
              <a:gd name="T35" fmla="*/ 88853 h 609"/>
              <a:gd name="T36" fmla="*/ 76079 w 376"/>
              <a:gd name="T37" fmla="*/ 88853 h 609"/>
              <a:gd name="T38" fmla="*/ 76079 w 376"/>
              <a:gd name="T39" fmla="*/ 144971 h 609"/>
              <a:gd name="T40" fmla="*/ 78591 w 376"/>
              <a:gd name="T41" fmla="*/ 167634 h 609"/>
              <a:gd name="T42" fmla="*/ 86486 w 376"/>
              <a:gd name="T43" fmla="*/ 178066 h 609"/>
              <a:gd name="T44" fmla="*/ 101558 w 376"/>
              <a:gd name="T45" fmla="*/ 183102 h 609"/>
              <a:gd name="T46" fmla="*/ 134573 w 376"/>
              <a:gd name="T47" fmla="*/ 172670 h 609"/>
              <a:gd name="T48" fmla="*/ 134573 w 376"/>
              <a:gd name="T49" fmla="*/ 205765 h 6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76" h="609">
                <a:moveTo>
                  <a:pt x="375" y="572"/>
                </a:moveTo>
                <a:lnTo>
                  <a:pt x="375" y="572"/>
                </a:lnTo>
                <a:cubicBezTo>
                  <a:pt x="347" y="587"/>
                  <a:pt x="325" y="594"/>
                  <a:pt x="304" y="601"/>
                </a:cubicBezTo>
                <a:cubicBezTo>
                  <a:pt x="283" y="601"/>
                  <a:pt x="262" y="608"/>
                  <a:pt x="241" y="608"/>
                </a:cubicBezTo>
                <a:cubicBezTo>
                  <a:pt x="212" y="608"/>
                  <a:pt x="191" y="601"/>
                  <a:pt x="170" y="594"/>
                </a:cubicBezTo>
                <a:cubicBezTo>
                  <a:pt x="156" y="587"/>
                  <a:pt x="135" y="580"/>
                  <a:pt x="120" y="565"/>
                </a:cubicBezTo>
                <a:cubicBezTo>
                  <a:pt x="106" y="551"/>
                  <a:pt x="92" y="537"/>
                  <a:pt x="85" y="523"/>
                </a:cubicBezTo>
                <a:cubicBezTo>
                  <a:pt x="85" y="509"/>
                  <a:pt x="78" y="488"/>
                  <a:pt x="78" y="459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162"/>
                  <a:pt x="0" y="162"/>
                  <a:pt x="0" y="162"/>
                </a:cubicBezTo>
                <a:cubicBezTo>
                  <a:pt x="22" y="155"/>
                  <a:pt x="50" y="148"/>
                  <a:pt x="64" y="134"/>
                </a:cubicBezTo>
                <a:cubicBezTo>
                  <a:pt x="85" y="113"/>
                  <a:pt x="99" y="99"/>
                  <a:pt x="106" y="78"/>
                </a:cubicBezTo>
                <a:cubicBezTo>
                  <a:pt x="113" y="56"/>
                  <a:pt x="120" y="35"/>
                  <a:pt x="127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141"/>
                  <a:pt x="212" y="141"/>
                  <a:pt x="212" y="141"/>
                </a:cubicBezTo>
                <a:cubicBezTo>
                  <a:pt x="354" y="141"/>
                  <a:pt x="354" y="141"/>
                  <a:pt x="354" y="141"/>
                </a:cubicBezTo>
                <a:cubicBezTo>
                  <a:pt x="354" y="247"/>
                  <a:pt x="354" y="247"/>
                  <a:pt x="354" y="247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212" y="403"/>
                  <a:pt x="212" y="403"/>
                  <a:pt x="212" y="403"/>
                </a:cubicBezTo>
                <a:cubicBezTo>
                  <a:pt x="212" y="438"/>
                  <a:pt x="212" y="459"/>
                  <a:pt x="219" y="466"/>
                </a:cubicBezTo>
                <a:cubicBezTo>
                  <a:pt x="219" y="480"/>
                  <a:pt x="227" y="488"/>
                  <a:pt x="241" y="495"/>
                </a:cubicBezTo>
                <a:cubicBezTo>
                  <a:pt x="255" y="502"/>
                  <a:pt x="269" y="509"/>
                  <a:pt x="283" y="509"/>
                </a:cubicBezTo>
                <a:cubicBezTo>
                  <a:pt x="318" y="509"/>
                  <a:pt x="347" y="495"/>
                  <a:pt x="375" y="480"/>
                </a:cubicBezTo>
                <a:lnTo>
                  <a:pt x="375" y="572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3" name="Freeform 11"/>
          <p:cNvSpPr>
            <a:spLocks noChangeArrowheads="1"/>
          </p:cNvSpPr>
          <p:nvPr/>
        </p:nvSpPr>
        <p:spPr bwMode="auto">
          <a:xfrm>
            <a:off x="6161088" y="1412875"/>
            <a:ext cx="219075" cy="219075"/>
          </a:xfrm>
          <a:custGeom>
            <a:avLst/>
            <a:gdLst>
              <a:gd name="T0" fmla="*/ 190649 w 609"/>
              <a:gd name="T1" fmla="*/ 218715 h 609"/>
              <a:gd name="T2" fmla="*/ 190649 w 609"/>
              <a:gd name="T3" fmla="*/ 218715 h 609"/>
              <a:gd name="T4" fmla="*/ 28058 w 609"/>
              <a:gd name="T5" fmla="*/ 218715 h 609"/>
              <a:gd name="T6" fmla="*/ 0 w 609"/>
              <a:gd name="T7" fmla="*/ 190656 h 609"/>
              <a:gd name="T8" fmla="*/ 0 w 609"/>
              <a:gd name="T9" fmla="*/ 28059 h 609"/>
              <a:gd name="T10" fmla="*/ 28058 w 609"/>
              <a:gd name="T11" fmla="*/ 0 h 609"/>
              <a:gd name="T12" fmla="*/ 190649 w 609"/>
              <a:gd name="T13" fmla="*/ 0 h 609"/>
              <a:gd name="T14" fmla="*/ 218707 w 609"/>
              <a:gd name="T15" fmla="*/ 28059 h 609"/>
              <a:gd name="T16" fmla="*/ 218707 w 609"/>
              <a:gd name="T17" fmla="*/ 190656 h 609"/>
              <a:gd name="T18" fmla="*/ 190649 w 609"/>
              <a:gd name="T19" fmla="*/ 218715 h 609"/>
              <a:gd name="T20" fmla="*/ 109354 w 609"/>
              <a:gd name="T21" fmla="*/ 66190 h 609"/>
              <a:gd name="T22" fmla="*/ 109354 w 609"/>
              <a:gd name="T23" fmla="*/ 66190 h 609"/>
              <a:gd name="T24" fmla="*/ 71224 w 609"/>
              <a:gd name="T25" fmla="*/ 91371 h 609"/>
              <a:gd name="T26" fmla="*/ 71224 w 609"/>
              <a:gd name="T27" fmla="*/ 91371 h 609"/>
              <a:gd name="T28" fmla="*/ 71224 w 609"/>
              <a:gd name="T29" fmla="*/ 91371 h 609"/>
              <a:gd name="T30" fmla="*/ 68706 w 609"/>
              <a:gd name="T31" fmla="*/ 93889 h 609"/>
              <a:gd name="T32" fmla="*/ 68706 w 609"/>
              <a:gd name="T33" fmla="*/ 96767 h 609"/>
              <a:gd name="T34" fmla="*/ 68706 w 609"/>
              <a:gd name="T35" fmla="*/ 99285 h 609"/>
              <a:gd name="T36" fmla="*/ 68706 w 609"/>
              <a:gd name="T37" fmla="*/ 101803 h 609"/>
              <a:gd name="T38" fmla="*/ 68706 w 609"/>
              <a:gd name="T39" fmla="*/ 104321 h 609"/>
              <a:gd name="T40" fmla="*/ 68706 w 609"/>
              <a:gd name="T41" fmla="*/ 104321 h 609"/>
              <a:gd name="T42" fmla="*/ 66188 w 609"/>
              <a:gd name="T43" fmla="*/ 109358 h 609"/>
              <a:gd name="T44" fmla="*/ 109354 w 609"/>
              <a:gd name="T45" fmla="*/ 152525 h 609"/>
              <a:gd name="T46" fmla="*/ 152520 w 609"/>
              <a:gd name="T47" fmla="*/ 109358 h 609"/>
              <a:gd name="T48" fmla="*/ 150002 w 609"/>
              <a:gd name="T49" fmla="*/ 104321 h 609"/>
              <a:gd name="T50" fmla="*/ 150002 w 609"/>
              <a:gd name="T51" fmla="*/ 104321 h 609"/>
              <a:gd name="T52" fmla="*/ 150002 w 609"/>
              <a:gd name="T53" fmla="*/ 101803 h 609"/>
              <a:gd name="T54" fmla="*/ 150002 w 609"/>
              <a:gd name="T55" fmla="*/ 99285 h 609"/>
              <a:gd name="T56" fmla="*/ 150002 w 609"/>
              <a:gd name="T57" fmla="*/ 96767 h 609"/>
              <a:gd name="T58" fmla="*/ 150002 w 609"/>
              <a:gd name="T59" fmla="*/ 93889 h 609"/>
              <a:gd name="T60" fmla="*/ 147484 w 609"/>
              <a:gd name="T61" fmla="*/ 91371 h 609"/>
              <a:gd name="T62" fmla="*/ 147484 w 609"/>
              <a:gd name="T63" fmla="*/ 91371 h 609"/>
              <a:gd name="T64" fmla="*/ 147484 w 609"/>
              <a:gd name="T65" fmla="*/ 91371 h 609"/>
              <a:gd name="T66" fmla="*/ 109354 w 609"/>
              <a:gd name="T67" fmla="*/ 66190 h 609"/>
              <a:gd name="T68" fmla="*/ 193167 w 609"/>
              <a:gd name="T69" fmla="*/ 35613 h 609"/>
              <a:gd name="T70" fmla="*/ 193167 w 609"/>
              <a:gd name="T71" fmla="*/ 35613 h 609"/>
              <a:gd name="T72" fmla="*/ 183095 w 609"/>
              <a:gd name="T73" fmla="*/ 25541 h 609"/>
              <a:gd name="T74" fmla="*/ 160074 w 609"/>
              <a:gd name="T75" fmla="*/ 25541 h 609"/>
              <a:gd name="T76" fmla="*/ 150002 w 609"/>
              <a:gd name="T77" fmla="*/ 35613 h 609"/>
              <a:gd name="T78" fmla="*/ 150002 w 609"/>
              <a:gd name="T79" fmla="*/ 58276 h 609"/>
              <a:gd name="T80" fmla="*/ 160074 w 609"/>
              <a:gd name="T81" fmla="*/ 68708 h 609"/>
              <a:gd name="T82" fmla="*/ 183095 w 609"/>
              <a:gd name="T83" fmla="*/ 68708 h 609"/>
              <a:gd name="T84" fmla="*/ 193167 w 609"/>
              <a:gd name="T85" fmla="*/ 58276 h 609"/>
              <a:gd name="T86" fmla="*/ 193167 w 609"/>
              <a:gd name="T87" fmla="*/ 35613 h 609"/>
              <a:gd name="T88" fmla="*/ 193167 w 609"/>
              <a:gd name="T89" fmla="*/ 91371 h 609"/>
              <a:gd name="T90" fmla="*/ 193167 w 609"/>
              <a:gd name="T91" fmla="*/ 91371 h 609"/>
              <a:gd name="T92" fmla="*/ 173023 w 609"/>
              <a:gd name="T93" fmla="*/ 91371 h 609"/>
              <a:gd name="T94" fmla="*/ 175541 w 609"/>
              <a:gd name="T95" fmla="*/ 109358 h 609"/>
              <a:gd name="T96" fmla="*/ 109354 w 609"/>
              <a:gd name="T97" fmla="*/ 175548 h 609"/>
              <a:gd name="T98" fmla="*/ 43166 w 609"/>
              <a:gd name="T99" fmla="*/ 109358 h 609"/>
              <a:gd name="T100" fmla="*/ 45684 w 609"/>
              <a:gd name="T101" fmla="*/ 91371 h 609"/>
              <a:gd name="T102" fmla="*/ 25540 w 609"/>
              <a:gd name="T103" fmla="*/ 91371 h 609"/>
              <a:gd name="T104" fmla="*/ 25540 w 609"/>
              <a:gd name="T105" fmla="*/ 183102 h 609"/>
              <a:gd name="T106" fmla="*/ 35612 w 609"/>
              <a:gd name="T107" fmla="*/ 193175 h 609"/>
              <a:gd name="T108" fmla="*/ 183095 w 609"/>
              <a:gd name="T109" fmla="*/ 193175 h 609"/>
              <a:gd name="T110" fmla="*/ 193167 w 609"/>
              <a:gd name="T111" fmla="*/ 183102 h 609"/>
              <a:gd name="T112" fmla="*/ 193167 w 609"/>
              <a:gd name="T113" fmla="*/ 91371 h 60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09" h="609">
                <a:moveTo>
                  <a:pt x="530" y="608"/>
                </a:moveTo>
                <a:lnTo>
                  <a:pt x="530" y="608"/>
                </a:lnTo>
                <a:cubicBezTo>
                  <a:pt x="78" y="608"/>
                  <a:pt x="78" y="608"/>
                  <a:pt x="78" y="608"/>
                </a:cubicBezTo>
                <a:cubicBezTo>
                  <a:pt x="36" y="608"/>
                  <a:pt x="0" y="572"/>
                  <a:pt x="0" y="530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35"/>
                  <a:pt x="36" y="0"/>
                  <a:pt x="78" y="0"/>
                </a:cubicBezTo>
                <a:cubicBezTo>
                  <a:pt x="530" y="0"/>
                  <a:pt x="530" y="0"/>
                  <a:pt x="530" y="0"/>
                </a:cubicBezTo>
                <a:cubicBezTo>
                  <a:pt x="573" y="0"/>
                  <a:pt x="608" y="35"/>
                  <a:pt x="608" y="78"/>
                </a:cubicBezTo>
                <a:cubicBezTo>
                  <a:pt x="608" y="530"/>
                  <a:pt x="608" y="530"/>
                  <a:pt x="608" y="530"/>
                </a:cubicBezTo>
                <a:cubicBezTo>
                  <a:pt x="608" y="572"/>
                  <a:pt x="573" y="608"/>
                  <a:pt x="530" y="608"/>
                </a:cubicBezTo>
                <a:close/>
                <a:moveTo>
                  <a:pt x="304" y="184"/>
                </a:moveTo>
                <a:lnTo>
                  <a:pt x="304" y="184"/>
                </a:lnTo>
                <a:cubicBezTo>
                  <a:pt x="254" y="184"/>
                  <a:pt x="219" y="212"/>
                  <a:pt x="198" y="254"/>
                </a:cubicBezTo>
                <a:cubicBezTo>
                  <a:pt x="198" y="261"/>
                  <a:pt x="198" y="261"/>
                  <a:pt x="191" y="261"/>
                </a:cubicBezTo>
                <a:lnTo>
                  <a:pt x="191" y="269"/>
                </a:lnTo>
                <a:lnTo>
                  <a:pt x="191" y="276"/>
                </a:lnTo>
                <a:cubicBezTo>
                  <a:pt x="191" y="276"/>
                  <a:pt x="191" y="276"/>
                  <a:pt x="191" y="283"/>
                </a:cubicBezTo>
                <a:cubicBezTo>
                  <a:pt x="191" y="283"/>
                  <a:pt x="191" y="283"/>
                  <a:pt x="191" y="290"/>
                </a:cubicBezTo>
                <a:cubicBezTo>
                  <a:pt x="191" y="297"/>
                  <a:pt x="184" y="297"/>
                  <a:pt x="184" y="304"/>
                </a:cubicBezTo>
                <a:cubicBezTo>
                  <a:pt x="184" y="367"/>
                  <a:pt x="240" y="424"/>
                  <a:pt x="304" y="424"/>
                </a:cubicBezTo>
                <a:cubicBezTo>
                  <a:pt x="368" y="424"/>
                  <a:pt x="424" y="367"/>
                  <a:pt x="424" y="304"/>
                </a:cubicBezTo>
                <a:cubicBezTo>
                  <a:pt x="424" y="297"/>
                  <a:pt x="417" y="297"/>
                  <a:pt x="417" y="290"/>
                </a:cubicBezTo>
                <a:cubicBezTo>
                  <a:pt x="417" y="283"/>
                  <a:pt x="417" y="283"/>
                  <a:pt x="417" y="283"/>
                </a:cubicBezTo>
                <a:cubicBezTo>
                  <a:pt x="417" y="276"/>
                  <a:pt x="417" y="276"/>
                  <a:pt x="417" y="276"/>
                </a:cubicBezTo>
                <a:lnTo>
                  <a:pt x="417" y="269"/>
                </a:lnTo>
                <a:lnTo>
                  <a:pt x="417" y="261"/>
                </a:lnTo>
                <a:cubicBezTo>
                  <a:pt x="410" y="261"/>
                  <a:pt x="410" y="261"/>
                  <a:pt x="410" y="254"/>
                </a:cubicBezTo>
                <a:cubicBezTo>
                  <a:pt x="389" y="212"/>
                  <a:pt x="354" y="184"/>
                  <a:pt x="304" y="184"/>
                </a:cubicBezTo>
                <a:close/>
                <a:moveTo>
                  <a:pt x="537" y="99"/>
                </a:moveTo>
                <a:lnTo>
                  <a:pt x="537" y="99"/>
                </a:lnTo>
                <a:cubicBezTo>
                  <a:pt x="537" y="85"/>
                  <a:pt x="523" y="71"/>
                  <a:pt x="509" y="71"/>
                </a:cubicBezTo>
                <a:cubicBezTo>
                  <a:pt x="445" y="71"/>
                  <a:pt x="445" y="71"/>
                  <a:pt x="445" y="71"/>
                </a:cubicBezTo>
                <a:cubicBezTo>
                  <a:pt x="431" y="71"/>
                  <a:pt x="417" y="85"/>
                  <a:pt x="417" y="99"/>
                </a:cubicBezTo>
                <a:cubicBezTo>
                  <a:pt x="417" y="162"/>
                  <a:pt x="417" y="162"/>
                  <a:pt x="417" y="162"/>
                </a:cubicBezTo>
                <a:cubicBezTo>
                  <a:pt x="417" y="177"/>
                  <a:pt x="431" y="191"/>
                  <a:pt x="445" y="191"/>
                </a:cubicBezTo>
                <a:cubicBezTo>
                  <a:pt x="509" y="191"/>
                  <a:pt x="509" y="191"/>
                  <a:pt x="509" y="191"/>
                </a:cubicBezTo>
                <a:cubicBezTo>
                  <a:pt x="523" y="191"/>
                  <a:pt x="537" y="177"/>
                  <a:pt x="537" y="162"/>
                </a:cubicBezTo>
                <a:lnTo>
                  <a:pt x="537" y="99"/>
                </a:lnTo>
                <a:close/>
                <a:moveTo>
                  <a:pt x="537" y="254"/>
                </a:moveTo>
                <a:lnTo>
                  <a:pt x="537" y="254"/>
                </a:lnTo>
                <a:cubicBezTo>
                  <a:pt x="481" y="254"/>
                  <a:pt x="481" y="254"/>
                  <a:pt x="481" y="254"/>
                </a:cubicBezTo>
                <a:cubicBezTo>
                  <a:pt x="488" y="269"/>
                  <a:pt x="488" y="290"/>
                  <a:pt x="488" y="304"/>
                </a:cubicBezTo>
                <a:cubicBezTo>
                  <a:pt x="488" y="403"/>
                  <a:pt x="403" y="488"/>
                  <a:pt x="304" y="488"/>
                </a:cubicBezTo>
                <a:cubicBezTo>
                  <a:pt x="205" y="488"/>
                  <a:pt x="120" y="403"/>
                  <a:pt x="120" y="304"/>
                </a:cubicBezTo>
                <a:cubicBezTo>
                  <a:pt x="120" y="290"/>
                  <a:pt x="120" y="269"/>
                  <a:pt x="127" y="254"/>
                </a:cubicBezTo>
                <a:cubicBezTo>
                  <a:pt x="71" y="254"/>
                  <a:pt x="71" y="254"/>
                  <a:pt x="71" y="254"/>
                </a:cubicBezTo>
                <a:cubicBezTo>
                  <a:pt x="71" y="509"/>
                  <a:pt x="71" y="509"/>
                  <a:pt x="71" y="509"/>
                </a:cubicBezTo>
                <a:cubicBezTo>
                  <a:pt x="71" y="523"/>
                  <a:pt x="85" y="537"/>
                  <a:pt x="99" y="537"/>
                </a:cubicBezTo>
                <a:cubicBezTo>
                  <a:pt x="509" y="537"/>
                  <a:pt x="509" y="537"/>
                  <a:pt x="509" y="537"/>
                </a:cubicBezTo>
                <a:cubicBezTo>
                  <a:pt x="523" y="537"/>
                  <a:pt x="537" y="523"/>
                  <a:pt x="537" y="509"/>
                </a:cubicBezTo>
                <a:lnTo>
                  <a:pt x="537" y="2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4" name="Freeform 12"/>
          <p:cNvSpPr>
            <a:spLocks noChangeArrowheads="1"/>
          </p:cNvSpPr>
          <p:nvPr/>
        </p:nvSpPr>
        <p:spPr bwMode="auto">
          <a:xfrm>
            <a:off x="5781675" y="1431925"/>
            <a:ext cx="217488" cy="177800"/>
          </a:xfrm>
          <a:custGeom>
            <a:avLst/>
            <a:gdLst>
              <a:gd name="T0" fmla="*/ 148118 w 602"/>
              <a:gd name="T1" fmla="*/ 0 h 496"/>
              <a:gd name="T2" fmla="*/ 148118 w 602"/>
              <a:gd name="T3" fmla="*/ 0 h 496"/>
              <a:gd name="T4" fmla="*/ 183883 w 602"/>
              <a:gd name="T5" fmla="*/ 15414 h 496"/>
              <a:gd name="T6" fmla="*/ 206642 w 602"/>
              <a:gd name="T7" fmla="*/ 7886 h 496"/>
              <a:gd name="T8" fmla="*/ 212061 w 602"/>
              <a:gd name="T9" fmla="*/ 5377 h 496"/>
              <a:gd name="T10" fmla="*/ 196527 w 602"/>
              <a:gd name="T11" fmla="*/ 25451 h 496"/>
              <a:gd name="T12" fmla="*/ 191469 w 602"/>
              <a:gd name="T13" fmla="*/ 27960 h 496"/>
              <a:gd name="T14" fmla="*/ 191469 w 602"/>
              <a:gd name="T15" fmla="*/ 27960 h 496"/>
              <a:gd name="T16" fmla="*/ 217119 w 602"/>
              <a:gd name="T17" fmla="*/ 22942 h 496"/>
              <a:gd name="T18" fmla="*/ 217119 w 602"/>
              <a:gd name="T19" fmla="*/ 22942 h 496"/>
              <a:gd name="T20" fmla="*/ 201584 w 602"/>
              <a:gd name="T21" fmla="*/ 37998 h 496"/>
              <a:gd name="T22" fmla="*/ 196527 w 602"/>
              <a:gd name="T23" fmla="*/ 45884 h 496"/>
              <a:gd name="T24" fmla="*/ 193998 w 602"/>
              <a:gd name="T25" fmla="*/ 73486 h 496"/>
              <a:gd name="T26" fmla="*/ 107295 w 602"/>
              <a:gd name="T27" fmla="*/ 172423 h 496"/>
              <a:gd name="T28" fmla="*/ 43351 w 602"/>
              <a:gd name="T29" fmla="*/ 174932 h 496"/>
              <a:gd name="T30" fmla="*/ 15173 w 602"/>
              <a:gd name="T31" fmla="*/ 164895 h 496"/>
              <a:gd name="T32" fmla="*/ 5058 w 602"/>
              <a:gd name="T33" fmla="*/ 159877 h 496"/>
              <a:gd name="T34" fmla="*/ 0 w 602"/>
              <a:gd name="T35" fmla="*/ 157367 h 496"/>
              <a:gd name="T36" fmla="*/ 15173 w 602"/>
              <a:gd name="T37" fmla="*/ 157367 h 496"/>
              <a:gd name="T38" fmla="*/ 28178 w 602"/>
              <a:gd name="T39" fmla="*/ 154858 h 496"/>
              <a:gd name="T40" fmla="*/ 53467 w 602"/>
              <a:gd name="T41" fmla="*/ 146972 h 496"/>
              <a:gd name="T42" fmla="*/ 66472 w 602"/>
              <a:gd name="T43" fmla="*/ 136935 h 496"/>
              <a:gd name="T44" fmla="*/ 53467 w 602"/>
              <a:gd name="T45" fmla="*/ 136935 h 496"/>
              <a:gd name="T46" fmla="*/ 25650 w 602"/>
              <a:gd name="T47" fmla="*/ 106465 h 496"/>
              <a:gd name="T48" fmla="*/ 43351 w 602"/>
              <a:gd name="T49" fmla="*/ 106465 h 496"/>
              <a:gd name="T50" fmla="*/ 30707 w 602"/>
              <a:gd name="T51" fmla="*/ 101446 h 496"/>
              <a:gd name="T52" fmla="*/ 7587 w 602"/>
              <a:gd name="T53" fmla="*/ 63449 h 496"/>
              <a:gd name="T54" fmla="*/ 12644 w 602"/>
              <a:gd name="T55" fmla="*/ 65958 h 496"/>
              <a:gd name="T56" fmla="*/ 23121 w 602"/>
              <a:gd name="T57" fmla="*/ 68467 h 496"/>
              <a:gd name="T58" fmla="*/ 28178 w 602"/>
              <a:gd name="T59" fmla="*/ 68467 h 496"/>
              <a:gd name="T60" fmla="*/ 28178 w 602"/>
              <a:gd name="T61" fmla="*/ 68467 h 496"/>
              <a:gd name="T62" fmla="*/ 20592 w 602"/>
              <a:gd name="T63" fmla="*/ 60940 h 496"/>
              <a:gd name="T64" fmla="*/ 10115 w 602"/>
              <a:gd name="T65" fmla="*/ 20433 h 496"/>
              <a:gd name="T66" fmla="*/ 15173 w 602"/>
              <a:gd name="T67" fmla="*/ 10396 h 496"/>
              <a:gd name="T68" fmla="*/ 15173 w 602"/>
              <a:gd name="T69" fmla="*/ 10396 h 496"/>
              <a:gd name="T70" fmla="*/ 20592 w 602"/>
              <a:gd name="T71" fmla="*/ 12905 h 496"/>
              <a:gd name="T72" fmla="*/ 33236 w 602"/>
              <a:gd name="T73" fmla="*/ 25451 h 496"/>
              <a:gd name="T74" fmla="*/ 86703 w 602"/>
              <a:gd name="T75" fmla="*/ 53412 h 496"/>
              <a:gd name="T76" fmla="*/ 107295 w 602"/>
              <a:gd name="T77" fmla="*/ 55921 h 496"/>
              <a:gd name="T78" fmla="*/ 107295 w 602"/>
              <a:gd name="T79" fmla="*/ 35488 h 496"/>
              <a:gd name="T80" fmla="*/ 132945 w 602"/>
              <a:gd name="T81" fmla="*/ 5377 h 496"/>
              <a:gd name="T82" fmla="*/ 143060 w 602"/>
              <a:gd name="T83" fmla="*/ 2868 h 496"/>
              <a:gd name="T84" fmla="*/ 148118 w 602"/>
              <a:gd name="T85" fmla="*/ 0 h 4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496">
                <a:moveTo>
                  <a:pt x="410" y="0"/>
                </a:moveTo>
                <a:lnTo>
                  <a:pt x="410" y="0"/>
                </a:lnTo>
                <a:cubicBezTo>
                  <a:pt x="459" y="0"/>
                  <a:pt x="481" y="22"/>
                  <a:pt x="509" y="43"/>
                </a:cubicBezTo>
                <a:cubicBezTo>
                  <a:pt x="530" y="43"/>
                  <a:pt x="558" y="29"/>
                  <a:pt x="572" y="22"/>
                </a:cubicBezTo>
                <a:cubicBezTo>
                  <a:pt x="580" y="15"/>
                  <a:pt x="580" y="15"/>
                  <a:pt x="587" y="15"/>
                </a:cubicBezTo>
                <a:cubicBezTo>
                  <a:pt x="580" y="36"/>
                  <a:pt x="565" y="57"/>
                  <a:pt x="544" y="71"/>
                </a:cubicBezTo>
                <a:cubicBezTo>
                  <a:pt x="544" y="71"/>
                  <a:pt x="537" y="78"/>
                  <a:pt x="530" y="78"/>
                </a:cubicBezTo>
                <a:cubicBezTo>
                  <a:pt x="558" y="78"/>
                  <a:pt x="580" y="64"/>
                  <a:pt x="601" y="64"/>
                </a:cubicBezTo>
                <a:cubicBezTo>
                  <a:pt x="594" y="78"/>
                  <a:pt x="580" y="99"/>
                  <a:pt x="558" y="106"/>
                </a:cubicBezTo>
                <a:cubicBezTo>
                  <a:pt x="551" y="113"/>
                  <a:pt x="551" y="121"/>
                  <a:pt x="544" y="128"/>
                </a:cubicBezTo>
                <a:cubicBezTo>
                  <a:pt x="544" y="156"/>
                  <a:pt x="544" y="177"/>
                  <a:pt x="537" y="205"/>
                </a:cubicBezTo>
                <a:cubicBezTo>
                  <a:pt x="502" y="340"/>
                  <a:pt x="424" y="439"/>
                  <a:pt x="297" y="481"/>
                </a:cubicBezTo>
                <a:cubicBezTo>
                  <a:pt x="247" y="495"/>
                  <a:pt x="170" y="495"/>
                  <a:pt x="120" y="488"/>
                </a:cubicBezTo>
                <a:cubicBezTo>
                  <a:pt x="92" y="481"/>
                  <a:pt x="71" y="474"/>
                  <a:pt x="42" y="460"/>
                </a:cubicBezTo>
                <a:cubicBezTo>
                  <a:pt x="35" y="453"/>
                  <a:pt x="21" y="453"/>
                  <a:pt x="14" y="446"/>
                </a:cubicBezTo>
                <a:cubicBezTo>
                  <a:pt x="7" y="439"/>
                  <a:pt x="7" y="439"/>
                  <a:pt x="0" y="439"/>
                </a:cubicBezTo>
                <a:cubicBezTo>
                  <a:pt x="14" y="439"/>
                  <a:pt x="28" y="439"/>
                  <a:pt x="42" y="439"/>
                </a:cubicBezTo>
                <a:cubicBezTo>
                  <a:pt x="50" y="439"/>
                  <a:pt x="64" y="439"/>
                  <a:pt x="78" y="432"/>
                </a:cubicBezTo>
                <a:cubicBezTo>
                  <a:pt x="106" y="424"/>
                  <a:pt x="127" y="417"/>
                  <a:pt x="148" y="410"/>
                </a:cubicBezTo>
                <a:cubicBezTo>
                  <a:pt x="163" y="403"/>
                  <a:pt x="177" y="396"/>
                  <a:pt x="184" y="382"/>
                </a:cubicBezTo>
                <a:cubicBezTo>
                  <a:pt x="170" y="382"/>
                  <a:pt x="156" y="382"/>
                  <a:pt x="148" y="382"/>
                </a:cubicBezTo>
                <a:cubicBezTo>
                  <a:pt x="106" y="368"/>
                  <a:pt x="85" y="340"/>
                  <a:pt x="71" y="297"/>
                </a:cubicBezTo>
                <a:cubicBezTo>
                  <a:pt x="78" y="304"/>
                  <a:pt x="113" y="304"/>
                  <a:pt x="120" y="297"/>
                </a:cubicBezTo>
                <a:cubicBezTo>
                  <a:pt x="106" y="297"/>
                  <a:pt x="92" y="290"/>
                  <a:pt x="85" y="283"/>
                </a:cubicBezTo>
                <a:cubicBezTo>
                  <a:pt x="50" y="262"/>
                  <a:pt x="21" y="227"/>
                  <a:pt x="21" y="177"/>
                </a:cubicBezTo>
                <a:cubicBezTo>
                  <a:pt x="28" y="177"/>
                  <a:pt x="35" y="177"/>
                  <a:pt x="35" y="184"/>
                </a:cubicBezTo>
                <a:cubicBezTo>
                  <a:pt x="42" y="184"/>
                  <a:pt x="50" y="184"/>
                  <a:pt x="64" y="191"/>
                </a:cubicBezTo>
                <a:lnTo>
                  <a:pt x="78" y="191"/>
                </a:lnTo>
                <a:cubicBezTo>
                  <a:pt x="71" y="184"/>
                  <a:pt x="64" y="177"/>
                  <a:pt x="57" y="170"/>
                </a:cubicBezTo>
                <a:cubicBezTo>
                  <a:pt x="35" y="142"/>
                  <a:pt x="14" y="106"/>
                  <a:pt x="28" y="57"/>
                </a:cubicBezTo>
                <a:cubicBezTo>
                  <a:pt x="28" y="43"/>
                  <a:pt x="35" y="36"/>
                  <a:pt x="42" y="29"/>
                </a:cubicBezTo>
                <a:cubicBezTo>
                  <a:pt x="42" y="29"/>
                  <a:pt x="50" y="36"/>
                  <a:pt x="57" y="36"/>
                </a:cubicBezTo>
                <a:cubicBezTo>
                  <a:pt x="64" y="50"/>
                  <a:pt x="78" y="64"/>
                  <a:pt x="92" y="71"/>
                </a:cubicBezTo>
                <a:cubicBezTo>
                  <a:pt x="134" y="106"/>
                  <a:pt x="177" y="128"/>
                  <a:pt x="240" y="149"/>
                </a:cubicBezTo>
                <a:cubicBezTo>
                  <a:pt x="261" y="149"/>
                  <a:pt x="276" y="156"/>
                  <a:pt x="297" y="156"/>
                </a:cubicBezTo>
                <a:cubicBezTo>
                  <a:pt x="290" y="135"/>
                  <a:pt x="290" y="113"/>
                  <a:pt x="297" y="99"/>
                </a:cubicBezTo>
                <a:cubicBezTo>
                  <a:pt x="311" y="57"/>
                  <a:pt x="332" y="29"/>
                  <a:pt x="368" y="15"/>
                </a:cubicBezTo>
                <a:cubicBezTo>
                  <a:pt x="375" y="8"/>
                  <a:pt x="389" y="8"/>
                  <a:pt x="396" y="8"/>
                </a:cubicBezTo>
                <a:cubicBezTo>
                  <a:pt x="403" y="8"/>
                  <a:pt x="403" y="0"/>
                  <a:pt x="410" y="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1" name="Freeform 19"/>
          <p:cNvSpPr>
            <a:spLocks noChangeArrowheads="1"/>
          </p:cNvSpPr>
          <p:nvPr/>
        </p:nvSpPr>
        <p:spPr bwMode="auto">
          <a:xfrm>
            <a:off x="7681913" y="1073150"/>
            <a:ext cx="219075" cy="139700"/>
          </a:xfrm>
          <a:custGeom>
            <a:avLst/>
            <a:gdLst>
              <a:gd name="T0" fmla="*/ 142321 w 608"/>
              <a:gd name="T1" fmla="*/ 12537 h 390"/>
              <a:gd name="T2" fmla="*/ 142321 w 608"/>
              <a:gd name="T3" fmla="*/ 12537 h 390"/>
              <a:gd name="T4" fmla="*/ 196007 w 608"/>
              <a:gd name="T5" fmla="*/ 12537 h 390"/>
              <a:gd name="T6" fmla="*/ 196007 w 608"/>
              <a:gd name="T7" fmla="*/ 27940 h 390"/>
              <a:gd name="T8" fmla="*/ 142321 w 608"/>
              <a:gd name="T9" fmla="*/ 27940 h 390"/>
              <a:gd name="T10" fmla="*/ 142321 w 608"/>
              <a:gd name="T11" fmla="*/ 12537 h 390"/>
              <a:gd name="T12" fmla="*/ 216185 w 608"/>
              <a:gd name="T13" fmla="*/ 93492 h 390"/>
              <a:gd name="T14" fmla="*/ 216185 w 608"/>
              <a:gd name="T15" fmla="*/ 93492 h 390"/>
              <a:gd name="T16" fmla="*/ 144844 w 608"/>
              <a:gd name="T17" fmla="*/ 93492 h 390"/>
              <a:gd name="T18" fmla="*/ 170425 w 608"/>
              <a:gd name="T19" fmla="*/ 118924 h 390"/>
              <a:gd name="T20" fmla="*/ 190963 w 608"/>
              <a:gd name="T21" fmla="*/ 108894 h 390"/>
              <a:gd name="T22" fmla="*/ 213662 w 608"/>
              <a:gd name="T23" fmla="*/ 108894 h 390"/>
              <a:gd name="T24" fmla="*/ 167903 w 608"/>
              <a:gd name="T25" fmla="*/ 139342 h 390"/>
              <a:gd name="T26" fmla="*/ 119622 w 608"/>
              <a:gd name="T27" fmla="*/ 85969 h 390"/>
              <a:gd name="T28" fmla="*/ 167903 w 608"/>
              <a:gd name="T29" fmla="*/ 35462 h 390"/>
              <a:gd name="T30" fmla="*/ 216185 w 608"/>
              <a:gd name="T31" fmla="*/ 93492 h 390"/>
              <a:gd name="T32" fmla="*/ 144844 w 608"/>
              <a:gd name="T33" fmla="*/ 75939 h 390"/>
              <a:gd name="T34" fmla="*/ 144844 w 608"/>
              <a:gd name="T35" fmla="*/ 75939 h 390"/>
              <a:gd name="T36" fmla="*/ 188081 w 608"/>
              <a:gd name="T37" fmla="*/ 75939 h 390"/>
              <a:gd name="T38" fmla="*/ 167903 w 608"/>
              <a:gd name="T39" fmla="*/ 55522 h 390"/>
              <a:gd name="T40" fmla="*/ 144844 w 608"/>
              <a:gd name="T41" fmla="*/ 75939 h 390"/>
              <a:gd name="T42" fmla="*/ 112056 w 608"/>
              <a:gd name="T43" fmla="*/ 96357 h 390"/>
              <a:gd name="T44" fmla="*/ 112056 w 608"/>
              <a:gd name="T45" fmla="*/ 96357 h 390"/>
              <a:gd name="T46" fmla="*/ 63414 w 608"/>
              <a:gd name="T47" fmla="*/ 136834 h 390"/>
              <a:gd name="T48" fmla="*/ 0 w 608"/>
              <a:gd name="T49" fmla="*/ 136834 h 390"/>
              <a:gd name="T50" fmla="*/ 0 w 608"/>
              <a:gd name="T51" fmla="*/ 0 h 390"/>
              <a:gd name="T52" fmla="*/ 63414 w 608"/>
              <a:gd name="T53" fmla="*/ 0 h 390"/>
              <a:gd name="T54" fmla="*/ 106651 w 608"/>
              <a:gd name="T55" fmla="*/ 35462 h 390"/>
              <a:gd name="T56" fmla="*/ 86474 w 608"/>
              <a:gd name="T57" fmla="*/ 63044 h 390"/>
              <a:gd name="T58" fmla="*/ 112056 w 608"/>
              <a:gd name="T59" fmla="*/ 96357 h 390"/>
              <a:gd name="T60" fmla="*/ 53326 w 608"/>
              <a:gd name="T61" fmla="*/ 22567 h 390"/>
              <a:gd name="T62" fmla="*/ 53326 w 608"/>
              <a:gd name="T63" fmla="*/ 22567 h 390"/>
              <a:gd name="T64" fmla="*/ 25222 w 608"/>
              <a:gd name="T65" fmla="*/ 22567 h 390"/>
              <a:gd name="T66" fmla="*/ 25222 w 608"/>
              <a:gd name="T67" fmla="*/ 53014 h 390"/>
              <a:gd name="T68" fmla="*/ 55848 w 608"/>
              <a:gd name="T69" fmla="*/ 53014 h 390"/>
              <a:gd name="T70" fmla="*/ 73503 w 608"/>
              <a:gd name="T71" fmla="*/ 37970 h 390"/>
              <a:gd name="T72" fmla="*/ 53326 w 608"/>
              <a:gd name="T73" fmla="*/ 22567 h 390"/>
              <a:gd name="T74" fmla="*/ 58370 w 608"/>
              <a:gd name="T75" fmla="*/ 73432 h 390"/>
              <a:gd name="T76" fmla="*/ 58370 w 608"/>
              <a:gd name="T77" fmla="*/ 73432 h 390"/>
              <a:gd name="T78" fmla="*/ 25222 w 608"/>
              <a:gd name="T79" fmla="*/ 73432 h 390"/>
              <a:gd name="T80" fmla="*/ 25222 w 608"/>
              <a:gd name="T81" fmla="*/ 111402 h 390"/>
              <a:gd name="T82" fmla="*/ 58370 w 608"/>
              <a:gd name="T83" fmla="*/ 111402 h 390"/>
              <a:gd name="T84" fmla="*/ 78907 w 608"/>
              <a:gd name="T85" fmla="*/ 93492 h 390"/>
              <a:gd name="T86" fmla="*/ 58370 w 608"/>
              <a:gd name="T87" fmla="*/ 73432 h 39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8" h="390">
                <a:moveTo>
                  <a:pt x="395" y="35"/>
                </a:moveTo>
                <a:lnTo>
                  <a:pt x="395" y="35"/>
                </a:lnTo>
                <a:cubicBezTo>
                  <a:pt x="544" y="35"/>
                  <a:pt x="544" y="35"/>
                  <a:pt x="544" y="35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95" y="78"/>
                  <a:pt x="395" y="78"/>
                  <a:pt x="395" y="78"/>
                </a:cubicBezTo>
                <a:lnTo>
                  <a:pt x="395" y="35"/>
                </a:lnTo>
                <a:close/>
                <a:moveTo>
                  <a:pt x="600" y="261"/>
                </a:moveTo>
                <a:lnTo>
                  <a:pt x="600" y="261"/>
                </a:lnTo>
                <a:cubicBezTo>
                  <a:pt x="402" y="261"/>
                  <a:pt x="402" y="261"/>
                  <a:pt x="402" y="261"/>
                </a:cubicBezTo>
                <a:cubicBezTo>
                  <a:pt x="409" y="311"/>
                  <a:pt x="431" y="332"/>
                  <a:pt x="473" y="332"/>
                </a:cubicBezTo>
                <a:cubicBezTo>
                  <a:pt x="501" y="332"/>
                  <a:pt x="522" y="318"/>
                  <a:pt x="530" y="304"/>
                </a:cubicBezTo>
                <a:cubicBezTo>
                  <a:pt x="593" y="304"/>
                  <a:pt x="593" y="304"/>
                  <a:pt x="593" y="304"/>
                </a:cubicBezTo>
                <a:cubicBezTo>
                  <a:pt x="572" y="367"/>
                  <a:pt x="530" y="389"/>
                  <a:pt x="466" y="389"/>
                </a:cubicBezTo>
                <a:cubicBezTo>
                  <a:pt x="381" y="389"/>
                  <a:pt x="332" y="325"/>
                  <a:pt x="332" y="240"/>
                </a:cubicBezTo>
                <a:cubicBezTo>
                  <a:pt x="332" y="162"/>
                  <a:pt x="388" y="99"/>
                  <a:pt x="466" y="99"/>
                </a:cubicBezTo>
                <a:cubicBezTo>
                  <a:pt x="558" y="99"/>
                  <a:pt x="607" y="184"/>
                  <a:pt x="600" y="261"/>
                </a:cubicBezTo>
                <a:close/>
                <a:moveTo>
                  <a:pt x="402" y="212"/>
                </a:moveTo>
                <a:lnTo>
                  <a:pt x="402" y="212"/>
                </a:lnTo>
                <a:cubicBezTo>
                  <a:pt x="522" y="212"/>
                  <a:pt x="522" y="212"/>
                  <a:pt x="522" y="212"/>
                </a:cubicBezTo>
                <a:cubicBezTo>
                  <a:pt x="522" y="169"/>
                  <a:pt x="501" y="155"/>
                  <a:pt x="466" y="155"/>
                </a:cubicBezTo>
                <a:cubicBezTo>
                  <a:pt x="417" y="155"/>
                  <a:pt x="402" y="191"/>
                  <a:pt x="402" y="212"/>
                </a:cubicBezTo>
                <a:close/>
                <a:moveTo>
                  <a:pt x="311" y="269"/>
                </a:moveTo>
                <a:lnTo>
                  <a:pt x="311" y="269"/>
                </a:lnTo>
                <a:cubicBezTo>
                  <a:pt x="311" y="346"/>
                  <a:pt x="247" y="382"/>
                  <a:pt x="176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0"/>
                  <a:pt x="0" y="0"/>
                  <a:pt x="0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247" y="0"/>
                  <a:pt x="296" y="28"/>
                  <a:pt x="296" y="99"/>
                </a:cubicBezTo>
                <a:cubicBezTo>
                  <a:pt x="296" y="134"/>
                  <a:pt x="275" y="155"/>
                  <a:pt x="240" y="176"/>
                </a:cubicBezTo>
                <a:cubicBezTo>
                  <a:pt x="289" y="191"/>
                  <a:pt x="311" y="226"/>
                  <a:pt x="311" y="269"/>
                </a:cubicBezTo>
                <a:close/>
                <a:moveTo>
                  <a:pt x="148" y="63"/>
                </a:moveTo>
                <a:lnTo>
                  <a:pt x="148" y="63"/>
                </a:lnTo>
                <a:cubicBezTo>
                  <a:pt x="70" y="63"/>
                  <a:pt x="70" y="63"/>
                  <a:pt x="70" y="63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155" y="148"/>
                  <a:pt x="155" y="148"/>
                  <a:pt x="155" y="148"/>
                </a:cubicBezTo>
                <a:cubicBezTo>
                  <a:pt x="183" y="148"/>
                  <a:pt x="204" y="141"/>
                  <a:pt x="204" y="106"/>
                </a:cubicBezTo>
                <a:cubicBezTo>
                  <a:pt x="204" y="71"/>
                  <a:pt x="176" y="63"/>
                  <a:pt x="148" y="63"/>
                </a:cubicBezTo>
                <a:close/>
                <a:moveTo>
                  <a:pt x="162" y="205"/>
                </a:moveTo>
                <a:lnTo>
                  <a:pt x="162" y="205"/>
                </a:lnTo>
                <a:cubicBezTo>
                  <a:pt x="70" y="205"/>
                  <a:pt x="70" y="205"/>
                  <a:pt x="70" y="205"/>
                </a:cubicBezTo>
                <a:cubicBezTo>
                  <a:pt x="70" y="311"/>
                  <a:pt x="70" y="311"/>
                  <a:pt x="70" y="311"/>
                </a:cubicBezTo>
                <a:cubicBezTo>
                  <a:pt x="162" y="311"/>
                  <a:pt x="162" y="311"/>
                  <a:pt x="162" y="311"/>
                </a:cubicBezTo>
                <a:cubicBezTo>
                  <a:pt x="190" y="311"/>
                  <a:pt x="219" y="304"/>
                  <a:pt x="219" y="261"/>
                </a:cubicBezTo>
                <a:cubicBezTo>
                  <a:pt x="219" y="226"/>
                  <a:pt x="197" y="205"/>
                  <a:pt x="162" y="2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2" name="Freeform 20"/>
          <p:cNvSpPr>
            <a:spLocks noChangeArrowheads="1"/>
          </p:cNvSpPr>
          <p:nvPr/>
        </p:nvSpPr>
        <p:spPr bwMode="auto">
          <a:xfrm>
            <a:off x="7299325" y="1033463"/>
            <a:ext cx="219075" cy="215900"/>
          </a:xfrm>
          <a:custGeom>
            <a:avLst/>
            <a:gdLst>
              <a:gd name="T0" fmla="*/ 0 w 609"/>
              <a:gd name="T1" fmla="*/ 185365 h 601"/>
              <a:gd name="T2" fmla="*/ 89210 w 609"/>
              <a:gd name="T3" fmla="*/ 197938 h 601"/>
              <a:gd name="T4" fmla="*/ 89210 w 609"/>
              <a:gd name="T5" fmla="*/ 114237 h 601"/>
              <a:gd name="T6" fmla="*/ 0 w 609"/>
              <a:gd name="T7" fmla="*/ 114237 h 601"/>
              <a:gd name="T8" fmla="*/ 0 w 609"/>
              <a:gd name="T9" fmla="*/ 185365 h 601"/>
              <a:gd name="T10" fmla="*/ 0 w 609"/>
              <a:gd name="T11" fmla="*/ 101304 h 601"/>
              <a:gd name="T12" fmla="*/ 89210 w 609"/>
              <a:gd name="T13" fmla="*/ 101304 h 601"/>
              <a:gd name="T14" fmla="*/ 89210 w 609"/>
              <a:gd name="T15" fmla="*/ 17602 h 601"/>
              <a:gd name="T16" fmla="*/ 0 w 609"/>
              <a:gd name="T17" fmla="*/ 30535 h 601"/>
              <a:gd name="T18" fmla="*/ 0 w 609"/>
              <a:gd name="T19" fmla="*/ 101304 h 601"/>
              <a:gd name="T20" fmla="*/ 99282 w 609"/>
              <a:gd name="T21" fmla="*/ 200453 h 601"/>
              <a:gd name="T22" fmla="*/ 218707 w 609"/>
              <a:gd name="T23" fmla="*/ 215541 h 601"/>
              <a:gd name="T24" fmla="*/ 218707 w 609"/>
              <a:gd name="T25" fmla="*/ 114237 h 601"/>
              <a:gd name="T26" fmla="*/ 99282 w 609"/>
              <a:gd name="T27" fmla="*/ 114237 h 601"/>
              <a:gd name="T28" fmla="*/ 99282 w 609"/>
              <a:gd name="T29" fmla="*/ 200453 h 601"/>
              <a:gd name="T30" fmla="*/ 99282 w 609"/>
              <a:gd name="T31" fmla="*/ 17602 h 601"/>
              <a:gd name="T32" fmla="*/ 99282 w 609"/>
              <a:gd name="T33" fmla="*/ 101304 h 601"/>
              <a:gd name="T34" fmla="*/ 218707 w 609"/>
              <a:gd name="T35" fmla="*/ 101304 h 601"/>
              <a:gd name="T36" fmla="*/ 218707 w 609"/>
              <a:gd name="T37" fmla="*/ 0 h 601"/>
              <a:gd name="T38" fmla="*/ 99282 w 609"/>
              <a:gd name="T39" fmla="*/ 17602 h 60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9" h="601">
                <a:moveTo>
                  <a:pt x="0" y="516"/>
                </a:moveTo>
                <a:lnTo>
                  <a:pt x="248" y="551"/>
                </a:lnTo>
                <a:lnTo>
                  <a:pt x="248" y="318"/>
                </a:lnTo>
                <a:lnTo>
                  <a:pt x="0" y="318"/>
                </a:lnTo>
                <a:lnTo>
                  <a:pt x="0" y="516"/>
                </a:lnTo>
                <a:close/>
                <a:moveTo>
                  <a:pt x="0" y="282"/>
                </a:moveTo>
                <a:lnTo>
                  <a:pt x="248" y="282"/>
                </a:lnTo>
                <a:lnTo>
                  <a:pt x="248" y="49"/>
                </a:lnTo>
                <a:lnTo>
                  <a:pt x="0" y="85"/>
                </a:lnTo>
                <a:lnTo>
                  <a:pt x="0" y="282"/>
                </a:lnTo>
                <a:close/>
                <a:moveTo>
                  <a:pt x="276" y="558"/>
                </a:moveTo>
                <a:lnTo>
                  <a:pt x="608" y="600"/>
                </a:lnTo>
                <a:lnTo>
                  <a:pt x="608" y="318"/>
                </a:lnTo>
                <a:lnTo>
                  <a:pt x="276" y="318"/>
                </a:lnTo>
                <a:lnTo>
                  <a:pt x="276" y="558"/>
                </a:lnTo>
                <a:close/>
                <a:moveTo>
                  <a:pt x="276" y="49"/>
                </a:moveTo>
                <a:lnTo>
                  <a:pt x="276" y="282"/>
                </a:lnTo>
                <a:lnTo>
                  <a:pt x="608" y="282"/>
                </a:lnTo>
                <a:lnTo>
                  <a:pt x="608" y="0"/>
                </a:lnTo>
                <a:lnTo>
                  <a:pt x="276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3" name="Freeform 21"/>
          <p:cNvSpPr>
            <a:spLocks noChangeArrowheads="1"/>
          </p:cNvSpPr>
          <p:nvPr/>
        </p:nvSpPr>
        <p:spPr bwMode="auto">
          <a:xfrm>
            <a:off x="6921500" y="1039813"/>
            <a:ext cx="217488" cy="206375"/>
          </a:xfrm>
          <a:custGeom>
            <a:avLst/>
            <a:gdLst>
              <a:gd name="T0" fmla="*/ 196527 w 602"/>
              <a:gd name="T1" fmla="*/ 104448 h 573"/>
              <a:gd name="T2" fmla="*/ 196527 w 602"/>
              <a:gd name="T3" fmla="*/ 104448 h 573"/>
              <a:gd name="T4" fmla="*/ 196527 w 602"/>
              <a:gd name="T5" fmla="*/ 104448 h 573"/>
              <a:gd name="T6" fmla="*/ 196527 w 602"/>
              <a:gd name="T7" fmla="*/ 104448 h 573"/>
              <a:gd name="T8" fmla="*/ 158594 w 602"/>
              <a:gd name="T9" fmla="*/ 114533 h 573"/>
              <a:gd name="T10" fmla="*/ 114881 w 602"/>
              <a:gd name="T11" fmla="*/ 99406 h 573"/>
              <a:gd name="T12" fmla="*/ 114881 w 602"/>
              <a:gd name="T13" fmla="*/ 99406 h 573"/>
              <a:gd name="T14" fmla="*/ 135473 w 602"/>
              <a:gd name="T15" fmla="*/ 23051 h 573"/>
              <a:gd name="T16" fmla="*/ 178825 w 602"/>
              <a:gd name="T17" fmla="*/ 38178 h 573"/>
              <a:gd name="T18" fmla="*/ 217119 w 602"/>
              <a:gd name="T19" fmla="*/ 28093 h 573"/>
              <a:gd name="T20" fmla="*/ 196527 w 602"/>
              <a:gd name="T21" fmla="*/ 104448 h 573"/>
              <a:gd name="T22" fmla="*/ 63943 w 602"/>
              <a:gd name="T23" fmla="*/ 73834 h 573"/>
              <a:gd name="T24" fmla="*/ 63943 w 602"/>
              <a:gd name="T25" fmla="*/ 73834 h 573"/>
              <a:gd name="T26" fmla="*/ 63943 w 602"/>
              <a:gd name="T27" fmla="*/ 73834 h 573"/>
              <a:gd name="T28" fmla="*/ 25650 w 602"/>
              <a:gd name="T29" fmla="*/ 83919 h 573"/>
              <a:gd name="T30" fmla="*/ 43351 w 602"/>
              <a:gd name="T31" fmla="*/ 7563 h 573"/>
              <a:gd name="T32" fmla="*/ 81645 w 602"/>
              <a:gd name="T33" fmla="*/ 0 h 573"/>
              <a:gd name="T34" fmla="*/ 81645 w 602"/>
              <a:gd name="T35" fmla="*/ 0 h 573"/>
              <a:gd name="T36" fmla="*/ 99708 w 602"/>
              <a:gd name="T37" fmla="*/ 0 h 573"/>
              <a:gd name="T38" fmla="*/ 122829 w 602"/>
              <a:gd name="T39" fmla="*/ 12606 h 573"/>
              <a:gd name="T40" fmla="*/ 122829 w 602"/>
              <a:gd name="T41" fmla="*/ 12606 h 573"/>
              <a:gd name="T42" fmla="*/ 102237 w 602"/>
              <a:gd name="T43" fmla="*/ 88961 h 573"/>
              <a:gd name="T44" fmla="*/ 63943 w 602"/>
              <a:gd name="T45" fmla="*/ 73834 h 573"/>
              <a:gd name="T46" fmla="*/ 56357 w 602"/>
              <a:gd name="T47" fmla="*/ 91482 h 573"/>
              <a:gd name="T48" fmla="*/ 56357 w 602"/>
              <a:gd name="T49" fmla="*/ 91482 h 573"/>
              <a:gd name="T50" fmla="*/ 61415 w 602"/>
              <a:gd name="T51" fmla="*/ 91482 h 573"/>
              <a:gd name="T52" fmla="*/ 89593 w 602"/>
              <a:gd name="T53" fmla="*/ 99406 h 573"/>
              <a:gd name="T54" fmla="*/ 99708 w 602"/>
              <a:gd name="T55" fmla="*/ 106969 h 573"/>
              <a:gd name="T56" fmla="*/ 79116 w 602"/>
              <a:gd name="T57" fmla="*/ 183324 h 573"/>
              <a:gd name="T58" fmla="*/ 38294 w 602"/>
              <a:gd name="T59" fmla="*/ 167837 h 573"/>
              <a:gd name="T60" fmla="*/ 0 w 602"/>
              <a:gd name="T61" fmla="*/ 175761 h 573"/>
              <a:gd name="T62" fmla="*/ 20592 w 602"/>
              <a:gd name="T63" fmla="*/ 101927 h 573"/>
              <a:gd name="T64" fmla="*/ 28178 w 602"/>
              <a:gd name="T65" fmla="*/ 99406 h 573"/>
              <a:gd name="T66" fmla="*/ 56357 w 602"/>
              <a:gd name="T67" fmla="*/ 91482 h 573"/>
              <a:gd name="T68" fmla="*/ 153175 w 602"/>
              <a:gd name="T69" fmla="*/ 130020 h 573"/>
              <a:gd name="T70" fmla="*/ 153175 w 602"/>
              <a:gd name="T71" fmla="*/ 130020 h 573"/>
              <a:gd name="T72" fmla="*/ 191469 w 602"/>
              <a:gd name="T73" fmla="*/ 122096 h 573"/>
              <a:gd name="T74" fmla="*/ 173767 w 602"/>
              <a:gd name="T75" fmla="*/ 195930 h 573"/>
              <a:gd name="T76" fmla="*/ 132945 w 602"/>
              <a:gd name="T77" fmla="*/ 206015 h 573"/>
              <a:gd name="T78" fmla="*/ 92122 w 602"/>
              <a:gd name="T79" fmla="*/ 190888 h 573"/>
              <a:gd name="T80" fmla="*/ 109824 w 602"/>
              <a:gd name="T81" fmla="*/ 114533 h 573"/>
              <a:gd name="T82" fmla="*/ 153175 w 602"/>
              <a:gd name="T83" fmla="*/ 130020 h 57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573">
                <a:moveTo>
                  <a:pt x="544" y="290"/>
                </a:moveTo>
                <a:lnTo>
                  <a:pt x="544" y="290"/>
                </a:lnTo>
                <a:cubicBezTo>
                  <a:pt x="509" y="304"/>
                  <a:pt x="474" y="318"/>
                  <a:pt x="439" y="318"/>
                </a:cubicBezTo>
                <a:cubicBezTo>
                  <a:pt x="389" y="318"/>
                  <a:pt x="354" y="297"/>
                  <a:pt x="318" y="276"/>
                </a:cubicBezTo>
                <a:cubicBezTo>
                  <a:pt x="375" y="64"/>
                  <a:pt x="375" y="64"/>
                  <a:pt x="375" y="64"/>
                </a:cubicBezTo>
                <a:cubicBezTo>
                  <a:pt x="396" y="78"/>
                  <a:pt x="431" y="106"/>
                  <a:pt x="495" y="106"/>
                </a:cubicBezTo>
                <a:cubicBezTo>
                  <a:pt x="523" y="106"/>
                  <a:pt x="566" y="99"/>
                  <a:pt x="601" y="78"/>
                </a:cubicBezTo>
                <a:lnTo>
                  <a:pt x="544" y="290"/>
                </a:lnTo>
                <a:close/>
                <a:moveTo>
                  <a:pt x="177" y="205"/>
                </a:moveTo>
                <a:lnTo>
                  <a:pt x="177" y="205"/>
                </a:lnTo>
                <a:cubicBezTo>
                  <a:pt x="149" y="205"/>
                  <a:pt x="113" y="212"/>
                  <a:pt x="71" y="233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63" y="7"/>
                  <a:pt x="198" y="0"/>
                  <a:pt x="226" y="0"/>
                </a:cubicBezTo>
                <a:cubicBezTo>
                  <a:pt x="248" y="0"/>
                  <a:pt x="262" y="0"/>
                  <a:pt x="276" y="0"/>
                </a:cubicBezTo>
                <a:cubicBezTo>
                  <a:pt x="304" y="14"/>
                  <a:pt x="340" y="35"/>
                  <a:pt x="340" y="35"/>
                </a:cubicBezTo>
                <a:cubicBezTo>
                  <a:pt x="333" y="78"/>
                  <a:pt x="297" y="205"/>
                  <a:pt x="283" y="247"/>
                </a:cubicBezTo>
                <a:cubicBezTo>
                  <a:pt x="255" y="226"/>
                  <a:pt x="219" y="205"/>
                  <a:pt x="177" y="205"/>
                </a:cubicBezTo>
                <a:close/>
                <a:moveTo>
                  <a:pt x="156" y="254"/>
                </a:moveTo>
                <a:lnTo>
                  <a:pt x="156" y="254"/>
                </a:lnTo>
                <a:cubicBezTo>
                  <a:pt x="163" y="254"/>
                  <a:pt x="163" y="254"/>
                  <a:pt x="170" y="254"/>
                </a:cubicBezTo>
                <a:cubicBezTo>
                  <a:pt x="198" y="254"/>
                  <a:pt x="226" y="268"/>
                  <a:pt x="248" y="276"/>
                </a:cubicBezTo>
                <a:cubicBezTo>
                  <a:pt x="255" y="283"/>
                  <a:pt x="269" y="290"/>
                  <a:pt x="276" y="297"/>
                </a:cubicBezTo>
                <a:cubicBezTo>
                  <a:pt x="269" y="325"/>
                  <a:pt x="226" y="466"/>
                  <a:pt x="219" y="509"/>
                </a:cubicBezTo>
                <a:cubicBezTo>
                  <a:pt x="184" y="488"/>
                  <a:pt x="156" y="466"/>
                  <a:pt x="106" y="466"/>
                </a:cubicBezTo>
                <a:cubicBezTo>
                  <a:pt x="78" y="466"/>
                  <a:pt x="43" y="474"/>
                  <a:pt x="0" y="488"/>
                </a:cubicBezTo>
                <a:cubicBezTo>
                  <a:pt x="57" y="283"/>
                  <a:pt x="57" y="283"/>
                  <a:pt x="57" y="283"/>
                </a:cubicBezTo>
                <a:cubicBezTo>
                  <a:pt x="64" y="283"/>
                  <a:pt x="71" y="276"/>
                  <a:pt x="78" y="276"/>
                </a:cubicBezTo>
                <a:cubicBezTo>
                  <a:pt x="92" y="268"/>
                  <a:pt x="128" y="261"/>
                  <a:pt x="156" y="254"/>
                </a:cubicBezTo>
                <a:close/>
                <a:moveTo>
                  <a:pt x="424" y="361"/>
                </a:moveTo>
                <a:lnTo>
                  <a:pt x="424" y="361"/>
                </a:lnTo>
                <a:cubicBezTo>
                  <a:pt x="460" y="361"/>
                  <a:pt x="495" y="361"/>
                  <a:pt x="530" y="339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31" y="565"/>
                  <a:pt x="396" y="572"/>
                  <a:pt x="368" y="572"/>
                </a:cubicBezTo>
                <a:cubicBezTo>
                  <a:pt x="318" y="572"/>
                  <a:pt x="255" y="530"/>
                  <a:pt x="255" y="530"/>
                </a:cubicBezTo>
                <a:cubicBezTo>
                  <a:pt x="304" y="318"/>
                  <a:pt x="304" y="318"/>
                  <a:pt x="304" y="318"/>
                </a:cubicBezTo>
                <a:cubicBezTo>
                  <a:pt x="325" y="332"/>
                  <a:pt x="361" y="361"/>
                  <a:pt x="424" y="3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4" name="Freeform 22"/>
          <p:cNvSpPr>
            <a:spLocks noChangeArrowheads="1"/>
          </p:cNvSpPr>
          <p:nvPr/>
        </p:nvSpPr>
        <p:spPr bwMode="auto">
          <a:xfrm>
            <a:off x="6542088" y="1038225"/>
            <a:ext cx="217487" cy="206375"/>
          </a:xfrm>
          <a:custGeom>
            <a:avLst/>
            <a:gdLst>
              <a:gd name="T0" fmla="*/ 212060 w 602"/>
              <a:gd name="T1" fmla="*/ 129660 h 573"/>
              <a:gd name="T2" fmla="*/ 186411 w 602"/>
              <a:gd name="T3" fmla="*/ 124617 h 573"/>
              <a:gd name="T4" fmla="*/ 168709 w 602"/>
              <a:gd name="T5" fmla="*/ 88961 h 573"/>
              <a:gd name="T6" fmla="*/ 217118 w 602"/>
              <a:gd name="T7" fmla="*/ 94003 h 573"/>
              <a:gd name="T8" fmla="*/ 212060 w 602"/>
              <a:gd name="T9" fmla="*/ 129660 h 573"/>
              <a:gd name="T10" fmla="*/ 168709 w 602"/>
              <a:gd name="T11" fmla="*/ 112012 h 573"/>
              <a:gd name="T12" fmla="*/ 171238 w 602"/>
              <a:gd name="T13" fmla="*/ 112012 h 573"/>
              <a:gd name="T14" fmla="*/ 178824 w 602"/>
              <a:gd name="T15" fmla="*/ 129660 h 573"/>
              <a:gd name="T16" fmla="*/ 161122 w 602"/>
              <a:gd name="T17" fmla="*/ 142626 h 573"/>
              <a:gd name="T18" fmla="*/ 102237 w 602"/>
              <a:gd name="T19" fmla="*/ 2521 h 573"/>
              <a:gd name="T20" fmla="*/ 163651 w 602"/>
              <a:gd name="T21" fmla="*/ 101927 h 573"/>
              <a:gd name="T22" fmla="*/ 166180 w 602"/>
              <a:gd name="T23" fmla="*/ 106969 h 573"/>
              <a:gd name="T24" fmla="*/ 168709 w 602"/>
              <a:gd name="T25" fmla="*/ 109490 h 573"/>
              <a:gd name="T26" fmla="*/ 168709 w 602"/>
              <a:gd name="T27" fmla="*/ 112012 h 573"/>
              <a:gd name="T28" fmla="*/ 107294 w 602"/>
              <a:gd name="T29" fmla="*/ 68792 h 573"/>
              <a:gd name="T30" fmla="*/ 71530 w 602"/>
              <a:gd name="T31" fmla="*/ 129660 h 573"/>
              <a:gd name="T32" fmla="*/ 38294 w 602"/>
              <a:gd name="T33" fmla="*/ 175761 h 573"/>
              <a:gd name="T34" fmla="*/ 25650 w 602"/>
              <a:gd name="T35" fmla="*/ 160274 h 573"/>
              <a:gd name="T36" fmla="*/ 66472 w 602"/>
              <a:gd name="T37" fmla="*/ 88961 h 573"/>
              <a:gd name="T38" fmla="*/ 92122 w 602"/>
              <a:gd name="T39" fmla="*/ 53305 h 573"/>
              <a:gd name="T40" fmla="*/ 107294 w 602"/>
              <a:gd name="T41" fmla="*/ 68792 h 573"/>
              <a:gd name="T42" fmla="*/ 2529 w 602"/>
              <a:gd name="T43" fmla="*/ 129660 h 573"/>
              <a:gd name="T44" fmla="*/ 0 w 602"/>
              <a:gd name="T45" fmla="*/ 94003 h 573"/>
              <a:gd name="T46" fmla="*/ 53828 w 602"/>
              <a:gd name="T47" fmla="*/ 88961 h 573"/>
              <a:gd name="T48" fmla="*/ 2529 w 602"/>
              <a:gd name="T49" fmla="*/ 129660 h 573"/>
              <a:gd name="T50" fmla="*/ 23121 w 602"/>
              <a:gd name="T51" fmla="*/ 173240 h 573"/>
              <a:gd name="T52" fmla="*/ 35765 w 602"/>
              <a:gd name="T53" fmla="*/ 185846 h 573"/>
              <a:gd name="T54" fmla="*/ 15534 w 602"/>
              <a:gd name="T55" fmla="*/ 195930 h 573"/>
              <a:gd name="T56" fmla="*/ 23121 w 602"/>
              <a:gd name="T57" fmla="*/ 173240 h 573"/>
              <a:gd name="T58" fmla="*/ 125357 w 602"/>
              <a:gd name="T59" fmla="*/ 88961 h 573"/>
              <a:gd name="T60" fmla="*/ 81645 w 602"/>
              <a:gd name="T61" fmla="*/ 129660 h 573"/>
              <a:gd name="T62" fmla="*/ 125357 w 602"/>
              <a:gd name="T63" fmla="*/ 88961 h 573"/>
              <a:gd name="T64" fmla="*/ 171238 w 602"/>
              <a:gd name="T65" fmla="*/ 150189 h 573"/>
              <a:gd name="T66" fmla="*/ 186411 w 602"/>
              <a:gd name="T67" fmla="*/ 147668 h 573"/>
              <a:gd name="T68" fmla="*/ 191468 w 602"/>
              <a:gd name="T69" fmla="*/ 167837 h 573"/>
              <a:gd name="T70" fmla="*/ 178824 w 602"/>
              <a:gd name="T71" fmla="*/ 170358 h 573"/>
              <a:gd name="T72" fmla="*/ 171238 w 602"/>
              <a:gd name="T73" fmla="*/ 150189 h 573"/>
              <a:gd name="T74" fmla="*/ 209531 w 602"/>
              <a:gd name="T75" fmla="*/ 206015 h 573"/>
              <a:gd name="T76" fmla="*/ 191468 w 602"/>
              <a:gd name="T77" fmla="*/ 178282 h 57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573">
                <a:moveTo>
                  <a:pt x="587" y="360"/>
                </a:moveTo>
                <a:lnTo>
                  <a:pt x="587" y="360"/>
                </a:lnTo>
                <a:cubicBezTo>
                  <a:pt x="523" y="360"/>
                  <a:pt x="523" y="360"/>
                  <a:pt x="523" y="360"/>
                </a:cubicBezTo>
                <a:cubicBezTo>
                  <a:pt x="516" y="353"/>
                  <a:pt x="516" y="353"/>
                  <a:pt x="516" y="346"/>
                </a:cubicBezTo>
                <a:cubicBezTo>
                  <a:pt x="516" y="346"/>
                  <a:pt x="509" y="332"/>
                  <a:pt x="502" y="318"/>
                </a:cubicBezTo>
                <a:cubicBezTo>
                  <a:pt x="495" y="304"/>
                  <a:pt x="481" y="275"/>
                  <a:pt x="467" y="247"/>
                </a:cubicBezTo>
                <a:cubicBezTo>
                  <a:pt x="587" y="247"/>
                  <a:pt x="587" y="247"/>
                  <a:pt x="587" y="247"/>
                </a:cubicBezTo>
                <a:cubicBezTo>
                  <a:pt x="594" y="247"/>
                  <a:pt x="601" y="254"/>
                  <a:pt x="601" y="261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353"/>
                  <a:pt x="594" y="360"/>
                  <a:pt x="587" y="360"/>
                </a:cubicBezTo>
                <a:close/>
                <a:moveTo>
                  <a:pt x="467" y="311"/>
                </a:moveTo>
                <a:lnTo>
                  <a:pt x="467" y="311"/>
                </a:lnTo>
                <a:cubicBezTo>
                  <a:pt x="474" y="311"/>
                  <a:pt x="474" y="311"/>
                  <a:pt x="474" y="311"/>
                </a:cubicBezTo>
                <a:cubicBezTo>
                  <a:pt x="481" y="332"/>
                  <a:pt x="488" y="353"/>
                  <a:pt x="495" y="360"/>
                </a:cubicBezTo>
                <a:cubicBezTo>
                  <a:pt x="502" y="375"/>
                  <a:pt x="488" y="389"/>
                  <a:pt x="474" y="396"/>
                </a:cubicBezTo>
                <a:cubicBezTo>
                  <a:pt x="467" y="396"/>
                  <a:pt x="460" y="403"/>
                  <a:pt x="446" y="396"/>
                </a:cubicBezTo>
                <a:cubicBezTo>
                  <a:pt x="431" y="389"/>
                  <a:pt x="361" y="219"/>
                  <a:pt x="340" y="177"/>
                </a:cubicBezTo>
                <a:cubicBezTo>
                  <a:pt x="325" y="127"/>
                  <a:pt x="269" y="14"/>
                  <a:pt x="283" y="7"/>
                </a:cubicBezTo>
                <a:cubicBezTo>
                  <a:pt x="297" y="0"/>
                  <a:pt x="347" y="92"/>
                  <a:pt x="375" y="148"/>
                </a:cubicBezTo>
                <a:cubicBezTo>
                  <a:pt x="396" y="177"/>
                  <a:pt x="431" y="233"/>
                  <a:pt x="453" y="283"/>
                </a:cubicBezTo>
                <a:lnTo>
                  <a:pt x="460" y="290"/>
                </a:lnTo>
                <a:cubicBezTo>
                  <a:pt x="460" y="290"/>
                  <a:pt x="460" y="290"/>
                  <a:pt x="460" y="297"/>
                </a:cubicBezTo>
                <a:cubicBezTo>
                  <a:pt x="460" y="297"/>
                  <a:pt x="460" y="297"/>
                  <a:pt x="467" y="304"/>
                </a:cubicBezTo>
                <a:cubicBezTo>
                  <a:pt x="467" y="304"/>
                  <a:pt x="467" y="304"/>
                  <a:pt x="467" y="311"/>
                </a:cubicBezTo>
                <a:close/>
                <a:moveTo>
                  <a:pt x="297" y="191"/>
                </a:moveTo>
                <a:lnTo>
                  <a:pt x="297" y="191"/>
                </a:lnTo>
                <a:cubicBezTo>
                  <a:pt x="248" y="275"/>
                  <a:pt x="248" y="275"/>
                  <a:pt x="248" y="275"/>
                </a:cubicBezTo>
                <a:cubicBezTo>
                  <a:pt x="198" y="360"/>
                  <a:pt x="198" y="360"/>
                  <a:pt x="198" y="360"/>
                </a:cubicBezTo>
                <a:cubicBezTo>
                  <a:pt x="127" y="481"/>
                  <a:pt x="127" y="481"/>
                  <a:pt x="127" y="481"/>
                </a:cubicBezTo>
                <a:cubicBezTo>
                  <a:pt x="127" y="488"/>
                  <a:pt x="113" y="488"/>
                  <a:pt x="106" y="48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64" y="459"/>
                  <a:pt x="64" y="452"/>
                  <a:pt x="71" y="445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184" y="247"/>
                  <a:pt x="184" y="247"/>
                  <a:pt x="184" y="247"/>
                </a:cubicBezTo>
                <a:cubicBezTo>
                  <a:pt x="233" y="155"/>
                  <a:pt x="233" y="155"/>
                  <a:pt x="233" y="155"/>
                </a:cubicBezTo>
                <a:cubicBezTo>
                  <a:pt x="240" y="148"/>
                  <a:pt x="248" y="141"/>
                  <a:pt x="255" y="148"/>
                </a:cubicBezTo>
                <a:cubicBezTo>
                  <a:pt x="290" y="170"/>
                  <a:pt x="290" y="170"/>
                  <a:pt x="290" y="170"/>
                </a:cubicBezTo>
                <a:cubicBezTo>
                  <a:pt x="297" y="170"/>
                  <a:pt x="304" y="184"/>
                  <a:pt x="297" y="191"/>
                </a:cubicBezTo>
                <a:close/>
                <a:moveTo>
                  <a:pt x="7" y="360"/>
                </a:moveTo>
                <a:lnTo>
                  <a:pt x="7" y="360"/>
                </a:lnTo>
                <a:cubicBezTo>
                  <a:pt x="0" y="360"/>
                  <a:pt x="0" y="353"/>
                  <a:pt x="0" y="346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54"/>
                  <a:pt x="0" y="247"/>
                  <a:pt x="7" y="247"/>
                </a:cubicBezTo>
                <a:cubicBezTo>
                  <a:pt x="149" y="247"/>
                  <a:pt x="149" y="247"/>
                  <a:pt x="149" y="247"/>
                </a:cubicBezTo>
                <a:cubicBezTo>
                  <a:pt x="92" y="360"/>
                  <a:pt x="92" y="360"/>
                  <a:pt x="92" y="360"/>
                </a:cubicBezTo>
                <a:lnTo>
                  <a:pt x="7" y="360"/>
                </a:lnTo>
                <a:close/>
                <a:moveTo>
                  <a:pt x="64" y="481"/>
                </a:moveTo>
                <a:lnTo>
                  <a:pt x="64" y="481"/>
                </a:lnTo>
                <a:cubicBezTo>
                  <a:pt x="99" y="502"/>
                  <a:pt x="99" y="502"/>
                  <a:pt x="99" y="502"/>
                </a:cubicBezTo>
                <a:cubicBezTo>
                  <a:pt x="106" y="509"/>
                  <a:pt x="106" y="516"/>
                  <a:pt x="99" y="516"/>
                </a:cubicBezTo>
                <a:cubicBezTo>
                  <a:pt x="50" y="551"/>
                  <a:pt x="50" y="551"/>
                  <a:pt x="50" y="551"/>
                </a:cubicBezTo>
                <a:cubicBezTo>
                  <a:pt x="43" y="551"/>
                  <a:pt x="43" y="551"/>
                  <a:pt x="43" y="544"/>
                </a:cubicBezTo>
                <a:cubicBezTo>
                  <a:pt x="50" y="488"/>
                  <a:pt x="50" y="488"/>
                  <a:pt x="50" y="488"/>
                </a:cubicBezTo>
                <a:cubicBezTo>
                  <a:pt x="50" y="481"/>
                  <a:pt x="57" y="481"/>
                  <a:pt x="64" y="481"/>
                </a:cubicBezTo>
                <a:close/>
                <a:moveTo>
                  <a:pt x="347" y="247"/>
                </a:moveTo>
                <a:lnTo>
                  <a:pt x="347" y="247"/>
                </a:lnTo>
                <a:cubicBezTo>
                  <a:pt x="368" y="297"/>
                  <a:pt x="382" y="332"/>
                  <a:pt x="396" y="360"/>
                </a:cubicBezTo>
                <a:cubicBezTo>
                  <a:pt x="226" y="360"/>
                  <a:pt x="226" y="360"/>
                  <a:pt x="226" y="360"/>
                </a:cubicBezTo>
                <a:cubicBezTo>
                  <a:pt x="290" y="247"/>
                  <a:pt x="290" y="247"/>
                  <a:pt x="290" y="247"/>
                </a:cubicBezTo>
                <a:lnTo>
                  <a:pt x="347" y="247"/>
                </a:lnTo>
                <a:close/>
                <a:moveTo>
                  <a:pt x="474" y="417"/>
                </a:moveTo>
                <a:lnTo>
                  <a:pt x="474" y="417"/>
                </a:lnTo>
                <a:cubicBezTo>
                  <a:pt x="495" y="403"/>
                  <a:pt x="495" y="403"/>
                  <a:pt x="495" y="403"/>
                </a:cubicBezTo>
                <a:cubicBezTo>
                  <a:pt x="502" y="403"/>
                  <a:pt x="516" y="403"/>
                  <a:pt x="516" y="410"/>
                </a:cubicBezTo>
                <a:cubicBezTo>
                  <a:pt x="537" y="445"/>
                  <a:pt x="537" y="445"/>
                  <a:pt x="537" y="445"/>
                </a:cubicBezTo>
                <a:cubicBezTo>
                  <a:pt x="537" y="452"/>
                  <a:pt x="537" y="459"/>
                  <a:pt x="530" y="466"/>
                </a:cubicBezTo>
                <a:cubicBezTo>
                  <a:pt x="516" y="473"/>
                  <a:pt x="516" y="473"/>
                  <a:pt x="516" y="473"/>
                </a:cubicBezTo>
                <a:cubicBezTo>
                  <a:pt x="509" y="481"/>
                  <a:pt x="495" y="481"/>
                  <a:pt x="495" y="473"/>
                </a:cubicBezTo>
                <a:cubicBezTo>
                  <a:pt x="474" y="438"/>
                  <a:pt x="474" y="438"/>
                  <a:pt x="474" y="438"/>
                </a:cubicBezTo>
                <a:cubicBezTo>
                  <a:pt x="467" y="431"/>
                  <a:pt x="467" y="417"/>
                  <a:pt x="474" y="417"/>
                </a:cubicBezTo>
                <a:close/>
                <a:moveTo>
                  <a:pt x="580" y="572"/>
                </a:moveTo>
                <a:lnTo>
                  <a:pt x="580" y="572"/>
                </a:lnTo>
                <a:cubicBezTo>
                  <a:pt x="580" y="558"/>
                  <a:pt x="544" y="551"/>
                  <a:pt x="530" y="530"/>
                </a:cubicBezTo>
                <a:cubicBezTo>
                  <a:pt x="509" y="509"/>
                  <a:pt x="523" y="502"/>
                  <a:pt x="530" y="495"/>
                </a:cubicBezTo>
                <a:cubicBezTo>
                  <a:pt x="594" y="459"/>
                  <a:pt x="580" y="572"/>
                  <a:pt x="580" y="5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5" name="Freeform 23"/>
          <p:cNvSpPr>
            <a:spLocks noChangeArrowheads="1"/>
          </p:cNvSpPr>
          <p:nvPr/>
        </p:nvSpPr>
        <p:spPr bwMode="auto">
          <a:xfrm>
            <a:off x="6162675" y="1033463"/>
            <a:ext cx="201613" cy="219075"/>
          </a:xfrm>
          <a:custGeom>
            <a:avLst/>
            <a:gdLst>
              <a:gd name="T0" fmla="*/ 170950 w 559"/>
              <a:gd name="T1" fmla="*/ 114394 h 609"/>
              <a:gd name="T2" fmla="*/ 170950 w 559"/>
              <a:gd name="T3" fmla="*/ 114394 h 609"/>
              <a:gd name="T4" fmla="*/ 201245 w 559"/>
              <a:gd name="T5" fmla="*/ 160079 h 609"/>
              <a:gd name="T6" fmla="*/ 186098 w 559"/>
              <a:gd name="T7" fmla="*/ 190656 h 609"/>
              <a:gd name="T8" fmla="*/ 150393 w 559"/>
              <a:gd name="T9" fmla="*/ 215837 h 609"/>
              <a:gd name="T10" fmla="*/ 112164 w 559"/>
              <a:gd name="T11" fmla="*/ 208283 h 609"/>
              <a:gd name="T12" fmla="*/ 73934 w 559"/>
              <a:gd name="T13" fmla="*/ 215837 h 609"/>
              <a:gd name="T14" fmla="*/ 35705 w 559"/>
              <a:gd name="T15" fmla="*/ 190656 h 609"/>
              <a:gd name="T16" fmla="*/ 23082 w 559"/>
              <a:gd name="T17" fmla="*/ 81299 h 609"/>
              <a:gd name="T18" fmla="*/ 68885 w 559"/>
              <a:gd name="T19" fmla="*/ 53240 h 609"/>
              <a:gd name="T20" fmla="*/ 109639 w 559"/>
              <a:gd name="T21" fmla="*/ 63312 h 609"/>
              <a:gd name="T22" fmla="*/ 152918 w 559"/>
              <a:gd name="T23" fmla="*/ 53240 h 609"/>
              <a:gd name="T24" fmla="*/ 196196 w 559"/>
              <a:gd name="T25" fmla="*/ 73744 h 609"/>
              <a:gd name="T26" fmla="*/ 170950 w 559"/>
              <a:gd name="T27" fmla="*/ 114394 h 609"/>
              <a:gd name="T28" fmla="*/ 107114 w 559"/>
              <a:gd name="T29" fmla="*/ 50722 h 609"/>
              <a:gd name="T30" fmla="*/ 107114 w 559"/>
              <a:gd name="T31" fmla="*/ 50722 h 609"/>
              <a:gd name="T32" fmla="*/ 119737 w 559"/>
              <a:gd name="T33" fmla="*/ 15109 h 609"/>
              <a:gd name="T34" fmla="*/ 152918 w 559"/>
              <a:gd name="T35" fmla="*/ 0 h 609"/>
              <a:gd name="T36" fmla="*/ 140295 w 559"/>
              <a:gd name="T37" fmla="*/ 35613 h 609"/>
              <a:gd name="T38" fmla="*/ 107114 w 559"/>
              <a:gd name="T39" fmla="*/ 50722 h 6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9" h="609">
                <a:moveTo>
                  <a:pt x="474" y="318"/>
                </a:moveTo>
                <a:lnTo>
                  <a:pt x="474" y="318"/>
                </a:lnTo>
                <a:cubicBezTo>
                  <a:pt x="474" y="410"/>
                  <a:pt x="558" y="445"/>
                  <a:pt x="558" y="445"/>
                </a:cubicBezTo>
                <a:cubicBezTo>
                  <a:pt x="558" y="445"/>
                  <a:pt x="544" y="487"/>
                  <a:pt x="516" y="530"/>
                </a:cubicBezTo>
                <a:cubicBezTo>
                  <a:pt x="488" y="565"/>
                  <a:pt x="460" y="600"/>
                  <a:pt x="417" y="600"/>
                </a:cubicBezTo>
                <a:cubicBezTo>
                  <a:pt x="375" y="600"/>
                  <a:pt x="361" y="579"/>
                  <a:pt x="311" y="579"/>
                </a:cubicBezTo>
                <a:cubicBezTo>
                  <a:pt x="262" y="579"/>
                  <a:pt x="247" y="600"/>
                  <a:pt x="205" y="600"/>
                </a:cubicBezTo>
                <a:cubicBezTo>
                  <a:pt x="163" y="608"/>
                  <a:pt x="127" y="565"/>
                  <a:pt x="99" y="530"/>
                </a:cubicBezTo>
                <a:cubicBezTo>
                  <a:pt x="43" y="452"/>
                  <a:pt x="0" y="318"/>
                  <a:pt x="64" y="226"/>
                </a:cubicBezTo>
                <a:cubicBezTo>
                  <a:pt x="92" y="176"/>
                  <a:pt x="142" y="148"/>
                  <a:pt x="191" y="148"/>
                </a:cubicBezTo>
                <a:cubicBezTo>
                  <a:pt x="233" y="148"/>
                  <a:pt x="276" y="176"/>
                  <a:pt x="304" y="176"/>
                </a:cubicBezTo>
                <a:cubicBezTo>
                  <a:pt x="325" y="176"/>
                  <a:pt x="375" y="141"/>
                  <a:pt x="424" y="148"/>
                </a:cubicBezTo>
                <a:cubicBezTo>
                  <a:pt x="445" y="148"/>
                  <a:pt x="509" y="155"/>
                  <a:pt x="544" y="205"/>
                </a:cubicBezTo>
                <a:cubicBezTo>
                  <a:pt x="544" y="205"/>
                  <a:pt x="474" y="247"/>
                  <a:pt x="474" y="318"/>
                </a:cubicBezTo>
                <a:close/>
                <a:moveTo>
                  <a:pt x="297" y="141"/>
                </a:moveTo>
                <a:lnTo>
                  <a:pt x="297" y="141"/>
                </a:lnTo>
                <a:cubicBezTo>
                  <a:pt x="290" y="106"/>
                  <a:pt x="311" y="71"/>
                  <a:pt x="332" y="42"/>
                </a:cubicBezTo>
                <a:cubicBezTo>
                  <a:pt x="354" y="21"/>
                  <a:pt x="396" y="0"/>
                  <a:pt x="424" y="0"/>
                </a:cubicBezTo>
                <a:cubicBezTo>
                  <a:pt x="431" y="35"/>
                  <a:pt x="417" y="71"/>
                  <a:pt x="389" y="99"/>
                </a:cubicBezTo>
                <a:cubicBezTo>
                  <a:pt x="368" y="120"/>
                  <a:pt x="332" y="141"/>
                  <a:pt x="297" y="1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6" name="Freeform 24"/>
          <p:cNvSpPr>
            <a:spLocks noChangeArrowheads="1"/>
          </p:cNvSpPr>
          <p:nvPr/>
        </p:nvSpPr>
        <p:spPr bwMode="auto">
          <a:xfrm>
            <a:off x="5803900" y="1033463"/>
            <a:ext cx="180975" cy="215900"/>
          </a:xfrm>
          <a:custGeom>
            <a:avLst/>
            <a:gdLst>
              <a:gd name="T0" fmla="*/ 167990 w 502"/>
              <a:gd name="T1" fmla="*/ 147286 h 601"/>
              <a:gd name="T2" fmla="*/ 155373 w 502"/>
              <a:gd name="T3" fmla="*/ 81187 h 601"/>
              <a:gd name="T4" fmla="*/ 180608 w 502"/>
              <a:gd name="T5" fmla="*/ 81187 h 601"/>
              <a:gd name="T6" fmla="*/ 167990 w 502"/>
              <a:gd name="T7" fmla="*/ 147286 h 601"/>
              <a:gd name="T8" fmla="*/ 134825 w 502"/>
              <a:gd name="T9" fmla="*/ 174947 h 601"/>
              <a:gd name="T10" fmla="*/ 127254 w 502"/>
              <a:gd name="T11" fmla="*/ 177821 h 601"/>
              <a:gd name="T12" fmla="*/ 127254 w 502"/>
              <a:gd name="T13" fmla="*/ 182850 h 601"/>
              <a:gd name="T14" fmla="*/ 114637 w 502"/>
              <a:gd name="T15" fmla="*/ 215541 h 601"/>
              <a:gd name="T16" fmla="*/ 101659 w 502"/>
              <a:gd name="T17" fmla="*/ 182850 h 601"/>
              <a:gd name="T18" fmla="*/ 101659 w 502"/>
              <a:gd name="T19" fmla="*/ 177821 h 601"/>
              <a:gd name="T20" fmla="*/ 78948 w 502"/>
              <a:gd name="T21" fmla="*/ 174947 h 601"/>
              <a:gd name="T22" fmla="*/ 78948 w 502"/>
              <a:gd name="T23" fmla="*/ 177821 h 601"/>
              <a:gd name="T24" fmla="*/ 78948 w 502"/>
              <a:gd name="T25" fmla="*/ 202968 h 601"/>
              <a:gd name="T26" fmla="*/ 55877 w 502"/>
              <a:gd name="T27" fmla="*/ 202968 h 601"/>
              <a:gd name="T28" fmla="*/ 55877 w 502"/>
              <a:gd name="T29" fmla="*/ 177821 h 601"/>
              <a:gd name="T30" fmla="*/ 55877 w 502"/>
              <a:gd name="T31" fmla="*/ 174947 h 601"/>
              <a:gd name="T32" fmla="*/ 33165 w 502"/>
              <a:gd name="T33" fmla="*/ 159859 h 601"/>
              <a:gd name="T34" fmla="*/ 33165 w 502"/>
              <a:gd name="T35" fmla="*/ 78672 h 601"/>
              <a:gd name="T36" fmla="*/ 35689 w 502"/>
              <a:gd name="T37" fmla="*/ 68614 h 601"/>
              <a:gd name="T38" fmla="*/ 147803 w 502"/>
              <a:gd name="T39" fmla="*/ 68614 h 601"/>
              <a:gd name="T40" fmla="*/ 147803 w 502"/>
              <a:gd name="T41" fmla="*/ 86216 h 601"/>
              <a:gd name="T42" fmla="*/ 134825 w 502"/>
              <a:gd name="T43" fmla="*/ 174947 h 601"/>
              <a:gd name="T44" fmla="*/ 63447 w 502"/>
              <a:gd name="T45" fmla="*/ 17602 h 601"/>
              <a:gd name="T46" fmla="*/ 58400 w 502"/>
              <a:gd name="T47" fmla="*/ 10059 h 601"/>
              <a:gd name="T48" fmla="*/ 53353 w 502"/>
              <a:gd name="T49" fmla="*/ 0 h 601"/>
              <a:gd name="T50" fmla="*/ 60923 w 502"/>
              <a:gd name="T51" fmla="*/ 10059 h 601"/>
              <a:gd name="T52" fmla="*/ 65970 w 502"/>
              <a:gd name="T53" fmla="*/ 15088 h 601"/>
              <a:gd name="T54" fmla="*/ 114637 w 502"/>
              <a:gd name="T55" fmla="*/ 15088 h 601"/>
              <a:gd name="T56" fmla="*/ 119684 w 502"/>
              <a:gd name="T57" fmla="*/ 10059 h 601"/>
              <a:gd name="T58" fmla="*/ 127254 w 502"/>
              <a:gd name="T59" fmla="*/ 0 h 601"/>
              <a:gd name="T60" fmla="*/ 124731 w 502"/>
              <a:gd name="T61" fmla="*/ 10059 h 601"/>
              <a:gd name="T62" fmla="*/ 119684 w 502"/>
              <a:gd name="T63" fmla="*/ 17602 h 601"/>
              <a:gd name="T64" fmla="*/ 33165 w 502"/>
              <a:gd name="T65" fmla="*/ 60711 h 601"/>
              <a:gd name="T66" fmla="*/ 114637 w 502"/>
              <a:gd name="T67" fmla="*/ 43108 h 601"/>
              <a:gd name="T68" fmla="*/ 122207 w 502"/>
              <a:gd name="T69" fmla="*/ 38079 h 601"/>
              <a:gd name="T70" fmla="*/ 109590 w 502"/>
              <a:gd name="T71" fmla="*/ 38079 h 601"/>
              <a:gd name="T72" fmla="*/ 65970 w 502"/>
              <a:gd name="T73" fmla="*/ 43108 h 601"/>
              <a:gd name="T74" fmla="*/ 71017 w 502"/>
              <a:gd name="T75" fmla="*/ 38079 h 601"/>
              <a:gd name="T76" fmla="*/ 60923 w 502"/>
              <a:gd name="T77" fmla="*/ 38079 h 601"/>
              <a:gd name="T78" fmla="*/ 12617 w 502"/>
              <a:gd name="T79" fmla="*/ 147286 h 601"/>
              <a:gd name="T80" fmla="*/ 0 w 502"/>
              <a:gd name="T81" fmla="*/ 134354 h 601"/>
              <a:gd name="T82" fmla="*/ 12617 w 502"/>
              <a:gd name="T83" fmla="*/ 68614 h 601"/>
              <a:gd name="T84" fmla="*/ 25235 w 502"/>
              <a:gd name="T85" fmla="*/ 134354 h 60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02" h="601">
                <a:moveTo>
                  <a:pt x="466" y="410"/>
                </a:moveTo>
                <a:lnTo>
                  <a:pt x="466" y="410"/>
                </a:lnTo>
                <a:cubicBezTo>
                  <a:pt x="452" y="410"/>
                  <a:pt x="431" y="396"/>
                  <a:pt x="431" y="374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31" y="205"/>
                  <a:pt x="452" y="191"/>
                  <a:pt x="466" y="191"/>
                </a:cubicBezTo>
                <a:cubicBezTo>
                  <a:pt x="487" y="191"/>
                  <a:pt x="501" y="205"/>
                  <a:pt x="501" y="226"/>
                </a:cubicBezTo>
                <a:cubicBezTo>
                  <a:pt x="501" y="374"/>
                  <a:pt x="501" y="374"/>
                  <a:pt x="501" y="374"/>
                </a:cubicBezTo>
                <a:cubicBezTo>
                  <a:pt x="501" y="396"/>
                  <a:pt x="487" y="410"/>
                  <a:pt x="466" y="410"/>
                </a:cubicBezTo>
                <a:close/>
                <a:moveTo>
                  <a:pt x="374" y="487"/>
                </a:moveTo>
                <a:lnTo>
                  <a:pt x="374" y="487"/>
                </a:lnTo>
                <a:cubicBezTo>
                  <a:pt x="346" y="487"/>
                  <a:pt x="346" y="487"/>
                  <a:pt x="346" y="487"/>
                </a:cubicBezTo>
                <a:cubicBezTo>
                  <a:pt x="353" y="487"/>
                  <a:pt x="353" y="487"/>
                  <a:pt x="353" y="495"/>
                </a:cubicBezTo>
                <a:cubicBezTo>
                  <a:pt x="353" y="509"/>
                  <a:pt x="353" y="509"/>
                  <a:pt x="353" y="509"/>
                </a:cubicBezTo>
                <a:cubicBezTo>
                  <a:pt x="353" y="565"/>
                  <a:pt x="353" y="565"/>
                  <a:pt x="353" y="565"/>
                </a:cubicBezTo>
                <a:cubicBezTo>
                  <a:pt x="353" y="586"/>
                  <a:pt x="332" y="600"/>
                  <a:pt x="318" y="600"/>
                </a:cubicBezTo>
                <a:cubicBezTo>
                  <a:pt x="297" y="600"/>
                  <a:pt x="282" y="586"/>
                  <a:pt x="282" y="565"/>
                </a:cubicBezTo>
                <a:cubicBezTo>
                  <a:pt x="282" y="509"/>
                  <a:pt x="282" y="509"/>
                  <a:pt x="282" y="509"/>
                </a:cubicBezTo>
                <a:cubicBezTo>
                  <a:pt x="282" y="495"/>
                  <a:pt x="282" y="495"/>
                  <a:pt x="282" y="495"/>
                </a:cubicBezTo>
                <a:cubicBezTo>
                  <a:pt x="282" y="487"/>
                  <a:pt x="282" y="487"/>
                  <a:pt x="282" y="487"/>
                </a:cubicBezTo>
                <a:cubicBezTo>
                  <a:pt x="219" y="487"/>
                  <a:pt x="219" y="487"/>
                  <a:pt x="219" y="487"/>
                </a:cubicBezTo>
                <a:cubicBezTo>
                  <a:pt x="219" y="487"/>
                  <a:pt x="219" y="487"/>
                  <a:pt x="219" y="495"/>
                </a:cubicBezTo>
                <a:cubicBezTo>
                  <a:pt x="219" y="509"/>
                  <a:pt x="219" y="509"/>
                  <a:pt x="219" y="509"/>
                </a:cubicBezTo>
                <a:cubicBezTo>
                  <a:pt x="219" y="565"/>
                  <a:pt x="219" y="565"/>
                  <a:pt x="219" y="565"/>
                </a:cubicBezTo>
                <a:cubicBezTo>
                  <a:pt x="219" y="586"/>
                  <a:pt x="205" y="600"/>
                  <a:pt x="190" y="600"/>
                </a:cubicBezTo>
                <a:cubicBezTo>
                  <a:pt x="169" y="600"/>
                  <a:pt x="155" y="586"/>
                  <a:pt x="155" y="565"/>
                </a:cubicBezTo>
                <a:cubicBezTo>
                  <a:pt x="155" y="509"/>
                  <a:pt x="155" y="509"/>
                  <a:pt x="155" y="509"/>
                </a:cubicBezTo>
                <a:cubicBezTo>
                  <a:pt x="155" y="495"/>
                  <a:pt x="155" y="495"/>
                  <a:pt x="155" y="495"/>
                </a:cubicBezTo>
                <a:cubicBezTo>
                  <a:pt x="155" y="487"/>
                  <a:pt x="155" y="487"/>
                  <a:pt x="155" y="487"/>
                </a:cubicBezTo>
                <a:cubicBezTo>
                  <a:pt x="127" y="487"/>
                  <a:pt x="127" y="487"/>
                  <a:pt x="127" y="487"/>
                </a:cubicBezTo>
                <a:cubicBezTo>
                  <a:pt x="106" y="487"/>
                  <a:pt x="92" y="466"/>
                  <a:pt x="92" y="445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2" y="219"/>
                  <a:pt x="92" y="219"/>
                  <a:pt x="92" y="219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9" y="191"/>
                  <a:pt x="99" y="191"/>
                  <a:pt x="99" y="191"/>
                </a:cubicBezTo>
                <a:cubicBezTo>
                  <a:pt x="410" y="191"/>
                  <a:pt x="410" y="191"/>
                  <a:pt x="410" y="191"/>
                </a:cubicBezTo>
                <a:cubicBezTo>
                  <a:pt x="410" y="219"/>
                  <a:pt x="410" y="219"/>
                  <a:pt x="410" y="219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445"/>
                  <a:pt x="410" y="445"/>
                  <a:pt x="410" y="445"/>
                </a:cubicBezTo>
                <a:cubicBezTo>
                  <a:pt x="410" y="466"/>
                  <a:pt x="395" y="487"/>
                  <a:pt x="374" y="487"/>
                </a:cubicBezTo>
                <a:close/>
                <a:moveTo>
                  <a:pt x="176" y="49"/>
                </a:moveTo>
                <a:lnTo>
                  <a:pt x="176" y="49"/>
                </a:lnTo>
                <a:cubicBezTo>
                  <a:pt x="169" y="42"/>
                  <a:pt x="169" y="42"/>
                  <a:pt x="169" y="42"/>
                </a:cubicBezTo>
                <a:cubicBezTo>
                  <a:pt x="162" y="28"/>
                  <a:pt x="162" y="28"/>
                  <a:pt x="162" y="28"/>
                </a:cubicBezTo>
                <a:cubicBezTo>
                  <a:pt x="148" y="7"/>
                  <a:pt x="148" y="7"/>
                  <a:pt x="148" y="7"/>
                </a:cubicBezTo>
                <a:lnTo>
                  <a:pt x="148" y="0"/>
                </a:lnTo>
                <a:lnTo>
                  <a:pt x="155" y="0"/>
                </a:lnTo>
                <a:cubicBezTo>
                  <a:pt x="169" y="28"/>
                  <a:pt x="169" y="28"/>
                  <a:pt x="169" y="28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83" y="42"/>
                  <a:pt x="183" y="42"/>
                  <a:pt x="183" y="42"/>
                </a:cubicBezTo>
                <a:cubicBezTo>
                  <a:pt x="205" y="35"/>
                  <a:pt x="226" y="35"/>
                  <a:pt x="254" y="35"/>
                </a:cubicBezTo>
                <a:cubicBezTo>
                  <a:pt x="275" y="35"/>
                  <a:pt x="297" y="35"/>
                  <a:pt x="318" y="42"/>
                </a:cubicBezTo>
                <a:cubicBezTo>
                  <a:pt x="325" y="35"/>
                  <a:pt x="325" y="35"/>
                  <a:pt x="325" y="35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46" y="0"/>
                  <a:pt x="346" y="0"/>
                  <a:pt x="346" y="0"/>
                </a:cubicBezTo>
                <a:lnTo>
                  <a:pt x="353" y="0"/>
                </a:lnTo>
                <a:cubicBezTo>
                  <a:pt x="360" y="0"/>
                  <a:pt x="360" y="7"/>
                  <a:pt x="360" y="7"/>
                </a:cubicBezTo>
                <a:cubicBezTo>
                  <a:pt x="346" y="28"/>
                  <a:pt x="346" y="28"/>
                  <a:pt x="346" y="28"/>
                </a:cubicBezTo>
                <a:cubicBezTo>
                  <a:pt x="339" y="42"/>
                  <a:pt x="339" y="42"/>
                  <a:pt x="339" y="42"/>
                </a:cubicBezTo>
                <a:cubicBezTo>
                  <a:pt x="332" y="49"/>
                  <a:pt x="332" y="49"/>
                  <a:pt x="332" y="49"/>
                </a:cubicBezTo>
                <a:cubicBezTo>
                  <a:pt x="381" y="71"/>
                  <a:pt x="410" y="120"/>
                  <a:pt x="410" y="169"/>
                </a:cubicBezTo>
                <a:cubicBezTo>
                  <a:pt x="92" y="169"/>
                  <a:pt x="92" y="169"/>
                  <a:pt x="92" y="169"/>
                </a:cubicBezTo>
                <a:cubicBezTo>
                  <a:pt x="92" y="120"/>
                  <a:pt x="127" y="71"/>
                  <a:pt x="176" y="49"/>
                </a:cubicBezTo>
                <a:close/>
                <a:moveTo>
                  <a:pt x="318" y="120"/>
                </a:moveTo>
                <a:lnTo>
                  <a:pt x="318" y="120"/>
                </a:lnTo>
                <a:cubicBezTo>
                  <a:pt x="332" y="120"/>
                  <a:pt x="339" y="113"/>
                  <a:pt x="339" y="106"/>
                </a:cubicBezTo>
                <a:cubicBezTo>
                  <a:pt x="339" y="92"/>
                  <a:pt x="332" y="85"/>
                  <a:pt x="318" y="85"/>
                </a:cubicBezTo>
                <a:cubicBezTo>
                  <a:pt x="311" y="85"/>
                  <a:pt x="304" y="92"/>
                  <a:pt x="304" y="106"/>
                </a:cubicBezTo>
                <a:cubicBezTo>
                  <a:pt x="304" y="113"/>
                  <a:pt x="311" y="120"/>
                  <a:pt x="318" y="120"/>
                </a:cubicBezTo>
                <a:close/>
                <a:moveTo>
                  <a:pt x="183" y="120"/>
                </a:moveTo>
                <a:lnTo>
                  <a:pt x="183" y="120"/>
                </a:lnTo>
                <a:cubicBezTo>
                  <a:pt x="190" y="120"/>
                  <a:pt x="197" y="113"/>
                  <a:pt x="197" y="106"/>
                </a:cubicBezTo>
                <a:cubicBezTo>
                  <a:pt x="197" y="92"/>
                  <a:pt x="190" y="85"/>
                  <a:pt x="183" y="85"/>
                </a:cubicBezTo>
                <a:cubicBezTo>
                  <a:pt x="176" y="85"/>
                  <a:pt x="169" y="92"/>
                  <a:pt x="169" y="106"/>
                </a:cubicBezTo>
                <a:cubicBezTo>
                  <a:pt x="169" y="113"/>
                  <a:pt x="176" y="120"/>
                  <a:pt x="183" y="120"/>
                </a:cubicBezTo>
                <a:close/>
                <a:moveTo>
                  <a:pt x="35" y="410"/>
                </a:moveTo>
                <a:lnTo>
                  <a:pt x="35" y="410"/>
                </a:lnTo>
                <a:cubicBezTo>
                  <a:pt x="21" y="410"/>
                  <a:pt x="0" y="396"/>
                  <a:pt x="0" y="374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05"/>
                  <a:pt x="21" y="191"/>
                  <a:pt x="35" y="191"/>
                </a:cubicBezTo>
                <a:cubicBezTo>
                  <a:pt x="56" y="191"/>
                  <a:pt x="70" y="205"/>
                  <a:pt x="70" y="226"/>
                </a:cubicBezTo>
                <a:cubicBezTo>
                  <a:pt x="70" y="374"/>
                  <a:pt x="70" y="374"/>
                  <a:pt x="70" y="374"/>
                </a:cubicBezTo>
                <a:cubicBezTo>
                  <a:pt x="70" y="396"/>
                  <a:pt x="56" y="410"/>
                  <a:pt x="35" y="4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554" name="Group 5"/>
          <p:cNvGrpSpPr>
            <a:grpSpLocks/>
          </p:cNvGrpSpPr>
          <p:nvPr/>
        </p:nvGrpSpPr>
        <p:grpSpPr bwMode="auto">
          <a:xfrm>
            <a:off x="5794298" y="1806575"/>
            <a:ext cx="2119390" cy="974725"/>
            <a:chOff x="7494500" y="464342"/>
            <a:chExt cx="2119313" cy="974725"/>
          </a:xfrm>
        </p:grpSpPr>
        <p:sp>
          <p:nvSpPr>
            <p:cNvPr id="363" name="Freeform 1"/>
            <p:cNvSpPr>
              <a:spLocks noChangeArrowheads="1"/>
            </p:cNvSpPr>
            <p:nvPr/>
          </p:nvSpPr>
          <p:spPr bwMode="auto">
            <a:xfrm>
              <a:off x="9394746" y="1219992"/>
              <a:ext cx="219067" cy="219075"/>
            </a:xfrm>
            <a:custGeom>
              <a:avLst/>
              <a:gdLst>
                <a:gd name="T0" fmla="*/ 213671 w 609"/>
                <a:gd name="T1" fmla="*/ 104321 h 609"/>
                <a:gd name="T2" fmla="*/ 114390 w 609"/>
                <a:gd name="T3" fmla="*/ 167634 h 609"/>
                <a:gd name="T4" fmla="*/ 101800 w 609"/>
                <a:gd name="T5" fmla="*/ 218715 h 609"/>
                <a:gd name="T6" fmla="*/ 43166 w 609"/>
                <a:gd name="T7" fmla="*/ 218715 h 609"/>
                <a:gd name="T8" fmla="*/ 30576 w 609"/>
                <a:gd name="T9" fmla="*/ 198211 h 609"/>
                <a:gd name="T10" fmla="*/ 17986 w 609"/>
                <a:gd name="T11" fmla="*/ 183102 h 609"/>
                <a:gd name="T12" fmla="*/ 2518 w 609"/>
                <a:gd name="T13" fmla="*/ 165116 h 609"/>
                <a:gd name="T14" fmla="*/ 40648 w 609"/>
                <a:gd name="T15" fmla="*/ 0 h 609"/>
                <a:gd name="T16" fmla="*/ 132375 w 609"/>
                <a:gd name="T17" fmla="*/ 0 h 609"/>
                <a:gd name="T18" fmla="*/ 188131 w 609"/>
                <a:gd name="T19" fmla="*/ 43167 h 609"/>
                <a:gd name="T20" fmla="*/ 213671 w 609"/>
                <a:gd name="T21" fmla="*/ 104321 h 609"/>
                <a:gd name="T22" fmla="*/ 175541 w 609"/>
                <a:gd name="T23" fmla="*/ 53240 h 609"/>
                <a:gd name="T24" fmla="*/ 132375 w 609"/>
                <a:gd name="T25" fmla="*/ 15109 h 609"/>
                <a:gd name="T26" fmla="*/ 17986 w 609"/>
                <a:gd name="T27" fmla="*/ 167634 h 609"/>
                <a:gd name="T28" fmla="*/ 53238 w 609"/>
                <a:gd name="T29" fmla="*/ 167634 h 609"/>
                <a:gd name="T30" fmla="*/ 76260 w 609"/>
                <a:gd name="T31" fmla="*/ 116912 h 609"/>
                <a:gd name="T32" fmla="*/ 109354 w 609"/>
                <a:gd name="T33" fmla="*/ 116912 h 609"/>
                <a:gd name="T34" fmla="*/ 173023 w 609"/>
                <a:gd name="T35" fmla="*/ 68708 h 609"/>
                <a:gd name="T36" fmla="*/ 190649 w 609"/>
                <a:gd name="T37" fmla="*/ 60794 h 609"/>
                <a:gd name="T38" fmla="*/ 188131 w 609"/>
                <a:gd name="T39" fmla="*/ 71226 h 609"/>
                <a:gd name="T40" fmla="*/ 86332 w 609"/>
                <a:gd name="T41" fmla="*/ 132021 h 609"/>
                <a:gd name="T42" fmla="*/ 76260 w 609"/>
                <a:gd name="T43" fmla="*/ 183102 h 609"/>
                <a:gd name="T44" fmla="*/ 48202 w 609"/>
                <a:gd name="T45" fmla="*/ 183102 h 609"/>
                <a:gd name="T46" fmla="*/ 91728 w 609"/>
                <a:gd name="T47" fmla="*/ 203247 h 609"/>
                <a:gd name="T48" fmla="*/ 134893 w 609"/>
                <a:gd name="T49" fmla="*/ 152525 h 609"/>
                <a:gd name="T50" fmla="*/ 190649 w 609"/>
                <a:gd name="T51" fmla="*/ 60794 h 609"/>
                <a:gd name="T52" fmla="*/ 121944 w 609"/>
                <a:gd name="T53" fmla="*/ 81299 h 609"/>
                <a:gd name="T54" fmla="*/ 104318 w 609"/>
                <a:gd name="T55" fmla="*/ 88853 h 609"/>
                <a:gd name="T56" fmla="*/ 91728 w 609"/>
                <a:gd name="T57" fmla="*/ 50722 h 609"/>
                <a:gd name="T58" fmla="*/ 114390 w 609"/>
                <a:gd name="T59" fmla="*/ 45686 h 609"/>
                <a:gd name="T60" fmla="*/ 129857 w 609"/>
                <a:gd name="T61" fmla="*/ 68708 h 609"/>
                <a:gd name="T62" fmla="*/ 114390 w 609"/>
                <a:gd name="T63" fmla="*/ 60794 h 609"/>
                <a:gd name="T64" fmla="*/ 114390 w 609"/>
                <a:gd name="T65" fmla="*/ 60794 h 609"/>
                <a:gd name="T66" fmla="*/ 101800 w 609"/>
                <a:gd name="T67" fmla="*/ 73744 h 609"/>
                <a:gd name="T68" fmla="*/ 114390 w 609"/>
                <a:gd name="T69" fmla="*/ 63672 h 609"/>
                <a:gd name="T70" fmla="*/ 114390 w 609"/>
                <a:gd name="T71" fmla="*/ 63672 h 6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9" h="609">
                  <a:moveTo>
                    <a:pt x="594" y="290"/>
                  </a:moveTo>
                  <a:lnTo>
                    <a:pt x="594" y="290"/>
                  </a:lnTo>
                  <a:cubicBezTo>
                    <a:pt x="573" y="396"/>
                    <a:pt x="488" y="466"/>
                    <a:pt x="375" y="466"/>
                  </a:cubicBezTo>
                  <a:cubicBezTo>
                    <a:pt x="318" y="466"/>
                    <a:pt x="318" y="466"/>
                    <a:pt x="318" y="466"/>
                  </a:cubicBezTo>
                  <a:cubicBezTo>
                    <a:pt x="290" y="572"/>
                    <a:pt x="290" y="572"/>
                    <a:pt x="290" y="572"/>
                  </a:cubicBezTo>
                  <a:cubicBezTo>
                    <a:pt x="283" y="608"/>
                    <a:pt x="283" y="608"/>
                    <a:pt x="283" y="608"/>
                  </a:cubicBezTo>
                  <a:cubicBezTo>
                    <a:pt x="255" y="608"/>
                    <a:pt x="255" y="608"/>
                    <a:pt x="255" y="608"/>
                  </a:cubicBezTo>
                  <a:cubicBezTo>
                    <a:pt x="120" y="608"/>
                    <a:pt x="120" y="608"/>
                    <a:pt x="120" y="608"/>
                  </a:cubicBezTo>
                  <a:cubicBezTo>
                    <a:pt x="71" y="608"/>
                    <a:pt x="71" y="608"/>
                    <a:pt x="71" y="608"/>
                  </a:cubicBezTo>
                  <a:cubicBezTo>
                    <a:pt x="85" y="551"/>
                    <a:pt x="85" y="551"/>
                    <a:pt x="85" y="551"/>
                  </a:cubicBezTo>
                  <a:cubicBezTo>
                    <a:pt x="92" y="509"/>
                    <a:pt x="92" y="509"/>
                    <a:pt x="92" y="509"/>
                  </a:cubicBezTo>
                  <a:cubicBezTo>
                    <a:pt x="50" y="509"/>
                    <a:pt x="50" y="509"/>
                    <a:pt x="50" y="509"/>
                  </a:cubicBezTo>
                  <a:cubicBezTo>
                    <a:pt x="0" y="509"/>
                    <a:pt x="0" y="509"/>
                    <a:pt x="0" y="509"/>
                  </a:cubicBezTo>
                  <a:cubicBezTo>
                    <a:pt x="7" y="459"/>
                    <a:pt x="7" y="459"/>
                    <a:pt x="7" y="459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417" y="0"/>
                    <a:pt x="466" y="21"/>
                    <a:pt x="495" y="64"/>
                  </a:cubicBezTo>
                  <a:cubicBezTo>
                    <a:pt x="509" y="78"/>
                    <a:pt x="516" y="92"/>
                    <a:pt x="523" y="120"/>
                  </a:cubicBezTo>
                  <a:cubicBezTo>
                    <a:pt x="544" y="127"/>
                    <a:pt x="558" y="141"/>
                    <a:pt x="565" y="155"/>
                  </a:cubicBezTo>
                  <a:cubicBezTo>
                    <a:pt x="587" y="184"/>
                    <a:pt x="608" y="226"/>
                    <a:pt x="594" y="290"/>
                  </a:cubicBezTo>
                  <a:close/>
                  <a:moveTo>
                    <a:pt x="488" y="148"/>
                  </a:moveTo>
                  <a:lnTo>
                    <a:pt x="488" y="148"/>
                  </a:lnTo>
                  <a:cubicBezTo>
                    <a:pt x="481" y="127"/>
                    <a:pt x="481" y="113"/>
                    <a:pt x="474" y="99"/>
                  </a:cubicBezTo>
                  <a:cubicBezTo>
                    <a:pt x="452" y="64"/>
                    <a:pt x="403" y="42"/>
                    <a:pt x="36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50" y="466"/>
                    <a:pt x="50" y="466"/>
                    <a:pt x="50" y="466"/>
                  </a:cubicBezTo>
                  <a:cubicBezTo>
                    <a:pt x="99" y="466"/>
                    <a:pt x="99" y="466"/>
                    <a:pt x="99" y="466"/>
                  </a:cubicBezTo>
                  <a:cubicBezTo>
                    <a:pt x="148" y="466"/>
                    <a:pt x="148" y="466"/>
                    <a:pt x="148" y="466"/>
                  </a:cubicBezTo>
                  <a:cubicBezTo>
                    <a:pt x="177" y="466"/>
                    <a:pt x="177" y="466"/>
                    <a:pt x="177" y="466"/>
                  </a:cubicBezTo>
                  <a:cubicBezTo>
                    <a:pt x="212" y="325"/>
                    <a:pt x="212" y="325"/>
                    <a:pt x="212" y="325"/>
                  </a:cubicBezTo>
                  <a:cubicBezTo>
                    <a:pt x="304" y="325"/>
                    <a:pt x="304" y="325"/>
                    <a:pt x="304" y="325"/>
                  </a:cubicBezTo>
                  <a:cubicBezTo>
                    <a:pt x="353" y="325"/>
                    <a:pt x="403" y="311"/>
                    <a:pt x="438" y="276"/>
                  </a:cubicBezTo>
                  <a:cubicBezTo>
                    <a:pt x="459" y="254"/>
                    <a:pt x="474" y="226"/>
                    <a:pt x="481" y="191"/>
                  </a:cubicBezTo>
                  <a:cubicBezTo>
                    <a:pt x="488" y="177"/>
                    <a:pt x="488" y="162"/>
                    <a:pt x="488" y="148"/>
                  </a:cubicBezTo>
                  <a:close/>
                  <a:moveTo>
                    <a:pt x="530" y="169"/>
                  </a:moveTo>
                  <a:lnTo>
                    <a:pt x="530" y="169"/>
                  </a:lnTo>
                  <a:cubicBezTo>
                    <a:pt x="523" y="184"/>
                    <a:pt x="523" y="191"/>
                    <a:pt x="523" y="198"/>
                  </a:cubicBezTo>
                  <a:cubicBezTo>
                    <a:pt x="502" y="304"/>
                    <a:pt x="410" y="367"/>
                    <a:pt x="304" y="367"/>
                  </a:cubicBezTo>
                  <a:cubicBezTo>
                    <a:pt x="240" y="367"/>
                    <a:pt x="240" y="367"/>
                    <a:pt x="240" y="367"/>
                  </a:cubicBezTo>
                  <a:cubicBezTo>
                    <a:pt x="219" y="480"/>
                    <a:pt x="219" y="480"/>
                    <a:pt x="219" y="480"/>
                  </a:cubicBezTo>
                  <a:cubicBezTo>
                    <a:pt x="212" y="509"/>
                    <a:pt x="212" y="509"/>
                    <a:pt x="212" y="509"/>
                  </a:cubicBezTo>
                  <a:cubicBezTo>
                    <a:pt x="177" y="509"/>
                    <a:pt x="177" y="509"/>
                    <a:pt x="177" y="509"/>
                  </a:cubicBezTo>
                  <a:cubicBezTo>
                    <a:pt x="134" y="509"/>
                    <a:pt x="134" y="509"/>
                    <a:pt x="134" y="509"/>
                  </a:cubicBezTo>
                  <a:cubicBezTo>
                    <a:pt x="120" y="565"/>
                    <a:pt x="120" y="565"/>
                    <a:pt x="120" y="565"/>
                  </a:cubicBezTo>
                  <a:cubicBezTo>
                    <a:pt x="255" y="565"/>
                    <a:pt x="255" y="565"/>
                    <a:pt x="255" y="565"/>
                  </a:cubicBezTo>
                  <a:cubicBezTo>
                    <a:pt x="283" y="424"/>
                    <a:pt x="283" y="424"/>
                    <a:pt x="283" y="424"/>
                  </a:cubicBezTo>
                  <a:cubicBezTo>
                    <a:pt x="375" y="424"/>
                    <a:pt x="375" y="424"/>
                    <a:pt x="375" y="424"/>
                  </a:cubicBezTo>
                  <a:cubicBezTo>
                    <a:pt x="459" y="424"/>
                    <a:pt x="537" y="375"/>
                    <a:pt x="551" y="283"/>
                  </a:cubicBezTo>
                  <a:cubicBezTo>
                    <a:pt x="565" y="233"/>
                    <a:pt x="551" y="198"/>
                    <a:pt x="530" y="169"/>
                  </a:cubicBezTo>
                  <a:close/>
                  <a:moveTo>
                    <a:pt x="339" y="226"/>
                  </a:moveTo>
                  <a:lnTo>
                    <a:pt x="339" y="226"/>
                  </a:lnTo>
                  <a:cubicBezTo>
                    <a:pt x="332" y="226"/>
                    <a:pt x="332" y="233"/>
                    <a:pt x="325" y="233"/>
                  </a:cubicBezTo>
                  <a:cubicBezTo>
                    <a:pt x="318" y="240"/>
                    <a:pt x="304" y="247"/>
                    <a:pt x="290" y="247"/>
                  </a:cubicBezTo>
                  <a:cubicBezTo>
                    <a:pt x="226" y="247"/>
                    <a:pt x="226" y="247"/>
                    <a:pt x="226" y="247"/>
                  </a:cubicBezTo>
                  <a:cubicBezTo>
                    <a:pt x="255" y="141"/>
                    <a:pt x="255" y="141"/>
                    <a:pt x="255" y="141"/>
                  </a:cubicBezTo>
                  <a:cubicBezTo>
                    <a:pt x="255" y="127"/>
                    <a:pt x="255" y="127"/>
                    <a:pt x="255" y="127"/>
                  </a:cubicBezTo>
                  <a:cubicBezTo>
                    <a:pt x="318" y="127"/>
                    <a:pt x="318" y="127"/>
                    <a:pt x="318" y="127"/>
                  </a:cubicBezTo>
                  <a:cubicBezTo>
                    <a:pt x="332" y="127"/>
                    <a:pt x="339" y="134"/>
                    <a:pt x="346" y="141"/>
                  </a:cubicBezTo>
                  <a:cubicBezTo>
                    <a:pt x="361" y="148"/>
                    <a:pt x="368" y="169"/>
                    <a:pt x="361" y="191"/>
                  </a:cubicBezTo>
                  <a:cubicBezTo>
                    <a:pt x="361" y="205"/>
                    <a:pt x="346" y="219"/>
                    <a:pt x="339" y="226"/>
                  </a:cubicBezTo>
                  <a:close/>
                  <a:moveTo>
                    <a:pt x="318" y="169"/>
                  </a:moveTo>
                  <a:lnTo>
                    <a:pt x="318" y="169"/>
                  </a:lnTo>
                  <a:cubicBezTo>
                    <a:pt x="290" y="169"/>
                    <a:pt x="290" y="169"/>
                    <a:pt x="290" y="169"/>
                  </a:cubicBezTo>
                  <a:cubicBezTo>
                    <a:pt x="283" y="205"/>
                    <a:pt x="283" y="205"/>
                    <a:pt x="283" y="205"/>
                  </a:cubicBezTo>
                  <a:cubicBezTo>
                    <a:pt x="290" y="205"/>
                    <a:pt x="290" y="205"/>
                    <a:pt x="290" y="205"/>
                  </a:cubicBezTo>
                  <a:cubicBezTo>
                    <a:pt x="304" y="205"/>
                    <a:pt x="318" y="191"/>
                    <a:pt x="318" y="177"/>
                  </a:cubicBezTo>
                  <a:cubicBezTo>
                    <a:pt x="318" y="177"/>
                    <a:pt x="318" y="177"/>
                    <a:pt x="318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4" name="Freeform 2"/>
            <p:cNvSpPr>
              <a:spLocks noChangeArrowheads="1"/>
            </p:cNvSpPr>
            <p:nvPr/>
          </p:nvSpPr>
          <p:spPr bwMode="auto">
            <a:xfrm>
              <a:off x="9012172" y="1226342"/>
              <a:ext cx="219067" cy="206375"/>
            </a:xfrm>
            <a:custGeom>
              <a:avLst/>
              <a:gdLst>
                <a:gd name="T0" fmla="*/ 170146 w 609"/>
                <a:gd name="T1" fmla="*/ 206015 h 574"/>
                <a:gd name="T2" fmla="*/ 170146 w 609"/>
                <a:gd name="T3" fmla="*/ 206015 h 574"/>
                <a:gd name="T4" fmla="*/ 170146 w 609"/>
                <a:gd name="T5" fmla="*/ 132310 h 574"/>
                <a:gd name="T6" fmla="*/ 147484 w 609"/>
                <a:gd name="T7" fmla="*/ 101749 h 574"/>
                <a:gd name="T8" fmla="*/ 121944 w 609"/>
                <a:gd name="T9" fmla="*/ 132310 h 574"/>
                <a:gd name="T10" fmla="*/ 121944 w 609"/>
                <a:gd name="T11" fmla="*/ 206015 h 574"/>
                <a:gd name="T12" fmla="*/ 73742 w 609"/>
                <a:gd name="T13" fmla="*/ 206015 h 574"/>
                <a:gd name="T14" fmla="*/ 73742 w 609"/>
                <a:gd name="T15" fmla="*/ 68672 h 574"/>
                <a:gd name="T16" fmla="*/ 121944 w 609"/>
                <a:gd name="T17" fmla="*/ 68672 h 574"/>
                <a:gd name="T18" fmla="*/ 121944 w 609"/>
                <a:gd name="T19" fmla="*/ 86289 h 574"/>
                <a:gd name="T20" fmla="*/ 165110 w 609"/>
                <a:gd name="T21" fmla="*/ 63638 h 574"/>
                <a:gd name="T22" fmla="*/ 218707 w 609"/>
                <a:gd name="T23" fmla="*/ 129793 h 574"/>
                <a:gd name="T24" fmla="*/ 218707 w 609"/>
                <a:gd name="T25" fmla="*/ 206015 h 574"/>
                <a:gd name="T26" fmla="*/ 170146 w 609"/>
                <a:gd name="T27" fmla="*/ 206015 h 574"/>
                <a:gd name="T28" fmla="*/ 28058 w 609"/>
                <a:gd name="T29" fmla="*/ 48178 h 574"/>
                <a:gd name="T30" fmla="*/ 28058 w 609"/>
                <a:gd name="T31" fmla="*/ 48178 h 574"/>
                <a:gd name="T32" fmla="*/ 0 w 609"/>
                <a:gd name="T33" fmla="*/ 25527 h 574"/>
                <a:gd name="T34" fmla="*/ 28058 w 609"/>
                <a:gd name="T35" fmla="*/ 0 h 574"/>
                <a:gd name="T36" fmla="*/ 55756 w 609"/>
                <a:gd name="T37" fmla="*/ 25527 h 574"/>
                <a:gd name="T38" fmla="*/ 28058 w 609"/>
                <a:gd name="T39" fmla="*/ 48178 h 574"/>
                <a:gd name="T40" fmla="*/ 50720 w 609"/>
                <a:gd name="T41" fmla="*/ 206015 h 574"/>
                <a:gd name="T42" fmla="*/ 50720 w 609"/>
                <a:gd name="T43" fmla="*/ 206015 h 574"/>
                <a:gd name="T44" fmla="*/ 2518 w 609"/>
                <a:gd name="T45" fmla="*/ 206015 h 574"/>
                <a:gd name="T46" fmla="*/ 2518 w 609"/>
                <a:gd name="T47" fmla="*/ 68672 h 574"/>
                <a:gd name="T48" fmla="*/ 50720 w 609"/>
                <a:gd name="T49" fmla="*/ 68672 h 574"/>
                <a:gd name="T50" fmla="*/ 50720 w 609"/>
                <a:gd name="T51" fmla="*/ 206015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09" h="574">
                  <a:moveTo>
                    <a:pt x="473" y="573"/>
                  </a:moveTo>
                  <a:lnTo>
                    <a:pt x="473" y="573"/>
                  </a:lnTo>
                  <a:cubicBezTo>
                    <a:pt x="473" y="368"/>
                    <a:pt x="473" y="368"/>
                    <a:pt x="473" y="368"/>
                  </a:cubicBezTo>
                  <a:cubicBezTo>
                    <a:pt x="473" y="325"/>
                    <a:pt x="459" y="283"/>
                    <a:pt x="410" y="283"/>
                  </a:cubicBezTo>
                  <a:cubicBezTo>
                    <a:pt x="360" y="283"/>
                    <a:pt x="339" y="325"/>
                    <a:pt x="339" y="368"/>
                  </a:cubicBezTo>
                  <a:cubicBezTo>
                    <a:pt x="339" y="573"/>
                    <a:pt x="339" y="573"/>
                    <a:pt x="339" y="573"/>
                  </a:cubicBezTo>
                  <a:cubicBezTo>
                    <a:pt x="205" y="573"/>
                    <a:pt x="205" y="573"/>
                    <a:pt x="205" y="573"/>
                  </a:cubicBezTo>
                  <a:cubicBezTo>
                    <a:pt x="205" y="191"/>
                    <a:pt x="205" y="191"/>
                    <a:pt x="205" y="191"/>
                  </a:cubicBezTo>
                  <a:cubicBezTo>
                    <a:pt x="339" y="191"/>
                    <a:pt x="339" y="191"/>
                    <a:pt x="339" y="191"/>
                  </a:cubicBezTo>
                  <a:cubicBezTo>
                    <a:pt x="339" y="240"/>
                    <a:pt x="339" y="240"/>
                    <a:pt x="339" y="240"/>
                  </a:cubicBezTo>
                  <a:cubicBezTo>
                    <a:pt x="375" y="198"/>
                    <a:pt x="403" y="177"/>
                    <a:pt x="459" y="177"/>
                  </a:cubicBezTo>
                  <a:cubicBezTo>
                    <a:pt x="516" y="177"/>
                    <a:pt x="608" y="205"/>
                    <a:pt x="608" y="361"/>
                  </a:cubicBezTo>
                  <a:cubicBezTo>
                    <a:pt x="608" y="573"/>
                    <a:pt x="608" y="573"/>
                    <a:pt x="608" y="573"/>
                  </a:cubicBezTo>
                  <a:lnTo>
                    <a:pt x="473" y="573"/>
                  </a:lnTo>
                  <a:close/>
                  <a:moveTo>
                    <a:pt x="78" y="134"/>
                  </a:moveTo>
                  <a:lnTo>
                    <a:pt x="78" y="134"/>
                  </a:lnTo>
                  <a:cubicBezTo>
                    <a:pt x="35" y="134"/>
                    <a:pt x="0" y="106"/>
                    <a:pt x="0" y="71"/>
                  </a:cubicBezTo>
                  <a:cubicBezTo>
                    <a:pt x="0" y="28"/>
                    <a:pt x="35" y="0"/>
                    <a:pt x="78" y="0"/>
                  </a:cubicBezTo>
                  <a:cubicBezTo>
                    <a:pt x="120" y="0"/>
                    <a:pt x="155" y="28"/>
                    <a:pt x="155" y="71"/>
                  </a:cubicBezTo>
                  <a:cubicBezTo>
                    <a:pt x="155" y="106"/>
                    <a:pt x="120" y="134"/>
                    <a:pt x="78" y="134"/>
                  </a:cubicBezTo>
                  <a:close/>
                  <a:moveTo>
                    <a:pt x="141" y="573"/>
                  </a:moveTo>
                  <a:lnTo>
                    <a:pt x="141" y="573"/>
                  </a:lnTo>
                  <a:cubicBezTo>
                    <a:pt x="7" y="573"/>
                    <a:pt x="7" y="573"/>
                    <a:pt x="7" y="573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141" y="191"/>
                    <a:pt x="141" y="191"/>
                    <a:pt x="141" y="191"/>
                  </a:cubicBezTo>
                  <a:lnTo>
                    <a:pt x="141" y="5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5" name="Freeform 3"/>
            <p:cNvSpPr>
              <a:spLocks noChangeArrowheads="1"/>
            </p:cNvSpPr>
            <p:nvPr/>
          </p:nvSpPr>
          <p:spPr bwMode="auto">
            <a:xfrm>
              <a:off x="8634361" y="1219992"/>
              <a:ext cx="217480" cy="219075"/>
            </a:xfrm>
            <a:custGeom>
              <a:avLst/>
              <a:gdLst>
                <a:gd name="T0" fmla="*/ 168348 w 602"/>
                <a:gd name="T1" fmla="*/ 200729 h 609"/>
                <a:gd name="T2" fmla="*/ 168348 w 602"/>
                <a:gd name="T3" fmla="*/ 200729 h 609"/>
                <a:gd name="T4" fmla="*/ 91761 w 602"/>
                <a:gd name="T5" fmla="*/ 157561 h 609"/>
                <a:gd name="T6" fmla="*/ 28178 w 602"/>
                <a:gd name="T7" fmla="*/ 183102 h 609"/>
                <a:gd name="T8" fmla="*/ 0 w 602"/>
                <a:gd name="T9" fmla="*/ 109358 h 609"/>
                <a:gd name="T10" fmla="*/ 109824 w 602"/>
                <a:gd name="T11" fmla="*/ 0 h 609"/>
                <a:gd name="T12" fmla="*/ 217119 w 602"/>
                <a:gd name="T13" fmla="*/ 109358 h 609"/>
                <a:gd name="T14" fmla="*/ 168348 w 602"/>
                <a:gd name="T15" fmla="*/ 200729 h 609"/>
                <a:gd name="T16" fmla="*/ 55996 w 602"/>
                <a:gd name="T17" fmla="*/ 139935 h 609"/>
                <a:gd name="T18" fmla="*/ 55996 w 602"/>
                <a:gd name="T19" fmla="*/ 139935 h 609"/>
                <a:gd name="T20" fmla="*/ 55996 w 602"/>
                <a:gd name="T21" fmla="*/ 139935 h 609"/>
                <a:gd name="T22" fmla="*/ 150646 w 602"/>
                <a:gd name="T23" fmla="*/ 152525 h 609"/>
                <a:gd name="T24" fmla="*/ 158233 w 602"/>
                <a:gd name="T25" fmla="*/ 152525 h 609"/>
                <a:gd name="T26" fmla="*/ 160762 w 602"/>
                <a:gd name="T27" fmla="*/ 144971 h 609"/>
                <a:gd name="T28" fmla="*/ 158233 w 602"/>
                <a:gd name="T29" fmla="*/ 139935 h 609"/>
                <a:gd name="T30" fmla="*/ 53467 w 602"/>
                <a:gd name="T31" fmla="*/ 124466 h 609"/>
                <a:gd name="T32" fmla="*/ 48409 w 602"/>
                <a:gd name="T33" fmla="*/ 132021 h 609"/>
                <a:gd name="T34" fmla="*/ 55996 w 602"/>
                <a:gd name="T35" fmla="*/ 139935 h 609"/>
                <a:gd name="T36" fmla="*/ 50938 w 602"/>
                <a:gd name="T37" fmla="*/ 109358 h 609"/>
                <a:gd name="T38" fmla="*/ 50938 w 602"/>
                <a:gd name="T39" fmla="*/ 109358 h 609"/>
                <a:gd name="T40" fmla="*/ 53467 w 602"/>
                <a:gd name="T41" fmla="*/ 106840 h 609"/>
                <a:gd name="T42" fmla="*/ 163291 w 602"/>
                <a:gd name="T43" fmla="*/ 119430 h 609"/>
                <a:gd name="T44" fmla="*/ 163291 w 602"/>
                <a:gd name="T45" fmla="*/ 119430 h 609"/>
                <a:gd name="T46" fmla="*/ 168348 w 602"/>
                <a:gd name="T47" fmla="*/ 121948 h 609"/>
                <a:gd name="T48" fmla="*/ 175935 w 602"/>
                <a:gd name="T49" fmla="*/ 111876 h 609"/>
                <a:gd name="T50" fmla="*/ 170877 w 602"/>
                <a:gd name="T51" fmla="*/ 104321 h 609"/>
                <a:gd name="T52" fmla="*/ 170877 w 602"/>
                <a:gd name="T53" fmla="*/ 104321 h 609"/>
                <a:gd name="T54" fmla="*/ 48409 w 602"/>
                <a:gd name="T55" fmla="*/ 91371 h 609"/>
                <a:gd name="T56" fmla="*/ 43351 w 602"/>
                <a:gd name="T57" fmla="*/ 99285 h 609"/>
                <a:gd name="T58" fmla="*/ 50938 w 602"/>
                <a:gd name="T59" fmla="*/ 109358 h 609"/>
                <a:gd name="T60" fmla="*/ 186411 w 602"/>
                <a:gd name="T61" fmla="*/ 71226 h 609"/>
                <a:gd name="T62" fmla="*/ 186411 w 602"/>
                <a:gd name="T63" fmla="*/ 71226 h 609"/>
                <a:gd name="T64" fmla="*/ 43351 w 602"/>
                <a:gd name="T65" fmla="*/ 53240 h 609"/>
                <a:gd name="T66" fmla="*/ 35765 w 602"/>
                <a:gd name="T67" fmla="*/ 63672 h 609"/>
                <a:gd name="T68" fmla="*/ 45880 w 602"/>
                <a:gd name="T69" fmla="*/ 73744 h 609"/>
                <a:gd name="T70" fmla="*/ 48409 w 602"/>
                <a:gd name="T71" fmla="*/ 73744 h 609"/>
                <a:gd name="T72" fmla="*/ 48409 w 602"/>
                <a:gd name="T73" fmla="*/ 73744 h 609"/>
                <a:gd name="T74" fmla="*/ 175935 w 602"/>
                <a:gd name="T75" fmla="*/ 86335 h 609"/>
                <a:gd name="T76" fmla="*/ 181354 w 602"/>
                <a:gd name="T77" fmla="*/ 88853 h 609"/>
                <a:gd name="T78" fmla="*/ 191469 w 602"/>
                <a:gd name="T79" fmla="*/ 78781 h 609"/>
                <a:gd name="T80" fmla="*/ 186411 w 602"/>
                <a:gd name="T81" fmla="*/ 71226 h 609"/>
                <a:gd name="T82" fmla="*/ 132583 w 602"/>
                <a:gd name="T83" fmla="*/ 213679 h 609"/>
                <a:gd name="T84" fmla="*/ 132583 w 602"/>
                <a:gd name="T85" fmla="*/ 213679 h 609"/>
                <a:gd name="T86" fmla="*/ 109824 w 602"/>
                <a:gd name="T87" fmla="*/ 218715 h 609"/>
                <a:gd name="T88" fmla="*/ 55996 w 602"/>
                <a:gd name="T89" fmla="*/ 203247 h 609"/>
                <a:gd name="T90" fmla="*/ 91761 w 602"/>
                <a:gd name="T91" fmla="*/ 190656 h 609"/>
                <a:gd name="T92" fmla="*/ 132583 w 602"/>
                <a:gd name="T93" fmla="*/ 213679 h 6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02" h="609">
                  <a:moveTo>
                    <a:pt x="466" y="558"/>
                  </a:moveTo>
                  <a:lnTo>
                    <a:pt x="466" y="558"/>
                  </a:lnTo>
                  <a:cubicBezTo>
                    <a:pt x="424" y="488"/>
                    <a:pt x="346" y="438"/>
                    <a:pt x="254" y="438"/>
                  </a:cubicBezTo>
                  <a:cubicBezTo>
                    <a:pt x="184" y="438"/>
                    <a:pt x="120" y="466"/>
                    <a:pt x="78" y="509"/>
                  </a:cubicBezTo>
                  <a:cubicBezTo>
                    <a:pt x="28" y="452"/>
                    <a:pt x="0" y="382"/>
                    <a:pt x="0" y="304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66" y="0"/>
                    <a:pt x="601" y="134"/>
                    <a:pt x="601" y="304"/>
                  </a:cubicBezTo>
                  <a:cubicBezTo>
                    <a:pt x="601" y="410"/>
                    <a:pt x="551" y="502"/>
                    <a:pt x="466" y="558"/>
                  </a:cubicBezTo>
                  <a:close/>
                  <a:moveTo>
                    <a:pt x="155" y="389"/>
                  </a:moveTo>
                  <a:lnTo>
                    <a:pt x="155" y="389"/>
                  </a:lnTo>
                  <a:cubicBezTo>
                    <a:pt x="155" y="389"/>
                    <a:pt x="318" y="346"/>
                    <a:pt x="417" y="424"/>
                  </a:cubicBezTo>
                  <a:cubicBezTo>
                    <a:pt x="417" y="424"/>
                    <a:pt x="431" y="431"/>
                    <a:pt x="438" y="424"/>
                  </a:cubicBezTo>
                  <a:cubicBezTo>
                    <a:pt x="445" y="417"/>
                    <a:pt x="445" y="417"/>
                    <a:pt x="445" y="403"/>
                  </a:cubicBezTo>
                  <a:cubicBezTo>
                    <a:pt x="445" y="403"/>
                    <a:pt x="445" y="396"/>
                    <a:pt x="438" y="389"/>
                  </a:cubicBezTo>
                  <a:cubicBezTo>
                    <a:pt x="325" y="311"/>
                    <a:pt x="155" y="346"/>
                    <a:pt x="148" y="346"/>
                  </a:cubicBezTo>
                  <a:cubicBezTo>
                    <a:pt x="134" y="353"/>
                    <a:pt x="134" y="367"/>
                    <a:pt x="134" y="367"/>
                  </a:cubicBezTo>
                  <a:cubicBezTo>
                    <a:pt x="134" y="375"/>
                    <a:pt x="141" y="389"/>
                    <a:pt x="155" y="389"/>
                  </a:cubicBezTo>
                  <a:close/>
                  <a:moveTo>
                    <a:pt x="141" y="304"/>
                  </a:moveTo>
                  <a:lnTo>
                    <a:pt x="141" y="304"/>
                  </a:lnTo>
                  <a:cubicBezTo>
                    <a:pt x="148" y="297"/>
                    <a:pt x="148" y="297"/>
                    <a:pt x="148" y="297"/>
                  </a:cubicBezTo>
                  <a:cubicBezTo>
                    <a:pt x="169" y="297"/>
                    <a:pt x="325" y="254"/>
                    <a:pt x="452" y="332"/>
                  </a:cubicBezTo>
                  <a:cubicBezTo>
                    <a:pt x="459" y="339"/>
                    <a:pt x="459" y="339"/>
                    <a:pt x="466" y="339"/>
                  </a:cubicBezTo>
                  <a:cubicBezTo>
                    <a:pt x="480" y="339"/>
                    <a:pt x="487" y="325"/>
                    <a:pt x="487" y="311"/>
                  </a:cubicBezTo>
                  <a:cubicBezTo>
                    <a:pt x="487" y="304"/>
                    <a:pt x="480" y="290"/>
                    <a:pt x="473" y="290"/>
                  </a:cubicBezTo>
                  <a:cubicBezTo>
                    <a:pt x="318" y="198"/>
                    <a:pt x="148" y="254"/>
                    <a:pt x="134" y="254"/>
                  </a:cubicBezTo>
                  <a:cubicBezTo>
                    <a:pt x="127" y="254"/>
                    <a:pt x="120" y="269"/>
                    <a:pt x="120" y="276"/>
                  </a:cubicBezTo>
                  <a:cubicBezTo>
                    <a:pt x="120" y="290"/>
                    <a:pt x="127" y="304"/>
                    <a:pt x="141" y="304"/>
                  </a:cubicBezTo>
                  <a:close/>
                  <a:moveTo>
                    <a:pt x="516" y="198"/>
                  </a:moveTo>
                  <a:lnTo>
                    <a:pt x="516" y="198"/>
                  </a:lnTo>
                  <a:cubicBezTo>
                    <a:pt x="353" y="92"/>
                    <a:pt x="134" y="148"/>
                    <a:pt x="120" y="148"/>
                  </a:cubicBezTo>
                  <a:cubicBezTo>
                    <a:pt x="106" y="148"/>
                    <a:pt x="99" y="162"/>
                    <a:pt x="99" y="177"/>
                  </a:cubicBezTo>
                  <a:cubicBezTo>
                    <a:pt x="99" y="191"/>
                    <a:pt x="113" y="205"/>
                    <a:pt x="127" y="205"/>
                  </a:cubicBezTo>
                  <a:lnTo>
                    <a:pt x="134" y="205"/>
                  </a:lnTo>
                  <a:cubicBezTo>
                    <a:pt x="134" y="205"/>
                    <a:pt x="339" y="148"/>
                    <a:pt x="487" y="240"/>
                  </a:cubicBezTo>
                  <a:cubicBezTo>
                    <a:pt x="495" y="247"/>
                    <a:pt x="502" y="247"/>
                    <a:pt x="502" y="247"/>
                  </a:cubicBezTo>
                  <a:cubicBezTo>
                    <a:pt x="523" y="247"/>
                    <a:pt x="530" y="233"/>
                    <a:pt x="530" y="219"/>
                  </a:cubicBezTo>
                  <a:cubicBezTo>
                    <a:pt x="530" y="212"/>
                    <a:pt x="530" y="198"/>
                    <a:pt x="516" y="198"/>
                  </a:cubicBezTo>
                  <a:close/>
                  <a:moveTo>
                    <a:pt x="367" y="594"/>
                  </a:moveTo>
                  <a:lnTo>
                    <a:pt x="367" y="594"/>
                  </a:lnTo>
                  <a:cubicBezTo>
                    <a:pt x="346" y="601"/>
                    <a:pt x="332" y="608"/>
                    <a:pt x="304" y="608"/>
                  </a:cubicBezTo>
                  <a:cubicBezTo>
                    <a:pt x="247" y="608"/>
                    <a:pt x="198" y="594"/>
                    <a:pt x="155" y="565"/>
                  </a:cubicBezTo>
                  <a:cubicBezTo>
                    <a:pt x="184" y="537"/>
                    <a:pt x="212" y="530"/>
                    <a:pt x="254" y="530"/>
                  </a:cubicBezTo>
                  <a:cubicBezTo>
                    <a:pt x="304" y="530"/>
                    <a:pt x="346" y="551"/>
                    <a:pt x="367" y="5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6" name="Freeform 4"/>
            <p:cNvSpPr>
              <a:spLocks noChangeArrowheads="1"/>
            </p:cNvSpPr>
            <p:nvPr/>
          </p:nvSpPr>
          <p:spPr bwMode="auto">
            <a:xfrm>
              <a:off x="8254962" y="1254917"/>
              <a:ext cx="215892" cy="147638"/>
            </a:xfrm>
            <a:custGeom>
              <a:avLst/>
              <a:gdLst>
                <a:gd name="T0" fmla="*/ 182844 w 601"/>
                <a:gd name="T1" fmla="*/ 0 h 411"/>
                <a:gd name="T2" fmla="*/ 182844 w 601"/>
                <a:gd name="T3" fmla="*/ 0 h 411"/>
                <a:gd name="T4" fmla="*/ 111718 w 601"/>
                <a:gd name="T5" fmla="*/ 0 h 411"/>
                <a:gd name="T6" fmla="*/ 38077 w 601"/>
                <a:gd name="T7" fmla="*/ 0 h 411"/>
                <a:gd name="T8" fmla="*/ 0 w 601"/>
                <a:gd name="T9" fmla="*/ 30533 h 411"/>
                <a:gd name="T10" fmla="*/ 0 w 601"/>
                <a:gd name="T11" fmla="*/ 119260 h 411"/>
                <a:gd name="T12" fmla="*/ 38077 w 601"/>
                <a:gd name="T13" fmla="*/ 147279 h 411"/>
                <a:gd name="T14" fmla="*/ 114232 w 601"/>
                <a:gd name="T15" fmla="*/ 147279 h 411"/>
                <a:gd name="T16" fmla="*/ 182844 w 601"/>
                <a:gd name="T17" fmla="*/ 147279 h 411"/>
                <a:gd name="T18" fmla="*/ 215533 w 601"/>
                <a:gd name="T19" fmla="*/ 119260 h 411"/>
                <a:gd name="T20" fmla="*/ 215533 w 601"/>
                <a:gd name="T21" fmla="*/ 30533 h 411"/>
                <a:gd name="T22" fmla="*/ 182844 w 601"/>
                <a:gd name="T23" fmla="*/ 0 h 411"/>
                <a:gd name="T24" fmla="*/ 93757 w 601"/>
                <a:gd name="T25" fmla="*/ 109202 h 411"/>
                <a:gd name="T26" fmla="*/ 93757 w 601"/>
                <a:gd name="T27" fmla="*/ 109202 h 411"/>
                <a:gd name="T28" fmla="*/ 93757 w 601"/>
                <a:gd name="T29" fmla="*/ 40591 h 411"/>
                <a:gd name="T30" fmla="*/ 139737 w 601"/>
                <a:gd name="T31" fmla="*/ 73639 h 411"/>
                <a:gd name="T32" fmla="*/ 93757 w 601"/>
                <a:gd name="T33" fmla="*/ 109202 h 4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1" h="411">
                  <a:moveTo>
                    <a:pt x="509" y="0"/>
                  </a:moveTo>
                  <a:lnTo>
                    <a:pt x="509" y="0"/>
                  </a:lnTo>
                  <a:cubicBezTo>
                    <a:pt x="311" y="0"/>
                    <a:pt x="311" y="0"/>
                    <a:pt x="311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56" y="0"/>
                    <a:pt x="0" y="35"/>
                    <a:pt x="0" y="85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81"/>
                    <a:pt x="56" y="410"/>
                    <a:pt x="106" y="410"/>
                  </a:cubicBezTo>
                  <a:cubicBezTo>
                    <a:pt x="318" y="410"/>
                    <a:pt x="318" y="410"/>
                    <a:pt x="318" y="410"/>
                  </a:cubicBezTo>
                  <a:cubicBezTo>
                    <a:pt x="509" y="410"/>
                    <a:pt x="509" y="410"/>
                    <a:pt x="509" y="410"/>
                  </a:cubicBezTo>
                  <a:cubicBezTo>
                    <a:pt x="558" y="410"/>
                    <a:pt x="600" y="381"/>
                    <a:pt x="600" y="332"/>
                  </a:cubicBezTo>
                  <a:cubicBezTo>
                    <a:pt x="600" y="85"/>
                    <a:pt x="600" y="85"/>
                    <a:pt x="600" y="85"/>
                  </a:cubicBezTo>
                  <a:cubicBezTo>
                    <a:pt x="600" y="35"/>
                    <a:pt x="558" y="0"/>
                    <a:pt x="509" y="0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1" y="113"/>
                    <a:pt x="261" y="113"/>
                    <a:pt x="261" y="113"/>
                  </a:cubicBezTo>
                  <a:cubicBezTo>
                    <a:pt x="389" y="205"/>
                    <a:pt x="389" y="205"/>
                    <a:pt x="389" y="205"/>
                  </a:cubicBezTo>
                  <a:lnTo>
                    <a:pt x="261" y="3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7" name="Freeform 5"/>
            <p:cNvSpPr>
              <a:spLocks noChangeArrowheads="1"/>
            </p:cNvSpPr>
            <p:nvPr/>
          </p:nvSpPr>
          <p:spPr bwMode="auto">
            <a:xfrm>
              <a:off x="7866039" y="1207292"/>
              <a:ext cx="228592" cy="219075"/>
            </a:xfrm>
            <a:custGeom>
              <a:avLst/>
              <a:gdLst>
                <a:gd name="T0" fmla="*/ 195525 w 636"/>
                <a:gd name="T1" fmla="*/ 139804 h 608"/>
                <a:gd name="T2" fmla="*/ 195525 w 636"/>
                <a:gd name="T3" fmla="*/ 139804 h 608"/>
                <a:gd name="T4" fmla="*/ 149519 w 636"/>
                <a:gd name="T5" fmla="*/ 193492 h 608"/>
                <a:gd name="T6" fmla="*/ 101357 w 636"/>
                <a:gd name="T7" fmla="*/ 216192 h 608"/>
                <a:gd name="T8" fmla="*/ 37739 w 636"/>
                <a:gd name="T9" fmla="*/ 81432 h 608"/>
                <a:gd name="T10" fmla="*/ 12580 w 636"/>
                <a:gd name="T11" fmla="*/ 86477 h 608"/>
                <a:gd name="T12" fmla="*/ 32707 w 636"/>
                <a:gd name="T13" fmla="*/ 50805 h 608"/>
                <a:gd name="T14" fmla="*/ 83745 w 636"/>
                <a:gd name="T15" fmla="*/ 30267 h 608"/>
                <a:gd name="T16" fmla="*/ 126876 w 636"/>
                <a:gd name="T17" fmla="*/ 147731 h 608"/>
                <a:gd name="T18" fmla="*/ 159943 w 636"/>
                <a:gd name="T19" fmla="*/ 81432 h 608"/>
                <a:gd name="T20" fmla="*/ 131908 w 636"/>
                <a:gd name="T21" fmla="*/ 76388 h 608"/>
                <a:gd name="T22" fmla="*/ 225717 w 636"/>
                <a:gd name="T23" fmla="*/ 58372 h 608"/>
                <a:gd name="T24" fmla="*/ 195525 w 636"/>
                <a:gd name="T25" fmla="*/ 139804 h 6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6" h="608">
                  <a:moveTo>
                    <a:pt x="544" y="388"/>
                  </a:moveTo>
                  <a:lnTo>
                    <a:pt x="544" y="388"/>
                  </a:lnTo>
                  <a:cubicBezTo>
                    <a:pt x="508" y="438"/>
                    <a:pt x="459" y="501"/>
                    <a:pt x="416" y="537"/>
                  </a:cubicBezTo>
                  <a:cubicBezTo>
                    <a:pt x="381" y="565"/>
                    <a:pt x="325" y="607"/>
                    <a:pt x="282" y="600"/>
                  </a:cubicBezTo>
                  <a:cubicBezTo>
                    <a:pt x="162" y="579"/>
                    <a:pt x="183" y="289"/>
                    <a:pt x="105" y="226"/>
                  </a:cubicBezTo>
                  <a:cubicBezTo>
                    <a:pt x="70" y="219"/>
                    <a:pt x="49" y="268"/>
                    <a:pt x="35" y="240"/>
                  </a:cubicBezTo>
                  <a:cubicBezTo>
                    <a:pt x="0" y="212"/>
                    <a:pt x="63" y="169"/>
                    <a:pt x="91" y="141"/>
                  </a:cubicBezTo>
                  <a:cubicBezTo>
                    <a:pt x="134" y="106"/>
                    <a:pt x="176" y="63"/>
                    <a:pt x="233" y="84"/>
                  </a:cubicBezTo>
                  <a:cubicBezTo>
                    <a:pt x="332" y="120"/>
                    <a:pt x="261" y="360"/>
                    <a:pt x="353" y="410"/>
                  </a:cubicBezTo>
                  <a:cubicBezTo>
                    <a:pt x="402" y="374"/>
                    <a:pt x="459" y="304"/>
                    <a:pt x="445" y="226"/>
                  </a:cubicBezTo>
                  <a:cubicBezTo>
                    <a:pt x="438" y="197"/>
                    <a:pt x="388" y="204"/>
                    <a:pt x="367" y="212"/>
                  </a:cubicBezTo>
                  <a:cubicBezTo>
                    <a:pt x="367" y="91"/>
                    <a:pt x="607" y="0"/>
                    <a:pt x="628" y="162"/>
                  </a:cubicBezTo>
                  <a:cubicBezTo>
                    <a:pt x="635" y="268"/>
                    <a:pt x="544" y="388"/>
                    <a:pt x="544" y="3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8" name="Freeform 6"/>
            <p:cNvSpPr>
              <a:spLocks noChangeArrowheads="1"/>
            </p:cNvSpPr>
            <p:nvPr/>
          </p:nvSpPr>
          <p:spPr bwMode="auto">
            <a:xfrm>
              <a:off x="7494577" y="1237455"/>
              <a:ext cx="215892" cy="185737"/>
            </a:xfrm>
            <a:custGeom>
              <a:avLst/>
              <a:gdLst>
                <a:gd name="T0" fmla="*/ 182484 w 601"/>
                <a:gd name="T1" fmla="*/ 45985 h 517"/>
                <a:gd name="T2" fmla="*/ 182484 w 601"/>
                <a:gd name="T3" fmla="*/ 45985 h 517"/>
                <a:gd name="T4" fmla="*/ 182484 w 601"/>
                <a:gd name="T5" fmla="*/ 79037 h 517"/>
                <a:gd name="T6" fmla="*/ 169912 w 601"/>
                <a:gd name="T7" fmla="*/ 79037 h 517"/>
                <a:gd name="T8" fmla="*/ 169912 w 601"/>
                <a:gd name="T9" fmla="*/ 45985 h 517"/>
                <a:gd name="T10" fmla="*/ 134349 w 601"/>
                <a:gd name="T11" fmla="*/ 45985 h 517"/>
                <a:gd name="T12" fmla="*/ 134349 w 601"/>
                <a:gd name="T13" fmla="*/ 33052 h 517"/>
                <a:gd name="T14" fmla="*/ 169912 w 601"/>
                <a:gd name="T15" fmla="*/ 33052 h 517"/>
                <a:gd name="T16" fmla="*/ 169912 w 601"/>
                <a:gd name="T17" fmla="*/ 0 h 517"/>
                <a:gd name="T18" fmla="*/ 182484 w 601"/>
                <a:gd name="T19" fmla="*/ 0 h 517"/>
                <a:gd name="T20" fmla="*/ 182484 w 601"/>
                <a:gd name="T21" fmla="*/ 33052 h 517"/>
                <a:gd name="T22" fmla="*/ 215533 w 601"/>
                <a:gd name="T23" fmla="*/ 33052 h 517"/>
                <a:gd name="T24" fmla="*/ 215533 w 601"/>
                <a:gd name="T25" fmla="*/ 45985 h 517"/>
                <a:gd name="T26" fmla="*/ 182484 w 601"/>
                <a:gd name="T27" fmla="*/ 45985 h 517"/>
                <a:gd name="T28" fmla="*/ 88728 w 601"/>
                <a:gd name="T29" fmla="*/ 12933 h 517"/>
                <a:gd name="T30" fmla="*/ 88728 w 601"/>
                <a:gd name="T31" fmla="*/ 12933 h 517"/>
                <a:gd name="T32" fmla="*/ 109203 w 601"/>
                <a:gd name="T33" fmla="*/ 45985 h 517"/>
                <a:gd name="T34" fmla="*/ 91242 w 601"/>
                <a:gd name="T35" fmla="*/ 73648 h 517"/>
                <a:gd name="T36" fmla="*/ 81184 w 601"/>
                <a:gd name="T37" fmla="*/ 89096 h 517"/>
                <a:gd name="T38" fmla="*/ 96271 w 601"/>
                <a:gd name="T39" fmla="*/ 106700 h 517"/>
                <a:gd name="T40" fmla="*/ 114232 w 601"/>
                <a:gd name="T41" fmla="*/ 142267 h 517"/>
                <a:gd name="T42" fmla="*/ 58194 w 601"/>
                <a:gd name="T43" fmla="*/ 185378 h 517"/>
                <a:gd name="T44" fmla="*/ 0 w 601"/>
                <a:gd name="T45" fmla="*/ 149811 h 517"/>
                <a:gd name="T46" fmla="*/ 55679 w 601"/>
                <a:gd name="T47" fmla="*/ 109215 h 517"/>
                <a:gd name="T48" fmla="*/ 65737 w 601"/>
                <a:gd name="T49" fmla="*/ 109215 h 517"/>
                <a:gd name="T50" fmla="*/ 58194 w 601"/>
                <a:gd name="T51" fmla="*/ 94126 h 517"/>
                <a:gd name="T52" fmla="*/ 60708 w 601"/>
                <a:gd name="T53" fmla="*/ 84067 h 517"/>
                <a:gd name="T54" fmla="*/ 55679 w 601"/>
                <a:gd name="T55" fmla="*/ 84067 h 517"/>
                <a:gd name="T56" fmla="*/ 12573 w 601"/>
                <a:gd name="T57" fmla="*/ 43111 h 517"/>
                <a:gd name="T58" fmla="*/ 63223 w 601"/>
                <a:gd name="T59" fmla="*/ 0 h 517"/>
                <a:gd name="T60" fmla="*/ 119261 w 601"/>
                <a:gd name="T61" fmla="*/ 0 h 517"/>
                <a:gd name="T62" fmla="*/ 106689 w 601"/>
                <a:gd name="T63" fmla="*/ 12933 h 517"/>
                <a:gd name="T64" fmla="*/ 88728 w 601"/>
                <a:gd name="T65" fmla="*/ 12933 h 517"/>
                <a:gd name="T66" fmla="*/ 63223 w 601"/>
                <a:gd name="T67" fmla="*/ 117118 h 517"/>
                <a:gd name="T68" fmla="*/ 63223 w 601"/>
                <a:gd name="T69" fmla="*/ 117118 h 517"/>
                <a:gd name="T70" fmla="*/ 20116 w 601"/>
                <a:gd name="T71" fmla="*/ 144781 h 517"/>
                <a:gd name="T72" fmla="*/ 58194 w 601"/>
                <a:gd name="T73" fmla="*/ 172804 h 517"/>
                <a:gd name="T74" fmla="*/ 101300 w 601"/>
                <a:gd name="T75" fmla="*/ 144781 h 517"/>
                <a:gd name="T76" fmla="*/ 98786 w 601"/>
                <a:gd name="T77" fmla="*/ 139752 h 517"/>
                <a:gd name="T78" fmla="*/ 76155 w 601"/>
                <a:gd name="T79" fmla="*/ 117118 h 517"/>
                <a:gd name="T80" fmla="*/ 63223 w 601"/>
                <a:gd name="T81" fmla="*/ 117118 h 517"/>
                <a:gd name="T82" fmla="*/ 88728 w 601"/>
                <a:gd name="T83" fmla="*/ 45985 h 517"/>
                <a:gd name="T84" fmla="*/ 88728 w 601"/>
                <a:gd name="T85" fmla="*/ 45985 h 517"/>
                <a:gd name="T86" fmla="*/ 55679 w 601"/>
                <a:gd name="T87" fmla="*/ 10419 h 517"/>
                <a:gd name="T88" fmla="*/ 32689 w 601"/>
                <a:gd name="T89" fmla="*/ 43111 h 517"/>
                <a:gd name="T90" fmla="*/ 65737 w 601"/>
                <a:gd name="T91" fmla="*/ 79037 h 517"/>
                <a:gd name="T92" fmla="*/ 88728 w 601"/>
                <a:gd name="T93" fmla="*/ 45985 h 51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01" h="517">
                  <a:moveTo>
                    <a:pt x="508" y="128"/>
                  </a:moveTo>
                  <a:lnTo>
                    <a:pt x="508" y="128"/>
                  </a:lnTo>
                  <a:cubicBezTo>
                    <a:pt x="508" y="220"/>
                    <a:pt x="508" y="220"/>
                    <a:pt x="508" y="220"/>
                  </a:cubicBezTo>
                  <a:cubicBezTo>
                    <a:pt x="473" y="220"/>
                    <a:pt x="473" y="220"/>
                    <a:pt x="473" y="220"/>
                  </a:cubicBezTo>
                  <a:cubicBezTo>
                    <a:pt x="473" y="128"/>
                    <a:pt x="473" y="128"/>
                    <a:pt x="473" y="128"/>
                  </a:cubicBezTo>
                  <a:cubicBezTo>
                    <a:pt x="374" y="128"/>
                    <a:pt x="374" y="128"/>
                    <a:pt x="374" y="128"/>
                  </a:cubicBezTo>
                  <a:cubicBezTo>
                    <a:pt x="374" y="92"/>
                    <a:pt x="374" y="92"/>
                    <a:pt x="374" y="92"/>
                  </a:cubicBezTo>
                  <a:cubicBezTo>
                    <a:pt x="473" y="92"/>
                    <a:pt x="473" y="92"/>
                    <a:pt x="473" y="92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508" y="92"/>
                    <a:pt x="508" y="92"/>
                    <a:pt x="508" y="92"/>
                  </a:cubicBezTo>
                  <a:cubicBezTo>
                    <a:pt x="600" y="92"/>
                    <a:pt x="600" y="92"/>
                    <a:pt x="600" y="92"/>
                  </a:cubicBezTo>
                  <a:cubicBezTo>
                    <a:pt x="600" y="128"/>
                    <a:pt x="600" y="128"/>
                    <a:pt x="600" y="128"/>
                  </a:cubicBezTo>
                  <a:lnTo>
                    <a:pt x="508" y="128"/>
                  </a:lnTo>
                  <a:close/>
                  <a:moveTo>
                    <a:pt x="247" y="36"/>
                  </a:moveTo>
                  <a:lnTo>
                    <a:pt x="247" y="36"/>
                  </a:lnTo>
                  <a:cubicBezTo>
                    <a:pt x="282" y="57"/>
                    <a:pt x="304" y="85"/>
                    <a:pt x="304" y="128"/>
                  </a:cubicBezTo>
                  <a:cubicBezTo>
                    <a:pt x="304" y="156"/>
                    <a:pt x="282" y="184"/>
                    <a:pt x="254" y="205"/>
                  </a:cubicBezTo>
                  <a:cubicBezTo>
                    <a:pt x="226" y="227"/>
                    <a:pt x="226" y="234"/>
                    <a:pt x="226" y="248"/>
                  </a:cubicBezTo>
                  <a:cubicBezTo>
                    <a:pt x="226" y="262"/>
                    <a:pt x="254" y="290"/>
                    <a:pt x="268" y="297"/>
                  </a:cubicBezTo>
                  <a:cubicBezTo>
                    <a:pt x="311" y="326"/>
                    <a:pt x="318" y="354"/>
                    <a:pt x="318" y="396"/>
                  </a:cubicBezTo>
                  <a:cubicBezTo>
                    <a:pt x="318" y="453"/>
                    <a:pt x="268" y="516"/>
                    <a:pt x="162" y="516"/>
                  </a:cubicBezTo>
                  <a:cubicBezTo>
                    <a:pt x="77" y="516"/>
                    <a:pt x="0" y="474"/>
                    <a:pt x="0" y="417"/>
                  </a:cubicBezTo>
                  <a:cubicBezTo>
                    <a:pt x="0" y="361"/>
                    <a:pt x="70" y="304"/>
                    <a:pt x="155" y="304"/>
                  </a:cubicBezTo>
                  <a:cubicBezTo>
                    <a:pt x="169" y="304"/>
                    <a:pt x="176" y="304"/>
                    <a:pt x="183" y="304"/>
                  </a:cubicBezTo>
                  <a:cubicBezTo>
                    <a:pt x="176" y="297"/>
                    <a:pt x="162" y="283"/>
                    <a:pt x="162" y="262"/>
                  </a:cubicBezTo>
                  <a:cubicBezTo>
                    <a:pt x="162" y="255"/>
                    <a:pt x="169" y="241"/>
                    <a:pt x="169" y="234"/>
                  </a:cubicBezTo>
                  <a:cubicBezTo>
                    <a:pt x="169" y="234"/>
                    <a:pt x="162" y="234"/>
                    <a:pt x="155" y="234"/>
                  </a:cubicBezTo>
                  <a:cubicBezTo>
                    <a:pt x="84" y="234"/>
                    <a:pt x="35" y="184"/>
                    <a:pt x="35" y="120"/>
                  </a:cubicBezTo>
                  <a:cubicBezTo>
                    <a:pt x="35" y="57"/>
                    <a:pt x="106" y="0"/>
                    <a:pt x="176" y="0"/>
                  </a:cubicBezTo>
                  <a:cubicBezTo>
                    <a:pt x="212" y="0"/>
                    <a:pt x="332" y="0"/>
                    <a:pt x="332" y="0"/>
                  </a:cubicBezTo>
                  <a:cubicBezTo>
                    <a:pt x="297" y="36"/>
                    <a:pt x="297" y="36"/>
                    <a:pt x="297" y="36"/>
                  </a:cubicBezTo>
                  <a:lnTo>
                    <a:pt x="247" y="36"/>
                  </a:lnTo>
                  <a:close/>
                  <a:moveTo>
                    <a:pt x="176" y="326"/>
                  </a:moveTo>
                  <a:lnTo>
                    <a:pt x="176" y="326"/>
                  </a:lnTo>
                  <a:cubicBezTo>
                    <a:pt x="113" y="318"/>
                    <a:pt x="56" y="361"/>
                    <a:pt x="56" y="403"/>
                  </a:cubicBezTo>
                  <a:cubicBezTo>
                    <a:pt x="56" y="446"/>
                    <a:pt x="106" y="481"/>
                    <a:pt x="162" y="481"/>
                  </a:cubicBezTo>
                  <a:cubicBezTo>
                    <a:pt x="247" y="481"/>
                    <a:pt x="282" y="453"/>
                    <a:pt x="282" y="403"/>
                  </a:cubicBezTo>
                  <a:cubicBezTo>
                    <a:pt x="282" y="403"/>
                    <a:pt x="282" y="396"/>
                    <a:pt x="275" y="389"/>
                  </a:cubicBezTo>
                  <a:cubicBezTo>
                    <a:pt x="268" y="361"/>
                    <a:pt x="247" y="354"/>
                    <a:pt x="212" y="326"/>
                  </a:cubicBezTo>
                  <a:cubicBezTo>
                    <a:pt x="204" y="326"/>
                    <a:pt x="190" y="326"/>
                    <a:pt x="176" y="326"/>
                  </a:cubicBezTo>
                  <a:close/>
                  <a:moveTo>
                    <a:pt x="247" y="128"/>
                  </a:moveTo>
                  <a:lnTo>
                    <a:pt x="247" y="128"/>
                  </a:lnTo>
                  <a:cubicBezTo>
                    <a:pt x="240" y="71"/>
                    <a:pt x="197" y="29"/>
                    <a:pt x="155" y="29"/>
                  </a:cubicBezTo>
                  <a:cubicBezTo>
                    <a:pt x="113" y="29"/>
                    <a:pt x="84" y="71"/>
                    <a:pt x="91" y="120"/>
                  </a:cubicBezTo>
                  <a:cubicBezTo>
                    <a:pt x="99" y="177"/>
                    <a:pt x="141" y="220"/>
                    <a:pt x="183" y="220"/>
                  </a:cubicBezTo>
                  <a:cubicBezTo>
                    <a:pt x="219" y="220"/>
                    <a:pt x="254" y="177"/>
                    <a:pt x="24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5" name="Freeform 13"/>
            <p:cNvSpPr>
              <a:spLocks noChangeArrowheads="1"/>
            </p:cNvSpPr>
            <p:nvPr/>
          </p:nvSpPr>
          <p:spPr bwMode="auto">
            <a:xfrm>
              <a:off x="9394746" y="840580"/>
              <a:ext cx="217479" cy="215900"/>
            </a:xfrm>
            <a:custGeom>
              <a:avLst/>
              <a:gdLst>
                <a:gd name="T0" fmla="*/ 199055 w 602"/>
                <a:gd name="T1" fmla="*/ 215541 h 601"/>
                <a:gd name="T2" fmla="*/ 199055 w 602"/>
                <a:gd name="T3" fmla="*/ 215541 h 601"/>
                <a:gd name="T4" fmla="*/ 15173 w 602"/>
                <a:gd name="T5" fmla="*/ 215541 h 601"/>
                <a:gd name="T6" fmla="*/ 0 w 602"/>
                <a:gd name="T7" fmla="*/ 200453 h 601"/>
                <a:gd name="T8" fmla="*/ 0 w 602"/>
                <a:gd name="T9" fmla="*/ 17602 h 601"/>
                <a:gd name="T10" fmla="*/ 15173 w 602"/>
                <a:gd name="T11" fmla="*/ 0 h 601"/>
                <a:gd name="T12" fmla="*/ 199055 w 602"/>
                <a:gd name="T13" fmla="*/ 0 h 601"/>
                <a:gd name="T14" fmla="*/ 217118 w 602"/>
                <a:gd name="T15" fmla="*/ 17602 h 601"/>
                <a:gd name="T16" fmla="*/ 217118 w 602"/>
                <a:gd name="T17" fmla="*/ 200453 h 601"/>
                <a:gd name="T18" fmla="*/ 199055 w 602"/>
                <a:gd name="T19" fmla="*/ 215541 h 601"/>
                <a:gd name="T20" fmla="*/ 92122 w 602"/>
                <a:gd name="T21" fmla="*/ 40594 h 601"/>
                <a:gd name="T22" fmla="*/ 92122 w 602"/>
                <a:gd name="T23" fmla="*/ 40594 h 601"/>
                <a:gd name="T24" fmla="*/ 66472 w 602"/>
                <a:gd name="T25" fmla="*/ 45623 h 601"/>
                <a:gd name="T26" fmla="*/ 50938 w 602"/>
                <a:gd name="T27" fmla="*/ 60711 h 601"/>
                <a:gd name="T28" fmla="*/ 48409 w 602"/>
                <a:gd name="T29" fmla="*/ 81187 h 601"/>
                <a:gd name="T30" fmla="*/ 48409 w 602"/>
                <a:gd name="T31" fmla="*/ 91246 h 601"/>
                <a:gd name="T32" fmla="*/ 33236 w 602"/>
                <a:gd name="T33" fmla="*/ 91246 h 601"/>
                <a:gd name="T34" fmla="*/ 33236 w 602"/>
                <a:gd name="T35" fmla="*/ 116751 h 601"/>
                <a:gd name="T36" fmla="*/ 48409 w 602"/>
                <a:gd name="T37" fmla="*/ 116751 h 601"/>
                <a:gd name="T38" fmla="*/ 48409 w 602"/>
                <a:gd name="T39" fmla="*/ 200453 h 601"/>
                <a:gd name="T40" fmla="*/ 84174 w 602"/>
                <a:gd name="T41" fmla="*/ 200453 h 601"/>
                <a:gd name="T42" fmla="*/ 84174 w 602"/>
                <a:gd name="T43" fmla="*/ 116751 h 601"/>
                <a:gd name="T44" fmla="*/ 104766 w 602"/>
                <a:gd name="T45" fmla="*/ 116751 h 601"/>
                <a:gd name="T46" fmla="*/ 112352 w 602"/>
                <a:gd name="T47" fmla="*/ 91246 h 601"/>
                <a:gd name="T48" fmla="*/ 84174 w 602"/>
                <a:gd name="T49" fmla="*/ 91246 h 601"/>
                <a:gd name="T50" fmla="*/ 84174 w 602"/>
                <a:gd name="T51" fmla="*/ 81187 h 601"/>
                <a:gd name="T52" fmla="*/ 86703 w 602"/>
                <a:gd name="T53" fmla="*/ 68614 h 601"/>
                <a:gd name="T54" fmla="*/ 99708 w 602"/>
                <a:gd name="T55" fmla="*/ 66099 h 601"/>
                <a:gd name="T56" fmla="*/ 112352 w 602"/>
                <a:gd name="T57" fmla="*/ 71128 h 601"/>
                <a:gd name="T58" fmla="*/ 119939 w 602"/>
                <a:gd name="T59" fmla="*/ 48137 h 601"/>
                <a:gd name="T60" fmla="*/ 92122 w 602"/>
                <a:gd name="T61" fmla="*/ 40594 h 60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2" h="601">
                  <a:moveTo>
                    <a:pt x="551" y="600"/>
                  </a:moveTo>
                  <a:lnTo>
                    <a:pt x="551" y="600"/>
                  </a:lnTo>
                  <a:cubicBezTo>
                    <a:pt x="42" y="600"/>
                    <a:pt x="42" y="600"/>
                    <a:pt x="42" y="600"/>
                  </a:cubicBezTo>
                  <a:cubicBezTo>
                    <a:pt x="21" y="600"/>
                    <a:pt x="0" y="586"/>
                    <a:pt x="0" y="55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1"/>
                    <a:pt x="21" y="0"/>
                    <a:pt x="4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80" y="0"/>
                    <a:pt x="601" y="21"/>
                    <a:pt x="601" y="49"/>
                  </a:cubicBezTo>
                  <a:cubicBezTo>
                    <a:pt x="601" y="558"/>
                    <a:pt x="601" y="558"/>
                    <a:pt x="601" y="558"/>
                  </a:cubicBezTo>
                  <a:cubicBezTo>
                    <a:pt x="601" y="586"/>
                    <a:pt x="580" y="600"/>
                    <a:pt x="551" y="600"/>
                  </a:cubicBezTo>
                  <a:close/>
                  <a:moveTo>
                    <a:pt x="255" y="113"/>
                  </a:moveTo>
                  <a:lnTo>
                    <a:pt x="255" y="113"/>
                  </a:lnTo>
                  <a:cubicBezTo>
                    <a:pt x="226" y="113"/>
                    <a:pt x="198" y="120"/>
                    <a:pt x="184" y="127"/>
                  </a:cubicBezTo>
                  <a:cubicBezTo>
                    <a:pt x="163" y="141"/>
                    <a:pt x="148" y="155"/>
                    <a:pt x="141" y="169"/>
                  </a:cubicBezTo>
                  <a:cubicBezTo>
                    <a:pt x="141" y="184"/>
                    <a:pt x="134" y="198"/>
                    <a:pt x="134" y="226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325"/>
                    <a:pt x="92" y="325"/>
                    <a:pt x="92" y="325"/>
                  </a:cubicBezTo>
                  <a:cubicBezTo>
                    <a:pt x="134" y="325"/>
                    <a:pt x="134" y="325"/>
                    <a:pt x="134" y="325"/>
                  </a:cubicBezTo>
                  <a:cubicBezTo>
                    <a:pt x="134" y="558"/>
                    <a:pt x="134" y="558"/>
                    <a:pt x="134" y="558"/>
                  </a:cubicBezTo>
                  <a:cubicBezTo>
                    <a:pt x="233" y="558"/>
                    <a:pt x="233" y="558"/>
                    <a:pt x="233" y="558"/>
                  </a:cubicBezTo>
                  <a:cubicBezTo>
                    <a:pt x="233" y="325"/>
                    <a:pt x="233" y="325"/>
                    <a:pt x="233" y="325"/>
                  </a:cubicBezTo>
                  <a:cubicBezTo>
                    <a:pt x="290" y="325"/>
                    <a:pt x="290" y="325"/>
                    <a:pt x="290" y="325"/>
                  </a:cubicBezTo>
                  <a:cubicBezTo>
                    <a:pt x="311" y="254"/>
                    <a:pt x="311" y="254"/>
                    <a:pt x="311" y="254"/>
                  </a:cubicBezTo>
                  <a:cubicBezTo>
                    <a:pt x="233" y="254"/>
                    <a:pt x="233" y="254"/>
                    <a:pt x="233" y="254"/>
                  </a:cubicBezTo>
                  <a:cubicBezTo>
                    <a:pt x="233" y="226"/>
                    <a:pt x="233" y="226"/>
                    <a:pt x="233" y="226"/>
                  </a:cubicBezTo>
                  <a:cubicBezTo>
                    <a:pt x="233" y="212"/>
                    <a:pt x="233" y="198"/>
                    <a:pt x="240" y="191"/>
                  </a:cubicBezTo>
                  <a:cubicBezTo>
                    <a:pt x="248" y="191"/>
                    <a:pt x="262" y="184"/>
                    <a:pt x="276" y="184"/>
                  </a:cubicBezTo>
                  <a:cubicBezTo>
                    <a:pt x="290" y="184"/>
                    <a:pt x="297" y="191"/>
                    <a:pt x="311" y="198"/>
                  </a:cubicBezTo>
                  <a:cubicBezTo>
                    <a:pt x="332" y="134"/>
                    <a:pt x="332" y="134"/>
                    <a:pt x="332" y="134"/>
                  </a:cubicBezTo>
                  <a:cubicBezTo>
                    <a:pt x="304" y="127"/>
                    <a:pt x="283" y="113"/>
                    <a:pt x="255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6" name="Freeform 14"/>
            <p:cNvSpPr>
              <a:spLocks noChangeArrowheads="1"/>
            </p:cNvSpPr>
            <p:nvPr/>
          </p:nvSpPr>
          <p:spPr bwMode="auto">
            <a:xfrm>
              <a:off x="9074083" y="837405"/>
              <a:ext cx="101596" cy="219075"/>
            </a:xfrm>
            <a:custGeom>
              <a:avLst/>
              <a:gdLst>
                <a:gd name="T0" fmla="*/ 101238 w 284"/>
                <a:gd name="T1" fmla="*/ 2522 h 608"/>
                <a:gd name="T2" fmla="*/ 101238 w 284"/>
                <a:gd name="T3" fmla="*/ 2522 h 608"/>
                <a:gd name="T4" fmla="*/ 101238 w 284"/>
                <a:gd name="T5" fmla="*/ 38194 h 608"/>
                <a:gd name="T6" fmla="*/ 70831 w 284"/>
                <a:gd name="T7" fmla="*/ 45761 h 608"/>
                <a:gd name="T8" fmla="*/ 68327 w 284"/>
                <a:gd name="T9" fmla="*/ 76388 h 608"/>
                <a:gd name="T10" fmla="*/ 101238 w 284"/>
                <a:gd name="T11" fmla="*/ 76388 h 608"/>
                <a:gd name="T12" fmla="*/ 96230 w 284"/>
                <a:gd name="T13" fmla="*/ 112060 h 608"/>
                <a:gd name="T14" fmla="*/ 68327 w 284"/>
                <a:gd name="T15" fmla="*/ 112060 h 608"/>
                <a:gd name="T16" fmla="*/ 68327 w 284"/>
                <a:gd name="T17" fmla="*/ 218715 h 608"/>
                <a:gd name="T18" fmla="*/ 20391 w 284"/>
                <a:gd name="T19" fmla="*/ 218715 h 608"/>
                <a:gd name="T20" fmla="*/ 20391 w 284"/>
                <a:gd name="T21" fmla="*/ 112060 h 608"/>
                <a:gd name="T22" fmla="*/ 0 w 284"/>
                <a:gd name="T23" fmla="*/ 112060 h 608"/>
                <a:gd name="T24" fmla="*/ 0 w 284"/>
                <a:gd name="T25" fmla="*/ 76388 h 608"/>
                <a:gd name="T26" fmla="*/ 20391 w 284"/>
                <a:gd name="T27" fmla="*/ 76388 h 608"/>
                <a:gd name="T28" fmla="*/ 35773 w 284"/>
                <a:gd name="T29" fmla="*/ 15133 h 608"/>
                <a:gd name="T30" fmla="*/ 101238 w 284"/>
                <a:gd name="T31" fmla="*/ 2522 h 60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4" h="608">
                  <a:moveTo>
                    <a:pt x="283" y="7"/>
                  </a:moveTo>
                  <a:lnTo>
                    <a:pt x="283" y="7"/>
                  </a:lnTo>
                  <a:cubicBezTo>
                    <a:pt x="283" y="42"/>
                    <a:pt x="283" y="106"/>
                    <a:pt x="283" y="106"/>
                  </a:cubicBezTo>
                  <a:cubicBezTo>
                    <a:pt x="283" y="106"/>
                    <a:pt x="213" y="99"/>
                    <a:pt x="198" y="127"/>
                  </a:cubicBezTo>
                  <a:cubicBezTo>
                    <a:pt x="184" y="141"/>
                    <a:pt x="191" y="183"/>
                    <a:pt x="191" y="212"/>
                  </a:cubicBezTo>
                  <a:cubicBezTo>
                    <a:pt x="220" y="212"/>
                    <a:pt x="255" y="212"/>
                    <a:pt x="283" y="212"/>
                  </a:cubicBezTo>
                  <a:cubicBezTo>
                    <a:pt x="276" y="254"/>
                    <a:pt x="269" y="275"/>
                    <a:pt x="269" y="311"/>
                  </a:cubicBezTo>
                  <a:cubicBezTo>
                    <a:pt x="241" y="311"/>
                    <a:pt x="191" y="311"/>
                    <a:pt x="191" y="311"/>
                  </a:cubicBezTo>
                  <a:cubicBezTo>
                    <a:pt x="191" y="607"/>
                    <a:pt x="191" y="607"/>
                    <a:pt x="191" y="607"/>
                  </a:cubicBezTo>
                  <a:cubicBezTo>
                    <a:pt x="191" y="607"/>
                    <a:pt x="100" y="607"/>
                    <a:pt x="57" y="607"/>
                  </a:cubicBezTo>
                  <a:cubicBezTo>
                    <a:pt x="57" y="516"/>
                    <a:pt x="57" y="410"/>
                    <a:pt x="57" y="311"/>
                  </a:cubicBezTo>
                  <a:cubicBezTo>
                    <a:pt x="36" y="311"/>
                    <a:pt x="22" y="311"/>
                    <a:pt x="0" y="311"/>
                  </a:cubicBezTo>
                  <a:cubicBezTo>
                    <a:pt x="0" y="275"/>
                    <a:pt x="0" y="247"/>
                    <a:pt x="0" y="212"/>
                  </a:cubicBezTo>
                  <a:cubicBezTo>
                    <a:pt x="22" y="212"/>
                    <a:pt x="36" y="212"/>
                    <a:pt x="57" y="212"/>
                  </a:cubicBezTo>
                  <a:cubicBezTo>
                    <a:pt x="64" y="148"/>
                    <a:pt x="64" y="78"/>
                    <a:pt x="100" y="42"/>
                  </a:cubicBezTo>
                  <a:cubicBezTo>
                    <a:pt x="135" y="0"/>
                    <a:pt x="170" y="7"/>
                    <a:pt x="28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7" name="Freeform 15"/>
            <p:cNvSpPr>
              <a:spLocks noChangeArrowheads="1"/>
            </p:cNvSpPr>
            <p:nvPr/>
          </p:nvSpPr>
          <p:spPr bwMode="auto">
            <a:xfrm>
              <a:off x="8634361" y="840580"/>
              <a:ext cx="217480" cy="215900"/>
            </a:xfrm>
            <a:custGeom>
              <a:avLst/>
              <a:gdLst>
                <a:gd name="T0" fmla="*/ 109824 w 602"/>
                <a:gd name="T1" fmla="*/ 0 h 601"/>
                <a:gd name="T2" fmla="*/ 109824 w 602"/>
                <a:gd name="T3" fmla="*/ 0 h 601"/>
                <a:gd name="T4" fmla="*/ 0 w 602"/>
                <a:gd name="T5" fmla="*/ 109207 h 601"/>
                <a:gd name="T6" fmla="*/ 66472 w 602"/>
                <a:gd name="T7" fmla="*/ 207997 h 601"/>
                <a:gd name="T8" fmla="*/ 69001 w 602"/>
                <a:gd name="T9" fmla="*/ 182850 h 601"/>
                <a:gd name="T10" fmla="*/ 81645 w 602"/>
                <a:gd name="T11" fmla="*/ 124295 h 601"/>
                <a:gd name="T12" fmla="*/ 79116 w 602"/>
                <a:gd name="T13" fmla="*/ 106693 h 601"/>
                <a:gd name="T14" fmla="*/ 99708 w 602"/>
                <a:gd name="T15" fmla="*/ 78672 h 601"/>
                <a:gd name="T16" fmla="*/ 114881 w 602"/>
                <a:gd name="T17" fmla="*/ 93760 h 601"/>
                <a:gd name="T18" fmla="*/ 104766 w 602"/>
                <a:gd name="T19" fmla="*/ 134354 h 601"/>
                <a:gd name="T20" fmla="*/ 122468 w 602"/>
                <a:gd name="T21" fmla="*/ 154830 h 601"/>
                <a:gd name="T22" fmla="*/ 155704 w 602"/>
                <a:gd name="T23" fmla="*/ 96275 h 601"/>
                <a:gd name="T24" fmla="*/ 109824 w 602"/>
                <a:gd name="T25" fmla="*/ 55681 h 601"/>
                <a:gd name="T26" fmla="*/ 55996 w 602"/>
                <a:gd name="T27" fmla="*/ 106693 h 601"/>
                <a:gd name="T28" fmla="*/ 63582 w 602"/>
                <a:gd name="T29" fmla="*/ 129324 h 601"/>
                <a:gd name="T30" fmla="*/ 66472 w 602"/>
                <a:gd name="T31" fmla="*/ 134354 h 601"/>
                <a:gd name="T32" fmla="*/ 63582 w 602"/>
                <a:gd name="T33" fmla="*/ 142257 h 601"/>
                <a:gd name="T34" fmla="*/ 58525 w 602"/>
                <a:gd name="T35" fmla="*/ 144772 h 601"/>
                <a:gd name="T36" fmla="*/ 35765 w 602"/>
                <a:gd name="T37" fmla="*/ 103819 h 601"/>
                <a:gd name="T38" fmla="*/ 114881 w 602"/>
                <a:gd name="T39" fmla="*/ 35564 h 601"/>
                <a:gd name="T40" fmla="*/ 183883 w 602"/>
                <a:gd name="T41" fmla="*/ 98790 h 601"/>
                <a:gd name="T42" fmla="*/ 124997 w 602"/>
                <a:gd name="T43" fmla="*/ 172433 h 601"/>
                <a:gd name="T44" fmla="*/ 97180 w 602"/>
                <a:gd name="T45" fmla="*/ 159859 h 601"/>
                <a:gd name="T46" fmla="*/ 89232 w 602"/>
                <a:gd name="T47" fmla="*/ 190394 h 601"/>
                <a:gd name="T48" fmla="*/ 79116 w 602"/>
                <a:gd name="T49" fmla="*/ 213026 h 601"/>
                <a:gd name="T50" fmla="*/ 109824 w 602"/>
                <a:gd name="T51" fmla="*/ 215541 h 601"/>
                <a:gd name="T52" fmla="*/ 217119 w 602"/>
                <a:gd name="T53" fmla="*/ 109207 h 601"/>
                <a:gd name="T54" fmla="*/ 109824 w 602"/>
                <a:gd name="T55" fmla="*/ 0 h 60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2" h="601">
                  <a:moveTo>
                    <a:pt x="304" y="0"/>
                  </a:moveTo>
                  <a:lnTo>
                    <a:pt x="304" y="0"/>
                  </a:lnTo>
                  <a:cubicBezTo>
                    <a:pt x="134" y="0"/>
                    <a:pt x="0" y="134"/>
                    <a:pt x="0" y="304"/>
                  </a:cubicBezTo>
                  <a:cubicBezTo>
                    <a:pt x="0" y="424"/>
                    <a:pt x="78" y="530"/>
                    <a:pt x="184" y="579"/>
                  </a:cubicBezTo>
                  <a:cubicBezTo>
                    <a:pt x="184" y="558"/>
                    <a:pt x="184" y="530"/>
                    <a:pt x="191" y="509"/>
                  </a:cubicBezTo>
                  <a:cubicBezTo>
                    <a:pt x="191" y="487"/>
                    <a:pt x="226" y="346"/>
                    <a:pt x="226" y="346"/>
                  </a:cubicBezTo>
                  <a:cubicBezTo>
                    <a:pt x="226" y="346"/>
                    <a:pt x="219" y="325"/>
                    <a:pt x="219" y="297"/>
                  </a:cubicBezTo>
                  <a:cubicBezTo>
                    <a:pt x="219" y="254"/>
                    <a:pt x="240" y="219"/>
                    <a:pt x="276" y="219"/>
                  </a:cubicBezTo>
                  <a:cubicBezTo>
                    <a:pt x="304" y="219"/>
                    <a:pt x="318" y="240"/>
                    <a:pt x="318" y="261"/>
                  </a:cubicBezTo>
                  <a:cubicBezTo>
                    <a:pt x="318" y="289"/>
                    <a:pt x="297" y="332"/>
                    <a:pt x="290" y="374"/>
                  </a:cubicBezTo>
                  <a:cubicBezTo>
                    <a:pt x="283" y="403"/>
                    <a:pt x="304" y="431"/>
                    <a:pt x="339" y="431"/>
                  </a:cubicBezTo>
                  <a:cubicBezTo>
                    <a:pt x="396" y="431"/>
                    <a:pt x="431" y="353"/>
                    <a:pt x="431" y="268"/>
                  </a:cubicBezTo>
                  <a:cubicBezTo>
                    <a:pt x="431" y="205"/>
                    <a:pt x="389" y="155"/>
                    <a:pt x="304" y="155"/>
                  </a:cubicBezTo>
                  <a:cubicBezTo>
                    <a:pt x="212" y="155"/>
                    <a:pt x="155" y="219"/>
                    <a:pt x="155" y="297"/>
                  </a:cubicBezTo>
                  <a:cubicBezTo>
                    <a:pt x="155" y="325"/>
                    <a:pt x="162" y="346"/>
                    <a:pt x="176" y="360"/>
                  </a:cubicBezTo>
                  <a:cubicBezTo>
                    <a:pt x="184" y="360"/>
                    <a:pt x="184" y="367"/>
                    <a:pt x="184" y="374"/>
                  </a:cubicBezTo>
                  <a:cubicBezTo>
                    <a:pt x="184" y="382"/>
                    <a:pt x="176" y="396"/>
                    <a:pt x="176" y="396"/>
                  </a:cubicBezTo>
                  <a:cubicBezTo>
                    <a:pt x="176" y="403"/>
                    <a:pt x="169" y="410"/>
                    <a:pt x="162" y="403"/>
                  </a:cubicBezTo>
                  <a:cubicBezTo>
                    <a:pt x="120" y="389"/>
                    <a:pt x="99" y="339"/>
                    <a:pt x="99" y="289"/>
                  </a:cubicBezTo>
                  <a:cubicBezTo>
                    <a:pt x="99" y="205"/>
                    <a:pt x="169" y="99"/>
                    <a:pt x="318" y="99"/>
                  </a:cubicBezTo>
                  <a:cubicBezTo>
                    <a:pt x="431" y="99"/>
                    <a:pt x="509" y="184"/>
                    <a:pt x="509" y="275"/>
                  </a:cubicBezTo>
                  <a:cubicBezTo>
                    <a:pt x="509" y="396"/>
                    <a:pt x="438" y="480"/>
                    <a:pt x="346" y="480"/>
                  </a:cubicBezTo>
                  <a:cubicBezTo>
                    <a:pt x="311" y="480"/>
                    <a:pt x="283" y="466"/>
                    <a:pt x="269" y="445"/>
                  </a:cubicBezTo>
                  <a:cubicBezTo>
                    <a:pt x="269" y="445"/>
                    <a:pt x="254" y="516"/>
                    <a:pt x="247" y="530"/>
                  </a:cubicBezTo>
                  <a:cubicBezTo>
                    <a:pt x="240" y="551"/>
                    <a:pt x="233" y="572"/>
                    <a:pt x="219" y="593"/>
                  </a:cubicBezTo>
                  <a:cubicBezTo>
                    <a:pt x="247" y="600"/>
                    <a:pt x="276" y="600"/>
                    <a:pt x="304" y="600"/>
                  </a:cubicBezTo>
                  <a:cubicBezTo>
                    <a:pt x="466" y="600"/>
                    <a:pt x="601" y="466"/>
                    <a:pt x="601" y="304"/>
                  </a:cubicBezTo>
                  <a:cubicBezTo>
                    <a:pt x="601" y="134"/>
                    <a:pt x="466" y="0"/>
                    <a:pt x="30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" name="Freeform 16"/>
            <p:cNvSpPr>
              <a:spLocks noChangeArrowheads="1"/>
            </p:cNvSpPr>
            <p:nvPr/>
          </p:nvSpPr>
          <p:spPr bwMode="auto">
            <a:xfrm>
              <a:off x="8277187" y="840580"/>
              <a:ext cx="166681" cy="219075"/>
            </a:xfrm>
            <a:custGeom>
              <a:avLst/>
              <a:gdLst>
                <a:gd name="T0" fmla="*/ 69059 w 461"/>
                <a:gd name="T1" fmla="*/ 142453 h 609"/>
                <a:gd name="T2" fmla="*/ 69059 w 461"/>
                <a:gd name="T3" fmla="*/ 142453 h 609"/>
                <a:gd name="T4" fmla="*/ 63997 w 461"/>
                <a:gd name="T5" fmla="*/ 162598 h 609"/>
                <a:gd name="T6" fmla="*/ 58935 w 461"/>
                <a:gd name="T7" fmla="*/ 183102 h 609"/>
                <a:gd name="T8" fmla="*/ 40857 w 461"/>
                <a:gd name="T9" fmla="*/ 213319 h 609"/>
                <a:gd name="T10" fmla="*/ 35795 w 461"/>
                <a:gd name="T11" fmla="*/ 215837 h 609"/>
                <a:gd name="T12" fmla="*/ 33264 w 461"/>
                <a:gd name="T13" fmla="*/ 213319 h 609"/>
                <a:gd name="T14" fmla="*/ 33264 w 461"/>
                <a:gd name="T15" fmla="*/ 185620 h 609"/>
                <a:gd name="T16" fmla="*/ 38326 w 461"/>
                <a:gd name="T17" fmla="*/ 155043 h 609"/>
                <a:gd name="T18" fmla="*/ 51342 w 461"/>
                <a:gd name="T19" fmla="*/ 103962 h 609"/>
                <a:gd name="T20" fmla="*/ 51342 w 461"/>
                <a:gd name="T21" fmla="*/ 98925 h 609"/>
                <a:gd name="T22" fmla="*/ 48811 w 461"/>
                <a:gd name="T23" fmla="*/ 86335 h 609"/>
                <a:gd name="T24" fmla="*/ 48811 w 461"/>
                <a:gd name="T25" fmla="*/ 68708 h 609"/>
                <a:gd name="T26" fmla="*/ 66528 w 461"/>
                <a:gd name="T27" fmla="*/ 48204 h 609"/>
                <a:gd name="T28" fmla="*/ 79544 w 461"/>
                <a:gd name="T29" fmla="*/ 50722 h 609"/>
                <a:gd name="T30" fmla="*/ 87137 w 461"/>
                <a:gd name="T31" fmla="*/ 60794 h 609"/>
                <a:gd name="T32" fmla="*/ 87137 w 461"/>
                <a:gd name="T33" fmla="*/ 76263 h 609"/>
                <a:gd name="T34" fmla="*/ 79544 w 461"/>
                <a:gd name="T35" fmla="*/ 103962 h 609"/>
                <a:gd name="T36" fmla="*/ 77013 w 461"/>
                <a:gd name="T37" fmla="*/ 119430 h 609"/>
                <a:gd name="T38" fmla="*/ 84606 w 461"/>
                <a:gd name="T39" fmla="*/ 132021 h 609"/>
                <a:gd name="T40" fmla="*/ 97261 w 461"/>
                <a:gd name="T41" fmla="*/ 134539 h 609"/>
                <a:gd name="T42" fmla="*/ 120401 w 461"/>
                <a:gd name="T43" fmla="*/ 121948 h 609"/>
                <a:gd name="T44" fmla="*/ 135586 w 461"/>
                <a:gd name="T45" fmla="*/ 81299 h 609"/>
                <a:gd name="T46" fmla="*/ 135586 w 461"/>
                <a:gd name="T47" fmla="*/ 66190 h 609"/>
                <a:gd name="T48" fmla="*/ 125463 w 461"/>
                <a:gd name="T49" fmla="*/ 38131 h 609"/>
                <a:gd name="T50" fmla="*/ 104854 w 461"/>
                <a:gd name="T51" fmla="*/ 22663 h 609"/>
                <a:gd name="T52" fmla="*/ 74121 w 461"/>
                <a:gd name="T53" fmla="*/ 22663 h 609"/>
                <a:gd name="T54" fmla="*/ 30733 w 461"/>
                <a:gd name="T55" fmla="*/ 50722 h 609"/>
                <a:gd name="T56" fmla="*/ 23140 w 461"/>
                <a:gd name="T57" fmla="*/ 81299 h 609"/>
                <a:gd name="T58" fmla="*/ 30733 w 461"/>
                <a:gd name="T59" fmla="*/ 101444 h 609"/>
                <a:gd name="T60" fmla="*/ 33264 w 461"/>
                <a:gd name="T61" fmla="*/ 106840 h 609"/>
                <a:gd name="T62" fmla="*/ 33264 w 461"/>
                <a:gd name="T63" fmla="*/ 116912 h 609"/>
                <a:gd name="T64" fmla="*/ 28202 w 461"/>
                <a:gd name="T65" fmla="*/ 124466 h 609"/>
                <a:gd name="T66" fmla="*/ 23140 w 461"/>
                <a:gd name="T67" fmla="*/ 124466 h 609"/>
                <a:gd name="T68" fmla="*/ 0 w 461"/>
                <a:gd name="T69" fmla="*/ 91371 h 609"/>
                <a:gd name="T70" fmla="*/ 0 w 461"/>
                <a:gd name="T71" fmla="*/ 63312 h 609"/>
                <a:gd name="T72" fmla="*/ 10485 w 461"/>
                <a:gd name="T73" fmla="*/ 43167 h 609"/>
                <a:gd name="T74" fmla="*/ 38326 w 461"/>
                <a:gd name="T75" fmla="*/ 12591 h 609"/>
                <a:gd name="T76" fmla="*/ 71590 w 461"/>
                <a:gd name="T77" fmla="*/ 0 h 609"/>
                <a:gd name="T78" fmla="*/ 87137 w 461"/>
                <a:gd name="T79" fmla="*/ 0 h 609"/>
                <a:gd name="T80" fmla="*/ 122932 w 461"/>
                <a:gd name="T81" fmla="*/ 7554 h 609"/>
                <a:gd name="T82" fmla="*/ 148241 w 461"/>
                <a:gd name="T83" fmla="*/ 25541 h 609"/>
                <a:gd name="T84" fmla="*/ 163788 w 461"/>
                <a:gd name="T85" fmla="*/ 53240 h 609"/>
                <a:gd name="T86" fmla="*/ 166319 w 461"/>
                <a:gd name="T87" fmla="*/ 73744 h 609"/>
                <a:gd name="T88" fmla="*/ 163788 w 461"/>
                <a:gd name="T89" fmla="*/ 91371 h 609"/>
                <a:gd name="T90" fmla="*/ 130525 w 461"/>
                <a:gd name="T91" fmla="*/ 147489 h 609"/>
                <a:gd name="T92" fmla="*/ 117870 w 461"/>
                <a:gd name="T93" fmla="*/ 155043 h 609"/>
                <a:gd name="T94" fmla="*/ 97261 w 461"/>
                <a:gd name="T95" fmla="*/ 157561 h 609"/>
                <a:gd name="T96" fmla="*/ 82075 w 461"/>
                <a:gd name="T97" fmla="*/ 152525 h 609"/>
                <a:gd name="T98" fmla="*/ 69059 w 461"/>
                <a:gd name="T99" fmla="*/ 142453 h 6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61" h="609">
                  <a:moveTo>
                    <a:pt x="191" y="396"/>
                  </a:moveTo>
                  <a:lnTo>
                    <a:pt x="191" y="396"/>
                  </a:lnTo>
                  <a:cubicBezTo>
                    <a:pt x="184" y="410"/>
                    <a:pt x="184" y="431"/>
                    <a:pt x="177" y="452"/>
                  </a:cubicBezTo>
                  <a:cubicBezTo>
                    <a:pt x="170" y="473"/>
                    <a:pt x="170" y="495"/>
                    <a:pt x="163" y="509"/>
                  </a:cubicBezTo>
                  <a:cubicBezTo>
                    <a:pt x="149" y="544"/>
                    <a:pt x="135" y="572"/>
                    <a:pt x="113" y="593"/>
                  </a:cubicBezTo>
                  <a:cubicBezTo>
                    <a:pt x="99" y="608"/>
                    <a:pt x="99" y="600"/>
                    <a:pt x="99" y="600"/>
                  </a:cubicBezTo>
                  <a:cubicBezTo>
                    <a:pt x="92" y="600"/>
                    <a:pt x="92" y="600"/>
                    <a:pt x="92" y="593"/>
                  </a:cubicBezTo>
                  <a:cubicBezTo>
                    <a:pt x="92" y="572"/>
                    <a:pt x="92" y="544"/>
                    <a:pt x="92" y="516"/>
                  </a:cubicBezTo>
                  <a:cubicBezTo>
                    <a:pt x="92" y="487"/>
                    <a:pt x="99" y="459"/>
                    <a:pt x="106" y="431"/>
                  </a:cubicBezTo>
                  <a:cubicBezTo>
                    <a:pt x="120" y="389"/>
                    <a:pt x="128" y="339"/>
                    <a:pt x="142" y="289"/>
                  </a:cubicBezTo>
                  <a:cubicBezTo>
                    <a:pt x="142" y="282"/>
                    <a:pt x="142" y="282"/>
                    <a:pt x="142" y="275"/>
                  </a:cubicBezTo>
                  <a:cubicBezTo>
                    <a:pt x="142" y="261"/>
                    <a:pt x="135" y="254"/>
                    <a:pt x="135" y="240"/>
                  </a:cubicBezTo>
                  <a:cubicBezTo>
                    <a:pt x="135" y="219"/>
                    <a:pt x="135" y="205"/>
                    <a:pt x="135" y="191"/>
                  </a:cubicBezTo>
                  <a:cubicBezTo>
                    <a:pt x="142" y="169"/>
                    <a:pt x="156" y="148"/>
                    <a:pt x="184" y="134"/>
                  </a:cubicBezTo>
                  <a:cubicBezTo>
                    <a:pt x="198" y="134"/>
                    <a:pt x="213" y="134"/>
                    <a:pt x="220" y="141"/>
                  </a:cubicBezTo>
                  <a:cubicBezTo>
                    <a:pt x="234" y="148"/>
                    <a:pt x="241" y="155"/>
                    <a:pt x="241" y="169"/>
                  </a:cubicBezTo>
                  <a:cubicBezTo>
                    <a:pt x="248" y="184"/>
                    <a:pt x="241" y="205"/>
                    <a:pt x="241" y="212"/>
                  </a:cubicBezTo>
                  <a:cubicBezTo>
                    <a:pt x="234" y="240"/>
                    <a:pt x="227" y="261"/>
                    <a:pt x="220" y="289"/>
                  </a:cubicBezTo>
                  <a:cubicBezTo>
                    <a:pt x="213" y="304"/>
                    <a:pt x="213" y="318"/>
                    <a:pt x="213" y="332"/>
                  </a:cubicBezTo>
                  <a:cubicBezTo>
                    <a:pt x="220" y="346"/>
                    <a:pt x="227" y="360"/>
                    <a:pt x="234" y="367"/>
                  </a:cubicBezTo>
                  <a:cubicBezTo>
                    <a:pt x="248" y="374"/>
                    <a:pt x="255" y="374"/>
                    <a:pt x="269" y="374"/>
                  </a:cubicBezTo>
                  <a:cubicBezTo>
                    <a:pt x="304" y="374"/>
                    <a:pt x="318" y="353"/>
                    <a:pt x="333" y="339"/>
                  </a:cubicBezTo>
                  <a:cubicBezTo>
                    <a:pt x="354" y="311"/>
                    <a:pt x="368" y="275"/>
                    <a:pt x="375" y="226"/>
                  </a:cubicBezTo>
                  <a:cubicBezTo>
                    <a:pt x="375" y="212"/>
                    <a:pt x="375" y="198"/>
                    <a:pt x="375" y="184"/>
                  </a:cubicBezTo>
                  <a:cubicBezTo>
                    <a:pt x="375" y="148"/>
                    <a:pt x="368" y="127"/>
                    <a:pt x="347" y="106"/>
                  </a:cubicBezTo>
                  <a:cubicBezTo>
                    <a:pt x="333" y="92"/>
                    <a:pt x="318" y="78"/>
                    <a:pt x="290" y="63"/>
                  </a:cubicBezTo>
                  <a:cubicBezTo>
                    <a:pt x="269" y="56"/>
                    <a:pt x="234" y="56"/>
                    <a:pt x="205" y="63"/>
                  </a:cubicBezTo>
                  <a:cubicBezTo>
                    <a:pt x="149" y="71"/>
                    <a:pt x="106" y="99"/>
                    <a:pt x="85" y="141"/>
                  </a:cubicBezTo>
                  <a:cubicBezTo>
                    <a:pt x="71" y="169"/>
                    <a:pt x="64" y="191"/>
                    <a:pt x="64" y="226"/>
                  </a:cubicBezTo>
                  <a:cubicBezTo>
                    <a:pt x="64" y="247"/>
                    <a:pt x="71" y="268"/>
                    <a:pt x="85" y="282"/>
                  </a:cubicBezTo>
                  <a:cubicBezTo>
                    <a:pt x="85" y="289"/>
                    <a:pt x="92" y="289"/>
                    <a:pt x="92" y="297"/>
                  </a:cubicBezTo>
                  <a:cubicBezTo>
                    <a:pt x="99" y="304"/>
                    <a:pt x="92" y="318"/>
                    <a:pt x="92" y="325"/>
                  </a:cubicBezTo>
                  <a:cubicBezTo>
                    <a:pt x="85" y="332"/>
                    <a:pt x="85" y="346"/>
                    <a:pt x="78" y="346"/>
                  </a:cubicBezTo>
                  <a:cubicBezTo>
                    <a:pt x="71" y="346"/>
                    <a:pt x="64" y="346"/>
                    <a:pt x="64" y="346"/>
                  </a:cubicBezTo>
                  <a:cubicBezTo>
                    <a:pt x="29" y="325"/>
                    <a:pt x="15" y="297"/>
                    <a:pt x="0" y="254"/>
                  </a:cubicBezTo>
                  <a:cubicBezTo>
                    <a:pt x="0" y="233"/>
                    <a:pt x="0" y="205"/>
                    <a:pt x="0" y="176"/>
                  </a:cubicBezTo>
                  <a:cubicBezTo>
                    <a:pt x="7" y="155"/>
                    <a:pt x="15" y="134"/>
                    <a:pt x="29" y="120"/>
                  </a:cubicBezTo>
                  <a:cubicBezTo>
                    <a:pt x="43" y="85"/>
                    <a:pt x="71" y="56"/>
                    <a:pt x="106" y="35"/>
                  </a:cubicBezTo>
                  <a:cubicBezTo>
                    <a:pt x="135" y="21"/>
                    <a:pt x="163" y="7"/>
                    <a:pt x="198" y="0"/>
                  </a:cubicBezTo>
                  <a:cubicBezTo>
                    <a:pt x="213" y="0"/>
                    <a:pt x="227" y="0"/>
                    <a:pt x="241" y="0"/>
                  </a:cubicBezTo>
                  <a:cubicBezTo>
                    <a:pt x="276" y="0"/>
                    <a:pt x="311" y="7"/>
                    <a:pt x="340" y="21"/>
                  </a:cubicBezTo>
                  <a:cubicBezTo>
                    <a:pt x="368" y="35"/>
                    <a:pt x="389" y="49"/>
                    <a:pt x="410" y="71"/>
                  </a:cubicBezTo>
                  <a:cubicBezTo>
                    <a:pt x="431" y="92"/>
                    <a:pt x="446" y="113"/>
                    <a:pt x="453" y="148"/>
                  </a:cubicBezTo>
                  <a:cubicBezTo>
                    <a:pt x="460" y="162"/>
                    <a:pt x="460" y="184"/>
                    <a:pt x="460" y="205"/>
                  </a:cubicBezTo>
                  <a:cubicBezTo>
                    <a:pt x="460" y="219"/>
                    <a:pt x="460" y="240"/>
                    <a:pt x="453" y="254"/>
                  </a:cubicBezTo>
                  <a:cubicBezTo>
                    <a:pt x="446" y="325"/>
                    <a:pt x="410" y="382"/>
                    <a:pt x="361" y="410"/>
                  </a:cubicBezTo>
                  <a:cubicBezTo>
                    <a:pt x="354" y="417"/>
                    <a:pt x="340" y="424"/>
                    <a:pt x="326" y="431"/>
                  </a:cubicBezTo>
                  <a:cubicBezTo>
                    <a:pt x="304" y="431"/>
                    <a:pt x="290" y="438"/>
                    <a:pt x="269" y="438"/>
                  </a:cubicBezTo>
                  <a:cubicBezTo>
                    <a:pt x="255" y="431"/>
                    <a:pt x="234" y="431"/>
                    <a:pt x="227" y="424"/>
                  </a:cubicBezTo>
                  <a:cubicBezTo>
                    <a:pt x="213" y="417"/>
                    <a:pt x="198" y="403"/>
                    <a:pt x="191" y="3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" name="Freeform 17"/>
            <p:cNvSpPr>
              <a:spLocks noChangeArrowheads="1"/>
            </p:cNvSpPr>
            <p:nvPr/>
          </p:nvSpPr>
          <p:spPr bwMode="auto">
            <a:xfrm>
              <a:off x="7888263" y="840580"/>
              <a:ext cx="185731" cy="215900"/>
            </a:xfrm>
            <a:custGeom>
              <a:avLst/>
              <a:gdLst>
                <a:gd name="T0" fmla="*/ 185372 w 517"/>
                <a:gd name="T1" fmla="*/ 213026 h 601"/>
                <a:gd name="T2" fmla="*/ 185372 w 517"/>
                <a:gd name="T3" fmla="*/ 213026 h 601"/>
                <a:gd name="T4" fmla="*/ 180342 w 517"/>
                <a:gd name="T5" fmla="*/ 215541 h 601"/>
                <a:gd name="T6" fmla="*/ 106697 w 517"/>
                <a:gd name="T7" fmla="*/ 215541 h 601"/>
                <a:gd name="T8" fmla="*/ 106697 w 517"/>
                <a:gd name="T9" fmla="*/ 174947 h 601"/>
                <a:gd name="T10" fmla="*/ 139747 w 517"/>
                <a:gd name="T11" fmla="*/ 154830 h 601"/>
                <a:gd name="T12" fmla="*/ 144777 w 517"/>
                <a:gd name="T13" fmla="*/ 149801 h 601"/>
                <a:gd name="T14" fmla="*/ 139747 w 517"/>
                <a:gd name="T15" fmla="*/ 142257 h 601"/>
                <a:gd name="T16" fmla="*/ 106697 w 517"/>
                <a:gd name="T17" fmla="*/ 162374 h 601"/>
                <a:gd name="T18" fmla="*/ 106697 w 517"/>
                <a:gd name="T19" fmla="*/ 139742 h 601"/>
                <a:gd name="T20" fmla="*/ 124300 w 517"/>
                <a:gd name="T21" fmla="*/ 129324 h 601"/>
                <a:gd name="T22" fmla="*/ 132203 w 517"/>
                <a:gd name="T23" fmla="*/ 121781 h 601"/>
                <a:gd name="T24" fmla="*/ 124300 w 517"/>
                <a:gd name="T25" fmla="*/ 114237 h 601"/>
                <a:gd name="T26" fmla="*/ 106697 w 517"/>
                <a:gd name="T27" fmla="*/ 124295 h 601"/>
                <a:gd name="T28" fmla="*/ 106697 w 517"/>
                <a:gd name="T29" fmla="*/ 114237 h 601"/>
                <a:gd name="T30" fmla="*/ 99152 w 517"/>
                <a:gd name="T31" fmla="*/ 109207 h 601"/>
                <a:gd name="T32" fmla="*/ 86219 w 517"/>
                <a:gd name="T33" fmla="*/ 109207 h 601"/>
                <a:gd name="T34" fmla="*/ 78675 w 517"/>
                <a:gd name="T35" fmla="*/ 114237 h 601"/>
                <a:gd name="T36" fmla="*/ 78675 w 517"/>
                <a:gd name="T37" fmla="*/ 157345 h 601"/>
                <a:gd name="T38" fmla="*/ 53169 w 517"/>
                <a:gd name="T39" fmla="*/ 149801 h 601"/>
                <a:gd name="T40" fmla="*/ 45624 w 517"/>
                <a:gd name="T41" fmla="*/ 154830 h 601"/>
                <a:gd name="T42" fmla="*/ 53169 w 517"/>
                <a:gd name="T43" fmla="*/ 162374 h 601"/>
                <a:gd name="T44" fmla="*/ 78675 w 517"/>
                <a:gd name="T45" fmla="*/ 172433 h 601"/>
                <a:gd name="T46" fmla="*/ 78675 w 517"/>
                <a:gd name="T47" fmla="*/ 215541 h 601"/>
                <a:gd name="T48" fmla="*/ 5029 w 517"/>
                <a:gd name="T49" fmla="*/ 215541 h 601"/>
                <a:gd name="T50" fmla="*/ 0 w 517"/>
                <a:gd name="T51" fmla="*/ 213026 h 601"/>
                <a:gd name="T52" fmla="*/ 0 w 517"/>
                <a:gd name="T53" fmla="*/ 210511 h 601"/>
                <a:gd name="T54" fmla="*/ 89093 w 517"/>
                <a:gd name="T55" fmla="*/ 2515 h 601"/>
                <a:gd name="T56" fmla="*/ 91608 w 517"/>
                <a:gd name="T57" fmla="*/ 0 h 601"/>
                <a:gd name="T58" fmla="*/ 96638 w 517"/>
                <a:gd name="T59" fmla="*/ 2515 h 601"/>
                <a:gd name="T60" fmla="*/ 185372 w 517"/>
                <a:gd name="T61" fmla="*/ 210511 h 601"/>
                <a:gd name="T62" fmla="*/ 185372 w 517"/>
                <a:gd name="T63" fmla="*/ 213026 h 60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17" h="601">
                  <a:moveTo>
                    <a:pt x="516" y="593"/>
                  </a:moveTo>
                  <a:lnTo>
                    <a:pt x="516" y="593"/>
                  </a:lnTo>
                  <a:cubicBezTo>
                    <a:pt x="509" y="600"/>
                    <a:pt x="509" y="600"/>
                    <a:pt x="502" y="600"/>
                  </a:cubicBezTo>
                  <a:cubicBezTo>
                    <a:pt x="297" y="600"/>
                    <a:pt x="297" y="600"/>
                    <a:pt x="297" y="600"/>
                  </a:cubicBezTo>
                  <a:cubicBezTo>
                    <a:pt x="297" y="487"/>
                    <a:pt x="297" y="487"/>
                    <a:pt x="297" y="487"/>
                  </a:cubicBezTo>
                  <a:cubicBezTo>
                    <a:pt x="389" y="431"/>
                    <a:pt x="389" y="431"/>
                    <a:pt x="389" y="431"/>
                  </a:cubicBezTo>
                  <a:cubicBezTo>
                    <a:pt x="396" y="431"/>
                    <a:pt x="403" y="424"/>
                    <a:pt x="403" y="417"/>
                  </a:cubicBezTo>
                  <a:cubicBezTo>
                    <a:pt x="403" y="403"/>
                    <a:pt x="396" y="396"/>
                    <a:pt x="389" y="396"/>
                  </a:cubicBezTo>
                  <a:cubicBezTo>
                    <a:pt x="297" y="452"/>
                    <a:pt x="297" y="452"/>
                    <a:pt x="297" y="452"/>
                  </a:cubicBezTo>
                  <a:cubicBezTo>
                    <a:pt x="297" y="389"/>
                    <a:pt x="297" y="389"/>
                    <a:pt x="297" y="389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61" y="360"/>
                    <a:pt x="368" y="346"/>
                    <a:pt x="368" y="339"/>
                  </a:cubicBezTo>
                  <a:cubicBezTo>
                    <a:pt x="368" y="332"/>
                    <a:pt x="361" y="318"/>
                    <a:pt x="346" y="318"/>
                  </a:cubicBezTo>
                  <a:cubicBezTo>
                    <a:pt x="297" y="346"/>
                    <a:pt x="297" y="346"/>
                    <a:pt x="297" y="346"/>
                  </a:cubicBezTo>
                  <a:cubicBezTo>
                    <a:pt x="297" y="318"/>
                    <a:pt x="297" y="318"/>
                    <a:pt x="297" y="318"/>
                  </a:cubicBezTo>
                  <a:cubicBezTo>
                    <a:pt x="297" y="311"/>
                    <a:pt x="283" y="304"/>
                    <a:pt x="276" y="304"/>
                  </a:cubicBezTo>
                  <a:cubicBezTo>
                    <a:pt x="240" y="304"/>
                    <a:pt x="240" y="304"/>
                    <a:pt x="240" y="304"/>
                  </a:cubicBezTo>
                  <a:cubicBezTo>
                    <a:pt x="226" y="304"/>
                    <a:pt x="219" y="311"/>
                    <a:pt x="219" y="318"/>
                  </a:cubicBezTo>
                  <a:cubicBezTo>
                    <a:pt x="219" y="438"/>
                    <a:pt x="219" y="438"/>
                    <a:pt x="219" y="438"/>
                  </a:cubicBezTo>
                  <a:cubicBezTo>
                    <a:pt x="148" y="417"/>
                    <a:pt x="148" y="417"/>
                    <a:pt x="148" y="417"/>
                  </a:cubicBezTo>
                  <a:cubicBezTo>
                    <a:pt x="134" y="417"/>
                    <a:pt x="127" y="424"/>
                    <a:pt x="127" y="431"/>
                  </a:cubicBezTo>
                  <a:cubicBezTo>
                    <a:pt x="127" y="445"/>
                    <a:pt x="134" y="452"/>
                    <a:pt x="148" y="452"/>
                  </a:cubicBezTo>
                  <a:cubicBezTo>
                    <a:pt x="219" y="480"/>
                    <a:pt x="219" y="480"/>
                    <a:pt x="219" y="480"/>
                  </a:cubicBezTo>
                  <a:cubicBezTo>
                    <a:pt x="219" y="600"/>
                    <a:pt x="219" y="600"/>
                    <a:pt x="219" y="600"/>
                  </a:cubicBezTo>
                  <a:cubicBezTo>
                    <a:pt x="14" y="600"/>
                    <a:pt x="14" y="600"/>
                    <a:pt x="14" y="600"/>
                  </a:cubicBezTo>
                  <a:cubicBezTo>
                    <a:pt x="7" y="600"/>
                    <a:pt x="0" y="600"/>
                    <a:pt x="0" y="593"/>
                  </a:cubicBezTo>
                  <a:lnTo>
                    <a:pt x="0" y="586"/>
                  </a:lnTo>
                  <a:cubicBezTo>
                    <a:pt x="248" y="7"/>
                    <a:pt x="248" y="7"/>
                    <a:pt x="248" y="7"/>
                  </a:cubicBezTo>
                  <a:cubicBezTo>
                    <a:pt x="248" y="0"/>
                    <a:pt x="255" y="0"/>
                    <a:pt x="255" y="0"/>
                  </a:cubicBezTo>
                  <a:cubicBezTo>
                    <a:pt x="262" y="0"/>
                    <a:pt x="269" y="0"/>
                    <a:pt x="269" y="7"/>
                  </a:cubicBezTo>
                  <a:cubicBezTo>
                    <a:pt x="516" y="586"/>
                    <a:pt x="516" y="586"/>
                    <a:pt x="516" y="586"/>
                  </a:cubicBezTo>
                  <a:lnTo>
                    <a:pt x="516" y="59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0" name="Freeform 18"/>
            <p:cNvSpPr>
              <a:spLocks noChangeArrowheads="1"/>
            </p:cNvSpPr>
            <p:nvPr/>
          </p:nvSpPr>
          <p:spPr bwMode="auto">
            <a:xfrm>
              <a:off x="7494577" y="840580"/>
              <a:ext cx="215892" cy="215900"/>
            </a:xfrm>
            <a:custGeom>
              <a:avLst/>
              <a:gdLst>
                <a:gd name="T0" fmla="*/ 213018 w 601"/>
                <a:gd name="T1" fmla="*/ 86216 h 601"/>
                <a:gd name="T2" fmla="*/ 197931 w 601"/>
                <a:gd name="T3" fmla="*/ 48137 h 601"/>
                <a:gd name="T4" fmla="*/ 169912 w 601"/>
                <a:gd name="T5" fmla="*/ 17602 h 601"/>
                <a:gd name="T6" fmla="*/ 129320 w 601"/>
                <a:gd name="T7" fmla="*/ 2515 h 601"/>
                <a:gd name="T8" fmla="*/ 86213 w 601"/>
                <a:gd name="T9" fmla="*/ 2515 h 601"/>
                <a:gd name="T10" fmla="*/ 48136 w 601"/>
                <a:gd name="T11" fmla="*/ 17602 h 601"/>
                <a:gd name="T12" fmla="*/ 17602 w 601"/>
                <a:gd name="T13" fmla="*/ 48137 h 601"/>
                <a:gd name="T14" fmla="*/ 2515 w 601"/>
                <a:gd name="T15" fmla="*/ 86216 h 601"/>
                <a:gd name="T16" fmla="*/ 2515 w 601"/>
                <a:gd name="T17" fmla="*/ 129324 h 601"/>
                <a:gd name="T18" fmla="*/ 17602 w 601"/>
                <a:gd name="T19" fmla="*/ 169918 h 601"/>
                <a:gd name="T20" fmla="*/ 48136 w 601"/>
                <a:gd name="T21" fmla="*/ 197938 h 601"/>
                <a:gd name="T22" fmla="*/ 86213 w 601"/>
                <a:gd name="T23" fmla="*/ 213026 h 601"/>
                <a:gd name="T24" fmla="*/ 129320 w 601"/>
                <a:gd name="T25" fmla="*/ 213026 h 601"/>
                <a:gd name="T26" fmla="*/ 169912 w 601"/>
                <a:gd name="T27" fmla="*/ 197938 h 601"/>
                <a:gd name="T28" fmla="*/ 197931 w 601"/>
                <a:gd name="T29" fmla="*/ 169918 h 601"/>
                <a:gd name="T30" fmla="*/ 213018 w 601"/>
                <a:gd name="T31" fmla="*/ 129324 h 601"/>
                <a:gd name="T32" fmla="*/ 213018 w 601"/>
                <a:gd name="T33" fmla="*/ 86216 h 601"/>
                <a:gd name="T34" fmla="*/ 200445 w 601"/>
                <a:gd name="T35" fmla="*/ 106693 h 601"/>
                <a:gd name="T36" fmla="*/ 134349 w 601"/>
                <a:gd name="T37" fmla="*/ 98790 h 601"/>
                <a:gd name="T38" fmla="*/ 179970 w 601"/>
                <a:gd name="T39" fmla="*/ 50652 h 601"/>
                <a:gd name="T40" fmla="*/ 169912 w 601"/>
                <a:gd name="T41" fmla="*/ 38079 h 601"/>
                <a:gd name="T42" fmla="*/ 121776 w 601"/>
                <a:gd name="T43" fmla="*/ 73643 h 601"/>
                <a:gd name="T44" fmla="*/ 109203 w 601"/>
                <a:gd name="T45" fmla="*/ 15088 h 601"/>
                <a:gd name="T46" fmla="*/ 86213 w 601"/>
                <a:gd name="T47" fmla="*/ 17602 h 601"/>
                <a:gd name="T48" fmla="*/ 68252 w 601"/>
                <a:gd name="T49" fmla="*/ 25506 h 601"/>
                <a:gd name="T50" fmla="*/ 103815 w 601"/>
                <a:gd name="T51" fmla="*/ 78672 h 601"/>
                <a:gd name="T52" fmla="*/ 68252 w 601"/>
                <a:gd name="T53" fmla="*/ 25506 h 601"/>
                <a:gd name="T54" fmla="*/ 15087 w 601"/>
                <a:gd name="T55" fmla="*/ 109207 h 601"/>
                <a:gd name="T56" fmla="*/ 111718 w 601"/>
                <a:gd name="T57" fmla="*/ 91246 h 601"/>
                <a:gd name="T58" fmla="*/ 114232 w 601"/>
                <a:gd name="T59" fmla="*/ 109207 h 601"/>
                <a:gd name="T60" fmla="*/ 40592 w 601"/>
                <a:gd name="T61" fmla="*/ 169918 h 601"/>
                <a:gd name="T62" fmla="*/ 109203 w 601"/>
                <a:gd name="T63" fmla="*/ 200453 h 601"/>
                <a:gd name="T64" fmla="*/ 48136 w 601"/>
                <a:gd name="T65" fmla="*/ 180336 h 601"/>
                <a:gd name="T66" fmla="*/ 124291 w 601"/>
                <a:gd name="T67" fmla="*/ 124295 h 601"/>
                <a:gd name="T68" fmla="*/ 144407 w 601"/>
                <a:gd name="T69" fmla="*/ 192909 h 601"/>
                <a:gd name="T70" fmla="*/ 159853 w 601"/>
                <a:gd name="T71" fmla="*/ 185365 h 601"/>
                <a:gd name="T72" fmla="*/ 141892 w 601"/>
                <a:gd name="T73" fmla="*/ 119266 h 601"/>
                <a:gd name="T74" fmla="*/ 159853 w 601"/>
                <a:gd name="T75" fmla="*/ 185365 h 60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1" h="601">
                  <a:moveTo>
                    <a:pt x="593" y="240"/>
                  </a:moveTo>
                  <a:lnTo>
                    <a:pt x="593" y="240"/>
                  </a:lnTo>
                  <a:cubicBezTo>
                    <a:pt x="593" y="219"/>
                    <a:pt x="586" y="205"/>
                    <a:pt x="579" y="184"/>
                  </a:cubicBezTo>
                  <a:cubicBezTo>
                    <a:pt x="572" y="169"/>
                    <a:pt x="565" y="148"/>
                    <a:pt x="551" y="134"/>
                  </a:cubicBezTo>
                  <a:cubicBezTo>
                    <a:pt x="544" y="120"/>
                    <a:pt x="530" y="99"/>
                    <a:pt x="515" y="85"/>
                  </a:cubicBezTo>
                  <a:cubicBezTo>
                    <a:pt x="501" y="78"/>
                    <a:pt x="487" y="63"/>
                    <a:pt x="473" y="49"/>
                  </a:cubicBezTo>
                  <a:cubicBezTo>
                    <a:pt x="452" y="42"/>
                    <a:pt x="438" y="28"/>
                    <a:pt x="417" y="21"/>
                  </a:cubicBezTo>
                  <a:cubicBezTo>
                    <a:pt x="402" y="14"/>
                    <a:pt x="381" y="7"/>
                    <a:pt x="360" y="7"/>
                  </a:cubicBezTo>
                  <a:cubicBezTo>
                    <a:pt x="339" y="0"/>
                    <a:pt x="325" y="0"/>
                    <a:pt x="304" y="0"/>
                  </a:cubicBezTo>
                  <a:cubicBezTo>
                    <a:pt x="282" y="0"/>
                    <a:pt x="261" y="0"/>
                    <a:pt x="240" y="7"/>
                  </a:cubicBezTo>
                  <a:cubicBezTo>
                    <a:pt x="219" y="7"/>
                    <a:pt x="204" y="14"/>
                    <a:pt x="183" y="21"/>
                  </a:cubicBezTo>
                  <a:cubicBezTo>
                    <a:pt x="169" y="28"/>
                    <a:pt x="148" y="42"/>
                    <a:pt x="134" y="49"/>
                  </a:cubicBezTo>
                  <a:cubicBezTo>
                    <a:pt x="120" y="63"/>
                    <a:pt x="99" y="78"/>
                    <a:pt x="84" y="85"/>
                  </a:cubicBezTo>
                  <a:cubicBezTo>
                    <a:pt x="77" y="99"/>
                    <a:pt x="63" y="120"/>
                    <a:pt x="49" y="134"/>
                  </a:cubicBezTo>
                  <a:cubicBezTo>
                    <a:pt x="42" y="148"/>
                    <a:pt x="28" y="169"/>
                    <a:pt x="21" y="184"/>
                  </a:cubicBezTo>
                  <a:cubicBezTo>
                    <a:pt x="14" y="205"/>
                    <a:pt x="7" y="219"/>
                    <a:pt x="7" y="240"/>
                  </a:cubicBezTo>
                  <a:cubicBezTo>
                    <a:pt x="0" y="261"/>
                    <a:pt x="0" y="282"/>
                    <a:pt x="0" y="304"/>
                  </a:cubicBezTo>
                  <a:cubicBezTo>
                    <a:pt x="0" y="325"/>
                    <a:pt x="0" y="339"/>
                    <a:pt x="7" y="360"/>
                  </a:cubicBezTo>
                  <a:cubicBezTo>
                    <a:pt x="7" y="382"/>
                    <a:pt x="14" y="403"/>
                    <a:pt x="21" y="417"/>
                  </a:cubicBezTo>
                  <a:cubicBezTo>
                    <a:pt x="28" y="438"/>
                    <a:pt x="42" y="452"/>
                    <a:pt x="49" y="473"/>
                  </a:cubicBezTo>
                  <a:cubicBezTo>
                    <a:pt x="63" y="487"/>
                    <a:pt x="77" y="502"/>
                    <a:pt x="84" y="516"/>
                  </a:cubicBezTo>
                  <a:cubicBezTo>
                    <a:pt x="99" y="530"/>
                    <a:pt x="120" y="544"/>
                    <a:pt x="134" y="551"/>
                  </a:cubicBezTo>
                  <a:cubicBezTo>
                    <a:pt x="148" y="565"/>
                    <a:pt x="169" y="572"/>
                    <a:pt x="183" y="579"/>
                  </a:cubicBezTo>
                  <a:cubicBezTo>
                    <a:pt x="204" y="586"/>
                    <a:pt x="219" y="593"/>
                    <a:pt x="240" y="593"/>
                  </a:cubicBezTo>
                  <a:cubicBezTo>
                    <a:pt x="261" y="600"/>
                    <a:pt x="282" y="600"/>
                    <a:pt x="304" y="600"/>
                  </a:cubicBezTo>
                  <a:cubicBezTo>
                    <a:pt x="325" y="600"/>
                    <a:pt x="339" y="600"/>
                    <a:pt x="360" y="593"/>
                  </a:cubicBezTo>
                  <a:cubicBezTo>
                    <a:pt x="381" y="593"/>
                    <a:pt x="402" y="586"/>
                    <a:pt x="417" y="579"/>
                  </a:cubicBezTo>
                  <a:cubicBezTo>
                    <a:pt x="438" y="572"/>
                    <a:pt x="452" y="565"/>
                    <a:pt x="473" y="551"/>
                  </a:cubicBezTo>
                  <a:cubicBezTo>
                    <a:pt x="487" y="544"/>
                    <a:pt x="501" y="530"/>
                    <a:pt x="515" y="516"/>
                  </a:cubicBezTo>
                  <a:cubicBezTo>
                    <a:pt x="530" y="502"/>
                    <a:pt x="544" y="487"/>
                    <a:pt x="551" y="473"/>
                  </a:cubicBezTo>
                  <a:cubicBezTo>
                    <a:pt x="565" y="452"/>
                    <a:pt x="572" y="438"/>
                    <a:pt x="579" y="417"/>
                  </a:cubicBezTo>
                  <a:cubicBezTo>
                    <a:pt x="586" y="403"/>
                    <a:pt x="593" y="382"/>
                    <a:pt x="593" y="360"/>
                  </a:cubicBezTo>
                  <a:cubicBezTo>
                    <a:pt x="600" y="339"/>
                    <a:pt x="600" y="325"/>
                    <a:pt x="600" y="304"/>
                  </a:cubicBezTo>
                  <a:cubicBezTo>
                    <a:pt x="600" y="282"/>
                    <a:pt x="600" y="261"/>
                    <a:pt x="593" y="240"/>
                  </a:cubicBezTo>
                  <a:close/>
                  <a:moveTo>
                    <a:pt x="558" y="297"/>
                  </a:moveTo>
                  <a:lnTo>
                    <a:pt x="558" y="297"/>
                  </a:lnTo>
                  <a:cubicBezTo>
                    <a:pt x="558" y="297"/>
                    <a:pt x="466" y="282"/>
                    <a:pt x="381" y="289"/>
                  </a:cubicBezTo>
                  <a:cubicBezTo>
                    <a:pt x="374" y="282"/>
                    <a:pt x="374" y="282"/>
                    <a:pt x="374" y="275"/>
                  </a:cubicBezTo>
                  <a:cubicBezTo>
                    <a:pt x="367" y="261"/>
                    <a:pt x="360" y="254"/>
                    <a:pt x="360" y="240"/>
                  </a:cubicBezTo>
                  <a:cubicBezTo>
                    <a:pt x="459" y="198"/>
                    <a:pt x="501" y="141"/>
                    <a:pt x="501" y="141"/>
                  </a:cubicBezTo>
                  <a:cubicBezTo>
                    <a:pt x="537" y="184"/>
                    <a:pt x="558" y="240"/>
                    <a:pt x="558" y="297"/>
                  </a:cubicBezTo>
                  <a:close/>
                  <a:moveTo>
                    <a:pt x="473" y="106"/>
                  </a:moveTo>
                  <a:lnTo>
                    <a:pt x="473" y="106"/>
                  </a:lnTo>
                  <a:cubicBezTo>
                    <a:pt x="473" y="106"/>
                    <a:pt x="431" y="162"/>
                    <a:pt x="339" y="205"/>
                  </a:cubicBezTo>
                  <a:cubicBezTo>
                    <a:pt x="289" y="120"/>
                    <a:pt x="247" y="56"/>
                    <a:pt x="240" y="49"/>
                  </a:cubicBezTo>
                  <a:cubicBezTo>
                    <a:pt x="261" y="49"/>
                    <a:pt x="282" y="42"/>
                    <a:pt x="304" y="42"/>
                  </a:cubicBezTo>
                  <a:cubicBezTo>
                    <a:pt x="367" y="42"/>
                    <a:pt x="424" y="71"/>
                    <a:pt x="473" y="106"/>
                  </a:cubicBezTo>
                  <a:close/>
                  <a:moveTo>
                    <a:pt x="240" y="49"/>
                  </a:moveTo>
                  <a:lnTo>
                    <a:pt x="240" y="49"/>
                  </a:lnTo>
                  <a:close/>
                  <a:moveTo>
                    <a:pt x="190" y="71"/>
                  </a:moveTo>
                  <a:lnTo>
                    <a:pt x="190" y="71"/>
                  </a:lnTo>
                  <a:cubicBezTo>
                    <a:pt x="197" y="71"/>
                    <a:pt x="240" y="134"/>
                    <a:pt x="289" y="219"/>
                  </a:cubicBezTo>
                  <a:cubicBezTo>
                    <a:pt x="162" y="247"/>
                    <a:pt x="56" y="247"/>
                    <a:pt x="49" y="247"/>
                  </a:cubicBezTo>
                  <a:cubicBezTo>
                    <a:pt x="63" y="169"/>
                    <a:pt x="120" y="106"/>
                    <a:pt x="190" y="71"/>
                  </a:cubicBezTo>
                  <a:close/>
                  <a:moveTo>
                    <a:pt x="42" y="304"/>
                  </a:moveTo>
                  <a:lnTo>
                    <a:pt x="42" y="304"/>
                  </a:lnTo>
                  <a:cubicBezTo>
                    <a:pt x="42" y="297"/>
                    <a:pt x="42" y="297"/>
                    <a:pt x="42" y="297"/>
                  </a:cubicBezTo>
                  <a:cubicBezTo>
                    <a:pt x="49" y="297"/>
                    <a:pt x="176" y="297"/>
                    <a:pt x="311" y="254"/>
                  </a:cubicBezTo>
                  <a:cubicBezTo>
                    <a:pt x="318" y="268"/>
                    <a:pt x="325" y="282"/>
                    <a:pt x="332" y="304"/>
                  </a:cubicBezTo>
                  <a:cubicBezTo>
                    <a:pt x="325" y="304"/>
                    <a:pt x="325" y="304"/>
                    <a:pt x="318" y="304"/>
                  </a:cubicBezTo>
                  <a:cubicBezTo>
                    <a:pt x="183" y="346"/>
                    <a:pt x="113" y="473"/>
                    <a:pt x="113" y="473"/>
                  </a:cubicBezTo>
                  <a:cubicBezTo>
                    <a:pt x="70" y="431"/>
                    <a:pt x="42" y="367"/>
                    <a:pt x="42" y="304"/>
                  </a:cubicBezTo>
                  <a:close/>
                  <a:moveTo>
                    <a:pt x="304" y="558"/>
                  </a:moveTo>
                  <a:lnTo>
                    <a:pt x="304" y="558"/>
                  </a:lnTo>
                  <a:cubicBezTo>
                    <a:pt x="240" y="558"/>
                    <a:pt x="183" y="537"/>
                    <a:pt x="134" y="502"/>
                  </a:cubicBezTo>
                  <a:cubicBezTo>
                    <a:pt x="141" y="502"/>
                    <a:pt x="141" y="502"/>
                    <a:pt x="141" y="502"/>
                  </a:cubicBezTo>
                  <a:cubicBezTo>
                    <a:pt x="141" y="502"/>
                    <a:pt x="190" y="396"/>
                    <a:pt x="346" y="346"/>
                  </a:cubicBezTo>
                  <a:cubicBezTo>
                    <a:pt x="381" y="438"/>
                    <a:pt x="395" y="516"/>
                    <a:pt x="402" y="537"/>
                  </a:cubicBezTo>
                  <a:cubicBezTo>
                    <a:pt x="374" y="551"/>
                    <a:pt x="339" y="558"/>
                    <a:pt x="304" y="558"/>
                  </a:cubicBezTo>
                  <a:close/>
                  <a:moveTo>
                    <a:pt x="445" y="516"/>
                  </a:moveTo>
                  <a:lnTo>
                    <a:pt x="445" y="516"/>
                  </a:lnTo>
                  <a:cubicBezTo>
                    <a:pt x="445" y="502"/>
                    <a:pt x="431" y="424"/>
                    <a:pt x="395" y="332"/>
                  </a:cubicBezTo>
                  <a:cubicBezTo>
                    <a:pt x="480" y="318"/>
                    <a:pt x="551" y="339"/>
                    <a:pt x="558" y="339"/>
                  </a:cubicBezTo>
                  <a:cubicBezTo>
                    <a:pt x="544" y="417"/>
                    <a:pt x="501" y="473"/>
                    <a:pt x="445" y="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7" name="Freeform 25"/>
            <p:cNvSpPr>
              <a:spLocks noChangeArrowheads="1"/>
            </p:cNvSpPr>
            <p:nvPr/>
          </p:nvSpPr>
          <p:spPr bwMode="auto">
            <a:xfrm>
              <a:off x="9394746" y="475455"/>
              <a:ext cx="217479" cy="184150"/>
            </a:xfrm>
            <a:custGeom>
              <a:avLst/>
              <a:gdLst>
                <a:gd name="T0" fmla="*/ 7586 w 602"/>
                <a:gd name="T1" fmla="*/ 183789 h 510"/>
                <a:gd name="T2" fmla="*/ 7586 w 602"/>
                <a:gd name="T3" fmla="*/ 183789 h 510"/>
                <a:gd name="T4" fmla="*/ 209531 w 602"/>
                <a:gd name="T5" fmla="*/ 183789 h 510"/>
                <a:gd name="T6" fmla="*/ 217118 w 602"/>
                <a:gd name="T7" fmla="*/ 176206 h 510"/>
                <a:gd name="T8" fmla="*/ 217118 w 602"/>
                <a:gd name="T9" fmla="*/ 173679 h 510"/>
                <a:gd name="T10" fmla="*/ 209531 w 602"/>
                <a:gd name="T11" fmla="*/ 163207 h 510"/>
                <a:gd name="T12" fmla="*/ 7586 w 602"/>
                <a:gd name="T13" fmla="*/ 163207 h 510"/>
                <a:gd name="T14" fmla="*/ 0 w 602"/>
                <a:gd name="T15" fmla="*/ 173679 h 510"/>
                <a:gd name="T16" fmla="*/ 0 w 602"/>
                <a:gd name="T17" fmla="*/ 176206 h 510"/>
                <a:gd name="T18" fmla="*/ 7586 w 602"/>
                <a:gd name="T19" fmla="*/ 183789 h 510"/>
                <a:gd name="T20" fmla="*/ 40822 w 602"/>
                <a:gd name="T21" fmla="*/ 153097 h 510"/>
                <a:gd name="T22" fmla="*/ 40822 w 602"/>
                <a:gd name="T23" fmla="*/ 153097 h 510"/>
                <a:gd name="T24" fmla="*/ 61414 w 602"/>
                <a:gd name="T25" fmla="*/ 153097 h 510"/>
                <a:gd name="T26" fmla="*/ 71530 w 602"/>
                <a:gd name="T27" fmla="*/ 142987 h 510"/>
                <a:gd name="T28" fmla="*/ 71530 w 602"/>
                <a:gd name="T29" fmla="*/ 10110 h 510"/>
                <a:gd name="T30" fmla="*/ 61414 w 602"/>
                <a:gd name="T31" fmla="*/ 0 h 510"/>
                <a:gd name="T32" fmla="*/ 40822 w 602"/>
                <a:gd name="T33" fmla="*/ 0 h 510"/>
                <a:gd name="T34" fmla="*/ 30707 w 602"/>
                <a:gd name="T35" fmla="*/ 10110 h 510"/>
                <a:gd name="T36" fmla="*/ 30707 w 602"/>
                <a:gd name="T37" fmla="*/ 142987 h 510"/>
                <a:gd name="T38" fmla="*/ 40822 w 602"/>
                <a:gd name="T39" fmla="*/ 153097 h 510"/>
                <a:gd name="T40" fmla="*/ 97179 w 602"/>
                <a:gd name="T41" fmla="*/ 153097 h 510"/>
                <a:gd name="T42" fmla="*/ 97179 w 602"/>
                <a:gd name="T43" fmla="*/ 153097 h 510"/>
                <a:gd name="T44" fmla="*/ 117410 w 602"/>
                <a:gd name="T45" fmla="*/ 153097 h 510"/>
                <a:gd name="T46" fmla="*/ 127525 w 602"/>
                <a:gd name="T47" fmla="*/ 142987 h 510"/>
                <a:gd name="T48" fmla="*/ 127525 w 602"/>
                <a:gd name="T49" fmla="*/ 58856 h 510"/>
                <a:gd name="T50" fmla="*/ 117410 w 602"/>
                <a:gd name="T51" fmla="*/ 48385 h 510"/>
                <a:gd name="T52" fmla="*/ 97179 w 602"/>
                <a:gd name="T53" fmla="*/ 48385 h 510"/>
                <a:gd name="T54" fmla="*/ 86703 w 602"/>
                <a:gd name="T55" fmla="*/ 58856 h 510"/>
                <a:gd name="T56" fmla="*/ 86703 w 602"/>
                <a:gd name="T57" fmla="*/ 142987 h 510"/>
                <a:gd name="T58" fmla="*/ 97179 w 602"/>
                <a:gd name="T59" fmla="*/ 153097 h 510"/>
                <a:gd name="T60" fmla="*/ 155703 w 602"/>
                <a:gd name="T61" fmla="*/ 153097 h 510"/>
                <a:gd name="T62" fmla="*/ 155703 w 602"/>
                <a:gd name="T63" fmla="*/ 153097 h 510"/>
                <a:gd name="T64" fmla="*/ 176295 w 602"/>
                <a:gd name="T65" fmla="*/ 153097 h 510"/>
                <a:gd name="T66" fmla="*/ 186411 w 602"/>
                <a:gd name="T67" fmla="*/ 142987 h 510"/>
                <a:gd name="T68" fmla="*/ 186411 w 602"/>
                <a:gd name="T69" fmla="*/ 107240 h 510"/>
                <a:gd name="T70" fmla="*/ 176295 w 602"/>
                <a:gd name="T71" fmla="*/ 97130 h 510"/>
                <a:gd name="T72" fmla="*/ 155703 w 602"/>
                <a:gd name="T73" fmla="*/ 97130 h 510"/>
                <a:gd name="T74" fmla="*/ 145588 w 602"/>
                <a:gd name="T75" fmla="*/ 107240 h 510"/>
                <a:gd name="T76" fmla="*/ 145588 w 602"/>
                <a:gd name="T77" fmla="*/ 142987 h 510"/>
                <a:gd name="T78" fmla="*/ 155703 w 602"/>
                <a:gd name="T79" fmla="*/ 153097 h 5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02" h="510">
                  <a:moveTo>
                    <a:pt x="21" y="509"/>
                  </a:moveTo>
                  <a:lnTo>
                    <a:pt x="21" y="509"/>
                  </a:lnTo>
                  <a:cubicBezTo>
                    <a:pt x="580" y="509"/>
                    <a:pt x="580" y="509"/>
                    <a:pt x="580" y="509"/>
                  </a:cubicBezTo>
                  <a:cubicBezTo>
                    <a:pt x="594" y="509"/>
                    <a:pt x="601" y="502"/>
                    <a:pt x="601" y="488"/>
                  </a:cubicBezTo>
                  <a:cubicBezTo>
                    <a:pt x="601" y="481"/>
                    <a:pt x="601" y="481"/>
                    <a:pt x="601" y="481"/>
                  </a:cubicBezTo>
                  <a:cubicBezTo>
                    <a:pt x="601" y="467"/>
                    <a:pt x="594" y="452"/>
                    <a:pt x="580" y="452"/>
                  </a:cubicBezTo>
                  <a:cubicBezTo>
                    <a:pt x="21" y="452"/>
                    <a:pt x="21" y="452"/>
                    <a:pt x="21" y="452"/>
                  </a:cubicBezTo>
                  <a:cubicBezTo>
                    <a:pt x="7" y="452"/>
                    <a:pt x="0" y="467"/>
                    <a:pt x="0" y="481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502"/>
                    <a:pt x="7" y="509"/>
                    <a:pt x="21" y="509"/>
                  </a:cubicBezTo>
                  <a:close/>
                  <a:moveTo>
                    <a:pt x="113" y="424"/>
                  </a:moveTo>
                  <a:lnTo>
                    <a:pt x="113" y="424"/>
                  </a:lnTo>
                  <a:cubicBezTo>
                    <a:pt x="170" y="424"/>
                    <a:pt x="170" y="424"/>
                    <a:pt x="170" y="424"/>
                  </a:cubicBezTo>
                  <a:cubicBezTo>
                    <a:pt x="184" y="424"/>
                    <a:pt x="198" y="417"/>
                    <a:pt x="198" y="396"/>
                  </a:cubicBezTo>
                  <a:cubicBezTo>
                    <a:pt x="198" y="28"/>
                    <a:pt x="198" y="28"/>
                    <a:pt x="198" y="28"/>
                  </a:cubicBezTo>
                  <a:cubicBezTo>
                    <a:pt x="198" y="14"/>
                    <a:pt x="184" y="0"/>
                    <a:pt x="170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2" y="0"/>
                    <a:pt x="85" y="14"/>
                    <a:pt x="85" y="28"/>
                  </a:cubicBezTo>
                  <a:cubicBezTo>
                    <a:pt x="85" y="396"/>
                    <a:pt x="85" y="396"/>
                    <a:pt x="85" y="396"/>
                  </a:cubicBezTo>
                  <a:cubicBezTo>
                    <a:pt x="85" y="417"/>
                    <a:pt x="92" y="424"/>
                    <a:pt x="113" y="424"/>
                  </a:cubicBezTo>
                  <a:close/>
                  <a:moveTo>
                    <a:pt x="269" y="424"/>
                  </a:moveTo>
                  <a:lnTo>
                    <a:pt x="269" y="424"/>
                  </a:lnTo>
                  <a:cubicBezTo>
                    <a:pt x="325" y="424"/>
                    <a:pt x="325" y="424"/>
                    <a:pt x="325" y="424"/>
                  </a:cubicBezTo>
                  <a:cubicBezTo>
                    <a:pt x="346" y="424"/>
                    <a:pt x="353" y="417"/>
                    <a:pt x="353" y="396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49"/>
                    <a:pt x="346" y="134"/>
                    <a:pt x="325" y="134"/>
                  </a:cubicBezTo>
                  <a:cubicBezTo>
                    <a:pt x="269" y="134"/>
                    <a:pt x="269" y="134"/>
                    <a:pt x="269" y="134"/>
                  </a:cubicBezTo>
                  <a:cubicBezTo>
                    <a:pt x="255" y="134"/>
                    <a:pt x="240" y="149"/>
                    <a:pt x="240" y="163"/>
                  </a:cubicBezTo>
                  <a:cubicBezTo>
                    <a:pt x="240" y="396"/>
                    <a:pt x="240" y="396"/>
                    <a:pt x="240" y="396"/>
                  </a:cubicBezTo>
                  <a:cubicBezTo>
                    <a:pt x="240" y="417"/>
                    <a:pt x="255" y="424"/>
                    <a:pt x="269" y="424"/>
                  </a:cubicBezTo>
                  <a:close/>
                  <a:moveTo>
                    <a:pt x="431" y="424"/>
                  </a:moveTo>
                  <a:lnTo>
                    <a:pt x="431" y="424"/>
                  </a:lnTo>
                  <a:cubicBezTo>
                    <a:pt x="488" y="424"/>
                    <a:pt x="488" y="424"/>
                    <a:pt x="488" y="424"/>
                  </a:cubicBezTo>
                  <a:cubicBezTo>
                    <a:pt x="502" y="424"/>
                    <a:pt x="516" y="417"/>
                    <a:pt x="516" y="396"/>
                  </a:cubicBezTo>
                  <a:cubicBezTo>
                    <a:pt x="516" y="297"/>
                    <a:pt x="516" y="297"/>
                    <a:pt x="516" y="297"/>
                  </a:cubicBezTo>
                  <a:cubicBezTo>
                    <a:pt x="516" y="276"/>
                    <a:pt x="502" y="269"/>
                    <a:pt x="488" y="269"/>
                  </a:cubicBezTo>
                  <a:cubicBezTo>
                    <a:pt x="431" y="269"/>
                    <a:pt x="431" y="269"/>
                    <a:pt x="431" y="269"/>
                  </a:cubicBezTo>
                  <a:cubicBezTo>
                    <a:pt x="417" y="269"/>
                    <a:pt x="403" y="276"/>
                    <a:pt x="403" y="297"/>
                  </a:cubicBezTo>
                  <a:cubicBezTo>
                    <a:pt x="403" y="396"/>
                    <a:pt x="403" y="396"/>
                    <a:pt x="403" y="396"/>
                  </a:cubicBezTo>
                  <a:cubicBezTo>
                    <a:pt x="403" y="417"/>
                    <a:pt x="417" y="424"/>
                    <a:pt x="431" y="4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8" name="Freeform 26"/>
            <p:cNvSpPr>
              <a:spLocks noChangeArrowheads="1"/>
            </p:cNvSpPr>
            <p:nvPr/>
          </p:nvSpPr>
          <p:spPr bwMode="auto">
            <a:xfrm>
              <a:off x="9012172" y="475455"/>
              <a:ext cx="219067" cy="184150"/>
            </a:xfrm>
            <a:custGeom>
              <a:avLst/>
              <a:gdLst>
                <a:gd name="T0" fmla="*/ 208276 w 609"/>
                <a:gd name="T1" fmla="*/ 183789 h 510"/>
                <a:gd name="T2" fmla="*/ 208276 w 609"/>
                <a:gd name="T3" fmla="*/ 183789 h 510"/>
                <a:gd name="T4" fmla="*/ 10072 w 609"/>
                <a:gd name="T5" fmla="*/ 183789 h 510"/>
                <a:gd name="T6" fmla="*/ 0 w 609"/>
                <a:gd name="T7" fmla="*/ 176206 h 510"/>
                <a:gd name="T8" fmla="*/ 0 w 609"/>
                <a:gd name="T9" fmla="*/ 173679 h 510"/>
                <a:gd name="T10" fmla="*/ 10072 w 609"/>
                <a:gd name="T11" fmla="*/ 163207 h 510"/>
                <a:gd name="T12" fmla="*/ 208276 w 609"/>
                <a:gd name="T13" fmla="*/ 163207 h 510"/>
                <a:gd name="T14" fmla="*/ 218707 w 609"/>
                <a:gd name="T15" fmla="*/ 173679 h 510"/>
                <a:gd name="T16" fmla="*/ 218707 w 609"/>
                <a:gd name="T17" fmla="*/ 176206 h 510"/>
                <a:gd name="T18" fmla="*/ 208276 w 609"/>
                <a:gd name="T19" fmla="*/ 183789 h 510"/>
                <a:gd name="T20" fmla="*/ 188131 w 609"/>
                <a:gd name="T21" fmla="*/ 142987 h 510"/>
                <a:gd name="T22" fmla="*/ 188131 w 609"/>
                <a:gd name="T23" fmla="*/ 142987 h 510"/>
                <a:gd name="T24" fmla="*/ 178059 w 609"/>
                <a:gd name="T25" fmla="*/ 153097 h 510"/>
                <a:gd name="T26" fmla="*/ 157556 w 609"/>
                <a:gd name="T27" fmla="*/ 153097 h 510"/>
                <a:gd name="T28" fmla="*/ 147484 w 609"/>
                <a:gd name="T29" fmla="*/ 142987 h 510"/>
                <a:gd name="T30" fmla="*/ 147484 w 609"/>
                <a:gd name="T31" fmla="*/ 71494 h 510"/>
                <a:gd name="T32" fmla="*/ 147484 w 609"/>
                <a:gd name="T33" fmla="*/ 71494 h 510"/>
                <a:gd name="T34" fmla="*/ 147484 w 609"/>
                <a:gd name="T35" fmla="*/ 50912 h 510"/>
                <a:gd name="T36" fmla="*/ 157556 w 609"/>
                <a:gd name="T37" fmla="*/ 40802 h 510"/>
                <a:gd name="T38" fmla="*/ 178059 w 609"/>
                <a:gd name="T39" fmla="*/ 40802 h 510"/>
                <a:gd name="T40" fmla="*/ 188131 w 609"/>
                <a:gd name="T41" fmla="*/ 50912 h 510"/>
                <a:gd name="T42" fmla="*/ 188131 w 609"/>
                <a:gd name="T43" fmla="*/ 122406 h 510"/>
                <a:gd name="T44" fmla="*/ 188131 w 609"/>
                <a:gd name="T45" fmla="*/ 122406 h 510"/>
                <a:gd name="T46" fmla="*/ 188131 w 609"/>
                <a:gd name="T47" fmla="*/ 142987 h 510"/>
                <a:gd name="T48" fmla="*/ 119426 w 609"/>
                <a:gd name="T49" fmla="*/ 153097 h 510"/>
                <a:gd name="T50" fmla="*/ 119426 w 609"/>
                <a:gd name="T51" fmla="*/ 153097 h 510"/>
                <a:gd name="T52" fmla="*/ 99282 w 609"/>
                <a:gd name="T53" fmla="*/ 153097 h 510"/>
                <a:gd name="T54" fmla="*/ 88850 w 609"/>
                <a:gd name="T55" fmla="*/ 142987 h 510"/>
                <a:gd name="T56" fmla="*/ 88850 w 609"/>
                <a:gd name="T57" fmla="*/ 122406 h 510"/>
                <a:gd name="T58" fmla="*/ 88850 w 609"/>
                <a:gd name="T59" fmla="*/ 30692 h 510"/>
                <a:gd name="T60" fmla="*/ 88850 w 609"/>
                <a:gd name="T61" fmla="*/ 10110 h 510"/>
                <a:gd name="T62" fmla="*/ 99282 w 609"/>
                <a:gd name="T63" fmla="*/ 0 h 510"/>
                <a:gd name="T64" fmla="*/ 119426 w 609"/>
                <a:gd name="T65" fmla="*/ 0 h 510"/>
                <a:gd name="T66" fmla="*/ 129498 w 609"/>
                <a:gd name="T67" fmla="*/ 10110 h 510"/>
                <a:gd name="T68" fmla="*/ 129498 w 609"/>
                <a:gd name="T69" fmla="*/ 30692 h 510"/>
                <a:gd name="T70" fmla="*/ 129498 w 609"/>
                <a:gd name="T71" fmla="*/ 122406 h 510"/>
                <a:gd name="T72" fmla="*/ 129498 w 609"/>
                <a:gd name="T73" fmla="*/ 142987 h 510"/>
                <a:gd name="T74" fmla="*/ 119426 w 609"/>
                <a:gd name="T75" fmla="*/ 153097 h 510"/>
                <a:gd name="T76" fmla="*/ 60792 w 609"/>
                <a:gd name="T77" fmla="*/ 153097 h 510"/>
                <a:gd name="T78" fmla="*/ 60792 w 609"/>
                <a:gd name="T79" fmla="*/ 153097 h 510"/>
                <a:gd name="T80" fmla="*/ 40648 w 609"/>
                <a:gd name="T81" fmla="*/ 153097 h 510"/>
                <a:gd name="T82" fmla="*/ 30576 w 609"/>
                <a:gd name="T83" fmla="*/ 142987 h 510"/>
                <a:gd name="T84" fmla="*/ 30576 w 609"/>
                <a:gd name="T85" fmla="*/ 122406 h 510"/>
                <a:gd name="T86" fmla="*/ 30576 w 609"/>
                <a:gd name="T87" fmla="*/ 122406 h 510"/>
                <a:gd name="T88" fmla="*/ 30576 w 609"/>
                <a:gd name="T89" fmla="*/ 102185 h 510"/>
                <a:gd name="T90" fmla="*/ 40648 w 609"/>
                <a:gd name="T91" fmla="*/ 91714 h 510"/>
                <a:gd name="T92" fmla="*/ 60792 w 609"/>
                <a:gd name="T93" fmla="*/ 91714 h 510"/>
                <a:gd name="T94" fmla="*/ 71224 w 609"/>
                <a:gd name="T95" fmla="*/ 102185 h 510"/>
                <a:gd name="T96" fmla="*/ 71224 w 609"/>
                <a:gd name="T97" fmla="*/ 122406 h 510"/>
                <a:gd name="T98" fmla="*/ 71224 w 609"/>
                <a:gd name="T99" fmla="*/ 122406 h 510"/>
                <a:gd name="T100" fmla="*/ 71224 w 609"/>
                <a:gd name="T101" fmla="*/ 142987 h 510"/>
                <a:gd name="T102" fmla="*/ 60792 w 609"/>
                <a:gd name="T103" fmla="*/ 153097 h 51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09" h="510">
                  <a:moveTo>
                    <a:pt x="579" y="509"/>
                  </a:moveTo>
                  <a:lnTo>
                    <a:pt x="579" y="509"/>
                  </a:lnTo>
                  <a:cubicBezTo>
                    <a:pt x="28" y="509"/>
                    <a:pt x="28" y="509"/>
                    <a:pt x="28" y="509"/>
                  </a:cubicBezTo>
                  <a:cubicBezTo>
                    <a:pt x="14" y="509"/>
                    <a:pt x="0" y="502"/>
                    <a:pt x="0" y="488"/>
                  </a:cubicBezTo>
                  <a:cubicBezTo>
                    <a:pt x="0" y="481"/>
                    <a:pt x="0" y="481"/>
                    <a:pt x="0" y="481"/>
                  </a:cubicBezTo>
                  <a:cubicBezTo>
                    <a:pt x="0" y="467"/>
                    <a:pt x="14" y="452"/>
                    <a:pt x="28" y="452"/>
                  </a:cubicBezTo>
                  <a:cubicBezTo>
                    <a:pt x="579" y="452"/>
                    <a:pt x="579" y="452"/>
                    <a:pt x="579" y="452"/>
                  </a:cubicBezTo>
                  <a:cubicBezTo>
                    <a:pt x="594" y="452"/>
                    <a:pt x="608" y="467"/>
                    <a:pt x="608" y="481"/>
                  </a:cubicBezTo>
                  <a:cubicBezTo>
                    <a:pt x="608" y="488"/>
                    <a:pt x="608" y="488"/>
                    <a:pt x="608" y="488"/>
                  </a:cubicBezTo>
                  <a:cubicBezTo>
                    <a:pt x="608" y="502"/>
                    <a:pt x="594" y="509"/>
                    <a:pt x="579" y="509"/>
                  </a:cubicBezTo>
                  <a:close/>
                  <a:moveTo>
                    <a:pt x="523" y="396"/>
                  </a:moveTo>
                  <a:lnTo>
                    <a:pt x="523" y="396"/>
                  </a:lnTo>
                  <a:cubicBezTo>
                    <a:pt x="523" y="417"/>
                    <a:pt x="509" y="424"/>
                    <a:pt x="495" y="424"/>
                  </a:cubicBezTo>
                  <a:cubicBezTo>
                    <a:pt x="438" y="424"/>
                    <a:pt x="438" y="424"/>
                    <a:pt x="438" y="424"/>
                  </a:cubicBezTo>
                  <a:cubicBezTo>
                    <a:pt x="417" y="424"/>
                    <a:pt x="410" y="417"/>
                    <a:pt x="410" y="396"/>
                  </a:cubicBezTo>
                  <a:cubicBezTo>
                    <a:pt x="410" y="198"/>
                    <a:pt x="410" y="198"/>
                    <a:pt x="410" y="198"/>
                  </a:cubicBezTo>
                  <a:cubicBezTo>
                    <a:pt x="410" y="141"/>
                    <a:pt x="410" y="141"/>
                    <a:pt x="410" y="141"/>
                  </a:cubicBezTo>
                  <a:cubicBezTo>
                    <a:pt x="410" y="127"/>
                    <a:pt x="417" y="113"/>
                    <a:pt x="438" y="113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509" y="113"/>
                    <a:pt x="523" y="127"/>
                    <a:pt x="523" y="141"/>
                  </a:cubicBezTo>
                  <a:cubicBezTo>
                    <a:pt x="523" y="339"/>
                    <a:pt x="523" y="339"/>
                    <a:pt x="523" y="339"/>
                  </a:cubicBezTo>
                  <a:lnTo>
                    <a:pt x="523" y="396"/>
                  </a:lnTo>
                  <a:close/>
                  <a:moveTo>
                    <a:pt x="332" y="424"/>
                  </a:moveTo>
                  <a:lnTo>
                    <a:pt x="332" y="424"/>
                  </a:lnTo>
                  <a:cubicBezTo>
                    <a:pt x="276" y="424"/>
                    <a:pt x="276" y="424"/>
                    <a:pt x="276" y="424"/>
                  </a:cubicBezTo>
                  <a:cubicBezTo>
                    <a:pt x="262" y="424"/>
                    <a:pt x="247" y="417"/>
                    <a:pt x="247" y="396"/>
                  </a:cubicBezTo>
                  <a:cubicBezTo>
                    <a:pt x="247" y="339"/>
                    <a:pt x="247" y="339"/>
                    <a:pt x="247" y="339"/>
                  </a:cubicBezTo>
                  <a:cubicBezTo>
                    <a:pt x="247" y="85"/>
                    <a:pt x="247" y="85"/>
                    <a:pt x="247" y="85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7" y="14"/>
                    <a:pt x="262" y="0"/>
                    <a:pt x="276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46" y="0"/>
                    <a:pt x="360" y="14"/>
                    <a:pt x="360" y="28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0" y="339"/>
                    <a:pt x="360" y="339"/>
                    <a:pt x="360" y="339"/>
                  </a:cubicBezTo>
                  <a:cubicBezTo>
                    <a:pt x="360" y="396"/>
                    <a:pt x="360" y="396"/>
                    <a:pt x="360" y="396"/>
                  </a:cubicBezTo>
                  <a:cubicBezTo>
                    <a:pt x="360" y="417"/>
                    <a:pt x="346" y="424"/>
                    <a:pt x="332" y="424"/>
                  </a:cubicBezTo>
                  <a:close/>
                  <a:moveTo>
                    <a:pt x="169" y="424"/>
                  </a:moveTo>
                  <a:lnTo>
                    <a:pt x="169" y="424"/>
                  </a:lnTo>
                  <a:cubicBezTo>
                    <a:pt x="113" y="424"/>
                    <a:pt x="113" y="424"/>
                    <a:pt x="113" y="424"/>
                  </a:cubicBezTo>
                  <a:cubicBezTo>
                    <a:pt x="99" y="424"/>
                    <a:pt x="85" y="417"/>
                    <a:pt x="85" y="396"/>
                  </a:cubicBezTo>
                  <a:cubicBezTo>
                    <a:pt x="85" y="339"/>
                    <a:pt x="85" y="339"/>
                    <a:pt x="85" y="339"/>
                  </a:cubicBezTo>
                  <a:cubicBezTo>
                    <a:pt x="85" y="283"/>
                    <a:pt x="85" y="283"/>
                    <a:pt x="85" y="283"/>
                  </a:cubicBezTo>
                  <a:cubicBezTo>
                    <a:pt x="85" y="269"/>
                    <a:pt x="99" y="254"/>
                    <a:pt x="113" y="254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91" y="254"/>
                    <a:pt x="198" y="269"/>
                    <a:pt x="198" y="283"/>
                  </a:cubicBezTo>
                  <a:cubicBezTo>
                    <a:pt x="198" y="339"/>
                    <a:pt x="198" y="339"/>
                    <a:pt x="198" y="339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417"/>
                    <a:pt x="191" y="424"/>
                    <a:pt x="169" y="4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" name="Freeform 27"/>
            <p:cNvSpPr>
              <a:spLocks noChangeArrowheads="1"/>
            </p:cNvSpPr>
            <p:nvPr/>
          </p:nvSpPr>
          <p:spPr bwMode="auto">
            <a:xfrm>
              <a:off x="8634361" y="475455"/>
              <a:ext cx="217480" cy="184150"/>
            </a:xfrm>
            <a:custGeom>
              <a:avLst/>
              <a:gdLst>
                <a:gd name="T0" fmla="*/ 209171 w 602"/>
                <a:gd name="T1" fmla="*/ 183789 h 510"/>
                <a:gd name="T2" fmla="*/ 209171 w 602"/>
                <a:gd name="T3" fmla="*/ 183789 h 510"/>
                <a:gd name="T4" fmla="*/ 7587 w 602"/>
                <a:gd name="T5" fmla="*/ 183789 h 510"/>
                <a:gd name="T6" fmla="*/ 0 w 602"/>
                <a:gd name="T7" fmla="*/ 176206 h 510"/>
                <a:gd name="T8" fmla="*/ 0 w 602"/>
                <a:gd name="T9" fmla="*/ 173679 h 510"/>
                <a:gd name="T10" fmla="*/ 7587 w 602"/>
                <a:gd name="T11" fmla="*/ 163207 h 510"/>
                <a:gd name="T12" fmla="*/ 209171 w 602"/>
                <a:gd name="T13" fmla="*/ 163207 h 510"/>
                <a:gd name="T14" fmla="*/ 217119 w 602"/>
                <a:gd name="T15" fmla="*/ 173679 h 510"/>
                <a:gd name="T16" fmla="*/ 217119 w 602"/>
                <a:gd name="T17" fmla="*/ 176206 h 510"/>
                <a:gd name="T18" fmla="*/ 209171 w 602"/>
                <a:gd name="T19" fmla="*/ 183789 h 510"/>
                <a:gd name="T20" fmla="*/ 175935 w 602"/>
                <a:gd name="T21" fmla="*/ 153097 h 510"/>
                <a:gd name="T22" fmla="*/ 175935 w 602"/>
                <a:gd name="T23" fmla="*/ 153097 h 510"/>
                <a:gd name="T24" fmla="*/ 155704 w 602"/>
                <a:gd name="T25" fmla="*/ 153097 h 510"/>
                <a:gd name="T26" fmla="*/ 145589 w 602"/>
                <a:gd name="T27" fmla="*/ 142987 h 510"/>
                <a:gd name="T28" fmla="*/ 145589 w 602"/>
                <a:gd name="T29" fmla="*/ 10110 h 510"/>
                <a:gd name="T30" fmla="*/ 155704 w 602"/>
                <a:gd name="T31" fmla="*/ 0 h 510"/>
                <a:gd name="T32" fmla="*/ 175935 w 602"/>
                <a:gd name="T33" fmla="*/ 0 h 510"/>
                <a:gd name="T34" fmla="*/ 186411 w 602"/>
                <a:gd name="T35" fmla="*/ 10110 h 510"/>
                <a:gd name="T36" fmla="*/ 186411 w 602"/>
                <a:gd name="T37" fmla="*/ 142987 h 510"/>
                <a:gd name="T38" fmla="*/ 175935 w 602"/>
                <a:gd name="T39" fmla="*/ 153097 h 510"/>
                <a:gd name="T40" fmla="*/ 119939 w 602"/>
                <a:gd name="T41" fmla="*/ 153097 h 510"/>
                <a:gd name="T42" fmla="*/ 119939 w 602"/>
                <a:gd name="T43" fmla="*/ 153097 h 510"/>
                <a:gd name="T44" fmla="*/ 99708 w 602"/>
                <a:gd name="T45" fmla="*/ 153097 h 510"/>
                <a:gd name="T46" fmla="*/ 89232 w 602"/>
                <a:gd name="T47" fmla="*/ 142987 h 510"/>
                <a:gd name="T48" fmla="*/ 89232 w 602"/>
                <a:gd name="T49" fmla="*/ 58856 h 510"/>
                <a:gd name="T50" fmla="*/ 99708 w 602"/>
                <a:gd name="T51" fmla="*/ 48385 h 510"/>
                <a:gd name="T52" fmla="*/ 119939 w 602"/>
                <a:gd name="T53" fmla="*/ 48385 h 510"/>
                <a:gd name="T54" fmla="*/ 130054 w 602"/>
                <a:gd name="T55" fmla="*/ 58856 h 510"/>
                <a:gd name="T56" fmla="*/ 130054 w 602"/>
                <a:gd name="T57" fmla="*/ 142987 h 510"/>
                <a:gd name="T58" fmla="*/ 119939 w 602"/>
                <a:gd name="T59" fmla="*/ 153097 h 510"/>
                <a:gd name="T60" fmla="*/ 61053 w 602"/>
                <a:gd name="T61" fmla="*/ 153097 h 510"/>
                <a:gd name="T62" fmla="*/ 61053 w 602"/>
                <a:gd name="T63" fmla="*/ 153097 h 510"/>
                <a:gd name="T64" fmla="*/ 40823 w 602"/>
                <a:gd name="T65" fmla="*/ 153097 h 510"/>
                <a:gd name="T66" fmla="*/ 30707 w 602"/>
                <a:gd name="T67" fmla="*/ 142987 h 510"/>
                <a:gd name="T68" fmla="*/ 30707 w 602"/>
                <a:gd name="T69" fmla="*/ 107240 h 510"/>
                <a:gd name="T70" fmla="*/ 40823 w 602"/>
                <a:gd name="T71" fmla="*/ 97130 h 510"/>
                <a:gd name="T72" fmla="*/ 61053 w 602"/>
                <a:gd name="T73" fmla="*/ 97130 h 510"/>
                <a:gd name="T74" fmla="*/ 71530 w 602"/>
                <a:gd name="T75" fmla="*/ 107240 h 510"/>
                <a:gd name="T76" fmla="*/ 71530 w 602"/>
                <a:gd name="T77" fmla="*/ 142987 h 510"/>
                <a:gd name="T78" fmla="*/ 61053 w 602"/>
                <a:gd name="T79" fmla="*/ 153097 h 5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02" h="510">
                  <a:moveTo>
                    <a:pt x="579" y="509"/>
                  </a:moveTo>
                  <a:lnTo>
                    <a:pt x="579" y="509"/>
                  </a:lnTo>
                  <a:cubicBezTo>
                    <a:pt x="21" y="509"/>
                    <a:pt x="21" y="509"/>
                    <a:pt x="21" y="509"/>
                  </a:cubicBezTo>
                  <a:cubicBezTo>
                    <a:pt x="7" y="509"/>
                    <a:pt x="0" y="502"/>
                    <a:pt x="0" y="488"/>
                  </a:cubicBezTo>
                  <a:cubicBezTo>
                    <a:pt x="0" y="481"/>
                    <a:pt x="0" y="481"/>
                    <a:pt x="0" y="481"/>
                  </a:cubicBezTo>
                  <a:cubicBezTo>
                    <a:pt x="0" y="467"/>
                    <a:pt x="7" y="452"/>
                    <a:pt x="21" y="452"/>
                  </a:cubicBezTo>
                  <a:cubicBezTo>
                    <a:pt x="579" y="452"/>
                    <a:pt x="579" y="452"/>
                    <a:pt x="579" y="452"/>
                  </a:cubicBezTo>
                  <a:cubicBezTo>
                    <a:pt x="594" y="452"/>
                    <a:pt x="601" y="467"/>
                    <a:pt x="601" y="481"/>
                  </a:cubicBezTo>
                  <a:cubicBezTo>
                    <a:pt x="601" y="488"/>
                    <a:pt x="601" y="488"/>
                    <a:pt x="601" y="488"/>
                  </a:cubicBezTo>
                  <a:cubicBezTo>
                    <a:pt x="601" y="502"/>
                    <a:pt x="594" y="509"/>
                    <a:pt x="579" y="509"/>
                  </a:cubicBezTo>
                  <a:close/>
                  <a:moveTo>
                    <a:pt x="487" y="424"/>
                  </a:moveTo>
                  <a:lnTo>
                    <a:pt x="487" y="424"/>
                  </a:lnTo>
                  <a:cubicBezTo>
                    <a:pt x="431" y="424"/>
                    <a:pt x="431" y="424"/>
                    <a:pt x="431" y="424"/>
                  </a:cubicBezTo>
                  <a:cubicBezTo>
                    <a:pt x="417" y="424"/>
                    <a:pt x="403" y="417"/>
                    <a:pt x="403" y="396"/>
                  </a:cubicBezTo>
                  <a:cubicBezTo>
                    <a:pt x="403" y="28"/>
                    <a:pt x="403" y="28"/>
                    <a:pt x="403" y="28"/>
                  </a:cubicBezTo>
                  <a:cubicBezTo>
                    <a:pt x="403" y="14"/>
                    <a:pt x="417" y="0"/>
                    <a:pt x="431" y="0"/>
                  </a:cubicBezTo>
                  <a:cubicBezTo>
                    <a:pt x="487" y="0"/>
                    <a:pt x="487" y="0"/>
                    <a:pt x="487" y="0"/>
                  </a:cubicBezTo>
                  <a:cubicBezTo>
                    <a:pt x="509" y="0"/>
                    <a:pt x="516" y="14"/>
                    <a:pt x="516" y="28"/>
                  </a:cubicBezTo>
                  <a:cubicBezTo>
                    <a:pt x="516" y="396"/>
                    <a:pt x="516" y="396"/>
                    <a:pt x="516" y="396"/>
                  </a:cubicBezTo>
                  <a:cubicBezTo>
                    <a:pt x="516" y="417"/>
                    <a:pt x="509" y="424"/>
                    <a:pt x="487" y="424"/>
                  </a:cubicBezTo>
                  <a:close/>
                  <a:moveTo>
                    <a:pt x="332" y="424"/>
                  </a:moveTo>
                  <a:lnTo>
                    <a:pt x="332" y="424"/>
                  </a:lnTo>
                  <a:cubicBezTo>
                    <a:pt x="276" y="424"/>
                    <a:pt x="276" y="424"/>
                    <a:pt x="276" y="424"/>
                  </a:cubicBezTo>
                  <a:cubicBezTo>
                    <a:pt x="254" y="424"/>
                    <a:pt x="247" y="417"/>
                    <a:pt x="247" y="396"/>
                  </a:cubicBezTo>
                  <a:cubicBezTo>
                    <a:pt x="247" y="163"/>
                    <a:pt x="247" y="163"/>
                    <a:pt x="247" y="163"/>
                  </a:cubicBezTo>
                  <a:cubicBezTo>
                    <a:pt x="247" y="149"/>
                    <a:pt x="254" y="134"/>
                    <a:pt x="276" y="134"/>
                  </a:cubicBezTo>
                  <a:cubicBezTo>
                    <a:pt x="332" y="134"/>
                    <a:pt x="332" y="134"/>
                    <a:pt x="332" y="134"/>
                  </a:cubicBezTo>
                  <a:cubicBezTo>
                    <a:pt x="346" y="134"/>
                    <a:pt x="360" y="149"/>
                    <a:pt x="360" y="163"/>
                  </a:cubicBezTo>
                  <a:cubicBezTo>
                    <a:pt x="360" y="396"/>
                    <a:pt x="360" y="396"/>
                    <a:pt x="360" y="396"/>
                  </a:cubicBezTo>
                  <a:cubicBezTo>
                    <a:pt x="360" y="417"/>
                    <a:pt x="346" y="424"/>
                    <a:pt x="332" y="424"/>
                  </a:cubicBezTo>
                  <a:close/>
                  <a:moveTo>
                    <a:pt x="169" y="424"/>
                  </a:moveTo>
                  <a:lnTo>
                    <a:pt x="169" y="424"/>
                  </a:lnTo>
                  <a:cubicBezTo>
                    <a:pt x="113" y="424"/>
                    <a:pt x="113" y="424"/>
                    <a:pt x="113" y="424"/>
                  </a:cubicBezTo>
                  <a:cubicBezTo>
                    <a:pt x="99" y="424"/>
                    <a:pt x="85" y="417"/>
                    <a:pt x="85" y="396"/>
                  </a:cubicBezTo>
                  <a:cubicBezTo>
                    <a:pt x="85" y="297"/>
                    <a:pt x="85" y="297"/>
                    <a:pt x="85" y="297"/>
                  </a:cubicBezTo>
                  <a:cubicBezTo>
                    <a:pt x="85" y="276"/>
                    <a:pt x="99" y="269"/>
                    <a:pt x="113" y="269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84" y="269"/>
                    <a:pt x="198" y="276"/>
                    <a:pt x="198" y="297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417"/>
                    <a:pt x="184" y="424"/>
                    <a:pt x="169" y="4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0" name="Freeform 28"/>
            <p:cNvSpPr>
              <a:spLocks noChangeArrowheads="1"/>
            </p:cNvSpPr>
            <p:nvPr/>
          </p:nvSpPr>
          <p:spPr bwMode="auto">
            <a:xfrm>
              <a:off x="8275599" y="496092"/>
              <a:ext cx="176207" cy="142875"/>
            </a:xfrm>
            <a:custGeom>
              <a:avLst/>
              <a:gdLst>
                <a:gd name="T0" fmla="*/ 168279 w 489"/>
                <a:gd name="T1" fmla="*/ 142515 h 397"/>
                <a:gd name="T2" fmla="*/ 168279 w 489"/>
                <a:gd name="T3" fmla="*/ 142515 h 397"/>
                <a:gd name="T4" fmla="*/ 89365 w 489"/>
                <a:gd name="T5" fmla="*/ 142515 h 397"/>
                <a:gd name="T6" fmla="*/ 81798 w 489"/>
                <a:gd name="T7" fmla="*/ 134957 h 397"/>
                <a:gd name="T8" fmla="*/ 81798 w 489"/>
                <a:gd name="T9" fmla="*/ 132438 h 397"/>
                <a:gd name="T10" fmla="*/ 89365 w 489"/>
                <a:gd name="T11" fmla="*/ 122361 h 397"/>
                <a:gd name="T12" fmla="*/ 168279 w 489"/>
                <a:gd name="T13" fmla="*/ 122361 h 397"/>
                <a:gd name="T14" fmla="*/ 175847 w 489"/>
                <a:gd name="T15" fmla="*/ 132438 h 397"/>
                <a:gd name="T16" fmla="*/ 175847 w 489"/>
                <a:gd name="T17" fmla="*/ 134957 h 397"/>
                <a:gd name="T18" fmla="*/ 168279 w 489"/>
                <a:gd name="T19" fmla="*/ 142515 h 397"/>
                <a:gd name="T20" fmla="*/ 76392 w 489"/>
                <a:gd name="T21" fmla="*/ 79175 h 397"/>
                <a:gd name="T22" fmla="*/ 76392 w 489"/>
                <a:gd name="T23" fmla="*/ 79175 h 397"/>
                <a:gd name="T24" fmla="*/ 76392 w 489"/>
                <a:gd name="T25" fmla="*/ 79175 h 397"/>
                <a:gd name="T26" fmla="*/ 15495 w 489"/>
                <a:gd name="T27" fmla="*/ 139996 h 397"/>
                <a:gd name="T28" fmla="*/ 15495 w 489"/>
                <a:gd name="T29" fmla="*/ 139996 h 397"/>
                <a:gd name="T30" fmla="*/ 10450 w 489"/>
                <a:gd name="T31" fmla="*/ 142515 h 397"/>
                <a:gd name="T32" fmla="*/ 0 w 489"/>
                <a:gd name="T33" fmla="*/ 132438 h 397"/>
                <a:gd name="T34" fmla="*/ 2522 w 489"/>
                <a:gd name="T35" fmla="*/ 127400 h 397"/>
                <a:gd name="T36" fmla="*/ 2522 w 489"/>
                <a:gd name="T37" fmla="*/ 127400 h 397"/>
                <a:gd name="T38" fmla="*/ 56213 w 489"/>
                <a:gd name="T39" fmla="*/ 71258 h 397"/>
                <a:gd name="T40" fmla="*/ 2522 w 489"/>
                <a:gd name="T41" fmla="*/ 17994 h 397"/>
                <a:gd name="T42" fmla="*/ 0 w 489"/>
                <a:gd name="T43" fmla="*/ 10437 h 397"/>
                <a:gd name="T44" fmla="*/ 10450 w 489"/>
                <a:gd name="T45" fmla="*/ 0 h 397"/>
                <a:gd name="T46" fmla="*/ 15495 w 489"/>
                <a:gd name="T47" fmla="*/ 2879 h 397"/>
                <a:gd name="T48" fmla="*/ 15495 w 489"/>
                <a:gd name="T49" fmla="*/ 2879 h 397"/>
                <a:gd name="T50" fmla="*/ 76392 w 489"/>
                <a:gd name="T51" fmla="*/ 63700 h 397"/>
                <a:gd name="T52" fmla="*/ 76392 w 489"/>
                <a:gd name="T53" fmla="*/ 63700 h 397"/>
                <a:gd name="T54" fmla="*/ 81798 w 489"/>
                <a:gd name="T55" fmla="*/ 71258 h 397"/>
                <a:gd name="T56" fmla="*/ 81798 w 489"/>
                <a:gd name="T57" fmla="*/ 71258 h 397"/>
                <a:gd name="T58" fmla="*/ 81798 w 489"/>
                <a:gd name="T59" fmla="*/ 71258 h 397"/>
                <a:gd name="T60" fmla="*/ 76392 w 489"/>
                <a:gd name="T61" fmla="*/ 79175 h 39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89" h="397">
                  <a:moveTo>
                    <a:pt x="467" y="396"/>
                  </a:moveTo>
                  <a:lnTo>
                    <a:pt x="467" y="396"/>
                  </a:lnTo>
                  <a:cubicBezTo>
                    <a:pt x="248" y="396"/>
                    <a:pt x="248" y="396"/>
                    <a:pt x="248" y="396"/>
                  </a:cubicBezTo>
                  <a:cubicBezTo>
                    <a:pt x="234" y="396"/>
                    <a:pt x="227" y="389"/>
                    <a:pt x="227" y="375"/>
                  </a:cubicBezTo>
                  <a:cubicBezTo>
                    <a:pt x="227" y="368"/>
                    <a:pt x="227" y="368"/>
                    <a:pt x="227" y="368"/>
                  </a:cubicBezTo>
                  <a:cubicBezTo>
                    <a:pt x="227" y="354"/>
                    <a:pt x="234" y="340"/>
                    <a:pt x="248" y="340"/>
                  </a:cubicBezTo>
                  <a:cubicBezTo>
                    <a:pt x="467" y="340"/>
                    <a:pt x="467" y="340"/>
                    <a:pt x="467" y="340"/>
                  </a:cubicBezTo>
                  <a:cubicBezTo>
                    <a:pt x="481" y="340"/>
                    <a:pt x="488" y="354"/>
                    <a:pt x="488" y="368"/>
                  </a:cubicBezTo>
                  <a:cubicBezTo>
                    <a:pt x="488" y="375"/>
                    <a:pt x="488" y="375"/>
                    <a:pt x="488" y="375"/>
                  </a:cubicBezTo>
                  <a:cubicBezTo>
                    <a:pt x="488" y="389"/>
                    <a:pt x="481" y="396"/>
                    <a:pt x="467" y="396"/>
                  </a:cubicBezTo>
                  <a:close/>
                  <a:moveTo>
                    <a:pt x="212" y="220"/>
                  </a:moveTo>
                  <a:lnTo>
                    <a:pt x="212" y="220"/>
                  </a:lnTo>
                  <a:cubicBezTo>
                    <a:pt x="43" y="389"/>
                    <a:pt x="43" y="389"/>
                    <a:pt x="43" y="389"/>
                  </a:cubicBezTo>
                  <a:cubicBezTo>
                    <a:pt x="43" y="396"/>
                    <a:pt x="36" y="396"/>
                    <a:pt x="29" y="396"/>
                  </a:cubicBezTo>
                  <a:cubicBezTo>
                    <a:pt x="7" y="396"/>
                    <a:pt x="0" y="389"/>
                    <a:pt x="0" y="368"/>
                  </a:cubicBezTo>
                  <a:cubicBezTo>
                    <a:pt x="0" y="361"/>
                    <a:pt x="0" y="354"/>
                    <a:pt x="7" y="354"/>
                  </a:cubicBezTo>
                  <a:cubicBezTo>
                    <a:pt x="156" y="198"/>
                    <a:pt x="156" y="198"/>
                    <a:pt x="156" y="198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0" y="50"/>
                    <a:pt x="0" y="43"/>
                    <a:pt x="0" y="29"/>
                  </a:cubicBezTo>
                  <a:cubicBezTo>
                    <a:pt x="0" y="15"/>
                    <a:pt x="7" y="0"/>
                    <a:pt x="29" y="0"/>
                  </a:cubicBezTo>
                  <a:cubicBezTo>
                    <a:pt x="36" y="0"/>
                    <a:pt x="43" y="8"/>
                    <a:pt x="43" y="8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20" y="184"/>
                    <a:pt x="227" y="191"/>
                    <a:pt x="227" y="198"/>
                  </a:cubicBezTo>
                  <a:cubicBezTo>
                    <a:pt x="227" y="206"/>
                    <a:pt x="220" y="213"/>
                    <a:pt x="212" y="2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1" name="Freeform 29"/>
            <p:cNvSpPr>
              <a:spLocks noChangeArrowheads="1"/>
            </p:cNvSpPr>
            <p:nvPr/>
          </p:nvSpPr>
          <p:spPr bwMode="auto">
            <a:xfrm>
              <a:off x="7872388" y="507205"/>
              <a:ext cx="219067" cy="122237"/>
            </a:xfrm>
            <a:custGeom>
              <a:avLst/>
              <a:gdLst>
                <a:gd name="T0" fmla="*/ 208618 w 608"/>
                <a:gd name="T1" fmla="*/ 20133 h 340"/>
                <a:gd name="T2" fmla="*/ 208618 w 608"/>
                <a:gd name="T3" fmla="*/ 20133 h 340"/>
                <a:gd name="T4" fmla="*/ 107011 w 608"/>
                <a:gd name="T5" fmla="*/ 20133 h 340"/>
                <a:gd name="T6" fmla="*/ 96562 w 608"/>
                <a:gd name="T7" fmla="*/ 10067 h 340"/>
                <a:gd name="T8" fmla="*/ 107011 w 608"/>
                <a:gd name="T9" fmla="*/ 0 h 340"/>
                <a:gd name="T10" fmla="*/ 208618 w 608"/>
                <a:gd name="T11" fmla="*/ 0 h 340"/>
                <a:gd name="T12" fmla="*/ 218707 w 608"/>
                <a:gd name="T13" fmla="*/ 10067 h 340"/>
                <a:gd name="T14" fmla="*/ 208618 w 608"/>
                <a:gd name="T15" fmla="*/ 20133 h 340"/>
                <a:gd name="T16" fmla="*/ 208618 w 608"/>
                <a:gd name="T17" fmla="*/ 101385 h 340"/>
                <a:gd name="T18" fmla="*/ 208618 w 608"/>
                <a:gd name="T19" fmla="*/ 101385 h 340"/>
                <a:gd name="T20" fmla="*/ 218707 w 608"/>
                <a:gd name="T21" fmla="*/ 111811 h 340"/>
                <a:gd name="T22" fmla="*/ 208618 w 608"/>
                <a:gd name="T23" fmla="*/ 121877 h 340"/>
                <a:gd name="T24" fmla="*/ 107011 w 608"/>
                <a:gd name="T25" fmla="*/ 121877 h 340"/>
                <a:gd name="T26" fmla="*/ 96562 w 608"/>
                <a:gd name="T27" fmla="*/ 116844 h 340"/>
                <a:gd name="T28" fmla="*/ 96562 w 608"/>
                <a:gd name="T29" fmla="*/ 116844 h 340"/>
                <a:gd name="T30" fmla="*/ 35670 w 608"/>
                <a:gd name="T31" fmla="*/ 20133 h 340"/>
                <a:gd name="T32" fmla="*/ 10089 w 608"/>
                <a:gd name="T33" fmla="*/ 20133 h 340"/>
                <a:gd name="T34" fmla="*/ 0 w 608"/>
                <a:gd name="T35" fmla="*/ 10067 h 340"/>
                <a:gd name="T36" fmla="*/ 10089 w 608"/>
                <a:gd name="T37" fmla="*/ 0 h 340"/>
                <a:gd name="T38" fmla="*/ 40715 w 608"/>
                <a:gd name="T39" fmla="*/ 0 h 340"/>
                <a:gd name="T40" fmla="*/ 40715 w 608"/>
                <a:gd name="T41" fmla="*/ 0 h 340"/>
                <a:gd name="T42" fmla="*/ 50803 w 608"/>
                <a:gd name="T43" fmla="*/ 5033 h 340"/>
                <a:gd name="T44" fmla="*/ 50803 w 608"/>
                <a:gd name="T45" fmla="*/ 5033 h 340"/>
                <a:gd name="T46" fmla="*/ 112056 w 608"/>
                <a:gd name="T47" fmla="*/ 101385 h 340"/>
                <a:gd name="T48" fmla="*/ 208618 w 608"/>
                <a:gd name="T49" fmla="*/ 101385 h 3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8" h="340">
                  <a:moveTo>
                    <a:pt x="579" y="56"/>
                  </a:moveTo>
                  <a:lnTo>
                    <a:pt x="579" y="56"/>
                  </a:lnTo>
                  <a:cubicBezTo>
                    <a:pt x="297" y="56"/>
                    <a:pt x="297" y="56"/>
                    <a:pt x="297" y="56"/>
                  </a:cubicBezTo>
                  <a:cubicBezTo>
                    <a:pt x="275" y="56"/>
                    <a:pt x="268" y="49"/>
                    <a:pt x="268" y="28"/>
                  </a:cubicBezTo>
                  <a:cubicBezTo>
                    <a:pt x="268" y="14"/>
                    <a:pt x="275" y="0"/>
                    <a:pt x="297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3" y="0"/>
                    <a:pt x="607" y="14"/>
                    <a:pt x="607" y="28"/>
                  </a:cubicBezTo>
                  <a:cubicBezTo>
                    <a:pt x="607" y="49"/>
                    <a:pt x="593" y="56"/>
                    <a:pt x="579" y="56"/>
                  </a:cubicBezTo>
                  <a:close/>
                  <a:moveTo>
                    <a:pt x="579" y="282"/>
                  </a:moveTo>
                  <a:lnTo>
                    <a:pt x="579" y="282"/>
                  </a:lnTo>
                  <a:cubicBezTo>
                    <a:pt x="593" y="282"/>
                    <a:pt x="607" y="297"/>
                    <a:pt x="607" y="311"/>
                  </a:cubicBezTo>
                  <a:cubicBezTo>
                    <a:pt x="607" y="332"/>
                    <a:pt x="593" y="339"/>
                    <a:pt x="579" y="339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82" y="339"/>
                    <a:pt x="275" y="339"/>
                    <a:pt x="268" y="325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9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27" y="0"/>
                    <a:pt x="134" y="7"/>
                    <a:pt x="141" y="14"/>
                  </a:cubicBezTo>
                  <a:cubicBezTo>
                    <a:pt x="311" y="282"/>
                    <a:pt x="311" y="282"/>
                    <a:pt x="311" y="282"/>
                  </a:cubicBezTo>
                  <a:lnTo>
                    <a:pt x="579" y="2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2" name="Freeform 30"/>
            <p:cNvSpPr>
              <a:spLocks noChangeArrowheads="1"/>
            </p:cNvSpPr>
            <p:nvPr/>
          </p:nvSpPr>
          <p:spPr bwMode="auto">
            <a:xfrm>
              <a:off x="7496165" y="464342"/>
              <a:ext cx="211129" cy="211138"/>
            </a:xfrm>
            <a:custGeom>
              <a:avLst/>
              <a:gdLst>
                <a:gd name="T0" fmla="*/ 170126 w 587"/>
                <a:gd name="T1" fmla="*/ 81290 h 587"/>
                <a:gd name="T2" fmla="*/ 170126 w 587"/>
                <a:gd name="T3" fmla="*/ 81290 h 587"/>
                <a:gd name="T4" fmla="*/ 149984 w 587"/>
                <a:gd name="T5" fmla="*/ 81290 h 587"/>
                <a:gd name="T6" fmla="*/ 149984 w 587"/>
                <a:gd name="T7" fmla="*/ 129488 h 587"/>
                <a:gd name="T8" fmla="*/ 170126 w 587"/>
                <a:gd name="T9" fmla="*/ 129488 h 587"/>
                <a:gd name="T10" fmla="*/ 210769 w 587"/>
                <a:gd name="T11" fmla="*/ 170133 h 587"/>
                <a:gd name="T12" fmla="*/ 170126 w 587"/>
                <a:gd name="T13" fmla="*/ 210778 h 587"/>
                <a:gd name="T14" fmla="*/ 129483 w 587"/>
                <a:gd name="T15" fmla="*/ 170133 h 587"/>
                <a:gd name="T16" fmla="*/ 129483 w 587"/>
                <a:gd name="T17" fmla="*/ 149991 h 587"/>
                <a:gd name="T18" fmla="*/ 81286 w 587"/>
                <a:gd name="T19" fmla="*/ 149991 h 587"/>
                <a:gd name="T20" fmla="*/ 81286 w 587"/>
                <a:gd name="T21" fmla="*/ 170133 h 587"/>
                <a:gd name="T22" fmla="*/ 40643 w 587"/>
                <a:gd name="T23" fmla="*/ 210778 h 587"/>
                <a:gd name="T24" fmla="*/ 0 w 587"/>
                <a:gd name="T25" fmla="*/ 170133 h 587"/>
                <a:gd name="T26" fmla="*/ 40643 w 587"/>
                <a:gd name="T27" fmla="*/ 129488 h 587"/>
                <a:gd name="T28" fmla="*/ 60785 w 587"/>
                <a:gd name="T29" fmla="*/ 129488 h 587"/>
                <a:gd name="T30" fmla="*/ 60785 w 587"/>
                <a:gd name="T31" fmla="*/ 81290 h 587"/>
                <a:gd name="T32" fmla="*/ 40643 w 587"/>
                <a:gd name="T33" fmla="*/ 81290 h 587"/>
                <a:gd name="T34" fmla="*/ 0 w 587"/>
                <a:gd name="T35" fmla="*/ 40645 h 587"/>
                <a:gd name="T36" fmla="*/ 40643 w 587"/>
                <a:gd name="T37" fmla="*/ 0 h 587"/>
                <a:gd name="T38" fmla="*/ 81286 w 587"/>
                <a:gd name="T39" fmla="*/ 40645 h 587"/>
                <a:gd name="T40" fmla="*/ 81286 w 587"/>
                <a:gd name="T41" fmla="*/ 60788 h 587"/>
                <a:gd name="T42" fmla="*/ 129483 w 587"/>
                <a:gd name="T43" fmla="*/ 60788 h 587"/>
                <a:gd name="T44" fmla="*/ 129483 w 587"/>
                <a:gd name="T45" fmla="*/ 40645 h 587"/>
                <a:gd name="T46" fmla="*/ 170126 w 587"/>
                <a:gd name="T47" fmla="*/ 0 h 587"/>
                <a:gd name="T48" fmla="*/ 210769 w 587"/>
                <a:gd name="T49" fmla="*/ 40645 h 587"/>
                <a:gd name="T50" fmla="*/ 170126 w 587"/>
                <a:gd name="T51" fmla="*/ 81290 h 587"/>
                <a:gd name="T52" fmla="*/ 149984 w 587"/>
                <a:gd name="T53" fmla="*/ 170133 h 587"/>
                <a:gd name="T54" fmla="*/ 149984 w 587"/>
                <a:gd name="T55" fmla="*/ 170133 h 587"/>
                <a:gd name="T56" fmla="*/ 170126 w 587"/>
                <a:gd name="T57" fmla="*/ 190636 h 587"/>
                <a:gd name="T58" fmla="*/ 190628 w 587"/>
                <a:gd name="T59" fmla="*/ 170133 h 587"/>
                <a:gd name="T60" fmla="*/ 172644 w 587"/>
                <a:gd name="T61" fmla="*/ 149991 h 587"/>
                <a:gd name="T62" fmla="*/ 172644 w 587"/>
                <a:gd name="T63" fmla="*/ 149991 h 587"/>
                <a:gd name="T64" fmla="*/ 149984 w 587"/>
                <a:gd name="T65" fmla="*/ 149991 h 587"/>
                <a:gd name="T66" fmla="*/ 149984 w 587"/>
                <a:gd name="T67" fmla="*/ 170133 h 587"/>
                <a:gd name="T68" fmla="*/ 60785 w 587"/>
                <a:gd name="T69" fmla="*/ 40645 h 587"/>
                <a:gd name="T70" fmla="*/ 60785 w 587"/>
                <a:gd name="T71" fmla="*/ 40645 h 587"/>
                <a:gd name="T72" fmla="*/ 40643 w 587"/>
                <a:gd name="T73" fmla="*/ 20143 h 587"/>
                <a:gd name="T74" fmla="*/ 20142 w 587"/>
                <a:gd name="T75" fmla="*/ 40645 h 587"/>
                <a:gd name="T76" fmla="*/ 40643 w 587"/>
                <a:gd name="T77" fmla="*/ 60788 h 587"/>
                <a:gd name="T78" fmla="*/ 60785 w 587"/>
                <a:gd name="T79" fmla="*/ 60788 h 587"/>
                <a:gd name="T80" fmla="*/ 60785 w 587"/>
                <a:gd name="T81" fmla="*/ 40645 h 587"/>
                <a:gd name="T82" fmla="*/ 20142 w 587"/>
                <a:gd name="T83" fmla="*/ 170133 h 587"/>
                <a:gd name="T84" fmla="*/ 20142 w 587"/>
                <a:gd name="T85" fmla="*/ 170133 h 587"/>
                <a:gd name="T86" fmla="*/ 40643 w 587"/>
                <a:gd name="T87" fmla="*/ 190636 h 587"/>
                <a:gd name="T88" fmla="*/ 60785 w 587"/>
                <a:gd name="T89" fmla="*/ 170133 h 587"/>
                <a:gd name="T90" fmla="*/ 60785 w 587"/>
                <a:gd name="T91" fmla="*/ 149991 h 587"/>
                <a:gd name="T92" fmla="*/ 40643 w 587"/>
                <a:gd name="T93" fmla="*/ 149991 h 587"/>
                <a:gd name="T94" fmla="*/ 20142 w 587"/>
                <a:gd name="T95" fmla="*/ 170133 h 587"/>
                <a:gd name="T96" fmla="*/ 129483 w 587"/>
                <a:gd name="T97" fmla="*/ 81290 h 587"/>
                <a:gd name="T98" fmla="*/ 129483 w 587"/>
                <a:gd name="T99" fmla="*/ 81290 h 587"/>
                <a:gd name="T100" fmla="*/ 81286 w 587"/>
                <a:gd name="T101" fmla="*/ 81290 h 587"/>
                <a:gd name="T102" fmla="*/ 81286 w 587"/>
                <a:gd name="T103" fmla="*/ 129488 h 587"/>
                <a:gd name="T104" fmla="*/ 129483 w 587"/>
                <a:gd name="T105" fmla="*/ 129488 h 587"/>
                <a:gd name="T106" fmla="*/ 129483 w 587"/>
                <a:gd name="T107" fmla="*/ 81290 h 587"/>
                <a:gd name="T108" fmla="*/ 170126 w 587"/>
                <a:gd name="T109" fmla="*/ 20143 h 587"/>
                <a:gd name="T110" fmla="*/ 170126 w 587"/>
                <a:gd name="T111" fmla="*/ 20143 h 587"/>
                <a:gd name="T112" fmla="*/ 149984 w 587"/>
                <a:gd name="T113" fmla="*/ 40645 h 587"/>
                <a:gd name="T114" fmla="*/ 149984 w 587"/>
                <a:gd name="T115" fmla="*/ 60788 h 587"/>
                <a:gd name="T116" fmla="*/ 170126 w 587"/>
                <a:gd name="T117" fmla="*/ 60788 h 587"/>
                <a:gd name="T118" fmla="*/ 190628 w 587"/>
                <a:gd name="T119" fmla="*/ 40645 h 587"/>
                <a:gd name="T120" fmla="*/ 170126 w 587"/>
                <a:gd name="T121" fmla="*/ 20143 h 5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87" h="587">
                  <a:moveTo>
                    <a:pt x="473" y="226"/>
                  </a:moveTo>
                  <a:lnTo>
                    <a:pt x="473" y="226"/>
                  </a:lnTo>
                  <a:cubicBezTo>
                    <a:pt x="417" y="226"/>
                    <a:pt x="417" y="226"/>
                    <a:pt x="417" y="226"/>
                  </a:cubicBezTo>
                  <a:cubicBezTo>
                    <a:pt x="417" y="360"/>
                    <a:pt x="417" y="360"/>
                    <a:pt x="417" y="360"/>
                  </a:cubicBezTo>
                  <a:cubicBezTo>
                    <a:pt x="473" y="360"/>
                    <a:pt x="473" y="360"/>
                    <a:pt x="473" y="360"/>
                  </a:cubicBezTo>
                  <a:cubicBezTo>
                    <a:pt x="537" y="360"/>
                    <a:pt x="586" y="410"/>
                    <a:pt x="586" y="473"/>
                  </a:cubicBezTo>
                  <a:cubicBezTo>
                    <a:pt x="586" y="537"/>
                    <a:pt x="537" y="586"/>
                    <a:pt x="473" y="586"/>
                  </a:cubicBezTo>
                  <a:cubicBezTo>
                    <a:pt x="410" y="586"/>
                    <a:pt x="360" y="537"/>
                    <a:pt x="360" y="473"/>
                  </a:cubicBezTo>
                  <a:cubicBezTo>
                    <a:pt x="360" y="417"/>
                    <a:pt x="360" y="417"/>
                    <a:pt x="360" y="417"/>
                  </a:cubicBezTo>
                  <a:cubicBezTo>
                    <a:pt x="226" y="417"/>
                    <a:pt x="226" y="417"/>
                    <a:pt x="226" y="417"/>
                  </a:cubicBezTo>
                  <a:cubicBezTo>
                    <a:pt x="226" y="473"/>
                    <a:pt x="226" y="473"/>
                    <a:pt x="226" y="473"/>
                  </a:cubicBezTo>
                  <a:cubicBezTo>
                    <a:pt x="226" y="537"/>
                    <a:pt x="176" y="586"/>
                    <a:pt x="113" y="586"/>
                  </a:cubicBezTo>
                  <a:cubicBezTo>
                    <a:pt x="49" y="586"/>
                    <a:pt x="0" y="537"/>
                    <a:pt x="0" y="473"/>
                  </a:cubicBezTo>
                  <a:cubicBezTo>
                    <a:pt x="0" y="410"/>
                    <a:pt x="49" y="360"/>
                    <a:pt x="113" y="360"/>
                  </a:cubicBezTo>
                  <a:cubicBezTo>
                    <a:pt x="169" y="360"/>
                    <a:pt x="169" y="360"/>
                    <a:pt x="169" y="360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13" y="226"/>
                    <a:pt x="113" y="226"/>
                    <a:pt x="113" y="226"/>
                  </a:cubicBezTo>
                  <a:cubicBezTo>
                    <a:pt x="49" y="226"/>
                    <a:pt x="0" y="176"/>
                    <a:pt x="0" y="113"/>
                  </a:cubicBezTo>
                  <a:cubicBezTo>
                    <a:pt x="0" y="49"/>
                    <a:pt x="49" y="0"/>
                    <a:pt x="113" y="0"/>
                  </a:cubicBezTo>
                  <a:cubicBezTo>
                    <a:pt x="176" y="0"/>
                    <a:pt x="226" y="49"/>
                    <a:pt x="226" y="113"/>
                  </a:cubicBezTo>
                  <a:cubicBezTo>
                    <a:pt x="226" y="169"/>
                    <a:pt x="226" y="169"/>
                    <a:pt x="226" y="169"/>
                  </a:cubicBezTo>
                  <a:cubicBezTo>
                    <a:pt x="360" y="169"/>
                    <a:pt x="360" y="169"/>
                    <a:pt x="360" y="169"/>
                  </a:cubicBezTo>
                  <a:cubicBezTo>
                    <a:pt x="360" y="113"/>
                    <a:pt x="360" y="113"/>
                    <a:pt x="360" y="113"/>
                  </a:cubicBezTo>
                  <a:cubicBezTo>
                    <a:pt x="360" y="49"/>
                    <a:pt x="410" y="0"/>
                    <a:pt x="473" y="0"/>
                  </a:cubicBezTo>
                  <a:cubicBezTo>
                    <a:pt x="537" y="0"/>
                    <a:pt x="586" y="49"/>
                    <a:pt x="586" y="113"/>
                  </a:cubicBezTo>
                  <a:cubicBezTo>
                    <a:pt x="586" y="176"/>
                    <a:pt x="537" y="226"/>
                    <a:pt x="473" y="226"/>
                  </a:cubicBezTo>
                  <a:close/>
                  <a:moveTo>
                    <a:pt x="417" y="473"/>
                  </a:moveTo>
                  <a:lnTo>
                    <a:pt x="417" y="473"/>
                  </a:lnTo>
                  <a:cubicBezTo>
                    <a:pt x="417" y="502"/>
                    <a:pt x="445" y="530"/>
                    <a:pt x="473" y="530"/>
                  </a:cubicBezTo>
                  <a:cubicBezTo>
                    <a:pt x="501" y="530"/>
                    <a:pt x="530" y="502"/>
                    <a:pt x="530" y="473"/>
                  </a:cubicBezTo>
                  <a:cubicBezTo>
                    <a:pt x="530" y="445"/>
                    <a:pt x="508" y="417"/>
                    <a:pt x="480" y="417"/>
                  </a:cubicBezTo>
                  <a:cubicBezTo>
                    <a:pt x="417" y="417"/>
                    <a:pt x="417" y="417"/>
                    <a:pt x="417" y="417"/>
                  </a:cubicBezTo>
                  <a:lnTo>
                    <a:pt x="417" y="473"/>
                  </a:lnTo>
                  <a:close/>
                  <a:moveTo>
                    <a:pt x="169" y="113"/>
                  </a:moveTo>
                  <a:lnTo>
                    <a:pt x="169" y="113"/>
                  </a:lnTo>
                  <a:cubicBezTo>
                    <a:pt x="169" y="84"/>
                    <a:pt x="148" y="56"/>
                    <a:pt x="113" y="56"/>
                  </a:cubicBezTo>
                  <a:cubicBezTo>
                    <a:pt x="84" y="56"/>
                    <a:pt x="56" y="84"/>
                    <a:pt x="56" y="113"/>
                  </a:cubicBezTo>
                  <a:cubicBezTo>
                    <a:pt x="56" y="141"/>
                    <a:pt x="84" y="169"/>
                    <a:pt x="113" y="169"/>
                  </a:cubicBezTo>
                  <a:cubicBezTo>
                    <a:pt x="169" y="169"/>
                    <a:pt x="169" y="169"/>
                    <a:pt x="169" y="169"/>
                  </a:cubicBezTo>
                  <a:lnTo>
                    <a:pt x="169" y="113"/>
                  </a:lnTo>
                  <a:close/>
                  <a:moveTo>
                    <a:pt x="56" y="473"/>
                  </a:moveTo>
                  <a:lnTo>
                    <a:pt x="56" y="473"/>
                  </a:lnTo>
                  <a:cubicBezTo>
                    <a:pt x="56" y="502"/>
                    <a:pt x="84" y="530"/>
                    <a:pt x="113" y="530"/>
                  </a:cubicBezTo>
                  <a:cubicBezTo>
                    <a:pt x="148" y="530"/>
                    <a:pt x="169" y="502"/>
                    <a:pt x="169" y="473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13" y="417"/>
                    <a:pt x="113" y="417"/>
                    <a:pt x="113" y="417"/>
                  </a:cubicBezTo>
                  <a:cubicBezTo>
                    <a:pt x="84" y="417"/>
                    <a:pt x="56" y="438"/>
                    <a:pt x="56" y="473"/>
                  </a:cubicBezTo>
                  <a:close/>
                  <a:moveTo>
                    <a:pt x="360" y="226"/>
                  </a:moveTo>
                  <a:lnTo>
                    <a:pt x="360" y="226"/>
                  </a:lnTo>
                  <a:cubicBezTo>
                    <a:pt x="226" y="226"/>
                    <a:pt x="226" y="226"/>
                    <a:pt x="226" y="226"/>
                  </a:cubicBezTo>
                  <a:cubicBezTo>
                    <a:pt x="226" y="360"/>
                    <a:pt x="226" y="360"/>
                    <a:pt x="226" y="360"/>
                  </a:cubicBezTo>
                  <a:cubicBezTo>
                    <a:pt x="360" y="360"/>
                    <a:pt x="360" y="360"/>
                    <a:pt x="360" y="360"/>
                  </a:cubicBezTo>
                  <a:lnTo>
                    <a:pt x="360" y="226"/>
                  </a:lnTo>
                  <a:close/>
                  <a:moveTo>
                    <a:pt x="473" y="56"/>
                  </a:moveTo>
                  <a:lnTo>
                    <a:pt x="473" y="56"/>
                  </a:lnTo>
                  <a:cubicBezTo>
                    <a:pt x="445" y="56"/>
                    <a:pt x="417" y="84"/>
                    <a:pt x="417" y="113"/>
                  </a:cubicBezTo>
                  <a:cubicBezTo>
                    <a:pt x="417" y="169"/>
                    <a:pt x="417" y="169"/>
                    <a:pt x="417" y="169"/>
                  </a:cubicBezTo>
                  <a:cubicBezTo>
                    <a:pt x="473" y="169"/>
                    <a:pt x="473" y="169"/>
                    <a:pt x="473" y="169"/>
                  </a:cubicBezTo>
                  <a:cubicBezTo>
                    <a:pt x="501" y="169"/>
                    <a:pt x="530" y="141"/>
                    <a:pt x="530" y="113"/>
                  </a:cubicBezTo>
                  <a:cubicBezTo>
                    <a:pt x="530" y="84"/>
                    <a:pt x="501" y="56"/>
                    <a:pt x="473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3" name="Freeform 31"/>
          <p:cNvSpPr>
            <a:spLocks noChangeArrowheads="1"/>
          </p:cNvSpPr>
          <p:nvPr/>
        </p:nvSpPr>
        <p:spPr bwMode="auto">
          <a:xfrm>
            <a:off x="7681913" y="706438"/>
            <a:ext cx="215900" cy="109537"/>
          </a:xfrm>
          <a:custGeom>
            <a:avLst/>
            <a:gdLst>
              <a:gd name="T0" fmla="*/ 205475 w 601"/>
              <a:gd name="T1" fmla="*/ 48124 h 305"/>
              <a:gd name="T2" fmla="*/ 205475 w 601"/>
              <a:gd name="T3" fmla="*/ 48124 h 305"/>
              <a:gd name="T4" fmla="*/ 195416 w 601"/>
              <a:gd name="T5" fmla="*/ 58539 h 305"/>
              <a:gd name="T6" fmla="*/ 195416 w 601"/>
              <a:gd name="T7" fmla="*/ 73623 h 305"/>
              <a:gd name="T8" fmla="*/ 144407 w 601"/>
              <a:gd name="T9" fmla="*/ 22985 h 305"/>
              <a:gd name="T10" fmla="*/ 144407 w 601"/>
              <a:gd name="T11" fmla="*/ 22985 h 305"/>
              <a:gd name="T12" fmla="*/ 124291 w 601"/>
              <a:gd name="T13" fmla="*/ 2514 h 305"/>
              <a:gd name="T14" fmla="*/ 124291 w 601"/>
              <a:gd name="T15" fmla="*/ 2514 h 305"/>
              <a:gd name="T16" fmla="*/ 116747 w 601"/>
              <a:gd name="T17" fmla="*/ 0 h 305"/>
              <a:gd name="T18" fmla="*/ 111718 w 601"/>
              <a:gd name="T19" fmla="*/ 2514 h 305"/>
              <a:gd name="T20" fmla="*/ 111718 w 601"/>
              <a:gd name="T21" fmla="*/ 2514 h 305"/>
              <a:gd name="T22" fmla="*/ 63223 w 601"/>
              <a:gd name="T23" fmla="*/ 50638 h 305"/>
              <a:gd name="T24" fmla="*/ 15087 w 601"/>
              <a:gd name="T25" fmla="*/ 2514 h 305"/>
              <a:gd name="T26" fmla="*/ 15087 w 601"/>
              <a:gd name="T27" fmla="*/ 2514 h 305"/>
              <a:gd name="T28" fmla="*/ 10058 w 601"/>
              <a:gd name="T29" fmla="*/ 0 h 305"/>
              <a:gd name="T30" fmla="*/ 0 w 601"/>
              <a:gd name="T31" fmla="*/ 10056 h 305"/>
              <a:gd name="T32" fmla="*/ 2515 w 601"/>
              <a:gd name="T33" fmla="*/ 17957 h 305"/>
              <a:gd name="T34" fmla="*/ 2515 w 601"/>
              <a:gd name="T35" fmla="*/ 17957 h 305"/>
              <a:gd name="T36" fmla="*/ 55679 w 601"/>
              <a:gd name="T37" fmla="*/ 71109 h 305"/>
              <a:gd name="T38" fmla="*/ 55679 w 601"/>
              <a:gd name="T39" fmla="*/ 71109 h 305"/>
              <a:gd name="T40" fmla="*/ 63223 w 601"/>
              <a:gd name="T41" fmla="*/ 73623 h 305"/>
              <a:gd name="T42" fmla="*/ 70767 w 601"/>
              <a:gd name="T43" fmla="*/ 71109 h 305"/>
              <a:gd name="T44" fmla="*/ 70767 w 601"/>
              <a:gd name="T45" fmla="*/ 71109 h 305"/>
              <a:gd name="T46" fmla="*/ 116747 w 601"/>
              <a:gd name="T47" fmla="*/ 25499 h 305"/>
              <a:gd name="T48" fmla="*/ 129320 w 601"/>
              <a:gd name="T49" fmla="*/ 38069 h 305"/>
              <a:gd name="T50" fmla="*/ 129320 w 601"/>
              <a:gd name="T51" fmla="*/ 38069 h 305"/>
              <a:gd name="T52" fmla="*/ 131834 w 601"/>
              <a:gd name="T53" fmla="*/ 38069 h 305"/>
              <a:gd name="T54" fmla="*/ 136863 w 601"/>
              <a:gd name="T55" fmla="*/ 43097 h 305"/>
              <a:gd name="T56" fmla="*/ 136863 w 601"/>
              <a:gd name="T57" fmla="*/ 43097 h 305"/>
              <a:gd name="T58" fmla="*/ 179970 w 601"/>
              <a:gd name="T59" fmla="*/ 88707 h 305"/>
              <a:gd name="T60" fmla="*/ 164883 w 601"/>
              <a:gd name="T61" fmla="*/ 88707 h 305"/>
              <a:gd name="T62" fmla="*/ 154824 w 601"/>
              <a:gd name="T63" fmla="*/ 99122 h 305"/>
              <a:gd name="T64" fmla="*/ 164883 w 601"/>
              <a:gd name="T65" fmla="*/ 109178 h 305"/>
              <a:gd name="T66" fmla="*/ 205475 w 601"/>
              <a:gd name="T67" fmla="*/ 109178 h 305"/>
              <a:gd name="T68" fmla="*/ 215533 w 601"/>
              <a:gd name="T69" fmla="*/ 99122 h 305"/>
              <a:gd name="T70" fmla="*/ 215533 w 601"/>
              <a:gd name="T71" fmla="*/ 58539 h 305"/>
              <a:gd name="T72" fmla="*/ 205475 w 601"/>
              <a:gd name="T73" fmla="*/ 48124 h 3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1" h="305">
                <a:moveTo>
                  <a:pt x="572" y="134"/>
                </a:moveTo>
                <a:lnTo>
                  <a:pt x="572" y="134"/>
                </a:lnTo>
                <a:cubicBezTo>
                  <a:pt x="558" y="134"/>
                  <a:pt x="544" y="141"/>
                  <a:pt x="544" y="163"/>
                </a:cubicBezTo>
                <a:cubicBezTo>
                  <a:pt x="544" y="205"/>
                  <a:pt x="544" y="205"/>
                  <a:pt x="544" y="205"/>
                </a:cubicBezTo>
                <a:cubicBezTo>
                  <a:pt x="402" y="64"/>
                  <a:pt x="402" y="64"/>
                  <a:pt x="402" y="64"/>
                </a:cubicBezTo>
                <a:cubicBezTo>
                  <a:pt x="346" y="7"/>
                  <a:pt x="346" y="7"/>
                  <a:pt x="346" y="7"/>
                </a:cubicBezTo>
                <a:cubicBezTo>
                  <a:pt x="339" y="0"/>
                  <a:pt x="332" y="0"/>
                  <a:pt x="325" y="0"/>
                </a:cubicBezTo>
                <a:cubicBezTo>
                  <a:pt x="318" y="0"/>
                  <a:pt x="311" y="0"/>
                  <a:pt x="311" y="7"/>
                </a:cubicBezTo>
                <a:cubicBezTo>
                  <a:pt x="176" y="141"/>
                  <a:pt x="176" y="141"/>
                  <a:pt x="176" y="141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0"/>
                  <a:pt x="35" y="0"/>
                  <a:pt x="28" y="0"/>
                </a:cubicBezTo>
                <a:cubicBezTo>
                  <a:pt x="7" y="0"/>
                  <a:pt x="0" y="14"/>
                  <a:pt x="0" y="28"/>
                </a:cubicBezTo>
                <a:cubicBezTo>
                  <a:pt x="0" y="35"/>
                  <a:pt x="0" y="43"/>
                  <a:pt x="7" y="50"/>
                </a:cubicBezTo>
                <a:cubicBezTo>
                  <a:pt x="155" y="198"/>
                  <a:pt x="155" y="198"/>
                  <a:pt x="155" y="198"/>
                </a:cubicBezTo>
                <a:cubicBezTo>
                  <a:pt x="162" y="205"/>
                  <a:pt x="169" y="205"/>
                  <a:pt x="176" y="205"/>
                </a:cubicBezTo>
                <a:cubicBezTo>
                  <a:pt x="183" y="205"/>
                  <a:pt x="190" y="205"/>
                  <a:pt x="197" y="198"/>
                </a:cubicBezTo>
                <a:cubicBezTo>
                  <a:pt x="325" y="71"/>
                  <a:pt x="325" y="71"/>
                  <a:pt x="325" y="71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7" y="106"/>
                  <a:pt x="367" y="106"/>
                  <a:pt x="367" y="106"/>
                </a:cubicBezTo>
                <a:cubicBezTo>
                  <a:pt x="381" y="120"/>
                  <a:pt x="381" y="120"/>
                  <a:pt x="381" y="120"/>
                </a:cubicBezTo>
                <a:cubicBezTo>
                  <a:pt x="501" y="247"/>
                  <a:pt x="501" y="247"/>
                  <a:pt x="501" y="247"/>
                </a:cubicBezTo>
                <a:cubicBezTo>
                  <a:pt x="459" y="247"/>
                  <a:pt x="459" y="247"/>
                  <a:pt x="459" y="247"/>
                </a:cubicBezTo>
                <a:cubicBezTo>
                  <a:pt x="445" y="247"/>
                  <a:pt x="431" y="254"/>
                  <a:pt x="431" y="276"/>
                </a:cubicBezTo>
                <a:cubicBezTo>
                  <a:pt x="431" y="290"/>
                  <a:pt x="445" y="304"/>
                  <a:pt x="459" y="304"/>
                </a:cubicBezTo>
                <a:cubicBezTo>
                  <a:pt x="572" y="304"/>
                  <a:pt x="572" y="304"/>
                  <a:pt x="572" y="304"/>
                </a:cubicBezTo>
                <a:cubicBezTo>
                  <a:pt x="586" y="304"/>
                  <a:pt x="600" y="290"/>
                  <a:pt x="600" y="276"/>
                </a:cubicBezTo>
                <a:cubicBezTo>
                  <a:pt x="600" y="163"/>
                  <a:pt x="600" y="163"/>
                  <a:pt x="600" y="163"/>
                </a:cubicBezTo>
                <a:cubicBezTo>
                  <a:pt x="600" y="141"/>
                  <a:pt x="586" y="134"/>
                  <a:pt x="572" y="134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4" name="Freeform 32"/>
          <p:cNvSpPr>
            <a:spLocks noChangeArrowheads="1"/>
          </p:cNvSpPr>
          <p:nvPr/>
        </p:nvSpPr>
        <p:spPr bwMode="auto">
          <a:xfrm>
            <a:off x="7299325" y="706438"/>
            <a:ext cx="219075" cy="109537"/>
          </a:xfrm>
          <a:custGeom>
            <a:avLst/>
            <a:gdLst>
              <a:gd name="T0" fmla="*/ 208635 w 609"/>
              <a:gd name="T1" fmla="*/ 61053 h 305"/>
              <a:gd name="T2" fmla="*/ 208635 w 609"/>
              <a:gd name="T3" fmla="*/ 61053 h 305"/>
              <a:gd name="T4" fmla="*/ 198563 w 609"/>
              <a:gd name="T5" fmla="*/ 50638 h 305"/>
              <a:gd name="T6" fmla="*/ 198563 w 609"/>
              <a:gd name="T7" fmla="*/ 35555 h 305"/>
              <a:gd name="T8" fmla="*/ 147484 w 609"/>
              <a:gd name="T9" fmla="*/ 86193 h 305"/>
              <a:gd name="T10" fmla="*/ 147484 w 609"/>
              <a:gd name="T11" fmla="*/ 86193 h 305"/>
              <a:gd name="T12" fmla="*/ 127339 w 609"/>
              <a:gd name="T13" fmla="*/ 104150 h 305"/>
              <a:gd name="T14" fmla="*/ 127339 w 609"/>
              <a:gd name="T15" fmla="*/ 104150 h 305"/>
              <a:gd name="T16" fmla="*/ 119785 w 609"/>
              <a:gd name="T17" fmla="*/ 109178 h 305"/>
              <a:gd name="T18" fmla="*/ 111872 w 609"/>
              <a:gd name="T19" fmla="*/ 104150 h 305"/>
              <a:gd name="T20" fmla="*/ 111872 w 609"/>
              <a:gd name="T21" fmla="*/ 104150 h 305"/>
              <a:gd name="T22" fmla="*/ 66188 w 609"/>
              <a:gd name="T23" fmla="*/ 58539 h 305"/>
              <a:gd name="T24" fmla="*/ 17986 w 609"/>
              <a:gd name="T25" fmla="*/ 104150 h 305"/>
              <a:gd name="T26" fmla="*/ 17986 w 609"/>
              <a:gd name="T27" fmla="*/ 104150 h 305"/>
              <a:gd name="T28" fmla="*/ 10432 w 609"/>
              <a:gd name="T29" fmla="*/ 109178 h 305"/>
              <a:gd name="T30" fmla="*/ 0 w 609"/>
              <a:gd name="T31" fmla="*/ 99122 h 305"/>
              <a:gd name="T32" fmla="*/ 5396 w 609"/>
              <a:gd name="T33" fmla="*/ 91221 h 305"/>
              <a:gd name="T34" fmla="*/ 5396 w 609"/>
              <a:gd name="T35" fmla="*/ 91221 h 305"/>
              <a:gd name="T36" fmla="*/ 58634 w 609"/>
              <a:gd name="T37" fmla="*/ 38069 h 305"/>
              <a:gd name="T38" fmla="*/ 58634 w 609"/>
              <a:gd name="T39" fmla="*/ 38069 h 305"/>
              <a:gd name="T40" fmla="*/ 66188 w 609"/>
              <a:gd name="T41" fmla="*/ 33041 h 305"/>
              <a:gd name="T42" fmla="*/ 71224 w 609"/>
              <a:gd name="T43" fmla="*/ 38069 h 305"/>
              <a:gd name="T44" fmla="*/ 71224 w 609"/>
              <a:gd name="T45" fmla="*/ 38069 h 305"/>
              <a:gd name="T46" fmla="*/ 119785 w 609"/>
              <a:gd name="T47" fmla="*/ 83679 h 305"/>
              <a:gd name="T48" fmla="*/ 132375 w 609"/>
              <a:gd name="T49" fmla="*/ 71109 h 305"/>
              <a:gd name="T50" fmla="*/ 132375 w 609"/>
              <a:gd name="T51" fmla="*/ 71109 h 305"/>
              <a:gd name="T52" fmla="*/ 134893 w 609"/>
              <a:gd name="T53" fmla="*/ 68595 h 305"/>
              <a:gd name="T54" fmla="*/ 139929 w 609"/>
              <a:gd name="T55" fmla="*/ 63567 h 305"/>
              <a:gd name="T56" fmla="*/ 139929 w 609"/>
              <a:gd name="T57" fmla="*/ 63567 h 305"/>
              <a:gd name="T58" fmla="*/ 183095 w 609"/>
              <a:gd name="T59" fmla="*/ 20471 h 305"/>
              <a:gd name="T60" fmla="*/ 167987 w 609"/>
              <a:gd name="T61" fmla="*/ 20471 h 305"/>
              <a:gd name="T62" fmla="*/ 157915 w 609"/>
              <a:gd name="T63" fmla="*/ 10056 h 305"/>
              <a:gd name="T64" fmla="*/ 167987 w 609"/>
              <a:gd name="T65" fmla="*/ 0 h 305"/>
              <a:gd name="T66" fmla="*/ 208635 w 609"/>
              <a:gd name="T67" fmla="*/ 0 h 305"/>
              <a:gd name="T68" fmla="*/ 218707 w 609"/>
              <a:gd name="T69" fmla="*/ 10056 h 305"/>
              <a:gd name="T70" fmla="*/ 218707 w 609"/>
              <a:gd name="T71" fmla="*/ 50638 h 305"/>
              <a:gd name="T72" fmla="*/ 208635 w 609"/>
              <a:gd name="T73" fmla="*/ 61053 h 3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305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1"/>
                </a:cubicBezTo>
                <a:cubicBezTo>
                  <a:pt x="552" y="99"/>
                  <a:pt x="552" y="99"/>
                  <a:pt x="552" y="99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354" y="290"/>
                  <a:pt x="354" y="290"/>
                  <a:pt x="354" y="290"/>
                </a:cubicBezTo>
                <a:cubicBezTo>
                  <a:pt x="347" y="297"/>
                  <a:pt x="340" y="304"/>
                  <a:pt x="333" y="304"/>
                </a:cubicBezTo>
                <a:cubicBezTo>
                  <a:pt x="326" y="304"/>
                  <a:pt x="318" y="297"/>
                  <a:pt x="311" y="290"/>
                </a:cubicBezTo>
                <a:cubicBezTo>
                  <a:pt x="184" y="163"/>
                  <a:pt x="184" y="163"/>
                  <a:pt x="184" y="163"/>
                </a:cubicBezTo>
                <a:cubicBezTo>
                  <a:pt x="50" y="290"/>
                  <a:pt x="50" y="290"/>
                  <a:pt x="50" y="290"/>
                </a:cubicBezTo>
                <a:cubicBezTo>
                  <a:pt x="43" y="297"/>
                  <a:pt x="36" y="304"/>
                  <a:pt x="29" y="304"/>
                </a:cubicBezTo>
                <a:cubicBezTo>
                  <a:pt x="15" y="304"/>
                  <a:pt x="0" y="290"/>
                  <a:pt x="0" y="276"/>
                </a:cubicBezTo>
                <a:cubicBezTo>
                  <a:pt x="0" y="269"/>
                  <a:pt x="8" y="261"/>
                  <a:pt x="15" y="254"/>
                </a:cubicBezTo>
                <a:cubicBezTo>
                  <a:pt x="163" y="106"/>
                  <a:pt x="163" y="106"/>
                  <a:pt x="163" y="106"/>
                </a:cubicBezTo>
                <a:cubicBezTo>
                  <a:pt x="170" y="99"/>
                  <a:pt x="177" y="92"/>
                  <a:pt x="184" y="92"/>
                </a:cubicBezTo>
                <a:cubicBezTo>
                  <a:pt x="191" y="92"/>
                  <a:pt x="198" y="99"/>
                  <a:pt x="198" y="106"/>
                </a:cubicBezTo>
                <a:cubicBezTo>
                  <a:pt x="333" y="233"/>
                  <a:pt x="333" y="233"/>
                  <a:pt x="333" y="233"/>
                </a:cubicBezTo>
                <a:cubicBezTo>
                  <a:pt x="368" y="198"/>
                  <a:pt x="368" y="198"/>
                  <a:pt x="368" y="198"/>
                </a:cubicBezTo>
                <a:cubicBezTo>
                  <a:pt x="375" y="191"/>
                  <a:pt x="375" y="191"/>
                  <a:pt x="375" y="191"/>
                </a:cubicBezTo>
                <a:cubicBezTo>
                  <a:pt x="389" y="177"/>
                  <a:pt x="389" y="177"/>
                  <a:pt x="389" y="177"/>
                </a:cubicBez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3"/>
                  <a:pt x="439" y="28"/>
                </a:cubicBezTo>
                <a:cubicBezTo>
                  <a:pt x="439" y="14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156"/>
                  <a:pt x="594" y="170"/>
                  <a:pt x="580" y="17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5" name="Freeform 33"/>
          <p:cNvSpPr>
            <a:spLocks noChangeArrowheads="1"/>
          </p:cNvSpPr>
          <p:nvPr/>
        </p:nvSpPr>
        <p:spPr bwMode="auto">
          <a:xfrm>
            <a:off x="6921500" y="676275"/>
            <a:ext cx="217488" cy="171450"/>
          </a:xfrm>
          <a:custGeom>
            <a:avLst/>
            <a:gdLst>
              <a:gd name="T0" fmla="*/ 155704 w 602"/>
              <a:gd name="T1" fmla="*/ 145462 h 475"/>
              <a:gd name="T2" fmla="*/ 155704 w 602"/>
              <a:gd name="T3" fmla="*/ 145462 h 475"/>
              <a:gd name="T4" fmla="*/ 155704 w 602"/>
              <a:gd name="T5" fmla="*/ 145462 h 475"/>
              <a:gd name="T6" fmla="*/ 92122 w 602"/>
              <a:gd name="T7" fmla="*/ 145462 h 475"/>
              <a:gd name="T8" fmla="*/ 92122 w 602"/>
              <a:gd name="T9" fmla="*/ 145462 h 475"/>
              <a:gd name="T10" fmla="*/ 84174 w 602"/>
              <a:gd name="T11" fmla="*/ 145462 h 475"/>
              <a:gd name="T12" fmla="*/ 71530 w 602"/>
              <a:gd name="T13" fmla="*/ 145462 h 475"/>
              <a:gd name="T14" fmla="*/ 79116 w 602"/>
              <a:gd name="T15" fmla="*/ 153042 h 475"/>
              <a:gd name="T16" fmla="*/ 81645 w 602"/>
              <a:gd name="T17" fmla="*/ 160983 h 475"/>
              <a:gd name="T18" fmla="*/ 71530 w 602"/>
              <a:gd name="T19" fmla="*/ 171089 h 475"/>
              <a:gd name="T20" fmla="*/ 63943 w 602"/>
              <a:gd name="T21" fmla="*/ 166036 h 475"/>
              <a:gd name="T22" fmla="*/ 40823 w 602"/>
              <a:gd name="T23" fmla="*/ 142935 h 475"/>
              <a:gd name="T24" fmla="*/ 38294 w 602"/>
              <a:gd name="T25" fmla="*/ 135355 h 475"/>
              <a:gd name="T26" fmla="*/ 40823 w 602"/>
              <a:gd name="T27" fmla="*/ 130302 h 475"/>
              <a:gd name="T28" fmla="*/ 63943 w 602"/>
              <a:gd name="T29" fmla="*/ 104675 h 475"/>
              <a:gd name="T30" fmla="*/ 71530 w 602"/>
              <a:gd name="T31" fmla="*/ 102148 h 475"/>
              <a:gd name="T32" fmla="*/ 81645 w 602"/>
              <a:gd name="T33" fmla="*/ 112255 h 475"/>
              <a:gd name="T34" fmla="*/ 79116 w 602"/>
              <a:gd name="T35" fmla="*/ 119835 h 475"/>
              <a:gd name="T36" fmla="*/ 71530 w 602"/>
              <a:gd name="T37" fmla="*/ 124888 h 475"/>
              <a:gd name="T38" fmla="*/ 79116 w 602"/>
              <a:gd name="T39" fmla="*/ 124888 h 475"/>
              <a:gd name="T40" fmla="*/ 79116 w 602"/>
              <a:gd name="T41" fmla="*/ 124888 h 475"/>
              <a:gd name="T42" fmla="*/ 89593 w 602"/>
              <a:gd name="T43" fmla="*/ 124888 h 475"/>
              <a:gd name="T44" fmla="*/ 89593 w 602"/>
              <a:gd name="T45" fmla="*/ 124888 h 475"/>
              <a:gd name="T46" fmla="*/ 155704 w 602"/>
              <a:gd name="T47" fmla="*/ 124888 h 475"/>
              <a:gd name="T48" fmla="*/ 196527 w 602"/>
              <a:gd name="T49" fmla="*/ 84101 h 475"/>
              <a:gd name="T50" fmla="*/ 196527 w 602"/>
              <a:gd name="T51" fmla="*/ 61361 h 475"/>
              <a:gd name="T52" fmla="*/ 207003 w 602"/>
              <a:gd name="T53" fmla="*/ 51255 h 475"/>
              <a:gd name="T54" fmla="*/ 217119 w 602"/>
              <a:gd name="T55" fmla="*/ 61361 h 475"/>
              <a:gd name="T56" fmla="*/ 217119 w 602"/>
              <a:gd name="T57" fmla="*/ 84101 h 475"/>
              <a:gd name="T58" fmla="*/ 155704 w 602"/>
              <a:gd name="T59" fmla="*/ 145462 h 475"/>
              <a:gd name="T60" fmla="*/ 153175 w 602"/>
              <a:gd name="T61" fmla="*/ 63888 h 475"/>
              <a:gd name="T62" fmla="*/ 153175 w 602"/>
              <a:gd name="T63" fmla="*/ 63888 h 475"/>
              <a:gd name="T64" fmla="*/ 145589 w 602"/>
              <a:gd name="T65" fmla="*/ 68941 h 475"/>
              <a:gd name="T66" fmla="*/ 135473 w 602"/>
              <a:gd name="T67" fmla="*/ 58834 h 475"/>
              <a:gd name="T68" fmla="*/ 140531 w 602"/>
              <a:gd name="T69" fmla="*/ 51255 h 475"/>
              <a:gd name="T70" fmla="*/ 145589 w 602"/>
              <a:gd name="T71" fmla="*/ 43314 h 475"/>
              <a:gd name="T72" fmla="*/ 140531 w 602"/>
              <a:gd name="T73" fmla="*/ 43314 h 475"/>
              <a:gd name="T74" fmla="*/ 140531 w 602"/>
              <a:gd name="T75" fmla="*/ 43314 h 475"/>
              <a:gd name="T76" fmla="*/ 130416 w 602"/>
              <a:gd name="T77" fmla="*/ 43314 h 475"/>
              <a:gd name="T78" fmla="*/ 130416 w 602"/>
              <a:gd name="T79" fmla="*/ 43314 h 475"/>
              <a:gd name="T80" fmla="*/ 61415 w 602"/>
              <a:gd name="T81" fmla="*/ 43314 h 475"/>
              <a:gd name="T82" fmla="*/ 20592 w 602"/>
              <a:gd name="T83" fmla="*/ 84101 h 475"/>
              <a:gd name="T84" fmla="*/ 20592 w 602"/>
              <a:gd name="T85" fmla="*/ 109728 h 475"/>
              <a:gd name="T86" fmla="*/ 10477 w 602"/>
              <a:gd name="T87" fmla="*/ 119835 h 475"/>
              <a:gd name="T88" fmla="*/ 0 w 602"/>
              <a:gd name="T89" fmla="*/ 109728 h 475"/>
              <a:gd name="T90" fmla="*/ 0 w 602"/>
              <a:gd name="T91" fmla="*/ 84101 h 475"/>
              <a:gd name="T92" fmla="*/ 61415 w 602"/>
              <a:gd name="T93" fmla="*/ 23101 h 475"/>
              <a:gd name="T94" fmla="*/ 61415 w 602"/>
              <a:gd name="T95" fmla="*/ 23101 h 475"/>
              <a:gd name="T96" fmla="*/ 125358 w 602"/>
              <a:gd name="T97" fmla="*/ 23101 h 475"/>
              <a:gd name="T98" fmla="*/ 125358 w 602"/>
              <a:gd name="T99" fmla="*/ 23101 h 475"/>
              <a:gd name="T100" fmla="*/ 132945 w 602"/>
              <a:gd name="T101" fmla="*/ 23101 h 475"/>
              <a:gd name="T102" fmla="*/ 145589 w 602"/>
              <a:gd name="T103" fmla="*/ 23101 h 475"/>
              <a:gd name="T104" fmla="*/ 140531 w 602"/>
              <a:gd name="T105" fmla="*/ 18047 h 475"/>
              <a:gd name="T106" fmla="*/ 135473 w 602"/>
              <a:gd name="T107" fmla="*/ 10107 h 475"/>
              <a:gd name="T108" fmla="*/ 145589 w 602"/>
              <a:gd name="T109" fmla="*/ 0 h 475"/>
              <a:gd name="T110" fmla="*/ 153175 w 602"/>
              <a:gd name="T111" fmla="*/ 2527 h 475"/>
              <a:gd name="T112" fmla="*/ 176296 w 602"/>
              <a:gd name="T113" fmla="*/ 28154 h 475"/>
              <a:gd name="T114" fmla="*/ 181354 w 602"/>
              <a:gd name="T115" fmla="*/ 33207 h 475"/>
              <a:gd name="T116" fmla="*/ 176296 w 602"/>
              <a:gd name="T117" fmla="*/ 40787 h 475"/>
              <a:gd name="T118" fmla="*/ 153175 w 602"/>
              <a:gd name="T119" fmla="*/ 63888 h 47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02" h="475">
                <a:moveTo>
                  <a:pt x="431" y="403"/>
                </a:moveTo>
                <a:lnTo>
                  <a:pt x="431" y="403"/>
                </a:lnTo>
                <a:cubicBezTo>
                  <a:pt x="255" y="403"/>
                  <a:pt x="255" y="403"/>
                  <a:pt x="255" y="403"/>
                </a:cubicBezTo>
                <a:cubicBezTo>
                  <a:pt x="233" y="403"/>
                  <a:pt x="233" y="403"/>
                  <a:pt x="233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26" y="431"/>
                  <a:pt x="226" y="439"/>
                  <a:pt x="226" y="446"/>
                </a:cubicBezTo>
                <a:cubicBezTo>
                  <a:pt x="226" y="460"/>
                  <a:pt x="212" y="474"/>
                  <a:pt x="198" y="474"/>
                </a:cubicBezTo>
                <a:cubicBezTo>
                  <a:pt x="191" y="474"/>
                  <a:pt x="184" y="467"/>
                  <a:pt x="177" y="460"/>
                </a:cubicBezTo>
                <a:cubicBezTo>
                  <a:pt x="113" y="396"/>
                  <a:pt x="113" y="396"/>
                  <a:pt x="113" y="396"/>
                </a:cubicBezTo>
                <a:cubicBezTo>
                  <a:pt x="106" y="389"/>
                  <a:pt x="106" y="382"/>
                  <a:pt x="106" y="375"/>
                </a:cubicBezTo>
                <a:cubicBezTo>
                  <a:pt x="106" y="368"/>
                  <a:pt x="106" y="361"/>
                  <a:pt x="113" y="361"/>
                </a:cubicBezTo>
                <a:cubicBezTo>
                  <a:pt x="177" y="290"/>
                  <a:pt x="177" y="290"/>
                  <a:pt x="177" y="290"/>
                </a:cubicBezTo>
                <a:cubicBezTo>
                  <a:pt x="184" y="283"/>
                  <a:pt x="191" y="283"/>
                  <a:pt x="198" y="283"/>
                </a:cubicBezTo>
                <a:cubicBezTo>
                  <a:pt x="212" y="283"/>
                  <a:pt x="226" y="297"/>
                  <a:pt x="226" y="311"/>
                </a:cubicBezTo>
                <a:cubicBezTo>
                  <a:pt x="226" y="318"/>
                  <a:pt x="226" y="325"/>
                  <a:pt x="219" y="332"/>
                </a:cubicBezTo>
                <a:cubicBezTo>
                  <a:pt x="198" y="346"/>
                  <a:pt x="198" y="346"/>
                  <a:pt x="198" y="346"/>
                </a:cubicBezTo>
                <a:cubicBezTo>
                  <a:pt x="219" y="346"/>
                  <a:pt x="219" y="346"/>
                  <a:pt x="219" y="346"/>
                </a:cubicBezTo>
                <a:cubicBezTo>
                  <a:pt x="248" y="346"/>
                  <a:pt x="248" y="346"/>
                  <a:pt x="248" y="346"/>
                </a:cubicBezTo>
                <a:cubicBezTo>
                  <a:pt x="431" y="346"/>
                  <a:pt x="431" y="346"/>
                  <a:pt x="431" y="346"/>
                </a:cubicBezTo>
                <a:cubicBezTo>
                  <a:pt x="495" y="346"/>
                  <a:pt x="544" y="297"/>
                  <a:pt x="544" y="233"/>
                </a:cubicBezTo>
                <a:cubicBezTo>
                  <a:pt x="544" y="170"/>
                  <a:pt x="544" y="170"/>
                  <a:pt x="544" y="170"/>
                </a:cubicBezTo>
                <a:cubicBezTo>
                  <a:pt x="544" y="156"/>
                  <a:pt x="559" y="142"/>
                  <a:pt x="573" y="142"/>
                </a:cubicBezTo>
                <a:cubicBezTo>
                  <a:pt x="594" y="142"/>
                  <a:pt x="601" y="156"/>
                  <a:pt x="601" y="170"/>
                </a:cubicBezTo>
                <a:cubicBezTo>
                  <a:pt x="601" y="233"/>
                  <a:pt x="601" y="233"/>
                  <a:pt x="601" y="233"/>
                </a:cubicBezTo>
                <a:cubicBezTo>
                  <a:pt x="601" y="332"/>
                  <a:pt x="530" y="403"/>
                  <a:pt x="431" y="403"/>
                </a:cubicBezTo>
                <a:close/>
                <a:moveTo>
                  <a:pt x="424" y="177"/>
                </a:moveTo>
                <a:lnTo>
                  <a:pt x="424" y="177"/>
                </a:lnTo>
                <a:cubicBezTo>
                  <a:pt x="417" y="184"/>
                  <a:pt x="410" y="191"/>
                  <a:pt x="403" y="191"/>
                </a:cubicBezTo>
                <a:cubicBezTo>
                  <a:pt x="389" y="191"/>
                  <a:pt x="375" y="177"/>
                  <a:pt x="375" y="163"/>
                </a:cubicBezTo>
                <a:cubicBezTo>
                  <a:pt x="375" y="156"/>
                  <a:pt x="382" y="149"/>
                  <a:pt x="389" y="142"/>
                </a:cubicBezTo>
                <a:cubicBezTo>
                  <a:pt x="403" y="120"/>
                  <a:pt x="403" y="120"/>
                  <a:pt x="403" y="12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1" y="120"/>
                  <a:pt x="361" y="120"/>
                  <a:pt x="361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06" y="120"/>
                  <a:pt x="57" y="170"/>
                  <a:pt x="57" y="233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57" y="318"/>
                  <a:pt x="43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142"/>
                  <a:pt x="78" y="64"/>
                  <a:pt x="170" y="64"/>
                </a:cubicBezTo>
                <a:cubicBezTo>
                  <a:pt x="347" y="64"/>
                  <a:pt x="347" y="64"/>
                  <a:pt x="347" y="64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403" y="64"/>
                  <a:pt x="403" y="64"/>
                  <a:pt x="403" y="64"/>
                </a:cubicBezTo>
                <a:cubicBezTo>
                  <a:pt x="389" y="50"/>
                  <a:pt x="389" y="50"/>
                  <a:pt x="389" y="50"/>
                </a:cubicBezTo>
                <a:cubicBezTo>
                  <a:pt x="382" y="43"/>
                  <a:pt x="375" y="35"/>
                  <a:pt x="375" y="28"/>
                </a:cubicBezTo>
                <a:cubicBezTo>
                  <a:pt x="375" y="14"/>
                  <a:pt x="389" y="0"/>
                  <a:pt x="403" y="0"/>
                </a:cubicBezTo>
                <a:cubicBezTo>
                  <a:pt x="410" y="0"/>
                  <a:pt x="417" y="0"/>
                  <a:pt x="424" y="7"/>
                </a:cubicBezTo>
                <a:cubicBezTo>
                  <a:pt x="488" y="78"/>
                  <a:pt x="488" y="78"/>
                  <a:pt x="488" y="78"/>
                </a:cubicBezTo>
                <a:cubicBezTo>
                  <a:pt x="495" y="78"/>
                  <a:pt x="502" y="85"/>
                  <a:pt x="502" y="92"/>
                </a:cubicBezTo>
                <a:cubicBezTo>
                  <a:pt x="502" y="99"/>
                  <a:pt x="495" y="106"/>
                  <a:pt x="488" y="113"/>
                </a:cubicBezTo>
                <a:lnTo>
                  <a:pt x="424" y="1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6" name="Freeform 34"/>
          <p:cNvSpPr>
            <a:spLocks noChangeArrowheads="1"/>
          </p:cNvSpPr>
          <p:nvPr/>
        </p:nvSpPr>
        <p:spPr bwMode="auto">
          <a:xfrm>
            <a:off x="6542088" y="654050"/>
            <a:ext cx="217487" cy="215900"/>
          </a:xfrm>
          <a:custGeom>
            <a:avLst/>
            <a:gdLst>
              <a:gd name="T0" fmla="*/ 207002 w 602"/>
              <a:gd name="T1" fmla="*/ 40594 h 601"/>
              <a:gd name="T2" fmla="*/ 207002 w 602"/>
              <a:gd name="T3" fmla="*/ 40594 h 601"/>
              <a:gd name="T4" fmla="*/ 196526 w 602"/>
              <a:gd name="T5" fmla="*/ 40594 h 601"/>
              <a:gd name="T6" fmla="*/ 196526 w 602"/>
              <a:gd name="T7" fmla="*/ 96275 h 601"/>
              <a:gd name="T8" fmla="*/ 196526 w 602"/>
              <a:gd name="T9" fmla="*/ 144412 h 601"/>
              <a:gd name="T10" fmla="*/ 196526 w 602"/>
              <a:gd name="T11" fmla="*/ 154830 h 601"/>
              <a:gd name="T12" fmla="*/ 186411 w 602"/>
              <a:gd name="T13" fmla="*/ 164889 h 601"/>
              <a:gd name="T14" fmla="*/ 132944 w 602"/>
              <a:gd name="T15" fmla="*/ 164889 h 601"/>
              <a:gd name="T16" fmla="*/ 166180 w 602"/>
              <a:gd name="T17" fmla="*/ 197938 h 601"/>
              <a:gd name="T18" fmla="*/ 166180 w 602"/>
              <a:gd name="T19" fmla="*/ 197938 h 601"/>
              <a:gd name="T20" fmla="*/ 168709 w 602"/>
              <a:gd name="T21" fmla="*/ 205482 h 601"/>
              <a:gd name="T22" fmla="*/ 158232 w 602"/>
              <a:gd name="T23" fmla="*/ 215541 h 601"/>
              <a:gd name="T24" fmla="*/ 153175 w 602"/>
              <a:gd name="T25" fmla="*/ 213026 h 601"/>
              <a:gd name="T26" fmla="*/ 153175 w 602"/>
              <a:gd name="T27" fmla="*/ 213026 h 601"/>
              <a:gd name="T28" fmla="*/ 117410 w 602"/>
              <a:gd name="T29" fmla="*/ 180336 h 601"/>
              <a:gd name="T30" fmla="*/ 117410 w 602"/>
              <a:gd name="T31" fmla="*/ 205482 h 601"/>
              <a:gd name="T32" fmla="*/ 107294 w 602"/>
              <a:gd name="T33" fmla="*/ 215541 h 601"/>
              <a:gd name="T34" fmla="*/ 97179 w 602"/>
              <a:gd name="T35" fmla="*/ 205482 h 601"/>
              <a:gd name="T36" fmla="*/ 97179 w 602"/>
              <a:gd name="T37" fmla="*/ 180336 h 601"/>
              <a:gd name="T38" fmla="*/ 63943 w 602"/>
              <a:gd name="T39" fmla="*/ 213026 h 601"/>
              <a:gd name="T40" fmla="*/ 63943 w 602"/>
              <a:gd name="T41" fmla="*/ 213026 h 601"/>
              <a:gd name="T42" fmla="*/ 56357 w 602"/>
              <a:gd name="T43" fmla="*/ 215541 h 601"/>
              <a:gd name="T44" fmla="*/ 45880 w 602"/>
              <a:gd name="T45" fmla="*/ 205482 h 601"/>
              <a:gd name="T46" fmla="*/ 51299 w 602"/>
              <a:gd name="T47" fmla="*/ 197938 h 601"/>
              <a:gd name="T48" fmla="*/ 51299 w 602"/>
              <a:gd name="T49" fmla="*/ 197938 h 601"/>
              <a:gd name="T50" fmla="*/ 84174 w 602"/>
              <a:gd name="T51" fmla="*/ 164889 h 601"/>
              <a:gd name="T52" fmla="*/ 30707 w 602"/>
              <a:gd name="T53" fmla="*/ 164889 h 601"/>
              <a:gd name="T54" fmla="*/ 20592 w 602"/>
              <a:gd name="T55" fmla="*/ 154830 h 601"/>
              <a:gd name="T56" fmla="*/ 20592 w 602"/>
              <a:gd name="T57" fmla="*/ 144412 h 601"/>
              <a:gd name="T58" fmla="*/ 20592 w 602"/>
              <a:gd name="T59" fmla="*/ 96275 h 601"/>
              <a:gd name="T60" fmla="*/ 20592 w 602"/>
              <a:gd name="T61" fmla="*/ 40594 h 601"/>
              <a:gd name="T62" fmla="*/ 10477 w 602"/>
              <a:gd name="T63" fmla="*/ 40594 h 601"/>
              <a:gd name="T64" fmla="*/ 0 w 602"/>
              <a:gd name="T65" fmla="*/ 30176 h 601"/>
              <a:gd name="T66" fmla="*/ 10477 w 602"/>
              <a:gd name="T67" fmla="*/ 20117 h 601"/>
              <a:gd name="T68" fmla="*/ 97179 w 602"/>
              <a:gd name="T69" fmla="*/ 20117 h 601"/>
              <a:gd name="T70" fmla="*/ 97179 w 602"/>
              <a:gd name="T71" fmla="*/ 10059 h 601"/>
              <a:gd name="T72" fmla="*/ 107294 w 602"/>
              <a:gd name="T73" fmla="*/ 0 h 601"/>
              <a:gd name="T74" fmla="*/ 117410 w 602"/>
              <a:gd name="T75" fmla="*/ 10059 h 601"/>
              <a:gd name="T76" fmla="*/ 117410 w 602"/>
              <a:gd name="T77" fmla="*/ 20117 h 601"/>
              <a:gd name="T78" fmla="*/ 207002 w 602"/>
              <a:gd name="T79" fmla="*/ 20117 h 601"/>
              <a:gd name="T80" fmla="*/ 217118 w 602"/>
              <a:gd name="T81" fmla="*/ 30176 h 601"/>
              <a:gd name="T82" fmla="*/ 207002 w 602"/>
              <a:gd name="T83" fmla="*/ 40594 h 601"/>
              <a:gd name="T84" fmla="*/ 176295 w 602"/>
              <a:gd name="T85" fmla="*/ 86216 h 601"/>
              <a:gd name="T86" fmla="*/ 176295 w 602"/>
              <a:gd name="T87" fmla="*/ 86216 h 601"/>
              <a:gd name="T88" fmla="*/ 176295 w 602"/>
              <a:gd name="T89" fmla="*/ 76158 h 601"/>
              <a:gd name="T90" fmla="*/ 176295 w 602"/>
              <a:gd name="T91" fmla="*/ 40594 h 601"/>
              <a:gd name="T92" fmla="*/ 40822 w 602"/>
              <a:gd name="T93" fmla="*/ 40594 h 601"/>
              <a:gd name="T94" fmla="*/ 40822 w 602"/>
              <a:gd name="T95" fmla="*/ 76158 h 601"/>
              <a:gd name="T96" fmla="*/ 40822 w 602"/>
              <a:gd name="T97" fmla="*/ 86216 h 601"/>
              <a:gd name="T98" fmla="*/ 40822 w 602"/>
              <a:gd name="T99" fmla="*/ 144412 h 601"/>
              <a:gd name="T100" fmla="*/ 176295 w 602"/>
              <a:gd name="T101" fmla="*/ 144412 h 601"/>
              <a:gd name="T102" fmla="*/ 176295 w 602"/>
              <a:gd name="T103" fmla="*/ 86216 h 60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2" h="601">
                <a:moveTo>
                  <a:pt x="573" y="113"/>
                </a:moveTo>
                <a:lnTo>
                  <a:pt x="573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44" y="268"/>
                  <a:pt x="544" y="268"/>
                  <a:pt x="544" y="268"/>
                </a:cubicBezTo>
                <a:cubicBezTo>
                  <a:pt x="544" y="402"/>
                  <a:pt x="544" y="402"/>
                  <a:pt x="544" y="402"/>
                </a:cubicBezTo>
                <a:cubicBezTo>
                  <a:pt x="544" y="431"/>
                  <a:pt x="544" y="431"/>
                  <a:pt x="544" y="431"/>
                </a:cubicBezTo>
                <a:cubicBezTo>
                  <a:pt x="544" y="445"/>
                  <a:pt x="530" y="459"/>
                  <a:pt x="516" y="459"/>
                </a:cubicBezTo>
                <a:cubicBezTo>
                  <a:pt x="368" y="459"/>
                  <a:pt x="368" y="459"/>
                  <a:pt x="368" y="459"/>
                </a:cubicBezTo>
                <a:cubicBezTo>
                  <a:pt x="460" y="551"/>
                  <a:pt x="460" y="551"/>
                  <a:pt x="460" y="551"/>
                </a:cubicBezTo>
                <a:cubicBezTo>
                  <a:pt x="467" y="558"/>
                  <a:pt x="467" y="565"/>
                  <a:pt x="467" y="572"/>
                </a:cubicBezTo>
                <a:cubicBezTo>
                  <a:pt x="467" y="586"/>
                  <a:pt x="460" y="600"/>
                  <a:pt x="438" y="600"/>
                </a:cubicBezTo>
                <a:cubicBezTo>
                  <a:pt x="431" y="600"/>
                  <a:pt x="424" y="600"/>
                  <a:pt x="424" y="593"/>
                </a:cubicBezTo>
                <a:cubicBezTo>
                  <a:pt x="325" y="502"/>
                  <a:pt x="325" y="502"/>
                  <a:pt x="325" y="502"/>
                </a:cubicBezTo>
                <a:cubicBezTo>
                  <a:pt x="325" y="572"/>
                  <a:pt x="325" y="572"/>
                  <a:pt x="325" y="572"/>
                </a:cubicBezTo>
                <a:cubicBezTo>
                  <a:pt x="325" y="586"/>
                  <a:pt x="318" y="600"/>
                  <a:pt x="297" y="600"/>
                </a:cubicBezTo>
                <a:cubicBezTo>
                  <a:pt x="283" y="600"/>
                  <a:pt x="269" y="586"/>
                  <a:pt x="269" y="572"/>
                </a:cubicBezTo>
                <a:cubicBezTo>
                  <a:pt x="269" y="502"/>
                  <a:pt x="269" y="502"/>
                  <a:pt x="269" y="502"/>
                </a:cubicBezTo>
                <a:cubicBezTo>
                  <a:pt x="177" y="593"/>
                  <a:pt x="177" y="593"/>
                  <a:pt x="177" y="593"/>
                </a:cubicBezTo>
                <a:cubicBezTo>
                  <a:pt x="170" y="600"/>
                  <a:pt x="163" y="600"/>
                  <a:pt x="156" y="600"/>
                </a:cubicBezTo>
                <a:cubicBezTo>
                  <a:pt x="142" y="600"/>
                  <a:pt x="127" y="586"/>
                  <a:pt x="127" y="572"/>
                </a:cubicBezTo>
                <a:cubicBezTo>
                  <a:pt x="127" y="565"/>
                  <a:pt x="135" y="558"/>
                  <a:pt x="142" y="551"/>
                </a:cubicBezTo>
                <a:cubicBezTo>
                  <a:pt x="233" y="459"/>
                  <a:pt x="233" y="459"/>
                  <a:pt x="233" y="459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64" y="459"/>
                  <a:pt x="57" y="445"/>
                  <a:pt x="57" y="431"/>
                </a:cubicBezTo>
                <a:cubicBezTo>
                  <a:pt x="57" y="402"/>
                  <a:pt x="57" y="402"/>
                  <a:pt x="57" y="402"/>
                </a:cubicBezTo>
                <a:cubicBezTo>
                  <a:pt x="57" y="268"/>
                  <a:pt x="57" y="268"/>
                  <a:pt x="57" y="268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269" y="56"/>
                  <a:pt x="269" y="56"/>
                  <a:pt x="269" y="56"/>
                </a:cubicBezTo>
                <a:cubicBezTo>
                  <a:pt x="269" y="28"/>
                  <a:pt x="269" y="28"/>
                  <a:pt x="269" y="28"/>
                </a:cubicBezTo>
                <a:cubicBezTo>
                  <a:pt x="269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63"/>
                  <a:pt x="601" y="84"/>
                </a:cubicBezTo>
                <a:cubicBezTo>
                  <a:pt x="601" y="98"/>
                  <a:pt x="587" y="113"/>
                  <a:pt x="573" y="113"/>
                </a:cubicBezTo>
                <a:close/>
                <a:moveTo>
                  <a:pt x="488" y="240"/>
                </a:moveTo>
                <a:lnTo>
                  <a:pt x="488" y="240"/>
                </a:lnTo>
                <a:cubicBezTo>
                  <a:pt x="488" y="212"/>
                  <a:pt x="488" y="212"/>
                  <a:pt x="488" y="212"/>
                </a:cubicBezTo>
                <a:cubicBezTo>
                  <a:pt x="488" y="113"/>
                  <a:pt x="488" y="113"/>
                  <a:pt x="48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212"/>
                  <a:pt x="113" y="212"/>
                  <a:pt x="113" y="212"/>
                </a:cubicBezTo>
                <a:cubicBezTo>
                  <a:pt x="113" y="240"/>
                  <a:pt x="113" y="240"/>
                  <a:pt x="113" y="240"/>
                </a:cubicBezTo>
                <a:cubicBezTo>
                  <a:pt x="113" y="402"/>
                  <a:pt x="113" y="402"/>
                  <a:pt x="113" y="402"/>
                </a:cubicBezTo>
                <a:cubicBezTo>
                  <a:pt x="488" y="402"/>
                  <a:pt x="488" y="402"/>
                  <a:pt x="488" y="402"/>
                </a:cubicBezTo>
                <a:lnTo>
                  <a:pt x="488" y="2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" name="Freeform 35"/>
          <p:cNvSpPr>
            <a:spLocks noChangeArrowheads="1"/>
          </p:cNvSpPr>
          <p:nvPr/>
        </p:nvSpPr>
        <p:spPr bwMode="auto">
          <a:xfrm>
            <a:off x="6161088" y="654050"/>
            <a:ext cx="219075" cy="215900"/>
          </a:xfrm>
          <a:custGeom>
            <a:avLst/>
            <a:gdLst>
              <a:gd name="T0" fmla="*/ 10072 w 609"/>
              <a:gd name="T1" fmla="*/ 65740 h 601"/>
              <a:gd name="T2" fmla="*/ 10072 w 609"/>
              <a:gd name="T3" fmla="*/ 65740 h 601"/>
              <a:gd name="T4" fmla="*/ 58634 w 609"/>
              <a:gd name="T5" fmla="*/ 65740 h 601"/>
              <a:gd name="T6" fmla="*/ 58634 w 609"/>
              <a:gd name="T7" fmla="*/ 86216 h 601"/>
              <a:gd name="T8" fmla="*/ 20504 w 609"/>
              <a:gd name="T9" fmla="*/ 86216 h 601"/>
              <a:gd name="T10" fmla="*/ 20504 w 609"/>
              <a:gd name="T11" fmla="*/ 195424 h 601"/>
              <a:gd name="T12" fmla="*/ 56116 w 609"/>
              <a:gd name="T13" fmla="*/ 195424 h 601"/>
              <a:gd name="T14" fmla="*/ 56116 w 609"/>
              <a:gd name="T15" fmla="*/ 195424 h 601"/>
              <a:gd name="T16" fmla="*/ 99282 w 609"/>
              <a:gd name="T17" fmla="*/ 195424 h 601"/>
              <a:gd name="T18" fmla="*/ 99282 w 609"/>
              <a:gd name="T19" fmla="*/ 195424 h 601"/>
              <a:gd name="T20" fmla="*/ 129857 w 609"/>
              <a:gd name="T21" fmla="*/ 195424 h 601"/>
              <a:gd name="T22" fmla="*/ 129857 w 609"/>
              <a:gd name="T23" fmla="*/ 157345 h 601"/>
              <a:gd name="T24" fmla="*/ 150002 w 609"/>
              <a:gd name="T25" fmla="*/ 157345 h 601"/>
              <a:gd name="T26" fmla="*/ 150002 w 609"/>
              <a:gd name="T27" fmla="*/ 205482 h 601"/>
              <a:gd name="T28" fmla="*/ 139929 w 609"/>
              <a:gd name="T29" fmla="*/ 215541 h 601"/>
              <a:gd name="T30" fmla="*/ 101800 w 609"/>
              <a:gd name="T31" fmla="*/ 215541 h 601"/>
              <a:gd name="T32" fmla="*/ 101800 w 609"/>
              <a:gd name="T33" fmla="*/ 215541 h 601"/>
              <a:gd name="T34" fmla="*/ 45684 w 609"/>
              <a:gd name="T35" fmla="*/ 215541 h 601"/>
              <a:gd name="T36" fmla="*/ 45684 w 609"/>
              <a:gd name="T37" fmla="*/ 215541 h 601"/>
              <a:gd name="T38" fmla="*/ 10072 w 609"/>
              <a:gd name="T39" fmla="*/ 215541 h 601"/>
              <a:gd name="T40" fmla="*/ 0 w 609"/>
              <a:gd name="T41" fmla="*/ 205482 h 601"/>
              <a:gd name="T42" fmla="*/ 0 w 609"/>
              <a:gd name="T43" fmla="*/ 76158 h 601"/>
              <a:gd name="T44" fmla="*/ 10072 w 609"/>
              <a:gd name="T45" fmla="*/ 65740 h 601"/>
              <a:gd name="T46" fmla="*/ 111872 w 609"/>
              <a:gd name="T47" fmla="*/ 146927 h 601"/>
              <a:gd name="T48" fmla="*/ 111872 w 609"/>
              <a:gd name="T49" fmla="*/ 146927 h 601"/>
              <a:gd name="T50" fmla="*/ 111872 w 609"/>
              <a:gd name="T51" fmla="*/ 146927 h 601"/>
              <a:gd name="T52" fmla="*/ 78778 w 609"/>
              <a:gd name="T53" fmla="*/ 146927 h 601"/>
              <a:gd name="T54" fmla="*/ 68706 w 609"/>
              <a:gd name="T55" fmla="*/ 136868 h 601"/>
              <a:gd name="T56" fmla="*/ 68706 w 609"/>
              <a:gd name="T57" fmla="*/ 10059 h 601"/>
              <a:gd name="T58" fmla="*/ 78778 w 609"/>
              <a:gd name="T59" fmla="*/ 0 h 601"/>
              <a:gd name="T60" fmla="*/ 208635 w 609"/>
              <a:gd name="T61" fmla="*/ 0 h 601"/>
              <a:gd name="T62" fmla="*/ 218707 w 609"/>
              <a:gd name="T63" fmla="*/ 10059 h 601"/>
              <a:gd name="T64" fmla="*/ 218707 w 609"/>
              <a:gd name="T65" fmla="*/ 136868 h 601"/>
              <a:gd name="T66" fmla="*/ 208635 w 609"/>
              <a:gd name="T67" fmla="*/ 146927 h 601"/>
              <a:gd name="T68" fmla="*/ 170505 w 609"/>
              <a:gd name="T69" fmla="*/ 146927 h 601"/>
              <a:gd name="T70" fmla="*/ 170505 w 609"/>
              <a:gd name="T71" fmla="*/ 146927 h 601"/>
              <a:gd name="T72" fmla="*/ 111872 w 609"/>
              <a:gd name="T73" fmla="*/ 146927 h 601"/>
              <a:gd name="T74" fmla="*/ 198203 w 609"/>
              <a:gd name="T75" fmla="*/ 126810 h 601"/>
              <a:gd name="T76" fmla="*/ 198203 w 609"/>
              <a:gd name="T77" fmla="*/ 126810 h 601"/>
              <a:gd name="T78" fmla="*/ 198203 w 609"/>
              <a:gd name="T79" fmla="*/ 20117 h 601"/>
              <a:gd name="T80" fmla="*/ 88850 w 609"/>
              <a:gd name="T81" fmla="*/ 20117 h 601"/>
              <a:gd name="T82" fmla="*/ 88850 w 609"/>
              <a:gd name="T83" fmla="*/ 126810 h 601"/>
              <a:gd name="T84" fmla="*/ 121944 w 609"/>
              <a:gd name="T85" fmla="*/ 126810 h 601"/>
              <a:gd name="T86" fmla="*/ 121944 w 609"/>
              <a:gd name="T87" fmla="*/ 126810 h 601"/>
              <a:gd name="T88" fmla="*/ 167987 w 609"/>
              <a:gd name="T89" fmla="*/ 126810 h 601"/>
              <a:gd name="T90" fmla="*/ 167987 w 609"/>
              <a:gd name="T91" fmla="*/ 126810 h 601"/>
              <a:gd name="T92" fmla="*/ 198203 w 609"/>
              <a:gd name="T93" fmla="*/ 126810 h 60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9" h="601">
                <a:moveTo>
                  <a:pt x="28" y="183"/>
                </a:moveTo>
                <a:lnTo>
                  <a:pt x="28" y="183"/>
                </a:lnTo>
                <a:cubicBezTo>
                  <a:pt x="163" y="183"/>
                  <a:pt x="163" y="183"/>
                  <a:pt x="163" y="183"/>
                </a:cubicBezTo>
                <a:cubicBezTo>
                  <a:pt x="163" y="240"/>
                  <a:pt x="163" y="240"/>
                  <a:pt x="163" y="240"/>
                </a:cubicBezTo>
                <a:cubicBezTo>
                  <a:pt x="57" y="240"/>
                  <a:pt x="57" y="240"/>
                  <a:pt x="57" y="240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156" y="544"/>
                  <a:pt x="156" y="544"/>
                  <a:pt x="156" y="544"/>
                </a:cubicBezTo>
                <a:cubicBezTo>
                  <a:pt x="276" y="544"/>
                  <a:pt x="276" y="544"/>
                  <a:pt x="276" y="544"/>
                </a:cubicBezTo>
                <a:cubicBezTo>
                  <a:pt x="361" y="544"/>
                  <a:pt x="361" y="544"/>
                  <a:pt x="361" y="544"/>
                </a:cubicBezTo>
                <a:cubicBezTo>
                  <a:pt x="361" y="438"/>
                  <a:pt x="361" y="438"/>
                  <a:pt x="361" y="438"/>
                </a:cubicBezTo>
                <a:cubicBezTo>
                  <a:pt x="417" y="438"/>
                  <a:pt x="417" y="438"/>
                  <a:pt x="417" y="438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3" y="600"/>
                  <a:pt x="283" y="600"/>
                  <a:pt x="283" y="600"/>
                </a:cubicBezTo>
                <a:cubicBezTo>
                  <a:pt x="127" y="600"/>
                  <a:pt x="127" y="600"/>
                  <a:pt x="127" y="600"/>
                </a:cubicBez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lose/>
                <a:moveTo>
                  <a:pt x="311" y="409"/>
                </a:moveTo>
                <a:lnTo>
                  <a:pt x="311" y="409"/>
                </a:lnTo>
                <a:cubicBezTo>
                  <a:pt x="219" y="409"/>
                  <a:pt x="219" y="409"/>
                  <a:pt x="219" y="409"/>
                </a:cubicBezTo>
                <a:cubicBezTo>
                  <a:pt x="205" y="409"/>
                  <a:pt x="191" y="402"/>
                  <a:pt x="191" y="381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205" y="0"/>
                  <a:pt x="21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381"/>
                  <a:pt x="608" y="381"/>
                  <a:pt x="608" y="381"/>
                </a:cubicBezTo>
                <a:cubicBezTo>
                  <a:pt x="608" y="402"/>
                  <a:pt x="594" y="409"/>
                  <a:pt x="580" y="409"/>
                </a:cubicBezTo>
                <a:cubicBezTo>
                  <a:pt x="474" y="409"/>
                  <a:pt x="474" y="409"/>
                  <a:pt x="474" y="409"/>
                </a:cubicBezTo>
                <a:lnTo>
                  <a:pt x="311" y="409"/>
                </a:lnTo>
                <a:close/>
                <a:moveTo>
                  <a:pt x="551" y="353"/>
                </a:moveTo>
                <a:lnTo>
                  <a:pt x="551" y="353"/>
                </a:lnTo>
                <a:cubicBezTo>
                  <a:pt x="551" y="56"/>
                  <a:pt x="551" y="56"/>
                  <a:pt x="551" y="56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47" y="353"/>
                  <a:pt x="247" y="353"/>
                  <a:pt x="247" y="353"/>
                </a:cubicBezTo>
                <a:cubicBezTo>
                  <a:pt x="339" y="353"/>
                  <a:pt x="339" y="353"/>
                  <a:pt x="339" y="353"/>
                </a:cubicBezTo>
                <a:cubicBezTo>
                  <a:pt x="467" y="353"/>
                  <a:pt x="467" y="353"/>
                  <a:pt x="467" y="353"/>
                </a:cubicBezTo>
                <a:lnTo>
                  <a:pt x="551" y="3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" name="Freeform 36"/>
          <p:cNvSpPr>
            <a:spLocks noChangeArrowheads="1"/>
          </p:cNvSpPr>
          <p:nvPr/>
        </p:nvSpPr>
        <p:spPr bwMode="auto">
          <a:xfrm>
            <a:off x="5781675" y="654050"/>
            <a:ext cx="217488" cy="215900"/>
          </a:xfrm>
          <a:custGeom>
            <a:avLst/>
            <a:gdLst>
              <a:gd name="T0" fmla="*/ 206642 w 602"/>
              <a:gd name="T1" fmla="*/ 146927 h 601"/>
              <a:gd name="T2" fmla="*/ 206642 w 602"/>
              <a:gd name="T3" fmla="*/ 146927 h 601"/>
              <a:gd name="T4" fmla="*/ 160762 w 602"/>
              <a:gd name="T5" fmla="*/ 146927 h 601"/>
              <a:gd name="T6" fmla="*/ 160762 w 602"/>
              <a:gd name="T7" fmla="*/ 126810 h 601"/>
              <a:gd name="T8" fmla="*/ 196527 w 602"/>
              <a:gd name="T9" fmla="*/ 126810 h 601"/>
              <a:gd name="T10" fmla="*/ 196527 w 602"/>
              <a:gd name="T11" fmla="*/ 20117 h 601"/>
              <a:gd name="T12" fmla="*/ 163291 w 602"/>
              <a:gd name="T13" fmla="*/ 20117 h 601"/>
              <a:gd name="T14" fmla="*/ 163291 w 602"/>
              <a:gd name="T15" fmla="*/ 20117 h 601"/>
              <a:gd name="T16" fmla="*/ 119939 w 602"/>
              <a:gd name="T17" fmla="*/ 20117 h 601"/>
              <a:gd name="T18" fmla="*/ 119939 w 602"/>
              <a:gd name="T19" fmla="*/ 20117 h 601"/>
              <a:gd name="T20" fmla="*/ 89232 w 602"/>
              <a:gd name="T21" fmla="*/ 20117 h 601"/>
              <a:gd name="T22" fmla="*/ 89232 w 602"/>
              <a:gd name="T23" fmla="*/ 55681 h 601"/>
              <a:gd name="T24" fmla="*/ 69001 w 602"/>
              <a:gd name="T25" fmla="*/ 55681 h 601"/>
              <a:gd name="T26" fmla="*/ 69001 w 602"/>
              <a:gd name="T27" fmla="*/ 10059 h 601"/>
              <a:gd name="T28" fmla="*/ 79116 w 602"/>
              <a:gd name="T29" fmla="*/ 0 h 601"/>
              <a:gd name="T30" fmla="*/ 114881 w 602"/>
              <a:gd name="T31" fmla="*/ 0 h 601"/>
              <a:gd name="T32" fmla="*/ 114881 w 602"/>
              <a:gd name="T33" fmla="*/ 0 h 601"/>
              <a:gd name="T34" fmla="*/ 173767 w 602"/>
              <a:gd name="T35" fmla="*/ 0 h 601"/>
              <a:gd name="T36" fmla="*/ 173767 w 602"/>
              <a:gd name="T37" fmla="*/ 0 h 601"/>
              <a:gd name="T38" fmla="*/ 206642 w 602"/>
              <a:gd name="T39" fmla="*/ 0 h 601"/>
              <a:gd name="T40" fmla="*/ 217119 w 602"/>
              <a:gd name="T41" fmla="*/ 10059 h 601"/>
              <a:gd name="T42" fmla="*/ 217119 w 602"/>
              <a:gd name="T43" fmla="*/ 136868 h 601"/>
              <a:gd name="T44" fmla="*/ 206642 w 602"/>
              <a:gd name="T45" fmla="*/ 146927 h 601"/>
              <a:gd name="T46" fmla="*/ 104766 w 602"/>
              <a:gd name="T47" fmla="*/ 65740 h 601"/>
              <a:gd name="T48" fmla="*/ 104766 w 602"/>
              <a:gd name="T49" fmla="*/ 65740 h 601"/>
              <a:gd name="T50" fmla="*/ 104766 w 602"/>
              <a:gd name="T51" fmla="*/ 65740 h 601"/>
              <a:gd name="T52" fmla="*/ 140531 w 602"/>
              <a:gd name="T53" fmla="*/ 65740 h 601"/>
              <a:gd name="T54" fmla="*/ 150646 w 602"/>
              <a:gd name="T55" fmla="*/ 76158 h 601"/>
              <a:gd name="T56" fmla="*/ 150646 w 602"/>
              <a:gd name="T57" fmla="*/ 205482 h 601"/>
              <a:gd name="T58" fmla="*/ 140531 w 602"/>
              <a:gd name="T59" fmla="*/ 215541 h 601"/>
              <a:gd name="T60" fmla="*/ 10115 w 602"/>
              <a:gd name="T61" fmla="*/ 215541 h 601"/>
              <a:gd name="T62" fmla="*/ 0 w 602"/>
              <a:gd name="T63" fmla="*/ 205482 h 601"/>
              <a:gd name="T64" fmla="*/ 0 w 602"/>
              <a:gd name="T65" fmla="*/ 76158 h 601"/>
              <a:gd name="T66" fmla="*/ 10115 w 602"/>
              <a:gd name="T67" fmla="*/ 65740 h 601"/>
              <a:gd name="T68" fmla="*/ 48409 w 602"/>
              <a:gd name="T69" fmla="*/ 65740 h 601"/>
              <a:gd name="T70" fmla="*/ 48409 w 602"/>
              <a:gd name="T71" fmla="*/ 65740 h 601"/>
              <a:gd name="T72" fmla="*/ 104766 w 602"/>
              <a:gd name="T73" fmla="*/ 65740 h 601"/>
              <a:gd name="T74" fmla="*/ 20592 w 602"/>
              <a:gd name="T75" fmla="*/ 86216 h 601"/>
              <a:gd name="T76" fmla="*/ 20592 w 602"/>
              <a:gd name="T77" fmla="*/ 86216 h 601"/>
              <a:gd name="T78" fmla="*/ 20592 w 602"/>
              <a:gd name="T79" fmla="*/ 195424 h 601"/>
              <a:gd name="T80" fmla="*/ 130416 w 602"/>
              <a:gd name="T81" fmla="*/ 195424 h 601"/>
              <a:gd name="T82" fmla="*/ 130416 w 602"/>
              <a:gd name="T83" fmla="*/ 86216 h 601"/>
              <a:gd name="T84" fmla="*/ 94290 w 602"/>
              <a:gd name="T85" fmla="*/ 86216 h 601"/>
              <a:gd name="T86" fmla="*/ 94290 w 602"/>
              <a:gd name="T87" fmla="*/ 86216 h 601"/>
              <a:gd name="T88" fmla="*/ 50938 w 602"/>
              <a:gd name="T89" fmla="*/ 86216 h 601"/>
              <a:gd name="T90" fmla="*/ 50938 w 602"/>
              <a:gd name="T91" fmla="*/ 86216 h 601"/>
              <a:gd name="T92" fmla="*/ 20592 w 602"/>
              <a:gd name="T93" fmla="*/ 86216 h 60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2" h="601">
                <a:moveTo>
                  <a:pt x="572" y="409"/>
                </a:moveTo>
                <a:lnTo>
                  <a:pt x="572" y="409"/>
                </a:lnTo>
                <a:cubicBezTo>
                  <a:pt x="445" y="409"/>
                  <a:pt x="445" y="409"/>
                  <a:pt x="445" y="409"/>
                </a:cubicBezTo>
                <a:cubicBezTo>
                  <a:pt x="445" y="353"/>
                  <a:pt x="445" y="353"/>
                  <a:pt x="445" y="353"/>
                </a:cubicBezTo>
                <a:cubicBezTo>
                  <a:pt x="544" y="353"/>
                  <a:pt x="544" y="353"/>
                  <a:pt x="544" y="353"/>
                </a:cubicBezTo>
                <a:cubicBezTo>
                  <a:pt x="544" y="56"/>
                  <a:pt x="544" y="56"/>
                  <a:pt x="544" y="56"/>
                </a:cubicBezTo>
                <a:cubicBezTo>
                  <a:pt x="452" y="56"/>
                  <a:pt x="452" y="56"/>
                  <a:pt x="452" y="56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381"/>
                  <a:pt x="601" y="381"/>
                  <a:pt x="601" y="381"/>
                </a:cubicBezTo>
                <a:cubicBezTo>
                  <a:pt x="601" y="402"/>
                  <a:pt x="594" y="409"/>
                  <a:pt x="572" y="409"/>
                </a:cubicBezTo>
                <a:close/>
                <a:moveTo>
                  <a:pt x="290" y="183"/>
                </a:moveTo>
                <a:lnTo>
                  <a:pt x="290" y="183"/>
                </a:lnTo>
                <a:cubicBezTo>
                  <a:pt x="389" y="183"/>
                  <a:pt x="389" y="183"/>
                  <a:pt x="389" y="183"/>
                </a:cubicBezTo>
                <a:cubicBezTo>
                  <a:pt x="403" y="183"/>
                  <a:pt x="417" y="198"/>
                  <a:pt x="417" y="212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ubicBezTo>
                  <a:pt x="134" y="183"/>
                  <a:pt x="134" y="183"/>
                  <a:pt x="134" y="183"/>
                </a:cubicBezTo>
                <a:lnTo>
                  <a:pt x="290" y="183"/>
                </a:lnTo>
                <a:close/>
                <a:moveTo>
                  <a:pt x="57" y="240"/>
                </a:moveTo>
                <a:lnTo>
                  <a:pt x="57" y="240"/>
                </a:lnTo>
                <a:cubicBezTo>
                  <a:pt x="57" y="544"/>
                  <a:pt x="57" y="544"/>
                  <a:pt x="57" y="544"/>
                </a:cubicBezTo>
                <a:cubicBezTo>
                  <a:pt x="361" y="544"/>
                  <a:pt x="361" y="544"/>
                  <a:pt x="361" y="544"/>
                </a:cubicBezTo>
                <a:cubicBezTo>
                  <a:pt x="361" y="240"/>
                  <a:pt x="361" y="240"/>
                  <a:pt x="361" y="240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141" y="240"/>
                  <a:pt x="141" y="240"/>
                  <a:pt x="141" y="240"/>
                </a:cubicBezTo>
                <a:lnTo>
                  <a:pt x="57" y="2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665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Freeform 1"/>
          <p:cNvSpPr>
            <a:spLocks noChangeArrowheads="1"/>
          </p:cNvSpPr>
          <p:nvPr/>
        </p:nvSpPr>
        <p:spPr bwMode="auto">
          <a:xfrm>
            <a:off x="5842000" y="1522413"/>
            <a:ext cx="200025" cy="160337"/>
          </a:xfrm>
          <a:custGeom>
            <a:avLst/>
            <a:gdLst>
              <a:gd name="T0" fmla="*/ 179752 w 444"/>
              <a:gd name="T1" fmla="*/ 16214 h 356"/>
              <a:gd name="T2" fmla="*/ 179752 w 444"/>
              <a:gd name="T3" fmla="*/ 16214 h 356"/>
              <a:gd name="T4" fmla="*/ 111726 w 444"/>
              <a:gd name="T5" fmla="*/ 16214 h 356"/>
              <a:gd name="T6" fmla="*/ 99562 w 444"/>
              <a:gd name="T7" fmla="*/ 27924 h 356"/>
              <a:gd name="T8" fmla="*/ 87849 w 444"/>
              <a:gd name="T9" fmla="*/ 16214 h 356"/>
              <a:gd name="T10" fmla="*/ 20273 w 444"/>
              <a:gd name="T11" fmla="*/ 16214 h 356"/>
              <a:gd name="T12" fmla="*/ 20273 w 444"/>
              <a:gd name="T13" fmla="*/ 83772 h 356"/>
              <a:gd name="T14" fmla="*/ 99562 w 444"/>
              <a:gd name="T15" fmla="*/ 159887 h 356"/>
              <a:gd name="T16" fmla="*/ 179752 w 444"/>
              <a:gd name="T17" fmla="*/ 83772 h 356"/>
              <a:gd name="T18" fmla="*/ 179752 w 444"/>
              <a:gd name="T19" fmla="*/ 16214 h 3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4" h="356">
                <a:moveTo>
                  <a:pt x="399" y="36"/>
                </a:moveTo>
                <a:lnTo>
                  <a:pt x="399" y="36"/>
                </a:lnTo>
                <a:cubicBezTo>
                  <a:pt x="355" y="0"/>
                  <a:pt x="293" y="0"/>
                  <a:pt x="248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51" y="0"/>
                  <a:pt x="89" y="0"/>
                  <a:pt x="45" y="36"/>
                </a:cubicBezTo>
                <a:cubicBezTo>
                  <a:pt x="0" y="80"/>
                  <a:pt x="0" y="151"/>
                  <a:pt x="45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9" y="186"/>
                  <a:pt x="399" y="186"/>
                  <a:pt x="399" y="186"/>
                </a:cubicBezTo>
                <a:cubicBezTo>
                  <a:pt x="443" y="151"/>
                  <a:pt x="443" y="80"/>
                  <a:pt x="399" y="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68" name="Freeform 2"/>
          <p:cNvSpPr>
            <a:spLocks noChangeArrowheads="1"/>
          </p:cNvSpPr>
          <p:nvPr/>
        </p:nvSpPr>
        <p:spPr bwMode="auto">
          <a:xfrm>
            <a:off x="2324100" y="1514475"/>
            <a:ext cx="111125" cy="179388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69" name="Freeform 3"/>
          <p:cNvSpPr>
            <a:spLocks noChangeArrowheads="1"/>
          </p:cNvSpPr>
          <p:nvPr/>
        </p:nvSpPr>
        <p:spPr bwMode="auto">
          <a:xfrm>
            <a:off x="2714625" y="1514475"/>
            <a:ext cx="223838" cy="179388"/>
          </a:xfrm>
          <a:custGeom>
            <a:avLst/>
            <a:gdLst>
              <a:gd name="T0" fmla="*/ 219334 w 497"/>
              <a:gd name="T1" fmla="*/ 31841 h 400"/>
              <a:gd name="T2" fmla="*/ 219334 w 497"/>
              <a:gd name="T3" fmla="*/ 31841 h 400"/>
              <a:gd name="T4" fmla="*/ 167541 w 497"/>
              <a:gd name="T5" fmla="*/ 0 h 400"/>
              <a:gd name="T6" fmla="*/ 159434 w 497"/>
              <a:gd name="T7" fmla="*/ 0 h 400"/>
              <a:gd name="T8" fmla="*/ 111694 w 497"/>
              <a:gd name="T9" fmla="*/ 31841 h 400"/>
              <a:gd name="T10" fmla="*/ 63954 w 497"/>
              <a:gd name="T11" fmla="*/ 0 h 400"/>
              <a:gd name="T12" fmla="*/ 55397 w 497"/>
              <a:gd name="T13" fmla="*/ 0 h 400"/>
              <a:gd name="T14" fmla="*/ 3603 w 497"/>
              <a:gd name="T15" fmla="*/ 31841 h 400"/>
              <a:gd name="T16" fmla="*/ 0 w 497"/>
              <a:gd name="T17" fmla="*/ 39914 h 400"/>
              <a:gd name="T18" fmla="*/ 0 w 497"/>
              <a:gd name="T19" fmla="*/ 171316 h 400"/>
              <a:gd name="T20" fmla="*/ 3603 w 497"/>
              <a:gd name="T21" fmla="*/ 174903 h 400"/>
              <a:gd name="T22" fmla="*/ 11710 w 497"/>
              <a:gd name="T23" fmla="*/ 174903 h 400"/>
              <a:gd name="T24" fmla="*/ 59450 w 497"/>
              <a:gd name="T25" fmla="*/ 147098 h 400"/>
              <a:gd name="T26" fmla="*/ 107640 w 497"/>
              <a:gd name="T27" fmla="*/ 174903 h 400"/>
              <a:gd name="T28" fmla="*/ 115747 w 497"/>
              <a:gd name="T29" fmla="*/ 174903 h 400"/>
              <a:gd name="T30" fmla="*/ 163487 w 497"/>
              <a:gd name="T31" fmla="*/ 147098 h 400"/>
              <a:gd name="T32" fmla="*/ 211678 w 497"/>
              <a:gd name="T33" fmla="*/ 174903 h 400"/>
              <a:gd name="T34" fmla="*/ 215281 w 497"/>
              <a:gd name="T35" fmla="*/ 178940 h 400"/>
              <a:gd name="T36" fmla="*/ 219334 w 497"/>
              <a:gd name="T37" fmla="*/ 174903 h 400"/>
              <a:gd name="T38" fmla="*/ 223388 w 497"/>
              <a:gd name="T39" fmla="*/ 171316 h 400"/>
              <a:gd name="T40" fmla="*/ 223388 w 497"/>
              <a:gd name="T41" fmla="*/ 39914 h 400"/>
              <a:gd name="T42" fmla="*/ 219334 w 497"/>
              <a:gd name="T43" fmla="*/ 31841 h 400"/>
              <a:gd name="T44" fmla="*/ 51794 w 497"/>
              <a:gd name="T45" fmla="*/ 131402 h 400"/>
              <a:gd name="T46" fmla="*/ 51794 w 497"/>
              <a:gd name="T47" fmla="*/ 131402 h 400"/>
              <a:gd name="T48" fmla="*/ 15763 w 497"/>
              <a:gd name="T49" fmla="*/ 155171 h 400"/>
              <a:gd name="T50" fmla="*/ 15763 w 497"/>
              <a:gd name="T51" fmla="*/ 43950 h 400"/>
              <a:gd name="T52" fmla="*/ 51794 w 497"/>
              <a:gd name="T53" fmla="*/ 19733 h 400"/>
              <a:gd name="T54" fmla="*/ 51794 w 497"/>
              <a:gd name="T55" fmla="*/ 131402 h 400"/>
              <a:gd name="T56" fmla="*/ 103587 w 497"/>
              <a:gd name="T57" fmla="*/ 155171 h 400"/>
              <a:gd name="T58" fmla="*/ 103587 w 497"/>
              <a:gd name="T59" fmla="*/ 155171 h 400"/>
              <a:gd name="T60" fmla="*/ 67557 w 497"/>
              <a:gd name="T61" fmla="*/ 131402 h 400"/>
              <a:gd name="T62" fmla="*/ 67557 w 497"/>
              <a:gd name="T63" fmla="*/ 19733 h 400"/>
              <a:gd name="T64" fmla="*/ 103587 w 497"/>
              <a:gd name="T65" fmla="*/ 43950 h 400"/>
              <a:gd name="T66" fmla="*/ 103587 w 497"/>
              <a:gd name="T67" fmla="*/ 155171 h 400"/>
              <a:gd name="T68" fmla="*/ 155381 w 497"/>
              <a:gd name="T69" fmla="*/ 131402 h 400"/>
              <a:gd name="T70" fmla="*/ 155381 w 497"/>
              <a:gd name="T71" fmla="*/ 131402 h 400"/>
              <a:gd name="T72" fmla="*/ 119801 w 497"/>
              <a:gd name="T73" fmla="*/ 155171 h 400"/>
              <a:gd name="T74" fmla="*/ 119801 w 497"/>
              <a:gd name="T75" fmla="*/ 43950 h 400"/>
              <a:gd name="T76" fmla="*/ 155381 w 497"/>
              <a:gd name="T77" fmla="*/ 19733 h 400"/>
              <a:gd name="T78" fmla="*/ 155381 w 497"/>
              <a:gd name="T79" fmla="*/ 131402 h 400"/>
              <a:gd name="T80" fmla="*/ 207624 w 497"/>
              <a:gd name="T81" fmla="*/ 155171 h 400"/>
              <a:gd name="T82" fmla="*/ 207624 w 497"/>
              <a:gd name="T83" fmla="*/ 155171 h 400"/>
              <a:gd name="T84" fmla="*/ 171144 w 497"/>
              <a:gd name="T85" fmla="*/ 131402 h 400"/>
              <a:gd name="T86" fmla="*/ 171144 w 497"/>
              <a:gd name="T87" fmla="*/ 19733 h 400"/>
              <a:gd name="T88" fmla="*/ 207624 w 497"/>
              <a:gd name="T89" fmla="*/ 43950 h 400"/>
              <a:gd name="T90" fmla="*/ 207624 w 497"/>
              <a:gd name="T91" fmla="*/ 155171 h 4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7" h="400">
                <a:moveTo>
                  <a:pt x="487" y="71"/>
                </a:moveTo>
                <a:lnTo>
                  <a:pt x="487" y="71"/>
                </a:lnTo>
                <a:cubicBezTo>
                  <a:pt x="372" y="0"/>
                  <a:pt x="372" y="0"/>
                  <a:pt x="372" y="0"/>
                </a:cubicBezTo>
                <a:cubicBezTo>
                  <a:pt x="363" y="0"/>
                  <a:pt x="363" y="0"/>
                  <a:pt x="354" y="0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142" y="0"/>
                  <a:pt x="142" y="0"/>
                  <a:pt x="142" y="0"/>
                </a:cubicBezTo>
                <a:cubicBezTo>
                  <a:pt x="132" y="0"/>
                  <a:pt x="132" y="0"/>
                  <a:pt x="123" y="0"/>
                </a:cubicBezTo>
                <a:cubicBezTo>
                  <a:pt x="8" y="71"/>
                  <a:pt x="8" y="71"/>
                  <a:pt x="8" y="71"/>
                </a:cubicBezTo>
                <a:cubicBezTo>
                  <a:pt x="0" y="80"/>
                  <a:pt x="0" y="80"/>
                  <a:pt x="0" y="89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382"/>
                  <a:pt x="0" y="390"/>
                  <a:pt x="8" y="390"/>
                </a:cubicBezTo>
                <a:cubicBezTo>
                  <a:pt x="8" y="399"/>
                  <a:pt x="17" y="399"/>
                  <a:pt x="26" y="390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239" y="390"/>
                  <a:pt x="239" y="390"/>
                  <a:pt x="239" y="390"/>
                </a:cubicBezTo>
                <a:cubicBezTo>
                  <a:pt x="248" y="399"/>
                  <a:pt x="248" y="399"/>
                  <a:pt x="257" y="390"/>
                </a:cubicBezTo>
                <a:cubicBezTo>
                  <a:pt x="363" y="328"/>
                  <a:pt x="363" y="328"/>
                  <a:pt x="363" y="328"/>
                </a:cubicBezTo>
                <a:cubicBezTo>
                  <a:pt x="470" y="390"/>
                  <a:pt x="470" y="390"/>
                  <a:pt x="470" y="390"/>
                </a:cubicBezTo>
                <a:cubicBezTo>
                  <a:pt x="470" y="399"/>
                  <a:pt x="478" y="399"/>
                  <a:pt x="478" y="399"/>
                </a:cubicBezTo>
                <a:cubicBezTo>
                  <a:pt x="478" y="399"/>
                  <a:pt x="487" y="399"/>
                  <a:pt x="487" y="390"/>
                </a:cubicBezTo>
                <a:cubicBezTo>
                  <a:pt x="496" y="390"/>
                  <a:pt x="496" y="382"/>
                  <a:pt x="496" y="382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496" y="80"/>
                  <a:pt x="496" y="80"/>
                  <a:pt x="487" y="71"/>
                </a:cubicBezTo>
                <a:close/>
                <a:moveTo>
                  <a:pt x="115" y="293"/>
                </a:moveTo>
                <a:lnTo>
                  <a:pt x="115" y="293"/>
                </a:lnTo>
                <a:cubicBezTo>
                  <a:pt x="35" y="346"/>
                  <a:pt x="35" y="346"/>
                  <a:pt x="35" y="346"/>
                </a:cubicBezTo>
                <a:cubicBezTo>
                  <a:pt x="35" y="98"/>
                  <a:pt x="35" y="98"/>
                  <a:pt x="35" y="98"/>
                </a:cubicBezTo>
                <a:cubicBezTo>
                  <a:pt x="115" y="44"/>
                  <a:pt x="115" y="44"/>
                  <a:pt x="115" y="44"/>
                </a:cubicBezTo>
                <a:lnTo>
                  <a:pt x="115" y="293"/>
                </a:lnTo>
                <a:close/>
                <a:moveTo>
                  <a:pt x="230" y="346"/>
                </a:moveTo>
                <a:lnTo>
                  <a:pt x="230" y="346"/>
                </a:lnTo>
                <a:cubicBezTo>
                  <a:pt x="150" y="293"/>
                  <a:pt x="150" y="293"/>
                  <a:pt x="150" y="293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230" y="98"/>
                  <a:pt x="230" y="98"/>
                  <a:pt x="230" y="98"/>
                </a:cubicBezTo>
                <a:lnTo>
                  <a:pt x="230" y="346"/>
                </a:lnTo>
                <a:close/>
                <a:moveTo>
                  <a:pt x="345" y="293"/>
                </a:moveTo>
                <a:lnTo>
                  <a:pt x="345" y="293"/>
                </a:lnTo>
                <a:cubicBezTo>
                  <a:pt x="266" y="346"/>
                  <a:pt x="266" y="346"/>
                  <a:pt x="266" y="346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345" y="44"/>
                  <a:pt x="345" y="44"/>
                  <a:pt x="345" y="44"/>
                </a:cubicBezTo>
                <a:lnTo>
                  <a:pt x="345" y="293"/>
                </a:lnTo>
                <a:close/>
                <a:moveTo>
                  <a:pt x="461" y="346"/>
                </a:moveTo>
                <a:lnTo>
                  <a:pt x="461" y="346"/>
                </a:lnTo>
                <a:cubicBezTo>
                  <a:pt x="380" y="293"/>
                  <a:pt x="380" y="293"/>
                  <a:pt x="380" y="293"/>
                </a:cubicBezTo>
                <a:cubicBezTo>
                  <a:pt x="380" y="44"/>
                  <a:pt x="380" y="44"/>
                  <a:pt x="380" y="44"/>
                </a:cubicBezTo>
                <a:cubicBezTo>
                  <a:pt x="461" y="98"/>
                  <a:pt x="461" y="98"/>
                  <a:pt x="461" y="98"/>
                </a:cubicBezTo>
                <a:lnTo>
                  <a:pt x="461" y="3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0" name="Freeform 4"/>
          <p:cNvSpPr>
            <a:spLocks noChangeArrowheads="1"/>
          </p:cNvSpPr>
          <p:nvPr/>
        </p:nvSpPr>
        <p:spPr bwMode="auto">
          <a:xfrm>
            <a:off x="1379538" y="1514475"/>
            <a:ext cx="222250" cy="176213"/>
          </a:xfrm>
          <a:custGeom>
            <a:avLst/>
            <a:gdLst>
              <a:gd name="T0" fmla="*/ 166018 w 498"/>
              <a:gd name="T1" fmla="*/ 151877 h 391"/>
              <a:gd name="T2" fmla="*/ 166018 w 498"/>
              <a:gd name="T3" fmla="*/ 151877 h 391"/>
              <a:gd name="T4" fmla="*/ 23653 w 498"/>
              <a:gd name="T5" fmla="*/ 151877 h 391"/>
              <a:gd name="T6" fmla="*/ 23653 w 498"/>
              <a:gd name="T7" fmla="*/ 52278 h 391"/>
              <a:gd name="T8" fmla="*/ 51769 w 498"/>
              <a:gd name="T9" fmla="*/ 52278 h 391"/>
              <a:gd name="T10" fmla="*/ 75422 w 498"/>
              <a:gd name="T11" fmla="*/ 31998 h 391"/>
              <a:gd name="T12" fmla="*/ 12050 w 498"/>
              <a:gd name="T13" fmla="*/ 31998 h 391"/>
              <a:gd name="T14" fmla="*/ 0 w 498"/>
              <a:gd name="T15" fmla="*/ 40110 h 391"/>
              <a:gd name="T16" fmla="*/ 0 w 498"/>
              <a:gd name="T17" fmla="*/ 163594 h 391"/>
              <a:gd name="T18" fmla="*/ 12050 w 498"/>
              <a:gd name="T19" fmla="*/ 175762 h 391"/>
              <a:gd name="T20" fmla="*/ 178068 w 498"/>
              <a:gd name="T21" fmla="*/ 175762 h 391"/>
              <a:gd name="T22" fmla="*/ 190117 w 498"/>
              <a:gd name="T23" fmla="*/ 163594 h 391"/>
              <a:gd name="T24" fmla="*/ 190117 w 498"/>
              <a:gd name="T25" fmla="*/ 123935 h 391"/>
              <a:gd name="T26" fmla="*/ 166018 w 498"/>
              <a:gd name="T27" fmla="*/ 139709 h 391"/>
              <a:gd name="T28" fmla="*/ 166018 w 498"/>
              <a:gd name="T29" fmla="*/ 151877 h 391"/>
              <a:gd name="T30" fmla="*/ 146382 w 498"/>
              <a:gd name="T31" fmla="*/ 76164 h 391"/>
              <a:gd name="T32" fmla="*/ 146382 w 498"/>
              <a:gd name="T33" fmla="*/ 76164 h 391"/>
              <a:gd name="T34" fmla="*/ 146382 w 498"/>
              <a:gd name="T35" fmla="*/ 115823 h 391"/>
              <a:gd name="T36" fmla="*/ 221804 w 498"/>
              <a:gd name="T37" fmla="*/ 56334 h 391"/>
              <a:gd name="T38" fmla="*/ 146382 w 498"/>
              <a:gd name="T39" fmla="*/ 0 h 391"/>
              <a:gd name="T40" fmla="*/ 146382 w 498"/>
              <a:gd name="T41" fmla="*/ 36054 h 391"/>
              <a:gd name="T42" fmla="*/ 59356 w 498"/>
              <a:gd name="T43" fmla="*/ 123935 h 391"/>
              <a:gd name="T44" fmla="*/ 146382 w 498"/>
              <a:gd name="T45" fmla="*/ 76164 h 39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98" h="391">
                <a:moveTo>
                  <a:pt x="372" y="337"/>
                </a:moveTo>
                <a:lnTo>
                  <a:pt x="372" y="337"/>
                </a:lnTo>
                <a:cubicBezTo>
                  <a:pt x="53" y="337"/>
                  <a:pt x="53" y="337"/>
                  <a:pt x="53" y="337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16"/>
                  <a:pt x="133" y="98"/>
                  <a:pt x="169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9" y="71"/>
                  <a:pt x="0" y="80"/>
                  <a:pt x="0" y="89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82"/>
                  <a:pt x="9" y="390"/>
                  <a:pt x="27" y="390"/>
                </a:cubicBezTo>
                <a:cubicBezTo>
                  <a:pt x="399" y="390"/>
                  <a:pt x="399" y="390"/>
                  <a:pt x="399" y="390"/>
                </a:cubicBezTo>
                <a:cubicBezTo>
                  <a:pt x="408" y="390"/>
                  <a:pt x="426" y="382"/>
                  <a:pt x="426" y="363"/>
                </a:cubicBezTo>
                <a:cubicBezTo>
                  <a:pt x="426" y="275"/>
                  <a:pt x="426" y="275"/>
                  <a:pt x="426" y="275"/>
                </a:cubicBezTo>
                <a:cubicBezTo>
                  <a:pt x="372" y="310"/>
                  <a:pt x="372" y="310"/>
                  <a:pt x="372" y="310"/>
                </a:cubicBezTo>
                <a:lnTo>
                  <a:pt x="372" y="337"/>
                </a:lnTo>
                <a:close/>
                <a:moveTo>
                  <a:pt x="328" y="169"/>
                </a:moveTo>
                <a:lnTo>
                  <a:pt x="328" y="169"/>
                </a:lnTo>
                <a:cubicBezTo>
                  <a:pt x="328" y="257"/>
                  <a:pt x="328" y="257"/>
                  <a:pt x="328" y="257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328" y="0"/>
                  <a:pt x="328" y="0"/>
                  <a:pt x="328" y="0"/>
                </a:cubicBezTo>
                <a:cubicBezTo>
                  <a:pt x="328" y="80"/>
                  <a:pt x="328" y="80"/>
                  <a:pt x="328" y="80"/>
                </a:cubicBezTo>
                <a:cubicBezTo>
                  <a:pt x="133" y="80"/>
                  <a:pt x="133" y="275"/>
                  <a:pt x="133" y="275"/>
                </a:cubicBezTo>
                <a:cubicBezTo>
                  <a:pt x="186" y="187"/>
                  <a:pt x="222" y="169"/>
                  <a:pt x="328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1" name="Freeform 5"/>
          <p:cNvSpPr>
            <a:spLocks noChangeArrowheads="1"/>
          </p:cNvSpPr>
          <p:nvPr/>
        </p:nvSpPr>
        <p:spPr bwMode="auto">
          <a:xfrm>
            <a:off x="3163888" y="1493838"/>
            <a:ext cx="215900" cy="215900"/>
          </a:xfrm>
          <a:custGeom>
            <a:avLst/>
            <a:gdLst>
              <a:gd name="T0" fmla="*/ 107500 w 480"/>
              <a:gd name="T1" fmla="*/ 0 h 480"/>
              <a:gd name="T2" fmla="*/ 107500 w 480"/>
              <a:gd name="T3" fmla="*/ 0 h 480"/>
              <a:gd name="T4" fmla="*/ 0 w 480"/>
              <a:gd name="T5" fmla="*/ 111548 h 480"/>
              <a:gd name="T6" fmla="*/ 107500 w 480"/>
              <a:gd name="T7" fmla="*/ 215450 h 480"/>
              <a:gd name="T8" fmla="*/ 215450 w 480"/>
              <a:gd name="T9" fmla="*/ 107950 h 480"/>
              <a:gd name="T10" fmla="*/ 107500 w 480"/>
              <a:gd name="T11" fmla="*/ 0 h 480"/>
              <a:gd name="T12" fmla="*/ 107500 w 480"/>
              <a:gd name="T13" fmla="*/ 191611 h 480"/>
              <a:gd name="T14" fmla="*/ 107500 w 480"/>
              <a:gd name="T15" fmla="*/ 191611 h 480"/>
              <a:gd name="T16" fmla="*/ 23839 w 480"/>
              <a:gd name="T17" fmla="*/ 111548 h 480"/>
              <a:gd name="T18" fmla="*/ 107500 w 480"/>
              <a:gd name="T19" fmla="*/ 23839 h 480"/>
              <a:gd name="T20" fmla="*/ 191611 w 480"/>
              <a:gd name="T21" fmla="*/ 107950 h 480"/>
              <a:gd name="T22" fmla="*/ 107500 w 480"/>
              <a:gd name="T23" fmla="*/ 191611 h 480"/>
              <a:gd name="T24" fmla="*/ 55324 w 480"/>
              <a:gd name="T25" fmla="*/ 159226 h 480"/>
              <a:gd name="T26" fmla="*/ 55324 w 480"/>
              <a:gd name="T27" fmla="*/ 159226 h 480"/>
              <a:gd name="T28" fmla="*/ 127291 w 480"/>
              <a:gd name="T29" fmla="*/ 131789 h 480"/>
              <a:gd name="T30" fmla="*/ 159226 w 480"/>
              <a:gd name="T31" fmla="*/ 55774 h 480"/>
              <a:gd name="T32" fmla="*/ 83661 w 480"/>
              <a:gd name="T33" fmla="*/ 87709 h 480"/>
              <a:gd name="T34" fmla="*/ 55324 w 480"/>
              <a:gd name="T35" fmla="*/ 159226 h 480"/>
              <a:gd name="T36" fmla="*/ 95806 w 480"/>
              <a:gd name="T37" fmla="*/ 95806 h 480"/>
              <a:gd name="T38" fmla="*/ 95806 w 480"/>
              <a:gd name="T39" fmla="*/ 95806 h 480"/>
              <a:gd name="T40" fmla="*/ 139435 w 480"/>
              <a:gd name="T41" fmla="*/ 76015 h 480"/>
              <a:gd name="T42" fmla="*/ 119645 w 480"/>
              <a:gd name="T43" fmla="*/ 119645 h 480"/>
              <a:gd name="T44" fmla="*/ 95806 w 480"/>
              <a:gd name="T45" fmla="*/ 119645 h 480"/>
              <a:gd name="T46" fmla="*/ 95806 w 480"/>
              <a:gd name="T47" fmla="*/ 95806 h 4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0" h="480">
                <a:moveTo>
                  <a:pt x="239" y="0"/>
                </a:moveTo>
                <a:lnTo>
                  <a:pt x="239" y="0"/>
                </a:lnTo>
                <a:cubicBezTo>
                  <a:pt x="107" y="9"/>
                  <a:pt x="0" y="115"/>
                  <a:pt x="0" y="248"/>
                </a:cubicBezTo>
                <a:cubicBezTo>
                  <a:pt x="0" y="372"/>
                  <a:pt x="107" y="479"/>
                  <a:pt x="239" y="479"/>
                </a:cubicBezTo>
                <a:cubicBezTo>
                  <a:pt x="372" y="479"/>
                  <a:pt x="479" y="372"/>
                  <a:pt x="479" y="240"/>
                </a:cubicBezTo>
                <a:cubicBezTo>
                  <a:pt x="479" y="107"/>
                  <a:pt x="363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42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6" y="53"/>
                  <a:pt x="426" y="133"/>
                  <a:pt x="426" y="240"/>
                </a:cubicBezTo>
                <a:cubicBezTo>
                  <a:pt x="426" y="346"/>
                  <a:pt x="345" y="426"/>
                  <a:pt x="239" y="426"/>
                </a:cubicBezTo>
                <a:close/>
                <a:moveTo>
                  <a:pt x="123" y="354"/>
                </a:moveTo>
                <a:lnTo>
                  <a:pt x="123" y="354"/>
                </a:lnTo>
                <a:cubicBezTo>
                  <a:pt x="123" y="354"/>
                  <a:pt x="239" y="337"/>
                  <a:pt x="283" y="293"/>
                </a:cubicBezTo>
                <a:cubicBezTo>
                  <a:pt x="336" y="240"/>
                  <a:pt x="354" y="124"/>
                  <a:pt x="354" y="124"/>
                </a:cubicBezTo>
                <a:cubicBezTo>
                  <a:pt x="354" y="124"/>
                  <a:pt x="239" y="142"/>
                  <a:pt x="186" y="195"/>
                </a:cubicBezTo>
                <a:cubicBezTo>
                  <a:pt x="142" y="240"/>
                  <a:pt x="123" y="354"/>
                  <a:pt x="123" y="354"/>
                </a:cubicBezTo>
                <a:close/>
                <a:moveTo>
                  <a:pt x="213" y="213"/>
                </a:moveTo>
                <a:lnTo>
                  <a:pt x="213" y="213"/>
                </a:lnTo>
                <a:cubicBezTo>
                  <a:pt x="239" y="195"/>
                  <a:pt x="274" y="178"/>
                  <a:pt x="310" y="169"/>
                </a:cubicBezTo>
                <a:cubicBezTo>
                  <a:pt x="301" y="204"/>
                  <a:pt x="283" y="248"/>
                  <a:pt x="266" y="266"/>
                </a:cubicBezTo>
                <a:cubicBezTo>
                  <a:pt x="248" y="275"/>
                  <a:pt x="230" y="275"/>
                  <a:pt x="213" y="266"/>
                </a:cubicBezTo>
                <a:cubicBezTo>
                  <a:pt x="204" y="248"/>
                  <a:pt x="204" y="231"/>
                  <a:pt x="213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2" name="Freeform 6"/>
          <p:cNvSpPr>
            <a:spLocks noChangeArrowheads="1"/>
          </p:cNvSpPr>
          <p:nvPr/>
        </p:nvSpPr>
        <p:spPr bwMode="auto">
          <a:xfrm>
            <a:off x="3621088" y="1501775"/>
            <a:ext cx="198437" cy="196850"/>
          </a:xfrm>
          <a:custGeom>
            <a:avLst/>
            <a:gdLst>
              <a:gd name="T0" fmla="*/ 189945 w 444"/>
              <a:gd name="T1" fmla="*/ 7693 h 435"/>
              <a:gd name="T2" fmla="*/ 189945 w 444"/>
              <a:gd name="T3" fmla="*/ 7693 h 435"/>
              <a:gd name="T4" fmla="*/ 154191 w 444"/>
              <a:gd name="T5" fmla="*/ 15839 h 435"/>
              <a:gd name="T6" fmla="*/ 0 w 444"/>
              <a:gd name="T7" fmla="*/ 100461 h 435"/>
              <a:gd name="T8" fmla="*/ 87151 w 444"/>
              <a:gd name="T9" fmla="*/ 112227 h 435"/>
              <a:gd name="T10" fmla="*/ 98772 w 444"/>
              <a:gd name="T11" fmla="*/ 196397 h 435"/>
              <a:gd name="T12" fmla="*/ 178325 w 444"/>
              <a:gd name="T13" fmla="*/ 40275 h 435"/>
              <a:gd name="T14" fmla="*/ 189945 w 444"/>
              <a:gd name="T15" fmla="*/ 7693 h 435"/>
              <a:gd name="T16" fmla="*/ 170280 w 444"/>
              <a:gd name="T17" fmla="*/ 28057 h 435"/>
              <a:gd name="T18" fmla="*/ 170280 w 444"/>
              <a:gd name="T19" fmla="*/ 28057 h 435"/>
              <a:gd name="T20" fmla="*/ 106816 w 444"/>
              <a:gd name="T21" fmla="*/ 144357 h 435"/>
              <a:gd name="T22" fmla="*/ 102794 w 444"/>
              <a:gd name="T23" fmla="*/ 92316 h 435"/>
              <a:gd name="T24" fmla="*/ 170280 w 444"/>
              <a:gd name="T25" fmla="*/ 28057 h 4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4" h="435">
                <a:moveTo>
                  <a:pt x="425" y="17"/>
                </a:moveTo>
                <a:lnTo>
                  <a:pt x="425" y="17"/>
                </a:lnTo>
                <a:cubicBezTo>
                  <a:pt x="408" y="0"/>
                  <a:pt x="399" y="17"/>
                  <a:pt x="345" y="35"/>
                </a:cubicBezTo>
                <a:cubicBezTo>
                  <a:pt x="221" y="97"/>
                  <a:pt x="0" y="222"/>
                  <a:pt x="0" y="222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1" y="434"/>
                  <a:pt x="345" y="222"/>
                  <a:pt x="399" y="89"/>
                </a:cubicBezTo>
                <a:cubicBezTo>
                  <a:pt x="425" y="44"/>
                  <a:pt x="443" y="26"/>
                  <a:pt x="425" y="17"/>
                </a:cubicBezTo>
                <a:close/>
                <a:moveTo>
                  <a:pt x="381" y="62"/>
                </a:moveTo>
                <a:lnTo>
                  <a:pt x="381" y="62"/>
                </a:lnTo>
                <a:cubicBezTo>
                  <a:pt x="239" y="319"/>
                  <a:pt x="239" y="319"/>
                  <a:pt x="239" y="319"/>
                </a:cubicBezTo>
                <a:cubicBezTo>
                  <a:pt x="230" y="204"/>
                  <a:pt x="230" y="204"/>
                  <a:pt x="230" y="204"/>
                </a:cubicBezTo>
                <a:lnTo>
                  <a:pt x="381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3" name="Freeform 7"/>
          <p:cNvSpPr>
            <a:spLocks noChangeArrowheads="1"/>
          </p:cNvSpPr>
          <p:nvPr/>
        </p:nvSpPr>
        <p:spPr bwMode="auto">
          <a:xfrm>
            <a:off x="4964113" y="1501775"/>
            <a:ext cx="174625" cy="200025"/>
          </a:xfrm>
          <a:custGeom>
            <a:avLst/>
            <a:gdLst>
              <a:gd name="T0" fmla="*/ 142834 w 390"/>
              <a:gd name="T1" fmla="*/ 135603 h 444"/>
              <a:gd name="T2" fmla="*/ 142834 w 390"/>
              <a:gd name="T3" fmla="*/ 135603 h 444"/>
              <a:gd name="T4" fmla="*/ 122685 w 390"/>
              <a:gd name="T5" fmla="*/ 139657 h 444"/>
              <a:gd name="T6" fmla="*/ 63581 w 390"/>
              <a:gd name="T7" fmla="*/ 107671 h 444"/>
              <a:gd name="T8" fmla="*/ 63581 w 390"/>
              <a:gd name="T9" fmla="*/ 100013 h 444"/>
              <a:gd name="T10" fmla="*/ 63581 w 390"/>
              <a:gd name="T11" fmla="*/ 95958 h 444"/>
              <a:gd name="T12" fmla="*/ 122685 w 390"/>
              <a:gd name="T13" fmla="*/ 59917 h 444"/>
              <a:gd name="T14" fmla="*/ 142834 w 390"/>
              <a:gd name="T15" fmla="*/ 68027 h 444"/>
              <a:gd name="T16" fmla="*/ 174177 w 390"/>
              <a:gd name="T17" fmla="*/ 31535 h 444"/>
              <a:gd name="T18" fmla="*/ 142834 w 390"/>
              <a:gd name="T19" fmla="*/ 0 h 444"/>
              <a:gd name="T20" fmla="*/ 111044 w 390"/>
              <a:gd name="T21" fmla="*/ 31535 h 444"/>
              <a:gd name="T22" fmla="*/ 111044 w 390"/>
              <a:gd name="T23" fmla="*/ 40095 h 444"/>
              <a:gd name="T24" fmla="*/ 51492 w 390"/>
              <a:gd name="T25" fmla="*/ 76136 h 444"/>
              <a:gd name="T26" fmla="*/ 31343 w 390"/>
              <a:gd name="T27" fmla="*/ 68027 h 444"/>
              <a:gd name="T28" fmla="*/ 0 w 390"/>
              <a:gd name="T29" fmla="*/ 100013 h 444"/>
              <a:gd name="T30" fmla="*/ 31343 w 390"/>
              <a:gd name="T31" fmla="*/ 135603 h 444"/>
              <a:gd name="T32" fmla="*/ 51492 w 390"/>
              <a:gd name="T33" fmla="*/ 127493 h 444"/>
              <a:gd name="T34" fmla="*/ 111044 w 390"/>
              <a:gd name="T35" fmla="*/ 163534 h 444"/>
              <a:gd name="T36" fmla="*/ 111044 w 390"/>
              <a:gd name="T37" fmla="*/ 167589 h 444"/>
              <a:gd name="T38" fmla="*/ 142834 w 390"/>
              <a:gd name="T39" fmla="*/ 199574 h 444"/>
              <a:gd name="T40" fmla="*/ 174177 w 390"/>
              <a:gd name="T41" fmla="*/ 167589 h 444"/>
              <a:gd name="T42" fmla="*/ 142834 w 390"/>
              <a:gd name="T43" fmla="*/ 135603 h 4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90" h="444">
                <a:moveTo>
                  <a:pt x="319" y="301"/>
                </a:moveTo>
                <a:lnTo>
                  <a:pt x="319" y="301"/>
                </a:lnTo>
                <a:cubicBezTo>
                  <a:pt x="301" y="301"/>
                  <a:pt x="283" y="301"/>
                  <a:pt x="274" y="310"/>
                </a:cubicBezTo>
                <a:cubicBezTo>
                  <a:pt x="142" y="239"/>
                  <a:pt x="142" y="239"/>
                  <a:pt x="142" y="239"/>
                </a:cubicBezTo>
                <a:cubicBezTo>
                  <a:pt x="142" y="230"/>
                  <a:pt x="142" y="230"/>
                  <a:pt x="142" y="222"/>
                </a:cubicBezTo>
                <a:lnTo>
                  <a:pt x="142" y="213"/>
                </a:lnTo>
                <a:cubicBezTo>
                  <a:pt x="274" y="133"/>
                  <a:pt x="274" y="133"/>
                  <a:pt x="274" y="133"/>
                </a:cubicBezTo>
                <a:cubicBezTo>
                  <a:pt x="283" y="142"/>
                  <a:pt x="301" y="151"/>
                  <a:pt x="319" y="151"/>
                </a:cubicBezTo>
                <a:cubicBezTo>
                  <a:pt x="363" y="151"/>
                  <a:pt x="389" y="115"/>
                  <a:pt x="389" y="70"/>
                </a:cubicBezTo>
                <a:cubicBezTo>
                  <a:pt x="389" y="35"/>
                  <a:pt x="363" y="0"/>
                  <a:pt x="319" y="0"/>
                </a:cubicBezTo>
                <a:cubicBezTo>
                  <a:pt x="274" y="0"/>
                  <a:pt x="248" y="35"/>
                  <a:pt x="248" y="70"/>
                </a:cubicBezTo>
                <a:cubicBezTo>
                  <a:pt x="248" y="80"/>
                  <a:pt x="248" y="80"/>
                  <a:pt x="248" y="8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07" y="151"/>
                  <a:pt x="88" y="151"/>
                  <a:pt x="70" y="151"/>
                </a:cubicBezTo>
                <a:cubicBezTo>
                  <a:pt x="26" y="151"/>
                  <a:pt x="0" y="186"/>
                  <a:pt x="0" y="222"/>
                </a:cubicBezTo>
                <a:cubicBezTo>
                  <a:pt x="0" y="266"/>
                  <a:pt x="26" y="301"/>
                  <a:pt x="70" y="301"/>
                </a:cubicBezTo>
                <a:cubicBezTo>
                  <a:pt x="88" y="301"/>
                  <a:pt x="107" y="292"/>
                  <a:pt x="115" y="283"/>
                </a:cubicBezTo>
                <a:cubicBezTo>
                  <a:pt x="248" y="363"/>
                  <a:pt x="248" y="363"/>
                  <a:pt x="248" y="363"/>
                </a:cubicBezTo>
                <a:lnTo>
                  <a:pt x="248" y="372"/>
                </a:lnTo>
                <a:cubicBezTo>
                  <a:pt x="248" y="416"/>
                  <a:pt x="274" y="443"/>
                  <a:pt x="319" y="443"/>
                </a:cubicBezTo>
                <a:cubicBezTo>
                  <a:pt x="363" y="443"/>
                  <a:pt x="389" y="416"/>
                  <a:pt x="389" y="372"/>
                </a:cubicBezTo>
                <a:cubicBezTo>
                  <a:pt x="389" y="328"/>
                  <a:pt x="363" y="301"/>
                  <a:pt x="319" y="30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4" name="Freeform 8"/>
          <p:cNvSpPr>
            <a:spLocks noChangeArrowheads="1"/>
          </p:cNvSpPr>
          <p:nvPr/>
        </p:nvSpPr>
        <p:spPr bwMode="auto">
          <a:xfrm>
            <a:off x="488950" y="1501775"/>
            <a:ext cx="223838" cy="200025"/>
          </a:xfrm>
          <a:custGeom>
            <a:avLst/>
            <a:gdLst>
              <a:gd name="T0" fmla="*/ 139617 w 497"/>
              <a:gd name="T1" fmla="*/ 151370 h 444"/>
              <a:gd name="T2" fmla="*/ 139617 w 497"/>
              <a:gd name="T3" fmla="*/ 151370 h 444"/>
              <a:gd name="T4" fmla="*/ 99534 w 497"/>
              <a:gd name="T5" fmla="*/ 115780 h 444"/>
              <a:gd name="T6" fmla="*/ 111694 w 497"/>
              <a:gd name="T7" fmla="*/ 87849 h 444"/>
              <a:gd name="T8" fmla="*/ 123404 w 497"/>
              <a:gd name="T9" fmla="*/ 68027 h 444"/>
              <a:gd name="T10" fmla="*/ 119801 w 497"/>
              <a:gd name="T11" fmla="*/ 59917 h 444"/>
              <a:gd name="T12" fmla="*/ 123404 w 497"/>
              <a:gd name="T13" fmla="*/ 40095 h 444"/>
              <a:gd name="T14" fmla="*/ 79717 w 497"/>
              <a:gd name="T15" fmla="*/ 0 h 444"/>
              <a:gd name="T16" fmla="*/ 31526 w 497"/>
              <a:gd name="T17" fmla="*/ 40095 h 444"/>
              <a:gd name="T18" fmla="*/ 35580 w 497"/>
              <a:gd name="T19" fmla="*/ 59917 h 444"/>
              <a:gd name="T20" fmla="*/ 31526 w 497"/>
              <a:gd name="T21" fmla="*/ 68027 h 444"/>
              <a:gd name="T22" fmla="*/ 43687 w 497"/>
              <a:gd name="T23" fmla="*/ 87849 h 444"/>
              <a:gd name="T24" fmla="*/ 55397 w 497"/>
              <a:gd name="T25" fmla="*/ 115780 h 444"/>
              <a:gd name="T26" fmla="*/ 15763 w 497"/>
              <a:gd name="T27" fmla="*/ 151370 h 444"/>
              <a:gd name="T28" fmla="*/ 0 w 497"/>
              <a:gd name="T29" fmla="*/ 155425 h 444"/>
              <a:gd name="T30" fmla="*/ 0 w 497"/>
              <a:gd name="T31" fmla="*/ 199574 h 444"/>
              <a:gd name="T32" fmla="*/ 179251 w 497"/>
              <a:gd name="T33" fmla="*/ 199574 h 444"/>
              <a:gd name="T34" fmla="*/ 179251 w 497"/>
              <a:gd name="T35" fmla="*/ 179752 h 444"/>
              <a:gd name="T36" fmla="*/ 139617 w 497"/>
              <a:gd name="T37" fmla="*/ 151370 h 444"/>
              <a:gd name="T38" fmla="*/ 191411 w 497"/>
              <a:gd name="T39" fmla="*/ 87849 h 444"/>
              <a:gd name="T40" fmla="*/ 191411 w 497"/>
              <a:gd name="T41" fmla="*/ 87849 h 444"/>
              <a:gd name="T42" fmla="*/ 191411 w 497"/>
              <a:gd name="T43" fmla="*/ 55863 h 444"/>
              <a:gd name="T44" fmla="*/ 167541 w 497"/>
              <a:gd name="T45" fmla="*/ 55863 h 444"/>
              <a:gd name="T46" fmla="*/ 167541 w 497"/>
              <a:gd name="T47" fmla="*/ 87849 h 444"/>
              <a:gd name="T48" fmla="*/ 135564 w 497"/>
              <a:gd name="T49" fmla="*/ 87849 h 444"/>
              <a:gd name="T50" fmla="*/ 135564 w 497"/>
              <a:gd name="T51" fmla="*/ 111726 h 444"/>
              <a:gd name="T52" fmla="*/ 167541 w 497"/>
              <a:gd name="T53" fmla="*/ 111726 h 444"/>
              <a:gd name="T54" fmla="*/ 167541 w 497"/>
              <a:gd name="T55" fmla="*/ 143712 h 444"/>
              <a:gd name="T56" fmla="*/ 191411 w 497"/>
              <a:gd name="T57" fmla="*/ 143712 h 444"/>
              <a:gd name="T58" fmla="*/ 191411 w 497"/>
              <a:gd name="T59" fmla="*/ 111726 h 444"/>
              <a:gd name="T60" fmla="*/ 223388 w 497"/>
              <a:gd name="T61" fmla="*/ 111726 h 444"/>
              <a:gd name="T62" fmla="*/ 223388 w 497"/>
              <a:gd name="T63" fmla="*/ 87849 h 444"/>
              <a:gd name="T64" fmla="*/ 191411 w 497"/>
              <a:gd name="T65" fmla="*/ 87849 h 4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97" h="444">
                <a:moveTo>
                  <a:pt x="310" y="336"/>
                </a:moveTo>
                <a:lnTo>
                  <a:pt x="310" y="336"/>
                </a:lnTo>
                <a:cubicBezTo>
                  <a:pt x="248" y="310"/>
                  <a:pt x="221" y="292"/>
                  <a:pt x="221" y="257"/>
                </a:cubicBezTo>
                <a:cubicBezTo>
                  <a:pt x="221" y="230"/>
                  <a:pt x="239" y="239"/>
                  <a:pt x="248" y="195"/>
                </a:cubicBezTo>
                <a:cubicBezTo>
                  <a:pt x="257" y="177"/>
                  <a:pt x="274" y="195"/>
                  <a:pt x="274" y="151"/>
                </a:cubicBezTo>
                <a:cubicBezTo>
                  <a:pt x="274" y="133"/>
                  <a:pt x="266" y="133"/>
                  <a:pt x="266" y="133"/>
                </a:cubicBezTo>
                <a:cubicBezTo>
                  <a:pt x="266" y="133"/>
                  <a:pt x="274" y="106"/>
                  <a:pt x="274" y="89"/>
                </a:cubicBezTo>
                <a:cubicBezTo>
                  <a:pt x="274" y="62"/>
                  <a:pt x="257" y="0"/>
                  <a:pt x="177" y="0"/>
                </a:cubicBezTo>
                <a:cubicBezTo>
                  <a:pt x="88" y="0"/>
                  <a:pt x="70" y="62"/>
                  <a:pt x="70" y="89"/>
                </a:cubicBezTo>
                <a:cubicBezTo>
                  <a:pt x="70" y="106"/>
                  <a:pt x="79" y="133"/>
                  <a:pt x="79" y="133"/>
                </a:cubicBezTo>
                <a:cubicBezTo>
                  <a:pt x="79" y="133"/>
                  <a:pt x="70" y="133"/>
                  <a:pt x="70" y="151"/>
                </a:cubicBezTo>
                <a:cubicBezTo>
                  <a:pt x="70" y="195"/>
                  <a:pt x="88" y="177"/>
                  <a:pt x="97" y="195"/>
                </a:cubicBezTo>
                <a:cubicBezTo>
                  <a:pt x="106" y="239"/>
                  <a:pt x="123" y="230"/>
                  <a:pt x="123" y="257"/>
                </a:cubicBezTo>
                <a:cubicBezTo>
                  <a:pt x="123" y="292"/>
                  <a:pt x="97" y="310"/>
                  <a:pt x="35" y="336"/>
                </a:cubicBezTo>
                <a:cubicBezTo>
                  <a:pt x="35" y="336"/>
                  <a:pt x="17" y="336"/>
                  <a:pt x="0" y="345"/>
                </a:cubicBezTo>
                <a:cubicBezTo>
                  <a:pt x="0" y="443"/>
                  <a:pt x="0" y="443"/>
                  <a:pt x="0" y="443"/>
                </a:cubicBezTo>
                <a:cubicBezTo>
                  <a:pt x="398" y="443"/>
                  <a:pt x="398" y="443"/>
                  <a:pt x="398" y="443"/>
                </a:cubicBezTo>
                <a:cubicBezTo>
                  <a:pt x="398" y="443"/>
                  <a:pt x="398" y="408"/>
                  <a:pt x="398" y="399"/>
                </a:cubicBezTo>
                <a:cubicBezTo>
                  <a:pt x="398" y="381"/>
                  <a:pt x="372" y="354"/>
                  <a:pt x="310" y="336"/>
                </a:cubicBezTo>
                <a:close/>
                <a:moveTo>
                  <a:pt x="425" y="195"/>
                </a:moveTo>
                <a:lnTo>
                  <a:pt x="425" y="195"/>
                </a:lnTo>
                <a:cubicBezTo>
                  <a:pt x="425" y="124"/>
                  <a:pt x="425" y="124"/>
                  <a:pt x="425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01" y="195"/>
                  <a:pt x="301" y="195"/>
                  <a:pt x="301" y="195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72" y="248"/>
                  <a:pt x="372" y="248"/>
                  <a:pt x="372" y="248"/>
                </a:cubicBezTo>
                <a:cubicBezTo>
                  <a:pt x="372" y="319"/>
                  <a:pt x="372" y="319"/>
                  <a:pt x="372" y="319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96" y="248"/>
                  <a:pt x="496" y="248"/>
                  <a:pt x="496" y="248"/>
                </a:cubicBezTo>
                <a:cubicBezTo>
                  <a:pt x="496" y="195"/>
                  <a:pt x="496" y="195"/>
                  <a:pt x="496" y="195"/>
                </a:cubicBezTo>
                <a:lnTo>
                  <a:pt x="425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5" name="Freeform 9"/>
          <p:cNvSpPr>
            <a:spLocks noChangeArrowheads="1"/>
          </p:cNvSpPr>
          <p:nvPr/>
        </p:nvSpPr>
        <p:spPr bwMode="auto">
          <a:xfrm>
            <a:off x="4065588" y="1506538"/>
            <a:ext cx="192087" cy="192087"/>
          </a:xfrm>
          <a:custGeom>
            <a:avLst/>
            <a:gdLst>
              <a:gd name="T0" fmla="*/ 95593 w 426"/>
              <a:gd name="T1" fmla="*/ 0 h 426"/>
              <a:gd name="T2" fmla="*/ 95593 w 426"/>
              <a:gd name="T3" fmla="*/ 0 h 426"/>
              <a:gd name="T4" fmla="*/ 0 w 426"/>
              <a:gd name="T5" fmla="*/ 96044 h 426"/>
              <a:gd name="T6" fmla="*/ 95593 w 426"/>
              <a:gd name="T7" fmla="*/ 191636 h 426"/>
              <a:gd name="T8" fmla="*/ 191636 w 426"/>
              <a:gd name="T9" fmla="*/ 96044 h 426"/>
              <a:gd name="T10" fmla="*/ 95593 w 426"/>
              <a:gd name="T11" fmla="*/ 0 h 426"/>
              <a:gd name="T12" fmla="*/ 103258 w 426"/>
              <a:gd name="T13" fmla="*/ 175854 h 426"/>
              <a:gd name="T14" fmla="*/ 103258 w 426"/>
              <a:gd name="T15" fmla="*/ 175854 h 426"/>
              <a:gd name="T16" fmla="*/ 103258 w 426"/>
              <a:gd name="T17" fmla="*/ 131665 h 426"/>
              <a:gd name="T18" fmla="*/ 87476 w 426"/>
              <a:gd name="T19" fmla="*/ 131665 h 426"/>
              <a:gd name="T20" fmla="*/ 87476 w 426"/>
              <a:gd name="T21" fmla="*/ 175854 h 426"/>
              <a:gd name="T22" fmla="*/ 15782 w 426"/>
              <a:gd name="T23" fmla="*/ 103709 h 426"/>
              <a:gd name="T24" fmla="*/ 59520 w 426"/>
              <a:gd name="T25" fmla="*/ 103709 h 426"/>
              <a:gd name="T26" fmla="*/ 59520 w 426"/>
              <a:gd name="T27" fmla="*/ 87927 h 426"/>
              <a:gd name="T28" fmla="*/ 15782 w 426"/>
              <a:gd name="T29" fmla="*/ 87927 h 426"/>
              <a:gd name="T30" fmla="*/ 87476 w 426"/>
              <a:gd name="T31" fmla="*/ 19840 h 426"/>
              <a:gd name="T32" fmla="*/ 87476 w 426"/>
              <a:gd name="T33" fmla="*/ 64029 h 426"/>
              <a:gd name="T34" fmla="*/ 103258 w 426"/>
              <a:gd name="T35" fmla="*/ 64029 h 426"/>
              <a:gd name="T36" fmla="*/ 103258 w 426"/>
              <a:gd name="T37" fmla="*/ 19840 h 426"/>
              <a:gd name="T38" fmla="*/ 171345 w 426"/>
              <a:gd name="T39" fmla="*/ 87927 h 426"/>
              <a:gd name="T40" fmla="*/ 131665 w 426"/>
              <a:gd name="T41" fmla="*/ 87927 h 426"/>
              <a:gd name="T42" fmla="*/ 131665 w 426"/>
              <a:gd name="T43" fmla="*/ 103709 h 426"/>
              <a:gd name="T44" fmla="*/ 171345 w 426"/>
              <a:gd name="T45" fmla="*/ 103709 h 426"/>
              <a:gd name="T46" fmla="*/ 103258 w 426"/>
              <a:gd name="T47" fmla="*/ 175854 h 42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26" h="426">
                <a:moveTo>
                  <a:pt x="212" y="0"/>
                </a:moveTo>
                <a:lnTo>
                  <a:pt x="212" y="0"/>
                </a:lnTo>
                <a:cubicBezTo>
                  <a:pt x="97" y="0"/>
                  <a:pt x="0" y="97"/>
                  <a:pt x="0" y="213"/>
                </a:cubicBezTo>
                <a:cubicBezTo>
                  <a:pt x="0" y="336"/>
                  <a:pt x="97" y="425"/>
                  <a:pt x="212" y="425"/>
                </a:cubicBezTo>
                <a:cubicBezTo>
                  <a:pt x="327" y="425"/>
                  <a:pt x="425" y="336"/>
                  <a:pt x="425" y="213"/>
                </a:cubicBezTo>
                <a:cubicBezTo>
                  <a:pt x="425" y="97"/>
                  <a:pt x="327" y="0"/>
                  <a:pt x="212" y="0"/>
                </a:cubicBezTo>
                <a:close/>
                <a:moveTo>
                  <a:pt x="229" y="390"/>
                </a:moveTo>
                <a:lnTo>
                  <a:pt x="229" y="390"/>
                </a:lnTo>
                <a:cubicBezTo>
                  <a:pt x="229" y="292"/>
                  <a:pt x="229" y="292"/>
                  <a:pt x="229" y="292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194" y="390"/>
                  <a:pt x="194" y="390"/>
                  <a:pt x="194" y="390"/>
                </a:cubicBezTo>
                <a:cubicBezTo>
                  <a:pt x="114" y="380"/>
                  <a:pt x="44" y="310"/>
                  <a:pt x="3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132" y="195"/>
                  <a:pt x="132" y="195"/>
                  <a:pt x="132" y="195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44" y="115"/>
                  <a:pt x="114" y="53"/>
                  <a:pt x="194" y="44"/>
                </a:cubicBezTo>
                <a:cubicBezTo>
                  <a:pt x="194" y="142"/>
                  <a:pt x="194" y="142"/>
                  <a:pt x="194" y="142"/>
                </a:cubicBezTo>
                <a:cubicBezTo>
                  <a:pt x="229" y="142"/>
                  <a:pt x="229" y="142"/>
                  <a:pt x="229" y="142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310" y="53"/>
                  <a:pt x="380" y="115"/>
                  <a:pt x="380" y="195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230"/>
                  <a:pt x="292" y="230"/>
                  <a:pt x="292" y="230"/>
                </a:cubicBezTo>
                <a:cubicBezTo>
                  <a:pt x="380" y="230"/>
                  <a:pt x="380" y="230"/>
                  <a:pt x="380" y="230"/>
                </a:cubicBezTo>
                <a:cubicBezTo>
                  <a:pt x="380" y="310"/>
                  <a:pt x="310" y="380"/>
                  <a:pt x="229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7" name="Freeform 11"/>
          <p:cNvSpPr>
            <a:spLocks noChangeArrowheads="1"/>
          </p:cNvSpPr>
          <p:nvPr/>
        </p:nvSpPr>
        <p:spPr bwMode="auto">
          <a:xfrm>
            <a:off x="7640638" y="1531938"/>
            <a:ext cx="187325" cy="188912"/>
          </a:xfrm>
          <a:custGeom>
            <a:avLst/>
            <a:gdLst>
              <a:gd name="T0" fmla="*/ 91422 w 418"/>
              <a:gd name="T1" fmla="*/ 0 h 417"/>
              <a:gd name="T2" fmla="*/ 91422 w 418"/>
              <a:gd name="T3" fmla="*/ 0 h 417"/>
              <a:gd name="T4" fmla="*/ 0 w 418"/>
              <a:gd name="T5" fmla="*/ 92417 h 417"/>
              <a:gd name="T6" fmla="*/ 91422 w 418"/>
              <a:gd name="T7" fmla="*/ 188459 h 417"/>
              <a:gd name="T8" fmla="*/ 186877 w 418"/>
              <a:gd name="T9" fmla="*/ 92417 h 417"/>
              <a:gd name="T10" fmla="*/ 91422 w 418"/>
              <a:gd name="T11" fmla="*/ 0 h 417"/>
              <a:gd name="T12" fmla="*/ 146992 w 418"/>
              <a:gd name="T13" fmla="*/ 80186 h 417"/>
              <a:gd name="T14" fmla="*/ 146992 w 418"/>
              <a:gd name="T15" fmla="*/ 80186 h 417"/>
              <a:gd name="T16" fmla="*/ 146992 w 418"/>
              <a:gd name="T17" fmla="*/ 104196 h 417"/>
              <a:gd name="T18" fmla="*/ 35852 w 418"/>
              <a:gd name="T19" fmla="*/ 104196 h 417"/>
              <a:gd name="T20" fmla="*/ 35852 w 418"/>
              <a:gd name="T21" fmla="*/ 80186 h 417"/>
              <a:gd name="T22" fmla="*/ 146992 w 418"/>
              <a:gd name="T23" fmla="*/ 80186 h 4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9" y="0"/>
                  <a:pt x="0" y="88"/>
                  <a:pt x="0" y="204"/>
                </a:cubicBezTo>
                <a:cubicBezTo>
                  <a:pt x="0" y="319"/>
                  <a:pt x="89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328" y="177"/>
                </a:moveTo>
                <a:lnTo>
                  <a:pt x="328" y="177"/>
                </a:lnTo>
                <a:cubicBezTo>
                  <a:pt x="328" y="230"/>
                  <a:pt x="328" y="230"/>
                  <a:pt x="328" y="230"/>
                </a:cubicBezTo>
                <a:cubicBezTo>
                  <a:pt x="80" y="230"/>
                  <a:pt x="80" y="230"/>
                  <a:pt x="80" y="230"/>
                </a:cubicBezTo>
                <a:cubicBezTo>
                  <a:pt x="80" y="177"/>
                  <a:pt x="80" y="177"/>
                  <a:pt x="80" y="177"/>
                </a:cubicBezTo>
                <a:lnTo>
                  <a:pt x="328" y="1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8" name="Freeform 12"/>
          <p:cNvSpPr>
            <a:spLocks noChangeArrowheads="1"/>
          </p:cNvSpPr>
          <p:nvPr/>
        </p:nvSpPr>
        <p:spPr bwMode="auto">
          <a:xfrm>
            <a:off x="1819275" y="1970088"/>
            <a:ext cx="207963" cy="207962"/>
          </a:xfrm>
          <a:custGeom>
            <a:avLst/>
            <a:gdLst>
              <a:gd name="T0" fmla="*/ 103531 w 462"/>
              <a:gd name="T1" fmla="*/ 4060 h 461"/>
              <a:gd name="T2" fmla="*/ 103531 w 462"/>
              <a:gd name="T3" fmla="*/ 4060 h 461"/>
              <a:gd name="T4" fmla="*/ 0 w 462"/>
              <a:gd name="T5" fmla="*/ 107815 h 461"/>
              <a:gd name="T6" fmla="*/ 103531 w 462"/>
              <a:gd name="T7" fmla="*/ 207511 h 461"/>
              <a:gd name="T8" fmla="*/ 207513 w 462"/>
              <a:gd name="T9" fmla="*/ 103755 h 461"/>
              <a:gd name="T10" fmla="*/ 103531 w 462"/>
              <a:gd name="T11" fmla="*/ 4060 h 461"/>
              <a:gd name="T12" fmla="*/ 111634 w 462"/>
              <a:gd name="T13" fmla="*/ 35638 h 461"/>
              <a:gd name="T14" fmla="*/ 111634 w 462"/>
              <a:gd name="T15" fmla="*/ 35638 h 461"/>
              <a:gd name="T16" fmla="*/ 127389 w 462"/>
              <a:gd name="T17" fmla="*/ 47818 h 461"/>
              <a:gd name="T18" fmla="*/ 107583 w 462"/>
              <a:gd name="T19" fmla="*/ 67667 h 461"/>
              <a:gd name="T20" fmla="*/ 95879 w 462"/>
              <a:gd name="T21" fmla="*/ 51878 h 461"/>
              <a:gd name="T22" fmla="*/ 111634 w 462"/>
              <a:gd name="T23" fmla="*/ 35638 h 461"/>
              <a:gd name="T24" fmla="*/ 87777 w 462"/>
              <a:gd name="T25" fmla="*/ 167813 h 461"/>
              <a:gd name="T26" fmla="*/ 87777 w 462"/>
              <a:gd name="T27" fmla="*/ 167813 h 461"/>
              <a:gd name="T28" fmla="*/ 79674 w 462"/>
              <a:gd name="T29" fmla="*/ 147513 h 461"/>
              <a:gd name="T30" fmla="*/ 87777 w 462"/>
              <a:gd name="T31" fmla="*/ 111875 h 461"/>
              <a:gd name="T32" fmla="*/ 87777 w 462"/>
              <a:gd name="T33" fmla="*/ 103755 h 461"/>
              <a:gd name="T34" fmla="*/ 72022 w 462"/>
              <a:gd name="T35" fmla="*/ 111875 h 461"/>
              <a:gd name="T36" fmla="*/ 67971 w 462"/>
              <a:gd name="T37" fmla="*/ 107815 h 461"/>
              <a:gd name="T38" fmla="*/ 111634 w 462"/>
              <a:gd name="T39" fmla="*/ 83455 h 461"/>
              <a:gd name="T40" fmla="*/ 119736 w 462"/>
              <a:gd name="T41" fmla="*/ 103755 h 461"/>
              <a:gd name="T42" fmla="*/ 107583 w 462"/>
              <a:gd name="T43" fmla="*/ 139844 h 461"/>
              <a:gd name="T44" fmla="*/ 107583 w 462"/>
              <a:gd name="T45" fmla="*/ 147513 h 461"/>
              <a:gd name="T46" fmla="*/ 123788 w 462"/>
              <a:gd name="T47" fmla="*/ 139844 h 461"/>
              <a:gd name="T48" fmla="*/ 127389 w 462"/>
              <a:gd name="T49" fmla="*/ 147513 h 461"/>
              <a:gd name="T50" fmla="*/ 87777 w 462"/>
              <a:gd name="T51" fmla="*/ 167813 h 46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2" h="461">
                <a:moveTo>
                  <a:pt x="230" y="9"/>
                </a:moveTo>
                <a:lnTo>
                  <a:pt x="230" y="9"/>
                </a:lnTo>
                <a:cubicBezTo>
                  <a:pt x="98" y="9"/>
                  <a:pt x="0" y="106"/>
                  <a:pt x="0" y="239"/>
                </a:cubicBezTo>
                <a:cubicBezTo>
                  <a:pt x="0" y="363"/>
                  <a:pt x="107" y="460"/>
                  <a:pt x="230" y="460"/>
                </a:cubicBezTo>
                <a:cubicBezTo>
                  <a:pt x="363" y="460"/>
                  <a:pt x="461" y="354"/>
                  <a:pt x="461" y="230"/>
                </a:cubicBezTo>
                <a:cubicBezTo>
                  <a:pt x="461" y="106"/>
                  <a:pt x="355" y="0"/>
                  <a:pt x="230" y="9"/>
                </a:cubicBezTo>
                <a:close/>
                <a:moveTo>
                  <a:pt x="248" y="79"/>
                </a:moveTo>
                <a:lnTo>
                  <a:pt x="248" y="79"/>
                </a:lnTo>
                <a:cubicBezTo>
                  <a:pt x="275" y="79"/>
                  <a:pt x="283" y="97"/>
                  <a:pt x="283" y="106"/>
                </a:cubicBezTo>
                <a:cubicBezTo>
                  <a:pt x="283" y="132"/>
                  <a:pt x="266" y="150"/>
                  <a:pt x="239" y="150"/>
                </a:cubicBezTo>
                <a:cubicBezTo>
                  <a:pt x="222" y="150"/>
                  <a:pt x="213" y="132"/>
                  <a:pt x="213" y="115"/>
                </a:cubicBezTo>
                <a:cubicBezTo>
                  <a:pt x="213" y="106"/>
                  <a:pt x="222" y="79"/>
                  <a:pt x="248" y="79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77" y="372"/>
                  <a:pt x="169" y="363"/>
                  <a:pt x="177" y="327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195" y="239"/>
                  <a:pt x="195" y="230"/>
                  <a:pt x="195" y="230"/>
                </a:cubicBezTo>
                <a:cubicBezTo>
                  <a:pt x="186" y="230"/>
                  <a:pt x="169" y="239"/>
                  <a:pt x="160" y="248"/>
                </a:cubicBezTo>
                <a:cubicBezTo>
                  <a:pt x="151" y="239"/>
                  <a:pt x="151" y="239"/>
                  <a:pt x="151" y="239"/>
                </a:cubicBezTo>
                <a:cubicBezTo>
                  <a:pt x="186" y="204"/>
                  <a:pt x="230" y="185"/>
                  <a:pt x="248" y="185"/>
                </a:cubicBezTo>
                <a:cubicBezTo>
                  <a:pt x="266" y="185"/>
                  <a:pt x="266" y="204"/>
                  <a:pt x="266" y="230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239" y="327"/>
                  <a:pt x="239" y="327"/>
                  <a:pt x="239" y="327"/>
                </a:cubicBezTo>
                <a:cubicBezTo>
                  <a:pt x="248" y="327"/>
                  <a:pt x="266" y="327"/>
                  <a:pt x="275" y="310"/>
                </a:cubicBezTo>
                <a:cubicBezTo>
                  <a:pt x="283" y="327"/>
                  <a:pt x="283" y="327"/>
                  <a:pt x="283" y="327"/>
                </a:cubicBezTo>
                <a:cubicBezTo>
                  <a:pt x="248" y="363"/>
                  <a:pt x="213" y="372"/>
                  <a:pt x="195" y="3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9" name="Freeform 13"/>
          <p:cNvSpPr>
            <a:spLocks noChangeArrowheads="1"/>
          </p:cNvSpPr>
          <p:nvPr/>
        </p:nvSpPr>
        <p:spPr bwMode="auto">
          <a:xfrm>
            <a:off x="1849438" y="1465263"/>
            <a:ext cx="104775" cy="222250"/>
          </a:xfrm>
          <a:custGeom>
            <a:avLst/>
            <a:gdLst>
              <a:gd name="T0" fmla="*/ 80388 w 232"/>
              <a:gd name="T1" fmla="*/ 0 h 498"/>
              <a:gd name="T2" fmla="*/ 80388 w 232"/>
              <a:gd name="T3" fmla="*/ 0 h 498"/>
              <a:gd name="T4" fmla="*/ 100259 w 232"/>
              <a:gd name="T5" fmla="*/ 23653 h 498"/>
              <a:gd name="T6" fmla="*/ 72259 w 232"/>
              <a:gd name="T7" fmla="*/ 51323 h 498"/>
              <a:gd name="T8" fmla="*/ 48323 w 232"/>
              <a:gd name="T9" fmla="*/ 27670 h 498"/>
              <a:gd name="T10" fmla="*/ 80388 w 232"/>
              <a:gd name="T11" fmla="*/ 0 h 498"/>
              <a:gd name="T12" fmla="*/ 32516 w 232"/>
              <a:gd name="T13" fmla="*/ 221804 h 498"/>
              <a:gd name="T14" fmla="*/ 32516 w 232"/>
              <a:gd name="T15" fmla="*/ 221804 h 498"/>
              <a:gd name="T16" fmla="*/ 20323 w 232"/>
              <a:gd name="T17" fmla="*/ 181638 h 498"/>
              <a:gd name="T18" fmla="*/ 36581 w 232"/>
              <a:gd name="T19" fmla="*/ 126745 h 498"/>
              <a:gd name="T20" fmla="*/ 36581 w 232"/>
              <a:gd name="T21" fmla="*/ 114695 h 498"/>
              <a:gd name="T22" fmla="*/ 8581 w 232"/>
              <a:gd name="T23" fmla="*/ 126745 h 498"/>
              <a:gd name="T24" fmla="*/ 0 w 232"/>
              <a:gd name="T25" fmla="*/ 118712 h 498"/>
              <a:gd name="T26" fmla="*/ 76323 w 232"/>
              <a:gd name="T27" fmla="*/ 79439 h 498"/>
              <a:gd name="T28" fmla="*/ 84452 w 232"/>
              <a:gd name="T29" fmla="*/ 114695 h 498"/>
              <a:gd name="T30" fmla="*/ 68194 w 232"/>
              <a:gd name="T31" fmla="*/ 174051 h 498"/>
              <a:gd name="T32" fmla="*/ 72259 w 232"/>
              <a:gd name="T33" fmla="*/ 189671 h 498"/>
              <a:gd name="T34" fmla="*/ 96194 w 232"/>
              <a:gd name="T35" fmla="*/ 174051 h 498"/>
              <a:gd name="T36" fmla="*/ 104323 w 232"/>
              <a:gd name="T37" fmla="*/ 181638 h 498"/>
              <a:gd name="T38" fmla="*/ 32516 w 232"/>
              <a:gd name="T39" fmla="*/ 221804 h 49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32" h="498">
                <a:moveTo>
                  <a:pt x="178" y="0"/>
                </a:moveTo>
                <a:lnTo>
                  <a:pt x="178" y="0"/>
                </a:lnTo>
                <a:cubicBezTo>
                  <a:pt x="213" y="0"/>
                  <a:pt x="222" y="27"/>
                  <a:pt x="222" y="53"/>
                </a:cubicBezTo>
                <a:cubicBezTo>
                  <a:pt x="222" y="80"/>
                  <a:pt x="196" y="115"/>
                  <a:pt x="160" y="115"/>
                </a:cubicBezTo>
                <a:cubicBezTo>
                  <a:pt x="125" y="115"/>
                  <a:pt x="107" y="97"/>
                  <a:pt x="107" y="62"/>
                </a:cubicBezTo>
                <a:cubicBezTo>
                  <a:pt x="107" y="35"/>
                  <a:pt x="134" y="0"/>
                  <a:pt x="178" y="0"/>
                </a:cubicBezTo>
                <a:close/>
                <a:moveTo>
                  <a:pt x="72" y="497"/>
                </a:moveTo>
                <a:lnTo>
                  <a:pt x="72" y="497"/>
                </a:lnTo>
                <a:cubicBezTo>
                  <a:pt x="45" y="497"/>
                  <a:pt x="28" y="478"/>
                  <a:pt x="45" y="407"/>
                </a:cubicBezTo>
                <a:cubicBezTo>
                  <a:pt x="81" y="284"/>
                  <a:pt x="81" y="284"/>
                  <a:pt x="81" y="284"/>
                </a:cubicBezTo>
                <a:cubicBezTo>
                  <a:pt x="81" y="266"/>
                  <a:pt x="81" y="257"/>
                  <a:pt x="81" y="257"/>
                </a:cubicBezTo>
                <a:cubicBezTo>
                  <a:pt x="72" y="257"/>
                  <a:pt x="37" y="275"/>
                  <a:pt x="19" y="284"/>
                </a:cubicBezTo>
                <a:cubicBezTo>
                  <a:pt x="0" y="266"/>
                  <a:pt x="0" y="266"/>
                  <a:pt x="0" y="266"/>
                </a:cubicBezTo>
                <a:cubicBezTo>
                  <a:pt x="63" y="213"/>
                  <a:pt x="143" y="178"/>
                  <a:pt x="169" y="178"/>
                </a:cubicBezTo>
                <a:cubicBezTo>
                  <a:pt x="196" y="178"/>
                  <a:pt x="205" y="213"/>
                  <a:pt x="187" y="257"/>
                </a:cubicBezTo>
                <a:cubicBezTo>
                  <a:pt x="151" y="390"/>
                  <a:pt x="151" y="390"/>
                  <a:pt x="151" y="390"/>
                </a:cubicBezTo>
                <a:cubicBezTo>
                  <a:pt x="151" y="416"/>
                  <a:pt x="151" y="425"/>
                  <a:pt x="160" y="425"/>
                </a:cubicBezTo>
                <a:cubicBezTo>
                  <a:pt x="160" y="425"/>
                  <a:pt x="187" y="407"/>
                  <a:pt x="213" y="390"/>
                </a:cubicBezTo>
                <a:cubicBezTo>
                  <a:pt x="231" y="407"/>
                  <a:pt x="231" y="407"/>
                  <a:pt x="231" y="407"/>
                </a:cubicBezTo>
                <a:cubicBezTo>
                  <a:pt x="169" y="478"/>
                  <a:pt x="98" y="497"/>
                  <a:pt x="72" y="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1" name="Freeform 15"/>
          <p:cNvSpPr>
            <a:spLocks noChangeArrowheads="1"/>
          </p:cNvSpPr>
          <p:nvPr/>
        </p:nvSpPr>
        <p:spPr bwMode="auto">
          <a:xfrm>
            <a:off x="7164388" y="1970088"/>
            <a:ext cx="188912" cy="187325"/>
          </a:xfrm>
          <a:custGeom>
            <a:avLst/>
            <a:gdLst>
              <a:gd name="T0" fmla="*/ 96495 w 417"/>
              <a:gd name="T1" fmla="*/ 0 h 417"/>
              <a:gd name="T2" fmla="*/ 96495 w 417"/>
              <a:gd name="T3" fmla="*/ 0 h 417"/>
              <a:gd name="T4" fmla="*/ 0 w 417"/>
              <a:gd name="T5" fmla="*/ 91641 h 417"/>
              <a:gd name="T6" fmla="*/ 96495 w 417"/>
              <a:gd name="T7" fmla="*/ 186876 h 417"/>
              <a:gd name="T8" fmla="*/ 188459 w 417"/>
              <a:gd name="T9" fmla="*/ 91641 h 417"/>
              <a:gd name="T10" fmla="*/ 96495 w 417"/>
              <a:gd name="T11" fmla="*/ 0 h 417"/>
              <a:gd name="T12" fmla="*/ 116428 w 417"/>
              <a:gd name="T13" fmla="*/ 91641 h 417"/>
              <a:gd name="T14" fmla="*/ 116428 w 417"/>
              <a:gd name="T15" fmla="*/ 91641 h 417"/>
              <a:gd name="T16" fmla="*/ 148593 w 417"/>
              <a:gd name="T17" fmla="*/ 127579 h 417"/>
              <a:gd name="T18" fmla="*/ 128659 w 417"/>
              <a:gd name="T19" fmla="*/ 147344 h 417"/>
              <a:gd name="T20" fmla="*/ 96495 w 417"/>
              <a:gd name="T21" fmla="*/ 111407 h 417"/>
              <a:gd name="T22" fmla="*/ 59799 w 417"/>
              <a:gd name="T23" fmla="*/ 147344 h 417"/>
              <a:gd name="T24" fmla="*/ 39866 w 417"/>
              <a:gd name="T25" fmla="*/ 127579 h 417"/>
              <a:gd name="T26" fmla="*/ 76108 w 417"/>
              <a:gd name="T27" fmla="*/ 91641 h 417"/>
              <a:gd name="T28" fmla="*/ 39866 w 417"/>
              <a:gd name="T29" fmla="*/ 60196 h 417"/>
              <a:gd name="T30" fmla="*/ 59799 w 417"/>
              <a:gd name="T31" fmla="*/ 39981 h 417"/>
              <a:gd name="T32" fmla="*/ 96495 w 417"/>
              <a:gd name="T33" fmla="*/ 71426 h 417"/>
              <a:gd name="T34" fmla="*/ 128659 w 417"/>
              <a:gd name="T35" fmla="*/ 39981 h 417"/>
              <a:gd name="T36" fmla="*/ 148593 w 417"/>
              <a:gd name="T37" fmla="*/ 60196 h 417"/>
              <a:gd name="T38" fmla="*/ 116428 w 417"/>
              <a:gd name="T39" fmla="*/ 91641 h 4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7" h="417">
                <a:moveTo>
                  <a:pt x="213" y="0"/>
                </a:moveTo>
                <a:lnTo>
                  <a:pt x="213" y="0"/>
                </a:lnTo>
                <a:cubicBezTo>
                  <a:pt x="97" y="0"/>
                  <a:pt x="0" y="89"/>
                  <a:pt x="0" y="204"/>
                </a:cubicBezTo>
                <a:cubicBezTo>
                  <a:pt x="0" y="319"/>
                  <a:pt x="97" y="416"/>
                  <a:pt x="213" y="416"/>
                </a:cubicBezTo>
                <a:cubicBezTo>
                  <a:pt x="328" y="416"/>
                  <a:pt x="416" y="319"/>
                  <a:pt x="416" y="204"/>
                </a:cubicBezTo>
                <a:cubicBezTo>
                  <a:pt x="416" y="89"/>
                  <a:pt x="328" y="0"/>
                  <a:pt x="213" y="0"/>
                </a:cubicBezTo>
                <a:close/>
                <a:moveTo>
                  <a:pt x="257" y="204"/>
                </a:moveTo>
                <a:lnTo>
                  <a:pt x="257" y="204"/>
                </a:lnTo>
                <a:cubicBezTo>
                  <a:pt x="328" y="284"/>
                  <a:pt x="328" y="284"/>
                  <a:pt x="328" y="284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13" y="248"/>
                  <a:pt x="213" y="248"/>
                  <a:pt x="213" y="248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88" y="284"/>
                  <a:pt x="88" y="284"/>
                  <a:pt x="88" y="284"/>
                </a:cubicBezTo>
                <a:cubicBezTo>
                  <a:pt x="168" y="204"/>
                  <a:pt x="168" y="204"/>
                  <a:pt x="168" y="204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132" y="89"/>
                  <a:pt x="132" y="89"/>
                  <a:pt x="132" y="89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84" y="89"/>
                  <a:pt x="284" y="89"/>
                  <a:pt x="284" y="89"/>
                </a:cubicBezTo>
                <a:cubicBezTo>
                  <a:pt x="328" y="134"/>
                  <a:pt x="328" y="134"/>
                  <a:pt x="328" y="134"/>
                </a:cubicBezTo>
                <a:lnTo>
                  <a:pt x="257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3" name="Freeform 17"/>
          <p:cNvSpPr>
            <a:spLocks noChangeArrowheads="1"/>
          </p:cNvSpPr>
          <p:nvPr/>
        </p:nvSpPr>
        <p:spPr bwMode="auto">
          <a:xfrm>
            <a:off x="3616325" y="1947863"/>
            <a:ext cx="207963" cy="207962"/>
          </a:xfrm>
          <a:custGeom>
            <a:avLst/>
            <a:gdLst>
              <a:gd name="T0" fmla="*/ 104207 w 461"/>
              <a:gd name="T1" fmla="*/ 4060 h 461"/>
              <a:gd name="T2" fmla="*/ 104207 w 461"/>
              <a:gd name="T3" fmla="*/ 4060 h 461"/>
              <a:gd name="T4" fmla="*/ 0 w 461"/>
              <a:gd name="T5" fmla="*/ 107815 h 461"/>
              <a:gd name="T6" fmla="*/ 104207 w 461"/>
              <a:gd name="T7" fmla="*/ 207511 h 461"/>
              <a:gd name="T8" fmla="*/ 207512 w 461"/>
              <a:gd name="T9" fmla="*/ 103755 h 461"/>
              <a:gd name="T10" fmla="*/ 104207 w 461"/>
              <a:gd name="T11" fmla="*/ 4060 h 461"/>
              <a:gd name="T12" fmla="*/ 104207 w 461"/>
              <a:gd name="T13" fmla="*/ 167813 h 461"/>
              <a:gd name="T14" fmla="*/ 104207 w 461"/>
              <a:gd name="T15" fmla="*/ 167813 h 461"/>
              <a:gd name="T16" fmla="*/ 99696 w 461"/>
              <a:gd name="T17" fmla="*/ 167813 h 461"/>
              <a:gd name="T18" fmla="*/ 87967 w 461"/>
              <a:gd name="T19" fmla="*/ 151573 h 461"/>
              <a:gd name="T20" fmla="*/ 104207 w 461"/>
              <a:gd name="T21" fmla="*/ 135784 h 461"/>
              <a:gd name="T22" fmla="*/ 104207 w 461"/>
              <a:gd name="T23" fmla="*/ 135784 h 461"/>
              <a:gd name="T24" fmla="*/ 115936 w 461"/>
              <a:gd name="T25" fmla="*/ 151573 h 461"/>
              <a:gd name="T26" fmla="*/ 104207 w 461"/>
              <a:gd name="T27" fmla="*/ 167813 h 461"/>
              <a:gd name="T28" fmla="*/ 139845 w 461"/>
              <a:gd name="T29" fmla="*/ 96087 h 461"/>
              <a:gd name="T30" fmla="*/ 139845 w 461"/>
              <a:gd name="T31" fmla="*/ 96087 h 461"/>
              <a:gd name="T32" fmla="*/ 128116 w 461"/>
              <a:gd name="T33" fmla="*/ 103755 h 461"/>
              <a:gd name="T34" fmla="*/ 119996 w 461"/>
              <a:gd name="T35" fmla="*/ 111875 h 461"/>
              <a:gd name="T36" fmla="*/ 115936 w 461"/>
              <a:gd name="T37" fmla="*/ 115935 h 461"/>
              <a:gd name="T38" fmla="*/ 111876 w 461"/>
              <a:gd name="T39" fmla="*/ 123604 h 461"/>
              <a:gd name="T40" fmla="*/ 111876 w 461"/>
              <a:gd name="T41" fmla="*/ 123604 h 461"/>
              <a:gd name="T42" fmla="*/ 87967 w 461"/>
              <a:gd name="T43" fmla="*/ 123604 h 461"/>
              <a:gd name="T44" fmla="*/ 87967 w 461"/>
              <a:gd name="T45" fmla="*/ 123604 h 461"/>
              <a:gd name="T46" fmla="*/ 92027 w 461"/>
              <a:gd name="T47" fmla="*/ 103755 h 461"/>
              <a:gd name="T48" fmla="*/ 111876 w 461"/>
              <a:gd name="T49" fmla="*/ 92027 h 461"/>
              <a:gd name="T50" fmla="*/ 115936 w 461"/>
              <a:gd name="T51" fmla="*/ 87967 h 461"/>
              <a:gd name="T52" fmla="*/ 119996 w 461"/>
              <a:gd name="T53" fmla="*/ 79395 h 461"/>
              <a:gd name="T54" fmla="*/ 115936 w 461"/>
              <a:gd name="T55" fmla="*/ 67667 h 461"/>
              <a:gd name="T56" fmla="*/ 104207 w 461"/>
              <a:gd name="T57" fmla="*/ 63607 h 461"/>
              <a:gd name="T58" fmla="*/ 92027 w 461"/>
              <a:gd name="T59" fmla="*/ 67667 h 461"/>
              <a:gd name="T60" fmla="*/ 87967 w 461"/>
              <a:gd name="T61" fmla="*/ 79395 h 461"/>
              <a:gd name="T62" fmla="*/ 87967 w 461"/>
              <a:gd name="T63" fmla="*/ 83455 h 461"/>
              <a:gd name="T64" fmla="*/ 64058 w 461"/>
              <a:gd name="T65" fmla="*/ 83455 h 461"/>
              <a:gd name="T66" fmla="*/ 64058 w 461"/>
              <a:gd name="T67" fmla="*/ 79395 h 461"/>
              <a:gd name="T68" fmla="*/ 79847 w 461"/>
              <a:gd name="T69" fmla="*/ 47818 h 461"/>
              <a:gd name="T70" fmla="*/ 104207 w 461"/>
              <a:gd name="T71" fmla="*/ 43758 h 461"/>
              <a:gd name="T72" fmla="*/ 132176 w 461"/>
              <a:gd name="T73" fmla="*/ 51878 h 461"/>
              <a:gd name="T74" fmla="*/ 143905 w 461"/>
              <a:gd name="T75" fmla="*/ 75787 h 461"/>
              <a:gd name="T76" fmla="*/ 139845 w 461"/>
              <a:gd name="T77" fmla="*/ 96087 h 4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1" h="461">
                <a:moveTo>
                  <a:pt x="231" y="9"/>
                </a:moveTo>
                <a:lnTo>
                  <a:pt x="231" y="9"/>
                </a:lnTo>
                <a:cubicBezTo>
                  <a:pt x="97" y="9"/>
                  <a:pt x="0" y="106"/>
                  <a:pt x="0" y="239"/>
                </a:cubicBezTo>
                <a:cubicBezTo>
                  <a:pt x="0" y="363"/>
                  <a:pt x="106" y="460"/>
                  <a:pt x="231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1" y="9"/>
                </a:cubicBezTo>
                <a:close/>
                <a:moveTo>
                  <a:pt x="231" y="372"/>
                </a:moveTo>
                <a:lnTo>
                  <a:pt x="231" y="372"/>
                </a:lnTo>
                <a:cubicBezTo>
                  <a:pt x="221" y="372"/>
                  <a:pt x="221" y="372"/>
                  <a:pt x="221" y="372"/>
                </a:cubicBezTo>
                <a:cubicBezTo>
                  <a:pt x="204" y="372"/>
                  <a:pt x="195" y="354"/>
                  <a:pt x="195" y="336"/>
                </a:cubicBezTo>
                <a:cubicBezTo>
                  <a:pt x="195" y="319"/>
                  <a:pt x="204" y="301"/>
                  <a:pt x="231" y="301"/>
                </a:cubicBezTo>
                <a:cubicBezTo>
                  <a:pt x="248" y="310"/>
                  <a:pt x="257" y="319"/>
                  <a:pt x="257" y="336"/>
                </a:cubicBezTo>
                <a:cubicBezTo>
                  <a:pt x="257" y="363"/>
                  <a:pt x="248" y="372"/>
                  <a:pt x="231" y="372"/>
                </a:cubicBezTo>
                <a:close/>
                <a:moveTo>
                  <a:pt x="310" y="213"/>
                </a:moveTo>
                <a:lnTo>
                  <a:pt x="310" y="213"/>
                </a:lnTo>
                <a:cubicBezTo>
                  <a:pt x="301" y="213"/>
                  <a:pt x="293" y="221"/>
                  <a:pt x="284" y="230"/>
                </a:cubicBezTo>
                <a:cubicBezTo>
                  <a:pt x="266" y="248"/>
                  <a:pt x="266" y="248"/>
                  <a:pt x="266" y="248"/>
                </a:cubicBezTo>
                <a:cubicBezTo>
                  <a:pt x="257" y="248"/>
                  <a:pt x="257" y="257"/>
                  <a:pt x="257" y="257"/>
                </a:cubicBezTo>
                <a:cubicBezTo>
                  <a:pt x="248" y="266"/>
                  <a:pt x="248" y="266"/>
                  <a:pt x="248" y="274"/>
                </a:cubicBezTo>
                <a:cubicBezTo>
                  <a:pt x="195" y="274"/>
                  <a:pt x="195" y="274"/>
                  <a:pt x="195" y="274"/>
                </a:cubicBezTo>
                <a:cubicBezTo>
                  <a:pt x="195" y="257"/>
                  <a:pt x="195" y="248"/>
                  <a:pt x="204" y="230"/>
                </a:cubicBezTo>
                <a:cubicBezTo>
                  <a:pt x="221" y="221"/>
                  <a:pt x="248" y="204"/>
                  <a:pt x="248" y="204"/>
                </a:cubicBezTo>
                <a:lnTo>
                  <a:pt x="257" y="195"/>
                </a:lnTo>
                <a:cubicBezTo>
                  <a:pt x="257" y="185"/>
                  <a:pt x="266" y="176"/>
                  <a:pt x="266" y="176"/>
                </a:cubicBezTo>
                <a:cubicBezTo>
                  <a:pt x="266" y="168"/>
                  <a:pt x="257" y="160"/>
                  <a:pt x="257" y="150"/>
                </a:cubicBezTo>
                <a:cubicBezTo>
                  <a:pt x="248" y="141"/>
                  <a:pt x="240" y="141"/>
                  <a:pt x="231" y="141"/>
                </a:cubicBezTo>
                <a:cubicBezTo>
                  <a:pt x="221" y="141"/>
                  <a:pt x="213" y="141"/>
                  <a:pt x="204" y="150"/>
                </a:cubicBezTo>
                <a:cubicBezTo>
                  <a:pt x="195" y="160"/>
                  <a:pt x="195" y="168"/>
                  <a:pt x="195" y="176"/>
                </a:cubicBezTo>
                <a:cubicBezTo>
                  <a:pt x="195" y="185"/>
                  <a:pt x="195" y="185"/>
                  <a:pt x="195" y="185"/>
                </a:cubicBezTo>
                <a:cubicBezTo>
                  <a:pt x="142" y="185"/>
                  <a:pt x="142" y="185"/>
                  <a:pt x="142" y="185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41"/>
                  <a:pt x="150" y="123"/>
                  <a:pt x="177" y="106"/>
                </a:cubicBezTo>
                <a:cubicBezTo>
                  <a:pt x="186" y="97"/>
                  <a:pt x="204" y="97"/>
                  <a:pt x="231" y="97"/>
                </a:cubicBezTo>
                <a:cubicBezTo>
                  <a:pt x="257" y="97"/>
                  <a:pt x="275" y="97"/>
                  <a:pt x="293" y="115"/>
                </a:cubicBezTo>
                <a:cubicBezTo>
                  <a:pt x="310" y="123"/>
                  <a:pt x="319" y="141"/>
                  <a:pt x="319" y="168"/>
                </a:cubicBezTo>
                <a:cubicBezTo>
                  <a:pt x="319" y="185"/>
                  <a:pt x="319" y="195"/>
                  <a:pt x="310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4" name="Freeform 18"/>
          <p:cNvSpPr>
            <a:spLocks noChangeArrowheads="1"/>
          </p:cNvSpPr>
          <p:nvPr/>
        </p:nvSpPr>
        <p:spPr bwMode="auto">
          <a:xfrm>
            <a:off x="8086725" y="1997075"/>
            <a:ext cx="128588" cy="133350"/>
          </a:xfrm>
          <a:custGeom>
            <a:avLst/>
            <a:gdLst>
              <a:gd name="T0" fmla="*/ 119564 w 285"/>
              <a:gd name="T1" fmla="*/ 56696 h 294"/>
              <a:gd name="T2" fmla="*/ 119564 w 285"/>
              <a:gd name="T3" fmla="*/ 56696 h 294"/>
              <a:gd name="T4" fmla="*/ 75799 w 285"/>
              <a:gd name="T5" fmla="*/ 56696 h 294"/>
              <a:gd name="T6" fmla="*/ 75799 w 285"/>
              <a:gd name="T7" fmla="*/ 8164 h 294"/>
              <a:gd name="T8" fmla="*/ 63617 w 285"/>
              <a:gd name="T9" fmla="*/ 0 h 294"/>
              <a:gd name="T10" fmla="*/ 51886 w 285"/>
              <a:gd name="T11" fmla="*/ 8164 h 294"/>
              <a:gd name="T12" fmla="*/ 51886 w 285"/>
              <a:gd name="T13" fmla="*/ 56696 h 294"/>
              <a:gd name="T14" fmla="*/ 4061 w 285"/>
              <a:gd name="T15" fmla="*/ 56696 h 294"/>
              <a:gd name="T16" fmla="*/ 0 w 285"/>
              <a:gd name="T17" fmla="*/ 64407 h 294"/>
              <a:gd name="T18" fmla="*/ 4061 w 285"/>
              <a:gd name="T19" fmla="*/ 76654 h 294"/>
              <a:gd name="T20" fmla="*/ 51886 w 285"/>
              <a:gd name="T21" fmla="*/ 76654 h 294"/>
              <a:gd name="T22" fmla="*/ 51886 w 285"/>
              <a:gd name="T23" fmla="*/ 124732 h 294"/>
              <a:gd name="T24" fmla="*/ 63617 w 285"/>
              <a:gd name="T25" fmla="*/ 132896 h 294"/>
              <a:gd name="T26" fmla="*/ 75799 w 285"/>
              <a:gd name="T27" fmla="*/ 124732 h 294"/>
              <a:gd name="T28" fmla="*/ 75799 w 285"/>
              <a:gd name="T29" fmla="*/ 76654 h 294"/>
              <a:gd name="T30" fmla="*/ 119564 w 285"/>
              <a:gd name="T31" fmla="*/ 76654 h 294"/>
              <a:gd name="T32" fmla="*/ 128137 w 285"/>
              <a:gd name="T33" fmla="*/ 64407 h 294"/>
              <a:gd name="T34" fmla="*/ 119564 w 285"/>
              <a:gd name="T35" fmla="*/ 56696 h 2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5" h="294">
                <a:moveTo>
                  <a:pt x="265" y="125"/>
                </a:moveTo>
                <a:lnTo>
                  <a:pt x="265" y="125"/>
                </a:lnTo>
                <a:cubicBezTo>
                  <a:pt x="168" y="125"/>
                  <a:pt x="168" y="125"/>
                  <a:pt x="168" y="125"/>
                </a:cubicBezTo>
                <a:cubicBezTo>
                  <a:pt x="168" y="18"/>
                  <a:pt x="168" y="18"/>
                  <a:pt x="168" y="18"/>
                </a:cubicBezTo>
                <a:cubicBezTo>
                  <a:pt x="168" y="0"/>
                  <a:pt x="150" y="0"/>
                  <a:pt x="141" y="0"/>
                </a:cubicBezTo>
                <a:cubicBezTo>
                  <a:pt x="124" y="0"/>
                  <a:pt x="115" y="0"/>
                  <a:pt x="115" y="18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9" y="125"/>
                  <a:pt x="9" y="125"/>
                  <a:pt x="9" y="125"/>
                </a:cubicBezTo>
                <a:cubicBezTo>
                  <a:pt x="0" y="125"/>
                  <a:pt x="0" y="133"/>
                  <a:pt x="0" y="142"/>
                </a:cubicBezTo>
                <a:cubicBezTo>
                  <a:pt x="0" y="160"/>
                  <a:pt x="0" y="169"/>
                  <a:pt x="9" y="16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15" y="284"/>
                  <a:pt x="124" y="293"/>
                  <a:pt x="141" y="293"/>
                </a:cubicBezTo>
                <a:cubicBezTo>
                  <a:pt x="150" y="293"/>
                  <a:pt x="168" y="284"/>
                  <a:pt x="168" y="275"/>
                </a:cubicBezTo>
                <a:cubicBezTo>
                  <a:pt x="168" y="169"/>
                  <a:pt x="168" y="169"/>
                  <a:pt x="168" y="169"/>
                </a:cubicBezTo>
                <a:cubicBezTo>
                  <a:pt x="265" y="169"/>
                  <a:pt x="265" y="169"/>
                  <a:pt x="265" y="169"/>
                </a:cubicBezTo>
                <a:cubicBezTo>
                  <a:pt x="284" y="169"/>
                  <a:pt x="284" y="160"/>
                  <a:pt x="284" y="142"/>
                </a:cubicBezTo>
                <a:cubicBezTo>
                  <a:pt x="284" y="133"/>
                  <a:pt x="284" y="125"/>
                  <a:pt x="265" y="12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5" name="Freeform 19"/>
          <p:cNvSpPr>
            <a:spLocks noChangeArrowheads="1"/>
          </p:cNvSpPr>
          <p:nvPr/>
        </p:nvSpPr>
        <p:spPr bwMode="auto">
          <a:xfrm>
            <a:off x="7642225" y="2052638"/>
            <a:ext cx="127000" cy="20637"/>
          </a:xfrm>
          <a:custGeom>
            <a:avLst/>
            <a:gdLst>
              <a:gd name="T0" fmla="*/ 118922 w 283"/>
              <a:gd name="T1" fmla="*/ 0 h 45"/>
              <a:gd name="T2" fmla="*/ 118922 w 283"/>
              <a:gd name="T3" fmla="*/ 0 h 45"/>
              <a:gd name="T4" fmla="*/ 4039 w 283"/>
              <a:gd name="T5" fmla="*/ 0 h 45"/>
              <a:gd name="T6" fmla="*/ 0 w 283"/>
              <a:gd name="T7" fmla="*/ 7796 h 45"/>
              <a:gd name="T8" fmla="*/ 4039 w 283"/>
              <a:gd name="T9" fmla="*/ 20178 h 45"/>
              <a:gd name="T10" fmla="*/ 118922 w 283"/>
              <a:gd name="T11" fmla="*/ 20178 h 45"/>
              <a:gd name="T12" fmla="*/ 126551 w 283"/>
              <a:gd name="T13" fmla="*/ 7796 h 45"/>
              <a:gd name="T14" fmla="*/ 118922 w 283"/>
              <a:gd name="T15" fmla="*/ 0 h 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3" h="45">
                <a:moveTo>
                  <a:pt x="265" y="0"/>
                </a:moveTo>
                <a:lnTo>
                  <a:pt x="265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35"/>
                  <a:pt x="0" y="44"/>
                  <a:pt x="9" y="44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82" y="44"/>
                  <a:pt x="282" y="35"/>
                  <a:pt x="282" y="17"/>
                </a:cubicBezTo>
                <a:cubicBezTo>
                  <a:pt x="282" y="8"/>
                  <a:pt x="282" y="0"/>
                  <a:pt x="26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6" name="Freeform 20"/>
          <p:cNvSpPr>
            <a:spLocks noChangeArrowheads="1"/>
          </p:cNvSpPr>
          <p:nvPr/>
        </p:nvSpPr>
        <p:spPr bwMode="auto">
          <a:xfrm>
            <a:off x="2273300" y="2381250"/>
            <a:ext cx="223838" cy="227013"/>
          </a:xfrm>
          <a:custGeom>
            <a:avLst/>
            <a:gdLst>
              <a:gd name="T0" fmla="*/ 211227 w 497"/>
              <a:gd name="T1" fmla="*/ 3596 h 505"/>
              <a:gd name="T2" fmla="*/ 211227 w 497"/>
              <a:gd name="T3" fmla="*/ 3596 h 505"/>
              <a:gd name="T4" fmla="*/ 203571 w 497"/>
              <a:gd name="T5" fmla="*/ 0 h 505"/>
              <a:gd name="T6" fmla="*/ 199518 w 497"/>
              <a:gd name="T7" fmla="*/ 7642 h 505"/>
              <a:gd name="T8" fmla="*/ 171594 w 497"/>
              <a:gd name="T9" fmla="*/ 75521 h 505"/>
              <a:gd name="T10" fmla="*/ 167541 w 497"/>
              <a:gd name="T11" fmla="*/ 63384 h 505"/>
              <a:gd name="T12" fmla="*/ 155831 w 497"/>
              <a:gd name="T13" fmla="*/ 59338 h 505"/>
              <a:gd name="T14" fmla="*/ 119350 w 497"/>
              <a:gd name="T15" fmla="*/ 59338 h 505"/>
              <a:gd name="T16" fmla="*/ 108091 w 497"/>
              <a:gd name="T17" fmla="*/ 63384 h 505"/>
              <a:gd name="T18" fmla="*/ 4053 w 497"/>
              <a:gd name="T19" fmla="*/ 134859 h 505"/>
              <a:gd name="T20" fmla="*/ 4053 w 497"/>
              <a:gd name="T21" fmla="*/ 151042 h 505"/>
              <a:gd name="T22" fmla="*/ 47740 w 497"/>
              <a:gd name="T23" fmla="*/ 218472 h 505"/>
              <a:gd name="T24" fmla="*/ 63954 w 497"/>
              <a:gd name="T25" fmla="*/ 222518 h 505"/>
              <a:gd name="T26" fmla="*/ 167541 w 497"/>
              <a:gd name="T27" fmla="*/ 146997 h 505"/>
              <a:gd name="T28" fmla="*/ 175648 w 497"/>
              <a:gd name="T29" fmla="*/ 138905 h 505"/>
              <a:gd name="T30" fmla="*/ 187357 w 497"/>
              <a:gd name="T31" fmla="*/ 102943 h 505"/>
              <a:gd name="T32" fmla="*/ 183754 w 497"/>
              <a:gd name="T33" fmla="*/ 91255 h 505"/>
              <a:gd name="T34" fmla="*/ 179701 w 497"/>
              <a:gd name="T35" fmla="*/ 83163 h 505"/>
              <a:gd name="T36" fmla="*/ 211227 w 497"/>
              <a:gd name="T37" fmla="*/ 3596 h 505"/>
              <a:gd name="T38" fmla="*/ 163487 w 497"/>
              <a:gd name="T39" fmla="*/ 111034 h 505"/>
              <a:gd name="T40" fmla="*/ 163487 w 497"/>
              <a:gd name="T41" fmla="*/ 111034 h 505"/>
              <a:gd name="T42" fmla="*/ 139617 w 497"/>
              <a:gd name="T43" fmla="*/ 102943 h 505"/>
              <a:gd name="T44" fmla="*/ 143671 w 497"/>
              <a:gd name="T45" fmla="*/ 79117 h 505"/>
              <a:gd name="T46" fmla="*/ 163487 w 497"/>
              <a:gd name="T47" fmla="*/ 79117 h 505"/>
              <a:gd name="T48" fmla="*/ 159884 w 497"/>
              <a:gd name="T49" fmla="*/ 83163 h 505"/>
              <a:gd name="T50" fmla="*/ 155831 w 497"/>
              <a:gd name="T51" fmla="*/ 91255 h 505"/>
              <a:gd name="T52" fmla="*/ 159884 w 497"/>
              <a:gd name="T53" fmla="*/ 95301 h 505"/>
              <a:gd name="T54" fmla="*/ 163487 w 497"/>
              <a:gd name="T55" fmla="*/ 95301 h 505"/>
              <a:gd name="T56" fmla="*/ 171594 w 497"/>
              <a:gd name="T57" fmla="*/ 91255 h 505"/>
              <a:gd name="T58" fmla="*/ 163487 w 497"/>
              <a:gd name="T59" fmla="*/ 111034 h 50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97" h="505">
                <a:moveTo>
                  <a:pt x="469" y="8"/>
                </a:moveTo>
                <a:lnTo>
                  <a:pt x="469" y="8"/>
                </a:lnTo>
                <a:cubicBezTo>
                  <a:pt x="469" y="8"/>
                  <a:pt x="461" y="0"/>
                  <a:pt x="452" y="0"/>
                </a:cubicBezTo>
                <a:cubicBezTo>
                  <a:pt x="443" y="8"/>
                  <a:pt x="443" y="17"/>
                  <a:pt x="443" y="17"/>
                </a:cubicBezTo>
                <a:cubicBezTo>
                  <a:pt x="461" y="88"/>
                  <a:pt x="416" y="141"/>
                  <a:pt x="381" y="168"/>
                </a:cubicBezTo>
                <a:cubicBezTo>
                  <a:pt x="372" y="141"/>
                  <a:pt x="372" y="141"/>
                  <a:pt x="372" y="141"/>
                </a:cubicBezTo>
                <a:cubicBezTo>
                  <a:pt x="363" y="141"/>
                  <a:pt x="355" y="132"/>
                  <a:pt x="346" y="132"/>
                </a:cubicBezTo>
                <a:cubicBezTo>
                  <a:pt x="265" y="132"/>
                  <a:pt x="265" y="132"/>
                  <a:pt x="265" y="132"/>
                </a:cubicBezTo>
                <a:cubicBezTo>
                  <a:pt x="257" y="132"/>
                  <a:pt x="248" y="132"/>
                  <a:pt x="240" y="141"/>
                </a:cubicBezTo>
                <a:cubicBezTo>
                  <a:pt x="9" y="300"/>
                  <a:pt x="9" y="300"/>
                  <a:pt x="9" y="300"/>
                </a:cubicBezTo>
                <a:cubicBezTo>
                  <a:pt x="0" y="309"/>
                  <a:pt x="0" y="327"/>
                  <a:pt x="9" y="336"/>
                </a:cubicBezTo>
                <a:cubicBezTo>
                  <a:pt x="106" y="486"/>
                  <a:pt x="106" y="486"/>
                  <a:pt x="106" y="486"/>
                </a:cubicBezTo>
                <a:cubicBezTo>
                  <a:pt x="115" y="504"/>
                  <a:pt x="133" y="495"/>
                  <a:pt x="142" y="495"/>
                </a:cubicBezTo>
                <a:cubicBezTo>
                  <a:pt x="372" y="327"/>
                  <a:pt x="372" y="327"/>
                  <a:pt x="372" y="327"/>
                </a:cubicBezTo>
                <a:cubicBezTo>
                  <a:pt x="381" y="327"/>
                  <a:pt x="390" y="309"/>
                  <a:pt x="390" y="309"/>
                </a:cubicBezTo>
                <a:cubicBezTo>
                  <a:pt x="416" y="229"/>
                  <a:pt x="416" y="229"/>
                  <a:pt x="416" y="229"/>
                </a:cubicBezTo>
                <a:cubicBezTo>
                  <a:pt x="416" y="221"/>
                  <a:pt x="416" y="212"/>
                  <a:pt x="408" y="203"/>
                </a:cubicBezTo>
                <a:cubicBezTo>
                  <a:pt x="399" y="185"/>
                  <a:pt x="399" y="185"/>
                  <a:pt x="399" y="185"/>
                </a:cubicBezTo>
                <a:cubicBezTo>
                  <a:pt x="452" y="150"/>
                  <a:pt x="496" y="88"/>
                  <a:pt x="469" y="8"/>
                </a:cubicBezTo>
                <a:close/>
                <a:moveTo>
                  <a:pt x="363" y="247"/>
                </a:moveTo>
                <a:lnTo>
                  <a:pt x="363" y="247"/>
                </a:lnTo>
                <a:cubicBezTo>
                  <a:pt x="346" y="256"/>
                  <a:pt x="319" y="256"/>
                  <a:pt x="310" y="229"/>
                </a:cubicBezTo>
                <a:cubicBezTo>
                  <a:pt x="293" y="212"/>
                  <a:pt x="301" y="194"/>
                  <a:pt x="319" y="176"/>
                </a:cubicBezTo>
                <a:cubicBezTo>
                  <a:pt x="328" y="168"/>
                  <a:pt x="346" y="168"/>
                  <a:pt x="363" y="176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46" y="185"/>
                  <a:pt x="337" y="194"/>
                  <a:pt x="346" y="203"/>
                </a:cubicBezTo>
                <a:cubicBezTo>
                  <a:pt x="346" y="212"/>
                  <a:pt x="355" y="212"/>
                  <a:pt x="355" y="212"/>
                </a:cubicBezTo>
                <a:cubicBezTo>
                  <a:pt x="363" y="212"/>
                  <a:pt x="363" y="212"/>
                  <a:pt x="363" y="212"/>
                </a:cubicBezTo>
                <a:cubicBezTo>
                  <a:pt x="372" y="212"/>
                  <a:pt x="372" y="212"/>
                  <a:pt x="381" y="203"/>
                </a:cubicBezTo>
                <a:cubicBezTo>
                  <a:pt x="381" y="221"/>
                  <a:pt x="372" y="238"/>
                  <a:pt x="363" y="2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7" name="Freeform 21"/>
          <p:cNvSpPr>
            <a:spLocks noChangeArrowheads="1"/>
          </p:cNvSpPr>
          <p:nvPr/>
        </p:nvSpPr>
        <p:spPr bwMode="auto">
          <a:xfrm>
            <a:off x="2268538" y="2876550"/>
            <a:ext cx="223837" cy="125413"/>
          </a:xfrm>
          <a:custGeom>
            <a:avLst/>
            <a:gdLst>
              <a:gd name="T0" fmla="*/ 112144 w 497"/>
              <a:gd name="T1" fmla="*/ 0 h 276"/>
              <a:gd name="T2" fmla="*/ 112144 w 497"/>
              <a:gd name="T3" fmla="*/ 0 h 276"/>
              <a:gd name="T4" fmla="*/ 0 w 497"/>
              <a:gd name="T5" fmla="*/ 60435 h 276"/>
              <a:gd name="T6" fmla="*/ 112144 w 497"/>
              <a:gd name="T7" fmla="*/ 124959 h 276"/>
              <a:gd name="T8" fmla="*/ 223387 w 497"/>
              <a:gd name="T9" fmla="*/ 60435 h 276"/>
              <a:gd name="T10" fmla="*/ 112144 w 497"/>
              <a:gd name="T11" fmla="*/ 0 h 276"/>
              <a:gd name="T12" fmla="*/ 112144 w 497"/>
              <a:gd name="T13" fmla="*/ 108600 h 276"/>
              <a:gd name="T14" fmla="*/ 112144 w 497"/>
              <a:gd name="T15" fmla="*/ 108600 h 276"/>
              <a:gd name="T16" fmla="*/ 63953 w 497"/>
              <a:gd name="T17" fmla="*/ 60435 h 276"/>
              <a:gd name="T18" fmla="*/ 112144 w 497"/>
              <a:gd name="T19" fmla="*/ 11814 h 276"/>
              <a:gd name="T20" fmla="*/ 159884 w 497"/>
              <a:gd name="T21" fmla="*/ 60435 h 276"/>
              <a:gd name="T22" fmla="*/ 112144 w 497"/>
              <a:gd name="T23" fmla="*/ 108600 h 276"/>
              <a:gd name="T24" fmla="*/ 112144 w 497"/>
              <a:gd name="T25" fmla="*/ 60435 h 276"/>
              <a:gd name="T26" fmla="*/ 112144 w 497"/>
              <a:gd name="T27" fmla="*/ 60435 h 276"/>
              <a:gd name="T28" fmla="*/ 112144 w 497"/>
              <a:gd name="T29" fmla="*/ 35897 h 276"/>
              <a:gd name="T30" fmla="*/ 87823 w 497"/>
              <a:gd name="T31" fmla="*/ 60435 h 276"/>
              <a:gd name="T32" fmla="*/ 112144 w 497"/>
              <a:gd name="T33" fmla="*/ 84517 h 276"/>
              <a:gd name="T34" fmla="*/ 136014 w 497"/>
              <a:gd name="T35" fmla="*/ 60435 h 276"/>
              <a:gd name="T36" fmla="*/ 112144 w 497"/>
              <a:gd name="T37" fmla="*/ 60435 h 2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7" h="276">
                <a:moveTo>
                  <a:pt x="249" y="0"/>
                </a:moveTo>
                <a:lnTo>
                  <a:pt x="249" y="0"/>
                </a:lnTo>
                <a:cubicBezTo>
                  <a:pt x="89" y="0"/>
                  <a:pt x="0" y="115"/>
                  <a:pt x="0" y="133"/>
                </a:cubicBezTo>
                <a:cubicBezTo>
                  <a:pt x="0" y="151"/>
                  <a:pt x="89" y="275"/>
                  <a:pt x="249" y="275"/>
                </a:cubicBezTo>
                <a:cubicBezTo>
                  <a:pt x="408" y="275"/>
                  <a:pt x="496" y="151"/>
                  <a:pt x="496" y="133"/>
                </a:cubicBezTo>
                <a:cubicBezTo>
                  <a:pt x="496" y="115"/>
                  <a:pt x="408" y="0"/>
                  <a:pt x="249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186" y="239"/>
                  <a:pt x="142" y="195"/>
                  <a:pt x="142" y="133"/>
                </a:cubicBezTo>
                <a:cubicBezTo>
                  <a:pt x="142" y="79"/>
                  <a:pt x="186" y="26"/>
                  <a:pt x="249" y="26"/>
                </a:cubicBezTo>
                <a:cubicBezTo>
                  <a:pt x="310" y="26"/>
                  <a:pt x="355" y="79"/>
                  <a:pt x="355" y="133"/>
                </a:cubicBezTo>
                <a:cubicBezTo>
                  <a:pt x="355" y="195"/>
                  <a:pt x="310" y="239"/>
                  <a:pt x="249" y="239"/>
                </a:cubicBezTo>
                <a:close/>
                <a:moveTo>
                  <a:pt x="249" y="133"/>
                </a:moveTo>
                <a:lnTo>
                  <a:pt x="249" y="133"/>
                </a:lnTo>
                <a:cubicBezTo>
                  <a:pt x="239" y="123"/>
                  <a:pt x="266" y="79"/>
                  <a:pt x="249" y="79"/>
                </a:cubicBezTo>
                <a:cubicBezTo>
                  <a:pt x="221" y="79"/>
                  <a:pt x="195" y="107"/>
                  <a:pt x="195" y="133"/>
                </a:cubicBezTo>
                <a:cubicBezTo>
                  <a:pt x="195" y="168"/>
                  <a:pt x="221" y="186"/>
                  <a:pt x="249" y="186"/>
                </a:cubicBezTo>
                <a:cubicBezTo>
                  <a:pt x="274" y="186"/>
                  <a:pt x="302" y="168"/>
                  <a:pt x="302" y="133"/>
                </a:cubicBezTo>
                <a:cubicBezTo>
                  <a:pt x="302" y="123"/>
                  <a:pt x="257" y="142"/>
                  <a:pt x="249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8" name="Freeform 22"/>
          <p:cNvSpPr>
            <a:spLocks noChangeArrowheads="1"/>
          </p:cNvSpPr>
          <p:nvPr/>
        </p:nvSpPr>
        <p:spPr bwMode="auto">
          <a:xfrm>
            <a:off x="1831975" y="2833688"/>
            <a:ext cx="207963" cy="207962"/>
          </a:xfrm>
          <a:custGeom>
            <a:avLst/>
            <a:gdLst>
              <a:gd name="T0" fmla="*/ 103756 w 461"/>
              <a:gd name="T1" fmla="*/ 3609 h 461"/>
              <a:gd name="T2" fmla="*/ 103756 w 461"/>
              <a:gd name="T3" fmla="*/ 3609 h 461"/>
              <a:gd name="T4" fmla="*/ 0 w 461"/>
              <a:gd name="T5" fmla="*/ 107815 h 461"/>
              <a:gd name="T6" fmla="*/ 103756 w 461"/>
              <a:gd name="T7" fmla="*/ 207511 h 461"/>
              <a:gd name="T8" fmla="*/ 207512 w 461"/>
              <a:gd name="T9" fmla="*/ 103755 h 461"/>
              <a:gd name="T10" fmla="*/ 103756 w 461"/>
              <a:gd name="T11" fmla="*/ 3609 h 461"/>
              <a:gd name="T12" fmla="*/ 103756 w 461"/>
              <a:gd name="T13" fmla="*/ 15789 h 461"/>
              <a:gd name="T14" fmla="*/ 103756 w 461"/>
              <a:gd name="T15" fmla="*/ 15789 h 461"/>
              <a:gd name="T16" fmla="*/ 143905 w 461"/>
              <a:gd name="T17" fmla="*/ 23909 h 461"/>
              <a:gd name="T18" fmla="*/ 131274 w 461"/>
              <a:gd name="T19" fmla="*/ 47818 h 461"/>
              <a:gd name="T20" fmla="*/ 103756 w 461"/>
              <a:gd name="T21" fmla="*/ 43758 h 461"/>
              <a:gd name="T22" fmla="*/ 75787 w 461"/>
              <a:gd name="T23" fmla="*/ 47818 h 461"/>
              <a:gd name="T24" fmla="*/ 63607 w 461"/>
              <a:gd name="T25" fmla="*/ 23909 h 461"/>
              <a:gd name="T26" fmla="*/ 103756 w 461"/>
              <a:gd name="T27" fmla="*/ 15789 h 461"/>
              <a:gd name="T28" fmla="*/ 47818 w 461"/>
              <a:gd name="T29" fmla="*/ 131724 h 461"/>
              <a:gd name="T30" fmla="*/ 47818 w 461"/>
              <a:gd name="T31" fmla="*/ 131724 h 461"/>
              <a:gd name="T32" fmla="*/ 23909 w 461"/>
              <a:gd name="T33" fmla="*/ 147513 h 461"/>
              <a:gd name="T34" fmla="*/ 15789 w 461"/>
              <a:gd name="T35" fmla="*/ 107815 h 461"/>
              <a:gd name="T36" fmla="*/ 23909 w 461"/>
              <a:gd name="T37" fmla="*/ 63607 h 461"/>
              <a:gd name="T38" fmla="*/ 47818 w 461"/>
              <a:gd name="T39" fmla="*/ 75335 h 461"/>
              <a:gd name="T40" fmla="*/ 39698 w 461"/>
              <a:gd name="T41" fmla="*/ 103755 h 461"/>
              <a:gd name="T42" fmla="*/ 47818 w 461"/>
              <a:gd name="T43" fmla="*/ 131724 h 461"/>
              <a:gd name="T44" fmla="*/ 103756 w 461"/>
              <a:gd name="T45" fmla="*/ 195331 h 461"/>
              <a:gd name="T46" fmla="*/ 103756 w 461"/>
              <a:gd name="T47" fmla="*/ 195331 h 461"/>
              <a:gd name="T48" fmla="*/ 63607 w 461"/>
              <a:gd name="T49" fmla="*/ 183602 h 461"/>
              <a:gd name="T50" fmla="*/ 75787 w 461"/>
              <a:gd name="T51" fmla="*/ 159693 h 461"/>
              <a:gd name="T52" fmla="*/ 103756 w 461"/>
              <a:gd name="T53" fmla="*/ 167813 h 461"/>
              <a:gd name="T54" fmla="*/ 131274 w 461"/>
              <a:gd name="T55" fmla="*/ 159693 h 461"/>
              <a:gd name="T56" fmla="*/ 143905 w 461"/>
              <a:gd name="T57" fmla="*/ 183602 h 461"/>
              <a:gd name="T58" fmla="*/ 103756 w 461"/>
              <a:gd name="T59" fmla="*/ 195331 h 461"/>
              <a:gd name="T60" fmla="*/ 103756 w 461"/>
              <a:gd name="T61" fmla="*/ 155633 h 461"/>
              <a:gd name="T62" fmla="*/ 103756 w 461"/>
              <a:gd name="T63" fmla="*/ 155633 h 461"/>
              <a:gd name="T64" fmla="*/ 55938 w 461"/>
              <a:gd name="T65" fmla="*/ 103755 h 461"/>
              <a:gd name="T66" fmla="*/ 103756 w 461"/>
              <a:gd name="T67" fmla="*/ 55487 h 461"/>
              <a:gd name="T68" fmla="*/ 151574 w 461"/>
              <a:gd name="T69" fmla="*/ 103755 h 461"/>
              <a:gd name="T70" fmla="*/ 103756 w 461"/>
              <a:gd name="T71" fmla="*/ 155633 h 461"/>
              <a:gd name="T72" fmla="*/ 159694 w 461"/>
              <a:gd name="T73" fmla="*/ 131724 h 461"/>
              <a:gd name="T74" fmla="*/ 159694 w 461"/>
              <a:gd name="T75" fmla="*/ 131724 h 461"/>
              <a:gd name="T76" fmla="*/ 167814 w 461"/>
              <a:gd name="T77" fmla="*/ 103755 h 461"/>
              <a:gd name="T78" fmla="*/ 159694 w 461"/>
              <a:gd name="T79" fmla="*/ 75335 h 461"/>
              <a:gd name="T80" fmla="*/ 183603 w 461"/>
              <a:gd name="T81" fmla="*/ 63607 h 461"/>
              <a:gd name="T82" fmla="*/ 191723 w 461"/>
              <a:gd name="T83" fmla="*/ 103755 h 461"/>
              <a:gd name="T84" fmla="*/ 183603 w 461"/>
              <a:gd name="T85" fmla="*/ 147513 h 461"/>
              <a:gd name="T86" fmla="*/ 159694 w 461"/>
              <a:gd name="T87" fmla="*/ 131724 h 4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61" h="461">
                <a:moveTo>
                  <a:pt x="230" y="8"/>
                </a:moveTo>
                <a:lnTo>
                  <a:pt x="230" y="8"/>
                </a:lnTo>
                <a:cubicBezTo>
                  <a:pt x="97" y="8"/>
                  <a:pt x="0" y="106"/>
                  <a:pt x="0" y="239"/>
                </a:cubicBezTo>
                <a:cubicBezTo>
                  <a:pt x="0" y="363"/>
                  <a:pt x="106" y="460"/>
                  <a:pt x="230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0" y="8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56" y="35"/>
                  <a:pt x="291" y="44"/>
                  <a:pt x="319" y="53"/>
                </a:cubicBezTo>
                <a:cubicBezTo>
                  <a:pt x="291" y="106"/>
                  <a:pt x="291" y="106"/>
                  <a:pt x="291" y="106"/>
                </a:cubicBezTo>
                <a:cubicBezTo>
                  <a:pt x="275" y="97"/>
                  <a:pt x="247" y="97"/>
                  <a:pt x="230" y="97"/>
                </a:cubicBezTo>
                <a:cubicBezTo>
                  <a:pt x="203" y="97"/>
                  <a:pt x="185" y="97"/>
                  <a:pt x="168" y="106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68" y="44"/>
                  <a:pt x="194" y="35"/>
                  <a:pt x="230" y="35"/>
                </a:cubicBezTo>
                <a:close/>
                <a:moveTo>
                  <a:pt x="106" y="292"/>
                </a:moveTo>
                <a:lnTo>
                  <a:pt x="106" y="292"/>
                </a:lnTo>
                <a:cubicBezTo>
                  <a:pt x="53" y="327"/>
                  <a:pt x="53" y="327"/>
                  <a:pt x="53" y="327"/>
                </a:cubicBezTo>
                <a:cubicBezTo>
                  <a:pt x="35" y="301"/>
                  <a:pt x="35" y="265"/>
                  <a:pt x="35" y="239"/>
                </a:cubicBezTo>
                <a:cubicBezTo>
                  <a:pt x="26" y="204"/>
                  <a:pt x="35" y="167"/>
                  <a:pt x="53" y="141"/>
                </a:cubicBezTo>
                <a:cubicBezTo>
                  <a:pt x="106" y="167"/>
                  <a:pt x="106" y="167"/>
                  <a:pt x="106" y="167"/>
                </a:cubicBezTo>
                <a:cubicBezTo>
                  <a:pt x="97" y="185"/>
                  <a:pt x="88" y="212"/>
                  <a:pt x="88" y="230"/>
                </a:cubicBezTo>
                <a:cubicBezTo>
                  <a:pt x="88" y="257"/>
                  <a:pt x="97" y="274"/>
                  <a:pt x="106" y="292"/>
                </a:cubicBezTo>
                <a:close/>
                <a:moveTo>
                  <a:pt x="230" y="433"/>
                </a:moveTo>
                <a:lnTo>
                  <a:pt x="230" y="433"/>
                </a:lnTo>
                <a:cubicBezTo>
                  <a:pt x="194" y="433"/>
                  <a:pt x="168" y="425"/>
                  <a:pt x="141" y="407"/>
                </a:cubicBezTo>
                <a:cubicBezTo>
                  <a:pt x="168" y="354"/>
                  <a:pt x="168" y="354"/>
                  <a:pt x="168" y="354"/>
                </a:cubicBezTo>
                <a:cubicBezTo>
                  <a:pt x="185" y="363"/>
                  <a:pt x="203" y="372"/>
                  <a:pt x="230" y="372"/>
                </a:cubicBezTo>
                <a:cubicBezTo>
                  <a:pt x="247" y="372"/>
                  <a:pt x="275" y="363"/>
                  <a:pt x="291" y="354"/>
                </a:cubicBezTo>
                <a:cubicBezTo>
                  <a:pt x="319" y="407"/>
                  <a:pt x="319" y="407"/>
                  <a:pt x="319" y="407"/>
                </a:cubicBezTo>
                <a:cubicBezTo>
                  <a:pt x="291" y="425"/>
                  <a:pt x="266" y="433"/>
                  <a:pt x="230" y="433"/>
                </a:cubicBezTo>
                <a:close/>
                <a:moveTo>
                  <a:pt x="230" y="345"/>
                </a:moveTo>
                <a:lnTo>
                  <a:pt x="230" y="345"/>
                </a:lnTo>
                <a:cubicBezTo>
                  <a:pt x="168" y="345"/>
                  <a:pt x="124" y="292"/>
                  <a:pt x="124" y="230"/>
                </a:cubicBezTo>
                <a:cubicBezTo>
                  <a:pt x="124" y="167"/>
                  <a:pt x="168" y="123"/>
                  <a:pt x="230" y="123"/>
                </a:cubicBezTo>
                <a:cubicBezTo>
                  <a:pt x="291" y="123"/>
                  <a:pt x="336" y="167"/>
                  <a:pt x="336" y="230"/>
                </a:cubicBezTo>
                <a:cubicBezTo>
                  <a:pt x="336" y="292"/>
                  <a:pt x="291" y="345"/>
                  <a:pt x="230" y="345"/>
                </a:cubicBezTo>
                <a:close/>
                <a:moveTo>
                  <a:pt x="354" y="292"/>
                </a:moveTo>
                <a:lnTo>
                  <a:pt x="354" y="292"/>
                </a:lnTo>
                <a:cubicBezTo>
                  <a:pt x="363" y="274"/>
                  <a:pt x="372" y="257"/>
                  <a:pt x="372" y="230"/>
                </a:cubicBezTo>
                <a:cubicBezTo>
                  <a:pt x="372" y="212"/>
                  <a:pt x="363" y="185"/>
                  <a:pt x="354" y="167"/>
                </a:cubicBezTo>
                <a:cubicBezTo>
                  <a:pt x="407" y="141"/>
                  <a:pt x="407" y="141"/>
                  <a:pt x="407" y="141"/>
                </a:cubicBezTo>
                <a:cubicBezTo>
                  <a:pt x="416" y="167"/>
                  <a:pt x="425" y="195"/>
                  <a:pt x="425" y="230"/>
                </a:cubicBezTo>
                <a:cubicBezTo>
                  <a:pt x="425" y="265"/>
                  <a:pt x="416" y="292"/>
                  <a:pt x="407" y="327"/>
                </a:cubicBezTo>
                <a:lnTo>
                  <a:pt x="354" y="2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9" name="Freeform 23"/>
          <p:cNvSpPr>
            <a:spLocks noChangeArrowheads="1"/>
          </p:cNvSpPr>
          <p:nvPr/>
        </p:nvSpPr>
        <p:spPr bwMode="auto">
          <a:xfrm>
            <a:off x="949325" y="2844800"/>
            <a:ext cx="192088" cy="188913"/>
          </a:xfrm>
          <a:custGeom>
            <a:avLst/>
            <a:gdLst>
              <a:gd name="T0" fmla="*/ 187140 w 427"/>
              <a:gd name="T1" fmla="*/ 24011 h 417"/>
              <a:gd name="T2" fmla="*/ 187140 w 427"/>
              <a:gd name="T3" fmla="*/ 24011 h 417"/>
              <a:gd name="T4" fmla="*/ 159249 w 427"/>
              <a:gd name="T5" fmla="*/ 4077 h 417"/>
              <a:gd name="T6" fmla="*/ 147552 w 427"/>
              <a:gd name="T7" fmla="*/ 0 h 417"/>
              <a:gd name="T8" fmla="*/ 40037 w 427"/>
              <a:gd name="T9" fmla="*/ 0 h 417"/>
              <a:gd name="T10" fmla="*/ 27891 w 427"/>
              <a:gd name="T11" fmla="*/ 4077 h 417"/>
              <a:gd name="T12" fmla="*/ 4049 w 427"/>
              <a:gd name="T13" fmla="*/ 24011 h 417"/>
              <a:gd name="T14" fmla="*/ 0 w 427"/>
              <a:gd name="T15" fmla="*/ 36242 h 417"/>
              <a:gd name="T16" fmla="*/ 19794 w 427"/>
              <a:gd name="T17" fmla="*/ 180758 h 417"/>
              <a:gd name="T18" fmla="*/ 32390 w 427"/>
              <a:gd name="T19" fmla="*/ 188460 h 417"/>
              <a:gd name="T20" fmla="*/ 159249 w 427"/>
              <a:gd name="T21" fmla="*/ 188460 h 417"/>
              <a:gd name="T22" fmla="*/ 171395 w 427"/>
              <a:gd name="T23" fmla="*/ 180758 h 417"/>
              <a:gd name="T24" fmla="*/ 191638 w 427"/>
              <a:gd name="T25" fmla="*/ 36242 h 417"/>
              <a:gd name="T26" fmla="*/ 187140 w 427"/>
              <a:gd name="T27" fmla="*/ 24011 h 417"/>
              <a:gd name="T28" fmla="*/ 95819 w 427"/>
              <a:gd name="T29" fmla="*/ 120506 h 417"/>
              <a:gd name="T30" fmla="*/ 95819 w 427"/>
              <a:gd name="T31" fmla="*/ 120506 h 417"/>
              <a:gd name="T32" fmla="*/ 48134 w 427"/>
              <a:gd name="T33" fmla="*/ 56176 h 417"/>
              <a:gd name="T34" fmla="*/ 71977 w 427"/>
              <a:gd name="T35" fmla="*/ 56176 h 417"/>
              <a:gd name="T36" fmla="*/ 95819 w 427"/>
              <a:gd name="T37" fmla="*/ 100572 h 417"/>
              <a:gd name="T38" fmla="*/ 119661 w 427"/>
              <a:gd name="T39" fmla="*/ 56176 h 417"/>
              <a:gd name="T40" fmla="*/ 139455 w 427"/>
              <a:gd name="T41" fmla="*/ 56176 h 417"/>
              <a:gd name="T42" fmla="*/ 95819 w 427"/>
              <a:gd name="T43" fmla="*/ 120506 h 417"/>
              <a:gd name="T44" fmla="*/ 16195 w 427"/>
              <a:gd name="T45" fmla="*/ 36242 h 417"/>
              <a:gd name="T46" fmla="*/ 16195 w 427"/>
              <a:gd name="T47" fmla="*/ 36242 h 417"/>
              <a:gd name="T48" fmla="*/ 40037 w 427"/>
              <a:gd name="T49" fmla="*/ 12232 h 417"/>
              <a:gd name="T50" fmla="*/ 147552 w 427"/>
              <a:gd name="T51" fmla="*/ 12232 h 417"/>
              <a:gd name="T52" fmla="*/ 175893 w 427"/>
              <a:gd name="T53" fmla="*/ 36242 h 417"/>
              <a:gd name="T54" fmla="*/ 16195 w 427"/>
              <a:gd name="T55" fmla="*/ 36242 h 4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27" h="417">
                <a:moveTo>
                  <a:pt x="416" y="53"/>
                </a:moveTo>
                <a:lnTo>
                  <a:pt x="416" y="53"/>
                </a:lnTo>
                <a:cubicBezTo>
                  <a:pt x="408" y="44"/>
                  <a:pt x="363" y="9"/>
                  <a:pt x="354" y="9"/>
                </a:cubicBezTo>
                <a:cubicBezTo>
                  <a:pt x="354" y="0"/>
                  <a:pt x="337" y="0"/>
                  <a:pt x="32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72" y="0"/>
                  <a:pt x="62" y="9"/>
                </a:cubicBezTo>
                <a:cubicBezTo>
                  <a:pt x="62" y="9"/>
                  <a:pt x="18" y="44"/>
                  <a:pt x="9" y="53"/>
                </a:cubicBezTo>
                <a:cubicBezTo>
                  <a:pt x="0" y="53"/>
                  <a:pt x="0" y="62"/>
                  <a:pt x="0" y="80"/>
                </a:cubicBezTo>
                <a:cubicBezTo>
                  <a:pt x="0" y="88"/>
                  <a:pt x="44" y="399"/>
                  <a:pt x="44" y="399"/>
                </a:cubicBezTo>
                <a:cubicBezTo>
                  <a:pt x="53" y="407"/>
                  <a:pt x="62" y="416"/>
                  <a:pt x="72" y="416"/>
                </a:cubicBezTo>
                <a:cubicBezTo>
                  <a:pt x="354" y="416"/>
                  <a:pt x="354" y="416"/>
                  <a:pt x="354" y="416"/>
                </a:cubicBezTo>
                <a:cubicBezTo>
                  <a:pt x="363" y="416"/>
                  <a:pt x="372" y="407"/>
                  <a:pt x="381" y="399"/>
                </a:cubicBezTo>
                <a:cubicBezTo>
                  <a:pt x="381" y="399"/>
                  <a:pt x="426" y="88"/>
                  <a:pt x="426" y="80"/>
                </a:cubicBezTo>
                <a:cubicBezTo>
                  <a:pt x="426" y="62"/>
                  <a:pt x="416" y="53"/>
                  <a:pt x="416" y="53"/>
                </a:cubicBezTo>
                <a:close/>
                <a:moveTo>
                  <a:pt x="213" y="266"/>
                </a:moveTo>
                <a:lnTo>
                  <a:pt x="213" y="266"/>
                </a:lnTo>
                <a:cubicBezTo>
                  <a:pt x="133" y="266"/>
                  <a:pt x="116" y="150"/>
                  <a:pt x="107" y="12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59"/>
                  <a:pt x="178" y="222"/>
                  <a:pt x="213" y="222"/>
                </a:cubicBezTo>
                <a:cubicBezTo>
                  <a:pt x="248" y="222"/>
                  <a:pt x="257" y="159"/>
                  <a:pt x="266" y="124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310" y="150"/>
                  <a:pt x="293" y="266"/>
                  <a:pt x="213" y="266"/>
                </a:cubicBezTo>
                <a:close/>
                <a:moveTo>
                  <a:pt x="36" y="80"/>
                </a:moveTo>
                <a:lnTo>
                  <a:pt x="36" y="80"/>
                </a:lnTo>
                <a:cubicBezTo>
                  <a:pt x="89" y="27"/>
                  <a:pt x="89" y="27"/>
                  <a:pt x="89" y="27"/>
                </a:cubicBezTo>
                <a:cubicBezTo>
                  <a:pt x="328" y="27"/>
                  <a:pt x="328" y="27"/>
                  <a:pt x="328" y="27"/>
                </a:cubicBezTo>
                <a:cubicBezTo>
                  <a:pt x="391" y="80"/>
                  <a:pt x="391" y="80"/>
                  <a:pt x="391" y="80"/>
                </a:cubicBezTo>
                <a:lnTo>
                  <a:pt x="3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0" name="Freeform 24"/>
          <p:cNvSpPr>
            <a:spLocks noChangeArrowheads="1"/>
          </p:cNvSpPr>
          <p:nvPr/>
        </p:nvSpPr>
        <p:spPr bwMode="auto">
          <a:xfrm>
            <a:off x="2714625" y="2405063"/>
            <a:ext cx="223838" cy="177800"/>
          </a:xfrm>
          <a:custGeom>
            <a:avLst/>
            <a:gdLst>
              <a:gd name="T0" fmla="*/ 111694 w 497"/>
              <a:gd name="T1" fmla="*/ 66842 h 399"/>
              <a:gd name="T2" fmla="*/ 111694 w 497"/>
              <a:gd name="T3" fmla="*/ 66842 h 399"/>
              <a:gd name="T4" fmla="*/ 79717 w 497"/>
              <a:gd name="T5" fmla="*/ 98481 h 399"/>
              <a:gd name="T6" fmla="*/ 111694 w 497"/>
              <a:gd name="T7" fmla="*/ 130119 h 399"/>
              <a:gd name="T8" fmla="*/ 143671 w 497"/>
              <a:gd name="T9" fmla="*/ 98481 h 399"/>
              <a:gd name="T10" fmla="*/ 111694 w 497"/>
              <a:gd name="T11" fmla="*/ 66842 h 399"/>
              <a:gd name="T12" fmla="*/ 199067 w 497"/>
              <a:gd name="T13" fmla="*/ 31193 h 399"/>
              <a:gd name="T14" fmla="*/ 199067 w 497"/>
              <a:gd name="T15" fmla="*/ 31193 h 399"/>
              <a:gd name="T16" fmla="*/ 175197 w 497"/>
              <a:gd name="T17" fmla="*/ 31193 h 399"/>
              <a:gd name="T18" fmla="*/ 163487 w 497"/>
              <a:gd name="T19" fmla="*/ 27182 h 399"/>
              <a:gd name="T20" fmla="*/ 159434 w 497"/>
              <a:gd name="T21" fmla="*/ 3565 h 399"/>
              <a:gd name="T22" fmla="*/ 147274 w 497"/>
              <a:gd name="T23" fmla="*/ 0 h 399"/>
              <a:gd name="T24" fmla="*/ 71610 w 497"/>
              <a:gd name="T25" fmla="*/ 0 h 399"/>
              <a:gd name="T26" fmla="*/ 63954 w 497"/>
              <a:gd name="T27" fmla="*/ 3565 h 399"/>
              <a:gd name="T28" fmla="*/ 55397 w 497"/>
              <a:gd name="T29" fmla="*/ 27182 h 399"/>
              <a:gd name="T30" fmla="*/ 47740 w 497"/>
              <a:gd name="T31" fmla="*/ 31193 h 399"/>
              <a:gd name="T32" fmla="*/ 23870 w 497"/>
              <a:gd name="T33" fmla="*/ 31193 h 399"/>
              <a:gd name="T34" fmla="*/ 0 w 497"/>
              <a:gd name="T35" fmla="*/ 54811 h 399"/>
              <a:gd name="T36" fmla="*/ 0 w 497"/>
              <a:gd name="T37" fmla="*/ 153737 h 399"/>
              <a:gd name="T38" fmla="*/ 23870 w 497"/>
              <a:gd name="T39" fmla="*/ 177354 h 399"/>
              <a:gd name="T40" fmla="*/ 199067 w 497"/>
              <a:gd name="T41" fmla="*/ 177354 h 399"/>
              <a:gd name="T42" fmla="*/ 223388 w 497"/>
              <a:gd name="T43" fmla="*/ 153737 h 399"/>
              <a:gd name="T44" fmla="*/ 223388 w 497"/>
              <a:gd name="T45" fmla="*/ 54811 h 399"/>
              <a:gd name="T46" fmla="*/ 199067 w 497"/>
              <a:gd name="T47" fmla="*/ 31193 h 399"/>
              <a:gd name="T48" fmla="*/ 111694 w 497"/>
              <a:gd name="T49" fmla="*/ 153737 h 399"/>
              <a:gd name="T50" fmla="*/ 111694 w 497"/>
              <a:gd name="T51" fmla="*/ 153737 h 399"/>
              <a:gd name="T52" fmla="*/ 55397 w 497"/>
              <a:gd name="T53" fmla="*/ 98481 h 399"/>
              <a:gd name="T54" fmla="*/ 111694 w 497"/>
              <a:gd name="T55" fmla="*/ 43225 h 399"/>
              <a:gd name="T56" fmla="*/ 167541 w 497"/>
              <a:gd name="T57" fmla="*/ 98481 h 399"/>
              <a:gd name="T58" fmla="*/ 111694 w 497"/>
              <a:gd name="T59" fmla="*/ 153737 h 399"/>
              <a:gd name="T60" fmla="*/ 191411 w 497"/>
              <a:gd name="T61" fmla="*/ 70853 h 399"/>
              <a:gd name="T62" fmla="*/ 191411 w 497"/>
              <a:gd name="T63" fmla="*/ 70853 h 399"/>
              <a:gd name="T64" fmla="*/ 183304 w 497"/>
              <a:gd name="T65" fmla="*/ 62832 h 399"/>
              <a:gd name="T66" fmla="*/ 191411 w 497"/>
              <a:gd name="T67" fmla="*/ 54811 h 399"/>
              <a:gd name="T68" fmla="*/ 199067 w 497"/>
              <a:gd name="T69" fmla="*/ 62832 h 399"/>
              <a:gd name="T70" fmla="*/ 191411 w 497"/>
              <a:gd name="T71" fmla="*/ 70853 h 3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97" h="399">
                <a:moveTo>
                  <a:pt x="248" y="150"/>
                </a:moveTo>
                <a:lnTo>
                  <a:pt x="248" y="150"/>
                </a:lnTo>
                <a:cubicBezTo>
                  <a:pt x="203" y="150"/>
                  <a:pt x="177" y="176"/>
                  <a:pt x="177" y="221"/>
                </a:cubicBezTo>
                <a:cubicBezTo>
                  <a:pt x="177" y="266"/>
                  <a:pt x="203" y="292"/>
                  <a:pt x="248" y="292"/>
                </a:cubicBezTo>
                <a:cubicBezTo>
                  <a:pt x="292" y="292"/>
                  <a:pt x="319" y="266"/>
                  <a:pt x="319" y="221"/>
                </a:cubicBezTo>
                <a:cubicBezTo>
                  <a:pt x="319" y="176"/>
                  <a:pt x="292" y="150"/>
                  <a:pt x="248" y="150"/>
                </a:cubicBezTo>
                <a:close/>
                <a:moveTo>
                  <a:pt x="442" y="70"/>
                </a:moveTo>
                <a:lnTo>
                  <a:pt x="442" y="70"/>
                </a:lnTo>
                <a:cubicBezTo>
                  <a:pt x="389" y="70"/>
                  <a:pt x="389" y="70"/>
                  <a:pt x="389" y="70"/>
                </a:cubicBezTo>
                <a:cubicBezTo>
                  <a:pt x="380" y="70"/>
                  <a:pt x="372" y="70"/>
                  <a:pt x="363" y="61"/>
                </a:cubicBezTo>
                <a:cubicBezTo>
                  <a:pt x="354" y="8"/>
                  <a:pt x="354" y="8"/>
                  <a:pt x="354" y="8"/>
                </a:cubicBezTo>
                <a:cubicBezTo>
                  <a:pt x="345" y="8"/>
                  <a:pt x="336" y="0"/>
                  <a:pt x="327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0"/>
                  <a:pt x="150" y="8"/>
                  <a:pt x="142" y="8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70"/>
                  <a:pt x="115" y="70"/>
                  <a:pt x="106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17" y="70"/>
                  <a:pt x="0" y="97"/>
                  <a:pt x="0" y="12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53" y="398"/>
                </a:cubicBezTo>
                <a:cubicBezTo>
                  <a:pt x="442" y="398"/>
                  <a:pt x="442" y="398"/>
                  <a:pt x="442" y="398"/>
                </a:cubicBezTo>
                <a:cubicBezTo>
                  <a:pt x="470" y="398"/>
                  <a:pt x="496" y="372"/>
                  <a:pt x="496" y="345"/>
                </a:cubicBezTo>
                <a:cubicBezTo>
                  <a:pt x="496" y="123"/>
                  <a:pt x="496" y="123"/>
                  <a:pt x="496" y="123"/>
                </a:cubicBezTo>
                <a:cubicBezTo>
                  <a:pt x="496" y="97"/>
                  <a:pt x="470" y="70"/>
                  <a:pt x="442" y="70"/>
                </a:cubicBezTo>
                <a:close/>
                <a:moveTo>
                  <a:pt x="248" y="345"/>
                </a:moveTo>
                <a:lnTo>
                  <a:pt x="248" y="345"/>
                </a:lnTo>
                <a:cubicBezTo>
                  <a:pt x="177" y="345"/>
                  <a:pt x="123" y="292"/>
                  <a:pt x="123" y="221"/>
                </a:cubicBezTo>
                <a:cubicBezTo>
                  <a:pt x="123" y="150"/>
                  <a:pt x="177" y="97"/>
                  <a:pt x="248" y="97"/>
                </a:cubicBezTo>
                <a:cubicBezTo>
                  <a:pt x="319" y="97"/>
                  <a:pt x="372" y="150"/>
                  <a:pt x="372" y="221"/>
                </a:cubicBezTo>
                <a:cubicBezTo>
                  <a:pt x="372" y="292"/>
                  <a:pt x="319" y="345"/>
                  <a:pt x="248" y="345"/>
                </a:cubicBezTo>
                <a:close/>
                <a:moveTo>
                  <a:pt x="425" y="159"/>
                </a:moveTo>
                <a:lnTo>
                  <a:pt x="425" y="159"/>
                </a:lnTo>
                <a:cubicBezTo>
                  <a:pt x="416" y="159"/>
                  <a:pt x="407" y="150"/>
                  <a:pt x="407" y="141"/>
                </a:cubicBezTo>
                <a:cubicBezTo>
                  <a:pt x="407" y="132"/>
                  <a:pt x="416" y="123"/>
                  <a:pt x="425" y="123"/>
                </a:cubicBezTo>
                <a:cubicBezTo>
                  <a:pt x="433" y="123"/>
                  <a:pt x="442" y="132"/>
                  <a:pt x="442" y="141"/>
                </a:cubicBezTo>
                <a:cubicBezTo>
                  <a:pt x="442" y="150"/>
                  <a:pt x="433" y="159"/>
                  <a:pt x="425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1" name="Freeform 25"/>
          <p:cNvSpPr>
            <a:spLocks noChangeArrowheads="1"/>
          </p:cNvSpPr>
          <p:nvPr/>
        </p:nvSpPr>
        <p:spPr bwMode="auto">
          <a:xfrm>
            <a:off x="4983163" y="2389188"/>
            <a:ext cx="155575" cy="214312"/>
          </a:xfrm>
          <a:custGeom>
            <a:avLst/>
            <a:gdLst>
              <a:gd name="T0" fmla="*/ 87680 w 346"/>
              <a:gd name="T1" fmla="*/ 0 h 479"/>
              <a:gd name="T2" fmla="*/ 87680 w 346"/>
              <a:gd name="T3" fmla="*/ 0 h 479"/>
              <a:gd name="T4" fmla="*/ 71942 w 346"/>
              <a:gd name="T5" fmla="*/ 0 h 479"/>
              <a:gd name="T6" fmla="*/ 71942 w 346"/>
              <a:gd name="T7" fmla="*/ 146752 h 479"/>
              <a:gd name="T8" fmla="*/ 35971 w 346"/>
              <a:gd name="T9" fmla="*/ 146752 h 479"/>
              <a:gd name="T10" fmla="*/ 4496 w 346"/>
              <a:gd name="T11" fmla="*/ 190152 h 479"/>
              <a:gd name="T12" fmla="*/ 55755 w 346"/>
              <a:gd name="T13" fmla="*/ 206259 h 479"/>
              <a:gd name="T14" fmla="*/ 87680 w 346"/>
              <a:gd name="T15" fmla="*/ 166439 h 479"/>
              <a:gd name="T16" fmla="*/ 87680 w 346"/>
              <a:gd name="T17" fmla="*/ 47426 h 479"/>
              <a:gd name="T18" fmla="*/ 115557 w 346"/>
              <a:gd name="T19" fmla="*/ 102906 h 479"/>
              <a:gd name="T20" fmla="*/ 123651 w 346"/>
              <a:gd name="T21" fmla="*/ 102906 h 479"/>
              <a:gd name="T22" fmla="*/ 87680 w 346"/>
              <a:gd name="T23" fmla="*/ 0 h 47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6" h="479">
                <a:moveTo>
                  <a:pt x="195" y="0"/>
                </a:moveTo>
                <a:lnTo>
                  <a:pt x="195" y="0"/>
                </a:lnTo>
                <a:cubicBezTo>
                  <a:pt x="160" y="0"/>
                  <a:pt x="160" y="0"/>
                  <a:pt x="160" y="0"/>
                </a:cubicBezTo>
                <a:cubicBezTo>
                  <a:pt x="160" y="328"/>
                  <a:pt x="160" y="328"/>
                  <a:pt x="160" y="328"/>
                </a:cubicBezTo>
                <a:cubicBezTo>
                  <a:pt x="133" y="319"/>
                  <a:pt x="107" y="319"/>
                  <a:pt x="80" y="328"/>
                </a:cubicBezTo>
                <a:cubicBezTo>
                  <a:pt x="26" y="346"/>
                  <a:pt x="0" y="390"/>
                  <a:pt x="10" y="425"/>
                </a:cubicBezTo>
                <a:cubicBezTo>
                  <a:pt x="26" y="461"/>
                  <a:pt x="71" y="478"/>
                  <a:pt x="124" y="461"/>
                </a:cubicBezTo>
                <a:cubicBezTo>
                  <a:pt x="169" y="443"/>
                  <a:pt x="195" y="408"/>
                  <a:pt x="195" y="372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266" y="124"/>
                  <a:pt x="266" y="212"/>
                  <a:pt x="257" y="230"/>
                </a:cubicBezTo>
                <a:cubicBezTo>
                  <a:pt x="257" y="239"/>
                  <a:pt x="266" y="248"/>
                  <a:pt x="275" y="230"/>
                </a:cubicBezTo>
                <a:cubicBezTo>
                  <a:pt x="345" y="115"/>
                  <a:pt x="195" y="62"/>
                  <a:pt x="19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2" name="Freeform 26"/>
          <p:cNvSpPr>
            <a:spLocks noChangeArrowheads="1"/>
          </p:cNvSpPr>
          <p:nvPr/>
        </p:nvSpPr>
        <p:spPr bwMode="auto">
          <a:xfrm>
            <a:off x="3624263" y="2400300"/>
            <a:ext cx="192087" cy="195263"/>
          </a:xfrm>
          <a:custGeom>
            <a:avLst/>
            <a:gdLst>
              <a:gd name="T0" fmla="*/ 115433 w 426"/>
              <a:gd name="T1" fmla="*/ 118953 h 435"/>
              <a:gd name="T2" fmla="*/ 115433 w 426"/>
              <a:gd name="T3" fmla="*/ 118953 h 435"/>
              <a:gd name="T4" fmla="*/ 0 w 426"/>
              <a:gd name="T5" fmla="*/ 135113 h 435"/>
              <a:gd name="T6" fmla="*/ 15782 w 426"/>
              <a:gd name="T7" fmla="*/ 154864 h 435"/>
              <a:gd name="T8" fmla="*/ 156014 w 426"/>
              <a:gd name="T9" fmla="*/ 154864 h 435"/>
              <a:gd name="T10" fmla="*/ 156014 w 426"/>
              <a:gd name="T11" fmla="*/ 15711 h 435"/>
              <a:gd name="T12" fmla="*/ 131665 w 426"/>
              <a:gd name="T13" fmla="*/ 0 h 435"/>
              <a:gd name="T14" fmla="*/ 115433 w 426"/>
              <a:gd name="T15" fmla="*/ 118953 h 4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6" h="435">
                <a:moveTo>
                  <a:pt x="256" y="265"/>
                </a:moveTo>
                <a:lnTo>
                  <a:pt x="256" y="265"/>
                </a:lnTo>
                <a:cubicBezTo>
                  <a:pt x="186" y="336"/>
                  <a:pt x="80" y="345"/>
                  <a:pt x="0" y="301"/>
                </a:cubicBezTo>
                <a:cubicBezTo>
                  <a:pt x="9" y="319"/>
                  <a:pt x="17" y="328"/>
                  <a:pt x="35" y="345"/>
                </a:cubicBezTo>
                <a:cubicBezTo>
                  <a:pt x="124" y="434"/>
                  <a:pt x="256" y="434"/>
                  <a:pt x="346" y="345"/>
                </a:cubicBezTo>
                <a:cubicBezTo>
                  <a:pt x="425" y="256"/>
                  <a:pt x="425" y="124"/>
                  <a:pt x="346" y="35"/>
                </a:cubicBezTo>
                <a:cubicBezTo>
                  <a:pt x="328" y="26"/>
                  <a:pt x="310" y="9"/>
                  <a:pt x="292" y="0"/>
                </a:cubicBezTo>
                <a:cubicBezTo>
                  <a:pt x="346" y="88"/>
                  <a:pt x="328" y="194"/>
                  <a:pt x="256" y="26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3" name="Freeform 27"/>
          <p:cNvSpPr>
            <a:spLocks noChangeArrowheads="1"/>
          </p:cNvSpPr>
          <p:nvPr/>
        </p:nvSpPr>
        <p:spPr bwMode="auto">
          <a:xfrm>
            <a:off x="4049713" y="2400300"/>
            <a:ext cx="227012" cy="177800"/>
          </a:xfrm>
          <a:custGeom>
            <a:avLst/>
            <a:gdLst>
              <a:gd name="T0" fmla="*/ 194710 w 506"/>
              <a:gd name="T1" fmla="*/ 31193 h 399"/>
              <a:gd name="T2" fmla="*/ 194710 w 506"/>
              <a:gd name="T3" fmla="*/ 31193 h 399"/>
              <a:gd name="T4" fmla="*/ 75372 w 506"/>
              <a:gd name="T5" fmla="*/ 15596 h 399"/>
              <a:gd name="T6" fmla="*/ 4038 w 506"/>
              <a:gd name="T7" fmla="*/ 98481 h 399"/>
              <a:gd name="T8" fmla="*/ 87485 w 506"/>
              <a:gd name="T9" fmla="*/ 177354 h 399"/>
              <a:gd name="T10" fmla="*/ 170932 w 506"/>
              <a:gd name="T11" fmla="*/ 138140 h 399"/>
              <a:gd name="T12" fmla="*/ 162856 w 506"/>
              <a:gd name="T13" fmla="*/ 94470 h 399"/>
              <a:gd name="T14" fmla="*/ 210412 w 506"/>
              <a:gd name="T15" fmla="*/ 90460 h 399"/>
              <a:gd name="T16" fmla="*/ 194710 w 506"/>
              <a:gd name="T17" fmla="*/ 31193 h 399"/>
              <a:gd name="T18" fmla="*/ 122927 w 506"/>
              <a:gd name="T19" fmla="*/ 134130 h 399"/>
              <a:gd name="T20" fmla="*/ 122927 w 506"/>
              <a:gd name="T21" fmla="*/ 134130 h 399"/>
              <a:gd name="T22" fmla="*/ 107225 w 506"/>
              <a:gd name="T23" fmla="*/ 118088 h 399"/>
              <a:gd name="T24" fmla="*/ 122927 w 506"/>
              <a:gd name="T25" fmla="*/ 102491 h 399"/>
              <a:gd name="T26" fmla="*/ 138630 w 506"/>
              <a:gd name="T27" fmla="*/ 118088 h 399"/>
              <a:gd name="T28" fmla="*/ 122927 w 506"/>
              <a:gd name="T29" fmla="*/ 134130 h 39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6" h="399">
                <a:moveTo>
                  <a:pt x="434" y="70"/>
                </a:moveTo>
                <a:lnTo>
                  <a:pt x="434" y="70"/>
                </a:lnTo>
                <a:cubicBezTo>
                  <a:pt x="354" y="17"/>
                  <a:pt x="265" y="0"/>
                  <a:pt x="168" y="35"/>
                </a:cubicBezTo>
                <a:cubicBezTo>
                  <a:pt x="89" y="53"/>
                  <a:pt x="9" y="141"/>
                  <a:pt x="9" y="221"/>
                </a:cubicBezTo>
                <a:cubicBezTo>
                  <a:pt x="0" y="319"/>
                  <a:pt x="71" y="398"/>
                  <a:pt x="195" y="398"/>
                </a:cubicBezTo>
                <a:cubicBezTo>
                  <a:pt x="337" y="398"/>
                  <a:pt x="381" y="328"/>
                  <a:pt x="381" y="310"/>
                </a:cubicBezTo>
                <a:cubicBezTo>
                  <a:pt x="390" y="292"/>
                  <a:pt x="328" y="248"/>
                  <a:pt x="363" y="212"/>
                </a:cubicBezTo>
                <a:cubicBezTo>
                  <a:pt x="408" y="168"/>
                  <a:pt x="452" y="203"/>
                  <a:pt x="469" y="203"/>
                </a:cubicBezTo>
                <a:cubicBezTo>
                  <a:pt x="496" y="194"/>
                  <a:pt x="505" y="124"/>
                  <a:pt x="434" y="70"/>
                </a:cubicBezTo>
                <a:close/>
                <a:moveTo>
                  <a:pt x="274" y="301"/>
                </a:moveTo>
                <a:lnTo>
                  <a:pt x="274" y="301"/>
                </a:lnTo>
                <a:cubicBezTo>
                  <a:pt x="248" y="301"/>
                  <a:pt x="239" y="283"/>
                  <a:pt x="239" y="265"/>
                </a:cubicBezTo>
                <a:cubicBezTo>
                  <a:pt x="239" y="248"/>
                  <a:pt x="248" y="230"/>
                  <a:pt x="274" y="230"/>
                </a:cubicBezTo>
                <a:cubicBezTo>
                  <a:pt x="293" y="230"/>
                  <a:pt x="309" y="248"/>
                  <a:pt x="309" y="265"/>
                </a:cubicBezTo>
                <a:cubicBezTo>
                  <a:pt x="309" y="283"/>
                  <a:pt x="293" y="301"/>
                  <a:pt x="274" y="3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4" name="Freeform 28"/>
          <p:cNvSpPr>
            <a:spLocks noChangeArrowheads="1"/>
          </p:cNvSpPr>
          <p:nvPr/>
        </p:nvSpPr>
        <p:spPr bwMode="auto">
          <a:xfrm>
            <a:off x="4498975" y="2392363"/>
            <a:ext cx="223838" cy="187325"/>
          </a:xfrm>
          <a:custGeom>
            <a:avLst/>
            <a:gdLst>
              <a:gd name="T0" fmla="*/ 55735 w 498"/>
              <a:gd name="T1" fmla="*/ 36300 h 418"/>
              <a:gd name="T2" fmla="*/ 55735 w 498"/>
              <a:gd name="T3" fmla="*/ 36300 h 418"/>
              <a:gd name="T4" fmla="*/ 16181 w 498"/>
              <a:gd name="T5" fmla="*/ 115622 h 418"/>
              <a:gd name="T6" fmla="*/ 155518 w 498"/>
              <a:gd name="T7" fmla="*/ 51985 h 418"/>
              <a:gd name="T8" fmla="*/ 4045 w 498"/>
              <a:gd name="T9" fmla="*/ 171192 h 418"/>
              <a:gd name="T10" fmla="*/ 19777 w 498"/>
              <a:gd name="T11" fmla="*/ 179258 h 418"/>
              <a:gd name="T12" fmla="*/ 43599 w 498"/>
              <a:gd name="T13" fmla="*/ 139373 h 418"/>
              <a:gd name="T14" fmla="*/ 131696 w 498"/>
              <a:gd name="T15" fmla="*/ 139373 h 418"/>
              <a:gd name="T16" fmla="*/ 210803 w 498"/>
              <a:gd name="T17" fmla="*/ 32267 h 418"/>
              <a:gd name="T18" fmla="*/ 55735 w 498"/>
              <a:gd name="T19" fmla="*/ 36300 h 4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98" h="418">
                <a:moveTo>
                  <a:pt x="124" y="81"/>
                </a:moveTo>
                <a:lnTo>
                  <a:pt x="124" y="81"/>
                </a:lnTo>
                <a:cubicBezTo>
                  <a:pt x="27" y="134"/>
                  <a:pt x="36" y="222"/>
                  <a:pt x="36" y="258"/>
                </a:cubicBezTo>
                <a:cubicBezTo>
                  <a:pt x="159" y="107"/>
                  <a:pt x="346" y="116"/>
                  <a:pt x="346" y="116"/>
                </a:cubicBezTo>
                <a:cubicBezTo>
                  <a:pt x="346" y="116"/>
                  <a:pt x="80" y="204"/>
                  <a:pt x="9" y="382"/>
                </a:cubicBezTo>
                <a:cubicBezTo>
                  <a:pt x="0" y="400"/>
                  <a:pt x="36" y="417"/>
                  <a:pt x="44" y="400"/>
                </a:cubicBezTo>
                <a:cubicBezTo>
                  <a:pt x="62" y="355"/>
                  <a:pt x="97" y="311"/>
                  <a:pt x="97" y="311"/>
                </a:cubicBezTo>
                <a:cubicBezTo>
                  <a:pt x="151" y="329"/>
                  <a:pt x="230" y="355"/>
                  <a:pt x="293" y="311"/>
                </a:cubicBezTo>
                <a:cubicBezTo>
                  <a:pt x="363" y="258"/>
                  <a:pt x="363" y="134"/>
                  <a:pt x="469" y="72"/>
                </a:cubicBezTo>
                <a:cubicBezTo>
                  <a:pt x="497" y="63"/>
                  <a:pt x="249" y="0"/>
                  <a:pt x="124" y="8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5" name="Freeform 29"/>
          <p:cNvSpPr>
            <a:spLocks noChangeArrowheads="1"/>
          </p:cNvSpPr>
          <p:nvPr/>
        </p:nvSpPr>
        <p:spPr bwMode="auto">
          <a:xfrm>
            <a:off x="1835150" y="2389188"/>
            <a:ext cx="200025" cy="206375"/>
          </a:xfrm>
          <a:custGeom>
            <a:avLst/>
            <a:gdLst>
              <a:gd name="T0" fmla="*/ 111726 w 444"/>
              <a:gd name="T1" fmla="*/ 150538 h 462"/>
              <a:gd name="T2" fmla="*/ 111726 w 444"/>
              <a:gd name="T3" fmla="*/ 150538 h 462"/>
              <a:gd name="T4" fmla="*/ 144162 w 444"/>
              <a:gd name="T5" fmla="*/ 114802 h 462"/>
              <a:gd name="T6" fmla="*/ 199574 w 444"/>
              <a:gd name="T7" fmla="*/ 31716 h 462"/>
              <a:gd name="T8" fmla="*/ 191916 w 444"/>
              <a:gd name="T9" fmla="*/ 23675 h 462"/>
              <a:gd name="T10" fmla="*/ 155875 w 444"/>
              <a:gd name="T11" fmla="*/ 23675 h 462"/>
              <a:gd name="T12" fmla="*/ 100013 w 444"/>
              <a:gd name="T13" fmla="*/ 0 h 462"/>
              <a:gd name="T14" fmla="*/ 44150 w 444"/>
              <a:gd name="T15" fmla="*/ 23675 h 462"/>
              <a:gd name="T16" fmla="*/ 8109 w 444"/>
              <a:gd name="T17" fmla="*/ 23675 h 462"/>
              <a:gd name="T18" fmla="*/ 0 w 444"/>
              <a:gd name="T19" fmla="*/ 31716 h 462"/>
              <a:gd name="T20" fmla="*/ 55863 w 444"/>
              <a:gd name="T21" fmla="*/ 114802 h 462"/>
              <a:gd name="T22" fmla="*/ 87849 w 444"/>
              <a:gd name="T23" fmla="*/ 150538 h 462"/>
              <a:gd name="T24" fmla="*/ 87849 w 444"/>
              <a:gd name="T25" fmla="*/ 166172 h 462"/>
              <a:gd name="T26" fmla="*/ 48204 w 444"/>
              <a:gd name="T27" fmla="*/ 185827 h 462"/>
              <a:gd name="T28" fmla="*/ 100013 w 444"/>
              <a:gd name="T29" fmla="*/ 205928 h 462"/>
              <a:gd name="T30" fmla="*/ 147766 w 444"/>
              <a:gd name="T31" fmla="*/ 185827 h 462"/>
              <a:gd name="T32" fmla="*/ 111726 w 444"/>
              <a:gd name="T33" fmla="*/ 166172 h 462"/>
              <a:gd name="T34" fmla="*/ 111726 w 444"/>
              <a:gd name="T35" fmla="*/ 150538 h 462"/>
              <a:gd name="T36" fmla="*/ 144162 w 444"/>
              <a:gd name="T37" fmla="*/ 94700 h 462"/>
              <a:gd name="T38" fmla="*/ 144162 w 444"/>
              <a:gd name="T39" fmla="*/ 94700 h 462"/>
              <a:gd name="T40" fmla="*/ 155875 w 444"/>
              <a:gd name="T41" fmla="*/ 39756 h 462"/>
              <a:gd name="T42" fmla="*/ 183807 w 444"/>
              <a:gd name="T43" fmla="*/ 39756 h 462"/>
              <a:gd name="T44" fmla="*/ 144162 w 444"/>
              <a:gd name="T45" fmla="*/ 94700 h 462"/>
              <a:gd name="T46" fmla="*/ 100013 w 444"/>
              <a:gd name="T47" fmla="*/ 16081 h 462"/>
              <a:gd name="T48" fmla="*/ 100013 w 444"/>
              <a:gd name="T49" fmla="*/ 16081 h 462"/>
              <a:gd name="T50" fmla="*/ 144162 w 444"/>
              <a:gd name="T51" fmla="*/ 31716 h 462"/>
              <a:gd name="T52" fmla="*/ 100013 w 444"/>
              <a:gd name="T53" fmla="*/ 51370 h 462"/>
              <a:gd name="T54" fmla="*/ 55863 w 444"/>
              <a:gd name="T55" fmla="*/ 31716 h 462"/>
              <a:gd name="T56" fmla="*/ 100013 w 444"/>
              <a:gd name="T57" fmla="*/ 16081 h 462"/>
              <a:gd name="T58" fmla="*/ 16218 w 444"/>
              <a:gd name="T59" fmla="*/ 39756 h 462"/>
              <a:gd name="T60" fmla="*/ 16218 w 444"/>
              <a:gd name="T61" fmla="*/ 39756 h 462"/>
              <a:gd name="T62" fmla="*/ 44150 w 444"/>
              <a:gd name="T63" fmla="*/ 39756 h 462"/>
              <a:gd name="T64" fmla="*/ 55863 w 444"/>
              <a:gd name="T65" fmla="*/ 94700 h 462"/>
              <a:gd name="T66" fmla="*/ 16218 w 444"/>
              <a:gd name="T67" fmla="*/ 39756 h 4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4" h="462">
                <a:moveTo>
                  <a:pt x="248" y="337"/>
                </a:moveTo>
                <a:lnTo>
                  <a:pt x="248" y="337"/>
                </a:lnTo>
                <a:cubicBezTo>
                  <a:pt x="248" y="302"/>
                  <a:pt x="275" y="283"/>
                  <a:pt x="320" y="257"/>
                </a:cubicBezTo>
                <a:cubicBezTo>
                  <a:pt x="373" y="221"/>
                  <a:pt x="443" y="177"/>
                  <a:pt x="443" y="71"/>
                </a:cubicBezTo>
                <a:cubicBezTo>
                  <a:pt x="443" y="62"/>
                  <a:pt x="434" y="53"/>
                  <a:pt x="426" y="53"/>
                </a:cubicBezTo>
                <a:cubicBezTo>
                  <a:pt x="346" y="53"/>
                  <a:pt x="346" y="53"/>
                  <a:pt x="346" y="53"/>
                </a:cubicBezTo>
                <a:cubicBezTo>
                  <a:pt x="328" y="27"/>
                  <a:pt x="293" y="0"/>
                  <a:pt x="222" y="0"/>
                </a:cubicBezTo>
                <a:cubicBezTo>
                  <a:pt x="151" y="0"/>
                  <a:pt x="116" y="27"/>
                  <a:pt x="98" y="53"/>
                </a:cubicBezTo>
                <a:cubicBezTo>
                  <a:pt x="18" y="53"/>
                  <a:pt x="18" y="53"/>
                  <a:pt x="18" y="53"/>
                </a:cubicBezTo>
                <a:cubicBezTo>
                  <a:pt x="9" y="53"/>
                  <a:pt x="0" y="62"/>
                  <a:pt x="0" y="71"/>
                </a:cubicBezTo>
                <a:cubicBezTo>
                  <a:pt x="0" y="177"/>
                  <a:pt x="62" y="221"/>
                  <a:pt x="124" y="257"/>
                </a:cubicBezTo>
                <a:cubicBezTo>
                  <a:pt x="169" y="283"/>
                  <a:pt x="195" y="302"/>
                  <a:pt x="195" y="337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42" y="381"/>
                  <a:pt x="107" y="399"/>
                  <a:pt x="107" y="416"/>
                </a:cubicBezTo>
                <a:cubicBezTo>
                  <a:pt x="107" y="443"/>
                  <a:pt x="160" y="461"/>
                  <a:pt x="222" y="461"/>
                </a:cubicBezTo>
                <a:cubicBezTo>
                  <a:pt x="283" y="461"/>
                  <a:pt x="328" y="443"/>
                  <a:pt x="328" y="416"/>
                </a:cubicBezTo>
                <a:cubicBezTo>
                  <a:pt x="328" y="399"/>
                  <a:pt x="302" y="381"/>
                  <a:pt x="248" y="372"/>
                </a:cubicBezTo>
                <a:lnTo>
                  <a:pt x="248" y="337"/>
                </a:lnTo>
                <a:close/>
                <a:moveTo>
                  <a:pt x="320" y="212"/>
                </a:moveTo>
                <a:lnTo>
                  <a:pt x="320" y="212"/>
                </a:lnTo>
                <a:cubicBezTo>
                  <a:pt x="337" y="186"/>
                  <a:pt x="346" y="142"/>
                  <a:pt x="346" y="89"/>
                </a:cubicBezTo>
                <a:cubicBezTo>
                  <a:pt x="408" y="89"/>
                  <a:pt x="408" y="89"/>
                  <a:pt x="408" y="89"/>
                </a:cubicBezTo>
                <a:cubicBezTo>
                  <a:pt x="399" y="151"/>
                  <a:pt x="364" y="186"/>
                  <a:pt x="320" y="212"/>
                </a:cubicBezTo>
                <a:close/>
                <a:moveTo>
                  <a:pt x="222" y="36"/>
                </a:moveTo>
                <a:lnTo>
                  <a:pt x="222" y="36"/>
                </a:lnTo>
                <a:cubicBezTo>
                  <a:pt x="293" y="36"/>
                  <a:pt x="320" y="62"/>
                  <a:pt x="320" y="71"/>
                </a:cubicBezTo>
                <a:cubicBezTo>
                  <a:pt x="320" y="80"/>
                  <a:pt x="293" y="106"/>
                  <a:pt x="222" y="115"/>
                </a:cubicBezTo>
                <a:cubicBezTo>
                  <a:pt x="151" y="106"/>
                  <a:pt x="124" y="80"/>
                  <a:pt x="124" y="71"/>
                </a:cubicBezTo>
                <a:cubicBezTo>
                  <a:pt x="124" y="62"/>
                  <a:pt x="151" y="36"/>
                  <a:pt x="222" y="36"/>
                </a:cubicBezTo>
                <a:close/>
                <a:moveTo>
                  <a:pt x="36" y="89"/>
                </a:moveTo>
                <a:lnTo>
                  <a:pt x="36" y="89"/>
                </a:lnTo>
                <a:cubicBezTo>
                  <a:pt x="98" y="89"/>
                  <a:pt x="98" y="89"/>
                  <a:pt x="98" y="89"/>
                </a:cubicBezTo>
                <a:cubicBezTo>
                  <a:pt x="98" y="142"/>
                  <a:pt x="107" y="186"/>
                  <a:pt x="124" y="212"/>
                </a:cubicBezTo>
                <a:cubicBezTo>
                  <a:pt x="80" y="186"/>
                  <a:pt x="36" y="151"/>
                  <a:pt x="36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6" name="Freeform 30"/>
          <p:cNvSpPr>
            <a:spLocks noChangeArrowheads="1"/>
          </p:cNvSpPr>
          <p:nvPr/>
        </p:nvSpPr>
        <p:spPr bwMode="auto">
          <a:xfrm>
            <a:off x="1379538" y="2833688"/>
            <a:ext cx="222250" cy="211137"/>
          </a:xfrm>
          <a:custGeom>
            <a:avLst/>
            <a:gdLst>
              <a:gd name="T0" fmla="*/ 59356 w 498"/>
              <a:gd name="T1" fmla="*/ 210688 h 470"/>
              <a:gd name="T2" fmla="*/ 59356 w 498"/>
              <a:gd name="T3" fmla="*/ 210688 h 470"/>
              <a:gd name="T4" fmla="*/ 83009 w 498"/>
              <a:gd name="T5" fmla="*/ 210688 h 470"/>
              <a:gd name="T6" fmla="*/ 130762 w 498"/>
              <a:gd name="T7" fmla="*/ 119045 h 470"/>
              <a:gd name="T8" fmla="*/ 190117 w 498"/>
              <a:gd name="T9" fmla="*/ 119045 h 470"/>
              <a:gd name="T10" fmla="*/ 221804 w 498"/>
              <a:gd name="T11" fmla="*/ 103322 h 470"/>
              <a:gd name="T12" fmla="*/ 190117 w 498"/>
              <a:gd name="T13" fmla="*/ 87599 h 470"/>
              <a:gd name="T14" fmla="*/ 130762 w 498"/>
              <a:gd name="T15" fmla="*/ 87599 h 470"/>
              <a:gd name="T16" fmla="*/ 83009 w 498"/>
              <a:gd name="T17" fmla="*/ 0 h 470"/>
              <a:gd name="T18" fmla="*/ 59356 w 498"/>
              <a:gd name="T19" fmla="*/ 0 h 470"/>
              <a:gd name="T20" fmla="*/ 87026 w 498"/>
              <a:gd name="T21" fmla="*/ 87599 h 470"/>
              <a:gd name="T22" fmla="*/ 47753 w 498"/>
              <a:gd name="T23" fmla="*/ 87599 h 470"/>
              <a:gd name="T24" fmla="*/ 23653 w 498"/>
              <a:gd name="T25" fmla="*/ 67384 h 470"/>
              <a:gd name="T26" fmla="*/ 0 w 498"/>
              <a:gd name="T27" fmla="*/ 67384 h 470"/>
              <a:gd name="T28" fmla="*/ 16066 w 498"/>
              <a:gd name="T29" fmla="*/ 103322 h 470"/>
              <a:gd name="T30" fmla="*/ 0 w 498"/>
              <a:gd name="T31" fmla="*/ 143304 h 470"/>
              <a:gd name="T32" fmla="*/ 23653 w 498"/>
              <a:gd name="T33" fmla="*/ 143304 h 470"/>
              <a:gd name="T34" fmla="*/ 47753 w 498"/>
              <a:gd name="T35" fmla="*/ 119045 h 470"/>
              <a:gd name="T36" fmla="*/ 87026 w 498"/>
              <a:gd name="T37" fmla="*/ 119045 h 470"/>
              <a:gd name="T38" fmla="*/ 59356 w 498"/>
              <a:gd name="T39" fmla="*/ 210688 h 4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8" h="470">
                <a:moveTo>
                  <a:pt x="133" y="469"/>
                </a:moveTo>
                <a:lnTo>
                  <a:pt x="133" y="469"/>
                </a:lnTo>
                <a:cubicBezTo>
                  <a:pt x="186" y="469"/>
                  <a:pt x="186" y="469"/>
                  <a:pt x="186" y="469"/>
                </a:cubicBezTo>
                <a:cubicBezTo>
                  <a:pt x="293" y="265"/>
                  <a:pt x="293" y="265"/>
                  <a:pt x="293" y="265"/>
                </a:cubicBezTo>
                <a:cubicBezTo>
                  <a:pt x="426" y="265"/>
                  <a:pt x="426" y="265"/>
                  <a:pt x="426" y="265"/>
                </a:cubicBezTo>
                <a:cubicBezTo>
                  <a:pt x="426" y="265"/>
                  <a:pt x="497" y="265"/>
                  <a:pt x="497" y="230"/>
                </a:cubicBezTo>
                <a:cubicBezTo>
                  <a:pt x="497" y="195"/>
                  <a:pt x="426" y="195"/>
                  <a:pt x="426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186" y="0"/>
                  <a:pt x="186" y="0"/>
                  <a:pt x="186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07" y="195"/>
                  <a:pt x="107" y="195"/>
                  <a:pt x="107" y="195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0" y="150"/>
                  <a:pt x="0" y="150"/>
                  <a:pt x="0" y="150"/>
                </a:cubicBezTo>
                <a:cubicBezTo>
                  <a:pt x="36" y="230"/>
                  <a:pt x="36" y="230"/>
                  <a:pt x="36" y="230"/>
                </a:cubicBezTo>
                <a:cubicBezTo>
                  <a:pt x="0" y="319"/>
                  <a:pt x="0" y="319"/>
                  <a:pt x="0" y="319"/>
                </a:cubicBezTo>
                <a:cubicBezTo>
                  <a:pt x="53" y="319"/>
                  <a:pt x="53" y="319"/>
                  <a:pt x="53" y="319"/>
                </a:cubicBezTo>
                <a:cubicBezTo>
                  <a:pt x="107" y="265"/>
                  <a:pt x="107" y="265"/>
                  <a:pt x="107" y="265"/>
                </a:cubicBezTo>
                <a:cubicBezTo>
                  <a:pt x="195" y="265"/>
                  <a:pt x="195" y="265"/>
                  <a:pt x="195" y="265"/>
                </a:cubicBezTo>
                <a:lnTo>
                  <a:pt x="133" y="46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grpSp>
        <p:nvGrpSpPr>
          <p:cNvPr id="18460" name="Group 1"/>
          <p:cNvGrpSpPr>
            <a:grpSpLocks/>
          </p:cNvGrpSpPr>
          <p:nvPr/>
        </p:nvGrpSpPr>
        <p:grpSpPr bwMode="auto">
          <a:xfrm>
            <a:off x="2722563" y="2836863"/>
            <a:ext cx="207962" cy="204787"/>
            <a:chOff x="7197121" y="8332916"/>
            <a:chExt cx="553830" cy="543285"/>
          </a:xfrm>
        </p:grpSpPr>
        <p:sp>
          <p:nvSpPr>
            <p:cNvPr id="197" name="Freeform 31"/>
            <p:cNvSpPr>
              <a:spLocks noChangeArrowheads="1"/>
            </p:cNvSpPr>
            <p:nvPr/>
          </p:nvSpPr>
          <p:spPr bwMode="auto">
            <a:xfrm>
              <a:off x="7197121" y="8332916"/>
              <a:ext cx="553830" cy="543285"/>
            </a:xfrm>
            <a:custGeom>
              <a:avLst/>
              <a:gdLst>
                <a:gd name="T0" fmla="*/ 276915 w 462"/>
                <a:gd name="T1" fmla="*/ 0 h 453"/>
                <a:gd name="T2" fmla="*/ 276915 w 462"/>
                <a:gd name="T3" fmla="*/ 0 h 453"/>
                <a:gd name="T4" fmla="*/ 0 w 462"/>
                <a:gd name="T5" fmla="*/ 266246 h 453"/>
                <a:gd name="T6" fmla="*/ 276915 w 462"/>
                <a:gd name="T7" fmla="*/ 542086 h 453"/>
                <a:gd name="T8" fmla="*/ 552631 w 462"/>
                <a:gd name="T9" fmla="*/ 266246 h 453"/>
                <a:gd name="T10" fmla="*/ 276915 w 462"/>
                <a:gd name="T11" fmla="*/ 0 h 453"/>
                <a:gd name="T12" fmla="*/ 276915 w 462"/>
                <a:gd name="T13" fmla="*/ 478523 h 453"/>
                <a:gd name="T14" fmla="*/ 276915 w 462"/>
                <a:gd name="T15" fmla="*/ 478523 h 453"/>
                <a:gd name="T16" fmla="*/ 63535 w 462"/>
                <a:gd name="T17" fmla="*/ 266246 h 453"/>
                <a:gd name="T18" fmla="*/ 276915 w 462"/>
                <a:gd name="T19" fmla="*/ 53969 h 453"/>
                <a:gd name="T20" fmla="*/ 489097 w 462"/>
                <a:gd name="T21" fmla="*/ 266246 h 453"/>
                <a:gd name="T22" fmla="*/ 276915 w 462"/>
                <a:gd name="T23" fmla="*/ 478523 h 4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2" h="453">
                  <a:moveTo>
                    <a:pt x="231" y="0"/>
                  </a:moveTo>
                  <a:lnTo>
                    <a:pt x="231" y="0"/>
                  </a:lnTo>
                  <a:cubicBezTo>
                    <a:pt x="106" y="0"/>
                    <a:pt x="0" y="98"/>
                    <a:pt x="0" y="222"/>
                  </a:cubicBezTo>
                  <a:cubicBezTo>
                    <a:pt x="0" y="346"/>
                    <a:pt x="106" y="452"/>
                    <a:pt x="231" y="452"/>
                  </a:cubicBezTo>
                  <a:cubicBezTo>
                    <a:pt x="355" y="452"/>
                    <a:pt x="461" y="346"/>
                    <a:pt x="461" y="222"/>
                  </a:cubicBezTo>
                  <a:cubicBezTo>
                    <a:pt x="461" y="98"/>
                    <a:pt x="355" y="0"/>
                    <a:pt x="231" y="0"/>
                  </a:cubicBezTo>
                  <a:close/>
                  <a:moveTo>
                    <a:pt x="231" y="399"/>
                  </a:moveTo>
                  <a:lnTo>
                    <a:pt x="231" y="399"/>
                  </a:lnTo>
                  <a:cubicBezTo>
                    <a:pt x="133" y="399"/>
                    <a:pt x="53" y="319"/>
                    <a:pt x="53" y="222"/>
                  </a:cubicBezTo>
                  <a:cubicBezTo>
                    <a:pt x="53" y="124"/>
                    <a:pt x="133" y="45"/>
                    <a:pt x="231" y="45"/>
                  </a:cubicBezTo>
                  <a:cubicBezTo>
                    <a:pt x="328" y="45"/>
                    <a:pt x="408" y="124"/>
                    <a:pt x="408" y="222"/>
                  </a:cubicBezTo>
                  <a:cubicBezTo>
                    <a:pt x="408" y="319"/>
                    <a:pt x="328" y="399"/>
                    <a:pt x="231" y="3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" name="Freeform 32"/>
            <p:cNvSpPr>
              <a:spLocks noChangeArrowheads="1"/>
            </p:cNvSpPr>
            <p:nvPr/>
          </p:nvSpPr>
          <p:spPr bwMode="auto">
            <a:xfrm>
              <a:off x="7450784" y="8450839"/>
              <a:ext cx="126832" cy="261114"/>
            </a:xfrm>
            <a:custGeom>
              <a:avLst/>
              <a:gdLst>
                <a:gd name="T0" fmla="*/ 42672 w 107"/>
                <a:gd name="T1" fmla="*/ 0 h 222"/>
                <a:gd name="T2" fmla="*/ 0 w 107"/>
                <a:gd name="T3" fmla="*/ 0 h 222"/>
                <a:gd name="T4" fmla="*/ 0 w 107"/>
                <a:gd name="T5" fmla="*/ 156433 h 222"/>
                <a:gd name="T6" fmla="*/ 105496 w 107"/>
                <a:gd name="T7" fmla="*/ 259938 h 222"/>
                <a:gd name="T8" fmla="*/ 125647 w 107"/>
                <a:gd name="T9" fmla="*/ 229357 h 222"/>
                <a:gd name="T10" fmla="*/ 42672 w 107"/>
                <a:gd name="T11" fmla="*/ 134086 h 222"/>
                <a:gd name="T12" fmla="*/ 42672 w 107"/>
                <a:gd name="T13" fmla="*/ 0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222">
                  <a:moveTo>
                    <a:pt x="36" y="0"/>
                  </a:moveTo>
                  <a:lnTo>
                    <a:pt x="0" y="0"/>
                  </a:lnTo>
                  <a:lnTo>
                    <a:pt x="0" y="133"/>
                  </a:lnTo>
                  <a:lnTo>
                    <a:pt x="89" y="221"/>
                  </a:lnTo>
                  <a:lnTo>
                    <a:pt x="106" y="195"/>
                  </a:lnTo>
                  <a:lnTo>
                    <a:pt x="36" y="114"/>
                  </a:lnTo>
                  <a:lnTo>
                    <a:pt x="3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99" name="Freeform 33"/>
          <p:cNvSpPr>
            <a:spLocks noChangeArrowheads="1"/>
          </p:cNvSpPr>
          <p:nvPr/>
        </p:nvSpPr>
        <p:spPr bwMode="auto">
          <a:xfrm>
            <a:off x="7640638" y="3751263"/>
            <a:ext cx="152400" cy="160337"/>
          </a:xfrm>
          <a:custGeom>
            <a:avLst/>
            <a:gdLst>
              <a:gd name="T0" fmla="*/ 55910 w 338"/>
              <a:gd name="T1" fmla="*/ 159887 h 356"/>
              <a:gd name="T2" fmla="*/ 55910 w 338"/>
              <a:gd name="T3" fmla="*/ 159887 h 356"/>
              <a:gd name="T4" fmla="*/ 44187 w 338"/>
              <a:gd name="T5" fmla="*/ 151780 h 356"/>
              <a:gd name="T6" fmla="*/ 4058 w 338"/>
              <a:gd name="T7" fmla="*/ 99985 h 356"/>
              <a:gd name="T8" fmla="*/ 8116 w 338"/>
              <a:gd name="T9" fmla="*/ 80169 h 356"/>
              <a:gd name="T10" fmla="*/ 27955 w 338"/>
              <a:gd name="T11" fmla="*/ 80169 h 356"/>
              <a:gd name="T12" fmla="*/ 55910 w 338"/>
              <a:gd name="T13" fmla="*/ 116199 h 356"/>
              <a:gd name="T14" fmla="*/ 119936 w 338"/>
              <a:gd name="T15" fmla="*/ 12160 h 356"/>
              <a:gd name="T16" fmla="*/ 143833 w 338"/>
              <a:gd name="T17" fmla="*/ 4053 h 356"/>
              <a:gd name="T18" fmla="*/ 147891 w 338"/>
              <a:gd name="T19" fmla="*/ 27924 h 356"/>
              <a:gd name="T20" fmla="*/ 72142 w 338"/>
              <a:gd name="T21" fmla="*/ 151780 h 356"/>
              <a:gd name="T22" fmla="*/ 55910 w 338"/>
              <a:gd name="T23" fmla="*/ 159887 h 3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38" h="356">
                <a:moveTo>
                  <a:pt x="124" y="355"/>
                </a:moveTo>
                <a:lnTo>
                  <a:pt x="124" y="355"/>
                </a:lnTo>
                <a:cubicBezTo>
                  <a:pt x="115" y="355"/>
                  <a:pt x="107" y="346"/>
                  <a:pt x="98" y="337"/>
                </a:cubicBezTo>
                <a:cubicBezTo>
                  <a:pt x="9" y="222"/>
                  <a:pt x="9" y="222"/>
                  <a:pt x="9" y="222"/>
                </a:cubicBezTo>
                <a:cubicBezTo>
                  <a:pt x="0" y="204"/>
                  <a:pt x="0" y="187"/>
                  <a:pt x="18" y="178"/>
                </a:cubicBezTo>
                <a:cubicBezTo>
                  <a:pt x="36" y="160"/>
                  <a:pt x="53" y="168"/>
                  <a:pt x="62" y="178"/>
                </a:cubicBezTo>
                <a:cubicBezTo>
                  <a:pt x="124" y="258"/>
                  <a:pt x="124" y="258"/>
                  <a:pt x="124" y="258"/>
                </a:cubicBezTo>
                <a:cubicBezTo>
                  <a:pt x="266" y="27"/>
                  <a:pt x="266" y="27"/>
                  <a:pt x="266" y="27"/>
                </a:cubicBezTo>
                <a:cubicBezTo>
                  <a:pt x="284" y="9"/>
                  <a:pt x="301" y="0"/>
                  <a:pt x="319" y="9"/>
                </a:cubicBezTo>
                <a:cubicBezTo>
                  <a:pt x="337" y="18"/>
                  <a:pt x="337" y="45"/>
                  <a:pt x="328" y="62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1" y="346"/>
                  <a:pt x="142" y="355"/>
                  <a:pt x="124" y="35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0" name="Freeform 34"/>
          <p:cNvSpPr>
            <a:spLocks noChangeArrowheads="1"/>
          </p:cNvSpPr>
          <p:nvPr/>
        </p:nvSpPr>
        <p:spPr bwMode="auto">
          <a:xfrm>
            <a:off x="6767513" y="2825750"/>
            <a:ext cx="127000" cy="223838"/>
          </a:xfrm>
          <a:custGeom>
            <a:avLst/>
            <a:gdLst>
              <a:gd name="T0" fmla="*/ 126553 w 284"/>
              <a:gd name="T1" fmla="*/ 51794 h 497"/>
              <a:gd name="T2" fmla="*/ 126553 w 284"/>
              <a:gd name="T3" fmla="*/ 51794 h 497"/>
              <a:gd name="T4" fmla="*/ 126553 w 284"/>
              <a:gd name="T5" fmla="*/ 27923 h 497"/>
              <a:gd name="T6" fmla="*/ 63500 w 284"/>
              <a:gd name="T7" fmla="*/ 0 h 497"/>
              <a:gd name="T8" fmla="*/ 0 w 284"/>
              <a:gd name="T9" fmla="*/ 27923 h 497"/>
              <a:gd name="T10" fmla="*/ 0 w 284"/>
              <a:gd name="T11" fmla="*/ 51794 h 497"/>
              <a:gd name="T12" fmla="*/ 43377 w 284"/>
              <a:gd name="T13" fmla="*/ 111694 h 497"/>
              <a:gd name="T14" fmla="*/ 0 w 284"/>
              <a:gd name="T15" fmla="*/ 171594 h 497"/>
              <a:gd name="T16" fmla="*/ 0 w 284"/>
              <a:gd name="T17" fmla="*/ 199518 h 497"/>
              <a:gd name="T18" fmla="*/ 63500 w 284"/>
              <a:gd name="T19" fmla="*/ 223388 h 497"/>
              <a:gd name="T20" fmla="*/ 126553 w 284"/>
              <a:gd name="T21" fmla="*/ 199518 h 497"/>
              <a:gd name="T22" fmla="*/ 126553 w 284"/>
              <a:gd name="T23" fmla="*/ 171594 h 497"/>
              <a:gd name="T24" fmla="*/ 83176 w 284"/>
              <a:gd name="T25" fmla="*/ 111694 h 497"/>
              <a:gd name="T26" fmla="*/ 126553 w 284"/>
              <a:gd name="T27" fmla="*/ 51794 h 497"/>
              <a:gd name="T28" fmla="*/ 19676 w 284"/>
              <a:gd name="T29" fmla="*/ 27923 h 497"/>
              <a:gd name="T30" fmla="*/ 19676 w 284"/>
              <a:gd name="T31" fmla="*/ 27923 h 497"/>
              <a:gd name="T32" fmla="*/ 63500 w 284"/>
              <a:gd name="T33" fmla="*/ 15763 h 497"/>
              <a:gd name="T34" fmla="*/ 106877 w 284"/>
              <a:gd name="T35" fmla="*/ 27923 h 497"/>
              <a:gd name="T36" fmla="*/ 110901 w 284"/>
              <a:gd name="T37" fmla="*/ 31977 h 497"/>
              <a:gd name="T38" fmla="*/ 63500 w 284"/>
              <a:gd name="T39" fmla="*/ 43687 h 497"/>
              <a:gd name="T40" fmla="*/ 15651 w 284"/>
              <a:gd name="T41" fmla="*/ 31977 h 497"/>
              <a:gd name="T42" fmla="*/ 19676 w 284"/>
              <a:gd name="T43" fmla="*/ 27923 h 497"/>
              <a:gd name="T44" fmla="*/ 67525 w 284"/>
              <a:gd name="T45" fmla="*/ 111694 h 497"/>
              <a:gd name="T46" fmla="*/ 67525 w 284"/>
              <a:gd name="T47" fmla="*/ 111694 h 497"/>
              <a:gd name="T48" fmla="*/ 91225 w 284"/>
              <a:gd name="T49" fmla="*/ 147724 h 497"/>
              <a:gd name="T50" fmla="*/ 110901 w 284"/>
              <a:gd name="T51" fmla="*/ 171594 h 497"/>
              <a:gd name="T52" fmla="*/ 110901 w 284"/>
              <a:gd name="T53" fmla="*/ 187357 h 497"/>
              <a:gd name="T54" fmla="*/ 67525 w 284"/>
              <a:gd name="T55" fmla="*/ 159434 h 497"/>
              <a:gd name="T56" fmla="*/ 59475 w 284"/>
              <a:gd name="T57" fmla="*/ 159434 h 497"/>
              <a:gd name="T58" fmla="*/ 15651 w 284"/>
              <a:gd name="T59" fmla="*/ 187357 h 497"/>
              <a:gd name="T60" fmla="*/ 15651 w 284"/>
              <a:gd name="T61" fmla="*/ 171594 h 497"/>
              <a:gd name="T62" fmla="*/ 35775 w 284"/>
              <a:gd name="T63" fmla="*/ 147724 h 497"/>
              <a:gd name="T64" fmla="*/ 59475 w 284"/>
              <a:gd name="T65" fmla="*/ 111694 h 497"/>
              <a:gd name="T66" fmla="*/ 35775 w 284"/>
              <a:gd name="T67" fmla="*/ 79717 h 497"/>
              <a:gd name="T68" fmla="*/ 15651 w 284"/>
              <a:gd name="T69" fmla="*/ 51794 h 497"/>
              <a:gd name="T70" fmla="*/ 15651 w 284"/>
              <a:gd name="T71" fmla="*/ 39633 h 497"/>
              <a:gd name="T72" fmla="*/ 63500 w 284"/>
              <a:gd name="T73" fmla="*/ 51794 h 497"/>
              <a:gd name="T74" fmla="*/ 110901 w 284"/>
              <a:gd name="T75" fmla="*/ 39633 h 497"/>
              <a:gd name="T76" fmla="*/ 110901 w 284"/>
              <a:gd name="T77" fmla="*/ 51794 h 497"/>
              <a:gd name="T78" fmla="*/ 91225 w 284"/>
              <a:gd name="T79" fmla="*/ 79717 h 497"/>
              <a:gd name="T80" fmla="*/ 67525 w 284"/>
              <a:gd name="T81" fmla="*/ 111694 h 4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84" h="497">
                <a:moveTo>
                  <a:pt x="283" y="115"/>
                </a:moveTo>
                <a:lnTo>
                  <a:pt x="283" y="115"/>
                </a:lnTo>
                <a:cubicBezTo>
                  <a:pt x="283" y="62"/>
                  <a:pt x="283" y="62"/>
                  <a:pt x="283" y="62"/>
                </a:cubicBezTo>
                <a:cubicBezTo>
                  <a:pt x="283" y="35"/>
                  <a:pt x="221" y="0"/>
                  <a:pt x="142" y="0"/>
                </a:cubicBezTo>
                <a:cubicBezTo>
                  <a:pt x="61" y="0"/>
                  <a:pt x="0" y="35"/>
                  <a:pt x="0" y="62"/>
                </a:cubicBezTo>
                <a:cubicBezTo>
                  <a:pt x="0" y="62"/>
                  <a:pt x="0" y="62"/>
                  <a:pt x="0" y="115"/>
                </a:cubicBezTo>
                <a:cubicBezTo>
                  <a:pt x="0" y="168"/>
                  <a:pt x="97" y="213"/>
                  <a:pt x="97" y="248"/>
                </a:cubicBezTo>
                <a:cubicBezTo>
                  <a:pt x="97" y="292"/>
                  <a:pt x="0" y="328"/>
                  <a:pt x="0" y="381"/>
                </a:cubicBezTo>
                <a:cubicBezTo>
                  <a:pt x="0" y="434"/>
                  <a:pt x="0" y="443"/>
                  <a:pt x="0" y="443"/>
                </a:cubicBezTo>
                <a:cubicBezTo>
                  <a:pt x="0" y="460"/>
                  <a:pt x="61" y="496"/>
                  <a:pt x="142" y="496"/>
                </a:cubicBezTo>
                <a:cubicBezTo>
                  <a:pt x="221" y="496"/>
                  <a:pt x="283" y="460"/>
                  <a:pt x="283" y="443"/>
                </a:cubicBezTo>
                <a:cubicBezTo>
                  <a:pt x="283" y="443"/>
                  <a:pt x="283" y="434"/>
                  <a:pt x="283" y="381"/>
                </a:cubicBezTo>
                <a:cubicBezTo>
                  <a:pt x="283" y="328"/>
                  <a:pt x="186" y="292"/>
                  <a:pt x="186" y="248"/>
                </a:cubicBezTo>
                <a:cubicBezTo>
                  <a:pt x="186" y="213"/>
                  <a:pt x="283" y="168"/>
                  <a:pt x="283" y="115"/>
                </a:cubicBezTo>
                <a:close/>
                <a:moveTo>
                  <a:pt x="44" y="62"/>
                </a:moveTo>
                <a:lnTo>
                  <a:pt x="44" y="62"/>
                </a:lnTo>
                <a:cubicBezTo>
                  <a:pt x="61" y="53"/>
                  <a:pt x="88" y="35"/>
                  <a:pt x="142" y="35"/>
                </a:cubicBezTo>
                <a:cubicBezTo>
                  <a:pt x="195" y="35"/>
                  <a:pt x="239" y="62"/>
                  <a:pt x="239" y="62"/>
                </a:cubicBezTo>
                <a:cubicBezTo>
                  <a:pt x="248" y="62"/>
                  <a:pt x="257" y="71"/>
                  <a:pt x="248" y="71"/>
                </a:cubicBezTo>
                <a:cubicBezTo>
                  <a:pt x="230" y="88"/>
                  <a:pt x="186" y="97"/>
                  <a:pt x="142" y="97"/>
                </a:cubicBezTo>
                <a:cubicBezTo>
                  <a:pt x="97" y="97"/>
                  <a:pt x="53" y="88"/>
                  <a:pt x="35" y="71"/>
                </a:cubicBezTo>
                <a:cubicBezTo>
                  <a:pt x="26" y="71"/>
                  <a:pt x="44" y="62"/>
                  <a:pt x="44" y="62"/>
                </a:cubicBezTo>
                <a:close/>
                <a:moveTo>
                  <a:pt x="151" y="248"/>
                </a:moveTo>
                <a:lnTo>
                  <a:pt x="151" y="248"/>
                </a:lnTo>
                <a:cubicBezTo>
                  <a:pt x="151" y="283"/>
                  <a:pt x="177" y="301"/>
                  <a:pt x="204" y="328"/>
                </a:cubicBezTo>
                <a:cubicBezTo>
                  <a:pt x="221" y="345"/>
                  <a:pt x="248" y="372"/>
                  <a:pt x="248" y="381"/>
                </a:cubicBezTo>
                <a:cubicBezTo>
                  <a:pt x="248" y="416"/>
                  <a:pt x="248" y="416"/>
                  <a:pt x="248" y="416"/>
                </a:cubicBezTo>
                <a:cubicBezTo>
                  <a:pt x="230" y="407"/>
                  <a:pt x="151" y="390"/>
                  <a:pt x="151" y="354"/>
                </a:cubicBezTo>
                <a:cubicBezTo>
                  <a:pt x="151" y="337"/>
                  <a:pt x="133" y="337"/>
                  <a:pt x="133" y="354"/>
                </a:cubicBezTo>
                <a:cubicBezTo>
                  <a:pt x="133" y="390"/>
                  <a:pt x="61" y="407"/>
                  <a:pt x="35" y="416"/>
                </a:cubicBezTo>
                <a:cubicBezTo>
                  <a:pt x="35" y="381"/>
                  <a:pt x="35" y="381"/>
                  <a:pt x="35" y="381"/>
                </a:cubicBezTo>
                <a:cubicBezTo>
                  <a:pt x="35" y="372"/>
                  <a:pt x="61" y="345"/>
                  <a:pt x="80" y="328"/>
                </a:cubicBezTo>
                <a:cubicBezTo>
                  <a:pt x="106" y="301"/>
                  <a:pt x="133" y="283"/>
                  <a:pt x="133" y="248"/>
                </a:cubicBezTo>
                <a:cubicBezTo>
                  <a:pt x="133" y="222"/>
                  <a:pt x="106" y="203"/>
                  <a:pt x="80" y="177"/>
                </a:cubicBezTo>
                <a:cubicBezTo>
                  <a:pt x="61" y="159"/>
                  <a:pt x="35" y="132"/>
                  <a:pt x="35" y="115"/>
                </a:cubicBezTo>
                <a:cubicBezTo>
                  <a:pt x="35" y="88"/>
                  <a:pt x="35" y="88"/>
                  <a:pt x="35" y="88"/>
                </a:cubicBezTo>
                <a:cubicBezTo>
                  <a:pt x="61" y="106"/>
                  <a:pt x="97" y="115"/>
                  <a:pt x="142" y="115"/>
                </a:cubicBezTo>
                <a:cubicBezTo>
                  <a:pt x="186" y="115"/>
                  <a:pt x="230" y="106"/>
                  <a:pt x="248" y="88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8" y="132"/>
                  <a:pt x="221" y="159"/>
                  <a:pt x="204" y="177"/>
                </a:cubicBezTo>
                <a:cubicBezTo>
                  <a:pt x="177" y="203"/>
                  <a:pt x="151" y="222"/>
                  <a:pt x="151" y="2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1" name="Freeform 35"/>
          <p:cNvSpPr>
            <a:spLocks noChangeArrowheads="1"/>
          </p:cNvSpPr>
          <p:nvPr/>
        </p:nvSpPr>
        <p:spPr bwMode="auto">
          <a:xfrm>
            <a:off x="8070850" y="1525588"/>
            <a:ext cx="160338" cy="187325"/>
          </a:xfrm>
          <a:custGeom>
            <a:avLst/>
            <a:gdLst>
              <a:gd name="T0" fmla="*/ 144078 w 355"/>
              <a:gd name="T1" fmla="*/ 63340 h 417"/>
              <a:gd name="T2" fmla="*/ 144078 w 355"/>
              <a:gd name="T3" fmla="*/ 63340 h 417"/>
              <a:gd name="T4" fmla="*/ 123754 w 355"/>
              <a:gd name="T5" fmla="*/ 63340 h 417"/>
              <a:gd name="T6" fmla="*/ 123754 w 355"/>
              <a:gd name="T7" fmla="*/ 47617 h 417"/>
              <a:gd name="T8" fmla="*/ 79492 w 355"/>
              <a:gd name="T9" fmla="*/ 0 h 417"/>
              <a:gd name="T10" fmla="*/ 35681 w 355"/>
              <a:gd name="T11" fmla="*/ 47617 h 417"/>
              <a:gd name="T12" fmla="*/ 35681 w 355"/>
              <a:gd name="T13" fmla="*/ 63340 h 417"/>
              <a:gd name="T14" fmla="*/ 11291 w 355"/>
              <a:gd name="T15" fmla="*/ 63340 h 417"/>
              <a:gd name="T16" fmla="*/ 0 w 355"/>
              <a:gd name="T17" fmla="*/ 79512 h 417"/>
              <a:gd name="T18" fmla="*/ 0 w 355"/>
              <a:gd name="T19" fmla="*/ 167110 h 417"/>
              <a:gd name="T20" fmla="*/ 11291 w 355"/>
              <a:gd name="T21" fmla="*/ 178790 h 417"/>
              <a:gd name="T22" fmla="*/ 23938 w 355"/>
              <a:gd name="T23" fmla="*/ 182833 h 417"/>
              <a:gd name="T24" fmla="*/ 47876 w 355"/>
              <a:gd name="T25" fmla="*/ 186876 h 417"/>
              <a:gd name="T26" fmla="*/ 111559 w 355"/>
              <a:gd name="T27" fmla="*/ 186876 h 417"/>
              <a:gd name="T28" fmla="*/ 135497 w 355"/>
              <a:gd name="T29" fmla="*/ 182833 h 417"/>
              <a:gd name="T30" fmla="*/ 147692 w 355"/>
              <a:gd name="T31" fmla="*/ 178790 h 417"/>
              <a:gd name="T32" fmla="*/ 159886 w 355"/>
              <a:gd name="T33" fmla="*/ 167110 h 417"/>
              <a:gd name="T34" fmla="*/ 159886 w 355"/>
              <a:gd name="T35" fmla="*/ 79512 h 417"/>
              <a:gd name="T36" fmla="*/ 144078 w 355"/>
              <a:gd name="T37" fmla="*/ 63340 h 417"/>
              <a:gd name="T38" fmla="*/ 55554 w 355"/>
              <a:gd name="T39" fmla="*/ 43574 h 417"/>
              <a:gd name="T40" fmla="*/ 55554 w 355"/>
              <a:gd name="T41" fmla="*/ 43574 h 417"/>
              <a:gd name="T42" fmla="*/ 79492 w 355"/>
              <a:gd name="T43" fmla="*/ 19766 h 417"/>
              <a:gd name="T44" fmla="*/ 103429 w 355"/>
              <a:gd name="T45" fmla="*/ 43574 h 417"/>
              <a:gd name="T46" fmla="*/ 103429 w 355"/>
              <a:gd name="T47" fmla="*/ 63340 h 417"/>
              <a:gd name="T48" fmla="*/ 55554 w 355"/>
              <a:gd name="T49" fmla="*/ 63340 h 417"/>
              <a:gd name="T50" fmla="*/ 55554 w 355"/>
              <a:gd name="T51" fmla="*/ 43574 h 4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55" h="417">
                <a:moveTo>
                  <a:pt x="319" y="141"/>
                </a:moveTo>
                <a:lnTo>
                  <a:pt x="319" y="141"/>
                </a:lnTo>
                <a:cubicBezTo>
                  <a:pt x="274" y="141"/>
                  <a:pt x="274" y="141"/>
                  <a:pt x="274" y="141"/>
                </a:cubicBezTo>
                <a:cubicBezTo>
                  <a:pt x="274" y="106"/>
                  <a:pt x="274" y="106"/>
                  <a:pt x="274" y="106"/>
                </a:cubicBezTo>
                <a:cubicBezTo>
                  <a:pt x="274" y="35"/>
                  <a:pt x="238" y="0"/>
                  <a:pt x="176" y="0"/>
                </a:cubicBezTo>
                <a:cubicBezTo>
                  <a:pt x="106" y="0"/>
                  <a:pt x="79" y="35"/>
                  <a:pt x="79" y="106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17" y="141"/>
                  <a:pt x="0" y="159"/>
                  <a:pt x="0" y="17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81"/>
                  <a:pt x="17" y="398"/>
                  <a:pt x="25" y="398"/>
                </a:cubicBezTo>
                <a:cubicBezTo>
                  <a:pt x="53" y="407"/>
                  <a:pt x="53" y="407"/>
                  <a:pt x="53" y="407"/>
                </a:cubicBezTo>
                <a:cubicBezTo>
                  <a:pt x="70" y="416"/>
                  <a:pt x="88" y="416"/>
                  <a:pt x="106" y="416"/>
                </a:cubicBezTo>
                <a:cubicBezTo>
                  <a:pt x="247" y="416"/>
                  <a:pt x="247" y="416"/>
                  <a:pt x="247" y="416"/>
                </a:cubicBezTo>
                <a:cubicBezTo>
                  <a:pt x="265" y="416"/>
                  <a:pt x="283" y="416"/>
                  <a:pt x="300" y="407"/>
                </a:cubicBezTo>
                <a:cubicBezTo>
                  <a:pt x="327" y="398"/>
                  <a:pt x="327" y="398"/>
                  <a:pt x="327" y="398"/>
                </a:cubicBezTo>
                <a:cubicBezTo>
                  <a:pt x="336" y="398"/>
                  <a:pt x="354" y="381"/>
                  <a:pt x="354" y="372"/>
                </a:cubicBezTo>
                <a:cubicBezTo>
                  <a:pt x="354" y="177"/>
                  <a:pt x="354" y="177"/>
                  <a:pt x="354" y="177"/>
                </a:cubicBezTo>
                <a:cubicBezTo>
                  <a:pt x="354" y="159"/>
                  <a:pt x="336" y="141"/>
                  <a:pt x="319" y="141"/>
                </a:cubicBezTo>
                <a:close/>
                <a:moveTo>
                  <a:pt x="123" y="97"/>
                </a:moveTo>
                <a:lnTo>
                  <a:pt x="123" y="97"/>
                </a:lnTo>
                <a:cubicBezTo>
                  <a:pt x="123" y="62"/>
                  <a:pt x="150" y="44"/>
                  <a:pt x="176" y="44"/>
                </a:cubicBezTo>
                <a:cubicBezTo>
                  <a:pt x="203" y="44"/>
                  <a:pt x="229" y="62"/>
                  <a:pt x="229" y="97"/>
                </a:cubicBezTo>
                <a:cubicBezTo>
                  <a:pt x="229" y="141"/>
                  <a:pt x="229" y="141"/>
                  <a:pt x="229" y="141"/>
                </a:cubicBezTo>
                <a:cubicBezTo>
                  <a:pt x="123" y="141"/>
                  <a:pt x="123" y="141"/>
                  <a:pt x="123" y="141"/>
                </a:cubicBezTo>
                <a:lnTo>
                  <a:pt x="123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2" name="Freeform 36"/>
          <p:cNvSpPr>
            <a:spLocks noChangeArrowheads="1"/>
          </p:cNvSpPr>
          <p:nvPr/>
        </p:nvSpPr>
        <p:spPr bwMode="auto">
          <a:xfrm>
            <a:off x="7162800" y="3282950"/>
            <a:ext cx="215900" cy="195263"/>
          </a:xfrm>
          <a:custGeom>
            <a:avLst/>
            <a:gdLst>
              <a:gd name="T0" fmla="*/ 107500 w 480"/>
              <a:gd name="T1" fmla="*/ 146895 h 436"/>
              <a:gd name="T2" fmla="*/ 107500 w 480"/>
              <a:gd name="T3" fmla="*/ 146895 h 436"/>
              <a:gd name="T4" fmla="*/ 83661 w 480"/>
              <a:gd name="T5" fmla="*/ 171079 h 436"/>
              <a:gd name="T6" fmla="*/ 107500 w 480"/>
              <a:gd name="T7" fmla="*/ 194815 h 436"/>
              <a:gd name="T8" fmla="*/ 131339 w 480"/>
              <a:gd name="T9" fmla="*/ 171079 h 436"/>
              <a:gd name="T10" fmla="*/ 107500 w 480"/>
              <a:gd name="T11" fmla="*/ 146895 h 436"/>
              <a:gd name="T12" fmla="*/ 59822 w 480"/>
              <a:gd name="T13" fmla="*/ 123159 h 436"/>
              <a:gd name="T14" fmla="*/ 59822 w 480"/>
              <a:gd name="T15" fmla="*/ 123159 h 436"/>
              <a:gd name="T16" fmla="*/ 75565 w 480"/>
              <a:gd name="T17" fmla="*/ 139282 h 436"/>
              <a:gd name="T18" fmla="*/ 139435 w 480"/>
              <a:gd name="T19" fmla="*/ 139282 h 436"/>
              <a:gd name="T20" fmla="*/ 155178 w 480"/>
              <a:gd name="T21" fmla="*/ 123159 h 436"/>
              <a:gd name="T22" fmla="*/ 59822 w 480"/>
              <a:gd name="T23" fmla="*/ 123159 h 436"/>
              <a:gd name="T24" fmla="*/ 27887 w 480"/>
              <a:gd name="T25" fmla="*/ 91362 h 436"/>
              <a:gd name="T26" fmla="*/ 27887 w 480"/>
              <a:gd name="T27" fmla="*/ 91362 h 436"/>
              <a:gd name="T28" fmla="*/ 44080 w 480"/>
              <a:gd name="T29" fmla="*/ 107484 h 436"/>
              <a:gd name="T30" fmla="*/ 171371 w 480"/>
              <a:gd name="T31" fmla="*/ 107484 h 436"/>
              <a:gd name="T32" fmla="*/ 187563 w 480"/>
              <a:gd name="T33" fmla="*/ 91362 h 436"/>
              <a:gd name="T34" fmla="*/ 27887 w 480"/>
              <a:gd name="T35" fmla="*/ 91362 h 436"/>
              <a:gd name="T36" fmla="*/ 0 w 480"/>
              <a:gd name="T37" fmla="*/ 60012 h 436"/>
              <a:gd name="T38" fmla="*/ 0 w 480"/>
              <a:gd name="T39" fmla="*/ 60012 h 436"/>
              <a:gd name="T40" fmla="*/ 11695 w 480"/>
              <a:gd name="T41" fmla="*/ 75687 h 436"/>
              <a:gd name="T42" fmla="*/ 199258 w 480"/>
              <a:gd name="T43" fmla="*/ 75687 h 436"/>
              <a:gd name="T44" fmla="*/ 215450 w 480"/>
              <a:gd name="T45" fmla="*/ 60012 h 436"/>
              <a:gd name="T46" fmla="*/ 0 w 480"/>
              <a:gd name="T47" fmla="*/ 60012 h 4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0" h="436">
                <a:moveTo>
                  <a:pt x="239" y="328"/>
                </a:moveTo>
                <a:lnTo>
                  <a:pt x="239" y="328"/>
                </a:lnTo>
                <a:cubicBezTo>
                  <a:pt x="213" y="328"/>
                  <a:pt x="186" y="355"/>
                  <a:pt x="186" y="382"/>
                </a:cubicBezTo>
                <a:cubicBezTo>
                  <a:pt x="186" y="409"/>
                  <a:pt x="213" y="435"/>
                  <a:pt x="239" y="435"/>
                </a:cubicBezTo>
                <a:cubicBezTo>
                  <a:pt x="266" y="435"/>
                  <a:pt x="292" y="409"/>
                  <a:pt x="292" y="382"/>
                </a:cubicBezTo>
                <a:cubicBezTo>
                  <a:pt x="292" y="355"/>
                  <a:pt x="266" y="328"/>
                  <a:pt x="239" y="328"/>
                </a:cubicBezTo>
                <a:close/>
                <a:moveTo>
                  <a:pt x="133" y="275"/>
                </a:moveTo>
                <a:lnTo>
                  <a:pt x="133" y="275"/>
                </a:lnTo>
                <a:cubicBezTo>
                  <a:pt x="168" y="311"/>
                  <a:pt x="168" y="311"/>
                  <a:pt x="168" y="311"/>
                </a:cubicBezTo>
                <a:cubicBezTo>
                  <a:pt x="204" y="275"/>
                  <a:pt x="266" y="275"/>
                  <a:pt x="310" y="311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283" y="222"/>
                  <a:pt x="195" y="222"/>
                  <a:pt x="133" y="275"/>
                </a:cubicBezTo>
                <a:close/>
                <a:moveTo>
                  <a:pt x="62" y="204"/>
                </a:moveTo>
                <a:lnTo>
                  <a:pt x="62" y="204"/>
                </a:lnTo>
                <a:cubicBezTo>
                  <a:pt x="98" y="240"/>
                  <a:pt x="98" y="240"/>
                  <a:pt x="98" y="240"/>
                </a:cubicBezTo>
                <a:cubicBezTo>
                  <a:pt x="177" y="169"/>
                  <a:pt x="301" y="169"/>
                  <a:pt x="381" y="240"/>
                </a:cubicBezTo>
                <a:cubicBezTo>
                  <a:pt x="417" y="204"/>
                  <a:pt x="417" y="204"/>
                  <a:pt x="417" y="204"/>
                </a:cubicBezTo>
                <a:cubicBezTo>
                  <a:pt x="319" y="107"/>
                  <a:pt x="160" y="107"/>
                  <a:pt x="62" y="204"/>
                </a:cubicBezTo>
                <a:close/>
                <a:moveTo>
                  <a:pt x="0" y="134"/>
                </a:moveTo>
                <a:lnTo>
                  <a:pt x="0" y="134"/>
                </a:lnTo>
                <a:cubicBezTo>
                  <a:pt x="26" y="169"/>
                  <a:pt x="26" y="169"/>
                  <a:pt x="26" y="169"/>
                </a:cubicBezTo>
                <a:cubicBezTo>
                  <a:pt x="142" y="54"/>
                  <a:pt x="328" y="54"/>
                  <a:pt x="443" y="169"/>
                </a:cubicBezTo>
                <a:cubicBezTo>
                  <a:pt x="479" y="134"/>
                  <a:pt x="479" y="134"/>
                  <a:pt x="479" y="134"/>
                </a:cubicBezTo>
                <a:cubicBezTo>
                  <a:pt x="345" y="0"/>
                  <a:pt x="133" y="0"/>
                  <a:pt x="0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3" name="Freeform 37"/>
          <p:cNvSpPr>
            <a:spLocks noChangeArrowheads="1"/>
          </p:cNvSpPr>
          <p:nvPr/>
        </p:nvSpPr>
        <p:spPr bwMode="auto">
          <a:xfrm>
            <a:off x="8105775" y="3771900"/>
            <a:ext cx="106363" cy="120650"/>
          </a:xfrm>
          <a:custGeom>
            <a:avLst/>
            <a:gdLst>
              <a:gd name="T0" fmla="*/ 101931 w 240"/>
              <a:gd name="T1" fmla="*/ 96249 h 267"/>
              <a:gd name="T2" fmla="*/ 101931 w 240"/>
              <a:gd name="T3" fmla="*/ 96249 h 267"/>
              <a:gd name="T4" fmla="*/ 70909 w 240"/>
              <a:gd name="T5" fmla="*/ 60099 h 267"/>
              <a:gd name="T6" fmla="*/ 101931 w 240"/>
              <a:gd name="T7" fmla="*/ 23949 h 267"/>
              <a:gd name="T8" fmla="*/ 101931 w 240"/>
              <a:gd name="T9" fmla="*/ 7682 h 267"/>
              <a:gd name="T10" fmla="*/ 81988 w 240"/>
              <a:gd name="T11" fmla="*/ 7682 h 267"/>
              <a:gd name="T12" fmla="*/ 54954 w 240"/>
              <a:gd name="T13" fmla="*/ 39765 h 267"/>
              <a:gd name="T14" fmla="*/ 27477 w 240"/>
              <a:gd name="T15" fmla="*/ 7682 h 267"/>
              <a:gd name="T16" fmla="*/ 7977 w 240"/>
              <a:gd name="T17" fmla="*/ 7682 h 267"/>
              <a:gd name="T18" fmla="*/ 7977 w 240"/>
              <a:gd name="T19" fmla="*/ 23949 h 267"/>
              <a:gd name="T20" fmla="*/ 39000 w 240"/>
              <a:gd name="T21" fmla="*/ 60099 h 267"/>
              <a:gd name="T22" fmla="*/ 7977 w 240"/>
              <a:gd name="T23" fmla="*/ 96249 h 267"/>
              <a:gd name="T24" fmla="*/ 7977 w 240"/>
              <a:gd name="T25" fmla="*/ 116131 h 267"/>
              <a:gd name="T26" fmla="*/ 27477 w 240"/>
              <a:gd name="T27" fmla="*/ 116131 h 267"/>
              <a:gd name="T28" fmla="*/ 54954 w 240"/>
              <a:gd name="T29" fmla="*/ 79981 h 267"/>
              <a:gd name="T30" fmla="*/ 81988 w 240"/>
              <a:gd name="T31" fmla="*/ 116131 h 267"/>
              <a:gd name="T32" fmla="*/ 101931 w 240"/>
              <a:gd name="T33" fmla="*/ 116131 h 267"/>
              <a:gd name="T34" fmla="*/ 101931 w 240"/>
              <a:gd name="T35" fmla="*/ 96249 h 26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0" h="267">
                <a:moveTo>
                  <a:pt x="230" y="213"/>
                </a:moveTo>
                <a:lnTo>
                  <a:pt x="230" y="213"/>
                </a:lnTo>
                <a:cubicBezTo>
                  <a:pt x="160" y="133"/>
                  <a:pt x="160" y="133"/>
                  <a:pt x="160" y="13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9" y="44"/>
                  <a:pt x="239" y="26"/>
                  <a:pt x="230" y="17"/>
                </a:cubicBezTo>
                <a:cubicBezTo>
                  <a:pt x="222" y="0"/>
                  <a:pt x="204" y="0"/>
                  <a:pt x="185" y="17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62" y="17"/>
                  <a:pt x="62" y="17"/>
                  <a:pt x="62" y="17"/>
                </a:cubicBezTo>
                <a:cubicBezTo>
                  <a:pt x="44" y="0"/>
                  <a:pt x="26" y="0"/>
                  <a:pt x="18" y="17"/>
                </a:cubicBezTo>
                <a:cubicBezTo>
                  <a:pt x="0" y="26"/>
                  <a:pt x="0" y="44"/>
                  <a:pt x="18" y="53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18" y="213"/>
                  <a:pt x="18" y="213"/>
                  <a:pt x="18" y="213"/>
                </a:cubicBezTo>
                <a:cubicBezTo>
                  <a:pt x="0" y="221"/>
                  <a:pt x="0" y="248"/>
                  <a:pt x="18" y="257"/>
                </a:cubicBezTo>
                <a:cubicBezTo>
                  <a:pt x="26" y="266"/>
                  <a:pt x="44" y="266"/>
                  <a:pt x="62" y="25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85" y="257"/>
                  <a:pt x="185" y="257"/>
                  <a:pt x="185" y="257"/>
                </a:cubicBezTo>
                <a:cubicBezTo>
                  <a:pt x="204" y="266"/>
                  <a:pt x="222" y="266"/>
                  <a:pt x="230" y="257"/>
                </a:cubicBezTo>
                <a:cubicBezTo>
                  <a:pt x="239" y="248"/>
                  <a:pt x="239" y="221"/>
                  <a:pt x="230" y="21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4" name="Freeform 38"/>
          <p:cNvSpPr>
            <a:spLocks noChangeArrowheads="1"/>
          </p:cNvSpPr>
          <p:nvPr/>
        </p:nvSpPr>
        <p:spPr bwMode="auto">
          <a:xfrm>
            <a:off x="4113213" y="2836863"/>
            <a:ext cx="90487" cy="204787"/>
          </a:xfrm>
          <a:custGeom>
            <a:avLst/>
            <a:gdLst>
              <a:gd name="T0" fmla="*/ 11476 w 205"/>
              <a:gd name="T1" fmla="*/ 200266 h 453"/>
              <a:gd name="T2" fmla="*/ 11476 w 205"/>
              <a:gd name="T3" fmla="*/ 200266 h 453"/>
              <a:gd name="T4" fmla="*/ 46788 w 205"/>
              <a:gd name="T5" fmla="*/ 120250 h 453"/>
              <a:gd name="T6" fmla="*/ 3531 w 205"/>
              <a:gd name="T7" fmla="*/ 95839 h 453"/>
              <a:gd name="T8" fmla="*/ 82100 w 205"/>
              <a:gd name="T9" fmla="*/ 0 h 453"/>
              <a:gd name="T10" fmla="*/ 46788 w 205"/>
              <a:gd name="T11" fmla="*/ 84537 h 453"/>
              <a:gd name="T12" fmla="*/ 90046 w 205"/>
              <a:gd name="T13" fmla="*/ 108496 h 453"/>
              <a:gd name="T14" fmla="*/ 11476 w 205"/>
              <a:gd name="T15" fmla="*/ 200266 h 45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5" h="453">
                <a:moveTo>
                  <a:pt x="26" y="443"/>
                </a:moveTo>
                <a:lnTo>
                  <a:pt x="26" y="443"/>
                </a:lnTo>
                <a:cubicBezTo>
                  <a:pt x="17" y="443"/>
                  <a:pt x="106" y="266"/>
                  <a:pt x="106" y="266"/>
                </a:cubicBezTo>
                <a:cubicBezTo>
                  <a:pt x="97" y="257"/>
                  <a:pt x="8" y="231"/>
                  <a:pt x="8" y="212"/>
                </a:cubicBezTo>
                <a:cubicBezTo>
                  <a:pt x="0" y="196"/>
                  <a:pt x="177" y="0"/>
                  <a:pt x="186" y="0"/>
                </a:cubicBezTo>
                <a:cubicBezTo>
                  <a:pt x="186" y="9"/>
                  <a:pt x="106" y="177"/>
                  <a:pt x="106" y="187"/>
                </a:cubicBezTo>
                <a:cubicBezTo>
                  <a:pt x="114" y="196"/>
                  <a:pt x="204" y="222"/>
                  <a:pt x="204" y="240"/>
                </a:cubicBezTo>
                <a:cubicBezTo>
                  <a:pt x="204" y="249"/>
                  <a:pt x="35" y="452"/>
                  <a:pt x="26" y="44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5" name="Freeform 39"/>
          <p:cNvSpPr>
            <a:spLocks noChangeArrowheads="1"/>
          </p:cNvSpPr>
          <p:nvPr/>
        </p:nvSpPr>
        <p:spPr bwMode="auto">
          <a:xfrm>
            <a:off x="3616325" y="2836863"/>
            <a:ext cx="200025" cy="200025"/>
          </a:xfrm>
          <a:custGeom>
            <a:avLst/>
            <a:gdLst>
              <a:gd name="T0" fmla="*/ 179752 w 444"/>
              <a:gd name="T1" fmla="*/ 23877 h 444"/>
              <a:gd name="T2" fmla="*/ 179752 w 444"/>
              <a:gd name="T3" fmla="*/ 23877 h 444"/>
              <a:gd name="T4" fmla="*/ 167589 w 444"/>
              <a:gd name="T5" fmla="*/ 23877 h 444"/>
              <a:gd name="T6" fmla="*/ 167589 w 444"/>
              <a:gd name="T7" fmla="*/ 44150 h 444"/>
              <a:gd name="T8" fmla="*/ 131998 w 444"/>
              <a:gd name="T9" fmla="*/ 44150 h 444"/>
              <a:gd name="T10" fmla="*/ 131998 w 444"/>
              <a:gd name="T11" fmla="*/ 23877 h 444"/>
              <a:gd name="T12" fmla="*/ 68027 w 444"/>
              <a:gd name="T13" fmla="*/ 23877 h 444"/>
              <a:gd name="T14" fmla="*/ 68027 w 444"/>
              <a:gd name="T15" fmla="*/ 44150 h 444"/>
              <a:gd name="T16" fmla="*/ 31986 w 444"/>
              <a:gd name="T17" fmla="*/ 44150 h 444"/>
              <a:gd name="T18" fmla="*/ 31986 w 444"/>
              <a:gd name="T19" fmla="*/ 23877 h 444"/>
              <a:gd name="T20" fmla="*/ 20273 w 444"/>
              <a:gd name="T21" fmla="*/ 23877 h 444"/>
              <a:gd name="T22" fmla="*/ 0 w 444"/>
              <a:gd name="T23" fmla="*/ 44150 h 444"/>
              <a:gd name="T24" fmla="*/ 0 w 444"/>
              <a:gd name="T25" fmla="*/ 179752 h 444"/>
              <a:gd name="T26" fmla="*/ 20273 w 444"/>
              <a:gd name="T27" fmla="*/ 199574 h 444"/>
              <a:gd name="T28" fmla="*/ 179752 w 444"/>
              <a:gd name="T29" fmla="*/ 199574 h 444"/>
              <a:gd name="T30" fmla="*/ 199574 w 444"/>
              <a:gd name="T31" fmla="*/ 179752 h 444"/>
              <a:gd name="T32" fmla="*/ 199574 w 444"/>
              <a:gd name="T33" fmla="*/ 44150 h 444"/>
              <a:gd name="T34" fmla="*/ 179752 w 444"/>
              <a:gd name="T35" fmla="*/ 23877 h 444"/>
              <a:gd name="T36" fmla="*/ 179752 w 444"/>
              <a:gd name="T37" fmla="*/ 179752 h 444"/>
              <a:gd name="T38" fmla="*/ 179752 w 444"/>
              <a:gd name="T39" fmla="*/ 179752 h 444"/>
              <a:gd name="T40" fmla="*/ 20273 w 444"/>
              <a:gd name="T41" fmla="*/ 179752 h 444"/>
              <a:gd name="T42" fmla="*/ 20273 w 444"/>
              <a:gd name="T43" fmla="*/ 88299 h 444"/>
              <a:gd name="T44" fmla="*/ 179752 w 444"/>
              <a:gd name="T45" fmla="*/ 88299 h 444"/>
              <a:gd name="T46" fmla="*/ 179752 w 444"/>
              <a:gd name="T47" fmla="*/ 179752 h 444"/>
              <a:gd name="T48" fmla="*/ 55863 w 444"/>
              <a:gd name="T49" fmla="*/ 0 h 444"/>
              <a:gd name="T50" fmla="*/ 55863 w 444"/>
              <a:gd name="T51" fmla="*/ 0 h 444"/>
              <a:gd name="T52" fmla="*/ 40095 w 444"/>
              <a:gd name="T53" fmla="*/ 0 h 444"/>
              <a:gd name="T54" fmla="*/ 40095 w 444"/>
              <a:gd name="T55" fmla="*/ 40095 h 444"/>
              <a:gd name="T56" fmla="*/ 55863 w 444"/>
              <a:gd name="T57" fmla="*/ 40095 h 444"/>
              <a:gd name="T58" fmla="*/ 55863 w 444"/>
              <a:gd name="T59" fmla="*/ 0 h 444"/>
              <a:gd name="T60" fmla="*/ 159479 w 444"/>
              <a:gd name="T61" fmla="*/ 0 h 444"/>
              <a:gd name="T62" fmla="*/ 159479 w 444"/>
              <a:gd name="T63" fmla="*/ 0 h 444"/>
              <a:gd name="T64" fmla="*/ 143712 w 444"/>
              <a:gd name="T65" fmla="*/ 0 h 444"/>
              <a:gd name="T66" fmla="*/ 143712 w 444"/>
              <a:gd name="T67" fmla="*/ 40095 h 444"/>
              <a:gd name="T68" fmla="*/ 159479 w 444"/>
              <a:gd name="T69" fmla="*/ 40095 h 444"/>
              <a:gd name="T70" fmla="*/ 159479 w 444"/>
              <a:gd name="T71" fmla="*/ 0 h 4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44" h="444">
                <a:moveTo>
                  <a:pt x="399" y="53"/>
                </a:moveTo>
                <a:lnTo>
                  <a:pt x="399" y="53"/>
                </a:lnTo>
                <a:cubicBezTo>
                  <a:pt x="372" y="53"/>
                  <a:pt x="372" y="53"/>
                  <a:pt x="372" y="53"/>
                </a:cubicBezTo>
                <a:cubicBezTo>
                  <a:pt x="372" y="98"/>
                  <a:pt x="372" y="98"/>
                  <a:pt x="372" y="98"/>
                </a:cubicBezTo>
                <a:cubicBezTo>
                  <a:pt x="293" y="98"/>
                  <a:pt x="293" y="98"/>
                  <a:pt x="293" y="98"/>
                </a:cubicBezTo>
                <a:cubicBezTo>
                  <a:pt x="293" y="53"/>
                  <a:pt x="293" y="53"/>
                  <a:pt x="29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98"/>
                  <a:pt x="151" y="98"/>
                  <a:pt x="151" y="98"/>
                </a:cubicBezTo>
                <a:cubicBezTo>
                  <a:pt x="71" y="98"/>
                  <a:pt x="71" y="98"/>
                  <a:pt x="71" y="98"/>
                </a:cubicBezTo>
                <a:cubicBezTo>
                  <a:pt x="71" y="53"/>
                  <a:pt x="71" y="53"/>
                  <a:pt x="7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18" y="53"/>
                  <a:pt x="0" y="71"/>
                  <a:pt x="0" y="98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43"/>
                  <a:pt x="45" y="443"/>
                </a:cubicBezTo>
                <a:cubicBezTo>
                  <a:pt x="399" y="443"/>
                  <a:pt x="399" y="443"/>
                  <a:pt x="399" y="443"/>
                </a:cubicBezTo>
                <a:cubicBezTo>
                  <a:pt x="425" y="443"/>
                  <a:pt x="443" y="425"/>
                  <a:pt x="443" y="399"/>
                </a:cubicBezTo>
                <a:cubicBezTo>
                  <a:pt x="443" y="98"/>
                  <a:pt x="443" y="98"/>
                  <a:pt x="443" y="98"/>
                </a:cubicBezTo>
                <a:cubicBezTo>
                  <a:pt x="443" y="71"/>
                  <a:pt x="425" y="53"/>
                  <a:pt x="399" y="53"/>
                </a:cubicBezTo>
                <a:close/>
                <a:moveTo>
                  <a:pt x="399" y="399"/>
                </a:moveTo>
                <a:lnTo>
                  <a:pt x="399" y="399"/>
                </a:lnTo>
                <a:cubicBezTo>
                  <a:pt x="45" y="399"/>
                  <a:pt x="45" y="399"/>
                  <a:pt x="45" y="399"/>
                </a:cubicBezTo>
                <a:cubicBezTo>
                  <a:pt x="45" y="196"/>
                  <a:pt x="45" y="196"/>
                  <a:pt x="45" y="196"/>
                </a:cubicBezTo>
                <a:cubicBezTo>
                  <a:pt x="399" y="196"/>
                  <a:pt x="399" y="196"/>
                  <a:pt x="399" y="196"/>
                </a:cubicBezTo>
                <a:lnTo>
                  <a:pt x="399" y="399"/>
                </a:lnTo>
                <a:close/>
                <a:moveTo>
                  <a:pt x="124" y="0"/>
                </a:moveTo>
                <a:lnTo>
                  <a:pt x="124" y="0"/>
                </a:lnTo>
                <a:cubicBezTo>
                  <a:pt x="89" y="0"/>
                  <a:pt x="89" y="0"/>
                  <a:pt x="89" y="0"/>
                </a:cubicBezTo>
                <a:cubicBezTo>
                  <a:pt x="89" y="89"/>
                  <a:pt x="89" y="89"/>
                  <a:pt x="89" y="89"/>
                </a:cubicBezTo>
                <a:cubicBezTo>
                  <a:pt x="124" y="89"/>
                  <a:pt x="124" y="89"/>
                  <a:pt x="124" y="89"/>
                </a:cubicBezTo>
                <a:lnTo>
                  <a:pt x="124" y="0"/>
                </a:lnTo>
                <a:close/>
                <a:moveTo>
                  <a:pt x="354" y="0"/>
                </a:moveTo>
                <a:lnTo>
                  <a:pt x="354" y="0"/>
                </a:lnTo>
                <a:cubicBezTo>
                  <a:pt x="319" y="0"/>
                  <a:pt x="319" y="0"/>
                  <a:pt x="319" y="0"/>
                </a:cubicBezTo>
                <a:cubicBezTo>
                  <a:pt x="319" y="89"/>
                  <a:pt x="319" y="89"/>
                  <a:pt x="319" y="89"/>
                </a:cubicBezTo>
                <a:cubicBezTo>
                  <a:pt x="354" y="89"/>
                  <a:pt x="354" y="89"/>
                  <a:pt x="354" y="89"/>
                </a:cubicBez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6" name="Freeform 40"/>
          <p:cNvSpPr>
            <a:spLocks noChangeArrowheads="1"/>
          </p:cNvSpPr>
          <p:nvPr/>
        </p:nvSpPr>
        <p:spPr bwMode="auto">
          <a:xfrm>
            <a:off x="3198813" y="2908300"/>
            <a:ext cx="144462" cy="141288"/>
          </a:xfrm>
          <a:custGeom>
            <a:avLst/>
            <a:gdLst>
              <a:gd name="T0" fmla="*/ 140399 w 320"/>
              <a:gd name="T1" fmla="*/ 0 h 312"/>
              <a:gd name="T2" fmla="*/ 140399 w 320"/>
              <a:gd name="T3" fmla="*/ 0 h 312"/>
              <a:gd name="T4" fmla="*/ 132273 w 320"/>
              <a:gd name="T5" fmla="*/ 0 h 312"/>
              <a:gd name="T6" fmla="*/ 128210 w 320"/>
              <a:gd name="T7" fmla="*/ 4076 h 312"/>
              <a:gd name="T8" fmla="*/ 128210 w 320"/>
              <a:gd name="T9" fmla="*/ 32605 h 312"/>
              <a:gd name="T10" fmla="*/ 72231 w 320"/>
              <a:gd name="T11" fmla="*/ 72455 h 312"/>
              <a:gd name="T12" fmla="*/ 16252 w 320"/>
              <a:gd name="T13" fmla="*/ 32605 h 312"/>
              <a:gd name="T14" fmla="*/ 16252 w 320"/>
              <a:gd name="T15" fmla="*/ 4076 h 312"/>
              <a:gd name="T16" fmla="*/ 12640 w 320"/>
              <a:gd name="T17" fmla="*/ 0 h 312"/>
              <a:gd name="T18" fmla="*/ 4063 w 320"/>
              <a:gd name="T19" fmla="*/ 0 h 312"/>
              <a:gd name="T20" fmla="*/ 0 w 320"/>
              <a:gd name="T21" fmla="*/ 4076 h 312"/>
              <a:gd name="T22" fmla="*/ 0 w 320"/>
              <a:gd name="T23" fmla="*/ 32605 h 312"/>
              <a:gd name="T24" fmla="*/ 60493 w 320"/>
              <a:gd name="T25" fmla="*/ 88758 h 312"/>
              <a:gd name="T26" fmla="*/ 60493 w 320"/>
              <a:gd name="T27" fmla="*/ 120457 h 312"/>
              <a:gd name="T28" fmla="*/ 32504 w 320"/>
              <a:gd name="T29" fmla="*/ 120457 h 312"/>
              <a:gd name="T30" fmla="*/ 28441 w 320"/>
              <a:gd name="T31" fmla="*/ 124533 h 312"/>
              <a:gd name="T32" fmla="*/ 28441 w 320"/>
              <a:gd name="T33" fmla="*/ 136760 h 312"/>
              <a:gd name="T34" fmla="*/ 32504 w 320"/>
              <a:gd name="T35" fmla="*/ 140835 h 312"/>
              <a:gd name="T36" fmla="*/ 112409 w 320"/>
              <a:gd name="T37" fmla="*/ 140835 h 312"/>
              <a:gd name="T38" fmla="*/ 116021 w 320"/>
              <a:gd name="T39" fmla="*/ 136760 h 312"/>
              <a:gd name="T40" fmla="*/ 116021 w 320"/>
              <a:gd name="T41" fmla="*/ 124533 h 312"/>
              <a:gd name="T42" fmla="*/ 112409 w 320"/>
              <a:gd name="T43" fmla="*/ 120457 h 312"/>
              <a:gd name="T44" fmla="*/ 84420 w 320"/>
              <a:gd name="T45" fmla="*/ 120457 h 312"/>
              <a:gd name="T46" fmla="*/ 84420 w 320"/>
              <a:gd name="T47" fmla="*/ 88758 h 312"/>
              <a:gd name="T48" fmla="*/ 144011 w 320"/>
              <a:gd name="T49" fmla="*/ 32605 h 312"/>
              <a:gd name="T50" fmla="*/ 144011 w 320"/>
              <a:gd name="T51" fmla="*/ 4076 h 312"/>
              <a:gd name="T52" fmla="*/ 140399 w 320"/>
              <a:gd name="T53" fmla="*/ 0 h 31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20" h="312">
                <a:moveTo>
                  <a:pt x="311" y="0"/>
                </a:moveTo>
                <a:lnTo>
                  <a:pt x="311" y="0"/>
                </a:lnTo>
                <a:cubicBezTo>
                  <a:pt x="293" y="0"/>
                  <a:pt x="293" y="0"/>
                  <a:pt x="293" y="0"/>
                </a:cubicBezTo>
                <a:cubicBezTo>
                  <a:pt x="284" y="0"/>
                  <a:pt x="284" y="0"/>
                  <a:pt x="284" y="9"/>
                </a:cubicBezTo>
                <a:cubicBezTo>
                  <a:pt x="284" y="72"/>
                  <a:pt x="284" y="72"/>
                  <a:pt x="284" y="72"/>
                </a:cubicBezTo>
                <a:cubicBezTo>
                  <a:pt x="284" y="107"/>
                  <a:pt x="257" y="160"/>
                  <a:pt x="160" y="160"/>
                </a:cubicBezTo>
                <a:cubicBezTo>
                  <a:pt x="63" y="160"/>
                  <a:pt x="36" y="107"/>
                  <a:pt x="36" y="72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0"/>
                  <a:pt x="28" y="0"/>
                  <a:pt x="2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0" y="0"/>
                  <a:pt x="0" y="9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34"/>
                  <a:pt x="44" y="187"/>
                  <a:pt x="134" y="196"/>
                </a:cubicBezTo>
                <a:cubicBezTo>
                  <a:pt x="134" y="266"/>
                  <a:pt x="134" y="266"/>
                  <a:pt x="134" y="266"/>
                </a:cubicBezTo>
                <a:cubicBezTo>
                  <a:pt x="72" y="266"/>
                  <a:pt x="72" y="266"/>
                  <a:pt x="72" y="266"/>
                </a:cubicBezTo>
                <a:cubicBezTo>
                  <a:pt x="63" y="266"/>
                  <a:pt x="63" y="266"/>
                  <a:pt x="63" y="275"/>
                </a:cubicBezTo>
                <a:cubicBezTo>
                  <a:pt x="63" y="302"/>
                  <a:pt x="63" y="302"/>
                  <a:pt x="63" y="302"/>
                </a:cubicBezTo>
                <a:cubicBezTo>
                  <a:pt x="63" y="311"/>
                  <a:pt x="63" y="311"/>
                  <a:pt x="72" y="311"/>
                </a:cubicBezTo>
                <a:cubicBezTo>
                  <a:pt x="249" y="311"/>
                  <a:pt x="249" y="311"/>
                  <a:pt x="249" y="311"/>
                </a:cubicBezTo>
                <a:cubicBezTo>
                  <a:pt x="257" y="311"/>
                  <a:pt x="257" y="311"/>
                  <a:pt x="257" y="302"/>
                </a:cubicBezTo>
                <a:cubicBezTo>
                  <a:pt x="257" y="275"/>
                  <a:pt x="257" y="275"/>
                  <a:pt x="257" y="275"/>
                </a:cubicBezTo>
                <a:cubicBezTo>
                  <a:pt x="257" y="266"/>
                  <a:pt x="257" y="266"/>
                  <a:pt x="249" y="266"/>
                </a:cubicBezTo>
                <a:cubicBezTo>
                  <a:pt x="187" y="266"/>
                  <a:pt x="187" y="266"/>
                  <a:pt x="187" y="266"/>
                </a:cubicBezTo>
                <a:cubicBezTo>
                  <a:pt x="187" y="196"/>
                  <a:pt x="187" y="196"/>
                  <a:pt x="187" y="196"/>
                </a:cubicBezTo>
                <a:cubicBezTo>
                  <a:pt x="275" y="187"/>
                  <a:pt x="319" y="134"/>
                  <a:pt x="319" y="72"/>
                </a:cubicBezTo>
                <a:cubicBezTo>
                  <a:pt x="319" y="9"/>
                  <a:pt x="319" y="9"/>
                  <a:pt x="319" y="9"/>
                </a:cubicBezTo>
                <a:cubicBezTo>
                  <a:pt x="319" y="0"/>
                  <a:pt x="311" y="0"/>
                  <a:pt x="311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7" name="Freeform 41"/>
          <p:cNvSpPr>
            <a:spLocks noChangeArrowheads="1"/>
          </p:cNvSpPr>
          <p:nvPr/>
        </p:nvSpPr>
        <p:spPr bwMode="auto">
          <a:xfrm>
            <a:off x="3238500" y="2908300"/>
            <a:ext cx="63500" cy="53975"/>
          </a:xfrm>
          <a:custGeom>
            <a:avLst/>
            <a:gdLst>
              <a:gd name="T0" fmla="*/ 31528 w 143"/>
              <a:gd name="T1" fmla="*/ 53514 h 117"/>
              <a:gd name="T2" fmla="*/ 31528 w 143"/>
              <a:gd name="T3" fmla="*/ 53514 h 117"/>
              <a:gd name="T4" fmla="*/ 63056 w 143"/>
              <a:gd name="T5" fmla="*/ 33215 h 117"/>
              <a:gd name="T6" fmla="*/ 63056 w 143"/>
              <a:gd name="T7" fmla="*/ 0 h 117"/>
              <a:gd name="T8" fmla="*/ 0 w 143"/>
              <a:gd name="T9" fmla="*/ 0 h 117"/>
              <a:gd name="T10" fmla="*/ 0 w 143"/>
              <a:gd name="T11" fmla="*/ 33215 h 117"/>
              <a:gd name="T12" fmla="*/ 31528 w 143"/>
              <a:gd name="T13" fmla="*/ 53514 h 1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3" h="117">
                <a:moveTo>
                  <a:pt x="71" y="116"/>
                </a:moveTo>
                <a:lnTo>
                  <a:pt x="71" y="116"/>
                </a:lnTo>
                <a:cubicBezTo>
                  <a:pt x="133" y="116"/>
                  <a:pt x="142" y="90"/>
                  <a:pt x="142" y="72"/>
                </a:cubicBezTo>
                <a:cubicBezTo>
                  <a:pt x="142" y="0"/>
                  <a:pt x="142" y="0"/>
                  <a:pt x="1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90"/>
                  <a:pt x="9" y="116"/>
                  <a:pt x="71" y="11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8" name="Freeform 42"/>
          <p:cNvSpPr>
            <a:spLocks noChangeArrowheads="1"/>
          </p:cNvSpPr>
          <p:nvPr/>
        </p:nvSpPr>
        <p:spPr bwMode="auto">
          <a:xfrm>
            <a:off x="3238500" y="2825750"/>
            <a:ext cx="63500" cy="66675"/>
          </a:xfrm>
          <a:custGeom>
            <a:avLst/>
            <a:gdLst>
              <a:gd name="T0" fmla="*/ 63056 w 143"/>
              <a:gd name="T1" fmla="*/ 19428 h 151"/>
              <a:gd name="T2" fmla="*/ 63056 w 143"/>
              <a:gd name="T3" fmla="*/ 19428 h 151"/>
              <a:gd name="T4" fmla="*/ 31528 w 143"/>
              <a:gd name="T5" fmla="*/ 0 h 151"/>
              <a:gd name="T6" fmla="*/ 0 w 143"/>
              <a:gd name="T7" fmla="*/ 19428 h 151"/>
              <a:gd name="T8" fmla="*/ 0 w 143"/>
              <a:gd name="T9" fmla="*/ 66233 h 151"/>
              <a:gd name="T10" fmla="*/ 63056 w 143"/>
              <a:gd name="T11" fmla="*/ 66233 h 151"/>
              <a:gd name="T12" fmla="*/ 63056 w 143"/>
              <a:gd name="T13" fmla="*/ 19428 h 1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3" h="151">
                <a:moveTo>
                  <a:pt x="142" y="44"/>
                </a:moveTo>
                <a:lnTo>
                  <a:pt x="142" y="44"/>
                </a:lnTo>
                <a:cubicBezTo>
                  <a:pt x="142" y="26"/>
                  <a:pt x="133" y="0"/>
                  <a:pt x="71" y="0"/>
                </a:cubicBezTo>
                <a:cubicBezTo>
                  <a:pt x="9" y="0"/>
                  <a:pt x="0" y="26"/>
                  <a:pt x="0" y="44"/>
                </a:cubicBezTo>
                <a:cubicBezTo>
                  <a:pt x="0" y="150"/>
                  <a:pt x="0" y="150"/>
                  <a:pt x="0" y="150"/>
                </a:cubicBezTo>
                <a:cubicBezTo>
                  <a:pt x="142" y="150"/>
                  <a:pt x="142" y="150"/>
                  <a:pt x="142" y="150"/>
                </a:cubicBezTo>
                <a:lnTo>
                  <a:pt x="142" y="4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0" name="Freeform 44"/>
          <p:cNvSpPr>
            <a:spLocks noChangeArrowheads="1"/>
          </p:cNvSpPr>
          <p:nvPr/>
        </p:nvSpPr>
        <p:spPr bwMode="auto">
          <a:xfrm>
            <a:off x="8516938" y="1517650"/>
            <a:ext cx="160337" cy="203200"/>
          </a:xfrm>
          <a:custGeom>
            <a:avLst/>
            <a:gdLst>
              <a:gd name="T0" fmla="*/ 144077 w 355"/>
              <a:gd name="T1" fmla="*/ 79396 h 453"/>
              <a:gd name="T2" fmla="*/ 144077 w 355"/>
              <a:gd name="T3" fmla="*/ 79396 h 453"/>
              <a:gd name="T4" fmla="*/ 124205 w 355"/>
              <a:gd name="T5" fmla="*/ 79396 h 453"/>
              <a:gd name="T6" fmla="*/ 124205 w 355"/>
              <a:gd name="T7" fmla="*/ 51585 h 453"/>
              <a:gd name="T8" fmla="*/ 79943 w 355"/>
              <a:gd name="T9" fmla="*/ 0 h 453"/>
              <a:gd name="T10" fmla="*/ 35681 w 355"/>
              <a:gd name="T11" fmla="*/ 51585 h 453"/>
              <a:gd name="T12" fmla="*/ 35681 w 355"/>
              <a:gd name="T13" fmla="*/ 55622 h 453"/>
              <a:gd name="T14" fmla="*/ 56005 w 355"/>
              <a:gd name="T15" fmla="*/ 55622 h 453"/>
              <a:gd name="T16" fmla="*/ 56005 w 355"/>
              <a:gd name="T17" fmla="*/ 47548 h 453"/>
              <a:gd name="T18" fmla="*/ 79943 w 355"/>
              <a:gd name="T19" fmla="*/ 23774 h 453"/>
              <a:gd name="T20" fmla="*/ 103880 w 355"/>
              <a:gd name="T21" fmla="*/ 47548 h 453"/>
              <a:gd name="T22" fmla="*/ 103880 w 355"/>
              <a:gd name="T23" fmla="*/ 79396 h 453"/>
              <a:gd name="T24" fmla="*/ 11743 w 355"/>
              <a:gd name="T25" fmla="*/ 79396 h 453"/>
              <a:gd name="T26" fmla="*/ 0 w 355"/>
              <a:gd name="T27" fmla="*/ 91507 h 453"/>
              <a:gd name="T28" fmla="*/ 0 w 355"/>
              <a:gd name="T29" fmla="*/ 178977 h 453"/>
              <a:gd name="T30" fmla="*/ 11743 w 355"/>
              <a:gd name="T31" fmla="*/ 194677 h 453"/>
              <a:gd name="T32" fmla="*/ 23938 w 355"/>
              <a:gd name="T33" fmla="*/ 198714 h 453"/>
              <a:gd name="T34" fmla="*/ 47875 w 355"/>
              <a:gd name="T35" fmla="*/ 202751 h 453"/>
              <a:gd name="T36" fmla="*/ 112010 w 355"/>
              <a:gd name="T37" fmla="*/ 202751 h 453"/>
              <a:gd name="T38" fmla="*/ 135948 w 355"/>
              <a:gd name="T39" fmla="*/ 198714 h 453"/>
              <a:gd name="T40" fmla="*/ 148142 w 355"/>
              <a:gd name="T41" fmla="*/ 194677 h 453"/>
              <a:gd name="T42" fmla="*/ 159885 w 355"/>
              <a:gd name="T43" fmla="*/ 178977 h 453"/>
              <a:gd name="T44" fmla="*/ 159885 w 355"/>
              <a:gd name="T45" fmla="*/ 91507 h 453"/>
              <a:gd name="T46" fmla="*/ 144077 w 355"/>
              <a:gd name="T47" fmla="*/ 79396 h 45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5" h="453">
                <a:moveTo>
                  <a:pt x="319" y="177"/>
                </a:moveTo>
                <a:lnTo>
                  <a:pt x="319" y="177"/>
                </a:lnTo>
                <a:cubicBezTo>
                  <a:pt x="275" y="177"/>
                  <a:pt x="275" y="177"/>
                  <a:pt x="275" y="177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275" y="44"/>
                  <a:pt x="238" y="0"/>
                  <a:pt x="177" y="0"/>
                </a:cubicBezTo>
                <a:cubicBezTo>
                  <a:pt x="106" y="0"/>
                  <a:pt x="79" y="44"/>
                  <a:pt x="79" y="115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124" y="71"/>
                  <a:pt x="150" y="53"/>
                  <a:pt x="177" y="53"/>
                </a:cubicBezTo>
                <a:cubicBezTo>
                  <a:pt x="203" y="53"/>
                  <a:pt x="230" y="71"/>
                  <a:pt x="230" y="106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6" y="177"/>
                  <a:pt x="26" y="177"/>
                  <a:pt x="26" y="177"/>
                </a:cubicBezTo>
                <a:cubicBezTo>
                  <a:pt x="17" y="177"/>
                  <a:pt x="0" y="195"/>
                  <a:pt x="0" y="20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08"/>
                  <a:pt x="17" y="425"/>
                  <a:pt x="26" y="434"/>
                </a:cubicBezTo>
                <a:cubicBezTo>
                  <a:pt x="53" y="443"/>
                  <a:pt x="53" y="443"/>
                  <a:pt x="53" y="443"/>
                </a:cubicBezTo>
                <a:cubicBezTo>
                  <a:pt x="71" y="443"/>
                  <a:pt x="88" y="452"/>
                  <a:pt x="106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266" y="452"/>
                  <a:pt x="283" y="443"/>
                  <a:pt x="301" y="443"/>
                </a:cubicBezTo>
                <a:cubicBezTo>
                  <a:pt x="328" y="434"/>
                  <a:pt x="328" y="434"/>
                  <a:pt x="328" y="434"/>
                </a:cubicBezTo>
                <a:cubicBezTo>
                  <a:pt x="336" y="425"/>
                  <a:pt x="354" y="408"/>
                  <a:pt x="354" y="399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54" y="195"/>
                  <a:pt x="336" y="177"/>
                  <a:pt x="319" y="17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1" name="Freeform 45"/>
          <p:cNvSpPr>
            <a:spLocks noChangeArrowheads="1"/>
          </p:cNvSpPr>
          <p:nvPr/>
        </p:nvSpPr>
        <p:spPr bwMode="auto">
          <a:xfrm>
            <a:off x="3182938" y="1069975"/>
            <a:ext cx="176212" cy="174625"/>
          </a:xfrm>
          <a:custGeom>
            <a:avLst/>
            <a:gdLst>
              <a:gd name="T0" fmla="*/ 159537 w 391"/>
              <a:gd name="T1" fmla="*/ 15631 h 391"/>
              <a:gd name="T2" fmla="*/ 159537 w 391"/>
              <a:gd name="T3" fmla="*/ 15631 h 391"/>
              <a:gd name="T4" fmla="*/ 131596 w 391"/>
              <a:gd name="T5" fmla="*/ 0 h 391"/>
              <a:gd name="T6" fmla="*/ 76163 w 391"/>
              <a:gd name="T7" fmla="*/ 59399 h 391"/>
              <a:gd name="T8" fmla="*/ 11717 w 391"/>
              <a:gd name="T9" fmla="*/ 122818 h 391"/>
              <a:gd name="T10" fmla="*/ 0 w 391"/>
              <a:gd name="T11" fmla="*/ 174178 h 391"/>
              <a:gd name="T12" fmla="*/ 52278 w 391"/>
              <a:gd name="T13" fmla="*/ 162120 h 391"/>
              <a:gd name="T14" fmla="*/ 119878 w 391"/>
              <a:gd name="T15" fmla="*/ 99148 h 391"/>
              <a:gd name="T16" fmla="*/ 175761 w 391"/>
              <a:gd name="T17" fmla="*/ 43321 h 391"/>
              <a:gd name="T18" fmla="*/ 159537 w 391"/>
              <a:gd name="T19" fmla="*/ 15631 h 391"/>
              <a:gd name="T20" fmla="*/ 52278 w 391"/>
              <a:gd name="T21" fmla="*/ 158100 h 391"/>
              <a:gd name="T22" fmla="*/ 52278 w 391"/>
              <a:gd name="T23" fmla="*/ 158100 h 391"/>
              <a:gd name="T24" fmla="*/ 31998 w 391"/>
              <a:gd name="T25" fmla="*/ 162120 h 391"/>
              <a:gd name="T26" fmla="*/ 24336 w 391"/>
              <a:gd name="T27" fmla="*/ 150508 h 391"/>
              <a:gd name="T28" fmla="*/ 15773 w 391"/>
              <a:gd name="T29" fmla="*/ 142469 h 391"/>
              <a:gd name="T30" fmla="*/ 19829 w 391"/>
              <a:gd name="T31" fmla="*/ 126838 h 391"/>
              <a:gd name="T32" fmla="*/ 24336 w 391"/>
              <a:gd name="T33" fmla="*/ 118799 h 391"/>
              <a:gd name="T34" fmla="*/ 44166 w 391"/>
              <a:gd name="T35" fmla="*/ 130410 h 391"/>
              <a:gd name="T36" fmla="*/ 55883 w 391"/>
              <a:gd name="T37" fmla="*/ 150508 h 391"/>
              <a:gd name="T38" fmla="*/ 52278 w 391"/>
              <a:gd name="T39" fmla="*/ 158100 h 39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1" h="391">
                <a:moveTo>
                  <a:pt x="354" y="35"/>
                </a:moveTo>
                <a:lnTo>
                  <a:pt x="354" y="35"/>
                </a:lnTo>
                <a:cubicBezTo>
                  <a:pt x="319" y="0"/>
                  <a:pt x="292" y="0"/>
                  <a:pt x="292" y="0"/>
                </a:cubicBezTo>
                <a:cubicBezTo>
                  <a:pt x="169" y="133"/>
                  <a:pt x="169" y="133"/>
                  <a:pt x="169" y="133"/>
                </a:cubicBezTo>
                <a:cubicBezTo>
                  <a:pt x="26" y="275"/>
                  <a:pt x="26" y="275"/>
                  <a:pt x="26" y="275"/>
                </a:cubicBezTo>
                <a:cubicBezTo>
                  <a:pt x="0" y="390"/>
                  <a:pt x="0" y="390"/>
                  <a:pt x="0" y="390"/>
                </a:cubicBezTo>
                <a:cubicBezTo>
                  <a:pt x="116" y="363"/>
                  <a:pt x="116" y="363"/>
                  <a:pt x="116" y="363"/>
                </a:cubicBezTo>
                <a:cubicBezTo>
                  <a:pt x="266" y="222"/>
                  <a:pt x="266" y="222"/>
                  <a:pt x="266" y="222"/>
                </a:cubicBezTo>
                <a:cubicBezTo>
                  <a:pt x="390" y="97"/>
                  <a:pt x="390" y="97"/>
                  <a:pt x="390" y="97"/>
                </a:cubicBezTo>
                <a:cubicBezTo>
                  <a:pt x="390" y="97"/>
                  <a:pt x="390" y="71"/>
                  <a:pt x="354" y="35"/>
                </a:cubicBezTo>
                <a:close/>
                <a:moveTo>
                  <a:pt x="116" y="354"/>
                </a:moveTo>
                <a:lnTo>
                  <a:pt x="116" y="354"/>
                </a:lnTo>
                <a:cubicBezTo>
                  <a:pt x="71" y="363"/>
                  <a:pt x="71" y="363"/>
                  <a:pt x="71" y="363"/>
                </a:cubicBezTo>
                <a:cubicBezTo>
                  <a:pt x="71" y="354"/>
                  <a:pt x="63" y="346"/>
                  <a:pt x="54" y="337"/>
                </a:cubicBezTo>
                <a:cubicBezTo>
                  <a:pt x="44" y="328"/>
                  <a:pt x="35" y="328"/>
                  <a:pt x="35" y="319"/>
                </a:cubicBezTo>
                <a:cubicBezTo>
                  <a:pt x="44" y="284"/>
                  <a:pt x="44" y="284"/>
                  <a:pt x="44" y="284"/>
                </a:cubicBezTo>
                <a:cubicBezTo>
                  <a:pt x="54" y="266"/>
                  <a:pt x="54" y="266"/>
                  <a:pt x="54" y="266"/>
                </a:cubicBezTo>
                <a:cubicBezTo>
                  <a:pt x="54" y="266"/>
                  <a:pt x="71" y="266"/>
                  <a:pt x="98" y="292"/>
                </a:cubicBezTo>
                <a:cubicBezTo>
                  <a:pt x="124" y="319"/>
                  <a:pt x="124" y="337"/>
                  <a:pt x="124" y="337"/>
                </a:cubicBezTo>
                <a:lnTo>
                  <a:pt x="116" y="3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2" name="Freeform 46"/>
          <p:cNvSpPr>
            <a:spLocks noChangeArrowheads="1"/>
          </p:cNvSpPr>
          <p:nvPr/>
        </p:nvSpPr>
        <p:spPr bwMode="auto">
          <a:xfrm>
            <a:off x="6283325" y="1057275"/>
            <a:ext cx="207963" cy="198438"/>
          </a:xfrm>
          <a:custGeom>
            <a:avLst/>
            <a:gdLst>
              <a:gd name="T0" fmla="*/ 163754 w 461"/>
              <a:gd name="T1" fmla="*/ 150508 h 443"/>
              <a:gd name="T2" fmla="*/ 163754 w 461"/>
              <a:gd name="T3" fmla="*/ 150508 h 443"/>
              <a:gd name="T4" fmla="*/ 128116 w 461"/>
              <a:gd name="T5" fmla="*/ 111089 h 443"/>
              <a:gd name="T6" fmla="*/ 139845 w 461"/>
              <a:gd name="T7" fmla="*/ 87349 h 443"/>
              <a:gd name="T8" fmla="*/ 147965 w 461"/>
              <a:gd name="T9" fmla="*/ 67639 h 443"/>
              <a:gd name="T10" fmla="*/ 143905 w 461"/>
              <a:gd name="T11" fmla="*/ 59128 h 443"/>
              <a:gd name="T12" fmla="*/ 147965 w 461"/>
              <a:gd name="T13" fmla="*/ 39419 h 443"/>
              <a:gd name="T14" fmla="*/ 103756 w 461"/>
              <a:gd name="T15" fmla="*/ 0 h 443"/>
              <a:gd name="T16" fmla="*/ 59547 w 461"/>
              <a:gd name="T17" fmla="*/ 39419 h 443"/>
              <a:gd name="T18" fmla="*/ 63607 w 461"/>
              <a:gd name="T19" fmla="*/ 59128 h 443"/>
              <a:gd name="T20" fmla="*/ 59547 w 461"/>
              <a:gd name="T21" fmla="*/ 67639 h 443"/>
              <a:gd name="T22" fmla="*/ 67667 w 461"/>
              <a:gd name="T23" fmla="*/ 87349 h 443"/>
              <a:gd name="T24" fmla="*/ 79847 w 461"/>
              <a:gd name="T25" fmla="*/ 111089 h 443"/>
              <a:gd name="T26" fmla="*/ 43758 w 461"/>
              <a:gd name="T27" fmla="*/ 150508 h 443"/>
              <a:gd name="T28" fmla="*/ 0 w 461"/>
              <a:gd name="T29" fmla="*/ 178281 h 443"/>
              <a:gd name="T30" fmla="*/ 0 w 461"/>
              <a:gd name="T31" fmla="*/ 197990 h 443"/>
              <a:gd name="T32" fmla="*/ 103756 w 461"/>
              <a:gd name="T33" fmla="*/ 197990 h 443"/>
              <a:gd name="T34" fmla="*/ 207512 w 461"/>
              <a:gd name="T35" fmla="*/ 197990 h 443"/>
              <a:gd name="T36" fmla="*/ 207512 w 461"/>
              <a:gd name="T37" fmla="*/ 178281 h 443"/>
              <a:gd name="T38" fmla="*/ 163754 w 461"/>
              <a:gd name="T39" fmla="*/ 150508 h 44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61" h="443">
                <a:moveTo>
                  <a:pt x="363" y="336"/>
                </a:moveTo>
                <a:lnTo>
                  <a:pt x="363" y="336"/>
                </a:lnTo>
                <a:cubicBezTo>
                  <a:pt x="301" y="310"/>
                  <a:pt x="284" y="292"/>
                  <a:pt x="284" y="248"/>
                </a:cubicBezTo>
                <a:cubicBezTo>
                  <a:pt x="284" y="230"/>
                  <a:pt x="301" y="239"/>
                  <a:pt x="310" y="195"/>
                </a:cubicBezTo>
                <a:cubicBezTo>
                  <a:pt x="310" y="176"/>
                  <a:pt x="328" y="195"/>
                  <a:pt x="328" y="151"/>
                </a:cubicBezTo>
                <a:cubicBezTo>
                  <a:pt x="328" y="132"/>
                  <a:pt x="319" y="132"/>
                  <a:pt x="319" y="132"/>
                </a:cubicBezTo>
                <a:cubicBezTo>
                  <a:pt x="319" y="132"/>
                  <a:pt x="328" y="106"/>
                  <a:pt x="328" y="88"/>
                </a:cubicBezTo>
                <a:cubicBezTo>
                  <a:pt x="328" y="61"/>
                  <a:pt x="319" y="0"/>
                  <a:pt x="230" y="0"/>
                </a:cubicBezTo>
                <a:cubicBezTo>
                  <a:pt x="141" y="0"/>
                  <a:pt x="132" y="61"/>
                  <a:pt x="132" y="88"/>
                </a:cubicBezTo>
                <a:cubicBezTo>
                  <a:pt x="132" y="106"/>
                  <a:pt x="141" y="132"/>
                  <a:pt x="141" y="132"/>
                </a:cubicBezTo>
                <a:cubicBezTo>
                  <a:pt x="141" y="132"/>
                  <a:pt x="132" y="132"/>
                  <a:pt x="132" y="151"/>
                </a:cubicBezTo>
                <a:cubicBezTo>
                  <a:pt x="132" y="195"/>
                  <a:pt x="150" y="176"/>
                  <a:pt x="150" y="195"/>
                </a:cubicBezTo>
                <a:cubicBezTo>
                  <a:pt x="159" y="239"/>
                  <a:pt x="177" y="230"/>
                  <a:pt x="177" y="248"/>
                </a:cubicBezTo>
                <a:cubicBezTo>
                  <a:pt x="177" y="292"/>
                  <a:pt x="159" y="310"/>
                  <a:pt x="97" y="336"/>
                </a:cubicBezTo>
                <a:cubicBezTo>
                  <a:pt x="35" y="354"/>
                  <a:pt x="0" y="380"/>
                  <a:pt x="0" y="398"/>
                </a:cubicBezTo>
                <a:cubicBezTo>
                  <a:pt x="0" y="407"/>
                  <a:pt x="0" y="442"/>
                  <a:pt x="0" y="442"/>
                </a:cubicBezTo>
                <a:cubicBezTo>
                  <a:pt x="230" y="442"/>
                  <a:pt x="230" y="442"/>
                  <a:pt x="230" y="442"/>
                </a:cubicBezTo>
                <a:cubicBezTo>
                  <a:pt x="460" y="442"/>
                  <a:pt x="460" y="442"/>
                  <a:pt x="460" y="442"/>
                </a:cubicBezTo>
                <a:cubicBezTo>
                  <a:pt x="460" y="442"/>
                  <a:pt x="460" y="407"/>
                  <a:pt x="460" y="398"/>
                </a:cubicBezTo>
                <a:cubicBezTo>
                  <a:pt x="460" y="380"/>
                  <a:pt x="425" y="354"/>
                  <a:pt x="363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3" name="Freeform 47"/>
          <p:cNvSpPr>
            <a:spLocks noChangeArrowheads="1"/>
          </p:cNvSpPr>
          <p:nvPr/>
        </p:nvSpPr>
        <p:spPr bwMode="auto">
          <a:xfrm>
            <a:off x="6721475" y="1062038"/>
            <a:ext cx="222250" cy="195262"/>
          </a:xfrm>
          <a:custGeom>
            <a:avLst/>
            <a:gdLst>
              <a:gd name="T0" fmla="*/ 221804 w 498"/>
              <a:gd name="T1" fmla="*/ 194813 h 435"/>
              <a:gd name="T2" fmla="*/ 221804 w 498"/>
              <a:gd name="T3" fmla="*/ 194813 h 435"/>
              <a:gd name="T4" fmla="*/ 217341 w 498"/>
              <a:gd name="T5" fmla="*/ 147232 h 435"/>
              <a:gd name="T6" fmla="*/ 189671 w 498"/>
              <a:gd name="T7" fmla="*/ 131521 h 435"/>
              <a:gd name="T8" fmla="*/ 166018 w 498"/>
              <a:gd name="T9" fmla="*/ 103691 h 435"/>
              <a:gd name="T10" fmla="*/ 174051 w 498"/>
              <a:gd name="T11" fmla="*/ 87980 h 435"/>
              <a:gd name="T12" fmla="*/ 182084 w 498"/>
              <a:gd name="T13" fmla="*/ 71372 h 435"/>
              <a:gd name="T14" fmla="*/ 178068 w 498"/>
              <a:gd name="T15" fmla="*/ 67781 h 435"/>
              <a:gd name="T16" fmla="*/ 182084 w 498"/>
              <a:gd name="T17" fmla="*/ 51621 h 435"/>
              <a:gd name="T18" fmla="*/ 154415 w 498"/>
              <a:gd name="T19" fmla="*/ 27830 h 435"/>
              <a:gd name="T20" fmla="*/ 126745 w 498"/>
              <a:gd name="T21" fmla="*/ 51621 h 435"/>
              <a:gd name="T22" fmla="*/ 130762 w 498"/>
              <a:gd name="T23" fmla="*/ 67781 h 435"/>
              <a:gd name="T24" fmla="*/ 126745 w 498"/>
              <a:gd name="T25" fmla="*/ 71372 h 435"/>
              <a:gd name="T26" fmla="*/ 134778 w 498"/>
              <a:gd name="T27" fmla="*/ 87980 h 435"/>
              <a:gd name="T28" fmla="*/ 138795 w 498"/>
              <a:gd name="T29" fmla="*/ 103691 h 435"/>
              <a:gd name="T30" fmla="*/ 130762 w 498"/>
              <a:gd name="T31" fmla="*/ 123441 h 435"/>
              <a:gd name="T32" fmla="*/ 170035 w 498"/>
              <a:gd name="T33" fmla="*/ 163392 h 435"/>
              <a:gd name="T34" fmla="*/ 170035 w 498"/>
              <a:gd name="T35" fmla="*/ 194813 h 435"/>
              <a:gd name="T36" fmla="*/ 221804 w 498"/>
              <a:gd name="T37" fmla="*/ 194813 h 435"/>
              <a:gd name="T38" fmla="*/ 115142 w 498"/>
              <a:gd name="T39" fmla="*/ 135561 h 435"/>
              <a:gd name="T40" fmla="*/ 115142 w 498"/>
              <a:gd name="T41" fmla="*/ 135561 h 435"/>
              <a:gd name="T42" fmla="*/ 83455 w 498"/>
              <a:gd name="T43" fmla="*/ 103691 h 435"/>
              <a:gd name="T44" fmla="*/ 95059 w 498"/>
              <a:gd name="T45" fmla="*/ 75412 h 435"/>
              <a:gd name="T46" fmla="*/ 103092 w 498"/>
              <a:gd name="T47" fmla="*/ 59701 h 435"/>
              <a:gd name="T48" fmla="*/ 99075 w 498"/>
              <a:gd name="T49" fmla="*/ 51621 h 435"/>
              <a:gd name="T50" fmla="*/ 103092 w 498"/>
              <a:gd name="T51" fmla="*/ 31870 h 435"/>
              <a:gd name="T52" fmla="*/ 67389 w 498"/>
              <a:gd name="T53" fmla="*/ 0 h 435"/>
              <a:gd name="T54" fmla="*/ 31686 w 498"/>
              <a:gd name="T55" fmla="*/ 31870 h 435"/>
              <a:gd name="T56" fmla="*/ 31686 w 498"/>
              <a:gd name="T57" fmla="*/ 51621 h 435"/>
              <a:gd name="T58" fmla="*/ 31686 w 498"/>
              <a:gd name="T59" fmla="*/ 59701 h 435"/>
              <a:gd name="T60" fmla="*/ 39719 w 498"/>
              <a:gd name="T61" fmla="*/ 75412 h 435"/>
              <a:gd name="T62" fmla="*/ 47753 w 498"/>
              <a:gd name="T63" fmla="*/ 103691 h 435"/>
              <a:gd name="T64" fmla="*/ 20083 w 498"/>
              <a:gd name="T65" fmla="*/ 135561 h 435"/>
              <a:gd name="T66" fmla="*/ 0 w 498"/>
              <a:gd name="T67" fmla="*/ 155312 h 435"/>
              <a:gd name="T68" fmla="*/ 0 w 498"/>
              <a:gd name="T69" fmla="*/ 194813 h 435"/>
              <a:gd name="T70" fmla="*/ 154415 w 498"/>
              <a:gd name="T71" fmla="*/ 194813 h 435"/>
              <a:gd name="T72" fmla="*/ 154415 w 498"/>
              <a:gd name="T73" fmla="*/ 163392 h 435"/>
              <a:gd name="T74" fmla="*/ 115142 w 498"/>
              <a:gd name="T75" fmla="*/ 135561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8" h="435">
                <a:moveTo>
                  <a:pt x="497" y="434"/>
                </a:moveTo>
                <a:lnTo>
                  <a:pt x="497" y="434"/>
                </a:lnTo>
                <a:cubicBezTo>
                  <a:pt x="497" y="434"/>
                  <a:pt x="497" y="337"/>
                  <a:pt x="487" y="328"/>
                </a:cubicBezTo>
                <a:cubicBezTo>
                  <a:pt x="479" y="319"/>
                  <a:pt x="462" y="302"/>
                  <a:pt x="425" y="293"/>
                </a:cubicBezTo>
                <a:cubicBezTo>
                  <a:pt x="390" y="275"/>
                  <a:pt x="372" y="257"/>
                  <a:pt x="372" y="231"/>
                </a:cubicBezTo>
                <a:cubicBezTo>
                  <a:pt x="372" y="213"/>
                  <a:pt x="390" y="222"/>
                  <a:pt x="390" y="196"/>
                </a:cubicBezTo>
                <a:cubicBezTo>
                  <a:pt x="390" y="178"/>
                  <a:pt x="408" y="196"/>
                  <a:pt x="408" y="159"/>
                </a:cubicBezTo>
                <a:cubicBezTo>
                  <a:pt x="408" y="151"/>
                  <a:pt x="399" y="151"/>
                  <a:pt x="399" y="151"/>
                </a:cubicBezTo>
                <a:cubicBezTo>
                  <a:pt x="399" y="151"/>
                  <a:pt x="408" y="133"/>
                  <a:pt x="408" y="115"/>
                </a:cubicBezTo>
                <a:cubicBezTo>
                  <a:pt x="408" y="98"/>
                  <a:pt x="399" y="62"/>
                  <a:pt x="346" y="62"/>
                </a:cubicBezTo>
                <a:cubicBezTo>
                  <a:pt x="293" y="62"/>
                  <a:pt x="284" y="98"/>
                  <a:pt x="284" y="115"/>
                </a:cubicBezTo>
                <a:cubicBezTo>
                  <a:pt x="284" y="133"/>
                  <a:pt x="293" y="151"/>
                  <a:pt x="293" y="151"/>
                </a:cubicBezTo>
                <a:cubicBezTo>
                  <a:pt x="293" y="151"/>
                  <a:pt x="284" y="151"/>
                  <a:pt x="284" y="159"/>
                </a:cubicBezTo>
                <a:cubicBezTo>
                  <a:pt x="284" y="196"/>
                  <a:pt x="293" y="178"/>
                  <a:pt x="302" y="196"/>
                </a:cubicBezTo>
                <a:cubicBezTo>
                  <a:pt x="302" y="222"/>
                  <a:pt x="311" y="213"/>
                  <a:pt x="311" y="231"/>
                </a:cubicBezTo>
                <a:cubicBezTo>
                  <a:pt x="311" y="249"/>
                  <a:pt x="311" y="266"/>
                  <a:pt x="293" y="275"/>
                </a:cubicBezTo>
                <a:cubicBezTo>
                  <a:pt x="372" y="319"/>
                  <a:pt x="381" y="319"/>
                  <a:pt x="381" y="364"/>
                </a:cubicBezTo>
                <a:cubicBezTo>
                  <a:pt x="381" y="434"/>
                  <a:pt x="381" y="434"/>
                  <a:pt x="381" y="434"/>
                </a:cubicBezTo>
                <a:lnTo>
                  <a:pt x="497" y="434"/>
                </a:lnTo>
                <a:close/>
                <a:moveTo>
                  <a:pt x="258" y="302"/>
                </a:moveTo>
                <a:lnTo>
                  <a:pt x="258" y="302"/>
                </a:lnTo>
                <a:cubicBezTo>
                  <a:pt x="204" y="284"/>
                  <a:pt x="187" y="266"/>
                  <a:pt x="187" y="231"/>
                </a:cubicBezTo>
                <a:cubicBezTo>
                  <a:pt x="187" y="204"/>
                  <a:pt x="204" y="213"/>
                  <a:pt x="213" y="168"/>
                </a:cubicBezTo>
                <a:cubicBezTo>
                  <a:pt x="213" y="159"/>
                  <a:pt x="231" y="168"/>
                  <a:pt x="231" y="133"/>
                </a:cubicBezTo>
                <a:cubicBezTo>
                  <a:pt x="231" y="115"/>
                  <a:pt x="222" y="115"/>
                  <a:pt x="222" y="115"/>
                </a:cubicBezTo>
                <a:cubicBezTo>
                  <a:pt x="222" y="115"/>
                  <a:pt x="222" y="89"/>
                  <a:pt x="231" y="71"/>
                </a:cubicBezTo>
                <a:cubicBezTo>
                  <a:pt x="231" y="53"/>
                  <a:pt x="213" y="0"/>
                  <a:pt x="151" y="0"/>
                </a:cubicBezTo>
                <a:cubicBezTo>
                  <a:pt x="80" y="0"/>
                  <a:pt x="71" y="53"/>
                  <a:pt x="71" y="71"/>
                </a:cubicBezTo>
                <a:cubicBezTo>
                  <a:pt x="71" y="89"/>
                  <a:pt x="71" y="115"/>
                  <a:pt x="71" y="115"/>
                </a:cubicBezTo>
                <a:cubicBezTo>
                  <a:pt x="71" y="115"/>
                  <a:pt x="71" y="115"/>
                  <a:pt x="71" y="133"/>
                </a:cubicBezTo>
                <a:cubicBezTo>
                  <a:pt x="71" y="168"/>
                  <a:pt x="80" y="159"/>
                  <a:pt x="89" y="168"/>
                </a:cubicBezTo>
                <a:cubicBezTo>
                  <a:pt x="89" y="213"/>
                  <a:pt x="107" y="204"/>
                  <a:pt x="107" y="231"/>
                </a:cubicBezTo>
                <a:cubicBezTo>
                  <a:pt x="107" y="266"/>
                  <a:pt x="89" y="284"/>
                  <a:pt x="45" y="302"/>
                </a:cubicBezTo>
                <a:cubicBezTo>
                  <a:pt x="27" y="310"/>
                  <a:pt x="0" y="319"/>
                  <a:pt x="0" y="346"/>
                </a:cubicBezTo>
                <a:cubicBezTo>
                  <a:pt x="0" y="434"/>
                  <a:pt x="0" y="434"/>
                  <a:pt x="0" y="434"/>
                </a:cubicBezTo>
                <a:cubicBezTo>
                  <a:pt x="346" y="434"/>
                  <a:pt x="346" y="434"/>
                  <a:pt x="346" y="434"/>
                </a:cubicBezTo>
                <a:cubicBezTo>
                  <a:pt x="346" y="434"/>
                  <a:pt x="346" y="381"/>
                  <a:pt x="346" y="364"/>
                </a:cubicBezTo>
                <a:cubicBezTo>
                  <a:pt x="346" y="346"/>
                  <a:pt x="302" y="328"/>
                  <a:pt x="258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4" name="Freeform 48"/>
          <p:cNvSpPr>
            <a:spLocks noChangeArrowheads="1"/>
          </p:cNvSpPr>
          <p:nvPr/>
        </p:nvSpPr>
        <p:spPr bwMode="auto">
          <a:xfrm>
            <a:off x="4951413" y="1081088"/>
            <a:ext cx="200025" cy="150812"/>
          </a:xfrm>
          <a:custGeom>
            <a:avLst/>
            <a:gdLst>
              <a:gd name="T0" fmla="*/ 199576 w 445"/>
              <a:gd name="T1" fmla="*/ 150364 h 337"/>
              <a:gd name="T2" fmla="*/ 199576 w 445"/>
              <a:gd name="T3" fmla="*/ 150364 h 337"/>
              <a:gd name="T4" fmla="*/ 80010 w 445"/>
              <a:gd name="T5" fmla="*/ 43856 h 337"/>
              <a:gd name="T6" fmla="*/ 80010 w 445"/>
              <a:gd name="T7" fmla="*/ 0 h 337"/>
              <a:gd name="T8" fmla="*/ 0 w 445"/>
              <a:gd name="T9" fmla="*/ 71155 h 337"/>
              <a:gd name="T10" fmla="*/ 80010 w 445"/>
              <a:gd name="T11" fmla="*/ 146337 h 337"/>
              <a:gd name="T12" fmla="*/ 80010 w 445"/>
              <a:gd name="T13" fmla="*/ 98900 h 337"/>
              <a:gd name="T14" fmla="*/ 199576 w 445"/>
              <a:gd name="T15" fmla="*/ 150364 h 3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5" h="337">
                <a:moveTo>
                  <a:pt x="444" y="336"/>
                </a:moveTo>
                <a:lnTo>
                  <a:pt x="444" y="336"/>
                </a:lnTo>
                <a:cubicBezTo>
                  <a:pt x="444" y="336"/>
                  <a:pt x="399" y="98"/>
                  <a:pt x="178" y="98"/>
                </a:cubicBezTo>
                <a:cubicBezTo>
                  <a:pt x="178" y="0"/>
                  <a:pt x="178" y="0"/>
                  <a:pt x="178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8" y="327"/>
                  <a:pt x="178" y="327"/>
                  <a:pt x="178" y="327"/>
                </a:cubicBezTo>
                <a:cubicBezTo>
                  <a:pt x="178" y="221"/>
                  <a:pt x="178" y="221"/>
                  <a:pt x="178" y="221"/>
                </a:cubicBezTo>
                <a:cubicBezTo>
                  <a:pt x="293" y="221"/>
                  <a:pt x="381" y="230"/>
                  <a:pt x="444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5" name="Freeform 49"/>
          <p:cNvSpPr>
            <a:spLocks noChangeArrowheads="1"/>
          </p:cNvSpPr>
          <p:nvPr/>
        </p:nvSpPr>
        <p:spPr bwMode="auto">
          <a:xfrm>
            <a:off x="5842000" y="1081088"/>
            <a:ext cx="200025" cy="150812"/>
          </a:xfrm>
          <a:custGeom>
            <a:avLst/>
            <a:gdLst>
              <a:gd name="T0" fmla="*/ 119835 w 444"/>
              <a:gd name="T1" fmla="*/ 98900 h 337"/>
              <a:gd name="T2" fmla="*/ 119835 w 444"/>
              <a:gd name="T3" fmla="*/ 98900 h 337"/>
              <a:gd name="T4" fmla="*/ 119835 w 444"/>
              <a:gd name="T5" fmla="*/ 146337 h 337"/>
              <a:gd name="T6" fmla="*/ 199574 w 444"/>
              <a:gd name="T7" fmla="*/ 71155 h 337"/>
              <a:gd name="T8" fmla="*/ 119835 w 444"/>
              <a:gd name="T9" fmla="*/ 0 h 337"/>
              <a:gd name="T10" fmla="*/ 119835 w 444"/>
              <a:gd name="T11" fmla="*/ 43856 h 337"/>
              <a:gd name="T12" fmla="*/ 0 w 444"/>
              <a:gd name="T13" fmla="*/ 150364 h 337"/>
              <a:gd name="T14" fmla="*/ 119835 w 444"/>
              <a:gd name="T15" fmla="*/ 98900 h 3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4" h="337">
                <a:moveTo>
                  <a:pt x="266" y="221"/>
                </a:moveTo>
                <a:lnTo>
                  <a:pt x="266" y="221"/>
                </a:lnTo>
                <a:cubicBezTo>
                  <a:pt x="266" y="327"/>
                  <a:pt x="266" y="327"/>
                  <a:pt x="266" y="327"/>
                </a:cubicBezTo>
                <a:cubicBezTo>
                  <a:pt x="443" y="159"/>
                  <a:pt x="443" y="159"/>
                  <a:pt x="443" y="159"/>
                </a:cubicBezTo>
                <a:cubicBezTo>
                  <a:pt x="266" y="0"/>
                  <a:pt x="266" y="0"/>
                  <a:pt x="266" y="0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45" y="98"/>
                  <a:pt x="0" y="336"/>
                  <a:pt x="0" y="336"/>
                </a:cubicBezTo>
                <a:cubicBezTo>
                  <a:pt x="62" y="230"/>
                  <a:pt x="151" y="221"/>
                  <a:pt x="266" y="22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6" name="Freeform 50"/>
          <p:cNvSpPr>
            <a:spLocks noChangeArrowheads="1"/>
          </p:cNvSpPr>
          <p:nvPr/>
        </p:nvSpPr>
        <p:spPr bwMode="auto">
          <a:xfrm>
            <a:off x="496888" y="1057275"/>
            <a:ext cx="200025" cy="198438"/>
          </a:xfrm>
          <a:custGeom>
            <a:avLst/>
            <a:gdLst>
              <a:gd name="T0" fmla="*/ 115780 w 444"/>
              <a:gd name="T1" fmla="*/ 115121 h 443"/>
              <a:gd name="T2" fmla="*/ 115780 w 444"/>
              <a:gd name="T3" fmla="*/ 115121 h 443"/>
              <a:gd name="T4" fmla="*/ 72081 w 444"/>
              <a:gd name="T5" fmla="*/ 138862 h 443"/>
              <a:gd name="T6" fmla="*/ 27931 w 444"/>
              <a:gd name="T7" fmla="*/ 138862 h 443"/>
              <a:gd name="T8" fmla="*/ 31986 w 444"/>
              <a:gd name="T9" fmla="*/ 182312 h 443"/>
              <a:gd name="T10" fmla="*/ 139657 w 444"/>
              <a:gd name="T11" fmla="*/ 138862 h 443"/>
              <a:gd name="T12" fmla="*/ 187411 w 444"/>
              <a:gd name="T13" fmla="*/ 27324 h 443"/>
              <a:gd name="T14" fmla="*/ 143712 w 444"/>
              <a:gd name="T15" fmla="*/ 23741 h 443"/>
              <a:gd name="T16" fmla="*/ 143712 w 444"/>
              <a:gd name="T17" fmla="*/ 67639 h 443"/>
              <a:gd name="T18" fmla="*/ 115780 w 444"/>
              <a:gd name="T19" fmla="*/ 115121 h 4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4" h="443">
                <a:moveTo>
                  <a:pt x="257" y="257"/>
                </a:moveTo>
                <a:lnTo>
                  <a:pt x="257" y="257"/>
                </a:lnTo>
                <a:cubicBezTo>
                  <a:pt x="222" y="292"/>
                  <a:pt x="177" y="327"/>
                  <a:pt x="160" y="310"/>
                </a:cubicBezTo>
                <a:cubicBezTo>
                  <a:pt x="133" y="283"/>
                  <a:pt x="115" y="265"/>
                  <a:pt x="62" y="310"/>
                </a:cubicBezTo>
                <a:cubicBezTo>
                  <a:pt x="0" y="354"/>
                  <a:pt x="44" y="389"/>
                  <a:pt x="71" y="407"/>
                </a:cubicBezTo>
                <a:cubicBezTo>
                  <a:pt x="97" y="442"/>
                  <a:pt x="204" y="416"/>
                  <a:pt x="310" y="310"/>
                </a:cubicBezTo>
                <a:cubicBezTo>
                  <a:pt x="416" y="204"/>
                  <a:pt x="443" y="97"/>
                  <a:pt x="416" y="61"/>
                </a:cubicBezTo>
                <a:cubicBezTo>
                  <a:pt x="390" y="35"/>
                  <a:pt x="363" y="0"/>
                  <a:pt x="319" y="53"/>
                </a:cubicBezTo>
                <a:cubicBezTo>
                  <a:pt x="275" y="106"/>
                  <a:pt x="293" y="123"/>
                  <a:pt x="319" y="151"/>
                </a:cubicBezTo>
                <a:cubicBezTo>
                  <a:pt x="337" y="167"/>
                  <a:pt x="302" y="212"/>
                  <a:pt x="257" y="25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7" name="Freeform 51"/>
          <p:cNvSpPr>
            <a:spLocks noChangeArrowheads="1"/>
          </p:cNvSpPr>
          <p:nvPr/>
        </p:nvSpPr>
        <p:spPr bwMode="auto">
          <a:xfrm>
            <a:off x="2276475" y="1092200"/>
            <a:ext cx="207963" cy="128588"/>
          </a:xfrm>
          <a:custGeom>
            <a:avLst/>
            <a:gdLst>
              <a:gd name="T0" fmla="*/ 8120 w 461"/>
              <a:gd name="T1" fmla="*/ 12182 h 285"/>
              <a:gd name="T2" fmla="*/ 8120 w 461"/>
              <a:gd name="T3" fmla="*/ 12182 h 285"/>
              <a:gd name="T4" fmla="*/ 91576 w 461"/>
              <a:gd name="T5" fmla="*/ 56398 h 285"/>
              <a:gd name="T6" fmla="*/ 104207 w 461"/>
              <a:gd name="T7" fmla="*/ 60008 h 285"/>
              <a:gd name="T8" fmla="*/ 111876 w 461"/>
              <a:gd name="T9" fmla="*/ 56398 h 285"/>
              <a:gd name="T10" fmla="*/ 195783 w 461"/>
              <a:gd name="T11" fmla="*/ 12182 h 285"/>
              <a:gd name="T12" fmla="*/ 199843 w 461"/>
              <a:gd name="T13" fmla="*/ 0 h 285"/>
              <a:gd name="T14" fmla="*/ 8120 w 461"/>
              <a:gd name="T15" fmla="*/ 0 h 285"/>
              <a:gd name="T16" fmla="*/ 8120 w 461"/>
              <a:gd name="T17" fmla="*/ 12182 h 285"/>
              <a:gd name="T18" fmla="*/ 199843 w 461"/>
              <a:gd name="T19" fmla="*/ 36095 h 285"/>
              <a:gd name="T20" fmla="*/ 199843 w 461"/>
              <a:gd name="T21" fmla="*/ 36095 h 285"/>
              <a:gd name="T22" fmla="*/ 111876 w 461"/>
              <a:gd name="T23" fmla="*/ 80311 h 285"/>
              <a:gd name="T24" fmla="*/ 104207 w 461"/>
              <a:gd name="T25" fmla="*/ 80311 h 285"/>
              <a:gd name="T26" fmla="*/ 91576 w 461"/>
              <a:gd name="T27" fmla="*/ 80311 h 285"/>
              <a:gd name="T28" fmla="*/ 8120 w 461"/>
              <a:gd name="T29" fmla="*/ 36095 h 285"/>
              <a:gd name="T30" fmla="*/ 4060 w 461"/>
              <a:gd name="T31" fmla="*/ 36095 h 285"/>
              <a:gd name="T32" fmla="*/ 4060 w 461"/>
              <a:gd name="T33" fmla="*/ 120015 h 285"/>
              <a:gd name="T34" fmla="*/ 15789 w 461"/>
              <a:gd name="T35" fmla="*/ 128137 h 285"/>
              <a:gd name="T36" fmla="*/ 191723 w 461"/>
              <a:gd name="T37" fmla="*/ 128137 h 285"/>
              <a:gd name="T38" fmla="*/ 203903 w 461"/>
              <a:gd name="T39" fmla="*/ 120015 h 285"/>
              <a:gd name="T40" fmla="*/ 203903 w 461"/>
              <a:gd name="T41" fmla="*/ 36095 h 285"/>
              <a:gd name="T42" fmla="*/ 199843 w 461"/>
              <a:gd name="T43" fmla="*/ 36095 h 28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1" h="285">
                <a:moveTo>
                  <a:pt x="18" y="27"/>
                </a:moveTo>
                <a:lnTo>
                  <a:pt x="18" y="27"/>
                </a:lnTo>
                <a:cubicBezTo>
                  <a:pt x="35" y="35"/>
                  <a:pt x="203" y="125"/>
                  <a:pt x="203" y="125"/>
                </a:cubicBezTo>
                <a:cubicBezTo>
                  <a:pt x="212" y="133"/>
                  <a:pt x="221" y="133"/>
                  <a:pt x="231" y="133"/>
                </a:cubicBezTo>
                <a:cubicBezTo>
                  <a:pt x="239" y="133"/>
                  <a:pt x="248" y="133"/>
                  <a:pt x="248" y="125"/>
                </a:cubicBezTo>
                <a:cubicBezTo>
                  <a:pt x="256" y="125"/>
                  <a:pt x="425" y="35"/>
                  <a:pt x="434" y="27"/>
                </a:cubicBezTo>
                <a:cubicBezTo>
                  <a:pt x="452" y="18"/>
                  <a:pt x="460" y="0"/>
                  <a:pt x="44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9" y="18"/>
                  <a:pt x="18" y="27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434" y="80"/>
                  <a:pt x="256" y="169"/>
                  <a:pt x="248" y="178"/>
                </a:cubicBezTo>
                <a:cubicBezTo>
                  <a:pt x="248" y="178"/>
                  <a:pt x="239" y="178"/>
                  <a:pt x="231" y="178"/>
                </a:cubicBezTo>
                <a:cubicBezTo>
                  <a:pt x="221" y="178"/>
                  <a:pt x="212" y="178"/>
                  <a:pt x="203" y="178"/>
                </a:cubicBezTo>
                <a:cubicBezTo>
                  <a:pt x="194" y="169"/>
                  <a:pt x="27" y="80"/>
                  <a:pt x="18" y="80"/>
                </a:cubicBezTo>
                <a:cubicBezTo>
                  <a:pt x="9" y="72"/>
                  <a:pt x="9" y="80"/>
                  <a:pt x="9" y="80"/>
                </a:cubicBezTo>
                <a:cubicBezTo>
                  <a:pt x="9" y="88"/>
                  <a:pt x="9" y="266"/>
                  <a:pt x="9" y="266"/>
                </a:cubicBezTo>
                <a:cubicBezTo>
                  <a:pt x="9" y="275"/>
                  <a:pt x="18" y="284"/>
                  <a:pt x="35" y="284"/>
                </a:cubicBezTo>
                <a:cubicBezTo>
                  <a:pt x="425" y="284"/>
                  <a:pt x="425" y="284"/>
                  <a:pt x="425" y="284"/>
                </a:cubicBezTo>
                <a:cubicBezTo>
                  <a:pt x="443" y="284"/>
                  <a:pt x="452" y="275"/>
                  <a:pt x="452" y="266"/>
                </a:cubicBezTo>
                <a:cubicBezTo>
                  <a:pt x="452" y="266"/>
                  <a:pt x="452" y="88"/>
                  <a:pt x="452" y="80"/>
                </a:cubicBezTo>
                <a:cubicBezTo>
                  <a:pt x="452" y="80"/>
                  <a:pt x="452" y="72"/>
                  <a:pt x="443" y="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8" name="Freeform 52"/>
          <p:cNvSpPr>
            <a:spLocks noChangeArrowheads="1"/>
          </p:cNvSpPr>
          <p:nvPr/>
        </p:nvSpPr>
        <p:spPr bwMode="auto">
          <a:xfrm>
            <a:off x="4049713" y="1046163"/>
            <a:ext cx="215900" cy="222250"/>
          </a:xfrm>
          <a:custGeom>
            <a:avLst/>
            <a:gdLst>
              <a:gd name="T0" fmla="*/ 59947 w 479"/>
              <a:gd name="T1" fmla="*/ 221804 h 498"/>
              <a:gd name="T2" fmla="*/ 59947 w 479"/>
              <a:gd name="T3" fmla="*/ 221804 h 498"/>
              <a:gd name="T4" fmla="*/ 23889 w 479"/>
              <a:gd name="T5" fmla="*/ 205291 h 498"/>
              <a:gd name="T6" fmla="*/ 23889 w 479"/>
              <a:gd name="T7" fmla="*/ 126745 h 498"/>
              <a:gd name="T8" fmla="*/ 135670 w 479"/>
              <a:gd name="T9" fmla="*/ 15620 h 498"/>
              <a:gd name="T10" fmla="*/ 175785 w 479"/>
              <a:gd name="T11" fmla="*/ 4017 h 498"/>
              <a:gd name="T12" fmla="*/ 203730 w 479"/>
              <a:gd name="T13" fmla="*/ 31686 h 498"/>
              <a:gd name="T14" fmla="*/ 191561 w 479"/>
              <a:gd name="T15" fmla="*/ 70959 h 498"/>
              <a:gd name="T16" fmla="*/ 87892 w 479"/>
              <a:gd name="T17" fmla="*/ 174051 h 498"/>
              <a:gd name="T18" fmla="*/ 67610 w 479"/>
              <a:gd name="T19" fmla="*/ 185655 h 498"/>
              <a:gd name="T20" fmla="*/ 47777 w 479"/>
              <a:gd name="T21" fmla="*/ 178068 h 498"/>
              <a:gd name="T22" fmla="*/ 51834 w 479"/>
              <a:gd name="T23" fmla="*/ 142365 h 498"/>
              <a:gd name="T24" fmla="*/ 128008 w 479"/>
              <a:gd name="T25" fmla="*/ 66943 h 498"/>
              <a:gd name="T26" fmla="*/ 139276 w 479"/>
              <a:gd name="T27" fmla="*/ 66943 h 498"/>
              <a:gd name="T28" fmla="*/ 139276 w 479"/>
              <a:gd name="T29" fmla="*/ 79439 h 498"/>
              <a:gd name="T30" fmla="*/ 64004 w 479"/>
              <a:gd name="T31" fmla="*/ 153968 h 498"/>
              <a:gd name="T32" fmla="*/ 59947 w 479"/>
              <a:gd name="T33" fmla="*/ 170035 h 498"/>
              <a:gd name="T34" fmla="*/ 64004 w 479"/>
              <a:gd name="T35" fmla="*/ 170035 h 498"/>
              <a:gd name="T36" fmla="*/ 75723 w 479"/>
              <a:gd name="T37" fmla="*/ 166018 h 498"/>
              <a:gd name="T38" fmla="*/ 179842 w 479"/>
              <a:gd name="T39" fmla="*/ 59356 h 498"/>
              <a:gd name="T40" fmla="*/ 187504 w 479"/>
              <a:gd name="T41" fmla="*/ 35703 h 498"/>
              <a:gd name="T42" fmla="*/ 171728 w 479"/>
              <a:gd name="T43" fmla="*/ 19637 h 498"/>
              <a:gd name="T44" fmla="*/ 147840 w 479"/>
              <a:gd name="T45" fmla="*/ 27670 h 498"/>
              <a:gd name="T46" fmla="*/ 36058 w 479"/>
              <a:gd name="T47" fmla="*/ 134332 h 498"/>
              <a:gd name="T48" fmla="*/ 36058 w 479"/>
              <a:gd name="T49" fmla="*/ 193688 h 498"/>
              <a:gd name="T50" fmla="*/ 91498 w 479"/>
              <a:gd name="T51" fmla="*/ 189671 h 498"/>
              <a:gd name="T52" fmla="*/ 203730 w 479"/>
              <a:gd name="T53" fmla="*/ 83009 h 498"/>
              <a:gd name="T54" fmla="*/ 215449 w 479"/>
              <a:gd name="T55" fmla="*/ 83009 h 498"/>
              <a:gd name="T56" fmla="*/ 215449 w 479"/>
              <a:gd name="T57" fmla="*/ 90596 h 498"/>
              <a:gd name="T58" fmla="*/ 103668 w 479"/>
              <a:gd name="T59" fmla="*/ 201721 h 498"/>
              <a:gd name="T60" fmla="*/ 59947 w 479"/>
              <a:gd name="T61" fmla="*/ 221804 h 4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79" h="498">
                <a:moveTo>
                  <a:pt x="133" y="497"/>
                </a:moveTo>
                <a:lnTo>
                  <a:pt x="133" y="497"/>
                </a:lnTo>
                <a:cubicBezTo>
                  <a:pt x="106" y="497"/>
                  <a:pt x="71" y="478"/>
                  <a:pt x="53" y="460"/>
                </a:cubicBezTo>
                <a:cubicBezTo>
                  <a:pt x="9" y="416"/>
                  <a:pt x="0" y="337"/>
                  <a:pt x="53" y="284"/>
                </a:cubicBezTo>
                <a:cubicBezTo>
                  <a:pt x="89" y="248"/>
                  <a:pt x="230" y="106"/>
                  <a:pt x="301" y="35"/>
                </a:cubicBezTo>
                <a:cubicBezTo>
                  <a:pt x="328" y="9"/>
                  <a:pt x="363" y="0"/>
                  <a:pt x="390" y="9"/>
                </a:cubicBezTo>
                <a:cubicBezTo>
                  <a:pt x="416" y="18"/>
                  <a:pt x="443" y="44"/>
                  <a:pt x="452" y="71"/>
                </a:cubicBezTo>
                <a:cubicBezTo>
                  <a:pt x="461" y="97"/>
                  <a:pt x="452" y="133"/>
                  <a:pt x="425" y="159"/>
                </a:cubicBezTo>
                <a:cubicBezTo>
                  <a:pt x="195" y="390"/>
                  <a:pt x="195" y="390"/>
                  <a:pt x="195" y="390"/>
                </a:cubicBezTo>
                <a:cubicBezTo>
                  <a:pt x="177" y="407"/>
                  <a:pt x="159" y="416"/>
                  <a:pt x="150" y="416"/>
                </a:cubicBezTo>
                <a:cubicBezTo>
                  <a:pt x="133" y="416"/>
                  <a:pt x="115" y="416"/>
                  <a:pt x="106" y="399"/>
                </a:cubicBezTo>
                <a:cubicBezTo>
                  <a:pt x="89" y="381"/>
                  <a:pt x="89" y="354"/>
                  <a:pt x="115" y="31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93" y="150"/>
                  <a:pt x="301" y="150"/>
                  <a:pt x="309" y="150"/>
                </a:cubicBezTo>
                <a:cubicBezTo>
                  <a:pt x="309" y="159"/>
                  <a:pt x="309" y="168"/>
                  <a:pt x="309" y="178"/>
                </a:cubicBezTo>
                <a:cubicBezTo>
                  <a:pt x="142" y="345"/>
                  <a:pt x="142" y="345"/>
                  <a:pt x="142" y="345"/>
                </a:cubicBezTo>
                <a:cubicBezTo>
                  <a:pt x="124" y="354"/>
                  <a:pt x="124" y="372"/>
                  <a:pt x="133" y="381"/>
                </a:cubicBezTo>
                <a:lnTo>
                  <a:pt x="142" y="381"/>
                </a:lnTo>
                <a:cubicBezTo>
                  <a:pt x="150" y="381"/>
                  <a:pt x="159" y="372"/>
                  <a:pt x="168" y="372"/>
                </a:cubicBezTo>
                <a:cubicBezTo>
                  <a:pt x="399" y="133"/>
                  <a:pt x="399" y="133"/>
                  <a:pt x="399" y="133"/>
                </a:cubicBezTo>
                <a:cubicBezTo>
                  <a:pt x="416" y="115"/>
                  <a:pt x="425" y="97"/>
                  <a:pt x="416" y="80"/>
                </a:cubicBezTo>
                <a:cubicBezTo>
                  <a:pt x="416" y="62"/>
                  <a:pt x="399" y="44"/>
                  <a:pt x="381" y="44"/>
                </a:cubicBezTo>
                <a:cubicBezTo>
                  <a:pt x="363" y="35"/>
                  <a:pt x="346" y="44"/>
                  <a:pt x="328" y="62"/>
                </a:cubicBezTo>
                <a:cubicBezTo>
                  <a:pt x="256" y="133"/>
                  <a:pt x="115" y="275"/>
                  <a:pt x="80" y="301"/>
                </a:cubicBezTo>
                <a:cubicBezTo>
                  <a:pt x="36" y="354"/>
                  <a:pt x="44" y="407"/>
                  <a:pt x="80" y="434"/>
                </a:cubicBezTo>
                <a:cubicBezTo>
                  <a:pt x="106" y="460"/>
                  <a:pt x="159" y="478"/>
                  <a:pt x="203" y="425"/>
                </a:cubicBezTo>
                <a:cubicBezTo>
                  <a:pt x="452" y="186"/>
                  <a:pt x="452" y="186"/>
                  <a:pt x="452" y="186"/>
                </a:cubicBezTo>
                <a:cubicBezTo>
                  <a:pt x="461" y="178"/>
                  <a:pt x="469" y="178"/>
                  <a:pt x="478" y="186"/>
                </a:cubicBezTo>
                <a:lnTo>
                  <a:pt x="478" y="203"/>
                </a:lnTo>
                <a:cubicBezTo>
                  <a:pt x="230" y="452"/>
                  <a:pt x="230" y="452"/>
                  <a:pt x="230" y="452"/>
                </a:cubicBezTo>
                <a:cubicBezTo>
                  <a:pt x="203" y="478"/>
                  <a:pt x="168" y="497"/>
                  <a:pt x="133" y="49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9" name="Freeform 53"/>
          <p:cNvSpPr>
            <a:spLocks noChangeArrowheads="1"/>
          </p:cNvSpPr>
          <p:nvPr/>
        </p:nvSpPr>
        <p:spPr bwMode="auto">
          <a:xfrm>
            <a:off x="5384800" y="1081088"/>
            <a:ext cx="223838" cy="150812"/>
          </a:xfrm>
          <a:custGeom>
            <a:avLst/>
            <a:gdLst>
              <a:gd name="T0" fmla="*/ 79717 w 497"/>
              <a:gd name="T1" fmla="*/ 31326 h 337"/>
              <a:gd name="T2" fmla="*/ 79717 w 497"/>
              <a:gd name="T3" fmla="*/ 31326 h 337"/>
              <a:gd name="T4" fmla="*/ 79717 w 497"/>
              <a:gd name="T5" fmla="*/ 0 h 337"/>
              <a:gd name="T6" fmla="*/ 0 w 497"/>
              <a:gd name="T7" fmla="*/ 71155 h 337"/>
              <a:gd name="T8" fmla="*/ 79717 w 497"/>
              <a:gd name="T9" fmla="*/ 146337 h 337"/>
              <a:gd name="T10" fmla="*/ 79717 w 497"/>
              <a:gd name="T11" fmla="*/ 115011 h 337"/>
              <a:gd name="T12" fmla="*/ 31977 w 497"/>
              <a:gd name="T13" fmla="*/ 71155 h 337"/>
              <a:gd name="T14" fmla="*/ 79717 w 497"/>
              <a:gd name="T15" fmla="*/ 31326 h 337"/>
              <a:gd name="T16" fmla="*/ 135564 w 497"/>
              <a:gd name="T17" fmla="*/ 43856 h 337"/>
              <a:gd name="T18" fmla="*/ 135564 w 497"/>
              <a:gd name="T19" fmla="*/ 43856 h 337"/>
              <a:gd name="T20" fmla="*/ 135564 w 497"/>
              <a:gd name="T21" fmla="*/ 0 h 337"/>
              <a:gd name="T22" fmla="*/ 55847 w 497"/>
              <a:gd name="T23" fmla="*/ 71155 h 337"/>
              <a:gd name="T24" fmla="*/ 135564 w 497"/>
              <a:gd name="T25" fmla="*/ 146337 h 337"/>
              <a:gd name="T26" fmla="*/ 135564 w 497"/>
              <a:gd name="T27" fmla="*/ 98900 h 337"/>
              <a:gd name="T28" fmla="*/ 223388 w 497"/>
              <a:gd name="T29" fmla="*/ 150364 h 337"/>
              <a:gd name="T30" fmla="*/ 135564 w 497"/>
              <a:gd name="T31" fmla="*/ 43856 h 3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337">
                <a:moveTo>
                  <a:pt x="177" y="70"/>
                </a:moveTo>
                <a:lnTo>
                  <a:pt x="177" y="70"/>
                </a:lnTo>
                <a:cubicBezTo>
                  <a:pt x="177" y="0"/>
                  <a:pt x="177" y="0"/>
                  <a:pt x="177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71" y="159"/>
                  <a:pt x="71" y="159"/>
                  <a:pt x="71" y="159"/>
                </a:cubicBezTo>
                <a:lnTo>
                  <a:pt x="177" y="70"/>
                </a:lnTo>
                <a:close/>
                <a:moveTo>
                  <a:pt x="301" y="98"/>
                </a:moveTo>
                <a:lnTo>
                  <a:pt x="301" y="98"/>
                </a:lnTo>
                <a:cubicBezTo>
                  <a:pt x="301" y="0"/>
                  <a:pt x="301" y="0"/>
                  <a:pt x="301" y="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301" y="327"/>
                  <a:pt x="301" y="327"/>
                  <a:pt x="301" y="327"/>
                </a:cubicBezTo>
                <a:cubicBezTo>
                  <a:pt x="301" y="221"/>
                  <a:pt x="301" y="221"/>
                  <a:pt x="301" y="221"/>
                </a:cubicBezTo>
                <a:cubicBezTo>
                  <a:pt x="381" y="221"/>
                  <a:pt x="435" y="230"/>
                  <a:pt x="496" y="336"/>
                </a:cubicBezTo>
                <a:cubicBezTo>
                  <a:pt x="496" y="336"/>
                  <a:pt x="488" y="98"/>
                  <a:pt x="301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20" name="Freeform 54"/>
          <p:cNvSpPr>
            <a:spLocks noChangeArrowheads="1"/>
          </p:cNvSpPr>
          <p:nvPr/>
        </p:nvSpPr>
        <p:spPr bwMode="auto">
          <a:xfrm>
            <a:off x="1824038" y="1057275"/>
            <a:ext cx="223837" cy="198438"/>
          </a:xfrm>
          <a:custGeom>
            <a:avLst/>
            <a:gdLst>
              <a:gd name="T0" fmla="*/ 95480 w 497"/>
              <a:gd name="T1" fmla="*/ 0 h 443"/>
              <a:gd name="T2" fmla="*/ 95480 w 497"/>
              <a:gd name="T3" fmla="*/ 0 h 443"/>
              <a:gd name="T4" fmla="*/ 83770 w 497"/>
              <a:gd name="T5" fmla="*/ 0 h 443"/>
              <a:gd name="T6" fmla="*/ 79717 w 497"/>
              <a:gd name="T7" fmla="*/ 3584 h 443"/>
              <a:gd name="T8" fmla="*/ 79717 w 497"/>
              <a:gd name="T9" fmla="*/ 47482 h 443"/>
              <a:gd name="T10" fmla="*/ 39633 w 497"/>
              <a:gd name="T11" fmla="*/ 47482 h 443"/>
              <a:gd name="T12" fmla="*/ 36030 w 497"/>
              <a:gd name="T13" fmla="*/ 47482 h 443"/>
              <a:gd name="T14" fmla="*/ 27923 w 497"/>
              <a:gd name="T15" fmla="*/ 51065 h 443"/>
              <a:gd name="T16" fmla="*/ 0 w 497"/>
              <a:gd name="T17" fmla="*/ 67639 h 443"/>
              <a:gd name="T18" fmla="*/ 0 w 497"/>
              <a:gd name="T19" fmla="*/ 71223 h 443"/>
              <a:gd name="T20" fmla="*/ 0 w 497"/>
              <a:gd name="T21" fmla="*/ 74806 h 443"/>
              <a:gd name="T22" fmla="*/ 27923 w 497"/>
              <a:gd name="T23" fmla="*/ 94964 h 443"/>
              <a:gd name="T24" fmla="*/ 36030 w 497"/>
              <a:gd name="T25" fmla="*/ 94964 h 443"/>
              <a:gd name="T26" fmla="*/ 39633 w 497"/>
              <a:gd name="T27" fmla="*/ 98995 h 443"/>
              <a:gd name="T28" fmla="*/ 79717 w 497"/>
              <a:gd name="T29" fmla="*/ 98995 h 443"/>
              <a:gd name="T30" fmla="*/ 79717 w 497"/>
              <a:gd name="T31" fmla="*/ 193959 h 443"/>
              <a:gd name="T32" fmla="*/ 83770 w 497"/>
              <a:gd name="T33" fmla="*/ 197990 h 443"/>
              <a:gd name="T34" fmla="*/ 95480 w 497"/>
              <a:gd name="T35" fmla="*/ 197990 h 443"/>
              <a:gd name="T36" fmla="*/ 99533 w 497"/>
              <a:gd name="T37" fmla="*/ 193959 h 443"/>
              <a:gd name="T38" fmla="*/ 99533 w 497"/>
              <a:gd name="T39" fmla="*/ 3584 h 443"/>
              <a:gd name="T40" fmla="*/ 95480 w 497"/>
              <a:gd name="T41" fmla="*/ 0 h 443"/>
              <a:gd name="T42" fmla="*/ 219333 w 497"/>
              <a:gd name="T43" fmla="*/ 47482 h 443"/>
              <a:gd name="T44" fmla="*/ 219333 w 497"/>
              <a:gd name="T45" fmla="*/ 47482 h 443"/>
              <a:gd name="T46" fmla="*/ 195463 w 497"/>
              <a:gd name="T47" fmla="*/ 27324 h 443"/>
              <a:gd name="T48" fmla="*/ 187357 w 497"/>
              <a:gd name="T49" fmla="*/ 23741 h 443"/>
              <a:gd name="T50" fmla="*/ 183303 w 497"/>
              <a:gd name="T51" fmla="*/ 23741 h 443"/>
              <a:gd name="T52" fmla="*/ 107640 w 497"/>
              <a:gd name="T53" fmla="*/ 23741 h 443"/>
              <a:gd name="T54" fmla="*/ 115296 w 497"/>
              <a:gd name="T55" fmla="*/ 74806 h 443"/>
              <a:gd name="T56" fmla="*/ 183303 w 497"/>
              <a:gd name="T57" fmla="*/ 74806 h 443"/>
              <a:gd name="T58" fmla="*/ 187357 w 497"/>
              <a:gd name="T59" fmla="*/ 74806 h 443"/>
              <a:gd name="T60" fmla="*/ 195463 w 497"/>
              <a:gd name="T61" fmla="*/ 71223 h 443"/>
              <a:gd name="T62" fmla="*/ 219333 w 497"/>
              <a:gd name="T63" fmla="*/ 55097 h 443"/>
              <a:gd name="T64" fmla="*/ 223387 w 497"/>
              <a:gd name="T65" fmla="*/ 51065 h 443"/>
              <a:gd name="T66" fmla="*/ 219333 w 497"/>
              <a:gd name="T67" fmla="*/ 47482 h 44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3">
                <a:moveTo>
                  <a:pt x="212" y="0"/>
                </a:moveTo>
                <a:lnTo>
                  <a:pt x="212" y="0"/>
                </a:lnTo>
                <a:cubicBezTo>
                  <a:pt x="186" y="0"/>
                  <a:pt x="186" y="0"/>
                  <a:pt x="186" y="0"/>
                </a:cubicBezTo>
                <a:lnTo>
                  <a:pt x="177" y="8"/>
                </a:lnTo>
                <a:cubicBezTo>
                  <a:pt x="177" y="106"/>
                  <a:pt x="177" y="106"/>
                  <a:pt x="177" y="106"/>
                </a:cubicBezTo>
                <a:cubicBezTo>
                  <a:pt x="88" y="106"/>
                  <a:pt x="88" y="106"/>
                  <a:pt x="88" y="106"/>
                </a:cubicBezTo>
                <a:lnTo>
                  <a:pt x="80" y="106"/>
                </a:lnTo>
                <a:cubicBezTo>
                  <a:pt x="71" y="106"/>
                  <a:pt x="71" y="106"/>
                  <a:pt x="62" y="114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7"/>
                  <a:pt x="0" y="167"/>
                  <a:pt x="0" y="167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71" y="212"/>
                  <a:pt x="71" y="212"/>
                  <a:pt x="80" y="212"/>
                </a:cubicBezTo>
                <a:cubicBezTo>
                  <a:pt x="80" y="221"/>
                  <a:pt x="88" y="221"/>
                  <a:pt x="88" y="221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433"/>
                  <a:pt x="177" y="433"/>
                  <a:pt x="177" y="433"/>
                </a:cubicBezTo>
                <a:cubicBezTo>
                  <a:pt x="177" y="442"/>
                  <a:pt x="186" y="442"/>
                  <a:pt x="186" y="442"/>
                </a:cubicBezTo>
                <a:cubicBezTo>
                  <a:pt x="212" y="442"/>
                  <a:pt x="212" y="442"/>
                  <a:pt x="212" y="442"/>
                </a:cubicBezTo>
                <a:cubicBezTo>
                  <a:pt x="212" y="442"/>
                  <a:pt x="221" y="442"/>
                  <a:pt x="221" y="433"/>
                </a:cubicBezTo>
                <a:cubicBezTo>
                  <a:pt x="221" y="8"/>
                  <a:pt x="221" y="8"/>
                  <a:pt x="221" y="8"/>
                </a:cubicBezTo>
                <a:lnTo>
                  <a:pt x="212" y="0"/>
                </a:lnTo>
                <a:close/>
                <a:moveTo>
                  <a:pt x="487" y="106"/>
                </a:moveTo>
                <a:lnTo>
                  <a:pt x="487" y="106"/>
                </a:lnTo>
                <a:cubicBezTo>
                  <a:pt x="434" y="61"/>
                  <a:pt x="434" y="61"/>
                  <a:pt x="434" y="61"/>
                </a:cubicBezTo>
                <a:cubicBezTo>
                  <a:pt x="425" y="61"/>
                  <a:pt x="425" y="61"/>
                  <a:pt x="416" y="53"/>
                </a:cubicBezTo>
                <a:lnTo>
                  <a:pt x="407" y="53"/>
                </a:lnTo>
                <a:cubicBezTo>
                  <a:pt x="239" y="53"/>
                  <a:pt x="239" y="53"/>
                  <a:pt x="239" y="53"/>
                </a:cubicBezTo>
                <a:cubicBezTo>
                  <a:pt x="256" y="167"/>
                  <a:pt x="256" y="167"/>
                  <a:pt x="256" y="167"/>
                </a:cubicBezTo>
                <a:cubicBezTo>
                  <a:pt x="407" y="167"/>
                  <a:pt x="407" y="167"/>
                  <a:pt x="407" y="167"/>
                </a:cubicBezTo>
                <a:lnTo>
                  <a:pt x="416" y="167"/>
                </a:lnTo>
                <a:cubicBezTo>
                  <a:pt x="425" y="167"/>
                  <a:pt x="425" y="159"/>
                  <a:pt x="434" y="159"/>
                </a:cubicBezTo>
                <a:cubicBezTo>
                  <a:pt x="487" y="123"/>
                  <a:pt x="487" y="123"/>
                  <a:pt x="487" y="123"/>
                </a:cubicBezTo>
                <a:cubicBezTo>
                  <a:pt x="496" y="114"/>
                  <a:pt x="496" y="114"/>
                  <a:pt x="496" y="114"/>
                </a:cubicBezTo>
                <a:cubicBezTo>
                  <a:pt x="496" y="106"/>
                  <a:pt x="496" y="106"/>
                  <a:pt x="487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21" name="Freeform 55"/>
          <p:cNvSpPr>
            <a:spLocks noChangeArrowheads="1"/>
          </p:cNvSpPr>
          <p:nvPr/>
        </p:nvSpPr>
        <p:spPr bwMode="auto">
          <a:xfrm>
            <a:off x="1422400" y="1046163"/>
            <a:ext cx="136525" cy="230187"/>
          </a:xfrm>
          <a:custGeom>
            <a:avLst/>
            <a:gdLst>
              <a:gd name="T0" fmla="*/ 127964 w 303"/>
              <a:gd name="T1" fmla="*/ 162564 h 514"/>
              <a:gd name="T2" fmla="*/ 127964 w 303"/>
              <a:gd name="T3" fmla="*/ 162564 h 514"/>
              <a:gd name="T4" fmla="*/ 100028 w 303"/>
              <a:gd name="T5" fmla="*/ 75236 h 514"/>
              <a:gd name="T6" fmla="*/ 40101 w 303"/>
              <a:gd name="T7" fmla="*/ 47470 h 514"/>
              <a:gd name="T8" fmla="*/ 20276 w 303"/>
              <a:gd name="T9" fmla="*/ 4031 h 514"/>
              <a:gd name="T10" fmla="*/ 8561 w 303"/>
              <a:gd name="T11" fmla="*/ 0 h 514"/>
              <a:gd name="T12" fmla="*/ 4506 w 303"/>
              <a:gd name="T13" fmla="*/ 12092 h 514"/>
              <a:gd name="T14" fmla="*/ 28386 w 303"/>
              <a:gd name="T15" fmla="*/ 55531 h 514"/>
              <a:gd name="T16" fmla="*/ 8561 w 303"/>
              <a:gd name="T17" fmla="*/ 107032 h 514"/>
              <a:gd name="T18" fmla="*/ 32442 w 303"/>
              <a:gd name="T19" fmla="*/ 194360 h 514"/>
              <a:gd name="T20" fmla="*/ 91918 w 303"/>
              <a:gd name="T21" fmla="*/ 222574 h 514"/>
              <a:gd name="T22" fmla="*/ 127964 w 303"/>
              <a:gd name="T23" fmla="*/ 162564 h 514"/>
              <a:gd name="T24" fmla="*/ 56322 w 303"/>
              <a:gd name="T25" fmla="*/ 99419 h 514"/>
              <a:gd name="T26" fmla="*/ 56322 w 303"/>
              <a:gd name="T27" fmla="*/ 99419 h 514"/>
              <a:gd name="T28" fmla="*/ 36497 w 303"/>
              <a:gd name="T29" fmla="*/ 90910 h 514"/>
              <a:gd name="T30" fmla="*/ 44157 w 303"/>
              <a:gd name="T31" fmla="*/ 71206 h 514"/>
              <a:gd name="T32" fmla="*/ 63982 w 303"/>
              <a:gd name="T33" fmla="*/ 79715 h 514"/>
              <a:gd name="T34" fmla="*/ 56322 w 303"/>
              <a:gd name="T35" fmla="*/ 99419 h 5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03" h="514">
                <a:moveTo>
                  <a:pt x="284" y="363"/>
                </a:moveTo>
                <a:lnTo>
                  <a:pt x="284" y="363"/>
                </a:lnTo>
                <a:cubicBezTo>
                  <a:pt x="222" y="168"/>
                  <a:pt x="222" y="168"/>
                  <a:pt x="222" y="168"/>
                </a:cubicBezTo>
                <a:cubicBezTo>
                  <a:pt x="204" y="124"/>
                  <a:pt x="142" y="88"/>
                  <a:pt x="89" y="106"/>
                </a:cubicBezTo>
                <a:cubicBezTo>
                  <a:pt x="45" y="9"/>
                  <a:pt x="45" y="9"/>
                  <a:pt x="45" y="9"/>
                </a:cubicBezTo>
                <a:cubicBezTo>
                  <a:pt x="36" y="0"/>
                  <a:pt x="28" y="0"/>
                  <a:pt x="19" y="0"/>
                </a:cubicBezTo>
                <a:cubicBezTo>
                  <a:pt x="10" y="9"/>
                  <a:pt x="10" y="18"/>
                  <a:pt x="10" y="27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28" y="141"/>
                  <a:pt x="0" y="194"/>
                  <a:pt x="19" y="239"/>
                </a:cubicBezTo>
                <a:cubicBezTo>
                  <a:pt x="72" y="434"/>
                  <a:pt x="72" y="434"/>
                  <a:pt x="72" y="434"/>
                </a:cubicBezTo>
                <a:cubicBezTo>
                  <a:pt x="81" y="487"/>
                  <a:pt x="142" y="513"/>
                  <a:pt x="204" y="497"/>
                </a:cubicBezTo>
                <a:cubicBezTo>
                  <a:pt x="267" y="469"/>
                  <a:pt x="302" y="407"/>
                  <a:pt x="284" y="363"/>
                </a:cubicBezTo>
                <a:close/>
                <a:moveTo>
                  <a:pt x="125" y="222"/>
                </a:moveTo>
                <a:lnTo>
                  <a:pt x="125" y="222"/>
                </a:lnTo>
                <a:cubicBezTo>
                  <a:pt x="107" y="231"/>
                  <a:pt x="89" y="222"/>
                  <a:pt x="81" y="203"/>
                </a:cubicBezTo>
                <a:cubicBezTo>
                  <a:pt x="72" y="186"/>
                  <a:pt x="81" y="159"/>
                  <a:pt x="98" y="159"/>
                </a:cubicBezTo>
                <a:cubicBezTo>
                  <a:pt x="125" y="150"/>
                  <a:pt x="142" y="159"/>
                  <a:pt x="142" y="178"/>
                </a:cubicBezTo>
                <a:cubicBezTo>
                  <a:pt x="151" y="194"/>
                  <a:pt x="142" y="222"/>
                  <a:pt x="125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27" name="Freeform 61"/>
          <p:cNvSpPr>
            <a:spLocks noChangeArrowheads="1"/>
          </p:cNvSpPr>
          <p:nvPr/>
        </p:nvSpPr>
        <p:spPr bwMode="auto">
          <a:xfrm>
            <a:off x="8067675" y="2443163"/>
            <a:ext cx="168275" cy="130175"/>
          </a:xfrm>
          <a:custGeom>
            <a:avLst/>
            <a:gdLst>
              <a:gd name="T0" fmla="*/ 24296 w 374"/>
              <a:gd name="T1" fmla="*/ 98187 h 293"/>
              <a:gd name="T2" fmla="*/ 24296 w 374"/>
              <a:gd name="T3" fmla="*/ 98187 h 293"/>
              <a:gd name="T4" fmla="*/ 111583 w 374"/>
              <a:gd name="T5" fmla="*/ 98187 h 293"/>
              <a:gd name="T6" fmla="*/ 111583 w 374"/>
              <a:gd name="T7" fmla="*/ 129731 h 293"/>
              <a:gd name="T8" fmla="*/ 167825 w 374"/>
              <a:gd name="T9" fmla="*/ 82637 h 293"/>
              <a:gd name="T10" fmla="*/ 111583 w 374"/>
              <a:gd name="T11" fmla="*/ 31544 h 293"/>
              <a:gd name="T12" fmla="*/ 111583 w 374"/>
              <a:gd name="T13" fmla="*/ 66642 h 293"/>
              <a:gd name="T14" fmla="*/ 31945 w 374"/>
              <a:gd name="T15" fmla="*/ 66642 h 293"/>
              <a:gd name="T16" fmla="*/ 31945 w 374"/>
              <a:gd name="T17" fmla="*/ 0 h 293"/>
              <a:gd name="T18" fmla="*/ 0 w 374"/>
              <a:gd name="T19" fmla="*/ 0 h 293"/>
              <a:gd name="T20" fmla="*/ 0 w 374"/>
              <a:gd name="T21" fmla="*/ 74640 h 293"/>
              <a:gd name="T22" fmla="*/ 24296 w 374"/>
              <a:gd name="T23" fmla="*/ 98187 h 2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4" h="293">
                <a:moveTo>
                  <a:pt x="54" y="221"/>
                </a:moveTo>
                <a:lnTo>
                  <a:pt x="54" y="221"/>
                </a:lnTo>
                <a:cubicBezTo>
                  <a:pt x="248" y="221"/>
                  <a:pt x="248" y="221"/>
                  <a:pt x="248" y="221"/>
                </a:cubicBezTo>
                <a:cubicBezTo>
                  <a:pt x="248" y="292"/>
                  <a:pt x="248" y="292"/>
                  <a:pt x="248" y="292"/>
                </a:cubicBezTo>
                <a:cubicBezTo>
                  <a:pt x="373" y="186"/>
                  <a:pt x="373" y="186"/>
                  <a:pt x="373" y="186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248" y="150"/>
                  <a:pt x="248" y="150"/>
                  <a:pt x="248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95"/>
                  <a:pt x="27" y="221"/>
                  <a:pt x="54" y="22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28" name="Freeform 62"/>
          <p:cNvSpPr>
            <a:spLocks noChangeArrowheads="1"/>
          </p:cNvSpPr>
          <p:nvPr/>
        </p:nvSpPr>
        <p:spPr bwMode="auto">
          <a:xfrm>
            <a:off x="6743700" y="1955800"/>
            <a:ext cx="174625" cy="184150"/>
          </a:xfrm>
          <a:custGeom>
            <a:avLst/>
            <a:gdLst>
              <a:gd name="T0" fmla="*/ 63134 w 390"/>
              <a:gd name="T1" fmla="*/ 143628 h 409"/>
              <a:gd name="T2" fmla="*/ 63134 w 390"/>
              <a:gd name="T3" fmla="*/ 143628 h 409"/>
              <a:gd name="T4" fmla="*/ 55522 w 390"/>
              <a:gd name="T5" fmla="*/ 155334 h 409"/>
              <a:gd name="T6" fmla="*/ 27313 w 390"/>
              <a:gd name="T7" fmla="*/ 155334 h 409"/>
              <a:gd name="T8" fmla="*/ 19701 w 390"/>
              <a:gd name="T9" fmla="*/ 140026 h 409"/>
              <a:gd name="T10" fmla="*/ 27313 w 390"/>
              <a:gd name="T11" fmla="*/ 127419 h 409"/>
              <a:gd name="T12" fmla="*/ 59552 w 390"/>
              <a:gd name="T13" fmla="*/ 91850 h 409"/>
              <a:gd name="T14" fmla="*/ 87313 w 390"/>
              <a:gd name="T15" fmla="*/ 83745 h 409"/>
              <a:gd name="T16" fmla="*/ 102984 w 390"/>
              <a:gd name="T17" fmla="*/ 83745 h 409"/>
              <a:gd name="T18" fmla="*/ 102984 w 390"/>
              <a:gd name="T19" fmla="*/ 72039 h 409"/>
              <a:gd name="T20" fmla="*/ 43432 w 390"/>
              <a:gd name="T21" fmla="*/ 75641 h 409"/>
              <a:gd name="T22" fmla="*/ 11642 w 390"/>
              <a:gd name="T23" fmla="*/ 111661 h 409"/>
              <a:gd name="T24" fmla="*/ 0 w 390"/>
              <a:gd name="T25" fmla="*/ 140026 h 409"/>
              <a:gd name="T26" fmla="*/ 11642 w 390"/>
              <a:gd name="T27" fmla="*/ 171543 h 409"/>
              <a:gd name="T28" fmla="*/ 39403 w 390"/>
              <a:gd name="T29" fmla="*/ 183700 h 409"/>
              <a:gd name="T30" fmla="*/ 71193 w 390"/>
              <a:gd name="T31" fmla="*/ 171543 h 409"/>
              <a:gd name="T32" fmla="*/ 79253 w 390"/>
              <a:gd name="T33" fmla="*/ 159837 h 409"/>
              <a:gd name="T34" fmla="*/ 79253 w 390"/>
              <a:gd name="T35" fmla="*/ 143628 h 409"/>
              <a:gd name="T36" fmla="*/ 63134 w 390"/>
              <a:gd name="T37" fmla="*/ 143628 h 409"/>
              <a:gd name="T38" fmla="*/ 162536 w 390"/>
              <a:gd name="T39" fmla="*/ 16209 h 409"/>
              <a:gd name="T40" fmla="*/ 162536 w 390"/>
              <a:gd name="T41" fmla="*/ 16209 h 409"/>
              <a:gd name="T42" fmla="*/ 107014 w 390"/>
              <a:gd name="T43" fmla="*/ 16209 h 409"/>
              <a:gd name="T44" fmla="*/ 94924 w 390"/>
              <a:gd name="T45" fmla="*/ 23863 h 409"/>
              <a:gd name="T46" fmla="*/ 94924 w 390"/>
              <a:gd name="T47" fmla="*/ 40072 h 409"/>
              <a:gd name="T48" fmla="*/ 111044 w 390"/>
              <a:gd name="T49" fmla="*/ 40072 h 409"/>
              <a:gd name="T50" fmla="*/ 122685 w 390"/>
              <a:gd name="T51" fmla="*/ 31967 h 409"/>
              <a:gd name="T52" fmla="*/ 146416 w 390"/>
              <a:gd name="T53" fmla="*/ 31967 h 409"/>
              <a:gd name="T54" fmla="*/ 154476 w 390"/>
              <a:gd name="T55" fmla="*/ 48176 h 409"/>
              <a:gd name="T56" fmla="*/ 146416 w 390"/>
              <a:gd name="T57" fmla="*/ 59883 h 409"/>
              <a:gd name="T58" fmla="*/ 115073 w 390"/>
              <a:gd name="T59" fmla="*/ 95902 h 409"/>
              <a:gd name="T60" fmla="*/ 87313 w 390"/>
              <a:gd name="T61" fmla="*/ 99504 h 409"/>
              <a:gd name="T62" fmla="*/ 71193 w 390"/>
              <a:gd name="T63" fmla="*/ 99504 h 409"/>
              <a:gd name="T64" fmla="*/ 71193 w 390"/>
              <a:gd name="T65" fmla="*/ 115713 h 409"/>
              <a:gd name="T66" fmla="*/ 94924 w 390"/>
              <a:gd name="T67" fmla="*/ 127419 h 409"/>
              <a:gd name="T68" fmla="*/ 126715 w 390"/>
              <a:gd name="T69" fmla="*/ 111661 h 409"/>
              <a:gd name="T70" fmla="*/ 162536 w 390"/>
              <a:gd name="T71" fmla="*/ 75641 h 409"/>
              <a:gd name="T72" fmla="*/ 174177 w 390"/>
              <a:gd name="T73" fmla="*/ 48176 h 409"/>
              <a:gd name="T74" fmla="*/ 162536 w 390"/>
              <a:gd name="T75" fmla="*/ 16209 h 40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90" h="409">
                <a:moveTo>
                  <a:pt x="141" y="319"/>
                </a:moveTo>
                <a:lnTo>
                  <a:pt x="141" y="319"/>
                </a:lnTo>
                <a:cubicBezTo>
                  <a:pt x="124" y="345"/>
                  <a:pt x="124" y="345"/>
                  <a:pt x="124" y="345"/>
                </a:cubicBezTo>
                <a:cubicBezTo>
                  <a:pt x="106" y="364"/>
                  <a:pt x="79" y="364"/>
                  <a:pt x="61" y="345"/>
                </a:cubicBezTo>
                <a:cubicBezTo>
                  <a:pt x="53" y="336"/>
                  <a:pt x="44" y="319"/>
                  <a:pt x="44" y="311"/>
                </a:cubicBezTo>
                <a:cubicBezTo>
                  <a:pt x="44" y="301"/>
                  <a:pt x="53" y="292"/>
                  <a:pt x="61" y="283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50" y="195"/>
                  <a:pt x="177" y="168"/>
                  <a:pt x="195" y="186"/>
                </a:cubicBezTo>
                <a:cubicBezTo>
                  <a:pt x="204" y="204"/>
                  <a:pt x="221" y="204"/>
                  <a:pt x="230" y="186"/>
                </a:cubicBezTo>
                <a:cubicBezTo>
                  <a:pt x="239" y="177"/>
                  <a:pt x="239" y="168"/>
                  <a:pt x="230" y="160"/>
                </a:cubicBezTo>
                <a:cubicBezTo>
                  <a:pt x="195" y="124"/>
                  <a:pt x="141" y="124"/>
                  <a:pt x="97" y="168"/>
                </a:cubicBezTo>
                <a:cubicBezTo>
                  <a:pt x="26" y="248"/>
                  <a:pt x="26" y="248"/>
                  <a:pt x="26" y="248"/>
                </a:cubicBezTo>
                <a:cubicBezTo>
                  <a:pt x="8" y="266"/>
                  <a:pt x="0" y="283"/>
                  <a:pt x="0" y="311"/>
                </a:cubicBezTo>
                <a:cubicBezTo>
                  <a:pt x="0" y="336"/>
                  <a:pt x="8" y="364"/>
                  <a:pt x="26" y="381"/>
                </a:cubicBezTo>
                <a:cubicBezTo>
                  <a:pt x="44" y="399"/>
                  <a:pt x="70" y="408"/>
                  <a:pt x="88" y="408"/>
                </a:cubicBezTo>
                <a:cubicBezTo>
                  <a:pt x="114" y="408"/>
                  <a:pt x="141" y="399"/>
                  <a:pt x="159" y="381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86" y="345"/>
                  <a:pt x="186" y="328"/>
                  <a:pt x="177" y="319"/>
                </a:cubicBezTo>
                <a:cubicBezTo>
                  <a:pt x="168" y="311"/>
                  <a:pt x="150" y="311"/>
                  <a:pt x="141" y="319"/>
                </a:cubicBezTo>
                <a:close/>
                <a:moveTo>
                  <a:pt x="363" y="36"/>
                </a:moveTo>
                <a:lnTo>
                  <a:pt x="363" y="36"/>
                </a:lnTo>
                <a:cubicBezTo>
                  <a:pt x="327" y="0"/>
                  <a:pt x="274" y="0"/>
                  <a:pt x="239" y="36"/>
                </a:cubicBezTo>
                <a:cubicBezTo>
                  <a:pt x="212" y="53"/>
                  <a:pt x="212" y="53"/>
                  <a:pt x="212" y="53"/>
                </a:cubicBezTo>
                <a:cubicBezTo>
                  <a:pt x="204" y="71"/>
                  <a:pt x="204" y="80"/>
                  <a:pt x="212" y="89"/>
                </a:cubicBezTo>
                <a:cubicBezTo>
                  <a:pt x="221" y="98"/>
                  <a:pt x="239" y="98"/>
                  <a:pt x="248" y="89"/>
                </a:cubicBezTo>
                <a:cubicBezTo>
                  <a:pt x="274" y="71"/>
                  <a:pt x="274" y="71"/>
                  <a:pt x="274" y="71"/>
                </a:cubicBezTo>
                <a:cubicBezTo>
                  <a:pt x="292" y="53"/>
                  <a:pt x="318" y="53"/>
                  <a:pt x="327" y="71"/>
                </a:cubicBezTo>
                <a:cubicBezTo>
                  <a:pt x="336" y="80"/>
                  <a:pt x="345" y="89"/>
                  <a:pt x="345" y="107"/>
                </a:cubicBezTo>
                <a:cubicBezTo>
                  <a:pt x="345" y="115"/>
                  <a:pt x="336" y="124"/>
                  <a:pt x="327" y="13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12" y="248"/>
                  <a:pt x="204" y="230"/>
                  <a:pt x="195" y="221"/>
                </a:cubicBezTo>
                <a:cubicBezTo>
                  <a:pt x="186" y="213"/>
                  <a:pt x="168" y="213"/>
                  <a:pt x="159" y="221"/>
                </a:cubicBezTo>
                <a:cubicBezTo>
                  <a:pt x="150" y="230"/>
                  <a:pt x="150" y="248"/>
                  <a:pt x="159" y="257"/>
                </a:cubicBezTo>
                <a:cubicBezTo>
                  <a:pt x="177" y="275"/>
                  <a:pt x="195" y="283"/>
                  <a:pt x="212" y="283"/>
                </a:cubicBezTo>
                <a:cubicBezTo>
                  <a:pt x="239" y="283"/>
                  <a:pt x="265" y="275"/>
                  <a:pt x="283" y="248"/>
                </a:cubicBezTo>
                <a:cubicBezTo>
                  <a:pt x="363" y="168"/>
                  <a:pt x="363" y="168"/>
                  <a:pt x="363" y="168"/>
                </a:cubicBezTo>
                <a:cubicBezTo>
                  <a:pt x="380" y="151"/>
                  <a:pt x="389" y="124"/>
                  <a:pt x="389" y="107"/>
                </a:cubicBezTo>
                <a:cubicBezTo>
                  <a:pt x="389" y="80"/>
                  <a:pt x="380" y="53"/>
                  <a:pt x="363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29" name="Freeform 63"/>
          <p:cNvSpPr>
            <a:spLocks noChangeArrowheads="1"/>
          </p:cNvSpPr>
          <p:nvPr/>
        </p:nvSpPr>
        <p:spPr bwMode="auto">
          <a:xfrm>
            <a:off x="2738438" y="1971675"/>
            <a:ext cx="173037" cy="153988"/>
          </a:xfrm>
          <a:custGeom>
            <a:avLst/>
            <a:gdLst>
              <a:gd name="T0" fmla="*/ 153071 w 390"/>
              <a:gd name="T1" fmla="*/ 0 h 346"/>
              <a:gd name="T2" fmla="*/ 153071 w 390"/>
              <a:gd name="T3" fmla="*/ 0 h 346"/>
              <a:gd name="T4" fmla="*/ 19522 w 390"/>
              <a:gd name="T5" fmla="*/ 0 h 346"/>
              <a:gd name="T6" fmla="*/ 0 w 390"/>
              <a:gd name="T7" fmla="*/ 19582 h 346"/>
              <a:gd name="T8" fmla="*/ 0 w 390"/>
              <a:gd name="T9" fmla="*/ 98356 h 346"/>
              <a:gd name="T10" fmla="*/ 19522 w 390"/>
              <a:gd name="T11" fmla="*/ 117939 h 346"/>
              <a:gd name="T12" fmla="*/ 63003 w 390"/>
              <a:gd name="T13" fmla="*/ 117939 h 346"/>
              <a:gd name="T14" fmla="*/ 110034 w 390"/>
              <a:gd name="T15" fmla="*/ 153543 h 346"/>
              <a:gd name="T16" fmla="*/ 110034 w 390"/>
              <a:gd name="T17" fmla="*/ 117939 h 346"/>
              <a:gd name="T18" fmla="*/ 153071 w 390"/>
              <a:gd name="T19" fmla="*/ 117939 h 346"/>
              <a:gd name="T20" fmla="*/ 172593 w 390"/>
              <a:gd name="T21" fmla="*/ 98356 h 346"/>
              <a:gd name="T22" fmla="*/ 172593 w 390"/>
              <a:gd name="T23" fmla="*/ 19582 h 346"/>
              <a:gd name="T24" fmla="*/ 153071 w 390"/>
              <a:gd name="T25" fmla="*/ 0 h 3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90" h="346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44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47"/>
                  <a:pt x="17" y="265"/>
                  <a:pt x="44" y="265"/>
                </a:cubicBezTo>
                <a:cubicBezTo>
                  <a:pt x="142" y="265"/>
                  <a:pt x="142" y="265"/>
                  <a:pt x="142" y="265"/>
                </a:cubicBezTo>
                <a:cubicBezTo>
                  <a:pt x="248" y="345"/>
                  <a:pt x="248" y="345"/>
                  <a:pt x="248" y="345"/>
                </a:cubicBezTo>
                <a:cubicBezTo>
                  <a:pt x="248" y="265"/>
                  <a:pt x="248" y="265"/>
                  <a:pt x="248" y="265"/>
                </a:cubicBezTo>
                <a:cubicBezTo>
                  <a:pt x="345" y="265"/>
                  <a:pt x="345" y="265"/>
                  <a:pt x="345" y="265"/>
                </a:cubicBezTo>
                <a:cubicBezTo>
                  <a:pt x="372" y="265"/>
                  <a:pt x="389" y="247"/>
                  <a:pt x="389" y="221"/>
                </a:cubicBezTo>
                <a:cubicBezTo>
                  <a:pt x="389" y="44"/>
                  <a:pt x="389" y="44"/>
                  <a:pt x="389" y="44"/>
                </a:cubicBezTo>
                <a:cubicBezTo>
                  <a:pt x="389" y="17"/>
                  <a:pt x="372" y="0"/>
                  <a:pt x="34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30" name="Freeform 64"/>
          <p:cNvSpPr>
            <a:spLocks noChangeArrowheads="1"/>
          </p:cNvSpPr>
          <p:nvPr/>
        </p:nvSpPr>
        <p:spPr bwMode="auto">
          <a:xfrm>
            <a:off x="6732588" y="1506538"/>
            <a:ext cx="200025" cy="195262"/>
          </a:xfrm>
          <a:custGeom>
            <a:avLst/>
            <a:gdLst>
              <a:gd name="T0" fmla="*/ 100013 w 444"/>
              <a:gd name="T1" fmla="*/ 0 h 435"/>
              <a:gd name="T2" fmla="*/ 127944 w 444"/>
              <a:gd name="T3" fmla="*/ 71821 h 435"/>
              <a:gd name="T4" fmla="*/ 199574 w 444"/>
              <a:gd name="T5" fmla="*/ 71821 h 435"/>
              <a:gd name="T6" fmla="*/ 139657 w 444"/>
              <a:gd name="T7" fmla="*/ 115362 h 435"/>
              <a:gd name="T8" fmla="*/ 159479 w 444"/>
              <a:gd name="T9" fmla="*/ 194813 h 435"/>
              <a:gd name="T10" fmla="*/ 100013 w 444"/>
              <a:gd name="T11" fmla="*/ 146783 h 435"/>
              <a:gd name="T12" fmla="*/ 39645 w 444"/>
              <a:gd name="T13" fmla="*/ 194813 h 435"/>
              <a:gd name="T14" fmla="*/ 59917 w 444"/>
              <a:gd name="T15" fmla="*/ 115362 h 435"/>
              <a:gd name="T16" fmla="*/ 0 w 444"/>
              <a:gd name="T17" fmla="*/ 71821 h 435"/>
              <a:gd name="T18" fmla="*/ 72081 w 444"/>
              <a:gd name="T19" fmla="*/ 71821 h 435"/>
              <a:gd name="T20" fmla="*/ 100013 w 444"/>
              <a:gd name="T21" fmla="*/ 0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4" h="435">
                <a:moveTo>
                  <a:pt x="222" y="0"/>
                </a:moveTo>
                <a:lnTo>
                  <a:pt x="284" y="160"/>
                </a:lnTo>
                <a:lnTo>
                  <a:pt x="443" y="160"/>
                </a:lnTo>
                <a:lnTo>
                  <a:pt x="310" y="257"/>
                </a:lnTo>
                <a:lnTo>
                  <a:pt x="354" y="434"/>
                </a:lnTo>
                <a:lnTo>
                  <a:pt x="222" y="327"/>
                </a:lnTo>
                <a:lnTo>
                  <a:pt x="88" y="434"/>
                </a:lnTo>
                <a:lnTo>
                  <a:pt x="133" y="257"/>
                </a:lnTo>
                <a:lnTo>
                  <a:pt x="0" y="160"/>
                </a:lnTo>
                <a:lnTo>
                  <a:pt x="160" y="160"/>
                </a:lnTo>
                <a:lnTo>
                  <a:pt x="222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31" name="Freeform 65"/>
          <p:cNvSpPr>
            <a:spLocks noChangeArrowheads="1"/>
          </p:cNvSpPr>
          <p:nvPr/>
        </p:nvSpPr>
        <p:spPr bwMode="auto">
          <a:xfrm>
            <a:off x="949325" y="2400300"/>
            <a:ext cx="188913" cy="187325"/>
          </a:xfrm>
          <a:custGeom>
            <a:avLst/>
            <a:gdLst>
              <a:gd name="T0" fmla="*/ 172604 w 417"/>
              <a:gd name="T1" fmla="*/ 91192 h 417"/>
              <a:gd name="T2" fmla="*/ 172604 w 417"/>
              <a:gd name="T3" fmla="*/ 91192 h 417"/>
              <a:gd name="T4" fmla="*/ 188460 w 417"/>
              <a:gd name="T5" fmla="*/ 63340 h 417"/>
              <a:gd name="T6" fmla="*/ 184836 w 417"/>
              <a:gd name="T7" fmla="*/ 47617 h 417"/>
              <a:gd name="T8" fmla="*/ 152671 w 417"/>
              <a:gd name="T9" fmla="*/ 35488 h 417"/>
              <a:gd name="T10" fmla="*/ 144516 w 417"/>
              <a:gd name="T11" fmla="*/ 7637 h 417"/>
              <a:gd name="T12" fmla="*/ 124583 w 417"/>
              <a:gd name="T13" fmla="*/ 0 h 417"/>
              <a:gd name="T14" fmla="*/ 96495 w 417"/>
              <a:gd name="T15" fmla="*/ 15723 h 417"/>
              <a:gd name="T16" fmla="*/ 68407 w 417"/>
              <a:gd name="T17" fmla="*/ 0 h 417"/>
              <a:gd name="T18" fmla="*/ 48474 w 417"/>
              <a:gd name="T19" fmla="*/ 7637 h 417"/>
              <a:gd name="T20" fmla="*/ 40320 w 417"/>
              <a:gd name="T21" fmla="*/ 35488 h 417"/>
              <a:gd name="T22" fmla="*/ 8155 w 417"/>
              <a:gd name="T23" fmla="*/ 47617 h 417"/>
              <a:gd name="T24" fmla="*/ 0 w 417"/>
              <a:gd name="T25" fmla="*/ 63340 h 417"/>
              <a:gd name="T26" fmla="*/ 19933 w 417"/>
              <a:gd name="T27" fmla="*/ 91192 h 417"/>
              <a:gd name="T28" fmla="*/ 0 w 417"/>
              <a:gd name="T29" fmla="*/ 123536 h 417"/>
              <a:gd name="T30" fmla="*/ 8155 w 417"/>
              <a:gd name="T31" fmla="*/ 139258 h 417"/>
              <a:gd name="T32" fmla="*/ 40320 w 417"/>
              <a:gd name="T33" fmla="*/ 147344 h 417"/>
              <a:gd name="T34" fmla="*/ 48474 w 417"/>
              <a:gd name="T35" fmla="*/ 178790 h 417"/>
              <a:gd name="T36" fmla="*/ 68407 w 417"/>
              <a:gd name="T37" fmla="*/ 186876 h 417"/>
              <a:gd name="T38" fmla="*/ 96495 w 417"/>
              <a:gd name="T39" fmla="*/ 167110 h 417"/>
              <a:gd name="T40" fmla="*/ 124583 w 417"/>
              <a:gd name="T41" fmla="*/ 186876 h 417"/>
              <a:gd name="T42" fmla="*/ 144516 w 417"/>
              <a:gd name="T43" fmla="*/ 178790 h 417"/>
              <a:gd name="T44" fmla="*/ 152671 w 417"/>
              <a:gd name="T45" fmla="*/ 147344 h 417"/>
              <a:gd name="T46" fmla="*/ 184836 w 417"/>
              <a:gd name="T47" fmla="*/ 139258 h 417"/>
              <a:gd name="T48" fmla="*/ 188460 w 417"/>
              <a:gd name="T49" fmla="*/ 119043 h 417"/>
              <a:gd name="T50" fmla="*/ 172604 w 417"/>
              <a:gd name="T51" fmla="*/ 91192 h 417"/>
              <a:gd name="T52" fmla="*/ 96495 w 417"/>
              <a:gd name="T53" fmla="*/ 131172 h 417"/>
              <a:gd name="T54" fmla="*/ 96495 w 417"/>
              <a:gd name="T55" fmla="*/ 131172 h 417"/>
              <a:gd name="T56" fmla="*/ 56629 w 417"/>
              <a:gd name="T57" fmla="*/ 91192 h 417"/>
              <a:gd name="T58" fmla="*/ 96495 w 417"/>
              <a:gd name="T59" fmla="*/ 51660 h 417"/>
              <a:gd name="T60" fmla="*/ 136362 w 417"/>
              <a:gd name="T61" fmla="*/ 91192 h 417"/>
              <a:gd name="T62" fmla="*/ 96495 w 417"/>
              <a:gd name="T63" fmla="*/ 131172 h 41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17" h="417">
                <a:moveTo>
                  <a:pt x="381" y="203"/>
                </a:moveTo>
                <a:lnTo>
                  <a:pt x="381" y="203"/>
                </a:lnTo>
                <a:cubicBezTo>
                  <a:pt x="381" y="177"/>
                  <a:pt x="399" y="159"/>
                  <a:pt x="416" y="141"/>
                </a:cubicBezTo>
                <a:cubicBezTo>
                  <a:pt x="416" y="132"/>
                  <a:pt x="408" y="115"/>
                  <a:pt x="408" y="106"/>
                </a:cubicBezTo>
                <a:cubicBezTo>
                  <a:pt x="372" y="115"/>
                  <a:pt x="354" y="97"/>
                  <a:pt x="337" y="79"/>
                </a:cubicBezTo>
                <a:cubicBezTo>
                  <a:pt x="319" y="62"/>
                  <a:pt x="310" y="44"/>
                  <a:pt x="319" y="17"/>
                </a:cubicBezTo>
                <a:cubicBezTo>
                  <a:pt x="310" y="9"/>
                  <a:pt x="293" y="0"/>
                  <a:pt x="275" y="0"/>
                </a:cubicBezTo>
                <a:cubicBezTo>
                  <a:pt x="266" y="17"/>
                  <a:pt x="240" y="35"/>
                  <a:pt x="213" y="35"/>
                </a:cubicBezTo>
                <a:cubicBezTo>
                  <a:pt x="187" y="35"/>
                  <a:pt x="160" y="17"/>
                  <a:pt x="151" y="0"/>
                </a:cubicBezTo>
                <a:cubicBezTo>
                  <a:pt x="133" y="0"/>
                  <a:pt x="116" y="9"/>
                  <a:pt x="107" y="17"/>
                </a:cubicBezTo>
                <a:cubicBezTo>
                  <a:pt x="116" y="44"/>
                  <a:pt x="107" y="62"/>
                  <a:pt x="89" y="79"/>
                </a:cubicBezTo>
                <a:cubicBezTo>
                  <a:pt x="72" y="97"/>
                  <a:pt x="44" y="115"/>
                  <a:pt x="18" y="106"/>
                </a:cubicBezTo>
                <a:cubicBezTo>
                  <a:pt x="18" y="115"/>
                  <a:pt x="9" y="132"/>
                  <a:pt x="0" y="141"/>
                </a:cubicBezTo>
                <a:cubicBezTo>
                  <a:pt x="27" y="159"/>
                  <a:pt x="44" y="177"/>
                  <a:pt x="44" y="203"/>
                </a:cubicBezTo>
                <a:cubicBezTo>
                  <a:pt x="44" y="230"/>
                  <a:pt x="27" y="256"/>
                  <a:pt x="0" y="275"/>
                </a:cubicBezTo>
                <a:cubicBezTo>
                  <a:pt x="9" y="283"/>
                  <a:pt x="18" y="301"/>
                  <a:pt x="18" y="310"/>
                </a:cubicBezTo>
                <a:cubicBezTo>
                  <a:pt x="44" y="310"/>
                  <a:pt x="72" y="310"/>
                  <a:pt x="89" y="328"/>
                </a:cubicBezTo>
                <a:cubicBezTo>
                  <a:pt x="107" y="345"/>
                  <a:pt x="116" y="372"/>
                  <a:pt x="107" y="398"/>
                </a:cubicBezTo>
                <a:cubicBezTo>
                  <a:pt x="116" y="407"/>
                  <a:pt x="133" y="407"/>
                  <a:pt x="151" y="416"/>
                </a:cubicBezTo>
                <a:cubicBezTo>
                  <a:pt x="160" y="389"/>
                  <a:pt x="187" y="372"/>
                  <a:pt x="213" y="372"/>
                </a:cubicBezTo>
                <a:cubicBezTo>
                  <a:pt x="240" y="372"/>
                  <a:pt x="266" y="389"/>
                  <a:pt x="275" y="416"/>
                </a:cubicBezTo>
                <a:cubicBezTo>
                  <a:pt x="293" y="407"/>
                  <a:pt x="310" y="407"/>
                  <a:pt x="319" y="398"/>
                </a:cubicBezTo>
                <a:cubicBezTo>
                  <a:pt x="310" y="372"/>
                  <a:pt x="319" y="345"/>
                  <a:pt x="337" y="328"/>
                </a:cubicBezTo>
                <a:cubicBezTo>
                  <a:pt x="354" y="310"/>
                  <a:pt x="372" y="301"/>
                  <a:pt x="408" y="310"/>
                </a:cubicBezTo>
                <a:cubicBezTo>
                  <a:pt x="408" y="292"/>
                  <a:pt x="416" y="283"/>
                  <a:pt x="416" y="265"/>
                </a:cubicBezTo>
                <a:cubicBezTo>
                  <a:pt x="399" y="256"/>
                  <a:pt x="381" y="230"/>
                  <a:pt x="381" y="203"/>
                </a:cubicBezTo>
                <a:close/>
                <a:moveTo>
                  <a:pt x="213" y="292"/>
                </a:moveTo>
                <a:lnTo>
                  <a:pt x="213" y="292"/>
                </a:lnTo>
                <a:cubicBezTo>
                  <a:pt x="160" y="292"/>
                  <a:pt x="125" y="256"/>
                  <a:pt x="125" y="203"/>
                </a:cubicBezTo>
                <a:cubicBezTo>
                  <a:pt x="125" y="159"/>
                  <a:pt x="160" y="115"/>
                  <a:pt x="213" y="115"/>
                </a:cubicBezTo>
                <a:cubicBezTo>
                  <a:pt x="266" y="115"/>
                  <a:pt x="301" y="159"/>
                  <a:pt x="301" y="203"/>
                </a:cubicBezTo>
                <a:cubicBezTo>
                  <a:pt x="301" y="256"/>
                  <a:pt x="266" y="292"/>
                  <a:pt x="213" y="2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32" name="Freeform 66"/>
          <p:cNvSpPr>
            <a:spLocks noChangeArrowheads="1"/>
          </p:cNvSpPr>
          <p:nvPr/>
        </p:nvSpPr>
        <p:spPr bwMode="auto">
          <a:xfrm>
            <a:off x="5392738" y="1943100"/>
            <a:ext cx="207962" cy="207963"/>
          </a:xfrm>
          <a:custGeom>
            <a:avLst/>
            <a:gdLst>
              <a:gd name="T0" fmla="*/ 183655 w 462"/>
              <a:gd name="T1" fmla="*/ 24307 h 462"/>
              <a:gd name="T2" fmla="*/ 183655 w 462"/>
              <a:gd name="T3" fmla="*/ 24307 h 462"/>
              <a:gd name="T4" fmla="*/ 131439 w 462"/>
              <a:gd name="T5" fmla="*/ 8553 h 462"/>
              <a:gd name="T6" fmla="*/ 103531 w 462"/>
              <a:gd name="T7" fmla="*/ 36011 h 462"/>
              <a:gd name="T8" fmla="*/ 95879 w 462"/>
              <a:gd name="T9" fmla="*/ 72022 h 462"/>
              <a:gd name="T10" fmla="*/ 3601 w 462"/>
              <a:gd name="T11" fmla="*/ 163400 h 462"/>
              <a:gd name="T12" fmla="*/ 15755 w 462"/>
              <a:gd name="T13" fmla="*/ 191758 h 462"/>
              <a:gd name="T14" fmla="*/ 44113 w 462"/>
              <a:gd name="T15" fmla="*/ 203912 h 462"/>
              <a:gd name="T16" fmla="*/ 135490 w 462"/>
              <a:gd name="T17" fmla="*/ 111634 h 462"/>
              <a:gd name="T18" fmla="*/ 171501 w 462"/>
              <a:gd name="T19" fmla="*/ 103982 h 462"/>
              <a:gd name="T20" fmla="*/ 199409 w 462"/>
              <a:gd name="T21" fmla="*/ 76073 h 462"/>
              <a:gd name="T22" fmla="*/ 183655 w 462"/>
              <a:gd name="T23" fmla="*/ 24307 h 462"/>
              <a:gd name="T24" fmla="*/ 83725 w 462"/>
              <a:gd name="T25" fmla="*/ 115685 h 462"/>
              <a:gd name="T26" fmla="*/ 83725 w 462"/>
              <a:gd name="T27" fmla="*/ 115685 h 462"/>
              <a:gd name="T28" fmla="*/ 87776 w 462"/>
              <a:gd name="T29" fmla="*/ 99930 h 462"/>
              <a:gd name="T30" fmla="*/ 103531 w 462"/>
              <a:gd name="T31" fmla="*/ 95879 h 462"/>
              <a:gd name="T32" fmla="*/ 99480 w 462"/>
              <a:gd name="T33" fmla="*/ 111634 h 462"/>
              <a:gd name="T34" fmla="*/ 83725 w 462"/>
              <a:gd name="T35" fmla="*/ 115685 h 462"/>
              <a:gd name="T36" fmla="*/ 159348 w 462"/>
              <a:gd name="T37" fmla="*/ 52216 h 462"/>
              <a:gd name="T38" fmla="*/ 159348 w 462"/>
              <a:gd name="T39" fmla="*/ 52216 h 462"/>
              <a:gd name="T40" fmla="*/ 139542 w 462"/>
              <a:gd name="T41" fmla="*/ 16205 h 462"/>
              <a:gd name="T42" fmla="*/ 175552 w 462"/>
              <a:gd name="T43" fmla="*/ 32410 h 462"/>
              <a:gd name="T44" fmla="*/ 191307 w 462"/>
              <a:gd name="T45" fmla="*/ 67971 h 462"/>
              <a:gd name="T46" fmla="*/ 159348 w 462"/>
              <a:gd name="T47" fmla="*/ 52216 h 4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2" h="462">
                <a:moveTo>
                  <a:pt x="408" y="54"/>
                </a:moveTo>
                <a:lnTo>
                  <a:pt x="408" y="54"/>
                </a:lnTo>
                <a:cubicBezTo>
                  <a:pt x="363" y="19"/>
                  <a:pt x="310" y="0"/>
                  <a:pt x="292" y="19"/>
                </a:cubicBezTo>
                <a:cubicBezTo>
                  <a:pt x="230" y="80"/>
                  <a:pt x="230" y="80"/>
                  <a:pt x="230" y="80"/>
                </a:cubicBezTo>
                <a:cubicBezTo>
                  <a:pt x="221" y="89"/>
                  <a:pt x="213" y="125"/>
                  <a:pt x="213" y="160"/>
                </a:cubicBezTo>
                <a:cubicBezTo>
                  <a:pt x="8" y="363"/>
                  <a:pt x="8" y="363"/>
                  <a:pt x="8" y="363"/>
                </a:cubicBezTo>
                <a:cubicBezTo>
                  <a:pt x="0" y="372"/>
                  <a:pt x="8" y="408"/>
                  <a:pt x="35" y="426"/>
                </a:cubicBezTo>
                <a:cubicBezTo>
                  <a:pt x="62" y="453"/>
                  <a:pt x="89" y="461"/>
                  <a:pt x="98" y="453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36" y="248"/>
                  <a:pt x="372" y="240"/>
                  <a:pt x="381" y="231"/>
                </a:cubicBezTo>
                <a:cubicBezTo>
                  <a:pt x="443" y="169"/>
                  <a:pt x="443" y="169"/>
                  <a:pt x="443" y="169"/>
                </a:cubicBezTo>
                <a:cubicBezTo>
                  <a:pt x="461" y="151"/>
                  <a:pt x="452" y="98"/>
                  <a:pt x="408" y="54"/>
                </a:cubicBezTo>
                <a:close/>
                <a:moveTo>
                  <a:pt x="186" y="257"/>
                </a:moveTo>
                <a:lnTo>
                  <a:pt x="186" y="257"/>
                </a:lnTo>
                <a:cubicBezTo>
                  <a:pt x="177" y="248"/>
                  <a:pt x="177" y="231"/>
                  <a:pt x="195" y="222"/>
                </a:cubicBezTo>
                <a:cubicBezTo>
                  <a:pt x="204" y="204"/>
                  <a:pt x="221" y="204"/>
                  <a:pt x="230" y="213"/>
                </a:cubicBezTo>
                <a:cubicBezTo>
                  <a:pt x="239" y="222"/>
                  <a:pt x="239" y="240"/>
                  <a:pt x="221" y="248"/>
                </a:cubicBezTo>
                <a:cubicBezTo>
                  <a:pt x="213" y="266"/>
                  <a:pt x="195" y="266"/>
                  <a:pt x="186" y="257"/>
                </a:cubicBezTo>
                <a:close/>
                <a:moveTo>
                  <a:pt x="354" y="116"/>
                </a:moveTo>
                <a:lnTo>
                  <a:pt x="354" y="116"/>
                </a:lnTo>
                <a:cubicBezTo>
                  <a:pt x="319" y="80"/>
                  <a:pt x="310" y="36"/>
                  <a:pt x="310" y="36"/>
                </a:cubicBezTo>
                <a:cubicBezTo>
                  <a:pt x="319" y="27"/>
                  <a:pt x="354" y="44"/>
                  <a:pt x="390" y="72"/>
                </a:cubicBezTo>
                <a:cubicBezTo>
                  <a:pt x="425" y="107"/>
                  <a:pt x="434" y="142"/>
                  <a:pt x="425" y="151"/>
                </a:cubicBezTo>
                <a:cubicBezTo>
                  <a:pt x="425" y="151"/>
                  <a:pt x="381" y="142"/>
                  <a:pt x="354" y="1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33" name="Freeform 67"/>
          <p:cNvSpPr>
            <a:spLocks noChangeArrowheads="1"/>
          </p:cNvSpPr>
          <p:nvPr/>
        </p:nvSpPr>
        <p:spPr bwMode="auto">
          <a:xfrm>
            <a:off x="500063" y="2349500"/>
            <a:ext cx="204787" cy="238125"/>
          </a:xfrm>
          <a:custGeom>
            <a:avLst/>
            <a:gdLst>
              <a:gd name="T0" fmla="*/ 196198 w 453"/>
              <a:gd name="T1" fmla="*/ 83098 h 533"/>
              <a:gd name="T2" fmla="*/ 196198 w 453"/>
              <a:gd name="T3" fmla="*/ 83098 h 533"/>
              <a:gd name="T4" fmla="*/ 19891 w 453"/>
              <a:gd name="T5" fmla="*/ 71482 h 533"/>
              <a:gd name="T6" fmla="*/ 0 w 453"/>
              <a:gd name="T7" fmla="*/ 79524 h 533"/>
              <a:gd name="T8" fmla="*/ 39782 w 453"/>
              <a:gd name="T9" fmla="*/ 237678 h 533"/>
              <a:gd name="T10" fmla="*/ 63742 w 453"/>
              <a:gd name="T11" fmla="*/ 237678 h 533"/>
              <a:gd name="T12" fmla="*/ 43851 w 453"/>
              <a:gd name="T13" fmla="*/ 158601 h 533"/>
              <a:gd name="T14" fmla="*/ 200266 w 453"/>
              <a:gd name="T15" fmla="*/ 87119 h 533"/>
              <a:gd name="T16" fmla="*/ 196198 w 453"/>
              <a:gd name="T17" fmla="*/ 83098 h 5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53" h="533">
                <a:moveTo>
                  <a:pt x="434" y="186"/>
                </a:moveTo>
                <a:lnTo>
                  <a:pt x="434" y="186"/>
                </a:lnTo>
                <a:cubicBezTo>
                  <a:pt x="151" y="301"/>
                  <a:pt x="266" y="0"/>
                  <a:pt x="44" y="160"/>
                </a:cubicBezTo>
                <a:cubicBezTo>
                  <a:pt x="0" y="178"/>
                  <a:pt x="0" y="178"/>
                  <a:pt x="0" y="178"/>
                </a:cubicBezTo>
                <a:cubicBezTo>
                  <a:pt x="88" y="532"/>
                  <a:pt x="88" y="532"/>
                  <a:pt x="88" y="532"/>
                </a:cubicBezTo>
                <a:cubicBezTo>
                  <a:pt x="141" y="532"/>
                  <a:pt x="141" y="532"/>
                  <a:pt x="141" y="532"/>
                </a:cubicBezTo>
                <a:cubicBezTo>
                  <a:pt x="97" y="355"/>
                  <a:pt x="97" y="355"/>
                  <a:pt x="97" y="355"/>
                </a:cubicBezTo>
                <a:cubicBezTo>
                  <a:pt x="293" y="195"/>
                  <a:pt x="213" y="532"/>
                  <a:pt x="443" y="195"/>
                </a:cubicBezTo>
                <a:cubicBezTo>
                  <a:pt x="452" y="195"/>
                  <a:pt x="443" y="186"/>
                  <a:pt x="434" y="18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34" name="Freeform 68"/>
          <p:cNvSpPr>
            <a:spLocks noChangeArrowheads="1"/>
          </p:cNvSpPr>
          <p:nvPr/>
        </p:nvSpPr>
        <p:spPr bwMode="auto">
          <a:xfrm>
            <a:off x="6291263" y="1947863"/>
            <a:ext cx="192087" cy="207962"/>
          </a:xfrm>
          <a:custGeom>
            <a:avLst/>
            <a:gdLst>
              <a:gd name="T0" fmla="*/ 147447 w 426"/>
              <a:gd name="T1" fmla="*/ 83725 h 462"/>
              <a:gd name="T2" fmla="*/ 147447 w 426"/>
              <a:gd name="T3" fmla="*/ 83725 h 462"/>
              <a:gd name="T4" fmla="*/ 67636 w 426"/>
              <a:gd name="T5" fmla="*/ 8102 h 462"/>
              <a:gd name="T6" fmla="*/ 43738 w 426"/>
              <a:gd name="T7" fmla="*/ 4501 h 462"/>
              <a:gd name="T8" fmla="*/ 31564 w 426"/>
              <a:gd name="T9" fmla="*/ 24307 h 462"/>
              <a:gd name="T10" fmla="*/ 15782 w 426"/>
              <a:gd name="T11" fmla="*/ 131889 h 462"/>
              <a:gd name="T12" fmla="*/ 11724 w 426"/>
              <a:gd name="T13" fmla="*/ 183655 h 462"/>
              <a:gd name="T14" fmla="*/ 111825 w 426"/>
              <a:gd name="T15" fmla="*/ 187706 h 462"/>
              <a:gd name="T16" fmla="*/ 183520 w 426"/>
              <a:gd name="T17" fmla="*/ 119736 h 462"/>
              <a:gd name="T18" fmla="*/ 147447 w 426"/>
              <a:gd name="T19" fmla="*/ 83725 h 462"/>
              <a:gd name="T20" fmla="*/ 107316 w 426"/>
              <a:gd name="T21" fmla="*/ 176002 h 462"/>
              <a:gd name="T22" fmla="*/ 107316 w 426"/>
              <a:gd name="T23" fmla="*/ 176002 h 462"/>
              <a:gd name="T24" fmla="*/ 23898 w 426"/>
              <a:gd name="T25" fmla="*/ 176002 h 462"/>
              <a:gd name="T26" fmla="*/ 87476 w 426"/>
              <a:gd name="T27" fmla="*/ 127838 h 462"/>
              <a:gd name="T28" fmla="*/ 167738 w 426"/>
              <a:gd name="T29" fmla="*/ 123787 h 462"/>
              <a:gd name="T30" fmla="*/ 107316 w 426"/>
              <a:gd name="T31" fmla="*/ 176002 h 462"/>
              <a:gd name="T32" fmla="*/ 91534 w 426"/>
              <a:gd name="T33" fmla="*/ 135490 h 462"/>
              <a:gd name="T34" fmla="*/ 91534 w 426"/>
              <a:gd name="T35" fmla="*/ 135490 h 462"/>
              <a:gd name="T36" fmla="*/ 43738 w 426"/>
              <a:gd name="T37" fmla="*/ 163399 h 462"/>
              <a:gd name="T38" fmla="*/ 75302 w 426"/>
              <a:gd name="T39" fmla="*/ 163399 h 462"/>
              <a:gd name="T40" fmla="*/ 99651 w 426"/>
              <a:gd name="T41" fmla="*/ 131889 h 462"/>
              <a:gd name="T42" fmla="*/ 99651 w 426"/>
              <a:gd name="T43" fmla="*/ 131889 h 462"/>
              <a:gd name="T44" fmla="*/ 91534 w 426"/>
              <a:gd name="T45" fmla="*/ 135490 h 4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26" h="462">
                <a:moveTo>
                  <a:pt x="327" y="186"/>
                </a:moveTo>
                <a:lnTo>
                  <a:pt x="327" y="186"/>
                </a:lnTo>
                <a:cubicBezTo>
                  <a:pt x="274" y="63"/>
                  <a:pt x="238" y="18"/>
                  <a:pt x="150" y="18"/>
                </a:cubicBezTo>
                <a:cubicBezTo>
                  <a:pt x="114" y="18"/>
                  <a:pt x="123" y="0"/>
                  <a:pt x="97" y="10"/>
                </a:cubicBezTo>
                <a:cubicBezTo>
                  <a:pt x="70" y="18"/>
                  <a:pt x="97" y="27"/>
                  <a:pt x="70" y="54"/>
                </a:cubicBezTo>
                <a:cubicBezTo>
                  <a:pt x="0" y="107"/>
                  <a:pt x="8" y="169"/>
                  <a:pt x="35" y="293"/>
                </a:cubicBezTo>
                <a:cubicBezTo>
                  <a:pt x="53" y="346"/>
                  <a:pt x="8" y="354"/>
                  <a:pt x="26" y="408"/>
                </a:cubicBezTo>
                <a:cubicBezTo>
                  <a:pt x="35" y="444"/>
                  <a:pt x="141" y="461"/>
                  <a:pt x="248" y="417"/>
                </a:cubicBezTo>
                <a:cubicBezTo>
                  <a:pt x="354" y="382"/>
                  <a:pt x="425" y="301"/>
                  <a:pt x="407" y="266"/>
                </a:cubicBezTo>
                <a:cubicBezTo>
                  <a:pt x="389" y="213"/>
                  <a:pt x="354" y="239"/>
                  <a:pt x="327" y="186"/>
                </a:cubicBezTo>
                <a:close/>
                <a:moveTo>
                  <a:pt x="238" y="391"/>
                </a:moveTo>
                <a:lnTo>
                  <a:pt x="238" y="391"/>
                </a:lnTo>
                <a:cubicBezTo>
                  <a:pt x="141" y="426"/>
                  <a:pt x="61" y="399"/>
                  <a:pt x="53" y="391"/>
                </a:cubicBezTo>
                <a:cubicBezTo>
                  <a:pt x="53" y="382"/>
                  <a:pt x="88" y="319"/>
                  <a:pt x="194" y="284"/>
                </a:cubicBezTo>
                <a:cubicBezTo>
                  <a:pt x="310" y="239"/>
                  <a:pt x="372" y="257"/>
                  <a:pt x="372" y="275"/>
                </a:cubicBezTo>
                <a:cubicBezTo>
                  <a:pt x="380" y="284"/>
                  <a:pt x="336" y="354"/>
                  <a:pt x="238" y="391"/>
                </a:cubicBezTo>
                <a:close/>
                <a:moveTo>
                  <a:pt x="203" y="301"/>
                </a:moveTo>
                <a:lnTo>
                  <a:pt x="203" y="301"/>
                </a:lnTo>
                <a:cubicBezTo>
                  <a:pt x="150" y="319"/>
                  <a:pt x="123" y="337"/>
                  <a:pt x="97" y="363"/>
                </a:cubicBezTo>
                <a:cubicBezTo>
                  <a:pt x="114" y="373"/>
                  <a:pt x="141" y="382"/>
                  <a:pt x="167" y="363"/>
                </a:cubicBezTo>
                <a:cubicBezTo>
                  <a:pt x="212" y="354"/>
                  <a:pt x="230" y="319"/>
                  <a:pt x="221" y="293"/>
                </a:cubicBezTo>
                <a:cubicBezTo>
                  <a:pt x="221" y="293"/>
                  <a:pt x="212" y="301"/>
                  <a:pt x="203" y="3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35" name="Freeform 69"/>
          <p:cNvSpPr>
            <a:spLocks noChangeArrowheads="1"/>
          </p:cNvSpPr>
          <p:nvPr/>
        </p:nvSpPr>
        <p:spPr bwMode="auto">
          <a:xfrm>
            <a:off x="5834063" y="1951038"/>
            <a:ext cx="215900" cy="192087"/>
          </a:xfrm>
          <a:custGeom>
            <a:avLst/>
            <a:gdLst>
              <a:gd name="T0" fmla="*/ 11719 w 479"/>
              <a:gd name="T1" fmla="*/ 55462 h 426"/>
              <a:gd name="T2" fmla="*/ 11719 w 479"/>
              <a:gd name="T3" fmla="*/ 55462 h 426"/>
              <a:gd name="T4" fmla="*/ 203280 w 479"/>
              <a:gd name="T5" fmla="*/ 55462 h 426"/>
              <a:gd name="T6" fmla="*/ 203280 w 479"/>
              <a:gd name="T7" fmla="*/ 47796 h 426"/>
              <a:gd name="T8" fmla="*/ 159559 w 479"/>
              <a:gd name="T9" fmla="*/ 35622 h 426"/>
              <a:gd name="T10" fmla="*/ 151446 w 479"/>
              <a:gd name="T11" fmla="*/ 35622 h 426"/>
              <a:gd name="T12" fmla="*/ 151446 w 479"/>
              <a:gd name="T13" fmla="*/ 0 h 426"/>
              <a:gd name="T14" fmla="*/ 63553 w 479"/>
              <a:gd name="T15" fmla="*/ 0 h 426"/>
              <a:gd name="T16" fmla="*/ 63553 w 479"/>
              <a:gd name="T17" fmla="*/ 35622 h 426"/>
              <a:gd name="T18" fmla="*/ 55891 w 479"/>
              <a:gd name="T19" fmla="*/ 35622 h 426"/>
              <a:gd name="T20" fmla="*/ 11719 w 479"/>
              <a:gd name="T21" fmla="*/ 47796 h 426"/>
              <a:gd name="T22" fmla="*/ 11719 w 479"/>
              <a:gd name="T23" fmla="*/ 55462 h 426"/>
              <a:gd name="T24" fmla="*/ 203280 w 479"/>
              <a:gd name="T25" fmla="*/ 71694 h 426"/>
              <a:gd name="T26" fmla="*/ 203280 w 479"/>
              <a:gd name="T27" fmla="*/ 71694 h 426"/>
              <a:gd name="T28" fmla="*/ 11719 w 479"/>
              <a:gd name="T29" fmla="*/ 71694 h 426"/>
              <a:gd name="T30" fmla="*/ 0 w 479"/>
              <a:gd name="T31" fmla="*/ 83418 h 426"/>
              <a:gd name="T32" fmla="*/ 0 w 479"/>
              <a:gd name="T33" fmla="*/ 123549 h 426"/>
              <a:gd name="T34" fmla="*/ 11719 w 479"/>
              <a:gd name="T35" fmla="*/ 135273 h 426"/>
              <a:gd name="T36" fmla="*/ 32002 w 479"/>
              <a:gd name="T37" fmla="*/ 135273 h 426"/>
              <a:gd name="T38" fmla="*/ 23889 w 479"/>
              <a:gd name="T39" fmla="*/ 191636 h 426"/>
              <a:gd name="T40" fmla="*/ 191561 w 479"/>
              <a:gd name="T41" fmla="*/ 191636 h 426"/>
              <a:gd name="T42" fmla="*/ 183447 w 479"/>
              <a:gd name="T43" fmla="*/ 135273 h 426"/>
              <a:gd name="T44" fmla="*/ 203280 w 479"/>
              <a:gd name="T45" fmla="*/ 135273 h 426"/>
              <a:gd name="T46" fmla="*/ 215449 w 479"/>
              <a:gd name="T47" fmla="*/ 123549 h 426"/>
              <a:gd name="T48" fmla="*/ 215449 w 479"/>
              <a:gd name="T49" fmla="*/ 83418 h 426"/>
              <a:gd name="T50" fmla="*/ 203280 w 479"/>
              <a:gd name="T51" fmla="*/ 71694 h 426"/>
              <a:gd name="T52" fmla="*/ 43721 w 479"/>
              <a:gd name="T53" fmla="*/ 167738 h 426"/>
              <a:gd name="T54" fmla="*/ 43721 w 479"/>
              <a:gd name="T55" fmla="*/ 167738 h 426"/>
              <a:gd name="T56" fmla="*/ 59496 w 479"/>
              <a:gd name="T57" fmla="*/ 95593 h 426"/>
              <a:gd name="T58" fmla="*/ 155502 w 479"/>
              <a:gd name="T59" fmla="*/ 95593 h 426"/>
              <a:gd name="T60" fmla="*/ 171728 w 479"/>
              <a:gd name="T61" fmla="*/ 167738 h 426"/>
              <a:gd name="T62" fmla="*/ 43721 w 479"/>
              <a:gd name="T63" fmla="*/ 167738 h 42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79" h="426">
                <a:moveTo>
                  <a:pt x="26" y="123"/>
                </a:moveTo>
                <a:lnTo>
                  <a:pt x="26" y="123"/>
                </a:lnTo>
                <a:cubicBezTo>
                  <a:pt x="451" y="123"/>
                  <a:pt x="451" y="123"/>
                  <a:pt x="451" y="123"/>
                </a:cubicBezTo>
                <a:cubicBezTo>
                  <a:pt x="460" y="123"/>
                  <a:pt x="460" y="115"/>
                  <a:pt x="451" y="106"/>
                </a:cubicBezTo>
                <a:cubicBezTo>
                  <a:pt x="451" y="106"/>
                  <a:pt x="372" y="79"/>
                  <a:pt x="354" y="79"/>
                </a:cubicBezTo>
                <a:cubicBezTo>
                  <a:pt x="336" y="79"/>
                  <a:pt x="336" y="79"/>
                  <a:pt x="336" y="79"/>
                </a:cubicBezTo>
                <a:cubicBezTo>
                  <a:pt x="336" y="0"/>
                  <a:pt x="336" y="0"/>
                  <a:pt x="336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06" y="79"/>
                  <a:pt x="26" y="106"/>
                  <a:pt x="26" y="106"/>
                </a:cubicBezTo>
                <a:cubicBezTo>
                  <a:pt x="17" y="115"/>
                  <a:pt x="17" y="123"/>
                  <a:pt x="26" y="123"/>
                </a:cubicBezTo>
                <a:close/>
                <a:moveTo>
                  <a:pt x="451" y="159"/>
                </a:moveTo>
                <a:lnTo>
                  <a:pt x="451" y="159"/>
                </a:lnTo>
                <a:cubicBezTo>
                  <a:pt x="26" y="159"/>
                  <a:pt x="26" y="159"/>
                  <a:pt x="26" y="159"/>
                </a:cubicBezTo>
                <a:cubicBezTo>
                  <a:pt x="8" y="159"/>
                  <a:pt x="0" y="168"/>
                  <a:pt x="0" y="185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283"/>
                  <a:pt x="8" y="300"/>
                  <a:pt x="26" y="300"/>
                </a:cubicBezTo>
                <a:cubicBezTo>
                  <a:pt x="71" y="300"/>
                  <a:pt x="71" y="300"/>
                  <a:pt x="71" y="300"/>
                </a:cubicBezTo>
                <a:cubicBezTo>
                  <a:pt x="53" y="425"/>
                  <a:pt x="53" y="425"/>
                  <a:pt x="53" y="425"/>
                </a:cubicBezTo>
                <a:cubicBezTo>
                  <a:pt x="425" y="425"/>
                  <a:pt x="425" y="425"/>
                  <a:pt x="425" y="425"/>
                </a:cubicBezTo>
                <a:cubicBezTo>
                  <a:pt x="407" y="300"/>
                  <a:pt x="407" y="300"/>
                  <a:pt x="407" y="300"/>
                </a:cubicBezTo>
                <a:cubicBezTo>
                  <a:pt x="451" y="300"/>
                  <a:pt x="451" y="300"/>
                  <a:pt x="451" y="300"/>
                </a:cubicBezTo>
                <a:cubicBezTo>
                  <a:pt x="469" y="300"/>
                  <a:pt x="478" y="283"/>
                  <a:pt x="478" y="274"/>
                </a:cubicBezTo>
                <a:cubicBezTo>
                  <a:pt x="478" y="185"/>
                  <a:pt x="478" y="185"/>
                  <a:pt x="478" y="185"/>
                </a:cubicBezTo>
                <a:cubicBezTo>
                  <a:pt x="478" y="168"/>
                  <a:pt x="469" y="159"/>
                  <a:pt x="451" y="159"/>
                </a:cubicBezTo>
                <a:close/>
                <a:moveTo>
                  <a:pt x="97" y="372"/>
                </a:moveTo>
                <a:lnTo>
                  <a:pt x="97" y="372"/>
                </a:lnTo>
                <a:cubicBezTo>
                  <a:pt x="132" y="212"/>
                  <a:pt x="132" y="212"/>
                  <a:pt x="132" y="212"/>
                </a:cubicBezTo>
                <a:cubicBezTo>
                  <a:pt x="345" y="212"/>
                  <a:pt x="345" y="212"/>
                  <a:pt x="345" y="212"/>
                </a:cubicBezTo>
                <a:cubicBezTo>
                  <a:pt x="381" y="372"/>
                  <a:pt x="381" y="372"/>
                  <a:pt x="381" y="372"/>
                </a:cubicBezTo>
                <a:lnTo>
                  <a:pt x="97" y="3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36" name="Freeform 70"/>
          <p:cNvSpPr>
            <a:spLocks noChangeArrowheads="1"/>
          </p:cNvSpPr>
          <p:nvPr/>
        </p:nvSpPr>
        <p:spPr bwMode="auto">
          <a:xfrm>
            <a:off x="2268538" y="1947863"/>
            <a:ext cx="223837" cy="200025"/>
          </a:xfrm>
          <a:custGeom>
            <a:avLst/>
            <a:gdLst>
              <a:gd name="T0" fmla="*/ 63953 w 497"/>
              <a:gd name="T1" fmla="*/ 123611 h 445"/>
              <a:gd name="T2" fmla="*/ 63953 w 497"/>
              <a:gd name="T3" fmla="*/ 123611 h 445"/>
              <a:gd name="T4" fmla="*/ 63953 w 497"/>
              <a:gd name="T5" fmla="*/ 56187 h 445"/>
              <a:gd name="T6" fmla="*/ 23870 w 497"/>
              <a:gd name="T7" fmla="*/ 56187 h 445"/>
              <a:gd name="T8" fmla="*/ 0 w 497"/>
              <a:gd name="T9" fmla="*/ 80010 h 445"/>
              <a:gd name="T10" fmla="*/ 0 w 497"/>
              <a:gd name="T11" fmla="*/ 143389 h 445"/>
              <a:gd name="T12" fmla="*/ 23870 w 497"/>
              <a:gd name="T13" fmla="*/ 167661 h 445"/>
              <a:gd name="T14" fmla="*/ 31977 w 497"/>
              <a:gd name="T15" fmla="*/ 167661 h 445"/>
              <a:gd name="T16" fmla="*/ 31977 w 497"/>
              <a:gd name="T17" fmla="*/ 199576 h 445"/>
              <a:gd name="T18" fmla="*/ 68007 w 497"/>
              <a:gd name="T19" fmla="*/ 167661 h 445"/>
              <a:gd name="T20" fmla="*/ 123403 w 497"/>
              <a:gd name="T21" fmla="*/ 167661 h 445"/>
              <a:gd name="T22" fmla="*/ 143670 w 497"/>
              <a:gd name="T23" fmla="*/ 143389 h 445"/>
              <a:gd name="T24" fmla="*/ 143670 w 497"/>
              <a:gd name="T25" fmla="*/ 123611 h 445"/>
              <a:gd name="T26" fmla="*/ 143670 w 497"/>
              <a:gd name="T27" fmla="*/ 123611 h 445"/>
              <a:gd name="T28" fmla="*/ 63953 w 497"/>
              <a:gd name="T29" fmla="*/ 123611 h 445"/>
              <a:gd name="T30" fmla="*/ 199517 w 497"/>
              <a:gd name="T31" fmla="*/ 0 h 445"/>
              <a:gd name="T32" fmla="*/ 199517 w 497"/>
              <a:gd name="T33" fmla="*/ 0 h 445"/>
              <a:gd name="T34" fmla="*/ 99533 w 497"/>
              <a:gd name="T35" fmla="*/ 0 h 445"/>
              <a:gd name="T36" fmla="*/ 79717 w 497"/>
              <a:gd name="T37" fmla="*/ 24273 h 445"/>
              <a:gd name="T38" fmla="*/ 79717 w 497"/>
              <a:gd name="T39" fmla="*/ 111475 h 445"/>
              <a:gd name="T40" fmla="*/ 155830 w 497"/>
              <a:gd name="T41" fmla="*/ 111475 h 445"/>
              <a:gd name="T42" fmla="*/ 191410 w 497"/>
              <a:gd name="T43" fmla="*/ 143389 h 445"/>
              <a:gd name="T44" fmla="*/ 191410 w 497"/>
              <a:gd name="T45" fmla="*/ 111475 h 445"/>
              <a:gd name="T46" fmla="*/ 199517 w 497"/>
              <a:gd name="T47" fmla="*/ 111475 h 445"/>
              <a:gd name="T48" fmla="*/ 223387 w 497"/>
              <a:gd name="T49" fmla="*/ 87651 h 445"/>
              <a:gd name="T50" fmla="*/ 223387 w 497"/>
              <a:gd name="T51" fmla="*/ 24273 h 445"/>
              <a:gd name="T52" fmla="*/ 199517 w 497"/>
              <a:gd name="T53" fmla="*/ 0 h 4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7" h="445">
                <a:moveTo>
                  <a:pt x="142" y="275"/>
                </a:moveTo>
                <a:lnTo>
                  <a:pt x="142" y="275"/>
                </a:lnTo>
                <a:cubicBezTo>
                  <a:pt x="142" y="125"/>
                  <a:pt x="142" y="125"/>
                  <a:pt x="14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18" y="125"/>
                  <a:pt x="0" y="151"/>
                  <a:pt x="0" y="178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54"/>
                  <a:pt x="18" y="373"/>
                  <a:pt x="53" y="373"/>
                </a:cubicBezTo>
                <a:cubicBezTo>
                  <a:pt x="71" y="373"/>
                  <a:pt x="71" y="373"/>
                  <a:pt x="71" y="373"/>
                </a:cubicBezTo>
                <a:cubicBezTo>
                  <a:pt x="71" y="444"/>
                  <a:pt x="71" y="444"/>
                  <a:pt x="71" y="444"/>
                </a:cubicBezTo>
                <a:cubicBezTo>
                  <a:pt x="151" y="373"/>
                  <a:pt x="151" y="373"/>
                  <a:pt x="151" y="373"/>
                </a:cubicBezTo>
                <a:cubicBezTo>
                  <a:pt x="274" y="373"/>
                  <a:pt x="274" y="373"/>
                  <a:pt x="274" y="373"/>
                </a:cubicBezTo>
                <a:cubicBezTo>
                  <a:pt x="302" y="373"/>
                  <a:pt x="319" y="354"/>
                  <a:pt x="319" y="319"/>
                </a:cubicBezTo>
                <a:cubicBezTo>
                  <a:pt x="319" y="275"/>
                  <a:pt x="319" y="275"/>
                  <a:pt x="319" y="275"/>
                </a:cubicBezTo>
                <a:lnTo>
                  <a:pt x="142" y="275"/>
                </a:lnTo>
                <a:close/>
                <a:moveTo>
                  <a:pt x="443" y="0"/>
                </a:moveTo>
                <a:lnTo>
                  <a:pt x="443" y="0"/>
                </a:lnTo>
                <a:cubicBezTo>
                  <a:pt x="221" y="0"/>
                  <a:pt x="221" y="0"/>
                  <a:pt x="221" y="0"/>
                </a:cubicBezTo>
                <a:cubicBezTo>
                  <a:pt x="195" y="0"/>
                  <a:pt x="177" y="27"/>
                  <a:pt x="177" y="54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346" y="248"/>
                  <a:pt x="346" y="248"/>
                  <a:pt x="346" y="248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43" y="248"/>
                  <a:pt x="443" y="248"/>
                  <a:pt x="443" y="248"/>
                </a:cubicBezTo>
                <a:cubicBezTo>
                  <a:pt x="470" y="248"/>
                  <a:pt x="496" y="231"/>
                  <a:pt x="496" y="195"/>
                </a:cubicBezTo>
                <a:cubicBezTo>
                  <a:pt x="496" y="54"/>
                  <a:pt x="496" y="54"/>
                  <a:pt x="496" y="54"/>
                </a:cubicBezTo>
                <a:cubicBezTo>
                  <a:pt x="496" y="27"/>
                  <a:pt x="470" y="0"/>
                  <a:pt x="4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37" name="Freeform 71"/>
          <p:cNvSpPr>
            <a:spLocks noChangeArrowheads="1"/>
          </p:cNvSpPr>
          <p:nvPr/>
        </p:nvSpPr>
        <p:spPr bwMode="auto">
          <a:xfrm>
            <a:off x="3187700" y="1974850"/>
            <a:ext cx="200025" cy="149225"/>
          </a:xfrm>
          <a:custGeom>
            <a:avLst/>
            <a:gdLst>
              <a:gd name="T0" fmla="*/ 31535 w 444"/>
              <a:gd name="T1" fmla="*/ 0 h 329"/>
              <a:gd name="T2" fmla="*/ 31535 w 444"/>
              <a:gd name="T3" fmla="*/ 0 h 329"/>
              <a:gd name="T4" fmla="*/ 0 w 444"/>
              <a:gd name="T5" fmla="*/ 31750 h 329"/>
              <a:gd name="T6" fmla="*/ 31535 w 444"/>
              <a:gd name="T7" fmla="*/ 68036 h 329"/>
              <a:gd name="T8" fmla="*/ 0 w 444"/>
              <a:gd name="T9" fmla="*/ 131989 h 329"/>
              <a:gd name="T10" fmla="*/ 0 w 444"/>
              <a:gd name="T11" fmla="*/ 148771 h 329"/>
              <a:gd name="T12" fmla="*/ 31535 w 444"/>
              <a:gd name="T13" fmla="*/ 0 h 329"/>
              <a:gd name="T14" fmla="*/ 123889 w 444"/>
              <a:gd name="T15" fmla="*/ 0 h 329"/>
              <a:gd name="T16" fmla="*/ 123889 w 444"/>
              <a:gd name="T17" fmla="*/ 0 h 329"/>
              <a:gd name="T18" fmla="*/ 91903 w 444"/>
              <a:gd name="T19" fmla="*/ 31750 h 329"/>
              <a:gd name="T20" fmla="*/ 123889 w 444"/>
              <a:gd name="T21" fmla="*/ 68036 h 329"/>
              <a:gd name="T22" fmla="*/ 91903 w 444"/>
              <a:gd name="T23" fmla="*/ 131989 h 329"/>
              <a:gd name="T24" fmla="*/ 91903 w 444"/>
              <a:gd name="T25" fmla="*/ 148771 h 329"/>
              <a:gd name="T26" fmla="*/ 123889 w 444"/>
              <a:gd name="T27" fmla="*/ 0 h 3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44" h="329">
                <a:moveTo>
                  <a:pt x="70" y="0"/>
                </a:moveTo>
                <a:lnTo>
                  <a:pt x="70" y="0"/>
                </a:lnTo>
                <a:cubicBezTo>
                  <a:pt x="26" y="0"/>
                  <a:pt x="0" y="35"/>
                  <a:pt x="0" y="70"/>
                </a:cubicBezTo>
                <a:cubicBezTo>
                  <a:pt x="0" y="115"/>
                  <a:pt x="26" y="150"/>
                  <a:pt x="70" y="150"/>
                </a:cubicBezTo>
                <a:cubicBezTo>
                  <a:pt x="142" y="150"/>
                  <a:pt x="98" y="291"/>
                  <a:pt x="0" y="291"/>
                </a:cubicBezTo>
                <a:cubicBezTo>
                  <a:pt x="0" y="328"/>
                  <a:pt x="0" y="328"/>
                  <a:pt x="0" y="328"/>
                </a:cubicBezTo>
                <a:cubicBezTo>
                  <a:pt x="168" y="328"/>
                  <a:pt x="239" y="0"/>
                  <a:pt x="70" y="0"/>
                </a:cubicBezTo>
                <a:close/>
                <a:moveTo>
                  <a:pt x="275" y="0"/>
                </a:moveTo>
                <a:lnTo>
                  <a:pt x="275" y="0"/>
                </a:lnTo>
                <a:cubicBezTo>
                  <a:pt x="239" y="0"/>
                  <a:pt x="204" y="35"/>
                  <a:pt x="204" y="70"/>
                </a:cubicBezTo>
                <a:cubicBezTo>
                  <a:pt x="204" y="115"/>
                  <a:pt x="239" y="150"/>
                  <a:pt x="275" y="150"/>
                </a:cubicBezTo>
                <a:cubicBezTo>
                  <a:pt x="354" y="150"/>
                  <a:pt x="301" y="291"/>
                  <a:pt x="204" y="291"/>
                </a:cubicBezTo>
                <a:cubicBezTo>
                  <a:pt x="204" y="328"/>
                  <a:pt x="204" y="328"/>
                  <a:pt x="204" y="328"/>
                </a:cubicBezTo>
                <a:cubicBezTo>
                  <a:pt x="381" y="328"/>
                  <a:pt x="443" y="0"/>
                  <a:pt x="2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38" name="Freeform 72"/>
          <p:cNvSpPr>
            <a:spLocks noChangeArrowheads="1"/>
          </p:cNvSpPr>
          <p:nvPr/>
        </p:nvSpPr>
        <p:spPr bwMode="auto">
          <a:xfrm>
            <a:off x="4518025" y="1958975"/>
            <a:ext cx="176213" cy="180975"/>
          </a:xfrm>
          <a:custGeom>
            <a:avLst/>
            <a:gdLst>
              <a:gd name="T0" fmla="*/ 155933 w 391"/>
              <a:gd name="T1" fmla="*/ 0 h 400"/>
              <a:gd name="T2" fmla="*/ 155933 w 391"/>
              <a:gd name="T3" fmla="*/ 0 h 400"/>
              <a:gd name="T4" fmla="*/ 63996 w 391"/>
              <a:gd name="T5" fmla="*/ 0 h 400"/>
              <a:gd name="T6" fmla="*/ 44166 w 391"/>
              <a:gd name="T7" fmla="*/ 19907 h 400"/>
              <a:gd name="T8" fmla="*/ 44166 w 391"/>
              <a:gd name="T9" fmla="*/ 112205 h 400"/>
              <a:gd name="T10" fmla="*/ 63996 w 391"/>
              <a:gd name="T11" fmla="*/ 132112 h 400"/>
              <a:gd name="T12" fmla="*/ 155933 w 391"/>
              <a:gd name="T13" fmla="*/ 132112 h 400"/>
              <a:gd name="T14" fmla="*/ 175762 w 391"/>
              <a:gd name="T15" fmla="*/ 112205 h 400"/>
              <a:gd name="T16" fmla="*/ 175762 w 391"/>
              <a:gd name="T17" fmla="*/ 19907 h 400"/>
              <a:gd name="T18" fmla="*/ 155933 w 391"/>
              <a:gd name="T19" fmla="*/ 0 h 400"/>
              <a:gd name="T20" fmla="*/ 155933 w 391"/>
              <a:gd name="T21" fmla="*/ 112205 h 400"/>
              <a:gd name="T22" fmla="*/ 155933 w 391"/>
              <a:gd name="T23" fmla="*/ 112205 h 400"/>
              <a:gd name="T24" fmla="*/ 63996 w 391"/>
              <a:gd name="T25" fmla="*/ 112205 h 400"/>
              <a:gd name="T26" fmla="*/ 63996 w 391"/>
              <a:gd name="T27" fmla="*/ 19907 h 400"/>
              <a:gd name="T28" fmla="*/ 155933 w 391"/>
              <a:gd name="T29" fmla="*/ 19907 h 400"/>
              <a:gd name="T30" fmla="*/ 155933 w 391"/>
              <a:gd name="T31" fmla="*/ 112205 h 400"/>
              <a:gd name="T32" fmla="*/ 20280 w 391"/>
              <a:gd name="T33" fmla="*/ 88225 h 400"/>
              <a:gd name="T34" fmla="*/ 20280 w 391"/>
              <a:gd name="T35" fmla="*/ 88225 h 400"/>
              <a:gd name="T36" fmla="*/ 0 w 391"/>
              <a:gd name="T37" fmla="*/ 88225 h 400"/>
              <a:gd name="T38" fmla="*/ 0 w 391"/>
              <a:gd name="T39" fmla="*/ 156543 h 400"/>
              <a:gd name="T40" fmla="*/ 20280 w 391"/>
              <a:gd name="T41" fmla="*/ 180523 h 400"/>
              <a:gd name="T42" fmla="*/ 88332 w 391"/>
              <a:gd name="T43" fmla="*/ 180523 h 400"/>
              <a:gd name="T44" fmla="*/ 88332 w 391"/>
              <a:gd name="T45" fmla="*/ 156543 h 400"/>
              <a:gd name="T46" fmla="*/ 20280 w 391"/>
              <a:gd name="T47" fmla="*/ 156543 h 400"/>
              <a:gd name="T48" fmla="*/ 20280 w 391"/>
              <a:gd name="T49" fmla="*/ 88225 h 40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91" h="400">
                <a:moveTo>
                  <a:pt x="346" y="0"/>
                </a:moveTo>
                <a:lnTo>
                  <a:pt x="346" y="0"/>
                </a:lnTo>
                <a:cubicBezTo>
                  <a:pt x="142" y="0"/>
                  <a:pt x="142" y="0"/>
                  <a:pt x="142" y="0"/>
                </a:cubicBezTo>
                <a:cubicBezTo>
                  <a:pt x="115" y="0"/>
                  <a:pt x="98" y="18"/>
                  <a:pt x="98" y="44"/>
                </a:cubicBezTo>
                <a:cubicBezTo>
                  <a:pt x="98" y="248"/>
                  <a:pt x="98" y="248"/>
                  <a:pt x="98" y="248"/>
                </a:cubicBezTo>
                <a:cubicBezTo>
                  <a:pt x="98" y="274"/>
                  <a:pt x="115" y="292"/>
                  <a:pt x="142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72" y="292"/>
                  <a:pt x="390" y="274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cubicBezTo>
                  <a:pt x="390" y="18"/>
                  <a:pt x="372" y="0"/>
                  <a:pt x="346" y="0"/>
                </a:cubicBezTo>
                <a:close/>
                <a:moveTo>
                  <a:pt x="346" y="248"/>
                </a:moveTo>
                <a:lnTo>
                  <a:pt x="346" y="248"/>
                </a:lnTo>
                <a:cubicBezTo>
                  <a:pt x="142" y="248"/>
                  <a:pt x="142" y="248"/>
                  <a:pt x="142" y="248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346" y="44"/>
                  <a:pt x="346" y="44"/>
                  <a:pt x="346" y="44"/>
                </a:cubicBezTo>
                <a:lnTo>
                  <a:pt x="346" y="248"/>
                </a:lnTo>
                <a:close/>
                <a:moveTo>
                  <a:pt x="45" y="195"/>
                </a:moveTo>
                <a:lnTo>
                  <a:pt x="45" y="195"/>
                </a:lnTo>
                <a:cubicBezTo>
                  <a:pt x="0" y="195"/>
                  <a:pt x="0" y="195"/>
                  <a:pt x="0" y="195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5" y="399"/>
                </a:cubicBezTo>
                <a:cubicBezTo>
                  <a:pt x="196" y="399"/>
                  <a:pt x="196" y="399"/>
                  <a:pt x="196" y="399"/>
                </a:cubicBezTo>
                <a:cubicBezTo>
                  <a:pt x="196" y="346"/>
                  <a:pt x="196" y="346"/>
                  <a:pt x="196" y="346"/>
                </a:cubicBezTo>
                <a:cubicBezTo>
                  <a:pt x="45" y="346"/>
                  <a:pt x="45" y="346"/>
                  <a:pt x="45" y="346"/>
                </a:cubicBezTo>
                <a:lnTo>
                  <a:pt x="45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39" name="Freeform 73"/>
          <p:cNvSpPr>
            <a:spLocks noChangeArrowheads="1"/>
          </p:cNvSpPr>
          <p:nvPr/>
        </p:nvSpPr>
        <p:spPr bwMode="auto">
          <a:xfrm>
            <a:off x="7610475" y="2443163"/>
            <a:ext cx="192088" cy="130175"/>
          </a:xfrm>
          <a:custGeom>
            <a:avLst/>
            <a:gdLst>
              <a:gd name="T0" fmla="*/ 167346 w 427"/>
              <a:gd name="T1" fmla="*/ 23547 h 293"/>
              <a:gd name="T2" fmla="*/ 167346 w 427"/>
              <a:gd name="T3" fmla="*/ 23547 h 293"/>
              <a:gd name="T4" fmla="*/ 48134 w 427"/>
              <a:gd name="T5" fmla="*/ 23547 h 293"/>
              <a:gd name="T6" fmla="*/ 48134 w 427"/>
              <a:gd name="T7" fmla="*/ 0 h 293"/>
              <a:gd name="T8" fmla="*/ 0 w 427"/>
              <a:gd name="T9" fmla="*/ 39541 h 293"/>
              <a:gd name="T10" fmla="*/ 48134 w 427"/>
              <a:gd name="T11" fmla="*/ 78638 h 293"/>
              <a:gd name="T12" fmla="*/ 48134 w 427"/>
              <a:gd name="T13" fmla="*/ 55091 h 293"/>
              <a:gd name="T14" fmla="*/ 159249 w 427"/>
              <a:gd name="T15" fmla="*/ 55091 h 293"/>
              <a:gd name="T16" fmla="*/ 159249 w 427"/>
              <a:gd name="T17" fmla="*/ 98187 h 293"/>
              <a:gd name="T18" fmla="*/ 12146 w 427"/>
              <a:gd name="T19" fmla="*/ 98187 h 293"/>
              <a:gd name="T20" fmla="*/ 12146 w 427"/>
              <a:gd name="T21" fmla="*/ 129731 h 293"/>
              <a:gd name="T22" fmla="*/ 167346 w 427"/>
              <a:gd name="T23" fmla="*/ 129731 h 293"/>
              <a:gd name="T24" fmla="*/ 191638 w 427"/>
              <a:gd name="T25" fmla="*/ 110182 h 293"/>
              <a:gd name="T26" fmla="*/ 191638 w 427"/>
              <a:gd name="T27" fmla="*/ 43095 h 293"/>
              <a:gd name="T28" fmla="*/ 167346 w 427"/>
              <a:gd name="T29" fmla="*/ 23547 h 2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27" h="293">
                <a:moveTo>
                  <a:pt x="372" y="53"/>
                </a:moveTo>
                <a:lnTo>
                  <a:pt x="372" y="53"/>
                </a:lnTo>
                <a:cubicBezTo>
                  <a:pt x="107" y="53"/>
                  <a:pt x="107" y="53"/>
                  <a:pt x="107" y="53"/>
                </a:cubicBezTo>
                <a:cubicBezTo>
                  <a:pt x="107" y="0"/>
                  <a:pt x="107" y="0"/>
                  <a:pt x="107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107" y="177"/>
                  <a:pt x="107" y="177"/>
                  <a:pt x="107" y="177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354" y="124"/>
                  <a:pt x="354" y="124"/>
                  <a:pt x="354" y="124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27" y="221"/>
                  <a:pt x="27" y="221"/>
                  <a:pt x="27" y="221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372" y="292"/>
                  <a:pt x="372" y="292"/>
                  <a:pt x="372" y="292"/>
                </a:cubicBezTo>
                <a:cubicBezTo>
                  <a:pt x="399" y="292"/>
                  <a:pt x="426" y="274"/>
                  <a:pt x="426" y="248"/>
                </a:cubicBezTo>
                <a:cubicBezTo>
                  <a:pt x="426" y="97"/>
                  <a:pt x="426" y="97"/>
                  <a:pt x="426" y="97"/>
                </a:cubicBezTo>
                <a:cubicBezTo>
                  <a:pt x="426" y="71"/>
                  <a:pt x="399" y="53"/>
                  <a:pt x="372" y="5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40" name="Freeform 74"/>
          <p:cNvSpPr>
            <a:spLocks noChangeArrowheads="1"/>
          </p:cNvSpPr>
          <p:nvPr/>
        </p:nvSpPr>
        <p:spPr bwMode="auto">
          <a:xfrm>
            <a:off x="4057650" y="1955800"/>
            <a:ext cx="207963" cy="184150"/>
          </a:xfrm>
          <a:custGeom>
            <a:avLst/>
            <a:gdLst>
              <a:gd name="T0" fmla="*/ 203452 w 461"/>
              <a:gd name="T1" fmla="*/ 95902 h 409"/>
              <a:gd name="T2" fmla="*/ 203452 w 461"/>
              <a:gd name="T3" fmla="*/ 95902 h 409"/>
              <a:gd name="T4" fmla="*/ 111425 w 461"/>
              <a:gd name="T5" fmla="*/ 7654 h 409"/>
              <a:gd name="T6" fmla="*/ 95636 w 461"/>
              <a:gd name="T7" fmla="*/ 7654 h 409"/>
              <a:gd name="T8" fmla="*/ 4060 w 461"/>
              <a:gd name="T9" fmla="*/ 95902 h 409"/>
              <a:gd name="T10" fmla="*/ 8120 w 461"/>
              <a:gd name="T11" fmla="*/ 103556 h 409"/>
              <a:gd name="T12" fmla="*/ 27969 w 461"/>
              <a:gd name="T13" fmla="*/ 103556 h 409"/>
              <a:gd name="T14" fmla="*/ 27969 w 461"/>
              <a:gd name="T15" fmla="*/ 175595 h 409"/>
              <a:gd name="T16" fmla="*/ 35638 w 461"/>
              <a:gd name="T17" fmla="*/ 183700 h 409"/>
              <a:gd name="T18" fmla="*/ 79847 w 461"/>
              <a:gd name="T19" fmla="*/ 183700 h 409"/>
              <a:gd name="T20" fmla="*/ 79847 w 461"/>
              <a:gd name="T21" fmla="*/ 111661 h 409"/>
              <a:gd name="T22" fmla="*/ 127665 w 461"/>
              <a:gd name="T23" fmla="*/ 111661 h 409"/>
              <a:gd name="T24" fmla="*/ 127665 w 461"/>
              <a:gd name="T25" fmla="*/ 183700 h 409"/>
              <a:gd name="T26" fmla="*/ 171874 w 461"/>
              <a:gd name="T27" fmla="*/ 183700 h 409"/>
              <a:gd name="T28" fmla="*/ 179543 w 461"/>
              <a:gd name="T29" fmla="*/ 175595 h 409"/>
              <a:gd name="T30" fmla="*/ 179543 w 461"/>
              <a:gd name="T31" fmla="*/ 103556 h 409"/>
              <a:gd name="T32" fmla="*/ 199843 w 461"/>
              <a:gd name="T33" fmla="*/ 103556 h 409"/>
              <a:gd name="T34" fmla="*/ 203452 w 461"/>
              <a:gd name="T35" fmla="*/ 95902 h 4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1" h="409">
                <a:moveTo>
                  <a:pt x="451" y="213"/>
                </a:moveTo>
                <a:lnTo>
                  <a:pt x="451" y="213"/>
                </a:lnTo>
                <a:cubicBezTo>
                  <a:pt x="247" y="17"/>
                  <a:pt x="247" y="17"/>
                  <a:pt x="247" y="17"/>
                </a:cubicBezTo>
                <a:cubicBezTo>
                  <a:pt x="238" y="0"/>
                  <a:pt x="221" y="0"/>
                  <a:pt x="212" y="1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1"/>
                  <a:pt x="9" y="230"/>
                  <a:pt x="18" y="230"/>
                </a:cubicBezTo>
                <a:cubicBezTo>
                  <a:pt x="62" y="230"/>
                  <a:pt x="62" y="230"/>
                  <a:pt x="62" y="230"/>
                </a:cubicBezTo>
                <a:cubicBezTo>
                  <a:pt x="62" y="390"/>
                  <a:pt x="62" y="390"/>
                  <a:pt x="62" y="390"/>
                </a:cubicBezTo>
                <a:cubicBezTo>
                  <a:pt x="62" y="399"/>
                  <a:pt x="62" y="408"/>
                  <a:pt x="79" y="408"/>
                </a:cubicBezTo>
                <a:cubicBezTo>
                  <a:pt x="177" y="408"/>
                  <a:pt x="177" y="408"/>
                  <a:pt x="177" y="40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283" y="248"/>
                  <a:pt x="283" y="248"/>
                  <a:pt x="283" y="248"/>
                </a:cubicBezTo>
                <a:cubicBezTo>
                  <a:pt x="283" y="408"/>
                  <a:pt x="283" y="408"/>
                  <a:pt x="283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98" y="408"/>
                  <a:pt x="398" y="399"/>
                  <a:pt x="398" y="390"/>
                </a:cubicBezTo>
                <a:cubicBezTo>
                  <a:pt x="398" y="230"/>
                  <a:pt x="398" y="230"/>
                  <a:pt x="398" y="230"/>
                </a:cubicBezTo>
                <a:cubicBezTo>
                  <a:pt x="443" y="230"/>
                  <a:pt x="443" y="230"/>
                  <a:pt x="443" y="230"/>
                </a:cubicBezTo>
                <a:cubicBezTo>
                  <a:pt x="451" y="230"/>
                  <a:pt x="460" y="221"/>
                  <a:pt x="451" y="21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41" name="Freeform 75"/>
          <p:cNvSpPr>
            <a:spLocks noChangeArrowheads="1"/>
          </p:cNvSpPr>
          <p:nvPr/>
        </p:nvSpPr>
        <p:spPr bwMode="auto">
          <a:xfrm>
            <a:off x="933450" y="1514475"/>
            <a:ext cx="223838" cy="179388"/>
          </a:xfrm>
          <a:custGeom>
            <a:avLst/>
            <a:gdLst>
              <a:gd name="T0" fmla="*/ 199518 w 497"/>
              <a:gd name="T1" fmla="*/ 0 h 400"/>
              <a:gd name="T2" fmla="*/ 199518 w 497"/>
              <a:gd name="T3" fmla="*/ 0 h 400"/>
              <a:gd name="T4" fmla="*/ 23870 w 497"/>
              <a:gd name="T5" fmla="*/ 0 h 400"/>
              <a:gd name="T6" fmla="*/ 0 w 497"/>
              <a:gd name="T7" fmla="*/ 19733 h 400"/>
              <a:gd name="T8" fmla="*/ 0 w 497"/>
              <a:gd name="T9" fmla="*/ 155171 h 400"/>
              <a:gd name="T10" fmla="*/ 23870 w 497"/>
              <a:gd name="T11" fmla="*/ 178940 h 400"/>
              <a:gd name="T12" fmla="*/ 199518 w 497"/>
              <a:gd name="T13" fmla="*/ 178940 h 400"/>
              <a:gd name="T14" fmla="*/ 223388 w 497"/>
              <a:gd name="T15" fmla="*/ 155171 h 400"/>
              <a:gd name="T16" fmla="*/ 223388 w 497"/>
              <a:gd name="T17" fmla="*/ 19733 h 400"/>
              <a:gd name="T18" fmla="*/ 199518 w 497"/>
              <a:gd name="T19" fmla="*/ 0 h 400"/>
              <a:gd name="T20" fmla="*/ 199518 w 497"/>
              <a:gd name="T21" fmla="*/ 155171 h 400"/>
              <a:gd name="T22" fmla="*/ 199518 w 497"/>
              <a:gd name="T23" fmla="*/ 155171 h 400"/>
              <a:gd name="T24" fmla="*/ 23870 w 497"/>
              <a:gd name="T25" fmla="*/ 155171 h 400"/>
              <a:gd name="T26" fmla="*/ 23870 w 497"/>
              <a:gd name="T27" fmla="*/ 19733 h 400"/>
              <a:gd name="T28" fmla="*/ 199518 w 497"/>
              <a:gd name="T29" fmla="*/ 19733 h 400"/>
              <a:gd name="T30" fmla="*/ 199518 w 497"/>
              <a:gd name="T31" fmla="*/ 155171 h 400"/>
              <a:gd name="T32" fmla="*/ 99984 w 497"/>
              <a:gd name="T33" fmla="*/ 111669 h 400"/>
              <a:gd name="T34" fmla="*/ 99984 w 497"/>
              <a:gd name="T35" fmla="*/ 111669 h 400"/>
              <a:gd name="T36" fmla="*/ 43687 w 497"/>
              <a:gd name="T37" fmla="*/ 111669 h 400"/>
              <a:gd name="T38" fmla="*/ 43687 w 497"/>
              <a:gd name="T39" fmla="*/ 131402 h 400"/>
              <a:gd name="T40" fmla="*/ 99984 w 497"/>
              <a:gd name="T41" fmla="*/ 131402 h 400"/>
              <a:gd name="T42" fmla="*/ 99984 w 497"/>
              <a:gd name="T43" fmla="*/ 111669 h 400"/>
              <a:gd name="T44" fmla="*/ 99984 w 497"/>
              <a:gd name="T45" fmla="*/ 79828 h 400"/>
              <a:gd name="T46" fmla="*/ 99984 w 497"/>
              <a:gd name="T47" fmla="*/ 79828 h 400"/>
              <a:gd name="T48" fmla="*/ 43687 w 497"/>
              <a:gd name="T49" fmla="*/ 79828 h 400"/>
              <a:gd name="T50" fmla="*/ 43687 w 497"/>
              <a:gd name="T51" fmla="*/ 99560 h 400"/>
              <a:gd name="T52" fmla="*/ 99984 w 497"/>
              <a:gd name="T53" fmla="*/ 99560 h 400"/>
              <a:gd name="T54" fmla="*/ 99984 w 497"/>
              <a:gd name="T55" fmla="*/ 79828 h 400"/>
              <a:gd name="T56" fmla="*/ 99984 w 497"/>
              <a:gd name="T57" fmla="*/ 43950 h 400"/>
              <a:gd name="T58" fmla="*/ 99984 w 497"/>
              <a:gd name="T59" fmla="*/ 43950 h 400"/>
              <a:gd name="T60" fmla="*/ 43687 w 497"/>
              <a:gd name="T61" fmla="*/ 43950 h 400"/>
              <a:gd name="T62" fmla="*/ 43687 w 497"/>
              <a:gd name="T63" fmla="*/ 64131 h 400"/>
              <a:gd name="T64" fmla="*/ 99984 w 497"/>
              <a:gd name="T65" fmla="*/ 64131 h 400"/>
              <a:gd name="T66" fmla="*/ 99984 w 497"/>
              <a:gd name="T67" fmla="*/ 43950 h 400"/>
              <a:gd name="T68" fmla="*/ 175197 w 497"/>
              <a:gd name="T69" fmla="*/ 115257 h 400"/>
              <a:gd name="T70" fmla="*/ 175197 w 497"/>
              <a:gd name="T71" fmla="*/ 115257 h 400"/>
              <a:gd name="T72" fmla="*/ 159434 w 497"/>
              <a:gd name="T73" fmla="*/ 103597 h 400"/>
              <a:gd name="T74" fmla="*/ 171594 w 497"/>
              <a:gd name="T75" fmla="*/ 67719 h 400"/>
              <a:gd name="T76" fmla="*/ 151327 w 497"/>
              <a:gd name="T77" fmla="*/ 43950 h 400"/>
              <a:gd name="T78" fmla="*/ 131510 w 497"/>
              <a:gd name="T79" fmla="*/ 67719 h 400"/>
              <a:gd name="T80" fmla="*/ 143671 w 497"/>
              <a:gd name="T81" fmla="*/ 103597 h 400"/>
              <a:gd name="T82" fmla="*/ 123854 w 497"/>
              <a:gd name="T83" fmla="*/ 115257 h 400"/>
              <a:gd name="T84" fmla="*/ 123854 w 497"/>
              <a:gd name="T85" fmla="*/ 131402 h 400"/>
              <a:gd name="T86" fmla="*/ 179251 w 497"/>
              <a:gd name="T87" fmla="*/ 131402 h 400"/>
              <a:gd name="T88" fmla="*/ 175197 w 497"/>
              <a:gd name="T89" fmla="*/ 115257 h 4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7" h="400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3"/>
                  <a:pt x="17" y="399"/>
                  <a:pt x="53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6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8"/>
                  <a:pt x="470" y="0"/>
                  <a:pt x="443" y="0"/>
                </a:cubicBezTo>
                <a:close/>
                <a:moveTo>
                  <a:pt x="443" y="346"/>
                </a:moveTo>
                <a:lnTo>
                  <a:pt x="443" y="346"/>
                </a:lnTo>
                <a:cubicBezTo>
                  <a:pt x="53" y="346"/>
                  <a:pt x="53" y="346"/>
                  <a:pt x="53" y="346"/>
                </a:cubicBezTo>
                <a:cubicBezTo>
                  <a:pt x="53" y="44"/>
                  <a:pt x="53" y="44"/>
                  <a:pt x="53" y="44"/>
                </a:cubicBezTo>
                <a:cubicBezTo>
                  <a:pt x="443" y="44"/>
                  <a:pt x="443" y="44"/>
                  <a:pt x="443" y="44"/>
                </a:cubicBezTo>
                <a:lnTo>
                  <a:pt x="443" y="346"/>
                </a:lnTo>
                <a:close/>
                <a:moveTo>
                  <a:pt x="222" y="249"/>
                </a:moveTo>
                <a:lnTo>
                  <a:pt x="222" y="249"/>
                </a:lnTo>
                <a:cubicBezTo>
                  <a:pt x="97" y="249"/>
                  <a:pt x="97" y="249"/>
                  <a:pt x="97" y="249"/>
                </a:cubicBezTo>
                <a:cubicBezTo>
                  <a:pt x="97" y="293"/>
                  <a:pt x="97" y="293"/>
                  <a:pt x="97" y="293"/>
                </a:cubicBezTo>
                <a:cubicBezTo>
                  <a:pt x="222" y="293"/>
                  <a:pt x="222" y="293"/>
                  <a:pt x="222" y="293"/>
                </a:cubicBezTo>
                <a:lnTo>
                  <a:pt x="222" y="249"/>
                </a:lnTo>
                <a:close/>
                <a:moveTo>
                  <a:pt x="222" y="178"/>
                </a:moveTo>
                <a:lnTo>
                  <a:pt x="222" y="178"/>
                </a:lnTo>
                <a:cubicBezTo>
                  <a:pt x="97" y="178"/>
                  <a:pt x="97" y="178"/>
                  <a:pt x="97" y="178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222" y="222"/>
                  <a:pt x="222" y="222"/>
                  <a:pt x="222" y="222"/>
                </a:cubicBezTo>
                <a:lnTo>
                  <a:pt x="222" y="178"/>
                </a:lnTo>
                <a:close/>
                <a:moveTo>
                  <a:pt x="222" y="98"/>
                </a:moveTo>
                <a:lnTo>
                  <a:pt x="222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222" y="143"/>
                  <a:pt x="222" y="143"/>
                  <a:pt x="222" y="143"/>
                </a:cubicBezTo>
                <a:lnTo>
                  <a:pt x="222" y="98"/>
                </a:lnTo>
                <a:close/>
                <a:moveTo>
                  <a:pt x="389" y="257"/>
                </a:moveTo>
                <a:lnTo>
                  <a:pt x="389" y="257"/>
                </a:lnTo>
                <a:cubicBezTo>
                  <a:pt x="389" y="257"/>
                  <a:pt x="354" y="249"/>
                  <a:pt x="354" y="231"/>
                </a:cubicBezTo>
                <a:cubicBezTo>
                  <a:pt x="354" y="204"/>
                  <a:pt x="381" y="196"/>
                  <a:pt x="381" y="151"/>
                </a:cubicBezTo>
                <a:cubicBezTo>
                  <a:pt x="381" y="125"/>
                  <a:pt x="372" y="98"/>
                  <a:pt x="336" y="98"/>
                </a:cubicBezTo>
                <a:cubicBezTo>
                  <a:pt x="301" y="98"/>
                  <a:pt x="292" y="125"/>
                  <a:pt x="292" y="151"/>
                </a:cubicBezTo>
                <a:cubicBezTo>
                  <a:pt x="292" y="196"/>
                  <a:pt x="319" y="204"/>
                  <a:pt x="319" y="231"/>
                </a:cubicBezTo>
                <a:cubicBezTo>
                  <a:pt x="319" y="249"/>
                  <a:pt x="275" y="257"/>
                  <a:pt x="275" y="257"/>
                </a:cubicBezTo>
                <a:lnTo>
                  <a:pt x="275" y="293"/>
                </a:lnTo>
                <a:cubicBezTo>
                  <a:pt x="398" y="293"/>
                  <a:pt x="398" y="293"/>
                  <a:pt x="398" y="293"/>
                </a:cubicBezTo>
                <a:cubicBezTo>
                  <a:pt x="398" y="293"/>
                  <a:pt x="398" y="257"/>
                  <a:pt x="389" y="2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42" name="Freeform 76"/>
          <p:cNvSpPr>
            <a:spLocks noChangeArrowheads="1"/>
          </p:cNvSpPr>
          <p:nvPr/>
        </p:nvSpPr>
        <p:spPr bwMode="auto">
          <a:xfrm>
            <a:off x="981075" y="1049338"/>
            <a:ext cx="127000" cy="219075"/>
          </a:xfrm>
          <a:custGeom>
            <a:avLst/>
            <a:gdLst>
              <a:gd name="T0" fmla="*/ 106806 w 283"/>
              <a:gd name="T1" fmla="*/ 0 h 489"/>
              <a:gd name="T2" fmla="*/ 106806 w 283"/>
              <a:gd name="T3" fmla="*/ 0 h 489"/>
              <a:gd name="T4" fmla="*/ 19746 w 283"/>
              <a:gd name="T5" fmla="*/ 0 h 489"/>
              <a:gd name="T6" fmla="*/ 0 w 283"/>
              <a:gd name="T7" fmla="*/ 19712 h 489"/>
              <a:gd name="T8" fmla="*/ 0 w 283"/>
              <a:gd name="T9" fmla="*/ 194435 h 489"/>
              <a:gd name="T10" fmla="*/ 19746 w 283"/>
              <a:gd name="T11" fmla="*/ 218627 h 489"/>
              <a:gd name="T12" fmla="*/ 106806 w 283"/>
              <a:gd name="T13" fmla="*/ 218627 h 489"/>
              <a:gd name="T14" fmla="*/ 126551 w 283"/>
              <a:gd name="T15" fmla="*/ 194435 h 489"/>
              <a:gd name="T16" fmla="*/ 126551 w 283"/>
              <a:gd name="T17" fmla="*/ 19712 h 489"/>
              <a:gd name="T18" fmla="*/ 106806 w 283"/>
              <a:gd name="T19" fmla="*/ 0 h 489"/>
              <a:gd name="T20" fmla="*/ 63276 w 283"/>
              <a:gd name="T21" fmla="*/ 206083 h 489"/>
              <a:gd name="T22" fmla="*/ 63276 w 283"/>
              <a:gd name="T23" fmla="*/ 206083 h 489"/>
              <a:gd name="T24" fmla="*/ 47569 w 283"/>
              <a:gd name="T25" fmla="*/ 198467 h 489"/>
              <a:gd name="T26" fmla="*/ 63276 w 283"/>
              <a:gd name="T27" fmla="*/ 186371 h 489"/>
              <a:gd name="T28" fmla="*/ 78982 w 283"/>
              <a:gd name="T29" fmla="*/ 198467 h 489"/>
              <a:gd name="T30" fmla="*/ 63276 w 283"/>
              <a:gd name="T31" fmla="*/ 206083 h 489"/>
              <a:gd name="T32" fmla="*/ 110845 w 283"/>
              <a:gd name="T33" fmla="*/ 174722 h 489"/>
              <a:gd name="T34" fmla="*/ 110845 w 283"/>
              <a:gd name="T35" fmla="*/ 174722 h 489"/>
              <a:gd name="T36" fmla="*/ 15707 w 283"/>
              <a:gd name="T37" fmla="*/ 174722 h 489"/>
              <a:gd name="T38" fmla="*/ 15707 w 283"/>
              <a:gd name="T39" fmla="*/ 27776 h 489"/>
              <a:gd name="T40" fmla="*/ 110845 w 283"/>
              <a:gd name="T41" fmla="*/ 27776 h 489"/>
              <a:gd name="T42" fmla="*/ 110845 w 283"/>
              <a:gd name="T43" fmla="*/ 174722 h 4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83" h="489">
                <a:moveTo>
                  <a:pt x="238" y="0"/>
                </a:moveTo>
                <a:lnTo>
                  <a:pt x="238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434"/>
                  <a:pt x="0" y="434"/>
                  <a:pt x="0" y="434"/>
                </a:cubicBezTo>
                <a:cubicBezTo>
                  <a:pt x="0" y="460"/>
                  <a:pt x="17" y="488"/>
                  <a:pt x="44" y="488"/>
                </a:cubicBezTo>
                <a:cubicBezTo>
                  <a:pt x="238" y="488"/>
                  <a:pt x="238" y="488"/>
                  <a:pt x="238" y="488"/>
                </a:cubicBezTo>
                <a:cubicBezTo>
                  <a:pt x="265" y="488"/>
                  <a:pt x="282" y="460"/>
                  <a:pt x="282" y="434"/>
                </a:cubicBezTo>
                <a:cubicBezTo>
                  <a:pt x="282" y="44"/>
                  <a:pt x="282" y="44"/>
                  <a:pt x="282" y="44"/>
                </a:cubicBezTo>
                <a:cubicBezTo>
                  <a:pt x="282" y="18"/>
                  <a:pt x="265" y="0"/>
                  <a:pt x="238" y="0"/>
                </a:cubicBezTo>
                <a:close/>
                <a:moveTo>
                  <a:pt x="141" y="460"/>
                </a:moveTo>
                <a:lnTo>
                  <a:pt x="141" y="460"/>
                </a:lnTo>
                <a:cubicBezTo>
                  <a:pt x="123" y="460"/>
                  <a:pt x="106" y="451"/>
                  <a:pt x="106" y="443"/>
                </a:cubicBezTo>
                <a:cubicBezTo>
                  <a:pt x="106" y="425"/>
                  <a:pt x="123" y="416"/>
                  <a:pt x="141" y="416"/>
                </a:cubicBezTo>
                <a:cubicBezTo>
                  <a:pt x="159" y="416"/>
                  <a:pt x="176" y="425"/>
                  <a:pt x="176" y="443"/>
                </a:cubicBezTo>
                <a:cubicBezTo>
                  <a:pt x="176" y="451"/>
                  <a:pt x="159" y="460"/>
                  <a:pt x="141" y="460"/>
                </a:cubicBezTo>
                <a:close/>
                <a:moveTo>
                  <a:pt x="247" y="390"/>
                </a:moveTo>
                <a:lnTo>
                  <a:pt x="247" y="390"/>
                </a:lnTo>
                <a:cubicBezTo>
                  <a:pt x="35" y="390"/>
                  <a:pt x="35" y="390"/>
                  <a:pt x="35" y="390"/>
                </a:cubicBezTo>
                <a:cubicBezTo>
                  <a:pt x="35" y="62"/>
                  <a:pt x="35" y="62"/>
                  <a:pt x="35" y="62"/>
                </a:cubicBezTo>
                <a:cubicBezTo>
                  <a:pt x="247" y="62"/>
                  <a:pt x="247" y="62"/>
                  <a:pt x="247" y="62"/>
                </a:cubicBezTo>
                <a:lnTo>
                  <a:pt x="247" y="3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43" name="Freeform 77"/>
          <p:cNvSpPr>
            <a:spLocks noChangeArrowheads="1"/>
          </p:cNvSpPr>
          <p:nvPr/>
        </p:nvSpPr>
        <p:spPr bwMode="auto">
          <a:xfrm>
            <a:off x="7148513" y="2414588"/>
            <a:ext cx="223837" cy="188912"/>
          </a:xfrm>
          <a:custGeom>
            <a:avLst/>
            <a:gdLst>
              <a:gd name="T0" fmla="*/ 167540 w 497"/>
              <a:gd name="T1" fmla="*/ 56041 h 418"/>
              <a:gd name="T2" fmla="*/ 167540 w 497"/>
              <a:gd name="T3" fmla="*/ 56041 h 418"/>
              <a:gd name="T4" fmla="*/ 175196 w 497"/>
              <a:gd name="T5" fmla="*/ 56041 h 418"/>
              <a:gd name="T6" fmla="*/ 175196 w 497"/>
              <a:gd name="T7" fmla="*/ 80446 h 418"/>
              <a:gd name="T8" fmla="*/ 223387 w 497"/>
              <a:gd name="T9" fmla="*/ 40223 h 418"/>
              <a:gd name="T10" fmla="*/ 175196 w 497"/>
              <a:gd name="T11" fmla="*/ 0 h 418"/>
              <a:gd name="T12" fmla="*/ 175196 w 497"/>
              <a:gd name="T13" fmla="*/ 23953 h 418"/>
              <a:gd name="T14" fmla="*/ 167540 w 497"/>
              <a:gd name="T15" fmla="*/ 23953 h 418"/>
              <a:gd name="T16" fmla="*/ 83770 w 497"/>
              <a:gd name="T17" fmla="*/ 84513 h 418"/>
              <a:gd name="T18" fmla="*/ 23870 w 497"/>
              <a:gd name="T19" fmla="*/ 128352 h 418"/>
              <a:gd name="T20" fmla="*/ 0 w 497"/>
              <a:gd name="T21" fmla="*/ 128352 h 418"/>
              <a:gd name="T22" fmla="*/ 0 w 497"/>
              <a:gd name="T23" fmla="*/ 160440 h 418"/>
              <a:gd name="T24" fmla="*/ 23870 w 497"/>
              <a:gd name="T25" fmla="*/ 160440 h 418"/>
              <a:gd name="T26" fmla="*/ 107640 w 497"/>
              <a:gd name="T27" fmla="*/ 100331 h 418"/>
              <a:gd name="T28" fmla="*/ 167540 w 497"/>
              <a:gd name="T29" fmla="*/ 56041 h 418"/>
              <a:gd name="T30" fmla="*/ 59450 w 497"/>
              <a:gd name="T31" fmla="*/ 76378 h 418"/>
              <a:gd name="T32" fmla="*/ 59450 w 497"/>
              <a:gd name="T33" fmla="*/ 76378 h 418"/>
              <a:gd name="T34" fmla="*/ 63503 w 497"/>
              <a:gd name="T35" fmla="*/ 68695 h 418"/>
              <a:gd name="T36" fmla="*/ 79717 w 497"/>
              <a:gd name="T37" fmla="*/ 52425 h 418"/>
              <a:gd name="T38" fmla="*/ 23870 w 497"/>
              <a:gd name="T39" fmla="*/ 28472 h 418"/>
              <a:gd name="T40" fmla="*/ 0 w 497"/>
              <a:gd name="T41" fmla="*/ 28472 h 418"/>
              <a:gd name="T42" fmla="*/ 0 w 497"/>
              <a:gd name="T43" fmla="*/ 60560 h 418"/>
              <a:gd name="T44" fmla="*/ 23870 w 497"/>
              <a:gd name="T45" fmla="*/ 60560 h 418"/>
              <a:gd name="T46" fmla="*/ 59450 w 497"/>
              <a:gd name="T47" fmla="*/ 76378 h 418"/>
              <a:gd name="T48" fmla="*/ 175196 w 497"/>
              <a:gd name="T49" fmla="*/ 132419 h 418"/>
              <a:gd name="T50" fmla="*/ 175196 w 497"/>
              <a:gd name="T51" fmla="*/ 132419 h 418"/>
              <a:gd name="T52" fmla="*/ 167540 w 497"/>
              <a:gd name="T53" fmla="*/ 132419 h 418"/>
              <a:gd name="T54" fmla="*/ 127456 w 497"/>
              <a:gd name="T55" fmla="*/ 112534 h 418"/>
              <a:gd name="T56" fmla="*/ 127456 w 497"/>
              <a:gd name="T57" fmla="*/ 116601 h 418"/>
              <a:gd name="T58" fmla="*/ 111693 w 497"/>
              <a:gd name="T59" fmla="*/ 136487 h 418"/>
              <a:gd name="T60" fmla="*/ 167540 w 497"/>
              <a:gd name="T61" fmla="*/ 160440 h 418"/>
              <a:gd name="T62" fmla="*/ 175196 w 497"/>
              <a:gd name="T63" fmla="*/ 160440 h 418"/>
              <a:gd name="T64" fmla="*/ 175196 w 497"/>
              <a:gd name="T65" fmla="*/ 188460 h 418"/>
              <a:gd name="T66" fmla="*/ 223387 w 497"/>
              <a:gd name="T67" fmla="*/ 148237 h 418"/>
              <a:gd name="T68" fmla="*/ 175196 w 497"/>
              <a:gd name="T69" fmla="*/ 108466 h 418"/>
              <a:gd name="T70" fmla="*/ 175196 w 497"/>
              <a:gd name="T71" fmla="*/ 132419 h 41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97" h="418">
                <a:moveTo>
                  <a:pt x="372" y="124"/>
                </a:moveTo>
                <a:lnTo>
                  <a:pt x="372" y="124"/>
                </a:lnTo>
                <a:cubicBezTo>
                  <a:pt x="389" y="124"/>
                  <a:pt x="389" y="124"/>
                  <a:pt x="389" y="124"/>
                </a:cubicBezTo>
                <a:cubicBezTo>
                  <a:pt x="389" y="178"/>
                  <a:pt x="389" y="178"/>
                  <a:pt x="389" y="178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72" y="53"/>
                  <a:pt x="372" y="53"/>
                  <a:pt x="372" y="53"/>
                </a:cubicBezTo>
                <a:cubicBezTo>
                  <a:pt x="283" y="53"/>
                  <a:pt x="230" y="124"/>
                  <a:pt x="186" y="187"/>
                </a:cubicBezTo>
                <a:cubicBezTo>
                  <a:pt x="141" y="240"/>
                  <a:pt x="106" y="284"/>
                  <a:pt x="53" y="284"/>
                </a:cubicBezTo>
                <a:cubicBezTo>
                  <a:pt x="0" y="284"/>
                  <a:pt x="0" y="284"/>
                  <a:pt x="0" y="284"/>
                </a:cubicBezTo>
                <a:cubicBezTo>
                  <a:pt x="0" y="355"/>
                  <a:pt x="0" y="355"/>
                  <a:pt x="0" y="355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141" y="355"/>
                  <a:pt x="194" y="284"/>
                  <a:pt x="239" y="222"/>
                </a:cubicBezTo>
                <a:cubicBezTo>
                  <a:pt x="283" y="169"/>
                  <a:pt x="319" y="124"/>
                  <a:pt x="372" y="124"/>
                </a:cubicBezTo>
                <a:close/>
                <a:moveTo>
                  <a:pt x="132" y="169"/>
                </a:moveTo>
                <a:lnTo>
                  <a:pt x="132" y="169"/>
                </a:lnTo>
                <a:cubicBezTo>
                  <a:pt x="132" y="160"/>
                  <a:pt x="141" y="160"/>
                  <a:pt x="141" y="152"/>
                </a:cubicBezTo>
                <a:cubicBezTo>
                  <a:pt x="150" y="143"/>
                  <a:pt x="167" y="124"/>
                  <a:pt x="177" y="116"/>
                </a:cubicBezTo>
                <a:cubicBezTo>
                  <a:pt x="141" y="80"/>
                  <a:pt x="106" y="63"/>
                  <a:pt x="53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34"/>
                  <a:pt x="0" y="134"/>
                  <a:pt x="0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79" y="134"/>
                  <a:pt x="106" y="143"/>
                  <a:pt x="132" y="169"/>
                </a:cubicBezTo>
                <a:close/>
                <a:moveTo>
                  <a:pt x="389" y="293"/>
                </a:moveTo>
                <a:lnTo>
                  <a:pt x="389" y="293"/>
                </a:lnTo>
                <a:cubicBezTo>
                  <a:pt x="372" y="293"/>
                  <a:pt x="372" y="293"/>
                  <a:pt x="372" y="293"/>
                </a:cubicBezTo>
                <a:cubicBezTo>
                  <a:pt x="336" y="293"/>
                  <a:pt x="310" y="275"/>
                  <a:pt x="283" y="249"/>
                </a:cubicBezTo>
                <a:cubicBezTo>
                  <a:pt x="283" y="249"/>
                  <a:pt x="283" y="249"/>
                  <a:pt x="283" y="258"/>
                </a:cubicBezTo>
                <a:cubicBezTo>
                  <a:pt x="266" y="266"/>
                  <a:pt x="257" y="284"/>
                  <a:pt x="248" y="302"/>
                </a:cubicBezTo>
                <a:cubicBezTo>
                  <a:pt x="274" y="337"/>
                  <a:pt x="319" y="355"/>
                  <a:pt x="372" y="355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417"/>
                  <a:pt x="389" y="417"/>
                  <a:pt x="389" y="417"/>
                </a:cubicBezTo>
                <a:cubicBezTo>
                  <a:pt x="496" y="328"/>
                  <a:pt x="496" y="328"/>
                  <a:pt x="496" y="328"/>
                </a:cubicBezTo>
                <a:cubicBezTo>
                  <a:pt x="389" y="240"/>
                  <a:pt x="389" y="240"/>
                  <a:pt x="389" y="240"/>
                </a:cubicBezTo>
                <a:lnTo>
                  <a:pt x="389" y="2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44" name="Freeform 78"/>
          <p:cNvSpPr>
            <a:spLocks noChangeArrowheads="1"/>
          </p:cNvSpPr>
          <p:nvPr/>
        </p:nvSpPr>
        <p:spPr bwMode="auto">
          <a:xfrm>
            <a:off x="4964113" y="1958975"/>
            <a:ext cx="177800" cy="180975"/>
          </a:xfrm>
          <a:custGeom>
            <a:avLst/>
            <a:gdLst>
              <a:gd name="T0" fmla="*/ 169779 w 399"/>
              <a:gd name="T1" fmla="*/ 152019 h 400"/>
              <a:gd name="T2" fmla="*/ 169779 w 399"/>
              <a:gd name="T3" fmla="*/ 152019 h 400"/>
              <a:gd name="T4" fmla="*/ 130119 w 399"/>
              <a:gd name="T5" fmla="*/ 108133 h 400"/>
              <a:gd name="T6" fmla="*/ 138140 w 399"/>
              <a:gd name="T7" fmla="*/ 71938 h 400"/>
              <a:gd name="T8" fmla="*/ 67288 w 399"/>
              <a:gd name="T9" fmla="*/ 0 h 400"/>
              <a:gd name="T10" fmla="*/ 0 w 399"/>
              <a:gd name="T11" fmla="*/ 68318 h 400"/>
              <a:gd name="T12" fmla="*/ 71298 w 399"/>
              <a:gd name="T13" fmla="*/ 140256 h 400"/>
              <a:gd name="T14" fmla="*/ 102491 w 399"/>
              <a:gd name="T15" fmla="*/ 132112 h 400"/>
              <a:gd name="T16" fmla="*/ 146161 w 399"/>
              <a:gd name="T17" fmla="*/ 176451 h 400"/>
              <a:gd name="T18" fmla="*/ 161758 w 399"/>
              <a:gd name="T19" fmla="*/ 176451 h 400"/>
              <a:gd name="T20" fmla="*/ 173344 w 399"/>
              <a:gd name="T21" fmla="*/ 164687 h 400"/>
              <a:gd name="T22" fmla="*/ 169779 w 399"/>
              <a:gd name="T23" fmla="*/ 152019 h 400"/>
              <a:gd name="T24" fmla="*/ 19607 w 399"/>
              <a:gd name="T25" fmla="*/ 68318 h 400"/>
              <a:gd name="T26" fmla="*/ 19607 w 399"/>
              <a:gd name="T27" fmla="*/ 68318 h 400"/>
              <a:gd name="T28" fmla="*/ 67288 w 399"/>
              <a:gd name="T29" fmla="*/ 19907 h 400"/>
              <a:gd name="T30" fmla="*/ 118533 w 399"/>
              <a:gd name="T31" fmla="*/ 71938 h 400"/>
              <a:gd name="T32" fmla="*/ 71298 w 399"/>
              <a:gd name="T33" fmla="*/ 120348 h 400"/>
              <a:gd name="T34" fmla="*/ 19607 w 399"/>
              <a:gd name="T35" fmla="*/ 68318 h 4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99" h="400">
                <a:moveTo>
                  <a:pt x="381" y="336"/>
                </a:moveTo>
                <a:lnTo>
                  <a:pt x="381" y="336"/>
                </a:lnTo>
                <a:cubicBezTo>
                  <a:pt x="292" y="239"/>
                  <a:pt x="292" y="239"/>
                  <a:pt x="292" y="239"/>
                </a:cubicBezTo>
                <a:cubicBezTo>
                  <a:pt x="301" y="212"/>
                  <a:pt x="310" y="186"/>
                  <a:pt x="310" y="159"/>
                </a:cubicBezTo>
                <a:cubicBezTo>
                  <a:pt x="310" y="71"/>
                  <a:pt x="239" y="0"/>
                  <a:pt x="151" y="0"/>
                </a:cubicBezTo>
                <a:cubicBezTo>
                  <a:pt x="70" y="0"/>
                  <a:pt x="0" y="71"/>
                  <a:pt x="0" y="151"/>
                </a:cubicBezTo>
                <a:cubicBezTo>
                  <a:pt x="0" y="239"/>
                  <a:pt x="70" y="310"/>
                  <a:pt x="160" y="310"/>
                </a:cubicBezTo>
                <a:cubicBezTo>
                  <a:pt x="186" y="310"/>
                  <a:pt x="213" y="302"/>
                  <a:pt x="230" y="292"/>
                </a:cubicBezTo>
                <a:cubicBezTo>
                  <a:pt x="328" y="390"/>
                  <a:pt x="328" y="390"/>
                  <a:pt x="328" y="390"/>
                </a:cubicBezTo>
                <a:cubicBezTo>
                  <a:pt x="336" y="399"/>
                  <a:pt x="354" y="399"/>
                  <a:pt x="363" y="390"/>
                </a:cubicBezTo>
                <a:cubicBezTo>
                  <a:pt x="389" y="364"/>
                  <a:pt x="389" y="364"/>
                  <a:pt x="389" y="364"/>
                </a:cubicBezTo>
                <a:cubicBezTo>
                  <a:pt x="398" y="355"/>
                  <a:pt x="389" y="346"/>
                  <a:pt x="381" y="336"/>
                </a:cubicBezTo>
                <a:close/>
                <a:moveTo>
                  <a:pt x="44" y="151"/>
                </a:moveTo>
                <a:lnTo>
                  <a:pt x="44" y="151"/>
                </a:lnTo>
                <a:cubicBezTo>
                  <a:pt x="44" y="98"/>
                  <a:pt x="98" y="44"/>
                  <a:pt x="151" y="44"/>
                </a:cubicBezTo>
                <a:cubicBezTo>
                  <a:pt x="213" y="44"/>
                  <a:pt x="266" y="98"/>
                  <a:pt x="266" y="159"/>
                </a:cubicBezTo>
                <a:cubicBezTo>
                  <a:pt x="266" y="221"/>
                  <a:pt x="213" y="266"/>
                  <a:pt x="160" y="266"/>
                </a:cubicBezTo>
                <a:cubicBezTo>
                  <a:pt x="98" y="266"/>
                  <a:pt x="44" y="212"/>
                  <a:pt x="44" y="1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45" name="Freeform 79"/>
          <p:cNvSpPr>
            <a:spLocks noChangeArrowheads="1"/>
          </p:cNvSpPr>
          <p:nvPr/>
        </p:nvSpPr>
        <p:spPr bwMode="auto">
          <a:xfrm>
            <a:off x="6280150" y="3275013"/>
            <a:ext cx="214313" cy="215900"/>
          </a:xfrm>
          <a:custGeom>
            <a:avLst/>
            <a:gdLst>
              <a:gd name="T0" fmla="*/ 106933 w 479"/>
              <a:gd name="T1" fmla="*/ 0 h 479"/>
              <a:gd name="T2" fmla="*/ 106933 w 479"/>
              <a:gd name="T3" fmla="*/ 0 h 479"/>
              <a:gd name="T4" fmla="*/ 0 w 479"/>
              <a:gd name="T5" fmla="*/ 107725 h 479"/>
              <a:gd name="T6" fmla="*/ 106933 w 479"/>
              <a:gd name="T7" fmla="*/ 215449 h 479"/>
              <a:gd name="T8" fmla="*/ 213866 w 479"/>
              <a:gd name="T9" fmla="*/ 107725 h 479"/>
              <a:gd name="T10" fmla="*/ 106933 w 479"/>
              <a:gd name="T11" fmla="*/ 0 h 479"/>
              <a:gd name="T12" fmla="*/ 198206 w 479"/>
              <a:gd name="T13" fmla="*/ 107725 h 479"/>
              <a:gd name="T14" fmla="*/ 198206 w 479"/>
              <a:gd name="T15" fmla="*/ 107725 h 479"/>
              <a:gd name="T16" fmla="*/ 178520 w 479"/>
              <a:gd name="T17" fmla="*/ 163615 h 479"/>
              <a:gd name="T18" fmla="*/ 174493 w 479"/>
              <a:gd name="T19" fmla="*/ 147840 h 479"/>
              <a:gd name="T20" fmla="*/ 178520 w 479"/>
              <a:gd name="T21" fmla="*/ 115838 h 479"/>
              <a:gd name="T22" fmla="*/ 166439 w 479"/>
              <a:gd name="T23" fmla="*/ 91949 h 479"/>
              <a:gd name="T24" fmla="*/ 142726 w 479"/>
              <a:gd name="T25" fmla="*/ 80230 h 479"/>
              <a:gd name="T26" fmla="*/ 154806 w 479"/>
              <a:gd name="T27" fmla="*/ 39664 h 479"/>
              <a:gd name="T28" fmla="*/ 131093 w 479"/>
              <a:gd name="T29" fmla="*/ 27945 h 479"/>
              <a:gd name="T30" fmla="*/ 134673 w 479"/>
              <a:gd name="T31" fmla="*/ 23889 h 479"/>
              <a:gd name="T32" fmla="*/ 198206 w 479"/>
              <a:gd name="T33" fmla="*/ 107725 h 479"/>
              <a:gd name="T34" fmla="*/ 94853 w 479"/>
              <a:gd name="T35" fmla="*/ 19832 h 479"/>
              <a:gd name="T36" fmla="*/ 94853 w 479"/>
              <a:gd name="T37" fmla="*/ 19832 h 479"/>
              <a:gd name="T38" fmla="*/ 83220 w 479"/>
              <a:gd name="T39" fmla="*/ 27945 h 479"/>
              <a:gd name="T40" fmla="*/ 67113 w 479"/>
              <a:gd name="T41" fmla="*/ 39664 h 479"/>
              <a:gd name="T42" fmla="*/ 51453 w 479"/>
              <a:gd name="T43" fmla="*/ 59947 h 479"/>
              <a:gd name="T44" fmla="*/ 59507 w 479"/>
              <a:gd name="T45" fmla="*/ 71666 h 479"/>
              <a:gd name="T46" fmla="*/ 79193 w 479"/>
              <a:gd name="T47" fmla="*/ 71666 h 479"/>
              <a:gd name="T48" fmla="*/ 110960 w 479"/>
              <a:gd name="T49" fmla="*/ 107725 h 479"/>
              <a:gd name="T50" fmla="*/ 83220 w 479"/>
              <a:gd name="T51" fmla="*/ 131613 h 479"/>
              <a:gd name="T52" fmla="*/ 79193 w 479"/>
              <a:gd name="T53" fmla="*/ 151896 h 479"/>
              <a:gd name="T54" fmla="*/ 79193 w 479"/>
              <a:gd name="T55" fmla="*/ 175785 h 479"/>
              <a:gd name="T56" fmla="*/ 59507 w 479"/>
              <a:gd name="T57" fmla="*/ 155502 h 479"/>
              <a:gd name="T58" fmla="*/ 55480 w 479"/>
              <a:gd name="T59" fmla="*/ 128008 h 479"/>
              <a:gd name="T60" fmla="*/ 39373 w 479"/>
              <a:gd name="T61" fmla="*/ 107725 h 479"/>
              <a:gd name="T62" fmla="*/ 47426 w 479"/>
              <a:gd name="T63" fmla="*/ 83836 h 479"/>
              <a:gd name="T64" fmla="*/ 23713 w 479"/>
              <a:gd name="T65" fmla="*/ 76173 h 479"/>
              <a:gd name="T66" fmla="*/ 94853 w 479"/>
              <a:gd name="T67" fmla="*/ 19832 h 479"/>
              <a:gd name="T68" fmla="*/ 79193 w 479"/>
              <a:gd name="T69" fmla="*/ 195617 h 479"/>
              <a:gd name="T70" fmla="*/ 79193 w 479"/>
              <a:gd name="T71" fmla="*/ 195617 h 479"/>
              <a:gd name="T72" fmla="*/ 91273 w 479"/>
              <a:gd name="T73" fmla="*/ 187504 h 479"/>
              <a:gd name="T74" fmla="*/ 106933 w 479"/>
              <a:gd name="T75" fmla="*/ 183447 h 479"/>
              <a:gd name="T76" fmla="*/ 131093 w 479"/>
              <a:gd name="T77" fmla="*/ 175785 h 479"/>
              <a:gd name="T78" fmla="*/ 158386 w 479"/>
              <a:gd name="T79" fmla="*/ 183447 h 479"/>
              <a:gd name="T80" fmla="*/ 106933 w 479"/>
              <a:gd name="T81" fmla="*/ 199674 h 479"/>
              <a:gd name="T82" fmla="*/ 79193 w 479"/>
              <a:gd name="T83" fmla="*/ 195617 h 4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9" h="479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6"/>
                  <a:pt x="0" y="239"/>
                </a:cubicBezTo>
                <a:cubicBezTo>
                  <a:pt x="0" y="372"/>
                  <a:pt x="106" y="478"/>
                  <a:pt x="239" y="478"/>
                </a:cubicBezTo>
                <a:cubicBezTo>
                  <a:pt x="372" y="478"/>
                  <a:pt x="478" y="372"/>
                  <a:pt x="478" y="239"/>
                </a:cubicBezTo>
                <a:cubicBezTo>
                  <a:pt x="478" y="106"/>
                  <a:pt x="372" y="0"/>
                  <a:pt x="239" y="0"/>
                </a:cubicBezTo>
                <a:close/>
                <a:moveTo>
                  <a:pt x="443" y="239"/>
                </a:moveTo>
                <a:lnTo>
                  <a:pt x="443" y="239"/>
                </a:lnTo>
                <a:cubicBezTo>
                  <a:pt x="443" y="292"/>
                  <a:pt x="425" y="328"/>
                  <a:pt x="399" y="363"/>
                </a:cubicBezTo>
                <a:cubicBezTo>
                  <a:pt x="390" y="363"/>
                  <a:pt x="381" y="345"/>
                  <a:pt x="390" y="328"/>
                </a:cubicBezTo>
                <a:cubicBezTo>
                  <a:pt x="399" y="310"/>
                  <a:pt x="399" y="275"/>
                  <a:pt x="399" y="257"/>
                </a:cubicBezTo>
                <a:cubicBezTo>
                  <a:pt x="399" y="239"/>
                  <a:pt x="390" y="204"/>
                  <a:pt x="372" y="204"/>
                </a:cubicBezTo>
                <a:cubicBezTo>
                  <a:pt x="346" y="204"/>
                  <a:pt x="337" y="204"/>
                  <a:pt x="319" y="178"/>
                </a:cubicBezTo>
                <a:cubicBezTo>
                  <a:pt x="301" y="124"/>
                  <a:pt x="372" y="115"/>
                  <a:pt x="346" y="88"/>
                </a:cubicBezTo>
                <a:cubicBezTo>
                  <a:pt x="337" y="80"/>
                  <a:pt x="301" y="115"/>
                  <a:pt x="293" y="62"/>
                </a:cubicBezTo>
                <a:lnTo>
                  <a:pt x="301" y="53"/>
                </a:lnTo>
                <a:cubicBezTo>
                  <a:pt x="381" y="80"/>
                  <a:pt x="443" y="150"/>
                  <a:pt x="443" y="239"/>
                </a:cubicBezTo>
                <a:close/>
                <a:moveTo>
                  <a:pt x="212" y="44"/>
                </a:moveTo>
                <a:lnTo>
                  <a:pt x="212" y="44"/>
                </a:lnTo>
                <a:cubicBezTo>
                  <a:pt x="204" y="53"/>
                  <a:pt x="194" y="53"/>
                  <a:pt x="186" y="62"/>
                </a:cubicBezTo>
                <a:cubicBezTo>
                  <a:pt x="168" y="80"/>
                  <a:pt x="159" y="71"/>
                  <a:pt x="150" y="88"/>
                </a:cubicBezTo>
                <a:cubicBezTo>
                  <a:pt x="141" y="106"/>
                  <a:pt x="115" y="124"/>
                  <a:pt x="115" y="133"/>
                </a:cubicBezTo>
                <a:cubicBezTo>
                  <a:pt x="115" y="142"/>
                  <a:pt x="133" y="159"/>
                  <a:pt x="133" y="159"/>
                </a:cubicBezTo>
                <a:cubicBezTo>
                  <a:pt x="141" y="150"/>
                  <a:pt x="159" y="150"/>
                  <a:pt x="177" y="159"/>
                </a:cubicBezTo>
                <a:cubicBezTo>
                  <a:pt x="186" y="159"/>
                  <a:pt x="275" y="169"/>
                  <a:pt x="248" y="239"/>
                </a:cubicBezTo>
                <a:cubicBezTo>
                  <a:pt x="239" y="266"/>
                  <a:pt x="194" y="257"/>
                  <a:pt x="186" y="292"/>
                </a:cubicBezTo>
                <a:cubicBezTo>
                  <a:pt x="186" y="301"/>
                  <a:pt x="186" y="328"/>
                  <a:pt x="177" y="337"/>
                </a:cubicBezTo>
                <a:cubicBezTo>
                  <a:pt x="177" y="345"/>
                  <a:pt x="186" y="390"/>
                  <a:pt x="177" y="390"/>
                </a:cubicBezTo>
                <a:cubicBezTo>
                  <a:pt x="168" y="390"/>
                  <a:pt x="133" y="345"/>
                  <a:pt x="133" y="345"/>
                </a:cubicBezTo>
                <a:cubicBezTo>
                  <a:pt x="133" y="337"/>
                  <a:pt x="124" y="310"/>
                  <a:pt x="124" y="284"/>
                </a:cubicBezTo>
                <a:cubicBezTo>
                  <a:pt x="124" y="266"/>
                  <a:pt x="88" y="266"/>
                  <a:pt x="88" y="239"/>
                </a:cubicBezTo>
                <a:cubicBezTo>
                  <a:pt x="88" y="213"/>
                  <a:pt x="106" y="195"/>
                  <a:pt x="106" y="186"/>
                </a:cubicBezTo>
                <a:cubicBezTo>
                  <a:pt x="97" y="169"/>
                  <a:pt x="62" y="169"/>
                  <a:pt x="53" y="169"/>
                </a:cubicBezTo>
                <a:cubicBezTo>
                  <a:pt x="80" y="97"/>
                  <a:pt x="141" y="53"/>
                  <a:pt x="212" y="44"/>
                </a:cubicBezTo>
                <a:close/>
                <a:moveTo>
                  <a:pt x="177" y="434"/>
                </a:moveTo>
                <a:lnTo>
                  <a:pt x="177" y="434"/>
                </a:lnTo>
                <a:cubicBezTo>
                  <a:pt x="186" y="425"/>
                  <a:pt x="186" y="416"/>
                  <a:pt x="204" y="416"/>
                </a:cubicBezTo>
                <a:cubicBezTo>
                  <a:pt x="212" y="416"/>
                  <a:pt x="221" y="416"/>
                  <a:pt x="239" y="407"/>
                </a:cubicBezTo>
                <a:cubicBezTo>
                  <a:pt x="248" y="407"/>
                  <a:pt x="275" y="398"/>
                  <a:pt x="293" y="390"/>
                </a:cubicBezTo>
                <a:cubicBezTo>
                  <a:pt x="310" y="390"/>
                  <a:pt x="346" y="398"/>
                  <a:pt x="354" y="407"/>
                </a:cubicBezTo>
                <a:cubicBezTo>
                  <a:pt x="319" y="434"/>
                  <a:pt x="284" y="443"/>
                  <a:pt x="239" y="443"/>
                </a:cubicBezTo>
                <a:cubicBezTo>
                  <a:pt x="221" y="443"/>
                  <a:pt x="194" y="443"/>
                  <a:pt x="177" y="4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46" name="Freeform 80"/>
          <p:cNvSpPr>
            <a:spLocks noChangeArrowheads="1"/>
          </p:cNvSpPr>
          <p:nvPr/>
        </p:nvSpPr>
        <p:spPr bwMode="auto">
          <a:xfrm>
            <a:off x="6721475" y="3314700"/>
            <a:ext cx="222250" cy="136525"/>
          </a:xfrm>
          <a:custGeom>
            <a:avLst/>
            <a:gdLst>
              <a:gd name="T0" fmla="*/ 206184 w 498"/>
              <a:gd name="T1" fmla="*/ 0 h 303"/>
              <a:gd name="T2" fmla="*/ 0 w 498"/>
              <a:gd name="T3" fmla="*/ 16221 h 303"/>
              <a:gd name="T4" fmla="*/ 16066 w 498"/>
              <a:gd name="T5" fmla="*/ 136074 h 303"/>
              <a:gd name="T6" fmla="*/ 221804 w 498"/>
              <a:gd name="T7" fmla="*/ 119854 h 303"/>
              <a:gd name="T8" fmla="*/ 206184 w 498"/>
              <a:gd name="T9" fmla="*/ 0 h 303"/>
              <a:gd name="T10" fmla="*/ 122728 w 498"/>
              <a:gd name="T11" fmla="*/ 24331 h 303"/>
              <a:gd name="T12" fmla="*/ 142365 w 498"/>
              <a:gd name="T13" fmla="*/ 48212 h 303"/>
              <a:gd name="T14" fmla="*/ 122728 w 498"/>
              <a:gd name="T15" fmla="*/ 24331 h 303"/>
              <a:gd name="T16" fmla="*/ 154415 w 498"/>
              <a:gd name="T17" fmla="*/ 56322 h 303"/>
              <a:gd name="T18" fmla="*/ 134778 w 498"/>
              <a:gd name="T19" fmla="*/ 80203 h 303"/>
              <a:gd name="T20" fmla="*/ 154415 w 498"/>
              <a:gd name="T21" fmla="*/ 56322 h 303"/>
              <a:gd name="T22" fmla="*/ 87026 w 498"/>
              <a:gd name="T23" fmla="*/ 24331 h 303"/>
              <a:gd name="T24" fmla="*/ 111125 w 498"/>
              <a:gd name="T25" fmla="*/ 48212 h 303"/>
              <a:gd name="T26" fmla="*/ 87026 w 498"/>
              <a:gd name="T27" fmla="*/ 24331 h 303"/>
              <a:gd name="T28" fmla="*/ 122728 w 498"/>
              <a:gd name="T29" fmla="*/ 56322 h 303"/>
              <a:gd name="T30" fmla="*/ 99075 w 498"/>
              <a:gd name="T31" fmla="*/ 80203 h 303"/>
              <a:gd name="T32" fmla="*/ 122728 w 498"/>
              <a:gd name="T33" fmla="*/ 56322 h 303"/>
              <a:gd name="T34" fmla="*/ 55339 w 498"/>
              <a:gd name="T35" fmla="*/ 24331 h 303"/>
              <a:gd name="T36" fmla="*/ 79439 w 498"/>
              <a:gd name="T37" fmla="*/ 48212 h 303"/>
              <a:gd name="T38" fmla="*/ 55339 w 498"/>
              <a:gd name="T39" fmla="*/ 24331 h 303"/>
              <a:gd name="T40" fmla="*/ 87026 w 498"/>
              <a:gd name="T41" fmla="*/ 56322 h 303"/>
              <a:gd name="T42" fmla="*/ 67389 w 498"/>
              <a:gd name="T43" fmla="*/ 80203 h 303"/>
              <a:gd name="T44" fmla="*/ 87026 w 498"/>
              <a:gd name="T45" fmla="*/ 56322 h 303"/>
              <a:gd name="T46" fmla="*/ 24099 w 498"/>
              <a:gd name="T47" fmla="*/ 24331 h 303"/>
              <a:gd name="T48" fmla="*/ 43736 w 498"/>
              <a:gd name="T49" fmla="*/ 48212 h 303"/>
              <a:gd name="T50" fmla="*/ 24099 w 498"/>
              <a:gd name="T51" fmla="*/ 24331 h 303"/>
              <a:gd name="T52" fmla="*/ 55339 w 498"/>
              <a:gd name="T53" fmla="*/ 56322 h 303"/>
              <a:gd name="T54" fmla="*/ 31686 w 498"/>
              <a:gd name="T55" fmla="*/ 80203 h 303"/>
              <a:gd name="T56" fmla="*/ 55339 w 498"/>
              <a:gd name="T57" fmla="*/ 56322 h 303"/>
              <a:gd name="T58" fmla="*/ 43736 w 498"/>
              <a:gd name="T59" fmla="*/ 112194 h 303"/>
              <a:gd name="T60" fmla="*/ 24099 w 498"/>
              <a:gd name="T61" fmla="*/ 91918 h 303"/>
              <a:gd name="T62" fmla="*/ 43736 w 498"/>
              <a:gd name="T63" fmla="*/ 112194 h 303"/>
              <a:gd name="T64" fmla="*/ 166018 w 498"/>
              <a:gd name="T65" fmla="*/ 112194 h 303"/>
              <a:gd name="T66" fmla="*/ 55339 w 498"/>
              <a:gd name="T67" fmla="*/ 91918 h 303"/>
              <a:gd name="T68" fmla="*/ 166018 w 498"/>
              <a:gd name="T69" fmla="*/ 112194 h 303"/>
              <a:gd name="T70" fmla="*/ 197704 w 498"/>
              <a:gd name="T71" fmla="*/ 112194 h 303"/>
              <a:gd name="T72" fmla="*/ 178068 w 498"/>
              <a:gd name="T73" fmla="*/ 91918 h 303"/>
              <a:gd name="T74" fmla="*/ 197704 w 498"/>
              <a:gd name="T75" fmla="*/ 112194 h 303"/>
              <a:gd name="T76" fmla="*/ 166018 w 498"/>
              <a:gd name="T77" fmla="*/ 80203 h 303"/>
              <a:gd name="T78" fmla="*/ 189671 w 498"/>
              <a:gd name="T79" fmla="*/ 56322 h 303"/>
              <a:gd name="T80" fmla="*/ 166018 w 498"/>
              <a:gd name="T81" fmla="*/ 80203 h 303"/>
              <a:gd name="T82" fmla="*/ 197704 w 498"/>
              <a:gd name="T83" fmla="*/ 48212 h 303"/>
              <a:gd name="T84" fmla="*/ 154415 w 498"/>
              <a:gd name="T85" fmla="*/ 24331 h 303"/>
              <a:gd name="T86" fmla="*/ 197704 w 498"/>
              <a:gd name="T87" fmla="*/ 48212 h 3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98" h="303">
                <a:moveTo>
                  <a:pt x="462" y="0"/>
                </a:moveTo>
                <a:lnTo>
                  <a:pt x="462" y="0"/>
                </a:lnTo>
                <a:cubicBezTo>
                  <a:pt x="36" y="0"/>
                  <a:pt x="36" y="0"/>
                  <a:pt x="36" y="0"/>
                </a:cubicBezTo>
                <a:cubicBezTo>
                  <a:pt x="18" y="0"/>
                  <a:pt x="0" y="18"/>
                  <a:pt x="0" y="3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4"/>
                  <a:pt x="18" y="302"/>
                  <a:pt x="36" y="302"/>
                </a:cubicBezTo>
                <a:cubicBezTo>
                  <a:pt x="462" y="302"/>
                  <a:pt x="462" y="302"/>
                  <a:pt x="462" y="302"/>
                </a:cubicBezTo>
                <a:cubicBezTo>
                  <a:pt x="479" y="302"/>
                  <a:pt x="497" y="284"/>
                  <a:pt x="497" y="266"/>
                </a:cubicBezTo>
                <a:cubicBezTo>
                  <a:pt x="497" y="36"/>
                  <a:pt x="497" y="36"/>
                  <a:pt x="497" y="36"/>
                </a:cubicBezTo>
                <a:cubicBezTo>
                  <a:pt x="497" y="18"/>
                  <a:pt x="479" y="0"/>
                  <a:pt x="462" y="0"/>
                </a:cubicBezTo>
                <a:close/>
                <a:moveTo>
                  <a:pt x="275" y="54"/>
                </a:moveTo>
                <a:lnTo>
                  <a:pt x="275" y="54"/>
                </a:lnTo>
                <a:cubicBezTo>
                  <a:pt x="319" y="54"/>
                  <a:pt x="319" y="54"/>
                  <a:pt x="319" y="54"/>
                </a:cubicBezTo>
                <a:cubicBezTo>
                  <a:pt x="319" y="107"/>
                  <a:pt x="319" y="107"/>
                  <a:pt x="319" y="107"/>
                </a:cubicBezTo>
                <a:cubicBezTo>
                  <a:pt x="275" y="107"/>
                  <a:pt x="275" y="107"/>
                  <a:pt x="275" y="107"/>
                </a:cubicBezTo>
                <a:lnTo>
                  <a:pt x="275" y="54"/>
                </a:lnTo>
                <a:close/>
                <a:moveTo>
                  <a:pt x="346" y="125"/>
                </a:moveTo>
                <a:lnTo>
                  <a:pt x="346" y="125"/>
                </a:lnTo>
                <a:cubicBezTo>
                  <a:pt x="346" y="178"/>
                  <a:pt x="346" y="178"/>
                  <a:pt x="346" y="178"/>
                </a:cubicBezTo>
                <a:cubicBezTo>
                  <a:pt x="302" y="178"/>
                  <a:pt x="302" y="178"/>
                  <a:pt x="302" y="178"/>
                </a:cubicBezTo>
                <a:cubicBezTo>
                  <a:pt x="302" y="125"/>
                  <a:pt x="302" y="125"/>
                  <a:pt x="302" y="125"/>
                </a:cubicBezTo>
                <a:lnTo>
                  <a:pt x="346" y="125"/>
                </a:lnTo>
                <a:close/>
                <a:moveTo>
                  <a:pt x="195" y="54"/>
                </a:moveTo>
                <a:lnTo>
                  <a:pt x="195" y="54"/>
                </a:lnTo>
                <a:cubicBezTo>
                  <a:pt x="249" y="54"/>
                  <a:pt x="249" y="54"/>
                  <a:pt x="249" y="54"/>
                </a:cubicBezTo>
                <a:cubicBezTo>
                  <a:pt x="249" y="107"/>
                  <a:pt x="249" y="107"/>
                  <a:pt x="249" y="107"/>
                </a:cubicBezTo>
                <a:cubicBezTo>
                  <a:pt x="195" y="107"/>
                  <a:pt x="195" y="107"/>
                  <a:pt x="195" y="107"/>
                </a:cubicBezTo>
                <a:lnTo>
                  <a:pt x="195" y="54"/>
                </a:lnTo>
                <a:close/>
                <a:moveTo>
                  <a:pt x="275" y="125"/>
                </a:moveTo>
                <a:lnTo>
                  <a:pt x="275" y="125"/>
                </a:lnTo>
                <a:cubicBezTo>
                  <a:pt x="275" y="178"/>
                  <a:pt x="275" y="178"/>
                  <a:pt x="275" y="178"/>
                </a:cubicBezTo>
                <a:cubicBezTo>
                  <a:pt x="222" y="178"/>
                  <a:pt x="222" y="178"/>
                  <a:pt x="222" y="178"/>
                </a:cubicBezTo>
                <a:cubicBezTo>
                  <a:pt x="222" y="125"/>
                  <a:pt x="222" y="125"/>
                  <a:pt x="222" y="125"/>
                </a:cubicBezTo>
                <a:lnTo>
                  <a:pt x="275" y="125"/>
                </a:lnTo>
                <a:close/>
                <a:moveTo>
                  <a:pt x="124" y="54"/>
                </a:moveTo>
                <a:lnTo>
                  <a:pt x="124" y="54"/>
                </a:lnTo>
                <a:cubicBezTo>
                  <a:pt x="178" y="54"/>
                  <a:pt x="178" y="54"/>
                  <a:pt x="178" y="54"/>
                </a:cubicBezTo>
                <a:cubicBezTo>
                  <a:pt x="178" y="107"/>
                  <a:pt x="178" y="107"/>
                  <a:pt x="178" y="107"/>
                </a:cubicBezTo>
                <a:cubicBezTo>
                  <a:pt x="124" y="107"/>
                  <a:pt x="124" y="107"/>
                  <a:pt x="124" y="107"/>
                </a:cubicBezTo>
                <a:lnTo>
                  <a:pt x="124" y="54"/>
                </a:lnTo>
                <a:close/>
                <a:moveTo>
                  <a:pt x="195" y="125"/>
                </a:moveTo>
                <a:lnTo>
                  <a:pt x="195" y="125"/>
                </a:lnTo>
                <a:cubicBezTo>
                  <a:pt x="195" y="178"/>
                  <a:pt x="195" y="178"/>
                  <a:pt x="195" y="178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1" y="125"/>
                  <a:pt x="151" y="125"/>
                  <a:pt x="151" y="125"/>
                </a:cubicBezTo>
                <a:lnTo>
                  <a:pt x="195" y="125"/>
                </a:lnTo>
                <a:close/>
                <a:moveTo>
                  <a:pt x="54" y="54"/>
                </a:moveTo>
                <a:lnTo>
                  <a:pt x="54" y="54"/>
                </a:lnTo>
                <a:cubicBezTo>
                  <a:pt x="98" y="54"/>
                  <a:pt x="98" y="54"/>
                  <a:pt x="98" y="54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54" y="107"/>
                  <a:pt x="54" y="107"/>
                  <a:pt x="54" y="107"/>
                </a:cubicBezTo>
                <a:lnTo>
                  <a:pt x="54" y="54"/>
                </a:lnTo>
                <a:close/>
                <a:moveTo>
                  <a:pt x="124" y="125"/>
                </a:moveTo>
                <a:lnTo>
                  <a:pt x="124" y="125"/>
                </a:lnTo>
                <a:cubicBezTo>
                  <a:pt x="124" y="178"/>
                  <a:pt x="124" y="178"/>
                  <a:pt x="124" y="178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71" y="125"/>
                  <a:pt x="71" y="125"/>
                  <a:pt x="71" y="125"/>
                </a:cubicBezTo>
                <a:lnTo>
                  <a:pt x="124" y="125"/>
                </a:lnTo>
                <a:close/>
                <a:moveTo>
                  <a:pt x="98" y="249"/>
                </a:moveTo>
                <a:lnTo>
                  <a:pt x="98" y="249"/>
                </a:lnTo>
                <a:cubicBezTo>
                  <a:pt x="54" y="249"/>
                  <a:pt x="54" y="249"/>
                  <a:pt x="54" y="249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98" y="204"/>
                  <a:pt x="98" y="204"/>
                  <a:pt x="98" y="204"/>
                </a:cubicBezTo>
                <a:lnTo>
                  <a:pt x="98" y="249"/>
                </a:lnTo>
                <a:close/>
                <a:moveTo>
                  <a:pt x="372" y="249"/>
                </a:moveTo>
                <a:lnTo>
                  <a:pt x="372" y="249"/>
                </a:lnTo>
                <a:cubicBezTo>
                  <a:pt x="124" y="249"/>
                  <a:pt x="124" y="249"/>
                  <a:pt x="124" y="249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372" y="204"/>
                  <a:pt x="372" y="204"/>
                  <a:pt x="372" y="204"/>
                </a:cubicBezTo>
                <a:lnTo>
                  <a:pt x="372" y="249"/>
                </a:lnTo>
                <a:close/>
                <a:moveTo>
                  <a:pt x="443" y="249"/>
                </a:moveTo>
                <a:lnTo>
                  <a:pt x="443" y="249"/>
                </a:lnTo>
                <a:cubicBezTo>
                  <a:pt x="399" y="249"/>
                  <a:pt x="399" y="249"/>
                  <a:pt x="399" y="249"/>
                </a:cubicBezTo>
                <a:cubicBezTo>
                  <a:pt x="399" y="204"/>
                  <a:pt x="399" y="204"/>
                  <a:pt x="399" y="204"/>
                </a:cubicBezTo>
                <a:cubicBezTo>
                  <a:pt x="443" y="204"/>
                  <a:pt x="443" y="204"/>
                  <a:pt x="443" y="204"/>
                </a:cubicBezTo>
                <a:lnTo>
                  <a:pt x="443" y="249"/>
                </a:lnTo>
                <a:close/>
                <a:moveTo>
                  <a:pt x="372" y="178"/>
                </a:moveTo>
                <a:lnTo>
                  <a:pt x="372" y="178"/>
                </a:lnTo>
                <a:cubicBezTo>
                  <a:pt x="372" y="125"/>
                  <a:pt x="372" y="125"/>
                  <a:pt x="372" y="125"/>
                </a:cubicBezTo>
                <a:cubicBezTo>
                  <a:pt x="425" y="125"/>
                  <a:pt x="425" y="125"/>
                  <a:pt x="425" y="125"/>
                </a:cubicBezTo>
                <a:cubicBezTo>
                  <a:pt x="425" y="178"/>
                  <a:pt x="425" y="178"/>
                  <a:pt x="425" y="178"/>
                </a:cubicBezTo>
                <a:lnTo>
                  <a:pt x="372" y="178"/>
                </a:lnTo>
                <a:close/>
                <a:moveTo>
                  <a:pt x="443" y="107"/>
                </a:moveTo>
                <a:lnTo>
                  <a:pt x="443" y="107"/>
                </a:lnTo>
                <a:cubicBezTo>
                  <a:pt x="346" y="107"/>
                  <a:pt x="346" y="107"/>
                  <a:pt x="346" y="107"/>
                </a:cubicBezTo>
                <a:cubicBezTo>
                  <a:pt x="346" y="54"/>
                  <a:pt x="346" y="54"/>
                  <a:pt x="346" y="54"/>
                </a:cubicBezTo>
                <a:cubicBezTo>
                  <a:pt x="443" y="54"/>
                  <a:pt x="443" y="54"/>
                  <a:pt x="443" y="54"/>
                </a:cubicBezTo>
                <a:lnTo>
                  <a:pt x="443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47" name="Freeform 81"/>
          <p:cNvSpPr>
            <a:spLocks noChangeArrowheads="1"/>
          </p:cNvSpPr>
          <p:nvPr/>
        </p:nvSpPr>
        <p:spPr bwMode="auto">
          <a:xfrm>
            <a:off x="488950" y="3740150"/>
            <a:ext cx="223838" cy="179388"/>
          </a:xfrm>
          <a:custGeom>
            <a:avLst/>
            <a:gdLst>
              <a:gd name="T0" fmla="*/ 199067 w 497"/>
              <a:gd name="T1" fmla="*/ 0 h 401"/>
              <a:gd name="T2" fmla="*/ 199067 w 497"/>
              <a:gd name="T3" fmla="*/ 0 h 401"/>
              <a:gd name="T4" fmla="*/ 23870 w 497"/>
              <a:gd name="T5" fmla="*/ 0 h 401"/>
              <a:gd name="T6" fmla="*/ 0 w 497"/>
              <a:gd name="T7" fmla="*/ 20131 h 401"/>
              <a:gd name="T8" fmla="*/ 0 w 497"/>
              <a:gd name="T9" fmla="*/ 155231 h 401"/>
              <a:gd name="T10" fmla="*/ 23870 w 497"/>
              <a:gd name="T11" fmla="*/ 178941 h 401"/>
              <a:gd name="T12" fmla="*/ 199067 w 497"/>
              <a:gd name="T13" fmla="*/ 178941 h 401"/>
              <a:gd name="T14" fmla="*/ 223388 w 497"/>
              <a:gd name="T15" fmla="*/ 155231 h 401"/>
              <a:gd name="T16" fmla="*/ 223388 w 497"/>
              <a:gd name="T17" fmla="*/ 20131 h 401"/>
              <a:gd name="T18" fmla="*/ 199067 w 497"/>
              <a:gd name="T19" fmla="*/ 0 h 401"/>
              <a:gd name="T20" fmla="*/ 51343 w 497"/>
              <a:gd name="T21" fmla="*/ 20131 h 401"/>
              <a:gd name="T22" fmla="*/ 51343 w 497"/>
              <a:gd name="T23" fmla="*/ 20131 h 401"/>
              <a:gd name="T24" fmla="*/ 59450 w 497"/>
              <a:gd name="T25" fmla="*/ 28183 h 401"/>
              <a:gd name="T26" fmla="*/ 51343 w 497"/>
              <a:gd name="T27" fmla="*/ 35788 h 401"/>
              <a:gd name="T28" fmla="*/ 43687 w 497"/>
              <a:gd name="T29" fmla="*/ 28183 h 401"/>
              <a:gd name="T30" fmla="*/ 51343 w 497"/>
              <a:gd name="T31" fmla="*/ 20131 h 401"/>
              <a:gd name="T32" fmla="*/ 19817 w 497"/>
              <a:gd name="T33" fmla="*/ 28183 h 401"/>
              <a:gd name="T34" fmla="*/ 19817 w 497"/>
              <a:gd name="T35" fmla="*/ 28183 h 401"/>
              <a:gd name="T36" fmla="*/ 27473 w 497"/>
              <a:gd name="T37" fmla="*/ 20131 h 401"/>
              <a:gd name="T38" fmla="*/ 35580 w 497"/>
              <a:gd name="T39" fmla="*/ 28183 h 401"/>
              <a:gd name="T40" fmla="*/ 27473 w 497"/>
              <a:gd name="T41" fmla="*/ 35788 h 401"/>
              <a:gd name="T42" fmla="*/ 19817 w 497"/>
              <a:gd name="T43" fmla="*/ 28183 h 401"/>
              <a:gd name="T44" fmla="*/ 199067 w 497"/>
              <a:gd name="T45" fmla="*/ 155231 h 401"/>
              <a:gd name="T46" fmla="*/ 199067 w 497"/>
              <a:gd name="T47" fmla="*/ 155231 h 401"/>
              <a:gd name="T48" fmla="*/ 19817 w 497"/>
              <a:gd name="T49" fmla="*/ 155231 h 401"/>
              <a:gd name="T50" fmla="*/ 19817 w 497"/>
              <a:gd name="T51" fmla="*/ 51893 h 401"/>
              <a:gd name="T52" fmla="*/ 199067 w 497"/>
              <a:gd name="T53" fmla="*/ 51893 h 401"/>
              <a:gd name="T54" fmla="*/ 199067 w 497"/>
              <a:gd name="T55" fmla="*/ 155231 h 401"/>
              <a:gd name="T56" fmla="*/ 199067 w 497"/>
              <a:gd name="T57" fmla="*/ 35788 h 401"/>
              <a:gd name="T58" fmla="*/ 199067 w 497"/>
              <a:gd name="T59" fmla="*/ 35788 h 401"/>
              <a:gd name="T60" fmla="*/ 67557 w 497"/>
              <a:gd name="T61" fmla="*/ 35788 h 401"/>
              <a:gd name="T62" fmla="*/ 67557 w 497"/>
              <a:gd name="T63" fmla="*/ 20131 h 401"/>
              <a:gd name="T64" fmla="*/ 199067 w 497"/>
              <a:gd name="T65" fmla="*/ 20131 h 401"/>
              <a:gd name="T66" fmla="*/ 199067 w 497"/>
              <a:gd name="T67" fmla="*/ 35788 h 40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01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9"/>
                  <a:pt x="0" y="45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73"/>
                  <a:pt x="17" y="400"/>
                  <a:pt x="53" y="400"/>
                </a:cubicBezTo>
                <a:cubicBezTo>
                  <a:pt x="442" y="400"/>
                  <a:pt x="442" y="400"/>
                  <a:pt x="442" y="400"/>
                </a:cubicBezTo>
                <a:cubicBezTo>
                  <a:pt x="469" y="400"/>
                  <a:pt x="496" y="373"/>
                  <a:pt x="496" y="347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9"/>
                  <a:pt x="469" y="0"/>
                  <a:pt x="442" y="0"/>
                </a:cubicBezTo>
                <a:close/>
                <a:moveTo>
                  <a:pt x="114" y="45"/>
                </a:moveTo>
                <a:lnTo>
                  <a:pt x="114" y="45"/>
                </a:lnTo>
                <a:cubicBezTo>
                  <a:pt x="123" y="45"/>
                  <a:pt x="132" y="54"/>
                  <a:pt x="132" y="63"/>
                </a:cubicBezTo>
                <a:cubicBezTo>
                  <a:pt x="132" y="72"/>
                  <a:pt x="123" y="80"/>
                  <a:pt x="114" y="80"/>
                </a:cubicBezTo>
                <a:cubicBezTo>
                  <a:pt x="106" y="80"/>
                  <a:pt x="97" y="72"/>
                  <a:pt x="97" y="63"/>
                </a:cubicBezTo>
                <a:cubicBezTo>
                  <a:pt x="97" y="54"/>
                  <a:pt x="106" y="45"/>
                  <a:pt x="114" y="45"/>
                </a:cubicBezTo>
                <a:close/>
                <a:moveTo>
                  <a:pt x="44" y="63"/>
                </a:moveTo>
                <a:lnTo>
                  <a:pt x="44" y="63"/>
                </a:lnTo>
                <a:cubicBezTo>
                  <a:pt x="44" y="54"/>
                  <a:pt x="53" y="45"/>
                  <a:pt x="61" y="45"/>
                </a:cubicBezTo>
                <a:cubicBezTo>
                  <a:pt x="70" y="45"/>
                  <a:pt x="79" y="54"/>
                  <a:pt x="79" y="63"/>
                </a:cubicBezTo>
                <a:cubicBezTo>
                  <a:pt x="79" y="72"/>
                  <a:pt x="70" y="80"/>
                  <a:pt x="61" y="80"/>
                </a:cubicBezTo>
                <a:cubicBezTo>
                  <a:pt x="53" y="80"/>
                  <a:pt x="44" y="72"/>
                  <a:pt x="44" y="63"/>
                </a:cubicBezTo>
                <a:close/>
                <a:moveTo>
                  <a:pt x="442" y="347"/>
                </a:moveTo>
                <a:lnTo>
                  <a:pt x="442" y="347"/>
                </a:lnTo>
                <a:cubicBezTo>
                  <a:pt x="44" y="347"/>
                  <a:pt x="44" y="347"/>
                  <a:pt x="44" y="34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2" y="116"/>
                  <a:pt x="442" y="116"/>
                  <a:pt x="442" y="116"/>
                </a:cubicBezTo>
                <a:lnTo>
                  <a:pt x="442" y="347"/>
                </a:lnTo>
                <a:close/>
                <a:moveTo>
                  <a:pt x="442" y="80"/>
                </a:moveTo>
                <a:lnTo>
                  <a:pt x="442" y="80"/>
                </a:lnTo>
                <a:cubicBezTo>
                  <a:pt x="150" y="80"/>
                  <a:pt x="150" y="80"/>
                  <a:pt x="150" y="80"/>
                </a:cubicBezTo>
                <a:cubicBezTo>
                  <a:pt x="150" y="45"/>
                  <a:pt x="150" y="45"/>
                  <a:pt x="150" y="45"/>
                </a:cubicBezTo>
                <a:cubicBezTo>
                  <a:pt x="442" y="45"/>
                  <a:pt x="442" y="45"/>
                  <a:pt x="442" y="45"/>
                </a:cubicBezTo>
                <a:lnTo>
                  <a:pt x="442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48" name="Freeform 82"/>
          <p:cNvSpPr>
            <a:spLocks noChangeArrowheads="1"/>
          </p:cNvSpPr>
          <p:nvPr/>
        </p:nvSpPr>
        <p:spPr bwMode="auto">
          <a:xfrm>
            <a:off x="933450" y="3727450"/>
            <a:ext cx="223838" cy="200025"/>
          </a:xfrm>
          <a:custGeom>
            <a:avLst/>
            <a:gdLst>
              <a:gd name="T0" fmla="*/ 199518 w 497"/>
              <a:gd name="T1" fmla="*/ 0 h 444"/>
              <a:gd name="T2" fmla="*/ 199518 w 497"/>
              <a:gd name="T3" fmla="*/ 0 h 444"/>
              <a:gd name="T4" fmla="*/ 23870 w 497"/>
              <a:gd name="T5" fmla="*/ 0 h 444"/>
              <a:gd name="T6" fmla="*/ 0 w 497"/>
              <a:gd name="T7" fmla="*/ 23877 h 444"/>
              <a:gd name="T8" fmla="*/ 0 w 497"/>
              <a:gd name="T9" fmla="*/ 155425 h 444"/>
              <a:gd name="T10" fmla="*/ 23870 w 497"/>
              <a:gd name="T11" fmla="*/ 179752 h 444"/>
              <a:gd name="T12" fmla="*/ 68007 w 497"/>
              <a:gd name="T13" fmla="*/ 179752 h 444"/>
              <a:gd name="T14" fmla="*/ 68007 w 497"/>
              <a:gd name="T15" fmla="*/ 155425 h 444"/>
              <a:gd name="T16" fmla="*/ 19817 w 497"/>
              <a:gd name="T17" fmla="*/ 155425 h 444"/>
              <a:gd name="T18" fmla="*/ 19817 w 497"/>
              <a:gd name="T19" fmla="*/ 55863 h 444"/>
              <a:gd name="T20" fmla="*/ 199518 w 497"/>
              <a:gd name="T21" fmla="*/ 55863 h 444"/>
              <a:gd name="T22" fmla="*/ 199518 w 497"/>
              <a:gd name="T23" fmla="*/ 155425 h 444"/>
              <a:gd name="T24" fmla="*/ 155381 w 497"/>
              <a:gd name="T25" fmla="*/ 155425 h 444"/>
              <a:gd name="T26" fmla="*/ 155381 w 497"/>
              <a:gd name="T27" fmla="*/ 179752 h 444"/>
              <a:gd name="T28" fmla="*/ 199518 w 497"/>
              <a:gd name="T29" fmla="*/ 179752 h 444"/>
              <a:gd name="T30" fmla="*/ 223388 w 497"/>
              <a:gd name="T31" fmla="*/ 155425 h 444"/>
              <a:gd name="T32" fmla="*/ 223388 w 497"/>
              <a:gd name="T33" fmla="*/ 23877 h 444"/>
              <a:gd name="T34" fmla="*/ 199518 w 497"/>
              <a:gd name="T35" fmla="*/ 0 h 444"/>
              <a:gd name="T36" fmla="*/ 27923 w 497"/>
              <a:gd name="T37" fmla="*/ 36041 h 444"/>
              <a:gd name="T38" fmla="*/ 27923 w 497"/>
              <a:gd name="T39" fmla="*/ 36041 h 444"/>
              <a:gd name="T40" fmla="*/ 19817 w 497"/>
              <a:gd name="T41" fmla="*/ 27931 h 444"/>
              <a:gd name="T42" fmla="*/ 27923 w 497"/>
              <a:gd name="T43" fmla="*/ 20273 h 444"/>
              <a:gd name="T44" fmla="*/ 35580 w 497"/>
              <a:gd name="T45" fmla="*/ 27931 h 444"/>
              <a:gd name="T46" fmla="*/ 27923 w 497"/>
              <a:gd name="T47" fmla="*/ 36041 h 444"/>
              <a:gd name="T48" fmla="*/ 52244 w 497"/>
              <a:gd name="T49" fmla="*/ 36041 h 444"/>
              <a:gd name="T50" fmla="*/ 52244 w 497"/>
              <a:gd name="T51" fmla="*/ 36041 h 444"/>
              <a:gd name="T52" fmla="*/ 43687 w 497"/>
              <a:gd name="T53" fmla="*/ 27931 h 444"/>
              <a:gd name="T54" fmla="*/ 52244 w 497"/>
              <a:gd name="T55" fmla="*/ 20273 h 444"/>
              <a:gd name="T56" fmla="*/ 59450 w 497"/>
              <a:gd name="T57" fmla="*/ 27931 h 444"/>
              <a:gd name="T58" fmla="*/ 52244 w 497"/>
              <a:gd name="T59" fmla="*/ 36041 h 444"/>
              <a:gd name="T60" fmla="*/ 199518 w 497"/>
              <a:gd name="T61" fmla="*/ 36041 h 444"/>
              <a:gd name="T62" fmla="*/ 199518 w 497"/>
              <a:gd name="T63" fmla="*/ 36041 h 444"/>
              <a:gd name="T64" fmla="*/ 68007 w 497"/>
              <a:gd name="T65" fmla="*/ 36041 h 444"/>
              <a:gd name="T66" fmla="*/ 68007 w 497"/>
              <a:gd name="T67" fmla="*/ 23877 h 444"/>
              <a:gd name="T68" fmla="*/ 199518 w 497"/>
              <a:gd name="T69" fmla="*/ 23877 h 444"/>
              <a:gd name="T70" fmla="*/ 199518 w 497"/>
              <a:gd name="T71" fmla="*/ 36041 h 444"/>
              <a:gd name="T72" fmla="*/ 111694 w 497"/>
              <a:gd name="T73" fmla="*/ 79740 h 444"/>
              <a:gd name="T74" fmla="*/ 111694 w 497"/>
              <a:gd name="T75" fmla="*/ 79740 h 444"/>
              <a:gd name="T76" fmla="*/ 55847 w 497"/>
              <a:gd name="T77" fmla="*/ 135603 h 444"/>
              <a:gd name="T78" fmla="*/ 91877 w 497"/>
              <a:gd name="T79" fmla="*/ 135603 h 444"/>
              <a:gd name="T80" fmla="*/ 91877 w 497"/>
              <a:gd name="T81" fmla="*/ 199574 h 444"/>
              <a:gd name="T82" fmla="*/ 131510 w 497"/>
              <a:gd name="T83" fmla="*/ 199574 h 444"/>
              <a:gd name="T84" fmla="*/ 131510 w 497"/>
              <a:gd name="T85" fmla="*/ 135603 h 444"/>
              <a:gd name="T86" fmla="*/ 163487 w 497"/>
              <a:gd name="T87" fmla="*/ 135603 h 444"/>
              <a:gd name="T88" fmla="*/ 111694 w 497"/>
              <a:gd name="T89" fmla="*/ 79740 h 4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7" h="444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3"/>
                  <a:pt x="17" y="399"/>
                  <a:pt x="53" y="399"/>
                </a:cubicBezTo>
                <a:cubicBezTo>
                  <a:pt x="151" y="399"/>
                  <a:pt x="151" y="399"/>
                  <a:pt x="151" y="399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44" y="345"/>
                  <a:pt x="44" y="345"/>
                  <a:pt x="44" y="345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3" y="124"/>
                  <a:pt x="443" y="124"/>
                  <a:pt x="443" y="124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345" y="345"/>
                  <a:pt x="345" y="345"/>
                  <a:pt x="345" y="345"/>
                </a:cubicBezTo>
                <a:cubicBezTo>
                  <a:pt x="345" y="399"/>
                  <a:pt x="345" y="399"/>
                  <a:pt x="345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5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62" y="80"/>
                </a:moveTo>
                <a:lnTo>
                  <a:pt x="62" y="80"/>
                </a:lnTo>
                <a:cubicBezTo>
                  <a:pt x="53" y="80"/>
                  <a:pt x="44" y="71"/>
                  <a:pt x="44" y="62"/>
                </a:cubicBezTo>
                <a:cubicBezTo>
                  <a:pt x="44" y="53"/>
                  <a:pt x="53" y="45"/>
                  <a:pt x="62" y="45"/>
                </a:cubicBezTo>
                <a:cubicBezTo>
                  <a:pt x="71" y="45"/>
                  <a:pt x="79" y="53"/>
                  <a:pt x="79" y="62"/>
                </a:cubicBezTo>
                <a:cubicBezTo>
                  <a:pt x="79" y="71"/>
                  <a:pt x="71" y="80"/>
                  <a:pt x="62" y="80"/>
                </a:cubicBezTo>
                <a:close/>
                <a:moveTo>
                  <a:pt x="116" y="80"/>
                </a:moveTo>
                <a:lnTo>
                  <a:pt x="116" y="80"/>
                </a:lnTo>
                <a:cubicBezTo>
                  <a:pt x="107" y="80"/>
                  <a:pt x="97" y="71"/>
                  <a:pt x="97" y="62"/>
                </a:cubicBezTo>
                <a:cubicBezTo>
                  <a:pt x="97" y="53"/>
                  <a:pt x="107" y="45"/>
                  <a:pt x="116" y="45"/>
                </a:cubicBezTo>
                <a:cubicBezTo>
                  <a:pt x="124" y="45"/>
                  <a:pt x="132" y="53"/>
                  <a:pt x="132" y="62"/>
                </a:cubicBezTo>
                <a:cubicBezTo>
                  <a:pt x="132" y="71"/>
                  <a:pt x="124" y="80"/>
                  <a:pt x="116" y="80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151" y="80"/>
                  <a:pt x="151" y="80"/>
                  <a:pt x="151" y="80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80"/>
                </a:lnTo>
                <a:close/>
                <a:moveTo>
                  <a:pt x="248" y="177"/>
                </a:moveTo>
                <a:lnTo>
                  <a:pt x="248" y="177"/>
                </a:lnTo>
                <a:cubicBezTo>
                  <a:pt x="124" y="301"/>
                  <a:pt x="124" y="301"/>
                  <a:pt x="12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443"/>
                  <a:pt x="204" y="443"/>
                  <a:pt x="204" y="443"/>
                </a:cubicBezTo>
                <a:cubicBezTo>
                  <a:pt x="292" y="443"/>
                  <a:pt x="292" y="443"/>
                  <a:pt x="292" y="443"/>
                </a:cubicBezTo>
                <a:cubicBezTo>
                  <a:pt x="292" y="301"/>
                  <a:pt x="292" y="301"/>
                  <a:pt x="292" y="301"/>
                </a:cubicBezTo>
                <a:cubicBezTo>
                  <a:pt x="363" y="301"/>
                  <a:pt x="363" y="301"/>
                  <a:pt x="363" y="301"/>
                </a:cubicBezTo>
                <a:lnTo>
                  <a:pt x="248" y="1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49" name="Freeform 83"/>
          <p:cNvSpPr>
            <a:spLocks noChangeArrowheads="1"/>
          </p:cNvSpPr>
          <p:nvPr/>
        </p:nvSpPr>
        <p:spPr bwMode="auto">
          <a:xfrm>
            <a:off x="3190875" y="3751263"/>
            <a:ext cx="160338" cy="155575"/>
          </a:xfrm>
          <a:custGeom>
            <a:avLst/>
            <a:gdLst>
              <a:gd name="T0" fmla="*/ 79719 w 356"/>
              <a:gd name="T1" fmla="*/ 39903 h 347"/>
              <a:gd name="T2" fmla="*/ 79719 w 356"/>
              <a:gd name="T3" fmla="*/ 39903 h 347"/>
              <a:gd name="T4" fmla="*/ 44138 w 356"/>
              <a:gd name="T5" fmla="*/ 75770 h 347"/>
              <a:gd name="T6" fmla="*/ 79719 w 356"/>
              <a:gd name="T7" fmla="*/ 111189 h 347"/>
              <a:gd name="T8" fmla="*/ 115750 w 356"/>
              <a:gd name="T9" fmla="*/ 75770 h 347"/>
              <a:gd name="T10" fmla="*/ 79719 w 356"/>
              <a:gd name="T11" fmla="*/ 39903 h 347"/>
              <a:gd name="T12" fmla="*/ 79719 w 356"/>
              <a:gd name="T13" fmla="*/ 99532 h 347"/>
              <a:gd name="T14" fmla="*/ 79719 w 356"/>
              <a:gd name="T15" fmla="*/ 99532 h 347"/>
              <a:gd name="T16" fmla="*/ 55848 w 356"/>
              <a:gd name="T17" fmla="*/ 75770 h 347"/>
              <a:gd name="T18" fmla="*/ 79719 w 356"/>
              <a:gd name="T19" fmla="*/ 55595 h 347"/>
              <a:gd name="T20" fmla="*/ 103589 w 356"/>
              <a:gd name="T21" fmla="*/ 75770 h 347"/>
              <a:gd name="T22" fmla="*/ 79719 w 356"/>
              <a:gd name="T23" fmla="*/ 99532 h 347"/>
              <a:gd name="T24" fmla="*/ 11710 w 356"/>
              <a:gd name="T25" fmla="*/ 67700 h 347"/>
              <a:gd name="T26" fmla="*/ 11710 w 356"/>
              <a:gd name="T27" fmla="*/ 67700 h 347"/>
              <a:gd name="T28" fmla="*/ 0 w 356"/>
              <a:gd name="T29" fmla="*/ 75770 h 347"/>
              <a:gd name="T30" fmla="*/ 11710 w 356"/>
              <a:gd name="T31" fmla="*/ 87427 h 347"/>
              <a:gd name="T32" fmla="*/ 23871 w 356"/>
              <a:gd name="T33" fmla="*/ 75770 h 347"/>
              <a:gd name="T34" fmla="*/ 11710 w 356"/>
              <a:gd name="T35" fmla="*/ 67700 h 347"/>
              <a:gd name="T36" fmla="*/ 135567 w 356"/>
              <a:gd name="T37" fmla="*/ 23762 h 347"/>
              <a:gd name="T38" fmla="*/ 135567 w 356"/>
              <a:gd name="T39" fmla="*/ 23762 h 347"/>
              <a:gd name="T40" fmla="*/ 119803 w 356"/>
              <a:gd name="T41" fmla="*/ 23762 h 347"/>
              <a:gd name="T42" fmla="*/ 119803 w 356"/>
              <a:gd name="T43" fmla="*/ 39903 h 347"/>
              <a:gd name="T44" fmla="*/ 131513 w 356"/>
              <a:gd name="T45" fmla="*/ 35867 h 347"/>
              <a:gd name="T46" fmla="*/ 135567 w 356"/>
              <a:gd name="T47" fmla="*/ 23762 h 347"/>
              <a:gd name="T48" fmla="*/ 147727 w 356"/>
              <a:gd name="T49" fmla="*/ 67700 h 347"/>
              <a:gd name="T50" fmla="*/ 147727 w 356"/>
              <a:gd name="T51" fmla="*/ 67700 h 347"/>
              <a:gd name="T52" fmla="*/ 135567 w 356"/>
              <a:gd name="T53" fmla="*/ 75770 h 347"/>
              <a:gd name="T54" fmla="*/ 147727 w 356"/>
              <a:gd name="T55" fmla="*/ 87427 h 347"/>
              <a:gd name="T56" fmla="*/ 159888 w 356"/>
              <a:gd name="T57" fmla="*/ 75770 h 347"/>
              <a:gd name="T58" fmla="*/ 147727 w 356"/>
              <a:gd name="T59" fmla="*/ 67700 h 347"/>
              <a:gd name="T60" fmla="*/ 79719 w 356"/>
              <a:gd name="T61" fmla="*/ 130916 h 347"/>
              <a:gd name="T62" fmla="*/ 79719 w 356"/>
              <a:gd name="T63" fmla="*/ 130916 h 347"/>
              <a:gd name="T64" fmla="*/ 71612 w 356"/>
              <a:gd name="T65" fmla="*/ 143470 h 347"/>
              <a:gd name="T66" fmla="*/ 79719 w 356"/>
              <a:gd name="T67" fmla="*/ 155127 h 347"/>
              <a:gd name="T68" fmla="*/ 87826 w 356"/>
              <a:gd name="T69" fmla="*/ 143470 h 347"/>
              <a:gd name="T70" fmla="*/ 79719 w 356"/>
              <a:gd name="T71" fmla="*/ 130916 h 347"/>
              <a:gd name="T72" fmla="*/ 27474 w 356"/>
              <a:gd name="T73" fmla="*/ 119259 h 347"/>
              <a:gd name="T74" fmla="*/ 27474 w 356"/>
              <a:gd name="T75" fmla="*/ 119259 h 347"/>
              <a:gd name="T76" fmla="*/ 23871 w 356"/>
              <a:gd name="T77" fmla="*/ 130916 h 347"/>
              <a:gd name="T78" fmla="*/ 40085 w 356"/>
              <a:gd name="T79" fmla="*/ 130916 h 347"/>
              <a:gd name="T80" fmla="*/ 40085 w 356"/>
              <a:gd name="T81" fmla="*/ 115224 h 347"/>
              <a:gd name="T82" fmla="*/ 27474 w 356"/>
              <a:gd name="T83" fmla="*/ 119259 h 347"/>
              <a:gd name="T84" fmla="*/ 23871 w 356"/>
              <a:gd name="T85" fmla="*/ 23762 h 347"/>
              <a:gd name="T86" fmla="*/ 23871 w 356"/>
              <a:gd name="T87" fmla="*/ 23762 h 347"/>
              <a:gd name="T88" fmla="*/ 23871 w 356"/>
              <a:gd name="T89" fmla="*/ 35867 h 347"/>
              <a:gd name="T90" fmla="*/ 40085 w 356"/>
              <a:gd name="T91" fmla="*/ 39903 h 347"/>
              <a:gd name="T92" fmla="*/ 40085 w 356"/>
              <a:gd name="T93" fmla="*/ 23762 h 347"/>
              <a:gd name="T94" fmla="*/ 23871 w 356"/>
              <a:gd name="T95" fmla="*/ 23762 h 347"/>
              <a:gd name="T96" fmla="*/ 119803 w 356"/>
              <a:gd name="T97" fmla="*/ 130916 h 347"/>
              <a:gd name="T98" fmla="*/ 119803 w 356"/>
              <a:gd name="T99" fmla="*/ 130916 h 347"/>
              <a:gd name="T100" fmla="*/ 135567 w 356"/>
              <a:gd name="T101" fmla="*/ 130916 h 347"/>
              <a:gd name="T102" fmla="*/ 131513 w 356"/>
              <a:gd name="T103" fmla="*/ 119259 h 347"/>
              <a:gd name="T104" fmla="*/ 119803 w 356"/>
              <a:gd name="T105" fmla="*/ 115224 h 347"/>
              <a:gd name="T106" fmla="*/ 119803 w 356"/>
              <a:gd name="T107" fmla="*/ 130916 h 347"/>
              <a:gd name="T108" fmla="*/ 79719 w 356"/>
              <a:gd name="T109" fmla="*/ 20175 h 347"/>
              <a:gd name="T110" fmla="*/ 79719 w 356"/>
              <a:gd name="T111" fmla="*/ 20175 h 347"/>
              <a:gd name="T112" fmla="*/ 87826 w 356"/>
              <a:gd name="T113" fmla="*/ 8070 h 347"/>
              <a:gd name="T114" fmla="*/ 79719 w 356"/>
              <a:gd name="T115" fmla="*/ 0 h 347"/>
              <a:gd name="T116" fmla="*/ 71612 w 356"/>
              <a:gd name="T117" fmla="*/ 8070 h 347"/>
              <a:gd name="T118" fmla="*/ 79719 w 356"/>
              <a:gd name="T119" fmla="*/ 20175 h 3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56" h="347">
                <a:moveTo>
                  <a:pt x="177" y="89"/>
                </a:moveTo>
                <a:lnTo>
                  <a:pt x="177" y="89"/>
                </a:lnTo>
                <a:cubicBezTo>
                  <a:pt x="133" y="89"/>
                  <a:pt x="98" y="124"/>
                  <a:pt x="98" y="169"/>
                </a:cubicBezTo>
                <a:cubicBezTo>
                  <a:pt x="98" y="213"/>
                  <a:pt x="133" y="248"/>
                  <a:pt x="177" y="248"/>
                </a:cubicBezTo>
                <a:cubicBezTo>
                  <a:pt x="221" y="248"/>
                  <a:pt x="257" y="213"/>
                  <a:pt x="257" y="169"/>
                </a:cubicBezTo>
                <a:cubicBezTo>
                  <a:pt x="257" y="124"/>
                  <a:pt x="221" y="89"/>
                  <a:pt x="177" y="89"/>
                </a:cubicBezTo>
                <a:close/>
                <a:moveTo>
                  <a:pt x="177" y="222"/>
                </a:moveTo>
                <a:lnTo>
                  <a:pt x="177" y="222"/>
                </a:lnTo>
                <a:cubicBezTo>
                  <a:pt x="151" y="222"/>
                  <a:pt x="124" y="195"/>
                  <a:pt x="124" y="169"/>
                </a:cubicBezTo>
                <a:cubicBezTo>
                  <a:pt x="124" y="142"/>
                  <a:pt x="151" y="124"/>
                  <a:pt x="177" y="124"/>
                </a:cubicBezTo>
                <a:cubicBezTo>
                  <a:pt x="204" y="124"/>
                  <a:pt x="230" y="142"/>
                  <a:pt x="230" y="169"/>
                </a:cubicBezTo>
                <a:cubicBezTo>
                  <a:pt x="230" y="195"/>
                  <a:pt x="204" y="222"/>
                  <a:pt x="177" y="222"/>
                </a:cubicBezTo>
                <a:close/>
                <a:moveTo>
                  <a:pt x="26" y="151"/>
                </a:moveTo>
                <a:lnTo>
                  <a:pt x="26" y="151"/>
                </a:lnTo>
                <a:cubicBezTo>
                  <a:pt x="17" y="151"/>
                  <a:pt x="0" y="160"/>
                  <a:pt x="0" y="169"/>
                </a:cubicBezTo>
                <a:cubicBezTo>
                  <a:pt x="0" y="186"/>
                  <a:pt x="17" y="195"/>
                  <a:pt x="26" y="195"/>
                </a:cubicBezTo>
                <a:cubicBezTo>
                  <a:pt x="45" y="195"/>
                  <a:pt x="53" y="186"/>
                  <a:pt x="53" y="169"/>
                </a:cubicBezTo>
                <a:cubicBezTo>
                  <a:pt x="53" y="160"/>
                  <a:pt x="45" y="151"/>
                  <a:pt x="26" y="151"/>
                </a:cubicBezTo>
                <a:close/>
                <a:moveTo>
                  <a:pt x="301" y="53"/>
                </a:moveTo>
                <a:lnTo>
                  <a:pt x="301" y="53"/>
                </a:lnTo>
                <a:cubicBezTo>
                  <a:pt x="292" y="45"/>
                  <a:pt x="274" y="45"/>
                  <a:pt x="266" y="53"/>
                </a:cubicBezTo>
                <a:cubicBezTo>
                  <a:pt x="257" y="63"/>
                  <a:pt x="257" y="80"/>
                  <a:pt x="266" y="89"/>
                </a:cubicBezTo>
                <a:cubicBezTo>
                  <a:pt x="274" y="89"/>
                  <a:pt x="283" y="89"/>
                  <a:pt x="292" y="80"/>
                </a:cubicBezTo>
                <a:cubicBezTo>
                  <a:pt x="301" y="71"/>
                  <a:pt x="310" y="53"/>
                  <a:pt x="301" y="53"/>
                </a:cubicBezTo>
                <a:close/>
                <a:moveTo>
                  <a:pt x="328" y="151"/>
                </a:moveTo>
                <a:lnTo>
                  <a:pt x="328" y="151"/>
                </a:lnTo>
                <a:cubicBezTo>
                  <a:pt x="310" y="151"/>
                  <a:pt x="301" y="160"/>
                  <a:pt x="301" y="169"/>
                </a:cubicBezTo>
                <a:cubicBezTo>
                  <a:pt x="301" y="186"/>
                  <a:pt x="310" y="195"/>
                  <a:pt x="328" y="195"/>
                </a:cubicBezTo>
                <a:cubicBezTo>
                  <a:pt x="336" y="195"/>
                  <a:pt x="355" y="186"/>
                  <a:pt x="355" y="169"/>
                </a:cubicBezTo>
                <a:cubicBezTo>
                  <a:pt x="355" y="160"/>
                  <a:pt x="336" y="151"/>
                  <a:pt x="328" y="151"/>
                </a:cubicBezTo>
                <a:close/>
                <a:moveTo>
                  <a:pt x="177" y="292"/>
                </a:moveTo>
                <a:lnTo>
                  <a:pt x="177" y="292"/>
                </a:lnTo>
                <a:cubicBezTo>
                  <a:pt x="168" y="292"/>
                  <a:pt x="159" y="311"/>
                  <a:pt x="159" y="320"/>
                </a:cubicBezTo>
                <a:cubicBezTo>
                  <a:pt x="159" y="337"/>
                  <a:pt x="168" y="346"/>
                  <a:pt x="177" y="346"/>
                </a:cubicBezTo>
                <a:cubicBezTo>
                  <a:pt x="186" y="346"/>
                  <a:pt x="195" y="337"/>
                  <a:pt x="195" y="320"/>
                </a:cubicBezTo>
                <a:cubicBezTo>
                  <a:pt x="195" y="311"/>
                  <a:pt x="186" y="292"/>
                  <a:pt x="177" y="292"/>
                </a:cubicBezTo>
                <a:close/>
                <a:moveTo>
                  <a:pt x="61" y="266"/>
                </a:moveTo>
                <a:lnTo>
                  <a:pt x="61" y="266"/>
                </a:lnTo>
                <a:cubicBezTo>
                  <a:pt x="53" y="275"/>
                  <a:pt x="45" y="284"/>
                  <a:pt x="53" y="292"/>
                </a:cubicBezTo>
                <a:cubicBezTo>
                  <a:pt x="61" y="301"/>
                  <a:pt x="80" y="301"/>
                  <a:pt x="89" y="292"/>
                </a:cubicBezTo>
                <a:cubicBezTo>
                  <a:pt x="98" y="284"/>
                  <a:pt x="98" y="266"/>
                  <a:pt x="89" y="257"/>
                </a:cubicBezTo>
                <a:cubicBezTo>
                  <a:pt x="80" y="248"/>
                  <a:pt x="71" y="257"/>
                  <a:pt x="61" y="266"/>
                </a:cubicBezTo>
                <a:close/>
                <a:moveTo>
                  <a:pt x="53" y="53"/>
                </a:moveTo>
                <a:lnTo>
                  <a:pt x="53" y="53"/>
                </a:lnTo>
                <a:cubicBezTo>
                  <a:pt x="45" y="63"/>
                  <a:pt x="45" y="71"/>
                  <a:pt x="53" y="80"/>
                </a:cubicBezTo>
                <a:cubicBezTo>
                  <a:pt x="71" y="89"/>
                  <a:pt x="80" y="98"/>
                  <a:pt x="89" y="89"/>
                </a:cubicBezTo>
                <a:cubicBezTo>
                  <a:pt x="98" y="80"/>
                  <a:pt x="98" y="63"/>
                  <a:pt x="89" y="53"/>
                </a:cubicBezTo>
                <a:cubicBezTo>
                  <a:pt x="80" y="45"/>
                  <a:pt x="61" y="45"/>
                  <a:pt x="53" y="53"/>
                </a:cubicBezTo>
                <a:close/>
                <a:moveTo>
                  <a:pt x="266" y="292"/>
                </a:moveTo>
                <a:lnTo>
                  <a:pt x="266" y="292"/>
                </a:lnTo>
                <a:cubicBezTo>
                  <a:pt x="274" y="301"/>
                  <a:pt x="292" y="301"/>
                  <a:pt x="301" y="292"/>
                </a:cubicBezTo>
                <a:cubicBezTo>
                  <a:pt x="310" y="284"/>
                  <a:pt x="310" y="275"/>
                  <a:pt x="292" y="266"/>
                </a:cubicBezTo>
                <a:cubicBezTo>
                  <a:pt x="283" y="257"/>
                  <a:pt x="274" y="248"/>
                  <a:pt x="266" y="257"/>
                </a:cubicBezTo>
                <a:cubicBezTo>
                  <a:pt x="257" y="266"/>
                  <a:pt x="257" y="284"/>
                  <a:pt x="266" y="292"/>
                </a:cubicBezTo>
                <a:close/>
                <a:moveTo>
                  <a:pt x="177" y="45"/>
                </a:moveTo>
                <a:lnTo>
                  <a:pt x="177" y="45"/>
                </a:lnTo>
                <a:cubicBezTo>
                  <a:pt x="186" y="45"/>
                  <a:pt x="195" y="36"/>
                  <a:pt x="195" y="18"/>
                </a:cubicBezTo>
                <a:cubicBezTo>
                  <a:pt x="195" y="9"/>
                  <a:pt x="186" y="0"/>
                  <a:pt x="177" y="0"/>
                </a:cubicBezTo>
                <a:cubicBezTo>
                  <a:pt x="168" y="0"/>
                  <a:pt x="159" y="9"/>
                  <a:pt x="159" y="18"/>
                </a:cubicBezTo>
                <a:cubicBezTo>
                  <a:pt x="159" y="36"/>
                  <a:pt x="168" y="45"/>
                  <a:pt x="177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50" name="Freeform 84"/>
          <p:cNvSpPr>
            <a:spLocks noChangeArrowheads="1"/>
          </p:cNvSpPr>
          <p:nvPr/>
        </p:nvSpPr>
        <p:spPr bwMode="auto">
          <a:xfrm>
            <a:off x="3605213" y="3716338"/>
            <a:ext cx="222250" cy="222250"/>
          </a:xfrm>
          <a:custGeom>
            <a:avLst/>
            <a:gdLst>
              <a:gd name="T0" fmla="*/ 209729 w 497"/>
              <a:gd name="T1" fmla="*/ 103092 h 498"/>
              <a:gd name="T2" fmla="*/ 190053 w 497"/>
              <a:gd name="T3" fmla="*/ 111125 h 498"/>
              <a:gd name="T4" fmla="*/ 209729 w 497"/>
              <a:gd name="T5" fmla="*/ 122728 h 498"/>
              <a:gd name="T6" fmla="*/ 209729 w 497"/>
              <a:gd name="T7" fmla="*/ 103092 h 498"/>
              <a:gd name="T8" fmla="*/ 110454 w 497"/>
              <a:gd name="T9" fmla="*/ 51769 h 498"/>
              <a:gd name="T10" fmla="*/ 110454 w 497"/>
              <a:gd name="T11" fmla="*/ 174497 h 498"/>
              <a:gd name="T12" fmla="*/ 110454 w 497"/>
              <a:gd name="T13" fmla="*/ 51769 h 498"/>
              <a:gd name="T14" fmla="*/ 110454 w 497"/>
              <a:gd name="T15" fmla="*/ 154415 h 498"/>
              <a:gd name="T16" fmla="*/ 110454 w 497"/>
              <a:gd name="T17" fmla="*/ 67389 h 498"/>
              <a:gd name="T18" fmla="*/ 110454 w 497"/>
              <a:gd name="T19" fmla="*/ 154415 h 498"/>
              <a:gd name="T20" fmla="*/ 31750 w 497"/>
              <a:gd name="T21" fmla="*/ 111125 h 498"/>
              <a:gd name="T22" fmla="*/ 11627 w 497"/>
              <a:gd name="T23" fmla="*/ 103092 h 498"/>
              <a:gd name="T24" fmla="*/ 11627 w 497"/>
              <a:gd name="T25" fmla="*/ 122728 h 498"/>
              <a:gd name="T26" fmla="*/ 31750 w 497"/>
              <a:gd name="T27" fmla="*/ 111125 h 498"/>
              <a:gd name="T28" fmla="*/ 110454 w 497"/>
              <a:gd name="T29" fmla="*/ 35703 h 498"/>
              <a:gd name="T30" fmla="*/ 118504 w 497"/>
              <a:gd name="T31" fmla="*/ 12050 h 498"/>
              <a:gd name="T32" fmla="*/ 102852 w 497"/>
              <a:gd name="T33" fmla="*/ 12050 h 498"/>
              <a:gd name="T34" fmla="*/ 110454 w 497"/>
              <a:gd name="T35" fmla="*/ 35703 h 498"/>
              <a:gd name="T36" fmla="*/ 110454 w 497"/>
              <a:gd name="T37" fmla="*/ 190117 h 498"/>
              <a:gd name="T38" fmla="*/ 102852 w 497"/>
              <a:gd name="T39" fmla="*/ 209754 h 498"/>
              <a:gd name="T40" fmla="*/ 118504 w 497"/>
              <a:gd name="T41" fmla="*/ 209754 h 498"/>
              <a:gd name="T42" fmla="*/ 110454 w 497"/>
              <a:gd name="T43" fmla="*/ 190117 h 498"/>
              <a:gd name="T44" fmla="*/ 194077 w 497"/>
              <a:gd name="T45" fmla="*/ 43736 h 498"/>
              <a:gd name="T46" fmla="*/ 177979 w 497"/>
              <a:gd name="T47" fmla="*/ 32133 h 498"/>
              <a:gd name="T48" fmla="*/ 169930 w 497"/>
              <a:gd name="T49" fmla="*/ 51769 h 498"/>
              <a:gd name="T50" fmla="*/ 194077 w 497"/>
              <a:gd name="T51" fmla="*/ 43736 h 498"/>
              <a:gd name="T52" fmla="*/ 35327 w 497"/>
              <a:gd name="T53" fmla="*/ 174497 h 498"/>
              <a:gd name="T54" fmla="*/ 27278 w 497"/>
              <a:gd name="T55" fmla="*/ 194134 h 498"/>
              <a:gd name="T56" fmla="*/ 47401 w 497"/>
              <a:gd name="T57" fmla="*/ 186101 h 498"/>
              <a:gd name="T58" fmla="*/ 35327 w 497"/>
              <a:gd name="T59" fmla="*/ 174497 h 498"/>
              <a:gd name="T60" fmla="*/ 43377 w 497"/>
              <a:gd name="T61" fmla="*/ 32133 h 498"/>
              <a:gd name="T62" fmla="*/ 27278 w 497"/>
              <a:gd name="T63" fmla="*/ 43736 h 498"/>
              <a:gd name="T64" fmla="*/ 51426 w 497"/>
              <a:gd name="T65" fmla="*/ 51769 h 498"/>
              <a:gd name="T66" fmla="*/ 43377 w 497"/>
              <a:gd name="T67" fmla="*/ 32133 h 498"/>
              <a:gd name="T68" fmla="*/ 169930 w 497"/>
              <a:gd name="T69" fmla="*/ 186101 h 498"/>
              <a:gd name="T70" fmla="*/ 194077 w 497"/>
              <a:gd name="T71" fmla="*/ 194134 h 498"/>
              <a:gd name="T72" fmla="*/ 186028 w 497"/>
              <a:gd name="T73" fmla="*/ 174497 h 498"/>
              <a:gd name="T74" fmla="*/ 169930 w 497"/>
              <a:gd name="T75" fmla="*/ 186101 h 49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1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1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7" y="116"/>
                </a:moveTo>
                <a:lnTo>
                  <a:pt x="247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7" y="391"/>
                </a:cubicBezTo>
                <a:cubicBezTo>
                  <a:pt x="327" y="391"/>
                  <a:pt x="380" y="328"/>
                  <a:pt x="380" y="249"/>
                </a:cubicBezTo>
                <a:cubicBezTo>
                  <a:pt x="380" y="178"/>
                  <a:pt x="327" y="116"/>
                  <a:pt x="247" y="116"/>
                </a:cubicBezTo>
                <a:close/>
                <a:moveTo>
                  <a:pt x="247" y="346"/>
                </a:moveTo>
                <a:lnTo>
                  <a:pt x="247" y="346"/>
                </a:lnTo>
                <a:cubicBezTo>
                  <a:pt x="194" y="346"/>
                  <a:pt x="150" y="302"/>
                  <a:pt x="150" y="249"/>
                </a:cubicBezTo>
                <a:cubicBezTo>
                  <a:pt x="150" y="196"/>
                  <a:pt x="194" y="151"/>
                  <a:pt x="247" y="151"/>
                </a:cubicBezTo>
                <a:cubicBezTo>
                  <a:pt x="300" y="151"/>
                  <a:pt x="345" y="196"/>
                  <a:pt x="345" y="249"/>
                </a:cubicBezTo>
                <a:cubicBezTo>
                  <a:pt x="345" y="302"/>
                  <a:pt x="300" y="346"/>
                  <a:pt x="247" y="346"/>
                </a:cubicBez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1" y="231"/>
                  <a:pt x="53" y="231"/>
                </a:cubicBezTo>
                <a:cubicBezTo>
                  <a:pt x="44" y="231"/>
                  <a:pt x="26" y="231"/>
                  <a:pt x="26" y="231"/>
                </a:cubicBezTo>
                <a:cubicBezTo>
                  <a:pt x="8" y="231"/>
                  <a:pt x="0" y="240"/>
                  <a:pt x="0" y="249"/>
                </a:cubicBezTo>
                <a:cubicBezTo>
                  <a:pt x="0" y="266"/>
                  <a:pt x="8" y="275"/>
                  <a:pt x="26" y="275"/>
                </a:cubicBezTo>
                <a:cubicBezTo>
                  <a:pt x="26" y="275"/>
                  <a:pt x="44" y="275"/>
                  <a:pt x="53" y="275"/>
                </a:cubicBezTo>
                <a:cubicBezTo>
                  <a:pt x="61" y="275"/>
                  <a:pt x="71" y="266"/>
                  <a:pt x="71" y="249"/>
                </a:cubicBezTo>
                <a:close/>
                <a:moveTo>
                  <a:pt x="247" y="80"/>
                </a:moveTo>
                <a:lnTo>
                  <a:pt x="247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7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7" y="80"/>
                </a:cubicBezTo>
                <a:close/>
                <a:moveTo>
                  <a:pt x="247" y="426"/>
                </a:moveTo>
                <a:lnTo>
                  <a:pt x="247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7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7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8" y="72"/>
                </a:cubicBezTo>
                <a:cubicBezTo>
                  <a:pt x="398" y="72"/>
                  <a:pt x="390" y="80"/>
                  <a:pt x="380" y="89"/>
                </a:cubicBezTo>
                <a:cubicBezTo>
                  <a:pt x="372" y="98"/>
                  <a:pt x="372" y="107"/>
                  <a:pt x="380" y="116"/>
                </a:cubicBezTo>
                <a:cubicBezTo>
                  <a:pt x="390" y="125"/>
                  <a:pt x="407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79" y="391"/>
                </a:moveTo>
                <a:lnTo>
                  <a:pt x="79" y="391"/>
                </a:lnTo>
                <a:cubicBezTo>
                  <a:pt x="79" y="391"/>
                  <a:pt x="71" y="400"/>
                  <a:pt x="61" y="408"/>
                </a:cubicBezTo>
                <a:cubicBezTo>
                  <a:pt x="53" y="417"/>
                  <a:pt x="53" y="426"/>
                  <a:pt x="61" y="435"/>
                </a:cubicBezTo>
                <a:cubicBezTo>
                  <a:pt x="71" y="444"/>
                  <a:pt x="79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8" y="381"/>
                  <a:pt x="79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79" y="62"/>
                  <a:pt x="71" y="53"/>
                  <a:pt x="61" y="62"/>
                </a:cubicBezTo>
                <a:cubicBezTo>
                  <a:pt x="53" y="72"/>
                  <a:pt x="53" y="89"/>
                  <a:pt x="61" y="98"/>
                </a:cubicBezTo>
                <a:cubicBezTo>
                  <a:pt x="71" y="98"/>
                  <a:pt x="79" y="107"/>
                  <a:pt x="79" y="116"/>
                </a:cubicBezTo>
                <a:cubicBezTo>
                  <a:pt x="88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0" y="417"/>
                </a:moveTo>
                <a:lnTo>
                  <a:pt x="380" y="417"/>
                </a:lnTo>
                <a:cubicBezTo>
                  <a:pt x="390" y="417"/>
                  <a:pt x="398" y="435"/>
                  <a:pt x="398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7" y="381"/>
                  <a:pt x="390" y="381"/>
                  <a:pt x="380" y="381"/>
                </a:cubicBezTo>
                <a:cubicBezTo>
                  <a:pt x="372" y="391"/>
                  <a:pt x="372" y="408"/>
                  <a:pt x="380" y="4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51" name="Freeform 85"/>
          <p:cNvSpPr>
            <a:spLocks noChangeArrowheads="1"/>
          </p:cNvSpPr>
          <p:nvPr/>
        </p:nvSpPr>
        <p:spPr bwMode="auto">
          <a:xfrm>
            <a:off x="500063" y="1951038"/>
            <a:ext cx="200025" cy="196850"/>
          </a:xfrm>
          <a:custGeom>
            <a:avLst/>
            <a:gdLst>
              <a:gd name="T0" fmla="*/ 199574 w 444"/>
              <a:gd name="T1" fmla="*/ 71952 h 435"/>
              <a:gd name="T2" fmla="*/ 127944 w 444"/>
              <a:gd name="T3" fmla="*/ 71952 h 435"/>
              <a:gd name="T4" fmla="*/ 100013 w 444"/>
              <a:gd name="T5" fmla="*/ 0 h 435"/>
              <a:gd name="T6" fmla="*/ 72081 w 444"/>
              <a:gd name="T7" fmla="*/ 71952 h 435"/>
              <a:gd name="T8" fmla="*/ 0 w 444"/>
              <a:gd name="T9" fmla="*/ 71952 h 435"/>
              <a:gd name="T10" fmla="*/ 59917 w 444"/>
              <a:gd name="T11" fmla="*/ 115847 h 435"/>
              <a:gd name="T12" fmla="*/ 39645 w 444"/>
              <a:gd name="T13" fmla="*/ 196397 h 435"/>
              <a:gd name="T14" fmla="*/ 100013 w 444"/>
              <a:gd name="T15" fmla="*/ 147977 h 435"/>
              <a:gd name="T16" fmla="*/ 159479 w 444"/>
              <a:gd name="T17" fmla="*/ 196397 h 435"/>
              <a:gd name="T18" fmla="*/ 139657 w 444"/>
              <a:gd name="T19" fmla="*/ 115847 h 435"/>
              <a:gd name="T20" fmla="*/ 199574 w 444"/>
              <a:gd name="T21" fmla="*/ 71952 h 435"/>
              <a:gd name="T22" fmla="*/ 100013 w 444"/>
              <a:gd name="T23" fmla="*/ 128066 h 435"/>
              <a:gd name="T24" fmla="*/ 63521 w 444"/>
              <a:gd name="T25" fmla="*/ 155670 h 435"/>
              <a:gd name="T26" fmla="*/ 79740 w 444"/>
              <a:gd name="T27" fmla="*/ 115847 h 435"/>
              <a:gd name="T28" fmla="*/ 47754 w 444"/>
              <a:gd name="T29" fmla="*/ 87791 h 435"/>
              <a:gd name="T30" fmla="*/ 87849 w 444"/>
              <a:gd name="T31" fmla="*/ 91863 h 435"/>
              <a:gd name="T32" fmla="*/ 100013 w 444"/>
              <a:gd name="T33" fmla="*/ 43895 h 435"/>
              <a:gd name="T34" fmla="*/ 111726 w 444"/>
              <a:gd name="T35" fmla="*/ 91863 h 435"/>
              <a:gd name="T36" fmla="*/ 151821 w 444"/>
              <a:gd name="T37" fmla="*/ 87791 h 435"/>
              <a:gd name="T38" fmla="*/ 119835 w 444"/>
              <a:gd name="T39" fmla="*/ 115847 h 435"/>
              <a:gd name="T40" fmla="*/ 131998 w 444"/>
              <a:gd name="T41" fmla="*/ 155670 h 435"/>
              <a:gd name="T42" fmla="*/ 100013 w 444"/>
              <a:gd name="T43" fmla="*/ 128066 h 43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435">
                <a:moveTo>
                  <a:pt x="443" y="159"/>
                </a:moveTo>
                <a:lnTo>
                  <a:pt x="284" y="159"/>
                </a:lnTo>
                <a:lnTo>
                  <a:pt x="222" y="0"/>
                </a:lnTo>
                <a:lnTo>
                  <a:pt x="160" y="159"/>
                </a:lnTo>
                <a:lnTo>
                  <a:pt x="0" y="159"/>
                </a:lnTo>
                <a:lnTo>
                  <a:pt x="133" y="256"/>
                </a:lnTo>
                <a:lnTo>
                  <a:pt x="88" y="434"/>
                </a:lnTo>
                <a:lnTo>
                  <a:pt x="222" y="327"/>
                </a:lnTo>
                <a:lnTo>
                  <a:pt x="354" y="434"/>
                </a:lnTo>
                <a:lnTo>
                  <a:pt x="310" y="256"/>
                </a:lnTo>
                <a:lnTo>
                  <a:pt x="443" y="159"/>
                </a:lnTo>
                <a:close/>
                <a:moveTo>
                  <a:pt x="222" y="283"/>
                </a:moveTo>
                <a:lnTo>
                  <a:pt x="141" y="344"/>
                </a:lnTo>
                <a:lnTo>
                  <a:pt x="177" y="256"/>
                </a:lnTo>
                <a:lnTo>
                  <a:pt x="106" y="194"/>
                </a:lnTo>
                <a:lnTo>
                  <a:pt x="195" y="203"/>
                </a:lnTo>
                <a:lnTo>
                  <a:pt x="222" y="97"/>
                </a:lnTo>
                <a:lnTo>
                  <a:pt x="248" y="203"/>
                </a:lnTo>
                <a:lnTo>
                  <a:pt x="337" y="194"/>
                </a:lnTo>
                <a:lnTo>
                  <a:pt x="266" y="256"/>
                </a:lnTo>
                <a:lnTo>
                  <a:pt x="293" y="344"/>
                </a:lnTo>
                <a:lnTo>
                  <a:pt x="222" y="2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52" name="Freeform 86"/>
          <p:cNvSpPr>
            <a:spLocks noChangeArrowheads="1"/>
          </p:cNvSpPr>
          <p:nvPr/>
        </p:nvSpPr>
        <p:spPr bwMode="auto">
          <a:xfrm>
            <a:off x="6288088" y="1522413"/>
            <a:ext cx="196850" cy="160337"/>
          </a:xfrm>
          <a:custGeom>
            <a:avLst/>
            <a:gdLst>
              <a:gd name="T0" fmla="*/ 176854 w 443"/>
              <a:gd name="T1" fmla="*/ 16214 h 356"/>
              <a:gd name="T2" fmla="*/ 176854 w 443"/>
              <a:gd name="T3" fmla="*/ 16214 h 356"/>
              <a:gd name="T4" fmla="*/ 109756 w 443"/>
              <a:gd name="T5" fmla="*/ 16214 h 356"/>
              <a:gd name="T6" fmla="*/ 98203 w 443"/>
              <a:gd name="T7" fmla="*/ 27924 h 356"/>
              <a:gd name="T8" fmla="*/ 86205 w 443"/>
              <a:gd name="T9" fmla="*/ 16214 h 356"/>
              <a:gd name="T10" fmla="*/ 19552 w 443"/>
              <a:gd name="T11" fmla="*/ 16214 h 356"/>
              <a:gd name="T12" fmla="*/ 19552 w 443"/>
              <a:gd name="T13" fmla="*/ 83772 h 356"/>
              <a:gd name="T14" fmla="*/ 98203 w 443"/>
              <a:gd name="T15" fmla="*/ 159887 h 356"/>
              <a:gd name="T16" fmla="*/ 176854 w 443"/>
              <a:gd name="T17" fmla="*/ 83772 h 356"/>
              <a:gd name="T18" fmla="*/ 176854 w 443"/>
              <a:gd name="T19" fmla="*/ 16214 h 356"/>
              <a:gd name="T20" fmla="*/ 165301 w 443"/>
              <a:gd name="T21" fmla="*/ 72062 h 356"/>
              <a:gd name="T22" fmla="*/ 165301 w 443"/>
              <a:gd name="T23" fmla="*/ 72062 h 356"/>
              <a:gd name="T24" fmla="*/ 98203 w 443"/>
              <a:gd name="T25" fmla="*/ 135566 h 356"/>
              <a:gd name="T26" fmla="*/ 31105 w 443"/>
              <a:gd name="T27" fmla="*/ 72062 h 356"/>
              <a:gd name="T28" fmla="*/ 19552 w 443"/>
              <a:gd name="T29" fmla="*/ 52245 h 356"/>
              <a:gd name="T30" fmla="*/ 31105 w 443"/>
              <a:gd name="T31" fmla="*/ 27924 h 356"/>
              <a:gd name="T32" fmla="*/ 51101 w 443"/>
              <a:gd name="T33" fmla="*/ 20267 h 356"/>
              <a:gd name="T34" fmla="*/ 74652 w 443"/>
              <a:gd name="T35" fmla="*/ 31977 h 356"/>
              <a:gd name="T36" fmla="*/ 98203 w 443"/>
              <a:gd name="T37" fmla="*/ 52245 h 356"/>
              <a:gd name="T38" fmla="*/ 122198 w 443"/>
              <a:gd name="T39" fmla="*/ 31977 h 356"/>
              <a:gd name="T40" fmla="*/ 145749 w 443"/>
              <a:gd name="T41" fmla="*/ 20267 h 356"/>
              <a:gd name="T42" fmla="*/ 165301 w 443"/>
              <a:gd name="T43" fmla="*/ 27924 h 356"/>
              <a:gd name="T44" fmla="*/ 176854 w 443"/>
              <a:gd name="T45" fmla="*/ 52245 h 356"/>
              <a:gd name="T46" fmla="*/ 165301 w 443"/>
              <a:gd name="T47" fmla="*/ 72062 h 3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43" h="356">
                <a:moveTo>
                  <a:pt x="398" y="36"/>
                </a:moveTo>
                <a:lnTo>
                  <a:pt x="398" y="36"/>
                </a:lnTo>
                <a:cubicBezTo>
                  <a:pt x="354" y="0"/>
                  <a:pt x="292" y="0"/>
                  <a:pt x="247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4" y="36"/>
                  <a:pt x="194" y="36"/>
                  <a:pt x="194" y="36"/>
                </a:cubicBezTo>
                <a:cubicBezTo>
                  <a:pt x="150" y="0"/>
                  <a:pt x="88" y="0"/>
                  <a:pt x="44" y="36"/>
                </a:cubicBezTo>
                <a:cubicBezTo>
                  <a:pt x="0" y="80"/>
                  <a:pt x="0" y="151"/>
                  <a:pt x="44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8" y="186"/>
                  <a:pt x="398" y="186"/>
                  <a:pt x="398" y="186"/>
                </a:cubicBezTo>
                <a:cubicBezTo>
                  <a:pt x="442" y="151"/>
                  <a:pt x="442" y="80"/>
                  <a:pt x="398" y="36"/>
                </a:cubicBezTo>
                <a:close/>
                <a:moveTo>
                  <a:pt x="372" y="160"/>
                </a:moveTo>
                <a:lnTo>
                  <a:pt x="372" y="160"/>
                </a:lnTo>
                <a:cubicBezTo>
                  <a:pt x="221" y="301"/>
                  <a:pt x="221" y="301"/>
                  <a:pt x="221" y="301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53" y="151"/>
                  <a:pt x="44" y="133"/>
                  <a:pt x="44" y="116"/>
                </a:cubicBezTo>
                <a:cubicBezTo>
                  <a:pt x="44" y="89"/>
                  <a:pt x="53" y="80"/>
                  <a:pt x="70" y="62"/>
                </a:cubicBezTo>
                <a:cubicBezTo>
                  <a:pt x="79" y="53"/>
                  <a:pt x="97" y="45"/>
                  <a:pt x="115" y="45"/>
                </a:cubicBezTo>
                <a:cubicBezTo>
                  <a:pt x="141" y="45"/>
                  <a:pt x="159" y="53"/>
                  <a:pt x="168" y="71"/>
                </a:cubicBezTo>
                <a:cubicBezTo>
                  <a:pt x="221" y="116"/>
                  <a:pt x="221" y="116"/>
                  <a:pt x="221" y="116"/>
                </a:cubicBezTo>
                <a:cubicBezTo>
                  <a:pt x="275" y="71"/>
                  <a:pt x="275" y="71"/>
                  <a:pt x="275" y="71"/>
                </a:cubicBezTo>
                <a:cubicBezTo>
                  <a:pt x="283" y="53"/>
                  <a:pt x="301" y="45"/>
                  <a:pt x="328" y="45"/>
                </a:cubicBezTo>
                <a:cubicBezTo>
                  <a:pt x="345" y="45"/>
                  <a:pt x="363" y="53"/>
                  <a:pt x="372" y="62"/>
                </a:cubicBezTo>
                <a:cubicBezTo>
                  <a:pt x="389" y="80"/>
                  <a:pt x="398" y="89"/>
                  <a:pt x="398" y="116"/>
                </a:cubicBezTo>
                <a:cubicBezTo>
                  <a:pt x="398" y="133"/>
                  <a:pt x="389" y="151"/>
                  <a:pt x="372" y="1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53" name="Freeform 87"/>
          <p:cNvSpPr>
            <a:spLocks noChangeArrowheads="1"/>
          </p:cNvSpPr>
          <p:nvPr/>
        </p:nvSpPr>
        <p:spPr bwMode="auto">
          <a:xfrm>
            <a:off x="1387475" y="3282950"/>
            <a:ext cx="206375" cy="203200"/>
          </a:xfrm>
          <a:custGeom>
            <a:avLst/>
            <a:gdLst>
              <a:gd name="T0" fmla="*/ 51370 w 462"/>
              <a:gd name="T1" fmla="*/ 67883 h 452"/>
              <a:gd name="T2" fmla="*/ 83086 w 462"/>
              <a:gd name="T3" fmla="*/ 43607 h 452"/>
              <a:gd name="T4" fmla="*/ 83086 w 462"/>
              <a:gd name="T5" fmla="*/ 31469 h 452"/>
              <a:gd name="T6" fmla="*/ 19655 w 462"/>
              <a:gd name="T7" fmla="*/ 39561 h 452"/>
              <a:gd name="T8" fmla="*/ 51370 w 462"/>
              <a:gd name="T9" fmla="*/ 67883 h 452"/>
              <a:gd name="T10" fmla="*/ 27695 w 462"/>
              <a:gd name="T11" fmla="*/ 87664 h 452"/>
              <a:gd name="T12" fmla="*/ 11614 w 462"/>
              <a:gd name="T13" fmla="*/ 55745 h 452"/>
              <a:gd name="T14" fmla="*/ 15634 w 462"/>
              <a:gd name="T15" fmla="*/ 151051 h 452"/>
              <a:gd name="T16" fmla="*/ 27695 w 462"/>
              <a:gd name="T17" fmla="*/ 87664 h 452"/>
              <a:gd name="T18" fmla="*/ 102741 w 462"/>
              <a:gd name="T19" fmla="*/ 15735 h 452"/>
              <a:gd name="T20" fmla="*/ 154558 w 462"/>
              <a:gd name="T21" fmla="*/ 11688 h 452"/>
              <a:gd name="T22" fmla="*/ 67452 w 462"/>
              <a:gd name="T23" fmla="*/ 3596 h 452"/>
              <a:gd name="T24" fmla="*/ 102741 w 462"/>
              <a:gd name="T25" fmla="*/ 15735 h 452"/>
              <a:gd name="T26" fmla="*/ 134456 w 462"/>
              <a:gd name="T27" fmla="*/ 119582 h 452"/>
              <a:gd name="T28" fmla="*/ 110781 w 462"/>
              <a:gd name="T29" fmla="*/ 59342 h 452"/>
              <a:gd name="T30" fmla="*/ 91127 w 462"/>
              <a:gd name="T31" fmla="*/ 55745 h 452"/>
              <a:gd name="T32" fmla="*/ 71472 w 462"/>
              <a:gd name="T33" fmla="*/ 87664 h 452"/>
              <a:gd name="T34" fmla="*/ 134456 w 462"/>
              <a:gd name="T35" fmla="*/ 119582 h 452"/>
              <a:gd name="T36" fmla="*/ 162152 w 462"/>
              <a:gd name="T37" fmla="*/ 147005 h 452"/>
              <a:gd name="T38" fmla="*/ 162152 w 462"/>
              <a:gd name="T39" fmla="*/ 182970 h 452"/>
              <a:gd name="T40" fmla="*/ 174213 w 462"/>
              <a:gd name="T41" fmla="*/ 135317 h 452"/>
              <a:gd name="T42" fmla="*/ 130436 w 462"/>
              <a:gd name="T43" fmla="*/ 135317 h 452"/>
              <a:gd name="T44" fmla="*/ 63431 w 462"/>
              <a:gd name="T45" fmla="*/ 107444 h 452"/>
              <a:gd name="T46" fmla="*/ 47797 w 462"/>
              <a:gd name="T47" fmla="*/ 107444 h 452"/>
              <a:gd name="T48" fmla="*/ 63431 w 462"/>
              <a:gd name="T49" fmla="*/ 195108 h 452"/>
              <a:gd name="T50" fmla="*/ 170192 w 462"/>
              <a:gd name="T51" fmla="*/ 23827 h 452"/>
              <a:gd name="T52" fmla="*/ 122842 w 462"/>
              <a:gd name="T53" fmla="*/ 35515 h 452"/>
              <a:gd name="T54" fmla="*/ 122842 w 462"/>
              <a:gd name="T55" fmla="*/ 47653 h 452"/>
              <a:gd name="T56" fmla="*/ 174213 w 462"/>
              <a:gd name="T57" fmla="*/ 119582 h 452"/>
              <a:gd name="T58" fmla="*/ 205928 w 462"/>
              <a:gd name="T59" fmla="*/ 99352 h 452"/>
              <a:gd name="T60" fmla="*/ 142497 w 462"/>
              <a:gd name="T61" fmla="*/ 147005 h 452"/>
              <a:gd name="T62" fmla="*/ 79066 w 462"/>
              <a:gd name="T63" fmla="*/ 199154 h 452"/>
              <a:gd name="T64" fmla="*/ 146517 w 462"/>
              <a:gd name="T65" fmla="*/ 195108 h 452"/>
              <a:gd name="T66" fmla="*/ 146517 w 462"/>
              <a:gd name="T67" fmla="*/ 151051 h 45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2" h="452">
                <a:moveTo>
                  <a:pt x="115" y="151"/>
                </a:moveTo>
                <a:lnTo>
                  <a:pt x="115" y="151"/>
                </a:lnTo>
                <a:lnTo>
                  <a:pt x="124" y="151"/>
                </a:lnTo>
                <a:cubicBezTo>
                  <a:pt x="142" y="132"/>
                  <a:pt x="160" y="115"/>
                  <a:pt x="186" y="97"/>
                </a:cubicBezTo>
                <a:lnTo>
                  <a:pt x="186" y="88"/>
                </a:lnTo>
                <a:cubicBezTo>
                  <a:pt x="186" y="79"/>
                  <a:pt x="186" y="79"/>
                  <a:pt x="186" y="70"/>
                </a:cubicBezTo>
                <a:cubicBezTo>
                  <a:pt x="160" y="53"/>
                  <a:pt x="133" y="44"/>
                  <a:pt x="107" y="26"/>
                </a:cubicBezTo>
                <a:cubicBezTo>
                  <a:pt x="89" y="44"/>
                  <a:pt x="62" y="62"/>
                  <a:pt x="44" y="88"/>
                </a:cubicBezTo>
                <a:cubicBezTo>
                  <a:pt x="62" y="115"/>
                  <a:pt x="71" y="132"/>
                  <a:pt x="89" y="151"/>
                </a:cubicBezTo>
                <a:cubicBezTo>
                  <a:pt x="98" y="151"/>
                  <a:pt x="107" y="151"/>
                  <a:pt x="115" y="151"/>
                </a:cubicBezTo>
                <a:close/>
                <a:moveTo>
                  <a:pt x="62" y="195"/>
                </a:moveTo>
                <a:lnTo>
                  <a:pt x="62" y="195"/>
                </a:lnTo>
                <a:cubicBezTo>
                  <a:pt x="62" y="186"/>
                  <a:pt x="62" y="186"/>
                  <a:pt x="71" y="177"/>
                </a:cubicBezTo>
                <a:cubicBezTo>
                  <a:pt x="54" y="160"/>
                  <a:pt x="35" y="141"/>
                  <a:pt x="26" y="124"/>
                </a:cubicBezTo>
                <a:cubicBezTo>
                  <a:pt x="9" y="151"/>
                  <a:pt x="0" y="186"/>
                  <a:pt x="0" y="221"/>
                </a:cubicBezTo>
                <a:cubicBezTo>
                  <a:pt x="0" y="266"/>
                  <a:pt x="9" y="310"/>
                  <a:pt x="35" y="336"/>
                </a:cubicBezTo>
                <a:cubicBezTo>
                  <a:pt x="44" y="301"/>
                  <a:pt x="54" y="257"/>
                  <a:pt x="71" y="221"/>
                </a:cubicBezTo>
                <a:cubicBezTo>
                  <a:pt x="71" y="221"/>
                  <a:pt x="62" y="204"/>
                  <a:pt x="62" y="195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39" y="35"/>
                  <a:pt x="257" y="44"/>
                  <a:pt x="266" y="53"/>
                </a:cubicBezTo>
                <a:cubicBezTo>
                  <a:pt x="292" y="35"/>
                  <a:pt x="319" y="35"/>
                  <a:pt x="346" y="26"/>
                </a:cubicBezTo>
                <a:cubicBezTo>
                  <a:pt x="310" y="8"/>
                  <a:pt x="275" y="0"/>
                  <a:pt x="230" y="0"/>
                </a:cubicBezTo>
                <a:cubicBezTo>
                  <a:pt x="204" y="0"/>
                  <a:pt x="177" y="0"/>
                  <a:pt x="151" y="8"/>
                </a:cubicBezTo>
                <a:cubicBezTo>
                  <a:pt x="168" y="17"/>
                  <a:pt x="186" y="35"/>
                  <a:pt x="204" y="44"/>
                </a:cubicBezTo>
                <a:cubicBezTo>
                  <a:pt x="213" y="44"/>
                  <a:pt x="221" y="35"/>
                  <a:pt x="230" y="35"/>
                </a:cubicBezTo>
                <a:close/>
                <a:moveTo>
                  <a:pt x="301" y="266"/>
                </a:moveTo>
                <a:lnTo>
                  <a:pt x="301" y="266"/>
                </a:lnTo>
                <a:cubicBezTo>
                  <a:pt x="310" y="257"/>
                  <a:pt x="310" y="257"/>
                  <a:pt x="319" y="248"/>
                </a:cubicBezTo>
                <a:cubicBezTo>
                  <a:pt x="301" y="204"/>
                  <a:pt x="275" y="168"/>
                  <a:pt x="248" y="132"/>
                </a:cubicBezTo>
                <a:cubicBezTo>
                  <a:pt x="248" y="132"/>
                  <a:pt x="239" y="132"/>
                  <a:pt x="230" y="132"/>
                </a:cubicBezTo>
                <a:cubicBezTo>
                  <a:pt x="221" y="132"/>
                  <a:pt x="213" y="132"/>
                  <a:pt x="204" y="124"/>
                </a:cubicBezTo>
                <a:cubicBezTo>
                  <a:pt x="186" y="141"/>
                  <a:pt x="168" y="151"/>
                  <a:pt x="151" y="168"/>
                </a:cubicBezTo>
                <a:cubicBezTo>
                  <a:pt x="160" y="177"/>
                  <a:pt x="160" y="186"/>
                  <a:pt x="160" y="195"/>
                </a:cubicBezTo>
                <a:cubicBezTo>
                  <a:pt x="160" y="204"/>
                  <a:pt x="160" y="204"/>
                  <a:pt x="160" y="213"/>
                </a:cubicBezTo>
                <a:cubicBezTo>
                  <a:pt x="204" y="239"/>
                  <a:pt x="248" y="257"/>
                  <a:pt x="301" y="266"/>
                </a:cubicBezTo>
                <a:close/>
                <a:moveTo>
                  <a:pt x="363" y="327"/>
                </a:moveTo>
                <a:lnTo>
                  <a:pt x="363" y="327"/>
                </a:lnTo>
                <a:cubicBezTo>
                  <a:pt x="363" y="336"/>
                  <a:pt x="363" y="354"/>
                  <a:pt x="363" y="363"/>
                </a:cubicBezTo>
                <a:cubicBezTo>
                  <a:pt x="363" y="372"/>
                  <a:pt x="363" y="389"/>
                  <a:pt x="363" y="407"/>
                </a:cubicBezTo>
                <a:cubicBezTo>
                  <a:pt x="399" y="380"/>
                  <a:pt x="434" y="336"/>
                  <a:pt x="443" y="292"/>
                </a:cubicBezTo>
                <a:cubicBezTo>
                  <a:pt x="426" y="301"/>
                  <a:pt x="408" y="301"/>
                  <a:pt x="390" y="301"/>
                </a:cubicBezTo>
                <a:cubicBezTo>
                  <a:pt x="390" y="319"/>
                  <a:pt x="381" y="327"/>
                  <a:pt x="363" y="327"/>
                </a:cubicBezTo>
                <a:close/>
                <a:moveTo>
                  <a:pt x="292" y="301"/>
                </a:moveTo>
                <a:lnTo>
                  <a:pt x="292" y="301"/>
                </a:lnTo>
                <a:cubicBezTo>
                  <a:pt x="239" y="292"/>
                  <a:pt x="186" y="266"/>
                  <a:pt x="142" y="239"/>
                </a:cubicBezTo>
                <a:cubicBezTo>
                  <a:pt x="133" y="239"/>
                  <a:pt x="124" y="248"/>
                  <a:pt x="115" y="248"/>
                </a:cubicBezTo>
                <a:cubicBezTo>
                  <a:pt x="107" y="248"/>
                  <a:pt x="107" y="248"/>
                  <a:pt x="107" y="239"/>
                </a:cubicBezTo>
                <a:cubicBezTo>
                  <a:pt x="79" y="283"/>
                  <a:pt x="71" y="327"/>
                  <a:pt x="62" y="380"/>
                </a:cubicBezTo>
                <a:cubicBezTo>
                  <a:pt x="89" y="398"/>
                  <a:pt x="115" y="425"/>
                  <a:pt x="142" y="434"/>
                </a:cubicBezTo>
                <a:cubicBezTo>
                  <a:pt x="177" y="380"/>
                  <a:pt x="230" y="327"/>
                  <a:pt x="292" y="301"/>
                </a:cubicBezTo>
                <a:close/>
                <a:moveTo>
                  <a:pt x="381" y="53"/>
                </a:moveTo>
                <a:lnTo>
                  <a:pt x="381" y="53"/>
                </a:lnTo>
                <a:cubicBezTo>
                  <a:pt x="346" y="62"/>
                  <a:pt x="310" y="70"/>
                  <a:pt x="275" y="79"/>
                </a:cubicBezTo>
                <a:lnTo>
                  <a:pt x="283" y="88"/>
                </a:lnTo>
                <a:cubicBezTo>
                  <a:pt x="283" y="97"/>
                  <a:pt x="275" y="97"/>
                  <a:pt x="275" y="106"/>
                </a:cubicBezTo>
                <a:cubicBezTo>
                  <a:pt x="310" y="141"/>
                  <a:pt x="328" y="186"/>
                  <a:pt x="346" y="239"/>
                </a:cubicBezTo>
                <a:cubicBezTo>
                  <a:pt x="363" y="239"/>
                  <a:pt x="381" y="248"/>
                  <a:pt x="390" y="266"/>
                </a:cubicBezTo>
                <a:cubicBezTo>
                  <a:pt x="417" y="266"/>
                  <a:pt x="434" y="266"/>
                  <a:pt x="452" y="257"/>
                </a:cubicBezTo>
                <a:cubicBezTo>
                  <a:pt x="461" y="248"/>
                  <a:pt x="461" y="230"/>
                  <a:pt x="461" y="221"/>
                </a:cubicBezTo>
                <a:cubicBezTo>
                  <a:pt x="461" y="160"/>
                  <a:pt x="426" y="97"/>
                  <a:pt x="381" y="53"/>
                </a:cubicBezTo>
                <a:close/>
                <a:moveTo>
                  <a:pt x="319" y="327"/>
                </a:moveTo>
                <a:lnTo>
                  <a:pt x="319" y="327"/>
                </a:lnTo>
                <a:cubicBezTo>
                  <a:pt x="257" y="354"/>
                  <a:pt x="213" y="389"/>
                  <a:pt x="177" y="443"/>
                </a:cubicBezTo>
                <a:cubicBezTo>
                  <a:pt x="195" y="451"/>
                  <a:pt x="213" y="451"/>
                  <a:pt x="230" y="451"/>
                </a:cubicBezTo>
                <a:cubicBezTo>
                  <a:pt x="266" y="451"/>
                  <a:pt x="292" y="443"/>
                  <a:pt x="328" y="434"/>
                </a:cubicBezTo>
                <a:cubicBezTo>
                  <a:pt x="328" y="407"/>
                  <a:pt x="337" y="380"/>
                  <a:pt x="337" y="363"/>
                </a:cubicBezTo>
                <a:cubicBezTo>
                  <a:pt x="337" y="354"/>
                  <a:pt x="337" y="345"/>
                  <a:pt x="328" y="336"/>
                </a:cubicBezTo>
                <a:cubicBezTo>
                  <a:pt x="328" y="327"/>
                  <a:pt x="319" y="327"/>
                  <a:pt x="319" y="3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54" name="Freeform 88"/>
          <p:cNvSpPr>
            <a:spLocks noChangeArrowheads="1"/>
          </p:cNvSpPr>
          <p:nvPr/>
        </p:nvSpPr>
        <p:spPr bwMode="auto">
          <a:xfrm>
            <a:off x="4494213" y="3759200"/>
            <a:ext cx="223837" cy="136525"/>
          </a:xfrm>
          <a:custGeom>
            <a:avLst/>
            <a:gdLst>
              <a:gd name="T0" fmla="*/ 83602 w 498"/>
              <a:gd name="T1" fmla="*/ 4055 h 303"/>
              <a:gd name="T2" fmla="*/ 83602 w 498"/>
              <a:gd name="T3" fmla="*/ 4055 h 303"/>
              <a:gd name="T4" fmla="*/ 71916 w 498"/>
              <a:gd name="T5" fmla="*/ 4055 h 303"/>
              <a:gd name="T6" fmla="*/ 0 w 498"/>
              <a:gd name="T7" fmla="*/ 68037 h 303"/>
              <a:gd name="T8" fmla="*/ 71916 w 498"/>
              <a:gd name="T9" fmla="*/ 132019 h 303"/>
              <a:gd name="T10" fmla="*/ 83602 w 498"/>
              <a:gd name="T11" fmla="*/ 132019 h 303"/>
              <a:gd name="T12" fmla="*/ 83602 w 498"/>
              <a:gd name="T13" fmla="*/ 119854 h 303"/>
              <a:gd name="T14" fmla="*/ 27867 w 498"/>
              <a:gd name="T15" fmla="*/ 68037 h 303"/>
              <a:gd name="T16" fmla="*/ 83602 w 498"/>
              <a:gd name="T17" fmla="*/ 20276 h 303"/>
              <a:gd name="T18" fmla="*/ 83602 w 498"/>
              <a:gd name="T19" fmla="*/ 4055 h 303"/>
              <a:gd name="T20" fmla="*/ 151472 w 498"/>
              <a:gd name="T21" fmla="*/ 4055 h 303"/>
              <a:gd name="T22" fmla="*/ 151472 w 498"/>
              <a:gd name="T23" fmla="*/ 4055 h 303"/>
              <a:gd name="T24" fmla="*/ 139786 w 498"/>
              <a:gd name="T25" fmla="*/ 4055 h 303"/>
              <a:gd name="T26" fmla="*/ 139786 w 498"/>
              <a:gd name="T27" fmla="*/ 20276 h 303"/>
              <a:gd name="T28" fmla="*/ 195071 w 498"/>
              <a:gd name="T29" fmla="*/ 68037 h 303"/>
              <a:gd name="T30" fmla="*/ 139786 w 498"/>
              <a:gd name="T31" fmla="*/ 119854 h 303"/>
              <a:gd name="T32" fmla="*/ 139786 w 498"/>
              <a:gd name="T33" fmla="*/ 132019 h 303"/>
              <a:gd name="T34" fmla="*/ 151472 w 498"/>
              <a:gd name="T35" fmla="*/ 132019 h 303"/>
              <a:gd name="T36" fmla="*/ 223388 w 498"/>
              <a:gd name="T37" fmla="*/ 68037 h 303"/>
              <a:gd name="T38" fmla="*/ 151472 w 498"/>
              <a:gd name="T39" fmla="*/ 4055 h 30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8" h="303">
                <a:moveTo>
                  <a:pt x="186" y="9"/>
                </a:moveTo>
                <a:lnTo>
                  <a:pt x="186" y="9"/>
                </a:lnTo>
                <a:cubicBezTo>
                  <a:pt x="178" y="0"/>
                  <a:pt x="168" y="0"/>
                  <a:pt x="160" y="9"/>
                </a:cubicBezTo>
                <a:cubicBezTo>
                  <a:pt x="0" y="151"/>
                  <a:pt x="0" y="151"/>
                  <a:pt x="0" y="151"/>
                </a:cubicBezTo>
                <a:cubicBezTo>
                  <a:pt x="160" y="293"/>
                  <a:pt x="160" y="293"/>
                  <a:pt x="160" y="293"/>
                </a:cubicBezTo>
                <a:cubicBezTo>
                  <a:pt x="168" y="302"/>
                  <a:pt x="178" y="302"/>
                  <a:pt x="186" y="293"/>
                </a:cubicBezTo>
                <a:cubicBezTo>
                  <a:pt x="195" y="283"/>
                  <a:pt x="195" y="274"/>
                  <a:pt x="186" y="266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95" y="35"/>
                  <a:pt x="195" y="18"/>
                  <a:pt x="186" y="9"/>
                </a:cubicBezTo>
                <a:close/>
                <a:moveTo>
                  <a:pt x="337" y="9"/>
                </a:moveTo>
                <a:lnTo>
                  <a:pt x="337" y="9"/>
                </a:lnTo>
                <a:cubicBezTo>
                  <a:pt x="328" y="0"/>
                  <a:pt x="319" y="0"/>
                  <a:pt x="311" y="9"/>
                </a:cubicBezTo>
                <a:cubicBezTo>
                  <a:pt x="302" y="18"/>
                  <a:pt x="302" y="35"/>
                  <a:pt x="311" y="45"/>
                </a:cubicBezTo>
                <a:cubicBezTo>
                  <a:pt x="434" y="151"/>
                  <a:pt x="434" y="151"/>
                  <a:pt x="434" y="151"/>
                </a:cubicBezTo>
                <a:cubicBezTo>
                  <a:pt x="311" y="266"/>
                  <a:pt x="311" y="266"/>
                  <a:pt x="311" y="266"/>
                </a:cubicBezTo>
                <a:cubicBezTo>
                  <a:pt x="302" y="274"/>
                  <a:pt x="302" y="283"/>
                  <a:pt x="311" y="293"/>
                </a:cubicBezTo>
                <a:cubicBezTo>
                  <a:pt x="319" y="302"/>
                  <a:pt x="328" y="302"/>
                  <a:pt x="337" y="293"/>
                </a:cubicBezTo>
                <a:cubicBezTo>
                  <a:pt x="497" y="151"/>
                  <a:pt x="497" y="151"/>
                  <a:pt x="497" y="151"/>
                </a:cubicBezTo>
                <a:lnTo>
                  <a:pt x="337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55" name="Freeform 89"/>
          <p:cNvSpPr>
            <a:spLocks noChangeArrowheads="1"/>
          </p:cNvSpPr>
          <p:nvPr/>
        </p:nvSpPr>
        <p:spPr bwMode="auto">
          <a:xfrm>
            <a:off x="5392738" y="2836863"/>
            <a:ext cx="207962" cy="204787"/>
          </a:xfrm>
          <a:custGeom>
            <a:avLst/>
            <a:gdLst>
              <a:gd name="T0" fmla="*/ 103531 w 462"/>
              <a:gd name="T1" fmla="*/ 0 h 453"/>
              <a:gd name="T2" fmla="*/ 103531 w 462"/>
              <a:gd name="T3" fmla="*/ 0 h 453"/>
              <a:gd name="T4" fmla="*/ 0 w 462"/>
              <a:gd name="T5" fmla="*/ 100359 h 453"/>
              <a:gd name="T6" fmla="*/ 103531 w 462"/>
              <a:gd name="T7" fmla="*/ 204335 h 453"/>
              <a:gd name="T8" fmla="*/ 207512 w 462"/>
              <a:gd name="T9" fmla="*/ 100359 h 453"/>
              <a:gd name="T10" fmla="*/ 103531 w 462"/>
              <a:gd name="T11" fmla="*/ 0 h 453"/>
              <a:gd name="T12" fmla="*/ 103531 w 462"/>
              <a:gd name="T13" fmla="*/ 136525 h 453"/>
              <a:gd name="T14" fmla="*/ 103531 w 462"/>
              <a:gd name="T15" fmla="*/ 136525 h 453"/>
              <a:gd name="T16" fmla="*/ 71571 w 462"/>
              <a:gd name="T17" fmla="*/ 100359 h 453"/>
              <a:gd name="T18" fmla="*/ 103531 w 462"/>
              <a:gd name="T19" fmla="*/ 68262 h 453"/>
              <a:gd name="T20" fmla="*/ 135490 w 462"/>
              <a:gd name="T21" fmla="*/ 100359 h 453"/>
              <a:gd name="T22" fmla="*/ 103531 w 462"/>
              <a:gd name="T23" fmla="*/ 136525 h 4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62" h="453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8"/>
                  <a:pt x="0" y="222"/>
                </a:cubicBezTo>
                <a:cubicBezTo>
                  <a:pt x="0" y="346"/>
                  <a:pt x="106" y="452"/>
                  <a:pt x="230" y="452"/>
                </a:cubicBezTo>
                <a:cubicBezTo>
                  <a:pt x="354" y="452"/>
                  <a:pt x="461" y="346"/>
                  <a:pt x="461" y="222"/>
                </a:cubicBezTo>
                <a:cubicBezTo>
                  <a:pt x="461" y="98"/>
                  <a:pt x="354" y="0"/>
                  <a:pt x="230" y="0"/>
                </a:cubicBezTo>
                <a:close/>
                <a:moveTo>
                  <a:pt x="230" y="302"/>
                </a:moveTo>
                <a:lnTo>
                  <a:pt x="230" y="302"/>
                </a:lnTo>
                <a:cubicBezTo>
                  <a:pt x="186" y="302"/>
                  <a:pt x="159" y="266"/>
                  <a:pt x="159" y="222"/>
                </a:cubicBezTo>
                <a:cubicBezTo>
                  <a:pt x="159" y="187"/>
                  <a:pt x="186" y="151"/>
                  <a:pt x="230" y="151"/>
                </a:cubicBezTo>
                <a:cubicBezTo>
                  <a:pt x="274" y="151"/>
                  <a:pt x="301" y="187"/>
                  <a:pt x="301" y="222"/>
                </a:cubicBezTo>
                <a:cubicBezTo>
                  <a:pt x="301" y="266"/>
                  <a:pt x="274" y="302"/>
                  <a:pt x="230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56" name="Freeform 90"/>
          <p:cNvSpPr>
            <a:spLocks noChangeArrowheads="1"/>
          </p:cNvSpPr>
          <p:nvPr/>
        </p:nvSpPr>
        <p:spPr bwMode="auto">
          <a:xfrm>
            <a:off x="1379538" y="3771900"/>
            <a:ext cx="222250" cy="109538"/>
          </a:xfrm>
          <a:custGeom>
            <a:avLst/>
            <a:gdLst>
              <a:gd name="T0" fmla="*/ 198151 w 498"/>
              <a:gd name="T1" fmla="*/ 0 h 248"/>
              <a:gd name="T2" fmla="*/ 198151 w 498"/>
              <a:gd name="T3" fmla="*/ 0 h 248"/>
              <a:gd name="T4" fmla="*/ 23653 w 498"/>
              <a:gd name="T5" fmla="*/ 0 h 248"/>
              <a:gd name="T6" fmla="*/ 0 w 498"/>
              <a:gd name="T7" fmla="*/ 23409 h 248"/>
              <a:gd name="T8" fmla="*/ 0 w 498"/>
              <a:gd name="T9" fmla="*/ 89662 h 248"/>
              <a:gd name="T10" fmla="*/ 23653 w 498"/>
              <a:gd name="T11" fmla="*/ 109096 h 248"/>
              <a:gd name="T12" fmla="*/ 198151 w 498"/>
              <a:gd name="T13" fmla="*/ 109096 h 248"/>
              <a:gd name="T14" fmla="*/ 221804 w 498"/>
              <a:gd name="T15" fmla="*/ 89662 h 248"/>
              <a:gd name="T16" fmla="*/ 221804 w 498"/>
              <a:gd name="T17" fmla="*/ 23409 h 248"/>
              <a:gd name="T18" fmla="*/ 198151 w 498"/>
              <a:gd name="T19" fmla="*/ 0 h 248"/>
              <a:gd name="T20" fmla="*/ 198151 w 498"/>
              <a:gd name="T21" fmla="*/ 89662 h 248"/>
              <a:gd name="T22" fmla="*/ 198151 w 498"/>
              <a:gd name="T23" fmla="*/ 89662 h 248"/>
              <a:gd name="T24" fmla="*/ 23653 w 498"/>
              <a:gd name="T25" fmla="*/ 89662 h 248"/>
              <a:gd name="T26" fmla="*/ 23653 w 498"/>
              <a:gd name="T27" fmla="*/ 23409 h 248"/>
              <a:gd name="T28" fmla="*/ 198151 w 498"/>
              <a:gd name="T29" fmla="*/ 23409 h 248"/>
              <a:gd name="T30" fmla="*/ 198151 w 498"/>
              <a:gd name="T31" fmla="*/ 89662 h 248"/>
              <a:gd name="T32" fmla="*/ 190117 w 498"/>
              <a:gd name="T33" fmla="*/ 34893 h 248"/>
              <a:gd name="T34" fmla="*/ 190117 w 498"/>
              <a:gd name="T35" fmla="*/ 34893 h 248"/>
              <a:gd name="T36" fmla="*/ 142365 w 498"/>
              <a:gd name="T37" fmla="*/ 34893 h 248"/>
              <a:gd name="T38" fmla="*/ 142365 w 498"/>
              <a:gd name="T39" fmla="*/ 78178 h 248"/>
              <a:gd name="T40" fmla="*/ 190117 w 498"/>
              <a:gd name="T41" fmla="*/ 78178 h 248"/>
              <a:gd name="T42" fmla="*/ 190117 w 498"/>
              <a:gd name="T43" fmla="*/ 34893 h 248"/>
              <a:gd name="T44" fmla="*/ 79439 w 498"/>
              <a:gd name="T45" fmla="*/ 34893 h 248"/>
              <a:gd name="T46" fmla="*/ 79439 w 498"/>
              <a:gd name="T47" fmla="*/ 34893 h 248"/>
              <a:gd name="T48" fmla="*/ 32133 w 498"/>
              <a:gd name="T49" fmla="*/ 34893 h 248"/>
              <a:gd name="T50" fmla="*/ 32133 w 498"/>
              <a:gd name="T51" fmla="*/ 78178 h 248"/>
              <a:gd name="T52" fmla="*/ 79439 w 498"/>
              <a:gd name="T53" fmla="*/ 78178 h 248"/>
              <a:gd name="T54" fmla="*/ 79439 w 498"/>
              <a:gd name="T55" fmla="*/ 34893 h 248"/>
              <a:gd name="T56" fmla="*/ 134332 w 498"/>
              <a:gd name="T57" fmla="*/ 34893 h 248"/>
              <a:gd name="T58" fmla="*/ 134332 w 498"/>
              <a:gd name="T59" fmla="*/ 34893 h 248"/>
              <a:gd name="T60" fmla="*/ 87026 w 498"/>
              <a:gd name="T61" fmla="*/ 34893 h 248"/>
              <a:gd name="T62" fmla="*/ 87026 w 498"/>
              <a:gd name="T63" fmla="*/ 78178 h 248"/>
              <a:gd name="T64" fmla="*/ 134332 w 498"/>
              <a:gd name="T65" fmla="*/ 78178 h 248"/>
              <a:gd name="T66" fmla="*/ 134332 w 498"/>
              <a:gd name="T67" fmla="*/ 34893 h 2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8" h="248">
                <a:moveTo>
                  <a:pt x="444" y="0"/>
                </a:moveTo>
                <a:lnTo>
                  <a:pt x="444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4" y="247"/>
                  <a:pt x="444" y="247"/>
                  <a:pt x="444" y="247"/>
                </a:cubicBezTo>
                <a:cubicBezTo>
                  <a:pt x="470" y="247"/>
                  <a:pt x="497" y="230"/>
                  <a:pt x="497" y="203"/>
                </a:cubicBezTo>
                <a:cubicBezTo>
                  <a:pt x="497" y="53"/>
                  <a:pt x="497" y="53"/>
                  <a:pt x="497" y="53"/>
                </a:cubicBezTo>
                <a:cubicBezTo>
                  <a:pt x="497" y="26"/>
                  <a:pt x="470" y="0"/>
                  <a:pt x="444" y="0"/>
                </a:cubicBezTo>
                <a:close/>
                <a:moveTo>
                  <a:pt x="444" y="203"/>
                </a:moveTo>
                <a:lnTo>
                  <a:pt x="444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4" y="53"/>
                  <a:pt x="444" y="53"/>
                  <a:pt x="444" y="53"/>
                </a:cubicBezTo>
                <a:lnTo>
                  <a:pt x="444" y="203"/>
                </a:lnTo>
                <a:close/>
                <a:moveTo>
                  <a:pt x="426" y="79"/>
                </a:moveTo>
                <a:lnTo>
                  <a:pt x="426" y="79"/>
                </a:lnTo>
                <a:cubicBezTo>
                  <a:pt x="319" y="79"/>
                  <a:pt x="319" y="79"/>
                  <a:pt x="319" y="79"/>
                </a:cubicBezTo>
                <a:cubicBezTo>
                  <a:pt x="319" y="177"/>
                  <a:pt x="319" y="177"/>
                  <a:pt x="319" y="177"/>
                </a:cubicBezTo>
                <a:cubicBezTo>
                  <a:pt x="426" y="177"/>
                  <a:pt x="426" y="177"/>
                  <a:pt x="426" y="177"/>
                </a:cubicBezTo>
                <a:lnTo>
                  <a:pt x="426" y="79"/>
                </a:lnTo>
                <a:close/>
                <a:moveTo>
                  <a:pt x="178" y="79"/>
                </a:moveTo>
                <a:lnTo>
                  <a:pt x="178" y="79"/>
                </a:lnTo>
                <a:cubicBezTo>
                  <a:pt x="72" y="79"/>
                  <a:pt x="72" y="79"/>
                  <a:pt x="72" y="79"/>
                </a:cubicBezTo>
                <a:cubicBezTo>
                  <a:pt x="72" y="177"/>
                  <a:pt x="72" y="177"/>
                  <a:pt x="72" y="177"/>
                </a:cubicBezTo>
                <a:cubicBezTo>
                  <a:pt x="178" y="177"/>
                  <a:pt x="178" y="177"/>
                  <a:pt x="178" y="177"/>
                </a:cubicBezTo>
                <a:lnTo>
                  <a:pt x="178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57" name="Freeform 91"/>
          <p:cNvSpPr>
            <a:spLocks noChangeArrowheads="1"/>
          </p:cNvSpPr>
          <p:nvPr/>
        </p:nvSpPr>
        <p:spPr bwMode="auto">
          <a:xfrm>
            <a:off x="1824038" y="3771900"/>
            <a:ext cx="223837" cy="109538"/>
          </a:xfrm>
          <a:custGeom>
            <a:avLst/>
            <a:gdLst>
              <a:gd name="T0" fmla="*/ 199517 w 497"/>
              <a:gd name="T1" fmla="*/ 0 h 248"/>
              <a:gd name="T2" fmla="*/ 19951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517 w 497"/>
              <a:gd name="T13" fmla="*/ 109096 h 248"/>
              <a:gd name="T14" fmla="*/ 223387 w 497"/>
              <a:gd name="T15" fmla="*/ 89662 h 248"/>
              <a:gd name="T16" fmla="*/ 223387 w 497"/>
              <a:gd name="T17" fmla="*/ 23409 h 248"/>
              <a:gd name="T18" fmla="*/ 199517 w 497"/>
              <a:gd name="T19" fmla="*/ 0 h 248"/>
              <a:gd name="T20" fmla="*/ 199517 w 497"/>
              <a:gd name="T21" fmla="*/ 89662 h 248"/>
              <a:gd name="T22" fmla="*/ 19951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517 w 497"/>
              <a:gd name="T29" fmla="*/ 23409 h 248"/>
              <a:gd name="T30" fmla="*/ 199517 w 497"/>
              <a:gd name="T31" fmla="*/ 89662 h 248"/>
              <a:gd name="T32" fmla="*/ 79717 w 497"/>
              <a:gd name="T33" fmla="*/ 34893 h 248"/>
              <a:gd name="T34" fmla="*/ 79717 w 497"/>
              <a:gd name="T35" fmla="*/ 34893 h 248"/>
              <a:gd name="T36" fmla="*/ 31977 w 497"/>
              <a:gd name="T37" fmla="*/ 34893 h 248"/>
              <a:gd name="T38" fmla="*/ 31977 w 497"/>
              <a:gd name="T39" fmla="*/ 78178 h 248"/>
              <a:gd name="T40" fmla="*/ 79717 w 497"/>
              <a:gd name="T41" fmla="*/ 78178 h 248"/>
              <a:gd name="T42" fmla="*/ 79717 w 497"/>
              <a:gd name="T43" fmla="*/ 34893 h 248"/>
              <a:gd name="T44" fmla="*/ 135563 w 497"/>
              <a:gd name="T45" fmla="*/ 34893 h 248"/>
              <a:gd name="T46" fmla="*/ 135563 w 497"/>
              <a:gd name="T47" fmla="*/ 34893 h 248"/>
              <a:gd name="T48" fmla="*/ 87823 w 497"/>
              <a:gd name="T49" fmla="*/ 34893 h 248"/>
              <a:gd name="T50" fmla="*/ 87823 w 497"/>
              <a:gd name="T51" fmla="*/ 78178 h 248"/>
              <a:gd name="T52" fmla="*/ 135563 w 497"/>
              <a:gd name="T53" fmla="*/ 78178 h 248"/>
              <a:gd name="T54" fmla="*/ 135563 w 497"/>
              <a:gd name="T55" fmla="*/ 34893 h 24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69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69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58" name="Freeform 92"/>
          <p:cNvSpPr>
            <a:spLocks noChangeArrowheads="1"/>
          </p:cNvSpPr>
          <p:nvPr/>
        </p:nvSpPr>
        <p:spPr bwMode="auto">
          <a:xfrm>
            <a:off x="2268538" y="3771900"/>
            <a:ext cx="223837" cy="109538"/>
          </a:xfrm>
          <a:custGeom>
            <a:avLst/>
            <a:gdLst>
              <a:gd name="T0" fmla="*/ 199517 w 497"/>
              <a:gd name="T1" fmla="*/ 0 h 248"/>
              <a:gd name="T2" fmla="*/ 19951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517 w 497"/>
              <a:gd name="T13" fmla="*/ 109096 h 248"/>
              <a:gd name="T14" fmla="*/ 223387 w 497"/>
              <a:gd name="T15" fmla="*/ 89662 h 248"/>
              <a:gd name="T16" fmla="*/ 223387 w 497"/>
              <a:gd name="T17" fmla="*/ 23409 h 248"/>
              <a:gd name="T18" fmla="*/ 199517 w 497"/>
              <a:gd name="T19" fmla="*/ 0 h 248"/>
              <a:gd name="T20" fmla="*/ 199517 w 497"/>
              <a:gd name="T21" fmla="*/ 89662 h 248"/>
              <a:gd name="T22" fmla="*/ 19951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517 w 497"/>
              <a:gd name="T29" fmla="*/ 23409 h 248"/>
              <a:gd name="T30" fmla="*/ 199517 w 497"/>
              <a:gd name="T31" fmla="*/ 89662 h 248"/>
              <a:gd name="T32" fmla="*/ 79717 w 497"/>
              <a:gd name="T33" fmla="*/ 34893 h 248"/>
              <a:gd name="T34" fmla="*/ 79717 w 497"/>
              <a:gd name="T35" fmla="*/ 34893 h 248"/>
              <a:gd name="T36" fmla="*/ 31977 w 497"/>
              <a:gd name="T37" fmla="*/ 34893 h 248"/>
              <a:gd name="T38" fmla="*/ 31977 w 497"/>
              <a:gd name="T39" fmla="*/ 78178 h 248"/>
              <a:gd name="T40" fmla="*/ 79717 w 497"/>
              <a:gd name="T41" fmla="*/ 78178 h 248"/>
              <a:gd name="T42" fmla="*/ 79717 w 497"/>
              <a:gd name="T43" fmla="*/ 34893 h 24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59" name="Freeform 93"/>
          <p:cNvSpPr>
            <a:spLocks noChangeArrowheads="1"/>
          </p:cNvSpPr>
          <p:nvPr/>
        </p:nvSpPr>
        <p:spPr bwMode="auto">
          <a:xfrm>
            <a:off x="2714625" y="3771900"/>
            <a:ext cx="223838" cy="109538"/>
          </a:xfrm>
          <a:custGeom>
            <a:avLst/>
            <a:gdLst>
              <a:gd name="T0" fmla="*/ 199067 w 497"/>
              <a:gd name="T1" fmla="*/ 0 h 248"/>
              <a:gd name="T2" fmla="*/ 19906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067 w 497"/>
              <a:gd name="T13" fmla="*/ 109096 h 248"/>
              <a:gd name="T14" fmla="*/ 223388 w 497"/>
              <a:gd name="T15" fmla="*/ 89662 h 248"/>
              <a:gd name="T16" fmla="*/ 223388 w 497"/>
              <a:gd name="T17" fmla="*/ 23409 h 248"/>
              <a:gd name="T18" fmla="*/ 199067 w 497"/>
              <a:gd name="T19" fmla="*/ 0 h 248"/>
              <a:gd name="T20" fmla="*/ 199067 w 497"/>
              <a:gd name="T21" fmla="*/ 89662 h 248"/>
              <a:gd name="T22" fmla="*/ 19906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067 w 497"/>
              <a:gd name="T29" fmla="*/ 23409 h 248"/>
              <a:gd name="T30" fmla="*/ 199067 w 497"/>
              <a:gd name="T31" fmla="*/ 89662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248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7" y="247"/>
                  <a:pt x="53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2" y="0"/>
                </a:cubicBezTo>
                <a:close/>
                <a:moveTo>
                  <a:pt x="442" y="203"/>
                </a:moveTo>
                <a:lnTo>
                  <a:pt x="442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2" y="53"/>
                  <a:pt x="442" y="53"/>
                  <a:pt x="442" y="53"/>
                </a:cubicBezTo>
                <a:lnTo>
                  <a:pt x="442" y="2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60" name="Freeform 94"/>
          <p:cNvSpPr>
            <a:spLocks noChangeArrowheads="1"/>
          </p:cNvSpPr>
          <p:nvPr/>
        </p:nvSpPr>
        <p:spPr bwMode="auto">
          <a:xfrm>
            <a:off x="4494213" y="1108075"/>
            <a:ext cx="223837" cy="101600"/>
          </a:xfrm>
          <a:custGeom>
            <a:avLst/>
            <a:gdLst>
              <a:gd name="T0" fmla="*/ 214848 w 498"/>
              <a:gd name="T1" fmla="*/ 41004 h 223"/>
              <a:gd name="T2" fmla="*/ 214848 w 498"/>
              <a:gd name="T3" fmla="*/ 41004 h 223"/>
              <a:gd name="T4" fmla="*/ 179339 w 498"/>
              <a:gd name="T5" fmla="*/ 4100 h 223"/>
              <a:gd name="T6" fmla="*/ 167204 w 498"/>
              <a:gd name="T7" fmla="*/ 0 h 223"/>
              <a:gd name="T8" fmla="*/ 111919 w 498"/>
              <a:gd name="T9" fmla="*/ 0 h 223"/>
              <a:gd name="T10" fmla="*/ 55735 w 498"/>
              <a:gd name="T11" fmla="*/ 0 h 223"/>
              <a:gd name="T12" fmla="*/ 44048 w 498"/>
              <a:gd name="T13" fmla="*/ 4100 h 223"/>
              <a:gd name="T14" fmla="*/ 8090 w 498"/>
              <a:gd name="T15" fmla="*/ 41004 h 223"/>
              <a:gd name="T16" fmla="*/ 0 w 498"/>
              <a:gd name="T17" fmla="*/ 56951 h 223"/>
              <a:gd name="T18" fmla="*/ 8090 w 498"/>
              <a:gd name="T19" fmla="*/ 89299 h 223"/>
              <a:gd name="T20" fmla="*/ 20226 w 498"/>
              <a:gd name="T21" fmla="*/ 101144 h 223"/>
              <a:gd name="T22" fmla="*/ 203161 w 498"/>
              <a:gd name="T23" fmla="*/ 101144 h 223"/>
              <a:gd name="T24" fmla="*/ 214848 w 498"/>
              <a:gd name="T25" fmla="*/ 89299 h 223"/>
              <a:gd name="T26" fmla="*/ 223388 w 498"/>
              <a:gd name="T27" fmla="*/ 56951 h 223"/>
              <a:gd name="T28" fmla="*/ 214848 w 498"/>
              <a:gd name="T29" fmla="*/ 41004 h 223"/>
              <a:gd name="T30" fmla="*/ 155517 w 498"/>
              <a:gd name="T31" fmla="*/ 44649 h 223"/>
              <a:gd name="T32" fmla="*/ 155517 w 498"/>
              <a:gd name="T33" fmla="*/ 44649 h 223"/>
              <a:gd name="T34" fmla="*/ 155517 w 498"/>
              <a:gd name="T35" fmla="*/ 48750 h 223"/>
              <a:gd name="T36" fmla="*/ 143382 w 498"/>
              <a:gd name="T37" fmla="*/ 68796 h 223"/>
              <a:gd name="T38" fmla="*/ 80006 w 498"/>
              <a:gd name="T39" fmla="*/ 68796 h 223"/>
              <a:gd name="T40" fmla="*/ 67870 w 498"/>
              <a:gd name="T41" fmla="*/ 48750 h 223"/>
              <a:gd name="T42" fmla="*/ 67870 w 498"/>
              <a:gd name="T43" fmla="*/ 44649 h 223"/>
              <a:gd name="T44" fmla="*/ 27867 w 498"/>
              <a:gd name="T45" fmla="*/ 44649 h 223"/>
              <a:gd name="T46" fmla="*/ 47644 w 498"/>
              <a:gd name="T47" fmla="*/ 20502 h 223"/>
              <a:gd name="T48" fmla="*/ 175294 w 498"/>
              <a:gd name="T49" fmla="*/ 20502 h 223"/>
              <a:gd name="T50" fmla="*/ 195071 w 498"/>
              <a:gd name="T51" fmla="*/ 44649 h 223"/>
              <a:gd name="T52" fmla="*/ 155517 w 498"/>
              <a:gd name="T53" fmla="*/ 44649 h 2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8" h="223">
                <a:moveTo>
                  <a:pt x="478" y="90"/>
                </a:moveTo>
                <a:lnTo>
                  <a:pt x="478" y="90"/>
                </a:lnTo>
                <a:cubicBezTo>
                  <a:pt x="470" y="72"/>
                  <a:pt x="425" y="27"/>
                  <a:pt x="399" y="9"/>
                </a:cubicBezTo>
                <a:cubicBezTo>
                  <a:pt x="399" y="0"/>
                  <a:pt x="390" y="0"/>
                  <a:pt x="372" y="0"/>
                </a:cubicBezTo>
                <a:cubicBezTo>
                  <a:pt x="364" y="0"/>
                  <a:pt x="249" y="0"/>
                  <a:pt x="249" y="0"/>
                </a:cubicBezTo>
                <a:cubicBezTo>
                  <a:pt x="249" y="0"/>
                  <a:pt x="133" y="0"/>
                  <a:pt x="124" y="0"/>
                </a:cubicBezTo>
                <a:cubicBezTo>
                  <a:pt x="106" y="0"/>
                  <a:pt x="98" y="0"/>
                  <a:pt x="98" y="9"/>
                </a:cubicBezTo>
                <a:cubicBezTo>
                  <a:pt x="71" y="27"/>
                  <a:pt x="27" y="72"/>
                  <a:pt x="18" y="90"/>
                </a:cubicBezTo>
                <a:cubicBezTo>
                  <a:pt x="0" y="98"/>
                  <a:pt x="0" y="107"/>
                  <a:pt x="0" y="125"/>
                </a:cubicBezTo>
                <a:cubicBezTo>
                  <a:pt x="18" y="196"/>
                  <a:pt x="18" y="196"/>
                  <a:pt x="18" y="196"/>
                </a:cubicBezTo>
                <a:cubicBezTo>
                  <a:pt x="18" y="213"/>
                  <a:pt x="36" y="222"/>
                  <a:pt x="45" y="222"/>
                </a:cubicBezTo>
                <a:cubicBezTo>
                  <a:pt x="452" y="222"/>
                  <a:pt x="452" y="222"/>
                  <a:pt x="452" y="222"/>
                </a:cubicBezTo>
                <a:cubicBezTo>
                  <a:pt x="461" y="222"/>
                  <a:pt x="478" y="213"/>
                  <a:pt x="478" y="196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497" y="107"/>
                  <a:pt x="497" y="98"/>
                  <a:pt x="478" y="90"/>
                </a:cubicBezTo>
                <a:close/>
                <a:moveTo>
                  <a:pt x="346" y="98"/>
                </a:moveTo>
                <a:lnTo>
                  <a:pt x="346" y="98"/>
                </a:lnTo>
                <a:lnTo>
                  <a:pt x="346" y="107"/>
                </a:lnTo>
                <a:cubicBezTo>
                  <a:pt x="319" y="151"/>
                  <a:pt x="319" y="151"/>
                  <a:pt x="319" y="151"/>
                </a:cubicBezTo>
                <a:cubicBezTo>
                  <a:pt x="178" y="151"/>
                  <a:pt x="178" y="151"/>
                  <a:pt x="178" y="151"/>
                </a:cubicBezTo>
                <a:cubicBezTo>
                  <a:pt x="151" y="107"/>
                  <a:pt x="151" y="107"/>
                  <a:pt x="151" y="107"/>
                </a:cubicBezTo>
                <a:lnTo>
                  <a:pt x="151" y="98"/>
                </a:lnTo>
                <a:cubicBezTo>
                  <a:pt x="62" y="98"/>
                  <a:pt x="62" y="98"/>
                  <a:pt x="62" y="9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434" y="98"/>
                  <a:pt x="434" y="98"/>
                  <a:pt x="434" y="98"/>
                </a:cubicBezTo>
                <a:lnTo>
                  <a:pt x="346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62" name="Freeform 96"/>
          <p:cNvSpPr>
            <a:spLocks noChangeArrowheads="1"/>
          </p:cNvSpPr>
          <p:nvPr/>
        </p:nvSpPr>
        <p:spPr bwMode="auto">
          <a:xfrm>
            <a:off x="4940300" y="3732213"/>
            <a:ext cx="223838" cy="195262"/>
          </a:xfrm>
          <a:custGeom>
            <a:avLst/>
            <a:gdLst>
              <a:gd name="T0" fmla="*/ 199067 w 497"/>
              <a:gd name="T1" fmla="*/ 0 h 435"/>
              <a:gd name="T2" fmla="*/ 199067 w 497"/>
              <a:gd name="T3" fmla="*/ 0 h 435"/>
              <a:gd name="T4" fmla="*/ 23870 w 497"/>
              <a:gd name="T5" fmla="*/ 0 h 435"/>
              <a:gd name="T6" fmla="*/ 0 w 497"/>
              <a:gd name="T7" fmla="*/ 19751 h 435"/>
              <a:gd name="T8" fmla="*/ 0 w 497"/>
              <a:gd name="T9" fmla="*/ 143192 h 435"/>
              <a:gd name="T10" fmla="*/ 19817 w 497"/>
              <a:gd name="T11" fmla="*/ 171023 h 435"/>
              <a:gd name="T12" fmla="*/ 72061 w 497"/>
              <a:gd name="T13" fmla="*/ 179102 h 435"/>
              <a:gd name="T14" fmla="*/ 55397 w 497"/>
              <a:gd name="T15" fmla="*/ 194813 h 435"/>
              <a:gd name="T16" fmla="*/ 167541 w 497"/>
              <a:gd name="T17" fmla="*/ 194813 h 435"/>
              <a:gd name="T18" fmla="*/ 151327 w 497"/>
              <a:gd name="T19" fmla="*/ 179102 h 435"/>
              <a:gd name="T20" fmla="*/ 203121 w 497"/>
              <a:gd name="T21" fmla="*/ 171023 h 435"/>
              <a:gd name="T22" fmla="*/ 223388 w 497"/>
              <a:gd name="T23" fmla="*/ 143192 h 435"/>
              <a:gd name="T24" fmla="*/ 223388 w 497"/>
              <a:gd name="T25" fmla="*/ 19751 h 435"/>
              <a:gd name="T26" fmla="*/ 199067 w 497"/>
              <a:gd name="T27" fmla="*/ 0 h 435"/>
              <a:gd name="T28" fmla="*/ 199067 w 497"/>
              <a:gd name="T29" fmla="*/ 143192 h 435"/>
              <a:gd name="T30" fmla="*/ 199067 w 497"/>
              <a:gd name="T31" fmla="*/ 143192 h 435"/>
              <a:gd name="T32" fmla="*/ 23870 w 497"/>
              <a:gd name="T33" fmla="*/ 143192 h 435"/>
              <a:gd name="T34" fmla="*/ 23870 w 497"/>
              <a:gd name="T35" fmla="*/ 19751 h 435"/>
              <a:gd name="T36" fmla="*/ 199067 w 497"/>
              <a:gd name="T37" fmla="*/ 19751 h 435"/>
              <a:gd name="T38" fmla="*/ 199067 w 497"/>
              <a:gd name="T39" fmla="*/ 143192 h 4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7" h="435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17"/>
                  <a:pt x="0" y="44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45"/>
                  <a:pt x="17" y="372"/>
                  <a:pt x="44" y="381"/>
                </a:cubicBezTo>
                <a:cubicBezTo>
                  <a:pt x="160" y="399"/>
                  <a:pt x="160" y="399"/>
                  <a:pt x="160" y="399"/>
                </a:cubicBezTo>
                <a:cubicBezTo>
                  <a:pt x="160" y="399"/>
                  <a:pt x="62" y="434"/>
                  <a:pt x="123" y="434"/>
                </a:cubicBezTo>
                <a:cubicBezTo>
                  <a:pt x="372" y="434"/>
                  <a:pt x="372" y="434"/>
                  <a:pt x="372" y="434"/>
                </a:cubicBezTo>
                <a:cubicBezTo>
                  <a:pt x="434" y="434"/>
                  <a:pt x="336" y="399"/>
                  <a:pt x="336" y="399"/>
                </a:cubicBezTo>
                <a:cubicBezTo>
                  <a:pt x="451" y="381"/>
                  <a:pt x="451" y="381"/>
                  <a:pt x="451" y="381"/>
                </a:cubicBezTo>
                <a:cubicBezTo>
                  <a:pt x="479" y="372"/>
                  <a:pt x="496" y="345"/>
                  <a:pt x="496" y="319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70" y="0"/>
                  <a:pt x="442" y="0"/>
                </a:cubicBezTo>
                <a:close/>
                <a:moveTo>
                  <a:pt x="442" y="319"/>
                </a:moveTo>
                <a:lnTo>
                  <a:pt x="442" y="319"/>
                </a:lnTo>
                <a:cubicBezTo>
                  <a:pt x="53" y="319"/>
                  <a:pt x="53" y="319"/>
                  <a:pt x="53" y="319"/>
                </a:cubicBezTo>
                <a:cubicBezTo>
                  <a:pt x="53" y="44"/>
                  <a:pt x="53" y="44"/>
                  <a:pt x="53" y="44"/>
                </a:cubicBezTo>
                <a:cubicBezTo>
                  <a:pt x="442" y="44"/>
                  <a:pt x="442" y="44"/>
                  <a:pt x="442" y="44"/>
                </a:cubicBezTo>
                <a:lnTo>
                  <a:pt x="442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63" name="Freeform 97"/>
          <p:cNvSpPr>
            <a:spLocks noChangeArrowheads="1"/>
          </p:cNvSpPr>
          <p:nvPr/>
        </p:nvSpPr>
        <p:spPr bwMode="auto">
          <a:xfrm>
            <a:off x="5830888" y="2841625"/>
            <a:ext cx="223837" cy="192088"/>
          </a:xfrm>
          <a:custGeom>
            <a:avLst/>
            <a:gdLst>
              <a:gd name="T0" fmla="*/ 103587 w 497"/>
              <a:gd name="T1" fmla="*/ 104160 h 426"/>
              <a:gd name="T2" fmla="*/ 103587 w 497"/>
              <a:gd name="T3" fmla="*/ 104160 h 426"/>
              <a:gd name="T4" fmla="*/ 123403 w 497"/>
              <a:gd name="T5" fmla="*/ 104160 h 426"/>
              <a:gd name="T6" fmla="*/ 123403 w 497"/>
              <a:gd name="T7" fmla="*/ 124000 h 426"/>
              <a:gd name="T8" fmla="*/ 223387 w 497"/>
              <a:gd name="T9" fmla="*/ 124000 h 426"/>
              <a:gd name="T10" fmla="*/ 219333 w 497"/>
              <a:gd name="T11" fmla="*/ 59971 h 426"/>
              <a:gd name="T12" fmla="*/ 199517 w 497"/>
              <a:gd name="T13" fmla="*/ 36073 h 426"/>
              <a:gd name="T14" fmla="*/ 163487 w 497"/>
              <a:gd name="T15" fmla="*/ 36073 h 426"/>
              <a:gd name="T16" fmla="*/ 151777 w 497"/>
              <a:gd name="T17" fmla="*/ 12175 h 426"/>
              <a:gd name="T18" fmla="*/ 135113 w 497"/>
              <a:gd name="T19" fmla="*/ 0 h 426"/>
              <a:gd name="T20" fmla="*/ 87373 w 497"/>
              <a:gd name="T21" fmla="*/ 0 h 426"/>
              <a:gd name="T22" fmla="*/ 75663 w 497"/>
              <a:gd name="T23" fmla="*/ 12175 h 426"/>
              <a:gd name="T24" fmla="*/ 59900 w 497"/>
              <a:gd name="T25" fmla="*/ 36073 h 426"/>
              <a:gd name="T26" fmla="*/ 23870 w 497"/>
              <a:gd name="T27" fmla="*/ 36073 h 426"/>
              <a:gd name="T28" fmla="*/ 4053 w 497"/>
              <a:gd name="T29" fmla="*/ 59971 h 426"/>
              <a:gd name="T30" fmla="*/ 0 w 497"/>
              <a:gd name="T31" fmla="*/ 124000 h 426"/>
              <a:gd name="T32" fmla="*/ 103587 w 497"/>
              <a:gd name="T33" fmla="*/ 124000 h 426"/>
              <a:gd name="T34" fmla="*/ 103587 w 497"/>
              <a:gd name="T35" fmla="*/ 104160 h 426"/>
              <a:gd name="T36" fmla="*/ 83770 w 497"/>
              <a:gd name="T37" fmla="*/ 23898 h 426"/>
              <a:gd name="T38" fmla="*/ 83770 w 497"/>
              <a:gd name="T39" fmla="*/ 23898 h 426"/>
              <a:gd name="T40" fmla="*/ 95480 w 497"/>
              <a:gd name="T41" fmla="*/ 16233 h 426"/>
              <a:gd name="T42" fmla="*/ 127907 w 497"/>
              <a:gd name="T43" fmla="*/ 16233 h 426"/>
              <a:gd name="T44" fmla="*/ 139166 w 497"/>
              <a:gd name="T45" fmla="*/ 23898 h 426"/>
              <a:gd name="T46" fmla="*/ 143670 w 497"/>
              <a:gd name="T47" fmla="*/ 36073 h 426"/>
              <a:gd name="T48" fmla="*/ 79717 w 497"/>
              <a:gd name="T49" fmla="*/ 36073 h 426"/>
              <a:gd name="T50" fmla="*/ 83770 w 497"/>
              <a:gd name="T51" fmla="*/ 23898 h 426"/>
              <a:gd name="T52" fmla="*/ 123403 w 497"/>
              <a:gd name="T53" fmla="*/ 160073 h 426"/>
              <a:gd name="T54" fmla="*/ 123403 w 497"/>
              <a:gd name="T55" fmla="*/ 160073 h 426"/>
              <a:gd name="T56" fmla="*/ 103587 w 497"/>
              <a:gd name="T57" fmla="*/ 160073 h 426"/>
              <a:gd name="T58" fmla="*/ 103587 w 497"/>
              <a:gd name="T59" fmla="*/ 136175 h 426"/>
              <a:gd name="T60" fmla="*/ 4053 w 497"/>
              <a:gd name="T61" fmla="*/ 136175 h 426"/>
              <a:gd name="T62" fmla="*/ 7656 w 497"/>
              <a:gd name="T63" fmla="*/ 171797 h 426"/>
              <a:gd name="T64" fmla="*/ 27923 w 497"/>
              <a:gd name="T65" fmla="*/ 191637 h 426"/>
              <a:gd name="T66" fmla="*/ 195463 w 497"/>
              <a:gd name="T67" fmla="*/ 191637 h 426"/>
              <a:gd name="T68" fmla="*/ 215280 w 497"/>
              <a:gd name="T69" fmla="*/ 171797 h 426"/>
              <a:gd name="T70" fmla="*/ 219333 w 497"/>
              <a:gd name="T71" fmla="*/ 136175 h 426"/>
              <a:gd name="T72" fmla="*/ 123403 w 497"/>
              <a:gd name="T73" fmla="*/ 136175 h 426"/>
              <a:gd name="T74" fmla="*/ 123403 w 497"/>
              <a:gd name="T75" fmla="*/ 160073 h 4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426">
                <a:moveTo>
                  <a:pt x="230" y="231"/>
                </a:moveTo>
                <a:lnTo>
                  <a:pt x="230" y="231"/>
                </a:lnTo>
                <a:cubicBezTo>
                  <a:pt x="274" y="231"/>
                  <a:pt x="274" y="231"/>
                  <a:pt x="274" y="231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496" y="275"/>
                  <a:pt x="496" y="275"/>
                  <a:pt x="496" y="275"/>
                </a:cubicBezTo>
                <a:cubicBezTo>
                  <a:pt x="496" y="275"/>
                  <a:pt x="496" y="168"/>
                  <a:pt x="487" y="133"/>
                </a:cubicBezTo>
                <a:cubicBezTo>
                  <a:pt x="487" y="97"/>
                  <a:pt x="478" y="80"/>
                  <a:pt x="443" y="8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45" y="53"/>
                  <a:pt x="337" y="27"/>
                  <a:pt x="337" y="27"/>
                </a:cubicBezTo>
                <a:cubicBezTo>
                  <a:pt x="328" y="9"/>
                  <a:pt x="319" y="0"/>
                  <a:pt x="300" y="0"/>
                </a:cubicBezTo>
                <a:cubicBezTo>
                  <a:pt x="194" y="0"/>
                  <a:pt x="194" y="0"/>
                  <a:pt x="194" y="0"/>
                </a:cubicBezTo>
                <a:cubicBezTo>
                  <a:pt x="177" y="0"/>
                  <a:pt x="168" y="9"/>
                  <a:pt x="168" y="27"/>
                </a:cubicBezTo>
                <a:cubicBezTo>
                  <a:pt x="159" y="27"/>
                  <a:pt x="150" y="53"/>
                  <a:pt x="133" y="80"/>
                </a:cubicBezTo>
                <a:cubicBezTo>
                  <a:pt x="53" y="80"/>
                  <a:pt x="53" y="80"/>
                  <a:pt x="53" y="80"/>
                </a:cubicBezTo>
                <a:cubicBezTo>
                  <a:pt x="17" y="80"/>
                  <a:pt x="9" y="97"/>
                  <a:pt x="9" y="133"/>
                </a:cubicBezTo>
                <a:cubicBezTo>
                  <a:pt x="0" y="168"/>
                  <a:pt x="0" y="275"/>
                  <a:pt x="0" y="275"/>
                </a:cubicBezTo>
                <a:cubicBezTo>
                  <a:pt x="230" y="275"/>
                  <a:pt x="230" y="275"/>
                  <a:pt x="230" y="275"/>
                </a:cubicBezTo>
                <a:lnTo>
                  <a:pt x="230" y="231"/>
                </a:lnTo>
                <a:close/>
                <a:moveTo>
                  <a:pt x="186" y="53"/>
                </a:moveTo>
                <a:lnTo>
                  <a:pt x="186" y="53"/>
                </a:lnTo>
                <a:cubicBezTo>
                  <a:pt x="194" y="44"/>
                  <a:pt x="194" y="36"/>
                  <a:pt x="212" y="36"/>
                </a:cubicBezTo>
                <a:cubicBezTo>
                  <a:pt x="284" y="36"/>
                  <a:pt x="284" y="36"/>
                  <a:pt x="284" y="36"/>
                </a:cubicBezTo>
                <a:cubicBezTo>
                  <a:pt x="300" y="36"/>
                  <a:pt x="300" y="44"/>
                  <a:pt x="309" y="53"/>
                </a:cubicBezTo>
                <a:cubicBezTo>
                  <a:pt x="309" y="53"/>
                  <a:pt x="319" y="71"/>
                  <a:pt x="319" y="80"/>
                </a:cubicBezTo>
                <a:cubicBezTo>
                  <a:pt x="177" y="80"/>
                  <a:pt x="177" y="80"/>
                  <a:pt x="177" y="80"/>
                </a:cubicBezTo>
                <a:cubicBezTo>
                  <a:pt x="186" y="71"/>
                  <a:pt x="186" y="53"/>
                  <a:pt x="186" y="53"/>
                </a:cubicBezTo>
                <a:close/>
                <a:moveTo>
                  <a:pt x="274" y="355"/>
                </a:moveTo>
                <a:lnTo>
                  <a:pt x="274" y="355"/>
                </a:lnTo>
                <a:cubicBezTo>
                  <a:pt x="230" y="355"/>
                  <a:pt x="230" y="355"/>
                  <a:pt x="230" y="355"/>
                </a:cubicBezTo>
                <a:cubicBezTo>
                  <a:pt x="230" y="302"/>
                  <a:pt x="230" y="302"/>
                  <a:pt x="230" y="302"/>
                </a:cubicBezTo>
                <a:cubicBezTo>
                  <a:pt x="9" y="302"/>
                  <a:pt x="9" y="302"/>
                  <a:pt x="9" y="302"/>
                </a:cubicBezTo>
                <a:cubicBezTo>
                  <a:pt x="9" y="302"/>
                  <a:pt x="17" y="346"/>
                  <a:pt x="17" y="381"/>
                </a:cubicBezTo>
                <a:cubicBezTo>
                  <a:pt x="17" y="399"/>
                  <a:pt x="26" y="425"/>
                  <a:pt x="62" y="425"/>
                </a:cubicBezTo>
                <a:cubicBezTo>
                  <a:pt x="434" y="425"/>
                  <a:pt x="434" y="425"/>
                  <a:pt x="434" y="425"/>
                </a:cubicBezTo>
                <a:cubicBezTo>
                  <a:pt x="469" y="425"/>
                  <a:pt x="478" y="399"/>
                  <a:pt x="478" y="381"/>
                </a:cubicBezTo>
                <a:cubicBezTo>
                  <a:pt x="478" y="346"/>
                  <a:pt x="487" y="302"/>
                  <a:pt x="487" y="302"/>
                </a:cubicBezTo>
                <a:cubicBezTo>
                  <a:pt x="274" y="302"/>
                  <a:pt x="274" y="302"/>
                  <a:pt x="274" y="302"/>
                </a:cubicBezTo>
                <a:lnTo>
                  <a:pt x="274" y="3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65" name="Freeform 99"/>
          <p:cNvSpPr>
            <a:spLocks noChangeArrowheads="1"/>
          </p:cNvSpPr>
          <p:nvPr/>
        </p:nvSpPr>
        <p:spPr bwMode="auto">
          <a:xfrm>
            <a:off x="2268538" y="3314700"/>
            <a:ext cx="223837" cy="136525"/>
          </a:xfrm>
          <a:custGeom>
            <a:avLst/>
            <a:gdLst>
              <a:gd name="T0" fmla="*/ 171593 w 497"/>
              <a:gd name="T1" fmla="*/ 68037 h 303"/>
              <a:gd name="T2" fmla="*/ 171593 w 497"/>
              <a:gd name="T3" fmla="*/ 68037 h 303"/>
              <a:gd name="T4" fmla="*/ 195463 w 497"/>
              <a:gd name="T5" fmla="*/ 20276 h 303"/>
              <a:gd name="T6" fmla="*/ 211677 w 497"/>
              <a:gd name="T7" fmla="*/ 20276 h 303"/>
              <a:gd name="T8" fmla="*/ 171593 w 497"/>
              <a:gd name="T9" fmla="*/ 0 h 303"/>
              <a:gd name="T10" fmla="*/ 59900 w 497"/>
              <a:gd name="T11" fmla="*/ 0 h 303"/>
              <a:gd name="T12" fmla="*/ 0 w 497"/>
              <a:gd name="T13" fmla="*/ 68037 h 303"/>
              <a:gd name="T14" fmla="*/ 59900 w 497"/>
              <a:gd name="T15" fmla="*/ 136074 h 303"/>
              <a:gd name="T16" fmla="*/ 171593 w 497"/>
              <a:gd name="T17" fmla="*/ 136074 h 303"/>
              <a:gd name="T18" fmla="*/ 211677 w 497"/>
              <a:gd name="T19" fmla="*/ 115798 h 303"/>
              <a:gd name="T20" fmla="*/ 195463 w 497"/>
              <a:gd name="T21" fmla="*/ 115798 h 303"/>
              <a:gd name="T22" fmla="*/ 171593 w 497"/>
              <a:gd name="T23" fmla="*/ 68037 h 303"/>
              <a:gd name="T24" fmla="*/ 139617 w 497"/>
              <a:gd name="T25" fmla="*/ 88313 h 303"/>
              <a:gd name="T26" fmla="*/ 139617 w 497"/>
              <a:gd name="T27" fmla="*/ 88313 h 303"/>
              <a:gd name="T28" fmla="*/ 136014 w 497"/>
              <a:gd name="T29" fmla="*/ 88313 h 303"/>
              <a:gd name="T30" fmla="*/ 99533 w 497"/>
              <a:gd name="T31" fmla="*/ 76148 h 303"/>
              <a:gd name="T32" fmla="*/ 95480 w 497"/>
              <a:gd name="T33" fmla="*/ 88313 h 303"/>
              <a:gd name="T34" fmla="*/ 83770 w 497"/>
              <a:gd name="T35" fmla="*/ 91918 h 303"/>
              <a:gd name="T36" fmla="*/ 44137 w 497"/>
              <a:gd name="T37" fmla="*/ 56322 h 303"/>
              <a:gd name="T38" fmla="*/ 40083 w 497"/>
              <a:gd name="T39" fmla="*/ 48212 h 303"/>
              <a:gd name="T40" fmla="*/ 47740 w 497"/>
              <a:gd name="T41" fmla="*/ 48212 h 303"/>
              <a:gd name="T42" fmla="*/ 79717 w 497"/>
              <a:gd name="T43" fmla="*/ 64433 h 303"/>
              <a:gd name="T44" fmla="*/ 87823 w 497"/>
              <a:gd name="T45" fmla="*/ 52267 h 303"/>
              <a:gd name="T46" fmla="*/ 99533 w 497"/>
              <a:gd name="T47" fmla="*/ 48212 h 303"/>
              <a:gd name="T48" fmla="*/ 139617 w 497"/>
              <a:gd name="T49" fmla="*/ 84258 h 303"/>
              <a:gd name="T50" fmla="*/ 139617 w 497"/>
              <a:gd name="T51" fmla="*/ 88313 h 303"/>
              <a:gd name="T52" fmla="*/ 211677 w 497"/>
              <a:gd name="T53" fmla="*/ 44157 h 303"/>
              <a:gd name="T54" fmla="*/ 211677 w 497"/>
              <a:gd name="T55" fmla="*/ 44157 h 303"/>
              <a:gd name="T56" fmla="*/ 203570 w 497"/>
              <a:gd name="T57" fmla="*/ 44157 h 303"/>
              <a:gd name="T58" fmla="*/ 191410 w 497"/>
              <a:gd name="T59" fmla="*/ 68037 h 303"/>
              <a:gd name="T60" fmla="*/ 203570 w 497"/>
              <a:gd name="T61" fmla="*/ 91918 h 303"/>
              <a:gd name="T62" fmla="*/ 211677 w 497"/>
              <a:gd name="T63" fmla="*/ 91918 h 303"/>
              <a:gd name="T64" fmla="*/ 223387 w 497"/>
              <a:gd name="T65" fmla="*/ 68037 h 303"/>
              <a:gd name="T66" fmla="*/ 211677 w 497"/>
              <a:gd name="T67" fmla="*/ 44157 h 3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303">
                <a:moveTo>
                  <a:pt x="381" y="151"/>
                </a:moveTo>
                <a:lnTo>
                  <a:pt x="381" y="151"/>
                </a:lnTo>
                <a:cubicBezTo>
                  <a:pt x="381" y="90"/>
                  <a:pt x="417" y="45"/>
                  <a:pt x="434" y="45"/>
                </a:cubicBezTo>
                <a:cubicBezTo>
                  <a:pt x="443" y="45"/>
                  <a:pt x="470" y="45"/>
                  <a:pt x="470" y="45"/>
                </a:cubicBezTo>
                <a:cubicBezTo>
                  <a:pt x="452" y="18"/>
                  <a:pt x="443" y="0"/>
                  <a:pt x="381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36" y="0"/>
                  <a:pt x="0" y="90"/>
                  <a:pt x="0" y="151"/>
                </a:cubicBezTo>
                <a:cubicBezTo>
                  <a:pt x="0" y="213"/>
                  <a:pt x="36" y="302"/>
                  <a:pt x="133" y="302"/>
                </a:cubicBezTo>
                <a:cubicBezTo>
                  <a:pt x="381" y="302"/>
                  <a:pt x="381" y="302"/>
                  <a:pt x="381" y="302"/>
                </a:cubicBezTo>
                <a:cubicBezTo>
                  <a:pt x="443" y="302"/>
                  <a:pt x="452" y="284"/>
                  <a:pt x="470" y="257"/>
                </a:cubicBezTo>
                <a:cubicBezTo>
                  <a:pt x="470" y="257"/>
                  <a:pt x="461" y="257"/>
                  <a:pt x="434" y="257"/>
                </a:cubicBezTo>
                <a:cubicBezTo>
                  <a:pt x="417" y="257"/>
                  <a:pt x="381" y="222"/>
                  <a:pt x="381" y="151"/>
                </a:cubicBezTo>
                <a:close/>
                <a:moveTo>
                  <a:pt x="310" y="196"/>
                </a:moveTo>
                <a:lnTo>
                  <a:pt x="310" y="196"/>
                </a:lnTo>
                <a:cubicBezTo>
                  <a:pt x="310" y="204"/>
                  <a:pt x="302" y="196"/>
                  <a:pt x="302" y="196"/>
                </a:cubicBezTo>
                <a:cubicBezTo>
                  <a:pt x="221" y="169"/>
                  <a:pt x="221" y="169"/>
                  <a:pt x="221" y="169"/>
                </a:cubicBezTo>
                <a:cubicBezTo>
                  <a:pt x="221" y="169"/>
                  <a:pt x="221" y="178"/>
                  <a:pt x="212" y="196"/>
                </a:cubicBezTo>
                <a:cubicBezTo>
                  <a:pt x="204" y="204"/>
                  <a:pt x="204" y="222"/>
                  <a:pt x="186" y="204"/>
                </a:cubicBezTo>
                <a:cubicBezTo>
                  <a:pt x="159" y="187"/>
                  <a:pt x="98" y="125"/>
                  <a:pt x="98" y="125"/>
                </a:cubicBezTo>
                <a:cubicBezTo>
                  <a:pt x="98" y="125"/>
                  <a:pt x="89" y="116"/>
                  <a:pt x="89" y="107"/>
                </a:cubicBezTo>
                <a:cubicBezTo>
                  <a:pt x="98" y="107"/>
                  <a:pt x="106" y="107"/>
                  <a:pt x="106" y="107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77" y="143"/>
                  <a:pt x="186" y="125"/>
                  <a:pt x="195" y="116"/>
                </a:cubicBezTo>
                <a:cubicBezTo>
                  <a:pt x="195" y="98"/>
                  <a:pt x="204" y="90"/>
                  <a:pt x="221" y="107"/>
                </a:cubicBezTo>
                <a:cubicBezTo>
                  <a:pt x="239" y="116"/>
                  <a:pt x="310" y="187"/>
                  <a:pt x="310" y="187"/>
                </a:cubicBezTo>
                <a:cubicBezTo>
                  <a:pt x="310" y="187"/>
                  <a:pt x="319" y="196"/>
                  <a:pt x="310" y="196"/>
                </a:cubicBezTo>
                <a:close/>
                <a:moveTo>
                  <a:pt x="470" y="98"/>
                </a:moveTo>
                <a:lnTo>
                  <a:pt x="470" y="98"/>
                </a:lnTo>
                <a:cubicBezTo>
                  <a:pt x="452" y="98"/>
                  <a:pt x="452" y="98"/>
                  <a:pt x="452" y="98"/>
                </a:cubicBezTo>
                <a:cubicBezTo>
                  <a:pt x="434" y="98"/>
                  <a:pt x="425" y="125"/>
                  <a:pt x="425" y="151"/>
                </a:cubicBezTo>
                <a:cubicBezTo>
                  <a:pt x="425" y="178"/>
                  <a:pt x="434" y="204"/>
                  <a:pt x="452" y="204"/>
                </a:cubicBezTo>
                <a:cubicBezTo>
                  <a:pt x="470" y="204"/>
                  <a:pt x="470" y="204"/>
                  <a:pt x="470" y="204"/>
                </a:cubicBezTo>
                <a:cubicBezTo>
                  <a:pt x="478" y="204"/>
                  <a:pt x="496" y="178"/>
                  <a:pt x="496" y="151"/>
                </a:cubicBezTo>
                <a:cubicBezTo>
                  <a:pt x="496" y="125"/>
                  <a:pt x="478" y="98"/>
                  <a:pt x="470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66" name="Freeform 100"/>
          <p:cNvSpPr>
            <a:spLocks noChangeArrowheads="1"/>
          </p:cNvSpPr>
          <p:nvPr/>
        </p:nvSpPr>
        <p:spPr bwMode="auto">
          <a:xfrm>
            <a:off x="4494213" y="2865438"/>
            <a:ext cx="223837" cy="144462"/>
          </a:xfrm>
          <a:custGeom>
            <a:avLst/>
            <a:gdLst>
              <a:gd name="T0" fmla="*/ 171249 w 498"/>
              <a:gd name="T1" fmla="*/ 40178 h 320"/>
              <a:gd name="T2" fmla="*/ 171249 w 498"/>
              <a:gd name="T3" fmla="*/ 40178 h 320"/>
              <a:gd name="T4" fmla="*/ 159563 w 498"/>
              <a:gd name="T5" fmla="*/ 40178 h 320"/>
              <a:gd name="T6" fmla="*/ 103828 w 498"/>
              <a:gd name="T7" fmla="*/ 0 h 320"/>
              <a:gd name="T8" fmla="*/ 44048 w 498"/>
              <a:gd name="T9" fmla="*/ 60493 h 320"/>
              <a:gd name="T10" fmla="*/ 44048 w 498"/>
              <a:gd name="T11" fmla="*/ 67717 h 320"/>
              <a:gd name="T12" fmla="*/ 40003 w 498"/>
              <a:gd name="T13" fmla="*/ 67717 h 320"/>
              <a:gd name="T14" fmla="*/ 0 w 498"/>
              <a:gd name="T15" fmla="*/ 108347 h 320"/>
              <a:gd name="T16" fmla="*/ 40003 w 498"/>
              <a:gd name="T17" fmla="*/ 144011 h 320"/>
              <a:gd name="T18" fmla="*/ 171249 w 498"/>
              <a:gd name="T19" fmla="*/ 144011 h 320"/>
              <a:gd name="T20" fmla="*/ 223388 w 498"/>
              <a:gd name="T21" fmla="*/ 92095 h 320"/>
              <a:gd name="T22" fmla="*/ 171249 w 498"/>
              <a:gd name="T23" fmla="*/ 40178 h 320"/>
              <a:gd name="T24" fmla="*/ 127650 w 498"/>
              <a:gd name="T25" fmla="*/ 88032 h 320"/>
              <a:gd name="T26" fmla="*/ 127650 w 498"/>
              <a:gd name="T27" fmla="*/ 88032 h 320"/>
              <a:gd name="T28" fmla="*/ 95738 w 498"/>
              <a:gd name="T29" fmla="*/ 124147 h 320"/>
              <a:gd name="T30" fmla="*/ 87647 w 498"/>
              <a:gd name="T31" fmla="*/ 124147 h 320"/>
              <a:gd name="T32" fmla="*/ 87647 w 498"/>
              <a:gd name="T33" fmla="*/ 120084 h 320"/>
              <a:gd name="T34" fmla="*/ 87647 w 498"/>
              <a:gd name="T35" fmla="*/ 116021 h 320"/>
              <a:gd name="T36" fmla="*/ 99783 w 498"/>
              <a:gd name="T37" fmla="*/ 92095 h 320"/>
              <a:gd name="T38" fmla="*/ 91692 w 498"/>
              <a:gd name="T39" fmla="*/ 88032 h 320"/>
              <a:gd name="T40" fmla="*/ 91692 w 498"/>
              <a:gd name="T41" fmla="*/ 88032 h 320"/>
              <a:gd name="T42" fmla="*/ 83602 w 498"/>
              <a:gd name="T43" fmla="*/ 80357 h 320"/>
              <a:gd name="T44" fmla="*/ 87647 w 498"/>
              <a:gd name="T45" fmla="*/ 72231 h 320"/>
              <a:gd name="T46" fmla="*/ 115964 w 498"/>
              <a:gd name="T47" fmla="*/ 40178 h 320"/>
              <a:gd name="T48" fmla="*/ 123605 w 498"/>
              <a:gd name="T49" fmla="*/ 36116 h 320"/>
              <a:gd name="T50" fmla="*/ 127650 w 498"/>
              <a:gd name="T51" fmla="*/ 40178 h 320"/>
              <a:gd name="T52" fmla="*/ 123605 w 498"/>
              <a:gd name="T53" fmla="*/ 47853 h 320"/>
              <a:gd name="T54" fmla="*/ 111919 w 498"/>
              <a:gd name="T55" fmla="*/ 72231 h 320"/>
              <a:gd name="T56" fmla="*/ 123605 w 498"/>
              <a:gd name="T57" fmla="*/ 76294 h 320"/>
              <a:gd name="T58" fmla="*/ 123605 w 498"/>
              <a:gd name="T59" fmla="*/ 76294 h 320"/>
              <a:gd name="T60" fmla="*/ 131695 w 498"/>
              <a:gd name="T61" fmla="*/ 84420 h 320"/>
              <a:gd name="T62" fmla="*/ 127650 w 498"/>
              <a:gd name="T63" fmla="*/ 88032 h 3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8" h="320">
                <a:moveTo>
                  <a:pt x="381" y="89"/>
                </a:moveTo>
                <a:lnTo>
                  <a:pt x="381" y="89"/>
                </a:lnTo>
                <a:cubicBezTo>
                  <a:pt x="372" y="89"/>
                  <a:pt x="364" y="89"/>
                  <a:pt x="355" y="89"/>
                </a:cubicBezTo>
                <a:cubicBezTo>
                  <a:pt x="337" y="36"/>
                  <a:pt x="293" y="0"/>
                  <a:pt x="231" y="0"/>
                </a:cubicBezTo>
                <a:cubicBezTo>
                  <a:pt x="160" y="0"/>
                  <a:pt x="98" y="62"/>
                  <a:pt x="98" y="134"/>
                </a:cubicBezTo>
                <a:cubicBezTo>
                  <a:pt x="98" y="134"/>
                  <a:pt x="98" y="142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7"/>
                  <a:pt x="0" y="240"/>
                </a:cubicBezTo>
                <a:cubicBezTo>
                  <a:pt x="0" y="284"/>
                  <a:pt x="45" y="319"/>
                  <a:pt x="89" y="319"/>
                </a:cubicBezTo>
                <a:cubicBezTo>
                  <a:pt x="381" y="319"/>
                  <a:pt x="381" y="319"/>
                  <a:pt x="381" y="319"/>
                </a:cubicBezTo>
                <a:cubicBezTo>
                  <a:pt x="443" y="319"/>
                  <a:pt x="497" y="275"/>
                  <a:pt x="497" y="204"/>
                </a:cubicBezTo>
                <a:cubicBezTo>
                  <a:pt x="497" y="142"/>
                  <a:pt x="443" y="89"/>
                  <a:pt x="381" y="89"/>
                </a:cubicBezTo>
                <a:close/>
                <a:moveTo>
                  <a:pt x="284" y="195"/>
                </a:moveTo>
                <a:lnTo>
                  <a:pt x="284" y="195"/>
                </a:lnTo>
                <a:cubicBezTo>
                  <a:pt x="266" y="213"/>
                  <a:pt x="222" y="266"/>
                  <a:pt x="213" y="275"/>
                </a:cubicBezTo>
                <a:cubicBezTo>
                  <a:pt x="213" y="275"/>
                  <a:pt x="204" y="284"/>
                  <a:pt x="195" y="275"/>
                </a:cubicBezTo>
                <a:cubicBezTo>
                  <a:pt x="195" y="275"/>
                  <a:pt x="195" y="275"/>
                  <a:pt x="195" y="266"/>
                </a:cubicBezTo>
                <a:lnTo>
                  <a:pt x="195" y="257"/>
                </a:lnTo>
                <a:cubicBezTo>
                  <a:pt x="222" y="204"/>
                  <a:pt x="222" y="204"/>
                  <a:pt x="222" y="204"/>
                </a:cubicBezTo>
                <a:cubicBezTo>
                  <a:pt x="222" y="195"/>
                  <a:pt x="213" y="195"/>
                  <a:pt x="204" y="195"/>
                </a:cubicBezTo>
                <a:cubicBezTo>
                  <a:pt x="195" y="187"/>
                  <a:pt x="186" y="187"/>
                  <a:pt x="186" y="178"/>
                </a:cubicBezTo>
                <a:cubicBezTo>
                  <a:pt x="186" y="169"/>
                  <a:pt x="186" y="169"/>
                  <a:pt x="195" y="160"/>
                </a:cubicBezTo>
                <a:cubicBezTo>
                  <a:pt x="204" y="142"/>
                  <a:pt x="258" y="89"/>
                  <a:pt x="258" y="89"/>
                </a:cubicBezTo>
                <a:cubicBezTo>
                  <a:pt x="266" y="80"/>
                  <a:pt x="266" y="80"/>
                  <a:pt x="275" y="80"/>
                </a:cubicBezTo>
                <a:cubicBezTo>
                  <a:pt x="275" y="89"/>
                  <a:pt x="284" y="89"/>
                  <a:pt x="284" y="89"/>
                </a:cubicBezTo>
                <a:cubicBezTo>
                  <a:pt x="284" y="97"/>
                  <a:pt x="275" y="97"/>
                  <a:pt x="275" y="106"/>
                </a:cubicBezTo>
                <a:cubicBezTo>
                  <a:pt x="249" y="160"/>
                  <a:pt x="249" y="160"/>
                  <a:pt x="249" y="160"/>
                </a:cubicBezTo>
                <a:cubicBezTo>
                  <a:pt x="258" y="160"/>
                  <a:pt x="266" y="169"/>
                  <a:pt x="275" y="169"/>
                </a:cubicBezTo>
                <a:cubicBezTo>
                  <a:pt x="284" y="169"/>
                  <a:pt x="293" y="178"/>
                  <a:pt x="293" y="187"/>
                </a:cubicBezTo>
                <a:lnTo>
                  <a:pt x="284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67" name="Freeform 101"/>
          <p:cNvSpPr>
            <a:spLocks noChangeArrowheads="1"/>
          </p:cNvSpPr>
          <p:nvPr/>
        </p:nvSpPr>
        <p:spPr bwMode="auto">
          <a:xfrm>
            <a:off x="6275388" y="2408238"/>
            <a:ext cx="223837" cy="171450"/>
          </a:xfrm>
          <a:custGeom>
            <a:avLst/>
            <a:gdLst>
              <a:gd name="T0" fmla="*/ 36030 w 497"/>
              <a:gd name="T1" fmla="*/ 111308 h 382"/>
              <a:gd name="T2" fmla="*/ 36030 w 497"/>
              <a:gd name="T3" fmla="*/ 111308 h 382"/>
              <a:gd name="T4" fmla="*/ 71610 w 497"/>
              <a:gd name="T5" fmla="*/ 147214 h 382"/>
              <a:gd name="T6" fmla="*/ 111693 w 497"/>
              <a:gd name="T7" fmla="*/ 171001 h 382"/>
              <a:gd name="T8" fmla="*/ 151777 w 497"/>
              <a:gd name="T9" fmla="*/ 151253 h 382"/>
              <a:gd name="T10" fmla="*/ 175647 w 497"/>
              <a:gd name="T11" fmla="*/ 115796 h 382"/>
              <a:gd name="T12" fmla="*/ 111693 w 497"/>
              <a:gd name="T13" fmla="*/ 147214 h 382"/>
              <a:gd name="T14" fmla="*/ 36030 w 497"/>
              <a:gd name="T15" fmla="*/ 111308 h 382"/>
              <a:gd name="T16" fmla="*/ 219333 w 497"/>
              <a:gd name="T17" fmla="*/ 55654 h 382"/>
              <a:gd name="T18" fmla="*/ 219333 w 497"/>
              <a:gd name="T19" fmla="*/ 55654 h 382"/>
              <a:gd name="T20" fmla="*/ 123403 w 497"/>
              <a:gd name="T21" fmla="*/ 4039 h 382"/>
              <a:gd name="T22" fmla="*/ 99533 w 497"/>
              <a:gd name="T23" fmla="*/ 4039 h 382"/>
              <a:gd name="T24" fmla="*/ 4053 w 497"/>
              <a:gd name="T25" fmla="*/ 55654 h 382"/>
              <a:gd name="T26" fmla="*/ 4053 w 497"/>
              <a:gd name="T27" fmla="*/ 71812 h 382"/>
              <a:gd name="T28" fmla="*/ 99533 w 497"/>
              <a:gd name="T29" fmla="*/ 123426 h 382"/>
              <a:gd name="T30" fmla="*/ 123403 w 497"/>
              <a:gd name="T31" fmla="*/ 123426 h 382"/>
              <a:gd name="T32" fmla="*/ 183754 w 497"/>
              <a:gd name="T33" fmla="*/ 87520 h 382"/>
              <a:gd name="T34" fmla="*/ 119800 w 497"/>
              <a:gd name="T35" fmla="*/ 71812 h 382"/>
              <a:gd name="T36" fmla="*/ 111693 w 497"/>
              <a:gd name="T37" fmla="*/ 75402 h 382"/>
              <a:gd name="T38" fmla="*/ 91426 w 497"/>
              <a:gd name="T39" fmla="*/ 59693 h 382"/>
              <a:gd name="T40" fmla="*/ 111693 w 497"/>
              <a:gd name="T41" fmla="*/ 48024 h 382"/>
              <a:gd name="T42" fmla="*/ 131960 w 497"/>
              <a:gd name="T43" fmla="*/ 55654 h 382"/>
              <a:gd name="T44" fmla="*/ 199517 w 497"/>
              <a:gd name="T45" fmla="*/ 79441 h 382"/>
              <a:gd name="T46" fmla="*/ 219333 w 497"/>
              <a:gd name="T47" fmla="*/ 71812 h 382"/>
              <a:gd name="T48" fmla="*/ 219333 w 497"/>
              <a:gd name="T49" fmla="*/ 55654 h 382"/>
              <a:gd name="T50" fmla="*/ 191410 w 497"/>
              <a:gd name="T51" fmla="*/ 155292 h 382"/>
              <a:gd name="T52" fmla="*/ 191410 w 497"/>
              <a:gd name="T53" fmla="*/ 155292 h 382"/>
              <a:gd name="T54" fmla="*/ 207623 w 497"/>
              <a:gd name="T55" fmla="*/ 151253 h 382"/>
              <a:gd name="T56" fmla="*/ 199517 w 497"/>
              <a:gd name="T57" fmla="*/ 79441 h 382"/>
              <a:gd name="T58" fmla="*/ 183754 w 497"/>
              <a:gd name="T59" fmla="*/ 87520 h 382"/>
              <a:gd name="T60" fmla="*/ 191410 w 497"/>
              <a:gd name="T61" fmla="*/ 155292 h 38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382">
                <a:moveTo>
                  <a:pt x="80" y="248"/>
                </a:moveTo>
                <a:lnTo>
                  <a:pt x="80" y="248"/>
                </a:lnTo>
                <a:cubicBezTo>
                  <a:pt x="97" y="293"/>
                  <a:pt x="106" y="311"/>
                  <a:pt x="159" y="328"/>
                </a:cubicBezTo>
                <a:cubicBezTo>
                  <a:pt x="203" y="355"/>
                  <a:pt x="230" y="381"/>
                  <a:pt x="248" y="381"/>
                </a:cubicBezTo>
                <a:cubicBezTo>
                  <a:pt x="266" y="381"/>
                  <a:pt x="293" y="355"/>
                  <a:pt x="337" y="337"/>
                </a:cubicBezTo>
                <a:cubicBezTo>
                  <a:pt x="390" y="311"/>
                  <a:pt x="372" y="311"/>
                  <a:pt x="390" y="258"/>
                </a:cubicBezTo>
                <a:cubicBezTo>
                  <a:pt x="248" y="328"/>
                  <a:pt x="248" y="328"/>
                  <a:pt x="248" y="328"/>
                </a:cubicBezTo>
                <a:lnTo>
                  <a:pt x="80" y="248"/>
                </a:lnTo>
                <a:close/>
                <a:moveTo>
                  <a:pt x="487" y="124"/>
                </a:moveTo>
                <a:lnTo>
                  <a:pt x="487" y="124"/>
                </a:lnTo>
                <a:cubicBezTo>
                  <a:pt x="274" y="9"/>
                  <a:pt x="274" y="9"/>
                  <a:pt x="274" y="9"/>
                </a:cubicBezTo>
                <a:cubicBezTo>
                  <a:pt x="266" y="0"/>
                  <a:pt x="239" y="0"/>
                  <a:pt x="221" y="9"/>
                </a:cubicBezTo>
                <a:cubicBezTo>
                  <a:pt x="9" y="124"/>
                  <a:pt x="9" y="124"/>
                  <a:pt x="9" y="124"/>
                </a:cubicBezTo>
                <a:cubicBezTo>
                  <a:pt x="0" y="133"/>
                  <a:pt x="0" y="142"/>
                  <a:pt x="9" y="160"/>
                </a:cubicBezTo>
                <a:cubicBezTo>
                  <a:pt x="221" y="275"/>
                  <a:pt x="221" y="275"/>
                  <a:pt x="221" y="275"/>
                </a:cubicBezTo>
                <a:cubicBezTo>
                  <a:pt x="239" y="284"/>
                  <a:pt x="266" y="284"/>
                  <a:pt x="274" y="275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266" y="160"/>
                  <a:pt x="266" y="160"/>
                  <a:pt x="266" y="160"/>
                </a:cubicBezTo>
                <a:cubicBezTo>
                  <a:pt x="257" y="160"/>
                  <a:pt x="257" y="168"/>
                  <a:pt x="248" y="168"/>
                </a:cubicBezTo>
                <a:cubicBezTo>
                  <a:pt x="221" y="168"/>
                  <a:pt x="203" y="151"/>
                  <a:pt x="203" y="133"/>
                </a:cubicBezTo>
                <a:cubicBezTo>
                  <a:pt x="203" y="124"/>
                  <a:pt x="221" y="107"/>
                  <a:pt x="248" y="107"/>
                </a:cubicBezTo>
                <a:cubicBezTo>
                  <a:pt x="266" y="107"/>
                  <a:pt x="284" y="115"/>
                  <a:pt x="293" y="124"/>
                </a:cubicBezTo>
                <a:cubicBezTo>
                  <a:pt x="443" y="177"/>
                  <a:pt x="443" y="177"/>
                  <a:pt x="443" y="177"/>
                </a:cubicBezTo>
                <a:cubicBezTo>
                  <a:pt x="487" y="160"/>
                  <a:pt x="487" y="160"/>
                  <a:pt x="487" y="160"/>
                </a:cubicBezTo>
                <a:cubicBezTo>
                  <a:pt x="496" y="142"/>
                  <a:pt x="496" y="133"/>
                  <a:pt x="487" y="124"/>
                </a:cubicBezTo>
                <a:close/>
                <a:moveTo>
                  <a:pt x="425" y="346"/>
                </a:moveTo>
                <a:lnTo>
                  <a:pt x="425" y="346"/>
                </a:lnTo>
                <a:cubicBezTo>
                  <a:pt x="416" y="355"/>
                  <a:pt x="452" y="364"/>
                  <a:pt x="461" y="337"/>
                </a:cubicBezTo>
                <a:cubicBezTo>
                  <a:pt x="469" y="213"/>
                  <a:pt x="443" y="177"/>
                  <a:pt x="443" y="177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408" y="195"/>
                  <a:pt x="443" y="222"/>
                  <a:pt x="425" y="3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68" name="Freeform 102"/>
          <p:cNvSpPr>
            <a:spLocks noChangeArrowheads="1"/>
          </p:cNvSpPr>
          <p:nvPr/>
        </p:nvSpPr>
        <p:spPr bwMode="auto">
          <a:xfrm>
            <a:off x="1379538" y="2392363"/>
            <a:ext cx="222250" cy="200025"/>
          </a:xfrm>
          <a:custGeom>
            <a:avLst/>
            <a:gdLst>
              <a:gd name="T0" fmla="*/ 35703 w 498"/>
              <a:gd name="T1" fmla="*/ 67874 h 445"/>
              <a:gd name="T2" fmla="*/ 35703 w 498"/>
              <a:gd name="T3" fmla="*/ 67874 h 445"/>
              <a:gd name="T4" fmla="*/ 63372 w 498"/>
              <a:gd name="T5" fmla="*/ 75965 h 445"/>
              <a:gd name="T6" fmla="*/ 67389 w 498"/>
              <a:gd name="T7" fmla="*/ 75965 h 445"/>
              <a:gd name="T8" fmla="*/ 87026 w 498"/>
              <a:gd name="T9" fmla="*/ 60232 h 445"/>
              <a:gd name="T10" fmla="*/ 87026 w 498"/>
              <a:gd name="T11" fmla="*/ 56187 h 445"/>
              <a:gd name="T12" fmla="*/ 79439 w 498"/>
              <a:gd name="T13" fmla="*/ 48096 h 445"/>
              <a:gd name="T14" fmla="*/ 122728 w 498"/>
              <a:gd name="T15" fmla="*/ 4495 h 445"/>
              <a:gd name="T16" fmla="*/ 87026 w 498"/>
              <a:gd name="T17" fmla="*/ 0 h 445"/>
              <a:gd name="T18" fmla="*/ 47753 w 498"/>
              <a:gd name="T19" fmla="*/ 24273 h 445"/>
              <a:gd name="T20" fmla="*/ 32133 w 498"/>
              <a:gd name="T21" fmla="*/ 36409 h 445"/>
              <a:gd name="T22" fmla="*/ 23653 w 498"/>
              <a:gd name="T23" fmla="*/ 52141 h 445"/>
              <a:gd name="T24" fmla="*/ 8033 w 498"/>
              <a:gd name="T25" fmla="*/ 56187 h 445"/>
              <a:gd name="T26" fmla="*/ 0 w 498"/>
              <a:gd name="T27" fmla="*/ 64278 h 445"/>
              <a:gd name="T28" fmla="*/ 0 w 498"/>
              <a:gd name="T29" fmla="*/ 67874 h 445"/>
              <a:gd name="T30" fmla="*/ 16066 w 498"/>
              <a:gd name="T31" fmla="*/ 84055 h 445"/>
              <a:gd name="T32" fmla="*/ 23653 w 498"/>
              <a:gd name="T33" fmla="*/ 88101 h 445"/>
              <a:gd name="T34" fmla="*/ 32133 w 498"/>
              <a:gd name="T35" fmla="*/ 80010 h 445"/>
              <a:gd name="T36" fmla="*/ 35703 w 498"/>
              <a:gd name="T37" fmla="*/ 67874 h 445"/>
              <a:gd name="T38" fmla="*/ 99075 w 498"/>
              <a:gd name="T39" fmla="*/ 71919 h 445"/>
              <a:gd name="T40" fmla="*/ 99075 w 498"/>
              <a:gd name="T41" fmla="*/ 71919 h 445"/>
              <a:gd name="T42" fmla="*/ 95059 w 498"/>
              <a:gd name="T43" fmla="*/ 71919 h 445"/>
              <a:gd name="T44" fmla="*/ 79439 w 498"/>
              <a:gd name="T45" fmla="*/ 84055 h 445"/>
              <a:gd name="T46" fmla="*/ 75422 w 498"/>
              <a:gd name="T47" fmla="*/ 91697 h 445"/>
              <a:gd name="T48" fmla="*/ 170035 w 498"/>
              <a:gd name="T49" fmla="*/ 195530 h 445"/>
              <a:gd name="T50" fmla="*/ 178068 w 498"/>
              <a:gd name="T51" fmla="*/ 195530 h 445"/>
              <a:gd name="T52" fmla="*/ 190117 w 498"/>
              <a:gd name="T53" fmla="*/ 187439 h 445"/>
              <a:gd name="T54" fmla="*/ 190117 w 498"/>
              <a:gd name="T55" fmla="*/ 179798 h 445"/>
              <a:gd name="T56" fmla="*/ 99075 w 498"/>
              <a:gd name="T57" fmla="*/ 71919 h 445"/>
              <a:gd name="T58" fmla="*/ 221804 w 498"/>
              <a:gd name="T59" fmla="*/ 28318 h 445"/>
              <a:gd name="T60" fmla="*/ 221804 w 498"/>
              <a:gd name="T61" fmla="*/ 28318 h 445"/>
              <a:gd name="T62" fmla="*/ 213771 w 498"/>
              <a:gd name="T63" fmla="*/ 24273 h 445"/>
              <a:gd name="T64" fmla="*/ 205737 w 498"/>
              <a:gd name="T65" fmla="*/ 40005 h 445"/>
              <a:gd name="T66" fmla="*/ 182084 w 498"/>
              <a:gd name="T67" fmla="*/ 48096 h 445"/>
              <a:gd name="T68" fmla="*/ 178068 w 498"/>
              <a:gd name="T69" fmla="*/ 28318 h 445"/>
              <a:gd name="T70" fmla="*/ 186101 w 498"/>
              <a:gd name="T71" fmla="*/ 8540 h 445"/>
              <a:gd name="T72" fmla="*/ 182084 w 498"/>
              <a:gd name="T73" fmla="*/ 4495 h 445"/>
              <a:gd name="T74" fmla="*/ 150398 w 498"/>
              <a:gd name="T75" fmla="*/ 32364 h 445"/>
              <a:gd name="T76" fmla="*/ 142365 w 498"/>
              <a:gd name="T77" fmla="*/ 67874 h 445"/>
              <a:gd name="T78" fmla="*/ 126745 w 498"/>
              <a:gd name="T79" fmla="*/ 84055 h 445"/>
              <a:gd name="T80" fmla="*/ 142365 w 498"/>
              <a:gd name="T81" fmla="*/ 103833 h 445"/>
              <a:gd name="T82" fmla="*/ 162448 w 498"/>
              <a:gd name="T83" fmla="*/ 84055 h 445"/>
              <a:gd name="T84" fmla="*/ 182084 w 498"/>
              <a:gd name="T85" fmla="*/ 80010 h 445"/>
              <a:gd name="T86" fmla="*/ 217787 w 498"/>
              <a:gd name="T87" fmla="*/ 64278 h 445"/>
              <a:gd name="T88" fmla="*/ 221804 w 498"/>
              <a:gd name="T89" fmla="*/ 28318 h 445"/>
              <a:gd name="T90" fmla="*/ 32133 w 498"/>
              <a:gd name="T91" fmla="*/ 179798 h 445"/>
              <a:gd name="T92" fmla="*/ 32133 w 498"/>
              <a:gd name="T93" fmla="*/ 179798 h 445"/>
              <a:gd name="T94" fmla="*/ 32133 w 498"/>
              <a:gd name="T95" fmla="*/ 187439 h 445"/>
              <a:gd name="T96" fmla="*/ 39719 w 498"/>
              <a:gd name="T97" fmla="*/ 199576 h 445"/>
              <a:gd name="T98" fmla="*/ 47753 w 498"/>
              <a:gd name="T99" fmla="*/ 195530 h 445"/>
              <a:gd name="T100" fmla="*/ 103092 w 498"/>
              <a:gd name="T101" fmla="*/ 143838 h 445"/>
              <a:gd name="T102" fmla="*/ 87026 w 498"/>
              <a:gd name="T103" fmla="*/ 123611 h 445"/>
              <a:gd name="T104" fmla="*/ 32133 w 498"/>
              <a:gd name="T105" fmla="*/ 179798 h 44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98" h="445">
                <a:moveTo>
                  <a:pt x="80" y="151"/>
                </a:moveTo>
                <a:lnTo>
                  <a:pt x="80" y="151"/>
                </a:lnTo>
                <a:cubicBezTo>
                  <a:pt x="97" y="134"/>
                  <a:pt x="116" y="143"/>
                  <a:pt x="142" y="169"/>
                </a:cubicBezTo>
                <a:cubicBezTo>
                  <a:pt x="151" y="178"/>
                  <a:pt x="151" y="169"/>
                  <a:pt x="151" y="169"/>
                </a:cubicBezTo>
                <a:cubicBezTo>
                  <a:pt x="160" y="169"/>
                  <a:pt x="186" y="134"/>
                  <a:pt x="195" y="134"/>
                </a:cubicBezTo>
                <a:cubicBezTo>
                  <a:pt x="195" y="134"/>
                  <a:pt x="195" y="134"/>
                  <a:pt x="195" y="125"/>
                </a:cubicBezTo>
                <a:cubicBezTo>
                  <a:pt x="186" y="125"/>
                  <a:pt x="178" y="116"/>
                  <a:pt x="178" y="107"/>
                </a:cubicBezTo>
                <a:cubicBezTo>
                  <a:pt x="133" y="45"/>
                  <a:pt x="301" y="10"/>
                  <a:pt x="275" y="10"/>
                </a:cubicBezTo>
                <a:cubicBezTo>
                  <a:pt x="257" y="0"/>
                  <a:pt x="204" y="0"/>
                  <a:pt x="195" y="0"/>
                </a:cubicBezTo>
                <a:cubicBezTo>
                  <a:pt x="169" y="10"/>
                  <a:pt x="125" y="36"/>
                  <a:pt x="107" y="54"/>
                </a:cubicBezTo>
                <a:cubicBezTo>
                  <a:pt x="80" y="72"/>
                  <a:pt x="72" y="81"/>
                  <a:pt x="72" y="81"/>
                </a:cubicBezTo>
                <a:cubicBezTo>
                  <a:pt x="62" y="89"/>
                  <a:pt x="72" y="107"/>
                  <a:pt x="53" y="116"/>
                </a:cubicBezTo>
                <a:cubicBezTo>
                  <a:pt x="36" y="125"/>
                  <a:pt x="27" y="116"/>
                  <a:pt x="18" y="125"/>
                </a:cubicBezTo>
                <a:cubicBezTo>
                  <a:pt x="18" y="134"/>
                  <a:pt x="9" y="134"/>
                  <a:pt x="0" y="143"/>
                </a:cubicBezTo>
                <a:lnTo>
                  <a:pt x="0" y="151"/>
                </a:lnTo>
                <a:lnTo>
                  <a:pt x="36" y="187"/>
                </a:lnTo>
                <a:cubicBezTo>
                  <a:pt x="36" y="196"/>
                  <a:pt x="44" y="196"/>
                  <a:pt x="53" y="196"/>
                </a:cubicBezTo>
                <a:cubicBezTo>
                  <a:pt x="53" y="187"/>
                  <a:pt x="62" y="178"/>
                  <a:pt x="72" y="178"/>
                </a:cubicBezTo>
                <a:cubicBezTo>
                  <a:pt x="72" y="178"/>
                  <a:pt x="72" y="151"/>
                  <a:pt x="80" y="151"/>
                </a:cubicBezTo>
                <a:close/>
                <a:moveTo>
                  <a:pt x="222" y="160"/>
                </a:moveTo>
                <a:lnTo>
                  <a:pt x="222" y="160"/>
                </a:lnTo>
                <a:cubicBezTo>
                  <a:pt x="213" y="160"/>
                  <a:pt x="213" y="160"/>
                  <a:pt x="213" y="160"/>
                </a:cubicBezTo>
                <a:cubicBezTo>
                  <a:pt x="178" y="187"/>
                  <a:pt x="178" y="187"/>
                  <a:pt x="178" y="187"/>
                </a:cubicBezTo>
                <a:cubicBezTo>
                  <a:pt x="169" y="196"/>
                  <a:pt x="169" y="196"/>
                  <a:pt x="169" y="204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81" y="444"/>
                  <a:pt x="391" y="444"/>
                  <a:pt x="399" y="435"/>
                </a:cubicBezTo>
                <a:cubicBezTo>
                  <a:pt x="426" y="417"/>
                  <a:pt x="426" y="417"/>
                  <a:pt x="426" y="417"/>
                </a:cubicBezTo>
                <a:cubicBezTo>
                  <a:pt x="426" y="408"/>
                  <a:pt x="426" y="400"/>
                  <a:pt x="426" y="400"/>
                </a:cubicBezTo>
                <a:lnTo>
                  <a:pt x="222" y="160"/>
                </a:lnTo>
                <a:close/>
                <a:moveTo>
                  <a:pt x="497" y="63"/>
                </a:moveTo>
                <a:lnTo>
                  <a:pt x="497" y="63"/>
                </a:lnTo>
                <a:cubicBezTo>
                  <a:pt x="488" y="45"/>
                  <a:pt x="488" y="54"/>
                  <a:pt x="479" y="54"/>
                </a:cubicBezTo>
                <a:cubicBezTo>
                  <a:pt x="479" y="63"/>
                  <a:pt x="461" y="81"/>
                  <a:pt x="461" y="89"/>
                </a:cubicBezTo>
                <a:cubicBezTo>
                  <a:pt x="452" y="107"/>
                  <a:pt x="435" y="125"/>
                  <a:pt x="408" y="107"/>
                </a:cubicBezTo>
                <a:cubicBezTo>
                  <a:pt x="381" y="81"/>
                  <a:pt x="391" y="72"/>
                  <a:pt x="399" y="63"/>
                </a:cubicBezTo>
                <a:cubicBezTo>
                  <a:pt x="399" y="54"/>
                  <a:pt x="417" y="28"/>
                  <a:pt x="417" y="19"/>
                </a:cubicBezTo>
                <a:cubicBezTo>
                  <a:pt x="426" y="19"/>
                  <a:pt x="417" y="10"/>
                  <a:pt x="408" y="10"/>
                </a:cubicBezTo>
                <a:cubicBezTo>
                  <a:pt x="399" y="19"/>
                  <a:pt x="346" y="36"/>
                  <a:pt x="337" y="72"/>
                </a:cubicBezTo>
                <a:cubicBezTo>
                  <a:pt x="328" y="98"/>
                  <a:pt x="346" y="125"/>
                  <a:pt x="319" y="151"/>
                </a:cubicBezTo>
                <a:cubicBezTo>
                  <a:pt x="284" y="187"/>
                  <a:pt x="284" y="187"/>
                  <a:pt x="284" y="187"/>
                </a:cubicBezTo>
                <a:cubicBezTo>
                  <a:pt x="319" y="231"/>
                  <a:pt x="319" y="231"/>
                  <a:pt x="319" y="231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72" y="178"/>
                  <a:pt x="391" y="169"/>
                  <a:pt x="408" y="178"/>
                </a:cubicBezTo>
                <a:cubicBezTo>
                  <a:pt x="452" y="187"/>
                  <a:pt x="470" y="169"/>
                  <a:pt x="488" y="143"/>
                </a:cubicBezTo>
                <a:cubicBezTo>
                  <a:pt x="497" y="116"/>
                  <a:pt x="497" y="72"/>
                  <a:pt x="497" y="63"/>
                </a:cubicBezTo>
                <a:close/>
                <a:moveTo>
                  <a:pt x="72" y="400"/>
                </a:moveTo>
                <a:lnTo>
                  <a:pt x="72" y="400"/>
                </a:lnTo>
                <a:cubicBezTo>
                  <a:pt x="62" y="408"/>
                  <a:pt x="62" y="417"/>
                  <a:pt x="72" y="417"/>
                </a:cubicBezTo>
                <a:cubicBezTo>
                  <a:pt x="89" y="444"/>
                  <a:pt x="89" y="444"/>
                  <a:pt x="89" y="444"/>
                </a:cubicBezTo>
                <a:cubicBezTo>
                  <a:pt x="97" y="444"/>
                  <a:pt x="107" y="444"/>
                  <a:pt x="107" y="435"/>
                </a:cubicBezTo>
                <a:cubicBezTo>
                  <a:pt x="231" y="320"/>
                  <a:pt x="231" y="320"/>
                  <a:pt x="231" y="320"/>
                </a:cubicBezTo>
                <a:cubicBezTo>
                  <a:pt x="195" y="275"/>
                  <a:pt x="195" y="275"/>
                  <a:pt x="195" y="275"/>
                </a:cubicBezTo>
                <a:lnTo>
                  <a:pt x="72" y="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69" name="Freeform 103"/>
          <p:cNvSpPr>
            <a:spLocks noChangeArrowheads="1"/>
          </p:cNvSpPr>
          <p:nvPr/>
        </p:nvSpPr>
        <p:spPr bwMode="auto">
          <a:xfrm>
            <a:off x="5408613" y="2384425"/>
            <a:ext cx="173037" cy="219075"/>
          </a:xfrm>
          <a:custGeom>
            <a:avLst/>
            <a:gdLst>
              <a:gd name="T0" fmla="*/ 52408 w 383"/>
              <a:gd name="T1" fmla="*/ 27833 h 488"/>
              <a:gd name="T2" fmla="*/ 52408 w 383"/>
              <a:gd name="T3" fmla="*/ 27833 h 488"/>
              <a:gd name="T4" fmla="*/ 52408 w 383"/>
              <a:gd name="T5" fmla="*/ 159368 h 488"/>
              <a:gd name="T6" fmla="*/ 28463 w 383"/>
              <a:gd name="T7" fmla="*/ 163408 h 488"/>
              <a:gd name="T8" fmla="*/ 8132 w 383"/>
              <a:gd name="T9" fmla="*/ 198873 h 488"/>
              <a:gd name="T10" fmla="*/ 44276 w 383"/>
              <a:gd name="T11" fmla="*/ 210994 h 488"/>
              <a:gd name="T12" fmla="*/ 72287 w 383"/>
              <a:gd name="T13" fmla="*/ 179121 h 488"/>
              <a:gd name="T14" fmla="*/ 72287 w 383"/>
              <a:gd name="T15" fmla="*/ 71828 h 488"/>
              <a:gd name="T16" fmla="*/ 152254 w 383"/>
              <a:gd name="T17" fmla="*/ 51626 h 488"/>
              <a:gd name="T18" fmla="*/ 152254 w 383"/>
              <a:gd name="T19" fmla="*/ 139615 h 488"/>
              <a:gd name="T20" fmla="*/ 128309 w 383"/>
              <a:gd name="T21" fmla="*/ 139615 h 488"/>
              <a:gd name="T22" fmla="*/ 107979 w 383"/>
              <a:gd name="T23" fmla="*/ 179121 h 488"/>
              <a:gd name="T24" fmla="*/ 144122 w 383"/>
              <a:gd name="T25" fmla="*/ 190793 h 488"/>
              <a:gd name="T26" fmla="*/ 172585 w 383"/>
              <a:gd name="T27" fmla="*/ 159368 h 488"/>
              <a:gd name="T28" fmla="*/ 172585 w 383"/>
              <a:gd name="T29" fmla="*/ 0 h 488"/>
              <a:gd name="T30" fmla="*/ 52408 w 383"/>
              <a:gd name="T31" fmla="*/ 27833 h 4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83" h="488">
                <a:moveTo>
                  <a:pt x="116" y="62"/>
                </a:moveTo>
                <a:lnTo>
                  <a:pt x="116" y="62"/>
                </a:lnTo>
                <a:cubicBezTo>
                  <a:pt x="116" y="355"/>
                  <a:pt x="116" y="355"/>
                  <a:pt x="116" y="355"/>
                </a:cubicBezTo>
                <a:cubicBezTo>
                  <a:pt x="98" y="355"/>
                  <a:pt x="80" y="355"/>
                  <a:pt x="63" y="364"/>
                </a:cubicBezTo>
                <a:cubicBezTo>
                  <a:pt x="18" y="372"/>
                  <a:pt x="0" y="417"/>
                  <a:pt x="18" y="443"/>
                </a:cubicBezTo>
                <a:cubicBezTo>
                  <a:pt x="27" y="478"/>
                  <a:pt x="63" y="487"/>
                  <a:pt x="98" y="470"/>
                </a:cubicBezTo>
                <a:cubicBezTo>
                  <a:pt x="133" y="461"/>
                  <a:pt x="160" y="434"/>
                  <a:pt x="160" y="399"/>
                </a:cubicBezTo>
                <a:cubicBezTo>
                  <a:pt x="160" y="399"/>
                  <a:pt x="160" y="248"/>
                  <a:pt x="160" y="160"/>
                </a:cubicBezTo>
                <a:cubicBezTo>
                  <a:pt x="337" y="115"/>
                  <a:pt x="337" y="115"/>
                  <a:pt x="337" y="115"/>
                </a:cubicBezTo>
                <a:cubicBezTo>
                  <a:pt x="337" y="311"/>
                  <a:pt x="337" y="311"/>
                  <a:pt x="337" y="311"/>
                </a:cubicBezTo>
                <a:cubicBezTo>
                  <a:pt x="319" y="301"/>
                  <a:pt x="301" y="301"/>
                  <a:pt x="284" y="311"/>
                </a:cubicBezTo>
                <a:cubicBezTo>
                  <a:pt x="239" y="328"/>
                  <a:pt x="222" y="364"/>
                  <a:pt x="239" y="399"/>
                </a:cubicBezTo>
                <a:cubicBezTo>
                  <a:pt x="248" y="425"/>
                  <a:pt x="284" y="434"/>
                  <a:pt x="319" y="425"/>
                </a:cubicBezTo>
                <a:cubicBezTo>
                  <a:pt x="355" y="408"/>
                  <a:pt x="382" y="381"/>
                  <a:pt x="382" y="355"/>
                </a:cubicBezTo>
                <a:cubicBezTo>
                  <a:pt x="382" y="0"/>
                  <a:pt x="382" y="0"/>
                  <a:pt x="382" y="0"/>
                </a:cubicBezTo>
                <a:lnTo>
                  <a:pt x="116" y="6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70" name="Freeform 104"/>
          <p:cNvSpPr>
            <a:spLocks noChangeArrowheads="1"/>
          </p:cNvSpPr>
          <p:nvPr/>
        </p:nvSpPr>
        <p:spPr bwMode="auto">
          <a:xfrm>
            <a:off x="488950" y="3306763"/>
            <a:ext cx="223838" cy="149225"/>
          </a:xfrm>
          <a:custGeom>
            <a:avLst/>
            <a:gdLst>
              <a:gd name="T0" fmla="*/ 91427 w 497"/>
              <a:gd name="T1" fmla="*/ 113801 h 337"/>
              <a:gd name="T2" fmla="*/ 91427 w 497"/>
              <a:gd name="T3" fmla="*/ 113801 h 337"/>
              <a:gd name="T4" fmla="*/ 99534 w 497"/>
              <a:gd name="T5" fmla="*/ 144797 h 337"/>
              <a:gd name="T6" fmla="*/ 127457 w 497"/>
              <a:gd name="T7" fmla="*/ 137269 h 337"/>
              <a:gd name="T8" fmla="*/ 179251 w 497"/>
              <a:gd name="T9" fmla="*/ 3985 h 337"/>
              <a:gd name="T10" fmla="*/ 91427 w 497"/>
              <a:gd name="T11" fmla="*/ 113801 h 337"/>
              <a:gd name="T12" fmla="*/ 111694 w 497"/>
              <a:gd name="T13" fmla="*/ 31439 h 337"/>
              <a:gd name="T14" fmla="*/ 111694 w 497"/>
              <a:gd name="T15" fmla="*/ 31439 h 337"/>
              <a:gd name="T16" fmla="*/ 123404 w 497"/>
              <a:gd name="T17" fmla="*/ 31439 h 337"/>
              <a:gd name="T18" fmla="*/ 139617 w 497"/>
              <a:gd name="T19" fmla="*/ 11513 h 337"/>
              <a:gd name="T20" fmla="*/ 111694 w 497"/>
              <a:gd name="T21" fmla="*/ 7528 h 337"/>
              <a:gd name="T22" fmla="*/ 0 w 497"/>
              <a:gd name="T23" fmla="*/ 125314 h 337"/>
              <a:gd name="T24" fmla="*/ 0 w 497"/>
              <a:gd name="T25" fmla="*/ 137269 h 337"/>
              <a:gd name="T26" fmla="*/ 11710 w 497"/>
              <a:gd name="T27" fmla="*/ 148782 h 337"/>
              <a:gd name="T28" fmla="*/ 23870 w 497"/>
              <a:gd name="T29" fmla="*/ 137269 h 337"/>
              <a:gd name="T30" fmla="*/ 23870 w 497"/>
              <a:gd name="T31" fmla="*/ 125314 h 337"/>
              <a:gd name="T32" fmla="*/ 111694 w 497"/>
              <a:gd name="T33" fmla="*/ 31439 h 337"/>
              <a:gd name="T34" fmla="*/ 191411 w 497"/>
              <a:gd name="T35" fmla="*/ 43395 h 337"/>
              <a:gd name="T36" fmla="*/ 191411 w 497"/>
              <a:gd name="T37" fmla="*/ 43395 h 337"/>
              <a:gd name="T38" fmla="*/ 183304 w 497"/>
              <a:gd name="T39" fmla="*/ 66863 h 337"/>
              <a:gd name="T40" fmla="*/ 199067 w 497"/>
              <a:gd name="T41" fmla="*/ 125314 h 337"/>
              <a:gd name="T42" fmla="*/ 199067 w 497"/>
              <a:gd name="T43" fmla="*/ 137269 h 337"/>
              <a:gd name="T44" fmla="*/ 211227 w 497"/>
              <a:gd name="T45" fmla="*/ 148782 h 337"/>
              <a:gd name="T46" fmla="*/ 211227 w 497"/>
              <a:gd name="T47" fmla="*/ 148782 h 337"/>
              <a:gd name="T48" fmla="*/ 223388 w 497"/>
              <a:gd name="T49" fmla="*/ 137269 h 337"/>
              <a:gd name="T50" fmla="*/ 223388 w 497"/>
              <a:gd name="T51" fmla="*/ 125314 h 337"/>
              <a:gd name="T52" fmla="*/ 191411 w 497"/>
              <a:gd name="T53" fmla="*/ 43395 h 33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7" h="337">
                <a:moveTo>
                  <a:pt x="203" y="257"/>
                </a:moveTo>
                <a:lnTo>
                  <a:pt x="203" y="257"/>
                </a:lnTo>
                <a:cubicBezTo>
                  <a:pt x="186" y="283"/>
                  <a:pt x="194" y="310"/>
                  <a:pt x="221" y="327"/>
                </a:cubicBezTo>
                <a:cubicBezTo>
                  <a:pt x="239" y="336"/>
                  <a:pt x="266" y="336"/>
                  <a:pt x="283" y="310"/>
                </a:cubicBezTo>
                <a:cubicBezTo>
                  <a:pt x="301" y="274"/>
                  <a:pt x="407" y="9"/>
                  <a:pt x="398" y="9"/>
                </a:cubicBezTo>
                <a:cubicBezTo>
                  <a:pt x="389" y="0"/>
                  <a:pt x="221" y="230"/>
                  <a:pt x="203" y="257"/>
                </a:cubicBezTo>
                <a:close/>
                <a:moveTo>
                  <a:pt x="248" y="71"/>
                </a:moveTo>
                <a:lnTo>
                  <a:pt x="248" y="71"/>
                </a:lnTo>
                <a:cubicBezTo>
                  <a:pt x="257" y="71"/>
                  <a:pt x="266" y="71"/>
                  <a:pt x="274" y="71"/>
                </a:cubicBezTo>
                <a:cubicBezTo>
                  <a:pt x="292" y="53"/>
                  <a:pt x="301" y="44"/>
                  <a:pt x="310" y="26"/>
                </a:cubicBezTo>
                <a:cubicBezTo>
                  <a:pt x="292" y="17"/>
                  <a:pt x="274" y="17"/>
                  <a:pt x="248" y="17"/>
                </a:cubicBezTo>
                <a:cubicBezTo>
                  <a:pt x="106" y="17"/>
                  <a:pt x="0" y="133"/>
                  <a:pt x="0" y="283"/>
                </a:cubicBezTo>
                <a:cubicBezTo>
                  <a:pt x="0" y="292"/>
                  <a:pt x="0" y="301"/>
                  <a:pt x="0" y="310"/>
                </a:cubicBezTo>
                <a:cubicBezTo>
                  <a:pt x="0" y="327"/>
                  <a:pt x="17" y="336"/>
                  <a:pt x="26" y="336"/>
                </a:cubicBezTo>
                <a:cubicBezTo>
                  <a:pt x="44" y="336"/>
                  <a:pt x="53" y="319"/>
                  <a:pt x="53" y="310"/>
                </a:cubicBezTo>
                <a:cubicBezTo>
                  <a:pt x="53" y="301"/>
                  <a:pt x="53" y="292"/>
                  <a:pt x="53" y="283"/>
                </a:cubicBezTo>
                <a:cubicBezTo>
                  <a:pt x="53" y="160"/>
                  <a:pt x="132" y="71"/>
                  <a:pt x="248" y="71"/>
                </a:cubicBezTo>
                <a:close/>
                <a:moveTo>
                  <a:pt x="425" y="98"/>
                </a:moveTo>
                <a:lnTo>
                  <a:pt x="425" y="98"/>
                </a:lnTo>
                <a:cubicBezTo>
                  <a:pt x="416" y="115"/>
                  <a:pt x="416" y="133"/>
                  <a:pt x="407" y="151"/>
                </a:cubicBezTo>
                <a:cubicBezTo>
                  <a:pt x="433" y="186"/>
                  <a:pt x="442" y="239"/>
                  <a:pt x="442" y="283"/>
                </a:cubicBezTo>
                <a:cubicBezTo>
                  <a:pt x="442" y="292"/>
                  <a:pt x="442" y="301"/>
                  <a:pt x="442" y="310"/>
                </a:cubicBezTo>
                <a:cubicBezTo>
                  <a:pt x="442" y="319"/>
                  <a:pt x="451" y="336"/>
                  <a:pt x="469" y="336"/>
                </a:cubicBezTo>
                <a:cubicBezTo>
                  <a:pt x="478" y="336"/>
                  <a:pt x="496" y="327"/>
                  <a:pt x="496" y="310"/>
                </a:cubicBezTo>
                <a:cubicBezTo>
                  <a:pt x="496" y="301"/>
                  <a:pt x="496" y="292"/>
                  <a:pt x="496" y="283"/>
                </a:cubicBezTo>
                <a:cubicBezTo>
                  <a:pt x="496" y="213"/>
                  <a:pt x="469" y="151"/>
                  <a:pt x="425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71" name="Freeform 105"/>
          <p:cNvSpPr>
            <a:spLocks noChangeArrowheads="1"/>
          </p:cNvSpPr>
          <p:nvPr/>
        </p:nvSpPr>
        <p:spPr bwMode="auto">
          <a:xfrm>
            <a:off x="933450" y="3298825"/>
            <a:ext cx="227013" cy="171450"/>
          </a:xfrm>
          <a:custGeom>
            <a:avLst/>
            <a:gdLst>
              <a:gd name="T0" fmla="*/ 218937 w 506"/>
              <a:gd name="T1" fmla="*/ 95599 h 382"/>
              <a:gd name="T2" fmla="*/ 162857 w 506"/>
              <a:gd name="T3" fmla="*/ 63733 h 382"/>
              <a:gd name="T4" fmla="*/ 202338 w 506"/>
              <a:gd name="T5" fmla="*/ 35906 h 382"/>
              <a:gd name="T6" fmla="*/ 202338 w 506"/>
              <a:gd name="T7" fmla="*/ 19748 h 382"/>
              <a:gd name="T8" fmla="*/ 162857 w 506"/>
              <a:gd name="T9" fmla="*/ 23788 h 382"/>
              <a:gd name="T10" fmla="*/ 162857 w 506"/>
              <a:gd name="T11" fmla="*/ 0 h 382"/>
              <a:gd name="T12" fmla="*/ 147155 w 506"/>
              <a:gd name="T13" fmla="*/ 0 h 382"/>
              <a:gd name="T14" fmla="*/ 115301 w 506"/>
              <a:gd name="T15" fmla="*/ 31866 h 382"/>
              <a:gd name="T16" fmla="*/ 115301 w 506"/>
              <a:gd name="T17" fmla="*/ 47575 h 382"/>
              <a:gd name="T18" fmla="*/ 150744 w 506"/>
              <a:gd name="T19" fmla="*/ 43536 h 382"/>
              <a:gd name="T20" fmla="*/ 123377 w 506"/>
              <a:gd name="T21" fmla="*/ 79890 h 382"/>
              <a:gd name="T22" fmla="*/ 139079 w 506"/>
              <a:gd name="T23" fmla="*/ 143174 h 382"/>
              <a:gd name="T24" fmla="*/ 178560 w 506"/>
              <a:gd name="T25" fmla="*/ 158883 h 382"/>
              <a:gd name="T26" fmla="*/ 182597 w 506"/>
              <a:gd name="T27" fmla="*/ 166962 h 382"/>
              <a:gd name="T28" fmla="*/ 218937 w 506"/>
              <a:gd name="T29" fmla="*/ 95599 h 382"/>
              <a:gd name="T30" fmla="*/ 139079 w 506"/>
              <a:gd name="T31" fmla="*/ 131056 h 382"/>
              <a:gd name="T32" fmla="*/ 135041 w 506"/>
              <a:gd name="T33" fmla="*/ 91560 h 382"/>
              <a:gd name="T34" fmla="*/ 150744 w 506"/>
              <a:gd name="T35" fmla="*/ 127465 h 382"/>
              <a:gd name="T36" fmla="*/ 162857 w 506"/>
              <a:gd name="T37" fmla="*/ 123426 h 382"/>
              <a:gd name="T38" fmla="*/ 162857 w 506"/>
              <a:gd name="T39" fmla="*/ 79890 h 382"/>
              <a:gd name="T40" fmla="*/ 186635 w 506"/>
              <a:gd name="T41" fmla="*/ 83481 h 382"/>
              <a:gd name="T42" fmla="*/ 63707 w 506"/>
              <a:gd name="T43" fmla="*/ 39945 h 382"/>
              <a:gd name="T44" fmla="*/ 63707 w 506"/>
              <a:gd name="T45" fmla="*/ 35906 h 382"/>
              <a:gd name="T46" fmla="*/ 39481 w 506"/>
              <a:gd name="T47" fmla="*/ 39945 h 382"/>
              <a:gd name="T48" fmla="*/ 0 w 506"/>
              <a:gd name="T49" fmla="*/ 162922 h 382"/>
              <a:gd name="T50" fmla="*/ 19740 w 506"/>
              <a:gd name="T51" fmla="*/ 162922 h 382"/>
              <a:gd name="T52" fmla="*/ 71783 w 506"/>
              <a:gd name="T53" fmla="*/ 123426 h 382"/>
              <a:gd name="T54" fmla="*/ 83447 w 506"/>
              <a:gd name="T55" fmla="*/ 162922 h 382"/>
              <a:gd name="T56" fmla="*/ 103188 w 506"/>
              <a:gd name="T57" fmla="*/ 162922 h 382"/>
              <a:gd name="T58" fmla="*/ 35443 w 506"/>
              <a:gd name="T59" fmla="*/ 107268 h 382"/>
              <a:gd name="T60" fmla="*/ 52043 w 506"/>
              <a:gd name="T61" fmla="*/ 52063 h 382"/>
              <a:gd name="T62" fmla="*/ 35443 w 506"/>
              <a:gd name="T63" fmla="*/ 107268 h 3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06" h="382">
                <a:moveTo>
                  <a:pt x="488" y="213"/>
                </a:moveTo>
                <a:lnTo>
                  <a:pt x="488" y="213"/>
                </a:lnTo>
                <a:cubicBezTo>
                  <a:pt x="470" y="169"/>
                  <a:pt x="434" y="142"/>
                  <a:pt x="372" y="142"/>
                </a:cubicBezTo>
                <a:cubicBezTo>
                  <a:pt x="372" y="142"/>
                  <a:pt x="372" y="142"/>
                  <a:pt x="363" y="142"/>
                </a:cubicBezTo>
                <a:cubicBezTo>
                  <a:pt x="363" y="89"/>
                  <a:pt x="363" y="89"/>
                  <a:pt x="363" y="89"/>
                </a:cubicBezTo>
                <a:lnTo>
                  <a:pt x="451" y="80"/>
                </a:lnTo>
                <a:cubicBezTo>
                  <a:pt x="461" y="80"/>
                  <a:pt x="461" y="71"/>
                  <a:pt x="461" y="71"/>
                </a:cubicBezTo>
                <a:cubicBezTo>
                  <a:pt x="461" y="71"/>
                  <a:pt x="451" y="53"/>
                  <a:pt x="451" y="44"/>
                </a:cubicBezTo>
                <a:cubicBezTo>
                  <a:pt x="451" y="44"/>
                  <a:pt x="451" y="44"/>
                  <a:pt x="443" y="44"/>
                </a:cubicBezTo>
                <a:lnTo>
                  <a:pt x="363" y="53"/>
                </a:lnTo>
                <a:cubicBezTo>
                  <a:pt x="363" y="53"/>
                  <a:pt x="363" y="9"/>
                  <a:pt x="363" y="0"/>
                </a:cubicBezTo>
                <a:cubicBezTo>
                  <a:pt x="354" y="0"/>
                  <a:pt x="336" y="0"/>
                  <a:pt x="336" y="0"/>
                </a:cubicBezTo>
                <a:lnTo>
                  <a:pt x="328" y="0"/>
                </a:lnTo>
                <a:cubicBezTo>
                  <a:pt x="328" y="9"/>
                  <a:pt x="336" y="62"/>
                  <a:pt x="336" y="62"/>
                </a:cubicBezTo>
                <a:lnTo>
                  <a:pt x="257" y="71"/>
                </a:lnTo>
                <a:lnTo>
                  <a:pt x="248" y="80"/>
                </a:lnTo>
                <a:lnTo>
                  <a:pt x="257" y="106"/>
                </a:lnTo>
                <a:cubicBezTo>
                  <a:pt x="266" y="106"/>
                  <a:pt x="336" y="97"/>
                  <a:pt x="336" y="97"/>
                </a:cubicBezTo>
                <a:cubicBezTo>
                  <a:pt x="336" y="151"/>
                  <a:pt x="336" y="151"/>
                  <a:pt x="336" y="151"/>
                </a:cubicBezTo>
                <a:cubicBezTo>
                  <a:pt x="310" y="151"/>
                  <a:pt x="292" y="169"/>
                  <a:pt x="275" y="178"/>
                </a:cubicBezTo>
                <a:cubicBezTo>
                  <a:pt x="257" y="204"/>
                  <a:pt x="248" y="231"/>
                  <a:pt x="248" y="257"/>
                </a:cubicBezTo>
                <a:cubicBezTo>
                  <a:pt x="248" y="292"/>
                  <a:pt x="275" y="319"/>
                  <a:pt x="310" y="319"/>
                </a:cubicBezTo>
                <a:cubicBezTo>
                  <a:pt x="381" y="328"/>
                  <a:pt x="434" y="248"/>
                  <a:pt x="451" y="204"/>
                </a:cubicBezTo>
                <a:cubicBezTo>
                  <a:pt x="479" y="239"/>
                  <a:pt x="451" y="310"/>
                  <a:pt x="398" y="354"/>
                </a:cubicBezTo>
                <a:lnTo>
                  <a:pt x="407" y="372"/>
                </a:lnTo>
                <a:cubicBezTo>
                  <a:pt x="416" y="381"/>
                  <a:pt x="416" y="381"/>
                  <a:pt x="416" y="372"/>
                </a:cubicBezTo>
                <a:cubicBezTo>
                  <a:pt x="479" y="337"/>
                  <a:pt x="505" y="266"/>
                  <a:pt x="488" y="213"/>
                </a:cubicBezTo>
                <a:close/>
                <a:moveTo>
                  <a:pt x="310" y="292"/>
                </a:moveTo>
                <a:lnTo>
                  <a:pt x="310" y="292"/>
                </a:lnTo>
                <a:cubicBezTo>
                  <a:pt x="283" y="284"/>
                  <a:pt x="283" y="266"/>
                  <a:pt x="283" y="257"/>
                </a:cubicBezTo>
                <a:cubicBezTo>
                  <a:pt x="283" y="231"/>
                  <a:pt x="292" y="213"/>
                  <a:pt x="301" y="204"/>
                </a:cubicBezTo>
                <a:cubicBezTo>
                  <a:pt x="310" y="195"/>
                  <a:pt x="319" y="186"/>
                  <a:pt x="336" y="178"/>
                </a:cubicBezTo>
                <a:cubicBezTo>
                  <a:pt x="336" y="284"/>
                  <a:pt x="336" y="284"/>
                  <a:pt x="336" y="284"/>
                </a:cubicBezTo>
                <a:cubicBezTo>
                  <a:pt x="328" y="292"/>
                  <a:pt x="319" y="292"/>
                  <a:pt x="310" y="292"/>
                </a:cubicBezTo>
                <a:close/>
                <a:moveTo>
                  <a:pt x="363" y="275"/>
                </a:moveTo>
                <a:lnTo>
                  <a:pt x="363" y="275"/>
                </a:lnTo>
                <a:cubicBezTo>
                  <a:pt x="363" y="178"/>
                  <a:pt x="363" y="178"/>
                  <a:pt x="363" y="178"/>
                </a:cubicBezTo>
                <a:cubicBezTo>
                  <a:pt x="372" y="178"/>
                  <a:pt x="372" y="178"/>
                  <a:pt x="372" y="178"/>
                </a:cubicBezTo>
                <a:cubicBezTo>
                  <a:pt x="389" y="178"/>
                  <a:pt x="407" y="178"/>
                  <a:pt x="416" y="186"/>
                </a:cubicBezTo>
                <a:cubicBezTo>
                  <a:pt x="434" y="186"/>
                  <a:pt x="398" y="248"/>
                  <a:pt x="363" y="275"/>
                </a:cubicBezTo>
                <a:close/>
                <a:moveTo>
                  <a:pt x="142" y="89"/>
                </a:moveTo>
                <a:lnTo>
                  <a:pt x="142" y="89"/>
                </a:lnTo>
                <a:cubicBezTo>
                  <a:pt x="142" y="80"/>
                  <a:pt x="142" y="80"/>
                  <a:pt x="142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9"/>
                </a:cubicBezTo>
                <a:cubicBezTo>
                  <a:pt x="79" y="116"/>
                  <a:pt x="0" y="354"/>
                  <a:pt x="0" y="363"/>
                </a:cubicBezTo>
                <a:cubicBezTo>
                  <a:pt x="44" y="363"/>
                  <a:pt x="44" y="363"/>
                  <a:pt x="44" y="363"/>
                </a:cubicBezTo>
                <a:cubicBezTo>
                  <a:pt x="44" y="354"/>
                  <a:pt x="71" y="275"/>
                  <a:pt x="71" y="275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86" y="354"/>
                  <a:pt x="186" y="363"/>
                </a:cubicBezTo>
                <a:cubicBezTo>
                  <a:pt x="230" y="363"/>
                  <a:pt x="230" y="363"/>
                  <a:pt x="230" y="363"/>
                </a:cubicBezTo>
                <a:cubicBezTo>
                  <a:pt x="230" y="354"/>
                  <a:pt x="151" y="116"/>
                  <a:pt x="142" y="89"/>
                </a:cubicBezTo>
                <a:close/>
                <a:moveTo>
                  <a:pt x="79" y="239"/>
                </a:moveTo>
                <a:lnTo>
                  <a:pt x="79" y="239"/>
                </a:lnTo>
                <a:cubicBezTo>
                  <a:pt x="116" y="116"/>
                  <a:pt x="116" y="116"/>
                  <a:pt x="116" y="116"/>
                </a:cubicBezTo>
                <a:cubicBezTo>
                  <a:pt x="151" y="239"/>
                  <a:pt x="151" y="239"/>
                  <a:pt x="151" y="239"/>
                </a:cubicBezTo>
                <a:lnTo>
                  <a:pt x="79" y="2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72" name="Freeform 106"/>
          <p:cNvSpPr>
            <a:spLocks noChangeArrowheads="1"/>
          </p:cNvSpPr>
          <p:nvPr/>
        </p:nvSpPr>
        <p:spPr bwMode="auto">
          <a:xfrm>
            <a:off x="3636963" y="1046163"/>
            <a:ext cx="160337" cy="227012"/>
          </a:xfrm>
          <a:custGeom>
            <a:avLst/>
            <a:gdLst>
              <a:gd name="T0" fmla="*/ 15808 w 355"/>
              <a:gd name="T1" fmla="*/ 222974 h 506"/>
              <a:gd name="T2" fmla="*/ 15808 w 355"/>
              <a:gd name="T3" fmla="*/ 222974 h 506"/>
              <a:gd name="T4" fmla="*/ 31616 w 355"/>
              <a:gd name="T5" fmla="*/ 170932 h 506"/>
              <a:gd name="T6" fmla="*/ 91686 w 355"/>
              <a:gd name="T7" fmla="*/ 139078 h 506"/>
              <a:gd name="T8" fmla="*/ 59618 w 355"/>
              <a:gd name="T9" fmla="*/ 127414 h 506"/>
              <a:gd name="T10" fmla="*/ 131883 w 355"/>
              <a:gd name="T11" fmla="*/ 87036 h 506"/>
              <a:gd name="T12" fmla="*/ 87621 w 355"/>
              <a:gd name="T13" fmla="*/ 75372 h 506"/>
              <a:gd name="T14" fmla="*/ 147691 w 355"/>
              <a:gd name="T15" fmla="*/ 59669 h 506"/>
              <a:gd name="T16" fmla="*/ 155820 w 355"/>
              <a:gd name="T17" fmla="*/ 19740 h 506"/>
              <a:gd name="T18" fmla="*/ 112010 w 355"/>
              <a:gd name="T19" fmla="*/ 0 h 506"/>
              <a:gd name="T20" fmla="*/ 71813 w 355"/>
              <a:gd name="T21" fmla="*/ 55631 h 506"/>
              <a:gd name="T22" fmla="*/ 75878 w 355"/>
              <a:gd name="T23" fmla="*/ 8076 h 506"/>
              <a:gd name="T24" fmla="*/ 31616 w 355"/>
              <a:gd name="T25" fmla="*/ 47556 h 506"/>
              <a:gd name="T26" fmla="*/ 27551 w 355"/>
              <a:gd name="T27" fmla="*/ 135041 h 506"/>
              <a:gd name="T28" fmla="*/ 3613 w 355"/>
              <a:gd name="T29" fmla="*/ 95560 h 506"/>
              <a:gd name="T30" fmla="*/ 15808 w 355"/>
              <a:gd name="T31" fmla="*/ 162856 h 506"/>
              <a:gd name="T32" fmla="*/ 3613 w 355"/>
              <a:gd name="T33" fmla="*/ 214450 h 506"/>
              <a:gd name="T34" fmla="*/ 15808 w 355"/>
              <a:gd name="T35" fmla="*/ 222974 h 50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5" h="506">
                <a:moveTo>
                  <a:pt x="35" y="497"/>
                </a:moveTo>
                <a:lnTo>
                  <a:pt x="35" y="497"/>
                </a:lnTo>
                <a:cubicBezTo>
                  <a:pt x="44" y="469"/>
                  <a:pt x="53" y="434"/>
                  <a:pt x="70" y="381"/>
                </a:cubicBezTo>
                <a:cubicBezTo>
                  <a:pt x="132" y="372"/>
                  <a:pt x="168" y="390"/>
                  <a:pt x="203" y="310"/>
                </a:cubicBezTo>
                <a:cubicBezTo>
                  <a:pt x="168" y="328"/>
                  <a:pt x="132" y="292"/>
                  <a:pt x="132" y="284"/>
                </a:cubicBezTo>
                <a:cubicBezTo>
                  <a:pt x="132" y="266"/>
                  <a:pt x="229" y="292"/>
                  <a:pt x="292" y="194"/>
                </a:cubicBezTo>
                <a:cubicBezTo>
                  <a:pt x="212" y="213"/>
                  <a:pt x="185" y="178"/>
                  <a:pt x="194" y="168"/>
                </a:cubicBezTo>
                <a:cubicBezTo>
                  <a:pt x="221" y="159"/>
                  <a:pt x="292" y="168"/>
                  <a:pt x="327" y="133"/>
                </a:cubicBezTo>
                <a:cubicBezTo>
                  <a:pt x="345" y="115"/>
                  <a:pt x="354" y="62"/>
                  <a:pt x="345" y="44"/>
                </a:cubicBezTo>
                <a:cubicBezTo>
                  <a:pt x="336" y="27"/>
                  <a:pt x="283" y="0"/>
                  <a:pt x="248" y="0"/>
                </a:cubicBezTo>
                <a:cubicBezTo>
                  <a:pt x="221" y="9"/>
                  <a:pt x="168" y="124"/>
                  <a:pt x="159" y="124"/>
                </a:cubicBezTo>
                <a:cubicBezTo>
                  <a:pt x="141" y="124"/>
                  <a:pt x="141" y="71"/>
                  <a:pt x="168" y="18"/>
                </a:cubicBezTo>
                <a:cubicBezTo>
                  <a:pt x="132" y="35"/>
                  <a:pt x="88" y="71"/>
                  <a:pt x="70" y="106"/>
                </a:cubicBezTo>
                <a:cubicBezTo>
                  <a:pt x="44" y="159"/>
                  <a:pt x="79" y="301"/>
                  <a:pt x="61" y="301"/>
                </a:cubicBezTo>
                <a:cubicBezTo>
                  <a:pt x="53" y="310"/>
                  <a:pt x="17" y="239"/>
                  <a:pt x="8" y="213"/>
                </a:cubicBezTo>
                <a:cubicBezTo>
                  <a:pt x="0" y="257"/>
                  <a:pt x="0" y="301"/>
                  <a:pt x="35" y="363"/>
                </a:cubicBezTo>
                <a:cubicBezTo>
                  <a:pt x="26" y="407"/>
                  <a:pt x="17" y="452"/>
                  <a:pt x="8" y="478"/>
                </a:cubicBezTo>
                <a:cubicBezTo>
                  <a:pt x="8" y="497"/>
                  <a:pt x="35" y="505"/>
                  <a:pt x="35" y="49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73" name="Freeform 107"/>
          <p:cNvSpPr>
            <a:spLocks noChangeArrowheads="1"/>
          </p:cNvSpPr>
          <p:nvPr/>
        </p:nvSpPr>
        <p:spPr bwMode="auto">
          <a:xfrm>
            <a:off x="5384800" y="3779838"/>
            <a:ext cx="223838" cy="98425"/>
          </a:xfrm>
          <a:custGeom>
            <a:avLst/>
            <a:gdLst>
              <a:gd name="T0" fmla="*/ 179701 w 497"/>
              <a:gd name="T1" fmla="*/ 0 h 222"/>
              <a:gd name="T2" fmla="*/ 179701 w 497"/>
              <a:gd name="T3" fmla="*/ 0 h 222"/>
              <a:gd name="T4" fmla="*/ 111694 w 497"/>
              <a:gd name="T5" fmla="*/ 31035 h 222"/>
              <a:gd name="T6" fmla="*/ 43687 w 497"/>
              <a:gd name="T7" fmla="*/ 0 h 222"/>
              <a:gd name="T8" fmla="*/ 0 w 497"/>
              <a:gd name="T9" fmla="*/ 46996 h 222"/>
              <a:gd name="T10" fmla="*/ 43687 w 497"/>
              <a:gd name="T11" fmla="*/ 97982 h 222"/>
              <a:gd name="T12" fmla="*/ 43687 w 497"/>
              <a:gd name="T13" fmla="*/ 97982 h 222"/>
              <a:gd name="T14" fmla="*/ 111694 w 497"/>
              <a:gd name="T15" fmla="*/ 62513 h 222"/>
              <a:gd name="T16" fmla="*/ 179701 w 497"/>
              <a:gd name="T17" fmla="*/ 97982 h 222"/>
              <a:gd name="T18" fmla="*/ 223388 w 497"/>
              <a:gd name="T19" fmla="*/ 46996 h 222"/>
              <a:gd name="T20" fmla="*/ 179701 w 497"/>
              <a:gd name="T21" fmla="*/ 0 h 222"/>
              <a:gd name="T22" fmla="*/ 43687 w 497"/>
              <a:gd name="T23" fmla="*/ 78031 h 222"/>
              <a:gd name="T24" fmla="*/ 43687 w 497"/>
              <a:gd name="T25" fmla="*/ 78031 h 222"/>
              <a:gd name="T26" fmla="*/ 19817 w 497"/>
              <a:gd name="T27" fmla="*/ 46996 h 222"/>
              <a:gd name="T28" fmla="*/ 43687 w 497"/>
              <a:gd name="T29" fmla="*/ 19508 h 222"/>
              <a:gd name="T30" fmla="*/ 99984 w 497"/>
              <a:gd name="T31" fmla="*/ 46996 h 222"/>
              <a:gd name="T32" fmla="*/ 43687 w 497"/>
              <a:gd name="T33" fmla="*/ 78031 h 222"/>
              <a:gd name="T34" fmla="*/ 179701 w 497"/>
              <a:gd name="T35" fmla="*/ 78031 h 222"/>
              <a:gd name="T36" fmla="*/ 179701 w 497"/>
              <a:gd name="T37" fmla="*/ 78031 h 222"/>
              <a:gd name="T38" fmla="*/ 123854 w 497"/>
              <a:gd name="T39" fmla="*/ 46996 h 222"/>
              <a:gd name="T40" fmla="*/ 179701 w 497"/>
              <a:gd name="T41" fmla="*/ 19508 h 222"/>
              <a:gd name="T42" fmla="*/ 203571 w 497"/>
              <a:gd name="T43" fmla="*/ 46996 h 222"/>
              <a:gd name="T44" fmla="*/ 179701 w 497"/>
              <a:gd name="T45" fmla="*/ 78031 h 22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97" h="222">
                <a:moveTo>
                  <a:pt x="399" y="0"/>
                </a:moveTo>
                <a:lnTo>
                  <a:pt x="399" y="0"/>
                </a:lnTo>
                <a:cubicBezTo>
                  <a:pt x="345" y="0"/>
                  <a:pt x="284" y="26"/>
                  <a:pt x="248" y="70"/>
                </a:cubicBezTo>
                <a:cubicBezTo>
                  <a:pt x="213" y="26"/>
                  <a:pt x="151" y="0"/>
                  <a:pt x="97" y="0"/>
                </a:cubicBezTo>
                <a:cubicBezTo>
                  <a:pt x="53" y="0"/>
                  <a:pt x="0" y="26"/>
                  <a:pt x="0" y="106"/>
                </a:cubicBezTo>
                <a:cubicBezTo>
                  <a:pt x="0" y="185"/>
                  <a:pt x="53" y="221"/>
                  <a:pt x="97" y="221"/>
                </a:cubicBezTo>
                <a:cubicBezTo>
                  <a:pt x="151" y="221"/>
                  <a:pt x="213" y="185"/>
                  <a:pt x="248" y="141"/>
                </a:cubicBezTo>
                <a:cubicBezTo>
                  <a:pt x="284" y="185"/>
                  <a:pt x="345" y="221"/>
                  <a:pt x="399" y="221"/>
                </a:cubicBezTo>
                <a:cubicBezTo>
                  <a:pt x="443" y="221"/>
                  <a:pt x="496" y="185"/>
                  <a:pt x="496" y="106"/>
                </a:cubicBezTo>
                <a:cubicBezTo>
                  <a:pt x="496" y="26"/>
                  <a:pt x="443" y="0"/>
                  <a:pt x="399" y="0"/>
                </a:cubicBezTo>
                <a:close/>
                <a:moveTo>
                  <a:pt x="97" y="176"/>
                </a:moveTo>
                <a:lnTo>
                  <a:pt x="97" y="176"/>
                </a:lnTo>
                <a:cubicBezTo>
                  <a:pt x="62" y="176"/>
                  <a:pt x="44" y="150"/>
                  <a:pt x="44" y="106"/>
                </a:cubicBezTo>
                <a:cubicBezTo>
                  <a:pt x="44" y="61"/>
                  <a:pt x="62" y="44"/>
                  <a:pt x="97" y="44"/>
                </a:cubicBezTo>
                <a:cubicBezTo>
                  <a:pt x="142" y="44"/>
                  <a:pt x="195" y="70"/>
                  <a:pt x="222" y="106"/>
                </a:cubicBezTo>
                <a:cubicBezTo>
                  <a:pt x="195" y="150"/>
                  <a:pt x="142" y="176"/>
                  <a:pt x="97" y="176"/>
                </a:cubicBezTo>
                <a:close/>
                <a:moveTo>
                  <a:pt x="399" y="176"/>
                </a:moveTo>
                <a:lnTo>
                  <a:pt x="399" y="176"/>
                </a:lnTo>
                <a:cubicBezTo>
                  <a:pt x="354" y="176"/>
                  <a:pt x="301" y="150"/>
                  <a:pt x="275" y="106"/>
                </a:cubicBezTo>
                <a:cubicBezTo>
                  <a:pt x="301" y="70"/>
                  <a:pt x="354" y="44"/>
                  <a:pt x="399" y="44"/>
                </a:cubicBezTo>
                <a:cubicBezTo>
                  <a:pt x="435" y="44"/>
                  <a:pt x="452" y="61"/>
                  <a:pt x="452" y="106"/>
                </a:cubicBezTo>
                <a:cubicBezTo>
                  <a:pt x="452" y="150"/>
                  <a:pt x="435" y="176"/>
                  <a:pt x="399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74" name="Freeform 108"/>
          <p:cNvSpPr>
            <a:spLocks noChangeArrowheads="1"/>
          </p:cNvSpPr>
          <p:nvPr/>
        </p:nvSpPr>
        <p:spPr bwMode="auto">
          <a:xfrm>
            <a:off x="4049713" y="3716338"/>
            <a:ext cx="223837" cy="222250"/>
          </a:xfrm>
          <a:custGeom>
            <a:avLst/>
            <a:gdLst>
              <a:gd name="T0" fmla="*/ 211226 w 497"/>
              <a:gd name="T1" fmla="*/ 103092 h 498"/>
              <a:gd name="T2" fmla="*/ 191410 w 497"/>
              <a:gd name="T3" fmla="*/ 111125 h 498"/>
              <a:gd name="T4" fmla="*/ 211226 w 497"/>
              <a:gd name="T5" fmla="*/ 122728 h 498"/>
              <a:gd name="T6" fmla="*/ 211226 w 497"/>
              <a:gd name="T7" fmla="*/ 103092 h 498"/>
              <a:gd name="T8" fmla="*/ 111693 w 497"/>
              <a:gd name="T9" fmla="*/ 51769 h 498"/>
              <a:gd name="T10" fmla="*/ 111693 w 497"/>
              <a:gd name="T11" fmla="*/ 174497 h 498"/>
              <a:gd name="T12" fmla="*/ 111693 w 497"/>
              <a:gd name="T13" fmla="*/ 51769 h 498"/>
              <a:gd name="T14" fmla="*/ 111693 w 497"/>
              <a:gd name="T15" fmla="*/ 154415 h 498"/>
              <a:gd name="T16" fmla="*/ 111693 w 497"/>
              <a:gd name="T17" fmla="*/ 67389 h 498"/>
              <a:gd name="T18" fmla="*/ 31977 w 497"/>
              <a:gd name="T19" fmla="*/ 111125 h 498"/>
              <a:gd name="T20" fmla="*/ 23870 w 497"/>
              <a:gd name="T21" fmla="*/ 103092 h 498"/>
              <a:gd name="T22" fmla="*/ 0 w 497"/>
              <a:gd name="T23" fmla="*/ 111125 h 498"/>
              <a:gd name="T24" fmla="*/ 23870 w 497"/>
              <a:gd name="T25" fmla="*/ 122728 h 498"/>
              <a:gd name="T26" fmla="*/ 111693 w 497"/>
              <a:gd name="T27" fmla="*/ 35703 h 498"/>
              <a:gd name="T28" fmla="*/ 119350 w 497"/>
              <a:gd name="T29" fmla="*/ 23653 h 498"/>
              <a:gd name="T30" fmla="*/ 111693 w 497"/>
              <a:gd name="T31" fmla="*/ 0 h 498"/>
              <a:gd name="T32" fmla="*/ 103587 w 497"/>
              <a:gd name="T33" fmla="*/ 23653 h 498"/>
              <a:gd name="T34" fmla="*/ 111693 w 497"/>
              <a:gd name="T35" fmla="*/ 190117 h 498"/>
              <a:gd name="T36" fmla="*/ 103587 w 497"/>
              <a:gd name="T37" fmla="*/ 202167 h 498"/>
              <a:gd name="T38" fmla="*/ 111693 w 497"/>
              <a:gd name="T39" fmla="*/ 221804 h 498"/>
              <a:gd name="T40" fmla="*/ 119350 w 497"/>
              <a:gd name="T41" fmla="*/ 202167 h 498"/>
              <a:gd name="T42" fmla="*/ 195463 w 497"/>
              <a:gd name="T43" fmla="*/ 43736 h 498"/>
              <a:gd name="T44" fmla="*/ 195463 w 497"/>
              <a:gd name="T45" fmla="*/ 27670 h 498"/>
              <a:gd name="T46" fmla="*/ 171593 w 497"/>
              <a:gd name="T47" fmla="*/ 39719 h 498"/>
              <a:gd name="T48" fmla="*/ 187357 w 497"/>
              <a:gd name="T49" fmla="*/ 51769 h 498"/>
              <a:gd name="T50" fmla="*/ 36030 w 497"/>
              <a:gd name="T51" fmla="*/ 174497 h 498"/>
              <a:gd name="T52" fmla="*/ 27923 w 497"/>
              <a:gd name="T53" fmla="*/ 182084 h 498"/>
              <a:gd name="T54" fmla="*/ 43686 w 497"/>
              <a:gd name="T55" fmla="*/ 194134 h 498"/>
              <a:gd name="T56" fmla="*/ 51793 w 497"/>
              <a:gd name="T57" fmla="*/ 170035 h 498"/>
              <a:gd name="T58" fmla="*/ 43686 w 497"/>
              <a:gd name="T59" fmla="*/ 32133 h 498"/>
              <a:gd name="T60" fmla="*/ 27923 w 497"/>
              <a:gd name="T61" fmla="*/ 27670 h 498"/>
              <a:gd name="T62" fmla="*/ 36030 w 497"/>
              <a:gd name="T63" fmla="*/ 51769 h 498"/>
              <a:gd name="T64" fmla="*/ 47740 w 497"/>
              <a:gd name="T65" fmla="*/ 39719 h 498"/>
              <a:gd name="T66" fmla="*/ 171593 w 497"/>
              <a:gd name="T67" fmla="*/ 186101 h 498"/>
              <a:gd name="T68" fmla="*/ 179700 w 497"/>
              <a:gd name="T69" fmla="*/ 194134 h 498"/>
              <a:gd name="T70" fmla="*/ 195463 w 497"/>
              <a:gd name="T71" fmla="*/ 182084 h 498"/>
              <a:gd name="T72" fmla="*/ 171593 w 497"/>
              <a:gd name="T73" fmla="*/ 170035 h 4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2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2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8" y="116"/>
                </a:moveTo>
                <a:lnTo>
                  <a:pt x="248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8" y="391"/>
                </a:cubicBezTo>
                <a:cubicBezTo>
                  <a:pt x="328" y="391"/>
                  <a:pt x="381" y="328"/>
                  <a:pt x="381" y="249"/>
                </a:cubicBezTo>
                <a:cubicBezTo>
                  <a:pt x="381" y="178"/>
                  <a:pt x="328" y="116"/>
                  <a:pt x="248" y="116"/>
                </a:cubicBezTo>
                <a:close/>
                <a:moveTo>
                  <a:pt x="248" y="346"/>
                </a:moveTo>
                <a:lnTo>
                  <a:pt x="248" y="346"/>
                </a:lnTo>
                <a:cubicBezTo>
                  <a:pt x="195" y="346"/>
                  <a:pt x="150" y="302"/>
                  <a:pt x="150" y="249"/>
                </a:cubicBezTo>
                <a:cubicBezTo>
                  <a:pt x="150" y="196"/>
                  <a:pt x="195" y="151"/>
                  <a:pt x="248" y="151"/>
                </a:cubicBezTo>
                <a:lnTo>
                  <a:pt x="248" y="346"/>
                </a:ln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2" y="231"/>
                  <a:pt x="53" y="231"/>
                </a:cubicBezTo>
                <a:cubicBezTo>
                  <a:pt x="44" y="231"/>
                  <a:pt x="27" y="231"/>
                  <a:pt x="27" y="231"/>
                </a:cubicBezTo>
                <a:cubicBezTo>
                  <a:pt x="9" y="231"/>
                  <a:pt x="0" y="240"/>
                  <a:pt x="0" y="249"/>
                </a:cubicBezTo>
                <a:cubicBezTo>
                  <a:pt x="0" y="266"/>
                  <a:pt x="9" y="275"/>
                  <a:pt x="27" y="275"/>
                </a:cubicBezTo>
                <a:cubicBezTo>
                  <a:pt x="27" y="275"/>
                  <a:pt x="44" y="275"/>
                  <a:pt x="53" y="275"/>
                </a:cubicBezTo>
                <a:cubicBezTo>
                  <a:pt x="62" y="275"/>
                  <a:pt x="71" y="266"/>
                  <a:pt x="71" y="249"/>
                </a:cubicBezTo>
                <a:close/>
                <a:moveTo>
                  <a:pt x="248" y="80"/>
                </a:moveTo>
                <a:lnTo>
                  <a:pt x="248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8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8" y="80"/>
                </a:cubicBezTo>
                <a:close/>
                <a:moveTo>
                  <a:pt x="248" y="426"/>
                </a:moveTo>
                <a:lnTo>
                  <a:pt x="248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8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8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9" y="72"/>
                </a:cubicBezTo>
                <a:cubicBezTo>
                  <a:pt x="399" y="72"/>
                  <a:pt x="390" y="80"/>
                  <a:pt x="381" y="89"/>
                </a:cubicBezTo>
                <a:cubicBezTo>
                  <a:pt x="372" y="98"/>
                  <a:pt x="372" y="107"/>
                  <a:pt x="381" y="116"/>
                </a:cubicBezTo>
                <a:cubicBezTo>
                  <a:pt x="390" y="125"/>
                  <a:pt x="408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80" y="391"/>
                </a:moveTo>
                <a:lnTo>
                  <a:pt x="80" y="391"/>
                </a:lnTo>
                <a:cubicBezTo>
                  <a:pt x="80" y="391"/>
                  <a:pt x="71" y="400"/>
                  <a:pt x="62" y="408"/>
                </a:cubicBezTo>
                <a:cubicBezTo>
                  <a:pt x="53" y="417"/>
                  <a:pt x="53" y="426"/>
                  <a:pt x="62" y="435"/>
                </a:cubicBezTo>
                <a:cubicBezTo>
                  <a:pt x="71" y="444"/>
                  <a:pt x="80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9" y="381"/>
                  <a:pt x="80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80" y="62"/>
                  <a:pt x="71" y="53"/>
                  <a:pt x="62" y="62"/>
                </a:cubicBezTo>
                <a:cubicBezTo>
                  <a:pt x="53" y="72"/>
                  <a:pt x="53" y="89"/>
                  <a:pt x="62" y="98"/>
                </a:cubicBezTo>
                <a:cubicBezTo>
                  <a:pt x="71" y="98"/>
                  <a:pt x="80" y="107"/>
                  <a:pt x="80" y="116"/>
                </a:cubicBezTo>
                <a:cubicBezTo>
                  <a:pt x="89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1" y="417"/>
                </a:moveTo>
                <a:lnTo>
                  <a:pt x="381" y="417"/>
                </a:lnTo>
                <a:cubicBezTo>
                  <a:pt x="390" y="417"/>
                  <a:pt x="399" y="435"/>
                  <a:pt x="399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8" y="381"/>
                  <a:pt x="390" y="381"/>
                  <a:pt x="381" y="381"/>
                </a:cubicBezTo>
                <a:cubicBezTo>
                  <a:pt x="372" y="391"/>
                  <a:pt x="372" y="408"/>
                  <a:pt x="381" y="4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75" name="Freeform 109"/>
          <p:cNvSpPr>
            <a:spLocks noChangeArrowheads="1"/>
          </p:cNvSpPr>
          <p:nvPr/>
        </p:nvSpPr>
        <p:spPr bwMode="auto">
          <a:xfrm>
            <a:off x="6275388" y="3751263"/>
            <a:ext cx="223837" cy="155575"/>
          </a:xfrm>
          <a:custGeom>
            <a:avLst/>
            <a:gdLst>
              <a:gd name="T0" fmla="*/ 199517 w 497"/>
              <a:gd name="T1" fmla="*/ 0 h 347"/>
              <a:gd name="T2" fmla="*/ 0 w 497"/>
              <a:gd name="T3" fmla="*/ 20175 h 347"/>
              <a:gd name="T4" fmla="*/ 23870 w 497"/>
              <a:gd name="T5" fmla="*/ 155127 h 347"/>
              <a:gd name="T6" fmla="*/ 223387 w 497"/>
              <a:gd name="T7" fmla="*/ 130916 h 347"/>
              <a:gd name="T8" fmla="*/ 199517 w 497"/>
              <a:gd name="T9" fmla="*/ 0 h 347"/>
              <a:gd name="T10" fmla="*/ 199517 w 497"/>
              <a:gd name="T11" fmla="*/ 130916 h 347"/>
              <a:gd name="T12" fmla="*/ 23870 w 497"/>
              <a:gd name="T13" fmla="*/ 63665 h 347"/>
              <a:gd name="T14" fmla="*/ 199517 w 497"/>
              <a:gd name="T15" fmla="*/ 130916 h 347"/>
              <a:gd name="T16" fmla="*/ 199517 w 497"/>
              <a:gd name="T17" fmla="*/ 31832 h 347"/>
              <a:gd name="T18" fmla="*/ 23870 w 497"/>
              <a:gd name="T19" fmla="*/ 20175 h 347"/>
              <a:gd name="T20" fmla="*/ 199517 w 497"/>
              <a:gd name="T21" fmla="*/ 31832 h 347"/>
              <a:gd name="T22" fmla="*/ 43686 w 497"/>
              <a:gd name="T23" fmla="*/ 87427 h 347"/>
              <a:gd name="T24" fmla="*/ 51793 w 497"/>
              <a:gd name="T25" fmla="*/ 95497 h 347"/>
              <a:gd name="T26" fmla="*/ 43686 w 497"/>
              <a:gd name="T27" fmla="*/ 87427 h 347"/>
              <a:gd name="T28" fmla="*/ 83770 w 497"/>
              <a:gd name="T29" fmla="*/ 103567 h 347"/>
              <a:gd name="T30" fmla="*/ 99533 w 497"/>
              <a:gd name="T31" fmla="*/ 107154 h 347"/>
              <a:gd name="T32" fmla="*/ 103587 w 497"/>
              <a:gd name="T33" fmla="*/ 103567 h 347"/>
              <a:gd name="T34" fmla="*/ 111693 w 497"/>
              <a:gd name="T35" fmla="*/ 95497 h 347"/>
              <a:gd name="T36" fmla="*/ 99533 w 497"/>
              <a:gd name="T37" fmla="*/ 87427 h 347"/>
              <a:gd name="T38" fmla="*/ 91426 w 497"/>
              <a:gd name="T39" fmla="*/ 95497 h 347"/>
              <a:gd name="T40" fmla="*/ 83770 w 497"/>
              <a:gd name="T41" fmla="*/ 103567 h 347"/>
              <a:gd name="T42" fmla="*/ 111693 w 497"/>
              <a:gd name="T43" fmla="*/ 107154 h 347"/>
              <a:gd name="T44" fmla="*/ 103587 w 497"/>
              <a:gd name="T45" fmla="*/ 103567 h 347"/>
              <a:gd name="T46" fmla="*/ 111693 w 497"/>
              <a:gd name="T47" fmla="*/ 107154 h 347"/>
              <a:gd name="T48" fmla="*/ 79717 w 497"/>
              <a:gd name="T49" fmla="*/ 107154 h 347"/>
              <a:gd name="T50" fmla="*/ 63953 w 497"/>
              <a:gd name="T51" fmla="*/ 103567 h 347"/>
              <a:gd name="T52" fmla="*/ 79717 w 497"/>
              <a:gd name="T53" fmla="*/ 107154 h 347"/>
              <a:gd name="T54" fmla="*/ 83770 w 497"/>
              <a:gd name="T55" fmla="*/ 95497 h 347"/>
              <a:gd name="T56" fmla="*/ 91426 w 497"/>
              <a:gd name="T57" fmla="*/ 87427 h 347"/>
              <a:gd name="T58" fmla="*/ 79717 w 497"/>
              <a:gd name="T59" fmla="*/ 103567 h 347"/>
              <a:gd name="T60" fmla="*/ 83770 w 497"/>
              <a:gd name="T61" fmla="*/ 95497 h 347"/>
              <a:gd name="T62" fmla="*/ 59900 w 497"/>
              <a:gd name="T63" fmla="*/ 103567 h 347"/>
              <a:gd name="T64" fmla="*/ 63953 w 497"/>
              <a:gd name="T65" fmla="*/ 95497 h 347"/>
              <a:gd name="T66" fmla="*/ 71610 w 497"/>
              <a:gd name="T67" fmla="*/ 87427 h 347"/>
              <a:gd name="T68" fmla="*/ 59900 w 497"/>
              <a:gd name="T69" fmla="*/ 95497 h 347"/>
              <a:gd name="T70" fmla="*/ 51793 w 497"/>
              <a:gd name="T71" fmla="*/ 103567 h 347"/>
              <a:gd name="T72" fmla="*/ 43686 w 497"/>
              <a:gd name="T73" fmla="*/ 107154 h 347"/>
              <a:gd name="T74" fmla="*/ 59900 w 497"/>
              <a:gd name="T75" fmla="*/ 103567 h 34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347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18"/>
                  <a:pt x="0" y="45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0"/>
                  <a:pt x="27" y="346"/>
                  <a:pt x="53" y="346"/>
                </a:cubicBezTo>
                <a:cubicBezTo>
                  <a:pt x="443" y="346"/>
                  <a:pt x="443" y="346"/>
                  <a:pt x="443" y="346"/>
                </a:cubicBezTo>
                <a:cubicBezTo>
                  <a:pt x="478" y="346"/>
                  <a:pt x="496" y="320"/>
                  <a:pt x="496" y="292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8"/>
                  <a:pt x="478" y="0"/>
                  <a:pt x="443" y="0"/>
                </a:cubicBezTo>
                <a:close/>
                <a:moveTo>
                  <a:pt x="443" y="292"/>
                </a:moveTo>
                <a:lnTo>
                  <a:pt x="443" y="292"/>
                </a:lnTo>
                <a:cubicBezTo>
                  <a:pt x="53" y="292"/>
                  <a:pt x="53" y="292"/>
                  <a:pt x="53" y="292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443" y="142"/>
                  <a:pt x="443" y="142"/>
                  <a:pt x="443" y="142"/>
                </a:cubicBezTo>
                <a:lnTo>
                  <a:pt x="443" y="292"/>
                </a:lnTo>
                <a:close/>
                <a:moveTo>
                  <a:pt x="443" y="71"/>
                </a:moveTo>
                <a:lnTo>
                  <a:pt x="443" y="71"/>
                </a:lnTo>
                <a:cubicBezTo>
                  <a:pt x="53" y="71"/>
                  <a:pt x="53" y="71"/>
                  <a:pt x="53" y="71"/>
                </a:cubicBezTo>
                <a:cubicBezTo>
                  <a:pt x="53" y="45"/>
                  <a:pt x="53" y="45"/>
                  <a:pt x="53" y="45"/>
                </a:cubicBezTo>
                <a:cubicBezTo>
                  <a:pt x="443" y="45"/>
                  <a:pt x="443" y="45"/>
                  <a:pt x="443" y="45"/>
                </a:cubicBezTo>
                <a:lnTo>
                  <a:pt x="443" y="71"/>
                </a:lnTo>
                <a:close/>
                <a:moveTo>
                  <a:pt x="97" y="195"/>
                </a:moveTo>
                <a:lnTo>
                  <a:pt x="97" y="195"/>
                </a:lnTo>
                <a:cubicBezTo>
                  <a:pt x="97" y="213"/>
                  <a:pt x="97" y="213"/>
                  <a:pt x="97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195"/>
                  <a:pt x="115" y="195"/>
                  <a:pt x="115" y="195"/>
                </a:cubicBezTo>
                <a:lnTo>
                  <a:pt x="97" y="195"/>
                </a:lnTo>
                <a:close/>
                <a:moveTo>
                  <a:pt x="186" y="231"/>
                </a:moveTo>
                <a:lnTo>
                  <a:pt x="186" y="231"/>
                </a:lnTo>
                <a:cubicBezTo>
                  <a:pt x="186" y="239"/>
                  <a:pt x="186" y="239"/>
                  <a:pt x="186" y="239"/>
                </a:cubicBezTo>
                <a:cubicBezTo>
                  <a:pt x="221" y="239"/>
                  <a:pt x="221" y="239"/>
                  <a:pt x="221" y="239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13"/>
                  <a:pt x="230" y="213"/>
                  <a:pt x="230" y="213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21" y="195"/>
                  <a:pt x="221" y="195"/>
                  <a:pt x="221" y="195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03" y="213"/>
                  <a:pt x="203" y="213"/>
                  <a:pt x="203" y="213"/>
                </a:cubicBezTo>
                <a:cubicBezTo>
                  <a:pt x="203" y="231"/>
                  <a:pt x="203" y="231"/>
                  <a:pt x="203" y="231"/>
                </a:cubicBezTo>
                <a:lnTo>
                  <a:pt x="186" y="231"/>
                </a:lnTo>
                <a:close/>
                <a:moveTo>
                  <a:pt x="248" y="239"/>
                </a:moveTo>
                <a:lnTo>
                  <a:pt x="248" y="239"/>
                </a:lnTo>
                <a:cubicBezTo>
                  <a:pt x="248" y="231"/>
                  <a:pt x="248" y="231"/>
                  <a:pt x="248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39"/>
                  <a:pt x="230" y="239"/>
                  <a:pt x="230" y="239"/>
                </a:cubicBezTo>
                <a:lnTo>
                  <a:pt x="248" y="239"/>
                </a:lnTo>
                <a:close/>
                <a:moveTo>
                  <a:pt x="177" y="239"/>
                </a:moveTo>
                <a:lnTo>
                  <a:pt x="177" y="239"/>
                </a:lnTo>
                <a:cubicBezTo>
                  <a:pt x="177" y="231"/>
                  <a:pt x="177" y="231"/>
                  <a:pt x="177" y="231"/>
                </a:cubicBezTo>
                <a:cubicBezTo>
                  <a:pt x="142" y="231"/>
                  <a:pt x="142" y="231"/>
                  <a:pt x="142" y="231"/>
                </a:cubicBezTo>
                <a:cubicBezTo>
                  <a:pt x="142" y="239"/>
                  <a:pt x="142" y="239"/>
                  <a:pt x="142" y="239"/>
                </a:cubicBezTo>
                <a:lnTo>
                  <a:pt x="177" y="239"/>
                </a:lnTo>
                <a:close/>
                <a:moveTo>
                  <a:pt x="186" y="213"/>
                </a:moveTo>
                <a:lnTo>
                  <a:pt x="186" y="213"/>
                </a:lnTo>
                <a:cubicBezTo>
                  <a:pt x="203" y="213"/>
                  <a:pt x="203" y="213"/>
                  <a:pt x="203" y="213"/>
                </a:cubicBezTo>
                <a:cubicBezTo>
                  <a:pt x="203" y="195"/>
                  <a:pt x="203" y="195"/>
                  <a:pt x="203" y="195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77" y="231"/>
                  <a:pt x="177" y="231"/>
                  <a:pt x="177" y="231"/>
                </a:cubicBezTo>
                <a:cubicBezTo>
                  <a:pt x="186" y="231"/>
                  <a:pt x="186" y="231"/>
                  <a:pt x="186" y="231"/>
                </a:cubicBezTo>
                <a:lnTo>
                  <a:pt x="186" y="213"/>
                </a:lnTo>
                <a:close/>
                <a:moveTo>
                  <a:pt x="133" y="231"/>
                </a:moveTo>
                <a:lnTo>
                  <a:pt x="133" y="231"/>
                </a:lnTo>
                <a:cubicBezTo>
                  <a:pt x="142" y="231"/>
                  <a:pt x="142" y="231"/>
                  <a:pt x="142" y="231"/>
                </a:cubicBezTo>
                <a:cubicBezTo>
                  <a:pt x="142" y="213"/>
                  <a:pt x="142" y="213"/>
                  <a:pt x="142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33" y="195"/>
                  <a:pt x="133" y="195"/>
                  <a:pt x="133" y="195"/>
                </a:cubicBezTo>
                <a:cubicBezTo>
                  <a:pt x="133" y="213"/>
                  <a:pt x="133" y="213"/>
                  <a:pt x="133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7" y="239"/>
                  <a:pt x="97" y="239"/>
                  <a:pt x="97" y="239"/>
                </a:cubicBezTo>
                <a:cubicBezTo>
                  <a:pt x="133" y="239"/>
                  <a:pt x="133" y="239"/>
                  <a:pt x="133" y="239"/>
                </a:cubicBezTo>
                <a:lnTo>
                  <a:pt x="133" y="2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76" name="Freeform 110"/>
          <p:cNvSpPr>
            <a:spLocks noChangeArrowheads="1"/>
          </p:cNvSpPr>
          <p:nvPr/>
        </p:nvSpPr>
        <p:spPr bwMode="auto">
          <a:xfrm>
            <a:off x="2722563" y="1073150"/>
            <a:ext cx="207962" cy="168275"/>
          </a:xfrm>
          <a:custGeom>
            <a:avLst/>
            <a:gdLst>
              <a:gd name="T0" fmla="*/ 199860 w 462"/>
              <a:gd name="T1" fmla="*/ 4060 h 373"/>
              <a:gd name="T2" fmla="*/ 199860 w 462"/>
              <a:gd name="T3" fmla="*/ 4060 h 373"/>
              <a:gd name="T4" fmla="*/ 4051 w 462"/>
              <a:gd name="T5" fmla="*/ 72182 h 373"/>
              <a:gd name="T6" fmla="*/ 4051 w 462"/>
              <a:gd name="T7" fmla="*/ 76243 h 373"/>
              <a:gd name="T8" fmla="*/ 44113 w 462"/>
              <a:gd name="T9" fmla="*/ 96093 h 373"/>
              <a:gd name="T10" fmla="*/ 44113 w 462"/>
              <a:gd name="T11" fmla="*/ 96093 h 373"/>
              <a:gd name="T12" fmla="*/ 72021 w 462"/>
              <a:gd name="T13" fmla="*/ 103762 h 373"/>
              <a:gd name="T14" fmla="*/ 195358 w 462"/>
              <a:gd name="T15" fmla="*/ 15790 h 373"/>
              <a:gd name="T16" fmla="*/ 195358 w 462"/>
              <a:gd name="T17" fmla="*/ 15790 h 373"/>
              <a:gd name="T18" fmla="*/ 108032 w 462"/>
              <a:gd name="T19" fmla="*/ 111883 h 373"/>
              <a:gd name="T20" fmla="*/ 108032 w 462"/>
              <a:gd name="T21" fmla="*/ 111883 h 373"/>
              <a:gd name="T22" fmla="*/ 103981 w 462"/>
              <a:gd name="T23" fmla="*/ 115943 h 373"/>
              <a:gd name="T24" fmla="*/ 108032 w 462"/>
              <a:gd name="T25" fmla="*/ 120003 h 373"/>
              <a:gd name="T26" fmla="*/ 108032 w 462"/>
              <a:gd name="T27" fmla="*/ 120003 h 373"/>
              <a:gd name="T28" fmla="*/ 163399 w 462"/>
              <a:gd name="T29" fmla="*/ 152034 h 373"/>
              <a:gd name="T30" fmla="*/ 175552 w 462"/>
              <a:gd name="T31" fmla="*/ 147974 h 373"/>
              <a:gd name="T32" fmla="*/ 207512 w 462"/>
              <a:gd name="T33" fmla="*/ 8121 h 373"/>
              <a:gd name="T34" fmla="*/ 199860 w 462"/>
              <a:gd name="T35" fmla="*/ 4060 h 373"/>
              <a:gd name="T36" fmla="*/ 72021 w 462"/>
              <a:gd name="T37" fmla="*/ 163764 h 373"/>
              <a:gd name="T38" fmla="*/ 72021 w 462"/>
              <a:gd name="T39" fmla="*/ 163764 h 373"/>
              <a:gd name="T40" fmla="*/ 76073 w 462"/>
              <a:gd name="T41" fmla="*/ 167824 h 373"/>
              <a:gd name="T42" fmla="*/ 108032 w 462"/>
              <a:gd name="T43" fmla="*/ 139853 h 373"/>
              <a:gd name="T44" fmla="*/ 72021 w 462"/>
              <a:gd name="T45" fmla="*/ 120003 h 373"/>
              <a:gd name="T46" fmla="*/ 72021 w 462"/>
              <a:gd name="T47" fmla="*/ 163764 h 3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2" h="373">
                <a:moveTo>
                  <a:pt x="444" y="9"/>
                </a:moveTo>
                <a:lnTo>
                  <a:pt x="444" y="9"/>
                </a:lnTo>
                <a:cubicBezTo>
                  <a:pt x="434" y="9"/>
                  <a:pt x="18" y="160"/>
                  <a:pt x="9" y="160"/>
                </a:cubicBezTo>
                <a:cubicBezTo>
                  <a:pt x="0" y="160"/>
                  <a:pt x="0" y="169"/>
                  <a:pt x="9" y="169"/>
                </a:cubicBezTo>
                <a:cubicBezTo>
                  <a:pt x="18" y="177"/>
                  <a:pt x="98" y="213"/>
                  <a:pt x="98" y="213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160" y="230"/>
                  <a:pt x="425" y="35"/>
                  <a:pt x="434" y="35"/>
                </a:cubicBezTo>
                <a:cubicBezTo>
                  <a:pt x="434" y="26"/>
                  <a:pt x="434" y="35"/>
                  <a:pt x="434" y="35"/>
                </a:cubicBezTo>
                <a:lnTo>
                  <a:pt x="240" y="248"/>
                </a:lnTo>
                <a:cubicBezTo>
                  <a:pt x="231" y="257"/>
                  <a:pt x="231" y="257"/>
                  <a:pt x="231" y="257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266"/>
                  <a:pt x="363" y="328"/>
                  <a:pt x="363" y="337"/>
                </a:cubicBezTo>
                <a:cubicBezTo>
                  <a:pt x="372" y="337"/>
                  <a:pt x="381" y="337"/>
                  <a:pt x="390" y="328"/>
                </a:cubicBezTo>
                <a:cubicBezTo>
                  <a:pt x="390" y="319"/>
                  <a:pt x="461" y="26"/>
                  <a:pt x="461" y="18"/>
                </a:cubicBezTo>
                <a:cubicBezTo>
                  <a:pt x="461" y="9"/>
                  <a:pt x="453" y="0"/>
                  <a:pt x="444" y="9"/>
                </a:cubicBezTo>
                <a:close/>
                <a:moveTo>
                  <a:pt x="160" y="363"/>
                </a:moveTo>
                <a:lnTo>
                  <a:pt x="160" y="363"/>
                </a:lnTo>
                <a:cubicBezTo>
                  <a:pt x="160" y="372"/>
                  <a:pt x="160" y="372"/>
                  <a:pt x="169" y="372"/>
                </a:cubicBezTo>
                <a:cubicBezTo>
                  <a:pt x="169" y="363"/>
                  <a:pt x="240" y="310"/>
                  <a:pt x="240" y="310"/>
                </a:cubicBezTo>
                <a:cubicBezTo>
                  <a:pt x="160" y="266"/>
                  <a:pt x="160" y="266"/>
                  <a:pt x="160" y="266"/>
                </a:cubicBezTo>
                <a:lnTo>
                  <a:pt x="160" y="3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77" name="Freeform 111"/>
          <p:cNvSpPr>
            <a:spLocks noChangeArrowheads="1"/>
          </p:cNvSpPr>
          <p:nvPr/>
        </p:nvSpPr>
        <p:spPr bwMode="auto">
          <a:xfrm>
            <a:off x="6751638" y="3732213"/>
            <a:ext cx="160337" cy="195262"/>
          </a:xfrm>
          <a:custGeom>
            <a:avLst/>
            <a:gdLst>
              <a:gd name="T0" fmla="*/ 156272 w 355"/>
              <a:gd name="T1" fmla="*/ 127033 h 435"/>
              <a:gd name="T2" fmla="*/ 156272 w 355"/>
              <a:gd name="T3" fmla="*/ 127033 h 435"/>
              <a:gd name="T4" fmla="*/ 80394 w 355"/>
              <a:gd name="T5" fmla="*/ 154863 h 435"/>
              <a:gd name="T6" fmla="*/ 4065 w 355"/>
              <a:gd name="T7" fmla="*/ 127033 h 435"/>
              <a:gd name="T8" fmla="*/ 0 w 355"/>
              <a:gd name="T9" fmla="*/ 127033 h 435"/>
              <a:gd name="T10" fmla="*/ 0 w 355"/>
              <a:gd name="T11" fmla="*/ 150823 h 435"/>
              <a:gd name="T12" fmla="*/ 80394 w 355"/>
              <a:gd name="T13" fmla="*/ 194813 h 435"/>
              <a:gd name="T14" fmla="*/ 159885 w 355"/>
              <a:gd name="T15" fmla="*/ 150823 h 435"/>
              <a:gd name="T16" fmla="*/ 159885 w 355"/>
              <a:gd name="T17" fmla="*/ 127033 h 435"/>
              <a:gd name="T18" fmla="*/ 156272 w 355"/>
              <a:gd name="T19" fmla="*/ 127033 h 435"/>
              <a:gd name="T20" fmla="*/ 156272 w 355"/>
              <a:gd name="T21" fmla="*/ 71821 h 435"/>
              <a:gd name="T22" fmla="*/ 156272 w 355"/>
              <a:gd name="T23" fmla="*/ 71821 h 435"/>
              <a:gd name="T24" fmla="*/ 80394 w 355"/>
              <a:gd name="T25" fmla="*/ 95611 h 435"/>
              <a:gd name="T26" fmla="*/ 4065 w 355"/>
              <a:gd name="T27" fmla="*/ 71821 h 435"/>
              <a:gd name="T28" fmla="*/ 0 w 355"/>
              <a:gd name="T29" fmla="*/ 71821 h 435"/>
              <a:gd name="T30" fmla="*/ 0 w 355"/>
              <a:gd name="T31" fmla="*/ 99651 h 435"/>
              <a:gd name="T32" fmla="*/ 80394 w 355"/>
              <a:gd name="T33" fmla="*/ 131072 h 435"/>
              <a:gd name="T34" fmla="*/ 159885 w 355"/>
              <a:gd name="T35" fmla="*/ 99651 h 435"/>
              <a:gd name="T36" fmla="*/ 159885 w 355"/>
              <a:gd name="T37" fmla="*/ 71821 h 435"/>
              <a:gd name="T38" fmla="*/ 156272 w 355"/>
              <a:gd name="T39" fmla="*/ 71821 h 435"/>
              <a:gd name="T40" fmla="*/ 80394 w 355"/>
              <a:gd name="T41" fmla="*/ 0 h 435"/>
              <a:gd name="T42" fmla="*/ 80394 w 355"/>
              <a:gd name="T43" fmla="*/ 0 h 435"/>
              <a:gd name="T44" fmla="*/ 0 w 355"/>
              <a:gd name="T45" fmla="*/ 27830 h 435"/>
              <a:gd name="T46" fmla="*/ 0 w 355"/>
              <a:gd name="T47" fmla="*/ 43541 h 435"/>
              <a:gd name="T48" fmla="*/ 80394 w 355"/>
              <a:gd name="T49" fmla="*/ 71821 h 435"/>
              <a:gd name="T50" fmla="*/ 159885 w 355"/>
              <a:gd name="T51" fmla="*/ 43541 h 435"/>
              <a:gd name="T52" fmla="*/ 159885 w 355"/>
              <a:gd name="T53" fmla="*/ 27830 h 435"/>
              <a:gd name="T54" fmla="*/ 80394 w 355"/>
              <a:gd name="T55" fmla="*/ 0 h 43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55" h="435">
                <a:moveTo>
                  <a:pt x="346" y="283"/>
                </a:moveTo>
                <a:lnTo>
                  <a:pt x="346" y="283"/>
                </a:lnTo>
                <a:cubicBezTo>
                  <a:pt x="328" y="319"/>
                  <a:pt x="257" y="345"/>
                  <a:pt x="178" y="345"/>
                </a:cubicBezTo>
                <a:cubicBezTo>
                  <a:pt x="97" y="345"/>
                  <a:pt x="36" y="319"/>
                  <a:pt x="9" y="283"/>
                </a:cubicBezTo>
                <a:cubicBezTo>
                  <a:pt x="9" y="275"/>
                  <a:pt x="0" y="283"/>
                  <a:pt x="0" y="283"/>
                </a:cubicBezTo>
                <a:cubicBezTo>
                  <a:pt x="0" y="292"/>
                  <a:pt x="0" y="336"/>
                  <a:pt x="0" y="336"/>
                </a:cubicBezTo>
                <a:cubicBezTo>
                  <a:pt x="0" y="381"/>
                  <a:pt x="80" y="434"/>
                  <a:pt x="178" y="434"/>
                </a:cubicBezTo>
                <a:cubicBezTo>
                  <a:pt x="275" y="434"/>
                  <a:pt x="354" y="381"/>
                  <a:pt x="354" y="336"/>
                </a:cubicBezTo>
                <a:cubicBezTo>
                  <a:pt x="354" y="336"/>
                  <a:pt x="354" y="292"/>
                  <a:pt x="354" y="283"/>
                </a:cubicBezTo>
                <a:cubicBezTo>
                  <a:pt x="354" y="283"/>
                  <a:pt x="346" y="275"/>
                  <a:pt x="346" y="283"/>
                </a:cubicBezTo>
                <a:close/>
                <a:moveTo>
                  <a:pt x="346" y="160"/>
                </a:moveTo>
                <a:lnTo>
                  <a:pt x="346" y="160"/>
                </a:lnTo>
                <a:cubicBezTo>
                  <a:pt x="328" y="186"/>
                  <a:pt x="257" y="213"/>
                  <a:pt x="178" y="213"/>
                </a:cubicBezTo>
                <a:cubicBezTo>
                  <a:pt x="97" y="213"/>
                  <a:pt x="36" y="186"/>
                  <a:pt x="9" y="160"/>
                </a:cubicBezTo>
                <a:cubicBezTo>
                  <a:pt x="9" y="151"/>
                  <a:pt x="0" y="160"/>
                  <a:pt x="0" y="160"/>
                </a:cubicBezTo>
                <a:lnTo>
                  <a:pt x="0" y="222"/>
                </a:lnTo>
                <a:cubicBezTo>
                  <a:pt x="0" y="257"/>
                  <a:pt x="80" y="292"/>
                  <a:pt x="178" y="292"/>
                </a:cubicBezTo>
                <a:cubicBezTo>
                  <a:pt x="275" y="292"/>
                  <a:pt x="354" y="257"/>
                  <a:pt x="354" y="222"/>
                </a:cubicBezTo>
                <a:lnTo>
                  <a:pt x="354" y="160"/>
                </a:lnTo>
                <a:cubicBezTo>
                  <a:pt x="354" y="160"/>
                  <a:pt x="346" y="151"/>
                  <a:pt x="346" y="160"/>
                </a:cubicBezTo>
                <a:close/>
                <a:moveTo>
                  <a:pt x="178" y="0"/>
                </a:moveTo>
                <a:lnTo>
                  <a:pt x="178" y="0"/>
                </a:lnTo>
                <a:cubicBezTo>
                  <a:pt x="80" y="0"/>
                  <a:pt x="0" y="26"/>
                  <a:pt x="0" y="62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33"/>
                  <a:pt x="80" y="160"/>
                  <a:pt x="178" y="160"/>
                </a:cubicBezTo>
                <a:cubicBezTo>
                  <a:pt x="275" y="160"/>
                  <a:pt x="354" y="133"/>
                  <a:pt x="354" y="97"/>
                </a:cubicBezTo>
                <a:cubicBezTo>
                  <a:pt x="354" y="62"/>
                  <a:pt x="354" y="62"/>
                  <a:pt x="354" y="62"/>
                </a:cubicBezTo>
                <a:cubicBezTo>
                  <a:pt x="354" y="26"/>
                  <a:pt x="275" y="0"/>
                  <a:pt x="17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78" name="Freeform 112"/>
          <p:cNvSpPr>
            <a:spLocks noChangeArrowheads="1"/>
          </p:cNvSpPr>
          <p:nvPr/>
        </p:nvSpPr>
        <p:spPr bwMode="auto">
          <a:xfrm>
            <a:off x="512763" y="2836863"/>
            <a:ext cx="173037" cy="200025"/>
          </a:xfrm>
          <a:custGeom>
            <a:avLst/>
            <a:gdLst>
              <a:gd name="T0" fmla="*/ 153071 w 390"/>
              <a:gd name="T1" fmla="*/ 0 h 444"/>
              <a:gd name="T2" fmla="*/ 0 w 390"/>
              <a:gd name="T3" fmla="*/ 23877 h 444"/>
              <a:gd name="T4" fmla="*/ 19522 w 390"/>
              <a:gd name="T5" fmla="*/ 199574 h 444"/>
              <a:gd name="T6" fmla="*/ 172593 w 390"/>
              <a:gd name="T7" fmla="*/ 179752 h 444"/>
              <a:gd name="T8" fmla="*/ 153071 w 390"/>
              <a:gd name="T9" fmla="*/ 0 h 444"/>
              <a:gd name="T10" fmla="*/ 153071 w 390"/>
              <a:gd name="T11" fmla="*/ 179752 h 444"/>
              <a:gd name="T12" fmla="*/ 19522 w 390"/>
              <a:gd name="T13" fmla="*/ 23877 h 444"/>
              <a:gd name="T14" fmla="*/ 153071 w 390"/>
              <a:gd name="T15" fmla="*/ 179752 h 444"/>
              <a:gd name="T16" fmla="*/ 98054 w 390"/>
              <a:gd name="T17" fmla="*/ 123889 h 444"/>
              <a:gd name="T18" fmla="*/ 43037 w 390"/>
              <a:gd name="T19" fmla="*/ 136053 h 444"/>
              <a:gd name="T20" fmla="*/ 98054 w 390"/>
              <a:gd name="T21" fmla="*/ 123889 h 444"/>
              <a:gd name="T22" fmla="*/ 129556 w 390"/>
              <a:gd name="T23" fmla="*/ 79740 h 444"/>
              <a:gd name="T24" fmla="*/ 86519 w 390"/>
              <a:gd name="T25" fmla="*/ 88299 h 444"/>
              <a:gd name="T26" fmla="*/ 129556 w 390"/>
              <a:gd name="T27" fmla="*/ 79740 h 444"/>
              <a:gd name="T28" fmla="*/ 86519 w 390"/>
              <a:gd name="T29" fmla="*/ 68027 h 444"/>
              <a:gd name="T30" fmla="*/ 129556 w 390"/>
              <a:gd name="T31" fmla="*/ 44150 h 444"/>
              <a:gd name="T32" fmla="*/ 86519 w 390"/>
              <a:gd name="T33" fmla="*/ 68027 h 444"/>
              <a:gd name="T34" fmla="*/ 74539 w 390"/>
              <a:gd name="T35" fmla="*/ 44150 h 444"/>
              <a:gd name="T36" fmla="*/ 43037 w 390"/>
              <a:gd name="T37" fmla="*/ 88299 h 444"/>
              <a:gd name="T38" fmla="*/ 74539 w 390"/>
              <a:gd name="T39" fmla="*/ 44150 h 444"/>
              <a:gd name="T40" fmla="*/ 62560 w 390"/>
              <a:gd name="T41" fmla="*/ 100013 h 444"/>
              <a:gd name="T42" fmla="*/ 43037 w 390"/>
              <a:gd name="T43" fmla="*/ 112176 h 444"/>
              <a:gd name="T44" fmla="*/ 62560 w 390"/>
              <a:gd name="T45" fmla="*/ 100013 h 444"/>
              <a:gd name="T46" fmla="*/ 74539 w 390"/>
              <a:gd name="T47" fmla="*/ 112176 h 444"/>
              <a:gd name="T48" fmla="*/ 129556 w 390"/>
              <a:gd name="T49" fmla="*/ 100013 h 444"/>
              <a:gd name="T50" fmla="*/ 74539 w 390"/>
              <a:gd name="T51" fmla="*/ 112176 h 444"/>
              <a:gd name="T52" fmla="*/ 129556 w 390"/>
              <a:gd name="T53" fmla="*/ 143712 h 444"/>
              <a:gd name="T54" fmla="*/ 43037 w 390"/>
              <a:gd name="T55" fmla="*/ 155875 h 444"/>
              <a:gd name="T56" fmla="*/ 129556 w 390"/>
              <a:gd name="T57" fmla="*/ 143712 h 444"/>
              <a:gd name="T58" fmla="*/ 110034 w 390"/>
              <a:gd name="T59" fmla="*/ 136053 h 444"/>
              <a:gd name="T60" fmla="*/ 129556 w 390"/>
              <a:gd name="T61" fmla="*/ 123889 h 444"/>
              <a:gd name="T62" fmla="*/ 110034 w 390"/>
              <a:gd name="T63" fmla="*/ 136053 h 4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0" h="444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7" y="443"/>
                  <a:pt x="44" y="443"/>
                </a:cubicBezTo>
                <a:cubicBezTo>
                  <a:pt x="345" y="443"/>
                  <a:pt x="345" y="443"/>
                  <a:pt x="345" y="443"/>
                </a:cubicBezTo>
                <a:cubicBezTo>
                  <a:pt x="372" y="443"/>
                  <a:pt x="389" y="425"/>
                  <a:pt x="389" y="399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27"/>
                  <a:pt x="372" y="0"/>
                  <a:pt x="345" y="0"/>
                </a:cubicBezTo>
                <a:close/>
                <a:moveTo>
                  <a:pt x="345" y="399"/>
                </a:moveTo>
                <a:lnTo>
                  <a:pt x="345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345" y="53"/>
                  <a:pt x="345" y="53"/>
                  <a:pt x="345" y="53"/>
                </a:cubicBezTo>
                <a:lnTo>
                  <a:pt x="345" y="399"/>
                </a:lnTo>
                <a:close/>
                <a:moveTo>
                  <a:pt x="221" y="275"/>
                </a:moveTo>
                <a:lnTo>
                  <a:pt x="221" y="275"/>
                </a:lnTo>
                <a:cubicBezTo>
                  <a:pt x="97" y="275"/>
                  <a:pt x="97" y="275"/>
                  <a:pt x="97" y="275"/>
                </a:cubicBezTo>
                <a:cubicBezTo>
                  <a:pt x="97" y="302"/>
                  <a:pt x="97" y="302"/>
                  <a:pt x="97" y="302"/>
                </a:cubicBezTo>
                <a:cubicBezTo>
                  <a:pt x="221" y="302"/>
                  <a:pt x="221" y="302"/>
                  <a:pt x="221" y="302"/>
                </a:cubicBezTo>
                <a:lnTo>
                  <a:pt x="221" y="275"/>
                </a:lnTo>
                <a:close/>
                <a:moveTo>
                  <a:pt x="292" y="177"/>
                </a:moveTo>
                <a:lnTo>
                  <a:pt x="292" y="177"/>
                </a:lnTo>
                <a:cubicBezTo>
                  <a:pt x="195" y="177"/>
                  <a:pt x="195" y="177"/>
                  <a:pt x="195" y="177"/>
                </a:cubicBezTo>
                <a:cubicBezTo>
                  <a:pt x="195" y="196"/>
                  <a:pt x="195" y="196"/>
                  <a:pt x="195" y="196"/>
                </a:cubicBezTo>
                <a:cubicBezTo>
                  <a:pt x="292" y="196"/>
                  <a:pt x="292" y="196"/>
                  <a:pt x="292" y="196"/>
                </a:cubicBezTo>
                <a:lnTo>
                  <a:pt x="292" y="177"/>
                </a:lnTo>
                <a:close/>
                <a:moveTo>
                  <a:pt x="195" y="151"/>
                </a:moveTo>
                <a:lnTo>
                  <a:pt x="195" y="151"/>
                </a:lnTo>
                <a:cubicBezTo>
                  <a:pt x="292" y="151"/>
                  <a:pt x="292" y="151"/>
                  <a:pt x="292" y="151"/>
                </a:cubicBezTo>
                <a:cubicBezTo>
                  <a:pt x="292" y="98"/>
                  <a:pt x="292" y="98"/>
                  <a:pt x="292" y="98"/>
                </a:cubicBezTo>
                <a:cubicBezTo>
                  <a:pt x="195" y="98"/>
                  <a:pt x="195" y="98"/>
                  <a:pt x="195" y="98"/>
                </a:cubicBezTo>
                <a:lnTo>
                  <a:pt x="195" y="151"/>
                </a:lnTo>
                <a:close/>
                <a:moveTo>
                  <a:pt x="168" y="98"/>
                </a:moveTo>
                <a:lnTo>
                  <a:pt x="168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96"/>
                  <a:pt x="97" y="196"/>
                  <a:pt x="97" y="196"/>
                </a:cubicBezTo>
                <a:cubicBezTo>
                  <a:pt x="168" y="196"/>
                  <a:pt x="168" y="196"/>
                  <a:pt x="168" y="196"/>
                </a:cubicBezTo>
                <a:lnTo>
                  <a:pt x="168" y="98"/>
                </a:lnTo>
                <a:close/>
                <a:moveTo>
                  <a:pt x="141" y="222"/>
                </a:moveTo>
                <a:lnTo>
                  <a:pt x="141" y="222"/>
                </a:lnTo>
                <a:cubicBezTo>
                  <a:pt x="97" y="222"/>
                  <a:pt x="97" y="222"/>
                  <a:pt x="97" y="222"/>
                </a:cubicBezTo>
                <a:cubicBezTo>
                  <a:pt x="97" y="249"/>
                  <a:pt x="97" y="249"/>
                  <a:pt x="97" y="249"/>
                </a:cubicBezTo>
                <a:cubicBezTo>
                  <a:pt x="141" y="249"/>
                  <a:pt x="141" y="249"/>
                  <a:pt x="141" y="249"/>
                </a:cubicBezTo>
                <a:lnTo>
                  <a:pt x="141" y="222"/>
                </a:lnTo>
                <a:close/>
                <a:moveTo>
                  <a:pt x="168" y="249"/>
                </a:moveTo>
                <a:lnTo>
                  <a:pt x="168" y="249"/>
                </a:lnTo>
                <a:cubicBezTo>
                  <a:pt x="292" y="249"/>
                  <a:pt x="292" y="249"/>
                  <a:pt x="292" y="249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168" y="222"/>
                  <a:pt x="168" y="222"/>
                  <a:pt x="168" y="222"/>
                </a:cubicBezTo>
                <a:lnTo>
                  <a:pt x="168" y="249"/>
                </a:lnTo>
                <a:close/>
                <a:moveTo>
                  <a:pt x="292" y="319"/>
                </a:moveTo>
                <a:lnTo>
                  <a:pt x="292" y="319"/>
                </a:lnTo>
                <a:cubicBezTo>
                  <a:pt x="97" y="319"/>
                  <a:pt x="97" y="319"/>
                  <a:pt x="97" y="319"/>
                </a:cubicBezTo>
                <a:cubicBezTo>
                  <a:pt x="97" y="346"/>
                  <a:pt x="97" y="346"/>
                  <a:pt x="97" y="346"/>
                </a:cubicBezTo>
                <a:cubicBezTo>
                  <a:pt x="292" y="346"/>
                  <a:pt x="292" y="346"/>
                  <a:pt x="292" y="346"/>
                </a:cubicBezTo>
                <a:lnTo>
                  <a:pt x="292" y="319"/>
                </a:lnTo>
                <a:close/>
                <a:moveTo>
                  <a:pt x="248" y="302"/>
                </a:moveTo>
                <a:lnTo>
                  <a:pt x="248" y="302"/>
                </a:lnTo>
                <a:cubicBezTo>
                  <a:pt x="292" y="302"/>
                  <a:pt x="292" y="302"/>
                  <a:pt x="292" y="302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48" y="275"/>
                  <a:pt x="248" y="275"/>
                  <a:pt x="248" y="275"/>
                </a:cubicBezTo>
                <a:lnTo>
                  <a:pt x="248" y="3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80" name="Freeform 114"/>
          <p:cNvSpPr>
            <a:spLocks noChangeArrowheads="1"/>
          </p:cNvSpPr>
          <p:nvPr/>
        </p:nvSpPr>
        <p:spPr bwMode="auto">
          <a:xfrm>
            <a:off x="5838825" y="2384425"/>
            <a:ext cx="207963" cy="219075"/>
          </a:xfrm>
          <a:custGeom>
            <a:avLst/>
            <a:gdLst>
              <a:gd name="T0" fmla="*/ 199410 w 462"/>
              <a:gd name="T1" fmla="*/ 135126 h 488"/>
              <a:gd name="T2" fmla="*/ 199410 w 462"/>
              <a:gd name="T3" fmla="*/ 135126 h 488"/>
              <a:gd name="T4" fmla="*/ 183656 w 462"/>
              <a:gd name="T5" fmla="*/ 119414 h 488"/>
              <a:gd name="T6" fmla="*/ 183656 w 462"/>
              <a:gd name="T7" fmla="*/ 99212 h 488"/>
              <a:gd name="T8" fmla="*/ 199410 w 462"/>
              <a:gd name="T9" fmla="*/ 83500 h 488"/>
              <a:gd name="T10" fmla="*/ 199410 w 462"/>
              <a:gd name="T11" fmla="*/ 71828 h 488"/>
              <a:gd name="T12" fmla="*/ 171502 w 462"/>
              <a:gd name="T13" fmla="*/ 67788 h 488"/>
              <a:gd name="T14" fmla="*/ 163850 w 462"/>
              <a:gd name="T15" fmla="*/ 55667 h 488"/>
              <a:gd name="T16" fmla="*/ 175553 w 462"/>
              <a:gd name="T17" fmla="*/ 16161 h 488"/>
              <a:gd name="T18" fmla="*/ 171502 w 462"/>
              <a:gd name="T19" fmla="*/ 12121 h 488"/>
              <a:gd name="T20" fmla="*/ 139992 w 462"/>
              <a:gd name="T21" fmla="*/ 31874 h 488"/>
              <a:gd name="T22" fmla="*/ 120186 w 462"/>
              <a:gd name="T23" fmla="*/ 23793 h 488"/>
              <a:gd name="T24" fmla="*/ 111634 w 462"/>
              <a:gd name="T25" fmla="*/ 7632 h 488"/>
              <a:gd name="T26" fmla="*/ 95879 w 462"/>
              <a:gd name="T27" fmla="*/ 7632 h 488"/>
              <a:gd name="T28" fmla="*/ 87777 w 462"/>
              <a:gd name="T29" fmla="*/ 23793 h 488"/>
              <a:gd name="T30" fmla="*/ 67971 w 462"/>
              <a:gd name="T31" fmla="*/ 31874 h 488"/>
              <a:gd name="T32" fmla="*/ 52216 w 462"/>
              <a:gd name="T33" fmla="*/ 23793 h 488"/>
              <a:gd name="T34" fmla="*/ 40062 w 462"/>
              <a:gd name="T35" fmla="*/ 31874 h 488"/>
              <a:gd name="T36" fmla="*/ 40062 w 462"/>
              <a:gd name="T37" fmla="*/ 47586 h 488"/>
              <a:gd name="T38" fmla="*/ 28359 w 462"/>
              <a:gd name="T39" fmla="*/ 63747 h 488"/>
              <a:gd name="T40" fmla="*/ 8102 w 462"/>
              <a:gd name="T41" fmla="*/ 71828 h 488"/>
              <a:gd name="T42" fmla="*/ 8102 w 462"/>
              <a:gd name="T43" fmla="*/ 83500 h 488"/>
              <a:gd name="T44" fmla="*/ 28359 w 462"/>
              <a:gd name="T45" fmla="*/ 99212 h 488"/>
              <a:gd name="T46" fmla="*/ 28359 w 462"/>
              <a:gd name="T47" fmla="*/ 119414 h 488"/>
              <a:gd name="T48" fmla="*/ 8102 w 462"/>
              <a:gd name="T49" fmla="*/ 135126 h 488"/>
              <a:gd name="T50" fmla="*/ 12154 w 462"/>
              <a:gd name="T51" fmla="*/ 143207 h 488"/>
              <a:gd name="T52" fmla="*/ 31960 w 462"/>
              <a:gd name="T53" fmla="*/ 147247 h 488"/>
              <a:gd name="T54" fmla="*/ 44113 w 462"/>
              <a:gd name="T55" fmla="*/ 163408 h 488"/>
              <a:gd name="T56" fmla="*/ 31960 w 462"/>
              <a:gd name="T57" fmla="*/ 198873 h 488"/>
              <a:gd name="T58" fmla="*/ 40062 w 462"/>
              <a:gd name="T59" fmla="*/ 206954 h 488"/>
              <a:gd name="T60" fmla="*/ 63919 w 462"/>
              <a:gd name="T61" fmla="*/ 190793 h 488"/>
              <a:gd name="T62" fmla="*/ 83725 w 462"/>
              <a:gd name="T63" fmla="*/ 194833 h 488"/>
              <a:gd name="T64" fmla="*/ 95879 w 462"/>
              <a:gd name="T65" fmla="*/ 210994 h 488"/>
              <a:gd name="T66" fmla="*/ 111634 w 462"/>
              <a:gd name="T67" fmla="*/ 210994 h 488"/>
              <a:gd name="T68" fmla="*/ 120186 w 462"/>
              <a:gd name="T69" fmla="*/ 190793 h 488"/>
              <a:gd name="T70" fmla="*/ 139992 w 462"/>
              <a:gd name="T71" fmla="*/ 183161 h 488"/>
              <a:gd name="T72" fmla="*/ 159798 w 462"/>
              <a:gd name="T73" fmla="*/ 194833 h 488"/>
              <a:gd name="T74" fmla="*/ 167901 w 462"/>
              <a:gd name="T75" fmla="*/ 187201 h 488"/>
              <a:gd name="T76" fmla="*/ 167901 w 462"/>
              <a:gd name="T77" fmla="*/ 167000 h 488"/>
              <a:gd name="T78" fmla="*/ 179604 w 462"/>
              <a:gd name="T79" fmla="*/ 151287 h 488"/>
              <a:gd name="T80" fmla="*/ 199410 w 462"/>
              <a:gd name="T81" fmla="*/ 147247 h 488"/>
              <a:gd name="T82" fmla="*/ 199410 w 462"/>
              <a:gd name="T83" fmla="*/ 135126 h 488"/>
              <a:gd name="T84" fmla="*/ 115685 w 462"/>
              <a:gd name="T85" fmla="*/ 155328 h 488"/>
              <a:gd name="T86" fmla="*/ 115685 w 462"/>
              <a:gd name="T87" fmla="*/ 155328 h 488"/>
              <a:gd name="T88" fmla="*/ 91828 w 462"/>
              <a:gd name="T89" fmla="*/ 155328 h 488"/>
              <a:gd name="T90" fmla="*/ 91828 w 462"/>
              <a:gd name="T91" fmla="*/ 131086 h 488"/>
              <a:gd name="T92" fmla="*/ 115685 w 462"/>
              <a:gd name="T93" fmla="*/ 131086 h 488"/>
              <a:gd name="T94" fmla="*/ 115685 w 462"/>
              <a:gd name="T95" fmla="*/ 155328 h 488"/>
              <a:gd name="T96" fmla="*/ 115685 w 462"/>
              <a:gd name="T97" fmla="*/ 119414 h 488"/>
              <a:gd name="T98" fmla="*/ 115685 w 462"/>
              <a:gd name="T99" fmla="*/ 119414 h 488"/>
              <a:gd name="T100" fmla="*/ 91828 w 462"/>
              <a:gd name="T101" fmla="*/ 119414 h 488"/>
              <a:gd name="T102" fmla="*/ 91828 w 462"/>
              <a:gd name="T103" fmla="*/ 59707 h 488"/>
              <a:gd name="T104" fmla="*/ 115685 w 462"/>
              <a:gd name="T105" fmla="*/ 59707 h 488"/>
              <a:gd name="T106" fmla="*/ 115685 w 462"/>
              <a:gd name="T107" fmla="*/ 119414 h 48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62" h="488">
                <a:moveTo>
                  <a:pt x="443" y="301"/>
                </a:moveTo>
                <a:lnTo>
                  <a:pt x="443" y="301"/>
                </a:lnTo>
                <a:cubicBezTo>
                  <a:pt x="408" y="266"/>
                  <a:pt x="408" y="266"/>
                  <a:pt x="408" y="266"/>
                </a:cubicBezTo>
                <a:cubicBezTo>
                  <a:pt x="390" y="248"/>
                  <a:pt x="390" y="230"/>
                  <a:pt x="408" y="221"/>
                </a:cubicBezTo>
                <a:cubicBezTo>
                  <a:pt x="443" y="186"/>
                  <a:pt x="443" y="186"/>
                  <a:pt x="443" y="186"/>
                </a:cubicBezTo>
                <a:cubicBezTo>
                  <a:pt x="461" y="168"/>
                  <a:pt x="452" y="160"/>
                  <a:pt x="443" y="160"/>
                </a:cubicBezTo>
                <a:cubicBezTo>
                  <a:pt x="381" y="151"/>
                  <a:pt x="381" y="151"/>
                  <a:pt x="381" y="151"/>
                </a:cubicBezTo>
                <a:cubicBezTo>
                  <a:pt x="364" y="151"/>
                  <a:pt x="355" y="142"/>
                  <a:pt x="364" y="124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9" y="27"/>
                  <a:pt x="390" y="17"/>
                  <a:pt x="381" y="27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292" y="80"/>
                  <a:pt x="275" y="71"/>
                  <a:pt x="267" y="53"/>
                </a:cubicBezTo>
                <a:cubicBezTo>
                  <a:pt x="248" y="17"/>
                  <a:pt x="248" y="17"/>
                  <a:pt x="248" y="17"/>
                </a:cubicBezTo>
                <a:cubicBezTo>
                  <a:pt x="239" y="0"/>
                  <a:pt x="222" y="0"/>
                  <a:pt x="213" y="17"/>
                </a:cubicBezTo>
                <a:cubicBezTo>
                  <a:pt x="195" y="53"/>
                  <a:pt x="195" y="53"/>
                  <a:pt x="195" y="53"/>
                </a:cubicBezTo>
                <a:cubicBezTo>
                  <a:pt x="186" y="71"/>
                  <a:pt x="169" y="71"/>
                  <a:pt x="151" y="71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98" y="45"/>
                  <a:pt x="80" y="53"/>
                  <a:pt x="89" y="71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24"/>
                  <a:pt x="80" y="142"/>
                  <a:pt x="63" y="142"/>
                </a:cubicBezTo>
                <a:cubicBezTo>
                  <a:pt x="18" y="160"/>
                  <a:pt x="18" y="160"/>
                  <a:pt x="18" y="160"/>
                </a:cubicBezTo>
                <a:cubicBezTo>
                  <a:pt x="9" y="160"/>
                  <a:pt x="0" y="168"/>
                  <a:pt x="18" y="186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71" y="230"/>
                  <a:pt x="71" y="248"/>
                  <a:pt x="63" y="266"/>
                </a:cubicBezTo>
                <a:cubicBezTo>
                  <a:pt x="18" y="301"/>
                  <a:pt x="18" y="301"/>
                  <a:pt x="18" y="301"/>
                </a:cubicBezTo>
                <a:cubicBezTo>
                  <a:pt x="0" y="311"/>
                  <a:pt x="9" y="319"/>
                  <a:pt x="27" y="319"/>
                </a:cubicBezTo>
                <a:cubicBezTo>
                  <a:pt x="71" y="328"/>
                  <a:pt x="71" y="328"/>
                  <a:pt x="71" y="328"/>
                </a:cubicBezTo>
                <a:cubicBezTo>
                  <a:pt x="89" y="328"/>
                  <a:pt x="98" y="346"/>
                  <a:pt x="98" y="364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63" y="461"/>
                  <a:pt x="71" y="461"/>
                  <a:pt x="89" y="461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60" y="417"/>
                  <a:pt x="177" y="417"/>
                  <a:pt x="186" y="434"/>
                </a:cubicBezTo>
                <a:cubicBezTo>
                  <a:pt x="213" y="470"/>
                  <a:pt x="213" y="470"/>
                  <a:pt x="213" y="470"/>
                </a:cubicBezTo>
                <a:cubicBezTo>
                  <a:pt x="222" y="487"/>
                  <a:pt x="239" y="478"/>
                  <a:pt x="248" y="470"/>
                </a:cubicBezTo>
                <a:cubicBezTo>
                  <a:pt x="267" y="425"/>
                  <a:pt x="267" y="425"/>
                  <a:pt x="267" y="425"/>
                </a:cubicBezTo>
                <a:cubicBezTo>
                  <a:pt x="275" y="408"/>
                  <a:pt x="292" y="408"/>
                  <a:pt x="311" y="408"/>
                </a:cubicBezTo>
                <a:cubicBezTo>
                  <a:pt x="355" y="434"/>
                  <a:pt x="355" y="434"/>
                  <a:pt x="355" y="434"/>
                </a:cubicBezTo>
                <a:cubicBezTo>
                  <a:pt x="364" y="443"/>
                  <a:pt x="381" y="434"/>
                  <a:pt x="373" y="417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364"/>
                  <a:pt x="390" y="346"/>
                  <a:pt x="399" y="337"/>
                </a:cubicBezTo>
                <a:cubicBezTo>
                  <a:pt x="443" y="328"/>
                  <a:pt x="443" y="328"/>
                  <a:pt x="443" y="328"/>
                </a:cubicBezTo>
                <a:cubicBezTo>
                  <a:pt x="452" y="319"/>
                  <a:pt x="461" y="311"/>
                  <a:pt x="443" y="301"/>
                </a:cubicBezTo>
                <a:close/>
                <a:moveTo>
                  <a:pt x="257" y="346"/>
                </a:moveTo>
                <a:lnTo>
                  <a:pt x="257" y="346"/>
                </a:lnTo>
                <a:cubicBezTo>
                  <a:pt x="204" y="346"/>
                  <a:pt x="204" y="346"/>
                  <a:pt x="204" y="346"/>
                </a:cubicBezTo>
                <a:cubicBezTo>
                  <a:pt x="204" y="292"/>
                  <a:pt x="204" y="292"/>
                  <a:pt x="204" y="292"/>
                </a:cubicBezTo>
                <a:cubicBezTo>
                  <a:pt x="257" y="292"/>
                  <a:pt x="257" y="292"/>
                  <a:pt x="257" y="292"/>
                </a:cubicBezTo>
                <a:lnTo>
                  <a:pt x="257" y="346"/>
                </a:lnTo>
                <a:close/>
                <a:moveTo>
                  <a:pt x="257" y="266"/>
                </a:moveTo>
                <a:lnTo>
                  <a:pt x="257" y="266"/>
                </a:lnTo>
                <a:cubicBezTo>
                  <a:pt x="204" y="266"/>
                  <a:pt x="204" y="266"/>
                  <a:pt x="204" y="266"/>
                </a:cubicBezTo>
                <a:cubicBezTo>
                  <a:pt x="204" y="133"/>
                  <a:pt x="204" y="133"/>
                  <a:pt x="204" y="133"/>
                </a:cubicBezTo>
                <a:cubicBezTo>
                  <a:pt x="257" y="133"/>
                  <a:pt x="257" y="133"/>
                  <a:pt x="257" y="133"/>
                </a:cubicBezTo>
                <a:lnTo>
                  <a:pt x="257" y="2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81" name="Freeform 115"/>
          <p:cNvSpPr>
            <a:spLocks noChangeArrowheads="1"/>
          </p:cNvSpPr>
          <p:nvPr/>
        </p:nvSpPr>
        <p:spPr bwMode="auto">
          <a:xfrm>
            <a:off x="1847850" y="3270250"/>
            <a:ext cx="179388" cy="223838"/>
          </a:xfrm>
          <a:custGeom>
            <a:avLst/>
            <a:gdLst>
              <a:gd name="T0" fmla="*/ 170867 w 400"/>
              <a:gd name="T1" fmla="*/ 55735 h 498"/>
              <a:gd name="T2" fmla="*/ 170867 w 400"/>
              <a:gd name="T3" fmla="*/ 55735 h 498"/>
              <a:gd name="T4" fmla="*/ 103597 w 400"/>
              <a:gd name="T5" fmla="*/ 4045 h 498"/>
              <a:gd name="T6" fmla="*/ 51574 w 400"/>
              <a:gd name="T7" fmla="*/ 67871 h 498"/>
              <a:gd name="T8" fmla="*/ 59647 w 400"/>
              <a:gd name="T9" fmla="*/ 95738 h 498"/>
              <a:gd name="T10" fmla="*/ 4036 w 400"/>
              <a:gd name="T11" fmla="*/ 182936 h 498"/>
              <a:gd name="T12" fmla="*/ 0 w 400"/>
              <a:gd name="T13" fmla="*/ 195072 h 498"/>
              <a:gd name="T14" fmla="*/ 4036 w 400"/>
              <a:gd name="T15" fmla="*/ 214849 h 498"/>
              <a:gd name="T16" fmla="*/ 12109 w 400"/>
              <a:gd name="T17" fmla="*/ 223389 h 498"/>
              <a:gd name="T18" fmla="*/ 27805 w 400"/>
              <a:gd name="T19" fmla="*/ 218894 h 498"/>
              <a:gd name="T20" fmla="*/ 39914 w 400"/>
              <a:gd name="T21" fmla="*/ 211253 h 498"/>
              <a:gd name="T22" fmla="*/ 63683 w 400"/>
              <a:gd name="T23" fmla="*/ 175295 h 498"/>
              <a:gd name="T24" fmla="*/ 63683 w 400"/>
              <a:gd name="T25" fmla="*/ 175295 h 498"/>
              <a:gd name="T26" fmla="*/ 79379 w 400"/>
              <a:gd name="T27" fmla="*/ 171250 h 498"/>
              <a:gd name="T28" fmla="*/ 103597 w 400"/>
              <a:gd name="T29" fmla="*/ 127651 h 498"/>
              <a:gd name="T30" fmla="*/ 131402 w 400"/>
              <a:gd name="T31" fmla="*/ 127651 h 498"/>
              <a:gd name="T32" fmla="*/ 170867 w 400"/>
              <a:gd name="T33" fmla="*/ 55735 h 498"/>
              <a:gd name="T34" fmla="*/ 143062 w 400"/>
              <a:gd name="T35" fmla="*/ 71466 h 498"/>
              <a:gd name="T36" fmla="*/ 143062 w 400"/>
              <a:gd name="T37" fmla="*/ 71466 h 498"/>
              <a:gd name="T38" fmla="*/ 114808 w 400"/>
              <a:gd name="T39" fmla="*/ 63825 h 498"/>
              <a:gd name="T40" fmla="*/ 99112 w 400"/>
              <a:gd name="T41" fmla="*/ 35958 h 498"/>
              <a:gd name="T42" fmla="*/ 139026 w 400"/>
              <a:gd name="T43" fmla="*/ 31913 h 498"/>
              <a:gd name="T44" fmla="*/ 143062 w 400"/>
              <a:gd name="T45" fmla="*/ 71466 h 4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00" h="498">
                <a:moveTo>
                  <a:pt x="381" y="124"/>
                </a:moveTo>
                <a:lnTo>
                  <a:pt x="381" y="124"/>
                </a:lnTo>
                <a:cubicBezTo>
                  <a:pt x="372" y="44"/>
                  <a:pt x="301" y="0"/>
                  <a:pt x="231" y="9"/>
                </a:cubicBezTo>
                <a:cubicBezTo>
                  <a:pt x="159" y="27"/>
                  <a:pt x="106" y="80"/>
                  <a:pt x="115" y="151"/>
                </a:cubicBezTo>
                <a:cubicBezTo>
                  <a:pt x="115" y="168"/>
                  <a:pt x="124" y="195"/>
                  <a:pt x="133" y="213"/>
                </a:cubicBezTo>
                <a:cubicBezTo>
                  <a:pt x="9" y="407"/>
                  <a:pt x="9" y="407"/>
                  <a:pt x="9" y="407"/>
                </a:cubicBezTo>
                <a:cubicBezTo>
                  <a:pt x="0" y="407"/>
                  <a:pt x="0" y="425"/>
                  <a:pt x="0" y="434"/>
                </a:cubicBezTo>
                <a:cubicBezTo>
                  <a:pt x="9" y="478"/>
                  <a:pt x="9" y="478"/>
                  <a:pt x="9" y="478"/>
                </a:cubicBezTo>
                <a:cubicBezTo>
                  <a:pt x="9" y="487"/>
                  <a:pt x="18" y="497"/>
                  <a:pt x="27" y="497"/>
                </a:cubicBezTo>
                <a:cubicBezTo>
                  <a:pt x="62" y="487"/>
                  <a:pt x="62" y="487"/>
                  <a:pt x="62" y="487"/>
                </a:cubicBezTo>
                <a:cubicBezTo>
                  <a:pt x="71" y="487"/>
                  <a:pt x="80" y="478"/>
                  <a:pt x="89" y="470"/>
                </a:cubicBezTo>
                <a:cubicBezTo>
                  <a:pt x="142" y="390"/>
                  <a:pt x="142" y="390"/>
                  <a:pt x="142" y="390"/>
                </a:cubicBezTo>
                <a:cubicBezTo>
                  <a:pt x="177" y="381"/>
                  <a:pt x="177" y="381"/>
                  <a:pt x="177" y="381"/>
                </a:cubicBezTo>
                <a:cubicBezTo>
                  <a:pt x="231" y="284"/>
                  <a:pt x="231" y="284"/>
                  <a:pt x="231" y="284"/>
                </a:cubicBezTo>
                <a:cubicBezTo>
                  <a:pt x="248" y="293"/>
                  <a:pt x="284" y="284"/>
                  <a:pt x="293" y="284"/>
                </a:cubicBezTo>
                <a:cubicBezTo>
                  <a:pt x="363" y="275"/>
                  <a:pt x="399" y="195"/>
                  <a:pt x="381" y="124"/>
                </a:cubicBezTo>
                <a:close/>
                <a:moveTo>
                  <a:pt x="319" y="159"/>
                </a:moveTo>
                <a:lnTo>
                  <a:pt x="319" y="159"/>
                </a:lnTo>
                <a:cubicBezTo>
                  <a:pt x="301" y="187"/>
                  <a:pt x="284" y="168"/>
                  <a:pt x="256" y="142"/>
                </a:cubicBezTo>
                <a:cubicBezTo>
                  <a:pt x="231" y="124"/>
                  <a:pt x="203" y="115"/>
                  <a:pt x="221" y="80"/>
                </a:cubicBezTo>
                <a:cubicBezTo>
                  <a:pt x="240" y="53"/>
                  <a:pt x="284" y="44"/>
                  <a:pt x="310" y="71"/>
                </a:cubicBezTo>
                <a:cubicBezTo>
                  <a:pt x="337" y="89"/>
                  <a:pt x="346" y="133"/>
                  <a:pt x="319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82" name="Freeform 116"/>
          <p:cNvSpPr>
            <a:spLocks noChangeArrowheads="1"/>
          </p:cNvSpPr>
          <p:nvPr/>
        </p:nvSpPr>
        <p:spPr bwMode="auto">
          <a:xfrm>
            <a:off x="3171825" y="2389188"/>
            <a:ext cx="200025" cy="206375"/>
          </a:xfrm>
          <a:custGeom>
            <a:avLst/>
            <a:gdLst>
              <a:gd name="T0" fmla="*/ 179798 w 445"/>
              <a:gd name="T1" fmla="*/ 71025 h 462"/>
              <a:gd name="T2" fmla="*/ 179798 w 445"/>
              <a:gd name="T3" fmla="*/ 71025 h 462"/>
              <a:gd name="T4" fmla="*/ 119566 w 445"/>
              <a:gd name="T5" fmla="*/ 3574 h 462"/>
              <a:gd name="T6" fmla="*/ 16182 w 445"/>
              <a:gd name="T7" fmla="*/ 110781 h 462"/>
              <a:gd name="T8" fmla="*/ 4045 w 445"/>
              <a:gd name="T9" fmla="*/ 142497 h 462"/>
              <a:gd name="T10" fmla="*/ 36409 w 445"/>
              <a:gd name="T11" fmla="*/ 158578 h 462"/>
              <a:gd name="T12" fmla="*/ 44050 w 445"/>
              <a:gd name="T13" fmla="*/ 154558 h 462"/>
              <a:gd name="T14" fmla="*/ 60232 w 445"/>
              <a:gd name="T15" fmla="*/ 166172 h 462"/>
              <a:gd name="T16" fmla="*/ 71919 w 445"/>
              <a:gd name="T17" fmla="*/ 193867 h 462"/>
              <a:gd name="T18" fmla="*/ 84055 w 445"/>
              <a:gd name="T19" fmla="*/ 201908 h 462"/>
              <a:gd name="T20" fmla="*/ 107879 w 445"/>
              <a:gd name="T21" fmla="*/ 193867 h 462"/>
              <a:gd name="T22" fmla="*/ 111924 w 445"/>
              <a:gd name="T23" fmla="*/ 185827 h 462"/>
              <a:gd name="T24" fmla="*/ 103833 w 445"/>
              <a:gd name="T25" fmla="*/ 174213 h 462"/>
              <a:gd name="T26" fmla="*/ 91697 w 445"/>
              <a:gd name="T27" fmla="*/ 150538 h 462"/>
              <a:gd name="T28" fmla="*/ 103833 w 445"/>
              <a:gd name="T29" fmla="*/ 138477 h 462"/>
              <a:gd name="T30" fmla="*/ 187439 w 445"/>
              <a:gd name="T31" fmla="*/ 158578 h 462"/>
              <a:gd name="T32" fmla="*/ 179798 w 445"/>
              <a:gd name="T33" fmla="*/ 71025 h 462"/>
              <a:gd name="T34" fmla="*/ 175303 w 445"/>
              <a:gd name="T35" fmla="*/ 138477 h 462"/>
              <a:gd name="T36" fmla="*/ 175303 w 445"/>
              <a:gd name="T37" fmla="*/ 138477 h 462"/>
              <a:gd name="T38" fmla="*/ 135747 w 445"/>
              <a:gd name="T39" fmla="*/ 91127 h 462"/>
              <a:gd name="T40" fmla="*/ 127656 w 445"/>
              <a:gd name="T41" fmla="*/ 27695 h 462"/>
              <a:gd name="T42" fmla="*/ 163616 w 445"/>
              <a:gd name="T43" fmla="*/ 79066 h 462"/>
              <a:gd name="T44" fmla="*/ 175303 w 445"/>
              <a:gd name="T45" fmla="*/ 138477 h 4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45" h="462">
                <a:moveTo>
                  <a:pt x="400" y="159"/>
                </a:moveTo>
                <a:lnTo>
                  <a:pt x="400" y="159"/>
                </a:lnTo>
                <a:cubicBezTo>
                  <a:pt x="364" y="71"/>
                  <a:pt x="302" y="0"/>
                  <a:pt x="266" y="8"/>
                </a:cubicBezTo>
                <a:cubicBezTo>
                  <a:pt x="213" y="36"/>
                  <a:pt x="302" y="142"/>
                  <a:pt x="36" y="248"/>
                </a:cubicBezTo>
                <a:cubicBezTo>
                  <a:pt x="9" y="257"/>
                  <a:pt x="0" y="292"/>
                  <a:pt x="9" y="319"/>
                </a:cubicBezTo>
                <a:cubicBezTo>
                  <a:pt x="18" y="337"/>
                  <a:pt x="53" y="363"/>
                  <a:pt x="81" y="355"/>
                </a:cubicBezTo>
                <a:lnTo>
                  <a:pt x="98" y="346"/>
                </a:lnTo>
                <a:cubicBezTo>
                  <a:pt x="116" y="372"/>
                  <a:pt x="134" y="355"/>
                  <a:pt x="134" y="372"/>
                </a:cubicBezTo>
                <a:cubicBezTo>
                  <a:pt x="143" y="390"/>
                  <a:pt x="160" y="425"/>
                  <a:pt x="160" y="434"/>
                </a:cubicBezTo>
                <a:cubicBezTo>
                  <a:pt x="169" y="443"/>
                  <a:pt x="178" y="461"/>
                  <a:pt x="187" y="452"/>
                </a:cubicBezTo>
                <a:cubicBezTo>
                  <a:pt x="196" y="452"/>
                  <a:pt x="231" y="443"/>
                  <a:pt x="240" y="434"/>
                </a:cubicBezTo>
                <a:cubicBezTo>
                  <a:pt x="257" y="434"/>
                  <a:pt x="257" y="425"/>
                  <a:pt x="249" y="416"/>
                </a:cubicBezTo>
                <a:cubicBezTo>
                  <a:pt x="249" y="408"/>
                  <a:pt x="231" y="399"/>
                  <a:pt x="231" y="390"/>
                </a:cubicBezTo>
                <a:cubicBezTo>
                  <a:pt x="222" y="381"/>
                  <a:pt x="213" y="346"/>
                  <a:pt x="204" y="337"/>
                </a:cubicBezTo>
                <a:cubicBezTo>
                  <a:pt x="196" y="328"/>
                  <a:pt x="213" y="310"/>
                  <a:pt x="231" y="310"/>
                </a:cubicBezTo>
                <a:cubicBezTo>
                  <a:pt x="355" y="302"/>
                  <a:pt x="373" y="372"/>
                  <a:pt x="417" y="355"/>
                </a:cubicBezTo>
                <a:cubicBezTo>
                  <a:pt x="444" y="346"/>
                  <a:pt x="444" y="248"/>
                  <a:pt x="400" y="159"/>
                </a:cubicBezTo>
                <a:close/>
                <a:moveTo>
                  <a:pt x="390" y="310"/>
                </a:moveTo>
                <a:lnTo>
                  <a:pt x="390" y="310"/>
                </a:lnTo>
                <a:cubicBezTo>
                  <a:pt x="381" y="310"/>
                  <a:pt x="328" y="275"/>
                  <a:pt x="302" y="204"/>
                </a:cubicBezTo>
                <a:cubicBezTo>
                  <a:pt x="275" y="133"/>
                  <a:pt x="275" y="62"/>
                  <a:pt x="284" y="62"/>
                </a:cubicBezTo>
                <a:cubicBezTo>
                  <a:pt x="293" y="62"/>
                  <a:pt x="337" y="106"/>
                  <a:pt x="364" y="177"/>
                </a:cubicBezTo>
                <a:cubicBezTo>
                  <a:pt x="400" y="248"/>
                  <a:pt x="390" y="302"/>
                  <a:pt x="390" y="3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83" name="Freeform 117"/>
          <p:cNvSpPr>
            <a:spLocks noChangeArrowheads="1"/>
          </p:cNvSpPr>
          <p:nvPr/>
        </p:nvSpPr>
        <p:spPr bwMode="auto">
          <a:xfrm>
            <a:off x="2722563" y="3286125"/>
            <a:ext cx="207962" cy="192088"/>
          </a:xfrm>
          <a:custGeom>
            <a:avLst/>
            <a:gdLst>
              <a:gd name="T0" fmla="*/ 119736 w 462"/>
              <a:gd name="T1" fmla="*/ 0 h 427"/>
              <a:gd name="T2" fmla="*/ 119736 w 462"/>
              <a:gd name="T3" fmla="*/ 0 h 427"/>
              <a:gd name="T4" fmla="*/ 119736 w 462"/>
              <a:gd name="T5" fmla="*/ 0 h 427"/>
              <a:gd name="T6" fmla="*/ 31960 w 462"/>
              <a:gd name="T7" fmla="*/ 35988 h 427"/>
              <a:gd name="T8" fmla="*/ 36011 w 462"/>
              <a:gd name="T9" fmla="*/ 64329 h 427"/>
              <a:gd name="T10" fmla="*/ 0 w 462"/>
              <a:gd name="T11" fmla="*/ 107965 h 427"/>
              <a:gd name="T12" fmla="*/ 51765 w 462"/>
              <a:gd name="T13" fmla="*/ 143504 h 427"/>
              <a:gd name="T14" fmla="*/ 103981 w 462"/>
              <a:gd name="T15" fmla="*/ 119661 h 427"/>
              <a:gd name="T16" fmla="*/ 103981 w 462"/>
              <a:gd name="T17" fmla="*/ 112014 h 427"/>
              <a:gd name="T18" fmla="*/ 119736 w 462"/>
              <a:gd name="T19" fmla="*/ 95819 h 427"/>
              <a:gd name="T20" fmla="*/ 135941 w 462"/>
              <a:gd name="T21" fmla="*/ 112014 h 427"/>
              <a:gd name="T22" fmla="*/ 119736 w 462"/>
              <a:gd name="T23" fmla="*/ 127759 h 427"/>
              <a:gd name="T24" fmla="*/ 51765 w 462"/>
              <a:gd name="T25" fmla="*/ 159698 h 427"/>
              <a:gd name="T26" fmla="*/ 51765 w 462"/>
              <a:gd name="T27" fmla="*/ 167346 h 427"/>
              <a:gd name="T28" fmla="*/ 119736 w 462"/>
              <a:gd name="T29" fmla="*/ 191638 h 427"/>
              <a:gd name="T30" fmla="*/ 119736 w 462"/>
              <a:gd name="T31" fmla="*/ 191638 h 427"/>
              <a:gd name="T32" fmla="*/ 183655 w 462"/>
              <a:gd name="T33" fmla="*/ 167346 h 427"/>
              <a:gd name="T34" fmla="*/ 203911 w 462"/>
              <a:gd name="T35" fmla="*/ 35988 h 427"/>
              <a:gd name="T36" fmla="*/ 119736 w 462"/>
              <a:gd name="T37" fmla="*/ 0 h 427"/>
              <a:gd name="T38" fmla="*/ 16205 w 462"/>
              <a:gd name="T39" fmla="*/ 103916 h 427"/>
              <a:gd name="T40" fmla="*/ 16205 w 462"/>
              <a:gd name="T41" fmla="*/ 103916 h 427"/>
              <a:gd name="T42" fmla="*/ 40062 w 462"/>
              <a:gd name="T43" fmla="*/ 80074 h 427"/>
              <a:gd name="T44" fmla="*/ 47714 w 462"/>
              <a:gd name="T45" fmla="*/ 127759 h 427"/>
              <a:gd name="T46" fmla="*/ 16205 w 462"/>
              <a:gd name="T47" fmla="*/ 103916 h 427"/>
              <a:gd name="T48" fmla="*/ 119736 w 462"/>
              <a:gd name="T49" fmla="*/ 59831 h 427"/>
              <a:gd name="T50" fmla="*/ 119736 w 462"/>
              <a:gd name="T51" fmla="*/ 59831 h 427"/>
              <a:gd name="T52" fmla="*/ 47714 w 462"/>
              <a:gd name="T53" fmla="*/ 35988 h 427"/>
              <a:gd name="T54" fmla="*/ 119736 w 462"/>
              <a:gd name="T55" fmla="*/ 16195 h 427"/>
              <a:gd name="T56" fmla="*/ 187256 w 462"/>
              <a:gd name="T57" fmla="*/ 35988 h 427"/>
              <a:gd name="T58" fmla="*/ 119736 w 462"/>
              <a:gd name="T59" fmla="*/ 59831 h 42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2" h="427">
                <a:moveTo>
                  <a:pt x="266" y="0"/>
                </a:moveTo>
                <a:lnTo>
                  <a:pt x="266" y="0"/>
                </a:lnTo>
                <a:cubicBezTo>
                  <a:pt x="142" y="0"/>
                  <a:pt x="62" y="45"/>
                  <a:pt x="71" y="80"/>
                </a:cubicBezTo>
                <a:cubicBezTo>
                  <a:pt x="71" y="89"/>
                  <a:pt x="71" y="116"/>
                  <a:pt x="80" y="143"/>
                </a:cubicBezTo>
                <a:cubicBezTo>
                  <a:pt x="18" y="169"/>
                  <a:pt x="0" y="205"/>
                  <a:pt x="0" y="240"/>
                </a:cubicBezTo>
                <a:cubicBezTo>
                  <a:pt x="9" y="275"/>
                  <a:pt x="36" y="311"/>
                  <a:pt x="115" y="319"/>
                </a:cubicBezTo>
                <a:cubicBezTo>
                  <a:pt x="151" y="319"/>
                  <a:pt x="204" y="302"/>
                  <a:pt x="231" y="266"/>
                </a:cubicBezTo>
                <a:cubicBezTo>
                  <a:pt x="231" y="258"/>
                  <a:pt x="231" y="249"/>
                  <a:pt x="231" y="249"/>
                </a:cubicBezTo>
                <a:cubicBezTo>
                  <a:pt x="231" y="222"/>
                  <a:pt x="249" y="213"/>
                  <a:pt x="266" y="213"/>
                </a:cubicBezTo>
                <a:cubicBezTo>
                  <a:pt x="284" y="213"/>
                  <a:pt x="302" y="222"/>
                  <a:pt x="302" y="249"/>
                </a:cubicBezTo>
                <a:cubicBezTo>
                  <a:pt x="302" y="266"/>
                  <a:pt x="284" y="284"/>
                  <a:pt x="266" y="284"/>
                </a:cubicBezTo>
                <a:cubicBezTo>
                  <a:pt x="222" y="328"/>
                  <a:pt x="169" y="355"/>
                  <a:pt x="115" y="355"/>
                </a:cubicBezTo>
                <a:cubicBezTo>
                  <a:pt x="115" y="364"/>
                  <a:pt x="115" y="364"/>
                  <a:pt x="115" y="372"/>
                </a:cubicBezTo>
                <a:cubicBezTo>
                  <a:pt x="115" y="381"/>
                  <a:pt x="178" y="426"/>
                  <a:pt x="266" y="426"/>
                </a:cubicBezTo>
                <a:cubicBezTo>
                  <a:pt x="355" y="426"/>
                  <a:pt x="408" y="381"/>
                  <a:pt x="408" y="372"/>
                </a:cubicBezTo>
                <a:cubicBezTo>
                  <a:pt x="416" y="355"/>
                  <a:pt x="453" y="116"/>
                  <a:pt x="453" y="80"/>
                </a:cubicBezTo>
                <a:cubicBezTo>
                  <a:pt x="461" y="45"/>
                  <a:pt x="381" y="0"/>
                  <a:pt x="266" y="0"/>
                </a:cubicBezTo>
                <a:close/>
                <a:moveTo>
                  <a:pt x="36" y="231"/>
                </a:moveTo>
                <a:lnTo>
                  <a:pt x="36" y="231"/>
                </a:lnTo>
                <a:cubicBezTo>
                  <a:pt x="36" y="222"/>
                  <a:pt x="53" y="196"/>
                  <a:pt x="89" y="178"/>
                </a:cubicBezTo>
                <a:cubicBezTo>
                  <a:pt x="89" y="213"/>
                  <a:pt x="98" y="249"/>
                  <a:pt x="106" y="284"/>
                </a:cubicBezTo>
                <a:cubicBezTo>
                  <a:pt x="62" y="275"/>
                  <a:pt x="44" y="258"/>
                  <a:pt x="36" y="231"/>
                </a:cubicBezTo>
                <a:close/>
                <a:moveTo>
                  <a:pt x="266" y="133"/>
                </a:moveTo>
                <a:lnTo>
                  <a:pt x="266" y="133"/>
                </a:lnTo>
                <a:cubicBezTo>
                  <a:pt x="178" y="133"/>
                  <a:pt x="106" y="98"/>
                  <a:pt x="106" y="80"/>
                </a:cubicBezTo>
                <a:cubicBezTo>
                  <a:pt x="106" y="71"/>
                  <a:pt x="178" y="36"/>
                  <a:pt x="266" y="36"/>
                </a:cubicBezTo>
                <a:cubicBezTo>
                  <a:pt x="355" y="36"/>
                  <a:pt x="416" y="71"/>
                  <a:pt x="416" y="80"/>
                </a:cubicBezTo>
                <a:cubicBezTo>
                  <a:pt x="416" y="98"/>
                  <a:pt x="355" y="133"/>
                  <a:pt x="266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84" name="Freeform 118"/>
          <p:cNvSpPr>
            <a:spLocks noChangeArrowheads="1"/>
          </p:cNvSpPr>
          <p:nvPr/>
        </p:nvSpPr>
        <p:spPr bwMode="auto">
          <a:xfrm>
            <a:off x="3179763" y="3286125"/>
            <a:ext cx="184150" cy="196850"/>
          </a:xfrm>
          <a:custGeom>
            <a:avLst/>
            <a:gdLst>
              <a:gd name="T0" fmla="*/ 115713 w 409"/>
              <a:gd name="T1" fmla="*/ 184208 h 436"/>
              <a:gd name="T2" fmla="*/ 115713 w 409"/>
              <a:gd name="T3" fmla="*/ 184208 h 436"/>
              <a:gd name="T4" fmla="*/ 123817 w 409"/>
              <a:gd name="T5" fmla="*/ 192335 h 436"/>
              <a:gd name="T6" fmla="*/ 167491 w 409"/>
              <a:gd name="T7" fmla="*/ 196399 h 436"/>
              <a:gd name="T8" fmla="*/ 176046 w 409"/>
              <a:gd name="T9" fmla="*/ 188272 h 436"/>
              <a:gd name="T10" fmla="*/ 176046 w 409"/>
              <a:gd name="T11" fmla="*/ 152152 h 436"/>
              <a:gd name="T12" fmla="*/ 119765 w 409"/>
              <a:gd name="T13" fmla="*/ 148089 h 436"/>
              <a:gd name="T14" fmla="*/ 115713 w 409"/>
              <a:gd name="T15" fmla="*/ 184208 h 436"/>
              <a:gd name="T16" fmla="*/ 8104 w 409"/>
              <a:gd name="T17" fmla="*/ 152152 h 436"/>
              <a:gd name="T18" fmla="*/ 8104 w 409"/>
              <a:gd name="T19" fmla="*/ 152152 h 436"/>
              <a:gd name="T20" fmla="*/ 8104 w 409"/>
              <a:gd name="T21" fmla="*/ 188272 h 436"/>
              <a:gd name="T22" fmla="*/ 15759 w 409"/>
              <a:gd name="T23" fmla="*/ 196399 h 436"/>
              <a:gd name="T24" fmla="*/ 59883 w 409"/>
              <a:gd name="T25" fmla="*/ 192335 h 436"/>
              <a:gd name="T26" fmla="*/ 67987 w 409"/>
              <a:gd name="T27" fmla="*/ 184208 h 436"/>
              <a:gd name="T28" fmla="*/ 63935 w 409"/>
              <a:gd name="T29" fmla="*/ 148089 h 436"/>
              <a:gd name="T30" fmla="*/ 8104 w 409"/>
              <a:gd name="T31" fmla="*/ 152152 h 436"/>
              <a:gd name="T32" fmla="*/ 0 w 409"/>
              <a:gd name="T33" fmla="*/ 92556 h 436"/>
              <a:gd name="T34" fmla="*/ 0 w 409"/>
              <a:gd name="T35" fmla="*/ 92556 h 436"/>
              <a:gd name="T36" fmla="*/ 4052 w 409"/>
              <a:gd name="T37" fmla="*/ 132287 h 436"/>
              <a:gd name="T38" fmla="*/ 59883 w 409"/>
              <a:gd name="T39" fmla="*/ 124160 h 436"/>
              <a:gd name="T40" fmla="*/ 59883 w 409"/>
              <a:gd name="T41" fmla="*/ 88492 h 436"/>
              <a:gd name="T42" fmla="*/ 59883 w 409"/>
              <a:gd name="T43" fmla="*/ 84429 h 436"/>
              <a:gd name="T44" fmla="*/ 91850 w 409"/>
              <a:gd name="T45" fmla="*/ 52373 h 436"/>
              <a:gd name="T46" fmla="*/ 123817 w 409"/>
              <a:gd name="T47" fmla="*/ 84429 h 436"/>
              <a:gd name="T48" fmla="*/ 123817 w 409"/>
              <a:gd name="T49" fmla="*/ 88492 h 436"/>
              <a:gd name="T50" fmla="*/ 119765 w 409"/>
              <a:gd name="T51" fmla="*/ 124160 h 436"/>
              <a:gd name="T52" fmla="*/ 179648 w 409"/>
              <a:gd name="T53" fmla="*/ 132287 h 436"/>
              <a:gd name="T54" fmla="*/ 183700 w 409"/>
              <a:gd name="T55" fmla="*/ 92556 h 436"/>
              <a:gd name="T56" fmla="*/ 183700 w 409"/>
              <a:gd name="T57" fmla="*/ 84429 h 436"/>
              <a:gd name="T58" fmla="*/ 91850 w 409"/>
              <a:gd name="T59" fmla="*/ 0 h 436"/>
              <a:gd name="T60" fmla="*/ 0 w 409"/>
              <a:gd name="T61" fmla="*/ 84429 h 436"/>
              <a:gd name="T62" fmla="*/ 0 w 409"/>
              <a:gd name="T63" fmla="*/ 92556 h 4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9" h="436">
                <a:moveTo>
                  <a:pt x="257" y="408"/>
                </a:moveTo>
                <a:lnTo>
                  <a:pt x="257" y="408"/>
                </a:lnTo>
                <a:cubicBezTo>
                  <a:pt x="257" y="417"/>
                  <a:pt x="266" y="426"/>
                  <a:pt x="275" y="426"/>
                </a:cubicBezTo>
                <a:cubicBezTo>
                  <a:pt x="372" y="435"/>
                  <a:pt x="372" y="435"/>
                  <a:pt x="372" y="435"/>
                </a:cubicBezTo>
                <a:cubicBezTo>
                  <a:pt x="382" y="435"/>
                  <a:pt x="382" y="426"/>
                  <a:pt x="391" y="417"/>
                </a:cubicBezTo>
                <a:cubicBezTo>
                  <a:pt x="391" y="337"/>
                  <a:pt x="391" y="337"/>
                  <a:pt x="391" y="337"/>
                </a:cubicBezTo>
                <a:cubicBezTo>
                  <a:pt x="266" y="328"/>
                  <a:pt x="266" y="328"/>
                  <a:pt x="266" y="328"/>
                </a:cubicBezTo>
                <a:lnTo>
                  <a:pt x="257" y="408"/>
                </a:lnTo>
                <a:close/>
                <a:moveTo>
                  <a:pt x="18" y="337"/>
                </a:moveTo>
                <a:lnTo>
                  <a:pt x="18" y="337"/>
                </a:lnTo>
                <a:cubicBezTo>
                  <a:pt x="18" y="417"/>
                  <a:pt x="18" y="417"/>
                  <a:pt x="18" y="417"/>
                </a:cubicBezTo>
                <a:cubicBezTo>
                  <a:pt x="18" y="426"/>
                  <a:pt x="27" y="435"/>
                  <a:pt x="35" y="435"/>
                </a:cubicBezTo>
                <a:cubicBezTo>
                  <a:pt x="133" y="426"/>
                  <a:pt x="133" y="426"/>
                  <a:pt x="133" y="426"/>
                </a:cubicBezTo>
                <a:cubicBezTo>
                  <a:pt x="142" y="426"/>
                  <a:pt x="151" y="417"/>
                  <a:pt x="151" y="408"/>
                </a:cubicBezTo>
                <a:cubicBezTo>
                  <a:pt x="142" y="328"/>
                  <a:pt x="142" y="328"/>
                  <a:pt x="142" y="328"/>
                </a:cubicBezTo>
                <a:lnTo>
                  <a:pt x="18" y="337"/>
                </a:lnTo>
                <a:close/>
                <a:moveTo>
                  <a:pt x="0" y="205"/>
                </a:moveTo>
                <a:lnTo>
                  <a:pt x="0" y="205"/>
                </a:lnTo>
                <a:cubicBezTo>
                  <a:pt x="9" y="293"/>
                  <a:pt x="9" y="293"/>
                  <a:pt x="9" y="293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196"/>
                  <a:pt x="133" y="196"/>
                  <a:pt x="133" y="196"/>
                </a:cubicBezTo>
                <a:lnTo>
                  <a:pt x="133" y="187"/>
                </a:lnTo>
                <a:cubicBezTo>
                  <a:pt x="133" y="152"/>
                  <a:pt x="160" y="116"/>
                  <a:pt x="204" y="116"/>
                </a:cubicBezTo>
                <a:cubicBezTo>
                  <a:pt x="248" y="116"/>
                  <a:pt x="275" y="152"/>
                  <a:pt x="275" y="187"/>
                </a:cubicBezTo>
                <a:lnTo>
                  <a:pt x="275" y="196"/>
                </a:lnTo>
                <a:cubicBezTo>
                  <a:pt x="266" y="275"/>
                  <a:pt x="266" y="275"/>
                  <a:pt x="266" y="275"/>
                </a:cubicBezTo>
                <a:cubicBezTo>
                  <a:pt x="399" y="293"/>
                  <a:pt x="399" y="293"/>
                  <a:pt x="399" y="293"/>
                </a:cubicBezTo>
                <a:cubicBezTo>
                  <a:pt x="408" y="205"/>
                  <a:pt x="408" y="205"/>
                  <a:pt x="408" y="205"/>
                </a:cubicBezTo>
                <a:cubicBezTo>
                  <a:pt x="408" y="196"/>
                  <a:pt x="408" y="196"/>
                  <a:pt x="408" y="187"/>
                </a:cubicBezTo>
                <a:cubicBezTo>
                  <a:pt x="408" y="80"/>
                  <a:pt x="319" y="0"/>
                  <a:pt x="204" y="0"/>
                </a:cubicBezTo>
                <a:cubicBezTo>
                  <a:pt x="88" y="0"/>
                  <a:pt x="0" y="80"/>
                  <a:pt x="0" y="187"/>
                </a:cubicBezTo>
                <a:cubicBezTo>
                  <a:pt x="0" y="196"/>
                  <a:pt x="0" y="196"/>
                  <a:pt x="0" y="2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85" name="Freeform 119"/>
          <p:cNvSpPr>
            <a:spLocks noChangeArrowheads="1"/>
          </p:cNvSpPr>
          <p:nvPr/>
        </p:nvSpPr>
        <p:spPr bwMode="auto">
          <a:xfrm>
            <a:off x="5384800" y="3282950"/>
            <a:ext cx="223838" cy="200025"/>
          </a:xfrm>
          <a:custGeom>
            <a:avLst/>
            <a:gdLst>
              <a:gd name="T0" fmla="*/ 199518 w 497"/>
              <a:gd name="T1" fmla="*/ 31535 h 444"/>
              <a:gd name="T2" fmla="*/ 199518 w 497"/>
              <a:gd name="T3" fmla="*/ 31535 h 444"/>
              <a:gd name="T4" fmla="*/ 191861 w 497"/>
              <a:gd name="T5" fmla="*/ 31535 h 444"/>
              <a:gd name="T6" fmla="*/ 191861 w 497"/>
              <a:gd name="T7" fmla="*/ 199574 h 444"/>
              <a:gd name="T8" fmla="*/ 199518 w 497"/>
              <a:gd name="T9" fmla="*/ 199574 h 444"/>
              <a:gd name="T10" fmla="*/ 223388 w 497"/>
              <a:gd name="T11" fmla="*/ 179302 h 444"/>
              <a:gd name="T12" fmla="*/ 223388 w 497"/>
              <a:gd name="T13" fmla="*/ 55863 h 444"/>
              <a:gd name="T14" fmla="*/ 199518 w 497"/>
              <a:gd name="T15" fmla="*/ 31535 h 444"/>
              <a:gd name="T16" fmla="*/ 0 w 497"/>
              <a:gd name="T17" fmla="*/ 55863 h 444"/>
              <a:gd name="T18" fmla="*/ 0 w 497"/>
              <a:gd name="T19" fmla="*/ 55863 h 444"/>
              <a:gd name="T20" fmla="*/ 0 w 497"/>
              <a:gd name="T21" fmla="*/ 179302 h 444"/>
              <a:gd name="T22" fmla="*/ 23870 w 497"/>
              <a:gd name="T23" fmla="*/ 199574 h 444"/>
              <a:gd name="T24" fmla="*/ 31977 w 497"/>
              <a:gd name="T25" fmla="*/ 199574 h 444"/>
              <a:gd name="T26" fmla="*/ 31977 w 497"/>
              <a:gd name="T27" fmla="*/ 31535 h 444"/>
              <a:gd name="T28" fmla="*/ 23870 w 497"/>
              <a:gd name="T29" fmla="*/ 31535 h 444"/>
              <a:gd name="T30" fmla="*/ 0 w 497"/>
              <a:gd name="T31" fmla="*/ 55863 h 444"/>
              <a:gd name="T32" fmla="*/ 151777 w 497"/>
              <a:gd name="T33" fmla="*/ 11713 h 444"/>
              <a:gd name="T34" fmla="*/ 151777 w 497"/>
              <a:gd name="T35" fmla="*/ 11713 h 444"/>
              <a:gd name="T36" fmla="*/ 111694 w 497"/>
              <a:gd name="T37" fmla="*/ 0 h 444"/>
              <a:gd name="T38" fmla="*/ 72061 w 497"/>
              <a:gd name="T39" fmla="*/ 11713 h 444"/>
              <a:gd name="T40" fmla="*/ 72061 w 497"/>
              <a:gd name="T41" fmla="*/ 31535 h 444"/>
              <a:gd name="T42" fmla="*/ 48190 w 497"/>
              <a:gd name="T43" fmla="*/ 31535 h 444"/>
              <a:gd name="T44" fmla="*/ 48190 w 497"/>
              <a:gd name="T45" fmla="*/ 199574 h 444"/>
              <a:gd name="T46" fmla="*/ 175648 w 497"/>
              <a:gd name="T47" fmla="*/ 199574 h 444"/>
              <a:gd name="T48" fmla="*/ 175648 w 497"/>
              <a:gd name="T49" fmla="*/ 31535 h 444"/>
              <a:gd name="T50" fmla="*/ 151777 w 497"/>
              <a:gd name="T51" fmla="*/ 31535 h 444"/>
              <a:gd name="T52" fmla="*/ 151777 w 497"/>
              <a:gd name="T53" fmla="*/ 11713 h 444"/>
              <a:gd name="T54" fmla="*/ 135564 w 497"/>
              <a:gd name="T55" fmla="*/ 31535 h 444"/>
              <a:gd name="T56" fmla="*/ 135564 w 497"/>
              <a:gd name="T57" fmla="*/ 31535 h 444"/>
              <a:gd name="T58" fmla="*/ 87824 w 497"/>
              <a:gd name="T59" fmla="*/ 31535 h 444"/>
              <a:gd name="T60" fmla="*/ 87824 w 497"/>
              <a:gd name="T61" fmla="*/ 19822 h 444"/>
              <a:gd name="T62" fmla="*/ 111694 w 497"/>
              <a:gd name="T63" fmla="*/ 11713 h 444"/>
              <a:gd name="T64" fmla="*/ 135564 w 497"/>
              <a:gd name="T65" fmla="*/ 19822 h 444"/>
              <a:gd name="T66" fmla="*/ 135564 w 497"/>
              <a:gd name="T67" fmla="*/ 31535 h 4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4">
                <a:moveTo>
                  <a:pt x="443" y="70"/>
                </a:moveTo>
                <a:lnTo>
                  <a:pt x="443" y="70"/>
                </a:lnTo>
                <a:cubicBezTo>
                  <a:pt x="426" y="70"/>
                  <a:pt x="426" y="70"/>
                  <a:pt x="426" y="70"/>
                </a:cubicBezTo>
                <a:cubicBezTo>
                  <a:pt x="426" y="443"/>
                  <a:pt x="426" y="443"/>
                  <a:pt x="426" y="443"/>
                </a:cubicBezTo>
                <a:cubicBezTo>
                  <a:pt x="443" y="443"/>
                  <a:pt x="443" y="443"/>
                  <a:pt x="443" y="443"/>
                </a:cubicBezTo>
                <a:cubicBezTo>
                  <a:pt x="479" y="443"/>
                  <a:pt x="496" y="425"/>
                  <a:pt x="496" y="398"/>
                </a:cubicBezTo>
                <a:cubicBezTo>
                  <a:pt x="496" y="124"/>
                  <a:pt x="496" y="124"/>
                  <a:pt x="496" y="124"/>
                </a:cubicBezTo>
                <a:cubicBezTo>
                  <a:pt x="496" y="97"/>
                  <a:pt x="479" y="70"/>
                  <a:pt x="443" y="70"/>
                </a:cubicBezTo>
                <a:close/>
                <a:moveTo>
                  <a:pt x="0" y="124"/>
                </a:moveTo>
                <a:lnTo>
                  <a:pt x="0" y="124"/>
                </a:lnTo>
                <a:cubicBezTo>
                  <a:pt x="0" y="398"/>
                  <a:pt x="0" y="398"/>
                  <a:pt x="0" y="398"/>
                </a:cubicBezTo>
                <a:cubicBezTo>
                  <a:pt x="0" y="425"/>
                  <a:pt x="26" y="443"/>
                  <a:pt x="53" y="443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71" y="70"/>
                  <a:pt x="71" y="70"/>
                  <a:pt x="71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26" y="70"/>
                  <a:pt x="0" y="97"/>
                  <a:pt x="0" y="124"/>
                </a:cubicBezTo>
                <a:close/>
                <a:moveTo>
                  <a:pt x="337" y="26"/>
                </a:moveTo>
                <a:lnTo>
                  <a:pt x="337" y="26"/>
                </a:lnTo>
                <a:cubicBezTo>
                  <a:pt x="319" y="17"/>
                  <a:pt x="292" y="0"/>
                  <a:pt x="248" y="0"/>
                </a:cubicBezTo>
                <a:cubicBezTo>
                  <a:pt x="204" y="0"/>
                  <a:pt x="177" y="17"/>
                  <a:pt x="160" y="2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443"/>
                  <a:pt x="107" y="443"/>
                  <a:pt x="107" y="443"/>
                </a:cubicBezTo>
                <a:cubicBezTo>
                  <a:pt x="390" y="443"/>
                  <a:pt x="390" y="443"/>
                  <a:pt x="390" y="443"/>
                </a:cubicBezTo>
                <a:cubicBezTo>
                  <a:pt x="390" y="70"/>
                  <a:pt x="390" y="70"/>
                  <a:pt x="390" y="70"/>
                </a:cubicBezTo>
                <a:cubicBezTo>
                  <a:pt x="337" y="70"/>
                  <a:pt x="337" y="70"/>
                  <a:pt x="337" y="70"/>
                </a:cubicBezTo>
                <a:lnTo>
                  <a:pt x="337" y="26"/>
                </a:lnTo>
                <a:close/>
                <a:moveTo>
                  <a:pt x="301" y="70"/>
                </a:moveTo>
                <a:lnTo>
                  <a:pt x="301" y="70"/>
                </a:lnTo>
                <a:cubicBezTo>
                  <a:pt x="195" y="70"/>
                  <a:pt x="195" y="70"/>
                  <a:pt x="195" y="70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204" y="35"/>
                  <a:pt x="222" y="26"/>
                  <a:pt x="248" y="26"/>
                </a:cubicBezTo>
                <a:cubicBezTo>
                  <a:pt x="275" y="26"/>
                  <a:pt x="292" y="35"/>
                  <a:pt x="301" y="44"/>
                </a:cubicBezTo>
                <a:lnTo>
                  <a:pt x="301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86" name="Freeform 120"/>
          <p:cNvSpPr>
            <a:spLocks noChangeArrowheads="1"/>
          </p:cNvSpPr>
          <p:nvPr/>
        </p:nvSpPr>
        <p:spPr bwMode="auto">
          <a:xfrm>
            <a:off x="4987925" y="2828925"/>
            <a:ext cx="127000" cy="215900"/>
          </a:xfrm>
          <a:custGeom>
            <a:avLst/>
            <a:gdLst>
              <a:gd name="T0" fmla="*/ 67314 w 283"/>
              <a:gd name="T1" fmla="*/ 4057 h 479"/>
              <a:gd name="T2" fmla="*/ 67314 w 283"/>
              <a:gd name="T3" fmla="*/ 4057 h 479"/>
              <a:gd name="T4" fmla="*/ 59237 w 283"/>
              <a:gd name="T5" fmla="*/ 4057 h 479"/>
              <a:gd name="T6" fmla="*/ 0 w 283"/>
              <a:gd name="T7" fmla="*/ 155502 h 479"/>
              <a:gd name="T8" fmla="*/ 63276 w 283"/>
              <a:gd name="T9" fmla="*/ 215449 h 479"/>
              <a:gd name="T10" fmla="*/ 126551 w 283"/>
              <a:gd name="T11" fmla="*/ 155502 h 479"/>
              <a:gd name="T12" fmla="*/ 67314 w 283"/>
              <a:gd name="T13" fmla="*/ 4057 h 479"/>
              <a:gd name="T14" fmla="*/ 55198 w 283"/>
              <a:gd name="T15" fmla="*/ 91949 h 479"/>
              <a:gd name="T16" fmla="*/ 55198 w 283"/>
              <a:gd name="T17" fmla="*/ 91949 h 479"/>
              <a:gd name="T18" fmla="*/ 55198 w 283"/>
              <a:gd name="T19" fmla="*/ 99611 h 479"/>
              <a:gd name="T20" fmla="*/ 43530 w 283"/>
              <a:gd name="T21" fmla="*/ 151446 h 479"/>
              <a:gd name="T22" fmla="*/ 31413 w 283"/>
              <a:gd name="T23" fmla="*/ 167672 h 479"/>
              <a:gd name="T24" fmla="*/ 19746 w 283"/>
              <a:gd name="T25" fmla="*/ 155502 h 479"/>
              <a:gd name="T26" fmla="*/ 39491 w 283"/>
              <a:gd name="T27" fmla="*/ 99611 h 479"/>
              <a:gd name="T28" fmla="*/ 51159 w 283"/>
              <a:gd name="T29" fmla="*/ 87442 h 479"/>
              <a:gd name="T30" fmla="*/ 55198 w 283"/>
              <a:gd name="T31" fmla="*/ 87442 h 479"/>
              <a:gd name="T32" fmla="*/ 55198 w 283"/>
              <a:gd name="T33" fmla="*/ 91949 h 4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83" h="479">
                <a:moveTo>
                  <a:pt x="150" y="9"/>
                </a:moveTo>
                <a:lnTo>
                  <a:pt x="150" y="9"/>
                </a:lnTo>
                <a:cubicBezTo>
                  <a:pt x="150" y="0"/>
                  <a:pt x="141" y="0"/>
                  <a:pt x="132" y="9"/>
                </a:cubicBezTo>
                <a:cubicBezTo>
                  <a:pt x="114" y="185"/>
                  <a:pt x="0" y="221"/>
                  <a:pt x="0" y="345"/>
                </a:cubicBezTo>
                <a:cubicBezTo>
                  <a:pt x="0" y="416"/>
                  <a:pt x="70" y="478"/>
                  <a:pt x="141" y="478"/>
                </a:cubicBezTo>
                <a:cubicBezTo>
                  <a:pt x="220" y="478"/>
                  <a:pt x="282" y="416"/>
                  <a:pt x="282" y="345"/>
                </a:cubicBezTo>
                <a:cubicBezTo>
                  <a:pt x="282" y="221"/>
                  <a:pt x="167" y="185"/>
                  <a:pt x="150" y="9"/>
                </a:cubicBezTo>
                <a:close/>
                <a:moveTo>
                  <a:pt x="123" y="204"/>
                </a:moveTo>
                <a:lnTo>
                  <a:pt x="123" y="204"/>
                </a:lnTo>
                <a:cubicBezTo>
                  <a:pt x="123" y="204"/>
                  <a:pt x="123" y="213"/>
                  <a:pt x="123" y="221"/>
                </a:cubicBezTo>
                <a:cubicBezTo>
                  <a:pt x="114" y="257"/>
                  <a:pt x="97" y="292"/>
                  <a:pt x="97" y="336"/>
                </a:cubicBezTo>
                <a:cubicBezTo>
                  <a:pt x="97" y="363"/>
                  <a:pt x="88" y="372"/>
                  <a:pt x="70" y="372"/>
                </a:cubicBezTo>
                <a:cubicBezTo>
                  <a:pt x="53" y="372"/>
                  <a:pt x="44" y="363"/>
                  <a:pt x="44" y="345"/>
                </a:cubicBezTo>
                <a:cubicBezTo>
                  <a:pt x="44" y="292"/>
                  <a:pt x="70" y="257"/>
                  <a:pt x="88" y="221"/>
                </a:cubicBezTo>
                <a:cubicBezTo>
                  <a:pt x="97" y="213"/>
                  <a:pt x="106" y="204"/>
                  <a:pt x="114" y="194"/>
                </a:cubicBezTo>
                <a:lnTo>
                  <a:pt x="123" y="194"/>
                </a:lnTo>
                <a:lnTo>
                  <a:pt x="123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88" name="Freeform 122"/>
          <p:cNvSpPr>
            <a:spLocks noChangeArrowheads="1"/>
          </p:cNvSpPr>
          <p:nvPr/>
        </p:nvSpPr>
        <p:spPr bwMode="auto">
          <a:xfrm>
            <a:off x="3616325" y="3298825"/>
            <a:ext cx="200025" cy="168275"/>
          </a:xfrm>
          <a:custGeom>
            <a:avLst/>
            <a:gdLst>
              <a:gd name="T0" fmla="*/ 195520 w 444"/>
              <a:gd name="T1" fmla="*/ 96093 h 373"/>
              <a:gd name="T2" fmla="*/ 195520 w 444"/>
              <a:gd name="T3" fmla="*/ 96093 h 373"/>
              <a:gd name="T4" fmla="*/ 159479 w 444"/>
              <a:gd name="T5" fmla="*/ 12181 h 373"/>
              <a:gd name="T6" fmla="*/ 143712 w 444"/>
              <a:gd name="T7" fmla="*/ 0 h 373"/>
              <a:gd name="T8" fmla="*/ 55863 w 444"/>
              <a:gd name="T9" fmla="*/ 0 h 373"/>
              <a:gd name="T10" fmla="*/ 36041 w 444"/>
              <a:gd name="T11" fmla="*/ 12181 h 373"/>
              <a:gd name="T12" fmla="*/ 4055 w 444"/>
              <a:gd name="T13" fmla="*/ 96093 h 373"/>
              <a:gd name="T14" fmla="*/ 0 w 444"/>
              <a:gd name="T15" fmla="*/ 115943 h 373"/>
              <a:gd name="T16" fmla="*/ 8109 w 444"/>
              <a:gd name="T17" fmla="*/ 155643 h 373"/>
              <a:gd name="T18" fmla="*/ 20273 w 444"/>
              <a:gd name="T19" fmla="*/ 167824 h 373"/>
              <a:gd name="T20" fmla="*/ 179752 w 444"/>
              <a:gd name="T21" fmla="*/ 167824 h 373"/>
              <a:gd name="T22" fmla="*/ 191465 w 444"/>
              <a:gd name="T23" fmla="*/ 155643 h 373"/>
              <a:gd name="T24" fmla="*/ 199574 w 444"/>
              <a:gd name="T25" fmla="*/ 115943 h 373"/>
              <a:gd name="T26" fmla="*/ 195520 w 444"/>
              <a:gd name="T27" fmla="*/ 96093 h 373"/>
              <a:gd name="T28" fmla="*/ 179752 w 444"/>
              <a:gd name="T29" fmla="*/ 124063 h 373"/>
              <a:gd name="T30" fmla="*/ 179752 w 444"/>
              <a:gd name="T31" fmla="*/ 124063 h 373"/>
              <a:gd name="T32" fmla="*/ 179752 w 444"/>
              <a:gd name="T33" fmla="*/ 139853 h 373"/>
              <a:gd name="T34" fmla="*/ 167589 w 444"/>
              <a:gd name="T35" fmla="*/ 152034 h 373"/>
              <a:gd name="T36" fmla="*/ 31986 w 444"/>
              <a:gd name="T37" fmla="*/ 152034 h 373"/>
              <a:gd name="T38" fmla="*/ 20273 w 444"/>
              <a:gd name="T39" fmla="*/ 139853 h 373"/>
              <a:gd name="T40" fmla="*/ 15768 w 444"/>
              <a:gd name="T41" fmla="*/ 124063 h 373"/>
              <a:gd name="T42" fmla="*/ 27931 w 444"/>
              <a:gd name="T43" fmla="*/ 111883 h 373"/>
              <a:gd name="T44" fmla="*/ 171643 w 444"/>
              <a:gd name="T45" fmla="*/ 111883 h 373"/>
              <a:gd name="T46" fmla="*/ 179752 w 444"/>
              <a:gd name="T47" fmla="*/ 124063 h 3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44" h="373">
                <a:moveTo>
                  <a:pt x="434" y="213"/>
                </a:moveTo>
                <a:lnTo>
                  <a:pt x="434" y="213"/>
                </a:lnTo>
                <a:cubicBezTo>
                  <a:pt x="354" y="27"/>
                  <a:pt x="354" y="27"/>
                  <a:pt x="354" y="27"/>
                </a:cubicBezTo>
                <a:cubicBezTo>
                  <a:pt x="354" y="9"/>
                  <a:pt x="337" y="0"/>
                  <a:pt x="319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6" y="0"/>
                  <a:pt x="89" y="9"/>
                  <a:pt x="80" y="2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8"/>
                  <a:pt x="0" y="257"/>
                </a:cubicBezTo>
                <a:cubicBezTo>
                  <a:pt x="18" y="345"/>
                  <a:pt x="18" y="345"/>
                  <a:pt x="18" y="345"/>
                </a:cubicBezTo>
                <a:cubicBezTo>
                  <a:pt x="18" y="363"/>
                  <a:pt x="35" y="372"/>
                  <a:pt x="45" y="372"/>
                </a:cubicBezTo>
                <a:cubicBezTo>
                  <a:pt x="399" y="372"/>
                  <a:pt x="399" y="372"/>
                  <a:pt x="399" y="372"/>
                </a:cubicBezTo>
                <a:cubicBezTo>
                  <a:pt x="408" y="372"/>
                  <a:pt x="425" y="363"/>
                  <a:pt x="425" y="345"/>
                </a:cubicBezTo>
                <a:cubicBezTo>
                  <a:pt x="443" y="257"/>
                  <a:pt x="443" y="257"/>
                  <a:pt x="443" y="257"/>
                </a:cubicBezTo>
                <a:cubicBezTo>
                  <a:pt x="443" y="248"/>
                  <a:pt x="443" y="222"/>
                  <a:pt x="434" y="213"/>
                </a:cubicBezTo>
                <a:close/>
                <a:moveTo>
                  <a:pt x="399" y="275"/>
                </a:moveTo>
                <a:lnTo>
                  <a:pt x="399" y="275"/>
                </a:lnTo>
                <a:cubicBezTo>
                  <a:pt x="399" y="310"/>
                  <a:pt x="399" y="310"/>
                  <a:pt x="399" y="310"/>
                </a:cubicBezTo>
                <a:cubicBezTo>
                  <a:pt x="399" y="328"/>
                  <a:pt x="381" y="337"/>
                  <a:pt x="372" y="337"/>
                </a:cubicBezTo>
                <a:cubicBezTo>
                  <a:pt x="71" y="337"/>
                  <a:pt x="71" y="337"/>
                  <a:pt x="71" y="337"/>
                </a:cubicBezTo>
                <a:cubicBezTo>
                  <a:pt x="62" y="337"/>
                  <a:pt x="45" y="328"/>
                  <a:pt x="45" y="310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35" y="266"/>
                  <a:pt x="45" y="248"/>
                  <a:pt x="62" y="248"/>
                </a:cubicBezTo>
                <a:cubicBezTo>
                  <a:pt x="381" y="248"/>
                  <a:pt x="381" y="248"/>
                  <a:pt x="381" y="248"/>
                </a:cubicBezTo>
                <a:cubicBezTo>
                  <a:pt x="399" y="248"/>
                  <a:pt x="408" y="266"/>
                  <a:pt x="399" y="2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89" name="Freeform 123"/>
          <p:cNvSpPr>
            <a:spLocks noChangeArrowheads="1"/>
          </p:cNvSpPr>
          <p:nvPr/>
        </p:nvSpPr>
        <p:spPr bwMode="auto">
          <a:xfrm>
            <a:off x="4506913" y="3275013"/>
            <a:ext cx="203200" cy="207962"/>
          </a:xfrm>
          <a:custGeom>
            <a:avLst/>
            <a:gdLst>
              <a:gd name="T0" fmla="*/ 123628 w 452"/>
              <a:gd name="T1" fmla="*/ 135490 h 462"/>
              <a:gd name="T2" fmla="*/ 123628 w 452"/>
              <a:gd name="T3" fmla="*/ 135490 h 462"/>
              <a:gd name="T4" fmla="*/ 195108 w 452"/>
              <a:gd name="T5" fmla="*/ 11703 h 462"/>
              <a:gd name="T6" fmla="*/ 195108 w 452"/>
              <a:gd name="T7" fmla="*/ 8102 h 462"/>
              <a:gd name="T8" fmla="*/ 191062 w 452"/>
              <a:gd name="T9" fmla="*/ 8102 h 462"/>
              <a:gd name="T10" fmla="*/ 71480 w 452"/>
              <a:gd name="T11" fmla="*/ 80124 h 462"/>
              <a:gd name="T12" fmla="*/ 4046 w 452"/>
              <a:gd name="T13" fmla="*/ 135490 h 462"/>
              <a:gd name="T14" fmla="*/ 15735 w 452"/>
              <a:gd name="T15" fmla="*/ 147644 h 462"/>
              <a:gd name="T16" fmla="*/ 39561 w 452"/>
              <a:gd name="T17" fmla="*/ 139542 h 462"/>
              <a:gd name="T18" fmla="*/ 67883 w 452"/>
              <a:gd name="T19" fmla="*/ 167450 h 462"/>
              <a:gd name="T20" fmla="*/ 59791 w 452"/>
              <a:gd name="T21" fmla="*/ 191307 h 462"/>
              <a:gd name="T22" fmla="*/ 67883 w 452"/>
              <a:gd name="T23" fmla="*/ 203461 h 462"/>
              <a:gd name="T24" fmla="*/ 123628 w 452"/>
              <a:gd name="T25" fmla="*/ 135490 h 462"/>
              <a:gd name="T26" fmla="*/ 135317 w 452"/>
              <a:gd name="T27" fmla="*/ 67520 h 462"/>
              <a:gd name="T28" fmla="*/ 135317 w 452"/>
              <a:gd name="T29" fmla="*/ 67520 h 462"/>
              <a:gd name="T30" fmla="*/ 135317 w 452"/>
              <a:gd name="T31" fmla="*/ 43663 h 462"/>
              <a:gd name="T32" fmla="*/ 159143 w 452"/>
              <a:gd name="T33" fmla="*/ 43663 h 462"/>
              <a:gd name="T34" fmla="*/ 159143 w 452"/>
              <a:gd name="T35" fmla="*/ 67520 h 462"/>
              <a:gd name="T36" fmla="*/ 135317 w 452"/>
              <a:gd name="T37" fmla="*/ 67520 h 4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52" h="462">
                <a:moveTo>
                  <a:pt x="275" y="301"/>
                </a:moveTo>
                <a:lnTo>
                  <a:pt x="275" y="301"/>
                </a:lnTo>
                <a:cubicBezTo>
                  <a:pt x="275" y="301"/>
                  <a:pt x="451" y="169"/>
                  <a:pt x="434" y="26"/>
                </a:cubicBezTo>
                <a:lnTo>
                  <a:pt x="434" y="18"/>
                </a:lnTo>
                <a:cubicBezTo>
                  <a:pt x="425" y="18"/>
                  <a:pt x="425" y="18"/>
                  <a:pt x="425" y="18"/>
                </a:cubicBezTo>
                <a:cubicBezTo>
                  <a:pt x="284" y="0"/>
                  <a:pt x="159" y="178"/>
                  <a:pt x="159" y="178"/>
                </a:cubicBezTo>
                <a:cubicBezTo>
                  <a:pt x="53" y="159"/>
                  <a:pt x="62" y="186"/>
                  <a:pt x="9" y="301"/>
                </a:cubicBezTo>
                <a:cubicBezTo>
                  <a:pt x="0" y="328"/>
                  <a:pt x="18" y="328"/>
                  <a:pt x="35" y="328"/>
                </a:cubicBezTo>
                <a:cubicBezTo>
                  <a:pt x="53" y="319"/>
                  <a:pt x="88" y="310"/>
                  <a:pt x="88" y="310"/>
                </a:cubicBezTo>
                <a:cubicBezTo>
                  <a:pt x="151" y="372"/>
                  <a:pt x="151" y="372"/>
                  <a:pt x="151" y="372"/>
                </a:cubicBezTo>
                <a:cubicBezTo>
                  <a:pt x="151" y="372"/>
                  <a:pt x="141" y="407"/>
                  <a:pt x="133" y="425"/>
                </a:cubicBezTo>
                <a:cubicBezTo>
                  <a:pt x="124" y="443"/>
                  <a:pt x="133" y="461"/>
                  <a:pt x="151" y="452"/>
                </a:cubicBezTo>
                <a:cubicBezTo>
                  <a:pt x="266" y="398"/>
                  <a:pt x="292" y="407"/>
                  <a:pt x="275" y="301"/>
                </a:cubicBezTo>
                <a:close/>
                <a:moveTo>
                  <a:pt x="301" y="150"/>
                </a:moveTo>
                <a:lnTo>
                  <a:pt x="301" y="150"/>
                </a:lnTo>
                <a:cubicBezTo>
                  <a:pt x="284" y="133"/>
                  <a:pt x="284" y="115"/>
                  <a:pt x="301" y="97"/>
                </a:cubicBezTo>
                <a:cubicBezTo>
                  <a:pt x="319" y="80"/>
                  <a:pt x="345" y="80"/>
                  <a:pt x="354" y="97"/>
                </a:cubicBezTo>
                <a:cubicBezTo>
                  <a:pt x="372" y="115"/>
                  <a:pt x="372" y="133"/>
                  <a:pt x="354" y="150"/>
                </a:cubicBezTo>
                <a:cubicBezTo>
                  <a:pt x="345" y="169"/>
                  <a:pt x="319" y="169"/>
                  <a:pt x="301" y="1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90" name="Freeform 124"/>
          <p:cNvSpPr>
            <a:spLocks noChangeArrowheads="1"/>
          </p:cNvSpPr>
          <p:nvPr/>
        </p:nvSpPr>
        <p:spPr bwMode="auto">
          <a:xfrm>
            <a:off x="4935538" y="3270250"/>
            <a:ext cx="231775" cy="223838"/>
          </a:xfrm>
          <a:custGeom>
            <a:avLst/>
            <a:gdLst>
              <a:gd name="T0" fmla="*/ 35554 w 515"/>
              <a:gd name="T1" fmla="*/ 151473 h 498"/>
              <a:gd name="T2" fmla="*/ 35554 w 515"/>
              <a:gd name="T3" fmla="*/ 151473 h 498"/>
              <a:gd name="T4" fmla="*/ 8101 w 515"/>
              <a:gd name="T5" fmla="*/ 211253 h 498"/>
              <a:gd name="T6" fmla="*/ 76058 w 515"/>
              <a:gd name="T7" fmla="*/ 195072 h 498"/>
              <a:gd name="T8" fmla="*/ 72008 w 515"/>
              <a:gd name="T9" fmla="*/ 155518 h 498"/>
              <a:gd name="T10" fmla="*/ 35554 w 515"/>
              <a:gd name="T11" fmla="*/ 151473 h 498"/>
              <a:gd name="T12" fmla="*/ 223224 w 515"/>
              <a:gd name="T13" fmla="*/ 8091 h 498"/>
              <a:gd name="T14" fmla="*/ 223224 w 515"/>
              <a:gd name="T15" fmla="*/ 8091 h 498"/>
              <a:gd name="T16" fmla="*/ 87759 w 515"/>
              <a:gd name="T17" fmla="*/ 103828 h 498"/>
              <a:gd name="T18" fmla="*/ 63457 w 515"/>
              <a:gd name="T19" fmla="*/ 131696 h 498"/>
              <a:gd name="T20" fmla="*/ 67507 w 515"/>
              <a:gd name="T21" fmla="*/ 135292 h 498"/>
              <a:gd name="T22" fmla="*/ 83709 w 515"/>
              <a:gd name="T23" fmla="*/ 147427 h 498"/>
              <a:gd name="T24" fmla="*/ 91810 w 515"/>
              <a:gd name="T25" fmla="*/ 159114 h 498"/>
              <a:gd name="T26" fmla="*/ 95860 w 515"/>
              <a:gd name="T27" fmla="*/ 163159 h 498"/>
              <a:gd name="T28" fmla="*/ 123763 w 515"/>
              <a:gd name="T29" fmla="*/ 139337 h 498"/>
              <a:gd name="T30" fmla="*/ 223224 w 515"/>
              <a:gd name="T31" fmla="*/ 8091 h 49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15" h="498">
                <a:moveTo>
                  <a:pt x="79" y="337"/>
                </a:moveTo>
                <a:lnTo>
                  <a:pt x="79" y="337"/>
                </a:lnTo>
                <a:cubicBezTo>
                  <a:pt x="44" y="372"/>
                  <a:pt x="71" y="416"/>
                  <a:pt x="18" y="470"/>
                </a:cubicBezTo>
                <a:cubicBezTo>
                  <a:pt x="0" y="497"/>
                  <a:pt x="116" y="487"/>
                  <a:pt x="169" y="434"/>
                </a:cubicBezTo>
                <a:cubicBezTo>
                  <a:pt x="195" y="407"/>
                  <a:pt x="186" y="372"/>
                  <a:pt x="160" y="346"/>
                </a:cubicBezTo>
                <a:cubicBezTo>
                  <a:pt x="132" y="319"/>
                  <a:pt x="97" y="319"/>
                  <a:pt x="79" y="337"/>
                </a:cubicBezTo>
                <a:close/>
                <a:moveTo>
                  <a:pt x="496" y="18"/>
                </a:moveTo>
                <a:lnTo>
                  <a:pt x="496" y="18"/>
                </a:lnTo>
                <a:cubicBezTo>
                  <a:pt x="479" y="0"/>
                  <a:pt x="257" y="168"/>
                  <a:pt x="195" y="231"/>
                </a:cubicBezTo>
                <a:cubicBezTo>
                  <a:pt x="169" y="266"/>
                  <a:pt x="160" y="284"/>
                  <a:pt x="141" y="293"/>
                </a:cubicBezTo>
                <a:cubicBezTo>
                  <a:pt x="141" y="301"/>
                  <a:pt x="150" y="301"/>
                  <a:pt x="150" y="301"/>
                </a:cubicBezTo>
                <a:cubicBezTo>
                  <a:pt x="160" y="310"/>
                  <a:pt x="169" y="310"/>
                  <a:pt x="186" y="328"/>
                </a:cubicBezTo>
                <a:cubicBezTo>
                  <a:pt x="195" y="337"/>
                  <a:pt x="204" y="346"/>
                  <a:pt x="204" y="354"/>
                </a:cubicBezTo>
                <a:cubicBezTo>
                  <a:pt x="204" y="363"/>
                  <a:pt x="213" y="363"/>
                  <a:pt x="213" y="363"/>
                </a:cubicBezTo>
                <a:cubicBezTo>
                  <a:pt x="230" y="354"/>
                  <a:pt x="248" y="337"/>
                  <a:pt x="275" y="310"/>
                </a:cubicBezTo>
                <a:cubicBezTo>
                  <a:pt x="336" y="248"/>
                  <a:pt x="514" y="35"/>
                  <a:pt x="496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92" name="Freeform 126"/>
          <p:cNvSpPr>
            <a:spLocks noChangeArrowheads="1"/>
          </p:cNvSpPr>
          <p:nvPr/>
        </p:nvSpPr>
        <p:spPr bwMode="auto">
          <a:xfrm>
            <a:off x="5830888" y="3282950"/>
            <a:ext cx="223837" cy="203200"/>
          </a:xfrm>
          <a:custGeom>
            <a:avLst/>
            <a:gdLst>
              <a:gd name="T0" fmla="*/ 111243 w 497"/>
              <a:gd name="T1" fmla="*/ 123179 h 452"/>
              <a:gd name="T2" fmla="*/ 111243 w 497"/>
              <a:gd name="T3" fmla="*/ 123179 h 452"/>
              <a:gd name="T4" fmla="*/ 163487 w 497"/>
              <a:gd name="T5" fmla="*/ 103398 h 452"/>
              <a:gd name="T6" fmla="*/ 151777 w 497"/>
              <a:gd name="T7" fmla="*/ 67883 h 452"/>
              <a:gd name="T8" fmla="*/ 111243 w 497"/>
              <a:gd name="T9" fmla="*/ 83618 h 452"/>
              <a:gd name="T10" fmla="*/ 75663 w 497"/>
              <a:gd name="T11" fmla="*/ 67883 h 452"/>
              <a:gd name="T12" fmla="*/ 59900 w 497"/>
              <a:gd name="T13" fmla="*/ 103398 h 452"/>
              <a:gd name="T14" fmla="*/ 111243 w 497"/>
              <a:gd name="T15" fmla="*/ 123179 h 452"/>
              <a:gd name="T16" fmla="*/ 111243 w 497"/>
              <a:gd name="T17" fmla="*/ 47653 h 452"/>
              <a:gd name="T18" fmla="*/ 111243 w 497"/>
              <a:gd name="T19" fmla="*/ 47653 h 452"/>
              <a:gd name="T20" fmla="*/ 139166 w 497"/>
              <a:gd name="T21" fmla="*/ 39561 h 452"/>
              <a:gd name="T22" fmla="*/ 127907 w 497"/>
              <a:gd name="T23" fmla="*/ 7642 h 452"/>
              <a:gd name="T24" fmla="*/ 111243 w 497"/>
              <a:gd name="T25" fmla="*/ 0 h 452"/>
              <a:gd name="T26" fmla="*/ 95480 w 497"/>
              <a:gd name="T27" fmla="*/ 7642 h 452"/>
              <a:gd name="T28" fmla="*/ 83770 w 497"/>
              <a:gd name="T29" fmla="*/ 39561 h 452"/>
              <a:gd name="T30" fmla="*/ 111243 w 497"/>
              <a:gd name="T31" fmla="*/ 47653 h 452"/>
              <a:gd name="T32" fmla="*/ 211226 w 497"/>
              <a:gd name="T33" fmla="*/ 135317 h 452"/>
              <a:gd name="T34" fmla="*/ 211226 w 497"/>
              <a:gd name="T35" fmla="*/ 135317 h 452"/>
              <a:gd name="T36" fmla="*/ 167540 w 497"/>
              <a:gd name="T37" fmla="*/ 119582 h 452"/>
              <a:gd name="T38" fmla="*/ 171593 w 497"/>
              <a:gd name="T39" fmla="*/ 131271 h 452"/>
              <a:gd name="T40" fmla="*/ 111243 w 497"/>
              <a:gd name="T41" fmla="*/ 155097 h 452"/>
              <a:gd name="T42" fmla="*/ 51793 w 497"/>
              <a:gd name="T43" fmla="*/ 131271 h 452"/>
              <a:gd name="T44" fmla="*/ 55847 w 497"/>
              <a:gd name="T45" fmla="*/ 119582 h 452"/>
              <a:gd name="T46" fmla="*/ 11710 w 497"/>
              <a:gd name="T47" fmla="*/ 135317 h 452"/>
              <a:gd name="T48" fmla="*/ 11710 w 497"/>
              <a:gd name="T49" fmla="*/ 155097 h 452"/>
              <a:gd name="T50" fmla="*/ 91426 w 497"/>
              <a:gd name="T51" fmla="*/ 195108 h 452"/>
              <a:gd name="T52" fmla="*/ 131510 w 497"/>
              <a:gd name="T53" fmla="*/ 195108 h 452"/>
              <a:gd name="T54" fmla="*/ 211226 w 497"/>
              <a:gd name="T55" fmla="*/ 155097 h 452"/>
              <a:gd name="T56" fmla="*/ 211226 w 497"/>
              <a:gd name="T57" fmla="*/ 135317 h 4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97" h="452">
                <a:moveTo>
                  <a:pt x="247" y="274"/>
                </a:moveTo>
                <a:lnTo>
                  <a:pt x="247" y="274"/>
                </a:lnTo>
                <a:cubicBezTo>
                  <a:pt x="309" y="274"/>
                  <a:pt x="354" y="257"/>
                  <a:pt x="363" y="230"/>
                </a:cubicBezTo>
                <a:cubicBezTo>
                  <a:pt x="354" y="204"/>
                  <a:pt x="345" y="177"/>
                  <a:pt x="337" y="151"/>
                </a:cubicBezTo>
                <a:cubicBezTo>
                  <a:pt x="328" y="168"/>
                  <a:pt x="292" y="186"/>
                  <a:pt x="247" y="186"/>
                </a:cubicBezTo>
                <a:cubicBezTo>
                  <a:pt x="203" y="186"/>
                  <a:pt x="168" y="168"/>
                  <a:pt x="168" y="151"/>
                </a:cubicBezTo>
                <a:cubicBezTo>
                  <a:pt x="150" y="177"/>
                  <a:pt x="141" y="204"/>
                  <a:pt x="133" y="230"/>
                </a:cubicBezTo>
                <a:cubicBezTo>
                  <a:pt x="141" y="257"/>
                  <a:pt x="186" y="274"/>
                  <a:pt x="247" y="274"/>
                </a:cubicBezTo>
                <a:close/>
                <a:moveTo>
                  <a:pt x="247" y="106"/>
                </a:moveTo>
                <a:lnTo>
                  <a:pt x="247" y="106"/>
                </a:lnTo>
                <a:cubicBezTo>
                  <a:pt x="274" y="106"/>
                  <a:pt x="300" y="97"/>
                  <a:pt x="309" y="88"/>
                </a:cubicBezTo>
                <a:cubicBezTo>
                  <a:pt x="300" y="62"/>
                  <a:pt x="292" y="35"/>
                  <a:pt x="284" y="17"/>
                </a:cubicBezTo>
                <a:cubicBezTo>
                  <a:pt x="284" y="8"/>
                  <a:pt x="265" y="0"/>
                  <a:pt x="247" y="0"/>
                </a:cubicBezTo>
                <a:cubicBezTo>
                  <a:pt x="230" y="0"/>
                  <a:pt x="212" y="8"/>
                  <a:pt x="212" y="17"/>
                </a:cubicBezTo>
                <a:cubicBezTo>
                  <a:pt x="203" y="35"/>
                  <a:pt x="194" y="62"/>
                  <a:pt x="186" y="88"/>
                </a:cubicBezTo>
                <a:cubicBezTo>
                  <a:pt x="194" y="97"/>
                  <a:pt x="221" y="106"/>
                  <a:pt x="247" y="106"/>
                </a:cubicBezTo>
                <a:close/>
                <a:moveTo>
                  <a:pt x="469" y="301"/>
                </a:moveTo>
                <a:lnTo>
                  <a:pt x="469" y="301"/>
                </a:lnTo>
                <a:cubicBezTo>
                  <a:pt x="372" y="266"/>
                  <a:pt x="372" y="266"/>
                  <a:pt x="372" y="266"/>
                </a:cubicBezTo>
                <a:cubicBezTo>
                  <a:pt x="381" y="292"/>
                  <a:pt x="381" y="292"/>
                  <a:pt x="381" y="292"/>
                </a:cubicBezTo>
                <a:cubicBezTo>
                  <a:pt x="381" y="327"/>
                  <a:pt x="319" y="345"/>
                  <a:pt x="247" y="345"/>
                </a:cubicBezTo>
                <a:cubicBezTo>
                  <a:pt x="177" y="345"/>
                  <a:pt x="115" y="327"/>
                  <a:pt x="115" y="292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26" y="301"/>
                  <a:pt x="26" y="301"/>
                  <a:pt x="26" y="301"/>
                </a:cubicBezTo>
                <a:cubicBezTo>
                  <a:pt x="0" y="310"/>
                  <a:pt x="0" y="327"/>
                  <a:pt x="26" y="345"/>
                </a:cubicBezTo>
                <a:cubicBezTo>
                  <a:pt x="203" y="434"/>
                  <a:pt x="203" y="434"/>
                  <a:pt x="203" y="434"/>
                </a:cubicBezTo>
                <a:cubicBezTo>
                  <a:pt x="230" y="451"/>
                  <a:pt x="265" y="451"/>
                  <a:pt x="292" y="434"/>
                </a:cubicBezTo>
                <a:cubicBezTo>
                  <a:pt x="469" y="345"/>
                  <a:pt x="469" y="345"/>
                  <a:pt x="469" y="345"/>
                </a:cubicBezTo>
                <a:cubicBezTo>
                  <a:pt x="496" y="327"/>
                  <a:pt x="496" y="310"/>
                  <a:pt x="469" y="3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93" name="Freeform 127"/>
          <p:cNvSpPr>
            <a:spLocks noChangeArrowheads="1"/>
          </p:cNvSpPr>
          <p:nvPr/>
        </p:nvSpPr>
        <p:spPr bwMode="auto">
          <a:xfrm>
            <a:off x="5384800" y="1514475"/>
            <a:ext cx="223838" cy="179388"/>
          </a:xfrm>
          <a:custGeom>
            <a:avLst/>
            <a:gdLst>
              <a:gd name="T0" fmla="*/ 76114 w 497"/>
              <a:gd name="T1" fmla="*/ 87900 h 400"/>
              <a:gd name="T2" fmla="*/ 76114 w 497"/>
              <a:gd name="T3" fmla="*/ 87900 h 400"/>
              <a:gd name="T4" fmla="*/ 111694 w 497"/>
              <a:gd name="T5" fmla="*/ 123329 h 400"/>
              <a:gd name="T6" fmla="*/ 147724 w 497"/>
              <a:gd name="T7" fmla="*/ 87900 h 400"/>
              <a:gd name="T8" fmla="*/ 111694 w 497"/>
              <a:gd name="T9" fmla="*/ 52023 h 400"/>
              <a:gd name="T10" fmla="*/ 76114 w 497"/>
              <a:gd name="T11" fmla="*/ 87900 h 400"/>
              <a:gd name="T12" fmla="*/ 52244 w 497"/>
              <a:gd name="T13" fmla="*/ 75791 h 400"/>
              <a:gd name="T14" fmla="*/ 52244 w 497"/>
              <a:gd name="T15" fmla="*/ 75791 h 400"/>
              <a:gd name="T16" fmla="*/ 111694 w 497"/>
              <a:gd name="T17" fmla="*/ 28254 h 400"/>
              <a:gd name="T18" fmla="*/ 155381 w 497"/>
              <a:gd name="T19" fmla="*/ 43950 h 400"/>
              <a:gd name="T20" fmla="*/ 175648 w 497"/>
              <a:gd name="T21" fmla="*/ 43950 h 400"/>
              <a:gd name="T22" fmla="*/ 175648 w 497"/>
              <a:gd name="T23" fmla="*/ 24217 h 400"/>
              <a:gd name="T24" fmla="*/ 111694 w 497"/>
              <a:gd name="T25" fmla="*/ 0 h 400"/>
              <a:gd name="T26" fmla="*/ 27923 w 497"/>
              <a:gd name="T27" fmla="*/ 64131 h 400"/>
              <a:gd name="T28" fmla="*/ 0 w 497"/>
              <a:gd name="T29" fmla="*/ 64131 h 400"/>
              <a:gd name="T30" fmla="*/ 0 w 497"/>
              <a:gd name="T31" fmla="*/ 87900 h 400"/>
              <a:gd name="T32" fmla="*/ 36030 w 497"/>
              <a:gd name="T33" fmla="*/ 87900 h 400"/>
              <a:gd name="T34" fmla="*/ 52244 w 497"/>
              <a:gd name="T35" fmla="*/ 75791 h 400"/>
              <a:gd name="T36" fmla="*/ 187357 w 497"/>
              <a:gd name="T37" fmla="*/ 87900 h 400"/>
              <a:gd name="T38" fmla="*/ 187357 w 497"/>
              <a:gd name="T39" fmla="*/ 87900 h 400"/>
              <a:gd name="T40" fmla="*/ 171594 w 497"/>
              <a:gd name="T41" fmla="*/ 103597 h 400"/>
              <a:gd name="T42" fmla="*/ 111694 w 497"/>
              <a:gd name="T43" fmla="*/ 151134 h 400"/>
              <a:gd name="T44" fmla="*/ 68007 w 497"/>
              <a:gd name="T45" fmla="*/ 131402 h 400"/>
              <a:gd name="T46" fmla="*/ 48190 w 497"/>
              <a:gd name="T47" fmla="*/ 131402 h 400"/>
              <a:gd name="T48" fmla="*/ 48190 w 497"/>
              <a:gd name="T49" fmla="*/ 151134 h 400"/>
              <a:gd name="T50" fmla="*/ 111694 w 497"/>
              <a:gd name="T51" fmla="*/ 178940 h 400"/>
              <a:gd name="T52" fmla="*/ 195915 w 497"/>
              <a:gd name="T53" fmla="*/ 115257 h 400"/>
              <a:gd name="T54" fmla="*/ 223388 w 497"/>
              <a:gd name="T55" fmla="*/ 115257 h 400"/>
              <a:gd name="T56" fmla="*/ 223388 w 497"/>
              <a:gd name="T57" fmla="*/ 87900 h 400"/>
              <a:gd name="T58" fmla="*/ 187357 w 497"/>
              <a:gd name="T59" fmla="*/ 87900 h 40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97" h="400">
                <a:moveTo>
                  <a:pt x="169" y="196"/>
                </a:moveTo>
                <a:lnTo>
                  <a:pt x="169" y="196"/>
                </a:lnTo>
                <a:cubicBezTo>
                  <a:pt x="169" y="240"/>
                  <a:pt x="204" y="275"/>
                  <a:pt x="248" y="275"/>
                </a:cubicBezTo>
                <a:cubicBezTo>
                  <a:pt x="292" y="275"/>
                  <a:pt x="328" y="240"/>
                  <a:pt x="328" y="196"/>
                </a:cubicBezTo>
                <a:cubicBezTo>
                  <a:pt x="328" y="151"/>
                  <a:pt x="292" y="116"/>
                  <a:pt x="248" y="116"/>
                </a:cubicBezTo>
                <a:cubicBezTo>
                  <a:pt x="204" y="116"/>
                  <a:pt x="169" y="151"/>
                  <a:pt x="169" y="196"/>
                </a:cubicBezTo>
                <a:close/>
                <a:moveTo>
                  <a:pt x="116" y="169"/>
                </a:moveTo>
                <a:lnTo>
                  <a:pt x="116" y="169"/>
                </a:lnTo>
                <a:cubicBezTo>
                  <a:pt x="124" y="107"/>
                  <a:pt x="186" y="63"/>
                  <a:pt x="248" y="63"/>
                </a:cubicBezTo>
                <a:cubicBezTo>
                  <a:pt x="284" y="63"/>
                  <a:pt x="319" y="71"/>
                  <a:pt x="345" y="98"/>
                </a:cubicBezTo>
                <a:cubicBezTo>
                  <a:pt x="354" y="107"/>
                  <a:pt x="381" y="107"/>
                  <a:pt x="390" y="98"/>
                </a:cubicBezTo>
                <a:cubicBezTo>
                  <a:pt x="399" y="89"/>
                  <a:pt x="399" y="71"/>
                  <a:pt x="390" y="54"/>
                </a:cubicBezTo>
                <a:cubicBezTo>
                  <a:pt x="354" y="18"/>
                  <a:pt x="301" y="0"/>
                  <a:pt x="248" y="0"/>
                </a:cubicBezTo>
                <a:cubicBezTo>
                  <a:pt x="160" y="0"/>
                  <a:pt x="80" y="54"/>
                  <a:pt x="62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96"/>
                  <a:pt x="0" y="196"/>
                  <a:pt x="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107" y="196"/>
                  <a:pt x="107" y="178"/>
                  <a:pt x="116" y="169"/>
                </a:cubicBezTo>
                <a:close/>
                <a:moveTo>
                  <a:pt x="416" y="196"/>
                </a:moveTo>
                <a:lnTo>
                  <a:pt x="416" y="196"/>
                </a:lnTo>
                <a:cubicBezTo>
                  <a:pt x="390" y="196"/>
                  <a:pt x="390" y="222"/>
                  <a:pt x="381" y="231"/>
                </a:cubicBezTo>
                <a:cubicBezTo>
                  <a:pt x="372" y="293"/>
                  <a:pt x="319" y="337"/>
                  <a:pt x="248" y="337"/>
                </a:cubicBezTo>
                <a:cubicBezTo>
                  <a:pt x="213" y="337"/>
                  <a:pt x="177" y="319"/>
                  <a:pt x="151" y="293"/>
                </a:cubicBezTo>
                <a:cubicBezTo>
                  <a:pt x="142" y="284"/>
                  <a:pt x="116" y="284"/>
                  <a:pt x="107" y="293"/>
                </a:cubicBezTo>
                <a:cubicBezTo>
                  <a:pt x="97" y="310"/>
                  <a:pt x="97" y="328"/>
                  <a:pt x="107" y="337"/>
                </a:cubicBezTo>
                <a:cubicBezTo>
                  <a:pt x="142" y="373"/>
                  <a:pt x="195" y="399"/>
                  <a:pt x="248" y="399"/>
                </a:cubicBezTo>
                <a:cubicBezTo>
                  <a:pt x="337" y="399"/>
                  <a:pt x="416" y="337"/>
                  <a:pt x="435" y="257"/>
                </a:cubicBezTo>
                <a:cubicBezTo>
                  <a:pt x="496" y="257"/>
                  <a:pt x="496" y="257"/>
                  <a:pt x="496" y="257"/>
                </a:cubicBezTo>
                <a:cubicBezTo>
                  <a:pt x="496" y="196"/>
                  <a:pt x="496" y="196"/>
                  <a:pt x="496" y="196"/>
                </a:cubicBezTo>
                <a:lnTo>
                  <a:pt x="416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95" name="Freeform 129"/>
          <p:cNvSpPr>
            <a:spLocks noChangeArrowheads="1"/>
          </p:cNvSpPr>
          <p:nvPr/>
        </p:nvSpPr>
        <p:spPr bwMode="auto">
          <a:xfrm>
            <a:off x="4084638" y="3290888"/>
            <a:ext cx="150812" cy="184150"/>
          </a:xfrm>
          <a:custGeom>
            <a:avLst/>
            <a:gdLst>
              <a:gd name="T0" fmla="*/ 75182 w 337"/>
              <a:gd name="T1" fmla="*/ 0 h 409"/>
              <a:gd name="T2" fmla="*/ 75182 w 337"/>
              <a:gd name="T3" fmla="*/ 0 h 409"/>
              <a:gd name="T4" fmla="*/ 0 w 337"/>
              <a:gd name="T5" fmla="*/ 27915 h 409"/>
              <a:gd name="T6" fmla="*/ 15663 w 337"/>
              <a:gd name="T7" fmla="*/ 163439 h 409"/>
              <a:gd name="T8" fmla="*/ 75182 w 337"/>
              <a:gd name="T9" fmla="*/ 183700 h 409"/>
              <a:gd name="T10" fmla="*/ 134702 w 337"/>
              <a:gd name="T11" fmla="*/ 163439 h 409"/>
              <a:gd name="T12" fmla="*/ 150364 w 337"/>
              <a:gd name="T13" fmla="*/ 27915 h 409"/>
              <a:gd name="T14" fmla="*/ 75182 w 337"/>
              <a:gd name="T15" fmla="*/ 0 h 409"/>
              <a:gd name="T16" fmla="*/ 75182 w 337"/>
              <a:gd name="T17" fmla="*/ 48176 h 409"/>
              <a:gd name="T18" fmla="*/ 75182 w 337"/>
              <a:gd name="T19" fmla="*/ 48176 h 409"/>
              <a:gd name="T20" fmla="*/ 15663 w 337"/>
              <a:gd name="T21" fmla="*/ 31967 h 409"/>
              <a:gd name="T22" fmla="*/ 75182 w 337"/>
              <a:gd name="T23" fmla="*/ 16209 h 409"/>
              <a:gd name="T24" fmla="*/ 134702 w 337"/>
              <a:gd name="T25" fmla="*/ 31967 h 409"/>
              <a:gd name="T26" fmla="*/ 75182 w 337"/>
              <a:gd name="T27" fmla="*/ 48176 h 4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7" h="409">
                <a:moveTo>
                  <a:pt x="168" y="0"/>
                </a:moveTo>
                <a:lnTo>
                  <a:pt x="168" y="0"/>
                </a:lnTo>
                <a:cubicBezTo>
                  <a:pt x="62" y="0"/>
                  <a:pt x="0" y="36"/>
                  <a:pt x="0" y="62"/>
                </a:cubicBezTo>
                <a:cubicBezTo>
                  <a:pt x="35" y="363"/>
                  <a:pt x="35" y="363"/>
                  <a:pt x="35" y="363"/>
                </a:cubicBezTo>
                <a:cubicBezTo>
                  <a:pt x="35" y="372"/>
                  <a:pt x="88" y="408"/>
                  <a:pt x="168" y="408"/>
                </a:cubicBezTo>
                <a:cubicBezTo>
                  <a:pt x="248" y="408"/>
                  <a:pt x="301" y="372"/>
                  <a:pt x="301" y="363"/>
                </a:cubicBezTo>
                <a:cubicBezTo>
                  <a:pt x="336" y="62"/>
                  <a:pt x="336" y="62"/>
                  <a:pt x="336" y="62"/>
                </a:cubicBezTo>
                <a:cubicBezTo>
                  <a:pt x="336" y="36"/>
                  <a:pt x="274" y="0"/>
                  <a:pt x="168" y="0"/>
                </a:cubicBezTo>
                <a:close/>
                <a:moveTo>
                  <a:pt x="168" y="107"/>
                </a:moveTo>
                <a:lnTo>
                  <a:pt x="168" y="107"/>
                </a:lnTo>
                <a:cubicBezTo>
                  <a:pt x="88" y="107"/>
                  <a:pt x="35" y="80"/>
                  <a:pt x="35" y="71"/>
                </a:cubicBezTo>
                <a:cubicBezTo>
                  <a:pt x="35" y="62"/>
                  <a:pt x="88" y="36"/>
                  <a:pt x="168" y="36"/>
                </a:cubicBezTo>
                <a:cubicBezTo>
                  <a:pt x="248" y="36"/>
                  <a:pt x="301" y="62"/>
                  <a:pt x="301" y="71"/>
                </a:cubicBezTo>
                <a:cubicBezTo>
                  <a:pt x="301" y="80"/>
                  <a:pt x="248" y="107"/>
                  <a:pt x="168" y="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99" name="Freeform 133"/>
          <p:cNvSpPr>
            <a:spLocks noChangeArrowheads="1"/>
          </p:cNvSpPr>
          <p:nvPr/>
        </p:nvSpPr>
        <p:spPr bwMode="auto">
          <a:xfrm>
            <a:off x="8485188" y="2844800"/>
            <a:ext cx="223837" cy="214313"/>
          </a:xfrm>
          <a:custGeom>
            <a:avLst/>
            <a:gdLst>
              <a:gd name="T0" fmla="*/ 191410 w 497"/>
              <a:gd name="T1" fmla="*/ 71438 h 480"/>
              <a:gd name="T2" fmla="*/ 191410 w 497"/>
              <a:gd name="T3" fmla="*/ 71438 h 480"/>
              <a:gd name="T4" fmla="*/ 167540 w 497"/>
              <a:gd name="T5" fmla="*/ 8037 h 480"/>
              <a:gd name="T6" fmla="*/ 155830 w 497"/>
              <a:gd name="T7" fmla="*/ 4018 h 480"/>
              <a:gd name="T8" fmla="*/ 4053 w 497"/>
              <a:gd name="T9" fmla="*/ 59829 h 480"/>
              <a:gd name="T10" fmla="*/ 0 w 497"/>
              <a:gd name="T11" fmla="*/ 71438 h 480"/>
              <a:gd name="T12" fmla="*/ 23870 w 497"/>
              <a:gd name="T13" fmla="*/ 134839 h 480"/>
              <a:gd name="T14" fmla="*/ 23870 w 497"/>
              <a:gd name="T15" fmla="*/ 99120 h 480"/>
              <a:gd name="T16" fmla="*/ 51793 w 497"/>
              <a:gd name="T17" fmla="*/ 71438 h 480"/>
              <a:gd name="T18" fmla="*/ 91426 w 497"/>
              <a:gd name="T19" fmla="*/ 71438 h 480"/>
              <a:gd name="T20" fmla="*/ 139166 w 497"/>
              <a:gd name="T21" fmla="*/ 39737 h 480"/>
              <a:gd name="T22" fmla="*/ 167540 w 497"/>
              <a:gd name="T23" fmla="*/ 71438 h 480"/>
              <a:gd name="T24" fmla="*/ 191410 w 497"/>
              <a:gd name="T25" fmla="*/ 71438 h 480"/>
              <a:gd name="T26" fmla="*/ 215280 w 497"/>
              <a:gd name="T27" fmla="*/ 91083 h 480"/>
              <a:gd name="T28" fmla="*/ 215280 w 497"/>
              <a:gd name="T29" fmla="*/ 91083 h 480"/>
              <a:gd name="T30" fmla="*/ 51793 w 497"/>
              <a:gd name="T31" fmla="*/ 91083 h 480"/>
              <a:gd name="T32" fmla="*/ 43686 w 497"/>
              <a:gd name="T33" fmla="*/ 99120 h 480"/>
              <a:gd name="T34" fmla="*/ 43686 w 497"/>
              <a:gd name="T35" fmla="*/ 206276 h 480"/>
              <a:gd name="T36" fmla="*/ 51793 w 497"/>
              <a:gd name="T37" fmla="*/ 213867 h 480"/>
              <a:gd name="T38" fmla="*/ 215280 w 497"/>
              <a:gd name="T39" fmla="*/ 213867 h 480"/>
              <a:gd name="T40" fmla="*/ 223387 w 497"/>
              <a:gd name="T41" fmla="*/ 206276 h 480"/>
              <a:gd name="T42" fmla="*/ 223387 w 497"/>
              <a:gd name="T43" fmla="*/ 99120 h 480"/>
              <a:gd name="T44" fmla="*/ 215280 w 497"/>
              <a:gd name="T45" fmla="*/ 91083 h 480"/>
              <a:gd name="T46" fmla="*/ 203570 w 497"/>
              <a:gd name="T47" fmla="*/ 190203 h 480"/>
              <a:gd name="T48" fmla="*/ 203570 w 497"/>
              <a:gd name="T49" fmla="*/ 190203 h 480"/>
              <a:gd name="T50" fmla="*/ 67556 w 497"/>
              <a:gd name="T51" fmla="*/ 190203 h 480"/>
              <a:gd name="T52" fmla="*/ 67556 w 497"/>
              <a:gd name="T53" fmla="*/ 174576 h 480"/>
              <a:gd name="T54" fmla="*/ 87823 w 497"/>
              <a:gd name="T55" fmla="*/ 122783 h 480"/>
              <a:gd name="T56" fmla="*/ 119350 w 497"/>
              <a:gd name="T57" fmla="*/ 162521 h 480"/>
              <a:gd name="T58" fmla="*/ 147723 w 497"/>
              <a:gd name="T59" fmla="*/ 134839 h 480"/>
              <a:gd name="T60" fmla="*/ 187357 w 497"/>
              <a:gd name="T61" fmla="*/ 118765 h 480"/>
              <a:gd name="T62" fmla="*/ 203570 w 497"/>
              <a:gd name="T63" fmla="*/ 154930 h 480"/>
              <a:gd name="T64" fmla="*/ 203570 w 497"/>
              <a:gd name="T65" fmla="*/ 190203 h 4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97" h="480">
                <a:moveTo>
                  <a:pt x="425" y="160"/>
                </a:moveTo>
                <a:lnTo>
                  <a:pt x="425" y="160"/>
                </a:lnTo>
                <a:cubicBezTo>
                  <a:pt x="372" y="18"/>
                  <a:pt x="372" y="18"/>
                  <a:pt x="372" y="18"/>
                </a:cubicBezTo>
                <a:cubicBezTo>
                  <a:pt x="372" y="9"/>
                  <a:pt x="354" y="0"/>
                  <a:pt x="346" y="9"/>
                </a:cubicBezTo>
                <a:cubicBezTo>
                  <a:pt x="9" y="134"/>
                  <a:pt x="9" y="134"/>
                  <a:pt x="9" y="134"/>
                </a:cubicBezTo>
                <a:cubicBezTo>
                  <a:pt x="0" y="134"/>
                  <a:pt x="0" y="143"/>
                  <a:pt x="0" y="160"/>
                </a:cubicBezTo>
                <a:cubicBezTo>
                  <a:pt x="53" y="302"/>
                  <a:pt x="53" y="302"/>
                  <a:pt x="53" y="302"/>
                </a:cubicBezTo>
                <a:cubicBezTo>
                  <a:pt x="53" y="222"/>
                  <a:pt x="53" y="222"/>
                  <a:pt x="53" y="222"/>
                </a:cubicBezTo>
                <a:cubicBezTo>
                  <a:pt x="53" y="187"/>
                  <a:pt x="80" y="160"/>
                  <a:pt x="115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309" y="89"/>
                  <a:pt x="309" y="89"/>
                  <a:pt x="309" y="89"/>
                </a:cubicBezTo>
                <a:cubicBezTo>
                  <a:pt x="372" y="160"/>
                  <a:pt x="372" y="160"/>
                  <a:pt x="372" y="160"/>
                </a:cubicBezTo>
                <a:lnTo>
                  <a:pt x="425" y="160"/>
                </a:lnTo>
                <a:close/>
                <a:moveTo>
                  <a:pt x="478" y="204"/>
                </a:moveTo>
                <a:lnTo>
                  <a:pt x="478" y="204"/>
                </a:lnTo>
                <a:cubicBezTo>
                  <a:pt x="115" y="204"/>
                  <a:pt x="115" y="204"/>
                  <a:pt x="115" y="204"/>
                </a:cubicBezTo>
                <a:cubicBezTo>
                  <a:pt x="106" y="204"/>
                  <a:pt x="97" y="213"/>
                  <a:pt x="97" y="222"/>
                </a:cubicBezTo>
                <a:cubicBezTo>
                  <a:pt x="97" y="462"/>
                  <a:pt x="97" y="462"/>
                  <a:pt x="97" y="462"/>
                </a:cubicBezTo>
                <a:cubicBezTo>
                  <a:pt x="97" y="470"/>
                  <a:pt x="106" y="479"/>
                  <a:pt x="115" y="479"/>
                </a:cubicBezTo>
                <a:cubicBezTo>
                  <a:pt x="478" y="479"/>
                  <a:pt x="478" y="479"/>
                  <a:pt x="478" y="479"/>
                </a:cubicBezTo>
                <a:cubicBezTo>
                  <a:pt x="487" y="479"/>
                  <a:pt x="496" y="470"/>
                  <a:pt x="496" y="46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13"/>
                  <a:pt x="487" y="204"/>
                  <a:pt x="478" y="204"/>
                </a:cubicBezTo>
                <a:close/>
                <a:moveTo>
                  <a:pt x="452" y="426"/>
                </a:moveTo>
                <a:lnTo>
                  <a:pt x="452" y="426"/>
                </a:lnTo>
                <a:cubicBezTo>
                  <a:pt x="150" y="426"/>
                  <a:pt x="150" y="426"/>
                  <a:pt x="150" y="426"/>
                </a:cubicBezTo>
                <a:cubicBezTo>
                  <a:pt x="150" y="391"/>
                  <a:pt x="150" y="391"/>
                  <a:pt x="150" y="391"/>
                </a:cubicBezTo>
                <a:cubicBezTo>
                  <a:pt x="195" y="275"/>
                  <a:pt x="195" y="275"/>
                  <a:pt x="195" y="275"/>
                </a:cubicBezTo>
                <a:cubicBezTo>
                  <a:pt x="265" y="364"/>
                  <a:pt x="265" y="364"/>
                  <a:pt x="265" y="364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16" y="266"/>
                  <a:pt x="416" y="266"/>
                  <a:pt x="416" y="266"/>
                </a:cubicBezTo>
                <a:cubicBezTo>
                  <a:pt x="452" y="347"/>
                  <a:pt x="452" y="347"/>
                  <a:pt x="452" y="347"/>
                </a:cubicBezTo>
                <a:lnTo>
                  <a:pt x="452" y="4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01" name="Freeform 135"/>
          <p:cNvSpPr>
            <a:spLocks noChangeArrowheads="1"/>
          </p:cNvSpPr>
          <p:nvPr/>
        </p:nvSpPr>
        <p:spPr bwMode="auto">
          <a:xfrm>
            <a:off x="7180263" y="2852738"/>
            <a:ext cx="160337" cy="203200"/>
          </a:xfrm>
          <a:custGeom>
            <a:avLst/>
            <a:gdLst>
              <a:gd name="T0" fmla="*/ 136016 w 356"/>
              <a:gd name="T1" fmla="*/ 0 h 453"/>
              <a:gd name="T2" fmla="*/ 136016 w 356"/>
              <a:gd name="T3" fmla="*/ 0 h 453"/>
              <a:gd name="T4" fmla="*/ 23870 w 356"/>
              <a:gd name="T5" fmla="*/ 0 h 453"/>
              <a:gd name="T6" fmla="*/ 0 w 356"/>
              <a:gd name="T7" fmla="*/ 24223 h 453"/>
              <a:gd name="T8" fmla="*/ 0 w 356"/>
              <a:gd name="T9" fmla="*/ 178977 h 453"/>
              <a:gd name="T10" fmla="*/ 23870 w 356"/>
              <a:gd name="T11" fmla="*/ 202751 h 453"/>
              <a:gd name="T12" fmla="*/ 136016 w 356"/>
              <a:gd name="T13" fmla="*/ 202751 h 453"/>
              <a:gd name="T14" fmla="*/ 159887 w 356"/>
              <a:gd name="T15" fmla="*/ 178977 h 453"/>
              <a:gd name="T16" fmla="*/ 159887 w 356"/>
              <a:gd name="T17" fmla="*/ 24223 h 453"/>
              <a:gd name="T18" fmla="*/ 136016 w 356"/>
              <a:gd name="T19" fmla="*/ 0 h 453"/>
              <a:gd name="T20" fmla="*/ 136016 w 356"/>
              <a:gd name="T21" fmla="*/ 178977 h 453"/>
              <a:gd name="T22" fmla="*/ 136016 w 356"/>
              <a:gd name="T23" fmla="*/ 178977 h 453"/>
              <a:gd name="T24" fmla="*/ 23870 w 356"/>
              <a:gd name="T25" fmla="*/ 178977 h 453"/>
              <a:gd name="T26" fmla="*/ 23870 w 356"/>
              <a:gd name="T27" fmla="*/ 24223 h 453"/>
              <a:gd name="T28" fmla="*/ 136016 w 356"/>
              <a:gd name="T29" fmla="*/ 24223 h 453"/>
              <a:gd name="T30" fmla="*/ 136016 w 356"/>
              <a:gd name="T31" fmla="*/ 178977 h 4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302" y="399"/>
                </a:moveTo>
                <a:lnTo>
                  <a:pt x="302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4"/>
                  <a:pt x="53" y="54"/>
                  <a:pt x="53" y="54"/>
                </a:cubicBezTo>
                <a:cubicBezTo>
                  <a:pt x="302" y="54"/>
                  <a:pt x="302" y="54"/>
                  <a:pt x="302" y="54"/>
                </a:cubicBezTo>
                <a:lnTo>
                  <a:pt x="302" y="3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02" name="Freeform 136"/>
          <p:cNvSpPr>
            <a:spLocks noChangeArrowheads="1"/>
          </p:cNvSpPr>
          <p:nvPr/>
        </p:nvSpPr>
        <p:spPr bwMode="auto">
          <a:xfrm>
            <a:off x="8039100" y="2876550"/>
            <a:ext cx="223838" cy="153988"/>
          </a:xfrm>
          <a:custGeom>
            <a:avLst/>
            <a:gdLst>
              <a:gd name="T0" fmla="*/ 0 w 498"/>
              <a:gd name="T1" fmla="*/ 19582 h 346"/>
              <a:gd name="T2" fmla="*/ 0 w 498"/>
              <a:gd name="T3" fmla="*/ 19582 h 346"/>
              <a:gd name="T4" fmla="*/ 0 w 498"/>
              <a:gd name="T5" fmla="*/ 129955 h 346"/>
              <a:gd name="T6" fmla="*/ 23822 w 498"/>
              <a:gd name="T7" fmla="*/ 153543 h 346"/>
              <a:gd name="T8" fmla="*/ 199566 w 498"/>
              <a:gd name="T9" fmla="*/ 153543 h 346"/>
              <a:gd name="T10" fmla="*/ 223389 w 498"/>
              <a:gd name="T11" fmla="*/ 129955 h 346"/>
              <a:gd name="T12" fmla="*/ 223389 w 498"/>
              <a:gd name="T13" fmla="*/ 19582 h 346"/>
              <a:gd name="T14" fmla="*/ 199566 w 498"/>
              <a:gd name="T15" fmla="*/ 0 h 346"/>
              <a:gd name="T16" fmla="*/ 23822 w 498"/>
              <a:gd name="T17" fmla="*/ 0 h 346"/>
              <a:gd name="T18" fmla="*/ 0 w 498"/>
              <a:gd name="T19" fmla="*/ 19582 h 346"/>
              <a:gd name="T20" fmla="*/ 199566 w 498"/>
              <a:gd name="T21" fmla="*/ 19582 h 346"/>
              <a:gd name="T22" fmla="*/ 199566 w 498"/>
              <a:gd name="T23" fmla="*/ 19582 h 346"/>
              <a:gd name="T24" fmla="*/ 199566 w 498"/>
              <a:gd name="T25" fmla="*/ 129955 h 346"/>
              <a:gd name="T26" fmla="*/ 23822 w 498"/>
              <a:gd name="T27" fmla="*/ 129955 h 346"/>
              <a:gd name="T28" fmla="*/ 23822 w 498"/>
              <a:gd name="T29" fmla="*/ 19582 h 346"/>
              <a:gd name="T30" fmla="*/ 199566 w 498"/>
              <a:gd name="T31" fmla="*/ 19582 h 3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8" h="346">
                <a:moveTo>
                  <a:pt x="0" y="44"/>
                </a:moveTo>
                <a:lnTo>
                  <a:pt x="0" y="44"/>
                </a:lnTo>
                <a:cubicBezTo>
                  <a:pt x="0" y="292"/>
                  <a:pt x="0" y="292"/>
                  <a:pt x="0" y="292"/>
                </a:cubicBezTo>
                <a:cubicBezTo>
                  <a:pt x="0" y="319"/>
                  <a:pt x="18" y="345"/>
                  <a:pt x="53" y="345"/>
                </a:cubicBezTo>
                <a:cubicBezTo>
                  <a:pt x="444" y="345"/>
                  <a:pt x="444" y="345"/>
                  <a:pt x="444" y="345"/>
                </a:cubicBezTo>
                <a:cubicBezTo>
                  <a:pt x="470" y="345"/>
                  <a:pt x="497" y="319"/>
                  <a:pt x="497" y="292"/>
                </a:cubicBezTo>
                <a:cubicBezTo>
                  <a:pt x="497" y="44"/>
                  <a:pt x="497" y="44"/>
                  <a:pt x="497" y="44"/>
                </a:cubicBezTo>
                <a:cubicBezTo>
                  <a:pt x="497" y="17"/>
                  <a:pt x="470" y="0"/>
                  <a:pt x="44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17"/>
                  <a:pt x="0" y="44"/>
                </a:cubicBezTo>
                <a:close/>
                <a:moveTo>
                  <a:pt x="444" y="44"/>
                </a:moveTo>
                <a:lnTo>
                  <a:pt x="444" y="44"/>
                </a:lnTo>
                <a:cubicBezTo>
                  <a:pt x="444" y="292"/>
                  <a:pt x="444" y="292"/>
                  <a:pt x="444" y="292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53" y="44"/>
                  <a:pt x="53" y="44"/>
                  <a:pt x="53" y="44"/>
                </a:cubicBezTo>
                <a:lnTo>
                  <a:pt x="4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07" name="Freeform 141"/>
          <p:cNvSpPr>
            <a:spLocks noChangeArrowheads="1"/>
          </p:cNvSpPr>
          <p:nvPr/>
        </p:nvSpPr>
        <p:spPr bwMode="auto">
          <a:xfrm>
            <a:off x="7594600" y="2840038"/>
            <a:ext cx="223838" cy="227012"/>
          </a:xfrm>
          <a:custGeom>
            <a:avLst/>
            <a:gdLst>
              <a:gd name="T0" fmla="*/ 215731 w 497"/>
              <a:gd name="T1" fmla="*/ 83447 h 506"/>
              <a:gd name="T2" fmla="*/ 215731 w 497"/>
              <a:gd name="T3" fmla="*/ 83447 h 506"/>
              <a:gd name="T4" fmla="*/ 131510 w 497"/>
              <a:gd name="T5" fmla="*/ 63707 h 506"/>
              <a:gd name="T6" fmla="*/ 119801 w 497"/>
              <a:gd name="T7" fmla="*/ 7627 h 506"/>
              <a:gd name="T8" fmla="*/ 107640 w 497"/>
              <a:gd name="T9" fmla="*/ 0 h 506"/>
              <a:gd name="T10" fmla="*/ 7656 w 497"/>
              <a:gd name="T11" fmla="*/ 27367 h 506"/>
              <a:gd name="T12" fmla="*/ 0 w 497"/>
              <a:gd name="T13" fmla="*/ 39929 h 506"/>
              <a:gd name="T14" fmla="*/ 35580 w 497"/>
              <a:gd name="T15" fmla="*/ 174970 h 506"/>
              <a:gd name="T16" fmla="*/ 48190 w 497"/>
              <a:gd name="T17" fmla="*/ 179007 h 506"/>
              <a:gd name="T18" fmla="*/ 87824 w 497"/>
              <a:gd name="T19" fmla="*/ 166894 h 506"/>
              <a:gd name="T20" fmla="*/ 79717 w 497"/>
              <a:gd name="T21" fmla="*/ 190672 h 506"/>
              <a:gd name="T22" fmla="*/ 87824 w 497"/>
              <a:gd name="T23" fmla="*/ 198748 h 506"/>
              <a:gd name="T24" fmla="*/ 179251 w 497"/>
              <a:gd name="T25" fmla="*/ 222526 h 506"/>
              <a:gd name="T26" fmla="*/ 191861 w 497"/>
              <a:gd name="T27" fmla="*/ 218488 h 506"/>
              <a:gd name="T28" fmla="*/ 223388 w 497"/>
              <a:gd name="T29" fmla="*/ 95112 h 506"/>
              <a:gd name="T30" fmla="*/ 215731 w 497"/>
              <a:gd name="T31" fmla="*/ 83447 h 506"/>
              <a:gd name="T32" fmla="*/ 15763 w 497"/>
              <a:gd name="T33" fmla="*/ 43518 h 506"/>
              <a:gd name="T34" fmla="*/ 15763 w 497"/>
              <a:gd name="T35" fmla="*/ 43518 h 506"/>
              <a:gd name="T36" fmla="*/ 103587 w 497"/>
              <a:gd name="T37" fmla="*/ 19740 h 506"/>
              <a:gd name="T38" fmla="*/ 139617 w 497"/>
              <a:gd name="T39" fmla="*/ 139078 h 506"/>
              <a:gd name="T40" fmla="*/ 52244 w 497"/>
              <a:gd name="T41" fmla="*/ 163305 h 506"/>
              <a:gd name="T42" fmla="*/ 15763 w 497"/>
              <a:gd name="T43" fmla="*/ 43518 h 506"/>
              <a:gd name="T44" fmla="*/ 175197 w 497"/>
              <a:gd name="T45" fmla="*/ 206823 h 506"/>
              <a:gd name="T46" fmla="*/ 175197 w 497"/>
              <a:gd name="T47" fmla="*/ 206823 h 506"/>
              <a:gd name="T48" fmla="*/ 99984 w 497"/>
              <a:gd name="T49" fmla="*/ 187083 h 506"/>
              <a:gd name="T50" fmla="*/ 103587 w 497"/>
              <a:gd name="T51" fmla="*/ 163305 h 506"/>
              <a:gd name="T52" fmla="*/ 147724 w 497"/>
              <a:gd name="T53" fmla="*/ 150743 h 506"/>
              <a:gd name="T54" fmla="*/ 155381 w 497"/>
              <a:gd name="T55" fmla="*/ 143116 h 506"/>
              <a:gd name="T56" fmla="*/ 139617 w 497"/>
              <a:gd name="T57" fmla="*/ 79409 h 506"/>
              <a:gd name="T58" fmla="*/ 203121 w 497"/>
              <a:gd name="T59" fmla="*/ 95112 h 506"/>
              <a:gd name="T60" fmla="*/ 175197 w 497"/>
              <a:gd name="T61" fmla="*/ 206823 h 50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506">
                <a:moveTo>
                  <a:pt x="479" y="186"/>
                </a:moveTo>
                <a:lnTo>
                  <a:pt x="479" y="186"/>
                </a:lnTo>
                <a:cubicBezTo>
                  <a:pt x="292" y="142"/>
                  <a:pt x="292" y="142"/>
                  <a:pt x="292" y="142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57" y="8"/>
                  <a:pt x="248" y="0"/>
                  <a:pt x="239" y="0"/>
                </a:cubicBezTo>
                <a:cubicBezTo>
                  <a:pt x="17" y="61"/>
                  <a:pt x="17" y="61"/>
                  <a:pt x="17" y="61"/>
                </a:cubicBezTo>
                <a:cubicBezTo>
                  <a:pt x="0" y="71"/>
                  <a:pt x="0" y="80"/>
                  <a:pt x="0" y="89"/>
                </a:cubicBezTo>
                <a:cubicBezTo>
                  <a:pt x="79" y="390"/>
                  <a:pt x="79" y="390"/>
                  <a:pt x="79" y="390"/>
                </a:cubicBezTo>
                <a:cubicBezTo>
                  <a:pt x="79" y="399"/>
                  <a:pt x="97" y="399"/>
                  <a:pt x="107" y="399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34"/>
                  <a:pt x="186" y="443"/>
                  <a:pt x="195" y="443"/>
                </a:cubicBezTo>
                <a:cubicBezTo>
                  <a:pt x="398" y="496"/>
                  <a:pt x="398" y="496"/>
                  <a:pt x="398" y="496"/>
                </a:cubicBezTo>
                <a:cubicBezTo>
                  <a:pt x="407" y="505"/>
                  <a:pt x="416" y="496"/>
                  <a:pt x="426" y="487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6" y="204"/>
                  <a:pt x="488" y="186"/>
                  <a:pt x="479" y="186"/>
                </a:cubicBezTo>
                <a:close/>
                <a:moveTo>
                  <a:pt x="35" y="97"/>
                </a:moveTo>
                <a:lnTo>
                  <a:pt x="35" y="97"/>
                </a:lnTo>
                <a:cubicBezTo>
                  <a:pt x="230" y="44"/>
                  <a:pt x="230" y="44"/>
                  <a:pt x="230" y="44"/>
                </a:cubicBezTo>
                <a:cubicBezTo>
                  <a:pt x="310" y="310"/>
                  <a:pt x="310" y="310"/>
                  <a:pt x="310" y="310"/>
                </a:cubicBezTo>
                <a:cubicBezTo>
                  <a:pt x="116" y="364"/>
                  <a:pt x="116" y="364"/>
                  <a:pt x="116" y="364"/>
                </a:cubicBezTo>
                <a:lnTo>
                  <a:pt x="35" y="97"/>
                </a:lnTo>
                <a:close/>
                <a:moveTo>
                  <a:pt x="389" y="461"/>
                </a:moveTo>
                <a:lnTo>
                  <a:pt x="389" y="461"/>
                </a:lnTo>
                <a:cubicBezTo>
                  <a:pt x="222" y="417"/>
                  <a:pt x="222" y="417"/>
                  <a:pt x="222" y="417"/>
                </a:cubicBezTo>
                <a:cubicBezTo>
                  <a:pt x="230" y="364"/>
                  <a:pt x="230" y="364"/>
                  <a:pt x="230" y="364"/>
                </a:cubicBezTo>
                <a:cubicBezTo>
                  <a:pt x="328" y="336"/>
                  <a:pt x="328" y="336"/>
                  <a:pt x="328" y="336"/>
                </a:cubicBezTo>
                <a:cubicBezTo>
                  <a:pt x="336" y="336"/>
                  <a:pt x="345" y="327"/>
                  <a:pt x="345" y="31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451" y="212"/>
                  <a:pt x="451" y="212"/>
                  <a:pt x="451" y="212"/>
                </a:cubicBezTo>
                <a:lnTo>
                  <a:pt x="389" y="4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10" name="Freeform 144"/>
          <p:cNvSpPr>
            <a:spLocks noChangeArrowheads="1"/>
          </p:cNvSpPr>
          <p:nvPr/>
        </p:nvSpPr>
        <p:spPr bwMode="auto">
          <a:xfrm>
            <a:off x="8496300" y="1084263"/>
            <a:ext cx="200025" cy="177800"/>
          </a:xfrm>
          <a:custGeom>
            <a:avLst/>
            <a:gdLst>
              <a:gd name="T0" fmla="*/ 191916 w 444"/>
              <a:gd name="T1" fmla="*/ 0 h 399"/>
              <a:gd name="T2" fmla="*/ 191916 w 444"/>
              <a:gd name="T3" fmla="*/ 0 h 399"/>
              <a:gd name="T4" fmla="*/ 4055 w 444"/>
              <a:gd name="T5" fmla="*/ 0 h 399"/>
              <a:gd name="T6" fmla="*/ 0 w 444"/>
              <a:gd name="T7" fmla="*/ 7575 h 399"/>
              <a:gd name="T8" fmla="*/ 0 w 444"/>
              <a:gd name="T9" fmla="*/ 31193 h 399"/>
              <a:gd name="T10" fmla="*/ 199574 w 444"/>
              <a:gd name="T11" fmla="*/ 31193 h 399"/>
              <a:gd name="T12" fmla="*/ 199574 w 444"/>
              <a:gd name="T13" fmla="*/ 7575 h 399"/>
              <a:gd name="T14" fmla="*/ 191916 w 444"/>
              <a:gd name="T15" fmla="*/ 0 h 399"/>
              <a:gd name="T16" fmla="*/ 12164 w 444"/>
              <a:gd name="T17" fmla="*/ 161758 h 399"/>
              <a:gd name="T18" fmla="*/ 12164 w 444"/>
              <a:gd name="T19" fmla="*/ 161758 h 399"/>
              <a:gd name="T20" fmla="*/ 24327 w 444"/>
              <a:gd name="T21" fmla="*/ 177354 h 399"/>
              <a:gd name="T22" fmla="*/ 171643 w 444"/>
              <a:gd name="T23" fmla="*/ 177354 h 399"/>
              <a:gd name="T24" fmla="*/ 187861 w 444"/>
              <a:gd name="T25" fmla="*/ 161758 h 399"/>
              <a:gd name="T26" fmla="*/ 187861 w 444"/>
              <a:gd name="T27" fmla="*/ 43225 h 399"/>
              <a:gd name="T28" fmla="*/ 12164 w 444"/>
              <a:gd name="T29" fmla="*/ 43225 h 399"/>
              <a:gd name="T30" fmla="*/ 12164 w 444"/>
              <a:gd name="T31" fmla="*/ 161758 h 399"/>
              <a:gd name="T32" fmla="*/ 68027 w 444"/>
              <a:gd name="T33" fmla="*/ 66842 h 399"/>
              <a:gd name="T34" fmla="*/ 68027 w 444"/>
              <a:gd name="T35" fmla="*/ 66842 h 399"/>
              <a:gd name="T36" fmla="*/ 131998 w 444"/>
              <a:gd name="T37" fmla="*/ 66842 h 399"/>
              <a:gd name="T38" fmla="*/ 131998 w 444"/>
              <a:gd name="T39" fmla="*/ 86449 h 399"/>
              <a:gd name="T40" fmla="*/ 68027 w 444"/>
              <a:gd name="T41" fmla="*/ 86449 h 399"/>
              <a:gd name="T42" fmla="*/ 68027 w 444"/>
              <a:gd name="T43" fmla="*/ 66842 h 39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399">
                <a:moveTo>
                  <a:pt x="426" y="0"/>
                </a:moveTo>
                <a:lnTo>
                  <a:pt x="426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70"/>
                  <a:pt x="0" y="70"/>
                  <a:pt x="0" y="70"/>
                </a:cubicBezTo>
                <a:cubicBezTo>
                  <a:pt x="443" y="70"/>
                  <a:pt x="443" y="70"/>
                  <a:pt x="443" y="70"/>
                </a:cubicBezTo>
                <a:cubicBezTo>
                  <a:pt x="443" y="17"/>
                  <a:pt x="443" y="17"/>
                  <a:pt x="443" y="17"/>
                </a:cubicBezTo>
                <a:cubicBezTo>
                  <a:pt x="443" y="8"/>
                  <a:pt x="434" y="0"/>
                  <a:pt x="426" y="0"/>
                </a:cubicBezTo>
                <a:close/>
                <a:moveTo>
                  <a:pt x="27" y="363"/>
                </a:moveTo>
                <a:lnTo>
                  <a:pt x="27" y="363"/>
                </a:lnTo>
                <a:cubicBezTo>
                  <a:pt x="27" y="380"/>
                  <a:pt x="36" y="398"/>
                  <a:pt x="54" y="398"/>
                </a:cubicBezTo>
                <a:cubicBezTo>
                  <a:pt x="381" y="398"/>
                  <a:pt x="381" y="398"/>
                  <a:pt x="381" y="398"/>
                </a:cubicBezTo>
                <a:cubicBezTo>
                  <a:pt x="408" y="398"/>
                  <a:pt x="417" y="380"/>
                  <a:pt x="417" y="363"/>
                </a:cubicBezTo>
                <a:cubicBezTo>
                  <a:pt x="417" y="97"/>
                  <a:pt x="417" y="97"/>
                  <a:pt x="417" y="97"/>
                </a:cubicBezTo>
                <a:cubicBezTo>
                  <a:pt x="27" y="97"/>
                  <a:pt x="27" y="97"/>
                  <a:pt x="27" y="97"/>
                </a:cubicBezTo>
                <a:lnTo>
                  <a:pt x="27" y="363"/>
                </a:lnTo>
                <a:close/>
                <a:moveTo>
                  <a:pt x="151" y="150"/>
                </a:moveTo>
                <a:lnTo>
                  <a:pt x="151" y="150"/>
                </a:lnTo>
                <a:cubicBezTo>
                  <a:pt x="293" y="150"/>
                  <a:pt x="293" y="150"/>
                  <a:pt x="293" y="150"/>
                </a:cubicBezTo>
                <a:cubicBezTo>
                  <a:pt x="293" y="194"/>
                  <a:pt x="293" y="194"/>
                  <a:pt x="293" y="194"/>
                </a:cubicBezTo>
                <a:cubicBezTo>
                  <a:pt x="151" y="194"/>
                  <a:pt x="151" y="194"/>
                  <a:pt x="151" y="194"/>
                </a:cubicBezTo>
                <a:lnTo>
                  <a:pt x="151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11" name="Freeform 145"/>
          <p:cNvSpPr>
            <a:spLocks noChangeArrowheads="1"/>
          </p:cNvSpPr>
          <p:nvPr/>
        </p:nvSpPr>
        <p:spPr bwMode="auto">
          <a:xfrm>
            <a:off x="8051800" y="1071563"/>
            <a:ext cx="200025" cy="200025"/>
          </a:xfrm>
          <a:custGeom>
            <a:avLst/>
            <a:gdLst>
              <a:gd name="T0" fmla="*/ 31535 w 444"/>
              <a:gd name="T1" fmla="*/ 179798 h 445"/>
              <a:gd name="T2" fmla="*/ 31535 w 444"/>
              <a:gd name="T3" fmla="*/ 179798 h 445"/>
              <a:gd name="T4" fmla="*/ 55863 w 444"/>
              <a:gd name="T5" fmla="*/ 199576 h 445"/>
              <a:gd name="T6" fmla="*/ 75685 w 444"/>
              <a:gd name="T7" fmla="*/ 179798 h 445"/>
              <a:gd name="T8" fmla="*/ 55863 w 444"/>
              <a:gd name="T9" fmla="*/ 155525 h 445"/>
              <a:gd name="T10" fmla="*/ 31535 w 444"/>
              <a:gd name="T11" fmla="*/ 179798 h 445"/>
              <a:gd name="T12" fmla="*/ 143712 w 444"/>
              <a:gd name="T13" fmla="*/ 179798 h 445"/>
              <a:gd name="T14" fmla="*/ 143712 w 444"/>
              <a:gd name="T15" fmla="*/ 179798 h 445"/>
              <a:gd name="T16" fmla="*/ 167589 w 444"/>
              <a:gd name="T17" fmla="*/ 199576 h 445"/>
              <a:gd name="T18" fmla="*/ 187861 w 444"/>
              <a:gd name="T19" fmla="*/ 179798 h 445"/>
              <a:gd name="T20" fmla="*/ 167589 w 444"/>
              <a:gd name="T21" fmla="*/ 155525 h 445"/>
              <a:gd name="T22" fmla="*/ 143712 w 444"/>
              <a:gd name="T23" fmla="*/ 179798 h 445"/>
              <a:gd name="T24" fmla="*/ 71631 w 444"/>
              <a:gd name="T25" fmla="*/ 127656 h 445"/>
              <a:gd name="T26" fmla="*/ 71631 w 444"/>
              <a:gd name="T27" fmla="*/ 127656 h 445"/>
              <a:gd name="T28" fmla="*/ 195520 w 444"/>
              <a:gd name="T29" fmla="*/ 91697 h 445"/>
              <a:gd name="T30" fmla="*/ 199574 w 444"/>
              <a:gd name="T31" fmla="*/ 84055 h 445"/>
              <a:gd name="T32" fmla="*/ 199574 w 444"/>
              <a:gd name="T33" fmla="*/ 24273 h 445"/>
              <a:gd name="T34" fmla="*/ 44150 w 444"/>
              <a:gd name="T35" fmla="*/ 24273 h 445"/>
              <a:gd name="T36" fmla="*/ 44150 w 444"/>
              <a:gd name="T37" fmla="*/ 4495 h 445"/>
              <a:gd name="T38" fmla="*/ 40095 w 444"/>
              <a:gd name="T39" fmla="*/ 0 h 445"/>
              <a:gd name="T40" fmla="*/ 4055 w 444"/>
              <a:gd name="T41" fmla="*/ 0 h 445"/>
              <a:gd name="T42" fmla="*/ 0 w 444"/>
              <a:gd name="T43" fmla="*/ 4495 h 445"/>
              <a:gd name="T44" fmla="*/ 0 w 444"/>
              <a:gd name="T45" fmla="*/ 24273 h 445"/>
              <a:gd name="T46" fmla="*/ 20273 w 444"/>
              <a:gd name="T47" fmla="*/ 24273 h 445"/>
              <a:gd name="T48" fmla="*/ 44150 w 444"/>
              <a:gd name="T49" fmla="*/ 123611 h 445"/>
              <a:gd name="T50" fmla="*/ 44150 w 444"/>
              <a:gd name="T51" fmla="*/ 135747 h 445"/>
              <a:gd name="T52" fmla="*/ 44150 w 444"/>
              <a:gd name="T53" fmla="*/ 151929 h 445"/>
              <a:gd name="T54" fmla="*/ 47754 w 444"/>
              <a:gd name="T55" fmla="*/ 155525 h 445"/>
              <a:gd name="T56" fmla="*/ 55863 w 444"/>
              <a:gd name="T57" fmla="*/ 155525 h 445"/>
              <a:gd name="T58" fmla="*/ 167589 w 444"/>
              <a:gd name="T59" fmla="*/ 155525 h 445"/>
              <a:gd name="T60" fmla="*/ 195520 w 444"/>
              <a:gd name="T61" fmla="*/ 155525 h 445"/>
              <a:gd name="T62" fmla="*/ 199574 w 444"/>
              <a:gd name="T63" fmla="*/ 151929 h 445"/>
              <a:gd name="T64" fmla="*/ 199574 w 444"/>
              <a:gd name="T65" fmla="*/ 135747 h 445"/>
              <a:gd name="T66" fmla="*/ 75685 w 444"/>
              <a:gd name="T67" fmla="*/ 135747 h 445"/>
              <a:gd name="T68" fmla="*/ 71631 w 444"/>
              <a:gd name="T69" fmla="*/ 127656 h 44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44" h="445">
                <a:moveTo>
                  <a:pt x="70" y="400"/>
                </a:moveTo>
                <a:lnTo>
                  <a:pt x="70" y="400"/>
                </a:lnTo>
                <a:cubicBezTo>
                  <a:pt x="70" y="426"/>
                  <a:pt x="98" y="444"/>
                  <a:pt x="124" y="444"/>
                </a:cubicBezTo>
                <a:cubicBezTo>
                  <a:pt x="151" y="444"/>
                  <a:pt x="168" y="426"/>
                  <a:pt x="168" y="400"/>
                </a:cubicBezTo>
                <a:cubicBezTo>
                  <a:pt x="168" y="373"/>
                  <a:pt x="151" y="346"/>
                  <a:pt x="124" y="346"/>
                </a:cubicBezTo>
                <a:cubicBezTo>
                  <a:pt x="98" y="346"/>
                  <a:pt x="70" y="373"/>
                  <a:pt x="70" y="400"/>
                </a:cubicBezTo>
                <a:close/>
                <a:moveTo>
                  <a:pt x="319" y="400"/>
                </a:moveTo>
                <a:lnTo>
                  <a:pt x="319" y="400"/>
                </a:lnTo>
                <a:cubicBezTo>
                  <a:pt x="319" y="426"/>
                  <a:pt x="345" y="444"/>
                  <a:pt x="372" y="444"/>
                </a:cubicBezTo>
                <a:cubicBezTo>
                  <a:pt x="399" y="444"/>
                  <a:pt x="417" y="426"/>
                  <a:pt x="417" y="400"/>
                </a:cubicBezTo>
                <a:cubicBezTo>
                  <a:pt x="417" y="373"/>
                  <a:pt x="399" y="346"/>
                  <a:pt x="372" y="346"/>
                </a:cubicBezTo>
                <a:cubicBezTo>
                  <a:pt x="345" y="346"/>
                  <a:pt x="319" y="373"/>
                  <a:pt x="319" y="400"/>
                </a:cubicBezTo>
                <a:close/>
                <a:moveTo>
                  <a:pt x="159" y="284"/>
                </a:moveTo>
                <a:lnTo>
                  <a:pt x="159" y="284"/>
                </a:lnTo>
                <a:cubicBezTo>
                  <a:pt x="434" y="204"/>
                  <a:pt x="434" y="204"/>
                  <a:pt x="434" y="204"/>
                </a:cubicBezTo>
                <a:cubicBezTo>
                  <a:pt x="443" y="204"/>
                  <a:pt x="443" y="195"/>
                  <a:pt x="443" y="187"/>
                </a:cubicBezTo>
                <a:cubicBezTo>
                  <a:pt x="443" y="54"/>
                  <a:pt x="443" y="54"/>
                  <a:pt x="443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10"/>
                  <a:pt x="98" y="10"/>
                  <a:pt x="98" y="10"/>
                </a:cubicBezTo>
                <a:lnTo>
                  <a:pt x="89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10"/>
                  <a:pt x="0" y="10"/>
                </a:cubicBezTo>
                <a:cubicBezTo>
                  <a:pt x="0" y="54"/>
                  <a:pt x="0" y="54"/>
                  <a:pt x="0" y="54"/>
                </a:cubicBezTo>
                <a:cubicBezTo>
                  <a:pt x="45" y="54"/>
                  <a:pt x="45" y="54"/>
                  <a:pt x="45" y="54"/>
                </a:cubicBezTo>
                <a:cubicBezTo>
                  <a:pt x="98" y="275"/>
                  <a:pt x="98" y="275"/>
                  <a:pt x="98" y="275"/>
                </a:cubicBezTo>
                <a:cubicBezTo>
                  <a:pt x="98" y="302"/>
                  <a:pt x="98" y="302"/>
                  <a:pt x="98" y="302"/>
                </a:cubicBezTo>
                <a:cubicBezTo>
                  <a:pt x="98" y="338"/>
                  <a:pt x="98" y="338"/>
                  <a:pt x="98" y="338"/>
                </a:cubicBezTo>
                <a:cubicBezTo>
                  <a:pt x="98" y="346"/>
                  <a:pt x="106" y="346"/>
                  <a:pt x="106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372" y="346"/>
                  <a:pt x="372" y="346"/>
                  <a:pt x="372" y="346"/>
                </a:cubicBezTo>
                <a:cubicBezTo>
                  <a:pt x="434" y="346"/>
                  <a:pt x="434" y="346"/>
                  <a:pt x="434" y="346"/>
                </a:cubicBezTo>
                <a:cubicBezTo>
                  <a:pt x="443" y="346"/>
                  <a:pt x="443" y="346"/>
                  <a:pt x="443" y="338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168" y="302"/>
                  <a:pt x="168" y="302"/>
                  <a:pt x="168" y="302"/>
                </a:cubicBezTo>
                <a:cubicBezTo>
                  <a:pt x="133" y="302"/>
                  <a:pt x="133" y="284"/>
                  <a:pt x="159" y="2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12" name="Freeform 146"/>
          <p:cNvSpPr>
            <a:spLocks noChangeArrowheads="1"/>
          </p:cNvSpPr>
          <p:nvPr/>
        </p:nvSpPr>
        <p:spPr bwMode="auto">
          <a:xfrm>
            <a:off x="7626350" y="1060450"/>
            <a:ext cx="160338" cy="222250"/>
          </a:xfrm>
          <a:custGeom>
            <a:avLst/>
            <a:gdLst>
              <a:gd name="T0" fmla="*/ 143223 w 356"/>
              <a:gd name="T1" fmla="*/ 24148 h 497"/>
              <a:gd name="T2" fmla="*/ 143223 w 356"/>
              <a:gd name="T3" fmla="*/ 24148 h 497"/>
              <a:gd name="T4" fmla="*/ 127460 w 356"/>
              <a:gd name="T5" fmla="*/ 55451 h 497"/>
              <a:gd name="T6" fmla="*/ 31978 w 356"/>
              <a:gd name="T7" fmla="*/ 55451 h 497"/>
              <a:gd name="T8" fmla="*/ 16214 w 356"/>
              <a:gd name="T9" fmla="*/ 24148 h 497"/>
              <a:gd name="T10" fmla="*/ 0 w 356"/>
              <a:gd name="T11" fmla="*/ 39799 h 497"/>
              <a:gd name="T12" fmla="*/ 0 w 356"/>
              <a:gd name="T13" fmla="*/ 206151 h 497"/>
              <a:gd name="T14" fmla="*/ 16214 w 356"/>
              <a:gd name="T15" fmla="*/ 221803 h 497"/>
              <a:gd name="T16" fmla="*/ 143223 w 356"/>
              <a:gd name="T17" fmla="*/ 221803 h 497"/>
              <a:gd name="T18" fmla="*/ 159888 w 356"/>
              <a:gd name="T19" fmla="*/ 206151 h 497"/>
              <a:gd name="T20" fmla="*/ 159888 w 356"/>
              <a:gd name="T21" fmla="*/ 39799 h 497"/>
              <a:gd name="T22" fmla="*/ 143223 w 356"/>
              <a:gd name="T23" fmla="*/ 24148 h 497"/>
              <a:gd name="T24" fmla="*/ 119353 w 356"/>
              <a:gd name="T25" fmla="*/ 43824 h 497"/>
              <a:gd name="T26" fmla="*/ 119353 w 356"/>
              <a:gd name="T27" fmla="*/ 43824 h 497"/>
              <a:gd name="T28" fmla="*/ 131513 w 356"/>
              <a:gd name="T29" fmla="*/ 24148 h 497"/>
              <a:gd name="T30" fmla="*/ 103589 w 356"/>
              <a:gd name="T31" fmla="*/ 24148 h 497"/>
              <a:gd name="T32" fmla="*/ 95482 w 356"/>
              <a:gd name="T33" fmla="*/ 0 h 497"/>
              <a:gd name="T34" fmla="*/ 59902 w 356"/>
              <a:gd name="T35" fmla="*/ 0 h 497"/>
              <a:gd name="T36" fmla="*/ 51795 w 356"/>
              <a:gd name="T37" fmla="*/ 24148 h 497"/>
              <a:gd name="T38" fmla="*/ 27474 w 356"/>
              <a:gd name="T39" fmla="*/ 24148 h 497"/>
              <a:gd name="T40" fmla="*/ 40085 w 356"/>
              <a:gd name="T41" fmla="*/ 43824 h 497"/>
              <a:gd name="T42" fmla="*/ 119353 w 356"/>
              <a:gd name="T43" fmla="*/ 43824 h 49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6" h="497">
                <a:moveTo>
                  <a:pt x="318" y="54"/>
                </a:moveTo>
                <a:lnTo>
                  <a:pt x="318" y="54"/>
                </a:lnTo>
                <a:cubicBezTo>
                  <a:pt x="283" y="124"/>
                  <a:pt x="283" y="124"/>
                  <a:pt x="283" y="124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36" y="54"/>
                  <a:pt x="36" y="54"/>
                  <a:pt x="36" y="54"/>
                </a:cubicBezTo>
                <a:cubicBezTo>
                  <a:pt x="17" y="54"/>
                  <a:pt x="0" y="71"/>
                  <a:pt x="0" y="89"/>
                </a:cubicBezTo>
                <a:cubicBezTo>
                  <a:pt x="0" y="461"/>
                  <a:pt x="0" y="461"/>
                  <a:pt x="0" y="461"/>
                </a:cubicBezTo>
                <a:cubicBezTo>
                  <a:pt x="0" y="487"/>
                  <a:pt x="17" y="496"/>
                  <a:pt x="36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36" y="496"/>
                  <a:pt x="355" y="487"/>
                  <a:pt x="355" y="461"/>
                </a:cubicBezTo>
                <a:cubicBezTo>
                  <a:pt x="355" y="89"/>
                  <a:pt x="355" y="89"/>
                  <a:pt x="355" y="89"/>
                </a:cubicBezTo>
                <a:cubicBezTo>
                  <a:pt x="355" y="71"/>
                  <a:pt x="336" y="54"/>
                  <a:pt x="318" y="54"/>
                </a:cubicBezTo>
                <a:close/>
                <a:moveTo>
                  <a:pt x="265" y="98"/>
                </a:moveTo>
                <a:lnTo>
                  <a:pt x="265" y="98"/>
                </a:lnTo>
                <a:cubicBezTo>
                  <a:pt x="292" y="54"/>
                  <a:pt x="292" y="54"/>
                  <a:pt x="292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12" y="0"/>
                  <a:pt x="212" y="0"/>
                  <a:pt x="212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61" y="54"/>
                  <a:pt x="61" y="54"/>
                  <a:pt x="61" y="54"/>
                </a:cubicBezTo>
                <a:cubicBezTo>
                  <a:pt x="89" y="98"/>
                  <a:pt x="89" y="98"/>
                  <a:pt x="89" y="98"/>
                </a:cubicBezTo>
                <a:lnTo>
                  <a:pt x="265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15" name="Freeform 149"/>
          <p:cNvSpPr>
            <a:spLocks noChangeArrowheads="1"/>
          </p:cNvSpPr>
          <p:nvPr/>
        </p:nvSpPr>
        <p:spPr bwMode="auto">
          <a:xfrm>
            <a:off x="5862638" y="3716338"/>
            <a:ext cx="163512" cy="222250"/>
          </a:xfrm>
          <a:custGeom>
            <a:avLst/>
            <a:gdLst>
              <a:gd name="T0" fmla="*/ 47616 w 364"/>
              <a:gd name="T1" fmla="*/ 213771 h 498"/>
              <a:gd name="T2" fmla="*/ 47616 w 364"/>
              <a:gd name="T3" fmla="*/ 213771 h 498"/>
              <a:gd name="T4" fmla="*/ 79061 w 364"/>
              <a:gd name="T5" fmla="*/ 221804 h 498"/>
              <a:gd name="T6" fmla="*/ 111404 w 364"/>
              <a:gd name="T7" fmla="*/ 213771 h 498"/>
              <a:gd name="T8" fmla="*/ 111404 w 364"/>
              <a:gd name="T9" fmla="*/ 190117 h 498"/>
              <a:gd name="T10" fmla="*/ 47616 w 364"/>
              <a:gd name="T11" fmla="*/ 190117 h 498"/>
              <a:gd name="T12" fmla="*/ 47616 w 364"/>
              <a:gd name="T13" fmla="*/ 213771 h 498"/>
              <a:gd name="T14" fmla="*/ 111404 w 364"/>
              <a:gd name="T15" fmla="*/ 178514 h 498"/>
              <a:gd name="T16" fmla="*/ 111404 w 364"/>
              <a:gd name="T17" fmla="*/ 178514 h 498"/>
              <a:gd name="T18" fmla="*/ 159020 w 364"/>
              <a:gd name="T19" fmla="*/ 67389 h 498"/>
              <a:gd name="T20" fmla="*/ 79061 w 364"/>
              <a:gd name="T21" fmla="*/ 0 h 498"/>
              <a:gd name="T22" fmla="*/ 0 w 364"/>
              <a:gd name="T23" fmla="*/ 67389 h 498"/>
              <a:gd name="T24" fmla="*/ 47616 w 364"/>
              <a:gd name="T25" fmla="*/ 178514 h 498"/>
              <a:gd name="T26" fmla="*/ 111404 w 364"/>
              <a:gd name="T27" fmla="*/ 178514 h 498"/>
              <a:gd name="T28" fmla="*/ 23808 w 364"/>
              <a:gd name="T29" fmla="*/ 67389 h 498"/>
              <a:gd name="T30" fmla="*/ 23808 w 364"/>
              <a:gd name="T31" fmla="*/ 67389 h 498"/>
              <a:gd name="T32" fmla="*/ 79061 w 364"/>
              <a:gd name="T33" fmla="*/ 23653 h 498"/>
              <a:gd name="T34" fmla="*/ 135212 w 364"/>
              <a:gd name="T35" fmla="*/ 67389 h 498"/>
              <a:gd name="T36" fmla="*/ 115447 w 364"/>
              <a:gd name="T37" fmla="*/ 111125 h 498"/>
              <a:gd name="T38" fmla="*/ 87147 w 364"/>
              <a:gd name="T39" fmla="*/ 158431 h 498"/>
              <a:gd name="T40" fmla="*/ 71424 w 364"/>
              <a:gd name="T41" fmla="*/ 158431 h 498"/>
              <a:gd name="T42" fmla="*/ 43573 w 364"/>
              <a:gd name="T43" fmla="*/ 111125 h 498"/>
              <a:gd name="T44" fmla="*/ 23808 w 364"/>
              <a:gd name="T45" fmla="*/ 67389 h 4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64" h="498">
                <a:moveTo>
                  <a:pt x="106" y="479"/>
                </a:moveTo>
                <a:lnTo>
                  <a:pt x="106" y="479"/>
                </a:lnTo>
                <a:cubicBezTo>
                  <a:pt x="123" y="488"/>
                  <a:pt x="150" y="497"/>
                  <a:pt x="176" y="497"/>
                </a:cubicBezTo>
                <a:cubicBezTo>
                  <a:pt x="203" y="497"/>
                  <a:pt x="229" y="488"/>
                  <a:pt x="248" y="479"/>
                </a:cubicBezTo>
                <a:cubicBezTo>
                  <a:pt x="248" y="426"/>
                  <a:pt x="248" y="426"/>
                  <a:pt x="248" y="426"/>
                </a:cubicBezTo>
                <a:cubicBezTo>
                  <a:pt x="106" y="426"/>
                  <a:pt x="106" y="426"/>
                  <a:pt x="106" y="426"/>
                </a:cubicBezTo>
                <a:lnTo>
                  <a:pt x="106" y="479"/>
                </a:lnTo>
                <a:close/>
                <a:moveTo>
                  <a:pt x="248" y="400"/>
                </a:moveTo>
                <a:lnTo>
                  <a:pt x="248" y="400"/>
                </a:lnTo>
                <a:cubicBezTo>
                  <a:pt x="248" y="293"/>
                  <a:pt x="363" y="258"/>
                  <a:pt x="354" y="151"/>
                </a:cubicBezTo>
                <a:cubicBezTo>
                  <a:pt x="345" y="80"/>
                  <a:pt x="301" y="0"/>
                  <a:pt x="176" y="0"/>
                </a:cubicBezTo>
                <a:cubicBezTo>
                  <a:pt x="53" y="0"/>
                  <a:pt x="9" y="80"/>
                  <a:pt x="0" y="151"/>
                </a:cubicBezTo>
                <a:cubicBezTo>
                  <a:pt x="0" y="258"/>
                  <a:pt x="106" y="293"/>
                  <a:pt x="106" y="400"/>
                </a:cubicBezTo>
                <a:lnTo>
                  <a:pt x="248" y="400"/>
                </a:lnTo>
                <a:close/>
                <a:moveTo>
                  <a:pt x="53" y="151"/>
                </a:moveTo>
                <a:lnTo>
                  <a:pt x="53" y="151"/>
                </a:lnTo>
                <a:cubicBezTo>
                  <a:pt x="62" y="89"/>
                  <a:pt x="106" y="53"/>
                  <a:pt x="176" y="53"/>
                </a:cubicBezTo>
                <a:cubicBezTo>
                  <a:pt x="248" y="53"/>
                  <a:pt x="292" y="89"/>
                  <a:pt x="301" y="151"/>
                </a:cubicBezTo>
                <a:cubicBezTo>
                  <a:pt x="301" y="187"/>
                  <a:pt x="283" y="213"/>
                  <a:pt x="257" y="249"/>
                </a:cubicBezTo>
                <a:cubicBezTo>
                  <a:pt x="229" y="275"/>
                  <a:pt x="213" y="311"/>
                  <a:pt x="194" y="355"/>
                </a:cubicBezTo>
                <a:cubicBezTo>
                  <a:pt x="159" y="355"/>
                  <a:pt x="159" y="355"/>
                  <a:pt x="159" y="355"/>
                </a:cubicBezTo>
                <a:cubicBezTo>
                  <a:pt x="141" y="311"/>
                  <a:pt x="123" y="275"/>
                  <a:pt x="97" y="249"/>
                </a:cubicBezTo>
                <a:cubicBezTo>
                  <a:pt x="70" y="213"/>
                  <a:pt x="53" y="187"/>
                  <a:pt x="53" y="1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17" name="Freeform 151"/>
          <p:cNvSpPr>
            <a:spLocks noChangeArrowheads="1"/>
          </p:cNvSpPr>
          <p:nvPr/>
        </p:nvSpPr>
        <p:spPr bwMode="auto">
          <a:xfrm>
            <a:off x="8485188" y="2443163"/>
            <a:ext cx="223837" cy="130175"/>
          </a:xfrm>
          <a:custGeom>
            <a:avLst/>
            <a:gdLst>
              <a:gd name="T0" fmla="*/ 55847 w 497"/>
              <a:gd name="T1" fmla="*/ 98187 h 293"/>
              <a:gd name="T2" fmla="*/ 55847 w 497"/>
              <a:gd name="T3" fmla="*/ 98187 h 293"/>
              <a:gd name="T4" fmla="*/ 55847 w 497"/>
              <a:gd name="T5" fmla="*/ 43095 h 293"/>
              <a:gd name="T6" fmla="*/ 79717 w 497"/>
              <a:gd name="T7" fmla="*/ 43095 h 293"/>
              <a:gd name="T8" fmla="*/ 39633 w 497"/>
              <a:gd name="T9" fmla="*/ 0 h 293"/>
              <a:gd name="T10" fmla="*/ 0 w 497"/>
              <a:gd name="T11" fmla="*/ 43095 h 293"/>
              <a:gd name="T12" fmla="*/ 23870 w 497"/>
              <a:gd name="T13" fmla="*/ 43095 h 293"/>
              <a:gd name="T14" fmla="*/ 23870 w 497"/>
              <a:gd name="T15" fmla="*/ 110182 h 293"/>
              <a:gd name="T16" fmla="*/ 43686 w 497"/>
              <a:gd name="T17" fmla="*/ 129731 h 293"/>
              <a:gd name="T18" fmla="*/ 143670 w 497"/>
              <a:gd name="T19" fmla="*/ 129731 h 293"/>
              <a:gd name="T20" fmla="*/ 115296 w 497"/>
              <a:gd name="T21" fmla="*/ 98187 h 293"/>
              <a:gd name="T22" fmla="*/ 55847 w 497"/>
              <a:gd name="T23" fmla="*/ 98187 h 293"/>
              <a:gd name="T24" fmla="*/ 199517 w 497"/>
              <a:gd name="T25" fmla="*/ 86635 h 293"/>
              <a:gd name="T26" fmla="*/ 199517 w 497"/>
              <a:gd name="T27" fmla="*/ 86635 h 293"/>
              <a:gd name="T28" fmla="*/ 199517 w 497"/>
              <a:gd name="T29" fmla="*/ 19548 h 293"/>
              <a:gd name="T30" fmla="*/ 179700 w 497"/>
              <a:gd name="T31" fmla="*/ 0 h 293"/>
              <a:gd name="T32" fmla="*/ 79717 w 497"/>
              <a:gd name="T33" fmla="*/ 0 h 293"/>
              <a:gd name="T34" fmla="*/ 107640 w 497"/>
              <a:gd name="T35" fmla="*/ 27101 h 293"/>
              <a:gd name="T36" fmla="*/ 167540 w 497"/>
              <a:gd name="T37" fmla="*/ 27101 h 293"/>
              <a:gd name="T38" fmla="*/ 167540 w 497"/>
              <a:gd name="T39" fmla="*/ 86635 h 293"/>
              <a:gd name="T40" fmla="*/ 143670 w 497"/>
              <a:gd name="T41" fmla="*/ 86635 h 293"/>
              <a:gd name="T42" fmla="*/ 183303 w 497"/>
              <a:gd name="T43" fmla="*/ 129731 h 293"/>
              <a:gd name="T44" fmla="*/ 223387 w 497"/>
              <a:gd name="T45" fmla="*/ 86635 h 293"/>
              <a:gd name="T46" fmla="*/ 199517 w 497"/>
              <a:gd name="T47" fmla="*/ 86635 h 2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7" h="293">
                <a:moveTo>
                  <a:pt x="124" y="221"/>
                </a:moveTo>
                <a:lnTo>
                  <a:pt x="124" y="221"/>
                </a:lnTo>
                <a:cubicBezTo>
                  <a:pt x="124" y="97"/>
                  <a:pt x="124" y="97"/>
                  <a:pt x="124" y="97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88" y="0"/>
                  <a:pt x="88" y="0"/>
                  <a:pt x="88" y="0"/>
                </a:cubicBezTo>
                <a:cubicBezTo>
                  <a:pt x="0" y="97"/>
                  <a:pt x="0" y="97"/>
                  <a:pt x="0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3" y="274"/>
                  <a:pt x="71" y="292"/>
                  <a:pt x="97" y="292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256" y="221"/>
                  <a:pt x="256" y="221"/>
                  <a:pt x="256" y="221"/>
                </a:cubicBezTo>
                <a:lnTo>
                  <a:pt x="124" y="221"/>
                </a:lnTo>
                <a:close/>
                <a:moveTo>
                  <a:pt x="443" y="195"/>
                </a:moveTo>
                <a:lnTo>
                  <a:pt x="443" y="195"/>
                </a:lnTo>
                <a:cubicBezTo>
                  <a:pt x="443" y="44"/>
                  <a:pt x="443" y="44"/>
                  <a:pt x="443" y="44"/>
                </a:cubicBezTo>
                <a:cubicBezTo>
                  <a:pt x="443" y="17"/>
                  <a:pt x="425" y="0"/>
                  <a:pt x="399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239" y="61"/>
                  <a:pt x="239" y="61"/>
                  <a:pt x="239" y="61"/>
                </a:cubicBezTo>
                <a:cubicBezTo>
                  <a:pt x="372" y="61"/>
                  <a:pt x="372" y="61"/>
                  <a:pt x="372" y="61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19" y="195"/>
                  <a:pt x="319" y="195"/>
                  <a:pt x="319" y="195"/>
                </a:cubicBezTo>
                <a:cubicBezTo>
                  <a:pt x="407" y="292"/>
                  <a:pt x="407" y="292"/>
                  <a:pt x="407" y="292"/>
                </a:cubicBezTo>
                <a:cubicBezTo>
                  <a:pt x="496" y="195"/>
                  <a:pt x="496" y="195"/>
                  <a:pt x="496" y="195"/>
                </a:cubicBezTo>
                <a:lnTo>
                  <a:pt x="443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20" name="Freeform 154"/>
          <p:cNvSpPr>
            <a:spLocks noChangeArrowheads="1"/>
          </p:cNvSpPr>
          <p:nvPr/>
        </p:nvSpPr>
        <p:spPr bwMode="auto">
          <a:xfrm>
            <a:off x="6751638" y="2381250"/>
            <a:ext cx="160337" cy="217488"/>
          </a:xfrm>
          <a:custGeom>
            <a:avLst/>
            <a:gdLst>
              <a:gd name="T0" fmla="*/ 156272 w 355"/>
              <a:gd name="T1" fmla="*/ 58950 h 487"/>
              <a:gd name="T2" fmla="*/ 156272 w 355"/>
              <a:gd name="T3" fmla="*/ 58950 h 487"/>
              <a:gd name="T4" fmla="*/ 52392 w 355"/>
              <a:gd name="T5" fmla="*/ 7592 h 487"/>
              <a:gd name="T6" fmla="*/ 4065 w 355"/>
              <a:gd name="T7" fmla="*/ 23669 h 487"/>
              <a:gd name="T8" fmla="*/ 0 w 355"/>
              <a:gd name="T9" fmla="*/ 35280 h 487"/>
              <a:gd name="T10" fmla="*/ 4065 w 355"/>
              <a:gd name="T11" fmla="*/ 154073 h 487"/>
              <a:gd name="T12" fmla="*/ 8130 w 355"/>
              <a:gd name="T13" fmla="*/ 162111 h 487"/>
              <a:gd name="T14" fmla="*/ 100267 w 355"/>
              <a:gd name="T15" fmla="*/ 217041 h 487"/>
              <a:gd name="T16" fmla="*/ 104332 w 355"/>
              <a:gd name="T17" fmla="*/ 217041 h 487"/>
              <a:gd name="T18" fmla="*/ 108397 w 355"/>
              <a:gd name="T19" fmla="*/ 217041 h 487"/>
              <a:gd name="T20" fmla="*/ 112010 w 355"/>
              <a:gd name="T21" fmla="*/ 213469 h 487"/>
              <a:gd name="T22" fmla="*/ 112010 w 355"/>
              <a:gd name="T23" fmla="*/ 90657 h 487"/>
              <a:gd name="T24" fmla="*/ 108397 w 355"/>
              <a:gd name="T25" fmla="*/ 82619 h 487"/>
              <a:gd name="T26" fmla="*/ 19873 w 355"/>
              <a:gd name="T27" fmla="*/ 31261 h 487"/>
              <a:gd name="T28" fmla="*/ 32067 w 355"/>
              <a:gd name="T29" fmla="*/ 23669 h 487"/>
              <a:gd name="T30" fmla="*/ 48327 w 355"/>
              <a:gd name="T31" fmla="*/ 19650 h 487"/>
              <a:gd name="T32" fmla="*/ 135948 w 355"/>
              <a:gd name="T33" fmla="*/ 66988 h 487"/>
              <a:gd name="T34" fmla="*/ 140013 w 355"/>
              <a:gd name="T35" fmla="*/ 71007 h 487"/>
              <a:gd name="T36" fmla="*/ 140013 w 355"/>
              <a:gd name="T37" fmla="*/ 189800 h 487"/>
              <a:gd name="T38" fmla="*/ 148142 w 355"/>
              <a:gd name="T39" fmla="*/ 197392 h 487"/>
              <a:gd name="T40" fmla="*/ 159885 w 355"/>
              <a:gd name="T41" fmla="*/ 189800 h 487"/>
              <a:gd name="T42" fmla="*/ 159885 w 355"/>
              <a:gd name="T43" fmla="*/ 62969 h 487"/>
              <a:gd name="T44" fmla="*/ 156272 w 355"/>
              <a:gd name="T45" fmla="*/ 58950 h 48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55" h="487">
                <a:moveTo>
                  <a:pt x="346" y="132"/>
                </a:moveTo>
                <a:lnTo>
                  <a:pt x="346" y="132"/>
                </a:lnTo>
                <a:cubicBezTo>
                  <a:pt x="116" y="17"/>
                  <a:pt x="116" y="17"/>
                  <a:pt x="116" y="17"/>
                </a:cubicBezTo>
                <a:cubicBezTo>
                  <a:pt x="89" y="0"/>
                  <a:pt x="27" y="25"/>
                  <a:pt x="9" y="53"/>
                </a:cubicBezTo>
                <a:cubicBezTo>
                  <a:pt x="0" y="70"/>
                  <a:pt x="0" y="79"/>
                  <a:pt x="0" y="79"/>
                </a:cubicBezTo>
                <a:cubicBezTo>
                  <a:pt x="9" y="345"/>
                  <a:pt x="9" y="345"/>
                  <a:pt x="9" y="345"/>
                </a:cubicBezTo>
                <a:cubicBezTo>
                  <a:pt x="9" y="345"/>
                  <a:pt x="18" y="354"/>
                  <a:pt x="18" y="363"/>
                </a:cubicBezTo>
                <a:cubicBezTo>
                  <a:pt x="36" y="363"/>
                  <a:pt x="222" y="486"/>
                  <a:pt x="222" y="486"/>
                </a:cubicBezTo>
                <a:cubicBezTo>
                  <a:pt x="231" y="486"/>
                  <a:pt x="231" y="486"/>
                  <a:pt x="231" y="486"/>
                </a:cubicBezTo>
                <a:cubicBezTo>
                  <a:pt x="240" y="486"/>
                  <a:pt x="240" y="486"/>
                  <a:pt x="240" y="486"/>
                </a:cubicBezTo>
                <a:cubicBezTo>
                  <a:pt x="248" y="486"/>
                  <a:pt x="248" y="478"/>
                  <a:pt x="248" y="478"/>
                </a:cubicBezTo>
                <a:cubicBezTo>
                  <a:pt x="248" y="203"/>
                  <a:pt x="248" y="203"/>
                  <a:pt x="248" y="203"/>
                </a:cubicBezTo>
                <a:cubicBezTo>
                  <a:pt x="248" y="194"/>
                  <a:pt x="248" y="194"/>
                  <a:pt x="240" y="185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53" y="61"/>
                  <a:pt x="71" y="53"/>
                </a:cubicBezTo>
                <a:cubicBezTo>
                  <a:pt x="89" y="44"/>
                  <a:pt x="97" y="44"/>
                  <a:pt x="107" y="44"/>
                </a:cubicBezTo>
                <a:cubicBezTo>
                  <a:pt x="107" y="44"/>
                  <a:pt x="293" y="150"/>
                  <a:pt x="301" y="150"/>
                </a:cubicBezTo>
                <a:cubicBezTo>
                  <a:pt x="310" y="159"/>
                  <a:pt x="310" y="159"/>
                  <a:pt x="310" y="159"/>
                </a:cubicBezTo>
                <a:cubicBezTo>
                  <a:pt x="310" y="168"/>
                  <a:pt x="310" y="425"/>
                  <a:pt x="310" y="425"/>
                </a:cubicBezTo>
                <a:cubicBezTo>
                  <a:pt x="310" y="433"/>
                  <a:pt x="319" y="442"/>
                  <a:pt x="328" y="442"/>
                </a:cubicBezTo>
                <a:cubicBezTo>
                  <a:pt x="337" y="442"/>
                  <a:pt x="354" y="433"/>
                  <a:pt x="354" y="425"/>
                </a:cubicBezTo>
                <a:cubicBezTo>
                  <a:pt x="354" y="141"/>
                  <a:pt x="354" y="141"/>
                  <a:pt x="354" y="141"/>
                </a:cubicBezTo>
                <a:lnTo>
                  <a:pt x="346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21" name="Freeform 155"/>
          <p:cNvSpPr>
            <a:spLocks noChangeArrowheads="1"/>
          </p:cNvSpPr>
          <p:nvPr/>
        </p:nvSpPr>
        <p:spPr bwMode="auto">
          <a:xfrm>
            <a:off x="8058150" y="3275013"/>
            <a:ext cx="206375" cy="223837"/>
          </a:xfrm>
          <a:custGeom>
            <a:avLst/>
            <a:gdLst>
              <a:gd name="T0" fmla="*/ 35366 w 461"/>
              <a:gd name="T1" fmla="*/ 4053 h 497"/>
              <a:gd name="T2" fmla="*/ 35366 w 461"/>
              <a:gd name="T3" fmla="*/ 4053 h 497"/>
              <a:gd name="T4" fmla="*/ 31784 w 461"/>
              <a:gd name="T5" fmla="*/ 4053 h 497"/>
              <a:gd name="T6" fmla="*/ 0 w 461"/>
              <a:gd name="T7" fmla="*/ 87823 h 497"/>
              <a:gd name="T8" fmla="*/ 35366 w 461"/>
              <a:gd name="T9" fmla="*/ 123403 h 497"/>
              <a:gd name="T10" fmla="*/ 71179 w 461"/>
              <a:gd name="T11" fmla="*/ 87823 h 497"/>
              <a:gd name="T12" fmla="*/ 35366 w 461"/>
              <a:gd name="T13" fmla="*/ 4053 h 497"/>
              <a:gd name="T14" fmla="*/ 174591 w 461"/>
              <a:gd name="T15" fmla="*/ 4053 h 497"/>
              <a:gd name="T16" fmla="*/ 174591 w 461"/>
              <a:gd name="T17" fmla="*/ 4053 h 497"/>
              <a:gd name="T18" fmla="*/ 170562 w 461"/>
              <a:gd name="T19" fmla="*/ 4053 h 497"/>
              <a:gd name="T20" fmla="*/ 134748 w 461"/>
              <a:gd name="T21" fmla="*/ 87823 h 497"/>
              <a:gd name="T22" fmla="*/ 170562 w 461"/>
              <a:gd name="T23" fmla="*/ 123403 h 497"/>
              <a:gd name="T24" fmla="*/ 205927 w 461"/>
              <a:gd name="T25" fmla="*/ 87823 h 497"/>
              <a:gd name="T26" fmla="*/ 174591 w 461"/>
              <a:gd name="T27" fmla="*/ 4053 h 497"/>
              <a:gd name="T28" fmla="*/ 102964 w 461"/>
              <a:gd name="T29" fmla="*/ 99533 h 497"/>
              <a:gd name="T30" fmla="*/ 102964 w 461"/>
              <a:gd name="T31" fmla="*/ 99533 h 497"/>
              <a:gd name="T32" fmla="*/ 67150 w 461"/>
              <a:gd name="T33" fmla="*/ 187807 h 497"/>
              <a:gd name="T34" fmla="*/ 102964 w 461"/>
              <a:gd name="T35" fmla="*/ 223387 h 497"/>
              <a:gd name="T36" fmla="*/ 138777 w 461"/>
              <a:gd name="T37" fmla="*/ 187807 h 497"/>
              <a:gd name="T38" fmla="*/ 102964 w 461"/>
              <a:gd name="T39" fmla="*/ 99533 h 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61" h="497">
                <a:moveTo>
                  <a:pt x="79" y="9"/>
                </a:moveTo>
                <a:lnTo>
                  <a:pt x="79" y="9"/>
                </a:lnTo>
                <a:cubicBezTo>
                  <a:pt x="79" y="0"/>
                  <a:pt x="71" y="0"/>
                  <a:pt x="71" y="9"/>
                </a:cubicBezTo>
                <a:cubicBezTo>
                  <a:pt x="62" y="107"/>
                  <a:pt x="0" y="124"/>
                  <a:pt x="0" y="195"/>
                </a:cubicBezTo>
                <a:cubicBezTo>
                  <a:pt x="0" y="239"/>
                  <a:pt x="35" y="274"/>
                  <a:pt x="79" y="274"/>
                </a:cubicBezTo>
                <a:cubicBezTo>
                  <a:pt x="124" y="274"/>
                  <a:pt x="159" y="239"/>
                  <a:pt x="159" y="195"/>
                </a:cubicBezTo>
                <a:cubicBezTo>
                  <a:pt x="159" y="124"/>
                  <a:pt x="88" y="107"/>
                  <a:pt x="79" y="9"/>
                </a:cubicBezTo>
                <a:close/>
                <a:moveTo>
                  <a:pt x="390" y="9"/>
                </a:moveTo>
                <a:lnTo>
                  <a:pt x="390" y="9"/>
                </a:lnTo>
                <a:cubicBezTo>
                  <a:pt x="390" y="0"/>
                  <a:pt x="381" y="0"/>
                  <a:pt x="381" y="9"/>
                </a:cubicBezTo>
                <a:cubicBezTo>
                  <a:pt x="363" y="107"/>
                  <a:pt x="301" y="124"/>
                  <a:pt x="301" y="195"/>
                </a:cubicBezTo>
                <a:cubicBezTo>
                  <a:pt x="301" y="239"/>
                  <a:pt x="336" y="274"/>
                  <a:pt x="381" y="274"/>
                </a:cubicBezTo>
                <a:cubicBezTo>
                  <a:pt x="425" y="274"/>
                  <a:pt x="460" y="239"/>
                  <a:pt x="460" y="195"/>
                </a:cubicBezTo>
                <a:cubicBezTo>
                  <a:pt x="460" y="124"/>
                  <a:pt x="398" y="107"/>
                  <a:pt x="390" y="9"/>
                </a:cubicBezTo>
                <a:close/>
                <a:moveTo>
                  <a:pt x="230" y="221"/>
                </a:moveTo>
                <a:lnTo>
                  <a:pt x="230" y="221"/>
                </a:lnTo>
                <a:cubicBezTo>
                  <a:pt x="212" y="328"/>
                  <a:pt x="150" y="345"/>
                  <a:pt x="150" y="417"/>
                </a:cubicBezTo>
                <a:cubicBezTo>
                  <a:pt x="150" y="461"/>
                  <a:pt x="185" y="496"/>
                  <a:pt x="230" y="496"/>
                </a:cubicBezTo>
                <a:cubicBezTo>
                  <a:pt x="275" y="496"/>
                  <a:pt x="310" y="461"/>
                  <a:pt x="310" y="417"/>
                </a:cubicBezTo>
                <a:cubicBezTo>
                  <a:pt x="310" y="345"/>
                  <a:pt x="247" y="328"/>
                  <a:pt x="230" y="2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22" name="Freeform 156"/>
          <p:cNvSpPr>
            <a:spLocks noChangeArrowheads="1"/>
          </p:cNvSpPr>
          <p:nvPr/>
        </p:nvSpPr>
        <p:spPr bwMode="auto">
          <a:xfrm>
            <a:off x="7656513" y="3275013"/>
            <a:ext cx="117475" cy="223837"/>
          </a:xfrm>
          <a:custGeom>
            <a:avLst/>
            <a:gdLst>
              <a:gd name="T0" fmla="*/ 85677 w 266"/>
              <a:gd name="T1" fmla="*/ 111693 h 497"/>
              <a:gd name="T2" fmla="*/ 85677 w 266"/>
              <a:gd name="T3" fmla="*/ 111693 h 497"/>
              <a:gd name="T4" fmla="*/ 85677 w 266"/>
              <a:gd name="T5" fmla="*/ 11710 h 497"/>
              <a:gd name="T6" fmla="*/ 74195 w 266"/>
              <a:gd name="T7" fmla="*/ 0 h 497"/>
              <a:gd name="T8" fmla="*/ 38864 w 266"/>
              <a:gd name="T9" fmla="*/ 0 h 497"/>
              <a:gd name="T10" fmla="*/ 31356 w 266"/>
              <a:gd name="T11" fmla="*/ 11710 h 497"/>
              <a:gd name="T12" fmla="*/ 31356 w 266"/>
              <a:gd name="T13" fmla="*/ 111693 h 497"/>
              <a:gd name="T14" fmla="*/ 0 w 266"/>
              <a:gd name="T15" fmla="*/ 163937 h 497"/>
              <a:gd name="T16" fmla="*/ 58296 w 266"/>
              <a:gd name="T17" fmla="*/ 223387 h 497"/>
              <a:gd name="T18" fmla="*/ 117033 w 266"/>
              <a:gd name="T19" fmla="*/ 163937 h 497"/>
              <a:gd name="T20" fmla="*/ 85677 w 266"/>
              <a:gd name="T21" fmla="*/ 111693 h 497"/>
              <a:gd name="T22" fmla="*/ 58296 w 266"/>
              <a:gd name="T23" fmla="*/ 203570 h 497"/>
              <a:gd name="T24" fmla="*/ 58296 w 266"/>
              <a:gd name="T25" fmla="*/ 203570 h 497"/>
              <a:gd name="T26" fmla="*/ 19432 w 266"/>
              <a:gd name="T27" fmla="*/ 163937 h 497"/>
              <a:gd name="T28" fmla="*/ 46813 w 266"/>
              <a:gd name="T29" fmla="*/ 127456 h 497"/>
              <a:gd name="T30" fmla="*/ 46813 w 266"/>
              <a:gd name="T31" fmla="*/ 44137 h 497"/>
              <a:gd name="T32" fmla="*/ 70220 w 266"/>
              <a:gd name="T33" fmla="*/ 44137 h 497"/>
              <a:gd name="T34" fmla="*/ 70220 w 266"/>
              <a:gd name="T35" fmla="*/ 127456 h 497"/>
              <a:gd name="T36" fmla="*/ 93627 w 266"/>
              <a:gd name="T37" fmla="*/ 163937 h 497"/>
              <a:gd name="T38" fmla="*/ 58296 w 266"/>
              <a:gd name="T39" fmla="*/ 203570 h 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6" h="497">
                <a:moveTo>
                  <a:pt x="194" y="248"/>
                </a:moveTo>
                <a:lnTo>
                  <a:pt x="194" y="248"/>
                </a:lnTo>
                <a:cubicBezTo>
                  <a:pt x="194" y="26"/>
                  <a:pt x="194" y="26"/>
                  <a:pt x="194" y="26"/>
                </a:cubicBezTo>
                <a:cubicBezTo>
                  <a:pt x="194" y="17"/>
                  <a:pt x="185" y="0"/>
                  <a:pt x="16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71" y="0"/>
                  <a:pt x="71" y="17"/>
                  <a:pt x="71" y="26"/>
                </a:cubicBezTo>
                <a:cubicBezTo>
                  <a:pt x="71" y="248"/>
                  <a:pt x="71" y="248"/>
                  <a:pt x="71" y="248"/>
                </a:cubicBezTo>
                <a:cubicBezTo>
                  <a:pt x="26" y="266"/>
                  <a:pt x="0" y="310"/>
                  <a:pt x="0" y="364"/>
                </a:cubicBezTo>
                <a:cubicBezTo>
                  <a:pt x="0" y="443"/>
                  <a:pt x="62" y="496"/>
                  <a:pt x="132" y="496"/>
                </a:cubicBezTo>
                <a:cubicBezTo>
                  <a:pt x="204" y="496"/>
                  <a:pt x="265" y="443"/>
                  <a:pt x="265" y="364"/>
                </a:cubicBezTo>
                <a:cubicBezTo>
                  <a:pt x="265" y="310"/>
                  <a:pt x="239" y="266"/>
                  <a:pt x="194" y="248"/>
                </a:cubicBezTo>
                <a:close/>
                <a:moveTo>
                  <a:pt x="132" y="452"/>
                </a:moveTo>
                <a:lnTo>
                  <a:pt x="132" y="452"/>
                </a:lnTo>
                <a:cubicBezTo>
                  <a:pt x="88" y="452"/>
                  <a:pt x="44" y="408"/>
                  <a:pt x="44" y="364"/>
                </a:cubicBezTo>
                <a:cubicBezTo>
                  <a:pt x="44" y="328"/>
                  <a:pt x="71" y="292"/>
                  <a:pt x="106" y="283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9" y="283"/>
                  <a:pt x="159" y="283"/>
                  <a:pt x="159" y="283"/>
                </a:cubicBezTo>
                <a:cubicBezTo>
                  <a:pt x="194" y="292"/>
                  <a:pt x="212" y="328"/>
                  <a:pt x="212" y="364"/>
                </a:cubicBezTo>
                <a:cubicBezTo>
                  <a:pt x="212" y="408"/>
                  <a:pt x="177" y="452"/>
                  <a:pt x="132" y="4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24" name="Freeform 158"/>
          <p:cNvSpPr>
            <a:spLocks noChangeArrowheads="1"/>
          </p:cNvSpPr>
          <p:nvPr/>
        </p:nvSpPr>
        <p:spPr bwMode="auto">
          <a:xfrm>
            <a:off x="7148513" y="1119188"/>
            <a:ext cx="223837" cy="104775"/>
          </a:xfrm>
          <a:custGeom>
            <a:avLst/>
            <a:gdLst>
              <a:gd name="T0" fmla="*/ 171143 w 497"/>
              <a:gd name="T1" fmla="*/ 0 h 232"/>
              <a:gd name="T2" fmla="*/ 171143 w 497"/>
              <a:gd name="T3" fmla="*/ 0 h 232"/>
              <a:gd name="T4" fmla="*/ 119800 w 497"/>
              <a:gd name="T5" fmla="*/ 51936 h 232"/>
              <a:gd name="T6" fmla="*/ 127456 w 497"/>
              <a:gd name="T7" fmla="*/ 84001 h 232"/>
              <a:gd name="T8" fmla="*/ 91426 w 497"/>
              <a:gd name="T9" fmla="*/ 84001 h 232"/>
              <a:gd name="T10" fmla="*/ 103587 w 497"/>
              <a:gd name="T11" fmla="*/ 51936 h 232"/>
              <a:gd name="T12" fmla="*/ 51343 w 497"/>
              <a:gd name="T13" fmla="*/ 0 h 232"/>
              <a:gd name="T14" fmla="*/ 0 w 497"/>
              <a:gd name="T15" fmla="*/ 51936 h 232"/>
              <a:gd name="T16" fmla="*/ 51343 w 497"/>
              <a:gd name="T17" fmla="*/ 104323 h 232"/>
              <a:gd name="T18" fmla="*/ 171143 w 497"/>
              <a:gd name="T19" fmla="*/ 104323 h 232"/>
              <a:gd name="T20" fmla="*/ 223387 w 497"/>
              <a:gd name="T21" fmla="*/ 51936 h 232"/>
              <a:gd name="T22" fmla="*/ 171143 w 497"/>
              <a:gd name="T23" fmla="*/ 0 h 232"/>
              <a:gd name="T24" fmla="*/ 23870 w 497"/>
              <a:gd name="T25" fmla="*/ 51936 h 232"/>
              <a:gd name="T26" fmla="*/ 23870 w 497"/>
              <a:gd name="T27" fmla="*/ 51936 h 232"/>
              <a:gd name="T28" fmla="*/ 51343 w 497"/>
              <a:gd name="T29" fmla="*/ 23936 h 232"/>
              <a:gd name="T30" fmla="*/ 79717 w 497"/>
              <a:gd name="T31" fmla="*/ 51936 h 232"/>
              <a:gd name="T32" fmla="*/ 51343 w 497"/>
              <a:gd name="T33" fmla="*/ 84001 h 232"/>
              <a:gd name="T34" fmla="*/ 23870 w 497"/>
              <a:gd name="T35" fmla="*/ 51936 h 232"/>
              <a:gd name="T36" fmla="*/ 171143 w 497"/>
              <a:gd name="T37" fmla="*/ 84001 h 232"/>
              <a:gd name="T38" fmla="*/ 171143 w 497"/>
              <a:gd name="T39" fmla="*/ 84001 h 232"/>
              <a:gd name="T40" fmla="*/ 143670 w 497"/>
              <a:gd name="T41" fmla="*/ 51936 h 232"/>
              <a:gd name="T42" fmla="*/ 171143 w 497"/>
              <a:gd name="T43" fmla="*/ 23936 h 232"/>
              <a:gd name="T44" fmla="*/ 199066 w 497"/>
              <a:gd name="T45" fmla="*/ 51936 h 232"/>
              <a:gd name="T46" fmla="*/ 171143 w 497"/>
              <a:gd name="T47" fmla="*/ 84001 h 2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7" h="232">
                <a:moveTo>
                  <a:pt x="380" y="0"/>
                </a:moveTo>
                <a:lnTo>
                  <a:pt x="380" y="0"/>
                </a:lnTo>
                <a:cubicBezTo>
                  <a:pt x="319" y="0"/>
                  <a:pt x="266" y="53"/>
                  <a:pt x="266" y="115"/>
                </a:cubicBezTo>
                <a:cubicBezTo>
                  <a:pt x="266" y="141"/>
                  <a:pt x="274" y="168"/>
                  <a:pt x="283" y="186"/>
                </a:cubicBezTo>
                <a:cubicBezTo>
                  <a:pt x="203" y="186"/>
                  <a:pt x="203" y="186"/>
                  <a:pt x="203" y="186"/>
                </a:cubicBezTo>
                <a:cubicBezTo>
                  <a:pt x="221" y="168"/>
                  <a:pt x="230" y="141"/>
                  <a:pt x="230" y="115"/>
                </a:cubicBezTo>
                <a:cubicBezTo>
                  <a:pt x="230" y="53"/>
                  <a:pt x="177" y="0"/>
                  <a:pt x="114" y="0"/>
                </a:cubicBezTo>
                <a:cubicBezTo>
                  <a:pt x="53" y="0"/>
                  <a:pt x="0" y="53"/>
                  <a:pt x="0" y="115"/>
                </a:cubicBezTo>
                <a:cubicBezTo>
                  <a:pt x="0" y="177"/>
                  <a:pt x="53" y="231"/>
                  <a:pt x="114" y="231"/>
                </a:cubicBezTo>
                <a:cubicBezTo>
                  <a:pt x="380" y="231"/>
                  <a:pt x="380" y="231"/>
                  <a:pt x="380" y="231"/>
                </a:cubicBezTo>
                <a:cubicBezTo>
                  <a:pt x="442" y="231"/>
                  <a:pt x="496" y="177"/>
                  <a:pt x="496" y="115"/>
                </a:cubicBezTo>
                <a:cubicBezTo>
                  <a:pt x="496" y="53"/>
                  <a:pt x="442" y="0"/>
                  <a:pt x="380" y="0"/>
                </a:cubicBezTo>
                <a:close/>
                <a:moveTo>
                  <a:pt x="53" y="115"/>
                </a:moveTo>
                <a:lnTo>
                  <a:pt x="53" y="115"/>
                </a:lnTo>
                <a:cubicBezTo>
                  <a:pt x="53" y="80"/>
                  <a:pt x="79" y="53"/>
                  <a:pt x="114" y="53"/>
                </a:cubicBezTo>
                <a:cubicBezTo>
                  <a:pt x="150" y="53"/>
                  <a:pt x="177" y="80"/>
                  <a:pt x="177" y="115"/>
                </a:cubicBezTo>
                <a:cubicBezTo>
                  <a:pt x="177" y="150"/>
                  <a:pt x="150" y="186"/>
                  <a:pt x="114" y="186"/>
                </a:cubicBezTo>
                <a:cubicBezTo>
                  <a:pt x="79" y="186"/>
                  <a:pt x="53" y="150"/>
                  <a:pt x="53" y="115"/>
                </a:cubicBezTo>
                <a:close/>
                <a:moveTo>
                  <a:pt x="380" y="186"/>
                </a:moveTo>
                <a:lnTo>
                  <a:pt x="380" y="186"/>
                </a:lnTo>
                <a:cubicBezTo>
                  <a:pt x="345" y="186"/>
                  <a:pt x="319" y="150"/>
                  <a:pt x="319" y="115"/>
                </a:cubicBezTo>
                <a:cubicBezTo>
                  <a:pt x="319" y="80"/>
                  <a:pt x="345" y="53"/>
                  <a:pt x="380" y="53"/>
                </a:cubicBezTo>
                <a:cubicBezTo>
                  <a:pt x="416" y="53"/>
                  <a:pt x="442" y="80"/>
                  <a:pt x="442" y="115"/>
                </a:cubicBezTo>
                <a:cubicBezTo>
                  <a:pt x="442" y="150"/>
                  <a:pt x="416" y="186"/>
                  <a:pt x="380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25" name="Freeform 159"/>
          <p:cNvSpPr>
            <a:spLocks noChangeArrowheads="1"/>
          </p:cNvSpPr>
          <p:nvPr/>
        </p:nvSpPr>
        <p:spPr bwMode="auto">
          <a:xfrm>
            <a:off x="8485188" y="1985963"/>
            <a:ext cx="223837" cy="153987"/>
          </a:xfrm>
          <a:custGeom>
            <a:avLst/>
            <a:gdLst>
              <a:gd name="T0" fmla="*/ 199517 w 497"/>
              <a:gd name="T1" fmla="*/ 0 h 346"/>
              <a:gd name="T2" fmla="*/ 199517 w 497"/>
              <a:gd name="T3" fmla="*/ 0 h 346"/>
              <a:gd name="T4" fmla="*/ 95480 w 497"/>
              <a:gd name="T5" fmla="*/ 0 h 346"/>
              <a:gd name="T6" fmla="*/ 79717 w 497"/>
              <a:gd name="T7" fmla="*/ 3560 h 346"/>
              <a:gd name="T8" fmla="*/ 4053 w 497"/>
              <a:gd name="T9" fmla="*/ 70763 h 346"/>
              <a:gd name="T10" fmla="*/ 4053 w 497"/>
              <a:gd name="T11" fmla="*/ 82779 h 346"/>
              <a:gd name="T12" fmla="*/ 79717 w 497"/>
              <a:gd name="T13" fmla="*/ 145531 h 346"/>
              <a:gd name="T14" fmla="*/ 95480 w 497"/>
              <a:gd name="T15" fmla="*/ 153542 h 346"/>
              <a:gd name="T16" fmla="*/ 199517 w 497"/>
              <a:gd name="T17" fmla="*/ 153542 h 346"/>
              <a:gd name="T18" fmla="*/ 223387 w 497"/>
              <a:gd name="T19" fmla="*/ 129954 h 346"/>
              <a:gd name="T20" fmla="*/ 223387 w 497"/>
              <a:gd name="T21" fmla="*/ 19582 h 346"/>
              <a:gd name="T22" fmla="*/ 199517 w 497"/>
              <a:gd name="T23" fmla="*/ 0 h 346"/>
              <a:gd name="T24" fmla="*/ 167540 w 497"/>
              <a:gd name="T25" fmla="*/ 121943 h 346"/>
              <a:gd name="T26" fmla="*/ 167540 w 497"/>
              <a:gd name="T27" fmla="*/ 121943 h 346"/>
              <a:gd name="T28" fmla="*/ 139166 w 497"/>
              <a:gd name="T29" fmla="*/ 90790 h 346"/>
              <a:gd name="T30" fmla="*/ 111693 w 497"/>
              <a:gd name="T31" fmla="*/ 121943 h 346"/>
              <a:gd name="T32" fmla="*/ 95480 w 497"/>
              <a:gd name="T33" fmla="*/ 102361 h 346"/>
              <a:gd name="T34" fmla="*/ 123403 w 497"/>
              <a:gd name="T35" fmla="*/ 74768 h 346"/>
              <a:gd name="T36" fmla="*/ 95480 w 497"/>
              <a:gd name="T37" fmla="*/ 47175 h 346"/>
              <a:gd name="T38" fmla="*/ 111693 w 497"/>
              <a:gd name="T39" fmla="*/ 31153 h 346"/>
              <a:gd name="T40" fmla="*/ 139166 w 497"/>
              <a:gd name="T41" fmla="*/ 59192 h 346"/>
              <a:gd name="T42" fmla="*/ 167540 w 497"/>
              <a:gd name="T43" fmla="*/ 31153 h 346"/>
              <a:gd name="T44" fmla="*/ 187357 w 497"/>
              <a:gd name="T45" fmla="*/ 47175 h 346"/>
              <a:gd name="T46" fmla="*/ 155830 w 497"/>
              <a:gd name="T47" fmla="*/ 74768 h 346"/>
              <a:gd name="T48" fmla="*/ 187357 w 497"/>
              <a:gd name="T49" fmla="*/ 102361 h 346"/>
              <a:gd name="T50" fmla="*/ 167540 w 497"/>
              <a:gd name="T51" fmla="*/ 121943 h 3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97" h="346">
                <a:moveTo>
                  <a:pt x="443" y="0"/>
                </a:moveTo>
                <a:lnTo>
                  <a:pt x="443" y="0"/>
                </a:lnTo>
                <a:cubicBezTo>
                  <a:pt x="212" y="0"/>
                  <a:pt x="212" y="0"/>
                  <a:pt x="212" y="0"/>
                </a:cubicBezTo>
                <a:cubicBezTo>
                  <a:pt x="195" y="0"/>
                  <a:pt x="186" y="0"/>
                  <a:pt x="177" y="8"/>
                </a:cubicBezTo>
                <a:cubicBezTo>
                  <a:pt x="9" y="159"/>
                  <a:pt x="9" y="159"/>
                  <a:pt x="9" y="159"/>
                </a:cubicBezTo>
                <a:cubicBezTo>
                  <a:pt x="0" y="168"/>
                  <a:pt x="0" y="177"/>
                  <a:pt x="9" y="186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86" y="336"/>
                  <a:pt x="195" y="345"/>
                  <a:pt x="212" y="345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469" y="345"/>
                  <a:pt x="496" y="319"/>
                  <a:pt x="496" y="292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69" y="0"/>
                  <a:pt x="443" y="0"/>
                </a:cubicBezTo>
                <a:close/>
                <a:moveTo>
                  <a:pt x="372" y="274"/>
                </a:moveTo>
                <a:lnTo>
                  <a:pt x="372" y="274"/>
                </a:lnTo>
                <a:cubicBezTo>
                  <a:pt x="309" y="204"/>
                  <a:pt x="309" y="204"/>
                  <a:pt x="309" y="204"/>
                </a:cubicBezTo>
                <a:cubicBezTo>
                  <a:pt x="248" y="274"/>
                  <a:pt x="248" y="274"/>
                  <a:pt x="248" y="274"/>
                </a:cubicBezTo>
                <a:cubicBezTo>
                  <a:pt x="212" y="230"/>
                  <a:pt x="212" y="230"/>
                  <a:pt x="212" y="230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48" y="70"/>
                  <a:pt x="248" y="70"/>
                  <a:pt x="248" y="70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416" y="106"/>
                  <a:pt x="416" y="106"/>
                  <a:pt x="416" y="106"/>
                </a:cubicBezTo>
                <a:cubicBezTo>
                  <a:pt x="346" y="168"/>
                  <a:pt x="346" y="168"/>
                  <a:pt x="346" y="168"/>
                </a:cubicBezTo>
                <a:cubicBezTo>
                  <a:pt x="416" y="230"/>
                  <a:pt x="416" y="230"/>
                  <a:pt x="416" y="230"/>
                </a:cubicBezTo>
                <a:lnTo>
                  <a:pt x="372" y="27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26" name="Freeform 160"/>
          <p:cNvSpPr>
            <a:spLocks noChangeArrowheads="1"/>
          </p:cNvSpPr>
          <p:nvPr/>
        </p:nvSpPr>
        <p:spPr bwMode="auto">
          <a:xfrm>
            <a:off x="6283325" y="2841625"/>
            <a:ext cx="207963" cy="179388"/>
          </a:xfrm>
          <a:custGeom>
            <a:avLst/>
            <a:gdLst>
              <a:gd name="T0" fmla="*/ 19849 w 461"/>
              <a:gd name="T1" fmla="*/ 55610 h 400"/>
              <a:gd name="T2" fmla="*/ 19849 w 461"/>
              <a:gd name="T3" fmla="*/ 55610 h 400"/>
              <a:gd name="T4" fmla="*/ 99696 w 461"/>
              <a:gd name="T5" fmla="*/ 47538 h 400"/>
              <a:gd name="T6" fmla="*/ 147965 w 461"/>
              <a:gd name="T7" fmla="*/ 63683 h 400"/>
              <a:gd name="T8" fmla="*/ 199843 w 461"/>
              <a:gd name="T9" fmla="*/ 39914 h 400"/>
              <a:gd name="T10" fmla="*/ 203452 w 461"/>
              <a:gd name="T11" fmla="*/ 23769 h 400"/>
              <a:gd name="T12" fmla="*/ 187663 w 461"/>
              <a:gd name="T13" fmla="*/ 23769 h 400"/>
              <a:gd name="T14" fmla="*/ 107816 w 461"/>
              <a:gd name="T15" fmla="*/ 27805 h 400"/>
              <a:gd name="T16" fmla="*/ 8120 w 461"/>
              <a:gd name="T17" fmla="*/ 39914 h 400"/>
              <a:gd name="T18" fmla="*/ 4060 w 461"/>
              <a:gd name="T19" fmla="*/ 55610 h 400"/>
              <a:gd name="T20" fmla="*/ 19849 w 461"/>
              <a:gd name="T21" fmla="*/ 55610 h 400"/>
              <a:gd name="T22" fmla="*/ 187663 w 461"/>
              <a:gd name="T23" fmla="*/ 79828 h 400"/>
              <a:gd name="T24" fmla="*/ 187663 w 461"/>
              <a:gd name="T25" fmla="*/ 79828 h 400"/>
              <a:gd name="T26" fmla="*/ 107816 w 461"/>
              <a:gd name="T27" fmla="*/ 87452 h 400"/>
              <a:gd name="T28" fmla="*/ 8120 w 461"/>
              <a:gd name="T29" fmla="*/ 95524 h 400"/>
              <a:gd name="T30" fmla="*/ 4060 w 461"/>
              <a:gd name="T31" fmla="*/ 111221 h 400"/>
              <a:gd name="T32" fmla="*/ 19849 w 461"/>
              <a:gd name="T33" fmla="*/ 111221 h 400"/>
              <a:gd name="T34" fmla="*/ 99696 w 461"/>
              <a:gd name="T35" fmla="*/ 107633 h 400"/>
              <a:gd name="T36" fmla="*/ 147965 w 461"/>
              <a:gd name="T37" fmla="*/ 123329 h 400"/>
              <a:gd name="T38" fmla="*/ 199843 w 461"/>
              <a:gd name="T39" fmla="*/ 99560 h 400"/>
              <a:gd name="T40" fmla="*/ 203452 w 461"/>
              <a:gd name="T41" fmla="*/ 83864 h 400"/>
              <a:gd name="T42" fmla="*/ 187663 w 461"/>
              <a:gd name="T43" fmla="*/ 79828 h 400"/>
              <a:gd name="T44" fmla="*/ 187663 w 461"/>
              <a:gd name="T45" fmla="*/ 135438 h 400"/>
              <a:gd name="T46" fmla="*/ 187663 w 461"/>
              <a:gd name="T47" fmla="*/ 135438 h 400"/>
              <a:gd name="T48" fmla="*/ 107816 w 461"/>
              <a:gd name="T49" fmla="*/ 143062 h 400"/>
              <a:gd name="T50" fmla="*/ 8120 w 461"/>
              <a:gd name="T51" fmla="*/ 151134 h 400"/>
              <a:gd name="T52" fmla="*/ 4060 w 461"/>
              <a:gd name="T53" fmla="*/ 166831 h 400"/>
              <a:gd name="T54" fmla="*/ 19849 w 461"/>
              <a:gd name="T55" fmla="*/ 170867 h 400"/>
              <a:gd name="T56" fmla="*/ 99696 w 461"/>
              <a:gd name="T57" fmla="*/ 162795 h 400"/>
              <a:gd name="T58" fmla="*/ 147965 w 461"/>
              <a:gd name="T59" fmla="*/ 178940 h 400"/>
              <a:gd name="T60" fmla="*/ 199843 w 461"/>
              <a:gd name="T61" fmla="*/ 155171 h 400"/>
              <a:gd name="T62" fmla="*/ 203452 w 461"/>
              <a:gd name="T63" fmla="*/ 139026 h 400"/>
              <a:gd name="T64" fmla="*/ 187663 w 461"/>
              <a:gd name="T65" fmla="*/ 135438 h 40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61" h="400">
                <a:moveTo>
                  <a:pt x="44" y="124"/>
                </a:moveTo>
                <a:lnTo>
                  <a:pt x="44" y="124"/>
                </a:lnTo>
                <a:cubicBezTo>
                  <a:pt x="88" y="89"/>
                  <a:pt x="124" y="62"/>
                  <a:pt x="221" y="106"/>
                </a:cubicBezTo>
                <a:cubicBezTo>
                  <a:pt x="266" y="133"/>
                  <a:pt x="301" y="142"/>
                  <a:pt x="328" y="142"/>
                </a:cubicBezTo>
                <a:cubicBezTo>
                  <a:pt x="381" y="142"/>
                  <a:pt x="416" y="115"/>
                  <a:pt x="443" y="89"/>
                </a:cubicBezTo>
                <a:cubicBezTo>
                  <a:pt x="451" y="80"/>
                  <a:pt x="460" y="62"/>
                  <a:pt x="451" y="53"/>
                </a:cubicBezTo>
                <a:cubicBezTo>
                  <a:pt x="443" y="44"/>
                  <a:pt x="425" y="44"/>
                  <a:pt x="416" y="53"/>
                </a:cubicBezTo>
                <a:cubicBezTo>
                  <a:pt x="372" y="89"/>
                  <a:pt x="337" y="115"/>
                  <a:pt x="239" y="62"/>
                </a:cubicBezTo>
                <a:cubicBezTo>
                  <a:pt x="124" y="0"/>
                  <a:pt x="62" y="44"/>
                  <a:pt x="18" y="89"/>
                </a:cubicBezTo>
                <a:cubicBezTo>
                  <a:pt x="9" y="97"/>
                  <a:pt x="0" y="115"/>
                  <a:pt x="9" y="124"/>
                </a:cubicBezTo>
                <a:cubicBezTo>
                  <a:pt x="18" y="133"/>
                  <a:pt x="35" y="133"/>
                  <a:pt x="44" y="124"/>
                </a:cubicBezTo>
                <a:close/>
                <a:moveTo>
                  <a:pt x="416" y="178"/>
                </a:moveTo>
                <a:lnTo>
                  <a:pt x="416" y="178"/>
                </a:lnTo>
                <a:cubicBezTo>
                  <a:pt x="372" y="213"/>
                  <a:pt x="337" y="248"/>
                  <a:pt x="239" y="195"/>
                </a:cubicBezTo>
                <a:cubicBezTo>
                  <a:pt x="124" y="124"/>
                  <a:pt x="62" y="178"/>
                  <a:pt x="18" y="213"/>
                </a:cubicBezTo>
                <a:cubicBezTo>
                  <a:pt x="9" y="222"/>
                  <a:pt x="0" y="240"/>
                  <a:pt x="9" y="248"/>
                </a:cubicBezTo>
                <a:cubicBezTo>
                  <a:pt x="18" y="257"/>
                  <a:pt x="35" y="257"/>
                  <a:pt x="44" y="248"/>
                </a:cubicBezTo>
                <a:cubicBezTo>
                  <a:pt x="88" y="213"/>
                  <a:pt x="124" y="187"/>
                  <a:pt x="221" y="240"/>
                </a:cubicBezTo>
                <a:cubicBezTo>
                  <a:pt x="266" y="266"/>
                  <a:pt x="301" y="275"/>
                  <a:pt x="328" y="275"/>
                </a:cubicBezTo>
                <a:cubicBezTo>
                  <a:pt x="381" y="275"/>
                  <a:pt x="416" y="240"/>
                  <a:pt x="443" y="222"/>
                </a:cubicBezTo>
                <a:cubicBezTo>
                  <a:pt x="451" y="213"/>
                  <a:pt x="460" y="195"/>
                  <a:pt x="451" y="187"/>
                </a:cubicBezTo>
                <a:cubicBezTo>
                  <a:pt x="443" y="168"/>
                  <a:pt x="425" y="168"/>
                  <a:pt x="416" y="178"/>
                </a:cubicBezTo>
                <a:close/>
                <a:moveTo>
                  <a:pt x="416" y="302"/>
                </a:moveTo>
                <a:lnTo>
                  <a:pt x="416" y="302"/>
                </a:lnTo>
                <a:cubicBezTo>
                  <a:pt x="372" y="346"/>
                  <a:pt x="337" y="372"/>
                  <a:pt x="239" y="319"/>
                </a:cubicBezTo>
                <a:cubicBezTo>
                  <a:pt x="124" y="248"/>
                  <a:pt x="62" y="302"/>
                  <a:pt x="18" y="337"/>
                </a:cubicBezTo>
                <a:cubicBezTo>
                  <a:pt x="9" y="346"/>
                  <a:pt x="0" y="363"/>
                  <a:pt x="9" y="372"/>
                </a:cubicBezTo>
                <a:cubicBezTo>
                  <a:pt x="18" y="390"/>
                  <a:pt x="35" y="390"/>
                  <a:pt x="44" y="381"/>
                </a:cubicBezTo>
                <a:cubicBezTo>
                  <a:pt x="88" y="337"/>
                  <a:pt x="124" y="310"/>
                  <a:pt x="221" y="363"/>
                </a:cubicBezTo>
                <a:cubicBezTo>
                  <a:pt x="266" y="390"/>
                  <a:pt x="301" y="399"/>
                  <a:pt x="328" y="399"/>
                </a:cubicBezTo>
                <a:cubicBezTo>
                  <a:pt x="381" y="399"/>
                  <a:pt x="416" y="372"/>
                  <a:pt x="443" y="346"/>
                </a:cubicBezTo>
                <a:cubicBezTo>
                  <a:pt x="451" y="337"/>
                  <a:pt x="460" y="319"/>
                  <a:pt x="451" y="310"/>
                </a:cubicBezTo>
                <a:cubicBezTo>
                  <a:pt x="443" y="302"/>
                  <a:pt x="425" y="293"/>
                  <a:pt x="416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27" name="Freeform 161"/>
          <p:cNvSpPr>
            <a:spLocks noChangeArrowheads="1"/>
          </p:cNvSpPr>
          <p:nvPr/>
        </p:nvSpPr>
        <p:spPr bwMode="auto">
          <a:xfrm>
            <a:off x="4540250" y="1465263"/>
            <a:ext cx="215900" cy="187325"/>
          </a:xfrm>
          <a:custGeom>
            <a:avLst/>
            <a:gdLst>
              <a:gd name="T0" fmla="*/ 215449 w 479"/>
              <a:gd name="T1" fmla="*/ 175196 h 417"/>
              <a:gd name="T2" fmla="*/ 215449 w 479"/>
              <a:gd name="T3" fmla="*/ 175196 h 417"/>
              <a:gd name="T4" fmla="*/ 115838 w 479"/>
              <a:gd name="T5" fmla="*/ 0 h 417"/>
              <a:gd name="T6" fmla="*/ 107725 w 479"/>
              <a:gd name="T7" fmla="*/ 0 h 417"/>
              <a:gd name="T8" fmla="*/ 99611 w 479"/>
              <a:gd name="T9" fmla="*/ 0 h 417"/>
              <a:gd name="T10" fmla="*/ 0 w 479"/>
              <a:gd name="T11" fmla="*/ 175196 h 417"/>
              <a:gd name="T12" fmla="*/ 0 w 479"/>
              <a:gd name="T13" fmla="*/ 183282 h 417"/>
              <a:gd name="T14" fmla="*/ 7662 w 479"/>
              <a:gd name="T15" fmla="*/ 186876 h 417"/>
              <a:gd name="T16" fmla="*/ 207787 w 479"/>
              <a:gd name="T17" fmla="*/ 186876 h 417"/>
              <a:gd name="T18" fmla="*/ 215449 w 479"/>
              <a:gd name="T19" fmla="*/ 183282 h 417"/>
              <a:gd name="T20" fmla="*/ 215449 w 479"/>
              <a:gd name="T21" fmla="*/ 175196 h 417"/>
              <a:gd name="T22" fmla="*/ 119444 w 479"/>
              <a:gd name="T23" fmla="*/ 167110 h 417"/>
              <a:gd name="T24" fmla="*/ 119444 w 479"/>
              <a:gd name="T25" fmla="*/ 167110 h 417"/>
              <a:gd name="T26" fmla="*/ 95555 w 479"/>
              <a:gd name="T27" fmla="*/ 167110 h 417"/>
              <a:gd name="T28" fmla="*/ 95555 w 479"/>
              <a:gd name="T29" fmla="*/ 143301 h 417"/>
              <a:gd name="T30" fmla="*/ 119444 w 479"/>
              <a:gd name="T31" fmla="*/ 143301 h 417"/>
              <a:gd name="T32" fmla="*/ 119444 w 479"/>
              <a:gd name="T33" fmla="*/ 167110 h 417"/>
              <a:gd name="T34" fmla="*/ 119444 w 479"/>
              <a:gd name="T35" fmla="*/ 127579 h 417"/>
              <a:gd name="T36" fmla="*/ 119444 w 479"/>
              <a:gd name="T37" fmla="*/ 127579 h 417"/>
              <a:gd name="T38" fmla="*/ 95555 w 479"/>
              <a:gd name="T39" fmla="*/ 127579 h 417"/>
              <a:gd name="T40" fmla="*/ 95555 w 479"/>
              <a:gd name="T41" fmla="*/ 60196 h 417"/>
              <a:gd name="T42" fmla="*/ 119444 w 479"/>
              <a:gd name="T43" fmla="*/ 60196 h 417"/>
              <a:gd name="T44" fmla="*/ 119444 w 479"/>
              <a:gd name="T45" fmla="*/ 127579 h 4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79" h="417">
                <a:moveTo>
                  <a:pt x="478" y="390"/>
                </a:moveTo>
                <a:lnTo>
                  <a:pt x="478" y="390"/>
                </a:lnTo>
                <a:cubicBezTo>
                  <a:pt x="257" y="0"/>
                  <a:pt x="257" y="0"/>
                  <a:pt x="257" y="0"/>
                </a:cubicBezTo>
                <a:cubicBezTo>
                  <a:pt x="248" y="0"/>
                  <a:pt x="248" y="0"/>
                  <a:pt x="239" y="0"/>
                </a:cubicBezTo>
                <a:cubicBezTo>
                  <a:pt x="230" y="0"/>
                  <a:pt x="230" y="0"/>
                  <a:pt x="221" y="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399"/>
                  <a:pt x="0" y="408"/>
                  <a:pt x="0" y="408"/>
                </a:cubicBezTo>
                <a:cubicBezTo>
                  <a:pt x="8" y="416"/>
                  <a:pt x="8" y="416"/>
                  <a:pt x="17" y="416"/>
                </a:cubicBezTo>
                <a:cubicBezTo>
                  <a:pt x="461" y="416"/>
                  <a:pt x="461" y="416"/>
                  <a:pt x="461" y="416"/>
                </a:cubicBezTo>
                <a:cubicBezTo>
                  <a:pt x="470" y="416"/>
                  <a:pt x="470" y="416"/>
                  <a:pt x="478" y="408"/>
                </a:cubicBezTo>
                <a:cubicBezTo>
                  <a:pt x="478" y="408"/>
                  <a:pt x="478" y="399"/>
                  <a:pt x="478" y="390"/>
                </a:cubicBezTo>
                <a:close/>
                <a:moveTo>
                  <a:pt x="265" y="372"/>
                </a:moveTo>
                <a:lnTo>
                  <a:pt x="265" y="372"/>
                </a:lnTo>
                <a:cubicBezTo>
                  <a:pt x="212" y="372"/>
                  <a:pt x="212" y="372"/>
                  <a:pt x="212" y="372"/>
                </a:cubicBezTo>
                <a:cubicBezTo>
                  <a:pt x="212" y="319"/>
                  <a:pt x="212" y="319"/>
                  <a:pt x="212" y="319"/>
                </a:cubicBezTo>
                <a:cubicBezTo>
                  <a:pt x="265" y="319"/>
                  <a:pt x="265" y="319"/>
                  <a:pt x="265" y="319"/>
                </a:cubicBezTo>
                <a:lnTo>
                  <a:pt x="265" y="372"/>
                </a:lnTo>
                <a:close/>
                <a:moveTo>
                  <a:pt x="265" y="284"/>
                </a:moveTo>
                <a:lnTo>
                  <a:pt x="265" y="284"/>
                </a:lnTo>
                <a:cubicBezTo>
                  <a:pt x="212" y="284"/>
                  <a:pt x="212" y="284"/>
                  <a:pt x="212" y="284"/>
                </a:cubicBezTo>
                <a:cubicBezTo>
                  <a:pt x="212" y="134"/>
                  <a:pt x="212" y="134"/>
                  <a:pt x="212" y="134"/>
                </a:cubicBezTo>
                <a:cubicBezTo>
                  <a:pt x="265" y="134"/>
                  <a:pt x="265" y="134"/>
                  <a:pt x="265" y="134"/>
                </a:cubicBezTo>
                <a:lnTo>
                  <a:pt x="265" y="2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32" name="Freeform 166"/>
          <p:cNvSpPr>
            <a:spLocks noChangeArrowheads="1"/>
          </p:cNvSpPr>
          <p:nvPr/>
        </p:nvSpPr>
        <p:spPr bwMode="auto">
          <a:xfrm>
            <a:off x="8502650" y="3697288"/>
            <a:ext cx="174625" cy="200025"/>
          </a:xfrm>
          <a:custGeom>
            <a:avLst/>
            <a:gdLst>
              <a:gd name="T0" fmla="*/ 166118 w 390"/>
              <a:gd name="T1" fmla="*/ 0 h 445"/>
              <a:gd name="T2" fmla="*/ 166118 w 390"/>
              <a:gd name="T3" fmla="*/ 0 h 445"/>
              <a:gd name="T4" fmla="*/ 138804 w 390"/>
              <a:gd name="T5" fmla="*/ 0 h 445"/>
              <a:gd name="T6" fmla="*/ 130745 w 390"/>
              <a:gd name="T7" fmla="*/ 12586 h 445"/>
              <a:gd name="T8" fmla="*/ 130745 w 390"/>
              <a:gd name="T9" fmla="*/ 199576 h 445"/>
              <a:gd name="T10" fmla="*/ 174177 w 390"/>
              <a:gd name="T11" fmla="*/ 199576 h 445"/>
              <a:gd name="T12" fmla="*/ 174177 w 390"/>
              <a:gd name="T13" fmla="*/ 12586 h 445"/>
              <a:gd name="T14" fmla="*/ 166118 w 390"/>
              <a:gd name="T15" fmla="*/ 0 h 445"/>
              <a:gd name="T16" fmla="*/ 98954 w 390"/>
              <a:gd name="T17" fmla="*/ 67874 h 445"/>
              <a:gd name="T18" fmla="*/ 98954 w 390"/>
              <a:gd name="T19" fmla="*/ 67874 h 445"/>
              <a:gd name="T20" fmla="*/ 75223 w 390"/>
              <a:gd name="T21" fmla="*/ 67874 h 445"/>
              <a:gd name="T22" fmla="*/ 63134 w 390"/>
              <a:gd name="T23" fmla="*/ 80010 h 445"/>
              <a:gd name="T24" fmla="*/ 63134 w 390"/>
              <a:gd name="T25" fmla="*/ 199576 h 445"/>
              <a:gd name="T26" fmla="*/ 111044 w 390"/>
              <a:gd name="T27" fmla="*/ 199576 h 445"/>
              <a:gd name="T28" fmla="*/ 111044 w 390"/>
              <a:gd name="T29" fmla="*/ 80010 h 445"/>
              <a:gd name="T30" fmla="*/ 98954 w 390"/>
              <a:gd name="T31" fmla="*/ 67874 h 445"/>
              <a:gd name="T32" fmla="*/ 31343 w 390"/>
              <a:gd name="T33" fmla="*/ 135747 h 445"/>
              <a:gd name="T34" fmla="*/ 31343 w 390"/>
              <a:gd name="T35" fmla="*/ 135747 h 445"/>
              <a:gd name="T36" fmla="*/ 7612 w 390"/>
              <a:gd name="T37" fmla="*/ 135747 h 445"/>
              <a:gd name="T38" fmla="*/ 0 w 390"/>
              <a:gd name="T39" fmla="*/ 143389 h 445"/>
              <a:gd name="T40" fmla="*/ 0 w 390"/>
              <a:gd name="T41" fmla="*/ 199576 h 445"/>
              <a:gd name="T42" fmla="*/ 43432 w 390"/>
              <a:gd name="T43" fmla="*/ 199576 h 445"/>
              <a:gd name="T44" fmla="*/ 43432 w 390"/>
              <a:gd name="T45" fmla="*/ 143389 h 445"/>
              <a:gd name="T46" fmla="*/ 31343 w 390"/>
              <a:gd name="T47" fmla="*/ 135747 h 4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0" h="445">
                <a:moveTo>
                  <a:pt x="371" y="0"/>
                </a:moveTo>
                <a:lnTo>
                  <a:pt x="371" y="0"/>
                </a:lnTo>
                <a:cubicBezTo>
                  <a:pt x="310" y="0"/>
                  <a:pt x="310" y="0"/>
                  <a:pt x="310" y="0"/>
                </a:cubicBezTo>
                <a:cubicBezTo>
                  <a:pt x="301" y="0"/>
                  <a:pt x="292" y="10"/>
                  <a:pt x="292" y="28"/>
                </a:cubicBezTo>
                <a:cubicBezTo>
                  <a:pt x="292" y="444"/>
                  <a:pt x="292" y="444"/>
                  <a:pt x="292" y="444"/>
                </a:cubicBezTo>
                <a:cubicBezTo>
                  <a:pt x="389" y="444"/>
                  <a:pt x="389" y="444"/>
                  <a:pt x="389" y="444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0"/>
                  <a:pt x="380" y="0"/>
                  <a:pt x="371" y="0"/>
                </a:cubicBezTo>
                <a:close/>
                <a:moveTo>
                  <a:pt x="221" y="151"/>
                </a:moveTo>
                <a:lnTo>
                  <a:pt x="221" y="151"/>
                </a:lnTo>
                <a:cubicBezTo>
                  <a:pt x="168" y="151"/>
                  <a:pt x="168" y="151"/>
                  <a:pt x="168" y="151"/>
                </a:cubicBezTo>
                <a:cubicBezTo>
                  <a:pt x="150" y="151"/>
                  <a:pt x="141" y="160"/>
                  <a:pt x="141" y="17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248" y="444"/>
                  <a:pt x="248" y="444"/>
                  <a:pt x="248" y="444"/>
                </a:cubicBezTo>
                <a:cubicBezTo>
                  <a:pt x="248" y="178"/>
                  <a:pt x="248" y="178"/>
                  <a:pt x="248" y="178"/>
                </a:cubicBezTo>
                <a:cubicBezTo>
                  <a:pt x="248" y="160"/>
                  <a:pt x="230" y="151"/>
                  <a:pt x="221" y="151"/>
                </a:cubicBezTo>
                <a:close/>
                <a:moveTo>
                  <a:pt x="70" y="302"/>
                </a:moveTo>
                <a:lnTo>
                  <a:pt x="70" y="302"/>
                </a:lnTo>
                <a:cubicBezTo>
                  <a:pt x="17" y="302"/>
                  <a:pt x="17" y="302"/>
                  <a:pt x="17" y="302"/>
                </a:cubicBezTo>
                <a:cubicBezTo>
                  <a:pt x="0" y="302"/>
                  <a:pt x="0" y="310"/>
                  <a:pt x="0" y="319"/>
                </a:cubicBezTo>
                <a:cubicBezTo>
                  <a:pt x="0" y="444"/>
                  <a:pt x="0" y="444"/>
                  <a:pt x="0" y="444"/>
                </a:cubicBezTo>
                <a:cubicBezTo>
                  <a:pt x="97" y="444"/>
                  <a:pt x="97" y="444"/>
                  <a:pt x="97" y="444"/>
                </a:cubicBezTo>
                <a:cubicBezTo>
                  <a:pt x="97" y="319"/>
                  <a:pt x="97" y="319"/>
                  <a:pt x="97" y="319"/>
                </a:cubicBezTo>
                <a:cubicBezTo>
                  <a:pt x="97" y="310"/>
                  <a:pt x="88" y="302"/>
                  <a:pt x="70" y="3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33" name="Freeform 167"/>
          <p:cNvSpPr>
            <a:spLocks noChangeArrowheads="1"/>
          </p:cNvSpPr>
          <p:nvPr/>
        </p:nvSpPr>
        <p:spPr bwMode="auto">
          <a:xfrm>
            <a:off x="7191375" y="3797300"/>
            <a:ext cx="187325" cy="188913"/>
          </a:xfrm>
          <a:custGeom>
            <a:avLst/>
            <a:gdLst>
              <a:gd name="T0" fmla="*/ 79322 w 418"/>
              <a:gd name="T1" fmla="*/ 0 h 417"/>
              <a:gd name="T2" fmla="*/ 79322 w 418"/>
              <a:gd name="T3" fmla="*/ 0 h 417"/>
              <a:gd name="T4" fmla="*/ 0 w 418"/>
              <a:gd name="T5" fmla="*/ 79733 h 417"/>
              <a:gd name="T6" fmla="*/ 79322 w 418"/>
              <a:gd name="T7" fmla="*/ 79733 h 417"/>
              <a:gd name="T8" fmla="*/ 79322 w 418"/>
              <a:gd name="T9" fmla="*/ 0 h 417"/>
              <a:gd name="T10" fmla="*/ 103074 w 418"/>
              <a:gd name="T11" fmla="*/ 0 h 417"/>
              <a:gd name="T12" fmla="*/ 103074 w 418"/>
              <a:gd name="T13" fmla="*/ 0 h 417"/>
              <a:gd name="T14" fmla="*/ 103074 w 418"/>
              <a:gd name="T15" fmla="*/ 91965 h 417"/>
              <a:gd name="T16" fmla="*/ 91422 w 418"/>
              <a:gd name="T17" fmla="*/ 103744 h 417"/>
              <a:gd name="T18" fmla="*/ 0 w 418"/>
              <a:gd name="T19" fmla="*/ 103744 h 417"/>
              <a:gd name="T20" fmla="*/ 91422 w 418"/>
              <a:gd name="T21" fmla="*/ 188460 h 417"/>
              <a:gd name="T22" fmla="*/ 186877 w 418"/>
              <a:gd name="T23" fmla="*/ 91965 h 417"/>
              <a:gd name="T24" fmla="*/ 103074 w 418"/>
              <a:gd name="T25" fmla="*/ 0 h 4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18" h="417">
                <a:moveTo>
                  <a:pt x="177" y="0"/>
                </a:moveTo>
                <a:lnTo>
                  <a:pt x="177" y="0"/>
                </a:lnTo>
                <a:cubicBezTo>
                  <a:pt x="80" y="9"/>
                  <a:pt x="9" y="88"/>
                  <a:pt x="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177" y="0"/>
                </a:lnTo>
                <a:close/>
                <a:moveTo>
                  <a:pt x="230" y="0"/>
                </a:moveTo>
                <a:lnTo>
                  <a:pt x="230" y="0"/>
                </a:lnTo>
                <a:cubicBezTo>
                  <a:pt x="230" y="203"/>
                  <a:pt x="230" y="203"/>
                  <a:pt x="230" y="203"/>
                </a:cubicBezTo>
                <a:cubicBezTo>
                  <a:pt x="230" y="221"/>
                  <a:pt x="222" y="229"/>
                  <a:pt x="204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9" y="336"/>
                  <a:pt x="98" y="416"/>
                  <a:pt x="204" y="416"/>
                </a:cubicBezTo>
                <a:cubicBezTo>
                  <a:pt x="319" y="416"/>
                  <a:pt x="417" y="319"/>
                  <a:pt x="417" y="203"/>
                </a:cubicBezTo>
                <a:cubicBezTo>
                  <a:pt x="417" y="97"/>
                  <a:pt x="337" y="9"/>
                  <a:pt x="2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34" name="Freeform 168"/>
          <p:cNvSpPr>
            <a:spLocks noChangeArrowheads="1"/>
          </p:cNvSpPr>
          <p:nvPr/>
        </p:nvSpPr>
        <p:spPr bwMode="auto">
          <a:xfrm>
            <a:off x="8453438" y="3306763"/>
            <a:ext cx="223837" cy="192087"/>
          </a:xfrm>
          <a:custGeom>
            <a:avLst/>
            <a:gdLst>
              <a:gd name="T0" fmla="*/ 7656 w 497"/>
              <a:gd name="T1" fmla="*/ 111374 h 426"/>
              <a:gd name="T2" fmla="*/ 7656 w 497"/>
              <a:gd name="T3" fmla="*/ 111374 h 426"/>
              <a:gd name="T4" fmla="*/ 23870 w 497"/>
              <a:gd name="T5" fmla="*/ 115433 h 426"/>
              <a:gd name="T6" fmla="*/ 36030 w 497"/>
              <a:gd name="T7" fmla="*/ 95593 h 426"/>
              <a:gd name="T8" fmla="*/ 11710 w 497"/>
              <a:gd name="T9" fmla="*/ 91534 h 426"/>
              <a:gd name="T10" fmla="*/ 0 w 497"/>
              <a:gd name="T11" fmla="*/ 99651 h 426"/>
              <a:gd name="T12" fmla="*/ 7656 w 497"/>
              <a:gd name="T13" fmla="*/ 111374 h 426"/>
              <a:gd name="T14" fmla="*/ 207173 w 497"/>
              <a:gd name="T15" fmla="*/ 115433 h 426"/>
              <a:gd name="T16" fmla="*/ 207173 w 497"/>
              <a:gd name="T17" fmla="*/ 115433 h 426"/>
              <a:gd name="T18" fmla="*/ 155380 w 497"/>
              <a:gd name="T19" fmla="*/ 159622 h 426"/>
              <a:gd name="T20" fmla="*/ 99533 w 497"/>
              <a:gd name="T21" fmla="*/ 115433 h 426"/>
              <a:gd name="T22" fmla="*/ 95480 w 497"/>
              <a:gd name="T23" fmla="*/ 111374 h 426"/>
              <a:gd name="T24" fmla="*/ 87373 w 497"/>
              <a:gd name="T25" fmla="*/ 111374 h 426"/>
              <a:gd name="T26" fmla="*/ 75663 w 497"/>
              <a:gd name="T27" fmla="*/ 127607 h 426"/>
              <a:gd name="T28" fmla="*/ 87373 w 497"/>
              <a:gd name="T29" fmla="*/ 131665 h 426"/>
              <a:gd name="T30" fmla="*/ 151777 w 497"/>
              <a:gd name="T31" fmla="*/ 179462 h 426"/>
              <a:gd name="T32" fmla="*/ 155380 w 497"/>
              <a:gd name="T33" fmla="*/ 183520 h 426"/>
              <a:gd name="T34" fmla="*/ 163487 w 497"/>
              <a:gd name="T35" fmla="*/ 179462 h 426"/>
              <a:gd name="T36" fmla="*/ 219333 w 497"/>
              <a:gd name="T37" fmla="*/ 131665 h 426"/>
              <a:gd name="T38" fmla="*/ 219333 w 497"/>
              <a:gd name="T39" fmla="*/ 115433 h 426"/>
              <a:gd name="T40" fmla="*/ 207173 w 497"/>
              <a:gd name="T41" fmla="*/ 115433 h 426"/>
              <a:gd name="T42" fmla="*/ 95480 w 497"/>
              <a:gd name="T43" fmla="*/ 63578 h 426"/>
              <a:gd name="T44" fmla="*/ 95480 w 497"/>
              <a:gd name="T45" fmla="*/ 63578 h 426"/>
              <a:gd name="T46" fmla="*/ 151777 w 497"/>
              <a:gd name="T47" fmla="*/ 99651 h 426"/>
              <a:gd name="T48" fmla="*/ 167540 w 497"/>
              <a:gd name="T49" fmla="*/ 95593 h 426"/>
              <a:gd name="T50" fmla="*/ 223387 w 497"/>
              <a:gd name="T51" fmla="*/ 15782 h 426"/>
              <a:gd name="T52" fmla="*/ 219333 w 497"/>
              <a:gd name="T53" fmla="*/ 4058 h 426"/>
              <a:gd name="T54" fmla="*/ 203570 w 497"/>
              <a:gd name="T55" fmla="*/ 4058 h 426"/>
              <a:gd name="T56" fmla="*/ 155380 w 497"/>
              <a:gd name="T57" fmla="*/ 79811 h 426"/>
              <a:gd name="T58" fmla="*/ 99533 w 497"/>
              <a:gd name="T59" fmla="*/ 43738 h 426"/>
              <a:gd name="T60" fmla="*/ 91426 w 497"/>
              <a:gd name="T61" fmla="*/ 39680 h 426"/>
              <a:gd name="T62" fmla="*/ 83770 w 497"/>
              <a:gd name="T63" fmla="*/ 47796 h 426"/>
              <a:gd name="T64" fmla="*/ 0 w 497"/>
              <a:gd name="T65" fmla="*/ 175854 h 426"/>
              <a:gd name="T66" fmla="*/ 4053 w 497"/>
              <a:gd name="T67" fmla="*/ 191636 h 426"/>
              <a:gd name="T68" fmla="*/ 11710 w 497"/>
              <a:gd name="T69" fmla="*/ 191636 h 426"/>
              <a:gd name="T70" fmla="*/ 19817 w 497"/>
              <a:gd name="T71" fmla="*/ 187578 h 426"/>
              <a:gd name="T72" fmla="*/ 95480 w 497"/>
              <a:gd name="T73" fmla="*/ 63578 h 4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7" h="426">
                <a:moveTo>
                  <a:pt x="17" y="247"/>
                </a:moveTo>
                <a:lnTo>
                  <a:pt x="17" y="247"/>
                </a:lnTo>
                <a:cubicBezTo>
                  <a:pt x="53" y="256"/>
                  <a:pt x="53" y="256"/>
                  <a:pt x="53" y="256"/>
                </a:cubicBezTo>
                <a:cubicBezTo>
                  <a:pt x="80" y="212"/>
                  <a:pt x="80" y="212"/>
                  <a:pt x="80" y="212"/>
                </a:cubicBezTo>
                <a:cubicBezTo>
                  <a:pt x="26" y="203"/>
                  <a:pt x="26" y="203"/>
                  <a:pt x="26" y="203"/>
                </a:cubicBezTo>
                <a:cubicBezTo>
                  <a:pt x="17" y="203"/>
                  <a:pt x="0" y="212"/>
                  <a:pt x="0" y="221"/>
                </a:cubicBezTo>
                <a:cubicBezTo>
                  <a:pt x="0" y="230"/>
                  <a:pt x="9" y="247"/>
                  <a:pt x="17" y="247"/>
                </a:cubicBezTo>
                <a:close/>
                <a:moveTo>
                  <a:pt x="460" y="256"/>
                </a:moveTo>
                <a:lnTo>
                  <a:pt x="460" y="256"/>
                </a:lnTo>
                <a:cubicBezTo>
                  <a:pt x="345" y="354"/>
                  <a:pt x="345" y="354"/>
                  <a:pt x="345" y="354"/>
                </a:cubicBezTo>
                <a:cubicBezTo>
                  <a:pt x="221" y="256"/>
                  <a:pt x="221" y="256"/>
                  <a:pt x="221" y="256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194" y="247"/>
                  <a:pt x="194" y="247"/>
                  <a:pt x="194" y="247"/>
                </a:cubicBezTo>
                <a:cubicBezTo>
                  <a:pt x="168" y="283"/>
                  <a:pt x="168" y="283"/>
                  <a:pt x="168" y="283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337" y="398"/>
                  <a:pt x="337" y="398"/>
                  <a:pt x="337" y="398"/>
                </a:cubicBezTo>
                <a:cubicBezTo>
                  <a:pt x="337" y="407"/>
                  <a:pt x="345" y="407"/>
                  <a:pt x="345" y="407"/>
                </a:cubicBezTo>
                <a:cubicBezTo>
                  <a:pt x="354" y="407"/>
                  <a:pt x="363" y="407"/>
                  <a:pt x="363" y="398"/>
                </a:cubicBezTo>
                <a:cubicBezTo>
                  <a:pt x="487" y="292"/>
                  <a:pt x="487" y="292"/>
                  <a:pt x="487" y="292"/>
                </a:cubicBezTo>
                <a:cubicBezTo>
                  <a:pt x="496" y="283"/>
                  <a:pt x="496" y="265"/>
                  <a:pt x="487" y="256"/>
                </a:cubicBezTo>
                <a:cubicBezTo>
                  <a:pt x="478" y="247"/>
                  <a:pt x="469" y="247"/>
                  <a:pt x="460" y="256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337" y="221"/>
                  <a:pt x="337" y="221"/>
                  <a:pt x="337" y="221"/>
                </a:cubicBezTo>
                <a:cubicBezTo>
                  <a:pt x="345" y="230"/>
                  <a:pt x="363" y="230"/>
                  <a:pt x="372" y="212"/>
                </a:cubicBezTo>
                <a:cubicBezTo>
                  <a:pt x="496" y="35"/>
                  <a:pt x="496" y="35"/>
                  <a:pt x="496" y="35"/>
                </a:cubicBezTo>
                <a:cubicBezTo>
                  <a:pt x="496" y="26"/>
                  <a:pt x="496" y="9"/>
                  <a:pt x="487" y="9"/>
                </a:cubicBezTo>
                <a:cubicBezTo>
                  <a:pt x="478" y="0"/>
                  <a:pt x="460" y="0"/>
                  <a:pt x="452" y="9"/>
                </a:cubicBezTo>
                <a:cubicBezTo>
                  <a:pt x="345" y="177"/>
                  <a:pt x="345" y="177"/>
                  <a:pt x="345" y="177"/>
                </a:cubicBezTo>
                <a:cubicBezTo>
                  <a:pt x="221" y="97"/>
                  <a:pt x="221" y="97"/>
                  <a:pt x="221" y="97"/>
                </a:cubicBezTo>
                <a:cubicBezTo>
                  <a:pt x="212" y="88"/>
                  <a:pt x="212" y="88"/>
                  <a:pt x="203" y="88"/>
                </a:cubicBezTo>
                <a:cubicBezTo>
                  <a:pt x="194" y="97"/>
                  <a:pt x="194" y="97"/>
                  <a:pt x="186" y="106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07"/>
                  <a:pt x="0" y="416"/>
                  <a:pt x="9" y="425"/>
                </a:cubicBezTo>
                <a:cubicBezTo>
                  <a:pt x="17" y="425"/>
                  <a:pt x="17" y="425"/>
                  <a:pt x="26" y="425"/>
                </a:cubicBezTo>
                <a:cubicBezTo>
                  <a:pt x="26" y="425"/>
                  <a:pt x="35" y="425"/>
                  <a:pt x="44" y="416"/>
                </a:cubicBezTo>
                <a:lnTo>
                  <a:pt x="212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35" name="Freeform 169"/>
          <p:cNvSpPr>
            <a:spLocks noChangeArrowheads="1"/>
          </p:cNvSpPr>
          <p:nvPr/>
        </p:nvSpPr>
        <p:spPr bwMode="auto">
          <a:xfrm>
            <a:off x="7148513" y="1528763"/>
            <a:ext cx="219075" cy="174625"/>
          </a:xfrm>
          <a:custGeom>
            <a:avLst/>
            <a:gdLst>
              <a:gd name="T0" fmla="*/ 215026 w 487"/>
              <a:gd name="T1" fmla="*/ 4030 h 390"/>
              <a:gd name="T2" fmla="*/ 215026 w 487"/>
              <a:gd name="T3" fmla="*/ 4030 h 390"/>
              <a:gd name="T4" fmla="*/ 167343 w 487"/>
              <a:gd name="T5" fmla="*/ 87313 h 390"/>
              <a:gd name="T6" fmla="*/ 155197 w 487"/>
              <a:gd name="T7" fmla="*/ 87313 h 390"/>
              <a:gd name="T8" fmla="*/ 131355 w 487"/>
              <a:gd name="T9" fmla="*/ 67163 h 390"/>
              <a:gd name="T10" fmla="*/ 123258 w 487"/>
              <a:gd name="T11" fmla="*/ 67163 h 390"/>
              <a:gd name="T12" fmla="*/ 87270 w 487"/>
              <a:gd name="T13" fmla="*/ 119103 h 390"/>
              <a:gd name="T14" fmla="*/ 79623 w 487"/>
              <a:gd name="T15" fmla="*/ 119103 h 390"/>
              <a:gd name="T16" fmla="*/ 63428 w 487"/>
              <a:gd name="T17" fmla="*/ 107014 h 390"/>
              <a:gd name="T18" fmla="*/ 55331 w 487"/>
              <a:gd name="T19" fmla="*/ 107014 h 390"/>
              <a:gd name="T20" fmla="*/ 3599 w 487"/>
              <a:gd name="T21" fmla="*/ 170595 h 390"/>
              <a:gd name="T22" fmla="*/ 3599 w 487"/>
              <a:gd name="T23" fmla="*/ 174177 h 390"/>
              <a:gd name="T24" fmla="*/ 218625 w 487"/>
              <a:gd name="T25" fmla="*/ 174177 h 390"/>
              <a:gd name="T26" fmla="*/ 218625 w 487"/>
              <a:gd name="T27" fmla="*/ 4030 h 390"/>
              <a:gd name="T28" fmla="*/ 215026 w 487"/>
              <a:gd name="T29" fmla="*/ 4030 h 39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7" h="390">
                <a:moveTo>
                  <a:pt x="478" y="9"/>
                </a:moveTo>
                <a:lnTo>
                  <a:pt x="478" y="9"/>
                </a:lnTo>
                <a:cubicBezTo>
                  <a:pt x="372" y="195"/>
                  <a:pt x="372" y="195"/>
                  <a:pt x="372" y="195"/>
                </a:cubicBezTo>
                <a:cubicBezTo>
                  <a:pt x="363" y="204"/>
                  <a:pt x="354" y="204"/>
                  <a:pt x="345" y="195"/>
                </a:cubicBezTo>
                <a:cubicBezTo>
                  <a:pt x="292" y="150"/>
                  <a:pt x="292" y="150"/>
                  <a:pt x="292" y="150"/>
                </a:cubicBezTo>
                <a:cubicBezTo>
                  <a:pt x="283" y="141"/>
                  <a:pt x="283" y="141"/>
                  <a:pt x="274" y="150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4" y="275"/>
                  <a:pt x="186" y="275"/>
                  <a:pt x="177" y="266"/>
                </a:cubicBezTo>
                <a:cubicBezTo>
                  <a:pt x="141" y="239"/>
                  <a:pt x="141" y="239"/>
                  <a:pt x="141" y="239"/>
                </a:cubicBezTo>
                <a:cubicBezTo>
                  <a:pt x="132" y="230"/>
                  <a:pt x="123" y="230"/>
                  <a:pt x="123" y="239"/>
                </a:cubicBezTo>
                <a:cubicBezTo>
                  <a:pt x="8" y="381"/>
                  <a:pt x="8" y="381"/>
                  <a:pt x="8" y="381"/>
                </a:cubicBezTo>
                <a:cubicBezTo>
                  <a:pt x="0" y="389"/>
                  <a:pt x="0" y="389"/>
                  <a:pt x="8" y="389"/>
                </a:cubicBezTo>
                <a:cubicBezTo>
                  <a:pt x="486" y="389"/>
                  <a:pt x="486" y="389"/>
                  <a:pt x="486" y="389"/>
                </a:cubicBezTo>
                <a:cubicBezTo>
                  <a:pt x="486" y="9"/>
                  <a:pt x="486" y="9"/>
                  <a:pt x="486" y="9"/>
                </a:cubicBezTo>
                <a:cubicBezTo>
                  <a:pt x="486" y="0"/>
                  <a:pt x="486" y="0"/>
                  <a:pt x="478" y="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36" name="Freeform 170"/>
          <p:cNvSpPr>
            <a:spLocks noChangeArrowheads="1"/>
          </p:cNvSpPr>
          <p:nvPr/>
        </p:nvSpPr>
        <p:spPr bwMode="auto">
          <a:xfrm>
            <a:off x="957263" y="1939925"/>
            <a:ext cx="176212" cy="207963"/>
          </a:xfrm>
          <a:custGeom>
            <a:avLst/>
            <a:gdLst>
              <a:gd name="T0" fmla="*/ 127540 w 391"/>
              <a:gd name="T1" fmla="*/ 79951 h 463"/>
              <a:gd name="T2" fmla="*/ 127540 w 391"/>
              <a:gd name="T3" fmla="*/ 79951 h 463"/>
              <a:gd name="T4" fmla="*/ 143764 w 391"/>
              <a:gd name="T5" fmla="*/ 8085 h 463"/>
              <a:gd name="T6" fmla="*/ 91937 w 391"/>
              <a:gd name="T7" fmla="*/ 60188 h 463"/>
              <a:gd name="T8" fmla="*/ 44166 w 391"/>
              <a:gd name="T9" fmla="*/ 103757 h 463"/>
              <a:gd name="T10" fmla="*/ 44166 w 391"/>
              <a:gd name="T11" fmla="*/ 179666 h 463"/>
              <a:gd name="T12" fmla="*/ 139708 w 391"/>
              <a:gd name="T13" fmla="*/ 207514 h 463"/>
              <a:gd name="T14" fmla="*/ 175761 w 391"/>
              <a:gd name="T15" fmla="*/ 99714 h 463"/>
              <a:gd name="T16" fmla="*/ 127540 w 391"/>
              <a:gd name="T17" fmla="*/ 79951 h 463"/>
              <a:gd name="T18" fmla="*/ 31998 w 391"/>
              <a:gd name="T19" fmla="*/ 79951 h 463"/>
              <a:gd name="T20" fmla="*/ 31998 w 391"/>
              <a:gd name="T21" fmla="*/ 79951 h 463"/>
              <a:gd name="T22" fmla="*/ 0 w 391"/>
              <a:gd name="T23" fmla="*/ 115435 h 463"/>
              <a:gd name="T24" fmla="*/ 0 w 391"/>
              <a:gd name="T25" fmla="*/ 167089 h 463"/>
              <a:gd name="T26" fmla="*/ 31998 w 391"/>
              <a:gd name="T27" fmla="*/ 203471 h 463"/>
              <a:gd name="T28" fmla="*/ 19829 w 391"/>
              <a:gd name="T29" fmla="*/ 179666 h 463"/>
              <a:gd name="T30" fmla="*/ 19829 w 391"/>
              <a:gd name="T31" fmla="*/ 107799 h 463"/>
              <a:gd name="T32" fmla="*/ 31998 w 391"/>
              <a:gd name="T33" fmla="*/ 79951 h 4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1" h="463">
                <a:moveTo>
                  <a:pt x="283" y="178"/>
                </a:moveTo>
                <a:lnTo>
                  <a:pt x="283" y="178"/>
                </a:lnTo>
                <a:cubicBezTo>
                  <a:pt x="283" y="169"/>
                  <a:pt x="373" y="89"/>
                  <a:pt x="319" y="18"/>
                </a:cubicBezTo>
                <a:cubicBezTo>
                  <a:pt x="310" y="0"/>
                  <a:pt x="266" y="98"/>
                  <a:pt x="204" y="134"/>
                </a:cubicBezTo>
                <a:cubicBezTo>
                  <a:pt x="169" y="160"/>
                  <a:pt x="98" y="204"/>
                  <a:pt x="98" y="231"/>
                </a:cubicBezTo>
                <a:cubicBezTo>
                  <a:pt x="98" y="400"/>
                  <a:pt x="98" y="400"/>
                  <a:pt x="98" y="400"/>
                </a:cubicBezTo>
                <a:cubicBezTo>
                  <a:pt x="98" y="435"/>
                  <a:pt x="213" y="462"/>
                  <a:pt x="310" y="462"/>
                </a:cubicBezTo>
                <a:cubicBezTo>
                  <a:pt x="345" y="462"/>
                  <a:pt x="390" y="249"/>
                  <a:pt x="390" y="222"/>
                </a:cubicBezTo>
                <a:cubicBezTo>
                  <a:pt x="390" y="187"/>
                  <a:pt x="292" y="187"/>
                  <a:pt x="283" y="178"/>
                </a:cubicBezTo>
                <a:close/>
                <a:moveTo>
                  <a:pt x="71" y="178"/>
                </a:moveTo>
                <a:lnTo>
                  <a:pt x="71" y="178"/>
                </a:lnTo>
                <a:cubicBezTo>
                  <a:pt x="54" y="178"/>
                  <a:pt x="0" y="187"/>
                  <a:pt x="0" y="25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444"/>
                  <a:pt x="54" y="453"/>
                  <a:pt x="71" y="453"/>
                </a:cubicBezTo>
                <a:cubicBezTo>
                  <a:pt x="89" y="453"/>
                  <a:pt x="44" y="435"/>
                  <a:pt x="44" y="40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196"/>
                  <a:pt x="89" y="178"/>
                  <a:pt x="71" y="1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337" name="Freeform 171"/>
          <p:cNvSpPr>
            <a:spLocks noChangeArrowheads="1"/>
          </p:cNvSpPr>
          <p:nvPr/>
        </p:nvSpPr>
        <p:spPr bwMode="auto">
          <a:xfrm>
            <a:off x="1403350" y="1947863"/>
            <a:ext cx="174625" cy="207962"/>
          </a:xfrm>
          <a:custGeom>
            <a:avLst/>
            <a:gdLst>
              <a:gd name="T0" fmla="*/ 47665 w 392"/>
              <a:gd name="T1" fmla="*/ 131889 h 462"/>
              <a:gd name="T2" fmla="*/ 47665 w 392"/>
              <a:gd name="T3" fmla="*/ 131889 h 462"/>
              <a:gd name="T4" fmla="*/ 32074 w 392"/>
              <a:gd name="T5" fmla="*/ 199860 h 462"/>
              <a:gd name="T6" fmla="*/ 82858 w 392"/>
              <a:gd name="T7" fmla="*/ 148094 h 462"/>
              <a:gd name="T8" fmla="*/ 130523 w 392"/>
              <a:gd name="T9" fmla="*/ 107582 h 462"/>
              <a:gd name="T10" fmla="*/ 130523 w 392"/>
              <a:gd name="T11" fmla="*/ 28358 h 462"/>
              <a:gd name="T12" fmla="*/ 35638 w 392"/>
              <a:gd name="T13" fmla="*/ 0 h 462"/>
              <a:gd name="T14" fmla="*/ 0 w 392"/>
              <a:gd name="T15" fmla="*/ 111633 h 462"/>
              <a:gd name="T16" fmla="*/ 47665 w 392"/>
              <a:gd name="T17" fmla="*/ 131889 h 462"/>
              <a:gd name="T18" fmla="*/ 142106 w 392"/>
              <a:gd name="T19" fmla="*/ 127838 h 462"/>
              <a:gd name="T20" fmla="*/ 142106 w 392"/>
              <a:gd name="T21" fmla="*/ 127838 h 462"/>
              <a:gd name="T22" fmla="*/ 174180 w 392"/>
              <a:gd name="T23" fmla="*/ 95879 h 462"/>
              <a:gd name="T24" fmla="*/ 174180 w 392"/>
              <a:gd name="T25" fmla="*/ 40062 h 462"/>
              <a:gd name="T26" fmla="*/ 142106 w 392"/>
              <a:gd name="T27" fmla="*/ 8102 h 462"/>
              <a:gd name="T28" fmla="*/ 154133 w 392"/>
              <a:gd name="T29" fmla="*/ 31960 h 462"/>
              <a:gd name="T30" fmla="*/ 154133 w 392"/>
              <a:gd name="T31" fmla="*/ 103981 h 462"/>
              <a:gd name="T32" fmla="*/ 142106 w 392"/>
              <a:gd name="T33" fmla="*/ 127838 h 4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2" h="462">
                <a:moveTo>
                  <a:pt x="107" y="293"/>
                </a:moveTo>
                <a:lnTo>
                  <a:pt x="107" y="293"/>
                </a:lnTo>
                <a:cubicBezTo>
                  <a:pt x="107" y="301"/>
                  <a:pt x="19" y="382"/>
                  <a:pt x="72" y="444"/>
                </a:cubicBezTo>
                <a:cubicBezTo>
                  <a:pt x="80" y="461"/>
                  <a:pt x="125" y="373"/>
                  <a:pt x="186" y="329"/>
                </a:cubicBezTo>
                <a:cubicBezTo>
                  <a:pt x="213" y="310"/>
                  <a:pt x="293" y="257"/>
                  <a:pt x="293" y="239"/>
                </a:cubicBezTo>
                <a:cubicBezTo>
                  <a:pt x="293" y="63"/>
                  <a:pt x="293" y="63"/>
                  <a:pt x="293" y="63"/>
                </a:cubicBezTo>
                <a:cubicBezTo>
                  <a:pt x="293" y="35"/>
                  <a:pt x="169" y="0"/>
                  <a:pt x="80" y="0"/>
                </a:cubicBezTo>
                <a:cubicBezTo>
                  <a:pt x="44" y="0"/>
                  <a:pt x="0" y="213"/>
                  <a:pt x="0" y="248"/>
                </a:cubicBezTo>
                <a:cubicBezTo>
                  <a:pt x="0" y="284"/>
                  <a:pt x="98" y="284"/>
                  <a:pt x="107" y="293"/>
                </a:cubicBezTo>
                <a:close/>
                <a:moveTo>
                  <a:pt x="319" y="284"/>
                </a:moveTo>
                <a:lnTo>
                  <a:pt x="319" y="284"/>
                </a:lnTo>
                <a:cubicBezTo>
                  <a:pt x="338" y="284"/>
                  <a:pt x="391" y="275"/>
                  <a:pt x="391" y="213"/>
                </a:cubicBezTo>
                <a:cubicBezTo>
                  <a:pt x="391" y="89"/>
                  <a:pt x="391" y="89"/>
                  <a:pt x="391" y="89"/>
                </a:cubicBezTo>
                <a:cubicBezTo>
                  <a:pt x="391" y="18"/>
                  <a:pt x="338" y="18"/>
                  <a:pt x="319" y="18"/>
                </a:cubicBezTo>
                <a:cubicBezTo>
                  <a:pt x="302" y="18"/>
                  <a:pt x="346" y="27"/>
                  <a:pt x="346" y="71"/>
                </a:cubicBezTo>
                <a:cubicBezTo>
                  <a:pt x="346" y="231"/>
                  <a:pt x="346" y="231"/>
                  <a:pt x="346" y="231"/>
                </a:cubicBezTo>
                <a:cubicBezTo>
                  <a:pt x="346" y="275"/>
                  <a:pt x="302" y="284"/>
                  <a:pt x="319" y="2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1306710"/>
      </p:ext>
    </p:extLst>
  </p:cSld>
  <p:clrMapOvr>
    <a:masterClrMapping/>
  </p:clrMapOvr>
  <p:transition advClick="0" advTm="2000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Freeform 1"/>
          <p:cNvSpPr>
            <a:spLocks noChangeArrowheads="1"/>
          </p:cNvSpPr>
          <p:nvPr/>
        </p:nvSpPr>
        <p:spPr bwMode="auto">
          <a:xfrm>
            <a:off x="5033963" y="1528763"/>
            <a:ext cx="165100" cy="161925"/>
          </a:xfrm>
          <a:custGeom>
            <a:avLst/>
            <a:gdLst>
              <a:gd name="T0" fmla="*/ 164657 w 373"/>
              <a:gd name="T1" fmla="*/ 78738 h 364"/>
              <a:gd name="T2" fmla="*/ 125264 w 373"/>
              <a:gd name="T3" fmla="*/ 78738 h 364"/>
              <a:gd name="T4" fmla="*/ 125264 w 373"/>
              <a:gd name="T5" fmla="*/ 0 h 364"/>
              <a:gd name="T6" fmla="*/ 39394 w 373"/>
              <a:gd name="T7" fmla="*/ 0 h 364"/>
              <a:gd name="T8" fmla="*/ 39394 w 373"/>
              <a:gd name="T9" fmla="*/ 78738 h 364"/>
              <a:gd name="T10" fmla="*/ 0 w 373"/>
              <a:gd name="T11" fmla="*/ 78738 h 364"/>
              <a:gd name="T12" fmla="*/ 82329 w 373"/>
              <a:gd name="T13" fmla="*/ 161480 h 364"/>
              <a:gd name="T14" fmla="*/ 164657 w 373"/>
              <a:gd name="T15" fmla="*/ 78738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3" h="364">
                <a:moveTo>
                  <a:pt x="372" y="177"/>
                </a:moveTo>
                <a:lnTo>
                  <a:pt x="283" y="177"/>
                </a:lnTo>
                <a:lnTo>
                  <a:pt x="283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86" y="363"/>
                </a:lnTo>
                <a:lnTo>
                  <a:pt x="372" y="17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42" name="Freeform 2"/>
          <p:cNvSpPr>
            <a:spLocks noChangeArrowheads="1"/>
          </p:cNvSpPr>
          <p:nvPr/>
        </p:nvSpPr>
        <p:spPr bwMode="auto">
          <a:xfrm>
            <a:off x="5913438" y="1525588"/>
            <a:ext cx="157162" cy="168275"/>
          </a:xfrm>
          <a:custGeom>
            <a:avLst/>
            <a:gdLst>
              <a:gd name="T0" fmla="*/ 74375 w 355"/>
              <a:gd name="T1" fmla="*/ 0 h 382"/>
              <a:gd name="T2" fmla="*/ 74375 w 355"/>
              <a:gd name="T3" fmla="*/ 42730 h 382"/>
              <a:gd name="T4" fmla="*/ 0 w 355"/>
              <a:gd name="T5" fmla="*/ 42730 h 382"/>
              <a:gd name="T6" fmla="*/ 0 w 355"/>
              <a:gd name="T7" fmla="*/ 124664 h 382"/>
              <a:gd name="T8" fmla="*/ 74375 w 355"/>
              <a:gd name="T9" fmla="*/ 124664 h 382"/>
              <a:gd name="T10" fmla="*/ 74375 w 355"/>
              <a:gd name="T11" fmla="*/ 167834 h 382"/>
              <a:gd name="T12" fmla="*/ 156719 w 355"/>
              <a:gd name="T13" fmla="*/ 81935 h 382"/>
              <a:gd name="T14" fmla="*/ 74375 w 355"/>
              <a:gd name="T15" fmla="*/ 0 h 3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82">
                <a:moveTo>
                  <a:pt x="168" y="0"/>
                </a:moveTo>
                <a:lnTo>
                  <a:pt x="168" y="97"/>
                </a:lnTo>
                <a:lnTo>
                  <a:pt x="0" y="97"/>
                </a:lnTo>
                <a:lnTo>
                  <a:pt x="0" y="283"/>
                </a:lnTo>
                <a:lnTo>
                  <a:pt x="168" y="283"/>
                </a:lnTo>
                <a:lnTo>
                  <a:pt x="168" y="381"/>
                </a:lnTo>
                <a:lnTo>
                  <a:pt x="354" y="186"/>
                </a:lnTo>
                <a:lnTo>
                  <a:pt x="168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43" name="Freeform 3"/>
          <p:cNvSpPr>
            <a:spLocks noChangeArrowheads="1"/>
          </p:cNvSpPr>
          <p:nvPr/>
        </p:nvSpPr>
        <p:spPr bwMode="auto">
          <a:xfrm>
            <a:off x="4600575" y="1525588"/>
            <a:ext cx="157163" cy="168275"/>
          </a:xfrm>
          <a:custGeom>
            <a:avLst/>
            <a:gdLst>
              <a:gd name="T0" fmla="*/ 82787 w 355"/>
              <a:gd name="T1" fmla="*/ 0 h 382"/>
              <a:gd name="T2" fmla="*/ 82787 w 355"/>
              <a:gd name="T3" fmla="*/ 42730 h 382"/>
              <a:gd name="T4" fmla="*/ 156720 w 355"/>
              <a:gd name="T5" fmla="*/ 42730 h 382"/>
              <a:gd name="T6" fmla="*/ 156720 w 355"/>
              <a:gd name="T7" fmla="*/ 124664 h 382"/>
              <a:gd name="T8" fmla="*/ 82787 w 355"/>
              <a:gd name="T9" fmla="*/ 124664 h 382"/>
              <a:gd name="T10" fmla="*/ 82787 w 355"/>
              <a:gd name="T11" fmla="*/ 167834 h 382"/>
              <a:gd name="T12" fmla="*/ 0 w 355"/>
              <a:gd name="T13" fmla="*/ 81935 h 382"/>
              <a:gd name="T14" fmla="*/ 82787 w 355"/>
              <a:gd name="T15" fmla="*/ 0 h 3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82">
                <a:moveTo>
                  <a:pt x="187" y="0"/>
                </a:moveTo>
                <a:lnTo>
                  <a:pt x="187" y="97"/>
                </a:lnTo>
                <a:lnTo>
                  <a:pt x="354" y="97"/>
                </a:lnTo>
                <a:lnTo>
                  <a:pt x="354" y="283"/>
                </a:lnTo>
                <a:lnTo>
                  <a:pt x="187" y="283"/>
                </a:lnTo>
                <a:lnTo>
                  <a:pt x="187" y="381"/>
                </a:lnTo>
                <a:lnTo>
                  <a:pt x="0" y="186"/>
                </a:lnTo>
                <a:lnTo>
                  <a:pt x="187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44" name="Freeform 4"/>
          <p:cNvSpPr>
            <a:spLocks noChangeArrowheads="1"/>
          </p:cNvSpPr>
          <p:nvPr/>
        </p:nvSpPr>
        <p:spPr bwMode="auto">
          <a:xfrm>
            <a:off x="5472113" y="1528763"/>
            <a:ext cx="165100" cy="161925"/>
          </a:xfrm>
          <a:custGeom>
            <a:avLst/>
            <a:gdLst>
              <a:gd name="T0" fmla="*/ 164659 w 374"/>
              <a:gd name="T1" fmla="*/ 82742 h 364"/>
              <a:gd name="T2" fmla="*/ 124929 w 374"/>
              <a:gd name="T3" fmla="*/ 82742 h 364"/>
              <a:gd name="T4" fmla="*/ 124929 w 374"/>
              <a:gd name="T5" fmla="*/ 161480 h 364"/>
              <a:gd name="T6" fmla="*/ 39289 w 374"/>
              <a:gd name="T7" fmla="*/ 161480 h 364"/>
              <a:gd name="T8" fmla="*/ 39289 w 374"/>
              <a:gd name="T9" fmla="*/ 82742 h 364"/>
              <a:gd name="T10" fmla="*/ 0 w 374"/>
              <a:gd name="T11" fmla="*/ 82742 h 364"/>
              <a:gd name="T12" fmla="*/ 82109 w 374"/>
              <a:gd name="T13" fmla="*/ 0 h 364"/>
              <a:gd name="T14" fmla="*/ 164659 w 374"/>
              <a:gd name="T15" fmla="*/ 82742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4" h="364">
                <a:moveTo>
                  <a:pt x="373" y="186"/>
                </a:moveTo>
                <a:lnTo>
                  <a:pt x="283" y="186"/>
                </a:lnTo>
                <a:lnTo>
                  <a:pt x="283" y="363"/>
                </a:lnTo>
                <a:lnTo>
                  <a:pt x="89" y="363"/>
                </a:lnTo>
                <a:lnTo>
                  <a:pt x="89" y="186"/>
                </a:lnTo>
                <a:lnTo>
                  <a:pt x="0" y="186"/>
                </a:lnTo>
                <a:lnTo>
                  <a:pt x="186" y="0"/>
                </a:lnTo>
                <a:lnTo>
                  <a:pt x="373" y="18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45" name="Freeform 5"/>
          <p:cNvSpPr>
            <a:spLocks noChangeArrowheads="1"/>
          </p:cNvSpPr>
          <p:nvPr/>
        </p:nvSpPr>
        <p:spPr bwMode="auto">
          <a:xfrm>
            <a:off x="6796088" y="1528763"/>
            <a:ext cx="146050" cy="161925"/>
          </a:xfrm>
          <a:custGeom>
            <a:avLst/>
            <a:gdLst>
              <a:gd name="T0" fmla="*/ 145606 w 329"/>
              <a:gd name="T1" fmla="*/ 78738 h 364"/>
              <a:gd name="T2" fmla="*/ 102102 w 329"/>
              <a:gd name="T3" fmla="*/ 78738 h 364"/>
              <a:gd name="T4" fmla="*/ 102102 w 329"/>
              <a:gd name="T5" fmla="*/ 0 h 364"/>
              <a:gd name="T6" fmla="*/ 39509 w 329"/>
              <a:gd name="T7" fmla="*/ 0 h 364"/>
              <a:gd name="T8" fmla="*/ 39509 w 329"/>
              <a:gd name="T9" fmla="*/ 78738 h 364"/>
              <a:gd name="T10" fmla="*/ 0 w 329"/>
              <a:gd name="T11" fmla="*/ 78738 h 364"/>
              <a:gd name="T12" fmla="*/ 71027 w 329"/>
              <a:gd name="T13" fmla="*/ 161480 h 364"/>
              <a:gd name="T14" fmla="*/ 145606 w 329"/>
              <a:gd name="T15" fmla="*/ 78738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9" h="364">
                <a:moveTo>
                  <a:pt x="328" y="177"/>
                </a:moveTo>
                <a:lnTo>
                  <a:pt x="230" y="177"/>
                </a:lnTo>
                <a:lnTo>
                  <a:pt x="230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60" y="363"/>
                </a:lnTo>
                <a:lnTo>
                  <a:pt x="328" y="17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46" name="Freeform 6"/>
          <p:cNvSpPr>
            <a:spLocks noChangeArrowheads="1"/>
          </p:cNvSpPr>
          <p:nvPr/>
        </p:nvSpPr>
        <p:spPr bwMode="auto">
          <a:xfrm>
            <a:off x="6350000" y="1536700"/>
            <a:ext cx="158750" cy="146050"/>
          </a:xfrm>
          <a:custGeom>
            <a:avLst/>
            <a:gdLst>
              <a:gd name="T0" fmla="*/ 83176 w 355"/>
              <a:gd name="T1" fmla="*/ 145606 h 329"/>
              <a:gd name="T2" fmla="*/ 83176 w 355"/>
              <a:gd name="T3" fmla="*/ 102546 h 329"/>
              <a:gd name="T4" fmla="*/ 158303 w 355"/>
              <a:gd name="T5" fmla="*/ 102546 h 329"/>
              <a:gd name="T6" fmla="*/ 158303 w 355"/>
              <a:gd name="T7" fmla="*/ 43060 h 329"/>
              <a:gd name="T8" fmla="*/ 83176 w 355"/>
              <a:gd name="T9" fmla="*/ 43060 h 329"/>
              <a:gd name="T10" fmla="*/ 83176 w 355"/>
              <a:gd name="T11" fmla="*/ 0 h 329"/>
              <a:gd name="T12" fmla="*/ 0 w 355"/>
              <a:gd name="T13" fmla="*/ 71027 h 329"/>
              <a:gd name="T14" fmla="*/ 83176 w 355"/>
              <a:gd name="T15" fmla="*/ 145606 h 3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29">
                <a:moveTo>
                  <a:pt x="186" y="328"/>
                </a:moveTo>
                <a:lnTo>
                  <a:pt x="186" y="231"/>
                </a:lnTo>
                <a:lnTo>
                  <a:pt x="354" y="231"/>
                </a:lnTo>
                <a:lnTo>
                  <a:pt x="354" y="97"/>
                </a:lnTo>
                <a:lnTo>
                  <a:pt x="186" y="97"/>
                </a:lnTo>
                <a:lnTo>
                  <a:pt x="186" y="0"/>
                </a:lnTo>
                <a:lnTo>
                  <a:pt x="0" y="160"/>
                </a:lnTo>
                <a:lnTo>
                  <a:pt x="186" y="328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48" name="Freeform 8"/>
          <p:cNvSpPr>
            <a:spLocks noChangeArrowheads="1"/>
          </p:cNvSpPr>
          <p:nvPr/>
        </p:nvSpPr>
        <p:spPr bwMode="auto">
          <a:xfrm>
            <a:off x="1095375" y="1973263"/>
            <a:ext cx="161925" cy="144462"/>
          </a:xfrm>
          <a:custGeom>
            <a:avLst/>
            <a:gdLst>
              <a:gd name="T0" fmla="*/ 78523 w 365"/>
              <a:gd name="T1" fmla="*/ 0 h 328"/>
              <a:gd name="T2" fmla="*/ 78523 w 365"/>
              <a:gd name="T3" fmla="*/ 43162 h 328"/>
              <a:gd name="T4" fmla="*/ 0 w 365"/>
              <a:gd name="T5" fmla="*/ 43162 h 328"/>
              <a:gd name="T6" fmla="*/ 0 w 365"/>
              <a:gd name="T7" fmla="*/ 101300 h 328"/>
              <a:gd name="T8" fmla="*/ 78523 w 365"/>
              <a:gd name="T9" fmla="*/ 101300 h 328"/>
              <a:gd name="T10" fmla="*/ 78523 w 365"/>
              <a:gd name="T11" fmla="*/ 144022 h 328"/>
              <a:gd name="T12" fmla="*/ 161481 w 365"/>
              <a:gd name="T13" fmla="*/ 70029 h 328"/>
              <a:gd name="T14" fmla="*/ 78523 w 365"/>
              <a:gd name="T15" fmla="*/ 0 h 3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5" h="328">
                <a:moveTo>
                  <a:pt x="177" y="0"/>
                </a:moveTo>
                <a:lnTo>
                  <a:pt x="177" y="98"/>
                </a:lnTo>
                <a:lnTo>
                  <a:pt x="0" y="98"/>
                </a:lnTo>
                <a:lnTo>
                  <a:pt x="0" y="230"/>
                </a:lnTo>
                <a:lnTo>
                  <a:pt x="177" y="230"/>
                </a:lnTo>
                <a:lnTo>
                  <a:pt x="177" y="327"/>
                </a:lnTo>
                <a:lnTo>
                  <a:pt x="364" y="159"/>
                </a:lnTo>
                <a:lnTo>
                  <a:pt x="177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49" name="Freeform 9"/>
          <p:cNvSpPr>
            <a:spLocks noChangeArrowheads="1"/>
          </p:cNvSpPr>
          <p:nvPr/>
        </p:nvSpPr>
        <p:spPr bwMode="auto">
          <a:xfrm>
            <a:off x="666750" y="1966913"/>
            <a:ext cx="146050" cy="160337"/>
          </a:xfrm>
          <a:custGeom>
            <a:avLst/>
            <a:gdLst>
              <a:gd name="T0" fmla="*/ 145606 w 329"/>
              <a:gd name="T1" fmla="*/ 81930 h 364"/>
              <a:gd name="T2" fmla="*/ 106541 w 329"/>
              <a:gd name="T3" fmla="*/ 81930 h 364"/>
              <a:gd name="T4" fmla="*/ 106541 w 329"/>
              <a:gd name="T5" fmla="*/ 159897 h 364"/>
              <a:gd name="T6" fmla="*/ 43504 w 329"/>
              <a:gd name="T7" fmla="*/ 159897 h 364"/>
              <a:gd name="T8" fmla="*/ 43504 w 329"/>
              <a:gd name="T9" fmla="*/ 81930 h 364"/>
              <a:gd name="T10" fmla="*/ 0 w 329"/>
              <a:gd name="T11" fmla="*/ 81930 h 364"/>
              <a:gd name="T12" fmla="*/ 75023 w 329"/>
              <a:gd name="T13" fmla="*/ 0 h 364"/>
              <a:gd name="T14" fmla="*/ 145606 w 329"/>
              <a:gd name="T15" fmla="*/ 81930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9" h="364">
                <a:moveTo>
                  <a:pt x="328" y="186"/>
                </a:moveTo>
                <a:lnTo>
                  <a:pt x="240" y="186"/>
                </a:lnTo>
                <a:lnTo>
                  <a:pt x="240" y="363"/>
                </a:lnTo>
                <a:lnTo>
                  <a:pt x="98" y="363"/>
                </a:lnTo>
                <a:lnTo>
                  <a:pt x="98" y="186"/>
                </a:lnTo>
                <a:lnTo>
                  <a:pt x="0" y="186"/>
                </a:lnTo>
                <a:lnTo>
                  <a:pt x="169" y="0"/>
                </a:lnTo>
                <a:lnTo>
                  <a:pt x="328" y="18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50" name="Freeform 10"/>
          <p:cNvSpPr>
            <a:spLocks noChangeArrowheads="1"/>
          </p:cNvSpPr>
          <p:nvPr/>
        </p:nvSpPr>
        <p:spPr bwMode="auto">
          <a:xfrm>
            <a:off x="1514475" y="1946275"/>
            <a:ext cx="203200" cy="200025"/>
          </a:xfrm>
          <a:custGeom>
            <a:avLst/>
            <a:gdLst>
              <a:gd name="T0" fmla="*/ 202760 w 462"/>
              <a:gd name="T1" fmla="*/ 97800 h 452"/>
              <a:gd name="T2" fmla="*/ 202760 w 462"/>
              <a:gd name="T3" fmla="*/ 97800 h 452"/>
              <a:gd name="T4" fmla="*/ 101160 w 462"/>
              <a:gd name="T5" fmla="*/ 0 h 452"/>
              <a:gd name="T6" fmla="*/ 0 w 462"/>
              <a:gd name="T7" fmla="*/ 97800 h 452"/>
              <a:gd name="T8" fmla="*/ 101160 w 462"/>
              <a:gd name="T9" fmla="*/ 199582 h 452"/>
              <a:gd name="T10" fmla="*/ 202760 w 462"/>
              <a:gd name="T11" fmla="*/ 97800 h 452"/>
              <a:gd name="T12" fmla="*/ 23751 w 462"/>
              <a:gd name="T13" fmla="*/ 97800 h 452"/>
              <a:gd name="T14" fmla="*/ 23751 w 462"/>
              <a:gd name="T15" fmla="*/ 97800 h 452"/>
              <a:gd name="T16" fmla="*/ 101160 w 462"/>
              <a:gd name="T17" fmla="*/ 19471 h 452"/>
              <a:gd name="T18" fmla="*/ 179449 w 462"/>
              <a:gd name="T19" fmla="*/ 97800 h 452"/>
              <a:gd name="T20" fmla="*/ 101160 w 462"/>
              <a:gd name="T21" fmla="*/ 180111 h 452"/>
              <a:gd name="T22" fmla="*/ 23751 w 462"/>
              <a:gd name="T23" fmla="*/ 97800 h 452"/>
              <a:gd name="T24" fmla="*/ 144263 w 462"/>
              <a:gd name="T25" fmla="*/ 117714 h 452"/>
              <a:gd name="T26" fmla="*/ 144263 w 462"/>
              <a:gd name="T27" fmla="*/ 117714 h 452"/>
              <a:gd name="T28" fmla="*/ 144263 w 462"/>
              <a:gd name="T29" fmla="*/ 77886 h 452"/>
              <a:gd name="T30" fmla="*/ 97202 w 462"/>
              <a:gd name="T31" fmla="*/ 77886 h 452"/>
              <a:gd name="T32" fmla="*/ 97202 w 462"/>
              <a:gd name="T33" fmla="*/ 54432 h 452"/>
              <a:gd name="T34" fmla="*/ 58497 w 462"/>
              <a:gd name="T35" fmla="*/ 97800 h 452"/>
              <a:gd name="T36" fmla="*/ 97202 w 462"/>
              <a:gd name="T37" fmla="*/ 144708 h 452"/>
              <a:gd name="T38" fmla="*/ 97202 w 462"/>
              <a:gd name="T39" fmla="*/ 117714 h 452"/>
              <a:gd name="T40" fmla="*/ 144263 w 462"/>
              <a:gd name="T41" fmla="*/ 117714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2" h="452">
                <a:moveTo>
                  <a:pt x="461" y="221"/>
                </a:moveTo>
                <a:lnTo>
                  <a:pt x="461" y="221"/>
                </a:lnTo>
                <a:cubicBezTo>
                  <a:pt x="461" y="97"/>
                  <a:pt x="354" y="0"/>
                  <a:pt x="230" y="0"/>
                </a:cubicBezTo>
                <a:cubicBezTo>
                  <a:pt x="107" y="0"/>
                  <a:pt x="0" y="97"/>
                  <a:pt x="0" y="221"/>
                </a:cubicBezTo>
                <a:cubicBezTo>
                  <a:pt x="0" y="354"/>
                  <a:pt x="107" y="451"/>
                  <a:pt x="230" y="451"/>
                </a:cubicBezTo>
                <a:cubicBezTo>
                  <a:pt x="354" y="451"/>
                  <a:pt x="461" y="354"/>
                  <a:pt x="461" y="221"/>
                </a:cubicBezTo>
                <a:close/>
                <a:moveTo>
                  <a:pt x="54" y="221"/>
                </a:moveTo>
                <a:lnTo>
                  <a:pt x="54" y="221"/>
                </a:lnTo>
                <a:cubicBezTo>
                  <a:pt x="54" y="123"/>
                  <a:pt x="133" y="44"/>
                  <a:pt x="230" y="44"/>
                </a:cubicBezTo>
                <a:cubicBezTo>
                  <a:pt x="328" y="44"/>
                  <a:pt x="408" y="123"/>
                  <a:pt x="408" y="221"/>
                </a:cubicBezTo>
                <a:cubicBezTo>
                  <a:pt x="408" y="327"/>
                  <a:pt x="328" y="407"/>
                  <a:pt x="230" y="407"/>
                </a:cubicBezTo>
                <a:cubicBezTo>
                  <a:pt x="133" y="407"/>
                  <a:pt x="54" y="327"/>
                  <a:pt x="54" y="221"/>
                </a:cubicBezTo>
                <a:close/>
                <a:moveTo>
                  <a:pt x="328" y="266"/>
                </a:moveTo>
                <a:lnTo>
                  <a:pt x="328" y="266"/>
                </a:lnTo>
                <a:cubicBezTo>
                  <a:pt x="328" y="176"/>
                  <a:pt x="328" y="176"/>
                  <a:pt x="328" y="176"/>
                </a:cubicBezTo>
                <a:cubicBezTo>
                  <a:pt x="221" y="176"/>
                  <a:pt x="221" y="176"/>
                  <a:pt x="221" y="176"/>
                </a:cubicBezTo>
                <a:cubicBezTo>
                  <a:pt x="221" y="123"/>
                  <a:pt x="221" y="123"/>
                  <a:pt x="22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221" y="327"/>
                  <a:pt x="221" y="327"/>
                  <a:pt x="221" y="327"/>
                </a:cubicBezTo>
                <a:cubicBezTo>
                  <a:pt x="221" y="266"/>
                  <a:pt x="221" y="266"/>
                  <a:pt x="221" y="266"/>
                </a:cubicBezTo>
                <a:lnTo>
                  <a:pt x="328" y="2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51" name="Freeform 11"/>
          <p:cNvSpPr>
            <a:spLocks noChangeArrowheads="1"/>
          </p:cNvSpPr>
          <p:nvPr/>
        </p:nvSpPr>
        <p:spPr bwMode="auto">
          <a:xfrm>
            <a:off x="1951038" y="1946275"/>
            <a:ext cx="204787" cy="200025"/>
          </a:xfrm>
          <a:custGeom>
            <a:avLst/>
            <a:gdLst>
              <a:gd name="T0" fmla="*/ 102171 w 461"/>
              <a:gd name="T1" fmla="*/ 0 h 452"/>
              <a:gd name="T2" fmla="*/ 102171 w 461"/>
              <a:gd name="T3" fmla="*/ 0 h 452"/>
              <a:gd name="T4" fmla="*/ 0 w 461"/>
              <a:gd name="T5" fmla="*/ 97800 h 452"/>
              <a:gd name="T6" fmla="*/ 102171 w 461"/>
              <a:gd name="T7" fmla="*/ 199582 h 452"/>
              <a:gd name="T8" fmla="*/ 204343 w 461"/>
              <a:gd name="T9" fmla="*/ 97800 h 452"/>
              <a:gd name="T10" fmla="*/ 102171 w 461"/>
              <a:gd name="T11" fmla="*/ 0 h 452"/>
              <a:gd name="T12" fmla="*/ 102171 w 461"/>
              <a:gd name="T13" fmla="*/ 180111 h 452"/>
              <a:gd name="T14" fmla="*/ 102171 w 461"/>
              <a:gd name="T15" fmla="*/ 180111 h 452"/>
              <a:gd name="T16" fmla="*/ 23544 w 461"/>
              <a:gd name="T17" fmla="*/ 97800 h 452"/>
              <a:gd name="T18" fmla="*/ 102171 w 461"/>
              <a:gd name="T19" fmla="*/ 19471 h 452"/>
              <a:gd name="T20" fmla="*/ 180799 w 461"/>
              <a:gd name="T21" fmla="*/ 97800 h 452"/>
              <a:gd name="T22" fmla="*/ 102171 w 461"/>
              <a:gd name="T23" fmla="*/ 180111 h 452"/>
              <a:gd name="T24" fmla="*/ 122161 w 461"/>
              <a:gd name="T25" fmla="*/ 58414 h 452"/>
              <a:gd name="T26" fmla="*/ 122161 w 461"/>
              <a:gd name="T27" fmla="*/ 58414 h 452"/>
              <a:gd name="T28" fmla="*/ 82181 w 461"/>
              <a:gd name="T29" fmla="*/ 58414 h 452"/>
              <a:gd name="T30" fmla="*/ 82181 w 461"/>
              <a:gd name="T31" fmla="*/ 101783 h 452"/>
              <a:gd name="T32" fmla="*/ 58637 w 461"/>
              <a:gd name="T33" fmla="*/ 101783 h 452"/>
              <a:gd name="T34" fmla="*/ 102171 w 461"/>
              <a:gd name="T35" fmla="*/ 144708 h 452"/>
              <a:gd name="T36" fmla="*/ 145705 w 461"/>
              <a:gd name="T37" fmla="*/ 101783 h 452"/>
              <a:gd name="T38" fmla="*/ 122161 w 461"/>
              <a:gd name="T39" fmla="*/ 101783 h 452"/>
              <a:gd name="T40" fmla="*/ 122161 w 461"/>
              <a:gd name="T41" fmla="*/ 58414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1" h="452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0" y="451"/>
                </a:cubicBez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0" y="0"/>
                </a:cubicBezTo>
                <a:close/>
                <a:moveTo>
                  <a:pt x="230" y="407"/>
                </a:moveTo>
                <a:lnTo>
                  <a:pt x="230" y="407"/>
                </a:lnTo>
                <a:cubicBezTo>
                  <a:pt x="132" y="407"/>
                  <a:pt x="53" y="327"/>
                  <a:pt x="53" y="221"/>
                </a:cubicBezTo>
                <a:cubicBezTo>
                  <a:pt x="53" y="123"/>
                  <a:pt x="132" y="44"/>
                  <a:pt x="230" y="44"/>
                </a:cubicBez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0" y="407"/>
                </a:cubicBezTo>
                <a:close/>
                <a:moveTo>
                  <a:pt x="275" y="132"/>
                </a:moveTo>
                <a:lnTo>
                  <a:pt x="275" y="132"/>
                </a:lnTo>
                <a:cubicBezTo>
                  <a:pt x="185" y="132"/>
                  <a:pt x="185" y="132"/>
                  <a:pt x="185" y="132"/>
                </a:cubicBezTo>
                <a:cubicBezTo>
                  <a:pt x="185" y="230"/>
                  <a:pt x="185" y="230"/>
                  <a:pt x="18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230" y="327"/>
                  <a:pt x="230" y="327"/>
                  <a:pt x="230" y="327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275" y="230"/>
                  <a:pt x="275" y="230"/>
                  <a:pt x="275" y="230"/>
                </a:cubicBezTo>
                <a:lnTo>
                  <a:pt x="275" y="1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52" name="Freeform 12"/>
          <p:cNvSpPr>
            <a:spLocks noChangeArrowheads="1"/>
          </p:cNvSpPr>
          <p:nvPr/>
        </p:nvSpPr>
        <p:spPr bwMode="auto">
          <a:xfrm>
            <a:off x="2389188" y="1946275"/>
            <a:ext cx="203200" cy="200025"/>
          </a:xfrm>
          <a:custGeom>
            <a:avLst/>
            <a:gdLst>
              <a:gd name="T0" fmla="*/ 101820 w 461"/>
              <a:gd name="T1" fmla="*/ 199582 h 452"/>
              <a:gd name="T2" fmla="*/ 101820 w 461"/>
              <a:gd name="T3" fmla="*/ 199582 h 452"/>
              <a:gd name="T4" fmla="*/ 202759 w 461"/>
              <a:gd name="T5" fmla="*/ 97800 h 452"/>
              <a:gd name="T6" fmla="*/ 101820 w 461"/>
              <a:gd name="T7" fmla="*/ 0 h 452"/>
              <a:gd name="T8" fmla="*/ 0 w 461"/>
              <a:gd name="T9" fmla="*/ 97800 h 452"/>
              <a:gd name="T10" fmla="*/ 101820 w 461"/>
              <a:gd name="T11" fmla="*/ 199582 h 452"/>
              <a:gd name="T12" fmla="*/ 101820 w 461"/>
              <a:gd name="T13" fmla="*/ 19471 h 452"/>
              <a:gd name="T14" fmla="*/ 101820 w 461"/>
              <a:gd name="T15" fmla="*/ 19471 h 452"/>
              <a:gd name="T16" fmla="*/ 179398 w 461"/>
              <a:gd name="T17" fmla="*/ 97800 h 452"/>
              <a:gd name="T18" fmla="*/ 101820 w 461"/>
              <a:gd name="T19" fmla="*/ 180111 h 452"/>
              <a:gd name="T20" fmla="*/ 23361 w 461"/>
              <a:gd name="T21" fmla="*/ 97800 h 452"/>
              <a:gd name="T22" fmla="*/ 101820 w 461"/>
              <a:gd name="T23" fmla="*/ 19471 h 452"/>
              <a:gd name="T24" fmla="*/ 81985 w 461"/>
              <a:gd name="T25" fmla="*/ 141168 h 452"/>
              <a:gd name="T26" fmla="*/ 81985 w 461"/>
              <a:gd name="T27" fmla="*/ 141168 h 452"/>
              <a:gd name="T28" fmla="*/ 121215 w 461"/>
              <a:gd name="T29" fmla="*/ 141168 h 452"/>
              <a:gd name="T30" fmla="*/ 121215 w 461"/>
              <a:gd name="T31" fmla="*/ 97800 h 452"/>
              <a:gd name="T32" fmla="*/ 144576 w 461"/>
              <a:gd name="T33" fmla="*/ 97800 h 452"/>
              <a:gd name="T34" fmla="*/ 101820 w 461"/>
              <a:gd name="T35" fmla="*/ 54432 h 452"/>
              <a:gd name="T36" fmla="*/ 58624 w 461"/>
              <a:gd name="T37" fmla="*/ 97800 h 452"/>
              <a:gd name="T38" fmla="*/ 81985 w 461"/>
              <a:gd name="T39" fmla="*/ 97800 h 452"/>
              <a:gd name="T40" fmla="*/ 81985 w 461"/>
              <a:gd name="T41" fmla="*/ 141168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1" h="452">
                <a:moveTo>
                  <a:pt x="231" y="451"/>
                </a:moveTo>
                <a:lnTo>
                  <a:pt x="231" y="451"/>
                </a:ln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1" y="451"/>
                </a:cubicBezTo>
                <a:close/>
                <a:moveTo>
                  <a:pt x="231" y="44"/>
                </a:moveTo>
                <a:lnTo>
                  <a:pt x="231" y="44"/>
                </a:ln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lose/>
                <a:moveTo>
                  <a:pt x="186" y="319"/>
                </a:moveTo>
                <a:lnTo>
                  <a:pt x="186" y="319"/>
                </a:lnTo>
                <a:cubicBezTo>
                  <a:pt x="275" y="319"/>
                  <a:pt x="275" y="319"/>
                  <a:pt x="275" y="319"/>
                </a:cubicBezTo>
                <a:cubicBezTo>
                  <a:pt x="275" y="221"/>
                  <a:pt x="275" y="221"/>
                  <a:pt x="275" y="221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186" y="221"/>
                  <a:pt x="186" y="221"/>
                  <a:pt x="186" y="221"/>
                </a:cubicBezTo>
                <a:lnTo>
                  <a:pt x="186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53" name="Freeform 13"/>
          <p:cNvSpPr>
            <a:spLocks noChangeArrowheads="1"/>
          </p:cNvSpPr>
          <p:nvPr/>
        </p:nvSpPr>
        <p:spPr bwMode="auto">
          <a:xfrm>
            <a:off x="2825750" y="1946275"/>
            <a:ext cx="204788" cy="200025"/>
          </a:xfrm>
          <a:custGeom>
            <a:avLst/>
            <a:gdLst>
              <a:gd name="T0" fmla="*/ 0 w 462"/>
              <a:gd name="T1" fmla="*/ 97800 h 452"/>
              <a:gd name="T2" fmla="*/ 0 w 462"/>
              <a:gd name="T3" fmla="*/ 97800 h 452"/>
              <a:gd name="T4" fmla="*/ 102394 w 462"/>
              <a:gd name="T5" fmla="*/ 199582 h 452"/>
              <a:gd name="T6" fmla="*/ 204345 w 462"/>
              <a:gd name="T7" fmla="*/ 97800 h 452"/>
              <a:gd name="T8" fmla="*/ 102394 w 462"/>
              <a:gd name="T9" fmla="*/ 0 h 452"/>
              <a:gd name="T10" fmla="*/ 0 w 462"/>
              <a:gd name="T11" fmla="*/ 97800 h 452"/>
              <a:gd name="T12" fmla="*/ 180852 w 462"/>
              <a:gd name="T13" fmla="*/ 97800 h 452"/>
              <a:gd name="T14" fmla="*/ 180852 w 462"/>
              <a:gd name="T15" fmla="*/ 97800 h 452"/>
              <a:gd name="T16" fmla="*/ 102394 w 462"/>
              <a:gd name="T17" fmla="*/ 180111 h 452"/>
              <a:gd name="T18" fmla="*/ 23493 w 462"/>
              <a:gd name="T19" fmla="*/ 97800 h 452"/>
              <a:gd name="T20" fmla="*/ 102394 w 462"/>
              <a:gd name="T21" fmla="*/ 19471 h 452"/>
              <a:gd name="T22" fmla="*/ 180852 w 462"/>
              <a:gd name="T23" fmla="*/ 97800 h 452"/>
              <a:gd name="T24" fmla="*/ 58954 w 462"/>
              <a:gd name="T25" fmla="*/ 77886 h 452"/>
              <a:gd name="T26" fmla="*/ 58954 w 462"/>
              <a:gd name="T27" fmla="*/ 77886 h 452"/>
              <a:gd name="T28" fmla="*/ 58954 w 462"/>
              <a:gd name="T29" fmla="*/ 117714 h 452"/>
              <a:gd name="T30" fmla="*/ 106383 w 462"/>
              <a:gd name="T31" fmla="*/ 117714 h 452"/>
              <a:gd name="T32" fmla="*/ 106383 w 462"/>
              <a:gd name="T33" fmla="*/ 144708 h 452"/>
              <a:gd name="T34" fmla="*/ 145391 w 462"/>
              <a:gd name="T35" fmla="*/ 97800 h 452"/>
              <a:gd name="T36" fmla="*/ 106383 w 462"/>
              <a:gd name="T37" fmla="*/ 54432 h 452"/>
              <a:gd name="T38" fmla="*/ 106383 w 462"/>
              <a:gd name="T39" fmla="*/ 77886 h 452"/>
              <a:gd name="T40" fmla="*/ 58954 w 462"/>
              <a:gd name="T41" fmla="*/ 77886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2" h="452">
                <a:moveTo>
                  <a:pt x="0" y="221"/>
                </a:moveTo>
                <a:lnTo>
                  <a:pt x="0" y="221"/>
                </a:lnTo>
                <a:cubicBezTo>
                  <a:pt x="0" y="354"/>
                  <a:pt x="106" y="451"/>
                  <a:pt x="231" y="451"/>
                </a:cubicBezTo>
                <a:cubicBezTo>
                  <a:pt x="355" y="451"/>
                  <a:pt x="461" y="354"/>
                  <a:pt x="461" y="221"/>
                </a:cubicBezTo>
                <a:cubicBezTo>
                  <a:pt x="461" y="97"/>
                  <a:pt x="355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lose/>
                <a:moveTo>
                  <a:pt x="408" y="221"/>
                </a:moveTo>
                <a:lnTo>
                  <a:pt x="408" y="221"/>
                </a:lnTo>
                <a:cubicBezTo>
                  <a:pt x="408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ubicBezTo>
                  <a:pt x="328" y="44"/>
                  <a:pt x="408" y="123"/>
                  <a:pt x="408" y="221"/>
                </a:cubicBezTo>
                <a:close/>
                <a:moveTo>
                  <a:pt x="133" y="176"/>
                </a:moveTo>
                <a:lnTo>
                  <a:pt x="133" y="176"/>
                </a:lnTo>
                <a:cubicBezTo>
                  <a:pt x="133" y="266"/>
                  <a:pt x="133" y="266"/>
                  <a:pt x="133" y="266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327"/>
                  <a:pt x="240" y="327"/>
                  <a:pt x="240" y="327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40" y="123"/>
                  <a:pt x="240" y="123"/>
                  <a:pt x="240" y="123"/>
                </a:cubicBezTo>
                <a:cubicBezTo>
                  <a:pt x="240" y="176"/>
                  <a:pt x="240" y="176"/>
                  <a:pt x="240" y="176"/>
                </a:cubicBezTo>
                <a:lnTo>
                  <a:pt x="133" y="1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54" name="Freeform 14"/>
          <p:cNvSpPr>
            <a:spLocks noChangeArrowheads="1"/>
          </p:cNvSpPr>
          <p:nvPr/>
        </p:nvSpPr>
        <p:spPr bwMode="auto">
          <a:xfrm>
            <a:off x="6327775" y="2457450"/>
            <a:ext cx="203200" cy="50800"/>
          </a:xfrm>
          <a:custGeom>
            <a:avLst/>
            <a:gdLst>
              <a:gd name="T0" fmla="*/ 23361 w 461"/>
              <a:gd name="T1" fmla="*/ 0 h 116"/>
              <a:gd name="T2" fmla="*/ 23361 w 461"/>
              <a:gd name="T3" fmla="*/ 0 h 116"/>
              <a:gd name="T4" fmla="*/ 0 w 461"/>
              <a:gd name="T5" fmla="*/ 23210 h 116"/>
              <a:gd name="T6" fmla="*/ 23361 w 461"/>
              <a:gd name="T7" fmla="*/ 50362 h 116"/>
              <a:gd name="T8" fmla="*/ 50690 w 461"/>
              <a:gd name="T9" fmla="*/ 23210 h 116"/>
              <a:gd name="T10" fmla="*/ 23361 w 461"/>
              <a:gd name="T11" fmla="*/ 0 h 116"/>
              <a:gd name="T12" fmla="*/ 101380 w 461"/>
              <a:gd name="T13" fmla="*/ 0 h 116"/>
              <a:gd name="T14" fmla="*/ 101380 w 461"/>
              <a:gd name="T15" fmla="*/ 0 h 116"/>
              <a:gd name="T16" fmla="*/ 78018 w 461"/>
              <a:gd name="T17" fmla="*/ 23210 h 116"/>
              <a:gd name="T18" fmla="*/ 101380 w 461"/>
              <a:gd name="T19" fmla="*/ 50362 h 116"/>
              <a:gd name="T20" fmla="*/ 125182 w 461"/>
              <a:gd name="T21" fmla="*/ 23210 h 116"/>
              <a:gd name="T22" fmla="*/ 101380 w 461"/>
              <a:gd name="T23" fmla="*/ 0 h 116"/>
              <a:gd name="T24" fmla="*/ 179398 w 461"/>
              <a:gd name="T25" fmla="*/ 0 h 116"/>
              <a:gd name="T26" fmla="*/ 179398 w 461"/>
              <a:gd name="T27" fmla="*/ 0 h 116"/>
              <a:gd name="T28" fmla="*/ 152069 w 461"/>
              <a:gd name="T29" fmla="*/ 23210 h 116"/>
              <a:gd name="T30" fmla="*/ 179398 w 461"/>
              <a:gd name="T31" fmla="*/ 50362 h 116"/>
              <a:gd name="T32" fmla="*/ 202759 w 461"/>
              <a:gd name="T33" fmla="*/ 23210 h 116"/>
              <a:gd name="T34" fmla="*/ 179398 w 461"/>
              <a:gd name="T35" fmla="*/ 0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1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15" y="88"/>
                  <a:pt x="115" y="53"/>
                </a:cubicBezTo>
                <a:cubicBezTo>
                  <a:pt x="115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203" y="0"/>
                  <a:pt x="177" y="26"/>
                  <a:pt x="177" y="53"/>
                </a:cubicBezTo>
                <a:cubicBezTo>
                  <a:pt x="177" y="88"/>
                  <a:pt x="203" y="115"/>
                  <a:pt x="230" y="115"/>
                </a:cubicBezTo>
                <a:cubicBezTo>
                  <a:pt x="256" y="115"/>
                  <a:pt x="284" y="88"/>
                  <a:pt x="284" y="53"/>
                </a:cubicBezTo>
                <a:cubicBezTo>
                  <a:pt x="284" y="26"/>
                  <a:pt x="256" y="0"/>
                  <a:pt x="230" y="0"/>
                </a:cubicBezTo>
                <a:close/>
                <a:moveTo>
                  <a:pt x="407" y="0"/>
                </a:moveTo>
                <a:lnTo>
                  <a:pt x="407" y="0"/>
                </a:lnTo>
                <a:cubicBezTo>
                  <a:pt x="372" y="0"/>
                  <a:pt x="345" y="26"/>
                  <a:pt x="345" y="53"/>
                </a:cubicBezTo>
                <a:cubicBezTo>
                  <a:pt x="345" y="88"/>
                  <a:pt x="372" y="115"/>
                  <a:pt x="407" y="115"/>
                </a:cubicBezTo>
                <a:cubicBezTo>
                  <a:pt x="434" y="115"/>
                  <a:pt x="460" y="88"/>
                  <a:pt x="460" y="53"/>
                </a:cubicBezTo>
                <a:cubicBezTo>
                  <a:pt x="460" y="26"/>
                  <a:pt x="434" y="0"/>
                  <a:pt x="4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55" name="Freeform 15"/>
          <p:cNvSpPr>
            <a:spLocks noChangeArrowheads="1"/>
          </p:cNvSpPr>
          <p:nvPr/>
        </p:nvSpPr>
        <p:spPr bwMode="auto">
          <a:xfrm>
            <a:off x="6350000" y="2809875"/>
            <a:ext cx="166688" cy="219075"/>
          </a:xfrm>
          <a:custGeom>
            <a:avLst/>
            <a:gdLst>
              <a:gd name="T0" fmla="*/ 118871 w 373"/>
              <a:gd name="T1" fmla="*/ 136646 h 497"/>
              <a:gd name="T2" fmla="*/ 118871 w 373"/>
              <a:gd name="T3" fmla="*/ 136646 h 497"/>
              <a:gd name="T4" fmla="*/ 154175 w 373"/>
              <a:gd name="T5" fmla="*/ 113284 h 497"/>
              <a:gd name="T6" fmla="*/ 134512 w 373"/>
              <a:gd name="T7" fmla="*/ 58626 h 497"/>
              <a:gd name="T8" fmla="*/ 122893 w 373"/>
              <a:gd name="T9" fmla="*/ 50691 h 497"/>
              <a:gd name="T10" fmla="*/ 146578 w 373"/>
              <a:gd name="T11" fmla="*/ 7494 h 497"/>
              <a:gd name="T12" fmla="*/ 134512 w 373"/>
              <a:gd name="T13" fmla="*/ 0 h 497"/>
              <a:gd name="T14" fmla="*/ 87143 w 373"/>
              <a:gd name="T15" fmla="*/ 78021 h 497"/>
              <a:gd name="T16" fmla="*/ 67033 w 373"/>
              <a:gd name="T17" fmla="*/ 58626 h 497"/>
              <a:gd name="T18" fmla="*/ 39326 w 373"/>
              <a:gd name="T19" fmla="*/ 43198 h 497"/>
              <a:gd name="T20" fmla="*/ 0 w 373"/>
              <a:gd name="T21" fmla="*/ 113284 h 497"/>
              <a:gd name="T22" fmla="*/ 23685 w 373"/>
              <a:gd name="T23" fmla="*/ 128712 h 497"/>
              <a:gd name="T24" fmla="*/ 55414 w 373"/>
              <a:gd name="T25" fmla="*/ 136646 h 497"/>
              <a:gd name="T26" fmla="*/ 8044 w 373"/>
              <a:gd name="T27" fmla="*/ 214667 h 497"/>
              <a:gd name="T28" fmla="*/ 23685 w 373"/>
              <a:gd name="T29" fmla="*/ 218634 h 497"/>
              <a:gd name="T30" fmla="*/ 47370 w 373"/>
              <a:gd name="T31" fmla="*/ 179844 h 497"/>
              <a:gd name="T32" fmla="*/ 58989 w 373"/>
              <a:gd name="T33" fmla="*/ 187779 h 497"/>
              <a:gd name="T34" fmla="*/ 118871 w 373"/>
              <a:gd name="T35" fmla="*/ 175877 h 497"/>
              <a:gd name="T36" fmla="*/ 118871 w 373"/>
              <a:gd name="T37" fmla="*/ 136646 h 497"/>
              <a:gd name="T38" fmla="*/ 130490 w 373"/>
              <a:gd name="T39" fmla="*/ 70527 h 497"/>
              <a:gd name="T40" fmla="*/ 130490 w 373"/>
              <a:gd name="T41" fmla="*/ 70527 h 497"/>
              <a:gd name="T42" fmla="*/ 142556 w 373"/>
              <a:gd name="T43" fmla="*/ 105350 h 497"/>
              <a:gd name="T44" fmla="*/ 103230 w 373"/>
              <a:gd name="T45" fmla="*/ 117251 h 497"/>
              <a:gd name="T46" fmla="*/ 87143 w 373"/>
              <a:gd name="T47" fmla="*/ 109317 h 497"/>
              <a:gd name="T48" fmla="*/ 87143 w 373"/>
              <a:gd name="T49" fmla="*/ 109317 h 497"/>
              <a:gd name="T50" fmla="*/ 114849 w 373"/>
              <a:gd name="T51" fmla="*/ 62593 h 497"/>
              <a:gd name="T52" fmla="*/ 130490 w 373"/>
              <a:gd name="T53" fmla="*/ 70527 h 497"/>
              <a:gd name="T54" fmla="*/ 31729 w 373"/>
              <a:gd name="T55" fmla="*/ 117251 h 497"/>
              <a:gd name="T56" fmla="*/ 31729 w 373"/>
              <a:gd name="T57" fmla="*/ 117251 h 497"/>
              <a:gd name="T58" fmla="*/ 19663 w 373"/>
              <a:gd name="T59" fmla="*/ 109317 h 497"/>
              <a:gd name="T60" fmla="*/ 47370 w 373"/>
              <a:gd name="T61" fmla="*/ 62593 h 497"/>
              <a:gd name="T62" fmla="*/ 58989 w 373"/>
              <a:gd name="T63" fmla="*/ 70527 h 497"/>
              <a:gd name="T64" fmla="*/ 71055 w 373"/>
              <a:gd name="T65" fmla="*/ 109317 h 497"/>
              <a:gd name="T66" fmla="*/ 31729 w 373"/>
              <a:gd name="T67" fmla="*/ 117251 h 497"/>
              <a:gd name="T68" fmla="*/ 67033 w 373"/>
              <a:gd name="T69" fmla="*/ 175877 h 497"/>
              <a:gd name="T70" fmla="*/ 67033 w 373"/>
              <a:gd name="T71" fmla="*/ 175877 h 497"/>
              <a:gd name="T72" fmla="*/ 51392 w 373"/>
              <a:gd name="T73" fmla="*/ 167943 h 497"/>
              <a:gd name="T74" fmla="*/ 79099 w 373"/>
              <a:gd name="T75" fmla="*/ 120778 h 497"/>
              <a:gd name="T76" fmla="*/ 79099 w 373"/>
              <a:gd name="T77" fmla="*/ 120778 h 497"/>
              <a:gd name="T78" fmla="*/ 95186 w 373"/>
              <a:gd name="T79" fmla="*/ 128712 h 497"/>
              <a:gd name="T80" fmla="*/ 106805 w 373"/>
              <a:gd name="T81" fmla="*/ 167943 h 497"/>
              <a:gd name="T82" fmla="*/ 67033 w 373"/>
              <a:gd name="T83" fmla="*/ 175877 h 49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73" h="497">
                <a:moveTo>
                  <a:pt x="266" y="310"/>
                </a:moveTo>
                <a:lnTo>
                  <a:pt x="266" y="310"/>
                </a:lnTo>
                <a:cubicBezTo>
                  <a:pt x="301" y="301"/>
                  <a:pt x="328" y="292"/>
                  <a:pt x="345" y="257"/>
                </a:cubicBezTo>
                <a:cubicBezTo>
                  <a:pt x="372" y="213"/>
                  <a:pt x="354" y="160"/>
                  <a:pt x="301" y="133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328" y="17"/>
                  <a:pt x="328" y="17"/>
                  <a:pt x="328" y="17"/>
                </a:cubicBezTo>
                <a:cubicBezTo>
                  <a:pt x="301" y="0"/>
                  <a:pt x="301" y="0"/>
                  <a:pt x="301" y="0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186" y="160"/>
                  <a:pt x="168" y="142"/>
                  <a:pt x="150" y="133"/>
                </a:cubicBezTo>
                <a:cubicBezTo>
                  <a:pt x="88" y="98"/>
                  <a:pt x="88" y="98"/>
                  <a:pt x="88" y="98"/>
                </a:cubicBezTo>
                <a:cubicBezTo>
                  <a:pt x="0" y="257"/>
                  <a:pt x="0" y="257"/>
                  <a:pt x="0" y="257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79" y="301"/>
                  <a:pt x="106" y="310"/>
                  <a:pt x="124" y="310"/>
                </a:cubicBezTo>
                <a:cubicBezTo>
                  <a:pt x="18" y="487"/>
                  <a:pt x="18" y="487"/>
                  <a:pt x="18" y="487"/>
                </a:cubicBezTo>
                <a:cubicBezTo>
                  <a:pt x="53" y="496"/>
                  <a:pt x="53" y="496"/>
                  <a:pt x="53" y="496"/>
                </a:cubicBezTo>
                <a:cubicBezTo>
                  <a:pt x="106" y="408"/>
                  <a:pt x="106" y="408"/>
                  <a:pt x="106" y="408"/>
                </a:cubicBezTo>
                <a:cubicBezTo>
                  <a:pt x="132" y="426"/>
                  <a:pt x="132" y="426"/>
                  <a:pt x="132" y="426"/>
                </a:cubicBezTo>
                <a:cubicBezTo>
                  <a:pt x="186" y="452"/>
                  <a:pt x="239" y="443"/>
                  <a:pt x="266" y="399"/>
                </a:cubicBezTo>
                <a:cubicBezTo>
                  <a:pt x="284" y="364"/>
                  <a:pt x="284" y="336"/>
                  <a:pt x="266" y="310"/>
                </a:cubicBezTo>
                <a:close/>
                <a:moveTo>
                  <a:pt x="292" y="160"/>
                </a:moveTo>
                <a:lnTo>
                  <a:pt x="292" y="160"/>
                </a:lnTo>
                <a:cubicBezTo>
                  <a:pt x="328" y="177"/>
                  <a:pt x="337" y="213"/>
                  <a:pt x="319" y="239"/>
                </a:cubicBezTo>
                <a:cubicBezTo>
                  <a:pt x="292" y="274"/>
                  <a:pt x="257" y="283"/>
                  <a:pt x="231" y="266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57" y="142"/>
                  <a:pt x="257" y="142"/>
                  <a:pt x="257" y="142"/>
                </a:cubicBezTo>
                <a:lnTo>
                  <a:pt x="292" y="160"/>
                </a:lnTo>
                <a:close/>
                <a:moveTo>
                  <a:pt x="71" y="266"/>
                </a:moveTo>
                <a:lnTo>
                  <a:pt x="71" y="266"/>
                </a:lnTo>
                <a:cubicBezTo>
                  <a:pt x="44" y="248"/>
                  <a:pt x="44" y="248"/>
                  <a:pt x="44" y="248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68" y="177"/>
                  <a:pt x="177" y="213"/>
                  <a:pt x="159" y="248"/>
                </a:cubicBezTo>
                <a:cubicBezTo>
                  <a:pt x="142" y="274"/>
                  <a:pt x="106" y="283"/>
                  <a:pt x="71" y="266"/>
                </a:cubicBezTo>
                <a:close/>
                <a:moveTo>
                  <a:pt x="150" y="399"/>
                </a:moveTo>
                <a:lnTo>
                  <a:pt x="150" y="399"/>
                </a:lnTo>
                <a:cubicBezTo>
                  <a:pt x="115" y="381"/>
                  <a:pt x="115" y="381"/>
                  <a:pt x="115" y="381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213" y="292"/>
                  <a:pt x="213" y="292"/>
                  <a:pt x="213" y="292"/>
                </a:cubicBezTo>
                <a:cubicBezTo>
                  <a:pt x="248" y="310"/>
                  <a:pt x="257" y="345"/>
                  <a:pt x="239" y="381"/>
                </a:cubicBezTo>
                <a:cubicBezTo>
                  <a:pt x="222" y="408"/>
                  <a:pt x="186" y="417"/>
                  <a:pt x="150" y="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56" name="Freeform 16"/>
          <p:cNvSpPr>
            <a:spLocks noChangeArrowheads="1"/>
          </p:cNvSpPr>
          <p:nvPr/>
        </p:nvSpPr>
        <p:spPr bwMode="auto">
          <a:xfrm>
            <a:off x="717550" y="2895600"/>
            <a:ext cx="46038" cy="50800"/>
          </a:xfrm>
          <a:custGeom>
            <a:avLst/>
            <a:gdLst>
              <a:gd name="T0" fmla="*/ 23019 w 108"/>
              <a:gd name="T1" fmla="*/ 0 h 116"/>
              <a:gd name="T2" fmla="*/ 23019 w 108"/>
              <a:gd name="T3" fmla="*/ 0 h 116"/>
              <a:gd name="T4" fmla="*/ 0 w 108"/>
              <a:gd name="T5" fmla="*/ 23210 h 116"/>
              <a:gd name="T6" fmla="*/ 23019 w 108"/>
              <a:gd name="T7" fmla="*/ 50362 h 116"/>
              <a:gd name="T8" fmla="*/ 45612 w 108"/>
              <a:gd name="T9" fmla="*/ 23210 h 116"/>
              <a:gd name="T10" fmla="*/ 23019 w 108"/>
              <a:gd name="T11" fmla="*/ 0 h 1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8" h="116">
                <a:moveTo>
                  <a:pt x="54" y="0"/>
                </a:moveTo>
                <a:lnTo>
                  <a:pt x="54" y="0"/>
                </a:lnTo>
                <a:cubicBezTo>
                  <a:pt x="18" y="0"/>
                  <a:pt x="0" y="26"/>
                  <a:pt x="0" y="53"/>
                </a:cubicBezTo>
                <a:cubicBezTo>
                  <a:pt x="0" y="88"/>
                  <a:pt x="18" y="115"/>
                  <a:pt x="54" y="115"/>
                </a:cubicBezTo>
                <a:cubicBezTo>
                  <a:pt x="80" y="115"/>
                  <a:pt x="107" y="88"/>
                  <a:pt x="107" y="53"/>
                </a:cubicBezTo>
                <a:cubicBezTo>
                  <a:pt x="107" y="26"/>
                  <a:pt x="80" y="0"/>
                  <a:pt x="54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57" name="Freeform 17"/>
          <p:cNvSpPr>
            <a:spLocks noChangeArrowheads="1"/>
          </p:cNvSpPr>
          <p:nvPr/>
        </p:nvSpPr>
        <p:spPr bwMode="auto">
          <a:xfrm>
            <a:off x="6804025" y="2457450"/>
            <a:ext cx="123825" cy="50800"/>
          </a:xfrm>
          <a:custGeom>
            <a:avLst/>
            <a:gdLst>
              <a:gd name="T0" fmla="*/ 23108 w 284"/>
              <a:gd name="T1" fmla="*/ 0 h 116"/>
              <a:gd name="T2" fmla="*/ 23108 w 284"/>
              <a:gd name="T3" fmla="*/ 0 h 116"/>
              <a:gd name="T4" fmla="*/ 0 w 284"/>
              <a:gd name="T5" fmla="*/ 23210 h 116"/>
              <a:gd name="T6" fmla="*/ 23108 w 284"/>
              <a:gd name="T7" fmla="*/ 50362 h 116"/>
              <a:gd name="T8" fmla="*/ 46216 w 284"/>
              <a:gd name="T9" fmla="*/ 23210 h 116"/>
              <a:gd name="T10" fmla="*/ 23108 w 284"/>
              <a:gd name="T11" fmla="*/ 0 h 116"/>
              <a:gd name="T12" fmla="*/ 100281 w 284"/>
              <a:gd name="T13" fmla="*/ 0 h 116"/>
              <a:gd name="T14" fmla="*/ 100281 w 284"/>
              <a:gd name="T15" fmla="*/ 0 h 116"/>
              <a:gd name="T16" fmla="*/ 77173 w 284"/>
              <a:gd name="T17" fmla="*/ 23210 h 116"/>
              <a:gd name="T18" fmla="*/ 100281 w 284"/>
              <a:gd name="T19" fmla="*/ 50362 h 116"/>
              <a:gd name="T20" fmla="*/ 123389 w 284"/>
              <a:gd name="T21" fmla="*/ 23210 h 116"/>
              <a:gd name="T22" fmla="*/ 100281 w 284"/>
              <a:gd name="T23" fmla="*/ 0 h 1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4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06" y="88"/>
                  <a:pt x="106" y="53"/>
                </a:cubicBezTo>
                <a:cubicBezTo>
                  <a:pt x="106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195" y="0"/>
                  <a:pt x="177" y="26"/>
                  <a:pt x="177" y="53"/>
                </a:cubicBezTo>
                <a:cubicBezTo>
                  <a:pt x="177" y="88"/>
                  <a:pt x="195" y="115"/>
                  <a:pt x="230" y="115"/>
                </a:cubicBezTo>
                <a:cubicBezTo>
                  <a:pt x="257" y="115"/>
                  <a:pt x="283" y="88"/>
                  <a:pt x="283" y="53"/>
                </a:cubicBezTo>
                <a:cubicBezTo>
                  <a:pt x="283" y="26"/>
                  <a:pt x="257" y="0"/>
                  <a:pt x="2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58" name="Freeform 18"/>
          <p:cNvSpPr>
            <a:spLocks noChangeArrowheads="1"/>
          </p:cNvSpPr>
          <p:nvPr/>
        </p:nvSpPr>
        <p:spPr bwMode="auto">
          <a:xfrm>
            <a:off x="4635500" y="1993900"/>
            <a:ext cx="85725" cy="100013"/>
          </a:xfrm>
          <a:custGeom>
            <a:avLst/>
            <a:gdLst>
              <a:gd name="T0" fmla="*/ 0 w 196"/>
              <a:gd name="T1" fmla="*/ 0 h 231"/>
              <a:gd name="T2" fmla="*/ 0 w 196"/>
              <a:gd name="T3" fmla="*/ 99580 h 231"/>
              <a:gd name="T4" fmla="*/ 85288 w 196"/>
              <a:gd name="T5" fmla="*/ 49790 h 231"/>
              <a:gd name="T6" fmla="*/ 0 w 196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6" h="231">
                <a:moveTo>
                  <a:pt x="0" y="0"/>
                </a:moveTo>
                <a:lnTo>
                  <a:pt x="0" y="230"/>
                </a:lnTo>
                <a:lnTo>
                  <a:pt x="195" y="115"/>
                </a:lnTo>
                <a:lnTo>
                  <a:pt x="0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59" name="Freeform 19"/>
          <p:cNvSpPr>
            <a:spLocks noChangeArrowheads="1"/>
          </p:cNvSpPr>
          <p:nvPr/>
        </p:nvSpPr>
        <p:spPr bwMode="auto">
          <a:xfrm>
            <a:off x="4191000" y="2001838"/>
            <a:ext cx="101600" cy="88900"/>
          </a:xfrm>
          <a:custGeom>
            <a:avLst/>
            <a:gdLst>
              <a:gd name="T0" fmla="*/ 0 w 231"/>
              <a:gd name="T1" fmla="*/ 88466 h 205"/>
              <a:gd name="T2" fmla="*/ 101160 w 231"/>
              <a:gd name="T3" fmla="*/ 88466 h 205"/>
              <a:gd name="T4" fmla="*/ 50580 w 231"/>
              <a:gd name="T5" fmla="*/ 0 h 205"/>
              <a:gd name="T6" fmla="*/ 0 w 231"/>
              <a:gd name="T7" fmla="*/ 88466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1" h="205">
                <a:moveTo>
                  <a:pt x="0" y="204"/>
                </a:moveTo>
                <a:lnTo>
                  <a:pt x="230" y="204"/>
                </a:lnTo>
                <a:lnTo>
                  <a:pt x="115" y="0"/>
                </a:lnTo>
                <a:lnTo>
                  <a:pt x="0" y="20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60" name="Freeform 20"/>
          <p:cNvSpPr>
            <a:spLocks noChangeArrowheads="1"/>
          </p:cNvSpPr>
          <p:nvPr/>
        </p:nvSpPr>
        <p:spPr bwMode="auto">
          <a:xfrm>
            <a:off x="3752850" y="2001838"/>
            <a:ext cx="103188" cy="88900"/>
          </a:xfrm>
          <a:custGeom>
            <a:avLst/>
            <a:gdLst>
              <a:gd name="T0" fmla="*/ 102743 w 232"/>
              <a:gd name="T1" fmla="*/ 0 h 205"/>
              <a:gd name="T2" fmla="*/ 0 w 232"/>
              <a:gd name="T3" fmla="*/ 0 h 205"/>
              <a:gd name="T4" fmla="*/ 51149 w 232"/>
              <a:gd name="T5" fmla="*/ 88466 h 205"/>
              <a:gd name="T6" fmla="*/ 102743 w 232"/>
              <a:gd name="T7" fmla="*/ 0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2" h="205">
                <a:moveTo>
                  <a:pt x="231" y="0"/>
                </a:moveTo>
                <a:lnTo>
                  <a:pt x="0" y="0"/>
                </a:lnTo>
                <a:lnTo>
                  <a:pt x="115" y="204"/>
                </a:lnTo>
                <a:lnTo>
                  <a:pt x="231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61" name="Freeform 21"/>
          <p:cNvSpPr>
            <a:spLocks noChangeArrowheads="1"/>
          </p:cNvSpPr>
          <p:nvPr/>
        </p:nvSpPr>
        <p:spPr bwMode="auto">
          <a:xfrm>
            <a:off x="3324225" y="1993900"/>
            <a:ext cx="85725" cy="100013"/>
          </a:xfrm>
          <a:custGeom>
            <a:avLst/>
            <a:gdLst>
              <a:gd name="T0" fmla="*/ 85285 w 195"/>
              <a:gd name="T1" fmla="*/ 0 h 231"/>
              <a:gd name="T2" fmla="*/ 85285 w 195"/>
              <a:gd name="T3" fmla="*/ 99580 h 231"/>
              <a:gd name="T4" fmla="*/ 0 w 195"/>
              <a:gd name="T5" fmla="*/ 49790 h 231"/>
              <a:gd name="T6" fmla="*/ 85285 w 195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5" h="231">
                <a:moveTo>
                  <a:pt x="194" y="0"/>
                </a:moveTo>
                <a:lnTo>
                  <a:pt x="194" y="230"/>
                </a:lnTo>
                <a:lnTo>
                  <a:pt x="0" y="115"/>
                </a:lnTo>
                <a:lnTo>
                  <a:pt x="194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62" name="Freeform 22"/>
          <p:cNvSpPr>
            <a:spLocks noChangeArrowheads="1"/>
          </p:cNvSpPr>
          <p:nvPr/>
        </p:nvSpPr>
        <p:spPr bwMode="auto">
          <a:xfrm>
            <a:off x="5924550" y="2008188"/>
            <a:ext cx="133350" cy="76200"/>
          </a:xfrm>
          <a:custGeom>
            <a:avLst/>
            <a:gdLst>
              <a:gd name="T0" fmla="*/ 125402 w 302"/>
              <a:gd name="T1" fmla="*/ 51995 h 170"/>
              <a:gd name="T2" fmla="*/ 125402 w 302"/>
              <a:gd name="T3" fmla="*/ 51995 h 170"/>
              <a:gd name="T4" fmla="*/ 74181 w 302"/>
              <a:gd name="T5" fmla="*/ 4482 h 170"/>
              <a:gd name="T6" fmla="*/ 66233 w 302"/>
              <a:gd name="T7" fmla="*/ 0 h 170"/>
              <a:gd name="T8" fmla="*/ 58727 w 302"/>
              <a:gd name="T9" fmla="*/ 4482 h 170"/>
              <a:gd name="T10" fmla="*/ 7948 w 302"/>
              <a:gd name="T11" fmla="*/ 51995 h 170"/>
              <a:gd name="T12" fmla="*/ 7948 w 302"/>
              <a:gd name="T13" fmla="*/ 71718 h 170"/>
              <a:gd name="T14" fmla="*/ 23402 w 302"/>
              <a:gd name="T15" fmla="*/ 71718 h 170"/>
              <a:gd name="T16" fmla="*/ 66233 w 302"/>
              <a:gd name="T17" fmla="*/ 28239 h 170"/>
              <a:gd name="T18" fmla="*/ 109506 w 302"/>
              <a:gd name="T19" fmla="*/ 71718 h 170"/>
              <a:gd name="T20" fmla="*/ 125402 w 302"/>
              <a:gd name="T21" fmla="*/ 71718 h 170"/>
              <a:gd name="T22" fmla="*/ 125402 w 302"/>
              <a:gd name="T23" fmla="*/ 51995 h 17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2" h="170">
                <a:moveTo>
                  <a:pt x="284" y="116"/>
                </a:moveTo>
                <a:lnTo>
                  <a:pt x="284" y="116"/>
                </a:lnTo>
                <a:cubicBezTo>
                  <a:pt x="275" y="107"/>
                  <a:pt x="168" y="10"/>
                  <a:pt x="168" y="10"/>
                </a:cubicBezTo>
                <a:cubicBezTo>
                  <a:pt x="168" y="0"/>
                  <a:pt x="159" y="0"/>
                  <a:pt x="150" y="0"/>
                </a:cubicBezTo>
                <a:cubicBezTo>
                  <a:pt x="142" y="0"/>
                  <a:pt x="133" y="0"/>
                  <a:pt x="133" y="10"/>
                </a:cubicBezTo>
                <a:cubicBezTo>
                  <a:pt x="133" y="10"/>
                  <a:pt x="27" y="107"/>
                  <a:pt x="18" y="116"/>
                </a:cubicBezTo>
                <a:cubicBezTo>
                  <a:pt x="9" y="133"/>
                  <a:pt x="0" y="151"/>
                  <a:pt x="18" y="160"/>
                </a:cubicBezTo>
                <a:cubicBezTo>
                  <a:pt x="27" y="169"/>
                  <a:pt x="44" y="169"/>
                  <a:pt x="53" y="160"/>
                </a:cubicBezTo>
                <a:cubicBezTo>
                  <a:pt x="150" y="63"/>
                  <a:pt x="150" y="63"/>
                  <a:pt x="150" y="63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57" y="169"/>
                  <a:pt x="275" y="169"/>
                  <a:pt x="284" y="160"/>
                </a:cubicBezTo>
                <a:cubicBezTo>
                  <a:pt x="301" y="151"/>
                  <a:pt x="301" y="133"/>
                  <a:pt x="284" y="11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63" name="Freeform 23"/>
          <p:cNvSpPr>
            <a:spLocks noChangeArrowheads="1"/>
          </p:cNvSpPr>
          <p:nvPr/>
        </p:nvSpPr>
        <p:spPr bwMode="auto">
          <a:xfrm>
            <a:off x="5487988" y="2005013"/>
            <a:ext cx="133350" cy="79375"/>
          </a:xfrm>
          <a:custGeom>
            <a:avLst/>
            <a:gdLst>
              <a:gd name="T0" fmla="*/ 124988 w 303"/>
              <a:gd name="T1" fmla="*/ 23946 h 179"/>
              <a:gd name="T2" fmla="*/ 124988 w 303"/>
              <a:gd name="T3" fmla="*/ 23946 h 179"/>
              <a:gd name="T4" fmla="*/ 74377 w 303"/>
              <a:gd name="T5" fmla="*/ 74941 h 179"/>
              <a:gd name="T6" fmla="*/ 66455 w 303"/>
              <a:gd name="T7" fmla="*/ 78932 h 179"/>
              <a:gd name="T8" fmla="*/ 58973 w 303"/>
              <a:gd name="T9" fmla="*/ 74941 h 179"/>
              <a:gd name="T10" fmla="*/ 8362 w 303"/>
              <a:gd name="T11" fmla="*/ 23946 h 179"/>
              <a:gd name="T12" fmla="*/ 8362 w 303"/>
              <a:gd name="T13" fmla="*/ 8425 h 179"/>
              <a:gd name="T14" fmla="*/ 23765 w 303"/>
              <a:gd name="T15" fmla="*/ 8425 h 179"/>
              <a:gd name="T16" fmla="*/ 66455 w 303"/>
              <a:gd name="T17" fmla="*/ 47448 h 179"/>
              <a:gd name="T18" fmla="*/ 109145 w 303"/>
              <a:gd name="T19" fmla="*/ 8425 h 179"/>
              <a:gd name="T20" fmla="*/ 124988 w 303"/>
              <a:gd name="T21" fmla="*/ 8425 h 179"/>
              <a:gd name="T22" fmla="*/ 124988 w 303"/>
              <a:gd name="T23" fmla="*/ 23946 h 17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3" h="179">
                <a:moveTo>
                  <a:pt x="284" y="54"/>
                </a:moveTo>
                <a:lnTo>
                  <a:pt x="284" y="54"/>
                </a:lnTo>
                <a:cubicBezTo>
                  <a:pt x="275" y="72"/>
                  <a:pt x="169" y="169"/>
                  <a:pt x="169" y="169"/>
                </a:cubicBezTo>
                <a:cubicBezTo>
                  <a:pt x="169" y="178"/>
                  <a:pt x="160" y="178"/>
                  <a:pt x="151" y="178"/>
                </a:cubicBezTo>
                <a:cubicBezTo>
                  <a:pt x="142" y="178"/>
                  <a:pt x="134" y="178"/>
                  <a:pt x="134" y="169"/>
                </a:cubicBezTo>
                <a:cubicBezTo>
                  <a:pt x="134" y="169"/>
                  <a:pt x="27" y="72"/>
                  <a:pt x="19" y="54"/>
                </a:cubicBezTo>
                <a:cubicBezTo>
                  <a:pt x="10" y="44"/>
                  <a:pt x="0" y="28"/>
                  <a:pt x="19" y="19"/>
                </a:cubicBezTo>
                <a:cubicBezTo>
                  <a:pt x="27" y="9"/>
                  <a:pt x="45" y="0"/>
                  <a:pt x="54" y="19"/>
                </a:cubicBezTo>
                <a:cubicBezTo>
                  <a:pt x="151" y="107"/>
                  <a:pt x="151" y="107"/>
                  <a:pt x="151" y="107"/>
                </a:cubicBezTo>
                <a:cubicBezTo>
                  <a:pt x="248" y="19"/>
                  <a:pt x="248" y="19"/>
                  <a:pt x="248" y="19"/>
                </a:cubicBezTo>
                <a:cubicBezTo>
                  <a:pt x="257" y="0"/>
                  <a:pt x="275" y="9"/>
                  <a:pt x="284" y="19"/>
                </a:cubicBezTo>
                <a:cubicBezTo>
                  <a:pt x="302" y="28"/>
                  <a:pt x="302" y="44"/>
                  <a:pt x="284" y="5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64" name="Freeform 24"/>
          <p:cNvSpPr>
            <a:spLocks noChangeArrowheads="1"/>
          </p:cNvSpPr>
          <p:nvPr/>
        </p:nvSpPr>
        <p:spPr bwMode="auto">
          <a:xfrm>
            <a:off x="6389688" y="1981200"/>
            <a:ext cx="79375" cy="130175"/>
          </a:xfrm>
          <a:custGeom>
            <a:avLst/>
            <a:gdLst>
              <a:gd name="T0" fmla="*/ 23946 w 179"/>
              <a:gd name="T1" fmla="*/ 3985 h 294"/>
              <a:gd name="T2" fmla="*/ 23946 w 179"/>
              <a:gd name="T3" fmla="*/ 3985 h 294"/>
              <a:gd name="T4" fmla="*/ 74941 w 179"/>
              <a:gd name="T5" fmla="*/ 55347 h 294"/>
              <a:gd name="T6" fmla="*/ 78932 w 179"/>
              <a:gd name="T7" fmla="*/ 62874 h 294"/>
              <a:gd name="T8" fmla="*/ 74941 w 179"/>
              <a:gd name="T9" fmla="*/ 74828 h 294"/>
              <a:gd name="T10" fmla="*/ 23946 w 179"/>
              <a:gd name="T11" fmla="*/ 125747 h 294"/>
              <a:gd name="T12" fmla="*/ 3991 w 179"/>
              <a:gd name="T13" fmla="*/ 125747 h 294"/>
              <a:gd name="T14" fmla="*/ 3991 w 179"/>
              <a:gd name="T15" fmla="*/ 106265 h 294"/>
              <a:gd name="T16" fmla="*/ 47448 w 179"/>
              <a:gd name="T17" fmla="*/ 62874 h 294"/>
              <a:gd name="T18" fmla="*/ 3991 w 179"/>
              <a:gd name="T19" fmla="*/ 19482 h 294"/>
              <a:gd name="T20" fmla="*/ 3991 w 179"/>
              <a:gd name="T21" fmla="*/ 3985 h 294"/>
              <a:gd name="T22" fmla="*/ 23946 w 179"/>
              <a:gd name="T23" fmla="*/ 3985 h 29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9" h="294">
                <a:moveTo>
                  <a:pt x="54" y="9"/>
                </a:moveTo>
                <a:lnTo>
                  <a:pt x="54" y="9"/>
                </a:lnTo>
                <a:cubicBezTo>
                  <a:pt x="62" y="18"/>
                  <a:pt x="169" y="125"/>
                  <a:pt x="169" y="125"/>
                </a:cubicBezTo>
                <a:cubicBezTo>
                  <a:pt x="169" y="134"/>
                  <a:pt x="178" y="142"/>
                  <a:pt x="178" y="142"/>
                </a:cubicBezTo>
                <a:cubicBezTo>
                  <a:pt x="178" y="151"/>
                  <a:pt x="169" y="160"/>
                  <a:pt x="169" y="169"/>
                </a:cubicBezTo>
                <a:cubicBezTo>
                  <a:pt x="169" y="169"/>
                  <a:pt x="62" y="275"/>
                  <a:pt x="54" y="284"/>
                </a:cubicBezTo>
                <a:cubicBezTo>
                  <a:pt x="44" y="293"/>
                  <a:pt x="27" y="293"/>
                  <a:pt x="9" y="284"/>
                </a:cubicBezTo>
                <a:cubicBezTo>
                  <a:pt x="0" y="275"/>
                  <a:pt x="0" y="257"/>
                  <a:pt x="9" y="240"/>
                </a:cubicBezTo>
                <a:cubicBezTo>
                  <a:pt x="107" y="142"/>
                  <a:pt x="107" y="142"/>
                  <a:pt x="107" y="142"/>
                </a:cubicBezTo>
                <a:cubicBezTo>
                  <a:pt x="9" y="44"/>
                  <a:pt x="9" y="44"/>
                  <a:pt x="9" y="44"/>
                </a:cubicBezTo>
                <a:cubicBezTo>
                  <a:pt x="0" y="36"/>
                  <a:pt x="0" y="18"/>
                  <a:pt x="9" y="9"/>
                </a:cubicBezTo>
                <a:cubicBezTo>
                  <a:pt x="27" y="0"/>
                  <a:pt x="44" y="0"/>
                  <a:pt x="54" y="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65" name="Freeform 25"/>
          <p:cNvSpPr>
            <a:spLocks noChangeArrowheads="1"/>
          </p:cNvSpPr>
          <p:nvPr/>
        </p:nvSpPr>
        <p:spPr bwMode="auto">
          <a:xfrm>
            <a:off x="5076825" y="1981200"/>
            <a:ext cx="77788" cy="130175"/>
          </a:xfrm>
          <a:custGeom>
            <a:avLst/>
            <a:gdLst>
              <a:gd name="T0" fmla="*/ 54056 w 177"/>
              <a:gd name="T1" fmla="*/ 3985 h 294"/>
              <a:gd name="T2" fmla="*/ 54056 w 177"/>
              <a:gd name="T3" fmla="*/ 3985 h 294"/>
              <a:gd name="T4" fmla="*/ 3516 w 177"/>
              <a:gd name="T5" fmla="*/ 55347 h 294"/>
              <a:gd name="T6" fmla="*/ 0 w 177"/>
              <a:gd name="T7" fmla="*/ 62874 h 294"/>
              <a:gd name="T8" fmla="*/ 3516 w 177"/>
              <a:gd name="T9" fmla="*/ 74828 h 294"/>
              <a:gd name="T10" fmla="*/ 54056 w 177"/>
              <a:gd name="T11" fmla="*/ 125747 h 294"/>
              <a:gd name="T12" fmla="*/ 73393 w 177"/>
              <a:gd name="T13" fmla="*/ 125747 h 294"/>
              <a:gd name="T14" fmla="*/ 73393 w 177"/>
              <a:gd name="T15" fmla="*/ 106265 h 294"/>
              <a:gd name="T16" fmla="*/ 30764 w 177"/>
              <a:gd name="T17" fmla="*/ 62874 h 294"/>
              <a:gd name="T18" fmla="*/ 73393 w 177"/>
              <a:gd name="T19" fmla="*/ 19482 h 294"/>
              <a:gd name="T20" fmla="*/ 73393 w 177"/>
              <a:gd name="T21" fmla="*/ 3985 h 294"/>
              <a:gd name="T22" fmla="*/ 54056 w 177"/>
              <a:gd name="T23" fmla="*/ 3985 h 29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7" h="294">
                <a:moveTo>
                  <a:pt x="123" y="9"/>
                </a:moveTo>
                <a:lnTo>
                  <a:pt x="123" y="9"/>
                </a:lnTo>
                <a:cubicBezTo>
                  <a:pt x="114" y="18"/>
                  <a:pt x="8" y="125"/>
                  <a:pt x="8" y="125"/>
                </a:cubicBezTo>
                <a:cubicBezTo>
                  <a:pt x="8" y="134"/>
                  <a:pt x="0" y="142"/>
                  <a:pt x="0" y="142"/>
                </a:cubicBezTo>
                <a:cubicBezTo>
                  <a:pt x="0" y="151"/>
                  <a:pt x="8" y="160"/>
                  <a:pt x="8" y="169"/>
                </a:cubicBezTo>
                <a:cubicBezTo>
                  <a:pt x="8" y="169"/>
                  <a:pt x="114" y="275"/>
                  <a:pt x="123" y="284"/>
                </a:cubicBezTo>
                <a:cubicBezTo>
                  <a:pt x="132" y="293"/>
                  <a:pt x="150" y="293"/>
                  <a:pt x="167" y="284"/>
                </a:cubicBezTo>
                <a:cubicBezTo>
                  <a:pt x="176" y="275"/>
                  <a:pt x="176" y="257"/>
                  <a:pt x="167" y="240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167" y="44"/>
                  <a:pt x="167" y="44"/>
                  <a:pt x="167" y="44"/>
                </a:cubicBezTo>
                <a:cubicBezTo>
                  <a:pt x="176" y="36"/>
                  <a:pt x="176" y="18"/>
                  <a:pt x="167" y="9"/>
                </a:cubicBezTo>
                <a:cubicBezTo>
                  <a:pt x="150" y="0"/>
                  <a:pt x="132" y="0"/>
                  <a:pt x="123" y="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66" name="Freeform 26"/>
          <p:cNvSpPr>
            <a:spLocks noChangeArrowheads="1"/>
          </p:cNvSpPr>
          <p:nvPr/>
        </p:nvSpPr>
        <p:spPr bwMode="auto">
          <a:xfrm>
            <a:off x="5011738" y="2427288"/>
            <a:ext cx="211137" cy="107950"/>
          </a:xfrm>
          <a:custGeom>
            <a:avLst/>
            <a:gdLst>
              <a:gd name="T0" fmla="*/ 160006 w 479"/>
              <a:gd name="T1" fmla="*/ 107515 h 248"/>
              <a:gd name="T2" fmla="*/ 160006 w 479"/>
              <a:gd name="T3" fmla="*/ 73127 h 248"/>
              <a:gd name="T4" fmla="*/ 0 w 479"/>
              <a:gd name="T5" fmla="*/ 73127 h 248"/>
              <a:gd name="T6" fmla="*/ 0 w 479"/>
              <a:gd name="T7" fmla="*/ 34387 h 248"/>
              <a:gd name="T8" fmla="*/ 160006 w 479"/>
              <a:gd name="T9" fmla="*/ 34387 h 248"/>
              <a:gd name="T10" fmla="*/ 160006 w 479"/>
              <a:gd name="T11" fmla="*/ 0 h 248"/>
              <a:gd name="T12" fmla="*/ 210696 w 479"/>
              <a:gd name="T13" fmla="*/ 53975 h 248"/>
              <a:gd name="T14" fmla="*/ 160006 w 479"/>
              <a:gd name="T15" fmla="*/ 107515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9" h="248">
                <a:moveTo>
                  <a:pt x="363" y="247"/>
                </a:moveTo>
                <a:lnTo>
                  <a:pt x="363" y="168"/>
                </a:lnTo>
                <a:lnTo>
                  <a:pt x="0" y="168"/>
                </a:lnTo>
                <a:lnTo>
                  <a:pt x="0" y="79"/>
                </a:lnTo>
                <a:lnTo>
                  <a:pt x="363" y="79"/>
                </a:lnTo>
                <a:lnTo>
                  <a:pt x="363" y="0"/>
                </a:lnTo>
                <a:lnTo>
                  <a:pt x="478" y="124"/>
                </a:lnTo>
                <a:lnTo>
                  <a:pt x="363" y="24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67" name="Freeform 27"/>
          <p:cNvSpPr>
            <a:spLocks noChangeArrowheads="1"/>
          </p:cNvSpPr>
          <p:nvPr/>
        </p:nvSpPr>
        <p:spPr bwMode="auto">
          <a:xfrm>
            <a:off x="3697288" y="2427288"/>
            <a:ext cx="211137" cy="107950"/>
          </a:xfrm>
          <a:custGeom>
            <a:avLst/>
            <a:gdLst>
              <a:gd name="T0" fmla="*/ 51025 w 480"/>
              <a:gd name="T1" fmla="*/ 107515 h 248"/>
              <a:gd name="T2" fmla="*/ 51025 w 480"/>
              <a:gd name="T3" fmla="*/ 73127 h 248"/>
              <a:gd name="T4" fmla="*/ 210697 w 480"/>
              <a:gd name="T5" fmla="*/ 73127 h 248"/>
              <a:gd name="T6" fmla="*/ 210697 w 480"/>
              <a:gd name="T7" fmla="*/ 34387 h 248"/>
              <a:gd name="T8" fmla="*/ 51025 w 480"/>
              <a:gd name="T9" fmla="*/ 34387 h 248"/>
              <a:gd name="T10" fmla="*/ 51025 w 480"/>
              <a:gd name="T11" fmla="*/ 0 h 248"/>
              <a:gd name="T12" fmla="*/ 0 w 480"/>
              <a:gd name="T13" fmla="*/ 53975 h 248"/>
              <a:gd name="T14" fmla="*/ 51025 w 480"/>
              <a:gd name="T15" fmla="*/ 107515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0" h="248">
                <a:moveTo>
                  <a:pt x="116" y="247"/>
                </a:moveTo>
                <a:lnTo>
                  <a:pt x="116" y="168"/>
                </a:lnTo>
                <a:lnTo>
                  <a:pt x="479" y="168"/>
                </a:lnTo>
                <a:lnTo>
                  <a:pt x="479" y="79"/>
                </a:lnTo>
                <a:lnTo>
                  <a:pt x="116" y="79"/>
                </a:lnTo>
                <a:lnTo>
                  <a:pt x="116" y="0"/>
                </a:lnTo>
                <a:lnTo>
                  <a:pt x="0" y="124"/>
                </a:lnTo>
                <a:lnTo>
                  <a:pt x="116" y="247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68" name="Freeform 28"/>
          <p:cNvSpPr>
            <a:spLocks noChangeArrowheads="1"/>
          </p:cNvSpPr>
          <p:nvPr/>
        </p:nvSpPr>
        <p:spPr bwMode="auto">
          <a:xfrm>
            <a:off x="4186238" y="2376488"/>
            <a:ext cx="109537" cy="215900"/>
          </a:xfrm>
          <a:custGeom>
            <a:avLst/>
            <a:gdLst>
              <a:gd name="T0" fmla="*/ 109097 w 249"/>
              <a:gd name="T1" fmla="*/ 160269 h 489"/>
              <a:gd name="T2" fmla="*/ 74344 w 249"/>
              <a:gd name="T3" fmla="*/ 160269 h 489"/>
              <a:gd name="T4" fmla="*/ 74344 w 249"/>
              <a:gd name="T5" fmla="*/ 0 h 489"/>
              <a:gd name="T6" fmla="*/ 34753 w 249"/>
              <a:gd name="T7" fmla="*/ 0 h 489"/>
              <a:gd name="T8" fmla="*/ 34753 w 249"/>
              <a:gd name="T9" fmla="*/ 160269 h 489"/>
              <a:gd name="T10" fmla="*/ 0 w 249"/>
              <a:gd name="T11" fmla="*/ 160269 h 489"/>
              <a:gd name="T12" fmla="*/ 54549 w 249"/>
              <a:gd name="T13" fmla="*/ 215458 h 489"/>
              <a:gd name="T14" fmla="*/ 109097 w 249"/>
              <a:gd name="T15" fmla="*/ 160269 h 4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9" h="489">
                <a:moveTo>
                  <a:pt x="248" y="363"/>
                </a:moveTo>
                <a:lnTo>
                  <a:pt x="169" y="363"/>
                </a:lnTo>
                <a:lnTo>
                  <a:pt x="169" y="0"/>
                </a:lnTo>
                <a:lnTo>
                  <a:pt x="79" y="0"/>
                </a:lnTo>
                <a:lnTo>
                  <a:pt x="79" y="363"/>
                </a:lnTo>
                <a:lnTo>
                  <a:pt x="0" y="363"/>
                </a:lnTo>
                <a:lnTo>
                  <a:pt x="124" y="488"/>
                </a:lnTo>
                <a:lnTo>
                  <a:pt x="248" y="363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69" name="Freeform 29"/>
          <p:cNvSpPr>
            <a:spLocks noChangeArrowheads="1"/>
          </p:cNvSpPr>
          <p:nvPr/>
        </p:nvSpPr>
        <p:spPr bwMode="auto">
          <a:xfrm>
            <a:off x="4624388" y="2376488"/>
            <a:ext cx="109537" cy="215900"/>
          </a:xfrm>
          <a:custGeom>
            <a:avLst/>
            <a:gdLst>
              <a:gd name="T0" fmla="*/ 109097 w 249"/>
              <a:gd name="T1" fmla="*/ 51216 h 489"/>
              <a:gd name="T2" fmla="*/ 74344 w 249"/>
              <a:gd name="T3" fmla="*/ 51216 h 489"/>
              <a:gd name="T4" fmla="*/ 74344 w 249"/>
              <a:gd name="T5" fmla="*/ 215458 h 489"/>
              <a:gd name="T6" fmla="*/ 35193 w 249"/>
              <a:gd name="T7" fmla="*/ 215458 h 489"/>
              <a:gd name="T8" fmla="*/ 35193 w 249"/>
              <a:gd name="T9" fmla="*/ 51216 h 489"/>
              <a:gd name="T10" fmla="*/ 0 w 249"/>
              <a:gd name="T11" fmla="*/ 51216 h 489"/>
              <a:gd name="T12" fmla="*/ 54988 w 249"/>
              <a:gd name="T13" fmla="*/ 0 h 489"/>
              <a:gd name="T14" fmla="*/ 109097 w 249"/>
              <a:gd name="T15" fmla="*/ 51216 h 4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9" h="489">
                <a:moveTo>
                  <a:pt x="248" y="116"/>
                </a:moveTo>
                <a:lnTo>
                  <a:pt x="169" y="116"/>
                </a:lnTo>
                <a:lnTo>
                  <a:pt x="169" y="488"/>
                </a:lnTo>
                <a:lnTo>
                  <a:pt x="80" y="488"/>
                </a:lnTo>
                <a:lnTo>
                  <a:pt x="80" y="116"/>
                </a:lnTo>
                <a:lnTo>
                  <a:pt x="0" y="116"/>
                </a:lnTo>
                <a:lnTo>
                  <a:pt x="125" y="0"/>
                </a:lnTo>
                <a:lnTo>
                  <a:pt x="248" y="1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70" name="Freeform 30"/>
          <p:cNvSpPr>
            <a:spLocks noChangeArrowheads="1"/>
          </p:cNvSpPr>
          <p:nvPr/>
        </p:nvSpPr>
        <p:spPr bwMode="auto">
          <a:xfrm>
            <a:off x="6769100" y="2820988"/>
            <a:ext cx="195263" cy="200025"/>
          </a:xfrm>
          <a:custGeom>
            <a:avLst/>
            <a:gdLst>
              <a:gd name="T0" fmla="*/ 97632 w 444"/>
              <a:gd name="T1" fmla="*/ 0 h 454"/>
              <a:gd name="T2" fmla="*/ 97632 w 444"/>
              <a:gd name="T3" fmla="*/ 0 h 454"/>
              <a:gd name="T4" fmla="*/ 0 w 444"/>
              <a:gd name="T5" fmla="*/ 97810 h 454"/>
              <a:gd name="T6" fmla="*/ 97632 w 444"/>
              <a:gd name="T7" fmla="*/ 199584 h 454"/>
              <a:gd name="T8" fmla="*/ 194823 w 444"/>
              <a:gd name="T9" fmla="*/ 97810 h 454"/>
              <a:gd name="T10" fmla="*/ 97632 w 444"/>
              <a:gd name="T11" fmla="*/ 0 h 4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4" h="454">
                <a:moveTo>
                  <a:pt x="222" y="0"/>
                </a:moveTo>
                <a:lnTo>
                  <a:pt x="222" y="0"/>
                </a:lnTo>
                <a:cubicBezTo>
                  <a:pt x="35" y="0"/>
                  <a:pt x="0" y="45"/>
                  <a:pt x="0" y="222"/>
                </a:cubicBezTo>
                <a:cubicBezTo>
                  <a:pt x="0" y="408"/>
                  <a:pt x="35" y="453"/>
                  <a:pt x="222" y="453"/>
                </a:cubicBezTo>
                <a:cubicBezTo>
                  <a:pt x="407" y="453"/>
                  <a:pt x="443" y="408"/>
                  <a:pt x="443" y="222"/>
                </a:cubicBezTo>
                <a:cubicBezTo>
                  <a:pt x="443" y="45"/>
                  <a:pt x="407" y="0"/>
                  <a:pt x="222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71" name="Freeform 31"/>
          <p:cNvSpPr>
            <a:spLocks noChangeArrowheads="1"/>
          </p:cNvSpPr>
          <p:nvPr/>
        </p:nvSpPr>
        <p:spPr bwMode="auto">
          <a:xfrm>
            <a:off x="5503863" y="2370138"/>
            <a:ext cx="100012" cy="220662"/>
          </a:xfrm>
          <a:custGeom>
            <a:avLst/>
            <a:gdLst>
              <a:gd name="T0" fmla="*/ 49790 w 231"/>
              <a:gd name="T1" fmla="*/ 0 h 498"/>
              <a:gd name="T2" fmla="*/ 0 w 231"/>
              <a:gd name="T3" fmla="*/ 82859 h 498"/>
              <a:gd name="T4" fmla="*/ 99579 w 231"/>
              <a:gd name="T5" fmla="*/ 82859 h 498"/>
              <a:gd name="T6" fmla="*/ 49790 w 231"/>
              <a:gd name="T7" fmla="*/ 0 h 498"/>
              <a:gd name="T8" fmla="*/ 49790 w 231"/>
              <a:gd name="T9" fmla="*/ 220219 h 498"/>
              <a:gd name="T10" fmla="*/ 99579 w 231"/>
              <a:gd name="T11" fmla="*/ 141348 h 498"/>
              <a:gd name="T12" fmla="*/ 0 w 231"/>
              <a:gd name="T13" fmla="*/ 141348 h 498"/>
              <a:gd name="T14" fmla="*/ 49790 w 231"/>
              <a:gd name="T15" fmla="*/ 220219 h 49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1" h="498">
                <a:moveTo>
                  <a:pt x="115" y="0"/>
                </a:moveTo>
                <a:lnTo>
                  <a:pt x="0" y="187"/>
                </a:lnTo>
                <a:lnTo>
                  <a:pt x="230" y="187"/>
                </a:lnTo>
                <a:lnTo>
                  <a:pt x="115" y="0"/>
                </a:lnTo>
                <a:close/>
                <a:moveTo>
                  <a:pt x="115" y="497"/>
                </a:moveTo>
                <a:lnTo>
                  <a:pt x="230" y="319"/>
                </a:lnTo>
                <a:lnTo>
                  <a:pt x="0" y="319"/>
                </a:lnTo>
                <a:lnTo>
                  <a:pt x="115" y="4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72" name="Freeform 32"/>
          <p:cNvSpPr>
            <a:spLocks noChangeArrowheads="1"/>
          </p:cNvSpPr>
          <p:nvPr/>
        </p:nvSpPr>
        <p:spPr bwMode="auto">
          <a:xfrm>
            <a:off x="2825750" y="1504950"/>
            <a:ext cx="204788" cy="207963"/>
          </a:xfrm>
          <a:custGeom>
            <a:avLst/>
            <a:gdLst>
              <a:gd name="T0" fmla="*/ 188387 w 462"/>
              <a:gd name="T1" fmla="*/ 156636 h 470"/>
              <a:gd name="T2" fmla="*/ 188387 w 462"/>
              <a:gd name="T3" fmla="*/ 156636 h 470"/>
              <a:gd name="T4" fmla="*/ 188387 w 462"/>
              <a:gd name="T5" fmla="*/ 129203 h 470"/>
              <a:gd name="T6" fmla="*/ 153369 w 462"/>
              <a:gd name="T7" fmla="*/ 93805 h 470"/>
              <a:gd name="T8" fmla="*/ 129876 w 462"/>
              <a:gd name="T9" fmla="*/ 93805 h 470"/>
              <a:gd name="T10" fmla="*/ 113919 w 462"/>
              <a:gd name="T11" fmla="*/ 81858 h 470"/>
              <a:gd name="T12" fmla="*/ 113919 w 462"/>
              <a:gd name="T13" fmla="*/ 50442 h 470"/>
              <a:gd name="T14" fmla="*/ 129876 w 462"/>
              <a:gd name="T15" fmla="*/ 26991 h 470"/>
              <a:gd name="T16" fmla="*/ 102394 w 462"/>
              <a:gd name="T17" fmla="*/ 0 h 470"/>
              <a:gd name="T18" fmla="*/ 74912 w 462"/>
              <a:gd name="T19" fmla="*/ 26991 h 470"/>
              <a:gd name="T20" fmla="*/ 90426 w 462"/>
              <a:gd name="T21" fmla="*/ 50442 h 470"/>
              <a:gd name="T22" fmla="*/ 90426 w 462"/>
              <a:gd name="T23" fmla="*/ 81858 h 470"/>
              <a:gd name="T24" fmla="*/ 74912 w 462"/>
              <a:gd name="T25" fmla="*/ 93805 h 470"/>
              <a:gd name="T26" fmla="*/ 50975 w 462"/>
              <a:gd name="T27" fmla="*/ 93805 h 470"/>
              <a:gd name="T28" fmla="*/ 15958 w 462"/>
              <a:gd name="T29" fmla="*/ 129203 h 470"/>
              <a:gd name="T30" fmla="*/ 15958 w 462"/>
              <a:gd name="T31" fmla="*/ 156636 h 470"/>
              <a:gd name="T32" fmla="*/ 0 w 462"/>
              <a:gd name="T33" fmla="*/ 180087 h 470"/>
              <a:gd name="T34" fmla="*/ 23493 w 462"/>
              <a:gd name="T35" fmla="*/ 207521 h 470"/>
              <a:gd name="T36" fmla="*/ 50975 w 462"/>
              <a:gd name="T37" fmla="*/ 180087 h 470"/>
              <a:gd name="T38" fmla="*/ 35461 w 462"/>
              <a:gd name="T39" fmla="*/ 156636 h 470"/>
              <a:gd name="T40" fmla="*/ 35461 w 462"/>
              <a:gd name="T41" fmla="*/ 129203 h 470"/>
              <a:gd name="T42" fmla="*/ 50975 w 462"/>
              <a:gd name="T43" fmla="*/ 113716 h 470"/>
              <a:gd name="T44" fmla="*/ 74912 w 462"/>
              <a:gd name="T45" fmla="*/ 113716 h 470"/>
              <a:gd name="T46" fmla="*/ 90426 w 462"/>
              <a:gd name="T47" fmla="*/ 109734 h 470"/>
              <a:gd name="T48" fmla="*/ 90426 w 462"/>
              <a:gd name="T49" fmla="*/ 156636 h 470"/>
              <a:gd name="T50" fmla="*/ 74912 w 462"/>
              <a:gd name="T51" fmla="*/ 180087 h 470"/>
              <a:gd name="T52" fmla="*/ 102394 w 462"/>
              <a:gd name="T53" fmla="*/ 207521 h 470"/>
              <a:gd name="T54" fmla="*/ 129876 w 462"/>
              <a:gd name="T55" fmla="*/ 180087 h 470"/>
              <a:gd name="T56" fmla="*/ 113919 w 462"/>
              <a:gd name="T57" fmla="*/ 156636 h 470"/>
              <a:gd name="T58" fmla="*/ 113919 w 462"/>
              <a:gd name="T59" fmla="*/ 109734 h 470"/>
              <a:gd name="T60" fmla="*/ 129876 w 462"/>
              <a:gd name="T61" fmla="*/ 113716 h 470"/>
              <a:gd name="T62" fmla="*/ 153369 w 462"/>
              <a:gd name="T63" fmla="*/ 113716 h 470"/>
              <a:gd name="T64" fmla="*/ 168884 w 462"/>
              <a:gd name="T65" fmla="*/ 129203 h 470"/>
              <a:gd name="T66" fmla="*/ 168884 w 462"/>
              <a:gd name="T67" fmla="*/ 156636 h 470"/>
              <a:gd name="T68" fmla="*/ 153369 w 462"/>
              <a:gd name="T69" fmla="*/ 180087 h 470"/>
              <a:gd name="T70" fmla="*/ 180852 w 462"/>
              <a:gd name="T71" fmla="*/ 207521 h 470"/>
              <a:gd name="T72" fmla="*/ 204345 w 462"/>
              <a:gd name="T73" fmla="*/ 180087 h 470"/>
              <a:gd name="T74" fmla="*/ 188387 w 462"/>
              <a:gd name="T75" fmla="*/ 156636 h 470"/>
              <a:gd name="T76" fmla="*/ 39451 w 462"/>
              <a:gd name="T77" fmla="*/ 180087 h 470"/>
              <a:gd name="T78" fmla="*/ 39451 w 462"/>
              <a:gd name="T79" fmla="*/ 180087 h 470"/>
              <a:gd name="T80" fmla="*/ 23493 w 462"/>
              <a:gd name="T81" fmla="*/ 195574 h 470"/>
              <a:gd name="T82" fmla="*/ 7979 w 462"/>
              <a:gd name="T83" fmla="*/ 180087 h 470"/>
              <a:gd name="T84" fmla="*/ 23493 w 462"/>
              <a:gd name="T85" fmla="*/ 164601 h 470"/>
              <a:gd name="T86" fmla="*/ 39451 w 462"/>
              <a:gd name="T87" fmla="*/ 180087 h 470"/>
              <a:gd name="T88" fmla="*/ 86880 w 462"/>
              <a:gd name="T89" fmla="*/ 26991 h 470"/>
              <a:gd name="T90" fmla="*/ 86880 w 462"/>
              <a:gd name="T91" fmla="*/ 26991 h 470"/>
              <a:gd name="T92" fmla="*/ 102394 w 462"/>
              <a:gd name="T93" fmla="*/ 11504 h 470"/>
              <a:gd name="T94" fmla="*/ 117908 w 462"/>
              <a:gd name="T95" fmla="*/ 26991 h 470"/>
              <a:gd name="T96" fmla="*/ 102394 w 462"/>
              <a:gd name="T97" fmla="*/ 42920 h 470"/>
              <a:gd name="T98" fmla="*/ 86880 w 462"/>
              <a:gd name="T99" fmla="*/ 26991 h 470"/>
              <a:gd name="T100" fmla="*/ 117908 w 462"/>
              <a:gd name="T101" fmla="*/ 180087 h 470"/>
              <a:gd name="T102" fmla="*/ 117908 w 462"/>
              <a:gd name="T103" fmla="*/ 180087 h 470"/>
              <a:gd name="T104" fmla="*/ 102394 w 462"/>
              <a:gd name="T105" fmla="*/ 195574 h 470"/>
              <a:gd name="T106" fmla="*/ 86880 w 462"/>
              <a:gd name="T107" fmla="*/ 180087 h 470"/>
              <a:gd name="T108" fmla="*/ 102394 w 462"/>
              <a:gd name="T109" fmla="*/ 164601 h 470"/>
              <a:gd name="T110" fmla="*/ 117908 w 462"/>
              <a:gd name="T111" fmla="*/ 180087 h 470"/>
              <a:gd name="T112" fmla="*/ 180852 w 462"/>
              <a:gd name="T113" fmla="*/ 195574 h 470"/>
              <a:gd name="T114" fmla="*/ 180852 w 462"/>
              <a:gd name="T115" fmla="*/ 195574 h 470"/>
              <a:gd name="T116" fmla="*/ 164894 w 462"/>
              <a:gd name="T117" fmla="*/ 180087 h 470"/>
              <a:gd name="T118" fmla="*/ 180852 w 462"/>
              <a:gd name="T119" fmla="*/ 164601 h 470"/>
              <a:gd name="T120" fmla="*/ 192377 w 462"/>
              <a:gd name="T121" fmla="*/ 180087 h 470"/>
              <a:gd name="T122" fmla="*/ 180852 w 462"/>
              <a:gd name="T123" fmla="*/ 195574 h 47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62" h="470">
                <a:moveTo>
                  <a:pt x="425" y="354"/>
                </a:moveTo>
                <a:lnTo>
                  <a:pt x="425" y="354"/>
                </a:lnTo>
                <a:cubicBezTo>
                  <a:pt x="425" y="292"/>
                  <a:pt x="425" y="292"/>
                  <a:pt x="425" y="292"/>
                </a:cubicBezTo>
                <a:cubicBezTo>
                  <a:pt x="425" y="257"/>
                  <a:pt x="408" y="212"/>
                  <a:pt x="346" y="212"/>
                </a:cubicBezTo>
                <a:cubicBezTo>
                  <a:pt x="293" y="212"/>
                  <a:pt x="293" y="212"/>
                  <a:pt x="293" y="212"/>
                </a:cubicBezTo>
                <a:cubicBezTo>
                  <a:pt x="257" y="212"/>
                  <a:pt x="257" y="195"/>
                  <a:pt x="257" y="185"/>
                </a:cubicBezTo>
                <a:cubicBezTo>
                  <a:pt x="257" y="114"/>
                  <a:pt x="257" y="114"/>
                  <a:pt x="257" y="114"/>
                </a:cubicBezTo>
                <a:cubicBezTo>
                  <a:pt x="275" y="106"/>
                  <a:pt x="293" y="88"/>
                  <a:pt x="293" y="61"/>
                </a:cubicBezTo>
                <a:cubicBezTo>
                  <a:pt x="293" y="26"/>
                  <a:pt x="266" y="0"/>
                  <a:pt x="231" y="0"/>
                </a:cubicBezTo>
                <a:cubicBezTo>
                  <a:pt x="196" y="0"/>
                  <a:pt x="169" y="26"/>
                  <a:pt x="169" y="61"/>
                </a:cubicBezTo>
                <a:cubicBezTo>
                  <a:pt x="169" y="88"/>
                  <a:pt x="186" y="106"/>
                  <a:pt x="204" y="114"/>
                </a:cubicBezTo>
                <a:cubicBezTo>
                  <a:pt x="204" y="185"/>
                  <a:pt x="204" y="185"/>
                  <a:pt x="204" y="185"/>
                </a:cubicBezTo>
                <a:cubicBezTo>
                  <a:pt x="204" y="185"/>
                  <a:pt x="204" y="212"/>
                  <a:pt x="169" y="212"/>
                </a:cubicBezTo>
                <a:cubicBezTo>
                  <a:pt x="115" y="212"/>
                  <a:pt x="115" y="212"/>
                  <a:pt x="115" y="212"/>
                </a:cubicBezTo>
                <a:cubicBezTo>
                  <a:pt x="53" y="212"/>
                  <a:pt x="36" y="257"/>
                  <a:pt x="36" y="292"/>
                </a:cubicBezTo>
                <a:cubicBezTo>
                  <a:pt x="36" y="354"/>
                  <a:pt x="36" y="354"/>
                  <a:pt x="36" y="354"/>
                </a:cubicBezTo>
                <a:cubicBezTo>
                  <a:pt x="9" y="363"/>
                  <a:pt x="0" y="380"/>
                  <a:pt x="0" y="407"/>
                </a:cubicBezTo>
                <a:cubicBezTo>
                  <a:pt x="0" y="442"/>
                  <a:pt x="27" y="469"/>
                  <a:pt x="53" y="469"/>
                </a:cubicBezTo>
                <a:cubicBezTo>
                  <a:pt x="89" y="469"/>
                  <a:pt x="115" y="442"/>
                  <a:pt x="115" y="407"/>
                </a:cubicBezTo>
                <a:cubicBezTo>
                  <a:pt x="115" y="380"/>
                  <a:pt x="98" y="363"/>
                  <a:pt x="80" y="354"/>
                </a:cubicBezTo>
                <a:cubicBezTo>
                  <a:pt x="80" y="292"/>
                  <a:pt x="80" y="292"/>
                  <a:pt x="80" y="292"/>
                </a:cubicBezTo>
                <a:cubicBezTo>
                  <a:pt x="80" y="292"/>
                  <a:pt x="80" y="257"/>
                  <a:pt x="115" y="257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86" y="257"/>
                  <a:pt x="196" y="257"/>
                  <a:pt x="204" y="248"/>
                </a:cubicBezTo>
                <a:cubicBezTo>
                  <a:pt x="204" y="354"/>
                  <a:pt x="204" y="354"/>
                  <a:pt x="204" y="354"/>
                </a:cubicBezTo>
                <a:cubicBezTo>
                  <a:pt x="186" y="363"/>
                  <a:pt x="169" y="380"/>
                  <a:pt x="169" y="407"/>
                </a:cubicBezTo>
                <a:cubicBezTo>
                  <a:pt x="169" y="442"/>
                  <a:pt x="196" y="469"/>
                  <a:pt x="231" y="469"/>
                </a:cubicBezTo>
                <a:cubicBezTo>
                  <a:pt x="266" y="469"/>
                  <a:pt x="293" y="442"/>
                  <a:pt x="293" y="407"/>
                </a:cubicBezTo>
                <a:cubicBezTo>
                  <a:pt x="293" y="380"/>
                  <a:pt x="275" y="363"/>
                  <a:pt x="257" y="354"/>
                </a:cubicBezTo>
                <a:cubicBezTo>
                  <a:pt x="257" y="248"/>
                  <a:pt x="257" y="248"/>
                  <a:pt x="257" y="248"/>
                </a:cubicBezTo>
                <a:cubicBezTo>
                  <a:pt x="266" y="257"/>
                  <a:pt x="275" y="257"/>
                  <a:pt x="293" y="257"/>
                </a:cubicBezTo>
                <a:cubicBezTo>
                  <a:pt x="346" y="257"/>
                  <a:pt x="346" y="257"/>
                  <a:pt x="346" y="257"/>
                </a:cubicBezTo>
                <a:cubicBezTo>
                  <a:pt x="381" y="257"/>
                  <a:pt x="381" y="283"/>
                  <a:pt x="381" y="292"/>
                </a:cubicBezTo>
                <a:cubicBezTo>
                  <a:pt x="381" y="354"/>
                  <a:pt x="381" y="354"/>
                  <a:pt x="381" y="354"/>
                </a:cubicBezTo>
                <a:cubicBezTo>
                  <a:pt x="363" y="363"/>
                  <a:pt x="346" y="380"/>
                  <a:pt x="346" y="407"/>
                </a:cubicBezTo>
                <a:cubicBezTo>
                  <a:pt x="346" y="442"/>
                  <a:pt x="372" y="469"/>
                  <a:pt x="408" y="469"/>
                </a:cubicBezTo>
                <a:cubicBezTo>
                  <a:pt x="434" y="469"/>
                  <a:pt x="461" y="442"/>
                  <a:pt x="461" y="407"/>
                </a:cubicBezTo>
                <a:cubicBezTo>
                  <a:pt x="461" y="380"/>
                  <a:pt x="453" y="363"/>
                  <a:pt x="425" y="354"/>
                </a:cubicBezTo>
                <a:close/>
                <a:moveTo>
                  <a:pt x="89" y="407"/>
                </a:moveTo>
                <a:lnTo>
                  <a:pt x="89" y="407"/>
                </a:lnTo>
                <a:cubicBezTo>
                  <a:pt x="89" y="425"/>
                  <a:pt x="71" y="442"/>
                  <a:pt x="53" y="442"/>
                </a:cubicBezTo>
                <a:cubicBezTo>
                  <a:pt x="36" y="442"/>
                  <a:pt x="18" y="425"/>
                  <a:pt x="18" y="407"/>
                </a:cubicBezTo>
                <a:cubicBezTo>
                  <a:pt x="18" y="389"/>
                  <a:pt x="36" y="372"/>
                  <a:pt x="53" y="372"/>
                </a:cubicBezTo>
                <a:cubicBezTo>
                  <a:pt x="71" y="372"/>
                  <a:pt x="89" y="389"/>
                  <a:pt x="89" y="407"/>
                </a:cubicBezTo>
                <a:close/>
                <a:moveTo>
                  <a:pt x="196" y="61"/>
                </a:moveTo>
                <a:lnTo>
                  <a:pt x="196" y="61"/>
                </a:lnTo>
                <a:cubicBezTo>
                  <a:pt x="196" y="44"/>
                  <a:pt x="213" y="26"/>
                  <a:pt x="231" y="26"/>
                </a:cubicBezTo>
                <a:cubicBezTo>
                  <a:pt x="249" y="26"/>
                  <a:pt x="266" y="44"/>
                  <a:pt x="266" y="61"/>
                </a:cubicBezTo>
                <a:cubicBezTo>
                  <a:pt x="266" y="79"/>
                  <a:pt x="249" y="97"/>
                  <a:pt x="231" y="97"/>
                </a:cubicBezTo>
                <a:cubicBezTo>
                  <a:pt x="213" y="97"/>
                  <a:pt x="196" y="79"/>
                  <a:pt x="196" y="61"/>
                </a:cubicBezTo>
                <a:close/>
                <a:moveTo>
                  <a:pt x="266" y="407"/>
                </a:moveTo>
                <a:lnTo>
                  <a:pt x="266" y="407"/>
                </a:lnTo>
                <a:cubicBezTo>
                  <a:pt x="266" y="425"/>
                  <a:pt x="249" y="442"/>
                  <a:pt x="231" y="442"/>
                </a:cubicBezTo>
                <a:cubicBezTo>
                  <a:pt x="213" y="442"/>
                  <a:pt x="196" y="425"/>
                  <a:pt x="196" y="407"/>
                </a:cubicBezTo>
                <a:cubicBezTo>
                  <a:pt x="196" y="389"/>
                  <a:pt x="213" y="372"/>
                  <a:pt x="231" y="372"/>
                </a:cubicBezTo>
                <a:cubicBezTo>
                  <a:pt x="249" y="372"/>
                  <a:pt x="266" y="389"/>
                  <a:pt x="266" y="407"/>
                </a:cubicBezTo>
                <a:close/>
                <a:moveTo>
                  <a:pt x="408" y="442"/>
                </a:moveTo>
                <a:lnTo>
                  <a:pt x="408" y="442"/>
                </a:lnTo>
                <a:cubicBezTo>
                  <a:pt x="381" y="442"/>
                  <a:pt x="372" y="425"/>
                  <a:pt x="372" y="407"/>
                </a:cubicBezTo>
                <a:cubicBezTo>
                  <a:pt x="372" y="389"/>
                  <a:pt x="381" y="372"/>
                  <a:pt x="408" y="372"/>
                </a:cubicBezTo>
                <a:cubicBezTo>
                  <a:pt x="425" y="372"/>
                  <a:pt x="434" y="389"/>
                  <a:pt x="434" y="407"/>
                </a:cubicBezTo>
                <a:cubicBezTo>
                  <a:pt x="434" y="425"/>
                  <a:pt x="425" y="442"/>
                  <a:pt x="408" y="4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73" name="Freeform 33"/>
          <p:cNvSpPr>
            <a:spLocks noChangeArrowheads="1"/>
          </p:cNvSpPr>
          <p:nvPr/>
        </p:nvSpPr>
        <p:spPr bwMode="auto">
          <a:xfrm>
            <a:off x="2419350" y="1517650"/>
            <a:ext cx="142875" cy="184150"/>
          </a:xfrm>
          <a:custGeom>
            <a:avLst/>
            <a:gdLst>
              <a:gd name="T0" fmla="*/ 142429 w 320"/>
              <a:gd name="T1" fmla="*/ 27380 h 417"/>
              <a:gd name="T2" fmla="*/ 142429 w 320"/>
              <a:gd name="T3" fmla="*/ 27380 h 417"/>
              <a:gd name="T4" fmla="*/ 114746 w 320"/>
              <a:gd name="T5" fmla="*/ 0 h 417"/>
              <a:gd name="T6" fmla="*/ 86618 w 320"/>
              <a:gd name="T7" fmla="*/ 27380 h 417"/>
              <a:gd name="T8" fmla="*/ 102691 w 320"/>
              <a:gd name="T9" fmla="*/ 50785 h 417"/>
              <a:gd name="T10" fmla="*/ 66973 w 320"/>
              <a:gd name="T11" fmla="*/ 82139 h 417"/>
              <a:gd name="T12" fmla="*/ 35272 w 320"/>
              <a:gd name="T13" fmla="*/ 94062 h 417"/>
              <a:gd name="T14" fmla="*/ 35272 w 320"/>
              <a:gd name="T15" fmla="*/ 50785 h 417"/>
              <a:gd name="T16" fmla="*/ 51346 w 320"/>
              <a:gd name="T17" fmla="*/ 27380 h 417"/>
              <a:gd name="T18" fmla="*/ 27682 w 320"/>
              <a:gd name="T19" fmla="*/ 0 h 417"/>
              <a:gd name="T20" fmla="*/ 0 w 320"/>
              <a:gd name="T21" fmla="*/ 27380 h 417"/>
              <a:gd name="T22" fmla="*/ 15627 w 320"/>
              <a:gd name="T23" fmla="*/ 50785 h 417"/>
              <a:gd name="T24" fmla="*/ 15627 w 320"/>
              <a:gd name="T25" fmla="*/ 132924 h 417"/>
              <a:gd name="T26" fmla="*/ 0 w 320"/>
              <a:gd name="T27" fmla="*/ 156329 h 417"/>
              <a:gd name="T28" fmla="*/ 27682 w 320"/>
              <a:gd name="T29" fmla="*/ 183708 h 417"/>
              <a:gd name="T30" fmla="*/ 51346 w 320"/>
              <a:gd name="T31" fmla="*/ 156329 h 417"/>
              <a:gd name="T32" fmla="*/ 39291 w 320"/>
              <a:gd name="T33" fmla="*/ 132924 h 417"/>
              <a:gd name="T34" fmla="*/ 75009 w 320"/>
              <a:gd name="T35" fmla="*/ 102011 h 417"/>
              <a:gd name="T36" fmla="*/ 126355 w 320"/>
              <a:gd name="T37" fmla="*/ 50785 h 417"/>
              <a:gd name="T38" fmla="*/ 142429 w 320"/>
              <a:gd name="T39" fmla="*/ 27380 h 417"/>
              <a:gd name="T40" fmla="*/ 11609 w 320"/>
              <a:gd name="T41" fmla="*/ 27380 h 417"/>
              <a:gd name="T42" fmla="*/ 11609 w 320"/>
              <a:gd name="T43" fmla="*/ 27380 h 417"/>
              <a:gd name="T44" fmla="*/ 27682 w 320"/>
              <a:gd name="T45" fmla="*/ 11923 h 417"/>
              <a:gd name="T46" fmla="*/ 43309 w 320"/>
              <a:gd name="T47" fmla="*/ 27380 h 417"/>
              <a:gd name="T48" fmla="*/ 27682 w 320"/>
              <a:gd name="T49" fmla="*/ 38861 h 417"/>
              <a:gd name="T50" fmla="*/ 11609 w 320"/>
              <a:gd name="T51" fmla="*/ 27380 h 417"/>
              <a:gd name="T52" fmla="*/ 27682 w 320"/>
              <a:gd name="T53" fmla="*/ 172227 h 417"/>
              <a:gd name="T54" fmla="*/ 27682 w 320"/>
              <a:gd name="T55" fmla="*/ 172227 h 417"/>
              <a:gd name="T56" fmla="*/ 11609 w 320"/>
              <a:gd name="T57" fmla="*/ 156329 h 417"/>
              <a:gd name="T58" fmla="*/ 27682 w 320"/>
              <a:gd name="T59" fmla="*/ 140873 h 417"/>
              <a:gd name="T60" fmla="*/ 43309 w 320"/>
              <a:gd name="T61" fmla="*/ 156329 h 417"/>
              <a:gd name="T62" fmla="*/ 27682 w 320"/>
              <a:gd name="T63" fmla="*/ 172227 h 417"/>
              <a:gd name="T64" fmla="*/ 114746 w 320"/>
              <a:gd name="T65" fmla="*/ 38861 h 417"/>
              <a:gd name="T66" fmla="*/ 114746 w 320"/>
              <a:gd name="T67" fmla="*/ 38861 h 417"/>
              <a:gd name="T68" fmla="*/ 98673 w 320"/>
              <a:gd name="T69" fmla="*/ 27380 h 417"/>
              <a:gd name="T70" fmla="*/ 114746 w 320"/>
              <a:gd name="T71" fmla="*/ 11923 h 417"/>
              <a:gd name="T72" fmla="*/ 130373 w 320"/>
              <a:gd name="T73" fmla="*/ 27380 h 417"/>
              <a:gd name="T74" fmla="*/ 114746 w 320"/>
              <a:gd name="T75" fmla="*/ 38861 h 4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20" h="417">
                <a:moveTo>
                  <a:pt x="319" y="62"/>
                </a:moveTo>
                <a:lnTo>
                  <a:pt x="319" y="62"/>
                </a:ln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4" y="27"/>
                  <a:pt x="194" y="62"/>
                </a:cubicBezTo>
                <a:cubicBezTo>
                  <a:pt x="194" y="80"/>
                  <a:pt x="213" y="106"/>
                  <a:pt x="230" y="115"/>
                </a:cubicBezTo>
                <a:cubicBezTo>
                  <a:pt x="230" y="159"/>
                  <a:pt x="194" y="169"/>
                  <a:pt x="150" y="186"/>
                </a:cubicBezTo>
                <a:cubicBezTo>
                  <a:pt x="132" y="195"/>
                  <a:pt x="106" y="195"/>
                  <a:pt x="79" y="213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106" y="106"/>
                  <a:pt x="115" y="80"/>
                  <a:pt x="115" y="62"/>
                </a:cubicBezTo>
                <a:cubicBezTo>
                  <a:pt x="115" y="27"/>
                  <a:pt x="88" y="0"/>
                  <a:pt x="62" y="0"/>
                </a:cubicBezTo>
                <a:cubicBezTo>
                  <a:pt x="26" y="0"/>
                  <a:pt x="0" y="27"/>
                  <a:pt x="0" y="62"/>
                </a:cubicBezTo>
                <a:cubicBezTo>
                  <a:pt x="0" y="80"/>
                  <a:pt x="17" y="106"/>
                  <a:pt x="35" y="115"/>
                </a:cubicBezTo>
                <a:cubicBezTo>
                  <a:pt x="35" y="301"/>
                  <a:pt x="35" y="301"/>
                  <a:pt x="35" y="301"/>
                </a:cubicBezTo>
                <a:cubicBezTo>
                  <a:pt x="17" y="310"/>
                  <a:pt x="0" y="328"/>
                  <a:pt x="0" y="354"/>
                </a:cubicBezTo>
                <a:cubicBezTo>
                  <a:pt x="0" y="390"/>
                  <a:pt x="26" y="416"/>
                  <a:pt x="62" y="416"/>
                </a:cubicBezTo>
                <a:cubicBezTo>
                  <a:pt x="88" y="416"/>
                  <a:pt x="115" y="390"/>
                  <a:pt x="115" y="354"/>
                </a:cubicBezTo>
                <a:cubicBezTo>
                  <a:pt x="115" y="328"/>
                  <a:pt x="106" y="310"/>
                  <a:pt x="88" y="301"/>
                </a:cubicBezTo>
                <a:cubicBezTo>
                  <a:pt x="88" y="257"/>
                  <a:pt x="123" y="240"/>
                  <a:pt x="168" y="231"/>
                </a:cubicBezTo>
                <a:cubicBezTo>
                  <a:pt x="213" y="213"/>
                  <a:pt x="275" y="195"/>
                  <a:pt x="283" y="115"/>
                </a:cubicBezTo>
                <a:cubicBezTo>
                  <a:pt x="301" y="106"/>
                  <a:pt x="319" y="80"/>
                  <a:pt x="319" y="62"/>
                </a:cubicBezTo>
                <a:close/>
                <a:moveTo>
                  <a:pt x="26" y="62"/>
                </a:moveTo>
                <a:lnTo>
                  <a:pt x="26" y="62"/>
                </a:lnTo>
                <a:cubicBezTo>
                  <a:pt x="26" y="35"/>
                  <a:pt x="44" y="27"/>
                  <a:pt x="62" y="27"/>
                </a:cubicBezTo>
                <a:cubicBezTo>
                  <a:pt x="79" y="27"/>
                  <a:pt x="97" y="35"/>
                  <a:pt x="97" y="62"/>
                </a:cubicBezTo>
                <a:cubicBezTo>
                  <a:pt x="97" y="80"/>
                  <a:pt x="79" y="88"/>
                  <a:pt x="62" y="88"/>
                </a:cubicBezTo>
                <a:cubicBezTo>
                  <a:pt x="44" y="88"/>
                  <a:pt x="26" y="80"/>
                  <a:pt x="26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6" y="372"/>
                  <a:pt x="26" y="354"/>
                </a:cubicBezTo>
                <a:cubicBezTo>
                  <a:pt x="26" y="337"/>
                  <a:pt x="44" y="319"/>
                  <a:pt x="62" y="319"/>
                </a:cubicBezTo>
                <a:cubicBezTo>
                  <a:pt x="79" y="319"/>
                  <a:pt x="97" y="337"/>
                  <a:pt x="97" y="354"/>
                </a:cubicBezTo>
                <a:cubicBezTo>
                  <a:pt x="97" y="372"/>
                  <a:pt x="79" y="390"/>
                  <a:pt x="62" y="390"/>
                </a:cubicBezTo>
                <a:close/>
                <a:moveTo>
                  <a:pt x="257" y="88"/>
                </a:moveTo>
                <a:lnTo>
                  <a:pt x="257" y="88"/>
                </a:lnTo>
                <a:cubicBezTo>
                  <a:pt x="239" y="88"/>
                  <a:pt x="221" y="80"/>
                  <a:pt x="221" y="62"/>
                </a:cubicBez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74" name="Freeform 34"/>
          <p:cNvSpPr>
            <a:spLocks noChangeArrowheads="1"/>
          </p:cNvSpPr>
          <p:nvPr/>
        </p:nvSpPr>
        <p:spPr bwMode="auto">
          <a:xfrm>
            <a:off x="1982788" y="1504950"/>
            <a:ext cx="141287" cy="207963"/>
          </a:xfrm>
          <a:custGeom>
            <a:avLst/>
            <a:gdLst>
              <a:gd name="T0" fmla="*/ 113913 w 320"/>
              <a:gd name="T1" fmla="*/ 152654 h 470"/>
              <a:gd name="T2" fmla="*/ 113913 w 320"/>
              <a:gd name="T3" fmla="*/ 152654 h 470"/>
              <a:gd name="T4" fmla="*/ 90512 w 320"/>
              <a:gd name="T5" fmla="*/ 168140 h 470"/>
              <a:gd name="T6" fmla="*/ 54749 w 320"/>
              <a:gd name="T7" fmla="*/ 168140 h 470"/>
              <a:gd name="T8" fmla="*/ 35322 w 320"/>
              <a:gd name="T9" fmla="*/ 152654 h 470"/>
              <a:gd name="T10" fmla="*/ 35322 w 320"/>
              <a:gd name="T11" fmla="*/ 109734 h 470"/>
              <a:gd name="T12" fmla="*/ 54749 w 320"/>
              <a:gd name="T13" fmla="*/ 113716 h 470"/>
              <a:gd name="T14" fmla="*/ 90512 w 320"/>
              <a:gd name="T15" fmla="*/ 113716 h 470"/>
              <a:gd name="T16" fmla="*/ 113913 w 320"/>
              <a:gd name="T17" fmla="*/ 129203 h 470"/>
              <a:gd name="T18" fmla="*/ 140845 w 320"/>
              <a:gd name="T19" fmla="*/ 101769 h 470"/>
              <a:gd name="T20" fmla="*/ 113913 w 320"/>
              <a:gd name="T21" fmla="*/ 77876 h 470"/>
              <a:gd name="T22" fmla="*/ 90512 w 320"/>
              <a:gd name="T23" fmla="*/ 93805 h 470"/>
              <a:gd name="T24" fmla="*/ 54749 w 320"/>
              <a:gd name="T25" fmla="*/ 93805 h 470"/>
              <a:gd name="T26" fmla="*/ 35322 w 320"/>
              <a:gd name="T27" fmla="*/ 73893 h 470"/>
              <a:gd name="T28" fmla="*/ 35322 w 320"/>
              <a:gd name="T29" fmla="*/ 50442 h 470"/>
              <a:gd name="T30" fmla="*/ 50775 w 320"/>
              <a:gd name="T31" fmla="*/ 26991 h 470"/>
              <a:gd name="T32" fmla="*/ 27374 w 320"/>
              <a:gd name="T33" fmla="*/ 0 h 470"/>
              <a:gd name="T34" fmla="*/ 0 w 320"/>
              <a:gd name="T35" fmla="*/ 26991 h 470"/>
              <a:gd name="T36" fmla="*/ 15895 w 320"/>
              <a:gd name="T37" fmla="*/ 50442 h 470"/>
              <a:gd name="T38" fmla="*/ 15895 w 320"/>
              <a:gd name="T39" fmla="*/ 152654 h 470"/>
              <a:gd name="T40" fmla="*/ 54749 w 320"/>
              <a:gd name="T41" fmla="*/ 191591 h 470"/>
              <a:gd name="T42" fmla="*/ 90512 w 320"/>
              <a:gd name="T43" fmla="*/ 191591 h 470"/>
              <a:gd name="T44" fmla="*/ 113913 w 320"/>
              <a:gd name="T45" fmla="*/ 207521 h 470"/>
              <a:gd name="T46" fmla="*/ 140845 w 320"/>
              <a:gd name="T47" fmla="*/ 180087 h 470"/>
              <a:gd name="T48" fmla="*/ 113913 w 320"/>
              <a:gd name="T49" fmla="*/ 152654 h 470"/>
              <a:gd name="T50" fmla="*/ 113913 w 320"/>
              <a:gd name="T51" fmla="*/ 86283 h 470"/>
              <a:gd name="T52" fmla="*/ 113913 w 320"/>
              <a:gd name="T53" fmla="*/ 86283 h 470"/>
              <a:gd name="T54" fmla="*/ 129366 w 320"/>
              <a:gd name="T55" fmla="*/ 101769 h 470"/>
              <a:gd name="T56" fmla="*/ 113913 w 320"/>
              <a:gd name="T57" fmla="*/ 117698 h 470"/>
              <a:gd name="T58" fmla="*/ 97576 w 320"/>
              <a:gd name="T59" fmla="*/ 101769 h 470"/>
              <a:gd name="T60" fmla="*/ 113913 w 320"/>
              <a:gd name="T61" fmla="*/ 86283 h 470"/>
              <a:gd name="T62" fmla="*/ 11921 w 320"/>
              <a:gd name="T63" fmla="*/ 26991 h 470"/>
              <a:gd name="T64" fmla="*/ 11921 w 320"/>
              <a:gd name="T65" fmla="*/ 26991 h 470"/>
              <a:gd name="T66" fmla="*/ 27374 w 320"/>
              <a:gd name="T67" fmla="*/ 11504 h 470"/>
              <a:gd name="T68" fmla="*/ 43269 w 320"/>
              <a:gd name="T69" fmla="*/ 26991 h 470"/>
              <a:gd name="T70" fmla="*/ 27374 w 320"/>
              <a:gd name="T71" fmla="*/ 42920 h 470"/>
              <a:gd name="T72" fmla="*/ 11921 w 320"/>
              <a:gd name="T73" fmla="*/ 26991 h 470"/>
              <a:gd name="T74" fmla="*/ 113913 w 320"/>
              <a:gd name="T75" fmla="*/ 195574 h 470"/>
              <a:gd name="T76" fmla="*/ 113913 w 320"/>
              <a:gd name="T77" fmla="*/ 195574 h 470"/>
              <a:gd name="T78" fmla="*/ 97576 w 320"/>
              <a:gd name="T79" fmla="*/ 180087 h 470"/>
              <a:gd name="T80" fmla="*/ 113913 w 320"/>
              <a:gd name="T81" fmla="*/ 164601 h 470"/>
              <a:gd name="T82" fmla="*/ 129366 w 320"/>
              <a:gd name="T83" fmla="*/ 180087 h 470"/>
              <a:gd name="T84" fmla="*/ 113913 w 320"/>
              <a:gd name="T85" fmla="*/ 195574 h 47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20" h="470">
                <a:moveTo>
                  <a:pt x="258" y="345"/>
                </a:moveTo>
                <a:lnTo>
                  <a:pt x="258" y="345"/>
                </a:lnTo>
                <a:cubicBezTo>
                  <a:pt x="231" y="345"/>
                  <a:pt x="213" y="363"/>
                  <a:pt x="205" y="380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89" y="380"/>
                  <a:pt x="80" y="354"/>
                  <a:pt x="80" y="345"/>
                </a:cubicBezTo>
                <a:cubicBezTo>
                  <a:pt x="80" y="248"/>
                  <a:pt x="80" y="248"/>
                  <a:pt x="80" y="248"/>
                </a:cubicBezTo>
                <a:cubicBezTo>
                  <a:pt x="98" y="257"/>
                  <a:pt x="107" y="257"/>
                  <a:pt x="124" y="257"/>
                </a:cubicBezTo>
                <a:cubicBezTo>
                  <a:pt x="205" y="257"/>
                  <a:pt x="205" y="257"/>
                  <a:pt x="205" y="257"/>
                </a:cubicBezTo>
                <a:cubicBezTo>
                  <a:pt x="213" y="274"/>
                  <a:pt x="231" y="292"/>
                  <a:pt x="258" y="292"/>
                </a:cubicBezTo>
                <a:cubicBezTo>
                  <a:pt x="293" y="292"/>
                  <a:pt x="319" y="266"/>
                  <a:pt x="319" y="230"/>
                </a:cubicBezTo>
                <a:cubicBezTo>
                  <a:pt x="319" y="204"/>
                  <a:pt x="293" y="176"/>
                  <a:pt x="258" y="176"/>
                </a:cubicBezTo>
                <a:cubicBezTo>
                  <a:pt x="231" y="176"/>
                  <a:pt x="213" y="185"/>
                  <a:pt x="205" y="212"/>
                </a:cubicBezTo>
                <a:cubicBezTo>
                  <a:pt x="124" y="212"/>
                  <a:pt x="124" y="212"/>
                  <a:pt x="124" y="212"/>
                </a:cubicBezTo>
                <a:cubicBezTo>
                  <a:pt x="89" y="212"/>
                  <a:pt x="80" y="176"/>
                  <a:pt x="80" y="167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107" y="106"/>
                  <a:pt x="115" y="88"/>
                  <a:pt x="115" y="61"/>
                </a:cubicBezTo>
                <a:cubicBezTo>
                  <a:pt x="115" y="26"/>
                  <a:pt x="89" y="0"/>
                  <a:pt x="62" y="0"/>
                </a:cubicBezTo>
                <a:cubicBezTo>
                  <a:pt x="27" y="0"/>
                  <a:pt x="0" y="26"/>
                  <a:pt x="0" y="61"/>
                </a:cubicBezTo>
                <a:cubicBezTo>
                  <a:pt x="0" y="88"/>
                  <a:pt x="18" y="106"/>
                  <a:pt x="36" y="114"/>
                </a:cubicBezTo>
                <a:cubicBezTo>
                  <a:pt x="36" y="345"/>
                  <a:pt x="36" y="345"/>
                  <a:pt x="36" y="345"/>
                </a:cubicBezTo>
                <a:cubicBezTo>
                  <a:pt x="36" y="380"/>
                  <a:pt x="62" y="433"/>
                  <a:pt x="124" y="433"/>
                </a:cubicBezTo>
                <a:cubicBezTo>
                  <a:pt x="205" y="433"/>
                  <a:pt x="205" y="433"/>
                  <a:pt x="205" y="433"/>
                </a:cubicBezTo>
                <a:cubicBezTo>
                  <a:pt x="213" y="451"/>
                  <a:pt x="231" y="469"/>
                  <a:pt x="258" y="469"/>
                </a:cubicBezTo>
                <a:cubicBezTo>
                  <a:pt x="293" y="469"/>
                  <a:pt x="319" y="442"/>
                  <a:pt x="319" y="407"/>
                </a:cubicBezTo>
                <a:cubicBezTo>
                  <a:pt x="319" y="372"/>
                  <a:pt x="293" y="345"/>
                  <a:pt x="258" y="345"/>
                </a:cubicBezTo>
                <a:close/>
                <a:moveTo>
                  <a:pt x="258" y="195"/>
                </a:moveTo>
                <a:lnTo>
                  <a:pt x="258" y="195"/>
                </a:lnTo>
                <a:cubicBezTo>
                  <a:pt x="275" y="195"/>
                  <a:pt x="293" y="212"/>
                  <a:pt x="293" y="230"/>
                </a:cubicBezTo>
                <a:cubicBezTo>
                  <a:pt x="293" y="248"/>
                  <a:pt x="275" y="266"/>
                  <a:pt x="258" y="266"/>
                </a:cubicBezTo>
                <a:cubicBezTo>
                  <a:pt x="240" y="266"/>
                  <a:pt x="221" y="248"/>
                  <a:pt x="221" y="230"/>
                </a:cubicBezTo>
                <a:cubicBezTo>
                  <a:pt x="221" y="212"/>
                  <a:pt x="240" y="195"/>
                  <a:pt x="258" y="195"/>
                </a:cubicBezTo>
                <a:close/>
                <a:moveTo>
                  <a:pt x="27" y="61"/>
                </a:moveTo>
                <a:lnTo>
                  <a:pt x="27" y="61"/>
                </a:lnTo>
                <a:cubicBezTo>
                  <a:pt x="27" y="44"/>
                  <a:pt x="45" y="26"/>
                  <a:pt x="62" y="26"/>
                </a:cubicBezTo>
                <a:cubicBezTo>
                  <a:pt x="80" y="26"/>
                  <a:pt x="98" y="44"/>
                  <a:pt x="98" y="61"/>
                </a:cubicBezTo>
                <a:cubicBezTo>
                  <a:pt x="98" y="79"/>
                  <a:pt x="80" y="97"/>
                  <a:pt x="62" y="97"/>
                </a:cubicBezTo>
                <a:cubicBezTo>
                  <a:pt x="45" y="97"/>
                  <a:pt x="27" y="79"/>
                  <a:pt x="27" y="61"/>
                </a:cubicBezTo>
                <a:close/>
                <a:moveTo>
                  <a:pt x="258" y="442"/>
                </a:moveTo>
                <a:lnTo>
                  <a:pt x="258" y="442"/>
                </a:lnTo>
                <a:cubicBezTo>
                  <a:pt x="240" y="442"/>
                  <a:pt x="221" y="425"/>
                  <a:pt x="221" y="407"/>
                </a:cubicBezTo>
                <a:cubicBezTo>
                  <a:pt x="221" y="389"/>
                  <a:pt x="240" y="372"/>
                  <a:pt x="258" y="372"/>
                </a:cubicBezTo>
                <a:cubicBezTo>
                  <a:pt x="275" y="372"/>
                  <a:pt x="293" y="389"/>
                  <a:pt x="293" y="407"/>
                </a:cubicBezTo>
                <a:cubicBezTo>
                  <a:pt x="293" y="425"/>
                  <a:pt x="275" y="442"/>
                  <a:pt x="258" y="4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75" name="Freeform 35"/>
          <p:cNvSpPr>
            <a:spLocks noChangeArrowheads="1"/>
          </p:cNvSpPr>
          <p:nvPr/>
        </p:nvSpPr>
        <p:spPr bwMode="auto">
          <a:xfrm>
            <a:off x="3340100" y="1517650"/>
            <a:ext cx="53975" cy="184150"/>
          </a:xfrm>
          <a:custGeom>
            <a:avLst/>
            <a:gdLst>
              <a:gd name="T0" fmla="*/ 38430 w 125"/>
              <a:gd name="T1" fmla="*/ 132924 h 417"/>
              <a:gd name="T2" fmla="*/ 38430 w 125"/>
              <a:gd name="T3" fmla="*/ 132924 h 417"/>
              <a:gd name="T4" fmla="*/ 38430 w 125"/>
              <a:gd name="T5" fmla="*/ 50785 h 417"/>
              <a:gd name="T6" fmla="*/ 53543 w 125"/>
              <a:gd name="T7" fmla="*/ 27380 h 417"/>
              <a:gd name="T8" fmla="*/ 26772 w 125"/>
              <a:gd name="T9" fmla="*/ 0 h 417"/>
              <a:gd name="T10" fmla="*/ 0 w 125"/>
              <a:gd name="T11" fmla="*/ 27380 h 417"/>
              <a:gd name="T12" fmla="*/ 15545 w 125"/>
              <a:gd name="T13" fmla="*/ 50785 h 417"/>
              <a:gd name="T14" fmla="*/ 15545 w 125"/>
              <a:gd name="T15" fmla="*/ 132924 h 417"/>
              <a:gd name="T16" fmla="*/ 0 w 125"/>
              <a:gd name="T17" fmla="*/ 156329 h 417"/>
              <a:gd name="T18" fmla="*/ 26772 w 125"/>
              <a:gd name="T19" fmla="*/ 183708 h 417"/>
              <a:gd name="T20" fmla="*/ 53543 w 125"/>
              <a:gd name="T21" fmla="*/ 156329 h 417"/>
              <a:gd name="T22" fmla="*/ 38430 w 125"/>
              <a:gd name="T23" fmla="*/ 132924 h 417"/>
              <a:gd name="T24" fmla="*/ 11659 w 125"/>
              <a:gd name="T25" fmla="*/ 27380 h 417"/>
              <a:gd name="T26" fmla="*/ 11659 w 125"/>
              <a:gd name="T27" fmla="*/ 27380 h 417"/>
              <a:gd name="T28" fmla="*/ 26772 w 125"/>
              <a:gd name="T29" fmla="*/ 11923 h 417"/>
              <a:gd name="T30" fmla="*/ 41885 w 125"/>
              <a:gd name="T31" fmla="*/ 27380 h 417"/>
              <a:gd name="T32" fmla="*/ 26772 w 125"/>
              <a:gd name="T33" fmla="*/ 38861 h 417"/>
              <a:gd name="T34" fmla="*/ 11659 w 125"/>
              <a:gd name="T35" fmla="*/ 27380 h 417"/>
              <a:gd name="T36" fmla="*/ 26772 w 125"/>
              <a:gd name="T37" fmla="*/ 172227 h 417"/>
              <a:gd name="T38" fmla="*/ 26772 w 125"/>
              <a:gd name="T39" fmla="*/ 172227 h 417"/>
              <a:gd name="T40" fmla="*/ 11659 w 125"/>
              <a:gd name="T41" fmla="*/ 156329 h 417"/>
              <a:gd name="T42" fmla="*/ 26772 w 125"/>
              <a:gd name="T43" fmla="*/ 140873 h 417"/>
              <a:gd name="T44" fmla="*/ 41885 w 125"/>
              <a:gd name="T45" fmla="*/ 156329 h 417"/>
              <a:gd name="T46" fmla="*/ 26772 w 125"/>
              <a:gd name="T47" fmla="*/ 172227 h 4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5" h="417">
                <a:moveTo>
                  <a:pt x="89" y="301"/>
                </a:moveTo>
                <a:lnTo>
                  <a:pt x="89" y="301"/>
                </a:lnTo>
                <a:cubicBezTo>
                  <a:pt x="89" y="115"/>
                  <a:pt x="89" y="115"/>
                  <a:pt x="89" y="115"/>
                </a:cubicBezTo>
                <a:cubicBezTo>
                  <a:pt x="106" y="106"/>
                  <a:pt x="124" y="80"/>
                  <a:pt x="124" y="62"/>
                </a:cubicBezTo>
                <a:cubicBezTo>
                  <a:pt x="124" y="27"/>
                  <a:pt x="97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97" y="416"/>
                  <a:pt x="124" y="390"/>
                  <a:pt x="124" y="354"/>
                </a:cubicBezTo>
                <a:cubicBezTo>
                  <a:pt x="124" y="328"/>
                  <a:pt x="106" y="310"/>
                  <a:pt x="89" y="301"/>
                </a:cubicBezTo>
                <a:close/>
                <a:moveTo>
                  <a:pt x="27" y="62"/>
                </a:moveTo>
                <a:lnTo>
                  <a:pt x="27" y="62"/>
                </a:ln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7" y="35"/>
                  <a:pt x="97" y="62"/>
                </a:cubicBezTo>
                <a:cubicBezTo>
                  <a:pt x="97" y="80"/>
                  <a:pt x="80" y="88"/>
                  <a:pt x="62" y="88"/>
                </a:cubicBezTo>
                <a:cubicBezTo>
                  <a:pt x="44" y="88"/>
                  <a:pt x="27" y="80"/>
                  <a:pt x="27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7" y="337"/>
                  <a:pt x="97" y="354"/>
                </a:cubicBezTo>
                <a:cubicBezTo>
                  <a:pt x="97" y="372"/>
                  <a:pt x="80" y="390"/>
                  <a:pt x="62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76" name="Freeform 36"/>
          <p:cNvSpPr>
            <a:spLocks noChangeArrowheads="1"/>
          </p:cNvSpPr>
          <p:nvPr/>
        </p:nvSpPr>
        <p:spPr bwMode="auto">
          <a:xfrm>
            <a:off x="3733800" y="1517650"/>
            <a:ext cx="142875" cy="184150"/>
          </a:xfrm>
          <a:custGeom>
            <a:avLst/>
            <a:gdLst>
              <a:gd name="T0" fmla="*/ 51346 w 320"/>
              <a:gd name="T1" fmla="*/ 27380 h 417"/>
              <a:gd name="T2" fmla="*/ 51346 w 320"/>
              <a:gd name="T3" fmla="*/ 27380 h 417"/>
              <a:gd name="T4" fmla="*/ 27682 w 320"/>
              <a:gd name="T5" fmla="*/ 0 h 417"/>
              <a:gd name="T6" fmla="*/ 0 w 320"/>
              <a:gd name="T7" fmla="*/ 27380 h 417"/>
              <a:gd name="T8" fmla="*/ 16073 w 320"/>
              <a:gd name="T9" fmla="*/ 50785 h 417"/>
              <a:gd name="T10" fmla="*/ 16073 w 320"/>
              <a:gd name="T11" fmla="*/ 132924 h 417"/>
              <a:gd name="T12" fmla="*/ 0 w 320"/>
              <a:gd name="T13" fmla="*/ 156329 h 417"/>
              <a:gd name="T14" fmla="*/ 27682 w 320"/>
              <a:gd name="T15" fmla="*/ 183708 h 417"/>
              <a:gd name="T16" fmla="*/ 51346 w 320"/>
              <a:gd name="T17" fmla="*/ 156329 h 417"/>
              <a:gd name="T18" fmla="*/ 35719 w 320"/>
              <a:gd name="T19" fmla="*/ 132924 h 417"/>
              <a:gd name="T20" fmla="*/ 35719 w 320"/>
              <a:gd name="T21" fmla="*/ 50785 h 417"/>
              <a:gd name="T22" fmla="*/ 51346 w 320"/>
              <a:gd name="T23" fmla="*/ 27380 h 417"/>
              <a:gd name="T24" fmla="*/ 43755 w 320"/>
              <a:gd name="T25" fmla="*/ 156329 h 417"/>
              <a:gd name="T26" fmla="*/ 43755 w 320"/>
              <a:gd name="T27" fmla="*/ 156329 h 417"/>
              <a:gd name="T28" fmla="*/ 27682 w 320"/>
              <a:gd name="T29" fmla="*/ 172227 h 417"/>
              <a:gd name="T30" fmla="*/ 12055 w 320"/>
              <a:gd name="T31" fmla="*/ 156329 h 417"/>
              <a:gd name="T32" fmla="*/ 27682 w 320"/>
              <a:gd name="T33" fmla="*/ 140873 h 417"/>
              <a:gd name="T34" fmla="*/ 43755 w 320"/>
              <a:gd name="T35" fmla="*/ 156329 h 417"/>
              <a:gd name="T36" fmla="*/ 27682 w 320"/>
              <a:gd name="T37" fmla="*/ 38861 h 417"/>
              <a:gd name="T38" fmla="*/ 27682 w 320"/>
              <a:gd name="T39" fmla="*/ 38861 h 417"/>
              <a:gd name="T40" fmla="*/ 12055 w 320"/>
              <a:gd name="T41" fmla="*/ 27380 h 417"/>
              <a:gd name="T42" fmla="*/ 27682 w 320"/>
              <a:gd name="T43" fmla="*/ 11923 h 417"/>
              <a:gd name="T44" fmla="*/ 43755 w 320"/>
              <a:gd name="T45" fmla="*/ 27380 h 417"/>
              <a:gd name="T46" fmla="*/ 27682 w 320"/>
              <a:gd name="T47" fmla="*/ 38861 h 417"/>
              <a:gd name="T48" fmla="*/ 126802 w 320"/>
              <a:gd name="T49" fmla="*/ 132924 h 417"/>
              <a:gd name="T50" fmla="*/ 126802 w 320"/>
              <a:gd name="T51" fmla="*/ 132924 h 417"/>
              <a:gd name="T52" fmla="*/ 126802 w 320"/>
              <a:gd name="T53" fmla="*/ 50785 h 417"/>
              <a:gd name="T54" fmla="*/ 142429 w 320"/>
              <a:gd name="T55" fmla="*/ 27380 h 417"/>
              <a:gd name="T56" fmla="*/ 114746 w 320"/>
              <a:gd name="T57" fmla="*/ 0 h 417"/>
              <a:gd name="T58" fmla="*/ 87064 w 320"/>
              <a:gd name="T59" fmla="*/ 27380 h 417"/>
              <a:gd name="T60" fmla="*/ 106710 w 320"/>
              <a:gd name="T61" fmla="*/ 50785 h 417"/>
              <a:gd name="T62" fmla="*/ 106710 w 320"/>
              <a:gd name="T63" fmla="*/ 132924 h 417"/>
              <a:gd name="T64" fmla="*/ 87064 w 320"/>
              <a:gd name="T65" fmla="*/ 156329 h 417"/>
              <a:gd name="T66" fmla="*/ 114746 w 320"/>
              <a:gd name="T67" fmla="*/ 183708 h 417"/>
              <a:gd name="T68" fmla="*/ 142429 w 320"/>
              <a:gd name="T69" fmla="*/ 156329 h 417"/>
              <a:gd name="T70" fmla="*/ 126802 w 320"/>
              <a:gd name="T71" fmla="*/ 132924 h 417"/>
              <a:gd name="T72" fmla="*/ 98673 w 320"/>
              <a:gd name="T73" fmla="*/ 27380 h 417"/>
              <a:gd name="T74" fmla="*/ 98673 w 320"/>
              <a:gd name="T75" fmla="*/ 27380 h 417"/>
              <a:gd name="T76" fmla="*/ 114746 w 320"/>
              <a:gd name="T77" fmla="*/ 11923 h 417"/>
              <a:gd name="T78" fmla="*/ 130373 w 320"/>
              <a:gd name="T79" fmla="*/ 27380 h 417"/>
              <a:gd name="T80" fmla="*/ 114746 w 320"/>
              <a:gd name="T81" fmla="*/ 38861 h 417"/>
              <a:gd name="T82" fmla="*/ 98673 w 320"/>
              <a:gd name="T83" fmla="*/ 27380 h 417"/>
              <a:gd name="T84" fmla="*/ 114746 w 320"/>
              <a:gd name="T85" fmla="*/ 172227 h 417"/>
              <a:gd name="T86" fmla="*/ 114746 w 320"/>
              <a:gd name="T87" fmla="*/ 172227 h 417"/>
              <a:gd name="T88" fmla="*/ 98673 w 320"/>
              <a:gd name="T89" fmla="*/ 156329 h 417"/>
              <a:gd name="T90" fmla="*/ 114746 w 320"/>
              <a:gd name="T91" fmla="*/ 140873 h 417"/>
              <a:gd name="T92" fmla="*/ 130373 w 320"/>
              <a:gd name="T93" fmla="*/ 156329 h 417"/>
              <a:gd name="T94" fmla="*/ 114746 w 320"/>
              <a:gd name="T95" fmla="*/ 172227 h 41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20" h="417">
                <a:moveTo>
                  <a:pt x="115" y="62"/>
                </a:moveTo>
                <a:lnTo>
                  <a:pt x="115" y="62"/>
                </a:lnTo>
                <a:cubicBezTo>
                  <a:pt x="115" y="27"/>
                  <a:pt x="89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89" y="416"/>
                  <a:pt x="115" y="390"/>
                  <a:pt x="115" y="354"/>
                </a:cubicBezTo>
                <a:cubicBezTo>
                  <a:pt x="115" y="328"/>
                  <a:pt x="106" y="310"/>
                  <a:pt x="80" y="301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106" y="106"/>
                  <a:pt x="115" y="80"/>
                  <a:pt x="115" y="62"/>
                </a:cubicBezTo>
                <a:close/>
                <a:moveTo>
                  <a:pt x="98" y="354"/>
                </a:moveTo>
                <a:lnTo>
                  <a:pt x="98" y="354"/>
                </a:lnTo>
                <a:cubicBezTo>
                  <a:pt x="98" y="372"/>
                  <a:pt x="80" y="390"/>
                  <a:pt x="62" y="390"/>
                </a:cubicBez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8" y="337"/>
                  <a:pt x="98" y="354"/>
                </a:cubicBezTo>
                <a:close/>
                <a:moveTo>
                  <a:pt x="62" y="88"/>
                </a:moveTo>
                <a:lnTo>
                  <a:pt x="62" y="88"/>
                </a:lnTo>
                <a:cubicBezTo>
                  <a:pt x="44" y="88"/>
                  <a:pt x="27" y="80"/>
                  <a:pt x="27" y="62"/>
                </a:cubicBez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8" y="35"/>
                  <a:pt x="98" y="62"/>
                </a:cubicBezTo>
                <a:cubicBezTo>
                  <a:pt x="98" y="80"/>
                  <a:pt x="80" y="88"/>
                  <a:pt x="62" y="88"/>
                </a:cubicBezTo>
                <a:close/>
                <a:moveTo>
                  <a:pt x="284" y="301"/>
                </a:moveTo>
                <a:lnTo>
                  <a:pt x="284" y="301"/>
                </a:lnTo>
                <a:cubicBezTo>
                  <a:pt x="284" y="115"/>
                  <a:pt x="284" y="115"/>
                  <a:pt x="284" y="115"/>
                </a:cubicBezTo>
                <a:cubicBezTo>
                  <a:pt x="302" y="106"/>
                  <a:pt x="319" y="80"/>
                  <a:pt x="319" y="62"/>
                </a:cubicBez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5" y="27"/>
                  <a:pt x="195" y="62"/>
                </a:cubicBezTo>
                <a:cubicBezTo>
                  <a:pt x="195" y="80"/>
                  <a:pt x="212" y="106"/>
                  <a:pt x="239" y="115"/>
                </a:cubicBezTo>
                <a:cubicBezTo>
                  <a:pt x="239" y="301"/>
                  <a:pt x="239" y="301"/>
                  <a:pt x="239" y="301"/>
                </a:cubicBezTo>
                <a:cubicBezTo>
                  <a:pt x="212" y="310"/>
                  <a:pt x="195" y="328"/>
                  <a:pt x="195" y="354"/>
                </a:cubicBezTo>
                <a:cubicBezTo>
                  <a:pt x="195" y="390"/>
                  <a:pt x="221" y="416"/>
                  <a:pt x="257" y="416"/>
                </a:cubicBezTo>
                <a:cubicBezTo>
                  <a:pt x="292" y="416"/>
                  <a:pt x="319" y="390"/>
                  <a:pt x="319" y="354"/>
                </a:cubicBezTo>
                <a:cubicBezTo>
                  <a:pt x="319" y="328"/>
                  <a:pt x="302" y="310"/>
                  <a:pt x="284" y="301"/>
                </a:cubicBezTo>
                <a:close/>
                <a:moveTo>
                  <a:pt x="221" y="62"/>
                </a:moveTo>
                <a:lnTo>
                  <a:pt x="221" y="62"/>
                </a:ln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ubicBezTo>
                  <a:pt x="239" y="88"/>
                  <a:pt x="221" y="80"/>
                  <a:pt x="221" y="62"/>
                </a:cubicBezTo>
                <a:close/>
                <a:moveTo>
                  <a:pt x="257" y="390"/>
                </a:moveTo>
                <a:lnTo>
                  <a:pt x="257" y="390"/>
                </a:lnTo>
                <a:cubicBezTo>
                  <a:pt x="239" y="390"/>
                  <a:pt x="221" y="372"/>
                  <a:pt x="221" y="354"/>
                </a:cubicBezTo>
                <a:cubicBezTo>
                  <a:pt x="221" y="337"/>
                  <a:pt x="239" y="319"/>
                  <a:pt x="257" y="319"/>
                </a:cubicBezTo>
                <a:cubicBezTo>
                  <a:pt x="275" y="319"/>
                  <a:pt x="292" y="337"/>
                  <a:pt x="292" y="354"/>
                </a:cubicBezTo>
                <a:cubicBezTo>
                  <a:pt x="292" y="372"/>
                  <a:pt x="275" y="390"/>
                  <a:pt x="257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77" name="Freeform 37"/>
          <p:cNvSpPr>
            <a:spLocks noChangeArrowheads="1"/>
          </p:cNvSpPr>
          <p:nvPr/>
        </p:nvSpPr>
        <p:spPr bwMode="auto">
          <a:xfrm>
            <a:off x="2001838" y="2387600"/>
            <a:ext cx="101600" cy="192088"/>
          </a:xfrm>
          <a:custGeom>
            <a:avLst/>
            <a:gdLst>
              <a:gd name="T0" fmla="*/ 97202 w 231"/>
              <a:gd name="T1" fmla="*/ 176191 h 435"/>
              <a:gd name="T2" fmla="*/ 97202 w 231"/>
              <a:gd name="T3" fmla="*/ 176191 h 435"/>
              <a:gd name="T4" fmla="*/ 97202 w 231"/>
              <a:gd name="T5" fmla="*/ 188114 h 435"/>
              <a:gd name="T6" fmla="*/ 89725 w 231"/>
              <a:gd name="T7" fmla="*/ 188114 h 435"/>
              <a:gd name="T8" fmla="*/ 3958 w 231"/>
              <a:gd name="T9" fmla="*/ 101564 h 435"/>
              <a:gd name="T10" fmla="*/ 3958 w 231"/>
              <a:gd name="T11" fmla="*/ 90083 h 435"/>
              <a:gd name="T12" fmla="*/ 89725 w 231"/>
              <a:gd name="T13" fmla="*/ 3974 h 435"/>
              <a:gd name="T14" fmla="*/ 97202 w 231"/>
              <a:gd name="T15" fmla="*/ 3974 h 435"/>
              <a:gd name="T16" fmla="*/ 97202 w 231"/>
              <a:gd name="T17" fmla="*/ 15897 h 435"/>
              <a:gd name="T18" fmla="*/ 19352 w 231"/>
              <a:gd name="T19" fmla="*/ 94057 h 435"/>
              <a:gd name="T20" fmla="*/ 97202 w 231"/>
              <a:gd name="T21" fmla="*/ 176191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1" h="435">
                <a:moveTo>
                  <a:pt x="221" y="399"/>
                </a:moveTo>
                <a:lnTo>
                  <a:pt x="221" y="399"/>
                </a:lnTo>
                <a:cubicBezTo>
                  <a:pt x="230" y="408"/>
                  <a:pt x="230" y="417"/>
                  <a:pt x="221" y="426"/>
                </a:cubicBezTo>
                <a:cubicBezTo>
                  <a:pt x="213" y="434"/>
                  <a:pt x="204" y="434"/>
                  <a:pt x="204" y="426"/>
                </a:cubicBezTo>
                <a:cubicBezTo>
                  <a:pt x="9" y="230"/>
                  <a:pt x="9" y="230"/>
                  <a:pt x="9" y="230"/>
                </a:cubicBezTo>
                <a:cubicBezTo>
                  <a:pt x="0" y="222"/>
                  <a:pt x="0" y="213"/>
                  <a:pt x="9" y="204"/>
                </a:cubicBezTo>
                <a:cubicBezTo>
                  <a:pt x="204" y="9"/>
                  <a:pt x="204" y="9"/>
                  <a:pt x="204" y="9"/>
                </a:cubicBezTo>
                <a:cubicBezTo>
                  <a:pt x="204" y="0"/>
                  <a:pt x="213" y="0"/>
                  <a:pt x="221" y="9"/>
                </a:cubicBezTo>
                <a:cubicBezTo>
                  <a:pt x="230" y="17"/>
                  <a:pt x="230" y="26"/>
                  <a:pt x="221" y="36"/>
                </a:cubicBezTo>
                <a:cubicBezTo>
                  <a:pt x="44" y="213"/>
                  <a:pt x="44" y="213"/>
                  <a:pt x="44" y="213"/>
                </a:cubicBezTo>
                <a:lnTo>
                  <a:pt x="221" y="39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78" name="Freeform 38"/>
          <p:cNvSpPr>
            <a:spLocks noChangeArrowheads="1"/>
          </p:cNvSpPr>
          <p:nvPr/>
        </p:nvSpPr>
        <p:spPr bwMode="auto">
          <a:xfrm>
            <a:off x="6838950" y="1993900"/>
            <a:ext cx="58738" cy="100013"/>
          </a:xfrm>
          <a:custGeom>
            <a:avLst/>
            <a:gdLst>
              <a:gd name="T0" fmla="*/ 54763 w 133"/>
              <a:gd name="T1" fmla="*/ 88323 h 231"/>
              <a:gd name="T2" fmla="*/ 54763 w 133"/>
              <a:gd name="T3" fmla="*/ 88323 h 231"/>
              <a:gd name="T4" fmla="*/ 54763 w 133"/>
              <a:gd name="T5" fmla="*/ 99580 h 231"/>
              <a:gd name="T6" fmla="*/ 42839 w 133"/>
              <a:gd name="T7" fmla="*/ 99580 h 231"/>
              <a:gd name="T8" fmla="*/ 0 w 133"/>
              <a:gd name="T9" fmla="*/ 57583 h 231"/>
              <a:gd name="T10" fmla="*/ 0 w 133"/>
              <a:gd name="T11" fmla="*/ 46326 h 231"/>
              <a:gd name="T12" fmla="*/ 42839 w 133"/>
              <a:gd name="T13" fmla="*/ 3897 h 231"/>
              <a:gd name="T14" fmla="*/ 54763 w 133"/>
              <a:gd name="T15" fmla="*/ 3897 h 231"/>
              <a:gd name="T16" fmla="*/ 54763 w 133"/>
              <a:gd name="T17" fmla="*/ 15153 h 231"/>
              <a:gd name="T18" fmla="*/ 19432 w 133"/>
              <a:gd name="T19" fmla="*/ 49790 h 231"/>
              <a:gd name="T20" fmla="*/ 54763 w 133"/>
              <a:gd name="T21" fmla="*/ 88323 h 2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231">
                <a:moveTo>
                  <a:pt x="124" y="204"/>
                </a:moveTo>
                <a:lnTo>
                  <a:pt x="124" y="204"/>
                </a:lnTo>
                <a:cubicBezTo>
                  <a:pt x="132" y="213"/>
                  <a:pt x="132" y="221"/>
                  <a:pt x="124" y="230"/>
                </a:cubicBezTo>
                <a:cubicBezTo>
                  <a:pt x="115" y="230"/>
                  <a:pt x="106" y="230"/>
                  <a:pt x="97" y="230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24"/>
                  <a:pt x="0" y="115"/>
                  <a:pt x="0" y="107"/>
                </a:cubicBezTo>
                <a:cubicBezTo>
                  <a:pt x="97" y="9"/>
                  <a:pt x="97" y="9"/>
                  <a:pt x="97" y="9"/>
                </a:cubicBezTo>
                <a:cubicBezTo>
                  <a:pt x="106" y="0"/>
                  <a:pt x="115" y="0"/>
                  <a:pt x="124" y="9"/>
                </a:cubicBezTo>
                <a:cubicBezTo>
                  <a:pt x="132" y="17"/>
                  <a:pt x="132" y="26"/>
                  <a:pt x="124" y="35"/>
                </a:cubicBezTo>
                <a:cubicBezTo>
                  <a:pt x="44" y="115"/>
                  <a:pt x="44" y="115"/>
                  <a:pt x="44" y="115"/>
                </a:cubicBezTo>
                <a:lnTo>
                  <a:pt x="124" y="20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79" name="Freeform 39"/>
          <p:cNvSpPr>
            <a:spLocks noChangeArrowheads="1"/>
          </p:cNvSpPr>
          <p:nvPr/>
        </p:nvSpPr>
        <p:spPr bwMode="auto">
          <a:xfrm>
            <a:off x="688975" y="2454275"/>
            <a:ext cx="103188" cy="58738"/>
          </a:xfrm>
          <a:custGeom>
            <a:avLst/>
            <a:gdLst>
              <a:gd name="T0" fmla="*/ 86731 w 232"/>
              <a:gd name="T1" fmla="*/ 3975 h 133"/>
              <a:gd name="T2" fmla="*/ 86731 w 232"/>
              <a:gd name="T3" fmla="*/ 3975 h 133"/>
              <a:gd name="T4" fmla="*/ 98740 w 232"/>
              <a:gd name="T5" fmla="*/ 3975 h 133"/>
              <a:gd name="T6" fmla="*/ 98740 w 232"/>
              <a:gd name="T7" fmla="*/ 11483 h 133"/>
              <a:gd name="T8" fmla="*/ 55597 w 232"/>
              <a:gd name="T9" fmla="*/ 54763 h 133"/>
              <a:gd name="T10" fmla="*/ 47591 w 232"/>
              <a:gd name="T11" fmla="*/ 54763 h 133"/>
              <a:gd name="T12" fmla="*/ 4003 w 232"/>
              <a:gd name="T13" fmla="*/ 11483 h 133"/>
              <a:gd name="T14" fmla="*/ 4003 w 232"/>
              <a:gd name="T15" fmla="*/ 3975 h 133"/>
              <a:gd name="T16" fmla="*/ 12009 w 232"/>
              <a:gd name="T17" fmla="*/ 3975 h 133"/>
              <a:gd name="T18" fmla="*/ 51594 w 232"/>
              <a:gd name="T19" fmla="*/ 34889 h 133"/>
              <a:gd name="T20" fmla="*/ 86731 w 232"/>
              <a:gd name="T21" fmla="*/ 3975 h 1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133">
                <a:moveTo>
                  <a:pt x="195" y="9"/>
                </a:moveTo>
                <a:lnTo>
                  <a:pt x="195" y="9"/>
                </a:lnTo>
                <a:cubicBezTo>
                  <a:pt x="204" y="0"/>
                  <a:pt x="213" y="0"/>
                  <a:pt x="222" y="9"/>
                </a:cubicBezTo>
                <a:cubicBezTo>
                  <a:pt x="231" y="9"/>
                  <a:pt x="231" y="26"/>
                  <a:pt x="222" y="26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125" y="132"/>
                  <a:pt x="107" y="132"/>
                  <a:pt x="107" y="124"/>
                </a:cubicBezTo>
                <a:cubicBezTo>
                  <a:pt x="9" y="26"/>
                  <a:pt x="9" y="26"/>
                  <a:pt x="9" y="26"/>
                </a:cubicBezTo>
                <a:cubicBezTo>
                  <a:pt x="0" y="26"/>
                  <a:pt x="0" y="9"/>
                  <a:pt x="9" y="9"/>
                </a:cubicBezTo>
                <a:cubicBezTo>
                  <a:pt x="9" y="0"/>
                  <a:pt x="27" y="0"/>
                  <a:pt x="27" y="9"/>
                </a:cubicBezTo>
                <a:cubicBezTo>
                  <a:pt x="116" y="79"/>
                  <a:pt x="116" y="79"/>
                  <a:pt x="116" y="79"/>
                </a:cubicBezTo>
                <a:lnTo>
                  <a:pt x="195" y="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80" name="Freeform 40"/>
          <p:cNvSpPr>
            <a:spLocks noChangeArrowheads="1"/>
          </p:cNvSpPr>
          <p:nvPr/>
        </p:nvSpPr>
        <p:spPr bwMode="auto">
          <a:xfrm>
            <a:off x="1127125" y="2454275"/>
            <a:ext cx="103188" cy="58738"/>
          </a:xfrm>
          <a:custGeom>
            <a:avLst/>
            <a:gdLst>
              <a:gd name="T0" fmla="*/ 12454 w 232"/>
              <a:gd name="T1" fmla="*/ 54763 h 133"/>
              <a:gd name="T2" fmla="*/ 12454 w 232"/>
              <a:gd name="T3" fmla="*/ 54763 h 133"/>
              <a:gd name="T4" fmla="*/ 4448 w 232"/>
              <a:gd name="T5" fmla="*/ 54763 h 133"/>
              <a:gd name="T6" fmla="*/ 4448 w 232"/>
              <a:gd name="T7" fmla="*/ 42839 h 133"/>
              <a:gd name="T8" fmla="*/ 47591 w 232"/>
              <a:gd name="T9" fmla="*/ 3975 h 133"/>
              <a:gd name="T10" fmla="*/ 55597 w 232"/>
              <a:gd name="T11" fmla="*/ 3975 h 133"/>
              <a:gd name="T12" fmla="*/ 98740 w 232"/>
              <a:gd name="T13" fmla="*/ 42839 h 133"/>
              <a:gd name="T14" fmla="*/ 98740 w 232"/>
              <a:gd name="T15" fmla="*/ 54763 h 133"/>
              <a:gd name="T16" fmla="*/ 87176 w 232"/>
              <a:gd name="T17" fmla="*/ 54763 h 133"/>
              <a:gd name="T18" fmla="*/ 51594 w 232"/>
              <a:gd name="T19" fmla="*/ 19432 h 133"/>
              <a:gd name="T20" fmla="*/ 12454 w 232"/>
              <a:gd name="T21" fmla="*/ 54763 h 1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133">
                <a:moveTo>
                  <a:pt x="28" y="124"/>
                </a:moveTo>
                <a:lnTo>
                  <a:pt x="28" y="124"/>
                </a:lnTo>
                <a:cubicBezTo>
                  <a:pt x="28" y="132"/>
                  <a:pt x="10" y="132"/>
                  <a:pt x="10" y="124"/>
                </a:cubicBezTo>
                <a:cubicBezTo>
                  <a:pt x="0" y="115"/>
                  <a:pt x="0" y="106"/>
                  <a:pt x="10" y="97"/>
                </a:cubicBezTo>
                <a:cubicBezTo>
                  <a:pt x="107" y="9"/>
                  <a:pt x="107" y="9"/>
                  <a:pt x="107" y="9"/>
                </a:cubicBezTo>
                <a:cubicBezTo>
                  <a:pt x="107" y="0"/>
                  <a:pt x="125" y="0"/>
                  <a:pt x="125" y="9"/>
                </a:cubicBezTo>
                <a:cubicBezTo>
                  <a:pt x="222" y="97"/>
                  <a:pt x="222" y="97"/>
                  <a:pt x="222" y="97"/>
                </a:cubicBezTo>
                <a:cubicBezTo>
                  <a:pt x="231" y="106"/>
                  <a:pt x="231" y="115"/>
                  <a:pt x="222" y="124"/>
                </a:cubicBezTo>
                <a:cubicBezTo>
                  <a:pt x="213" y="132"/>
                  <a:pt x="204" y="132"/>
                  <a:pt x="196" y="124"/>
                </a:cubicBezTo>
                <a:cubicBezTo>
                  <a:pt x="116" y="44"/>
                  <a:pt x="116" y="44"/>
                  <a:pt x="116" y="44"/>
                </a:cubicBezTo>
                <a:lnTo>
                  <a:pt x="28" y="12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81" name="Freeform 41"/>
          <p:cNvSpPr>
            <a:spLocks noChangeArrowheads="1"/>
          </p:cNvSpPr>
          <p:nvPr/>
        </p:nvSpPr>
        <p:spPr bwMode="auto">
          <a:xfrm>
            <a:off x="1584325" y="2430463"/>
            <a:ext cx="57150" cy="103187"/>
          </a:xfrm>
          <a:custGeom>
            <a:avLst/>
            <a:gdLst>
              <a:gd name="T0" fmla="*/ 3438 w 133"/>
              <a:gd name="T1" fmla="*/ 90733 h 232"/>
              <a:gd name="T2" fmla="*/ 3438 w 133"/>
              <a:gd name="T3" fmla="*/ 90733 h 232"/>
              <a:gd name="T4" fmla="*/ 3438 w 133"/>
              <a:gd name="T5" fmla="*/ 102742 h 232"/>
              <a:gd name="T6" fmla="*/ 15039 w 133"/>
              <a:gd name="T7" fmla="*/ 102742 h 232"/>
              <a:gd name="T8" fmla="*/ 56720 w 133"/>
              <a:gd name="T9" fmla="*/ 59155 h 232"/>
              <a:gd name="T10" fmla="*/ 56720 w 133"/>
              <a:gd name="T11" fmla="*/ 47591 h 232"/>
              <a:gd name="T12" fmla="*/ 15039 w 133"/>
              <a:gd name="T13" fmla="*/ 4448 h 232"/>
              <a:gd name="T14" fmla="*/ 3438 w 133"/>
              <a:gd name="T15" fmla="*/ 4448 h 232"/>
              <a:gd name="T16" fmla="*/ 3438 w 133"/>
              <a:gd name="T17" fmla="*/ 16012 h 232"/>
              <a:gd name="T18" fmla="*/ 37814 w 133"/>
              <a:gd name="T19" fmla="*/ 51594 h 232"/>
              <a:gd name="T20" fmla="*/ 3438 w 133"/>
              <a:gd name="T21" fmla="*/ 90733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232">
                <a:moveTo>
                  <a:pt x="8" y="204"/>
                </a:moveTo>
                <a:lnTo>
                  <a:pt x="8" y="204"/>
                </a:lnTo>
                <a:cubicBezTo>
                  <a:pt x="0" y="213"/>
                  <a:pt x="0" y="222"/>
                  <a:pt x="8" y="231"/>
                </a:cubicBezTo>
                <a:cubicBezTo>
                  <a:pt x="17" y="231"/>
                  <a:pt x="26" y="231"/>
                  <a:pt x="35" y="231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25"/>
                  <a:pt x="132" y="116"/>
                  <a:pt x="132" y="107"/>
                </a:cubicBezTo>
                <a:cubicBezTo>
                  <a:pt x="35" y="10"/>
                  <a:pt x="35" y="10"/>
                  <a:pt x="35" y="10"/>
                </a:cubicBezTo>
                <a:cubicBezTo>
                  <a:pt x="26" y="0"/>
                  <a:pt x="17" y="0"/>
                  <a:pt x="8" y="10"/>
                </a:cubicBezTo>
                <a:cubicBezTo>
                  <a:pt x="0" y="18"/>
                  <a:pt x="0" y="27"/>
                  <a:pt x="8" y="36"/>
                </a:cubicBezTo>
                <a:cubicBezTo>
                  <a:pt x="88" y="116"/>
                  <a:pt x="88" y="116"/>
                  <a:pt x="88" y="116"/>
                </a:cubicBezTo>
                <a:lnTo>
                  <a:pt x="8" y="20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82" name="Freeform 42"/>
          <p:cNvSpPr>
            <a:spLocks noChangeArrowheads="1"/>
          </p:cNvSpPr>
          <p:nvPr/>
        </p:nvSpPr>
        <p:spPr bwMode="auto">
          <a:xfrm>
            <a:off x="3314700" y="2387600"/>
            <a:ext cx="103188" cy="192088"/>
          </a:xfrm>
          <a:custGeom>
            <a:avLst/>
            <a:gdLst>
              <a:gd name="T0" fmla="*/ 4448 w 232"/>
              <a:gd name="T1" fmla="*/ 176191 h 435"/>
              <a:gd name="T2" fmla="*/ 4448 w 232"/>
              <a:gd name="T3" fmla="*/ 176191 h 435"/>
              <a:gd name="T4" fmla="*/ 4448 w 232"/>
              <a:gd name="T5" fmla="*/ 188114 h 435"/>
              <a:gd name="T6" fmla="*/ 12454 w 232"/>
              <a:gd name="T7" fmla="*/ 188114 h 435"/>
              <a:gd name="T8" fmla="*/ 98740 w 232"/>
              <a:gd name="T9" fmla="*/ 101564 h 435"/>
              <a:gd name="T10" fmla="*/ 98740 w 232"/>
              <a:gd name="T11" fmla="*/ 90083 h 435"/>
              <a:gd name="T12" fmla="*/ 12454 w 232"/>
              <a:gd name="T13" fmla="*/ 3974 h 435"/>
              <a:gd name="T14" fmla="*/ 4448 w 232"/>
              <a:gd name="T15" fmla="*/ 3974 h 435"/>
              <a:gd name="T16" fmla="*/ 4448 w 232"/>
              <a:gd name="T17" fmla="*/ 15897 h 435"/>
              <a:gd name="T18" fmla="*/ 83173 w 232"/>
              <a:gd name="T19" fmla="*/ 94057 h 435"/>
              <a:gd name="T20" fmla="*/ 4448 w 232"/>
              <a:gd name="T21" fmla="*/ 176191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435">
                <a:moveTo>
                  <a:pt x="10" y="399"/>
                </a:moveTo>
                <a:lnTo>
                  <a:pt x="10" y="399"/>
                </a:lnTo>
                <a:cubicBezTo>
                  <a:pt x="0" y="408"/>
                  <a:pt x="0" y="417"/>
                  <a:pt x="10" y="426"/>
                </a:cubicBezTo>
                <a:cubicBezTo>
                  <a:pt x="10" y="434"/>
                  <a:pt x="28" y="434"/>
                  <a:pt x="28" y="426"/>
                </a:cubicBezTo>
                <a:cubicBezTo>
                  <a:pt x="222" y="230"/>
                  <a:pt x="222" y="230"/>
                  <a:pt x="222" y="230"/>
                </a:cubicBezTo>
                <a:cubicBezTo>
                  <a:pt x="231" y="222"/>
                  <a:pt x="231" y="213"/>
                  <a:pt x="222" y="204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0"/>
                  <a:pt x="10" y="0"/>
                  <a:pt x="10" y="9"/>
                </a:cubicBezTo>
                <a:cubicBezTo>
                  <a:pt x="0" y="17"/>
                  <a:pt x="0" y="26"/>
                  <a:pt x="10" y="36"/>
                </a:cubicBezTo>
                <a:cubicBezTo>
                  <a:pt x="187" y="213"/>
                  <a:pt x="187" y="213"/>
                  <a:pt x="187" y="213"/>
                </a:cubicBezTo>
                <a:lnTo>
                  <a:pt x="10" y="399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83" name="Freeform 43"/>
          <p:cNvSpPr>
            <a:spLocks noChangeArrowheads="1"/>
          </p:cNvSpPr>
          <p:nvPr/>
        </p:nvSpPr>
        <p:spPr bwMode="auto">
          <a:xfrm>
            <a:off x="2833688" y="2430463"/>
            <a:ext cx="188912" cy="103187"/>
          </a:xfrm>
          <a:custGeom>
            <a:avLst/>
            <a:gdLst>
              <a:gd name="T0" fmla="*/ 176082 w 427"/>
              <a:gd name="T1" fmla="*/ 102742 h 232"/>
              <a:gd name="T2" fmla="*/ 176082 w 427"/>
              <a:gd name="T3" fmla="*/ 102742 h 232"/>
              <a:gd name="T4" fmla="*/ 184045 w 427"/>
              <a:gd name="T5" fmla="*/ 102742 h 232"/>
              <a:gd name="T6" fmla="*/ 184045 w 427"/>
              <a:gd name="T7" fmla="*/ 90733 h 232"/>
              <a:gd name="T8" fmla="*/ 98217 w 427"/>
              <a:gd name="T9" fmla="*/ 4448 h 232"/>
              <a:gd name="T10" fmla="*/ 90253 w 427"/>
              <a:gd name="T11" fmla="*/ 4448 h 232"/>
              <a:gd name="T12" fmla="*/ 0 w 427"/>
              <a:gd name="T13" fmla="*/ 90733 h 232"/>
              <a:gd name="T14" fmla="*/ 0 w 427"/>
              <a:gd name="T15" fmla="*/ 102742 h 232"/>
              <a:gd name="T16" fmla="*/ 11503 w 427"/>
              <a:gd name="T17" fmla="*/ 102742 h 232"/>
              <a:gd name="T18" fmla="*/ 94235 w 427"/>
              <a:gd name="T19" fmla="*/ 24018 h 232"/>
              <a:gd name="T20" fmla="*/ 176082 w 427"/>
              <a:gd name="T21" fmla="*/ 102742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7" h="232">
                <a:moveTo>
                  <a:pt x="398" y="231"/>
                </a:moveTo>
                <a:lnTo>
                  <a:pt x="398" y="231"/>
                </a:lnTo>
                <a:lnTo>
                  <a:pt x="416" y="231"/>
                </a:lnTo>
                <a:cubicBezTo>
                  <a:pt x="426" y="222"/>
                  <a:pt x="426" y="213"/>
                  <a:pt x="416" y="204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0"/>
                  <a:pt x="204" y="0"/>
                  <a:pt x="204" y="10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13"/>
                  <a:pt x="0" y="222"/>
                  <a:pt x="0" y="231"/>
                </a:cubicBezTo>
                <a:cubicBezTo>
                  <a:pt x="9" y="231"/>
                  <a:pt x="18" y="231"/>
                  <a:pt x="26" y="231"/>
                </a:cubicBezTo>
                <a:cubicBezTo>
                  <a:pt x="213" y="54"/>
                  <a:pt x="213" y="54"/>
                  <a:pt x="213" y="54"/>
                </a:cubicBezTo>
                <a:lnTo>
                  <a:pt x="398" y="231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84" name="Freeform 44"/>
          <p:cNvSpPr>
            <a:spLocks noChangeArrowheads="1"/>
          </p:cNvSpPr>
          <p:nvPr/>
        </p:nvSpPr>
        <p:spPr bwMode="auto">
          <a:xfrm>
            <a:off x="2397125" y="2430463"/>
            <a:ext cx="187325" cy="103187"/>
          </a:xfrm>
          <a:custGeom>
            <a:avLst/>
            <a:gdLst>
              <a:gd name="T0" fmla="*/ 11433 w 426"/>
              <a:gd name="T1" fmla="*/ 4448 h 232"/>
              <a:gd name="T2" fmla="*/ 11433 w 426"/>
              <a:gd name="T3" fmla="*/ 4448 h 232"/>
              <a:gd name="T4" fmla="*/ 0 w 426"/>
              <a:gd name="T5" fmla="*/ 4448 h 232"/>
              <a:gd name="T6" fmla="*/ 0 w 426"/>
              <a:gd name="T7" fmla="*/ 16012 h 232"/>
              <a:gd name="T8" fmla="*/ 89265 w 426"/>
              <a:gd name="T9" fmla="*/ 102742 h 232"/>
              <a:gd name="T10" fmla="*/ 97180 w 426"/>
              <a:gd name="T11" fmla="*/ 102742 h 232"/>
              <a:gd name="T12" fmla="*/ 182928 w 426"/>
              <a:gd name="T13" fmla="*/ 16012 h 232"/>
              <a:gd name="T14" fmla="*/ 182928 w 426"/>
              <a:gd name="T15" fmla="*/ 4448 h 232"/>
              <a:gd name="T16" fmla="*/ 175013 w 426"/>
              <a:gd name="T17" fmla="*/ 4448 h 232"/>
              <a:gd name="T18" fmla="*/ 93663 w 426"/>
              <a:gd name="T19" fmla="*/ 82728 h 232"/>
              <a:gd name="T20" fmla="*/ 11433 w 426"/>
              <a:gd name="T21" fmla="*/ 4448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6" h="232">
                <a:moveTo>
                  <a:pt x="26" y="10"/>
                </a:moveTo>
                <a:lnTo>
                  <a:pt x="26" y="10"/>
                </a:lnTo>
                <a:cubicBezTo>
                  <a:pt x="17" y="0"/>
                  <a:pt x="9" y="0"/>
                  <a:pt x="0" y="10"/>
                </a:cubicBezTo>
                <a:cubicBezTo>
                  <a:pt x="0" y="18"/>
                  <a:pt x="0" y="27"/>
                  <a:pt x="0" y="36"/>
                </a:cubicBezTo>
                <a:cubicBezTo>
                  <a:pt x="203" y="231"/>
                  <a:pt x="203" y="231"/>
                  <a:pt x="203" y="231"/>
                </a:cubicBezTo>
                <a:lnTo>
                  <a:pt x="221" y="231"/>
                </a:lnTo>
                <a:cubicBezTo>
                  <a:pt x="416" y="36"/>
                  <a:pt x="416" y="36"/>
                  <a:pt x="416" y="36"/>
                </a:cubicBezTo>
                <a:cubicBezTo>
                  <a:pt x="425" y="27"/>
                  <a:pt x="425" y="18"/>
                  <a:pt x="416" y="10"/>
                </a:cubicBezTo>
                <a:cubicBezTo>
                  <a:pt x="416" y="0"/>
                  <a:pt x="398" y="0"/>
                  <a:pt x="398" y="10"/>
                </a:cubicBezTo>
                <a:cubicBezTo>
                  <a:pt x="213" y="186"/>
                  <a:pt x="213" y="186"/>
                  <a:pt x="213" y="186"/>
                </a:cubicBezTo>
                <a:lnTo>
                  <a:pt x="26" y="1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28" name="Freeform 88"/>
          <p:cNvSpPr>
            <a:spLocks noChangeArrowheads="1"/>
          </p:cNvSpPr>
          <p:nvPr/>
        </p:nvSpPr>
        <p:spPr bwMode="auto">
          <a:xfrm>
            <a:off x="2036763" y="2852738"/>
            <a:ext cx="33337" cy="30162"/>
          </a:xfrm>
          <a:custGeom>
            <a:avLst/>
            <a:gdLst>
              <a:gd name="T0" fmla="*/ 16440 w 73"/>
              <a:gd name="T1" fmla="*/ 29737 h 71"/>
              <a:gd name="T2" fmla="*/ 16440 w 73"/>
              <a:gd name="T3" fmla="*/ 29737 h 71"/>
              <a:gd name="T4" fmla="*/ 32880 w 73"/>
              <a:gd name="T5" fmla="*/ 14869 h 71"/>
              <a:gd name="T6" fmla="*/ 16440 w 73"/>
              <a:gd name="T7" fmla="*/ 0 h 71"/>
              <a:gd name="T8" fmla="*/ 0 w 73"/>
              <a:gd name="T9" fmla="*/ 14869 h 71"/>
              <a:gd name="T10" fmla="*/ 16440 w 73"/>
              <a:gd name="T11" fmla="*/ 29737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3" h="71">
                <a:moveTo>
                  <a:pt x="36" y="70"/>
                </a:moveTo>
                <a:lnTo>
                  <a:pt x="36" y="70"/>
                </a:lnTo>
                <a:cubicBezTo>
                  <a:pt x="53" y="70"/>
                  <a:pt x="72" y="53"/>
                  <a:pt x="72" y="35"/>
                </a:cubicBezTo>
                <a:cubicBezTo>
                  <a:pt x="72" y="9"/>
                  <a:pt x="53" y="0"/>
                  <a:pt x="36" y="0"/>
                </a:cubicBezTo>
                <a:cubicBezTo>
                  <a:pt x="9" y="0"/>
                  <a:pt x="0" y="9"/>
                  <a:pt x="0" y="35"/>
                </a:cubicBezTo>
                <a:cubicBezTo>
                  <a:pt x="0" y="53"/>
                  <a:pt x="9" y="70"/>
                  <a:pt x="36" y="7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29" name="Freeform 89"/>
          <p:cNvSpPr>
            <a:spLocks noChangeArrowheads="1"/>
          </p:cNvSpPr>
          <p:nvPr/>
        </p:nvSpPr>
        <p:spPr bwMode="auto">
          <a:xfrm>
            <a:off x="2025650" y="2887663"/>
            <a:ext cx="53975" cy="103187"/>
          </a:xfrm>
          <a:custGeom>
            <a:avLst/>
            <a:gdLst>
              <a:gd name="T0" fmla="*/ 46575 w 124"/>
              <a:gd name="T1" fmla="*/ 0 h 232"/>
              <a:gd name="T2" fmla="*/ 46575 w 124"/>
              <a:gd name="T3" fmla="*/ 0 h 232"/>
              <a:gd name="T4" fmla="*/ 3918 w 124"/>
              <a:gd name="T5" fmla="*/ 0 h 232"/>
              <a:gd name="T6" fmla="*/ 0 w 124"/>
              <a:gd name="T7" fmla="*/ 0 h 232"/>
              <a:gd name="T8" fmla="*/ 0 w 124"/>
              <a:gd name="T9" fmla="*/ 8006 h 232"/>
              <a:gd name="T10" fmla="*/ 0 w 124"/>
              <a:gd name="T11" fmla="*/ 51149 h 232"/>
              <a:gd name="T12" fmla="*/ 11317 w 124"/>
              <a:gd name="T13" fmla="*/ 51149 h 232"/>
              <a:gd name="T14" fmla="*/ 11317 w 124"/>
              <a:gd name="T15" fmla="*/ 102742 h 232"/>
              <a:gd name="T16" fmla="*/ 42658 w 124"/>
              <a:gd name="T17" fmla="*/ 102742 h 232"/>
              <a:gd name="T18" fmla="*/ 42658 w 124"/>
              <a:gd name="T19" fmla="*/ 51149 h 232"/>
              <a:gd name="T20" fmla="*/ 53540 w 124"/>
              <a:gd name="T21" fmla="*/ 51149 h 232"/>
              <a:gd name="T22" fmla="*/ 53540 w 124"/>
              <a:gd name="T23" fmla="*/ 8006 h 232"/>
              <a:gd name="T24" fmla="*/ 53540 w 124"/>
              <a:gd name="T25" fmla="*/ 0 h 232"/>
              <a:gd name="T26" fmla="*/ 46575 w 124"/>
              <a:gd name="T27" fmla="*/ 0 h 2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4" h="232">
                <a:moveTo>
                  <a:pt x="107" y="0"/>
                </a:moveTo>
                <a:lnTo>
                  <a:pt x="107" y="0"/>
                </a:ln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0" y="0"/>
                </a:cubicBezTo>
                <a:cubicBezTo>
                  <a:pt x="0" y="9"/>
                  <a:pt x="0" y="9"/>
                  <a:pt x="0" y="18"/>
                </a:cubicBezTo>
                <a:cubicBezTo>
                  <a:pt x="0" y="115"/>
                  <a:pt x="0" y="115"/>
                  <a:pt x="0" y="115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98" y="231"/>
                  <a:pt x="98" y="231"/>
                  <a:pt x="98" y="231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9"/>
                  <a:pt x="123" y="9"/>
                  <a:pt x="123" y="0"/>
                </a:cubicBezTo>
                <a:cubicBezTo>
                  <a:pt x="115" y="0"/>
                  <a:pt x="115" y="0"/>
                  <a:pt x="107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30" name="Freeform 90"/>
          <p:cNvSpPr>
            <a:spLocks noChangeArrowheads="1"/>
          </p:cNvSpPr>
          <p:nvPr/>
        </p:nvSpPr>
        <p:spPr bwMode="auto">
          <a:xfrm>
            <a:off x="1509713" y="2813050"/>
            <a:ext cx="212725" cy="212725"/>
          </a:xfrm>
          <a:custGeom>
            <a:avLst/>
            <a:gdLst>
              <a:gd name="T0" fmla="*/ 105919 w 480"/>
              <a:gd name="T1" fmla="*/ 3553 h 479"/>
              <a:gd name="T2" fmla="*/ 105919 w 480"/>
              <a:gd name="T3" fmla="*/ 3553 h 479"/>
              <a:gd name="T4" fmla="*/ 0 w 480"/>
              <a:gd name="T5" fmla="*/ 110137 h 479"/>
              <a:gd name="T6" fmla="*/ 105919 w 480"/>
              <a:gd name="T7" fmla="*/ 212281 h 479"/>
              <a:gd name="T8" fmla="*/ 212282 w 480"/>
              <a:gd name="T9" fmla="*/ 106140 h 479"/>
              <a:gd name="T10" fmla="*/ 105919 w 480"/>
              <a:gd name="T11" fmla="*/ 3553 h 479"/>
              <a:gd name="T12" fmla="*/ 105919 w 480"/>
              <a:gd name="T13" fmla="*/ 192740 h 479"/>
              <a:gd name="T14" fmla="*/ 105919 w 480"/>
              <a:gd name="T15" fmla="*/ 192740 h 479"/>
              <a:gd name="T16" fmla="*/ 23488 w 480"/>
              <a:gd name="T17" fmla="*/ 110137 h 479"/>
              <a:gd name="T18" fmla="*/ 105919 w 480"/>
              <a:gd name="T19" fmla="*/ 23537 h 479"/>
              <a:gd name="T20" fmla="*/ 188793 w 480"/>
              <a:gd name="T21" fmla="*/ 106140 h 479"/>
              <a:gd name="T22" fmla="*/ 105919 w 480"/>
              <a:gd name="T23" fmla="*/ 192740 h 479"/>
              <a:gd name="T24" fmla="*/ 78442 w 480"/>
              <a:gd name="T25" fmla="*/ 125681 h 479"/>
              <a:gd name="T26" fmla="*/ 78442 w 480"/>
              <a:gd name="T27" fmla="*/ 125681 h 479"/>
              <a:gd name="T28" fmla="*/ 70908 w 480"/>
              <a:gd name="T29" fmla="*/ 121684 h 479"/>
              <a:gd name="T30" fmla="*/ 66920 w 480"/>
              <a:gd name="T31" fmla="*/ 106140 h 479"/>
              <a:gd name="T32" fmla="*/ 78442 w 480"/>
              <a:gd name="T33" fmla="*/ 90597 h 479"/>
              <a:gd name="T34" fmla="*/ 86420 w 480"/>
              <a:gd name="T35" fmla="*/ 90597 h 479"/>
              <a:gd name="T36" fmla="*/ 90408 w 480"/>
              <a:gd name="T37" fmla="*/ 98147 h 479"/>
              <a:gd name="T38" fmla="*/ 105919 w 480"/>
              <a:gd name="T39" fmla="*/ 90597 h 479"/>
              <a:gd name="T40" fmla="*/ 78442 w 480"/>
              <a:gd name="T41" fmla="*/ 74609 h 479"/>
              <a:gd name="T42" fmla="*/ 54954 w 480"/>
              <a:gd name="T43" fmla="*/ 86600 h 479"/>
              <a:gd name="T44" fmla="*/ 47420 w 480"/>
              <a:gd name="T45" fmla="*/ 106140 h 479"/>
              <a:gd name="T46" fmla="*/ 54954 w 480"/>
              <a:gd name="T47" fmla="*/ 129678 h 479"/>
              <a:gd name="T48" fmla="*/ 78442 w 480"/>
              <a:gd name="T49" fmla="*/ 137672 h 479"/>
              <a:gd name="T50" fmla="*/ 94397 w 480"/>
              <a:gd name="T51" fmla="*/ 133675 h 479"/>
              <a:gd name="T52" fmla="*/ 105919 w 480"/>
              <a:gd name="T53" fmla="*/ 121684 h 479"/>
              <a:gd name="T54" fmla="*/ 94397 w 480"/>
              <a:gd name="T55" fmla="*/ 117687 h 479"/>
              <a:gd name="T56" fmla="*/ 78442 w 480"/>
              <a:gd name="T57" fmla="*/ 125681 h 479"/>
              <a:gd name="T58" fmla="*/ 137385 w 480"/>
              <a:gd name="T59" fmla="*/ 125681 h 479"/>
              <a:gd name="T60" fmla="*/ 137385 w 480"/>
              <a:gd name="T61" fmla="*/ 125681 h 479"/>
              <a:gd name="T62" fmla="*/ 129408 w 480"/>
              <a:gd name="T63" fmla="*/ 121684 h 479"/>
              <a:gd name="T64" fmla="*/ 125862 w 480"/>
              <a:gd name="T65" fmla="*/ 106140 h 479"/>
              <a:gd name="T66" fmla="*/ 137385 w 480"/>
              <a:gd name="T67" fmla="*/ 90597 h 479"/>
              <a:gd name="T68" fmla="*/ 145362 w 480"/>
              <a:gd name="T69" fmla="*/ 90597 h 479"/>
              <a:gd name="T70" fmla="*/ 149351 w 480"/>
              <a:gd name="T71" fmla="*/ 98147 h 479"/>
              <a:gd name="T72" fmla="*/ 164862 w 480"/>
              <a:gd name="T73" fmla="*/ 90597 h 479"/>
              <a:gd name="T74" fmla="*/ 137385 w 480"/>
              <a:gd name="T75" fmla="*/ 74609 h 479"/>
              <a:gd name="T76" fmla="*/ 113897 w 480"/>
              <a:gd name="T77" fmla="*/ 86600 h 479"/>
              <a:gd name="T78" fmla="*/ 105919 w 480"/>
              <a:gd name="T79" fmla="*/ 106140 h 479"/>
              <a:gd name="T80" fmla="*/ 113897 w 480"/>
              <a:gd name="T81" fmla="*/ 129678 h 479"/>
              <a:gd name="T82" fmla="*/ 137385 w 480"/>
              <a:gd name="T83" fmla="*/ 137672 h 479"/>
              <a:gd name="T84" fmla="*/ 153339 w 480"/>
              <a:gd name="T85" fmla="*/ 133675 h 479"/>
              <a:gd name="T86" fmla="*/ 164862 w 480"/>
              <a:gd name="T87" fmla="*/ 121684 h 479"/>
              <a:gd name="T88" fmla="*/ 149351 w 480"/>
              <a:gd name="T89" fmla="*/ 117687 h 479"/>
              <a:gd name="T90" fmla="*/ 137385 w 480"/>
              <a:gd name="T91" fmla="*/ 125681 h 47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80" h="479">
                <a:moveTo>
                  <a:pt x="239" y="8"/>
                </a:moveTo>
                <a:lnTo>
                  <a:pt x="239" y="8"/>
                </a:lnTo>
                <a:cubicBezTo>
                  <a:pt x="107" y="8"/>
                  <a:pt x="0" y="115"/>
                  <a:pt x="0" y="248"/>
                </a:cubicBezTo>
                <a:cubicBezTo>
                  <a:pt x="0" y="381"/>
                  <a:pt x="107" y="478"/>
                  <a:pt x="239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63" y="0"/>
                  <a:pt x="239" y="8"/>
                </a:cubicBezTo>
                <a:close/>
                <a:moveTo>
                  <a:pt x="239" y="434"/>
                </a:moveTo>
                <a:lnTo>
                  <a:pt x="239" y="434"/>
                </a:lnTo>
                <a:cubicBezTo>
                  <a:pt x="133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7" y="53"/>
                  <a:pt x="426" y="133"/>
                  <a:pt x="426" y="239"/>
                </a:cubicBezTo>
                <a:cubicBezTo>
                  <a:pt x="426" y="346"/>
                  <a:pt x="346" y="425"/>
                  <a:pt x="239" y="434"/>
                </a:cubicBezTo>
                <a:close/>
                <a:moveTo>
                  <a:pt x="177" y="283"/>
                </a:moveTo>
                <a:lnTo>
                  <a:pt x="177" y="283"/>
                </a:lnTo>
                <a:cubicBezTo>
                  <a:pt x="169" y="283"/>
                  <a:pt x="160" y="283"/>
                  <a:pt x="160" y="274"/>
                </a:cubicBezTo>
                <a:cubicBezTo>
                  <a:pt x="151" y="265"/>
                  <a:pt x="151" y="257"/>
                  <a:pt x="151" y="239"/>
                </a:cubicBezTo>
                <a:cubicBezTo>
                  <a:pt x="151" y="212"/>
                  <a:pt x="160" y="204"/>
                  <a:pt x="177" y="204"/>
                </a:cubicBezTo>
                <a:cubicBezTo>
                  <a:pt x="186" y="204"/>
                  <a:pt x="186" y="204"/>
                  <a:pt x="195" y="204"/>
                </a:cubicBezTo>
                <a:cubicBezTo>
                  <a:pt x="195" y="212"/>
                  <a:pt x="204" y="212"/>
                  <a:pt x="204" y="221"/>
                </a:cubicBezTo>
                <a:cubicBezTo>
                  <a:pt x="239" y="204"/>
                  <a:pt x="239" y="204"/>
                  <a:pt x="239" y="204"/>
                </a:cubicBezTo>
                <a:cubicBezTo>
                  <a:pt x="222" y="186"/>
                  <a:pt x="204" y="168"/>
                  <a:pt x="177" y="168"/>
                </a:cubicBezTo>
                <a:cubicBezTo>
                  <a:pt x="160" y="168"/>
                  <a:pt x="142" y="177"/>
                  <a:pt x="124" y="195"/>
                </a:cubicBezTo>
                <a:cubicBezTo>
                  <a:pt x="116" y="204"/>
                  <a:pt x="107" y="221"/>
                  <a:pt x="107" y="239"/>
                </a:cubicBezTo>
                <a:cubicBezTo>
                  <a:pt x="107" y="265"/>
                  <a:pt x="116" y="283"/>
                  <a:pt x="124" y="292"/>
                </a:cubicBezTo>
                <a:cubicBezTo>
                  <a:pt x="142" y="310"/>
                  <a:pt x="160" y="310"/>
                  <a:pt x="177" y="310"/>
                </a:cubicBezTo>
                <a:cubicBezTo>
                  <a:pt x="186" y="310"/>
                  <a:pt x="204" y="310"/>
                  <a:pt x="213" y="301"/>
                </a:cubicBezTo>
                <a:cubicBezTo>
                  <a:pt x="222" y="301"/>
                  <a:pt x="230" y="292"/>
                  <a:pt x="239" y="274"/>
                </a:cubicBezTo>
                <a:cubicBezTo>
                  <a:pt x="213" y="265"/>
                  <a:pt x="213" y="265"/>
                  <a:pt x="213" y="265"/>
                </a:cubicBezTo>
                <a:cubicBezTo>
                  <a:pt x="204" y="274"/>
                  <a:pt x="195" y="283"/>
                  <a:pt x="177" y="283"/>
                </a:cubicBezTo>
                <a:close/>
                <a:moveTo>
                  <a:pt x="310" y="283"/>
                </a:moveTo>
                <a:lnTo>
                  <a:pt x="310" y="283"/>
                </a:lnTo>
                <a:cubicBezTo>
                  <a:pt x="301" y="283"/>
                  <a:pt x="292" y="283"/>
                  <a:pt x="292" y="274"/>
                </a:cubicBezTo>
                <a:cubicBezTo>
                  <a:pt x="284" y="265"/>
                  <a:pt x="284" y="257"/>
                  <a:pt x="284" y="239"/>
                </a:cubicBezTo>
                <a:cubicBezTo>
                  <a:pt x="284" y="212"/>
                  <a:pt x="292" y="204"/>
                  <a:pt x="310" y="204"/>
                </a:cubicBezTo>
                <a:cubicBezTo>
                  <a:pt x="319" y="204"/>
                  <a:pt x="319" y="204"/>
                  <a:pt x="328" y="204"/>
                </a:cubicBezTo>
                <a:cubicBezTo>
                  <a:pt x="328" y="212"/>
                  <a:pt x="337" y="212"/>
                  <a:pt x="337" y="221"/>
                </a:cubicBezTo>
                <a:cubicBezTo>
                  <a:pt x="372" y="204"/>
                  <a:pt x="372" y="204"/>
                  <a:pt x="372" y="204"/>
                </a:cubicBezTo>
                <a:cubicBezTo>
                  <a:pt x="355" y="186"/>
                  <a:pt x="337" y="168"/>
                  <a:pt x="310" y="168"/>
                </a:cubicBezTo>
                <a:cubicBezTo>
                  <a:pt x="292" y="168"/>
                  <a:pt x="275" y="177"/>
                  <a:pt x="257" y="195"/>
                </a:cubicBezTo>
                <a:cubicBezTo>
                  <a:pt x="248" y="204"/>
                  <a:pt x="239" y="221"/>
                  <a:pt x="239" y="239"/>
                </a:cubicBezTo>
                <a:cubicBezTo>
                  <a:pt x="239" y="265"/>
                  <a:pt x="248" y="283"/>
                  <a:pt x="257" y="292"/>
                </a:cubicBezTo>
                <a:cubicBezTo>
                  <a:pt x="275" y="310"/>
                  <a:pt x="292" y="310"/>
                  <a:pt x="310" y="310"/>
                </a:cubicBezTo>
                <a:cubicBezTo>
                  <a:pt x="319" y="310"/>
                  <a:pt x="337" y="310"/>
                  <a:pt x="346" y="301"/>
                </a:cubicBezTo>
                <a:cubicBezTo>
                  <a:pt x="355" y="301"/>
                  <a:pt x="363" y="292"/>
                  <a:pt x="372" y="274"/>
                </a:cubicBezTo>
                <a:cubicBezTo>
                  <a:pt x="337" y="265"/>
                  <a:pt x="337" y="265"/>
                  <a:pt x="337" y="265"/>
                </a:cubicBezTo>
                <a:cubicBezTo>
                  <a:pt x="337" y="274"/>
                  <a:pt x="328" y="283"/>
                  <a:pt x="310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31" name="Freeform 91"/>
          <p:cNvSpPr>
            <a:spLocks noChangeArrowheads="1"/>
          </p:cNvSpPr>
          <p:nvPr/>
        </p:nvSpPr>
        <p:spPr bwMode="auto">
          <a:xfrm>
            <a:off x="701675" y="1069975"/>
            <a:ext cx="77788" cy="200025"/>
          </a:xfrm>
          <a:custGeom>
            <a:avLst/>
            <a:gdLst>
              <a:gd name="T0" fmla="*/ 65989 w 178"/>
              <a:gd name="T1" fmla="*/ 0 h 454"/>
              <a:gd name="T2" fmla="*/ 65989 w 178"/>
              <a:gd name="T3" fmla="*/ 0 h 454"/>
              <a:gd name="T4" fmla="*/ 7866 w 178"/>
              <a:gd name="T5" fmla="*/ 0 h 454"/>
              <a:gd name="T6" fmla="*/ 0 w 178"/>
              <a:gd name="T7" fmla="*/ 12336 h 454"/>
              <a:gd name="T8" fmla="*/ 0 w 178"/>
              <a:gd name="T9" fmla="*/ 199584 h 454"/>
              <a:gd name="T10" fmla="*/ 38894 w 178"/>
              <a:gd name="T11" fmla="*/ 156407 h 454"/>
              <a:gd name="T12" fmla="*/ 77351 w 178"/>
              <a:gd name="T13" fmla="*/ 199584 h 454"/>
              <a:gd name="T14" fmla="*/ 77351 w 178"/>
              <a:gd name="T15" fmla="*/ 12336 h 454"/>
              <a:gd name="T16" fmla="*/ 65989 w 178"/>
              <a:gd name="T17" fmla="*/ 0 h 45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8" h="454">
                <a:moveTo>
                  <a:pt x="151" y="0"/>
                </a:moveTo>
                <a:lnTo>
                  <a:pt x="151" y="0"/>
                </a:ln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10"/>
                  <a:pt x="0" y="28"/>
                </a:cubicBezTo>
                <a:cubicBezTo>
                  <a:pt x="0" y="453"/>
                  <a:pt x="0" y="453"/>
                  <a:pt x="0" y="453"/>
                </a:cubicBezTo>
                <a:cubicBezTo>
                  <a:pt x="89" y="355"/>
                  <a:pt x="89" y="355"/>
                  <a:pt x="89" y="355"/>
                </a:cubicBezTo>
                <a:cubicBezTo>
                  <a:pt x="177" y="453"/>
                  <a:pt x="177" y="453"/>
                  <a:pt x="177" y="453"/>
                </a:cubicBezTo>
                <a:cubicBezTo>
                  <a:pt x="177" y="28"/>
                  <a:pt x="177" y="28"/>
                  <a:pt x="177" y="28"/>
                </a:cubicBezTo>
                <a:cubicBezTo>
                  <a:pt x="177" y="10"/>
                  <a:pt x="168" y="0"/>
                  <a:pt x="151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32" name="Freeform 92"/>
          <p:cNvSpPr>
            <a:spLocks noChangeArrowheads="1"/>
          </p:cNvSpPr>
          <p:nvPr/>
        </p:nvSpPr>
        <p:spPr bwMode="auto">
          <a:xfrm>
            <a:off x="1517650" y="1069975"/>
            <a:ext cx="196850" cy="200025"/>
          </a:xfrm>
          <a:custGeom>
            <a:avLst/>
            <a:gdLst>
              <a:gd name="T0" fmla="*/ 74484 w 444"/>
              <a:gd name="T1" fmla="*/ 125126 h 454"/>
              <a:gd name="T2" fmla="*/ 74484 w 444"/>
              <a:gd name="T3" fmla="*/ 125126 h 454"/>
              <a:gd name="T4" fmla="*/ 31035 w 444"/>
              <a:gd name="T5" fmla="*/ 105740 h 454"/>
              <a:gd name="T6" fmla="*/ 31035 w 444"/>
              <a:gd name="T7" fmla="*/ 121161 h 454"/>
              <a:gd name="T8" fmla="*/ 74484 w 444"/>
              <a:gd name="T9" fmla="*/ 137022 h 454"/>
              <a:gd name="T10" fmla="*/ 74484 w 444"/>
              <a:gd name="T11" fmla="*/ 125126 h 454"/>
              <a:gd name="T12" fmla="*/ 74484 w 444"/>
              <a:gd name="T13" fmla="*/ 78424 h 454"/>
              <a:gd name="T14" fmla="*/ 74484 w 444"/>
              <a:gd name="T15" fmla="*/ 78424 h 454"/>
              <a:gd name="T16" fmla="*/ 31035 w 444"/>
              <a:gd name="T17" fmla="*/ 63003 h 454"/>
              <a:gd name="T18" fmla="*/ 31035 w 444"/>
              <a:gd name="T19" fmla="*/ 74459 h 454"/>
              <a:gd name="T20" fmla="*/ 74484 w 444"/>
              <a:gd name="T21" fmla="*/ 93844 h 454"/>
              <a:gd name="T22" fmla="*/ 74484 w 444"/>
              <a:gd name="T23" fmla="*/ 78424 h 454"/>
              <a:gd name="T24" fmla="*/ 192416 w 444"/>
              <a:gd name="T25" fmla="*/ 4406 h 454"/>
              <a:gd name="T26" fmla="*/ 192416 w 444"/>
              <a:gd name="T27" fmla="*/ 4406 h 454"/>
              <a:gd name="T28" fmla="*/ 180889 w 444"/>
              <a:gd name="T29" fmla="*/ 0 h 454"/>
              <a:gd name="T30" fmla="*/ 97982 w 444"/>
              <a:gd name="T31" fmla="*/ 35687 h 454"/>
              <a:gd name="T32" fmla="*/ 15517 w 444"/>
              <a:gd name="T33" fmla="*/ 0 h 454"/>
              <a:gd name="T34" fmla="*/ 3990 w 444"/>
              <a:gd name="T35" fmla="*/ 4406 h 454"/>
              <a:gd name="T36" fmla="*/ 0 w 444"/>
              <a:gd name="T37" fmla="*/ 12336 h 454"/>
              <a:gd name="T38" fmla="*/ 0 w 444"/>
              <a:gd name="T39" fmla="*/ 152883 h 454"/>
              <a:gd name="T40" fmla="*/ 3990 w 444"/>
              <a:gd name="T41" fmla="*/ 160372 h 454"/>
              <a:gd name="T42" fmla="*/ 93991 w 444"/>
              <a:gd name="T43" fmla="*/ 195619 h 454"/>
              <a:gd name="T44" fmla="*/ 93991 w 444"/>
              <a:gd name="T45" fmla="*/ 195619 h 454"/>
              <a:gd name="T46" fmla="*/ 97982 w 444"/>
              <a:gd name="T47" fmla="*/ 199584 h 454"/>
              <a:gd name="T48" fmla="*/ 97982 w 444"/>
              <a:gd name="T49" fmla="*/ 195619 h 454"/>
              <a:gd name="T50" fmla="*/ 101972 w 444"/>
              <a:gd name="T51" fmla="*/ 195619 h 454"/>
              <a:gd name="T52" fmla="*/ 188426 w 444"/>
              <a:gd name="T53" fmla="*/ 160372 h 454"/>
              <a:gd name="T54" fmla="*/ 196407 w 444"/>
              <a:gd name="T55" fmla="*/ 152883 h 454"/>
              <a:gd name="T56" fmla="*/ 196407 w 444"/>
              <a:gd name="T57" fmla="*/ 12336 h 454"/>
              <a:gd name="T58" fmla="*/ 192416 w 444"/>
              <a:gd name="T59" fmla="*/ 4406 h 454"/>
              <a:gd name="T60" fmla="*/ 86454 w 444"/>
              <a:gd name="T61" fmla="*/ 176233 h 454"/>
              <a:gd name="T62" fmla="*/ 86454 w 444"/>
              <a:gd name="T63" fmla="*/ 176233 h 454"/>
              <a:gd name="T64" fmla="*/ 15517 w 444"/>
              <a:gd name="T65" fmla="*/ 148917 h 454"/>
              <a:gd name="T66" fmla="*/ 15517 w 444"/>
              <a:gd name="T67" fmla="*/ 23792 h 454"/>
              <a:gd name="T68" fmla="*/ 86454 w 444"/>
              <a:gd name="T69" fmla="*/ 51108 h 454"/>
              <a:gd name="T70" fmla="*/ 86454 w 444"/>
              <a:gd name="T71" fmla="*/ 176233 h 454"/>
              <a:gd name="T72" fmla="*/ 180889 w 444"/>
              <a:gd name="T73" fmla="*/ 148917 h 454"/>
              <a:gd name="T74" fmla="*/ 180889 w 444"/>
              <a:gd name="T75" fmla="*/ 148917 h 454"/>
              <a:gd name="T76" fmla="*/ 109952 w 444"/>
              <a:gd name="T77" fmla="*/ 176233 h 454"/>
              <a:gd name="T78" fmla="*/ 109952 w 444"/>
              <a:gd name="T79" fmla="*/ 51108 h 454"/>
              <a:gd name="T80" fmla="*/ 180889 w 444"/>
              <a:gd name="T81" fmla="*/ 23792 h 454"/>
              <a:gd name="T82" fmla="*/ 180889 w 444"/>
              <a:gd name="T83" fmla="*/ 148917 h 454"/>
              <a:gd name="T84" fmla="*/ 164928 w 444"/>
              <a:gd name="T85" fmla="*/ 105740 h 454"/>
              <a:gd name="T86" fmla="*/ 164928 w 444"/>
              <a:gd name="T87" fmla="*/ 105740 h 454"/>
              <a:gd name="T88" fmla="*/ 121480 w 444"/>
              <a:gd name="T89" fmla="*/ 125126 h 454"/>
              <a:gd name="T90" fmla="*/ 121480 w 444"/>
              <a:gd name="T91" fmla="*/ 137022 h 454"/>
              <a:gd name="T92" fmla="*/ 164928 w 444"/>
              <a:gd name="T93" fmla="*/ 121161 h 454"/>
              <a:gd name="T94" fmla="*/ 164928 w 444"/>
              <a:gd name="T95" fmla="*/ 105740 h 454"/>
              <a:gd name="T96" fmla="*/ 164928 w 444"/>
              <a:gd name="T97" fmla="*/ 63003 h 454"/>
              <a:gd name="T98" fmla="*/ 164928 w 444"/>
              <a:gd name="T99" fmla="*/ 63003 h 454"/>
              <a:gd name="T100" fmla="*/ 121480 w 444"/>
              <a:gd name="T101" fmla="*/ 78424 h 454"/>
              <a:gd name="T102" fmla="*/ 121480 w 444"/>
              <a:gd name="T103" fmla="*/ 93844 h 454"/>
              <a:gd name="T104" fmla="*/ 164928 w 444"/>
              <a:gd name="T105" fmla="*/ 74459 h 454"/>
              <a:gd name="T106" fmla="*/ 164928 w 444"/>
              <a:gd name="T107" fmla="*/ 63003 h 4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4" h="454">
                <a:moveTo>
                  <a:pt x="168" y="284"/>
                </a:moveTo>
                <a:lnTo>
                  <a:pt x="168" y="284"/>
                </a:lnTo>
                <a:cubicBezTo>
                  <a:pt x="70" y="240"/>
                  <a:pt x="70" y="240"/>
                  <a:pt x="70" y="240"/>
                </a:cubicBezTo>
                <a:cubicBezTo>
                  <a:pt x="70" y="275"/>
                  <a:pt x="70" y="275"/>
                  <a:pt x="70" y="275"/>
                </a:cubicBezTo>
                <a:cubicBezTo>
                  <a:pt x="168" y="311"/>
                  <a:pt x="168" y="311"/>
                  <a:pt x="168" y="311"/>
                </a:cubicBezTo>
                <a:lnTo>
                  <a:pt x="168" y="284"/>
                </a:lnTo>
                <a:close/>
                <a:moveTo>
                  <a:pt x="168" y="178"/>
                </a:moveTo>
                <a:lnTo>
                  <a:pt x="168" y="178"/>
                </a:lnTo>
                <a:cubicBezTo>
                  <a:pt x="70" y="143"/>
                  <a:pt x="70" y="143"/>
                  <a:pt x="70" y="143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168" y="213"/>
                  <a:pt x="168" y="213"/>
                  <a:pt x="168" y="213"/>
                </a:cubicBezTo>
                <a:lnTo>
                  <a:pt x="168" y="178"/>
                </a:lnTo>
                <a:close/>
                <a:moveTo>
                  <a:pt x="434" y="10"/>
                </a:moveTo>
                <a:lnTo>
                  <a:pt x="434" y="10"/>
                </a:lnTo>
                <a:cubicBezTo>
                  <a:pt x="425" y="0"/>
                  <a:pt x="417" y="0"/>
                  <a:pt x="408" y="0"/>
                </a:cubicBezTo>
                <a:cubicBezTo>
                  <a:pt x="221" y="81"/>
                  <a:pt x="221" y="81"/>
                  <a:pt x="221" y="81"/>
                </a:cubicBezTo>
                <a:cubicBezTo>
                  <a:pt x="35" y="0"/>
                  <a:pt x="35" y="0"/>
                  <a:pt x="35" y="0"/>
                </a:cubicBezTo>
                <a:cubicBezTo>
                  <a:pt x="26" y="0"/>
                  <a:pt x="17" y="0"/>
                  <a:pt x="9" y="10"/>
                </a:cubicBezTo>
                <a:cubicBezTo>
                  <a:pt x="0" y="10"/>
                  <a:pt x="0" y="19"/>
                  <a:pt x="0" y="28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55"/>
                  <a:pt x="0" y="364"/>
                  <a:pt x="9" y="364"/>
                </a:cubicBezTo>
                <a:cubicBezTo>
                  <a:pt x="212" y="444"/>
                  <a:pt x="212" y="444"/>
                  <a:pt x="212" y="444"/>
                </a:cubicBezTo>
                <a:cubicBezTo>
                  <a:pt x="221" y="453"/>
                  <a:pt x="221" y="453"/>
                  <a:pt x="221" y="453"/>
                </a:cubicBezTo>
                <a:cubicBezTo>
                  <a:pt x="221" y="453"/>
                  <a:pt x="221" y="453"/>
                  <a:pt x="221" y="444"/>
                </a:cubicBezTo>
                <a:cubicBezTo>
                  <a:pt x="230" y="444"/>
                  <a:pt x="230" y="444"/>
                  <a:pt x="230" y="444"/>
                </a:cubicBezTo>
                <a:cubicBezTo>
                  <a:pt x="425" y="364"/>
                  <a:pt x="425" y="364"/>
                  <a:pt x="425" y="364"/>
                </a:cubicBezTo>
                <a:cubicBezTo>
                  <a:pt x="434" y="364"/>
                  <a:pt x="443" y="355"/>
                  <a:pt x="443" y="347"/>
                </a:cubicBezTo>
                <a:cubicBezTo>
                  <a:pt x="443" y="28"/>
                  <a:pt x="443" y="28"/>
                  <a:pt x="443" y="28"/>
                </a:cubicBezTo>
                <a:cubicBezTo>
                  <a:pt x="443" y="19"/>
                  <a:pt x="443" y="10"/>
                  <a:pt x="434" y="10"/>
                </a:cubicBezTo>
                <a:close/>
                <a:moveTo>
                  <a:pt x="195" y="400"/>
                </a:moveTo>
                <a:lnTo>
                  <a:pt x="195" y="400"/>
                </a:lnTo>
                <a:cubicBezTo>
                  <a:pt x="35" y="338"/>
                  <a:pt x="35" y="338"/>
                  <a:pt x="35" y="338"/>
                </a:cubicBezTo>
                <a:cubicBezTo>
                  <a:pt x="35" y="54"/>
                  <a:pt x="35" y="54"/>
                  <a:pt x="35" y="54"/>
                </a:cubicBezTo>
                <a:cubicBezTo>
                  <a:pt x="195" y="116"/>
                  <a:pt x="195" y="116"/>
                  <a:pt x="195" y="116"/>
                </a:cubicBezTo>
                <a:lnTo>
                  <a:pt x="195" y="400"/>
                </a:lnTo>
                <a:close/>
                <a:moveTo>
                  <a:pt x="408" y="338"/>
                </a:moveTo>
                <a:lnTo>
                  <a:pt x="408" y="338"/>
                </a:lnTo>
                <a:cubicBezTo>
                  <a:pt x="248" y="400"/>
                  <a:pt x="248" y="400"/>
                  <a:pt x="248" y="400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408" y="54"/>
                  <a:pt x="408" y="54"/>
                  <a:pt x="408" y="54"/>
                </a:cubicBezTo>
                <a:lnTo>
                  <a:pt x="408" y="338"/>
                </a:lnTo>
                <a:close/>
                <a:moveTo>
                  <a:pt x="372" y="240"/>
                </a:moveTo>
                <a:lnTo>
                  <a:pt x="372" y="240"/>
                </a:lnTo>
                <a:cubicBezTo>
                  <a:pt x="274" y="284"/>
                  <a:pt x="274" y="284"/>
                  <a:pt x="274" y="284"/>
                </a:cubicBezTo>
                <a:cubicBezTo>
                  <a:pt x="274" y="311"/>
                  <a:pt x="274" y="311"/>
                  <a:pt x="274" y="311"/>
                </a:cubicBezTo>
                <a:cubicBezTo>
                  <a:pt x="372" y="275"/>
                  <a:pt x="372" y="275"/>
                  <a:pt x="372" y="275"/>
                </a:cubicBezTo>
                <a:lnTo>
                  <a:pt x="372" y="240"/>
                </a:lnTo>
                <a:close/>
                <a:moveTo>
                  <a:pt x="372" y="143"/>
                </a:moveTo>
                <a:lnTo>
                  <a:pt x="372" y="143"/>
                </a:lnTo>
                <a:cubicBezTo>
                  <a:pt x="274" y="178"/>
                  <a:pt x="274" y="178"/>
                  <a:pt x="274" y="178"/>
                </a:cubicBezTo>
                <a:cubicBezTo>
                  <a:pt x="274" y="213"/>
                  <a:pt x="274" y="213"/>
                  <a:pt x="274" y="213"/>
                </a:cubicBezTo>
                <a:cubicBezTo>
                  <a:pt x="372" y="169"/>
                  <a:pt x="372" y="169"/>
                  <a:pt x="372" y="169"/>
                </a:cubicBezTo>
                <a:lnTo>
                  <a:pt x="372" y="1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33" name="Freeform 93"/>
          <p:cNvSpPr>
            <a:spLocks noChangeArrowheads="1"/>
          </p:cNvSpPr>
          <p:nvPr/>
        </p:nvSpPr>
        <p:spPr bwMode="auto">
          <a:xfrm>
            <a:off x="1119188" y="1060450"/>
            <a:ext cx="115887" cy="217488"/>
          </a:xfrm>
          <a:custGeom>
            <a:avLst/>
            <a:gdLst>
              <a:gd name="T0" fmla="*/ 107609 w 266"/>
              <a:gd name="T1" fmla="*/ 0 h 496"/>
              <a:gd name="T2" fmla="*/ 107609 w 266"/>
              <a:gd name="T3" fmla="*/ 0 h 496"/>
              <a:gd name="T4" fmla="*/ 61429 w 266"/>
              <a:gd name="T5" fmla="*/ 0 h 496"/>
              <a:gd name="T6" fmla="*/ 53587 w 266"/>
              <a:gd name="T7" fmla="*/ 10962 h 496"/>
              <a:gd name="T8" fmla="*/ 72756 w 266"/>
              <a:gd name="T9" fmla="*/ 10962 h 496"/>
              <a:gd name="T10" fmla="*/ 84519 w 266"/>
              <a:gd name="T11" fmla="*/ 23240 h 496"/>
              <a:gd name="T12" fmla="*/ 84519 w 266"/>
              <a:gd name="T13" fmla="*/ 159170 h 496"/>
              <a:gd name="T14" fmla="*/ 115451 w 266"/>
              <a:gd name="T15" fmla="*/ 197756 h 496"/>
              <a:gd name="T16" fmla="*/ 115451 w 266"/>
              <a:gd name="T17" fmla="*/ 10962 h 496"/>
              <a:gd name="T18" fmla="*/ 107609 w 266"/>
              <a:gd name="T19" fmla="*/ 0 h 496"/>
              <a:gd name="T20" fmla="*/ 53587 w 266"/>
              <a:gd name="T21" fmla="*/ 34640 h 496"/>
              <a:gd name="T22" fmla="*/ 53587 w 266"/>
              <a:gd name="T23" fmla="*/ 34640 h 496"/>
              <a:gd name="T24" fmla="*/ 6971 w 266"/>
              <a:gd name="T25" fmla="*/ 34640 h 496"/>
              <a:gd name="T26" fmla="*/ 0 w 266"/>
              <a:gd name="T27" fmla="*/ 46479 h 496"/>
              <a:gd name="T28" fmla="*/ 0 w 266"/>
              <a:gd name="T29" fmla="*/ 217050 h 496"/>
              <a:gd name="T30" fmla="*/ 30497 w 266"/>
              <a:gd name="T31" fmla="*/ 178463 h 496"/>
              <a:gd name="T32" fmla="*/ 61429 w 266"/>
              <a:gd name="T33" fmla="*/ 217050 h 496"/>
              <a:gd name="T34" fmla="*/ 61429 w 266"/>
              <a:gd name="T35" fmla="*/ 46479 h 496"/>
              <a:gd name="T36" fmla="*/ 53587 w 266"/>
              <a:gd name="T37" fmla="*/ 34640 h 49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6" h="496">
                <a:moveTo>
                  <a:pt x="247" y="0"/>
                </a:moveTo>
                <a:lnTo>
                  <a:pt x="247" y="0"/>
                </a:lnTo>
                <a:cubicBezTo>
                  <a:pt x="141" y="0"/>
                  <a:pt x="141" y="0"/>
                  <a:pt x="141" y="0"/>
                </a:cubicBezTo>
                <a:cubicBezTo>
                  <a:pt x="123" y="0"/>
                  <a:pt x="123" y="17"/>
                  <a:pt x="123" y="25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85" y="25"/>
                  <a:pt x="194" y="35"/>
                  <a:pt x="194" y="53"/>
                </a:cubicBezTo>
                <a:cubicBezTo>
                  <a:pt x="194" y="363"/>
                  <a:pt x="194" y="363"/>
                  <a:pt x="194" y="363"/>
                </a:cubicBezTo>
                <a:cubicBezTo>
                  <a:pt x="265" y="451"/>
                  <a:pt x="265" y="451"/>
                  <a:pt x="265" y="451"/>
                </a:cubicBezTo>
                <a:cubicBezTo>
                  <a:pt x="265" y="25"/>
                  <a:pt x="265" y="25"/>
                  <a:pt x="265" y="25"/>
                </a:cubicBezTo>
                <a:cubicBezTo>
                  <a:pt x="265" y="17"/>
                  <a:pt x="256" y="0"/>
                  <a:pt x="247" y="0"/>
                </a:cubicBezTo>
                <a:close/>
                <a:moveTo>
                  <a:pt x="123" y="79"/>
                </a:moveTo>
                <a:lnTo>
                  <a:pt x="123" y="79"/>
                </a:lnTo>
                <a:cubicBezTo>
                  <a:pt x="16" y="79"/>
                  <a:pt x="16" y="79"/>
                  <a:pt x="16" y="79"/>
                </a:cubicBezTo>
                <a:cubicBezTo>
                  <a:pt x="0" y="79"/>
                  <a:pt x="0" y="88"/>
                  <a:pt x="0" y="106"/>
                </a:cubicBezTo>
                <a:cubicBezTo>
                  <a:pt x="0" y="495"/>
                  <a:pt x="0" y="495"/>
                  <a:pt x="0" y="495"/>
                </a:cubicBezTo>
                <a:cubicBezTo>
                  <a:pt x="70" y="407"/>
                  <a:pt x="70" y="407"/>
                  <a:pt x="70" y="407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88"/>
                  <a:pt x="132" y="79"/>
                  <a:pt x="123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34" name="Freeform 94"/>
          <p:cNvSpPr>
            <a:spLocks noChangeArrowheads="1"/>
          </p:cNvSpPr>
          <p:nvPr/>
        </p:nvSpPr>
        <p:spPr bwMode="auto">
          <a:xfrm>
            <a:off x="611188" y="1504950"/>
            <a:ext cx="231775" cy="236538"/>
          </a:xfrm>
          <a:custGeom>
            <a:avLst/>
            <a:gdLst>
              <a:gd name="T0" fmla="*/ 66790 w 524"/>
              <a:gd name="T1" fmla="*/ 50687 h 532"/>
              <a:gd name="T2" fmla="*/ 66790 w 524"/>
              <a:gd name="T3" fmla="*/ 50687 h 532"/>
              <a:gd name="T4" fmla="*/ 46886 w 524"/>
              <a:gd name="T5" fmla="*/ 188964 h 532"/>
              <a:gd name="T6" fmla="*/ 184447 w 524"/>
              <a:gd name="T7" fmla="*/ 168956 h 532"/>
              <a:gd name="T8" fmla="*/ 149061 w 524"/>
              <a:gd name="T9" fmla="*/ 86701 h 532"/>
              <a:gd name="T10" fmla="*/ 66790 w 524"/>
              <a:gd name="T11" fmla="*/ 50687 h 532"/>
              <a:gd name="T12" fmla="*/ 168523 w 524"/>
              <a:gd name="T13" fmla="*/ 157396 h 532"/>
              <a:gd name="T14" fmla="*/ 168523 w 524"/>
              <a:gd name="T15" fmla="*/ 157396 h 532"/>
              <a:gd name="T16" fmla="*/ 109695 w 524"/>
              <a:gd name="T17" fmla="*/ 125828 h 532"/>
              <a:gd name="T18" fmla="*/ 78290 w 524"/>
              <a:gd name="T19" fmla="*/ 66693 h 532"/>
              <a:gd name="T20" fmla="*/ 137561 w 524"/>
              <a:gd name="T21" fmla="*/ 98261 h 532"/>
              <a:gd name="T22" fmla="*/ 168523 w 524"/>
              <a:gd name="T23" fmla="*/ 157396 h 532"/>
              <a:gd name="T24" fmla="*/ 172504 w 524"/>
              <a:gd name="T25" fmla="*/ 70695 h 532"/>
              <a:gd name="T26" fmla="*/ 172504 w 524"/>
              <a:gd name="T27" fmla="*/ 70695 h 532"/>
              <a:gd name="T28" fmla="*/ 180466 w 524"/>
              <a:gd name="T29" fmla="*/ 66693 h 532"/>
              <a:gd name="T30" fmla="*/ 199928 w 524"/>
              <a:gd name="T31" fmla="*/ 47130 h 532"/>
              <a:gd name="T32" fmla="*/ 199928 w 524"/>
              <a:gd name="T33" fmla="*/ 31123 h 532"/>
              <a:gd name="T34" fmla="*/ 184447 w 524"/>
              <a:gd name="T35" fmla="*/ 31123 h 532"/>
              <a:gd name="T36" fmla="*/ 164543 w 524"/>
              <a:gd name="T37" fmla="*/ 50687 h 532"/>
              <a:gd name="T38" fmla="*/ 164543 w 524"/>
              <a:gd name="T39" fmla="*/ 66693 h 532"/>
              <a:gd name="T40" fmla="*/ 172504 w 524"/>
              <a:gd name="T41" fmla="*/ 70695 h 532"/>
              <a:gd name="T42" fmla="*/ 129599 w 524"/>
              <a:gd name="T43" fmla="*/ 43128 h 532"/>
              <a:gd name="T44" fmla="*/ 129599 w 524"/>
              <a:gd name="T45" fmla="*/ 43128 h 532"/>
              <a:gd name="T46" fmla="*/ 137561 w 524"/>
              <a:gd name="T47" fmla="*/ 43128 h 532"/>
              <a:gd name="T48" fmla="*/ 145081 w 524"/>
              <a:gd name="T49" fmla="*/ 39127 h 532"/>
              <a:gd name="T50" fmla="*/ 157023 w 524"/>
              <a:gd name="T51" fmla="*/ 15562 h 532"/>
              <a:gd name="T52" fmla="*/ 153042 w 524"/>
              <a:gd name="T53" fmla="*/ 3557 h 532"/>
              <a:gd name="T54" fmla="*/ 137561 w 524"/>
              <a:gd name="T55" fmla="*/ 7559 h 532"/>
              <a:gd name="T56" fmla="*/ 125619 w 524"/>
              <a:gd name="T57" fmla="*/ 27122 h 532"/>
              <a:gd name="T58" fmla="*/ 129599 w 524"/>
              <a:gd name="T59" fmla="*/ 43128 h 532"/>
              <a:gd name="T60" fmla="*/ 227352 w 524"/>
              <a:gd name="T61" fmla="*/ 74252 h 532"/>
              <a:gd name="T62" fmla="*/ 227352 w 524"/>
              <a:gd name="T63" fmla="*/ 74252 h 532"/>
              <a:gd name="T64" fmla="*/ 211428 w 524"/>
              <a:gd name="T65" fmla="*/ 70695 h 532"/>
              <a:gd name="T66" fmla="*/ 191966 w 524"/>
              <a:gd name="T67" fmla="*/ 82255 h 532"/>
              <a:gd name="T68" fmla="*/ 187985 w 524"/>
              <a:gd name="T69" fmla="*/ 98261 h 532"/>
              <a:gd name="T70" fmla="*/ 195947 w 524"/>
              <a:gd name="T71" fmla="*/ 106264 h 532"/>
              <a:gd name="T72" fmla="*/ 203909 w 524"/>
              <a:gd name="T73" fmla="*/ 102263 h 532"/>
              <a:gd name="T74" fmla="*/ 223371 w 524"/>
              <a:gd name="T75" fmla="*/ 90703 h 532"/>
              <a:gd name="T76" fmla="*/ 227352 w 524"/>
              <a:gd name="T77" fmla="*/ 74252 h 53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24" h="532">
                <a:moveTo>
                  <a:pt x="151" y="114"/>
                </a:moveTo>
                <a:lnTo>
                  <a:pt x="151" y="114"/>
                </a:lnTo>
                <a:cubicBezTo>
                  <a:pt x="124" y="141"/>
                  <a:pt x="0" y="319"/>
                  <a:pt x="106" y="425"/>
                </a:cubicBezTo>
                <a:cubicBezTo>
                  <a:pt x="212" y="531"/>
                  <a:pt x="390" y="407"/>
                  <a:pt x="417" y="380"/>
                </a:cubicBezTo>
                <a:cubicBezTo>
                  <a:pt x="443" y="354"/>
                  <a:pt x="408" y="266"/>
                  <a:pt x="337" y="195"/>
                </a:cubicBezTo>
                <a:cubicBezTo>
                  <a:pt x="266" y="123"/>
                  <a:pt x="177" y="88"/>
                  <a:pt x="151" y="114"/>
                </a:cubicBezTo>
                <a:close/>
                <a:moveTo>
                  <a:pt x="381" y="354"/>
                </a:moveTo>
                <a:lnTo>
                  <a:pt x="381" y="354"/>
                </a:lnTo>
                <a:cubicBezTo>
                  <a:pt x="372" y="363"/>
                  <a:pt x="311" y="345"/>
                  <a:pt x="248" y="283"/>
                </a:cubicBezTo>
                <a:cubicBezTo>
                  <a:pt x="186" y="221"/>
                  <a:pt x="168" y="159"/>
                  <a:pt x="177" y="150"/>
                </a:cubicBezTo>
                <a:cubicBezTo>
                  <a:pt x="186" y="141"/>
                  <a:pt x="248" y="159"/>
                  <a:pt x="311" y="221"/>
                </a:cubicBezTo>
                <a:cubicBezTo>
                  <a:pt x="372" y="283"/>
                  <a:pt x="390" y="345"/>
                  <a:pt x="381" y="354"/>
                </a:cubicBezTo>
                <a:close/>
                <a:moveTo>
                  <a:pt x="390" y="159"/>
                </a:moveTo>
                <a:lnTo>
                  <a:pt x="390" y="159"/>
                </a:lnTo>
                <a:cubicBezTo>
                  <a:pt x="390" y="159"/>
                  <a:pt x="399" y="159"/>
                  <a:pt x="408" y="150"/>
                </a:cubicBezTo>
                <a:cubicBezTo>
                  <a:pt x="452" y="106"/>
                  <a:pt x="452" y="106"/>
                  <a:pt x="452" y="106"/>
                </a:cubicBezTo>
                <a:cubicBezTo>
                  <a:pt x="461" y="97"/>
                  <a:pt x="461" y="79"/>
                  <a:pt x="452" y="70"/>
                </a:cubicBezTo>
                <a:cubicBezTo>
                  <a:pt x="443" y="61"/>
                  <a:pt x="425" y="61"/>
                  <a:pt x="417" y="70"/>
                </a:cubicBezTo>
                <a:cubicBezTo>
                  <a:pt x="372" y="114"/>
                  <a:pt x="372" y="114"/>
                  <a:pt x="372" y="114"/>
                </a:cubicBezTo>
                <a:cubicBezTo>
                  <a:pt x="355" y="123"/>
                  <a:pt x="355" y="141"/>
                  <a:pt x="372" y="150"/>
                </a:cubicBezTo>
                <a:cubicBezTo>
                  <a:pt x="372" y="159"/>
                  <a:pt x="381" y="159"/>
                  <a:pt x="390" y="159"/>
                </a:cubicBezTo>
                <a:close/>
                <a:moveTo>
                  <a:pt x="293" y="97"/>
                </a:moveTo>
                <a:lnTo>
                  <a:pt x="293" y="97"/>
                </a:lnTo>
                <a:cubicBezTo>
                  <a:pt x="302" y="97"/>
                  <a:pt x="302" y="97"/>
                  <a:pt x="311" y="97"/>
                </a:cubicBezTo>
                <a:cubicBezTo>
                  <a:pt x="319" y="97"/>
                  <a:pt x="328" y="97"/>
                  <a:pt x="328" y="88"/>
                </a:cubicBezTo>
                <a:cubicBezTo>
                  <a:pt x="355" y="35"/>
                  <a:pt x="355" y="35"/>
                  <a:pt x="355" y="35"/>
                </a:cubicBezTo>
                <a:cubicBezTo>
                  <a:pt x="364" y="26"/>
                  <a:pt x="364" y="8"/>
                  <a:pt x="346" y="8"/>
                </a:cubicBezTo>
                <a:cubicBezTo>
                  <a:pt x="337" y="0"/>
                  <a:pt x="319" y="0"/>
                  <a:pt x="311" y="17"/>
                </a:cubicBezTo>
                <a:cubicBezTo>
                  <a:pt x="284" y="61"/>
                  <a:pt x="284" y="61"/>
                  <a:pt x="284" y="61"/>
                </a:cubicBezTo>
                <a:cubicBezTo>
                  <a:pt x="284" y="70"/>
                  <a:pt x="284" y="88"/>
                  <a:pt x="293" y="97"/>
                </a:cubicBezTo>
                <a:close/>
                <a:moveTo>
                  <a:pt x="514" y="167"/>
                </a:moveTo>
                <a:lnTo>
                  <a:pt x="514" y="167"/>
                </a:lnTo>
                <a:cubicBezTo>
                  <a:pt x="505" y="159"/>
                  <a:pt x="496" y="159"/>
                  <a:pt x="478" y="159"/>
                </a:cubicBezTo>
                <a:cubicBezTo>
                  <a:pt x="434" y="185"/>
                  <a:pt x="434" y="185"/>
                  <a:pt x="434" y="185"/>
                </a:cubicBezTo>
                <a:cubicBezTo>
                  <a:pt x="417" y="195"/>
                  <a:pt x="417" y="212"/>
                  <a:pt x="425" y="221"/>
                </a:cubicBezTo>
                <a:cubicBezTo>
                  <a:pt x="425" y="230"/>
                  <a:pt x="434" y="239"/>
                  <a:pt x="443" y="239"/>
                </a:cubicBezTo>
                <a:cubicBezTo>
                  <a:pt x="452" y="239"/>
                  <a:pt x="452" y="230"/>
                  <a:pt x="461" y="230"/>
                </a:cubicBezTo>
                <a:cubicBezTo>
                  <a:pt x="505" y="204"/>
                  <a:pt x="505" y="204"/>
                  <a:pt x="505" y="204"/>
                </a:cubicBezTo>
                <a:cubicBezTo>
                  <a:pt x="514" y="195"/>
                  <a:pt x="523" y="185"/>
                  <a:pt x="5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35" name="Freeform 95"/>
          <p:cNvSpPr>
            <a:spLocks noChangeArrowheads="1"/>
          </p:cNvSpPr>
          <p:nvPr/>
        </p:nvSpPr>
        <p:spPr bwMode="auto">
          <a:xfrm>
            <a:off x="1081088" y="1508125"/>
            <a:ext cx="195262" cy="195263"/>
          </a:xfrm>
          <a:custGeom>
            <a:avLst/>
            <a:gdLst>
              <a:gd name="T0" fmla="*/ 190874 w 445"/>
              <a:gd name="T1" fmla="*/ 3958 h 444"/>
              <a:gd name="T2" fmla="*/ 190874 w 445"/>
              <a:gd name="T3" fmla="*/ 3958 h 444"/>
              <a:gd name="T4" fmla="*/ 175516 w 445"/>
              <a:gd name="T5" fmla="*/ 3958 h 444"/>
              <a:gd name="T6" fmla="*/ 3949 w 445"/>
              <a:gd name="T7" fmla="*/ 175473 h 444"/>
              <a:gd name="T8" fmla="*/ 3949 w 445"/>
              <a:gd name="T9" fmla="*/ 190865 h 444"/>
              <a:gd name="T10" fmla="*/ 11847 w 445"/>
              <a:gd name="T11" fmla="*/ 194823 h 444"/>
              <a:gd name="T12" fmla="*/ 19746 w 445"/>
              <a:gd name="T13" fmla="*/ 190865 h 444"/>
              <a:gd name="T14" fmla="*/ 190874 w 445"/>
              <a:gd name="T15" fmla="*/ 19790 h 444"/>
              <a:gd name="T16" fmla="*/ 190874 w 445"/>
              <a:gd name="T17" fmla="*/ 3958 h 444"/>
              <a:gd name="T18" fmla="*/ 143923 w 445"/>
              <a:gd name="T19" fmla="*/ 89715 h 444"/>
              <a:gd name="T20" fmla="*/ 143923 w 445"/>
              <a:gd name="T21" fmla="*/ 89715 h 444"/>
              <a:gd name="T22" fmla="*/ 159281 w 445"/>
              <a:gd name="T23" fmla="*/ 132814 h 444"/>
              <a:gd name="T24" fmla="*/ 116718 w 445"/>
              <a:gd name="T25" fmla="*/ 113464 h 444"/>
              <a:gd name="T26" fmla="*/ 58798 w 445"/>
              <a:gd name="T27" fmla="*/ 175473 h 444"/>
              <a:gd name="T28" fmla="*/ 175516 w 445"/>
              <a:gd name="T29" fmla="*/ 140290 h 444"/>
              <a:gd name="T30" fmla="*/ 151822 w 445"/>
              <a:gd name="T31" fmla="*/ 77841 h 444"/>
              <a:gd name="T32" fmla="*/ 143923 w 445"/>
              <a:gd name="T33" fmla="*/ 89715 h 444"/>
              <a:gd name="T34" fmla="*/ 82054 w 445"/>
              <a:gd name="T35" fmla="*/ 77841 h 444"/>
              <a:gd name="T36" fmla="*/ 82054 w 445"/>
              <a:gd name="T37" fmla="*/ 77841 h 444"/>
              <a:gd name="T38" fmla="*/ 70207 w 445"/>
              <a:gd name="T39" fmla="*/ 39141 h 444"/>
              <a:gd name="T40" fmla="*/ 105310 w 445"/>
              <a:gd name="T41" fmla="*/ 54533 h 444"/>
              <a:gd name="T42" fmla="*/ 116718 w 445"/>
              <a:gd name="T43" fmla="*/ 43099 h 444"/>
              <a:gd name="T44" fmla="*/ 58798 w 445"/>
              <a:gd name="T45" fmla="*/ 27266 h 444"/>
              <a:gd name="T46" fmla="*/ 23256 w 445"/>
              <a:gd name="T47" fmla="*/ 136772 h 444"/>
              <a:gd name="T48" fmla="*/ 82054 w 445"/>
              <a:gd name="T49" fmla="*/ 77841 h 4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45" h="444">
                <a:moveTo>
                  <a:pt x="435" y="9"/>
                </a:moveTo>
                <a:lnTo>
                  <a:pt x="435" y="9"/>
                </a:lnTo>
                <a:cubicBezTo>
                  <a:pt x="425" y="0"/>
                  <a:pt x="408" y="0"/>
                  <a:pt x="400" y="9"/>
                </a:cubicBezTo>
                <a:cubicBezTo>
                  <a:pt x="9" y="399"/>
                  <a:pt x="9" y="399"/>
                  <a:pt x="9" y="399"/>
                </a:cubicBezTo>
                <a:cubicBezTo>
                  <a:pt x="0" y="408"/>
                  <a:pt x="0" y="425"/>
                  <a:pt x="9" y="434"/>
                </a:cubicBezTo>
                <a:cubicBezTo>
                  <a:pt x="18" y="443"/>
                  <a:pt x="18" y="443"/>
                  <a:pt x="27" y="443"/>
                </a:cubicBezTo>
                <a:cubicBezTo>
                  <a:pt x="36" y="443"/>
                  <a:pt x="36" y="443"/>
                  <a:pt x="45" y="434"/>
                </a:cubicBezTo>
                <a:cubicBezTo>
                  <a:pt x="435" y="45"/>
                  <a:pt x="435" y="45"/>
                  <a:pt x="435" y="45"/>
                </a:cubicBezTo>
                <a:cubicBezTo>
                  <a:pt x="444" y="36"/>
                  <a:pt x="444" y="27"/>
                  <a:pt x="435" y="9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363" y="249"/>
                  <a:pt x="372" y="293"/>
                  <a:pt x="363" y="302"/>
                </a:cubicBezTo>
                <a:cubicBezTo>
                  <a:pt x="355" y="302"/>
                  <a:pt x="319" y="293"/>
                  <a:pt x="266" y="258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240" y="443"/>
                  <a:pt x="372" y="346"/>
                  <a:pt x="400" y="319"/>
                </a:cubicBezTo>
                <a:cubicBezTo>
                  <a:pt x="417" y="302"/>
                  <a:pt x="400" y="240"/>
                  <a:pt x="346" y="177"/>
                </a:cubicBezTo>
                <a:lnTo>
                  <a:pt x="328" y="204"/>
                </a:lnTo>
                <a:close/>
                <a:moveTo>
                  <a:pt x="187" y="177"/>
                </a:moveTo>
                <a:lnTo>
                  <a:pt x="187" y="177"/>
                </a:lnTo>
                <a:cubicBezTo>
                  <a:pt x="160" y="133"/>
                  <a:pt x="151" y="98"/>
                  <a:pt x="160" y="89"/>
                </a:cubicBezTo>
                <a:cubicBezTo>
                  <a:pt x="160" y="89"/>
                  <a:pt x="196" y="98"/>
                  <a:pt x="240" y="124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204" y="53"/>
                  <a:pt x="160" y="36"/>
                  <a:pt x="134" y="62"/>
                </a:cubicBezTo>
                <a:cubicBezTo>
                  <a:pt x="106" y="80"/>
                  <a:pt x="27" y="204"/>
                  <a:pt x="53" y="311"/>
                </a:cubicBezTo>
                <a:lnTo>
                  <a:pt x="187" y="1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36" name="Freeform 96"/>
          <p:cNvSpPr>
            <a:spLocks noChangeArrowheads="1"/>
          </p:cNvSpPr>
          <p:nvPr/>
        </p:nvSpPr>
        <p:spPr bwMode="auto">
          <a:xfrm>
            <a:off x="6764338" y="1112838"/>
            <a:ext cx="200025" cy="111125"/>
          </a:xfrm>
          <a:custGeom>
            <a:avLst/>
            <a:gdLst>
              <a:gd name="T0" fmla="*/ 199583 w 453"/>
              <a:gd name="T1" fmla="*/ 94679 h 250"/>
              <a:gd name="T2" fmla="*/ 199583 w 453"/>
              <a:gd name="T3" fmla="*/ 94679 h 250"/>
              <a:gd name="T4" fmla="*/ 183687 w 453"/>
              <a:gd name="T5" fmla="*/ 110681 h 250"/>
              <a:gd name="T6" fmla="*/ 11922 w 453"/>
              <a:gd name="T7" fmla="*/ 110681 h 250"/>
              <a:gd name="T8" fmla="*/ 7948 w 453"/>
              <a:gd name="T9" fmla="*/ 102680 h 250"/>
              <a:gd name="T10" fmla="*/ 183687 w 453"/>
              <a:gd name="T11" fmla="*/ 4001 h 250"/>
              <a:gd name="T12" fmla="*/ 199583 w 453"/>
              <a:gd name="T13" fmla="*/ 12002 h 250"/>
              <a:gd name="T14" fmla="*/ 199583 w 453"/>
              <a:gd name="T15" fmla="*/ 94679 h 2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53" h="250">
                <a:moveTo>
                  <a:pt x="452" y="213"/>
                </a:moveTo>
                <a:lnTo>
                  <a:pt x="452" y="213"/>
                </a:lnTo>
                <a:cubicBezTo>
                  <a:pt x="452" y="231"/>
                  <a:pt x="434" y="249"/>
                  <a:pt x="416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9" y="249"/>
                  <a:pt x="0" y="240"/>
                  <a:pt x="18" y="231"/>
                </a:cubicBezTo>
                <a:cubicBezTo>
                  <a:pt x="416" y="9"/>
                  <a:pt x="416" y="9"/>
                  <a:pt x="416" y="9"/>
                </a:cubicBezTo>
                <a:cubicBezTo>
                  <a:pt x="434" y="0"/>
                  <a:pt x="452" y="9"/>
                  <a:pt x="452" y="27"/>
                </a:cubicBezTo>
                <a:lnTo>
                  <a:pt x="452" y="213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37" name="Freeform 97"/>
          <p:cNvSpPr>
            <a:spLocks noChangeArrowheads="1"/>
          </p:cNvSpPr>
          <p:nvPr/>
        </p:nvSpPr>
        <p:spPr bwMode="auto">
          <a:xfrm>
            <a:off x="2435225" y="1103313"/>
            <a:ext cx="109538" cy="138112"/>
          </a:xfrm>
          <a:custGeom>
            <a:avLst/>
            <a:gdLst>
              <a:gd name="T0" fmla="*/ 105579 w 249"/>
              <a:gd name="T1" fmla="*/ 62617 h 311"/>
              <a:gd name="T2" fmla="*/ 105579 w 249"/>
              <a:gd name="T3" fmla="*/ 62617 h 311"/>
              <a:gd name="T4" fmla="*/ 11878 w 249"/>
              <a:gd name="T5" fmla="*/ 3997 h 311"/>
              <a:gd name="T6" fmla="*/ 0 w 249"/>
              <a:gd name="T7" fmla="*/ 11546 h 311"/>
              <a:gd name="T8" fmla="*/ 0 w 249"/>
              <a:gd name="T9" fmla="*/ 125677 h 311"/>
              <a:gd name="T10" fmla="*/ 11878 w 249"/>
              <a:gd name="T11" fmla="*/ 133671 h 311"/>
              <a:gd name="T12" fmla="*/ 105579 w 249"/>
              <a:gd name="T13" fmla="*/ 74607 h 311"/>
              <a:gd name="T14" fmla="*/ 109098 w 249"/>
              <a:gd name="T15" fmla="*/ 66614 h 311"/>
              <a:gd name="T16" fmla="*/ 105579 w 249"/>
              <a:gd name="T17" fmla="*/ 62617 h 3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9" h="311">
                <a:moveTo>
                  <a:pt x="240" y="141"/>
                </a:moveTo>
                <a:lnTo>
                  <a:pt x="240" y="141"/>
                </a:lnTo>
                <a:cubicBezTo>
                  <a:pt x="27" y="9"/>
                  <a:pt x="27" y="9"/>
                  <a:pt x="27" y="9"/>
                </a:cubicBezTo>
                <a:cubicBezTo>
                  <a:pt x="9" y="0"/>
                  <a:pt x="0" y="9"/>
                  <a:pt x="0" y="26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301"/>
                  <a:pt x="9" y="310"/>
                  <a:pt x="27" y="301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240" y="168"/>
                  <a:pt x="248" y="159"/>
                  <a:pt x="248" y="150"/>
                </a:cubicBezTo>
                <a:lnTo>
                  <a:pt x="240" y="141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38" name="Freeform 98"/>
          <p:cNvSpPr>
            <a:spLocks noChangeArrowheads="1"/>
          </p:cNvSpPr>
          <p:nvPr/>
        </p:nvSpPr>
        <p:spPr bwMode="auto">
          <a:xfrm>
            <a:off x="2947988" y="1095375"/>
            <a:ext cx="39687" cy="153988"/>
          </a:xfrm>
          <a:custGeom>
            <a:avLst/>
            <a:gdLst>
              <a:gd name="T0" fmla="*/ 19621 w 89"/>
              <a:gd name="T1" fmla="*/ 0 h 347"/>
              <a:gd name="T2" fmla="*/ 19621 w 89"/>
              <a:gd name="T3" fmla="*/ 0 h 347"/>
              <a:gd name="T4" fmla="*/ 0 w 89"/>
              <a:gd name="T5" fmla="*/ 11982 h 347"/>
              <a:gd name="T6" fmla="*/ 0 w 89"/>
              <a:gd name="T7" fmla="*/ 137569 h 347"/>
              <a:gd name="T8" fmla="*/ 19621 w 89"/>
              <a:gd name="T9" fmla="*/ 153544 h 347"/>
              <a:gd name="T10" fmla="*/ 39241 w 89"/>
              <a:gd name="T11" fmla="*/ 137569 h 347"/>
              <a:gd name="T12" fmla="*/ 39241 w 89"/>
              <a:gd name="T13" fmla="*/ 11982 h 347"/>
              <a:gd name="T14" fmla="*/ 19621 w 89"/>
              <a:gd name="T15" fmla="*/ 0 h 3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8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8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39" name="Freeform 99"/>
          <p:cNvSpPr>
            <a:spLocks noChangeArrowheads="1"/>
          </p:cNvSpPr>
          <p:nvPr/>
        </p:nvSpPr>
        <p:spPr bwMode="auto">
          <a:xfrm>
            <a:off x="2870200" y="1095375"/>
            <a:ext cx="39688" cy="153988"/>
          </a:xfrm>
          <a:custGeom>
            <a:avLst/>
            <a:gdLst>
              <a:gd name="T0" fmla="*/ 19621 w 89"/>
              <a:gd name="T1" fmla="*/ 0 h 347"/>
              <a:gd name="T2" fmla="*/ 19621 w 89"/>
              <a:gd name="T3" fmla="*/ 0 h 347"/>
              <a:gd name="T4" fmla="*/ 0 w 89"/>
              <a:gd name="T5" fmla="*/ 11982 h 347"/>
              <a:gd name="T6" fmla="*/ 0 w 89"/>
              <a:gd name="T7" fmla="*/ 137569 h 347"/>
              <a:gd name="T8" fmla="*/ 19621 w 89"/>
              <a:gd name="T9" fmla="*/ 153544 h 347"/>
              <a:gd name="T10" fmla="*/ 39242 w 89"/>
              <a:gd name="T11" fmla="*/ 137569 h 347"/>
              <a:gd name="T12" fmla="*/ 39242 w 89"/>
              <a:gd name="T13" fmla="*/ 11982 h 347"/>
              <a:gd name="T14" fmla="*/ 19621 w 89"/>
              <a:gd name="T15" fmla="*/ 0 h 3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7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7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40" name="Freeform 100"/>
          <p:cNvSpPr>
            <a:spLocks noChangeArrowheads="1"/>
          </p:cNvSpPr>
          <p:nvPr/>
        </p:nvSpPr>
        <p:spPr bwMode="auto">
          <a:xfrm>
            <a:off x="3286125" y="1095375"/>
            <a:ext cx="158750" cy="153988"/>
          </a:xfrm>
          <a:custGeom>
            <a:avLst/>
            <a:gdLst>
              <a:gd name="T0" fmla="*/ 78929 w 356"/>
              <a:gd name="T1" fmla="*/ 0 h 347"/>
              <a:gd name="T2" fmla="*/ 78929 w 356"/>
              <a:gd name="T3" fmla="*/ 0 h 347"/>
              <a:gd name="T4" fmla="*/ 0 w 356"/>
              <a:gd name="T5" fmla="*/ 74553 h 347"/>
              <a:gd name="T6" fmla="*/ 78929 w 356"/>
              <a:gd name="T7" fmla="*/ 153544 h 347"/>
              <a:gd name="T8" fmla="*/ 158304 w 356"/>
              <a:gd name="T9" fmla="*/ 74553 h 347"/>
              <a:gd name="T10" fmla="*/ 78929 w 356"/>
              <a:gd name="T11" fmla="*/ 0 h 3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6" h="347">
                <a:moveTo>
                  <a:pt x="177" y="0"/>
                </a:moveTo>
                <a:lnTo>
                  <a:pt x="177" y="0"/>
                </a:lnTo>
                <a:cubicBezTo>
                  <a:pt x="80" y="0"/>
                  <a:pt x="0" y="80"/>
                  <a:pt x="0" y="168"/>
                </a:cubicBezTo>
                <a:cubicBezTo>
                  <a:pt x="0" y="266"/>
                  <a:pt x="80" y="346"/>
                  <a:pt x="177" y="346"/>
                </a:cubicBezTo>
                <a:cubicBezTo>
                  <a:pt x="274" y="346"/>
                  <a:pt x="355" y="266"/>
                  <a:pt x="355" y="168"/>
                </a:cubicBezTo>
                <a:cubicBezTo>
                  <a:pt x="355" y="80"/>
                  <a:pt x="274" y="0"/>
                  <a:pt x="177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41" name="Freeform 101"/>
          <p:cNvSpPr>
            <a:spLocks noChangeArrowheads="1"/>
          </p:cNvSpPr>
          <p:nvPr/>
        </p:nvSpPr>
        <p:spPr bwMode="auto">
          <a:xfrm>
            <a:off x="3738563" y="1106488"/>
            <a:ext cx="131762" cy="128587"/>
          </a:xfrm>
          <a:custGeom>
            <a:avLst/>
            <a:gdLst>
              <a:gd name="T0" fmla="*/ 116055 w 302"/>
              <a:gd name="T1" fmla="*/ 0 h 293"/>
              <a:gd name="T2" fmla="*/ 116055 w 302"/>
              <a:gd name="T3" fmla="*/ 0 h 293"/>
              <a:gd name="T4" fmla="*/ 15270 w 302"/>
              <a:gd name="T5" fmla="*/ 0 h 293"/>
              <a:gd name="T6" fmla="*/ 0 w 302"/>
              <a:gd name="T7" fmla="*/ 11410 h 293"/>
              <a:gd name="T8" fmla="*/ 0 w 302"/>
              <a:gd name="T9" fmla="*/ 116738 h 293"/>
              <a:gd name="T10" fmla="*/ 15270 w 302"/>
              <a:gd name="T11" fmla="*/ 128148 h 293"/>
              <a:gd name="T12" fmla="*/ 116055 w 302"/>
              <a:gd name="T13" fmla="*/ 128148 h 293"/>
              <a:gd name="T14" fmla="*/ 131326 w 302"/>
              <a:gd name="T15" fmla="*/ 116738 h 293"/>
              <a:gd name="T16" fmla="*/ 131326 w 302"/>
              <a:gd name="T17" fmla="*/ 11410 h 293"/>
              <a:gd name="T18" fmla="*/ 116055 w 302"/>
              <a:gd name="T19" fmla="*/ 0 h 29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2" h="293">
                <a:moveTo>
                  <a:pt x="266" y="0"/>
                </a:moveTo>
                <a:lnTo>
                  <a:pt x="266" y="0"/>
                </a:lnTo>
                <a:cubicBezTo>
                  <a:pt x="35" y="0"/>
                  <a:pt x="35" y="0"/>
                  <a:pt x="35" y="0"/>
                </a:cubicBezTo>
                <a:cubicBezTo>
                  <a:pt x="18" y="0"/>
                  <a:pt x="0" y="0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8" y="292"/>
                  <a:pt x="35" y="292"/>
                </a:cubicBezTo>
                <a:cubicBezTo>
                  <a:pt x="266" y="292"/>
                  <a:pt x="266" y="292"/>
                  <a:pt x="266" y="292"/>
                </a:cubicBezTo>
                <a:cubicBezTo>
                  <a:pt x="283" y="292"/>
                  <a:pt x="301" y="283"/>
                  <a:pt x="301" y="266"/>
                </a:cubicBezTo>
                <a:cubicBezTo>
                  <a:pt x="301" y="26"/>
                  <a:pt x="301" y="26"/>
                  <a:pt x="301" y="26"/>
                </a:cubicBezTo>
                <a:cubicBezTo>
                  <a:pt x="301" y="0"/>
                  <a:pt x="283" y="0"/>
                  <a:pt x="266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42" name="Freeform 102"/>
          <p:cNvSpPr>
            <a:spLocks noChangeArrowheads="1"/>
          </p:cNvSpPr>
          <p:nvPr/>
        </p:nvSpPr>
        <p:spPr bwMode="auto">
          <a:xfrm>
            <a:off x="4144963" y="1106488"/>
            <a:ext cx="193675" cy="128587"/>
          </a:xfrm>
          <a:custGeom>
            <a:avLst/>
            <a:gdLst>
              <a:gd name="T0" fmla="*/ 189740 w 443"/>
              <a:gd name="T1" fmla="*/ 57930 h 293"/>
              <a:gd name="T2" fmla="*/ 189740 w 443"/>
              <a:gd name="T3" fmla="*/ 57930 h 293"/>
              <a:gd name="T4" fmla="*/ 107986 w 443"/>
              <a:gd name="T5" fmla="*/ 3950 h 293"/>
              <a:gd name="T6" fmla="*/ 96619 w 443"/>
              <a:gd name="T7" fmla="*/ 11410 h 293"/>
              <a:gd name="T8" fmla="*/ 96619 w 443"/>
              <a:gd name="T9" fmla="*/ 116738 h 293"/>
              <a:gd name="T10" fmla="*/ 107986 w 443"/>
              <a:gd name="T11" fmla="*/ 124198 h 293"/>
              <a:gd name="T12" fmla="*/ 189740 w 443"/>
              <a:gd name="T13" fmla="*/ 69779 h 293"/>
              <a:gd name="T14" fmla="*/ 193238 w 443"/>
              <a:gd name="T15" fmla="*/ 61880 h 293"/>
              <a:gd name="T16" fmla="*/ 189740 w 443"/>
              <a:gd name="T17" fmla="*/ 57930 h 293"/>
              <a:gd name="T18" fmla="*/ 88749 w 443"/>
              <a:gd name="T19" fmla="*/ 57930 h 293"/>
              <a:gd name="T20" fmla="*/ 88749 w 443"/>
              <a:gd name="T21" fmla="*/ 57930 h 293"/>
              <a:gd name="T22" fmla="*/ 11367 w 443"/>
              <a:gd name="T23" fmla="*/ 3950 h 293"/>
              <a:gd name="T24" fmla="*/ 0 w 443"/>
              <a:gd name="T25" fmla="*/ 11410 h 293"/>
              <a:gd name="T26" fmla="*/ 0 w 443"/>
              <a:gd name="T27" fmla="*/ 116738 h 293"/>
              <a:gd name="T28" fmla="*/ 11367 w 443"/>
              <a:gd name="T29" fmla="*/ 124198 h 293"/>
              <a:gd name="T30" fmla="*/ 88749 w 443"/>
              <a:gd name="T31" fmla="*/ 69779 h 293"/>
              <a:gd name="T32" fmla="*/ 92684 w 443"/>
              <a:gd name="T33" fmla="*/ 61880 h 293"/>
              <a:gd name="T34" fmla="*/ 88749 w 443"/>
              <a:gd name="T35" fmla="*/ 57930 h 2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3" h="293">
                <a:moveTo>
                  <a:pt x="434" y="132"/>
                </a:moveTo>
                <a:lnTo>
                  <a:pt x="434" y="132"/>
                </a:lnTo>
                <a:cubicBezTo>
                  <a:pt x="247" y="9"/>
                  <a:pt x="247" y="9"/>
                  <a:pt x="247" y="9"/>
                </a:cubicBezTo>
                <a:cubicBezTo>
                  <a:pt x="229" y="0"/>
                  <a:pt x="221" y="9"/>
                  <a:pt x="221" y="26"/>
                </a:cubicBezTo>
                <a:cubicBezTo>
                  <a:pt x="221" y="266"/>
                  <a:pt x="221" y="266"/>
                  <a:pt x="221" y="266"/>
                </a:cubicBezTo>
                <a:cubicBezTo>
                  <a:pt x="221" y="283"/>
                  <a:pt x="229" y="292"/>
                  <a:pt x="247" y="283"/>
                </a:cubicBezTo>
                <a:cubicBezTo>
                  <a:pt x="434" y="159"/>
                  <a:pt x="434" y="159"/>
                  <a:pt x="434" y="159"/>
                </a:cubicBezTo>
                <a:cubicBezTo>
                  <a:pt x="434" y="159"/>
                  <a:pt x="442" y="150"/>
                  <a:pt x="442" y="141"/>
                </a:cubicBezTo>
                <a:lnTo>
                  <a:pt x="434" y="132"/>
                </a:lnTo>
                <a:close/>
                <a:moveTo>
                  <a:pt x="203" y="132"/>
                </a:moveTo>
                <a:lnTo>
                  <a:pt x="203" y="132"/>
                </a:lnTo>
                <a:cubicBezTo>
                  <a:pt x="26" y="9"/>
                  <a:pt x="26" y="9"/>
                  <a:pt x="26" y="9"/>
                </a:cubicBezTo>
                <a:cubicBezTo>
                  <a:pt x="17" y="0"/>
                  <a:pt x="0" y="9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7" y="292"/>
                  <a:pt x="26" y="283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9"/>
                  <a:pt x="212" y="150"/>
                  <a:pt x="212" y="141"/>
                </a:cubicBezTo>
                <a:lnTo>
                  <a:pt x="203" y="1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43" name="Freeform 103"/>
          <p:cNvSpPr>
            <a:spLocks noChangeArrowheads="1"/>
          </p:cNvSpPr>
          <p:nvPr/>
        </p:nvSpPr>
        <p:spPr bwMode="auto">
          <a:xfrm>
            <a:off x="4581525" y="1106488"/>
            <a:ext cx="196850" cy="128587"/>
          </a:xfrm>
          <a:custGeom>
            <a:avLst/>
            <a:gdLst>
              <a:gd name="T0" fmla="*/ 0 w 444"/>
              <a:gd name="T1" fmla="*/ 61880 h 293"/>
              <a:gd name="T2" fmla="*/ 0 w 444"/>
              <a:gd name="T3" fmla="*/ 61880 h 293"/>
              <a:gd name="T4" fmla="*/ 3990 w 444"/>
              <a:gd name="T5" fmla="*/ 69779 h 293"/>
              <a:gd name="T6" fmla="*/ 86454 w 444"/>
              <a:gd name="T7" fmla="*/ 124198 h 293"/>
              <a:gd name="T8" fmla="*/ 98425 w 444"/>
              <a:gd name="T9" fmla="*/ 116738 h 293"/>
              <a:gd name="T10" fmla="*/ 98425 w 444"/>
              <a:gd name="T11" fmla="*/ 11410 h 293"/>
              <a:gd name="T12" fmla="*/ 86454 w 444"/>
              <a:gd name="T13" fmla="*/ 3950 h 293"/>
              <a:gd name="T14" fmla="*/ 3990 w 444"/>
              <a:gd name="T15" fmla="*/ 57930 h 293"/>
              <a:gd name="T16" fmla="*/ 0 w 444"/>
              <a:gd name="T17" fmla="*/ 61880 h 293"/>
              <a:gd name="T18" fmla="*/ 102415 w 444"/>
              <a:gd name="T19" fmla="*/ 61880 h 293"/>
              <a:gd name="T20" fmla="*/ 102415 w 444"/>
              <a:gd name="T21" fmla="*/ 61880 h 293"/>
              <a:gd name="T22" fmla="*/ 105962 w 444"/>
              <a:gd name="T23" fmla="*/ 69779 h 293"/>
              <a:gd name="T24" fmla="*/ 184436 w 444"/>
              <a:gd name="T25" fmla="*/ 124198 h 293"/>
              <a:gd name="T26" fmla="*/ 196407 w 444"/>
              <a:gd name="T27" fmla="*/ 116738 h 293"/>
              <a:gd name="T28" fmla="*/ 196407 w 444"/>
              <a:gd name="T29" fmla="*/ 11410 h 293"/>
              <a:gd name="T30" fmla="*/ 184436 w 444"/>
              <a:gd name="T31" fmla="*/ 3950 h 293"/>
              <a:gd name="T32" fmla="*/ 105962 w 444"/>
              <a:gd name="T33" fmla="*/ 57930 h 293"/>
              <a:gd name="T34" fmla="*/ 102415 w 444"/>
              <a:gd name="T35" fmla="*/ 61880 h 2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4" h="293">
                <a:moveTo>
                  <a:pt x="0" y="141"/>
                </a:moveTo>
                <a:lnTo>
                  <a:pt x="0" y="141"/>
                </a:lnTo>
                <a:cubicBezTo>
                  <a:pt x="0" y="150"/>
                  <a:pt x="9" y="159"/>
                  <a:pt x="9" y="159"/>
                </a:cubicBezTo>
                <a:cubicBezTo>
                  <a:pt x="195" y="283"/>
                  <a:pt x="195" y="283"/>
                  <a:pt x="195" y="283"/>
                </a:cubicBezTo>
                <a:cubicBezTo>
                  <a:pt x="212" y="292"/>
                  <a:pt x="222" y="283"/>
                  <a:pt x="222" y="266"/>
                </a:cubicBezTo>
                <a:cubicBezTo>
                  <a:pt x="222" y="26"/>
                  <a:pt x="222" y="26"/>
                  <a:pt x="222" y="26"/>
                </a:cubicBezTo>
                <a:cubicBezTo>
                  <a:pt x="222" y="9"/>
                  <a:pt x="212" y="0"/>
                  <a:pt x="195" y="9"/>
                </a:cubicBezTo>
                <a:cubicBezTo>
                  <a:pt x="9" y="132"/>
                  <a:pt x="9" y="132"/>
                  <a:pt x="9" y="132"/>
                </a:cubicBezTo>
                <a:lnTo>
                  <a:pt x="0" y="141"/>
                </a:lnTo>
                <a:close/>
                <a:moveTo>
                  <a:pt x="231" y="141"/>
                </a:moveTo>
                <a:lnTo>
                  <a:pt x="231" y="141"/>
                </a:lnTo>
                <a:cubicBezTo>
                  <a:pt x="231" y="150"/>
                  <a:pt x="239" y="159"/>
                  <a:pt x="239" y="159"/>
                </a:cubicBezTo>
                <a:cubicBezTo>
                  <a:pt x="416" y="283"/>
                  <a:pt x="416" y="283"/>
                  <a:pt x="416" y="283"/>
                </a:cubicBezTo>
                <a:cubicBezTo>
                  <a:pt x="425" y="292"/>
                  <a:pt x="443" y="283"/>
                  <a:pt x="443" y="26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9"/>
                  <a:pt x="425" y="0"/>
                  <a:pt x="416" y="9"/>
                </a:cubicBezTo>
                <a:cubicBezTo>
                  <a:pt x="239" y="132"/>
                  <a:pt x="239" y="132"/>
                  <a:pt x="239" y="132"/>
                </a:cubicBezTo>
                <a:lnTo>
                  <a:pt x="231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44" name="Freeform 104"/>
          <p:cNvSpPr>
            <a:spLocks noChangeArrowheads="1"/>
          </p:cNvSpPr>
          <p:nvPr/>
        </p:nvSpPr>
        <p:spPr bwMode="auto">
          <a:xfrm>
            <a:off x="5049838" y="1106488"/>
            <a:ext cx="131762" cy="128587"/>
          </a:xfrm>
          <a:custGeom>
            <a:avLst/>
            <a:gdLst>
              <a:gd name="T0" fmla="*/ 38831 w 302"/>
              <a:gd name="T1" fmla="*/ 61880 h 293"/>
              <a:gd name="T2" fmla="*/ 38831 w 302"/>
              <a:gd name="T3" fmla="*/ 61880 h 293"/>
              <a:gd name="T4" fmla="*/ 42757 w 302"/>
              <a:gd name="T5" fmla="*/ 69779 h 293"/>
              <a:gd name="T6" fmla="*/ 119982 w 302"/>
              <a:gd name="T7" fmla="*/ 116738 h 293"/>
              <a:gd name="T8" fmla="*/ 131326 w 302"/>
              <a:gd name="T9" fmla="*/ 112788 h 293"/>
              <a:gd name="T10" fmla="*/ 131326 w 302"/>
              <a:gd name="T11" fmla="*/ 15360 h 293"/>
              <a:gd name="T12" fmla="*/ 119982 w 302"/>
              <a:gd name="T13" fmla="*/ 7461 h 293"/>
              <a:gd name="T14" fmla="*/ 42757 w 302"/>
              <a:gd name="T15" fmla="*/ 57930 h 293"/>
              <a:gd name="T16" fmla="*/ 38831 w 302"/>
              <a:gd name="T17" fmla="*/ 61880 h 293"/>
              <a:gd name="T18" fmla="*/ 0 w 302"/>
              <a:gd name="T19" fmla="*/ 11410 h 293"/>
              <a:gd name="T20" fmla="*/ 0 w 302"/>
              <a:gd name="T21" fmla="*/ 11410 h 293"/>
              <a:gd name="T22" fmla="*/ 0 w 302"/>
              <a:gd name="T23" fmla="*/ 112788 h 293"/>
              <a:gd name="T24" fmla="*/ 15270 w 302"/>
              <a:gd name="T25" fmla="*/ 128148 h 293"/>
              <a:gd name="T26" fmla="*/ 34904 w 302"/>
              <a:gd name="T27" fmla="*/ 112788 h 293"/>
              <a:gd name="T28" fmla="*/ 34904 w 302"/>
              <a:gd name="T29" fmla="*/ 11410 h 293"/>
              <a:gd name="T30" fmla="*/ 15270 w 302"/>
              <a:gd name="T31" fmla="*/ 0 h 293"/>
              <a:gd name="T32" fmla="*/ 0 w 302"/>
              <a:gd name="T33" fmla="*/ 11410 h 2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2" h="293">
                <a:moveTo>
                  <a:pt x="89" y="141"/>
                </a:moveTo>
                <a:lnTo>
                  <a:pt x="89" y="141"/>
                </a:lnTo>
                <a:cubicBezTo>
                  <a:pt x="89" y="150"/>
                  <a:pt x="98" y="159"/>
                  <a:pt x="98" y="159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92" y="274"/>
                  <a:pt x="301" y="274"/>
                  <a:pt x="301" y="257"/>
                </a:cubicBezTo>
                <a:cubicBezTo>
                  <a:pt x="301" y="35"/>
                  <a:pt x="301" y="35"/>
                  <a:pt x="301" y="35"/>
                </a:cubicBezTo>
                <a:cubicBezTo>
                  <a:pt x="301" y="17"/>
                  <a:pt x="292" y="9"/>
                  <a:pt x="275" y="17"/>
                </a:cubicBezTo>
                <a:cubicBezTo>
                  <a:pt x="98" y="132"/>
                  <a:pt x="98" y="132"/>
                  <a:pt x="98" y="132"/>
                </a:cubicBezTo>
                <a:lnTo>
                  <a:pt x="89" y="14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257"/>
                  <a:pt x="0" y="257"/>
                  <a:pt x="0" y="257"/>
                </a:cubicBezTo>
                <a:cubicBezTo>
                  <a:pt x="0" y="283"/>
                  <a:pt x="18" y="292"/>
                  <a:pt x="35" y="292"/>
                </a:cubicBezTo>
                <a:cubicBezTo>
                  <a:pt x="63" y="292"/>
                  <a:pt x="80" y="283"/>
                  <a:pt x="80" y="257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9"/>
                  <a:pt x="63" y="0"/>
                  <a:pt x="35" y="0"/>
                </a:cubicBezTo>
                <a:cubicBezTo>
                  <a:pt x="18" y="0"/>
                  <a:pt x="0" y="9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45" name="Freeform 105"/>
          <p:cNvSpPr>
            <a:spLocks noChangeArrowheads="1"/>
          </p:cNvSpPr>
          <p:nvPr/>
        </p:nvSpPr>
        <p:spPr bwMode="auto">
          <a:xfrm>
            <a:off x="5487988" y="1106488"/>
            <a:ext cx="133350" cy="128587"/>
          </a:xfrm>
          <a:custGeom>
            <a:avLst/>
            <a:gdLst>
              <a:gd name="T0" fmla="*/ 89780 w 303"/>
              <a:gd name="T1" fmla="*/ 57930 h 293"/>
              <a:gd name="T2" fmla="*/ 89780 w 303"/>
              <a:gd name="T3" fmla="*/ 57930 h 293"/>
              <a:gd name="T4" fmla="*/ 11883 w 303"/>
              <a:gd name="T5" fmla="*/ 7461 h 293"/>
              <a:gd name="T6" fmla="*/ 0 w 303"/>
              <a:gd name="T7" fmla="*/ 15360 h 293"/>
              <a:gd name="T8" fmla="*/ 0 w 303"/>
              <a:gd name="T9" fmla="*/ 112788 h 293"/>
              <a:gd name="T10" fmla="*/ 11883 w 303"/>
              <a:gd name="T11" fmla="*/ 116738 h 293"/>
              <a:gd name="T12" fmla="*/ 89780 w 303"/>
              <a:gd name="T13" fmla="*/ 69779 h 293"/>
              <a:gd name="T14" fmla="*/ 93741 w 303"/>
              <a:gd name="T15" fmla="*/ 61880 h 293"/>
              <a:gd name="T16" fmla="*/ 89780 w 303"/>
              <a:gd name="T17" fmla="*/ 57930 h 293"/>
              <a:gd name="T18" fmla="*/ 117066 w 303"/>
              <a:gd name="T19" fmla="*/ 0 h 293"/>
              <a:gd name="T20" fmla="*/ 117066 w 303"/>
              <a:gd name="T21" fmla="*/ 0 h 293"/>
              <a:gd name="T22" fmla="*/ 97702 w 303"/>
              <a:gd name="T23" fmla="*/ 11410 h 293"/>
              <a:gd name="T24" fmla="*/ 97702 w 303"/>
              <a:gd name="T25" fmla="*/ 112788 h 293"/>
              <a:gd name="T26" fmla="*/ 117066 w 303"/>
              <a:gd name="T27" fmla="*/ 128148 h 293"/>
              <a:gd name="T28" fmla="*/ 132910 w 303"/>
              <a:gd name="T29" fmla="*/ 112788 h 293"/>
              <a:gd name="T30" fmla="*/ 132910 w 303"/>
              <a:gd name="T31" fmla="*/ 11410 h 293"/>
              <a:gd name="T32" fmla="*/ 117066 w 303"/>
              <a:gd name="T33" fmla="*/ 0 h 2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3" h="293">
                <a:moveTo>
                  <a:pt x="204" y="132"/>
                </a:moveTo>
                <a:lnTo>
                  <a:pt x="204" y="132"/>
                </a:lnTo>
                <a:cubicBezTo>
                  <a:pt x="27" y="17"/>
                  <a:pt x="27" y="17"/>
                  <a:pt x="27" y="17"/>
                </a:cubicBezTo>
                <a:cubicBezTo>
                  <a:pt x="10" y="9"/>
                  <a:pt x="0" y="17"/>
                  <a:pt x="0" y="35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74"/>
                  <a:pt x="10" y="274"/>
                  <a:pt x="27" y="266"/>
                </a:cubicBez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13" y="150"/>
                  <a:pt x="213" y="141"/>
                </a:cubicBezTo>
                <a:lnTo>
                  <a:pt x="204" y="132"/>
                </a:lnTo>
                <a:close/>
                <a:moveTo>
                  <a:pt x="266" y="0"/>
                </a:moveTo>
                <a:lnTo>
                  <a:pt x="266" y="0"/>
                </a:lnTo>
                <a:cubicBezTo>
                  <a:pt x="240" y="0"/>
                  <a:pt x="222" y="9"/>
                  <a:pt x="222" y="26"/>
                </a:cubicBezTo>
                <a:cubicBezTo>
                  <a:pt x="222" y="257"/>
                  <a:pt x="222" y="257"/>
                  <a:pt x="222" y="257"/>
                </a:cubicBezTo>
                <a:cubicBezTo>
                  <a:pt x="222" y="283"/>
                  <a:pt x="240" y="292"/>
                  <a:pt x="266" y="292"/>
                </a:cubicBezTo>
                <a:cubicBezTo>
                  <a:pt x="284" y="292"/>
                  <a:pt x="302" y="283"/>
                  <a:pt x="302" y="257"/>
                </a:cubicBezTo>
                <a:cubicBezTo>
                  <a:pt x="302" y="26"/>
                  <a:pt x="302" y="26"/>
                  <a:pt x="302" y="26"/>
                </a:cubicBezTo>
                <a:cubicBezTo>
                  <a:pt x="302" y="9"/>
                  <a:pt x="284" y="0"/>
                  <a:pt x="2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47" name="Freeform 107"/>
          <p:cNvSpPr>
            <a:spLocks noChangeArrowheads="1"/>
          </p:cNvSpPr>
          <p:nvPr/>
        </p:nvSpPr>
        <p:spPr bwMode="auto">
          <a:xfrm>
            <a:off x="5905500" y="1084263"/>
            <a:ext cx="173038" cy="169862"/>
          </a:xfrm>
          <a:custGeom>
            <a:avLst/>
            <a:gdLst>
              <a:gd name="T0" fmla="*/ 105770 w 391"/>
              <a:gd name="T1" fmla="*/ 0 h 390"/>
              <a:gd name="T2" fmla="*/ 129225 w 391"/>
              <a:gd name="T3" fmla="*/ 23084 h 390"/>
              <a:gd name="T4" fmla="*/ 97804 w 391"/>
              <a:gd name="T5" fmla="*/ 53572 h 390"/>
              <a:gd name="T6" fmla="*/ 117719 w 391"/>
              <a:gd name="T7" fmla="*/ 76656 h 390"/>
              <a:gd name="T8" fmla="*/ 152681 w 391"/>
              <a:gd name="T9" fmla="*/ 42248 h 390"/>
              <a:gd name="T10" fmla="*/ 172595 w 391"/>
              <a:gd name="T11" fmla="*/ 69251 h 390"/>
              <a:gd name="T12" fmla="*/ 172595 w 391"/>
              <a:gd name="T13" fmla="*/ 0 h 390"/>
              <a:gd name="T14" fmla="*/ 105770 w 391"/>
              <a:gd name="T15" fmla="*/ 0 h 390"/>
              <a:gd name="T16" fmla="*/ 54877 w 391"/>
              <a:gd name="T17" fmla="*/ 96255 h 390"/>
              <a:gd name="T18" fmla="*/ 19472 w 391"/>
              <a:gd name="T19" fmla="*/ 131099 h 390"/>
              <a:gd name="T20" fmla="*/ 0 w 391"/>
              <a:gd name="T21" fmla="*/ 104095 h 390"/>
              <a:gd name="T22" fmla="*/ 0 w 391"/>
              <a:gd name="T23" fmla="*/ 169426 h 390"/>
              <a:gd name="T24" fmla="*/ 70366 w 391"/>
              <a:gd name="T25" fmla="*/ 169426 h 390"/>
              <a:gd name="T26" fmla="*/ 42928 w 391"/>
              <a:gd name="T27" fmla="*/ 150263 h 390"/>
              <a:gd name="T28" fmla="*/ 74349 w 391"/>
              <a:gd name="T29" fmla="*/ 119339 h 390"/>
              <a:gd name="T30" fmla="*/ 54877 w 391"/>
              <a:gd name="T31" fmla="*/ 96255 h 39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1" h="390">
                <a:moveTo>
                  <a:pt x="239" y="0"/>
                </a:moveTo>
                <a:lnTo>
                  <a:pt x="292" y="53"/>
                </a:lnTo>
                <a:lnTo>
                  <a:pt x="221" y="123"/>
                </a:lnTo>
                <a:lnTo>
                  <a:pt x="266" y="176"/>
                </a:lnTo>
                <a:lnTo>
                  <a:pt x="345" y="97"/>
                </a:lnTo>
                <a:lnTo>
                  <a:pt x="390" y="159"/>
                </a:lnTo>
                <a:lnTo>
                  <a:pt x="390" y="0"/>
                </a:lnTo>
                <a:lnTo>
                  <a:pt x="239" y="0"/>
                </a:lnTo>
                <a:close/>
                <a:moveTo>
                  <a:pt x="124" y="221"/>
                </a:moveTo>
                <a:lnTo>
                  <a:pt x="44" y="301"/>
                </a:lnTo>
                <a:lnTo>
                  <a:pt x="0" y="239"/>
                </a:lnTo>
                <a:lnTo>
                  <a:pt x="0" y="389"/>
                </a:lnTo>
                <a:lnTo>
                  <a:pt x="159" y="389"/>
                </a:lnTo>
                <a:lnTo>
                  <a:pt x="97" y="345"/>
                </a:lnTo>
                <a:lnTo>
                  <a:pt x="168" y="274"/>
                </a:lnTo>
                <a:lnTo>
                  <a:pt x="124" y="2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48" name="Freeform 108"/>
          <p:cNvSpPr>
            <a:spLocks noChangeArrowheads="1"/>
          </p:cNvSpPr>
          <p:nvPr/>
        </p:nvSpPr>
        <p:spPr bwMode="auto">
          <a:xfrm>
            <a:off x="6330950" y="1069975"/>
            <a:ext cx="195263" cy="200025"/>
          </a:xfrm>
          <a:custGeom>
            <a:avLst/>
            <a:gdLst>
              <a:gd name="T0" fmla="*/ 34821 w 443"/>
              <a:gd name="T1" fmla="*/ 144952 h 454"/>
              <a:gd name="T2" fmla="*/ 0 w 443"/>
              <a:gd name="T3" fmla="*/ 176233 h 454"/>
              <a:gd name="T4" fmla="*/ 19394 w 443"/>
              <a:gd name="T5" fmla="*/ 199584 h 454"/>
              <a:gd name="T6" fmla="*/ 54215 w 443"/>
              <a:gd name="T7" fmla="*/ 164338 h 454"/>
              <a:gd name="T8" fmla="*/ 74050 w 443"/>
              <a:gd name="T9" fmla="*/ 187689 h 454"/>
              <a:gd name="T10" fmla="*/ 74050 w 443"/>
              <a:gd name="T11" fmla="*/ 121161 h 454"/>
              <a:gd name="T12" fmla="*/ 11460 w 443"/>
              <a:gd name="T13" fmla="*/ 121161 h 454"/>
              <a:gd name="T14" fmla="*/ 34821 w 443"/>
              <a:gd name="T15" fmla="*/ 144952 h 454"/>
              <a:gd name="T16" fmla="*/ 194822 w 443"/>
              <a:gd name="T17" fmla="*/ 23792 h 454"/>
              <a:gd name="T18" fmla="*/ 175428 w 443"/>
              <a:gd name="T19" fmla="*/ 0 h 454"/>
              <a:gd name="T20" fmla="*/ 144574 w 443"/>
              <a:gd name="T21" fmla="*/ 35687 h 454"/>
              <a:gd name="T22" fmla="*/ 121213 w 443"/>
              <a:gd name="T23" fmla="*/ 12336 h 454"/>
              <a:gd name="T24" fmla="*/ 121213 w 443"/>
              <a:gd name="T25" fmla="*/ 74459 h 454"/>
              <a:gd name="T26" fmla="*/ 183362 w 443"/>
              <a:gd name="T27" fmla="*/ 74459 h 454"/>
              <a:gd name="T28" fmla="*/ 163968 w 443"/>
              <a:gd name="T29" fmla="*/ 55073 h 454"/>
              <a:gd name="T30" fmla="*/ 194822 w 443"/>
              <a:gd name="T31" fmla="*/ 23792 h 4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43" h="454">
                <a:moveTo>
                  <a:pt x="79" y="329"/>
                </a:moveTo>
                <a:lnTo>
                  <a:pt x="0" y="400"/>
                </a:lnTo>
                <a:lnTo>
                  <a:pt x="44" y="453"/>
                </a:lnTo>
                <a:lnTo>
                  <a:pt x="123" y="373"/>
                </a:lnTo>
                <a:lnTo>
                  <a:pt x="168" y="426"/>
                </a:lnTo>
                <a:lnTo>
                  <a:pt x="168" y="275"/>
                </a:lnTo>
                <a:lnTo>
                  <a:pt x="26" y="275"/>
                </a:lnTo>
                <a:lnTo>
                  <a:pt x="79" y="329"/>
                </a:lnTo>
                <a:close/>
                <a:moveTo>
                  <a:pt x="442" y="54"/>
                </a:moveTo>
                <a:lnTo>
                  <a:pt x="398" y="0"/>
                </a:lnTo>
                <a:lnTo>
                  <a:pt x="328" y="81"/>
                </a:lnTo>
                <a:lnTo>
                  <a:pt x="275" y="28"/>
                </a:lnTo>
                <a:lnTo>
                  <a:pt x="275" y="169"/>
                </a:lnTo>
                <a:lnTo>
                  <a:pt x="416" y="169"/>
                </a:lnTo>
                <a:lnTo>
                  <a:pt x="372" y="125"/>
                </a:lnTo>
                <a:lnTo>
                  <a:pt x="442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49" name="Freeform 109"/>
          <p:cNvSpPr>
            <a:spLocks noChangeArrowheads="1"/>
          </p:cNvSpPr>
          <p:nvPr/>
        </p:nvSpPr>
        <p:spPr bwMode="auto">
          <a:xfrm>
            <a:off x="1947863" y="2817813"/>
            <a:ext cx="211137" cy="207962"/>
          </a:xfrm>
          <a:custGeom>
            <a:avLst/>
            <a:gdLst>
              <a:gd name="T0" fmla="*/ 105348 w 479"/>
              <a:gd name="T1" fmla="*/ 0 h 471"/>
              <a:gd name="T2" fmla="*/ 105348 w 479"/>
              <a:gd name="T3" fmla="*/ 0 h 471"/>
              <a:gd name="T4" fmla="*/ 0 w 479"/>
              <a:gd name="T5" fmla="*/ 101994 h 471"/>
              <a:gd name="T6" fmla="*/ 105348 w 479"/>
              <a:gd name="T7" fmla="*/ 207520 h 471"/>
              <a:gd name="T8" fmla="*/ 210696 w 479"/>
              <a:gd name="T9" fmla="*/ 101994 h 471"/>
              <a:gd name="T10" fmla="*/ 105348 w 479"/>
              <a:gd name="T11" fmla="*/ 0 h 471"/>
              <a:gd name="T12" fmla="*/ 105348 w 479"/>
              <a:gd name="T13" fmla="*/ 188093 h 471"/>
              <a:gd name="T14" fmla="*/ 105348 w 479"/>
              <a:gd name="T15" fmla="*/ 188093 h 471"/>
              <a:gd name="T16" fmla="*/ 19395 w 479"/>
              <a:gd name="T17" fmla="*/ 101994 h 471"/>
              <a:gd name="T18" fmla="*/ 105348 w 479"/>
              <a:gd name="T19" fmla="*/ 16337 h 471"/>
              <a:gd name="T20" fmla="*/ 191302 w 479"/>
              <a:gd name="T21" fmla="*/ 101994 h 471"/>
              <a:gd name="T22" fmla="*/ 105348 w 479"/>
              <a:gd name="T23" fmla="*/ 188093 h 4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50" name="Freeform 110"/>
          <p:cNvSpPr>
            <a:spLocks noChangeArrowheads="1"/>
          </p:cNvSpPr>
          <p:nvPr/>
        </p:nvSpPr>
        <p:spPr bwMode="auto">
          <a:xfrm>
            <a:off x="2384425" y="2817813"/>
            <a:ext cx="212725" cy="207962"/>
          </a:xfrm>
          <a:custGeom>
            <a:avLst/>
            <a:gdLst>
              <a:gd name="T0" fmla="*/ 106585 w 479"/>
              <a:gd name="T1" fmla="*/ 0 h 471"/>
              <a:gd name="T2" fmla="*/ 106585 w 479"/>
              <a:gd name="T3" fmla="*/ 0 h 471"/>
              <a:gd name="T4" fmla="*/ 0 w 479"/>
              <a:gd name="T5" fmla="*/ 101994 h 471"/>
              <a:gd name="T6" fmla="*/ 106585 w 479"/>
              <a:gd name="T7" fmla="*/ 207520 h 471"/>
              <a:gd name="T8" fmla="*/ 212281 w 479"/>
              <a:gd name="T9" fmla="*/ 101994 h 471"/>
              <a:gd name="T10" fmla="*/ 106585 w 479"/>
              <a:gd name="T11" fmla="*/ 0 h 471"/>
              <a:gd name="T12" fmla="*/ 23537 w 479"/>
              <a:gd name="T13" fmla="*/ 74619 h 471"/>
              <a:gd name="T14" fmla="*/ 23537 w 479"/>
              <a:gd name="T15" fmla="*/ 74619 h 471"/>
              <a:gd name="T16" fmla="*/ 78606 w 479"/>
              <a:gd name="T17" fmla="*/ 98020 h 471"/>
              <a:gd name="T18" fmla="*/ 94150 w 479"/>
              <a:gd name="T19" fmla="*/ 105968 h 471"/>
              <a:gd name="T20" fmla="*/ 106585 w 479"/>
              <a:gd name="T21" fmla="*/ 113474 h 471"/>
              <a:gd name="T22" fmla="*/ 117687 w 479"/>
              <a:gd name="T23" fmla="*/ 117448 h 471"/>
              <a:gd name="T24" fmla="*/ 121684 w 479"/>
              <a:gd name="T25" fmla="*/ 121422 h 471"/>
              <a:gd name="T26" fmla="*/ 117687 w 479"/>
              <a:gd name="T27" fmla="*/ 129369 h 471"/>
              <a:gd name="T28" fmla="*/ 106585 w 479"/>
              <a:gd name="T29" fmla="*/ 133343 h 471"/>
              <a:gd name="T30" fmla="*/ 82603 w 479"/>
              <a:gd name="T31" fmla="*/ 125395 h 471"/>
              <a:gd name="T32" fmla="*/ 70612 w 479"/>
              <a:gd name="T33" fmla="*/ 137317 h 471"/>
              <a:gd name="T34" fmla="*/ 102144 w 479"/>
              <a:gd name="T35" fmla="*/ 153212 h 471"/>
              <a:gd name="T36" fmla="*/ 102144 w 479"/>
              <a:gd name="T37" fmla="*/ 168666 h 471"/>
              <a:gd name="T38" fmla="*/ 114134 w 479"/>
              <a:gd name="T39" fmla="*/ 168666 h 471"/>
              <a:gd name="T40" fmla="*/ 114134 w 479"/>
              <a:gd name="T41" fmla="*/ 153212 h 471"/>
              <a:gd name="T42" fmla="*/ 133675 w 479"/>
              <a:gd name="T43" fmla="*/ 144823 h 471"/>
              <a:gd name="T44" fmla="*/ 141669 w 479"/>
              <a:gd name="T45" fmla="*/ 129369 h 471"/>
              <a:gd name="T46" fmla="*/ 181194 w 479"/>
              <a:gd name="T47" fmla="*/ 144823 h 471"/>
              <a:gd name="T48" fmla="*/ 106585 w 479"/>
              <a:gd name="T49" fmla="*/ 188093 h 471"/>
              <a:gd name="T50" fmla="*/ 19541 w 479"/>
              <a:gd name="T51" fmla="*/ 101994 h 471"/>
              <a:gd name="T52" fmla="*/ 23537 w 479"/>
              <a:gd name="T53" fmla="*/ 74619 h 471"/>
              <a:gd name="T54" fmla="*/ 137672 w 479"/>
              <a:gd name="T55" fmla="*/ 101994 h 471"/>
              <a:gd name="T56" fmla="*/ 137672 w 479"/>
              <a:gd name="T57" fmla="*/ 101994 h 471"/>
              <a:gd name="T58" fmla="*/ 117687 w 479"/>
              <a:gd name="T59" fmla="*/ 94047 h 471"/>
              <a:gd name="T60" fmla="*/ 110137 w 479"/>
              <a:gd name="T61" fmla="*/ 90073 h 471"/>
              <a:gd name="T62" fmla="*/ 94150 w 479"/>
              <a:gd name="T63" fmla="*/ 82567 h 471"/>
              <a:gd name="T64" fmla="*/ 94150 w 479"/>
              <a:gd name="T65" fmla="*/ 82567 h 471"/>
              <a:gd name="T66" fmla="*/ 98147 w 479"/>
              <a:gd name="T67" fmla="*/ 74619 h 471"/>
              <a:gd name="T68" fmla="*/ 106585 w 479"/>
              <a:gd name="T69" fmla="*/ 74619 h 471"/>
              <a:gd name="T70" fmla="*/ 126125 w 479"/>
              <a:gd name="T71" fmla="*/ 78593 h 471"/>
              <a:gd name="T72" fmla="*/ 141669 w 479"/>
              <a:gd name="T73" fmla="*/ 66671 h 471"/>
              <a:gd name="T74" fmla="*/ 114134 w 479"/>
              <a:gd name="T75" fmla="*/ 55192 h 471"/>
              <a:gd name="T76" fmla="*/ 114134 w 479"/>
              <a:gd name="T77" fmla="*/ 39738 h 471"/>
              <a:gd name="T78" fmla="*/ 102144 w 479"/>
              <a:gd name="T79" fmla="*/ 39738 h 471"/>
              <a:gd name="T80" fmla="*/ 102144 w 479"/>
              <a:gd name="T81" fmla="*/ 55192 h 471"/>
              <a:gd name="T82" fmla="*/ 82603 w 479"/>
              <a:gd name="T83" fmla="*/ 63139 h 471"/>
              <a:gd name="T84" fmla="*/ 74609 w 479"/>
              <a:gd name="T85" fmla="*/ 74619 h 471"/>
              <a:gd name="T86" fmla="*/ 35528 w 479"/>
              <a:gd name="T87" fmla="*/ 55192 h 471"/>
              <a:gd name="T88" fmla="*/ 106585 w 479"/>
              <a:gd name="T89" fmla="*/ 16337 h 471"/>
              <a:gd name="T90" fmla="*/ 192740 w 479"/>
              <a:gd name="T91" fmla="*/ 101994 h 471"/>
              <a:gd name="T92" fmla="*/ 188743 w 479"/>
              <a:gd name="T93" fmla="*/ 125395 h 471"/>
              <a:gd name="T94" fmla="*/ 137672 w 479"/>
              <a:gd name="T95" fmla="*/ 101994 h 47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77" y="222"/>
                  <a:pt x="177" y="222"/>
                  <a:pt x="177" y="222"/>
                </a:cubicBezTo>
                <a:cubicBezTo>
                  <a:pt x="212" y="240"/>
                  <a:pt x="212" y="240"/>
                  <a:pt x="212" y="240"/>
                </a:cubicBezTo>
                <a:cubicBezTo>
                  <a:pt x="240" y="257"/>
                  <a:pt x="240" y="257"/>
                  <a:pt x="240" y="257"/>
                </a:cubicBezTo>
                <a:cubicBezTo>
                  <a:pt x="265" y="266"/>
                  <a:pt x="265" y="266"/>
                  <a:pt x="265" y="266"/>
                </a:cubicBezTo>
                <a:lnTo>
                  <a:pt x="274" y="275"/>
                </a:lnTo>
                <a:cubicBezTo>
                  <a:pt x="274" y="284"/>
                  <a:pt x="265" y="293"/>
                  <a:pt x="265" y="293"/>
                </a:cubicBezTo>
                <a:cubicBezTo>
                  <a:pt x="257" y="302"/>
                  <a:pt x="248" y="302"/>
                  <a:pt x="240" y="302"/>
                </a:cubicBezTo>
                <a:cubicBezTo>
                  <a:pt x="221" y="302"/>
                  <a:pt x="203" y="293"/>
                  <a:pt x="186" y="284"/>
                </a:cubicBezTo>
                <a:cubicBezTo>
                  <a:pt x="159" y="311"/>
                  <a:pt x="159" y="311"/>
                  <a:pt x="159" y="311"/>
                </a:cubicBezTo>
                <a:cubicBezTo>
                  <a:pt x="177" y="328"/>
                  <a:pt x="203" y="347"/>
                  <a:pt x="230" y="347"/>
                </a:cubicBezTo>
                <a:cubicBezTo>
                  <a:pt x="230" y="382"/>
                  <a:pt x="230" y="382"/>
                  <a:pt x="230" y="382"/>
                </a:cubicBezTo>
                <a:cubicBezTo>
                  <a:pt x="257" y="382"/>
                  <a:pt x="257" y="382"/>
                  <a:pt x="257" y="382"/>
                </a:cubicBezTo>
                <a:cubicBezTo>
                  <a:pt x="257" y="347"/>
                  <a:pt x="257" y="347"/>
                  <a:pt x="257" y="347"/>
                </a:cubicBezTo>
                <a:cubicBezTo>
                  <a:pt x="274" y="338"/>
                  <a:pt x="284" y="338"/>
                  <a:pt x="301" y="328"/>
                </a:cubicBezTo>
                <a:cubicBezTo>
                  <a:pt x="310" y="319"/>
                  <a:pt x="319" y="302"/>
                  <a:pt x="319" y="293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87"/>
                  <a:pt x="53" y="169"/>
                </a:cubicBezTo>
                <a:close/>
                <a:moveTo>
                  <a:pt x="310" y="231"/>
                </a:moveTo>
                <a:lnTo>
                  <a:pt x="310" y="231"/>
                </a:lnTo>
                <a:cubicBezTo>
                  <a:pt x="265" y="213"/>
                  <a:pt x="265" y="213"/>
                  <a:pt x="265" y="213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212" y="187"/>
                  <a:pt x="212" y="187"/>
                  <a:pt x="212" y="187"/>
                </a:cubicBezTo>
                <a:cubicBezTo>
                  <a:pt x="212" y="178"/>
                  <a:pt x="221" y="178"/>
                  <a:pt x="221" y="169"/>
                </a:cubicBezTo>
                <a:cubicBezTo>
                  <a:pt x="230" y="169"/>
                  <a:pt x="240" y="169"/>
                  <a:pt x="240" y="169"/>
                </a:cubicBezTo>
                <a:cubicBezTo>
                  <a:pt x="257" y="169"/>
                  <a:pt x="274" y="169"/>
                  <a:pt x="284" y="178"/>
                </a:cubicBezTo>
                <a:cubicBezTo>
                  <a:pt x="319" y="151"/>
                  <a:pt x="319" y="151"/>
                  <a:pt x="319" y="151"/>
                </a:cubicBezTo>
                <a:cubicBezTo>
                  <a:pt x="301" y="134"/>
                  <a:pt x="274" y="125"/>
                  <a:pt x="257" y="125"/>
                </a:cubicBezTo>
                <a:cubicBezTo>
                  <a:pt x="257" y="90"/>
                  <a:pt x="257" y="90"/>
                  <a:pt x="257" y="90"/>
                </a:cubicBezTo>
                <a:cubicBezTo>
                  <a:pt x="230" y="90"/>
                  <a:pt x="230" y="90"/>
                  <a:pt x="230" y="90"/>
                </a:cubicBezTo>
                <a:cubicBezTo>
                  <a:pt x="230" y="125"/>
                  <a:pt x="230" y="125"/>
                  <a:pt x="230" y="125"/>
                </a:cubicBezTo>
                <a:cubicBezTo>
                  <a:pt x="212" y="125"/>
                  <a:pt x="203" y="134"/>
                  <a:pt x="186" y="143"/>
                </a:cubicBezTo>
                <a:cubicBezTo>
                  <a:pt x="177" y="143"/>
                  <a:pt x="168" y="160"/>
                  <a:pt x="168" y="16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8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10" y="2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51" name="Freeform 111"/>
          <p:cNvSpPr>
            <a:spLocks noChangeArrowheads="1"/>
          </p:cNvSpPr>
          <p:nvPr/>
        </p:nvSpPr>
        <p:spPr bwMode="auto">
          <a:xfrm>
            <a:off x="2822575" y="2817813"/>
            <a:ext cx="211138" cy="207962"/>
          </a:xfrm>
          <a:custGeom>
            <a:avLst/>
            <a:gdLst>
              <a:gd name="T0" fmla="*/ 105569 w 480"/>
              <a:gd name="T1" fmla="*/ 0 h 471"/>
              <a:gd name="T2" fmla="*/ 105569 w 480"/>
              <a:gd name="T3" fmla="*/ 0 h 471"/>
              <a:gd name="T4" fmla="*/ 0 w 480"/>
              <a:gd name="T5" fmla="*/ 101994 h 471"/>
              <a:gd name="T6" fmla="*/ 105569 w 480"/>
              <a:gd name="T7" fmla="*/ 207520 h 471"/>
              <a:gd name="T8" fmla="*/ 210698 w 480"/>
              <a:gd name="T9" fmla="*/ 101994 h 471"/>
              <a:gd name="T10" fmla="*/ 105569 w 480"/>
              <a:gd name="T11" fmla="*/ 0 h 471"/>
              <a:gd name="T12" fmla="*/ 23313 w 480"/>
              <a:gd name="T13" fmla="*/ 74619 h 471"/>
              <a:gd name="T14" fmla="*/ 23313 w 480"/>
              <a:gd name="T15" fmla="*/ 74619 h 471"/>
              <a:gd name="T16" fmla="*/ 50585 w 480"/>
              <a:gd name="T17" fmla="*/ 86540 h 471"/>
              <a:gd name="T18" fmla="*/ 50585 w 480"/>
              <a:gd name="T19" fmla="*/ 86540 h 471"/>
              <a:gd name="T20" fmla="*/ 50585 w 480"/>
              <a:gd name="T21" fmla="*/ 101994 h 471"/>
              <a:gd name="T22" fmla="*/ 58943 w 480"/>
              <a:gd name="T23" fmla="*/ 101994 h 471"/>
              <a:gd name="T24" fmla="*/ 58943 w 480"/>
              <a:gd name="T25" fmla="*/ 105968 h 471"/>
              <a:gd name="T26" fmla="*/ 58943 w 480"/>
              <a:gd name="T27" fmla="*/ 109942 h 471"/>
              <a:gd name="T28" fmla="*/ 50585 w 480"/>
              <a:gd name="T29" fmla="*/ 109942 h 471"/>
              <a:gd name="T30" fmla="*/ 50585 w 480"/>
              <a:gd name="T31" fmla="*/ 121422 h 471"/>
              <a:gd name="T32" fmla="*/ 62462 w 480"/>
              <a:gd name="T33" fmla="*/ 121422 h 471"/>
              <a:gd name="T34" fmla="*/ 70379 w 480"/>
              <a:gd name="T35" fmla="*/ 144823 h 471"/>
              <a:gd name="T36" fmla="*/ 113487 w 480"/>
              <a:gd name="T37" fmla="*/ 164692 h 471"/>
              <a:gd name="T38" fmla="*/ 140319 w 480"/>
              <a:gd name="T39" fmla="*/ 156744 h 471"/>
              <a:gd name="T40" fmla="*/ 136800 w 480"/>
              <a:gd name="T41" fmla="*/ 137317 h 471"/>
              <a:gd name="T42" fmla="*/ 117006 w 480"/>
              <a:gd name="T43" fmla="*/ 140849 h 471"/>
              <a:gd name="T44" fmla="*/ 93692 w 480"/>
              <a:gd name="T45" fmla="*/ 133343 h 471"/>
              <a:gd name="T46" fmla="*/ 90174 w 480"/>
              <a:gd name="T47" fmla="*/ 121422 h 471"/>
              <a:gd name="T48" fmla="*/ 124923 w 480"/>
              <a:gd name="T49" fmla="*/ 121422 h 471"/>
              <a:gd name="T50" fmla="*/ 179467 w 480"/>
              <a:gd name="T51" fmla="*/ 144823 h 471"/>
              <a:gd name="T52" fmla="*/ 105569 w 480"/>
              <a:gd name="T53" fmla="*/ 188093 h 471"/>
              <a:gd name="T54" fmla="*/ 19794 w 480"/>
              <a:gd name="T55" fmla="*/ 101994 h 471"/>
              <a:gd name="T56" fmla="*/ 23313 w 480"/>
              <a:gd name="T57" fmla="*/ 74619 h 471"/>
              <a:gd name="T58" fmla="*/ 132841 w 480"/>
              <a:gd name="T59" fmla="*/ 101994 h 471"/>
              <a:gd name="T60" fmla="*/ 132841 w 480"/>
              <a:gd name="T61" fmla="*/ 101994 h 471"/>
              <a:gd name="T62" fmla="*/ 132841 w 480"/>
              <a:gd name="T63" fmla="*/ 101994 h 471"/>
              <a:gd name="T64" fmla="*/ 132841 w 480"/>
              <a:gd name="T65" fmla="*/ 86540 h 471"/>
              <a:gd name="T66" fmla="*/ 101610 w 480"/>
              <a:gd name="T67" fmla="*/ 86540 h 471"/>
              <a:gd name="T68" fmla="*/ 90174 w 480"/>
              <a:gd name="T69" fmla="*/ 82567 h 471"/>
              <a:gd name="T70" fmla="*/ 93692 w 480"/>
              <a:gd name="T71" fmla="*/ 74619 h 471"/>
              <a:gd name="T72" fmla="*/ 117006 w 480"/>
              <a:gd name="T73" fmla="*/ 66671 h 471"/>
              <a:gd name="T74" fmla="*/ 136800 w 480"/>
              <a:gd name="T75" fmla="*/ 70645 h 471"/>
              <a:gd name="T76" fmla="*/ 140319 w 480"/>
              <a:gd name="T77" fmla="*/ 51218 h 471"/>
              <a:gd name="T78" fmla="*/ 113487 w 480"/>
              <a:gd name="T79" fmla="*/ 47244 h 471"/>
              <a:gd name="T80" fmla="*/ 74338 w 480"/>
              <a:gd name="T81" fmla="*/ 63139 h 471"/>
              <a:gd name="T82" fmla="*/ 66420 w 480"/>
              <a:gd name="T83" fmla="*/ 70645 h 471"/>
              <a:gd name="T84" fmla="*/ 35190 w 480"/>
              <a:gd name="T85" fmla="*/ 55192 h 471"/>
              <a:gd name="T86" fmla="*/ 105569 w 480"/>
              <a:gd name="T87" fmla="*/ 16337 h 471"/>
              <a:gd name="T88" fmla="*/ 190904 w 480"/>
              <a:gd name="T89" fmla="*/ 101994 h 471"/>
              <a:gd name="T90" fmla="*/ 186945 w 480"/>
              <a:gd name="T91" fmla="*/ 125395 h 471"/>
              <a:gd name="T92" fmla="*/ 132841 w 480"/>
              <a:gd name="T93" fmla="*/ 101994 h 47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15" y="196"/>
                  <a:pt x="115" y="196"/>
                  <a:pt x="115" y="196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134" y="231"/>
                  <a:pt x="134" y="231"/>
                  <a:pt x="134" y="231"/>
                </a:cubicBezTo>
                <a:cubicBezTo>
                  <a:pt x="134" y="231"/>
                  <a:pt x="134" y="231"/>
                  <a:pt x="134" y="240"/>
                </a:cubicBezTo>
                <a:cubicBezTo>
                  <a:pt x="134" y="249"/>
                  <a:pt x="134" y="249"/>
                  <a:pt x="134" y="249"/>
                </a:cubicBezTo>
                <a:cubicBezTo>
                  <a:pt x="115" y="249"/>
                  <a:pt x="115" y="249"/>
                  <a:pt x="115" y="24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42" y="275"/>
                  <a:pt x="142" y="275"/>
                  <a:pt x="142" y="275"/>
                </a:cubicBezTo>
                <a:cubicBezTo>
                  <a:pt x="142" y="293"/>
                  <a:pt x="151" y="311"/>
                  <a:pt x="160" y="328"/>
                </a:cubicBezTo>
                <a:cubicBezTo>
                  <a:pt x="187" y="355"/>
                  <a:pt x="222" y="373"/>
                  <a:pt x="258" y="373"/>
                </a:cubicBezTo>
                <a:cubicBezTo>
                  <a:pt x="284" y="373"/>
                  <a:pt x="311" y="364"/>
                  <a:pt x="319" y="355"/>
                </a:cubicBezTo>
                <a:cubicBezTo>
                  <a:pt x="311" y="311"/>
                  <a:pt x="311" y="311"/>
                  <a:pt x="311" y="311"/>
                </a:cubicBezTo>
                <a:cubicBezTo>
                  <a:pt x="302" y="319"/>
                  <a:pt x="284" y="319"/>
                  <a:pt x="266" y="319"/>
                </a:cubicBezTo>
                <a:cubicBezTo>
                  <a:pt x="249" y="319"/>
                  <a:pt x="231" y="319"/>
                  <a:pt x="213" y="302"/>
                </a:cubicBezTo>
                <a:cubicBezTo>
                  <a:pt x="205" y="293"/>
                  <a:pt x="205" y="284"/>
                  <a:pt x="205" y="275"/>
                </a:cubicBezTo>
                <a:cubicBezTo>
                  <a:pt x="284" y="275"/>
                  <a:pt x="284" y="275"/>
                  <a:pt x="284" y="275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1" y="426"/>
                  <a:pt x="240" y="426"/>
                </a:cubicBezTo>
                <a:cubicBezTo>
                  <a:pt x="134" y="426"/>
                  <a:pt x="45" y="347"/>
                  <a:pt x="45" y="231"/>
                </a:cubicBezTo>
                <a:cubicBezTo>
                  <a:pt x="45" y="213"/>
                  <a:pt x="45" y="196"/>
                  <a:pt x="53" y="169"/>
                </a:cubicBezTo>
                <a:close/>
                <a:moveTo>
                  <a:pt x="302" y="231"/>
                </a:moveTo>
                <a:lnTo>
                  <a:pt x="302" y="231"/>
                </a:lnTo>
                <a:cubicBezTo>
                  <a:pt x="302" y="196"/>
                  <a:pt x="302" y="196"/>
                  <a:pt x="302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13" y="178"/>
                  <a:pt x="213" y="178"/>
                  <a:pt x="213" y="169"/>
                </a:cubicBezTo>
                <a:cubicBezTo>
                  <a:pt x="231" y="160"/>
                  <a:pt x="249" y="151"/>
                  <a:pt x="266" y="151"/>
                </a:cubicBezTo>
                <a:cubicBezTo>
                  <a:pt x="284" y="151"/>
                  <a:pt x="302" y="160"/>
                  <a:pt x="311" y="160"/>
                </a:cubicBezTo>
                <a:cubicBezTo>
                  <a:pt x="319" y="116"/>
                  <a:pt x="319" y="116"/>
                  <a:pt x="319" y="116"/>
                </a:cubicBezTo>
                <a:cubicBezTo>
                  <a:pt x="302" y="107"/>
                  <a:pt x="284" y="107"/>
                  <a:pt x="258" y="107"/>
                </a:cubicBezTo>
                <a:cubicBezTo>
                  <a:pt x="222" y="107"/>
                  <a:pt x="187" y="116"/>
                  <a:pt x="169" y="143"/>
                </a:cubicBezTo>
                <a:cubicBezTo>
                  <a:pt x="160" y="151"/>
                  <a:pt x="160" y="160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7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02" y="2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52" name="Freeform 112"/>
          <p:cNvSpPr>
            <a:spLocks noChangeArrowheads="1"/>
          </p:cNvSpPr>
          <p:nvPr/>
        </p:nvSpPr>
        <p:spPr bwMode="auto">
          <a:xfrm>
            <a:off x="3259138" y="2817813"/>
            <a:ext cx="212725" cy="207962"/>
          </a:xfrm>
          <a:custGeom>
            <a:avLst/>
            <a:gdLst>
              <a:gd name="T0" fmla="*/ 105919 w 480"/>
              <a:gd name="T1" fmla="*/ 0 h 471"/>
              <a:gd name="T2" fmla="*/ 105919 w 480"/>
              <a:gd name="T3" fmla="*/ 0 h 471"/>
              <a:gd name="T4" fmla="*/ 0 w 480"/>
              <a:gd name="T5" fmla="*/ 101994 h 471"/>
              <a:gd name="T6" fmla="*/ 105919 w 480"/>
              <a:gd name="T7" fmla="*/ 207520 h 471"/>
              <a:gd name="T8" fmla="*/ 212282 w 480"/>
              <a:gd name="T9" fmla="*/ 101994 h 471"/>
              <a:gd name="T10" fmla="*/ 105919 w 480"/>
              <a:gd name="T11" fmla="*/ 0 h 471"/>
              <a:gd name="T12" fmla="*/ 23488 w 480"/>
              <a:gd name="T13" fmla="*/ 78593 h 471"/>
              <a:gd name="T14" fmla="*/ 23488 w 480"/>
              <a:gd name="T15" fmla="*/ 78593 h 471"/>
              <a:gd name="T16" fmla="*/ 78442 w 480"/>
              <a:gd name="T17" fmla="*/ 101994 h 471"/>
              <a:gd name="T18" fmla="*/ 66920 w 480"/>
              <a:gd name="T19" fmla="*/ 101994 h 471"/>
              <a:gd name="T20" fmla="*/ 66920 w 480"/>
              <a:gd name="T21" fmla="*/ 117448 h 471"/>
              <a:gd name="T22" fmla="*/ 90408 w 480"/>
              <a:gd name="T23" fmla="*/ 117448 h 471"/>
              <a:gd name="T24" fmla="*/ 94397 w 480"/>
              <a:gd name="T25" fmla="*/ 121422 h 471"/>
              <a:gd name="T26" fmla="*/ 94397 w 480"/>
              <a:gd name="T27" fmla="*/ 129369 h 471"/>
              <a:gd name="T28" fmla="*/ 66920 w 480"/>
              <a:gd name="T29" fmla="*/ 129369 h 471"/>
              <a:gd name="T30" fmla="*/ 66920 w 480"/>
              <a:gd name="T31" fmla="*/ 149238 h 471"/>
              <a:gd name="T32" fmla="*/ 94397 w 480"/>
              <a:gd name="T33" fmla="*/ 149238 h 471"/>
              <a:gd name="T34" fmla="*/ 94397 w 480"/>
              <a:gd name="T35" fmla="*/ 172639 h 471"/>
              <a:gd name="T36" fmla="*/ 117885 w 480"/>
              <a:gd name="T37" fmla="*/ 172639 h 471"/>
              <a:gd name="T38" fmla="*/ 117885 w 480"/>
              <a:gd name="T39" fmla="*/ 149238 h 471"/>
              <a:gd name="T40" fmla="*/ 145362 w 480"/>
              <a:gd name="T41" fmla="*/ 149238 h 471"/>
              <a:gd name="T42" fmla="*/ 145362 w 480"/>
              <a:gd name="T43" fmla="*/ 133343 h 471"/>
              <a:gd name="T44" fmla="*/ 180373 w 480"/>
              <a:gd name="T45" fmla="*/ 149238 h 471"/>
              <a:gd name="T46" fmla="*/ 105919 w 480"/>
              <a:gd name="T47" fmla="*/ 188093 h 471"/>
              <a:gd name="T48" fmla="*/ 19500 w 480"/>
              <a:gd name="T49" fmla="*/ 101994 h 471"/>
              <a:gd name="T50" fmla="*/ 23488 w 480"/>
              <a:gd name="T51" fmla="*/ 78593 h 471"/>
              <a:gd name="T52" fmla="*/ 117885 w 480"/>
              <a:gd name="T53" fmla="*/ 129369 h 471"/>
              <a:gd name="T54" fmla="*/ 117885 w 480"/>
              <a:gd name="T55" fmla="*/ 129369 h 471"/>
              <a:gd name="T56" fmla="*/ 117885 w 480"/>
              <a:gd name="T57" fmla="*/ 121422 h 471"/>
              <a:gd name="T58" fmla="*/ 121431 w 480"/>
              <a:gd name="T59" fmla="*/ 121422 h 471"/>
              <a:gd name="T60" fmla="*/ 141373 w 480"/>
              <a:gd name="T61" fmla="*/ 129369 h 471"/>
              <a:gd name="T62" fmla="*/ 117885 w 480"/>
              <a:gd name="T63" fmla="*/ 129369 h 471"/>
              <a:gd name="T64" fmla="*/ 145362 w 480"/>
              <a:gd name="T65" fmla="*/ 109942 h 471"/>
              <a:gd name="T66" fmla="*/ 145362 w 480"/>
              <a:gd name="T67" fmla="*/ 109942 h 471"/>
              <a:gd name="T68" fmla="*/ 145362 w 480"/>
              <a:gd name="T69" fmla="*/ 101994 h 471"/>
              <a:gd name="T70" fmla="*/ 129408 w 480"/>
              <a:gd name="T71" fmla="*/ 101994 h 471"/>
              <a:gd name="T72" fmla="*/ 156885 w 480"/>
              <a:gd name="T73" fmla="*/ 51218 h 471"/>
              <a:gd name="T74" fmla="*/ 129408 w 480"/>
              <a:gd name="T75" fmla="*/ 51218 h 471"/>
              <a:gd name="T76" fmla="*/ 109908 w 480"/>
              <a:gd name="T77" fmla="*/ 94047 h 471"/>
              <a:gd name="T78" fmla="*/ 101931 w 480"/>
              <a:gd name="T79" fmla="*/ 90073 h 471"/>
              <a:gd name="T80" fmla="*/ 82431 w 480"/>
              <a:gd name="T81" fmla="*/ 51218 h 471"/>
              <a:gd name="T82" fmla="*/ 54511 w 480"/>
              <a:gd name="T83" fmla="*/ 51218 h 471"/>
              <a:gd name="T84" fmla="*/ 66920 w 480"/>
              <a:gd name="T85" fmla="*/ 74619 h 471"/>
              <a:gd name="T86" fmla="*/ 31022 w 480"/>
              <a:gd name="T87" fmla="*/ 59165 h 471"/>
              <a:gd name="T88" fmla="*/ 105919 w 480"/>
              <a:gd name="T89" fmla="*/ 16337 h 471"/>
              <a:gd name="T90" fmla="*/ 192339 w 480"/>
              <a:gd name="T91" fmla="*/ 101994 h 471"/>
              <a:gd name="T92" fmla="*/ 188793 w 480"/>
              <a:gd name="T93" fmla="*/ 129369 h 471"/>
              <a:gd name="T94" fmla="*/ 145362 w 480"/>
              <a:gd name="T95" fmla="*/ 109942 h 47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53" y="178"/>
                </a:moveTo>
                <a:lnTo>
                  <a:pt x="53" y="178"/>
                </a:lnTo>
                <a:cubicBezTo>
                  <a:pt x="177" y="231"/>
                  <a:pt x="177" y="231"/>
                  <a:pt x="177" y="231"/>
                </a:cubicBezTo>
                <a:cubicBezTo>
                  <a:pt x="151" y="231"/>
                  <a:pt x="151" y="231"/>
                  <a:pt x="151" y="231"/>
                </a:cubicBezTo>
                <a:cubicBezTo>
                  <a:pt x="151" y="266"/>
                  <a:pt x="151" y="266"/>
                  <a:pt x="151" y="266"/>
                </a:cubicBezTo>
                <a:cubicBezTo>
                  <a:pt x="204" y="266"/>
                  <a:pt x="204" y="266"/>
                  <a:pt x="204" y="266"/>
                </a:cubicBezTo>
                <a:cubicBezTo>
                  <a:pt x="213" y="275"/>
                  <a:pt x="213" y="275"/>
                  <a:pt x="213" y="275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151" y="293"/>
                  <a:pt x="151" y="293"/>
                  <a:pt x="151" y="293"/>
                </a:cubicBezTo>
                <a:cubicBezTo>
                  <a:pt x="151" y="338"/>
                  <a:pt x="151" y="338"/>
                  <a:pt x="151" y="338"/>
                </a:cubicBezTo>
                <a:cubicBezTo>
                  <a:pt x="213" y="338"/>
                  <a:pt x="213" y="338"/>
                  <a:pt x="213" y="338"/>
                </a:cubicBezTo>
                <a:cubicBezTo>
                  <a:pt x="213" y="391"/>
                  <a:pt x="213" y="391"/>
                  <a:pt x="213" y="391"/>
                </a:cubicBezTo>
                <a:cubicBezTo>
                  <a:pt x="266" y="391"/>
                  <a:pt x="266" y="391"/>
                  <a:pt x="266" y="391"/>
                </a:cubicBezTo>
                <a:cubicBezTo>
                  <a:pt x="266" y="338"/>
                  <a:pt x="266" y="338"/>
                  <a:pt x="266" y="338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07" y="338"/>
                  <a:pt x="407" y="338"/>
                  <a:pt x="407" y="338"/>
                </a:cubicBezTo>
                <a:cubicBezTo>
                  <a:pt x="372" y="391"/>
                  <a:pt x="310" y="426"/>
                  <a:pt x="239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78"/>
                </a:cubicBezTo>
                <a:close/>
                <a:moveTo>
                  <a:pt x="266" y="293"/>
                </a:moveTo>
                <a:lnTo>
                  <a:pt x="266" y="293"/>
                </a:lnTo>
                <a:cubicBezTo>
                  <a:pt x="266" y="275"/>
                  <a:pt x="266" y="275"/>
                  <a:pt x="266" y="275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319" y="293"/>
                  <a:pt x="319" y="293"/>
                  <a:pt x="319" y="293"/>
                </a:cubicBezTo>
                <a:lnTo>
                  <a:pt x="266" y="293"/>
                </a:lnTo>
                <a:close/>
                <a:moveTo>
                  <a:pt x="328" y="249"/>
                </a:moveTo>
                <a:lnTo>
                  <a:pt x="328" y="249"/>
                </a:lnTo>
                <a:cubicBezTo>
                  <a:pt x="328" y="231"/>
                  <a:pt x="328" y="231"/>
                  <a:pt x="328" y="231"/>
                </a:cubicBezTo>
                <a:cubicBezTo>
                  <a:pt x="292" y="231"/>
                  <a:pt x="292" y="231"/>
                  <a:pt x="292" y="231"/>
                </a:cubicBezTo>
                <a:cubicBezTo>
                  <a:pt x="354" y="116"/>
                  <a:pt x="354" y="116"/>
                  <a:pt x="354" y="116"/>
                </a:cubicBezTo>
                <a:cubicBezTo>
                  <a:pt x="292" y="116"/>
                  <a:pt x="292" y="116"/>
                  <a:pt x="292" y="116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30" y="204"/>
                  <a:pt x="230" y="204"/>
                  <a:pt x="230" y="204"/>
                </a:cubicBezTo>
                <a:cubicBezTo>
                  <a:pt x="186" y="116"/>
                  <a:pt x="186" y="116"/>
                  <a:pt x="186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51" y="169"/>
                  <a:pt x="151" y="169"/>
                  <a:pt x="151" y="169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107" y="81"/>
                  <a:pt x="168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257"/>
                  <a:pt x="434" y="275"/>
                  <a:pt x="426" y="293"/>
                </a:cubicBezTo>
                <a:lnTo>
                  <a:pt x="328" y="2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53" name="Freeform 113"/>
          <p:cNvSpPr>
            <a:spLocks noChangeArrowheads="1"/>
          </p:cNvSpPr>
          <p:nvPr/>
        </p:nvSpPr>
        <p:spPr bwMode="auto">
          <a:xfrm>
            <a:off x="3697288" y="2817813"/>
            <a:ext cx="211137" cy="207962"/>
          </a:xfrm>
          <a:custGeom>
            <a:avLst/>
            <a:gdLst>
              <a:gd name="T0" fmla="*/ 105129 w 480"/>
              <a:gd name="T1" fmla="*/ 47244 h 471"/>
              <a:gd name="T2" fmla="*/ 105129 w 480"/>
              <a:gd name="T3" fmla="*/ 47244 h 471"/>
              <a:gd name="T4" fmla="*/ 74338 w 480"/>
              <a:gd name="T5" fmla="*/ 59165 h 471"/>
              <a:gd name="T6" fmla="*/ 58503 w 480"/>
              <a:gd name="T7" fmla="*/ 90073 h 471"/>
              <a:gd name="T8" fmla="*/ 51025 w 480"/>
              <a:gd name="T9" fmla="*/ 90073 h 471"/>
              <a:gd name="T10" fmla="*/ 70379 w 480"/>
              <a:gd name="T11" fmla="*/ 109942 h 471"/>
              <a:gd name="T12" fmla="*/ 93692 w 480"/>
              <a:gd name="T13" fmla="*/ 90073 h 471"/>
              <a:gd name="T14" fmla="*/ 85774 w 480"/>
              <a:gd name="T15" fmla="*/ 90073 h 471"/>
              <a:gd name="T16" fmla="*/ 109087 w 480"/>
              <a:gd name="T17" fmla="*/ 70645 h 471"/>
              <a:gd name="T18" fmla="*/ 124923 w 480"/>
              <a:gd name="T19" fmla="*/ 78593 h 471"/>
              <a:gd name="T20" fmla="*/ 132400 w 480"/>
              <a:gd name="T21" fmla="*/ 105968 h 471"/>
              <a:gd name="T22" fmla="*/ 124923 w 480"/>
              <a:gd name="T23" fmla="*/ 129369 h 471"/>
              <a:gd name="T24" fmla="*/ 109087 w 480"/>
              <a:gd name="T25" fmla="*/ 140849 h 471"/>
              <a:gd name="T26" fmla="*/ 85774 w 480"/>
              <a:gd name="T27" fmla="*/ 121422 h 471"/>
              <a:gd name="T28" fmla="*/ 58503 w 480"/>
              <a:gd name="T29" fmla="*/ 121422 h 471"/>
              <a:gd name="T30" fmla="*/ 74338 w 480"/>
              <a:gd name="T31" fmla="*/ 149238 h 471"/>
              <a:gd name="T32" fmla="*/ 105129 w 480"/>
              <a:gd name="T33" fmla="*/ 160718 h 471"/>
              <a:gd name="T34" fmla="*/ 144277 w 480"/>
              <a:gd name="T35" fmla="*/ 144823 h 471"/>
              <a:gd name="T36" fmla="*/ 160112 w 480"/>
              <a:gd name="T37" fmla="*/ 105968 h 471"/>
              <a:gd name="T38" fmla="*/ 144277 w 480"/>
              <a:gd name="T39" fmla="*/ 63139 h 471"/>
              <a:gd name="T40" fmla="*/ 105129 w 480"/>
              <a:gd name="T41" fmla="*/ 47244 h 471"/>
              <a:gd name="T42" fmla="*/ 105129 w 480"/>
              <a:gd name="T43" fmla="*/ 0 h 471"/>
              <a:gd name="T44" fmla="*/ 105129 w 480"/>
              <a:gd name="T45" fmla="*/ 0 h 471"/>
              <a:gd name="T46" fmla="*/ 0 w 480"/>
              <a:gd name="T47" fmla="*/ 101994 h 471"/>
              <a:gd name="T48" fmla="*/ 105129 w 480"/>
              <a:gd name="T49" fmla="*/ 207520 h 471"/>
              <a:gd name="T50" fmla="*/ 210697 w 480"/>
              <a:gd name="T51" fmla="*/ 101994 h 471"/>
              <a:gd name="T52" fmla="*/ 105129 w 480"/>
              <a:gd name="T53" fmla="*/ 0 h 471"/>
              <a:gd name="T54" fmla="*/ 105129 w 480"/>
              <a:gd name="T55" fmla="*/ 188093 h 471"/>
              <a:gd name="T56" fmla="*/ 105129 w 480"/>
              <a:gd name="T57" fmla="*/ 188093 h 471"/>
              <a:gd name="T58" fmla="*/ 19794 w 480"/>
              <a:gd name="T59" fmla="*/ 101994 h 471"/>
              <a:gd name="T60" fmla="*/ 105129 w 480"/>
              <a:gd name="T61" fmla="*/ 16337 h 471"/>
              <a:gd name="T62" fmla="*/ 191343 w 480"/>
              <a:gd name="T63" fmla="*/ 101994 h 471"/>
              <a:gd name="T64" fmla="*/ 105129 w 480"/>
              <a:gd name="T65" fmla="*/ 188093 h 4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80" h="471">
                <a:moveTo>
                  <a:pt x="239" y="107"/>
                </a:moveTo>
                <a:lnTo>
                  <a:pt x="239" y="107"/>
                </a:lnTo>
                <a:cubicBezTo>
                  <a:pt x="213" y="107"/>
                  <a:pt x="186" y="116"/>
                  <a:pt x="169" y="134"/>
                </a:cubicBezTo>
                <a:cubicBezTo>
                  <a:pt x="151" y="151"/>
                  <a:pt x="142" y="169"/>
                  <a:pt x="133" y="204"/>
                </a:cubicBezTo>
                <a:cubicBezTo>
                  <a:pt x="116" y="204"/>
                  <a:pt x="116" y="204"/>
                  <a:pt x="116" y="204"/>
                </a:cubicBezTo>
                <a:cubicBezTo>
                  <a:pt x="160" y="249"/>
                  <a:pt x="160" y="249"/>
                  <a:pt x="160" y="249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195" y="204"/>
                  <a:pt x="195" y="204"/>
                  <a:pt x="195" y="204"/>
                </a:cubicBezTo>
                <a:cubicBezTo>
                  <a:pt x="195" y="169"/>
                  <a:pt x="213" y="160"/>
                  <a:pt x="248" y="160"/>
                </a:cubicBezTo>
                <a:cubicBezTo>
                  <a:pt x="266" y="160"/>
                  <a:pt x="275" y="169"/>
                  <a:pt x="284" y="178"/>
                </a:cubicBezTo>
                <a:cubicBezTo>
                  <a:pt x="292" y="196"/>
                  <a:pt x="301" y="213"/>
                  <a:pt x="301" y="240"/>
                </a:cubicBezTo>
                <a:cubicBezTo>
                  <a:pt x="301" y="257"/>
                  <a:pt x="292" y="275"/>
                  <a:pt x="284" y="293"/>
                </a:cubicBezTo>
                <a:cubicBezTo>
                  <a:pt x="275" y="311"/>
                  <a:pt x="257" y="319"/>
                  <a:pt x="248" y="319"/>
                </a:cubicBezTo>
                <a:cubicBezTo>
                  <a:pt x="213" y="319"/>
                  <a:pt x="195" y="302"/>
                  <a:pt x="195" y="275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302"/>
                  <a:pt x="151" y="328"/>
                  <a:pt x="169" y="338"/>
                </a:cubicBezTo>
                <a:cubicBezTo>
                  <a:pt x="186" y="355"/>
                  <a:pt x="213" y="364"/>
                  <a:pt x="239" y="364"/>
                </a:cubicBezTo>
                <a:cubicBezTo>
                  <a:pt x="275" y="364"/>
                  <a:pt x="301" y="355"/>
                  <a:pt x="328" y="328"/>
                </a:cubicBezTo>
                <a:cubicBezTo>
                  <a:pt x="346" y="302"/>
                  <a:pt x="364" y="275"/>
                  <a:pt x="364" y="240"/>
                </a:cubicBezTo>
                <a:cubicBezTo>
                  <a:pt x="364" y="204"/>
                  <a:pt x="346" y="169"/>
                  <a:pt x="328" y="143"/>
                </a:cubicBezTo>
                <a:cubicBezTo>
                  <a:pt x="301" y="125"/>
                  <a:pt x="275" y="107"/>
                  <a:pt x="239" y="107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5" y="347"/>
                  <a:pt x="45" y="231"/>
                </a:cubicBezTo>
                <a:cubicBezTo>
                  <a:pt x="45" y="125"/>
                  <a:pt x="133" y="37"/>
                  <a:pt x="239" y="37"/>
                </a:cubicBezTo>
                <a:cubicBezTo>
                  <a:pt x="346" y="37"/>
                  <a:pt x="435" y="125"/>
                  <a:pt x="435" y="231"/>
                </a:cubicBezTo>
                <a:cubicBezTo>
                  <a:pt x="435" y="347"/>
                  <a:pt x="346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67" name="Freeform 114"/>
          <p:cNvSpPr>
            <a:spLocks noChangeArrowheads="1"/>
          </p:cNvSpPr>
          <p:nvPr/>
        </p:nvSpPr>
        <p:spPr bwMode="auto">
          <a:xfrm>
            <a:off x="4137025" y="2817813"/>
            <a:ext cx="211138" cy="207962"/>
          </a:xfrm>
          <a:custGeom>
            <a:avLst/>
            <a:gdLst>
              <a:gd name="T0" fmla="*/ 66118 w 479"/>
              <a:gd name="T1" fmla="*/ 98020 h 471"/>
              <a:gd name="T2" fmla="*/ 66118 w 479"/>
              <a:gd name="T3" fmla="*/ 98020 h 471"/>
              <a:gd name="T4" fmla="*/ 144579 w 479"/>
              <a:gd name="T5" fmla="*/ 98020 h 471"/>
              <a:gd name="T6" fmla="*/ 144579 w 479"/>
              <a:gd name="T7" fmla="*/ 78593 h 471"/>
              <a:gd name="T8" fmla="*/ 66118 w 479"/>
              <a:gd name="T9" fmla="*/ 78593 h 471"/>
              <a:gd name="T10" fmla="*/ 66118 w 479"/>
              <a:gd name="T11" fmla="*/ 98020 h 471"/>
              <a:gd name="T12" fmla="*/ 66118 w 479"/>
              <a:gd name="T13" fmla="*/ 129369 h 471"/>
              <a:gd name="T14" fmla="*/ 66118 w 479"/>
              <a:gd name="T15" fmla="*/ 129369 h 471"/>
              <a:gd name="T16" fmla="*/ 144579 w 479"/>
              <a:gd name="T17" fmla="*/ 129369 h 471"/>
              <a:gd name="T18" fmla="*/ 144579 w 479"/>
              <a:gd name="T19" fmla="*/ 113474 h 471"/>
              <a:gd name="T20" fmla="*/ 66118 w 479"/>
              <a:gd name="T21" fmla="*/ 113474 h 471"/>
              <a:gd name="T22" fmla="*/ 66118 w 479"/>
              <a:gd name="T23" fmla="*/ 129369 h 471"/>
              <a:gd name="T24" fmla="*/ 105349 w 479"/>
              <a:gd name="T25" fmla="*/ 0 h 471"/>
              <a:gd name="T26" fmla="*/ 105349 w 479"/>
              <a:gd name="T27" fmla="*/ 0 h 471"/>
              <a:gd name="T28" fmla="*/ 0 w 479"/>
              <a:gd name="T29" fmla="*/ 101994 h 471"/>
              <a:gd name="T30" fmla="*/ 105349 w 479"/>
              <a:gd name="T31" fmla="*/ 207520 h 471"/>
              <a:gd name="T32" fmla="*/ 210697 w 479"/>
              <a:gd name="T33" fmla="*/ 101994 h 471"/>
              <a:gd name="T34" fmla="*/ 105349 w 479"/>
              <a:gd name="T35" fmla="*/ 0 h 471"/>
              <a:gd name="T36" fmla="*/ 105349 w 479"/>
              <a:gd name="T37" fmla="*/ 188093 h 471"/>
              <a:gd name="T38" fmla="*/ 105349 w 479"/>
              <a:gd name="T39" fmla="*/ 188093 h 471"/>
              <a:gd name="T40" fmla="*/ 19395 w 479"/>
              <a:gd name="T41" fmla="*/ 101994 h 471"/>
              <a:gd name="T42" fmla="*/ 105349 w 479"/>
              <a:gd name="T43" fmla="*/ 16337 h 471"/>
              <a:gd name="T44" fmla="*/ 191302 w 479"/>
              <a:gd name="T45" fmla="*/ 101994 h 471"/>
              <a:gd name="T46" fmla="*/ 105349 w 479"/>
              <a:gd name="T47" fmla="*/ 188093 h 47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9" h="471">
                <a:moveTo>
                  <a:pt x="150" y="222"/>
                </a:moveTo>
                <a:lnTo>
                  <a:pt x="150" y="222"/>
                </a:lnTo>
                <a:cubicBezTo>
                  <a:pt x="328" y="222"/>
                  <a:pt x="328" y="222"/>
                  <a:pt x="328" y="222"/>
                </a:cubicBezTo>
                <a:cubicBezTo>
                  <a:pt x="328" y="178"/>
                  <a:pt x="328" y="178"/>
                  <a:pt x="328" y="178"/>
                </a:cubicBezTo>
                <a:cubicBezTo>
                  <a:pt x="150" y="178"/>
                  <a:pt x="150" y="178"/>
                  <a:pt x="150" y="178"/>
                </a:cubicBezTo>
                <a:lnTo>
                  <a:pt x="150" y="222"/>
                </a:lnTo>
                <a:close/>
                <a:moveTo>
                  <a:pt x="150" y="293"/>
                </a:moveTo>
                <a:lnTo>
                  <a:pt x="150" y="293"/>
                </a:lnTo>
                <a:cubicBezTo>
                  <a:pt x="328" y="293"/>
                  <a:pt x="328" y="293"/>
                  <a:pt x="328" y="293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150" y="257"/>
                  <a:pt x="150" y="257"/>
                  <a:pt x="150" y="257"/>
                </a:cubicBezTo>
                <a:lnTo>
                  <a:pt x="150" y="293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68" name="Freeform 115"/>
          <p:cNvSpPr>
            <a:spLocks noChangeArrowheads="1"/>
          </p:cNvSpPr>
          <p:nvPr/>
        </p:nvSpPr>
        <p:spPr bwMode="auto">
          <a:xfrm>
            <a:off x="4573588" y="2817813"/>
            <a:ext cx="212725" cy="207962"/>
          </a:xfrm>
          <a:custGeom>
            <a:avLst/>
            <a:gdLst>
              <a:gd name="T0" fmla="*/ 106585 w 479"/>
              <a:gd name="T1" fmla="*/ 0 h 471"/>
              <a:gd name="T2" fmla="*/ 106585 w 479"/>
              <a:gd name="T3" fmla="*/ 0 h 471"/>
              <a:gd name="T4" fmla="*/ 0 w 479"/>
              <a:gd name="T5" fmla="*/ 101994 h 471"/>
              <a:gd name="T6" fmla="*/ 106585 w 479"/>
              <a:gd name="T7" fmla="*/ 207520 h 471"/>
              <a:gd name="T8" fmla="*/ 212281 w 479"/>
              <a:gd name="T9" fmla="*/ 101994 h 471"/>
              <a:gd name="T10" fmla="*/ 106585 w 479"/>
              <a:gd name="T11" fmla="*/ 0 h 471"/>
              <a:gd name="T12" fmla="*/ 23537 w 479"/>
              <a:gd name="T13" fmla="*/ 74619 h 471"/>
              <a:gd name="T14" fmla="*/ 23537 w 479"/>
              <a:gd name="T15" fmla="*/ 74619 h 471"/>
              <a:gd name="T16" fmla="*/ 59066 w 479"/>
              <a:gd name="T17" fmla="*/ 90073 h 471"/>
              <a:gd name="T18" fmla="*/ 59066 w 479"/>
              <a:gd name="T19" fmla="*/ 105968 h 471"/>
              <a:gd name="T20" fmla="*/ 110581 w 479"/>
              <a:gd name="T21" fmla="*/ 156744 h 471"/>
              <a:gd name="T22" fmla="*/ 137672 w 479"/>
              <a:gd name="T23" fmla="*/ 149238 h 471"/>
              <a:gd name="T24" fmla="*/ 141669 w 479"/>
              <a:gd name="T25" fmla="*/ 144823 h 471"/>
              <a:gd name="T26" fmla="*/ 126125 w 479"/>
              <a:gd name="T27" fmla="*/ 125395 h 471"/>
              <a:gd name="T28" fmla="*/ 126125 w 479"/>
              <a:gd name="T29" fmla="*/ 129369 h 471"/>
              <a:gd name="T30" fmla="*/ 110581 w 479"/>
              <a:gd name="T31" fmla="*/ 133343 h 471"/>
              <a:gd name="T32" fmla="*/ 90597 w 479"/>
              <a:gd name="T33" fmla="*/ 101994 h 471"/>
              <a:gd name="T34" fmla="*/ 181194 w 479"/>
              <a:gd name="T35" fmla="*/ 144823 h 471"/>
              <a:gd name="T36" fmla="*/ 106585 w 479"/>
              <a:gd name="T37" fmla="*/ 188093 h 471"/>
              <a:gd name="T38" fmla="*/ 19541 w 479"/>
              <a:gd name="T39" fmla="*/ 101994 h 471"/>
              <a:gd name="T40" fmla="*/ 23537 w 479"/>
              <a:gd name="T41" fmla="*/ 74619 h 471"/>
              <a:gd name="T42" fmla="*/ 94594 w 479"/>
              <a:gd name="T43" fmla="*/ 82567 h 471"/>
              <a:gd name="T44" fmla="*/ 94594 w 479"/>
              <a:gd name="T45" fmla="*/ 82567 h 471"/>
              <a:gd name="T46" fmla="*/ 110581 w 479"/>
              <a:gd name="T47" fmla="*/ 70645 h 471"/>
              <a:gd name="T48" fmla="*/ 122128 w 479"/>
              <a:gd name="T49" fmla="*/ 74619 h 471"/>
              <a:gd name="T50" fmla="*/ 126125 w 479"/>
              <a:gd name="T51" fmla="*/ 78593 h 471"/>
              <a:gd name="T52" fmla="*/ 141669 w 479"/>
              <a:gd name="T53" fmla="*/ 59165 h 471"/>
              <a:gd name="T54" fmla="*/ 110581 w 479"/>
              <a:gd name="T55" fmla="*/ 47244 h 471"/>
              <a:gd name="T56" fmla="*/ 67059 w 479"/>
              <a:gd name="T57" fmla="*/ 70645 h 471"/>
              <a:gd name="T58" fmla="*/ 35528 w 479"/>
              <a:gd name="T59" fmla="*/ 55192 h 471"/>
              <a:gd name="T60" fmla="*/ 106585 w 479"/>
              <a:gd name="T61" fmla="*/ 16337 h 471"/>
              <a:gd name="T62" fmla="*/ 192740 w 479"/>
              <a:gd name="T63" fmla="*/ 101994 h 471"/>
              <a:gd name="T64" fmla="*/ 188743 w 479"/>
              <a:gd name="T65" fmla="*/ 125395 h 471"/>
              <a:gd name="T66" fmla="*/ 94594 w 479"/>
              <a:gd name="T67" fmla="*/ 82567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33" y="204"/>
                  <a:pt x="133" y="204"/>
                  <a:pt x="133" y="204"/>
                </a:cubicBezTo>
                <a:cubicBezTo>
                  <a:pt x="133" y="213"/>
                  <a:pt x="133" y="222"/>
                  <a:pt x="133" y="240"/>
                </a:cubicBezTo>
                <a:cubicBezTo>
                  <a:pt x="133" y="328"/>
                  <a:pt x="204" y="355"/>
                  <a:pt x="249" y="355"/>
                </a:cubicBezTo>
                <a:cubicBezTo>
                  <a:pt x="275" y="355"/>
                  <a:pt x="293" y="347"/>
                  <a:pt x="310" y="338"/>
                </a:cubicBezTo>
                <a:cubicBezTo>
                  <a:pt x="319" y="338"/>
                  <a:pt x="319" y="328"/>
                  <a:pt x="319" y="328"/>
                </a:cubicBezTo>
                <a:cubicBezTo>
                  <a:pt x="284" y="284"/>
                  <a:pt x="284" y="284"/>
                  <a:pt x="284" y="284"/>
                </a:cubicBezTo>
                <a:lnTo>
                  <a:pt x="284" y="293"/>
                </a:lnTo>
                <a:cubicBezTo>
                  <a:pt x="266" y="302"/>
                  <a:pt x="257" y="302"/>
                  <a:pt x="249" y="302"/>
                </a:cubicBezTo>
                <a:cubicBezTo>
                  <a:pt x="213" y="302"/>
                  <a:pt x="204" y="266"/>
                  <a:pt x="204" y="231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69"/>
                </a:cubicBezTo>
                <a:close/>
                <a:moveTo>
                  <a:pt x="213" y="187"/>
                </a:moveTo>
                <a:lnTo>
                  <a:pt x="213" y="187"/>
                </a:lnTo>
                <a:cubicBezTo>
                  <a:pt x="222" y="178"/>
                  <a:pt x="230" y="160"/>
                  <a:pt x="249" y="160"/>
                </a:cubicBezTo>
                <a:cubicBezTo>
                  <a:pt x="257" y="160"/>
                  <a:pt x="266" y="169"/>
                  <a:pt x="275" y="169"/>
                </a:cubicBezTo>
                <a:lnTo>
                  <a:pt x="284" y="178"/>
                </a:lnTo>
                <a:cubicBezTo>
                  <a:pt x="319" y="134"/>
                  <a:pt x="319" y="134"/>
                  <a:pt x="319" y="134"/>
                </a:cubicBezTo>
                <a:cubicBezTo>
                  <a:pt x="293" y="116"/>
                  <a:pt x="266" y="107"/>
                  <a:pt x="249" y="107"/>
                </a:cubicBezTo>
                <a:cubicBezTo>
                  <a:pt x="204" y="107"/>
                  <a:pt x="169" y="134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213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69" name="Freeform 116"/>
          <p:cNvSpPr>
            <a:spLocks noChangeArrowheads="1"/>
          </p:cNvSpPr>
          <p:nvPr/>
        </p:nvSpPr>
        <p:spPr bwMode="auto">
          <a:xfrm>
            <a:off x="5011738" y="2817813"/>
            <a:ext cx="211137" cy="207962"/>
          </a:xfrm>
          <a:custGeom>
            <a:avLst/>
            <a:gdLst>
              <a:gd name="T0" fmla="*/ 105348 w 479"/>
              <a:gd name="T1" fmla="*/ 43270 h 471"/>
              <a:gd name="T2" fmla="*/ 105348 w 479"/>
              <a:gd name="T3" fmla="*/ 43270 h 471"/>
              <a:gd name="T4" fmla="*/ 62592 w 479"/>
              <a:gd name="T5" fmla="*/ 101994 h 471"/>
              <a:gd name="T6" fmla="*/ 105348 w 479"/>
              <a:gd name="T7" fmla="*/ 164692 h 471"/>
              <a:gd name="T8" fmla="*/ 148104 w 479"/>
              <a:gd name="T9" fmla="*/ 101994 h 471"/>
              <a:gd name="T10" fmla="*/ 105348 w 479"/>
              <a:gd name="T11" fmla="*/ 43270 h 471"/>
              <a:gd name="T12" fmla="*/ 85953 w 479"/>
              <a:gd name="T13" fmla="*/ 101994 h 471"/>
              <a:gd name="T14" fmla="*/ 85953 w 479"/>
              <a:gd name="T15" fmla="*/ 101994 h 471"/>
              <a:gd name="T16" fmla="*/ 105348 w 479"/>
              <a:gd name="T17" fmla="*/ 66671 h 471"/>
              <a:gd name="T18" fmla="*/ 109315 w 479"/>
              <a:gd name="T19" fmla="*/ 66671 h 471"/>
              <a:gd name="T20" fmla="*/ 109315 w 479"/>
              <a:gd name="T21" fmla="*/ 74619 h 471"/>
              <a:gd name="T22" fmla="*/ 85953 w 479"/>
              <a:gd name="T23" fmla="*/ 117448 h 471"/>
              <a:gd name="T24" fmla="*/ 85953 w 479"/>
              <a:gd name="T25" fmla="*/ 101994 h 471"/>
              <a:gd name="T26" fmla="*/ 105348 w 479"/>
              <a:gd name="T27" fmla="*/ 140849 h 471"/>
              <a:gd name="T28" fmla="*/ 105348 w 479"/>
              <a:gd name="T29" fmla="*/ 140849 h 471"/>
              <a:gd name="T30" fmla="*/ 101381 w 479"/>
              <a:gd name="T31" fmla="*/ 140849 h 471"/>
              <a:gd name="T32" fmla="*/ 101381 w 479"/>
              <a:gd name="T33" fmla="*/ 140849 h 471"/>
              <a:gd name="T34" fmla="*/ 101381 w 479"/>
              <a:gd name="T35" fmla="*/ 140849 h 471"/>
              <a:gd name="T36" fmla="*/ 97414 w 479"/>
              <a:gd name="T37" fmla="*/ 129369 h 471"/>
              <a:gd name="T38" fmla="*/ 120776 w 479"/>
              <a:gd name="T39" fmla="*/ 86540 h 471"/>
              <a:gd name="T40" fmla="*/ 124743 w 479"/>
              <a:gd name="T41" fmla="*/ 101994 h 471"/>
              <a:gd name="T42" fmla="*/ 105348 w 479"/>
              <a:gd name="T43" fmla="*/ 140849 h 471"/>
              <a:gd name="T44" fmla="*/ 105348 w 479"/>
              <a:gd name="T45" fmla="*/ 0 h 471"/>
              <a:gd name="T46" fmla="*/ 105348 w 479"/>
              <a:gd name="T47" fmla="*/ 0 h 471"/>
              <a:gd name="T48" fmla="*/ 0 w 479"/>
              <a:gd name="T49" fmla="*/ 101994 h 471"/>
              <a:gd name="T50" fmla="*/ 105348 w 479"/>
              <a:gd name="T51" fmla="*/ 207520 h 471"/>
              <a:gd name="T52" fmla="*/ 210696 w 479"/>
              <a:gd name="T53" fmla="*/ 101994 h 471"/>
              <a:gd name="T54" fmla="*/ 105348 w 479"/>
              <a:gd name="T55" fmla="*/ 0 h 471"/>
              <a:gd name="T56" fmla="*/ 105348 w 479"/>
              <a:gd name="T57" fmla="*/ 188093 h 471"/>
              <a:gd name="T58" fmla="*/ 105348 w 479"/>
              <a:gd name="T59" fmla="*/ 188093 h 471"/>
              <a:gd name="T60" fmla="*/ 19395 w 479"/>
              <a:gd name="T61" fmla="*/ 101994 h 471"/>
              <a:gd name="T62" fmla="*/ 105348 w 479"/>
              <a:gd name="T63" fmla="*/ 16337 h 471"/>
              <a:gd name="T64" fmla="*/ 190861 w 479"/>
              <a:gd name="T65" fmla="*/ 101994 h 471"/>
              <a:gd name="T66" fmla="*/ 105348 w 479"/>
              <a:gd name="T67" fmla="*/ 188093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39" y="98"/>
                </a:moveTo>
                <a:lnTo>
                  <a:pt x="239" y="98"/>
                </a:lnTo>
                <a:cubicBezTo>
                  <a:pt x="159" y="98"/>
                  <a:pt x="142" y="169"/>
                  <a:pt x="142" y="231"/>
                </a:cubicBezTo>
                <a:cubicBezTo>
                  <a:pt x="142" y="293"/>
                  <a:pt x="159" y="373"/>
                  <a:pt x="239" y="373"/>
                </a:cubicBezTo>
                <a:cubicBezTo>
                  <a:pt x="318" y="373"/>
                  <a:pt x="336" y="293"/>
                  <a:pt x="336" y="231"/>
                </a:cubicBezTo>
                <a:cubicBezTo>
                  <a:pt x="336" y="169"/>
                  <a:pt x="318" y="98"/>
                  <a:pt x="239" y="98"/>
                </a:cubicBezTo>
                <a:close/>
                <a:moveTo>
                  <a:pt x="195" y="231"/>
                </a:moveTo>
                <a:lnTo>
                  <a:pt x="195" y="231"/>
                </a:lnTo>
                <a:cubicBezTo>
                  <a:pt x="195" y="204"/>
                  <a:pt x="195" y="151"/>
                  <a:pt x="239" y="151"/>
                </a:cubicBezTo>
                <a:lnTo>
                  <a:pt x="248" y="151"/>
                </a:lnTo>
                <a:cubicBezTo>
                  <a:pt x="257" y="151"/>
                  <a:pt x="257" y="160"/>
                  <a:pt x="248" y="169"/>
                </a:cubicBezTo>
                <a:cubicBezTo>
                  <a:pt x="195" y="266"/>
                  <a:pt x="195" y="266"/>
                  <a:pt x="195" y="266"/>
                </a:cubicBezTo>
                <a:cubicBezTo>
                  <a:pt x="195" y="257"/>
                  <a:pt x="195" y="240"/>
                  <a:pt x="195" y="231"/>
                </a:cubicBezTo>
                <a:close/>
                <a:moveTo>
                  <a:pt x="239" y="319"/>
                </a:moveTo>
                <a:lnTo>
                  <a:pt x="239" y="319"/>
                </a:lnTo>
                <a:lnTo>
                  <a:pt x="230" y="319"/>
                </a:lnTo>
                <a:cubicBezTo>
                  <a:pt x="221" y="311"/>
                  <a:pt x="212" y="311"/>
                  <a:pt x="221" y="293"/>
                </a:cubicBezTo>
                <a:cubicBezTo>
                  <a:pt x="274" y="196"/>
                  <a:pt x="274" y="196"/>
                  <a:pt x="274" y="196"/>
                </a:cubicBezTo>
                <a:cubicBezTo>
                  <a:pt x="283" y="204"/>
                  <a:pt x="283" y="222"/>
                  <a:pt x="283" y="231"/>
                </a:cubicBezTo>
                <a:cubicBezTo>
                  <a:pt x="283" y="266"/>
                  <a:pt x="283" y="319"/>
                  <a:pt x="239" y="319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9" y="37"/>
                </a:cubicBezTo>
                <a:cubicBezTo>
                  <a:pt x="345" y="37"/>
                  <a:pt x="433" y="125"/>
                  <a:pt x="433" y="231"/>
                </a:cubicBezTo>
                <a:cubicBezTo>
                  <a:pt x="433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0" name="Freeform 117"/>
          <p:cNvSpPr>
            <a:spLocks noChangeArrowheads="1"/>
          </p:cNvSpPr>
          <p:nvPr/>
        </p:nvSpPr>
        <p:spPr bwMode="auto">
          <a:xfrm>
            <a:off x="5448300" y="2817813"/>
            <a:ext cx="212725" cy="207962"/>
          </a:xfrm>
          <a:custGeom>
            <a:avLst/>
            <a:gdLst>
              <a:gd name="T0" fmla="*/ 148908 w 480"/>
              <a:gd name="T1" fmla="*/ 74619 h 471"/>
              <a:gd name="T2" fmla="*/ 148908 w 480"/>
              <a:gd name="T3" fmla="*/ 74619 h 471"/>
              <a:gd name="T4" fmla="*/ 125419 w 480"/>
              <a:gd name="T5" fmla="*/ 74619 h 471"/>
              <a:gd name="T6" fmla="*/ 125419 w 480"/>
              <a:gd name="T7" fmla="*/ 51218 h 471"/>
              <a:gd name="T8" fmla="*/ 125419 w 480"/>
              <a:gd name="T9" fmla="*/ 47244 h 471"/>
              <a:gd name="T10" fmla="*/ 121874 w 480"/>
              <a:gd name="T11" fmla="*/ 43270 h 471"/>
              <a:gd name="T12" fmla="*/ 62931 w 480"/>
              <a:gd name="T13" fmla="*/ 43270 h 471"/>
              <a:gd name="T14" fmla="*/ 58943 w 480"/>
              <a:gd name="T15" fmla="*/ 47244 h 471"/>
              <a:gd name="T16" fmla="*/ 58943 w 480"/>
              <a:gd name="T17" fmla="*/ 51218 h 471"/>
              <a:gd name="T18" fmla="*/ 58943 w 480"/>
              <a:gd name="T19" fmla="*/ 129369 h 471"/>
              <a:gd name="T20" fmla="*/ 58943 w 480"/>
              <a:gd name="T21" fmla="*/ 133343 h 471"/>
              <a:gd name="T22" fmla="*/ 62931 w 480"/>
              <a:gd name="T23" fmla="*/ 133343 h 471"/>
              <a:gd name="T24" fmla="*/ 86420 w 480"/>
              <a:gd name="T25" fmla="*/ 133343 h 471"/>
              <a:gd name="T26" fmla="*/ 86420 w 480"/>
              <a:gd name="T27" fmla="*/ 156744 h 471"/>
              <a:gd name="T28" fmla="*/ 86420 w 480"/>
              <a:gd name="T29" fmla="*/ 160718 h 471"/>
              <a:gd name="T30" fmla="*/ 90408 w 480"/>
              <a:gd name="T31" fmla="*/ 160718 h 471"/>
              <a:gd name="T32" fmla="*/ 148908 w 480"/>
              <a:gd name="T33" fmla="*/ 160718 h 471"/>
              <a:gd name="T34" fmla="*/ 152896 w 480"/>
              <a:gd name="T35" fmla="*/ 160718 h 471"/>
              <a:gd name="T36" fmla="*/ 152896 w 480"/>
              <a:gd name="T37" fmla="*/ 156744 h 471"/>
              <a:gd name="T38" fmla="*/ 152896 w 480"/>
              <a:gd name="T39" fmla="*/ 78593 h 471"/>
              <a:gd name="T40" fmla="*/ 152896 w 480"/>
              <a:gd name="T41" fmla="*/ 74619 h 471"/>
              <a:gd name="T42" fmla="*/ 148908 w 480"/>
              <a:gd name="T43" fmla="*/ 74619 h 471"/>
              <a:gd name="T44" fmla="*/ 90408 w 480"/>
              <a:gd name="T45" fmla="*/ 74619 h 471"/>
              <a:gd name="T46" fmla="*/ 90408 w 480"/>
              <a:gd name="T47" fmla="*/ 74619 h 471"/>
              <a:gd name="T48" fmla="*/ 86420 w 480"/>
              <a:gd name="T49" fmla="*/ 74619 h 471"/>
              <a:gd name="T50" fmla="*/ 86420 w 480"/>
              <a:gd name="T51" fmla="*/ 78593 h 471"/>
              <a:gd name="T52" fmla="*/ 86420 w 480"/>
              <a:gd name="T53" fmla="*/ 121422 h 471"/>
              <a:gd name="T54" fmla="*/ 66920 w 480"/>
              <a:gd name="T55" fmla="*/ 121422 h 471"/>
              <a:gd name="T56" fmla="*/ 66920 w 480"/>
              <a:gd name="T57" fmla="*/ 55192 h 471"/>
              <a:gd name="T58" fmla="*/ 113897 w 480"/>
              <a:gd name="T59" fmla="*/ 55192 h 471"/>
              <a:gd name="T60" fmla="*/ 113897 w 480"/>
              <a:gd name="T61" fmla="*/ 74619 h 471"/>
              <a:gd name="T62" fmla="*/ 90408 w 480"/>
              <a:gd name="T63" fmla="*/ 74619 h 471"/>
              <a:gd name="T64" fmla="*/ 145362 w 480"/>
              <a:gd name="T65" fmla="*/ 149238 h 471"/>
              <a:gd name="T66" fmla="*/ 145362 w 480"/>
              <a:gd name="T67" fmla="*/ 149238 h 471"/>
              <a:gd name="T68" fmla="*/ 98385 w 480"/>
              <a:gd name="T69" fmla="*/ 149238 h 471"/>
              <a:gd name="T70" fmla="*/ 98385 w 480"/>
              <a:gd name="T71" fmla="*/ 86540 h 471"/>
              <a:gd name="T72" fmla="*/ 145362 w 480"/>
              <a:gd name="T73" fmla="*/ 86540 h 471"/>
              <a:gd name="T74" fmla="*/ 145362 w 480"/>
              <a:gd name="T75" fmla="*/ 149238 h 471"/>
              <a:gd name="T76" fmla="*/ 105919 w 480"/>
              <a:gd name="T77" fmla="*/ 0 h 471"/>
              <a:gd name="T78" fmla="*/ 105919 w 480"/>
              <a:gd name="T79" fmla="*/ 0 h 471"/>
              <a:gd name="T80" fmla="*/ 0 w 480"/>
              <a:gd name="T81" fmla="*/ 101994 h 471"/>
              <a:gd name="T82" fmla="*/ 105919 w 480"/>
              <a:gd name="T83" fmla="*/ 207520 h 471"/>
              <a:gd name="T84" fmla="*/ 212282 w 480"/>
              <a:gd name="T85" fmla="*/ 101994 h 471"/>
              <a:gd name="T86" fmla="*/ 105919 w 480"/>
              <a:gd name="T87" fmla="*/ 0 h 471"/>
              <a:gd name="T88" fmla="*/ 105919 w 480"/>
              <a:gd name="T89" fmla="*/ 188093 h 471"/>
              <a:gd name="T90" fmla="*/ 105919 w 480"/>
              <a:gd name="T91" fmla="*/ 188093 h 471"/>
              <a:gd name="T92" fmla="*/ 19500 w 480"/>
              <a:gd name="T93" fmla="*/ 101994 h 471"/>
              <a:gd name="T94" fmla="*/ 105919 w 480"/>
              <a:gd name="T95" fmla="*/ 16337 h 471"/>
              <a:gd name="T96" fmla="*/ 192339 w 480"/>
              <a:gd name="T97" fmla="*/ 101994 h 471"/>
              <a:gd name="T98" fmla="*/ 105919 w 480"/>
              <a:gd name="T99" fmla="*/ 188093 h 47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80" h="471">
                <a:moveTo>
                  <a:pt x="336" y="169"/>
                </a:moveTo>
                <a:lnTo>
                  <a:pt x="336" y="169"/>
                </a:lnTo>
                <a:cubicBezTo>
                  <a:pt x="283" y="169"/>
                  <a:pt x="283" y="169"/>
                  <a:pt x="283" y="169"/>
                </a:cubicBezTo>
                <a:cubicBezTo>
                  <a:pt x="283" y="116"/>
                  <a:pt x="283" y="116"/>
                  <a:pt x="283" y="116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275" y="107"/>
                  <a:pt x="275" y="98"/>
                  <a:pt x="275" y="98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33" y="98"/>
                  <a:pt x="133" y="107"/>
                  <a:pt x="133" y="107"/>
                </a:cubicBezTo>
                <a:cubicBezTo>
                  <a:pt x="133" y="107"/>
                  <a:pt x="133" y="107"/>
                  <a:pt x="133" y="116"/>
                </a:cubicBezTo>
                <a:cubicBezTo>
                  <a:pt x="133" y="293"/>
                  <a:pt x="133" y="293"/>
                  <a:pt x="133" y="293"/>
                </a:cubicBezTo>
                <a:cubicBezTo>
                  <a:pt x="133" y="293"/>
                  <a:pt x="133" y="293"/>
                  <a:pt x="133" y="302"/>
                </a:cubicBezTo>
                <a:lnTo>
                  <a:pt x="142" y="302"/>
                </a:lnTo>
                <a:cubicBezTo>
                  <a:pt x="195" y="302"/>
                  <a:pt x="195" y="302"/>
                  <a:pt x="195" y="302"/>
                </a:cubicBezTo>
                <a:cubicBezTo>
                  <a:pt x="195" y="355"/>
                  <a:pt x="195" y="355"/>
                  <a:pt x="195" y="355"/>
                </a:cubicBezTo>
                <a:lnTo>
                  <a:pt x="195" y="364"/>
                </a:lnTo>
                <a:cubicBezTo>
                  <a:pt x="204" y="364"/>
                  <a:pt x="204" y="364"/>
                  <a:pt x="204" y="364"/>
                </a:cubicBezTo>
                <a:cubicBezTo>
                  <a:pt x="336" y="364"/>
                  <a:pt x="336" y="364"/>
                  <a:pt x="336" y="364"/>
                </a:cubicBezTo>
                <a:lnTo>
                  <a:pt x="345" y="364"/>
                </a:lnTo>
                <a:lnTo>
                  <a:pt x="345" y="355"/>
                </a:lnTo>
                <a:cubicBezTo>
                  <a:pt x="345" y="178"/>
                  <a:pt x="345" y="178"/>
                  <a:pt x="345" y="178"/>
                </a:cubicBezTo>
                <a:lnTo>
                  <a:pt x="345" y="169"/>
                </a:lnTo>
                <a:lnTo>
                  <a:pt x="336" y="169"/>
                </a:lnTo>
                <a:close/>
                <a:moveTo>
                  <a:pt x="204" y="169"/>
                </a:moveTo>
                <a:lnTo>
                  <a:pt x="204" y="169"/>
                </a:lnTo>
                <a:cubicBezTo>
                  <a:pt x="204" y="169"/>
                  <a:pt x="204" y="169"/>
                  <a:pt x="195" y="169"/>
                </a:cubicBezTo>
                <a:lnTo>
                  <a:pt x="195" y="178"/>
                </a:lnTo>
                <a:cubicBezTo>
                  <a:pt x="195" y="275"/>
                  <a:pt x="195" y="275"/>
                  <a:pt x="195" y="275"/>
                </a:cubicBezTo>
                <a:cubicBezTo>
                  <a:pt x="151" y="275"/>
                  <a:pt x="151" y="275"/>
                  <a:pt x="151" y="27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257" y="125"/>
                  <a:pt x="257" y="125"/>
                  <a:pt x="257" y="125"/>
                </a:cubicBezTo>
                <a:cubicBezTo>
                  <a:pt x="257" y="169"/>
                  <a:pt x="257" y="169"/>
                  <a:pt x="257" y="169"/>
                </a:cubicBezTo>
                <a:lnTo>
                  <a:pt x="204" y="169"/>
                </a:lnTo>
                <a:close/>
                <a:moveTo>
                  <a:pt x="328" y="338"/>
                </a:moveTo>
                <a:lnTo>
                  <a:pt x="328" y="338"/>
                </a:lnTo>
                <a:cubicBezTo>
                  <a:pt x="222" y="338"/>
                  <a:pt x="222" y="338"/>
                  <a:pt x="222" y="338"/>
                </a:cubicBezTo>
                <a:cubicBezTo>
                  <a:pt x="222" y="196"/>
                  <a:pt x="222" y="196"/>
                  <a:pt x="222" y="196"/>
                </a:cubicBezTo>
                <a:cubicBezTo>
                  <a:pt x="328" y="196"/>
                  <a:pt x="328" y="196"/>
                  <a:pt x="328" y="196"/>
                </a:cubicBezTo>
                <a:lnTo>
                  <a:pt x="328" y="338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1" name="Freeform 118"/>
          <p:cNvSpPr>
            <a:spLocks noChangeArrowheads="1"/>
          </p:cNvSpPr>
          <p:nvPr/>
        </p:nvSpPr>
        <p:spPr bwMode="auto">
          <a:xfrm>
            <a:off x="5886450" y="2817813"/>
            <a:ext cx="211138" cy="207962"/>
          </a:xfrm>
          <a:custGeom>
            <a:avLst/>
            <a:gdLst>
              <a:gd name="T0" fmla="*/ 175434 w 479"/>
              <a:gd name="T1" fmla="*/ 105968 h 471"/>
              <a:gd name="T2" fmla="*/ 175434 w 479"/>
              <a:gd name="T3" fmla="*/ 105968 h 471"/>
              <a:gd name="T4" fmla="*/ 152072 w 479"/>
              <a:gd name="T5" fmla="*/ 98020 h 471"/>
              <a:gd name="T6" fmla="*/ 152072 w 479"/>
              <a:gd name="T7" fmla="*/ 70645 h 471"/>
              <a:gd name="T8" fmla="*/ 89480 w 479"/>
              <a:gd name="T9" fmla="*/ 43270 h 471"/>
              <a:gd name="T10" fmla="*/ 62151 w 479"/>
              <a:gd name="T11" fmla="*/ 55192 h 471"/>
              <a:gd name="T12" fmla="*/ 62151 w 479"/>
              <a:gd name="T13" fmla="*/ 86540 h 471"/>
              <a:gd name="T14" fmla="*/ 62151 w 479"/>
              <a:gd name="T15" fmla="*/ 86540 h 471"/>
              <a:gd name="T16" fmla="*/ 34822 w 479"/>
              <a:gd name="T17" fmla="*/ 98020 h 471"/>
              <a:gd name="T18" fmla="*/ 34822 w 479"/>
              <a:gd name="T19" fmla="*/ 125395 h 471"/>
              <a:gd name="T20" fmla="*/ 62151 w 479"/>
              <a:gd name="T21" fmla="*/ 137317 h 471"/>
              <a:gd name="T22" fmla="*/ 89480 w 479"/>
              <a:gd name="T23" fmla="*/ 125395 h 471"/>
              <a:gd name="T24" fmla="*/ 89480 w 479"/>
              <a:gd name="T25" fmla="*/ 125395 h 471"/>
              <a:gd name="T26" fmla="*/ 144579 w 479"/>
              <a:gd name="T27" fmla="*/ 149238 h 471"/>
              <a:gd name="T28" fmla="*/ 148105 w 479"/>
              <a:gd name="T29" fmla="*/ 149238 h 471"/>
              <a:gd name="T30" fmla="*/ 148105 w 479"/>
              <a:gd name="T31" fmla="*/ 149238 h 471"/>
              <a:gd name="T32" fmla="*/ 175434 w 479"/>
              <a:gd name="T33" fmla="*/ 137317 h 471"/>
              <a:gd name="T34" fmla="*/ 175434 w 479"/>
              <a:gd name="T35" fmla="*/ 137317 h 471"/>
              <a:gd name="T36" fmla="*/ 175434 w 479"/>
              <a:gd name="T37" fmla="*/ 105968 h 471"/>
              <a:gd name="T38" fmla="*/ 144579 w 479"/>
              <a:gd name="T39" fmla="*/ 140849 h 471"/>
              <a:gd name="T40" fmla="*/ 144579 w 479"/>
              <a:gd name="T41" fmla="*/ 140849 h 471"/>
              <a:gd name="T42" fmla="*/ 144579 w 479"/>
              <a:gd name="T43" fmla="*/ 140849 h 471"/>
              <a:gd name="T44" fmla="*/ 144579 w 479"/>
              <a:gd name="T45" fmla="*/ 140849 h 471"/>
              <a:gd name="T46" fmla="*/ 97414 w 479"/>
              <a:gd name="T47" fmla="*/ 121422 h 471"/>
              <a:gd name="T48" fmla="*/ 97414 w 479"/>
              <a:gd name="T49" fmla="*/ 101994 h 471"/>
              <a:gd name="T50" fmla="*/ 144579 w 479"/>
              <a:gd name="T51" fmla="*/ 121422 h 471"/>
              <a:gd name="T52" fmla="*/ 144579 w 479"/>
              <a:gd name="T53" fmla="*/ 121422 h 471"/>
              <a:gd name="T54" fmla="*/ 144579 w 479"/>
              <a:gd name="T55" fmla="*/ 121422 h 471"/>
              <a:gd name="T56" fmla="*/ 144579 w 479"/>
              <a:gd name="T57" fmla="*/ 140849 h 471"/>
              <a:gd name="T58" fmla="*/ 148105 w 479"/>
              <a:gd name="T59" fmla="*/ 113474 h 471"/>
              <a:gd name="T60" fmla="*/ 148105 w 479"/>
              <a:gd name="T61" fmla="*/ 113474 h 471"/>
              <a:gd name="T62" fmla="*/ 132237 w 479"/>
              <a:gd name="T63" fmla="*/ 109942 h 471"/>
              <a:gd name="T64" fmla="*/ 148105 w 479"/>
              <a:gd name="T65" fmla="*/ 101994 h 471"/>
              <a:gd name="T66" fmla="*/ 163974 w 479"/>
              <a:gd name="T67" fmla="*/ 109942 h 471"/>
              <a:gd name="T68" fmla="*/ 148105 w 479"/>
              <a:gd name="T69" fmla="*/ 113474 h 471"/>
              <a:gd name="T70" fmla="*/ 167941 w 479"/>
              <a:gd name="T71" fmla="*/ 133343 h 471"/>
              <a:gd name="T72" fmla="*/ 167941 w 479"/>
              <a:gd name="T73" fmla="*/ 133343 h 471"/>
              <a:gd name="T74" fmla="*/ 152072 w 479"/>
              <a:gd name="T75" fmla="*/ 140849 h 471"/>
              <a:gd name="T76" fmla="*/ 152072 w 479"/>
              <a:gd name="T77" fmla="*/ 121422 h 471"/>
              <a:gd name="T78" fmla="*/ 167941 w 479"/>
              <a:gd name="T79" fmla="*/ 113474 h 471"/>
              <a:gd name="T80" fmla="*/ 167941 w 479"/>
              <a:gd name="T81" fmla="*/ 133343 h 471"/>
              <a:gd name="T82" fmla="*/ 104908 w 479"/>
              <a:gd name="T83" fmla="*/ 0 h 471"/>
              <a:gd name="T84" fmla="*/ 104908 w 479"/>
              <a:gd name="T85" fmla="*/ 0 h 471"/>
              <a:gd name="T86" fmla="*/ 0 w 479"/>
              <a:gd name="T87" fmla="*/ 101994 h 471"/>
              <a:gd name="T88" fmla="*/ 104908 w 479"/>
              <a:gd name="T89" fmla="*/ 207520 h 471"/>
              <a:gd name="T90" fmla="*/ 210697 w 479"/>
              <a:gd name="T91" fmla="*/ 101994 h 471"/>
              <a:gd name="T92" fmla="*/ 104908 w 479"/>
              <a:gd name="T93" fmla="*/ 0 h 471"/>
              <a:gd name="T94" fmla="*/ 104908 w 479"/>
              <a:gd name="T95" fmla="*/ 188093 h 471"/>
              <a:gd name="T96" fmla="*/ 104908 w 479"/>
              <a:gd name="T97" fmla="*/ 188093 h 471"/>
              <a:gd name="T98" fmla="*/ 19395 w 479"/>
              <a:gd name="T99" fmla="*/ 101994 h 471"/>
              <a:gd name="T100" fmla="*/ 104908 w 479"/>
              <a:gd name="T101" fmla="*/ 16337 h 471"/>
              <a:gd name="T102" fmla="*/ 191302 w 479"/>
              <a:gd name="T103" fmla="*/ 101994 h 471"/>
              <a:gd name="T104" fmla="*/ 104908 w 479"/>
              <a:gd name="T105" fmla="*/ 188093 h 4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79" h="471">
                <a:moveTo>
                  <a:pt x="398" y="240"/>
                </a:moveTo>
                <a:lnTo>
                  <a:pt x="398" y="240"/>
                </a:lnTo>
                <a:cubicBezTo>
                  <a:pt x="345" y="222"/>
                  <a:pt x="345" y="222"/>
                  <a:pt x="345" y="222"/>
                </a:cubicBezTo>
                <a:cubicBezTo>
                  <a:pt x="345" y="160"/>
                  <a:pt x="345" y="160"/>
                  <a:pt x="345" y="160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79" y="222"/>
                  <a:pt x="79" y="222"/>
                  <a:pt x="79" y="222"/>
                </a:cubicBezTo>
                <a:cubicBezTo>
                  <a:pt x="79" y="284"/>
                  <a:pt x="79" y="284"/>
                  <a:pt x="79" y="284"/>
                </a:cubicBezTo>
                <a:cubicBezTo>
                  <a:pt x="141" y="311"/>
                  <a:pt x="141" y="311"/>
                  <a:pt x="141" y="311"/>
                </a:cubicBezTo>
                <a:cubicBezTo>
                  <a:pt x="203" y="284"/>
                  <a:pt x="203" y="284"/>
                  <a:pt x="203" y="284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36" y="338"/>
                  <a:pt x="336" y="338"/>
                  <a:pt x="336" y="338"/>
                </a:cubicBezTo>
                <a:cubicBezTo>
                  <a:pt x="398" y="311"/>
                  <a:pt x="398" y="311"/>
                  <a:pt x="398" y="311"/>
                </a:cubicBezTo>
                <a:cubicBezTo>
                  <a:pt x="398" y="240"/>
                  <a:pt x="398" y="240"/>
                  <a:pt x="398" y="240"/>
                </a:cubicBezTo>
                <a:close/>
                <a:moveTo>
                  <a:pt x="328" y="319"/>
                </a:moveTo>
                <a:lnTo>
                  <a:pt x="328" y="319"/>
                </a:lnTo>
                <a:cubicBezTo>
                  <a:pt x="221" y="275"/>
                  <a:pt x="221" y="275"/>
                  <a:pt x="221" y="275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328" y="275"/>
                  <a:pt x="328" y="275"/>
                  <a:pt x="328" y="275"/>
                </a:cubicBezTo>
                <a:lnTo>
                  <a:pt x="328" y="319"/>
                </a:lnTo>
                <a:close/>
                <a:moveTo>
                  <a:pt x="336" y="257"/>
                </a:moveTo>
                <a:lnTo>
                  <a:pt x="336" y="257"/>
                </a:lnTo>
                <a:cubicBezTo>
                  <a:pt x="300" y="249"/>
                  <a:pt x="300" y="249"/>
                  <a:pt x="300" y="249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72" y="249"/>
                  <a:pt x="372" y="249"/>
                  <a:pt x="372" y="249"/>
                </a:cubicBezTo>
                <a:lnTo>
                  <a:pt x="336" y="257"/>
                </a:lnTo>
                <a:close/>
                <a:moveTo>
                  <a:pt x="381" y="302"/>
                </a:moveTo>
                <a:lnTo>
                  <a:pt x="381" y="302"/>
                </a:lnTo>
                <a:cubicBezTo>
                  <a:pt x="345" y="319"/>
                  <a:pt x="345" y="319"/>
                  <a:pt x="345" y="319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81" y="257"/>
                  <a:pt x="381" y="257"/>
                  <a:pt x="381" y="257"/>
                </a:cubicBezTo>
                <a:lnTo>
                  <a:pt x="381" y="302"/>
                </a:ln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8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38" y="426"/>
                </a:moveTo>
                <a:lnTo>
                  <a:pt x="238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8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8" y="4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6" name="Freeform 16"/>
          <p:cNvSpPr>
            <a:spLocks noChangeArrowheads="1"/>
          </p:cNvSpPr>
          <p:nvPr/>
        </p:nvSpPr>
        <p:spPr bwMode="auto">
          <a:xfrm>
            <a:off x="2008188" y="1095375"/>
            <a:ext cx="123825" cy="195263"/>
          </a:xfrm>
          <a:custGeom>
            <a:avLst/>
            <a:gdLst>
              <a:gd name="T0" fmla="*/ 104274 w 285"/>
              <a:gd name="T1" fmla="*/ 15120 h 452"/>
              <a:gd name="T2" fmla="*/ 104274 w 285"/>
              <a:gd name="T3" fmla="*/ 15120 h 452"/>
              <a:gd name="T4" fmla="*/ 57785 w 285"/>
              <a:gd name="T5" fmla="*/ 0 h 452"/>
              <a:gd name="T6" fmla="*/ 23027 w 285"/>
              <a:gd name="T7" fmla="*/ 11232 h 452"/>
              <a:gd name="T8" fmla="*/ 0 w 285"/>
              <a:gd name="T9" fmla="*/ 57024 h 452"/>
              <a:gd name="T10" fmla="*/ 34758 w 285"/>
              <a:gd name="T11" fmla="*/ 57024 h 452"/>
              <a:gd name="T12" fmla="*/ 42144 w 285"/>
              <a:gd name="T13" fmla="*/ 38016 h 452"/>
              <a:gd name="T14" fmla="*/ 61695 w 285"/>
              <a:gd name="T15" fmla="*/ 30240 h 452"/>
              <a:gd name="T16" fmla="*/ 81247 w 285"/>
              <a:gd name="T17" fmla="*/ 38016 h 452"/>
              <a:gd name="T18" fmla="*/ 84722 w 285"/>
              <a:gd name="T19" fmla="*/ 53136 h 452"/>
              <a:gd name="T20" fmla="*/ 81247 w 285"/>
              <a:gd name="T21" fmla="*/ 68688 h 452"/>
              <a:gd name="T22" fmla="*/ 72992 w 285"/>
              <a:gd name="T23" fmla="*/ 76032 h 452"/>
              <a:gd name="T24" fmla="*/ 46054 w 285"/>
              <a:gd name="T25" fmla="*/ 99359 h 452"/>
              <a:gd name="T26" fmla="*/ 38668 w 285"/>
              <a:gd name="T27" fmla="*/ 126143 h 452"/>
              <a:gd name="T28" fmla="*/ 42144 w 285"/>
              <a:gd name="T29" fmla="*/ 130031 h 452"/>
              <a:gd name="T30" fmla="*/ 69081 w 285"/>
              <a:gd name="T31" fmla="*/ 130031 h 452"/>
              <a:gd name="T32" fmla="*/ 72992 w 285"/>
              <a:gd name="T33" fmla="*/ 126143 h 452"/>
              <a:gd name="T34" fmla="*/ 77336 w 285"/>
              <a:gd name="T35" fmla="*/ 114479 h 452"/>
              <a:gd name="T36" fmla="*/ 84722 w 285"/>
              <a:gd name="T37" fmla="*/ 103247 h 452"/>
              <a:gd name="T38" fmla="*/ 96453 w 285"/>
              <a:gd name="T39" fmla="*/ 95472 h 452"/>
              <a:gd name="T40" fmla="*/ 115570 w 285"/>
              <a:gd name="T41" fmla="*/ 80352 h 452"/>
              <a:gd name="T42" fmla="*/ 123391 w 285"/>
              <a:gd name="T43" fmla="*/ 53136 h 452"/>
              <a:gd name="T44" fmla="*/ 104274 w 285"/>
              <a:gd name="T45" fmla="*/ 15120 h 452"/>
              <a:gd name="T46" fmla="*/ 57785 w 285"/>
              <a:gd name="T47" fmla="*/ 149039 h 452"/>
              <a:gd name="T48" fmla="*/ 57785 w 285"/>
              <a:gd name="T49" fmla="*/ 149039 h 452"/>
              <a:gd name="T50" fmla="*/ 34758 w 285"/>
              <a:gd name="T51" fmla="*/ 171935 h 452"/>
              <a:gd name="T52" fmla="*/ 57785 w 285"/>
              <a:gd name="T53" fmla="*/ 194831 h 452"/>
              <a:gd name="T54" fmla="*/ 81247 w 285"/>
              <a:gd name="T55" fmla="*/ 171935 h 452"/>
              <a:gd name="T56" fmla="*/ 57785 w 285"/>
              <a:gd name="T57" fmla="*/ 149039 h 4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85" h="452">
                <a:moveTo>
                  <a:pt x="240" y="35"/>
                </a:moveTo>
                <a:lnTo>
                  <a:pt x="240" y="35"/>
                </a:lnTo>
                <a:cubicBezTo>
                  <a:pt x="213" y="8"/>
                  <a:pt x="178" y="0"/>
                  <a:pt x="133" y="0"/>
                </a:cubicBezTo>
                <a:cubicBezTo>
                  <a:pt x="106" y="0"/>
                  <a:pt x="80" y="8"/>
                  <a:pt x="53" y="26"/>
                </a:cubicBezTo>
                <a:cubicBezTo>
                  <a:pt x="18" y="44"/>
                  <a:pt x="0" y="79"/>
                  <a:pt x="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23"/>
                  <a:pt x="89" y="106"/>
                  <a:pt x="97" y="88"/>
                </a:cubicBezTo>
                <a:cubicBezTo>
                  <a:pt x="106" y="79"/>
                  <a:pt x="115" y="70"/>
                  <a:pt x="142" y="70"/>
                </a:cubicBezTo>
                <a:cubicBezTo>
                  <a:pt x="159" y="70"/>
                  <a:pt x="178" y="79"/>
                  <a:pt x="187" y="88"/>
                </a:cubicBezTo>
                <a:cubicBezTo>
                  <a:pt x="195" y="97"/>
                  <a:pt x="195" y="114"/>
                  <a:pt x="195" y="123"/>
                </a:cubicBezTo>
                <a:cubicBezTo>
                  <a:pt x="195" y="141"/>
                  <a:pt x="195" y="151"/>
                  <a:pt x="187" y="159"/>
                </a:cubicBezTo>
                <a:cubicBezTo>
                  <a:pt x="178" y="167"/>
                  <a:pt x="178" y="167"/>
                  <a:pt x="168" y="176"/>
                </a:cubicBezTo>
                <a:cubicBezTo>
                  <a:pt x="168" y="176"/>
                  <a:pt x="124" y="204"/>
                  <a:pt x="106" y="230"/>
                </a:cubicBezTo>
                <a:cubicBezTo>
                  <a:pt x="97" y="239"/>
                  <a:pt x="89" y="265"/>
                  <a:pt x="89" y="292"/>
                </a:cubicBezTo>
                <a:cubicBezTo>
                  <a:pt x="89" y="292"/>
                  <a:pt x="89" y="301"/>
                  <a:pt x="97" y="301"/>
                </a:cubicBezTo>
                <a:cubicBezTo>
                  <a:pt x="106" y="301"/>
                  <a:pt x="159" y="301"/>
                  <a:pt x="159" y="301"/>
                </a:cubicBezTo>
                <a:cubicBezTo>
                  <a:pt x="168" y="301"/>
                  <a:pt x="168" y="292"/>
                  <a:pt x="168" y="292"/>
                </a:cubicBezTo>
                <a:cubicBezTo>
                  <a:pt x="168" y="283"/>
                  <a:pt x="168" y="274"/>
                  <a:pt x="178" y="265"/>
                </a:cubicBezTo>
                <a:cubicBezTo>
                  <a:pt x="178" y="257"/>
                  <a:pt x="187" y="248"/>
                  <a:pt x="195" y="239"/>
                </a:cubicBezTo>
                <a:cubicBezTo>
                  <a:pt x="222" y="221"/>
                  <a:pt x="222" y="221"/>
                  <a:pt x="222" y="221"/>
                </a:cubicBezTo>
                <a:cubicBezTo>
                  <a:pt x="240" y="204"/>
                  <a:pt x="257" y="195"/>
                  <a:pt x="266" y="186"/>
                </a:cubicBezTo>
                <a:cubicBezTo>
                  <a:pt x="275" y="167"/>
                  <a:pt x="284" y="151"/>
                  <a:pt x="284" y="123"/>
                </a:cubicBezTo>
                <a:cubicBezTo>
                  <a:pt x="284" y="79"/>
                  <a:pt x="275" y="53"/>
                  <a:pt x="240" y="35"/>
                </a:cubicBezTo>
                <a:close/>
                <a:moveTo>
                  <a:pt x="133" y="345"/>
                </a:moveTo>
                <a:lnTo>
                  <a:pt x="133" y="345"/>
                </a:lnTo>
                <a:cubicBezTo>
                  <a:pt x="106" y="345"/>
                  <a:pt x="80" y="363"/>
                  <a:pt x="80" y="398"/>
                </a:cubicBezTo>
                <a:cubicBezTo>
                  <a:pt x="80" y="425"/>
                  <a:pt x="106" y="442"/>
                  <a:pt x="133" y="451"/>
                </a:cubicBezTo>
                <a:cubicBezTo>
                  <a:pt x="159" y="451"/>
                  <a:pt x="187" y="425"/>
                  <a:pt x="187" y="398"/>
                </a:cubicBezTo>
                <a:cubicBezTo>
                  <a:pt x="187" y="372"/>
                  <a:pt x="168" y="345"/>
                  <a:pt x="133" y="3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7" name="Freeform 56"/>
          <p:cNvSpPr>
            <a:spLocks noChangeArrowheads="1"/>
          </p:cNvSpPr>
          <p:nvPr/>
        </p:nvSpPr>
        <p:spPr bwMode="auto">
          <a:xfrm>
            <a:off x="8331200" y="2005013"/>
            <a:ext cx="198438" cy="174625"/>
          </a:xfrm>
          <a:custGeom>
            <a:avLst/>
            <a:gdLst>
              <a:gd name="T0" fmla="*/ 110387 w 462"/>
              <a:gd name="T1" fmla="*/ 0 h 408"/>
              <a:gd name="T2" fmla="*/ 110387 w 462"/>
              <a:gd name="T3" fmla="*/ 0 h 408"/>
              <a:gd name="T4" fmla="*/ 26630 w 462"/>
              <a:gd name="T5" fmla="*/ 83460 h 408"/>
              <a:gd name="T6" fmla="*/ 0 w 462"/>
              <a:gd name="T7" fmla="*/ 83460 h 408"/>
              <a:gd name="T8" fmla="*/ 38227 w 462"/>
              <a:gd name="T9" fmla="*/ 128829 h 408"/>
              <a:gd name="T10" fmla="*/ 76025 w 462"/>
              <a:gd name="T11" fmla="*/ 83460 h 408"/>
              <a:gd name="T12" fmla="*/ 45529 w 462"/>
              <a:gd name="T13" fmla="*/ 83460 h 408"/>
              <a:gd name="T14" fmla="*/ 110387 w 462"/>
              <a:gd name="T15" fmla="*/ 18832 h 408"/>
              <a:gd name="T16" fmla="*/ 178680 w 462"/>
              <a:gd name="T17" fmla="*/ 87313 h 408"/>
              <a:gd name="T18" fmla="*/ 110387 w 462"/>
              <a:gd name="T19" fmla="*/ 151513 h 408"/>
              <a:gd name="T20" fmla="*/ 72589 w 462"/>
              <a:gd name="T21" fmla="*/ 140385 h 408"/>
              <a:gd name="T22" fmla="*/ 57126 w 462"/>
              <a:gd name="T23" fmla="*/ 155365 h 408"/>
              <a:gd name="T24" fmla="*/ 110387 w 462"/>
              <a:gd name="T25" fmla="*/ 174197 h 408"/>
              <a:gd name="T26" fmla="*/ 198008 w 462"/>
              <a:gd name="T27" fmla="*/ 87313 h 408"/>
              <a:gd name="T28" fmla="*/ 110387 w 462"/>
              <a:gd name="T29" fmla="*/ 0 h 40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2" h="408">
                <a:moveTo>
                  <a:pt x="257" y="0"/>
                </a:moveTo>
                <a:lnTo>
                  <a:pt x="257" y="0"/>
                </a:lnTo>
                <a:cubicBezTo>
                  <a:pt x="150" y="0"/>
                  <a:pt x="62" y="88"/>
                  <a:pt x="62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89" y="301"/>
                  <a:pt x="89" y="301"/>
                  <a:pt x="89" y="301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06" y="195"/>
                  <a:pt x="106" y="195"/>
                  <a:pt x="106" y="195"/>
                </a:cubicBezTo>
                <a:cubicBezTo>
                  <a:pt x="115" y="116"/>
                  <a:pt x="177" y="44"/>
                  <a:pt x="257" y="44"/>
                </a:cubicBezTo>
                <a:cubicBezTo>
                  <a:pt x="346" y="44"/>
                  <a:pt x="416" y="116"/>
                  <a:pt x="416" y="204"/>
                </a:cubicBezTo>
                <a:cubicBezTo>
                  <a:pt x="416" y="283"/>
                  <a:pt x="346" y="354"/>
                  <a:pt x="257" y="354"/>
                </a:cubicBezTo>
                <a:cubicBezTo>
                  <a:pt x="231" y="354"/>
                  <a:pt x="195" y="345"/>
                  <a:pt x="169" y="328"/>
                </a:cubicBezTo>
                <a:cubicBezTo>
                  <a:pt x="133" y="363"/>
                  <a:pt x="133" y="363"/>
                  <a:pt x="133" y="363"/>
                </a:cubicBezTo>
                <a:cubicBezTo>
                  <a:pt x="169" y="390"/>
                  <a:pt x="213" y="407"/>
                  <a:pt x="257" y="407"/>
                </a:cubicBezTo>
                <a:cubicBezTo>
                  <a:pt x="372" y="407"/>
                  <a:pt x="461" y="310"/>
                  <a:pt x="461" y="204"/>
                </a:cubicBezTo>
                <a:cubicBezTo>
                  <a:pt x="461" y="88"/>
                  <a:pt x="372" y="0"/>
                  <a:pt x="257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8" name="Freeform 57"/>
          <p:cNvSpPr>
            <a:spLocks noChangeArrowheads="1"/>
          </p:cNvSpPr>
          <p:nvPr/>
        </p:nvSpPr>
        <p:spPr bwMode="auto">
          <a:xfrm>
            <a:off x="7905750" y="1997075"/>
            <a:ext cx="198438" cy="176213"/>
          </a:xfrm>
          <a:custGeom>
            <a:avLst/>
            <a:gdLst>
              <a:gd name="T0" fmla="*/ 87382 w 461"/>
              <a:gd name="T1" fmla="*/ 0 h 409"/>
              <a:gd name="T2" fmla="*/ 87382 w 461"/>
              <a:gd name="T3" fmla="*/ 0 h 409"/>
              <a:gd name="T4" fmla="*/ 171320 w 461"/>
              <a:gd name="T5" fmla="*/ 87891 h 409"/>
              <a:gd name="T6" fmla="*/ 198008 w 461"/>
              <a:gd name="T7" fmla="*/ 87891 h 409"/>
              <a:gd name="T8" fmla="*/ 160128 w 461"/>
              <a:gd name="T9" fmla="*/ 129682 h 409"/>
              <a:gd name="T10" fmla="*/ 122248 w 461"/>
              <a:gd name="T11" fmla="*/ 87891 h 409"/>
              <a:gd name="T12" fmla="*/ 152380 w 461"/>
              <a:gd name="T13" fmla="*/ 87891 h 409"/>
              <a:gd name="T14" fmla="*/ 87382 w 461"/>
              <a:gd name="T15" fmla="*/ 22834 h 409"/>
              <a:gd name="T16" fmla="*/ 18940 w 461"/>
              <a:gd name="T17" fmla="*/ 87891 h 409"/>
              <a:gd name="T18" fmla="*/ 87382 w 461"/>
              <a:gd name="T19" fmla="*/ 156394 h 409"/>
              <a:gd name="T20" fmla="*/ 125692 w 461"/>
              <a:gd name="T21" fmla="*/ 141315 h 409"/>
              <a:gd name="T22" fmla="*/ 141188 w 461"/>
              <a:gd name="T23" fmla="*/ 156394 h 409"/>
              <a:gd name="T24" fmla="*/ 87382 w 461"/>
              <a:gd name="T25" fmla="*/ 175782 h 409"/>
              <a:gd name="T26" fmla="*/ 0 w 461"/>
              <a:gd name="T27" fmla="*/ 87891 h 409"/>
              <a:gd name="T28" fmla="*/ 87382 w 461"/>
              <a:gd name="T29" fmla="*/ 0 h 40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1" h="409">
                <a:moveTo>
                  <a:pt x="203" y="0"/>
                </a:moveTo>
                <a:lnTo>
                  <a:pt x="203" y="0"/>
                </a:lnTo>
                <a:cubicBezTo>
                  <a:pt x="310" y="0"/>
                  <a:pt x="398" y="89"/>
                  <a:pt x="398" y="204"/>
                </a:cubicBezTo>
                <a:cubicBezTo>
                  <a:pt x="460" y="204"/>
                  <a:pt x="460" y="204"/>
                  <a:pt x="460" y="204"/>
                </a:cubicBezTo>
                <a:cubicBezTo>
                  <a:pt x="372" y="301"/>
                  <a:pt x="372" y="301"/>
                  <a:pt x="372" y="301"/>
                </a:cubicBezTo>
                <a:cubicBezTo>
                  <a:pt x="284" y="204"/>
                  <a:pt x="284" y="204"/>
                  <a:pt x="284" y="204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45" y="115"/>
                  <a:pt x="284" y="53"/>
                  <a:pt x="203" y="53"/>
                </a:cubicBezTo>
                <a:cubicBezTo>
                  <a:pt x="115" y="53"/>
                  <a:pt x="44" y="124"/>
                  <a:pt x="44" y="204"/>
                </a:cubicBezTo>
                <a:cubicBezTo>
                  <a:pt x="44" y="293"/>
                  <a:pt x="115" y="363"/>
                  <a:pt x="203" y="363"/>
                </a:cubicBezTo>
                <a:cubicBezTo>
                  <a:pt x="230" y="363"/>
                  <a:pt x="266" y="346"/>
                  <a:pt x="292" y="328"/>
                </a:cubicBezTo>
                <a:cubicBezTo>
                  <a:pt x="328" y="363"/>
                  <a:pt x="328" y="363"/>
                  <a:pt x="328" y="363"/>
                </a:cubicBezTo>
                <a:cubicBezTo>
                  <a:pt x="292" y="390"/>
                  <a:pt x="248" y="408"/>
                  <a:pt x="203" y="408"/>
                </a:cubicBezTo>
                <a:cubicBezTo>
                  <a:pt x="88" y="408"/>
                  <a:pt x="0" y="319"/>
                  <a:pt x="0" y="204"/>
                </a:cubicBezTo>
                <a:cubicBezTo>
                  <a:pt x="0" y="97"/>
                  <a:pt x="88" y="0"/>
                  <a:pt x="203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9" name="Freeform 58"/>
          <p:cNvSpPr>
            <a:spLocks noChangeArrowheads="1"/>
          </p:cNvSpPr>
          <p:nvPr/>
        </p:nvSpPr>
        <p:spPr bwMode="auto">
          <a:xfrm>
            <a:off x="2003425" y="3259138"/>
            <a:ext cx="153988" cy="106362"/>
          </a:xfrm>
          <a:custGeom>
            <a:avLst/>
            <a:gdLst>
              <a:gd name="T0" fmla="*/ 141842 w 355"/>
              <a:gd name="T1" fmla="*/ 45706 h 249"/>
              <a:gd name="T2" fmla="*/ 141842 w 355"/>
              <a:gd name="T3" fmla="*/ 45706 h 249"/>
              <a:gd name="T4" fmla="*/ 11278 w 355"/>
              <a:gd name="T5" fmla="*/ 45706 h 249"/>
              <a:gd name="T6" fmla="*/ 0 w 355"/>
              <a:gd name="T7" fmla="*/ 53395 h 249"/>
              <a:gd name="T8" fmla="*/ 11278 w 355"/>
              <a:gd name="T9" fmla="*/ 64501 h 249"/>
              <a:gd name="T10" fmla="*/ 141842 w 355"/>
              <a:gd name="T11" fmla="*/ 64501 h 249"/>
              <a:gd name="T12" fmla="*/ 153554 w 355"/>
              <a:gd name="T13" fmla="*/ 53395 h 249"/>
              <a:gd name="T14" fmla="*/ 141842 w 355"/>
              <a:gd name="T15" fmla="*/ 45706 h 249"/>
              <a:gd name="T16" fmla="*/ 11278 w 355"/>
              <a:gd name="T17" fmla="*/ 23066 h 249"/>
              <a:gd name="T18" fmla="*/ 11278 w 355"/>
              <a:gd name="T19" fmla="*/ 23066 h 249"/>
              <a:gd name="T20" fmla="*/ 141842 w 355"/>
              <a:gd name="T21" fmla="*/ 23066 h 249"/>
              <a:gd name="T22" fmla="*/ 153554 w 355"/>
              <a:gd name="T23" fmla="*/ 11533 h 249"/>
              <a:gd name="T24" fmla="*/ 141842 w 355"/>
              <a:gd name="T25" fmla="*/ 0 h 249"/>
              <a:gd name="T26" fmla="*/ 11278 w 355"/>
              <a:gd name="T27" fmla="*/ 0 h 249"/>
              <a:gd name="T28" fmla="*/ 0 w 355"/>
              <a:gd name="T29" fmla="*/ 11533 h 249"/>
              <a:gd name="T30" fmla="*/ 11278 w 355"/>
              <a:gd name="T31" fmla="*/ 23066 h 249"/>
              <a:gd name="T32" fmla="*/ 141842 w 355"/>
              <a:gd name="T33" fmla="*/ 87140 h 249"/>
              <a:gd name="T34" fmla="*/ 141842 w 355"/>
              <a:gd name="T35" fmla="*/ 87140 h 249"/>
              <a:gd name="T36" fmla="*/ 11278 w 355"/>
              <a:gd name="T37" fmla="*/ 87140 h 249"/>
              <a:gd name="T38" fmla="*/ 0 w 355"/>
              <a:gd name="T39" fmla="*/ 98673 h 249"/>
              <a:gd name="T40" fmla="*/ 11278 w 355"/>
              <a:gd name="T41" fmla="*/ 105935 h 249"/>
              <a:gd name="T42" fmla="*/ 141842 w 355"/>
              <a:gd name="T43" fmla="*/ 105935 h 249"/>
              <a:gd name="T44" fmla="*/ 153554 w 355"/>
              <a:gd name="T45" fmla="*/ 98673 h 249"/>
              <a:gd name="T46" fmla="*/ 141842 w 355"/>
              <a:gd name="T47" fmla="*/ 87140 h 2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5" h="249">
                <a:moveTo>
                  <a:pt x="327" y="107"/>
                </a:moveTo>
                <a:lnTo>
                  <a:pt x="32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17" y="107"/>
                  <a:pt x="0" y="116"/>
                  <a:pt x="0" y="125"/>
                </a:cubicBezTo>
                <a:cubicBezTo>
                  <a:pt x="0" y="142"/>
                  <a:pt x="17" y="151"/>
                  <a:pt x="26" y="151"/>
                </a:cubicBezTo>
                <a:cubicBezTo>
                  <a:pt x="327" y="151"/>
                  <a:pt x="327" y="151"/>
                  <a:pt x="327" y="151"/>
                </a:cubicBezTo>
                <a:cubicBezTo>
                  <a:pt x="336" y="151"/>
                  <a:pt x="354" y="142"/>
                  <a:pt x="354" y="125"/>
                </a:cubicBezTo>
                <a:cubicBezTo>
                  <a:pt x="354" y="116"/>
                  <a:pt x="336" y="107"/>
                  <a:pt x="327" y="107"/>
                </a:cubicBezTo>
                <a:close/>
                <a:moveTo>
                  <a:pt x="26" y="54"/>
                </a:moveTo>
                <a:lnTo>
                  <a:pt x="26" y="54"/>
                </a:lnTo>
                <a:cubicBezTo>
                  <a:pt x="327" y="54"/>
                  <a:pt x="327" y="54"/>
                  <a:pt x="327" y="54"/>
                </a:cubicBezTo>
                <a:cubicBezTo>
                  <a:pt x="336" y="54"/>
                  <a:pt x="354" y="44"/>
                  <a:pt x="354" y="27"/>
                </a:cubicBezTo>
                <a:cubicBezTo>
                  <a:pt x="354" y="18"/>
                  <a:pt x="336" y="0"/>
                  <a:pt x="327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0"/>
                  <a:pt x="0" y="18"/>
                  <a:pt x="0" y="27"/>
                </a:cubicBezTo>
                <a:cubicBezTo>
                  <a:pt x="0" y="44"/>
                  <a:pt x="17" y="54"/>
                  <a:pt x="26" y="54"/>
                </a:cubicBezTo>
                <a:close/>
                <a:moveTo>
                  <a:pt x="327" y="204"/>
                </a:moveTo>
                <a:lnTo>
                  <a:pt x="32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17" y="204"/>
                  <a:pt x="0" y="213"/>
                  <a:pt x="0" y="231"/>
                </a:cubicBezTo>
                <a:cubicBezTo>
                  <a:pt x="0" y="239"/>
                  <a:pt x="17" y="248"/>
                  <a:pt x="26" y="248"/>
                </a:cubicBezTo>
                <a:cubicBezTo>
                  <a:pt x="327" y="248"/>
                  <a:pt x="327" y="248"/>
                  <a:pt x="327" y="248"/>
                </a:cubicBezTo>
                <a:cubicBezTo>
                  <a:pt x="336" y="248"/>
                  <a:pt x="354" y="239"/>
                  <a:pt x="354" y="231"/>
                </a:cubicBezTo>
                <a:cubicBezTo>
                  <a:pt x="354" y="213"/>
                  <a:pt x="336" y="204"/>
                  <a:pt x="32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0" name="Freeform 59"/>
          <p:cNvSpPr>
            <a:spLocks noChangeArrowheads="1"/>
          </p:cNvSpPr>
          <p:nvPr/>
        </p:nvSpPr>
        <p:spPr bwMode="auto">
          <a:xfrm>
            <a:off x="1120775" y="3259138"/>
            <a:ext cx="214313" cy="106362"/>
          </a:xfrm>
          <a:custGeom>
            <a:avLst/>
            <a:gdLst>
              <a:gd name="T0" fmla="*/ 76325 w 497"/>
              <a:gd name="T1" fmla="*/ 45706 h 249"/>
              <a:gd name="T2" fmla="*/ 76325 w 497"/>
              <a:gd name="T3" fmla="*/ 45706 h 249"/>
              <a:gd name="T4" fmla="*/ 11212 w 497"/>
              <a:gd name="T5" fmla="*/ 45706 h 249"/>
              <a:gd name="T6" fmla="*/ 0 w 497"/>
              <a:gd name="T7" fmla="*/ 53395 h 249"/>
              <a:gd name="T8" fmla="*/ 11212 w 497"/>
              <a:gd name="T9" fmla="*/ 64501 h 249"/>
              <a:gd name="T10" fmla="*/ 76325 w 497"/>
              <a:gd name="T11" fmla="*/ 64501 h 249"/>
              <a:gd name="T12" fmla="*/ 84087 w 497"/>
              <a:gd name="T13" fmla="*/ 53395 h 249"/>
              <a:gd name="T14" fmla="*/ 76325 w 497"/>
              <a:gd name="T15" fmla="*/ 45706 h 249"/>
              <a:gd name="T16" fmla="*/ 76325 w 497"/>
              <a:gd name="T17" fmla="*/ 87140 h 249"/>
              <a:gd name="T18" fmla="*/ 76325 w 497"/>
              <a:gd name="T19" fmla="*/ 87140 h 249"/>
              <a:gd name="T20" fmla="*/ 11212 w 497"/>
              <a:gd name="T21" fmla="*/ 87140 h 249"/>
              <a:gd name="T22" fmla="*/ 0 w 497"/>
              <a:gd name="T23" fmla="*/ 98673 h 249"/>
              <a:gd name="T24" fmla="*/ 11212 w 497"/>
              <a:gd name="T25" fmla="*/ 105935 h 249"/>
              <a:gd name="T26" fmla="*/ 76325 w 497"/>
              <a:gd name="T27" fmla="*/ 105935 h 249"/>
              <a:gd name="T28" fmla="*/ 84087 w 497"/>
              <a:gd name="T29" fmla="*/ 98673 h 249"/>
              <a:gd name="T30" fmla="*/ 76325 w 497"/>
              <a:gd name="T31" fmla="*/ 87140 h 249"/>
              <a:gd name="T32" fmla="*/ 206551 w 497"/>
              <a:gd name="T33" fmla="*/ 45706 h 249"/>
              <a:gd name="T34" fmla="*/ 206551 w 497"/>
              <a:gd name="T35" fmla="*/ 45706 h 249"/>
              <a:gd name="T36" fmla="*/ 171623 w 497"/>
              <a:gd name="T37" fmla="*/ 45706 h 249"/>
              <a:gd name="T38" fmla="*/ 171623 w 497"/>
              <a:gd name="T39" fmla="*/ 7689 h 249"/>
              <a:gd name="T40" fmla="*/ 160411 w 497"/>
              <a:gd name="T41" fmla="*/ 0 h 249"/>
              <a:gd name="T42" fmla="*/ 148769 w 497"/>
              <a:gd name="T43" fmla="*/ 7689 h 249"/>
              <a:gd name="T44" fmla="*/ 148769 w 497"/>
              <a:gd name="T45" fmla="*/ 45706 h 249"/>
              <a:gd name="T46" fmla="*/ 114703 w 497"/>
              <a:gd name="T47" fmla="*/ 45706 h 249"/>
              <a:gd name="T48" fmla="*/ 106941 w 497"/>
              <a:gd name="T49" fmla="*/ 53395 h 249"/>
              <a:gd name="T50" fmla="*/ 114703 w 497"/>
              <a:gd name="T51" fmla="*/ 64501 h 249"/>
              <a:gd name="T52" fmla="*/ 148769 w 497"/>
              <a:gd name="T53" fmla="*/ 64501 h 249"/>
              <a:gd name="T54" fmla="*/ 148769 w 497"/>
              <a:gd name="T55" fmla="*/ 102090 h 249"/>
              <a:gd name="T56" fmla="*/ 160411 w 497"/>
              <a:gd name="T57" fmla="*/ 105935 h 249"/>
              <a:gd name="T58" fmla="*/ 171623 w 497"/>
              <a:gd name="T59" fmla="*/ 102090 h 249"/>
              <a:gd name="T60" fmla="*/ 171623 w 497"/>
              <a:gd name="T61" fmla="*/ 64501 h 249"/>
              <a:gd name="T62" fmla="*/ 206551 w 497"/>
              <a:gd name="T63" fmla="*/ 64501 h 249"/>
              <a:gd name="T64" fmla="*/ 213882 w 497"/>
              <a:gd name="T65" fmla="*/ 53395 h 249"/>
              <a:gd name="T66" fmla="*/ 206551 w 497"/>
              <a:gd name="T67" fmla="*/ 45706 h 249"/>
              <a:gd name="T68" fmla="*/ 76325 w 497"/>
              <a:gd name="T69" fmla="*/ 0 h 249"/>
              <a:gd name="T70" fmla="*/ 76325 w 497"/>
              <a:gd name="T71" fmla="*/ 0 h 249"/>
              <a:gd name="T72" fmla="*/ 11212 w 497"/>
              <a:gd name="T73" fmla="*/ 0 h 249"/>
              <a:gd name="T74" fmla="*/ 0 w 497"/>
              <a:gd name="T75" fmla="*/ 11533 h 249"/>
              <a:gd name="T76" fmla="*/ 11212 w 497"/>
              <a:gd name="T77" fmla="*/ 23066 h 249"/>
              <a:gd name="T78" fmla="*/ 76325 w 497"/>
              <a:gd name="T79" fmla="*/ 23066 h 249"/>
              <a:gd name="T80" fmla="*/ 84087 w 497"/>
              <a:gd name="T81" fmla="*/ 11533 h 249"/>
              <a:gd name="T82" fmla="*/ 76325 w 497"/>
              <a:gd name="T83" fmla="*/ 0 h 24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97" h="249">
                <a:moveTo>
                  <a:pt x="177" y="107"/>
                </a:moveTo>
                <a:lnTo>
                  <a:pt x="17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9" y="107"/>
                  <a:pt x="0" y="116"/>
                  <a:pt x="0" y="125"/>
                </a:cubicBezTo>
                <a:cubicBezTo>
                  <a:pt x="0" y="142"/>
                  <a:pt x="9" y="151"/>
                  <a:pt x="26" y="151"/>
                </a:cubicBezTo>
                <a:cubicBezTo>
                  <a:pt x="177" y="151"/>
                  <a:pt x="177" y="151"/>
                  <a:pt x="177" y="151"/>
                </a:cubicBezTo>
                <a:cubicBezTo>
                  <a:pt x="186" y="151"/>
                  <a:pt x="195" y="142"/>
                  <a:pt x="195" y="125"/>
                </a:cubicBezTo>
                <a:cubicBezTo>
                  <a:pt x="195" y="116"/>
                  <a:pt x="186" y="107"/>
                  <a:pt x="177" y="107"/>
                </a:cubicBezTo>
                <a:close/>
                <a:moveTo>
                  <a:pt x="177" y="204"/>
                </a:moveTo>
                <a:lnTo>
                  <a:pt x="17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9" y="204"/>
                  <a:pt x="0" y="213"/>
                  <a:pt x="0" y="231"/>
                </a:cubicBezTo>
                <a:cubicBezTo>
                  <a:pt x="0" y="239"/>
                  <a:pt x="9" y="248"/>
                  <a:pt x="26" y="24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186" y="248"/>
                  <a:pt x="195" y="239"/>
                  <a:pt x="195" y="231"/>
                </a:cubicBezTo>
                <a:cubicBezTo>
                  <a:pt x="195" y="213"/>
                  <a:pt x="186" y="204"/>
                  <a:pt x="177" y="204"/>
                </a:cubicBezTo>
                <a:close/>
                <a:moveTo>
                  <a:pt x="479" y="107"/>
                </a:moveTo>
                <a:lnTo>
                  <a:pt x="479" y="107"/>
                </a:lnTo>
                <a:cubicBezTo>
                  <a:pt x="398" y="107"/>
                  <a:pt x="398" y="107"/>
                  <a:pt x="398" y="107"/>
                </a:cubicBezTo>
                <a:cubicBezTo>
                  <a:pt x="398" y="18"/>
                  <a:pt x="398" y="18"/>
                  <a:pt x="398" y="18"/>
                </a:cubicBezTo>
                <a:cubicBezTo>
                  <a:pt x="398" y="0"/>
                  <a:pt x="389" y="0"/>
                  <a:pt x="372" y="0"/>
                </a:cubicBezTo>
                <a:cubicBezTo>
                  <a:pt x="354" y="0"/>
                  <a:pt x="345" y="0"/>
                  <a:pt x="345" y="18"/>
                </a:cubicBezTo>
                <a:cubicBezTo>
                  <a:pt x="345" y="107"/>
                  <a:pt x="345" y="107"/>
                  <a:pt x="345" y="107"/>
                </a:cubicBezTo>
                <a:cubicBezTo>
                  <a:pt x="266" y="107"/>
                  <a:pt x="266" y="107"/>
                  <a:pt x="266" y="107"/>
                </a:cubicBezTo>
                <a:cubicBezTo>
                  <a:pt x="248" y="107"/>
                  <a:pt x="248" y="116"/>
                  <a:pt x="248" y="125"/>
                </a:cubicBezTo>
                <a:cubicBezTo>
                  <a:pt x="248" y="142"/>
                  <a:pt x="248" y="151"/>
                  <a:pt x="266" y="151"/>
                </a:cubicBezTo>
                <a:cubicBezTo>
                  <a:pt x="345" y="151"/>
                  <a:pt x="345" y="151"/>
                  <a:pt x="345" y="151"/>
                </a:cubicBezTo>
                <a:cubicBezTo>
                  <a:pt x="345" y="239"/>
                  <a:pt x="345" y="239"/>
                  <a:pt x="345" y="239"/>
                </a:cubicBezTo>
                <a:cubicBezTo>
                  <a:pt x="345" y="248"/>
                  <a:pt x="354" y="248"/>
                  <a:pt x="372" y="248"/>
                </a:cubicBezTo>
                <a:cubicBezTo>
                  <a:pt x="389" y="248"/>
                  <a:pt x="398" y="248"/>
                  <a:pt x="398" y="239"/>
                </a:cubicBezTo>
                <a:cubicBezTo>
                  <a:pt x="398" y="151"/>
                  <a:pt x="398" y="151"/>
                  <a:pt x="398" y="151"/>
                </a:cubicBezTo>
                <a:cubicBezTo>
                  <a:pt x="479" y="151"/>
                  <a:pt x="479" y="151"/>
                  <a:pt x="479" y="151"/>
                </a:cubicBezTo>
                <a:cubicBezTo>
                  <a:pt x="496" y="151"/>
                  <a:pt x="496" y="142"/>
                  <a:pt x="496" y="125"/>
                </a:cubicBezTo>
                <a:cubicBezTo>
                  <a:pt x="496" y="116"/>
                  <a:pt x="496" y="107"/>
                  <a:pt x="479" y="107"/>
                </a:cubicBezTo>
                <a:close/>
                <a:moveTo>
                  <a:pt x="177" y="0"/>
                </a:moveTo>
                <a:lnTo>
                  <a:pt x="177" y="0"/>
                </a:lnTo>
                <a:cubicBezTo>
                  <a:pt x="26" y="0"/>
                  <a:pt x="26" y="0"/>
                  <a:pt x="26" y="0"/>
                </a:cubicBezTo>
                <a:cubicBezTo>
                  <a:pt x="9" y="0"/>
                  <a:pt x="0" y="18"/>
                  <a:pt x="0" y="27"/>
                </a:cubicBezTo>
                <a:cubicBezTo>
                  <a:pt x="0" y="44"/>
                  <a:pt x="9" y="54"/>
                  <a:pt x="26" y="54"/>
                </a:cubicBezTo>
                <a:cubicBezTo>
                  <a:pt x="177" y="54"/>
                  <a:pt x="177" y="54"/>
                  <a:pt x="177" y="54"/>
                </a:cubicBezTo>
                <a:cubicBezTo>
                  <a:pt x="186" y="54"/>
                  <a:pt x="195" y="44"/>
                  <a:pt x="195" y="27"/>
                </a:cubicBezTo>
                <a:cubicBezTo>
                  <a:pt x="195" y="18"/>
                  <a:pt x="186" y="0"/>
                  <a:pt x="17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1" name="Freeform 60"/>
          <p:cNvSpPr>
            <a:spLocks noChangeArrowheads="1"/>
          </p:cNvSpPr>
          <p:nvPr/>
        </p:nvSpPr>
        <p:spPr bwMode="auto">
          <a:xfrm>
            <a:off x="1589088" y="3251200"/>
            <a:ext cx="130175" cy="125413"/>
          </a:xfrm>
          <a:custGeom>
            <a:avLst/>
            <a:gdLst>
              <a:gd name="T0" fmla="*/ 38236 w 303"/>
              <a:gd name="T1" fmla="*/ 0 h 293"/>
              <a:gd name="T2" fmla="*/ 38236 w 303"/>
              <a:gd name="T3" fmla="*/ 0 h 293"/>
              <a:gd name="T4" fmla="*/ 19333 w 303"/>
              <a:gd name="T5" fmla="*/ 0 h 293"/>
              <a:gd name="T6" fmla="*/ 0 w 303"/>
              <a:gd name="T7" fmla="*/ 14981 h 293"/>
              <a:gd name="T8" fmla="*/ 0 w 303"/>
              <a:gd name="T9" fmla="*/ 34242 h 293"/>
              <a:gd name="T10" fmla="*/ 19333 w 303"/>
              <a:gd name="T11" fmla="*/ 53076 h 293"/>
              <a:gd name="T12" fmla="*/ 38236 w 303"/>
              <a:gd name="T13" fmla="*/ 53076 h 293"/>
              <a:gd name="T14" fmla="*/ 53703 w 303"/>
              <a:gd name="T15" fmla="*/ 34242 h 293"/>
              <a:gd name="T16" fmla="*/ 53703 w 303"/>
              <a:gd name="T17" fmla="*/ 14981 h 293"/>
              <a:gd name="T18" fmla="*/ 38236 w 303"/>
              <a:gd name="T19" fmla="*/ 0 h 293"/>
              <a:gd name="T20" fmla="*/ 110412 w 303"/>
              <a:gd name="T21" fmla="*/ 0 h 293"/>
              <a:gd name="T22" fmla="*/ 110412 w 303"/>
              <a:gd name="T23" fmla="*/ 0 h 293"/>
              <a:gd name="T24" fmla="*/ 91509 w 303"/>
              <a:gd name="T25" fmla="*/ 0 h 293"/>
              <a:gd name="T26" fmla="*/ 76472 w 303"/>
              <a:gd name="T27" fmla="*/ 14981 h 293"/>
              <a:gd name="T28" fmla="*/ 76472 w 303"/>
              <a:gd name="T29" fmla="*/ 34242 h 293"/>
              <a:gd name="T30" fmla="*/ 91509 w 303"/>
              <a:gd name="T31" fmla="*/ 53076 h 293"/>
              <a:gd name="T32" fmla="*/ 110412 w 303"/>
              <a:gd name="T33" fmla="*/ 53076 h 293"/>
              <a:gd name="T34" fmla="*/ 129745 w 303"/>
              <a:gd name="T35" fmla="*/ 34242 h 293"/>
              <a:gd name="T36" fmla="*/ 129745 w 303"/>
              <a:gd name="T37" fmla="*/ 14981 h 293"/>
              <a:gd name="T38" fmla="*/ 110412 w 303"/>
              <a:gd name="T39" fmla="*/ 0 h 293"/>
              <a:gd name="T40" fmla="*/ 38236 w 303"/>
              <a:gd name="T41" fmla="*/ 71909 h 293"/>
              <a:gd name="T42" fmla="*/ 38236 w 303"/>
              <a:gd name="T43" fmla="*/ 71909 h 293"/>
              <a:gd name="T44" fmla="*/ 19333 w 303"/>
              <a:gd name="T45" fmla="*/ 71909 h 293"/>
              <a:gd name="T46" fmla="*/ 0 w 303"/>
              <a:gd name="T47" fmla="*/ 90743 h 293"/>
              <a:gd name="T48" fmla="*/ 0 w 303"/>
              <a:gd name="T49" fmla="*/ 109576 h 293"/>
              <a:gd name="T50" fmla="*/ 19333 w 303"/>
              <a:gd name="T51" fmla="*/ 124985 h 293"/>
              <a:gd name="T52" fmla="*/ 38236 w 303"/>
              <a:gd name="T53" fmla="*/ 124985 h 293"/>
              <a:gd name="T54" fmla="*/ 53703 w 303"/>
              <a:gd name="T55" fmla="*/ 109576 h 293"/>
              <a:gd name="T56" fmla="*/ 53703 w 303"/>
              <a:gd name="T57" fmla="*/ 90743 h 293"/>
              <a:gd name="T58" fmla="*/ 38236 w 303"/>
              <a:gd name="T59" fmla="*/ 71909 h 293"/>
              <a:gd name="T60" fmla="*/ 110412 w 303"/>
              <a:gd name="T61" fmla="*/ 71909 h 293"/>
              <a:gd name="T62" fmla="*/ 110412 w 303"/>
              <a:gd name="T63" fmla="*/ 71909 h 293"/>
              <a:gd name="T64" fmla="*/ 91509 w 303"/>
              <a:gd name="T65" fmla="*/ 71909 h 293"/>
              <a:gd name="T66" fmla="*/ 76472 w 303"/>
              <a:gd name="T67" fmla="*/ 90743 h 293"/>
              <a:gd name="T68" fmla="*/ 76472 w 303"/>
              <a:gd name="T69" fmla="*/ 109576 h 293"/>
              <a:gd name="T70" fmla="*/ 91509 w 303"/>
              <a:gd name="T71" fmla="*/ 124985 h 293"/>
              <a:gd name="T72" fmla="*/ 110412 w 303"/>
              <a:gd name="T73" fmla="*/ 124985 h 293"/>
              <a:gd name="T74" fmla="*/ 129745 w 303"/>
              <a:gd name="T75" fmla="*/ 109576 h 293"/>
              <a:gd name="T76" fmla="*/ 129745 w 303"/>
              <a:gd name="T77" fmla="*/ 90743 h 293"/>
              <a:gd name="T78" fmla="*/ 110412 w 303"/>
              <a:gd name="T79" fmla="*/ 71909 h 29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03" h="293">
                <a:moveTo>
                  <a:pt x="89" y="0"/>
                </a:moveTo>
                <a:lnTo>
                  <a:pt x="89" y="0"/>
                </a:lnTo>
                <a:cubicBezTo>
                  <a:pt x="45" y="0"/>
                  <a:pt x="45" y="0"/>
                  <a:pt x="45" y="0"/>
                </a:cubicBezTo>
                <a:cubicBezTo>
                  <a:pt x="19" y="0"/>
                  <a:pt x="0" y="8"/>
                  <a:pt x="0" y="35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06"/>
                  <a:pt x="19" y="124"/>
                  <a:pt x="45" y="124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116" y="124"/>
                  <a:pt x="125" y="106"/>
                  <a:pt x="125" y="80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5" y="8"/>
                  <a:pt x="116" y="0"/>
                  <a:pt x="89" y="0"/>
                </a:cubicBezTo>
                <a:close/>
                <a:moveTo>
                  <a:pt x="257" y="0"/>
                </a:moveTo>
                <a:lnTo>
                  <a:pt x="257" y="0"/>
                </a:lnTo>
                <a:cubicBezTo>
                  <a:pt x="213" y="0"/>
                  <a:pt x="213" y="0"/>
                  <a:pt x="213" y="0"/>
                </a:cubicBezTo>
                <a:cubicBezTo>
                  <a:pt x="187" y="0"/>
                  <a:pt x="178" y="8"/>
                  <a:pt x="178" y="35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8" y="106"/>
                  <a:pt x="187" y="124"/>
                  <a:pt x="213" y="124"/>
                </a:cubicBezTo>
                <a:cubicBezTo>
                  <a:pt x="257" y="124"/>
                  <a:pt x="257" y="124"/>
                  <a:pt x="257" y="124"/>
                </a:cubicBezTo>
                <a:cubicBezTo>
                  <a:pt x="284" y="124"/>
                  <a:pt x="302" y="106"/>
                  <a:pt x="302" y="80"/>
                </a:cubicBezTo>
                <a:cubicBezTo>
                  <a:pt x="302" y="35"/>
                  <a:pt x="302" y="35"/>
                  <a:pt x="302" y="35"/>
                </a:cubicBezTo>
                <a:cubicBezTo>
                  <a:pt x="302" y="8"/>
                  <a:pt x="284" y="0"/>
                  <a:pt x="257" y="0"/>
                </a:cubicBezTo>
                <a:close/>
                <a:moveTo>
                  <a:pt x="89" y="168"/>
                </a:moveTo>
                <a:lnTo>
                  <a:pt x="89" y="168"/>
                </a:lnTo>
                <a:cubicBezTo>
                  <a:pt x="45" y="168"/>
                  <a:pt x="45" y="168"/>
                  <a:pt x="45" y="168"/>
                </a:cubicBezTo>
                <a:cubicBezTo>
                  <a:pt x="19" y="168"/>
                  <a:pt x="0" y="186"/>
                  <a:pt x="0" y="212"/>
                </a:cubicBezTo>
                <a:cubicBezTo>
                  <a:pt x="0" y="256"/>
                  <a:pt x="0" y="256"/>
                  <a:pt x="0" y="256"/>
                </a:cubicBezTo>
                <a:cubicBezTo>
                  <a:pt x="0" y="283"/>
                  <a:pt x="19" y="292"/>
                  <a:pt x="45" y="292"/>
                </a:cubicBezTo>
                <a:cubicBezTo>
                  <a:pt x="89" y="292"/>
                  <a:pt x="89" y="292"/>
                  <a:pt x="89" y="292"/>
                </a:cubicBezTo>
                <a:cubicBezTo>
                  <a:pt x="116" y="292"/>
                  <a:pt x="125" y="283"/>
                  <a:pt x="125" y="256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186"/>
                  <a:pt x="116" y="168"/>
                  <a:pt x="89" y="168"/>
                </a:cubicBezTo>
                <a:close/>
                <a:moveTo>
                  <a:pt x="257" y="168"/>
                </a:moveTo>
                <a:lnTo>
                  <a:pt x="257" y="168"/>
                </a:lnTo>
                <a:cubicBezTo>
                  <a:pt x="213" y="168"/>
                  <a:pt x="213" y="168"/>
                  <a:pt x="213" y="168"/>
                </a:cubicBezTo>
                <a:cubicBezTo>
                  <a:pt x="187" y="168"/>
                  <a:pt x="178" y="186"/>
                  <a:pt x="178" y="212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8" y="283"/>
                  <a:pt x="187" y="292"/>
                  <a:pt x="213" y="292"/>
                </a:cubicBezTo>
                <a:cubicBezTo>
                  <a:pt x="257" y="292"/>
                  <a:pt x="257" y="292"/>
                  <a:pt x="257" y="292"/>
                </a:cubicBezTo>
                <a:cubicBezTo>
                  <a:pt x="284" y="292"/>
                  <a:pt x="302" y="283"/>
                  <a:pt x="302" y="256"/>
                </a:cubicBezTo>
                <a:cubicBezTo>
                  <a:pt x="302" y="212"/>
                  <a:pt x="302" y="212"/>
                  <a:pt x="302" y="212"/>
                </a:cubicBezTo>
                <a:cubicBezTo>
                  <a:pt x="302" y="186"/>
                  <a:pt x="284" y="168"/>
                  <a:pt x="257" y="1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3" name="Freeform 98"/>
          <p:cNvSpPr>
            <a:spLocks noChangeArrowheads="1"/>
          </p:cNvSpPr>
          <p:nvPr/>
        </p:nvSpPr>
        <p:spPr bwMode="auto">
          <a:xfrm>
            <a:off x="2392363" y="3243263"/>
            <a:ext cx="182562" cy="103187"/>
          </a:xfrm>
          <a:custGeom>
            <a:avLst/>
            <a:gdLst>
              <a:gd name="T0" fmla="*/ 41472 w 427"/>
              <a:gd name="T1" fmla="*/ 49874 h 240"/>
              <a:gd name="T2" fmla="*/ 41472 w 427"/>
              <a:gd name="T3" fmla="*/ 49874 h 240"/>
              <a:gd name="T4" fmla="*/ 151779 w 427"/>
              <a:gd name="T5" fmla="*/ 49874 h 240"/>
              <a:gd name="T6" fmla="*/ 151779 w 427"/>
              <a:gd name="T7" fmla="*/ 102757 h 240"/>
              <a:gd name="T8" fmla="*/ 182134 w 427"/>
              <a:gd name="T9" fmla="*/ 102757 h 240"/>
              <a:gd name="T10" fmla="*/ 182134 w 427"/>
              <a:gd name="T11" fmla="*/ 42135 h 240"/>
              <a:gd name="T12" fmla="*/ 159047 w 427"/>
              <a:gd name="T13" fmla="*/ 19348 h 240"/>
              <a:gd name="T14" fmla="*/ 41472 w 427"/>
              <a:gd name="T15" fmla="*/ 19348 h 240"/>
              <a:gd name="T16" fmla="*/ 41472 w 427"/>
              <a:gd name="T17" fmla="*/ 0 h 240"/>
              <a:gd name="T18" fmla="*/ 0 w 427"/>
              <a:gd name="T19" fmla="*/ 34396 h 240"/>
              <a:gd name="T20" fmla="*/ 41472 w 427"/>
              <a:gd name="T21" fmla="*/ 68791 h 240"/>
              <a:gd name="T22" fmla="*/ 41472 w 427"/>
              <a:gd name="T23" fmla="*/ 49874 h 24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27" h="240">
                <a:moveTo>
                  <a:pt x="97" y="116"/>
                </a:moveTo>
                <a:lnTo>
                  <a:pt x="97" y="116"/>
                </a:lnTo>
                <a:cubicBezTo>
                  <a:pt x="355" y="116"/>
                  <a:pt x="355" y="116"/>
                  <a:pt x="355" y="116"/>
                </a:cubicBezTo>
                <a:cubicBezTo>
                  <a:pt x="355" y="239"/>
                  <a:pt x="355" y="239"/>
                  <a:pt x="355" y="239"/>
                </a:cubicBezTo>
                <a:cubicBezTo>
                  <a:pt x="426" y="239"/>
                  <a:pt x="426" y="239"/>
                  <a:pt x="426" y="239"/>
                </a:cubicBezTo>
                <a:cubicBezTo>
                  <a:pt x="426" y="98"/>
                  <a:pt x="426" y="98"/>
                  <a:pt x="426" y="98"/>
                </a:cubicBezTo>
                <a:cubicBezTo>
                  <a:pt x="426" y="71"/>
                  <a:pt x="400" y="45"/>
                  <a:pt x="372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0"/>
                  <a:pt x="97" y="0"/>
                  <a:pt x="97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97" y="160"/>
                  <a:pt x="97" y="160"/>
                  <a:pt x="97" y="160"/>
                </a:cubicBezTo>
                <a:lnTo>
                  <a:pt x="97" y="1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4" name="Freeform 113"/>
          <p:cNvSpPr>
            <a:spLocks noChangeArrowheads="1"/>
          </p:cNvSpPr>
          <p:nvPr/>
        </p:nvSpPr>
        <p:spPr bwMode="auto">
          <a:xfrm>
            <a:off x="725488" y="3259138"/>
            <a:ext cx="153987" cy="106362"/>
          </a:xfrm>
          <a:custGeom>
            <a:avLst/>
            <a:gdLst>
              <a:gd name="T0" fmla="*/ 22990 w 355"/>
              <a:gd name="T1" fmla="*/ 87140 h 249"/>
              <a:gd name="T2" fmla="*/ 22990 w 355"/>
              <a:gd name="T3" fmla="*/ 87140 h 249"/>
              <a:gd name="T4" fmla="*/ 11712 w 355"/>
              <a:gd name="T5" fmla="*/ 87140 h 249"/>
              <a:gd name="T6" fmla="*/ 0 w 355"/>
              <a:gd name="T7" fmla="*/ 98673 h 249"/>
              <a:gd name="T8" fmla="*/ 11712 w 355"/>
              <a:gd name="T9" fmla="*/ 105935 h 249"/>
              <a:gd name="T10" fmla="*/ 22990 w 355"/>
              <a:gd name="T11" fmla="*/ 105935 h 249"/>
              <a:gd name="T12" fmla="*/ 34701 w 355"/>
              <a:gd name="T13" fmla="*/ 98673 h 249"/>
              <a:gd name="T14" fmla="*/ 22990 w 355"/>
              <a:gd name="T15" fmla="*/ 87140 h 249"/>
              <a:gd name="T16" fmla="*/ 22990 w 355"/>
              <a:gd name="T17" fmla="*/ 45706 h 249"/>
              <a:gd name="T18" fmla="*/ 22990 w 355"/>
              <a:gd name="T19" fmla="*/ 45706 h 249"/>
              <a:gd name="T20" fmla="*/ 11712 w 355"/>
              <a:gd name="T21" fmla="*/ 45706 h 249"/>
              <a:gd name="T22" fmla="*/ 0 w 355"/>
              <a:gd name="T23" fmla="*/ 53395 h 249"/>
              <a:gd name="T24" fmla="*/ 11712 w 355"/>
              <a:gd name="T25" fmla="*/ 64501 h 249"/>
              <a:gd name="T26" fmla="*/ 22990 w 355"/>
              <a:gd name="T27" fmla="*/ 64501 h 249"/>
              <a:gd name="T28" fmla="*/ 34701 w 355"/>
              <a:gd name="T29" fmla="*/ 53395 h 249"/>
              <a:gd name="T30" fmla="*/ 22990 w 355"/>
              <a:gd name="T31" fmla="*/ 45706 h 249"/>
              <a:gd name="T32" fmla="*/ 22990 w 355"/>
              <a:gd name="T33" fmla="*/ 0 h 249"/>
              <a:gd name="T34" fmla="*/ 22990 w 355"/>
              <a:gd name="T35" fmla="*/ 0 h 249"/>
              <a:gd name="T36" fmla="*/ 11712 w 355"/>
              <a:gd name="T37" fmla="*/ 0 h 249"/>
              <a:gd name="T38" fmla="*/ 0 w 355"/>
              <a:gd name="T39" fmla="*/ 11533 h 249"/>
              <a:gd name="T40" fmla="*/ 11712 w 355"/>
              <a:gd name="T41" fmla="*/ 23066 h 249"/>
              <a:gd name="T42" fmla="*/ 22990 w 355"/>
              <a:gd name="T43" fmla="*/ 23066 h 249"/>
              <a:gd name="T44" fmla="*/ 34701 w 355"/>
              <a:gd name="T45" fmla="*/ 11533 h 249"/>
              <a:gd name="T46" fmla="*/ 22990 w 355"/>
              <a:gd name="T47" fmla="*/ 0 h 249"/>
              <a:gd name="T48" fmla="*/ 65499 w 355"/>
              <a:gd name="T49" fmla="*/ 23066 h 249"/>
              <a:gd name="T50" fmla="*/ 65499 w 355"/>
              <a:gd name="T51" fmla="*/ 23066 h 249"/>
              <a:gd name="T52" fmla="*/ 142275 w 355"/>
              <a:gd name="T53" fmla="*/ 23066 h 249"/>
              <a:gd name="T54" fmla="*/ 153553 w 355"/>
              <a:gd name="T55" fmla="*/ 11533 h 249"/>
              <a:gd name="T56" fmla="*/ 142275 w 355"/>
              <a:gd name="T57" fmla="*/ 0 h 249"/>
              <a:gd name="T58" fmla="*/ 65499 w 355"/>
              <a:gd name="T59" fmla="*/ 0 h 249"/>
              <a:gd name="T60" fmla="*/ 53787 w 355"/>
              <a:gd name="T61" fmla="*/ 11533 h 249"/>
              <a:gd name="T62" fmla="*/ 65499 w 355"/>
              <a:gd name="T63" fmla="*/ 23066 h 249"/>
              <a:gd name="T64" fmla="*/ 142275 w 355"/>
              <a:gd name="T65" fmla="*/ 45706 h 249"/>
              <a:gd name="T66" fmla="*/ 142275 w 355"/>
              <a:gd name="T67" fmla="*/ 45706 h 249"/>
              <a:gd name="T68" fmla="*/ 65499 w 355"/>
              <a:gd name="T69" fmla="*/ 45706 h 249"/>
              <a:gd name="T70" fmla="*/ 53787 w 355"/>
              <a:gd name="T71" fmla="*/ 53395 h 249"/>
              <a:gd name="T72" fmla="*/ 65499 w 355"/>
              <a:gd name="T73" fmla="*/ 64501 h 249"/>
              <a:gd name="T74" fmla="*/ 142275 w 355"/>
              <a:gd name="T75" fmla="*/ 64501 h 249"/>
              <a:gd name="T76" fmla="*/ 153553 w 355"/>
              <a:gd name="T77" fmla="*/ 53395 h 249"/>
              <a:gd name="T78" fmla="*/ 142275 w 355"/>
              <a:gd name="T79" fmla="*/ 45706 h 249"/>
              <a:gd name="T80" fmla="*/ 142275 w 355"/>
              <a:gd name="T81" fmla="*/ 87140 h 249"/>
              <a:gd name="T82" fmla="*/ 142275 w 355"/>
              <a:gd name="T83" fmla="*/ 87140 h 249"/>
              <a:gd name="T84" fmla="*/ 65499 w 355"/>
              <a:gd name="T85" fmla="*/ 87140 h 249"/>
              <a:gd name="T86" fmla="*/ 53787 w 355"/>
              <a:gd name="T87" fmla="*/ 98673 h 249"/>
              <a:gd name="T88" fmla="*/ 65499 w 355"/>
              <a:gd name="T89" fmla="*/ 105935 h 249"/>
              <a:gd name="T90" fmla="*/ 142275 w 355"/>
              <a:gd name="T91" fmla="*/ 105935 h 249"/>
              <a:gd name="T92" fmla="*/ 153553 w 355"/>
              <a:gd name="T93" fmla="*/ 98673 h 249"/>
              <a:gd name="T94" fmla="*/ 142275 w 355"/>
              <a:gd name="T95" fmla="*/ 87140 h 2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55" h="249">
                <a:moveTo>
                  <a:pt x="53" y="204"/>
                </a:moveTo>
                <a:lnTo>
                  <a:pt x="53" y="204"/>
                </a:lnTo>
                <a:cubicBezTo>
                  <a:pt x="27" y="204"/>
                  <a:pt x="27" y="204"/>
                  <a:pt x="27" y="204"/>
                </a:cubicBezTo>
                <a:cubicBezTo>
                  <a:pt x="18" y="204"/>
                  <a:pt x="0" y="213"/>
                  <a:pt x="0" y="231"/>
                </a:cubicBezTo>
                <a:cubicBezTo>
                  <a:pt x="0" y="239"/>
                  <a:pt x="18" y="248"/>
                  <a:pt x="27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71" y="248"/>
                  <a:pt x="80" y="239"/>
                  <a:pt x="80" y="231"/>
                </a:cubicBezTo>
                <a:cubicBezTo>
                  <a:pt x="80" y="213"/>
                  <a:pt x="71" y="204"/>
                  <a:pt x="53" y="204"/>
                </a:cubicBezTo>
                <a:close/>
                <a:moveTo>
                  <a:pt x="53" y="107"/>
                </a:moveTo>
                <a:lnTo>
                  <a:pt x="53" y="107"/>
                </a:lnTo>
                <a:cubicBezTo>
                  <a:pt x="27" y="107"/>
                  <a:pt x="27" y="107"/>
                  <a:pt x="27" y="107"/>
                </a:cubicBezTo>
                <a:cubicBezTo>
                  <a:pt x="18" y="107"/>
                  <a:pt x="0" y="116"/>
                  <a:pt x="0" y="125"/>
                </a:cubicBezTo>
                <a:cubicBezTo>
                  <a:pt x="0" y="142"/>
                  <a:pt x="18" y="151"/>
                  <a:pt x="27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71" y="151"/>
                  <a:pt x="80" y="142"/>
                  <a:pt x="80" y="125"/>
                </a:cubicBezTo>
                <a:cubicBezTo>
                  <a:pt x="80" y="116"/>
                  <a:pt x="71" y="107"/>
                  <a:pt x="53" y="107"/>
                </a:cubicBezTo>
                <a:close/>
                <a:moveTo>
                  <a:pt x="53" y="0"/>
                </a:moveTo>
                <a:lnTo>
                  <a:pt x="53" y="0"/>
                </a:lnTo>
                <a:cubicBezTo>
                  <a:pt x="27" y="0"/>
                  <a:pt x="27" y="0"/>
                  <a:pt x="27" y="0"/>
                </a:cubicBezTo>
                <a:cubicBezTo>
                  <a:pt x="18" y="0"/>
                  <a:pt x="0" y="18"/>
                  <a:pt x="0" y="27"/>
                </a:cubicBezTo>
                <a:cubicBezTo>
                  <a:pt x="0" y="44"/>
                  <a:pt x="18" y="54"/>
                  <a:pt x="27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71" y="54"/>
                  <a:pt x="80" y="44"/>
                  <a:pt x="80" y="27"/>
                </a:cubicBezTo>
                <a:cubicBezTo>
                  <a:pt x="80" y="18"/>
                  <a:pt x="71" y="0"/>
                  <a:pt x="53" y="0"/>
                </a:cubicBezTo>
                <a:close/>
                <a:moveTo>
                  <a:pt x="151" y="54"/>
                </a:moveTo>
                <a:lnTo>
                  <a:pt x="151" y="54"/>
                </a:lnTo>
                <a:cubicBezTo>
                  <a:pt x="328" y="54"/>
                  <a:pt x="328" y="54"/>
                  <a:pt x="328" y="54"/>
                </a:cubicBezTo>
                <a:cubicBezTo>
                  <a:pt x="337" y="54"/>
                  <a:pt x="354" y="44"/>
                  <a:pt x="354" y="27"/>
                </a:cubicBezTo>
                <a:cubicBezTo>
                  <a:pt x="354" y="18"/>
                  <a:pt x="337" y="0"/>
                  <a:pt x="32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2" y="0"/>
                  <a:pt x="124" y="18"/>
                  <a:pt x="124" y="27"/>
                </a:cubicBezTo>
                <a:cubicBezTo>
                  <a:pt x="124" y="44"/>
                  <a:pt x="142" y="54"/>
                  <a:pt x="151" y="54"/>
                </a:cubicBezTo>
                <a:close/>
                <a:moveTo>
                  <a:pt x="328" y="107"/>
                </a:moveTo>
                <a:lnTo>
                  <a:pt x="328" y="107"/>
                </a:lnTo>
                <a:cubicBezTo>
                  <a:pt x="151" y="107"/>
                  <a:pt x="151" y="107"/>
                  <a:pt x="151" y="107"/>
                </a:cubicBezTo>
                <a:cubicBezTo>
                  <a:pt x="142" y="107"/>
                  <a:pt x="124" y="116"/>
                  <a:pt x="124" y="125"/>
                </a:cubicBezTo>
                <a:cubicBezTo>
                  <a:pt x="124" y="142"/>
                  <a:pt x="142" y="151"/>
                  <a:pt x="151" y="151"/>
                </a:cubicBezTo>
                <a:cubicBezTo>
                  <a:pt x="328" y="151"/>
                  <a:pt x="328" y="151"/>
                  <a:pt x="328" y="151"/>
                </a:cubicBezTo>
                <a:cubicBezTo>
                  <a:pt x="337" y="151"/>
                  <a:pt x="354" y="142"/>
                  <a:pt x="354" y="125"/>
                </a:cubicBezTo>
                <a:cubicBezTo>
                  <a:pt x="354" y="116"/>
                  <a:pt x="337" y="107"/>
                  <a:pt x="328" y="107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151" y="204"/>
                  <a:pt x="151" y="204"/>
                  <a:pt x="151" y="204"/>
                </a:cubicBezTo>
                <a:cubicBezTo>
                  <a:pt x="142" y="204"/>
                  <a:pt x="124" y="213"/>
                  <a:pt x="124" y="231"/>
                </a:cubicBezTo>
                <a:cubicBezTo>
                  <a:pt x="124" y="239"/>
                  <a:pt x="142" y="248"/>
                  <a:pt x="151" y="248"/>
                </a:cubicBezTo>
                <a:cubicBezTo>
                  <a:pt x="328" y="248"/>
                  <a:pt x="328" y="248"/>
                  <a:pt x="328" y="248"/>
                </a:cubicBezTo>
                <a:cubicBezTo>
                  <a:pt x="337" y="248"/>
                  <a:pt x="354" y="239"/>
                  <a:pt x="354" y="231"/>
                </a:cubicBezTo>
                <a:cubicBezTo>
                  <a:pt x="354" y="213"/>
                  <a:pt x="337" y="204"/>
                  <a:pt x="328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5" name="Freeform 121"/>
          <p:cNvSpPr>
            <a:spLocks noChangeArrowheads="1"/>
          </p:cNvSpPr>
          <p:nvPr/>
        </p:nvSpPr>
        <p:spPr bwMode="auto">
          <a:xfrm>
            <a:off x="5880100" y="2386013"/>
            <a:ext cx="190500" cy="174625"/>
          </a:xfrm>
          <a:custGeom>
            <a:avLst/>
            <a:gdLst>
              <a:gd name="T0" fmla="*/ 45909 w 444"/>
              <a:gd name="T1" fmla="*/ 132356 h 409"/>
              <a:gd name="T2" fmla="*/ 45909 w 444"/>
              <a:gd name="T3" fmla="*/ 132356 h 409"/>
              <a:gd name="T4" fmla="*/ 49341 w 444"/>
              <a:gd name="T5" fmla="*/ 41415 h 409"/>
              <a:gd name="T6" fmla="*/ 83666 w 444"/>
              <a:gd name="T7" fmla="*/ 22629 h 409"/>
              <a:gd name="T8" fmla="*/ 83666 w 444"/>
              <a:gd name="T9" fmla="*/ 0 h 409"/>
              <a:gd name="T10" fmla="*/ 34324 w 444"/>
              <a:gd name="T11" fmla="*/ 26471 h 409"/>
              <a:gd name="T12" fmla="*/ 30463 w 444"/>
              <a:gd name="T13" fmla="*/ 147727 h 409"/>
              <a:gd name="T14" fmla="*/ 15446 w 444"/>
              <a:gd name="T15" fmla="*/ 166513 h 409"/>
              <a:gd name="T16" fmla="*/ 72081 w 444"/>
              <a:gd name="T17" fmla="*/ 170355 h 409"/>
              <a:gd name="T18" fmla="*/ 72081 w 444"/>
              <a:gd name="T19" fmla="*/ 109728 h 409"/>
              <a:gd name="T20" fmla="*/ 45909 w 444"/>
              <a:gd name="T21" fmla="*/ 132356 h 409"/>
              <a:gd name="T22" fmla="*/ 117561 w 444"/>
              <a:gd name="T23" fmla="*/ 7685 h 409"/>
              <a:gd name="T24" fmla="*/ 117561 w 444"/>
              <a:gd name="T25" fmla="*/ 7685 h 409"/>
              <a:gd name="T26" fmla="*/ 117561 w 444"/>
              <a:gd name="T27" fmla="*/ 67886 h 409"/>
              <a:gd name="T28" fmla="*/ 144591 w 444"/>
              <a:gd name="T29" fmla="*/ 41415 h 409"/>
              <a:gd name="T30" fmla="*/ 140730 w 444"/>
              <a:gd name="T31" fmla="*/ 136199 h 409"/>
              <a:gd name="T32" fmla="*/ 106405 w 444"/>
              <a:gd name="T33" fmla="*/ 151569 h 409"/>
              <a:gd name="T34" fmla="*/ 106405 w 444"/>
              <a:gd name="T35" fmla="*/ 174198 h 409"/>
              <a:gd name="T36" fmla="*/ 156176 w 444"/>
              <a:gd name="T37" fmla="*/ 151569 h 409"/>
              <a:gd name="T38" fmla="*/ 159608 w 444"/>
              <a:gd name="T39" fmla="*/ 26471 h 409"/>
              <a:gd name="T40" fmla="*/ 178916 w 444"/>
              <a:gd name="T41" fmla="*/ 7685 h 409"/>
              <a:gd name="T42" fmla="*/ 117561 w 444"/>
              <a:gd name="T43" fmla="*/ 7685 h 40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409">
                <a:moveTo>
                  <a:pt x="107" y="310"/>
                </a:moveTo>
                <a:lnTo>
                  <a:pt x="107" y="310"/>
                </a:lnTo>
                <a:cubicBezTo>
                  <a:pt x="54" y="248"/>
                  <a:pt x="54" y="159"/>
                  <a:pt x="115" y="97"/>
                </a:cubicBezTo>
                <a:cubicBezTo>
                  <a:pt x="142" y="71"/>
                  <a:pt x="168" y="62"/>
                  <a:pt x="195" y="53"/>
                </a:cubicBezTo>
                <a:cubicBezTo>
                  <a:pt x="195" y="0"/>
                  <a:pt x="195" y="0"/>
                  <a:pt x="195" y="0"/>
                </a:cubicBezTo>
                <a:cubicBezTo>
                  <a:pt x="151" y="9"/>
                  <a:pt x="115" y="27"/>
                  <a:pt x="80" y="62"/>
                </a:cubicBezTo>
                <a:cubicBezTo>
                  <a:pt x="0" y="142"/>
                  <a:pt x="0" y="266"/>
                  <a:pt x="71" y="346"/>
                </a:cubicBezTo>
                <a:cubicBezTo>
                  <a:pt x="36" y="390"/>
                  <a:pt x="36" y="390"/>
                  <a:pt x="36" y="390"/>
                </a:cubicBezTo>
                <a:cubicBezTo>
                  <a:pt x="168" y="399"/>
                  <a:pt x="168" y="399"/>
                  <a:pt x="168" y="399"/>
                </a:cubicBezTo>
                <a:cubicBezTo>
                  <a:pt x="168" y="257"/>
                  <a:pt x="168" y="257"/>
                  <a:pt x="168" y="257"/>
                </a:cubicBezTo>
                <a:lnTo>
                  <a:pt x="107" y="310"/>
                </a:lnTo>
                <a:close/>
                <a:moveTo>
                  <a:pt x="274" y="18"/>
                </a:moveTo>
                <a:lnTo>
                  <a:pt x="274" y="18"/>
                </a:lnTo>
                <a:cubicBezTo>
                  <a:pt x="274" y="159"/>
                  <a:pt x="274" y="159"/>
                  <a:pt x="274" y="159"/>
                </a:cubicBezTo>
                <a:cubicBezTo>
                  <a:pt x="337" y="97"/>
                  <a:pt x="337" y="97"/>
                  <a:pt x="337" y="97"/>
                </a:cubicBezTo>
                <a:cubicBezTo>
                  <a:pt x="390" y="159"/>
                  <a:pt x="390" y="257"/>
                  <a:pt x="328" y="319"/>
                </a:cubicBezTo>
                <a:cubicBezTo>
                  <a:pt x="311" y="337"/>
                  <a:pt x="274" y="355"/>
                  <a:pt x="248" y="355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93" y="408"/>
                  <a:pt x="337" y="381"/>
                  <a:pt x="364" y="355"/>
                </a:cubicBezTo>
                <a:cubicBezTo>
                  <a:pt x="443" y="275"/>
                  <a:pt x="443" y="142"/>
                  <a:pt x="372" y="62"/>
                </a:cubicBezTo>
                <a:cubicBezTo>
                  <a:pt x="417" y="18"/>
                  <a:pt x="417" y="18"/>
                  <a:pt x="417" y="18"/>
                </a:cubicBezTo>
                <a:lnTo>
                  <a:pt x="27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6" name="Freeform 131"/>
          <p:cNvSpPr>
            <a:spLocks noChangeArrowheads="1"/>
          </p:cNvSpPr>
          <p:nvPr/>
        </p:nvSpPr>
        <p:spPr bwMode="auto">
          <a:xfrm>
            <a:off x="7897813" y="2867025"/>
            <a:ext cx="214312" cy="141288"/>
          </a:xfrm>
          <a:custGeom>
            <a:avLst/>
            <a:gdLst>
              <a:gd name="T0" fmla="*/ 164291 w 497"/>
              <a:gd name="T1" fmla="*/ 37791 h 329"/>
              <a:gd name="T2" fmla="*/ 164291 w 497"/>
              <a:gd name="T3" fmla="*/ 37791 h 329"/>
              <a:gd name="T4" fmla="*/ 153080 w 497"/>
              <a:gd name="T5" fmla="*/ 41656 h 329"/>
              <a:gd name="T6" fmla="*/ 99179 w 497"/>
              <a:gd name="T7" fmla="*/ 0 h 329"/>
              <a:gd name="T8" fmla="*/ 41827 w 497"/>
              <a:gd name="T9" fmla="*/ 56687 h 329"/>
              <a:gd name="T10" fmla="*/ 41827 w 497"/>
              <a:gd name="T11" fmla="*/ 64417 h 329"/>
              <a:gd name="T12" fmla="*/ 38378 w 497"/>
              <a:gd name="T13" fmla="*/ 64417 h 329"/>
              <a:gd name="T14" fmla="*/ 0 w 497"/>
              <a:gd name="T15" fmla="*/ 102208 h 329"/>
              <a:gd name="T16" fmla="*/ 38378 w 497"/>
              <a:gd name="T17" fmla="*/ 140859 h 329"/>
              <a:gd name="T18" fmla="*/ 164291 w 497"/>
              <a:gd name="T19" fmla="*/ 140859 h 329"/>
              <a:gd name="T20" fmla="*/ 213881 w 497"/>
              <a:gd name="T21" fmla="*/ 87178 h 329"/>
              <a:gd name="T22" fmla="*/ 164291 w 497"/>
              <a:gd name="T23" fmla="*/ 37791 h 3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7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3" y="88"/>
                  <a:pt x="355" y="97"/>
                </a:cubicBezTo>
                <a:cubicBezTo>
                  <a:pt x="346" y="44"/>
                  <a:pt x="293" y="0"/>
                  <a:pt x="230" y="0"/>
                </a:cubicBezTo>
                <a:cubicBezTo>
                  <a:pt x="159" y="0"/>
                  <a:pt x="97" y="62"/>
                  <a:pt x="97" y="132"/>
                </a:cubicBezTo>
                <a:cubicBezTo>
                  <a:pt x="97" y="132"/>
                  <a:pt x="97" y="141"/>
                  <a:pt x="97" y="150"/>
                </a:cubicBezTo>
                <a:cubicBezTo>
                  <a:pt x="97" y="150"/>
                  <a:pt x="97" y="150"/>
                  <a:pt x="89" y="150"/>
                </a:cubicBezTo>
                <a:cubicBezTo>
                  <a:pt x="44" y="150"/>
                  <a:pt x="0" y="185"/>
                  <a:pt x="0" y="238"/>
                </a:cubicBezTo>
                <a:cubicBezTo>
                  <a:pt x="0" y="283"/>
                  <a:pt x="44" y="328"/>
                  <a:pt x="89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6" y="275"/>
                  <a:pt x="496" y="203"/>
                </a:cubicBezTo>
                <a:cubicBezTo>
                  <a:pt x="496" y="141"/>
                  <a:pt x="443" y="88"/>
                  <a:pt x="381" y="8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7" name="Freeform 132"/>
          <p:cNvSpPr>
            <a:spLocks noChangeArrowheads="1"/>
          </p:cNvSpPr>
          <p:nvPr/>
        </p:nvSpPr>
        <p:spPr bwMode="auto">
          <a:xfrm>
            <a:off x="8323263" y="2867025"/>
            <a:ext cx="214312" cy="141288"/>
          </a:xfrm>
          <a:custGeom>
            <a:avLst/>
            <a:gdLst>
              <a:gd name="T0" fmla="*/ 163962 w 498"/>
              <a:gd name="T1" fmla="*/ 37791 h 329"/>
              <a:gd name="T2" fmla="*/ 163962 w 498"/>
              <a:gd name="T3" fmla="*/ 37791 h 329"/>
              <a:gd name="T4" fmla="*/ 152773 w 498"/>
              <a:gd name="T5" fmla="*/ 41656 h 329"/>
              <a:gd name="T6" fmla="*/ 99410 w 498"/>
              <a:gd name="T7" fmla="*/ 0 h 329"/>
              <a:gd name="T8" fmla="*/ 42174 w 498"/>
              <a:gd name="T9" fmla="*/ 56687 h 329"/>
              <a:gd name="T10" fmla="*/ 42174 w 498"/>
              <a:gd name="T11" fmla="*/ 64417 h 329"/>
              <a:gd name="T12" fmla="*/ 38301 w 498"/>
              <a:gd name="T13" fmla="*/ 64417 h 329"/>
              <a:gd name="T14" fmla="*/ 0 w 498"/>
              <a:gd name="T15" fmla="*/ 102208 h 329"/>
              <a:gd name="T16" fmla="*/ 38301 w 498"/>
              <a:gd name="T17" fmla="*/ 140859 h 329"/>
              <a:gd name="T18" fmla="*/ 91664 w 498"/>
              <a:gd name="T19" fmla="*/ 140859 h 329"/>
              <a:gd name="T20" fmla="*/ 91664 w 498"/>
              <a:gd name="T21" fmla="*/ 98773 h 329"/>
              <a:gd name="T22" fmla="*/ 68855 w 498"/>
              <a:gd name="T23" fmla="*/ 98773 h 329"/>
              <a:gd name="T24" fmla="*/ 107156 w 498"/>
              <a:gd name="T25" fmla="*/ 49386 h 329"/>
              <a:gd name="T26" fmla="*/ 145026 w 498"/>
              <a:gd name="T27" fmla="*/ 98773 h 329"/>
              <a:gd name="T28" fmla="*/ 122218 w 498"/>
              <a:gd name="T29" fmla="*/ 98773 h 329"/>
              <a:gd name="T30" fmla="*/ 122218 w 498"/>
              <a:gd name="T31" fmla="*/ 140859 h 329"/>
              <a:gd name="T32" fmla="*/ 163962 w 498"/>
              <a:gd name="T33" fmla="*/ 140859 h 329"/>
              <a:gd name="T34" fmla="*/ 213882 w 498"/>
              <a:gd name="T35" fmla="*/ 87178 h 329"/>
              <a:gd name="T36" fmla="*/ 163962 w 498"/>
              <a:gd name="T37" fmla="*/ 37791 h 3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8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4" y="88"/>
                  <a:pt x="355" y="97"/>
                </a:cubicBezTo>
                <a:cubicBezTo>
                  <a:pt x="346" y="44"/>
                  <a:pt x="293" y="0"/>
                  <a:pt x="231" y="0"/>
                </a:cubicBezTo>
                <a:cubicBezTo>
                  <a:pt x="160" y="0"/>
                  <a:pt x="98" y="62"/>
                  <a:pt x="98" y="132"/>
                </a:cubicBezTo>
                <a:cubicBezTo>
                  <a:pt x="98" y="132"/>
                  <a:pt x="98" y="141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5"/>
                  <a:pt x="0" y="238"/>
                </a:cubicBezTo>
                <a:cubicBezTo>
                  <a:pt x="0" y="283"/>
                  <a:pt x="45" y="328"/>
                  <a:pt x="89" y="328"/>
                </a:cubicBezTo>
                <a:cubicBezTo>
                  <a:pt x="213" y="328"/>
                  <a:pt x="213" y="328"/>
                  <a:pt x="213" y="328"/>
                </a:cubicBezTo>
                <a:cubicBezTo>
                  <a:pt x="213" y="230"/>
                  <a:pt x="213" y="230"/>
                  <a:pt x="213" y="230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249" y="115"/>
                  <a:pt x="249" y="115"/>
                  <a:pt x="249" y="115"/>
                </a:cubicBezTo>
                <a:cubicBezTo>
                  <a:pt x="337" y="230"/>
                  <a:pt x="337" y="230"/>
                  <a:pt x="337" y="230"/>
                </a:cubicBezTo>
                <a:cubicBezTo>
                  <a:pt x="284" y="230"/>
                  <a:pt x="284" y="230"/>
                  <a:pt x="284" y="230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7" y="275"/>
                  <a:pt x="497" y="203"/>
                </a:cubicBezTo>
                <a:cubicBezTo>
                  <a:pt x="497" y="141"/>
                  <a:pt x="443" y="88"/>
                  <a:pt x="381" y="8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8" name="Freeform 134"/>
          <p:cNvSpPr>
            <a:spLocks noChangeArrowheads="1"/>
          </p:cNvSpPr>
          <p:nvPr/>
        </p:nvSpPr>
        <p:spPr bwMode="auto">
          <a:xfrm>
            <a:off x="7927975" y="2414588"/>
            <a:ext cx="153988" cy="195262"/>
          </a:xfrm>
          <a:custGeom>
            <a:avLst/>
            <a:gdLst>
              <a:gd name="T0" fmla="*/ 45980 w 355"/>
              <a:gd name="T1" fmla="*/ 106898 h 453"/>
              <a:gd name="T2" fmla="*/ 45980 w 355"/>
              <a:gd name="T3" fmla="*/ 106898 h 453"/>
              <a:gd name="T4" fmla="*/ 107575 w 355"/>
              <a:gd name="T5" fmla="*/ 106898 h 453"/>
              <a:gd name="T6" fmla="*/ 107575 w 355"/>
              <a:gd name="T7" fmla="*/ 87933 h 453"/>
              <a:gd name="T8" fmla="*/ 45980 w 355"/>
              <a:gd name="T9" fmla="*/ 87933 h 453"/>
              <a:gd name="T10" fmla="*/ 45980 w 355"/>
              <a:gd name="T11" fmla="*/ 106898 h 453"/>
              <a:gd name="T12" fmla="*/ 130564 w 355"/>
              <a:gd name="T13" fmla="*/ 0 h 453"/>
              <a:gd name="T14" fmla="*/ 130564 w 355"/>
              <a:gd name="T15" fmla="*/ 0 h 453"/>
              <a:gd name="T16" fmla="*/ 22990 w 355"/>
              <a:gd name="T17" fmla="*/ 0 h 453"/>
              <a:gd name="T18" fmla="*/ 0 w 355"/>
              <a:gd name="T19" fmla="*/ 22845 h 453"/>
              <a:gd name="T20" fmla="*/ 0 w 355"/>
              <a:gd name="T21" fmla="*/ 171986 h 453"/>
              <a:gd name="T22" fmla="*/ 22990 w 355"/>
              <a:gd name="T23" fmla="*/ 194831 h 453"/>
              <a:gd name="T24" fmla="*/ 130564 w 355"/>
              <a:gd name="T25" fmla="*/ 194831 h 453"/>
              <a:gd name="T26" fmla="*/ 153554 w 355"/>
              <a:gd name="T27" fmla="*/ 171986 h 453"/>
              <a:gd name="T28" fmla="*/ 153554 w 355"/>
              <a:gd name="T29" fmla="*/ 22845 h 453"/>
              <a:gd name="T30" fmla="*/ 130564 w 355"/>
              <a:gd name="T31" fmla="*/ 0 h 453"/>
              <a:gd name="T32" fmla="*/ 130564 w 355"/>
              <a:gd name="T33" fmla="*/ 171986 h 453"/>
              <a:gd name="T34" fmla="*/ 130564 w 355"/>
              <a:gd name="T35" fmla="*/ 171986 h 453"/>
              <a:gd name="T36" fmla="*/ 22990 w 355"/>
              <a:gd name="T37" fmla="*/ 171986 h 453"/>
              <a:gd name="T38" fmla="*/ 22990 w 355"/>
              <a:gd name="T39" fmla="*/ 22845 h 453"/>
              <a:gd name="T40" fmla="*/ 130564 w 355"/>
              <a:gd name="T41" fmla="*/ 22845 h 453"/>
              <a:gd name="T42" fmla="*/ 130564 w 355"/>
              <a:gd name="T43" fmla="*/ 171986 h 453"/>
              <a:gd name="T44" fmla="*/ 107575 w 355"/>
              <a:gd name="T45" fmla="*/ 45690 h 453"/>
              <a:gd name="T46" fmla="*/ 107575 w 355"/>
              <a:gd name="T47" fmla="*/ 45690 h 453"/>
              <a:gd name="T48" fmla="*/ 45980 w 355"/>
              <a:gd name="T49" fmla="*/ 45690 h 453"/>
              <a:gd name="T50" fmla="*/ 45980 w 355"/>
              <a:gd name="T51" fmla="*/ 65087 h 453"/>
              <a:gd name="T52" fmla="*/ 107575 w 355"/>
              <a:gd name="T53" fmla="*/ 65087 h 453"/>
              <a:gd name="T54" fmla="*/ 107575 w 355"/>
              <a:gd name="T55" fmla="*/ 45690 h 453"/>
              <a:gd name="T56" fmla="*/ 107575 w 355"/>
              <a:gd name="T57" fmla="*/ 129744 h 453"/>
              <a:gd name="T58" fmla="*/ 107575 w 355"/>
              <a:gd name="T59" fmla="*/ 129744 h 453"/>
              <a:gd name="T60" fmla="*/ 45980 w 355"/>
              <a:gd name="T61" fmla="*/ 129744 h 453"/>
              <a:gd name="T62" fmla="*/ 45980 w 355"/>
              <a:gd name="T63" fmla="*/ 148709 h 453"/>
              <a:gd name="T64" fmla="*/ 107575 w 355"/>
              <a:gd name="T65" fmla="*/ 148709 h 453"/>
              <a:gd name="T66" fmla="*/ 107575 w 355"/>
              <a:gd name="T67" fmla="*/ 129744 h 4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5" h="453">
                <a:moveTo>
                  <a:pt x="106" y="248"/>
                </a:moveTo>
                <a:lnTo>
                  <a:pt x="106" y="248"/>
                </a:lnTo>
                <a:cubicBezTo>
                  <a:pt x="248" y="248"/>
                  <a:pt x="248" y="248"/>
                  <a:pt x="248" y="248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106" y="204"/>
                  <a:pt x="106" y="204"/>
                  <a:pt x="106" y="204"/>
                </a:cubicBezTo>
                <a:lnTo>
                  <a:pt x="106" y="248"/>
                </a:lnTo>
                <a:close/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6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301" y="399"/>
                </a:moveTo>
                <a:lnTo>
                  <a:pt x="301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3"/>
                  <a:pt x="53" y="53"/>
                  <a:pt x="53" y="53"/>
                </a:cubicBezTo>
                <a:cubicBezTo>
                  <a:pt x="301" y="53"/>
                  <a:pt x="301" y="53"/>
                  <a:pt x="301" y="53"/>
                </a:cubicBezTo>
                <a:lnTo>
                  <a:pt x="301" y="399"/>
                </a:lnTo>
                <a:close/>
                <a:moveTo>
                  <a:pt x="248" y="106"/>
                </a:moveTo>
                <a:lnTo>
                  <a:pt x="248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6" y="151"/>
                  <a:pt x="106" y="151"/>
                  <a:pt x="106" y="151"/>
                </a:cubicBezTo>
                <a:cubicBezTo>
                  <a:pt x="248" y="151"/>
                  <a:pt x="248" y="151"/>
                  <a:pt x="248" y="151"/>
                </a:cubicBezTo>
                <a:lnTo>
                  <a:pt x="248" y="106"/>
                </a:lnTo>
                <a:close/>
                <a:moveTo>
                  <a:pt x="248" y="301"/>
                </a:moveTo>
                <a:lnTo>
                  <a:pt x="248" y="301"/>
                </a:lnTo>
                <a:cubicBezTo>
                  <a:pt x="106" y="301"/>
                  <a:pt x="106" y="301"/>
                  <a:pt x="106" y="301"/>
                </a:cubicBezTo>
                <a:cubicBezTo>
                  <a:pt x="106" y="345"/>
                  <a:pt x="106" y="345"/>
                  <a:pt x="106" y="345"/>
                </a:cubicBezTo>
                <a:cubicBezTo>
                  <a:pt x="248" y="345"/>
                  <a:pt x="248" y="345"/>
                  <a:pt x="248" y="345"/>
                </a:cubicBezTo>
                <a:lnTo>
                  <a:pt x="248" y="3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9" name="Freeform 137"/>
          <p:cNvSpPr>
            <a:spLocks noChangeArrowheads="1"/>
          </p:cNvSpPr>
          <p:nvPr/>
        </p:nvSpPr>
        <p:spPr bwMode="auto">
          <a:xfrm>
            <a:off x="1535113" y="1543050"/>
            <a:ext cx="214312" cy="171450"/>
          </a:xfrm>
          <a:custGeom>
            <a:avLst/>
            <a:gdLst>
              <a:gd name="T0" fmla="*/ 202669 w 497"/>
              <a:gd name="T1" fmla="*/ 53150 h 400"/>
              <a:gd name="T2" fmla="*/ 202669 w 497"/>
              <a:gd name="T3" fmla="*/ 53150 h 400"/>
              <a:gd name="T4" fmla="*/ 11211 w 497"/>
              <a:gd name="T5" fmla="*/ 53150 h 400"/>
              <a:gd name="T6" fmla="*/ 0 w 497"/>
              <a:gd name="T7" fmla="*/ 64722 h 400"/>
              <a:gd name="T8" fmla="*/ 7762 w 497"/>
              <a:gd name="T9" fmla="*/ 159449 h 400"/>
              <a:gd name="T10" fmla="*/ 18973 w 497"/>
              <a:gd name="T11" fmla="*/ 171021 h 400"/>
              <a:gd name="T12" fmla="*/ 194907 w 497"/>
              <a:gd name="T13" fmla="*/ 171021 h 400"/>
              <a:gd name="T14" fmla="*/ 206550 w 497"/>
              <a:gd name="T15" fmla="*/ 159449 h 400"/>
              <a:gd name="T16" fmla="*/ 213881 w 497"/>
              <a:gd name="T17" fmla="*/ 64722 h 400"/>
              <a:gd name="T18" fmla="*/ 202669 w 497"/>
              <a:gd name="T19" fmla="*/ 53150 h 400"/>
              <a:gd name="T20" fmla="*/ 198788 w 497"/>
              <a:gd name="T21" fmla="*/ 30432 h 400"/>
              <a:gd name="T22" fmla="*/ 198788 w 497"/>
              <a:gd name="T23" fmla="*/ 30432 h 400"/>
              <a:gd name="T24" fmla="*/ 183696 w 497"/>
              <a:gd name="T25" fmla="*/ 22717 h 400"/>
              <a:gd name="T26" fmla="*/ 110821 w 497"/>
              <a:gd name="T27" fmla="*/ 22717 h 400"/>
              <a:gd name="T28" fmla="*/ 91848 w 497"/>
              <a:gd name="T29" fmla="*/ 15431 h 400"/>
              <a:gd name="T30" fmla="*/ 87967 w 497"/>
              <a:gd name="T31" fmla="*/ 7715 h 400"/>
              <a:gd name="T32" fmla="*/ 68994 w 497"/>
              <a:gd name="T33" fmla="*/ 0 h 400"/>
              <a:gd name="T34" fmla="*/ 34066 w 497"/>
              <a:gd name="T35" fmla="*/ 0 h 400"/>
              <a:gd name="T36" fmla="*/ 18973 w 497"/>
              <a:gd name="T37" fmla="*/ 11573 h 400"/>
              <a:gd name="T38" fmla="*/ 18973 w 497"/>
              <a:gd name="T39" fmla="*/ 38148 h 400"/>
              <a:gd name="T40" fmla="*/ 198788 w 497"/>
              <a:gd name="T41" fmla="*/ 38148 h 400"/>
              <a:gd name="T42" fmla="*/ 198788 w 497"/>
              <a:gd name="T43" fmla="*/ 30432 h 4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7" h="400">
                <a:moveTo>
                  <a:pt x="470" y="124"/>
                </a:moveTo>
                <a:lnTo>
                  <a:pt x="470" y="124"/>
                </a:lnTo>
                <a:cubicBezTo>
                  <a:pt x="26" y="124"/>
                  <a:pt x="26" y="124"/>
                  <a:pt x="26" y="124"/>
                </a:cubicBezTo>
                <a:cubicBezTo>
                  <a:pt x="0" y="124"/>
                  <a:pt x="0" y="133"/>
                  <a:pt x="0" y="151"/>
                </a:cubicBezTo>
                <a:cubicBezTo>
                  <a:pt x="18" y="372"/>
                  <a:pt x="18" y="372"/>
                  <a:pt x="18" y="372"/>
                </a:cubicBezTo>
                <a:cubicBezTo>
                  <a:pt x="18" y="381"/>
                  <a:pt x="26" y="399"/>
                  <a:pt x="44" y="399"/>
                </a:cubicBezTo>
                <a:cubicBezTo>
                  <a:pt x="452" y="399"/>
                  <a:pt x="452" y="399"/>
                  <a:pt x="452" y="399"/>
                </a:cubicBezTo>
                <a:cubicBezTo>
                  <a:pt x="470" y="399"/>
                  <a:pt x="470" y="381"/>
                  <a:pt x="479" y="372"/>
                </a:cubicBezTo>
                <a:cubicBezTo>
                  <a:pt x="496" y="151"/>
                  <a:pt x="496" y="151"/>
                  <a:pt x="496" y="151"/>
                </a:cubicBezTo>
                <a:cubicBezTo>
                  <a:pt x="496" y="133"/>
                  <a:pt x="496" y="124"/>
                  <a:pt x="470" y="124"/>
                </a:cubicBezTo>
                <a:close/>
                <a:moveTo>
                  <a:pt x="461" y="71"/>
                </a:moveTo>
                <a:lnTo>
                  <a:pt x="461" y="71"/>
                </a:lnTo>
                <a:cubicBezTo>
                  <a:pt x="452" y="62"/>
                  <a:pt x="443" y="53"/>
                  <a:pt x="426" y="53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39" y="53"/>
                  <a:pt x="222" y="44"/>
                  <a:pt x="213" y="36"/>
                </a:cubicBezTo>
                <a:cubicBezTo>
                  <a:pt x="204" y="18"/>
                  <a:pt x="204" y="18"/>
                  <a:pt x="204" y="18"/>
                </a:cubicBezTo>
                <a:cubicBezTo>
                  <a:pt x="186" y="8"/>
                  <a:pt x="169" y="0"/>
                  <a:pt x="16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62" y="0"/>
                  <a:pt x="53" y="8"/>
                  <a:pt x="44" y="27"/>
                </a:cubicBezTo>
                <a:cubicBezTo>
                  <a:pt x="44" y="89"/>
                  <a:pt x="44" y="89"/>
                  <a:pt x="44" y="89"/>
                </a:cubicBezTo>
                <a:cubicBezTo>
                  <a:pt x="461" y="89"/>
                  <a:pt x="461" y="89"/>
                  <a:pt x="461" y="89"/>
                </a:cubicBezTo>
                <a:lnTo>
                  <a:pt x="46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0" name="Freeform 139"/>
          <p:cNvSpPr>
            <a:spLocks noChangeArrowheads="1"/>
          </p:cNvSpPr>
          <p:nvPr/>
        </p:nvSpPr>
        <p:spPr bwMode="auto">
          <a:xfrm>
            <a:off x="4184650" y="1519238"/>
            <a:ext cx="214313" cy="171450"/>
          </a:xfrm>
          <a:custGeom>
            <a:avLst/>
            <a:gdLst>
              <a:gd name="T0" fmla="*/ 179385 w 497"/>
              <a:gd name="T1" fmla="*/ 30432 h 400"/>
              <a:gd name="T2" fmla="*/ 179385 w 497"/>
              <a:gd name="T3" fmla="*/ 30432 h 400"/>
              <a:gd name="T4" fmla="*/ 171623 w 497"/>
              <a:gd name="T5" fmla="*/ 22717 h 400"/>
              <a:gd name="T6" fmla="*/ 41828 w 497"/>
              <a:gd name="T7" fmla="*/ 22717 h 400"/>
              <a:gd name="T8" fmla="*/ 30616 w 497"/>
              <a:gd name="T9" fmla="*/ 30432 h 400"/>
              <a:gd name="T10" fmla="*/ 30616 w 497"/>
              <a:gd name="T11" fmla="*/ 42005 h 400"/>
              <a:gd name="T12" fmla="*/ 179385 w 497"/>
              <a:gd name="T13" fmla="*/ 42005 h 400"/>
              <a:gd name="T14" fmla="*/ 179385 w 497"/>
              <a:gd name="T15" fmla="*/ 30432 h 400"/>
              <a:gd name="T16" fmla="*/ 148769 w 497"/>
              <a:gd name="T17" fmla="*/ 0 h 400"/>
              <a:gd name="T18" fmla="*/ 148769 w 497"/>
              <a:gd name="T19" fmla="*/ 0 h 400"/>
              <a:gd name="T20" fmla="*/ 64682 w 497"/>
              <a:gd name="T21" fmla="*/ 0 h 400"/>
              <a:gd name="T22" fmla="*/ 53470 w 497"/>
              <a:gd name="T23" fmla="*/ 11573 h 400"/>
              <a:gd name="T24" fmla="*/ 160411 w 497"/>
              <a:gd name="T25" fmla="*/ 11573 h 400"/>
              <a:gd name="T26" fmla="*/ 148769 w 497"/>
              <a:gd name="T27" fmla="*/ 0 h 400"/>
              <a:gd name="T28" fmla="*/ 202239 w 497"/>
              <a:gd name="T29" fmla="*/ 42005 h 400"/>
              <a:gd name="T30" fmla="*/ 202239 w 497"/>
              <a:gd name="T31" fmla="*/ 42005 h 400"/>
              <a:gd name="T32" fmla="*/ 194477 w 497"/>
              <a:gd name="T33" fmla="*/ 34290 h 400"/>
              <a:gd name="T34" fmla="*/ 194477 w 497"/>
              <a:gd name="T35" fmla="*/ 53150 h 400"/>
              <a:gd name="T36" fmla="*/ 18973 w 497"/>
              <a:gd name="T37" fmla="*/ 53150 h 400"/>
              <a:gd name="T38" fmla="*/ 18973 w 497"/>
              <a:gd name="T39" fmla="*/ 34290 h 400"/>
              <a:gd name="T40" fmla="*/ 11212 w 497"/>
              <a:gd name="T41" fmla="*/ 42005 h 400"/>
              <a:gd name="T42" fmla="*/ 3450 w 497"/>
              <a:gd name="T43" fmla="*/ 64722 h 400"/>
              <a:gd name="T44" fmla="*/ 18973 w 497"/>
              <a:gd name="T45" fmla="*/ 159449 h 400"/>
              <a:gd name="T46" fmla="*/ 30616 w 497"/>
              <a:gd name="T47" fmla="*/ 171021 h 400"/>
              <a:gd name="T48" fmla="*/ 179385 w 497"/>
              <a:gd name="T49" fmla="*/ 171021 h 400"/>
              <a:gd name="T50" fmla="*/ 194477 w 497"/>
              <a:gd name="T51" fmla="*/ 159449 h 400"/>
              <a:gd name="T52" fmla="*/ 210001 w 497"/>
              <a:gd name="T53" fmla="*/ 64722 h 400"/>
              <a:gd name="T54" fmla="*/ 202239 w 497"/>
              <a:gd name="T55" fmla="*/ 42005 h 400"/>
              <a:gd name="T56" fmla="*/ 148769 w 497"/>
              <a:gd name="T57" fmla="*/ 98584 h 400"/>
              <a:gd name="T58" fmla="*/ 148769 w 497"/>
              <a:gd name="T59" fmla="*/ 98584 h 400"/>
              <a:gd name="T60" fmla="*/ 137557 w 497"/>
              <a:gd name="T61" fmla="*/ 110157 h 400"/>
              <a:gd name="T62" fmla="*/ 76325 w 497"/>
              <a:gd name="T63" fmla="*/ 110157 h 400"/>
              <a:gd name="T64" fmla="*/ 64682 w 497"/>
              <a:gd name="T65" fmla="*/ 98584 h 400"/>
              <a:gd name="T66" fmla="*/ 64682 w 497"/>
              <a:gd name="T67" fmla="*/ 79724 h 400"/>
              <a:gd name="T68" fmla="*/ 80206 w 497"/>
              <a:gd name="T69" fmla="*/ 79724 h 400"/>
              <a:gd name="T70" fmla="*/ 80206 w 497"/>
              <a:gd name="T71" fmla="*/ 94726 h 400"/>
              <a:gd name="T72" fmla="*/ 133245 w 497"/>
              <a:gd name="T73" fmla="*/ 94726 h 400"/>
              <a:gd name="T74" fmla="*/ 133245 w 497"/>
              <a:gd name="T75" fmla="*/ 79724 h 400"/>
              <a:gd name="T76" fmla="*/ 148769 w 497"/>
              <a:gd name="T77" fmla="*/ 79724 h 400"/>
              <a:gd name="T78" fmla="*/ 148769 w 497"/>
              <a:gd name="T79" fmla="*/ 98584 h 4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97" h="400">
                <a:moveTo>
                  <a:pt x="416" y="71"/>
                </a:moveTo>
                <a:lnTo>
                  <a:pt x="416" y="71"/>
                </a:lnTo>
                <a:cubicBezTo>
                  <a:pt x="416" y="53"/>
                  <a:pt x="398" y="53"/>
                  <a:pt x="398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71" y="53"/>
                  <a:pt x="71" y="71"/>
                </a:cubicBezTo>
                <a:cubicBezTo>
                  <a:pt x="71" y="98"/>
                  <a:pt x="71" y="98"/>
                  <a:pt x="71" y="98"/>
                </a:cubicBezTo>
                <a:cubicBezTo>
                  <a:pt x="416" y="98"/>
                  <a:pt x="416" y="98"/>
                  <a:pt x="416" y="98"/>
                </a:cubicBezTo>
                <a:lnTo>
                  <a:pt x="416" y="71"/>
                </a:lnTo>
                <a:close/>
                <a:moveTo>
                  <a:pt x="345" y="0"/>
                </a:moveTo>
                <a:lnTo>
                  <a:pt x="345" y="0"/>
                </a:ln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24" y="0"/>
                  <a:pt x="124" y="27"/>
                </a:cubicBezTo>
                <a:cubicBezTo>
                  <a:pt x="372" y="27"/>
                  <a:pt x="372" y="27"/>
                  <a:pt x="372" y="27"/>
                </a:cubicBezTo>
                <a:cubicBezTo>
                  <a:pt x="372" y="0"/>
                  <a:pt x="345" y="0"/>
                  <a:pt x="345" y="0"/>
                </a:cubicBezTo>
                <a:close/>
                <a:moveTo>
                  <a:pt x="469" y="98"/>
                </a:moveTo>
                <a:lnTo>
                  <a:pt x="469" y="98"/>
                </a:lnTo>
                <a:cubicBezTo>
                  <a:pt x="451" y="80"/>
                  <a:pt x="451" y="80"/>
                  <a:pt x="451" y="80"/>
                </a:cubicBezTo>
                <a:cubicBezTo>
                  <a:pt x="451" y="124"/>
                  <a:pt x="451" y="124"/>
                  <a:pt x="451" y="124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4" y="80"/>
                  <a:pt x="26" y="98"/>
                </a:cubicBezTo>
                <a:cubicBezTo>
                  <a:pt x="8" y="115"/>
                  <a:pt x="0" y="115"/>
                  <a:pt x="8" y="151"/>
                </a:cubicBezTo>
                <a:cubicBezTo>
                  <a:pt x="8" y="177"/>
                  <a:pt x="44" y="346"/>
                  <a:pt x="44" y="372"/>
                </a:cubicBezTo>
                <a:cubicBezTo>
                  <a:pt x="53" y="399"/>
                  <a:pt x="71" y="399"/>
                  <a:pt x="71" y="399"/>
                </a:cubicBezTo>
                <a:cubicBezTo>
                  <a:pt x="416" y="399"/>
                  <a:pt x="416" y="399"/>
                  <a:pt x="416" y="399"/>
                </a:cubicBezTo>
                <a:cubicBezTo>
                  <a:pt x="416" y="399"/>
                  <a:pt x="443" y="399"/>
                  <a:pt x="451" y="372"/>
                </a:cubicBezTo>
                <a:cubicBezTo>
                  <a:pt x="451" y="346"/>
                  <a:pt x="487" y="177"/>
                  <a:pt x="487" y="151"/>
                </a:cubicBezTo>
                <a:cubicBezTo>
                  <a:pt x="496" y="115"/>
                  <a:pt x="487" y="115"/>
                  <a:pt x="469" y="98"/>
                </a:cubicBezTo>
                <a:close/>
                <a:moveTo>
                  <a:pt x="345" y="230"/>
                </a:moveTo>
                <a:lnTo>
                  <a:pt x="345" y="230"/>
                </a:lnTo>
                <a:cubicBezTo>
                  <a:pt x="345" y="230"/>
                  <a:pt x="345" y="257"/>
                  <a:pt x="319" y="25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150" y="257"/>
                  <a:pt x="150" y="230"/>
                  <a:pt x="150" y="230"/>
                </a:cubicBezTo>
                <a:cubicBezTo>
                  <a:pt x="150" y="186"/>
                  <a:pt x="150" y="186"/>
                  <a:pt x="150" y="186"/>
                </a:cubicBezTo>
                <a:cubicBezTo>
                  <a:pt x="186" y="186"/>
                  <a:pt x="186" y="186"/>
                  <a:pt x="186" y="186"/>
                </a:cubicBezTo>
                <a:cubicBezTo>
                  <a:pt x="186" y="221"/>
                  <a:pt x="186" y="221"/>
                  <a:pt x="186" y="221"/>
                </a:cubicBezTo>
                <a:cubicBezTo>
                  <a:pt x="309" y="221"/>
                  <a:pt x="309" y="221"/>
                  <a:pt x="309" y="221"/>
                </a:cubicBezTo>
                <a:cubicBezTo>
                  <a:pt x="309" y="186"/>
                  <a:pt x="309" y="186"/>
                  <a:pt x="309" y="186"/>
                </a:cubicBezTo>
                <a:cubicBezTo>
                  <a:pt x="345" y="186"/>
                  <a:pt x="345" y="186"/>
                  <a:pt x="345" y="186"/>
                </a:cubicBezTo>
                <a:lnTo>
                  <a:pt x="345" y="2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1" name="Freeform 142"/>
          <p:cNvSpPr>
            <a:spLocks noChangeArrowheads="1"/>
          </p:cNvSpPr>
          <p:nvPr/>
        </p:nvSpPr>
        <p:spPr bwMode="auto">
          <a:xfrm>
            <a:off x="1062038" y="2779713"/>
            <a:ext cx="160337" cy="206375"/>
          </a:xfrm>
          <a:custGeom>
            <a:avLst/>
            <a:gdLst>
              <a:gd name="T0" fmla="*/ 7737 w 373"/>
              <a:gd name="T1" fmla="*/ 80400 h 480"/>
              <a:gd name="T2" fmla="*/ 7737 w 373"/>
              <a:gd name="T3" fmla="*/ 80400 h 480"/>
              <a:gd name="T4" fmla="*/ 22782 w 373"/>
              <a:gd name="T5" fmla="*/ 187027 h 480"/>
              <a:gd name="T6" fmla="*/ 79954 w 373"/>
              <a:gd name="T7" fmla="*/ 205945 h 480"/>
              <a:gd name="T8" fmla="*/ 137125 w 373"/>
              <a:gd name="T9" fmla="*/ 187027 h 480"/>
              <a:gd name="T10" fmla="*/ 152170 w 373"/>
              <a:gd name="T11" fmla="*/ 80400 h 480"/>
              <a:gd name="T12" fmla="*/ 79954 w 373"/>
              <a:gd name="T13" fmla="*/ 95448 h 480"/>
              <a:gd name="T14" fmla="*/ 7737 w 373"/>
              <a:gd name="T15" fmla="*/ 80400 h 480"/>
              <a:gd name="T16" fmla="*/ 114342 w 373"/>
              <a:gd name="T17" fmla="*/ 19348 h 480"/>
              <a:gd name="T18" fmla="*/ 114342 w 373"/>
              <a:gd name="T19" fmla="*/ 19348 h 480"/>
              <a:gd name="T20" fmla="*/ 102736 w 373"/>
              <a:gd name="T21" fmla="*/ 7739 h 480"/>
              <a:gd name="T22" fmla="*/ 91130 w 373"/>
              <a:gd name="T23" fmla="*/ 0 h 480"/>
              <a:gd name="T24" fmla="*/ 68347 w 373"/>
              <a:gd name="T25" fmla="*/ 0 h 480"/>
              <a:gd name="T26" fmla="*/ 57171 w 373"/>
              <a:gd name="T27" fmla="*/ 7739 h 480"/>
              <a:gd name="T28" fmla="*/ 45565 w 373"/>
              <a:gd name="T29" fmla="*/ 19348 h 480"/>
              <a:gd name="T30" fmla="*/ 0 w 373"/>
              <a:gd name="T31" fmla="*/ 46004 h 480"/>
              <a:gd name="T32" fmla="*/ 0 w 373"/>
              <a:gd name="T33" fmla="*/ 46004 h 480"/>
              <a:gd name="T34" fmla="*/ 79954 w 373"/>
              <a:gd name="T35" fmla="*/ 76531 h 480"/>
              <a:gd name="T36" fmla="*/ 159907 w 373"/>
              <a:gd name="T37" fmla="*/ 46004 h 480"/>
              <a:gd name="T38" fmla="*/ 159907 w 373"/>
              <a:gd name="T39" fmla="*/ 46004 h 480"/>
              <a:gd name="T40" fmla="*/ 114342 w 373"/>
              <a:gd name="T41" fmla="*/ 19348 h 480"/>
              <a:gd name="T42" fmla="*/ 102736 w 373"/>
              <a:gd name="T43" fmla="*/ 42135 h 480"/>
              <a:gd name="T44" fmla="*/ 102736 w 373"/>
              <a:gd name="T45" fmla="*/ 42135 h 480"/>
              <a:gd name="T46" fmla="*/ 87261 w 373"/>
              <a:gd name="T47" fmla="*/ 27087 h 480"/>
              <a:gd name="T48" fmla="*/ 72216 w 373"/>
              <a:gd name="T49" fmla="*/ 27087 h 480"/>
              <a:gd name="T50" fmla="*/ 57171 w 373"/>
              <a:gd name="T51" fmla="*/ 42135 h 480"/>
              <a:gd name="T52" fmla="*/ 37827 w 373"/>
              <a:gd name="T53" fmla="*/ 42135 h 480"/>
              <a:gd name="T54" fmla="*/ 60610 w 373"/>
              <a:gd name="T55" fmla="*/ 15478 h 480"/>
              <a:gd name="T56" fmla="*/ 68347 w 373"/>
              <a:gd name="T57" fmla="*/ 12039 h 480"/>
              <a:gd name="T58" fmla="*/ 91130 w 373"/>
              <a:gd name="T59" fmla="*/ 12039 h 480"/>
              <a:gd name="T60" fmla="*/ 99297 w 373"/>
              <a:gd name="T61" fmla="*/ 15478 h 480"/>
              <a:gd name="T62" fmla="*/ 122080 w 373"/>
              <a:gd name="T63" fmla="*/ 42135 h 480"/>
              <a:gd name="T64" fmla="*/ 102736 w 373"/>
              <a:gd name="T65" fmla="*/ 42135 h 4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73" h="480">
                <a:moveTo>
                  <a:pt x="18" y="187"/>
                </a:moveTo>
                <a:lnTo>
                  <a:pt x="18" y="187"/>
                </a:lnTo>
                <a:cubicBezTo>
                  <a:pt x="53" y="435"/>
                  <a:pt x="53" y="435"/>
                  <a:pt x="53" y="435"/>
                </a:cubicBezTo>
                <a:cubicBezTo>
                  <a:pt x="53" y="444"/>
                  <a:pt x="106" y="479"/>
                  <a:pt x="186" y="479"/>
                </a:cubicBezTo>
                <a:cubicBezTo>
                  <a:pt x="266" y="479"/>
                  <a:pt x="319" y="444"/>
                  <a:pt x="319" y="435"/>
                </a:cubicBezTo>
                <a:cubicBezTo>
                  <a:pt x="354" y="187"/>
                  <a:pt x="354" y="187"/>
                  <a:pt x="354" y="187"/>
                </a:cubicBezTo>
                <a:cubicBezTo>
                  <a:pt x="310" y="213"/>
                  <a:pt x="247" y="222"/>
                  <a:pt x="186" y="222"/>
                </a:cubicBezTo>
                <a:cubicBezTo>
                  <a:pt x="124" y="222"/>
                  <a:pt x="62" y="213"/>
                  <a:pt x="18" y="187"/>
                </a:cubicBezTo>
                <a:close/>
                <a:moveTo>
                  <a:pt x="266" y="45"/>
                </a:moveTo>
                <a:lnTo>
                  <a:pt x="266" y="45"/>
                </a:lnTo>
                <a:cubicBezTo>
                  <a:pt x="239" y="18"/>
                  <a:pt x="239" y="18"/>
                  <a:pt x="239" y="18"/>
                </a:cubicBezTo>
                <a:cubicBezTo>
                  <a:pt x="239" y="9"/>
                  <a:pt x="231" y="0"/>
                  <a:pt x="212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41" y="0"/>
                  <a:pt x="133" y="9"/>
                  <a:pt x="133" y="1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44" y="53"/>
                  <a:pt x="0" y="81"/>
                  <a:pt x="0" y="107"/>
                </a:cubicBezTo>
                <a:cubicBezTo>
                  <a:pt x="0" y="151"/>
                  <a:pt x="80" y="178"/>
                  <a:pt x="186" y="178"/>
                </a:cubicBezTo>
                <a:cubicBezTo>
                  <a:pt x="292" y="178"/>
                  <a:pt x="372" y="151"/>
                  <a:pt x="372" y="107"/>
                </a:cubicBezTo>
                <a:cubicBezTo>
                  <a:pt x="372" y="81"/>
                  <a:pt x="328" y="53"/>
                  <a:pt x="266" y="45"/>
                </a:cubicBezTo>
                <a:close/>
                <a:moveTo>
                  <a:pt x="239" y="98"/>
                </a:moveTo>
                <a:lnTo>
                  <a:pt x="239" y="98"/>
                </a:lnTo>
                <a:cubicBezTo>
                  <a:pt x="203" y="63"/>
                  <a:pt x="203" y="63"/>
                  <a:pt x="203" y="63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98"/>
                  <a:pt x="141" y="45"/>
                  <a:pt x="141" y="36"/>
                </a:cubicBezTo>
                <a:cubicBezTo>
                  <a:pt x="150" y="28"/>
                  <a:pt x="150" y="28"/>
                  <a:pt x="159" y="2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22" y="28"/>
                  <a:pt x="222" y="28"/>
                  <a:pt x="231" y="36"/>
                </a:cubicBezTo>
                <a:cubicBezTo>
                  <a:pt x="231" y="45"/>
                  <a:pt x="284" y="98"/>
                  <a:pt x="284" y="98"/>
                </a:cubicBezTo>
                <a:lnTo>
                  <a:pt x="239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2" name="Freeform 143"/>
          <p:cNvSpPr>
            <a:spLocks noChangeArrowheads="1"/>
          </p:cNvSpPr>
          <p:nvPr/>
        </p:nvSpPr>
        <p:spPr bwMode="auto">
          <a:xfrm>
            <a:off x="1570038" y="3654425"/>
            <a:ext cx="168275" cy="173038"/>
          </a:xfrm>
          <a:custGeom>
            <a:avLst/>
            <a:gdLst>
              <a:gd name="T0" fmla="*/ 141162 w 391"/>
              <a:gd name="T1" fmla="*/ 0 h 400"/>
              <a:gd name="T2" fmla="*/ 141162 w 391"/>
              <a:gd name="T3" fmla="*/ 0 h 400"/>
              <a:gd name="T4" fmla="*/ 18936 w 391"/>
              <a:gd name="T5" fmla="*/ 0 h 400"/>
              <a:gd name="T6" fmla="*/ 0 w 391"/>
              <a:gd name="T7" fmla="*/ 22928 h 400"/>
              <a:gd name="T8" fmla="*/ 0 w 391"/>
              <a:gd name="T9" fmla="*/ 149678 h 400"/>
              <a:gd name="T10" fmla="*/ 18936 w 391"/>
              <a:gd name="T11" fmla="*/ 172605 h 400"/>
              <a:gd name="T12" fmla="*/ 148908 w 391"/>
              <a:gd name="T13" fmla="*/ 172605 h 400"/>
              <a:gd name="T14" fmla="*/ 167845 w 391"/>
              <a:gd name="T15" fmla="*/ 149678 h 400"/>
              <a:gd name="T16" fmla="*/ 167845 w 391"/>
              <a:gd name="T17" fmla="*/ 34608 h 400"/>
              <a:gd name="T18" fmla="*/ 141162 w 391"/>
              <a:gd name="T19" fmla="*/ 0 h 400"/>
              <a:gd name="T20" fmla="*/ 125668 w 391"/>
              <a:gd name="T21" fmla="*/ 65322 h 400"/>
              <a:gd name="T22" fmla="*/ 125668 w 391"/>
              <a:gd name="T23" fmla="*/ 65322 h 400"/>
              <a:gd name="T24" fmla="*/ 114479 w 391"/>
              <a:gd name="T25" fmla="*/ 76569 h 400"/>
              <a:gd name="T26" fmla="*/ 53366 w 391"/>
              <a:gd name="T27" fmla="*/ 76569 h 400"/>
              <a:gd name="T28" fmla="*/ 42176 w 391"/>
              <a:gd name="T29" fmla="*/ 65322 h 400"/>
              <a:gd name="T30" fmla="*/ 42176 w 391"/>
              <a:gd name="T31" fmla="*/ 11680 h 400"/>
              <a:gd name="T32" fmla="*/ 125668 w 391"/>
              <a:gd name="T33" fmla="*/ 11680 h 400"/>
              <a:gd name="T34" fmla="*/ 125668 w 391"/>
              <a:gd name="T35" fmla="*/ 65322 h 400"/>
              <a:gd name="T36" fmla="*/ 114479 w 391"/>
              <a:gd name="T37" fmla="*/ 22928 h 400"/>
              <a:gd name="T38" fmla="*/ 114479 w 391"/>
              <a:gd name="T39" fmla="*/ 22928 h 400"/>
              <a:gd name="T40" fmla="*/ 95542 w 391"/>
              <a:gd name="T41" fmla="*/ 22928 h 400"/>
              <a:gd name="T42" fmla="*/ 95542 w 391"/>
              <a:gd name="T43" fmla="*/ 65322 h 400"/>
              <a:gd name="T44" fmla="*/ 114479 w 391"/>
              <a:gd name="T45" fmla="*/ 65322 h 400"/>
              <a:gd name="T46" fmla="*/ 114479 w 391"/>
              <a:gd name="T47" fmla="*/ 22928 h 40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400">
                <a:moveTo>
                  <a:pt x="328" y="0"/>
                </a:moveTo>
                <a:lnTo>
                  <a:pt x="328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8"/>
                  <a:pt x="0" y="53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4" y="399"/>
                </a:cubicBezTo>
                <a:cubicBezTo>
                  <a:pt x="346" y="399"/>
                  <a:pt x="346" y="399"/>
                  <a:pt x="346" y="399"/>
                </a:cubicBezTo>
                <a:cubicBezTo>
                  <a:pt x="373" y="399"/>
                  <a:pt x="390" y="372"/>
                  <a:pt x="390" y="346"/>
                </a:cubicBezTo>
                <a:cubicBezTo>
                  <a:pt x="390" y="80"/>
                  <a:pt x="390" y="80"/>
                  <a:pt x="390" y="80"/>
                </a:cubicBezTo>
                <a:lnTo>
                  <a:pt x="328" y="0"/>
                </a:lnTo>
                <a:close/>
                <a:moveTo>
                  <a:pt x="292" y="151"/>
                </a:moveTo>
                <a:lnTo>
                  <a:pt x="292" y="151"/>
                </a:lnTo>
                <a:cubicBezTo>
                  <a:pt x="292" y="159"/>
                  <a:pt x="284" y="177"/>
                  <a:pt x="266" y="17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07" y="177"/>
                  <a:pt x="98" y="159"/>
                  <a:pt x="98" y="151"/>
                </a:cubicBezTo>
                <a:cubicBezTo>
                  <a:pt x="98" y="27"/>
                  <a:pt x="98" y="27"/>
                  <a:pt x="98" y="27"/>
                </a:cubicBezTo>
                <a:cubicBezTo>
                  <a:pt x="292" y="27"/>
                  <a:pt x="292" y="27"/>
                  <a:pt x="292" y="27"/>
                </a:cubicBezTo>
                <a:lnTo>
                  <a:pt x="292" y="151"/>
                </a:lnTo>
                <a:close/>
                <a:moveTo>
                  <a:pt x="266" y="53"/>
                </a:moveTo>
                <a:lnTo>
                  <a:pt x="266" y="53"/>
                </a:lnTo>
                <a:cubicBezTo>
                  <a:pt x="222" y="53"/>
                  <a:pt x="222" y="53"/>
                  <a:pt x="222" y="53"/>
                </a:cubicBezTo>
                <a:cubicBezTo>
                  <a:pt x="222" y="151"/>
                  <a:pt x="222" y="151"/>
                  <a:pt x="222" y="151"/>
                </a:cubicBezTo>
                <a:cubicBezTo>
                  <a:pt x="266" y="151"/>
                  <a:pt x="266" y="151"/>
                  <a:pt x="266" y="151"/>
                </a:cubicBezTo>
                <a:lnTo>
                  <a:pt x="26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3" name="Freeform 147"/>
          <p:cNvSpPr>
            <a:spLocks noChangeArrowheads="1"/>
          </p:cNvSpPr>
          <p:nvPr/>
        </p:nvSpPr>
        <p:spPr bwMode="auto">
          <a:xfrm>
            <a:off x="695325" y="3651250"/>
            <a:ext cx="214313" cy="179388"/>
          </a:xfrm>
          <a:custGeom>
            <a:avLst/>
            <a:gdLst>
              <a:gd name="T0" fmla="*/ 107157 w 498"/>
              <a:gd name="T1" fmla="*/ 0 h 418"/>
              <a:gd name="T2" fmla="*/ 107157 w 498"/>
              <a:gd name="T3" fmla="*/ 0 h 418"/>
              <a:gd name="T4" fmla="*/ 49490 w 498"/>
              <a:gd name="T5" fmla="*/ 49353 h 418"/>
              <a:gd name="T6" fmla="*/ 87791 w 498"/>
              <a:gd name="T7" fmla="*/ 49353 h 418"/>
              <a:gd name="T8" fmla="*/ 87791 w 498"/>
              <a:gd name="T9" fmla="*/ 106431 h 418"/>
              <a:gd name="T10" fmla="*/ 126092 w 498"/>
              <a:gd name="T11" fmla="*/ 106431 h 418"/>
              <a:gd name="T12" fmla="*/ 126092 w 498"/>
              <a:gd name="T13" fmla="*/ 49353 h 418"/>
              <a:gd name="T14" fmla="*/ 163962 w 498"/>
              <a:gd name="T15" fmla="*/ 49353 h 418"/>
              <a:gd name="T16" fmla="*/ 107157 w 498"/>
              <a:gd name="T17" fmla="*/ 0 h 418"/>
              <a:gd name="T18" fmla="*/ 205706 w 498"/>
              <a:gd name="T19" fmla="*/ 121452 h 418"/>
              <a:gd name="T20" fmla="*/ 205706 w 498"/>
              <a:gd name="T21" fmla="*/ 121452 h 418"/>
              <a:gd name="T22" fmla="*/ 171709 w 498"/>
              <a:gd name="T23" fmla="*/ 98706 h 418"/>
              <a:gd name="T24" fmla="*/ 152773 w 498"/>
              <a:gd name="T25" fmla="*/ 98706 h 418"/>
              <a:gd name="T26" fmla="*/ 186771 w 498"/>
              <a:gd name="T27" fmla="*/ 125314 h 418"/>
              <a:gd name="T28" fmla="*/ 148900 w 498"/>
              <a:gd name="T29" fmla="*/ 125314 h 418"/>
              <a:gd name="T30" fmla="*/ 148900 w 498"/>
              <a:gd name="T31" fmla="*/ 129177 h 418"/>
              <a:gd name="T32" fmla="*/ 137281 w 498"/>
              <a:gd name="T33" fmla="*/ 152351 h 418"/>
              <a:gd name="T34" fmla="*/ 76602 w 498"/>
              <a:gd name="T35" fmla="*/ 152351 h 418"/>
              <a:gd name="T36" fmla="*/ 64982 w 498"/>
              <a:gd name="T37" fmla="*/ 129177 h 418"/>
              <a:gd name="T38" fmla="*/ 64982 w 498"/>
              <a:gd name="T39" fmla="*/ 125314 h 418"/>
              <a:gd name="T40" fmla="*/ 26682 w 498"/>
              <a:gd name="T41" fmla="*/ 125314 h 418"/>
              <a:gd name="T42" fmla="*/ 61109 w 498"/>
              <a:gd name="T43" fmla="*/ 98706 h 418"/>
              <a:gd name="T44" fmla="*/ 42174 w 498"/>
              <a:gd name="T45" fmla="*/ 98706 h 418"/>
              <a:gd name="T46" fmla="*/ 7746 w 498"/>
              <a:gd name="T47" fmla="*/ 121452 h 418"/>
              <a:gd name="T48" fmla="*/ 0 w 498"/>
              <a:gd name="T49" fmla="*/ 137331 h 418"/>
              <a:gd name="T50" fmla="*/ 7746 w 498"/>
              <a:gd name="T51" fmla="*/ 171234 h 418"/>
              <a:gd name="T52" fmla="*/ 19366 w 498"/>
              <a:gd name="T53" fmla="*/ 178959 h 418"/>
              <a:gd name="T54" fmla="*/ 194517 w 498"/>
              <a:gd name="T55" fmla="*/ 178959 h 418"/>
              <a:gd name="T56" fmla="*/ 205706 w 498"/>
              <a:gd name="T57" fmla="*/ 171234 h 418"/>
              <a:gd name="T58" fmla="*/ 213883 w 498"/>
              <a:gd name="T59" fmla="*/ 137331 h 418"/>
              <a:gd name="T60" fmla="*/ 205706 w 498"/>
              <a:gd name="T61" fmla="*/ 121452 h 4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8" h="418">
                <a:moveTo>
                  <a:pt x="249" y="0"/>
                </a:moveTo>
                <a:lnTo>
                  <a:pt x="249" y="0"/>
                </a:lnTo>
                <a:cubicBezTo>
                  <a:pt x="115" y="115"/>
                  <a:pt x="115" y="115"/>
                  <a:pt x="115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248"/>
                  <a:pt x="204" y="248"/>
                  <a:pt x="204" y="248"/>
                </a:cubicBezTo>
                <a:cubicBezTo>
                  <a:pt x="293" y="248"/>
                  <a:pt x="293" y="248"/>
                  <a:pt x="293" y="248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381" y="115"/>
                  <a:pt x="381" y="115"/>
                  <a:pt x="381" y="115"/>
                </a:cubicBezTo>
                <a:lnTo>
                  <a:pt x="249" y="0"/>
                </a:lnTo>
                <a:close/>
                <a:moveTo>
                  <a:pt x="478" y="283"/>
                </a:moveTo>
                <a:lnTo>
                  <a:pt x="478" y="283"/>
                </a:lnTo>
                <a:cubicBezTo>
                  <a:pt x="399" y="230"/>
                  <a:pt x="399" y="230"/>
                  <a:pt x="399" y="230"/>
                </a:cubicBezTo>
                <a:cubicBezTo>
                  <a:pt x="355" y="230"/>
                  <a:pt x="355" y="230"/>
                  <a:pt x="355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46" y="292"/>
                  <a:pt x="346" y="292"/>
                  <a:pt x="346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8" y="355"/>
                  <a:pt x="178" y="355"/>
                  <a:pt x="178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2" y="230"/>
                  <a:pt x="142" y="230"/>
                  <a:pt x="142" y="230"/>
                </a:cubicBezTo>
                <a:cubicBezTo>
                  <a:pt x="98" y="230"/>
                  <a:pt x="98" y="230"/>
                  <a:pt x="98" y="230"/>
                </a:cubicBezTo>
                <a:cubicBezTo>
                  <a:pt x="18" y="283"/>
                  <a:pt x="18" y="283"/>
                  <a:pt x="18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8" y="399"/>
                  <a:pt x="18" y="399"/>
                  <a:pt x="18" y="399"/>
                </a:cubicBezTo>
                <a:cubicBezTo>
                  <a:pt x="18" y="408"/>
                  <a:pt x="36" y="417"/>
                  <a:pt x="45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61" y="417"/>
                  <a:pt x="478" y="408"/>
                  <a:pt x="478" y="399"/>
                </a:cubicBezTo>
                <a:cubicBezTo>
                  <a:pt x="497" y="320"/>
                  <a:pt x="497" y="320"/>
                  <a:pt x="497" y="320"/>
                </a:cubicBezTo>
                <a:cubicBezTo>
                  <a:pt x="497" y="301"/>
                  <a:pt x="487" y="292"/>
                  <a:pt x="478" y="2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4" name="Freeform 148"/>
          <p:cNvSpPr>
            <a:spLocks noChangeArrowheads="1"/>
          </p:cNvSpPr>
          <p:nvPr/>
        </p:nvSpPr>
        <p:spPr bwMode="auto">
          <a:xfrm>
            <a:off x="1120775" y="3651250"/>
            <a:ext cx="214313" cy="179388"/>
          </a:xfrm>
          <a:custGeom>
            <a:avLst/>
            <a:gdLst>
              <a:gd name="T0" fmla="*/ 206551 w 497"/>
              <a:gd name="T1" fmla="*/ 121452 h 418"/>
              <a:gd name="T2" fmla="*/ 206551 w 497"/>
              <a:gd name="T3" fmla="*/ 121452 h 418"/>
              <a:gd name="T4" fmla="*/ 171623 w 497"/>
              <a:gd name="T5" fmla="*/ 98706 h 418"/>
              <a:gd name="T6" fmla="*/ 152650 w 497"/>
              <a:gd name="T7" fmla="*/ 98706 h 418"/>
              <a:gd name="T8" fmla="*/ 187147 w 497"/>
              <a:gd name="T9" fmla="*/ 125314 h 418"/>
              <a:gd name="T10" fmla="*/ 148769 w 497"/>
              <a:gd name="T11" fmla="*/ 125314 h 418"/>
              <a:gd name="T12" fmla="*/ 148769 w 497"/>
              <a:gd name="T13" fmla="*/ 129177 h 418"/>
              <a:gd name="T14" fmla="*/ 137557 w 497"/>
              <a:gd name="T15" fmla="*/ 152351 h 418"/>
              <a:gd name="T16" fmla="*/ 76325 w 497"/>
              <a:gd name="T17" fmla="*/ 152351 h 418"/>
              <a:gd name="T18" fmla="*/ 65113 w 497"/>
              <a:gd name="T19" fmla="*/ 129177 h 418"/>
              <a:gd name="T20" fmla="*/ 65113 w 497"/>
              <a:gd name="T21" fmla="*/ 125314 h 418"/>
              <a:gd name="T22" fmla="*/ 26735 w 497"/>
              <a:gd name="T23" fmla="*/ 125314 h 418"/>
              <a:gd name="T24" fmla="*/ 60801 w 497"/>
              <a:gd name="T25" fmla="*/ 98706 h 418"/>
              <a:gd name="T26" fmla="*/ 41828 w 497"/>
              <a:gd name="T27" fmla="*/ 98706 h 418"/>
              <a:gd name="T28" fmla="*/ 7331 w 497"/>
              <a:gd name="T29" fmla="*/ 121452 h 418"/>
              <a:gd name="T30" fmla="*/ 0 w 497"/>
              <a:gd name="T31" fmla="*/ 137331 h 418"/>
              <a:gd name="T32" fmla="*/ 7331 w 497"/>
              <a:gd name="T33" fmla="*/ 171234 h 418"/>
              <a:gd name="T34" fmla="*/ 18973 w 497"/>
              <a:gd name="T35" fmla="*/ 178959 h 418"/>
              <a:gd name="T36" fmla="*/ 194477 w 497"/>
              <a:gd name="T37" fmla="*/ 178959 h 418"/>
              <a:gd name="T38" fmla="*/ 206551 w 497"/>
              <a:gd name="T39" fmla="*/ 171234 h 418"/>
              <a:gd name="T40" fmla="*/ 213882 w 497"/>
              <a:gd name="T41" fmla="*/ 137331 h 418"/>
              <a:gd name="T42" fmla="*/ 206551 w 497"/>
              <a:gd name="T43" fmla="*/ 121452 h 418"/>
              <a:gd name="T44" fmla="*/ 164292 w 497"/>
              <a:gd name="T45" fmla="*/ 53216 h 418"/>
              <a:gd name="T46" fmla="*/ 164292 w 497"/>
              <a:gd name="T47" fmla="*/ 53216 h 418"/>
              <a:gd name="T48" fmla="*/ 125914 w 497"/>
              <a:gd name="T49" fmla="*/ 53216 h 418"/>
              <a:gd name="T50" fmla="*/ 125914 w 497"/>
              <a:gd name="T51" fmla="*/ 0 h 418"/>
              <a:gd name="T52" fmla="*/ 87968 w 497"/>
              <a:gd name="T53" fmla="*/ 0 h 418"/>
              <a:gd name="T54" fmla="*/ 87968 w 497"/>
              <a:gd name="T55" fmla="*/ 53216 h 418"/>
              <a:gd name="T56" fmla="*/ 49590 w 497"/>
              <a:gd name="T57" fmla="*/ 53216 h 418"/>
              <a:gd name="T58" fmla="*/ 106941 w 497"/>
              <a:gd name="T59" fmla="*/ 106431 h 418"/>
              <a:gd name="T60" fmla="*/ 164292 w 497"/>
              <a:gd name="T61" fmla="*/ 53216 h 4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418">
                <a:moveTo>
                  <a:pt x="479" y="283"/>
                </a:moveTo>
                <a:lnTo>
                  <a:pt x="479" y="283"/>
                </a:lnTo>
                <a:cubicBezTo>
                  <a:pt x="398" y="230"/>
                  <a:pt x="398" y="230"/>
                  <a:pt x="398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5" y="292"/>
                  <a:pt x="345" y="292"/>
                  <a:pt x="345" y="292"/>
                </a:cubicBezTo>
                <a:cubicBezTo>
                  <a:pt x="345" y="292"/>
                  <a:pt x="345" y="292"/>
                  <a:pt x="345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1" y="230"/>
                  <a:pt x="141" y="230"/>
                  <a:pt x="141" y="230"/>
                </a:cubicBezTo>
                <a:cubicBezTo>
                  <a:pt x="97" y="230"/>
                  <a:pt x="97" y="230"/>
                  <a:pt x="97" y="230"/>
                </a:cubicBezTo>
                <a:cubicBezTo>
                  <a:pt x="17" y="283"/>
                  <a:pt x="17" y="283"/>
                  <a:pt x="17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7" y="399"/>
                  <a:pt x="17" y="399"/>
                  <a:pt x="17" y="399"/>
                </a:cubicBezTo>
                <a:cubicBezTo>
                  <a:pt x="17" y="408"/>
                  <a:pt x="35" y="417"/>
                  <a:pt x="44" y="417"/>
                </a:cubicBezTo>
                <a:cubicBezTo>
                  <a:pt x="451" y="417"/>
                  <a:pt x="451" y="417"/>
                  <a:pt x="451" y="417"/>
                </a:cubicBezTo>
                <a:cubicBezTo>
                  <a:pt x="460" y="417"/>
                  <a:pt x="479" y="408"/>
                  <a:pt x="479" y="399"/>
                </a:cubicBezTo>
                <a:cubicBezTo>
                  <a:pt x="496" y="320"/>
                  <a:pt x="496" y="320"/>
                  <a:pt x="496" y="320"/>
                </a:cubicBezTo>
                <a:cubicBezTo>
                  <a:pt x="496" y="301"/>
                  <a:pt x="487" y="292"/>
                  <a:pt x="479" y="283"/>
                </a:cubicBezTo>
                <a:close/>
                <a:moveTo>
                  <a:pt x="381" y="124"/>
                </a:moveTo>
                <a:lnTo>
                  <a:pt x="381" y="124"/>
                </a:lnTo>
                <a:cubicBezTo>
                  <a:pt x="292" y="124"/>
                  <a:pt x="292" y="124"/>
                  <a:pt x="292" y="124"/>
                </a:cubicBezTo>
                <a:cubicBezTo>
                  <a:pt x="292" y="0"/>
                  <a:pt x="292" y="0"/>
                  <a:pt x="292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4" y="124"/>
                  <a:pt x="204" y="124"/>
                  <a:pt x="204" y="12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248" y="248"/>
                  <a:pt x="248" y="248"/>
                  <a:pt x="248" y="248"/>
                </a:cubicBezTo>
                <a:lnTo>
                  <a:pt x="381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5" name="Freeform 152"/>
          <p:cNvSpPr>
            <a:spLocks noChangeArrowheads="1"/>
          </p:cNvSpPr>
          <p:nvPr/>
        </p:nvSpPr>
        <p:spPr bwMode="auto">
          <a:xfrm>
            <a:off x="8353425" y="2414588"/>
            <a:ext cx="153988" cy="195262"/>
          </a:xfrm>
          <a:custGeom>
            <a:avLst/>
            <a:gdLst>
              <a:gd name="T0" fmla="*/ 130564 w 355"/>
              <a:gd name="T1" fmla="*/ 0 h 453"/>
              <a:gd name="T2" fmla="*/ 130564 w 355"/>
              <a:gd name="T3" fmla="*/ 0 h 453"/>
              <a:gd name="T4" fmla="*/ 22990 w 355"/>
              <a:gd name="T5" fmla="*/ 0 h 453"/>
              <a:gd name="T6" fmla="*/ 0 w 355"/>
              <a:gd name="T7" fmla="*/ 22845 h 453"/>
              <a:gd name="T8" fmla="*/ 0 w 355"/>
              <a:gd name="T9" fmla="*/ 171986 h 453"/>
              <a:gd name="T10" fmla="*/ 22990 w 355"/>
              <a:gd name="T11" fmla="*/ 194831 h 453"/>
              <a:gd name="T12" fmla="*/ 130564 w 355"/>
              <a:gd name="T13" fmla="*/ 194831 h 453"/>
              <a:gd name="T14" fmla="*/ 153554 w 355"/>
              <a:gd name="T15" fmla="*/ 171986 h 453"/>
              <a:gd name="T16" fmla="*/ 153554 w 355"/>
              <a:gd name="T17" fmla="*/ 22845 h 453"/>
              <a:gd name="T18" fmla="*/ 130564 w 355"/>
              <a:gd name="T19" fmla="*/ 0 h 453"/>
              <a:gd name="T20" fmla="*/ 30798 w 355"/>
              <a:gd name="T21" fmla="*/ 45690 h 453"/>
              <a:gd name="T22" fmla="*/ 30798 w 355"/>
              <a:gd name="T23" fmla="*/ 45690 h 453"/>
              <a:gd name="T24" fmla="*/ 123190 w 355"/>
              <a:gd name="T25" fmla="*/ 45690 h 453"/>
              <a:gd name="T26" fmla="*/ 123190 w 355"/>
              <a:gd name="T27" fmla="*/ 65087 h 453"/>
              <a:gd name="T28" fmla="*/ 30798 w 355"/>
              <a:gd name="T29" fmla="*/ 65087 h 453"/>
              <a:gd name="T30" fmla="*/ 30798 w 355"/>
              <a:gd name="T31" fmla="*/ 45690 h 453"/>
              <a:gd name="T32" fmla="*/ 123190 w 355"/>
              <a:gd name="T33" fmla="*/ 148709 h 453"/>
              <a:gd name="T34" fmla="*/ 123190 w 355"/>
              <a:gd name="T35" fmla="*/ 148709 h 453"/>
              <a:gd name="T36" fmla="*/ 30798 w 355"/>
              <a:gd name="T37" fmla="*/ 148709 h 453"/>
              <a:gd name="T38" fmla="*/ 30798 w 355"/>
              <a:gd name="T39" fmla="*/ 129744 h 453"/>
              <a:gd name="T40" fmla="*/ 123190 w 355"/>
              <a:gd name="T41" fmla="*/ 129744 h 453"/>
              <a:gd name="T42" fmla="*/ 123190 w 355"/>
              <a:gd name="T43" fmla="*/ 148709 h 453"/>
              <a:gd name="T44" fmla="*/ 123190 w 355"/>
              <a:gd name="T45" fmla="*/ 106898 h 453"/>
              <a:gd name="T46" fmla="*/ 123190 w 355"/>
              <a:gd name="T47" fmla="*/ 106898 h 453"/>
              <a:gd name="T48" fmla="*/ 30798 w 355"/>
              <a:gd name="T49" fmla="*/ 106898 h 453"/>
              <a:gd name="T50" fmla="*/ 30798 w 355"/>
              <a:gd name="T51" fmla="*/ 87933 h 453"/>
              <a:gd name="T52" fmla="*/ 123190 w 355"/>
              <a:gd name="T53" fmla="*/ 87933 h 453"/>
              <a:gd name="T54" fmla="*/ 123190 w 355"/>
              <a:gd name="T55" fmla="*/ 106898 h 4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55" h="453"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7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71" y="106"/>
                </a:moveTo>
                <a:lnTo>
                  <a:pt x="71" y="106"/>
                </a:lnTo>
                <a:cubicBezTo>
                  <a:pt x="284" y="106"/>
                  <a:pt x="284" y="106"/>
                  <a:pt x="284" y="106"/>
                </a:cubicBezTo>
                <a:cubicBezTo>
                  <a:pt x="284" y="151"/>
                  <a:pt x="284" y="151"/>
                  <a:pt x="284" y="151"/>
                </a:cubicBezTo>
                <a:cubicBezTo>
                  <a:pt x="71" y="151"/>
                  <a:pt x="71" y="151"/>
                  <a:pt x="71" y="151"/>
                </a:cubicBezTo>
                <a:lnTo>
                  <a:pt x="71" y="106"/>
                </a:lnTo>
                <a:close/>
                <a:moveTo>
                  <a:pt x="284" y="345"/>
                </a:moveTo>
                <a:lnTo>
                  <a:pt x="284" y="345"/>
                </a:lnTo>
                <a:cubicBezTo>
                  <a:pt x="71" y="345"/>
                  <a:pt x="71" y="345"/>
                  <a:pt x="71" y="345"/>
                </a:cubicBezTo>
                <a:cubicBezTo>
                  <a:pt x="71" y="301"/>
                  <a:pt x="71" y="301"/>
                  <a:pt x="71" y="301"/>
                </a:cubicBezTo>
                <a:cubicBezTo>
                  <a:pt x="284" y="301"/>
                  <a:pt x="284" y="301"/>
                  <a:pt x="284" y="301"/>
                </a:cubicBezTo>
                <a:lnTo>
                  <a:pt x="284" y="345"/>
                </a:lnTo>
                <a:close/>
                <a:moveTo>
                  <a:pt x="284" y="248"/>
                </a:moveTo>
                <a:lnTo>
                  <a:pt x="284" y="248"/>
                </a:lnTo>
                <a:cubicBezTo>
                  <a:pt x="71" y="248"/>
                  <a:pt x="71" y="248"/>
                  <a:pt x="71" y="248"/>
                </a:cubicBezTo>
                <a:cubicBezTo>
                  <a:pt x="71" y="204"/>
                  <a:pt x="71" y="204"/>
                  <a:pt x="71" y="204"/>
                </a:cubicBezTo>
                <a:cubicBezTo>
                  <a:pt x="284" y="204"/>
                  <a:pt x="284" y="204"/>
                  <a:pt x="284" y="204"/>
                </a:cubicBezTo>
                <a:lnTo>
                  <a:pt x="284" y="2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6" name="Freeform 153"/>
          <p:cNvSpPr>
            <a:spLocks noChangeArrowheads="1"/>
          </p:cNvSpPr>
          <p:nvPr/>
        </p:nvSpPr>
        <p:spPr bwMode="auto">
          <a:xfrm>
            <a:off x="1984375" y="3657600"/>
            <a:ext cx="190500" cy="161925"/>
          </a:xfrm>
          <a:custGeom>
            <a:avLst/>
            <a:gdLst>
              <a:gd name="T0" fmla="*/ 186209 w 444"/>
              <a:gd name="T1" fmla="*/ 92219 h 374"/>
              <a:gd name="T2" fmla="*/ 186209 w 444"/>
              <a:gd name="T3" fmla="*/ 92219 h 374"/>
              <a:gd name="T4" fmla="*/ 156176 w 444"/>
              <a:gd name="T5" fmla="*/ 12123 h 374"/>
              <a:gd name="T6" fmla="*/ 136868 w 444"/>
              <a:gd name="T7" fmla="*/ 0 h 374"/>
              <a:gd name="T8" fmla="*/ 117561 w 444"/>
              <a:gd name="T9" fmla="*/ 0 h 374"/>
              <a:gd name="T10" fmla="*/ 121422 w 444"/>
              <a:gd name="T11" fmla="*/ 46326 h 374"/>
              <a:gd name="T12" fmla="*/ 148453 w 444"/>
              <a:gd name="T13" fmla="*/ 46326 h 374"/>
              <a:gd name="T14" fmla="*/ 94821 w 444"/>
              <a:gd name="T15" fmla="*/ 92219 h 374"/>
              <a:gd name="T16" fmla="*/ 42047 w 444"/>
              <a:gd name="T17" fmla="*/ 46326 h 374"/>
              <a:gd name="T18" fmla="*/ 68649 w 444"/>
              <a:gd name="T19" fmla="*/ 46326 h 374"/>
              <a:gd name="T20" fmla="*/ 72081 w 444"/>
              <a:gd name="T21" fmla="*/ 0 h 374"/>
              <a:gd name="T22" fmla="*/ 53203 w 444"/>
              <a:gd name="T23" fmla="*/ 0 h 374"/>
              <a:gd name="T24" fmla="*/ 38186 w 444"/>
              <a:gd name="T25" fmla="*/ 12123 h 374"/>
              <a:gd name="T26" fmla="*/ 3861 w 444"/>
              <a:gd name="T27" fmla="*/ 92219 h 374"/>
              <a:gd name="T28" fmla="*/ 0 w 444"/>
              <a:gd name="T29" fmla="*/ 111702 h 374"/>
              <a:gd name="T30" fmla="*/ 7723 w 444"/>
              <a:gd name="T31" fmla="*/ 154132 h 374"/>
              <a:gd name="T32" fmla="*/ 19307 w 444"/>
              <a:gd name="T33" fmla="*/ 161492 h 374"/>
              <a:gd name="T34" fmla="*/ 171193 w 444"/>
              <a:gd name="T35" fmla="*/ 161492 h 374"/>
              <a:gd name="T36" fmla="*/ 182777 w 444"/>
              <a:gd name="T37" fmla="*/ 154132 h 374"/>
              <a:gd name="T38" fmla="*/ 190071 w 444"/>
              <a:gd name="T39" fmla="*/ 111702 h 374"/>
              <a:gd name="T40" fmla="*/ 186209 w 444"/>
              <a:gd name="T41" fmla="*/ 92219 h 374"/>
              <a:gd name="T42" fmla="*/ 175054 w 444"/>
              <a:gd name="T43" fmla="*/ 119063 h 374"/>
              <a:gd name="T44" fmla="*/ 175054 w 444"/>
              <a:gd name="T45" fmla="*/ 119063 h 374"/>
              <a:gd name="T46" fmla="*/ 171193 w 444"/>
              <a:gd name="T47" fmla="*/ 134649 h 374"/>
              <a:gd name="T48" fmla="*/ 159608 w 444"/>
              <a:gd name="T49" fmla="*/ 146339 h 374"/>
              <a:gd name="T50" fmla="*/ 30463 w 444"/>
              <a:gd name="T51" fmla="*/ 146339 h 374"/>
              <a:gd name="T52" fmla="*/ 19307 w 444"/>
              <a:gd name="T53" fmla="*/ 134649 h 374"/>
              <a:gd name="T54" fmla="*/ 19307 w 444"/>
              <a:gd name="T55" fmla="*/ 119063 h 374"/>
              <a:gd name="T56" fmla="*/ 26601 w 444"/>
              <a:gd name="T57" fmla="*/ 107806 h 374"/>
              <a:gd name="T58" fmla="*/ 163470 w 444"/>
              <a:gd name="T59" fmla="*/ 107806 h 374"/>
              <a:gd name="T60" fmla="*/ 175054 w 444"/>
              <a:gd name="T61" fmla="*/ 119063 h 37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4" h="374">
                <a:moveTo>
                  <a:pt x="434" y="213"/>
                </a:moveTo>
                <a:lnTo>
                  <a:pt x="434" y="213"/>
                </a:lnTo>
                <a:cubicBezTo>
                  <a:pt x="364" y="28"/>
                  <a:pt x="364" y="28"/>
                  <a:pt x="364" y="28"/>
                </a:cubicBezTo>
                <a:cubicBezTo>
                  <a:pt x="355" y="10"/>
                  <a:pt x="337" y="0"/>
                  <a:pt x="319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346" y="107"/>
                  <a:pt x="346" y="107"/>
                  <a:pt x="346" y="107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8" y="0"/>
                  <a:pt x="168" y="0"/>
                  <a:pt x="168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7" y="0"/>
                  <a:pt x="89" y="10"/>
                  <a:pt x="89" y="28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9"/>
                  <a:pt x="0" y="258"/>
                </a:cubicBezTo>
                <a:cubicBezTo>
                  <a:pt x="18" y="356"/>
                  <a:pt x="18" y="356"/>
                  <a:pt x="18" y="356"/>
                </a:cubicBezTo>
                <a:cubicBezTo>
                  <a:pt x="18" y="364"/>
                  <a:pt x="36" y="373"/>
                  <a:pt x="45" y="373"/>
                </a:cubicBezTo>
                <a:cubicBezTo>
                  <a:pt x="399" y="373"/>
                  <a:pt x="399" y="373"/>
                  <a:pt x="399" y="373"/>
                </a:cubicBezTo>
                <a:cubicBezTo>
                  <a:pt x="408" y="373"/>
                  <a:pt x="426" y="364"/>
                  <a:pt x="426" y="356"/>
                </a:cubicBezTo>
                <a:cubicBezTo>
                  <a:pt x="443" y="258"/>
                  <a:pt x="443" y="258"/>
                  <a:pt x="443" y="258"/>
                </a:cubicBezTo>
                <a:cubicBezTo>
                  <a:pt x="443" y="249"/>
                  <a:pt x="443" y="222"/>
                  <a:pt x="434" y="213"/>
                </a:cubicBezTo>
                <a:close/>
                <a:moveTo>
                  <a:pt x="408" y="275"/>
                </a:moveTo>
                <a:lnTo>
                  <a:pt x="408" y="275"/>
                </a:lnTo>
                <a:cubicBezTo>
                  <a:pt x="399" y="311"/>
                  <a:pt x="399" y="311"/>
                  <a:pt x="399" y="311"/>
                </a:cubicBezTo>
                <a:cubicBezTo>
                  <a:pt x="399" y="329"/>
                  <a:pt x="381" y="338"/>
                  <a:pt x="372" y="338"/>
                </a:cubicBezTo>
                <a:cubicBezTo>
                  <a:pt x="71" y="338"/>
                  <a:pt x="71" y="338"/>
                  <a:pt x="71" y="338"/>
                </a:cubicBezTo>
                <a:cubicBezTo>
                  <a:pt x="62" y="338"/>
                  <a:pt x="45" y="329"/>
                  <a:pt x="45" y="311"/>
                </a:cubicBezTo>
                <a:cubicBezTo>
                  <a:pt x="45" y="275"/>
                  <a:pt x="45" y="275"/>
                  <a:pt x="45" y="275"/>
                </a:cubicBezTo>
                <a:cubicBezTo>
                  <a:pt x="36" y="266"/>
                  <a:pt x="45" y="249"/>
                  <a:pt x="62" y="249"/>
                </a:cubicBezTo>
                <a:cubicBezTo>
                  <a:pt x="381" y="249"/>
                  <a:pt x="381" y="249"/>
                  <a:pt x="381" y="249"/>
                </a:cubicBezTo>
                <a:cubicBezTo>
                  <a:pt x="399" y="249"/>
                  <a:pt x="408" y="266"/>
                  <a:pt x="408" y="2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7" name="Freeform 165"/>
          <p:cNvSpPr>
            <a:spLocks noChangeArrowheads="1"/>
          </p:cNvSpPr>
          <p:nvPr/>
        </p:nvSpPr>
        <p:spPr bwMode="auto">
          <a:xfrm>
            <a:off x="2803525" y="3221038"/>
            <a:ext cx="212725" cy="144462"/>
          </a:xfrm>
          <a:custGeom>
            <a:avLst/>
            <a:gdLst>
              <a:gd name="T0" fmla="*/ 147666 w 497"/>
              <a:gd name="T1" fmla="*/ 22720 h 337"/>
              <a:gd name="T2" fmla="*/ 41518 w 497"/>
              <a:gd name="T3" fmla="*/ 22720 h 337"/>
              <a:gd name="T4" fmla="*/ 41518 w 497"/>
              <a:gd name="T5" fmla="*/ 0 h 337"/>
              <a:gd name="T6" fmla="*/ 0 w 497"/>
              <a:gd name="T7" fmla="*/ 37723 h 337"/>
              <a:gd name="T8" fmla="*/ 41518 w 497"/>
              <a:gd name="T9" fmla="*/ 72445 h 337"/>
              <a:gd name="T10" fmla="*/ 41518 w 497"/>
              <a:gd name="T11" fmla="*/ 53155 h 337"/>
              <a:gd name="T12" fmla="*/ 147666 w 497"/>
              <a:gd name="T13" fmla="*/ 53155 h 337"/>
              <a:gd name="T14" fmla="*/ 147666 w 497"/>
              <a:gd name="T15" fmla="*/ 22720 h 337"/>
              <a:gd name="T16" fmla="*/ 212297 w 497"/>
              <a:gd name="T17" fmla="*/ 110168 h 337"/>
              <a:gd name="T18" fmla="*/ 170351 w 497"/>
              <a:gd name="T19" fmla="*/ 75875 h 337"/>
              <a:gd name="T20" fmla="*/ 170351 w 497"/>
              <a:gd name="T21" fmla="*/ 95165 h 337"/>
              <a:gd name="T22" fmla="*/ 64203 w 497"/>
              <a:gd name="T23" fmla="*/ 95165 h 337"/>
              <a:gd name="T24" fmla="*/ 64203 w 497"/>
              <a:gd name="T25" fmla="*/ 125172 h 337"/>
              <a:gd name="T26" fmla="*/ 170351 w 497"/>
              <a:gd name="T27" fmla="*/ 125172 h 337"/>
              <a:gd name="T28" fmla="*/ 170351 w 497"/>
              <a:gd name="T29" fmla="*/ 144033 h 337"/>
              <a:gd name="T30" fmla="*/ 212297 w 497"/>
              <a:gd name="T31" fmla="*/ 110168 h 3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337">
                <a:moveTo>
                  <a:pt x="345" y="53"/>
                </a:moveTo>
                <a:lnTo>
                  <a:pt x="97" y="53"/>
                </a:lnTo>
                <a:lnTo>
                  <a:pt x="97" y="0"/>
                </a:lnTo>
                <a:lnTo>
                  <a:pt x="0" y="88"/>
                </a:lnTo>
                <a:lnTo>
                  <a:pt x="97" y="169"/>
                </a:lnTo>
                <a:lnTo>
                  <a:pt x="97" y="124"/>
                </a:lnTo>
                <a:lnTo>
                  <a:pt x="345" y="124"/>
                </a:lnTo>
                <a:lnTo>
                  <a:pt x="345" y="53"/>
                </a:lnTo>
                <a:close/>
                <a:moveTo>
                  <a:pt x="496" y="257"/>
                </a:moveTo>
                <a:lnTo>
                  <a:pt x="398" y="177"/>
                </a:lnTo>
                <a:lnTo>
                  <a:pt x="398" y="222"/>
                </a:lnTo>
                <a:lnTo>
                  <a:pt x="150" y="222"/>
                </a:lnTo>
                <a:lnTo>
                  <a:pt x="150" y="292"/>
                </a:lnTo>
                <a:lnTo>
                  <a:pt x="398" y="292"/>
                </a:lnTo>
                <a:lnTo>
                  <a:pt x="398" y="336"/>
                </a:lnTo>
                <a:lnTo>
                  <a:pt x="496" y="2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9" name="Freeform 10"/>
          <p:cNvSpPr>
            <a:spLocks noChangeArrowheads="1"/>
          </p:cNvSpPr>
          <p:nvPr/>
        </p:nvSpPr>
        <p:spPr bwMode="auto">
          <a:xfrm>
            <a:off x="7545388" y="1935163"/>
            <a:ext cx="212725" cy="212725"/>
          </a:xfrm>
          <a:custGeom>
            <a:avLst/>
            <a:gdLst>
              <a:gd name="T0" fmla="*/ 106363 w 480"/>
              <a:gd name="T1" fmla="*/ 0 h 479"/>
              <a:gd name="T2" fmla="*/ 106363 w 480"/>
              <a:gd name="T3" fmla="*/ 0 h 479"/>
              <a:gd name="T4" fmla="*/ 0 w 480"/>
              <a:gd name="T5" fmla="*/ 106140 h 479"/>
              <a:gd name="T6" fmla="*/ 106363 w 480"/>
              <a:gd name="T7" fmla="*/ 212281 h 479"/>
              <a:gd name="T8" fmla="*/ 212282 w 480"/>
              <a:gd name="T9" fmla="*/ 106140 h 479"/>
              <a:gd name="T10" fmla="*/ 106363 w 480"/>
              <a:gd name="T11" fmla="*/ 0 h 479"/>
              <a:gd name="T12" fmla="*/ 161316 w 480"/>
              <a:gd name="T13" fmla="*/ 51072 h 479"/>
              <a:gd name="T14" fmla="*/ 161316 w 480"/>
              <a:gd name="T15" fmla="*/ 51072 h 479"/>
              <a:gd name="T16" fmla="*/ 27477 w 480"/>
              <a:gd name="T17" fmla="*/ 106140 h 479"/>
              <a:gd name="T18" fmla="*/ 27477 w 480"/>
              <a:gd name="T19" fmla="*/ 106140 h 479"/>
              <a:gd name="T20" fmla="*/ 106363 w 480"/>
              <a:gd name="T21" fmla="*/ 27534 h 479"/>
              <a:gd name="T22" fmla="*/ 157328 w 480"/>
              <a:gd name="T23" fmla="*/ 43078 h 479"/>
              <a:gd name="T24" fmla="*/ 43431 w 480"/>
              <a:gd name="T25" fmla="*/ 157212 h 479"/>
              <a:gd name="T26" fmla="*/ 27477 w 480"/>
              <a:gd name="T27" fmla="*/ 106140 h 479"/>
              <a:gd name="T28" fmla="*/ 47420 w 480"/>
              <a:gd name="T29" fmla="*/ 165206 h 479"/>
              <a:gd name="T30" fmla="*/ 47420 w 480"/>
              <a:gd name="T31" fmla="*/ 165206 h 479"/>
              <a:gd name="T32" fmla="*/ 106363 w 480"/>
              <a:gd name="T33" fmla="*/ 188743 h 479"/>
              <a:gd name="T34" fmla="*/ 106363 w 480"/>
              <a:gd name="T35" fmla="*/ 188743 h 479"/>
              <a:gd name="T36" fmla="*/ 54954 w 480"/>
              <a:gd name="T37" fmla="*/ 169203 h 479"/>
              <a:gd name="T38" fmla="*/ 168850 w 480"/>
              <a:gd name="T39" fmla="*/ 55069 h 479"/>
              <a:gd name="T40" fmla="*/ 184805 w 480"/>
              <a:gd name="T41" fmla="*/ 106140 h 479"/>
              <a:gd name="T42" fmla="*/ 106363 w 480"/>
              <a:gd name="T43" fmla="*/ 188743 h 47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0" h="479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6"/>
                  <a:pt x="0" y="239"/>
                </a:cubicBezTo>
                <a:cubicBezTo>
                  <a:pt x="0" y="372"/>
                  <a:pt x="107" y="478"/>
                  <a:pt x="240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72" y="0"/>
                  <a:pt x="240" y="0"/>
                </a:cubicBezTo>
                <a:close/>
                <a:moveTo>
                  <a:pt x="364" y="115"/>
                </a:moveTo>
                <a:lnTo>
                  <a:pt x="364" y="115"/>
                </a:lnTo>
                <a:close/>
                <a:moveTo>
                  <a:pt x="62" y="239"/>
                </a:moveTo>
                <a:lnTo>
                  <a:pt x="62" y="239"/>
                </a:lnTo>
                <a:cubicBezTo>
                  <a:pt x="62" y="141"/>
                  <a:pt x="142" y="62"/>
                  <a:pt x="240" y="62"/>
                </a:cubicBezTo>
                <a:cubicBezTo>
                  <a:pt x="284" y="62"/>
                  <a:pt x="319" y="79"/>
                  <a:pt x="355" y="97"/>
                </a:cubicBezTo>
                <a:cubicBezTo>
                  <a:pt x="98" y="354"/>
                  <a:pt x="98" y="354"/>
                  <a:pt x="98" y="354"/>
                </a:cubicBezTo>
                <a:cubicBezTo>
                  <a:pt x="71" y="328"/>
                  <a:pt x="62" y="283"/>
                  <a:pt x="62" y="239"/>
                </a:cubicBezTo>
                <a:close/>
                <a:moveTo>
                  <a:pt x="107" y="372"/>
                </a:moveTo>
                <a:lnTo>
                  <a:pt x="107" y="372"/>
                </a:lnTo>
                <a:close/>
                <a:moveTo>
                  <a:pt x="240" y="425"/>
                </a:moveTo>
                <a:lnTo>
                  <a:pt x="240" y="425"/>
                </a:lnTo>
                <a:cubicBezTo>
                  <a:pt x="195" y="425"/>
                  <a:pt x="160" y="407"/>
                  <a:pt x="124" y="381"/>
                </a:cubicBezTo>
                <a:cubicBezTo>
                  <a:pt x="381" y="124"/>
                  <a:pt x="381" y="124"/>
                  <a:pt x="381" y="124"/>
                </a:cubicBezTo>
                <a:cubicBezTo>
                  <a:pt x="408" y="159"/>
                  <a:pt x="417" y="194"/>
                  <a:pt x="417" y="239"/>
                </a:cubicBezTo>
                <a:cubicBezTo>
                  <a:pt x="417" y="345"/>
                  <a:pt x="337" y="425"/>
                  <a:pt x="240" y="4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0" name="Freeform 14"/>
          <p:cNvSpPr>
            <a:spLocks noChangeArrowheads="1"/>
          </p:cNvSpPr>
          <p:nvPr/>
        </p:nvSpPr>
        <p:spPr bwMode="auto">
          <a:xfrm>
            <a:off x="8315325" y="1039813"/>
            <a:ext cx="185738" cy="185737"/>
          </a:xfrm>
          <a:custGeom>
            <a:avLst/>
            <a:gdLst>
              <a:gd name="T0" fmla="*/ 90647 w 418"/>
              <a:gd name="T1" fmla="*/ 0 h 417"/>
              <a:gd name="T2" fmla="*/ 90647 w 418"/>
              <a:gd name="T3" fmla="*/ 0 h 417"/>
              <a:gd name="T4" fmla="*/ 0 w 418"/>
              <a:gd name="T5" fmla="*/ 90864 h 417"/>
              <a:gd name="T6" fmla="*/ 90647 w 418"/>
              <a:gd name="T7" fmla="*/ 185292 h 417"/>
              <a:gd name="T8" fmla="*/ 185294 w 418"/>
              <a:gd name="T9" fmla="*/ 90864 h 417"/>
              <a:gd name="T10" fmla="*/ 90647 w 418"/>
              <a:gd name="T11" fmla="*/ 0 h 417"/>
              <a:gd name="T12" fmla="*/ 102200 w 418"/>
              <a:gd name="T13" fmla="*/ 102445 h 417"/>
              <a:gd name="T14" fmla="*/ 102200 w 418"/>
              <a:gd name="T15" fmla="*/ 102445 h 417"/>
              <a:gd name="T16" fmla="*/ 102200 w 418"/>
              <a:gd name="T17" fmla="*/ 146095 h 417"/>
              <a:gd name="T18" fmla="*/ 78650 w 418"/>
              <a:gd name="T19" fmla="*/ 146095 h 417"/>
              <a:gd name="T20" fmla="*/ 78650 w 418"/>
              <a:gd name="T21" fmla="*/ 102445 h 417"/>
              <a:gd name="T22" fmla="*/ 35104 w 418"/>
              <a:gd name="T23" fmla="*/ 102445 h 417"/>
              <a:gd name="T24" fmla="*/ 35104 w 418"/>
              <a:gd name="T25" fmla="*/ 78838 h 417"/>
              <a:gd name="T26" fmla="*/ 78650 w 418"/>
              <a:gd name="T27" fmla="*/ 78838 h 417"/>
              <a:gd name="T28" fmla="*/ 78650 w 418"/>
              <a:gd name="T29" fmla="*/ 35188 h 417"/>
              <a:gd name="T30" fmla="*/ 102200 w 418"/>
              <a:gd name="T31" fmla="*/ 35188 h 417"/>
              <a:gd name="T32" fmla="*/ 102200 w 418"/>
              <a:gd name="T33" fmla="*/ 78838 h 417"/>
              <a:gd name="T34" fmla="*/ 145302 w 418"/>
              <a:gd name="T35" fmla="*/ 78838 h 417"/>
              <a:gd name="T36" fmla="*/ 145302 w 418"/>
              <a:gd name="T37" fmla="*/ 102445 h 417"/>
              <a:gd name="T38" fmla="*/ 102200 w 418"/>
              <a:gd name="T39" fmla="*/ 102445 h 4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8" y="0"/>
                  <a:pt x="0" y="88"/>
                  <a:pt x="0" y="204"/>
                </a:cubicBezTo>
                <a:cubicBezTo>
                  <a:pt x="0" y="319"/>
                  <a:pt x="88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230" y="230"/>
                </a:moveTo>
                <a:lnTo>
                  <a:pt x="230" y="230"/>
                </a:lnTo>
                <a:cubicBezTo>
                  <a:pt x="230" y="328"/>
                  <a:pt x="230" y="328"/>
                  <a:pt x="230" y="328"/>
                </a:cubicBezTo>
                <a:cubicBezTo>
                  <a:pt x="177" y="328"/>
                  <a:pt x="177" y="328"/>
                  <a:pt x="177" y="328"/>
                </a:cubicBezTo>
                <a:cubicBezTo>
                  <a:pt x="177" y="230"/>
                  <a:pt x="177" y="230"/>
                  <a:pt x="177" y="230"/>
                </a:cubicBezTo>
                <a:cubicBezTo>
                  <a:pt x="79" y="230"/>
                  <a:pt x="79" y="230"/>
                  <a:pt x="79" y="230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177" y="177"/>
                  <a:pt x="177" y="177"/>
                  <a:pt x="177" y="177"/>
                </a:cubicBezTo>
                <a:cubicBezTo>
                  <a:pt x="177" y="79"/>
                  <a:pt x="177" y="79"/>
                  <a:pt x="177" y="79"/>
                </a:cubicBezTo>
                <a:cubicBezTo>
                  <a:pt x="230" y="79"/>
                  <a:pt x="230" y="79"/>
                  <a:pt x="230" y="79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327" y="177"/>
                  <a:pt x="327" y="177"/>
                  <a:pt x="327" y="177"/>
                </a:cubicBezTo>
                <a:cubicBezTo>
                  <a:pt x="327" y="230"/>
                  <a:pt x="327" y="230"/>
                  <a:pt x="327" y="230"/>
                </a:cubicBezTo>
                <a:lnTo>
                  <a:pt x="230" y="2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1" name="Freeform 43"/>
          <p:cNvSpPr>
            <a:spLocks noChangeArrowheads="1"/>
          </p:cNvSpPr>
          <p:nvPr/>
        </p:nvSpPr>
        <p:spPr bwMode="auto">
          <a:xfrm>
            <a:off x="7569200" y="1079500"/>
            <a:ext cx="165100" cy="169863"/>
          </a:xfrm>
          <a:custGeom>
            <a:avLst/>
            <a:gdLst>
              <a:gd name="T0" fmla="*/ 0 w 373"/>
              <a:gd name="T1" fmla="*/ 0 h 382"/>
              <a:gd name="T2" fmla="*/ 0 w 373"/>
              <a:gd name="T3" fmla="*/ 0 h 382"/>
              <a:gd name="T4" fmla="*/ 0 w 373"/>
              <a:gd name="T5" fmla="*/ 27569 h 382"/>
              <a:gd name="T6" fmla="*/ 141198 w 373"/>
              <a:gd name="T7" fmla="*/ 169418 h 382"/>
              <a:gd name="T8" fmla="*/ 164657 w 373"/>
              <a:gd name="T9" fmla="*/ 169418 h 382"/>
              <a:gd name="T10" fmla="*/ 0 w 373"/>
              <a:gd name="T11" fmla="*/ 0 h 382"/>
              <a:gd name="T12" fmla="*/ 0 w 373"/>
              <a:gd name="T13" fmla="*/ 51137 h 382"/>
              <a:gd name="T14" fmla="*/ 0 w 373"/>
              <a:gd name="T15" fmla="*/ 51137 h 382"/>
              <a:gd name="T16" fmla="*/ 0 w 373"/>
              <a:gd name="T17" fmla="*/ 78706 h 382"/>
              <a:gd name="T18" fmla="*/ 86755 w 373"/>
              <a:gd name="T19" fmla="*/ 169418 h 382"/>
              <a:gd name="T20" fmla="*/ 114198 w 373"/>
              <a:gd name="T21" fmla="*/ 169418 h 382"/>
              <a:gd name="T22" fmla="*/ 0 w 373"/>
              <a:gd name="T23" fmla="*/ 51137 h 382"/>
              <a:gd name="T24" fmla="*/ 23902 w 373"/>
              <a:gd name="T25" fmla="*/ 118282 h 382"/>
              <a:gd name="T26" fmla="*/ 23902 w 373"/>
              <a:gd name="T27" fmla="*/ 118282 h 382"/>
              <a:gd name="T28" fmla="*/ 0 w 373"/>
              <a:gd name="T29" fmla="*/ 141849 h 382"/>
              <a:gd name="T30" fmla="*/ 23902 w 373"/>
              <a:gd name="T31" fmla="*/ 169418 h 382"/>
              <a:gd name="T32" fmla="*/ 47361 w 373"/>
              <a:gd name="T33" fmla="*/ 141849 h 382"/>
              <a:gd name="T34" fmla="*/ 23902 w 373"/>
              <a:gd name="T35" fmla="*/ 118282 h 38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73" h="382">
                <a:moveTo>
                  <a:pt x="0" y="0"/>
                </a:moveTo>
                <a:lnTo>
                  <a:pt x="0" y="0"/>
                </a:lnTo>
                <a:cubicBezTo>
                  <a:pt x="0" y="62"/>
                  <a:pt x="0" y="62"/>
                  <a:pt x="0" y="62"/>
                </a:cubicBezTo>
                <a:cubicBezTo>
                  <a:pt x="178" y="62"/>
                  <a:pt x="319" y="204"/>
                  <a:pt x="319" y="381"/>
                </a:cubicBezTo>
                <a:cubicBezTo>
                  <a:pt x="372" y="381"/>
                  <a:pt x="372" y="381"/>
                  <a:pt x="372" y="381"/>
                </a:cubicBezTo>
                <a:cubicBezTo>
                  <a:pt x="372" y="168"/>
                  <a:pt x="205" y="0"/>
                  <a:pt x="0" y="0"/>
                </a:cubicBezTo>
                <a:close/>
                <a:moveTo>
                  <a:pt x="0" y="115"/>
                </a:moveTo>
                <a:lnTo>
                  <a:pt x="0" y="115"/>
                </a:lnTo>
                <a:cubicBezTo>
                  <a:pt x="0" y="177"/>
                  <a:pt x="0" y="177"/>
                  <a:pt x="0" y="177"/>
                </a:cubicBezTo>
                <a:cubicBezTo>
                  <a:pt x="107" y="177"/>
                  <a:pt x="196" y="266"/>
                  <a:pt x="196" y="381"/>
                </a:cubicBezTo>
                <a:cubicBezTo>
                  <a:pt x="258" y="381"/>
                  <a:pt x="258" y="381"/>
                  <a:pt x="258" y="381"/>
                </a:cubicBezTo>
                <a:cubicBezTo>
                  <a:pt x="258" y="230"/>
                  <a:pt x="142" y="115"/>
                  <a:pt x="0" y="115"/>
                </a:cubicBezTo>
                <a:close/>
                <a:moveTo>
                  <a:pt x="54" y="266"/>
                </a:moveTo>
                <a:lnTo>
                  <a:pt x="54" y="266"/>
                </a:lnTo>
                <a:cubicBezTo>
                  <a:pt x="27" y="266"/>
                  <a:pt x="0" y="293"/>
                  <a:pt x="0" y="319"/>
                </a:cubicBezTo>
                <a:cubicBezTo>
                  <a:pt x="0" y="355"/>
                  <a:pt x="27" y="381"/>
                  <a:pt x="54" y="381"/>
                </a:cubicBezTo>
                <a:cubicBezTo>
                  <a:pt x="89" y="381"/>
                  <a:pt x="107" y="355"/>
                  <a:pt x="107" y="319"/>
                </a:cubicBezTo>
                <a:cubicBezTo>
                  <a:pt x="107" y="293"/>
                  <a:pt x="89" y="266"/>
                  <a:pt x="54" y="2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2" name="Freeform 95"/>
          <p:cNvSpPr>
            <a:spLocks noChangeArrowheads="1"/>
          </p:cNvSpPr>
          <p:nvPr/>
        </p:nvSpPr>
        <p:spPr bwMode="auto">
          <a:xfrm>
            <a:off x="7548563" y="2389188"/>
            <a:ext cx="206375" cy="182562"/>
          </a:xfrm>
          <a:custGeom>
            <a:avLst/>
            <a:gdLst>
              <a:gd name="T0" fmla="*/ 114802 w 462"/>
              <a:gd name="T1" fmla="*/ 0 h 409"/>
              <a:gd name="T2" fmla="*/ 114802 w 462"/>
              <a:gd name="T3" fmla="*/ 0 h 409"/>
              <a:gd name="T4" fmla="*/ 27695 w 462"/>
              <a:gd name="T5" fmla="*/ 91504 h 409"/>
              <a:gd name="T6" fmla="*/ 0 w 462"/>
              <a:gd name="T7" fmla="*/ 91504 h 409"/>
              <a:gd name="T8" fmla="*/ 39756 w 462"/>
              <a:gd name="T9" fmla="*/ 134801 h 409"/>
              <a:gd name="T10" fmla="*/ 79512 w 462"/>
              <a:gd name="T11" fmla="*/ 91504 h 409"/>
              <a:gd name="T12" fmla="*/ 47350 w 462"/>
              <a:gd name="T13" fmla="*/ 91504 h 409"/>
              <a:gd name="T14" fmla="*/ 114802 w 462"/>
              <a:gd name="T15" fmla="*/ 23657 h 409"/>
              <a:gd name="T16" fmla="*/ 185827 w 462"/>
              <a:gd name="T17" fmla="*/ 91504 h 409"/>
              <a:gd name="T18" fmla="*/ 114802 w 462"/>
              <a:gd name="T19" fmla="*/ 162476 h 409"/>
              <a:gd name="T20" fmla="*/ 75492 w 462"/>
              <a:gd name="T21" fmla="*/ 146407 h 409"/>
              <a:gd name="T22" fmla="*/ 59411 w 462"/>
              <a:gd name="T23" fmla="*/ 162476 h 409"/>
              <a:gd name="T24" fmla="*/ 114802 w 462"/>
              <a:gd name="T25" fmla="*/ 182116 h 409"/>
              <a:gd name="T26" fmla="*/ 205928 w 462"/>
              <a:gd name="T27" fmla="*/ 91504 h 409"/>
              <a:gd name="T28" fmla="*/ 114802 w 462"/>
              <a:gd name="T29" fmla="*/ 0 h 409"/>
              <a:gd name="T30" fmla="*/ 107208 w 462"/>
              <a:gd name="T31" fmla="*/ 43743 h 409"/>
              <a:gd name="T32" fmla="*/ 107208 w 462"/>
              <a:gd name="T33" fmla="*/ 43743 h 409"/>
              <a:gd name="T34" fmla="*/ 107208 w 462"/>
              <a:gd name="T35" fmla="*/ 95075 h 409"/>
              <a:gd name="T36" fmla="*/ 142497 w 462"/>
              <a:gd name="T37" fmla="*/ 130784 h 409"/>
              <a:gd name="T38" fmla="*/ 154558 w 462"/>
              <a:gd name="T39" fmla="*/ 118732 h 409"/>
              <a:gd name="T40" fmla="*/ 122842 w 462"/>
              <a:gd name="T41" fmla="*/ 91504 h 409"/>
              <a:gd name="T42" fmla="*/ 122842 w 462"/>
              <a:gd name="T43" fmla="*/ 43743 h 409"/>
              <a:gd name="T44" fmla="*/ 107208 w 462"/>
              <a:gd name="T45" fmla="*/ 43743 h 4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62" h="409">
                <a:moveTo>
                  <a:pt x="257" y="0"/>
                </a:moveTo>
                <a:lnTo>
                  <a:pt x="257" y="0"/>
                </a:lnTo>
                <a:cubicBezTo>
                  <a:pt x="151" y="0"/>
                  <a:pt x="62" y="89"/>
                  <a:pt x="62" y="205"/>
                </a:cubicBezTo>
                <a:cubicBezTo>
                  <a:pt x="0" y="205"/>
                  <a:pt x="0" y="205"/>
                  <a:pt x="0" y="205"/>
                </a:cubicBezTo>
                <a:cubicBezTo>
                  <a:pt x="89" y="302"/>
                  <a:pt x="89" y="302"/>
                  <a:pt x="89" y="302"/>
                </a:cubicBezTo>
                <a:cubicBezTo>
                  <a:pt x="178" y="205"/>
                  <a:pt x="178" y="205"/>
                  <a:pt x="178" y="205"/>
                </a:cubicBezTo>
                <a:cubicBezTo>
                  <a:pt x="106" y="205"/>
                  <a:pt x="106" y="205"/>
                  <a:pt x="106" y="205"/>
                </a:cubicBezTo>
                <a:cubicBezTo>
                  <a:pt x="115" y="124"/>
                  <a:pt x="178" y="53"/>
                  <a:pt x="257" y="53"/>
                </a:cubicBezTo>
                <a:cubicBezTo>
                  <a:pt x="346" y="53"/>
                  <a:pt x="416" y="124"/>
                  <a:pt x="416" y="205"/>
                </a:cubicBezTo>
                <a:cubicBezTo>
                  <a:pt x="416" y="293"/>
                  <a:pt x="346" y="364"/>
                  <a:pt x="257" y="364"/>
                </a:cubicBezTo>
                <a:cubicBezTo>
                  <a:pt x="231" y="364"/>
                  <a:pt x="196" y="346"/>
                  <a:pt x="169" y="328"/>
                </a:cubicBezTo>
                <a:cubicBezTo>
                  <a:pt x="133" y="364"/>
                  <a:pt x="133" y="364"/>
                  <a:pt x="133" y="364"/>
                </a:cubicBezTo>
                <a:cubicBezTo>
                  <a:pt x="169" y="391"/>
                  <a:pt x="213" y="408"/>
                  <a:pt x="257" y="408"/>
                </a:cubicBezTo>
                <a:cubicBezTo>
                  <a:pt x="372" y="408"/>
                  <a:pt x="461" y="319"/>
                  <a:pt x="461" y="205"/>
                </a:cubicBezTo>
                <a:cubicBezTo>
                  <a:pt x="461" y="98"/>
                  <a:pt x="372" y="0"/>
                  <a:pt x="257" y="0"/>
                </a:cubicBezTo>
                <a:close/>
                <a:moveTo>
                  <a:pt x="240" y="98"/>
                </a:moveTo>
                <a:lnTo>
                  <a:pt x="240" y="98"/>
                </a:lnTo>
                <a:cubicBezTo>
                  <a:pt x="240" y="213"/>
                  <a:pt x="240" y="213"/>
                  <a:pt x="240" y="213"/>
                </a:cubicBezTo>
                <a:cubicBezTo>
                  <a:pt x="319" y="293"/>
                  <a:pt x="319" y="293"/>
                  <a:pt x="319" y="293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275" y="205"/>
                  <a:pt x="275" y="205"/>
                  <a:pt x="275" y="205"/>
                </a:cubicBezTo>
                <a:cubicBezTo>
                  <a:pt x="275" y="98"/>
                  <a:pt x="275" y="98"/>
                  <a:pt x="275" y="98"/>
                </a:cubicBezTo>
                <a:lnTo>
                  <a:pt x="24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3" name="Freeform 125"/>
          <p:cNvSpPr>
            <a:spLocks noChangeArrowheads="1"/>
          </p:cNvSpPr>
          <p:nvPr/>
        </p:nvSpPr>
        <p:spPr bwMode="auto">
          <a:xfrm>
            <a:off x="7553325" y="1503363"/>
            <a:ext cx="196850" cy="201612"/>
          </a:xfrm>
          <a:custGeom>
            <a:avLst/>
            <a:gdLst>
              <a:gd name="T0" fmla="*/ 176501 w 445"/>
              <a:gd name="T1" fmla="*/ 0 h 453"/>
              <a:gd name="T2" fmla="*/ 176501 w 445"/>
              <a:gd name="T3" fmla="*/ 0 h 453"/>
              <a:gd name="T4" fmla="*/ 74759 w 445"/>
              <a:gd name="T5" fmla="*/ 0 h 453"/>
              <a:gd name="T6" fmla="*/ 54853 w 445"/>
              <a:gd name="T7" fmla="*/ 23588 h 453"/>
              <a:gd name="T8" fmla="*/ 54853 w 445"/>
              <a:gd name="T9" fmla="*/ 55187 h 453"/>
              <a:gd name="T10" fmla="*/ 74759 w 445"/>
              <a:gd name="T11" fmla="*/ 55187 h 453"/>
              <a:gd name="T12" fmla="*/ 74759 w 445"/>
              <a:gd name="T13" fmla="*/ 23588 h 453"/>
              <a:gd name="T14" fmla="*/ 176501 w 445"/>
              <a:gd name="T15" fmla="*/ 23588 h 453"/>
              <a:gd name="T16" fmla="*/ 176501 w 445"/>
              <a:gd name="T17" fmla="*/ 177579 h 453"/>
              <a:gd name="T18" fmla="*/ 74759 w 445"/>
              <a:gd name="T19" fmla="*/ 177579 h 453"/>
              <a:gd name="T20" fmla="*/ 74759 w 445"/>
              <a:gd name="T21" fmla="*/ 153991 h 453"/>
              <a:gd name="T22" fmla="*/ 54853 w 445"/>
              <a:gd name="T23" fmla="*/ 153991 h 453"/>
              <a:gd name="T24" fmla="*/ 54853 w 445"/>
              <a:gd name="T25" fmla="*/ 177579 h 453"/>
              <a:gd name="T26" fmla="*/ 74759 w 445"/>
              <a:gd name="T27" fmla="*/ 201167 h 453"/>
              <a:gd name="T28" fmla="*/ 176501 w 445"/>
              <a:gd name="T29" fmla="*/ 201167 h 453"/>
              <a:gd name="T30" fmla="*/ 196408 w 445"/>
              <a:gd name="T31" fmla="*/ 177579 h 453"/>
              <a:gd name="T32" fmla="*/ 196408 w 445"/>
              <a:gd name="T33" fmla="*/ 23588 h 453"/>
              <a:gd name="T34" fmla="*/ 176501 w 445"/>
              <a:gd name="T35" fmla="*/ 0 h 453"/>
              <a:gd name="T36" fmla="*/ 98204 w 445"/>
              <a:gd name="T37" fmla="*/ 149985 h 453"/>
              <a:gd name="T38" fmla="*/ 98204 w 445"/>
              <a:gd name="T39" fmla="*/ 149985 h 453"/>
              <a:gd name="T40" fmla="*/ 141113 w 445"/>
              <a:gd name="T41" fmla="*/ 106369 h 453"/>
              <a:gd name="T42" fmla="*/ 98204 w 445"/>
              <a:gd name="T43" fmla="*/ 63198 h 453"/>
              <a:gd name="T44" fmla="*/ 98204 w 445"/>
              <a:gd name="T45" fmla="*/ 90792 h 453"/>
              <a:gd name="T46" fmla="*/ 0 w 445"/>
              <a:gd name="T47" fmla="*/ 90792 h 453"/>
              <a:gd name="T48" fmla="*/ 0 w 445"/>
              <a:gd name="T49" fmla="*/ 122391 h 453"/>
              <a:gd name="T50" fmla="*/ 98204 w 445"/>
              <a:gd name="T51" fmla="*/ 122391 h 453"/>
              <a:gd name="T52" fmla="*/ 98204 w 445"/>
              <a:gd name="T53" fmla="*/ 149985 h 4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45" h="453">
                <a:moveTo>
                  <a:pt x="399" y="0"/>
                </a:moveTo>
                <a:lnTo>
                  <a:pt x="399" y="0"/>
                </a:lnTo>
                <a:cubicBezTo>
                  <a:pt x="169" y="0"/>
                  <a:pt x="169" y="0"/>
                  <a:pt x="169" y="0"/>
                </a:cubicBezTo>
                <a:cubicBezTo>
                  <a:pt x="142" y="0"/>
                  <a:pt x="124" y="27"/>
                  <a:pt x="124" y="53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69" y="124"/>
                  <a:pt x="169" y="124"/>
                  <a:pt x="169" y="124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399" y="53"/>
                  <a:pt x="399" y="53"/>
                  <a:pt x="399" y="53"/>
                </a:cubicBezTo>
                <a:cubicBezTo>
                  <a:pt x="399" y="399"/>
                  <a:pt x="399" y="399"/>
                  <a:pt x="399" y="399"/>
                </a:cubicBezTo>
                <a:cubicBezTo>
                  <a:pt x="169" y="399"/>
                  <a:pt x="169" y="399"/>
                  <a:pt x="169" y="399"/>
                </a:cubicBezTo>
                <a:cubicBezTo>
                  <a:pt x="169" y="346"/>
                  <a:pt x="169" y="346"/>
                  <a:pt x="169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124" y="399"/>
                  <a:pt x="124" y="399"/>
                  <a:pt x="124" y="399"/>
                </a:cubicBezTo>
                <a:cubicBezTo>
                  <a:pt x="124" y="425"/>
                  <a:pt x="142" y="452"/>
                  <a:pt x="169" y="452"/>
                </a:cubicBezTo>
                <a:cubicBezTo>
                  <a:pt x="399" y="452"/>
                  <a:pt x="399" y="452"/>
                  <a:pt x="399" y="452"/>
                </a:cubicBezTo>
                <a:cubicBezTo>
                  <a:pt x="425" y="452"/>
                  <a:pt x="444" y="425"/>
                  <a:pt x="444" y="399"/>
                </a:cubicBezTo>
                <a:cubicBezTo>
                  <a:pt x="444" y="53"/>
                  <a:pt x="444" y="53"/>
                  <a:pt x="444" y="53"/>
                </a:cubicBezTo>
                <a:cubicBezTo>
                  <a:pt x="444" y="27"/>
                  <a:pt x="425" y="0"/>
                  <a:pt x="399" y="0"/>
                </a:cubicBezTo>
                <a:close/>
                <a:moveTo>
                  <a:pt x="222" y="337"/>
                </a:moveTo>
                <a:lnTo>
                  <a:pt x="222" y="337"/>
                </a:lnTo>
                <a:cubicBezTo>
                  <a:pt x="319" y="239"/>
                  <a:pt x="319" y="239"/>
                  <a:pt x="319" y="239"/>
                </a:cubicBezTo>
                <a:cubicBezTo>
                  <a:pt x="222" y="142"/>
                  <a:pt x="222" y="142"/>
                  <a:pt x="222" y="142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75"/>
                  <a:pt x="0" y="275"/>
                  <a:pt x="0" y="275"/>
                </a:cubicBezTo>
                <a:cubicBezTo>
                  <a:pt x="222" y="275"/>
                  <a:pt x="222" y="275"/>
                  <a:pt x="222" y="275"/>
                </a:cubicBezTo>
                <a:lnTo>
                  <a:pt x="222" y="3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4" name="Freeform 128"/>
          <p:cNvSpPr>
            <a:spLocks noChangeArrowheads="1"/>
          </p:cNvSpPr>
          <p:nvPr/>
        </p:nvSpPr>
        <p:spPr bwMode="auto">
          <a:xfrm>
            <a:off x="7105650" y="1060450"/>
            <a:ext cx="212725" cy="209550"/>
          </a:xfrm>
          <a:custGeom>
            <a:avLst/>
            <a:gdLst>
              <a:gd name="T0" fmla="*/ 51072 w 479"/>
              <a:gd name="T1" fmla="*/ 122349 h 471"/>
              <a:gd name="T2" fmla="*/ 51072 w 479"/>
              <a:gd name="T3" fmla="*/ 122349 h 471"/>
              <a:gd name="T4" fmla="*/ 90153 w 479"/>
              <a:gd name="T5" fmla="*/ 161945 h 471"/>
              <a:gd name="T6" fmla="*/ 161209 w 479"/>
              <a:gd name="T7" fmla="*/ 87201 h 471"/>
              <a:gd name="T8" fmla="*/ 121684 w 479"/>
              <a:gd name="T9" fmla="*/ 47605 h 471"/>
              <a:gd name="T10" fmla="*/ 51072 w 479"/>
              <a:gd name="T11" fmla="*/ 122349 h 471"/>
              <a:gd name="T12" fmla="*/ 204731 w 479"/>
              <a:gd name="T13" fmla="*/ 67181 h 471"/>
              <a:gd name="T14" fmla="*/ 204731 w 479"/>
              <a:gd name="T15" fmla="*/ 67181 h 471"/>
              <a:gd name="T16" fmla="*/ 188743 w 479"/>
              <a:gd name="T17" fmla="*/ 51609 h 471"/>
              <a:gd name="T18" fmla="*/ 177197 w 479"/>
              <a:gd name="T19" fmla="*/ 51609 h 471"/>
              <a:gd name="T20" fmla="*/ 157656 w 479"/>
              <a:gd name="T21" fmla="*/ 32033 h 471"/>
              <a:gd name="T22" fmla="*/ 161209 w 479"/>
              <a:gd name="T23" fmla="*/ 20021 h 471"/>
              <a:gd name="T24" fmla="*/ 141669 w 479"/>
              <a:gd name="T25" fmla="*/ 4004 h 471"/>
              <a:gd name="T26" fmla="*/ 126125 w 479"/>
              <a:gd name="T27" fmla="*/ 4004 h 471"/>
              <a:gd name="T28" fmla="*/ 3997 w 479"/>
              <a:gd name="T29" fmla="*/ 126353 h 471"/>
              <a:gd name="T30" fmla="*/ 3997 w 479"/>
              <a:gd name="T31" fmla="*/ 141925 h 471"/>
              <a:gd name="T32" fmla="*/ 23537 w 479"/>
              <a:gd name="T33" fmla="*/ 157941 h 471"/>
              <a:gd name="T34" fmla="*/ 31531 w 479"/>
              <a:gd name="T35" fmla="*/ 154382 h 471"/>
              <a:gd name="T36" fmla="*/ 55069 w 479"/>
              <a:gd name="T37" fmla="*/ 177962 h 471"/>
              <a:gd name="T38" fmla="*/ 51072 w 479"/>
              <a:gd name="T39" fmla="*/ 189529 h 471"/>
              <a:gd name="T40" fmla="*/ 70612 w 479"/>
              <a:gd name="T41" fmla="*/ 205546 h 471"/>
              <a:gd name="T42" fmla="*/ 86600 w 479"/>
              <a:gd name="T43" fmla="*/ 205546 h 471"/>
              <a:gd name="T44" fmla="*/ 204731 w 479"/>
              <a:gd name="T45" fmla="*/ 83197 h 471"/>
              <a:gd name="T46" fmla="*/ 204731 w 479"/>
              <a:gd name="T47" fmla="*/ 67181 h 471"/>
              <a:gd name="T48" fmla="*/ 90153 w 479"/>
              <a:gd name="T49" fmla="*/ 177962 h 471"/>
              <a:gd name="T50" fmla="*/ 90153 w 479"/>
              <a:gd name="T51" fmla="*/ 177962 h 471"/>
              <a:gd name="T52" fmla="*/ 31531 w 479"/>
              <a:gd name="T53" fmla="*/ 122349 h 471"/>
              <a:gd name="T54" fmla="*/ 121684 w 479"/>
              <a:gd name="T55" fmla="*/ 32033 h 471"/>
              <a:gd name="T56" fmla="*/ 177197 w 479"/>
              <a:gd name="T57" fmla="*/ 87201 h 471"/>
              <a:gd name="T58" fmla="*/ 90153 w 479"/>
              <a:gd name="T59" fmla="*/ 177962 h 47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79" h="471">
                <a:moveTo>
                  <a:pt x="115" y="275"/>
                </a:moveTo>
                <a:lnTo>
                  <a:pt x="115" y="275"/>
                </a:lnTo>
                <a:cubicBezTo>
                  <a:pt x="203" y="364"/>
                  <a:pt x="203" y="364"/>
                  <a:pt x="203" y="364"/>
                </a:cubicBezTo>
                <a:cubicBezTo>
                  <a:pt x="363" y="196"/>
                  <a:pt x="363" y="196"/>
                  <a:pt x="363" y="196"/>
                </a:cubicBezTo>
                <a:cubicBezTo>
                  <a:pt x="274" y="107"/>
                  <a:pt x="274" y="107"/>
                  <a:pt x="274" y="107"/>
                </a:cubicBezTo>
                <a:lnTo>
                  <a:pt x="115" y="275"/>
                </a:lnTo>
                <a:close/>
                <a:moveTo>
                  <a:pt x="461" y="151"/>
                </a:moveTo>
                <a:lnTo>
                  <a:pt x="461" y="151"/>
                </a:lnTo>
                <a:cubicBezTo>
                  <a:pt x="425" y="116"/>
                  <a:pt x="425" y="116"/>
                  <a:pt x="425" y="116"/>
                </a:cubicBezTo>
                <a:cubicBezTo>
                  <a:pt x="416" y="116"/>
                  <a:pt x="408" y="116"/>
                  <a:pt x="399" y="116"/>
                </a:cubicBezTo>
                <a:cubicBezTo>
                  <a:pt x="372" y="116"/>
                  <a:pt x="355" y="98"/>
                  <a:pt x="355" y="72"/>
                </a:cubicBezTo>
                <a:cubicBezTo>
                  <a:pt x="355" y="63"/>
                  <a:pt x="355" y="54"/>
                  <a:pt x="363" y="45"/>
                </a:cubicBezTo>
                <a:cubicBezTo>
                  <a:pt x="319" y="9"/>
                  <a:pt x="319" y="9"/>
                  <a:pt x="319" y="9"/>
                </a:cubicBezTo>
                <a:cubicBezTo>
                  <a:pt x="310" y="0"/>
                  <a:pt x="293" y="0"/>
                  <a:pt x="284" y="9"/>
                </a:cubicBezTo>
                <a:cubicBezTo>
                  <a:pt x="9" y="284"/>
                  <a:pt x="9" y="284"/>
                  <a:pt x="9" y="284"/>
                </a:cubicBezTo>
                <a:cubicBezTo>
                  <a:pt x="0" y="293"/>
                  <a:pt x="0" y="311"/>
                  <a:pt x="9" y="319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53" y="347"/>
                  <a:pt x="62" y="347"/>
                  <a:pt x="71" y="347"/>
                </a:cubicBezTo>
                <a:cubicBezTo>
                  <a:pt x="106" y="347"/>
                  <a:pt x="124" y="373"/>
                  <a:pt x="124" y="400"/>
                </a:cubicBezTo>
                <a:cubicBezTo>
                  <a:pt x="124" y="409"/>
                  <a:pt x="124" y="417"/>
                  <a:pt x="115" y="426"/>
                </a:cubicBezTo>
                <a:cubicBezTo>
                  <a:pt x="159" y="462"/>
                  <a:pt x="159" y="462"/>
                  <a:pt x="159" y="462"/>
                </a:cubicBezTo>
                <a:cubicBezTo>
                  <a:pt x="168" y="470"/>
                  <a:pt x="186" y="470"/>
                  <a:pt x="195" y="462"/>
                </a:cubicBezTo>
                <a:cubicBezTo>
                  <a:pt x="461" y="187"/>
                  <a:pt x="461" y="187"/>
                  <a:pt x="461" y="187"/>
                </a:cubicBezTo>
                <a:cubicBezTo>
                  <a:pt x="478" y="178"/>
                  <a:pt x="478" y="160"/>
                  <a:pt x="461" y="151"/>
                </a:cubicBezTo>
                <a:close/>
                <a:moveTo>
                  <a:pt x="203" y="400"/>
                </a:moveTo>
                <a:lnTo>
                  <a:pt x="203" y="400"/>
                </a:lnTo>
                <a:cubicBezTo>
                  <a:pt x="71" y="275"/>
                  <a:pt x="71" y="275"/>
                  <a:pt x="71" y="275"/>
                </a:cubicBezTo>
                <a:cubicBezTo>
                  <a:pt x="274" y="72"/>
                  <a:pt x="274" y="72"/>
                  <a:pt x="274" y="72"/>
                </a:cubicBezTo>
                <a:cubicBezTo>
                  <a:pt x="399" y="196"/>
                  <a:pt x="399" y="196"/>
                  <a:pt x="399" y="196"/>
                </a:cubicBezTo>
                <a:lnTo>
                  <a:pt x="203" y="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5" name="Freeform 130"/>
          <p:cNvSpPr>
            <a:spLocks noChangeArrowheads="1"/>
          </p:cNvSpPr>
          <p:nvPr/>
        </p:nvSpPr>
        <p:spPr bwMode="auto">
          <a:xfrm>
            <a:off x="7893050" y="1100138"/>
            <a:ext cx="198438" cy="131762"/>
          </a:xfrm>
          <a:custGeom>
            <a:avLst/>
            <a:gdLst>
              <a:gd name="T0" fmla="*/ 185506 w 445"/>
              <a:gd name="T1" fmla="*/ 0 h 302"/>
              <a:gd name="T2" fmla="*/ 185506 w 445"/>
              <a:gd name="T3" fmla="*/ 0 h 302"/>
              <a:gd name="T4" fmla="*/ 86956 w 445"/>
              <a:gd name="T5" fmla="*/ 0 h 302"/>
              <a:gd name="T6" fmla="*/ 86956 w 445"/>
              <a:gd name="T7" fmla="*/ 53665 h 302"/>
              <a:gd name="T8" fmla="*/ 197992 w 445"/>
              <a:gd name="T9" fmla="*/ 53665 h 302"/>
              <a:gd name="T10" fmla="*/ 197992 w 445"/>
              <a:gd name="T11" fmla="*/ 11344 h 302"/>
              <a:gd name="T12" fmla="*/ 185506 w 445"/>
              <a:gd name="T13" fmla="*/ 0 h 302"/>
              <a:gd name="T14" fmla="*/ 0 w 445"/>
              <a:gd name="T15" fmla="*/ 119546 h 302"/>
              <a:gd name="T16" fmla="*/ 0 w 445"/>
              <a:gd name="T17" fmla="*/ 119546 h 302"/>
              <a:gd name="T18" fmla="*/ 8027 w 445"/>
              <a:gd name="T19" fmla="*/ 131326 h 302"/>
              <a:gd name="T20" fmla="*/ 67335 w 445"/>
              <a:gd name="T21" fmla="*/ 131326 h 302"/>
              <a:gd name="T22" fmla="*/ 67335 w 445"/>
              <a:gd name="T23" fmla="*/ 76788 h 302"/>
              <a:gd name="T24" fmla="*/ 0 w 445"/>
              <a:gd name="T25" fmla="*/ 76788 h 302"/>
              <a:gd name="T26" fmla="*/ 0 w 445"/>
              <a:gd name="T27" fmla="*/ 119546 h 302"/>
              <a:gd name="T28" fmla="*/ 86956 w 445"/>
              <a:gd name="T29" fmla="*/ 131326 h 302"/>
              <a:gd name="T30" fmla="*/ 86956 w 445"/>
              <a:gd name="T31" fmla="*/ 131326 h 302"/>
              <a:gd name="T32" fmla="*/ 185506 w 445"/>
              <a:gd name="T33" fmla="*/ 131326 h 302"/>
              <a:gd name="T34" fmla="*/ 197992 w 445"/>
              <a:gd name="T35" fmla="*/ 119546 h 302"/>
              <a:gd name="T36" fmla="*/ 197992 w 445"/>
              <a:gd name="T37" fmla="*/ 76788 h 302"/>
              <a:gd name="T38" fmla="*/ 86956 w 445"/>
              <a:gd name="T39" fmla="*/ 76788 h 302"/>
              <a:gd name="T40" fmla="*/ 86956 w 445"/>
              <a:gd name="T41" fmla="*/ 131326 h 302"/>
              <a:gd name="T42" fmla="*/ 0 w 445"/>
              <a:gd name="T43" fmla="*/ 11344 h 302"/>
              <a:gd name="T44" fmla="*/ 0 w 445"/>
              <a:gd name="T45" fmla="*/ 11344 h 302"/>
              <a:gd name="T46" fmla="*/ 0 w 445"/>
              <a:gd name="T47" fmla="*/ 53665 h 302"/>
              <a:gd name="T48" fmla="*/ 67335 w 445"/>
              <a:gd name="T49" fmla="*/ 53665 h 302"/>
              <a:gd name="T50" fmla="*/ 67335 w 445"/>
              <a:gd name="T51" fmla="*/ 0 h 302"/>
              <a:gd name="T52" fmla="*/ 8027 w 445"/>
              <a:gd name="T53" fmla="*/ 0 h 302"/>
              <a:gd name="T54" fmla="*/ 0 w 445"/>
              <a:gd name="T55" fmla="*/ 11344 h 30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45" h="302">
                <a:moveTo>
                  <a:pt x="416" y="0"/>
                </a:moveTo>
                <a:lnTo>
                  <a:pt x="416" y="0"/>
                </a:lnTo>
                <a:cubicBezTo>
                  <a:pt x="195" y="0"/>
                  <a:pt x="195" y="0"/>
                  <a:pt x="195" y="0"/>
                </a:cubicBezTo>
                <a:cubicBezTo>
                  <a:pt x="195" y="123"/>
                  <a:pt x="195" y="123"/>
                  <a:pt x="195" y="123"/>
                </a:cubicBezTo>
                <a:cubicBezTo>
                  <a:pt x="444" y="123"/>
                  <a:pt x="444" y="123"/>
                  <a:pt x="444" y="123"/>
                </a:cubicBezTo>
                <a:cubicBezTo>
                  <a:pt x="444" y="26"/>
                  <a:pt x="444" y="26"/>
                  <a:pt x="444" y="26"/>
                </a:cubicBezTo>
                <a:cubicBezTo>
                  <a:pt x="444" y="17"/>
                  <a:pt x="434" y="0"/>
                  <a:pt x="416" y="0"/>
                </a:cubicBezTo>
                <a:close/>
                <a:moveTo>
                  <a:pt x="0" y="274"/>
                </a:moveTo>
                <a:lnTo>
                  <a:pt x="0" y="274"/>
                </a:lnTo>
                <a:cubicBezTo>
                  <a:pt x="0" y="292"/>
                  <a:pt x="0" y="301"/>
                  <a:pt x="18" y="301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176"/>
                  <a:pt x="151" y="176"/>
                  <a:pt x="151" y="176"/>
                </a:cubicBezTo>
                <a:cubicBezTo>
                  <a:pt x="0" y="176"/>
                  <a:pt x="0" y="176"/>
                  <a:pt x="0" y="176"/>
                </a:cubicBezTo>
                <a:lnTo>
                  <a:pt x="0" y="274"/>
                </a:lnTo>
                <a:close/>
                <a:moveTo>
                  <a:pt x="195" y="301"/>
                </a:moveTo>
                <a:lnTo>
                  <a:pt x="195" y="301"/>
                </a:lnTo>
                <a:cubicBezTo>
                  <a:pt x="416" y="301"/>
                  <a:pt x="416" y="301"/>
                  <a:pt x="416" y="301"/>
                </a:cubicBezTo>
                <a:cubicBezTo>
                  <a:pt x="434" y="301"/>
                  <a:pt x="444" y="292"/>
                  <a:pt x="444" y="274"/>
                </a:cubicBezTo>
                <a:cubicBezTo>
                  <a:pt x="444" y="176"/>
                  <a:pt x="444" y="176"/>
                  <a:pt x="444" y="176"/>
                </a:cubicBezTo>
                <a:cubicBezTo>
                  <a:pt x="195" y="176"/>
                  <a:pt x="195" y="176"/>
                  <a:pt x="195" y="176"/>
                </a:cubicBezTo>
                <a:lnTo>
                  <a:pt x="195" y="30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123"/>
                  <a:pt x="0" y="123"/>
                  <a:pt x="0" y="123"/>
                </a:cubicBezTo>
                <a:cubicBezTo>
                  <a:pt x="151" y="123"/>
                  <a:pt x="151" y="123"/>
                  <a:pt x="151" y="123"/>
                </a:cubicBezTo>
                <a:cubicBezTo>
                  <a:pt x="151" y="0"/>
                  <a:pt x="151" y="0"/>
                  <a:pt x="15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17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6" name="Freeform 138"/>
          <p:cNvSpPr>
            <a:spLocks noChangeArrowheads="1"/>
          </p:cNvSpPr>
          <p:nvPr/>
        </p:nvSpPr>
        <p:spPr bwMode="auto">
          <a:xfrm>
            <a:off x="7105650" y="2844800"/>
            <a:ext cx="212725" cy="152400"/>
          </a:xfrm>
          <a:custGeom>
            <a:avLst/>
            <a:gdLst>
              <a:gd name="T0" fmla="*/ 212281 w 479"/>
              <a:gd name="T1" fmla="*/ 19380 h 346"/>
              <a:gd name="T2" fmla="*/ 212281 w 479"/>
              <a:gd name="T3" fmla="*/ 19380 h 346"/>
              <a:gd name="T4" fmla="*/ 212281 w 479"/>
              <a:gd name="T5" fmla="*/ 7488 h 346"/>
              <a:gd name="T6" fmla="*/ 204731 w 479"/>
              <a:gd name="T7" fmla="*/ 0 h 346"/>
              <a:gd name="T8" fmla="*/ 7994 w 479"/>
              <a:gd name="T9" fmla="*/ 0 h 346"/>
              <a:gd name="T10" fmla="*/ 0 w 479"/>
              <a:gd name="T11" fmla="*/ 7488 h 346"/>
              <a:gd name="T12" fmla="*/ 0 w 479"/>
              <a:gd name="T13" fmla="*/ 19380 h 346"/>
              <a:gd name="T14" fmla="*/ 19541 w 479"/>
              <a:gd name="T15" fmla="*/ 19380 h 346"/>
              <a:gd name="T16" fmla="*/ 19541 w 479"/>
              <a:gd name="T17" fmla="*/ 42725 h 346"/>
              <a:gd name="T18" fmla="*/ 0 w 479"/>
              <a:gd name="T19" fmla="*/ 42725 h 346"/>
              <a:gd name="T20" fmla="*/ 0 w 479"/>
              <a:gd name="T21" fmla="*/ 66069 h 346"/>
              <a:gd name="T22" fmla="*/ 19541 w 479"/>
              <a:gd name="T23" fmla="*/ 66069 h 346"/>
              <a:gd name="T24" fmla="*/ 19541 w 479"/>
              <a:gd name="T25" fmla="*/ 85450 h 346"/>
              <a:gd name="T26" fmla="*/ 0 w 479"/>
              <a:gd name="T27" fmla="*/ 85450 h 346"/>
              <a:gd name="T28" fmla="*/ 0 w 479"/>
              <a:gd name="T29" fmla="*/ 108794 h 346"/>
              <a:gd name="T30" fmla="*/ 19541 w 479"/>
              <a:gd name="T31" fmla="*/ 108794 h 346"/>
              <a:gd name="T32" fmla="*/ 19541 w 479"/>
              <a:gd name="T33" fmla="*/ 128615 h 346"/>
              <a:gd name="T34" fmla="*/ 0 w 479"/>
              <a:gd name="T35" fmla="*/ 128615 h 346"/>
              <a:gd name="T36" fmla="*/ 0 w 479"/>
              <a:gd name="T37" fmla="*/ 144472 h 346"/>
              <a:gd name="T38" fmla="*/ 7994 w 479"/>
              <a:gd name="T39" fmla="*/ 151960 h 346"/>
              <a:gd name="T40" fmla="*/ 204731 w 479"/>
              <a:gd name="T41" fmla="*/ 151960 h 346"/>
              <a:gd name="T42" fmla="*/ 212281 w 479"/>
              <a:gd name="T43" fmla="*/ 144472 h 346"/>
              <a:gd name="T44" fmla="*/ 212281 w 479"/>
              <a:gd name="T45" fmla="*/ 128615 h 346"/>
              <a:gd name="T46" fmla="*/ 192740 w 479"/>
              <a:gd name="T47" fmla="*/ 128615 h 346"/>
              <a:gd name="T48" fmla="*/ 192740 w 479"/>
              <a:gd name="T49" fmla="*/ 108794 h 346"/>
              <a:gd name="T50" fmla="*/ 212281 w 479"/>
              <a:gd name="T51" fmla="*/ 108794 h 346"/>
              <a:gd name="T52" fmla="*/ 212281 w 479"/>
              <a:gd name="T53" fmla="*/ 85450 h 346"/>
              <a:gd name="T54" fmla="*/ 192740 w 479"/>
              <a:gd name="T55" fmla="*/ 85450 h 346"/>
              <a:gd name="T56" fmla="*/ 192740 w 479"/>
              <a:gd name="T57" fmla="*/ 66069 h 346"/>
              <a:gd name="T58" fmla="*/ 212281 w 479"/>
              <a:gd name="T59" fmla="*/ 66069 h 346"/>
              <a:gd name="T60" fmla="*/ 212281 w 479"/>
              <a:gd name="T61" fmla="*/ 42725 h 346"/>
              <a:gd name="T62" fmla="*/ 192740 w 479"/>
              <a:gd name="T63" fmla="*/ 42725 h 346"/>
              <a:gd name="T64" fmla="*/ 192740 w 479"/>
              <a:gd name="T65" fmla="*/ 19380 h 346"/>
              <a:gd name="T66" fmla="*/ 212281 w 479"/>
              <a:gd name="T67" fmla="*/ 19380 h 346"/>
              <a:gd name="T68" fmla="*/ 82603 w 479"/>
              <a:gd name="T69" fmla="*/ 108794 h 346"/>
              <a:gd name="T70" fmla="*/ 82603 w 479"/>
              <a:gd name="T71" fmla="*/ 108794 h 346"/>
              <a:gd name="T72" fmla="*/ 82603 w 479"/>
              <a:gd name="T73" fmla="*/ 42725 h 346"/>
              <a:gd name="T74" fmla="*/ 137672 w 479"/>
              <a:gd name="T75" fmla="*/ 73998 h 346"/>
              <a:gd name="T76" fmla="*/ 82603 w 479"/>
              <a:gd name="T77" fmla="*/ 108794 h 34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79" h="346">
                <a:moveTo>
                  <a:pt x="478" y="44"/>
                </a:moveTo>
                <a:lnTo>
                  <a:pt x="478" y="44"/>
                </a:lnTo>
                <a:cubicBezTo>
                  <a:pt x="478" y="17"/>
                  <a:pt x="478" y="17"/>
                  <a:pt x="478" y="17"/>
                </a:cubicBezTo>
                <a:cubicBezTo>
                  <a:pt x="478" y="9"/>
                  <a:pt x="469" y="0"/>
                  <a:pt x="46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9" y="0"/>
                  <a:pt x="0" y="9"/>
                  <a:pt x="0" y="17"/>
                </a:cubicBez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97"/>
                  <a:pt x="44" y="97"/>
                  <a:pt x="44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50"/>
                  <a:pt x="0" y="150"/>
                  <a:pt x="0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4" y="194"/>
                  <a:pt x="44" y="194"/>
                  <a:pt x="44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247"/>
                  <a:pt x="0" y="247"/>
                  <a:pt x="0" y="247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4" y="292"/>
                  <a:pt x="44" y="292"/>
                  <a:pt x="44" y="292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8"/>
                  <a:pt x="0" y="328"/>
                  <a:pt x="0" y="328"/>
                </a:cubicBezTo>
                <a:cubicBezTo>
                  <a:pt x="0" y="337"/>
                  <a:pt x="9" y="345"/>
                  <a:pt x="18" y="345"/>
                </a:cubicBezTo>
                <a:cubicBezTo>
                  <a:pt x="461" y="345"/>
                  <a:pt x="461" y="345"/>
                  <a:pt x="461" y="345"/>
                </a:cubicBezTo>
                <a:cubicBezTo>
                  <a:pt x="469" y="345"/>
                  <a:pt x="478" y="337"/>
                  <a:pt x="478" y="328"/>
                </a:cubicBezTo>
                <a:cubicBezTo>
                  <a:pt x="478" y="292"/>
                  <a:pt x="478" y="292"/>
                  <a:pt x="478" y="292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434" y="247"/>
                  <a:pt x="434" y="247"/>
                  <a:pt x="434" y="247"/>
                </a:cubicBezTo>
                <a:cubicBezTo>
                  <a:pt x="478" y="247"/>
                  <a:pt x="478" y="247"/>
                  <a:pt x="478" y="247"/>
                </a:cubicBezTo>
                <a:cubicBezTo>
                  <a:pt x="478" y="194"/>
                  <a:pt x="478" y="194"/>
                  <a:pt x="478" y="194"/>
                </a:cubicBezTo>
                <a:cubicBezTo>
                  <a:pt x="434" y="194"/>
                  <a:pt x="434" y="194"/>
                  <a:pt x="434" y="194"/>
                </a:cubicBezTo>
                <a:cubicBezTo>
                  <a:pt x="434" y="150"/>
                  <a:pt x="434" y="150"/>
                  <a:pt x="434" y="150"/>
                </a:cubicBezTo>
                <a:cubicBezTo>
                  <a:pt x="478" y="150"/>
                  <a:pt x="478" y="150"/>
                  <a:pt x="478" y="150"/>
                </a:cubicBezTo>
                <a:cubicBezTo>
                  <a:pt x="478" y="97"/>
                  <a:pt x="478" y="97"/>
                  <a:pt x="478" y="97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4" y="44"/>
                  <a:pt x="434" y="44"/>
                  <a:pt x="434" y="44"/>
                </a:cubicBezTo>
                <a:lnTo>
                  <a:pt x="478" y="44"/>
                </a:lnTo>
                <a:close/>
                <a:moveTo>
                  <a:pt x="186" y="247"/>
                </a:moveTo>
                <a:lnTo>
                  <a:pt x="186" y="247"/>
                </a:lnTo>
                <a:cubicBezTo>
                  <a:pt x="186" y="97"/>
                  <a:pt x="186" y="97"/>
                  <a:pt x="186" y="97"/>
                </a:cubicBezTo>
                <a:cubicBezTo>
                  <a:pt x="310" y="168"/>
                  <a:pt x="310" y="168"/>
                  <a:pt x="310" y="168"/>
                </a:cubicBezTo>
                <a:lnTo>
                  <a:pt x="186" y="2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7" name="Freeform 140"/>
          <p:cNvSpPr>
            <a:spLocks noChangeArrowheads="1"/>
          </p:cNvSpPr>
          <p:nvPr/>
        </p:nvSpPr>
        <p:spPr bwMode="auto">
          <a:xfrm>
            <a:off x="7572375" y="2820988"/>
            <a:ext cx="158750" cy="201612"/>
          </a:xfrm>
          <a:custGeom>
            <a:avLst/>
            <a:gdLst>
              <a:gd name="T0" fmla="*/ 134670 w 356"/>
              <a:gd name="T1" fmla="*/ 0 h 453"/>
              <a:gd name="T2" fmla="*/ 134670 w 356"/>
              <a:gd name="T3" fmla="*/ 0 h 453"/>
              <a:gd name="T4" fmla="*/ 23634 w 356"/>
              <a:gd name="T5" fmla="*/ 0 h 453"/>
              <a:gd name="T6" fmla="*/ 0 w 356"/>
              <a:gd name="T7" fmla="*/ 24033 h 453"/>
              <a:gd name="T8" fmla="*/ 0 w 356"/>
              <a:gd name="T9" fmla="*/ 177579 h 453"/>
              <a:gd name="T10" fmla="*/ 23634 w 356"/>
              <a:gd name="T11" fmla="*/ 201167 h 453"/>
              <a:gd name="T12" fmla="*/ 134670 w 356"/>
              <a:gd name="T13" fmla="*/ 201167 h 453"/>
              <a:gd name="T14" fmla="*/ 158304 w 356"/>
              <a:gd name="T15" fmla="*/ 177579 h 453"/>
              <a:gd name="T16" fmla="*/ 158304 w 356"/>
              <a:gd name="T17" fmla="*/ 24033 h 453"/>
              <a:gd name="T18" fmla="*/ 134670 w 356"/>
              <a:gd name="T19" fmla="*/ 0 h 453"/>
              <a:gd name="T20" fmla="*/ 111036 w 356"/>
              <a:gd name="T21" fmla="*/ 106369 h 453"/>
              <a:gd name="T22" fmla="*/ 111036 w 356"/>
              <a:gd name="T23" fmla="*/ 106369 h 453"/>
              <a:gd name="T24" fmla="*/ 107022 w 356"/>
              <a:gd name="T25" fmla="*/ 106369 h 453"/>
              <a:gd name="T26" fmla="*/ 90969 w 356"/>
              <a:gd name="T27" fmla="*/ 79221 h 453"/>
              <a:gd name="T28" fmla="*/ 90969 w 356"/>
              <a:gd name="T29" fmla="*/ 133963 h 453"/>
              <a:gd name="T30" fmla="*/ 71348 w 356"/>
              <a:gd name="T31" fmla="*/ 157551 h 453"/>
              <a:gd name="T32" fmla="*/ 39688 w 356"/>
              <a:gd name="T33" fmla="*/ 150430 h 453"/>
              <a:gd name="T34" fmla="*/ 59308 w 356"/>
              <a:gd name="T35" fmla="*/ 122391 h 453"/>
              <a:gd name="T36" fmla="*/ 79375 w 356"/>
              <a:gd name="T37" fmla="*/ 122391 h 453"/>
              <a:gd name="T38" fmla="*/ 79375 w 356"/>
              <a:gd name="T39" fmla="*/ 43616 h 453"/>
              <a:gd name="T40" fmla="*/ 90969 w 356"/>
              <a:gd name="T41" fmla="*/ 43616 h 453"/>
              <a:gd name="T42" fmla="*/ 111036 w 356"/>
              <a:gd name="T43" fmla="*/ 106369 h 4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240" y="248"/>
                  <a:pt x="240" y="239"/>
                  <a:pt x="240" y="239"/>
                </a:cubicBezTo>
                <a:cubicBezTo>
                  <a:pt x="240" y="222"/>
                  <a:pt x="240" y="186"/>
                  <a:pt x="204" y="178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329"/>
                  <a:pt x="196" y="346"/>
                  <a:pt x="160" y="354"/>
                </a:cubicBezTo>
                <a:cubicBezTo>
                  <a:pt x="133" y="364"/>
                  <a:pt x="98" y="354"/>
                  <a:pt x="89" y="338"/>
                </a:cubicBezTo>
                <a:cubicBezTo>
                  <a:pt x="89" y="310"/>
                  <a:pt x="107" y="284"/>
                  <a:pt x="133" y="275"/>
                </a:cubicBezTo>
                <a:cubicBezTo>
                  <a:pt x="143" y="275"/>
                  <a:pt x="160" y="275"/>
                  <a:pt x="178" y="275"/>
                </a:cubicBezTo>
                <a:cubicBezTo>
                  <a:pt x="178" y="98"/>
                  <a:pt x="178" y="98"/>
                  <a:pt x="178" y="98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204" y="125"/>
                  <a:pt x="293" y="169"/>
                  <a:pt x="249" y="2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8" name="Freeform 150"/>
          <p:cNvSpPr>
            <a:spLocks noChangeArrowheads="1"/>
          </p:cNvSpPr>
          <p:nvPr/>
        </p:nvSpPr>
        <p:spPr bwMode="auto">
          <a:xfrm>
            <a:off x="7113588" y="1503363"/>
            <a:ext cx="196850" cy="201612"/>
          </a:xfrm>
          <a:custGeom>
            <a:avLst/>
            <a:gdLst>
              <a:gd name="T0" fmla="*/ 109509 w 444"/>
              <a:gd name="T1" fmla="*/ 177579 h 453"/>
              <a:gd name="T2" fmla="*/ 109509 w 444"/>
              <a:gd name="T3" fmla="*/ 177579 h 453"/>
              <a:gd name="T4" fmla="*/ 19508 w 444"/>
              <a:gd name="T5" fmla="*/ 177579 h 453"/>
              <a:gd name="T6" fmla="*/ 19508 w 444"/>
              <a:gd name="T7" fmla="*/ 23588 h 453"/>
              <a:gd name="T8" fmla="*/ 109509 w 444"/>
              <a:gd name="T9" fmla="*/ 23588 h 453"/>
              <a:gd name="T10" fmla="*/ 109509 w 444"/>
              <a:gd name="T11" fmla="*/ 55187 h 453"/>
              <a:gd name="T12" fmla="*/ 129460 w 444"/>
              <a:gd name="T13" fmla="*/ 55187 h 453"/>
              <a:gd name="T14" fmla="*/ 129460 w 444"/>
              <a:gd name="T15" fmla="*/ 23588 h 453"/>
              <a:gd name="T16" fmla="*/ 109509 w 444"/>
              <a:gd name="T17" fmla="*/ 0 h 453"/>
              <a:gd name="T18" fmla="*/ 19508 w 444"/>
              <a:gd name="T19" fmla="*/ 0 h 453"/>
              <a:gd name="T20" fmla="*/ 0 w 444"/>
              <a:gd name="T21" fmla="*/ 23588 h 453"/>
              <a:gd name="T22" fmla="*/ 0 w 444"/>
              <a:gd name="T23" fmla="*/ 177579 h 453"/>
              <a:gd name="T24" fmla="*/ 19508 w 444"/>
              <a:gd name="T25" fmla="*/ 201167 h 453"/>
              <a:gd name="T26" fmla="*/ 109509 w 444"/>
              <a:gd name="T27" fmla="*/ 201167 h 453"/>
              <a:gd name="T28" fmla="*/ 129460 w 444"/>
              <a:gd name="T29" fmla="*/ 177579 h 453"/>
              <a:gd name="T30" fmla="*/ 129460 w 444"/>
              <a:gd name="T31" fmla="*/ 153991 h 453"/>
              <a:gd name="T32" fmla="*/ 109509 w 444"/>
              <a:gd name="T33" fmla="*/ 153991 h 453"/>
              <a:gd name="T34" fmla="*/ 109509 w 444"/>
              <a:gd name="T35" fmla="*/ 177579 h 453"/>
              <a:gd name="T36" fmla="*/ 196407 w 444"/>
              <a:gd name="T37" fmla="*/ 106369 h 453"/>
              <a:gd name="T38" fmla="*/ 196407 w 444"/>
              <a:gd name="T39" fmla="*/ 106369 h 453"/>
              <a:gd name="T40" fmla="*/ 152958 w 444"/>
              <a:gd name="T41" fmla="*/ 63198 h 453"/>
              <a:gd name="T42" fmla="*/ 152958 w 444"/>
              <a:gd name="T43" fmla="*/ 90792 h 453"/>
              <a:gd name="T44" fmla="*/ 54976 w 444"/>
              <a:gd name="T45" fmla="*/ 90792 h 453"/>
              <a:gd name="T46" fmla="*/ 54976 w 444"/>
              <a:gd name="T47" fmla="*/ 122391 h 453"/>
              <a:gd name="T48" fmla="*/ 152958 w 444"/>
              <a:gd name="T49" fmla="*/ 122391 h 453"/>
              <a:gd name="T50" fmla="*/ 152958 w 444"/>
              <a:gd name="T51" fmla="*/ 149985 h 453"/>
              <a:gd name="T52" fmla="*/ 196407 w 444"/>
              <a:gd name="T53" fmla="*/ 106369 h 4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44" h="453">
                <a:moveTo>
                  <a:pt x="247" y="399"/>
                </a:moveTo>
                <a:lnTo>
                  <a:pt x="247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247" y="53"/>
                  <a:pt x="247" y="53"/>
                  <a:pt x="247" y="53"/>
                </a:cubicBezTo>
                <a:cubicBezTo>
                  <a:pt x="247" y="124"/>
                  <a:pt x="247" y="124"/>
                  <a:pt x="247" y="124"/>
                </a:cubicBezTo>
                <a:cubicBezTo>
                  <a:pt x="292" y="124"/>
                  <a:pt x="292" y="124"/>
                  <a:pt x="292" y="124"/>
                </a:cubicBezTo>
                <a:cubicBezTo>
                  <a:pt x="292" y="53"/>
                  <a:pt x="292" y="53"/>
                  <a:pt x="292" y="53"/>
                </a:cubicBezTo>
                <a:cubicBezTo>
                  <a:pt x="292" y="27"/>
                  <a:pt x="275" y="0"/>
                  <a:pt x="2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52"/>
                  <a:pt x="44" y="452"/>
                </a:cubicBezTo>
                <a:cubicBezTo>
                  <a:pt x="247" y="452"/>
                  <a:pt x="247" y="452"/>
                  <a:pt x="247" y="452"/>
                </a:cubicBezTo>
                <a:cubicBezTo>
                  <a:pt x="275" y="452"/>
                  <a:pt x="292" y="425"/>
                  <a:pt x="292" y="399"/>
                </a:cubicBezTo>
                <a:cubicBezTo>
                  <a:pt x="292" y="346"/>
                  <a:pt x="292" y="346"/>
                  <a:pt x="292" y="346"/>
                </a:cubicBezTo>
                <a:cubicBezTo>
                  <a:pt x="247" y="346"/>
                  <a:pt x="247" y="346"/>
                  <a:pt x="247" y="346"/>
                </a:cubicBezTo>
                <a:lnTo>
                  <a:pt x="247" y="399"/>
                </a:lnTo>
                <a:close/>
                <a:moveTo>
                  <a:pt x="443" y="239"/>
                </a:moveTo>
                <a:lnTo>
                  <a:pt x="443" y="239"/>
                </a:lnTo>
                <a:cubicBezTo>
                  <a:pt x="345" y="142"/>
                  <a:pt x="345" y="142"/>
                  <a:pt x="345" y="142"/>
                </a:cubicBezTo>
                <a:cubicBezTo>
                  <a:pt x="345" y="204"/>
                  <a:pt x="345" y="204"/>
                  <a:pt x="345" y="204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124" y="275"/>
                  <a:pt x="124" y="275"/>
                  <a:pt x="124" y="275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45" y="337"/>
                  <a:pt x="345" y="337"/>
                  <a:pt x="345" y="337"/>
                </a:cubicBezTo>
                <a:lnTo>
                  <a:pt x="443" y="2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9" name="Freeform 157"/>
          <p:cNvSpPr>
            <a:spLocks noChangeArrowheads="1"/>
          </p:cNvSpPr>
          <p:nvPr/>
        </p:nvSpPr>
        <p:spPr bwMode="auto">
          <a:xfrm>
            <a:off x="7113588" y="2417763"/>
            <a:ext cx="196850" cy="128587"/>
          </a:xfrm>
          <a:custGeom>
            <a:avLst/>
            <a:gdLst>
              <a:gd name="T0" fmla="*/ 176456 w 444"/>
              <a:gd name="T1" fmla="*/ 23260 h 293"/>
              <a:gd name="T2" fmla="*/ 176456 w 444"/>
              <a:gd name="T3" fmla="*/ 23260 h 293"/>
              <a:gd name="T4" fmla="*/ 133450 w 444"/>
              <a:gd name="T5" fmla="*/ 23260 h 293"/>
              <a:gd name="T6" fmla="*/ 133450 w 444"/>
              <a:gd name="T7" fmla="*/ 54419 h 293"/>
              <a:gd name="T8" fmla="*/ 164928 w 444"/>
              <a:gd name="T9" fmla="*/ 54419 h 293"/>
              <a:gd name="T10" fmla="*/ 164928 w 444"/>
              <a:gd name="T11" fmla="*/ 96989 h 293"/>
              <a:gd name="T12" fmla="*/ 31478 w 444"/>
              <a:gd name="T13" fmla="*/ 96989 h 293"/>
              <a:gd name="T14" fmla="*/ 31478 w 444"/>
              <a:gd name="T15" fmla="*/ 54419 h 293"/>
              <a:gd name="T16" fmla="*/ 74484 w 444"/>
              <a:gd name="T17" fmla="*/ 54419 h 293"/>
              <a:gd name="T18" fmla="*/ 74484 w 444"/>
              <a:gd name="T19" fmla="*/ 77679 h 293"/>
              <a:gd name="T20" fmla="*/ 121923 w 444"/>
              <a:gd name="T21" fmla="*/ 39059 h 293"/>
              <a:gd name="T22" fmla="*/ 74484 w 444"/>
              <a:gd name="T23" fmla="*/ 0 h 293"/>
              <a:gd name="T24" fmla="*/ 74484 w 444"/>
              <a:gd name="T25" fmla="*/ 23260 h 293"/>
              <a:gd name="T26" fmla="*/ 19508 w 444"/>
              <a:gd name="T27" fmla="*/ 23260 h 293"/>
              <a:gd name="T28" fmla="*/ 0 w 444"/>
              <a:gd name="T29" fmla="*/ 42570 h 293"/>
              <a:gd name="T30" fmla="*/ 0 w 444"/>
              <a:gd name="T31" fmla="*/ 108838 h 293"/>
              <a:gd name="T32" fmla="*/ 19508 w 444"/>
              <a:gd name="T33" fmla="*/ 128148 h 293"/>
              <a:gd name="T34" fmla="*/ 176456 w 444"/>
              <a:gd name="T35" fmla="*/ 128148 h 293"/>
              <a:gd name="T36" fmla="*/ 196407 w 444"/>
              <a:gd name="T37" fmla="*/ 108838 h 293"/>
              <a:gd name="T38" fmla="*/ 196407 w 444"/>
              <a:gd name="T39" fmla="*/ 42570 h 293"/>
              <a:gd name="T40" fmla="*/ 176456 w 444"/>
              <a:gd name="T41" fmla="*/ 23260 h 29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44" h="293">
                <a:moveTo>
                  <a:pt x="398" y="53"/>
                </a:moveTo>
                <a:lnTo>
                  <a:pt x="398" y="53"/>
                </a:lnTo>
                <a:cubicBezTo>
                  <a:pt x="301" y="53"/>
                  <a:pt x="301" y="53"/>
                  <a:pt x="301" y="53"/>
                </a:cubicBezTo>
                <a:cubicBezTo>
                  <a:pt x="301" y="124"/>
                  <a:pt x="301" y="124"/>
                  <a:pt x="301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221"/>
                  <a:pt x="372" y="221"/>
                  <a:pt x="372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168" y="124"/>
                  <a:pt x="168" y="124"/>
                  <a:pt x="168" y="124"/>
                </a:cubicBezTo>
                <a:cubicBezTo>
                  <a:pt x="168" y="177"/>
                  <a:pt x="168" y="177"/>
                  <a:pt x="168" y="177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168" y="0"/>
                  <a:pt x="168" y="0"/>
                  <a:pt x="168" y="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44" y="53"/>
                  <a:pt x="44" y="53"/>
                  <a:pt x="44" y="53"/>
                </a:cubicBezTo>
                <a:cubicBezTo>
                  <a:pt x="18" y="53"/>
                  <a:pt x="0" y="71"/>
                  <a:pt x="0" y="97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74"/>
                  <a:pt x="18" y="292"/>
                  <a:pt x="44" y="292"/>
                </a:cubicBezTo>
                <a:cubicBezTo>
                  <a:pt x="398" y="292"/>
                  <a:pt x="398" y="292"/>
                  <a:pt x="398" y="292"/>
                </a:cubicBezTo>
                <a:cubicBezTo>
                  <a:pt x="425" y="292"/>
                  <a:pt x="443" y="274"/>
                  <a:pt x="443" y="248"/>
                </a:cubicBezTo>
                <a:cubicBezTo>
                  <a:pt x="443" y="97"/>
                  <a:pt x="443" y="97"/>
                  <a:pt x="443" y="97"/>
                </a:cubicBezTo>
                <a:cubicBezTo>
                  <a:pt x="443" y="71"/>
                  <a:pt x="425" y="53"/>
                  <a:pt x="398" y="5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0" name="Freeform 162"/>
          <p:cNvSpPr>
            <a:spLocks noChangeArrowheads="1"/>
          </p:cNvSpPr>
          <p:nvPr/>
        </p:nvSpPr>
        <p:spPr bwMode="auto">
          <a:xfrm>
            <a:off x="8345488" y="1519238"/>
            <a:ext cx="173037" cy="176212"/>
          </a:xfrm>
          <a:custGeom>
            <a:avLst/>
            <a:gdLst>
              <a:gd name="T0" fmla="*/ 153122 w 391"/>
              <a:gd name="T1" fmla="*/ 0 h 399"/>
              <a:gd name="T2" fmla="*/ 153122 w 391"/>
              <a:gd name="T3" fmla="*/ 0 h 399"/>
              <a:gd name="T4" fmla="*/ 19472 w 391"/>
              <a:gd name="T5" fmla="*/ 0 h 399"/>
              <a:gd name="T6" fmla="*/ 0 w 391"/>
              <a:gd name="T7" fmla="*/ 23407 h 399"/>
              <a:gd name="T8" fmla="*/ 0 w 391"/>
              <a:gd name="T9" fmla="*/ 152364 h 399"/>
              <a:gd name="T10" fmla="*/ 19472 w 391"/>
              <a:gd name="T11" fmla="*/ 175770 h 399"/>
              <a:gd name="T12" fmla="*/ 153122 w 391"/>
              <a:gd name="T13" fmla="*/ 175770 h 399"/>
              <a:gd name="T14" fmla="*/ 172594 w 391"/>
              <a:gd name="T15" fmla="*/ 152364 h 399"/>
              <a:gd name="T16" fmla="*/ 172594 w 391"/>
              <a:gd name="T17" fmla="*/ 23407 h 399"/>
              <a:gd name="T18" fmla="*/ 153122 w 391"/>
              <a:gd name="T19" fmla="*/ 0 h 399"/>
              <a:gd name="T20" fmla="*/ 141173 w 391"/>
              <a:gd name="T21" fmla="*/ 97601 h 399"/>
              <a:gd name="T22" fmla="*/ 141173 w 391"/>
              <a:gd name="T23" fmla="*/ 97601 h 399"/>
              <a:gd name="T24" fmla="*/ 98246 w 391"/>
              <a:gd name="T25" fmla="*/ 97601 h 399"/>
              <a:gd name="T26" fmla="*/ 98246 w 391"/>
              <a:gd name="T27" fmla="*/ 140881 h 399"/>
              <a:gd name="T28" fmla="*/ 74791 w 391"/>
              <a:gd name="T29" fmla="*/ 140881 h 399"/>
              <a:gd name="T30" fmla="*/ 74791 w 391"/>
              <a:gd name="T31" fmla="*/ 97601 h 399"/>
              <a:gd name="T32" fmla="*/ 31421 w 391"/>
              <a:gd name="T33" fmla="*/ 97601 h 399"/>
              <a:gd name="T34" fmla="*/ 31421 w 391"/>
              <a:gd name="T35" fmla="*/ 78169 h 399"/>
              <a:gd name="T36" fmla="*/ 74791 w 391"/>
              <a:gd name="T37" fmla="*/ 78169 h 399"/>
              <a:gd name="T38" fmla="*/ 74791 w 391"/>
              <a:gd name="T39" fmla="*/ 30914 h 399"/>
              <a:gd name="T40" fmla="*/ 98246 w 391"/>
              <a:gd name="T41" fmla="*/ 30914 h 399"/>
              <a:gd name="T42" fmla="*/ 98246 w 391"/>
              <a:gd name="T43" fmla="*/ 78169 h 399"/>
              <a:gd name="T44" fmla="*/ 141173 w 391"/>
              <a:gd name="T45" fmla="*/ 78169 h 399"/>
              <a:gd name="T46" fmla="*/ 141173 w 391"/>
              <a:gd name="T47" fmla="*/ 97601 h 39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399">
                <a:moveTo>
                  <a:pt x="346" y="0"/>
                </a:moveTo>
                <a:lnTo>
                  <a:pt x="346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6" y="398"/>
                  <a:pt x="346" y="398"/>
                  <a:pt x="346" y="398"/>
                </a:cubicBezTo>
                <a:cubicBezTo>
                  <a:pt x="373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3" y="0"/>
                  <a:pt x="346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222" y="221"/>
                  <a:pt x="222" y="221"/>
                  <a:pt x="222" y="221"/>
                </a:cubicBezTo>
                <a:cubicBezTo>
                  <a:pt x="222" y="319"/>
                  <a:pt x="222" y="319"/>
                  <a:pt x="222" y="319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69" y="177"/>
                  <a:pt x="169" y="177"/>
                  <a:pt x="169" y="177"/>
                </a:cubicBezTo>
                <a:cubicBezTo>
                  <a:pt x="169" y="70"/>
                  <a:pt x="169" y="70"/>
                  <a:pt x="169" y="70"/>
                </a:cubicBezTo>
                <a:cubicBezTo>
                  <a:pt x="222" y="70"/>
                  <a:pt x="222" y="70"/>
                  <a:pt x="222" y="70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1" name="Freeform 163"/>
          <p:cNvSpPr>
            <a:spLocks noChangeArrowheads="1"/>
          </p:cNvSpPr>
          <p:nvPr/>
        </p:nvSpPr>
        <p:spPr bwMode="auto">
          <a:xfrm>
            <a:off x="7905750" y="1519238"/>
            <a:ext cx="171450" cy="176212"/>
          </a:xfrm>
          <a:custGeom>
            <a:avLst/>
            <a:gdLst>
              <a:gd name="T0" fmla="*/ 151667 w 390"/>
              <a:gd name="T1" fmla="*/ 0 h 399"/>
              <a:gd name="T2" fmla="*/ 151667 w 390"/>
              <a:gd name="T3" fmla="*/ 0 h 399"/>
              <a:gd name="T4" fmla="*/ 19343 w 390"/>
              <a:gd name="T5" fmla="*/ 0 h 399"/>
              <a:gd name="T6" fmla="*/ 0 w 390"/>
              <a:gd name="T7" fmla="*/ 23407 h 399"/>
              <a:gd name="T8" fmla="*/ 0 w 390"/>
              <a:gd name="T9" fmla="*/ 152364 h 399"/>
              <a:gd name="T10" fmla="*/ 19343 w 390"/>
              <a:gd name="T11" fmla="*/ 175770 h 399"/>
              <a:gd name="T12" fmla="*/ 151667 w 390"/>
              <a:gd name="T13" fmla="*/ 175770 h 399"/>
              <a:gd name="T14" fmla="*/ 171010 w 390"/>
              <a:gd name="T15" fmla="*/ 152364 h 399"/>
              <a:gd name="T16" fmla="*/ 171010 w 390"/>
              <a:gd name="T17" fmla="*/ 23407 h 399"/>
              <a:gd name="T18" fmla="*/ 151667 w 390"/>
              <a:gd name="T19" fmla="*/ 0 h 399"/>
              <a:gd name="T20" fmla="*/ 140237 w 390"/>
              <a:gd name="T21" fmla="*/ 97601 h 399"/>
              <a:gd name="T22" fmla="*/ 140237 w 390"/>
              <a:gd name="T23" fmla="*/ 97601 h 399"/>
              <a:gd name="T24" fmla="*/ 30773 w 390"/>
              <a:gd name="T25" fmla="*/ 97601 h 399"/>
              <a:gd name="T26" fmla="*/ 30773 w 390"/>
              <a:gd name="T27" fmla="*/ 78169 h 399"/>
              <a:gd name="T28" fmla="*/ 140237 w 390"/>
              <a:gd name="T29" fmla="*/ 78169 h 399"/>
              <a:gd name="T30" fmla="*/ 140237 w 390"/>
              <a:gd name="T31" fmla="*/ 97601 h 39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0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89" y="372"/>
                  <a:pt x="389" y="345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17"/>
                  <a:pt x="372" y="0"/>
                  <a:pt x="345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70" y="221"/>
                  <a:pt x="70" y="221"/>
                  <a:pt x="70" y="221"/>
                </a:cubicBezTo>
                <a:cubicBezTo>
                  <a:pt x="70" y="177"/>
                  <a:pt x="70" y="177"/>
                  <a:pt x="70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2" name="Freeform 164"/>
          <p:cNvSpPr>
            <a:spLocks noChangeArrowheads="1"/>
          </p:cNvSpPr>
          <p:nvPr/>
        </p:nvSpPr>
        <p:spPr bwMode="auto">
          <a:xfrm>
            <a:off x="7137400" y="1971675"/>
            <a:ext cx="173038" cy="176213"/>
          </a:xfrm>
          <a:custGeom>
            <a:avLst/>
            <a:gdLst>
              <a:gd name="T0" fmla="*/ 152681 w 391"/>
              <a:gd name="T1" fmla="*/ 0 h 399"/>
              <a:gd name="T2" fmla="*/ 152681 w 391"/>
              <a:gd name="T3" fmla="*/ 0 h 399"/>
              <a:gd name="T4" fmla="*/ 19472 w 391"/>
              <a:gd name="T5" fmla="*/ 0 h 399"/>
              <a:gd name="T6" fmla="*/ 0 w 391"/>
              <a:gd name="T7" fmla="*/ 23407 h 399"/>
              <a:gd name="T8" fmla="*/ 0 w 391"/>
              <a:gd name="T9" fmla="*/ 152365 h 399"/>
              <a:gd name="T10" fmla="*/ 19472 w 391"/>
              <a:gd name="T11" fmla="*/ 175771 h 399"/>
              <a:gd name="T12" fmla="*/ 152681 w 391"/>
              <a:gd name="T13" fmla="*/ 175771 h 399"/>
              <a:gd name="T14" fmla="*/ 172595 w 391"/>
              <a:gd name="T15" fmla="*/ 152365 h 399"/>
              <a:gd name="T16" fmla="*/ 172595 w 391"/>
              <a:gd name="T17" fmla="*/ 23407 h 399"/>
              <a:gd name="T18" fmla="*/ 152681 w 391"/>
              <a:gd name="T19" fmla="*/ 0 h 399"/>
              <a:gd name="T20" fmla="*/ 121702 w 391"/>
              <a:gd name="T21" fmla="*/ 140882 h 399"/>
              <a:gd name="T22" fmla="*/ 121702 w 391"/>
              <a:gd name="T23" fmla="*/ 140882 h 399"/>
              <a:gd name="T24" fmla="*/ 85855 w 391"/>
              <a:gd name="T25" fmla="*/ 105551 h 399"/>
              <a:gd name="T26" fmla="*/ 50894 w 391"/>
              <a:gd name="T27" fmla="*/ 140882 h 399"/>
              <a:gd name="T28" fmla="*/ 35404 w 391"/>
              <a:gd name="T29" fmla="*/ 121450 h 399"/>
              <a:gd name="T30" fmla="*/ 66383 w 391"/>
              <a:gd name="T31" fmla="*/ 86119 h 399"/>
              <a:gd name="T32" fmla="*/ 35404 w 391"/>
              <a:gd name="T33" fmla="*/ 54763 h 399"/>
              <a:gd name="T34" fmla="*/ 50894 w 391"/>
              <a:gd name="T35" fmla="*/ 34889 h 399"/>
              <a:gd name="T36" fmla="*/ 85855 w 391"/>
              <a:gd name="T37" fmla="*/ 66245 h 399"/>
              <a:gd name="T38" fmla="*/ 121702 w 391"/>
              <a:gd name="T39" fmla="*/ 34889 h 399"/>
              <a:gd name="T40" fmla="*/ 137191 w 391"/>
              <a:gd name="T41" fmla="*/ 54763 h 399"/>
              <a:gd name="T42" fmla="*/ 105770 w 391"/>
              <a:gd name="T43" fmla="*/ 86119 h 399"/>
              <a:gd name="T44" fmla="*/ 137191 w 391"/>
              <a:gd name="T45" fmla="*/ 121450 h 399"/>
              <a:gd name="T46" fmla="*/ 121702 w 391"/>
              <a:gd name="T47" fmla="*/ 140882 h 39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2" y="0"/>
                  <a:pt x="345" y="0"/>
                </a:cubicBezTo>
                <a:close/>
                <a:moveTo>
                  <a:pt x="275" y="319"/>
                </a:moveTo>
                <a:lnTo>
                  <a:pt x="275" y="319"/>
                </a:lnTo>
                <a:cubicBezTo>
                  <a:pt x="194" y="239"/>
                  <a:pt x="194" y="239"/>
                  <a:pt x="194" y="239"/>
                </a:cubicBezTo>
                <a:cubicBezTo>
                  <a:pt x="115" y="319"/>
                  <a:pt x="115" y="319"/>
                  <a:pt x="115" y="319"/>
                </a:cubicBezTo>
                <a:cubicBezTo>
                  <a:pt x="80" y="275"/>
                  <a:pt x="80" y="275"/>
                  <a:pt x="80" y="275"/>
                </a:cubicBezTo>
                <a:cubicBezTo>
                  <a:pt x="150" y="195"/>
                  <a:pt x="150" y="195"/>
                  <a:pt x="150" y="195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94" y="150"/>
                  <a:pt x="194" y="150"/>
                  <a:pt x="194" y="150"/>
                </a:cubicBezTo>
                <a:cubicBezTo>
                  <a:pt x="275" y="79"/>
                  <a:pt x="275" y="79"/>
                  <a:pt x="275" y="79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310" y="275"/>
                  <a:pt x="310" y="275"/>
                  <a:pt x="310" y="275"/>
                </a:cubicBezTo>
                <a:lnTo>
                  <a:pt x="275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7255947"/>
      </p:ext>
    </p:extLst>
  </p:cSld>
  <p:clrMapOvr>
    <a:masterClrMapping/>
  </p:clrMapOvr>
  <p:transition advClick="0" advTm="2000"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Freeform 7"/>
          <p:cNvSpPr>
            <a:spLocks noChangeArrowheads="1"/>
          </p:cNvSpPr>
          <p:nvPr/>
        </p:nvSpPr>
        <p:spPr bwMode="auto">
          <a:xfrm>
            <a:off x="7685088" y="2716213"/>
            <a:ext cx="250825" cy="246062"/>
          </a:xfrm>
          <a:custGeom>
            <a:avLst/>
            <a:gdLst>
              <a:gd name="T0" fmla="*/ 149624 w 461"/>
              <a:gd name="T1" fmla="*/ 0 h 453"/>
              <a:gd name="T2" fmla="*/ 149624 w 461"/>
              <a:gd name="T3" fmla="*/ 0 h 453"/>
              <a:gd name="T4" fmla="*/ 52777 w 461"/>
              <a:gd name="T5" fmla="*/ 86366 h 453"/>
              <a:gd name="T6" fmla="*/ 0 w 461"/>
              <a:gd name="T7" fmla="*/ 164041 h 453"/>
              <a:gd name="T8" fmla="*/ 81613 w 461"/>
              <a:gd name="T9" fmla="*/ 245519 h 453"/>
              <a:gd name="T10" fmla="*/ 158874 w 461"/>
              <a:gd name="T11" fmla="*/ 192830 h 453"/>
              <a:gd name="T12" fmla="*/ 250281 w 461"/>
              <a:gd name="T13" fmla="*/ 96143 h 453"/>
              <a:gd name="T14" fmla="*/ 149624 w 461"/>
              <a:gd name="T15" fmla="*/ 0 h 453"/>
              <a:gd name="T16" fmla="*/ 81613 w 461"/>
              <a:gd name="T17" fmla="*/ 221619 h 453"/>
              <a:gd name="T18" fmla="*/ 81613 w 461"/>
              <a:gd name="T19" fmla="*/ 221619 h 453"/>
              <a:gd name="T20" fmla="*/ 28837 w 461"/>
              <a:gd name="T21" fmla="*/ 164041 h 453"/>
              <a:gd name="T22" fmla="*/ 57673 w 461"/>
              <a:gd name="T23" fmla="*/ 115155 h 453"/>
              <a:gd name="T24" fmla="*/ 130037 w 461"/>
              <a:gd name="T25" fmla="*/ 192830 h 453"/>
              <a:gd name="T26" fmla="*/ 81613 w 461"/>
              <a:gd name="T27" fmla="*/ 221619 h 453"/>
              <a:gd name="T28" fmla="*/ 81613 w 461"/>
              <a:gd name="T29" fmla="*/ 110809 h 453"/>
              <a:gd name="T30" fmla="*/ 81613 w 461"/>
              <a:gd name="T31" fmla="*/ 110809 h 453"/>
              <a:gd name="T32" fmla="*/ 139287 w 461"/>
              <a:gd name="T33" fmla="*/ 164041 h 453"/>
              <a:gd name="T34" fmla="*/ 81613 w 461"/>
              <a:gd name="T35" fmla="*/ 110809 h 453"/>
              <a:gd name="T36" fmla="*/ 163771 w 461"/>
              <a:gd name="T37" fmla="*/ 164041 h 453"/>
              <a:gd name="T38" fmla="*/ 163771 w 461"/>
              <a:gd name="T39" fmla="*/ 164041 h 453"/>
              <a:gd name="T40" fmla="*/ 81613 w 461"/>
              <a:gd name="T41" fmla="*/ 82021 h 453"/>
              <a:gd name="T42" fmla="*/ 149624 w 461"/>
              <a:gd name="T43" fmla="*/ 28789 h 453"/>
              <a:gd name="T44" fmla="*/ 221444 w 461"/>
              <a:gd name="T45" fmla="*/ 96143 h 453"/>
              <a:gd name="T46" fmla="*/ 163771 w 461"/>
              <a:gd name="T47" fmla="*/ 164041 h 453"/>
              <a:gd name="T48" fmla="*/ 28837 w 461"/>
              <a:gd name="T49" fmla="*/ 57577 h 453"/>
              <a:gd name="T50" fmla="*/ 28837 w 461"/>
              <a:gd name="T51" fmla="*/ 57577 h 453"/>
              <a:gd name="T52" fmla="*/ 57673 w 461"/>
              <a:gd name="T53" fmla="*/ 28789 h 453"/>
              <a:gd name="T54" fmla="*/ 28837 w 461"/>
              <a:gd name="T55" fmla="*/ 0 h 453"/>
              <a:gd name="T56" fmla="*/ 0 w 461"/>
              <a:gd name="T57" fmla="*/ 28789 h 453"/>
              <a:gd name="T58" fmla="*/ 28837 w 461"/>
              <a:gd name="T59" fmla="*/ 57577 h 453"/>
              <a:gd name="T60" fmla="*/ 28837 w 461"/>
              <a:gd name="T61" fmla="*/ 14666 h 453"/>
              <a:gd name="T62" fmla="*/ 28837 w 461"/>
              <a:gd name="T63" fmla="*/ 14666 h 453"/>
              <a:gd name="T64" fmla="*/ 42983 w 461"/>
              <a:gd name="T65" fmla="*/ 28789 h 453"/>
              <a:gd name="T66" fmla="*/ 28837 w 461"/>
              <a:gd name="T67" fmla="*/ 43455 h 453"/>
              <a:gd name="T68" fmla="*/ 14146 w 461"/>
              <a:gd name="T69" fmla="*/ 28789 h 453"/>
              <a:gd name="T70" fmla="*/ 28837 w 461"/>
              <a:gd name="T71" fmla="*/ 14666 h 4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61" h="453">
                <a:moveTo>
                  <a:pt x="275" y="0"/>
                </a:moveTo>
                <a:lnTo>
                  <a:pt x="275" y="0"/>
                </a:lnTo>
                <a:cubicBezTo>
                  <a:pt x="185" y="0"/>
                  <a:pt x="106" y="71"/>
                  <a:pt x="97" y="159"/>
                </a:cubicBezTo>
                <a:cubicBezTo>
                  <a:pt x="44" y="187"/>
                  <a:pt x="0" y="240"/>
                  <a:pt x="0" y="302"/>
                </a:cubicBezTo>
                <a:cubicBezTo>
                  <a:pt x="0" y="390"/>
                  <a:pt x="71" y="452"/>
                  <a:pt x="150" y="452"/>
                </a:cubicBezTo>
                <a:cubicBezTo>
                  <a:pt x="212" y="452"/>
                  <a:pt x="275" y="417"/>
                  <a:pt x="292" y="355"/>
                </a:cubicBezTo>
                <a:cubicBezTo>
                  <a:pt x="390" y="346"/>
                  <a:pt x="460" y="275"/>
                  <a:pt x="460" y="177"/>
                </a:cubicBezTo>
                <a:cubicBezTo>
                  <a:pt x="460" y="80"/>
                  <a:pt x="381" y="0"/>
                  <a:pt x="275" y="0"/>
                </a:cubicBezTo>
                <a:close/>
                <a:moveTo>
                  <a:pt x="150" y="408"/>
                </a:moveTo>
                <a:lnTo>
                  <a:pt x="150" y="408"/>
                </a:lnTo>
                <a:cubicBezTo>
                  <a:pt x="97" y="408"/>
                  <a:pt x="53" y="355"/>
                  <a:pt x="53" y="302"/>
                </a:cubicBezTo>
                <a:cubicBezTo>
                  <a:pt x="53" y="266"/>
                  <a:pt x="71" y="231"/>
                  <a:pt x="106" y="212"/>
                </a:cubicBezTo>
                <a:cubicBezTo>
                  <a:pt x="115" y="284"/>
                  <a:pt x="168" y="337"/>
                  <a:pt x="239" y="355"/>
                </a:cubicBezTo>
                <a:cubicBezTo>
                  <a:pt x="221" y="381"/>
                  <a:pt x="185" y="408"/>
                  <a:pt x="150" y="408"/>
                </a:cubicBezTo>
                <a:close/>
                <a:moveTo>
                  <a:pt x="150" y="204"/>
                </a:moveTo>
                <a:lnTo>
                  <a:pt x="150" y="204"/>
                </a:lnTo>
                <a:cubicBezTo>
                  <a:pt x="212" y="204"/>
                  <a:pt x="248" y="248"/>
                  <a:pt x="256" y="302"/>
                </a:cubicBezTo>
                <a:cubicBezTo>
                  <a:pt x="203" y="293"/>
                  <a:pt x="168" y="248"/>
                  <a:pt x="150" y="204"/>
                </a:cubicBezTo>
                <a:close/>
                <a:moveTo>
                  <a:pt x="301" y="302"/>
                </a:moveTo>
                <a:lnTo>
                  <a:pt x="301" y="302"/>
                </a:lnTo>
                <a:cubicBezTo>
                  <a:pt x="301" y="222"/>
                  <a:pt x="239" y="151"/>
                  <a:pt x="150" y="151"/>
                </a:cubicBezTo>
                <a:cubicBezTo>
                  <a:pt x="168" y="98"/>
                  <a:pt x="221" y="53"/>
                  <a:pt x="275" y="53"/>
                </a:cubicBezTo>
                <a:cubicBezTo>
                  <a:pt x="345" y="53"/>
                  <a:pt x="407" y="106"/>
                  <a:pt x="407" y="177"/>
                </a:cubicBezTo>
                <a:cubicBezTo>
                  <a:pt x="407" y="240"/>
                  <a:pt x="363" y="293"/>
                  <a:pt x="301" y="302"/>
                </a:cubicBezTo>
                <a:close/>
                <a:moveTo>
                  <a:pt x="53" y="106"/>
                </a:moveTo>
                <a:lnTo>
                  <a:pt x="53" y="106"/>
                </a:lnTo>
                <a:cubicBezTo>
                  <a:pt x="79" y="106"/>
                  <a:pt x="106" y="80"/>
                  <a:pt x="106" y="53"/>
                </a:cubicBezTo>
                <a:cubicBezTo>
                  <a:pt x="106" y="27"/>
                  <a:pt x="79" y="0"/>
                  <a:pt x="53" y="0"/>
                </a:cubicBezTo>
                <a:cubicBezTo>
                  <a:pt x="26" y="0"/>
                  <a:pt x="0" y="27"/>
                  <a:pt x="0" y="53"/>
                </a:cubicBezTo>
                <a:cubicBezTo>
                  <a:pt x="0" y="80"/>
                  <a:pt x="26" y="106"/>
                  <a:pt x="53" y="106"/>
                </a:cubicBezTo>
                <a:close/>
                <a:moveTo>
                  <a:pt x="53" y="27"/>
                </a:moveTo>
                <a:lnTo>
                  <a:pt x="53" y="27"/>
                </a:lnTo>
                <a:cubicBezTo>
                  <a:pt x="71" y="27"/>
                  <a:pt x="79" y="36"/>
                  <a:pt x="79" y="53"/>
                </a:cubicBezTo>
                <a:cubicBezTo>
                  <a:pt x="79" y="71"/>
                  <a:pt x="71" y="80"/>
                  <a:pt x="53" y="80"/>
                </a:cubicBezTo>
                <a:cubicBezTo>
                  <a:pt x="35" y="80"/>
                  <a:pt x="26" y="71"/>
                  <a:pt x="26" y="53"/>
                </a:cubicBezTo>
                <a:cubicBezTo>
                  <a:pt x="26" y="36"/>
                  <a:pt x="35" y="27"/>
                  <a:pt x="5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55" name="Freeform 45"/>
          <p:cNvSpPr>
            <a:spLocks noChangeArrowheads="1"/>
          </p:cNvSpPr>
          <p:nvPr/>
        </p:nvSpPr>
        <p:spPr bwMode="auto">
          <a:xfrm>
            <a:off x="2846388" y="1630363"/>
            <a:ext cx="255587" cy="252412"/>
          </a:xfrm>
          <a:custGeom>
            <a:avLst/>
            <a:gdLst>
              <a:gd name="T0" fmla="*/ 240904 w 470"/>
              <a:gd name="T1" fmla="*/ 77959 h 463"/>
              <a:gd name="T2" fmla="*/ 240904 w 470"/>
              <a:gd name="T3" fmla="*/ 77959 h 463"/>
              <a:gd name="T4" fmla="*/ 129969 w 470"/>
              <a:gd name="T5" fmla="*/ 237147 h 463"/>
              <a:gd name="T6" fmla="*/ 76676 w 470"/>
              <a:gd name="T7" fmla="*/ 213160 h 463"/>
              <a:gd name="T8" fmla="*/ 33716 w 470"/>
              <a:gd name="T9" fmla="*/ 87227 h 463"/>
              <a:gd name="T10" fmla="*/ 9788 w 470"/>
              <a:gd name="T11" fmla="*/ 97040 h 463"/>
              <a:gd name="T12" fmla="*/ 0 w 470"/>
              <a:gd name="T13" fmla="*/ 82320 h 463"/>
              <a:gd name="T14" fmla="*/ 71782 w 470"/>
              <a:gd name="T15" fmla="*/ 24532 h 463"/>
              <a:gd name="T16" fmla="*/ 110392 w 470"/>
              <a:gd name="T17" fmla="*/ 111214 h 463"/>
              <a:gd name="T18" fmla="*/ 134319 w 470"/>
              <a:gd name="T19" fmla="*/ 159734 h 463"/>
              <a:gd name="T20" fmla="*/ 168579 w 470"/>
              <a:gd name="T21" fmla="*/ 116120 h 463"/>
              <a:gd name="T22" fmla="*/ 139213 w 470"/>
              <a:gd name="T23" fmla="*/ 82320 h 463"/>
              <a:gd name="T24" fmla="*/ 240904 w 470"/>
              <a:gd name="T25" fmla="*/ 77959 h 4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70" h="463">
                <a:moveTo>
                  <a:pt x="443" y="143"/>
                </a:moveTo>
                <a:lnTo>
                  <a:pt x="443" y="143"/>
                </a:lnTo>
                <a:cubicBezTo>
                  <a:pt x="416" y="284"/>
                  <a:pt x="275" y="408"/>
                  <a:pt x="239" y="435"/>
                </a:cubicBezTo>
                <a:cubicBezTo>
                  <a:pt x="194" y="462"/>
                  <a:pt x="159" y="417"/>
                  <a:pt x="141" y="391"/>
                </a:cubicBezTo>
                <a:cubicBezTo>
                  <a:pt x="124" y="355"/>
                  <a:pt x="79" y="178"/>
                  <a:pt x="62" y="160"/>
                </a:cubicBezTo>
                <a:cubicBezTo>
                  <a:pt x="53" y="151"/>
                  <a:pt x="18" y="178"/>
                  <a:pt x="18" y="17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1"/>
                  <a:pt x="71" y="63"/>
                  <a:pt x="132" y="45"/>
                </a:cubicBezTo>
                <a:cubicBezTo>
                  <a:pt x="194" y="36"/>
                  <a:pt x="194" y="143"/>
                  <a:pt x="203" y="204"/>
                </a:cubicBezTo>
                <a:cubicBezTo>
                  <a:pt x="222" y="266"/>
                  <a:pt x="230" y="293"/>
                  <a:pt x="247" y="293"/>
                </a:cubicBezTo>
                <a:cubicBezTo>
                  <a:pt x="256" y="293"/>
                  <a:pt x="283" y="266"/>
                  <a:pt x="310" y="213"/>
                </a:cubicBezTo>
                <a:cubicBezTo>
                  <a:pt x="328" y="160"/>
                  <a:pt x="301" y="125"/>
                  <a:pt x="256" y="151"/>
                </a:cubicBezTo>
                <a:cubicBezTo>
                  <a:pt x="275" y="27"/>
                  <a:pt x="469" y="0"/>
                  <a:pt x="443" y="14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56" name="Freeform 46"/>
          <p:cNvSpPr>
            <a:spLocks noChangeArrowheads="1"/>
          </p:cNvSpPr>
          <p:nvPr/>
        </p:nvSpPr>
        <p:spPr bwMode="auto">
          <a:xfrm>
            <a:off x="1771650" y="1709738"/>
            <a:ext cx="241300" cy="109537"/>
          </a:xfrm>
          <a:custGeom>
            <a:avLst/>
            <a:gdLst>
              <a:gd name="T0" fmla="*/ 53260 w 444"/>
              <a:gd name="T1" fmla="*/ 109003 h 205"/>
              <a:gd name="T2" fmla="*/ 53260 w 444"/>
              <a:gd name="T3" fmla="*/ 109003 h 205"/>
              <a:gd name="T4" fmla="*/ 0 w 444"/>
              <a:gd name="T5" fmla="*/ 51830 h 205"/>
              <a:gd name="T6" fmla="*/ 53260 w 444"/>
              <a:gd name="T7" fmla="*/ 0 h 205"/>
              <a:gd name="T8" fmla="*/ 105976 w 444"/>
              <a:gd name="T9" fmla="*/ 51830 h 205"/>
              <a:gd name="T10" fmla="*/ 53260 w 444"/>
              <a:gd name="T11" fmla="*/ 109003 h 205"/>
              <a:gd name="T12" fmla="*/ 187497 w 444"/>
              <a:gd name="T13" fmla="*/ 109003 h 205"/>
              <a:gd name="T14" fmla="*/ 187497 w 444"/>
              <a:gd name="T15" fmla="*/ 109003 h 205"/>
              <a:gd name="T16" fmla="*/ 134780 w 444"/>
              <a:gd name="T17" fmla="*/ 51830 h 205"/>
              <a:gd name="T18" fmla="*/ 187497 w 444"/>
              <a:gd name="T19" fmla="*/ 0 h 205"/>
              <a:gd name="T20" fmla="*/ 240757 w 444"/>
              <a:gd name="T21" fmla="*/ 51830 h 205"/>
              <a:gd name="T22" fmla="*/ 187497 w 444"/>
              <a:gd name="T23" fmla="*/ 109003 h 20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4" h="205">
                <a:moveTo>
                  <a:pt x="98" y="204"/>
                </a:moveTo>
                <a:lnTo>
                  <a:pt x="98" y="204"/>
                </a:lnTo>
                <a:cubicBezTo>
                  <a:pt x="45" y="204"/>
                  <a:pt x="0" y="159"/>
                  <a:pt x="0" y="97"/>
                </a:cubicBezTo>
                <a:cubicBezTo>
                  <a:pt x="0" y="44"/>
                  <a:pt x="45" y="0"/>
                  <a:pt x="98" y="0"/>
                </a:cubicBezTo>
                <a:cubicBezTo>
                  <a:pt x="151" y="0"/>
                  <a:pt x="195" y="44"/>
                  <a:pt x="195" y="97"/>
                </a:cubicBezTo>
                <a:cubicBezTo>
                  <a:pt x="195" y="159"/>
                  <a:pt x="151" y="204"/>
                  <a:pt x="98" y="204"/>
                </a:cubicBezTo>
                <a:close/>
                <a:moveTo>
                  <a:pt x="345" y="204"/>
                </a:moveTo>
                <a:lnTo>
                  <a:pt x="345" y="204"/>
                </a:lnTo>
                <a:cubicBezTo>
                  <a:pt x="292" y="204"/>
                  <a:pt x="248" y="159"/>
                  <a:pt x="248" y="97"/>
                </a:cubicBezTo>
                <a:cubicBezTo>
                  <a:pt x="248" y="44"/>
                  <a:pt x="292" y="0"/>
                  <a:pt x="345" y="0"/>
                </a:cubicBezTo>
                <a:cubicBezTo>
                  <a:pt x="399" y="0"/>
                  <a:pt x="443" y="44"/>
                  <a:pt x="443" y="97"/>
                </a:cubicBezTo>
                <a:cubicBezTo>
                  <a:pt x="443" y="159"/>
                  <a:pt x="399" y="204"/>
                  <a:pt x="345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57" name="Freeform 47"/>
          <p:cNvSpPr>
            <a:spLocks noChangeArrowheads="1"/>
          </p:cNvSpPr>
          <p:nvPr/>
        </p:nvSpPr>
        <p:spPr bwMode="auto">
          <a:xfrm>
            <a:off x="1771650" y="2182813"/>
            <a:ext cx="52388" cy="236537"/>
          </a:xfrm>
          <a:custGeom>
            <a:avLst/>
            <a:gdLst>
              <a:gd name="T0" fmla="*/ 51859 w 99"/>
              <a:gd name="T1" fmla="*/ 23926 h 435"/>
              <a:gd name="T2" fmla="*/ 51859 w 99"/>
              <a:gd name="T3" fmla="*/ 23926 h 435"/>
              <a:gd name="T4" fmla="*/ 23813 w 99"/>
              <a:gd name="T5" fmla="*/ 47851 h 435"/>
              <a:gd name="T6" fmla="*/ 0 w 99"/>
              <a:gd name="T7" fmla="*/ 23926 h 435"/>
              <a:gd name="T8" fmla="*/ 23813 w 99"/>
              <a:gd name="T9" fmla="*/ 0 h 435"/>
              <a:gd name="T10" fmla="*/ 51859 w 99"/>
              <a:gd name="T11" fmla="*/ 23926 h 435"/>
              <a:gd name="T12" fmla="*/ 0 w 99"/>
              <a:gd name="T13" fmla="*/ 235993 h 435"/>
              <a:gd name="T14" fmla="*/ 0 w 99"/>
              <a:gd name="T15" fmla="*/ 235993 h 435"/>
              <a:gd name="T16" fmla="*/ 0 w 99"/>
              <a:gd name="T17" fmla="*/ 71777 h 435"/>
              <a:gd name="T18" fmla="*/ 51859 w 99"/>
              <a:gd name="T19" fmla="*/ 71777 h 435"/>
              <a:gd name="T20" fmla="*/ 51859 w 99"/>
              <a:gd name="T21" fmla="*/ 235993 h 435"/>
              <a:gd name="T22" fmla="*/ 0 w 99"/>
              <a:gd name="T23" fmla="*/ 235993 h 4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9" h="435">
                <a:moveTo>
                  <a:pt x="98" y="44"/>
                </a:moveTo>
                <a:lnTo>
                  <a:pt x="98" y="44"/>
                </a:lnTo>
                <a:cubicBezTo>
                  <a:pt x="98" y="71"/>
                  <a:pt x="80" y="88"/>
                  <a:pt x="45" y="88"/>
                </a:cubicBezTo>
                <a:cubicBezTo>
                  <a:pt x="17" y="88"/>
                  <a:pt x="0" y="71"/>
                  <a:pt x="0" y="44"/>
                </a:cubicBezTo>
                <a:cubicBezTo>
                  <a:pt x="0" y="18"/>
                  <a:pt x="17" y="0"/>
                  <a:pt x="45" y="0"/>
                </a:cubicBezTo>
                <a:cubicBezTo>
                  <a:pt x="80" y="0"/>
                  <a:pt x="98" y="18"/>
                  <a:pt x="98" y="44"/>
                </a:cubicBezTo>
                <a:close/>
                <a:moveTo>
                  <a:pt x="0" y="434"/>
                </a:moveTo>
                <a:lnTo>
                  <a:pt x="0" y="434"/>
                </a:lnTo>
                <a:cubicBezTo>
                  <a:pt x="0" y="132"/>
                  <a:pt x="0" y="132"/>
                  <a:pt x="0" y="132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98" y="434"/>
                  <a:pt x="98" y="434"/>
                  <a:pt x="98" y="434"/>
                </a:cubicBezTo>
                <a:lnTo>
                  <a:pt x="0" y="4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58" name="Freeform 48"/>
          <p:cNvSpPr>
            <a:spLocks noChangeArrowheads="1"/>
          </p:cNvSpPr>
          <p:nvPr/>
        </p:nvSpPr>
        <p:spPr bwMode="auto">
          <a:xfrm>
            <a:off x="1852613" y="2252663"/>
            <a:ext cx="157162" cy="169862"/>
          </a:xfrm>
          <a:custGeom>
            <a:avLst/>
            <a:gdLst>
              <a:gd name="T0" fmla="*/ 0 w 293"/>
              <a:gd name="T1" fmla="*/ 57895 h 311"/>
              <a:gd name="T2" fmla="*/ 0 w 293"/>
              <a:gd name="T3" fmla="*/ 57895 h 311"/>
              <a:gd name="T4" fmla="*/ 0 w 293"/>
              <a:gd name="T5" fmla="*/ 4369 h 311"/>
              <a:gd name="T6" fmla="*/ 42375 w 293"/>
              <a:gd name="T7" fmla="*/ 4369 h 311"/>
              <a:gd name="T8" fmla="*/ 47202 w 293"/>
              <a:gd name="T9" fmla="*/ 24032 h 311"/>
              <a:gd name="T10" fmla="*/ 47202 w 293"/>
              <a:gd name="T11" fmla="*/ 24032 h 311"/>
              <a:gd name="T12" fmla="*/ 99768 w 293"/>
              <a:gd name="T13" fmla="*/ 0 h 311"/>
              <a:gd name="T14" fmla="*/ 156626 w 293"/>
              <a:gd name="T15" fmla="*/ 72096 h 311"/>
              <a:gd name="T16" fmla="*/ 156626 w 293"/>
              <a:gd name="T17" fmla="*/ 169316 h 311"/>
              <a:gd name="T18" fmla="*/ 104059 w 293"/>
              <a:gd name="T19" fmla="*/ 169316 h 311"/>
              <a:gd name="T20" fmla="*/ 104059 w 293"/>
              <a:gd name="T21" fmla="*/ 77011 h 311"/>
              <a:gd name="T22" fmla="*/ 80458 w 293"/>
              <a:gd name="T23" fmla="*/ 43148 h 311"/>
              <a:gd name="T24" fmla="*/ 52030 w 293"/>
              <a:gd name="T25" fmla="*/ 62811 h 311"/>
              <a:gd name="T26" fmla="*/ 52030 w 293"/>
              <a:gd name="T27" fmla="*/ 72096 h 311"/>
              <a:gd name="T28" fmla="*/ 52030 w 293"/>
              <a:gd name="T29" fmla="*/ 169316 h 311"/>
              <a:gd name="T30" fmla="*/ 0 w 293"/>
              <a:gd name="T31" fmla="*/ 169316 h 311"/>
              <a:gd name="T32" fmla="*/ 0 w 293"/>
              <a:gd name="T33" fmla="*/ 57895 h 3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3" h="311">
                <a:moveTo>
                  <a:pt x="0" y="106"/>
                </a:moveTo>
                <a:lnTo>
                  <a:pt x="0" y="106"/>
                </a:lnTo>
                <a:cubicBezTo>
                  <a:pt x="0" y="62"/>
                  <a:pt x="0" y="35"/>
                  <a:pt x="0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88" y="44"/>
                  <a:pt x="88" y="44"/>
                  <a:pt x="88" y="44"/>
                </a:cubicBezTo>
                <a:cubicBezTo>
                  <a:pt x="97" y="26"/>
                  <a:pt x="132" y="0"/>
                  <a:pt x="186" y="0"/>
                </a:cubicBezTo>
                <a:cubicBezTo>
                  <a:pt x="248" y="0"/>
                  <a:pt x="292" y="44"/>
                  <a:pt x="292" y="132"/>
                </a:cubicBezTo>
                <a:cubicBezTo>
                  <a:pt x="292" y="310"/>
                  <a:pt x="292" y="310"/>
                  <a:pt x="292" y="310"/>
                </a:cubicBezTo>
                <a:cubicBezTo>
                  <a:pt x="194" y="310"/>
                  <a:pt x="194" y="310"/>
                  <a:pt x="194" y="310"/>
                </a:cubicBezTo>
                <a:cubicBezTo>
                  <a:pt x="194" y="141"/>
                  <a:pt x="194" y="141"/>
                  <a:pt x="194" y="141"/>
                </a:cubicBezTo>
                <a:cubicBezTo>
                  <a:pt x="194" y="106"/>
                  <a:pt x="186" y="79"/>
                  <a:pt x="150" y="79"/>
                </a:cubicBezTo>
                <a:cubicBezTo>
                  <a:pt x="123" y="79"/>
                  <a:pt x="106" y="97"/>
                  <a:pt x="97" y="115"/>
                </a:cubicBezTo>
                <a:cubicBezTo>
                  <a:pt x="97" y="115"/>
                  <a:pt x="97" y="124"/>
                  <a:pt x="97" y="132"/>
                </a:cubicBezTo>
                <a:cubicBezTo>
                  <a:pt x="97" y="310"/>
                  <a:pt x="97" y="310"/>
                  <a:pt x="97" y="310"/>
                </a:cubicBezTo>
                <a:cubicBezTo>
                  <a:pt x="0" y="310"/>
                  <a:pt x="0" y="310"/>
                  <a:pt x="0" y="310"/>
                </a:cubicBezTo>
                <a:lnTo>
                  <a:pt x="0" y="10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59" name="Freeform 49"/>
          <p:cNvSpPr>
            <a:spLocks noChangeArrowheads="1"/>
          </p:cNvSpPr>
          <p:nvPr/>
        </p:nvSpPr>
        <p:spPr bwMode="auto">
          <a:xfrm>
            <a:off x="2298700" y="2173288"/>
            <a:ext cx="260350" cy="255587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5352 h 471"/>
              <a:gd name="T6" fmla="*/ 129903 w 479"/>
              <a:gd name="T7" fmla="*/ 255044 h 471"/>
              <a:gd name="T8" fmla="*/ 259806 w 479"/>
              <a:gd name="T9" fmla="*/ 125352 h 471"/>
              <a:gd name="T10" fmla="*/ 129903 w 479"/>
              <a:gd name="T11" fmla="*/ 0 h 471"/>
              <a:gd name="T12" fmla="*/ 96204 w 479"/>
              <a:gd name="T13" fmla="*/ 183415 h 471"/>
              <a:gd name="T14" fmla="*/ 96204 w 479"/>
              <a:gd name="T15" fmla="*/ 183415 h 471"/>
              <a:gd name="T16" fmla="*/ 72289 w 479"/>
              <a:gd name="T17" fmla="*/ 183415 h 471"/>
              <a:gd name="T18" fmla="*/ 72289 w 479"/>
              <a:gd name="T19" fmla="*/ 96591 h 471"/>
              <a:gd name="T20" fmla="*/ 96204 w 479"/>
              <a:gd name="T21" fmla="*/ 96591 h 471"/>
              <a:gd name="T22" fmla="*/ 96204 w 479"/>
              <a:gd name="T23" fmla="*/ 183415 h 471"/>
              <a:gd name="T24" fmla="*/ 86421 w 479"/>
              <a:gd name="T25" fmla="*/ 86824 h 471"/>
              <a:gd name="T26" fmla="*/ 86421 w 479"/>
              <a:gd name="T27" fmla="*/ 86824 h 471"/>
              <a:gd name="T28" fmla="*/ 72289 w 479"/>
              <a:gd name="T29" fmla="*/ 72715 h 471"/>
              <a:gd name="T30" fmla="*/ 86421 w 479"/>
              <a:gd name="T31" fmla="*/ 58063 h 471"/>
              <a:gd name="T32" fmla="*/ 101096 w 479"/>
              <a:gd name="T33" fmla="*/ 72715 h 471"/>
              <a:gd name="T34" fmla="*/ 86421 w 479"/>
              <a:gd name="T35" fmla="*/ 86824 h 471"/>
              <a:gd name="T36" fmla="*/ 192409 w 479"/>
              <a:gd name="T37" fmla="*/ 183415 h 471"/>
              <a:gd name="T38" fmla="*/ 192409 w 479"/>
              <a:gd name="T39" fmla="*/ 183415 h 471"/>
              <a:gd name="T40" fmla="*/ 168494 w 479"/>
              <a:gd name="T41" fmla="*/ 183415 h 471"/>
              <a:gd name="T42" fmla="*/ 168494 w 479"/>
              <a:gd name="T43" fmla="*/ 135119 h 471"/>
              <a:gd name="T44" fmla="*/ 154362 w 479"/>
              <a:gd name="T45" fmla="*/ 115584 h 471"/>
              <a:gd name="T46" fmla="*/ 139143 w 479"/>
              <a:gd name="T47" fmla="*/ 125352 h 471"/>
              <a:gd name="T48" fmla="*/ 139143 w 479"/>
              <a:gd name="T49" fmla="*/ 130235 h 471"/>
              <a:gd name="T50" fmla="*/ 139143 w 479"/>
              <a:gd name="T51" fmla="*/ 183415 h 471"/>
              <a:gd name="T52" fmla="*/ 115228 w 479"/>
              <a:gd name="T53" fmla="*/ 183415 h 471"/>
              <a:gd name="T54" fmla="*/ 115228 w 479"/>
              <a:gd name="T55" fmla="*/ 125352 h 471"/>
              <a:gd name="T56" fmla="*/ 110336 w 479"/>
              <a:gd name="T57" fmla="*/ 96591 h 471"/>
              <a:gd name="T58" fmla="*/ 134251 w 479"/>
              <a:gd name="T59" fmla="*/ 96591 h 471"/>
              <a:gd name="T60" fmla="*/ 134251 w 479"/>
              <a:gd name="T61" fmla="*/ 106359 h 471"/>
              <a:gd name="T62" fmla="*/ 139143 w 479"/>
              <a:gd name="T63" fmla="*/ 106359 h 471"/>
              <a:gd name="T64" fmla="*/ 163058 w 479"/>
              <a:gd name="T65" fmla="*/ 96591 h 471"/>
              <a:gd name="T66" fmla="*/ 192409 w 479"/>
              <a:gd name="T67" fmla="*/ 130235 h 471"/>
              <a:gd name="T68" fmla="*/ 192409 w 479"/>
              <a:gd name="T69" fmla="*/ 183415 h 47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338"/>
                </a:moveTo>
                <a:lnTo>
                  <a:pt x="177" y="338"/>
                </a:lnTo>
                <a:cubicBezTo>
                  <a:pt x="133" y="338"/>
                  <a:pt x="133" y="338"/>
                  <a:pt x="133" y="338"/>
                </a:cubicBezTo>
                <a:cubicBezTo>
                  <a:pt x="133" y="178"/>
                  <a:pt x="133" y="178"/>
                  <a:pt x="133" y="178"/>
                </a:cubicBezTo>
                <a:cubicBezTo>
                  <a:pt x="177" y="178"/>
                  <a:pt x="177" y="178"/>
                  <a:pt x="177" y="178"/>
                </a:cubicBezTo>
                <a:lnTo>
                  <a:pt x="177" y="338"/>
                </a:lnTo>
                <a:close/>
                <a:moveTo>
                  <a:pt x="159" y="160"/>
                </a:moveTo>
                <a:lnTo>
                  <a:pt x="159" y="160"/>
                </a:lnTo>
                <a:cubicBezTo>
                  <a:pt x="141" y="160"/>
                  <a:pt x="133" y="151"/>
                  <a:pt x="133" y="134"/>
                </a:cubicBezTo>
                <a:cubicBezTo>
                  <a:pt x="133" y="125"/>
                  <a:pt x="141" y="107"/>
                  <a:pt x="159" y="107"/>
                </a:cubicBezTo>
                <a:cubicBezTo>
                  <a:pt x="168" y="107"/>
                  <a:pt x="177" y="125"/>
                  <a:pt x="186" y="134"/>
                </a:cubicBezTo>
                <a:cubicBezTo>
                  <a:pt x="186" y="151"/>
                  <a:pt x="168" y="160"/>
                  <a:pt x="159" y="160"/>
                </a:cubicBezTo>
                <a:close/>
                <a:moveTo>
                  <a:pt x="354" y="338"/>
                </a:moveTo>
                <a:lnTo>
                  <a:pt x="354" y="338"/>
                </a:lnTo>
                <a:cubicBezTo>
                  <a:pt x="310" y="338"/>
                  <a:pt x="310" y="338"/>
                  <a:pt x="310" y="338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10" y="231"/>
                  <a:pt x="300" y="213"/>
                  <a:pt x="284" y="213"/>
                </a:cubicBezTo>
                <a:cubicBezTo>
                  <a:pt x="275" y="213"/>
                  <a:pt x="265" y="222"/>
                  <a:pt x="256" y="231"/>
                </a:cubicBezTo>
                <a:lnTo>
                  <a:pt x="256" y="240"/>
                </a:lnTo>
                <a:cubicBezTo>
                  <a:pt x="256" y="338"/>
                  <a:pt x="256" y="338"/>
                  <a:pt x="256" y="338"/>
                </a:cubicBezTo>
                <a:cubicBezTo>
                  <a:pt x="212" y="338"/>
                  <a:pt x="212" y="338"/>
                  <a:pt x="212" y="338"/>
                </a:cubicBezTo>
                <a:cubicBezTo>
                  <a:pt x="212" y="231"/>
                  <a:pt x="212" y="231"/>
                  <a:pt x="212" y="231"/>
                </a:cubicBezTo>
                <a:cubicBezTo>
                  <a:pt x="212" y="205"/>
                  <a:pt x="212" y="196"/>
                  <a:pt x="203" y="178"/>
                </a:cubicBezTo>
                <a:cubicBezTo>
                  <a:pt x="247" y="178"/>
                  <a:pt x="247" y="178"/>
                  <a:pt x="247" y="178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187"/>
                  <a:pt x="275" y="178"/>
                  <a:pt x="300" y="178"/>
                </a:cubicBezTo>
                <a:cubicBezTo>
                  <a:pt x="337" y="178"/>
                  <a:pt x="354" y="196"/>
                  <a:pt x="354" y="240"/>
                </a:cubicBezTo>
                <a:lnTo>
                  <a:pt x="354" y="3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60" name="Freeform 50"/>
          <p:cNvSpPr>
            <a:spLocks noChangeArrowheads="1"/>
          </p:cNvSpPr>
          <p:nvPr/>
        </p:nvSpPr>
        <p:spPr bwMode="auto">
          <a:xfrm>
            <a:off x="1223963" y="2716213"/>
            <a:ext cx="260350" cy="246062"/>
          </a:xfrm>
          <a:custGeom>
            <a:avLst/>
            <a:gdLst>
              <a:gd name="T0" fmla="*/ 77020 w 480"/>
              <a:gd name="T1" fmla="*/ 0 h 453"/>
              <a:gd name="T2" fmla="*/ 77020 w 480"/>
              <a:gd name="T3" fmla="*/ 0 h 453"/>
              <a:gd name="T4" fmla="*/ 0 w 480"/>
              <a:gd name="T5" fmla="*/ 48343 h 453"/>
              <a:gd name="T6" fmla="*/ 53155 w 480"/>
              <a:gd name="T7" fmla="*/ 91255 h 453"/>
              <a:gd name="T8" fmla="*/ 129633 w 480"/>
              <a:gd name="T9" fmla="*/ 43455 h 453"/>
              <a:gd name="T10" fmla="*/ 77020 w 480"/>
              <a:gd name="T11" fmla="*/ 0 h 453"/>
              <a:gd name="T12" fmla="*/ 177363 w 480"/>
              <a:gd name="T13" fmla="*/ 202064 h 453"/>
              <a:gd name="T14" fmla="*/ 177363 w 480"/>
              <a:gd name="T15" fmla="*/ 202064 h 453"/>
              <a:gd name="T16" fmla="*/ 173024 w 480"/>
              <a:gd name="T17" fmla="*/ 202064 h 453"/>
              <a:gd name="T18" fmla="*/ 129633 w 480"/>
              <a:gd name="T19" fmla="*/ 168387 h 453"/>
              <a:gd name="T20" fmla="*/ 86241 w 480"/>
              <a:gd name="T21" fmla="*/ 202064 h 453"/>
              <a:gd name="T22" fmla="*/ 81902 w 480"/>
              <a:gd name="T23" fmla="*/ 202064 h 453"/>
              <a:gd name="T24" fmla="*/ 81902 w 480"/>
              <a:gd name="T25" fmla="*/ 202064 h 453"/>
              <a:gd name="T26" fmla="*/ 47731 w 480"/>
              <a:gd name="T27" fmla="*/ 183053 h 453"/>
              <a:gd name="T28" fmla="*/ 47731 w 480"/>
              <a:gd name="T29" fmla="*/ 192830 h 453"/>
              <a:gd name="T30" fmla="*/ 129633 w 480"/>
              <a:gd name="T31" fmla="*/ 245519 h 453"/>
              <a:gd name="T32" fmla="*/ 210992 w 480"/>
              <a:gd name="T33" fmla="*/ 192830 h 453"/>
              <a:gd name="T34" fmla="*/ 210992 w 480"/>
              <a:gd name="T35" fmla="*/ 183053 h 453"/>
              <a:gd name="T36" fmla="*/ 177363 w 480"/>
              <a:gd name="T37" fmla="*/ 202064 h 453"/>
              <a:gd name="T38" fmla="*/ 259808 w 480"/>
              <a:gd name="T39" fmla="*/ 48343 h 453"/>
              <a:gd name="T40" fmla="*/ 259808 w 480"/>
              <a:gd name="T41" fmla="*/ 48343 h 453"/>
              <a:gd name="T42" fmla="*/ 182245 w 480"/>
              <a:gd name="T43" fmla="*/ 0 h 453"/>
              <a:gd name="T44" fmla="*/ 129633 w 480"/>
              <a:gd name="T45" fmla="*/ 43455 h 453"/>
              <a:gd name="T46" fmla="*/ 206110 w 480"/>
              <a:gd name="T47" fmla="*/ 91255 h 453"/>
              <a:gd name="T48" fmla="*/ 259808 w 480"/>
              <a:gd name="T49" fmla="*/ 48343 h 453"/>
              <a:gd name="T50" fmla="*/ 129633 w 480"/>
              <a:gd name="T51" fmla="*/ 139598 h 453"/>
              <a:gd name="T52" fmla="*/ 129633 w 480"/>
              <a:gd name="T53" fmla="*/ 139598 h 453"/>
              <a:gd name="T54" fmla="*/ 177363 w 480"/>
              <a:gd name="T55" fmla="*/ 178164 h 453"/>
              <a:gd name="T56" fmla="*/ 254926 w 480"/>
              <a:gd name="T57" fmla="*/ 130364 h 453"/>
              <a:gd name="T58" fmla="*/ 206110 w 480"/>
              <a:gd name="T59" fmla="*/ 91255 h 453"/>
              <a:gd name="T60" fmla="*/ 129633 w 480"/>
              <a:gd name="T61" fmla="*/ 139598 h 453"/>
              <a:gd name="T62" fmla="*/ 81902 w 480"/>
              <a:gd name="T63" fmla="*/ 178164 h 453"/>
              <a:gd name="T64" fmla="*/ 81902 w 480"/>
              <a:gd name="T65" fmla="*/ 178164 h 453"/>
              <a:gd name="T66" fmla="*/ 129633 w 480"/>
              <a:gd name="T67" fmla="*/ 139598 h 453"/>
              <a:gd name="T68" fmla="*/ 53155 w 480"/>
              <a:gd name="T69" fmla="*/ 91255 h 453"/>
              <a:gd name="T70" fmla="*/ 4339 w 480"/>
              <a:gd name="T71" fmla="*/ 130364 h 453"/>
              <a:gd name="T72" fmla="*/ 81902 w 480"/>
              <a:gd name="T73" fmla="*/ 178164 h 45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80" h="453">
                <a:moveTo>
                  <a:pt x="142" y="0"/>
                </a:moveTo>
                <a:lnTo>
                  <a:pt x="142" y="0"/>
                </a:lnTo>
                <a:cubicBezTo>
                  <a:pt x="0" y="89"/>
                  <a:pt x="0" y="89"/>
                  <a:pt x="0" y="89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239" y="80"/>
                  <a:pt x="239" y="80"/>
                  <a:pt x="239" y="80"/>
                </a:cubicBezTo>
                <a:lnTo>
                  <a:pt x="142" y="0"/>
                </a:lnTo>
                <a:close/>
                <a:moveTo>
                  <a:pt x="327" y="372"/>
                </a:moveTo>
                <a:lnTo>
                  <a:pt x="327" y="372"/>
                </a:lnTo>
                <a:cubicBezTo>
                  <a:pt x="319" y="372"/>
                  <a:pt x="319" y="372"/>
                  <a:pt x="319" y="372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159" y="372"/>
                  <a:pt x="159" y="372"/>
                  <a:pt x="159" y="372"/>
                </a:cubicBezTo>
                <a:cubicBezTo>
                  <a:pt x="159" y="372"/>
                  <a:pt x="159" y="372"/>
                  <a:pt x="151" y="372"/>
                </a:cubicBezTo>
                <a:cubicBezTo>
                  <a:pt x="88" y="337"/>
                  <a:pt x="88" y="337"/>
                  <a:pt x="88" y="337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239" y="452"/>
                  <a:pt x="239" y="452"/>
                  <a:pt x="239" y="452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337"/>
                  <a:pt x="389" y="337"/>
                  <a:pt x="389" y="337"/>
                </a:cubicBezTo>
                <a:cubicBezTo>
                  <a:pt x="327" y="372"/>
                  <a:pt x="327" y="372"/>
                  <a:pt x="327" y="372"/>
                </a:cubicBezTo>
                <a:close/>
                <a:moveTo>
                  <a:pt x="479" y="89"/>
                </a:moveTo>
                <a:lnTo>
                  <a:pt x="479" y="89"/>
                </a:lnTo>
                <a:cubicBezTo>
                  <a:pt x="336" y="0"/>
                  <a:pt x="336" y="0"/>
                  <a:pt x="336" y="0"/>
                </a:cubicBezTo>
                <a:cubicBezTo>
                  <a:pt x="239" y="80"/>
                  <a:pt x="239" y="80"/>
                  <a:pt x="239" y="80"/>
                </a:cubicBezTo>
                <a:cubicBezTo>
                  <a:pt x="380" y="168"/>
                  <a:pt x="380" y="168"/>
                  <a:pt x="380" y="168"/>
                </a:cubicBezTo>
                <a:lnTo>
                  <a:pt x="479" y="89"/>
                </a:lnTo>
                <a:close/>
                <a:moveTo>
                  <a:pt x="239" y="257"/>
                </a:moveTo>
                <a:lnTo>
                  <a:pt x="239" y="257"/>
                </a:lnTo>
                <a:cubicBezTo>
                  <a:pt x="327" y="328"/>
                  <a:pt x="327" y="328"/>
                  <a:pt x="327" y="328"/>
                </a:cubicBezTo>
                <a:cubicBezTo>
                  <a:pt x="470" y="240"/>
                  <a:pt x="470" y="240"/>
                  <a:pt x="470" y="240"/>
                </a:cubicBezTo>
                <a:cubicBezTo>
                  <a:pt x="380" y="168"/>
                  <a:pt x="380" y="168"/>
                  <a:pt x="380" y="168"/>
                </a:cubicBezTo>
                <a:lnTo>
                  <a:pt x="239" y="257"/>
                </a:lnTo>
                <a:close/>
                <a:moveTo>
                  <a:pt x="151" y="328"/>
                </a:moveTo>
                <a:lnTo>
                  <a:pt x="151" y="328"/>
                </a:lnTo>
                <a:cubicBezTo>
                  <a:pt x="239" y="257"/>
                  <a:pt x="239" y="257"/>
                  <a:pt x="239" y="25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8" y="240"/>
                  <a:pt x="8" y="240"/>
                  <a:pt x="8" y="240"/>
                </a:cubicBezTo>
                <a:lnTo>
                  <a:pt x="151" y="3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61" name="Freeform 51"/>
          <p:cNvSpPr>
            <a:spLocks noChangeArrowheads="1"/>
          </p:cNvSpPr>
          <p:nvPr/>
        </p:nvSpPr>
        <p:spPr bwMode="auto">
          <a:xfrm>
            <a:off x="7704138" y="1620838"/>
            <a:ext cx="217487" cy="276225"/>
          </a:xfrm>
          <a:custGeom>
            <a:avLst/>
            <a:gdLst>
              <a:gd name="T0" fmla="*/ 86995 w 400"/>
              <a:gd name="T1" fmla="*/ 183422 h 506"/>
              <a:gd name="T2" fmla="*/ 86995 w 400"/>
              <a:gd name="T3" fmla="*/ 183422 h 506"/>
              <a:gd name="T4" fmla="*/ 48391 w 400"/>
              <a:gd name="T5" fmla="*/ 275679 h 506"/>
              <a:gd name="T6" fmla="*/ 67421 w 400"/>
              <a:gd name="T7" fmla="*/ 135383 h 506"/>
              <a:gd name="T8" fmla="*/ 101131 w 400"/>
              <a:gd name="T9" fmla="*/ 67692 h 506"/>
              <a:gd name="T10" fmla="*/ 115812 w 400"/>
              <a:gd name="T11" fmla="*/ 174142 h 506"/>
              <a:gd name="T12" fmla="*/ 159309 w 400"/>
              <a:gd name="T13" fmla="*/ 52952 h 506"/>
              <a:gd name="T14" fmla="*/ 33710 w 400"/>
              <a:gd name="T15" fmla="*/ 116277 h 506"/>
              <a:gd name="T16" fmla="*/ 38604 w 400"/>
              <a:gd name="T17" fmla="*/ 164316 h 506"/>
              <a:gd name="T18" fmla="*/ 0 w 400"/>
              <a:gd name="T19" fmla="*/ 101537 h 506"/>
              <a:gd name="T20" fmla="*/ 91345 w 400"/>
              <a:gd name="T21" fmla="*/ 9280 h 506"/>
              <a:gd name="T22" fmla="*/ 212050 w 400"/>
              <a:gd name="T23" fmla="*/ 82431 h 506"/>
              <a:gd name="T24" fmla="*/ 125599 w 400"/>
              <a:gd name="T25" fmla="*/ 203075 h 506"/>
              <a:gd name="T26" fmla="*/ 86995 w 400"/>
              <a:gd name="T27" fmla="*/ 183422 h 50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0" h="506">
                <a:moveTo>
                  <a:pt x="160" y="336"/>
                </a:moveTo>
                <a:lnTo>
                  <a:pt x="160" y="336"/>
                </a:lnTo>
                <a:cubicBezTo>
                  <a:pt x="150" y="408"/>
                  <a:pt x="133" y="479"/>
                  <a:pt x="89" y="505"/>
                </a:cubicBezTo>
                <a:cubicBezTo>
                  <a:pt x="71" y="408"/>
                  <a:pt x="106" y="327"/>
                  <a:pt x="124" y="248"/>
                </a:cubicBezTo>
                <a:cubicBezTo>
                  <a:pt x="97" y="195"/>
                  <a:pt x="124" y="97"/>
                  <a:pt x="186" y="124"/>
                </a:cubicBezTo>
                <a:cubicBezTo>
                  <a:pt x="257" y="151"/>
                  <a:pt x="124" y="301"/>
                  <a:pt x="213" y="319"/>
                </a:cubicBezTo>
                <a:cubicBezTo>
                  <a:pt x="310" y="336"/>
                  <a:pt x="355" y="151"/>
                  <a:pt x="293" y="97"/>
                </a:cubicBezTo>
                <a:cubicBezTo>
                  <a:pt x="204" y="8"/>
                  <a:pt x="36" y="89"/>
                  <a:pt x="62" y="213"/>
                </a:cubicBezTo>
                <a:cubicBezTo>
                  <a:pt x="62" y="248"/>
                  <a:pt x="97" y="257"/>
                  <a:pt x="71" y="301"/>
                </a:cubicBezTo>
                <a:cubicBezTo>
                  <a:pt x="18" y="283"/>
                  <a:pt x="0" y="239"/>
                  <a:pt x="0" y="186"/>
                </a:cubicBezTo>
                <a:cubicBezTo>
                  <a:pt x="9" y="89"/>
                  <a:pt x="89" y="26"/>
                  <a:pt x="168" y="17"/>
                </a:cubicBezTo>
                <a:cubicBezTo>
                  <a:pt x="275" y="0"/>
                  <a:pt x="372" y="53"/>
                  <a:pt x="390" y="151"/>
                </a:cubicBezTo>
                <a:cubicBezTo>
                  <a:pt x="399" y="257"/>
                  <a:pt x="337" y="380"/>
                  <a:pt x="231" y="372"/>
                </a:cubicBezTo>
                <a:cubicBezTo>
                  <a:pt x="195" y="372"/>
                  <a:pt x="186" y="354"/>
                  <a:pt x="160" y="33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62" name="Freeform 52"/>
          <p:cNvSpPr>
            <a:spLocks noChangeArrowheads="1"/>
          </p:cNvSpPr>
          <p:nvPr/>
        </p:nvSpPr>
        <p:spPr bwMode="auto">
          <a:xfrm>
            <a:off x="8218488" y="1635125"/>
            <a:ext cx="260350" cy="257175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6130 h 471"/>
              <a:gd name="T6" fmla="*/ 130447 w 479"/>
              <a:gd name="T7" fmla="*/ 256629 h 471"/>
              <a:gd name="T8" fmla="*/ 259806 w 479"/>
              <a:gd name="T9" fmla="*/ 126130 h 471"/>
              <a:gd name="T10" fmla="*/ 130447 w 479"/>
              <a:gd name="T11" fmla="*/ 0 h 471"/>
              <a:gd name="T12" fmla="*/ 139687 w 479"/>
              <a:gd name="T13" fmla="*/ 159984 h 471"/>
              <a:gd name="T14" fmla="*/ 139687 w 479"/>
              <a:gd name="T15" fmla="*/ 159984 h 471"/>
              <a:gd name="T16" fmla="*/ 120663 w 479"/>
              <a:gd name="T17" fmla="*/ 150155 h 471"/>
              <a:gd name="T18" fmla="*/ 101096 w 479"/>
              <a:gd name="T19" fmla="*/ 198205 h 471"/>
              <a:gd name="T20" fmla="*/ 110880 w 479"/>
              <a:gd name="T21" fmla="*/ 126130 h 471"/>
              <a:gd name="T22" fmla="*/ 130447 w 479"/>
              <a:gd name="T23" fmla="*/ 92277 h 471"/>
              <a:gd name="T24" fmla="*/ 135339 w 479"/>
              <a:gd name="T25" fmla="*/ 145241 h 471"/>
              <a:gd name="T26" fmla="*/ 154362 w 479"/>
              <a:gd name="T27" fmla="*/ 82449 h 471"/>
              <a:gd name="T28" fmla="*/ 91856 w 479"/>
              <a:gd name="T29" fmla="*/ 116302 h 471"/>
              <a:gd name="T30" fmla="*/ 96748 w 479"/>
              <a:gd name="T31" fmla="*/ 140327 h 471"/>
              <a:gd name="T32" fmla="*/ 77181 w 479"/>
              <a:gd name="T33" fmla="*/ 106474 h 471"/>
              <a:gd name="T34" fmla="*/ 125555 w 479"/>
              <a:gd name="T35" fmla="*/ 58424 h 471"/>
              <a:gd name="T36" fmla="*/ 183169 w 479"/>
              <a:gd name="T37" fmla="*/ 97191 h 471"/>
              <a:gd name="T38" fmla="*/ 139687 w 479"/>
              <a:gd name="T39" fmla="*/ 159984 h 4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57" y="293"/>
                </a:moveTo>
                <a:lnTo>
                  <a:pt x="257" y="293"/>
                </a:lnTo>
                <a:cubicBezTo>
                  <a:pt x="240" y="293"/>
                  <a:pt x="231" y="284"/>
                  <a:pt x="222" y="275"/>
                </a:cubicBezTo>
                <a:cubicBezTo>
                  <a:pt x="213" y="310"/>
                  <a:pt x="204" y="346"/>
                  <a:pt x="186" y="363"/>
                </a:cubicBezTo>
                <a:cubicBezTo>
                  <a:pt x="178" y="310"/>
                  <a:pt x="195" y="266"/>
                  <a:pt x="204" y="231"/>
                </a:cubicBezTo>
                <a:cubicBezTo>
                  <a:pt x="186" y="204"/>
                  <a:pt x="204" y="151"/>
                  <a:pt x="240" y="169"/>
                </a:cubicBezTo>
                <a:cubicBezTo>
                  <a:pt x="275" y="178"/>
                  <a:pt x="204" y="257"/>
                  <a:pt x="249" y="266"/>
                </a:cubicBezTo>
                <a:cubicBezTo>
                  <a:pt x="302" y="275"/>
                  <a:pt x="319" y="178"/>
                  <a:pt x="284" y="151"/>
                </a:cubicBezTo>
                <a:cubicBezTo>
                  <a:pt x="249" y="107"/>
                  <a:pt x="159" y="151"/>
                  <a:pt x="169" y="213"/>
                </a:cubicBezTo>
                <a:cubicBezTo>
                  <a:pt x="178" y="231"/>
                  <a:pt x="186" y="231"/>
                  <a:pt x="178" y="257"/>
                </a:cubicBezTo>
                <a:cubicBezTo>
                  <a:pt x="151" y="248"/>
                  <a:pt x="142" y="222"/>
                  <a:pt x="142" y="195"/>
                </a:cubicBezTo>
                <a:cubicBezTo>
                  <a:pt x="142" y="151"/>
                  <a:pt x="186" y="116"/>
                  <a:pt x="231" y="107"/>
                </a:cubicBezTo>
                <a:cubicBezTo>
                  <a:pt x="284" y="107"/>
                  <a:pt x="328" y="134"/>
                  <a:pt x="337" y="178"/>
                </a:cubicBezTo>
                <a:cubicBezTo>
                  <a:pt x="346" y="231"/>
                  <a:pt x="310" y="293"/>
                  <a:pt x="257" y="2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63" name="Freeform 53"/>
          <p:cNvSpPr>
            <a:spLocks noChangeArrowheads="1"/>
          </p:cNvSpPr>
          <p:nvPr/>
        </p:nvSpPr>
        <p:spPr bwMode="auto">
          <a:xfrm>
            <a:off x="3917950" y="2716213"/>
            <a:ext cx="250825" cy="246062"/>
          </a:xfrm>
          <a:custGeom>
            <a:avLst/>
            <a:gdLst>
              <a:gd name="T0" fmla="*/ 105868 w 462"/>
              <a:gd name="T1" fmla="*/ 0 h 453"/>
              <a:gd name="T2" fmla="*/ 105868 w 462"/>
              <a:gd name="T3" fmla="*/ 0 h 453"/>
              <a:gd name="T4" fmla="*/ 0 w 462"/>
              <a:gd name="T5" fmla="*/ 120587 h 453"/>
              <a:gd name="T6" fmla="*/ 28774 w 462"/>
              <a:gd name="T7" fmla="*/ 202064 h 453"/>
              <a:gd name="T8" fmla="*/ 105868 w 462"/>
              <a:gd name="T9" fmla="*/ 77132 h 453"/>
              <a:gd name="T10" fmla="*/ 105868 w 462"/>
              <a:gd name="T11" fmla="*/ 0 h 453"/>
              <a:gd name="T12" fmla="*/ 124870 w 462"/>
              <a:gd name="T13" fmla="*/ 154264 h 453"/>
              <a:gd name="T14" fmla="*/ 124870 w 462"/>
              <a:gd name="T15" fmla="*/ 154264 h 453"/>
              <a:gd name="T16" fmla="*/ 67321 w 462"/>
              <a:gd name="T17" fmla="*/ 230853 h 453"/>
              <a:gd name="T18" fmla="*/ 124870 w 462"/>
              <a:gd name="T19" fmla="*/ 245519 h 453"/>
              <a:gd name="T20" fmla="*/ 182418 w 462"/>
              <a:gd name="T21" fmla="*/ 230853 h 453"/>
              <a:gd name="T22" fmla="*/ 124870 w 462"/>
              <a:gd name="T23" fmla="*/ 154264 h 453"/>
              <a:gd name="T24" fmla="*/ 143871 w 462"/>
              <a:gd name="T25" fmla="*/ 77132 h 453"/>
              <a:gd name="T26" fmla="*/ 143871 w 462"/>
              <a:gd name="T27" fmla="*/ 77132 h 453"/>
              <a:gd name="T28" fmla="*/ 221508 w 462"/>
              <a:gd name="T29" fmla="*/ 202064 h 453"/>
              <a:gd name="T30" fmla="*/ 250282 w 462"/>
              <a:gd name="T31" fmla="*/ 120587 h 453"/>
              <a:gd name="T32" fmla="*/ 143871 w 462"/>
              <a:gd name="T33" fmla="*/ 0 h 453"/>
              <a:gd name="T34" fmla="*/ 143871 w 462"/>
              <a:gd name="T35" fmla="*/ 77132 h 4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2" h="453">
                <a:moveTo>
                  <a:pt x="195" y="0"/>
                </a:moveTo>
                <a:lnTo>
                  <a:pt x="195" y="0"/>
                </a:lnTo>
                <a:cubicBezTo>
                  <a:pt x="79" y="18"/>
                  <a:pt x="0" y="106"/>
                  <a:pt x="0" y="222"/>
                </a:cubicBezTo>
                <a:cubicBezTo>
                  <a:pt x="0" y="284"/>
                  <a:pt x="26" y="328"/>
                  <a:pt x="53" y="372"/>
                </a:cubicBezTo>
                <a:cubicBezTo>
                  <a:pt x="133" y="337"/>
                  <a:pt x="195" y="248"/>
                  <a:pt x="195" y="142"/>
                </a:cubicBezTo>
                <a:lnTo>
                  <a:pt x="195" y="0"/>
                </a:lnTo>
                <a:close/>
                <a:moveTo>
                  <a:pt x="230" y="284"/>
                </a:moveTo>
                <a:lnTo>
                  <a:pt x="230" y="284"/>
                </a:lnTo>
                <a:cubicBezTo>
                  <a:pt x="212" y="337"/>
                  <a:pt x="177" y="390"/>
                  <a:pt x="124" y="425"/>
                </a:cubicBezTo>
                <a:cubicBezTo>
                  <a:pt x="151" y="443"/>
                  <a:pt x="186" y="452"/>
                  <a:pt x="230" y="452"/>
                </a:cubicBezTo>
                <a:cubicBezTo>
                  <a:pt x="265" y="452"/>
                  <a:pt x="310" y="443"/>
                  <a:pt x="336" y="425"/>
                </a:cubicBezTo>
                <a:cubicBezTo>
                  <a:pt x="283" y="390"/>
                  <a:pt x="248" y="337"/>
                  <a:pt x="230" y="284"/>
                </a:cubicBezTo>
                <a:close/>
                <a:moveTo>
                  <a:pt x="265" y="142"/>
                </a:moveTo>
                <a:lnTo>
                  <a:pt x="265" y="142"/>
                </a:lnTo>
                <a:cubicBezTo>
                  <a:pt x="265" y="248"/>
                  <a:pt x="327" y="328"/>
                  <a:pt x="408" y="372"/>
                </a:cubicBezTo>
                <a:cubicBezTo>
                  <a:pt x="434" y="328"/>
                  <a:pt x="461" y="284"/>
                  <a:pt x="461" y="222"/>
                </a:cubicBezTo>
                <a:cubicBezTo>
                  <a:pt x="461" y="106"/>
                  <a:pt x="372" y="18"/>
                  <a:pt x="265" y="0"/>
                </a:cubicBezTo>
                <a:lnTo>
                  <a:pt x="26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66" name="Freeform 54"/>
          <p:cNvSpPr>
            <a:spLocks noChangeArrowheads="1"/>
          </p:cNvSpPr>
          <p:nvPr/>
        </p:nvSpPr>
        <p:spPr bwMode="auto">
          <a:xfrm>
            <a:off x="6070600" y="2197100"/>
            <a:ext cx="260350" cy="207963"/>
          </a:xfrm>
          <a:custGeom>
            <a:avLst/>
            <a:gdLst>
              <a:gd name="T0" fmla="*/ 206653 w 480"/>
              <a:gd name="T1" fmla="*/ 91460 h 382"/>
              <a:gd name="T2" fmla="*/ 206653 w 480"/>
              <a:gd name="T3" fmla="*/ 91460 h 382"/>
              <a:gd name="T4" fmla="*/ 245705 w 480"/>
              <a:gd name="T5" fmla="*/ 43552 h 382"/>
              <a:gd name="T6" fmla="*/ 163804 w 480"/>
              <a:gd name="T7" fmla="*/ 14699 h 382"/>
              <a:gd name="T8" fmla="*/ 154040 w 480"/>
              <a:gd name="T9" fmla="*/ 9799 h 382"/>
              <a:gd name="T10" fmla="*/ 154040 w 480"/>
              <a:gd name="T11" fmla="*/ 87105 h 382"/>
              <a:gd name="T12" fmla="*/ 120412 w 480"/>
              <a:gd name="T13" fmla="*/ 144812 h 382"/>
              <a:gd name="T14" fmla="*/ 57494 w 480"/>
              <a:gd name="T15" fmla="*/ 125213 h 382"/>
              <a:gd name="T16" fmla="*/ 86783 w 480"/>
              <a:gd name="T17" fmla="*/ 62607 h 382"/>
              <a:gd name="T18" fmla="*/ 130175 w 480"/>
              <a:gd name="T19" fmla="*/ 62607 h 382"/>
              <a:gd name="T20" fmla="*/ 130175 w 480"/>
              <a:gd name="T21" fmla="*/ 0 h 382"/>
              <a:gd name="T22" fmla="*/ 106310 w 480"/>
              <a:gd name="T23" fmla="*/ 0 h 382"/>
              <a:gd name="T24" fmla="*/ 0 w 480"/>
              <a:gd name="T25" fmla="*/ 101259 h 382"/>
              <a:gd name="T26" fmla="*/ 106310 w 480"/>
              <a:gd name="T27" fmla="*/ 207419 h 382"/>
              <a:gd name="T28" fmla="*/ 206653 w 480"/>
              <a:gd name="T29" fmla="*/ 101259 h 382"/>
              <a:gd name="T30" fmla="*/ 206653 w 480"/>
              <a:gd name="T31" fmla="*/ 91460 h 3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0" h="382">
                <a:moveTo>
                  <a:pt x="381" y="168"/>
                </a:moveTo>
                <a:lnTo>
                  <a:pt x="381" y="168"/>
                </a:lnTo>
                <a:cubicBezTo>
                  <a:pt x="443" y="151"/>
                  <a:pt x="479" y="89"/>
                  <a:pt x="453" y="80"/>
                </a:cubicBezTo>
                <a:cubicBezTo>
                  <a:pt x="390" y="80"/>
                  <a:pt x="337" y="53"/>
                  <a:pt x="302" y="27"/>
                </a:cubicBezTo>
                <a:cubicBezTo>
                  <a:pt x="293" y="27"/>
                  <a:pt x="293" y="27"/>
                  <a:pt x="284" y="18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4" y="213"/>
                  <a:pt x="257" y="248"/>
                  <a:pt x="222" y="266"/>
                </a:cubicBezTo>
                <a:cubicBezTo>
                  <a:pt x="178" y="283"/>
                  <a:pt x="124" y="275"/>
                  <a:pt x="106" y="230"/>
                </a:cubicBezTo>
                <a:cubicBezTo>
                  <a:pt x="90" y="195"/>
                  <a:pt x="115" y="142"/>
                  <a:pt x="160" y="115"/>
                </a:cubicBezTo>
                <a:cubicBezTo>
                  <a:pt x="187" y="106"/>
                  <a:pt x="213" y="106"/>
                  <a:pt x="240" y="115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0"/>
                  <a:pt x="213" y="0"/>
                  <a:pt x="196" y="0"/>
                </a:cubicBezTo>
                <a:cubicBezTo>
                  <a:pt x="90" y="0"/>
                  <a:pt x="0" y="80"/>
                  <a:pt x="0" y="186"/>
                </a:cubicBezTo>
                <a:cubicBezTo>
                  <a:pt x="0" y="293"/>
                  <a:pt x="90" y="381"/>
                  <a:pt x="196" y="381"/>
                </a:cubicBezTo>
                <a:cubicBezTo>
                  <a:pt x="302" y="381"/>
                  <a:pt x="381" y="293"/>
                  <a:pt x="381" y="186"/>
                </a:cubicBezTo>
                <a:cubicBezTo>
                  <a:pt x="381" y="177"/>
                  <a:pt x="381" y="168"/>
                  <a:pt x="381" y="16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6" name="Freeform 55"/>
          <p:cNvSpPr>
            <a:spLocks noChangeArrowheads="1"/>
          </p:cNvSpPr>
          <p:nvPr/>
        </p:nvSpPr>
        <p:spPr bwMode="auto">
          <a:xfrm>
            <a:off x="6604000" y="2173288"/>
            <a:ext cx="260350" cy="255587"/>
          </a:xfrm>
          <a:custGeom>
            <a:avLst/>
            <a:gdLst>
              <a:gd name="T0" fmla="*/ 129633 w 480"/>
              <a:gd name="T1" fmla="*/ 0 h 471"/>
              <a:gd name="T2" fmla="*/ 129633 w 480"/>
              <a:gd name="T3" fmla="*/ 0 h 471"/>
              <a:gd name="T4" fmla="*/ 0 w 480"/>
              <a:gd name="T5" fmla="*/ 125352 h 471"/>
              <a:gd name="T6" fmla="*/ 129633 w 480"/>
              <a:gd name="T7" fmla="*/ 255044 h 471"/>
              <a:gd name="T8" fmla="*/ 259808 w 480"/>
              <a:gd name="T9" fmla="*/ 125352 h 471"/>
              <a:gd name="T10" fmla="*/ 129633 w 480"/>
              <a:gd name="T11" fmla="*/ 0 h 471"/>
              <a:gd name="T12" fmla="*/ 177906 w 480"/>
              <a:gd name="T13" fmla="*/ 120468 h 471"/>
              <a:gd name="T14" fmla="*/ 177906 w 480"/>
              <a:gd name="T15" fmla="*/ 120468 h 471"/>
              <a:gd name="T16" fmla="*/ 177906 w 480"/>
              <a:gd name="T17" fmla="*/ 125352 h 471"/>
              <a:gd name="T18" fmla="*/ 124751 w 480"/>
              <a:gd name="T19" fmla="*/ 177988 h 471"/>
              <a:gd name="T20" fmla="*/ 72139 w 480"/>
              <a:gd name="T21" fmla="*/ 125352 h 471"/>
              <a:gd name="T22" fmla="*/ 124751 w 480"/>
              <a:gd name="T23" fmla="*/ 72715 h 471"/>
              <a:gd name="T24" fmla="*/ 134514 w 480"/>
              <a:gd name="T25" fmla="*/ 77599 h 471"/>
              <a:gd name="T26" fmla="*/ 134514 w 480"/>
              <a:gd name="T27" fmla="*/ 106359 h 471"/>
              <a:gd name="T28" fmla="*/ 115530 w 480"/>
              <a:gd name="T29" fmla="*/ 106359 h 471"/>
              <a:gd name="T30" fmla="*/ 100886 w 480"/>
              <a:gd name="T31" fmla="*/ 140003 h 471"/>
              <a:gd name="T32" fmla="*/ 134514 w 480"/>
              <a:gd name="T33" fmla="*/ 149228 h 471"/>
              <a:gd name="T34" fmla="*/ 149159 w 480"/>
              <a:gd name="T35" fmla="*/ 120468 h 471"/>
              <a:gd name="T36" fmla="*/ 149159 w 480"/>
              <a:gd name="T37" fmla="*/ 81940 h 471"/>
              <a:gd name="T38" fmla="*/ 153498 w 480"/>
              <a:gd name="T39" fmla="*/ 81940 h 471"/>
              <a:gd name="T40" fmla="*/ 192008 w 480"/>
              <a:gd name="T41" fmla="*/ 96591 h 471"/>
              <a:gd name="T42" fmla="*/ 177906 w 480"/>
              <a:gd name="T43" fmla="*/ 120468 h 4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28" y="222"/>
                </a:moveTo>
                <a:lnTo>
                  <a:pt x="328" y="222"/>
                </a:lnTo>
                <a:lnTo>
                  <a:pt x="328" y="231"/>
                </a:lnTo>
                <a:cubicBezTo>
                  <a:pt x="328" y="293"/>
                  <a:pt x="283" y="328"/>
                  <a:pt x="230" y="328"/>
                </a:cubicBezTo>
                <a:cubicBezTo>
                  <a:pt x="177" y="328"/>
                  <a:pt x="133" y="293"/>
                  <a:pt x="133" y="231"/>
                </a:cubicBezTo>
                <a:cubicBezTo>
                  <a:pt x="133" y="178"/>
                  <a:pt x="177" y="134"/>
                  <a:pt x="230" y="134"/>
                </a:cubicBezTo>
                <a:cubicBezTo>
                  <a:pt x="239" y="134"/>
                  <a:pt x="248" y="134"/>
                  <a:pt x="248" y="143"/>
                </a:cubicBezTo>
                <a:cubicBezTo>
                  <a:pt x="248" y="196"/>
                  <a:pt x="248" y="196"/>
                  <a:pt x="248" y="196"/>
                </a:cubicBezTo>
                <a:cubicBezTo>
                  <a:pt x="239" y="187"/>
                  <a:pt x="222" y="196"/>
                  <a:pt x="213" y="196"/>
                </a:cubicBezTo>
                <a:cubicBezTo>
                  <a:pt x="186" y="213"/>
                  <a:pt x="177" y="231"/>
                  <a:pt x="186" y="258"/>
                </a:cubicBezTo>
                <a:cubicBezTo>
                  <a:pt x="195" y="275"/>
                  <a:pt x="222" y="284"/>
                  <a:pt x="248" y="275"/>
                </a:cubicBezTo>
                <a:cubicBezTo>
                  <a:pt x="257" y="267"/>
                  <a:pt x="275" y="249"/>
                  <a:pt x="275" y="222"/>
                </a:cubicBezTo>
                <a:cubicBezTo>
                  <a:pt x="275" y="151"/>
                  <a:pt x="275" y="151"/>
                  <a:pt x="275" y="151"/>
                </a:cubicBezTo>
                <a:lnTo>
                  <a:pt x="283" y="151"/>
                </a:lnTo>
                <a:cubicBezTo>
                  <a:pt x="301" y="160"/>
                  <a:pt x="328" y="178"/>
                  <a:pt x="354" y="178"/>
                </a:cubicBezTo>
                <a:cubicBezTo>
                  <a:pt x="372" y="178"/>
                  <a:pt x="354" y="213"/>
                  <a:pt x="328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7" name="Freeform 56"/>
          <p:cNvSpPr>
            <a:spLocks noChangeArrowheads="1"/>
          </p:cNvSpPr>
          <p:nvPr/>
        </p:nvSpPr>
        <p:spPr bwMode="auto">
          <a:xfrm>
            <a:off x="1790700" y="2716213"/>
            <a:ext cx="222250" cy="246062"/>
          </a:xfrm>
          <a:custGeom>
            <a:avLst/>
            <a:gdLst>
              <a:gd name="T0" fmla="*/ 197797 w 409"/>
              <a:gd name="T1" fmla="*/ 43455 h 453"/>
              <a:gd name="T2" fmla="*/ 197797 w 409"/>
              <a:gd name="T3" fmla="*/ 43455 h 453"/>
              <a:gd name="T4" fmla="*/ 178778 w 409"/>
              <a:gd name="T5" fmla="*/ 28789 h 453"/>
              <a:gd name="T6" fmla="*/ 120634 w 409"/>
              <a:gd name="T7" fmla="*/ 24443 h 453"/>
              <a:gd name="T8" fmla="*/ 110853 w 409"/>
              <a:gd name="T9" fmla="*/ 4889 h 453"/>
              <a:gd name="T10" fmla="*/ 77163 w 409"/>
              <a:gd name="T11" fmla="*/ 0 h 453"/>
              <a:gd name="T12" fmla="*/ 67381 w 409"/>
              <a:gd name="T13" fmla="*/ 24443 h 453"/>
              <a:gd name="T14" fmla="*/ 67381 w 409"/>
              <a:gd name="T15" fmla="*/ 53232 h 453"/>
              <a:gd name="T16" fmla="*/ 43472 w 409"/>
              <a:gd name="T17" fmla="*/ 72243 h 453"/>
              <a:gd name="T18" fmla="*/ 14672 w 409"/>
              <a:gd name="T19" fmla="*/ 72243 h 453"/>
              <a:gd name="T20" fmla="*/ 0 w 409"/>
              <a:gd name="T21" fmla="*/ 82021 h 453"/>
              <a:gd name="T22" fmla="*/ 24453 w 409"/>
              <a:gd name="T23" fmla="*/ 164041 h 453"/>
              <a:gd name="T24" fmla="*/ 91834 w 409"/>
              <a:gd name="T25" fmla="*/ 173275 h 453"/>
              <a:gd name="T26" fmla="*/ 101072 w 409"/>
              <a:gd name="T27" fmla="*/ 144487 h 453"/>
              <a:gd name="T28" fmla="*/ 125525 w 409"/>
              <a:gd name="T29" fmla="*/ 168387 h 453"/>
              <a:gd name="T30" fmla="*/ 164106 w 409"/>
              <a:gd name="T31" fmla="*/ 183053 h 453"/>
              <a:gd name="T32" fmla="*/ 159216 w 409"/>
              <a:gd name="T33" fmla="*/ 216730 h 453"/>
              <a:gd name="T34" fmla="*/ 134763 w 409"/>
              <a:gd name="T35" fmla="*/ 221619 h 453"/>
              <a:gd name="T36" fmla="*/ 129872 w 409"/>
              <a:gd name="T37" fmla="*/ 202064 h 453"/>
              <a:gd name="T38" fmla="*/ 139653 w 409"/>
              <a:gd name="T39" fmla="*/ 202064 h 453"/>
              <a:gd name="T40" fmla="*/ 139653 w 409"/>
              <a:gd name="T41" fmla="*/ 183053 h 453"/>
              <a:gd name="T42" fmla="*/ 101072 w 409"/>
              <a:gd name="T43" fmla="*/ 202064 h 453"/>
              <a:gd name="T44" fmla="*/ 105963 w 409"/>
              <a:gd name="T45" fmla="*/ 235742 h 453"/>
              <a:gd name="T46" fmla="*/ 159216 w 409"/>
              <a:gd name="T47" fmla="*/ 245519 h 453"/>
              <a:gd name="T48" fmla="*/ 197797 w 409"/>
              <a:gd name="T49" fmla="*/ 43455 h 453"/>
              <a:gd name="T50" fmla="*/ 173344 w 409"/>
              <a:gd name="T51" fmla="*/ 125475 h 453"/>
              <a:gd name="T52" fmla="*/ 173344 w 409"/>
              <a:gd name="T53" fmla="*/ 125475 h 453"/>
              <a:gd name="T54" fmla="*/ 154325 w 409"/>
              <a:gd name="T55" fmla="*/ 120587 h 453"/>
              <a:gd name="T56" fmla="*/ 134763 w 409"/>
              <a:gd name="T57" fmla="*/ 125475 h 453"/>
              <a:gd name="T58" fmla="*/ 154325 w 409"/>
              <a:gd name="T59" fmla="*/ 96143 h 453"/>
              <a:gd name="T60" fmla="*/ 173344 w 409"/>
              <a:gd name="T61" fmla="*/ 125475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9" h="453">
                <a:moveTo>
                  <a:pt x="364" y="80"/>
                </a:moveTo>
                <a:lnTo>
                  <a:pt x="364" y="80"/>
                </a:lnTo>
                <a:cubicBezTo>
                  <a:pt x="364" y="53"/>
                  <a:pt x="329" y="53"/>
                  <a:pt x="329" y="53"/>
                </a:cubicBezTo>
                <a:cubicBezTo>
                  <a:pt x="222" y="45"/>
                  <a:pt x="222" y="45"/>
                  <a:pt x="222" y="45"/>
                </a:cubicBezTo>
                <a:cubicBezTo>
                  <a:pt x="222" y="45"/>
                  <a:pt x="222" y="18"/>
                  <a:pt x="204" y="9"/>
                </a:cubicBezTo>
                <a:cubicBezTo>
                  <a:pt x="177" y="0"/>
                  <a:pt x="160" y="0"/>
                  <a:pt x="142" y="0"/>
                </a:cubicBezTo>
                <a:cubicBezTo>
                  <a:pt x="124" y="0"/>
                  <a:pt x="124" y="27"/>
                  <a:pt x="124" y="45"/>
                </a:cubicBezTo>
                <a:cubicBezTo>
                  <a:pt x="124" y="62"/>
                  <a:pt x="124" y="89"/>
                  <a:pt x="124" y="98"/>
                </a:cubicBezTo>
                <a:cubicBezTo>
                  <a:pt x="124" y="124"/>
                  <a:pt x="116" y="133"/>
                  <a:pt x="80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10" y="133"/>
                  <a:pt x="0" y="133"/>
                  <a:pt x="0" y="151"/>
                </a:cubicBezTo>
                <a:cubicBezTo>
                  <a:pt x="0" y="159"/>
                  <a:pt x="18" y="275"/>
                  <a:pt x="45" y="302"/>
                </a:cubicBezTo>
                <a:cubicBezTo>
                  <a:pt x="63" y="310"/>
                  <a:pt x="151" y="319"/>
                  <a:pt x="169" y="319"/>
                </a:cubicBezTo>
                <a:cubicBezTo>
                  <a:pt x="186" y="319"/>
                  <a:pt x="177" y="266"/>
                  <a:pt x="186" y="266"/>
                </a:cubicBezTo>
                <a:cubicBezTo>
                  <a:pt x="195" y="266"/>
                  <a:pt x="195" y="302"/>
                  <a:pt x="231" y="310"/>
                </a:cubicBezTo>
                <a:cubicBezTo>
                  <a:pt x="257" y="310"/>
                  <a:pt x="302" y="310"/>
                  <a:pt x="302" y="337"/>
                </a:cubicBezTo>
                <a:cubicBezTo>
                  <a:pt x="302" y="363"/>
                  <a:pt x="310" y="399"/>
                  <a:pt x="293" y="399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13" y="399"/>
                  <a:pt x="222" y="372"/>
                  <a:pt x="239" y="372"/>
                </a:cubicBezTo>
                <a:cubicBezTo>
                  <a:pt x="248" y="372"/>
                  <a:pt x="257" y="372"/>
                  <a:pt x="257" y="372"/>
                </a:cubicBezTo>
                <a:cubicBezTo>
                  <a:pt x="257" y="337"/>
                  <a:pt x="257" y="337"/>
                  <a:pt x="257" y="337"/>
                </a:cubicBezTo>
                <a:cubicBezTo>
                  <a:pt x="257" y="337"/>
                  <a:pt x="195" y="328"/>
                  <a:pt x="186" y="372"/>
                </a:cubicBezTo>
                <a:cubicBezTo>
                  <a:pt x="186" y="417"/>
                  <a:pt x="195" y="434"/>
                  <a:pt x="195" y="434"/>
                </a:cubicBezTo>
                <a:cubicBezTo>
                  <a:pt x="204" y="443"/>
                  <a:pt x="213" y="452"/>
                  <a:pt x="293" y="452"/>
                </a:cubicBezTo>
                <a:cubicBezTo>
                  <a:pt x="408" y="452"/>
                  <a:pt x="364" y="115"/>
                  <a:pt x="364" y="80"/>
                </a:cubicBezTo>
                <a:close/>
                <a:moveTo>
                  <a:pt x="319" y="231"/>
                </a:moveTo>
                <a:lnTo>
                  <a:pt x="319" y="231"/>
                </a:lnTo>
                <a:cubicBezTo>
                  <a:pt x="319" y="240"/>
                  <a:pt x="302" y="222"/>
                  <a:pt x="284" y="222"/>
                </a:cubicBezTo>
                <a:cubicBezTo>
                  <a:pt x="266" y="222"/>
                  <a:pt x="248" y="231"/>
                  <a:pt x="248" y="231"/>
                </a:cubicBezTo>
                <a:cubicBezTo>
                  <a:pt x="239" y="222"/>
                  <a:pt x="248" y="177"/>
                  <a:pt x="284" y="177"/>
                </a:cubicBezTo>
                <a:cubicBezTo>
                  <a:pt x="310" y="177"/>
                  <a:pt x="329" y="231"/>
                  <a:pt x="319" y="2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8" name="Freeform 57"/>
          <p:cNvSpPr>
            <a:spLocks noChangeArrowheads="1"/>
          </p:cNvSpPr>
          <p:nvPr/>
        </p:nvSpPr>
        <p:spPr bwMode="auto">
          <a:xfrm>
            <a:off x="1790700" y="2720975"/>
            <a:ext cx="42863" cy="42863"/>
          </a:xfrm>
          <a:custGeom>
            <a:avLst/>
            <a:gdLst>
              <a:gd name="T0" fmla="*/ 42334 w 81"/>
              <a:gd name="T1" fmla="*/ 37571 h 81"/>
              <a:gd name="T2" fmla="*/ 42334 w 81"/>
              <a:gd name="T3" fmla="*/ 37571 h 81"/>
              <a:gd name="T4" fmla="*/ 42334 w 81"/>
              <a:gd name="T5" fmla="*/ 0 h 81"/>
              <a:gd name="T6" fmla="*/ 0 w 81"/>
              <a:gd name="T7" fmla="*/ 42334 h 81"/>
              <a:gd name="T8" fmla="*/ 37571 w 81"/>
              <a:gd name="T9" fmla="*/ 42334 h 81"/>
              <a:gd name="T10" fmla="*/ 42334 w 81"/>
              <a:gd name="T11" fmla="*/ 37571 h 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1" h="81">
                <a:moveTo>
                  <a:pt x="80" y="71"/>
                </a:moveTo>
                <a:lnTo>
                  <a:pt x="80" y="71"/>
                </a:lnTo>
                <a:cubicBezTo>
                  <a:pt x="80" y="62"/>
                  <a:pt x="80" y="0"/>
                  <a:pt x="8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54" y="80"/>
                  <a:pt x="71" y="80"/>
                </a:cubicBezTo>
                <a:cubicBezTo>
                  <a:pt x="80" y="80"/>
                  <a:pt x="80" y="80"/>
                  <a:pt x="80" y="7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79" name="Freeform 58"/>
          <p:cNvSpPr>
            <a:spLocks noChangeArrowheads="1"/>
          </p:cNvSpPr>
          <p:nvPr/>
        </p:nvSpPr>
        <p:spPr bwMode="auto">
          <a:xfrm>
            <a:off x="3375025" y="1635125"/>
            <a:ext cx="260350" cy="257175"/>
          </a:xfrm>
          <a:custGeom>
            <a:avLst/>
            <a:gdLst>
              <a:gd name="T0" fmla="*/ 130175 w 480"/>
              <a:gd name="T1" fmla="*/ 0 h 471"/>
              <a:gd name="T2" fmla="*/ 130175 w 480"/>
              <a:gd name="T3" fmla="*/ 0 h 471"/>
              <a:gd name="T4" fmla="*/ 0 w 480"/>
              <a:gd name="T5" fmla="*/ 126130 h 471"/>
              <a:gd name="T6" fmla="*/ 130175 w 480"/>
              <a:gd name="T7" fmla="*/ 256629 h 471"/>
              <a:gd name="T8" fmla="*/ 259808 w 480"/>
              <a:gd name="T9" fmla="*/ 126130 h 471"/>
              <a:gd name="T10" fmla="*/ 130175 w 480"/>
              <a:gd name="T11" fmla="*/ 0 h 471"/>
              <a:gd name="T12" fmla="*/ 187669 w 480"/>
              <a:gd name="T13" fmla="*/ 102106 h 471"/>
              <a:gd name="T14" fmla="*/ 187669 w 480"/>
              <a:gd name="T15" fmla="*/ 102106 h 471"/>
              <a:gd name="T16" fmla="*/ 135057 w 480"/>
              <a:gd name="T17" fmla="*/ 184554 h 471"/>
              <a:gd name="T18" fmla="*/ 105767 w 480"/>
              <a:gd name="T19" fmla="*/ 174180 h 471"/>
              <a:gd name="T20" fmla="*/ 86783 w 480"/>
              <a:gd name="T21" fmla="*/ 106474 h 471"/>
              <a:gd name="T22" fmla="*/ 72681 w 480"/>
              <a:gd name="T23" fmla="*/ 111388 h 471"/>
              <a:gd name="T24" fmla="*/ 67257 w 480"/>
              <a:gd name="T25" fmla="*/ 106474 h 471"/>
              <a:gd name="T26" fmla="*/ 105767 w 480"/>
              <a:gd name="T27" fmla="*/ 77535 h 471"/>
              <a:gd name="T28" fmla="*/ 125293 w 480"/>
              <a:gd name="T29" fmla="*/ 121216 h 471"/>
              <a:gd name="T30" fmla="*/ 135057 w 480"/>
              <a:gd name="T31" fmla="*/ 145241 h 471"/>
              <a:gd name="T32" fmla="*/ 154040 w 480"/>
              <a:gd name="T33" fmla="*/ 121216 h 471"/>
              <a:gd name="T34" fmla="*/ 139938 w 480"/>
              <a:gd name="T35" fmla="*/ 106474 h 471"/>
              <a:gd name="T36" fmla="*/ 187669 w 480"/>
              <a:gd name="T37" fmla="*/ 102106 h 47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40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346" y="187"/>
                </a:moveTo>
                <a:lnTo>
                  <a:pt x="346" y="187"/>
                </a:lnTo>
                <a:cubicBezTo>
                  <a:pt x="337" y="257"/>
                  <a:pt x="266" y="319"/>
                  <a:pt x="249" y="338"/>
                </a:cubicBezTo>
                <a:cubicBezTo>
                  <a:pt x="222" y="346"/>
                  <a:pt x="205" y="328"/>
                  <a:pt x="195" y="319"/>
                </a:cubicBezTo>
                <a:cubicBezTo>
                  <a:pt x="187" y="301"/>
                  <a:pt x="169" y="204"/>
                  <a:pt x="160" y="195"/>
                </a:cubicBezTo>
                <a:cubicBezTo>
                  <a:pt x="151" y="195"/>
                  <a:pt x="134" y="204"/>
                  <a:pt x="134" y="204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4" y="195"/>
                  <a:pt x="160" y="151"/>
                  <a:pt x="195" y="142"/>
                </a:cubicBezTo>
                <a:cubicBezTo>
                  <a:pt x="222" y="134"/>
                  <a:pt x="222" y="187"/>
                  <a:pt x="231" y="222"/>
                </a:cubicBezTo>
                <a:cubicBezTo>
                  <a:pt x="240" y="248"/>
                  <a:pt x="240" y="266"/>
                  <a:pt x="249" y="266"/>
                </a:cubicBezTo>
                <a:cubicBezTo>
                  <a:pt x="258" y="266"/>
                  <a:pt x="266" y="248"/>
                  <a:pt x="284" y="222"/>
                </a:cubicBezTo>
                <a:cubicBezTo>
                  <a:pt x="293" y="204"/>
                  <a:pt x="275" y="178"/>
                  <a:pt x="258" y="195"/>
                </a:cubicBezTo>
                <a:cubicBezTo>
                  <a:pt x="266" y="134"/>
                  <a:pt x="364" y="116"/>
                  <a:pt x="346" y="1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0" name="Freeform 59"/>
          <p:cNvSpPr>
            <a:spLocks noChangeArrowheads="1"/>
          </p:cNvSpPr>
          <p:nvPr/>
        </p:nvSpPr>
        <p:spPr bwMode="auto">
          <a:xfrm>
            <a:off x="2298700" y="1635125"/>
            <a:ext cx="260350" cy="257175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6130 h 471"/>
              <a:gd name="T6" fmla="*/ 129903 w 479"/>
              <a:gd name="T7" fmla="*/ 256629 h 471"/>
              <a:gd name="T8" fmla="*/ 259806 w 479"/>
              <a:gd name="T9" fmla="*/ 126130 h 471"/>
              <a:gd name="T10" fmla="*/ 129903 w 479"/>
              <a:gd name="T11" fmla="*/ 0 h 471"/>
              <a:gd name="T12" fmla="*/ 96204 w 479"/>
              <a:gd name="T13" fmla="*/ 155069 h 471"/>
              <a:gd name="T14" fmla="*/ 96204 w 479"/>
              <a:gd name="T15" fmla="*/ 155069 h 471"/>
              <a:gd name="T16" fmla="*/ 67397 w 479"/>
              <a:gd name="T17" fmla="*/ 126130 h 471"/>
              <a:gd name="T18" fmla="*/ 96204 w 479"/>
              <a:gd name="T19" fmla="*/ 102106 h 471"/>
              <a:gd name="T20" fmla="*/ 120120 w 479"/>
              <a:gd name="T21" fmla="*/ 126130 h 471"/>
              <a:gd name="T22" fmla="*/ 96204 w 479"/>
              <a:gd name="T23" fmla="*/ 155069 h 471"/>
              <a:gd name="T24" fmla="*/ 163058 w 479"/>
              <a:gd name="T25" fmla="*/ 155069 h 471"/>
              <a:gd name="T26" fmla="*/ 163058 w 479"/>
              <a:gd name="T27" fmla="*/ 155069 h 471"/>
              <a:gd name="T28" fmla="*/ 139143 w 479"/>
              <a:gd name="T29" fmla="*/ 126130 h 471"/>
              <a:gd name="T30" fmla="*/ 163058 w 479"/>
              <a:gd name="T31" fmla="*/ 102106 h 471"/>
              <a:gd name="T32" fmla="*/ 192409 w 479"/>
              <a:gd name="T33" fmla="*/ 126130 h 471"/>
              <a:gd name="T34" fmla="*/ 163058 w 479"/>
              <a:gd name="T35" fmla="*/ 155069 h 47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9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284"/>
                </a:moveTo>
                <a:lnTo>
                  <a:pt x="177" y="284"/>
                </a:lnTo>
                <a:cubicBezTo>
                  <a:pt x="150" y="284"/>
                  <a:pt x="124" y="266"/>
                  <a:pt x="124" y="231"/>
                </a:cubicBezTo>
                <a:cubicBezTo>
                  <a:pt x="124" y="204"/>
                  <a:pt x="150" y="187"/>
                  <a:pt x="177" y="187"/>
                </a:cubicBezTo>
                <a:cubicBezTo>
                  <a:pt x="203" y="187"/>
                  <a:pt x="221" y="204"/>
                  <a:pt x="221" y="231"/>
                </a:cubicBezTo>
                <a:cubicBezTo>
                  <a:pt x="221" y="266"/>
                  <a:pt x="203" y="284"/>
                  <a:pt x="177" y="284"/>
                </a:cubicBezTo>
                <a:close/>
                <a:moveTo>
                  <a:pt x="300" y="284"/>
                </a:moveTo>
                <a:lnTo>
                  <a:pt x="300" y="284"/>
                </a:lnTo>
                <a:cubicBezTo>
                  <a:pt x="275" y="284"/>
                  <a:pt x="256" y="266"/>
                  <a:pt x="256" y="231"/>
                </a:cubicBezTo>
                <a:cubicBezTo>
                  <a:pt x="256" y="204"/>
                  <a:pt x="275" y="187"/>
                  <a:pt x="300" y="187"/>
                </a:cubicBezTo>
                <a:cubicBezTo>
                  <a:pt x="328" y="187"/>
                  <a:pt x="354" y="204"/>
                  <a:pt x="354" y="231"/>
                </a:cubicBezTo>
                <a:cubicBezTo>
                  <a:pt x="354" y="266"/>
                  <a:pt x="328" y="284"/>
                  <a:pt x="300" y="2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1" name="Freeform 60"/>
          <p:cNvSpPr>
            <a:spLocks noChangeArrowheads="1"/>
          </p:cNvSpPr>
          <p:nvPr/>
        </p:nvSpPr>
        <p:spPr bwMode="auto">
          <a:xfrm>
            <a:off x="2322513" y="2730500"/>
            <a:ext cx="212725" cy="214313"/>
          </a:xfrm>
          <a:custGeom>
            <a:avLst/>
            <a:gdLst>
              <a:gd name="T0" fmla="*/ 48421 w 391"/>
              <a:gd name="T1" fmla="*/ 85940 h 399"/>
              <a:gd name="T2" fmla="*/ 48421 w 391"/>
              <a:gd name="T3" fmla="*/ 85940 h 399"/>
              <a:gd name="T4" fmla="*/ 72359 w 391"/>
              <a:gd name="T5" fmla="*/ 47267 h 399"/>
              <a:gd name="T6" fmla="*/ 101194 w 391"/>
              <a:gd name="T7" fmla="*/ 47267 h 399"/>
              <a:gd name="T8" fmla="*/ 101194 w 391"/>
              <a:gd name="T9" fmla="*/ 80569 h 399"/>
              <a:gd name="T10" fmla="*/ 101194 w 391"/>
              <a:gd name="T11" fmla="*/ 80569 h 399"/>
              <a:gd name="T12" fmla="*/ 106090 w 391"/>
              <a:gd name="T13" fmla="*/ 85940 h 399"/>
              <a:gd name="T14" fmla="*/ 106090 w 391"/>
              <a:gd name="T15" fmla="*/ 80569 h 399"/>
              <a:gd name="T16" fmla="*/ 192595 w 391"/>
              <a:gd name="T17" fmla="*/ 0 h 399"/>
              <a:gd name="T18" fmla="*/ 134925 w 391"/>
              <a:gd name="T19" fmla="*/ 0 h 399"/>
              <a:gd name="T20" fmla="*/ 72359 w 391"/>
              <a:gd name="T21" fmla="*/ 0 h 399"/>
              <a:gd name="T22" fmla="*/ 0 w 391"/>
              <a:gd name="T23" fmla="*/ 80569 h 399"/>
              <a:gd name="T24" fmla="*/ 0 w 391"/>
              <a:gd name="T25" fmla="*/ 190142 h 399"/>
              <a:gd name="T26" fmla="*/ 48421 w 391"/>
              <a:gd name="T27" fmla="*/ 142875 h 399"/>
              <a:gd name="T28" fmla="*/ 48421 w 391"/>
              <a:gd name="T29" fmla="*/ 85940 h 399"/>
              <a:gd name="T30" fmla="*/ 163760 w 391"/>
              <a:gd name="T31" fmla="*/ 70901 h 399"/>
              <a:gd name="T32" fmla="*/ 163760 w 391"/>
              <a:gd name="T33" fmla="*/ 70901 h 399"/>
              <a:gd name="T34" fmla="*/ 163760 w 391"/>
              <a:gd name="T35" fmla="*/ 128373 h 399"/>
              <a:gd name="T36" fmla="*/ 139278 w 391"/>
              <a:gd name="T37" fmla="*/ 166509 h 399"/>
              <a:gd name="T38" fmla="*/ 110443 w 391"/>
              <a:gd name="T39" fmla="*/ 166509 h 399"/>
              <a:gd name="T40" fmla="*/ 110443 w 391"/>
              <a:gd name="T41" fmla="*/ 133207 h 399"/>
              <a:gd name="T42" fmla="*/ 110443 w 391"/>
              <a:gd name="T43" fmla="*/ 133207 h 399"/>
              <a:gd name="T44" fmla="*/ 106090 w 391"/>
              <a:gd name="T45" fmla="*/ 128373 h 399"/>
              <a:gd name="T46" fmla="*/ 106090 w 391"/>
              <a:gd name="T47" fmla="*/ 128373 h 399"/>
              <a:gd name="T48" fmla="*/ 19042 w 391"/>
              <a:gd name="T49" fmla="*/ 213776 h 399"/>
              <a:gd name="T50" fmla="*/ 77256 w 391"/>
              <a:gd name="T51" fmla="*/ 213776 h 399"/>
              <a:gd name="T52" fmla="*/ 139278 w 391"/>
              <a:gd name="T53" fmla="*/ 213776 h 399"/>
              <a:gd name="T54" fmla="*/ 212181 w 391"/>
              <a:gd name="T55" fmla="*/ 133207 h 399"/>
              <a:gd name="T56" fmla="*/ 212181 w 391"/>
              <a:gd name="T57" fmla="*/ 23634 h 399"/>
              <a:gd name="T58" fmla="*/ 163760 w 391"/>
              <a:gd name="T59" fmla="*/ 70901 h 39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91" h="399">
                <a:moveTo>
                  <a:pt x="89" y="160"/>
                </a:moveTo>
                <a:lnTo>
                  <a:pt x="89" y="160"/>
                </a:lnTo>
                <a:cubicBezTo>
                  <a:pt x="89" y="124"/>
                  <a:pt x="97" y="97"/>
                  <a:pt x="133" y="88"/>
                </a:cubicBezTo>
                <a:cubicBezTo>
                  <a:pt x="142" y="88"/>
                  <a:pt x="168" y="88"/>
                  <a:pt x="186" y="88"/>
                </a:cubicBezTo>
                <a:cubicBezTo>
                  <a:pt x="186" y="150"/>
                  <a:pt x="186" y="150"/>
                  <a:pt x="186" y="150"/>
                </a:cubicBezTo>
                <a:cubicBezTo>
                  <a:pt x="186" y="160"/>
                  <a:pt x="195" y="160"/>
                  <a:pt x="195" y="160"/>
                </a:cubicBezTo>
                <a:cubicBezTo>
                  <a:pt x="195" y="160"/>
                  <a:pt x="195" y="160"/>
                  <a:pt x="195" y="150"/>
                </a:cubicBezTo>
                <a:cubicBezTo>
                  <a:pt x="354" y="0"/>
                  <a:pt x="354" y="0"/>
                  <a:pt x="354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44" y="0"/>
                  <a:pt x="0" y="53"/>
                  <a:pt x="0" y="150"/>
                </a:cubicBezTo>
                <a:cubicBezTo>
                  <a:pt x="0" y="354"/>
                  <a:pt x="0" y="354"/>
                  <a:pt x="0" y="354"/>
                </a:cubicBezTo>
                <a:cubicBezTo>
                  <a:pt x="89" y="266"/>
                  <a:pt x="89" y="266"/>
                  <a:pt x="89" y="266"/>
                </a:cubicBezTo>
                <a:lnTo>
                  <a:pt x="89" y="160"/>
                </a:lnTo>
                <a:close/>
                <a:moveTo>
                  <a:pt x="301" y="132"/>
                </a:moveTo>
                <a:lnTo>
                  <a:pt x="301" y="132"/>
                </a:lnTo>
                <a:cubicBezTo>
                  <a:pt x="301" y="239"/>
                  <a:pt x="301" y="239"/>
                  <a:pt x="301" y="239"/>
                </a:cubicBezTo>
                <a:cubicBezTo>
                  <a:pt x="301" y="275"/>
                  <a:pt x="293" y="301"/>
                  <a:pt x="256" y="310"/>
                </a:cubicBezTo>
                <a:cubicBezTo>
                  <a:pt x="248" y="310"/>
                  <a:pt x="221" y="310"/>
                  <a:pt x="203" y="310"/>
                </a:cubicBezTo>
                <a:cubicBezTo>
                  <a:pt x="203" y="248"/>
                  <a:pt x="203" y="248"/>
                  <a:pt x="203" y="248"/>
                </a:cubicBezTo>
                <a:cubicBezTo>
                  <a:pt x="203" y="239"/>
                  <a:pt x="195" y="239"/>
                  <a:pt x="195" y="239"/>
                </a:cubicBezTo>
                <a:cubicBezTo>
                  <a:pt x="35" y="398"/>
                  <a:pt x="35" y="398"/>
                  <a:pt x="35" y="398"/>
                </a:cubicBezTo>
                <a:cubicBezTo>
                  <a:pt x="142" y="398"/>
                  <a:pt x="142" y="398"/>
                  <a:pt x="142" y="398"/>
                </a:cubicBezTo>
                <a:cubicBezTo>
                  <a:pt x="256" y="398"/>
                  <a:pt x="256" y="398"/>
                  <a:pt x="256" y="398"/>
                </a:cubicBezTo>
                <a:cubicBezTo>
                  <a:pt x="346" y="398"/>
                  <a:pt x="390" y="345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lnTo>
                  <a:pt x="301" y="1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2" name="Freeform 61"/>
          <p:cNvSpPr>
            <a:spLocks noChangeArrowheads="1"/>
          </p:cNvSpPr>
          <p:nvPr/>
        </p:nvSpPr>
        <p:spPr bwMode="auto">
          <a:xfrm>
            <a:off x="8208963" y="2173288"/>
            <a:ext cx="266700" cy="269875"/>
          </a:xfrm>
          <a:custGeom>
            <a:avLst/>
            <a:gdLst>
              <a:gd name="T0" fmla="*/ 232825 w 496"/>
              <a:gd name="T1" fmla="*/ 168536 h 498"/>
              <a:gd name="T2" fmla="*/ 232825 w 496"/>
              <a:gd name="T3" fmla="*/ 168536 h 498"/>
              <a:gd name="T4" fmla="*/ 200025 w 496"/>
              <a:gd name="T5" fmla="*/ 173414 h 498"/>
              <a:gd name="T6" fmla="*/ 56996 w 496"/>
              <a:gd name="T7" fmla="*/ 221644 h 498"/>
              <a:gd name="T8" fmla="*/ 66137 w 496"/>
              <a:gd name="T9" fmla="*/ 225980 h 498"/>
              <a:gd name="T10" fmla="*/ 237664 w 496"/>
              <a:gd name="T11" fmla="*/ 197258 h 498"/>
              <a:gd name="T12" fmla="*/ 232825 w 496"/>
              <a:gd name="T13" fmla="*/ 168536 h 498"/>
              <a:gd name="T14" fmla="*/ 70977 w 496"/>
              <a:gd name="T15" fmla="*/ 158782 h 498"/>
              <a:gd name="T16" fmla="*/ 70977 w 496"/>
              <a:gd name="T17" fmla="*/ 158782 h 498"/>
              <a:gd name="T18" fmla="*/ 100013 w 496"/>
              <a:gd name="T19" fmla="*/ 10296 h 498"/>
              <a:gd name="T20" fmla="*/ 85495 w 496"/>
              <a:gd name="T21" fmla="*/ 15174 h 498"/>
              <a:gd name="T22" fmla="*/ 28498 w 496"/>
              <a:gd name="T23" fmla="*/ 177749 h 498"/>
              <a:gd name="T24" fmla="*/ 56996 w 496"/>
              <a:gd name="T25" fmla="*/ 188045 h 498"/>
              <a:gd name="T26" fmla="*/ 70977 w 496"/>
              <a:gd name="T27" fmla="*/ 158782 h 498"/>
              <a:gd name="T28" fmla="*/ 147330 w 496"/>
              <a:gd name="T29" fmla="*/ 4877 h 498"/>
              <a:gd name="T30" fmla="*/ 147330 w 496"/>
              <a:gd name="T31" fmla="*/ 4877 h 498"/>
              <a:gd name="T32" fmla="*/ 128511 w 496"/>
              <a:gd name="T33" fmla="*/ 24386 h 498"/>
              <a:gd name="T34" fmla="*/ 147330 w 496"/>
              <a:gd name="T35" fmla="*/ 48773 h 498"/>
              <a:gd name="T36" fmla="*/ 257021 w 496"/>
              <a:gd name="T37" fmla="*/ 149027 h 498"/>
              <a:gd name="T38" fmla="*/ 261861 w 496"/>
              <a:gd name="T39" fmla="*/ 139815 h 498"/>
              <a:gd name="T40" fmla="*/ 147330 w 496"/>
              <a:gd name="T41" fmla="*/ 4877 h 498"/>
              <a:gd name="T42" fmla="*/ 94635 w 496"/>
              <a:gd name="T43" fmla="*/ 134938 h 498"/>
              <a:gd name="T44" fmla="*/ 94635 w 496"/>
              <a:gd name="T45" fmla="*/ 134938 h 498"/>
              <a:gd name="T46" fmla="*/ 94635 w 496"/>
              <a:gd name="T47" fmla="*/ 153905 h 498"/>
              <a:gd name="T48" fmla="*/ 104852 w 496"/>
              <a:gd name="T49" fmla="*/ 144692 h 498"/>
              <a:gd name="T50" fmla="*/ 109153 w 496"/>
              <a:gd name="T51" fmla="*/ 158782 h 498"/>
              <a:gd name="T52" fmla="*/ 104852 w 496"/>
              <a:gd name="T53" fmla="*/ 164201 h 498"/>
              <a:gd name="T54" fmla="*/ 118832 w 496"/>
              <a:gd name="T55" fmla="*/ 173414 h 498"/>
              <a:gd name="T56" fmla="*/ 138189 w 496"/>
              <a:gd name="T57" fmla="*/ 168536 h 498"/>
              <a:gd name="T58" fmla="*/ 138189 w 496"/>
              <a:gd name="T59" fmla="*/ 168536 h 498"/>
              <a:gd name="T60" fmla="*/ 157009 w 496"/>
              <a:gd name="T61" fmla="*/ 173414 h 498"/>
              <a:gd name="T62" fmla="*/ 171527 w 496"/>
              <a:gd name="T63" fmla="*/ 164201 h 498"/>
              <a:gd name="T64" fmla="*/ 166688 w 496"/>
              <a:gd name="T65" fmla="*/ 158782 h 498"/>
              <a:gd name="T66" fmla="*/ 171527 w 496"/>
              <a:gd name="T67" fmla="*/ 144692 h 498"/>
              <a:gd name="T68" fmla="*/ 180668 w 496"/>
              <a:gd name="T69" fmla="*/ 153905 h 498"/>
              <a:gd name="T70" fmla="*/ 180668 w 496"/>
              <a:gd name="T71" fmla="*/ 134938 h 498"/>
              <a:gd name="T72" fmla="*/ 171527 w 496"/>
              <a:gd name="T73" fmla="*/ 120306 h 498"/>
              <a:gd name="T74" fmla="*/ 171527 w 496"/>
              <a:gd name="T75" fmla="*/ 120306 h 498"/>
              <a:gd name="T76" fmla="*/ 166688 w 496"/>
              <a:gd name="T77" fmla="*/ 115428 h 498"/>
              <a:gd name="T78" fmla="*/ 166688 w 496"/>
              <a:gd name="T79" fmla="*/ 115428 h 498"/>
              <a:gd name="T80" fmla="*/ 166688 w 496"/>
              <a:gd name="T81" fmla="*/ 111093 h 498"/>
              <a:gd name="T82" fmla="*/ 138189 w 496"/>
              <a:gd name="T83" fmla="*/ 81830 h 498"/>
              <a:gd name="T84" fmla="*/ 109153 w 496"/>
              <a:gd name="T85" fmla="*/ 111093 h 498"/>
              <a:gd name="T86" fmla="*/ 109153 w 496"/>
              <a:gd name="T87" fmla="*/ 115428 h 498"/>
              <a:gd name="T88" fmla="*/ 109153 w 496"/>
              <a:gd name="T89" fmla="*/ 115428 h 498"/>
              <a:gd name="T90" fmla="*/ 104852 w 496"/>
              <a:gd name="T91" fmla="*/ 120306 h 498"/>
              <a:gd name="T92" fmla="*/ 104852 w 496"/>
              <a:gd name="T93" fmla="*/ 120306 h 498"/>
              <a:gd name="T94" fmla="*/ 94635 w 496"/>
              <a:gd name="T95" fmla="*/ 134938 h 4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96" h="498">
                <a:moveTo>
                  <a:pt x="433" y="311"/>
                </a:moveTo>
                <a:lnTo>
                  <a:pt x="433" y="311"/>
                </a:lnTo>
                <a:cubicBezTo>
                  <a:pt x="416" y="293"/>
                  <a:pt x="389" y="293"/>
                  <a:pt x="372" y="320"/>
                </a:cubicBezTo>
                <a:cubicBezTo>
                  <a:pt x="363" y="338"/>
                  <a:pt x="266" y="453"/>
                  <a:pt x="106" y="409"/>
                </a:cubicBezTo>
                <a:cubicBezTo>
                  <a:pt x="115" y="409"/>
                  <a:pt x="123" y="417"/>
                  <a:pt x="123" y="417"/>
                </a:cubicBezTo>
                <a:cubicBezTo>
                  <a:pt x="230" y="497"/>
                  <a:pt x="372" y="470"/>
                  <a:pt x="442" y="364"/>
                </a:cubicBezTo>
                <a:cubicBezTo>
                  <a:pt x="460" y="347"/>
                  <a:pt x="451" y="320"/>
                  <a:pt x="433" y="311"/>
                </a:cubicBezTo>
                <a:close/>
                <a:moveTo>
                  <a:pt x="132" y="293"/>
                </a:moveTo>
                <a:lnTo>
                  <a:pt x="132" y="293"/>
                </a:lnTo>
                <a:cubicBezTo>
                  <a:pt x="115" y="275"/>
                  <a:pt x="62" y="134"/>
                  <a:pt x="186" y="19"/>
                </a:cubicBezTo>
                <a:cubicBezTo>
                  <a:pt x="176" y="19"/>
                  <a:pt x="168" y="28"/>
                  <a:pt x="159" y="28"/>
                </a:cubicBezTo>
                <a:cubicBezTo>
                  <a:pt x="44" y="81"/>
                  <a:pt x="0" y="213"/>
                  <a:pt x="53" y="328"/>
                </a:cubicBezTo>
                <a:cubicBezTo>
                  <a:pt x="62" y="356"/>
                  <a:pt x="88" y="356"/>
                  <a:pt x="106" y="347"/>
                </a:cubicBezTo>
                <a:cubicBezTo>
                  <a:pt x="123" y="338"/>
                  <a:pt x="141" y="320"/>
                  <a:pt x="132" y="293"/>
                </a:cubicBezTo>
                <a:close/>
                <a:moveTo>
                  <a:pt x="274" y="9"/>
                </a:moveTo>
                <a:lnTo>
                  <a:pt x="274" y="9"/>
                </a:lnTo>
                <a:cubicBezTo>
                  <a:pt x="257" y="0"/>
                  <a:pt x="239" y="19"/>
                  <a:pt x="239" y="45"/>
                </a:cubicBezTo>
                <a:cubicBezTo>
                  <a:pt x="230" y="72"/>
                  <a:pt x="248" y="90"/>
                  <a:pt x="274" y="90"/>
                </a:cubicBezTo>
                <a:cubicBezTo>
                  <a:pt x="292" y="98"/>
                  <a:pt x="442" y="116"/>
                  <a:pt x="478" y="275"/>
                </a:cubicBezTo>
                <a:cubicBezTo>
                  <a:pt x="487" y="267"/>
                  <a:pt x="487" y="267"/>
                  <a:pt x="487" y="258"/>
                </a:cubicBezTo>
                <a:cubicBezTo>
                  <a:pt x="495" y="134"/>
                  <a:pt x="407" y="19"/>
                  <a:pt x="274" y="9"/>
                </a:cubicBezTo>
                <a:close/>
                <a:moveTo>
                  <a:pt x="176" y="249"/>
                </a:moveTo>
                <a:lnTo>
                  <a:pt x="176" y="249"/>
                </a:lnTo>
                <a:cubicBezTo>
                  <a:pt x="176" y="267"/>
                  <a:pt x="176" y="275"/>
                  <a:pt x="176" y="284"/>
                </a:cubicBezTo>
                <a:cubicBezTo>
                  <a:pt x="186" y="284"/>
                  <a:pt x="186" y="275"/>
                  <a:pt x="195" y="267"/>
                </a:cubicBezTo>
                <a:cubicBezTo>
                  <a:pt x="195" y="275"/>
                  <a:pt x="203" y="284"/>
                  <a:pt x="203" y="293"/>
                </a:cubicBezTo>
                <a:lnTo>
                  <a:pt x="195" y="303"/>
                </a:lnTo>
                <a:cubicBezTo>
                  <a:pt x="195" y="311"/>
                  <a:pt x="212" y="320"/>
                  <a:pt x="221" y="320"/>
                </a:cubicBezTo>
                <a:cubicBezTo>
                  <a:pt x="239" y="320"/>
                  <a:pt x="257" y="320"/>
                  <a:pt x="257" y="311"/>
                </a:cubicBezTo>
                <a:cubicBezTo>
                  <a:pt x="266" y="320"/>
                  <a:pt x="274" y="320"/>
                  <a:pt x="292" y="320"/>
                </a:cubicBezTo>
                <a:cubicBezTo>
                  <a:pt x="310" y="320"/>
                  <a:pt x="319" y="311"/>
                  <a:pt x="319" y="303"/>
                </a:cubicBezTo>
                <a:cubicBezTo>
                  <a:pt x="319" y="303"/>
                  <a:pt x="319" y="293"/>
                  <a:pt x="310" y="293"/>
                </a:cubicBezTo>
                <a:cubicBezTo>
                  <a:pt x="319" y="284"/>
                  <a:pt x="319" y="275"/>
                  <a:pt x="319" y="267"/>
                </a:cubicBezTo>
                <a:cubicBezTo>
                  <a:pt x="327" y="275"/>
                  <a:pt x="336" y="284"/>
                  <a:pt x="336" y="284"/>
                </a:cubicBezTo>
                <a:cubicBezTo>
                  <a:pt x="345" y="275"/>
                  <a:pt x="345" y="267"/>
                  <a:pt x="336" y="249"/>
                </a:cubicBezTo>
                <a:cubicBezTo>
                  <a:pt x="327" y="240"/>
                  <a:pt x="319" y="231"/>
                  <a:pt x="319" y="222"/>
                </a:cubicBezTo>
                <a:cubicBezTo>
                  <a:pt x="319" y="222"/>
                  <a:pt x="319" y="213"/>
                  <a:pt x="310" y="213"/>
                </a:cubicBezTo>
                <a:cubicBezTo>
                  <a:pt x="310" y="205"/>
                  <a:pt x="310" y="205"/>
                  <a:pt x="310" y="205"/>
                </a:cubicBezTo>
                <a:cubicBezTo>
                  <a:pt x="310" y="169"/>
                  <a:pt x="292" y="151"/>
                  <a:pt x="257" y="151"/>
                </a:cubicBezTo>
                <a:cubicBezTo>
                  <a:pt x="221" y="151"/>
                  <a:pt x="203" y="169"/>
                  <a:pt x="203" y="205"/>
                </a:cubicBezTo>
                <a:cubicBezTo>
                  <a:pt x="203" y="205"/>
                  <a:pt x="203" y="205"/>
                  <a:pt x="203" y="213"/>
                </a:cubicBezTo>
                <a:lnTo>
                  <a:pt x="195" y="222"/>
                </a:lnTo>
                <a:cubicBezTo>
                  <a:pt x="195" y="231"/>
                  <a:pt x="186" y="240"/>
                  <a:pt x="176" y="2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3" name="Freeform 62"/>
          <p:cNvSpPr>
            <a:spLocks noChangeArrowheads="1"/>
          </p:cNvSpPr>
          <p:nvPr/>
        </p:nvSpPr>
        <p:spPr bwMode="auto">
          <a:xfrm>
            <a:off x="6594475" y="2701925"/>
            <a:ext cx="279400" cy="265113"/>
          </a:xfrm>
          <a:custGeom>
            <a:avLst/>
            <a:gdLst>
              <a:gd name="T0" fmla="*/ 134546 w 515"/>
              <a:gd name="T1" fmla="*/ 235777 h 488"/>
              <a:gd name="T2" fmla="*/ 134546 w 515"/>
              <a:gd name="T3" fmla="*/ 235777 h 488"/>
              <a:gd name="T4" fmla="*/ 144311 w 515"/>
              <a:gd name="T5" fmla="*/ 235777 h 488"/>
              <a:gd name="T6" fmla="*/ 144311 w 515"/>
              <a:gd name="T7" fmla="*/ 264570 h 488"/>
              <a:gd name="T8" fmla="*/ 273975 w 515"/>
              <a:gd name="T9" fmla="*/ 105393 h 488"/>
              <a:gd name="T10" fmla="*/ 125323 w 515"/>
              <a:gd name="T11" fmla="*/ 9235 h 488"/>
              <a:gd name="T12" fmla="*/ 4883 w 515"/>
              <a:gd name="T13" fmla="*/ 139619 h 488"/>
              <a:gd name="T14" fmla="*/ 134546 w 515"/>
              <a:gd name="T15" fmla="*/ 235777 h 488"/>
              <a:gd name="T16" fmla="*/ 216467 w 515"/>
              <a:gd name="T17" fmla="*/ 173301 h 488"/>
              <a:gd name="T18" fmla="*/ 216467 w 515"/>
              <a:gd name="T19" fmla="*/ 173301 h 488"/>
              <a:gd name="T20" fmla="*/ 192054 w 515"/>
              <a:gd name="T21" fmla="*/ 173301 h 488"/>
              <a:gd name="T22" fmla="*/ 192054 w 515"/>
              <a:gd name="T23" fmla="*/ 110283 h 488"/>
              <a:gd name="T24" fmla="*/ 192054 w 515"/>
              <a:gd name="T25" fmla="*/ 100504 h 488"/>
              <a:gd name="T26" fmla="*/ 187713 w 515"/>
              <a:gd name="T27" fmla="*/ 96158 h 488"/>
              <a:gd name="T28" fmla="*/ 182831 w 515"/>
              <a:gd name="T29" fmla="*/ 91268 h 488"/>
              <a:gd name="T30" fmla="*/ 177948 w 515"/>
              <a:gd name="T31" fmla="*/ 91268 h 488"/>
              <a:gd name="T32" fmla="*/ 158960 w 515"/>
              <a:gd name="T33" fmla="*/ 96158 h 488"/>
              <a:gd name="T34" fmla="*/ 154077 w 515"/>
              <a:gd name="T35" fmla="*/ 110283 h 488"/>
              <a:gd name="T36" fmla="*/ 154077 w 515"/>
              <a:gd name="T37" fmla="*/ 173301 h 488"/>
              <a:gd name="T38" fmla="*/ 130206 w 515"/>
              <a:gd name="T39" fmla="*/ 173301 h 488"/>
              <a:gd name="T40" fmla="*/ 130206 w 515"/>
              <a:gd name="T41" fmla="*/ 110283 h 488"/>
              <a:gd name="T42" fmla="*/ 130206 w 515"/>
              <a:gd name="T43" fmla="*/ 100504 h 488"/>
              <a:gd name="T44" fmla="*/ 125323 w 515"/>
              <a:gd name="T45" fmla="*/ 96158 h 488"/>
              <a:gd name="T46" fmla="*/ 120440 w 515"/>
              <a:gd name="T47" fmla="*/ 91268 h 488"/>
              <a:gd name="T48" fmla="*/ 115558 w 515"/>
              <a:gd name="T49" fmla="*/ 91268 h 488"/>
              <a:gd name="T50" fmla="*/ 100910 w 515"/>
              <a:gd name="T51" fmla="*/ 91268 h 488"/>
              <a:gd name="T52" fmla="*/ 96569 w 515"/>
              <a:gd name="T53" fmla="*/ 100504 h 488"/>
              <a:gd name="T54" fmla="*/ 91687 w 515"/>
              <a:gd name="T55" fmla="*/ 105393 h 488"/>
              <a:gd name="T56" fmla="*/ 91687 w 515"/>
              <a:gd name="T57" fmla="*/ 110283 h 488"/>
              <a:gd name="T58" fmla="*/ 91687 w 515"/>
              <a:gd name="T59" fmla="*/ 173301 h 488"/>
              <a:gd name="T60" fmla="*/ 67816 w 515"/>
              <a:gd name="T61" fmla="*/ 173301 h 488"/>
              <a:gd name="T62" fmla="*/ 67816 w 515"/>
              <a:gd name="T63" fmla="*/ 71711 h 488"/>
              <a:gd name="T64" fmla="*/ 91687 w 515"/>
              <a:gd name="T65" fmla="*/ 71711 h 488"/>
              <a:gd name="T66" fmla="*/ 91687 w 515"/>
              <a:gd name="T67" fmla="*/ 81490 h 488"/>
              <a:gd name="T68" fmla="*/ 120440 w 515"/>
              <a:gd name="T69" fmla="*/ 67365 h 488"/>
              <a:gd name="T70" fmla="*/ 139429 w 515"/>
              <a:gd name="T71" fmla="*/ 71711 h 488"/>
              <a:gd name="T72" fmla="*/ 149194 w 515"/>
              <a:gd name="T73" fmla="*/ 81490 h 488"/>
              <a:gd name="T74" fmla="*/ 158960 w 515"/>
              <a:gd name="T75" fmla="*/ 71711 h 488"/>
              <a:gd name="T76" fmla="*/ 177948 w 515"/>
              <a:gd name="T77" fmla="*/ 67365 h 488"/>
              <a:gd name="T78" fmla="*/ 192054 w 515"/>
              <a:gd name="T79" fmla="*/ 71711 h 488"/>
              <a:gd name="T80" fmla="*/ 206702 w 515"/>
              <a:gd name="T81" fmla="*/ 76600 h 488"/>
              <a:gd name="T82" fmla="*/ 211584 w 515"/>
              <a:gd name="T83" fmla="*/ 86379 h 488"/>
              <a:gd name="T84" fmla="*/ 216467 w 515"/>
              <a:gd name="T85" fmla="*/ 100504 h 488"/>
              <a:gd name="T86" fmla="*/ 216467 w 515"/>
              <a:gd name="T87" fmla="*/ 173301 h 48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15" h="488">
                <a:moveTo>
                  <a:pt x="248" y="434"/>
                </a:moveTo>
                <a:lnTo>
                  <a:pt x="248" y="434"/>
                </a:lnTo>
                <a:cubicBezTo>
                  <a:pt x="266" y="434"/>
                  <a:pt x="266" y="434"/>
                  <a:pt x="266" y="434"/>
                </a:cubicBezTo>
                <a:cubicBezTo>
                  <a:pt x="266" y="487"/>
                  <a:pt x="266" y="487"/>
                  <a:pt x="266" y="487"/>
                </a:cubicBezTo>
                <a:cubicBezTo>
                  <a:pt x="435" y="469"/>
                  <a:pt x="514" y="310"/>
                  <a:pt x="505" y="194"/>
                </a:cubicBezTo>
                <a:cubicBezTo>
                  <a:pt x="488" y="79"/>
                  <a:pt x="372" y="0"/>
                  <a:pt x="231" y="17"/>
                </a:cubicBezTo>
                <a:cubicBezTo>
                  <a:pt x="97" y="35"/>
                  <a:pt x="0" y="141"/>
                  <a:pt x="9" y="257"/>
                </a:cubicBezTo>
                <a:cubicBezTo>
                  <a:pt x="27" y="354"/>
                  <a:pt x="125" y="434"/>
                  <a:pt x="248" y="434"/>
                </a:cubicBezTo>
                <a:close/>
                <a:moveTo>
                  <a:pt x="399" y="319"/>
                </a:moveTo>
                <a:lnTo>
                  <a:pt x="399" y="319"/>
                </a:lnTo>
                <a:cubicBezTo>
                  <a:pt x="354" y="319"/>
                  <a:pt x="354" y="319"/>
                  <a:pt x="354" y="319"/>
                </a:cubicBezTo>
                <a:cubicBezTo>
                  <a:pt x="354" y="203"/>
                  <a:pt x="354" y="203"/>
                  <a:pt x="354" y="203"/>
                </a:cubicBezTo>
                <a:cubicBezTo>
                  <a:pt x="354" y="194"/>
                  <a:pt x="354" y="185"/>
                  <a:pt x="354" y="185"/>
                </a:cubicBezTo>
                <a:lnTo>
                  <a:pt x="346" y="177"/>
                </a:lnTo>
                <a:cubicBezTo>
                  <a:pt x="346" y="177"/>
                  <a:pt x="346" y="168"/>
                  <a:pt x="337" y="168"/>
                </a:cubicBezTo>
                <a:lnTo>
                  <a:pt x="328" y="168"/>
                </a:lnTo>
                <a:cubicBezTo>
                  <a:pt x="310" y="168"/>
                  <a:pt x="301" y="168"/>
                  <a:pt x="293" y="177"/>
                </a:cubicBezTo>
                <a:cubicBezTo>
                  <a:pt x="284" y="185"/>
                  <a:pt x="284" y="194"/>
                  <a:pt x="284" y="203"/>
                </a:cubicBezTo>
                <a:cubicBezTo>
                  <a:pt x="284" y="319"/>
                  <a:pt x="284" y="319"/>
                  <a:pt x="284" y="319"/>
                </a:cubicBezTo>
                <a:cubicBezTo>
                  <a:pt x="240" y="319"/>
                  <a:pt x="240" y="319"/>
                  <a:pt x="240" y="319"/>
                </a:cubicBezTo>
                <a:cubicBezTo>
                  <a:pt x="240" y="203"/>
                  <a:pt x="240" y="203"/>
                  <a:pt x="240" y="203"/>
                </a:cubicBezTo>
                <a:cubicBezTo>
                  <a:pt x="240" y="194"/>
                  <a:pt x="240" y="185"/>
                  <a:pt x="240" y="185"/>
                </a:cubicBezTo>
                <a:cubicBezTo>
                  <a:pt x="231" y="185"/>
                  <a:pt x="231" y="177"/>
                  <a:pt x="231" y="177"/>
                </a:cubicBezTo>
                <a:cubicBezTo>
                  <a:pt x="231" y="177"/>
                  <a:pt x="231" y="168"/>
                  <a:pt x="222" y="168"/>
                </a:cubicBezTo>
                <a:lnTo>
                  <a:pt x="213" y="168"/>
                </a:lnTo>
                <a:cubicBezTo>
                  <a:pt x="204" y="168"/>
                  <a:pt x="195" y="168"/>
                  <a:pt x="186" y="168"/>
                </a:cubicBezTo>
                <a:cubicBezTo>
                  <a:pt x="186" y="177"/>
                  <a:pt x="178" y="177"/>
                  <a:pt x="178" y="185"/>
                </a:cubicBezTo>
                <a:cubicBezTo>
                  <a:pt x="169" y="185"/>
                  <a:pt x="169" y="194"/>
                  <a:pt x="169" y="194"/>
                </a:cubicBezTo>
                <a:cubicBezTo>
                  <a:pt x="169" y="203"/>
                  <a:pt x="169" y="203"/>
                  <a:pt x="169" y="203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25" y="319"/>
                  <a:pt x="125" y="319"/>
                  <a:pt x="125" y="319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69" y="150"/>
                  <a:pt x="169" y="150"/>
                  <a:pt x="169" y="150"/>
                </a:cubicBezTo>
                <a:cubicBezTo>
                  <a:pt x="178" y="132"/>
                  <a:pt x="195" y="124"/>
                  <a:pt x="222" y="124"/>
                </a:cubicBezTo>
                <a:cubicBezTo>
                  <a:pt x="231" y="124"/>
                  <a:pt x="240" y="132"/>
                  <a:pt x="257" y="132"/>
                </a:cubicBezTo>
                <a:cubicBezTo>
                  <a:pt x="257" y="141"/>
                  <a:pt x="266" y="141"/>
                  <a:pt x="275" y="150"/>
                </a:cubicBezTo>
                <a:cubicBezTo>
                  <a:pt x="275" y="141"/>
                  <a:pt x="284" y="141"/>
                  <a:pt x="293" y="132"/>
                </a:cubicBezTo>
                <a:cubicBezTo>
                  <a:pt x="301" y="132"/>
                  <a:pt x="319" y="124"/>
                  <a:pt x="328" y="124"/>
                </a:cubicBezTo>
                <a:cubicBezTo>
                  <a:pt x="337" y="124"/>
                  <a:pt x="346" y="132"/>
                  <a:pt x="354" y="132"/>
                </a:cubicBezTo>
                <a:cubicBezTo>
                  <a:pt x="363" y="132"/>
                  <a:pt x="372" y="132"/>
                  <a:pt x="381" y="141"/>
                </a:cubicBezTo>
                <a:cubicBezTo>
                  <a:pt x="381" y="141"/>
                  <a:pt x="390" y="150"/>
                  <a:pt x="390" y="159"/>
                </a:cubicBezTo>
                <a:cubicBezTo>
                  <a:pt x="399" y="168"/>
                  <a:pt x="399" y="177"/>
                  <a:pt x="399" y="185"/>
                </a:cubicBezTo>
                <a:lnTo>
                  <a:pt x="399" y="3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4" name="Freeform 63"/>
          <p:cNvSpPr>
            <a:spLocks noChangeArrowheads="1"/>
          </p:cNvSpPr>
          <p:nvPr/>
        </p:nvSpPr>
        <p:spPr bwMode="auto">
          <a:xfrm>
            <a:off x="2841625" y="2711450"/>
            <a:ext cx="250825" cy="255588"/>
          </a:xfrm>
          <a:custGeom>
            <a:avLst/>
            <a:gdLst>
              <a:gd name="T0" fmla="*/ 241031 w 461"/>
              <a:gd name="T1" fmla="*/ 154113 h 471"/>
              <a:gd name="T2" fmla="*/ 241031 w 461"/>
              <a:gd name="T3" fmla="*/ 154113 h 471"/>
              <a:gd name="T4" fmla="*/ 245928 w 461"/>
              <a:gd name="T5" fmla="*/ 130236 h 471"/>
              <a:gd name="T6" fmla="*/ 125685 w 461"/>
              <a:gd name="T7" fmla="*/ 4884 h 471"/>
              <a:gd name="T8" fmla="*/ 105553 w 461"/>
              <a:gd name="T9" fmla="*/ 9768 h 471"/>
              <a:gd name="T10" fmla="*/ 67467 w 461"/>
              <a:gd name="T11" fmla="*/ 0 h 471"/>
              <a:gd name="T12" fmla="*/ 0 w 461"/>
              <a:gd name="T13" fmla="*/ 67289 h 471"/>
              <a:gd name="T14" fmla="*/ 9794 w 461"/>
              <a:gd name="T15" fmla="*/ 106359 h 471"/>
              <a:gd name="T16" fmla="*/ 9794 w 461"/>
              <a:gd name="T17" fmla="*/ 130236 h 471"/>
              <a:gd name="T18" fmla="*/ 125685 w 461"/>
              <a:gd name="T19" fmla="*/ 250162 h 471"/>
              <a:gd name="T20" fmla="*/ 149624 w 461"/>
              <a:gd name="T21" fmla="*/ 250162 h 471"/>
              <a:gd name="T22" fmla="*/ 178461 w 461"/>
              <a:gd name="T23" fmla="*/ 255045 h 471"/>
              <a:gd name="T24" fmla="*/ 250281 w 461"/>
              <a:gd name="T25" fmla="*/ 187757 h 471"/>
              <a:gd name="T26" fmla="*/ 241031 w 461"/>
              <a:gd name="T27" fmla="*/ 154113 h 471"/>
              <a:gd name="T28" fmla="*/ 188255 w 461"/>
              <a:gd name="T29" fmla="*/ 187757 h 471"/>
              <a:gd name="T30" fmla="*/ 188255 w 461"/>
              <a:gd name="T31" fmla="*/ 187757 h 471"/>
              <a:gd name="T32" fmla="*/ 163771 w 461"/>
              <a:gd name="T33" fmla="*/ 206750 h 471"/>
              <a:gd name="T34" fmla="*/ 125685 w 461"/>
              <a:gd name="T35" fmla="*/ 211633 h 471"/>
              <a:gd name="T36" fmla="*/ 81613 w 461"/>
              <a:gd name="T37" fmla="*/ 201866 h 471"/>
              <a:gd name="T38" fmla="*/ 62570 w 461"/>
              <a:gd name="T39" fmla="*/ 182873 h 471"/>
              <a:gd name="T40" fmla="*/ 57673 w 461"/>
              <a:gd name="T41" fmla="*/ 163880 h 471"/>
              <a:gd name="T42" fmla="*/ 62570 w 461"/>
              <a:gd name="T43" fmla="*/ 154113 h 471"/>
              <a:gd name="T44" fmla="*/ 72364 w 461"/>
              <a:gd name="T45" fmla="*/ 149229 h 471"/>
              <a:gd name="T46" fmla="*/ 81613 w 461"/>
              <a:gd name="T47" fmla="*/ 149229 h 471"/>
              <a:gd name="T48" fmla="*/ 91407 w 461"/>
              <a:gd name="T49" fmla="*/ 158996 h 471"/>
              <a:gd name="T50" fmla="*/ 96304 w 461"/>
              <a:gd name="T51" fmla="*/ 173105 h 471"/>
              <a:gd name="T52" fmla="*/ 105553 w 461"/>
              <a:gd name="T53" fmla="*/ 182873 h 471"/>
              <a:gd name="T54" fmla="*/ 125685 w 461"/>
              <a:gd name="T55" fmla="*/ 182873 h 471"/>
              <a:gd name="T56" fmla="*/ 149624 w 461"/>
              <a:gd name="T57" fmla="*/ 177989 h 471"/>
              <a:gd name="T58" fmla="*/ 158874 w 461"/>
              <a:gd name="T59" fmla="*/ 163880 h 471"/>
              <a:gd name="T60" fmla="*/ 154521 w 461"/>
              <a:gd name="T61" fmla="*/ 149229 h 471"/>
              <a:gd name="T62" fmla="*/ 139287 w 461"/>
              <a:gd name="T63" fmla="*/ 144345 h 471"/>
              <a:gd name="T64" fmla="*/ 120244 w 461"/>
              <a:gd name="T65" fmla="*/ 139461 h 471"/>
              <a:gd name="T66" fmla="*/ 86510 w 461"/>
              <a:gd name="T67" fmla="*/ 130236 h 471"/>
              <a:gd name="T68" fmla="*/ 67467 w 461"/>
              <a:gd name="T69" fmla="*/ 115584 h 471"/>
              <a:gd name="T70" fmla="*/ 57673 w 461"/>
              <a:gd name="T71" fmla="*/ 91165 h 471"/>
              <a:gd name="T72" fmla="*/ 67467 w 461"/>
              <a:gd name="T73" fmla="*/ 62405 h 471"/>
              <a:gd name="T74" fmla="*/ 91407 w 461"/>
              <a:gd name="T75" fmla="*/ 48296 h 471"/>
              <a:gd name="T76" fmla="*/ 125685 w 461"/>
              <a:gd name="T77" fmla="*/ 43412 h 471"/>
              <a:gd name="T78" fmla="*/ 154521 w 461"/>
              <a:gd name="T79" fmla="*/ 48296 h 471"/>
              <a:gd name="T80" fmla="*/ 173564 w 461"/>
              <a:gd name="T81" fmla="*/ 58064 h 471"/>
              <a:gd name="T82" fmla="*/ 183358 w 461"/>
              <a:gd name="T83" fmla="*/ 72172 h 471"/>
              <a:gd name="T84" fmla="*/ 188255 w 461"/>
              <a:gd name="T85" fmla="*/ 81940 h 471"/>
              <a:gd name="T86" fmla="*/ 183358 w 461"/>
              <a:gd name="T87" fmla="*/ 96049 h 471"/>
              <a:gd name="T88" fmla="*/ 168668 w 461"/>
              <a:gd name="T89" fmla="*/ 100933 h 471"/>
              <a:gd name="T90" fmla="*/ 158874 w 461"/>
              <a:gd name="T91" fmla="*/ 96049 h 471"/>
              <a:gd name="T92" fmla="*/ 154521 w 461"/>
              <a:gd name="T93" fmla="*/ 86824 h 471"/>
              <a:gd name="T94" fmla="*/ 144184 w 461"/>
              <a:gd name="T95" fmla="*/ 72172 h 471"/>
              <a:gd name="T96" fmla="*/ 125685 w 461"/>
              <a:gd name="T97" fmla="*/ 67289 h 471"/>
              <a:gd name="T98" fmla="*/ 101201 w 461"/>
              <a:gd name="T99" fmla="*/ 77056 h 471"/>
              <a:gd name="T100" fmla="*/ 96304 w 461"/>
              <a:gd name="T101" fmla="*/ 86824 h 471"/>
              <a:gd name="T102" fmla="*/ 96304 w 461"/>
              <a:gd name="T103" fmla="*/ 91165 h 471"/>
              <a:gd name="T104" fmla="*/ 105553 w 461"/>
              <a:gd name="T105" fmla="*/ 100933 h 471"/>
              <a:gd name="T106" fmla="*/ 115347 w 461"/>
              <a:gd name="T107" fmla="*/ 100933 h 471"/>
              <a:gd name="T108" fmla="*/ 130037 w 461"/>
              <a:gd name="T109" fmla="*/ 106359 h 471"/>
              <a:gd name="T110" fmla="*/ 158874 w 461"/>
              <a:gd name="T111" fmla="*/ 115584 h 471"/>
              <a:gd name="T112" fmla="*/ 178461 w 461"/>
              <a:gd name="T113" fmla="*/ 125352 h 471"/>
              <a:gd name="T114" fmla="*/ 192607 w 461"/>
              <a:gd name="T115" fmla="*/ 139461 h 471"/>
              <a:gd name="T116" fmla="*/ 197504 w 461"/>
              <a:gd name="T117" fmla="*/ 158996 h 471"/>
              <a:gd name="T118" fmla="*/ 188255 w 461"/>
              <a:gd name="T119" fmla="*/ 187757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61" h="471">
                <a:moveTo>
                  <a:pt x="443" y="284"/>
                </a:moveTo>
                <a:lnTo>
                  <a:pt x="443" y="284"/>
                </a:lnTo>
                <a:cubicBezTo>
                  <a:pt x="452" y="266"/>
                  <a:pt x="452" y="257"/>
                  <a:pt x="452" y="240"/>
                </a:cubicBezTo>
                <a:cubicBezTo>
                  <a:pt x="452" y="115"/>
                  <a:pt x="354" y="9"/>
                  <a:pt x="231" y="9"/>
                </a:cubicBezTo>
                <a:cubicBezTo>
                  <a:pt x="221" y="9"/>
                  <a:pt x="203" y="18"/>
                  <a:pt x="194" y="18"/>
                </a:cubicBezTo>
                <a:cubicBezTo>
                  <a:pt x="177" y="0"/>
                  <a:pt x="150" y="0"/>
                  <a:pt x="124" y="0"/>
                </a:cubicBezTo>
                <a:cubicBezTo>
                  <a:pt x="62" y="0"/>
                  <a:pt x="0" y="54"/>
                  <a:pt x="0" y="124"/>
                </a:cubicBezTo>
                <a:cubicBezTo>
                  <a:pt x="0" y="151"/>
                  <a:pt x="9" y="168"/>
                  <a:pt x="18" y="196"/>
                </a:cubicBezTo>
                <a:cubicBezTo>
                  <a:pt x="18" y="204"/>
                  <a:pt x="18" y="221"/>
                  <a:pt x="18" y="240"/>
                </a:cubicBezTo>
                <a:cubicBezTo>
                  <a:pt x="18" y="364"/>
                  <a:pt x="115" y="461"/>
                  <a:pt x="231" y="461"/>
                </a:cubicBezTo>
                <a:cubicBezTo>
                  <a:pt x="248" y="461"/>
                  <a:pt x="256" y="461"/>
                  <a:pt x="275" y="461"/>
                </a:cubicBezTo>
                <a:cubicBezTo>
                  <a:pt x="292" y="470"/>
                  <a:pt x="310" y="470"/>
                  <a:pt x="328" y="470"/>
                </a:cubicBezTo>
                <a:cubicBezTo>
                  <a:pt x="399" y="470"/>
                  <a:pt x="460" y="417"/>
                  <a:pt x="460" y="346"/>
                </a:cubicBezTo>
                <a:cubicBezTo>
                  <a:pt x="460" y="319"/>
                  <a:pt x="452" y="302"/>
                  <a:pt x="443" y="284"/>
                </a:cubicBezTo>
                <a:close/>
                <a:moveTo>
                  <a:pt x="346" y="346"/>
                </a:moveTo>
                <a:lnTo>
                  <a:pt x="346" y="346"/>
                </a:lnTo>
                <a:cubicBezTo>
                  <a:pt x="337" y="355"/>
                  <a:pt x="319" y="372"/>
                  <a:pt x="301" y="381"/>
                </a:cubicBezTo>
                <a:cubicBezTo>
                  <a:pt x="284" y="390"/>
                  <a:pt x="256" y="390"/>
                  <a:pt x="231" y="390"/>
                </a:cubicBezTo>
                <a:cubicBezTo>
                  <a:pt x="203" y="390"/>
                  <a:pt x="177" y="381"/>
                  <a:pt x="150" y="372"/>
                </a:cubicBezTo>
                <a:cubicBezTo>
                  <a:pt x="141" y="364"/>
                  <a:pt x="124" y="355"/>
                  <a:pt x="115" y="337"/>
                </a:cubicBezTo>
                <a:cubicBezTo>
                  <a:pt x="106" y="328"/>
                  <a:pt x="106" y="311"/>
                  <a:pt x="106" y="302"/>
                </a:cubicBezTo>
                <a:cubicBezTo>
                  <a:pt x="106" y="293"/>
                  <a:pt x="106" y="284"/>
                  <a:pt x="115" y="284"/>
                </a:cubicBezTo>
                <a:cubicBezTo>
                  <a:pt x="115" y="275"/>
                  <a:pt x="124" y="275"/>
                  <a:pt x="133" y="275"/>
                </a:cubicBezTo>
                <a:cubicBezTo>
                  <a:pt x="141" y="275"/>
                  <a:pt x="150" y="275"/>
                  <a:pt x="150" y="275"/>
                </a:cubicBezTo>
                <a:cubicBezTo>
                  <a:pt x="159" y="284"/>
                  <a:pt x="168" y="293"/>
                  <a:pt x="168" y="293"/>
                </a:cubicBezTo>
                <a:cubicBezTo>
                  <a:pt x="168" y="311"/>
                  <a:pt x="177" y="311"/>
                  <a:pt x="177" y="319"/>
                </a:cubicBezTo>
                <a:cubicBezTo>
                  <a:pt x="186" y="328"/>
                  <a:pt x="194" y="328"/>
                  <a:pt x="194" y="337"/>
                </a:cubicBezTo>
                <a:cubicBezTo>
                  <a:pt x="203" y="337"/>
                  <a:pt x="212" y="337"/>
                  <a:pt x="231" y="337"/>
                </a:cubicBezTo>
                <a:cubicBezTo>
                  <a:pt x="248" y="337"/>
                  <a:pt x="265" y="337"/>
                  <a:pt x="275" y="328"/>
                </a:cubicBezTo>
                <a:cubicBezTo>
                  <a:pt x="284" y="319"/>
                  <a:pt x="292" y="311"/>
                  <a:pt x="292" y="302"/>
                </a:cubicBezTo>
                <a:cubicBezTo>
                  <a:pt x="292" y="293"/>
                  <a:pt x="284" y="284"/>
                  <a:pt x="284" y="275"/>
                </a:cubicBezTo>
                <a:cubicBezTo>
                  <a:pt x="275" y="275"/>
                  <a:pt x="265" y="266"/>
                  <a:pt x="256" y="266"/>
                </a:cubicBezTo>
                <a:cubicBezTo>
                  <a:pt x="248" y="266"/>
                  <a:pt x="239" y="257"/>
                  <a:pt x="221" y="257"/>
                </a:cubicBezTo>
                <a:cubicBezTo>
                  <a:pt x="194" y="249"/>
                  <a:pt x="177" y="249"/>
                  <a:pt x="159" y="240"/>
                </a:cubicBezTo>
                <a:cubicBezTo>
                  <a:pt x="141" y="231"/>
                  <a:pt x="133" y="221"/>
                  <a:pt x="124" y="213"/>
                </a:cubicBezTo>
                <a:cubicBezTo>
                  <a:pt x="115" y="196"/>
                  <a:pt x="106" y="186"/>
                  <a:pt x="106" y="168"/>
                </a:cubicBezTo>
                <a:cubicBezTo>
                  <a:pt x="106" y="151"/>
                  <a:pt x="115" y="133"/>
                  <a:pt x="124" y="115"/>
                </a:cubicBezTo>
                <a:cubicBezTo>
                  <a:pt x="133" y="107"/>
                  <a:pt x="150" y="98"/>
                  <a:pt x="168" y="89"/>
                </a:cubicBezTo>
                <a:cubicBezTo>
                  <a:pt x="186" y="80"/>
                  <a:pt x="203" y="80"/>
                  <a:pt x="231" y="80"/>
                </a:cubicBezTo>
                <a:cubicBezTo>
                  <a:pt x="248" y="80"/>
                  <a:pt x="265" y="80"/>
                  <a:pt x="284" y="89"/>
                </a:cubicBezTo>
                <a:cubicBezTo>
                  <a:pt x="292" y="89"/>
                  <a:pt x="310" y="98"/>
                  <a:pt x="319" y="107"/>
                </a:cubicBezTo>
                <a:cubicBezTo>
                  <a:pt x="328" y="115"/>
                  <a:pt x="337" y="124"/>
                  <a:pt x="337" y="133"/>
                </a:cubicBezTo>
                <a:cubicBezTo>
                  <a:pt x="346" y="142"/>
                  <a:pt x="346" y="142"/>
                  <a:pt x="346" y="151"/>
                </a:cubicBezTo>
                <a:cubicBezTo>
                  <a:pt x="346" y="160"/>
                  <a:pt x="346" y="168"/>
                  <a:pt x="337" y="177"/>
                </a:cubicBezTo>
                <a:cubicBezTo>
                  <a:pt x="328" y="186"/>
                  <a:pt x="319" y="186"/>
                  <a:pt x="310" y="186"/>
                </a:cubicBezTo>
                <a:cubicBezTo>
                  <a:pt x="310" y="186"/>
                  <a:pt x="301" y="186"/>
                  <a:pt x="292" y="177"/>
                </a:cubicBezTo>
                <a:cubicBezTo>
                  <a:pt x="292" y="177"/>
                  <a:pt x="284" y="168"/>
                  <a:pt x="284" y="160"/>
                </a:cubicBezTo>
                <a:cubicBezTo>
                  <a:pt x="275" y="151"/>
                  <a:pt x="275" y="142"/>
                  <a:pt x="265" y="133"/>
                </a:cubicBezTo>
                <a:cubicBezTo>
                  <a:pt x="256" y="133"/>
                  <a:pt x="239" y="124"/>
                  <a:pt x="231" y="124"/>
                </a:cubicBezTo>
                <a:cubicBezTo>
                  <a:pt x="212" y="124"/>
                  <a:pt x="194" y="133"/>
                  <a:pt x="186" y="142"/>
                </a:cubicBezTo>
                <a:cubicBezTo>
                  <a:pt x="177" y="142"/>
                  <a:pt x="177" y="151"/>
                  <a:pt x="177" y="160"/>
                </a:cubicBezTo>
                <a:cubicBezTo>
                  <a:pt x="177" y="168"/>
                  <a:pt x="177" y="168"/>
                  <a:pt x="177" y="168"/>
                </a:cubicBezTo>
                <a:cubicBezTo>
                  <a:pt x="186" y="177"/>
                  <a:pt x="186" y="177"/>
                  <a:pt x="194" y="186"/>
                </a:cubicBezTo>
                <a:cubicBezTo>
                  <a:pt x="194" y="186"/>
                  <a:pt x="203" y="186"/>
                  <a:pt x="212" y="186"/>
                </a:cubicBezTo>
                <a:cubicBezTo>
                  <a:pt x="212" y="196"/>
                  <a:pt x="231" y="196"/>
                  <a:pt x="239" y="196"/>
                </a:cubicBezTo>
                <a:cubicBezTo>
                  <a:pt x="256" y="204"/>
                  <a:pt x="275" y="204"/>
                  <a:pt x="292" y="213"/>
                </a:cubicBezTo>
                <a:cubicBezTo>
                  <a:pt x="301" y="213"/>
                  <a:pt x="319" y="221"/>
                  <a:pt x="328" y="231"/>
                </a:cubicBezTo>
                <a:cubicBezTo>
                  <a:pt x="337" y="231"/>
                  <a:pt x="346" y="240"/>
                  <a:pt x="354" y="257"/>
                </a:cubicBezTo>
                <a:cubicBezTo>
                  <a:pt x="354" y="266"/>
                  <a:pt x="363" y="275"/>
                  <a:pt x="363" y="293"/>
                </a:cubicBezTo>
                <a:cubicBezTo>
                  <a:pt x="363" y="311"/>
                  <a:pt x="354" y="328"/>
                  <a:pt x="346" y="3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5" name="Freeform 64"/>
          <p:cNvSpPr>
            <a:spLocks noChangeArrowheads="1"/>
          </p:cNvSpPr>
          <p:nvPr/>
        </p:nvSpPr>
        <p:spPr bwMode="auto">
          <a:xfrm>
            <a:off x="5534025" y="2716213"/>
            <a:ext cx="250825" cy="246062"/>
          </a:xfrm>
          <a:custGeom>
            <a:avLst/>
            <a:gdLst>
              <a:gd name="T0" fmla="*/ 67467 w 461"/>
              <a:gd name="T1" fmla="*/ 14666 h 453"/>
              <a:gd name="T2" fmla="*/ 67467 w 461"/>
              <a:gd name="T3" fmla="*/ 14666 h 453"/>
              <a:gd name="T4" fmla="*/ 0 w 461"/>
              <a:gd name="T5" fmla="*/ 120587 h 453"/>
              <a:gd name="T6" fmla="*/ 4897 w 461"/>
              <a:gd name="T7" fmla="*/ 149375 h 453"/>
              <a:gd name="T8" fmla="*/ 110994 w 461"/>
              <a:gd name="T9" fmla="*/ 53232 h 453"/>
              <a:gd name="T10" fmla="*/ 67467 w 461"/>
              <a:gd name="T11" fmla="*/ 14666 h 453"/>
              <a:gd name="T12" fmla="*/ 178461 w 461"/>
              <a:gd name="T13" fmla="*/ 9777 h 453"/>
              <a:gd name="T14" fmla="*/ 178461 w 461"/>
              <a:gd name="T15" fmla="*/ 9777 h 453"/>
              <a:gd name="T16" fmla="*/ 125685 w 461"/>
              <a:gd name="T17" fmla="*/ 0 h 453"/>
              <a:gd name="T18" fmla="*/ 87054 w 461"/>
              <a:gd name="T19" fmla="*/ 4889 h 453"/>
              <a:gd name="T20" fmla="*/ 178461 w 461"/>
              <a:gd name="T21" fmla="*/ 86366 h 453"/>
              <a:gd name="T22" fmla="*/ 178461 w 461"/>
              <a:gd name="T23" fmla="*/ 9777 h 453"/>
              <a:gd name="T24" fmla="*/ 197504 w 461"/>
              <a:gd name="T25" fmla="*/ 19555 h 453"/>
              <a:gd name="T26" fmla="*/ 197504 w 461"/>
              <a:gd name="T27" fmla="*/ 19555 h 453"/>
              <a:gd name="T28" fmla="*/ 197504 w 461"/>
              <a:gd name="T29" fmla="*/ 164041 h 453"/>
              <a:gd name="T30" fmla="*/ 241031 w 461"/>
              <a:gd name="T31" fmla="*/ 164041 h 453"/>
              <a:gd name="T32" fmla="*/ 250281 w 461"/>
              <a:gd name="T33" fmla="*/ 120587 h 453"/>
              <a:gd name="T34" fmla="*/ 197504 w 461"/>
              <a:gd name="T35" fmla="*/ 19555 h 453"/>
              <a:gd name="T36" fmla="*/ 9794 w 461"/>
              <a:gd name="T37" fmla="*/ 168387 h 453"/>
              <a:gd name="T38" fmla="*/ 9794 w 461"/>
              <a:gd name="T39" fmla="*/ 168387 h 453"/>
              <a:gd name="T40" fmla="*/ 57673 w 461"/>
              <a:gd name="T41" fmla="*/ 226507 h 453"/>
              <a:gd name="T42" fmla="*/ 57673 w 461"/>
              <a:gd name="T43" fmla="*/ 125475 h 453"/>
              <a:gd name="T44" fmla="*/ 28837 w 461"/>
              <a:gd name="T45" fmla="*/ 154264 h 453"/>
              <a:gd name="T46" fmla="*/ 9794 w 461"/>
              <a:gd name="T47" fmla="*/ 168387 h 453"/>
              <a:gd name="T48" fmla="*/ 72364 w 461"/>
              <a:gd name="T49" fmla="*/ 235742 h 453"/>
              <a:gd name="T50" fmla="*/ 72364 w 461"/>
              <a:gd name="T51" fmla="*/ 235742 h 453"/>
              <a:gd name="T52" fmla="*/ 115891 w 461"/>
              <a:gd name="T53" fmla="*/ 245519 h 453"/>
              <a:gd name="T54" fmla="*/ 134934 w 461"/>
              <a:gd name="T55" fmla="*/ 245519 h 453"/>
              <a:gd name="T56" fmla="*/ 236135 w 461"/>
              <a:gd name="T57" fmla="*/ 183053 h 453"/>
              <a:gd name="T58" fmla="*/ 72364 w 461"/>
              <a:gd name="T59" fmla="*/ 183053 h 453"/>
              <a:gd name="T60" fmla="*/ 72364 w 461"/>
              <a:gd name="T61" fmla="*/ 235742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61" h="453">
                <a:moveTo>
                  <a:pt x="124" y="27"/>
                </a:moveTo>
                <a:lnTo>
                  <a:pt x="124" y="27"/>
                </a:lnTo>
                <a:cubicBezTo>
                  <a:pt x="53" y="62"/>
                  <a:pt x="0" y="142"/>
                  <a:pt x="0" y="222"/>
                </a:cubicBezTo>
                <a:cubicBezTo>
                  <a:pt x="0" y="240"/>
                  <a:pt x="0" y="257"/>
                  <a:pt x="9" y="275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186" y="71"/>
                  <a:pt x="124" y="27"/>
                  <a:pt x="124" y="27"/>
                </a:cubicBezTo>
                <a:close/>
                <a:moveTo>
                  <a:pt x="328" y="18"/>
                </a:moveTo>
                <a:lnTo>
                  <a:pt x="328" y="18"/>
                </a:lnTo>
                <a:cubicBezTo>
                  <a:pt x="293" y="0"/>
                  <a:pt x="266" y="0"/>
                  <a:pt x="231" y="0"/>
                </a:cubicBezTo>
                <a:cubicBezTo>
                  <a:pt x="204" y="0"/>
                  <a:pt x="186" y="0"/>
                  <a:pt x="160" y="9"/>
                </a:cubicBezTo>
                <a:cubicBezTo>
                  <a:pt x="328" y="159"/>
                  <a:pt x="328" y="159"/>
                  <a:pt x="328" y="159"/>
                </a:cubicBezTo>
                <a:lnTo>
                  <a:pt x="328" y="18"/>
                </a:lnTo>
                <a:close/>
                <a:moveTo>
                  <a:pt x="363" y="36"/>
                </a:moveTo>
                <a:lnTo>
                  <a:pt x="363" y="36"/>
                </a:lnTo>
                <a:cubicBezTo>
                  <a:pt x="363" y="302"/>
                  <a:pt x="363" y="302"/>
                  <a:pt x="363" y="302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452" y="275"/>
                  <a:pt x="460" y="248"/>
                  <a:pt x="460" y="222"/>
                </a:cubicBezTo>
                <a:cubicBezTo>
                  <a:pt x="460" y="151"/>
                  <a:pt x="416" y="80"/>
                  <a:pt x="363" y="36"/>
                </a:cubicBezTo>
                <a:close/>
                <a:moveTo>
                  <a:pt x="18" y="310"/>
                </a:moveTo>
                <a:lnTo>
                  <a:pt x="18" y="310"/>
                </a:lnTo>
                <a:cubicBezTo>
                  <a:pt x="35" y="355"/>
                  <a:pt x="62" y="390"/>
                  <a:pt x="106" y="417"/>
                </a:cubicBezTo>
                <a:cubicBezTo>
                  <a:pt x="106" y="231"/>
                  <a:pt x="106" y="231"/>
                  <a:pt x="106" y="231"/>
                </a:cubicBezTo>
                <a:cubicBezTo>
                  <a:pt x="53" y="284"/>
                  <a:pt x="53" y="284"/>
                  <a:pt x="53" y="284"/>
                </a:cubicBezTo>
                <a:cubicBezTo>
                  <a:pt x="35" y="293"/>
                  <a:pt x="18" y="310"/>
                  <a:pt x="18" y="310"/>
                </a:cubicBezTo>
                <a:close/>
                <a:moveTo>
                  <a:pt x="133" y="434"/>
                </a:moveTo>
                <a:lnTo>
                  <a:pt x="133" y="434"/>
                </a:lnTo>
                <a:cubicBezTo>
                  <a:pt x="160" y="443"/>
                  <a:pt x="186" y="452"/>
                  <a:pt x="213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328" y="443"/>
                  <a:pt x="390" y="399"/>
                  <a:pt x="434" y="337"/>
                </a:cubicBezTo>
                <a:cubicBezTo>
                  <a:pt x="133" y="337"/>
                  <a:pt x="133" y="337"/>
                  <a:pt x="133" y="337"/>
                </a:cubicBezTo>
                <a:lnTo>
                  <a:pt x="133" y="4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6" name="Freeform 65"/>
          <p:cNvSpPr>
            <a:spLocks noChangeArrowheads="1"/>
          </p:cNvSpPr>
          <p:nvPr/>
        </p:nvSpPr>
        <p:spPr bwMode="auto">
          <a:xfrm>
            <a:off x="4986338" y="2225675"/>
            <a:ext cx="269875" cy="150813"/>
          </a:xfrm>
          <a:custGeom>
            <a:avLst/>
            <a:gdLst>
              <a:gd name="T0" fmla="*/ 105887 w 497"/>
              <a:gd name="T1" fmla="*/ 112017 h 276"/>
              <a:gd name="T2" fmla="*/ 105887 w 497"/>
              <a:gd name="T3" fmla="*/ 112017 h 276"/>
              <a:gd name="T4" fmla="*/ 72220 w 497"/>
              <a:gd name="T5" fmla="*/ 125678 h 276"/>
              <a:gd name="T6" fmla="*/ 28779 w 497"/>
              <a:gd name="T7" fmla="*/ 77592 h 276"/>
              <a:gd name="T8" fmla="*/ 72220 w 497"/>
              <a:gd name="T9" fmla="*/ 24589 h 276"/>
              <a:gd name="T10" fmla="*/ 115118 w 497"/>
              <a:gd name="T11" fmla="*/ 62839 h 276"/>
              <a:gd name="T12" fmla="*/ 124892 w 497"/>
              <a:gd name="T13" fmla="*/ 96717 h 276"/>
              <a:gd name="T14" fmla="*/ 206886 w 497"/>
              <a:gd name="T15" fmla="*/ 150267 h 276"/>
              <a:gd name="T16" fmla="*/ 269332 w 497"/>
              <a:gd name="T17" fmla="*/ 106553 h 276"/>
              <a:gd name="T18" fmla="*/ 230778 w 497"/>
              <a:gd name="T19" fmla="*/ 62839 h 276"/>
              <a:gd name="T20" fmla="*/ 206886 w 497"/>
              <a:gd name="T21" fmla="*/ 58467 h 276"/>
              <a:gd name="T22" fmla="*/ 192225 w 497"/>
              <a:gd name="T23" fmla="*/ 38796 h 276"/>
              <a:gd name="T24" fmla="*/ 211773 w 497"/>
              <a:gd name="T25" fmla="*/ 24589 h 276"/>
              <a:gd name="T26" fmla="*/ 235665 w 497"/>
              <a:gd name="T27" fmla="*/ 43714 h 276"/>
              <a:gd name="T28" fmla="*/ 269332 w 497"/>
              <a:gd name="T29" fmla="*/ 38796 h 276"/>
              <a:gd name="T30" fmla="*/ 216660 w 497"/>
              <a:gd name="T31" fmla="*/ 0 h 276"/>
              <a:gd name="T32" fmla="*/ 159101 w 497"/>
              <a:gd name="T33" fmla="*/ 43714 h 276"/>
              <a:gd name="T34" fmla="*/ 197112 w 497"/>
              <a:gd name="T35" fmla="*/ 82510 h 276"/>
              <a:gd name="T36" fmla="*/ 216660 w 497"/>
              <a:gd name="T37" fmla="*/ 87428 h 276"/>
              <a:gd name="T38" fmla="*/ 235665 w 497"/>
              <a:gd name="T39" fmla="*/ 106553 h 276"/>
              <a:gd name="T40" fmla="*/ 206886 w 497"/>
              <a:gd name="T41" fmla="*/ 125678 h 276"/>
              <a:gd name="T42" fmla="*/ 154214 w 497"/>
              <a:gd name="T43" fmla="*/ 87428 h 276"/>
              <a:gd name="T44" fmla="*/ 139010 w 497"/>
              <a:gd name="T45" fmla="*/ 53550 h 276"/>
              <a:gd name="T46" fmla="*/ 72220 w 497"/>
              <a:gd name="T47" fmla="*/ 0 h 276"/>
              <a:gd name="T48" fmla="*/ 0 w 497"/>
              <a:gd name="T49" fmla="*/ 77592 h 276"/>
              <a:gd name="T50" fmla="*/ 72220 w 497"/>
              <a:gd name="T51" fmla="*/ 150267 h 276"/>
              <a:gd name="T52" fmla="*/ 115118 w 497"/>
              <a:gd name="T53" fmla="*/ 136060 h 276"/>
              <a:gd name="T54" fmla="*/ 105887 w 497"/>
              <a:gd name="T55" fmla="*/ 112017 h 2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97" h="276">
                <a:moveTo>
                  <a:pt x="195" y="205"/>
                </a:moveTo>
                <a:lnTo>
                  <a:pt x="195" y="205"/>
                </a:lnTo>
                <a:cubicBezTo>
                  <a:pt x="186" y="213"/>
                  <a:pt x="168" y="230"/>
                  <a:pt x="133" y="230"/>
                </a:cubicBezTo>
                <a:cubicBezTo>
                  <a:pt x="89" y="230"/>
                  <a:pt x="53" y="195"/>
                  <a:pt x="53" y="142"/>
                </a:cubicBezTo>
                <a:cubicBezTo>
                  <a:pt x="53" y="71"/>
                  <a:pt x="97" y="45"/>
                  <a:pt x="133" y="45"/>
                </a:cubicBezTo>
                <a:cubicBezTo>
                  <a:pt x="186" y="45"/>
                  <a:pt x="195" y="80"/>
                  <a:pt x="212" y="115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48" y="230"/>
                  <a:pt x="284" y="275"/>
                  <a:pt x="381" y="275"/>
                </a:cubicBezTo>
                <a:cubicBezTo>
                  <a:pt x="452" y="275"/>
                  <a:pt x="496" y="258"/>
                  <a:pt x="496" y="195"/>
                </a:cubicBezTo>
                <a:cubicBezTo>
                  <a:pt x="496" y="151"/>
                  <a:pt x="469" y="124"/>
                  <a:pt x="425" y="115"/>
                </a:cubicBezTo>
                <a:cubicBezTo>
                  <a:pt x="381" y="107"/>
                  <a:pt x="381" y="107"/>
                  <a:pt x="381" y="107"/>
                </a:cubicBezTo>
                <a:cubicBezTo>
                  <a:pt x="363" y="98"/>
                  <a:pt x="354" y="89"/>
                  <a:pt x="354" y="71"/>
                </a:cubicBezTo>
                <a:cubicBezTo>
                  <a:pt x="354" y="53"/>
                  <a:pt x="363" y="45"/>
                  <a:pt x="390" y="45"/>
                </a:cubicBezTo>
                <a:cubicBezTo>
                  <a:pt x="416" y="45"/>
                  <a:pt x="434" y="53"/>
                  <a:pt x="434" y="80"/>
                </a:cubicBezTo>
                <a:cubicBezTo>
                  <a:pt x="496" y="71"/>
                  <a:pt x="496" y="71"/>
                  <a:pt x="496" y="71"/>
                </a:cubicBezTo>
                <a:cubicBezTo>
                  <a:pt x="487" y="18"/>
                  <a:pt x="452" y="0"/>
                  <a:pt x="399" y="0"/>
                </a:cubicBezTo>
                <a:cubicBezTo>
                  <a:pt x="346" y="0"/>
                  <a:pt x="293" y="18"/>
                  <a:pt x="293" y="80"/>
                </a:cubicBezTo>
                <a:cubicBezTo>
                  <a:pt x="293" y="115"/>
                  <a:pt x="309" y="142"/>
                  <a:pt x="363" y="151"/>
                </a:cubicBezTo>
                <a:cubicBezTo>
                  <a:pt x="399" y="160"/>
                  <a:pt x="399" y="160"/>
                  <a:pt x="399" y="160"/>
                </a:cubicBezTo>
                <a:cubicBezTo>
                  <a:pt x="425" y="169"/>
                  <a:pt x="434" y="186"/>
                  <a:pt x="434" y="195"/>
                </a:cubicBezTo>
                <a:cubicBezTo>
                  <a:pt x="434" y="222"/>
                  <a:pt x="416" y="230"/>
                  <a:pt x="381" y="230"/>
                </a:cubicBezTo>
                <a:cubicBezTo>
                  <a:pt x="319" y="230"/>
                  <a:pt x="293" y="195"/>
                  <a:pt x="284" y="160"/>
                </a:cubicBezTo>
                <a:cubicBezTo>
                  <a:pt x="256" y="98"/>
                  <a:pt x="256" y="98"/>
                  <a:pt x="256" y="98"/>
                </a:cubicBezTo>
                <a:cubicBezTo>
                  <a:pt x="239" y="27"/>
                  <a:pt x="212" y="0"/>
                  <a:pt x="133" y="0"/>
                </a:cubicBezTo>
                <a:cubicBezTo>
                  <a:pt x="62" y="0"/>
                  <a:pt x="0" y="53"/>
                  <a:pt x="0" y="142"/>
                </a:cubicBezTo>
                <a:cubicBezTo>
                  <a:pt x="0" y="230"/>
                  <a:pt x="62" y="275"/>
                  <a:pt x="133" y="275"/>
                </a:cubicBezTo>
                <a:cubicBezTo>
                  <a:pt x="177" y="275"/>
                  <a:pt x="203" y="258"/>
                  <a:pt x="212" y="249"/>
                </a:cubicBezTo>
                <a:lnTo>
                  <a:pt x="195" y="205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7" name="Freeform 66"/>
          <p:cNvSpPr>
            <a:spLocks noChangeArrowheads="1"/>
          </p:cNvSpPr>
          <p:nvPr/>
        </p:nvSpPr>
        <p:spPr bwMode="auto">
          <a:xfrm>
            <a:off x="5529263" y="2173288"/>
            <a:ext cx="260350" cy="255587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5352 h 471"/>
              <a:gd name="T6" fmla="*/ 130447 w 479"/>
              <a:gd name="T7" fmla="*/ 255044 h 471"/>
              <a:gd name="T8" fmla="*/ 259806 w 479"/>
              <a:gd name="T9" fmla="*/ 125352 h 471"/>
              <a:gd name="T10" fmla="*/ 130447 w 479"/>
              <a:gd name="T11" fmla="*/ 0 h 471"/>
              <a:gd name="T12" fmla="*/ 164146 w 479"/>
              <a:gd name="T13" fmla="*/ 164422 h 471"/>
              <a:gd name="T14" fmla="*/ 164146 w 479"/>
              <a:gd name="T15" fmla="*/ 164422 h 471"/>
              <a:gd name="T16" fmla="*/ 125011 w 479"/>
              <a:gd name="T17" fmla="*/ 140003 h 471"/>
              <a:gd name="T18" fmla="*/ 120663 w 479"/>
              <a:gd name="T19" fmla="*/ 120468 h 471"/>
              <a:gd name="T20" fmla="*/ 101096 w 479"/>
              <a:gd name="T21" fmla="*/ 101475 h 471"/>
              <a:gd name="T22" fmla="*/ 77181 w 479"/>
              <a:gd name="T23" fmla="*/ 130235 h 471"/>
              <a:gd name="T24" fmla="*/ 96204 w 479"/>
              <a:gd name="T25" fmla="*/ 154112 h 471"/>
              <a:gd name="T26" fmla="*/ 115772 w 479"/>
              <a:gd name="T27" fmla="*/ 144887 h 471"/>
              <a:gd name="T28" fmla="*/ 120663 w 479"/>
              <a:gd name="T29" fmla="*/ 158996 h 471"/>
              <a:gd name="T30" fmla="*/ 96204 w 479"/>
              <a:gd name="T31" fmla="*/ 164422 h 471"/>
              <a:gd name="T32" fmla="*/ 62506 w 479"/>
              <a:gd name="T33" fmla="*/ 130235 h 471"/>
              <a:gd name="T34" fmla="*/ 96204 w 479"/>
              <a:gd name="T35" fmla="*/ 86824 h 471"/>
              <a:gd name="T36" fmla="*/ 135339 w 479"/>
              <a:gd name="T37" fmla="*/ 115584 h 471"/>
              <a:gd name="T38" fmla="*/ 139687 w 479"/>
              <a:gd name="T39" fmla="*/ 135119 h 471"/>
              <a:gd name="T40" fmla="*/ 168494 w 479"/>
              <a:gd name="T41" fmla="*/ 154112 h 471"/>
              <a:gd name="T42" fmla="*/ 183169 w 479"/>
              <a:gd name="T43" fmla="*/ 144887 h 471"/>
              <a:gd name="T44" fmla="*/ 173385 w 479"/>
              <a:gd name="T45" fmla="*/ 135119 h 471"/>
              <a:gd name="T46" fmla="*/ 159254 w 479"/>
              <a:gd name="T47" fmla="*/ 130235 h 471"/>
              <a:gd name="T48" fmla="*/ 144578 w 479"/>
              <a:gd name="T49" fmla="*/ 111243 h 471"/>
              <a:gd name="T50" fmla="*/ 173385 w 479"/>
              <a:gd name="T51" fmla="*/ 86824 h 471"/>
              <a:gd name="T52" fmla="*/ 197301 w 479"/>
              <a:gd name="T53" fmla="*/ 111243 h 471"/>
              <a:gd name="T54" fmla="*/ 183169 w 479"/>
              <a:gd name="T55" fmla="*/ 111243 h 471"/>
              <a:gd name="T56" fmla="*/ 168494 w 479"/>
              <a:gd name="T57" fmla="*/ 101475 h 471"/>
              <a:gd name="T58" fmla="*/ 159254 w 479"/>
              <a:gd name="T59" fmla="*/ 111243 h 471"/>
              <a:gd name="T60" fmla="*/ 168494 w 479"/>
              <a:gd name="T61" fmla="*/ 120468 h 471"/>
              <a:gd name="T62" fmla="*/ 178277 w 479"/>
              <a:gd name="T63" fmla="*/ 120468 h 471"/>
              <a:gd name="T64" fmla="*/ 197301 w 479"/>
              <a:gd name="T65" fmla="*/ 144887 h 471"/>
              <a:gd name="T66" fmla="*/ 164146 w 479"/>
              <a:gd name="T67" fmla="*/ 164422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302" y="303"/>
                </a:moveTo>
                <a:lnTo>
                  <a:pt x="302" y="303"/>
                </a:lnTo>
                <a:cubicBezTo>
                  <a:pt x="257" y="303"/>
                  <a:pt x="240" y="284"/>
                  <a:pt x="230" y="258"/>
                </a:cubicBezTo>
                <a:cubicBezTo>
                  <a:pt x="222" y="222"/>
                  <a:pt x="222" y="222"/>
                  <a:pt x="222" y="222"/>
                </a:cubicBezTo>
                <a:cubicBezTo>
                  <a:pt x="213" y="205"/>
                  <a:pt x="204" y="187"/>
                  <a:pt x="186" y="187"/>
                </a:cubicBezTo>
                <a:cubicBezTo>
                  <a:pt x="169" y="187"/>
                  <a:pt x="142" y="205"/>
                  <a:pt x="142" y="240"/>
                </a:cubicBezTo>
                <a:cubicBezTo>
                  <a:pt x="142" y="267"/>
                  <a:pt x="159" y="284"/>
                  <a:pt x="177" y="284"/>
                </a:cubicBezTo>
                <a:cubicBezTo>
                  <a:pt x="195" y="284"/>
                  <a:pt x="204" y="275"/>
                  <a:pt x="213" y="267"/>
                </a:cubicBezTo>
                <a:cubicBezTo>
                  <a:pt x="222" y="293"/>
                  <a:pt x="222" y="293"/>
                  <a:pt x="222" y="293"/>
                </a:cubicBezTo>
                <a:cubicBezTo>
                  <a:pt x="213" y="293"/>
                  <a:pt x="204" y="303"/>
                  <a:pt x="177" y="303"/>
                </a:cubicBezTo>
                <a:cubicBezTo>
                  <a:pt x="151" y="303"/>
                  <a:pt x="115" y="284"/>
                  <a:pt x="115" y="240"/>
                </a:cubicBezTo>
                <a:cubicBezTo>
                  <a:pt x="115" y="196"/>
                  <a:pt x="151" y="160"/>
                  <a:pt x="177" y="160"/>
                </a:cubicBezTo>
                <a:cubicBezTo>
                  <a:pt x="222" y="160"/>
                  <a:pt x="230" y="178"/>
                  <a:pt x="249" y="213"/>
                </a:cubicBezTo>
                <a:cubicBezTo>
                  <a:pt x="257" y="249"/>
                  <a:pt x="257" y="249"/>
                  <a:pt x="257" y="249"/>
                </a:cubicBezTo>
                <a:cubicBezTo>
                  <a:pt x="266" y="267"/>
                  <a:pt x="275" y="284"/>
                  <a:pt x="310" y="284"/>
                </a:cubicBezTo>
                <a:cubicBezTo>
                  <a:pt x="328" y="284"/>
                  <a:pt x="337" y="275"/>
                  <a:pt x="337" y="267"/>
                </a:cubicBezTo>
                <a:cubicBezTo>
                  <a:pt x="337" y="258"/>
                  <a:pt x="328" y="249"/>
                  <a:pt x="319" y="249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75" y="240"/>
                  <a:pt x="266" y="222"/>
                  <a:pt x="266" y="205"/>
                </a:cubicBezTo>
                <a:cubicBezTo>
                  <a:pt x="266" y="178"/>
                  <a:pt x="293" y="160"/>
                  <a:pt x="319" y="160"/>
                </a:cubicBezTo>
                <a:cubicBezTo>
                  <a:pt x="346" y="160"/>
                  <a:pt x="363" y="178"/>
                  <a:pt x="363" y="205"/>
                </a:cubicBezTo>
                <a:cubicBezTo>
                  <a:pt x="337" y="205"/>
                  <a:pt x="337" y="205"/>
                  <a:pt x="337" y="205"/>
                </a:cubicBezTo>
                <a:cubicBezTo>
                  <a:pt x="337" y="196"/>
                  <a:pt x="328" y="187"/>
                  <a:pt x="310" y="187"/>
                </a:cubicBezTo>
                <a:cubicBezTo>
                  <a:pt x="302" y="187"/>
                  <a:pt x="293" y="196"/>
                  <a:pt x="293" y="205"/>
                </a:cubicBezTo>
                <a:cubicBezTo>
                  <a:pt x="293" y="213"/>
                  <a:pt x="293" y="213"/>
                  <a:pt x="310" y="222"/>
                </a:cubicBezTo>
                <a:cubicBezTo>
                  <a:pt x="328" y="222"/>
                  <a:pt x="328" y="222"/>
                  <a:pt x="328" y="222"/>
                </a:cubicBezTo>
                <a:cubicBezTo>
                  <a:pt x="355" y="231"/>
                  <a:pt x="363" y="240"/>
                  <a:pt x="363" y="267"/>
                </a:cubicBezTo>
                <a:cubicBezTo>
                  <a:pt x="363" y="293"/>
                  <a:pt x="337" y="303"/>
                  <a:pt x="302" y="3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8" name="Freeform 67"/>
          <p:cNvSpPr>
            <a:spLocks noChangeArrowheads="1"/>
          </p:cNvSpPr>
          <p:nvPr/>
        </p:nvSpPr>
        <p:spPr bwMode="auto">
          <a:xfrm>
            <a:off x="3908425" y="2197100"/>
            <a:ext cx="269875" cy="207963"/>
          </a:xfrm>
          <a:custGeom>
            <a:avLst/>
            <a:gdLst>
              <a:gd name="T0" fmla="*/ 149327 w 497"/>
              <a:gd name="T1" fmla="*/ 77306 h 382"/>
              <a:gd name="T2" fmla="*/ 149327 w 497"/>
              <a:gd name="T3" fmla="*/ 77306 h 382"/>
              <a:gd name="T4" fmla="*/ 168332 w 497"/>
              <a:gd name="T5" fmla="*/ 87105 h 382"/>
              <a:gd name="T6" fmla="*/ 192225 w 497"/>
              <a:gd name="T7" fmla="*/ 77306 h 382"/>
              <a:gd name="T8" fmla="*/ 192225 w 497"/>
              <a:gd name="T9" fmla="*/ 62607 h 382"/>
              <a:gd name="T10" fmla="*/ 134666 w 497"/>
              <a:gd name="T11" fmla="*/ 0 h 382"/>
              <a:gd name="T12" fmla="*/ 71677 w 497"/>
              <a:gd name="T13" fmla="*/ 62607 h 382"/>
              <a:gd name="T14" fmla="*/ 71677 w 497"/>
              <a:gd name="T15" fmla="*/ 144812 h 382"/>
              <a:gd name="T16" fmla="*/ 58102 w 497"/>
              <a:gd name="T17" fmla="*/ 159511 h 382"/>
              <a:gd name="T18" fmla="*/ 47785 w 497"/>
              <a:gd name="T19" fmla="*/ 144812 h 382"/>
              <a:gd name="T20" fmla="*/ 47785 w 497"/>
              <a:gd name="T21" fmla="*/ 111059 h 382"/>
              <a:gd name="T22" fmla="*/ 0 w 497"/>
              <a:gd name="T23" fmla="*/ 111059 h 382"/>
              <a:gd name="T24" fmla="*/ 0 w 497"/>
              <a:gd name="T25" fmla="*/ 144812 h 382"/>
              <a:gd name="T26" fmla="*/ 58102 w 497"/>
              <a:gd name="T27" fmla="*/ 207419 h 382"/>
              <a:gd name="T28" fmla="*/ 120548 w 497"/>
              <a:gd name="T29" fmla="*/ 144812 h 382"/>
              <a:gd name="T30" fmla="*/ 120548 w 497"/>
              <a:gd name="T31" fmla="*/ 62607 h 382"/>
              <a:gd name="T32" fmla="*/ 134666 w 497"/>
              <a:gd name="T33" fmla="*/ 48452 h 382"/>
              <a:gd name="T34" fmla="*/ 149327 w 497"/>
              <a:gd name="T35" fmla="*/ 62607 h 382"/>
              <a:gd name="T36" fmla="*/ 149327 w 497"/>
              <a:gd name="T37" fmla="*/ 77306 h 382"/>
              <a:gd name="T38" fmla="*/ 221004 w 497"/>
              <a:gd name="T39" fmla="*/ 111059 h 382"/>
              <a:gd name="T40" fmla="*/ 221004 w 497"/>
              <a:gd name="T41" fmla="*/ 111059 h 382"/>
              <a:gd name="T42" fmla="*/ 221004 w 497"/>
              <a:gd name="T43" fmla="*/ 144812 h 382"/>
              <a:gd name="T44" fmla="*/ 206886 w 497"/>
              <a:gd name="T45" fmla="*/ 159511 h 382"/>
              <a:gd name="T46" fmla="*/ 192225 w 497"/>
              <a:gd name="T47" fmla="*/ 144812 h 382"/>
              <a:gd name="T48" fmla="*/ 192225 w 497"/>
              <a:gd name="T49" fmla="*/ 111059 h 382"/>
              <a:gd name="T50" fmla="*/ 168332 w 497"/>
              <a:gd name="T51" fmla="*/ 120858 h 382"/>
              <a:gd name="T52" fmla="*/ 149327 w 497"/>
              <a:gd name="T53" fmla="*/ 111059 h 382"/>
              <a:gd name="T54" fmla="*/ 149327 w 497"/>
              <a:gd name="T55" fmla="*/ 144812 h 382"/>
              <a:gd name="T56" fmla="*/ 206886 w 497"/>
              <a:gd name="T57" fmla="*/ 207419 h 382"/>
              <a:gd name="T58" fmla="*/ 269332 w 497"/>
              <a:gd name="T59" fmla="*/ 144812 h 382"/>
              <a:gd name="T60" fmla="*/ 269332 w 497"/>
              <a:gd name="T61" fmla="*/ 111059 h 382"/>
              <a:gd name="T62" fmla="*/ 221004 w 497"/>
              <a:gd name="T63" fmla="*/ 111059 h 3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7" h="382">
                <a:moveTo>
                  <a:pt x="275" y="142"/>
                </a:moveTo>
                <a:lnTo>
                  <a:pt x="275" y="142"/>
                </a:lnTo>
                <a:cubicBezTo>
                  <a:pt x="310" y="160"/>
                  <a:pt x="310" y="160"/>
                  <a:pt x="310" y="160"/>
                </a:cubicBezTo>
                <a:cubicBezTo>
                  <a:pt x="354" y="142"/>
                  <a:pt x="354" y="142"/>
                  <a:pt x="354" y="142"/>
                </a:cubicBezTo>
                <a:cubicBezTo>
                  <a:pt x="354" y="115"/>
                  <a:pt x="354" y="115"/>
                  <a:pt x="354" y="115"/>
                </a:cubicBezTo>
                <a:cubicBezTo>
                  <a:pt x="354" y="53"/>
                  <a:pt x="310" y="0"/>
                  <a:pt x="248" y="0"/>
                </a:cubicBezTo>
                <a:cubicBezTo>
                  <a:pt x="186" y="0"/>
                  <a:pt x="132" y="53"/>
                  <a:pt x="132" y="115"/>
                </a:cubicBezTo>
                <a:cubicBezTo>
                  <a:pt x="132" y="266"/>
                  <a:pt x="132" y="266"/>
                  <a:pt x="132" y="266"/>
                </a:cubicBezTo>
                <a:cubicBezTo>
                  <a:pt x="132" y="283"/>
                  <a:pt x="124" y="293"/>
                  <a:pt x="107" y="293"/>
                </a:cubicBezTo>
                <a:cubicBezTo>
                  <a:pt x="97" y="293"/>
                  <a:pt x="88" y="283"/>
                  <a:pt x="88" y="266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28"/>
                  <a:pt x="53" y="381"/>
                  <a:pt x="107" y="381"/>
                </a:cubicBezTo>
                <a:cubicBezTo>
                  <a:pt x="169" y="381"/>
                  <a:pt x="222" y="328"/>
                  <a:pt x="222" y="266"/>
                </a:cubicBezTo>
                <a:cubicBezTo>
                  <a:pt x="222" y="115"/>
                  <a:pt x="222" y="115"/>
                  <a:pt x="222" y="115"/>
                </a:cubicBezTo>
                <a:cubicBezTo>
                  <a:pt x="222" y="98"/>
                  <a:pt x="230" y="89"/>
                  <a:pt x="248" y="89"/>
                </a:cubicBezTo>
                <a:cubicBezTo>
                  <a:pt x="266" y="89"/>
                  <a:pt x="275" y="98"/>
                  <a:pt x="275" y="115"/>
                </a:cubicBezTo>
                <a:lnTo>
                  <a:pt x="275" y="142"/>
                </a:lnTo>
                <a:close/>
                <a:moveTo>
                  <a:pt x="407" y="204"/>
                </a:moveTo>
                <a:lnTo>
                  <a:pt x="407" y="204"/>
                </a:lnTo>
                <a:cubicBezTo>
                  <a:pt x="407" y="266"/>
                  <a:pt x="407" y="266"/>
                  <a:pt x="407" y="266"/>
                </a:cubicBezTo>
                <a:cubicBezTo>
                  <a:pt x="407" y="283"/>
                  <a:pt x="399" y="293"/>
                  <a:pt x="381" y="293"/>
                </a:cubicBezTo>
                <a:cubicBezTo>
                  <a:pt x="372" y="293"/>
                  <a:pt x="354" y="283"/>
                  <a:pt x="354" y="266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275" y="204"/>
                  <a:pt x="275" y="204"/>
                  <a:pt x="275" y="204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75" y="328"/>
                  <a:pt x="328" y="381"/>
                  <a:pt x="381" y="381"/>
                </a:cubicBezTo>
                <a:cubicBezTo>
                  <a:pt x="443" y="381"/>
                  <a:pt x="496" y="328"/>
                  <a:pt x="496" y="266"/>
                </a:cubicBezTo>
                <a:cubicBezTo>
                  <a:pt x="496" y="204"/>
                  <a:pt x="496" y="204"/>
                  <a:pt x="496" y="204"/>
                </a:cubicBezTo>
                <a:lnTo>
                  <a:pt x="407" y="2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89" name="Freeform 68"/>
          <p:cNvSpPr>
            <a:spLocks noChangeArrowheads="1"/>
          </p:cNvSpPr>
          <p:nvPr/>
        </p:nvSpPr>
        <p:spPr bwMode="auto">
          <a:xfrm>
            <a:off x="2841625" y="2178050"/>
            <a:ext cx="250825" cy="246063"/>
          </a:xfrm>
          <a:custGeom>
            <a:avLst/>
            <a:gdLst>
              <a:gd name="T0" fmla="*/ 120244 w 461"/>
              <a:gd name="T1" fmla="*/ 86718 h 454"/>
              <a:gd name="T2" fmla="*/ 120244 w 461"/>
              <a:gd name="T3" fmla="*/ 86718 h 454"/>
              <a:gd name="T4" fmla="*/ 81613 w 461"/>
              <a:gd name="T5" fmla="*/ 29267 h 454"/>
              <a:gd name="T6" fmla="*/ 19043 w 461"/>
              <a:gd name="T7" fmla="*/ 101352 h 454"/>
              <a:gd name="T8" fmla="*/ 120244 w 461"/>
              <a:gd name="T9" fmla="*/ 86718 h 454"/>
              <a:gd name="T10" fmla="*/ 130037 w 461"/>
              <a:gd name="T11" fmla="*/ 125199 h 454"/>
              <a:gd name="T12" fmla="*/ 130037 w 461"/>
              <a:gd name="T13" fmla="*/ 125199 h 454"/>
              <a:gd name="T14" fmla="*/ 134934 w 461"/>
              <a:gd name="T15" fmla="*/ 120322 h 454"/>
              <a:gd name="T16" fmla="*/ 130037 w 461"/>
              <a:gd name="T17" fmla="*/ 106230 h 454"/>
              <a:gd name="T18" fmla="*/ 19043 w 461"/>
              <a:gd name="T19" fmla="*/ 120322 h 454"/>
              <a:gd name="T20" fmla="*/ 19043 w 461"/>
              <a:gd name="T21" fmla="*/ 120322 h 454"/>
              <a:gd name="T22" fmla="*/ 47880 w 461"/>
              <a:gd name="T23" fmla="*/ 192406 h 454"/>
              <a:gd name="T24" fmla="*/ 47880 w 461"/>
              <a:gd name="T25" fmla="*/ 192406 h 454"/>
              <a:gd name="T26" fmla="*/ 130037 w 461"/>
              <a:gd name="T27" fmla="*/ 125199 h 454"/>
              <a:gd name="T28" fmla="*/ 57673 w 461"/>
              <a:gd name="T29" fmla="*/ 207040 h 454"/>
              <a:gd name="T30" fmla="*/ 57673 w 461"/>
              <a:gd name="T31" fmla="*/ 207040 h 454"/>
              <a:gd name="T32" fmla="*/ 57673 w 461"/>
              <a:gd name="T33" fmla="*/ 207040 h 454"/>
              <a:gd name="T34" fmla="*/ 57673 w 461"/>
              <a:gd name="T35" fmla="*/ 202162 h 454"/>
              <a:gd name="T36" fmla="*/ 57673 w 461"/>
              <a:gd name="T37" fmla="*/ 207040 h 454"/>
              <a:gd name="T38" fmla="*/ 101201 w 461"/>
              <a:gd name="T39" fmla="*/ 19512 h 454"/>
              <a:gd name="T40" fmla="*/ 101201 w 461"/>
              <a:gd name="T41" fmla="*/ 19512 h 454"/>
              <a:gd name="T42" fmla="*/ 192607 w 461"/>
              <a:gd name="T43" fmla="*/ 43901 h 454"/>
              <a:gd name="T44" fmla="*/ 192607 w 461"/>
              <a:gd name="T45" fmla="*/ 43901 h 454"/>
              <a:gd name="T46" fmla="*/ 125685 w 461"/>
              <a:gd name="T47" fmla="*/ 15176 h 454"/>
              <a:gd name="T48" fmla="*/ 101201 w 461"/>
              <a:gd name="T49" fmla="*/ 19512 h 454"/>
              <a:gd name="T50" fmla="*/ 139287 w 461"/>
              <a:gd name="T51" fmla="*/ 81840 h 454"/>
              <a:gd name="T52" fmla="*/ 192607 w 461"/>
              <a:gd name="T53" fmla="*/ 43901 h 454"/>
              <a:gd name="T54" fmla="*/ 125685 w 461"/>
              <a:gd name="T55" fmla="*/ 245521 h 454"/>
              <a:gd name="T56" fmla="*/ 125685 w 461"/>
              <a:gd name="T57" fmla="*/ 245521 h 454"/>
              <a:gd name="T58" fmla="*/ 0 w 461"/>
              <a:gd name="T59" fmla="*/ 120322 h 454"/>
              <a:gd name="T60" fmla="*/ 125685 w 461"/>
              <a:gd name="T61" fmla="*/ 0 h 454"/>
              <a:gd name="T62" fmla="*/ 250281 w 461"/>
              <a:gd name="T63" fmla="*/ 120322 h 454"/>
              <a:gd name="T64" fmla="*/ 125685 w 461"/>
              <a:gd name="T65" fmla="*/ 245521 h 454"/>
              <a:gd name="T66" fmla="*/ 144184 w 461"/>
              <a:gd name="T67" fmla="*/ 139833 h 454"/>
              <a:gd name="T68" fmla="*/ 144184 w 461"/>
              <a:gd name="T69" fmla="*/ 139833 h 454"/>
              <a:gd name="T70" fmla="*/ 57673 w 461"/>
              <a:gd name="T71" fmla="*/ 207040 h 454"/>
              <a:gd name="T72" fmla="*/ 125685 w 461"/>
              <a:gd name="T73" fmla="*/ 226009 h 454"/>
              <a:gd name="T74" fmla="*/ 168668 w 461"/>
              <a:gd name="T75" fmla="*/ 221132 h 454"/>
              <a:gd name="T76" fmla="*/ 144184 w 461"/>
              <a:gd name="T77" fmla="*/ 139833 h 454"/>
              <a:gd name="T78" fmla="*/ 149624 w 461"/>
              <a:gd name="T79" fmla="*/ 96474 h 454"/>
              <a:gd name="T80" fmla="*/ 149624 w 461"/>
              <a:gd name="T81" fmla="*/ 96474 h 454"/>
              <a:gd name="T82" fmla="*/ 154521 w 461"/>
              <a:gd name="T83" fmla="*/ 110566 h 454"/>
              <a:gd name="T84" fmla="*/ 158874 w 461"/>
              <a:gd name="T85" fmla="*/ 115444 h 454"/>
              <a:gd name="T86" fmla="*/ 231238 w 461"/>
              <a:gd name="T87" fmla="*/ 120322 h 454"/>
              <a:gd name="T88" fmla="*/ 207298 w 461"/>
              <a:gd name="T89" fmla="*/ 53115 h 454"/>
              <a:gd name="T90" fmla="*/ 149624 w 461"/>
              <a:gd name="T91" fmla="*/ 96474 h 454"/>
              <a:gd name="T92" fmla="*/ 163771 w 461"/>
              <a:gd name="T93" fmla="*/ 134955 h 454"/>
              <a:gd name="T94" fmla="*/ 163771 w 461"/>
              <a:gd name="T95" fmla="*/ 134955 h 454"/>
              <a:gd name="T96" fmla="*/ 183358 w 461"/>
              <a:gd name="T97" fmla="*/ 211918 h 454"/>
              <a:gd name="T98" fmla="*/ 231238 w 461"/>
              <a:gd name="T99" fmla="*/ 139833 h 454"/>
              <a:gd name="T100" fmla="*/ 163771 w 461"/>
              <a:gd name="T101" fmla="*/ 134955 h 45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61" h="454">
                <a:moveTo>
                  <a:pt x="221" y="160"/>
                </a:moveTo>
                <a:lnTo>
                  <a:pt x="221" y="160"/>
                </a:lnTo>
                <a:cubicBezTo>
                  <a:pt x="186" y="98"/>
                  <a:pt x="150" y="54"/>
                  <a:pt x="150" y="54"/>
                </a:cubicBezTo>
                <a:cubicBezTo>
                  <a:pt x="88" y="72"/>
                  <a:pt x="53" y="125"/>
                  <a:pt x="35" y="187"/>
                </a:cubicBezTo>
                <a:cubicBezTo>
                  <a:pt x="44" y="187"/>
                  <a:pt x="124" y="187"/>
                  <a:pt x="221" y="160"/>
                </a:cubicBezTo>
                <a:close/>
                <a:moveTo>
                  <a:pt x="239" y="231"/>
                </a:moveTo>
                <a:lnTo>
                  <a:pt x="239" y="231"/>
                </a:lnTo>
                <a:cubicBezTo>
                  <a:pt x="248" y="222"/>
                  <a:pt x="248" y="222"/>
                  <a:pt x="248" y="222"/>
                </a:cubicBezTo>
                <a:cubicBezTo>
                  <a:pt x="248" y="213"/>
                  <a:pt x="239" y="204"/>
                  <a:pt x="239" y="196"/>
                </a:cubicBezTo>
                <a:cubicBezTo>
                  <a:pt x="133" y="222"/>
                  <a:pt x="35" y="222"/>
                  <a:pt x="35" y="222"/>
                </a:cubicBezTo>
                <a:cubicBezTo>
                  <a:pt x="35" y="275"/>
                  <a:pt x="53" y="319"/>
                  <a:pt x="88" y="355"/>
                </a:cubicBezTo>
                <a:cubicBezTo>
                  <a:pt x="88" y="355"/>
                  <a:pt x="141" y="258"/>
                  <a:pt x="239" y="231"/>
                </a:cubicBezTo>
                <a:close/>
                <a:moveTo>
                  <a:pt x="106" y="382"/>
                </a:moveTo>
                <a:lnTo>
                  <a:pt x="106" y="382"/>
                </a:lnTo>
                <a:cubicBezTo>
                  <a:pt x="106" y="382"/>
                  <a:pt x="106" y="382"/>
                  <a:pt x="106" y="373"/>
                </a:cubicBezTo>
                <a:cubicBezTo>
                  <a:pt x="106" y="382"/>
                  <a:pt x="106" y="382"/>
                  <a:pt x="106" y="382"/>
                </a:cubicBezTo>
                <a:close/>
                <a:moveTo>
                  <a:pt x="186" y="36"/>
                </a:moveTo>
                <a:lnTo>
                  <a:pt x="186" y="36"/>
                </a:lnTo>
                <a:close/>
                <a:moveTo>
                  <a:pt x="354" y="81"/>
                </a:moveTo>
                <a:lnTo>
                  <a:pt x="354" y="81"/>
                </a:lnTo>
                <a:cubicBezTo>
                  <a:pt x="328" y="45"/>
                  <a:pt x="284" y="28"/>
                  <a:pt x="231" y="28"/>
                </a:cubicBezTo>
                <a:cubicBezTo>
                  <a:pt x="212" y="28"/>
                  <a:pt x="194" y="36"/>
                  <a:pt x="186" y="36"/>
                </a:cubicBezTo>
                <a:cubicBezTo>
                  <a:pt x="186" y="36"/>
                  <a:pt x="221" y="89"/>
                  <a:pt x="256" y="151"/>
                </a:cubicBezTo>
                <a:cubicBezTo>
                  <a:pt x="328" y="125"/>
                  <a:pt x="354" y="81"/>
                  <a:pt x="354" y="81"/>
                </a:cubicBezTo>
                <a:close/>
                <a:moveTo>
                  <a:pt x="231" y="453"/>
                </a:moveTo>
                <a:lnTo>
                  <a:pt x="231" y="453"/>
                </a:lnTo>
                <a:cubicBezTo>
                  <a:pt x="106" y="453"/>
                  <a:pt x="0" y="355"/>
                  <a:pt x="0" y="222"/>
                </a:cubicBezTo>
                <a:cubicBezTo>
                  <a:pt x="0" y="98"/>
                  <a:pt x="106" y="0"/>
                  <a:pt x="231" y="0"/>
                </a:cubicBezTo>
                <a:cubicBezTo>
                  <a:pt x="354" y="0"/>
                  <a:pt x="460" y="98"/>
                  <a:pt x="460" y="222"/>
                </a:cubicBezTo>
                <a:cubicBezTo>
                  <a:pt x="460" y="355"/>
                  <a:pt x="354" y="453"/>
                  <a:pt x="231" y="453"/>
                </a:cubicBezTo>
                <a:close/>
                <a:moveTo>
                  <a:pt x="265" y="258"/>
                </a:moveTo>
                <a:lnTo>
                  <a:pt x="265" y="258"/>
                </a:lnTo>
                <a:cubicBezTo>
                  <a:pt x="150" y="302"/>
                  <a:pt x="115" y="382"/>
                  <a:pt x="106" y="382"/>
                </a:cubicBezTo>
                <a:cubicBezTo>
                  <a:pt x="141" y="408"/>
                  <a:pt x="186" y="417"/>
                  <a:pt x="231" y="417"/>
                </a:cubicBezTo>
                <a:cubicBezTo>
                  <a:pt x="256" y="417"/>
                  <a:pt x="284" y="417"/>
                  <a:pt x="310" y="408"/>
                </a:cubicBezTo>
                <a:cubicBezTo>
                  <a:pt x="301" y="391"/>
                  <a:pt x="292" y="329"/>
                  <a:pt x="265" y="258"/>
                </a:cubicBezTo>
                <a:close/>
                <a:moveTo>
                  <a:pt x="275" y="178"/>
                </a:moveTo>
                <a:lnTo>
                  <a:pt x="275" y="178"/>
                </a:lnTo>
                <a:cubicBezTo>
                  <a:pt x="275" y="187"/>
                  <a:pt x="284" y="196"/>
                  <a:pt x="284" y="204"/>
                </a:cubicBezTo>
                <a:cubicBezTo>
                  <a:pt x="284" y="213"/>
                  <a:pt x="284" y="213"/>
                  <a:pt x="292" y="213"/>
                </a:cubicBezTo>
                <a:cubicBezTo>
                  <a:pt x="354" y="213"/>
                  <a:pt x="425" y="222"/>
                  <a:pt x="425" y="222"/>
                </a:cubicBezTo>
                <a:cubicBezTo>
                  <a:pt x="425" y="178"/>
                  <a:pt x="407" y="134"/>
                  <a:pt x="381" y="98"/>
                </a:cubicBezTo>
                <a:cubicBezTo>
                  <a:pt x="381" y="107"/>
                  <a:pt x="346" y="151"/>
                  <a:pt x="275" y="178"/>
                </a:cubicBezTo>
                <a:close/>
                <a:moveTo>
                  <a:pt x="301" y="249"/>
                </a:moveTo>
                <a:lnTo>
                  <a:pt x="301" y="249"/>
                </a:lnTo>
                <a:cubicBezTo>
                  <a:pt x="328" y="319"/>
                  <a:pt x="337" y="373"/>
                  <a:pt x="337" y="391"/>
                </a:cubicBezTo>
                <a:cubicBezTo>
                  <a:pt x="381" y="355"/>
                  <a:pt x="416" y="311"/>
                  <a:pt x="425" y="258"/>
                </a:cubicBezTo>
                <a:cubicBezTo>
                  <a:pt x="416" y="258"/>
                  <a:pt x="363" y="240"/>
                  <a:pt x="301" y="2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0" name="Freeform 69"/>
          <p:cNvSpPr>
            <a:spLocks noChangeArrowheads="1"/>
          </p:cNvSpPr>
          <p:nvPr/>
        </p:nvSpPr>
        <p:spPr bwMode="auto">
          <a:xfrm>
            <a:off x="7137400" y="2749550"/>
            <a:ext cx="279400" cy="184150"/>
          </a:xfrm>
          <a:custGeom>
            <a:avLst/>
            <a:gdLst>
              <a:gd name="T0" fmla="*/ 110347 w 514"/>
              <a:gd name="T1" fmla="*/ 77365 h 338"/>
              <a:gd name="T2" fmla="*/ 110347 w 514"/>
              <a:gd name="T3" fmla="*/ 77365 h 338"/>
              <a:gd name="T4" fmla="*/ 134264 w 514"/>
              <a:gd name="T5" fmla="*/ 48489 h 338"/>
              <a:gd name="T6" fmla="*/ 86429 w 514"/>
              <a:gd name="T7" fmla="*/ 0 h 338"/>
              <a:gd name="T8" fmla="*/ 0 w 514"/>
              <a:gd name="T9" fmla="*/ 0 h 338"/>
              <a:gd name="T10" fmla="*/ 0 w 514"/>
              <a:gd name="T11" fmla="*/ 173798 h 338"/>
              <a:gd name="T12" fmla="*/ 86429 w 514"/>
              <a:gd name="T13" fmla="*/ 173798 h 338"/>
              <a:gd name="T14" fmla="*/ 139156 w 514"/>
              <a:gd name="T15" fmla="*/ 120951 h 338"/>
              <a:gd name="T16" fmla="*/ 110347 w 514"/>
              <a:gd name="T17" fmla="*/ 77365 h 338"/>
              <a:gd name="T18" fmla="*/ 38594 w 514"/>
              <a:gd name="T19" fmla="*/ 28876 h 338"/>
              <a:gd name="T20" fmla="*/ 38594 w 514"/>
              <a:gd name="T21" fmla="*/ 28876 h 338"/>
              <a:gd name="T22" fmla="*/ 86429 w 514"/>
              <a:gd name="T23" fmla="*/ 28876 h 338"/>
              <a:gd name="T24" fmla="*/ 101106 w 514"/>
              <a:gd name="T25" fmla="*/ 48489 h 338"/>
              <a:gd name="T26" fmla="*/ 81537 w 514"/>
              <a:gd name="T27" fmla="*/ 68103 h 338"/>
              <a:gd name="T28" fmla="*/ 38594 w 514"/>
              <a:gd name="T29" fmla="*/ 68103 h 338"/>
              <a:gd name="T30" fmla="*/ 38594 w 514"/>
              <a:gd name="T31" fmla="*/ 28876 h 338"/>
              <a:gd name="T32" fmla="*/ 86429 w 514"/>
              <a:gd name="T33" fmla="*/ 144923 h 338"/>
              <a:gd name="T34" fmla="*/ 86429 w 514"/>
              <a:gd name="T35" fmla="*/ 144923 h 338"/>
              <a:gd name="T36" fmla="*/ 38594 w 514"/>
              <a:gd name="T37" fmla="*/ 144923 h 338"/>
              <a:gd name="T38" fmla="*/ 38594 w 514"/>
              <a:gd name="T39" fmla="*/ 96978 h 338"/>
              <a:gd name="T40" fmla="*/ 86429 w 514"/>
              <a:gd name="T41" fmla="*/ 96978 h 338"/>
              <a:gd name="T42" fmla="*/ 105454 w 514"/>
              <a:gd name="T43" fmla="*/ 120951 h 338"/>
              <a:gd name="T44" fmla="*/ 86429 w 514"/>
              <a:gd name="T45" fmla="*/ 144923 h 338"/>
              <a:gd name="T46" fmla="*/ 211996 w 514"/>
              <a:gd name="T47" fmla="*/ 43586 h 338"/>
              <a:gd name="T48" fmla="*/ 211996 w 514"/>
              <a:gd name="T49" fmla="*/ 43586 h 338"/>
              <a:gd name="T50" fmla="*/ 144049 w 514"/>
              <a:gd name="T51" fmla="*/ 111144 h 338"/>
              <a:gd name="T52" fmla="*/ 211996 w 514"/>
              <a:gd name="T53" fmla="*/ 178702 h 338"/>
              <a:gd name="T54" fmla="*/ 269616 w 514"/>
              <a:gd name="T55" fmla="*/ 130757 h 338"/>
              <a:gd name="T56" fmla="*/ 240806 w 514"/>
              <a:gd name="T57" fmla="*/ 130757 h 338"/>
              <a:gd name="T58" fmla="*/ 211996 w 514"/>
              <a:gd name="T59" fmla="*/ 149826 h 338"/>
              <a:gd name="T60" fmla="*/ 183186 w 514"/>
              <a:gd name="T61" fmla="*/ 120951 h 338"/>
              <a:gd name="T62" fmla="*/ 269616 w 514"/>
              <a:gd name="T63" fmla="*/ 120951 h 338"/>
              <a:gd name="T64" fmla="*/ 211996 w 514"/>
              <a:gd name="T65" fmla="*/ 43586 h 338"/>
              <a:gd name="T66" fmla="*/ 235914 w 514"/>
              <a:gd name="T67" fmla="*/ 96978 h 338"/>
              <a:gd name="T68" fmla="*/ 235914 w 514"/>
              <a:gd name="T69" fmla="*/ 96978 h 338"/>
              <a:gd name="T70" fmla="*/ 183186 w 514"/>
              <a:gd name="T71" fmla="*/ 96978 h 338"/>
              <a:gd name="T72" fmla="*/ 211996 w 514"/>
              <a:gd name="T73" fmla="*/ 68103 h 338"/>
              <a:gd name="T74" fmla="*/ 235914 w 514"/>
              <a:gd name="T75" fmla="*/ 96978 h 338"/>
              <a:gd name="T76" fmla="*/ 245698 w 514"/>
              <a:gd name="T77" fmla="*/ 9807 h 338"/>
              <a:gd name="T78" fmla="*/ 245698 w 514"/>
              <a:gd name="T79" fmla="*/ 9807 h 338"/>
              <a:gd name="T80" fmla="*/ 173402 w 514"/>
              <a:gd name="T81" fmla="*/ 9807 h 338"/>
              <a:gd name="T82" fmla="*/ 173402 w 514"/>
              <a:gd name="T83" fmla="*/ 33779 h 338"/>
              <a:gd name="T84" fmla="*/ 245698 w 514"/>
              <a:gd name="T85" fmla="*/ 33779 h 338"/>
              <a:gd name="T86" fmla="*/ 245698 w 514"/>
              <a:gd name="T87" fmla="*/ 9807 h 3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14" h="338">
                <a:moveTo>
                  <a:pt x="203" y="142"/>
                </a:moveTo>
                <a:lnTo>
                  <a:pt x="203" y="142"/>
                </a:lnTo>
                <a:cubicBezTo>
                  <a:pt x="203" y="142"/>
                  <a:pt x="247" y="142"/>
                  <a:pt x="247" y="89"/>
                </a:cubicBezTo>
                <a:cubicBezTo>
                  <a:pt x="247" y="27"/>
                  <a:pt x="212" y="0"/>
                  <a:pt x="1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9"/>
                  <a:pt x="0" y="319"/>
                  <a:pt x="0" y="319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9" y="319"/>
                  <a:pt x="256" y="328"/>
                  <a:pt x="256" y="222"/>
                </a:cubicBezTo>
                <a:cubicBezTo>
                  <a:pt x="256" y="222"/>
                  <a:pt x="265" y="142"/>
                  <a:pt x="203" y="142"/>
                </a:cubicBezTo>
                <a:close/>
                <a:moveTo>
                  <a:pt x="71" y="53"/>
                </a:moveTo>
                <a:lnTo>
                  <a:pt x="71" y="53"/>
                </a:ln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86" y="53"/>
                  <a:pt x="186" y="89"/>
                </a:cubicBezTo>
                <a:cubicBezTo>
                  <a:pt x="186" y="125"/>
                  <a:pt x="168" y="125"/>
                  <a:pt x="150" y="125"/>
                </a:cubicBezTo>
                <a:cubicBezTo>
                  <a:pt x="71" y="125"/>
                  <a:pt x="71" y="125"/>
                  <a:pt x="71" y="125"/>
                </a:cubicBezTo>
                <a:lnTo>
                  <a:pt x="71" y="53"/>
                </a:lnTo>
                <a:close/>
                <a:moveTo>
                  <a:pt x="159" y="266"/>
                </a:moveTo>
                <a:lnTo>
                  <a:pt x="159" y="266"/>
                </a:lnTo>
                <a:cubicBezTo>
                  <a:pt x="71" y="266"/>
                  <a:pt x="71" y="266"/>
                  <a:pt x="71" y="266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94" y="178"/>
                  <a:pt x="194" y="222"/>
                </a:cubicBezTo>
                <a:cubicBezTo>
                  <a:pt x="194" y="257"/>
                  <a:pt x="168" y="266"/>
                  <a:pt x="159" y="266"/>
                </a:cubicBezTo>
                <a:close/>
                <a:moveTo>
                  <a:pt x="390" y="80"/>
                </a:moveTo>
                <a:lnTo>
                  <a:pt x="390" y="80"/>
                </a:lnTo>
                <a:cubicBezTo>
                  <a:pt x="265" y="80"/>
                  <a:pt x="265" y="204"/>
                  <a:pt x="265" y="204"/>
                </a:cubicBezTo>
                <a:cubicBezTo>
                  <a:pt x="265" y="204"/>
                  <a:pt x="265" y="328"/>
                  <a:pt x="390" y="328"/>
                </a:cubicBezTo>
                <a:cubicBezTo>
                  <a:pt x="390" y="328"/>
                  <a:pt x="496" y="337"/>
                  <a:pt x="496" y="240"/>
                </a:cubicBezTo>
                <a:cubicBezTo>
                  <a:pt x="443" y="240"/>
                  <a:pt x="443" y="240"/>
                  <a:pt x="443" y="240"/>
                </a:cubicBezTo>
                <a:cubicBezTo>
                  <a:pt x="443" y="240"/>
                  <a:pt x="443" y="275"/>
                  <a:pt x="390" y="275"/>
                </a:cubicBezTo>
                <a:cubicBezTo>
                  <a:pt x="390" y="275"/>
                  <a:pt x="337" y="284"/>
                  <a:pt x="337" y="22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22"/>
                  <a:pt x="513" y="80"/>
                  <a:pt x="390" y="80"/>
                </a:cubicBezTo>
                <a:close/>
                <a:moveTo>
                  <a:pt x="434" y="178"/>
                </a:moveTo>
                <a:lnTo>
                  <a:pt x="434" y="178"/>
                </a:lnTo>
                <a:cubicBezTo>
                  <a:pt x="337" y="178"/>
                  <a:pt x="337" y="178"/>
                  <a:pt x="337" y="178"/>
                </a:cubicBezTo>
                <a:cubicBezTo>
                  <a:pt x="337" y="178"/>
                  <a:pt x="345" y="125"/>
                  <a:pt x="390" y="125"/>
                </a:cubicBezTo>
                <a:cubicBezTo>
                  <a:pt x="434" y="125"/>
                  <a:pt x="434" y="178"/>
                  <a:pt x="434" y="178"/>
                </a:cubicBezTo>
                <a:close/>
                <a:moveTo>
                  <a:pt x="452" y="18"/>
                </a:moveTo>
                <a:lnTo>
                  <a:pt x="452" y="18"/>
                </a:lnTo>
                <a:cubicBezTo>
                  <a:pt x="319" y="18"/>
                  <a:pt x="319" y="18"/>
                  <a:pt x="319" y="18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452" y="62"/>
                  <a:pt x="452" y="62"/>
                  <a:pt x="452" y="62"/>
                </a:cubicBezTo>
                <a:lnTo>
                  <a:pt x="452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1" name="Freeform 70"/>
          <p:cNvSpPr>
            <a:spLocks noChangeArrowheads="1"/>
          </p:cNvSpPr>
          <p:nvPr/>
        </p:nvSpPr>
        <p:spPr bwMode="auto">
          <a:xfrm>
            <a:off x="738188" y="2178050"/>
            <a:ext cx="152400" cy="246063"/>
          </a:xfrm>
          <a:custGeom>
            <a:avLst/>
            <a:gdLst>
              <a:gd name="T0" fmla="*/ 151863 w 284"/>
              <a:gd name="T1" fmla="*/ 230887 h 454"/>
              <a:gd name="T2" fmla="*/ 151863 w 284"/>
              <a:gd name="T3" fmla="*/ 230887 h 454"/>
              <a:gd name="T4" fmla="*/ 123423 w 284"/>
              <a:gd name="T5" fmla="*/ 245521 h 454"/>
              <a:gd name="T6" fmla="*/ 94982 w 284"/>
              <a:gd name="T7" fmla="*/ 245521 h 454"/>
              <a:gd name="T8" fmla="*/ 66541 w 284"/>
              <a:gd name="T9" fmla="*/ 240643 h 454"/>
              <a:gd name="T10" fmla="*/ 42930 w 284"/>
              <a:gd name="T11" fmla="*/ 230887 h 454"/>
              <a:gd name="T12" fmla="*/ 32734 w 284"/>
              <a:gd name="T13" fmla="*/ 211918 h 454"/>
              <a:gd name="T14" fmla="*/ 28441 w 284"/>
              <a:gd name="T15" fmla="*/ 188070 h 454"/>
              <a:gd name="T16" fmla="*/ 28441 w 284"/>
              <a:gd name="T17" fmla="*/ 101352 h 454"/>
              <a:gd name="T18" fmla="*/ 0 w 284"/>
              <a:gd name="T19" fmla="*/ 101352 h 454"/>
              <a:gd name="T20" fmla="*/ 0 w 284"/>
              <a:gd name="T21" fmla="*/ 62871 h 454"/>
              <a:gd name="T22" fmla="*/ 23611 w 284"/>
              <a:gd name="T23" fmla="*/ 53115 h 454"/>
              <a:gd name="T24" fmla="*/ 42930 w 284"/>
              <a:gd name="T25" fmla="*/ 29267 h 454"/>
              <a:gd name="T26" fmla="*/ 52052 w 284"/>
              <a:gd name="T27" fmla="*/ 0 h 454"/>
              <a:gd name="T28" fmla="*/ 85859 w 284"/>
              <a:gd name="T29" fmla="*/ 0 h 454"/>
              <a:gd name="T30" fmla="*/ 85859 w 284"/>
              <a:gd name="T31" fmla="*/ 62871 h 454"/>
              <a:gd name="T32" fmla="*/ 142741 w 284"/>
              <a:gd name="T33" fmla="*/ 62871 h 454"/>
              <a:gd name="T34" fmla="*/ 142741 w 284"/>
              <a:gd name="T35" fmla="*/ 101352 h 454"/>
              <a:gd name="T36" fmla="*/ 85859 w 284"/>
              <a:gd name="T37" fmla="*/ 101352 h 454"/>
              <a:gd name="T38" fmla="*/ 85859 w 284"/>
              <a:gd name="T39" fmla="*/ 163681 h 454"/>
              <a:gd name="T40" fmla="*/ 85859 w 284"/>
              <a:gd name="T41" fmla="*/ 192406 h 454"/>
              <a:gd name="T42" fmla="*/ 94982 w 284"/>
              <a:gd name="T43" fmla="*/ 202162 h 454"/>
              <a:gd name="T44" fmla="*/ 114300 w 284"/>
              <a:gd name="T45" fmla="*/ 207040 h 454"/>
              <a:gd name="T46" fmla="*/ 151863 w 284"/>
              <a:gd name="T47" fmla="*/ 192406 h 454"/>
              <a:gd name="T48" fmla="*/ 151863 w 284"/>
              <a:gd name="T49" fmla="*/ 230887 h 4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84" h="454">
                <a:moveTo>
                  <a:pt x="283" y="426"/>
                </a:moveTo>
                <a:lnTo>
                  <a:pt x="283" y="426"/>
                </a:lnTo>
                <a:cubicBezTo>
                  <a:pt x="257" y="435"/>
                  <a:pt x="239" y="444"/>
                  <a:pt x="230" y="453"/>
                </a:cubicBezTo>
                <a:cubicBezTo>
                  <a:pt x="213" y="453"/>
                  <a:pt x="195" y="453"/>
                  <a:pt x="177" y="453"/>
                </a:cubicBezTo>
                <a:cubicBezTo>
                  <a:pt x="160" y="453"/>
                  <a:pt x="142" y="453"/>
                  <a:pt x="124" y="444"/>
                </a:cubicBezTo>
                <a:cubicBezTo>
                  <a:pt x="106" y="444"/>
                  <a:pt x="88" y="435"/>
                  <a:pt x="80" y="426"/>
                </a:cubicBezTo>
                <a:cubicBezTo>
                  <a:pt x="71" y="417"/>
                  <a:pt x="61" y="400"/>
                  <a:pt x="61" y="391"/>
                </a:cubicBezTo>
                <a:cubicBezTo>
                  <a:pt x="53" y="382"/>
                  <a:pt x="53" y="364"/>
                  <a:pt x="53" y="347"/>
                </a:cubicBezTo>
                <a:cubicBezTo>
                  <a:pt x="53" y="187"/>
                  <a:pt x="53" y="187"/>
                  <a:pt x="53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7" y="116"/>
                  <a:pt x="35" y="107"/>
                  <a:pt x="44" y="98"/>
                </a:cubicBezTo>
                <a:cubicBezTo>
                  <a:pt x="61" y="81"/>
                  <a:pt x="71" y="72"/>
                  <a:pt x="80" y="54"/>
                </a:cubicBezTo>
                <a:cubicBezTo>
                  <a:pt x="88" y="36"/>
                  <a:pt x="88" y="19"/>
                  <a:pt x="97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266" y="116"/>
                  <a:pt x="266" y="116"/>
                  <a:pt x="266" y="116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160" y="187"/>
                  <a:pt x="160" y="187"/>
                  <a:pt x="160" y="187"/>
                </a:cubicBezTo>
                <a:cubicBezTo>
                  <a:pt x="160" y="302"/>
                  <a:pt x="160" y="302"/>
                  <a:pt x="160" y="302"/>
                </a:cubicBezTo>
                <a:cubicBezTo>
                  <a:pt x="160" y="329"/>
                  <a:pt x="160" y="347"/>
                  <a:pt x="160" y="355"/>
                </a:cubicBezTo>
                <a:cubicBezTo>
                  <a:pt x="168" y="364"/>
                  <a:pt x="168" y="364"/>
                  <a:pt x="177" y="373"/>
                </a:cubicBezTo>
                <a:cubicBezTo>
                  <a:pt x="186" y="373"/>
                  <a:pt x="195" y="382"/>
                  <a:pt x="213" y="382"/>
                </a:cubicBezTo>
                <a:cubicBezTo>
                  <a:pt x="230" y="382"/>
                  <a:pt x="257" y="373"/>
                  <a:pt x="283" y="355"/>
                </a:cubicBezTo>
                <a:lnTo>
                  <a:pt x="283" y="42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2" name="Freeform 71"/>
          <p:cNvSpPr>
            <a:spLocks noChangeArrowheads="1"/>
          </p:cNvSpPr>
          <p:nvPr/>
        </p:nvSpPr>
        <p:spPr bwMode="auto">
          <a:xfrm>
            <a:off x="1223963" y="2173288"/>
            <a:ext cx="260350" cy="255587"/>
          </a:xfrm>
          <a:custGeom>
            <a:avLst/>
            <a:gdLst>
              <a:gd name="T0" fmla="*/ 129633 w 480"/>
              <a:gd name="T1" fmla="*/ 0 h 471"/>
              <a:gd name="T2" fmla="*/ 129633 w 480"/>
              <a:gd name="T3" fmla="*/ 0 h 471"/>
              <a:gd name="T4" fmla="*/ 0 w 480"/>
              <a:gd name="T5" fmla="*/ 125352 h 471"/>
              <a:gd name="T6" fmla="*/ 129633 w 480"/>
              <a:gd name="T7" fmla="*/ 255044 h 471"/>
              <a:gd name="T8" fmla="*/ 259808 w 480"/>
              <a:gd name="T9" fmla="*/ 125352 h 471"/>
              <a:gd name="T10" fmla="*/ 129633 w 480"/>
              <a:gd name="T11" fmla="*/ 0 h 471"/>
              <a:gd name="T12" fmla="*/ 163261 w 480"/>
              <a:gd name="T13" fmla="*/ 183415 h 471"/>
              <a:gd name="T14" fmla="*/ 163261 w 480"/>
              <a:gd name="T15" fmla="*/ 183415 h 471"/>
              <a:gd name="T16" fmla="*/ 148616 w 480"/>
              <a:gd name="T17" fmla="*/ 188299 h 471"/>
              <a:gd name="T18" fmla="*/ 134514 w 480"/>
              <a:gd name="T19" fmla="*/ 188299 h 471"/>
              <a:gd name="T20" fmla="*/ 119869 w 480"/>
              <a:gd name="T21" fmla="*/ 188299 h 471"/>
              <a:gd name="T22" fmla="*/ 110649 w 480"/>
              <a:gd name="T23" fmla="*/ 183415 h 471"/>
              <a:gd name="T24" fmla="*/ 100886 w 480"/>
              <a:gd name="T25" fmla="*/ 173647 h 471"/>
              <a:gd name="T26" fmla="*/ 100886 w 480"/>
              <a:gd name="T27" fmla="*/ 158996 h 471"/>
              <a:gd name="T28" fmla="*/ 100886 w 480"/>
              <a:gd name="T29" fmla="*/ 115584 h 471"/>
              <a:gd name="T30" fmla="*/ 86241 w 480"/>
              <a:gd name="T31" fmla="*/ 115584 h 471"/>
              <a:gd name="T32" fmla="*/ 86241 w 480"/>
              <a:gd name="T33" fmla="*/ 96591 h 471"/>
              <a:gd name="T34" fmla="*/ 100886 w 480"/>
              <a:gd name="T35" fmla="*/ 91707 h 471"/>
              <a:gd name="T36" fmla="*/ 110649 w 480"/>
              <a:gd name="T37" fmla="*/ 81940 h 471"/>
              <a:gd name="T38" fmla="*/ 115530 w 480"/>
              <a:gd name="T39" fmla="*/ 62947 h 471"/>
              <a:gd name="T40" fmla="*/ 129633 w 480"/>
              <a:gd name="T41" fmla="*/ 62947 h 471"/>
              <a:gd name="T42" fmla="*/ 129633 w 480"/>
              <a:gd name="T43" fmla="*/ 96591 h 471"/>
              <a:gd name="T44" fmla="*/ 158380 w 480"/>
              <a:gd name="T45" fmla="*/ 96591 h 471"/>
              <a:gd name="T46" fmla="*/ 158380 w 480"/>
              <a:gd name="T47" fmla="*/ 115584 h 471"/>
              <a:gd name="T48" fmla="*/ 129633 w 480"/>
              <a:gd name="T49" fmla="*/ 115584 h 471"/>
              <a:gd name="T50" fmla="*/ 129633 w 480"/>
              <a:gd name="T51" fmla="*/ 149228 h 471"/>
              <a:gd name="T52" fmla="*/ 129633 w 480"/>
              <a:gd name="T53" fmla="*/ 164422 h 471"/>
              <a:gd name="T54" fmla="*/ 134514 w 480"/>
              <a:gd name="T55" fmla="*/ 168763 h 471"/>
              <a:gd name="T56" fmla="*/ 144277 w 480"/>
              <a:gd name="T57" fmla="*/ 168763 h 471"/>
              <a:gd name="T58" fmla="*/ 163261 w 480"/>
              <a:gd name="T59" fmla="*/ 164422 h 471"/>
              <a:gd name="T60" fmla="*/ 163261 w 480"/>
              <a:gd name="T61" fmla="*/ 183415 h 47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01" y="338"/>
                </a:moveTo>
                <a:lnTo>
                  <a:pt x="301" y="338"/>
                </a:lnTo>
                <a:cubicBezTo>
                  <a:pt x="292" y="347"/>
                  <a:pt x="283" y="347"/>
                  <a:pt x="274" y="347"/>
                </a:cubicBezTo>
                <a:cubicBezTo>
                  <a:pt x="266" y="347"/>
                  <a:pt x="257" y="347"/>
                  <a:pt x="248" y="347"/>
                </a:cubicBezTo>
                <a:cubicBezTo>
                  <a:pt x="239" y="347"/>
                  <a:pt x="230" y="347"/>
                  <a:pt x="221" y="347"/>
                </a:cubicBezTo>
                <a:cubicBezTo>
                  <a:pt x="213" y="347"/>
                  <a:pt x="204" y="338"/>
                  <a:pt x="204" y="338"/>
                </a:cubicBezTo>
                <a:cubicBezTo>
                  <a:pt x="195" y="328"/>
                  <a:pt x="195" y="328"/>
                  <a:pt x="186" y="320"/>
                </a:cubicBezTo>
                <a:cubicBezTo>
                  <a:pt x="186" y="311"/>
                  <a:pt x="186" y="303"/>
                  <a:pt x="186" y="29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68" y="178"/>
                  <a:pt x="177" y="178"/>
                  <a:pt x="186" y="169"/>
                </a:cubicBezTo>
                <a:cubicBezTo>
                  <a:pt x="195" y="160"/>
                  <a:pt x="195" y="160"/>
                  <a:pt x="204" y="151"/>
                </a:cubicBezTo>
                <a:cubicBezTo>
                  <a:pt x="204" y="143"/>
                  <a:pt x="204" y="134"/>
                  <a:pt x="213" y="116"/>
                </a:cubicBezTo>
                <a:cubicBezTo>
                  <a:pt x="239" y="116"/>
                  <a:pt x="239" y="116"/>
                  <a:pt x="239" y="116"/>
                </a:cubicBezTo>
                <a:cubicBezTo>
                  <a:pt x="239" y="178"/>
                  <a:pt x="239" y="178"/>
                  <a:pt x="239" y="178"/>
                </a:cubicBezTo>
                <a:cubicBezTo>
                  <a:pt x="292" y="178"/>
                  <a:pt x="292" y="178"/>
                  <a:pt x="292" y="178"/>
                </a:cubicBezTo>
                <a:cubicBezTo>
                  <a:pt x="292" y="213"/>
                  <a:pt x="292" y="213"/>
                  <a:pt x="292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84"/>
                  <a:pt x="239" y="293"/>
                  <a:pt x="239" y="303"/>
                </a:cubicBezTo>
                <a:cubicBezTo>
                  <a:pt x="248" y="303"/>
                  <a:pt x="248" y="303"/>
                  <a:pt x="248" y="311"/>
                </a:cubicBezTo>
                <a:cubicBezTo>
                  <a:pt x="257" y="311"/>
                  <a:pt x="266" y="311"/>
                  <a:pt x="266" y="311"/>
                </a:cubicBezTo>
                <a:cubicBezTo>
                  <a:pt x="283" y="311"/>
                  <a:pt x="292" y="311"/>
                  <a:pt x="301" y="303"/>
                </a:cubicBezTo>
                <a:lnTo>
                  <a:pt x="301" y="3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3" name="Freeform 72"/>
          <p:cNvSpPr>
            <a:spLocks noChangeArrowheads="1"/>
          </p:cNvSpPr>
          <p:nvPr/>
        </p:nvSpPr>
        <p:spPr bwMode="auto">
          <a:xfrm>
            <a:off x="690563" y="1660525"/>
            <a:ext cx="250825" cy="206375"/>
          </a:xfrm>
          <a:custGeom>
            <a:avLst/>
            <a:gdLst>
              <a:gd name="T0" fmla="*/ 168302 w 462"/>
              <a:gd name="T1" fmla="*/ 119622 h 383"/>
              <a:gd name="T2" fmla="*/ 168302 w 462"/>
              <a:gd name="T3" fmla="*/ 119622 h 383"/>
              <a:gd name="T4" fmla="*/ 149301 w 462"/>
              <a:gd name="T5" fmla="*/ 143331 h 383"/>
              <a:gd name="T6" fmla="*/ 168302 w 462"/>
              <a:gd name="T7" fmla="*/ 167040 h 383"/>
              <a:gd name="T8" fmla="*/ 182961 w 462"/>
              <a:gd name="T9" fmla="*/ 143331 h 383"/>
              <a:gd name="T10" fmla="*/ 168302 w 462"/>
              <a:gd name="T11" fmla="*/ 119622 h 383"/>
              <a:gd name="T12" fmla="*/ 225851 w 462"/>
              <a:gd name="T13" fmla="*/ 57656 h 383"/>
              <a:gd name="T14" fmla="*/ 225851 w 462"/>
              <a:gd name="T15" fmla="*/ 57656 h 383"/>
              <a:gd name="T16" fmla="*/ 221508 w 462"/>
              <a:gd name="T17" fmla="*/ 0 h 383"/>
              <a:gd name="T18" fmla="*/ 159073 w 462"/>
              <a:gd name="T19" fmla="*/ 24248 h 383"/>
              <a:gd name="T20" fmla="*/ 125413 w 462"/>
              <a:gd name="T21" fmla="*/ 24248 h 383"/>
              <a:gd name="T22" fmla="*/ 91752 w 462"/>
              <a:gd name="T23" fmla="*/ 24248 h 383"/>
              <a:gd name="T24" fmla="*/ 28774 w 462"/>
              <a:gd name="T25" fmla="*/ 0 h 383"/>
              <a:gd name="T26" fmla="*/ 19545 w 462"/>
              <a:gd name="T27" fmla="*/ 57656 h 383"/>
              <a:gd name="T28" fmla="*/ 0 w 462"/>
              <a:gd name="T29" fmla="*/ 109923 h 383"/>
              <a:gd name="T30" fmla="*/ 100981 w 462"/>
              <a:gd name="T31" fmla="*/ 205836 h 383"/>
              <a:gd name="T32" fmla="*/ 125413 w 462"/>
              <a:gd name="T33" fmla="*/ 205836 h 383"/>
              <a:gd name="T34" fmla="*/ 149301 w 462"/>
              <a:gd name="T35" fmla="*/ 205836 h 383"/>
              <a:gd name="T36" fmla="*/ 250282 w 462"/>
              <a:gd name="T37" fmla="*/ 109923 h 383"/>
              <a:gd name="T38" fmla="*/ 225851 w 462"/>
              <a:gd name="T39" fmla="*/ 57656 h 383"/>
              <a:gd name="T40" fmla="*/ 125413 w 462"/>
              <a:gd name="T41" fmla="*/ 196137 h 383"/>
              <a:gd name="T42" fmla="*/ 125413 w 462"/>
              <a:gd name="T43" fmla="*/ 196137 h 383"/>
              <a:gd name="T44" fmla="*/ 125413 w 462"/>
              <a:gd name="T45" fmla="*/ 196137 h 383"/>
              <a:gd name="T46" fmla="*/ 33660 w 462"/>
              <a:gd name="T47" fmla="*/ 138481 h 383"/>
              <a:gd name="T48" fmla="*/ 48319 w 462"/>
              <a:gd name="T49" fmla="*/ 109923 h 383"/>
              <a:gd name="T50" fmla="*/ 125413 w 462"/>
              <a:gd name="T51" fmla="*/ 100763 h 383"/>
              <a:gd name="T52" fmla="*/ 125413 w 462"/>
              <a:gd name="T53" fmla="*/ 100763 h 383"/>
              <a:gd name="T54" fmla="*/ 125413 w 462"/>
              <a:gd name="T55" fmla="*/ 100763 h 383"/>
              <a:gd name="T56" fmla="*/ 201963 w 462"/>
              <a:gd name="T57" fmla="*/ 109923 h 383"/>
              <a:gd name="T58" fmla="*/ 216622 w 462"/>
              <a:gd name="T59" fmla="*/ 138481 h 383"/>
              <a:gd name="T60" fmla="*/ 125413 w 462"/>
              <a:gd name="T61" fmla="*/ 196137 h 383"/>
              <a:gd name="T62" fmla="*/ 81437 w 462"/>
              <a:gd name="T63" fmla="*/ 119622 h 383"/>
              <a:gd name="T64" fmla="*/ 81437 w 462"/>
              <a:gd name="T65" fmla="*/ 119622 h 383"/>
              <a:gd name="T66" fmla="*/ 62435 w 462"/>
              <a:gd name="T67" fmla="*/ 143331 h 383"/>
              <a:gd name="T68" fmla="*/ 81437 w 462"/>
              <a:gd name="T69" fmla="*/ 167040 h 383"/>
              <a:gd name="T70" fmla="*/ 100981 w 462"/>
              <a:gd name="T71" fmla="*/ 143331 h 383"/>
              <a:gd name="T72" fmla="*/ 81437 w 462"/>
              <a:gd name="T73" fmla="*/ 119622 h 38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62" h="383">
                <a:moveTo>
                  <a:pt x="310" y="222"/>
                </a:moveTo>
                <a:lnTo>
                  <a:pt x="310" y="222"/>
                </a:lnTo>
                <a:cubicBezTo>
                  <a:pt x="293" y="222"/>
                  <a:pt x="275" y="240"/>
                  <a:pt x="275" y="266"/>
                </a:cubicBezTo>
                <a:cubicBezTo>
                  <a:pt x="275" y="294"/>
                  <a:pt x="293" y="310"/>
                  <a:pt x="310" y="310"/>
                </a:cubicBezTo>
                <a:cubicBezTo>
                  <a:pt x="328" y="310"/>
                  <a:pt x="337" y="294"/>
                  <a:pt x="337" y="266"/>
                </a:cubicBezTo>
                <a:cubicBezTo>
                  <a:pt x="337" y="240"/>
                  <a:pt x="328" y="222"/>
                  <a:pt x="310" y="222"/>
                </a:cubicBezTo>
                <a:close/>
                <a:moveTo>
                  <a:pt x="416" y="107"/>
                </a:moveTo>
                <a:lnTo>
                  <a:pt x="416" y="107"/>
                </a:lnTo>
                <a:cubicBezTo>
                  <a:pt x="425" y="98"/>
                  <a:pt x="425" y="45"/>
                  <a:pt x="408" y="0"/>
                </a:cubicBezTo>
                <a:cubicBezTo>
                  <a:pt x="408" y="0"/>
                  <a:pt x="363" y="0"/>
                  <a:pt x="293" y="45"/>
                </a:cubicBezTo>
                <a:cubicBezTo>
                  <a:pt x="275" y="45"/>
                  <a:pt x="257" y="45"/>
                  <a:pt x="231" y="45"/>
                </a:cubicBezTo>
                <a:cubicBezTo>
                  <a:pt x="204" y="45"/>
                  <a:pt x="177" y="45"/>
                  <a:pt x="169" y="45"/>
                </a:cubicBezTo>
                <a:cubicBezTo>
                  <a:pt x="97" y="0"/>
                  <a:pt x="53" y="0"/>
                  <a:pt x="53" y="0"/>
                </a:cubicBezTo>
                <a:cubicBezTo>
                  <a:pt x="36" y="45"/>
                  <a:pt x="36" y="98"/>
                  <a:pt x="36" y="107"/>
                </a:cubicBezTo>
                <a:cubicBezTo>
                  <a:pt x="18" y="134"/>
                  <a:pt x="0" y="160"/>
                  <a:pt x="0" y="204"/>
                </a:cubicBezTo>
                <a:cubicBezTo>
                  <a:pt x="0" y="382"/>
                  <a:pt x="150" y="382"/>
                  <a:pt x="186" y="382"/>
                </a:cubicBezTo>
                <a:cubicBezTo>
                  <a:pt x="195" y="382"/>
                  <a:pt x="213" y="382"/>
                  <a:pt x="231" y="382"/>
                </a:cubicBezTo>
                <a:cubicBezTo>
                  <a:pt x="249" y="382"/>
                  <a:pt x="266" y="382"/>
                  <a:pt x="275" y="382"/>
                </a:cubicBezTo>
                <a:cubicBezTo>
                  <a:pt x="310" y="382"/>
                  <a:pt x="461" y="382"/>
                  <a:pt x="461" y="204"/>
                </a:cubicBezTo>
                <a:cubicBezTo>
                  <a:pt x="461" y="160"/>
                  <a:pt x="443" y="134"/>
                  <a:pt x="416" y="107"/>
                </a:cubicBezTo>
                <a:close/>
                <a:moveTo>
                  <a:pt x="231" y="364"/>
                </a:moveTo>
                <a:lnTo>
                  <a:pt x="231" y="364"/>
                </a:lnTo>
                <a:cubicBezTo>
                  <a:pt x="133" y="364"/>
                  <a:pt x="62" y="355"/>
                  <a:pt x="62" y="257"/>
                </a:cubicBezTo>
                <a:cubicBezTo>
                  <a:pt x="62" y="240"/>
                  <a:pt x="71" y="213"/>
                  <a:pt x="89" y="204"/>
                </a:cubicBezTo>
                <a:cubicBezTo>
                  <a:pt x="115" y="169"/>
                  <a:pt x="169" y="187"/>
                  <a:pt x="231" y="187"/>
                </a:cubicBezTo>
                <a:cubicBezTo>
                  <a:pt x="293" y="187"/>
                  <a:pt x="337" y="169"/>
                  <a:pt x="372" y="204"/>
                </a:cubicBezTo>
                <a:cubicBezTo>
                  <a:pt x="390" y="213"/>
                  <a:pt x="399" y="240"/>
                  <a:pt x="399" y="257"/>
                </a:cubicBezTo>
                <a:cubicBezTo>
                  <a:pt x="399" y="355"/>
                  <a:pt x="328" y="364"/>
                  <a:pt x="231" y="364"/>
                </a:cubicBezTo>
                <a:close/>
                <a:moveTo>
                  <a:pt x="150" y="222"/>
                </a:moveTo>
                <a:lnTo>
                  <a:pt x="150" y="222"/>
                </a:lnTo>
                <a:cubicBezTo>
                  <a:pt x="133" y="222"/>
                  <a:pt x="115" y="240"/>
                  <a:pt x="115" y="266"/>
                </a:cubicBezTo>
                <a:cubicBezTo>
                  <a:pt x="115" y="294"/>
                  <a:pt x="133" y="310"/>
                  <a:pt x="150" y="310"/>
                </a:cubicBezTo>
                <a:cubicBezTo>
                  <a:pt x="169" y="310"/>
                  <a:pt x="186" y="294"/>
                  <a:pt x="186" y="266"/>
                </a:cubicBezTo>
                <a:cubicBezTo>
                  <a:pt x="186" y="240"/>
                  <a:pt x="169" y="222"/>
                  <a:pt x="150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4" name="Freeform 73"/>
          <p:cNvSpPr>
            <a:spLocks noChangeArrowheads="1"/>
          </p:cNvSpPr>
          <p:nvPr/>
        </p:nvSpPr>
        <p:spPr bwMode="auto">
          <a:xfrm>
            <a:off x="1223963" y="1635125"/>
            <a:ext cx="260350" cy="257175"/>
          </a:xfrm>
          <a:custGeom>
            <a:avLst/>
            <a:gdLst>
              <a:gd name="T0" fmla="*/ 129633 w 480"/>
              <a:gd name="T1" fmla="*/ 126130 h 471"/>
              <a:gd name="T2" fmla="*/ 129633 w 480"/>
              <a:gd name="T3" fmla="*/ 126130 h 471"/>
              <a:gd name="T4" fmla="*/ 129633 w 480"/>
              <a:gd name="T5" fmla="*/ 126130 h 471"/>
              <a:gd name="T6" fmla="*/ 129633 w 480"/>
              <a:gd name="T7" fmla="*/ 126130 h 471"/>
              <a:gd name="T8" fmla="*/ 91123 w 480"/>
              <a:gd name="T9" fmla="*/ 131045 h 471"/>
              <a:gd name="T10" fmla="*/ 81902 w 480"/>
              <a:gd name="T11" fmla="*/ 145241 h 471"/>
              <a:gd name="T12" fmla="*/ 129633 w 480"/>
              <a:gd name="T13" fmla="*/ 174180 h 471"/>
              <a:gd name="T14" fmla="*/ 129633 w 480"/>
              <a:gd name="T15" fmla="*/ 174180 h 471"/>
              <a:gd name="T16" fmla="*/ 173024 w 480"/>
              <a:gd name="T17" fmla="*/ 145241 h 471"/>
              <a:gd name="T18" fmla="*/ 168143 w 480"/>
              <a:gd name="T19" fmla="*/ 131045 h 471"/>
              <a:gd name="T20" fmla="*/ 129633 w 480"/>
              <a:gd name="T21" fmla="*/ 126130 h 471"/>
              <a:gd name="T22" fmla="*/ 105767 w 480"/>
              <a:gd name="T23" fmla="*/ 159984 h 471"/>
              <a:gd name="T24" fmla="*/ 105767 w 480"/>
              <a:gd name="T25" fmla="*/ 159984 h 471"/>
              <a:gd name="T26" fmla="*/ 100886 w 480"/>
              <a:gd name="T27" fmla="*/ 150155 h 471"/>
              <a:gd name="T28" fmla="*/ 105767 w 480"/>
              <a:gd name="T29" fmla="*/ 135413 h 471"/>
              <a:gd name="T30" fmla="*/ 115530 w 480"/>
              <a:gd name="T31" fmla="*/ 150155 h 471"/>
              <a:gd name="T32" fmla="*/ 105767 w 480"/>
              <a:gd name="T33" fmla="*/ 159984 h 471"/>
              <a:gd name="T34" fmla="*/ 148616 w 480"/>
              <a:gd name="T35" fmla="*/ 159984 h 471"/>
              <a:gd name="T36" fmla="*/ 148616 w 480"/>
              <a:gd name="T37" fmla="*/ 159984 h 471"/>
              <a:gd name="T38" fmla="*/ 144277 w 480"/>
              <a:gd name="T39" fmla="*/ 150155 h 471"/>
              <a:gd name="T40" fmla="*/ 148616 w 480"/>
              <a:gd name="T41" fmla="*/ 135413 h 471"/>
              <a:gd name="T42" fmla="*/ 158380 w 480"/>
              <a:gd name="T43" fmla="*/ 150155 h 471"/>
              <a:gd name="T44" fmla="*/ 148616 w 480"/>
              <a:gd name="T45" fmla="*/ 159984 h 471"/>
              <a:gd name="T46" fmla="*/ 129633 w 480"/>
              <a:gd name="T47" fmla="*/ 0 h 471"/>
              <a:gd name="T48" fmla="*/ 129633 w 480"/>
              <a:gd name="T49" fmla="*/ 0 h 471"/>
              <a:gd name="T50" fmla="*/ 0 w 480"/>
              <a:gd name="T51" fmla="*/ 126130 h 471"/>
              <a:gd name="T52" fmla="*/ 129633 w 480"/>
              <a:gd name="T53" fmla="*/ 256629 h 471"/>
              <a:gd name="T54" fmla="*/ 259808 w 480"/>
              <a:gd name="T55" fmla="*/ 126130 h 471"/>
              <a:gd name="T56" fmla="*/ 129633 w 480"/>
              <a:gd name="T57" fmla="*/ 0 h 471"/>
              <a:gd name="T58" fmla="*/ 139396 w 480"/>
              <a:gd name="T59" fmla="*/ 179094 h 471"/>
              <a:gd name="T60" fmla="*/ 139396 w 480"/>
              <a:gd name="T61" fmla="*/ 179094 h 471"/>
              <a:gd name="T62" fmla="*/ 129633 w 480"/>
              <a:gd name="T63" fmla="*/ 179094 h 471"/>
              <a:gd name="T64" fmla="*/ 115530 w 480"/>
              <a:gd name="T65" fmla="*/ 179094 h 471"/>
              <a:gd name="T66" fmla="*/ 66715 w 480"/>
              <a:gd name="T67" fmla="*/ 131045 h 471"/>
              <a:gd name="T68" fmla="*/ 77020 w 480"/>
              <a:gd name="T69" fmla="*/ 106474 h 471"/>
              <a:gd name="T70" fmla="*/ 81902 w 480"/>
              <a:gd name="T71" fmla="*/ 73167 h 471"/>
              <a:gd name="T72" fmla="*/ 110649 w 480"/>
              <a:gd name="T73" fmla="*/ 87363 h 471"/>
              <a:gd name="T74" fmla="*/ 129633 w 480"/>
              <a:gd name="T75" fmla="*/ 87363 h 471"/>
              <a:gd name="T76" fmla="*/ 144277 w 480"/>
              <a:gd name="T77" fmla="*/ 87363 h 471"/>
              <a:gd name="T78" fmla="*/ 177363 w 480"/>
              <a:gd name="T79" fmla="*/ 73167 h 471"/>
              <a:gd name="T80" fmla="*/ 182245 w 480"/>
              <a:gd name="T81" fmla="*/ 106474 h 471"/>
              <a:gd name="T82" fmla="*/ 192008 w 480"/>
              <a:gd name="T83" fmla="*/ 131045 h 471"/>
              <a:gd name="T84" fmla="*/ 139396 w 480"/>
              <a:gd name="T85" fmla="*/ 179094 h 47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80" h="471">
                <a:moveTo>
                  <a:pt x="239" y="231"/>
                </a:moveTo>
                <a:lnTo>
                  <a:pt x="239" y="231"/>
                </a:lnTo>
                <a:cubicBezTo>
                  <a:pt x="213" y="231"/>
                  <a:pt x="186" y="222"/>
                  <a:pt x="168" y="240"/>
                </a:cubicBezTo>
                <a:cubicBezTo>
                  <a:pt x="159" y="248"/>
                  <a:pt x="151" y="257"/>
                  <a:pt x="151" y="266"/>
                </a:cubicBezTo>
                <a:cubicBezTo>
                  <a:pt x="151" y="319"/>
                  <a:pt x="195" y="319"/>
                  <a:pt x="239" y="319"/>
                </a:cubicBezTo>
                <a:cubicBezTo>
                  <a:pt x="283" y="319"/>
                  <a:pt x="319" y="319"/>
                  <a:pt x="319" y="266"/>
                </a:cubicBezTo>
                <a:cubicBezTo>
                  <a:pt x="319" y="257"/>
                  <a:pt x="319" y="248"/>
                  <a:pt x="310" y="240"/>
                </a:cubicBezTo>
                <a:cubicBezTo>
                  <a:pt x="292" y="222"/>
                  <a:pt x="266" y="231"/>
                  <a:pt x="239" y="231"/>
                </a:cubicBezTo>
                <a:close/>
                <a:moveTo>
                  <a:pt x="195" y="293"/>
                </a:moveTo>
                <a:lnTo>
                  <a:pt x="195" y="293"/>
                </a:lnTo>
                <a:cubicBezTo>
                  <a:pt x="186" y="293"/>
                  <a:pt x="186" y="284"/>
                  <a:pt x="186" y="275"/>
                </a:cubicBezTo>
                <a:cubicBezTo>
                  <a:pt x="186" y="257"/>
                  <a:pt x="186" y="248"/>
                  <a:pt x="195" y="248"/>
                </a:cubicBezTo>
                <a:cubicBezTo>
                  <a:pt x="204" y="248"/>
                  <a:pt x="213" y="257"/>
                  <a:pt x="213" y="275"/>
                </a:cubicBezTo>
                <a:cubicBezTo>
                  <a:pt x="213" y="284"/>
                  <a:pt x="204" y="293"/>
                  <a:pt x="195" y="293"/>
                </a:cubicBezTo>
                <a:close/>
                <a:moveTo>
                  <a:pt x="274" y="293"/>
                </a:moveTo>
                <a:lnTo>
                  <a:pt x="274" y="293"/>
                </a:lnTo>
                <a:cubicBezTo>
                  <a:pt x="266" y="293"/>
                  <a:pt x="266" y="284"/>
                  <a:pt x="266" y="275"/>
                </a:cubicBezTo>
                <a:cubicBezTo>
                  <a:pt x="266" y="257"/>
                  <a:pt x="266" y="248"/>
                  <a:pt x="274" y="248"/>
                </a:cubicBezTo>
                <a:cubicBezTo>
                  <a:pt x="283" y="248"/>
                  <a:pt x="292" y="257"/>
                  <a:pt x="292" y="275"/>
                </a:cubicBezTo>
                <a:cubicBezTo>
                  <a:pt x="292" y="284"/>
                  <a:pt x="283" y="293"/>
                  <a:pt x="274" y="293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57" y="328"/>
                </a:moveTo>
                <a:lnTo>
                  <a:pt x="257" y="328"/>
                </a:lnTo>
                <a:cubicBezTo>
                  <a:pt x="257" y="328"/>
                  <a:pt x="248" y="328"/>
                  <a:pt x="239" y="328"/>
                </a:cubicBezTo>
                <a:cubicBezTo>
                  <a:pt x="230" y="328"/>
                  <a:pt x="221" y="328"/>
                  <a:pt x="213" y="328"/>
                </a:cubicBezTo>
                <a:cubicBezTo>
                  <a:pt x="195" y="328"/>
                  <a:pt x="123" y="328"/>
                  <a:pt x="123" y="240"/>
                </a:cubicBezTo>
                <a:cubicBezTo>
                  <a:pt x="123" y="222"/>
                  <a:pt x="133" y="204"/>
                  <a:pt x="142" y="195"/>
                </a:cubicBezTo>
                <a:cubicBezTo>
                  <a:pt x="142" y="187"/>
                  <a:pt x="142" y="160"/>
                  <a:pt x="151" y="134"/>
                </a:cubicBezTo>
                <a:cubicBezTo>
                  <a:pt x="151" y="134"/>
                  <a:pt x="168" y="142"/>
                  <a:pt x="204" y="160"/>
                </a:cubicBezTo>
                <a:cubicBezTo>
                  <a:pt x="213" y="160"/>
                  <a:pt x="230" y="160"/>
                  <a:pt x="239" y="160"/>
                </a:cubicBezTo>
                <a:cubicBezTo>
                  <a:pt x="248" y="160"/>
                  <a:pt x="266" y="160"/>
                  <a:pt x="266" y="160"/>
                </a:cubicBezTo>
                <a:cubicBezTo>
                  <a:pt x="301" y="142"/>
                  <a:pt x="327" y="134"/>
                  <a:pt x="327" y="134"/>
                </a:cubicBezTo>
                <a:cubicBezTo>
                  <a:pt x="336" y="160"/>
                  <a:pt x="336" y="187"/>
                  <a:pt x="336" y="195"/>
                </a:cubicBezTo>
                <a:cubicBezTo>
                  <a:pt x="345" y="204"/>
                  <a:pt x="354" y="222"/>
                  <a:pt x="354" y="240"/>
                </a:cubicBezTo>
                <a:cubicBezTo>
                  <a:pt x="354" y="328"/>
                  <a:pt x="274" y="328"/>
                  <a:pt x="257" y="3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5" name="Freeform 74"/>
          <p:cNvSpPr>
            <a:spLocks noChangeArrowheads="1"/>
          </p:cNvSpPr>
          <p:nvPr/>
        </p:nvSpPr>
        <p:spPr bwMode="auto">
          <a:xfrm>
            <a:off x="6613525" y="1644650"/>
            <a:ext cx="241300" cy="238125"/>
          </a:xfrm>
          <a:custGeom>
            <a:avLst/>
            <a:gdLst>
              <a:gd name="T0" fmla="*/ 14641 w 445"/>
              <a:gd name="T1" fmla="*/ 58439 h 436"/>
              <a:gd name="T2" fmla="*/ 14641 w 445"/>
              <a:gd name="T3" fmla="*/ 58439 h 436"/>
              <a:gd name="T4" fmla="*/ 33619 w 445"/>
              <a:gd name="T5" fmla="*/ 101585 h 436"/>
              <a:gd name="T6" fmla="*/ 62901 w 445"/>
              <a:gd name="T7" fmla="*/ 111416 h 436"/>
              <a:gd name="T8" fmla="*/ 67781 w 445"/>
              <a:gd name="T9" fmla="*/ 111416 h 436"/>
              <a:gd name="T10" fmla="*/ 72661 w 445"/>
              <a:gd name="T11" fmla="*/ 135447 h 436"/>
              <a:gd name="T12" fmla="*/ 72661 w 445"/>
              <a:gd name="T13" fmla="*/ 135447 h 436"/>
              <a:gd name="T14" fmla="*/ 0 w 445"/>
              <a:gd name="T15" fmla="*/ 188425 h 436"/>
              <a:gd name="T16" fmla="*/ 62901 w 445"/>
              <a:gd name="T17" fmla="*/ 237579 h 436"/>
              <a:gd name="T18" fmla="*/ 62901 w 445"/>
              <a:gd name="T19" fmla="*/ 237579 h 436"/>
              <a:gd name="T20" fmla="*/ 67781 w 445"/>
              <a:gd name="T21" fmla="*/ 237579 h 436"/>
              <a:gd name="T22" fmla="*/ 106280 w 445"/>
              <a:gd name="T23" fmla="*/ 227748 h 436"/>
              <a:gd name="T24" fmla="*/ 135020 w 445"/>
              <a:gd name="T25" fmla="*/ 174771 h 436"/>
              <a:gd name="T26" fmla="*/ 111161 w 445"/>
              <a:gd name="T27" fmla="*/ 125616 h 436"/>
              <a:gd name="T28" fmla="*/ 96520 w 445"/>
              <a:gd name="T29" fmla="*/ 111416 h 436"/>
              <a:gd name="T30" fmla="*/ 106280 w 445"/>
              <a:gd name="T31" fmla="*/ 96670 h 436"/>
              <a:gd name="T32" fmla="*/ 125259 w 445"/>
              <a:gd name="T33" fmla="*/ 53524 h 436"/>
              <a:gd name="T34" fmla="*/ 106280 w 445"/>
              <a:gd name="T35" fmla="*/ 9831 h 436"/>
              <a:gd name="T36" fmla="*/ 115499 w 445"/>
              <a:gd name="T37" fmla="*/ 9831 h 436"/>
              <a:gd name="T38" fmla="*/ 135020 w 445"/>
              <a:gd name="T39" fmla="*/ 0 h 436"/>
              <a:gd name="T40" fmla="*/ 135020 w 445"/>
              <a:gd name="T41" fmla="*/ 0 h 436"/>
              <a:gd name="T42" fmla="*/ 77541 w 445"/>
              <a:gd name="T43" fmla="*/ 0 h 436"/>
              <a:gd name="T44" fmla="*/ 14641 w 445"/>
              <a:gd name="T45" fmla="*/ 58439 h 436"/>
              <a:gd name="T46" fmla="*/ 111161 w 445"/>
              <a:gd name="T47" fmla="*/ 179140 h 436"/>
              <a:gd name="T48" fmla="*/ 111161 w 445"/>
              <a:gd name="T49" fmla="*/ 179140 h 436"/>
              <a:gd name="T50" fmla="*/ 72661 w 445"/>
              <a:gd name="T51" fmla="*/ 213002 h 436"/>
              <a:gd name="T52" fmla="*/ 29281 w 445"/>
              <a:gd name="T53" fmla="*/ 188425 h 436"/>
              <a:gd name="T54" fmla="*/ 38500 w 445"/>
              <a:gd name="T55" fmla="*/ 159478 h 436"/>
              <a:gd name="T56" fmla="*/ 67781 w 445"/>
              <a:gd name="T57" fmla="*/ 150194 h 436"/>
              <a:gd name="T58" fmla="*/ 72661 w 445"/>
              <a:gd name="T59" fmla="*/ 150194 h 436"/>
              <a:gd name="T60" fmla="*/ 111161 w 445"/>
              <a:gd name="T61" fmla="*/ 179140 h 436"/>
              <a:gd name="T62" fmla="*/ 96520 w 445"/>
              <a:gd name="T63" fmla="*/ 43693 h 436"/>
              <a:gd name="T64" fmla="*/ 96520 w 445"/>
              <a:gd name="T65" fmla="*/ 43693 h 436"/>
              <a:gd name="T66" fmla="*/ 77541 w 445"/>
              <a:gd name="T67" fmla="*/ 92301 h 436"/>
              <a:gd name="T68" fmla="*/ 72661 w 445"/>
              <a:gd name="T69" fmla="*/ 92301 h 436"/>
              <a:gd name="T70" fmla="*/ 43922 w 445"/>
              <a:gd name="T71" fmla="*/ 63354 h 436"/>
              <a:gd name="T72" fmla="*/ 43922 w 445"/>
              <a:gd name="T73" fmla="*/ 33862 h 436"/>
              <a:gd name="T74" fmla="*/ 58020 w 445"/>
              <a:gd name="T75" fmla="*/ 14200 h 436"/>
              <a:gd name="T76" fmla="*/ 62901 w 445"/>
              <a:gd name="T77" fmla="*/ 14200 h 436"/>
              <a:gd name="T78" fmla="*/ 96520 w 445"/>
              <a:gd name="T79" fmla="*/ 43693 h 436"/>
              <a:gd name="T80" fmla="*/ 202258 w 445"/>
              <a:gd name="T81" fmla="*/ 92301 h 436"/>
              <a:gd name="T82" fmla="*/ 202258 w 445"/>
              <a:gd name="T83" fmla="*/ 92301 h 436"/>
              <a:gd name="T84" fmla="*/ 202258 w 445"/>
              <a:gd name="T85" fmla="*/ 53524 h 436"/>
              <a:gd name="T86" fmla="*/ 172977 w 445"/>
              <a:gd name="T87" fmla="*/ 53524 h 436"/>
              <a:gd name="T88" fmla="*/ 172977 w 445"/>
              <a:gd name="T89" fmla="*/ 92301 h 436"/>
              <a:gd name="T90" fmla="*/ 135020 w 445"/>
              <a:gd name="T91" fmla="*/ 92301 h 436"/>
              <a:gd name="T92" fmla="*/ 135020 w 445"/>
              <a:gd name="T93" fmla="*/ 116332 h 436"/>
              <a:gd name="T94" fmla="*/ 172977 w 445"/>
              <a:gd name="T95" fmla="*/ 116332 h 436"/>
              <a:gd name="T96" fmla="*/ 172977 w 445"/>
              <a:gd name="T97" fmla="*/ 159478 h 436"/>
              <a:gd name="T98" fmla="*/ 202258 w 445"/>
              <a:gd name="T99" fmla="*/ 159478 h 436"/>
              <a:gd name="T100" fmla="*/ 202258 w 445"/>
              <a:gd name="T101" fmla="*/ 116332 h 436"/>
              <a:gd name="T102" fmla="*/ 240758 w 445"/>
              <a:gd name="T103" fmla="*/ 116332 h 436"/>
              <a:gd name="T104" fmla="*/ 240758 w 445"/>
              <a:gd name="T105" fmla="*/ 92301 h 436"/>
              <a:gd name="T106" fmla="*/ 202258 w 445"/>
              <a:gd name="T107" fmla="*/ 92301 h 4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5" h="436">
                <a:moveTo>
                  <a:pt x="27" y="107"/>
                </a:moveTo>
                <a:lnTo>
                  <a:pt x="27" y="107"/>
                </a:lnTo>
                <a:cubicBezTo>
                  <a:pt x="27" y="142"/>
                  <a:pt x="36" y="169"/>
                  <a:pt x="62" y="186"/>
                </a:cubicBezTo>
                <a:cubicBezTo>
                  <a:pt x="81" y="195"/>
                  <a:pt x="107" y="204"/>
                  <a:pt x="116" y="204"/>
                </a:cubicBezTo>
                <a:lnTo>
                  <a:pt x="125" y="204"/>
                </a:lnTo>
                <a:cubicBezTo>
                  <a:pt x="125" y="204"/>
                  <a:pt x="116" y="222"/>
                  <a:pt x="134" y="248"/>
                </a:cubicBezTo>
                <a:cubicBezTo>
                  <a:pt x="107" y="248"/>
                  <a:pt x="0" y="257"/>
                  <a:pt x="0" y="345"/>
                </a:cubicBezTo>
                <a:cubicBezTo>
                  <a:pt x="0" y="435"/>
                  <a:pt x="98" y="435"/>
                  <a:pt x="116" y="435"/>
                </a:cubicBezTo>
                <a:cubicBezTo>
                  <a:pt x="116" y="435"/>
                  <a:pt x="116" y="435"/>
                  <a:pt x="125" y="435"/>
                </a:cubicBezTo>
                <a:cubicBezTo>
                  <a:pt x="134" y="435"/>
                  <a:pt x="169" y="435"/>
                  <a:pt x="196" y="417"/>
                </a:cubicBezTo>
                <a:cubicBezTo>
                  <a:pt x="231" y="399"/>
                  <a:pt x="249" y="364"/>
                  <a:pt x="249" y="320"/>
                </a:cubicBezTo>
                <a:cubicBezTo>
                  <a:pt x="249" y="275"/>
                  <a:pt x="222" y="248"/>
                  <a:pt x="205" y="230"/>
                </a:cubicBezTo>
                <a:cubicBezTo>
                  <a:pt x="187" y="222"/>
                  <a:pt x="178" y="213"/>
                  <a:pt x="178" y="204"/>
                </a:cubicBezTo>
                <a:cubicBezTo>
                  <a:pt x="178" y="195"/>
                  <a:pt x="187" y="186"/>
                  <a:pt x="196" y="177"/>
                </a:cubicBezTo>
                <a:cubicBezTo>
                  <a:pt x="213" y="160"/>
                  <a:pt x="231" y="142"/>
                  <a:pt x="231" y="98"/>
                </a:cubicBezTo>
                <a:cubicBezTo>
                  <a:pt x="231" y="62"/>
                  <a:pt x="222" y="36"/>
                  <a:pt x="196" y="18"/>
                </a:cubicBezTo>
                <a:lnTo>
                  <a:pt x="213" y="18"/>
                </a:lnTo>
                <a:cubicBezTo>
                  <a:pt x="231" y="18"/>
                  <a:pt x="249" y="9"/>
                  <a:pt x="249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34" y="0"/>
                  <a:pt x="27" y="0"/>
                  <a:pt x="27" y="107"/>
                </a:cubicBezTo>
                <a:close/>
                <a:moveTo>
                  <a:pt x="205" y="328"/>
                </a:moveTo>
                <a:lnTo>
                  <a:pt x="205" y="328"/>
                </a:lnTo>
                <a:cubicBezTo>
                  <a:pt x="213" y="364"/>
                  <a:pt x="178" y="390"/>
                  <a:pt x="134" y="390"/>
                </a:cubicBezTo>
                <a:cubicBezTo>
                  <a:pt x="90" y="399"/>
                  <a:pt x="54" y="381"/>
                  <a:pt x="54" y="345"/>
                </a:cubicBezTo>
                <a:cubicBezTo>
                  <a:pt x="45" y="328"/>
                  <a:pt x="54" y="310"/>
                  <a:pt x="71" y="292"/>
                </a:cubicBezTo>
                <a:cubicBezTo>
                  <a:pt x="90" y="283"/>
                  <a:pt x="107" y="275"/>
                  <a:pt x="125" y="275"/>
                </a:cubicBezTo>
                <a:cubicBezTo>
                  <a:pt x="134" y="275"/>
                  <a:pt x="134" y="275"/>
                  <a:pt x="134" y="275"/>
                </a:cubicBezTo>
                <a:cubicBezTo>
                  <a:pt x="178" y="275"/>
                  <a:pt x="205" y="301"/>
                  <a:pt x="205" y="328"/>
                </a:cubicBezTo>
                <a:close/>
                <a:moveTo>
                  <a:pt x="178" y="80"/>
                </a:moveTo>
                <a:lnTo>
                  <a:pt x="178" y="80"/>
                </a:lnTo>
                <a:cubicBezTo>
                  <a:pt x="187" y="124"/>
                  <a:pt x="169" y="160"/>
                  <a:pt x="143" y="169"/>
                </a:cubicBezTo>
                <a:cubicBezTo>
                  <a:pt x="143" y="169"/>
                  <a:pt x="143" y="169"/>
                  <a:pt x="134" y="169"/>
                </a:cubicBezTo>
                <a:cubicBezTo>
                  <a:pt x="107" y="169"/>
                  <a:pt x="90" y="151"/>
                  <a:pt x="81" y="116"/>
                </a:cubicBezTo>
                <a:cubicBezTo>
                  <a:pt x="71" y="98"/>
                  <a:pt x="71" y="80"/>
                  <a:pt x="81" y="62"/>
                </a:cubicBezTo>
                <a:cubicBezTo>
                  <a:pt x="81" y="45"/>
                  <a:pt x="98" y="36"/>
                  <a:pt x="107" y="26"/>
                </a:cubicBezTo>
                <a:lnTo>
                  <a:pt x="116" y="26"/>
                </a:lnTo>
                <a:cubicBezTo>
                  <a:pt x="151" y="26"/>
                  <a:pt x="169" y="45"/>
                  <a:pt x="178" y="80"/>
                </a:cubicBezTo>
                <a:close/>
                <a:moveTo>
                  <a:pt x="373" y="169"/>
                </a:moveTo>
                <a:lnTo>
                  <a:pt x="373" y="169"/>
                </a:lnTo>
                <a:cubicBezTo>
                  <a:pt x="373" y="98"/>
                  <a:pt x="373" y="98"/>
                  <a:pt x="373" y="98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19" y="169"/>
                  <a:pt x="319" y="169"/>
                  <a:pt x="319" y="169"/>
                </a:cubicBezTo>
                <a:cubicBezTo>
                  <a:pt x="249" y="169"/>
                  <a:pt x="249" y="169"/>
                  <a:pt x="249" y="169"/>
                </a:cubicBezTo>
                <a:cubicBezTo>
                  <a:pt x="249" y="213"/>
                  <a:pt x="249" y="213"/>
                  <a:pt x="249" y="213"/>
                </a:cubicBezTo>
                <a:cubicBezTo>
                  <a:pt x="319" y="213"/>
                  <a:pt x="319" y="213"/>
                  <a:pt x="319" y="213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373" y="292"/>
                  <a:pt x="373" y="292"/>
                  <a:pt x="373" y="29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444" y="213"/>
                  <a:pt x="444" y="213"/>
                  <a:pt x="444" y="213"/>
                </a:cubicBezTo>
                <a:cubicBezTo>
                  <a:pt x="444" y="169"/>
                  <a:pt x="444" y="169"/>
                  <a:pt x="444" y="169"/>
                </a:cubicBezTo>
                <a:lnTo>
                  <a:pt x="373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6" name="Freeform 75"/>
          <p:cNvSpPr>
            <a:spLocks noChangeArrowheads="1"/>
          </p:cNvSpPr>
          <p:nvPr/>
        </p:nvSpPr>
        <p:spPr bwMode="auto">
          <a:xfrm>
            <a:off x="5053013" y="1639888"/>
            <a:ext cx="133350" cy="247650"/>
          </a:xfrm>
          <a:custGeom>
            <a:avLst/>
            <a:gdLst>
              <a:gd name="T0" fmla="*/ 132814 w 249"/>
              <a:gd name="T1" fmla="*/ 43735 h 453"/>
              <a:gd name="T2" fmla="*/ 132814 w 249"/>
              <a:gd name="T3" fmla="*/ 43735 h 453"/>
              <a:gd name="T4" fmla="*/ 94791 w 249"/>
              <a:gd name="T5" fmla="*/ 43735 h 453"/>
              <a:gd name="T6" fmla="*/ 85687 w 249"/>
              <a:gd name="T7" fmla="*/ 58496 h 453"/>
              <a:gd name="T8" fmla="*/ 85687 w 249"/>
              <a:gd name="T9" fmla="*/ 87470 h 453"/>
              <a:gd name="T10" fmla="*/ 132814 w 249"/>
              <a:gd name="T11" fmla="*/ 87470 h 453"/>
              <a:gd name="T12" fmla="*/ 132814 w 249"/>
              <a:gd name="T13" fmla="*/ 126285 h 453"/>
              <a:gd name="T14" fmla="*/ 85687 w 249"/>
              <a:gd name="T15" fmla="*/ 126285 h 453"/>
              <a:gd name="T16" fmla="*/ 85687 w 249"/>
              <a:gd name="T17" fmla="*/ 247103 h 453"/>
              <a:gd name="T18" fmla="*/ 42308 w 249"/>
              <a:gd name="T19" fmla="*/ 247103 h 453"/>
              <a:gd name="T20" fmla="*/ 42308 w 249"/>
              <a:gd name="T21" fmla="*/ 126285 h 453"/>
              <a:gd name="T22" fmla="*/ 0 w 249"/>
              <a:gd name="T23" fmla="*/ 126285 h 453"/>
              <a:gd name="T24" fmla="*/ 0 w 249"/>
              <a:gd name="T25" fmla="*/ 87470 h 453"/>
              <a:gd name="T26" fmla="*/ 42308 w 249"/>
              <a:gd name="T27" fmla="*/ 87470 h 453"/>
              <a:gd name="T28" fmla="*/ 42308 w 249"/>
              <a:gd name="T29" fmla="*/ 63416 h 453"/>
              <a:gd name="T30" fmla="*/ 94791 w 249"/>
              <a:gd name="T31" fmla="*/ 0 h 453"/>
              <a:gd name="T32" fmla="*/ 132814 w 249"/>
              <a:gd name="T33" fmla="*/ 0 h 453"/>
              <a:gd name="T34" fmla="*/ 132814 w 249"/>
              <a:gd name="T35" fmla="*/ 43735 h 4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9" h="453">
                <a:moveTo>
                  <a:pt x="248" y="80"/>
                </a:moveTo>
                <a:lnTo>
                  <a:pt x="248" y="80"/>
                </a:lnTo>
                <a:cubicBezTo>
                  <a:pt x="177" y="80"/>
                  <a:pt x="177" y="80"/>
                  <a:pt x="177" y="80"/>
                </a:cubicBezTo>
                <a:cubicBezTo>
                  <a:pt x="169" y="80"/>
                  <a:pt x="160" y="89"/>
                  <a:pt x="160" y="107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48" y="231"/>
                  <a:pt x="248" y="231"/>
                  <a:pt x="248" y="231"/>
                </a:cubicBezTo>
                <a:cubicBezTo>
                  <a:pt x="160" y="231"/>
                  <a:pt x="160" y="231"/>
                  <a:pt x="160" y="231"/>
                </a:cubicBezTo>
                <a:cubicBezTo>
                  <a:pt x="160" y="452"/>
                  <a:pt x="160" y="452"/>
                  <a:pt x="160" y="452"/>
                </a:cubicBezTo>
                <a:cubicBezTo>
                  <a:pt x="79" y="452"/>
                  <a:pt x="79" y="452"/>
                  <a:pt x="79" y="452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160"/>
                  <a:pt x="0" y="160"/>
                  <a:pt x="0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54"/>
                  <a:pt x="115" y="0"/>
                  <a:pt x="177" y="0"/>
                </a:cubicBezTo>
                <a:cubicBezTo>
                  <a:pt x="248" y="0"/>
                  <a:pt x="248" y="0"/>
                  <a:pt x="248" y="0"/>
                </a:cubicBezTo>
                <a:lnTo>
                  <a:pt x="248" y="8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7" name="Freeform 76"/>
          <p:cNvSpPr>
            <a:spLocks noChangeArrowheads="1"/>
          </p:cNvSpPr>
          <p:nvPr/>
        </p:nvSpPr>
        <p:spPr bwMode="auto">
          <a:xfrm>
            <a:off x="4449763" y="2173288"/>
            <a:ext cx="261937" cy="255587"/>
          </a:xfrm>
          <a:custGeom>
            <a:avLst/>
            <a:gdLst>
              <a:gd name="T0" fmla="*/ 130423 w 480"/>
              <a:gd name="T1" fmla="*/ 0 h 471"/>
              <a:gd name="T2" fmla="*/ 130423 w 480"/>
              <a:gd name="T3" fmla="*/ 0 h 471"/>
              <a:gd name="T4" fmla="*/ 0 w 480"/>
              <a:gd name="T5" fmla="*/ 125352 h 471"/>
              <a:gd name="T6" fmla="*/ 130423 w 480"/>
              <a:gd name="T7" fmla="*/ 255044 h 471"/>
              <a:gd name="T8" fmla="*/ 261391 w 480"/>
              <a:gd name="T9" fmla="*/ 125352 h 471"/>
              <a:gd name="T10" fmla="*/ 130423 w 480"/>
              <a:gd name="T11" fmla="*/ 0 h 471"/>
              <a:gd name="T12" fmla="*/ 130423 w 480"/>
              <a:gd name="T13" fmla="*/ 96591 h 471"/>
              <a:gd name="T14" fmla="*/ 130423 w 480"/>
              <a:gd name="T15" fmla="*/ 96591 h 471"/>
              <a:gd name="T16" fmla="*/ 126057 w 480"/>
              <a:gd name="T17" fmla="*/ 106359 h 471"/>
              <a:gd name="T18" fmla="*/ 126057 w 480"/>
              <a:gd name="T19" fmla="*/ 149228 h 471"/>
              <a:gd name="T20" fmla="*/ 92224 w 480"/>
              <a:gd name="T21" fmla="*/ 177988 h 471"/>
              <a:gd name="T22" fmla="*/ 63301 w 480"/>
              <a:gd name="T23" fmla="*/ 149228 h 471"/>
              <a:gd name="T24" fmla="*/ 63301 w 480"/>
              <a:gd name="T25" fmla="*/ 130235 h 471"/>
              <a:gd name="T26" fmla="*/ 87312 w 480"/>
              <a:gd name="T27" fmla="*/ 130235 h 471"/>
              <a:gd name="T28" fmla="*/ 87312 w 480"/>
              <a:gd name="T29" fmla="*/ 149228 h 471"/>
              <a:gd name="T30" fmla="*/ 92224 w 480"/>
              <a:gd name="T31" fmla="*/ 154112 h 471"/>
              <a:gd name="T32" fmla="*/ 101501 w 480"/>
              <a:gd name="T33" fmla="*/ 149228 h 471"/>
              <a:gd name="T34" fmla="*/ 101501 w 480"/>
              <a:gd name="T35" fmla="*/ 106359 h 471"/>
              <a:gd name="T36" fmla="*/ 130423 w 480"/>
              <a:gd name="T37" fmla="*/ 72715 h 471"/>
              <a:gd name="T38" fmla="*/ 159345 w 480"/>
              <a:gd name="T39" fmla="*/ 106359 h 471"/>
              <a:gd name="T40" fmla="*/ 159345 w 480"/>
              <a:gd name="T41" fmla="*/ 111243 h 471"/>
              <a:gd name="T42" fmla="*/ 145157 w 480"/>
              <a:gd name="T43" fmla="*/ 115584 h 471"/>
              <a:gd name="T44" fmla="*/ 140245 w 480"/>
              <a:gd name="T45" fmla="*/ 111243 h 471"/>
              <a:gd name="T46" fmla="*/ 140245 w 480"/>
              <a:gd name="T47" fmla="*/ 106359 h 471"/>
              <a:gd name="T48" fmla="*/ 130423 w 480"/>
              <a:gd name="T49" fmla="*/ 96591 h 471"/>
              <a:gd name="T50" fmla="*/ 198636 w 480"/>
              <a:gd name="T51" fmla="*/ 149228 h 471"/>
              <a:gd name="T52" fmla="*/ 198636 w 480"/>
              <a:gd name="T53" fmla="*/ 149228 h 471"/>
              <a:gd name="T54" fmla="*/ 169713 w 480"/>
              <a:gd name="T55" fmla="*/ 177988 h 471"/>
              <a:gd name="T56" fmla="*/ 140245 w 480"/>
              <a:gd name="T57" fmla="*/ 149228 h 471"/>
              <a:gd name="T58" fmla="*/ 140245 w 480"/>
              <a:gd name="T59" fmla="*/ 130235 h 471"/>
              <a:gd name="T60" fmla="*/ 145157 w 480"/>
              <a:gd name="T61" fmla="*/ 135119 h 471"/>
              <a:gd name="T62" fmla="*/ 159345 w 480"/>
              <a:gd name="T63" fmla="*/ 130235 h 471"/>
              <a:gd name="T64" fmla="*/ 159345 w 480"/>
              <a:gd name="T65" fmla="*/ 149228 h 471"/>
              <a:gd name="T66" fmla="*/ 169713 w 480"/>
              <a:gd name="T67" fmla="*/ 154112 h 471"/>
              <a:gd name="T68" fmla="*/ 174079 w 480"/>
              <a:gd name="T69" fmla="*/ 149228 h 471"/>
              <a:gd name="T70" fmla="*/ 174079 w 480"/>
              <a:gd name="T71" fmla="*/ 130235 h 471"/>
              <a:gd name="T72" fmla="*/ 198636 w 480"/>
              <a:gd name="T73" fmla="*/ 130235 h 471"/>
              <a:gd name="T74" fmla="*/ 198636 w 480"/>
              <a:gd name="T75" fmla="*/ 149228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178"/>
                </a:moveTo>
                <a:lnTo>
                  <a:pt x="239" y="178"/>
                </a:lnTo>
                <a:cubicBezTo>
                  <a:pt x="231" y="178"/>
                  <a:pt x="231" y="187"/>
                  <a:pt x="231" y="196"/>
                </a:cubicBezTo>
                <a:cubicBezTo>
                  <a:pt x="231" y="275"/>
                  <a:pt x="231" y="275"/>
                  <a:pt x="231" y="275"/>
                </a:cubicBezTo>
                <a:cubicBezTo>
                  <a:pt x="231" y="303"/>
                  <a:pt x="204" y="328"/>
                  <a:pt x="169" y="328"/>
                </a:cubicBezTo>
                <a:cubicBezTo>
                  <a:pt x="142" y="328"/>
                  <a:pt x="116" y="303"/>
                  <a:pt x="116" y="275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60" y="284"/>
                  <a:pt x="169" y="284"/>
                </a:cubicBezTo>
                <a:cubicBezTo>
                  <a:pt x="178" y="284"/>
                  <a:pt x="186" y="275"/>
                  <a:pt x="186" y="275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60"/>
                  <a:pt x="213" y="134"/>
                  <a:pt x="239" y="134"/>
                </a:cubicBezTo>
                <a:cubicBezTo>
                  <a:pt x="275" y="134"/>
                  <a:pt x="292" y="160"/>
                  <a:pt x="292" y="196"/>
                </a:cubicBezTo>
                <a:cubicBezTo>
                  <a:pt x="292" y="205"/>
                  <a:pt x="292" y="205"/>
                  <a:pt x="292" y="205"/>
                </a:cubicBezTo>
                <a:cubicBezTo>
                  <a:pt x="266" y="213"/>
                  <a:pt x="266" y="213"/>
                  <a:pt x="266" y="213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57" y="196"/>
                  <a:pt x="257" y="196"/>
                  <a:pt x="257" y="196"/>
                </a:cubicBezTo>
                <a:cubicBezTo>
                  <a:pt x="257" y="187"/>
                  <a:pt x="248" y="178"/>
                  <a:pt x="239" y="178"/>
                </a:cubicBezTo>
                <a:close/>
                <a:moveTo>
                  <a:pt x="364" y="275"/>
                </a:moveTo>
                <a:lnTo>
                  <a:pt x="364" y="275"/>
                </a:lnTo>
                <a:cubicBezTo>
                  <a:pt x="364" y="303"/>
                  <a:pt x="337" y="328"/>
                  <a:pt x="311" y="328"/>
                </a:cubicBezTo>
                <a:cubicBezTo>
                  <a:pt x="275" y="328"/>
                  <a:pt x="257" y="303"/>
                  <a:pt x="257" y="275"/>
                </a:cubicBezTo>
                <a:cubicBezTo>
                  <a:pt x="257" y="240"/>
                  <a:pt x="257" y="240"/>
                  <a:pt x="257" y="240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92" y="240"/>
                  <a:pt x="292" y="240"/>
                  <a:pt x="292" y="240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92" y="275"/>
                  <a:pt x="301" y="284"/>
                  <a:pt x="311" y="284"/>
                </a:cubicBezTo>
                <a:cubicBezTo>
                  <a:pt x="319" y="284"/>
                  <a:pt x="319" y="275"/>
                  <a:pt x="319" y="275"/>
                </a:cubicBezTo>
                <a:cubicBezTo>
                  <a:pt x="319" y="240"/>
                  <a:pt x="319" y="240"/>
                  <a:pt x="319" y="240"/>
                </a:cubicBezTo>
                <a:cubicBezTo>
                  <a:pt x="364" y="240"/>
                  <a:pt x="364" y="240"/>
                  <a:pt x="364" y="240"/>
                </a:cubicBezTo>
                <a:lnTo>
                  <a:pt x="364" y="2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8" name="Freeform 77"/>
          <p:cNvSpPr>
            <a:spLocks noChangeArrowheads="1"/>
          </p:cNvSpPr>
          <p:nvPr/>
        </p:nvSpPr>
        <p:spPr bwMode="auto">
          <a:xfrm>
            <a:off x="3375025" y="2173288"/>
            <a:ext cx="260350" cy="255587"/>
          </a:xfrm>
          <a:custGeom>
            <a:avLst/>
            <a:gdLst>
              <a:gd name="T0" fmla="*/ 135057 w 480"/>
              <a:gd name="T1" fmla="*/ 125352 h 471"/>
              <a:gd name="T2" fmla="*/ 135057 w 480"/>
              <a:gd name="T3" fmla="*/ 125352 h 471"/>
              <a:gd name="T4" fmla="*/ 135057 w 480"/>
              <a:gd name="T5" fmla="*/ 125352 h 471"/>
              <a:gd name="T6" fmla="*/ 130175 w 480"/>
              <a:gd name="T7" fmla="*/ 120468 h 471"/>
              <a:gd name="T8" fmla="*/ 77020 w 480"/>
              <a:gd name="T9" fmla="*/ 125352 h 471"/>
              <a:gd name="T10" fmla="*/ 77020 w 480"/>
              <a:gd name="T11" fmla="*/ 125352 h 471"/>
              <a:gd name="T12" fmla="*/ 91665 w 480"/>
              <a:gd name="T13" fmla="*/ 164422 h 471"/>
              <a:gd name="T14" fmla="*/ 135057 w 480"/>
              <a:gd name="T15" fmla="*/ 125352 h 471"/>
              <a:gd name="T16" fmla="*/ 163804 w 480"/>
              <a:gd name="T17" fmla="*/ 86824 h 471"/>
              <a:gd name="T18" fmla="*/ 163804 w 480"/>
              <a:gd name="T19" fmla="*/ 86824 h 471"/>
              <a:gd name="T20" fmla="*/ 130175 w 480"/>
              <a:gd name="T21" fmla="*/ 72715 h 471"/>
              <a:gd name="T22" fmla="*/ 120412 w 480"/>
              <a:gd name="T23" fmla="*/ 77599 h 471"/>
              <a:gd name="T24" fmla="*/ 139938 w 480"/>
              <a:gd name="T25" fmla="*/ 106359 h 471"/>
              <a:gd name="T26" fmla="*/ 163804 w 480"/>
              <a:gd name="T27" fmla="*/ 86824 h 471"/>
              <a:gd name="T28" fmla="*/ 96546 w 480"/>
              <a:gd name="T29" fmla="*/ 168763 h 471"/>
              <a:gd name="T30" fmla="*/ 96546 w 480"/>
              <a:gd name="T31" fmla="*/ 168763 h 471"/>
              <a:gd name="T32" fmla="*/ 130175 w 480"/>
              <a:gd name="T33" fmla="*/ 177988 h 471"/>
              <a:gd name="T34" fmla="*/ 149159 w 480"/>
              <a:gd name="T35" fmla="*/ 177988 h 471"/>
              <a:gd name="T36" fmla="*/ 139938 w 480"/>
              <a:gd name="T37" fmla="*/ 135119 h 471"/>
              <a:gd name="T38" fmla="*/ 96546 w 480"/>
              <a:gd name="T39" fmla="*/ 168763 h 471"/>
              <a:gd name="T40" fmla="*/ 125293 w 480"/>
              <a:gd name="T41" fmla="*/ 111243 h 471"/>
              <a:gd name="T42" fmla="*/ 125293 w 480"/>
              <a:gd name="T43" fmla="*/ 111243 h 471"/>
              <a:gd name="T44" fmla="*/ 105767 w 480"/>
              <a:gd name="T45" fmla="*/ 81940 h 471"/>
              <a:gd name="T46" fmla="*/ 77020 w 480"/>
              <a:gd name="T47" fmla="*/ 115584 h 471"/>
              <a:gd name="T48" fmla="*/ 77020 w 480"/>
              <a:gd name="T49" fmla="*/ 115584 h 471"/>
              <a:gd name="T50" fmla="*/ 125293 w 480"/>
              <a:gd name="T51" fmla="*/ 111243 h 471"/>
              <a:gd name="T52" fmla="*/ 149159 w 480"/>
              <a:gd name="T53" fmla="*/ 135119 h 471"/>
              <a:gd name="T54" fmla="*/ 149159 w 480"/>
              <a:gd name="T55" fmla="*/ 135119 h 471"/>
              <a:gd name="T56" fmla="*/ 158922 w 480"/>
              <a:gd name="T57" fmla="*/ 168763 h 471"/>
              <a:gd name="T58" fmla="*/ 182787 w 480"/>
              <a:gd name="T59" fmla="*/ 135119 h 471"/>
              <a:gd name="T60" fmla="*/ 158922 w 480"/>
              <a:gd name="T61" fmla="*/ 135119 h 471"/>
              <a:gd name="T62" fmla="*/ 149159 w 480"/>
              <a:gd name="T63" fmla="*/ 135119 h 471"/>
              <a:gd name="T64" fmla="*/ 130175 w 480"/>
              <a:gd name="T65" fmla="*/ 0 h 471"/>
              <a:gd name="T66" fmla="*/ 130175 w 480"/>
              <a:gd name="T67" fmla="*/ 0 h 471"/>
              <a:gd name="T68" fmla="*/ 0 w 480"/>
              <a:gd name="T69" fmla="*/ 125352 h 471"/>
              <a:gd name="T70" fmla="*/ 130175 w 480"/>
              <a:gd name="T71" fmla="*/ 255044 h 471"/>
              <a:gd name="T72" fmla="*/ 259808 w 480"/>
              <a:gd name="T73" fmla="*/ 125352 h 471"/>
              <a:gd name="T74" fmla="*/ 130175 w 480"/>
              <a:gd name="T75" fmla="*/ 0 h 471"/>
              <a:gd name="T76" fmla="*/ 130175 w 480"/>
              <a:gd name="T77" fmla="*/ 193183 h 471"/>
              <a:gd name="T78" fmla="*/ 130175 w 480"/>
              <a:gd name="T79" fmla="*/ 193183 h 471"/>
              <a:gd name="T80" fmla="*/ 67257 w 480"/>
              <a:gd name="T81" fmla="*/ 125352 h 471"/>
              <a:gd name="T82" fmla="*/ 130175 w 480"/>
              <a:gd name="T83" fmla="*/ 62947 h 471"/>
              <a:gd name="T84" fmla="*/ 192551 w 480"/>
              <a:gd name="T85" fmla="*/ 125352 h 471"/>
              <a:gd name="T86" fmla="*/ 130175 w 480"/>
              <a:gd name="T87" fmla="*/ 193183 h 471"/>
              <a:gd name="T88" fmla="*/ 144277 w 480"/>
              <a:gd name="T89" fmla="*/ 115584 h 471"/>
              <a:gd name="T90" fmla="*/ 144277 w 480"/>
              <a:gd name="T91" fmla="*/ 115584 h 471"/>
              <a:gd name="T92" fmla="*/ 144277 w 480"/>
              <a:gd name="T93" fmla="*/ 120468 h 471"/>
              <a:gd name="T94" fmla="*/ 144277 w 480"/>
              <a:gd name="T95" fmla="*/ 125352 h 471"/>
              <a:gd name="T96" fmla="*/ 158922 w 480"/>
              <a:gd name="T97" fmla="*/ 125352 h 471"/>
              <a:gd name="T98" fmla="*/ 182787 w 480"/>
              <a:gd name="T99" fmla="*/ 125352 h 471"/>
              <a:gd name="T100" fmla="*/ 173024 w 480"/>
              <a:gd name="T101" fmla="*/ 96591 h 471"/>
              <a:gd name="T102" fmla="*/ 144277 w 480"/>
              <a:gd name="T103" fmla="*/ 115584 h 47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80" h="471">
                <a:moveTo>
                  <a:pt x="249" y="231"/>
                </a:moveTo>
                <a:lnTo>
                  <a:pt x="249" y="231"/>
                </a:lnTo>
                <a:lnTo>
                  <a:pt x="240" y="222"/>
                </a:lnTo>
                <a:cubicBezTo>
                  <a:pt x="195" y="231"/>
                  <a:pt x="151" y="231"/>
                  <a:pt x="142" y="231"/>
                </a:cubicBezTo>
                <a:cubicBezTo>
                  <a:pt x="142" y="258"/>
                  <a:pt x="151" y="284"/>
                  <a:pt x="169" y="303"/>
                </a:cubicBezTo>
                <a:cubicBezTo>
                  <a:pt x="169" y="293"/>
                  <a:pt x="195" y="249"/>
                  <a:pt x="249" y="231"/>
                </a:cubicBezTo>
                <a:close/>
                <a:moveTo>
                  <a:pt x="302" y="160"/>
                </a:moveTo>
                <a:lnTo>
                  <a:pt x="302" y="160"/>
                </a:lnTo>
                <a:cubicBezTo>
                  <a:pt x="284" y="143"/>
                  <a:pt x="266" y="134"/>
                  <a:pt x="240" y="134"/>
                </a:cubicBezTo>
                <a:cubicBezTo>
                  <a:pt x="231" y="134"/>
                  <a:pt x="222" y="143"/>
                  <a:pt x="222" y="143"/>
                </a:cubicBezTo>
                <a:cubicBezTo>
                  <a:pt x="222" y="143"/>
                  <a:pt x="240" y="169"/>
                  <a:pt x="258" y="196"/>
                </a:cubicBezTo>
                <a:cubicBezTo>
                  <a:pt x="284" y="187"/>
                  <a:pt x="302" y="169"/>
                  <a:pt x="302" y="160"/>
                </a:cubicBezTo>
                <a:close/>
                <a:moveTo>
                  <a:pt x="178" y="311"/>
                </a:moveTo>
                <a:lnTo>
                  <a:pt x="178" y="311"/>
                </a:lnTo>
                <a:cubicBezTo>
                  <a:pt x="195" y="328"/>
                  <a:pt x="222" y="328"/>
                  <a:pt x="240" y="328"/>
                </a:cubicBezTo>
                <a:cubicBezTo>
                  <a:pt x="249" y="328"/>
                  <a:pt x="266" y="328"/>
                  <a:pt x="275" y="328"/>
                </a:cubicBezTo>
                <a:cubicBezTo>
                  <a:pt x="275" y="311"/>
                  <a:pt x="266" y="284"/>
                  <a:pt x="258" y="249"/>
                </a:cubicBezTo>
                <a:cubicBezTo>
                  <a:pt x="205" y="267"/>
                  <a:pt x="187" y="303"/>
                  <a:pt x="178" y="311"/>
                </a:cubicBezTo>
                <a:close/>
                <a:moveTo>
                  <a:pt x="231" y="205"/>
                </a:moveTo>
                <a:lnTo>
                  <a:pt x="231" y="205"/>
                </a:lnTo>
                <a:cubicBezTo>
                  <a:pt x="213" y="178"/>
                  <a:pt x="205" y="151"/>
                  <a:pt x="195" y="151"/>
                </a:cubicBezTo>
                <a:cubicBezTo>
                  <a:pt x="169" y="160"/>
                  <a:pt x="151" y="187"/>
                  <a:pt x="142" y="213"/>
                </a:cubicBezTo>
                <a:cubicBezTo>
                  <a:pt x="151" y="213"/>
                  <a:pt x="187" y="213"/>
                  <a:pt x="231" y="205"/>
                </a:cubicBezTo>
                <a:close/>
                <a:moveTo>
                  <a:pt x="275" y="249"/>
                </a:moveTo>
                <a:lnTo>
                  <a:pt x="275" y="249"/>
                </a:lnTo>
                <a:cubicBezTo>
                  <a:pt x="284" y="275"/>
                  <a:pt x="293" y="303"/>
                  <a:pt x="293" y="311"/>
                </a:cubicBezTo>
                <a:cubicBezTo>
                  <a:pt x="319" y="303"/>
                  <a:pt x="328" y="275"/>
                  <a:pt x="337" y="249"/>
                </a:cubicBezTo>
                <a:cubicBezTo>
                  <a:pt x="328" y="249"/>
                  <a:pt x="319" y="249"/>
                  <a:pt x="293" y="249"/>
                </a:cubicBezTo>
                <a:cubicBezTo>
                  <a:pt x="293" y="249"/>
                  <a:pt x="284" y="249"/>
                  <a:pt x="275" y="249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40" y="356"/>
                </a:moveTo>
                <a:lnTo>
                  <a:pt x="240" y="356"/>
                </a:lnTo>
                <a:cubicBezTo>
                  <a:pt x="178" y="356"/>
                  <a:pt x="124" y="303"/>
                  <a:pt x="124" y="231"/>
                </a:cubicBezTo>
                <a:cubicBezTo>
                  <a:pt x="124" y="169"/>
                  <a:pt x="178" y="116"/>
                  <a:pt x="240" y="116"/>
                </a:cubicBezTo>
                <a:cubicBezTo>
                  <a:pt x="302" y="116"/>
                  <a:pt x="355" y="169"/>
                  <a:pt x="355" y="231"/>
                </a:cubicBezTo>
                <a:cubicBezTo>
                  <a:pt x="355" y="303"/>
                  <a:pt x="302" y="356"/>
                  <a:pt x="240" y="356"/>
                </a:cubicBezTo>
                <a:close/>
                <a:moveTo>
                  <a:pt x="266" y="213"/>
                </a:moveTo>
                <a:lnTo>
                  <a:pt x="266" y="213"/>
                </a:lnTo>
                <a:lnTo>
                  <a:pt x="266" y="222"/>
                </a:lnTo>
                <a:lnTo>
                  <a:pt x="266" y="231"/>
                </a:lnTo>
                <a:cubicBezTo>
                  <a:pt x="275" y="231"/>
                  <a:pt x="284" y="231"/>
                  <a:pt x="293" y="231"/>
                </a:cubicBezTo>
                <a:cubicBezTo>
                  <a:pt x="311" y="231"/>
                  <a:pt x="328" y="231"/>
                  <a:pt x="337" y="231"/>
                </a:cubicBezTo>
                <a:cubicBezTo>
                  <a:pt x="337" y="213"/>
                  <a:pt x="328" y="187"/>
                  <a:pt x="319" y="178"/>
                </a:cubicBezTo>
                <a:cubicBezTo>
                  <a:pt x="311" y="178"/>
                  <a:pt x="293" y="196"/>
                  <a:pt x="266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199" name="Freeform 78"/>
          <p:cNvSpPr>
            <a:spLocks noChangeArrowheads="1"/>
          </p:cNvSpPr>
          <p:nvPr/>
        </p:nvSpPr>
        <p:spPr bwMode="auto">
          <a:xfrm>
            <a:off x="7142163" y="1635125"/>
            <a:ext cx="260350" cy="257175"/>
          </a:xfrm>
          <a:custGeom>
            <a:avLst/>
            <a:gdLst>
              <a:gd name="T0" fmla="*/ 115228 w 479"/>
              <a:gd name="T1" fmla="*/ 92277 h 471"/>
              <a:gd name="T2" fmla="*/ 115228 w 479"/>
              <a:gd name="T3" fmla="*/ 92277 h 471"/>
              <a:gd name="T4" fmla="*/ 100553 w 479"/>
              <a:gd name="T5" fmla="*/ 77535 h 471"/>
              <a:gd name="T6" fmla="*/ 96204 w 479"/>
              <a:gd name="T7" fmla="*/ 77535 h 471"/>
              <a:gd name="T8" fmla="*/ 91313 w 479"/>
              <a:gd name="T9" fmla="*/ 87363 h 471"/>
              <a:gd name="T10" fmla="*/ 91313 w 479"/>
              <a:gd name="T11" fmla="*/ 102106 h 471"/>
              <a:gd name="T12" fmla="*/ 105444 w 479"/>
              <a:gd name="T13" fmla="*/ 116302 h 471"/>
              <a:gd name="T14" fmla="*/ 110336 w 479"/>
              <a:gd name="T15" fmla="*/ 116302 h 471"/>
              <a:gd name="T16" fmla="*/ 115228 w 479"/>
              <a:gd name="T17" fmla="*/ 92277 h 471"/>
              <a:gd name="T18" fmla="*/ 129360 w 479"/>
              <a:gd name="T19" fmla="*/ 0 h 471"/>
              <a:gd name="T20" fmla="*/ 129360 w 479"/>
              <a:gd name="T21" fmla="*/ 0 h 471"/>
              <a:gd name="T22" fmla="*/ 0 w 479"/>
              <a:gd name="T23" fmla="*/ 126130 h 471"/>
              <a:gd name="T24" fmla="*/ 129360 w 479"/>
              <a:gd name="T25" fmla="*/ 256629 h 471"/>
              <a:gd name="T26" fmla="*/ 259806 w 479"/>
              <a:gd name="T27" fmla="*/ 126130 h 471"/>
              <a:gd name="T28" fmla="*/ 129360 w 479"/>
              <a:gd name="T29" fmla="*/ 0 h 471"/>
              <a:gd name="T30" fmla="*/ 120120 w 479"/>
              <a:gd name="T31" fmla="*/ 184554 h 471"/>
              <a:gd name="T32" fmla="*/ 120120 w 479"/>
              <a:gd name="T33" fmla="*/ 184554 h 471"/>
              <a:gd name="T34" fmla="*/ 100553 w 479"/>
              <a:gd name="T35" fmla="*/ 188923 h 471"/>
              <a:gd name="T36" fmla="*/ 100553 w 479"/>
              <a:gd name="T37" fmla="*/ 188923 h 471"/>
              <a:gd name="T38" fmla="*/ 100553 w 479"/>
              <a:gd name="T39" fmla="*/ 188923 h 471"/>
              <a:gd name="T40" fmla="*/ 67397 w 479"/>
              <a:gd name="T41" fmla="*/ 164352 h 471"/>
              <a:gd name="T42" fmla="*/ 105444 w 479"/>
              <a:gd name="T43" fmla="*/ 135413 h 471"/>
              <a:gd name="T44" fmla="*/ 105444 w 479"/>
              <a:gd name="T45" fmla="*/ 135413 h 471"/>
              <a:gd name="T46" fmla="*/ 100553 w 479"/>
              <a:gd name="T47" fmla="*/ 126130 h 471"/>
              <a:gd name="T48" fmla="*/ 100553 w 479"/>
              <a:gd name="T49" fmla="*/ 126130 h 471"/>
              <a:gd name="T50" fmla="*/ 86421 w 479"/>
              <a:gd name="T51" fmla="*/ 121216 h 471"/>
              <a:gd name="T52" fmla="*/ 76637 w 479"/>
              <a:gd name="T53" fmla="*/ 97191 h 471"/>
              <a:gd name="T54" fmla="*/ 105444 w 479"/>
              <a:gd name="T55" fmla="*/ 68252 h 471"/>
              <a:gd name="T56" fmla="*/ 139143 w 479"/>
              <a:gd name="T57" fmla="*/ 68252 h 471"/>
              <a:gd name="T58" fmla="*/ 139143 w 479"/>
              <a:gd name="T59" fmla="*/ 68252 h 471"/>
              <a:gd name="T60" fmla="*/ 129360 w 479"/>
              <a:gd name="T61" fmla="*/ 73167 h 471"/>
              <a:gd name="T62" fmla="*/ 120120 w 479"/>
              <a:gd name="T63" fmla="*/ 73167 h 471"/>
              <a:gd name="T64" fmla="*/ 129360 w 479"/>
              <a:gd name="T65" fmla="*/ 97191 h 471"/>
              <a:gd name="T66" fmla="*/ 125011 w 479"/>
              <a:gd name="T67" fmla="*/ 116302 h 471"/>
              <a:gd name="T68" fmla="*/ 115228 w 479"/>
              <a:gd name="T69" fmla="*/ 126130 h 471"/>
              <a:gd name="T70" fmla="*/ 125011 w 479"/>
              <a:gd name="T71" fmla="*/ 131045 h 471"/>
              <a:gd name="T72" fmla="*/ 139143 w 479"/>
              <a:gd name="T73" fmla="*/ 155069 h 471"/>
              <a:gd name="T74" fmla="*/ 120120 w 479"/>
              <a:gd name="T75" fmla="*/ 184554 h 471"/>
              <a:gd name="T76" fmla="*/ 192409 w 479"/>
              <a:gd name="T77" fmla="*/ 126130 h 471"/>
              <a:gd name="T78" fmla="*/ 192409 w 479"/>
              <a:gd name="T79" fmla="*/ 126130 h 471"/>
              <a:gd name="T80" fmla="*/ 168494 w 479"/>
              <a:gd name="T81" fmla="*/ 126130 h 471"/>
              <a:gd name="T82" fmla="*/ 168494 w 479"/>
              <a:gd name="T83" fmla="*/ 150155 h 471"/>
              <a:gd name="T84" fmla="*/ 158167 w 479"/>
              <a:gd name="T85" fmla="*/ 150155 h 471"/>
              <a:gd name="T86" fmla="*/ 158167 w 479"/>
              <a:gd name="T87" fmla="*/ 126130 h 471"/>
              <a:gd name="T88" fmla="*/ 139143 w 479"/>
              <a:gd name="T89" fmla="*/ 126130 h 471"/>
              <a:gd name="T90" fmla="*/ 139143 w 479"/>
              <a:gd name="T91" fmla="*/ 116302 h 471"/>
              <a:gd name="T92" fmla="*/ 158167 w 479"/>
              <a:gd name="T93" fmla="*/ 116302 h 471"/>
              <a:gd name="T94" fmla="*/ 158167 w 479"/>
              <a:gd name="T95" fmla="*/ 92277 h 471"/>
              <a:gd name="T96" fmla="*/ 168494 w 479"/>
              <a:gd name="T97" fmla="*/ 92277 h 471"/>
              <a:gd name="T98" fmla="*/ 168494 w 479"/>
              <a:gd name="T99" fmla="*/ 116302 h 471"/>
              <a:gd name="T100" fmla="*/ 192409 w 479"/>
              <a:gd name="T101" fmla="*/ 116302 h 471"/>
              <a:gd name="T102" fmla="*/ 192409 w 479"/>
              <a:gd name="T103" fmla="*/ 126130 h 471"/>
              <a:gd name="T104" fmla="*/ 105444 w 479"/>
              <a:gd name="T105" fmla="*/ 145241 h 471"/>
              <a:gd name="T106" fmla="*/ 105444 w 479"/>
              <a:gd name="T107" fmla="*/ 145241 h 471"/>
              <a:gd name="T108" fmla="*/ 105444 w 479"/>
              <a:gd name="T109" fmla="*/ 145241 h 471"/>
              <a:gd name="T110" fmla="*/ 86421 w 479"/>
              <a:gd name="T111" fmla="*/ 150155 h 471"/>
              <a:gd name="T112" fmla="*/ 81529 w 479"/>
              <a:gd name="T113" fmla="*/ 164352 h 471"/>
              <a:gd name="T114" fmla="*/ 105444 w 479"/>
              <a:gd name="T115" fmla="*/ 179094 h 471"/>
              <a:gd name="T116" fmla="*/ 125011 w 479"/>
              <a:gd name="T117" fmla="*/ 159984 h 471"/>
              <a:gd name="T118" fmla="*/ 105444 w 479"/>
              <a:gd name="T119" fmla="*/ 145241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79" h="471">
                <a:moveTo>
                  <a:pt x="212" y="169"/>
                </a:moveTo>
                <a:lnTo>
                  <a:pt x="212" y="169"/>
                </a:lnTo>
                <a:cubicBezTo>
                  <a:pt x="212" y="142"/>
                  <a:pt x="203" y="142"/>
                  <a:pt x="185" y="142"/>
                </a:cubicBezTo>
                <a:cubicBezTo>
                  <a:pt x="185" y="142"/>
                  <a:pt x="185" y="142"/>
                  <a:pt x="177" y="142"/>
                </a:cubicBezTo>
                <a:cubicBezTo>
                  <a:pt x="177" y="142"/>
                  <a:pt x="168" y="151"/>
                  <a:pt x="168" y="160"/>
                </a:cubicBezTo>
                <a:cubicBezTo>
                  <a:pt x="159" y="160"/>
                  <a:pt x="159" y="169"/>
                  <a:pt x="168" y="187"/>
                </a:cubicBezTo>
                <a:cubicBezTo>
                  <a:pt x="168" y="195"/>
                  <a:pt x="185" y="213"/>
                  <a:pt x="194" y="213"/>
                </a:cubicBezTo>
                <a:cubicBezTo>
                  <a:pt x="194" y="213"/>
                  <a:pt x="194" y="213"/>
                  <a:pt x="203" y="213"/>
                </a:cubicBezTo>
                <a:cubicBezTo>
                  <a:pt x="212" y="204"/>
                  <a:pt x="221" y="187"/>
                  <a:pt x="212" y="169"/>
                </a:cubicBez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8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21" y="338"/>
                </a:moveTo>
                <a:lnTo>
                  <a:pt x="221" y="338"/>
                </a:lnTo>
                <a:cubicBezTo>
                  <a:pt x="212" y="346"/>
                  <a:pt x="194" y="346"/>
                  <a:pt x="185" y="346"/>
                </a:cubicBezTo>
                <a:cubicBezTo>
                  <a:pt x="177" y="346"/>
                  <a:pt x="124" y="346"/>
                  <a:pt x="124" y="301"/>
                </a:cubicBezTo>
                <a:cubicBezTo>
                  <a:pt x="124" y="257"/>
                  <a:pt x="177" y="248"/>
                  <a:pt x="194" y="248"/>
                </a:cubicBezTo>
                <a:cubicBezTo>
                  <a:pt x="185" y="240"/>
                  <a:pt x="185" y="231"/>
                  <a:pt x="185" y="231"/>
                </a:cubicBezTo>
                <a:cubicBezTo>
                  <a:pt x="177" y="231"/>
                  <a:pt x="168" y="222"/>
                  <a:pt x="159" y="222"/>
                </a:cubicBezTo>
                <a:cubicBezTo>
                  <a:pt x="141" y="213"/>
                  <a:pt x="141" y="195"/>
                  <a:pt x="141" y="178"/>
                </a:cubicBezTo>
                <a:cubicBezTo>
                  <a:pt x="141" y="125"/>
                  <a:pt x="194" y="125"/>
                  <a:pt x="194" y="125"/>
                </a:cubicBezTo>
                <a:cubicBezTo>
                  <a:pt x="256" y="125"/>
                  <a:pt x="256" y="125"/>
                  <a:pt x="256" y="125"/>
                </a:cubicBezTo>
                <a:cubicBezTo>
                  <a:pt x="256" y="134"/>
                  <a:pt x="238" y="134"/>
                  <a:pt x="238" y="134"/>
                </a:cubicBezTo>
                <a:cubicBezTo>
                  <a:pt x="230" y="134"/>
                  <a:pt x="230" y="134"/>
                  <a:pt x="221" y="134"/>
                </a:cubicBezTo>
                <a:cubicBezTo>
                  <a:pt x="238" y="142"/>
                  <a:pt x="238" y="160"/>
                  <a:pt x="238" y="178"/>
                </a:cubicBezTo>
                <a:cubicBezTo>
                  <a:pt x="238" y="195"/>
                  <a:pt x="230" y="204"/>
                  <a:pt x="230" y="213"/>
                </a:cubicBezTo>
                <a:cubicBezTo>
                  <a:pt x="221" y="222"/>
                  <a:pt x="212" y="222"/>
                  <a:pt x="212" y="231"/>
                </a:cubicBezTo>
                <a:cubicBezTo>
                  <a:pt x="212" y="231"/>
                  <a:pt x="221" y="240"/>
                  <a:pt x="230" y="240"/>
                </a:cubicBezTo>
                <a:cubicBezTo>
                  <a:pt x="238" y="248"/>
                  <a:pt x="256" y="266"/>
                  <a:pt x="256" y="284"/>
                </a:cubicBezTo>
                <a:cubicBezTo>
                  <a:pt x="256" y="310"/>
                  <a:pt x="247" y="328"/>
                  <a:pt x="221" y="338"/>
                </a:cubicBezTo>
                <a:close/>
                <a:moveTo>
                  <a:pt x="354" y="231"/>
                </a:moveTo>
                <a:lnTo>
                  <a:pt x="354" y="231"/>
                </a:lnTo>
                <a:cubicBezTo>
                  <a:pt x="310" y="231"/>
                  <a:pt x="310" y="231"/>
                  <a:pt x="310" y="231"/>
                </a:cubicBezTo>
                <a:cubicBezTo>
                  <a:pt x="310" y="275"/>
                  <a:pt x="310" y="275"/>
                  <a:pt x="310" y="275"/>
                </a:cubicBezTo>
                <a:cubicBezTo>
                  <a:pt x="291" y="275"/>
                  <a:pt x="291" y="275"/>
                  <a:pt x="291" y="275"/>
                </a:cubicBezTo>
                <a:cubicBezTo>
                  <a:pt x="291" y="231"/>
                  <a:pt x="291" y="231"/>
                  <a:pt x="291" y="231"/>
                </a:cubicBezTo>
                <a:cubicBezTo>
                  <a:pt x="256" y="231"/>
                  <a:pt x="256" y="231"/>
                  <a:pt x="256" y="231"/>
                </a:cubicBezTo>
                <a:cubicBezTo>
                  <a:pt x="256" y="213"/>
                  <a:pt x="256" y="213"/>
                  <a:pt x="256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169"/>
                  <a:pt x="291" y="169"/>
                  <a:pt x="291" y="169"/>
                </a:cubicBezTo>
                <a:cubicBezTo>
                  <a:pt x="310" y="169"/>
                  <a:pt x="310" y="169"/>
                  <a:pt x="310" y="169"/>
                </a:cubicBezTo>
                <a:cubicBezTo>
                  <a:pt x="310" y="213"/>
                  <a:pt x="310" y="213"/>
                  <a:pt x="310" y="213"/>
                </a:cubicBezTo>
                <a:cubicBezTo>
                  <a:pt x="354" y="213"/>
                  <a:pt x="354" y="213"/>
                  <a:pt x="354" y="213"/>
                </a:cubicBezTo>
                <a:lnTo>
                  <a:pt x="354" y="231"/>
                </a:lnTo>
                <a:close/>
                <a:moveTo>
                  <a:pt x="194" y="266"/>
                </a:moveTo>
                <a:lnTo>
                  <a:pt x="194" y="266"/>
                </a:lnTo>
                <a:cubicBezTo>
                  <a:pt x="177" y="266"/>
                  <a:pt x="168" y="266"/>
                  <a:pt x="159" y="275"/>
                </a:cubicBezTo>
                <a:cubicBezTo>
                  <a:pt x="159" y="284"/>
                  <a:pt x="150" y="293"/>
                  <a:pt x="150" y="301"/>
                </a:cubicBezTo>
                <a:cubicBezTo>
                  <a:pt x="150" y="319"/>
                  <a:pt x="168" y="328"/>
                  <a:pt x="194" y="328"/>
                </a:cubicBezTo>
                <a:cubicBezTo>
                  <a:pt x="221" y="319"/>
                  <a:pt x="230" y="310"/>
                  <a:pt x="230" y="293"/>
                </a:cubicBezTo>
                <a:cubicBezTo>
                  <a:pt x="230" y="275"/>
                  <a:pt x="212" y="266"/>
                  <a:pt x="194" y="2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0" name="Freeform 79"/>
          <p:cNvSpPr>
            <a:spLocks noChangeArrowheads="1"/>
          </p:cNvSpPr>
          <p:nvPr/>
        </p:nvSpPr>
        <p:spPr bwMode="auto">
          <a:xfrm>
            <a:off x="5529263" y="1635125"/>
            <a:ext cx="260350" cy="257175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6130 h 471"/>
              <a:gd name="T6" fmla="*/ 130447 w 479"/>
              <a:gd name="T7" fmla="*/ 256629 h 471"/>
              <a:gd name="T8" fmla="*/ 259806 w 479"/>
              <a:gd name="T9" fmla="*/ 126130 h 471"/>
              <a:gd name="T10" fmla="*/ 130447 w 479"/>
              <a:gd name="T11" fmla="*/ 0 h 471"/>
              <a:gd name="T12" fmla="*/ 159254 w 479"/>
              <a:gd name="T13" fmla="*/ 87363 h 471"/>
              <a:gd name="T14" fmla="*/ 159254 w 479"/>
              <a:gd name="T15" fmla="*/ 87363 h 471"/>
              <a:gd name="T16" fmla="*/ 139687 w 479"/>
              <a:gd name="T17" fmla="*/ 87363 h 471"/>
              <a:gd name="T18" fmla="*/ 135339 w 479"/>
              <a:gd name="T19" fmla="*/ 97191 h 471"/>
              <a:gd name="T20" fmla="*/ 135339 w 479"/>
              <a:gd name="T21" fmla="*/ 106474 h 471"/>
              <a:gd name="T22" fmla="*/ 159254 w 479"/>
              <a:gd name="T23" fmla="*/ 106474 h 471"/>
              <a:gd name="T24" fmla="*/ 159254 w 479"/>
              <a:gd name="T25" fmla="*/ 131045 h 471"/>
              <a:gd name="T26" fmla="*/ 135339 w 479"/>
              <a:gd name="T27" fmla="*/ 131045 h 471"/>
              <a:gd name="T28" fmla="*/ 135339 w 479"/>
              <a:gd name="T29" fmla="*/ 188923 h 471"/>
              <a:gd name="T30" fmla="*/ 115772 w 479"/>
              <a:gd name="T31" fmla="*/ 188923 h 471"/>
              <a:gd name="T32" fmla="*/ 115772 w 479"/>
              <a:gd name="T33" fmla="*/ 131045 h 471"/>
              <a:gd name="T34" fmla="*/ 91856 w 479"/>
              <a:gd name="T35" fmla="*/ 131045 h 471"/>
              <a:gd name="T36" fmla="*/ 91856 w 479"/>
              <a:gd name="T37" fmla="*/ 106474 h 471"/>
              <a:gd name="T38" fmla="*/ 115772 w 479"/>
              <a:gd name="T39" fmla="*/ 106474 h 471"/>
              <a:gd name="T40" fmla="*/ 115772 w 479"/>
              <a:gd name="T41" fmla="*/ 97191 h 471"/>
              <a:gd name="T42" fmla="*/ 139687 w 479"/>
              <a:gd name="T43" fmla="*/ 68252 h 471"/>
              <a:gd name="T44" fmla="*/ 159254 w 479"/>
              <a:gd name="T45" fmla="*/ 68252 h 471"/>
              <a:gd name="T46" fmla="*/ 159254 w 479"/>
              <a:gd name="T47" fmla="*/ 87363 h 47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93" y="160"/>
                </a:moveTo>
                <a:lnTo>
                  <a:pt x="293" y="160"/>
                </a:ln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49" y="169"/>
                  <a:pt x="249" y="178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49" y="240"/>
                  <a:pt x="249" y="240"/>
                  <a:pt x="249" y="240"/>
                </a:cubicBezTo>
                <a:cubicBezTo>
                  <a:pt x="249" y="346"/>
                  <a:pt x="249" y="346"/>
                  <a:pt x="249" y="346"/>
                </a:cubicBezTo>
                <a:cubicBezTo>
                  <a:pt x="213" y="346"/>
                  <a:pt x="213" y="346"/>
                  <a:pt x="213" y="346"/>
                </a:cubicBezTo>
                <a:cubicBezTo>
                  <a:pt x="213" y="240"/>
                  <a:pt x="213" y="240"/>
                  <a:pt x="213" y="240"/>
                </a:cubicBezTo>
                <a:cubicBezTo>
                  <a:pt x="169" y="240"/>
                  <a:pt x="169" y="240"/>
                  <a:pt x="169" y="240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213" y="195"/>
                  <a:pt x="213" y="195"/>
                  <a:pt x="213" y="195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51"/>
                  <a:pt x="230" y="125"/>
                  <a:pt x="257" y="125"/>
                </a:cubicBezTo>
                <a:cubicBezTo>
                  <a:pt x="293" y="125"/>
                  <a:pt x="293" y="125"/>
                  <a:pt x="293" y="125"/>
                </a:cubicBezTo>
                <a:lnTo>
                  <a:pt x="293" y="1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1" name="Freeform 80"/>
          <p:cNvSpPr>
            <a:spLocks noChangeArrowheads="1"/>
          </p:cNvSpPr>
          <p:nvPr/>
        </p:nvSpPr>
        <p:spPr bwMode="auto">
          <a:xfrm>
            <a:off x="7151688" y="2182813"/>
            <a:ext cx="241300" cy="236537"/>
          </a:xfrm>
          <a:custGeom>
            <a:avLst/>
            <a:gdLst>
              <a:gd name="T0" fmla="*/ 120107 w 444"/>
              <a:gd name="T1" fmla="*/ 0 h 435"/>
              <a:gd name="T2" fmla="*/ 120107 w 444"/>
              <a:gd name="T3" fmla="*/ 0 h 435"/>
              <a:gd name="T4" fmla="*/ 0 w 444"/>
              <a:gd name="T5" fmla="*/ 115278 h 435"/>
              <a:gd name="T6" fmla="*/ 33695 w 444"/>
              <a:gd name="T7" fmla="*/ 197386 h 435"/>
              <a:gd name="T8" fmla="*/ 105976 w 444"/>
              <a:gd name="T9" fmla="*/ 168023 h 435"/>
              <a:gd name="T10" fmla="*/ 188040 w 444"/>
              <a:gd name="T11" fmla="*/ 216418 h 435"/>
              <a:gd name="T12" fmla="*/ 240757 w 444"/>
              <a:gd name="T13" fmla="*/ 115278 h 435"/>
              <a:gd name="T14" fmla="*/ 120107 w 444"/>
              <a:gd name="T15" fmla="*/ 0 h 435"/>
              <a:gd name="T16" fmla="*/ 178258 w 444"/>
              <a:gd name="T17" fmla="*/ 158779 h 435"/>
              <a:gd name="T18" fmla="*/ 178258 w 444"/>
              <a:gd name="T19" fmla="*/ 158779 h 435"/>
              <a:gd name="T20" fmla="*/ 169019 w 444"/>
              <a:gd name="T21" fmla="*/ 163673 h 435"/>
              <a:gd name="T22" fmla="*/ 67390 w 444"/>
              <a:gd name="T23" fmla="*/ 148991 h 435"/>
              <a:gd name="T24" fmla="*/ 58151 w 444"/>
              <a:gd name="T25" fmla="*/ 144097 h 435"/>
              <a:gd name="T26" fmla="*/ 62499 w 444"/>
              <a:gd name="T27" fmla="*/ 134853 h 435"/>
              <a:gd name="T28" fmla="*/ 178258 w 444"/>
              <a:gd name="T29" fmla="*/ 148991 h 435"/>
              <a:gd name="T30" fmla="*/ 178258 w 444"/>
              <a:gd name="T31" fmla="*/ 158779 h 435"/>
              <a:gd name="T32" fmla="*/ 192931 w 444"/>
              <a:gd name="T33" fmla="*/ 125066 h 435"/>
              <a:gd name="T34" fmla="*/ 192931 w 444"/>
              <a:gd name="T35" fmla="*/ 125066 h 435"/>
              <a:gd name="T36" fmla="*/ 183149 w 444"/>
              <a:gd name="T37" fmla="*/ 129959 h 435"/>
              <a:gd name="T38" fmla="*/ 62499 w 444"/>
              <a:gd name="T39" fmla="*/ 115278 h 435"/>
              <a:gd name="T40" fmla="*/ 53260 w 444"/>
              <a:gd name="T41" fmla="*/ 110384 h 435"/>
              <a:gd name="T42" fmla="*/ 58151 w 444"/>
              <a:gd name="T43" fmla="*/ 96246 h 435"/>
              <a:gd name="T44" fmla="*/ 188040 w 444"/>
              <a:gd name="T45" fmla="*/ 115278 h 435"/>
              <a:gd name="T46" fmla="*/ 192931 w 444"/>
              <a:gd name="T47" fmla="*/ 125066 h 435"/>
              <a:gd name="T48" fmla="*/ 192931 w 444"/>
              <a:gd name="T49" fmla="*/ 91352 h 435"/>
              <a:gd name="T50" fmla="*/ 192931 w 444"/>
              <a:gd name="T51" fmla="*/ 91352 h 435"/>
              <a:gd name="T52" fmla="*/ 58151 w 444"/>
              <a:gd name="T53" fmla="*/ 76671 h 435"/>
              <a:gd name="T54" fmla="*/ 43477 w 444"/>
              <a:gd name="T55" fmla="*/ 71777 h 435"/>
              <a:gd name="T56" fmla="*/ 53260 w 444"/>
              <a:gd name="T57" fmla="*/ 57639 h 435"/>
              <a:gd name="T58" fmla="*/ 207061 w 444"/>
              <a:gd name="T59" fmla="*/ 71777 h 435"/>
              <a:gd name="T60" fmla="*/ 207061 w 444"/>
              <a:gd name="T61" fmla="*/ 86458 h 435"/>
              <a:gd name="T62" fmla="*/ 192931 w 444"/>
              <a:gd name="T63" fmla="*/ 91352 h 435"/>
              <a:gd name="T64" fmla="*/ 105976 w 444"/>
              <a:gd name="T65" fmla="*/ 202280 h 435"/>
              <a:gd name="T66" fmla="*/ 105976 w 444"/>
              <a:gd name="T67" fmla="*/ 202280 h 435"/>
              <a:gd name="T68" fmla="*/ 62499 w 444"/>
              <a:gd name="T69" fmla="*/ 221312 h 435"/>
              <a:gd name="T70" fmla="*/ 120107 w 444"/>
              <a:gd name="T71" fmla="*/ 235993 h 435"/>
              <a:gd name="T72" fmla="*/ 148910 w 444"/>
              <a:gd name="T73" fmla="*/ 231099 h 435"/>
              <a:gd name="T74" fmla="*/ 105976 w 444"/>
              <a:gd name="T75" fmla="*/ 202280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44" h="435">
                <a:moveTo>
                  <a:pt x="221" y="0"/>
                </a:moveTo>
                <a:lnTo>
                  <a:pt x="221" y="0"/>
                </a:lnTo>
                <a:cubicBezTo>
                  <a:pt x="98" y="0"/>
                  <a:pt x="0" y="97"/>
                  <a:pt x="0" y="212"/>
                </a:cubicBezTo>
                <a:cubicBezTo>
                  <a:pt x="0" y="274"/>
                  <a:pt x="27" y="319"/>
                  <a:pt x="62" y="363"/>
                </a:cubicBezTo>
                <a:cubicBezTo>
                  <a:pt x="89" y="328"/>
                  <a:pt x="142" y="309"/>
                  <a:pt x="195" y="309"/>
                </a:cubicBezTo>
                <a:cubicBezTo>
                  <a:pt x="258" y="309"/>
                  <a:pt x="319" y="345"/>
                  <a:pt x="346" y="398"/>
                </a:cubicBezTo>
                <a:cubicBezTo>
                  <a:pt x="408" y="354"/>
                  <a:pt x="443" y="292"/>
                  <a:pt x="443" y="212"/>
                </a:cubicBezTo>
                <a:cubicBezTo>
                  <a:pt x="443" y="97"/>
                  <a:pt x="346" y="0"/>
                  <a:pt x="221" y="0"/>
                </a:cubicBezTo>
                <a:close/>
                <a:moveTo>
                  <a:pt x="328" y="292"/>
                </a:moveTo>
                <a:lnTo>
                  <a:pt x="328" y="292"/>
                </a:lnTo>
                <a:cubicBezTo>
                  <a:pt x="328" y="301"/>
                  <a:pt x="319" y="301"/>
                  <a:pt x="311" y="301"/>
                </a:cubicBezTo>
                <a:cubicBezTo>
                  <a:pt x="258" y="265"/>
                  <a:pt x="195" y="256"/>
                  <a:pt x="124" y="274"/>
                </a:cubicBezTo>
                <a:cubicBezTo>
                  <a:pt x="115" y="284"/>
                  <a:pt x="107" y="274"/>
                  <a:pt x="107" y="265"/>
                </a:cubicBezTo>
                <a:cubicBezTo>
                  <a:pt x="107" y="256"/>
                  <a:pt x="107" y="256"/>
                  <a:pt x="115" y="248"/>
                </a:cubicBezTo>
                <a:cubicBezTo>
                  <a:pt x="195" y="230"/>
                  <a:pt x="266" y="239"/>
                  <a:pt x="328" y="274"/>
                </a:cubicBezTo>
                <a:cubicBezTo>
                  <a:pt x="328" y="284"/>
                  <a:pt x="337" y="284"/>
                  <a:pt x="328" y="292"/>
                </a:cubicBezTo>
                <a:close/>
                <a:moveTo>
                  <a:pt x="355" y="230"/>
                </a:moveTo>
                <a:lnTo>
                  <a:pt x="355" y="230"/>
                </a:lnTo>
                <a:cubicBezTo>
                  <a:pt x="355" y="239"/>
                  <a:pt x="337" y="239"/>
                  <a:pt x="337" y="239"/>
                </a:cubicBezTo>
                <a:cubicBezTo>
                  <a:pt x="274" y="203"/>
                  <a:pt x="186" y="194"/>
                  <a:pt x="115" y="212"/>
                </a:cubicBezTo>
                <a:cubicBezTo>
                  <a:pt x="107" y="212"/>
                  <a:pt x="98" y="212"/>
                  <a:pt x="98" y="203"/>
                </a:cubicBezTo>
                <a:cubicBezTo>
                  <a:pt x="98" y="194"/>
                  <a:pt x="98" y="186"/>
                  <a:pt x="107" y="177"/>
                </a:cubicBezTo>
                <a:cubicBezTo>
                  <a:pt x="186" y="159"/>
                  <a:pt x="283" y="168"/>
                  <a:pt x="346" y="212"/>
                </a:cubicBezTo>
                <a:cubicBezTo>
                  <a:pt x="355" y="212"/>
                  <a:pt x="364" y="221"/>
                  <a:pt x="355" y="230"/>
                </a:cubicBezTo>
                <a:close/>
                <a:moveTo>
                  <a:pt x="355" y="168"/>
                </a:moveTo>
                <a:lnTo>
                  <a:pt x="355" y="168"/>
                </a:lnTo>
                <a:cubicBezTo>
                  <a:pt x="293" y="124"/>
                  <a:pt x="177" y="124"/>
                  <a:pt x="107" y="141"/>
                </a:cubicBezTo>
                <a:cubicBezTo>
                  <a:pt x="98" y="150"/>
                  <a:pt x="89" y="141"/>
                  <a:pt x="80" y="132"/>
                </a:cubicBezTo>
                <a:cubicBezTo>
                  <a:pt x="80" y="115"/>
                  <a:pt x="89" y="106"/>
                  <a:pt x="98" y="106"/>
                </a:cubicBezTo>
                <a:cubicBezTo>
                  <a:pt x="168" y="79"/>
                  <a:pt x="302" y="88"/>
                  <a:pt x="381" y="132"/>
                </a:cubicBezTo>
                <a:cubicBezTo>
                  <a:pt x="390" y="141"/>
                  <a:pt x="390" y="150"/>
                  <a:pt x="381" y="159"/>
                </a:cubicBezTo>
                <a:cubicBezTo>
                  <a:pt x="381" y="168"/>
                  <a:pt x="364" y="177"/>
                  <a:pt x="355" y="168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60" y="372"/>
                  <a:pt x="133" y="381"/>
                  <a:pt x="115" y="407"/>
                </a:cubicBezTo>
                <a:cubicBezTo>
                  <a:pt x="151" y="425"/>
                  <a:pt x="186" y="434"/>
                  <a:pt x="221" y="434"/>
                </a:cubicBezTo>
                <a:cubicBezTo>
                  <a:pt x="239" y="434"/>
                  <a:pt x="258" y="434"/>
                  <a:pt x="274" y="425"/>
                </a:cubicBezTo>
                <a:cubicBezTo>
                  <a:pt x="258" y="390"/>
                  <a:pt x="230" y="372"/>
                  <a:pt x="195" y="3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2" name="Freeform 81"/>
          <p:cNvSpPr>
            <a:spLocks noChangeArrowheads="1"/>
          </p:cNvSpPr>
          <p:nvPr/>
        </p:nvSpPr>
        <p:spPr bwMode="auto">
          <a:xfrm>
            <a:off x="7680325" y="2173288"/>
            <a:ext cx="260350" cy="255587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5352 h 471"/>
              <a:gd name="T6" fmla="*/ 33699 w 479"/>
              <a:gd name="T7" fmla="*/ 212175 h 471"/>
              <a:gd name="T8" fmla="*/ 110880 w 479"/>
              <a:gd name="T9" fmla="*/ 183415 h 471"/>
              <a:gd name="T10" fmla="*/ 202192 w 479"/>
              <a:gd name="T11" fmla="*/ 236052 h 471"/>
              <a:gd name="T12" fmla="*/ 259806 w 479"/>
              <a:gd name="T13" fmla="*/ 125352 h 471"/>
              <a:gd name="T14" fmla="*/ 129903 w 479"/>
              <a:gd name="T15" fmla="*/ 0 h 471"/>
              <a:gd name="T16" fmla="*/ 192409 w 479"/>
              <a:gd name="T17" fmla="*/ 173647 h 471"/>
              <a:gd name="T18" fmla="*/ 192409 w 479"/>
              <a:gd name="T19" fmla="*/ 173647 h 471"/>
              <a:gd name="T20" fmla="*/ 183169 w 479"/>
              <a:gd name="T21" fmla="*/ 177988 h 471"/>
              <a:gd name="T22" fmla="*/ 72289 w 479"/>
              <a:gd name="T23" fmla="*/ 164422 h 471"/>
              <a:gd name="T24" fmla="*/ 62506 w 479"/>
              <a:gd name="T25" fmla="*/ 158996 h 471"/>
              <a:gd name="T26" fmla="*/ 67397 w 479"/>
              <a:gd name="T27" fmla="*/ 149228 h 471"/>
              <a:gd name="T28" fmla="*/ 192409 w 479"/>
              <a:gd name="T29" fmla="*/ 164422 h 471"/>
              <a:gd name="T30" fmla="*/ 192409 w 479"/>
              <a:gd name="T31" fmla="*/ 173647 h 471"/>
              <a:gd name="T32" fmla="*/ 207084 w 479"/>
              <a:gd name="T33" fmla="*/ 135119 h 471"/>
              <a:gd name="T34" fmla="*/ 207084 w 479"/>
              <a:gd name="T35" fmla="*/ 135119 h 471"/>
              <a:gd name="T36" fmla="*/ 197301 w 479"/>
              <a:gd name="T37" fmla="*/ 140003 h 471"/>
              <a:gd name="T38" fmla="*/ 67397 w 479"/>
              <a:gd name="T39" fmla="*/ 125352 h 471"/>
              <a:gd name="T40" fmla="*/ 57614 w 479"/>
              <a:gd name="T41" fmla="*/ 120468 h 471"/>
              <a:gd name="T42" fmla="*/ 62506 w 479"/>
              <a:gd name="T43" fmla="*/ 106359 h 471"/>
              <a:gd name="T44" fmla="*/ 207084 w 479"/>
              <a:gd name="T45" fmla="*/ 125352 h 471"/>
              <a:gd name="T46" fmla="*/ 207084 w 479"/>
              <a:gd name="T47" fmla="*/ 135119 h 471"/>
              <a:gd name="T48" fmla="*/ 211976 w 479"/>
              <a:gd name="T49" fmla="*/ 96591 h 471"/>
              <a:gd name="T50" fmla="*/ 211976 w 479"/>
              <a:gd name="T51" fmla="*/ 96591 h 471"/>
              <a:gd name="T52" fmla="*/ 62506 w 479"/>
              <a:gd name="T53" fmla="*/ 81940 h 471"/>
              <a:gd name="T54" fmla="*/ 47830 w 479"/>
              <a:gd name="T55" fmla="*/ 77599 h 471"/>
              <a:gd name="T56" fmla="*/ 57614 w 479"/>
              <a:gd name="T57" fmla="*/ 62947 h 471"/>
              <a:gd name="T58" fmla="*/ 221216 w 479"/>
              <a:gd name="T59" fmla="*/ 77599 h 471"/>
              <a:gd name="T60" fmla="*/ 226108 w 479"/>
              <a:gd name="T61" fmla="*/ 96591 h 471"/>
              <a:gd name="T62" fmla="*/ 211976 w 479"/>
              <a:gd name="T63" fmla="*/ 96591 h 471"/>
              <a:gd name="T64" fmla="*/ 110880 w 479"/>
              <a:gd name="T65" fmla="*/ 221943 h 471"/>
              <a:gd name="T66" fmla="*/ 110880 w 479"/>
              <a:gd name="T67" fmla="*/ 221943 h 471"/>
              <a:gd name="T68" fmla="*/ 67397 w 479"/>
              <a:gd name="T69" fmla="*/ 240936 h 471"/>
              <a:gd name="T70" fmla="*/ 129903 w 479"/>
              <a:gd name="T71" fmla="*/ 255044 h 471"/>
              <a:gd name="T72" fmla="*/ 163602 w 479"/>
              <a:gd name="T73" fmla="*/ 250703 h 471"/>
              <a:gd name="T74" fmla="*/ 110880 w 479"/>
              <a:gd name="T75" fmla="*/ 221943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293"/>
                  <a:pt x="27" y="347"/>
                  <a:pt x="62" y="391"/>
                </a:cubicBezTo>
                <a:cubicBezTo>
                  <a:pt x="97" y="356"/>
                  <a:pt x="150" y="338"/>
                  <a:pt x="204" y="338"/>
                </a:cubicBezTo>
                <a:cubicBezTo>
                  <a:pt x="284" y="338"/>
                  <a:pt x="346" y="373"/>
                  <a:pt x="372" y="435"/>
                </a:cubicBezTo>
                <a:cubicBezTo>
                  <a:pt x="434" y="391"/>
                  <a:pt x="478" y="320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354" y="320"/>
                </a:moveTo>
                <a:lnTo>
                  <a:pt x="354" y="320"/>
                </a:lnTo>
                <a:cubicBezTo>
                  <a:pt x="354" y="328"/>
                  <a:pt x="346" y="328"/>
                  <a:pt x="337" y="328"/>
                </a:cubicBezTo>
                <a:cubicBezTo>
                  <a:pt x="284" y="293"/>
                  <a:pt x="212" y="284"/>
                  <a:pt x="133" y="303"/>
                </a:cubicBezTo>
                <a:cubicBezTo>
                  <a:pt x="124" y="303"/>
                  <a:pt x="115" y="303"/>
                  <a:pt x="115" y="293"/>
                </a:cubicBezTo>
                <a:cubicBezTo>
                  <a:pt x="115" y="284"/>
                  <a:pt x="115" y="275"/>
                  <a:pt x="124" y="275"/>
                </a:cubicBezTo>
                <a:cubicBezTo>
                  <a:pt x="212" y="249"/>
                  <a:pt x="293" y="258"/>
                  <a:pt x="354" y="303"/>
                </a:cubicBezTo>
                <a:cubicBezTo>
                  <a:pt x="354" y="303"/>
                  <a:pt x="363" y="311"/>
                  <a:pt x="354" y="320"/>
                </a:cubicBezTo>
                <a:close/>
                <a:moveTo>
                  <a:pt x="381" y="249"/>
                </a:moveTo>
                <a:lnTo>
                  <a:pt x="381" y="249"/>
                </a:lnTo>
                <a:cubicBezTo>
                  <a:pt x="381" y="258"/>
                  <a:pt x="372" y="267"/>
                  <a:pt x="363" y="258"/>
                </a:cubicBezTo>
                <a:cubicBezTo>
                  <a:pt x="301" y="222"/>
                  <a:pt x="204" y="205"/>
                  <a:pt x="124" y="231"/>
                </a:cubicBezTo>
                <a:cubicBezTo>
                  <a:pt x="115" y="231"/>
                  <a:pt x="106" y="231"/>
                  <a:pt x="106" y="222"/>
                </a:cubicBezTo>
                <a:cubicBezTo>
                  <a:pt x="97" y="205"/>
                  <a:pt x="106" y="196"/>
                  <a:pt x="115" y="196"/>
                </a:cubicBezTo>
                <a:cubicBezTo>
                  <a:pt x="204" y="169"/>
                  <a:pt x="310" y="187"/>
                  <a:pt x="381" y="231"/>
                </a:cubicBezTo>
                <a:cubicBezTo>
                  <a:pt x="390" y="231"/>
                  <a:pt x="390" y="240"/>
                  <a:pt x="381" y="249"/>
                </a:cubicBezTo>
                <a:close/>
                <a:moveTo>
                  <a:pt x="390" y="178"/>
                </a:moveTo>
                <a:lnTo>
                  <a:pt x="390" y="178"/>
                </a:lnTo>
                <a:cubicBezTo>
                  <a:pt x="310" y="134"/>
                  <a:pt x="186" y="134"/>
                  <a:pt x="115" y="151"/>
                </a:cubicBezTo>
                <a:cubicBezTo>
                  <a:pt x="106" y="160"/>
                  <a:pt x="88" y="151"/>
                  <a:pt x="88" y="143"/>
                </a:cubicBezTo>
                <a:cubicBezTo>
                  <a:pt x="80" y="125"/>
                  <a:pt x="88" y="116"/>
                  <a:pt x="106" y="116"/>
                </a:cubicBezTo>
                <a:cubicBezTo>
                  <a:pt x="186" y="90"/>
                  <a:pt x="319" y="90"/>
                  <a:pt x="407" y="143"/>
                </a:cubicBezTo>
                <a:cubicBezTo>
                  <a:pt x="416" y="151"/>
                  <a:pt x="425" y="160"/>
                  <a:pt x="416" y="178"/>
                </a:cubicBezTo>
                <a:cubicBezTo>
                  <a:pt x="407" y="187"/>
                  <a:pt x="399" y="187"/>
                  <a:pt x="390" y="178"/>
                </a:cubicBezTo>
                <a:close/>
                <a:moveTo>
                  <a:pt x="204" y="409"/>
                </a:moveTo>
                <a:lnTo>
                  <a:pt x="204" y="409"/>
                </a:lnTo>
                <a:cubicBezTo>
                  <a:pt x="177" y="409"/>
                  <a:pt x="141" y="417"/>
                  <a:pt x="124" y="444"/>
                </a:cubicBezTo>
                <a:cubicBezTo>
                  <a:pt x="159" y="462"/>
                  <a:pt x="194" y="470"/>
                  <a:pt x="239" y="470"/>
                </a:cubicBezTo>
                <a:cubicBezTo>
                  <a:pt x="257" y="470"/>
                  <a:pt x="284" y="470"/>
                  <a:pt x="301" y="462"/>
                </a:cubicBezTo>
                <a:cubicBezTo>
                  <a:pt x="284" y="426"/>
                  <a:pt x="248" y="409"/>
                  <a:pt x="204" y="40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3" name="Freeform 82"/>
          <p:cNvSpPr>
            <a:spLocks noChangeArrowheads="1"/>
          </p:cNvSpPr>
          <p:nvPr/>
        </p:nvSpPr>
        <p:spPr bwMode="auto">
          <a:xfrm>
            <a:off x="5005388" y="2720975"/>
            <a:ext cx="231775" cy="236538"/>
          </a:xfrm>
          <a:custGeom>
            <a:avLst/>
            <a:gdLst>
              <a:gd name="T0" fmla="*/ 206748 w 426"/>
              <a:gd name="T1" fmla="*/ 48395 h 435"/>
              <a:gd name="T2" fmla="*/ 206748 w 426"/>
              <a:gd name="T3" fmla="*/ 48395 h 435"/>
              <a:gd name="T4" fmla="*/ 211644 w 426"/>
              <a:gd name="T5" fmla="*/ 72321 h 435"/>
              <a:gd name="T6" fmla="*/ 182808 w 426"/>
              <a:gd name="T7" fmla="*/ 129960 h 435"/>
              <a:gd name="T8" fmla="*/ 100653 w 426"/>
              <a:gd name="T9" fmla="*/ 154429 h 435"/>
              <a:gd name="T10" fmla="*/ 90860 w 426"/>
              <a:gd name="T11" fmla="*/ 154429 h 435"/>
              <a:gd name="T12" fmla="*/ 76714 w 426"/>
              <a:gd name="T13" fmla="*/ 163673 h 435"/>
              <a:gd name="T14" fmla="*/ 66921 w 426"/>
              <a:gd name="T15" fmla="*/ 207175 h 435"/>
              <a:gd name="T16" fmla="*/ 57672 w 426"/>
              <a:gd name="T17" fmla="*/ 216962 h 435"/>
              <a:gd name="T18" fmla="*/ 38085 w 426"/>
              <a:gd name="T19" fmla="*/ 216962 h 435"/>
              <a:gd name="T20" fmla="*/ 33188 w 426"/>
              <a:gd name="T21" fmla="*/ 221856 h 435"/>
              <a:gd name="T22" fmla="*/ 42982 w 426"/>
              <a:gd name="T23" fmla="*/ 235994 h 435"/>
              <a:gd name="T24" fmla="*/ 71818 w 426"/>
              <a:gd name="T25" fmla="*/ 235994 h 435"/>
              <a:gd name="T26" fmla="*/ 86508 w 426"/>
              <a:gd name="T27" fmla="*/ 221856 h 435"/>
              <a:gd name="T28" fmla="*/ 95757 w 426"/>
              <a:gd name="T29" fmla="*/ 178355 h 435"/>
              <a:gd name="T30" fmla="*/ 110447 w 426"/>
              <a:gd name="T31" fmla="*/ 168567 h 435"/>
              <a:gd name="T32" fmla="*/ 119696 w 426"/>
              <a:gd name="T33" fmla="*/ 168567 h 435"/>
              <a:gd name="T34" fmla="*/ 202395 w 426"/>
              <a:gd name="T35" fmla="*/ 149536 h 435"/>
              <a:gd name="T36" fmla="*/ 231231 w 426"/>
              <a:gd name="T37" fmla="*/ 91353 h 435"/>
              <a:gd name="T38" fmla="*/ 226334 w 426"/>
              <a:gd name="T39" fmla="*/ 67427 h 435"/>
              <a:gd name="T40" fmla="*/ 211644 w 426"/>
              <a:gd name="T41" fmla="*/ 48395 h 435"/>
              <a:gd name="T42" fmla="*/ 206748 w 426"/>
              <a:gd name="T43" fmla="*/ 48395 h 435"/>
              <a:gd name="T44" fmla="*/ 52775 w 426"/>
              <a:gd name="T45" fmla="*/ 188143 h 435"/>
              <a:gd name="T46" fmla="*/ 52775 w 426"/>
              <a:gd name="T47" fmla="*/ 188143 h 435"/>
              <a:gd name="T48" fmla="*/ 62024 w 426"/>
              <a:gd name="T49" fmla="*/ 144642 h 435"/>
              <a:gd name="T50" fmla="*/ 76714 w 426"/>
              <a:gd name="T51" fmla="*/ 134854 h 435"/>
              <a:gd name="T52" fmla="*/ 81611 w 426"/>
              <a:gd name="T53" fmla="*/ 134854 h 435"/>
              <a:gd name="T54" fmla="*/ 163766 w 426"/>
              <a:gd name="T55" fmla="*/ 110384 h 435"/>
              <a:gd name="T56" fmla="*/ 197498 w 426"/>
              <a:gd name="T57" fmla="*/ 57639 h 435"/>
              <a:gd name="T58" fmla="*/ 187705 w 426"/>
              <a:gd name="T59" fmla="*/ 28820 h 435"/>
              <a:gd name="T60" fmla="*/ 173015 w 426"/>
              <a:gd name="T61" fmla="*/ 14682 h 435"/>
              <a:gd name="T62" fmla="*/ 148532 w 426"/>
              <a:gd name="T63" fmla="*/ 4894 h 435"/>
              <a:gd name="T64" fmla="*/ 115343 w 426"/>
              <a:gd name="T65" fmla="*/ 0 h 435"/>
              <a:gd name="T66" fmla="*/ 52775 w 426"/>
              <a:gd name="T67" fmla="*/ 0 h 435"/>
              <a:gd name="T68" fmla="*/ 38085 w 426"/>
              <a:gd name="T69" fmla="*/ 14682 h 435"/>
              <a:gd name="T70" fmla="*/ 0 w 426"/>
              <a:gd name="T71" fmla="*/ 188143 h 435"/>
              <a:gd name="T72" fmla="*/ 9249 w 426"/>
              <a:gd name="T73" fmla="*/ 197387 h 435"/>
              <a:gd name="T74" fmla="*/ 38085 w 426"/>
              <a:gd name="T75" fmla="*/ 197387 h 435"/>
              <a:gd name="T76" fmla="*/ 52775 w 426"/>
              <a:gd name="T77" fmla="*/ 188143 h 435"/>
              <a:gd name="T78" fmla="*/ 76714 w 426"/>
              <a:gd name="T79" fmla="*/ 86459 h 435"/>
              <a:gd name="T80" fmla="*/ 76714 w 426"/>
              <a:gd name="T81" fmla="*/ 86459 h 435"/>
              <a:gd name="T82" fmla="*/ 81611 w 426"/>
              <a:gd name="T83" fmla="*/ 48395 h 435"/>
              <a:gd name="T84" fmla="*/ 95757 w 426"/>
              <a:gd name="T85" fmla="*/ 38607 h 435"/>
              <a:gd name="T86" fmla="*/ 105550 w 426"/>
              <a:gd name="T87" fmla="*/ 38607 h 435"/>
              <a:gd name="T88" fmla="*/ 129489 w 426"/>
              <a:gd name="T89" fmla="*/ 43501 h 435"/>
              <a:gd name="T90" fmla="*/ 139827 w 426"/>
              <a:gd name="T91" fmla="*/ 62533 h 435"/>
              <a:gd name="T92" fmla="*/ 124593 w 426"/>
              <a:gd name="T93" fmla="*/ 86459 h 435"/>
              <a:gd name="T94" fmla="*/ 90860 w 426"/>
              <a:gd name="T95" fmla="*/ 96790 h 435"/>
              <a:gd name="T96" fmla="*/ 81611 w 426"/>
              <a:gd name="T97" fmla="*/ 96790 h 435"/>
              <a:gd name="T98" fmla="*/ 76714 w 426"/>
              <a:gd name="T99" fmla="*/ 86459 h 43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26" h="435">
                <a:moveTo>
                  <a:pt x="380" y="89"/>
                </a:moveTo>
                <a:lnTo>
                  <a:pt x="380" y="89"/>
                </a:lnTo>
                <a:cubicBezTo>
                  <a:pt x="389" y="97"/>
                  <a:pt x="389" y="115"/>
                  <a:pt x="389" y="133"/>
                </a:cubicBezTo>
                <a:cubicBezTo>
                  <a:pt x="389" y="178"/>
                  <a:pt x="372" y="213"/>
                  <a:pt x="336" y="239"/>
                </a:cubicBezTo>
                <a:cubicBezTo>
                  <a:pt x="301" y="266"/>
                  <a:pt x="248" y="284"/>
                  <a:pt x="185" y="284"/>
                </a:cubicBezTo>
                <a:cubicBezTo>
                  <a:pt x="167" y="284"/>
                  <a:pt x="167" y="284"/>
                  <a:pt x="167" y="284"/>
                </a:cubicBezTo>
                <a:cubicBezTo>
                  <a:pt x="159" y="284"/>
                  <a:pt x="150" y="293"/>
                  <a:pt x="141" y="301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3" y="390"/>
                  <a:pt x="114" y="399"/>
                  <a:pt x="106" y="399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61" y="408"/>
                  <a:pt x="61" y="408"/>
                  <a:pt x="61" y="408"/>
                </a:cubicBezTo>
                <a:cubicBezTo>
                  <a:pt x="61" y="416"/>
                  <a:pt x="70" y="434"/>
                  <a:pt x="79" y="434"/>
                </a:cubicBezTo>
                <a:cubicBezTo>
                  <a:pt x="132" y="434"/>
                  <a:pt x="132" y="434"/>
                  <a:pt x="132" y="434"/>
                </a:cubicBezTo>
                <a:cubicBezTo>
                  <a:pt x="150" y="434"/>
                  <a:pt x="159" y="416"/>
                  <a:pt x="159" y="408"/>
                </a:cubicBezTo>
                <a:cubicBezTo>
                  <a:pt x="176" y="328"/>
                  <a:pt x="176" y="328"/>
                  <a:pt x="176" y="328"/>
                </a:cubicBezTo>
                <a:cubicBezTo>
                  <a:pt x="185" y="319"/>
                  <a:pt x="194" y="310"/>
                  <a:pt x="203" y="310"/>
                </a:cubicBezTo>
                <a:cubicBezTo>
                  <a:pt x="220" y="310"/>
                  <a:pt x="220" y="310"/>
                  <a:pt x="220" y="310"/>
                </a:cubicBezTo>
                <a:cubicBezTo>
                  <a:pt x="283" y="310"/>
                  <a:pt x="336" y="301"/>
                  <a:pt x="372" y="275"/>
                </a:cubicBezTo>
                <a:cubicBezTo>
                  <a:pt x="407" y="248"/>
                  <a:pt x="425" y="213"/>
                  <a:pt x="425" y="168"/>
                </a:cubicBezTo>
                <a:cubicBezTo>
                  <a:pt x="425" y="150"/>
                  <a:pt x="425" y="133"/>
                  <a:pt x="416" y="124"/>
                </a:cubicBezTo>
                <a:cubicBezTo>
                  <a:pt x="407" y="106"/>
                  <a:pt x="398" y="97"/>
                  <a:pt x="389" y="89"/>
                </a:cubicBezTo>
                <a:cubicBezTo>
                  <a:pt x="380" y="89"/>
                  <a:pt x="380" y="89"/>
                  <a:pt x="380" y="89"/>
                </a:cubicBezTo>
                <a:close/>
                <a:moveTo>
                  <a:pt x="97" y="346"/>
                </a:moveTo>
                <a:lnTo>
                  <a:pt x="97" y="346"/>
                </a:lnTo>
                <a:cubicBezTo>
                  <a:pt x="114" y="266"/>
                  <a:pt x="114" y="266"/>
                  <a:pt x="114" y="266"/>
                </a:cubicBezTo>
                <a:cubicBezTo>
                  <a:pt x="114" y="257"/>
                  <a:pt x="123" y="248"/>
                  <a:pt x="141" y="248"/>
                </a:cubicBezTo>
                <a:cubicBezTo>
                  <a:pt x="150" y="248"/>
                  <a:pt x="150" y="248"/>
                  <a:pt x="150" y="248"/>
                </a:cubicBezTo>
                <a:cubicBezTo>
                  <a:pt x="220" y="248"/>
                  <a:pt x="265" y="231"/>
                  <a:pt x="301" y="203"/>
                </a:cubicBezTo>
                <a:cubicBezTo>
                  <a:pt x="345" y="178"/>
                  <a:pt x="363" y="142"/>
                  <a:pt x="363" y="106"/>
                </a:cubicBezTo>
                <a:cubicBezTo>
                  <a:pt x="363" y="80"/>
                  <a:pt x="354" y="71"/>
                  <a:pt x="345" y="53"/>
                </a:cubicBezTo>
                <a:cubicBezTo>
                  <a:pt x="345" y="44"/>
                  <a:pt x="336" y="36"/>
                  <a:pt x="318" y="27"/>
                </a:cubicBezTo>
                <a:cubicBezTo>
                  <a:pt x="310" y="18"/>
                  <a:pt x="292" y="9"/>
                  <a:pt x="273" y="9"/>
                </a:cubicBezTo>
                <a:cubicBezTo>
                  <a:pt x="257" y="9"/>
                  <a:pt x="238" y="0"/>
                  <a:pt x="212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88" y="0"/>
                  <a:pt x="79" y="9"/>
                  <a:pt x="70" y="27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54"/>
                  <a:pt x="0" y="363"/>
                  <a:pt x="17" y="363"/>
                </a:cubicBezTo>
                <a:cubicBezTo>
                  <a:pt x="70" y="363"/>
                  <a:pt x="70" y="363"/>
                  <a:pt x="70" y="363"/>
                </a:cubicBezTo>
                <a:cubicBezTo>
                  <a:pt x="79" y="363"/>
                  <a:pt x="88" y="354"/>
                  <a:pt x="97" y="346"/>
                </a:cubicBezTo>
                <a:close/>
                <a:moveTo>
                  <a:pt x="141" y="159"/>
                </a:moveTo>
                <a:lnTo>
                  <a:pt x="141" y="159"/>
                </a:lnTo>
                <a:cubicBezTo>
                  <a:pt x="150" y="89"/>
                  <a:pt x="150" y="89"/>
                  <a:pt x="150" y="89"/>
                </a:cubicBezTo>
                <a:cubicBezTo>
                  <a:pt x="159" y="80"/>
                  <a:pt x="167" y="71"/>
                  <a:pt x="176" y="71"/>
                </a:cubicBezTo>
                <a:cubicBezTo>
                  <a:pt x="194" y="71"/>
                  <a:pt x="194" y="71"/>
                  <a:pt x="194" y="71"/>
                </a:cubicBezTo>
                <a:cubicBezTo>
                  <a:pt x="220" y="71"/>
                  <a:pt x="229" y="71"/>
                  <a:pt x="238" y="80"/>
                </a:cubicBezTo>
                <a:cubicBezTo>
                  <a:pt x="257" y="89"/>
                  <a:pt x="257" y="97"/>
                  <a:pt x="257" y="115"/>
                </a:cubicBezTo>
                <a:cubicBezTo>
                  <a:pt x="257" y="133"/>
                  <a:pt x="248" y="150"/>
                  <a:pt x="229" y="159"/>
                </a:cubicBezTo>
                <a:cubicBezTo>
                  <a:pt x="220" y="168"/>
                  <a:pt x="194" y="178"/>
                  <a:pt x="167" y="178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1" y="178"/>
                  <a:pt x="132" y="168"/>
                  <a:pt x="141" y="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4" name="Freeform 83"/>
          <p:cNvSpPr>
            <a:spLocks noChangeArrowheads="1"/>
          </p:cNvSpPr>
          <p:nvPr/>
        </p:nvSpPr>
        <p:spPr bwMode="auto">
          <a:xfrm>
            <a:off x="6061075" y="2778125"/>
            <a:ext cx="269875" cy="122238"/>
          </a:xfrm>
          <a:custGeom>
            <a:avLst/>
            <a:gdLst>
              <a:gd name="T0" fmla="*/ 9231 w 497"/>
              <a:gd name="T1" fmla="*/ 106890 h 223"/>
              <a:gd name="T2" fmla="*/ 9231 w 497"/>
              <a:gd name="T3" fmla="*/ 106890 h 223"/>
              <a:gd name="T4" fmla="*/ 14118 w 497"/>
              <a:gd name="T5" fmla="*/ 87704 h 223"/>
              <a:gd name="T6" fmla="*/ 9231 w 497"/>
              <a:gd name="T7" fmla="*/ 68519 h 223"/>
              <a:gd name="T8" fmla="*/ 4887 w 497"/>
              <a:gd name="T9" fmla="*/ 68519 h 223"/>
              <a:gd name="T10" fmla="*/ 4887 w 497"/>
              <a:gd name="T11" fmla="*/ 68519 h 223"/>
              <a:gd name="T12" fmla="*/ 0 w 497"/>
              <a:gd name="T13" fmla="*/ 87704 h 223"/>
              <a:gd name="T14" fmla="*/ 4887 w 497"/>
              <a:gd name="T15" fmla="*/ 106890 h 223"/>
              <a:gd name="T16" fmla="*/ 4887 w 497"/>
              <a:gd name="T17" fmla="*/ 106890 h 223"/>
              <a:gd name="T18" fmla="*/ 9231 w 497"/>
              <a:gd name="T19" fmla="*/ 106890 h 223"/>
              <a:gd name="T20" fmla="*/ 38011 w 497"/>
              <a:gd name="T21" fmla="*/ 116756 h 223"/>
              <a:gd name="T22" fmla="*/ 38011 w 497"/>
              <a:gd name="T23" fmla="*/ 116756 h 223"/>
              <a:gd name="T24" fmla="*/ 38011 w 497"/>
              <a:gd name="T25" fmla="*/ 87704 h 223"/>
              <a:gd name="T26" fmla="*/ 38011 w 497"/>
              <a:gd name="T27" fmla="*/ 43852 h 223"/>
              <a:gd name="T28" fmla="*/ 33666 w 497"/>
              <a:gd name="T29" fmla="*/ 39467 h 223"/>
              <a:gd name="T30" fmla="*/ 28779 w 497"/>
              <a:gd name="T31" fmla="*/ 43852 h 223"/>
              <a:gd name="T32" fmla="*/ 28779 w 497"/>
              <a:gd name="T33" fmla="*/ 87704 h 223"/>
              <a:gd name="T34" fmla="*/ 28779 w 497"/>
              <a:gd name="T35" fmla="*/ 116756 h 223"/>
              <a:gd name="T36" fmla="*/ 33666 w 497"/>
              <a:gd name="T37" fmla="*/ 121690 h 223"/>
              <a:gd name="T38" fmla="*/ 38011 w 497"/>
              <a:gd name="T39" fmla="*/ 116756 h 223"/>
              <a:gd name="T40" fmla="*/ 62446 w 497"/>
              <a:gd name="T41" fmla="*/ 116756 h 223"/>
              <a:gd name="T42" fmla="*/ 62446 w 497"/>
              <a:gd name="T43" fmla="*/ 116756 h 223"/>
              <a:gd name="T44" fmla="*/ 66790 w 497"/>
              <a:gd name="T45" fmla="*/ 87704 h 223"/>
              <a:gd name="T46" fmla="*/ 62446 w 497"/>
              <a:gd name="T47" fmla="*/ 29052 h 223"/>
              <a:gd name="T48" fmla="*/ 62446 w 497"/>
              <a:gd name="T49" fmla="*/ 24119 h 223"/>
              <a:gd name="T50" fmla="*/ 58102 w 497"/>
              <a:gd name="T51" fmla="*/ 29052 h 223"/>
              <a:gd name="T52" fmla="*/ 52672 w 497"/>
              <a:gd name="T53" fmla="*/ 87704 h 223"/>
              <a:gd name="T54" fmla="*/ 58102 w 497"/>
              <a:gd name="T55" fmla="*/ 116756 h 223"/>
              <a:gd name="T56" fmla="*/ 62446 w 497"/>
              <a:gd name="T57" fmla="*/ 121690 h 223"/>
              <a:gd name="T58" fmla="*/ 62446 w 497"/>
              <a:gd name="T59" fmla="*/ 116756 h 223"/>
              <a:gd name="T60" fmla="*/ 91225 w 497"/>
              <a:gd name="T61" fmla="*/ 116756 h 223"/>
              <a:gd name="T62" fmla="*/ 91225 w 497"/>
              <a:gd name="T63" fmla="*/ 116756 h 223"/>
              <a:gd name="T64" fmla="*/ 96112 w 497"/>
              <a:gd name="T65" fmla="*/ 87704 h 223"/>
              <a:gd name="T66" fmla="*/ 91225 w 497"/>
              <a:gd name="T67" fmla="*/ 29052 h 223"/>
              <a:gd name="T68" fmla="*/ 86881 w 497"/>
              <a:gd name="T69" fmla="*/ 24119 h 223"/>
              <a:gd name="T70" fmla="*/ 81994 w 497"/>
              <a:gd name="T71" fmla="*/ 29052 h 223"/>
              <a:gd name="T72" fmla="*/ 81994 w 497"/>
              <a:gd name="T73" fmla="*/ 87704 h 223"/>
              <a:gd name="T74" fmla="*/ 81994 w 497"/>
              <a:gd name="T75" fmla="*/ 116756 h 223"/>
              <a:gd name="T76" fmla="*/ 86881 w 497"/>
              <a:gd name="T77" fmla="*/ 121690 h 223"/>
              <a:gd name="T78" fmla="*/ 91225 w 497"/>
              <a:gd name="T79" fmla="*/ 116756 h 223"/>
              <a:gd name="T80" fmla="*/ 120005 w 497"/>
              <a:gd name="T81" fmla="*/ 116756 h 223"/>
              <a:gd name="T82" fmla="*/ 120005 w 497"/>
              <a:gd name="T83" fmla="*/ 116756 h 223"/>
              <a:gd name="T84" fmla="*/ 120005 w 497"/>
              <a:gd name="T85" fmla="*/ 87704 h 223"/>
              <a:gd name="T86" fmla="*/ 120005 w 497"/>
              <a:gd name="T87" fmla="*/ 19733 h 223"/>
              <a:gd name="T88" fmla="*/ 115661 w 497"/>
              <a:gd name="T89" fmla="*/ 14800 h 223"/>
              <a:gd name="T90" fmla="*/ 110774 w 497"/>
              <a:gd name="T91" fmla="*/ 19733 h 223"/>
              <a:gd name="T92" fmla="*/ 105887 w 497"/>
              <a:gd name="T93" fmla="*/ 87704 h 223"/>
              <a:gd name="T94" fmla="*/ 110774 w 497"/>
              <a:gd name="T95" fmla="*/ 116756 h 223"/>
              <a:gd name="T96" fmla="*/ 115661 w 497"/>
              <a:gd name="T97" fmla="*/ 121690 h 223"/>
              <a:gd name="T98" fmla="*/ 120005 w 497"/>
              <a:gd name="T99" fmla="*/ 116756 h 223"/>
              <a:gd name="T100" fmla="*/ 139553 w 497"/>
              <a:gd name="T101" fmla="*/ 121690 h 223"/>
              <a:gd name="T102" fmla="*/ 139553 w 497"/>
              <a:gd name="T103" fmla="*/ 121690 h 223"/>
              <a:gd name="T104" fmla="*/ 235665 w 497"/>
              <a:gd name="T105" fmla="*/ 121690 h 223"/>
              <a:gd name="T106" fmla="*/ 269332 w 497"/>
              <a:gd name="T107" fmla="*/ 87704 h 223"/>
              <a:gd name="T108" fmla="*/ 235665 w 497"/>
              <a:gd name="T109" fmla="*/ 53171 h 223"/>
              <a:gd name="T110" fmla="*/ 221004 w 497"/>
              <a:gd name="T111" fmla="*/ 53171 h 223"/>
              <a:gd name="T112" fmla="*/ 158558 w 497"/>
              <a:gd name="T113" fmla="*/ 0 h 223"/>
              <a:gd name="T114" fmla="*/ 139553 w 497"/>
              <a:gd name="T115" fmla="*/ 4933 h 223"/>
              <a:gd name="T116" fmla="*/ 134666 w 497"/>
              <a:gd name="T117" fmla="*/ 9867 h 223"/>
              <a:gd name="T118" fmla="*/ 134666 w 497"/>
              <a:gd name="T119" fmla="*/ 116756 h 223"/>
              <a:gd name="T120" fmla="*/ 139553 w 497"/>
              <a:gd name="T121" fmla="*/ 121690 h 2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97" h="223">
                <a:moveTo>
                  <a:pt x="17" y="195"/>
                </a:moveTo>
                <a:lnTo>
                  <a:pt x="17" y="195"/>
                </a:lnTo>
                <a:cubicBezTo>
                  <a:pt x="26" y="160"/>
                  <a:pt x="26" y="160"/>
                  <a:pt x="26" y="160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5"/>
                  <a:pt x="17" y="125"/>
                  <a:pt x="9" y="125"/>
                </a:cubicBezTo>
                <a:cubicBezTo>
                  <a:pt x="0" y="160"/>
                  <a:pt x="0" y="160"/>
                  <a:pt x="0" y="160"/>
                </a:cubicBezTo>
                <a:cubicBezTo>
                  <a:pt x="9" y="195"/>
                  <a:pt x="9" y="195"/>
                  <a:pt x="9" y="195"/>
                </a:cubicBezTo>
                <a:cubicBezTo>
                  <a:pt x="17" y="195"/>
                  <a:pt x="17" y="195"/>
                  <a:pt x="17" y="195"/>
                </a:cubicBezTo>
                <a:close/>
                <a:moveTo>
                  <a:pt x="70" y="213"/>
                </a:moveTo>
                <a:lnTo>
                  <a:pt x="70" y="213"/>
                </a:lnTo>
                <a:cubicBezTo>
                  <a:pt x="70" y="160"/>
                  <a:pt x="70" y="160"/>
                  <a:pt x="70" y="160"/>
                </a:cubicBezTo>
                <a:cubicBezTo>
                  <a:pt x="70" y="80"/>
                  <a:pt x="70" y="80"/>
                  <a:pt x="70" y="80"/>
                </a:cubicBezTo>
                <a:lnTo>
                  <a:pt x="62" y="72"/>
                </a:lnTo>
                <a:lnTo>
                  <a:pt x="53" y="80"/>
                </a:lnTo>
                <a:cubicBezTo>
                  <a:pt x="53" y="160"/>
                  <a:pt x="53" y="160"/>
                  <a:pt x="53" y="160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53" y="222"/>
                  <a:pt x="62" y="222"/>
                  <a:pt x="62" y="222"/>
                </a:cubicBezTo>
                <a:cubicBezTo>
                  <a:pt x="62" y="222"/>
                  <a:pt x="70" y="222"/>
                  <a:pt x="70" y="213"/>
                </a:cubicBezTo>
                <a:close/>
                <a:moveTo>
                  <a:pt x="115" y="213"/>
                </a:moveTo>
                <a:lnTo>
                  <a:pt x="115" y="213"/>
                </a:lnTo>
                <a:cubicBezTo>
                  <a:pt x="123" y="160"/>
                  <a:pt x="123" y="160"/>
                  <a:pt x="123" y="160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07" y="44"/>
                  <a:pt x="107" y="44"/>
                  <a:pt x="107" y="53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07" y="213"/>
                  <a:pt x="107" y="222"/>
                  <a:pt x="115" y="222"/>
                </a:cubicBezTo>
                <a:lnTo>
                  <a:pt x="115" y="213"/>
                </a:lnTo>
                <a:close/>
                <a:moveTo>
                  <a:pt x="168" y="213"/>
                </a:moveTo>
                <a:lnTo>
                  <a:pt x="168" y="213"/>
                </a:lnTo>
                <a:cubicBezTo>
                  <a:pt x="177" y="160"/>
                  <a:pt x="177" y="160"/>
                  <a:pt x="177" y="16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44"/>
                  <a:pt x="168" y="44"/>
                  <a:pt x="160" y="44"/>
                </a:cubicBezTo>
                <a:cubicBezTo>
                  <a:pt x="160" y="44"/>
                  <a:pt x="151" y="44"/>
                  <a:pt x="151" y="53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213"/>
                  <a:pt x="151" y="213"/>
                  <a:pt x="151" y="213"/>
                </a:cubicBezTo>
                <a:lnTo>
                  <a:pt x="160" y="222"/>
                </a:lnTo>
                <a:cubicBezTo>
                  <a:pt x="168" y="222"/>
                  <a:pt x="168" y="213"/>
                  <a:pt x="168" y="213"/>
                </a:cubicBezTo>
                <a:close/>
                <a:moveTo>
                  <a:pt x="221" y="213"/>
                </a:moveTo>
                <a:lnTo>
                  <a:pt x="221" y="213"/>
                </a:lnTo>
                <a:cubicBezTo>
                  <a:pt x="221" y="160"/>
                  <a:pt x="221" y="160"/>
                  <a:pt x="221" y="160"/>
                </a:cubicBezTo>
                <a:cubicBezTo>
                  <a:pt x="221" y="36"/>
                  <a:pt x="221" y="36"/>
                  <a:pt x="221" y="36"/>
                </a:cubicBezTo>
                <a:cubicBezTo>
                  <a:pt x="221" y="27"/>
                  <a:pt x="213" y="27"/>
                  <a:pt x="213" y="27"/>
                </a:cubicBezTo>
                <a:cubicBezTo>
                  <a:pt x="204" y="27"/>
                  <a:pt x="204" y="27"/>
                  <a:pt x="204" y="36"/>
                </a:cubicBezTo>
                <a:cubicBezTo>
                  <a:pt x="195" y="160"/>
                  <a:pt x="195" y="160"/>
                  <a:pt x="195" y="160"/>
                </a:cubicBezTo>
                <a:lnTo>
                  <a:pt x="204" y="213"/>
                </a:lnTo>
                <a:cubicBezTo>
                  <a:pt x="204" y="213"/>
                  <a:pt x="204" y="222"/>
                  <a:pt x="213" y="222"/>
                </a:cubicBezTo>
                <a:lnTo>
                  <a:pt x="221" y="213"/>
                </a:lnTo>
                <a:close/>
                <a:moveTo>
                  <a:pt x="257" y="222"/>
                </a:moveTo>
                <a:lnTo>
                  <a:pt x="257" y="222"/>
                </a:lnTo>
                <a:lnTo>
                  <a:pt x="434" y="222"/>
                </a:lnTo>
                <a:cubicBezTo>
                  <a:pt x="470" y="222"/>
                  <a:pt x="496" y="195"/>
                  <a:pt x="496" y="160"/>
                </a:cubicBezTo>
                <a:cubicBezTo>
                  <a:pt x="496" y="125"/>
                  <a:pt x="470" y="97"/>
                  <a:pt x="434" y="97"/>
                </a:cubicBezTo>
                <a:cubicBezTo>
                  <a:pt x="425" y="97"/>
                  <a:pt x="416" y="97"/>
                  <a:pt x="407" y="97"/>
                </a:cubicBezTo>
                <a:cubicBezTo>
                  <a:pt x="398" y="44"/>
                  <a:pt x="354" y="0"/>
                  <a:pt x="292" y="0"/>
                </a:cubicBezTo>
                <a:cubicBezTo>
                  <a:pt x="283" y="0"/>
                  <a:pt x="266" y="0"/>
                  <a:pt x="257" y="9"/>
                </a:cubicBezTo>
                <a:cubicBezTo>
                  <a:pt x="248" y="9"/>
                  <a:pt x="248" y="9"/>
                  <a:pt x="248" y="18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213"/>
                  <a:pt x="248" y="222"/>
                  <a:pt x="257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5" name="Freeform 84"/>
          <p:cNvSpPr>
            <a:spLocks noChangeArrowheads="1"/>
          </p:cNvSpPr>
          <p:nvPr/>
        </p:nvSpPr>
        <p:spPr bwMode="auto">
          <a:xfrm>
            <a:off x="8218488" y="2711450"/>
            <a:ext cx="260350" cy="255588"/>
          </a:xfrm>
          <a:custGeom>
            <a:avLst/>
            <a:gdLst>
              <a:gd name="T0" fmla="*/ 144578 w 479"/>
              <a:gd name="T1" fmla="*/ 139461 h 471"/>
              <a:gd name="T2" fmla="*/ 144578 w 479"/>
              <a:gd name="T3" fmla="*/ 139461 h 471"/>
              <a:gd name="T4" fmla="*/ 130447 w 479"/>
              <a:gd name="T5" fmla="*/ 139461 h 471"/>
              <a:gd name="T6" fmla="*/ 115772 w 479"/>
              <a:gd name="T7" fmla="*/ 139461 h 471"/>
              <a:gd name="T8" fmla="*/ 115772 w 479"/>
              <a:gd name="T9" fmla="*/ 168764 h 471"/>
              <a:gd name="T10" fmla="*/ 130447 w 479"/>
              <a:gd name="T11" fmla="*/ 168764 h 471"/>
              <a:gd name="T12" fmla="*/ 144578 w 479"/>
              <a:gd name="T13" fmla="*/ 168764 h 471"/>
              <a:gd name="T14" fmla="*/ 149470 w 479"/>
              <a:gd name="T15" fmla="*/ 154113 h 471"/>
              <a:gd name="T16" fmla="*/ 144578 w 479"/>
              <a:gd name="T17" fmla="*/ 139461 h 471"/>
              <a:gd name="T18" fmla="*/ 139687 w 479"/>
              <a:gd name="T19" fmla="*/ 115584 h 471"/>
              <a:gd name="T20" fmla="*/ 139687 w 479"/>
              <a:gd name="T21" fmla="*/ 115584 h 471"/>
              <a:gd name="T22" fmla="*/ 144578 w 479"/>
              <a:gd name="T23" fmla="*/ 100933 h 471"/>
              <a:gd name="T24" fmla="*/ 139687 w 479"/>
              <a:gd name="T25" fmla="*/ 91165 h 471"/>
              <a:gd name="T26" fmla="*/ 120663 w 479"/>
              <a:gd name="T27" fmla="*/ 86824 h 471"/>
              <a:gd name="T28" fmla="*/ 115772 w 479"/>
              <a:gd name="T29" fmla="*/ 86824 h 471"/>
              <a:gd name="T30" fmla="*/ 115772 w 479"/>
              <a:gd name="T31" fmla="*/ 115584 h 471"/>
              <a:gd name="T32" fmla="*/ 125555 w 479"/>
              <a:gd name="T33" fmla="*/ 115584 h 471"/>
              <a:gd name="T34" fmla="*/ 139687 w 479"/>
              <a:gd name="T35" fmla="*/ 115584 h 471"/>
              <a:gd name="T36" fmla="*/ 211976 w 479"/>
              <a:gd name="T37" fmla="*/ 0 h 471"/>
              <a:gd name="T38" fmla="*/ 211976 w 479"/>
              <a:gd name="T39" fmla="*/ 0 h 471"/>
              <a:gd name="T40" fmla="*/ 48374 w 479"/>
              <a:gd name="T41" fmla="*/ 0 h 471"/>
              <a:gd name="T42" fmla="*/ 0 w 479"/>
              <a:gd name="T43" fmla="*/ 43412 h 471"/>
              <a:gd name="T44" fmla="*/ 0 w 479"/>
              <a:gd name="T45" fmla="*/ 211633 h 471"/>
              <a:gd name="T46" fmla="*/ 48374 w 479"/>
              <a:gd name="T47" fmla="*/ 255045 h 471"/>
              <a:gd name="T48" fmla="*/ 211976 w 479"/>
              <a:gd name="T49" fmla="*/ 255045 h 471"/>
              <a:gd name="T50" fmla="*/ 259806 w 479"/>
              <a:gd name="T51" fmla="*/ 211633 h 471"/>
              <a:gd name="T52" fmla="*/ 259806 w 479"/>
              <a:gd name="T53" fmla="*/ 43412 h 471"/>
              <a:gd name="T54" fmla="*/ 211976 w 479"/>
              <a:gd name="T55" fmla="*/ 0 h 471"/>
              <a:gd name="T56" fmla="*/ 135339 w 479"/>
              <a:gd name="T57" fmla="*/ 192641 h 471"/>
              <a:gd name="T58" fmla="*/ 135339 w 479"/>
              <a:gd name="T59" fmla="*/ 192641 h 471"/>
              <a:gd name="T60" fmla="*/ 86421 w 479"/>
              <a:gd name="T61" fmla="*/ 192641 h 471"/>
              <a:gd name="T62" fmla="*/ 86421 w 479"/>
              <a:gd name="T63" fmla="*/ 67289 h 471"/>
              <a:gd name="T64" fmla="*/ 144578 w 479"/>
              <a:gd name="T65" fmla="*/ 67289 h 471"/>
              <a:gd name="T66" fmla="*/ 173385 w 479"/>
              <a:gd name="T67" fmla="*/ 96049 h 471"/>
              <a:gd name="T68" fmla="*/ 154362 w 479"/>
              <a:gd name="T69" fmla="*/ 119926 h 471"/>
              <a:gd name="T70" fmla="*/ 154362 w 479"/>
              <a:gd name="T71" fmla="*/ 125352 h 471"/>
              <a:gd name="T72" fmla="*/ 183169 w 479"/>
              <a:gd name="T73" fmla="*/ 154113 h 471"/>
              <a:gd name="T74" fmla="*/ 135339 w 479"/>
              <a:gd name="T75" fmla="*/ 192641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79" h="471">
                <a:moveTo>
                  <a:pt x="266" y="257"/>
                </a:moveTo>
                <a:lnTo>
                  <a:pt x="266" y="257"/>
                </a:lnTo>
                <a:cubicBezTo>
                  <a:pt x="257" y="257"/>
                  <a:pt x="249" y="257"/>
                  <a:pt x="240" y="257"/>
                </a:cubicBezTo>
                <a:cubicBezTo>
                  <a:pt x="213" y="257"/>
                  <a:pt x="213" y="257"/>
                  <a:pt x="213" y="257"/>
                </a:cubicBezTo>
                <a:cubicBezTo>
                  <a:pt x="213" y="311"/>
                  <a:pt x="213" y="311"/>
                  <a:pt x="213" y="311"/>
                </a:cubicBezTo>
                <a:cubicBezTo>
                  <a:pt x="240" y="311"/>
                  <a:pt x="240" y="311"/>
                  <a:pt x="240" y="311"/>
                </a:cubicBezTo>
                <a:cubicBezTo>
                  <a:pt x="249" y="311"/>
                  <a:pt x="257" y="311"/>
                  <a:pt x="266" y="311"/>
                </a:cubicBezTo>
                <a:cubicBezTo>
                  <a:pt x="275" y="302"/>
                  <a:pt x="275" y="293"/>
                  <a:pt x="275" y="284"/>
                </a:cubicBezTo>
                <a:cubicBezTo>
                  <a:pt x="275" y="275"/>
                  <a:pt x="275" y="266"/>
                  <a:pt x="266" y="257"/>
                </a:cubicBezTo>
                <a:close/>
                <a:moveTo>
                  <a:pt x="257" y="213"/>
                </a:moveTo>
                <a:lnTo>
                  <a:pt x="257" y="213"/>
                </a:lnTo>
                <a:cubicBezTo>
                  <a:pt x="257" y="204"/>
                  <a:pt x="266" y="196"/>
                  <a:pt x="266" y="186"/>
                </a:cubicBezTo>
                <a:cubicBezTo>
                  <a:pt x="266" y="177"/>
                  <a:pt x="257" y="168"/>
                  <a:pt x="257" y="168"/>
                </a:cubicBezTo>
                <a:cubicBezTo>
                  <a:pt x="249" y="160"/>
                  <a:pt x="231" y="160"/>
                  <a:pt x="222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213"/>
                  <a:pt x="213" y="213"/>
                  <a:pt x="213" y="213"/>
                </a:cubicBezTo>
                <a:cubicBezTo>
                  <a:pt x="231" y="213"/>
                  <a:pt x="231" y="213"/>
                  <a:pt x="231" y="213"/>
                </a:cubicBezTo>
                <a:cubicBezTo>
                  <a:pt x="240" y="213"/>
                  <a:pt x="249" y="213"/>
                  <a:pt x="257" y="213"/>
                </a:cubicBezTo>
                <a:close/>
                <a:moveTo>
                  <a:pt x="390" y="0"/>
                </a:moveTo>
                <a:lnTo>
                  <a:pt x="390" y="0"/>
                </a:lnTo>
                <a:cubicBezTo>
                  <a:pt x="89" y="0"/>
                  <a:pt x="89" y="0"/>
                  <a:pt x="89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34"/>
                  <a:pt x="36" y="470"/>
                  <a:pt x="89" y="470"/>
                </a:cubicBezTo>
                <a:cubicBezTo>
                  <a:pt x="390" y="470"/>
                  <a:pt x="390" y="470"/>
                  <a:pt x="390" y="470"/>
                </a:cubicBezTo>
                <a:cubicBezTo>
                  <a:pt x="443" y="470"/>
                  <a:pt x="478" y="434"/>
                  <a:pt x="478" y="390"/>
                </a:cubicBezTo>
                <a:cubicBezTo>
                  <a:pt x="478" y="80"/>
                  <a:pt x="478" y="80"/>
                  <a:pt x="478" y="80"/>
                </a:cubicBezTo>
                <a:cubicBezTo>
                  <a:pt x="478" y="36"/>
                  <a:pt x="443" y="0"/>
                  <a:pt x="390" y="0"/>
                </a:cubicBezTo>
                <a:close/>
                <a:moveTo>
                  <a:pt x="249" y="355"/>
                </a:moveTo>
                <a:lnTo>
                  <a:pt x="249" y="355"/>
                </a:lnTo>
                <a:cubicBezTo>
                  <a:pt x="159" y="355"/>
                  <a:pt x="159" y="355"/>
                  <a:pt x="159" y="355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93" y="124"/>
                  <a:pt x="319" y="142"/>
                  <a:pt x="319" y="177"/>
                </a:cubicBezTo>
                <a:cubicBezTo>
                  <a:pt x="319" y="204"/>
                  <a:pt x="310" y="221"/>
                  <a:pt x="284" y="221"/>
                </a:cubicBezTo>
                <a:cubicBezTo>
                  <a:pt x="284" y="231"/>
                  <a:pt x="284" y="231"/>
                  <a:pt x="284" y="231"/>
                </a:cubicBezTo>
                <a:cubicBezTo>
                  <a:pt x="319" y="231"/>
                  <a:pt x="337" y="249"/>
                  <a:pt x="337" y="284"/>
                </a:cubicBezTo>
                <a:cubicBezTo>
                  <a:pt x="337" y="319"/>
                  <a:pt x="310" y="355"/>
                  <a:pt x="249" y="3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6" name="Freeform 85"/>
          <p:cNvSpPr>
            <a:spLocks noChangeArrowheads="1"/>
          </p:cNvSpPr>
          <p:nvPr/>
        </p:nvSpPr>
        <p:spPr bwMode="auto">
          <a:xfrm>
            <a:off x="3917950" y="1660525"/>
            <a:ext cx="250825" cy="201613"/>
          </a:xfrm>
          <a:custGeom>
            <a:avLst/>
            <a:gdLst>
              <a:gd name="T0" fmla="*/ 250282 w 462"/>
              <a:gd name="T1" fmla="*/ 24258 h 374"/>
              <a:gd name="T2" fmla="*/ 250282 w 462"/>
              <a:gd name="T3" fmla="*/ 24258 h 374"/>
              <a:gd name="T4" fmla="*/ 221508 w 462"/>
              <a:gd name="T5" fmla="*/ 33962 h 374"/>
              <a:gd name="T6" fmla="*/ 240510 w 462"/>
              <a:gd name="T7" fmla="*/ 5391 h 374"/>
              <a:gd name="T8" fmla="*/ 211192 w 462"/>
              <a:gd name="T9" fmla="*/ 19407 h 374"/>
              <a:gd name="T10" fmla="*/ 173189 w 462"/>
              <a:gd name="T11" fmla="*/ 0 h 374"/>
              <a:gd name="T12" fmla="*/ 119983 w 462"/>
              <a:gd name="T13" fmla="*/ 52829 h 374"/>
              <a:gd name="T14" fmla="*/ 124870 w 462"/>
              <a:gd name="T15" fmla="*/ 62532 h 374"/>
              <a:gd name="T16" fmla="*/ 19002 w 462"/>
              <a:gd name="T17" fmla="*/ 10242 h 374"/>
              <a:gd name="T18" fmla="*/ 9229 w 462"/>
              <a:gd name="T19" fmla="*/ 38813 h 374"/>
              <a:gd name="T20" fmla="*/ 33118 w 462"/>
              <a:gd name="T21" fmla="*/ 81400 h 374"/>
              <a:gd name="T22" fmla="*/ 9229 w 462"/>
              <a:gd name="T23" fmla="*/ 72236 h 374"/>
              <a:gd name="T24" fmla="*/ 9229 w 462"/>
              <a:gd name="T25" fmla="*/ 72236 h 374"/>
              <a:gd name="T26" fmla="*/ 53205 w 462"/>
              <a:gd name="T27" fmla="*/ 124526 h 374"/>
              <a:gd name="T28" fmla="*/ 38004 w 462"/>
              <a:gd name="T29" fmla="*/ 124526 h 374"/>
              <a:gd name="T30" fmla="*/ 28774 w 462"/>
              <a:gd name="T31" fmla="*/ 124526 h 374"/>
              <a:gd name="T32" fmla="*/ 77093 w 462"/>
              <a:gd name="T33" fmla="*/ 158487 h 374"/>
              <a:gd name="T34" fmla="*/ 14116 w 462"/>
              <a:gd name="T35" fmla="*/ 182206 h 374"/>
              <a:gd name="T36" fmla="*/ 0 w 462"/>
              <a:gd name="T37" fmla="*/ 182206 h 374"/>
              <a:gd name="T38" fmla="*/ 77093 w 462"/>
              <a:gd name="T39" fmla="*/ 201074 h 374"/>
              <a:gd name="T40" fmla="*/ 221508 w 462"/>
              <a:gd name="T41" fmla="*/ 57681 h 374"/>
              <a:gd name="T42" fmla="*/ 221508 w 462"/>
              <a:gd name="T43" fmla="*/ 52829 h 374"/>
              <a:gd name="T44" fmla="*/ 250282 w 462"/>
              <a:gd name="T45" fmla="*/ 24258 h 3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62" h="374">
                <a:moveTo>
                  <a:pt x="461" y="45"/>
                </a:moveTo>
                <a:lnTo>
                  <a:pt x="461" y="45"/>
                </a:lnTo>
                <a:cubicBezTo>
                  <a:pt x="443" y="54"/>
                  <a:pt x="425" y="63"/>
                  <a:pt x="408" y="63"/>
                </a:cubicBezTo>
                <a:cubicBezTo>
                  <a:pt x="425" y="54"/>
                  <a:pt x="443" y="36"/>
                  <a:pt x="443" y="10"/>
                </a:cubicBezTo>
                <a:cubicBezTo>
                  <a:pt x="425" y="19"/>
                  <a:pt x="408" y="27"/>
                  <a:pt x="389" y="36"/>
                </a:cubicBezTo>
                <a:cubicBezTo>
                  <a:pt x="372" y="19"/>
                  <a:pt x="345" y="0"/>
                  <a:pt x="319" y="0"/>
                </a:cubicBezTo>
                <a:cubicBezTo>
                  <a:pt x="265" y="0"/>
                  <a:pt x="221" y="45"/>
                  <a:pt x="221" y="98"/>
                </a:cubicBezTo>
                <a:cubicBezTo>
                  <a:pt x="221" y="107"/>
                  <a:pt x="221" y="116"/>
                  <a:pt x="230" y="116"/>
                </a:cubicBezTo>
                <a:cubicBezTo>
                  <a:pt x="151" y="116"/>
                  <a:pt x="79" y="81"/>
                  <a:pt x="35" y="19"/>
                </a:cubicBezTo>
                <a:cubicBezTo>
                  <a:pt x="26" y="36"/>
                  <a:pt x="17" y="54"/>
                  <a:pt x="17" y="72"/>
                </a:cubicBezTo>
                <a:cubicBezTo>
                  <a:pt x="17" y="98"/>
                  <a:pt x="35" y="134"/>
                  <a:pt x="61" y="151"/>
                </a:cubicBezTo>
                <a:cubicBezTo>
                  <a:pt x="44" y="143"/>
                  <a:pt x="35" y="143"/>
                  <a:pt x="17" y="134"/>
                </a:cubicBezTo>
                <a:cubicBezTo>
                  <a:pt x="17" y="178"/>
                  <a:pt x="53" y="222"/>
                  <a:pt x="98" y="231"/>
                </a:cubicBezTo>
                <a:cubicBezTo>
                  <a:pt x="89" y="231"/>
                  <a:pt x="79" y="231"/>
                  <a:pt x="70" y="231"/>
                </a:cubicBezTo>
                <a:cubicBezTo>
                  <a:pt x="61" y="231"/>
                  <a:pt x="61" y="231"/>
                  <a:pt x="53" y="231"/>
                </a:cubicBezTo>
                <a:cubicBezTo>
                  <a:pt x="61" y="266"/>
                  <a:pt x="98" y="294"/>
                  <a:pt x="142" y="294"/>
                </a:cubicBezTo>
                <a:cubicBezTo>
                  <a:pt x="106" y="319"/>
                  <a:pt x="70" y="338"/>
                  <a:pt x="26" y="338"/>
                </a:cubicBezTo>
                <a:cubicBezTo>
                  <a:pt x="17" y="338"/>
                  <a:pt x="8" y="338"/>
                  <a:pt x="0" y="338"/>
                </a:cubicBezTo>
                <a:cubicBezTo>
                  <a:pt x="44" y="364"/>
                  <a:pt x="89" y="373"/>
                  <a:pt x="142" y="373"/>
                </a:cubicBezTo>
                <a:cubicBezTo>
                  <a:pt x="319" y="373"/>
                  <a:pt x="408" y="231"/>
                  <a:pt x="408" y="107"/>
                </a:cubicBezTo>
                <a:lnTo>
                  <a:pt x="408" y="98"/>
                </a:lnTo>
                <a:cubicBezTo>
                  <a:pt x="434" y="81"/>
                  <a:pt x="443" y="72"/>
                  <a:pt x="461" y="4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7" name="Freeform 86"/>
          <p:cNvSpPr>
            <a:spLocks noChangeArrowheads="1"/>
          </p:cNvSpPr>
          <p:nvPr/>
        </p:nvSpPr>
        <p:spPr bwMode="auto">
          <a:xfrm>
            <a:off x="4449763" y="1635125"/>
            <a:ext cx="261937" cy="257175"/>
          </a:xfrm>
          <a:custGeom>
            <a:avLst/>
            <a:gdLst>
              <a:gd name="T0" fmla="*/ 130423 w 480"/>
              <a:gd name="T1" fmla="*/ 0 h 471"/>
              <a:gd name="T2" fmla="*/ 130423 w 480"/>
              <a:gd name="T3" fmla="*/ 0 h 471"/>
              <a:gd name="T4" fmla="*/ 0 w 480"/>
              <a:gd name="T5" fmla="*/ 126130 h 471"/>
              <a:gd name="T6" fmla="*/ 130423 w 480"/>
              <a:gd name="T7" fmla="*/ 256629 h 471"/>
              <a:gd name="T8" fmla="*/ 261391 w 480"/>
              <a:gd name="T9" fmla="*/ 126130 h 471"/>
              <a:gd name="T10" fmla="*/ 130423 w 480"/>
              <a:gd name="T11" fmla="*/ 0 h 471"/>
              <a:gd name="T12" fmla="*/ 183902 w 480"/>
              <a:gd name="T13" fmla="*/ 106474 h 471"/>
              <a:gd name="T14" fmla="*/ 183902 w 480"/>
              <a:gd name="T15" fmla="*/ 106474 h 471"/>
              <a:gd name="T16" fmla="*/ 183902 w 480"/>
              <a:gd name="T17" fmla="*/ 106474 h 471"/>
              <a:gd name="T18" fmla="*/ 111323 w 480"/>
              <a:gd name="T19" fmla="*/ 179094 h 471"/>
              <a:gd name="T20" fmla="*/ 72578 w 480"/>
              <a:gd name="T21" fmla="*/ 169266 h 471"/>
              <a:gd name="T22" fmla="*/ 77490 w 480"/>
              <a:gd name="T23" fmla="*/ 169266 h 471"/>
              <a:gd name="T24" fmla="*/ 111323 w 480"/>
              <a:gd name="T25" fmla="*/ 159984 h 471"/>
              <a:gd name="T26" fmla="*/ 87312 w 480"/>
              <a:gd name="T27" fmla="*/ 140327 h 471"/>
              <a:gd name="T28" fmla="*/ 92224 w 480"/>
              <a:gd name="T29" fmla="*/ 140327 h 471"/>
              <a:gd name="T30" fmla="*/ 97135 w 480"/>
              <a:gd name="T31" fmla="*/ 140327 h 471"/>
              <a:gd name="T32" fmla="*/ 77490 w 480"/>
              <a:gd name="T33" fmla="*/ 116302 h 471"/>
              <a:gd name="T34" fmla="*/ 77490 w 480"/>
              <a:gd name="T35" fmla="*/ 116302 h 471"/>
              <a:gd name="T36" fmla="*/ 87312 w 480"/>
              <a:gd name="T37" fmla="*/ 116302 h 471"/>
              <a:gd name="T38" fmla="*/ 77490 w 480"/>
              <a:gd name="T39" fmla="*/ 97191 h 471"/>
              <a:gd name="T40" fmla="*/ 82401 w 480"/>
              <a:gd name="T41" fmla="*/ 82449 h 471"/>
              <a:gd name="T42" fmla="*/ 130423 w 480"/>
              <a:gd name="T43" fmla="*/ 111388 h 471"/>
              <a:gd name="T44" fmla="*/ 130423 w 480"/>
              <a:gd name="T45" fmla="*/ 106474 h 471"/>
              <a:gd name="T46" fmla="*/ 159345 w 480"/>
              <a:gd name="T47" fmla="*/ 77535 h 471"/>
              <a:gd name="T48" fmla="*/ 174079 w 480"/>
              <a:gd name="T49" fmla="*/ 87363 h 471"/>
              <a:gd name="T50" fmla="*/ 193724 w 480"/>
              <a:gd name="T51" fmla="*/ 82449 h 471"/>
              <a:gd name="T52" fmla="*/ 183902 w 480"/>
              <a:gd name="T53" fmla="*/ 97191 h 471"/>
              <a:gd name="T54" fmla="*/ 198636 w 480"/>
              <a:gd name="T55" fmla="*/ 92277 h 471"/>
              <a:gd name="T56" fmla="*/ 183902 w 480"/>
              <a:gd name="T57" fmla="*/ 106474 h 47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37" y="195"/>
                </a:moveTo>
                <a:lnTo>
                  <a:pt x="337" y="195"/>
                </a:lnTo>
                <a:cubicBezTo>
                  <a:pt x="337" y="257"/>
                  <a:pt x="292" y="328"/>
                  <a:pt x="204" y="328"/>
                </a:cubicBezTo>
                <a:cubicBezTo>
                  <a:pt x="178" y="328"/>
                  <a:pt x="151" y="319"/>
                  <a:pt x="133" y="310"/>
                </a:cubicBezTo>
                <a:lnTo>
                  <a:pt x="142" y="310"/>
                </a:lnTo>
                <a:cubicBezTo>
                  <a:pt x="160" y="310"/>
                  <a:pt x="186" y="301"/>
                  <a:pt x="204" y="293"/>
                </a:cubicBezTo>
                <a:cubicBezTo>
                  <a:pt x="178" y="293"/>
                  <a:pt x="160" y="275"/>
                  <a:pt x="160" y="257"/>
                </a:cubicBezTo>
                <a:cubicBezTo>
                  <a:pt x="160" y="257"/>
                  <a:pt x="160" y="257"/>
                  <a:pt x="169" y="257"/>
                </a:cubicBezTo>
                <a:lnTo>
                  <a:pt x="178" y="257"/>
                </a:lnTo>
                <a:cubicBezTo>
                  <a:pt x="160" y="248"/>
                  <a:pt x="142" y="231"/>
                  <a:pt x="142" y="213"/>
                </a:cubicBezTo>
                <a:cubicBezTo>
                  <a:pt x="142" y="213"/>
                  <a:pt x="151" y="213"/>
                  <a:pt x="160" y="213"/>
                </a:cubicBezTo>
                <a:cubicBezTo>
                  <a:pt x="151" y="204"/>
                  <a:pt x="142" y="195"/>
                  <a:pt x="142" y="178"/>
                </a:cubicBezTo>
                <a:cubicBezTo>
                  <a:pt x="142" y="169"/>
                  <a:pt x="142" y="160"/>
                  <a:pt x="151" y="151"/>
                </a:cubicBezTo>
                <a:cubicBezTo>
                  <a:pt x="169" y="178"/>
                  <a:pt x="204" y="204"/>
                  <a:pt x="239" y="20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239" y="169"/>
                  <a:pt x="266" y="142"/>
                  <a:pt x="292" y="142"/>
                </a:cubicBezTo>
                <a:cubicBezTo>
                  <a:pt x="301" y="142"/>
                  <a:pt x="319" y="151"/>
                  <a:pt x="319" y="160"/>
                </a:cubicBezTo>
                <a:cubicBezTo>
                  <a:pt x="337" y="160"/>
                  <a:pt x="346" y="151"/>
                  <a:pt x="355" y="151"/>
                </a:cubicBezTo>
                <a:cubicBezTo>
                  <a:pt x="346" y="160"/>
                  <a:pt x="346" y="169"/>
                  <a:pt x="337" y="178"/>
                </a:cubicBezTo>
                <a:cubicBezTo>
                  <a:pt x="346" y="178"/>
                  <a:pt x="355" y="169"/>
                  <a:pt x="364" y="169"/>
                </a:cubicBezTo>
                <a:cubicBezTo>
                  <a:pt x="355" y="178"/>
                  <a:pt x="346" y="187"/>
                  <a:pt x="337" y="1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8" name="Freeform 87"/>
          <p:cNvSpPr>
            <a:spLocks noChangeArrowheads="1"/>
          </p:cNvSpPr>
          <p:nvPr/>
        </p:nvSpPr>
        <p:spPr bwMode="auto">
          <a:xfrm>
            <a:off x="700088" y="2720975"/>
            <a:ext cx="231775" cy="236538"/>
          </a:xfrm>
          <a:custGeom>
            <a:avLst/>
            <a:gdLst>
              <a:gd name="T0" fmla="*/ 187705 w 426"/>
              <a:gd name="T1" fmla="*/ 115822 h 435"/>
              <a:gd name="T2" fmla="*/ 187705 w 426"/>
              <a:gd name="T3" fmla="*/ 115822 h 435"/>
              <a:gd name="T4" fmla="*/ 115888 w 426"/>
              <a:gd name="T5" fmla="*/ 188143 h 435"/>
              <a:gd name="T6" fmla="*/ 42982 w 426"/>
              <a:gd name="T7" fmla="*/ 115822 h 435"/>
              <a:gd name="T8" fmla="*/ 47878 w 426"/>
              <a:gd name="T9" fmla="*/ 106034 h 435"/>
              <a:gd name="T10" fmla="*/ 0 w 426"/>
              <a:gd name="T11" fmla="*/ 106034 h 435"/>
              <a:gd name="T12" fmla="*/ 0 w 426"/>
              <a:gd name="T13" fmla="*/ 197387 h 435"/>
              <a:gd name="T14" fmla="*/ 33733 w 426"/>
              <a:gd name="T15" fmla="*/ 235994 h 435"/>
              <a:gd name="T16" fmla="*/ 197498 w 426"/>
              <a:gd name="T17" fmla="*/ 235994 h 435"/>
              <a:gd name="T18" fmla="*/ 231231 w 426"/>
              <a:gd name="T19" fmla="*/ 197387 h 435"/>
              <a:gd name="T20" fmla="*/ 231231 w 426"/>
              <a:gd name="T21" fmla="*/ 106034 h 435"/>
              <a:gd name="T22" fmla="*/ 183353 w 426"/>
              <a:gd name="T23" fmla="*/ 106034 h 435"/>
              <a:gd name="T24" fmla="*/ 187705 w 426"/>
              <a:gd name="T25" fmla="*/ 115822 h 435"/>
              <a:gd name="T26" fmla="*/ 197498 w 426"/>
              <a:gd name="T27" fmla="*/ 0 h 435"/>
              <a:gd name="T28" fmla="*/ 197498 w 426"/>
              <a:gd name="T29" fmla="*/ 0 h 435"/>
              <a:gd name="T30" fmla="*/ 33733 w 426"/>
              <a:gd name="T31" fmla="*/ 0 h 435"/>
              <a:gd name="T32" fmla="*/ 0 w 426"/>
              <a:gd name="T33" fmla="*/ 38607 h 435"/>
              <a:gd name="T34" fmla="*/ 0 w 426"/>
              <a:gd name="T35" fmla="*/ 77215 h 435"/>
              <a:gd name="T36" fmla="*/ 57672 w 426"/>
              <a:gd name="T37" fmla="*/ 77215 h 435"/>
              <a:gd name="T38" fmla="*/ 115888 w 426"/>
              <a:gd name="T39" fmla="*/ 48395 h 435"/>
              <a:gd name="T40" fmla="*/ 173559 w 426"/>
              <a:gd name="T41" fmla="*/ 77215 h 435"/>
              <a:gd name="T42" fmla="*/ 231231 w 426"/>
              <a:gd name="T43" fmla="*/ 77215 h 435"/>
              <a:gd name="T44" fmla="*/ 231231 w 426"/>
              <a:gd name="T45" fmla="*/ 38607 h 435"/>
              <a:gd name="T46" fmla="*/ 197498 w 426"/>
              <a:gd name="T47" fmla="*/ 0 h 435"/>
              <a:gd name="T48" fmla="*/ 212188 w 426"/>
              <a:gd name="T49" fmla="*/ 48395 h 435"/>
              <a:gd name="T50" fmla="*/ 212188 w 426"/>
              <a:gd name="T51" fmla="*/ 48395 h 435"/>
              <a:gd name="T52" fmla="*/ 207292 w 426"/>
              <a:gd name="T53" fmla="*/ 52745 h 435"/>
              <a:gd name="T54" fmla="*/ 187705 w 426"/>
              <a:gd name="T55" fmla="*/ 52745 h 435"/>
              <a:gd name="T56" fmla="*/ 178456 w 426"/>
              <a:gd name="T57" fmla="*/ 48395 h 435"/>
              <a:gd name="T58" fmla="*/ 178456 w 426"/>
              <a:gd name="T59" fmla="*/ 28820 h 435"/>
              <a:gd name="T60" fmla="*/ 187705 w 426"/>
              <a:gd name="T61" fmla="*/ 19576 h 435"/>
              <a:gd name="T62" fmla="*/ 207292 w 426"/>
              <a:gd name="T63" fmla="*/ 19576 h 435"/>
              <a:gd name="T64" fmla="*/ 212188 w 426"/>
              <a:gd name="T65" fmla="*/ 28820 h 435"/>
              <a:gd name="T66" fmla="*/ 212188 w 426"/>
              <a:gd name="T67" fmla="*/ 48395 h 435"/>
              <a:gd name="T68" fmla="*/ 158869 w 426"/>
              <a:gd name="T69" fmla="*/ 115822 h 435"/>
              <a:gd name="T70" fmla="*/ 158869 w 426"/>
              <a:gd name="T71" fmla="*/ 115822 h 435"/>
              <a:gd name="T72" fmla="*/ 115888 w 426"/>
              <a:gd name="T73" fmla="*/ 72321 h 435"/>
              <a:gd name="T74" fmla="*/ 71818 w 426"/>
              <a:gd name="T75" fmla="*/ 115822 h 435"/>
              <a:gd name="T76" fmla="*/ 115888 w 426"/>
              <a:gd name="T77" fmla="*/ 159323 h 435"/>
              <a:gd name="T78" fmla="*/ 158869 w 426"/>
              <a:gd name="T79" fmla="*/ 115822 h 4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26" h="435">
                <a:moveTo>
                  <a:pt x="345" y="213"/>
                </a:moveTo>
                <a:lnTo>
                  <a:pt x="345" y="213"/>
                </a:lnTo>
                <a:cubicBezTo>
                  <a:pt x="345" y="284"/>
                  <a:pt x="284" y="346"/>
                  <a:pt x="213" y="346"/>
                </a:cubicBezTo>
                <a:cubicBezTo>
                  <a:pt x="142" y="346"/>
                  <a:pt x="79" y="284"/>
                  <a:pt x="79" y="213"/>
                </a:cubicBezTo>
                <a:cubicBezTo>
                  <a:pt x="79" y="203"/>
                  <a:pt x="88" y="203"/>
                  <a:pt x="88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99"/>
                  <a:pt x="26" y="434"/>
                  <a:pt x="62" y="434"/>
                </a:cubicBezTo>
                <a:cubicBezTo>
                  <a:pt x="363" y="434"/>
                  <a:pt x="363" y="434"/>
                  <a:pt x="363" y="434"/>
                </a:cubicBezTo>
                <a:cubicBezTo>
                  <a:pt x="398" y="434"/>
                  <a:pt x="425" y="399"/>
                  <a:pt x="425" y="363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337" y="195"/>
                  <a:pt x="337" y="195"/>
                  <a:pt x="337" y="195"/>
                </a:cubicBezTo>
                <a:cubicBezTo>
                  <a:pt x="337" y="203"/>
                  <a:pt x="345" y="203"/>
                  <a:pt x="345" y="213"/>
                </a:cubicBezTo>
                <a:close/>
                <a:moveTo>
                  <a:pt x="363" y="0"/>
                </a:moveTo>
                <a:lnTo>
                  <a:pt x="363" y="0"/>
                </a:lnTo>
                <a:cubicBezTo>
                  <a:pt x="62" y="0"/>
                  <a:pt x="62" y="0"/>
                  <a:pt x="62" y="0"/>
                </a:cubicBezTo>
                <a:cubicBezTo>
                  <a:pt x="26" y="0"/>
                  <a:pt x="0" y="36"/>
                  <a:pt x="0" y="71"/>
                </a:cubicBezTo>
                <a:cubicBezTo>
                  <a:pt x="0" y="142"/>
                  <a:pt x="0" y="142"/>
                  <a:pt x="0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06"/>
                  <a:pt x="168" y="89"/>
                  <a:pt x="213" y="89"/>
                </a:cubicBezTo>
                <a:cubicBezTo>
                  <a:pt x="257" y="89"/>
                  <a:pt x="292" y="106"/>
                  <a:pt x="319" y="142"/>
                </a:cubicBezTo>
                <a:cubicBezTo>
                  <a:pt x="425" y="142"/>
                  <a:pt x="425" y="142"/>
                  <a:pt x="425" y="142"/>
                </a:cubicBezTo>
                <a:cubicBezTo>
                  <a:pt x="425" y="71"/>
                  <a:pt x="425" y="71"/>
                  <a:pt x="425" y="71"/>
                </a:cubicBezTo>
                <a:cubicBezTo>
                  <a:pt x="425" y="36"/>
                  <a:pt x="398" y="0"/>
                  <a:pt x="363" y="0"/>
                </a:cubicBezTo>
                <a:close/>
                <a:moveTo>
                  <a:pt x="390" y="89"/>
                </a:moveTo>
                <a:lnTo>
                  <a:pt x="390" y="89"/>
                </a:lnTo>
                <a:cubicBezTo>
                  <a:pt x="390" y="89"/>
                  <a:pt x="390" y="97"/>
                  <a:pt x="381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37" y="97"/>
                  <a:pt x="328" y="89"/>
                  <a:pt x="328" y="89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8" y="44"/>
                  <a:pt x="337" y="36"/>
                  <a:pt x="345" y="36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90" y="36"/>
                  <a:pt x="390" y="44"/>
                  <a:pt x="390" y="53"/>
                </a:cubicBezTo>
                <a:lnTo>
                  <a:pt x="390" y="89"/>
                </a:lnTo>
                <a:close/>
                <a:moveTo>
                  <a:pt x="292" y="213"/>
                </a:moveTo>
                <a:lnTo>
                  <a:pt x="292" y="213"/>
                </a:lnTo>
                <a:cubicBezTo>
                  <a:pt x="292" y="168"/>
                  <a:pt x="257" y="133"/>
                  <a:pt x="213" y="133"/>
                </a:cubicBezTo>
                <a:cubicBezTo>
                  <a:pt x="168" y="133"/>
                  <a:pt x="132" y="168"/>
                  <a:pt x="132" y="213"/>
                </a:cubicBezTo>
                <a:cubicBezTo>
                  <a:pt x="132" y="257"/>
                  <a:pt x="168" y="293"/>
                  <a:pt x="213" y="293"/>
                </a:cubicBezTo>
                <a:cubicBezTo>
                  <a:pt x="257" y="293"/>
                  <a:pt x="292" y="257"/>
                  <a:pt x="292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09" name="Freeform 106"/>
          <p:cNvSpPr>
            <a:spLocks noChangeArrowheads="1"/>
          </p:cNvSpPr>
          <p:nvPr/>
        </p:nvSpPr>
        <p:spPr bwMode="auto">
          <a:xfrm>
            <a:off x="6080125" y="1649413"/>
            <a:ext cx="231775" cy="233362"/>
          </a:xfrm>
          <a:custGeom>
            <a:avLst/>
            <a:gdLst>
              <a:gd name="T0" fmla="*/ 202395 w 426"/>
              <a:gd name="T1" fmla="*/ 0 h 427"/>
              <a:gd name="T2" fmla="*/ 202395 w 426"/>
              <a:gd name="T3" fmla="*/ 0 h 427"/>
              <a:gd name="T4" fmla="*/ 28836 w 426"/>
              <a:gd name="T5" fmla="*/ 0 h 427"/>
              <a:gd name="T6" fmla="*/ 0 w 426"/>
              <a:gd name="T7" fmla="*/ 28965 h 427"/>
              <a:gd name="T8" fmla="*/ 0 w 426"/>
              <a:gd name="T9" fmla="*/ 203304 h 427"/>
              <a:gd name="T10" fmla="*/ 28836 w 426"/>
              <a:gd name="T11" fmla="*/ 232815 h 427"/>
              <a:gd name="T12" fmla="*/ 115888 w 426"/>
              <a:gd name="T13" fmla="*/ 232815 h 427"/>
              <a:gd name="T14" fmla="*/ 115888 w 426"/>
              <a:gd name="T15" fmla="*/ 149745 h 427"/>
              <a:gd name="T16" fmla="*/ 87052 w 426"/>
              <a:gd name="T17" fmla="*/ 149745 h 427"/>
              <a:gd name="T18" fmla="*/ 87052 w 426"/>
              <a:gd name="T19" fmla="*/ 111489 h 427"/>
              <a:gd name="T20" fmla="*/ 115888 w 426"/>
              <a:gd name="T21" fmla="*/ 111489 h 427"/>
              <a:gd name="T22" fmla="*/ 115888 w 426"/>
              <a:gd name="T23" fmla="*/ 91815 h 427"/>
              <a:gd name="T24" fmla="*/ 163766 w 426"/>
              <a:gd name="T25" fmla="*/ 43721 h 427"/>
              <a:gd name="T26" fmla="*/ 188249 w 426"/>
              <a:gd name="T27" fmla="*/ 43721 h 427"/>
              <a:gd name="T28" fmla="*/ 188249 w 426"/>
              <a:gd name="T29" fmla="*/ 87442 h 427"/>
              <a:gd name="T30" fmla="*/ 168663 w 426"/>
              <a:gd name="T31" fmla="*/ 87442 h 427"/>
              <a:gd name="T32" fmla="*/ 158869 w 426"/>
              <a:gd name="T33" fmla="*/ 91815 h 427"/>
              <a:gd name="T34" fmla="*/ 158869 w 426"/>
              <a:gd name="T35" fmla="*/ 111489 h 427"/>
              <a:gd name="T36" fmla="*/ 188249 w 426"/>
              <a:gd name="T37" fmla="*/ 111489 h 427"/>
              <a:gd name="T38" fmla="*/ 188249 w 426"/>
              <a:gd name="T39" fmla="*/ 149745 h 427"/>
              <a:gd name="T40" fmla="*/ 158869 w 426"/>
              <a:gd name="T41" fmla="*/ 149745 h 427"/>
              <a:gd name="T42" fmla="*/ 158869 w 426"/>
              <a:gd name="T43" fmla="*/ 232815 h 427"/>
              <a:gd name="T44" fmla="*/ 202395 w 426"/>
              <a:gd name="T45" fmla="*/ 232815 h 427"/>
              <a:gd name="T46" fmla="*/ 231231 w 426"/>
              <a:gd name="T47" fmla="*/ 203304 h 427"/>
              <a:gd name="T48" fmla="*/ 231231 w 426"/>
              <a:gd name="T49" fmla="*/ 28965 h 427"/>
              <a:gd name="T50" fmla="*/ 202395 w 426"/>
              <a:gd name="T51" fmla="*/ 0 h 4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26" h="427">
                <a:moveTo>
                  <a:pt x="372" y="0"/>
                </a:moveTo>
                <a:lnTo>
                  <a:pt x="37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3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99"/>
                  <a:pt x="27" y="426"/>
                  <a:pt x="53" y="426"/>
                </a:cubicBezTo>
                <a:cubicBezTo>
                  <a:pt x="213" y="426"/>
                  <a:pt x="213" y="426"/>
                  <a:pt x="213" y="426"/>
                </a:cubicBezTo>
                <a:cubicBezTo>
                  <a:pt x="213" y="274"/>
                  <a:pt x="213" y="274"/>
                  <a:pt x="213" y="274"/>
                </a:cubicBezTo>
                <a:cubicBezTo>
                  <a:pt x="160" y="274"/>
                  <a:pt x="160" y="274"/>
                  <a:pt x="160" y="27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68"/>
                  <a:pt x="213" y="168"/>
                  <a:pt x="213" y="168"/>
                </a:cubicBezTo>
                <a:cubicBezTo>
                  <a:pt x="213" y="124"/>
                  <a:pt x="257" y="80"/>
                  <a:pt x="301" y="80"/>
                </a:cubicBezTo>
                <a:cubicBezTo>
                  <a:pt x="346" y="80"/>
                  <a:pt x="346" y="80"/>
                  <a:pt x="346" y="80"/>
                </a:cubicBezTo>
                <a:cubicBezTo>
                  <a:pt x="346" y="160"/>
                  <a:pt x="346" y="160"/>
                  <a:pt x="346" y="160"/>
                </a:cubicBezTo>
                <a:cubicBezTo>
                  <a:pt x="310" y="160"/>
                  <a:pt x="310" y="160"/>
                  <a:pt x="310" y="160"/>
                </a:cubicBezTo>
                <a:cubicBezTo>
                  <a:pt x="292" y="160"/>
                  <a:pt x="292" y="160"/>
                  <a:pt x="292" y="168"/>
                </a:cubicBezTo>
                <a:cubicBezTo>
                  <a:pt x="292" y="204"/>
                  <a:pt x="292" y="204"/>
                  <a:pt x="292" y="204"/>
                </a:cubicBezTo>
                <a:cubicBezTo>
                  <a:pt x="346" y="204"/>
                  <a:pt x="346" y="204"/>
                  <a:pt x="346" y="204"/>
                </a:cubicBezTo>
                <a:cubicBezTo>
                  <a:pt x="346" y="274"/>
                  <a:pt x="346" y="274"/>
                  <a:pt x="346" y="274"/>
                </a:cubicBezTo>
                <a:cubicBezTo>
                  <a:pt x="292" y="274"/>
                  <a:pt x="292" y="274"/>
                  <a:pt x="292" y="274"/>
                </a:cubicBezTo>
                <a:cubicBezTo>
                  <a:pt x="292" y="426"/>
                  <a:pt x="292" y="426"/>
                  <a:pt x="292" y="426"/>
                </a:cubicBezTo>
                <a:cubicBezTo>
                  <a:pt x="372" y="426"/>
                  <a:pt x="372" y="426"/>
                  <a:pt x="372" y="426"/>
                </a:cubicBezTo>
                <a:cubicBezTo>
                  <a:pt x="399" y="426"/>
                  <a:pt x="425" y="399"/>
                  <a:pt x="425" y="372"/>
                </a:cubicBezTo>
                <a:cubicBezTo>
                  <a:pt x="425" y="53"/>
                  <a:pt x="425" y="53"/>
                  <a:pt x="425" y="53"/>
                </a:cubicBezTo>
                <a:cubicBezTo>
                  <a:pt x="425" y="27"/>
                  <a:pt x="399" y="0"/>
                  <a:pt x="372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0" name="Freeform 119"/>
          <p:cNvSpPr>
            <a:spLocks noChangeArrowheads="1"/>
          </p:cNvSpPr>
          <p:nvPr/>
        </p:nvSpPr>
        <p:spPr bwMode="auto">
          <a:xfrm>
            <a:off x="3375025" y="2711450"/>
            <a:ext cx="260350" cy="255588"/>
          </a:xfrm>
          <a:custGeom>
            <a:avLst/>
            <a:gdLst>
              <a:gd name="T0" fmla="*/ 158922 w 480"/>
              <a:gd name="T1" fmla="*/ 125352 h 471"/>
              <a:gd name="T2" fmla="*/ 135057 w 480"/>
              <a:gd name="T3" fmla="*/ 115584 h 471"/>
              <a:gd name="T4" fmla="*/ 120412 w 480"/>
              <a:gd name="T5" fmla="*/ 110701 h 471"/>
              <a:gd name="T6" fmla="*/ 115530 w 480"/>
              <a:gd name="T7" fmla="*/ 106359 h 471"/>
              <a:gd name="T8" fmla="*/ 130175 w 480"/>
              <a:gd name="T9" fmla="*/ 96049 h 471"/>
              <a:gd name="T10" fmla="*/ 144277 w 480"/>
              <a:gd name="T11" fmla="*/ 106359 h 471"/>
              <a:gd name="T12" fmla="*/ 154040 w 480"/>
              <a:gd name="T13" fmla="*/ 110701 h 471"/>
              <a:gd name="T14" fmla="*/ 163804 w 480"/>
              <a:gd name="T15" fmla="*/ 100933 h 471"/>
              <a:gd name="T16" fmla="*/ 158922 w 480"/>
              <a:gd name="T17" fmla="*/ 86824 h 471"/>
              <a:gd name="T18" fmla="*/ 130175 w 480"/>
              <a:gd name="T19" fmla="*/ 81940 h 471"/>
              <a:gd name="T20" fmla="*/ 96546 w 480"/>
              <a:gd name="T21" fmla="*/ 91165 h 471"/>
              <a:gd name="T22" fmla="*/ 96546 w 480"/>
              <a:gd name="T23" fmla="*/ 119926 h 471"/>
              <a:gd name="T24" fmla="*/ 125293 w 480"/>
              <a:gd name="T25" fmla="*/ 135120 h 471"/>
              <a:gd name="T26" fmla="*/ 144277 w 480"/>
              <a:gd name="T27" fmla="*/ 139461 h 471"/>
              <a:gd name="T28" fmla="*/ 144277 w 480"/>
              <a:gd name="T29" fmla="*/ 154113 h 471"/>
              <a:gd name="T30" fmla="*/ 120412 w 480"/>
              <a:gd name="T31" fmla="*/ 158996 h 471"/>
              <a:gd name="T32" fmla="*/ 111191 w 480"/>
              <a:gd name="T33" fmla="*/ 144345 h 471"/>
              <a:gd name="T34" fmla="*/ 101428 w 480"/>
              <a:gd name="T35" fmla="*/ 139461 h 471"/>
              <a:gd name="T36" fmla="*/ 91665 w 480"/>
              <a:gd name="T37" fmla="*/ 149229 h 471"/>
              <a:gd name="T38" fmla="*/ 105767 w 480"/>
              <a:gd name="T39" fmla="*/ 168764 h 471"/>
              <a:gd name="T40" fmla="*/ 149159 w 480"/>
              <a:gd name="T41" fmla="*/ 173105 h 471"/>
              <a:gd name="T42" fmla="*/ 168685 w 480"/>
              <a:gd name="T43" fmla="*/ 144345 h 471"/>
              <a:gd name="T44" fmla="*/ 158922 w 480"/>
              <a:gd name="T45" fmla="*/ 125352 h 471"/>
              <a:gd name="T46" fmla="*/ 130175 w 480"/>
              <a:gd name="T47" fmla="*/ 0 h 471"/>
              <a:gd name="T48" fmla="*/ 130175 w 480"/>
              <a:gd name="T49" fmla="*/ 255045 h 471"/>
              <a:gd name="T50" fmla="*/ 130175 w 480"/>
              <a:gd name="T51" fmla="*/ 0 h 471"/>
              <a:gd name="T52" fmla="*/ 158922 w 480"/>
              <a:gd name="T53" fmla="*/ 197524 h 471"/>
              <a:gd name="T54" fmla="*/ 130175 w 480"/>
              <a:gd name="T55" fmla="*/ 197524 h 471"/>
              <a:gd name="T56" fmla="*/ 67257 w 480"/>
              <a:gd name="T57" fmla="*/ 115584 h 471"/>
              <a:gd name="T58" fmla="*/ 101428 w 480"/>
              <a:gd name="T59" fmla="*/ 53180 h 471"/>
              <a:gd name="T60" fmla="*/ 130175 w 480"/>
              <a:gd name="T61" fmla="*/ 58064 h 471"/>
              <a:gd name="T62" fmla="*/ 197432 w 480"/>
              <a:gd name="T63" fmla="*/ 144345 h 471"/>
              <a:gd name="T64" fmla="*/ 158922 w 480"/>
              <a:gd name="T65" fmla="*/ 197524 h 4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80" h="471">
                <a:moveTo>
                  <a:pt x="293" y="231"/>
                </a:moveTo>
                <a:lnTo>
                  <a:pt x="293" y="231"/>
                </a:lnTo>
                <a:cubicBezTo>
                  <a:pt x="284" y="231"/>
                  <a:pt x="284" y="221"/>
                  <a:pt x="275" y="221"/>
                </a:cubicBezTo>
                <a:cubicBezTo>
                  <a:pt x="266" y="221"/>
                  <a:pt x="258" y="213"/>
                  <a:pt x="249" y="213"/>
                </a:cubicBezTo>
                <a:cubicBezTo>
                  <a:pt x="240" y="213"/>
                  <a:pt x="231" y="213"/>
                  <a:pt x="231" y="213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13" y="186"/>
                  <a:pt x="213" y="186"/>
                  <a:pt x="213" y="177"/>
                </a:cubicBezTo>
                <a:cubicBezTo>
                  <a:pt x="222" y="177"/>
                  <a:pt x="231" y="177"/>
                  <a:pt x="240" y="177"/>
                </a:cubicBezTo>
                <a:cubicBezTo>
                  <a:pt x="249" y="177"/>
                  <a:pt x="258" y="177"/>
                  <a:pt x="258" y="177"/>
                </a:cubicBezTo>
                <a:cubicBezTo>
                  <a:pt x="266" y="186"/>
                  <a:pt x="266" y="186"/>
                  <a:pt x="266" y="196"/>
                </a:cubicBezTo>
                <a:cubicBezTo>
                  <a:pt x="275" y="196"/>
                  <a:pt x="275" y="204"/>
                  <a:pt x="275" y="204"/>
                </a:cubicBezTo>
                <a:lnTo>
                  <a:pt x="284" y="204"/>
                </a:lnTo>
                <a:cubicBezTo>
                  <a:pt x="293" y="204"/>
                  <a:pt x="293" y="204"/>
                  <a:pt x="302" y="204"/>
                </a:cubicBezTo>
                <a:cubicBezTo>
                  <a:pt x="302" y="196"/>
                  <a:pt x="302" y="196"/>
                  <a:pt x="302" y="186"/>
                </a:cubicBezTo>
                <a:lnTo>
                  <a:pt x="302" y="177"/>
                </a:lnTo>
                <a:cubicBezTo>
                  <a:pt x="302" y="168"/>
                  <a:pt x="293" y="168"/>
                  <a:pt x="293" y="160"/>
                </a:cubicBezTo>
                <a:cubicBezTo>
                  <a:pt x="284" y="160"/>
                  <a:pt x="275" y="151"/>
                  <a:pt x="266" y="151"/>
                </a:cubicBezTo>
                <a:cubicBezTo>
                  <a:pt x="258" y="151"/>
                  <a:pt x="249" y="151"/>
                  <a:pt x="240" y="151"/>
                </a:cubicBezTo>
                <a:cubicBezTo>
                  <a:pt x="222" y="151"/>
                  <a:pt x="213" y="151"/>
                  <a:pt x="205" y="151"/>
                </a:cubicBezTo>
                <a:cubicBezTo>
                  <a:pt x="195" y="160"/>
                  <a:pt x="187" y="160"/>
                  <a:pt x="178" y="168"/>
                </a:cubicBezTo>
                <a:cubicBezTo>
                  <a:pt x="178" y="177"/>
                  <a:pt x="169" y="186"/>
                  <a:pt x="169" y="196"/>
                </a:cubicBezTo>
                <a:cubicBezTo>
                  <a:pt x="169" y="204"/>
                  <a:pt x="178" y="213"/>
                  <a:pt x="178" y="221"/>
                </a:cubicBezTo>
                <a:cubicBezTo>
                  <a:pt x="187" y="231"/>
                  <a:pt x="195" y="231"/>
                  <a:pt x="205" y="240"/>
                </a:cubicBezTo>
                <a:cubicBezTo>
                  <a:pt x="213" y="240"/>
                  <a:pt x="222" y="240"/>
                  <a:pt x="231" y="249"/>
                </a:cubicBezTo>
                <a:cubicBezTo>
                  <a:pt x="240" y="249"/>
                  <a:pt x="249" y="249"/>
                  <a:pt x="258" y="249"/>
                </a:cubicBezTo>
                <a:cubicBezTo>
                  <a:pt x="258" y="257"/>
                  <a:pt x="266" y="257"/>
                  <a:pt x="266" y="257"/>
                </a:cubicBezTo>
                <a:cubicBezTo>
                  <a:pt x="275" y="266"/>
                  <a:pt x="275" y="266"/>
                  <a:pt x="275" y="275"/>
                </a:cubicBezTo>
                <a:lnTo>
                  <a:pt x="266" y="284"/>
                </a:lnTo>
                <a:cubicBezTo>
                  <a:pt x="258" y="293"/>
                  <a:pt x="249" y="293"/>
                  <a:pt x="240" y="293"/>
                </a:cubicBezTo>
                <a:cubicBezTo>
                  <a:pt x="231" y="293"/>
                  <a:pt x="222" y="293"/>
                  <a:pt x="222" y="293"/>
                </a:cubicBezTo>
                <a:cubicBezTo>
                  <a:pt x="213" y="284"/>
                  <a:pt x="213" y="284"/>
                  <a:pt x="213" y="284"/>
                </a:cubicBezTo>
                <a:cubicBezTo>
                  <a:pt x="213" y="275"/>
                  <a:pt x="205" y="275"/>
                  <a:pt x="205" y="266"/>
                </a:cubicBezTo>
                <a:cubicBezTo>
                  <a:pt x="205" y="266"/>
                  <a:pt x="205" y="257"/>
                  <a:pt x="195" y="257"/>
                </a:cubicBezTo>
                <a:lnTo>
                  <a:pt x="187" y="257"/>
                </a:lnTo>
                <a:cubicBezTo>
                  <a:pt x="178" y="257"/>
                  <a:pt x="178" y="257"/>
                  <a:pt x="178" y="257"/>
                </a:cubicBezTo>
                <a:cubicBezTo>
                  <a:pt x="169" y="266"/>
                  <a:pt x="169" y="266"/>
                  <a:pt x="169" y="275"/>
                </a:cubicBezTo>
                <a:cubicBezTo>
                  <a:pt x="169" y="275"/>
                  <a:pt x="169" y="284"/>
                  <a:pt x="178" y="293"/>
                </a:cubicBezTo>
                <a:cubicBezTo>
                  <a:pt x="178" y="302"/>
                  <a:pt x="187" y="311"/>
                  <a:pt x="195" y="311"/>
                </a:cubicBezTo>
                <a:cubicBezTo>
                  <a:pt x="205" y="319"/>
                  <a:pt x="222" y="319"/>
                  <a:pt x="240" y="319"/>
                </a:cubicBezTo>
                <a:cubicBezTo>
                  <a:pt x="258" y="319"/>
                  <a:pt x="266" y="319"/>
                  <a:pt x="275" y="319"/>
                </a:cubicBezTo>
                <a:cubicBezTo>
                  <a:pt x="293" y="311"/>
                  <a:pt x="302" y="302"/>
                  <a:pt x="302" y="293"/>
                </a:cubicBezTo>
                <a:cubicBezTo>
                  <a:pt x="311" y="284"/>
                  <a:pt x="311" y="275"/>
                  <a:pt x="311" y="266"/>
                </a:cubicBezTo>
                <a:cubicBezTo>
                  <a:pt x="311" y="257"/>
                  <a:pt x="311" y="249"/>
                  <a:pt x="311" y="249"/>
                </a:cubicBezTo>
                <a:cubicBezTo>
                  <a:pt x="302" y="240"/>
                  <a:pt x="302" y="231"/>
                  <a:pt x="293" y="231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93" y="364"/>
                </a:moveTo>
                <a:lnTo>
                  <a:pt x="293" y="364"/>
                </a:lnTo>
                <a:cubicBezTo>
                  <a:pt x="284" y="364"/>
                  <a:pt x="275" y="364"/>
                  <a:pt x="266" y="364"/>
                </a:cubicBezTo>
                <a:cubicBezTo>
                  <a:pt x="258" y="364"/>
                  <a:pt x="249" y="364"/>
                  <a:pt x="240" y="364"/>
                </a:cubicBezTo>
                <a:cubicBezTo>
                  <a:pt x="178" y="364"/>
                  <a:pt x="115" y="302"/>
                  <a:pt x="115" y="240"/>
                </a:cubicBezTo>
                <a:cubicBezTo>
                  <a:pt x="115" y="231"/>
                  <a:pt x="115" y="221"/>
                  <a:pt x="124" y="213"/>
                </a:cubicBezTo>
                <a:cubicBezTo>
                  <a:pt x="115" y="204"/>
                  <a:pt x="115" y="186"/>
                  <a:pt x="115" y="177"/>
                </a:cubicBezTo>
                <a:cubicBezTo>
                  <a:pt x="115" y="133"/>
                  <a:pt x="142" y="98"/>
                  <a:pt x="187" y="98"/>
                </a:cubicBezTo>
                <a:cubicBezTo>
                  <a:pt x="195" y="98"/>
                  <a:pt x="213" y="107"/>
                  <a:pt x="222" y="115"/>
                </a:cubicBezTo>
                <a:cubicBezTo>
                  <a:pt x="231" y="107"/>
                  <a:pt x="231" y="107"/>
                  <a:pt x="240" y="107"/>
                </a:cubicBezTo>
                <a:cubicBezTo>
                  <a:pt x="311" y="107"/>
                  <a:pt x="364" y="168"/>
                  <a:pt x="364" y="240"/>
                </a:cubicBezTo>
                <a:cubicBezTo>
                  <a:pt x="364" y="249"/>
                  <a:pt x="364" y="257"/>
                  <a:pt x="364" y="266"/>
                </a:cubicBezTo>
                <a:cubicBezTo>
                  <a:pt x="364" y="275"/>
                  <a:pt x="364" y="284"/>
                  <a:pt x="364" y="293"/>
                </a:cubicBezTo>
                <a:cubicBezTo>
                  <a:pt x="364" y="337"/>
                  <a:pt x="337" y="364"/>
                  <a:pt x="293" y="3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1" name="Freeform 120"/>
          <p:cNvSpPr>
            <a:spLocks noChangeArrowheads="1"/>
          </p:cNvSpPr>
          <p:nvPr/>
        </p:nvSpPr>
        <p:spPr bwMode="auto">
          <a:xfrm>
            <a:off x="4448175" y="2720975"/>
            <a:ext cx="269875" cy="236538"/>
          </a:xfrm>
          <a:custGeom>
            <a:avLst/>
            <a:gdLst>
              <a:gd name="T0" fmla="*/ 197112 w 497"/>
              <a:gd name="T1" fmla="*/ 120716 h 435"/>
              <a:gd name="T2" fmla="*/ 197112 w 497"/>
              <a:gd name="T3" fmla="*/ 120716 h 435"/>
              <a:gd name="T4" fmla="*/ 192225 w 497"/>
              <a:gd name="T5" fmla="*/ 110384 h 435"/>
              <a:gd name="T6" fmla="*/ 192225 w 497"/>
              <a:gd name="T7" fmla="*/ 86459 h 435"/>
              <a:gd name="T8" fmla="*/ 134123 w 497"/>
              <a:gd name="T9" fmla="*/ 86459 h 435"/>
              <a:gd name="T10" fmla="*/ 129779 w 497"/>
              <a:gd name="T11" fmla="*/ 81565 h 435"/>
              <a:gd name="T12" fmla="*/ 124892 w 497"/>
              <a:gd name="T13" fmla="*/ 48395 h 435"/>
              <a:gd name="T14" fmla="*/ 38554 w 497"/>
              <a:gd name="T15" fmla="*/ 86459 h 435"/>
              <a:gd name="T16" fmla="*/ 0 w 497"/>
              <a:gd name="T17" fmla="*/ 159323 h 435"/>
              <a:gd name="T18" fmla="*/ 110231 w 497"/>
              <a:gd name="T19" fmla="*/ 235994 h 435"/>
              <a:gd name="T20" fmla="*/ 230778 w 497"/>
              <a:gd name="T21" fmla="*/ 154429 h 435"/>
              <a:gd name="T22" fmla="*/ 197112 w 497"/>
              <a:gd name="T23" fmla="*/ 120716 h 435"/>
              <a:gd name="T24" fmla="*/ 110231 w 497"/>
              <a:gd name="T25" fmla="*/ 212069 h 435"/>
              <a:gd name="T26" fmla="*/ 110231 w 497"/>
              <a:gd name="T27" fmla="*/ 212069 h 435"/>
              <a:gd name="T28" fmla="*/ 28779 w 497"/>
              <a:gd name="T29" fmla="*/ 168567 h 435"/>
              <a:gd name="T30" fmla="*/ 100999 w 497"/>
              <a:gd name="T31" fmla="*/ 110384 h 435"/>
              <a:gd name="T32" fmla="*/ 182451 w 497"/>
              <a:gd name="T33" fmla="*/ 154429 h 435"/>
              <a:gd name="T34" fmla="*/ 110231 w 497"/>
              <a:gd name="T35" fmla="*/ 212069 h 435"/>
              <a:gd name="T36" fmla="*/ 269332 w 497"/>
              <a:gd name="T37" fmla="*/ 81565 h 435"/>
              <a:gd name="T38" fmla="*/ 269332 w 497"/>
              <a:gd name="T39" fmla="*/ 81565 h 435"/>
              <a:gd name="T40" fmla="*/ 187338 w 497"/>
              <a:gd name="T41" fmla="*/ 0 h 435"/>
              <a:gd name="T42" fmla="*/ 177564 w 497"/>
              <a:gd name="T43" fmla="*/ 9788 h 435"/>
              <a:gd name="T44" fmla="*/ 187338 w 497"/>
              <a:gd name="T45" fmla="*/ 19576 h 435"/>
              <a:gd name="T46" fmla="*/ 249784 w 497"/>
              <a:gd name="T47" fmla="*/ 81565 h 435"/>
              <a:gd name="T48" fmla="*/ 259558 w 497"/>
              <a:gd name="T49" fmla="*/ 91353 h 435"/>
              <a:gd name="T50" fmla="*/ 269332 w 497"/>
              <a:gd name="T51" fmla="*/ 81565 h 435"/>
              <a:gd name="T52" fmla="*/ 230778 w 497"/>
              <a:gd name="T53" fmla="*/ 81565 h 435"/>
              <a:gd name="T54" fmla="*/ 230778 w 497"/>
              <a:gd name="T55" fmla="*/ 81565 h 435"/>
              <a:gd name="T56" fmla="*/ 187338 w 497"/>
              <a:gd name="T57" fmla="*/ 38607 h 435"/>
              <a:gd name="T58" fmla="*/ 177564 w 497"/>
              <a:gd name="T59" fmla="*/ 48395 h 435"/>
              <a:gd name="T60" fmla="*/ 187338 w 497"/>
              <a:gd name="T61" fmla="*/ 57639 h 435"/>
              <a:gd name="T62" fmla="*/ 211773 w 497"/>
              <a:gd name="T63" fmla="*/ 86459 h 435"/>
              <a:gd name="T64" fmla="*/ 225891 w 497"/>
              <a:gd name="T65" fmla="*/ 91353 h 435"/>
              <a:gd name="T66" fmla="*/ 230778 w 497"/>
              <a:gd name="T67" fmla="*/ 81565 h 435"/>
              <a:gd name="T68" fmla="*/ 86338 w 497"/>
              <a:gd name="T69" fmla="*/ 139748 h 435"/>
              <a:gd name="T70" fmla="*/ 86338 w 497"/>
              <a:gd name="T71" fmla="*/ 139748 h 435"/>
              <a:gd name="T72" fmla="*/ 62446 w 497"/>
              <a:gd name="T73" fmla="*/ 168567 h 435"/>
              <a:gd name="T74" fmla="*/ 100999 w 497"/>
              <a:gd name="T75" fmla="*/ 192493 h 435"/>
              <a:gd name="T76" fmla="*/ 124892 w 497"/>
              <a:gd name="T77" fmla="*/ 159323 h 435"/>
              <a:gd name="T78" fmla="*/ 86338 w 497"/>
              <a:gd name="T79" fmla="*/ 139748 h 4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97" h="435">
                <a:moveTo>
                  <a:pt x="363" y="222"/>
                </a:moveTo>
                <a:lnTo>
                  <a:pt x="363" y="222"/>
                </a:lnTo>
                <a:cubicBezTo>
                  <a:pt x="354" y="213"/>
                  <a:pt x="354" y="213"/>
                  <a:pt x="354" y="203"/>
                </a:cubicBezTo>
                <a:cubicBezTo>
                  <a:pt x="363" y="186"/>
                  <a:pt x="363" y="168"/>
                  <a:pt x="354" y="159"/>
                </a:cubicBezTo>
                <a:cubicBezTo>
                  <a:pt x="336" y="133"/>
                  <a:pt x="300" y="133"/>
                  <a:pt x="247" y="159"/>
                </a:cubicBezTo>
                <a:cubicBezTo>
                  <a:pt x="247" y="159"/>
                  <a:pt x="230" y="159"/>
                  <a:pt x="239" y="150"/>
                </a:cubicBezTo>
                <a:cubicBezTo>
                  <a:pt x="247" y="124"/>
                  <a:pt x="239" y="106"/>
                  <a:pt x="230" y="89"/>
                </a:cubicBezTo>
                <a:cubicBezTo>
                  <a:pt x="203" y="62"/>
                  <a:pt x="132" y="97"/>
                  <a:pt x="71" y="159"/>
                </a:cubicBezTo>
                <a:cubicBezTo>
                  <a:pt x="26" y="203"/>
                  <a:pt x="0" y="248"/>
                  <a:pt x="0" y="293"/>
                </a:cubicBezTo>
                <a:cubicBezTo>
                  <a:pt x="0" y="372"/>
                  <a:pt x="106" y="434"/>
                  <a:pt x="203" y="434"/>
                </a:cubicBezTo>
                <a:cubicBezTo>
                  <a:pt x="336" y="434"/>
                  <a:pt x="425" y="346"/>
                  <a:pt x="425" y="284"/>
                </a:cubicBezTo>
                <a:cubicBezTo>
                  <a:pt x="425" y="248"/>
                  <a:pt x="390" y="231"/>
                  <a:pt x="363" y="222"/>
                </a:cubicBezTo>
                <a:close/>
                <a:moveTo>
                  <a:pt x="203" y="390"/>
                </a:moveTo>
                <a:lnTo>
                  <a:pt x="203" y="390"/>
                </a:lnTo>
                <a:cubicBezTo>
                  <a:pt x="124" y="399"/>
                  <a:pt x="53" y="363"/>
                  <a:pt x="53" y="310"/>
                </a:cubicBezTo>
                <a:cubicBezTo>
                  <a:pt x="44" y="257"/>
                  <a:pt x="106" y="213"/>
                  <a:pt x="186" y="203"/>
                </a:cubicBezTo>
                <a:cubicBezTo>
                  <a:pt x="265" y="195"/>
                  <a:pt x="336" y="231"/>
                  <a:pt x="336" y="284"/>
                </a:cubicBezTo>
                <a:cubicBezTo>
                  <a:pt x="345" y="337"/>
                  <a:pt x="283" y="381"/>
                  <a:pt x="203" y="390"/>
                </a:cubicBezTo>
                <a:close/>
                <a:moveTo>
                  <a:pt x="496" y="150"/>
                </a:moveTo>
                <a:lnTo>
                  <a:pt x="496" y="150"/>
                </a:lnTo>
                <a:cubicBezTo>
                  <a:pt x="496" y="71"/>
                  <a:pt x="425" y="0"/>
                  <a:pt x="345" y="0"/>
                </a:cubicBezTo>
                <a:cubicBezTo>
                  <a:pt x="336" y="0"/>
                  <a:pt x="327" y="9"/>
                  <a:pt x="327" y="18"/>
                </a:cubicBezTo>
                <a:cubicBezTo>
                  <a:pt x="327" y="27"/>
                  <a:pt x="336" y="36"/>
                  <a:pt x="345" y="36"/>
                </a:cubicBezTo>
                <a:cubicBezTo>
                  <a:pt x="407" y="36"/>
                  <a:pt x="460" y="89"/>
                  <a:pt x="460" y="150"/>
                </a:cubicBezTo>
                <a:cubicBezTo>
                  <a:pt x="460" y="159"/>
                  <a:pt x="469" y="168"/>
                  <a:pt x="478" y="168"/>
                </a:cubicBezTo>
                <a:cubicBezTo>
                  <a:pt x="487" y="168"/>
                  <a:pt x="496" y="159"/>
                  <a:pt x="496" y="150"/>
                </a:cubicBezTo>
                <a:close/>
                <a:moveTo>
                  <a:pt x="425" y="150"/>
                </a:moveTo>
                <a:lnTo>
                  <a:pt x="425" y="150"/>
                </a:lnTo>
                <a:cubicBezTo>
                  <a:pt x="416" y="106"/>
                  <a:pt x="390" y="80"/>
                  <a:pt x="345" y="71"/>
                </a:cubicBezTo>
                <a:cubicBezTo>
                  <a:pt x="336" y="71"/>
                  <a:pt x="327" y="80"/>
                  <a:pt x="327" y="89"/>
                </a:cubicBezTo>
                <a:cubicBezTo>
                  <a:pt x="327" y="97"/>
                  <a:pt x="327" y="106"/>
                  <a:pt x="345" y="106"/>
                </a:cubicBezTo>
                <a:cubicBezTo>
                  <a:pt x="363" y="115"/>
                  <a:pt x="390" y="133"/>
                  <a:pt x="390" y="159"/>
                </a:cubicBezTo>
                <a:cubicBezTo>
                  <a:pt x="390" y="168"/>
                  <a:pt x="398" y="168"/>
                  <a:pt x="416" y="168"/>
                </a:cubicBezTo>
                <a:cubicBezTo>
                  <a:pt x="425" y="168"/>
                  <a:pt x="425" y="159"/>
                  <a:pt x="425" y="150"/>
                </a:cubicBezTo>
                <a:close/>
                <a:moveTo>
                  <a:pt x="159" y="257"/>
                </a:moveTo>
                <a:lnTo>
                  <a:pt x="159" y="257"/>
                </a:lnTo>
                <a:cubicBezTo>
                  <a:pt x="132" y="257"/>
                  <a:pt x="106" y="284"/>
                  <a:pt x="115" y="310"/>
                </a:cubicBezTo>
                <a:cubicBezTo>
                  <a:pt x="124" y="337"/>
                  <a:pt x="150" y="354"/>
                  <a:pt x="186" y="354"/>
                </a:cubicBezTo>
                <a:cubicBezTo>
                  <a:pt x="212" y="346"/>
                  <a:pt x="239" y="319"/>
                  <a:pt x="230" y="293"/>
                </a:cubicBezTo>
                <a:cubicBezTo>
                  <a:pt x="221" y="266"/>
                  <a:pt x="194" y="248"/>
                  <a:pt x="159" y="2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2" name="Freeform 121"/>
          <p:cNvSpPr>
            <a:spLocks noChangeArrowheads="1"/>
          </p:cNvSpPr>
          <p:nvPr/>
        </p:nvSpPr>
        <p:spPr bwMode="auto">
          <a:xfrm>
            <a:off x="685800" y="3284538"/>
            <a:ext cx="179388" cy="227012"/>
          </a:xfrm>
          <a:custGeom>
            <a:avLst/>
            <a:gdLst>
              <a:gd name="T0" fmla="*/ 116139 w 329"/>
              <a:gd name="T1" fmla="*/ 115678 h 418"/>
              <a:gd name="T2" fmla="*/ 116139 w 329"/>
              <a:gd name="T3" fmla="*/ 115678 h 418"/>
              <a:gd name="T4" fmla="*/ 53435 w 329"/>
              <a:gd name="T5" fmla="*/ 47792 h 418"/>
              <a:gd name="T6" fmla="*/ 67611 w 329"/>
              <a:gd name="T7" fmla="*/ 0 h 418"/>
              <a:gd name="T8" fmla="*/ 19629 w 329"/>
              <a:gd name="T9" fmla="*/ 14120 h 418"/>
              <a:gd name="T10" fmla="*/ 4907 w 329"/>
              <a:gd name="T11" fmla="*/ 33129 h 418"/>
              <a:gd name="T12" fmla="*/ 43620 w 329"/>
              <a:gd name="T13" fmla="*/ 211262 h 418"/>
              <a:gd name="T14" fmla="*/ 67611 w 329"/>
              <a:gd name="T15" fmla="*/ 221038 h 418"/>
              <a:gd name="T16" fmla="*/ 92148 w 329"/>
              <a:gd name="T17" fmla="*/ 216150 h 418"/>
              <a:gd name="T18" fmla="*/ 53435 w 329"/>
              <a:gd name="T19" fmla="*/ 202030 h 418"/>
              <a:gd name="T20" fmla="*/ 72519 w 329"/>
              <a:gd name="T21" fmla="*/ 158583 h 418"/>
              <a:gd name="T22" fmla="*/ 130861 w 329"/>
              <a:gd name="T23" fmla="*/ 177591 h 418"/>
              <a:gd name="T24" fmla="*/ 116139 w 329"/>
              <a:gd name="T25" fmla="*/ 115678 h 4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9" h="418">
                <a:moveTo>
                  <a:pt x="213" y="213"/>
                </a:moveTo>
                <a:lnTo>
                  <a:pt x="213" y="213"/>
                </a:lnTo>
                <a:cubicBezTo>
                  <a:pt x="151" y="186"/>
                  <a:pt x="98" y="151"/>
                  <a:pt x="98" y="88"/>
                </a:cubicBezTo>
                <a:cubicBezTo>
                  <a:pt x="98" y="61"/>
                  <a:pt x="98" y="26"/>
                  <a:pt x="124" y="0"/>
                </a:cubicBezTo>
                <a:cubicBezTo>
                  <a:pt x="36" y="26"/>
                  <a:pt x="36" y="26"/>
                  <a:pt x="36" y="26"/>
                </a:cubicBezTo>
                <a:cubicBezTo>
                  <a:pt x="18" y="26"/>
                  <a:pt x="0" y="44"/>
                  <a:pt x="9" y="61"/>
                </a:cubicBezTo>
                <a:cubicBezTo>
                  <a:pt x="80" y="389"/>
                  <a:pt x="80" y="389"/>
                  <a:pt x="80" y="389"/>
                </a:cubicBezTo>
                <a:cubicBezTo>
                  <a:pt x="89" y="407"/>
                  <a:pt x="106" y="417"/>
                  <a:pt x="124" y="407"/>
                </a:cubicBezTo>
                <a:cubicBezTo>
                  <a:pt x="169" y="398"/>
                  <a:pt x="169" y="398"/>
                  <a:pt x="169" y="398"/>
                </a:cubicBezTo>
                <a:cubicBezTo>
                  <a:pt x="151" y="398"/>
                  <a:pt x="124" y="389"/>
                  <a:pt x="98" y="372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3" y="292"/>
                  <a:pt x="178" y="327"/>
                  <a:pt x="240" y="327"/>
                </a:cubicBezTo>
                <a:cubicBezTo>
                  <a:pt x="302" y="327"/>
                  <a:pt x="328" y="257"/>
                  <a:pt x="213" y="21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  <p:sp>
        <p:nvSpPr>
          <p:cNvPr id="213" name="Freeform 122"/>
          <p:cNvSpPr>
            <a:spLocks noChangeArrowheads="1"/>
          </p:cNvSpPr>
          <p:nvPr/>
        </p:nvSpPr>
        <p:spPr bwMode="auto">
          <a:xfrm>
            <a:off x="771525" y="3255963"/>
            <a:ext cx="174625" cy="222250"/>
          </a:xfrm>
          <a:custGeom>
            <a:avLst/>
            <a:gdLst>
              <a:gd name="T0" fmla="*/ 169714 w 320"/>
              <a:gd name="T1" fmla="*/ 187932 h 408"/>
              <a:gd name="T2" fmla="*/ 169714 w 320"/>
              <a:gd name="T3" fmla="*/ 187932 h 408"/>
              <a:gd name="T4" fmla="*/ 130969 w 320"/>
              <a:gd name="T5" fmla="*/ 14163 h 408"/>
              <a:gd name="T6" fmla="*/ 106958 w 320"/>
              <a:gd name="T7" fmla="*/ 0 h 408"/>
              <a:gd name="T8" fmla="*/ 68213 w 320"/>
              <a:gd name="T9" fmla="*/ 9260 h 408"/>
              <a:gd name="T10" fmla="*/ 116235 w 320"/>
              <a:gd name="T11" fmla="*/ 23968 h 408"/>
              <a:gd name="T12" fmla="*/ 102046 w 320"/>
              <a:gd name="T13" fmla="*/ 67002 h 408"/>
              <a:gd name="T14" fmla="*/ 54025 w 320"/>
              <a:gd name="T15" fmla="*/ 52839 h 408"/>
              <a:gd name="T16" fmla="*/ 68213 w 320"/>
              <a:gd name="T17" fmla="*/ 106222 h 408"/>
              <a:gd name="T18" fmla="*/ 130969 w 320"/>
              <a:gd name="T19" fmla="*/ 183029 h 408"/>
              <a:gd name="T20" fmla="*/ 121146 w 320"/>
              <a:gd name="T21" fmla="*/ 221705 h 408"/>
              <a:gd name="T22" fmla="*/ 154980 w 320"/>
              <a:gd name="T23" fmla="*/ 211900 h 408"/>
              <a:gd name="T24" fmla="*/ 169714 w 320"/>
              <a:gd name="T25" fmla="*/ 187932 h 40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20" h="408">
                <a:moveTo>
                  <a:pt x="311" y="345"/>
                </a:moveTo>
                <a:lnTo>
                  <a:pt x="311" y="345"/>
                </a:lnTo>
                <a:cubicBezTo>
                  <a:pt x="240" y="26"/>
                  <a:pt x="240" y="26"/>
                  <a:pt x="240" y="26"/>
                </a:cubicBezTo>
                <a:cubicBezTo>
                  <a:pt x="231" y="8"/>
                  <a:pt x="213" y="0"/>
                  <a:pt x="196" y="0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43" y="17"/>
                  <a:pt x="178" y="26"/>
                  <a:pt x="213" y="44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87" y="123"/>
                  <a:pt x="160" y="97"/>
                  <a:pt x="99" y="97"/>
                </a:cubicBezTo>
                <a:cubicBezTo>
                  <a:pt x="36" y="88"/>
                  <a:pt x="0" y="159"/>
                  <a:pt x="125" y="195"/>
                </a:cubicBezTo>
                <a:cubicBezTo>
                  <a:pt x="213" y="230"/>
                  <a:pt x="240" y="283"/>
                  <a:pt x="240" y="336"/>
                </a:cubicBezTo>
                <a:cubicBezTo>
                  <a:pt x="240" y="363"/>
                  <a:pt x="231" y="389"/>
                  <a:pt x="222" y="407"/>
                </a:cubicBezTo>
                <a:cubicBezTo>
                  <a:pt x="284" y="389"/>
                  <a:pt x="284" y="389"/>
                  <a:pt x="284" y="389"/>
                </a:cubicBezTo>
                <a:cubicBezTo>
                  <a:pt x="302" y="380"/>
                  <a:pt x="319" y="363"/>
                  <a:pt x="311" y="34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2757027"/>
      </p:ext>
    </p:extLst>
  </p:cSld>
  <p:clrMapOvr>
    <a:masterClrMapping/>
  </p:clrMapOvr>
  <p:transition advClick="0" advTm="2000"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" name="Group 153"/>
          <p:cNvGrpSpPr/>
          <p:nvPr/>
        </p:nvGrpSpPr>
        <p:grpSpPr>
          <a:xfrm>
            <a:off x="424753" y="963612"/>
            <a:ext cx="405003" cy="401466"/>
            <a:chOff x="-6350" y="1208088"/>
            <a:chExt cx="363538" cy="360363"/>
          </a:xfrm>
          <a:solidFill>
            <a:srgbClr val="FFFFFF"/>
          </a:solidFill>
        </p:grpSpPr>
        <p:sp>
          <p:nvSpPr>
            <p:cNvPr id="1029" name="Freeform 5"/>
            <p:cNvSpPr>
              <a:spLocks noEditPoints="1"/>
            </p:cNvSpPr>
            <p:nvPr/>
          </p:nvSpPr>
          <p:spPr bwMode="auto">
            <a:xfrm>
              <a:off x="-6350" y="1208088"/>
              <a:ext cx="363538" cy="360363"/>
            </a:xfrm>
            <a:custGeom>
              <a:avLst/>
              <a:gdLst/>
              <a:ahLst/>
              <a:cxnLst>
                <a:cxn ang="0">
                  <a:pos x="121" y="41"/>
                </a:cxn>
                <a:cxn ang="0">
                  <a:pos x="83" y="2"/>
                </a:cxn>
                <a:cxn ang="0">
                  <a:pos x="76" y="0"/>
                </a:cxn>
                <a:cxn ang="0">
                  <a:pos x="72" y="2"/>
                </a:cxn>
                <a:cxn ang="0">
                  <a:pos x="70" y="6"/>
                </a:cxn>
                <a:cxn ang="0">
                  <a:pos x="61" y="21"/>
                </a:cxn>
                <a:cxn ang="0">
                  <a:pos x="39" y="36"/>
                </a:cxn>
                <a:cxn ang="0">
                  <a:pos x="14" y="53"/>
                </a:cxn>
                <a:cxn ang="0">
                  <a:pos x="1" y="75"/>
                </a:cxn>
                <a:cxn ang="0">
                  <a:pos x="3" y="82"/>
                </a:cxn>
                <a:cxn ang="0">
                  <a:pos x="42" y="121"/>
                </a:cxn>
                <a:cxn ang="0">
                  <a:pos x="49" y="123"/>
                </a:cxn>
                <a:cxn ang="0">
                  <a:pos x="52" y="121"/>
                </a:cxn>
                <a:cxn ang="0">
                  <a:pos x="54" y="117"/>
                </a:cxn>
                <a:cxn ang="0">
                  <a:pos x="63" y="103"/>
                </a:cxn>
                <a:cxn ang="0">
                  <a:pos x="85" y="87"/>
                </a:cxn>
                <a:cxn ang="0">
                  <a:pos x="110" y="70"/>
                </a:cxn>
                <a:cxn ang="0">
                  <a:pos x="123" y="48"/>
                </a:cxn>
                <a:cxn ang="0">
                  <a:pos x="121" y="41"/>
                </a:cxn>
                <a:cxn ang="0">
                  <a:pos x="47" y="115"/>
                </a:cxn>
                <a:cxn ang="0">
                  <a:pos x="9" y="77"/>
                </a:cxn>
                <a:cxn ang="0">
                  <a:pos x="78" y="8"/>
                </a:cxn>
                <a:cxn ang="0">
                  <a:pos x="116" y="46"/>
                </a:cxn>
                <a:cxn ang="0">
                  <a:pos x="47" y="115"/>
                </a:cxn>
                <a:cxn ang="0">
                  <a:pos x="47" y="115"/>
                </a:cxn>
                <a:cxn ang="0">
                  <a:pos x="47" y="115"/>
                </a:cxn>
              </a:cxnLst>
              <a:rect l="0" t="0" r="r" b="b"/>
              <a:pathLst>
                <a:path w="124" h="123">
                  <a:moveTo>
                    <a:pt x="121" y="41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1" y="0"/>
                    <a:pt x="78" y="0"/>
                    <a:pt x="76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1" y="3"/>
                    <a:pt x="71" y="4"/>
                    <a:pt x="70" y="6"/>
                  </a:cubicBezTo>
                  <a:cubicBezTo>
                    <a:pt x="69" y="11"/>
                    <a:pt x="66" y="16"/>
                    <a:pt x="61" y="21"/>
                  </a:cubicBezTo>
                  <a:cubicBezTo>
                    <a:pt x="55" y="26"/>
                    <a:pt x="47" y="31"/>
                    <a:pt x="39" y="36"/>
                  </a:cubicBezTo>
                  <a:cubicBezTo>
                    <a:pt x="31" y="41"/>
                    <a:pt x="22" y="46"/>
                    <a:pt x="14" y="53"/>
                  </a:cubicBezTo>
                  <a:cubicBezTo>
                    <a:pt x="8" y="60"/>
                    <a:pt x="4" y="67"/>
                    <a:pt x="1" y="75"/>
                  </a:cubicBezTo>
                  <a:cubicBezTo>
                    <a:pt x="0" y="77"/>
                    <a:pt x="1" y="80"/>
                    <a:pt x="3" y="82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3" y="123"/>
                    <a:pt x="46" y="123"/>
                    <a:pt x="49" y="123"/>
                  </a:cubicBezTo>
                  <a:cubicBezTo>
                    <a:pt x="50" y="122"/>
                    <a:pt x="51" y="122"/>
                    <a:pt x="52" y="121"/>
                  </a:cubicBezTo>
                  <a:cubicBezTo>
                    <a:pt x="53" y="120"/>
                    <a:pt x="54" y="119"/>
                    <a:pt x="54" y="117"/>
                  </a:cubicBezTo>
                  <a:cubicBezTo>
                    <a:pt x="56" y="112"/>
                    <a:pt x="59" y="107"/>
                    <a:pt x="63" y="103"/>
                  </a:cubicBezTo>
                  <a:cubicBezTo>
                    <a:pt x="69" y="97"/>
                    <a:pt x="77" y="92"/>
                    <a:pt x="85" y="87"/>
                  </a:cubicBezTo>
                  <a:cubicBezTo>
                    <a:pt x="94" y="82"/>
                    <a:pt x="103" y="77"/>
                    <a:pt x="110" y="70"/>
                  </a:cubicBezTo>
                  <a:cubicBezTo>
                    <a:pt x="117" y="63"/>
                    <a:pt x="121" y="57"/>
                    <a:pt x="123" y="48"/>
                  </a:cubicBezTo>
                  <a:cubicBezTo>
                    <a:pt x="124" y="46"/>
                    <a:pt x="123" y="43"/>
                    <a:pt x="121" y="41"/>
                  </a:cubicBezTo>
                  <a:close/>
                  <a:moveTo>
                    <a:pt x="47" y="115"/>
                  </a:moveTo>
                  <a:cubicBezTo>
                    <a:pt x="34" y="103"/>
                    <a:pt x="21" y="90"/>
                    <a:pt x="9" y="77"/>
                  </a:cubicBezTo>
                  <a:cubicBezTo>
                    <a:pt x="20" y="42"/>
                    <a:pt x="67" y="43"/>
                    <a:pt x="78" y="8"/>
                  </a:cubicBezTo>
                  <a:cubicBezTo>
                    <a:pt x="90" y="21"/>
                    <a:pt x="103" y="33"/>
                    <a:pt x="116" y="46"/>
                  </a:cubicBezTo>
                  <a:cubicBezTo>
                    <a:pt x="105" y="81"/>
                    <a:pt x="58" y="80"/>
                    <a:pt x="47" y="115"/>
                  </a:cubicBezTo>
                  <a:close/>
                  <a:moveTo>
                    <a:pt x="47" y="115"/>
                  </a:moveTo>
                  <a:cubicBezTo>
                    <a:pt x="47" y="115"/>
                    <a:pt x="47" y="115"/>
                    <a:pt x="47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125413" y="1336676"/>
              <a:ext cx="100013" cy="1000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0" y="12"/>
                </a:cxn>
                <a:cxn ang="0">
                  <a:pos x="9" y="6"/>
                </a:cxn>
                <a:cxn ang="0">
                  <a:pos x="15" y="5"/>
                </a:cxn>
                <a:cxn ang="0">
                  <a:pos x="19" y="5"/>
                </a:cxn>
                <a:cxn ang="0">
                  <a:pos x="19" y="1"/>
                </a:cxn>
                <a:cxn ang="0">
                  <a:pos x="12" y="0"/>
                </a:cxn>
                <a:cxn ang="0">
                  <a:pos x="6" y="3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1" y="13"/>
                </a:cxn>
                <a:cxn ang="0">
                  <a:pos x="3" y="20"/>
                </a:cxn>
                <a:cxn ang="0">
                  <a:pos x="18" y="20"/>
                </a:cxn>
                <a:cxn ang="0">
                  <a:pos x="22" y="29"/>
                </a:cxn>
                <a:cxn ang="0">
                  <a:pos x="18" y="28"/>
                </a:cxn>
                <a:cxn ang="0">
                  <a:pos x="15" y="26"/>
                </a:cxn>
                <a:cxn ang="0">
                  <a:pos x="13" y="29"/>
                </a:cxn>
                <a:cxn ang="0">
                  <a:pos x="16" y="33"/>
                </a:cxn>
                <a:cxn ang="0">
                  <a:pos x="24" y="33"/>
                </a:cxn>
                <a:cxn ang="0">
                  <a:pos x="30" y="32"/>
                </a:cxn>
                <a:cxn ang="0">
                  <a:pos x="32" y="32"/>
                </a:cxn>
                <a:cxn ang="0">
                  <a:pos x="32" y="30"/>
                </a:cxn>
                <a:cxn ang="0">
                  <a:pos x="32" y="24"/>
                </a:cxn>
                <a:cxn ang="0">
                  <a:pos x="33" y="16"/>
                </a:cxn>
                <a:cxn ang="0">
                  <a:pos x="10" y="16"/>
                </a:cxn>
                <a:cxn ang="0">
                  <a:pos x="6" y="14"/>
                </a:cxn>
                <a:cxn ang="0">
                  <a:pos x="6" y="10"/>
                </a:cxn>
                <a:cxn ang="0">
                  <a:pos x="13" y="15"/>
                </a:cxn>
                <a:cxn ang="0">
                  <a:pos x="28" y="24"/>
                </a:cxn>
                <a:cxn ang="0">
                  <a:pos x="20" y="18"/>
                </a:cxn>
                <a:cxn ang="0">
                  <a:pos x="24" y="17"/>
                </a:cxn>
                <a:cxn ang="0">
                  <a:pos x="27" y="18"/>
                </a:cxn>
                <a:cxn ang="0">
                  <a:pos x="28" y="22"/>
                </a:cxn>
                <a:cxn ang="0">
                  <a:pos x="28" y="24"/>
                </a:cxn>
              </a:cxnLst>
              <a:rect l="0" t="0" r="r" b="b"/>
              <a:pathLst>
                <a:path w="34" h="34">
                  <a:moveTo>
                    <a:pt x="31" y="13"/>
                  </a:moveTo>
                  <a:cubicBezTo>
                    <a:pt x="30" y="12"/>
                    <a:pt x="28" y="12"/>
                    <a:pt x="27" y="11"/>
                  </a:cubicBezTo>
                  <a:cubicBezTo>
                    <a:pt x="26" y="11"/>
                    <a:pt x="25" y="11"/>
                    <a:pt x="23" y="11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18" y="12"/>
                    <a:pt x="17" y="13"/>
                    <a:pt x="16" y="13"/>
                  </a:cubicBezTo>
                  <a:cubicBezTo>
                    <a:pt x="14" y="11"/>
                    <a:pt x="12" y="9"/>
                    <a:pt x="9" y="6"/>
                  </a:cubicBezTo>
                  <a:cubicBezTo>
                    <a:pt x="10" y="6"/>
                    <a:pt x="11" y="5"/>
                    <a:pt x="12" y="5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6"/>
                    <a:pt x="18" y="6"/>
                    <a:pt x="19" y="5"/>
                  </a:cubicBezTo>
                  <a:cubicBezTo>
                    <a:pt x="19" y="5"/>
                    <a:pt x="20" y="4"/>
                    <a:pt x="20" y="4"/>
                  </a:cubicBezTo>
                  <a:cubicBezTo>
                    <a:pt x="20" y="3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8"/>
                    <a:pt x="2" y="9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2" y="19"/>
                    <a:pt x="3" y="20"/>
                  </a:cubicBezTo>
                  <a:cubicBezTo>
                    <a:pt x="5" y="21"/>
                    <a:pt x="7" y="22"/>
                    <a:pt x="10" y="22"/>
                  </a:cubicBezTo>
                  <a:cubicBezTo>
                    <a:pt x="12" y="22"/>
                    <a:pt x="15" y="21"/>
                    <a:pt x="18" y="20"/>
                  </a:cubicBezTo>
                  <a:cubicBezTo>
                    <a:pt x="20" y="22"/>
                    <a:pt x="22" y="25"/>
                    <a:pt x="24" y="27"/>
                  </a:cubicBezTo>
                  <a:cubicBezTo>
                    <a:pt x="24" y="28"/>
                    <a:pt x="23" y="28"/>
                    <a:pt x="22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6"/>
                    <a:pt x="15" y="26"/>
                  </a:cubicBezTo>
                  <a:cubicBezTo>
                    <a:pt x="15" y="26"/>
                    <a:pt x="14" y="27"/>
                    <a:pt x="14" y="27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30"/>
                    <a:pt x="13" y="31"/>
                    <a:pt x="14" y="31"/>
                  </a:cubicBezTo>
                  <a:cubicBezTo>
                    <a:pt x="14" y="32"/>
                    <a:pt x="15" y="33"/>
                    <a:pt x="16" y="33"/>
                  </a:cubicBezTo>
                  <a:cubicBezTo>
                    <a:pt x="17" y="34"/>
                    <a:pt x="18" y="34"/>
                    <a:pt x="20" y="34"/>
                  </a:cubicBezTo>
                  <a:cubicBezTo>
                    <a:pt x="21" y="34"/>
                    <a:pt x="22" y="34"/>
                    <a:pt x="24" y="33"/>
                  </a:cubicBezTo>
                  <a:cubicBezTo>
                    <a:pt x="25" y="33"/>
                    <a:pt x="26" y="32"/>
                    <a:pt x="28" y="31"/>
                  </a:cubicBezTo>
                  <a:cubicBezTo>
                    <a:pt x="28" y="31"/>
                    <a:pt x="29" y="32"/>
                    <a:pt x="30" y="32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3"/>
                    <a:pt x="32" y="33"/>
                    <a:pt x="32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1" y="30"/>
                    <a:pt x="30" y="29"/>
                    <a:pt x="30" y="28"/>
                  </a:cubicBezTo>
                  <a:cubicBezTo>
                    <a:pt x="31" y="27"/>
                    <a:pt x="32" y="26"/>
                    <a:pt x="32" y="24"/>
                  </a:cubicBezTo>
                  <a:cubicBezTo>
                    <a:pt x="33" y="23"/>
                    <a:pt x="34" y="21"/>
                    <a:pt x="34" y="20"/>
                  </a:cubicBezTo>
                  <a:cubicBezTo>
                    <a:pt x="34" y="19"/>
                    <a:pt x="34" y="17"/>
                    <a:pt x="33" y="16"/>
                  </a:cubicBezTo>
                  <a:cubicBezTo>
                    <a:pt x="33" y="15"/>
                    <a:pt x="32" y="14"/>
                    <a:pt x="31" y="13"/>
                  </a:cubicBezTo>
                  <a:close/>
                  <a:moveTo>
                    <a:pt x="10" y="16"/>
                  </a:moveTo>
                  <a:cubicBezTo>
                    <a:pt x="8" y="16"/>
                    <a:pt x="7" y="16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9" y="10"/>
                    <a:pt x="11" y="12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6" y="25"/>
                  </a:cubicBezTo>
                  <a:cubicBezTo>
                    <a:pt x="24" y="23"/>
                    <a:pt x="22" y="21"/>
                    <a:pt x="20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3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117475" y="1457326"/>
              <a:ext cx="55563" cy="5556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8" y="6"/>
                </a:cxn>
                <a:cxn ang="0">
                  <a:pos x="3" y="13"/>
                </a:cxn>
                <a:cxn ang="0">
                  <a:pos x="0" y="16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4" y="18"/>
                </a:cxn>
                <a:cxn ang="0">
                  <a:pos x="6" y="15"/>
                </a:cxn>
                <a:cxn ang="0">
                  <a:pos x="11" y="9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9" h="1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2"/>
                    <a:pt x="11" y="4"/>
                    <a:pt x="8" y="6"/>
                  </a:cubicBezTo>
                  <a:cubicBezTo>
                    <a:pt x="6" y="8"/>
                    <a:pt x="4" y="10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3"/>
                    <a:pt x="9" y="11"/>
                    <a:pt x="11" y="9"/>
                  </a:cubicBezTo>
                  <a:cubicBezTo>
                    <a:pt x="13" y="7"/>
                    <a:pt x="15" y="5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1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2" name="Freeform 8"/>
            <p:cNvSpPr>
              <a:spLocks noEditPoints="1"/>
            </p:cNvSpPr>
            <p:nvPr/>
          </p:nvSpPr>
          <p:spPr bwMode="auto">
            <a:xfrm>
              <a:off x="180975" y="1263651"/>
              <a:ext cx="55563" cy="5873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1" y="16"/>
                </a:cxn>
                <a:cxn ang="0">
                  <a:pos x="1" y="17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18" y="3"/>
                </a:cxn>
                <a:cxn ang="0">
                  <a:pos x="18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3" y="5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7" y="11"/>
                </a:cxn>
              </a:cxnLst>
              <a:rect l="0" t="0" r="r" b="b"/>
              <a:pathLst>
                <a:path w="19" h="20">
                  <a:moveTo>
                    <a:pt x="7" y="11"/>
                  </a:moveTo>
                  <a:cubicBezTo>
                    <a:pt x="5" y="13"/>
                    <a:pt x="3" y="15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1" y="20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8"/>
                    <a:pt x="8" y="16"/>
                    <a:pt x="10" y="13"/>
                  </a:cubicBezTo>
                  <a:cubicBezTo>
                    <a:pt x="12" y="11"/>
                    <a:pt x="14" y="9"/>
                    <a:pt x="16" y="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9" y="9"/>
                    <a:pt x="7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1198584" y="967149"/>
            <a:ext cx="300657" cy="401466"/>
            <a:chOff x="754063" y="1211263"/>
            <a:chExt cx="269875" cy="360363"/>
          </a:xfrm>
          <a:solidFill>
            <a:srgbClr val="FFFFFF"/>
          </a:solidFill>
        </p:grpSpPr>
        <p:sp>
          <p:nvSpPr>
            <p:cNvPr id="1033" name="Freeform 9"/>
            <p:cNvSpPr>
              <a:spLocks noEditPoints="1"/>
            </p:cNvSpPr>
            <p:nvPr/>
          </p:nvSpPr>
          <p:spPr bwMode="auto">
            <a:xfrm>
              <a:off x="754063" y="1211263"/>
              <a:ext cx="269875" cy="360363"/>
            </a:xfrm>
            <a:custGeom>
              <a:avLst/>
              <a:gdLst/>
              <a:ahLst/>
              <a:cxnLst>
                <a:cxn ang="0">
                  <a:pos x="80" y="50"/>
                </a:cxn>
                <a:cxn ang="0">
                  <a:pos x="80" y="35"/>
                </a:cxn>
                <a:cxn ang="0">
                  <a:pos x="46" y="0"/>
                </a:cxn>
                <a:cxn ang="0">
                  <a:pos x="11" y="35"/>
                </a:cxn>
                <a:cxn ang="0">
                  <a:pos x="11" y="50"/>
                </a:cxn>
                <a:cxn ang="0">
                  <a:pos x="0" y="61"/>
                </a:cxn>
                <a:cxn ang="0">
                  <a:pos x="0" y="88"/>
                </a:cxn>
                <a:cxn ang="0">
                  <a:pos x="34" y="123"/>
                </a:cxn>
                <a:cxn ang="0">
                  <a:pos x="57" y="123"/>
                </a:cxn>
                <a:cxn ang="0">
                  <a:pos x="92" y="88"/>
                </a:cxn>
                <a:cxn ang="0">
                  <a:pos x="92" y="61"/>
                </a:cxn>
                <a:cxn ang="0">
                  <a:pos x="80" y="50"/>
                </a:cxn>
                <a:cxn ang="0">
                  <a:pos x="19" y="35"/>
                </a:cxn>
                <a:cxn ang="0">
                  <a:pos x="46" y="8"/>
                </a:cxn>
                <a:cxn ang="0">
                  <a:pos x="73" y="35"/>
                </a:cxn>
                <a:cxn ang="0">
                  <a:pos x="73" y="50"/>
                </a:cxn>
                <a:cxn ang="0">
                  <a:pos x="65" y="50"/>
                </a:cxn>
                <a:cxn ang="0">
                  <a:pos x="65" y="35"/>
                </a:cxn>
                <a:cxn ang="0">
                  <a:pos x="46" y="15"/>
                </a:cxn>
                <a:cxn ang="0">
                  <a:pos x="27" y="35"/>
                </a:cxn>
                <a:cxn ang="0">
                  <a:pos x="27" y="50"/>
                </a:cxn>
                <a:cxn ang="0">
                  <a:pos x="19" y="50"/>
                </a:cxn>
                <a:cxn ang="0">
                  <a:pos x="19" y="35"/>
                </a:cxn>
                <a:cxn ang="0">
                  <a:pos x="61" y="35"/>
                </a:cxn>
                <a:cxn ang="0">
                  <a:pos x="61" y="50"/>
                </a:cxn>
                <a:cxn ang="0">
                  <a:pos x="31" y="50"/>
                </a:cxn>
                <a:cxn ang="0">
                  <a:pos x="31" y="35"/>
                </a:cxn>
                <a:cxn ang="0">
                  <a:pos x="46" y="19"/>
                </a:cxn>
                <a:cxn ang="0">
                  <a:pos x="61" y="35"/>
                </a:cxn>
                <a:cxn ang="0">
                  <a:pos x="84" y="73"/>
                </a:cxn>
                <a:cxn ang="0">
                  <a:pos x="84" y="88"/>
                </a:cxn>
                <a:cxn ang="0">
                  <a:pos x="57" y="115"/>
                </a:cxn>
                <a:cxn ang="0">
                  <a:pos x="34" y="115"/>
                </a:cxn>
                <a:cxn ang="0">
                  <a:pos x="8" y="88"/>
                </a:cxn>
                <a:cxn ang="0">
                  <a:pos x="8" y="61"/>
                </a:cxn>
                <a:cxn ang="0">
                  <a:pos x="11" y="58"/>
                </a:cxn>
                <a:cxn ang="0">
                  <a:pos x="80" y="58"/>
                </a:cxn>
                <a:cxn ang="0">
                  <a:pos x="84" y="61"/>
                </a:cxn>
                <a:cxn ang="0">
                  <a:pos x="84" y="73"/>
                </a:cxn>
                <a:cxn ang="0">
                  <a:pos x="84" y="73"/>
                </a:cxn>
                <a:cxn ang="0">
                  <a:pos x="84" y="73"/>
                </a:cxn>
              </a:cxnLst>
              <a:rect l="0" t="0" r="r" b="b"/>
              <a:pathLst>
                <a:path w="92" h="123">
                  <a:moveTo>
                    <a:pt x="80" y="50"/>
                  </a:moveTo>
                  <a:cubicBezTo>
                    <a:pt x="80" y="35"/>
                    <a:pt x="80" y="35"/>
                    <a:pt x="80" y="35"/>
                  </a:cubicBezTo>
                  <a:cubicBezTo>
                    <a:pt x="80" y="16"/>
                    <a:pt x="65" y="0"/>
                    <a:pt x="46" y="0"/>
                  </a:cubicBezTo>
                  <a:cubicBezTo>
                    <a:pt x="27" y="0"/>
                    <a:pt x="11" y="16"/>
                    <a:pt x="11" y="3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50"/>
                    <a:pt x="0" y="55"/>
                    <a:pt x="0" y="6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7"/>
                    <a:pt x="15" y="123"/>
                    <a:pt x="34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76" y="123"/>
                    <a:pt x="92" y="107"/>
                    <a:pt x="92" y="88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55"/>
                    <a:pt x="87" y="50"/>
                    <a:pt x="80" y="50"/>
                  </a:cubicBezTo>
                  <a:close/>
                  <a:moveTo>
                    <a:pt x="19" y="35"/>
                  </a:moveTo>
                  <a:cubicBezTo>
                    <a:pt x="19" y="20"/>
                    <a:pt x="31" y="8"/>
                    <a:pt x="46" y="8"/>
                  </a:cubicBezTo>
                  <a:cubicBezTo>
                    <a:pt x="61" y="8"/>
                    <a:pt x="73" y="20"/>
                    <a:pt x="73" y="3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4"/>
                    <a:pt x="56" y="15"/>
                    <a:pt x="46" y="15"/>
                  </a:cubicBezTo>
                  <a:cubicBezTo>
                    <a:pt x="35" y="15"/>
                    <a:pt x="27" y="24"/>
                    <a:pt x="27" y="35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19" y="50"/>
                    <a:pt x="19" y="50"/>
                    <a:pt x="19" y="50"/>
                  </a:cubicBezTo>
                  <a:lnTo>
                    <a:pt x="19" y="35"/>
                  </a:lnTo>
                  <a:close/>
                  <a:moveTo>
                    <a:pt x="61" y="35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26"/>
                    <a:pt x="37" y="19"/>
                    <a:pt x="46" y="19"/>
                  </a:cubicBezTo>
                  <a:cubicBezTo>
                    <a:pt x="54" y="19"/>
                    <a:pt x="61" y="26"/>
                    <a:pt x="61" y="35"/>
                  </a:cubicBezTo>
                  <a:close/>
                  <a:moveTo>
                    <a:pt x="84" y="73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03"/>
                    <a:pt x="72" y="115"/>
                    <a:pt x="57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20" y="115"/>
                    <a:pt x="8" y="103"/>
                    <a:pt x="8" y="8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59"/>
                    <a:pt x="9" y="58"/>
                    <a:pt x="11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3" y="58"/>
                    <a:pt x="84" y="59"/>
                    <a:pt x="84" y="61"/>
                  </a:cubicBezTo>
                  <a:lnTo>
                    <a:pt x="84" y="73"/>
                  </a:lnTo>
                  <a:close/>
                  <a:moveTo>
                    <a:pt x="84" y="73"/>
                  </a:moveTo>
                  <a:cubicBezTo>
                    <a:pt x="84" y="73"/>
                    <a:pt x="84" y="73"/>
                    <a:pt x="84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4" name="Freeform 10"/>
            <p:cNvSpPr>
              <a:spLocks noEditPoints="1"/>
            </p:cNvSpPr>
            <p:nvPr/>
          </p:nvSpPr>
          <p:spPr bwMode="auto">
            <a:xfrm>
              <a:off x="865188" y="1425576"/>
              <a:ext cx="47625" cy="666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8"/>
                </a:cxn>
                <a:cxn ang="0">
                  <a:pos x="3" y="18"/>
                </a:cxn>
                <a:cxn ang="0">
                  <a:pos x="8" y="23"/>
                </a:cxn>
                <a:cxn ang="0">
                  <a:pos x="13" y="18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23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0"/>
                    <a:pt x="1" y="14"/>
                    <a:pt x="3" y="18"/>
                  </a:cubicBezTo>
                  <a:cubicBezTo>
                    <a:pt x="4" y="21"/>
                    <a:pt x="5" y="23"/>
                    <a:pt x="8" y="23"/>
                  </a:cubicBezTo>
                  <a:cubicBezTo>
                    <a:pt x="11" y="23"/>
                    <a:pt x="12" y="21"/>
                    <a:pt x="13" y="18"/>
                  </a:cubicBezTo>
                  <a:cubicBezTo>
                    <a:pt x="14" y="14"/>
                    <a:pt x="16" y="10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4579" name="Freeform 11"/>
          <p:cNvSpPr>
            <a:spLocks noEditPoints="1"/>
          </p:cNvSpPr>
          <p:nvPr/>
        </p:nvSpPr>
        <p:spPr bwMode="auto">
          <a:xfrm>
            <a:off x="3433763" y="2674938"/>
            <a:ext cx="350837" cy="401637"/>
          </a:xfrm>
          <a:custGeom>
            <a:avLst/>
            <a:gdLst>
              <a:gd name="T0" fmla="*/ 328098 w 108"/>
              <a:gd name="T1" fmla="*/ 62041 h 123"/>
              <a:gd name="T2" fmla="*/ 311855 w 108"/>
              <a:gd name="T3" fmla="*/ 16327 h 123"/>
              <a:gd name="T4" fmla="*/ 289116 w 108"/>
              <a:gd name="T5" fmla="*/ 0 h 123"/>
              <a:gd name="T6" fmla="*/ 64970 w 108"/>
              <a:gd name="T7" fmla="*/ 0 h 123"/>
              <a:gd name="T8" fmla="*/ 38982 w 108"/>
              <a:gd name="T9" fmla="*/ 16327 h 123"/>
              <a:gd name="T10" fmla="*/ 25988 w 108"/>
              <a:gd name="T11" fmla="*/ 62041 h 123"/>
              <a:gd name="T12" fmla="*/ 0 w 108"/>
              <a:gd name="T13" fmla="*/ 88164 h 123"/>
              <a:gd name="T14" fmla="*/ 0 w 108"/>
              <a:gd name="T15" fmla="*/ 127348 h 123"/>
              <a:gd name="T16" fmla="*/ 25988 w 108"/>
              <a:gd name="T17" fmla="*/ 150206 h 123"/>
              <a:gd name="T18" fmla="*/ 38982 w 108"/>
              <a:gd name="T19" fmla="*/ 150206 h 123"/>
              <a:gd name="T20" fmla="*/ 38982 w 108"/>
              <a:gd name="T21" fmla="*/ 153471 h 123"/>
              <a:gd name="T22" fmla="*/ 64970 w 108"/>
              <a:gd name="T23" fmla="*/ 378780 h 123"/>
              <a:gd name="T24" fmla="*/ 87709 w 108"/>
              <a:gd name="T25" fmla="*/ 401637 h 123"/>
              <a:gd name="T26" fmla="*/ 263128 w 108"/>
              <a:gd name="T27" fmla="*/ 401637 h 123"/>
              <a:gd name="T28" fmla="*/ 289116 w 108"/>
              <a:gd name="T29" fmla="*/ 378780 h 123"/>
              <a:gd name="T30" fmla="*/ 311855 w 108"/>
              <a:gd name="T31" fmla="*/ 153471 h 123"/>
              <a:gd name="T32" fmla="*/ 311855 w 108"/>
              <a:gd name="T33" fmla="*/ 150206 h 123"/>
              <a:gd name="T34" fmla="*/ 324849 w 108"/>
              <a:gd name="T35" fmla="*/ 150206 h 123"/>
              <a:gd name="T36" fmla="*/ 350837 w 108"/>
              <a:gd name="T37" fmla="*/ 127348 h 123"/>
              <a:gd name="T38" fmla="*/ 350837 w 108"/>
              <a:gd name="T39" fmla="*/ 88164 h 123"/>
              <a:gd name="T40" fmla="*/ 328098 w 108"/>
              <a:gd name="T41" fmla="*/ 62041 h 123"/>
              <a:gd name="T42" fmla="*/ 64970 w 108"/>
              <a:gd name="T43" fmla="*/ 26123 h 123"/>
              <a:gd name="T44" fmla="*/ 289116 w 108"/>
              <a:gd name="T45" fmla="*/ 26123 h 123"/>
              <a:gd name="T46" fmla="*/ 298861 w 108"/>
              <a:gd name="T47" fmla="*/ 62041 h 123"/>
              <a:gd name="T48" fmla="*/ 51976 w 108"/>
              <a:gd name="T49" fmla="*/ 62041 h 123"/>
              <a:gd name="T50" fmla="*/ 64970 w 108"/>
              <a:gd name="T51" fmla="*/ 26123 h 123"/>
              <a:gd name="T52" fmla="*/ 263128 w 108"/>
              <a:gd name="T53" fmla="*/ 375514 h 123"/>
              <a:gd name="T54" fmla="*/ 87709 w 108"/>
              <a:gd name="T55" fmla="*/ 375514 h 123"/>
              <a:gd name="T56" fmla="*/ 84461 w 108"/>
              <a:gd name="T57" fmla="*/ 339596 h 123"/>
              <a:gd name="T58" fmla="*/ 266376 w 108"/>
              <a:gd name="T59" fmla="*/ 339596 h 123"/>
              <a:gd name="T60" fmla="*/ 263128 w 108"/>
              <a:gd name="T61" fmla="*/ 375514 h 123"/>
              <a:gd name="T62" fmla="*/ 269625 w 108"/>
              <a:gd name="T63" fmla="*/ 326534 h 123"/>
              <a:gd name="T64" fmla="*/ 84461 w 108"/>
              <a:gd name="T65" fmla="*/ 326534 h 123"/>
              <a:gd name="T66" fmla="*/ 68218 w 108"/>
              <a:gd name="T67" fmla="*/ 202451 h 123"/>
              <a:gd name="T68" fmla="*/ 282619 w 108"/>
              <a:gd name="T69" fmla="*/ 202451 h 123"/>
              <a:gd name="T70" fmla="*/ 269625 w 108"/>
              <a:gd name="T71" fmla="*/ 326534 h 123"/>
              <a:gd name="T72" fmla="*/ 282619 w 108"/>
              <a:gd name="T73" fmla="*/ 189390 h 123"/>
              <a:gd name="T74" fmla="*/ 68218 w 108"/>
              <a:gd name="T75" fmla="*/ 189390 h 123"/>
              <a:gd name="T76" fmla="*/ 64970 w 108"/>
              <a:gd name="T77" fmla="*/ 150206 h 123"/>
              <a:gd name="T78" fmla="*/ 289116 w 108"/>
              <a:gd name="T79" fmla="*/ 150206 h 123"/>
              <a:gd name="T80" fmla="*/ 282619 w 108"/>
              <a:gd name="T81" fmla="*/ 189390 h 123"/>
              <a:gd name="T82" fmla="*/ 324849 w 108"/>
              <a:gd name="T83" fmla="*/ 127348 h 123"/>
              <a:gd name="T84" fmla="*/ 25988 w 108"/>
              <a:gd name="T85" fmla="*/ 127348 h 123"/>
              <a:gd name="T86" fmla="*/ 25988 w 108"/>
              <a:gd name="T87" fmla="*/ 88164 h 123"/>
              <a:gd name="T88" fmla="*/ 324849 w 108"/>
              <a:gd name="T89" fmla="*/ 88164 h 123"/>
              <a:gd name="T90" fmla="*/ 324849 w 108"/>
              <a:gd name="T91" fmla="*/ 127348 h 123"/>
              <a:gd name="T92" fmla="*/ 324849 w 108"/>
              <a:gd name="T93" fmla="*/ 127348 h 123"/>
              <a:gd name="T94" fmla="*/ 324849 w 108"/>
              <a:gd name="T95" fmla="*/ 127348 h 12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8" h="123">
                <a:moveTo>
                  <a:pt x="101" y="19"/>
                </a:moveTo>
                <a:cubicBezTo>
                  <a:pt x="96" y="5"/>
                  <a:pt x="96" y="5"/>
                  <a:pt x="96" y="5"/>
                </a:cubicBezTo>
                <a:cubicBezTo>
                  <a:pt x="95" y="2"/>
                  <a:pt x="92" y="0"/>
                  <a:pt x="89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3" y="2"/>
                  <a:pt x="12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4" y="20"/>
                  <a:pt x="0" y="23"/>
                  <a:pt x="0" y="2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3"/>
                  <a:pt x="4" y="46"/>
                  <a:pt x="8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7"/>
                  <a:pt x="12" y="47"/>
                  <a:pt x="12" y="4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20"/>
                  <a:pt x="23" y="123"/>
                  <a:pt x="27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5" y="123"/>
                  <a:pt x="88" y="120"/>
                  <a:pt x="89" y="116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6"/>
                  <a:pt x="96" y="46"/>
                  <a:pt x="96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4" y="46"/>
                  <a:pt x="108" y="43"/>
                  <a:pt x="108" y="39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3"/>
                  <a:pt x="105" y="20"/>
                  <a:pt x="101" y="19"/>
                </a:cubicBezTo>
                <a:close/>
                <a:moveTo>
                  <a:pt x="20" y="8"/>
                </a:moveTo>
                <a:cubicBezTo>
                  <a:pt x="89" y="8"/>
                  <a:pt x="89" y="8"/>
                  <a:pt x="89" y="8"/>
                </a:cubicBezTo>
                <a:cubicBezTo>
                  <a:pt x="92" y="19"/>
                  <a:pt x="92" y="19"/>
                  <a:pt x="92" y="19"/>
                </a:cubicBezTo>
                <a:cubicBezTo>
                  <a:pt x="16" y="19"/>
                  <a:pt x="16" y="19"/>
                  <a:pt x="16" y="19"/>
                </a:cubicBezTo>
                <a:lnTo>
                  <a:pt x="20" y="8"/>
                </a:lnTo>
                <a:close/>
                <a:moveTo>
                  <a:pt x="81" y="115"/>
                </a:moveTo>
                <a:cubicBezTo>
                  <a:pt x="27" y="115"/>
                  <a:pt x="27" y="115"/>
                  <a:pt x="27" y="115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82" y="104"/>
                  <a:pt x="82" y="104"/>
                  <a:pt x="82" y="104"/>
                </a:cubicBezTo>
                <a:lnTo>
                  <a:pt x="81" y="115"/>
                </a:lnTo>
                <a:close/>
                <a:moveTo>
                  <a:pt x="83" y="100"/>
                </a:moveTo>
                <a:cubicBezTo>
                  <a:pt x="26" y="100"/>
                  <a:pt x="26" y="100"/>
                  <a:pt x="26" y="100"/>
                </a:cubicBezTo>
                <a:cubicBezTo>
                  <a:pt x="21" y="62"/>
                  <a:pt x="21" y="62"/>
                  <a:pt x="21" y="62"/>
                </a:cubicBezTo>
                <a:cubicBezTo>
                  <a:pt x="87" y="62"/>
                  <a:pt x="87" y="62"/>
                  <a:pt x="87" y="62"/>
                </a:cubicBezTo>
                <a:lnTo>
                  <a:pt x="83" y="100"/>
                </a:lnTo>
                <a:close/>
                <a:moveTo>
                  <a:pt x="87" y="58"/>
                </a:moveTo>
                <a:cubicBezTo>
                  <a:pt x="21" y="58"/>
                  <a:pt x="21" y="58"/>
                  <a:pt x="21" y="58"/>
                </a:cubicBezTo>
                <a:cubicBezTo>
                  <a:pt x="20" y="46"/>
                  <a:pt x="20" y="46"/>
                  <a:pt x="20" y="46"/>
                </a:cubicBezTo>
                <a:cubicBezTo>
                  <a:pt x="89" y="46"/>
                  <a:pt x="89" y="46"/>
                  <a:pt x="89" y="46"/>
                </a:cubicBezTo>
                <a:lnTo>
                  <a:pt x="87" y="58"/>
                </a:lnTo>
                <a:close/>
                <a:moveTo>
                  <a:pt x="100" y="39"/>
                </a:moveTo>
                <a:cubicBezTo>
                  <a:pt x="8" y="39"/>
                  <a:pt x="8" y="39"/>
                  <a:pt x="8" y="39"/>
                </a:cubicBezTo>
                <a:cubicBezTo>
                  <a:pt x="8" y="27"/>
                  <a:pt x="8" y="27"/>
                  <a:pt x="8" y="27"/>
                </a:cubicBezTo>
                <a:cubicBezTo>
                  <a:pt x="100" y="27"/>
                  <a:pt x="100" y="27"/>
                  <a:pt x="100" y="27"/>
                </a:cubicBezTo>
                <a:lnTo>
                  <a:pt x="100" y="39"/>
                </a:lnTo>
                <a:close/>
                <a:moveTo>
                  <a:pt x="100" y="39"/>
                </a:moveTo>
                <a:cubicBezTo>
                  <a:pt x="100" y="39"/>
                  <a:pt x="100" y="39"/>
                  <a:pt x="100" y="3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1" name="Group 160"/>
          <p:cNvGrpSpPr/>
          <p:nvPr/>
        </p:nvGrpSpPr>
        <p:grpSpPr>
          <a:xfrm>
            <a:off x="1868068" y="963612"/>
            <a:ext cx="286508" cy="401466"/>
            <a:chOff x="1597025" y="1208088"/>
            <a:chExt cx="257175" cy="360363"/>
          </a:xfrm>
          <a:solidFill>
            <a:srgbClr val="FFFFFF"/>
          </a:solidFill>
        </p:grpSpPr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1597025" y="1208088"/>
              <a:ext cx="257175" cy="360363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57" y="54"/>
                </a:cxn>
                <a:cxn ang="0">
                  <a:pos x="42" y="19"/>
                </a:cxn>
                <a:cxn ang="0">
                  <a:pos x="34" y="42"/>
                </a:cxn>
                <a:cxn ang="0">
                  <a:pos x="4" y="0"/>
                </a:cxn>
                <a:cxn ang="0">
                  <a:pos x="0" y="88"/>
                </a:cxn>
                <a:cxn ang="0">
                  <a:pos x="38" y="123"/>
                </a:cxn>
                <a:cxn ang="0">
                  <a:pos x="83" y="96"/>
                </a:cxn>
                <a:cxn ang="0">
                  <a:pos x="65" y="35"/>
                </a:cxn>
                <a:cxn ang="0">
                  <a:pos x="75" y="94"/>
                </a:cxn>
                <a:cxn ang="0">
                  <a:pos x="38" y="115"/>
                </a:cxn>
                <a:cxn ang="0">
                  <a:pos x="7" y="88"/>
                </a:cxn>
                <a:cxn ang="0">
                  <a:pos x="11" y="60"/>
                </a:cxn>
                <a:cxn ang="0">
                  <a:pos x="15" y="22"/>
                </a:cxn>
                <a:cxn ang="0">
                  <a:pos x="31" y="60"/>
                </a:cxn>
                <a:cxn ang="0">
                  <a:pos x="45" y="38"/>
                </a:cxn>
                <a:cxn ang="0">
                  <a:pos x="50" y="73"/>
                </a:cxn>
                <a:cxn ang="0">
                  <a:pos x="67" y="52"/>
                </a:cxn>
                <a:cxn ang="0">
                  <a:pos x="75" y="94"/>
                </a:cxn>
                <a:cxn ang="0">
                  <a:pos x="75" y="94"/>
                </a:cxn>
                <a:cxn ang="0">
                  <a:pos x="75" y="94"/>
                </a:cxn>
              </a:cxnLst>
              <a:rect l="0" t="0" r="r" b="b"/>
              <a:pathLst>
                <a:path w="88" h="123">
                  <a:moveTo>
                    <a:pt x="65" y="35"/>
                  </a:moveTo>
                  <a:cubicBezTo>
                    <a:pt x="65" y="45"/>
                    <a:pt x="57" y="54"/>
                    <a:pt x="57" y="54"/>
                  </a:cubicBezTo>
                  <a:cubicBezTo>
                    <a:pt x="57" y="35"/>
                    <a:pt x="42" y="19"/>
                    <a:pt x="42" y="19"/>
                  </a:cubicBezTo>
                  <a:cubicBezTo>
                    <a:pt x="42" y="19"/>
                    <a:pt x="42" y="31"/>
                    <a:pt x="34" y="42"/>
                  </a:cubicBezTo>
                  <a:cubicBezTo>
                    <a:pt x="27" y="15"/>
                    <a:pt x="4" y="0"/>
                    <a:pt x="4" y="0"/>
                  </a:cubicBezTo>
                  <a:cubicBezTo>
                    <a:pt x="15" y="42"/>
                    <a:pt x="0" y="57"/>
                    <a:pt x="0" y="88"/>
                  </a:cubicBezTo>
                  <a:cubicBezTo>
                    <a:pt x="0" y="106"/>
                    <a:pt x="15" y="123"/>
                    <a:pt x="38" y="123"/>
                  </a:cubicBezTo>
                  <a:cubicBezTo>
                    <a:pt x="73" y="123"/>
                    <a:pt x="79" y="110"/>
                    <a:pt x="83" y="96"/>
                  </a:cubicBezTo>
                  <a:cubicBezTo>
                    <a:pt x="88" y="77"/>
                    <a:pt x="80" y="54"/>
                    <a:pt x="65" y="35"/>
                  </a:cubicBezTo>
                  <a:close/>
                  <a:moveTo>
                    <a:pt x="75" y="94"/>
                  </a:moveTo>
                  <a:cubicBezTo>
                    <a:pt x="73" y="104"/>
                    <a:pt x="70" y="115"/>
                    <a:pt x="38" y="115"/>
                  </a:cubicBezTo>
                  <a:cubicBezTo>
                    <a:pt x="19" y="115"/>
                    <a:pt x="7" y="101"/>
                    <a:pt x="7" y="88"/>
                  </a:cubicBezTo>
                  <a:cubicBezTo>
                    <a:pt x="7" y="78"/>
                    <a:pt x="9" y="69"/>
                    <a:pt x="11" y="60"/>
                  </a:cubicBezTo>
                  <a:cubicBezTo>
                    <a:pt x="14" y="49"/>
                    <a:pt x="16" y="37"/>
                    <a:pt x="15" y="22"/>
                  </a:cubicBezTo>
                  <a:cubicBezTo>
                    <a:pt x="27" y="39"/>
                    <a:pt x="31" y="60"/>
                    <a:pt x="31" y="60"/>
                  </a:cubicBezTo>
                  <a:cubicBezTo>
                    <a:pt x="31" y="60"/>
                    <a:pt x="42" y="45"/>
                    <a:pt x="45" y="38"/>
                  </a:cubicBezTo>
                  <a:cubicBezTo>
                    <a:pt x="48" y="42"/>
                    <a:pt x="50" y="58"/>
                    <a:pt x="50" y="73"/>
                  </a:cubicBezTo>
                  <a:cubicBezTo>
                    <a:pt x="50" y="73"/>
                    <a:pt x="60" y="65"/>
                    <a:pt x="67" y="52"/>
                  </a:cubicBezTo>
                  <a:cubicBezTo>
                    <a:pt x="76" y="66"/>
                    <a:pt x="78" y="82"/>
                    <a:pt x="75" y="94"/>
                  </a:cubicBezTo>
                  <a:close/>
                  <a:moveTo>
                    <a:pt x="75" y="94"/>
                  </a:moveTo>
                  <a:cubicBezTo>
                    <a:pt x="75" y="94"/>
                    <a:pt x="75" y="94"/>
                    <a:pt x="75" y="9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7" name="Freeform 13"/>
            <p:cNvSpPr>
              <a:spLocks noEditPoints="1"/>
            </p:cNvSpPr>
            <p:nvPr/>
          </p:nvSpPr>
          <p:spPr bwMode="auto">
            <a:xfrm>
              <a:off x="1638300" y="1363663"/>
              <a:ext cx="160338" cy="128588"/>
            </a:xfrm>
            <a:custGeom>
              <a:avLst/>
              <a:gdLst/>
              <a:ahLst/>
              <a:cxnLst>
                <a:cxn ang="0">
                  <a:pos x="53" y="12"/>
                </a:cxn>
                <a:cxn ang="0">
                  <a:pos x="49" y="15"/>
                </a:cxn>
                <a:cxn ang="0">
                  <a:pos x="31" y="30"/>
                </a:cxn>
                <a:cxn ang="0">
                  <a:pos x="29" y="13"/>
                </a:cxn>
                <a:cxn ang="0">
                  <a:pos x="29" y="7"/>
                </a:cxn>
                <a:cxn ang="0">
                  <a:pos x="23" y="16"/>
                </a:cxn>
                <a:cxn ang="0">
                  <a:pos x="17" y="25"/>
                </a:cxn>
                <a:cxn ang="0">
                  <a:pos x="8" y="5"/>
                </a:cxn>
                <a:cxn ang="0">
                  <a:pos x="7" y="0"/>
                </a:cxn>
                <a:cxn ang="0">
                  <a:pos x="5" y="5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4" y="38"/>
                </a:cxn>
                <a:cxn ang="0">
                  <a:pos x="7" y="11"/>
                </a:cxn>
                <a:cxn ang="0">
                  <a:pos x="15" y="29"/>
                </a:cxn>
                <a:cxn ang="0">
                  <a:pos x="16" y="32"/>
                </a:cxn>
                <a:cxn ang="0">
                  <a:pos x="18" y="30"/>
                </a:cxn>
                <a:cxn ang="0">
                  <a:pos x="25" y="19"/>
                </a:cxn>
                <a:cxn ang="0">
                  <a:pos x="28" y="33"/>
                </a:cxn>
                <a:cxn ang="0">
                  <a:pos x="29" y="35"/>
                </a:cxn>
                <a:cxn ang="0">
                  <a:pos x="31" y="34"/>
                </a:cxn>
                <a:cxn ang="0">
                  <a:pos x="50" y="20"/>
                </a:cxn>
                <a:cxn ang="0">
                  <a:pos x="48" y="41"/>
                </a:cxn>
                <a:cxn ang="0">
                  <a:pos x="49" y="43"/>
                </a:cxn>
                <a:cxn ang="0">
                  <a:pos x="49" y="44"/>
                </a:cxn>
                <a:cxn ang="0">
                  <a:pos x="51" y="42"/>
                </a:cxn>
                <a:cxn ang="0">
                  <a:pos x="53" y="16"/>
                </a:cxn>
                <a:cxn ang="0">
                  <a:pos x="53" y="12"/>
                </a:cxn>
                <a:cxn ang="0">
                  <a:pos x="53" y="12"/>
                </a:cxn>
                <a:cxn ang="0">
                  <a:pos x="53" y="12"/>
                </a:cxn>
              </a:cxnLst>
              <a:rect l="0" t="0" r="r" b="b"/>
              <a:pathLst>
                <a:path w="55" h="44">
                  <a:moveTo>
                    <a:pt x="53" y="12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5" y="20"/>
                    <a:pt x="42" y="25"/>
                    <a:pt x="31" y="30"/>
                  </a:cubicBezTo>
                  <a:cubicBezTo>
                    <a:pt x="30" y="25"/>
                    <a:pt x="29" y="20"/>
                    <a:pt x="29" y="13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9"/>
                    <a:pt x="19" y="21"/>
                    <a:pt x="17" y="25"/>
                  </a:cubicBezTo>
                  <a:cubicBezTo>
                    <a:pt x="13" y="16"/>
                    <a:pt x="10" y="10"/>
                    <a:pt x="8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13"/>
                    <a:pt x="0" y="20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3" y="40"/>
                    <a:pt x="4" y="39"/>
                    <a:pt x="4" y="38"/>
                  </a:cubicBezTo>
                  <a:cubicBezTo>
                    <a:pt x="4" y="24"/>
                    <a:pt x="5" y="17"/>
                    <a:pt x="7" y="11"/>
                  </a:cubicBezTo>
                  <a:cubicBezTo>
                    <a:pt x="9" y="16"/>
                    <a:pt x="11" y="22"/>
                    <a:pt x="15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25"/>
                    <a:pt x="23" y="22"/>
                    <a:pt x="25" y="19"/>
                  </a:cubicBezTo>
                  <a:cubicBezTo>
                    <a:pt x="26" y="25"/>
                    <a:pt x="27" y="29"/>
                    <a:pt x="28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41" y="29"/>
                    <a:pt x="46" y="25"/>
                    <a:pt x="50" y="20"/>
                  </a:cubicBezTo>
                  <a:cubicBezTo>
                    <a:pt x="51" y="28"/>
                    <a:pt x="50" y="35"/>
                    <a:pt x="48" y="41"/>
                  </a:cubicBezTo>
                  <a:cubicBezTo>
                    <a:pt x="47" y="42"/>
                    <a:pt x="48" y="43"/>
                    <a:pt x="49" y="43"/>
                  </a:cubicBezTo>
                  <a:cubicBezTo>
                    <a:pt x="49" y="43"/>
                    <a:pt x="49" y="44"/>
                    <a:pt x="49" y="44"/>
                  </a:cubicBezTo>
                  <a:cubicBezTo>
                    <a:pt x="50" y="44"/>
                    <a:pt x="51" y="43"/>
                    <a:pt x="51" y="42"/>
                  </a:cubicBezTo>
                  <a:cubicBezTo>
                    <a:pt x="54" y="35"/>
                    <a:pt x="55" y="24"/>
                    <a:pt x="53" y="16"/>
                  </a:cubicBezTo>
                  <a:lnTo>
                    <a:pt x="53" y="12"/>
                  </a:lnTo>
                  <a:close/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3" name="Group 162"/>
          <p:cNvGrpSpPr/>
          <p:nvPr/>
        </p:nvGrpSpPr>
        <p:grpSpPr>
          <a:xfrm>
            <a:off x="2523404" y="979530"/>
            <a:ext cx="401466" cy="376706"/>
            <a:chOff x="2270125" y="1222376"/>
            <a:chExt cx="360363" cy="338138"/>
          </a:xfrm>
          <a:solidFill>
            <a:srgbClr val="FFFFFF"/>
          </a:solidFill>
        </p:grpSpPr>
        <p:sp>
          <p:nvSpPr>
            <p:cNvPr id="1038" name="Freeform 14"/>
            <p:cNvSpPr>
              <a:spLocks noEditPoints="1"/>
            </p:cNvSpPr>
            <p:nvPr/>
          </p:nvSpPr>
          <p:spPr bwMode="auto">
            <a:xfrm>
              <a:off x="2270125" y="1222376"/>
              <a:ext cx="360363" cy="338138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0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1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4"/>
                </a:cxn>
                <a:cxn ang="0">
                  <a:pos x="115" y="34"/>
                </a:cxn>
                <a:cxn ang="0">
                  <a:pos x="115" y="104"/>
                </a:cxn>
                <a:cxn ang="0">
                  <a:pos x="103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3" y="31"/>
                </a:cxn>
                <a:cxn ang="0">
                  <a:pos x="103" y="31"/>
                </a:cxn>
                <a:cxn ang="0">
                  <a:pos x="103" y="31"/>
                </a:cxn>
              </a:cxnLst>
              <a:rect l="0" t="0" r="r" b="b"/>
              <a:pathLst>
                <a:path w="123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0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100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4"/>
                  </a:lnTo>
                  <a:close/>
                  <a:moveTo>
                    <a:pt x="103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5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3" y="31"/>
                  </a:lnTo>
                  <a:close/>
                  <a:moveTo>
                    <a:pt x="103" y="31"/>
                  </a:moveTo>
                  <a:cubicBezTo>
                    <a:pt x="103" y="31"/>
                    <a:pt x="103" y="31"/>
                    <a:pt x="103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9" name="Freeform 15"/>
            <p:cNvSpPr>
              <a:spLocks noEditPoints="1"/>
            </p:cNvSpPr>
            <p:nvPr/>
          </p:nvSpPr>
          <p:spPr bwMode="auto">
            <a:xfrm>
              <a:off x="2436813" y="12906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0" name="Freeform 16"/>
            <p:cNvSpPr>
              <a:spLocks noEditPoints="1"/>
            </p:cNvSpPr>
            <p:nvPr/>
          </p:nvSpPr>
          <p:spPr bwMode="auto">
            <a:xfrm>
              <a:off x="2436813" y="1322388"/>
              <a:ext cx="66675" cy="1270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1" name="Freeform 17"/>
            <p:cNvSpPr>
              <a:spLocks noEditPoints="1"/>
            </p:cNvSpPr>
            <p:nvPr/>
          </p:nvSpPr>
          <p:spPr bwMode="auto">
            <a:xfrm>
              <a:off x="2436813" y="1357313"/>
              <a:ext cx="146050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2314575" y="142557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3" name="Freeform 19"/>
            <p:cNvSpPr>
              <a:spLocks noEditPoints="1"/>
            </p:cNvSpPr>
            <p:nvPr/>
          </p:nvSpPr>
          <p:spPr bwMode="auto">
            <a:xfrm>
              <a:off x="2314575" y="1460501"/>
              <a:ext cx="268288" cy="9525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0" y="3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3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2" y="2"/>
                    <a:pt x="92" y="1"/>
                  </a:cubicBezTo>
                  <a:cubicBezTo>
                    <a:pt x="92" y="0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4" name="Freeform 20"/>
            <p:cNvSpPr>
              <a:spLocks noEditPoints="1"/>
            </p:cNvSpPr>
            <p:nvPr/>
          </p:nvSpPr>
          <p:spPr bwMode="auto">
            <a:xfrm>
              <a:off x="2314575" y="1492251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5" name="Freeform 21"/>
            <p:cNvSpPr>
              <a:spLocks noEditPoints="1"/>
            </p:cNvSpPr>
            <p:nvPr/>
          </p:nvSpPr>
          <p:spPr bwMode="auto">
            <a:xfrm>
              <a:off x="2314575" y="13906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2314575" y="1277938"/>
              <a:ext cx="101600" cy="92075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7" name="Group 166"/>
          <p:cNvGrpSpPr/>
          <p:nvPr/>
        </p:nvGrpSpPr>
        <p:grpSpPr>
          <a:xfrm>
            <a:off x="3293698" y="967149"/>
            <a:ext cx="396160" cy="401466"/>
            <a:chOff x="3036888" y="1211263"/>
            <a:chExt cx="355600" cy="360363"/>
          </a:xfrm>
          <a:solidFill>
            <a:srgbClr val="FFFFFF"/>
          </a:solidFill>
        </p:grpSpPr>
        <p:sp>
          <p:nvSpPr>
            <p:cNvPr id="1047" name="Freeform 23"/>
            <p:cNvSpPr>
              <a:spLocks noEditPoints="1"/>
            </p:cNvSpPr>
            <p:nvPr/>
          </p:nvSpPr>
          <p:spPr bwMode="auto">
            <a:xfrm>
              <a:off x="3036888" y="1211263"/>
              <a:ext cx="355600" cy="360363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27" y="0"/>
                </a:cxn>
                <a:cxn ang="0">
                  <a:pos x="15" y="12"/>
                </a:cxn>
                <a:cxn ang="0">
                  <a:pos x="15" y="19"/>
                </a:cxn>
                <a:cxn ang="0">
                  <a:pos x="11" y="19"/>
                </a:cxn>
                <a:cxn ang="0">
                  <a:pos x="0" y="31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107" y="123"/>
                </a:cxn>
                <a:cxn ang="0">
                  <a:pos x="122" y="107"/>
                </a:cxn>
                <a:cxn ang="0">
                  <a:pos x="122" y="12"/>
                </a:cxn>
                <a:cxn ang="0">
                  <a:pos x="111" y="0"/>
                </a:cxn>
                <a:cxn ang="0">
                  <a:pos x="115" y="107"/>
                </a:cxn>
                <a:cxn ang="0">
                  <a:pos x="107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31"/>
                </a:cxn>
                <a:cxn ang="0">
                  <a:pos x="11" y="27"/>
                </a:cxn>
                <a:cxn ang="0">
                  <a:pos x="15" y="27"/>
                </a:cxn>
                <a:cxn ang="0">
                  <a:pos x="15" y="104"/>
                </a:cxn>
                <a:cxn ang="0">
                  <a:pos x="19" y="107"/>
                </a:cxn>
                <a:cxn ang="0">
                  <a:pos x="23" y="104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111" y="8"/>
                </a:cxn>
                <a:cxn ang="0">
                  <a:pos x="115" y="12"/>
                </a:cxn>
                <a:cxn ang="0">
                  <a:pos x="115" y="107"/>
                </a:cxn>
                <a:cxn ang="0">
                  <a:pos x="115" y="107"/>
                </a:cxn>
                <a:cxn ang="0">
                  <a:pos x="115" y="107"/>
                </a:cxn>
              </a:cxnLst>
              <a:rect l="0" t="0" r="r" b="b"/>
              <a:pathLst>
                <a:path w="122" h="123">
                  <a:moveTo>
                    <a:pt x="11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5" y="5"/>
                    <a:pt x="15" y="12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5" y="19"/>
                    <a:pt x="0" y="24"/>
                    <a:pt x="0" y="31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107" y="123"/>
                    <a:pt x="107" y="123"/>
                    <a:pt x="107" y="123"/>
                  </a:cubicBezTo>
                  <a:cubicBezTo>
                    <a:pt x="116" y="123"/>
                    <a:pt x="122" y="116"/>
                    <a:pt x="122" y="107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5"/>
                    <a:pt x="117" y="0"/>
                    <a:pt x="111" y="0"/>
                  </a:cubicBezTo>
                  <a:close/>
                  <a:moveTo>
                    <a:pt x="115" y="107"/>
                  </a:moveTo>
                  <a:cubicBezTo>
                    <a:pt x="115" y="112"/>
                    <a:pt x="111" y="115"/>
                    <a:pt x="107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2"/>
                    <a:pt x="7" y="107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9"/>
                    <a:pt x="9" y="27"/>
                    <a:pt x="1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6"/>
                    <a:pt x="17" y="107"/>
                    <a:pt x="19" y="107"/>
                  </a:cubicBezTo>
                  <a:cubicBezTo>
                    <a:pt x="21" y="107"/>
                    <a:pt x="23" y="106"/>
                    <a:pt x="23" y="10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4" y="8"/>
                    <a:pt x="27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3" y="8"/>
                    <a:pt x="115" y="9"/>
                    <a:pt x="115" y="12"/>
                  </a:cubicBezTo>
                  <a:lnTo>
                    <a:pt x="115" y="107"/>
                  </a:lnTo>
                  <a:close/>
                  <a:moveTo>
                    <a:pt x="115" y="107"/>
                  </a:moveTo>
                  <a:cubicBezTo>
                    <a:pt x="115" y="107"/>
                    <a:pt x="115" y="107"/>
                    <a:pt x="115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3249613" y="1346201"/>
              <a:ext cx="100013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3249613" y="1314451"/>
              <a:ext cx="100013" cy="7938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32" y="3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34" h="3">
                  <a:moveTo>
                    <a:pt x="1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0" name="Freeform 26"/>
            <p:cNvSpPr>
              <a:spLocks noEditPoints="1"/>
            </p:cNvSpPr>
            <p:nvPr/>
          </p:nvSpPr>
          <p:spPr bwMode="auto">
            <a:xfrm>
              <a:off x="3249613" y="1277938"/>
              <a:ext cx="100013" cy="1270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3124200" y="1516063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2" name="Freeform 28"/>
            <p:cNvSpPr>
              <a:spLocks noEditPoints="1"/>
            </p:cNvSpPr>
            <p:nvPr/>
          </p:nvSpPr>
          <p:spPr bwMode="auto">
            <a:xfrm>
              <a:off x="3124200" y="148113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3" name="Freeform 29"/>
            <p:cNvSpPr>
              <a:spLocks noEditPoints="1"/>
            </p:cNvSpPr>
            <p:nvPr/>
          </p:nvSpPr>
          <p:spPr bwMode="auto">
            <a:xfrm>
              <a:off x="3124200" y="144938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4" name="Freeform 30"/>
            <p:cNvSpPr>
              <a:spLocks noEditPoints="1"/>
            </p:cNvSpPr>
            <p:nvPr/>
          </p:nvSpPr>
          <p:spPr bwMode="auto">
            <a:xfrm>
              <a:off x="3249613" y="1516063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5" name="Freeform 31"/>
            <p:cNvSpPr>
              <a:spLocks noEditPoints="1"/>
            </p:cNvSpPr>
            <p:nvPr/>
          </p:nvSpPr>
          <p:spPr bwMode="auto">
            <a:xfrm>
              <a:off x="3249613" y="148113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6" name="Freeform 32"/>
            <p:cNvSpPr>
              <a:spLocks noEditPoints="1"/>
            </p:cNvSpPr>
            <p:nvPr/>
          </p:nvSpPr>
          <p:spPr bwMode="auto">
            <a:xfrm>
              <a:off x="3249613" y="144938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7" name="Freeform 33"/>
            <p:cNvSpPr>
              <a:spLocks noEditPoints="1"/>
            </p:cNvSpPr>
            <p:nvPr/>
          </p:nvSpPr>
          <p:spPr bwMode="auto">
            <a:xfrm>
              <a:off x="3124200" y="138112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8" name="Freeform 34"/>
            <p:cNvSpPr>
              <a:spLocks noEditPoints="1"/>
            </p:cNvSpPr>
            <p:nvPr/>
          </p:nvSpPr>
          <p:spPr bwMode="auto">
            <a:xfrm>
              <a:off x="3124200" y="141287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9" name="Freeform 35"/>
            <p:cNvSpPr>
              <a:spLocks noEditPoints="1"/>
            </p:cNvSpPr>
            <p:nvPr/>
          </p:nvSpPr>
          <p:spPr bwMode="auto">
            <a:xfrm>
              <a:off x="3124200" y="1255713"/>
              <a:ext cx="101600" cy="101600"/>
            </a:xfrm>
            <a:custGeom>
              <a:avLst/>
              <a:gdLst/>
              <a:ahLst/>
              <a:cxnLst>
                <a:cxn ang="0">
                  <a:pos x="4" y="35"/>
                </a:cxn>
                <a:cxn ang="0">
                  <a:pos x="31" y="35"/>
                </a:cxn>
                <a:cxn ang="0">
                  <a:pos x="35" y="31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31"/>
                </a:cxn>
                <a:cxn ang="0">
                  <a:pos x="4" y="35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7"/>
                </a:cxn>
                <a:cxn ang="0">
                  <a:pos x="8" y="27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5">
                  <a:moveTo>
                    <a:pt x="4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5"/>
                    <a:pt x="35" y="33"/>
                    <a:pt x="35" y="3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5"/>
                    <a:pt x="4" y="35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8" y="27"/>
                    <a:pt x="8" y="27"/>
                    <a:pt x="8" y="27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4583" name="Freeform 36"/>
          <p:cNvSpPr>
            <a:spLocks noEditPoints="1"/>
          </p:cNvSpPr>
          <p:nvPr/>
        </p:nvSpPr>
        <p:spPr bwMode="auto">
          <a:xfrm>
            <a:off x="3232150" y="3694113"/>
            <a:ext cx="420688" cy="385762"/>
          </a:xfrm>
          <a:custGeom>
            <a:avLst/>
            <a:gdLst>
              <a:gd name="T0" fmla="*/ 378293 w 129"/>
              <a:gd name="T1" fmla="*/ 45768 h 118"/>
              <a:gd name="T2" fmla="*/ 218497 w 129"/>
              <a:gd name="T3" fmla="*/ 45768 h 118"/>
              <a:gd name="T4" fmla="*/ 35873 w 129"/>
              <a:gd name="T5" fmla="*/ 225573 h 118"/>
              <a:gd name="T6" fmla="*/ 35873 w 129"/>
              <a:gd name="T7" fmla="*/ 349801 h 118"/>
              <a:gd name="T8" fmla="*/ 159796 w 129"/>
              <a:gd name="T9" fmla="*/ 349801 h 118"/>
              <a:gd name="T10" fmla="*/ 342420 w 129"/>
              <a:gd name="T11" fmla="*/ 169997 h 118"/>
              <a:gd name="T12" fmla="*/ 342420 w 129"/>
              <a:gd name="T13" fmla="*/ 81729 h 118"/>
              <a:gd name="T14" fmla="*/ 254369 w 129"/>
              <a:gd name="T15" fmla="*/ 81729 h 118"/>
              <a:gd name="T16" fmla="*/ 117401 w 129"/>
              <a:gd name="T17" fmla="*/ 219034 h 118"/>
              <a:gd name="T18" fmla="*/ 117401 w 129"/>
              <a:gd name="T19" fmla="*/ 235380 h 118"/>
              <a:gd name="T20" fmla="*/ 133707 w 129"/>
              <a:gd name="T21" fmla="*/ 235380 h 118"/>
              <a:gd name="T22" fmla="*/ 270675 w 129"/>
              <a:gd name="T23" fmla="*/ 98075 h 118"/>
              <a:gd name="T24" fmla="*/ 322854 w 129"/>
              <a:gd name="T25" fmla="*/ 98075 h 118"/>
              <a:gd name="T26" fmla="*/ 322854 w 129"/>
              <a:gd name="T27" fmla="*/ 150382 h 118"/>
              <a:gd name="T28" fmla="*/ 140229 w 129"/>
              <a:gd name="T29" fmla="*/ 333455 h 118"/>
              <a:gd name="T30" fmla="*/ 52178 w 129"/>
              <a:gd name="T31" fmla="*/ 333455 h 118"/>
              <a:gd name="T32" fmla="*/ 52178 w 129"/>
              <a:gd name="T33" fmla="*/ 245188 h 118"/>
              <a:gd name="T34" fmla="*/ 234803 w 129"/>
              <a:gd name="T35" fmla="*/ 65383 h 118"/>
              <a:gd name="T36" fmla="*/ 358726 w 129"/>
              <a:gd name="T37" fmla="*/ 65383 h 118"/>
              <a:gd name="T38" fmla="*/ 358726 w 129"/>
              <a:gd name="T39" fmla="*/ 189612 h 118"/>
              <a:gd name="T40" fmla="*/ 221758 w 129"/>
              <a:gd name="T41" fmla="*/ 323648 h 118"/>
              <a:gd name="T42" fmla="*/ 221758 w 129"/>
              <a:gd name="T43" fmla="*/ 343263 h 118"/>
              <a:gd name="T44" fmla="*/ 238064 w 129"/>
              <a:gd name="T45" fmla="*/ 343263 h 118"/>
              <a:gd name="T46" fmla="*/ 378293 w 129"/>
              <a:gd name="T47" fmla="*/ 205958 h 118"/>
              <a:gd name="T48" fmla="*/ 378293 w 129"/>
              <a:gd name="T49" fmla="*/ 45768 h 118"/>
              <a:gd name="T50" fmla="*/ 378293 w 129"/>
              <a:gd name="T51" fmla="*/ 45768 h 118"/>
              <a:gd name="T52" fmla="*/ 378293 w 129"/>
              <a:gd name="T53" fmla="*/ 45768 h 11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9" h="118">
                <a:moveTo>
                  <a:pt x="116" y="14"/>
                </a:moveTo>
                <a:cubicBezTo>
                  <a:pt x="102" y="0"/>
                  <a:pt x="80" y="0"/>
                  <a:pt x="67" y="14"/>
                </a:cubicBezTo>
                <a:cubicBezTo>
                  <a:pt x="11" y="69"/>
                  <a:pt x="11" y="69"/>
                  <a:pt x="11" y="69"/>
                </a:cubicBezTo>
                <a:cubicBezTo>
                  <a:pt x="0" y="80"/>
                  <a:pt x="0" y="97"/>
                  <a:pt x="11" y="107"/>
                </a:cubicBezTo>
                <a:cubicBezTo>
                  <a:pt x="21" y="118"/>
                  <a:pt x="38" y="118"/>
                  <a:pt x="49" y="107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12" y="44"/>
                  <a:pt x="112" y="32"/>
                  <a:pt x="105" y="25"/>
                </a:cubicBezTo>
                <a:cubicBezTo>
                  <a:pt x="97" y="17"/>
                  <a:pt x="85" y="17"/>
                  <a:pt x="78" y="25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8"/>
                  <a:pt x="34" y="71"/>
                  <a:pt x="36" y="72"/>
                </a:cubicBezTo>
                <a:cubicBezTo>
                  <a:pt x="37" y="74"/>
                  <a:pt x="39" y="74"/>
                  <a:pt x="41" y="72"/>
                </a:cubicBezTo>
                <a:cubicBezTo>
                  <a:pt x="83" y="30"/>
                  <a:pt x="83" y="30"/>
                  <a:pt x="83" y="30"/>
                </a:cubicBezTo>
                <a:cubicBezTo>
                  <a:pt x="88" y="26"/>
                  <a:pt x="95" y="26"/>
                  <a:pt x="99" y="30"/>
                </a:cubicBezTo>
                <a:cubicBezTo>
                  <a:pt x="104" y="35"/>
                  <a:pt x="104" y="42"/>
                  <a:pt x="99" y="4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6" y="109"/>
                  <a:pt x="24" y="109"/>
                  <a:pt x="16" y="102"/>
                </a:cubicBezTo>
                <a:cubicBezTo>
                  <a:pt x="9" y="94"/>
                  <a:pt x="9" y="82"/>
                  <a:pt x="16" y="75"/>
                </a:cubicBezTo>
                <a:cubicBezTo>
                  <a:pt x="72" y="20"/>
                  <a:pt x="72" y="20"/>
                  <a:pt x="72" y="20"/>
                </a:cubicBezTo>
                <a:cubicBezTo>
                  <a:pt x="82" y="9"/>
                  <a:pt x="99" y="9"/>
                  <a:pt x="110" y="20"/>
                </a:cubicBezTo>
                <a:cubicBezTo>
                  <a:pt x="120" y="30"/>
                  <a:pt x="120" y="47"/>
                  <a:pt x="110" y="58"/>
                </a:cubicBezTo>
                <a:cubicBezTo>
                  <a:pt x="68" y="99"/>
                  <a:pt x="68" y="99"/>
                  <a:pt x="68" y="99"/>
                </a:cubicBezTo>
                <a:cubicBezTo>
                  <a:pt x="67" y="101"/>
                  <a:pt x="67" y="103"/>
                  <a:pt x="68" y="105"/>
                </a:cubicBezTo>
                <a:cubicBezTo>
                  <a:pt x="70" y="106"/>
                  <a:pt x="72" y="106"/>
                  <a:pt x="73" y="105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29" y="49"/>
                  <a:pt x="129" y="27"/>
                  <a:pt x="116" y="14"/>
                </a:cubicBezTo>
                <a:close/>
                <a:moveTo>
                  <a:pt x="116" y="14"/>
                </a:moveTo>
                <a:cubicBezTo>
                  <a:pt x="116" y="14"/>
                  <a:pt x="116" y="14"/>
                  <a:pt x="116" y="1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4" name="Freeform 37"/>
          <p:cNvSpPr>
            <a:spLocks noEditPoints="1"/>
          </p:cNvSpPr>
          <p:nvPr/>
        </p:nvSpPr>
        <p:spPr bwMode="auto">
          <a:xfrm>
            <a:off x="4059238" y="966788"/>
            <a:ext cx="274637" cy="401637"/>
          </a:xfrm>
          <a:custGeom>
            <a:avLst/>
            <a:gdLst>
              <a:gd name="T0" fmla="*/ 122779 w 85"/>
              <a:gd name="T1" fmla="*/ 355922 h 123"/>
              <a:gd name="T2" fmla="*/ 129241 w 85"/>
              <a:gd name="T3" fmla="*/ 349392 h 123"/>
              <a:gd name="T4" fmla="*/ 142165 w 85"/>
              <a:gd name="T5" fmla="*/ 349392 h 123"/>
              <a:gd name="T6" fmla="*/ 148627 w 85"/>
              <a:gd name="T7" fmla="*/ 355922 h 123"/>
              <a:gd name="T8" fmla="*/ 142165 w 85"/>
              <a:gd name="T9" fmla="*/ 362453 h 123"/>
              <a:gd name="T10" fmla="*/ 129241 w 85"/>
              <a:gd name="T11" fmla="*/ 362453 h 123"/>
              <a:gd name="T12" fmla="*/ 122779 w 85"/>
              <a:gd name="T13" fmla="*/ 355922 h 123"/>
              <a:gd name="T14" fmla="*/ 155089 w 85"/>
              <a:gd name="T15" fmla="*/ 39184 h 123"/>
              <a:gd name="T16" fmla="*/ 119548 w 85"/>
              <a:gd name="T17" fmla="*/ 39184 h 123"/>
              <a:gd name="T18" fmla="*/ 113086 w 85"/>
              <a:gd name="T19" fmla="*/ 45715 h 123"/>
              <a:gd name="T20" fmla="*/ 119548 w 85"/>
              <a:gd name="T21" fmla="*/ 48980 h 123"/>
              <a:gd name="T22" fmla="*/ 155089 w 85"/>
              <a:gd name="T23" fmla="*/ 48980 h 123"/>
              <a:gd name="T24" fmla="*/ 161551 w 85"/>
              <a:gd name="T25" fmla="*/ 45715 h 123"/>
              <a:gd name="T26" fmla="*/ 155089 w 85"/>
              <a:gd name="T27" fmla="*/ 39184 h 123"/>
              <a:gd name="T28" fmla="*/ 274637 w 85"/>
              <a:gd name="T29" fmla="*/ 39184 h 123"/>
              <a:gd name="T30" fmla="*/ 274637 w 85"/>
              <a:gd name="T31" fmla="*/ 362453 h 123"/>
              <a:gd name="T32" fmla="*/ 235865 w 85"/>
              <a:gd name="T33" fmla="*/ 401637 h 123"/>
              <a:gd name="T34" fmla="*/ 38772 w 85"/>
              <a:gd name="T35" fmla="*/ 401637 h 123"/>
              <a:gd name="T36" fmla="*/ 0 w 85"/>
              <a:gd name="T37" fmla="*/ 362453 h 123"/>
              <a:gd name="T38" fmla="*/ 0 w 85"/>
              <a:gd name="T39" fmla="*/ 39184 h 123"/>
              <a:gd name="T40" fmla="*/ 38772 w 85"/>
              <a:gd name="T41" fmla="*/ 0 h 123"/>
              <a:gd name="T42" fmla="*/ 235865 w 85"/>
              <a:gd name="T43" fmla="*/ 0 h 123"/>
              <a:gd name="T44" fmla="*/ 274637 w 85"/>
              <a:gd name="T45" fmla="*/ 39184 h 123"/>
              <a:gd name="T46" fmla="*/ 248789 w 85"/>
              <a:gd name="T47" fmla="*/ 339596 h 123"/>
              <a:gd name="T48" fmla="*/ 25848 w 85"/>
              <a:gd name="T49" fmla="*/ 339596 h 123"/>
              <a:gd name="T50" fmla="*/ 25848 w 85"/>
              <a:gd name="T51" fmla="*/ 362453 h 123"/>
              <a:gd name="T52" fmla="*/ 38772 w 85"/>
              <a:gd name="T53" fmla="*/ 375514 h 123"/>
              <a:gd name="T54" fmla="*/ 235865 w 85"/>
              <a:gd name="T55" fmla="*/ 375514 h 123"/>
              <a:gd name="T56" fmla="*/ 248789 w 85"/>
              <a:gd name="T57" fmla="*/ 362453 h 123"/>
              <a:gd name="T58" fmla="*/ 248789 w 85"/>
              <a:gd name="T59" fmla="*/ 339596 h 123"/>
              <a:gd name="T60" fmla="*/ 248789 w 85"/>
              <a:gd name="T61" fmla="*/ 75103 h 123"/>
              <a:gd name="T62" fmla="*/ 25848 w 85"/>
              <a:gd name="T63" fmla="*/ 75103 h 123"/>
              <a:gd name="T64" fmla="*/ 25848 w 85"/>
              <a:gd name="T65" fmla="*/ 326534 h 123"/>
              <a:gd name="T66" fmla="*/ 248789 w 85"/>
              <a:gd name="T67" fmla="*/ 326534 h 123"/>
              <a:gd name="T68" fmla="*/ 248789 w 85"/>
              <a:gd name="T69" fmla="*/ 75103 h 123"/>
              <a:gd name="T70" fmla="*/ 248789 w 85"/>
              <a:gd name="T71" fmla="*/ 39184 h 123"/>
              <a:gd name="T72" fmla="*/ 235865 w 85"/>
              <a:gd name="T73" fmla="*/ 26123 h 123"/>
              <a:gd name="T74" fmla="*/ 38772 w 85"/>
              <a:gd name="T75" fmla="*/ 26123 h 123"/>
              <a:gd name="T76" fmla="*/ 25848 w 85"/>
              <a:gd name="T77" fmla="*/ 39184 h 123"/>
              <a:gd name="T78" fmla="*/ 25848 w 85"/>
              <a:gd name="T79" fmla="*/ 62041 h 123"/>
              <a:gd name="T80" fmla="*/ 248789 w 85"/>
              <a:gd name="T81" fmla="*/ 62041 h 123"/>
              <a:gd name="T82" fmla="*/ 248789 w 85"/>
              <a:gd name="T83" fmla="*/ 39184 h 123"/>
              <a:gd name="T84" fmla="*/ 248789 w 85"/>
              <a:gd name="T85" fmla="*/ 39184 h 123"/>
              <a:gd name="T86" fmla="*/ 248789 w 85"/>
              <a:gd name="T87" fmla="*/ 39184 h 12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5" h="123">
                <a:moveTo>
                  <a:pt x="38" y="109"/>
                </a:moveTo>
                <a:cubicBezTo>
                  <a:pt x="38" y="108"/>
                  <a:pt x="39" y="107"/>
                  <a:pt x="40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5" y="107"/>
                  <a:pt x="46" y="108"/>
                  <a:pt x="46" y="109"/>
                </a:cubicBezTo>
                <a:cubicBezTo>
                  <a:pt x="46" y="110"/>
                  <a:pt x="45" y="111"/>
                  <a:pt x="44" y="111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9" y="111"/>
                  <a:pt x="38" y="110"/>
                  <a:pt x="38" y="109"/>
                </a:cubicBezTo>
                <a:close/>
                <a:moveTo>
                  <a:pt x="48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5" y="12"/>
                  <a:pt x="35" y="14"/>
                </a:cubicBezTo>
                <a:cubicBezTo>
                  <a:pt x="35" y="15"/>
                  <a:pt x="36" y="15"/>
                  <a:pt x="37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50" y="15"/>
                  <a:pt x="50" y="14"/>
                </a:cubicBezTo>
                <a:cubicBezTo>
                  <a:pt x="50" y="12"/>
                  <a:pt x="49" y="12"/>
                  <a:pt x="48" y="12"/>
                </a:cubicBezTo>
                <a:close/>
                <a:moveTo>
                  <a:pt x="85" y="12"/>
                </a:moveTo>
                <a:cubicBezTo>
                  <a:pt x="85" y="111"/>
                  <a:pt x="85" y="111"/>
                  <a:pt x="85" y="111"/>
                </a:cubicBezTo>
                <a:cubicBezTo>
                  <a:pt x="85" y="118"/>
                  <a:pt x="79" y="123"/>
                  <a:pt x="73" y="123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5" y="123"/>
                  <a:pt x="0" y="118"/>
                  <a:pt x="0" y="1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9" y="0"/>
                  <a:pt x="85" y="5"/>
                  <a:pt x="85" y="12"/>
                </a:cubicBezTo>
                <a:close/>
                <a:moveTo>
                  <a:pt x="77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13"/>
                  <a:pt x="10" y="115"/>
                  <a:pt x="12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5" y="115"/>
                  <a:pt x="77" y="113"/>
                  <a:pt x="77" y="111"/>
                </a:cubicBezTo>
                <a:lnTo>
                  <a:pt x="77" y="104"/>
                </a:lnTo>
                <a:close/>
                <a:moveTo>
                  <a:pt x="77" y="23"/>
                </a:moveTo>
                <a:cubicBezTo>
                  <a:pt x="8" y="23"/>
                  <a:pt x="8" y="23"/>
                  <a:pt x="8" y="23"/>
                </a:cubicBezTo>
                <a:cubicBezTo>
                  <a:pt x="8" y="100"/>
                  <a:pt x="8" y="100"/>
                  <a:pt x="8" y="100"/>
                </a:cubicBezTo>
                <a:cubicBezTo>
                  <a:pt x="77" y="100"/>
                  <a:pt x="77" y="100"/>
                  <a:pt x="77" y="100"/>
                </a:cubicBezTo>
                <a:lnTo>
                  <a:pt x="77" y="23"/>
                </a:lnTo>
                <a:close/>
                <a:moveTo>
                  <a:pt x="77" y="12"/>
                </a:moveTo>
                <a:cubicBezTo>
                  <a:pt x="77" y="9"/>
                  <a:pt x="75" y="8"/>
                  <a:pt x="73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8" y="9"/>
                  <a:pt x="8" y="12"/>
                </a:cubicBezTo>
                <a:cubicBezTo>
                  <a:pt x="8" y="19"/>
                  <a:pt x="8" y="19"/>
                  <a:pt x="8" y="19"/>
                </a:cubicBezTo>
                <a:cubicBezTo>
                  <a:pt x="77" y="19"/>
                  <a:pt x="77" y="19"/>
                  <a:pt x="77" y="19"/>
                </a:cubicBezTo>
                <a:lnTo>
                  <a:pt x="77" y="12"/>
                </a:lnTo>
                <a:close/>
                <a:moveTo>
                  <a:pt x="77" y="12"/>
                </a:moveTo>
                <a:cubicBezTo>
                  <a:pt x="77" y="12"/>
                  <a:pt x="77" y="12"/>
                  <a:pt x="77" y="1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2" name="Group 171"/>
          <p:cNvGrpSpPr/>
          <p:nvPr/>
        </p:nvGrpSpPr>
        <p:grpSpPr>
          <a:xfrm>
            <a:off x="4703410" y="967149"/>
            <a:ext cx="272360" cy="401466"/>
            <a:chOff x="4914900" y="1211263"/>
            <a:chExt cx="244475" cy="360363"/>
          </a:xfrm>
          <a:solidFill>
            <a:srgbClr val="FFFFFF"/>
          </a:solidFill>
        </p:grpSpPr>
        <p:sp>
          <p:nvSpPr>
            <p:cNvPr id="1062" name="Freeform 38"/>
            <p:cNvSpPr>
              <a:spLocks noEditPoints="1"/>
            </p:cNvSpPr>
            <p:nvPr/>
          </p:nvSpPr>
          <p:spPr bwMode="auto">
            <a:xfrm>
              <a:off x="5013325" y="1314451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3" name="Freeform 39"/>
            <p:cNvSpPr>
              <a:spLocks noEditPoints="1"/>
            </p:cNvSpPr>
            <p:nvPr/>
          </p:nvSpPr>
          <p:spPr bwMode="auto">
            <a:xfrm>
              <a:off x="5013325" y="1449388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4946650" y="1381126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5" name="Freeform 41"/>
            <p:cNvSpPr>
              <a:spLocks noEditPoints="1"/>
            </p:cNvSpPr>
            <p:nvPr/>
          </p:nvSpPr>
          <p:spPr bwMode="auto">
            <a:xfrm>
              <a:off x="5081588" y="1381126"/>
              <a:ext cx="22225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6" name="Freeform 42"/>
            <p:cNvSpPr>
              <a:spLocks noEditPoints="1"/>
            </p:cNvSpPr>
            <p:nvPr/>
          </p:nvSpPr>
          <p:spPr bwMode="auto">
            <a:xfrm>
              <a:off x="4967288" y="1428751"/>
              <a:ext cx="20638" cy="2222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7" name="Freeform 43"/>
            <p:cNvSpPr>
              <a:spLocks noEditPoints="1"/>
            </p:cNvSpPr>
            <p:nvPr/>
          </p:nvSpPr>
          <p:spPr bwMode="auto">
            <a:xfrm>
              <a:off x="4967288" y="1331913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8" name="Freeform 44"/>
            <p:cNvSpPr>
              <a:spLocks noEditPoints="1"/>
            </p:cNvSpPr>
            <p:nvPr/>
          </p:nvSpPr>
          <p:spPr bwMode="auto">
            <a:xfrm>
              <a:off x="5060950" y="1428751"/>
              <a:ext cx="22225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9" name="Freeform 45"/>
            <p:cNvSpPr>
              <a:spLocks noEditPoints="1"/>
            </p:cNvSpPr>
            <p:nvPr/>
          </p:nvSpPr>
          <p:spPr bwMode="auto">
            <a:xfrm>
              <a:off x="4914900" y="1211263"/>
              <a:ext cx="244475" cy="360363"/>
            </a:xfrm>
            <a:custGeom>
              <a:avLst/>
              <a:gdLst/>
              <a:ahLst/>
              <a:cxnLst>
                <a:cxn ang="0">
                  <a:pos x="76" y="54"/>
                </a:cxn>
                <a:cxn ang="0">
                  <a:pos x="76" y="54"/>
                </a:cxn>
                <a:cxn ang="0">
                  <a:pos x="67" y="36"/>
                </a:cxn>
                <a:cxn ang="0">
                  <a:pos x="61" y="6"/>
                </a:cxn>
                <a:cxn ang="0">
                  <a:pos x="54" y="0"/>
                </a:cxn>
                <a:cxn ang="0">
                  <a:pos x="23" y="0"/>
                </a:cxn>
                <a:cxn ang="0">
                  <a:pos x="15" y="6"/>
                </a:cxn>
                <a:cxn ang="0">
                  <a:pos x="10" y="35"/>
                </a:cxn>
                <a:cxn ang="0">
                  <a:pos x="0" y="61"/>
                </a:cxn>
                <a:cxn ang="0">
                  <a:pos x="10" y="87"/>
                </a:cxn>
                <a:cxn ang="0">
                  <a:pos x="15" y="117"/>
                </a:cxn>
                <a:cxn ang="0">
                  <a:pos x="23" y="123"/>
                </a:cxn>
                <a:cxn ang="0">
                  <a:pos x="53" y="123"/>
                </a:cxn>
                <a:cxn ang="0">
                  <a:pos x="61" y="117"/>
                </a:cxn>
                <a:cxn ang="0">
                  <a:pos x="66" y="87"/>
                </a:cxn>
                <a:cxn ang="0">
                  <a:pos x="76" y="69"/>
                </a:cxn>
                <a:cxn ang="0">
                  <a:pos x="76" y="69"/>
                </a:cxn>
                <a:cxn ang="0">
                  <a:pos x="84" y="61"/>
                </a:cxn>
                <a:cxn ang="0">
                  <a:pos x="76" y="54"/>
                </a:cxn>
                <a:cxn ang="0">
                  <a:pos x="23" y="8"/>
                </a:cxn>
                <a:cxn ang="0">
                  <a:pos x="54" y="8"/>
                </a:cxn>
                <a:cxn ang="0">
                  <a:pos x="58" y="28"/>
                </a:cxn>
                <a:cxn ang="0">
                  <a:pos x="38" y="23"/>
                </a:cxn>
                <a:cxn ang="0">
                  <a:pos x="19" y="28"/>
                </a:cxn>
                <a:cxn ang="0">
                  <a:pos x="23" y="8"/>
                </a:cxn>
                <a:cxn ang="0">
                  <a:pos x="53" y="115"/>
                </a:cxn>
                <a:cxn ang="0">
                  <a:pos x="23" y="115"/>
                </a:cxn>
                <a:cxn ang="0">
                  <a:pos x="19" y="95"/>
                </a:cxn>
                <a:cxn ang="0">
                  <a:pos x="38" y="100"/>
                </a:cxn>
                <a:cxn ang="0">
                  <a:pos x="57" y="95"/>
                </a:cxn>
                <a:cxn ang="0">
                  <a:pos x="53" y="115"/>
                </a:cxn>
                <a:cxn ang="0">
                  <a:pos x="38" y="92"/>
                </a:cxn>
                <a:cxn ang="0">
                  <a:pos x="7" y="61"/>
                </a:cxn>
                <a:cxn ang="0">
                  <a:pos x="38" y="31"/>
                </a:cxn>
                <a:cxn ang="0">
                  <a:pos x="69" y="61"/>
                </a:cxn>
                <a:cxn ang="0">
                  <a:pos x="38" y="92"/>
                </a:cxn>
                <a:cxn ang="0">
                  <a:pos x="38" y="92"/>
                </a:cxn>
                <a:cxn ang="0">
                  <a:pos x="38" y="92"/>
                </a:cxn>
              </a:cxnLst>
              <a:rect l="0" t="0" r="r" b="b"/>
              <a:pathLst>
                <a:path w="84" h="123">
                  <a:moveTo>
                    <a:pt x="76" y="54"/>
                  </a:moveTo>
                  <a:cubicBezTo>
                    <a:pt x="76" y="54"/>
                    <a:pt x="76" y="54"/>
                    <a:pt x="76" y="54"/>
                  </a:cubicBezTo>
                  <a:cubicBezTo>
                    <a:pt x="74" y="47"/>
                    <a:pt x="71" y="41"/>
                    <a:pt x="67" y="3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3"/>
                    <a:pt x="57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3"/>
                    <a:pt x="15" y="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4" y="42"/>
                    <a:pt x="0" y="51"/>
                    <a:pt x="0" y="61"/>
                  </a:cubicBezTo>
                  <a:cubicBezTo>
                    <a:pt x="0" y="71"/>
                    <a:pt x="3" y="80"/>
                    <a:pt x="10" y="8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6" y="120"/>
                    <a:pt x="19" y="123"/>
                    <a:pt x="2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7" y="123"/>
                    <a:pt x="60" y="120"/>
                    <a:pt x="61" y="11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82"/>
                    <a:pt x="74" y="76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81" y="69"/>
                    <a:pt x="84" y="66"/>
                    <a:pt x="84" y="61"/>
                  </a:cubicBezTo>
                  <a:cubicBezTo>
                    <a:pt x="84" y="57"/>
                    <a:pt x="81" y="54"/>
                    <a:pt x="76" y="54"/>
                  </a:cubicBezTo>
                  <a:close/>
                  <a:moveTo>
                    <a:pt x="23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2" y="25"/>
                    <a:pt x="45" y="23"/>
                    <a:pt x="38" y="23"/>
                  </a:cubicBezTo>
                  <a:cubicBezTo>
                    <a:pt x="31" y="23"/>
                    <a:pt x="25" y="25"/>
                    <a:pt x="19" y="28"/>
                  </a:cubicBezTo>
                  <a:lnTo>
                    <a:pt x="23" y="8"/>
                  </a:lnTo>
                  <a:close/>
                  <a:moveTo>
                    <a:pt x="53" y="115"/>
                  </a:moveTo>
                  <a:cubicBezTo>
                    <a:pt x="23" y="115"/>
                    <a:pt x="23" y="115"/>
                    <a:pt x="23" y="11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4" y="98"/>
                    <a:pt x="31" y="100"/>
                    <a:pt x="38" y="100"/>
                  </a:cubicBezTo>
                  <a:cubicBezTo>
                    <a:pt x="45" y="100"/>
                    <a:pt x="51" y="98"/>
                    <a:pt x="57" y="95"/>
                  </a:cubicBezTo>
                  <a:lnTo>
                    <a:pt x="53" y="115"/>
                  </a:lnTo>
                  <a:close/>
                  <a:moveTo>
                    <a:pt x="38" y="92"/>
                  </a:moveTo>
                  <a:cubicBezTo>
                    <a:pt x="21" y="92"/>
                    <a:pt x="7" y="78"/>
                    <a:pt x="7" y="61"/>
                  </a:cubicBezTo>
                  <a:cubicBezTo>
                    <a:pt x="7" y="45"/>
                    <a:pt x="21" y="31"/>
                    <a:pt x="38" y="31"/>
                  </a:cubicBezTo>
                  <a:cubicBezTo>
                    <a:pt x="55" y="31"/>
                    <a:pt x="69" y="45"/>
                    <a:pt x="69" y="61"/>
                  </a:cubicBezTo>
                  <a:cubicBezTo>
                    <a:pt x="69" y="78"/>
                    <a:pt x="55" y="92"/>
                    <a:pt x="38" y="92"/>
                  </a:cubicBezTo>
                  <a:close/>
                  <a:moveTo>
                    <a:pt x="38" y="92"/>
                  </a:moveTo>
                  <a:cubicBezTo>
                    <a:pt x="38" y="92"/>
                    <a:pt x="38" y="92"/>
                    <a:pt x="38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0" name="Freeform 46"/>
            <p:cNvSpPr>
              <a:spLocks noEditPoints="1"/>
            </p:cNvSpPr>
            <p:nvPr/>
          </p:nvSpPr>
          <p:spPr bwMode="auto">
            <a:xfrm>
              <a:off x="5013325" y="1335088"/>
              <a:ext cx="68263" cy="666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1" y="0"/>
                </a:cxn>
                <a:cxn ang="0">
                  <a:pos x="1" y="17"/>
                </a:cxn>
                <a:cxn ang="0">
                  <a:pos x="0" y="20"/>
                </a:cxn>
                <a:cxn ang="0">
                  <a:pos x="1" y="22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14" y="14"/>
                </a:cxn>
                <a:cxn ang="0">
                  <a:pos x="23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4586" name="Freeform 47"/>
          <p:cNvSpPr>
            <a:spLocks noEditPoints="1"/>
          </p:cNvSpPr>
          <p:nvPr/>
        </p:nvSpPr>
        <p:spPr bwMode="auto">
          <a:xfrm>
            <a:off x="5345113" y="1022350"/>
            <a:ext cx="401637" cy="292100"/>
          </a:xfrm>
          <a:custGeom>
            <a:avLst/>
            <a:gdLst>
              <a:gd name="T0" fmla="*/ 326534 w 123"/>
              <a:gd name="T1" fmla="*/ 105025 h 89"/>
              <a:gd name="T2" fmla="*/ 212247 w 123"/>
              <a:gd name="T3" fmla="*/ 0 h 89"/>
              <a:gd name="T4" fmla="*/ 111022 w 123"/>
              <a:gd name="T5" fmla="*/ 65640 h 89"/>
              <a:gd name="T6" fmla="*/ 94695 w 123"/>
              <a:gd name="T7" fmla="*/ 65640 h 89"/>
              <a:gd name="T8" fmla="*/ 39184 w 123"/>
              <a:gd name="T9" fmla="*/ 121435 h 89"/>
              <a:gd name="T10" fmla="*/ 42449 w 123"/>
              <a:gd name="T11" fmla="*/ 137845 h 89"/>
              <a:gd name="T12" fmla="*/ 0 w 123"/>
              <a:gd name="T13" fmla="*/ 210049 h 89"/>
              <a:gd name="T14" fmla="*/ 81634 w 123"/>
              <a:gd name="T15" fmla="*/ 292100 h 89"/>
              <a:gd name="T16" fmla="*/ 306942 w 123"/>
              <a:gd name="T17" fmla="*/ 292100 h 89"/>
              <a:gd name="T18" fmla="*/ 401637 w 123"/>
              <a:gd name="T19" fmla="*/ 196921 h 89"/>
              <a:gd name="T20" fmla="*/ 326534 w 123"/>
              <a:gd name="T21" fmla="*/ 105025 h 89"/>
              <a:gd name="T22" fmla="*/ 306942 w 123"/>
              <a:gd name="T23" fmla="*/ 265844 h 89"/>
              <a:gd name="T24" fmla="*/ 306942 w 123"/>
              <a:gd name="T25" fmla="*/ 265844 h 89"/>
              <a:gd name="T26" fmla="*/ 81634 w 123"/>
              <a:gd name="T27" fmla="*/ 265844 h 89"/>
              <a:gd name="T28" fmla="*/ 26123 w 123"/>
              <a:gd name="T29" fmla="*/ 210049 h 89"/>
              <a:gd name="T30" fmla="*/ 52245 w 123"/>
              <a:gd name="T31" fmla="*/ 160819 h 89"/>
              <a:gd name="T32" fmla="*/ 65307 w 123"/>
              <a:gd name="T33" fmla="*/ 131281 h 89"/>
              <a:gd name="T34" fmla="*/ 62041 w 123"/>
              <a:gd name="T35" fmla="*/ 121435 h 89"/>
              <a:gd name="T36" fmla="*/ 94695 w 123"/>
              <a:gd name="T37" fmla="*/ 88615 h 89"/>
              <a:gd name="T38" fmla="*/ 111022 w 123"/>
              <a:gd name="T39" fmla="*/ 91897 h 89"/>
              <a:gd name="T40" fmla="*/ 133879 w 123"/>
              <a:gd name="T41" fmla="*/ 78769 h 89"/>
              <a:gd name="T42" fmla="*/ 212247 w 123"/>
              <a:gd name="T43" fmla="*/ 26256 h 89"/>
              <a:gd name="T44" fmla="*/ 300411 w 123"/>
              <a:gd name="T45" fmla="*/ 105025 h 89"/>
              <a:gd name="T46" fmla="*/ 320003 w 123"/>
              <a:gd name="T47" fmla="*/ 127999 h 89"/>
              <a:gd name="T48" fmla="*/ 375514 w 123"/>
              <a:gd name="T49" fmla="*/ 196921 h 89"/>
              <a:gd name="T50" fmla="*/ 306942 w 123"/>
              <a:gd name="T51" fmla="*/ 265844 h 89"/>
              <a:gd name="T52" fmla="*/ 306942 w 123"/>
              <a:gd name="T53" fmla="*/ 265844 h 89"/>
              <a:gd name="T54" fmla="*/ 306942 w 123"/>
              <a:gd name="T55" fmla="*/ 265844 h 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3" h="89">
                <a:moveTo>
                  <a:pt x="100" y="32"/>
                </a:moveTo>
                <a:cubicBezTo>
                  <a:pt x="98" y="14"/>
                  <a:pt x="83" y="0"/>
                  <a:pt x="65" y="0"/>
                </a:cubicBezTo>
                <a:cubicBezTo>
                  <a:pt x="51" y="0"/>
                  <a:pt x="40" y="9"/>
                  <a:pt x="34" y="20"/>
                </a:cubicBezTo>
                <a:cubicBezTo>
                  <a:pt x="32" y="20"/>
                  <a:pt x="31" y="20"/>
                  <a:pt x="29" y="20"/>
                </a:cubicBezTo>
                <a:cubicBezTo>
                  <a:pt x="19" y="20"/>
                  <a:pt x="12" y="27"/>
                  <a:pt x="12" y="37"/>
                </a:cubicBezTo>
                <a:cubicBezTo>
                  <a:pt x="12" y="39"/>
                  <a:pt x="12" y="40"/>
                  <a:pt x="13" y="42"/>
                </a:cubicBezTo>
                <a:cubicBezTo>
                  <a:pt x="5" y="47"/>
                  <a:pt x="0" y="54"/>
                  <a:pt x="0" y="64"/>
                </a:cubicBezTo>
                <a:cubicBezTo>
                  <a:pt x="0" y="77"/>
                  <a:pt x="11" y="89"/>
                  <a:pt x="25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110" y="89"/>
                  <a:pt x="123" y="76"/>
                  <a:pt x="123" y="60"/>
                </a:cubicBezTo>
                <a:cubicBezTo>
                  <a:pt x="123" y="46"/>
                  <a:pt x="113" y="34"/>
                  <a:pt x="100" y="32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16" y="81"/>
                  <a:pt x="8" y="73"/>
                  <a:pt x="8" y="64"/>
                </a:cubicBezTo>
                <a:cubicBezTo>
                  <a:pt x="8" y="58"/>
                  <a:pt x="11" y="52"/>
                  <a:pt x="16" y="49"/>
                </a:cubicBezTo>
                <a:cubicBezTo>
                  <a:pt x="22" y="46"/>
                  <a:pt x="22" y="45"/>
                  <a:pt x="20" y="40"/>
                </a:cubicBezTo>
                <a:cubicBezTo>
                  <a:pt x="20" y="39"/>
                  <a:pt x="19" y="38"/>
                  <a:pt x="19" y="37"/>
                </a:cubicBezTo>
                <a:cubicBezTo>
                  <a:pt x="19" y="32"/>
                  <a:pt x="24" y="27"/>
                  <a:pt x="29" y="27"/>
                </a:cubicBezTo>
                <a:cubicBezTo>
                  <a:pt x="29" y="27"/>
                  <a:pt x="31" y="27"/>
                  <a:pt x="34" y="28"/>
                </a:cubicBezTo>
                <a:cubicBezTo>
                  <a:pt x="39" y="30"/>
                  <a:pt x="39" y="28"/>
                  <a:pt x="41" y="24"/>
                </a:cubicBezTo>
                <a:cubicBezTo>
                  <a:pt x="46" y="14"/>
                  <a:pt x="55" y="8"/>
                  <a:pt x="65" y="8"/>
                </a:cubicBezTo>
                <a:cubicBezTo>
                  <a:pt x="79" y="8"/>
                  <a:pt x="91" y="18"/>
                  <a:pt x="92" y="32"/>
                </a:cubicBezTo>
                <a:cubicBezTo>
                  <a:pt x="92" y="38"/>
                  <a:pt x="92" y="38"/>
                  <a:pt x="98" y="39"/>
                </a:cubicBezTo>
                <a:cubicBezTo>
                  <a:pt x="108" y="41"/>
                  <a:pt x="115" y="50"/>
                  <a:pt x="115" y="60"/>
                </a:cubicBezTo>
                <a:cubicBezTo>
                  <a:pt x="115" y="71"/>
                  <a:pt x="106" y="81"/>
                  <a:pt x="94" y="81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7" name="Freeform 48"/>
          <p:cNvSpPr>
            <a:spLocks noEditPoints="1"/>
          </p:cNvSpPr>
          <p:nvPr/>
        </p:nvSpPr>
        <p:spPr bwMode="auto">
          <a:xfrm>
            <a:off x="6115050" y="993775"/>
            <a:ext cx="401638" cy="347663"/>
          </a:xfrm>
          <a:custGeom>
            <a:avLst/>
            <a:gdLst>
              <a:gd name="T0" fmla="*/ 401638 w 123"/>
              <a:gd name="T1" fmla="*/ 324919 h 107"/>
              <a:gd name="T2" fmla="*/ 375515 w 123"/>
              <a:gd name="T3" fmla="*/ 347663 h 107"/>
              <a:gd name="T4" fmla="*/ 349392 w 123"/>
              <a:gd name="T5" fmla="*/ 324919 h 107"/>
              <a:gd name="T6" fmla="*/ 375515 w 123"/>
              <a:gd name="T7" fmla="*/ 272932 h 107"/>
              <a:gd name="T8" fmla="*/ 401638 w 123"/>
              <a:gd name="T9" fmla="*/ 324919 h 107"/>
              <a:gd name="T10" fmla="*/ 362454 w 123"/>
              <a:gd name="T11" fmla="*/ 136466 h 107"/>
              <a:gd name="T12" fmla="*/ 362454 w 123"/>
              <a:gd name="T13" fmla="*/ 250187 h 107"/>
              <a:gd name="T14" fmla="*/ 375515 w 123"/>
              <a:gd name="T15" fmla="*/ 259935 h 107"/>
              <a:gd name="T16" fmla="*/ 388577 w 123"/>
              <a:gd name="T17" fmla="*/ 250187 h 107"/>
              <a:gd name="T18" fmla="*/ 388577 w 123"/>
              <a:gd name="T19" fmla="*/ 136466 h 107"/>
              <a:gd name="T20" fmla="*/ 375515 w 123"/>
              <a:gd name="T21" fmla="*/ 123469 h 107"/>
              <a:gd name="T22" fmla="*/ 362454 w 123"/>
              <a:gd name="T23" fmla="*/ 136466 h 107"/>
              <a:gd name="T24" fmla="*/ 372250 w 123"/>
              <a:gd name="T25" fmla="*/ 110472 h 107"/>
              <a:gd name="T26" fmla="*/ 339596 w 123"/>
              <a:gd name="T27" fmla="*/ 116971 h 107"/>
              <a:gd name="T28" fmla="*/ 339596 w 123"/>
              <a:gd name="T29" fmla="*/ 224194 h 107"/>
              <a:gd name="T30" fmla="*/ 199186 w 123"/>
              <a:gd name="T31" fmla="*/ 285928 h 107"/>
              <a:gd name="T32" fmla="*/ 62042 w 123"/>
              <a:gd name="T33" fmla="*/ 224194 h 107"/>
              <a:gd name="T34" fmla="*/ 62042 w 123"/>
              <a:gd name="T35" fmla="*/ 116971 h 107"/>
              <a:gd name="T36" fmla="*/ 29388 w 123"/>
              <a:gd name="T37" fmla="*/ 110472 h 107"/>
              <a:gd name="T38" fmla="*/ 0 w 123"/>
              <a:gd name="T39" fmla="*/ 74731 h 107"/>
              <a:gd name="T40" fmla="*/ 29388 w 123"/>
              <a:gd name="T41" fmla="*/ 38990 h 107"/>
              <a:gd name="T42" fmla="*/ 192656 w 123"/>
              <a:gd name="T43" fmla="*/ 0 h 107"/>
              <a:gd name="T44" fmla="*/ 199186 w 123"/>
              <a:gd name="T45" fmla="*/ 0 h 107"/>
              <a:gd name="T46" fmla="*/ 208982 w 123"/>
              <a:gd name="T47" fmla="*/ 0 h 107"/>
              <a:gd name="T48" fmla="*/ 372250 w 123"/>
              <a:gd name="T49" fmla="*/ 38990 h 107"/>
              <a:gd name="T50" fmla="*/ 401638 w 123"/>
              <a:gd name="T51" fmla="*/ 74731 h 107"/>
              <a:gd name="T52" fmla="*/ 372250 w 123"/>
              <a:gd name="T53" fmla="*/ 110472 h 107"/>
              <a:gd name="T54" fmla="*/ 313474 w 123"/>
              <a:gd name="T55" fmla="*/ 123469 h 107"/>
              <a:gd name="T56" fmla="*/ 208982 w 123"/>
              <a:gd name="T57" fmla="*/ 149463 h 107"/>
              <a:gd name="T58" fmla="*/ 199186 w 123"/>
              <a:gd name="T59" fmla="*/ 149463 h 107"/>
              <a:gd name="T60" fmla="*/ 192656 w 123"/>
              <a:gd name="T61" fmla="*/ 149463 h 107"/>
              <a:gd name="T62" fmla="*/ 88164 w 123"/>
              <a:gd name="T63" fmla="*/ 123469 h 107"/>
              <a:gd name="T64" fmla="*/ 88164 w 123"/>
              <a:gd name="T65" fmla="*/ 224194 h 107"/>
              <a:gd name="T66" fmla="*/ 199186 w 123"/>
              <a:gd name="T67" fmla="*/ 259935 h 107"/>
              <a:gd name="T68" fmla="*/ 313474 w 123"/>
              <a:gd name="T69" fmla="*/ 224194 h 107"/>
              <a:gd name="T70" fmla="*/ 313474 w 123"/>
              <a:gd name="T71" fmla="*/ 123469 h 107"/>
              <a:gd name="T72" fmla="*/ 365719 w 123"/>
              <a:gd name="T73" fmla="*/ 87728 h 107"/>
              <a:gd name="T74" fmla="*/ 375515 w 123"/>
              <a:gd name="T75" fmla="*/ 74731 h 107"/>
              <a:gd name="T76" fmla="*/ 365719 w 123"/>
              <a:gd name="T77" fmla="*/ 61735 h 107"/>
              <a:gd name="T78" fmla="*/ 202452 w 123"/>
              <a:gd name="T79" fmla="*/ 25993 h 107"/>
              <a:gd name="T80" fmla="*/ 199186 w 123"/>
              <a:gd name="T81" fmla="*/ 22744 h 107"/>
              <a:gd name="T82" fmla="*/ 199186 w 123"/>
              <a:gd name="T83" fmla="*/ 25993 h 107"/>
              <a:gd name="T84" fmla="*/ 35919 w 123"/>
              <a:gd name="T85" fmla="*/ 61735 h 107"/>
              <a:gd name="T86" fmla="*/ 26123 w 123"/>
              <a:gd name="T87" fmla="*/ 74731 h 107"/>
              <a:gd name="T88" fmla="*/ 35919 w 123"/>
              <a:gd name="T89" fmla="*/ 87728 h 107"/>
              <a:gd name="T90" fmla="*/ 199186 w 123"/>
              <a:gd name="T91" fmla="*/ 123469 h 107"/>
              <a:gd name="T92" fmla="*/ 199186 w 123"/>
              <a:gd name="T93" fmla="*/ 123469 h 107"/>
              <a:gd name="T94" fmla="*/ 202452 w 123"/>
              <a:gd name="T95" fmla="*/ 123469 h 107"/>
              <a:gd name="T96" fmla="*/ 365719 w 123"/>
              <a:gd name="T97" fmla="*/ 87728 h 107"/>
              <a:gd name="T98" fmla="*/ 365719 w 123"/>
              <a:gd name="T99" fmla="*/ 87728 h 107"/>
              <a:gd name="T100" fmla="*/ 365719 w 123"/>
              <a:gd name="T101" fmla="*/ 87728 h 10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3" h="107">
                <a:moveTo>
                  <a:pt x="123" y="100"/>
                </a:moveTo>
                <a:cubicBezTo>
                  <a:pt x="123" y="104"/>
                  <a:pt x="119" y="107"/>
                  <a:pt x="115" y="107"/>
                </a:cubicBezTo>
                <a:cubicBezTo>
                  <a:pt x="111" y="107"/>
                  <a:pt x="107" y="104"/>
                  <a:pt x="107" y="100"/>
                </a:cubicBezTo>
                <a:cubicBezTo>
                  <a:pt x="107" y="95"/>
                  <a:pt x="111" y="84"/>
                  <a:pt x="115" y="84"/>
                </a:cubicBezTo>
                <a:cubicBezTo>
                  <a:pt x="119" y="84"/>
                  <a:pt x="123" y="95"/>
                  <a:pt x="123" y="100"/>
                </a:cubicBezTo>
                <a:close/>
                <a:moveTo>
                  <a:pt x="111" y="42"/>
                </a:moveTo>
                <a:cubicBezTo>
                  <a:pt x="111" y="77"/>
                  <a:pt x="111" y="77"/>
                  <a:pt x="111" y="77"/>
                </a:cubicBezTo>
                <a:cubicBezTo>
                  <a:pt x="111" y="79"/>
                  <a:pt x="113" y="80"/>
                  <a:pt x="115" y="80"/>
                </a:cubicBezTo>
                <a:cubicBezTo>
                  <a:pt x="117" y="80"/>
                  <a:pt x="119" y="79"/>
                  <a:pt x="119" y="77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19" y="40"/>
                  <a:pt x="117" y="38"/>
                  <a:pt x="115" y="38"/>
                </a:cubicBezTo>
                <a:cubicBezTo>
                  <a:pt x="113" y="38"/>
                  <a:pt x="111" y="40"/>
                  <a:pt x="111" y="42"/>
                </a:cubicBezTo>
                <a:close/>
                <a:moveTo>
                  <a:pt x="114" y="34"/>
                </a:moveTo>
                <a:cubicBezTo>
                  <a:pt x="104" y="36"/>
                  <a:pt x="104" y="36"/>
                  <a:pt x="104" y="36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79"/>
                  <a:pt x="92" y="88"/>
                  <a:pt x="61" y="88"/>
                </a:cubicBezTo>
                <a:cubicBezTo>
                  <a:pt x="31" y="88"/>
                  <a:pt x="19" y="79"/>
                  <a:pt x="19" y="69"/>
                </a:cubicBezTo>
                <a:cubicBezTo>
                  <a:pt x="19" y="36"/>
                  <a:pt x="19" y="36"/>
                  <a:pt x="19" y="36"/>
                </a:cubicBezTo>
                <a:cubicBezTo>
                  <a:pt x="9" y="34"/>
                  <a:pt x="9" y="34"/>
                  <a:pt x="9" y="34"/>
                </a:cubicBezTo>
                <a:cubicBezTo>
                  <a:pt x="4" y="33"/>
                  <a:pt x="0" y="28"/>
                  <a:pt x="0" y="23"/>
                </a:cubicBezTo>
                <a:cubicBezTo>
                  <a:pt x="0" y="17"/>
                  <a:pt x="4" y="13"/>
                  <a:pt x="9" y="12"/>
                </a:cubicBezTo>
                <a:cubicBezTo>
                  <a:pt x="59" y="0"/>
                  <a:pt x="59" y="0"/>
                  <a:pt x="59" y="0"/>
                </a:cubicBezTo>
                <a:cubicBezTo>
                  <a:pt x="60" y="0"/>
                  <a:pt x="61" y="0"/>
                  <a:pt x="61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9" y="13"/>
                  <a:pt x="123" y="17"/>
                  <a:pt x="123" y="23"/>
                </a:cubicBezTo>
                <a:cubicBezTo>
                  <a:pt x="123" y="28"/>
                  <a:pt x="119" y="33"/>
                  <a:pt x="114" y="34"/>
                </a:cubicBezTo>
                <a:close/>
                <a:moveTo>
                  <a:pt x="96" y="38"/>
                </a:moveTo>
                <a:cubicBezTo>
                  <a:pt x="64" y="46"/>
                  <a:pt x="64" y="46"/>
                  <a:pt x="64" y="46"/>
                </a:cubicBezTo>
                <a:cubicBezTo>
                  <a:pt x="63" y="46"/>
                  <a:pt x="62" y="46"/>
                  <a:pt x="61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73"/>
                  <a:pt x="38" y="80"/>
                  <a:pt x="61" y="80"/>
                </a:cubicBezTo>
                <a:cubicBezTo>
                  <a:pt x="84" y="80"/>
                  <a:pt x="96" y="73"/>
                  <a:pt x="96" y="69"/>
                </a:cubicBezTo>
                <a:lnTo>
                  <a:pt x="96" y="38"/>
                </a:lnTo>
                <a:close/>
                <a:moveTo>
                  <a:pt x="112" y="27"/>
                </a:moveTo>
                <a:cubicBezTo>
                  <a:pt x="114" y="26"/>
                  <a:pt x="115" y="25"/>
                  <a:pt x="115" y="23"/>
                </a:cubicBezTo>
                <a:cubicBezTo>
                  <a:pt x="115" y="21"/>
                  <a:pt x="114" y="19"/>
                  <a:pt x="112" y="19"/>
                </a:cubicBezTo>
                <a:cubicBezTo>
                  <a:pt x="62" y="8"/>
                  <a:pt x="62" y="8"/>
                  <a:pt x="62" y="8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8"/>
                  <a:pt x="61" y="8"/>
                  <a:pt x="61" y="8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8" y="21"/>
                  <a:pt x="8" y="23"/>
                </a:cubicBezTo>
                <a:cubicBezTo>
                  <a:pt x="8" y="25"/>
                  <a:pt x="9" y="26"/>
                  <a:pt x="11" y="27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2" y="38"/>
                  <a:pt x="62" y="38"/>
                  <a:pt x="62" y="38"/>
                </a:cubicBezTo>
                <a:lnTo>
                  <a:pt x="112" y="27"/>
                </a:lnTo>
                <a:close/>
                <a:moveTo>
                  <a:pt x="112" y="27"/>
                </a:moveTo>
                <a:cubicBezTo>
                  <a:pt x="112" y="27"/>
                  <a:pt x="112" y="27"/>
                  <a:pt x="112" y="2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8" name="Freeform 49"/>
          <p:cNvSpPr>
            <a:spLocks noEditPoints="1"/>
          </p:cNvSpPr>
          <p:nvPr/>
        </p:nvSpPr>
        <p:spPr bwMode="auto">
          <a:xfrm>
            <a:off x="6884988" y="979488"/>
            <a:ext cx="374650" cy="373062"/>
          </a:xfrm>
          <a:custGeom>
            <a:avLst/>
            <a:gdLst>
              <a:gd name="T0" fmla="*/ 361619 w 115"/>
              <a:gd name="T1" fmla="*/ 330520 h 114"/>
              <a:gd name="T2" fmla="*/ 254110 w 115"/>
              <a:gd name="T3" fmla="*/ 287978 h 114"/>
              <a:gd name="T4" fmla="*/ 299720 w 115"/>
              <a:gd name="T5" fmla="*/ 193076 h 114"/>
              <a:gd name="T6" fmla="*/ 270400 w 115"/>
              <a:gd name="T7" fmla="*/ 39270 h 114"/>
              <a:gd name="T8" fmla="*/ 185696 w 115"/>
              <a:gd name="T9" fmla="*/ 0 h 114"/>
              <a:gd name="T10" fmla="*/ 104250 w 115"/>
              <a:gd name="T11" fmla="*/ 39270 h 114"/>
              <a:gd name="T12" fmla="*/ 74930 w 115"/>
              <a:gd name="T13" fmla="*/ 193076 h 114"/>
              <a:gd name="T14" fmla="*/ 117282 w 115"/>
              <a:gd name="T15" fmla="*/ 287978 h 114"/>
              <a:gd name="T16" fmla="*/ 9773 w 115"/>
              <a:gd name="T17" fmla="*/ 330520 h 114"/>
              <a:gd name="T18" fmla="*/ 3258 w 115"/>
              <a:gd name="T19" fmla="*/ 356700 h 114"/>
              <a:gd name="T20" fmla="*/ 22805 w 115"/>
              <a:gd name="T21" fmla="*/ 373062 h 114"/>
              <a:gd name="T22" fmla="*/ 348587 w 115"/>
              <a:gd name="T23" fmla="*/ 373062 h 114"/>
              <a:gd name="T24" fmla="*/ 371392 w 115"/>
              <a:gd name="T25" fmla="*/ 356700 h 114"/>
              <a:gd name="T26" fmla="*/ 361619 w 115"/>
              <a:gd name="T27" fmla="*/ 330520 h 114"/>
              <a:gd name="T28" fmla="*/ 94477 w 115"/>
              <a:gd name="T29" fmla="*/ 124354 h 114"/>
              <a:gd name="T30" fmla="*/ 185696 w 115"/>
              <a:gd name="T31" fmla="*/ 22907 h 114"/>
              <a:gd name="T32" fmla="*/ 276915 w 115"/>
              <a:gd name="T33" fmla="*/ 124354 h 114"/>
              <a:gd name="T34" fmla="*/ 234563 w 115"/>
              <a:gd name="T35" fmla="*/ 271615 h 114"/>
              <a:gd name="T36" fmla="*/ 231306 w 115"/>
              <a:gd name="T37" fmla="*/ 278160 h 114"/>
              <a:gd name="T38" fmla="*/ 140087 w 115"/>
              <a:gd name="T39" fmla="*/ 278160 h 114"/>
              <a:gd name="T40" fmla="*/ 136829 w 115"/>
              <a:gd name="T41" fmla="*/ 271615 h 114"/>
              <a:gd name="T42" fmla="*/ 94477 w 115"/>
              <a:gd name="T43" fmla="*/ 124354 h 114"/>
              <a:gd name="T44" fmla="*/ 22805 w 115"/>
              <a:gd name="T45" fmla="*/ 350155 h 114"/>
              <a:gd name="T46" fmla="*/ 123797 w 115"/>
              <a:gd name="T47" fmla="*/ 310885 h 114"/>
              <a:gd name="T48" fmla="*/ 153118 w 115"/>
              <a:gd name="T49" fmla="*/ 304340 h 114"/>
              <a:gd name="T50" fmla="*/ 185696 w 115"/>
              <a:gd name="T51" fmla="*/ 314157 h 114"/>
              <a:gd name="T52" fmla="*/ 221532 w 115"/>
              <a:gd name="T53" fmla="*/ 304340 h 114"/>
              <a:gd name="T54" fmla="*/ 250853 w 115"/>
              <a:gd name="T55" fmla="*/ 310885 h 114"/>
              <a:gd name="T56" fmla="*/ 348587 w 115"/>
              <a:gd name="T57" fmla="*/ 350155 h 114"/>
              <a:gd name="T58" fmla="*/ 22805 w 115"/>
              <a:gd name="T59" fmla="*/ 350155 h 114"/>
              <a:gd name="T60" fmla="*/ 22805 w 115"/>
              <a:gd name="T61" fmla="*/ 350155 h 114"/>
              <a:gd name="T62" fmla="*/ 22805 w 115"/>
              <a:gd name="T63" fmla="*/ 350155 h 11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5" h="114">
                <a:moveTo>
                  <a:pt x="111" y="101"/>
                </a:moveTo>
                <a:cubicBezTo>
                  <a:pt x="110" y="101"/>
                  <a:pt x="97" y="92"/>
                  <a:pt x="78" y="88"/>
                </a:cubicBezTo>
                <a:cubicBezTo>
                  <a:pt x="85" y="79"/>
                  <a:pt x="90" y="67"/>
                  <a:pt x="92" y="59"/>
                </a:cubicBezTo>
                <a:cubicBezTo>
                  <a:pt x="94" y="48"/>
                  <a:pt x="93" y="26"/>
                  <a:pt x="83" y="12"/>
                </a:cubicBezTo>
                <a:cubicBezTo>
                  <a:pt x="76" y="4"/>
                  <a:pt x="68" y="0"/>
                  <a:pt x="57" y="0"/>
                </a:cubicBezTo>
                <a:cubicBezTo>
                  <a:pt x="47" y="0"/>
                  <a:pt x="38" y="4"/>
                  <a:pt x="32" y="12"/>
                </a:cubicBezTo>
                <a:cubicBezTo>
                  <a:pt x="21" y="26"/>
                  <a:pt x="20" y="48"/>
                  <a:pt x="23" y="59"/>
                </a:cubicBezTo>
                <a:cubicBezTo>
                  <a:pt x="25" y="67"/>
                  <a:pt x="29" y="79"/>
                  <a:pt x="36" y="88"/>
                </a:cubicBezTo>
                <a:cubicBezTo>
                  <a:pt x="17" y="92"/>
                  <a:pt x="4" y="101"/>
                  <a:pt x="3" y="101"/>
                </a:cubicBezTo>
                <a:cubicBezTo>
                  <a:pt x="1" y="103"/>
                  <a:pt x="0" y="106"/>
                  <a:pt x="1" y="109"/>
                </a:cubicBezTo>
                <a:cubicBezTo>
                  <a:pt x="1" y="112"/>
                  <a:pt x="4" y="114"/>
                  <a:pt x="7" y="114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10" y="114"/>
                  <a:pt x="113" y="112"/>
                  <a:pt x="114" y="109"/>
                </a:cubicBezTo>
                <a:cubicBezTo>
                  <a:pt x="115" y="106"/>
                  <a:pt x="114" y="103"/>
                  <a:pt x="111" y="101"/>
                </a:cubicBezTo>
                <a:close/>
                <a:moveTo>
                  <a:pt x="29" y="38"/>
                </a:moveTo>
                <a:cubicBezTo>
                  <a:pt x="31" y="23"/>
                  <a:pt x="40" y="7"/>
                  <a:pt x="57" y="7"/>
                </a:cubicBezTo>
                <a:cubicBezTo>
                  <a:pt x="75" y="7"/>
                  <a:pt x="83" y="23"/>
                  <a:pt x="85" y="38"/>
                </a:cubicBezTo>
                <a:cubicBezTo>
                  <a:pt x="87" y="54"/>
                  <a:pt x="82" y="71"/>
                  <a:pt x="72" y="83"/>
                </a:cubicBezTo>
                <a:cubicBezTo>
                  <a:pt x="71" y="85"/>
                  <a:pt x="71" y="85"/>
                  <a:pt x="71" y="85"/>
                </a:cubicBezTo>
                <a:cubicBezTo>
                  <a:pt x="63" y="95"/>
                  <a:pt x="52" y="95"/>
                  <a:pt x="43" y="85"/>
                </a:cubicBezTo>
                <a:cubicBezTo>
                  <a:pt x="42" y="83"/>
                  <a:pt x="42" y="83"/>
                  <a:pt x="42" y="83"/>
                </a:cubicBezTo>
                <a:cubicBezTo>
                  <a:pt x="32" y="71"/>
                  <a:pt x="27" y="54"/>
                  <a:pt x="29" y="38"/>
                </a:cubicBezTo>
                <a:close/>
                <a:moveTo>
                  <a:pt x="7" y="107"/>
                </a:moveTo>
                <a:cubicBezTo>
                  <a:pt x="8" y="107"/>
                  <a:pt x="20" y="99"/>
                  <a:pt x="38" y="95"/>
                </a:cubicBezTo>
                <a:cubicBezTo>
                  <a:pt x="47" y="93"/>
                  <a:pt x="47" y="93"/>
                  <a:pt x="47" y="93"/>
                </a:cubicBezTo>
                <a:cubicBezTo>
                  <a:pt x="50" y="95"/>
                  <a:pt x="53" y="96"/>
                  <a:pt x="57" y="96"/>
                </a:cubicBezTo>
                <a:cubicBezTo>
                  <a:pt x="61" y="96"/>
                  <a:pt x="65" y="95"/>
                  <a:pt x="68" y="93"/>
                </a:cubicBezTo>
                <a:cubicBezTo>
                  <a:pt x="77" y="95"/>
                  <a:pt x="77" y="95"/>
                  <a:pt x="77" y="95"/>
                </a:cubicBezTo>
                <a:cubicBezTo>
                  <a:pt x="94" y="99"/>
                  <a:pt x="107" y="106"/>
                  <a:pt x="107" y="107"/>
                </a:cubicBezTo>
                <a:lnTo>
                  <a:pt x="7" y="107"/>
                </a:lnTo>
                <a:close/>
                <a:moveTo>
                  <a:pt x="7" y="107"/>
                </a:moveTo>
                <a:cubicBezTo>
                  <a:pt x="7" y="107"/>
                  <a:pt x="7" y="107"/>
                  <a:pt x="7" y="10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9" name="Freeform 50"/>
          <p:cNvSpPr>
            <a:spLocks noEditPoints="1"/>
          </p:cNvSpPr>
          <p:nvPr/>
        </p:nvSpPr>
        <p:spPr bwMode="auto">
          <a:xfrm>
            <a:off x="7629525" y="974725"/>
            <a:ext cx="403225" cy="385763"/>
          </a:xfrm>
          <a:custGeom>
            <a:avLst/>
            <a:gdLst>
              <a:gd name="T0" fmla="*/ 396721 w 124"/>
              <a:gd name="T1" fmla="*/ 143844 h 118"/>
              <a:gd name="T2" fmla="*/ 373959 w 124"/>
              <a:gd name="T3" fmla="*/ 124229 h 118"/>
              <a:gd name="T4" fmla="*/ 269901 w 124"/>
              <a:gd name="T5" fmla="*/ 107883 h 118"/>
              <a:gd name="T6" fmla="*/ 227627 w 124"/>
              <a:gd name="T7" fmla="*/ 16346 h 118"/>
              <a:gd name="T8" fmla="*/ 201613 w 124"/>
              <a:gd name="T9" fmla="*/ 0 h 118"/>
              <a:gd name="T10" fmla="*/ 175598 w 124"/>
              <a:gd name="T11" fmla="*/ 16346 h 118"/>
              <a:gd name="T12" fmla="*/ 130073 w 124"/>
              <a:gd name="T13" fmla="*/ 107883 h 118"/>
              <a:gd name="T14" fmla="*/ 26015 w 124"/>
              <a:gd name="T15" fmla="*/ 124229 h 118"/>
              <a:gd name="T16" fmla="*/ 3252 w 124"/>
              <a:gd name="T17" fmla="*/ 143844 h 118"/>
              <a:gd name="T18" fmla="*/ 9755 w 124"/>
              <a:gd name="T19" fmla="*/ 173266 h 118"/>
              <a:gd name="T20" fmla="*/ 84547 w 124"/>
              <a:gd name="T21" fmla="*/ 248458 h 118"/>
              <a:gd name="T22" fmla="*/ 68288 w 124"/>
              <a:gd name="T23" fmla="*/ 353071 h 118"/>
              <a:gd name="T24" fmla="*/ 78044 w 124"/>
              <a:gd name="T25" fmla="*/ 382494 h 118"/>
              <a:gd name="T26" fmla="*/ 94303 w 124"/>
              <a:gd name="T27" fmla="*/ 385763 h 118"/>
              <a:gd name="T28" fmla="*/ 110562 w 124"/>
              <a:gd name="T29" fmla="*/ 382494 h 118"/>
              <a:gd name="T30" fmla="*/ 201613 w 124"/>
              <a:gd name="T31" fmla="*/ 333456 h 118"/>
              <a:gd name="T32" fmla="*/ 289411 w 124"/>
              <a:gd name="T33" fmla="*/ 382494 h 118"/>
              <a:gd name="T34" fmla="*/ 305671 w 124"/>
              <a:gd name="T35" fmla="*/ 385763 h 118"/>
              <a:gd name="T36" fmla="*/ 321930 w 124"/>
              <a:gd name="T37" fmla="*/ 382494 h 118"/>
              <a:gd name="T38" fmla="*/ 331685 w 124"/>
              <a:gd name="T39" fmla="*/ 353071 h 118"/>
              <a:gd name="T40" fmla="*/ 315426 w 124"/>
              <a:gd name="T41" fmla="*/ 248458 h 118"/>
              <a:gd name="T42" fmla="*/ 390218 w 124"/>
              <a:gd name="T43" fmla="*/ 173266 h 118"/>
              <a:gd name="T44" fmla="*/ 396721 w 124"/>
              <a:gd name="T45" fmla="*/ 143844 h 118"/>
              <a:gd name="T46" fmla="*/ 295915 w 124"/>
              <a:gd name="T47" fmla="*/ 228842 h 118"/>
              <a:gd name="T48" fmla="*/ 286160 w 124"/>
              <a:gd name="T49" fmla="*/ 251727 h 118"/>
              <a:gd name="T50" fmla="*/ 305671 w 124"/>
              <a:gd name="T51" fmla="*/ 359610 h 118"/>
              <a:gd name="T52" fmla="*/ 214620 w 124"/>
              <a:gd name="T53" fmla="*/ 310572 h 118"/>
              <a:gd name="T54" fmla="*/ 201613 w 124"/>
              <a:gd name="T55" fmla="*/ 307303 h 118"/>
              <a:gd name="T56" fmla="*/ 185353 w 124"/>
              <a:gd name="T57" fmla="*/ 310572 h 118"/>
              <a:gd name="T58" fmla="*/ 94303 w 124"/>
              <a:gd name="T59" fmla="*/ 359610 h 118"/>
              <a:gd name="T60" fmla="*/ 113814 w 124"/>
              <a:gd name="T61" fmla="*/ 251727 h 118"/>
              <a:gd name="T62" fmla="*/ 104058 w 124"/>
              <a:gd name="T63" fmla="*/ 228842 h 118"/>
              <a:gd name="T64" fmla="*/ 29266 w 124"/>
              <a:gd name="T65" fmla="*/ 153651 h 118"/>
              <a:gd name="T66" fmla="*/ 133324 w 124"/>
              <a:gd name="T67" fmla="*/ 137305 h 118"/>
              <a:gd name="T68" fmla="*/ 156087 w 124"/>
              <a:gd name="T69" fmla="*/ 120960 h 118"/>
              <a:gd name="T70" fmla="*/ 201613 w 124"/>
              <a:gd name="T71" fmla="*/ 26153 h 118"/>
              <a:gd name="T72" fmla="*/ 243886 w 124"/>
              <a:gd name="T73" fmla="*/ 120960 h 118"/>
              <a:gd name="T74" fmla="*/ 266649 w 124"/>
              <a:gd name="T75" fmla="*/ 137305 h 118"/>
              <a:gd name="T76" fmla="*/ 370707 w 124"/>
              <a:gd name="T77" fmla="*/ 153651 h 118"/>
              <a:gd name="T78" fmla="*/ 295915 w 124"/>
              <a:gd name="T79" fmla="*/ 228842 h 118"/>
              <a:gd name="T80" fmla="*/ 295915 w 124"/>
              <a:gd name="T81" fmla="*/ 228842 h 118"/>
              <a:gd name="T82" fmla="*/ 295915 w 124"/>
              <a:gd name="T83" fmla="*/ 228842 h 1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24" h="118">
                <a:moveTo>
                  <a:pt x="122" y="44"/>
                </a:moveTo>
                <a:cubicBezTo>
                  <a:pt x="121" y="41"/>
                  <a:pt x="119" y="39"/>
                  <a:pt x="115" y="38"/>
                </a:cubicBezTo>
                <a:cubicBezTo>
                  <a:pt x="83" y="33"/>
                  <a:pt x="83" y="33"/>
                  <a:pt x="83" y="33"/>
                </a:cubicBezTo>
                <a:cubicBezTo>
                  <a:pt x="70" y="5"/>
                  <a:pt x="70" y="5"/>
                  <a:pt x="70" y="5"/>
                </a:cubicBezTo>
                <a:cubicBezTo>
                  <a:pt x="68" y="1"/>
                  <a:pt x="65" y="0"/>
                  <a:pt x="62" y="0"/>
                </a:cubicBezTo>
                <a:cubicBezTo>
                  <a:pt x="58" y="0"/>
                  <a:pt x="55" y="1"/>
                  <a:pt x="54" y="5"/>
                </a:cubicBezTo>
                <a:cubicBezTo>
                  <a:pt x="40" y="33"/>
                  <a:pt x="40" y="33"/>
                  <a:pt x="40" y="33"/>
                </a:cubicBezTo>
                <a:cubicBezTo>
                  <a:pt x="8" y="38"/>
                  <a:pt x="8" y="38"/>
                  <a:pt x="8" y="38"/>
                </a:cubicBezTo>
                <a:cubicBezTo>
                  <a:pt x="4" y="39"/>
                  <a:pt x="2" y="41"/>
                  <a:pt x="1" y="44"/>
                </a:cubicBezTo>
                <a:cubicBezTo>
                  <a:pt x="0" y="47"/>
                  <a:pt x="0" y="50"/>
                  <a:pt x="3" y="53"/>
                </a:cubicBezTo>
                <a:cubicBezTo>
                  <a:pt x="26" y="76"/>
                  <a:pt x="26" y="76"/>
                  <a:pt x="26" y="7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0" y="112"/>
                  <a:pt x="22" y="115"/>
                  <a:pt x="24" y="117"/>
                </a:cubicBezTo>
                <a:cubicBezTo>
                  <a:pt x="26" y="118"/>
                  <a:pt x="28" y="118"/>
                  <a:pt x="29" y="118"/>
                </a:cubicBezTo>
                <a:cubicBezTo>
                  <a:pt x="31" y="118"/>
                  <a:pt x="32" y="118"/>
                  <a:pt x="34" y="117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91" y="118"/>
                  <a:pt x="92" y="118"/>
                  <a:pt x="94" y="118"/>
                </a:cubicBezTo>
                <a:cubicBezTo>
                  <a:pt x="96" y="118"/>
                  <a:pt x="97" y="118"/>
                  <a:pt x="99" y="117"/>
                </a:cubicBezTo>
                <a:cubicBezTo>
                  <a:pt x="102" y="115"/>
                  <a:pt x="103" y="112"/>
                  <a:pt x="102" y="108"/>
                </a:cubicBezTo>
                <a:cubicBezTo>
                  <a:pt x="97" y="76"/>
                  <a:pt x="97" y="76"/>
                  <a:pt x="97" y="76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3" y="50"/>
                  <a:pt x="124" y="47"/>
                  <a:pt x="122" y="44"/>
                </a:cubicBezTo>
                <a:close/>
                <a:moveTo>
                  <a:pt x="91" y="70"/>
                </a:moveTo>
                <a:cubicBezTo>
                  <a:pt x="89" y="72"/>
                  <a:pt x="88" y="75"/>
                  <a:pt x="88" y="77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66" y="95"/>
                  <a:pt x="66" y="95"/>
                  <a:pt x="66" y="95"/>
                </a:cubicBezTo>
                <a:cubicBezTo>
                  <a:pt x="65" y="94"/>
                  <a:pt x="63" y="94"/>
                  <a:pt x="62" y="94"/>
                </a:cubicBezTo>
                <a:cubicBezTo>
                  <a:pt x="60" y="94"/>
                  <a:pt x="59" y="94"/>
                  <a:pt x="57" y="95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5"/>
                  <a:pt x="34" y="72"/>
                  <a:pt x="32" y="70"/>
                </a:cubicBezTo>
                <a:cubicBezTo>
                  <a:pt x="9" y="47"/>
                  <a:pt x="9" y="47"/>
                  <a:pt x="9" y="47"/>
                </a:cubicBezTo>
                <a:cubicBezTo>
                  <a:pt x="41" y="42"/>
                  <a:pt x="41" y="42"/>
                  <a:pt x="41" y="42"/>
                </a:cubicBezTo>
                <a:cubicBezTo>
                  <a:pt x="44" y="41"/>
                  <a:pt x="46" y="40"/>
                  <a:pt x="48" y="37"/>
                </a:cubicBezTo>
                <a:cubicBezTo>
                  <a:pt x="62" y="8"/>
                  <a:pt x="62" y="8"/>
                  <a:pt x="62" y="8"/>
                </a:cubicBezTo>
                <a:cubicBezTo>
                  <a:pt x="75" y="37"/>
                  <a:pt x="75" y="37"/>
                  <a:pt x="75" y="37"/>
                </a:cubicBezTo>
                <a:cubicBezTo>
                  <a:pt x="77" y="40"/>
                  <a:pt x="79" y="41"/>
                  <a:pt x="82" y="42"/>
                </a:cubicBezTo>
                <a:cubicBezTo>
                  <a:pt x="114" y="47"/>
                  <a:pt x="114" y="47"/>
                  <a:pt x="114" y="47"/>
                </a:cubicBezTo>
                <a:lnTo>
                  <a:pt x="91" y="70"/>
                </a:lnTo>
                <a:close/>
                <a:moveTo>
                  <a:pt x="91" y="70"/>
                </a:moveTo>
                <a:cubicBezTo>
                  <a:pt x="91" y="70"/>
                  <a:pt x="91" y="70"/>
                  <a:pt x="91" y="7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6" name="Group 175"/>
          <p:cNvGrpSpPr/>
          <p:nvPr/>
        </p:nvGrpSpPr>
        <p:grpSpPr>
          <a:xfrm>
            <a:off x="8401011" y="993678"/>
            <a:ext cx="401466" cy="348409"/>
            <a:chOff x="8783638" y="1235076"/>
            <a:chExt cx="360363" cy="312738"/>
          </a:xfrm>
          <a:solidFill>
            <a:srgbClr val="FFFFFF"/>
          </a:solidFill>
        </p:grpSpPr>
        <p:sp>
          <p:nvSpPr>
            <p:cNvPr id="1075" name="Freeform 51"/>
            <p:cNvSpPr>
              <a:spLocks noEditPoints="1"/>
            </p:cNvSpPr>
            <p:nvPr/>
          </p:nvSpPr>
          <p:spPr bwMode="auto">
            <a:xfrm>
              <a:off x="8842375" y="1290638"/>
              <a:ext cx="128588" cy="8413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27"/>
                </a:cxn>
                <a:cxn ang="0">
                  <a:pos x="1" y="29"/>
                </a:cxn>
                <a:cxn ang="0">
                  <a:pos x="3" y="27"/>
                </a:cxn>
                <a:cxn ang="0">
                  <a:pos x="42" y="4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44" h="29">
                  <a:moveTo>
                    <a:pt x="42" y="0"/>
                  </a:moveTo>
                  <a:cubicBezTo>
                    <a:pt x="19" y="0"/>
                    <a:pt x="0" y="12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15"/>
                    <a:pt x="21" y="4"/>
                    <a:pt x="42" y="4"/>
                  </a:cubicBezTo>
                  <a:cubicBezTo>
                    <a:pt x="43" y="4"/>
                    <a:pt x="44" y="3"/>
                    <a:pt x="44" y="2"/>
                  </a:cubicBezTo>
                  <a:cubicBezTo>
                    <a:pt x="44" y="1"/>
                    <a:pt x="43" y="0"/>
                    <a:pt x="42" y="0"/>
                  </a:cubicBezTo>
                  <a:close/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6" name="Freeform 52"/>
            <p:cNvSpPr>
              <a:spLocks noEditPoints="1"/>
            </p:cNvSpPr>
            <p:nvPr/>
          </p:nvSpPr>
          <p:spPr bwMode="auto">
            <a:xfrm>
              <a:off x="8783638" y="1235076"/>
              <a:ext cx="360363" cy="31273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0" y="46"/>
                </a:cxn>
                <a:cxn ang="0">
                  <a:pos x="27" y="84"/>
                </a:cxn>
                <a:cxn ang="0">
                  <a:pos x="27" y="84"/>
                </a:cxn>
                <a:cxn ang="0">
                  <a:pos x="20" y="102"/>
                </a:cxn>
                <a:cxn ang="0">
                  <a:pos x="20" y="104"/>
                </a:cxn>
                <a:cxn ang="0">
                  <a:pos x="23" y="107"/>
                </a:cxn>
                <a:cxn ang="0">
                  <a:pos x="24" y="107"/>
                </a:cxn>
                <a:cxn ang="0">
                  <a:pos x="50" y="91"/>
                </a:cxn>
                <a:cxn ang="0">
                  <a:pos x="62" y="92"/>
                </a:cxn>
                <a:cxn ang="0">
                  <a:pos x="123" y="46"/>
                </a:cxn>
                <a:cxn ang="0">
                  <a:pos x="62" y="0"/>
                </a:cxn>
                <a:cxn ang="0">
                  <a:pos x="62" y="84"/>
                </a:cxn>
                <a:cxn ang="0">
                  <a:pos x="51" y="83"/>
                </a:cxn>
                <a:cxn ang="0">
                  <a:pos x="50" y="83"/>
                </a:cxn>
                <a:cxn ang="0">
                  <a:pos x="44" y="86"/>
                </a:cxn>
                <a:cxn ang="0">
                  <a:pos x="32" y="96"/>
                </a:cxn>
                <a:cxn ang="0">
                  <a:pos x="35" y="85"/>
                </a:cxn>
                <a:cxn ang="0">
                  <a:pos x="35" y="84"/>
                </a:cxn>
                <a:cxn ang="0">
                  <a:pos x="31" y="77"/>
                </a:cxn>
                <a:cxn ang="0">
                  <a:pos x="8" y="46"/>
                </a:cxn>
                <a:cxn ang="0">
                  <a:pos x="62" y="7"/>
                </a:cxn>
                <a:cxn ang="0">
                  <a:pos x="115" y="46"/>
                </a:cxn>
                <a:cxn ang="0">
                  <a:pos x="62" y="84"/>
                </a:cxn>
                <a:cxn ang="0">
                  <a:pos x="62" y="84"/>
                </a:cxn>
                <a:cxn ang="0">
                  <a:pos x="62" y="84"/>
                </a:cxn>
              </a:cxnLst>
              <a:rect l="0" t="0" r="r" b="b"/>
              <a:pathLst>
                <a:path w="123" h="107">
                  <a:moveTo>
                    <a:pt x="62" y="0"/>
                  </a:moveTo>
                  <a:cubicBezTo>
                    <a:pt x="28" y="0"/>
                    <a:pt x="0" y="20"/>
                    <a:pt x="0" y="46"/>
                  </a:cubicBezTo>
                  <a:cubicBezTo>
                    <a:pt x="0" y="62"/>
                    <a:pt x="11" y="76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91"/>
                    <a:pt x="22" y="98"/>
                    <a:pt x="20" y="102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6"/>
                    <a:pt x="21" y="107"/>
                    <a:pt x="23" y="107"/>
                  </a:cubicBezTo>
                  <a:cubicBezTo>
                    <a:pt x="23" y="107"/>
                    <a:pt x="24" y="107"/>
                    <a:pt x="24" y="107"/>
                  </a:cubicBezTo>
                  <a:cubicBezTo>
                    <a:pt x="36" y="105"/>
                    <a:pt x="47" y="94"/>
                    <a:pt x="50" y="91"/>
                  </a:cubicBezTo>
                  <a:cubicBezTo>
                    <a:pt x="54" y="92"/>
                    <a:pt x="58" y="92"/>
                    <a:pt x="62" y="92"/>
                  </a:cubicBezTo>
                  <a:cubicBezTo>
                    <a:pt x="96" y="92"/>
                    <a:pt x="123" y="71"/>
                    <a:pt x="123" y="46"/>
                  </a:cubicBezTo>
                  <a:cubicBezTo>
                    <a:pt x="123" y="20"/>
                    <a:pt x="96" y="0"/>
                    <a:pt x="62" y="0"/>
                  </a:cubicBezTo>
                  <a:close/>
                  <a:moveTo>
                    <a:pt x="62" y="84"/>
                  </a:moveTo>
                  <a:cubicBezTo>
                    <a:pt x="58" y="84"/>
                    <a:pt x="55" y="84"/>
                    <a:pt x="51" y="83"/>
                  </a:cubicBezTo>
                  <a:cubicBezTo>
                    <a:pt x="51" y="83"/>
                    <a:pt x="50" y="83"/>
                    <a:pt x="50" y="83"/>
                  </a:cubicBezTo>
                  <a:cubicBezTo>
                    <a:pt x="48" y="83"/>
                    <a:pt x="45" y="84"/>
                    <a:pt x="44" y="86"/>
                  </a:cubicBezTo>
                  <a:cubicBezTo>
                    <a:pt x="42" y="88"/>
                    <a:pt x="38" y="93"/>
                    <a:pt x="32" y="96"/>
                  </a:cubicBezTo>
                  <a:cubicBezTo>
                    <a:pt x="34" y="92"/>
                    <a:pt x="35" y="89"/>
                    <a:pt x="35" y="85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1"/>
                    <a:pt x="33" y="78"/>
                    <a:pt x="31" y="77"/>
                  </a:cubicBezTo>
                  <a:cubicBezTo>
                    <a:pt x="17" y="70"/>
                    <a:pt x="8" y="58"/>
                    <a:pt x="8" y="46"/>
                  </a:cubicBezTo>
                  <a:cubicBezTo>
                    <a:pt x="8" y="25"/>
                    <a:pt x="32" y="7"/>
                    <a:pt x="62" y="7"/>
                  </a:cubicBezTo>
                  <a:cubicBezTo>
                    <a:pt x="91" y="7"/>
                    <a:pt x="115" y="25"/>
                    <a:pt x="115" y="46"/>
                  </a:cubicBezTo>
                  <a:cubicBezTo>
                    <a:pt x="115" y="67"/>
                    <a:pt x="91" y="84"/>
                    <a:pt x="62" y="84"/>
                  </a:cubicBezTo>
                  <a:close/>
                  <a:moveTo>
                    <a:pt x="62" y="84"/>
                  </a:moveTo>
                  <a:cubicBezTo>
                    <a:pt x="62" y="84"/>
                    <a:pt x="62" y="84"/>
                    <a:pt x="62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4591" name="Freeform 53"/>
          <p:cNvSpPr>
            <a:spLocks noEditPoints="1"/>
          </p:cNvSpPr>
          <p:nvPr/>
        </p:nvSpPr>
        <p:spPr bwMode="auto">
          <a:xfrm>
            <a:off x="7758113" y="3694113"/>
            <a:ext cx="349250" cy="401637"/>
          </a:xfrm>
          <a:custGeom>
            <a:avLst/>
            <a:gdLst>
              <a:gd name="T0" fmla="*/ 172993 w 107"/>
              <a:gd name="T1" fmla="*/ 0 h 123"/>
              <a:gd name="T2" fmla="*/ 0 w 107"/>
              <a:gd name="T3" fmla="*/ 81634 h 123"/>
              <a:gd name="T4" fmla="*/ 0 w 107"/>
              <a:gd name="T5" fmla="*/ 320003 h 123"/>
              <a:gd name="T6" fmla="*/ 172993 w 107"/>
              <a:gd name="T7" fmla="*/ 401637 h 123"/>
              <a:gd name="T8" fmla="*/ 349250 w 107"/>
              <a:gd name="T9" fmla="*/ 320003 h 123"/>
              <a:gd name="T10" fmla="*/ 349250 w 107"/>
              <a:gd name="T11" fmla="*/ 81634 h 123"/>
              <a:gd name="T12" fmla="*/ 172993 w 107"/>
              <a:gd name="T13" fmla="*/ 0 h 123"/>
              <a:gd name="T14" fmla="*/ 323138 w 107"/>
              <a:gd name="T15" fmla="*/ 320003 h 123"/>
              <a:gd name="T16" fmla="*/ 172993 w 107"/>
              <a:gd name="T17" fmla="*/ 375514 h 123"/>
              <a:gd name="T18" fmla="*/ 22848 w 107"/>
              <a:gd name="T19" fmla="*/ 320003 h 123"/>
              <a:gd name="T20" fmla="*/ 22848 w 107"/>
              <a:gd name="T21" fmla="*/ 271023 h 123"/>
              <a:gd name="T22" fmla="*/ 172993 w 107"/>
              <a:gd name="T23" fmla="*/ 313473 h 123"/>
              <a:gd name="T24" fmla="*/ 323138 w 107"/>
              <a:gd name="T25" fmla="*/ 271023 h 123"/>
              <a:gd name="T26" fmla="*/ 323138 w 107"/>
              <a:gd name="T27" fmla="*/ 320003 h 123"/>
              <a:gd name="T28" fmla="*/ 323138 w 107"/>
              <a:gd name="T29" fmla="*/ 244901 h 123"/>
              <a:gd name="T30" fmla="*/ 323138 w 107"/>
              <a:gd name="T31" fmla="*/ 244901 h 123"/>
              <a:gd name="T32" fmla="*/ 323138 w 107"/>
              <a:gd name="T33" fmla="*/ 244901 h 123"/>
              <a:gd name="T34" fmla="*/ 172993 w 107"/>
              <a:gd name="T35" fmla="*/ 300411 h 123"/>
              <a:gd name="T36" fmla="*/ 22848 w 107"/>
              <a:gd name="T37" fmla="*/ 244901 h 123"/>
              <a:gd name="T38" fmla="*/ 22848 w 107"/>
              <a:gd name="T39" fmla="*/ 244901 h 123"/>
              <a:gd name="T40" fmla="*/ 22848 w 107"/>
              <a:gd name="T41" fmla="*/ 195920 h 123"/>
              <a:gd name="T42" fmla="*/ 172993 w 107"/>
              <a:gd name="T43" fmla="*/ 238370 h 123"/>
              <a:gd name="T44" fmla="*/ 323138 w 107"/>
              <a:gd name="T45" fmla="*/ 195920 h 123"/>
              <a:gd name="T46" fmla="*/ 323138 w 107"/>
              <a:gd name="T47" fmla="*/ 244901 h 123"/>
              <a:gd name="T48" fmla="*/ 323138 w 107"/>
              <a:gd name="T49" fmla="*/ 169798 h 123"/>
              <a:gd name="T50" fmla="*/ 323138 w 107"/>
              <a:gd name="T51" fmla="*/ 169798 h 123"/>
              <a:gd name="T52" fmla="*/ 323138 w 107"/>
              <a:gd name="T53" fmla="*/ 169798 h 123"/>
              <a:gd name="T54" fmla="*/ 172993 w 107"/>
              <a:gd name="T55" fmla="*/ 225309 h 123"/>
              <a:gd name="T56" fmla="*/ 22848 w 107"/>
              <a:gd name="T57" fmla="*/ 169798 h 123"/>
              <a:gd name="T58" fmla="*/ 22848 w 107"/>
              <a:gd name="T59" fmla="*/ 169798 h 123"/>
              <a:gd name="T60" fmla="*/ 22848 w 107"/>
              <a:gd name="T61" fmla="*/ 127348 h 123"/>
              <a:gd name="T62" fmla="*/ 172993 w 107"/>
              <a:gd name="T63" fmla="*/ 163267 h 123"/>
              <a:gd name="T64" fmla="*/ 323138 w 107"/>
              <a:gd name="T65" fmla="*/ 127348 h 123"/>
              <a:gd name="T66" fmla="*/ 323138 w 107"/>
              <a:gd name="T67" fmla="*/ 169798 h 123"/>
              <a:gd name="T68" fmla="*/ 172993 w 107"/>
              <a:gd name="T69" fmla="*/ 137144 h 123"/>
              <a:gd name="T70" fmla="*/ 22848 w 107"/>
              <a:gd name="T71" fmla="*/ 81634 h 123"/>
              <a:gd name="T72" fmla="*/ 172993 w 107"/>
              <a:gd name="T73" fmla="*/ 26123 h 123"/>
              <a:gd name="T74" fmla="*/ 323138 w 107"/>
              <a:gd name="T75" fmla="*/ 81634 h 123"/>
              <a:gd name="T76" fmla="*/ 172993 w 107"/>
              <a:gd name="T77" fmla="*/ 137144 h 123"/>
              <a:gd name="T78" fmla="*/ 172993 w 107"/>
              <a:gd name="T79" fmla="*/ 137144 h 123"/>
              <a:gd name="T80" fmla="*/ 172993 w 107"/>
              <a:gd name="T81" fmla="*/ 137144 h 1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7" h="123">
                <a:moveTo>
                  <a:pt x="53" y="0"/>
                </a:moveTo>
                <a:cubicBezTo>
                  <a:pt x="27" y="0"/>
                  <a:pt x="0" y="8"/>
                  <a:pt x="0" y="25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15"/>
                  <a:pt x="27" y="123"/>
                  <a:pt x="53" y="123"/>
                </a:cubicBezTo>
                <a:cubicBezTo>
                  <a:pt x="79" y="123"/>
                  <a:pt x="107" y="115"/>
                  <a:pt x="107" y="98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8"/>
                  <a:pt x="79" y="0"/>
                  <a:pt x="53" y="0"/>
                </a:cubicBezTo>
                <a:close/>
                <a:moveTo>
                  <a:pt x="99" y="98"/>
                </a:moveTo>
                <a:cubicBezTo>
                  <a:pt x="99" y="107"/>
                  <a:pt x="79" y="115"/>
                  <a:pt x="53" y="115"/>
                </a:cubicBezTo>
                <a:cubicBezTo>
                  <a:pt x="28" y="115"/>
                  <a:pt x="7" y="107"/>
                  <a:pt x="7" y="98"/>
                </a:cubicBezTo>
                <a:cubicBezTo>
                  <a:pt x="7" y="83"/>
                  <a:pt x="7" y="83"/>
                  <a:pt x="7" y="83"/>
                </a:cubicBezTo>
                <a:cubicBezTo>
                  <a:pt x="15" y="92"/>
                  <a:pt x="34" y="96"/>
                  <a:pt x="53" y="96"/>
                </a:cubicBezTo>
                <a:cubicBezTo>
                  <a:pt x="72" y="96"/>
                  <a:pt x="91" y="92"/>
                  <a:pt x="99" y="83"/>
                </a:cubicBezTo>
                <a:lnTo>
                  <a:pt x="99" y="98"/>
                </a:lnTo>
                <a:close/>
                <a:moveTo>
                  <a:pt x="99" y="75"/>
                </a:moveTo>
                <a:cubicBezTo>
                  <a:pt x="99" y="75"/>
                  <a:pt x="99" y="75"/>
                  <a:pt x="99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84"/>
                  <a:pt x="79" y="92"/>
                  <a:pt x="53" y="92"/>
                </a:cubicBezTo>
                <a:cubicBezTo>
                  <a:pt x="28" y="92"/>
                  <a:pt x="7" y="84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60"/>
                  <a:pt x="7" y="60"/>
                  <a:pt x="7" y="60"/>
                </a:cubicBezTo>
                <a:cubicBezTo>
                  <a:pt x="15" y="69"/>
                  <a:pt x="34" y="73"/>
                  <a:pt x="53" y="73"/>
                </a:cubicBezTo>
                <a:cubicBezTo>
                  <a:pt x="72" y="73"/>
                  <a:pt x="91" y="69"/>
                  <a:pt x="99" y="60"/>
                </a:cubicBezTo>
                <a:lnTo>
                  <a:pt x="99" y="75"/>
                </a:lnTo>
                <a:close/>
                <a:moveTo>
                  <a:pt x="99" y="52"/>
                </a:moveTo>
                <a:cubicBezTo>
                  <a:pt x="99" y="52"/>
                  <a:pt x="99" y="52"/>
                  <a:pt x="99" y="52"/>
                </a:cubicBezTo>
                <a:cubicBezTo>
                  <a:pt x="99" y="52"/>
                  <a:pt x="99" y="52"/>
                  <a:pt x="99" y="52"/>
                </a:cubicBezTo>
                <a:cubicBezTo>
                  <a:pt x="99" y="61"/>
                  <a:pt x="79" y="69"/>
                  <a:pt x="53" y="69"/>
                </a:cubicBezTo>
                <a:cubicBezTo>
                  <a:pt x="28" y="69"/>
                  <a:pt x="7" y="61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39"/>
                  <a:pt x="7" y="39"/>
                  <a:pt x="7" y="39"/>
                </a:cubicBezTo>
                <a:cubicBezTo>
                  <a:pt x="17" y="46"/>
                  <a:pt x="36" y="50"/>
                  <a:pt x="53" y="50"/>
                </a:cubicBezTo>
                <a:cubicBezTo>
                  <a:pt x="71" y="50"/>
                  <a:pt x="89" y="46"/>
                  <a:pt x="99" y="39"/>
                </a:cubicBezTo>
                <a:lnTo>
                  <a:pt x="99" y="52"/>
                </a:lnTo>
                <a:close/>
                <a:moveTo>
                  <a:pt x="53" y="42"/>
                </a:moveTo>
                <a:cubicBezTo>
                  <a:pt x="28" y="42"/>
                  <a:pt x="7" y="34"/>
                  <a:pt x="7" y="25"/>
                </a:cubicBezTo>
                <a:cubicBezTo>
                  <a:pt x="7" y="15"/>
                  <a:pt x="28" y="8"/>
                  <a:pt x="53" y="8"/>
                </a:cubicBezTo>
                <a:cubicBezTo>
                  <a:pt x="79" y="8"/>
                  <a:pt x="99" y="15"/>
                  <a:pt x="99" y="25"/>
                </a:cubicBezTo>
                <a:cubicBezTo>
                  <a:pt x="99" y="34"/>
                  <a:pt x="79" y="42"/>
                  <a:pt x="53" y="42"/>
                </a:cubicBezTo>
                <a:close/>
                <a:moveTo>
                  <a:pt x="53" y="42"/>
                </a:moveTo>
                <a:cubicBezTo>
                  <a:pt x="53" y="42"/>
                  <a:pt x="53" y="42"/>
                  <a:pt x="53" y="4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9" name="Group 178"/>
          <p:cNvGrpSpPr/>
          <p:nvPr/>
        </p:nvGrpSpPr>
        <p:grpSpPr>
          <a:xfrm>
            <a:off x="7438313" y="3858760"/>
            <a:ext cx="26529" cy="175089"/>
            <a:chOff x="8175625" y="3716338"/>
            <a:chExt cx="23813" cy="157163"/>
          </a:xfrm>
          <a:solidFill>
            <a:srgbClr val="FFFFFF"/>
          </a:solidFill>
        </p:grpSpPr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8175625" y="3849688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8175625" y="3783013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0" name="Freeform 56"/>
            <p:cNvSpPr>
              <a:spLocks noEditPoints="1"/>
            </p:cNvSpPr>
            <p:nvPr/>
          </p:nvSpPr>
          <p:spPr bwMode="auto">
            <a:xfrm>
              <a:off x="8175625" y="3716338"/>
              <a:ext cx="23813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2" name="Group 181"/>
          <p:cNvGrpSpPr/>
          <p:nvPr/>
        </p:nvGrpSpPr>
        <p:grpSpPr>
          <a:xfrm>
            <a:off x="6029941" y="3704895"/>
            <a:ext cx="422689" cy="366095"/>
            <a:chOff x="6362700" y="3578226"/>
            <a:chExt cx="379413" cy="328613"/>
          </a:xfrm>
          <a:solidFill>
            <a:srgbClr val="FFFFFF"/>
          </a:solidFill>
        </p:grpSpPr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6362700" y="3578226"/>
              <a:ext cx="379413" cy="328613"/>
            </a:xfrm>
            <a:custGeom>
              <a:avLst/>
              <a:gdLst/>
              <a:ahLst/>
              <a:cxnLst>
                <a:cxn ang="0">
                  <a:pos x="115" y="14"/>
                </a:cxn>
                <a:cxn ang="0">
                  <a:pos x="65" y="13"/>
                </a:cxn>
                <a:cxn ang="0">
                  <a:pos x="14" y="14"/>
                </a:cxn>
                <a:cxn ang="0">
                  <a:pos x="14" y="65"/>
                </a:cxn>
                <a:cxn ang="0">
                  <a:pos x="56" y="107"/>
                </a:cxn>
                <a:cxn ang="0">
                  <a:pos x="73" y="107"/>
                </a:cxn>
                <a:cxn ang="0">
                  <a:pos x="115" y="65"/>
                </a:cxn>
                <a:cxn ang="0">
                  <a:pos x="115" y="14"/>
                </a:cxn>
                <a:cxn ang="0">
                  <a:pos x="110" y="60"/>
                </a:cxn>
                <a:cxn ang="0">
                  <a:pos x="67" y="102"/>
                </a:cxn>
                <a:cxn ang="0">
                  <a:pos x="62" y="102"/>
                </a:cxn>
                <a:cxn ang="0">
                  <a:pos x="20" y="60"/>
                </a:cxn>
                <a:cxn ang="0">
                  <a:pos x="20" y="19"/>
                </a:cxn>
                <a:cxn ang="0">
                  <a:pos x="59" y="18"/>
                </a:cxn>
                <a:cxn ang="0">
                  <a:pos x="65" y="23"/>
                </a:cxn>
                <a:cxn ang="0">
                  <a:pos x="70" y="18"/>
                </a:cxn>
                <a:cxn ang="0">
                  <a:pos x="110" y="19"/>
                </a:cxn>
                <a:cxn ang="0">
                  <a:pos x="110" y="60"/>
                </a:cxn>
                <a:cxn ang="0">
                  <a:pos x="110" y="60"/>
                </a:cxn>
                <a:cxn ang="0">
                  <a:pos x="110" y="60"/>
                </a:cxn>
              </a:cxnLst>
              <a:rect l="0" t="0" r="r" b="b"/>
              <a:pathLst>
                <a:path w="130" h="112">
                  <a:moveTo>
                    <a:pt x="115" y="14"/>
                  </a:moveTo>
                  <a:cubicBezTo>
                    <a:pt x="101" y="0"/>
                    <a:pt x="79" y="0"/>
                    <a:pt x="65" y="13"/>
                  </a:cubicBezTo>
                  <a:cubicBezTo>
                    <a:pt x="50" y="0"/>
                    <a:pt x="28" y="0"/>
                    <a:pt x="14" y="14"/>
                  </a:cubicBezTo>
                  <a:cubicBezTo>
                    <a:pt x="0" y="28"/>
                    <a:pt x="0" y="51"/>
                    <a:pt x="14" y="65"/>
                  </a:cubicBezTo>
                  <a:cubicBezTo>
                    <a:pt x="18" y="69"/>
                    <a:pt x="56" y="107"/>
                    <a:pt x="56" y="107"/>
                  </a:cubicBezTo>
                  <a:cubicBezTo>
                    <a:pt x="61" y="112"/>
                    <a:pt x="68" y="112"/>
                    <a:pt x="73" y="107"/>
                  </a:cubicBezTo>
                  <a:cubicBezTo>
                    <a:pt x="73" y="107"/>
                    <a:pt x="115" y="66"/>
                    <a:pt x="115" y="65"/>
                  </a:cubicBezTo>
                  <a:cubicBezTo>
                    <a:pt x="130" y="51"/>
                    <a:pt x="130" y="28"/>
                    <a:pt x="115" y="14"/>
                  </a:cubicBezTo>
                  <a:close/>
                  <a:moveTo>
                    <a:pt x="110" y="60"/>
                  </a:moveTo>
                  <a:cubicBezTo>
                    <a:pt x="67" y="102"/>
                    <a:pt x="67" y="102"/>
                    <a:pt x="67" y="102"/>
                  </a:cubicBezTo>
                  <a:cubicBezTo>
                    <a:pt x="66" y="103"/>
                    <a:pt x="63" y="103"/>
                    <a:pt x="62" y="102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8" y="49"/>
                    <a:pt x="8" y="30"/>
                    <a:pt x="20" y="19"/>
                  </a:cubicBezTo>
                  <a:cubicBezTo>
                    <a:pt x="30" y="8"/>
                    <a:pt x="48" y="8"/>
                    <a:pt x="59" y="18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81" y="8"/>
                    <a:pt x="99" y="8"/>
                    <a:pt x="110" y="19"/>
                  </a:cubicBezTo>
                  <a:cubicBezTo>
                    <a:pt x="121" y="30"/>
                    <a:pt x="121" y="49"/>
                    <a:pt x="110" y="60"/>
                  </a:cubicBezTo>
                  <a:close/>
                  <a:moveTo>
                    <a:pt x="110" y="60"/>
                  </a:moveTo>
                  <a:cubicBezTo>
                    <a:pt x="110" y="60"/>
                    <a:pt x="110" y="60"/>
                    <a:pt x="110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2" name="Freeform 58"/>
            <p:cNvSpPr>
              <a:spLocks noEditPoints="1"/>
            </p:cNvSpPr>
            <p:nvPr/>
          </p:nvSpPr>
          <p:spPr bwMode="auto">
            <a:xfrm>
              <a:off x="6426200" y="3641726"/>
              <a:ext cx="55563" cy="5556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4" y="17"/>
                </a:cxn>
                <a:cxn ang="0">
                  <a:pos x="17" y="4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9" h="19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lose/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463662" y="1757701"/>
            <a:ext cx="397929" cy="374937"/>
            <a:chOff x="0" y="1920876"/>
            <a:chExt cx="357188" cy="336550"/>
          </a:xfrm>
          <a:solidFill>
            <a:srgbClr val="FFFFFF"/>
          </a:solidFill>
        </p:grpSpPr>
        <p:sp>
          <p:nvSpPr>
            <p:cNvPr id="1083" name="Freeform 59"/>
            <p:cNvSpPr>
              <a:spLocks noEditPoints="1"/>
            </p:cNvSpPr>
            <p:nvPr/>
          </p:nvSpPr>
          <p:spPr bwMode="auto">
            <a:xfrm>
              <a:off x="0" y="1920876"/>
              <a:ext cx="357188" cy="336550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3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2" y="103"/>
                </a:cxn>
                <a:cxn ang="0">
                  <a:pos x="122" y="30"/>
                </a:cxn>
                <a:cxn ang="0">
                  <a:pos x="120" y="25"/>
                </a:cxn>
                <a:cxn ang="0">
                  <a:pos x="115" y="103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7" y="103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88" y="7"/>
                </a:cxn>
                <a:cxn ang="0">
                  <a:pos x="88" y="23"/>
                </a:cxn>
                <a:cxn ang="0">
                  <a:pos x="99" y="34"/>
                </a:cxn>
                <a:cxn ang="0">
                  <a:pos x="115" y="34"/>
                </a:cxn>
                <a:cxn ang="0">
                  <a:pos x="115" y="103"/>
                </a:cxn>
                <a:cxn ang="0">
                  <a:pos x="103" y="30"/>
                </a:cxn>
                <a:cxn ang="0">
                  <a:pos x="99" y="30"/>
                </a:cxn>
                <a:cxn ang="0">
                  <a:pos x="92" y="23"/>
                </a:cxn>
                <a:cxn ang="0">
                  <a:pos x="92" y="7"/>
                </a:cxn>
                <a:cxn ang="0">
                  <a:pos x="115" y="30"/>
                </a:cxn>
                <a:cxn ang="0">
                  <a:pos x="103" y="30"/>
                </a:cxn>
                <a:cxn ang="0">
                  <a:pos x="103" y="30"/>
                </a:cxn>
                <a:cxn ang="0">
                  <a:pos x="103" y="30"/>
                </a:cxn>
              </a:cxnLst>
              <a:rect l="0" t="0" r="r" b="b"/>
              <a:pathLst>
                <a:path w="122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0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7" y="115"/>
                    <a:pt x="122" y="110"/>
                    <a:pt x="122" y="103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2" y="28"/>
                    <a:pt x="122" y="26"/>
                    <a:pt x="120" y="25"/>
                  </a:cubicBezTo>
                  <a:close/>
                  <a:moveTo>
                    <a:pt x="115" y="103"/>
                  </a:moveTo>
                  <a:cubicBezTo>
                    <a:pt x="115" y="105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7" y="105"/>
                    <a:pt x="7" y="103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99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3"/>
                  </a:lnTo>
                  <a:close/>
                  <a:moveTo>
                    <a:pt x="103" y="30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95" y="30"/>
                    <a:pt x="92" y="27"/>
                    <a:pt x="92" y="23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115" y="30"/>
                    <a:pt x="115" y="30"/>
                    <a:pt x="115" y="30"/>
                  </a:cubicBezTo>
                  <a:lnTo>
                    <a:pt x="103" y="30"/>
                  </a:lnTo>
                  <a:close/>
                  <a:moveTo>
                    <a:pt x="103" y="30"/>
                  </a:moveTo>
                  <a:cubicBezTo>
                    <a:pt x="103" y="30"/>
                    <a:pt x="103" y="30"/>
                    <a:pt x="103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4" name="Freeform 60"/>
            <p:cNvSpPr>
              <a:spLocks noEditPoints="1"/>
            </p:cNvSpPr>
            <p:nvPr/>
          </p:nvSpPr>
          <p:spPr bwMode="auto">
            <a:xfrm>
              <a:off x="166688" y="19891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5" name="Freeform 61"/>
            <p:cNvSpPr>
              <a:spLocks noEditPoints="1"/>
            </p:cNvSpPr>
            <p:nvPr/>
          </p:nvSpPr>
          <p:spPr bwMode="auto">
            <a:xfrm>
              <a:off x="166688" y="202088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6" name="Freeform 62"/>
            <p:cNvSpPr>
              <a:spLocks noEditPoints="1"/>
            </p:cNvSpPr>
            <p:nvPr/>
          </p:nvSpPr>
          <p:spPr bwMode="auto">
            <a:xfrm>
              <a:off x="166688" y="2055813"/>
              <a:ext cx="146050" cy="111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7" name="Freeform 63"/>
            <p:cNvSpPr>
              <a:spLocks noEditPoints="1"/>
            </p:cNvSpPr>
            <p:nvPr/>
          </p:nvSpPr>
          <p:spPr bwMode="auto">
            <a:xfrm>
              <a:off x="44450" y="2122488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8" name="Freeform 64"/>
            <p:cNvSpPr>
              <a:spLocks noEditPoints="1"/>
            </p:cNvSpPr>
            <p:nvPr/>
          </p:nvSpPr>
          <p:spPr bwMode="auto">
            <a:xfrm>
              <a:off x="44450" y="215582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9" name="Freeform 65"/>
            <p:cNvSpPr>
              <a:spLocks noEditPoints="1"/>
            </p:cNvSpPr>
            <p:nvPr/>
          </p:nvSpPr>
          <p:spPr bwMode="auto">
            <a:xfrm>
              <a:off x="44450" y="21907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0" name="Freeform 66"/>
            <p:cNvSpPr>
              <a:spLocks noEditPoints="1"/>
            </p:cNvSpPr>
            <p:nvPr/>
          </p:nvSpPr>
          <p:spPr bwMode="auto">
            <a:xfrm>
              <a:off x="44450" y="2087563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1" name="Freeform 67"/>
            <p:cNvSpPr>
              <a:spLocks noEditPoints="1"/>
            </p:cNvSpPr>
            <p:nvPr/>
          </p:nvSpPr>
          <p:spPr bwMode="auto">
            <a:xfrm>
              <a:off x="44450" y="1976438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1191509" y="1745320"/>
            <a:ext cx="399697" cy="401466"/>
            <a:chOff x="711200" y="1909763"/>
            <a:chExt cx="358775" cy="360363"/>
          </a:xfrm>
          <a:solidFill>
            <a:srgbClr val="FFFFFF"/>
          </a:solidFill>
        </p:grpSpPr>
        <p:sp>
          <p:nvSpPr>
            <p:cNvPr id="1092" name="Freeform 68"/>
            <p:cNvSpPr>
              <a:spLocks noEditPoints="1"/>
            </p:cNvSpPr>
            <p:nvPr/>
          </p:nvSpPr>
          <p:spPr bwMode="auto">
            <a:xfrm>
              <a:off x="711200" y="2044701"/>
              <a:ext cx="358775" cy="225425"/>
            </a:xfrm>
            <a:custGeom>
              <a:avLst/>
              <a:gdLst/>
              <a:ahLst/>
              <a:cxnLst>
                <a:cxn ang="0">
                  <a:pos x="102" y="34"/>
                </a:cxn>
                <a:cxn ang="0">
                  <a:pos x="120" y="22"/>
                </a:cxn>
                <a:cxn ang="0">
                  <a:pos x="117" y="16"/>
                </a:cxn>
                <a:cxn ang="0">
                  <a:pos x="61" y="0"/>
                </a:cxn>
                <a:cxn ang="0">
                  <a:pos x="9" y="34"/>
                </a:cxn>
                <a:cxn ang="0">
                  <a:pos x="1" y="49"/>
                </a:cxn>
                <a:cxn ang="0">
                  <a:pos x="15" y="67"/>
                </a:cxn>
                <a:cxn ang="0">
                  <a:pos x="97" y="77"/>
                </a:cxn>
                <a:cxn ang="0">
                  <a:pos x="107" y="64"/>
                </a:cxn>
                <a:cxn ang="0">
                  <a:pos x="122" y="44"/>
                </a:cxn>
                <a:cxn ang="0">
                  <a:pos x="98" y="34"/>
                </a:cxn>
                <a:cxn ang="0">
                  <a:pos x="98" y="33"/>
                </a:cxn>
                <a:cxn ang="0">
                  <a:pos x="61" y="4"/>
                </a:cxn>
                <a:cxn ang="0">
                  <a:pos x="92" y="28"/>
                </a:cxn>
                <a:cxn ang="0">
                  <a:pos x="27" y="34"/>
                </a:cxn>
                <a:cxn ang="0">
                  <a:pos x="61" y="4"/>
                </a:cxn>
                <a:cxn ang="0">
                  <a:pos x="61" y="23"/>
                </a:cxn>
                <a:cxn ang="0">
                  <a:pos x="39" y="34"/>
                </a:cxn>
                <a:cxn ang="0">
                  <a:pos x="82" y="33"/>
                </a:cxn>
                <a:cxn ang="0">
                  <a:pos x="78" y="34"/>
                </a:cxn>
                <a:cxn ang="0">
                  <a:pos x="52" y="34"/>
                </a:cxn>
                <a:cxn ang="0">
                  <a:pos x="61" y="27"/>
                </a:cxn>
                <a:cxn ang="0">
                  <a:pos x="69" y="34"/>
                </a:cxn>
                <a:cxn ang="0">
                  <a:pos x="61" y="15"/>
                </a:cxn>
                <a:cxn ang="0">
                  <a:pos x="31" y="34"/>
                </a:cxn>
                <a:cxn ang="0">
                  <a:pos x="89" y="30"/>
                </a:cxn>
                <a:cxn ang="0">
                  <a:pos x="61" y="15"/>
                </a:cxn>
                <a:cxn ang="0">
                  <a:pos x="99" y="67"/>
                </a:cxn>
                <a:cxn ang="0">
                  <a:pos x="24" y="69"/>
                </a:cxn>
                <a:cxn ang="0">
                  <a:pos x="23" y="61"/>
                </a:cxn>
                <a:cxn ang="0">
                  <a:pos x="9" y="42"/>
                </a:cxn>
                <a:cxn ang="0">
                  <a:pos x="115" y="44"/>
                </a:cxn>
                <a:cxn ang="0">
                  <a:pos x="99" y="61"/>
                </a:cxn>
              </a:cxnLst>
              <a:rect l="0" t="0" r="r" b="b"/>
              <a:pathLst>
                <a:path w="123" h="77">
                  <a:moveTo>
                    <a:pt x="113" y="34"/>
                  </a:moveTo>
                  <a:cubicBezTo>
                    <a:pt x="102" y="34"/>
                    <a:pt x="102" y="34"/>
                    <a:pt x="102" y="34"/>
                  </a:cubicBezTo>
                  <a:cubicBezTo>
                    <a:pt x="102" y="33"/>
                    <a:pt x="102" y="33"/>
                    <a:pt x="102" y="3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2" y="22"/>
                    <a:pt x="123" y="19"/>
                    <a:pt x="122" y="17"/>
                  </a:cubicBezTo>
                  <a:cubicBezTo>
                    <a:pt x="121" y="15"/>
                    <a:pt x="119" y="15"/>
                    <a:pt x="117" y="16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2" y="10"/>
                    <a:pt x="78" y="0"/>
                    <a:pt x="61" y="0"/>
                  </a:cubicBezTo>
                  <a:cubicBezTo>
                    <a:pt x="40" y="0"/>
                    <a:pt x="23" y="15"/>
                    <a:pt x="1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4" y="34"/>
                    <a:pt x="0" y="39"/>
                    <a:pt x="0" y="44"/>
                  </a:cubicBezTo>
                  <a:cubicBezTo>
                    <a:pt x="0" y="46"/>
                    <a:pt x="0" y="48"/>
                    <a:pt x="1" y="4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72"/>
                    <a:pt x="19" y="77"/>
                    <a:pt x="24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103" y="77"/>
                    <a:pt x="107" y="72"/>
                    <a:pt x="107" y="67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2" y="48"/>
                    <a:pt x="122" y="46"/>
                    <a:pt x="122" y="44"/>
                  </a:cubicBezTo>
                  <a:cubicBezTo>
                    <a:pt x="122" y="39"/>
                    <a:pt x="118" y="34"/>
                    <a:pt x="113" y="34"/>
                  </a:cubicBezTo>
                  <a:close/>
                  <a:moveTo>
                    <a:pt x="98" y="34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4"/>
                    <a:pt x="98" y="34"/>
                    <a:pt x="98" y="34"/>
                  </a:cubicBezTo>
                  <a:close/>
                  <a:moveTo>
                    <a:pt x="61" y="4"/>
                  </a:moveTo>
                  <a:cubicBezTo>
                    <a:pt x="76" y="4"/>
                    <a:pt x="90" y="13"/>
                    <a:pt x="96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87" y="16"/>
                    <a:pt x="75" y="8"/>
                    <a:pt x="61" y="8"/>
                  </a:cubicBezTo>
                  <a:cubicBezTo>
                    <a:pt x="44" y="8"/>
                    <a:pt x="31" y="19"/>
                    <a:pt x="27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7" y="17"/>
                    <a:pt x="42" y="4"/>
                    <a:pt x="61" y="4"/>
                  </a:cubicBezTo>
                  <a:close/>
                  <a:moveTo>
                    <a:pt x="78" y="34"/>
                  </a:moveTo>
                  <a:cubicBezTo>
                    <a:pt x="75" y="28"/>
                    <a:pt x="69" y="23"/>
                    <a:pt x="61" y="23"/>
                  </a:cubicBezTo>
                  <a:cubicBezTo>
                    <a:pt x="53" y="23"/>
                    <a:pt x="46" y="28"/>
                    <a:pt x="43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25"/>
                    <a:pt x="51" y="19"/>
                    <a:pt x="61" y="19"/>
                  </a:cubicBezTo>
                  <a:cubicBezTo>
                    <a:pt x="70" y="19"/>
                    <a:pt x="78" y="25"/>
                    <a:pt x="82" y="33"/>
                  </a:cubicBezTo>
                  <a:cubicBezTo>
                    <a:pt x="79" y="34"/>
                    <a:pt x="79" y="34"/>
                    <a:pt x="79" y="34"/>
                  </a:cubicBezTo>
                  <a:lnTo>
                    <a:pt x="78" y="34"/>
                  </a:lnTo>
                  <a:close/>
                  <a:moveTo>
                    <a:pt x="61" y="31"/>
                  </a:moveTo>
                  <a:cubicBezTo>
                    <a:pt x="57" y="31"/>
                    <a:pt x="54" y="32"/>
                    <a:pt x="52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0"/>
                    <a:pt x="55" y="27"/>
                    <a:pt x="61" y="27"/>
                  </a:cubicBezTo>
                  <a:cubicBezTo>
                    <a:pt x="67" y="27"/>
                    <a:pt x="71" y="30"/>
                    <a:pt x="74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7" y="32"/>
                    <a:pt x="64" y="31"/>
                    <a:pt x="61" y="31"/>
                  </a:cubicBezTo>
                  <a:close/>
                  <a:moveTo>
                    <a:pt x="61" y="15"/>
                  </a:moveTo>
                  <a:cubicBezTo>
                    <a:pt x="49" y="15"/>
                    <a:pt x="38" y="23"/>
                    <a:pt x="35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21"/>
                    <a:pt x="47" y="11"/>
                    <a:pt x="61" y="11"/>
                  </a:cubicBezTo>
                  <a:cubicBezTo>
                    <a:pt x="73" y="11"/>
                    <a:pt x="84" y="19"/>
                    <a:pt x="89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1" y="22"/>
                    <a:pt x="72" y="15"/>
                    <a:pt x="61" y="15"/>
                  </a:cubicBezTo>
                  <a:close/>
                  <a:moveTo>
                    <a:pt x="99" y="61"/>
                  </a:moveTo>
                  <a:cubicBezTo>
                    <a:pt x="99" y="67"/>
                    <a:pt x="99" y="67"/>
                    <a:pt x="99" y="67"/>
                  </a:cubicBezTo>
                  <a:cubicBezTo>
                    <a:pt x="99" y="68"/>
                    <a:pt x="98" y="69"/>
                    <a:pt x="97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8" y="42"/>
                    <a:pt x="9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4" y="42"/>
                    <a:pt x="115" y="43"/>
                    <a:pt x="115" y="44"/>
                  </a:cubicBezTo>
                  <a:lnTo>
                    <a:pt x="99" y="61"/>
                  </a:lnTo>
                  <a:close/>
                  <a:moveTo>
                    <a:pt x="99" y="61"/>
                  </a:moveTo>
                  <a:cubicBezTo>
                    <a:pt x="99" y="61"/>
                    <a:pt x="99" y="61"/>
                    <a:pt x="99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3" name="Freeform 69"/>
            <p:cNvSpPr>
              <a:spLocks noEditPoints="1"/>
            </p:cNvSpPr>
            <p:nvPr/>
          </p:nvSpPr>
          <p:spPr bwMode="auto">
            <a:xfrm>
              <a:off x="792163" y="1958976"/>
              <a:ext cx="33338" cy="857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14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</a:cxnLst>
              <a:rect l="0" t="0" r="r" b="b"/>
              <a:pathLst>
                <a:path w="11" h="29"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4" name="Freeform 70"/>
            <p:cNvSpPr>
              <a:spLocks noEditPoints="1"/>
            </p:cNvSpPr>
            <p:nvPr/>
          </p:nvSpPr>
          <p:spPr bwMode="auto">
            <a:xfrm>
              <a:off x="930275" y="1958976"/>
              <a:ext cx="31750" cy="82550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4" y="28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2"/>
                    <a:pt x="5" y="19"/>
                    <a:pt x="7" y="15"/>
                  </a:cubicBezTo>
                  <a:cubicBezTo>
                    <a:pt x="9" y="10"/>
                    <a:pt x="11" y="6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5" y="9"/>
                    <a:pt x="4" y="13"/>
                  </a:cubicBezTo>
                  <a:cubicBezTo>
                    <a:pt x="2" y="18"/>
                    <a:pt x="0" y="22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5" name="Freeform 71"/>
            <p:cNvSpPr>
              <a:spLocks noEditPoints="1"/>
            </p:cNvSpPr>
            <p:nvPr/>
          </p:nvSpPr>
          <p:spPr bwMode="auto">
            <a:xfrm>
              <a:off x="871538" y="1909763"/>
              <a:ext cx="31750" cy="84138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4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9">
                  <a:moveTo>
                    <a:pt x="2" y="27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4596" name="Freeform 72"/>
          <p:cNvSpPr>
            <a:spLocks noEditPoints="1"/>
          </p:cNvSpPr>
          <p:nvPr/>
        </p:nvSpPr>
        <p:spPr bwMode="auto">
          <a:xfrm>
            <a:off x="1920875" y="1741488"/>
            <a:ext cx="401638" cy="401637"/>
          </a:xfrm>
          <a:custGeom>
            <a:avLst/>
            <a:gdLst>
              <a:gd name="T0" fmla="*/ 395107 w 123"/>
              <a:gd name="T1" fmla="*/ 3265 h 123"/>
              <a:gd name="T2" fmla="*/ 388577 w 123"/>
              <a:gd name="T3" fmla="*/ 0 h 123"/>
              <a:gd name="T4" fmla="*/ 382046 w 123"/>
              <a:gd name="T5" fmla="*/ 3265 h 123"/>
              <a:gd name="T6" fmla="*/ 6531 w 123"/>
              <a:gd name="T7" fmla="*/ 251431 h 123"/>
              <a:gd name="T8" fmla="*/ 0 w 123"/>
              <a:gd name="T9" fmla="*/ 264493 h 123"/>
              <a:gd name="T10" fmla="*/ 6531 w 123"/>
              <a:gd name="T11" fmla="*/ 274289 h 123"/>
              <a:gd name="T12" fmla="*/ 104491 w 123"/>
              <a:gd name="T13" fmla="*/ 313473 h 123"/>
              <a:gd name="T14" fmla="*/ 150206 w 123"/>
              <a:gd name="T15" fmla="*/ 395106 h 123"/>
              <a:gd name="T16" fmla="*/ 163267 w 123"/>
              <a:gd name="T17" fmla="*/ 401637 h 123"/>
              <a:gd name="T18" fmla="*/ 163267 w 123"/>
              <a:gd name="T19" fmla="*/ 401637 h 123"/>
              <a:gd name="T20" fmla="*/ 173064 w 123"/>
              <a:gd name="T21" fmla="*/ 395106 h 123"/>
              <a:gd name="T22" fmla="*/ 199186 w 123"/>
              <a:gd name="T23" fmla="*/ 349392 h 123"/>
              <a:gd name="T24" fmla="*/ 320004 w 123"/>
              <a:gd name="T25" fmla="*/ 398372 h 123"/>
              <a:gd name="T26" fmla="*/ 326535 w 123"/>
              <a:gd name="T27" fmla="*/ 401637 h 123"/>
              <a:gd name="T28" fmla="*/ 329800 w 123"/>
              <a:gd name="T29" fmla="*/ 398372 h 123"/>
              <a:gd name="T30" fmla="*/ 336331 w 123"/>
              <a:gd name="T31" fmla="*/ 388576 h 123"/>
              <a:gd name="T32" fmla="*/ 401638 w 123"/>
              <a:gd name="T33" fmla="*/ 13061 h 123"/>
              <a:gd name="T34" fmla="*/ 395107 w 123"/>
              <a:gd name="T35" fmla="*/ 3265 h 123"/>
              <a:gd name="T36" fmla="*/ 39184 w 123"/>
              <a:gd name="T37" fmla="*/ 261227 h 123"/>
              <a:gd name="T38" fmla="*/ 329800 w 123"/>
              <a:gd name="T39" fmla="*/ 65307 h 123"/>
              <a:gd name="T40" fmla="*/ 117553 w 123"/>
              <a:gd name="T41" fmla="*/ 290615 h 123"/>
              <a:gd name="T42" fmla="*/ 114287 w 123"/>
              <a:gd name="T43" fmla="*/ 290615 h 123"/>
              <a:gd name="T44" fmla="*/ 39184 w 123"/>
              <a:gd name="T45" fmla="*/ 261227 h 123"/>
              <a:gd name="T46" fmla="*/ 127349 w 123"/>
              <a:gd name="T47" fmla="*/ 300411 h 123"/>
              <a:gd name="T48" fmla="*/ 127349 w 123"/>
              <a:gd name="T49" fmla="*/ 300411 h 123"/>
              <a:gd name="T50" fmla="*/ 365719 w 123"/>
              <a:gd name="T51" fmla="*/ 45715 h 123"/>
              <a:gd name="T52" fmla="*/ 163267 w 123"/>
              <a:gd name="T53" fmla="*/ 362453 h 123"/>
              <a:gd name="T54" fmla="*/ 127349 w 123"/>
              <a:gd name="T55" fmla="*/ 300411 h 123"/>
              <a:gd name="T56" fmla="*/ 316739 w 123"/>
              <a:gd name="T57" fmla="*/ 368984 h 123"/>
              <a:gd name="T58" fmla="*/ 208982 w 123"/>
              <a:gd name="T59" fmla="*/ 326534 h 123"/>
              <a:gd name="T60" fmla="*/ 199186 w 123"/>
              <a:gd name="T61" fmla="*/ 326534 h 123"/>
              <a:gd name="T62" fmla="*/ 365719 w 123"/>
              <a:gd name="T63" fmla="*/ 71838 h 123"/>
              <a:gd name="T64" fmla="*/ 316739 w 123"/>
              <a:gd name="T65" fmla="*/ 368984 h 123"/>
              <a:gd name="T66" fmla="*/ 316739 w 123"/>
              <a:gd name="T67" fmla="*/ 368984 h 123"/>
              <a:gd name="T68" fmla="*/ 316739 w 123"/>
              <a:gd name="T69" fmla="*/ 368984 h 12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3" h="123">
                <a:moveTo>
                  <a:pt x="121" y="1"/>
                </a:moveTo>
                <a:cubicBezTo>
                  <a:pt x="120" y="0"/>
                  <a:pt x="119" y="0"/>
                  <a:pt x="119" y="0"/>
                </a:cubicBezTo>
                <a:cubicBezTo>
                  <a:pt x="118" y="0"/>
                  <a:pt x="117" y="0"/>
                  <a:pt x="117" y="1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78"/>
                  <a:pt x="0" y="79"/>
                  <a:pt x="0" y="81"/>
                </a:cubicBezTo>
                <a:cubicBezTo>
                  <a:pt x="0" y="82"/>
                  <a:pt x="1" y="83"/>
                  <a:pt x="2" y="84"/>
                </a:cubicBezTo>
                <a:cubicBezTo>
                  <a:pt x="32" y="96"/>
                  <a:pt x="32" y="96"/>
                  <a:pt x="32" y="96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2"/>
                  <a:pt x="48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1" y="123"/>
                  <a:pt x="52" y="122"/>
                  <a:pt x="53" y="121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9" y="123"/>
                  <a:pt x="99" y="123"/>
                  <a:pt x="100" y="123"/>
                </a:cubicBezTo>
                <a:cubicBezTo>
                  <a:pt x="100" y="123"/>
                  <a:pt x="101" y="122"/>
                  <a:pt x="101" y="122"/>
                </a:cubicBezTo>
                <a:cubicBezTo>
                  <a:pt x="102" y="122"/>
                  <a:pt x="103" y="121"/>
                  <a:pt x="103" y="119"/>
                </a:cubicBezTo>
                <a:cubicBezTo>
                  <a:pt x="123" y="4"/>
                  <a:pt x="123" y="4"/>
                  <a:pt x="123" y="4"/>
                </a:cubicBezTo>
                <a:cubicBezTo>
                  <a:pt x="123" y="3"/>
                  <a:pt x="122" y="1"/>
                  <a:pt x="121" y="1"/>
                </a:cubicBezTo>
                <a:close/>
                <a:moveTo>
                  <a:pt x="12" y="80"/>
                </a:moveTo>
                <a:cubicBezTo>
                  <a:pt x="101" y="20"/>
                  <a:pt x="101" y="20"/>
                  <a:pt x="101" y="20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9"/>
                  <a:pt x="35" y="89"/>
                  <a:pt x="35" y="89"/>
                </a:cubicBezTo>
                <a:lnTo>
                  <a:pt x="12" y="80"/>
                </a:lnTo>
                <a:close/>
                <a:moveTo>
                  <a:pt x="39" y="92"/>
                </a:moveTo>
                <a:cubicBezTo>
                  <a:pt x="39" y="92"/>
                  <a:pt x="39" y="92"/>
                  <a:pt x="39" y="92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50" y="111"/>
                  <a:pt x="50" y="111"/>
                  <a:pt x="50" y="111"/>
                </a:cubicBezTo>
                <a:lnTo>
                  <a:pt x="39" y="92"/>
                </a:lnTo>
                <a:close/>
                <a:moveTo>
                  <a:pt x="97" y="113"/>
                </a:moveTo>
                <a:cubicBezTo>
                  <a:pt x="64" y="100"/>
                  <a:pt x="64" y="100"/>
                  <a:pt x="64" y="100"/>
                </a:cubicBezTo>
                <a:cubicBezTo>
                  <a:pt x="63" y="100"/>
                  <a:pt x="62" y="100"/>
                  <a:pt x="61" y="100"/>
                </a:cubicBezTo>
                <a:cubicBezTo>
                  <a:pt x="112" y="22"/>
                  <a:pt x="112" y="22"/>
                  <a:pt x="112" y="22"/>
                </a:cubicBezTo>
                <a:lnTo>
                  <a:pt x="97" y="113"/>
                </a:lnTo>
                <a:close/>
                <a:moveTo>
                  <a:pt x="97" y="113"/>
                </a:moveTo>
                <a:cubicBezTo>
                  <a:pt x="97" y="113"/>
                  <a:pt x="97" y="113"/>
                  <a:pt x="97" y="11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4" name="Group 163"/>
          <p:cNvGrpSpPr/>
          <p:nvPr/>
        </p:nvGrpSpPr>
        <p:grpSpPr>
          <a:xfrm>
            <a:off x="2652510" y="1745320"/>
            <a:ext cx="374937" cy="401466"/>
            <a:chOff x="2281238" y="1909763"/>
            <a:chExt cx="336550" cy="360363"/>
          </a:xfrm>
          <a:solidFill>
            <a:srgbClr val="FFFFFF"/>
          </a:solidFill>
        </p:grpSpPr>
        <p:sp>
          <p:nvSpPr>
            <p:cNvPr id="1097" name="Freeform 73"/>
            <p:cNvSpPr>
              <a:spLocks noEditPoints="1"/>
            </p:cNvSpPr>
            <p:nvPr/>
          </p:nvSpPr>
          <p:spPr bwMode="auto">
            <a:xfrm>
              <a:off x="2281238" y="1909763"/>
              <a:ext cx="336550" cy="360363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99" y="123"/>
                </a:cxn>
                <a:cxn ang="0">
                  <a:pos x="115" y="107"/>
                </a:cxn>
                <a:cxn ang="0">
                  <a:pos x="115" y="15"/>
                </a:cxn>
                <a:cxn ang="0">
                  <a:pos x="99" y="0"/>
                </a:cxn>
                <a:cxn ang="0">
                  <a:pos x="107" y="107"/>
                </a:cxn>
                <a:cxn ang="0">
                  <a:pos x="99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99" y="8"/>
                </a:cxn>
                <a:cxn ang="0">
                  <a:pos x="107" y="15"/>
                </a:cxn>
                <a:cxn ang="0">
                  <a:pos x="107" y="107"/>
                </a:cxn>
                <a:cxn ang="0">
                  <a:pos x="107" y="107"/>
                </a:cxn>
                <a:cxn ang="0">
                  <a:pos x="107" y="107"/>
                </a:cxn>
              </a:cxnLst>
              <a:rect l="0" t="0" r="r" b="b"/>
              <a:pathLst>
                <a:path w="115" h="123">
                  <a:moveTo>
                    <a:pt x="9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8" y="123"/>
                    <a:pt x="115" y="116"/>
                    <a:pt x="115" y="107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8" y="0"/>
                    <a:pt x="99" y="0"/>
                  </a:cubicBezTo>
                  <a:close/>
                  <a:moveTo>
                    <a:pt x="107" y="107"/>
                  </a:moveTo>
                  <a:cubicBezTo>
                    <a:pt x="107" y="111"/>
                    <a:pt x="104" y="115"/>
                    <a:pt x="99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1"/>
                    <a:pt x="7" y="10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8"/>
                    <a:pt x="1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4" y="8"/>
                    <a:pt x="107" y="11"/>
                    <a:pt x="107" y="15"/>
                  </a:cubicBezTo>
                  <a:lnTo>
                    <a:pt x="107" y="107"/>
                  </a:lnTo>
                  <a:close/>
                  <a:moveTo>
                    <a:pt x="107" y="107"/>
                  </a:moveTo>
                  <a:cubicBezTo>
                    <a:pt x="107" y="107"/>
                    <a:pt x="107" y="107"/>
                    <a:pt x="107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8" name="Freeform 74"/>
            <p:cNvSpPr>
              <a:spLocks noEditPoints="1"/>
            </p:cNvSpPr>
            <p:nvPr/>
          </p:nvSpPr>
          <p:spPr bwMode="auto">
            <a:xfrm>
              <a:off x="2325688" y="1952626"/>
              <a:ext cx="246063" cy="227013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3"/>
                </a:cxn>
                <a:cxn ang="0">
                  <a:pos x="4" y="77"/>
                </a:cxn>
                <a:cxn ang="0">
                  <a:pos x="81" y="77"/>
                </a:cxn>
                <a:cxn ang="0">
                  <a:pos x="84" y="73"/>
                </a:cxn>
                <a:cxn ang="0">
                  <a:pos x="84" y="4"/>
                </a:cxn>
                <a:cxn ang="0">
                  <a:pos x="81" y="0"/>
                </a:cxn>
                <a:cxn ang="0">
                  <a:pos x="81" y="4"/>
                </a:cxn>
                <a:cxn ang="0">
                  <a:pos x="81" y="57"/>
                </a:cxn>
                <a:cxn ang="0">
                  <a:pos x="68" y="44"/>
                </a:cxn>
                <a:cxn ang="0">
                  <a:pos x="65" y="42"/>
                </a:cxn>
                <a:cxn ang="0">
                  <a:pos x="62" y="44"/>
                </a:cxn>
                <a:cxn ang="0">
                  <a:pos x="52" y="55"/>
                </a:cxn>
                <a:cxn ang="0">
                  <a:pos x="22" y="21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4" y="35"/>
                </a:cxn>
                <a:cxn ang="0">
                  <a:pos x="4" y="4"/>
                </a:cxn>
                <a:cxn ang="0">
                  <a:pos x="81" y="4"/>
                </a:cxn>
                <a:cxn ang="0">
                  <a:pos x="4" y="41"/>
                </a:cxn>
                <a:cxn ang="0">
                  <a:pos x="19" y="23"/>
                </a:cxn>
                <a:cxn ang="0">
                  <a:pos x="50" y="58"/>
                </a:cxn>
                <a:cxn ang="0">
                  <a:pos x="52" y="61"/>
                </a:cxn>
                <a:cxn ang="0">
                  <a:pos x="63" y="73"/>
                </a:cxn>
                <a:cxn ang="0">
                  <a:pos x="4" y="73"/>
                </a:cxn>
                <a:cxn ang="0">
                  <a:pos x="4" y="41"/>
                </a:cxn>
                <a:cxn ang="0">
                  <a:pos x="68" y="73"/>
                </a:cxn>
                <a:cxn ang="0">
                  <a:pos x="55" y="58"/>
                </a:cxn>
                <a:cxn ang="0">
                  <a:pos x="65" y="46"/>
                </a:cxn>
                <a:cxn ang="0">
                  <a:pos x="81" y="63"/>
                </a:cxn>
                <a:cxn ang="0">
                  <a:pos x="81" y="73"/>
                </a:cxn>
                <a:cxn ang="0">
                  <a:pos x="68" y="73"/>
                </a:cxn>
                <a:cxn ang="0">
                  <a:pos x="68" y="73"/>
                </a:cxn>
                <a:cxn ang="0">
                  <a:pos x="68" y="73"/>
                </a:cxn>
              </a:cxnLst>
              <a:rect l="0" t="0" r="r" b="b"/>
              <a:pathLst>
                <a:path w="84" h="77">
                  <a:moveTo>
                    <a:pt x="8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2" y="77"/>
                    <a:pt x="4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3" y="77"/>
                    <a:pt x="84" y="75"/>
                    <a:pt x="84" y="7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2"/>
                    <a:pt x="83" y="0"/>
                    <a:pt x="81" y="0"/>
                  </a:cubicBezTo>
                  <a:close/>
                  <a:moveTo>
                    <a:pt x="81" y="4"/>
                  </a:moveTo>
                  <a:cubicBezTo>
                    <a:pt x="81" y="57"/>
                    <a:pt x="81" y="57"/>
                    <a:pt x="81" y="57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3"/>
                    <a:pt x="66" y="42"/>
                    <a:pt x="65" y="42"/>
                  </a:cubicBezTo>
                  <a:cubicBezTo>
                    <a:pt x="64" y="42"/>
                    <a:pt x="63" y="43"/>
                    <a:pt x="62" y="4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0" y="19"/>
                    <a:pt x="19" y="19"/>
                  </a:cubicBezTo>
                  <a:cubicBezTo>
                    <a:pt x="18" y="19"/>
                    <a:pt x="17" y="20"/>
                    <a:pt x="16" y="21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1" y="4"/>
                  </a:lnTo>
                  <a:close/>
                  <a:moveTo>
                    <a:pt x="4" y="41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4" y="73"/>
                    <a:pt x="4" y="73"/>
                    <a:pt x="4" y="73"/>
                  </a:cubicBezTo>
                  <a:lnTo>
                    <a:pt x="4" y="41"/>
                  </a:lnTo>
                  <a:close/>
                  <a:moveTo>
                    <a:pt x="68" y="73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73"/>
                    <a:pt x="81" y="73"/>
                    <a:pt x="81" y="73"/>
                  </a:cubicBezTo>
                  <a:lnTo>
                    <a:pt x="68" y="73"/>
                  </a:lnTo>
                  <a:close/>
                  <a:moveTo>
                    <a:pt x="68" y="73"/>
                  </a:moveTo>
                  <a:cubicBezTo>
                    <a:pt x="68" y="73"/>
                    <a:pt x="68" y="73"/>
                    <a:pt x="68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9" name="Freeform 75"/>
            <p:cNvSpPr>
              <a:spLocks noEditPoints="1"/>
            </p:cNvSpPr>
            <p:nvPr/>
          </p:nvSpPr>
          <p:spPr bwMode="auto">
            <a:xfrm>
              <a:off x="2460625" y="1989138"/>
              <a:ext cx="66675" cy="66675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23" y="11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12" y="23"/>
                </a:cxn>
                <a:cxn ang="0">
                  <a:pos x="12" y="4"/>
                </a:cxn>
                <a:cxn ang="0">
                  <a:pos x="19" y="11"/>
                </a:cxn>
                <a:cxn ang="0">
                  <a:pos x="12" y="19"/>
                </a:cxn>
                <a:cxn ang="0">
                  <a:pos x="4" y="11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8" y="23"/>
                    <a:pt x="23" y="18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2" y="23"/>
                  </a:cubicBezTo>
                  <a:close/>
                  <a:moveTo>
                    <a:pt x="12" y="4"/>
                  </a:moveTo>
                  <a:cubicBezTo>
                    <a:pt x="16" y="4"/>
                    <a:pt x="19" y="7"/>
                    <a:pt x="19" y="11"/>
                  </a:cubicBezTo>
                  <a:cubicBezTo>
                    <a:pt x="19" y="15"/>
                    <a:pt x="16" y="19"/>
                    <a:pt x="12" y="19"/>
                  </a:cubicBezTo>
                  <a:cubicBezTo>
                    <a:pt x="7" y="19"/>
                    <a:pt x="4" y="15"/>
                    <a:pt x="4" y="11"/>
                  </a:cubicBezTo>
                  <a:cubicBezTo>
                    <a:pt x="4" y="7"/>
                    <a:pt x="7" y="4"/>
                    <a:pt x="12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3357366" y="1745320"/>
            <a:ext cx="396160" cy="401466"/>
            <a:chOff x="3036888" y="1909763"/>
            <a:chExt cx="355600" cy="360363"/>
          </a:xfrm>
          <a:solidFill>
            <a:srgbClr val="FFFFFF"/>
          </a:solidFill>
        </p:grpSpPr>
        <p:sp>
          <p:nvSpPr>
            <p:cNvPr id="1100" name="Freeform 76"/>
            <p:cNvSpPr>
              <a:spLocks noEditPoints="1"/>
            </p:cNvSpPr>
            <p:nvPr/>
          </p:nvSpPr>
          <p:spPr bwMode="auto">
            <a:xfrm>
              <a:off x="3036888" y="1909763"/>
              <a:ext cx="355600" cy="3603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46" y="38"/>
                </a:cxn>
                <a:cxn ang="0">
                  <a:pos x="48" y="52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0" y="115"/>
                </a:cxn>
                <a:cxn ang="0">
                  <a:pos x="7" y="123"/>
                </a:cxn>
                <a:cxn ang="0">
                  <a:pos x="19" y="123"/>
                </a:cxn>
                <a:cxn ang="0">
                  <a:pos x="24" y="120"/>
                </a:cxn>
                <a:cxn ang="0">
                  <a:pos x="29" y="115"/>
                </a:cxn>
                <a:cxn ang="0">
                  <a:pos x="38" y="115"/>
                </a:cxn>
                <a:cxn ang="0">
                  <a:pos x="46" y="107"/>
                </a:cxn>
                <a:cxn ang="0">
                  <a:pos x="46" y="100"/>
                </a:cxn>
                <a:cxn ang="0">
                  <a:pos x="53" y="100"/>
                </a:cxn>
                <a:cxn ang="0">
                  <a:pos x="61" y="92"/>
                </a:cxn>
                <a:cxn ang="0">
                  <a:pos x="61" y="83"/>
                </a:cxn>
                <a:cxn ang="0">
                  <a:pos x="70" y="74"/>
                </a:cxn>
                <a:cxn ang="0">
                  <a:pos x="84" y="77"/>
                </a:cxn>
                <a:cxn ang="0">
                  <a:pos x="122" y="38"/>
                </a:cxn>
                <a:cxn ang="0">
                  <a:pos x="84" y="0"/>
                </a:cxn>
                <a:cxn ang="0">
                  <a:pos x="84" y="69"/>
                </a:cxn>
                <a:cxn ang="0">
                  <a:pos x="69" y="65"/>
                </a:cxn>
                <a:cxn ang="0">
                  <a:pos x="67" y="66"/>
                </a:cxn>
                <a:cxn ang="0">
                  <a:pos x="63" y="70"/>
                </a:cxn>
                <a:cxn ang="0">
                  <a:pos x="56" y="77"/>
                </a:cxn>
                <a:cxn ang="0">
                  <a:pos x="53" y="83"/>
                </a:cxn>
                <a:cxn ang="0">
                  <a:pos x="53" y="92"/>
                </a:cxn>
                <a:cxn ang="0">
                  <a:pos x="46" y="92"/>
                </a:cxn>
                <a:cxn ang="0">
                  <a:pos x="38" y="100"/>
                </a:cxn>
                <a:cxn ang="0">
                  <a:pos x="38" y="107"/>
                </a:cxn>
                <a:cxn ang="0">
                  <a:pos x="29" y="107"/>
                </a:cxn>
                <a:cxn ang="0">
                  <a:pos x="24" y="109"/>
                </a:cxn>
                <a:cxn ang="0">
                  <a:pos x="18" y="115"/>
                </a:cxn>
                <a:cxn ang="0">
                  <a:pos x="7" y="115"/>
                </a:cxn>
                <a:cxn ang="0">
                  <a:pos x="7" y="104"/>
                </a:cxn>
                <a:cxn ang="0">
                  <a:pos x="52" y="59"/>
                </a:cxn>
                <a:cxn ang="0">
                  <a:pos x="52" y="59"/>
                </a:cxn>
                <a:cxn ang="0">
                  <a:pos x="58" y="54"/>
                </a:cxn>
                <a:cxn ang="0">
                  <a:pos x="53" y="38"/>
                </a:cxn>
                <a:cxn ang="0">
                  <a:pos x="84" y="7"/>
                </a:cxn>
                <a:cxn ang="0">
                  <a:pos x="115" y="38"/>
                </a:cxn>
                <a:cxn ang="0">
                  <a:pos x="84" y="69"/>
                </a:cxn>
                <a:cxn ang="0">
                  <a:pos x="84" y="69"/>
                </a:cxn>
                <a:cxn ang="0">
                  <a:pos x="84" y="69"/>
                </a:cxn>
              </a:cxnLst>
              <a:rect l="0" t="0" r="r" b="b"/>
              <a:pathLst>
                <a:path w="122" h="123">
                  <a:moveTo>
                    <a:pt x="84" y="0"/>
                  </a:moveTo>
                  <a:cubicBezTo>
                    <a:pt x="63" y="0"/>
                    <a:pt x="46" y="17"/>
                    <a:pt x="46" y="38"/>
                  </a:cubicBezTo>
                  <a:cubicBezTo>
                    <a:pt x="46" y="43"/>
                    <a:pt x="47" y="48"/>
                    <a:pt x="48" y="52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100"/>
                    <a:pt x="0" y="101"/>
                    <a:pt x="0" y="10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9"/>
                    <a:pt x="3" y="123"/>
                    <a:pt x="7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21" y="123"/>
                    <a:pt x="22" y="122"/>
                    <a:pt x="24" y="120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42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8" y="100"/>
                    <a:pt x="61" y="96"/>
                    <a:pt x="61" y="92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4" y="76"/>
                    <a:pt x="79" y="77"/>
                    <a:pt x="84" y="77"/>
                  </a:cubicBezTo>
                  <a:cubicBezTo>
                    <a:pt x="105" y="77"/>
                    <a:pt x="122" y="59"/>
                    <a:pt x="122" y="38"/>
                  </a:cubicBezTo>
                  <a:cubicBezTo>
                    <a:pt x="122" y="17"/>
                    <a:pt x="105" y="0"/>
                    <a:pt x="84" y="0"/>
                  </a:cubicBezTo>
                  <a:close/>
                  <a:moveTo>
                    <a:pt x="84" y="69"/>
                  </a:moveTo>
                  <a:cubicBezTo>
                    <a:pt x="78" y="69"/>
                    <a:pt x="73" y="67"/>
                    <a:pt x="69" y="65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9"/>
                    <a:pt x="53" y="81"/>
                    <a:pt x="53" y="83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1" y="92"/>
                    <a:pt x="38" y="95"/>
                    <a:pt x="38" y="100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7" y="107"/>
                    <a:pt x="25" y="108"/>
                    <a:pt x="24" y="109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49"/>
                    <a:pt x="53" y="44"/>
                    <a:pt x="53" y="38"/>
                  </a:cubicBezTo>
                  <a:cubicBezTo>
                    <a:pt x="53" y="21"/>
                    <a:pt x="67" y="7"/>
                    <a:pt x="84" y="7"/>
                  </a:cubicBezTo>
                  <a:cubicBezTo>
                    <a:pt x="101" y="7"/>
                    <a:pt x="115" y="21"/>
                    <a:pt x="115" y="38"/>
                  </a:cubicBezTo>
                  <a:cubicBezTo>
                    <a:pt x="115" y="55"/>
                    <a:pt x="101" y="69"/>
                    <a:pt x="84" y="69"/>
                  </a:cubicBezTo>
                  <a:close/>
                  <a:moveTo>
                    <a:pt x="84" y="69"/>
                  </a:moveTo>
                  <a:cubicBezTo>
                    <a:pt x="84" y="69"/>
                    <a:pt x="84" y="69"/>
                    <a:pt x="84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1" name="Freeform 77"/>
            <p:cNvSpPr>
              <a:spLocks noEditPoints="1"/>
            </p:cNvSpPr>
            <p:nvPr/>
          </p:nvSpPr>
          <p:spPr bwMode="auto">
            <a:xfrm>
              <a:off x="3259138" y="1952626"/>
              <a:ext cx="90488" cy="92075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5"/>
                </a:cxn>
                <a:cxn ang="0">
                  <a:pos x="17" y="30"/>
                </a:cxn>
                <a:cxn ang="0">
                  <a:pos x="20" y="31"/>
                </a:cxn>
                <a:cxn ang="0">
                  <a:pos x="31" y="20"/>
                </a:cxn>
                <a:cxn ang="0">
                  <a:pos x="31" y="19"/>
                </a:cxn>
                <a:cxn ang="0">
                  <a:pos x="30" y="16"/>
                </a:cxn>
                <a:cxn ang="0">
                  <a:pos x="19" y="27"/>
                </a:cxn>
                <a:cxn ang="0">
                  <a:pos x="4" y="13"/>
                </a:cxn>
                <a:cxn ang="0">
                  <a:pos x="13" y="4"/>
                </a:cxn>
                <a:cxn ang="0">
                  <a:pos x="27" y="19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31" h="31">
                  <a:moveTo>
                    <a:pt x="30" y="16"/>
                  </a:moveTo>
                  <a:cubicBezTo>
                    <a:pt x="26" y="10"/>
                    <a:pt x="21" y="5"/>
                    <a:pt x="15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6" y="2"/>
                    <a:pt x="2" y="6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5" y="21"/>
                    <a:pt x="11" y="26"/>
                    <a:pt x="17" y="30"/>
                  </a:cubicBezTo>
                  <a:cubicBezTo>
                    <a:pt x="18" y="31"/>
                    <a:pt x="19" y="31"/>
                    <a:pt x="20" y="31"/>
                  </a:cubicBezTo>
                  <a:cubicBezTo>
                    <a:pt x="25" y="29"/>
                    <a:pt x="29" y="25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8"/>
                    <a:pt x="31" y="17"/>
                    <a:pt x="30" y="16"/>
                  </a:cubicBezTo>
                  <a:close/>
                  <a:moveTo>
                    <a:pt x="19" y="27"/>
                  </a:moveTo>
                  <a:cubicBezTo>
                    <a:pt x="13" y="23"/>
                    <a:pt x="8" y="18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8" y="8"/>
                    <a:pt x="23" y="13"/>
                    <a:pt x="27" y="19"/>
                  </a:cubicBezTo>
                  <a:cubicBezTo>
                    <a:pt x="26" y="23"/>
                    <a:pt x="23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4083445" y="1745320"/>
            <a:ext cx="275897" cy="401466"/>
            <a:chOff x="4075113" y="1909763"/>
            <a:chExt cx="247650" cy="360363"/>
          </a:xfrm>
          <a:solidFill>
            <a:srgbClr val="FFFFFF"/>
          </a:solidFill>
        </p:grpSpPr>
        <p:sp>
          <p:nvSpPr>
            <p:cNvPr id="1102" name="Freeform 78"/>
            <p:cNvSpPr>
              <a:spLocks noEditPoints="1"/>
            </p:cNvSpPr>
            <p:nvPr/>
          </p:nvSpPr>
          <p:spPr bwMode="auto">
            <a:xfrm>
              <a:off x="4075113" y="1909763"/>
              <a:ext cx="247650" cy="36036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42"/>
                </a:cxn>
                <a:cxn ang="0">
                  <a:pos x="19" y="88"/>
                </a:cxn>
                <a:cxn ang="0">
                  <a:pos x="42" y="123"/>
                </a:cxn>
                <a:cxn ang="0">
                  <a:pos x="65" y="88"/>
                </a:cxn>
                <a:cxn ang="0">
                  <a:pos x="85" y="42"/>
                </a:cxn>
                <a:cxn ang="0">
                  <a:pos x="42" y="0"/>
                </a:cxn>
                <a:cxn ang="0">
                  <a:pos x="52" y="104"/>
                </a:cxn>
                <a:cxn ang="0">
                  <a:pos x="33" y="106"/>
                </a:cxn>
                <a:cxn ang="0">
                  <a:pos x="31" y="99"/>
                </a:cxn>
                <a:cxn ang="0">
                  <a:pos x="31" y="99"/>
                </a:cxn>
                <a:cxn ang="0">
                  <a:pos x="55" y="96"/>
                </a:cxn>
                <a:cxn ang="0">
                  <a:pos x="54" y="99"/>
                </a:cxn>
                <a:cxn ang="0">
                  <a:pos x="52" y="104"/>
                </a:cxn>
                <a:cxn ang="0">
                  <a:pos x="30" y="95"/>
                </a:cxn>
                <a:cxn ang="0">
                  <a:pos x="27" y="88"/>
                </a:cxn>
                <a:cxn ang="0">
                  <a:pos x="57" y="88"/>
                </a:cxn>
                <a:cxn ang="0">
                  <a:pos x="56" y="92"/>
                </a:cxn>
                <a:cxn ang="0">
                  <a:pos x="30" y="95"/>
                </a:cxn>
                <a:cxn ang="0">
                  <a:pos x="42" y="115"/>
                </a:cxn>
                <a:cxn ang="0">
                  <a:pos x="35" y="110"/>
                </a:cxn>
                <a:cxn ang="0">
                  <a:pos x="51" y="108"/>
                </a:cxn>
                <a:cxn ang="0">
                  <a:pos x="42" y="115"/>
                </a:cxn>
                <a:cxn ang="0">
                  <a:pos x="60" y="80"/>
                </a:cxn>
                <a:cxn ang="0">
                  <a:pos x="24" y="80"/>
                </a:cxn>
                <a:cxn ang="0">
                  <a:pos x="18" y="68"/>
                </a:cxn>
                <a:cxn ang="0">
                  <a:pos x="8" y="42"/>
                </a:cxn>
                <a:cxn ang="0">
                  <a:pos x="42" y="8"/>
                </a:cxn>
                <a:cxn ang="0">
                  <a:pos x="77" y="42"/>
                </a:cxn>
                <a:cxn ang="0">
                  <a:pos x="67" y="68"/>
                </a:cxn>
                <a:cxn ang="0">
                  <a:pos x="60" y="80"/>
                </a:cxn>
                <a:cxn ang="0">
                  <a:pos x="60" y="80"/>
                </a:cxn>
                <a:cxn ang="0">
                  <a:pos x="60" y="80"/>
                </a:cxn>
              </a:cxnLst>
              <a:rect l="0" t="0" r="r" b="b"/>
              <a:pathLst>
                <a:path w="85" h="123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57"/>
                    <a:pt x="14" y="74"/>
                    <a:pt x="19" y="88"/>
                  </a:cubicBezTo>
                  <a:cubicBezTo>
                    <a:pt x="27" y="110"/>
                    <a:pt x="26" y="123"/>
                    <a:pt x="42" y="123"/>
                  </a:cubicBezTo>
                  <a:cubicBezTo>
                    <a:pt x="59" y="123"/>
                    <a:pt x="58" y="110"/>
                    <a:pt x="65" y="88"/>
                  </a:cubicBezTo>
                  <a:cubicBezTo>
                    <a:pt x="70" y="74"/>
                    <a:pt x="85" y="57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  <a:close/>
                  <a:moveTo>
                    <a:pt x="52" y="104"/>
                  </a:moveTo>
                  <a:cubicBezTo>
                    <a:pt x="33" y="106"/>
                    <a:pt x="33" y="106"/>
                    <a:pt x="33" y="106"/>
                  </a:cubicBezTo>
                  <a:cubicBezTo>
                    <a:pt x="33" y="104"/>
                    <a:pt x="32" y="102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7"/>
                    <a:pt x="54" y="98"/>
                    <a:pt x="54" y="99"/>
                  </a:cubicBezTo>
                  <a:cubicBezTo>
                    <a:pt x="53" y="101"/>
                    <a:pt x="53" y="103"/>
                    <a:pt x="52" y="104"/>
                  </a:cubicBezTo>
                  <a:close/>
                  <a:moveTo>
                    <a:pt x="30" y="95"/>
                  </a:moveTo>
                  <a:cubicBezTo>
                    <a:pt x="29" y="93"/>
                    <a:pt x="28" y="91"/>
                    <a:pt x="2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9"/>
                    <a:pt x="56" y="91"/>
                    <a:pt x="56" y="92"/>
                  </a:cubicBezTo>
                  <a:lnTo>
                    <a:pt x="30" y="95"/>
                  </a:lnTo>
                  <a:close/>
                  <a:moveTo>
                    <a:pt x="42" y="115"/>
                  </a:moveTo>
                  <a:cubicBezTo>
                    <a:pt x="38" y="115"/>
                    <a:pt x="37" y="114"/>
                    <a:pt x="35" y="110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9" y="114"/>
                    <a:pt x="47" y="115"/>
                    <a:pt x="42" y="115"/>
                  </a:cubicBezTo>
                  <a:close/>
                  <a:moveTo>
                    <a:pt x="60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3" y="76"/>
                    <a:pt x="20" y="72"/>
                    <a:pt x="18" y="68"/>
                  </a:cubicBezTo>
                  <a:cubicBezTo>
                    <a:pt x="13" y="59"/>
                    <a:pt x="8" y="50"/>
                    <a:pt x="8" y="42"/>
                  </a:cubicBezTo>
                  <a:cubicBezTo>
                    <a:pt x="8" y="23"/>
                    <a:pt x="23" y="8"/>
                    <a:pt x="42" y="8"/>
                  </a:cubicBezTo>
                  <a:cubicBezTo>
                    <a:pt x="61" y="8"/>
                    <a:pt x="77" y="23"/>
                    <a:pt x="77" y="42"/>
                  </a:cubicBezTo>
                  <a:cubicBezTo>
                    <a:pt x="77" y="50"/>
                    <a:pt x="72" y="59"/>
                    <a:pt x="67" y="68"/>
                  </a:cubicBezTo>
                  <a:cubicBezTo>
                    <a:pt x="64" y="72"/>
                    <a:pt x="62" y="76"/>
                    <a:pt x="60" y="80"/>
                  </a:cubicBezTo>
                  <a:close/>
                  <a:moveTo>
                    <a:pt x="60" y="80"/>
                  </a:moveTo>
                  <a:cubicBezTo>
                    <a:pt x="60" y="80"/>
                    <a:pt x="60" y="80"/>
                    <a:pt x="6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3" name="Freeform 79"/>
            <p:cNvSpPr>
              <a:spLocks noEditPoints="1"/>
            </p:cNvSpPr>
            <p:nvPr/>
          </p:nvSpPr>
          <p:spPr bwMode="auto">
            <a:xfrm>
              <a:off x="4130675" y="1965326"/>
              <a:ext cx="73025" cy="730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23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5" h="25">
                  <a:moveTo>
                    <a:pt x="23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3" y="25"/>
                    <a:pt x="4" y="24"/>
                    <a:pt x="4" y="23"/>
                  </a:cubicBezTo>
                  <a:cubicBezTo>
                    <a:pt x="4" y="12"/>
                    <a:pt x="13" y="4"/>
                    <a:pt x="23" y="4"/>
                  </a:cubicBezTo>
                  <a:cubicBezTo>
                    <a:pt x="24" y="4"/>
                    <a:pt x="25" y="3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4600" name="Freeform 80"/>
          <p:cNvSpPr>
            <a:spLocks noEditPoints="1"/>
          </p:cNvSpPr>
          <p:nvPr/>
        </p:nvSpPr>
        <p:spPr bwMode="auto">
          <a:xfrm>
            <a:off x="4689475" y="1765300"/>
            <a:ext cx="403225" cy="347663"/>
          </a:xfrm>
          <a:custGeom>
            <a:avLst/>
            <a:gdLst>
              <a:gd name="T0" fmla="*/ 390218 w 124"/>
              <a:gd name="T1" fmla="*/ 55236 h 107"/>
              <a:gd name="T2" fmla="*/ 328433 w 124"/>
              <a:gd name="T3" fmla="*/ 6498 h 107"/>
              <a:gd name="T4" fmla="*/ 315426 w 124"/>
              <a:gd name="T5" fmla="*/ 0 h 107"/>
              <a:gd name="T6" fmla="*/ 87799 w 124"/>
              <a:gd name="T7" fmla="*/ 0 h 107"/>
              <a:gd name="T8" fmla="*/ 74792 w 124"/>
              <a:gd name="T9" fmla="*/ 6498 h 107"/>
              <a:gd name="T10" fmla="*/ 13007 w 124"/>
              <a:gd name="T11" fmla="*/ 55236 h 107"/>
              <a:gd name="T12" fmla="*/ 3252 w 124"/>
              <a:gd name="T13" fmla="*/ 84479 h 107"/>
              <a:gd name="T14" fmla="*/ 29266 w 124"/>
              <a:gd name="T15" fmla="*/ 159210 h 107"/>
              <a:gd name="T16" fmla="*/ 42274 w 124"/>
              <a:gd name="T17" fmla="*/ 172207 h 107"/>
              <a:gd name="T18" fmla="*/ 52029 w 124"/>
              <a:gd name="T19" fmla="*/ 175456 h 107"/>
              <a:gd name="T20" fmla="*/ 65036 w 124"/>
              <a:gd name="T21" fmla="*/ 172207 h 107"/>
              <a:gd name="T22" fmla="*/ 65036 w 124"/>
              <a:gd name="T23" fmla="*/ 324919 h 107"/>
              <a:gd name="T24" fmla="*/ 87799 w 124"/>
              <a:gd name="T25" fmla="*/ 347663 h 107"/>
              <a:gd name="T26" fmla="*/ 315426 w 124"/>
              <a:gd name="T27" fmla="*/ 347663 h 107"/>
              <a:gd name="T28" fmla="*/ 338189 w 124"/>
              <a:gd name="T29" fmla="*/ 324919 h 107"/>
              <a:gd name="T30" fmla="*/ 338189 w 124"/>
              <a:gd name="T31" fmla="*/ 172207 h 107"/>
              <a:gd name="T32" fmla="*/ 351196 w 124"/>
              <a:gd name="T33" fmla="*/ 175456 h 107"/>
              <a:gd name="T34" fmla="*/ 360951 w 124"/>
              <a:gd name="T35" fmla="*/ 172207 h 107"/>
              <a:gd name="T36" fmla="*/ 373959 w 124"/>
              <a:gd name="T37" fmla="*/ 159210 h 107"/>
              <a:gd name="T38" fmla="*/ 399973 w 124"/>
              <a:gd name="T39" fmla="*/ 84479 h 107"/>
              <a:gd name="T40" fmla="*/ 390218 w 124"/>
              <a:gd name="T41" fmla="*/ 55236 h 107"/>
              <a:gd name="T42" fmla="*/ 247138 w 124"/>
              <a:gd name="T43" fmla="*/ 25993 h 107"/>
              <a:gd name="T44" fmla="*/ 201613 w 124"/>
              <a:gd name="T45" fmla="*/ 48738 h 107"/>
              <a:gd name="T46" fmla="*/ 156087 w 124"/>
              <a:gd name="T47" fmla="*/ 25993 h 107"/>
              <a:gd name="T48" fmla="*/ 247138 w 124"/>
              <a:gd name="T49" fmla="*/ 25993 h 107"/>
              <a:gd name="T50" fmla="*/ 351196 w 124"/>
              <a:gd name="T51" fmla="*/ 149463 h 107"/>
              <a:gd name="T52" fmla="*/ 315426 w 124"/>
              <a:gd name="T53" fmla="*/ 123469 h 107"/>
              <a:gd name="T54" fmla="*/ 315426 w 124"/>
              <a:gd name="T55" fmla="*/ 324919 h 107"/>
              <a:gd name="T56" fmla="*/ 87799 w 124"/>
              <a:gd name="T57" fmla="*/ 324919 h 107"/>
              <a:gd name="T58" fmla="*/ 87799 w 124"/>
              <a:gd name="T59" fmla="*/ 123469 h 107"/>
              <a:gd name="T60" fmla="*/ 52029 w 124"/>
              <a:gd name="T61" fmla="*/ 149463 h 107"/>
              <a:gd name="T62" fmla="*/ 26015 w 124"/>
              <a:gd name="T63" fmla="*/ 74731 h 107"/>
              <a:gd name="T64" fmla="*/ 87799 w 124"/>
              <a:gd name="T65" fmla="*/ 25993 h 107"/>
              <a:gd name="T66" fmla="*/ 143080 w 124"/>
              <a:gd name="T67" fmla="*/ 25993 h 107"/>
              <a:gd name="T68" fmla="*/ 201613 w 124"/>
              <a:gd name="T69" fmla="*/ 61735 h 107"/>
              <a:gd name="T70" fmla="*/ 260145 w 124"/>
              <a:gd name="T71" fmla="*/ 25993 h 107"/>
              <a:gd name="T72" fmla="*/ 315426 w 124"/>
              <a:gd name="T73" fmla="*/ 25993 h 107"/>
              <a:gd name="T74" fmla="*/ 377210 w 124"/>
              <a:gd name="T75" fmla="*/ 74731 h 107"/>
              <a:gd name="T76" fmla="*/ 351196 w 124"/>
              <a:gd name="T77" fmla="*/ 149463 h 107"/>
              <a:gd name="T78" fmla="*/ 351196 w 124"/>
              <a:gd name="T79" fmla="*/ 149463 h 107"/>
              <a:gd name="T80" fmla="*/ 351196 w 124"/>
              <a:gd name="T81" fmla="*/ 149463 h 10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4" h="107">
                <a:moveTo>
                  <a:pt x="120" y="17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1" y="19"/>
                  <a:pt x="0" y="22"/>
                  <a:pt x="1" y="26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1"/>
                  <a:pt x="11" y="53"/>
                  <a:pt x="13" y="53"/>
                </a:cubicBezTo>
                <a:cubicBezTo>
                  <a:pt x="14" y="54"/>
                  <a:pt x="15" y="54"/>
                  <a:pt x="16" y="54"/>
                </a:cubicBezTo>
                <a:cubicBezTo>
                  <a:pt x="17" y="54"/>
                  <a:pt x="19" y="53"/>
                  <a:pt x="20" y="53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20" y="104"/>
                  <a:pt x="23" y="107"/>
                  <a:pt x="2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101" y="107"/>
                  <a:pt x="104" y="104"/>
                  <a:pt x="104" y="10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53"/>
                  <a:pt x="107" y="54"/>
                  <a:pt x="108" y="54"/>
                </a:cubicBezTo>
                <a:cubicBezTo>
                  <a:pt x="109" y="54"/>
                  <a:pt x="110" y="54"/>
                  <a:pt x="111" y="53"/>
                </a:cubicBezTo>
                <a:cubicBezTo>
                  <a:pt x="113" y="53"/>
                  <a:pt x="115" y="51"/>
                  <a:pt x="115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4" y="22"/>
                  <a:pt x="123" y="19"/>
                  <a:pt x="120" y="17"/>
                </a:cubicBezTo>
                <a:close/>
                <a:moveTo>
                  <a:pt x="76" y="8"/>
                </a:moveTo>
                <a:cubicBezTo>
                  <a:pt x="74" y="12"/>
                  <a:pt x="69" y="15"/>
                  <a:pt x="62" y="15"/>
                </a:cubicBezTo>
                <a:cubicBezTo>
                  <a:pt x="55" y="15"/>
                  <a:pt x="50" y="12"/>
                  <a:pt x="48" y="8"/>
                </a:cubicBezTo>
                <a:lnTo>
                  <a:pt x="76" y="8"/>
                </a:lnTo>
                <a:close/>
                <a:moveTo>
                  <a:pt x="108" y="46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7" y="38"/>
                  <a:pt x="27" y="38"/>
                  <a:pt x="27" y="38"/>
                </a:cubicBezTo>
                <a:cubicBezTo>
                  <a:pt x="16" y="46"/>
                  <a:pt x="16" y="46"/>
                  <a:pt x="16" y="46"/>
                </a:cubicBezTo>
                <a:cubicBezTo>
                  <a:pt x="8" y="23"/>
                  <a:pt x="8" y="23"/>
                  <a:pt x="8" y="23"/>
                </a:cubicBezTo>
                <a:cubicBezTo>
                  <a:pt x="27" y="8"/>
                  <a:pt x="27" y="8"/>
                  <a:pt x="27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6" y="14"/>
                  <a:pt x="53" y="19"/>
                  <a:pt x="62" y="19"/>
                </a:cubicBezTo>
                <a:cubicBezTo>
                  <a:pt x="71" y="19"/>
                  <a:pt x="78" y="14"/>
                  <a:pt x="80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116" y="23"/>
                  <a:pt x="116" y="23"/>
                  <a:pt x="116" y="23"/>
                </a:cubicBezTo>
                <a:lnTo>
                  <a:pt x="108" y="46"/>
                </a:lnTo>
                <a:close/>
                <a:moveTo>
                  <a:pt x="108" y="46"/>
                </a:moveTo>
                <a:cubicBezTo>
                  <a:pt x="108" y="46"/>
                  <a:pt x="108" y="46"/>
                  <a:pt x="108" y="4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5" name="Group 174"/>
          <p:cNvGrpSpPr/>
          <p:nvPr/>
        </p:nvGrpSpPr>
        <p:grpSpPr>
          <a:xfrm>
            <a:off x="5422414" y="1715255"/>
            <a:ext cx="452754" cy="454523"/>
            <a:chOff x="5530850" y="1882776"/>
            <a:chExt cx="406400" cy="407988"/>
          </a:xfrm>
          <a:solidFill>
            <a:srgbClr val="FFFFFF"/>
          </a:solidFill>
        </p:grpSpPr>
        <p:sp>
          <p:nvSpPr>
            <p:cNvPr id="1105" name="Freeform 81"/>
            <p:cNvSpPr>
              <a:spLocks noEditPoints="1"/>
            </p:cNvSpPr>
            <p:nvPr/>
          </p:nvSpPr>
          <p:spPr bwMode="auto">
            <a:xfrm>
              <a:off x="5530850" y="1882776"/>
              <a:ext cx="406400" cy="407988"/>
            </a:xfrm>
            <a:custGeom>
              <a:avLst/>
              <a:gdLst/>
              <a:ahLst/>
              <a:cxnLst>
                <a:cxn ang="0">
                  <a:pos x="93" y="12"/>
                </a:cxn>
                <a:cxn ang="0">
                  <a:pos x="13" y="46"/>
                </a:cxn>
                <a:cxn ang="0">
                  <a:pos x="47" y="126"/>
                </a:cxn>
                <a:cxn ang="0">
                  <a:pos x="127" y="92"/>
                </a:cxn>
                <a:cxn ang="0">
                  <a:pos x="93" y="12"/>
                </a:cxn>
                <a:cxn ang="0">
                  <a:pos x="50" y="119"/>
                </a:cxn>
                <a:cxn ang="0">
                  <a:pos x="20" y="49"/>
                </a:cxn>
                <a:cxn ang="0">
                  <a:pos x="90" y="19"/>
                </a:cxn>
                <a:cxn ang="0">
                  <a:pos x="120" y="89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50" y="119"/>
                </a:cxn>
              </a:cxnLst>
              <a:rect l="0" t="0" r="r" b="b"/>
              <a:pathLst>
                <a:path w="139" h="139">
                  <a:moveTo>
                    <a:pt x="93" y="12"/>
                  </a:moveTo>
                  <a:cubicBezTo>
                    <a:pt x="61" y="0"/>
                    <a:pt x="25" y="15"/>
                    <a:pt x="13" y="46"/>
                  </a:cubicBezTo>
                  <a:cubicBezTo>
                    <a:pt x="0" y="78"/>
                    <a:pt x="16" y="114"/>
                    <a:pt x="47" y="126"/>
                  </a:cubicBezTo>
                  <a:cubicBezTo>
                    <a:pt x="78" y="139"/>
                    <a:pt x="114" y="124"/>
                    <a:pt x="127" y="92"/>
                  </a:cubicBezTo>
                  <a:cubicBezTo>
                    <a:pt x="139" y="61"/>
                    <a:pt x="124" y="25"/>
                    <a:pt x="93" y="12"/>
                  </a:cubicBezTo>
                  <a:close/>
                  <a:moveTo>
                    <a:pt x="50" y="119"/>
                  </a:moveTo>
                  <a:cubicBezTo>
                    <a:pt x="22" y="108"/>
                    <a:pt x="9" y="77"/>
                    <a:pt x="20" y="49"/>
                  </a:cubicBezTo>
                  <a:cubicBezTo>
                    <a:pt x="31" y="22"/>
                    <a:pt x="62" y="8"/>
                    <a:pt x="90" y="19"/>
                  </a:cubicBezTo>
                  <a:cubicBezTo>
                    <a:pt x="117" y="30"/>
                    <a:pt x="131" y="62"/>
                    <a:pt x="120" y="89"/>
                  </a:cubicBezTo>
                  <a:cubicBezTo>
                    <a:pt x="109" y="117"/>
                    <a:pt x="77" y="130"/>
                    <a:pt x="50" y="119"/>
                  </a:cubicBezTo>
                  <a:close/>
                  <a:moveTo>
                    <a:pt x="50" y="119"/>
                  </a:move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6" name="Freeform 82"/>
            <p:cNvSpPr>
              <a:spLocks noEditPoints="1"/>
            </p:cNvSpPr>
            <p:nvPr/>
          </p:nvSpPr>
          <p:spPr bwMode="auto">
            <a:xfrm>
              <a:off x="5710238" y="2062163"/>
              <a:ext cx="49213" cy="49213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2" y="5"/>
                </a:cxn>
                <a:cxn ang="0">
                  <a:pos x="6" y="15"/>
                </a:cxn>
                <a:cxn ang="0">
                  <a:pos x="16" y="11"/>
                </a:cxn>
                <a:cxn ang="0">
                  <a:pos x="12" y="1"/>
                </a:cxn>
                <a:cxn ang="0">
                  <a:pos x="7" y="12"/>
                </a:cxn>
                <a:cxn ang="0">
                  <a:pos x="5" y="7"/>
                </a:cxn>
                <a:cxn ang="0">
                  <a:pos x="10" y="5"/>
                </a:cxn>
                <a:cxn ang="0">
                  <a:pos x="12" y="10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7" y="12"/>
                </a:cxn>
              </a:cxnLst>
              <a:rect l="0" t="0" r="r" b="b"/>
              <a:pathLst>
                <a:path w="17" h="17">
                  <a:moveTo>
                    <a:pt x="12" y="1"/>
                  </a:moveTo>
                  <a:cubicBezTo>
                    <a:pt x="8" y="0"/>
                    <a:pt x="3" y="1"/>
                    <a:pt x="2" y="5"/>
                  </a:cubicBezTo>
                  <a:cubicBezTo>
                    <a:pt x="0" y="9"/>
                    <a:pt x="2" y="14"/>
                    <a:pt x="6" y="15"/>
                  </a:cubicBezTo>
                  <a:cubicBezTo>
                    <a:pt x="10" y="17"/>
                    <a:pt x="14" y="15"/>
                    <a:pt x="16" y="11"/>
                  </a:cubicBezTo>
                  <a:cubicBezTo>
                    <a:pt x="17" y="7"/>
                    <a:pt x="16" y="3"/>
                    <a:pt x="12" y="1"/>
                  </a:cubicBezTo>
                  <a:close/>
                  <a:moveTo>
                    <a:pt x="7" y="12"/>
                  </a:moveTo>
                  <a:cubicBezTo>
                    <a:pt x="5" y="11"/>
                    <a:pt x="4" y="9"/>
                    <a:pt x="5" y="7"/>
                  </a:cubicBezTo>
                  <a:cubicBezTo>
                    <a:pt x="6" y="5"/>
                    <a:pt x="8" y="4"/>
                    <a:pt x="10" y="5"/>
                  </a:cubicBezTo>
                  <a:cubicBezTo>
                    <a:pt x="12" y="5"/>
                    <a:pt x="13" y="8"/>
                    <a:pt x="12" y="10"/>
                  </a:cubicBezTo>
                  <a:cubicBezTo>
                    <a:pt x="12" y="12"/>
                    <a:pt x="9" y="13"/>
                    <a:pt x="7" y="12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7" name="Freeform 83"/>
            <p:cNvSpPr>
              <a:spLocks noEditPoints="1"/>
            </p:cNvSpPr>
            <p:nvPr/>
          </p:nvSpPr>
          <p:spPr bwMode="auto">
            <a:xfrm>
              <a:off x="5659438" y="2008188"/>
              <a:ext cx="152400" cy="15240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4" y="18"/>
                </a:cxn>
                <a:cxn ang="0">
                  <a:pos x="17" y="48"/>
                </a:cxn>
                <a:cxn ang="0">
                  <a:pos x="47" y="35"/>
                </a:cxn>
                <a:cxn ang="0">
                  <a:pos x="34" y="5"/>
                </a:cxn>
                <a:cxn ang="0">
                  <a:pos x="20" y="41"/>
                </a:cxn>
                <a:cxn ang="0">
                  <a:pos x="12" y="21"/>
                </a:cxn>
                <a:cxn ang="0">
                  <a:pos x="31" y="12"/>
                </a:cxn>
                <a:cxn ang="0">
                  <a:pos x="40" y="32"/>
                </a:cxn>
                <a:cxn ang="0">
                  <a:pos x="20" y="41"/>
                </a:cxn>
                <a:cxn ang="0">
                  <a:pos x="20" y="41"/>
                </a:cxn>
                <a:cxn ang="0">
                  <a:pos x="20" y="41"/>
                </a:cxn>
              </a:cxnLst>
              <a:rect l="0" t="0" r="r" b="b"/>
              <a:pathLst>
                <a:path w="52" h="52">
                  <a:moveTo>
                    <a:pt x="34" y="5"/>
                  </a:moveTo>
                  <a:cubicBezTo>
                    <a:pt x="23" y="0"/>
                    <a:pt x="9" y="6"/>
                    <a:pt x="4" y="18"/>
                  </a:cubicBezTo>
                  <a:cubicBezTo>
                    <a:pt x="0" y="30"/>
                    <a:pt x="5" y="43"/>
                    <a:pt x="17" y="48"/>
                  </a:cubicBezTo>
                  <a:cubicBezTo>
                    <a:pt x="29" y="52"/>
                    <a:pt x="42" y="47"/>
                    <a:pt x="47" y="35"/>
                  </a:cubicBezTo>
                  <a:cubicBezTo>
                    <a:pt x="52" y="23"/>
                    <a:pt x="46" y="10"/>
                    <a:pt x="34" y="5"/>
                  </a:cubicBezTo>
                  <a:close/>
                  <a:moveTo>
                    <a:pt x="20" y="41"/>
                  </a:moveTo>
                  <a:cubicBezTo>
                    <a:pt x="12" y="37"/>
                    <a:pt x="8" y="28"/>
                    <a:pt x="12" y="21"/>
                  </a:cubicBezTo>
                  <a:cubicBezTo>
                    <a:pt x="15" y="13"/>
                    <a:pt x="24" y="9"/>
                    <a:pt x="31" y="12"/>
                  </a:cubicBezTo>
                  <a:cubicBezTo>
                    <a:pt x="39" y="15"/>
                    <a:pt x="43" y="24"/>
                    <a:pt x="40" y="32"/>
                  </a:cubicBezTo>
                  <a:cubicBezTo>
                    <a:pt x="37" y="40"/>
                    <a:pt x="28" y="44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8" name="Freeform 84"/>
            <p:cNvSpPr>
              <a:spLocks noEditPoints="1"/>
            </p:cNvSpPr>
            <p:nvPr/>
          </p:nvSpPr>
          <p:spPr bwMode="auto">
            <a:xfrm>
              <a:off x="5762625" y="2111376"/>
              <a:ext cx="58738" cy="5873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" y="16"/>
                </a:cxn>
                <a:cxn ang="0">
                  <a:pos x="0" y="18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0" h="20">
                  <a:moveTo>
                    <a:pt x="19" y="3"/>
                  </a:moveTo>
                  <a:cubicBezTo>
                    <a:pt x="20" y="2"/>
                    <a:pt x="19" y="1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3" y="8"/>
                    <a:pt x="8" y="13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1" y="19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0" y="16"/>
                    <a:pt x="16" y="10"/>
                    <a:pt x="19" y="3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9" name="Freeform 85"/>
            <p:cNvSpPr>
              <a:spLocks noEditPoints="1"/>
            </p:cNvSpPr>
            <p:nvPr/>
          </p:nvSpPr>
          <p:spPr bwMode="auto">
            <a:xfrm>
              <a:off x="5780088" y="2125663"/>
              <a:ext cx="82550" cy="85725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4" y="2"/>
                </a:cxn>
                <a:cxn ang="0">
                  <a:pos x="1" y="25"/>
                </a:cxn>
                <a:cxn ang="0">
                  <a:pos x="0" y="28"/>
                </a:cxn>
                <a:cxn ang="0">
                  <a:pos x="3" y="29"/>
                </a:cxn>
                <a:cxn ang="0">
                  <a:pos x="3" y="28"/>
                </a:cxn>
                <a:cxn ang="0">
                  <a:pos x="28" y="3"/>
                </a:cxn>
                <a:cxn ang="0">
                  <a:pos x="26" y="1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8" h="29">
                  <a:moveTo>
                    <a:pt x="26" y="1"/>
                  </a:moveTo>
                  <a:cubicBezTo>
                    <a:pt x="25" y="0"/>
                    <a:pt x="24" y="1"/>
                    <a:pt x="24" y="2"/>
                  </a:cubicBezTo>
                  <a:cubicBezTo>
                    <a:pt x="20" y="13"/>
                    <a:pt x="11" y="21"/>
                    <a:pt x="1" y="25"/>
                  </a:cubicBezTo>
                  <a:cubicBezTo>
                    <a:pt x="0" y="25"/>
                    <a:pt x="0" y="27"/>
                    <a:pt x="0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14" y="24"/>
                    <a:pt x="23" y="15"/>
                    <a:pt x="28" y="3"/>
                  </a:cubicBezTo>
                  <a:cubicBezTo>
                    <a:pt x="28" y="2"/>
                    <a:pt x="27" y="1"/>
                    <a:pt x="26" y="1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0" name="Freeform 86"/>
            <p:cNvSpPr>
              <a:spLocks noEditPoints="1"/>
            </p:cNvSpPr>
            <p:nvPr/>
          </p:nvSpPr>
          <p:spPr bwMode="auto">
            <a:xfrm>
              <a:off x="5770563" y="2120901"/>
              <a:ext cx="71438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" y="1"/>
                </a:cxn>
                <a:cxn ang="0">
                  <a:pos x="1" y="20"/>
                </a:cxn>
                <a:cxn ang="0">
                  <a:pos x="1" y="20"/>
                </a:cxn>
                <a:cxn ang="0">
                  <a:pos x="0" y="23"/>
                </a:cxn>
                <a:cxn ang="0">
                  <a:pos x="3" y="24"/>
                </a:cxn>
                <a:cxn ang="0">
                  <a:pos x="3" y="23"/>
                </a:cxn>
                <a:cxn ang="0">
                  <a:pos x="23" y="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4" h="24">
                  <a:moveTo>
                    <a:pt x="22" y="0"/>
                  </a:moveTo>
                  <a:cubicBezTo>
                    <a:pt x="21" y="0"/>
                    <a:pt x="20" y="0"/>
                    <a:pt x="20" y="1"/>
                  </a:cubicBezTo>
                  <a:cubicBezTo>
                    <a:pt x="16" y="10"/>
                    <a:pt x="10" y="17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12" y="20"/>
                    <a:pt x="19" y="12"/>
                    <a:pt x="23" y="3"/>
                  </a:cubicBezTo>
                  <a:cubicBezTo>
                    <a:pt x="24" y="2"/>
                    <a:pt x="23" y="0"/>
                    <a:pt x="22" y="0"/>
                  </a:cubicBezTo>
                  <a:close/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1" name="Freeform 87"/>
            <p:cNvSpPr>
              <a:spLocks noEditPoints="1"/>
            </p:cNvSpPr>
            <p:nvPr/>
          </p:nvSpPr>
          <p:spPr bwMode="auto">
            <a:xfrm>
              <a:off x="5651500" y="2003426"/>
              <a:ext cx="58738" cy="58738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4" y="18"/>
                </a:cxn>
                <a:cxn ang="0">
                  <a:pos x="18" y="4"/>
                </a:cxn>
                <a:cxn ang="0">
                  <a:pos x="19" y="1"/>
                </a:cxn>
                <a:cxn ang="0">
                  <a:pos x="19" y="1"/>
                </a:cxn>
                <a:cxn ang="0">
                  <a:pos x="19" y="1"/>
                </a:cxn>
              </a:cxnLst>
              <a:rect l="0" t="0" r="r" b="b"/>
              <a:pathLst>
                <a:path w="20" h="20">
                  <a:moveTo>
                    <a:pt x="19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9" y="3"/>
                    <a:pt x="3" y="9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7" y="11"/>
                    <a:pt x="12" y="6"/>
                    <a:pt x="18" y="4"/>
                  </a:cubicBezTo>
                  <a:cubicBezTo>
                    <a:pt x="19" y="3"/>
                    <a:pt x="20" y="2"/>
                    <a:pt x="19" y="1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2" name="Freeform 88"/>
            <p:cNvSpPr>
              <a:spLocks noEditPoints="1"/>
            </p:cNvSpPr>
            <p:nvPr/>
          </p:nvSpPr>
          <p:spPr bwMode="auto">
            <a:xfrm>
              <a:off x="5610225" y="1962151"/>
              <a:ext cx="82550" cy="825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0" y="25"/>
                </a:cxn>
                <a:cxn ang="0">
                  <a:pos x="1" y="28"/>
                </a:cxn>
                <a:cxn ang="0">
                  <a:pos x="4" y="27"/>
                </a:cxn>
                <a:cxn ang="0">
                  <a:pos x="26" y="3"/>
                </a:cxn>
                <a:cxn ang="0">
                  <a:pos x="27" y="1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28" h="28">
                  <a:moveTo>
                    <a:pt x="27" y="1"/>
                  </a:move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4" y="5"/>
                    <a:pt x="5" y="13"/>
                    <a:pt x="0" y="25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2" y="28"/>
                    <a:pt x="3" y="28"/>
                    <a:pt x="4" y="27"/>
                  </a:cubicBezTo>
                  <a:cubicBezTo>
                    <a:pt x="8" y="16"/>
                    <a:pt x="16" y="8"/>
                    <a:pt x="26" y="3"/>
                  </a:cubicBezTo>
                  <a:cubicBezTo>
                    <a:pt x="27" y="3"/>
                    <a:pt x="28" y="2"/>
                    <a:pt x="27" y="1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3" name="Freeform 89"/>
            <p:cNvSpPr>
              <a:spLocks noEditPoints="1"/>
            </p:cNvSpPr>
            <p:nvPr/>
          </p:nvSpPr>
          <p:spPr bwMode="auto">
            <a:xfrm>
              <a:off x="5630863" y="1982788"/>
              <a:ext cx="69850" cy="698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21"/>
                </a:cxn>
                <a:cxn ang="0">
                  <a:pos x="1" y="24"/>
                </a:cxn>
                <a:cxn ang="0">
                  <a:pos x="4" y="22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24" h="24">
                  <a:moveTo>
                    <a:pt x="22" y="4"/>
                  </a:moveTo>
                  <a:cubicBezTo>
                    <a:pt x="23" y="3"/>
                    <a:pt x="24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2" y="4"/>
                    <a:pt x="4" y="11"/>
                    <a:pt x="0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2" y="24"/>
                    <a:pt x="3" y="23"/>
                    <a:pt x="4" y="22"/>
                  </a:cubicBezTo>
                  <a:cubicBezTo>
                    <a:pt x="7" y="14"/>
                    <a:pt x="14" y="7"/>
                    <a:pt x="22" y="4"/>
                  </a:cubicBezTo>
                  <a:close/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4602" name="Freeform 90"/>
          <p:cNvSpPr>
            <a:spLocks noEditPoints="1"/>
          </p:cNvSpPr>
          <p:nvPr/>
        </p:nvSpPr>
        <p:spPr bwMode="auto">
          <a:xfrm>
            <a:off x="6205538" y="1744663"/>
            <a:ext cx="401637" cy="401637"/>
          </a:xfrm>
          <a:custGeom>
            <a:avLst/>
            <a:gdLst>
              <a:gd name="T0" fmla="*/ 251431 w 123"/>
              <a:gd name="T1" fmla="*/ 45715 h 123"/>
              <a:gd name="T2" fmla="*/ 166532 w 123"/>
              <a:gd name="T3" fmla="*/ 111022 h 123"/>
              <a:gd name="T4" fmla="*/ 0 w 123"/>
              <a:gd name="T5" fmla="*/ 176328 h 123"/>
              <a:gd name="T6" fmla="*/ 75103 w 123"/>
              <a:gd name="T7" fmla="*/ 261227 h 123"/>
              <a:gd name="T8" fmla="*/ 101226 w 123"/>
              <a:gd name="T9" fmla="*/ 401637 h 123"/>
              <a:gd name="T10" fmla="*/ 176328 w 123"/>
              <a:gd name="T11" fmla="*/ 375514 h 123"/>
              <a:gd name="T12" fmla="*/ 163267 w 123"/>
              <a:gd name="T13" fmla="*/ 336330 h 123"/>
              <a:gd name="T14" fmla="*/ 163267 w 123"/>
              <a:gd name="T15" fmla="*/ 248166 h 123"/>
              <a:gd name="T16" fmla="*/ 166532 w 123"/>
              <a:gd name="T17" fmla="*/ 241635 h 123"/>
              <a:gd name="T18" fmla="*/ 169798 w 123"/>
              <a:gd name="T19" fmla="*/ 238370 h 123"/>
              <a:gd name="T20" fmla="*/ 173063 w 123"/>
              <a:gd name="T21" fmla="*/ 238370 h 123"/>
              <a:gd name="T22" fmla="*/ 251431 w 123"/>
              <a:gd name="T23" fmla="*/ 306942 h 123"/>
              <a:gd name="T24" fmla="*/ 401637 w 123"/>
              <a:gd name="T25" fmla="*/ 176328 h 123"/>
              <a:gd name="T26" fmla="*/ 251431 w 123"/>
              <a:gd name="T27" fmla="*/ 176328 h 123"/>
              <a:gd name="T28" fmla="*/ 287350 w 123"/>
              <a:gd name="T29" fmla="*/ 137144 h 123"/>
              <a:gd name="T30" fmla="*/ 287350 w 123"/>
              <a:gd name="T31" fmla="*/ 212247 h 123"/>
              <a:gd name="T32" fmla="*/ 251431 w 123"/>
              <a:gd name="T33" fmla="*/ 176328 h 123"/>
              <a:gd name="T34" fmla="*/ 48980 w 123"/>
              <a:gd name="T35" fmla="*/ 137144 h 123"/>
              <a:gd name="T36" fmla="*/ 124083 w 123"/>
              <a:gd name="T37" fmla="*/ 176328 h 123"/>
              <a:gd name="T38" fmla="*/ 48980 w 123"/>
              <a:gd name="T39" fmla="*/ 212247 h 123"/>
              <a:gd name="T40" fmla="*/ 150206 w 123"/>
              <a:gd name="T41" fmla="*/ 375514 h 123"/>
              <a:gd name="T42" fmla="*/ 101226 w 123"/>
              <a:gd name="T43" fmla="*/ 261227 h 123"/>
              <a:gd name="T44" fmla="*/ 101226 w 123"/>
              <a:gd name="T45" fmla="*/ 238370 h 123"/>
              <a:gd name="T46" fmla="*/ 140410 w 123"/>
              <a:gd name="T47" fmla="*/ 238370 h 123"/>
              <a:gd name="T48" fmla="*/ 137144 w 123"/>
              <a:gd name="T49" fmla="*/ 336330 h 123"/>
              <a:gd name="T50" fmla="*/ 150206 w 123"/>
              <a:gd name="T51" fmla="*/ 365718 h 123"/>
              <a:gd name="T52" fmla="*/ 166532 w 123"/>
              <a:gd name="T53" fmla="*/ 212247 h 123"/>
              <a:gd name="T54" fmla="*/ 163267 w 123"/>
              <a:gd name="T55" fmla="*/ 212247 h 123"/>
              <a:gd name="T56" fmla="*/ 163267 w 123"/>
              <a:gd name="T57" fmla="*/ 137144 h 123"/>
              <a:gd name="T58" fmla="*/ 231839 w 123"/>
              <a:gd name="T59" fmla="*/ 111022 h 123"/>
              <a:gd name="T60" fmla="*/ 231839 w 123"/>
              <a:gd name="T61" fmla="*/ 238370 h 123"/>
              <a:gd name="T62" fmla="*/ 313473 w 123"/>
              <a:gd name="T63" fmla="*/ 326534 h 123"/>
              <a:gd name="T64" fmla="*/ 287350 w 123"/>
              <a:gd name="T65" fmla="*/ 238370 h 123"/>
              <a:gd name="T66" fmla="*/ 287350 w 123"/>
              <a:gd name="T67" fmla="*/ 111022 h 123"/>
              <a:gd name="T68" fmla="*/ 313473 w 123"/>
              <a:gd name="T69" fmla="*/ 26123 h 123"/>
              <a:gd name="T70" fmla="*/ 313473 w 123"/>
              <a:gd name="T71" fmla="*/ 326534 h 123"/>
              <a:gd name="T72" fmla="*/ 313473 w 123"/>
              <a:gd name="T73" fmla="*/ 326534 h 1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3" h="123">
                <a:moveTo>
                  <a:pt x="96" y="0"/>
                </a:moveTo>
                <a:cubicBezTo>
                  <a:pt x="88" y="0"/>
                  <a:pt x="82" y="5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1" y="26"/>
                  <a:pt x="61" y="34"/>
                  <a:pt x="51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7" y="34"/>
                  <a:pt x="0" y="43"/>
                  <a:pt x="0" y="54"/>
                </a:cubicBezTo>
                <a:cubicBezTo>
                  <a:pt x="0" y="64"/>
                  <a:pt x="7" y="73"/>
                  <a:pt x="15" y="73"/>
                </a:cubicBezTo>
                <a:cubicBezTo>
                  <a:pt x="20" y="73"/>
                  <a:pt x="23" y="76"/>
                  <a:pt x="23" y="80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3" y="119"/>
                  <a:pt x="26" y="123"/>
                  <a:pt x="31" y="123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50" y="123"/>
                  <a:pt x="54" y="119"/>
                  <a:pt x="54" y="115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07"/>
                  <a:pt x="50" y="106"/>
                  <a:pt x="50" y="103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6"/>
                  <a:pt x="50" y="76"/>
                  <a:pt x="50" y="76"/>
                </a:cubicBezTo>
                <a:cubicBezTo>
                  <a:pt x="50" y="76"/>
                  <a:pt x="50" y="75"/>
                  <a:pt x="50" y="75"/>
                </a:cubicBezTo>
                <a:cubicBezTo>
                  <a:pt x="50" y="75"/>
                  <a:pt x="51" y="75"/>
                  <a:pt x="51" y="74"/>
                </a:cubicBezTo>
                <a:cubicBezTo>
                  <a:pt x="51" y="74"/>
                  <a:pt x="51" y="74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3" y="73"/>
                  <a:pt x="53" y="73"/>
                </a:cubicBezTo>
                <a:cubicBezTo>
                  <a:pt x="63" y="74"/>
                  <a:pt x="71" y="82"/>
                  <a:pt x="77" y="94"/>
                </a:cubicBezTo>
                <a:cubicBezTo>
                  <a:pt x="77" y="94"/>
                  <a:pt x="77" y="94"/>
                  <a:pt x="77" y="94"/>
                </a:cubicBezTo>
                <a:cubicBezTo>
                  <a:pt x="82" y="102"/>
                  <a:pt x="88" y="107"/>
                  <a:pt x="96" y="107"/>
                </a:cubicBezTo>
                <a:cubicBezTo>
                  <a:pt x="114" y="107"/>
                  <a:pt x="123" y="80"/>
                  <a:pt x="123" y="54"/>
                </a:cubicBezTo>
                <a:cubicBezTo>
                  <a:pt x="123" y="27"/>
                  <a:pt x="114" y="0"/>
                  <a:pt x="96" y="0"/>
                </a:cubicBezTo>
                <a:close/>
                <a:moveTo>
                  <a:pt x="77" y="54"/>
                </a:moveTo>
                <a:cubicBezTo>
                  <a:pt x="77" y="50"/>
                  <a:pt x="77" y="46"/>
                  <a:pt x="77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92" y="42"/>
                  <a:pt x="96" y="47"/>
                  <a:pt x="96" y="54"/>
                </a:cubicBezTo>
                <a:cubicBezTo>
                  <a:pt x="96" y="60"/>
                  <a:pt x="92" y="65"/>
                  <a:pt x="88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1"/>
                  <a:pt x="77" y="58"/>
                  <a:pt x="77" y="54"/>
                </a:cubicBezTo>
                <a:close/>
                <a:moveTo>
                  <a:pt x="8" y="54"/>
                </a:moveTo>
                <a:cubicBezTo>
                  <a:pt x="8" y="47"/>
                  <a:pt x="11" y="42"/>
                  <a:pt x="15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0" y="45"/>
                  <a:pt x="38" y="49"/>
                  <a:pt x="38" y="54"/>
                </a:cubicBezTo>
                <a:cubicBezTo>
                  <a:pt x="38" y="58"/>
                  <a:pt x="40" y="62"/>
                  <a:pt x="42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1" y="65"/>
                  <a:pt x="8" y="60"/>
                  <a:pt x="8" y="54"/>
                </a:cubicBezTo>
                <a:close/>
                <a:moveTo>
                  <a:pt x="46" y="115"/>
                </a:moveTo>
                <a:cubicBezTo>
                  <a:pt x="31" y="115"/>
                  <a:pt x="31" y="115"/>
                  <a:pt x="31" y="115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8"/>
                  <a:pt x="30" y="75"/>
                  <a:pt x="29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2" y="74"/>
                  <a:pt x="42" y="75"/>
                  <a:pt x="42" y="77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7"/>
                  <a:pt x="44" y="110"/>
                  <a:pt x="46" y="111"/>
                </a:cubicBezTo>
                <a:cubicBezTo>
                  <a:pt x="46" y="111"/>
                  <a:pt x="46" y="111"/>
                  <a:pt x="46" y="112"/>
                </a:cubicBezTo>
                <a:lnTo>
                  <a:pt x="46" y="115"/>
                </a:lnTo>
                <a:close/>
                <a:moveTo>
                  <a:pt x="51" y="65"/>
                </a:moveTo>
                <a:cubicBezTo>
                  <a:pt x="50" y="65"/>
                  <a:pt x="50" y="65"/>
                  <a:pt x="50" y="65"/>
                </a:cubicBezTo>
                <a:cubicBezTo>
                  <a:pt x="50" y="65"/>
                  <a:pt x="50" y="65"/>
                  <a:pt x="50" y="65"/>
                </a:cubicBezTo>
                <a:cubicBezTo>
                  <a:pt x="46" y="65"/>
                  <a:pt x="42" y="60"/>
                  <a:pt x="42" y="54"/>
                </a:cubicBezTo>
                <a:cubicBezTo>
                  <a:pt x="42" y="47"/>
                  <a:pt x="46" y="42"/>
                  <a:pt x="50" y="42"/>
                </a:cubicBezTo>
                <a:cubicBezTo>
                  <a:pt x="51" y="42"/>
                  <a:pt x="51" y="42"/>
                  <a:pt x="51" y="42"/>
                </a:cubicBezTo>
                <a:cubicBezTo>
                  <a:pt x="58" y="42"/>
                  <a:pt x="65" y="39"/>
                  <a:pt x="71" y="34"/>
                </a:cubicBezTo>
                <a:cubicBezTo>
                  <a:pt x="70" y="40"/>
                  <a:pt x="69" y="47"/>
                  <a:pt x="69" y="54"/>
                </a:cubicBezTo>
                <a:cubicBezTo>
                  <a:pt x="69" y="60"/>
                  <a:pt x="70" y="67"/>
                  <a:pt x="71" y="73"/>
                </a:cubicBezTo>
                <a:cubicBezTo>
                  <a:pt x="65" y="68"/>
                  <a:pt x="58" y="65"/>
                  <a:pt x="51" y="65"/>
                </a:cubicBezTo>
                <a:close/>
                <a:moveTo>
                  <a:pt x="96" y="100"/>
                </a:moveTo>
                <a:cubicBezTo>
                  <a:pt x="88" y="100"/>
                  <a:pt x="82" y="89"/>
                  <a:pt x="79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97" y="73"/>
                  <a:pt x="104" y="64"/>
                  <a:pt x="104" y="54"/>
                </a:cubicBezTo>
                <a:cubicBezTo>
                  <a:pt x="104" y="43"/>
                  <a:pt x="97" y="34"/>
                  <a:pt x="88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82" y="19"/>
                  <a:pt x="88" y="8"/>
                  <a:pt x="96" y="8"/>
                </a:cubicBezTo>
                <a:cubicBezTo>
                  <a:pt x="107" y="8"/>
                  <a:pt x="115" y="28"/>
                  <a:pt x="115" y="54"/>
                </a:cubicBezTo>
                <a:cubicBezTo>
                  <a:pt x="115" y="79"/>
                  <a:pt x="107" y="100"/>
                  <a:pt x="96" y="100"/>
                </a:cubicBezTo>
                <a:close/>
                <a:moveTo>
                  <a:pt x="96" y="100"/>
                </a:moveTo>
                <a:cubicBezTo>
                  <a:pt x="96" y="100"/>
                  <a:pt x="96" y="100"/>
                  <a:pt x="96" y="10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3" name="Freeform 91"/>
          <p:cNvSpPr>
            <a:spLocks noEditPoints="1"/>
          </p:cNvSpPr>
          <p:nvPr/>
        </p:nvSpPr>
        <p:spPr bwMode="auto">
          <a:xfrm>
            <a:off x="6935788" y="1806575"/>
            <a:ext cx="401637" cy="274638"/>
          </a:xfrm>
          <a:custGeom>
            <a:avLst/>
            <a:gdLst>
              <a:gd name="T0" fmla="*/ 375514 w 123"/>
              <a:gd name="T1" fmla="*/ 13078 h 84"/>
              <a:gd name="T2" fmla="*/ 365718 w 123"/>
              <a:gd name="T3" fmla="*/ 13078 h 84"/>
              <a:gd name="T4" fmla="*/ 349392 w 123"/>
              <a:gd name="T5" fmla="*/ 19617 h 84"/>
              <a:gd name="T6" fmla="*/ 313473 w 123"/>
              <a:gd name="T7" fmla="*/ 52312 h 84"/>
              <a:gd name="T8" fmla="*/ 313473 w 123"/>
              <a:gd name="T9" fmla="*/ 39234 h 84"/>
              <a:gd name="T10" fmla="*/ 277554 w 123"/>
              <a:gd name="T11" fmla="*/ 0 h 84"/>
              <a:gd name="T12" fmla="*/ 39184 w 123"/>
              <a:gd name="T13" fmla="*/ 0 h 84"/>
              <a:gd name="T14" fmla="*/ 0 w 123"/>
              <a:gd name="T15" fmla="*/ 39234 h 84"/>
              <a:gd name="T16" fmla="*/ 0 w 123"/>
              <a:gd name="T17" fmla="*/ 238674 h 84"/>
              <a:gd name="T18" fmla="*/ 39184 w 123"/>
              <a:gd name="T19" fmla="*/ 274638 h 84"/>
              <a:gd name="T20" fmla="*/ 277554 w 123"/>
              <a:gd name="T21" fmla="*/ 274638 h 84"/>
              <a:gd name="T22" fmla="*/ 313473 w 123"/>
              <a:gd name="T23" fmla="*/ 238674 h 84"/>
              <a:gd name="T24" fmla="*/ 313473 w 123"/>
              <a:gd name="T25" fmla="*/ 222326 h 84"/>
              <a:gd name="T26" fmla="*/ 349392 w 123"/>
              <a:gd name="T27" fmla="*/ 255021 h 84"/>
              <a:gd name="T28" fmla="*/ 365718 w 123"/>
              <a:gd name="T29" fmla="*/ 264830 h 84"/>
              <a:gd name="T30" fmla="*/ 375514 w 123"/>
              <a:gd name="T31" fmla="*/ 264830 h 84"/>
              <a:gd name="T32" fmla="*/ 401637 w 123"/>
              <a:gd name="T33" fmla="*/ 238674 h 84"/>
              <a:gd name="T34" fmla="*/ 401637 w 123"/>
              <a:gd name="T35" fmla="*/ 39234 h 84"/>
              <a:gd name="T36" fmla="*/ 375514 w 123"/>
              <a:gd name="T37" fmla="*/ 13078 h 84"/>
              <a:gd name="T38" fmla="*/ 39184 w 123"/>
              <a:gd name="T39" fmla="*/ 251752 h 84"/>
              <a:gd name="T40" fmla="*/ 26123 w 123"/>
              <a:gd name="T41" fmla="*/ 238674 h 84"/>
              <a:gd name="T42" fmla="*/ 26123 w 123"/>
              <a:gd name="T43" fmla="*/ 39234 h 84"/>
              <a:gd name="T44" fmla="*/ 39184 w 123"/>
              <a:gd name="T45" fmla="*/ 26156 h 84"/>
              <a:gd name="T46" fmla="*/ 277554 w 123"/>
              <a:gd name="T47" fmla="*/ 26156 h 84"/>
              <a:gd name="T48" fmla="*/ 290615 w 123"/>
              <a:gd name="T49" fmla="*/ 39234 h 84"/>
              <a:gd name="T50" fmla="*/ 290615 w 123"/>
              <a:gd name="T51" fmla="*/ 238674 h 84"/>
              <a:gd name="T52" fmla="*/ 277554 w 123"/>
              <a:gd name="T53" fmla="*/ 251752 h 84"/>
              <a:gd name="T54" fmla="*/ 39184 w 123"/>
              <a:gd name="T55" fmla="*/ 251752 h 84"/>
              <a:gd name="T56" fmla="*/ 375514 w 123"/>
              <a:gd name="T57" fmla="*/ 238674 h 84"/>
              <a:gd name="T58" fmla="*/ 365718 w 123"/>
              <a:gd name="T59" fmla="*/ 238674 h 84"/>
              <a:gd name="T60" fmla="*/ 313473 w 123"/>
              <a:gd name="T61" fmla="*/ 189631 h 84"/>
              <a:gd name="T62" fmla="*/ 313473 w 123"/>
              <a:gd name="T63" fmla="*/ 189631 h 84"/>
              <a:gd name="T64" fmla="*/ 300411 w 123"/>
              <a:gd name="T65" fmla="*/ 176553 h 84"/>
              <a:gd name="T66" fmla="*/ 300411 w 123"/>
              <a:gd name="T67" fmla="*/ 101355 h 84"/>
              <a:gd name="T68" fmla="*/ 365718 w 123"/>
              <a:gd name="T69" fmla="*/ 39234 h 84"/>
              <a:gd name="T70" fmla="*/ 375514 w 123"/>
              <a:gd name="T71" fmla="*/ 39234 h 84"/>
              <a:gd name="T72" fmla="*/ 375514 w 123"/>
              <a:gd name="T73" fmla="*/ 238674 h 84"/>
              <a:gd name="T74" fmla="*/ 375514 w 123"/>
              <a:gd name="T75" fmla="*/ 238674 h 84"/>
              <a:gd name="T76" fmla="*/ 375514 w 123"/>
              <a:gd name="T77" fmla="*/ 238674 h 8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4">
                <a:moveTo>
                  <a:pt x="115" y="4"/>
                </a:moveTo>
                <a:cubicBezTo>
                  <a:pt x="112" y="4"/>
                  <a:pt x="112" y="4"/>
                  <a:pt x="112" y="4"/>
                </a:cubicBezTo>
                <a:cubicBezTo>
                  <a:pt x="110" y="4"/>
                  <a:pt x="108" y="5"/>
                  <a:pt x="107" y="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5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9"/>
                  <a:pt x="6" y="84"/>
                  <a:pt x="12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91" y="84"/>
                  <a:pt x="96" y="79"/>
                  <a:pt x="96" y="73"/>
                </a:cubicBezTo>
                <a:cubicBezTo>
                  <a:pt x="96" y="68"/>
                  <a:pt x="96" y="68"/>
                  <a:pt x="96" y="6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8" y="80"/>
                  <a:pt x="110" y="81"/>
                  <a:pt x="112" y="81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120" y="81"/>
                  <a:pt x="123" y="77"/>
                  <a:pt x="123" y="73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7"/>
                  <a:pt x="120" y="4"/>
                  <a:pt x="115" y="4"/>
                </a:cubicBezTo>
                <a:close/>
                <a:moveTo>
                  <a:pt x="12" y="77"/>
                </a:moveTo>
                <a:cubicBezTo>
                  <a:pt x="10" y="77"/>
                  <a:pt x="8" y="75"/>
                  <a:pt x="8" y="7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7" y="8"/>
                  <a:pt x="89" y="9"/>
                  <a:pt x="89" y="12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5"/>
                  <a:pt x="87" y="77"/>
                  <a:pt x="85" y="77"/>
                </a:cubicBezTo>
                <a:lnTo>
                  <a:pt x="12" y="77"/>
                </a:lnTo>
                <a:close/>
                <a:moveTo>
                  <a:pt x="115" y="73"/>
                </a:moveTo>
                <a:cubicBezTo>
                  <a:pt x="112" y="73"/>
                  <a:pt x="112" y="73"/>
                  <a:pt x="112" y="73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31"/>
                  <a:pt x="92" y="31"/>
                  <a:pt x="92" y="31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5" y="12"/>
                  <a:pt x="115" y="12"/>
                  <a:pt x="115" y="12"/>
                </a:cubicBezTo>
                <a:lnTo>
                  <a:pt x="115" y="73"/>
                </a:ln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4" name="Freeform 92"/>
          <p:cNvSpPr>
            <a:spLocks noEditPoints="1"/>
          </p:cNvSpPr>
          <p:nvPr/>
        </p:nvSpPr>
        <p:spPr bwMode="auto">
          <a:xfrm>
            <a:off x="7667625" y="1792288"/>
            <a:ext cx="400050" cy="301625"/>
          </a:xfrm>
          <a:custGeom>
            <a:avLst/>
            <a:gdLst>
              <a:gd name="T0" fmla="*/ 328496 w 123"/>
              <a:gd name="T1" fmla="*/ 6557 h 92"/>
              <a:gd name="T2" fmla="*/ 87816 w 123"/>
              <a:gd name="T3" fmla="*/ 0 h 92"/>
              <a:gd name="T4" fmla="*/ 6505 w 123"/>
              <a:gd name="T5" fmla="*/ 72128 h 92"/>
              <a:gd name="T6" fmla="*/ 6505 w 123"/>
              <a:gd name="T7" fmla="*/ 104913 h 92"/>
              <a:gd name="T8" fmla="*/ 198399 w 123"/>
              <a:gd name="T9" fmla="*/ 301625 h 92"/>
              <a:gd name="T10" fmla="*/ 393545 w 123"/>
              <a:gd name="T11" fmla="*/ 104913 h 92"/>
              <a:gd name="T12" fmla="*/ 390293 w 123"/>
              <a:gd name="T13" fmla="*/ 72128 h 92"/>
              <a:gd name="T14" fmla="*/ 279710 w 123"/>
              <a:gd name="T15" fmla="*/ 45899 h 92"/>
              <a:gd name="T16" fmla="*/ 302477 w 123"/>
              <a:gd name="T17" fmla="*/ 26228 h 92"/>
              <a:gd name="T18" fmla="*/ 247185 w 123"/>
              <a:gd name="T19" fmla="*/ 88520 h 92"/>
              <a:gd name="T20" fmla="*/ 302477 w 123"/>
              <a:gd name="T21" fmla="*/ 88520 h 92"/>
              <a:gd name="T22" fmla="*/ 237428 w 123"/>
              <a:gd name="T23" fmla="*/ 81963 h 92"/>
              <a:gd name="T24" fmla="*/ 243933 w 123"/>
              <a:gd name="T25" fmla="*/ 29507 h 92"/>
              <a:gd name="T26" fmla="*/ 227671 w 123"/>
              <a:gd name="T27" fmla="*/ 88520 h 92"/>
              <a:gd name="T28" fmla="*/ 198399 w 123"/>
              <a:gd name="T29" fmla="*/ 65571 h 92"/>
              <a:gd name="T30" fmla="*/ 227671 w 123"/>
              <a:gd name="T31" fmla="*/ 26228 h 92"/>
              <a:gd name="T32" fmla="*/ 172379 w 123"/>
              <a:gd name="T33" fmla="*/ 26228 h 92"/>
              <a:gd name="T34" fmla="*/ 188641 w 123"/>
              <a:gd name="T35" fmla="*/ 55735 h 92"/>
              <a:gd name="T36" fmla="*/ 130098 w 123"/>
              <a:gd name="T37" fmla="*/ 52457 h 92"/>
              <a:gd name="T38" fmla="*/ 188641 w 123"/>
              <a:gd name="T39" fmla="*/ 55735 h 92"/>
              <a:gd name="T40" fmla="*/ 97573 w 123"/>
              <a:gd name="T41" fmla="*/ 88520 h 92"/>
              <a:gd name="T42" fmla="*/ 152865 w 123"/>
              <a:gd name="T43" fmla="*/ 88520 h 92"/>
              <a:gd name="T44" fmla="*/ 120340 w 123"/>
              <a:gd name="T45" fmla="*/ 45899 h 92"/>
              <a:gd name="T46" fmla="*/ 139855 w 123"/>
              <a:gd name="T47" fmla="*/ 26228 h 92"/>
              <a:gd name="T48" fmla="*/ 110583 w 123"/>
              <a:gd name="T49" fmla="*/ 55735 h 92"/>
              <a:gd name="T50" fmla="*/ 26020 w 123"/>
              <a:gd name="T51" fmla="*/ 88520 h 92"/>
              <a:gd name="T52" fmla="*/ 35777 w 123"/>
              <a:gd name="T53" fmla="*/ 101635 h 92"/>
              <a:gd name="T54" fmla="*/ 159370 w 123"/>
              <a:gd name="T55" fmla="*/ 232776 h 92"/>
              <a:gd name="T56" fmla="*/ 94321 w 123"/>
              <a:gd name="T57" fmla="*/ 101635 h 92"/>
              <a:gd name="T58" fmla="*/ 185389 w 123"/>
              <a:gd name="T59" fmla="*/ 255726 h 92"/>
              <a:gd name="T60" fmla="*/ 169127 w 123"/>
              <a:gd name="T61" fmla="*/ 101635 h 92"/>
              <a:gd name="T62" fmla="*/ 198399 w 123"/>
              <a:gd name="T63" fmla="*/ 259004 h 92"/>
              <a:gd name="T64" fmla="*/ 211409 w 123"/>
              <a:gd name="T65" fmla="*/ 255726 h 92"/>
              <a:gd name="T66" fmla="*/ 305729 w 123"/>
              <a:gd name="T67" fmla="*/ 101635 h 92"/>
              <a:gd name="T68" fmla="*/ 240680 w 123"/>
              <a:gd name="T69" fmla="*/ 232776 h 92"/>
              <a:gd name="T70" fmla="*/ 364273 w 123"/>
              <a:gd name="T71" fmla="*/ 101635 h 92"/>
              <a:gd name="T72" fmla="*/ 321991 w 123"/>
              <a:gd name="T73" fmla="*/ 88520 h 92"/>
              <a:gd name="T74" fmla="*/ 315487 w 123"/>
              <a:gd name="T75" fmla="*/ 29507 h 92"/>
              <a:gd name="T76" fmla="*/ 321991 w 123"/>
              <a:gd name="T77" fmla="*/ 88520 h 92"/>
              <a:gd name="T78" fmla="*/ 321991 w 123"/>
              <a:gd name="T79" fmla="*/ 88520 h 9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3" h="92">
                <a:moveTo>
                  <a:pt x="120" y="22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5" y="0"/>
                  <a:pt x="23" y="1"/>
                  <a:pt x="22" y="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3"/>
                  <a:pt x="0" y="25"/>
                  <a:pt x="0" y="27"/>
                </a:cubicBezTo>
                <a:cubicBezTo>
                  <a:pt x="0" y="29"/>
                  <a:pt x="1" y="31"/>
                  <a:pt x="2" y="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7" y="91"/>
                  <a:pt x="59" y="92"/>
                  <a:pt x="61" y="92"/>
                </a:cubicBezTo>
                <a:cubicBezTo>
                  <a:pt x="64" y="92"/>
                  <a:pt x="66" y="91"/>
                  <a:pt x="67" y="90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2" y="31"/>
                  <a:pt x="123" y="29"/>
                  <a:pt x="123" y="27"/>
                </a:cubicBezTo>
                <a:cubicBezTo>
                  <a:pt x="123" y="25"/>
                  <a:pt x="122" y="23"/>
                  <a:pt x="120" y="22"/>
                </a:cubicBezTo>
                <a:close/>
                <a:moveTo>
                  <a:pt x="93" y="8"/>
                </a:moveTo>
                <a:cubicBezTo>
                  <a:pt x="86" y="14"/>
                  <a:pt x="86" y="14"/>
                  <a:pt x="86" y="14"/>
                </a:cubicBezTo>
                <a:cubicBezTo>
                  <a:pt x="79" y="8"/>
                  <a:pt x="79" y="8"/>
                  <a:pt x="79" y="8"/>
                </a:cubicBezTo>
                <a:lnTo>
                  <a:pt x="93" y="8"/>
                </a:lnTo>
                <a:close/>
                <a:moveTo>
                  <a:pt x="93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85" y="19"/>
                  <a:pt x="85" y="19"/>
                  <a:pt x="85" y="19"/>
                </a:cubicBezTo>
                <a:lnTo>
                  <a:pt x="93" y="27"/>
                </a:lnTo>
                <a:close/>
                <a:moveTo>
                  <a:pt x="83" y="16"/>
                </a:moveTo>
                <a:cubicBezTo>
                  <a:pt x="73" y="25"/>
                  <a:pt x="73" y="25"/>
                  <a:pt x="73" y="25"/>
                </a:cubicBezTo>
                <a:cubicBezTo>
                  <a:pt x="64" y="17"/>
                  <a:pt x="64" y="17"/>
                  <a:pt x="64" y="17"/>
                </a:cubicBezTo>
                <a:cubicBezTo>
                  <a:pt x="75" y="9"/>
                  <a:pt x="75" y="9"/>
                  <a:pt x="75" y="9"/>
                </a:cubicBezTo>
                <a:lnTo>
                  <a:pt x="83" y="16"/>
                </a:lnTo>
                <a:close/>
                <a:moveTo>
                  <a:pt x="70" y="27"/>
                </a:moveTo>
                <a:cubicBezTo>
                  <a:pt x="53" y="27"/>
                  <a:pt x="53" y="27"/>
                  <a:pt x="53" y="27"/>
                </a:cubicBezTo>
                <a:cubicBezTo>
                  <a:pt x="61" y="20"/>
                  <a:pt x="61" y="20"/>
                  <a:pt x="61" y="20"/>
                </a:cubicBezTo>
                <a:lnTo>
                  <a:pt x="70" y="27"/>
                </a:lnTo>
                <a:close/>
                <a:moveTo>
                  <a:pt x="70" y="8"/>
                </a:moveTo>
                <a:cubicBezTo>
                  <a:pt x="61" y="15"/>
                  <a:pt x="61" y="15"/>
                  <a:pt x="61" y="15"/>
                </a:cubicBezTo>
                <a:cubicBezTo>
                  <a:pt x="53" y="8"/>
                  <a:pt x="53" y="8"/>
                  <a:pt x="53" y="8"/>
                </a:cubicBezTo>
                <a:lnTo>
                  <a:pt x="70" y="8"/>
                </a:lnTo>
                <a:close/>
                <a:moveTo>
                  <a:pt x="58" y="17"/>
                </a:moveTo>
                <a:cubicBezTo>
                  <a:pt x="50" y="25"/>
                  <a:pt x="50" y="25"/>
                  <a:pt x="50" y="25"/>
                </a:cubicBezTo>
                <a:cubicBezTo>
                  <a:pt x="40" y="16"/>
                  <a:pt x="40" y="16"/>
                  <a:pt x="40" y="16"/>
                </a:cubicBezTo>
                <a:cubicBezTo>
                  <a:pt x="48" y="9"/>
                  <a:pt x="48" y="9"/>
                  <a:pt x="48" y="9"/>
                </a:cubicBezTo>
                <a:lnTo>
                  <a:pt x="58" y="17"/>
                </a:lnTo>
                <a:close/>
                <a:moveTo>
                  <a:pt x="47" y="27"/>
                </a:moveTo>
                <a:cubicBezTo>
                  <a:pt x="30" y="27"/>
                  <a:pt x="30" y="27"/>
                  <a:pt x="30" y="27"/>
                </a:cubicBezTo>
                <a:cubicBezTo>
                  <a:pt x="37" y="19"/>
                  <a:pt x="37" y="19"/>
                  <a:pt x="37" y="19"/>
                </a:cubicBezTo>
                <a:lnTo>
                  <a:pt x="47" y="27"/>
                </a:lnTo>
                <a:close/>
                <a:moveTo>
                  <a:pt x="43" y="8"/>
                </a:moveTo>
                <a:cubicBezTo>
                  <a:pt x="37" y="14"/>
                  <a:pt x="37" y="14"/>
                  <a:pt x="37" y="14"/>
                </a:cubicBezTo>
                <a:cubicBezTo>
                  <a:pt x="30" y="8"/>
                  <a:pt x="30" y="8"/>
                  <a:pt x="30" y="8"/>
                </a:cubicBezTo>
                <a:lnTo>
                  <a:pt x="43" y="8"/>
                </a:lnTo>
                <a:close/>
                <a:moveTo>
                  <a:pt x="26" y="9"/>
                </a:moveTo>
                <a:cubicBezTo>
                  <a:pt x="34" y="17"/>
                  <a:pt x="34" y="17"/>
                  <a:pt x="34" y="17"/>
                </a:cubicBezTo>
                <a:cubicBezTo>
                  <a:pt x="24" y="27"/>
                  <a:pt x="24" y="27"/>
                  <a:pt x="24" y="27"/>
                </a:cubicBezTo>
                <a:cubicBezTo>
                  <a:pt x="8" y="27"/>
                  <a:pt x="8" y="27"/>
                  <a:pt x="8" y="27"/>
                </a:cubicBezTo>
                <a:lnTo>
                  <a:pt x="26" y="9"/>
                </a:lnTo>
                <a:close/>
                <a:moveTo>
                  <a:pt x="11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49" y="71"/>
                  <a:pt x="49" y="71"/>
                  <a:pt x="49" y="71"/>
                </a:cubicBezTo>
                <a:lnTo>
                  <a:pt x="11" y="31"/>
                </a:lnTo>
                <a:close/>
                <a:moveTo>
                  <a:pt x="29" y="31"/>
                </a:moveTo>
                <a:cubicBezTo>
                  <a:pt x="48" y="31"/>
                  <a:pt x="48" y="31"/>
                  <a:pt x="48" y="31"/>
                </a:cubicBezTo>
                <a:cubicBezTo>
                  <a:pt x="57" y="78"/>
                  <a:pt x="57" y="78"/>
                  <a:pt x="57" y="78"/>
                </a:cubicBezTo>
                <a:lnTo>
                  <a:pt x="29" y="31"/>
                </a:lnTo>
                <a:close/>
                <a:moveTo>
                  <a:pt x="52" y="31"/>
                </a:moveTo>
                <a:cubicBezTo>
                  <a:pt x="71" y="31"/>
                  <a:pt x="71" y="31"/>
                  <a:pt x="71" y="31"/>
                </a:cubicBezTo>
                <a:cubicBezTo>
                  <a:pt x="61" y="79"/>
                  <a:pt x="61" y="79"/>
                  <a:pt x="61" y="79"/>
                </a:cubicBezTo>
                <a:lnTo>
                  <a:pt x="52" y="31"/>
                </a:lnTo>
                <a:close/>
                <a:moveTo>
                  <a:pt x="65" y="78"/>
                </a:moveTo>
                <a:cubicBezTo>
                  <a:pt x="75" y="31"/>
                  <a:pt x="75" y="31"/>
                  <a:pt x="75" y="31"/>
                </a:cubicBezTo>
                <a:cubicBezTo>
                  <a:pt x="94" y="31"/>
                  <a:pt x="94" y="31"/>
                  <a:pt x="94" y="31"/>
                </a:cubicBezTo>
                <a:lnTo>
                  <a:pt x="65" y="78"/>
                </a:lnTo>
                <a:close/>
                <a:moveTo>
                  <a:pt x="74" y="71"/>
                </a:moveTo>
                <a:cubicBezTo>
                  <a:pt x="98" y="31"/>
                  <a:pt x="98" y="31"/>
                  <a:pt x="98" y="31"/>
                </a:cubicBezTo>
                <a:cubicBezTo>
                  <a:pt x="112" y="31"/>
                  <a:pt x="112" y="31"/>
                  <a:pt x="112" y="31"/>
                </a:cubicBezTo>
                <a:lnTo>
                  <a:pt x="74" y="71"/>
                </a:lnTo>
                <a:close/>
                <a:moveTo>
                  <a:pt x="99" y="27"/>
                </a:moveTo>
                <a:cubicBezTo>
                  <a:pt x="88" y="17"/>
                  <a:pt x="88" y="17"/>
                  <a:pt x="88" y="17"/>
                </a:cubicBezTo>
                <a:cubicBezTo>
                  <a:pt x="97" y="9"/>
                  <a:pt x="97" y="9"/>
                  <a:pt x="97" y="9"/>
                </a:cubicBezTo>
                <a:cubicBezTo>
                  <a:pt x="115" y="27"/>
                  <a:pt x="115" y="27"/>
                  <a:pt x="115" y="27"/>
                </a:cubicBezTo>
                <a:lnTo>
                  <a:pt x="99" y="27"/>
                </a:lnTo>
                <a:close/>
                <a:moveTo>
                  <a:pt x="99" y="27"/>
                </a:moveTo>
                <a:cubicBezTo>
                  <a:pt x="99" y="27"/>
                  <a:pt x="99" y="27"/>
                  <a:pt x="99" y="2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7" name="Group 176"/>
          <p:cNvGrpSpPr/>
          <p:nvPr/>
        </p:nvGrpSpPr>
        <p:grpSpPr>
          <a:xfrm>
            <a:off x="8397473" y="1741783"/>
            <a:ext cx="401466" cy="401466"/>
            <a:chOff x="8780463" y="1906588"/>
            <a:chExt cx="360363" cy="360363"/>
          </a:xfrm>
          <a:solidFill>
            <a:srgbClr val="FFFFFF"/>
          </a:solidFill>
        </p:grpSpPr>
        <p:sp>
          <p:nvSpPr>
            <p:cNvPr id="1117" name="Freeform 93"/>
            <p:cNvSpPr>
              <a:spLocks noEditPoints="1"/>
            </p:cNvSpPr>
            <p:nvPr/>
          </p:nvSpPr>
          <p:spPr bwMode="auto">
            <a:xfrm>
              <a:off x="8780463" y="1938338"/>
              <a:ext cx="328613" cy="328613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73" y="0"/>
                </a:cxn>
                <a:cxn ang="0">
                  <a:pos x="66" y="3"/>
                </a:cxn>
                <a:cxn ang="0">
                  <a:pos x="61" y="9"/>
                </a:cxn>
                <a:cxn ang="0">
                  <a:pos x="58" y="15"/>
                </a:cxn>
                <a:cxn ang="0">
                  <a:pos x="60" y="20"/>
                </a:cxn>
                <a:cxn ang="0">
                  <a:pos x="8" y="41"/>
                </a:cxn>
                <a:cxn ang="0">
                  <a:pos x="1" y="50"/>
                </a:cxn>
                <a:cxn ang="0">
                  <a:pos x="4" y="60"/>
                </a:cxn>
                <a:cxn ang="0">
                  <a:pos x="53" y="108"/>
                </a:cxn>
                <a:cxn ang="0">
                  <a:pos x="61" y="112"/>
                </a:cxn>
                <a:cxn ang="0">
                  <a:pos x="61" y="112"/>
                </a:cxn>
                <a:cxn ang="0">
                  <a:pos x="63" y="111"/>
                </a:cxn>
                <a:cxn ang="0">
                  <a:pos x="72" y="104"/>
                </a:cxn>
                <a:cxn ang="0">
                  <a:pos x="92" y="53"/>
                </a:cxn>
                <a:cxn ang="0">
                  <a:pos x="97" y="55"/>
                </a:cxn>
                <a:cxn ang="0">
                  <a:pos x="104" y="52"/>
                </a:cxn>
                <a:cxn ang="0">
                  <a:pos x="110" y="46"/>
                </a:cxn>
                <a:cxn ang="0">
                  <a:pos x="112" y="40"/>
                </a:cxn>
                <a:cxn ang="0">
                  <a:pos x="110" y="33"/>
                </a:cxn>
                <a:cxn ang="0">
                  <a:pos x="80" y="3"/>
                </a:cxn>
                <a:cxn ang="0">
                  <a:pos x="65" y="102"/>
                </a:cxn>
                <a:cxn ang="0">
                  <a:pos x="62" y="104"/>
                </a:cxn>
                <a:cxn ang="0">
                  <a:pos x="61" y="104"/>
                </a:cxn>
                <a:cxn ang="0">
                  <a:pos x="58" y="103"/>
                </a:cxn>
                <a:cxn ang="0">
                  <a:pos x="9" y="55"/>
                </a:cxn>
                <a:cxn ang="0">
                  <a:pos x="8" y="51"/>
                </a:cxn>
                <a:cxn ang="0">
                  <a:pos x="11" y="48"/>
                </a:cxn>
                <a:cxn ang="0">
                  <a:pos x="34" y="39"/>
                </a:cxn>
                <a:cxn ang="0">
                  <a:pos x="83" y="56"/>
                </a:cxn>
                <a:cxn ang="0">
                  <a:pos x="65" y="102"/>
                </a:cxn>
                <a:cxn ang="0">
                  <a:pos x="104" y="41"/>
                </a:cxn>
                <a:cxn ang="0">
                  <a:pos x="99" y="46"/>
                </a:cxn>
                <a:cxn ang="0">
                  <a:pos x="96" y="46"/>
                </a:cxn>
                <a:cxn ang="0">
                  <a:pos x="89" y="40"/>
                </a:cxn>
                <a:cxn ang="0">
                  <a:pos x="84" y="53"/>
                </a:cxn>
                <a:cxn ang="0">
                  <a:pos x="84" y="52"/>
                </a:cxn>
                <a:cxn ang="0">
                  <a:pos x="50" y="38"/>
                </a:cxn>
                <a:cxn ang="0">
                  <a:pos x="40" y="36"/>
                </a:cxn>
                <a:cxn ang="0">
                  <a:pos x="73" y="23"/>
                </a:cxn>
                <a:cxn ang="0">
                  <a:pos x="66" y="17"/>
                </a:cxn>
                <a:cxn ang="0">
                  <a:pos x="66" y="14"/>
                </a:cxn>
                <a:cxn ang="0">
                  <a:pos x="72" y="9"/>
                </a:cxn>
                <a:cxn ang="0">
                  <a:pos x="75" y="9"/>
                </a:cxn>
                <a:cxn ang="0">
                  <a:pos x="104" y="38"/>
                </a:cxn>
                <a:cxn ang="0">
                  <a:pos x="104" y="41"/>
                </a:cxn>
                <a:cxn ang="0">
                  <a:pos x="104" y="41"/>
                </a:cxn>
                <a:cxn ang="0">
                  <a:pos x="104" y="41"/>
                </a:cxn>
              </a:cxnLst>
              <a:rect l="0" t="0" r="r" b="b"/>
              <a:pathLst>
                <a:path w="112" h="112">
                  <a:moveTo>
                    <a:pt x="80" y="3"/>
                  </a:moveTo>
                  <a:cubicBezTo>
                    <a:pt x="78" y="1"/>
                    <a:pt x="76" y="0"/>
                    <a:pt x="73" y="0"/>
                  </a:cubicBezTo>
                  <a:cubicBezTo>
                    <a:pt x="71" y="0"/>
                    <a:pt x="68" y="1"/>
                    <a:pt x="66" y="3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9" y="10"/>
                    <a:pt x="58" y="13"/>
                    <a:pt x="58" y="15"/>
                  </a:cubicBezTo>
                  <a:cubicBezTo>
                    <a:pt x="58" y="17"/>
                    <a:pt x="59" y="19"/>
                    <a:pt x="60" y="2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3"/>
                    <a:pt x="2" y="46"/>
                    <a:pt x="1" y="50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5" y="110"/>
                    <a:pt x="58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1"/>
                  </a:cubicBezTo>
                  <a:cubicBezTo>
                    <a:pt x="67" y="111"/>
                    <a:pt x="70" y="108"/>
                    <a:pt x="72" y="10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4" y="54"/>
                    <a:pt x="95" y="55"/>
                    <a:pt x="97" y="55"/>
                  </a:cubicBezTo>
                  <a:cubicBezTo>
                    <a:pt x="100" y="55"/>
                    <a:pt x="102" y="54"/>
                    <a:pt x="104" y="52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1" y="45"/>
                    <a:pt x="112" y="42"/>
                    <a:pt x="112" y="40"/>
                  </a:cubicBezTo>
                  <a:cubicBezTo>
                    <a:pt x="112" y="37"/>
                    <a:pt x="111" y="35"/>
                    <a:pt x="110" y="33"/>
                  </a:cubicBezTo>
                  <a:lnTo>
                    <a:pt x="80" y="3"/>
                  </a:lnTo>
                  <a:close/>
                  <a:moveTo>
                    <a:pt x="65" y="102"/>
                  </a:moveTo>
                  <a:cubicBezTo>
                    <a:pt x="64" y="103"/>
                    <a:pt x="63" y="104"/>
                    <a:pt x="62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0" y="104"/>
                    <a:pt x="59" y="104"/>
                    <a:pt x="58" y="103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4"/>
                    <a:pt x="8" y="52"/>
                    <a:pt x="8" y="51"/>
                  </a:cubicBezTo>
                  <a:cubicBezTo>
                    <a:pt x="9" y="50"/>
                    <a:pt x="9" y="49"/>
                    <a:pt x="11" y="4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51" y="44"/>
                    <a:pt x="67" y="39"/>
                    <a:pt x="83" y="56"/>
                  </a:cubicBezTo>
                  <a:lnTo>
                    <a:pt x="65" y="102"/>
                  </a:lnTo>
                  <a:close/>
                  <a:moveTo>
                    <a:pt x="104" y="41"/>
                  </a:moveTo>
                  <a:cubicBezTo>
                    <a:pt x="99" y="46"/>
                    <a:pt x="99" y="46"/>
                    <a:pt x="99" y="46"/>
                  </a:cubicBezTo>
                  <a:cubicBezTo>
                    <a:pt x="98" y="47"/>
                    <a:pt x="97" y="47"/>
                    <a:pt x="96" y="46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3" y="41"/>
                    <a:pt x="61" y="39"/>
                    <a:pt x="50" y="38"/>
                  </a:cubicBezTo>
                  <a:cubicBezTo>
                    <a:pt x="47" y="38"/>
                    <a:pt x="44" y="37"/>
                    <a:pt x="40" y="36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6" y="15"/>
                    <a:pt x="66" y="14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8"/>
                    <a:pt x="74" y="8"/>
                    <a:pt x="75" y="9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5" y="39"/>
                    <a:pt x="105" y="40"/>
                    <a:pt x="104" y="41"/>
                  </a:cubicBezTo>
                  <a:close/>
                  <a:moveTo>
                    <a:pt x="104" y="41"/>
                  </a:moveTo>
                  <a:cubicBezTo>
                    <a:pt x="104" y="41"/>
                    <a:pt x="104" y="41"/>
                    <a:pt x="104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8" name="Freeform 94"/>
            <p:cNvSpPr>
              <a:spLocks noEditPoints="1"/>
            </p:cNvSpPr>
            <p:nvPr/>
          </p:nvSpPr>
          <p:spPr bwMode="auto">
            <a:xfrm>
              <a:off x="8939213" y="2084388"/>
              <a:ext cx="55563" cy="57150"/>
            </a:xfrm>
            <a:custGeom>
              <a:avLst/>
              <a:gdLst/>
              <a:ahLst/>
              <a:cxnLst>
                <a:cxn ang="0">
                  <a:pos x="10" y="19"/>
                </a:cxn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10" y="19"/>
                </a:cxn>
                <a:cxn ang="0">
                  <a:pos x="10" y="4"/>
                </a:cxn>
                <a:cxn ang="0">
                  <a:pos x="16" y="10"/>
                </a:cxn>
                <a:cxn ang="0">
                  <a:pos x="10" y="16"/>
                </a:cxn>
                <a:cxn ang="0">
                  <a:pos x="4" y="10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19">
                  <a:moveTo>
                    <a:pt x="10" y="19"/>
                  </a:moveTo>
                  <a:cubicBezTo>
                    <a:pt x="15" y="19"/>
                    <a:pt x="19" y="15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9" name="Freeform 95"/>
            <p:cNvSpPr>
              <a:spLocks noEditPoints="1"/>
            </p:cNvSpPr>
            <p:nvPr/>
          </p:nvSpPr>
          <p:spPr bwMode="auto">
            <a:xfrm>
              <a:off x="9085263" y="1906588"/>
              <a:ext cx="55563" cy="555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9"/>
                </a:cxn>
                <a:cxn ang="0">
                  <a:pos x="10" y="19"/>
                </a:cxn>
                <a:cxn ang="0">
                  <a:pos x="19" y="9"/>
                </a:cxn>
                <a:cxn ang="0">
                  <a:pos x="10" y="0"/>
                </a:cxn>
                <a:cxn ang="0">
                  <a:pos x="10" y="15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16" y="9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10" y="15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lose/>
                  <a:moveTo>
                    <a:pt x="10" y="15"/>
                  </a:moveTo>
                  <a:cubicBezTo>
                    <a:pt x="7" y="15"/>
                    <a:pt x="4" y="13"/>
                    <a:pt x="4" y="9"/>
                  </a:cubicBezTo>
                  <a:cubicBezTo>
                    <a:pt x="4" y="6"/>
                    <a:pt x="7" y="4"/>
                    <a:pt x="10" y="4"/>
                  </a:cubicBezTo>
                  <a:cubicBezTo>
                    <a:pt x="13" y="4"/>
                    <a:pt x="16" y="6"/>
                    <a:pt x="16" y="9"/>
                  </a:cubicBezTo>
                  <a:cubicBezTo>
                    <a:pt x="16" y="13"/>
                    <a:pt x="13" y="15"/>
                    <a:pt x="10" y="15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0" name="Freeform 96"/>
            <p:cNvSpPr>
              <a:spLocks noEditPoints="1"/>
            </p:cNvSpPr>
            <p:nvPr/>
          </p:nvSpPr>
          <p:spPr bwMode="auto">
            <a:xfrm>
              <a:off x="8872538" y="2073276"/>
              <a:ext cx="46038" cy="4762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1" name="Freeform 97"/>
            <p:cNvSpPr>
              <a:spLocks noEditPoints="1"/>
            </p:cNvSpPr>
            <p:nvPr/>
          </p:nvSpPr>
          <p:spPr bwMode="auto">
            <a:xfrm>
              <a:off x="8918575" y="2152651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3" y="8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2" name="Freeform 98"/>
            <p:cNvSpPr>
              <a:spLocks noEditPoints="1"/>
            </p:cNvSpPr>
            <p:nvPr/>
          </p:nvSpPr>
          <p:spPr bwMode="auto">
            <a:xfrm>
              <a:off x="9096375" y="1985963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8401011" y="3694284"/>
            <a:ext cx="401466" cy="401466"/>
            <a:chOff x="8783638" y="3568701"/>
            <a:chExt cx="360363" cy="360363"/>
          </a:xfrm>
          <a:solidFill>
            <a:srgbClr val="FFFFFF"/>
          </a:solidFill>
        </p:grpSpPr>
        <p:sp>
          <p:nvSpPr>
            <p:cNvPr id="1123" name="Freeform 99"/>
            <p:cNvSpPr>
              <a:spLocks noEditPoints="1"/>
            </p:cNvSpPr>
            <p:nvPr/>
          </p:nvSpPr>
          <p:spPr bwMode="auto">
            <a:xfrm>
              <a:off x="8783638" y="3568701"/>
              <a:ext cx="360363" cy="360363"/>
            </a:xfrm>
            <a:custGeom>
              <a:avLst/>
              <a:gdLst/>
              <a:ahLst/>
              <a:cxnLst>
                <a:cxn ang="0">
                  <a:pos x="80" y="38"/>
                </a:cxn>
                <a:cxn ang="0">
                  <a:pos x="62" y="0"/>
                </a:cxn>
                <a:cxn ang="0">
                  <a:pos x="35" y="39"/>
                </a:cxn>
                <a:cxn ang="0">
                  <a:pos x="31" y="41"/>
                </a:cxn>
                <a:cxn ang="0">
                  <a:pos x="12" y="38"/>
                </a:cxn>
                <a:cxn ang="0">
                  <a:pos x="0" y="111"/>
                </a:cxn>
                <a:cxn ang="0">
                  <a:pos x="23" y="123"/>
                </a:cxn>
                <a:cxn ang="0">
                  <a:pos x="34" y="116"/>
                </a:cxn>
                <a:cxn ang="0">
                  <a:pos x="35" y="116"/>
                </a:cxn>
                <a:cxn ang="0">
                  <a:pos x="73" y="123"/>
                </a:cxn>
                <a:cxn ang="0">
                  <a:pos x="108" y="115"/>
                </a:cxn>
                <a:cxn ang="0">
                  <a:pos x="110" y="104"/>
                </a:cxn>
                <a:cxn ang="0">
                  <a:pos x="116" y="84"/>
                </a:cxn>
                <a:cxn ang="0">
                  <a:pos x="120" y="64"/>
                </a:cxn>
                <a:cxn ang="0">
                  <a:pos x="123" y="55"/>
                </a:cxn>
                <a:cxn ang="0">
                  <a:pos x="112" y="40"/>
                </a:cxn>
                <a:cxn ang="0">
                  <a:pos x="23" y="115"/>
                </a:cxn>
                <a:cxn ang="0">
                  <a:pos x="8" y="111"/>
                </a:cxn>
                <a:cxn ang="0">
                  <a:pos x="12" y="46"/>
                </a:cxn>
                <a:cxn ang="0">
                  <a:pos x="27" y="50"/>
                </a:cxn>
                <a:cxn ang="0">
                  <a:pos x="115" y="56"/>
                </a:cxn>
                <a:cxn ang="0">
                  <a:pos x="100" y="61"/>
                </a:cxn>
                <a:cxn ang="0">
                  <a:pos x="100" y="65"/>
                </a:cxn>
                <a:cxn ang="0">
                  <a:pos x="114" y="72"/>
                </a:cxn>
                <a:cxn ang="0">
                  <a:pos x="96" y="81"/>
                </a:cxn>
                <a:cxn ang="0">
                  <a:pos x="96" y="84"/>
                </a:cxn>
                <a:cxn ang="0">
                  <a:pos x="109" y="92"/>
                </a:cxn>
                <a:cxn ang="0">
                  <a:pos x="92" y="100"/>
                </a:cxn>
                <a:cxn ang="0">
                  <a:pos x="92" y="104"/>
                </a:cxn>
                <a:cxn ang="0">
                  <a:pos x="102" y="109"/>
                </a:cxn>
                <a:cxn ang="0">
                  <a:pos x="94" y="115"/>
                </a:cxn>
                <a:cxn ang="0">
                  <a:pos x="52" y="113"/>
                </a:cxn>
                <a:cxn ang="0">
                  <a:pos x="31" y="105"/>
                </a:cxn>
                <a:cxn ang="0">
                  <a:pos x="34" y="48"/>
                </a:cxn>
                <a:cxn ang="0">
                  <a:pos x="58" y="11"/>
                </a:cxn>
                <a:cxn ang="0">
                  <a:pos x="73" y="26"/>
                </a:cxn>
                <a:cxn ang="0">
                  <a:pos x="111" y="47"/>
                </a:cxn>
                <a:cxn ang="0">
                  <a:pos x="115" y="56"/>
                </a:cxn>
                <a:cxn ang="0">
                  <a:pos x="115" y="56"/>
                </a:cxn>
              </a:cxnLst>
              <a:rect l="0" t="0" r="r" b="b"/>
              <a:pathLst>
                <a:path w="123" h="123">
                  <a:moveTo>
                    <a:pt x="112" y="40"/>
                  </a:moveTo>
                  <a:cubicBezTo>
                    <a:pt x="107" y="39"/>
                    <a:pt x="96" y="39"/>
                    <a:pt x="80" y="38"/>
                  </a:cubicBezTo>
                  <a:cubicBezTo>
                    <a:pt x="80" y="35"/>
                    <a:pt x="81" y="32"/>
                    <a:pt x="81" y="26"/>
                  </a:cubicBezTo>
                  <a:cubicBezTo>
                    <a:pt x="81" y="12"/>
                    <a:pt x="71" y="0"/>
                    <a:pt x="62" y="0"/>
                  </a:cubicBezTo>
                  <a:cubicBezTo>
                    <a:pt x="55" y="0"/>
                    <a:pt x="50" y="5"/>
                    <a:pt x="50" y="11"/>
                  </a:cubicBezTo>
                  <a:cubicBezTo>
                    <a:pt x="50" y="19"/>
                    <a:pt x="48" y="32"/>
                    <a:pt x="35" y="39"/>
                  </a:cubicBezTo>
                  <a:cubicBezTo>
                    <a:pt x="34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9" y="40"/>
                    <a:pt x="26" y="38"/>
                    <a:pt x="23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6" y="38"/>
                    <a:pt x="0" y="43"/>
                    <a:pt x="0" y="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8"/>
                    <a:pt x="6" y="123"/>
                    <a:pt x="12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3"/>
                    <a:pt x="32" y="120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5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7" y="117"/>
                    <a:pt x="41" y="118"/>
                    <a:pt x="50" y="120"/>
                  </a:cubicBezTo>
                  <a:cubicBezTo>
                    <a:pt x="52" y="121"/>
                    <a:pt x="63" y="123"/>
                    <a:pt x="73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101" y="123"/>
                    <a:pt x="105" y="120"/>
                    <a:pt x="108" y="115"/>
                  </a:cubicBezTo>
                  <a:cubicBezTo>
                    <a:pt x="108" y="115"/>
                    <a:pt x="109" y="114"/>
                    <a:pt x="110" y="111"/>
                  </a:cubicBezTo>
                  <a:cubicBezTo>
                    <a:pt x="110" y="109"/>
                    <a:pt x="110" y="107"/>
                    <a:pt x="110" y="104"/>
                  </a:cubicBezTo>
                  <a:cubicBezTo>
                    <a:pt x="114" y="102"/>
                    <a:pt x="115" y="97"/>
                    <a:pt x="116" y="95"/>
                  </a:cubicBezTo>
                  <a:cubicBezTo>
                    <a:pt x="118" y="90"/>
                    <a:pt x="117" y="87"/>
                    <a:pt x="116" y="84"/>
                  </a:cubicBezTo>
                  <a:cubicBezTo>
                    <a:pt x="118" y="82"/>
                    <a:pt x="120" y="79"/>
                    <a:pt x="121" y="73"/>
                  </a:cubicBezTo>
                  <a:cubicBezTo>
                    <a:pt x="122" y="70"/>
                    <a:pt x="121" y="67"/>
                    <a:pt x="120" y="64"/>
                  </a:cubicBezTo>
                  <a:cubicBezTo>
                    <a:pt x="122" y="62"/>
                    <a:pt x="123" y="59"/>
                    <a:pt x="123" y="56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4"/>
                    <a:pt x="123" y="53"/>
                  </a:cubicBezTo>
                  <a:cubicBezTo>
                    <a:pt x="123" y="48"/>
                    <a:pt x="120" y="42"/>
                    <a:pt x="112" y="40"/>
                  </a:cubicBezTo>
                  <a:close/>
                  <a:moveTo>
                    <a:pt x="27" y="111"/>
                  </a:moveTo>
                  <a:cubicBezTo>
                    <a:pt x="27" y="113"/>
                    <a:pt x="26" y="115"/>
                    <a:pt x="23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0" y="115"/>
                    <a:pt x="8" y="113"/>
                    <a:pt x="8" y="11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8"/>
                    <a:pt x="10" y="46"/>
                    <a:pt x="12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6" y="46"/>
                    <a:pt x="27" y="48"/>
                    <a:pt x="27" y="50"/>
                  </a:cubicBezTo>
                  <a:lnTo>
                    <a:pt x="27" y="111"/>
                  </a:lnTo>
                  <a:close/>
                  <a:moveTo>
                    <a:pt x="115" y="56"/>
                  </a:moveTo>
                  <a:cubicBezTo>
                    <a:pt x="115" y="58"/>
                    <a:pt x="114" y="61"/>
                    <a:pt x="108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8" y="62"/>
                    <a:pt x="98" y="63"/>
                  </a:cubicBezTo>
                  <a:cubicBezTo>
                    <a:pt x="98" y="64"/>
                    <a:pt x="99" y="65"/>
                    <a:pt x="100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13" y="65"/>
                    <a:pt x="114" y="70"/>
                    <a:pt x="114" y="72"/>
                  </a:cubicBezTo>
                  <a:cubicBezTo>
                    <a:pt x="113" y="75"/>
                    <a:pt x="112" y="81"/>
                    <a:pt x="105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5" y="81"/>
                    <a:pt x="94" y="81"/>
                    <a:pt x="94" y="82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104" y="84"/>
                    <a:pt x="104" y="84"/>
                    <a:pt x="104" y="84"/>
                  </a:cubicBezTo>
                  <a:cubicBezTo>
                    <a:pt x="110" y="84"/>
                    <a:pt x="110" y="89"/>
                    <a:pt x="109" y="92"/>
                  </a:cubicBezTo>
                  <a:cubicBezTo>
                    <a:pt x="108" y="96"/>
                    <a:pt x="107" y="100"/>
                    <a:pt x="99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0"/>
                    <a:pt x="90" y="101"/>
                    <a:pt x="90" y="102"/>
                  </a:cubicBezTo>
                  <a:cubicBezTo>
                    <a:pt x="90" y="103"/>
                    <a:pt x="91" y="104"/>
                    <a:pt x="92" y="104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03" y="104"/>
                    <a:pt x="103" y="108"/>
                    <a:pt x="102" y="109"/>
                  </a:cubicBezTo>
                  <a:cubicBezTo>
                    <a:pt x="102" y="110"/>
                    <a:pt x="101" y="112"/>
                    <a:pt x="101" y="112"/>
                  </a:cubicBezTo>
                  <a:cubicBezTo>
                    <a:pt x="100" y="114"/>
                    <a:pt x="98" y="115"/>
                    <a:pt x="94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63" y="115"/>
                    <a:pt x="52" y="113"/>
                    <a:pt x="52" y="113"/>
                  </a:cubicBezTo>
                  <a:cubicBezTo>
                    <a:pt x="36" y="109"/>
                    <a:pt x="35" y="109"/>
                    <a:pt x="34" y="108"/>
                  </a:cubicBezTo>
                  <a:cubicBezTo>
                    <a:pt x="34" y="108"/>
                    <a:pt x="31" y="108"/>
                    <a:pt x="31" y="10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0"/>
                    <a:pt x="32" y="49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52" y="40"/>
                    <a:pt x="58" y="25"/>
                    <a:pt x="58" y="11"/>
                  </a:cubicBezTo>
                  <a:cubicBezTo>
                    <a:pt x="58" y="10"/>
                    <a:pt x="59" y="8"/>
                    <a:pt x="62" y="8"/>
                  </a:cubicBezTo>
                  <a:cubicBezTo>
                    <a:pt x="66" y="8"/>
                    <a:pt x="73" y="16"/>
                    <a:pt x="73" y="26"/>
                  </a:cubicBezTo>
                  <a:cubicBezTo>
                    <a:pt x="73" y="35"/>
                    <a:pt x="73" y="37"/>
                    <a:pt x="69" y="46"/>
                  </a:cubicBezTo>
                  <a:cubicBezTo>
                    <a:pt x="108" y="46"/>
                    <a:pt x="107" y="47"/>
                    <a:pt x="111" y="47"/>
                  </a:cubicBezTo>
                  <a:cubicBezTo>
                    <a:pt x="115" y="49"/>
                    <a:pt x="115" y="52"/>
                    <a:pt x="115" y="53"/>
                  </a:cubicBezTo>
                  <a:cubicBezTo>
                    <a:pt x="115" y="55"/>
                    <a:pt x="115" y="54"/>
                    <a:pt x="115" y="56"/>
                  </a:cubicBezTo>
                  <a:close/>
                  <a:moveTo>
                    <a:pt x="115" y="56"/>
                  </a:moveTo>
                  <a:cubicBezTo>
                    <a:pt x="115" y="56"/>
                    <a:pt x="115" y="56"/>
                    <a:pt x="115" y="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4" name="Freeform 100"/>
            <p:cNvSpPr>
              <a:spLocks noEditPoints="1"/>
            </p:cNvSpPr>
            <p:nvPr/>
          </p:nvSpPr>
          <p:spPr bwMode="auto">
            <a:xfrm>
              <a:off x="8818563" y="3862388"/>
              <a:ext cx="33338" cy="317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  <a:cxn ang="0">
                  <a:pos x="6" y="11"/>
                </a:cxn>
                <a:cxn ang="0">
                  <a:pos x="11" y="5"/>
                </a:cxn>
                <a:cxn ang="0">
                  <a:pos x="6" y="0"/>
                </a:cxn>
                <a:cxn ang="0">
                  <a:pos x="6" y="7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8" y="5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</a:cxnLst>
              <a:rect l="0" t="0" r="r" b="b"/>
              <a:pathLst>
                <a:path w="11" h="11">
                  <a:moveTo>
                    <a:pt x="6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9" y="11"/>
                    <a:pt x="11" y="9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  <a:moveTo>
                    <a:pt x="6" y="7"/>
                  </a:moveTo>
                  <a:cubicBezTo>
                    <a:pt x="5" y="7"/>
                    <a:pt x="4" y="6"/>
                    <a:pt x="4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6"/>
                    <a:pt x="7" y="7"/>
                    <a:pt x="6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4607" name="Freeform 101"/>
          <p:cNvSpPr>
            <a:spLocks noEditPoints="1"/>
          </p:cNvSpPr>
          <p:nvPr/>
        </p:nvSpPr>
        <p:spPr bwMode="auto">
          <a:xfrm>
            <a:off x="5334000" y="3690938"/>
            <a:ext cx="401638" cy="403225"/>
          </a:xfrm>
          <a:custGeom>
            <a:avLst/>
            <a:gdLst>
              <a:gd name="T0" fmla="*/ 391842 w 123"/>
              <a:gd name="T1" fmla="*/ 6557 h 123"/>
              <a:gd name="T2" fmla="*/ 375515 w 123"/>
              <a:gd name="T3" fmla="*/ 0 h 123"/>
              <a:gd name="T4" fmla="*/ 372250 w 123"/>
              <a:gd name="T5" fmla="*/ 0 h 123"/>
              <a:gd name="T6" fmla="*/ 160002 w 123"/>
              <a:gd name="T7" fmla="*/ 39339 h 123"/>
              <a:gd name="T8" fmla="*/ 140410 w 123"/>
              <a:gd name="T9" fmla="*/ 62287 h 123"/>
              <a:gd name="T10" fmla="*/ 140410 w 123"/>
              <a:gd name="T11" fmla="*/ 278651 h 123"/>
              <a:gd name="T12" fmla="*/ 91430 w 123"/>
              <a:gd name="T13" fmla="*/ 265538 h 123"/>
              <a:gd name="T14" fmla="*/ 58776 w 123"/>
              <a:gd name="T15" fmla="*/ 268817 h 123"/>
              <a:gd name="T16" fmla="*/ 6531 w 123"/>
              <a:gd name="T17" fmla="*/ 314712 h 123"/>
              <a:gd name="T18" fmla="*/ 6531 w 123"/>
              <a:gd name="T19" fmla="*/ 360608 h 123"/>
              <a:gd name="T20" fmla="*/ 75103 w 123"/>
              <a:gd name="T21" fmla="*/ 403225 h 123"/>
              <a:gd name="T22" fmla="*/ 104491 w 123"/>
              <a:gd name="T23" fmla="*/ 396668 h 123"/>
              <a:gd name="T24" fmla="*/ 156737 w 123"/>
              <a:gd name="T25" fmla="*/ 354051 h 123"/>
              <a:gd name="T26" fmla="*/ 163267 w 123"/>
              <a:gd name="T27" fmla="*/ 327825 h 123"/>
              <a:gd name="T28" fmla="*/ 163267 w 123"/>
              <a:gd name="T29" fmla="*/ 327825 h 123"/>
              <a:gd name="T30" fmla="*/ 163267 w 123"/>
              <a:gd name="T31" fmla="*/ 124574 h 123"/>
              <a:gd name="T32" fmla="*/ 169798 w 123"/>
              <a:gd name="T33" fmla="*/ 124574 h 123"/>
              <a:gd name="T34" fmla="*/ 375515 w 123"/>
              <a:gd name="T35" fmla="*/ 88513 h 123"/>
              <a:gd name="T36" fmla="*/ 375515 w 123"/>
              <a:gd name="T37" fmla="*/ 242591 h 123"/>
              <a:gd name="T38" fmla="*/ 329800 w 123"/>
              <a:gd name="T39" fmla="*/ 226199 h 123"/>
              <a:gd name="T40" fmla="*/ 297147 w 123"/>
              <a:gd name="T41" fmla="*/ 232756 h 123"/>
              <a:gd name="T42" fmla="*/ 244901 w 123"/>
              <a:gd name="T43" fmla="*/ 275373 h 123"/>
              <a:gd name="T44" fmla="*/ 241636 w 123"/>
              <a:gd name="T45" fmla="*/ 321269 h 123"/>
              <a:gd name="T46" fmla="*/ 313474 w 123"/>
              <a:gd name="T47" fmla="*/ 363886 h 123"/>
              <a:gd name="T48" fmla="*/ 342862 w 123"/>
              <a:gd name="T49" fmla="*/ 360608 h 123"/>
              <a:gd name="T50" fmla="*/ 395107 w 123"/>
              <a:gd name="T51" fmla="*/ 314712 h 123"/>
              <a:gd name="T52" fmla="*/ 401638 w 123"/>
              <a:gd name="T53" fmla="*/ 288486 h 123"/>
              <a:gd name="T54" fmla="*/ 401638 w 123"/>
              <a:gd name="T55" fmla="*/ 288486 h 123"/>
              <a:gd name="T56" fmla="*/ 401638 w 123"/>
              <a:gd name="T57" fmla="*/ 26226 h 123"/>
              <a:gd name="T58" fmla="*/ 391842 w 123"/>
              <a:gd name="T59" fmla="*/ 6557 h 123"/>
              <a:gd name="T60" fmla="*/ 97960 w 123"/>
              <a:gd name="T61" fmla="*/ 373721 h 123"/>
              <a:gd name="T62" fmla="*/ 29388 w 123"/>
              <a:gd name="T63" fmla="*/ 350773 h 123"/>
              <a:gd name="T64" fmla="*/ 68572 w 123"/>
              <a:gd name="T65" fmla="*/ 291764 h 123"/>
              <a:gd name="T66" fmla="*/ 137145 w 123"/>
              <a:gd name="T67" fmla="*/ 314712 h 123"/>
              <a:gd name="T68" fmla="*/ 97960 w 123"/>
              <a:gd name="T69" fmla="*/ 373721 h 123"/>
              <a:gd name="T70" fmla="*/ 375515 w 123"/>
              <a:gd name="T71" fmla="*/ 62287 h 123"/>
              <a:gd name="T72" fmla="*/ 163267 w 123"/>
              <a:gd name="T73" fmla="*/ 101626 h 123"/>
              <a:gd name="T74" fmla="*/ 163267 w 123"/>
              <a:gd name="T75" fmla="*/ 62287 h 123"/>
              <a:gd name="T76" fmla="*/ 375515 w 123"/>
              <a:gd name="T77" fmla="*/ 26226 h 123"/>
              <a:gd name="T78" fmla="*/ 375515 w 123"/>
              <a:gd name="T79" fmla="*/ 62287 h 123"/>
              <a:gd name="T80" fmla="*/ 336331 w 123"/>
              <a:gd name="T81" fmla="*/ 334382 h 123"/>
              <a:gd name="T82" fmla="*/ 264493 w 123"/>
              <a:gd name="T83" fmla="*/ 314712 h 123"/>
              <a:gd name="T84" fmla="*/ 303678 w 123"/>
              <a:gd name="T85" fmla="*/ 255704 h 123"/>
              <a:gd name="T86" fmla="*/ 375515 w 123"/>
              <a:gd name="T87" fmla="*/ 278651 h 123"/>
              <a:gd name="T88" fmla="*/ 336331 w 123"/>
              <a:gd name="T89" fmla="*/ 334382 h 123"/>
              <a:gd name="T90" fmla="*/ 336331 w 123"/>
              <a:gd name="T91" fmla="*/ 334382 h 123"/>
              <a:gd name="T92" fmla="*/ 336331 w 123"/>
              <a:gd name="T93" fmla="*/ 334382 h 12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3" h="123">
                <a:moveTo>
                  <a:pt x="120" y="2"/>
                </a:moveTo>
                <a:cubicBezTo>
                  <a:pt x="119" y="1"/>
                  <a:pt x="117" y="0"/>
                  <a:pt x="115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3" y="15"/>
                  <a:pt x="43" y="19"/>
                </a:cubicBezTo>
                <a:cubicBezTo>
                  <a:pt x="43" y="85"/>
                  <a:pt x="43" y="85"/>
                  <a:pt x="43" y="85"/>
                </a:cubicBezTo>
                <a:cubicBezTo>
                  <a:pt x="39" y="82"/>
                  <a:pt x="34" y="81"/>
                  <a:pt x="28" y="81"/>
                </a:cubicBezTo>
                <a:cubicBezTo>
                  <a:pt x="25" y="81"/>
                  <a:pt x="22" y="81"/>
                  <a:pt x="18" y="82"/>
                </a:cubicBezTo>
                <a:cubicBezTo>
                  <a:pt x="11" y="85"/>
                  <a:pt x="5" y="89"/>
                  <a:pt x="2" y="96"/>
                </a:cubicBezTo>
                <a:cubicBezTo>
                  <a:pt x="0" y="100"/>
                  <a:pt x="0" y="105"/>
                  <a:pt x="2" y="110"/>
                </a:cubicBezTo>
                <a:cubicBezTo>
                  <a:pt x="4" y="118"/>
                  <a:pt x="13" y="123"/>
                  <a:pt x="23" y="123"/>
                </a:cubicBezTo>
                <a:cubicBezTo>
                  <a:pt x="26" y="123"/>
                  <a:pt x="29" y="122"/>
                  <a:pt x="32" y="121"/>
                </a:cubicBezTo>
                <a:cubicBezTo>
                  <a:pt x="40" y="119"/>
                  <a:pt x="45" y="114"/>
                  <a:pt x="48" y="108"/>
                </a:cubicBezTo>
                <a:cubicBezTo>
                  <a:pt x="50" y="105"/>
                  <a:pt x="50" y="102"/>
                  <a:pt x="50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38"/>
                  <a:pt x="50" y="38"/>
                  <a:pt x="50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2" y="71"/>
                  <a:pt x="107" y="69"/>
                  <a:pt x="101" y="69"/>
                </a:cubicBezTo>
                <a:cubicBezTo>
                  <a:pt x="98" y="69"/>
                  <a:pt x="94" y="70"/>
                  <a:pt x="91" y="71"/>
                </a:cubicBezTo>
                <a:cubicBezTo>
                  <a:pt x="84" y="73"/>
                  <a:pt x="78" y="78"/>
                  <a:pt x="75" y="84"/>
                </a:cubicBezTo>
                <a:cubicBezTo>
                  <a:pt x="73" y="89"/>
                  <a:pt x="73" y="94"/>
                  <a:pt x="74" y="98"/>
                </a:cubicBezTo>
                <a:cubicBezTo>
                  <a:pt x="77" y="106"/>
                  <a:pt x="86" y="111"/>
                  <a:pt x="96" y="111"/>
                </a:cubicBezTo>
                <a:cubicBezTo>
                  <a:pt x="99" y="111"/>
                  <a:pt x="102" y="111"/>
                  <a:pt x="105" y="110"/>
                </a:cubicBezTo>
                <a:cubicBezTo>
                  <a:pt x="112" y="107"/>
                  <a:pt x="118" y="102"/>
                  <a:pt x="121" y="96"/>
                </a:cubicBezTo>
                <a:cubicBezTo>
                  <a:pt x="122" y="94"/>
                  <a:pt x="123" y="91"/>
                  <a:pt x="123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3" y="5"/>
                  <a:pt x="122" y="3"/>
                  <a:pt x="120" y="2"/>
                </a:cubicBezTo>
                <a:close/>
                <a:moveTo>
                  <a:pt x="30" y="114"/>
                </a:moveTo>
                <a:cubicBezTo>
                  <a:pt x="21" y="117"/>
                  <a:pt x="11" y="114"/>
                  <a:pt x="9" y="107"/>
                </a:cubicBezTo>
                <a:cubicBezTo>
                  <a:pt x="6" y="100"/>
                  <a:pt x="12" y="93"/>
                  <a:pt x="21" y="89"/>
                </a:cubicBezTo>
                <a:cubicBezTo>
                  <a:pt x="30" y="86"/>
                  <a:pt x="39" y="89"/>
                  <a:pt x="42" y="96"/>
                </a:cubicBezTo>
                <a:cubicBezTo>
                  <a:pt x="44" y="103"/>
                  <a:pt x="39" y="111"/>
                  <a:pt x="30" y="114"/>
                </a:cubicBezTo>
                <a:close/>
                <a:moveTo>
                  <a:pt x="115" y="19"/>
                </a:moveTo>
                <a:cubicBezTo>
                  <a:pt x="50" y="31"/>
                  <a:pt x="50" y="31"/>
                  <a:pt x="50" y="31"/>
                </a:cubicBezTo>
                <a:cubicBezTo>
                  <a:pt x="50" y="19"/>
                  <a:pt x="50" y="19"/>
                  <a:pt x="50" y="19"/>
                </a:cubicBezTo>
                <a:cubicBezTo>
                  <a:pt x="115" y="8"/>
                  <a:pt x="115" y="8"/>
                  <a:pt x="115" y="8"/>
                </a:cubicBezTo>
                <a:lnTo>
                  <a:pt x="115" y="19"/>
                </a:lnTo>
                <a:close/>
                <a:moveTo>
                  <a:pt x="103" y="102"/>
                </a:moveTo>
                <a:cubicBezTo>
                  <a:pt x="93" y="105"/>
                  <a:pt x="84" y="102"/>
                  <a:pt x="81" y="96"/>
                </a:cubicBezTo>
                <a:cubicBezTo>
                  <a:pt x="79" y="89"/>
                  <a:pt x="84" y="81"/>
                  <a:pt x="93" y="78"/>
                </a:cubicBezTo>
                <a:cubicBezTo>
                  <a:pt x="103" y="75"/>
                  <a:pt x="112" y="78"/>
                  <a:pt x="115" y="85"/>
                </a:cubicBezTo>
                <a:cubicBezTo>
                  <a:pt x="117" y="91"/>
                  <a:pt x="112" y="99"/>
                  <a:pt x="103" y="102"/>
                </a:cubicBezTo>
                <a:close/>
                <a:moveTo>
                  <a:pt x="103" y="102"/>
                </a:moveTo>
                <a:cubicBezTo>
                  <a:pt x="103" y="102"/>
                  <a:pt x="103" y="102"/>
                  <a:pt x="103" y="10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6" name="Group 165"/>
          <p:cNvGrpSpPr/>
          <p:nvPr/>
        </p:nvGrpSpPr>
        <p:grpSpPr>
          <a:xfrm>
            <a:off x="2537311" y="3694284"/>
            <a:ext cx="401466" cy="401466"/>
            <a:chOff x="2270125" y="3568701"/>
            <a:chExt cx="360363" cy="360363"/>
          </a:xfrm>
          <a:solidFill>
            <a:srgbClr val="FFFFFF"/>
          </a:solidFill>
        </p:grpSpPr>
        <p:sp>
          <p:nvSpPr>
            <p:cNvPr id="1126" name="Freeform 102"/>
            <p:cNvSpPr>
              <a:spLocks noEditPoints="1"/>
            </p:cNvSpPr>
            <p:nvPr/>
          </p:nvSpPr>
          <p:spPr bwMode="auto">
            <a:xfrm>
              <a:off x="2270125" y="3568701"/>
              <a:ext cx="111125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8" y="38"/>
                </a:cxn>
                <a:cxn ang="0">
                  <a:pos x="31" y="23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5" y="20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5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8" y="38"/>
                </a:cxn>
                <a:cxn ang="0">
                  <a:pos x="8" y="35"/>
                </a:cxn>
                <a:cxn ang="0">
                  <a:pos x="8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2" y="29"/>
                </a:cxn>
                <a:cxn ang="0">
                  <a:pos x="12" y="29"/>
                </a:cxn>
                <a:cxn ang="0">
                  <a:pos x="15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8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5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5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5" y="50"/>
                    <a:pt x="38" y="45"/>
                    <a:pt x="38" y="38"/>
                  </a:cubicBezTo>
                  <a:cubicBezTo>
                    <a:pt x="38" y="32"/>
                    <a:pt x="35" y="27"/>
                    <a:pt x="31" y="23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0" y="19"/>
                    <a:pt x="19" y="19"/>
                  </a:cubicBezTo>
                  <a:cubicBezTo>
                    <a:pt x="18" y="19"/>
                    <a:pt x="17" y="19"/>
                    <a:pt x="15" y="20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0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0" y="50"/>
                    <a:pt x="19" y="50"/>
                  </a:cubicBezTo>
                  <a:cubicBezTo>
                    <a:pt x="18" y="50"/>
                    <a:pt x="16" y="50"/>
                    <a:pt x="15" y="49"/>
                  </a:cubicBezTo>
                  <a:cubicBezTo>
                    <a:pt x="14" y="49"/>
                    <a:pt x="13" y="48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0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4"/>
                    <a:pt x="9" y="43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6" y="27"/>
                    <a:pt x="18" y="27"/>
                    <a:pt x="19" y="27"/>
                  </a:cubicBezTo>
                  <a:cubicBezTo>
                    <a:pt x="20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1" y="37"/>
                    <a:pt x="31" y="38"/>
                  </a:cubicBezTo>
                  <a:cubicBezTo>
                    <a:pt x="31" y="39"/>
                    <a:pt x="30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7" name="Freeform 103"/>
            <p:cNvSpPr>
              <a:spLocks noEditPoints="1"/>
            </p:cNvSpPr>
            <p:nvPr/>
          </p:nvSpPr>
          <p:spPr bwMode="auto">
            <a:xfrm>
              <a:off x="2516188" y="3568701"/>
              <a:ext cx="114300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9" y="38"/>
                </a:cxn>
                <a:cxn ang="0">
                  <a:pos x="31" y="23"/>
                </a:cxn>
                <a:cxn ang="0">
                  <a:pos x="16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6" y="20"/>
                </a:cxn>
                <a:cxn ang="0">
                  <a:pos x="16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6" y="111"/>
                </a:cxn>
                <a:cxn ang="0">
                  <a:pos x="16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9" y="45"/>
                </a:cxn>
                <a:cxn ang="0">
                  <a:pos x="29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6" y="49"/>
                </a:cxn>
                <a:cxn ang="0">
                  <a:pos x="13" y="47"/>
                </a:cxn>
                <a:cxn ang="0">
                  <a:pos x="13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8" y="38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6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9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6" y="50"/>
                    <a:pt x="39" y="45"/>
                    <a:pt x="39" y="38"/>
                  </a:cubicBezTo>
                  <a:cubicBezTo>
                    <a:pt x="39" y="32"/>
                    <a:pt x="36" y="27"/>
                    <a:pt x="31" y="23"/>
                  </a:cubicBezTo>
                  <a:close/>
                  <a:moveTo>
                    <a:pt x="16" y="11"/>
                  </a:moveTo>
                  <a:cubicBezTo>
                    <a:pt x="16" y="9"/>
                    <a:pt x="17" y="8"/>
                    <a:pt x="19" y="8"/>
                  </a:cubicBezTo>
                  <a:cubicBezTo>
                    <a:pt x="22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1" y="19"/>
                    <a:pt x="19" y="19"/>
                  </a:cubicBezTo>
                  <a:cubicBezTo>
                    <a:pt x="18" y="19"/>
                    <a:pt x="17" y="19"/>
                    <a:pt x="16" y="20"/>
                  </a:cubicBezTo>
                  <a:lnTo>
                    <a:pt x="16" y="11"/>
                  </a:lnTo>
                  <a:close/>
                  <a:moveTo>
                    <a:pt x="23" y="111"/>
                  </a:moveTo>
                  <a:cubicBezTo>
                    <a:pt x="23" y="113"/>
                    <a:pt x="22" y="115"/>
                    <a:pt x="19" y="115"/>
                  </a:cubicBezTo>
                  <a:cubicBezTo>
                    <a:pt x="17" y="115"/>
                    <a:pt x="16" y="113"/>
                    <a:pt x="16" y="11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1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1" y="50"/>
                    <a:pt x="19" y="50"/>
                  </a:cubicBezTo>
                  <a:cubicBezTo>
                    <a:pt x="18" y="50"/>
                    <a:pt x="17" y="50"/>
                    <a:pt x="16" y="49"/>
                  </a:cubicBezTo>
                  <a:cubicBezTo>
                    <a:pt x="15" y="49"/>
                    <a:pt x="14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1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5" y="28"/>
                    <a:pt x="16" y="28"/>
                  </a:cubicBezTo>
                  <a:cubicBezTo>
                    <a:pt x="17" y="27"/>
                    <a:pt x="18" y="27"/>
                    <a:pt x="19" y="27"/>
                  </a:cubicBezTo>
                  <a:cubicBezTo>
                    <a:pt x="21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6"/>
                    <a:pt x="31" y="37"/>
                    <a:pt x="31" y="38"/>
                  </a:cubicBezTo>
                  <a:cubicBezTo>
                    <a:pt x="31" y="39"/>
                    <a:pt x="31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8" name="Freeform 104"/>
            <p:cNvSpPr>
              <a:spLocks noEditPoints="1"/>
            </p:cNvSpPr>
            <p:nvPr/>
          </p:nvSpPr>
          <p:spPr bwMode="auto">
            <a:xfrm>
              <a:off x="2392363" y="3568701"/>
              <a:ext cx="111125" cy="360363"/>
            </a:xfrm>
            <a:custGeom>
              <a:avLst/>
              <a:gdLst/>
              <a:ahLst/>
              <a:cxnLst>
                <a:cxn ang="0">
                  <a:pos x="31" y="69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69"/>
                </a:cxn>
                <a:cxn ang="0">
                  <a:pos x="0" y="84"/>
                </a:cxn>
                <a:cxn ang="0">
                  <a:pos x="8" y="100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100"/>
                </a:cxn>
                <a:cxn ang="0">
                  <a:pos x="38" y="84"/>
                </a:cxn>
                <a:cxn ang="0">
                  <a:pos x="31" y="69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66"/>
                </a:cxn>
                <a:cxn ang="0">
                  <a:pos x="19" y="65"/>
                </a:cxn>
                <a:cxn ang="0">
                  <a:pos x="15" y="66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103"/>
                </a:cxn>
                <a:cxn ang="0">
                  <a:pos x="19" y="104"/>
                </a:cxn>
                <a:cxn ang="0">
                  <a:pos x="23" y="103"/>
                </a:cxn>
                <a:cxn ang="0">
                  <a:pos x="23" y="111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29" y="91"/>
                </a:cxn>
                <a:cxn ang="0">
                  <a:pos x="29" y="91"/>
                </a:cxn>
                <a:cxn ang="0">
                  <a:pos x="26" y="93"/>
                </a:cxn>
                <a:cxn ang="0">
                  <a:pos x="26" y="93"/>
                </a:cxn>
                <a:cxn ang="0">
                  <a:pos x="23" y="95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8" y="84"/>
                </a:cxn>
                <a:cxn ang="0">
                  <a:pos x="8" y="81"/>
                </a:cxn>
                <a:cxn ang="0">
                  <a:pos x="8" y="81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74"/>
                </a:cxn>
                <a:cxn ang="0">
                  <a:pos x="19" y="73"/>
                </a:cxn>
                <a:cxn ang="0">
                  <a:pos x="23" y="74"/>
                </a:cxn>
                <a:cxn ang="0">
                  <a:pos x="26" y="75"/>
                </a:cxn>
                <a:cxn ang="0">
                  <a:pos x="26" y="75"/>
                </a:cxn>
                <a:cxn ang="0">
                  <a:pos x="29" y="78"/>
                </a:cxn>
                <a:cxn ang="0">
                  <a:pos x="29" y="78"/>
                </a:cxn>
                <a:cxn ang="0">
                  <a:pos x="30" y="81"/>
                </a:cxn>
                <a:cxn ang="0">
                  <a:pos x="30" y="81"/>
                </a:cxn>
                <a:cxn ang="0">
                  <a:pos x="31" y="84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30" y="88"/>
                </a:cxn>
              </a:cxnLst>
              <a:rect l="0" t="0" r="r" b="b"/>
              <a:pathLst>
                <a:path w="38" h="123">
                  <a:moveTo>
                    <a:pt x="31" y="6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73"/>
                    <a:pt x="0" y="78"/>
                    <a:pt x="0" y="84"/>
                  </a:cubicBezTo>
                  <a:cubicBezTo>
                    <a:pt x="0" y="91"/>
                    <a:pt x="3" y="96"/>
                    <a:pt x="8" y="100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96"/>
                    <a:pt x="38" y="91"/>
                    <a:pt x="38" y="84"/>
                  </a:cubicBezTo>
                  <a:cubicBezTo>
                    <a:pt x="38" y="78"/>
                    <a:pt x="35" y="73"/>
                    <a:pt x="31" y="69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5"/>
                    <a:pt x="21" y="65"/>
                    <a:pt x="19" y="65"/>
                  </a:cubicBezTo>
                  <a:cubicBezTo>
                    <a:pt x="18" y="65"/>
                    <a:pt x="17" y="65"/>
                    <a:pt x="15" y="66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7" y="103"/>
                    <a:pt x="18" y="104"/>
                    <a:pt x="19" y="104"/>
                  </a:cubicBezTo>
                  <a:cubicBezTo>
                    <a:pt x="21" y="104"/>
                    <a:pt x="22" y="103"/>
                    <a:pt x="23" y="103"/>
                  </a:cubicBezTo>
                  <a:lnTo>
                    <a:pt x="23" y="111"/>
                  </a:ln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29" y="90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8" y="92"/>
                    <a:pt x="27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4"/>
                    <a:pt x="24" y="95"/>
                    <a:pt x="23" y="95"/>
                  </a:cubicBezTo>
                  <a:cubicBezTo>
                    <a:pt x="22" y="96"/>
                    <a:pt x="21" y="96"/>
                    <a:pt x="19" y="96"/>
                  </a:cubicBezTo>
                  <a:cubicBezTo>
                    <a:pt x="18" y="96"/>
                    <a:pt x="17" y="96"/>
                    <a:pt x="15" y="95"/>
                  </a:cubicBezTo>
                  <a:cubicBezTo>
                    <a:pt x="14" y="95"/>
                    <a:pt x="13" y="94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1" y="92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7"/>
                    <a:pt x="8" y="85"/>
                    <a:pt x="8" y="84"/>
                  </a:cubicBezTo>
                  <a:cubicBezTo>
                    <a:pt x="8" y="83"/>
                    <a:pt x="8" y="82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0"/>
                    <a:pt x="9" y="79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7"/>
                    <a:pt x="11" y="76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5"/>
                    <a:pt x="14" y="74"/>
                    <a:pt x="15" y="74"/>
                  </a:cubicBezTo>
                  <a:cubicBezTo>
                    <a:pt x="17" y="73"/>
                    <a:pt x="18" y="73"/>
                    <a:pt x="19" y="73"/>
                  </a:cubicBezTo>
                  <a:cubicBezTo>
                    <a:pt x="21" y="73"/>
                    <a:pt x="22" y="73"/>
                    <a:pt x="23" y="74"/>
                  </a:cubicBezTo>
                  <a:cubicBezTo>
                    <a:pt x="24" y="74"/>
                    <a:pt x="25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7" y="76"/>
                    <a:pt x="28" y="77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30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2"/>
                    <a:pt x="31" y="83"/>
                    <a:pt x="31" y="84"/>
                  </a:cubicBezTo>
                  <a:cubicBezTo>
                    <a:pt x="31" y="85"/>
                    <a:pt x="31" y="87"/>
                    <a:pt x="30" y="88"/>
                  </a:cubicBez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1" name="Group 170"/>
          <p:cNvGrpSpPr/>
          <p:nvPr/>
        </p:nvGrpSpPr>
        <p:grpSpPr>
          <a:xfrm>
            <a:off x="3947451" y="3694284"/>
            <a:ext cx="399697" cy="401466"/>
            <a:chOff x="4019550" y="3568701"/>
            <a:chExt cx="358775" cy="360363"/>
          </a:xfrm>
          <a:solidFill>
            <a:srgbClr val="FFFFFF"/>
          </a:solidFill>
        </p:grpSpPr>
        <p:sp>
          <p:nvSpPr>
            <p:cNvPr id="1129" name="Freeform 105"/>
            <p:cNvSpPr>
              <a:spLocks noEditPoints="1"/>
            </p:cNvSpPr>
            <p:nvPr/>
          </p:nvSpPr>
          <p:spPr bwMode="auto">
            <a:xfrm>
              <a:off x="4019550" y="3568701"/>
              <a:ext cx="358775" cy="36036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31" y="46"/>
                </a:cxn>
                <a:cxn ang="0">
                  <a:pos x="36" y="68"/>
                </a:cxn>
                <a:cxn ang="0">
                  <a:pos x="4" y="100"/>
                </a:cxn>
                <a:cxn ang="0">
                  <a:pos x="4" y="100"/>
                </a:cxn>
                <a:cxn ang="0">
                  <a:pos x="0" y="109"/>
                </a:cxn>
                <a:cxn ang="0">
                  <a:pos x="13" y="123"/>
                </a:cxn>
                <a:cxn ang="0">
                  <a:pos x="23" y="119"/>
                </a:cxn>
                <a:cxn ang="0">
                  <a:pos x="23" y="119"/>
                </a:cxn>
                <a:cxn ang="0">
                  <a:pos x="55" y="87"/>
                </a:cxn>
                <a:cxn ang="0">
                  <a:pos x="77" y="92"/>
                </a:cxn>
                <a:cxn ang="0">
                  <a:pos x="123" y="46"/>
                </a:cxn>
                <a:cxn ang="0">
                  <a:pos x="77" y="0"/>
                </a:cxn>
                <a:cxn ang="0">
                  <a:pos x="18" y="114"/>
                </a:cxn>
                <a:cxn ang="0">
                  <a:pos x="13" y="116"/>
                </a:cxn>
                <a:cxn ang="0">
                  <a:pos x="7" y="109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40" y="73"/>
                </a:cxn>
                <a:cxn ang="0">
                  <a:pos x="49" y="83"/>
                </a:cxn>
                <a:cxn ang="0">
                  <a:pos x="18" y="114"/>
                </a:cxn>
                <a:cxn ang="0">
                  <a:pos x="77" y="84"/>
                </a:cxn>
                <a:cxn ang="0">
                  <a:pos x="38" y="46"/>
                </a:cxn>
                <a:cxn ang="0">
                  <a:pos x="77" y="8"/>
                </a:cxn>
                <a:cxn ang="0">
                  <a:pos x="115" y="46"/>
                </a:cxn>
                <a:cxn ang="0">
                  <a:pos x="77" y="84"/>
                </a:cxn>
                <a:cxn ang="0">
                  <a:pos x="77" y="84"/>
                </a:cxn>
                <a:cxn ang="0">
                  <a:pos x="77" y="84"/>
                </a:cxn>
              </a:cxnLst>
              <a:rect l="0" t="0" r="r" b="b"/>
              <a:pathLst>
                <a:path w="123" h="123">
                  <a:moveTo>
                    <a:pt x="77" y="0"/>
                  </a:moveTo>
                  <a:cubicBezTo>
                    <a:pt x="51" y="0"/>
                    <a:pt x="31" y="21"/>
                    <a:pt x="31" y="46"/>
                  </a:cubicBezTo>
                  <a:cubicBezTo>
                    <a:pt x="31" y="54"/>
                    <a:pt x="33" y="61"/>
                    <a:pt x="36" y="68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2"/>
                    <a:pt x="0" y="105"/>
                    <a:pt x="0" y="109"/>
                  </a:cubicBezTo>
                  <a:cubicBezTo>
                    <a:pt x="0" y="117"/>
                    <a:pt x="6" y="123"/>
                    <a:pt x="13" y="123"/>
                  </a:cubicBezTo>
                  <a:cubicBezTo>
                    <a:pt x="17" y="123"/>
                    <a:pt x="21" y="121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2" y="90"/>
                    <a:pt x="69" y="92"/>
                    <a:pt x="77" y="92"/>
                  </a:cubicBezTo>
                  <a:cubicBezTo>
                    <a:pt x="102" y="92"/>
                    <a:pt x="123" y="71"/>
                    <a:pt x="123" y="46"/>
                  </a:cubicBezTo>
                  <a:cubicBezTo>
                    <a:pt x="123" y="21"/>
                    <a:pt x="102" y="0"/>
                    <a:pt x="77" y="0"/>
                  </a:cubicBezTo>
                  <a:close/>
                  <a:moveTo>
                    <a:pt x="18" y="114"/>
                  </a:moveTo>
                  <a:cubicBezTo>
                    <a:pt x="17" y="115"/>
                    <a:pt x="15" y="116"/>
                    <a:pt x="13" y="116"/>
                  </a:cubicBezTo>
                  <a:cubicBezTo>
                    <a:pt x="10" y="116"/>
                    <a:pt x="7" y="113"/>
                    <a:pt x="7" y="109"/>
                  </a:cubicBezTo>
                  <a:cubicBezTo>
                    <a:pt x="7" y="107"/>
                    <a:pt x="8" y="106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2" y="77"/>
                    <a:pt x="46" y="80"/>
                    <a:pt x="49" y="83"/>
                  </a:cubicBezTo>
                  <a:lnTo>
                    <a:pt x="18" y="114"/>
                  </a:lnTo>
                  <a:close/>
                  <a:moveTo>
                    <a:pt x="77" y="84"/>
                  </a:moveTo>
                  <a:cubicBezTo>
                    <a:pt x="55" y="84"/>
                    <a:pt x="38" y="67"/>
                    <a:pt x="38" y="46"/>
                  </a:cubicBezTo>
                  <a:cubicBezTo>
                    <a:pt x="38" y="25"/>
                    <a:pt x="55" y="8"/>
                    <a:pt x="77" y="8"/>
                  </a:cubicBezTo>
                  <a:cubicBezTo>
                    <a:pt x="98" y="8"/>
                    <a:pt x="115" y="25"/>
                    <a:pt x="115" y="46"/>
                  </a:cubicBezTo>
                  <a:cubicBezTo>
                    <a:pt x="115" y="67"/>
                    <a:pt x="98" y="84"/>
                    <a:pt x="77" y="84"/>
                  </a:cubicBezTo>
                  <a:close/>
                  <a:moveTo>
                    <a:pt x="77" y="84"/>
                  </a:moveTo>
                  <a:cubicBezTo>
                    <a:pt x="77" y="84"/>
                    <a:pt x="77" y="84"/>
                    <a:pt x="77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0" name="Freeform 106"/>
            <p:cNvSpPr>
              <a:spLocks noEditPoints="1"/>
            </p:cNvSpPr>
            <p:nvPr/>
          </p:nvSpPr>
          <p:spPr bwMode="auto">
            <a:xfrm>
              <a:off x="4165600" y="3624263"/>
              <a:ext cx="84138" cy="857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" y="29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29" y="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9" h="29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28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463662" y="2675587"/>
            <a:ext cx="397929" cy="401466"/>
            <a:chOff x="0" y="2706688"/>
            <a:chExt cx="357188" cy="360363"/>
          </a:xfrm>
          <a:solidFill>
            <a:srgbClr val="FFFFFF"/>
          </a:solidFill>
        </p:grpSpPr>
        <p:sp>
          <p:nvSpPr>
            <p:cNvPr id="1131" name="Freeform 107"/>
            <p:cNvSpPr>
              <a:spLocks noEditPoints="1"/>
            </p:cNvSpPr>
            <p:nvPr/>
          </p:nvSpPr>
          <p:spPr bwMode="auto">
            <a:xfrm>
              <a:off x="0" y="2706688"/>
              <a:ext cx="357188" cy="360363"/>
            </a:xfrm>
            <a:custGeom>
              <a:avLst/>
              <a:gdLst/>
              <a:ahLst/>
              <a:cxnLst>
                <a:cxn ang="0">
                  <a:pos x="112" y="12"/>
                </a:cxn>
                <a:cxn ang="0">
                  <a:pos x="96" y="12"/>
                </a:cxn>
                <a:cxn ang="0">
                  <a:pos x="96" y="4"/>
                </a:cxn>
                <a:cxn ang="0">
                  <a:pos x="92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65" y="12"/>
                </a:cxn>
                <a:cxn ang="0">
                  <a:pos x="65" y="4"/>
                </a:cxn>
                <a:cxn ang="0">
                  <a:pos x="61" y="0"/>
                </a:cxn>
                <a:cxn ang="0">
                  <a:pos x="57" y="4"/>
                </a:cxn>
                <a:cxn ang="0">
                  <a:pos x="57" y="12"/>
                </a:cxn>
                <a:cxn ang="0">
                  <a:pos x="34" y="12"/>
                </a:cxn>
                <a:cxn ang="0">
                  <a:pos x="34" y="4"/>
                </a:cxn>
                <a:cxn ang="0">
                  <a:pos x="30" y="0"/>
                </a:cxn>
                <a:cxn ang="0">
                  <a:pos x="27" y="4"/>
                </a:cxn>
                <a:cxn ang="0">
                  <a:pos x="27" y="12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3"/>
                </a:cxn>
                <a:cxn ang="0">
                  <a:pos x="10" y="123"/>
                </a:cxn>
                <a:cxn ang="0">
                  <a:pos x="112" y="123"/>
                </a:cxn>
                <a:cxn ang="0">
                  <a:pos x="122" y="113"/>
                </a:cxn>
                <a:cxn ang="0">
                  <a:pos x="122" y="22"/>
                </a:cxn>
                <a:cxn ang="0">
                  <a:pos x="112" y="12"/>
                </a:cxn>
                <a:cxn ang="0">
                  <a:pos x="115" y="113"/>
                </a:cxn>
                <a:cxn ang="0">
                  <a:pos x="112" y="115"/>
                </a:cxn>
                <a:cxn ang="0">
                  <a:pos x="10" y="115"/>
                </a:cxn>
                <a:cxn ang="0">
                  <a:pos x="7" y="113"/>
                </a:cxn>
                <a:cxn ang="0">
                  <a:pos x="7" y="22"/>
                </a:cxn>
                <a:cxn ang="0">
                  <a:pos x="10" y="19"/>
                </a:cxn>
                <a:cxn ang="0">
                  <a:pos x="27" y="19"/>
                </a:cxn>
                <a:cxn ang="0">
                  <a:pos x="27" y="27"/>
                </a:cxn>
                <a:cxn ang="0">
                  <a:pos x="30" y="31"/>
                </a:cxn>
                <a:cxn ang="0">
                  <a:pos x="34" y="27"/>
                </a:cxn>
                <a:cxn ang="0">
                  <a:pos x="34" y="19"/>
                </a:cxn>
                <a:cxn ang="0">
                  <a:pos x="57" y="19"/>
                </a:cxn>
                <a:cxn ang="0">
                  <a:pos x="57" y="27"/>
                </a:cxn>
                <a:cxn ang="0">
                  <a:pos x="61" y="31"/>
                </a:cxn>
                <a:cxn ang="0">
                  <a:pos x="65" y="27"/>
                </a:cxn>
                <a:cxn ang="0">
                  <a:pos x="65" y="19"/>
                </a:cxn>
                <a:cxn ang="0">
                  <a:pos x="88" y="19"/>
                </a:cxn>
                <a:cxn ang="0">
                  <a:pos x="88" y="27"/>
                </a:cxn>
                <a:cxn ang="0">
                  <a:pos x="92" y="31"/>
                </a:cxn>
                <a:cxn ang="0">
                  <a:pos x="96" y="27"/>
                </a:cxn>
                <a:cxn ang="0">
                  <a:pos x="96" y="19"/>
                </a:cxn>
                <a:cxn ang="0">
                  <a:pos x="112" y="19"/>
                </a:cxn>
                <a:cxn ang="0">
                  <a:pos x="115" y="22"/>
                </a:cxn>
                <a:cxn ang="0">
                  <a:pos x="115" y="113"/>
                </a:cxn>
                <a:cxn ang="0">
                  <a:pos x="115" y="113"/>
                </a:cxn>
                <a:cxn ang="0">
                  <a:pos x="115" y="113"/>
                </a:cxn>
              </a:cxnLst>
              <a:rect l="0" t="0" r="r" b="b"/>
              <a:pathLst>
                <a:path w="122" h="123">
                  <a:moveTo>
                    <a:pt x="112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90" y="0"/>
                    <a:pt x="88" y="2"/>
                    <a:pt x="88" y="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2"/>
                    <a:pt x="63" y="0"/>
                    <a:pt x="61" y="0"/>
                  </a:cubicBezTo>
                  <a:cubicBezTo>
                    <a:pt x="59" y="0"/>
                    <a:pt x="57" y="2"/>
                    <a:pt x="57" y="4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2"/>
                    <a:pt x="32" y="0"/>
                    <a:pt x="30" y="0"/>
                  </a:cubicBezTo>
                  <a:cubicBezTo>
                    <a:pt x="28" y="0"/>
                    <a:pt x="27" y="2"/>
                    <a:pt x="27" y="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4" y="12"/>
                    <a:pt x="0" y="16"/>
                    <a:pt x="0" y="2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8"/>
                    <a:pt x="4" y="123"/>
                    <a:pt x="10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8" y="123"/>
                    <a:pt x="122" y="118"/>
                    <a:pt x="122" y="113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16"/>
                    <a:pt x="118" y="12"/>
                    <a:pt x="112" y="12"/>
                  </a:cubicBezTo>
                  <a:close/>
                  <a:moveTo>
                    <a:pt x="115" y="113"/>
                  </a:moveTo>
                  <a:cubicBezTo>
                    <a:pt x="115" y="114"/>
                    <a:pt x="114" y="115"/>
                    <a:pt x="112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5"/>
                    <a:pt x="7" y="114"/>
                    <a:pt x="7" y="11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9" y="19"/>
                    <a:pt x="10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8" y="31"/>
                    <a:pt x="30" y="31"/>
                  </a:cubicBezTo>
                  <a:cubicBezTo>
                    <a:pt x="32" y="31"/>
                    <a:pt x="34" y="29"/>
                    <a:pt x="34" y="2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9"/>
                    <a:pt x="59" y="31"/>
                    <a:pt x="61" y="31"/>
                  </a:cubicBezTo>
                  <a:cubicBezTo>
                    <a:pt x="63" y="31"/>
                    <a:pt x="65" y="29"/>
                    <a:pt x="65" y="27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9"/>
                    <a:pt x="90" y="31"/>
                    <a:pt x="92" y="31"/>
                  </a:cubicBezTo>
                  <a:cubicBezTo>
                    <a:pt x="94" y="31"/>
                    <a:pt x="96" y="29"/>
                    <a:pt x="96" y="27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9"/>
                    <a:pt x="115" y="20"/>
                    <a:pt x="115" y="22"/>
                  </a:cubicBezTo>
                  <a:lnTo>
                    <a:pt x="115" y="113"/>
                  </a:lnTo>
                  <a:close/>
                  <a:moveTo>
                    <a:pt x="115" y="113"/>
                  </a:moveTo>
                  <a:cubicBezTo>
                    <a:pt x="115" y="113"/>
                    <a:pt x="115" y="113"/>
                    <a:pt x="115" y="11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2" name="Rectangle 108"/>
            <p:cNvSpPr>
              <a:spLocks noChangeArrowheads="1"/>
            </p:cNvSpPr>
            <p:nvPr/>
          </p:nvSpPr>
          <p:spPr bwMode="auto">
            <a:xfrm>
              <a:off x="79375" y="2841626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3" name="Rectangle 109"/>
            <p:cNvSpPr>
              <a:spLocks noChangeArrowheads="1"/>
            </p:cNvSpPr>
            <p:nvPr/>
          </p:nvSpPr>
          <p:spPr bwMode="auto">
            <a:xfrm>
              <a:off x="79375" y="2897188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4" name="Rectangle 110"/>
            <p:cNvSpPr>
              <a:spLocks noChangeArrowheads="1"/>
            </p:cNvSpPr>
            <p:nvPr/>
          </p:nvSpPr>
          <p:spPr bwMode="auto">
            <a:xfrm>
              <a:off x="79375" y="2955926"/>
              <a:ext cx="42863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5" name="Rectangle 111"/>
            <p:cNvSpPr>
              <a:spLocks noChangeArrowheads="1"/>
            </p:cNvSpPr>
            <p:nvPr/>
          </p:nvSpPr>
          <p:spPr bwMode="auto">
            <a:xfrm>
              <a:off x="155575" y="2955926"/>
              <a:ext cx="4603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6" name="Rectangle 112"/>
            <p:cNvSpPr>
              <a:spLocks noChangeArrowheads="1"/>
            </p:cNvSpPr>
            <p:nvPr/>
          </p:nvSpPr>
          <p:spPr bwMode="auto">
            <a:xfrm>
              <a:off x="155575" y="2897188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7" name="Rectangle 113"/>
            <p:cNvSpPr>
              <a:spLocks noChangeArrowheads="1"/>
            </p:cNvSpPr>
            <p:nvPr/>
          </p:nvSpPr>
          <p:spPr bwMode="auto">
            <a:xfrm>
              <a:off x="155575" y="2841626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8" name="Rectangle 114"/>
            <p:cNvSpPr>
              <a:spLocks noChangeArrowheads="1"/>
            </p:cNvSpPr>
            <p:nvPr/>
          </p:nvSpPr>
          <p:spPr bwMode="auto">
            <a:xfrm>
              <a:off x="233363" y="2955926"/>
              <a:ext cx="47625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9" name="Rectangle 115"/>
            <p:cNvSpPr>
              <a:spLocks noChangeArrowheads="1"/>
            </p:cNvSpPr>
            <p:nvPr/>
          </p:nvSpPr>
          <p:spPr bwMode="auto">
            <a:xfrm>
              <a:off x="233363" y="2897188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0" name="Rectangle 116"/>
            <p:cNvSpPr>
              <a:spLocks noChangeArrowheads="1"/>
            </p:cNvSpPr>
            <p:nvPr/>
          </p:nvSpPr>
          <p:spPr bwMode="auto">
            <a:xfrm>
              <a:off x="233363" y="2841626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0" name="Group 159"/>
          <p:cNvGrpSpPr/>
          <p:nvPr/>
        </p:nvGrpSpPr>
        <p:grpSpPr>
          <a:xfrm>
            <a:off x="1199387" y="2672050"/>
            <a:ext cx="405003" cy="401466"/>
            <a:chOff x="704850" y="2703513"/>
            <a:chExt cx="363538" cy="360363"/>
          </a:xfrm>
          <a:solidFill>
            <a:srgbClr val="FFFFFF"/>
          </a:solidFill>
        </p:grpSpPr>
        <p:sp>
          <p:nvSpPr>
            <p:cNvPr id="1141" name="Freeform 117"/>
            <p:cNvSpPr>
              <a:spLocks noEditPoints="1"/>
            </p:cNvSpPr>
            <p:nvPr/>
          </p:nvSpPr>
          <p:spPr bwMode="auto">
            <a:xfrm>
              <a:off x="903288" y="2751138"/>
              <a:ext cx="117475" cy="117475"/>
            </a:xfrm>
            <a:custGeom>
              <a:avLst/>
              <a:gdLst/>
              <a:ahLst/>
              <a:cxnLst>
                <a:cxn ang="0">
                  <a:pos x="36" y="38"/>
                </a:cxn>
                <a:cxn ang="0">
                  <a:pos x="36" y="38"/>
                </a:cxn>
                <a:cxn ang="0">
                  <a:pos x="38" y="40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8"/>
                </a:cxn>
              </a:cxnLst>
              <a:rect l="0" t="0" r="r" b="b"/>
              <a:pathLst>
                <a:path w="40" h="40"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7" y="40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17"/>
                    <a:pt x="2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1" y="3"/>
                    <a:pt x="36" y="19"/>
                    <a:pt x="36" y="38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2" name="Freeform 118"/>
            <p:cNvSpPr>
              <a:spLocks noEditPoints="1"/>
            </p:cNvSpPr>
            <p:nvPr/>
          </p:nvSpPr>
          <p:spPr bwMode="auto">
            <a:xfrm>
              <a:off x="704850" y="2703513"/>
              <a:ext cx="363538" cy="36036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28" y="0"/>
                </a:cxn>
                <a:cxn ang="0">
                  <a:pos x="23" y="1"/>
                </a:cxn>
                <a:cxn ang="0">
                  <a:pos x="16" y="12"/>
                </a:cxn>
                <a:cxn ang="0">
                  <a:pos x="16" y="64"/>
                </a:cxn>
                <a:cxn ang="0">
                  <a:pos x="4" y="76"/>
                </a:cxn>
                <a:cxn ang="0">
                  <a:pos x="4" y="93"/>
                </a:cxn>
                <a:cxn ang="0">
                  <a:pos x="31" y="120"/>
                </a:cxn>
                <a:cxn ang="0">
                  <a:pos x="39" y="123"/>
                </a:cxn>
                <a:cxn ang="0">
                  <a:pos x="47" y="120"/>
                </a:cxn>
                <a:cxn ang="0">
                  <a:pos x="59" y="108"/>
                </a:cxn>
                <a:cxn ang="0">
                  <a:pos x="112" y="108"/>
                </a:cxn>
                <a:cxn ang="0">
                  <a:pos x="123" y="100"/>
                </a:cxn>
                <a:cxn ang="0">
                  <a:pos x="120" y="88"/>
                </a:cxn>
                <a:cxn ang="0">
                  <a:pos x="36" y="4"/>
                </a:cxn>
                <a:cxn ang="0">
                  <a:pos x="54" y="102"/>
                </a:cxn>
                <a:cxn ang="0">
                  <a:pos x="42" y="114"/>
                </a:cxn>
                <a:cxn ang="0">
                  <a:pos x="39" y="115"/>
                </a:cxn>
                <a:cxn ang="0">
                  <a:pos x="36" y="114"/>
                </a:cxn>
                <a:cxn ang="0">
                  <a:pos x="10" y="87"/>
                </a:cxn>
                <a:cxn ang="0">
                  <a:pos x="8" y="85"/>
                </a:cxn>
                <a:cxn ang="0">
                  <a:pos x="10" y="82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54" y="102"/>
                </a:cxn>
                <a:cxn ang="0">
                  <a:pos x="54" y="102"/>
                </a:cxn>
                <a:cxn ang="0">
                  <a:pos x="59" y="100"/>
                </a:cxn>
                <a:cxn ang="0">
                  <a:pos x="57" y="100"/>
                </a:cxn>
                <a:cxn ang="0">
                  <a:pos x="23" y="66"/>
                </a:cxn>
                <a:cxn ang="0">
                  <a:pos x="24" y="64"/>
                </a:cxn>
                <a:cxn ang="0">
                  <a:pos x="24" y="18"/>
                </a:cxn>
                <a:cxn ang="0">
                  <a:pos x="105" y="100"/>
                </a:cxn>
                <a:cxn ang="0">
                  <a:pos x="59" y="100"/>
                </a:cxn>
                <a:cxn ang="0">
                  <a:pos x="116" y="98"/>
                </a:cxn>
                <a:cxn ang="0">
                  <a:pos x="112" y="100"/>
                </a:cxn>
                <a:cxn ang="0">
                  <a:pos x="111" y="100"/>
                </a:cxn>
                <a:cxn ang="0">
                  <a:pos x="24" y="13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8" y="8"/>
                </a:cxn>
                <a:cxn ang="0">
                  <a:pos x="30" y="9"/>
                </a:cxn>
                <a:cxn ang="0">
                  <a:pos x="115" y="93"/>
                </a:cxn>
                <a:cxn ang="0">
                  <a:pos x="116" y="98"/>
                </a:cxn>
                <a:cxn ang="0">
                  <a:pos x="116" y="98"/>
                </a:cxn>
                <a:cxn ang="0">
                  <a:pos x="116" y="98"/>
                </a:cxn>
              </a:cxnLst>
              <a:rect l="0" t="0" r="r" b="b"/>
              <a:pathLst>
                <a:path w="124" h="123">
                  <a:moveTo>
                    <a:pt x="36" y="4"/>
                  </a:moveTo>
                  <a:cubicBezTo>
                    <a:pt x="34" y="1"/>
                    <a:pt x="31" y="0"/>
                    <a:pt x="28" y="0"/>
                  </a:cubicBezTo>
                  <a:cubicBezTo>
                    <a:pt x="26" y="0"/>
                    <a:pt x="25" y="0"/>
                    <a:pt x="23" y="1"/>
                  </a:cubicBezTo>
                  <a:cubicBezTo>
                    <a:pt x="19" y="3"/>
                    <a:pt x="16" y="7"/>
                    <a:pt x="16" y="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0" y="81"/>
                    <a:pt x="0" y="88"/>
                    <a:pt x="4" y="93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3" y="122"/>
                    <a:pt x="36" y="123"/>
                    <a:pt x="39" y="123"/>
                  </a:cubicBezTo>
                  <a:cubicBezTo>
                    <a:pt x="42" y="123"/>
                    <a:pt x="45" y="122"/>
                    <a:pt x="47" y="120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7" y="108"/>
                    <a:pt x="121" y="105"/>
                    <a:pt x="123" y="100"/>
                  </a:cubicBezTo>
                  <a:cubicBezTo>
                    <a:pt x="124" y="96"/>
                    <a:pt x="123" y="91"/>
                    <a:pt x="120" y="88"/>
                  </a:cubicBezTo>
                  <a:lnTo>
                    <a:pt x="36" y="4"/>
                  </a:lnTo>
                  <a:close/>
                  <a:moveTo>
                    <a:pt x="54" y="102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1" y="115"/>
                    <a:pt x="40" y="115"/>
                    <a:pt x="39" y="115"/>
                  </a:cubicBezTo>
                  <a:cubicBezTo>
                    <a:pt x="39" y="115"/>
                    <a:pt x="37" y="115"/>
                    <a:pt x="36" y="11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6"/>
                    <a:pt x="8" y="85"/>
                    <a:pt x="8" y="85"/>
                  </a:cubicBezTo>
                  <a:cubicBezTo>
                    <a:pt x="8" y="84"/>
                    <a:pt x="9" y="83"/>
                    <a:pt x="10" y="82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102"/>
                    <a:pt x="54" y="102"/>
                    <a:pt x="54" y="102"/>
                  </a:cubicBezTo>
                  <a:close/>
                  <a:moveTo>
                    <a:pt x="59" y="100"/>
                  </a:moveTo>
                  <a:cubicBezTo>
                    <a:pt x="59" y="100"/>
                    <a:pt x="58" y="100"/>
                    <a:pt x="57" y="100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6"/>
                    <a:pt x="24" y="65"/>
                    <a:pt x="24" y="6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05" y="100"/>
                    <a:pt x="105" y="100"/>
                    <a:pt x="105" y="100"/>
                  </a:cubicBezTo>
                  <a:lnTo>
                    <a:pt x="59" y="100"/>
                  </a:lnTo>
                  <a:close/>
                  <a:moveTo>
                    <a:pt x="116" y="98"/>
                  </a:moveTo>
                  <a:cubicBezTo>
                    <a:pt x="115" y="99"/>
                    <a:pt x="114" y="100"/>
                    <a:pt x="112" y="100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4"/>
                    <a:pt x="116" y="96"/>
                    <a:pt x="116" y="98"/>
                  </a:cubicBezTo>
                  <a:close/>
                  <a:moveTo>
                    <a:pt x="116" y="98"/>
                  </a:moveTo>
                  <a:cubicBezTo>
                    <a:pt x="116" y="98"/>
                    <a:pt x="116" y="98"/>
                    <a:pt x="116" y="9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3" name="Freeform 119"/>
            <p:cNvSpPr>
              <a:spLocks noEditPoints="1"/>
            </p:cNvSpPr>
            <p:nvPr/>
          </p:nvSpPr>
          <p:spPr bwMode="auto">
            <a:xfrm>
              <a:off x="898525" y="2703513"/>
              <a:ext cx="166688" cy="169863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50" y="54"/>
                </a:cxn>
                <a:cxn ang="0">
                  <a:pos x="54" y="58"/>
                </a:cxn>
                <a:cxn ang="0">
                  <a:pos x="57" y="54"/>
                </a:cxn>
                <a:cxn ang="0">
                  <a:pos x="57" y="5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57" h="58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9" y="8"/>
                    <a:pt x="50" y="29"/>
                    <a:pt x="50" y="54"/>
                  </a:cubicBezTo>
                  <a:cubicBezTo>
                    <a:pt x="50" y="56"/>
                    <a:pt x="52" y="58"/>
                    <a:pt x="54" y="58"/>
                  </a:cubicBezTo>
                  <a:cubicBezTo>
                    <a:pt x="56" y="58"/>
                    <a:pt x="57" y="56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24"/>
                    <a:pt x="3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2" name="Group 161"/>
          <p:cNvGrpSpPr/>
          <p:nvPr/>
        </p:nvGrpSpPr>
        <p:grpSpPr>
          <a:xfrm>
            <a:off x="1942187" y="2728644"/>
            <a:ext cx="401466" cy="300657"/>
            <a:chOff x="1544638" y="2754313"/>
            <a:chExt cx="360363" cy="269875"/>
          </a:xfrm>
          <a:solidFill>
            <a:srgbClr val="FFFFFF"/>
          </a:solidFill>
        </p:grpSpPr>
        <p:sp>
          <p:nvSpPr>
            <p:cNvPr id="1144" name="Freeform 120"/>
            <p:cNvSpPr>
              <a:spLocks noEditPoints="1"/>
            </p:cNvSpPr>
            <p:nvPr/>
          </p:nvSpPr>
          <p:spPr bwMode="auto">
            <a:xfrm>
              <a:off x="1544638" y="2754313"/>
              <a:ext cx="360363" cy="269875"/>
            </a:xfrm>
            <a:custGeom>
              <a:avLst/>
              <a:gdLst/>
              <a:ahLst/>
              <a:cxnLst>
                <a:cxn ang="0">
                  <a:pos x="120" y="37"/>
                </a:cxn>
                <a:cxn ang="0">
                  <a:pos x="101" y="7"/>
                </a:cxn>
                <a:cxn ang="0">
                  <a:pos x="88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76"/>
                </a:cxn>
                <a:cxn ang="0">
                  <a:pos x="15" y="92"/>
                </a:cxn>
                <a:cxn ang="0">
                  <a:pos x="88" y="92"/>
                </a:cxn>
                <a:cxn ang="0">
                  <a:pos x="101" y="84"/>
                </a:cxn>
                <a:cxn ang="0">
                  <a:pos x="120" y="54"/>
                </a:cxn>
                <a:cxn ang="0">
                  <a:pos x="120" y="37"/>
                </a:cxn>
                <a:cxn ang="0">
                  <a:pos x="113" y="50"/>
                </a:cxn>
                <a:cxn ang="0">
                  <a:pos x="94" y="80"/>
                </a:cxn>
                <a:cxn ang="0">
                  <a:pos x="88" y="84"/>
                </a:cxn>
                <a:cxn ang="0">
                  <a:pos x="15" y="84"/>
                </a:cxn>
                <a:cxn ang="0">
                  <a:pos x="7" y="76"/>
                </a:cxn>
                <a:cxn ang="0">
                  <a:pos x="7" y="15"/>
                </a:cxn>
                <a:cxn ang="0">
                  <a:pos x="15" y="7"/>
                </a:cxn>
                <a:cxn ang="0">
                  <a:pos x="88" y="7"/>
                </a:cxn>
                <a:cxn ang="0">
                  <a:pos x="94" y="11"/>
                </a:cxn>
                <a:cxn ang="0">
                  <a:pos x="113" y="41"/>
                </a:cxn>
                <a:cxn ang="0">
                  <a:pos x="113" y="50"/>
                </a:cxn>
                <a:cxn ang="0">
                  <a:pos x="113" y="50"/>
                </a:cxn>
                <a:cxn ang="0">
                  <a:pos x="113" y="50"/>
                </a:cxn>
              </a:cxnLst>
              <a:rect l="0" t="0" r="r" b="b"/>
              <a:pathLst>
                <a:path w="123" h="92">
                  <a:moveTo>
                    <a:pt x="120" y="37"/>
                  </a:moveTo>
                  <a:cubicBezTo>
                    <a:pt x="101" y="7"/>
                    <a:pt x="101" y="7"/>
                    <a:pt x="101" y="7"/>
                  </a:cubicBezTo>
                  <a:cubicBezTo>
                    <a:pt x="98" y="2"/>
                    <a:pt x="93" y="0"/>
                    <a:pt x="8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5"/>
                    <a:pt x="6" y="92"/>
                    <a:pt x="15" y="9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3" y="92"/>
                    <a:pt x="98" y="89"/>
                    <a:pt x="101" y="8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49"/>
                    <a:pt x="123" y="42"/>
                    <a:pt x="120" y="37"/>
                  </a:cubicBezTo>
                  <a:close/>
                  <a:moveTo>
                    <a:pt x="113" y="50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3" y="83"/>
                    <a:pt x="90" y="84"/>
                    <a:pt x="88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1" y="84"/>
                    <a:pt x="7" y="80"/>
                    <a:pt x="7" y="7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7"/>
                    <a:pt x="15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0" y="7"/>
                    <a:pt x="93" y="9"/>
                    <a:pt x="94" y="1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5" y="44"/>
                    <a:pt x="115" y="47"/>
                    <a:pt x="113" y="50"/>
                  </a:cubicBezTo>
                  <a:close/>
                  <a:moveTo>
                    <a:pt x="113" y="50"/>
                  </a:moveTo>
                  <a:cubicBezTo>
                    <a:pt x="113" y="50"/>
                    <a:pt x="113" y="50"/>
                    <a:pt x="113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5" name="Freeform 121"/>
            <p:cNvSpPr>
              <a:spLocks noEditPoints="1"/>
            </p:cNvSpPr>
            <p:nvPr/>
          </p:nvSpPr>
          <p:spPr bwMode="auto">
            <a:xfrm>
              <a:off x="1766888" y="2852738"/>
              <a:ext cx="66675" cy="682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2"/>
                </a:cxn>
                <a:cxn ang="0">
                  <a:pos x="12" y="23"/>
                </a:cxn>
                <a:cxn ang="0">
                  <a:pos x="23" y="12"/>
                </a:cxn>
                <a:cxn ang="0">
                  <a:pos x="12" y="0"/>
                </a:cxn>
                <a:cxn ang="0">
                  <a:pos x="12" y="19"/>
                </a:cxn>
                <a:cxn ang="0">
                  <a:pos x="4" y="12"/>
                </a:cxn>
                <a:cxn ang="0">
                  <a:pos x="12" y="4"/>
                </a:cxn>
                <a:cxn ang="0">
                  <a:pos x="19" y="12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2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lose/>
                  <a:moveTo>
                    <a:pt x="12" y="19"/>
                  </a:moveTo>
                  <a:cubicBezTo>
                    <a:pt x="8" y="19"/>
                    <a:pt x="4" y="16"/>
                    <a:pt x="4" y="12"/>
                  </a:cubicBezTo>
                  <a:cubicBezTo>
                    <a:pt x="4" y="7"/>
                    <a:pt x="8" y="4"/>
                    <a:pt x="12" y="4"/>
                  </a:cubicBezTo>
                  <a:cubicBezTo>
                    <a:pt x="16" y="4"/>
                    <a:pt x="19" y="7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lose/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2681449" y="2682662"/>
            <a:ext cx="413846" cy="389086"/>
            <a:chOff x="2266950" y="2713038"/>
            <a:chExt cx="371475" cy="349250"/>
          </a:xfrm>
          <a:solidFill>
            <a:srgbClr val="FFFFFF"/>
          </a:solidFill>
        </p:grpSpPr>
        <p:sp>
          <p:nvSpPr>
            <p:cNvPr id="1146" name="Freeform 122"/>
            <p:cNvSpPr>
              <a:spLocks noEditPoints="1"/>
            </p:cNvSpPr>
            <p:nvPr/>
          </p:nvSpPr>
          <p:spPr bwMode="auto">
            <a:xfrm>
              <a:off x="2447925" y="2903538"/>
              <a:ext cx="44450" cy="44450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7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7" name="Freeform 123"/>
            <p:cNvSpPr>
              <a:spLocks noEditPoints="1"/>
            </p:cNvSpPr>
            <p:nvPr/>
          </p:nvSpPr>
          <p:spPr bwMode="auto">
            <a:xfrm>
              <a:off x="2266950" y="2713038"/>
              <a:ext cx="371475" cy="349250"/>
            </a:xfrm>
            <a:custGeom>
              <a:avLst/>
              <a:gdLst/>
              <a:ahLst/>
              <a:cxnLst>
                <a:cxn ang="0">
                  <a:pos x="111" y="46"/>
                </a:cxn>
                <a:cxn ang="0">
                  <a:pos x="100" y="0"/>
                </a:cxn>
                <a:cxn ang="0">
                  <a:pos x="0" y="21"/>
                </a:cxn>
                <a:cxn ang="0">
                  <a:pos x="21" y="119"/>
                </a:cxn>
                <a:cxn ang="0">
                  <a:pos x="111" y="97"/>
                </a:cxn>
                <a:cxn ang="0">
                  <a:pos x="111" y="46"/>
                </a:cxn>
                <a:cxn ang="0">
                  <a:pos x="100" y="7"/>
                </a:cxn>
                <a:cxn ang="0">
                  <a:pos x="104" y="35"/>
                </a:cxn>
                <a:cxn ang="0">
                  <a:pos x="100" y="15"/>
                </a:cxn>
                <a:cxn ang="0">
                  <a:pos x="16" y="11"/>
                </a:cxn>
                <a:cxn ang="0">
                  <a:pos x="12" y="30"/>
                </a:cxn>
                <a:cxn ang="0">
                  <a:pos x="21" y="7"/>
                </a:cxn>
                <a:cxn ang="0">
                  <a:pos x="16" y="19"/>
                </a:cxn>
                <a:cxn ang="0">
                  <a:pos x="96" y="15"/>
                </a:cxn>
                <a:cxn ang="0">
                  <a:pos x="96" y="23"/>
                </a:cxn>
                <a:cxn ang="0">
                  <a:pos x="16" y="26"/>
                </a:cxn>
                <a:cxn ang="0">
                  <a:pos x="96" y="23"/>
                </a:cxn>
                <a:cxn ang="0">
                  <a:pos x="96" y="34"/>
                </a:cxn>
                <a:cxn ang="0">
                  <a:pos x="16" y="33"/>
                </a:cxn>
                <a:cxn ang="0">
                  <a:pos x="96" y="30"/>
                </a:cxn>
                <a:cxn ang="0">
                  <a:pos x="90" y="111"/>
                </a:cxn>
                <a:cxn ang="0">
                  <a:pos x="8" y="97"/>
                </a:cxn>
                <a:cxn ang="0">
                  <a:pos x="21" y="42"/>
                </a:cxn>
                <a:cxn ang="0">
                  <a:pos x="104" y="46"/>
                </a:cxn>
                <a:cxn ang="0">
                  <a:pos x="69" y="53"/>
                </a:cxn>
                <a:cxn ang="0">
                  <a:pos x="69" y="92"/>
                </a:cxn>
                <a:cxn ang="0">
                  <a:pos x="104" y="97"/>
                </a:cxn>
                <a:cxn ang="0">
                  <a:pos x="69" y="84"/>
                </a:cxn>
                <a:cxn ang="0">
                  <a:pos x="69" y="61"/>
                </a:cxn>
                <a:cxn ang="0">
                  <a:pos x="110" y="58"/>
                </a:cxn>
                <a:cxn ang="0">
                  <a:pos x="111" y="56"/>
                </a:cxn>
                <a:cxn ang="0">
                  <a:pos x="109" y="84"/>
                </a:cxn>
                <a:cxn ang="0">
                  <a:pos x="109" y="84"/>
                </a:cxn>
              </a:cxnLst>
              <a:rect l="0" t="0" r="r" b="b"/>
              <a:pathLst>
                <a:path w="127" h="119">
                  <a:moveTo>
                    <a:pt x="111" y="46"/>
                  </a:moveTo>
                  <a:cubicBezTo>
                    <a:pt x="111" y="46"/>
                    <a:pt x="111" y="46"/>
                    <a:pt x="111" y="46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5"/>
                    <a:pt x="106" y="0"/>
                    <a:pt x="10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9"/>
                    <a:pt x="10" y="119"/>
                    <a:pt x="21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102" y="119"/>
                    <a:pt x="111" y="109"/>
                    <a:pt x="111" y="97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27" y="80"/>
                    <a:pt x="127" y="57"/>
                    <a:pt x="111" y="46"/>
                  </a:cubicBezTo>
                  <a:close/>
                  <a:moveTo>
                    <a:pt x="21" y="7"/>
                  </a:move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104" y="9"/>
                    <a:pt x="104" y="11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3" y="34"/>
                    <a:pt x="101" y="34"/>
                    <a:pt x="100" y="34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3"/>
                    <a:pt x="98" y="11"/>
                    <a:pt x="9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11"/>
                    <a:pt x="12" y="13"/>
                    <a:pt x="12" y="15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9" y="28"/>
                    <a:pt x="8" y="24"/>
                    <a:pt x="8" y="21"/>
                  </a:cubicBezTo>
                  <a:cubicBezTo>
                    <a:pt x="8" y="13"/>
                    <a:pt x="14" y="7"/>
                    <a:pt x="21" y="7"/>
                  </a:cubicBezTo>
                  <a:close/>
                  <a:moveTo>
                    <a:pt x="9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96" y="15"/>
                    <a:pt x="96" y="15"/>
                    <a:pt x="96" y="15"/>
                  </a:cubicBezTo>
                  <a:lnTo>
                    <a:pt x="96" y="19"/>
                  </a:lnTo>
                  <a:close/>
                  <a:moveTo>
                    <a:pt x="96" y="23"/>
                  </a:moveTo>
                  <a:cubicBezTo>
                    <a:pt x="96" y="26"/>
                    <a:pt x="96" y="26"/>
                    <a:pt x="9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96" y="23"/>
                  </a:lnTo>
                  <a:close/>
                  <a:moveTo>
                    <a:pt x="96" y="30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9" y="34"/>
                    <a:pt x="17" y="34"/>
                    <a:pt x="16" y="33"/>
                  </a:cubicBezTo>
                  <a:cubicBezTo>
                    <a:pt x="16" y="30"/>
                    <a:pt x="16" y="30"/>
                    <a:pt x="16" y="30"/>
                  </a:cubicBezTo>
                  <a:lnTo>
                    <a:pt x="96" y="30"/>
                  </a:lnTo>
                  <a:close/>
                  <a:moveTo>
                    <a:pt x="104" y="97"/>
                  </a:moveTo>
                  <a:cubicBezTo>
                    <a:pt x="104" y="105"/>
                    <a:pt x="98" y="111"/>
                    <a:pt x="90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4" y="111"/>
                    <a:pt x="8" y="105"/>
                    <a:pt x="8" y="9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1" y="40"/>
                    <a:pt x="16" y="42"/>
                    <a:pt x="21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2" y="42"/>
                    <a:pt x="104" y="44"/>
                    <a:pt x="104" y="46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59" y="53"/>
                    <a:pt x="50" y="62"/>
                    <a:pt x="50" y="72"/>
                  </a:cubicBezTo>
                  <a:cubicBezTo>
                    <a:pt x="50" y="83"/>
                    <a:pt x="59" y="92"/>
                    <a:pt x="69" y="92"/>
                  </a:cubicBezTo>
                  <a:cubicBezTo>
                    <a:pt x="104" y="92"/>
                    <a:pt x="104" y="92"/>
                    <a:pt x="104" y="92"/>
                  </a:cubicBezTo>
                  <a:lnTo>
                    <a:pt x="104" y="97"/>
                  </a:lnTo>
                  <a:close/>
                  <a:moveTo>
                    <a:pt x="109" y="84"/>
                  </a:moveTo>
                  <a:cubicBezTo>
                    <a:pt x="69" y="84"/>
                    <a:pt x="69" y="84"/>
                    <a:pt x="69" y="84"/>
                  </a:cubicBezTo>
                  <a:cubicBezTo>
                    <a:pt x="63" y="84"/>
                    <a:pt x="58" y="79"/>
                    <a:pt x="58" y="72"/>
                  </a:cubicBezTo>
                  <a:cubicBezTo>
                    <a:pt x="58" y="66"/>
                    <a:pt x="63" y="61"/>
                    <a:pt x="69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6" y="61"/>
                    <a:pt x="108" y="60"/>
                    <a:pt x="110" y="58"/>
                  </a:cubicBezTo>
                  <a:cubicBezTo>
                    <a:pt x="110" y="57"/>
                    <a:pt x="111" y="57"/>
                    <a:pt x="111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4" y="59"/>
                    <a:pt x="115" y="64"/>
                    <a:pt x="115" y="69"/>
                  </a:cubicBezTo>
                  <a:cubicBezTo>
                    <a:pt x="115" y="75"/>
                    <a:pt x="113" y="80"/>
                    <a:pt x="109" y="84"/>
                  </a:cubicBezTo>
                  <a:close/>
                  <a:moveTo>
                    <a:pt x="109" y="84"/>
                  </a:moveTo>
                  <a:cubicBezTo>
                    <a:pt x="109" y="84"/>
                    <a:pt x="109" y="84"/>
                    <a:pt x="109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0" name="Group 169"/>
          <p:cNvGrpSpPr/>
          <p:nvPr/>
        </p:nvGrpSpPr>
        <p:grpSpPr>
          <a:xfrm>
            <a:off x="4122834" y="2675587"/>
            <a:ext cx="350177" cy="401466"/>
            <a:chOff x="4041775" y="2706688"/>
            <a:chExt cx="314325" cy="360363"/>
          </a:xfrm>
          <a:solidFill>
            <a:srgbClr val="FFFFFF"/>
          </a:solidFill>
        </p:grpSpPr>
        <p:sp>
          <p:nvSpPr>
            <p:cNvPr id="1148" name="Freeform 124"/>
            <p:cNvSpPr>
              <a:spLocks noEditPoints="1"/>
            </p:cNvSpPr>
            <p:nvPr/>
          </p:nvSpPr>
          <p:spPr bwMode="auto">
            <a:xfrm>
              <a:off x="4041775" y="2706688"/>
              <a:ext cx="314325" cy="360363"/>
            </a:xfrm>
            <a:custGeom>
              <a:avLst/>
              <a:gdLst/>
              <a:ahLst/>
              <a:cxnLst>
                <a:cxn ang="0">
                  <a:pos x="107" y="26"/>
                </a:cxn>
                <a:cxn ang="0">
                  <a:pos x="96" y="16"/>
                </a:cxn>
                <a:cxn ang="0">
                  <a:pos x="84" y="16"/>
                </a:cxn>
                <a:cxn ang="0">
                  <a:pos x="84" y="12"/>
                </a:cxn>
                <a:cxn ang="0">
                  <a:pos x="73" y="0"/>
                </a:cxn>
                <a:cxn ang="0">
                  <a:pos x="34" y="0"/>
                </a:cxn>
                <a:cxn ang="0">
                  <a:pos x="23" y="12"/>
                </a:cxn>
                <a:cxn ang="0">
                  <a:pos x="23" y="15"/>
                </a:cxn>
                <a:cxn ang="0">
                  <a:pos x="11" y="15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35"/>
                </a:cxn>
                <a:cxn ang="0">
                  <a:pos x="7" y="42"/>
                </a:cxn>
                <a:cxn ang="0">
                  <a:pos x="7" y="108"/>
                </a:cxn>
                <a:cxn ang="0">
                  <a:pos x="23" y="123"/>
                </a:cxn>
                <a:cxn ang="0">
                  <a:pos x="84" y="123"/>
                </a:cxn>
                <a:cxn ang="0">
                  <a:pos x="99" y="108"/>
                </a:cxn>
                <a:cxn ang="0">
                  <a:pos x="99" y="42"/>
                </a:cxn>
                <a:cxn ang="0">
                  <a:pos x="107" y="35"/>
                </a:cxn>
                <a:cxn ang="0">
                  <a:pos x="107" y="26"/>
                </a:cxn>
                <a:cxn ang="0">
                  <a:pos x="30" y="12"/>
                </a:cxn>
                <a:cxn ang="0">
                  <a:pos x="34" y="8"/>
                </a:cxn>
                <a:cxn ang="0">
                  <a:pos x="73" y="8"/>
                </a:cxn>
                <a:cxn ang="0">
                  <a:pos x="76" y="12"/>
                </a:cxn>
                <a:cxn ang="0">
                  <a:pos x="76" y="15"/>
                </a:cxn>
                <a:cxn ang="0">
                  <a:pos x="30" y="15"/>
                </a:cxn>
                <a:cxn ang="0">
                  <a:pos x="30" y="12"/>
                </a:cxn>
                <a:cxn ang="0">
                  <a:pos x="92" y="108"/>
                </a:cxn>
                <a:cxn ang="0">
                  <a:pos x="84" y="115"/>
                </a:cxn>
                <a:cxn ang="0">
                  <a:pos x="23" y="115"/>
                </a:cxn>
                <a:cxn ang="0">
                  <a:pos x="15" y="108"/>
                </a:cxn>
                <a:cxn ang="0">
                  <a:pos x="15" y="42"/>
                </a:cxn>
                <a:cxn ang="0">
                  <a:pos x="92" y="42"/>
                </a:cxn>
                <a:cxn ang="0">
                  <a:pos x="92" y="108"/>
                </a:cxn>
                <a:cxn ang="0">
                  <a:pos x="99" y="31"/>
                </a:cxn>
                <a:cxn ang="0">
                  <a:pos x="99" y="35"/>
                </a:cxn>
                <a:cxn ang="0">
                  <a:pos x="7" y="35"/>
                </a:cxn>
                <a:cxn ang="0">
                  <a:pos x="7" y="27"/>
                </a:cxn>
                <a:cxn ang="0">
                  <a:pos x="11" y="23"/>
                </a:cxn>
                <a:cxn ang="0">
                  <a:pos x="96" y="23"/>
                </a:cxn>
                <a:cxn ang="0">
                  <a:pos x="99" y="27"/>
                </a:cxn>
                <a:cxn ang="0">
                  <a:pos x="99" y="31"/>
                </a:cxn>
                <a:cxn ang="0">
                  <a:pos x="99" y="31"/>
                </a:cxn>
                <a:cxn ang="0">
                  <a:pos x="99" y="31"/>
                </a:cxn>
              </a:cxnLst>
              <a:rect l="0" t="0" r="r" b="b"/>
              <a:pathLst>
                <a:path w="107" h="123">
                  <a:moveTo>
                    <a:pt x="107" y="26"/>
                  </a:moveTo>
                  <a:cubicBezTo>
                    <a:pt x="107" y="20"/>
                    <a:pt x="102" y="16"/>
                    <a:pt x="9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5"/>
                    <a:pt x="79" y="0"/>
                    <a:pt x="7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3" y="5"/>
                    <a:pt x="23" y="1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5"/>
                    <a:pt x="0" y="20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3" y="42"/>
                    <a:pt x="7" y="42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16"/>
                    <a:pt x="14" y="123"/>
                    <a:pt x="23" y="123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92" y="123"/>
                    <a:pt x="99" y="116"/>
                    <a:pt x="99" y="108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4" y="42"/>
                    <a:pt x="107" y="39"/>
                    <a:pt x="107" y="35"/>
                  </a:cubicBezTo>
                  <a:cubicBezTo>
                    <a:pt x="107" y="26"/>
                    <a:pt x="107" y="26"/>
                    <a:pt x="107" y="26"/>
                  </a:cubicBezTo>
                  <a:close/>
                  <a:moveTo>
                    <a:pt x="30" y="12"/>
                  </a:moveTo>
                  <a:cubicBezTo>
                    <a:pt x="30" y="10"/>
                    <a:pt x="32" y="8"/>
                    <a:pt x="3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5" y="8"/>
                    <a:pt x="76" y="10"/>
                    <a:pt x="76" y="12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30" y="15"/>
                    <a:pt x="30" y="15"/>
                    <a:pt x="30" y="15"/>
                  </a:cubicBezTo>
                  <a:lnTo>
                    <a:pt x="30" y="12"/>
                  </a:lnTo>
                  <a:close/>
                  <a:moveTo>
                    <a:pt x="92" y="108"/>
                  </a:moveTo>
                  <a:cubicBezTo>
                    <a:pt x="92" y="112"/>
                    <a:pt x="88" y="115"/>
                    <a:pt x="84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18" y="115"/>
                    <a:pt x="15" y="112"/>
                    <a:pt x="15" y="108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92" y="42"/>
                    <a:pt x="92" y="42"/>
                    <a:pt x="92" y="42"/>
                  </a:cubicBezTo>
                  <a:lnTo>
                    <a:pt x="92" y="108"/>
                  </a:lnTo>
                  <a:close/>
                  <a:moveTo>
                    <a:pt x="99" y="31"/>
                  </a:moveTo>
                  <a:cubicBezTo>
                    <a:pt x="99" y="35"/>
                    <a:pt x="99" y="35"/>
                    <a:pt x="9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5"/>
                    <a:pt x="9" y="23"/>
                    <a:pt x="11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8" y="23"/>
                    <a:pt x="99" y="25"/>
                    <a:pt x="99" y="27"/>
                  </a:cubicBezTo>
                  <a:lnTo>
                    <a:pt x="99" y="31"/>
                  </a:lnTo>
                  <a:close/>
                  <a:moveTo>
                    <a:pt x="99" y="31"/>
                  </a:moveTo>
                  <a:cubicBezTo>
                    <a:pt x="99" y="31"/>
                    <a:pt x="99" y="31"/>
                    <a:pt x="99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9" name="Freeform 125"/>
            <p:cNvSpPr>
              <a:spLocks noEditPoints="1"/>
            </p:cNvSpPr>
            <p:nvPr/>
          </p:nvSpPr>
          <p:spPr bwMode="auto">
            <a:xfrm>
              <a:off x="4110038" y="2852738"/>
              <a:ext cx="42863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0" name="Freeform 126"/>
            <p:cNvSpPr>
              <a:spLocks noEditPoints="1"/>
            </p:cNvSpPr>
            <p:nvPr/>
          </p:nvSpPr>
          <p:spPr bwMode="auto">
            <a:xfrm>
              <a:off x="4176713" y="2852738"/>
              <a:ext cx="44450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1" name="Freeform 127"/>
            <p:cNvSpPr>
              <a:spLocks noEditPoints="1"/>
            </p:cNvSpPr>
            <p:nvPr/>
          </p:nvSpPr>
          <p:spPr bwMode="auto">
            <a:xfrm>
              <a:off x="4244975" y="2852738"/>
              <a:ext cx="42863" cy="171450"/>
            </a:xfrm>
            <a:custGeom>
              <a:avLst/>
              <a:gdLst/>
              <a:ahLst/>
              <a:cxnLst>
                <a:cxn ang="0">
                  <a:pos x="4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4" y="58"/>
                </a:cxn>
                <a:cxn ang="0">
                  <a:pos x="4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4" y="5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5" h="58">
                  <a:moveTo>
                    <a:pt x="4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4" y="58"/>
                  </a:cubicBezTo>
                  <a:close/>
                  <a:moveTo>
                    <a:pt x="4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4" y="54"/>
                    <a:pt x="4" y="54"/>
                    <a:pt x="4" y="54"/>
                  </a:cubicBezTo>
                  <a:lnTo>
                    <a:pt x="4" y="4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4810807" y="2709191"/>
            <a:ext cx="399697" cy="336028"/>
            <a:chOff x="4856163" y="2736851"/>
            <a:chExt cx="358775" cy="301625"/>
          </a:xfrm>
          <a:solidFill>
            <a:srgbClr val="FFFFFF"/>
          </a:solidFill>
        </p:grpSpPr>
        <p:sp>
          <p:nvSpPr>
            <p:cNvPr id="1152" name="Freeform 128"/>
            <p:cNvSpPr>
              <a:spLocks noEditPoints="1"/>
            </p:cNvSpPr>
            <p:nvPr/>
          </p:nvSpPr>
          <p:spPr bwMode="auto">
            <a:xfrm>
              <a:off x="4946650" y="2814638"/>
              <a:ext cx="177800" cy="17938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30"/>
                </a:cxn>
                <a:cxn ang="0">
                  <a:pos x="31" y="61"/>
                </a:cxn>
                <a:cxn ang="0">
                  <a:pos x="61" y="30"/>
                </a:cxn>
                <a:cxn ang="0">
                  <a:pos x="31" y="0"/>
                </a:cxn>
                <a:cxn ang="0">
                  <a:pos x="48" y="45"/>
                </a:cxn>
                <a:cxn ang="0">
                  <a:pos x="16" y="48"/>
                </a:cxn>
                <a:cxn ang="0">
                  <a:pos x="13" y="15"/>
                </a:cxn>
                <a:cxn ang="0">
                  <a:pos x="46" y="13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48" y="45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8" y="61"/>
                    <a:pt x="61" y="47"/>
                    <a:pt x="61" y="30"/>
                  </a:cubicBezTo>
                  <a:cubicBezTo>
                    <a:pt x="61" y="13"/>
                    <a:pt x="48" y="0"/>
                    <a:pt x="31" y="0"/>
                  </a:cubicBezTo>
                  <a:close/>
                  <a:moveTo>
                    <a:pt x="48" y="45"/>
                  </a:moveTo>
                  <a:cubicBezTo>
                    <a:pt x="40" y="55"/>
                    <a:pt x="25" y="56"/>
                    <a:pt x="16" y="48"/>
                  </a:cubicBezTo>
                  <a:cubicBezTo>
                    <a:pt x="6" y="39"/>
                    <a:pt x="5" y="25"/>
                    <a:pt x="13" y="15"/>
                  </a:cubicBezTo>
                  <a:cubicBezTo>
                    <a:pt x="22" y="6"/>
                    <a:pt x="36" y="5"/>
                    <a:pt x="46" y="13"/>
                  </a:cubicBezTo>
                  <a:cubicBezTo>
                    <a:pt x="55" y="21"/>
                    <a:pt x="57" y="36"/>
                    <a:pt x="48" y="45"/>
                  </a:cubicBezTo>
                  <a:close/>
                  <a:moveTo>
                    <a:pt x="48" y="45"/>
                  </a:moveTo>
                  <a:cubicBezTo>
                    <a:pt x="48" y="45"/>
                    <a:pt x="48" y="45"/>
                    <a:pt x="48" y="4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3" name="Freeform 129"/>
            <p:cNvSpPr>
              <a:spLocks noEditPoints="1"/>
            </p:cNvSpPr>
            <p:nvPr/>
          </p:nvSpPr>
          <p:spPr bwMode="auto">
            <a:xfrm>
              <a:off x="4989513" y="2859088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5"/>
                </a:cxn>
                <a:cxn ang="0">
                  <a:pos x="2" y="17"/>
                </a:cxn>
                <a:cxn ang="0">
                  <a:pos x="4" y="15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4" name="Freeform 130"/>
            <p:cNvSpPr>
              <a:spLocks noEditPoints="1"/>
            </p:cNvSpPr>
            <p:nvPr/>
          </p:nvSpPr>
          <p:spPr bwMode="auto">
            <a:xfrm>
              <a:off x="4856163" y="2736851"/>
              <a:ext cx="358775" cy="301625"/>
            </a:xfrm>
            <a:custGeom>
              <a:avLst/>
              <a:gdLst/>
              <a:ahLst/>
              <a:cxnLst>
                <a:cxn ang="0">
                  <a:pos x="114" y="23"/>
                </a:cxn>
                <a:cxn ang="0">
                  <a:pos x="97" y="20"/>
                </a:cxn>
                <a:cxn ang="0">
                  <a:pos x="92" y="7"/>
                </a:cxn>
                <a:cxn ang="0">
                  <a:pos x="81" y="0"/>
                </a:cxn>
                <a:cxn ang="0">
                  <a:pos x="43" y="0"/>
                </a:cxn>
                <a:cxn ang="0">
                  <a:pos x="32" y="7"/>
                </a:cxn>
                <a:cxn ang="0">
                  <a:pos x="27" y="20"/>
                </a:cxn>
                <a:cxn ang="0">
                  <a:pos x="10" y="23"/>
                </a:cxn>
                <a:cxn ang="0">
                  <a:pos x="0" y="34"/>
                </a:cxn>
                <a:cxn ang="0">
                  <a:pos x="0" y="92"/>
                </a:cxn>
                <a:cxn ang="0">
                  <a:pos x="12" y="103"/>
                </a:cxn>
                <a:cxn ang="0">
                  <a:pos x="112" y="103"/>
                </a:cxn>
                <a:cxn ang="0">
                  <a:pos x="123" y="92"/>
                </a:cxn>
                <a:cxn ang="0">
                  <a:pos x="123" y="34"/>
                </a:cxn>
                <a:cxn ang="0">
                  <a:pos x="114" y="23"/>
                </a:cxn>
                <a:cxn ang="0">
                  <a:pos x="115" y="92"/>
                </a:cxn>
                <a:cxn ang="0">
                  <a:pos x="112" y="96"/>
                </a:cxn>
                <a:cxn ang="0">
                  <a:pos x="12" y="96"/>
                </a:cxn>
                <a:cxn ang="0">
                  <a:pos x="8" y="92"/>
                </a:cxn>
                <a:cxn ang="0">
                  <a:pos x="8" y="34"/>
                </a:cxn>
                <a:cxn ang="0">
                  <a:pos x="11" y="30"/>
                </a:cxn>
                <a:cxn ang="0">
                  <a:pos x="32" y="27"/>
                </a:cxn>
                <a:cxn ang="0">
                  <a:pos x="39" y="10"/>
                </a:cxn>
                <a:cxn ang="0">
                  <a:pos x="43" y="7"/>
                </a:cxn>
                <a:cxn ang="0">
                  <a:pos x="81" y="7"/>
                </a:cxn>
                <a:cxn ang="0">
                  <a:pos x="85" y="10"/>
                </a:cxn>
                <a:cxn ang="0">
                  <a:pos x="91" y="27"/>
                </a:cxn>
                <a:cxn ang="0">
                  <a:pos x="112" y="30"/>
                </a:cxn>
                <a:cxn ang="0">
                  <a:pos x="115" y="34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3" h="103">
                  <a:moveTo>
                    <a:pt x="114" y="23"/>
                  </a:moveTo>
                  <a:cubicBezTo>
                    <a:pt x="97" y="20"/>
                    <a:pt x="97" y="20"/>
                    <a:pt x="97" y="2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0" y="3"/>
                    <a:pt x="86" y="0"/>
                    <a:pt x="8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0"/>
                    <a:pt x="34" y="3"/>
                    <a:pt x="32" y="7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4"/>
                    <a:pt x="0" y="29"/>
                    <a:pt x="0" y="3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8"/>
                    <a:pt x="6" y="103"/>
                    <a:pt x="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8" y="103"/>
                    <a:pt x="123" y="98"/>
                    <a:pt x="123" y="92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29"/>
                    <a:pt x="119" y="24"/>
                    <a:pt x="114" y="23"/>
                  </a:cubicBezTo>
                  <a:close/>
                  <a:moveTo>
                    <a:pt x="115" y="92"/>
                  </a:moveTo>
                  <a:cubicBezTo>
                    <a:pt x="115" y="94"/>
                    <a:pt x="114" y="96"/>
                    <a:pt x="1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0" y="96"/>
                    <a:pt x="8" y="94"/>
                    <a:pt x="8" y="92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2"/>
                    <a:pt x="9" y="31"/>
                    <a:pt x="11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8"/>
                    <a:pt x="41" y="7"/>
                    <a:pt x="43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3" y="7"/>
                    <a:pt x="84" y="8"/>
                    <a:pt x="85" y="10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4" y="31"/>
                    <a:pt x="115" y="32"/>
                    <a:pt x="115" y="34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4616" name="Freeform 131"/>
          <p:cNvSpPr>
            <a:spLocks noEditPoints="1"/>
          </p:cNvSpPr>
          <p:nvPr/>
        </p:nvSpPr>
        <p:spPr bwMode="auto">
          <a:xfrm>
            <a:off x="5548313" y="2687638"/>
            <a:ext cx="401637" cy="377825"/>
          </a:xfrm>
          <a:custGeom>
            <a:avLst/>
            <a:gdLst>
              <a:gd name="T0" fmla="*/ 362453 w 123"/>
              <a:gd name="T1" fmla="*/ 0 h 115"/>
              <a:gd name="T2" fmla="*/ 39184 w 123"/>
              <a:gd name="T3" fmla="*/ 0 h 115"/>
              <a:gd name="T4" fmla="*/ 0 w 123"/>
              <a:gd name="T5" fmla="*/ 39425 h 115"/>
              <a:gd name="T6" fmla="*/ 0 w 123"/>
              <a:gd name="T7" fmla="*/ 289118 h 115"/>
              <a:gd name="T8" fmla="*/ 39184 w 123"/>
              <a:gd name="T9" fmla="*/ 328543 h 115"/>
              <a:gd name="T10" fmla="*/ 163267 w 123"/>
              <a:gd name="T11" fmla="*/ 328543 h 115"/>
              <a:gd name="T12" fmla="*/ 163267 w 123"/>
              <a:gd name="T13" fmla="*/ 341685 h 115"/>
              <a:gd name="T14" fmla="*/ 84899 w 123"/>
              <a:gd name="T15" fmla="*/ 354827 h 115"/>
              <a:gd name="T16" fmla="*/ 75103 w 123"/>
              <a:gd name="T17" fmla="*/ 364683 h 115"/>
              <a:gd name="T18" fmla="*/ 88164 w 123"/>
              <a:gd name="T19" fmla="*/ 377825 h 115"/>
              <a:gd name="T20" fmla="*/ 313473 w 123"/>
              <a:gd name="T21" fmla="*/ 377825 h 115"/>
              <a:gd name="T22" fmla="*/ 326534 w 123"/>
              <a:gd name="T23" fmla="*/ 364683 h 115"/>
              <a:gd name="T24" fmla="*/ 316738 w 123"/>
              <a:gd name="T25" fmla="*/ 354827 h 115"/>
              <a:gd name="T26" fmla="*/ 238370 w 123"/>
              <a:gd name="T27" fmla="*/ 341685 h 115"/>
              <a:gd name="T28" fmla="*/ 238370 w 123"/>
              <a:gd name="T29" fmla="*/ 328543 h 115"/>
              <a:gd name="T30" fmla="*/ 362453 w 123"/>
              <a:gd name="T31" fmla="*/ 328543 h 115"/>
              <a:gd name="T32" fmla="*/ 401637 w 123"/>
              <a:gd name="T33" fmla="*/ 289118 h 115"/>
              <a:gd name="T34" fmla="*/ 401637 w 123"/>
              <a:gd name="T35" fmla="*/ 39425 h 115"/>
              <a:gd name="T36" fmla="*/ 362453 w 123"/>
              <a:gd name="T37" fmla="*/ 0 h 115"/>
              <a:gd name="T38" fmla="*/ 375514 w 123"/>
              <a:gd name="T39" fmla="*/ 289118 h 115"/>
              <a:gd name="T40" fmla="*/ 362453 w 123"/>
              <a:gd name="T41" fmla="*/ 302260 h 115"/>
              <a:gd name="T42" fmla="*/ 39184 w 123"/>
              <a:gd name="T43" fmla="*/ 302260 h 115"/>
              <a:gd name="T44" fmla="*/ 26123 w 123"/>
              <a:gd name="T45" fmla="*/ 289118 h 115"/>
              <a:gd name="T46" fmla="*/ 26123 w 123"/>
              <a:gd name="T47" fmla="*/ 39425 h 115"/>
              <a:gd name="T48" fmla="*/ 39184 w 123"/>
              <a:gd name="T49" fmla="*/ 26283 h 115"/>
              <a:gd name="T50" fmla="*/ 362453 w 123"/>
              <a:gd name="T51" fmla="*/ 26283 h 115"/>
              <a:gd name="T52" fmla="*/ 375514 w 123"/>
              <a:gd name="T53" fmla="*/ 39425 h 115"/>
              <a:gd name="T54" fmla="*/ 375514 w 123"/>
              <a:gd name="T55" fmla="*/ 289118 h 115"/>
              <a:gd name="T56" fmla="*/ 339596 w 123"/>
              <a:gd name="T57" fmla="*/ 49282 h 115"/>
              <a:gd name="T58" fmla="*/ 62041 w 123"/>
              <a:gd name="T59" fmla="*/ 49282 h 115"/>
              <a:gd name="T60" fmla="*/ 52245 w 123"/>
              <a:gd name="T61" fmla="*/ 62423 h 115"/>
              <a:gd name="T62" fmla="*/ 52245 w 123"/>
              <a:gd name="T63" fmla="*/ 239837 h 115"/>
              <a:gd name="T64" fmla="*/ 62041 w 123"/>
              <a:gd name="T65" fmla="*/ 252978 h 115"/>
              <a:gd name="T66" fmla="*/ 339596 w 123"/>
              <a:gd name="T67" fmla="*/ 252978 h 115"/>
              <a:gd name="T68" fmla="*/ 352657 w 123"/>
              <a:gd name="T69" fmla="*/ 239837 h 115"/>
              <a:gd name="T70" fmla="*/ 352657 w 123"/>
              <a:gd name="T71" fmla="*/ 62423 h 115"/>
              <a:gd name="T72" fmla="*/ 339596 w 123"/>
              <a:gd name="T73" fmla="*/ 49282 h 115"/>
              <a:gd name="T74" fmla="*/ 339596 w 123"/>
              <a:gd name="T75" fmla="*/ 239837 h 115"/>
              <a:gd name="T76" fmla="*/ 62041 w 123"/>
              <a:gd name="T77" fmla="*/ 239837 h 115"/>
              <a:gd name="T78" fmla="*/ 62041 w 123"/>
              <a:gd name="T79" fmla="*/ 62423 h 115"/>
              <a:gd name="T80" fmla="*/ 339596 w 123"/>
              <a:gd name="T81" fmla="*/ 62423 h 115"/>
              <a:gd name="T82" fmla="*/ 339596 w 123"/>
              <a:gd name="T83" fmla="*/ 239837 h 115"/>
              <a:gd name="T84" fmla="*/ 339596 w 123"/>
              <a:gd name="T85" fmla="*/ 239837 h 115"/>
              <a:gd name="T86" fmla="*/ 339596 w 123"/>
              <a:gd name="T87" fmla="*/ 239837 h 11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3" h="115">
                <a:moveTo>
                  <a:pt x="11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5"/>
                  <a:pt x="5" y="100"/>
                  <a:pt x="12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4" y="108"/>
                  <a:pt x="23" y="109"/>
                  <a:pt x="23" y="111"/>
                </a:cubicBezTo>
                <a:cubicBezTo>
                  <a:pt x="23" y="113"/>
                  <a:pt x="25" y="115"/>
                  <a:pt x="27" y="11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8" y="115"/>
                  <a:pt x="100" y="113"/>
                  <a:pt x="100" y="111"/>
                </a:cubicBezTo>
                <a:cubicBezTo>
                  <a:pt x="100" y="109"/>
                  <a:pt x="99" y="108"/>
                  <a:pt x="97" y="108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8" y="100"/>
                  <a:pt x="123" y="95"/>
                  <a:pt x="123" y="88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5"/>
                  <a:pt x="118" y="0"/>
                  <a:pt x="111" y="0"/>
                </a:cubicBezTo>
                <a:close/>
                <a:moveTo>
                  <a:pt x="115" y="88"/>
                </a:moveTo>
                <a:cubicBezTo>
                  <a:pt x="115" y="90"/>
                  <a:pt x="114" y="92"/>
                  <a:pt x="111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0" y="92"/>
                  <a:pt x="8" y="90"/>
                  <a:pt x="8" y="88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4" y="8"/>
                  <a:pt x="115" y="9"/>
                  <a:pt x="115" y="12"/>
                </a:cubicBezTo>
                <a:lnTo>
                  <a:pt x="115" y="88"/>
                </a:lnTo>
                <a:close/>
                <a:moveTo>
                  <a:pt x="104" y="15"/>
                </a:moveTo>
                <a:cubicBezTo>
                  <a:pt x="19" y="15"/>
                  <a:pt x="19" y="15"/>
                  <a:pt x="19" y="15"/>
                </a:cubicBezTo>
                <a:cubicBezTo>
                  <a:pt x="17" y="15"/>
                  <a:pt x="16" y="17"/>
                  <a:pt x="16" y="19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5"/>
                  <a:pt x="17" y="77"/>
                  <a:pt x="19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6" y="77"/>
                  <a:pt x="108" y="75"/>
                  <a:pt x="108" y="73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7"/>
                  <a:pt x="106" y="15"/>
                  <a:pt x="104" y="15"/>
                </a:cubicBezTo>
                <a:close/>
                <a:moveTo>
                  <a:pt x="104" y="73"/>
                </a:moveTo>
                <a:cubicBezTo>
                  <a:pt x="19" y="73"/>
                  <a:pt x="19" y="73"/>
                  <a:pt x="19" y="73"/>
                </a:cubicBezTo>
                <a:cubicBezTo>
                  <a:pt x="19" y="19"/>
                  <a:pt x="19" y="19"/>
                  <a:pt x="19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73"/>
                </a:lnTo>
                <a:close/>
                <a:moveTo>
                  <a:pt x="104" y="73"/>
                </a:moveTo>
                <a:cubicBezTo>
                  <a:pt x="104" y="73"/>
                  <a:pt x="104" y="73"/>
                  <a:pt x="104" y="7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1" name="Group 180"/>
          <p:cNvGrpSpPr/>
          <p:nvPr/>
        </p:nvGrpSpPr>
        <p:grpSpPr>
          <a:xfrm>
            <a:off x="6287563" y="2687968"/>
            <a:ext cx="401466" cy="376706"/>
            <a:chOff x="6373813" y="2717801"/>
            <a:chExt cx="360363" cy="338138"/>
          </a:xfrm>
          <a:solidFill>
            <a:srgbClr val="FFFFFF"/>
          </a:solidFill>
        </p:grpSpPr>
        <p:sp>
          <p:nvSpPr>
            <p:cNvPr id="1156" name="Freeform 132"/>
            <p:cNvSpPr>
              <a:spLocks noEditPoints="1"/>
            </p:cNvSpPr>
            <p:nvPr/>
          </p:nvSpPr>
          <p:spPr bwMode="auto">
            <a:xfrm>
              <a:off x="6373813" y="2717801"/>
              <a:ext cx="360363" cy="338138"/>
            </a:xfrm>
            <a:custGeom>
              <a:avLst/>
              <a:gdLst/>
              <a:ahLst/>
              <a:cxnLst>
                <a:cxn ang="0">
                  <a:pos x="121" y="25"/>
                </a:cxn>
                <a:cxn ang="0">
                  <a:pos x="98" y="2"/>
                </a:cxn>
                <a:cxn ang="0">
                  <a:pos x="92" y="0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2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1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2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2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5"/>
                </a:cxn>
                <a:cxn ang="0">
                  <a:pos x="115" y="35"/>
                </a:cxn>
                <a:cxn ang="0">
                  <a:pos x="115" y="104"/>
                </a:cxn>
                <a:cxn ang="0">
                  <a:pos x="104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4" y="31"/>
                </a:cxn>
                <a:cxn ang="0">
                  <a:pos x="104" y="31"/>
                </a:cxn>
                <a:cxn ang="0">
                  <a:pos x="104" y="31"/>
                </a:cxn>
              </a:cxnLst>
              <a:rect l="0" t="0" r="r" b="b"/>
              <a:pathLst>
                <a:path w="123" h="115">
                  <a:moveTo>
                    <a:pt x="121" y="25"/>
                  </a:moveTo>
                  <a:cubicBezTo>
                    <a:pt x="98" y="2"/>
                    <a:pt x="98" y="2"/>
                    <a:pt x="98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2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1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5"/>
                    <a:pt x="100" y="35"/>
                  </a:cubicBezTo>
                  <a:cubicBezTo>
                    <a:pt x="115" y="35"/>
                    <a:pt x="115" y="35"/>
                    <a:pt x="115" y="35"/>
                  </a:cubicBezTo>
                  <a:lnTo>
                    <a:pt x="115" y="104"/>
                  </a:lnTo>
                  <a:close/>
                  <a:moveTo>
                    <a:pt x="104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6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4" y="31"/>
                  </a:lnTo>
                  <a:close/>
                  <a:moveTo>
                    <a:pt x="104" y="31"/>
                  </a:moveTo>
                  <a:cubicBezTo>
                    <a:pt x="104" y="31"/>
                    <a:pt x="104" y="31"/>
                    <a:pt x="104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7" name="Freeform 133"/>
            <p:cNvSpPr>
              <a:spLocks noEditPoints="1"/>
            </p:cNvSpPr>
            <p:nvPr/>
          </p:nvSpPr>
          <p:spPr bwMode="auto">
            <a:xfrm>
              <a:off x="6543675" y="2786063"/>
              <a:ext cx="66675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8" name="Freeform 134"/>
            <p:cNvSpPr>
              <a:spLocks noEditPoints="1"/>
            </p:cNvSpPr>
            <p:nvPr/>
          </p:nvSpPr>
          <p:spPr bwMode="auto">
            <a:xfrm>
              <a:off x="6543675" y="2820988"/>
              <a:ext cx="66675" cy="9525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21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23" h="3">
                  <a:moveTo>
                    <a:pt x="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9" name="Freeform 135"/>
            <p:cNvSpPr>
              <a:spLocks noEditPoints="1"/>
            </p:cNvSpPr>
            <p:nvPr/>
          </p:nvSpPr>
          <p:spPr bwMode="auto">
            <a:xfrm>
              <a:off x="6543675" y="2852738"/>
              <a:ext cx="142875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4"/>
                </a:cxn>
                <a:cxn ang="0">
                  <a:pos x="48" y="4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9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3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0" name="Freeform 136"/>
            <p:cNvSpPr>
              <a:spLocks noEditPoints="1"/>
            </p:cNvSpPr>
            <p:nvPr/>
          </p:nvSpPr>
          <p:spPr bwMode="auto">
            <a:xfrm>
              <a:off x="6418263" y="2921001"/>
              <a:ext cx="268288" cy="11113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1" name="Freeform 137"/>
            <p:cNvSpPr>
              <a:spLocks noEditPoints="1"/>
            </p:cNvSpPr>
            <p:nvPr/>
          </p:nvSpPr>
          <p:spPr bwMode="auto">
            <a:xfrm>
              <a:off x="6418263" y="2955926"/>
              <a:ext cx="268288" cy="9525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2" name="Freeform 138"/>
            <p:cNvSpPr>
              <a:spLocks noEditPoints="1"/>
            </p:cNvSpPr>
            <p:nvPr/>
          </p:nvSpPr>
          <p:spPr bwMode="auto">
            <a:xfrm>
              <a:off x="6418263" y="2987676"/>
              <a:ext cx="268288" cy="12700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3" name="Freeform 139"/>
            <p:cNvSpPr>
              <a:spLocks noEditPoints="1"/>
            </p:cNvSpPr>
            <p:nvPr/>
          </p:nvSpPr>
          <p:spPr bwMode="auto">
            <a:xfrm>
              <a:off x="6418263" y="2889251"/>
              <a:ext cx="268288" cy="7938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4" name="Freeform 140"/>
            <p:cNvSpPr>
              <a:spLocks noEditPoints="1"/>
            </p:cNvSpPr>
            <p:nvPr/>
          </p:nvSpPr>
          <p:spPr bwMode="auto">
            <a:xfrm>
              <a:off x="6418263" y="2774951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7026826" y="2675587"/>
            <a:ext cx="298889" cy="401466"/>
            <a:chOff x="7192963" y="2706688"/>
            <a:chExt cx="268288" cy="360363"/>
          </a:xfrm>
          <a:solidFill>
            <a:srgbClr val="FFFFFF"/>
          </a:solidFill>
        </p:grpSpPr>
        <p:sp>
          <p:nvSpPr>
            <p:cNvPr id="1165" name="Freeform 141"/>
            <p:cNvSpPr>
              <a:spLocks noEditPoints="1"/>
            </p:cNvSpPr>
            <p:nvPr/>
          </p:nvSpPr>
          <p:spPr bwMode="auto">
            <a:xfrm>
              <a:off x="7259638" y="2771776"/>
              <a:ext cx="134938" cy="134938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46" y="23"/>
                </a:cxn>
                <a:cxn ang="0">
                  <a:pos x="23" y="0"/>
                </a:cxn>
                <a:cxn ang="0">
                  <a:pos x="0" y="23"/>
                </a:cxn>
                <a:cxn ang="0">
                  <a:pos x="23" y="46"/>
                </a:cxn>
                <a:cxn ang="0">
                  <a:pos x="23" y="4"/>
                </a:cxn>
                <a:cxn ang="0">
                  <a:pos x="42" y="23"/>
                </a:cxn>
                <a:cxn ang="0">
                  <a:pos x="23" y="42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35" y="46"/>
                    <a:pt x="46" y="36"/>
                    <a:pt x="46" y="23"/>
                  </a:cubicBezTo>
                  <a:cubicBezTo>
                    <a:pt x="46" y="11"/>
                    <a:pt x="35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lose/>
                  <a:moveTo>
                    <a:pt x="23" y="4"/>
                  </a:moveTo>
                  <a:cubicBezTo>
                    <a:pt x="33" y="4"/>
                    <a:pt x="42" y="13"/>
                    <a:pt x="42" y="23"/>
                  </a:cubicBezTo>
                  <a:cubicBezTo>
                    <a:pt x="42" y="34"/>
                    <a:pt x="33" y="42"/>
                    <a:pt x="23" y="42"/>
                  </a:cubicBezTo>
                  <a:cubicBezTo>
                    <a:pt x="12" y="42"/>
                    <a:pt x="4" y="34"/>
                    <a:pt x="4" y="23"/>
                  </a:cubicBezTo>
                  <a:cubicBezTo>
                    <a:pt x="4" y="13"/>
                    <a:pt x="12" y="4"/>
                    <a:pt x="23" y="4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6" name="Freeform 142"/>
            <p:cNvSpPr>
              <a:spLocks noEditPoints="1"/>
            </p:cNvSpPr>
            <p:nvPr/>
          </p:nvSpPr>
          <p:spPr bwMode="auto">
            <a:xfrm>
              <a:off x="7192963" y="2706688"/>
              <a:ext cx="268288" cy="3603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46"/>
                </a:cxn>
                <a:cxn ang="0">
                  <a:pos x="40" y="120"/>
                </a:cxn>
                <a:cxn ang="0">
                  <a:pos x="46" y="123"/>
                </a:cxn>
                <a:cxn ang="0">
                  <a:pos x="46" y="123"/>
                </a:cxn>
                <a:cxn ang="0">
                  <a:pos x="52" y="120"/>
                </a:cxn>
                <a:cxn ang="0">
                  <a:pos x="92" y="46"/>
                </a:cxn>
                <a:cxn ang="0">
                  <a:pos x="46" y="0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5" y="115"/>
                </a:cxn>
                <a:cxn ang="0">
                  <a:pos x="7" y="46"/>
                </a:cxn>
                <a:cxn ang="0">
                  <a:pos x="46" y="8"/>
                </a:cxn>
                <a:cxn ang="0">
                  <a:pos x="84" y="46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6" y="115"/>
                </a:cxn>
              </a:cxnLst>
              <a:rect l="0" t="0" r="r" b="b"/>
              <a:pathLst>
                <a:path w="92" h="123">
                  <a:moveTo>
                    <a:pt x="46" y="0"/>
                  </a:moveTo>
                  <a:cubicBezTo>
                    <a:pt x="20" y="0"/>
                    <a:pt x="0" y="21"/>
                    <a:pt x="0" y="46"/>
                  </a:cubicBezTo>
                  <a:cubicBezTo>
                    <a:pt x="0" y="73"/>
                    <a:pt x="23" y="101"/>
                    <a:pt x="40" y="120"/>
                  </a:cubicBezTo>
                  <a:cubicBezTo>
                    <a:pt x="40" y="120"/>
                    <a:pt x="42" y="123"/>
                    <a:pt x="46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9" y="123"/>
                    <a:pt x="52" y="120"/>
                    <a:pt x="52" y="120"/>
                  </a:cubicBezTo>
                  <a:cubicBezTo>
                    <a:pt x="69" y="101"/>
                    <a:pt x="92" y="73"/>
                    <a:pt x="92" y="46"/>
                  </a:cubicBezTo>
                  <a:cubicBezTo>
                    <a:pt x="92" y="21"/>
                    <a:pt x="71" y="0"/>
                    <a:pt x="46" y="0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  <a:cubicBezTo>
                    <a:pt x="46" y="115"/>
                    <a:pt x="45" y="115"/>
                    <a:pt x="45" y="115"/>
                  </a:cubicBezTo>
                  <a:cubicBezTo>
                    <a:pt x="31" y="98"/>
                    <a:pt x="7" y="71"/>
                    <a:pt x="7" y="46"/>
                  </a:cubicBezTo>
                  <a:cubicBezTo>
                    <a:pt x="7" y="25"/>
                    <a:pt x="25" y="8"/>
                    <a:pt x="46" y="8"/>
                  </a:cubicBezTo>
                  <a:cubicBezTo>
                    <a:pt x="67" y="8"/>
                    <a:pt x="84" y="25"/>
                    <a:pt x="84" y="46"/>
                  </a:cubicBezTo>
                  <a:cubicBezTo>
                    <a:pt x="84" y="71"/>
                    <a:pt x="60" y="98"/>
                    <a:pt x="46" y="115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4619" name="Freeform 143"/>
          <p:cNvSpPr>
            <a:spLocks noEditPoints="1"/>
          </p:cNvSpPr>
          <p:nvPr/>
        </p:nvSpPr>
        <p:spPr bwMode="auto">
          <a:xfrm>
            <a:off x="7662863" y="2744788"/>
            <a:ext cx="400050" cy="263525"/>
          </a:xfrm>
          <a:custGeom>
            <a:avLst/>
            <a:gdLst>
              <a:gd name="T0" fmla="*/ 348011 w 123"/>
              <a:gd name="T1" fmla="*/ 0 h 81"/>
              <a:gd name="T2" fmla="*/ 48787 w 123"/>
              <a:gd name="T3" fmla="*/ 0 h 81"/>
              <a:gd name="T4" fmla="*/ 0 w 123"/>
              <a:gd name="T5" fmla="*/ 52054 h 81"/>
              <a:gd name="T6" fmla="*/ 0 w 123"/>
              <a:gd name="T7" fmla="*/ 211471 h 81"/>
              <a:gd name="T8" fmla="*/ 48787 w 123"/>
              <a:gd name="T9" fmla="*/ 263525 h 81"/>
              <a:gd name="T10" fmla="*/ 348011 w 123"/>
              <a:gd name="T11" fmla="*/ 263525 h 81"/>
              <a:gd name="T12" fmla="*/ 400050 w 123"/>
              <a:gd name="T13" fmla="*/ 211471 h 81"/>
              <a:gd name="T14" fmla="*/ 400050 w 123"/>
              <a:gd name="T15" fmla="*/ 52054 h 81"/>
              <a:gd name="T16" fmla="*/ 348011 w 123"/>
              <a:gd name="T17" fmla="*/ 0 h 81"/>
              <a:gd name="T18" fmla="*/ 26020 w 123"/>
              <a:gd name="T19" fmla="*/ 65068 h 81"/>
              <a:gd name="T20" fmla="*/ 110583 w 123"/>
              <a:gd name="T21" fmla="*/ 133389 h 81"/>
              <a:gd name="T22" fmla="*/ 26020 w 123"/>
              <a:gd name="T23" fmla="*/ 198457 h 81"/>
              <a:gd name="T24" fmla="*/ 26020 w 123"/>
              <a:gd name="T25" fmla="*/ 65068 h 81"/>
              <a:gd name="T26" fmla="*/ 374030 w 123"/>
              <a:gd name="T27" fmla="*/ 211471 h 81"/>
              <a:gd name="T28" fmla="*/ 348011 w 123"/>
              <a:gd name="T29" fmla="*/ 237498 h 81"/>
              <a:gd name="T30" fmla="*/ 48787 w 123"/>
              <a:gd name="T31" fmla="*/ 237498 h 81"/>
              <a:gd name="T32" fmla="*/ 26020 w 123"/>
              <a:gd name="T33" fmla="*/ 211471 h 81"/>
              <a:gd name="T34" fmla="*/ 123593 w 123"/>
              <a:gd name="T35" fmla="*/ 139896 h 81"/>
              <a:gd name="T36" fmla="*/ 175632 w 123"/>
              <a:gd name="T37" fmla="*/ 182190 h 81"/>
              <a:gd name="T38" fmla="*/ 198399 w 123"/>
              <a:gd name="T39" fmla="*/ 188697 h 81"/>
              <a:gd name="T40" fmla="*/ 221166 w 123"/>
              <a:gd name="T41" fmla="*/ 182190 h 81"/>
              <a:gd name="T42" fmla="*/ 276457 w 123"/>
              <a:gd name="T43" fmla="*/ 139896 h 81"/>
              <a:gd name="T44" fmla="*/ 374030 w 123"/>
              <a:gd name="T45" fmla="*/ 211471 h 81"/>
              <a:gd name="T46" fmla="*/ 374030 w 123"/>
              <a:gd name="T47" fmla="*/ 198457 h 81"/>
              <a:gd name="T48" fmla="*/ 286215 w 123"/>
              <a:gd name="T49" fmla="*/ 133389 h 81"/>
              <a:gd name="T50" fmla="*/ 374030 w 123"/>
              <a:gd name="T51" fmla="*/ 65068 h 81"/>
              <a:gd name="T52" fmla="*/ 374030 w 123"/>
              <a:gd name="T53" fmla="*/ 198457 h 81"/>
              <a:gd name="T54" fmla="*/ 214661 w 123"/>
              <a:gd name="T55" fmla="*/ 169177 h 81"/>
              <a:gd name="T56" fmla="*/ 198399 w 123"/>
              <a:gd name="T57" fmla="*/ 175683 h 81"/>
              <a:gd name="T58" fmla="*/ 185389 w 123"/>
              <a:gd name="T59" fmla="*/ 169177 h 81"/>
              <a:gd name="T60" fmla="*/ 133350 w 123"/>
              <a:gd name="T61" fmla="*/ 133389 h 81"/>
              <a:gd name="T62" fmla="*/ 123593 w 123"/>
              <a:gd name="T63" fmla="*/ 123629 h 81"/>
              <a:gd name="T64" fmla="*/ 26020 w 123"/>
              <a:gd name="T65" fmla="*/ 52054 h 81"/>
              <a:gd name="T66" fmla="*/ 48787 w 123"/>
              <a:gd name="T67" fmla="*/ 26027 h 81"/>
              <a:gd name="T68" fmla="*/ 348011 w 123"/>
              <a:gd name="T69" fmla="*/ 26027 h 81"/>
              <a:gd name="T70" fmla="*/ 374030 w 123"/>
              <a:gd name="T71" fmla="*/ 52054 h 81"/>
              <a:gd name="T72" fmla="*/ 214661 w 123"/>
              <a:gd name="T73" fmla="*/ 169177 h 81"/>
              <a:gd name="T74" fmla="*/ 214661 w 123"/>
              <a:gd name="T75" fmla="*/ 169177 h 81"/>
              <a:gd name="T76" fmla="*/ 214661 w 123"/>
              <a:gd name="T77" fmla="*/ 169177 h 8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1">
                <a:moveTo>
                  <a:pt x="10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4"/>
                  <a:pt x="7" y="81"/>
                  <a:pt x="15" y="81"/>
                </a:cubicBezTo>
                <a:cubicBezTo>
                  <a:pt x="107" y="81"/>
                  <a:pt x="107" y="81"/>
                  <a:pt x="107" y="81"/>
                </a:cubicBezTo>
                <a:cubicBezTo>
                  <a:pt x="116" y="81"/>
                  <a:pt x="123" y="74"/>
                  <a:pt x="123" y="65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7"/>
                  <a:pt x="116" y="0"/>
                  <a:pt x="107" y="0"/>
                </a:cubicBezTo>
                <a:close/>
                <a:moveTo>
                  <a:pt x="8" y="20"/>
                </a:moveTo>
                <a:cubicBezTo>
                  <a:pt x="34" y="41"/>
                  <a:pt x="34" y="41"/>
                  <a:pt x="34" y="41"/>
                </a:cubicBezTo>
                <a:cubicBezTo>
                  <a:pt x="8" y="61"/>
                  <a:pt x="8" y="61"/>
                  <a:pt x="8" y="61"/>
                </a:cubicBezTo>
                <a:lnTo>
                  <a:pt x="8" y="20"/>
                </a:lnTo>
                <a:close/>
                <a:moveTo>
                  <a:pt x="115" y="65"/>
                </a:moveTo>
                <a:cubicBezTo>
                  <a:pt x="115" y="70"/>
                  <a:pt x="112" y="73"/>
                  <a:pt x="107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1" y="73"/>
                  <a:pt x="8" y="70"/>
                  <a:pt x="8" y="65"/>
                </a:cubicBezTo>
                <a:cubicBezTo>
                  <a:pt x="38" y="43"/>
                  <a:pt x="38" y="43"/>
                  <a:pt x="38" y="43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7"/>
                  <a:pt x="59" y="58"/>
                  <a:pt x="61" y="58"/>
                </a:cubicBezTo>
                <a:cubicBezTo>
                  <a:pt x="64" y="58"/>
                  <a:pt x="66" y="57"/>
                  <a:pt x="68" y="56"/>
                </a:cubicBezTo>
                <a:cubicBezTo>
                  <a:pt x="85" y="43"/>
                  <a:pt x="85" y="43"/>
                  <a:pt x="85" y="43"/>
                </a:cubicBezTo>
                <a:lnTo>
                  <a:pt x="115" y="65"/>
                </a:lnTo>
                <a:close/>
                <a:moveTo>
                  <a:pt x="115" y="61"/>
                </a:moveTo>
                <a:cubicBezTo>
                  <a:pt x="88" y="41"/>
                  <a:pt x="88" y="41"/>
                  <a:pt x="88" y="41"/>
                </a:cubicBezTo>
                <a:cubicBezTo>
                  <a:pt x="115" y="20"/>
                  <a:pt x="115" y="20"/>
                  <a:pt x="115" y="20"/>
                </a:cubicBezTo>
                <a:lnTo>
                  <a:pt x="115" y="61"/>
                </a:lnTo>
                <a:close/>
                <a:moveTo>
                  <a:pt x="66" y="52"/>
                </a:moveTo>
                <a:cubicBezTo>
                  <a:pt x="65" y="53"/>
                  <a:pt x="63" y="54"/>
                  <a:pt x="61" y="54"/>
                </a:cubicBezTo>
                <a:cubicBezTo>
                  <a:pt x="60" y="54"/>
                  <a:pt x="58" y="53"/>
                  <a:pt x="57" y="52"/>
                </a:cubicBezTo>
                <a:cubicBezTo>
                  <a:pt x="41" y="41"/>
                  <a:pt x="41" y="41"/>
                  <a:pt x="41" y="41"/>
                </a:cubicBezTo>
                <a:cubicBezTo>
                  <a:pt x="38" y="38"/>
                  <a:pt x="38" y="38"/>
                  <a:pt x="38" y="3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1"/>
                  <a:pt x="11" y="8"/>
                  <a:pt x="15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12" y="8"/>
                  <a:pt x="115" y="11"/>
                  <a:pt x="115" y="16"/>
                </a:cubicBezTo>
                <a:lnTo>
                  <a:pt x="66" y="52"/>
                </a:lnTo>
                <a:close/>
                <a:moveTo>
                  <a:pt x="66" y="52"/>
                </a:moveTo>
                <a:cubicBezTo>
                  <a:pt x="66" y="52"/>
                  <a:pt x="66" y="52"/>
                  <a:pt x="66" y="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0" name="Freeform 144"/>
          <p:cNvSpPr>
            <a:spLocks noEditPoints="1"/>
          </p:cNvSpPr>
          <p:nvPr/>
        </p:nvSpPr>
        <p:spPr bwMode="auto">
          <a:xfrm>
            <a:off x="8401050" y="2671763"/>
            <a:ext cx="409575" cy="401637"/>
          </a:xfrm>
          <a:custGeom>
            <a:avLst/>
            <a:gdLst>
              <a:gd name="T0" fmla="*/ 292554 w 126"/>
              <a:gd name="T1" fmla="*/ 0 h 123"/>
              <a:gd name="T2" fmla="*/ 172282 w 126"/>
              <a:gd name="T3" fmla="*/ 84899 h 123"/>
              <a:gd name="T4" fmla="*/ 172282 w 126"/>
              <a:gd name="T5" fmla="*/ 84899 h 123"/>
              <a:gd name="T6" fmla="*/ 42258 w 126"/>
              <a:gd name="T7" fmla="*/ 215513 h 123"/>
              <a:gd name="T8" fmla="*/ 0 w 126"/>
              <a:gd name="T9" fmla="*/ 346126 h 123"/>
              <a:gd name="T10" fmla="*/ 42258 w 126"/>
              <a:gd name="T11" fmla="*/ 401637 h 123"/>
              <a:gd name="T12" fmla="*/ 162530 w 126"/>
              <a:gd name="T13" fmla="*/ 372249 h 123"/>
              <a:gd name="T14" fmla="*/ 373818 w 126"/>
              <a:gd name="T15" fmla="*/ 166532 h 123"/>
              <a:gd name="T16" fmla="*/ 198286 w 126"/>
              <a:gd name="T17" fmla="*/ 297146 h 123"/>
              <a:gd name="T18" fmla="*/ 308807 w 126"/>
              <a:gd name="T19" fmla="*/ 146940 h 123"/>
              <a:gd name="T20" fmla="*/ 295804 w 126"/>
              <a:gd name="T21" fmla="*/ 208982 h 123"/>
              <a:gd name="T22" fmla="*/ 198286 w 126"/>
              <a:gd name="T23" fmla="*/ 306942 h 123"/>
              <a:gd name="T24" fmla="*/ 182033 w 126"/>
              <a:gd name="T25" fmla="*/ 254697 h 123"/>
              <a:gd name="T26" fmla="*/ 139776 w 126"/>
              <a:gd name="T27" fmla="*/ 215513 h 123"/>
              <a:gd name="T28" fmla="*/ 286052 w 126"/>
              <a:gd name="T29" fmla="*/ 111022 h 123"/>
              <a:gd name="T30" fmla="*/ 182033 w 126"/>
              <a:gd name="T31" fmla="*/ 254697 h 123"/>
              <a:gd name="T32" fmla="*/ 94267 w 126"/>
              <a:gd name="T33" fmla="*/ 199186 h 123"/>
              <a:gd name="T34" fmla="*/ 247045 w 126"/>
              <a:gd name="T35" fmla="*/ 91430 h 123"/>
              <a:gd name="T36" fmla="*/ 52010 w 126"/>
              <a:gd name="T37" fmla="*/ 375514 h 123"/>
              <a:gd name="T38" fmla="*/ 22754 w 126"/>
              <a:gd name="T39" fmla="*/ 359188 h 123"/>
              <a:gd name="T40" fmla="*/ 39007 w 126"/>
              <a:gd name="T41" fmla="*/ 303677 h 123"/>
              <a:gd name="T42" fmla="*/ 97518 w 126"/>
              <a:gd name="T43" fmla="*/ 362453 h 123"/>
              <a:gd name="T44" fmla="*/ 110520 w 126"/>
              <a:gd name="T45" fmla="*/ 359188 h 123"/>
              <a:gd name="T46" fmla="*/ 42258 w 126"/>
              <a:gd name="T47" fmla="*/ 290615 h 123"/>
              <a:gd name="T48" fmla="*/ 58511 w 126"/>
              <a:gd name="T49" fmla="*/ 235105 h 123"/>
              <a:gd name="T50" fmla="*/ 159279 w 126"/>
              <a:gd name="T51" fmla="*/ 346126 h 123"/>
              <a:gd name="T52" fmla="*/ 110520 w 126"/>
              <a:gd name="T53" fmla="*/ 359188 h 123"/>
              <a:gd name="T54" fmla="*/ 334811 w 126"/>
              <a:gd name="T55" fmla="*/ 169798 h 123"/>
              <a:gd name="T56" fmla="*/ 302305 w 126"/>
              <a:gd name="T57" fmla="*/ 94695 h 123"/>
              <a:gd name="T58" fmla="*/ 250296 w 126"/>
              <a:gd name="T59" fmla="*/ 42449 h 123"/>
              <a:gd name="T60" fmla="*/ 347814 w 126"/>
              <a:gd name="T61" fmla="*/ 52245 h 123"/>
              <a:gd name="T62" fmla="*/ 357565 w 126"/>
              <a:gd name="T63" fmla="*/ 146940 h 123"/>
              <a:gd name="T64" fmla="*/ 357565 w 126"/>
              <a:gd name="T65" fmla="*/ 146940 h 1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6" h="123">
                <a:moveTo>
                  <a:pt x="112" y="10"/>
                </a:moveTo>
                <a:cubicBezTo>
                  <a:pt x="106" y="4"/>
                  <a:pt x="98" y="0"/>
                  <a:pt x="90" y="0"/>
                </a:cubicBezTo>
                <a:cubicBezTo>
                  <a:pt x="83" y="0"/>
                  <a:pt x="76" y="3"/>
                  <a:pt x="72" y="7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13" y="66"/>
                  <a:pt x="13" y="66"/>
                  <a:pt x="13" y="66"/>
                </a:cubicBezTo>
                <a:cubicBezTo>
                  <a:pt x="11" y="68"/>
                  <a:pt x="10" y="70"/>
                  <a:pt x="9" y="73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6"/>
                  <a:pt x="0" y="108"/>
                  <a:pt x="0" y="110"/>
                </a:cubicBezTo>
                <a:cubicBezTo>
                  <a:pt x="0" y="117"/>
                  <a:pt x="6" y="123"/>
                  <a:pt x="13" y="123"/>
                </a:cubicBezTo>
                <a:cubicBezTo>
                  <a:pt x="15" y="123"/>
                  <a:pt x="17" y="122"/>
                  <a:pt x="18" y="122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2" y="113"/>
                  <a:pt x="55" y="112"/>
                  <a:pt x="57" y="110"/>
                </a:cubicBezTo>
                <a:cubicBezTo>
                  <a:pt x="115" y="51"/>
                  <a:pt x="115" y="51"/>
                  <a:pt x="115" y="51"/>
                </a:cubicBezTo>
                <a:cubicBezTo>
                  <a:pt x="126" y="40"/>
                  <a:pt x="125" y="22"/>
                  <a:pt x="112" y="10"/>
                </a:cubicBezTo>
                <a:close/>
                <a:moveTo>
                  <a:pt x="61" y="91"/>
                </a:moveTo>
                <a:cubicBezTo>
                  <a:pt x="61" y="88"/>
                  <a:pt x="60" y="85"/>
                  <a:pt x="58" y="81"/>
                </a:cubicBezTo>
                <a:cubicBezTo>
                  <a:pt x="95" y="45"/>
                  <a:pt x="95" y="45"/>
                  <a:pt x="95" y="45"/>
                </a:cubicBezTo>
                <a:cubicBezTo>
                  <a:pt x="97" y="52"/>
                  <a:pt x="96" y="59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61" y="94"/>
                  <a:pt x="61" y="94"/>
                  <a:pt x="61" y="94"/>
                </a:cubicBezTo>
                <a:cubicBezTo>
                  <a:pt x="61" y="93"/>
                  <a:pt x="61" y="92"/>
                  <a:pt x="61" y="91"/>
                </a:cubicBezTo>
                <a:close/>
                <a:moveTo>
                  <a:pt x="56" y="78"/>
                </a:moveTo>
                <a:cubicBezTo>
                  <a:pt x="55" y="76"/>
                  <a:pt x="53" y="73"/>
                  <a:pt x="51" y="71"/>
                </a:cubicBezTo>
                <a:cubicBezTo>
                  <a:pt x="49" y="69"/>
                  <a:pt x="46" y="67"/>
                  <a:pt x="43" y="66"/>
                </a:cubicBezTo>
                <a:cubicBezTo>
                  <a:pt x="80" y="29"/>
                  <a:pt x="80" y="29"/>
                  <a:pt x="80" y="29"/>
                </a:cubicBezTo>
                <a:cubicBezTo>
                  <a:pt x="83" y="30"/>
                  <a:pt x="86" y="32"/>
                  <a:pt x="88" y="34"/>
                </a:cubicBezTo>
                <a:cubicBezTo>
                  <a:pt x="90" y="37"/>
                  <a:pt x="92" y="39"/>
                  <a:pt x="93" y="41"/>
                </a:cubicBezTo>
                <a:lnTo>
                  <a:pt x="56" y="78"/>
                </a:lnTo>
                <a:close/>
                <a:moveTo>
                  <a:pt x="40" y="64"/>
                </a:moveTo>
                <a:cubicBezTo>
                  <a:pt x="36" y="62"/>
                  <a:pt x="33" y="61"/>
                  <a:pt x="29" y="61"/>
                </a:cubicBezTo>
                <a:cubicBezTo>
                  <a:pt x="58" y="32"/>
                  <a:pt x="58" y="32"/>
                  <a:pt x="58" y="32"/>
                </a:cubicBezTo>
                <a:cubicBezTo>
                  <a:pt x="63" y="27"/>
                  <a:pt x="69" y="26"/>
                  <a:pt x="76" y="28"/>
                </a:cubicBezTo>
                <a:lnTo>
                  <a:pt x="40" y="64"/>
                </a:lnTo>
                <a:close/>
                <a:moveTo>
                  <a:pt x="16" y="115"/>
                </a:moveTo>
                <a:cubicBezTo>
                  <a:pt x="15" y="115"/>
                  <a:pt x="14" y="115"/>
                  <a:pt x="13" y="115"/>
                </a:cubicBezTo>
                <a:cubicBezTo>
                  <a:pt x="10" y="115"/>
                  <a:pt x="7" y="113"/>
                  <a:pt x="7" y="110"/>
                </a:cubicBezTo>
                <a:cubicBezTo>
                  <a:pt x="7" y="109"/>
                  <a:pt x="8" y="108"/>
                  <a:pt x="8" y="107"/>
                </a:cubicBezTo>
                <a:cubicBezTo>
                  <a:pt x="12" y="93"/>
                  <a:pt x="12" y="93"/>
                  <a:pt x="12" y="93"/>
                </a:cubicBezTo>
                <a:cubicBezTo>
                  <a:pt x="16" y="93"/>
                  <a:pt x="21" y="94"/>
                  <a:pt x="25" y="98"/>
                </a:cubicBezTo>
                <a:cubicBezTo>
                  <a:pt x="28" y="102"/>
                  <a:pt x="30" y="107"/>
                  <a:pt x="30" y="111"/>
                </a:cubicBezTo>
                <a:lnTo>
                  <a:pt x="16" y="115"/>
                </a:lnTo>
                <a:close/>
                <a:moveTo>
                  <a:pt x="34" y="110"/>
                </a:moveTo>
                <a:cubicBezTo>
                  <a:pt x="34" y="105"/>
                  <a:pt x="31" y="100"/>
                  <a:pt x="27" y="95"/>
                </a:cubicBezTo>
                <a:cubicBezTo>
                  <a:pt x="23" y="91"/>
                  <a:pt x="18" y="89"/>
                  <a:pt x="13" y="89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4"/>
                  <a:pt x="17" y="73"/>
                  <a:pt x="18" y="72"/>
                </a:cubicBezTo>
                <a:cubicBezTo>
                  <a:pt x="26" y="67"/>
                  <a:pt x="38" y="68"/>
                  <a:pt x="46" y="77"/>
                </a:cubicBezTo>
                <a:cubicBezTo>
                  <a:pt x="55" y="85"/>
                  <a:pt x="56" y="98"/>
                  <a:pt x="49" y="106"/>
                </a:cubicBezTo>
                <a:cubicBezTo>
                  <a:pt x="49" y="106"/>
                  <a:pt x="48" y="106"/>
                  <a:pt x="48" y="106"/>
                </a:cubicBezTo>
                <a:lnTo>
                  <a:pt x="34" y="110"/>
                </a:lnTo>
                <a:close/>
                <a:moveTo>
                  <a:pt x="110" y="45"/>
                </a:moveTo>
                <a:cubicBezTo>
                  <a:pt x="103" y="52"/>
                  <a:pt x="103" y="52"/>
                  <a:pt x="103" y="52"/>
                </a:cubicBezTo>
                <a:cubicBezTo>
                  <a:pt x="103" y="51"/>
                  <a:pt x="103" y="50"/>
                  <a:pt x="103" y="49"/>
                </a:cubicBezTo>
                <a:cubicBezTo>
                  <a:pt x="103" y="42"/>
                  <a:pt x="99" y="35"/>
                  <a:pt x="93" y="29"/>
                </a:cubicBezTo>
                <a:cubicBezTo>
                  <a:pt x="87" y="23"/>
                  <a:pt x="79" y="19"/>
                  <a:pt x="71" y="19"/>
                </a:cubicBezTo>
                <a:cubicBezTo>
                  <a:pt x="77" y="13"/>
                  <a:pt x="77" y="13"/>
                  <a:pt x="77" y="13"/>
                </a:cubicBezTo>
                <a:cubicBezTo>
                  <a:pt x="80" y="10"/>
                  <a:pt x="85" y="8"/>
                  <a:pt x="90" y="8"/>
                </a:cubicBezTo>
                <a:cubicBezTo>
                  <a:pt x="96" y="8"/>
                  <a:pt x="102" y="11"/>
                  <a:pt x="107" y="16"/>
                </a:cubicBezTo>
                <a:cubicBezTo>
                  <a:pt x="112" y="20"/>
                  <a:pt x="114" y="26"/>
                  <a:pt x="115" y="32"/>
                </a:cubicBezTo>
                <a:cubicBezTo>
                  <a:pt x="115" y="37"/>
                  <a:pt x="113" y="42"/>
                  <a:pt x="110" y="45"/>
                </a:cubicBezTo>
                <a:close/>
                <a:moveTo>
                  <a:pt x="110" y="45"/>
                </a:moveTo>
                <a:cubicBezTo>
                  <a:pt x="110" y="45"/>
                  <a:pt x="110" y="45"/>
                  <a:pt x="110" y="4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3" name="Group 182"/>
          <p:cNvGrpSpPr/>
          <p:nvPr/>
        </p:nvGrpSpPr>
        <p:grpSpPr>
          <a:xfrm>
            <a:off x="6746507" y="3770332"/>
            <a:ext cx="397929" cy="247600"/>
            <a:chOff x="7145338" y="3636963"/>
            <a:chExt cx="357188" cy="222250"/>
          </a:xfrm>
          <a:solidFill>
            <a:srgbClr val="FFFFFF"/>
          </a:solidFill>
        </p:grpSpPr>
        <p:sp>
          <p:nvSpPr>
            <p:cNvPr id="1169" name="Freeform 145"/>
            <p:cNvSpPr>
              <a:spLocks noEditPoints="1"/>
            </p:cNvSpPr>
            <p:nvPr/>
          </p:nvSpPr>
          <p:spPr bwMode="auto">
            <a:xfrm>
              <a:off x="7145338" y="3636963"/>
              <a:ext cx="357188" cy="222250"/>
            </a:xfrm>
            <a:custGeom>
              <a:avLst/>
              <a:gdLst/>
              <a:ahLst/>
              <a:cxnLst>
                <a:cxn ang="0">
                  <a:pos x="122" y="37"/>
                </a:cxn>
                <a:cxn ang="0">
                  <a:pos x="122" y="37"/>
                </a:cxn>
                <a:cxn ang="0">
                  <a:pos x="122" y="36"/>
                </a:cxn>
                <a:cxn ang="0">
                  <a:pos x="122" y="36"/>
                </a:cxn>
                <a:cxn ang="0">
                  <a:pos x="61" y="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0"/>
                </a:cxn>
                <a:cxn ang="0">
                  <a:pos x="61" y="76"/>
                </a:cxn>
                <a:cxn ang="0">
                  <a:pos x="122" y="40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8"/>
                </a:cxn>
                <a:cxn ang="0">
                  <a:pos x="122" y="37"/>
                </a:cxn>
                <a:cxn ang="0">
                  <a:pos x="61" y="69"/>
                </a:cxn>
                <a:cxn ang="0">
                  <a:pos x="8" y="38"/>
                </a:cxn>
                <a:cxn ang="0">
                  <a:pos x="61" y="7"/>
                </a:cxn>
                <a:cxn ang="0">
                  <a:pos x="114" y="38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61" y="69"/>
                </a:cxn>
              </a:cxnLst>
              <a:rect l="0" t="0" r="r" b="b"/>
              <a:pathLst>
                <a:path w="122" h="76">
                  <a:moveTo>
                    <a:pt x="122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11" y="15"/>
                    <a:pt x="86" y="0"/>
                    <a:pt x="61" y="0"/>
                  </a:cubicBezTo>
                  <a:cubicBezTo>
                    <a:pt x="35" y="0"/>
                    <a:pt x="11" y="1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1" y="61"/>
                    <a:pt x="35" y="76"/>
                    <a:pt x="61" y="76"/>
                  </a:cubicBezTo>
                  <a:cubicBezTo>
                    <a:pt x="86" y="76"/>
                    <a:pt x="111" y="61"/>
                    <a:pt x="122" y="40"/>
                  </a:cubicBezTo>
                  <a:cubicBezTo>
                    <a:pt x="122" y="40"/>
                    <a:pt x="122" y="40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8"/>
                    <a:pt x="122" y="38"/>
                  </a:cubicBezTo>
                  <a:cubicBezTo>
                    <a:pt x="122" y="38"/>
                    <a:pt x="122" y="37"/>
                    <a:pt x="122" y="37"/>
                  </a:cubicBezTo>
                  <a:close/>
                  <a:moveTo>
                    <a:pt x="61" y="69"/>
                  </a:moveTo>
                  <a:cubicBezTo>
                    <a:pt x="39" y="69"/>
                    <a:pt x="18" y="56"/>
                    <a:pt x="8" y="38"/>
                  </a:cubicBezTo>
                  <a:cubicBezTo>
                    <a:pt x="18" y="20"/>
                    <a:pt x="39" y="7"/>
                    <a:pt x="61" y="7"/>
                  </a:cubicBezTo>
                  <a:cubicBezTo>
                    <a:pt x="82" y="7"/>
                    <a:pt x="104" y="20"/>
                    <a:pt x="114" y="38"/>
                  </a:cubicBezTo>
                  <a:cubicBezTo>
                    <a:pt x="103" y="56"/>
                    <a:pt x="82" y="69"/>
                    <a:pt x="61" y="69"/>
                  </a:cubicBezTo>
                  <a:close/>
                  <a:moveTo>
                    <a:pt x="61" y="69"/>
                  </a:moveTo>
                  <a:cubicBezTo>
                    <a:pt x="61" y="69"/>
                    <a:pt x="61" y="69"/>
                    <a:pt x="61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0" name="Freeform 146"/>
            <p:cNvSpPr>
              <a:spLocks noEditPoints="1"/>
            </p:cNvSpPr>
            <p:nvPr/>
          </p:nvSpPr>
          <p:spPr bwMode="auto">
            <a:xfrm>
              <a:off x="7280275" y="3703638"/>
              <a:ext cx="50800" cy="5080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3" y="15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7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" h="1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9"/>
                    <a:pt x="9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1" name="Freeform 147"/>
            <p:cNvSpPr>
              <a:spLocks noEditPoints="1"/>
            </p:cNvSpPr>
            <p:nvPr/>
          </p:nvSpPr>
          <p:spPr bwMode="auto">
            <a:xfrm>
              <a:off x="7245350" y="3668713"/>
              <a:ext cx="158750" cy="15875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7" y="54"/>
                </a:cxn>
                <a:cxn ang="0">
                  <a:pos x="54" y="27"/>
                </a:cxn>
                <a:cxn ang="0">
                  <a:pos x="27" y="0"/>
                </a:cxn>
                <a:cxn ang="0">
                  <a:pos x="27" y="50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50" y="27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27" y="50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50"/>
                  </a:moveTo>
                  <a:cubicBezTo>
                    <a:pt x="14" y="50"/>
                    <a:pt x="4" y="40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40" y="4"/>
                    <a:pt x="50" y="14"/>
                    <a:pt x="50" y="27"/>
                  </a:cubicBezTo>
                  <a:cubicBezTo>
                    <a:pt x="50" y="40"/>
                    <a:pt x="40" y="50"/>
                    <a:pt x="27" y="50"/>
                  </a:cubicBezTo>
                  <a:close/>
                  <a:moveTo>
                    <a:pt x="27" y="50"/>
                  </a:moveTo>
                  <a:cubicBezTo>
                    <a:pt x="27" y="50"/>
                    <a:pt x="27" y="50"/>
                    <a:pt x="27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4641025" y="3729655"/>
            <a:ext cx="399697" cy="327186"/>
            <a:chOff x="4856163" y="3600451"/>
            <a:chExt cx="358775" cy="293688"/>
          </a:xfrm>
          <a:solidFill>
            <a:srgbClr val="FFFFFF"/>
          </a:solidFill>
        </p:grpSpPr>
        <p:sp>
          <p:nvSpPr>
            <p:cNvPr id="1172" name="Freeform 148"/>
            <p:cNvSpPr>
              <a:spLocks noEditPoints="1"/>
            </p:cNvSpPr>
            <p:nvPr/>
          </p:nvSpPr>
          <p:spPr bwMode="auto">
            <a:xfrm>
              <a:off x="5103813" y="3692526"/>
              <a:ext cx="68263" cy="90488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19" y="31"/>
                </a:cxn>
                <a:cxn ang="0">
                  <a:pos x="23" y="27"/>
                </a:cxn>
                <a:cxn ang="0">
                  <a:pos x="23" y="21"/>
                </a:cxn>
                <a:cxn ang="0">
                  <a:pos x="22" y="19"/>
                </a:cxn>
                <a:cxn ang="0">
                  <a:pos x="11" y="2"/>
                </a:cxn>
                <a:cxn ang="0">
                  <a:pos x="19" y="27"/>
                </a:cxn>
                <a:cxn ang="0">
                  <a:pos x="4" y="27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19" y="21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23" h="31">
                  <a:moveTo>
                    <a:pt x="11" y="2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1"/>
                    <a:pt x="4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1"/>
                    <a:pt x="23" y="29"/>
                    <a:pt x="23" y="2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2" y="19"/>
                  </a:cubicBezTo>
                  <a:lnTo>
                    <a:pt x="11" y="2"/>
                  </a:lnTo>
                  <a:close/>
                  <a:moveTo>
                    <a:pt x="19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9" y="27"/>
                  </a:ln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3" name="Freeform 149"/>
            <p:cNvSpPr>
              <a:spLocks noEditPoints="1"/>
            </p:cNvSpPr>
            <p:nvPr/>
          </p:nvSpPr>
          <p:spPr bwMode="auto">
            <a:xfrm>
              <a:off x="4856163" y="3600451"/>
              <a:ext cx="358775" cy="293688"/>
            </a:xfrm>
            <a:custGeom>
              <a:avLst/>
              <a:gdLst/>
              <a:ahLst/>
              <a:cxnLst>
                <a:cxn ang="0">
                  <a:pos x="121" y="48"/>
                </a:cxn>
                <a:cxn ang="0">
                  <a:pos x="106" y="25"/>
                </a:cxn>
                <a:cxn ang="0">
                  <a:pos x="96" y="20"/>
                </a:cxn>
                <a:cxn ang="0">
                  <a:pos x="81" y="20"/>
                </a:cxn>
                <a:cxn ang="0">
                  <a:pos x="81" y="12"/>
                </a:cxn>
                <a:cxn ang="0">
                  <a:pos x="69" y="0"/>
                </a:cxn>
                <a:cxn ang="0">
                  <a:pos x="12" y="0"/>
                </a:cxn>
                <a:cxn ang="0">
                  <a:pos x="0" y="12"/>
                </a:cxn>
                <a:cxn ang="0">
                  <a:pos x="0" y="54"/>
                </a:cxn>
                <a:cxn ang="0">
                  <a:pos x="12" y="66"/>
                </a:cxn>
                <a:cxn ang="0">
                  <a:pos x="12" y="77"/>
                </a:cxn>
                <a:cxn ang="0">
                  <a:pos x="23" y="89"/>
                </a:cxn>
                <a:cxn ang="0">
                  <a:pos x="28" y="89"/>
                </a:cxn>
                <a:cxn ang="0">
                  <a:pos x="43" y="100"/>
                </a:cxn>
                <a:cxn ang="0">
                  <a:pos x="57" y="89"/>
                </a:cxn>
                <a:cxn ang="0">
                  <a:pos x="78" y="89"/>
                </a:cxn>
                <a:cxn ang="0">
                  <a:pos x="92" y="100"/>
                </a:cxn>
                <a:cxn ang="0">
                  <a:pos x="107" y="89"/>
                </a:cxn>
                <a:cxn ang="0">
                  <a:pos x="112" y="89"/>
                </a:cxn>
                <a:cxn ang="0">
                  <a:pos x="123" y="77"/>
                </a:cxn>
                <a:cxn ang="0">
                  <a:pos x="123" y="54"/>
                </a:cxn>
                <a:cxn ang="0">
                  <a:pos x="121" y="48"/>
                </a:cxn>
                <a:cxn ang="0">
                  <a:pos x="12" y="58"/>
                </a:cxn>
                <a:cxn ang="0">
                  <a:pos x="8" y="54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69" y="8"/>
                </a:cxn>
                <a:cxn ang="0">
                  <a:pos x="73" y="12"/>
                </a:cxn>
                <a:cxn ang="0">
                  <a:pos x="73" y="54"/>
                </a:cxn>
                <a:cxn ang="0">
                  <a:pos x="69" y="58"/>
                </a:cxn>
                <a:cxn ang="0">
                  <a:pos x="12" y="58"/>
                </a:cxn>
                <a:cxn ang="0">
                  <a:pos x="43" y="93"/>
                </a:cxn>
                <a:cxn ang="0">
                  <a:pos x="35" y="85"/>
                </a:cxn>
                <a:cxn ang="0">
                  <a:pos x="43" y="77"/>
                </a:cxn>
                <a:cxn ang="0">
                  <a:pos x="50" y="85"/>
                </a:cxn>
                <a:cxn ang="0">
                  <a:pos x="43" y="93"/>
                </a:cxn>
                <a:cxn ang="0">
                  <a:pos x="92" y="93"/>
                </a:cxn>
                <a:cxn ang="0">
                  <a:pos x="85" y="85"/>
                </a:cxn>
                <a:cxn ang="0">
                  <a:pos x="92" y="77"/>
                </a:cxn>
                <a:cxn ang="0">
                  <a:pos x="100" y="85"/>
                </a:cxn>
                <a:cxn ang="0">
                  <a:pos x="92" y="93"/>
                </a:cxn>
                <a:cxn ang="0">
                  <a:pos x="115" y="77"/>
                </a:cxn>
                <a:cxn ang="0">
                  <a:pos x="112" y="81"/>
                </a:cxn>
                <a:cxn ang="0">
                  <a:pos x="107" y="81"/>
                </a:cxn>
                <a:cxn ang="0">
                  <a:pos x="92" y="70"/>
                </a:cxn>
                <a:cxn ang="0">
                  <a:pos x="78" y="81"/>
                </a:cxn>
                <a:cxn ang="0">
                  <a:pos x="57" y="81"/>
                </a:cxn>
                <a:cxn ang="0">
                  <a:pos x="43" y="70"/>
                </a:cxn>
                <a:cxn ang="0">
                  <a:pos x="28" y="81"/>
                </a:cxn>
                <a:cxn ang="0">
                  <a:pos x="23" y="81"/>
                </a:cxn>
                <a:cxn ang="0">
                  <a:pos x="20" y="77"/>
                </a:cxn>
                <a:cxn ang="0">
                  <a:pos x="20" y="66"/>
                </a:cxn>
                <a:cxn ang="0">
                  <a:pos x="69" y="66"/>
                </a:cxn>
                <a:cxn ang="0">
                  <a:pos x="81" y="54"/>
                </a:cxn>
                <a:cxn ang="0">
                  <a:pos x="81" y="27"/>
                </a:cxn>
                <a:cxn ang="0">
                  <a:pos x="96" y="27"/>
                </a:cxn>
                <a:cxn ang="0">
                  <a:pos x="99" y="29"/>
                </a:cxn>
                <a:cxn ang="0">
                  <a:pos x="115" y="52"/>
                </a:cxn>
                <a:cxn ang="0">
                  <a:pos x="115" y="54"/>
                </a:cxn>
                <a:cxn ang="0">
                  <a:pos x="115" y="77"/>
                </a:cxn>
                <a:cxn ang="0">
                  <a:pos x="115" y="77"/>
                </a:cxn>
                <a:cxn ang="0">
                  <a:pos x="115" y="77"/>
                </a:cxn>
              </a:cxnLst>
              <a:rect l="0" t="0" r="r" b="b"/>
              <a:pathLst>
                <a:path w="123" h="100">
                  <a:moveTo>
                    <a:pt x="121" y="48"/>
                  </a:moveTo>
                  <a:cubicBezTo>
                    <a:pt x="106" y="25"/>
                    <a:pt x="106" y="25"/>
                    <a:pt x="106" y="25"/>
                  </a:cubicBezTo>
                  <a:cubicBezTo>
                    <a:pt x="104" y="22"/>
                    <a:pt x="100" y="20"/>
                    <a:pt x="96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6"/>
                    <a:pt x="76" y="0"/>
                    <a:pt x="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1"/>
                    <a:pt x="6" y="66"/>
                    <a:pt x="12" y="6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84"/>
                    <a:pt x="17" y="89"/>
                    <a:pt x="23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95"/>
                    <a:pt x="35" y="100"/>
                    <a:pt x="43" y="100"/>
                  </a:cubicBezTo>
                  <a:cubicBezTo>
                    <a:pt x="50" y="100"/>
                    <a:pt x="56" y="95"/>
                    <a:pt x="57" y="89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95"/>
                    <a:pt x="85" y="100"/>
                    <a:pt x="92" y="100"/>
                  </a:cubicBezTo>
                  <a:cubicBezTo>
                    <a:pt x="100" y="100"/>
                    <a:pt x="106" y="95"/>
                    <a:pt x="107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8" y="89"/>
                    <a:pt x="123" y="84"/>
                    <a:pt x="123" y="77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2"/>
                    <a:pt x="122" y="50"/>
                    <a:pt x="121" y="48"/>
                  </a:cubicBezTo>
                  <a:close/>
                  <a:moveTo>
                    <a:pt x="12" y="58"/>
                  </a:moveTo>
                  <a:cubicBezTo>
                    <a:pt x="10" y="58"/>
                    <a:pt x="8" y="56"/>
                    <a:pt x="8" y="5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2" y="8"/>
                    <a:pt x="73" y="10"/>
                    <a:pt x="73" y="12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6"/>
                    <a:pt x="72" y="58"/>
                    <a:pt x="69" y="58"/>
                  </a:cubicBezTo>
                  <a:lnTo>
                    <a:pt x="12" y="58"/>
                  </a:lnTo>
                  <a:close/>
                  <a:moveTo>
                    <a:pt x="43" y="93"/>
                  </a:moveTo>
                  <a:cubicBezTo>
                    <a:pt x="38" y="93"/>
                    <a:pt x="35" y="89"/>
                    <a:pt x="35" y="85"/>
                  </a:cubicBezTo>
                  <a:cubicBezTo>
                    <a:pt x="35" y="81"/>
                    <a:pt x="38" y="77"/>
                    <a:pt x="43" y="77"/>
                  </a:cubicBezTo>
                  <a:cubicBezTo>
                    <a:pt x="47" y="77"/>
                    <a:pt x="50" y="81"/>
                    <a:pt x="50" y="85"/>
                  </a:cubicBezTo>
                  <a:cubicBezTo>
                    <a:pt x="50" y="89"/>
                    <a:pt x="47" y="93"/>
                    <a:pt x="43" y="93"/>
                  </a:cubicBezTo>
                  <a:close/>
                  <a:moveTo>
                    <a:pt x="92" y="93"/>
                  </a:moveTo>
                  <a:cubicBezTo>
                    <a:pt x="88" y="93"/>
                    <a:pt x="85" y="89"/>
                    <a:pt x="85" y="85"/>
                  </a:cubicBezTo>
                  <a:cubicBezTo>
                    <a:pt x="85" y="81"/>
                    <a:pt x="88" y="77"/>
                    <a:pt x="92" y="77"/>
                  </a:cubicBezTo>
                  <a:cubicBezTo>
                    <a:pt x="97" y="77"/>
                    <a:pt x="100" y="81"/>
                    <a:pt x="100" y="85"/>
                  </a:cubicBezTo>
                  <a:cubicBezTo>
                    <a:pt x="100" y="89"/>
                    <a:pt x="97" y="93"/>
                    <a:pt x="92" y="93"/>
                  </a:cubicBezTo>
                  <a:close/>
                  <a:moveTo>
                    <a:pt x="115" y="77"/>
                  </a:moveTo>
                  <a:cubicBezTo>
                    <a:pt x="115" y="79"/>
                    <a:pt x="114" y="81"/>
                    <a:pt x="112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4"/>
                    <a:pt x="100" y="70"/>
                    <a:pt x="92" y="70"/>
                  </a:cubicBezTo>
                  <a:cubicBezTo>
                    <a:pt x="85" y="70"/>
                    <a:pt x="79" y="74"/>
                    <a:pt x="78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6" y="74"/>
                    <a:pt x="50" y="70"/>
                    <a:pt x="43" y="70"/>
                  </a:cubicBezTo>
                  <a:cubicBezTo>
                    <a:pt x="35" y="70"/>
                    <a:pt x="30" y="74"/>
                    <a:pt x="28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1"/>
                    <a:pt x="20" y="79"/>
                    <a:pt x="20" y="7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6" y="66"/>
                    <a:pt x="81" y="61"/>
                    <a:pt x="81" y="54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8" y="27"/>
                    <a:pt x="99" y="28"/>
                    <a:pt x="99" y="2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3"/>
                    <a:pt x="115" y="53"/>
                    <a:pt x="115" y="54"/>
                  </a:cubicBezTo>
                  <a:lnTo>
                    <a:pt x="115" y="77"/>
                  </a:lnTo>
                  <a:close/>
                  <a:moveTo>
                    <a:pt x="115" y="77"/>
                  </a:moveTo>
                  <a:cubicBezTo>
                    <a:pt x="115" y="77"/>
                    <a:pt x="115" y="77"/>
                    <a:pt x="115" y="7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57" name="Group 156"/>
          <p:cNvGrpSpPr/>
          <p:nvPr/>
        </p:nvGrpSpPr>
        <p:grpSpPr>
          <a:xfrm>
            <a:off x="463662" y="3720812"/>
            <a:ext cx="397929" cy="350177"/>
            <a:chOff x="0" y="3592513"/>
            <a:chExt cx="357188" cy="314325"/>
          </a:xfrm>
          <a:solidFill>
            <a:srgbClr val="FFFFFF"/>
          </a:solidFill>
        </p:grpSpPr>
        <p:sp>
          <p:nvSpPr>
            <p:cNvPr id="1174" name="Freeform 150"/>
            <p:cNvSpPr>
              <a:spLocks noEditPoints="1"/>
            </p:cNvSpPr>
            <p:nvPr/>
          </p:nvSpPr>
          <p:spPr bwMode="auto">
            <a:xfrm>
              <a:off x="0" y="3592513"/>
              <a:ext cx="357188" cy="314325"/>
            </a:xfrm>
            <a:custGeom>
              <a:avLst/>
              <a:gdLst/>
              <a:ahLst/>
              <a:cxnLst>
                <a:cxn ang="0">
                  <a:pos x="122" y="63"/>
                </a:cxn>
                <a:cxn ang="0">
                  <a:pos x="107" y="5"/>
                </a:cxn>
                <a:cxn ang="0">
                  <a:pos x="99" y="0"/>
                </a:cxn>
                <a:cxn ang="0">
                  <a:pos x="23" y="0"/>
                </a:cxn>
                <a:cxn ang="0">
                  <a:pos x="15" y="5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92"/>
                </a:cxn>
                <a:cxn ang="0">
                  <a:pos x="15" y="107"/>
                </a:cxn>
                <a:cxn ang="0">
                  <a:pos x="107" y="107"/>
                </a:cxn>
                <a:cxn ang="0">
                  <a:pos x="122" y="92"/>
                </a:cxn>
                <a:cxn ang="0">
                  <a:pos x="122" y="65"/>
                </a:cxn>
                <a:cxn ang="0">
                  <a:pos x="122" y="63"/>
                </a:cxn>
                <a:cxn ang="0">
                  <a:pos x="115" y="92"/>
                </a:cxn>
                <a:cxn ang="0">
                  <a:pos x="107" y="99"/>
                </a:cxn>
                <a:cxn ang="0">
                  <a:pos x="15" y="99"/>
                </a:cxn>
                <a:cxn ang="0">
                  <a:pos x="7" y="92"/>
                </a:cxn>
                <a:cxn ang="0">
                  <a:pos x="7" y="65"/>
                </a:cxn>
                <a:cxn ang="0">
                  <a:pos x="23" y="7"/>
                </a:cxn>
                <a:cxn ang="0">
                  <a:pos x="99" y="7"/>
                </a:cxn>
                <a:cxn ang="0">
                  <a:pos x="115" y="65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2" h="107">
                  <a:moveTo>
                    <a:pt x="122" y="63"/>
                  </a:moveTo>
                  <a:cubicBezTo>
                    <a:pt x="107" y="5"/>
                    <a:pt x="107" y="5"/>
                    <a:pt x="107" y="5"/>
                  </a:cubicBezTo>
                  <a:cubicBezTo>
                    <a:pt x="106" y="2"/>
                    <a:pt x="103" y="0"/>
                    <a:pt x="9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2"/>
                    <a:pt x="15" y="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4"/>
                    <a:pt x="0" y="65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0"/>
                    <a:pt x="7" y="107"/>
                    <a:pt x="15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6" y="107"/>
                    <a:pt x="122" y="100"/>
                    <a:pt x="122" y="92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64"/>
                    <a:pt x="122" y="63"/>
                    <a:pt x="122" y="63"/>
                  </a:cubicBezTo>
                  <a:close/>
                  <a:moveTo>
                    <a:pt x="115" y="92"/>
                  </a:moveTo>
                  <a:cubicBezTo>
                    <a:pt x="115" y="96"/>
                    <a:pt x="111" y="99"/>
                    <a:pt x="107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1" y="99"/>
                    <a:pt x="7" y="96"/>
                    <a:pt x="7" y="92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115" y="65"/>
                    <a:pt x="115" y="65"/>
                    <a:pt x="115" y="65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5" name="Freeform 151"/>
            <p:cNvSpPr>
              <a:spLocks noEditPoints="1"/>
            </p:cNvSpPr>
            <p:nvPr/>
          </p:nvSpPr>
          <p:spPr bwMode="auto">
            <a:xfrm>
              <a:off x="41275" y="3636963"/>
              <a:ext cx="274638" cy="20161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7" y="0"/>
                </a:cxn>
                <a:cxn ang="0">
                  <a:pos x="14" y="3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4" y="54"/>
                </a:cxn>
                <a:cxn ang="0">
                  <a:pos x="22" y="54"/>
                </a:cxn>
                <a:cxn ang="0">
                  <a:pos x="27" y="65"/>
                </a:cxn>
                <a:cxn ang="0">
                  <a:pos x="34" y="69"/>
                </a:cxn>
                <a:cxn ang="0">
                  <a:pos x="60" y="69"/>
                </a:cxn>
                <a:cxn ang="0">
                  <a:pos x="67" y="65"/>
                </a:cxn>
                <a:cxn ang="0">
                  <a:pos x="72" y="54"/>
                </a:cxn>
                <a:cxn ang="0">
                  <a:pos x="90" y="54"/>
                </a:cxn>
                <a:cxn ang="0">
                  <a:pos x="93" y="52"/>
                </a:cxn>
                <a:cxn ang="0">
                  <a:pos x="94" y="49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9" y="46"/>
                </a:cxn>
                <a:cxn ang="0">
                  <a:pos x="72" y="46"/>
                </a:cxn>
                <a:cxn ang="0">
                  <a:pos x="66" y="50"/>
                </a:cxn>
                <a:cxn ang="0">
                  <a:pos x="60" y="61"/>
                </a:cxn>
                <a:cxn ang="0">
                  <a:pos x="34" y="61"/>
                </a:cxn>
                <a:cxn ang="0">
                  <a:pos x="29" y="50"/>
                </a:cxn>
                <a:cxn ang="0">
                  <a:pos x="22" y="46"/>
                </a:cxn>
                <a:cxn ang="0">
                  <a:pos x="6" y="46"/>
                </a:cxn>
                <a:cxn ang="0">
                  <a:pos x="17" y="4"/>
                </a:cxn>
                <a:cxn ang="0">
                  <a:pos x="77" y="4"/>
                </a:cxn>
                <a:cxn ang="0">
                  <a:pos x="88" y="46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9" y="46"/>
                </a:cxn>
              </a:cxnLst>
              <a:rect l="0" t="0" r="r" b="b"/>
              <a:pathLst>
                <a:path w="94" h="69">
                  <a:moveTo>
                    <a:pt x="7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4" y="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1"/>
                    <a:pt x="1" y="52"/>
                  </a:cubicBezTo>
                  <a:cubicBezTo>
                    <a:pt x="2" y="53"/>
                    <a:pt x="3" y="54"/>
                    <a:pt x="4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7"/>
                    <a:pt x="31" y="69"/>
                    <a:pt x="34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3" y="69"/>
                    <a:pt x="66" y="67"/>
                    <a:pt x="67" y="6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4"/>
                    <a:pt x="92" y="53"/>
                    <a:pt x="93" y="52"/>
                  </a:cubicBezTo>
                  <a:cubicBezTo>
                    <a:pt x="94" y="51"/>
                    <a:pt x="94" y="50"/>
                    <a:pt x="94" y="49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"/>
                    <a:pt x="78" y="0"/>
                    <a:pt x="77" y="0"/>
                  </a:cubicBezTo>
                  <a:close/>
                  <a:moveTo>
                    <a:pt x="79" y="46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0" y="46"/>
                    <a:pt x="67" y="48"/>
                    <a:pt x="66" y="5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7" y="48"/>
                    <a:pt x="25" y="46"/>
                    <a:pt x="22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8" y="46"/>
                    <a:pt x="88" y="46"/>
                    <a:pt x="88" y="46"/>
                  </a:cubicBezTo>
                  <a:lnTo>
                    <a:pt x="79" y="46"/>
                  </a:lnTo>
                  <a:close/>
                  <a:moveTo>
                    <a:pt x="79" y="46"/>
                  </a:moveTo>
                  <a:cubicBezTo>
                    <a:pt x="79" y="46"/>
                    <a:pt x="79" y="46"/>
                    <a:pt x="79" y="4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24624" name="Freeform 152"/>
          <p:cNvSpPr>
            <a:spLocks noEditPoints="1"/>
          </p:cNvSpPr>
          <p:nvPr/>
        </p:nvSpPr>
        <p:spPr bwMode="auto">
          <a:xfrm>
            <a:off x="1155700" y="3736975"/>
            <a:ext cx="409575" cy="314325"/>
          </a:xfrm>
          <a:custGeom>
            <a:avLst/>
            <a:gdLst>
              <a:gd name="T0" fmla="*/ 367317 w 126"/>
              <a:gd name="T1" fmla="*/ 9823 h 96"/>
              <a:gd name="T2" fmla="*/ 39007 w 126"/>
              <a:gd name="T3" fmla="*/ 9823 h 96"/>
              <a:gd name="T4" fmla="*/ 19504 w 126"/>
              <a:gd name="T5" fmla="*/ 275034 h 96"/>
              <a:gd name="T6" fmla="*/ 120272 w 126"/>
              <a:gd name="T7" fmla="*/ 301228 h 96"/>
              <a:gd name="T8" fmla="*/ 204788 w 126"/>
              <a:gd name="T9" fmla="*/ 314325 h 96"/>
              <a:gd name="T10" fmla="*/ 289303 w 126"/>
              <a:gd name="T11" fmla="*/ 301228 h 96"/>
              <a:gd name="T12" fmla="*/ 390071 w 126"/>
              <a:gd name="T13" fmla="*/ 275034 h 96"/>
              <a:gd name="T14" fmla="*/ 364067 w 126"/>
              <a:gd name="T15" fmla="*/ 268486 h 96"/>
              <a:gd name="T16" fmla="*/ 42258 w 126"/>
              <a:gd name="T17" fmla="*/ 36016 h 96"/>
              <a:gd name="T18" fmla="*/ 364067 w 126"/>
              <a:gd name="T19" fmla="*/ 268486 h 96"/>
              <a:gd name="T20" fmla="*/ 172282 w 126"/>
              <a:gd name="T21" fmla="*/ 111323 h 96"/>
              <a:gd name="T22" fmla="*/ 120272 w 126"/>
              <a:gd name="T23" fmla="*/ 121146 h 96"/>
              <a:gd name="T24" fmla="*/ 110520 w 126"/>
              <a:gd name="T25" fmla="*/ 150614 h 96"/>
              <a:gd name="T26" fmla="*/ 110520 w 126"/>
              <a:gd name="T27" fmla="*/ 111323 h 96"/>
              <a:gd name="T28" fmla="*/ 172282 w 126"/>
              <a:gd name="T29" fmla="*/ 98227 h 96"/>
              <a:gd name="T30" fmla="*/ 334811 w 126"/>
              <a:gd name="T31" fmla="*/ 101501 h 96"/>
              <a:gd name="T32" fmla="*/ 334811 w 126"/>
              <a:gd name="T33" fmla="*/ 65484 h 96"/>
              <a:gd name="T34" fmla="*/ 334811 w 126"/>
              <a:gd name="T35" fmla="*/ 101501 h 96"/>
              <a:gd name="T36" fmla="*/ 341313 w 126"/>
              <a:gd name="T37" fmla="*/ 81855 h 96"/>
              <a:gd name="T38" fmla="*/ 328310 w 126"/>
              <a:gd name="T39" fmla="*/ 81855 h 96"/>
              <a:gd name="T40" fmla="*/ 367317 w 126"/>
              <a:gd name="T41" fmla="*/ 196453 h 96"/>
              <a:gd name="T42" fmla="*/ 321809 w 126"/>
              <a:gd name="T43" fmla="*/ 203002 h 96"/>
              <a:gd name="T44" fmla="*/ 321809 w 126"/>
              <a:gd name="T45" fmla="*/ 189905 h 96"/>
              <a:gd name="T46" fmla="*/ 367317 w 126"/>
              <a:gd name="T47" fmla="*/ 196453 h 96"/>
              <a:gd name="T48" fmla="*/ 360816 w 126"/>
              <a:gd name="T49" fmla="*/ 163711 h 96"/>
              <a:gd name="T50" fmla="*/ 315308 w 126"/>
              <a:gd name="T51" fmla="*/ 157163 h 96"/>
              <a:gd name="T52" fmla="*/ 360816 w 126"/>
              <a:gd name="T53" fmla="*/ 150614 h 96"/>
              <a:gd name="T54" fmla="*/ 354315 w 126"/>
              <a:gd name="T55" fmla="*/ 232470 h 96"/>
              <a:gd name="T56" fmla="*/ 312057 w 126"/>
              <a:gd name="T57" fmla="*/ 239018 h 96"/>
              <a:gd name="T58" fmla="*/ 312057 w 126"/>
              <a:gd name="T59" fmla="*/ 225921 h 96"/>
              <a:gd name="T60" fmla="*/ 354315 w 126"/>
              <a:gd name="T61" fmla="*/ 232470 h 96"/>
              <a:gd name="T62" fmla="*/ 178783 w 126"/>
              <a:gd name="T63" fmla="*/ 49113 h 96"/>
              <a:gd name="T64" fmla="*/ 68263 w 126"/>
              <a:gd name="T65" fmla="*/ 68759 h 96"/>
              <a:gd name="T66" fmla="*/ 78014 w 126"/>
              <a:gd name="T67" fmla="*/ 242292 h 96"/>
              <a:gd name="T68" fmla="*/ 282802 w 126"/>
              <a:gd name="T69" fmla="*/ 242292 h 96"/>
              <a:gd name="T70" fmla="*/ 289303 w 126"/>
              <a:gd name="T71" fmla="*/ 68759 h 96"/>
              <a:gd name="T72" fmla="*/ 279551 w 126"/>
              <a:gd name="T73" fmla="*/ 229195 h 96"/>
              <a:gd name="T74" fmla="*/ 81265 w 126"/>
              <a:gd name="T75" fmla="*/ 72033 h 96"/>
              <a:gd name="T76" fmla="*/ 279551 w 126"/>
              <a:gd name="T77" fmla="*/ 229195 h 96"/>
              <a:gd name="T78" fmla="*/ 279551 w 126"/>
              <a:gd name="T79" fmla="*/ 229195 h 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6" h="96">
                <a:moveTo>
                  <a:pt x="120" y="9"/>
                </a:moveTo>
                <a:cubicBezTo>
                  <a:pt x="119" y="6"/>
                  <a:pt x="116" y="4"/>
                  <a:pt x="113" y="3"/>
                </a:cubicBezTo>
                <a:cubicBezTo>
                  <a:pt x="97" y="1"/>
                  <a:pt x="80" y="0"/>
                  <a:pt x="63" y="0"/>
                </a:cubicBezTo>
                <a:cubicBezTo>
                  <a:pt x="46" y="0"/>
                  <a:pt x="29" y="1"/>
                  <a:pt x="12" y="3"/>
                </a:cubicBezTo>
                <a:cubicBezTo>
                  <a:pt x="9" y="4"/>
                  <a:pt x="7" y="6"/>
                  <a:pt x="6" y="9"/>
                </a:cubicBezTo>
                <a:cubicBezTo>
                  <a:pt x="0" y="34"/>
                  <a:pt x="0" y="59"/>
                  <a:pt x="6" y="84"/>
                </a:cubicBezTo>
                <a:cubicBezTo>
                  <a:pt x="7" y="87"/>
                  <a:pt x="9" y="89"/>
                  <a:pt x="12" y="89"/>
                </a:cubicBezTo>
                <a:cubicBezTo>
                  <a:pt x="21" y="90"/>
                  <a:pt x="29" y="91"/>
                  <a:pt x="37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5"/>
                  <a:pt x="48" y="96"/>
                  <a:pt x="63" y="96"/>
                </a:cubicBezTo>
                <a:cubicBezTo>
                  <a:pt x="78" y="96"/>
                  <a:pt x="90" y="95"/>
                  <a:pt x="90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97" y="91"/>
                  <a:pt x="105" y="90"/>
                  <a:pt x="113" y="89"/>
                </a:cubicBezTo>
                <a:cubicBezTo>
                  <a:pt x="116" y="89"/>
                  <a:pt x="119" y="87"/>
                  <a:pt x="120" y="84"/>
                </a:cubicBezTo>
                <a:cubicBezTo>
                  <a:pt x="126" y="59"/>
                  <a:pt x="126" y="34"/>
                  <a:pt x="120" y="9"/>
                </a:cubicBezTo>
                <a:close/>
                <a:moveTo>
                  <a:pt x="112" y="82"/>
                </a:moveTo>
                <a:cubicBezTo>
                  <a:pt x="79" y="86"/>
                  <a:pt x="46" y="86"/>
                  <a:pt x="13" y="82"/>
                </a:cubicBezTo>
                <a:cubicBezTo>
                  <a:pt x="8" y="58"/>
                  <a:pt x="8" y="35"/>
                  <a:pt x="13" y="11"/>
                </a:cubicBezTo>
                <a:cubicBezTo>
                  <a:pt x="46" y="7"/>
                  <a:pt x="79" y="7"/>
                  <a:pt x="112" y="11"/>
                </a:cubicBezTo>
                <a:cubicBezTo>
                  <a:pt x="118" y="35"/>
                  <a:pt x="118" y="58"/>
                  <a:pt x="112" y="82"/>
                </a:cubicBezTo>
                <a:close/>
                <a:moveTo>
                  <a:pt x="55" y="32"/>
                </a:moveTo>
                <a:cubicBezTo>
                  <a:pt x="55" y="33"/>
                  <a:pt x="54" y="34"/>
                  <a:pt x="53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5"/>
                  <a:pt x="37" y="36"/>
                  <a:pt x="37" y="37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6"/>
                  <a:pt x="35" y="46"/>
                  <a:pt x="34" y="46"/>
                </a:cubicBezTo>
                <a:cubicBezTo>
                  <a:pt x="33" y="46"/>
                  <a:pt x="32" y="46"/>
                  <a:pt x="32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3"/>
                  <a:pt x="35" y="32"/>
                  <a:pt x="36" y="32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0"/>
                  <a:pt x="55" y="31"/>
                  <a:pt x="55" y="32"/>
                </a:cubicBezTo>
                <a:close/>
                <a:moveTo>
                  <a:pt x="103" y="31"/>
                </a:moveTo>
                <a:cubicBezTo>
                  <a:pt x="106" y="31"/>
                  <a:pt x="109" y="29"/>
                  <a:pt x="109" y="25"/>
                </a:cubicBezTo>
                <a:cubicBezTo>
                  <a:pt x="109" y="22"/>
                  <a:pt x="106" y="20"/>
                  <a:pt x="103" y="20"/>
                </a:cubicBezTo>
                <a:cubicBezTo>
                  <a:pt x="100" y="20"/>
                  <a:pt x="97" y="22"/>
                  <a:pt x="97" y="25"/>
                </a:cubicBezTo>
                <a:cubicBezTo>
                  <a:pt x="97" y="29"/>
                  <a:pt x="100" y="31"/>
                  <a:pt x="103" y="31"/>
                </a:cubicBezTo>
                <a:close/>
                <a:moveTo>
                  <a:pt x="103" y="23"/>
                </a:moveTo>
                <a:cubicBezTo>
                  <a:pt x="104" y="23"/>
                  <a:pt x="105" y="24"/>
                  <a:pt x="105" y="25"/>
                </a:cubicBezTo>
                <a:cubicBezTo>
                  <a:pt x="105" y="26"/>
                  <a:pt x="104" y="27"/>
                  <a:pt x="103" y="27"/>
                </a:cubicBezTo>
                <a:cubicBezTo>
                  <a:pt x="102" y="27"/>
                  <a:pt x="101" y="26"/>
                  <a:pt x="101" y="25"/>
                </a:cubicBezTo>
                <a:cubicBezTo>
                  <a:pt x="101" y="24"/>
                  <a:pt x="102" y="23"/>
                  <a:pt x="103" y="23"/>
                </a:cubicBezTo>
                <a:close/>
                <a:moveTo>
                  <a:pt x="113" y="60"/>
                </a:moveTo>
                <a:cubicBezTo>
                  <a:pt x="113" y="61"/>
                  <a:pt x="112" y="62"/>
                  <a:pt x="111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8" y="62"/>
                  <a:pt x="97" y="61"/>
                  <a:pt x="97" y="60"/>
                </a:cubicBezTo>
                <a:cubicBezTo>
                  <a:pt x="97" y="59"/>
                  <a:pt x="98" y="58"/>
                  <a:pt x="99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2" y="58"/>
                  <a:pt x="113" y="59"/>
                  <a:pt x="113" y="60"/>
                </a:cubicBezTo>
                <a:close/>
                <a:moveTo>
                  <a:pt x="113" y="48"/>
                </a:moveTo>
                <a:cubicBezTo>
                  <a:pt x="113" y="49"/>
                  <a:pt x="112" y="50"/>
                  <a:pt x="111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8" y="50"/>
                  <a:pt x="97" y="49"/>
                  <a:pt x="97" y="48"/>
                </a:cubicBezTo>
                <a:cubicBezTo>
                  <a:pt x="97" y="47"/>
                  <a:pt x="98" y="46"/>
                  <a:pt x="99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2" y="46"/>
                  <a:pt x="113" y="47"/>
                  <a:pt x="113" y="48"/>
                </a:cubicBezTo>
                <a:close/>
                <a:moveTo>
                  <a:pt x="109" y="71"/>
                </a:moveTo>
                <a:cubicBezTo>
                  <a:pt x="109" y="72"/>
                  <a:pt x="108" y="73"/>
                  <a:pt x="107" y="73"/>
                </a:cubicBezTo>
                <a:cubicBezTo>
                  <a:pt x="96" y="73"/>
                  <a:pt x="96" y="73"/>
                  <a:pt x="96" y="73"/>
                </a:cubicBezTo>
                <a:cubicBezTo>
                  <a:pt x="94" y="73"/>
                  <a:pt x="94" y="72"/>
                  <a:pt x="94" y="71"/>
                </a:cubicBezTo>
                <a:cubicBezTo>
                  <a:pt x="94" y="70"/>
                  <a:pt x="94" y="69"/>
                  <a:pt x="96" y="69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108" y="69"/>
                  <a:pt x="109" y="70"/>
                  <a:pt x="109" y="71"/>
                </a:cubicBezTo>
                <a:close/>
                <a:moveTo>
                  <a:pt x="87" y="18"/>
                </a:moveTo>
                <a:cubicBezTo>
                  <a:pt x="76" y="16"/>
                  <a:pt x="66" y="15"/>
                  <a:pt x="55" y="15"/>
                </a:cubicBezTo>
                <a:cubicBezTo>
                  <a:pt x="45" y="15"/>
                  <a:pt x="34" y="16"/>
                  <a:pt x="24" y="18"/>
                </a:cubicBezTo>
                <a:cubicBezTo>
                  <a:pt x="23" y="18"/>
                  <a:pt x="21" y="19"/>
                  <a:pt x="21" y="21"/>
                </a:cubicBezTo>
                <a:cubicBezTo>
                  <a:pt x="16" y="37"/>
                  <a:pt x="16" y="55"/>
                  <a:pt x="21" y="71"/>
                </a:cubicBezTo>
                <a:cubicBezTo>
                  <a:pt x="21" y="73"/>
                  <a:pt x="23" y="74"/>
                  <a:pt x="24" y="74"/>
                </a:cubicBezTo>
                <a:cubicBezTo>
                  <a:pt x="34" y="76"/>
                  <a:pt x="45" y="77"/>
                  <a:pt x="55" y="77"/>
                </a:cubicBezTo>
                <a:cubicBezTo>
                  <a:pt x="66" y="77"/>
                  <a:pt x="76" y="76"/>
                  <a:pt x="87" y="74"/>
                </a:cubicBezTo>
                <a:cubicBezTo>
                  <a:pt x="88" y="74"/>
                  <a:pt x="89" y="73"/>
                  <a:pt x="89" y="71"/>
                </a:cubicBezTo>
                <a:cubicBezTo>
                  <a:pt x="95" y="55"/>
                  <a:pt x="95" y="37"/>
                  <a:pt x="89" y="21"/>
                </a:cubicBezTo>
                <a:cubicBezTo>
                  <a:pt x="89" y="19"/>
                  <a:pt x="88" y="18"/>
                  <a:pt x="87" y="18"/>
                </a:cubicBezTo>
                <a:close/>
                <a:moveTo>
                  <a:pt x="86" y="70"/>
                </a:moveTo>
                <a:cubicBezTo>
                  <a:pt x="65" y="74"/>
                  <a:pt x="45" y="74"/>
                  <a:pt x="25" y="70"/>
                </a:cubicBezTo>
                <a:cubicBezTo>
                  <a:pt x="19" y="54"/>
                  <a:pt x="19" y="38"/>
                  <a:pt x="25" y="22"/>
                </a:cubicBezTo>
                <a:cubicBezTo>
                  <a:pt x="45" y="18"/>
                  <a:pt x="65" y="18"/>
                  <a:pt x="86" y="22"/>
                </a:cubicBezTo>
                <a:cubicBezTo>
                  <a:pt x="91" y="38"/>
                  <a:pt x="91" y="54"/>
                  <a:pt x="86" y="70"/>
                </a:cubicBezTo>
                <a:close/>
                <a:moveTo>
                  <a:pt x="86" y="70"/>
                </a:moveTo>
                <a:cubicBezTo>
                  <a:pt x="86" y="70"/>
                  <a:pt x="86" y="70"/>
                  <a:pt x="86" y="7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25" name="Freeform 153"/>
          <p:cNvSpPr>
            <a:spLocks noEditPoints="1"/>
          </p:cNvSpPr>
          <p:nvPr/>
        </p:nvSpPr>
        <p:spPr bwMode="auto">
          <a:xfrm>
            <a:off x="1858963" y="3702050"/>
            <a:ext cx="384175" cy="388938"/>
          </a:xfrm>
          <a:custGeom>
            <a:avLst/>
            <a:gdLst>
              <a:gd name="T0" fmla="*/ 0 w 118"/>
              <a:gd name="T1" fmla="*/ 192835 h 119"/>
              <a:gd name="T2" fmla="*/ 384175 w 118"/>
              <a:gd name="T3" fmla="*/ 192835 h 119"/>
              <a:gd name="T4" fmla="*/ 361385 w 118"/>
              <a:gd name="T5" fmla="*/ 186298 h 119"/>
              <a:gd name="T6" fmla="*/ 270225 w 118"/>
              <a:gd name="T7" fmla="*/ 107857 h 119"/>
              <a:gd name="T8" fmla="*/ 361385 w 118"/>
              <a:gd name="T9" fmla="*/ 186298 h 119"/>
              <a:gd name="T10" fmla="*/ 133485 w 118"/>
              <a:gd name="T11" fmla="*/ 297423 h 119"/>
              <a:gd name="T12" fmla="*/ 185576 w 118"/>
              <a:gd name="T13" fmla="*/ 362791 h 119"/>
              <a:gd name="T14" fmla="*/ 198599 w 118"/>
              <a:gd name="T15" fmla="*/ 26147 h 119"/>
              <a:gd name="T16" fmla="*/ 198599 w 118"/>
              <a:gd name="T17" fmla="*/ 111125 h 119"/>
              <a:gd name="T18" fmla="*/ 198599 w 118"/>
              <a:gd name="T19" fmla="*/ 26147 h 119"/>
              <a:gd name="T20" fmla="*/ 309293 w 118"/>
              <a:gd name="T21" fmla="*/ 71905 h 119"/>
              <a:gd name="T22" fmla="*/ 218133 w 118"/>
              <a:gd name="T23" fmla="*/ 26147 h 119"/>
              <a:gd name="T24" fmla="*/ 185576 w 118"/>
              <a:gd name="T25" fmla="*/ 111125 h 119"/>
              <a:gd name="T26" fmla="*/ 185576 w 118"/>
              <a:gd name="T27" fmla="*/ 26147 h 119"/>
              <a:gd name="T28" fmla="*/ 117206 w 118"/>
              <a:gd name="T29" fmla="*/ 98052 h 119"/>
              <a:gd name="T30" fmla="*/ 162786 w 118"/>
              <a:gd name="T31" fmla="*/ 26147 h 119"/>
              <a:gd name="T32" fmla="*/ 123717 w 118"/>
              <a:gd name="T33" fmla="*/ 114394 h 119"/>
              <a:gd name="T34" fmla="*/ 185576 w 118"/>
              <a:gd name="T35" fmla="*/ 186298 h 119"/>
              <a:gd name="T36" fmla="*/ 123717 w 118"/>
              <a:gd name="T37" fmla="*/ 114394 h 119"/>
              <a:gd name="T38" fmla="*/ 185576 w 118"/>
              <a:gd name="T39" fmla="*/ 274544 h 119"/>
              <a:gd name="T40" fmla="*/ 110694 w 118"/>
              <a:gd name="T41" fmla="*/ 199372 h 119"/>
              <a:gd name="T42" fmla="*/ 162786 w 118"/>
              <a:gd name="T43" fmla="*/ 359523 h 119"/>
              <a:gd name="T44" fmla="*/ 123717 w 118"/>
              <a:gd name="T45" fmla="*/ 300692 h 119"/>
              <a:gd name="T46" fmla="*/ 198599 w 118"/>
              <a:gd name="T47" fmla="*/ 362791 h 119"/>
              <a:gd name="T48" fmla="*/ 250690 w 118"/>
              <a:gd name="T49" fmla="*/ 297423 h 119"/>
              <a:gd name="T50" fmla="*/ 198599 w 118"/>
              <a:gd name="T51" fmla="*/ 362791 h 119"/>
              <a:gd name="T52" fmla="*/ 302782 w 118"/>
              <a:gd name="T53" fmla="*/ 323570 h 119"/>
              <a:gd name="T54" fmla="*/ 260458 w 118"/>
              <a:gd name="T55" fmla="*/ 300692 h 119"/>
              <a:gd name="T56" fmla="*/ 198599 w 118"/>
              <a:gd name="T57" fmla="*/ 274544 h 119"/>
              <a:gd name="T58" fmla="*/ 273481 w 118"/>
              <a:gd name="T59" fmla="*/ 199372 h 119"/>
              <a:gd name="T60" fmla="*/ 198599 w 118"/>
              <a:gd name="T61" fmla="*/ 186298 h 119"/>
              <a:gd name="T62" fmla="*/ 260458 w 118"/>
              <a:gd name="T63" fmla="*/ 114394 h 119"/>
              <a:gd name="T64" fmla="*/ 198599 w 118"/>
              <a:gd name="T65" fmla="*/ 186298 h 119"/>
              <a:gd name="T66" fmla="*/ 113950 w 118"/>
              <a:gd name="T67" fmla="*/ 107857 h 119"/>
              <a:gd name="T68" fmla="*/ 22790 w 118"/>
              <a:gd name="T69" fmla="*/ 186298 h 119"/>
              <a:gd name="T70" fmla="*/ 22790 w 118"/>
              <a:gd name="T71" fmla="*/ 199372 h 119"/>
              <a:gd name="T72" fmla="*/ 117206 w 118"/>
              <a:gd name="T73" fmla="*/ 290886 h 119"/>
              <a:gd name="T74" fmla="*/ 22790 w 118"/>
              <a:gd name="T75" fmla="*/ 199372 h 119"/>
              <a:gd name="T76" fmla="*/ 266969 w 118"/>
              <a:gd name="T77" fmla="*/ 290886 h 119"/>
              <a:gd name="T78" fmla="*/ 361385 w 118"/>
              <a:gd name="T79" fmla="*/ 199372 h 119"/>
              <a:gd name="T80" fmla="*/ 309293 w 118"/>
              <a:gd name="T81" fmla="*/ 313765 h 11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18" h="119">
                <a:moveTo>
                  <a:pt x="59" y="0"/>
                </a:moveTo>
                <a:cubicBezTo>
                  <a:pt x="26" y="0"/>
                  <a:pt x="0" y="27"/>
                  <a:pt x="0" y="59"/>
                </a:cubicBezTo>
                <a:cubicBezTo>
                  <a:pt x="0" y="92"/>
                  <a:pt x="26" y="119"/>
                  <a:pt x="59" y="119"/>
                </a:cubicBezTo>
                <a:cubicBezTo>
                  <a:pt x="92" y="119"/>
                  <a:pt x="118" y="92"/>
                  <a:pt x="118" y="59"/>
                </a:cubicBezTo>
                <a:cubicBezTo>
                  <a:pt x="118" y="27"/>
                  <a:pt x="92" y="0"/>
                  <a:pt x="59" y="0"/>
                </a:cubicBezTo>
                <a:close/>
                <a:moveTo>
                  <a:pt x="111" y="57"/>
                </a:moveTo>
                <a:cubicBezTo>
                  <a:pt x="88" y="57"/>
                  <a:pt x="88" y="57"/>
                  <a:pt x="88" y="57"/>
                </a:cubicBezTo>
                <a:cubicBezTo>
                  <a:pt x="87" y="49"/>
                  <a:pt x="86" y="41"/>
                  <a:pt x="83" y="33"/>
                </a:cubicBezTo>
                <a:cubicBezTo>
                  <a:pt x="88" y="31"/>
                  <a:pt x="93" y="28"/>
                  <a:pt x="98" y="25"/>
                </a:cubicBezTo>
                <a:cubicBezTo>
                  <a:pt x="105" y="34"/>
                  <a:pt x="110" y="45"/>
                  <a:pt x="111" y="57"/>
                </a:cubicBezTo>
                <a:close/>
                <a:moveTo>
                  <a:pt x="57" y="111"/>
                </a:moveTo>
                <a:cubicBezTo>
                  <a:pt x="50" y="106"/>
                  <a:pt x="45" y="99"/>
                  <a:pt x="41" y="91"/>
                </a:cubicBezTo>
                <a:cubicBezTo>
                  <a:pt x="46" y="89"/>
                  <a:pt x="52" y="88"/>
                  <a:pt x="57" y="88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1"/>
                  <a:pt x="57" y="111"/>
                </a:cubicBezTo>
                <a:close/>
                <a:moveTo>
                  <a:pt x="61" y="8"/>
                </a:moveTo>
                <a:cubicBezTo>
                  <a:pt x="68" y="14"/>
                  <a:pt x="74" y="22"/>
                  <a:pt x="78" y="31"/>
                </a:cubicBezTo>
                <a:cubicBezTo>
                  <a:pt x="73" y="33"/>
                  <a:pt x="67" y="34"/>
                  <a:pt x="61" y="34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lose/>
                <a:moveTo>
                  <a:pt x="67" y="8"/>
                </a:moveTo>
                <a:cubicBezTo>
                  <a:pt x="78" y="10"/>
                  <a:pt x="88" y="15"/>
                  <a:pt x="95" y="22"/>
                </a:cubicBezTo>
                <a:cubicBezTo>
                  <a:pt x="91" y="25"/>
                  <a:pt x="87" y="28"/>
                  <a:pt x="82" y="30"/>
                </a:cubicBezTo>
                <a:cubicBezTo>
                  <a:pt x="78" y="22"/>
                  <a:pt x="73" y="14"/>
                  <a:pt x="67" y="8"/>
                </a:cubicBezTo>
                <a:close/>
                <a:moveTo>
                  <a:pt x="57" y="8"/>
                </a:moveTo>
                <a:cubicBezTo>
                  <a:pt x="57" y="34"/>
                  <a:pt x="57" y="34"/>
                  <a:pt x="57" y="34"/>
                </a:cubicBezTo>
                <a:cubicBezTo>
                  <a:pt x="51" y="34"/>
                  <a:pt x="45" y="33"/>
                  <a:pt x="40" y="31"/>
                </a:cubicBezTo>
                <a:cubicBezTo>
                  <a:pt x="44" y="22"/>
                  <a:pt x="50" y="14"/>
                  <a:pt x="57" y="8"/>
                </a:cubicBezTo>
                <a:cubicBezTo>
                  <a:pt x="57" y="8"/>
                  <a:pt x="57" y="8"/>
                  <a:pt x="57" y="8"/>
                </a:cubicBezTo>
                <a:close/>
                <a:moveTo>
                  <a:pt x="36" y="30"/>
                </a:moveTo>
                <a:cubicBezTo>
                  <a:pt x="31" y="28"/>
                  <a:pt x="27" y="25"/>
                  <a:pt x="23" y="22"/>
                </a:cubicBezTo>
                <a:cubicBezTo>
                  <a:pt x="30" y="15"/>
                  <a:pt x="40" y="10"/>
                  <a:pt x="50" y="8"/>
                </a:cubicBezTo>
                <a:cubicBezTo>
                  <a:pt x="45" y="14"/>
                  <a:pt x="40" y="22"/>
                  <a:pt x="36" y="30"/>
                </a:cubicBezTo>
                <a:close/>
                <a:moveTo>
                  <a:pt x="38" y="35"/>
                </a:moveTo>
                <a:cubicBezTo>
                  <a:pt x="44" y="37"/>
                  <a:pt x="50" y="38"/>
                  <a:pt x="57" y="38"/>
                </a:cubicBezTo>
                <a:cubicBezTo>
                  <a:pt x="57" y="57"/>
                  <a:pt x="57" y="57"/>
                  <a:pt x="57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49"/>
                  <a:pt x="36" y="42"/>
                  <a:pt x="38" y="35"/>
                </a:cubicBezTo>
                <a:close/>
                <a:moveTo>
                  <a:pt x="57" y="61"/>
                </a:moveTo>
                <a:cubicBezTo>
                  <a:pt x="57" y="84"/>
                  <a:pt x="57" y="84"/>
                  <a:pt x="57" y="84"/>
                </a:cubicBezTo>
                <a:cubicBezTo>
                  <a:pt x="51" y="85"/>
                  <a:pt x="45" y="86"/>
                  <a:pt x="40" y="87"/>
                </a:cubicBezTo>
                <a:cubicBezTo>
                  <a:pt x="36" y="79"/>
                  <a:pt x="34" y="71"/>
                  <a:pt x="34" y="61"/>
                </a:cubicBezTo>
                <a:lnTo>
                  <a:pt x="57" y="61"/>
                </a:lnTo>
                <a:close/>
                <a:moveTo>
                  <a:pt x="50" y="110"/>
                </a:moveTo>
                <a:cubicBezTo>
                  <a:pt x="41" y="109"/>
                  <a:pt x="32" y="105"/>
                  <a:pt x="25" y="99"/>
                </a:cubicBezTo>
                <a:cubicBezTo>
                  <a:pt x="29" y="96"/>
                  <a:pt x="33" y="94"/>
                  <a:pt x="38" y="92"/>
                </a:cubicBezTo>
                <a:cubicBezTo>
                  <a:pt x="41" y="99"/>
                  <a:pt x="45" y="105"/>
                  <a:pt x="50" y="110"/>
                </a:cubicBezTo>
                <a:close/>
                <a:moveTo>
                  <a:pt x="61" y="111"/>
                </a:moveTo>
                <a:cubicBezTo>
                  <a:pt x="61" y="88"/>
                  <a:pt x="61" y="88"/>
                  <a:pt x="61" y="88"/>
                </a:cubicBezTo>
                <a:cubicBezTo>
                  <a:pt x="66" y="88"/>
                  <a:pt x="72" y="89"/>
                  <a:pt x="77" y="91"/>
                </a:cubicBezTo>
                <a:cubicBezTo>
                  <a:pt x="73" y="99"/>
                  <a:pt x="67" y="106"/>
                  <a:pt x="61" y="111"/>
                </a:cubicBezTo>
                <a:cubicBezTo>
                  <a:pt x="61" y="111"/>
                  <a:pt x="61" y="111"/>
                  <a:pt x="61" y="111"/>
                </a:cubicBezTo>
                <a:close/>
                <a:moveTo>
                  <a:pt x="80" y="92"/>
                </a:moveTo>
                <a:cubicBezTo>
                  <a:pt x="85" y="94"/>
                  <a:pt x="89" y="96"/>
                  <a:pt x="93" y="99"/>
                </a:cubicBezTo>
                <a:cubicBezTo>
                  <a:pt x="86" y="105"/>
                  <a:pt x="77" y="109"/>
                  <a:pt x="67" y="110"/>
                </a:cubicBezTo>
                <a:cubicBezTo>
                  <a:pt x="73" y="105"/>
                  <a:pt x="77" y="99"/>
                  <a:pt x="80" y="92"/>
                </a:cubicBezTo>
                <a:close/>
                <a:moveTo>
                  <a:pt x="78" y="87"/>
                </a:moveTo>
                <a:cubicBezTo>
                  <a:pt x="73" y="86"/>
                  <a:pt x="67" y="85"/>
                  <a:pt x="61" y="84"/>
                </a:cubicBezTo>
                <a:cubicBezTo>
                  <a:pt x="61" y="61"/>
                  <a:pt x="61" y="61"/>
                  <a:pt x="61" y="61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71"/>
                  <a:pt x="82" y="79"/>
                  <a:pt x="78" y="87"/>
                </a:cubicBezTo>
                <a:close/>
                <a:moveTo>
                  <a:pt x="61" y="57"/>
                </a:moveTo>
                <a:cubicBezTo>
                  <a:pt x="61" y="38"/>
                  <a:pt x="61" y="38"/>
                  <a:pt x="61" y="38"/>
                </a:cubicBezTo>
                <a:cubicBezTo>
                  <a:pt x="67" y="38"/>
                  <a:pt x="74" y="37"/>
                  <a:pt x="80" y="35"/>
                </a:cubicBezTo>
                <a:cubicBezTo>
                  <a:pt x="82" y="42"/>
                  <a:pt x="84" y="49"/>
                  <a:pt x="84" y="57"/>
                </a:cubicBezTo>
                <a:lnTo>
                  <a:pt x="61" y="57"/>
                </a:lnTo>
                <a:close/>
                <a:moveTo>
                  <a:pt x="20" y="25"/>
                </a:moveTo>
                <a:cubicBezTo>
                  <a:pt x="25" y="28"/>
                  <a:pt x="30" y="31"/>
                  <a:pt x="35" y="33"/>
                </a:cubicBezTo>
                <a:cubicBezTo>
                  <a:pt x="32" y="41"/>
                  <a:pt x="30" y="49"/>
                  <a:pt x="3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45"/>
                  <a:pt x="13" y="34"/>
                  <a:pt x="20" y="25"/>
                </a:cubicBezTo>
                <a:close/>
                <a:moveTo>
                  <a:pt x="7" y="61"/>
                </a:moveTo>
                <a:cubicBezTo>
                  <a:pt x="30" y="61"/>
                  <a:pt x="30" y="61"/>
                  <a:pt x="30" y="61"/>
                </a:cubicBezTo>
                <a:cubicBezTo>
                  <a:pt x="31" y="71"/>
                  <a:pt x="33" y="80"/>
                  <a:pt x="36" y="89"/>
                </a:cubicBezTo>
                <a:cubicBezTo>
                  <a:pt x="31" y="91"/>
                  <a:pt x="27" y="93"/>
                  <a:pt x="22" y="96"/>
                </a:cubicBezTo>
                <a:cubicBezTo>
                  <a:pt x="13" y="87"/>
                  <a:pt x="8" y="75"/>
                  <a:pt x="7" y="61"/>
                </a:cubicBezTo>
                <a:close/>
                <a:moveTo>
                  <a:pt x="95" y="96"/>
                </a:moveTo>
                <a:cubicBezTo>
                  <a:pt x="91" y="93"/>
                  <a:pt x="87" y="91"/>
                  <a:pt x="82" y="89"/>
                </a:cubicBezTo>
                <a:cubicBezTo>
                  <a:pt x="85" y="80"/>
                  <a:pt x="87" y="71"/>
                  <a:pt x="88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0" y="75"/>
                  <a:pt x="104" y="87"/>
                  <a:pt x="95" y="96"/>
                </a:cubicBezTo>
                <a:close/>
                <a:moveTo>
                  <a:pt x="95" y="96"/>
                </a:moveTo>
                <a:cubicBezTo>
                  <a:pt x="95" y="96"/>
                  <a:pt x="95" y="96"/>
                  <a:pt x="95" y="9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5757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Freeform 5"/>
          <p:cNvSpPr>
            <a:spLocks noEditPoints="1"/>
          </p:cNvSpPr>
          <p:nvPr/>
        </p:nvSpPr>
        <p:spPr bwMode="auto">
          <a:xfrm>
            <a:off x="76200" y="455613"/>
            <a:ext cx="188913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3 w 55"/>
              <a:gd name="T7" fmla="*/ 92739 h 55"/>
              <a:gd name="T8" fmla="*/ 92739 w 55"/>
              <a:gd name="T9" fmla="*/ 188912 h 55"/>
              <a:gd name="T10" fmla="*/ 92739 w 55"/>
              <a:gd name="T11" fmla="*/ 27478 h 55"/>
              <a:gd name="T12" fmla="*/ 27478 w 55"/>
              <a:gd name="T13" fmla="*/ 92739 h 55"/>
              <a:gd name="T14" fmla="*/ 92739 w 55"/>
              <a:gd name="T15" fmla="*/ 161434 h 55"/>
              <a:gd name="T16" fmla="*/ 92739 w 55"/>
              <a:gd name="T17" fmla="*/ 27478 h 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lnTo>
                  <a:pt x="27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2" name="Freeform 6"/>
          <p:cNvSpPr>
            <a:spLocks noEditPoints="1"/>
          </p:cNvSpPr>
          <p:nvPr/>
        </p:nvSpPr>
        <p:spPr bwMode="auto">
          <a:xfrm>
            <a:off x="495300" y="455613"/>
            <a:ext cx="219075" cy="171450"/>
          </a:xfrm>
          <a:custGeom>
            <a:avLst/>
            <a:gdLst>
              <a:gd name="T0" fmla="*/ 219075 w 64"/>
              <a:gd name="T1" fmla="*/ 164592 h 50"/>
              <a:gd name="T2" fmla="*/ 208806 w 64"/>
              <a:gd name="T3" fmla="*/ 171450 h 50"/>
              <a:gd name="T4" fmla="*/ 6846 w 64"/>
              <a:gd name="T5" fmla="*/ 171450 h 50"/>
              <a:gd name="T6" fmla="*/ 0 w 64"/>
              <a:gd name="T7" fmla="*/ 164592 h 50"/>
              <a:gd name="T8" fmla="*/ 0 w 64"/>
              <a:gd name="T9" fmla="*/ 147447 h 50"/>
              <a:gd name="T10" fmla="*/ 6846 w 64"/>
              <a:gd name="T11" fmla="*/ 140589 h 50"/>
              <a:gd name="T12" fmla="*/ 208806 w 64"/>
              <a:gd name="T13" fmla="*/ 140589 h 50"/>
              <a:gd name="T14" fmla="*/ 219075 w 64"/>
              <a:gd name="T15" fmla="*/ 147447 h 50"/>
              <a:gd name="T16" fmla="*/ 219075 w 64"/>
              <a:gd name="T17" fmla="*/ 164592 h 50"/>
              <a:gd name="T18" fmla="*/ 201960 w 64"/>
              <a:gd name="T19" fmla="*/ 68580 h 50"/>
              <a:gd name="T20" fmla="*/ 195114 w 64"/>
              <a:gd name="T21" fmla="*/ 78867 h 50"/>
              <a:gd name="T22" fmla="*/ 23961 w 64"/>
              <a:gd name="T23" fmla="*/ 78867 h 50"/>
              <a:gd name="T24" fmla="*/ 13692 w 64"/>
              <a:gd name="T25" fmla="*/ 68580 h 50"/>
              <a:gd name="T26" fmla="*/ 13692 w 64"/>
              <a:gd name="T27" fmla="*/ 54864 h 50"/>
              <a:gd name="T28" fmla="*/ 23961 w 64"/>
              <a:gd name="T29" fmla="*/ 44577 h 50"/>
              <a:gd name="T30" fmla="*/ 195114 w 64"/>
              <a:gd name="T31" fmla="*/ 44577 h 50"/>
              <a:gd name="T32" fmla="*/ 201960 w 64"/>
              <a:gd name="T33" fmla="*/ 54864 h 50"/>
              <a:gd name="T34" fmla="*/ 201960 w 64"/>
              <a:gd name="T35" fmla="*/ 68580 h 50"/>
              <a:gd name="T36" fmla="*/ 171152 w 64"/>
              <a:gd name="T37" fmla="*/ 116586 h 50"/>
              <a:gd name="T38" fmla="*/ 164306 w 64"/>
              <a:gd name="T39" fmla="*/ 123444 h 50"/>
              <a:gd name="T40" fmla="*/ 54769 w 64"/>
              <a:gd name="T41" fmla="*/ 123444 h 50"/>
              <a:gd name="T42" fmla="*/ 44500 w 64"/>
              <a:gd name="T43" fmla="*/ 116586 h 50"/>
              <a:gd name="T44" fmla="*/ 44500 w 64"/>
              <a:gd name="T45" fmla="*/ 99441 h 50"/>
              <a:gd name="T46" fmla="*/ 54769 w 64"/>
              <a:gd name="T47" fmla="*/ 92583 h 50"/>
              <a:gd name="T48" fmla="*/ 164306 w 64"/>
              <a:gd name="T49" fmla="*/ 92583 h 50"/>
              <a:gd name="T50" fmla="*/ 171152 w 64"/>
              <a:gd name="T51" fmla="*/ 99441 h 50"/>
              <a:gd name="T52" fmla="*/ 171152 w 64"/>
              <a:gd name="T53" fmla="*/ 116586 h 50"/>
              <a:gd name="T54" fmla="*/ 154037 w 64"/>
              <a:gd name="T55" fmla="*/ 24003 h 50"/>
              <a:gd name="T56" fmla="*/ 147191 w 64"/>
              <a:gd name="T57" fmla="*/ 30861 h 50"/>
              <a:gd name="T58" fmla="*/ 68461 w 64"/>
              <a:gd name="T59" fmla="*/ 30861 h 50"/>
              <a:gd name="T60" fmla="*/ 61615 w 64"/>
              <a:gd name="T61" fmla="*/ 24003 h 50"/>
              <a:gd name="T62" fmla="*/ 61615 w 64"/>
              <a:gd name="T63" fmla="*/ 6858 h 50"/>
              <a:gd name="T64" fmla="*/ 68461 w 64"/>
              <a:gd name="T65" fmla="*/ 0 h 50"/>
              <a:gd name="T66" fmla="*/ 147191 w 64"/>
              <a:gd name="T67" fmla="*/ 0 h 50"/>
              <a:gd name="T68" fmla="*/ 154037 w 64"/>
              <a:gd name="T69" fmla="*/ 6858 h 50"/>
              <a:gd name="T70" fmla="*/ 154037 w 64"/>
              <a:gd name="T71" fmla="*/ 24003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3"/>
                  <a:pt x="4" y="22"/>
                  <a:pt x="4" y="20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5" y="13"/>
                  <a:pt x="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3" y="35"/>
                  <a:pt x="13" y="34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5" y="27"/>
                  <a:pt x="16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3" name="Freeform 7"/>
          <p:cNvSpPr>
            <a:spLocks noEditPoints="1"/>
          </p:cNvSpPr>
          <p:nvPr/>
        </p:nvSpPr>
        <p:spPr bwMode="auto">
          <a:xfrm>
            <a:off x="989013" y="455613"/>
            <a:ext cx="220662" cy="171450"/>
          </a:xfrm>
          <a:custGeom>
            <a:avLst/>
            <a:gdLst>
              <a:gd name="T0" fmla="*/ 155153 w 64"/>
              <a:gd name="T1" fmla="*/ 24003 h 50"/>
              <a:gd name="T2" fmla="*/ 148257 w 64"/>
              <a:gd name="T3" fmla="*/ 30861 h 50"/>
              <a:gd name="T4" fmla="*/ 6896 w 64"/>
              <a:gd name="T5" fmla="*/ 30861 h 50"/>
              <a:gd name="T6" fmla="*/ 0 w 64"/>
              <a:gd name="T7" fmla="*/ 24003 h 50"/>
              <a:gd name="T8" fmla="*/ 0 w 64"/>
              <a:gd name="T9" fmla="*/ 6858 h 50"/>
              <a:gd name="T10" fmla="*/ 6896 w 64"/>
              <a:gd name="T11" fmla="*/ 0 h 50"/>
              <a:gd name="T12" fmla="*/ 148257 w 64"/>
              <a:gd name="T13" fmla="*/ 0 h 50"/>
              <a:gd name="T14" fmla="*/ 155153 w 64"/>
              <a:gd name="T15" fmla="*/ 6858 h 50"/>
              <a:gd name="T16" fmla="*/ 155153 w 64"/>
              <a:gd name="T17" fmla="*/ 24003 h 50"/>
              <a:gd name="T18" fmla="*/ 203423 w 64"/>
              <a:gd name="T19" fmla="*/ 68580 h 50"/>
              <a:gd name="T20" fmla="*/ 196527 w 64"/>
              <a:gd name="T21" fmla="*/ 78867 h 50"/>
              <a:gd name="T22" fmla="*/ 6896 w 64"/>
              <a:gd name="T23" fmla="*/ 78867 h 50"/>
              <a:gd name="T24" fmla="*/ 0 w 64"/>
              <a:gd name="T25" fmla="*/ 68580 h 50"/>
              <a:gd name="T26" fmla="*/ 0 w 64"/>
              <a:gd name="T27" fmla="*/ 54864 h 50"/>
              <a:gd name="T28" fmla="*/ 6896 w 64"/>
              <a:gd name="T29" fmla="*/ 44577 h 50"/>
              <a:gd name="T30" fmla="*/ 196527 w 64"/>
              <a:gd name="T31" fmla="*/ 44577 h 50"/>
              <a:gd name="T32" fmla="*/ 203423 w 64"/>
              <a:gd name="T33" fmla="*/ 54864 h 50"/>
              <a:gd name="T34" fmla="*/ 203423 w 64"/>
              <a:gd name="T35" fmla="*/ 68580 h 50"/>
              <a:gd name="T36" fmla="*/ 172392 w 64"/>
              <a:gd name="T37" fmla="*/ 116586 h 50"/>
              <a:gd name="T38" fmla="*/ 165497 w 64"/>
              <a:gd name="T39" fmla="*/ 123444 h 50"/>
              <a:gd name="T40" fmla="*/ 6896 w 64"/>
              <a:gd name="T41" fmla="*/ 123444 h 50"/>
              <a:gd name="T42" fmla="*/ 0 w 64"/>
              <a:gd name="T43" fmla="*/ 116586 h 50"/>
              <a:gd name="T44" fmla="*/ 0 w 64"/>
              <a:gd name="T45" fmla="*/ 99441 h 50"/>
              <a:gd name="T46" fmla="*/ 6896 w 64"/>
              <a:gd name="T47" fmla="*/ 92583 h 50"/>
              <a:gd name="T48" fmla="*/ 165497 w 64"/>
              <a:gd name="T49" fmla="*/ 92583 h 50"/>
              <a:gd name="T50" fmla="*/ 172392 w 64"/>
              <a:gd name="T51" fmla="*/ 99441 h 50"/>
              <a:gd name="T52" fmla="*/ 172392 w 64"/>
              <a:gd name="T53" fmla="*/ 116586 h 50"/>
              <a:gd name="T54" fmla="*/ 220662 w 64"/>
              <a:gd name="T55" fmla="*/ 164592 h 50"/>
              <a:gd name="T56" fmla="*/ 210318 w 64"/>
              <a:gd name="T57" fmla="*/ 171450 h 50"/>
              <a:gd name="T58" fmla="*/ 6896 w 64"/>
              <a:gd name="T59" fmla="*/ 171450 h 50"/>
              <a:gd name="T60" fmla="*/ 0 w 64"/>
              <a:gd name="T61" fmla="*/ 164592 h 50"/>
              <a:gd name="T62" fmla="*/ 0 w 64"/>
              <a:gd name="T63" fmla="*/ 147447 h 50"/>
              <a:gd name="T64" fmla="*/ 6896 w 64"/>
              <a:gd name="T65" fmla="*/ 140589 h 50"/>
              <a:gd name="T66" fmla="*/ 210318 w 64"/>
              <a:gd name="T67" fmla="*/ 140589 h 50"/>
              <a:gd name="T68" fmla="*/ 220662 w 64"/>
              <a:gd name="T69" fmla="*/ 147447 h 50"/>
              <a:gd name="T70" fmla="*/ 220662 w 64"/>
              <a:gd name="T71" fmla="*/ 164592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4"/>
                  <a:pt x="1" y="13"/>
                  <a:pt x="2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7"/>
                  <a:pt x="2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4" name="Freeform 8"/>
          <p:cNvSpPr>
            <a:spLocks noEditPoints="1"/>
          </p:cNvSpPr>
          <p:nvPr/>
        </p:nvSpPr>
        <p:spPr bwMode="auto">
          <a:xfrm>
            <a:off x="1490663" y="455613"/>
            <a:ext cx="227012" cy="188912"/>
          </a:xfrm>
          <a:custGeom>
            <a:avLst/>
            <a:gdLst>
              <a:gd name="T0" fmla="*/ 227012 w 66"/>
              <a:gd name="T1" fmla="*/ 147695 h 55"/>
              <a:gd name="T2" fmla="*/ 220133 w 66"/>
              <a:gd name="T3" fmla="*/ 154564 h 55"/>
              <a:gd name="T4" fmla="*/ 196056 w 66"/>
              <a:gd name="T5" fmla="*/ 154564 h 55"/>
              <a:gd name="T6" fmla="*/ 165100 w 66"/>
              <a:gd name="T7" fmla="*/ 188912 h 55"/>
              <a:gd name="T8" fmla="*/ 134143 w 66"/>
              <a:gd name="T9" fmla="*/ 154564 h 55"/>
              <a:gd name="T10" fmla="*/ 85989 w 66"/>
              <a:gd name="T11" fmla="*/ 154564 h 55"/>
              <a:gd name="T12" fmla="*/ 55033 w 66"/>
              <a:gd name="T13" fmla="*/ 188912 h 55"/>
              <a:gd name="T14" fmla="*/ 24077 w 66"/>
              <a:gd name="T15" fmla="*/ 154564 h 55"/>
              <a:gd name="T16" fmla="*/ 6879 w 66"/>
              <a:gd name="T17" fmla="*/ 154564 h 55"/>
              <a:gd name="T18" fmla="*/ 0 w 66"/>
              <a:gd name="T19" fmla="*/ 147695 h 55"/>
              <a:gd name="T20" fmla="*/ 6879 w 66"/>
              <a:gd name="T21" fmla="*/ 140825 h 55"/>
              <a:gd name="T22" fmla="*/ 6879 w 66"/>
              <a:gd name="T23" fmla="*/ 89304 h 55"/>
              <a:gd name="T24" fmla="*/ 13758 w 66"/>
              <a:gd name="T25" fmla="*/ 75565 h 55"/>
              <a:gd name="T26" fmla="*/ 37835 w 66"/>
              <a:gd name="T27" fmla="*/ 51521 h 55"/>
              <a:gd name="T28" fmla="*/ 51594 w 66"/>
              <a:gd name="T29" fmla="*/ 44652 h 55"/>
              <a:gd name="T30" fmla="*/ 72231 w 66"/>
              <a:gd name="T31" fmla="*/ 44652 h 55"/>
              <a:gd name="T32" fmla="*/ 72231 w 66"/>
              <a:gd name="T33" fmla="*/ 6870 h 55"/>
              <a:gd name="T34" fmla="*/ 79110 w 66"/>
              <a:gd name="T35" fmla="*/ 0 h 55"/>
              <a:gd name="T36" fmla="*/ 220133 w 66"/>
              <a:gd name="T37" fmla="*/ 0 h 55"/>
              <a:gd name="T38" fmla="*/ 227012 w 66"/>
              <a:gd name="T39" fmla="*/ 6870 h 55"/>
              <a:gd name="T40" fmla="*/ 227012 w 66"/>
              <a:gd name="T41" fmla="*/ 147695 h 55"/>
              <a:gd name="T42" fmla="*/ 72231 w 66"/>
              <a:gd name="T43" fmla="*/ 92739 h 55"/>
              <a:gd name="T44" fmla="*/ 72231 w 66"/>
              <a:gd name="T45" fmla="*/ 61826 h 55"/>
              <a:gd name="T46" fmla="*/ 51594 w 66"/>
              <a:gd name="T47" fmla="*/ 61826 h 55"/>
              <a:gd name="T48" fmla="*/ 48154 w 66"/>
              <a:gd name="T49" fmla="*/ 61826 h 55"/>
              <a:gd name="T50" fmla="*/ 24077 w 66"/>
              <a:gd name="T51" fmla="*/ 85869 h 55"/>
              <a:gd name="T52" fmla="*/ 24077 w 66"/>
              <a:gd name="T53" fmla="*/ 89304 h 55"/>
              <a:gd name="T54" fmla="*/ 24077 w 66"/>
              <a:gd name="T55" fmla="*/ 92739 h 55"/>
              <a:gd name="T56" fmla="*/ 72231 w 66"/>
              <a:gd name="T57" fmla="*/ 92739 h 55"/>
              <a:gd name="T58" fmla="*/ 55033 w 66"/>
              <a:gd name="T59" fmla="*/ 140825 h 55"/>
              <a:gd name="T60" fmla="*/ 37835 w 66"/>
              <a:gd name="T61" fmla="*/ 154564 h 55"/>
              <a:gd name="T62" fmla="*/ 55033 w 66"/>
              <a:gd name="T63" fmla="*/ 171738 h 55"/>
              <a:gd name="T64" fmla="*/ 72231 w 66"/>
              <a:gd name="T65" fmla="*/ 154564 h 55"/>
              <a:gd name="T66" fmla="*/ 55033 w 66"/>
              <a:gd name="T67" fmla="*/ 140825 h 55"/>
              <a:gd name="T68" fmla="*/ 196056 w 66"/>
              <a:gd name="T69" fmla="*/ 51521 h 55"/>
              <a:gd name="T70" fmla="*/ 192616 w 66"/>
              <a:gd name="T71" fmla="*/ 44652 h 55"/>
              <a:gd name="T72" fmla="*/ 165100 w 66"/>
              <a:gd name="T73" fmla="*/ 44652 h 55"/>
              <a:gd name="T74" fmla="*/ 165100 w 66"/>
              <a:gd name="T75" fmla="*/ 17174 h 55"/>
              <a:gd name="T76" fmla="*/ 161660 w 66"/>
              <a:gd name="T77" fmla="*/ 13739 h 55"/>
              <a:gd name="T78" fmla="*/ 137583 w 66"/>
              <a:gd name="T79" fmla="*/ 13739 h 55"/>
              <a:gd name="T80" fmla="*/ 134143 w 66"/>
              <a:gd name="T81" fmla="*/ 17174 h 55"/>
              <a:gd name="T82" fmla="*/ 134143 w 66"/>
              <a:gd name="T83" fmla="*/ 44652 h 55"/>
              <a:gd name="T84" fmla="*/ 106627 w 66"/>
              <a:gd name="T85" fmla="*/ 44652 h 55"/>
              <a:gd name="T86" fmla="*/ 103187 w 66"/>
              <a:gd name="T87" fmla="*/ 51521 h 55"/>
              <a:gd name="T88" fmla="*/ 103187 w 66"/>
              <a:gd name="T89" fmla="*/ 72130 h 55"/>
              <a:gd name="T90" fmla="*/ 106627 w 66"/>
              <a:gd name="T91" fmla="*/ 79000 h 55"/>
              <a:gd name="T92" fmla="*/ 134143 w 66"/>
              <a:gd name="T93" fmla="*/ 79000 h 55"/>
              <a:gd name="T94" fmla="*/ 134143 w 66"/>
              <a:gd name="T95" fmla="*/ 106478 h 55"/>
              <a:gd name="T96" fmla="*/ 137583 w 66"/>
              <a:gd name="T97" fmla="*/ 109912 h 55"/>
              <a:gd name="T98" fmla="*/ 161660 w 66"/>
              <a:gd name="T99" fmla="*/ 109912 h 55"/>
              <a:gd name="T100" fmla="*/ 165100 w 66"/>
              <a:gd name="T101" fmla="*/ 106478 h 55"/>
              <a:gd name="T102" fmla="*/ 165100 w 66"/>
              <a:gd name="T103" fmla="*/ 79000 h 55"/>
              <a:gd name="T104" fmla="*/ 192616 w 66"/>
              <a:gd name="T105" fmla="*/ 79000 h 55"/>
              <a:gd name="T106" fmla="*/ 196056 w 66"/>
              <a:gd name="T107" fmla="*/ 72130 h 55"/>
              <a:gd name="T108" fmla="*/ 196056 w 66"/>
              <a:gd name="T109" fmla="*/ 51521 h 55"/>
              <a:gd name="T110" fmla="*/ 165100 w 66"/>
              <a:gd name="T111" fmla="*/ 140825 h 55"/>
              <a:gd name="T112" fmla="*/ 147902 w 66"/>
              <a:gd name="T113" fmla="*/ 154564 h 55"/>
              <a:gd name="T114" fmla="*/ 165100 w 66"/>
              <a:gd name="T115" fmla="*/ 171738 h 55"/>
              <a:gd name="T116" fmla="*/ 182298 w 66"/>
              <a:gd name="T117" fmla="*/ 154564 h 55"/>
              <a:gd name="T118" fmla="*/ 165100 w 66"/>
              <a:gd name="T119" fmla="*/ 140825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6" h="55">
                <a:moveTo>
                  <a:pt x="66" y="43"/>
                </a:moveTo>
                <a:cubicBezTo>
                  <a:pt x="66" y="44"/>
                  <a:pt x="65" y="45"/>
                  <a:pt x="64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50"/>
                  <a:pt x="53" y="55"/>
                  <a:pt x="48" y="55"/>
                </a:cubicBezTo>
                <a:cubicBezTo>
                  <a:pt x="43" y="55"/>
                  <a:pt x="39" y="50"/>
                  <a:pt x="39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50"/>
                  <a:pt x="21" y="55"/>
                  <a:pt x="16" y="55"/>
                </a:cubicBezTo>
                <a:cubicBezTo>
                  <a:pt x="11" y="55"/>
                  <a:pt x="7" y="50"/>
                  <a:pt x="7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5"/>
                  <a:pt x="3" y="23"/>
                  <a:pt x="4" y="22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4"/>
                  <a:pt x="14" y="13"/>
                  <a:pt x="15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1"/>
                  <a:pt x="22" y="0"/>
                  <a:pt x="23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1"/>
                  <a:pt x="66" y="2"/>
                </a:cubicBezTo>
                <a:lnTo>
                  <a:pt x="66" y="43"/>
                </a:lnTo>
                <a:close/>
                <a:moveTo>
                  <a:pt x="21" y="27"/>
                </a:moveTo>
                <a:cubicBezTo>
                  <a:pt x="21" y="18"/>
                  <a:pt x="21" y="18"/>
                  <a:pt x="21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6"/>
                  <a:pt x="7" y="26"/>
                </a:cubicBezTo>
                <a:cubicBezTo>
                  <a:pt x="7" y="27"/>
                  <a:pt x="7" y="27"/>
                  <a:pt x="7" y="27"/>
                </a:cubicBezTo>
                <a:lnTo>
                  <a:pt x="21" y="27"/>
                </a:lnTo>
                <a:close/>
                <a:moveTo>
                  <a:pt x="16" y="41"/>
                </a:moveTo>
                <a:cubicBezTo>
                  <a:pt x="14" y="41"/>
                  <a:pt x="11" y="43"/>
                  <a:pt x="11" y="45"/>
                </a:cubicBezTo>
                <a:cubicBezTo>
                  <a:pt x="11" y="48"/>
                  <a:pt x="14" y="50"/>
                  <a:pt x="16" y="50"/>
                </a:cubicBezTo>
                <a:cubicBezTo>
                  <a:pt x="19" y="50"/>
                  <a:pt x="21" y="48"/>
                  <a:pt x="21" y="45"/>
                </a:cubicBezTo>
                <a:cubicBezTo>
                  <a:pt x="21" y="43"/>
                  <a:pt x="19" y="41"/>
                  <a:pt x="16" y="41"/>
                </a:cubicBezTo>
                <a:close/>
                <a:moveTo>
                  <a:pt x="57" y="15"/>
                </a:moveTo>
                <a:cubicBezTo>
                  <a:pt x="57" y="14"/>
                  <a:pt x="57" y="13"/>
                  <a:pt x="56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8" y="4"/>
                  <a:pt x="47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39" y="4"/>
                  <a:pt x="39" y="5"/>
                  <a:pt x="39" y="5"/>
                </a:cubicBezTo>
                <a:cubicBezTo>
                  <a:pt x="39" y="13"/>
                  <a:pt x="39" y="13"/>
                  <a:pt x="39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4"/>
                  <a:pt x="30" y="15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2"/>
                  <a:pt x="40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1"/>
                  <a:pt x="48" y="31"/>
                </a:cubicBezTo>
                <a:cubicBezTo>
                  <a:pt x="48" y="23"/>
                  <a:pt x="48" y="23"/>
                  <a:pt x="48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7" y="23"/>
                  <a:pt x="57" y="22"/>
                  <a:pt x="57" y="21"/>
                </a:cubicBezTo>
                <a:lnTo>
                  <a:pt x="57" y="15"/>
                </a:lnTo>
                <a:close/>
                <a:moveTo>
                  <a:pt x="48" y="41"/>
                </a:moveTo>
                <a:cubicBezTo>
                  <a:pt x="45" y="41"/>
                  <a:pt x="43" y="43"/>
                  <a:pt x="43" y="45"/>
                </a:cubicBezTo>
                <a:cubicBezTo>
                  <a:pt x="43" y="48"/>
                  <a:pt x="45" y="50"/>
                  <a:pt x="48" y="50"/>
                </a:cubicBezTo>
                <a:cubicBezTo>
                  <a:pt x="51" y="50"/>
                  <a:pt x="53" y="48"/>
                  <a:pt x="53" y="45"/>
                </a:cubicBezTo>
                <a:cubicBezTo>
                  <a:pt x="53" y="43"/>
                  <a:pt x="51" y="41"/>
                  <a:pt x="48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5" name="Freeform 9"/>
          <p:cNvSpPr>
            <a:spLocks noEditPoints="1"/>
          </p:cNvSpPr>
          <p:nvPr/>
        </p:nvSpPr>
        <p:spPr bwMode="auto">
          <a:xfrm>
            <a:off x="1989138" y="487363"/>
            <a:ext cx="120650" cy="119062"/>
          </a:xfrm>
          <a:custGeom>
            <a:avLst/>
            <a:gdLst>
              <a:gd name="T0" fmla="*/ 120650 w 35"/>
              <a:gd name="T1" fmla="*/ 13607 h 35"/>
              <a:gd name="T2" fmla="*/ 62049 w 35"/>
              <a:gd name="T3" fmla="*/ 71437 h 35"/>
              <a:gd name="T4" fmla="*/ 58601 w 35"/>
              <a:gd name="T5" fmla="*/ 71437 h 35"/>
              <a:gd name="T6" fmla="*/ 58601 w 35"/>
              <a:gd name="T7" fmla="*/ 71437 h 35"/>
              <a:gd name="T8" fmla="*/ 0 w 35"/>
              <a:gd name="T9" fmla="*/ 13607 h 35"/>
              <a:gd name="T10" fmla="*/ 0 w 35"/>
              <a:gd name="T11" fmla="*/ 10205 h 35"/>
              <a:gd name="T12" fmla="*/ 0 w 35"/>
              <a:gd name="T13" fmla="*/ 6804 h 35"/>
              <a:gd name="T14" fmla="*/ 6894 w 35"/>
              <a:gd name="T15" fmla="*/ 3402 h 35"/>
              <a:gd name="T16" fmla="*/ 6894 w 35"/>
              <a:gd name="T17" fmla="*/ 0 h 35"/>
              <a:gd name="T18" fmla="*/ 10341 w 35"/>
              <a:gd name="T19" fmla="*/ 3402 h 35"/>
              <a:gd name="T20" fmla="*/ 58601 w 35"/>
              <a:gd name="T21" fmla="*/ 51027 h 35"/>
              <a:gd name="T22" fmla="*/ 106861 w 35"/>
              <a:gd name="T23" fmla="*/ 3402 h 35"/>
              <a:gd name="T24" fmla="*/ 110309 w 35"/>
              <a:gd name="T25" fmla="*/ 0 h 35"/>
              <a:gd name="T26" fmla="*/ 113756 w 35"/>
              <a:gd name="T27" fmla="*/ 3402 h 35"/>
              <a:gd name="T28" fmla="*/ 120650 w 35"/>
              <a:gd name="T29" fmla="*/ 6804 h 35"/>
              <a:gd name="T30" fmla="*/ 120650 w 35"/>
              <a:gd name="T31" fmla="*/ 10205 h 35"/>
              <a:gd name="T32" fmla="*/ 120650 w 35"/>
              <a:gd name="T33" fmla="*/ 13607 h 35"/>
              <a:gd name="T34" fmla="*/ 120650 w 35"/>
              <a:gd name="T35" fmla="*/ 61232 h 35"/>
              <a:gd name="T36" fmla="*/ 62049 w 35"/>
              <a:gd name="T37" fmla="*/ 115660 h 35"/>
              <a:gd name="T38" fmla="*/ 58601 w 35"/>
              <a:gd name="T39" fmla="*/ 119062 h 35"/>
              <a:gd name="T40" fmla="*/ 58601 w 35"/>
              <a:gd name="T41" fmla="*/ 115660 h 35"/>
              <a:gd name="T42" fmla="*/ 0 w 35"/>
              <a:gd name="T43" fmla="*/ 61232 h 35"/>
              <a:gd name="T44" fmla="*/ 0 w 35"/>
              <a:gd name="T45" fmla="*/ 57830 h 35"/>
              <a:gd name="T46" fmla="*/ 0 w 35"/>
              <a:gd name="T47" fmla="*/ 54428 h 35"/>
              <a:gd name="T48" fmla="*/ 6894 w 35"/>
              <a:gd name="T49" fmla="*/ 47625 h 35"/>
              <a:gd name="T50" fmla="*/ 6894 w 35"/>
              <a:gd name="T51" fmla="*/ 47625 h 35"/>
              <a:gd name="T52" fmla="*/ 10341 w 35"/>
              <a:gd name="T53" fmla="*/ 47625 h 35"/>
              <a:gd name="T54" fmla="*/ 58601 w 35"/>
              <a:gd name="T55" fmla="*/ 95250 h 35"/>
              <a:gd name="T56" fmla="*/ 106861 w 35"/>
              <a:gd name="T57" fmla="*/ 47625 h 35"/>
              <a:gd name="T58" fmla="*/ 110309 w 35"/>
              <a:gd name="T59" fmla="*/ 47625 h 35"/>
              <a:gd name="T60" fmla="*/ 113756 w 35"/>
              <a:gd name="T61" fmla="*/ 47625 h 35"/>
              <a:gd name="T62" fmla="*/ 120650 w 35"/>
              <a:gd name="T63" fmla="*/ 54428 h 35"/>
              <a:gd name="T64" fmla="*/ 120650 w 35"/>
              <a:gd name="T65" fmla="*/ 57830 h 35"/>
              <a:gd name="T66" fmla="*/ 120650 w 35"/>
              <a:gd name="T67" fmla="*/ 61232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  <a:moveTo>
                  <a:pt x="35" y="18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5"/>
                  <a:pt x="18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7" y="28"/>
                  <a:pt x="17" y="28"/>
                  <a:pt x="17" y="28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3" y="14"/>
                  <a:pt x="33" y="14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ubicBezTo>
                  <a:pt x="35" y="17"/>
                  <a:pt x="35" y="18"/>
                  <a:pt x="35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6" name="Freeform 10"/>
          <p:cNvSpPr>
            <a:spLocks noEditPoints="1"/>
          </p:cNvSpPr>
          <p:nvPr/>
        </p:nvSpPr>
        <p:spPr bwMode="auto">
          <a:xfrm>
            <a:off x="2474913" y="496888"/>
            <a:ext cx="119062" cy="120650"/>
          </a:xfrm>
          <a:custGeom>
            <a:avLst/>
            <a:gdLst>
              <a:gd name="T0" fmla="*/ 71437 w 35"/>
              <a:gd name="T1" fmla="*/ 62049 h 35"/>
              <a:gd name="T2" fmla="*/ 13607 w 35"/>
              <a:gd name="T3" fmla="*/ 120650 h 35"/>
              <a:gd name="T4" fmla="*/ 10205 w 35"/>
              <a:gd name="T5" fmla="*/ 120650 h 35"/>
              <a:gd name="T6" fmla="*/ 6804 w 35"/>
              <a:gd name="T7" fmla="*/ 120650 h 35"/>
              <a:gd name="T8" fmla="*/ 3402 w 35"/>
              <a:gd name="T9" fmla="*/ 113756 h 35"/>
              <a:gd name="T10" fmla="*/ 0 w 35"/>
              <a:gd name="T11" fmla="*/ 110309 h 35"/>
              <a:gd name="T12" fmla="*/ 3402 w 35"/>
              <a:gd name="T13" fmla="*/ 106861 h 35"/>
              <a:gd name="T14" fmla="*/ 51027 w 35"/>
              <a:gd name="T15" fmla="*/ 58601 h 35"/>
              <a:gd name="T16" fmla="*/ 3402 w 35"/>
              <a:gd name="T17" fmla="*/ 10341 h 35"/>
              <a:gd name="T18" fmla="*/ 0 w 35"/>
              <a:gd name="T19" fmla="*/ 10341 h 35"/>
              <a:gd name="T20" fmla="*/ 3402 w 35"/>
              <a:gd name="T21" fmla="*/ 6894 h 35"/>
              <a:gd name="T22" fmla="*/ 6804 w 35"/>
              <a:gd name="T23" fmla="*/ 0 h 35"/>
              <a:gd name="T24" fmla="*/ 10205 w 35"/>
              <a:gd name="T25" fmla="*/ 0 h 35"/>
              <a:gd name="T26" fmla="*/ 13607 w 35"/>
              <a:gd name="T27" fmla="*/ 0 h 35"/>
              <a:gd name="T28" fmla="*/ 71437 w 35"/>
              <a:gd name="T29" fmla="*/ 58601 h 35"/>
              <a:gd name="T30" fmla="*/ 71437 w 35"/>
              <a:gd name="T31" fmla="*/ 58601 h 35"/>
              <a:gd name="T32" fmla="*/ 71437 w 35"/>
              <a:gd name="T33" fmla="*/ 62049 h 35"/>
              <a:gd name="T34" fmla="*/ 115660 w 35"/>
              <a:gd name="T35" fmla="*/ 62049 h 35"/>
              <a:gd name="T36" fmla="*/ 61232 w 35"/>
              <a:gd name="T37" fmla="*/ 120650 h 35"/>
              <a:gd name="T38" fmla="*/ 57830 w 35"/>
              <a:gd name="T39" fmla="*/ 120650 h 35"/>
              <a:gd name="T40" fmla="*/ 54428 w 35"/>
              <a:gd name="T41" fmla="*/ 120650 h 35"/>
              <a:gd name="T42" fmla="*/ 47625 w 35"/>
              <a:gd name="T43" fmla="*/ 113756 h 35"/>
              <a:gd name="T44" fmla="*/ 47625 w 35"/>
              <a:gd name="T45" fmla="*/ 110309 h 35"/>
              <a:gd name="T46" fmla="*/ 47625 w 35"/>
              <a:gd name="T47" fmla="*/ 106861 h 35"/>
              <a:gd name="T48" fmla="*/ 95250 w 35"/>
              <a:gd name="T49" fmla="*/ 58601 h 35"/>
              <a:gd name="T50" fmla="*/ 47625 w 35"/>
              <a:gd name="T51" fmla="*/ 10341 h 35"/>
              <a:gd name="T52" fmla="*/ 47625 w 35"/>
              <a:gd name="T53" fmla="*/ 10341 h 35"/>
              <a:gd name="T54" fmla="*/ 47625 w 35"/>
              <a:gd name="T55" fmla="*/ 6894 h 35"/>
              <a:gd name="T56" fmla="*/ 54428 w 35"/>
              <a:gd name="T57" fmla="*/ 0 h 35"/>
              <a:gd name="T58" fmla="*/ 57830 w 35"/>
              <a:gd name="T59" fmla="*/ 0 h 35"/>
              <a:gd name="T60" fmla="*/ 61232 w 35"/>
              <a:gd name="T61" fmla="*/ 0 h 35"/>
              <a:gd name="T62" fmla="*/ 115660 w 35"/>
              <a:gd name="T63" fmla="*/ 58601 h 35"/>
              <a:gd name="T64" fmla="*/ 119062 w 35"/>
              <a:gd name="T65" fmla="*/ 58601 h 35"/>
              <a:gd name="T66" fmla="*/ 115660 w 35"/>
              <a:gd name="T67" fmla="*/ 62049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34" y="18"/>
                </a:move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7" y="35"/>
                  <a:pt x="17" y="35"/>
                </a:cubicBezTo>
                <a:cubicBezTo>
                  <a:pt x="17" y="35"/>
                  <a:pt x="16" y="35"/>
                  <a:pt x="16" y="35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1"/>
                </a:cubicBezTo>
                <a:cubicBezTo>
                  <a:pt x="28" y="17"/>
                  <a:pt x="28" y="17"/>
                  <a:pt x="28" y="17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8"/>
                  <a:pt x="35" y="18"/>
                  <a:pt x="34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7" name="Freeform 11"/>
          <p:cNvSpPr>
            <a:spLocks/>
          </p:cNvSpPr>
          <p:nvPr/>
        </p:nvSpPr>
        <p:spPr bwMode="auto">
          <a:xfrm>
            <a:off x="2979738" y="517525"/>
            <a:ext cx="119062" cy="73025"/>
          </a:xfrm>
          <a:custGeom>
            <a:avLst/>
            <a:gdLst>
              <a:gd name="T0" fmla="*/ 119062 w 35"/>
              <a:gd name="T1" fmla="*/ 13910 h 21"/>
              <a:gd name="T2" fmla="*/ 61232 w 35"/>
              <a:gd name="T3" fmla="*/ 73025 h 21"/>
              <a:gd name="T4" fmla="*/ 57830 w 35"/>
              <a:gd name="T5" fmla="*/ 73025 h 21"/>
              <a:gd name="T6" fmla="*/ 57830 w 35"/>
              <a:gd name="T7" fmla="*/ 73025 h 21"/>
              <a:gd name="T8" fmla="*/ 0 w 35"/>
              <a:gd name="T9" fmla="*/ 13910 h 21"/>
              <a:gd name="T10" fmla="*/ 0 w 35"/>
              <a:gd name="T11" fmla="*/ 10432 h 21"/>
              <a:gd name="T12" fmla="*/ 0 w 35"/>
              <a:gd name="T13" fmla="*/ 10432 h 21"/>
              <a:gd name="T14" fmla="*/ 6804 w 35"/>
              <a:gd name="T15" fmla="*/ 3477 h 21"/>
              <a:gd name="T16" fmla="*/ 6804 w 35"/>
              <a:gd name="T17" fmla="*/ 0 h 21"/>
              <a:gd name="T18" fmla="*/ 10205 w 35"/>
              <a:gd name="T19" fmla="*/ 3477 h 21"/>
              <a:gd name="T20" fmla="*/ 57830 w 35"/>
              <a:gd name="T21" fmla="*/ 52161 h 21"/>
              <a:gd name="T22" fmla="*/ 105455 w 35"/>
              <a:gd name="T23" fmla="*/ 3477 h 21"/>
              <a:gd name="T24" fmla="*/ 108857 w 35"/>
              <a:gd name="T25" fmla="*/ 0 h 21"/>
              <a:gd name="T26" fmla="*/ 112258 w 35"/>
              <a:gd name="T27" fmla="*/ 3477 h 21"/>
              <a:gd name="T28" fmla="*/ 119062 w 35"/>
              <a:gd name="T29" fmla="*/ 10432 h 21"/>
              <a:gd name="T30" fmla="*/ 119062 w 35"/>
              <a:gd name="T31" fmla="*/ 10432 h 21"/>
              <a:gd name="T32" fmla="*/ 119062 w 35"/>
              <a:gd name="T33" fmla="*/ 13910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21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1"/>
                  <a:pt x="32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8" name="Freeform 12"/>
          <p:cNvSpPr>
            <a:spLocks/>
          </p:cNvSpPr>
          <p:nvPr/>
        </p:nvSpPr>
        <p:spPr bwMode="auto">
          <a:xfrm>
            <a:off x="3463925" y="496888"/>
            <a:ext cx="71438" cy="120650"/>
          </a:xfrm>
          <a:custGeom>
            <a:avLst/>
            <a:gdLst>
              <a:gd name="T0" fmla="*/ 71438 w 21"/>
              <a:gd name="T1" fmla="*/ 62049 h 35"/>
              <a:gd name="T2" fmla="*/ 13607 w 21"/>
              <a:gd name="T3" fmla="*/ 120650 h 35"/>
              <a:gd name="T4" fmla="*/ 10205 w 21"/>
              <a:gd name="T5" fmla="*/ 120650 h 35"/>
              <a:gd name="T6" fmla="*/ 6804 w 21"/>
              <a:gd name="T7" fmla="*/ 120650 h 35"/>
              <a:gd name="T8" fmla="*/ 3402 w 21"/>
              <a:gd name="T9" fmla="*/ 113756 h 35"/>
              <a:gd name="T10" fmla="*/ 0 w 21"/>
              <a:gd name="T11" fmla="*/ 110309 h 35"/>
              <a:gd name="T12" fmla="*/ 3402 w 21"/>
              <a:gd name="T13" fmla="*/ 106861 h 35"/>
              <a:gd name="T14" fmla="*/ 51027 w 21"/>
              <a:gd name="T15" fmla="*/ 58601 h 35"/>
              <a:gd name="T16" fmla="*/ 3402 w 21"/>
              <a:gd name="T17" fmla="*/ 10341 h 35"/>
              <a:gd name="T18" fmla="*/ 0 w 21"/>
              <a:gd name="T19" fmla="*/ 10341 h 35"/>
              <a:gd name="T20" fmla="*/ 3402 w 21"/>
              <a:gd name="T21" fmla="*/ 6894 h 35"/>
              <a:gd name="T22" fmla="*/ 6804 w 21"/>
              <a:gd name="T23" fmla="*/ 0 h 35"/>
              <a:gd name="T24" fmla="*/ 10205 w 21"/>
              <a:gd name="T25" fmla="*/ 0 h 35"/>
              <a:gd name="T26" fmla="*/ 13607 w 21"/>
              <a:gd name="T27" fmla="*/ 0 h 35"/>
              <a:gd name="T28" fmla="*/ 71438 w 21"/>
              <a:gd name="T29" fmla="*/ 58601 h 35"/>
              <a:gd name="T30" fmla="*/ 71438 w 21"/>
              <a:gd name="T31" fmla="*/ 58601 h 35"/>
              <a:gd name="T32" fmla="*/ 71438 w 21"/>
              <a:gd name="T33" fmla="*/ 62049 h 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9" name="Freeform 13"/>
          <p:cNvSpPr>
            <a:spLocks noEditPoints="1"/>
          </p:cNvSpPr>
          <p:nvPr/>
        </p:nvSpPr>
        <p:spPr bwMode="auto">
          <a:xfrm>
            <a:off x="3959225" y="455613"/>
            <a:ext cx="250825" cy="188912"/>
          </a:xfrm>
          <a:custGeom>
            <a:avLst/>
            <a:gdLst>
              <a:gd name="T0" fmla="*/ 250825 w 158"/>
              <a:gd name="T1" fmla="*/ 188912 h 119"/>
              <a:gd name="T2" fmla="*/ 0 w 158"/>
              <a:gd name="T3" fmla="*/ 188912 h 119"/>
              <a:gd name="T4" fmla="*/ 0 w 158"/>
              <a:gd name="T5" fmla="*/ 0 h 119"/>
              <a:gd name="T6" fmla="*/ 12700 w 158"/>
              <a:gd name="T7" fmla="*/ 0 h 119"/>
              <a:gd name="T8" fmla="*/ 12700 w 158"/>
              <a:gd name="T9" fmla="*/ 171450 h 119"/>
              <a:gd name="T10" fmla="*/ 250825 w 158"/>
              <a:gd name="T11" fmla="*/ 171450 h 119"/>
              <a:gd name="T12" fmla="*/ 250825 w 158"/>
              <a:gd name="T13" fmla="*/ 188912 h 119"/>
              <a:gd name="T14" fmla="*/ 233363 w 158"/>
              <a:gd name="T15" fmla="*/ 155575 h 119"/>
              <a:gd name="T16" fmla="*/ 30163 w 158"/>
              <a:gd name="T17" fmla="*/ 155575 h 119"/>
              <a:gd name="T18" fmla="*/ 30163 w 158"/>
              <a:gd name="T19" fmla="*/ 85725 h 119"/>
              <a:gd name="T20" fmla="*/ 85725 w 158"/>
              <a:gd name="T21" fmla="*/ 14287 h 119"/>
              <a:gd name="T22" fmla="*/ 153988 w 158"/>
              <a:gd name="T23" fmla="*/ 85725 h 119"/>
              <a:gd name="T24" fmla="*/ 201613 w 158"/>
              <a:gd name="T25" fmla="*/ 44450 h 119"/>
              <a:gd name="T26" fmla="*/ 233363 w 158"/>
              <a:gd name="T27" fmla="*/ 155575 h 1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8" y="0"/>
                </a:lnTo>
                <a:lnTo>
                  <a:pt x="8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147" y="98"/>
                </a:moveTo>
                <a:lnTo>
                  <a:pt x="19" y="98"/>
                </a:lnTo>
                <a:lnTo>
                  <a:pt x="19" y="54"/>
                </a:lnTo>
                <a:lnTo>
                  <a:pt x="54" y="9"/>
                </a:lnTo>
                <a:lnTo>
                  <a:pt x="97" y="54"/>
                </a:lnTo>
                <a:lnTo>
                  <a:pt x="127" y="28"/>
                </a:lnTo>
                <a:lnTo>
                  <a:pt x="147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0" name="Freeform 14"/>
          <p:cNvSpPr>
            <a:spLocks noEditPoints="1"/>
          </p:cNvSpPr>
          <p:nvPr/>
        </p:nvSpPr>
        <p:spPr bwMode="auto">
          <a:xfrm>
            <a:off x="4452938" y="455613"/>
            <a:ext cx="188912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85869 h 55"/>
              <a:gd name="T12" fmla="*/ 147695 w 55"/>
              <a:gd name="T13" fmla="*/ 79000 h 55"/>
              <a:gd name="T14" fmla="*/ 85869 w 55"/>
              <a:gd name="T15" fmla="*/ 79000 h 55"/>
              <a:gd name="T16" fmla="*/ 109912 w 55"/>
              <a:gd name="T17" fmla="*/ 54956 h 55"/>
              <a:gd name="T18" fmla="*/ 113347 w 55"/>
              <a:gd name="T19" fmla="*/ 48087 h 55"/>
              <a:gd name="T20" fmla="*/ 109912 w 55"/>
              <a:gd name="T21" fmla="*/ 44652 h 55"/>
              <a:gd name="T22" fmla="*/ 99608 w 55"/>
              <a:gd name="T23" fmla="*/ 30913 h 55"/>
              <a:gd name="T24" fmla="*/ 92739 w 55"/>
              <a:gd name="T25" fmla="*/ 30913 h 55"/>
              <a:gd name="T26" fmla="*/ 89304 w 55"/>
              <a:gd name="T27" fmla="*/ 30913 h 55"/>
              <a:gd name="T28" fmla="*/ 44652 w 55"/>
              <a:gd name="T29" fmla="*/ 75565 h 55"/>
              <a:gd name="T30" fmla="*/ 30913 w 55"/>
              <a:gd name="T31" fmla="*/ 89304 h 55"/>
              <a:gd name="T32" fmla="*/ 30913 w 55"/>
              <a:gd name="T33" fmla="*/ 92739 h 55"/>
              <a:gd name="T34" fmla="*/ 30913 w 55"/>
              <a:gd name="T35" fmla="*/ 99608 h 55"/>
              <a:gd name="T36" fmla="*/ 44652 w 55"/>
              <a:gd name="T37" fmla="*/ 109912 h 55"/>
              <a:gd name="T38" fmla="*/ 89304 w 55"/>
              <a:gd name="T39" fmla="*/ 154564 h 55"/>
              <a:gd name="T40" fmla="*/ 92739 w 55"/>
              <a:gd name="T41" fmla="*/ 157999 h 55"/>
              <a:gd name="T42" fmla="*/ 99608 w 55"/>
              <a:gd name="T43" fmla="*/ 154564 h 55"/>
              <a:gd name="T44" fmla="*/ 109912 w 55"/>
              <a:gd name="T45" fmla="*/ 144260 h 55"/>
              <a:gd name="T46" fmla="*/ 113347 w 55"/>
              <a:gd name="T47" fmla="*/ 137391 h 55"/>
              <a:gd name="T48" fmla="*/ 109912 w 55"/>
              <a:gd name="T49" fmla="*/ 130521 h 55"/>
              <a:gd name="T50" fmla="*/ 85869 w 55"/>
              <a:gd name="T51" fmla="*/ 109912 h 55"/>
              <a:gd name="T52" fmla="*/ 147695 w 55"/>
              <a:gd name="T53" fmla="*/ 109912 h 55"/>
              <a:gd name="T54" fmla="*/ 154564 w 55"/>
              <a:gd name="T55" fmla="*/ 99608 h 55"/>
              <a:gd name="T56" fmla="*/ 154564 w 55"/>
              <a:gd name="T57" fmla="*/ 85869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3" y="15"/>
                  <a:pt x="33" y="14"/>
                </a:cubicBezTo>
                <a:cubicBezTo>
                  <a:pt x="33" y="14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13" y="22"/>
                  <a:pt x="13" y="22"/>
                  <a:pt x="13" y="2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5"/>
                  <a:pt x="27" y="46"/>
                  <a:pt x="27" y="46"/>
                </a:cubicBezTo>
                <a:cubicBezTo>
                  <a:pt x="28" y="46"/>
                  <a:pt x="28" y="45"/>
                  <a:pt x="29" y="45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1"/>
                  <a:pt x="33" y="41"/>
                  <a:pt x="33" y="40"/>
                </a:cubicBezTo>
                <a:cubicBezTo>
                  <a:pt x="33" y="39"/>
                  <a:pt x="32" y="39"/>
                  <a:pt x="32" y="38"/>
                </a:cubicBezTo>
                <a:cubicBezTo>
                  <a:pt x="25" y="32"/>
                  <a:pt x="25" y="32"/>
                  <a:pt x="25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29"/>
                </a:cubicBezTo>
                <a:lnTo>
                  <a:pt x="4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1" name="Freeform 15"/>
          <p:cNvSpPr>
            <a:spLocks noEditPoints="1"/>
          </p:cNvSpPr>
          <p:nvPr/>
        </p:nvSpPr>
        <p:spPr bwMode="auto">
          <a:xfrm>
            <a:off x="4948238" y="455613"/>
            <a:ext cx="188912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92739 w 55"/>
              <a:gd name="T11" fmla="*/ 27478 h 55"/>
              <a:gd name="T12" fmla="*/ 27478 w 55"/>
              <a:gd name="T13" fmla="*/ 92739 h 55"/>
              <a:gd name="T14" fmla="*/ 92739 w 55"/>
              <a:gd name="T15" fmla="*/ 161434 h 55"/>
              <a:gd name="T16" fmla="*/ 161434 w 55"/>
              <a:gd name="T17" fmla="*/ 92739 h 55"/>
              <a:gd name="T18" fmla="*/ 92739 w 55"/>
              <a:gd name="T19" fmla="*/ 27478 h 55"/>
              <a:gd name="T20" fmla="*/ 140825 w 55"/>
              <a:gd name="T21" fmla="*/ 106478 h 55"/>
              <a:gd name="T22" fmla="*/ 137391 w 55"/>
              <a:gd name="T23" fmla="*/ 109912 h 55"/>
              <a:gd name="T24" fmla="*/ 92739 w 55"/>
              <a:gd name="T25" fmla="*/ 109912 h 55"/>
              <a:gd name="T26" fmla="*/ 92739 w 55"/>
              <a:gd name="T27" fmla="*/ 133956 h 55"/>
              <a:gd name="T28" fmla="*/ 89304 w 55"/>
              <a:gd name="T29" fmla="*/ 137391 h 55"/>
              <a:gd name="T30" fmla="*/ 85869 w 55"/>
              <a:gd name="T31" fmla="*/ 133956 h 55"/>
              <a:gd name="T32" fmla="*/ 48087 w 55"/>
              <a:gd name="T33" fmla="*/ 96173 h 55"/>
              <a:gd name="T34" fmla="*/ 44652 w 55"/>
              <a:gd name="T35" fmla="*/ 92739 h 55"/>
              <a:gd name="T36" fmla="*/ 48087 w 55"/>
              <a:gd name="T37" fmla="*/ 89304 h 55"/>
              <a:gd name="T38" fmla="*/ 85869 w 55"/>
              <a:gd name="T39" fmla="*/ 51521 h 55"/>
              <a:gd name="T40" fmla="*/ 89304 w 55"/>
              <a:gd name="T41" fmla="*/ 51521 h 55"/>
              <a:gd name="T42" fmla="*/ 92739 w 55"/>
              <a:gd name="T43" fmla="*/ 54956 h 55"/>
              <a:gd name="T44" fmla="*/ 92739 w 55"/>
              <a:gd name="T45" fmla="*/ 79000 h 55"/>
              <a:gd name="T46" fmla="*/ 137391 w 55"/>
              <a:gd name="T47" fmla="*/ 79000 h 55"/>
              <a:gd name="T48" fmla="*/ 140825 w 55"/>
              <a:gd name="T49" fmla="*/ 82434 h 55"/>
              <a:gd name="T50" fmla="*/ 140825 w 55"/>
              <a:gd name="T51" fmla="*/ 106478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7" y="40"/>
                  <a:pt x="26" y="40"/>
                </a:cubicBezTo>
                <a:cubicBezTo>
                  <a:pt x="26" y="40"/>
                  <a:pt x="25" y="40"/>
                  <a:pt x="25" y="3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3" y="27"/>
                  <a:pt x="13" y="27"/>
                </a:cubicBezTo>
                <a:cubicBezTo>
                  <a:pt x="13" y="27"/>
                  <a:pt x="14" y="27"/>
                  <a:pt x="14" y="26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5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23"/>
                  <a:pt x="27" y="23"/>
                  <a:pt x="27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1" y="23"/>
                  <a:pt x="41" y="24"/>
                </a:cubicBezTo>
                <a:lnTo>
                  <a:pt x="41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2" name="Freeform 16"/>
          <p:cNvSpPr>
            <a:spLocks noEditPoints="1"/>
          </p:cNvSpPr>
          <p:nvPr/>
        </p:nvSpPr>
        <p:spPr bwMode="auto">
          <a:xfrm>
            <a:off x="5443538" y="455613"/>
            <a:ext cx="188912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27478 w 55"/>
              <a:gd name="T11" fmla="*/ 92739 h 55"/>
              <a:gd name="T12" fmla="*/ 92739 w 55"/>
              <a:gd name="T13" fmla="*/ 161434 h 55"/>
              <a:gd name="T14" fmla="*/ 161434 w 55"/>
              <a:gd name="T15" fmla="*/ 92739 h 55"/>
              <a:gd name="T16" fmla="*/ 92739 w 55"/>
              <a:gd name="T17" fmla="*/ 27478 h 55"/>
              <a:gd name="T18" fmla="*/ 27478 w 55"/>
              <a:gd name="T19" fmla="*/ 92739 h 55"/>
              <a:gd name="T20" fmla="*/ 133956 w 55"/>
              <a:gd name="T21" fmla="*/ 92739 h 55"/>
              <a:gd name="T22" fmla="*/ 109912 w 55"/>
              <a:gd name="T23" fmla="*/ 92739 h 55"/>
              <a:gd name="T24" fmla="*/ 109912 w 55"/>
              <a:gd name="T25" fmla="*/ 137391 h 55"/>
              <a:gd name="T26" fmla="*/ 106478 w 55"/>
              <a:gd name="T27" fmla="*/ 140825 h 55"/>
              <a:gd name="T28" fmla="*/ 82434 w 55"/>
              <a:gd name="T29" fmla="*/ 140825 h 55"/>
              <a:gd name="T30" fmla="*/ 79000 w 55"/>
              <a:gd name="T31" fmla="*/ 137391 h 55"/>
              <a:gd name="T32" fmla="*/ 79000 w 55"/>
              <a:gd name="T33" fmla="*/ 92739 h 55"/>
              <a:gd name="T34" fmla="*/ 54956 w 55"/>
              <a:gd name="T35" fmla="*/ 92739 h 55"/>
              <a:gd name="T36" fmla="*/ 51521 w 55"/>
              <a:gd name="T37" fmla="*/ 89304 h 55"/>
              <a:gd name="T38" fmla="*/ 51521 w 55"/>
              <a:gd name="T39" fmla="*/ 85869 h 55"/>
              <a:gd name="T40" fmla="*/ 89304 w 55"/>
              <a:gd name="T41" fmla="*/ 48087 h 55"/>
              <a:gd name="T42" fmla="*/ 92739 w 55"/>
              <a:gd name="T43" fmla="*/ 44652 h 55"/>
              <a:gd name="T44" fmla="*/ 96173 w 55"/>
              <a:gd name="T45" fmla="*/ 48087 h 55"/>
              <a:gd name="T46" fmla="*/ 133956 w 55"/>
              <a:gd name="T47" fmla="*/ 85869 h 55"/>
              <a:gd name="T48" fmla="*/ 137391 w 55"/>
              <a:gd name="T49" fmla="*/ 89304 h 55"/>
              <a:gd name="T50" fmla="*/ 133956 w 55"/>
              <a:gd name="T51" fmla="*/ 92739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8" y="27"/>
                </a:move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ubicBezTo>
                  <a:pt x="16" y="8"/>
                  <a:pt x="8" y="16"/>
                  <a:pt x="8" y="27"/>
                </a:cubicBezTo>
                <a:close/>
                <a:moveTo>
                  <a:pt x="39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1" y="41"/>
                  <a:pt x="31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1"/>
                  <a:pt x="23" y="40"/>
                  <a:pt x="23" y="40"/>
                </a:cubicBezTo>
                <a:cubicBezTo>
                  <a:pt x="23" y="27"/>
                  <a:pt x="23" y="27"/>
                  <a:pt x="23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4"/>
                  <a:pt x="27" y="13"/>
                  <a:pt x="27" y="13"/>
                </a:cubicBezTo>
                <a:cubicBezTo>
                  <a:pt x="27" y="13"/>
                  <a:pt x="28" y="14"/>
                  <a:pt x="28" y="14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7"/>
                  <a:pt x="39" y="27"/>
                  <a:pt x="39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3" name="Freeform 17"/>
          <p:cNvSpPr>
            <a:spLocks noEditPoints="1"/>
          </p:cNvSpPr>
          <p:nvPr/>
        </p:nvSpPr>
        <p:spPr bwMode="auto">
          <a:xfrm>
            <a:off x="5937250" y="455613"/>
            <a:ext cx="188913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3 w 55"/>
              <a:gd name="T7" fmla="*/ 92739 h 55"/>
              <a:gd name="T8" fmla="*/ 92739 w 55"/>
              <a:gd name="T9" fmla="*/ 188912 h 55"/>
              <a:gd name="T10" fmla="*/ 154565 w 55"/>
              <a:gd name="T11" fmla="*/ 89304 h 55"/>
              <a:gd name="T12" fmla="*/ 109913 w 55"/>
              <a:gd name="T13" fmla="*/ 44652 h 55"/>
              <a:gd name="T14" fmla="*/ 99609 w 55"/>
              <a:gd name="T15" fmla="*/ 30913 h 55"/>
              <a:gd name="T16" fmla="*/ 92739 w 55"/>
              <a:gd name="T17" fmla="*/ 30913 h 55"/>
              <a:gd name="T18" fmla="*/ 89304 w 55"/>
              <a:gd name="T19" fmla="*/ 30913 h 55"/>
              <a:gd name="T20" fmla="*/ 75565 w 55"/>
              <a:gd name="T21" fmla="*/ 44652 h 55"/>
              <a:gd name="T22" fmla="*/ 30913 w 55"/>
              <a:gd name="T23" fmla="*/ 89304 h 55"/>
              <a:gd name="T24" fmla="*/ 30913 w 55"/>
              <a:gd name="T25" fmla="*/ 92739 h 55"/>
              <a:gd name="T26" fmla="*/ 30913 w 55"/>
              <a:gd name="T27" fmla="*/ 99608 h 55"/>
              <a:gd name="T28" fmla="*/ 44652 w 55"/>
              <a:gd name="T29" fmla="*/ 109912 h 55"/>
              <a:gd name="T30" fmla="*/ 48087 w 55"/>
              <a:gd name="T31" fmla="*/ 113347 h 55"/>
              <a:gd name="T32" fmla="*/ 54957 w 55"/>
              <a:gd name="T33" fmla="*/ 109912 h 55"/>
              <a:gd name="T34" fmla="*/ 79000 w 55"/>
              <a:gd name="T35" fmla="*/ 85869 h 55"/>
              <a:gd name="T36" fmla="*/ 79000 w 55"/>
              <a:gd name="T37" fmla="*/ 147695 h 55"/>
              <a:gd name="T38" fmla="*/ 85870 w 55"/>
              <a:gd name="T39" fmla="*/ 154564 h 55"/>
              <a:gd name="T40" fmla="*/ 99609 w 55"/>
              <a:gd name="T41" fmla="*/ 154564 h 55"/>
              <a:gd name="T42" fmla="*/ 109913 w 55"/>
              <a:gd name="T43" fmla="*/ 147695 h 55"/>
              <a:gd name="T44" fmla="*/ 109913 w 55"/>
              <a:gd name="T45" fmla="*/ 85869 h 55"/>
              <a:gd name="T46" fmla="*/ 133956 w 55"/>
              <a:gd name="T47" fmla="*/ 109912 h 55"/>
              <a:gd name="T48" fmla="*/ 137391 w 55"/>
              <a:gd name="T49" fmla="*/ 113347 h 55"/>
              <a:gd name="T50" fmla="*/ 144261 w 55"/>
              <a:gd name="T51" fmla="*/ 109912 h 55"/>
              <a:gd name="T52" fmla="*/ 154565 w 55"/>
              <a:gd name="T53" fmla="*/ 99608 h 55"/>
              <a:gd name="T54" fmla="*/ 158000 w 55"/>
              <a:gd name="T55" fmla="*/ 92739 h 55"/>
              <a:gd name="T56" fmla="*/ 154565 w 55"/>
              <a:gd name="T57" fmla="*/ 89304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32" y="13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2" y="13"/>
                  <a:pt x="22" y="13"/>
                  <a:pt x="22" y="1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4" y="33"/>
                  <a:pt x="14" y="33"/>
                </a:cubicBezTo>
                <a:cubicBezTo>
                  <a:pt x="15" y="33"/>
                  <a:pt x="15" y="32"/>
                  <a:pt x="16" y="32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4"/>
                  <a:pt x="24" y="45"/>
                  <a:pt x="25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5"/>
                  <a:pt x="32" y="44"/>
                  <a:pt x="32" y="43"/>
                </a:cubicBezTo>
                <a:cubicBezTo>
                  <a:pt x="32" y="25"/>
                  <a:pt x="32" y="25"/>
                  <a:pt x="32" y="25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40" y="33"/>
                  <a:pt x="40" y="33"/>
                </a:cubicBezTo>
                <a:cubicBezTo>
                  <a:pt x="41" y="33"/>
                  <a:pt x="41" y="32"/>
                  <a:pt x="42" y="32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6" y="28"/>
                  <a:pt x="46" y="27"/>
                </a:cubicBezTo>
                <a:cubicBezTo>
                  <a:pt x="46" y="27"/>
                  <a:pt x="45" y="26"/>
                  <a:pt x="45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4" name="Freeform 18"/>
          <p:cNvSpPr>
            <a:spLocks/>
          </p:cNvSpPr>
          <p:nvPr/>
        </p:nvSpPr>
        <p:spPr bwMode="auto">
          <a:xfrm>
            <a:off x="6438900" y="461963"/>
            <a:ext cx="182563" cy="190500"/>
          </a:xfrm>
          <a:custGeom>
            <a:avLst/>
            <a:gdLst>
              <a:gd name="T0" fmla="*/ 182563 w 53"/>
              <a:gd name="T1" fmla="*/ 103909 h 55"/>
              <a:gd name="T2" fmla="*/ 165340 w 53"/>
              <a:gd name="T3" fmla="*/ 117764 h 55"/>
              <a:gd name="T4" fmla="*/ 79225 w 53"/>
              <a:gd name="T5" fmla="*/ 117764 h 55"/>
              <a:gd name="T6" fmla="*/ 117116 w 53"/>
              <a:gd name="T7" fmla="*/ 155864 h 55"/>
              <a:gd name="T8" fmla="*/ 120560 w 53"/>
              <a:gd name="T9" fmla="*/ 166255 h 55"/>
              <a:gd name="T10" fmla="*/ 117116 w 53"/>
              <a:gd name="T11" fmla="*/ 176645 h 55"/>
              <a:gd name="T12" fmla="*/ 106782 w 53"/>
              <a:gd name="T13" fmla="*/ 187036 h 55"/>
              <a:gd name="T14" fmla="*/ 96448 w 53"/>
              <a:gd name="T15" fmla="*/ 190500 h 55"/>
              <a:gd name="T16" fmla="*/ 86115 w 53"/>
              <a:gd name="T17" fmla="*/ 187036 h 55"/>
              <a:gd name="T18" fmla="*/ 3445 w 53"/>
              <a:gd name="T19" fmla="*/ 107373 h 55"/>
              <a:gd name="T20" fmla="*/ 0 w 53"/>
              <a:gd name="T21" fmla="*/ 93518 h 55"/>
              <a:gd name="T22" fmla="*/ 3445 w 53"/>
              <a:gd name="T23" fmla="*/ 83127 h 55"/>
              <a:gd name="T24" fmla="*/ 86115 w 53"/>
              <a:gd name="T25" fmla="*/ 3464 h 55"/>
              <a:gd name="T26" fmla="*/ 96448 w 53"/>
              <a:gd name="T27" fmla="*/ 0 h 55"/>
              <a:gd name="T28" fmla="*/ 106782 w 53"/>
              <a:gd name="T29" fmla="*/ 3464 h 55"/>
              <a:gd name="T30" fmla="*/ 117116 w 53"/>
              <a:gd name="T31" fmla="*/ 13855 h 55"/>
              <a:gd name="T32" fmla="*/ 120560 w 53"/>
              <a:gd name="T33" fmla="*/ 24245 h 55"/>
              <a:gd name="T34" fmla="*/ 117116 w 53"/>
              <a:gd name="T35" fmla="*/ 34636 h 55"/>
              <a:gd name="T36" fmla="*/ 79225 w 53"/>
              <a:gd name="T37" fmla="*/ 72736 h 55"/>
              <a:gd name="T38" fmla="*/ 165340 w 53"/>
              <a:gd name="T39" fmla="*/ 72736 h 55"/>
              <a:gd name="T40" fmla="*/ 182563 w 53"/>
              <a:gd name="T41" fmla="*/ 86591 h 55"/>
              <a:gd name="T42" fmla="*/ 182563 w 53"/>
              <a:gd name="T43" fmla="*/ 103909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5">
                <a:moveTo>
                  <a:pt x="53" y="30"/>
                </a:moveTo>
                <a:cubicBezTo>
                  <a:pt x="53" y="32"/>
                  <a:pt x="51" y="34"/>
                  <a:pt x="48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6"/>
                  <a:pt x="35" y="47"/>
                  <a:pt x="35" y="48"/>
                </a:cubicBezTo>
                <a:cubicBezTo>
                  <a:pt x="35" y="49"/>
                  <a:pt x="35" y="50"/>
                  <a:pt x="34" y="51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5"/>
                  <a:pt x="29" y="55"/>
                  <a:pt x="28" y="55"/>
                </a:cubicBezTo>
                <a:cubicBezTo>
                  <a:pt x="27" y="55"/>
                  <a:pt x="25" y="55"/>
                  <a:pt x="25" y="54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0"/>
                  <a:pt x="0" y="29"/>
                  <a:pt x="0" y="27"/>
                </a:cubicBezTo>
                <a:cubicBezTo>
                  <a:pt x="0" y="26"/>
                  <a:pt x="1" y="25"/>
                  <a:pt x="1" y="24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7" y="0"/>
                  <a:pt x="28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5" y="6"/>
                  <a:pt x="35" y="7"/>
                </a:cubicBezTo>
                <a:cubicBezTo>
                  <a:pt x="35" y="8"/>
                  <a:pt x="35" y="9"/>
                  <a:pt x="34" y="10"/>
                </a:cubicBezTo>
                <a:cubicBezTo>
                  <a:pt x="23" y="21"/>
                  <a:pt x="23" y="21"/>
                  <a:pt x="23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1" y="21"/>
                  <a:pt x="53" y="23"/>
                  <a:pt x="53" y="25"/>
                </a:cubicBezTo>
                <a:lnTo>
                  <a:pt x="53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5" name="Freeform 19"/>
          <p:cNvSpPr>
            <a:spLocks/>
          </p:cNvSpPr>
          <p:nvPr/>
        </p:nvSpPr>
        <p:spPr bwMode="auto">
          <a:xfrm>
            <a:off x="6934200" y="461963"/>
            <a:ext cx="188913" cy="182562"/>
          </a:xfrm>
          <a:custGeom>
            <a:avLst/>
            <a:gdLst>
              <a:gd name="T0" fmla="*/ 185478 w 55"/>
              <a:gd name="T1" fmla="*/ 106782 h 53"/>
              <a:gd name="T2" fmla="*/ 175174 w 55"/>
              <a:gd name="T3" fmla="*/ 117115 h 53"/>
              <a:gd name="T4" fmla="*/ 164870 w 55"/>
              <a:gd name="T5" fmla="*/ 120560 h 53"/>
              <a:gd name="T6" fmla="*/ 154565 w 55"/>
              <a:gd name="T7" fmla="*/ 117115 h 53"/>
              <a:gd name="T8" fmla="*/ 116783 w 55"/>
              <a:gd name="T9" fmla="*/ 79225 h 53"/>
              <a:gd name="T10" fmla="*/ 116783 w 55"/>
              <a:gd name="T11" fmla="*/ 165339 h 53"/>
              <a:gd name="T12" fmla="*/ 103043 w 55"/>
              <a:gd name="T13" fmla="*/ 182562 h 53"/>
              <a:gd name="T14" fmla="*/ 85870 w 55"/>
              <a:gd name="T15" fmla="*/ 182562 h 53"/>
              <a:gd name="T16" fmla="*/ 72130 w 55"/>
              <a:gd name="T17" fmla="*/ 165339 h 53"/>
              <a:gd name="T18" fmla="*/ 72130 w 55"/>
              <a:gd name="T19" fmla="*/ 79225 h 53"/>
              <a:gd name="T20" fmla="*/ 34348 w 55"/>
              <a:gd name="T21" fmla="*/ 117115 h 53"/>
              <a:gd name="T22" fmla="*/ 24043 w 55"/>
              <a:gd name="T23" fmla="*/ 120560 h 53"/>
              <a:gd name="T24" fmla="*/ 13739 w 55"/>
              <a:gd name="T25" fmla="*/ 117115 h 53"/>
              <a:gd name="T26" fmla="*/ 3435 w 55"/>
              <a:gd name="T27" fmla="*/ 106782 h 53"/>
              <a:gd name="T28" fmla="*/ 0 w 55"/>
              <a:gd name="T29" fmla="*/ 96448 h 53"/>
              <a:gd name="T30" fmla="*/ 3435 w 55"/>
              <a:gd name="T31" fmla="*/ 86114 h 53"/>
              <a:gd name="T32" fmla="*/ 82435 w 55"/>
              <a:gd name="T33" fmla="*/ 3445 h 53"/>
              <a:gd name="T34" fmla="*/ 92739 w 55"/>
              <a:gd name="T35" fmla="*/ 0 h 53"/>
              <a:gd name="T36" fmla="*/ 106478 w 55"/>
              <a:gd name="T37" fmla="*/ 3445 h 53"/>
              <a:gd name="T38" fmla="*/ 185478 w 55"/>
              <a:gd name="T39" fmla="*/ 86114 h 53"/>
              <a:gd name="T40" fmla="*/ 188913 w 55"/>
              <a:gd name="T41" fmla="*/ 96448 h 53"/>
              <a:gd name="T42" fmla="*/ 185478 w 55"/>
              <a:gd name="T43" fmla="*/ 106782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3">
                <a:moveTo>
                  <a:pt x="54" y="31"/>
                </a:moveTo>
                <a:cubicBezTo>
                  <a:pt x="51" y="34"/>
                  <a:pt x="51" y="34"/>
                  <a:pt x="51" y="34"/>
                </a:cubicBezTo>
                <a:cubicBezTo>
                  <a:pt x="50" y="35"/>
                  <a:pt x="49" y="35"/>
                  <a:pt x="48" y="35"/>
                </a:cubicBezTo>
                <a:cubicBezTo>
                  <a:pt x="47" y="35"/>
                  <a:pt x="46" y="35"/>
                  <a:pt x="45" y="34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30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3" y="53"/>
                  <a:pt x="21" y="51"/>
                  <a:pt x="21" y="48"/>
                </a:cubicBezTo>
                <a:cubicBezTo>
                  <a:pt x="21" y="23"/>
                  <a:pt x="21" y="23"/>
                  <a:pt x="21" y="23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5"/>
                  <a:pt x="8" y="35"/>
                  <a:pt x="7" y="35"/>
                </a:cubicBezTo>
                <a:cubicBezTo>
                  <a:pt x="6" y="35"/>
                  <a:pt x="5" y="35"/>
                  <a:pt x="4" y="34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54" y="25"/>
                  <a:pt x="54" y="25"/>
                  <a:pt x="54" y="25"/>
                </a:cubicBezTo>
                <a:cubicBezTo>
                  <a:pt x="55" y="25"/>
                  <a:pt x="55" y="27"/>
                  <a:pt x="55" y="28"/>
                </a:cubicBezTo>
                <a:cubicBezTo>
                  <a:pt x="55" y="29"/>
                  <a:pt x="55" y="30"/>
                  <a:pt x="5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6" name="Freeform 20"/>
          <p:cNvSpPr>
            <a:spLocks/>
          </p:cNvSpPr>
          <p:nvPr/>
        </p:nvSpPr>
        <p:spPr bwMode="auto">
          <a:xfrm>
            <a:off x="7423150" y="455613"/>
            <a:ext cx="188913" cy="188912"/>
          </a:xfrm>
          <a:custGeom>
            <a:avLst/>
            <a:gdLst>
              <a:gd name="T0" fmla="*/ 113348 w 55"/>
              <a:gd name="T1" fmla="*/ 92739 h 55"/>
              <a:gd name="T2" fmla="*/ 158000 w 55"/>
              <a:gd name="T3" fmla="*/ 137391 h 55"/>
              <a:gd name="T4" fmla="*/ 175174 w 55"/>
              <a:gd name="T5" fmla="*/ 120217 h 55"/>
              <a:gd name="T6" fmla="*/ 182043 w 55"/>
              <a:gd name="T7" fmla="*/ 116782 h 55"/>
              <a:gd name="T8" fmla="*/ 188913 w 55"/>
              <a:gd name="T9" fmla="*/ 123651 h 55"/>
              <a:gd name="T10" fmla="*/ 188913 w 55"/>
              <a:gd name="T11" fmla="*/ 178608 h 55"/>
              <a:gd name="T12" fmla="*/ 178609 w 55"/>
              <a:gd name="T13" fmla="*/ 188912 h 55"/>
              <a:gd name="T14" fmla="*/ 123652 w 55"/>
              <a:gd name="T15" fmla="*/ 188912 h 55"/>
              <a:gd name="T16" fmla="*/ 116783 w 55"/>
              <a:gd name="T17" fmla="*/ 182042 h 55"/>
              <a:gd name="T18" fmla="*/ 120217 w 55"/>
              <a:gd name="T19" fmla="*/ 175173 h 55"/>
              <a:gd name="T20" fmla="*/ 137391 w 55"/>
              <a:gd name="T21" fmla="*/ 157999 h 55"/>
              <a:gd name="T22" fmla="*/ 92739 w 55"/>
              <a:gd name="T23" fmla="*/ 113347 h 55"/>
              <a:gd name="T24" fmla="*/ 51522 w 55"/>
              <a:gd name="T25" fmla="*/ 157999 h 55"/>
              <a:gd name="T26" fmla="*/ 68696 w 55"/>
              <a:gd name="T27" fmla="*/ 175173 h 55"/>
              <a:gd name="T28" fmla="*/ 68696 w 55"/>
              <a:gd name="T29" fmla="*/ 182042 h 55"/>
              <a:gd name="T30" fmla="*/ 61826 w 55"/>
              <a:gd name="T31" fmla="*/ 188912 h 55"/>
              <a:gd name="T32" fmla="*/ 6870 w 55"/>
              <a:gd name="T33" fmla="*/ 188912 h 55"/>
              <a:gd name="T34" fmla="*/ 0 w 55"/>
              <a:gd name="T35" fmla="*/ 178608 h 55"/>
              <a:gd name="T36" fmla="*/ 0 w 55"/>
              <a:gd name="T37" fmla="*/ 123651 h 55"/>
              <a:gd name="T38" fmla="*/ 3435 w 55"/>
              <a:gd name="T39" fmla="*/ 116782 h 55"/>
              <a:gd name="T40" fmla="*/ 13739 w 55"/>
              <a:gd name="T41" fmla="*/ 120217 h 55"/>
              <a:gd name="T42" fmla="*/ 30913 w 55"/>
              <a:gd name="T43" fmla="*/ 137391 h 55"/>
              <a:gd name="T44" fmla="*/ 72130 w 55"/>
              <a:gd name="T45" fmla="*/ 92739 h 55"/>
              <a:gd name="T46" fmla="*/ 30913 w 55"/>
              <a:gd name="T47" fmla="*/ 48087 h 55"/>
              <a:gd name="T48" fmla="*/ 13739 w 55"/>
              <a:gd name="T49" fmla="*/ 68695 h 55"/>
              <a:gd name="T50" fmla="*/ 6870 w 55"/>
              <a:gd name="T51" fmla="*/ 68695 h 55"/>
              <a:gd name="T52" fmla="*/ 3435 w 55"/>
              <a:gd name="T53" fmla="*/ 68695 h 55"/>
              <a:gd name="T54" fmla="*/ 0 w 55"/>
              <a:gd name="T55" fmla="*/ 61826 h 55"/>
              <a:gd name="T56" fmla="*/ 0 w 55"/>
              <a:gd name="T57" fmla="*/ 6870 h 55"/>
              <a:gd name="T58" fmla="*/ 6870 w 55"/>
              <a:gd name="T59" fmla="*/ 0 h 55"/>
              <a:gd name="T60" fmla="*/ 61826 w 55"/>
              <a:gd name="T61" fmla="*/ 0 h 55"/>
              <a:gd name="T62" fmla="*/ 68696 w 55"/>
              <a:gd name="T63" fmla="*/ 3435 h 55"/>
              <a:gd name="T64" fmla="*/ 68696 w 55"/>
              <a:gd name="T65" fmla="*/ 13739 h 55"/>
              <a:gd name="T66" fmla="*/ 51522 w 55"/>
              <a:gd name="T67" fmla="*/ 30913 h 55"/>
              <a:gd name="T68" fmla="*/ 92739 w 55"/>
              <a:gd name="T69" fmla="*/ 72130 h 55"/>
              <a:gd name="T70" fmla="*/ 137391 w 55"/>
              <a:gd name="T71" fmla="*/ 30913 h 55"/>
              <a:gd name="T72" fmla="*/ 120217 w 55"/>
              <a:gd name="T73" fmla="*/ 13739 h 55"/>
              <a:gd name="T74" fmla="*/ 116783 w 55"/>
              <a:gd name="T75" fmla="*/ 3435 h 55"/>
              <a:gd name="T76" fmla="*/ 123652 w 55"/>
              <a:gd name="T77" fmla="*/ 0 h 55"/>
              <a:gd name="T78" fmla="*/ 178609 w 55"/>
              <a:gd name="T79" fmla="*/ 0 h 55"/>
              <a:gd name="T80" fmla="*/ 188913 w 55"/>
              <a:gd name="T81" fmla="*/ 6870 h 55"/>
              <a:gd name="T82" fmla="*/ 188913 w 55"/>
              <a:gd name="T83" fmla="*/ 61826 h 55"/>
              <a:gd name="T84" fmla="*/ 182043 w 55"/>
              <a:gd name="T85" fmla="*/ 68695 h 55"/>
              <a:gd name="T86" fmla="*/ 178609 w 55"/>
              <a:gd name="T87" fmla="*/ 68695 h 55"/>
              <a:gd name="T88" fmla="*/ 175174 w 55"/>
              <a:gd name="T89" fmla="*/ 68695 h 55"/>
              <a:gd name="T90" fmla="*/ 158000 w 55"/>
              <a:gd name="T91" fmla="*/ 48087 h 55"/>
              <a:gd name="T92" fmla="*/ 113348 w 55"/>
              <a:gd name="T93" fmla="*/ 92739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5" h="55">
                <a:moveTo>
                  <a:pt x="33" y="27"/>
                </a:moveTo>
                <a:cubicBezTo>
                  <a:pt x="46" y="40"/>
                  <a:pt x="46" y="40"/>
                  <a:pt x="46" y="40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4"/>
                  <a:pt x="52" y="34"/>
                  <a:pt x="53" y="34"/>
                </a:cubicBezTo>
                <a:cubicBezTo>
                  <a:pt x="54" y="35"/>
                  <a:pt x="55" y="35"/>
                  <a:pt x="55" y="36"/>
                </a:cubicBezTo>
                <a:cubicBezTo>
                  <a:pt x="55" y="52"/>
                  <a:pt x="55" y="52"/>
                  <a:pt x="55" y="52"/>
                </a:cubicBezTo>
                <a:cubicBezTo>
                  <a:pt x="55" y="54"/>
                  <a:pt x="54" y="55"/>
                  <a:pt x="52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4"/>
                  <a:pt x="34" y="53"/>
                </a:cubicBezTo>
                <a:cubicBezTo>
                  <a:pt x="34" y="52"/>
                  <a:pt x="34" y="51"/>
                  <a:pt x="35" y="51"/>
                </a:cubicBezTo>
                <a:cubicBezTo>
                  <a:pt x="40" y="46"/>
                  <a:pt x="40" y="46"/>
                  <a:pt x="40" y="46"/>
                </a:cubicBezTo>
                <a:cubicBezTo>
                  <a:pt x="27" y="33"/>
                  <a:pt x="27" y="33"/>
                  <a:pt x="27" y="33"/>
                </a:cubicBezTo>
                <a:cubicBezTo>
                  <a:pt x="15" y="46"/>
                  <a:pt x="15" y="46"/>
                  <a:pt x="15" y="46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51"/>
                  <a:pt x="21" y="52"/>
                  <a:pt x="20" y="53"/>
                </a:cubicBezTo>
                <a:cubicBezTo>
                  <a:pt x="20" y="54"/>
                  <a:pt x="19" y="55"/>
                  <a:pt x="18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2" y="34"/>
                  <a:pt x="3" y="34"/>
                  <a:pt x="4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21" y="27"/>
                  <a:pt x="21" y="27"/>
                  <a:pt x="21" y="27"/>
                </a:cubicBezTo>
                <a:cubicBezTo>
                  <a:pt x="9" y="14"/>
                  <a:pt x="9" y="14"/>
                  <a:pt x="9" y="14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1" y="2"/>
                  <a:pt x="20" y="3"/>
                  <a:pt x="20" y="4"/>
                </a:cubicBezTo>
                <a:cubicBezTo>
                  <a:pt x="15" y="9"/>
                  <a:pt x="15" y="9"/>
                  <a:pt x="15" y="9"/>
                </a:cubicBezTo>
                <a:cubicBezTo>
                  <a:pt x="27" y="21"/>
                  <a:pt x="27" y="21"/>
                  <a:pt x="27" y="21"/>
                </a:cubicBezTo>
                <a:cubicBezTo>
                  <a:pt x="40" y="9"/>
                  <a:pt x="40" y="9"/>
                  <a:pt x="40" y="9"/>
                </a:cubicBezTo>
                <a:cubicBezTo>
                  <a:pt x="35" y="4"/>
                  <a:pt x="35" y="4"/>
                  <a:pt x="35" y="4"/>
                </a:cubicBezTo>
                <a:cubicBezTo>
                  <a:pt x="34" y="3"/>
                  <a:pt x="34" y="2"/>
                  <a:pt x="34" y="1"/>
                </a:cubicBezTo>
                <a:cubicBezTo>
                  <a:pt x="35" y="0"/>
                  <a:pt x="35" y="0"/>
                  <a:pt x="3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9"/>
                  <a:pt x="54" y="20"/>
                  <a:pt x="53" y="20"/>
                </a:cubicBezTo>
                <a:cubicBezTo>
                  <a:pt x="53" y="20"/>
                  <a:pt x="53" y="20"/>
                  <a:pt x="52" y="20"/>
                </a:cubicBezTo>
                <a:cubicBezTo>
                  <a:pt x="52" y="20"/>
                  <a:pt x="51" y="20"/>
                  <a:pt x="51" y="20"/>
                </a:cubicBezTo>
                <a:cubicBezTo>
                  <a:pt x="46" y="14"/>
                  <a:pt x="46" y="14"/>
                  <a:pt x="46" y="14"/>
                </a:cubicBezTo>
                <a:lnTo>
                  <a:pt x="33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7" name="Freeform 21"/>
          <p:cNvSpPr>
            <a:spLocks/>
          </p:cNvSpPr>
          <p:nvPr/>
        </p:nvSpPr>
        <p:spPr bwMode="auto">
          <a:xfrm>
            <a:off x="7924800" y="438150"/>
            <a:ext cx="77788" cy="220663"/>
          </a:xfrm>
          <a:custGeom>
            <a:avLst/>
            <a:gdLst>
              <a:gd name="T0" fmla="*/ 71024 w 23"/>
              <a:gd name="T1" fmla="*/ 48270 h 64"/>
              <a:gd name="T2" fmla="*/ 54113 w 23"/>
              <a:gd name="T3" fmla="*/ 48270 h 64"/>
              <a:gd name="T4" fmla="*/ 54113 w 23"/>
              <a:gd name="T5" fmla="*/ 172393 h 64"/>
              <a:gd name="T6" fmla="*/ 71024 w 23"/>
              <a:gd name="T7" fmla="*/ 172393 h 64"/>
              <a:gd name="T8" fmla="*/ 77788 w 23"/>
              <a:gd name="T9" fmla="*/ 182737 h 64"/>
              <a:gd name="T10" fmla="*/ 74406 w 23"/>
              <a:gd name="T11" fmla="*/ 186184 h 64"/>
              <a:gd name="T12" fmla="*/ 43967 w 23"/>
              <a:gd name="T13" fmla="*/ 217215 h 64"/>
              <a:gd name="T14" fmla="*/ 37203 w 23"/>
              <a:gd name="T15" fmla="*/ 220663 h 64"/>
              <a:gd name="T16" fmla="*/ 33821 w 23"/>
              <a:gd name="T17" fmla="*/ 217215 h 64"/>
              <a:gd name="T18" fmla="*/ 3382 w 23"/>
              <a:gd name="T19" fmla="*/ 186184 h 64"/>
              <a:gd name="T20" fmla="*/ 0 w 23"/>
              <a:gd name="T21" fmla="*/ 182737 h 64"/>
              <a:gd name="T22" fmla="*/ 6764 w 23"/>
              <a:gd name="T23" fmla="*/ 172393 h 64"/>
              <a:gd name="T24" fmla="*/ 23675 w 23"/>
              <a:gd name="T25" fmla="*/ 172393 h 64"/>
              <a:gd name="T26" fmla="*/ 23675 w 23"/>
              <a:gd name="T27" fmla="*/ 48270 h 64"/>
              <a:gd name="T28" fmla="*/ 6764 w 23"/>
              <a:gd name="T29" fmla="*/ 48270 h 64"/>
              <a:gd name="T30" fmla="*/ 0 w 23"/>
              <a:gd name="T31" fmla="*/ 41374 h 64"/>
              <a:gd name="T32" fmla="*/ 3382 w 23"/>
              <a:gd name="T33" fmla="*/ 34479 h 64"/>
              <a:gd name="T34" fmla="*/ 33821 w 23"/>
              <a:gd name="T35" fmla="*/ 3448 h 64"/>
              <a:gd name="T36" fmla="*/ 37203 w 23"/>
              <a:gd name="T37" fmla="*/ 0 h 64"/>
              <a:gd name="T38" fmla="*/ 43967 w 23"/>
              <a:gd name="T39" fmla="*/ 3448 h 64"/>
              <a:gd name="T40" fmla="*/ 74406 w 23"/>
              <a:gd name="T41" fmla="*/ 34479 h 64"/>
              <a:gd name="T42" fmla="*/ 77788 w 23"/>
              <a:gd name="T43" fmla="*/ 41374 h 64"/>
              <a:gd name="T44" fmla="*/ 71024 w 23"/>
              <a:gd name="T45" fmla="*/ 48270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" h="64">
                <a:moveTo>
                  <a:pt x="21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6" y="50"/>
                  <a:pt x="16" y="50"/>
                  <a:pt x="16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2" y="50"/>
                  <a:pt x="23" y="51"/>
                  <a:pt x="23" y="53"/>
                </a:cubicBezTo>
                <a:cubicBezTo>
                  <a:pt x="23" y="53"/>
                  <a:pt x="23" y="54"/>
                  <a:pt x="22" y="54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4"/>
                  <a:pt x="12" y="64"/>
                  <a:pt x="11" y="64"/>
                </a:cubicBezTo>
                <a:cubicBezTo>
                  <a:pt x="11" y="64"/>
                  <a:pt x="10" y="64"/>
                  <a:pt x="10" y="63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4"/>
                  <a:pt x="0" y="53"/>
                  <a:pt x="0" y="53"/>
                </a:cubicBezTo>
                <a:cubicBezTo>
                  <a:pt x="0" y="51"/>
                  <a:pt x="1" y="50"/>
                  <a:pt x="2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1" y="0"/>
                  <a:pt x="11" y="0"/>
                </a:cubicBezTo>
                <a:cubicBezTo>
                  <a:pt x="12" y="0"/>
                  <a:pt x="13" y="0"/>
                  <a:pt x="13" y="1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3"/>
                  <a:pt x="22" y="14"/>
                  <a:pt x="21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8" name="Freeform 22"/>
          <p:cNvSpPr>
            <a:spLocks/>
          </p:cNvSpPr>
          <p:nvPr/>
        </p:nvSpPr>
        <p:spPr bwMode="auto">
          <a:xfrm>
            <a:off x="8426450" y="452438"/>
            <a:ext cx="188913" cy="192087"/>
          </a:xfrm>
          <a:custGeom>
            <a:avLst/>
            <a:gdLst>
              <a:gd name="T0" fmla="*/ 188913 w 55"/>
              <a:gd name="T1" fmla="*/ 6860 h 56"/>
              <a:gd name="T2" fmla="*/ 188913 w 55"/>
              <a:gd name="T3" fmla="*/ 185227 h 56"/>
              <a:gd name="T4" fmla="*/ 185478 w 55"/>
              <a:gd name="T5" fmla="*/ 188657 h 56"/>
              <a:gd name="T6" fmla="*/ 96174 w 55"/>
              <a:gd name="T7" fmla="*/ 102904 h 56"/>
              <a:gd name="T8" fmla="*/ 96174 w 55"/>
              <a:gd name="T9" fmla="*/ 99474 h 56"/>
              <a:gd name="T10" fmla="*/ 96174 w 55"/>
              <a:gd name="T11" fmla="*/ 185227 h 56"/>
              <a:gd name="T12" fmla="*/ 89304 w 55"/>
              <a:gd name="T13" fmla="*/ 188657 h 56"/>
              <a:gd name="T14" fmla="*/ 3435 w 55"/>
              <a:gd name="T15" fmla="*/ 102904 h 56"/>
              <a:gd name="T16" fmla="*/ 3435 w 55"/>
              <a:gd name="T17" fmla="*/ 92613 h 56"/>
              <a:gd name="T18" fmla="*/ 89304 w 55"/>
              <a:gd name="T19" fmla="*/ 3430 h 56"/>
              <a:gd name="T20" fmla="*/ 96174 w 55"/>
              <a:gd name="T21" fmla="*/ 6860 h 56"/>
              <a:gd name="T22" fmla="*/ 96174 w 55"/>
              <a:gd name="T23" fmla="*/ 92613 h 56"/>
              <a:gd name="T24" fmla="*/ 96174 w 55"/>
              <a:gd name="T25" fmla="*/ 92613 h 56"/>
              <a:gd name="T26" fmla="*/ 185478 w 55"/>
              <a:gd name="T27" fmla="*/ 3430 h 56"/>
              <a:gd name="T28" fmla="*/ 188913 w 55"/>
              <a:gd name="T29" fmla="*/ 6860 h 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6">
                <a:moveTo>
                  <a:pt x="55" y="2"/>
                </a:moveTo>
                <a:cubicBezTo>
                  <a:pt x="55" y="54"/>
                  <a:pt x="55" y="54"/>
                  <a:pt x="55" y="54"/>
                </a:cubicBezTo>
                <a:cubicBezTo>
                  <a:pt x="55" y="56"/>
                  <a:pt x="54" y="56"/>
                  <a:pt x="54" y="55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29"/>
                  <a:pt x="28" y="29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6"/>
                  <a:pt x="27" y="56"/>
                  <a:pt x="26" y="55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29"/>
                  <a:pt x="0" y="27"/>
                  <a:pt x="1" y="27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5" y="1"/>
                  <a:pt x="55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19" name="Freeform 23"/>
          <p:cNvSpPr>
            <a:spLocks noEditPoints="1"/>
          </p:cNvSpPr>
          <p:nvPr/>
        </p:nvSpPr>
        <p:spPr bwMode="auto">
          <a:xfrm>
            <a:off x="8866188" y="438150"/>
            <a:ext cx="233362" cy="220663"/>
          </a:xfrm>
          <a:custGeom>
            <a:avLst/>
            <a:gdLst>
              <a:gd name="T0" fmla="*/ 233362 w 68"/>
              <a:gd name="T1" fmla="*/ 48270 h 64"/>
              <a:gd name="T2" fmla="*/ 233362 w 68"/>
              <a:gd name="T3" fmla="*/ 62061 h 64"/>
              <a:gd name="T4" fmla="*/ 219635 w 68"/>
              <a:gd name="T5" fmla="*/ 62061 h 64"/>
              <a:gd name="T6" fmla="*/ 209339 w 68"/>
              <a:gd name="T7" fmla="*/ 72405 h 64"/>
              <a:gd name="T8" fmla="*/ 24023 w 68"/>
              <a:gd name="T9" fmla="*/ 72405 h 64"/>
              <a:gd name="T10" fmla="*/ 13727 w 68"/>
              <a:gd name="T11" fmla="*/ 62061 h 64"/>
              <a:gd name="T12" fmla="*/ 0 w 68"/>
              <a:gd name="T13" fmla="*/ 62061 h 64"/>
              <a:gd name="T14" fmla="*/ 0 w 68"/>
              <a:gd name="T15" fmla="*/ 48270 h 64"/>
              <a:gd name="T16" fmla="*/ 116681 w 68"/>
              <a:gd name="T17" fmla="*/ 0 h 64"/>
              <a:gd name="T18" fmla="*/ 233362 w 68"/>
              <a:gd name="T19" fmla="*/ 48270 h 64"/>
              <a:gd name="T20" fmla="*/ 233362 w 68"/>
              <a:gd name="T21" fmla="*/ 206872 h 64"/>
              <a:gd name="T22" fmla="*/ 233362 w 68"/>
              <a:gd name="T23" fmla="*/ 220663 h 64"/>
              <a:gd name="T24" fmla="*/ 0 w 68"/>
              <a:gd name="T25" fmla="*/ 220663 h 64"/>
              <a:gd name="T26" fmla="*/ 0 w 68"/>
              <a:gd name="T27" fmla="*/ 206872 h 64"/>
              <a:gd name="T28" fmla="*/ 6864 w 68"/>
              <a:gd name="T29" fmla="*/ 196528 h 64"/>
              <a:gd name="T30" fmla="*/ 226498 w 68"/>
              <a:gd name="T31" fmla="*/ 196528 h 64"/>
              <a:gd name="T32" fmla="*/ 233362 w 68"/>
              <a:gd name="T33" fmla="*/ 206872 h 64"/>
              <a:gd name="T34" fmla="*/ 61772 w 68"/>
              <a:gd name="T35" fmla="*/ 79301 h 64"/>
              <a:gd name="T36" fmla="*/ 61772 w 68"/>
              <a:gd name="T37" fmla="*/ 172393 h 64"/>
              <a:gd name="T38" fmla="*/ 78931 w 68"/>
              <a:gd name="T39" fmla="*/ 172393 h 64"/>
              <a:gd name="T40" fmla="*/ 78931 w 68"/>
              <a:gd name="T41" fmla="*/ 79301 h 64"/>
              <a:gd name="T42" fmla="*/ 109817 w 68"/>
              <a:gd name="T43" fmla="*/ 79301 h 64"/>
              <a:gd name="T44" fmla="*/ 109817 w 68"/>
              <a:gd name="T45" fmla="*/ 172393 h 64"/>
              <a:gd name="T46" fmla="*/ 123545 w 68"/>
              <a:gd name="T47" fmla="*/ 172393 h 64"/>
              <a:gd name="T48" fmla="*/ 123545 w 68"/>
              <a:gd name="T49" fmla="*/ 79301 h 64"/>
              <a:gd name="T50" fmla="*/ 154431 w 68"/>
              <a:gd name="T51" fmla="*/ 79301 h 64"/>
              <a:gd name="T52" fmla="*/ 154431 w 68"/>
              <a:gd name="T53" fmla="*/ 172393 h 64"/>
              <a:gd name="T54" fmla="*/ 171590 w 68"/>
              <a:gd name="T55" fmla="*/ 172393 h 64"/>
              <a:gd name="T56" fmla="*/ 171590 w 68"/>
              <a:gd name="T57" fmla="*/ 79301 h 64"/>
              <a:gd name="T58" fmla="*/ 202476 w 68"/>
              <a:gd name="T59" fmla="*/ 79301 h 64"/>
              <a:gd name="T60" fmla="*/ 202476 w 68"/>
              <a:gd name="T61" fmla="*/ 172393 h 64"/>
              <a:gd name="T62" fmla="*/ 209339 w 68"/>
              <a:gd name="T63" fmla="*/ 172393 h 64"/>
              <a:gd name="T64" fmla="*/ 219635 w 68"/>
              <a:gd name="T65" fmla="*/ 182737 h 64"/>
              <a:gd name="T66" fmla="*/ 219635 w 68"/>
              <a:gd name="T67" fmla="*/ 189632 h 64"/>
              <a:gd name="T68" fmla="*/ 13727 w 68"/>
              <a:gd name="T69" fmla="*/ 189632 h 64"/>
              <a:gd name="T70" fmla="*/ 13727 w 68"/>
              <a:gd name="T71" fmla="*/ 182737 h 64"/>
              <a:gd name="T72" fmla="*/ 24023 w 68"/>
              <a:gd name="T73" fmla="*/ 172393 h 64"/>
              <a:gd name="T74" fmla="*/ 30886 w 68"/>
              <a:gd name="T75" fmla="*/ 172393 h 64"/>
              <a:gd name="T76" fmla="*/ 30886 w 68"/>
              <a:gd name="T77" fmla="*/ 79301 h 64"/>
              <a:gd name="T78" fmla="*/ 61772 w 68"/>
              <a:gd name="T79" fmla="*/ 79301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4">
                <a:moveTo>
                  <a:pt x="68" y="14"/>
                </a:moveTo>
                <a:cubicBezTo>
                  <a:pt x="68" y="18"/>
                  <a:pt x="68" y="18"/>
                  <a:pt x="68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20"/>
                  <a:pt x="63" y="21"/>
                  <a:pt x="61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5" y="21"/>
                  <a:pt x="4" y="20"/>
                  <a:pt x="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34" y="0"/>
                  <a:pt x="34" y="0"/>
                  <a:pt x="34" y="0"/>
                </a:cubicBezTo>
                <a:lnTo>
                  <a:pt x="68" y="14"/>
                </a:lnTo>
                <a:close/>
                <a:moveTo>
                  <a:pt x="68" y="60"/>
                </a:moveTo>
                <a:cubicBezTo>
                  <a:pt x="68" y="64"/>
                  <a:pt x="68" y="64"/>
                  <a:pt x="68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8"/>
                  <a:pt x="1" y="57"/>
                  <a:pt x="2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7" y="57"/>
                  <a:pt x="68" y="58"/>
                  <a:pt x="68" y="60"/>
                </a:cubicBezTo>
                <a:close/>
                <a:moveTo>
                  <a:pt x="18" y="23"/>
                </a:moveTo>
                <a:cubicBezTo>
                  <a:pt x="18" y="50"/>
                  <a:pt x="18" y="50"/>
                  <a:pt x="18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3" y="23"/>
                  <a:pt x="23" y="23"/>
                  <a:pt x="23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50"/>
                  <a:pt x="32" y="50"/>
                  <a:pt x="32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23"/>
                  <a:pt x="36" y="23"/>
                  <a:pt x="36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50"/>
                  <a:pt x="45" y="50"/>
                  <a:pt x="45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23"/>
                  <a:pt x="50" y="23"/>
                  <a:pt x="50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50"/>
                  <a:pt x="59" y="50"/>
                  <a:pt x="59" y="50"/>
                </a:cubicBezTo>
                <a:cubicBezTo>
                  <a:pt x="61" y="50"/>
                  <a:pt x="61" y="50"/>
                  <a:pt x="61" y="50"/>
                </a:cubicBezTo>
                <a:cubicBezTo>
                  <a:pt x="63" y="50"/>
                  <a:pt x="64" y="51"/>
                  <a:pt x="64" y="53"/>
                </a:cubicBezTo>
                <a:cubicBezTo>
                  <a:pt x="64" y="55"/>
                  <a:pt x="64" y="55"/>
                  <a:pt x="6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1"/>
                  <a:pt x="5" y="50"/>
                  <a:pt x="7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23"/>
                  <a:pt x="9" y="23"/>
                  <a:pt x="9" y="23"/>
                </a:cubicBezTo>
                <a:lnTo>
                  <a:pt x="18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0" name="Freeform 24"/>
          <p:cNvSpPr>
            <a:spLocks noEditPoints="1"/>
          </p:cNvSpPr>
          <p:nvPr/>
        </p:nvSpPr>
        <p:spPr bwMode="auto">
          <a:xfrm>
            <a:off x="82550" y="825500"/>
            <a:ext cx="203200" cy="220663"/>
          </a:xfrm>
          <a:custGeom>
            <a:avLst/>
            <a:gdLst>
              <a:gd name="T0" fmla="*/ 189424 w 59"/>
              <a:gd name="T1" fmla="*/ 189632 h 64"/>
              <a:gd name="T2" fmla="*/ 134319 w 59"/>
              <a:gd name="T3" fmla="*/ 189632 h 64"/>
              <a:gd name="T4" fmla="*/ 103322 w 59"/>
              <a:gd name="T5" fmla="*/ 220663 h 64"/>
              <a:gd name="T6" fmla="*/ 72325 w 59"/>
              <a:gd name="T7" fmla="*/ 189632 h 64"/>
              <a:gd name="T8" fmla="*/ 17220 w 59"/>
              <a:gd name="T9" fmla="*/ 189632 h 64"/>
              <a:gd name="T10" fmla="*/ 0 w 59"/>
              <a:gd name="T11" fmla="*/ 172393 h 64"/>
              <a:gd name="T12" fmla="*/ 37885 w 59"/>
              <a:gd name="T13" fmla="*/ 68957 h 64"/>
              <a:gd name="T14" fmla="*/ 92990 w 59"/>
              <a:gd name="T15" fmla="*/ 17239 h 64"/>
              <a:gd name="T16" fmla="*/ 89546 w 59"/>
              <a:gd name="T17" fmla="*/ 10344 h 64"/>
              <a:gd name="T18" fmla="*/ 103322 w 59"/>
              <a:gd name="T19" fmla="*/ 0 h 64"/>
              <a:gd name="T20" fmla="*/ 113654 w 59"/>
              <a:gd name="T21" fmla="*/ 10344 h 64"/>
              <a:gd name="T22" fmla="*/ 113654 w 59"/>
              <a:gd name="T23" fmla="*/ 17239 h 64"/>
              <a:gd name="T24" fmla="*/ 165315 w 59"/>
              <a:gd name="T25" fmla="*/ 68957 h 64"/>
              <a:gd name="T26" fmla="*/ 203200 w 59"/>
              <a:gd name="T27" fmla="*/ 172393 h 64"/>
              <a:gd name="T28" fmla="*/ 189424 w 59"/>
              <a:gd name="T29" fmla="*/ 189632 h 64"/>
              <a:gd name="T30" fmla="*/ 103322 w 59"/>
              <a:gd name="T31" fmla="*/ 206872 h 64"/>
              <a:gd name="T32" fmla="*/ 86102 w 59"/>
              <a:gd name="T33" fmla="*/ 189632 h 64"/>
              <a:gd name="T34" fmla="*/ 82658 w 59"/>
              <a:gd name="T35" fmla="*/ 186184 h 64"/>
              <a:gd name="T36" fmla="*/ 79214 w 59"/>
              <a:gd name="T37" fmla="*/ 189632 h 64"/>
              <a:gd name="T38" fmla="*/ 103322 w 59"/>
              <a:gd name="T39" fmla="*/ 210319 h 64"/>
              <a:gd name="T40" fmla="*/ 103322 w 59"/>
              <a:gd name="T41" fmla="*/ 206872 h 64"/>
              <a:gd name="T42" fmla="*/ 103322 w 59"/>
              <a:gd name="T43" fmla="*/ 206872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64">
                <a:moveTo>
                  <a:pt x="55" y="55"/>
                </a:moveTo>
                <a:cubicBezTo>
                  <a:pt x="39" y="55"/>
                  <a:pt x="39" y="55"/>
                  <a:pt x="39" y="55"/>
                </a:cubicBezTo>
                <a:cubicBezTo>
                  <a:pt x="39" y="60"/>
                  <a:pt x="35" y="64"/>
                  <a:pt x="30" y="64"/>
                </a:cubicBezTo>
                <a:cubicBezTo>
                  <a:pt x="25" y="64"/>
                  <a:pt x="21" y="60"/>
                  <a:pt x="2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5" y="46"/>
                  <a:pt x="11" y="38"/>
                  <a:pt x="11" y="20"/>
                </a:cubicBezTo>
                <a:cubicBezTo>
                  <a:pt x="11" y="13"/>
                  <a:pt x="17" y="6"/>
                  <a:pt x="27" y="5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1"/>
                  <a:pt x="28" y="0"/>
                  <a:pt x="30" y="0"/>
                </a:cubicBezTo>
                <a:cubicBezTo>
                  <a:pt x="32" y="0"/>
                  <a:pt x="33" y="1"/>
                  <a:pt x="33" y="3"/>
                </a:cubicBezTo>
                <a:cubicBezTo>
                  <a:pt x="33" y="4"/>
                  <a:pt x="33" y="4"/>
                  <a:pt x="33" y="5"/>
                </a:cubicBezTo>
                <a:cubicBezTo>
                  <a:pt x="42" y="6"/>
                  <a:pt x="48" y="13"/>
                  <a:pt x="48" y="20"/>
                </a:cubicBezTo>
                <a:cubicBezTo>
                  <a:pt x="48" y="38"/>
                  <a:pt x="54" y="46"/>
                  <a:pt x="59" y="50"/>
                </a:cubicBezTo>
                <a:cubicBezTo>
                  <a:pt x="59" y="53"/>
                  <a:pt x="57" y="55"/>
                  <a:pt x="55" y="55"/>
                </a:cubicBezTo>
                <a:close/>
                <a:moveTo>
                  <a:pt x="30" y="60"/>
                </a:moveTo>
                <a:cubicBezTo>
                  <a:pt x="27" y="60"/>
                  <a:pt x="25" y="57"/>
                  <a:pt x="25" y="55"/>
                </a:cubicBezTo>
                <a:cubicBezTo>
                  <a:pt x="25" y="54"/>
                  <a:pt x="24" y="54"/>
                  <a:pt x="24" y="54"/>
                </a:cubicBezTo>
                <a:cubicBezTo>
                  <a:pt x="24" y="54"/>
                  <a:pt x="23" y="54"/>
                  <a:pt x="23" y="55"/>
                </a:cubicBezTo>
                <a:cubicBezTo>
                  <a:pt x="23" y="58"/>
                  <a:pt x="26" y="61"/>
                  <a:pt x="30" y="61"/>
                </a:cubicBezTo>
                <a:cubicBezTo>
                  <a:pt x="30" y="61"/>
                  <a:pt x="30" y="61"/>
                  <a:pt x="30" y="60"/>
                </a:cubicBezTo>
                <a:cubicBezTo>
                  <a:pt x="30" y="60"/>
                  <a:pt x="30" y="60"/>
                  <a:pt x="30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1" name="Freeform 25"/>
          <p:cNvSpPr>
            <a:spLocks noEditPoints="1"/>
          </p:cNvSpPr>
          <p:nvPr/>
        </p:nvSpPr>
        <p:spPr bwMode="auto">
          <a:xfrm>
            <a:off x="495300" y="825500"/>
            <a:ext cx="247650" cy="220663"/>
          </a:xfrm>
          <a:custGeom>
            <a:avLst/>
            <a:gdLst>
              <a:gd name="T0" fmla="*/ 247650 w 72"/>
              <a:gd name="T1" fmla="*/ 17239 h 64"/>
              <a:gd name="T2" fmla="*/ 17198 w 72"/>
              <a:gd name="T3" fmla="*/ 217215 h 64"/>
              <a:gd name="T4" fmla="*/ 13758 w 72"/>
              <a:gd name="T5" fmla="*/ 217215 h 64"/>
              <a:gd name="T6" fmla="*/ 3440 w 72"/>
              <a:gd name="T7" fmla="*/ 206872 h 64"/>
              <a:gd name="T8" fmla="*/ 3440 w 72"/>
              <a:gd name="T9" fmla="*/ 199976 h 64"/>
              <a:gd name="T10" fmla="*/ 24077 w 72"/>
              <a:gd name="T11" fmla="*/ 179289 h 64"/>
              <a:gd name="T12" fmla="*/ 24077 w 72"/>
              <a:gd name="T13" fmla="*/ 172393 h 64"/>
              <a:gd name="T14" fmla="*/ 61913 w 72"/>
              <a:gd name="T15" fmla="*/ 68957 h 64"/>
              <a:gd name="T16" fmla="*/ 113506 w 72"/>
              <a:gd name="T17" fmla="*/ 17239 h 64"/>
              <a:gd name="T18" fmla="*/ 113506 w 72"/>
              <a:gd name="T19" fmla="*/ 10344 h 64"/>
              <a:gd name="T20" fmla="*/ 123825 w 72"/>
              <a:gd name="T21" fmla="*/ 0 h 64"/>
              <a:gd name="T22" fmla="*/ 137583 w 72"/>
              <a:gd name="T23" fmla="*/ 10344 h 64"/>
              <a:gd name="T24" fmla="*/ 134144 w 72"/>
              <a:gd name="T25" fmla="*/ 17239 h 64"/>
              <a:gd name="T26" fmla="*/ 182298 w 72"/>
              <a:gd name="T27" fmla="*/ 44822 h 64"/>
              <a:gd name="T28" fmla="*/ 230452 w 72"/>
              <a:gd name="T29" fmla="*/ 0 h 64"/>
              <a:gd name="T30" fmla="*/ 237331 w 72"/>
              <a:gd name="T31" fmla="*/ 0 h 64"/>
              <a:gd name="T32" fmla="*/ 247650 w 72"/>
              <a:gd name="T33" fmla="*/ 13791 h 64"/>
              <a:gd name="T34" fmla="*/ 247650 w 72"/>
              <a:gd name="T35" fmla="*/ 17239 h 64"/>
              <a:gd name="T36" fmla="*/ 227013 w 72"/>
              <a:gd name="T37" fmla="*/ 172393 h 64"/>
              <a:gd name="T38" fmla="*/ 209815 w 72"/>
              <a:gd name="T39" fmla="*/ 189632 h 64"/>
              <a:gd name="T40" fmla="*/ 154781 w 72"/>
              <a:gd name="T41" fmla="*/ 189632 h 64"/>
              <a:gd name="T42" fmla="*/ 123825 w 72"/>
              <a:gd name="T43" fmla="*/ 220663 h 64"/>
              <a:gd name="T44" fmla="*/ 92869 w 72"/>
              <a:gd name="T45" fmla="*/ 189632 h 64"/>
              <a:gd name="T46" fmla="*/ 189177 w 72"/>
              <a:gd name="T47" fmla="*/ 103436 h 64"/>
              <a:gd name="T48" fmla="*/ 227013 w 72"/>
              <a:gd name="T49" fmla="*/ 172393 h 64"/>
              <a:gd name="T50" fmla="*/ 127265 w 72"/>
              <a:gd name="T51" fmla="*/ 206872 h 64"/>
              <a:gd name="T52" fmla="*/ 123825 w 72"/>
              <a:gd name="T53" fmla="*/ 206872 h 64"/>
              <a:gd name="T54" fmla="*/ 106627 w 72"/>
              <a:gd name="T55" fmla="*/ 189632 h 64"/>
              <a:gd name="T56" fmla="*/ 106627 w 72"/>
              <a:gd name="T57" fmla="*/ 186184 h 64"/>
              <a:gd name="T58" fmla="*/ 103188 w 72"/>
              <a:gd name="T59" fmla="*/ 189632 h 64"/>
              <a:gd name="T60" fmla="*/ 123825 w 72"/>
              <a:gd name="T61" fmla="*/ 210319 h 64"/>
              <a:gd name="T62" fmla="*/ 127265 w 72"/>
              <a:gd name="T63" fmla="*/ 206872 h 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4">
                <a:moveTo>
                  <a:pt x="72" y="5"/>
                </a:moveTo>
                <a:cubicBezTo>
                  <a:pt x="5" y="63"/>
                  <a:pt x="5" y="63"/>
                  <a:pt x="5" y="63"/>
                </a:cubicBezTo>
                <a:cubicBezTo>
                  <a:pt x="5" y="64"/>
                  <a:pt x="4" y="64"/>
                  <a:pt x="4" y="63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59"/>
                  <a:pt x="0" y="59"/>
                  <a:pt x="1" y="58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7" y="51"/>
                  <a:pt x="7" y="50"/>
                </a:cubicBezTo>
                <a:cubicBezTo>
                  <a:pt x="12" y="46"/>
                  <a:pt x="18" y="38"/>
                  <a:pt x="18" y="20"/>
                </a:cubicBezTo>
                <a:cubicBezTo>
                  <a:pt x="18" y="13"/>
                  <a:pt x="24" y="6"/>
                  <a:pt x="33" y="5"/>
                </a:cubicBezTo>
                <a:cubicBezTo>
                  <a:pt x="33" y="4"/>
                  <a:pt x="33" y="4"/>
                  <a:pt x="33" y="3"/>
                </a:cubicBezTo>
                <a:cubicBezTo>
                  <a:pt x="33" y="1"/>
                  <a:pt x="34" y="0"/>
                  <a:pt x="36" y="0"/>
                </a:cubicBezTo>
                <a:cubicBezTo>
                  <a:pt x="38" y="0"/>
                  <a:pt x="40" y="1"/>
                  <a:pt x="40" y="3"/>
                </a:cubicBezTo>
                <a:cubicBezTo>
                  <a:pt x="40" y="4"/>
                  <a:pt x="40" y="4"/>
                  <a:pt x="39" y="5"/>
                </a:cubicBezTo>
                <a:cubicBezTo>
                  <a:pt x="46" y="5"/>
                  <a:pt x="50" y="9"/>
                  <a:pt x="53" y="13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0"/>
                  <a:pt x="69" y="0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5"/>
                  <a:pt x="72" y="5"/>
                </a:cubicBezTo>
                <a:close/>
                <a:moveTo>
                  <a:pt x="66" y="50"/>
                </a:moveTo>
                <a:cubicBezTo>
                  <a:pt x="66" y="53"/>
                  <a:pt x="64" y="55"/>
                  <a:pt x="61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60"/>
                  <a:pt x="41" y="64"/>
                  <a:pt x="36" y="64"/>
                </a:cubicBezTo>
                <a:cubicBezTo>
                  <a:pt x="31" y="64"/>
                  <a:pt x="27" y="60"/>
                  <a:pt x="27" y="55"/>
                </a:cubicBezTo>
                <a:cubicBezTo>
                  <a:pt x="55" y="30"/>
                  <a:pt x="55" y="30"/>
                  <a:pt x="55" y="30"/>
                </a:cubicBezTo>
                <a:cubicBezTo>
                  <a:pt x="57" y="41"/>
                  <a:pt x="62" y="47"/>
                  <a:pt x="66" y="50"/>
                </a:cubicBezTo>
                <a:close/>
                <a:moveTo>
                  <a:pt x="37" y="60"/>
                </a:moveTo>
                <a:cubicBezTo>
                  <a:pt x="37" y="60"/>
                  <a:pt x="37" y="60"/>
                  <a:pt x="36" y="60"/>
                </a:cubicBezTo>
                <a:cubicBezTo>
                  <a:pt x="34" y="60"/>
                  <a:pt x="31" y="57"/>
                  <a:pt x="31" y="55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5"/>
                </a:cubicBezTo>
                <a:cubicBezTo>
                  <a:pt x="30" y="58"/>
                  <a:pt x="33" y="61"/>
                  <a:pt x="36" y="61"/>
                </a:cubicBezTo>
                <a:cubicBezTo>
                  <a:pt x="37" y="61"/>
                  <a:pt x="37" y="61"/>
                  <a:pt x="37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2" name="Freeform 26"/>
          <p:cNvSpPr>
            <a:spLocks noEditPoints="1"/>
          </p:cNvSpPr>
          <p:nvPr/>
        </p:nvSpPr>
        <p:spPr bwMode="auto">
          <a:xfrm>
            <a:off x="989013" y="855663"/>
            <a:ext cx="282575" cy="158750"/>
          </a:xfrm>
          <a:custGeom>
            <a:avLst/>
            <a:gdLst>
              <a:gd name="T0" fmla="*/ 227438 w 82"/>
              <a:gd name="T1" fmla="*/ 158750 h 46"/>
              <a:gd name="T2" fmla="*/ 172302 w 82"/>
              <a:gd name="T3" fmla="*/ 103533 h 46"/>
              <a:gd name="T4" fmla="*/ 189532 w 82"/>
              <a:gd name="T5" fmla="*/ 62120 h 46"/>
              <a:gd name="T6" fmla="*/ 182640 w 82"/>
              <a:gd name="T7" fmla="*/ 48315 h 46"/>
              <a:gd name="T8" fmla="*/ 137841 w 82"/>
              <a:gd name="T9" fmla="*/ 106984 h 46"/>
              <a:gd name="T10" fmla="*/ 134395 w 82"/>
              <a:gd name="T11" fmla="*/ 110435 h 46"/>
              <a:gd name="T12" fmla="*/ 110273 w 82"/>
              <a:gd name="T13" fmla="*/ 110435 h 46"/>
              <a:gd name="T14" fmla="*/ 55137 w 82"/>
              <a:gd name="T15" fmla="*/ 158750 h 46"/>
              <a:gd name="T16" fmla="*/ 0 w 82"/>
              <a:gd name="T17" fmla="*/ 103533 h 46"/>
              <a:gd name="T18" fmla="*/ 55137 w 82"/>
              <a:gd name="T19" fmla="*/ 48315 h 46"/>
              <a:gd name="T20" fmla="*/ 79259 w 82"/>
              <a:gd name="T21" fmla="*/ 55217 h 46"/>
              <a:gd name="T22" fmla="*/ 96489 w 82"/>
              <a:gd name="T23" fmla="*/ 31060 h 46"/>
              <a:gd name="T24" fmla="*/ 68921 w 82"/>
              <a:gd name="T25" fmla="*/ 31060 h 46"/>
              <a:gd name="T26" fmla="*/ 62029 w 82"/>
              <a:gd name="T27" fmla="*/ 24158 h 46"/>
              <a:gd name="T28" fmla="*/ 68921 w 82"/>
              <a:gd name="T29" fmla="*/ 13804 h 46"/>
              <a:gd name="T30" fmla="*/ 117165 w 82"/>
              <a:gd name="T31" fmla="*/ 13804 h 46"/>
              <a:gd name="T32" fmla="*/ 117165 w 82"/>
              <a:gd name="T33" fmla="*/ 31060 h 46"/>
              <a:gd name="T34" fmla="*/ 172302 w 82"/>
              <a:gd name="T35" fmla="*/ 31060 h 46"/>
              <a:gd name="T36" fmla="*/ 161964 w 82"/>
              <a:gd name="T37" fmla="*/ 13804 h 46"/>
              <a:gd name="T38" fmla="*/ 134395 w 82"/>
              <a:gd name="T39" fmla="*/ 13804 h 46"/>
              <a:gd name="T40" fmla="*/ 124057 w 82"/>
              <a:gd name="T41" fmla="*/ 6902 h 46"/>
              <a:gd name="T42" fmla="*/ 134395 w 82"/>
              <a:gd name="T43" fmla="*/ 0 h 46"/>
              <a:gd name="T44" fmla="*/ 165410 w 82"/>
              <a:gd name="T45" fmla="*/ 0 h 46"/>
              <a:gd name="T46" fmla="*/ 172302 w 82"/>
              <a:gd name="T47" fmla="*/ 3451 h 46"/>
              <a:gd name="T48" fmla="*/ 203316 w 82"/>
              <a:gd name="T49" fmla="*/ 51766 h 46"/>
              <a:gd name="T50" fmla="*/ 227438 w 82"/>
              <a:gd name="T51" fmla="*/ 48315 h 46"/>
              <a:gd name="T52" fmla="*/ 282575 w 82"/>
              <a:gd name="T53" fmla="*/ 103533 h 46"/>
              <a:gd name="T54" fmla="*/ 227438 w 82"/>
              <a:gd name="T55" fmla="*/ 158750 h 46"/>
              <a:gd name="T56" fmla="*/ 55137 w 82"/>
              <a:gd name="T57" fmla="*/ 110435 h 46"/>
              <a:gd name="T58" fmla="*/ 48245 w 82"/>
              <a:gd name="T59" fmla="*/ 96630 h 46"/>
              <a:gd name="T60" fmla="*/ 72367 w 82"/>
              <a:gd name="T61" fmla="*/ 65571 h 46"/>
              <a:gd name="T62" fmla="*/ 55137 w 82"/>
              <a:gd name="T63" fmla="*/ 62120 h 46"/>
              <a:gd name="T64" fmla="*/ 13784 w 82"/>
              <a:gd name="T65" fmla="*/ 103533 h 46"/>
              <a:gd name="T66" fmla="*/ 55137 w 82"/>
              <a:gd name="T67" fmla="*/ 141495 h 46"/>
              <a:gd name="T68" fmla="*/ 93043 w 82"/>
              <a:gd name="T69" fmla="*/ 110435 h 46"/>
              <a:gd name="T70" fmla="*/ 55137 w 82"/>
              <a:gd name="T71" fmla="*/ 110435 h 46"/>
              <a:gd name="T72" fmla="*/ 93043 w 82"/>
              <a:gd name="T73" fmla="*/ 93179 h 46"/>
              <a:gd name="T74" fmla="*/ 82705 w 82"/>
              <a:gd name="T75" fmla="*/ 75924 h 46"/>
              <a:gd name="T76" fmla="*/ 68921 w 82"/>
              <a:gd name="T77" fmla="*/ 93179 h 46"/>
              <a:gd name="T78" fmla="*/ 93043 w 82"/>
              <a:gd name="T79" fmla="*/ 93179 h 46"/>
              <a:gd name="T80" fmla="*/ 165410 w 82"/>
              <a:gd name="T81" fmla="*/ 48315 h 46"/>
              <a:gd name="T82" fmla="*/ 106827 w 82"/>
              <a:gd name="T83" fmla="*/ 48315 h 46"/>
              <a:gd name="T84" fmla="*/ 93043 w 82"/>
              <a:gd name="T85" fmla="*/ 62120 h 46"/>
              <a:gd name="T86" fmla="*/ 110273 w 82"/>
              <a:gd name="T87" fmla="*/ 93179 h 46"/>
              <a:gd name="T88" fmla="*/ 127503 w 82"/>
              <a:gd name="T89" fmla="*/ 93179 h 46"/>
              <a:gd name="T90" fmla="*/ 165410 w 82"/>
              <a:gd name="T91" fmla="*/ 48315 h 46"/>
              <a:gd name="T92" fmla="*/ 227438 w 82"/>
              <a:gd name="T93" fmla="*/ 62120 h 46"/>
              <a:gd name="T94" fmla="*/ 213654 w 82"/>
              <a:gd name="T95" fmla="*/ 65571 h 46"/>
              <a:gd name="T96" fmla="*/ 234330 w 82"/>
              <a:gd name="T97" fmla="*/ 96630 h 46"/>
              <a:gd name="T98" fmla="*/ 230884 w 82"/>
              <a:gd name="T99" fmla="*/ 106984 h 46"/>
              <a:gd name="T100" fmla="*/ 227438 w 82"/>
              <a:gd name="T101" fmla="*/ 110435 h 46"/>
              <a:gd name="T102" fmla="*/ 220546 w 82"/>
              <a:gd name="T103" fmla="*/ 106984 h 46"/>
              <a:gd name="T104" fmla="*/ 199870 w 82"/>
              <a:gd name="T105" fmla="*/ 75924 h 46"/>
              <a:gd name="T106" fmla="*/ 189532 w 82"/>
              <a:gd name="T107" fmla="*/ 103533 h 46"/>
              <a:gd name="T108" fmla="*/ 227438 w 82"/>
              <a:gd name="T109" fmla="*/ 141495 h 46"/>
              <a:gd name="T110" fmla="*/ 265345 w 82"/>
              <a:gd name="T111" fmla="*/ 103533 h 46"/>
              <a:gd name="T112" fmla="*/ 227438 w 82"/>
              <a:gd name="T113" fmla="*/ 62120 h 4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46">
                <a:moveTo>
                  <a:pt x="66" y="46"/>
                </a:moveTo>
                <a:cubicBezTo>
                  <a:pt x="57" y="46"/>
                  <a:pt x="50" y="38"/>
                  <a:pt x="50" y="30"/>
                </a:cubicBezTo>
                <a:cubicBezTo>
                  <a:pt x="50" y="25"/>
                  <a:pt x="52" y="21"/>
                  <a:pt x="55" y="18"/>
                </a:cubicBezTo>
                <a:cubicBezTo>
                  <a:pt x="53" y="14"/>
                  <a:pt x="53" y="14"/>
                  <a:pt x="53" y="14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2"/>
                  <a:pt x="39" y="32"/>
                  <a:pt x="39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0" y="40"/>
                  <a:pt x="24" y="46"/>
                  <a:pt x="16" y="46"/>
                </a:cubicBezTo>
                <a:cubicBezTo>
                  <a:pt x="7" y="46"/>
                  <a:pt x="0" y="38"/>
                  <a:pt x="0" y="30"/>
                </a:cubicBezTo>
                <a:cubicBezTo>
                  <a:pt x="0" y="21"/>
                  <a:pt x="7" y="14"/>
                  <a:pt x="16" y="14"/>
                </a:cubicBezTo>
                <a:cubicBezTo>
                  <a:pt x="19" y="14"/>
                  <a:pt x="21" y="14"/>
                  <a:pt x="23" y="16"/>
                </a:cubicBezTo>
                <a:cubicBezTo>
                  <a:pt x="28" y="9"/>
                  <a:pt x="28" y="9"/>
                  <a:pt x="28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6"/>
                  <a:pt x="19" y="4"/>
                  <a:pt x="20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47" y="4"/>
                  <a:pt x="47" y="4"/>
                  <a:pt x="47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7" y="4"/>
                  <a:pt x="36" y="3"/>
                  <a:pt x="36" y="2"/>
                </a:cubicBezTo>
                <a:cubicBezTo>
                  <a:pt x="36" y="1"/>
                  <a:pt x="37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49" y="0"/>
                  <a:pt x="50" y="1"/>
                </a:cubicBezTo>
                <a:cubicBezTo>
                  <a:pt x="59" y="15"/>
                  <a:pt x="59" y="15"/>
                  <a:pt x="59" y="15"/>
                </a:cubicBezTo>
                <a:cubicBezTo>
                  <a:pt x="61" y="14"/>
                  <a:pt x="64" y="14"/>
                  <a:pt x="66" y="14"/>
                </a:cubicBezTo>
                <a:cubicBezTo>
                  <a:pt x="75" y="14"/>
                  <a:pt x="82" y="21"/>
                  <a:pt x="82" y="30"/>
                </a:cubicBezTo>
                <a:cubicBezTo>
                  <a:pt x="82" y="38"/>
                  <a:pt x="75" y="46"/>
                  <a:pt x="66" y="46"/>
                </a:cubicBezTo>
                <a:close/>
                <a:moveTo>
                  <a:pt x="16" y="32"/>
                </a:moveTo>
                <a:cubicBezTo>
                  <a:pt x="14" y="32"/>
                  <a:pt x="13" y="30"/>
                  <a:pt x="14" y="28"/>
                </a:cubicBezTo>
                <a:cubicBezTo>
                  <a:pt x="21" y="19"/>
                  <a:pt x="21" y="19"/>
                  <a:pt x="21" y="19"/>
                </a:cubicBezTo>
                <a:cubicBezTo>
                  <a:pt x="19" y="19"/>
                  <a:pt x="18" y="18"/>
                  <a:pt x="16" y="18"/>
                </a:cubicBezTo>
                <a:cubicBezTo>
                  <a:pt x="9" y="18"/>
                  <a:pt x="4" y="23"/>
                  <a:pt x="4" y="30"/>
                </a:cubicBezTo>
                <a:cubicBezTo>
                  <a:pt x="4" y="36"/>
                  <a:pt x="9" y="41"/>
                  <a:pt x="16" y="41"/>
                </a:cubicBezTo>
                <a:cubicBezTo>
                  <a:pt x="21" y="41"/>
                  <a:pt x="26" y="37"/>
                  <a:pt x="27" y="32"/>
                </a:cubicBezTo>
                <a:lnTo>
                  <a:pt x="16" y="32"/>
                </a:lnTo>
                <a:close/>
                <a:moveTo>
                  <a:pt x="27" y="27"/>
                </a:moveTo>
                <a:cubicBezTo>
                  <a:pt x="27" y="25"/>
                  <a:pt x="26" y="23"/>
                  <a:pt x="24" y="22"/>
                </a:cubicBezTo>
                <a:cubicBezTo>
                  <a:pt x="20" y="27"/>
                  <a:pt x="20" y="27"/>
                  <a:pt x="20" y="27"/>
                </a:cubicBezTo>
                <a:lnTo>
                  <a:pt x="27" y="27"/>
                </a:lnTo>
                <a:close/>
                <a:moveTo>
                  <a:pt x="48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27" y="18"/>
                  <a:pt x="27" y="18"/>
                  <a:pt x="27" y="18"/>
                </a:cubicBezTo>
                <a:cubicBezTo>
                  <a:pt x="29" y="21"/>
                  <a:pt x="31" y="24"/>
                  <a:pt x="32" y="27"/>
                </a:cubicBezTo>
                <a:cubicBezTo>
                  <a:pt x="37" y="27"/>
                  <a:pt x="37" y="27"/>
                  <a:pt x="37" y="27"/>
                </a:cubicBezTo>
                <a:lnTo>
                  <a:pt x="48" y="14"/>
                </a:lnTo>
                <a:close/>
                <a:moveTo>
                  <a:pt x="66" y="18"/>
                </a:moveTo>
                <a:cubicBezTo>
                  <a:pt x="64" y="18"/>
                  <a:pt x="63" y="19"/>
                  <a:pt x="62" y="19"/>
                </a:cubicBezTo>
                <a:cubicBezTo>
                  <a:pt x="68" y="28"/>
                  <a:pt x="68" y="28"/>
                  <a:pt x="68" y="28"/>
                </a:cubicBezTo>
                <a:cubicBezTo>
                  <a:pt x="69" y="29"/>
                  <a:pt x="68" y="31"/>
                  <a:pt x="67" y="31"/>
                </a:cubicBezTo>
                <a:cubicBezTo>
                  <a:pt x="67" y="32"/>
                  <a:pt x="66" y="32"/>
                  <a:pt x="66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58" y="22"/>
                  <a:pt x="58" y="22"/>
                  <a:pt x="58" y="22"/>
                </a:cubicBezTo>
                <a:cubicBezTo>
                  <a:pt x="56" y="24"/>
                  <a:pt x="55" y="26"/>
                  <a:pt x="55" y="30"/>
                </a:cubicBezTo>
                <a:cubicBezTo>
                  <a:pt x="55" y="36"/>
                  <a:pt x="60" y="41"/>
                  <a:pt x="66" y="41"/>
                </a:cubicBezTo>
                <a:cubicBezTo>
                  <a:pt x="72" y="41"/>
                  <a:pt x="77" y="36"/>
                  <a:pt x="77" y="30"/>
                </a:cubicBezTo>
                <a:cubicBezTo>
                  <a:pt x="77" y="23"/>
                  <a:pt x="72" y="18"/>
                  <a:pt x="66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3" name="Freeform 27"/>
          <p:cNvSpPr>
            <a:spLocks noEditPoints="1"/>
          </p:cNvSpPr>
          <p:nvPr/>
        </p:nvSpPr>
        <p:spPr bwMode="auto">
          <a:xfrm>
            <a:off x="1484313" y="825500"/>
            <a:ext cx="220662" cy="220663"/>
          </a:xfrm>
          <a:custGeom>
            <a:avLst/>
            <a:gdLst>
              <a:gd name="T0" fmla="*/ 220662 w 64"/>
              <a:gd name="T1" fmla="*/ 155154 h 64"/>
              <a:gd name="T2" fmla="*/ 206871 w 64"/>
              <a:gd name="T3" fmla="*/ 151706 h 64"/>
              <a:gd name="T4" fmla="*/ 182736 w 64"/>
              <a:gd name="T5" fmla="*/ 141362 h 64"/>
              <a:gd name="T6" fmla="*/ 158601 w 64"/>
              <a:gd name="T7" fmla="*/ 151706 h 64"/>
              <a:gd name="T8" fmla="*/ 144809 w 64"/>
              <a:gd name="T9" fmla="*/ 155154 h 64"/>
              <a:gd name="T10" fmla="*/ 134466 w 64"/>
              <a:gd name="T11" fmla="*/ 151706 h 64"/>
              <a:gd name="T12" fmla="*/ 110331 w 64"/>
              <a:gd name="T13" fmla="*/ 141362 h 64"/>
              <a:gd name="T14" fmla="*/ 86196 w 64"/>
              <a:gd name="T15" fmla="*/ 151706 h 64"/>
              <a:gd name="T16" fmla="*/ 72405 w 64"/>
              <a:gd name="T17" fmla="*/ 155154 h 64"/>
              <a:gd name="T18" fmla="*/ 58613 w 64"/>
              <a:gd name="T19" fmla="*/ 151706 h 64"/>
              <a:gd name="T20" fmla="*/ 34478 w 64"/>
              <a:gd name="T21" fmla="*/ 141362 h 64"/>
              <a:gd name="T22" fmla="*/ 13791 w 64"/>
              <a:gd name="T23" fmla="*/ 151706 h 64"/>
              <a:gd name="T24" fmla="*/ 0 w 64"/>
              <a:gd name="T25" fmla="*/ 155154 h 64"/>
              <a:gd name="T26" fmla="*/ 0 w 64"/>
              <a:gd name="T27" fmla="*/ 134467 h 64"/>
              <a:gd name="T28" fmla="*/ 24135 w 64"/>
              <a:gd name="T29" fmla="*/ 110332 h 64"/>
              <a:gd name="T30" fmla="*/ 31031 w 64"/>
              <a:gd name="T31" fmla="*/ 110332 h 64"/>
              <a:gd name="T32" fmla="*/ 31031 w 64"/>
              <a:gd name="T33" fmla="*/ 55166 h 64"/>
              <a:gd name="T34" fmla="*/ 62061 w 64"/>
              <a:gd name="T35" fmla="*/ 55166 h 64"/>
              <a:gd name="T36" fmla="*/ 62061 w 64"/>
              <a:gd name="T37" fmla="*/ 110332 h 64"/>
              <a:gd name="T38" fmla="*/ 93092 w 64"/>
              <a:gd name="T39" fmla="*/ 110332 h 64"/>
              <a:gd name="T40" fmla="*/ 93092 w 64"/>
              <a:gd name="T41" fmla="*/ 55166 h 64"/>
              <a:gd name="T42" fmla="*/ 124122 w 64"/>
              <a:gd name="T43" fmla="*/ 55166 h 64"/>
              <a:gd name="T44" fmla="*/ 124122 w 64"/>
              <a:gd name="T45" fmla="*/ 110332 h 64"/>
              <a:gd name="T46" fmla="*/ 155153 w 64"/>
              <a:gd name="T47" fmla="*/ 110332 h 64"/>
              <a:gd name="T48" fmla="*/ 155153 w 64"/>
              <a:gd name="T49" fmla="*/ 55166 h 64"/>
              <a:gd name="T50" fmla="*/ 189631 w 64"/>
              <a:gd name="T51" fmla="*/ 55166 h 64"/>
              <a:gd name="T52" fmla="*/ 189631 w 64"/>
              <a:gd name="T53" fmla="*/ 110332 h 64"/>
              <a:gd name="T54" fmla="*/ 196527 w 64"/>
              <a:gd name="T55" fmla="*/ 110332 h 64"/>
              <a:gd name="T56" fmla="*/ 220662 w 64"/>
              <a:gd name="T57" fmla="*/ 134467 h 64"/>
              <a:gd name="T58" fmla="*/ 220662 w 64"/>
              <a:gd name="T59" fmla="*/ 155154 h 64"/>
              <a:gd name="T60" fmla="*/ 220662 w 64"/>
              <a:gd name="T61" fmla="*/ 220663 h 64"/>
              <a:gd name="T62" fmla="*/ 0 w 64"/>
              <a:gd name="T63" fmla="*/ 220663 h 64"/>
              <a:gd name="T64" fmla="*/ 0 w 64"/>
              <a:gd name="T65" fmla="*/ 172393 h 64"/>
              <a:gd name="T66" fmla="*/ 24135 w 64"/>
              <a:gd name="T67" fmla="*/ 162049 h 64"/>
              <a:gd name="T68" fmla="*/ 34478 w 64"/>
              <a:gd name="T69" fmla="*/ 155154 h 64"/>
              <a:gd name="T70" fmla="*/ 48270 w 64"/>
              <a:gd name="T71" fmla="*/ 162049 h 64"/>
              <a:gd name="T72" fmla="*/ 72405 w 64"/>
              <a:gd name="T73" fmla="*/ 172393 h 64"/>
              <a:gd name="T74" fmla="*/ 96540 w 64"/>
              <a:gd name="T75" fmla="*/ 162049 h 64"/>
              <a:gd name="T76" fmla="*/ 110331 w 64"/>
              <a:gd name="T77" fmla="*/ 155154 h 64"/>
              <a:gd name="T78" fmla="*/ 124122 w 64"/>
              <a:gd name="T79" fmla="*/ 162049 h 64"/>
              <a:gd name="T80" fmla="*/ 144809 w 64"/>
              <a:gd name="T81" fmla="*/ 172393 h 64"/>
              <a:gd name="T82" fmla="*/ 168944 w 64"/>
              <a:gd name="T83" fmla="*/ 162049 h 64"/>
              <a:gd name="T84" fmla="*/ 182736 w 64"/>
              <a:gd name="T85" fmla="*/ 155154 h 64"/>
              <a:gd name="T86" fmla="*/ 196527 w 64"/>
              <a:gd name="T87" fmla="*/ 162049 h 64"/>
              <a:gd name="T88" fmla="*/ 220662 w 64"/>
              <a:gd name="T89" fmla="*/ 172393 h 64"/>
              <a:gd name="T90" fmla="*/ 220662 w 64"/>
              <a:gd name="T91" fmla="*/ 220663 h 64"/>
              <a:gd name="T92" fmla="*/ 44822 w 64"/>
              <a:gd name="T93" fmla="*/ 44822 h 64"/>
              <a:gd name="T94" fmla="*/ 31031 w 64"/>
              <a:gd name="T95" fmla="*/ 31031 h 64"/>
              <a:gd name="T96" fmla="*/ 44822 w 64"/>
              <a:gd name="T97" fmla="*/ 0 h 64"/>
              <a:gd name="T98" fmla="*/ 62061 w 64"/>
              <a:gd name="T99" fmla="*/ 27583 h 64"/>
              <a:gd name="T100" fmla="*/ 44822 w 64"/>
              <a:gd name="T101" fmla="*/ 44822 h 64"/>
              <a:gd name="T102" fmla="*/ 110331 w 64"/>
              <a:gd name="T103" fmla="*/ 44822 h 64"/>
              <a:gd name="T104" fmla="*/ 93092 w 64"/>
              <a:gd name="T105" fmla="*/ 31031 h 64"/>
              <a:gd name="T106" fmla="*/ 110331 w 64"/>
              <a:gd name="T107" fmla="*/ 0 h 64"/>
              <a:gd name="T108" fmla="*/ 124122 w 64"/>
              <a:gd name="T109" fmla="*/ 27583 h 64"/>
              <a:gd name="T110" fmla="*/ 110331 w 64"/>
              <a:gd name="T111" fmla="*/ 44822 h 64"/>
              <a:gd name="T112" fmla="*/ 172392 w 64"/>
              <a:gd name="T113" fmla="*/ 44822 h 64"/>
              <a:gd name="T114" fmla="*/ 155153 w 64"/>
              <a:gd name="T115" fmla="*/ 31031 h 64"/>
              <a:gd name="T116" fmla="*/ 172392 w 64"/>
              <a:gd name="T117" fmla="*/ 0 h 64"/>
              <a:gd name="T118" fmla="*/ 189631 w 64"/>
              <a:gd name="T119" fmla="*/ 27583 h 64"/>
              <a:gd name="T120" fmla="*/ 172392 w 64"/>
              <a:gd name="T121" fmla="*/ 44822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64" y="45"/>
                </a:moveTo>
                <a:cubicBezTo>
                  <a:pt x="62" y="45"/>
                  <a:pt x="61" y="45"/>
                  <a:pt x="60" y="44"/>
                </a:cubicBezTo>
                <a:cubicBezTo>
                  <a:pt x="58" y="42"/>
                  <a:pt x="57" y="41"/>
                  <a:pt x="53" y="41"/>
                </a:cubicBezTo>
                <a:cubicBezTo>
                  <a:pt x="50" y="41"/>
                  <a:pt x="48" y="42"/>
                  <a:pt x="46" y="44"/>
                </a:cubicBezTo>
                <a:cubicBezTo>
                  <a:pt x="45" y="45"/>
                  <a:pt x="44" y="45"/>
                  <a:pt x="42" y="45"/>
                </a:cubicBezTo>
                <a:cubicBezTo>
                  <a:pt x="41" y="45"/>
                  <a:pt x="40" y="45"/>
                  <a:pt x="39" y="44"/>
                </a:cubicBezTo>
                <a:cubicBezTo>
                  <a:pt x="37" y="42"/>
                  <a:pt x="35" y="41"/>
                  <a:pt x="32" y="41"/>
                </a:cubicBezTo>
                <a:cubicBezTo>
                  <a:pt x="28" y="41"/>
                  <a:pt x="26" y="42"/>
                  <a:pt x="25" y="44"/>
                </a:cubicBezTo>
                <a:cubicBezTo>
                  <a:pt x="24" y="45"/>
                  <a:pt x="23" y="45"/>
                  <a:pt x="21" y="45"/>
                </a:cubicBezTo>
                <a:cubicBezTo>
                  <a:pt x="19" y="45"/>
                  <a:pt x="18" y="45"/>
                  <a:pt x="17" y="44"/>
                </a:cubicBezTo>
                <a:cubicBezTo>
                  <a:pt x="16" y="42"/>
                  <a:pt x="14" y="41"/>
                  <a:pt x="10" y="41"/>
                </a:cubicBezTo>
                <a:cubicBezTo>
                  <a:pt x="7" y="41"/>
                  <a:pt x="5" y="42"/>
                  <a:pt x="4" y="44"/>
                </a:cubicBezTo>
                <a:cubicBezTo>
                  <a:pt x="2" y="45"/>
                  <a:pt x="2" y="45"/>
                  <a:pt x="0" y="45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3" y="32"/>
                  <a:pt x="7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16"/>
                  <a:pt x="9" y="16"/>
                  <a:pt x="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32"/>
                  <a:pt x="18" y="32"/>
                  <a:pt x="18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6"/>
                  <a:pt x="27" y="16"/>
                  <a:pt x="27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32"/>
                  <a:pt x="36" y="32"/>
                  <a:pt x="36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6"/>
                  <a:pt x="45" y="16"/>
                  <a:pt x="4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32"/>
                  <a:pt x="55" y="32"/>
                  <a:pt x="55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61" y="32"/>
                  <a:pt x="64" y="35"/>
                  <a:pt x="64" y="39"/>
                </a:cubicBezTo>
                <a:lnTo>
                  <a:pt x="64" y="45"/>
                </a:lnTo>
                <a:close/>
                <a:moveTo>
                  <a:pt x="64" y="64"/>
                </a:moveTo>
                <a:cubicBezTo>
                  <a:pt x="0" y="64"/>
                  <a:pt x="0" y="64"/>
                  <a:pt x="0" y="64"/>
                </a:cubicBezTo>
                <a:cubicBezTo>
                  <a:pt x="0" y="50"/>
                  <a:pt x="0" y="50"/>
                  <a:pt x="0" y="50"/>
                </a:cubicBezTo>
                <a:cubicBezTo>
                  <a:pt x="3" y="50"/>
                  <a:pt x="5" y="48"/>
                  <a:pt x="7" y="47"/>
                </a:cubicBezTo>
                <a:cubicBezTo>
                  <a:pt x="8" y="46"/>
                  <a:pt x="9" y="45"/>
                  <a:pt x="10" y="45"/>
                </a:cubicBezTo>
                <a:cubicBezTo>
                  <a:pt x="12" y="45"/>
                  <a:pt x="13" y="46"/>
                  <a:pt x="14" y="47"/>
                </a:cubicBezTo>
                <a:cubicBezTo>
                  <a:pt x="16" y="48"/>
                  <a:pt x="18" y="50"/>
                  <a:pt x="21" y="50"/>
                </a:cubicBezTo>
                <a:cubicBezTo>
                  <a:pt x="25" y="50"/>
                  <a:pt x="26" y="48"/>
                  <a:pt x="28" y="47"/>
                </a:cubicBezTo>
                <a:cubicBezTo>
                  <a:pt x="29" y="46"/>
                  <a:pt x="30" y="45"/>
                  <a:pt x="32" y="45"/>
                </a:cubicBezTo>
                <a:cubicBezTo>
                  <a:pt x="34" y="45"/>
                  <a:pt x="34" y="46"/>
                  <a:pt x="36" y="47"/>
                </a:cubicBezTo>
                <a:cubicBezTo>
                  <a:pt x="37" y="48"/>
                  <a:pt x="39" y="50"/>
                  <a:pt x="42" y="50"/>
                </a:cubicBezTo>
                <a:cubicBezTo>
                  <a:pt x="46" y="50"/>
                  <a:pt x="48" y="48"/>
                  <a:pt x="49" y="47"/>
                </a:cubicBezTo>
                <a:cubicBezTo>
                  <a:pt x="50" y="46"/>
                  <a:pt x="51" y="45"/>
                  <a:pt x="53" y="45"/>
                </a:cubicBezTo>
                <a:cubicBezTo>
                  <a:pt x="55" y="45"/>
                  <a:pt x="56" y="46"/>
                  <a:pt x="57" y="47"/>
                </a:cubicBezTo>
                <a:cubicBezTo>
                  <a:pt x="58" y="48"/>
                  <a:pt x="60" y="50"/>
                  <a:pt x="64" y="50"/>
                </a:cubicBezTo>
                <a:lnTo>
                  <a:pt x="64" y="64"/>
                </a:lnTo>
                <a:close/>
                <a:moveTo>
                  <a:pt x="13" y="13"/>
                </a:moveTo>
                <a:cubicBezTo>
                  <a:pt x="11" y="13"/>
                  <a:pt x="9" y="11"/>
                  <a:pt x="9" y="9"/>
                </a:cubicBezTo>
                <a:cubicBezTo>
                  <a:pt x="9" y="4"/>
                  <a:pt x="13" y="6"/>
                  <a:pt x="13" y="0"/>
                </a:cubicBezTo>
                <a:cubicBezTo>
                  <a:pt x="15" y="0"/>
                  <a:pt x="18" y="4"/>
                  <a:pt x="18" y="8"/>
                </a:cubicBezTo>
                <a:cubicBezTo>
                  <a:pt x="18" y="12"/>
                  <a:pt x="16" y="13"/>
                  <a:pt x="13" y="13"/>
                </a:cubicBezTo>
                <a:close/>
                <a:moveTo>
                  <a:pt x="32" y="13"/>
                </a:moveTo>
                <a:cubicBezTo>
                  <a:pt x="29" y="13"/>
                  <a:pt x="27" y="11"/>
                  <a:pt x="27" y="9"/>
                </a:cubicBezTo>
                <a:cubicBezTo>
                  <a:pt x="27" y="4"/>
                  <a:pt x="32" y="6"/>
                  <a:pt x="32" y="0"/>
                </a:cubicBezTo>
                <a:cubicBezTo>
                  <a:pt x="33" y="0"/>
                  <a:pt x="36" y="4"/>
                  <a:pt x="36" y="8"/>
                </a:cubicBezTo>
                <a:cubicBezTo>
                  <a:pt x="36" y="12"/>
                  <a:pt x="34" y="13"/>
                  <a:pt x="32" y="13"/>
                </a:cubicBezTo>
                <a:close/>
                <a:moveTo>
                  <a:pt x="50" y="13"/>
                </a:moveTo>
                <a:cubicBezTo>
                  <a:pt x="47" y="13"/>
                  <a:pt x="45" y="11"/>
                  <a:pt x="45" y="9"/>
                </a:cubicBezTo>
                <a:cubicBezTo>
                  <a:pt x="45" y="4"/>
                  <a:pt x="50" y="6"/>
                  <a:pt x="50" y="0"/>
                </a:cubicBezTo>
                <a:cubicBezTo>
                  <a:pt x="52" y="0"/>
                  <a:pt x="55" y="4"/>
                  <a:pt x="55" y="8"/>
                </a:cubicBezTo>
                <a:cubicBezTo>
                  <a:pt x="55" y="12"/>
                  <a:pt x="53" y="13"/>
                  <a:pt x="5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4" name="Freeform 28"/>
          <p:cNvSpPr>
            <a:spLocks noEditPoints="1"/>
          </p:cNvSpPr>
          <p:nvPr/>
        </p:nvSpPr>
        <p:spPr bwMode="auto">
          <a:xfrm>
            <a:off x="1979613" y="839788"/>
            <a:ext cx="188912" cy="188912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41217 h 55"/>
              <a:gd name="T20" fmla="*/ 133956 w 55"/>
              <a:gd name="T21" fmla="*/ 27478 h 55"/>
              <a:gd name="T22" fmla="*/ 75565 w 55"/>
              <a:gd name="T23" fmla="*/ 24043 h 55"/>
              <a:gd name="T24" fmla="*/ 48087 w 55"/>
              <a:gd name="T25" fmla="*/ 30913 h 55"/>
              <a:gd name="T26" fmla="*/ 30913 w 55"/>
              <a:gd name="T27" fmla="*/ 44652 h 55"/>
              <a:gd name="T28" fmla="*/ 41217 w 55"/>
              <a:gd name="T29" fmla="*/ 99608 h 55"/>
              <a:gd name="T30" fmla="*/ 44652 w 55"/>
              <a:gd name="T31" fmla="*/ 113347 h 55"/>
              <a:gd name="T32" fmla="*/ 79000 w 55"/>
              <a:gd name="T33" fmla="*/ 127086 h 55"/>
              <a:gd name="T34" fmla="*/ 133956 w 55"/>
              <a:gd name="T35" fmla="*/ 116782 h 55"/>
              <a:gd name="T36" fmla="*/ 144260 w 55"/>
              <a:gd name="T37" fmla="*/ 106478 h 55"/>
              <a:gd name="T38" fmla="*/ 154564 w 55"/>
              <a:gd name="T39" fmla="*/ 48087 h 55"/>
              <a:gd name="T40" fmla="*/ 154564 w 55"/>
              <a:gd name="T41" fmla="*/ 41217 h 55"/>
              <a:gd name="T42" fmla="*/ 137391 w 55"/>
              <a:gd name="T43" fmla="*/ 123651 h 55"/>
              <a:gd name="T44" fmla="*/ 48087 w 55"/>
              <a:gd name="T45" fmla="*/ 123651 h 55"/>
              <a:gd name="T46" fmla="*/ 48087 w 55"/>
              <a:gd name="T47" fmla="*/ 123651 h 55"/>
              <a:gd name="T48" fmla="*/ 48087 w 55"/>
              <a:gd name="T49" fmla="*/ 127086 h 55"/>
              <a:gd name="T50" fmla="*/ 51521 w 55"/>
              <a:gd name="T51" fmla="*/ 151130 h 55"/>
              <a:gd name="T52" fmla="*/ 75565 w 55"/>
              <a:gd name="T53" fmla="*/ 164869 h 55"/>
              <a:gd name="T54" fmla="*/ 130521 w 55"/>
              <a:gd name="T55" fmla="*/ 157999 h 55"/>
              <a:gd name="T56" fmla="*/ 140825 w 55"/>
              <a:gd name="T57" fmla="*/ 133956 h 55"/>
              <a:gd name="T58" fmla="*/ 137391 w 55"/>
              <a:gd name="T59" fmla="*/ 123651 h 55"/>
              <a:gd name="T60" fmla="*/ 113347 w 55"/>
              <a:gd name="T61" fmla="*/ 48087 h 55"/>
              <a:gd name="T62" fmla="*/ 72130 w 55"/>
              <a:gd name="T63" fmla="*/ 48087 h 55"/>
              <a:gd name="T64" fmla="*/ 51521 w 55"/>
              <a:gd name="T65" fmla="*/ 41217 h 55"/>
              <a:gd name="T66" fmla="*/ 68695 w 55"/>
              <a:gd name="T67" fmla="*/ 34348 h 55"/>
              <a:gd name="T68" fmla="*/ 116782 w 55"/>
              <a:gd name="T69" fmla="*/ 34348 h 55"/>
              <a:gd name="T70" fmla="*/ 133956 w 55"/>
              <a:gd name="T71" fmla="*/ 41217 h 55"/>
              <a:gd name="T72" fmla="*/ 113347 w 55"/>
              <a:gd name="T73" fmla="*/ 48087 h 55"/>
              <a:gd name="T74" fmla="*/ 96173 w 55"/>
              <a:gd name="T75" fmla="*/ 113347 h 55"/>
              <a:gd name="T76" fmla="*/ 72130 w 55"/>
              <a:gd name="T77" fmla="*/ 92739 h 55"/>
              <a:gd name="T78" fmla="*/ 85869 w 55"/>
              <a:gd name="T79" fmla="*/ 75565 h 55"/>
              <a:gd name="T80" fmla="*/ 113347 w 55"/>
              <a:gd name="T81" fmla="*/ 89304 h 55"/>
              <a:gd name="T82" fmla="*/ 96173 w 55"/>
              <a:gd name="T83" fmla="*/ 113347 h 55"/>
              <a:gd name="T84" fmla="*/ 89304 w 55"/>
              <a:gd name="T85" fmla="*/ 82434 h 55"/>
              <a:gd name="T86" fmla="*/ 89304 w 55"/>
              <a:gd name="T87" fmla="*/ 103043 h 55"/>
              <a:gd name="T88" fmla="*/ 103043 w 55"/>
              <a:gd name="T89" fmla="*/ 92739 h 55"/>
              <a:gd name="T90" fmla="*/ 89304 w 55"/>
              <a:gd name="T91" fmla="*/ 82434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2"/>
                </a:moveTo>
                <a:cubicBezTo>
                  <a:pt x="44" y="10"/>
                  <a:pt x="41" y="9"/>
                  <a:pt x="39" y="8"/>
                </a:cubicBezTo>
                <a:cubicBezTo>
                  <a:pt x="34" y="7"/>
                  <a:pt x="28" y="7"/>
                  <a:pt x="22" y="7"/>
                </a:cubicBezTo>
                <a:cubicBezTo>
                  <a:pt x="19" y="7"/>
                  <a:pt x="16" y="8"/>
                  <a:pt x="14" y="9"/>
                </a:cubicBezTo>
                <a:cubicBezTo>
                  <a:pt x="12" y="9"/>
                  <a:pt x="9" y="10"/>
                  <a:pt x="9" y="13"/>
                </a:cubicBezTo>
                <a:cubicBezTo>
                  <a:pt x="10" y="18"/>
                  <a:pt x="11" y="23"/>
                  <a:pt x="12" y="29"/>
                </a:cubicBezTo>
                <a:cubicBezTo>
                  <a:pt x="12" y="30"/>
                  <a:pt x="12" y="32"/>
                  <a:pt x="13" y="33"/>
                </a:cubicBezTo>
                <a:cubicBezTo>
                  <a:pt x="16" y="35"/>
                  <a:pt x="20" y="36"/>
                  <a:pt x="23" y="37"/>
                </a:cubicBezTo>
                <a:cubicBezTo>
                  <a:pt x="29" y="37"/>
                  <a:pt x="34" y="37"/>
                  <a:pt x="39" y="34"/>
                </a:cubicBezTo>
                <a:cubicBezTo>
                  <a:pt x="40" y="34"/>
                  <a:pt x="42" y="33"/>
                  <a:pt x="42" y="31"/>
                </a:cubicBezTo>
                <a:cubicBezTo>
                  <a:pt x="43" y="25"/>
                  <a:pt x="44" y="20"/>
                  <a:pt x="45" y="14"/>
                </a:cubicBezTo>
                <a:cubicBezTo>
                  <a:pt x="45" y="13"/>
                  <a:pt x="45" y="12"/>
                  <a:pt x="45" y="12"/>
                </a:cubicBezTo>
                <a:close/>
                <a:moveTo>
                  <a:pt x="40" y="36"/>
                </a:moveTo>
                <a:cubicBezTo>
                  <a:pt x="33" y="41"/>
                  <a:pt x="22" y="41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9"/>
                  <a:pt x="14" y="42"/>
                  <a:pt x="15" y="44"/>
                </a:cubicBezTo>
                <a:cubicBezTo>
                  <a:pt x="16" y="47"/>
                  <a:pt x="20" y="48"/>
                  <a:pt x="22" y="48"/>
                </a:cubicBezTo>
                <a:cubicBezTo>
                  <a:pt x="27" y="49"/>
                  <a:pt x="33" y="49"/>
                  <a:pt x="38" y="46"/>
                </a:cubicBezTo>
                <a:cubicBezTo>
                  <a:pt x="40" y="45"/>
                  <a:pt x="40" y="41"/>
                  <a:pt x="41" y="39"/>
                </a:cubicBezTo>
                <a:cubicBezTo>
                  <a:pt x="41" y="38"/>
                  <a:pt x="41" y="37"/>
                  <a:pt x="40" y="36"/>
                </a:cubicBezTo>
                <a:close/>
                <a:moveTo>
                  <a:pt x="33" y="14"/>
                </a:moveTo>
                <a:cubicBezTo>
                  <a:pt x="29" y="15"/>
                  <a:pt x="25" y="15"/>
                  <a:pt x="21" y="14"/>
                </a:cubicBezTo>
                <a:cubicBezTo>
                  <a:pt x="19" y="14"/>
                  <a:pt x="17" y="14"/>
                  <a:pt x="15" y="12"/>
                </a:cubicBezTo>
                <a:cubicBezTo>
                  <a:pt x="16" y="11"/>
                  <a:pt x="18" y="11"/>
                  <a:pt x="20" y="10"/>
                </a:cubicBezTo>
                <a:cubicBezTo>
                  <a:pt x="25" y="9"/>
                  <a:pt x="29" y="10"/>
                  <a:pt x="34" y="10"/>
                </a:cubicBezTo>
                <a:cubicBezTo>
                  <a:pt x="36" y="11"/>
                  <a:pt x="38" y="11"/>
                  <a:pt x="39" y="12"/>
                </a:cubicBezTo>
                <a:cubicBezTo>
                  <a:pt x="37" y="14"/>
                  <a:pt x="35" y="14"/>
                  <a:pt x="33" y="14"/>
                </a:cubicBezTo>
                <a:close/>
                <a:moveTo>
                  <a:pt x="28" y="33"/>
                </a:moveTo>
                <a:cubicBezTo>
                  <a:pt x="25" y="33"/>
                  <a:pt x="22" y="30"/>
                  <a:pt x="21" y="27"/>
                </a:cubicBezTo>
                <a:cubicBezTo>
                  <a:pt x="21" y="25"/>
                  <a:pt x="23" y="23"/>
                  <a:pt x="25" y="22"/>
                </a:cubicBezTo>
                <a:cubicBezTo>
                  <a:pt x="28" y="20"/>
                  <a:pt x="32" y="23"/>
                  <a:pt x="33" y="26"/>
                </a:cubicBezTo>
                <a:cubicBezTo>
                  <a:pt x="33" y="29"/>
                  <a:pt x="31" y="32"/>
                  <a:pt x="28" y="33"/>
                </a:cubicBezTo>
                <a:close/>
                <a:moveTo>
                  <a:pt x="26" y="24"/>
                </a:moveTo>
                <a:cubicBezTo>
                  <a:pt x="24" y="25"/>
                  <a:pt x="24" y="29"/>
                  <a:pt x="26" y="30"/>
                </a:cubicBezTo>
                <a:cubicBezTo>
                  <a:pt x="28" y="31"/>
                  <a:pt x="30" y="29"/>
                  <a:pt x="30" y="27"/>
                </a:cubicBezTo>
                <a:cubicBezTo>
                  <a:pt x="30" y="25"/>
                  <a:pt x="28" y="23"/>
                  <a:pt x="26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5" name="Freeform 29"/>
          <p:cNvSpPr>
            <a:spLocks noEditPoints="1"/>
          </p:cNvSpPr>
          <p:nvPr/>
        </p:nvSpPr>
        <p:spPr bwMode="auto">
          <a:xfrm>
            <a:off x="2474913" y="825500"/>
            <a:ext cx="219075" cy="220663"/>
          </a:xfrm>
          <a:custGeom>
            <a:avLst/>
            <a:gdLst>
              <a:gd name="T0" fmla="*/ 188268 w 64"/>
              <a:gd name="T1" fmla="*/ 34479 h 64"/>
              <a:gd name="T2" fmla="*/ 160883 w 64"/>
              <a:gd name="T3" fmla="*/ 62061 h 64"/>
              <a:gd name="T4" fmla="*/ 167729 w 64"/>
              <a:gd name="T5" fmla="*/ 72405 h 64"/>
              <a:gd name="T6" fmla="*/ 167729 w 64"/>
              <a:gd name="T7" fmla="*/ 82749 h 64"/>
              <a:gd name="T8" fmla="*/ 160883 w 64"/>
              <a:gd name="T9" fmla="*/ 89644 h 64"/>
              <a:gd name="T10" fmla="*/ 171152 w 64"/>
              <a:gd name="T11" fmla="*/ 134467 h 64"/>
              <a:gd name="T12" fmla="*/ 85576 w 64"/>
              <a:gd name="T13" fmla="*/ 220663 h 64"/>
              <a:gd name="T14" fmla="*/ 0 w 64"/>
              <a:gd name="T15" fmla="*/ 134467 h 64"/>
              <a:gd name="T16" fmla="*/ 85576 w 64"/>
              <a:gd name="T17" fmla="*/ 44822 h 64"/>
              <a:gd name="T18" fmla="*/ 126653 w 64"/>
              <a:gd name="T19" fmla="*/ 58614 h 64"/>
              <a:gd name="T20" fmla="*/ 133499 w 64"/>
              <a:gd name="T21" fmla="*/ 48270 h 64"/>
              <a:gd name="T22" fmla="*/ 147191 w 64"/>
              <a:gd name="T23" fmla="*/ 48270 h 64"/>
              <a:gd name="T24" fmla="*/ 154037 w 64"/>
              <a:gd name="T25" fmla="*/ 58614 h 64"/>
              <a:gd name="T26" fmla="*/ 184845 w 64"/>
              <a:gd name="T27" fmla="*/ 27583 h 64"/>
              <a:gd name="T28" fmla="*/ 188268 w 64"/>
              <a:gd name="T29" fmla="*/ 34479 h 64"/>
              <a:gd name="T30" fmla="*/ 58192 w 64"/>
              <a:gd name="T31" fmla="*/ 68957 h 64"/>
              <a:gd name="T32" fmla="*/ 20538 w 64"/>
              <a:gd name="T33" fmla="*/ 106884 h 64"/>
              <a:gd name="T34" fmla="*/ 23961 w 64"/>
              <a:gd name="T35" fmla="*/ 117227 h 64"/>
              <a:gd name="T36" fmla="*/ 27384 w 64"/>
              <a:gd name="T37" fmla="*/ 117227 h 64"/>
              <a:gd name="T38" fmla="*/ 34230 w 64"/>
              <a:gd name="T39" fmla="*/ 113779 h 64"/>
              <a:gd name="T40" fmla="*/ 65038 w 64"/>
              <a:gd name="T41" fmla="*/ 82749 h 64"/>
              <a:gd name="T42" fmla="*/ 68461 w 64"/>
              <a:gd name="T43" fmla="*/ 72405 h 64"/>
              <a:gd name="T44" fmla="*/ 58192 w 64"/>
              <a:gd name="T45" fmla="*/ 68957 h 64"/>
              <a:gd name="T46" fmla="*/ 181421 w 64"/>
              <a:gd name="T47" fmla="*/ 20687 h 64"/>
              <a:gd name="T48" fmla="*/ 177998 w 64"/>
              <a:gd name="T49" fmla="*/ 20687 h 64"/>
              <a:gd name="T50" fmla="*/ 167729 w 64"/>
              <a:gd name="T51" fmla="*/ 10344 h 64"/>
              <a:gd name="T52" fmla="*/ 167729 w 64"/>
              <a:gd name="T53" fmla="*/ 3448 h 64"/>
              <a:gd name="T54" fmla="*/ 174575 w 64"/>
              <a:gd name="T55" fmla="*/ 3448 h 64"/>
              <a:gd name="T56" fmla="*/ 184845 w 64"/>
              <a:gd name="T57" fmla="*/ 13791 h 64"/>
              <a:gd name="T58" fmla="*/ 184845 w 64"/>
              <a:gd name="T59" fmla="*/ 20687 h 64"/>
              <a:gd name="T60" fmla="*/ 181421 w 64"/>
              <a:gd name="T61" fmla="*/ 20687 h 64"/>
              <a:gd name="T62" fmla="*/ 195114 w 64"/>
              <a:gd name="T63" fmla="*/ 13791 h 64"/>
              <a:gd name="T64" fmla="*/ 191691 w 64"/>
              <a:gd name="T65" fmla="*/ 17239 h 64"/>
              <a:gd name="T66" fmla="*/ 188268 w 64"/>
              <a:gd name="T67" fmla="*/ 13791 h 64"/>
              <a:gd name="T68" fmla="*/ 188268 w 64"/>
              <a:gd name="T69" fmla="*/ 3448 h 64"/>
              <a:gd name="T70" fmla="*/ 191691 w 64"/>
              <a:gd name="T71" fmla="*/ 0 h 64"/>
              <a:gd name="T72" fmla="*/ 195114 w 64"/>
              <a:gd name="T73" fmla="*/ 3448 h 64"/>
              <a:gd name="T74" fmla="*/ 195114 w 64"/>
              <a:gd name="T75" fmla="*/ 13791 h 64"/>
              <a:gd name="T76" fmla="*/ 201960 w 64"/>
              <a:gd name="T77" fmla="*/ 20687 h 64"/>
              <a:gd name="T78" fmla="*/ 198537 w 64"/>
              <a:gd name="T79" fmla="*/ 20687 h 64"/>
              <a:gd name="T80" fmla="*/ 195114 w 64"/>
              <a:gd name="T81" fmla="*/ 20687 h 64"/>
              <a:gd name="T82" fmla="*/ 195114 w 64"/>
              <a:gd name="T83" fmla="*/ 13791 h 64"/>
              <a:gd name="T84" fmla="*/ 208806 w 64"/>
              <a:gd name="T85" fmla="*/ 3448 h 64"/>
              <a:gd name="T86" fmla="*/ 212229 w 64"/>
              <a:gd name="T87" fmla="*/ 3448 h 64"/>
              <a:gd name="T88" fmla="*/ 212229 w 64"/>
              <a:gd name="T89" fmla="*/ 10344 h 64"/>
              <a:gd name="T90" fmla="*/ 201960 w 64"/>
              <a:gd name="T91" fmla="*/ 20687 h 64"/>
              <a:gd name="T92" fmla="*/ 208806 w 64"/>
              <a:gd name="T93" fmla="*/ 51718 h 64"/>
              <a:gd name="T94" fmla="*/ 208806 w 64"/>
              <a:gd name="T95" fmla="*/ 48270 h 64"/>
              <a:gd name="T96" fmla="*/ 195114 w 64"/>
              <a:gd name="T97" fmla="*/ 37926 h 64"/>
              <a:gd name="T98" fmla="*/ 195114 w 64"/>
              <a:gd name="T99" fmla="*/ 31031 h 64"/>
              <a:gd name="T100" fmla="*/ 201960 w 64"/>
              <a:gd name="T101" fmla="*/ 31031 h 64"/>
              <a:gd name="T102" fmla="*/ 212229 w 64"/>
              <a:gd name="T103" fmla="*/ 44822 h 64"/>
              <a:gd name="T104" fmla="*/ 212229 w 64"/>
              <a:gd name="T105" fmla="*/ 48270 h 64"/>
              <a:gd name="T106" fmla="*/ 208806 w 64"/>
              <a:gd name="T107" fmla="*/ 51718 h 64"/>
              <a:gd name="T108" fmla="*/ 215652 w 64"/>
              <a:gd name="T109" fmla="*/ 31031 h 64"/>
              <a:gd name="T110" fmla="*/ 201960 w 64"/>
              <a:gd name="T111" fmla="*/ 31031 h 64"/>
              <a:gd name="T112" fmla="*/ 198537 w 64"/>
              <a:gd name="T113" fmla="*/ 27583 h 64"/>
              <a:gd name="T114" fmla="*/ 201960 w 64"/>
              <a:gd name="T115" fmla="*/ 24135 h 64"/>
              <a:gd name="T116" fmla="*/ 215652 w 64"/>
              <a:gd name="T117" fmla="*/ 24135 h 64"/>
              <a:gd name="T118" fmla="*/ 219075 w 64"/>
              <a:gd name="T119" fmla="*/ 27583 h 64"/>
              <a:gd name="T120" fmla="*/ 215652 w 64"/>
              <a:gd name="T121" fmla="*/ 31031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55" y="10"/>
                </a:moveTo>
                <a:cubicBezTo>
                  <a:pt x="47" y="18"/>
                  <a:pt x="47" y="18"/>
                  <a:pt x="47" y="18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2"/>
                  <a:pt x="50" y="23"/>
                  <a:pt x="49" y="24"/>
                </a:cubicBezTo>
                <a:cubicBezTo>
                  <a:pt x="47" y="26"/>
                  <a:pt x="47" y="26"/>
                  <a:pt x="47" y="26"/>
                </a:cubicBezTo>
                <a:cubicBezTo>
                  <a:pt x="49" y="30"/>
                  <a:pt x="50" y="34"/>
                  <a:pt x="50" y="39"/>
                </a:cubicBezTo>
                <a:cubicBezTo>
                  <a:pt x="50" y="52"/>
                  <a:pt x="39" y="64"/>
                  <a:pt x="25" y="64"/>
                </a:cubicBezTo>
                <a:cubicBezTo>
                  <a:pt x="11" y="64"/>
                  <a:pt x="0" y="52"/>
                  <a:pt x="0" y="39"/>
                </a:cubicBezTo>
                <a:cubicBezTo>
                  <a:pt x="0" y="25"/>
                  <a:pt x="11" y="13"/>
                  <a:pt x="25" y="13"/>
                </a:cubicBezTo>
                <a:cubicBezTo>
                  <a:pt x="29" y="13"/>
                  <a:pt x="34" y="15"/>
                  <a:pt x="37" y="17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3"/>
                  <a:pt x="42" y="13"/>
                  <a:pt x="43" y="14"/>
                </a:cubicBezTo>
                <a:cubicBezTo>
                  <a:pt x="45" y="17"/>
                  <a:pt x="45" y="17"/>
                  <a:pt x="45" y="17"/>
                </a:cubicBezTo>
                <a:cubicBezTo>
                  <a:pt x="54" y="8"/>
                  <a:pt x="54" y="8"/>
                  <a:pt x="54" y="8"/>
                </a:cubicBezTo>
                <a:lnTo>
                  <a:pt x="55" y="10"/>
                </a:lnTo>
                <a:close/>
                <a:moveTo>
                  <a:pt x="17" y="20"/>
                </a:moveTo>
                <a:cubicBezTo>
                  <a:pt x="12" y="22"/>
                  <a:pt x="8" y="26"/>
                  <a:pt x="6" y="31"/>
                </a:cubicBezTo>
                <a:cubicBezTo>
                  <a:pt x="5" y="32"/>
                  <a:pt x="6" y="33"/>
                  <a:pt x="7" y="34"/>
                </a:cubicBezTo>
                <a:cubicBezTo>
                  <a:pt x="7" y="34"/>
                  <a:pt x="8" y="34"/>
                  <a:pt x="8" y="34"/>
                </a:cubicBezTo>
                <a:cubicBezTo>
                  <a:pt x="9" y="34"/>
                  <a:pt x="10" y="33"/>
                  <a:pt x="10" y="33"/>
                </a:cubicBezTo>
                <a:cubicBezTo>
                  <a:pt x="12" y="29"/>
                  <a:pt x="15" y="25"/>
                  <a:pt x="19" y="24"/>
                </a:cubicBezTo>
                <a:cubicBezTo>
                  <a:pt x="20" y="23"/>
                  <a:pt x="21" y="22"/>
                  <a:pt x="20" y="21"/>
                </a:cubicBezTo>
                <a:cubicBezTo>
                  <a:pt x="20" y="20"/>
                  <a:pt x="18" y="19"/>
                  <a:pt x="17" y="20"/>
                </a:cubicBezTo>
                <a:close/>
                <a:moveTo>
                  <a:pt x="53" y="6"/>
                </a:moveTo>
                <a:cubicBezTo>
                  <a:pt x="53" y="6"/>
                  <a:pt x="53" y="6"/>
                  <a:pt x="52" y="6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2"/>
                  <a:pt x="49" y="2"/>
                  <a:pt x="49" y="1"/>
                </a:cubicBezTo>
                <a:cubicBezTo>
                  <a:pt x="50" y="1"/>
                  <a:pt x="50" y="1"/>
                  <a:pt x="51" y="1"/>
                </a:cubicBezTo>
                <a:cubicBezTo>
                  <a:pt x="54" y="4"/>
                  <a:pt x="54" y="4"/>
                  <a:pt x="54" y="4"/>
                </a:cubicBezTo>
                <a:cubicBezTo>
                  <a:pt x="55" y="5"/>
                  <a:pt x="55" y="6"/>
                  <a:pt x="54" y="6"/>
                </a:cubicBezTo>
                <a:cubicBezTo>
                  <a:pt x="54" y="6"/>
                  <a:pt x="54" y="6"/>
                  <a:pt x="53" y="6"/>
                </a:cubicBezTo>
                <a:close/>
                <a:moveTo>
                  <a:pt x="57" y="4"/>
                </a:moveTo>
                <a:cubicBezTo>
                  <a:pt x="57" y="5"/>
                  <a:pt x="56" y="5"/>
                  <a:pt x="56" y="5"/>
                </a:cubicBezTo>
                <a:cubicBezTo>
                  <a:pt x="55" y="5"/>
                  <a:pt x="55" y="5"/>
                  <a:pt x="55" y="4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0"/>
                  <a:pt x="55" y="0"/>
                  <a:pt x="56" y="0"/>
                </a:cubicBezTo>
                <a:cubicBezTo>
                  <a:pt x="56" y="0"/>
                  <a:pt x="57" y="0"/>
                  <a:pt x="57" y="1"/>
                </a:cubicBezTo>
                <a:lnTo>
                  <a:pt x="57" y="4"/>
                </a:lnTo>
                <a:close/>
                <a:moveTo>
                  <a:pt x="59" y="6"/>
                </a:moveTo>
                <a:cubicBezTo>
                  <a:pt x="59" y="6"/>
                  <a:pt x="59" y="6"/>
                  <a:pt x="58" y="6"/>
                </a:cubicBezTo>
                <a:cubicBezTo>
                  <a:pt x="58" y="6"/>
                  <a:pt x="58" y="6"/>
                  <a:pt x="57" y="6"/>
                </a:cubicBezTo>
                <a:cubicBezTo>
                  <a:pt x="57" y="6"/>
                  <a:pt x="57" y="5"/>
                  <a:pt x="57" y="4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2" y="1"/>
                  <a:pt x="62" y="1"/>
                </a:cubicBezTo>
                <a:cubicBezTo>
                  <a:pt x="63" y="2"/>
                  <a:pt x="63" y="2"/>
                  <a:pt x="62" y="3"/>
                </a:cubicBezTo>
                <a:lnTo>
                  <a:pt x="59" y="6"/>
                </a:lnTo>
                <a:close/>
                <a:moveTo>
                  <a:pt x="61" y="15"/>
                </a:moveTo>
                <a:cubicBezTo>
                  <a:pt x="61" y="15"/>
                  <a:pt x="61" y="15"/>
                  <a:pt x="61" y="14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1"/>
                  <a:pt x="57" y="10"/>
                  <a:pt x="57" y="9"/>
                </a:cubicBezTo>
                <a:cubicBezTo>
                  <a:pt x="58" y="9"/>
                  <a:pt x="59" y="9"/>
                  <a:pt x="59" y="9"/>
                </a:cubicBezTo>
                <a:cubicBezTo>
                  <a:pt x="62" y="13"/>
                  <a:pt x="62" y="13"/>
                  <a:pt x="62" y="13"/>
                </a:cubicBezTo>
                <a:cubicBezTo>
                  <a:pt x="63" y="13"/>
                  <a:pt x="63" y="14"/>
                  <a:pt x="62" y="14"/>
                </a:cubicBezTo>
                <a:cubicBezTo>
                  <a:pt x="62" y="15"/>
                  <a:pt x="62" y="15"/>
                  <a:pt x="61" y="15"/>
                </a:cubicBezTo>
                <a:close/>
                <a:moveTo>
                  <a:pt x="63" y="9"/>
                </a:moveTo>
                <a:cubicBezTo>
                  <a:pt x="59" y="9"/>
                  <a:pt x="59" y="9"/>
                  <a:pt x="59" y="9"/>
                </a:cubicBezTo>
                <a:cubicBezTo>
                  <a:pt x="59" y="9"/>
                  <a:pt x="58" y="8"/>
                  <a:pt x="58" y="8"/>
                </a:cubicBezTo>
                <a:cubicBezTo>
                  <a:pt x="58" y="7"/>
                  <a:pt x="59" y="7"/>
                  <a:pt x="59" y="7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4" y="7"/>
                  <a:pt x="64" y="8"/>
                </a:cubicBezTo>
                <a:cubicBezTo>
                  <a:pt x="64" y="8"/>
                  <a:pt x="63" y="9"/>
                  <a:pt x="63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6" name="Freeform 30"/>
          <p:cNvSpPr>
            <a:spLocks/>
          </p:cNvSpPr>
          <p:nvPr/>
        </p:nvSpPr>
        <p:spPr bwMode="auto">
          <a:xfrm>
            <a:off x="2968625" y="839788"/>
            <a:ext cx="155575" cy="185737"/>
          </a:xfrm>
          <a:custGeom>
            <a:avLst/>
            <a:gdLst>
              <a:gd name="T0" fmla="*/ 148661 w 45"/>
              <a:gd name="T1" fmla="*/ 3440 h 54"/>
              <a:gd name="T2" fmla="*/ 155575 w 45"/>
              <a:gd name="T3" fmla="*/ 13758 h 54"/>
              <a:gd name="T4" fmla="*/ 155575 w 45"/>
              <a:gd name="T5" fmla="*/ 171979 h 54"/>
              <a:gd name="T6" fmla="*/ 148661 w 45"/>
              <a:gd name="T7" fmla="*/ 185737 h 54"/>
              <a:gd name="T8" fmla="*/ 141746 w 45"/>
              <a:gd name="T9" fmla="*/ 185737 h 54"/>
              <a:gd name="T10" fmla="*/ 131374 w 45"/>
              <a:gd name="T11" fmla="*/ 182297 h 54"/>
              <a:gd name="T12" fmla="*/ 79516 w 45"/>
              <a:gd name="T13" fmla="*/ 130704 h 54"/>
              <a:gd name="T14" fmla="*/ 24201 w 45"/>
              <a:gd name="T15" fmla="*/ 182297 h 54"/>
              <a:gd name="T16" fmla="*/ 13829 w 45"/>
              <a:gd name="T17" fmla="*/ 185737 h 54"/>
              <a:gd name="T18" fmla="*/ 6914 w 45"/>
              <a:gd name="T19" fmla="*/ 185737 h 54"/>
              <a:gd name="T20" fmla="*/ 0 w 45"/>
              <a:gd name="T21" fmla="*/ 171979 h 54"/>
              <a:gd name="T22" fmla="*/ 0 w 45"/>
              <a:gd name="T23" fmla="*/ 13758 h 54"/>
              <a:gd name="T24" fmla="*/ 6914 w 45"/>
              <a:gd name="T25" fmla="*/ 3440 h 54"/>
              <a:gd name="T26" fmla="*/ 13829 w 45"/>
              <a:gd name="T27" fmla="*/ 0 h 54"/>
              <a:gd name="T28" fmla="*/ 141746 w 45"/>
              <a:gd name="T29" fmla="*/ 0 h 54"/>
              <a:gd name="T30" fmla="*/ 148661 w 45"/>
              <a:gd name="T31" fmla="*/ 3440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54">
                <a:moveTo>
                  <a:pt x="43" y="1"/>
                </a:moveTo>
                <a:cubicBezTo>
                  <a:pt x="44" y="1"/>
                  <a:pt x="45" y="3"/>
                  <a:pt x="45" y="4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2"/>
                  <a:pt x="44" y="53"/>
                  <a:pt x="43" y="54"/>
                </a:cubicBezTo>
                <a:cubicBezTo>
                  <a:pt x="42" y="54"/>
                  <a:pt x="42" y="54"/>
                  <a:pt x="41" y="54"/>
                </a:cubicBezTo>
                <a:cubicBezTo>
                  <a:pt x="40" y="54"/>
                  <a:pt x="39" y="54"/>
                  <a:pt x="38" y="53"/>
                </a:cubicBezTo>
                <a:cubicBezTo>
                  <a:pt x="23" y="38"/>
                  <a:pt x="23" y="38"/>
                  <a:pt x="23" y="38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4"/>
                  <a:pt x="5" y="54"/>
                  <a:pt x="4" y="54"/>
                </a:cubicBezTo>
                <a:cubicBezTo>
                  <a:pt x="3" y="54"/>
                  <a:pt x="3" y="54"/>
                  <a:pt x="2" y="54"/>
                </a:cubicBezTo>
                <a:cubicBezTo>
                  <a:pt x="1" y="53"/>
                  <a:pt x="0" y="52"/>
                  <a:pt x="0" y="50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1"/>
                  <a:pt x="2" y="1"/>
                </a:cubicBezTo>
                <a:cubicBezTo>
                  <a:pt x="3" y="0"/>
                  <a:pt x="3" y="0"/>
                  <a:pt x="4" y="0"/>
                </a:cubicBezTo>
                <a:cubicBezTo>
                  <a:pt x="5" y="0"/>
                  <a:pt x="40" y="0"/>
                  <a:pt x="41" y="0"/>
                </a:cubicBezTo>
                <a:cubicBezTo>
                  <a:pt x="42" y="0"/>
                  <a:pt x="42" y="0"/>
                  <a:pt x="4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7" name="Freeform 31"/>
          <p:cNvSpPr>
            <a:spLocks noEditPoints="1"/>
          </p:cNvSpPr>
          <p:nvPr/>
        </p:nvSpPr>
        <p:spPr bwMode="auto">
          <a:xfrm>
            <a:off x="3463925" y="825500"/>
            <a:ext cx="219075" cy="188913"/>
          </a:xfrm>
          <a:custGeom>
            <a:avLst/>
            <a:gdLst>
              <a:gd name="T0" fmla="*/ 219075 w 64"/>
              <a:gd name="T1" fmla="*/ 96174 h 55"/>
              <a:gd name="T2" fmla="*/ 0 w 64"/>
              <a:gd name="T3" fmla="*/ 96174 h 55"/>
              <a:gd name="T4" fmla="*/ 0 w 64"/>
              <a:gd name="T5" fmla="*/ 51522 h 55"/>
              <a:gd name="T6" fmla="*/ 17115 w 64"/>
              <a:gd name="T7" fmla="*/ 30913 h 55"/>
              <a:gd name="T8" fmla="*/ 61615 w 64"/>
              <a:gd name="T9" fmla="*/ 30913 h 55"/>
              <a:gd name="T10" fmla="*/ 61615 w 64"/>
              <a:gd name="T11" fmla="*/ 10304 h 55"/>
              <a:gd name="T12" fmla="*/ 71884 w 64"/>
              <a:gd name="T13" fmla="*/ 0 h 55"/>
              <a:gd name="T14" fmla="*/ 143768 w 64"/>
              <a:gd name="T15" fmla="*/ 0 h 55"/>
              <a:gd name="T16" fmla="*/ 154037 w 64"/>
              <a:gd name="T17" fmla="*/ 10304 h 55"/>
              <a:gd name="T18" fmla="*/ 154037 w 64"/>
              <a:gd name="T19" fmla="*/ 30913 h 55"/>
              <a:gd name="T20" fmla="*/ 198537 w 64"/>
              <a:gd name="T21" fmla="*/ 30913 h 55"/>
              <a:gd name="T22" fmla="*/ 219075 w 64"/>
              <a:gd name="T23" fmla="*/ 51522 h 55"/>
              <a:gd name="T24" fmla="*/ 219075 w 64"/>
              <a:gd name="T25" fmla="*/ 96174 h 55"/>
              <a:gd name="T26" fmla="*/ 219075 w 64"/>
              <a:gd name="T27" fmla="*/ 168304 h 55"/>
              <a:gd name="T28" fmla="*/ 198537 w 64"/>
              <a:gd name="T29" fmla="*/ 188913 h 55"/>
              <a:gd name="T30" fmla="*/ 17115 w 64"/>
              <a:gd name="T31" fmla="*/ 188913 h 55"/>
              <a:gd name="T32" fmla="*/ 0 w 64"/>
              <a:gd name="T33" fmla="*/ 168304 h 55"/>
              <a:gd name="T34" fmla="*/ 0 w 64"/>
              <a:gd name="T35" fmla="*/ 109913 h 55"/>
              <a:gd name="T36" fmla="*/ 82153 w 64"/>
              <a:gd name="T37" fmla="*/ 109913 h 55"/>
              <a:gd name="T38" fmla="*/ 82153 w 64"/>
              <a:gd name="T39" fmla="*/ 127087 h 55"/>
              <a:gd name="T40" fmla="*/ 88999 w 64"/>
              <a:gd name="T41" fmla="*/ 137391 h 55"/>
              <a:gd name="T42" fmla="*/ 126653 w 64"/>
              <a:gd name="T43" fmla="*/ 137391 h 55"/>
              <a:gd name="T44" fmla="*/ 136922 w 64"/>
              <a:gd name="T45" fmla="*/ 127087 h 55"/>
              <a:gd name="T46" fmla="*/ 136922 w 64"/>
              <a:gd name="T47" fmla="*/ 109913 h 55"/>
              <a:gd name="T48" fmla="*/ 219075 w 64"/>
              <a:gd name="T49" fmla="*/ 109913 h 55"/>
              <a:gd name="T50" fmla="*/ 219075 w 64"/>
              <a:gd name="T51" fmla="*/ 168304 h 55"/>
              <a:gd name="T52" fmla="*/ 140345 w 64"/>
              <a:gd name="T53" fmla="*/ 30913 h 55"/>
              <a:gd name="T54" fmla="*/ 140345 w 64"/>
              <a:gd name="T55" fmla="*/ 13739 h 55"/>
              <a:gd name="T56" fmla="*/ 78730 w 64"/>
              <a:gd name="T57" fmla="*/ 13739 h 55"/>
              <a:gd name="T58" fmla="*/ 78730 w 64"/>
              <a:gd name="T59" fmla="*/ 30913 h 55"/>
              <a:gd name="T60" fmla="*/ 140345 w 64"/>
              <a:gd name="T61" fmla="*/ 30913 h 55"/>
              <a:gd name="T62" fmla="*/ 123230 w 64"/>
              <a:gd name="T63" fmla="*/ 123652 h 55"/>
              <a:gd name="T64" fmla="*/ 92422 w 64"/>
              <a:gd name="T65" fmla="*/ 123652 h 55"/>
              <a:gd name="T66" fmla="*/ 92422 w 64"/>
              <a:gd name="T67" fmla="*/ 109913 h 55"/>
              <a:gd name="T68" fmla="*/ 123230 w 64"/>
              <a:gd name="T69" fmla="*/ 109913 h 55"/>
              <a:gd name="T70" fmla="*/ 123230 w 64"/>
              <a:gd name="T71" fmla="*/ 123652 h 5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5">
                <a:moveTo>
                  <a:pt x="64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1"/>
                  <a:pt x="2" y="9"/>
                  <a:pt x="5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5" y="1"/>
                  <a:pt x="45" y="3"/>
                </a:cubicBezTo>
                <a:cubicBezTo>
                  <a:pt x="45" y="9"/>
                  <a:pt x="45" y="9"/>
                  <a:pt x="45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4" y="11"/>
                  <a:pt x="64" y="15"/>
                </a:cubicBezTo>
                <a:lnTo>
                  <a:pt x="64" y="28"/>
                </a:lnTo>
                <a:close/>
                <a:moveTo>
                  <a:pt x="64" y="49"/>
                </a:moveTo>
                <a:cubicBezTo>
                  <a:pt x="64" y="52"/>
                  <a:pt x="61" y="55"/>
                  <a:pt x="58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32"/>
                  <a:pt x="0" y="32"/>
                  <a:pt x="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9"/>
                  <a:pt x="25" y="40"/>
                  <a:pt x="26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9" y="40"/>
                  <a:pt x="40" y="39"/>
                  <a:pt x="40" y="37"/>
                </a:cubicBezTo>
                <a:cubicBezTo>
                  <a:pt x="40" y="32"/>
                  <a:pt x="40" y="32"/>
                  <a:pt x="40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49"/>
                </a:lnTo>
                <a:close/>
                <a:moveTo>
                  <a:pt x="41" y="9"/>
                </a:moveTo>
                <a:cubicBezTo>
                  <a:pt x="41" y="4"/>
                  <a:pt x="41" y="4"/>
                  <a:pt x="41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9"/>
                  <a:pt x="23" y="9"/>
                  <a:pt x="23" y="9"/>
                </a:cubicBezTo>
                <a:lnTo>
                  <a:pt x="41" y="9"/>
                </a:lnTo>
                <a:close/>
                <a:moveTo>
                  <a:pt x="36" y="36"/>
                </a:moveTo>
                <a:cubicBezTo>
                  <a:pt x="27" y="36"/>
                  <a:pt x="27" y="36"/>
                  <a:pt x="27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36" y="32"/>
                  <a:pt x="36" y="32"/>
                  <a:pt x="36" y="32"/>
                </a:cubicBezTo>
                <a:lnTo>
                  <a:pt x="3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8" name="Freeform 32"/>
          <p:cNvSpPr>
            <a:spLocks noEditPoints="1"/>
          </p:cNvSpPr>
          <p:nvPr/>
        </p:nvSpPr>
        <p:spPr bwMode="auto">
          <a:xfrm>
            <a:off x="3962400" y="831850"/>
            <a:ext cx="195263" cy="193675"/>
          </a:xfrm>
          <a:custGeom>
            <a:avLst/>
            <a:gdLst>
              <a:gd name="T0" fmla="*/ 188412 w 57"/>
              <a:gd name="T1" fmla="*/ 117588 h 56"/>
              <a:gd name="T2" fmla="*/ 161006 w 57"/>
              <a:gd name="T3" fmla="*/ 117588 h 56"/>
              <a:gd name="T4" fmla="*/ 150729 w 57"/>
              <a:gd name="T5" fmla="*/ 155632 h 56"/>
              <a:gd name="T6" fmla="*/ 178135 w 57"/>
              <a:gd name="T7" fmla="*/ 179841 h 56"/>
              <a:gd name="T8" fmla="*/ 178135 w 57"/>
              <a:gd name="T9" fmla="*/ 190217 h 56"/>
              <a:gd name="T10" fmla="*/ 171283 w 57"/>
              <a:gd name="T11" fmla="*/ 193675 h 56"/>
              <a:gd name="T12" fmla="*/ 167858 w 57"/>
              <a:gd name="T13" fmla="*/ 190217 h 56"/>
              <a:gd name="T14" fmla="*/ 140452 w 57"/>
              <a:gd name="T15" fmla="*/ 166007 h 56"/>
              <a:gd name="T16" fmla="*/ 106196 w 57"/>
              <a:gd name="T17" fmla="*/ 183300 h 56"/>
              <a:gd name="T18" fmla="*/ 106196 w 57"/>
              <a:gd name="T19" fmla="*/ 72628 h 56"/>
              <a:gd name="T20" fmla="*/ 89067 w 57"/>
              <a:gd name="T21" fmla="*/ 72628 h 56"/>
              <a:gd name="T22" fmla="*/ 89067 w 57"/>
              <a:gd name="T23" fmla="*/ 183300 h 56"/>
              <a:gd name="T24" fmla="*/ 51385 w 57"/>
              <a:gd name="T25" fmla="*/ 166007 h 56"/>
              <a:gd name="T26" fmla="*/ 27405 w 57"/>
              <a:gd name="T27" fmla="*/ 190217 h 56"/>
              <a:gd name="T28" fmla="*/ 23980 w 57"/>
              <a:gd name="T29" fmla="*/ 193675 h 56"/>
              <a:gd name="T30" fmla="*/ 17128 w 57"/>
              <a:gd name="T31" fmla="*/ 190217 h 56"/>
              <a:gd name="T32" fmla="*/ 17128 w 57"/>
              <a:gd name="T33" fmla="*/ 179841 h 56"/>
              <a:gd name="T34" fmla="*/ 41108 w 57"/>
              <a:gd name="T35" fmla="*/ 152173 h 56"/>
              <a:gd name="T36" fmla="*/ 34257 w 57"/>
              <a:gd name="T37" fmla="*/ 117588 h 56"/>
              <a:gd name="T38" fmla="*/ 6851 w 57"/>
              <a:gd name="T39" fmla="*/ 117588 h 56"/>
              <a:gd name="T40" fmla="*/ 0 w 57"/>
              <a:gd name="T41" fmla="*/ 110671 h 56"/>
              <a:gd name="T42" fmla="*/ 6851 w 57"/>
              <a:gd name="T43" fmla="*/ 103754 h 56"/>
              <a:gd name="T44" fmla="*/ 34257 w 57"/>
              <a:gd name="T45" fmla="*/ 103754 h 56"/>
              <a:gd name="T46" fmla="*/ 34257 w 57"/>
              <a:gd name="T47" fmla="*/ 65711 h 56"/>
              <a:gd name="T48" fmla="*/ 13703 w 57"/>
              <a:gd name="T49" fmla="*/ 44960 h 56"/>
              <a:gd name="T50" fmla="*/ 13703 w 57"/>
              <a:gd name="T51" fmla="*/ 34585 h 56"/>
              <a:gd name="T52" fmla="*/ 23980 w 57"/>
              <a:gd name="T53" fmla="*/ 34585 h 56"/>
              <a:gd name="T54" fmla="*/ 44534 w 57"/>
              <a:gd name="T55" fmla="*/ 55336 h 56"/>
              <a:gd name="T56" fmla="*/ 150729 w 57"/>
              <a:gd name="T57" fmla="*/ 55336 h 56"/>
              <a:gd name="T58" fmla="*/ 171283 w 57"/>
              <a:gd name="T59" fmla="*/ 34585 h 56"/>
              <a:gd name="T60" fmla="*/ 181560 w 57"/>
              <a:gd name="T61" fmla="*/ 34585 h 56"/>
              <a:gd name="T62" fmla="*/ 181560 w 57"/>
              <a:gd name="T63" fmla="*/ 44960 h 56"/>
              <a:gd name="T64" fmla="*/ 161006 w 57"/>
              <a:gd name="T65" fmla="*/ 65711 h 56"/>
              <a:gd name="T66" fmla="*/ 161006 w 57"/>
              <a:gd name="T67" fmla="*/ 103754 h 56"/>
              <a:gd name="T68" fmla="*/ 188412 w 57"/>
              <a:gd name="T69" fmla="*/ 103754 h 56"/>
              <a:gd name="T70" fmla="*/ 195263 w 57"/>
              <a:gd name="T71" fmla="*/ 110671 h 56"/>
              <a:gd name="T72" fmla="*/ 188412 w 57"/>
              <a:gd name="T73" fmla="*/ 117588 h 56"/>
              <a:gd name="T74" fmla="*/ 58236 w 57"/>
              <a:gd name="T75" fmla="*/ 38043 h 56"/>
              <a:gd name="T76" fmla="*/ 95919 w 57"/>
              <a:gd name="T77" fmla="*/ 0 h 56"/>
              <a:gd name="T78" fmla="*/ 137027 w 57"/>
              <a:gd name="T79" fmla="*/ 38043 h 56"/>
              <a:gd name="T80" fmla="*/ 58236 w 57"/>
              <a:gd name="T81" fmla="*/ 38043 h 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7" h="56">
                <a:moveTo>
                  <a:pt x="55" y="34"/>
                </a:moveTo>
                <a:cubicBezTo>
                  <a:pt x="47" y="34"/>
                  <a:pt x="47" y="34"/>
                  <a:pt x="47" y="34"/>
                </a:cubicBezTo>
                <a:cubicBezTo>
                  <a:pt x="47" y="39"/>
                  <a:pt x="46" y="42"/>
                  <a:pt x="44" y="45"/>
                </a:cubicBezTo>
                <a:cubicBezTo>
                  <a:pt x="52" y="52"/>
                  <a:pt x="52" y="52"/>
                  <a:pt x="52" y="52"/>
                </a:cubicBezTo>
                <a:cubicBezTo>
                  <a:pt x="53" y="53"/>
                  <a:pt x="53" y="54"/>
                  <a:pt x="52" y="55"/>
                </a:cubicBezTo>
                <a:cubicBezTo>
                  <a:pt x="51" y="56"/>
                  <a:pt x="51" y="56"/>
                  <a:pt x="50" y="56"/>
                </a:cubicBezTo>
                <a:cubicBezTo>
                  <a:pt x="50" y="56"/>
                  <a:pt x="49" y="56"/>
                  <a:pt x="49" y="55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8"/>
                  <a:pt x="37" y="53"/>
                  <a:pt x="31" y="53"/>
                </a:cubicBezTo>
                <a:cubicBezTo>
                  <a:pt x="31" y="21"/>
                  <a:pt x="31" y="21"/>
                  <a:pt x="31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53"/>
                  <a:pt x="26" y="53"/>
                  <a:pt x="26" y="53"/>
                </a:cubicBezTo>
                <a:cubicBezTo>
                  <a:pt x="20" y="53"/>
                  <a:pt x="15" y="48"/>
                  <a:pt x="15" y="48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6"/>
                  <a:pt x="7" y="56"/>
                  <a:pt x="7" y="56"/>
                </a:cubicBezTo>
                <a:cubicBezTo>
                  <a:pt x="6" y="56"/>
                  <a:pt x="6" y="56"/>
                  <a:pt x="5" y="55"/>
                </a:cubicBezTo>
                <a:cubicBezTo>
                  <a:pt x="4" y="55"/>
                  <a:pt x="4" y="53"/>
                  <a:pt x="5" y="52"/>
                </a:cubicBezTo>
                <a:cubicBezTo>
                  <a:pt x="12" y="44"/>
                  <a:pt x="12" y="44"/>
                  <a:pt x="12" y="44"/>
                </a:cubicBezTo>
                <a:cubicBezTo>
                  <a:pt x="11" y="42"/>
                  <a:pt x="10" y="38"/>
                  <a:pt x="1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31"/>
                  <a:pt x="1" y="30"/>
                  <a:pt x="2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5"/>
                  <a:pt x="10" y="22"/>
                  <a:pt x="10" y="19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2"/>
                  <a:pt x="3" y="11"/>
                  <a:pt x="4" y="10"/>
                </a:cubicBezTo>
                <a:cubicBezTo>
                  <a:pt x="5" y="9"/>
                  <a:pt x="6" y="9"/>
                  <a:pt x="7" y="10"/>
                </a:cubicBezTo>
                <a:cubicBezTo>
                  <a:pt x="13" y="16"/>
                  <a:pt x="13" y="16"/>
                  <a:pt x="13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50" y="10"/>
                  <a:pt x="50" y="10"/>
                  <a:pt x="50" y="10"/>
                </a:cubicBezTo>
                <a:cubicBezTo>
                  <a:pt x="51" y="9"/>
                  <a:pt x="52" y="9"/>
                  <a:pt x="53" y="10"/>
                </a:cubicBezTo>
                <a:cubicBezTo>
                  <a:pt x="54" y="11"/>
                  <a:pt x="54" y="12"/>
                  <a:pt x="53" y="13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22"/>
                  <a:pt x="47" y="25"/>
                  <a:pt x="47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0"/>
                  <a:pt x="57" y="31"/>
                  <a:pt x="57" y="32"/>
                </a:cubicBezTo>
                <a:cubicBezTo>
                  <a:pt x="57" y="33"/>
                  <a:pt x="56" y="34"/>
                  <a:pt x="55" y="34"/>
                </a:cubicBezTo>
                <a:close/>
                <a:moveTo>
                  <a:pt x="17" y="11"/>
                </a:moveTo>
                <a:cubicBezTo>
                  <a:pt x="17" y="5"/>
                  <a:pt x="22" y="0"/>
                  <a:pt x="28" y="0"/>
                </a:cubicBezTo>
                <a:cubicBezTo>
                  <a:pt x="35" y="0"/>
                  <a:pt x="40" y="5"/>
                  <a:pt x="40" y="11"/>
                </a:cubicBezTo>
                <a:lnTo>
                  <a:pt x="1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9" name="Freeform 33"/>
          <p:cNvSpPr>
            <a:spLocks noEditPoints="1"/>
          </p:cNvSpPr>
          <p:nvPr/>
        </p:nvSpPr>
        <p:spPr bwMode="auto">
          <a:xfrm>
            <a:off x="4452938" y="825500"/>
            <a:ext cx="173037" cy="220663"/>
          </a:xfrm>
          <a:custGeom>
            <a:avLst/>
            <a:gdLst>
              <a:gd name="T0" fmla="*/ 6921 w 50"/>
              <a:gd name="T1" fmla="*/ 220663 h 64"/>
              <a:gd name="T2" fmla="*/ 6921 w 50"/>
              <a:gd name="T3" fmla="*/ 0 h 64"/>
              <a:gd name="T4" fmla="*/ 173037 w 50"/>
              <a:gd name="T5" fmla="*/ 210319 h 64"/>
              <a:gd name="T6" fmla="*/ 13843 w 50"/>
              <a:gd name="T7" fmla="*/ 13791 h 64"/>
              <a:gd name="T8" fmla="*/ 62293 w 50"/>
              <a:gd name="T9" fmla="*/ 175841 h 64"/>
              <a:gd name="T10" fmla="*/ 110744 w 50"/>
              <a:gd name="T11" fmla="*/ 175841 h 64"/>
              <a:gd name="T12" fmla="*/ 44990 w 50"/>
              <a:gd name="T13" fmla="*/ 41374 h 64"/>
              <a:gd name="T14" fmla="*/ 31147 w 50"/>
              <a:gd name="T15" fmla="*/ 41374 h 64"/>
              <a:gd name="T16" fmla="*/ 41529 w 50"/>
              <a:gd name="T17" fmla="*/ 31031 h 64"/>
              <a:gd name="T18" fmla="*/ 44990 w 50"/>
              <a:gd name="T19" fmla="*/ 72405 h 64"/>
              <a:gd name="T20" fmla="*/ 31147 w 50"/>
              <a:gd name="T21" fmla="*/ 72405 h 64"/>
              <a:gd name="T22" fmla="*/ 41529 w 50"/>
              <a:gd name="T23" fmla="*/ 62061 h 64"/>
              <a:gd name="T24" fmla="*/ 44990 w 50"/>
              <a:gd name="T25" fmla="*/ 106884 h 64"/>
              <a:gd name="T26" fmla="*/ 31147 w 50"/>
              <a:gd name="T27" fmla="*/ 106884 h 64"/>
              <a:gd name="T28" fmla="*/ 41529 w 50"/>
              <a:gd name="T29" fmla="*/ 93092 h 64"/>
              <a:gd name="T30" fmla="*/ 44990 w 50"/>
              <a:gd name="T31" fmla="*/ 137914 h 64"/>
              <a:gd name="T32" fmla="*/ 31147 w 50"/>
              <a:gd name="T33" fmla="*/ 137914 h 64"/>
              <a:gd name="T34" fmla="*/ 41529 w 50"/>
              <a:gd name="T35" fmla="*/ 124123 h 64"/>
              <a:gd name="T36" fmla="*/ 44990 w 50"/>
              <a:gd name="T37" fmla="*/ 168945 h 64"/>
              <a:gd name="T38" fmla="*/ 31147 w 50"/>
              <a:gd name="T39" fmla="*/ 168945 h 64"/>
              <a:gd name="T40" fmla="*/ 41529 w 50"/>
              <a:gd name="T41" fmla="*/ 155154 h 64"/>
              <a:gd name="T42" fmla="*/ 79597 w 50"/>
              <a:gd name="T43" fmla="*/ 41374 h 64"/>
              <a:gd name="T44" fmla="*/ 62293 w 50"/>
              <a:gd name="T45" fmla="*/ 41374 h 64"/>
              <a:gd name="T46" fmla="*/ 72676 w 50"/>
              <a:gd name="T47" fmla="*/ 31031 h 64"/>
              <a:gd name="T48" fmla="*/ 79597 w 50"/>
              <a:gd name="T49" fmla="*/ 72405 h 64"/>
              <a:gd name="T50" fmla="*/ 62293 w 50"/>
              <a:gd name="T51" fmla="*/ 72405 h 64"/>
              <a:gd name="T52" fmla="*/ 72676 w 50"/>
              <a:gd name="T53" fmla="*/ 62061 h 64"/>
              <a:gd name="T54" fmla="*/ 79597 w 50"/>
              <a:gd name="T55" fmla="*/ 106884 h 64"/>
              <a:gd name="T56" fmla="*/ 62293 w 50"/>
              <a:gd name="T57" fmla="*/ 106884 h 64"/>
              <a:gd name="T58" fmla="*/ 72676 w 50"/>
              <a:gd name="T59" fmla="*/ 93092 h 64"/>
              <a:gd name="T60" fmla="*/ 79597 w 50"/>
              <a:gd name="T61" fmla="*/ 137914 h 64"/>
              <a:gd name="T62" fmla="*/ 62293 w 50"/>
              <a:gd name="T63" fmla="*/ 137914 h 64"/>
              <a:gd name="T64" fmla="*/ 72676 w 50"/>
              <a:gd name="T65" fmla="*/ 124123 h 64"/>
              <a:gd name="T66" fmla="*/ 110744 w 50"/>
              <a:gd name="T67" fmla="*/ 41374 h 64"/>
              <a:gd name="T68" fmla="*/ 93440 w 50"/>
              <a:gd name="T69" fmla="*/ 41374 h 64"/>
              <a:gd name="T70" fmla="*/ 107283 w 50"/>
              <a:gd name="T71" fmla="*/ 31031 h 64"/>
              <a:gd name="T72" fmla="*/ 110744 w 50"/>
              <a:gd name="T73" fmla="*/ 72405 h 64"/>
              <a:gd name="T74" fmla="*/ 93440 w 50"/>
              <a:gd name="T75" fmla="*/ 72405 h 64"/>
              <a:gd name="T76" fmla="*/ 107283 w 50"/>
              <a:gd name="T77" fmla="*/ 62061 h 64"/>
              <a:gd name="T78" fmla="*/ 110744 w 50"/>
              <a:gd name="T79" fmla="*/ 106884 h 64"/>
              <a:gd name="T80" fmla="*/ 93440 w 50"/>
              <a:gd name="T81" fmla="*/ 106884 h 64"/>
              <a:gd name="T82" fmla="*/ 107283 w 50"/>
              <a:gd name="T83" fmla="*/ 93092 h 64"/>
              <a:gd name="T84" fmla="*/ 110744 w 50"/>
              <a:gd name="T85" fmla="*/ 137914 h 64"/>
              <a:gd name="T86" fmla="*/ 93440 w 50"/>
              <a:gd name="T87" fmla="*/ 137914 h 64"/>
              <a:gd name="T88" fmla="*/ 107283 w 50"/>
              <a:gd name="T89" fmla="*/ 124123 h 64"/>
              <a:gd name="T90" fmla="*/ 141890 w 50"/>
              <a:gd name="T91" fmla="*/ 41374 h 64"/>
              <a:gd name="T92" fmla="*/ 124587 w 50"/>
              <a:gd name="T93" fmla="*/ 41374 h 64"/>
              <a:gd name="T94" fmla="*/ 138430 w 50"/>
              <a:gd name="T95" fmla="*/ 31031 h 64"/>
              <a:gd name="T96" fmla="*/ 141890 w 50"/>
              <a:gd name="T97" fmla="*/ 72405 h 64"/>
              <a:gd name="T98" fmla="*/ 124587 w 50"/>
              <a:gd name="T99" fmla="*/ 72405 h 64"/>
              <a:gd name="T100" fmla="*/ 138430 w 50"/>
              <a:gd name="T101" fmla="*/ 62061 h 64"/>
              <a:gd name="T102" fmla="*/ 141890 w 50"/>
              <a:gd name="T103" fmla="*/ 106884 h 64"/>
              <a:gd name="T104" fmla="*/ 124587 w 50"/>
              <a:gd name="T105" fmla="*/ 106884 h 64"/>
              <a:gd name="T106" fmla="*/ 138430 w 50"/>
              <a:gd name="T107" fmla="*/ 93092 h 64"/>
              <a:gd name="T108" fmla="*/ 141890 w 50"/>
              <a:gd name="T109" fmla="*/ 137914 h 64"/>
              <a:gd name="T110" fmla="*/ 124587 w 50"/>
              <a:gd name="T111" fmla="*/ 137914 h 64"/>
              <a:gd name="T112" fmla="*/ 138430 w 50"/>
              <a:gd name="T113" fmla="*/ 124123 h 64"/>
              <a:gd name="T114" fmla="*/ 141890 w 50"/>
              <a:gd name="T115" fmla="*/ 168945 h 64"/>
              <a:gd name="T116" fmla="*/ 124587 w 50"/>
              <a:gd name="T117" fmla="*/ 168945 h 64"/>
              <a:gd name="T118" fmla="*/ 138430 w 50"/>
              <a:gd name="T119" fmla="*/ 155154 h 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0" h="64">
                <a:moveTo>
                  <a:pt x="50" y="61"/>
                </a:moveTo>
                <a:cubicBezTo>
                  <a:pt x="50" y="63"/>
                  <a:pt x="49" y="64"/>
                  <a:pt x="48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61"/>
                </a:lnTo>
                <a:close/>
                <a:moveTo>
                  <a:pt x="45" y="59"/>
                </a:moveTo>
                <a:cubicBezTo>
                  <a:pt x="45" y="4"/>
                  <a:pt x="45" y="4"/>
                  <a:pt x="4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1"/>
                  <a:pt x="19" y="50"/>
                  <a:pt x="19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2" y="51"/>
                  <a:pt x="32" y="51"/>
                </a:cubicBezTo>
                <a:cubicBezTo>
                  <a:pt x="32" y="59"/>
                  <a:pt x="32" y="59"/>
                  <a:pt x="32" y="59"/>
                </a:cubicBezTo>
                <a:lnTo>
                  <a:pt x="45" y="59"/>
                </a:lnTo>
                <a:close/>
                <a:moveTo>
                  <a:pt x="13" y="12"/>
                </a:moveTo>
                <a:cubicBezTo>
                  <a:pt x="13" y="13"/>
                  <a:pt x="13" y="13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10"/>
                </a:cubicBezTo>
                <a:lnTo>
                  <a:pt x="13" y="12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13" y="49"/>
                </a:moveTo>
                <a:cubicBezTo>
                  <a:pt x="13" y="49"/>
                  <a:pt x="13" y="50"/>
                  <a:pt x="12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9" y="50"/>
                  <a:pt x="9" y="49"/>
                  <a:pt x="9" y="49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6"/>
                  <a:pt x="9" y="45"/>
                  <a:pt x="10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3" y="45"/>
                  <a:pt x="13" y="46"/>
                  <a:pt x="13" y="47"/>
                </a:cubicBezTo>
                <a:lnTo>
                  <a:pt x="13" y="49"/>
                </a:lnTo>
                <a:close/>
                <a:moveTo>
                  <a:pt x="23" y="12"/>
                </a:moveTo>
                <a:cubicBezTo>
                  <a:pt x="23" y="13"/>
                  <a:pt x="22" y="13"/>
                  <a:pt x="21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8" y="13"/>
                  <a:pt x="18" y="12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9" y="9"/>
                  <a:pt x="19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3" y="9"/>
                  <a:pt x="23" y="10"/>
                </a:cubicBezTo>
                <a:lnTo>
                  <a:pt x="23" y="12"/>
                </a:lnTo>
                <a:close/>
                <a:moveTo>
                  <a:pt x="23" y="21"/>
                </a:moveTo>
                <a:cubicBezTo>
                  <a:pt x="23" y="22"/>
                  <a:pt x="22" y="23"/>
                  <a:pt x="21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9"/>
                  <a:pt x="23" y="19"/>
                </a:cubicBezTo>
                <a:lnTo>
                  <a:pt x="23" y="21"/>
                </a:lnTo>
                <a:close/>
                <a:moveTo>
                  <a:pt x="23" y="31"/>
                </a:moveTo>
                <a:cubicBezTo>
                  <a:pt x="23" y="31"/>
                  <a:pt x="22" y="32"/>
                  <a:pt x="2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lnTo>
                  <a:pt x="23" y="31"/>
                </a:lnTo>
                <a:close/>
                <a:moveTo>
                  <a:pt x="23" y="40"/>
                </a:moveTo>
                <a:cubicBezTo>
                  <a:pt x="23" y="40"/>
                  <a:pt x="22" y="41"/>
                  <a:pt x="21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3" y="37"/>
                  <a:pt x="23" y="37"/>
                </a:cubicBezTo>
                <a:lnTo>
                  <a:pt x="23" y="40"/>
                </a:lnTo>
                <a:close/>
                <a:moveTo>
                  <a:pt x="32" y="12"/>
                </a:moveTo>
                <a:cubicBezTo>
                  <a:pt x="32" y="13"/>
                  <a:pt x="31" y="13"/>
                  <a:pt x="31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7" y="13"/>
                  <a:pt x="27" y="12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8" y="9"/>
                  <a:pt x="28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2" y="10"/>
                </a:cubicBezTo>
                <a:lnTo>
                  <a:pt x="32" y="12"/>
                </a:lnTo>
                <a:close/>
                <a:moveTo>
                  <a:pt x="32" y="21"/>
                </a:moveTo>
                <a:cubicBezTo>
                  <a:pt x="32" y="22"/>
                  <a:pt x="31" y="23"/>
                  <a:pt x="31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2"/>
                  <a:pt x="27" y="21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8" y="18"/>
                  <a:pt x="28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2" y="19"/>
                  <a:pt x="32" y="19"/>
                </a:cubicBezTo>
                <a:lnTo>
                  <a:pt x="32" y="21"/>
                </a:ln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7" y="31"/>
                  <a:pt x="27" y="31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2" y="28"/>
                  <a:pt x="32" y="28"/>
                </a:cubicBezTo>
                <a:lnTo>
                  <a:pt x="32" y="31"/>
                </a:lnTo>
                <a:close/>
                <a:moveTo>
                  <a:pt x="32" y="40"/>
                </a:moveTo>
                <a:cubicBezTo>
                  <a:pt x="32" y="40"/>
                  <a:pt x="31" y="41"/>
                  <a:pt x="3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8" y="36"/>
                  <a:pt x="2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2" y="37"/>
                  <a:pt x="32" y="37"/>
                </a:cubicBezTo>
                <a:lnTo>
                  <a:pt x="32" y="40"/>
                </a:lnTo>
                <a:close/>
                <a:moveTo>
                  <a:pt x="41" y="12"/>
                </a:moveTo>
                <a:cubicBezTo>
                  <a:pt x="41" y="13"/>
                  <a:pt x="40" y="13"/>
                  <a:pt x="40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6" y="13"/>
                  <a:pt x="36" y="12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7" y="9"/>
                  <a:pt x="37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1" y="9"/>
                  <a:pt x="41" y="10"/>
                </a:cubicBezTo>
                <a:lnTo>
                  <a:pt x="41" y="12"/>
                </a:lnTo>
                <a:close/>
                <a:moveTo>
                  <a:pt x="41" y="21"/>
                </a:moveTo>
                <a:cubicBezTo>
                  <a:pt x="41" y="22"/>
                  <a:pt x="40" y="23"/>
                  <a:pt x="40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2"/>
                  <a:pt x="36" y="21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7" y="18"/>
                  <a:pt x="37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1" y="19"/>
                  <a:pt x="41" y="19"/>
                </a:cubicBezTo>
                <a:lnTo>
                  <a:pt x="41" y="21"/>
                </a:ln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6" y="31"/>
                  <a:pt x="36" y="3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lnTo>
                  <a:pt x="41" y="31"/>
                </a:lnTo>
                <a:close/>
                <a:moveTo>
                  <a:pt x="41" y="40"/>
                </a:moveTo>
                <a:cubicBezTo>
                  <a:pt x="41" y="40"/>
                  <a:pt x="40" y="41"/>
                  <a:pt x="40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6" y="40"/>
                  <a:pt x="36" y="40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7" y="36"/>
                  <a:pt x="37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lnTo>
                  <a:pt x="41" y="40"/>
                </a:lnTo>
                <a:close/>
                <a:moveTo>
                  <a:pt x="41" y="49"/>
                </a:moveTo>
                <a:cubicBezTo>
                  <a:pt x="41" y="49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49"/>
                  <a:pt x="36" y="49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7"/>
                </a:cubicBezTo>
                <a:lnTo>
                  <a:pt x="41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0" name="Freeform 34"/>
          <p:cNvSpPr>
            <a:spLocks noEditPoints="1"/>
          </p:cNvSpPr>
          <p:nvPr/>
        </p:nvSpPr>
        <p:spPr bwMode="auto">
          <a:xfrm>
            <a:off x="4948238" y="839788"/>
            <a:ext cx="188912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6173 h 55"/>
              <a:gd name="T4" fmla="*/ 92739 w 55"/>
              <a:gd name="T5" fmla="*/ 0 h 55"/>
              <a:gd name="T6" fmla="*/ 188912 w 55"/>
              <a:gd name="T7" fmla="*/ 96173 h 55"/>
              <a:gd name="T8" fmla="*/ 92739 w 55"/>
              <a:gd name="T9" fmla="*/ 188912 h 55"/>
              <a:gd name="T10" fmla="*/ 92739 w 55"/>
              <a:gd name="T11" fmla="*/ 17174 h 55"/>
              <a:gd name="T12" fmla="*/ 13739 w 55"/>
              <a:gd name="T13" fmla="*/ 96173 h 55"/>
              <a:gd name="T14" fmla="*/ 92739 w 55"/>
              <a:gd name="T15" fmla="*/ 175173 h 55"/>
              <a:gd name="T16" fmla="*/ 171738 w 55"/>
              <a:gd name="T17" fmla="*/ 96173 h 55"/>
              <a:gd name="T18" fmla="*/ 92739 w 55"/>
              <a:gd name="T19" fmla="*/ 17174 h 55"/>
              <a:gd name="T20" fmla="*/ 92739 w 55"/>
              <a:gd name="T21" fmla="*/ 157999 h 55"/>
              <a:gd name="T22" fmla="*/ 30913 w 55"/>
              <a:gd name="T23" fmla="*/ 96173 h 55"/>
              <a:gd name="T24" fmla="*/ 92739 w 55"/>
              <a:gd name="T25" fmla="*/ 30913 h 55"/>
              <a:gd name="T26" fmla="*/ 154564 w 55"/>
              <a:gd name="T27" fmla="*/ 96173 h 55"/>
              <a:gd name="T28" fmla="*/ 92739 w 55"/>
              <a:gd name="T29" fmla="*/ 157999 h 55"/>
              <a:gd name="T30" fmla="*/ 92739 w 55"/>
              <a:gd name="T31" fmla="*/ 48087 h 55"/>
              <a:gd name="T32" fmla="*/ 44652 w 55"/>
              <a:gd name="T33" fmla="*/ 96173 h 55"/>
              <a:gd name="T34" fmla="*/ 92739 w 55"/>
              <a:gd name="T35" fmla="*/ 140825 h 55"/>
              <a:gd name="T36" fmla="*/ 140825 w 55"/>
              <a:gd name="T37" fmla="*/ 96173 h 55"/>
              <a:gd name="T38" fmla="*/ 92739 w 55"/>
              <a:gd name="T39" fmla="*/ 48087 h 55"/>
              <a:gd name="T40" fmla="*/ 92739 w 55"/>
              <a:gd name="T41" fmla="*/ 127086 h 55"/>
              <a:gd name="T42" fmla="*/ 61826 w 55"/>
              <a:gd name="T43" fmla="*/ 96173 h 55"/>
              <a:gd name="T44" fmla="*/ 92739 w 55"/>
              <a:gd name="T45" fmla="*/ 65261 h 55"/>
              <a:gd name="T46" fmla="*/ 123651 w 55"/>
              <a:gd name="T47" fmla="*/ 96173 h 55"/>
              <a:gd name="T48" fmla="*/ 92739 w 55"/>
              <a:gd name="T49" fmla="*/ 127086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27" y="5"/>
                </a:moveTo>
                <a:cubicBezTo>
                  <a:pt x="15" y="5"/>
                  <a:pt x="4" y="15"/>
                  <a:pt x="4" y="28"/>
                </a:cubicBezTo>
                <a:cubicBezTo>
                  <a:pt x="4" y="40"/>
                  <a:pt x="15" y="51"/>
                  <a:pt x="27" y="51"/>
                </a:cubicBezTo>
                <a:cubicBezTo>
                  <a:pt x="40" y="51"/>
                  <a:pt x="50" y="40"/>
                  <a:pt x="50" y="28"/>
                </a:cubicBezTo>
                <a:cubicBezTo>
                  <a:pt x="50" y="15"/>
                  <a:pt x="40" y="5"/>
                  <a:pt x="27" y="5"/>
                </a:cubicBezTo>
                <a:close/>
                <a:moveTo>
                  <a:pt x="27" y="46"/>
                </a:moveTo>
                <a:cubicBezTo>
                  <a:pt x="17" y="46"/>
                  <a:pt x="9" y="38"/>
                  <a:pt x="9" y="28"/>
                </a:cubicBezTo>
                <a:cubicBezTo>
                  <a:pt x="9" y="18"/>
                  <a:pt x="17" y="9"/>
                  <a:pt x="27" y="9"/>
                </a:cubicBezTo>
                <a:cubicBezTo>
                  <a:pt x="37" y="9"/>
                  <a:pt x="45" y="18"/>
                  <a:pt x="45" y="28"/>
                </a:cubicBezTo>
                <a:cubicBezTo>
                  <a:pt x="45" y="38"/>
                  <a:pt x="37" y="46"/>
                  <a:pt x="27" y="46"/>
                </a:cubicBezTo>
                <a:close/>
                <a:moveTo>
                  <a:pt x="27" y="14"/>
                </a:moveTo>
                <a:cubicBezTo>
                  <a:pt x="20" y="14"/>
                  <a:pt x="13" y="20"/>
                  <a:pt x="13" y="28"/>
                </a:cubicBezTo>
                <a:cubicBezTo>
                  <a:pt x="13" y="35"/>
                  <a:pt x="20" y="41"/>
                  <a:pt x="27" y="41"/>
                </a:cubicBezTo>
                <a:cubicBezTo>
                  <a:pt x="35" y="41"/>
                  <a:pt x="41" y="35"/>
                  <a:pt x="41" y="28"/>
                </a:cubicBezTo>
                <a:cubicBezTo>
                  <a:pt x="41" y="20"/>
                  <a:pt x="35" y="14"/>
                  <a:pt x="27" y="14"/>
                </a:cubicBezTo>
                <a:close/>
                <a:moveTo>
                  <a:pt x="27" y="37"/>
                </a:moveTo>
                <a:cubicBezTo>
                  <a:pt x="22" y="37"/>
                  <a:pt x="18" y="33"/>
                  <a:pt x="18" y="28"/>
                </a:cubicBezTo>
                <a:cubicBezTo>
                  <a:pt x="18" y="23"/>
                  <a:pt x="22" y="19"/>
                  <a:pt x="27" y="19"/>
                </a:cubicBezTo>
                <a:cubicBezTo>
                  <a:pt x="32" y="19"/>
                  <a:pt x="36" y="23"/>
                  <a:pt x="36" y="28"/>
                </a:cubicBezTo>
                <a:cubicBezTo>
                  <a:pt x="36" y="33"/>
                  <a:pt x="32" y="37"/>
                  <a:pt x="27" y="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1" name="Freeform 35"/>
          <p:cNvSpPr>
            <a:spLocks noEditPoints="1"/>
          </p:cNvSpPr>
          <p:nvPr/>
        </p:nvSpPr>
        <p:spPr bwMode="auto">
          <a:xfrm>
            <a:off x="5443538" y="825500"/>
            <a:ext cx="250825" cy="220663"/>
          </a:xfrm>
          <a:custGeom>
            <a:avLst/>
            <a:gdLst>
              <a:gd name="T0" fmla="*/ 250825 w 73"/>
              <a:gd name="T1" fmla="*/ 137914 h 64"/>
              <a:gd name="T2" fmla="*/ 250825 w 73"/>
              <a:gd name="T3" fmla="*/ 182737 h 64"/>
              <a:gd name="T4" fmla="*/ 247389 w 73"/>
              <a:gd name="T5" fmla="*/ 189632 h 64"/>
              <a:gd name="T6" fmla="*/ 233645 w 73"/>
              <a:gd name="T7" fmla="*/ 189632 h 64"/>
              <a:gd name="T8" fmla="*/ 233645 w 73"/>
              <a:gd name="T9" fmla="*/ 196528 h 64"/>
              <a:gd name="T10" fmla="*/ 209593 w 73"/>
              <a:gd name="T11" fmla="*/ 220663 h 64"/>
              <a:gd name="T12" fmla="*/ 188978 w 73"/>
              <a:gd name="T13" fmla="*/ 196528 h 64"/>
              <a:gd name="T14" fmla="*/ 188978 w 73"/>
              <a:gd name="T15" fmla="*/ 189632 h 64"/>
              <a:gd name="T16" fmla="*/ 61847 w 73"/>
              <a:gd name="T17" fmla="*/ 189632 h 64"/>
              <a:gd name="T18" fmla="*/ 61847 w 73"/>
              <a:gd name="T19" fmla="*/ 196528 h 64"/>
              <a:gd name="T20" fmla="*/ 37796 w 73"/>
              <a:gd name="T21" fmla="*/ 220663 h 64"/>
              <a:gd name="T22" fmla="*/ 13744 w 73"/>
              <a:gd name="T23" fmla="*/ 196528 h 64"/>
              <a:gd name="T24" fmla="*/ 13744 w 73"/>
              <a:gd name="T25" fmla="*/ 189632 h 64"/>
              <a:gd name="T26" fmla="*/ 3436 w 73"/>
              <a:gd name="T27" fmla="*/ 189632 h 64"/>
              <a:gd name="T28" fmla="*/ 0 w 73"/>
              <a:gd name="T29" fmla="*/ 182737 h 64"/>
              <a:gd name="T30" fmla="*/ 0 w 73"/>
              <a:gd name="T31" fmla="*/ 137914 h 64"/>
              <a:gd name="T32" fmla="*/ 27488 w 73"/>
              <a:gd name="T33" fmla="*/ 110332 h 64"/>
              <a:gd name="T34" fmla="*/ 30924 w 73"/>
              <a:gd name="T35" fmla="*/ 110332 h 64"/>
              <a:gd name="T36" fmla="*/ 44667 w 73"/>
              <a:gd name="T37" fmla="*/ 58614 h 64"/>
              <a:gd name="T38" fmla="*/ 79027 w 73"/>
              <a:gd name="T39" fmla="*/ 31031 h 64"/>
              <a:gd name="T40" fmla="*/ 92771 w 73"/>
              <a:gd name="T41" fmla="*/ 31031 h 64"/>
              <a:gd name="T42" fmla="*/ 92771 w 73"/>
              <a:gd name="T43" fmla="*/ 3448 h 64"/>
              <a:gd name="T44" fmla="*/ 96207 w 73"/>
              <a:gd name="T45" fmla="*/ 0 h 64"/>
              <a:gd name="T46" fmla="*/ 151182 w 73"/>
              <a:gd name="T47" fmla="*/ 0 h 64"/>
              <a:gd name="T48" fmla="*/ 154618 w 73"/>
              <a:gd name="T49" fmla="*/ 3448 h 64"/>
              <a:gd name="T50" fmla="*/ 154618 w 73"/>
              <a:gd name="T51" fmla="*/ 31031 h 64"/>
              <a:gd name="T52" fmla="*/ 171798 w 73"/>
              <a:gd name="T53" fmla="*/ 31031 h 64"/>
              <a:gd name="T54" fmla="*/ 206158 w 73"/>
              <a:gd name="T55" fmla="*/ 58614 h 64"/>
              <a:gd name="T56" fmla="*/ 219901 w 73"/>
              <a:gd name="T57" fmla="*/ 110332 h 64"/>
              <a:gd name="T58" fmla="*/ 223337 w 73"/>
              <a:gd name="T59" fmla="*/ 110332 h 64"/>
              <a:gd name="T60" fmla="*/ 250825 w 73"/>
              <a:gd name="T61" fmla="*/ 137914 h 64"/>
              <a:gd name="T62" fmla="*/ 58411 w 73"/>
              <a:gd name="T63" fmla="*/ 148258 h 64"/>
              <a:gd name="T64" fmla="*/ 37796 w 73"/>
              <a:gd name="T65" fmla="*/ 127571 h 64"/>
              <a:gd name="T66" fmla="*/ 17180 w 73"/>
              <a:gd name="T67" fmla="*/ 148258 h 64"/>
              <a:gd name="T68" fmla="*/ 37796 w 73"/>
              <a:gd name="T69" fmla="*/ 168945 h 64"/>
              <a:gd name="T70" fmla="*/ 58411 w 73"/>
              <a:gd name="T71" fmla="*/ 148258 h 64"/>
              <a:gd name="T72" fmla="*/ 185542 w 73"/>
              <a:gd name="T73" fmla="*/ 110332 h 64"/>
              <a:gd name="T74" fmla="*/ 175234 w 73"/>
              <a:gd name="T75" fmla="*/ 65509 h 64"/>
              <a:gd name="T76" fmla="*/ 171798 w 73"/>
              <a:gd name="T77" fmla="*/ 62061 h 64"/>
              <a:gd name="T78" fmla="*/ 79027 w 73"/>
              <a:gd name="T79" fmla="*/ 62061 h 64"/>
              <a:gd name="T80" fmla="*/ 72155 w 73"/>
              <a:gd name="T81" fmla="*/ 65509 h 64"/>
              <a:gd name="T82" fmla="*/ 61847 w 73"/>
              <a:gd name="T83" fmla="*/ 110332 h 64"/>
              <a:gd name="T84" fmla="*/ 185542 w 73"/>
              <a:gd name="T85" fmla="*/ 110332 h 64"/>
              <a:gd name="T86" fmla="*/ 230209 w 73"/>
              <a:gd name="T87" fmla="*/ 148258 h 64"/>
              <a:gd name="T88" fmla="*/ 209593 w 73"/>
              <a:gd name="T89" fmla="*/ 127571 h 64"/>
              <a:gd name="T90" fmla="*/ 192414 w 73"/>
              <a:gd name="T91" fmla="*/ 148258 h 64"/>
              <a:gd name="T92" fmla="*/ 209593 w 73"/>
              <a:gd name="T93" fmla="*/ 168945 h 64"/>
              <a:gd name="T94" fmla="*/ 230209 w 73"/>
              <a:gd name="T95" fmla="*/ 148258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3" h="64">
                <a:moveTo>
                  <a:pt x="73" y="40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4"/>
                  <a:pt x="72" y="55"/>
                  <a:pt x="72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7"/>
                  <a:pt x="68" y="57"/>
                  <a:pt x="68" y="57"/>
                </a:cubicBezTo>
                <a:cubicBezTo>
                  <a:pt x="68" y="61"/>
                  <a:pt x="65" y="64"/>
                  <a:pt x="61" y="64"/>
                </a:cubicBezTo>
                <a:cubicBezTo>
                  <a:pt x="58" y="64"/>
                  <a:pt x="55" y="61"/>
                  <a:pt x="55" y="57"/>
                </a:cubicBezTo>
                <a:cubicBezTo>
                  <a:pt x="55" y="55"/>
                  <a:pt x="55" y="55"/>
                  <a:pt x="55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18" y="61"/>
                  <a:pt x="15" y="64"/>
                  <a:pt x="11" y="64"/>
                </a:cubicBezTo>
                <a:cubicBezTo>
                  <a:pt x="7" y="64"/>
                  <a:pt x="4" y="61"/>
                  <a:pt x="4" y="57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4"/>
                  <a:pt x="0" y="5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3" y="32"/>
                  <a:pt x="8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2"/>
                  <a:pt x="18" y="9"/>
                  <a:pt x="2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9"/>
                  <a:pt x="45" y="9"/>
                  <a:pt x="45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9" y="12"/>
                  <a:pt x="60" y="17"/>
                </a:cubicBezTo>
                <a:cubicBezTo>
                  <a:pt x="64" y="32"/>
                  <a:pt x="64" y="32"/>
                  <a:pt x="64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9" y="32"/>
                  <a:pt x="73" y="35"/>
                  <a:pt x="73" y="40"/>
                </a:cubicBezTo>
                <a:close/>
                <a:moveTo>
                  <a:pt x="17" y="43"/>
                </a:moveTo>
                <a:cubicBezTo>
                  <a:pt x="17" y="40"/>
                  <a:pt x="14" y="37"/>
                  <a:pt x="11" y="37"/>
                </a:cubicBezTo>
                <a:cubicBezTo>
                  <a:pt x="8" y="37"/>
                  <a:pt x="5" y="40"/>
                  <a:pt x="5" y="43"/>
                </a:cubicBezTo>
                <a:cubicBezTo>
                  <a:pt x="5" y="46"/>
                  <a:pt x="8" y="49"/>
                  <a:pt x="11" y="49"/>
                </a:cubicBezTo>
                <a:cubicBezTo>
                  <a:pt x="14" y="49"/>
                  <a:pt x="17" y="46"/>
                  <a:pt x="17" y="43"/>
                </a:cubicBezTo>
                <a:close/>
                <a:moveTo>
                  <a:pt x="54" y="32"/>
                </a:move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0" y="18"/>
                  <a:pt x="50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1" y="19"/>
                  <a:pt x="21" y="19"/>
                </a:cubicBezTo>
                <a:cubicBezTo>
                  <a:pt x="18" y="32"/>
                  <a:pt x="18" y="32"/>
                  <a:pt x="18" y="32"/>
                </a:cubicBezTo>
                <a:lnTo>
                  <a:pt x="54" y="32"/>
                </a:lnTo>
                <a:close/>
                <a:moveTo>
                  <a:pt x="67" y="43"/>
                </a:moveTo>
                <a:cubicBezTo>
                  <a:pt x="67" y="40"/>
                  <a:pt x="65" y="37"/>
                  <a:pt x="61" y="37"/>
                </a:cubicBezTo>
                <a:cubicBezTo>
                  <a:pt x="58" y="37"/>
                  <a:pt x="56" y="40"/>
                  <a:pt x="56" y="43"/>
                </a:cubicBezTo>
                <a:cubicBezTo>
                  <a:pt x="56" y="46"/>
                  <a:pt x="58" y="49"/>
                  <a:pt x="61" y="49"/>
                </a:cubicBezTo>
                <a:cubicBezTo>
                  <a:pt x="65" y="49"/>
                  <a:pt x="67" y="46"/>
                  <a:pt x="67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2" name="Freeform 36"/>
          <p:cNvSpPr>
            <a:spLocks noEditPoints="1"/>
          </p:cNvSpPr>
          <p:nvPr/>
        </p:nvSpPr>
        <p:spPr bwMode="auto">
          <a:xfrm>
            <a:off x="5937250" y="825500"/>
            <a:ext cx="203200" cy="220663"/>
          </a:xfrm>
          <a:custGeom>
            <a:avLst/>
            <a:gdLst>
              <a:gd name="T0" fmla="*/ 189424 w 59"/>
              <a:gd name="T1" fmla="*/ 220663 h 64"/>
              <a:gd name="T2" fmla="*/ 0 w 59"/>
              <a:gd name="T3" fmla="*/ 203424 h 64"/>
              <a:gd name="T4" fmla="*/ 13776 w 59"/>
              <a:gd name="T5" fmla="*/ 31031 h 64"/>
              <a:gd name="T6" fmla="*/ 30997 w 59"/>
              <a:gd name="T7" fmla="*/ 17239 h 64"/>
              <a:gd name="T8" fmla="*/ 58549 w 59"/>
              <a:gd name="T9" fmla="*/ 0 h 64"/>
              <a:gd name="T10" fmla="*/ 79214 w 59"/>
              <a:gd name="T11" fmla="*/ 31031 h 64"/>
              <a:gd name="T12" fmla="*/ 123986 w 59"/>
              <a:gd name="T13" fmla="*/ 17239 h 64"/>
              <a:gd name="T14" fmla="*/ 151539 w 59"/>
              <a:gd name="T15" fmla="*/ 0 h 64"/>
              <a:gd name="T16" fmla="*/ 172203 w 59"/>
              <a:gd name="T17" fmla="*/ 31031 h 64"/>
              <a:gd name="T18" fmla="*/ 203200 w 59"/>
              <a:gd name="T19" fmla="*/ 44822 h 64"/>
              <a:gd name="T20" fmla="*/ 51661 w 59"/>
              <a:gd name="T21" fmla="*/ 113779 h 64"/>
              <a:gd name="T22" fmla="*/ 13776 w 59"/>
              <a:gd name="T23" fmla="*/ 79301 h 64"/>
              <a:gd name="T24" fmla="*/ 51661 w 59"/>
              <a:gd name="T25" fmla="*/ 113779 h 64"/>
              <a:gd name="T26" fmla="*/ 51661 w 59"/>
              <a:gd name="T27" fmla="*/ 120675 h 64"/>
              <a:gd name="T28" fmla="*/ 13776 w 59"/>
              <a:gd name="T29" fmla="*/ 162049 h 64"/>
              <a:gd name="T30" fmla="*/ 51661 w 59"/>
              <a:gd name="T31" fmla="*/ 203424 h 64"/>
              <a:gd name="T32" fmla="*/ 13776 w 59"/>
              <a:gd name="T33" fmla="*/ 168945 h 64"/>
              <a:gd name="T34" fmla="*/ 51661 w 59"/>
              <a:gd name="T35" fmla="*/ 203424 h 64"/>
              <a:gd name="T36" fmla="*/ 58549 w 59"/>
              <a:gd name="T37" fmla="*/ 13791 h 64"/>
              <a:gd name="T38" fmla="*/ 44773 w 59"/>
              <a:gd name="T39" fmla="*/ 17239 h 64"/>
              <a:gd name="T40" fmla="*/ 51661 w 59"/>
              <a:gd name="T41" fmla="*/ 58614 h 64"/>
              <a:gd name="T42" fmla="*/ 61993 w 59"/>
              <a:gd name="T43" fmla="*/ 55166 h 64"/>
              <a:gd name="T44" fmla="*/ 96434 w 59"/>
              <a:gd name="T45" fmla="*/ 113779 h 64"/>
              <a:gd name="T46" fmla="*/ 58549 w 59"/>
              <a:gd name="T47" fmla="*/ 79301 h 64"/>
              <a:gd name="T48" fmla="*/ 96434 w 59"/>
              <a:gd name="T49" fmla="*/ 113779 h 64"/>
              <a:gd name="T50" fmla="*/ 96434 w 59"/>
              <a:gd name="T51" fmla="*/ 120675 h 64"/>
              <a:gd name="T52" fmla="*/ 58549 w 59"/>
              <a:gd name="T53" fmla="*/ 162049 h 64"/>
              <a:gd name="T54" fmla="*/ 96434 w 59"/>
              <a:gd name="T55" fmla="*/ 203424 h 64"/>
              <a:gd name="T56" fmla="*/ 58549 w 59"/>
              <a:gd name="T57" fmla="*/ 168945 h 64"/>
              <a:gd name="T58" fmla="*/ 96434 w 59"/>
              <a:gd name="T59" fmla="*/ 203424 h 64"/>
              <a:gd name="T60" fmla="*/ 144651 w 59"/>
              <a:gd name="T61" fmla="*/ 79301 h 64"/>
              <a:gd name="T62" fmla="*/ 106766 w 59"/>
              <a:gd name="T63" fmla="*/ 113779 h 64"/>
              <a:gd name="T64" fmla="*/ 144651 w 59"/>
              <a:gd name="T65" fmla="*/ 162049 h 64"/>
              <a:gd name="T66" fmla="*/ 106766 w 59"/>
              <a:gd name="T67" fmla="*/ 120675 h 64"/>
              <a:gd name="T68" fmla="*/ 144651 w 59"/>
              <a:gd name="T69" fmla="*/ 162049 h 64"/>
              <a:gd name="T70" fmla="*/ 144651 w 59"/>
              <a:gd name="T71" fmla="*/ 168945 h 64"/>
              <a:gd name="T72" fmla="*/ 106766 w 59"/>
              <a:gd name="T73" fmla="*/ 203424 h 64"/>
              <a:gd name="T74" fmla="*/ 154983 w 59"/>
              <a:gd name="T75" fmla="*/ 17239 h 64"/>
              <a:gd name="T76" fmla="*/ 144651 w 59"/>
              <a:gd name="T77" fmla="*/ 13791 h 64"/>
              <a:gd name="T78" fmla="*/ 141207 w 59"/>
              <a:gd name="T79" fmla="*/ 55166 h 64"/>
              <a:gd name="T80" fmla="*/ 151539 w 59"/>
              <a:gd name="T81" fmla="*/ 58614 h 64"/>
              <a:gd name="T82" fmla="*/ 154983 w 59"/>
              <a:gd name="T83" fmla="*/ 17239 h 64"/>
              <a:gd name="T84" fmla="*/ 189424 w 59"/>
              <a:gd name="T85" fmla="*/ 79301 h 64"/>
              <a:gd name="T86" fmla="*/ 151539 w 59"/>
              <a:gd name="T87" fmla="*/ 113779 h 64"/>
              <a:gd name="T88" fmla="*/ 189424 w 59"/>
              <a:gd name="T89" fmla="*/ 162049 h 64"/>
              <a:gd name="T90" fmla="*/ 151539 w 59"/>
              <a:gd name="T91" fmla="*/ 120675 h 64"/>
              <a:gd name="T92" fmla="*/ 189424 w 59"/>
              <a:gd name="T93" fmla="*/ 162049 h 64"/>
              <a:gd name="T94" fmla="*/ 189424 w 59"/>
              <a:gd name="T95" fmla="*/ 168945 h 64"/>
              <a:gd name="T96" fmla="*/ 151539 w 59"/>
              <a:gd name="T97" fmla="*/ 203424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64">
                <a:moveTo>
                  <a:pt x="59" y="59"/>
                </a:moveTo>
                <a:cubicBezTo>
                  <a:pt x="59" y="62"/>
                  <a:pt x="57" y="64"/>
                  <a:pt x="5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4"/>
                  <a:pt x="0" y="62"/>
                  <a:pt x="0" y="5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1"/>
                  <a:pt x="2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1" y="0"/>
                  <a:pt x="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3" y="2"/>
                  <a:pt x="23" y="5"/>
                </a:cubicBezTo>
                <a:cubicBezTo>
                  <a:pt x="23" y="9"/>
                  <a:pt x="23" y="9"/>
                  <a:pt x="2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2"/>
                  <a:pt x="39" y="0"/>
                  <a:pt x="4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0" y="5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7" y="9"/>
                  <a:pt x="59" y="11"/>
                  <a:pt x="59" y="13"/>
                </a:cubicBezTo>
                <a:lnTo>
                  <a:pt x="59" y="59"/>
                </a:lnTo>
                <a:close/>
                <a:moveTo>
                  <a:pt x="15" y="33"/>
                </a:moveTo>
                <a:cubicBezTo>
                  <a:pt x="15" y="23"/>
                  <a:pt x="15" y="23"/>
                  <a:pt x="15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33"/>
                  <a:pt x="4" y="33"/>
                  <a:pt x="4" y="33"/>
                </a:cubicBezTo>
                <a:lnTo>
                  <a:pt x="15" y="33"/>
                </a:lnTo>
                <a:close/>
                <a:moveTo>
                  <a:pt x="15" y="47"/>
                </a:moveTo>
                <a:cubicBezTo>
                  <a:pt x="15" y="35"/>
                  <a:pt x="15" y="35"/>
                  <a:pt x="15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47"/>
                  <a:pt x="4" y="47"/>
                  <a:pt x="4" y="47"/>
                </a:cubicBezTo>
                <a:lnTo>
                  <a:pt x="15" y="47"/>
                </a:lnTo>
                <a:close/>
                <a:moveTo>
                  <a:pt x="15" y="59"/>
                </a:moveTo>
                <a:cubicBezTo>
                  <a:pt x="15" y="49"/>
                  <a:pt x="15" y="49"/>
                  <a:pt x="15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9"/>
                  <a:pt x="4" y="59"/>
                  <a:pt x="4" y="59"/>
                </a:cubicBezTo>
                <a:lnTo>
                  <a:pt x="15" y="59"/>
                </a:lnTo>
                <a:close/>
                <a:moveTo>
                  <a:pt x="18" y="5"/>
                </a:moveTo>
                <a:cubicBezTo>
                  <a:pt x="18" y="5"/>
                  <a:pt x="18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3" y="5"/>
                  <a:pt x="13" y="5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4" y="17"/>
                  <a:pt x="15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6"/>
                  <a:pt x="18" y="16"/>
                </a:cubicBezTo>
                <a:lnTo>
                  <a:pt x="18" y="5"/>
                </a:lnTo>
                <a:close/>
                <a:moveTo>
                  <a:pt x="28" y="33"/>
                </a:moveTo>
                <a:cubicBezTo>
                  <a:pt x="28" y="23"/>
                  <a:pt x="28" y="23"/>
                  <a:pt x="2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33"/>
                  <a:pt x="17" y="33"/>
                  <a:pt x="17" y="33"/>
                </a:cubicBezTo>
                <a:lnTo>
                  <a:pt x="28" y="33"/>
                </a:lnTo>
                <a:close/>
                <a:moveTo>
                  <a:pt x="28" y="47"/>
                </a:moveTo>
                <a:cubicBezTo>
                  <a:pt x="28" y="35"/>
                  <a:pt x="28" y="35"/>
                  <a:pt x="28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47"/>
                  <a:pt x="17" y="47"/>
                  <a:pt x="17" y="47"/>
                </a:cubicBezTo>
                <a:lnTo>
                  <a:pt x="28" y="47"/>
                </a:lnTo>
                <a:close/>
                <a:moveTo>
                  <a:pt x="28" y="59"/>
                </a:moveTo>
                <a:cubicBezTo>
                  <a:pt x="28" y="49"/>
                  <a:pt x="28" y="49"/>
                  <a:pt x="28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59"/>
                  <a:pt x="17" y="59"/>
                  <a:pt x="17" y="59"/>
                </a:cubicBezTo>
                <a:lnTo>
                  <a:pt x="28" y="59"/>
                </a:lnTo>
                <a:close/>
                <a:moveTo>
                  <a:pt x="42" y="33"/>
                </a:moveTo>
                <a:cubicBezTo>
                  <a:pt x="42" y="23"/>
                  <a:pt x="42" y="23"/>
                  <a:pt x="42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33"/>
                  <a:pt x="31" y="33"/>
                  <a:pt x="31" y="33"/>
                </a:cubicBezTo>
                <a:lnTo>
                  <a:pt x="42" y="33"/>
                </a:lnTo>
                <a:close/>
                <a:moveTo>
                  <a:pt x="42" y="47"/>
                </a:moveTo>
                <a:cubicBezTo>
                  <a:pt x="42" y="35"/>
                  <a:pt x="42" y="35"/>
                  <a:pt x="4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47"/>
                  <a:pt x="31" y="47"/>
                  <a:pt x="31" y="47"/>
                </a:cubicBezTo>
                <a:lnTo>
                  <a:pt x="42" y="47"/>
                </a:lnTo>
                <a:close/>
                <a:moveTo>
                  <a:pt x="42" y="59"/>
                </a:moveTo>
                <a:cubicBezTo>
                  <a:pt x="42" y="49"/>
                  <a:pt x="42" y="49"/>
                  <a:pt x="42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9"/>
                  <a:pt x="31" y="59"/>
                  <a:pt x="31" y="59"/>
                </a:cubicBezTo>
                <a:lnTo>
                  <a:pt x="42" y="59"/>
                </a:lnTo>
                <a:close/>
                <a:moveTo>
                  <a:pt x="45" y="5"/>
                </a:moveTo>
                <a:cubicBezTo>
                  <a:pt x="45" y="5"/>
                  <a:pt x="45" y="4"/>
                  <a:pt x="44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7"/>
                  <a:pt x="42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5" y="17"/>
                  <a:pt x="45" y="16"/>
                  <a:pt x="45" y="16"/>
                </a:cubicBezTo>
                <a:lnTo>
                  <a:pt x="45" y="5"/>
                </a:lnTo>
                <a:close/>
                <a:moveTo>
                  <a:pt x="55" y="33"/>
                </a:moveTo>
                <a:cubicBezTo>
                  <a:pt x="55" y="23"/>
                  <a:pt x="55" y="23"/>
                  <a:pt x="55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33"/>
                  <a:pt x="44" y="33"/>
                  <a:pt x="44" y="33"/>
                </a:cubicBezTo>
                <a:lnTo>
                  <a:pt x="55" y="33"/>
                </a:lnTo>
                <a:close/>
                <a:moveTo>
                  <a:pt x="55" y="47"/>
                </a:moveTo>
                <a:cubicBezTo>
                  <a:pt x="55" y="35"/>
                  <a:pt x="55" y="35"/>
                  <a:pt x="55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47"/>
                  <a:pt x="44" y="47"/>
                  <a:pt x="44" y="47"/>
                </a:cubicBezTo>
                <a:lnTo>
                  <a:pt x="55" y="47"/>
                </a:lnTo>
                <a:close/>
                <a:moveTo>
                  <a:pt x="55" y="59"/>
                </a:moveTo>
                <a:cubicBezTo>
                  <a:pt x="55" y="49"/>
                  <a:pt x="55" y="49"/>
                  <a:pt x="55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59"/>
                  <a:pt x="44" y="59"/>
                  <a:pt x="44" y="59"/>
                </a:cubicBezTo>
                <a:lnTo>
                  <a:pt x="55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3" name="Freeform 37"/>
          <p:cNvSpPr>
            <a:spLocks noEditPoints="1"/>
          </p:cNvSpPr>
          <p:nvPr/>
        </p:nvSpPr>
        <p:spPr bwMode="auto">
          <a:xfrm>
            <a:off x="6432550" y="825500"/>
            <a:ext cx="233363" cy="203200"/>
          </a:xfrm>
          <a:custGeom>
            <a:avLst/>
            <a:gdLst>
              <a:gd name="T0" fmla="*/ 233363 w 68"/>
              <a:gd name="T1" fmla="*/ 61993 h 59"/>
              <a:gd name="T2" fmla="*/ 233363 w 68"/>
              <a:gd name="T3" fmla="*/ 172203 h 59"/>
              <a:gd name="T4" fmla="*/ 202477 w 68"/>
              <a:gd name="T5" fmla="*/ 203200 h 59"/>
              <a:gd name="T6" fmla="*/ 30886 w 68"/>
              <a:gd name="T7" fmla="*/ 203200 h 59"/>
              <a:gd name="T8" fmla="*/ 0 w 68"/>
              <a:gd name="T9" fmla="*/ 172203 h 59"/>
              <a:gd name="T10" fmla="*/ 0 w 68"/>
              <a:gd name="T11" fmla="*/ 61993 h 59"/>
              <a:gd name="T12" fmla="*/ 30886 w 68"/>
              <a:gd name="T13" fmla="*/ 30997 h 59"/>
              <a:gd name="T14" fmla="*/ 58341 w 68"/>
              <a:gd name="T15" fmla="*/ 30997 h 59"/>
              <a:gd name="T16" fmla="*/ 65204 w 68"/>
              <a:gd name="T17" fmla="*/ 13776 h 59"/>
              <a:gd name="T18" fmla="*/ 85795 w 68"/>
              <a:gd name="T19" fmla="*/ 0 h 59"/>
              <a:gd name="T20" fmla="*/ 147568 w 68"/>
              <a:gd name="T21" fmla="*/ 0 h 59"/>
              <a:gd name="T22" fmla="*/ 168159 w 68"/>
              <a:gd name="T23" fmla="*/ 13776 h 59"/>
              <a:gd name="T24" fmla="*/ 175022 w 68"/>
              <a:gd name="T25" fmla="*/ 30997 h 59"/>
              <a:gd name="T26" fmla="*/ 202477 w 68"/>
              <a:gd name="T27" fmla="*/ 30997 h 59"/>
              <a:gd name="T28" fmla="*/ 233363 w 68"/>
              <a:gd name="T29" fmla="*/ 61993 h 59"/>
              <a:gd name="T30" fmla="*/ 171590 w 68"/>
              <a:gd name="T31" fmla="*/ 117098 h 59"/>
              <a:gd name="T32" fmla="*/ 116682 w 68"/>
              <a:gd name="T33" fmla="*/ 61993 h 59"/>
              <a:gd name="T34" fmla="*/ 61773 w 68"/>
              <a:gd name="T35" fmla="*/ 117098 h 59"/>
              <a:gd name="T36" fmla="*/ 116682 w 68"/>
              <a:gd name="T37" fmla="*/ 172203 h 59"/>
              <a:gd name="T38" fmla="*/ 171590 w 68"/>
              <a:gd name="T39" fmla="*/ 117098 h 59"/>
              <a:gd name="T40" fmla="*/ 151000 w 68"/>
              <a:gd name="T41" fmla="*/ 117098 h 59"/>
              <a:gd name="T42" fmla="*/ 116682 w 68"/>
              <a:gd name="T43" fmla="*/ 151539 h 59"/>
              <a:gd name="T44" fmla="*/ 82363 w 68"/>
              <a:gd name="T45" fmla="*/ 117098 h 59"/>
              <a:gd name="T46" fmla="*/ 116682 w 68"/>
              <a:gd name="T47" fmla="*/ 82658 h 59"/>
              <a:gd name="T48" fmla="*/ 151000 w 68"/>
              <a:gd name="T49" fmla="*/ 117098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18"/>
                </a:moveTo>
                <a:cubicBezTo>
                  <a:pt x="68" y="50"/>
                  <a:pt x="68" y="50"/>
                  <a:pt x="68" y="50"/>
                </a:cubicBezTo>
                <a:cubicBezTo>
                  <a:pt x="68" y="55"/>
                  <a:pt x="64" y="59"/>
                  <a:pt x="59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4" y="59"/>
                  <a:pt x="0" y="55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2"/>
                  <a:pt x="22" y="0"/>
                  <a:pt x="25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2"/>
                  <a:pt x="49" y="4"/>
                </a:cubicBezTo>
                <a:cubicBezTo>
                  <a:pt x="51" y="9"/>
                  <a:pt x="51" y="9"/>
                  <a:pt x="51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64" y="9"/>
                  <a:pt x="68" y="13"/>
                  <a:pt x="68" y="18"/>
                </a:cubicBezTo>
                <a:close/>
                <a:moveTo>
                  <a:pt x="50" y="34"/>
                </a:moveTo>
                <a:cubicBezTo>
                  <a:pt x="50" y="25"/>
                  <a:pt x="43" y="18"/>
                  <a:pt x="34" y="18"/>
                </a:cubicBezTo>
                <a:cubicBezTo>
                  <a:pt x="25" y="18"/>
                  <a:pt x="18" y="25"/>
                  <a:pt x="18" y="34"/>
                </a:cubicBezTo>
                <a:cubicBezTo>
                  <a:pt x="18" y="43"/>
                  <a:pt x="25" y="50"/>
                  <a:pt x="34" y="50"/>
                </a:cubicBezTo>
                <a:cubicBezTo>
                  <a:pt x="43" y="50"/>
                  <a:pt x="50" y="43"/>
                  <a:pt x="50" y="34"/>
                </a:cubicBezTo>
                <a:close/>
                <a:moveTo>
                  <a:pt x="44" y="34"/>
                </a:moveTo>
                <a:cubicBezTo>
                  <a:pt x="44" y="40"/>
                  <a:pt x="40" y="44"/>
                  <a:pt x="34" y="44"/>
                </a:cubicBezTo>
                <a:cubicBezTo>
                  <a:pt x="28" y="44"/>
                  <a:pt x="24" y="40"/>
                  <a:pt x="24" y="34"/>
                </a:cubicBezTo>
                <a:cubicBezTo>
                  <a:pt x="24" y="28"/>
                  <a:pt x="28" y="24"/>
                  <a:pt x="34" y="24"/>
                </a:cubicBezTo>
                <a:cubicBezTo>
                  <a:pt x="40" y="24"/>
                  <a:pt x="44" y="28"/>
                  <a:pt x="44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4" name="Freeform 38"/>
          <p:cNvSpPr>
            <a:spLocks noEditPoints="1"/>
          </p:cNvSpPr>
          <p:nvPr/>
        </p:nvSpPr>
        <p:spPr bwMode="auto">
          <a:xfrm>
            <a:off x="6927850" y="839788"/>
            <a:ext cx="250825" cy="195262"/>
          </a:xfrm>
          <a:custGeom>
            <a:avLst/>
            <a:gdLst>
              <a:gd name="T0" fmla="*/ 250825 w 73"/>
              <a:gd name="T1" fmla="*/ 154154 h 57"/>
              <a:gd name="T2" fmla="*/ 247389 w 73"/>
              <a:gd name="T3" fmla="*/ 157580 h 57"/>
              <a:gd name="T4" fmla="*/ 233645 w 73"/>
              <a:gd name="T5" fmla="*/ 157580 h 57"/>
              <a:gd name="T6" fmla="*/ 233645 w 73"/>
              <a:gd name="T7" fmla="*/ 174708 h 57"/>
              <a:gd name="T8" fmla="*/ 209593 w 73"/>
              <a:gd name="T9" fmla="*/ 195262 h 57"/>
              <a:gd name="T10" fmla="*/ 188978 w 73"/>
              <a:gd name="T11" fmla="*/ 174708 h 57"/>
              <a:gd name="T12" fmla="*/ 188978 w 73"/>
              <a:gd name="T13" fmla="*/ 157580 h 57"/>
              <a:gd name="T14" fmla="*/ 61847 w 73"/>
              <a:gd name="T15" fmla="*/ 157580 h 57"/>
              <a:gd name="T16" fmla="*/ 61847 w 73"/>
              <a:gd name="T17" fmla="*/ 174708 h 57"/>
              <a:gd name="T18" fmla="*/ 37796 w 73"/>
              <a:gd name="T19" fmla="*/ 195262 h 57"/>
              <a:gd name="T20" fmla="*/ 13744 w 73"/>
              <a:gd name="T21" fmla="*/ 174708 h 57"/>
              <a:gd name="T22" fmla="*/ 13744 w 73"/>
              <a:gd name="T23" fmla="*/ 157580 h 57"/>
              <a:gd name="T24" fmla="*/ 3436 w 73"/>
              <a:gd name="T25" fmla="*/ 157580 h 57"/>
              <a:gd name="T26" fmla="*/ 0 w 73"/>
              <a:gd name="T27" fmla="*/ 154154 h 57"/>
              <a:gd name="T28" fmla="*/ 0 w 73"/>
              <a:gd name="T29" fmla="*/ 106195 h 57"/>
              <a:gd name="T30" fmla="*/ 27488 w 73"/>
              <a:gd name="T31" fmla="*/ 78790 h 57"/>
              <a:gd name="T32" fmla="*/ 30924 w 73"/>
              <a:gd name="T33" fmla="*/ 78790 h 57"/>
              <a:gd name="T34" fmla="*/ 44667 w 73"/>
              <a:gd name="T35" fmla="*/ 27405 h 57"/>
              <a:gd name="T36" fmla="*/ 79027 w 73"/>
              <a:gd name="T37" fmla="*/ 0 h 57"/>
              <a:gd name="T38" fmla="*/ 171798 w 73"/>
              <a:gd name="T39" fmla="*/ 0 h 57"/>
              <a:gd name="T40" fmla="*/ 206158 w 73"/>
              <a:gd name="T41" fmla="*/ 27405 h 57"/>
              <a:gd name="T42" fmla="*/ 219901 w 73"/>
              <a:gd name="T43" fmla="*/ 78790 h 57"/>
              <a:gd name="T44" fmla="*/ 223337 w 73"/>
              <a:gd name="T45" fmla="*/ 78790 h 57"/>
              <a:gd name="T46" fmla="*/ 250825 w 73"/>
              <a:gd name="T47" fmla="*/ 106195 h 57"/>
              <a:gd name="T48" fmla="*/ 250825 w 73"/>
              <a:gd name="T49" fmla="*/ 154154 h 57"/>
              <a:gd name="T50" fmla="*/ 37796 w 73"/>
              <a:gd name="T51" fmla="*/ 99344 h 57"/>
              <a:gd name="T52" fmla="*/ 17180 w 73"/>
              <a:gd name="T53" fmla="*/ 119898 h 57"/>
              <a:gd name="T54" fmla="*/ 37796 w 73"/>
              <a:gd name="T55" fmla="*/ 137026 h 57"/>
              <a:gd name="T56" fmla="*/ 58411 w 73"/>
              <a:gd name="T57" fmla="*/ 119898 h 57"/>
              <a:gd name="T58" fmla="*/ 37796 w 73"/>
              <a:gd name="T59" fmla="*/ 99344 h 57"/>
              <a:gd name="T60" fmla="*/ 185542 w 73"/>
              <a:gd name="T61" fmla="*/ 78790 h 57"/>
              <a:gd name="T62" fmla="*/ 175234 w 73"/>
              <a:gd name="T63" fmla="*/ 34256 h 57"/>
              <a:gd name="T64" fmla="*/ 171798 w 73"/>
              <a:gd name="T65" fmla="*/ 30831 h 57"/>
              <a:gd name="T66" fmla="*/ 79027 w 73"/>
              <a:gd name="T67" fmla="*/ 30831 h 57"/>
              <a:gd name="T68" fmla="*/ 72155 w 73"/>
              <a:gd name="T69" fmla="*/ 34256 h 57"/>
              <a:gd name="T70" fmla="*/ 61847 w 73"/>
              <a:gd name="T71" fmla="*/ 78790 h 57"/>
              <a:gd name="T72" fmla="*/ 185542 w 73"/>
              <a:gd name="T73" fmla="*/ 78790 h 57"/>
              <a:gd name="T74" fmla="*/ 209593 w 73"/>
              <a:gd name="T75" fmla="*/ 99344 h 57"/>
              <a:gd name="T76" fmla="*/ 192414 w 73"/>
              <a:gd name="T77" fmla="*/ 119898 h 57"/>
              <a:gd name="T78" fmla="*/ 209593 w 73"/>
              <a:gd name="T79" fmla="*/ 137026 h 57"/>
              <a:gd name="T80" fmla="*/ 230209 w 73"/>
              <a:gd name="T81" fmla="*/ 119898 h 57"/>
              <a:gd name="T82" fmla="*/ 209593 w 73"/>
              <a:gd name="T83" fmla="*/ 99344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3" h="57">
                <a:moveTo>
                  <a:pt x="73" y="45"/>
                </a:moveTo>
                <a:cubicBezTo>
                  <a:pt x="73" y="46"/>
                  <a:pt x="72" y="46"/>
                  <a:pt x="72" y="46"/>
                </a:cubicBezTo>
                <a:cubicBezTo>
                  <a:pt x="68" y="46"/>
                  <a:pt x="68" y="46"/>
                  <a:pt x="68" y="46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4"/>
                  <a:pt x="65" y="57"/>
                  <a:pt x="61" y="57"/>
                </a:cubicBezTo>
                <a:cubicBezTo>
                  <a:pt x="58" y="57"/>
                  <a:pt x="55" y="54"/>
                  <a:pt x="55" y="51"/>
                </a:cubicBezTo>
                <a:cubicBezTo>
                  <a:pt x="55" y="46"/>
                  <a:pt x="55" y="46"/>
                  <a:pt x="55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4"/>
                  <a:pt x="15" y="57"/>
                  <a:pt x="11" y="57"/>
                </a:cubicBezTo>
                <a:cubicBezTo>
                  <a:pt x="7" y="57"/>
                  <a:pt x="4" y="54"/>
                  <a:pt x="4" y="51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6"/>
                  <a:pt x="0" y="4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27"/>
                  <a:pt x="3" y="23"/>
                  <a:pt x="8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4"/>
                  <a:pt x="18" y="0"/>
                  <a:pt x="23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5" y="0"/>
                  <a:pt x="59" y="4"/>
                  <a:pt x="60" y="8"/>
                </a:cubicBezTo>
                <a:cubicBezTo>
                  <a:pt x="64" y="23"/>
                  <a:pt x="64" y="23"/>
                  <a:pt x="64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9" y="23"/>
                  <a:pt x="73" y="27"/>
                  <a:pt x="73" y="31"/>
                </a:cubicBezTo>
                <a:lnTo>
                  <a:pt x="73" y="45"/>
                </a:lnTo>
                <a:close/>
                <a:moveTo>
                  <a:pt x="11" y="29"/>
                </a:moveTo>
                <a:cubicBezTo>
                  <a:pt x="8" y="29"/>
                  <a:pt x="5" y="31"/>
                  <a:pt x="5" y="35"/>
                </a:cubicBezTo>
                <a:cubicBezTo>
                  <a:pt x="5" y="38"/>
                  <a:pt x="8" y="40"/>
                  <a:pt x="11" y="40"/>
                </a:cubicBezTo>
                <a:cubicBezTo>
                  <a:pt x="14" y="40"/>
                  <a:pt x="17" y="38"/>
                  <a:pt x="17" y="35"/>
                </a:cubicBezTo>
                <a:cubicBezTo>
                  <a:pt x="17" y="31"/>
                  <a:pt x="14" y="29"/>
                  <a:pt x="11" y="29"/>
                </a:cubicBezTo>
                <a:close/>
                <a:moveTo>
                  <a:pt x="54" y="23"/>
                </a:moveTo>
                <a:cubicBezTo>
                  <a:pt x="51" y="10"/>
                  <a:pt x="51" y="10"/>
                  <a:pt x="51" y="10"/>
                </a:cubicBezTo>
                <a:cubicBezTo>
                  <a:pt x="51" y="10"/>
                  <a:pt x="50" y="9"/>
                  <a:pt x="5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9"/>
                  <a:pt x="21" y="10"/>
                  <a:pt x="21" y="10"/>
                </a:cubicBezTo>
                <a:cubicBezTo>
                  <a:pt x="18" y="23"/>
                  <a:pt x="18" y="23"/>
                  <a:pt x="18" y="23"/>
                </a:cubicBezTo>
                <a:lnTo>
                  <a:pt x="54" y="23"/>
                </a:lnTo>
                <a:close/>
                <a:moveTo>
                  <a:pt x="61" y="29"/>
                </a:moveTo>
                <a:cubicBezTo>
                  <a:pt x="58" y="29"/>
                  <a:pt x="56" y="31"/>
                  <a:pt x="56" y="35"/>
                </a:cubicBezTo>
                <a:cubicBezTo>
                  <a:pt x="56" y="38"/>
                  <a:pt x="58" y="40"/>
                  <a:pt x="61" y="40"/>
                </a:cubicBezTo>
                <a:cubicBezTo>
                  <a:pt x="65" y="40"/>
                  <a:pt x="67" y="38"/>
                  <a:pt x="67" y="35"/>
                </a:cubicBezTo>
                <a:cubicBezTo>
                  <a:pt x="67" y="31"/>
                  <a:pt x="65" y="29"/>
                  <a:pt x="61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5" name="Freeform 39"/>
          <p:cNvSpPr>
            <a:spLocks/>
          </p:cNvSpPr>
          <p:nvPr/>
        </p:nvSpPr>
        <p:spPr bwMode="auto">
          <a:xfrm>
            <a:off x="7429500" y="869950"/>
            <a:ext cx="71438" cy="127000"/>
          </a:xfrm>
          <a:custGeom>
            <a:avLst/>
            <a:gdLst>
              <a:gd name="T0" fmla="*/ 71438 w 21"/>
              <a:gd name="T1" fmla="*/ 120135 h 37"/>
              <a:gd name="T2" fmla="*/ 61233 w 21"/>
              <a:gd name="T3" fmla="*/ 127000 h 37"/>
              <a:gd name="T4" fmla="*/ 57831 w 21"/>
              <a:gd name="T5" fmla="*/ 123568 h 37"/>
              <a:gd name="T6" fmla="*/ 3402 w 21"/>
              <a:gd name="T7" fmla="*/ 68649 h 37"/>
              <a:gd name="T8" fmla="*/ 0 w 21"/>
              <a:gd name="T9" fmla="*/ 65216 h 37"/>
              <a:gd name="T10" fmla="*/ 3402 w 21"/>
              <a:gd name="T11" fmla="*/ 58351 h 37"/>
              <a:gd name="T12" fmla="*/ 57831 w 21"/>
              <a:gd name="T13" fmla="*/ 3432 h 37"/>
              <a:gd name="T14" fmla="*/ 61233 w 21"/>
              <a:gd name="T15" fmla="*/ 0 h 37"/>
              <a:gd name="T16" fmla="*/ 71438 w 21"/>
              <a:gd name="T17" fmla="*/ 10297 h 37"/>
              <a:gd name="T18" fmla="*/ 71438 w 21"/>
              <a:gd name="T19" fmla="*/ 120135 h 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37">
                <a:moveTo>
                  <a:pt x="21" y="35"/>
                </a:moveTo>
                <a:cubicBezTo>
                  <a:pt x="21" y="36"/>
                  <a:pt x="20" y="37"/>
                  <a:pt x="18" y="37"/>
                </a:cubicBezTo>
                <a:cubicBezTo>
                  <a:pt x="18" y="37"/>
                  <a:pt x="17" y="37"/>
                  <a:pt x="17" y="36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8"/>
                  <a:pt x="0" y="18"/>
                  <a:pt x="1" y="17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0"/>
                  <a:pt x="18" y="0"/>
                </a:cubicBezTo>
                <a:cubicBezTo>
                  <a:pt x="20" y="0"/>
                  <a:pt x="21" y="2"/>
                  <a:pt x="21" y="3"/>
                </a:cubicBezTo>
                <a:lnTo>
                  <a:pt x="21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6" name="Freeform 40"/>
          <p:cNvSpPr>
            <a:spLocks noEditPoints="1"/>
          </p:cNvSpPr>
          <p:nvPr/>
        </p:nvSpPr>
        <p:spPr bwMode="auto">
          <a:xfrm>
            <a:off x="7916863" y="839788"/>
            <a:ext cx="188912" cy="188912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37782 h 55"/>
              <a:gd name="T20" fmla="*/ 151130 w 55"/>
              <a:gd name="T21" fmla="*/ 30913 h 55"/>
              <a:gd name="T22" fmla="*/ 34348 w 55"/>
              <a:gd name="T23" fmla="*/ 30913 h 55"/>
              <a:gd name="T24" fmla="*/ 30913 w 55"/>
              <a:gd name="T25" fmla="*/ 37782 h 55"/>
              <a:gd name="T26" fmla="*/ 30913 w 55"/>
              <a:gd name="T27" fmla="*/ 154564 h 55"/>
              <a:gd name="T28" fmla="*/ 34348 w 55"/>
              <a:gd name="T29" fmla="*/ 157999 h 55"/>
              <a:gd name="T30" fmla="*/ 151130 w 55"/>
              <a:gd name="T31" fmla="*/ 157999 h 55"/>
              <a:gd name="T32" fmla="*/ 154564 w 55"/>
              <a:gd name="T33" fmla="*/ 154564 h 55"/>
              <a:gd name="T34" fmla="*/ 154564 w 55"/>
              <a:gd name="T35" fmla="*/ 37782 h 55"/>
              <a:gd name="T36" fmla="*/ 137391 w 55"/>
              <a:gd name="T37" fmla="*/ 75565 h 55"/>
              <a:gd name="T38" fmla="*/ 99608 w 55"/>
              <a:gd name="T39" fmla="*/ 130521 h 55"/>
              <a:gd name="T40" fmla="*/ 92739 w 55"/>
              <a:gd name="T41" fmla="*/ 133956 h 55"/>
              <a:gd name="T42" fmla="*/ 85869 w 55"/>
              <a:gd name="T43" fmla="*/ 130521 h 55"/>
              <a:gd name="T44" fmla="*/ 48087 w 55"/>
              <a:gd name="T45" fmla="*/ 75565 h 55"/>
              <a:gd name="T46" fmla="*/ 48087 w 55"/>
              <a:gd name="T47" fmla="*/ 68695 h 55"/>
              <a:gd name="T48" fmla="*/ 54956 w 55"/>
              <a:gd name="T49" fmla="*/ 65261 h 55"/>
              <a:gd name="T50" fmla="*/ 133956 w 55"/>
              <a:gd name="T51" fmla="*/ 65261 h 55"/>
              <a:gd name="T52" fmla="*/ 140825 w 55"/>
              <a:gd name="T53" fmla="*/ 68695 h 55"/>
              <a:gd name="T54" fmla="*/ 137391 w 55"/>
              <a:gd name="T55" fmla="*/ 75565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5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5"/>
                  <a:pt x="45" y="45"/>
                </a:cubicBezTo>
                <a:lnTo>
                  <a:pt x="45" y="11"/>
                </a:lnTo>
                <a:close/>
                <a:moveTo>
                  <a:pt x="40" y="22"/>
                </a:move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8" y="39"/>
                  <a:pt x="27" y="39"/>
                </a:cubicBezTo>
                <a:cubicBezTo>
                  <a:pt x="26" y="39"/>
                  <a:pt x="26" y="39"/>
                  <a:pt x="25" y="38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1"/>
                  <a:pt x="14" y="20"/>
                </a:cubicBezTo>
                <a:cubicBezTo>
                  <a:pt x="14" y="19"/>
                  <a:pt x="15" y="19"/>
                  <a:pt x="16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19"/>
                  <a:pt x="40" y="19"/>
                  <a:pt x="41" y="20"/>
                </a:cubicBezTo>
                <a:cubicBezTo>
                  <a:pt x="41" y="21"/>
                  <a:pt x="41" y="22"/>
                  <a:pt x="40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7" name="Freeform 41"/>
          <p:cNvSpPr>
            <a:spLocks noEditPoints="1"/>
          </p:cNvSpPr>
          <p:nvPr/>
        </p:nvSpPr>
        <p:spPr bwMode="auto">
          <a:xfrm>
            <a:off x="8412163" y="839788"/>
            <a:ext cx="188912" cy="188912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37782 h 55"/>
              <a:gd name="T20" fmla="*/ 151130 w 55"/>
              <a:gd name="T21" fmla="*/ 30913 h 55"/>
              <a:gd name="T22" fmla="*/ 34348 w 55"/>
              <a:gd name="T23" fmla="*/ 30913 h 55"/>
              <a:gd name="T24" fmla="*/ 30913 w 55"/>
              <a:gd name="T25" fmla="*/ 37782 h 55"/>
              <a:gd name="T26" fmla="*/ 30913 w 55"/>
              <a:gd name="T27" fmla="*/ 154564 h 55"/>
              <a:gd name="T28" fmla="*/ 34348 w 55"/>
              <a:gd name="T29" fmla="*/ 157999 h 55"/>
              <a:gd name="T30" fmla="*/ 151130 w 55"/>
              <a:gd name="T31" fmla="*/ 157999 h 55"/>
              <a:gd name="T32" fmla="*/ 154564 w 55"/>
              <a:gd name="T33" fmla="*/ 154564 h 55"/>
              <a:gd name="T34" fmla="*/ 154564 w 55"/>
              <a:gd name="T35" fmla="*/ 37782 h 55"/>
              <a:gd name="T36" fmla="*/ 130521 w 55"/>
              <a:gd name="T37" fmla="*/ 103043 h 55"/>
              <a:gd name="T38" fmla="*/ 75565 w 55"/>
              <a:gd name="T39" fmla="*/ 140825 h 55"/>
              <a:gd name="T40" fmla="*/ 65261 w 55"/>
              <a:gd name="T41" fmla="*/ 140825 h 55"/>
              <a:gd name="T42" fmla="*/ 61826 w 55"/>
              <a:gd name="T43" fmla="*/ 133956 h 55"/>
              <a:gd name="T44" fmla="*/ 61826 w 55"/>
              <a:gd name="T45" fmla="*/ 54956 h 55"/>
              <a:gd name="T46" fmla="*/ 65261 w 55"/>
              <a:gd name="T47" fmla="*/ 48087 h 55"/>
              <a:gd name="T48" fmla="*/ 75565 w 55"/>
              <a:gd name="T49" fmla="*/ 48087 h 55"/>
              <a:gd name="T50" fmla="*/ 130521 w 55"/>
              <a:gd name="T51" fmla="*/ 89304 h 55"/>
              <a:gd name="T52" fmla="*/ 133956 w 55"/>
              <a:gd name="T53" fmla="*/ 96173 h 55"/>
              <a:gd name="T54" fmla="*/ 130521 w 55"/>
              <a:gd name="T55" fmla="*/ 103043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6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6"/>
                  <a:pt x="45" y="45"/>
                </a:cubicBezTo>
                <a:lnTo>
                  <a:pt x="45" y="11"/>
                </a:lnTo>
                <a:close/>
                <a:moveTo>
                  <a:pt x="38" y="30"/>
                </a:moveTo>
                <a:cubicBezTo>
                  <a:pt x="22" y="41"/>
                  <a:pt x="22" y="41"/>
                  <a:pt x="22" y="41"/>
                </a:cubicBezTo>
                <a:cubicBezTo>
                  <a:pt x="21" y="42"/>
                  <a:pt x="20" y="42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5"/>
                  <a:pt x="19" y="15"/>
                  <a:pt x="19" y="14"/>
                </a:cubicBezTo>
                <a:cubicBezTo>
                  <a:pt x="20" y="14"/>
                  <a:pt x="21" y="14"/>
                  <a:pt x="22" y="14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9" y="27"/>
                  <a:pt x="39" y="28"/>
                </a:cubicBezTo>
                <a:cubicBezTo>
                  <a:pt x="39" y="28"/>
                  <a:pt x="38" y="29"/>
                  <a:pt x="38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8" name="Freeform 42"/>
          <p:cNvSpPr>
            <a:spLocks/>
          </p:cNvSpPr>
          <p:nvPr/>
        </p:nvSpPr>
        <p:spPr bwMode="auto">
          <a:xfrm>
            <a:off x="8866188" y="911225"/>
            <a:ext cx="123825" cy="68263"/>
          </a:xfrm>
          <a:custGeom>
            <a:avLst/>
            <a:gdLst>
              <a:gd name="T0" fmla="*/ 116946 w 36"/>
              <a:gd name="T1" fmla="*/ 68263 h 20"/>
              <a:gd name="T2" fmla="*/ 6879 w 36"/>
              <a:gd name="T3" fmla="*/ 68263 h 20"/>
              <a:gd name="T4" fmla="*/ 0 w 36"/>
              <a:gd name="T5" fmla="*/ 61437 h 20"/>
              <a:gd name="T6" fmla="*/ 0 w 36"/>
              <a:gd name="T7" fmla="*/ 58024 h 20"/>
              <a:gd name="T8" fmla="*/ 55033 w 36"/>
              <a:gd name="T9" fmla="*/ 3413 h 20"/>
              <a:gd name="T10" fmla="*/ 61913 w 36"/>
              <a:gd name="T11" fmla="*/ 0 h 20"/>
              <a:gd name="T12" fmla="*/ 68792 w 36"/>
              <a:gd name="T13" fmla="*/ 3413 h 20"/>
              <a:gd name="T14" fmla="*/ 123825 w 36"/>
              <a:gd name="T15" fmla="*/ 58024 h 20"/>
              <a:gd name="T16" fmla="*/ 123825 w 36"/>
              <a:gd name="T17" fmla="*/ 61437 h 20"/>
              <a:gd name="T18" fmla="*/ 116946 w 36"/>
              <a:gd name="T19" fmla="*/ 68263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0">
                <a:moveTo>
                  <a:pt x="34" y="20"/>
                </a:move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19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19"/>
                  <a:pt x="35" y="20"/>
                  <a:pt x="34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39" name="Freeform 43"/>
          <p:cNvSpPr>
            <a:spLocks/>
          </p:cNvSpPr>
          <p:nvPr/>
        </p:nvSpPr>
        <p:spPr bwMode="auto">
          <a:xfrm>
            <a:off x="76200" y="1268413"/>
            <a:ext cx="188913" cy="188912"/>
          </a:xfrm>
          <a:custGeom>
            <a:avLst/>
            <a:gdLst>
              <a:gd name="T0" fmla="*/ 185478 w 55"/>
              <a:gd name="T1" fmla="*/ 109912 h 55"/>
              <a:gd name="T2" fmla="*/ 188913 w 55"/>
              <a:gd name="T3" fmla="*/ 120217 h 55"/>
              <a:gd name="T4" fmla="*/ 182043 w 55"/>
              <a:gd name="T5" fmla="*/ 123651 h 55"/>
              <a:gd name="T6" fmla="*/ 158000 w 55"/>
              <a:gd name="T7" fmla="*/ 130521 h 55"/>
              <a:gd name="T8" fmla="*/ 164870 w 55"/>
              <a:gd name="T9" fmla="*/ 154564 h 55"/>
              <a:gd name="T10" fmla="*/ 161435 w 55"/>
              <a:gd name="T11" fmla="*/ 161434 h 55"/>
              <a:gd name="T12" fmla="*/ 154565 w 55"/>
              <a:gd name="T13" fmla="*/ 164869 h 55"/>
              <a:gd name="T14" fmla="*/ 130522 w 55"/>
              <a:gd name="T15" fmla="*/ 157999 h 55"/>
              <a:gd name="T16" fmla="*/ 123652 w 55"/>
              <a:gd name="T17" fmla="*/ 182042 h 55"/>
              <a:gd name="T18" fmla="*/ 120217 w 55"/>
              <a:gd name="T19" fmla="*/ 188912 h 55"/>
              <a:gd name="T20" fmla="*/ 116783 w 55"/>
              <a:gd name="T21" fmla="*/ 188912 h 55"/>
              <a:gd name="T22" fmla="*/ 109913 w 55"/>
              <a:gd name="T23" fmla="*/ 185477 h 55"/>
              <a:gd name="T24" fmla="*/ 92739 w 55"/>
              <a:gd name="T25" fmla="*/ 168303 h 55"/>
              <a:gd name="T26" fmla="*/ 75565 w 55"/>
              <a:gd name="T27" fmla="*/ 185477 h 55"/>
              <a:gd name="T28" fmla="*/ 68696 w 55"/>
              <a:gd name="T29" fmla="*/ 188912 h 55"/>
              <a:gd name="T30" fmla="*/ 61826 w 55"/>
              <a:gd name="T31" fmla="*/ 182042 h 55"/>
              <a:gd name="T32" fmla="*/ 54957 w 55"/>
              <a:gd name="T33" fmla="*/ 157999 h 55"/>
              <a:gd name="T34" fmla="*/ 34348 w 55"/>
              <a:gd name="T35" fmla="*/ 164869 h 55"/>
              <a:gd name="T36" fmla="*/ 24043 w 55"/>
              <a:gd name="T37" fmla="*/ 161434 h 55"/>
              <a:gd name="T38" fmla="*/ 24043 w 55"/>
              <a:gd name="T39" fmla="*/ 154564 h 55"/>
              <a:gd name="T40" fmla="*/ 27478 w 55"/>
              <a:gd name="T41" fmla="*/ 130521 h 55"/>
              <a:gd name="T42" fmla="*/ 6870 w 55"/>
              <a:gd name="T43" fmla="*/ 123651 h 55"/>
              <a:gd name="T44" fmla="*/ 0 w 55"/>
              <a:gd name="T45" fmla="*/ 120217 h 55"/>
              <a:gd name="T46" fmla="*/ 3435 w 55"/>
              <a:gd name="T47" fmla="*/ 109912 h 55"/>
              <a:gd name="T48" fmla="*/ 17174 w 55"/>
              <a:gd name="T49" fmla="*/ 92739 h 55"/>
              <a:gd name="T50" fmla="*/ 3435 w 55"/>
              <a:gd name="T51" fmla="*/ 79000 h 55"/>
              <a:gd name="T52" fmla="*/ 0 w 55"/>
              <a:gd name="T53" fmla="*/ 68695 h 55"/>
              <a:gd name="T54" fmla="*/ 6870 w 55"/>
              <a:gd name="T55" fmla="*/ 61826 h 55"/>
              <a:gd name="T56" fmla="*/ 27478 w 55"/>
              <a:gd name="T57" fmla="*/ 54956 h 55"/>
              <a:gd name="T58" fmla="*/ 24043 w 55"/>
              <a:gd name="T59" fmla="*/ 34348 h 55"/>
              <a:gd name="T60" fmla="*/ 24043 w 55"/>
              <a:gd name="T61" fmla="*/ 24043 h 55"/>
              <a:gd name="T62" fmla="*/ 34348 w 55"/>
              <a:gd name="T63" fmla="*/ 24043 h 55"/>
              <a:gd name="T64" fmla="*/ 54957 w 55"/>
              <a:gd name="T65" fmla="*/ 30913 h 55"/>
              <a:gd name="T66" fmla="*/ 61826 w 55"/>
              <a:gd name="T67" fmla="*/ 6870 h 55"/>
              <a:gd name="T68" fmla="*/ 68696 w 55"/>
              <a:gd name="T69" fmla="*/ 0 h 55"/>
              <a:gd name="T70" fmla="*/ 75565 w 55"/>
              <a:gd name="T71" fmla="*/ 3435 h 55"/>
              <a:gd name="T72" fmla="*/ 92739 w 55"/>
              <a:gd name="T73" fmla="*/ 20609 h 55"/>
              <a:gd name="T74" fmla="*/ 109913 w 55"/>
              <a:gd name="T75" fmla="*/ 3435 h 55"/>
              <a:gd name="T76" fmla="*/ 120217 w 55"/>
              <a:gd name="T77" fmla="*/ 0 h 55"/>
              <a:gd name="T78" fmla="*/ 123652 w 55"/>
              <a:gd name="T79" fmla="*/ 6870 h 55"/>
              <a:gd name="T80" fmla="*/ 130522 w 55"/>
              <a:gd name="T81" fmla="*/ 30913 h 55"/>
              <a:gd name="T82" fmla="*/ 154565 w 55"/>
              <a:gd name="T83" fmla="*/ 24043 h 55"/>
              <a:gd name="T84" fmla="*/ 161435 w 55"/>
              <a:gd name="T85" fmla="*/ 24043 h 55"/>
              <a:gd name="T86" fmla="*/ 164870 w 55"/>
              <a:gd name="T87" fmla="*/ 34348 h 55"/>
              <a:gd name="T88" fmla="*/ 158000 w 55"/>
              <a:gd name="T89" fmla="*/ 54956 h 55"/>
              <a:gd name="T90" fmla="*/ 182043 w 55"/>
              <a:gd name="T91" fmla="*/ 61826 h 55"/>
              <a:gd name="T92" fmla="*/ 188913 w 55"/>
              <a:gd name="T93" fmla="*/ 68695 h 55"/>
              <a:gd name="T94" fmla="*/ 185478 w 55"/>
              <a:gd name="T95" fmla="*/ 79000 h 55"/>
              <a:gd name="T96" fmla="*/ 168304 w 55"/>
              <a:gd name="T97" fmla="*/ 92739 h 55"/>
              <a:gd name="T98" fmla="*/ 185478 w 55"/>
              <a:gd name="T99" fmla="*/ 109912 h 5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5" h="55">
                <a:moveTo>
                  <a:pt x="54" y="32"/>
                </a:moveTo>
                <a:cubicBezTo>
                  <a:pt x="54" y="33"/>
                  <a:pt x="55" y="34"/>
                  <a:pt x="55" y="35"/>
                </a:cubicBezTo>
                <a:cubicBezTo>
                  <a:pt x="54" y="36"/>
                  <a:pt x="54" y="36"/>
                  <a:pt x="53" y="36"/>
                </a:cubicBezTo>
                <a:cubicBezTo>
                  <a:pt x="46" y="38"/>
                  <a:pt x="46" y="38"/>
                  <a:pt x="46" y="38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6"/>
                  <a:pt x="48" y="47"/>
                  <a:pt x="47" y="47"/>
                </a:cubicBezTo>
                <a:cubicBezTo>
                  <a:pt x="47" y="48"/>
                  <a:pt x="46" y="48"/>
                  <a:pt x="45" y="48"/>
                </a:cubicBezTo>
                <a:cubicBezTo>
                  <a:pt x="38" y="46"/>
                  <a:pt x="38" y="46"/>
                  <a:pt x="38" y="46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4"/>
                  <a:pt x="35" y="54"/>
                  <a:pt x="3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5"/>
                  <a:pt x="32" y="54"/>
                  <a:pt x="32" y="54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5"/>
                  <a:pt x="21" y="55"/>
                  <a:pt x="20" y="55"/>
                </a:cubicBezTo>
                <a:cubicBezTo>
                  <a:pt x="19" y="54"/>
                  <a:pt x="18" y="54"/>
                  <a:pt x="18" y="53"/>
                </a:cubicBezTo>
                <a:cubicBezTo>
                  <a:pt x="16" y="46"/>
                  <a:pt x="16" y="46"/>
                  <a:pt x="16" y="46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8" y="48"/>
                  <a:pt x="7" y="47"/>
                </a:cubicBezTo>
                <a:cubicBezTo>
                  <a:pt x="7" y="47"/>
                  <a:pt x="6" y="46"/>
                  <a:pt x="7" y="45"/>
                </a:cubicBezTo>
                <a:cubicBezTo>
                  <a:pt x="8" y="38"/>
                  <a:pt x="8" y="38"/>
                  <a:pt x="8" y="38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34"/>
                  <a:pt x="0" y="33"/>
                  <a:pt x="1" y="32"/>
                </a:cubicBezTo>
                <a:cubicBezTo>
                  <a:pt x="5" y="27"/>
                  <a:pt x="5" y="27"/>
                  <a:pt x="5" y="27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9"/>
                  <a:pt x="7" y="8"/>
                  <a:pt x="7" y="7"/>
                </a:cubicBezTo>
                <a:cubicBezTo>
                  <a:pt x="8" y="7"/>
                  <a:pt x="9" y="6"/>
                  <a:pt x="10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7" y="6"/>
                  <a:pt x="27" y="6"/>
                  <a:pt x="27" y="6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8" y="9"/>
                  <a:pt x="38" y="9"/>
                  <a:pt x="38" y="9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6"/>
                  <a:pt x="47" y="7"/>
                  <a:pt x="47" y="7"/>
                </a:cubicBezTo>
                <a:cubicBezTo>
                  <a:pt x="48" y="8"/>
                  <a:pt x="48" y="9"/>
                  <a:pt x="48" y="10"/>
                </a:cubicBezTo>
                <a:cubicBezTo>
                  <a:pt x="46" y="16"/>
                  <a:pt x="46" y="16"/>
                  <a:pt x="46" y="16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4" y="19"/>
                  <a:pt x="55" y="20"/>
                </a:cubicBezTo>
                <a:cubicBezTo>
                  <a:pt x="55" y="21"/>
                  <a:pt x="54" y="22"/>
                  <a:pt x="54" y="23"/>
                </a:cubicBezTo>
                <a:cubicBezTo>
                  <a:pt x="49" y="27"/>
                  <a:pt x="49" y="27"/>
                  <a:pt x="49" y="27"/>
                </a:cubicBezTo>
                <a:lnTo>
                  <a:pt x="5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0" name="Freeform 44"/>
          <p:cNvSpPr>
            <a:spLocks noEditPoints="1"/>
          </p:cNvSpPr>
          <p:nvPr/>
        </p:nvSpPr>
        <p:spPr bwMode="auto">
          <a:xfrm>
            <a:off x="495300" y="1250950"/>
            <a:ext cx="201613" cy="206375"/>
          </a:xfrm>
          <a:custGeom>
            <a:avLst/>
            <a:gdLst>
              <a:gd name="T0" fmla="*/ 3417 w 59"/>
              <a:gd name="T1" fmla="*/ 137583 h 60"/>
              <a:gd name="T2" fmla="*/ 3417 w 59"/>
              <a:gd name="T3" fmla="*/ 130704 h 60"/>
              <a:gd name="T4" fmla="*/ 44423 w 59"/>
              <a:gd name="T5" fmla="*/ 134144 h 60"/>
              <a:gd name="T6" fmla="*/ 95681 w 59"/>
              <a:gd name="T7" fmla="*/ 65352 h 60"/>
              <a:gd name="T8" fmla="*/ 54675 w 59"/>
              <a:gd name="T9" fmla="*/ 27517 h 60"/>
              <a:gd name="T10" fmla="*/ 27337 w 59"/>
              <a:gd name="T11" fmla="*/ 48154 h 60"/>
              <a:gd name="T12" fmla="*/ 27337 w 59"/>
              <a:gd name="T13" fmla="*/ 65352 h 60"/>
              <a:gd name="T14" fmla="*/ 58092 w 59"/>
              <a:gd name="T15" fmla="*/ 127265 h 60"/>
              <a:gd name="T16" fmla="*/ 10252 w 59"/>
              <a:gd name="T17" fmla="*/ 82550 h 60"/>
              <a:gd name="T18" fmla="*/ 10252 w 59"/>
              <a:gd name="T19" fmla="*/ 30956 h 60"/>
              <a:gd name="T20" fmla="*/ 54675 w 59"/>
              <a:gd name="T21" fmla="*/ 3440 h 60"/>
              <a:gd name="T22" fmla="*/ 119601 w 59"/>
              <a:gd name="T23" fmla="*/ 55033 h 60"/>
              <a:gd name="T24" fmla="*/ 95681 w 59"/>
              <a:gd name="T25" fmla="*/ 65352 h 60"/>
              <a:gd name="T26" fmla="*/ 17086 w 59"/>
              <a:gd name="T27" fmla="*/ 189177 h 60"/>
              <a:gd name="T28" fmla="*/ 17086 w 59"/>
              <a:gd name="T29" fmla="*/ 182298 h 60"/>
              <a:gd name="T30" fmla="*/ 51258 w 59"/>
              <a:gd name="T31" fmla="*/ 151342 h 60"/>
              <a:gd name="T32" fmla="*/ 20503 w 59"/>
              <a:gd name="T33" fmla="*/ 189177 h 60"/>
              <a:gd name="T34" fmla="*/ 68343 w 59"/>
              <a:gd name="T35" fmla="*/ 206375 h 60"/>
              <a:gd name="T36" fmla="*/ 64926 w 59"/>
              <a:gd name="T37" fmla="*/ 161660 h 60"/>
              <a:gd name="T38" fmla="*/ 71761 w 59"/>
              <a:gd name="T39" fmla="*/ 161660 h 60"/>
              <a:gd name="T40" fmla="*/ 191361 w 59"/>
              <a:gd name="T41" fmla="*/ 175419 h 60"/>
              <a:gd name="T42" fmla="*/ 146938 w 59"/>
              <a:gd name="T43" fmla="*/ 202935 h 60"/>
              <a:gd name="T44" fmla="*/ 82012 w 59"/>
              <a:gd name="T45" fmla="*/ 151342 h 60"/>
              <a:gd name="T46" fmla="*/ 105932 w 59"/>
              <a:gd name="T47" fmla="*/ 144463 h 60"/>
              <a:gd name="T48" fmla="*/ 153773 w 59"/>
              <a:gd name="T49" fmla="*/ 175419 h 60"/>
              <a:gd name="T50" fmla="*/ 177693 w 59"/>
              <a:gd name="T51" fmla="*/ 151342 h 60"/>
              <a:gd name="T52" fmla="*/ 140104 w 59"/>
              <a:gd name="T53" fmla="*/ 110067 h 60"/>
              <a:gd name="T54" fmla="*/ 150355 w 59"/>
              <a:gd name="T55" fmla="*/ 82550 h 60"/>
              <a:gd name="T56" fmla="*/ 201613 w 59"/>
              <a:gd name="T57" fmla="*/ 151342 h 60"/>
              <a:gd name="T58" fmla="*/ 136687 w 59"/>
              <a:gd name="T59" fmla="*/ 44715 h 60"/>
              <a:gd name="T60" fmla="*/ 126435 w 59"/>
              <a:gd name="T61" fmla="*/ 44715 h 60"/>
              <a:gd name="T62" fmla="*/ 133270 w 59"/>
              <a:gd name="T63" fmla="*/ 0 h 60"/>
              <a:gd name="T64" fmla="*/ 136687 w 59"/>
              <a:gd name="T65" fmla="*/ 44715 h 60"/>
              <a:gd name="T66" fmla="*/ 150355 w 59"/>
              <a:gd name="T67" fmla="*/ 55033 h 60"/>
              <a:gd name="T68" fmla="*/ 146938 w 59"/>
              <a:gd name="T69" fmla="*/ 48154 h 60"/>
              <a:gd name="T70" fmla="*/ 184527 w 59"/>
              <a:gd name="T71" fmla="*/ 17198 h 60"/>
              <a:gd name="T72" fmla="*/ 153773 w 59"/>
              <a:gd name="T73" fmla="*/ 55033 h 60"/>
              <a:gd name="T74" fmla="*/ 160607 w 59"/>
              <a:gd name="T75" fmla="*/ 75671 h 60"/>
              <a:gd name="T76" fmla="*/ 160607 w 59"/>
              <a:gd name="T77" fmla="*/ 68792 h 60"/>
              <a:gd name="T78" fmla="*/ 201613 w 59"/>
              <a:gd name="T79" fmla="*/ 72231 h 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60">
                <a:moveTo>
                  <a:pt x="12" y="40"/>
                </a:move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9"/>
                  <a:pt x="0" y="38"/>
                  <a:pt x="1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3" y="38"/>
                  <a:pt x="13" y="39"/>
                  <a:pt x="13" y="39"/>
                </a:cubicBezTo>
                <a:cubicBezTo>
                  <a:pt x="13" y="40"/>
                  <a:pt x="13" y="40"/>
                  <a:pt x="12" y="40"/>
                </a:cubicBezTo>
                <a:close/>
                <a:moveTo>
                  <a:pt x="28" y="19"/>
                </a:move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7" y="8"/>
                  <a:pt x="16" y="8"/>
                </a:cubicBezTo>
                <a:cubicBezTo>
                  <a:pt x="15" y="8"/>
                  <a:pt x="14" y="8"/>
                  <a:pt x="13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5"/>
                  <a:pt x="7" y="16"/>
                </a:cubicBezTo>
                <a:cubicBezTo>
                  <a:pt x="7" y="17"/>
                  <a:pt x="8" y="18"/>
                  <a:pt x="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6" y="36"/>
                  <a:pt x="15" y="36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19"/>
                  <a:pt x="0" y="16"/>
                </a:cubicBezTo>
                <a:cubicBezTo>
                  <a:pt x="0" y="14"/>
                  <a:pt x="1" y="11"/>
                  <a:pt x="3" y="9"/>
                </a:cubicBezTo>
                <a:cubicBezTo>
                  <a:pt x="9" y="4"/>
                  <a:pt x="9" y="4"/>
                  <a:pt x="9" y="4"/>
                </a:cubicBezTo>
                <a:cubicBezTo>
                  <a:pt x="11" y="2"/>
                  <a:pt x="13" y="1"/>
                  <a:pt x="16" y="1"/>
                </a:cubicBezTo>
                <a:cubicBezTo>
                  <a:pt x="19" y="1"/>
                  <a:pt x="21" y="2"/>
                  <a:pt x="23" y="4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7"/>
                  <a:pt x="36" y="17"/>
                  <a:pt x="37" y="18"/>
                </a:cubicBezTo>
                <a:lnTo>
                  <a:pt x="28" y="19"/>
                </a:lnTo>
                <a:close/>
                <a:moveTo>
                  <a:pt x="6" y="55"/>
                </a:moveTo>
                <a:cubicBezTo>
                  <a:pt x="6" y="55"/>
                  <a:pt x="6" y="55"/>
                  <a:pt x="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4"/>
                  <a:pt x="4" y="54"/>
                  <a:pt x="5" y="5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lnTo>
                  <a:pt x="6" y="55"/>
                </a:lnTo>
                <a:close/>
                <a:moveTo>
                  <a:pt x="21" y="59"/>
                </a:moveTo>
                <a:cubicBezTo>
                  <a:pt x="21" y="59"/>
                  <a:pt x="21" y="60"/>
                  <a:pt x="20" y="60"/>
                </a:cubicBezTo>
                <a:cubicBezTo>
                  <a:pt x="20" y="60"/>
                  <a:pt x="19" y="59"/>
                  <a:pt x="19" y="59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47"/>
                  <a:pt x="20" y="46"/>
                  <a:pt x="20" y="46"/>
                </a:cubicBezTo>
                <a:cubicBezTo>
                  <a:pt x="21" y="46"/>
                  <a:pt x="21" y="47"/>
                  <a:pt x="21" y="47"/>
                </a:cubicBezTo>
                <a:lnTo>
                  <a:pt x="21" y="59"/>
                </a:lnTo>
                <a:close/>
                <a:moveTo>
                  <a:pt x="56" y="51"/>
                </a:moveTo>
                <a:cubicBezTo>
                  <a:pt x="50" y="56"/>
                  <a:pt x="50" y="56"/>
                  <a:pt x="50" y="56"/>
                </a:cubicBezTo>
                <a:cubicBezTo>
                  <a:pt x="48" y="58"/>
                  <a:pt x="46" y="59"/>
                  <a:pt x="43" y="59"/>
                </a:cubicBezTo>
                <a:cubicBezTo>
                  <a:pt x="40" y="59"/>
                  <a:pt x="38" y="58"/>
                  <a:pt x="36" y="5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4"/>
                  <a:pt x="23" y="43"/>
                  <a:pt x="22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41" y="51"/>
                  <a:pt x="41" y="51"/>
                  <a:pt x="41" y="51"/>
                </a:cubicBezTo>
                <a:cubicBezTo>
                  <a:pt x="42" y="53"/>
                  <a:pt x="44" y="53"/>
                  <a:pt x="45" y="51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2" y="45"/>
                  <a:pt x="52" y="44"/>
                </a:cubicBezTo>
                <a:cubicBezTo>
                  <a:pt x="52" y="43"/>
                  <a:pt x="51" y="42"/>
                  <a:pt x="51" y="41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3" y="24"/>
                  <a:pt x="44" y="24"/>
                </a:cubicBezTo>
                <a:cubicBezTo>
                  <a:pt x="56" y="36"/>
                  <a:pt x="56" y="36"/>
                  <a:pt x="56" y="36"/>
                </a:cubicBezTo>
                <a:cubicBezTo>
                  <a:pt x="58" y="38"/>
                  <a:pt x="59" y="41"/>
                  <a:pt x="59" y="44"/>
                </a:cubicBezTo>
                <a:cubicBezTo>
                  <a:pt x="59" y="47"/>
                  <a:pt x="58" y="49"/>
                  <a:pt x="56" y="51"/>
                </a:cubicBezTo>
                <a:close/>
                <a:moveTo>
                  <a:pt x="40" y="13"/>
                </a:moveTo>
                <a:cubicBezTo>
                  <a:pt x="40" y="14"/>
                  <a:pt x="39" y="14"/>
                  <a:pt x="39" y="14"/>
                </a:cubicBezTo>
                <a:cubicBezTo>
                  <a:pt x="38" y="14"/>
                  <a:pt x="37" y="14"/>
                  <a:pt x="37" y="13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8" y="0"/>
                  <a:pt x="39" y="0"/>
                </a:cubicBezTo>
                <a:cubicBezTo>
                  <a:pt x="39" y="0"/>
                  <a:pt x="40" y="1"/>
                  <a:pt x="40" y="1"/>
                </a:cubicBezTo>
                <a:lnTo>
                  <a:pt x="40" y="13"/>
                </a:lnTo>
                <a:close/>
                <a:moveTo>
                  <a:pt x="45" y="16"/>
                </a:moveTo>
                <a:cubicBezTo>
                  <a:pt x="45" y="16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6"/>
                  <a:pt x="43" y="15"/>
                  <a:pt x="43" y="14"/>
                </a:cubicBezTo>
                <a:cubicBezTo>
                  <a:pt x="53" y="5"/>
                  <a:pt x="53" y="5"/>
                  <a:pt x="53" y="5"/>
                </a:cubicBezTo>
                <a:cubicBezTo>
                  <a:pt x="53" y="5"/>
                  <a:pt x="54" y="5"/>
                  <a:pt x="54" y="5"/>
                </a:cubicBezTo>
                <a:cubicBezTo>
                  <a:pt x="55" y="6"/>
                  <a:pt x="55" y="6"/>
                  <a:pt x="54" y="7"/>
                </a:cubicBezTo>
                <a:lnTo>
                  <a:pt x="45" y="16"/>
                </a:lnTo>
                <a:close/>
                <a:moveTo>
                  <a:pt x="58" y="22"/>
                </a:moveTo>
                <a:cubicBezTo>
                  <a:pt x="47" y="22"/>
                  <a:pt x="47" y="22"/>
                  <a:pt x="47" y="22"/>
                </a:cubicBezTo>
                <a:cubicBezTo>
                  <a:pt x="46" y="22"/>
                  <a:pt x="45" y="22"/>
                  <a:pt x="45" y="21"/>
                </a:cubicBezTo>
                <a:cubicBezTo>
                  <a:pt x="45" y="20"/>
                  <a:pt x="46" y="20"/>
                  <a:pt x="4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9" y="20"/>
                  <a:pt x="59" y="20"/>
                  <a:pt x="59" y="21"/>
                </a:cubicBezTo>
                <a:cubicBezTo>
                  <a:pt x="59" y="22"/>
                  <a:pt x="59" y="22"/>
                  <a:pt x="58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1" name="Freeform 45"/>
          <p:cNvSpPr>
            <a:spLocks noEditPoints="1"/>
          </p:cNvSpPr>
          <p:nvPr/>
        </p:nvSpPr>
        <p:spPr bwMode="auto">
          <a:xfrm>
            <a:off x="989013" y="1268413"/>
            <a:ext cx="188912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2" name="Freeform 46"/>
          <p:cNvSpPr>
            <a:spLocks noEditPoints="1"/>
          </p:cNvSpPr>
          <p:nvPr/>
        </p:nvSpPr>
        <p:spPr bwMode="auto">
          <a:xfrm>
            <a:off x="1484313" y="1268413"/>
            <a:ext cx="188912" cy="188912"/>
          </a:xfrm>
          <a:custGeom>
            <a:avLst/>
            <a:gdLst>
              <a:gd name="T0" fmla="*/ 188912 w 55"/>
              <a:gd name="T1" fmla="*/ 151130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1130 h 55"/>
              <a:gd name="T8" fmla="*/ 0 w 55"/>
              <a:gd name="T9" fmla="*/ 34348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4348 h 55"/>
              <a:gd name="T16" fmla="*/ 188912 w 55"/>
              <a:gd name="T17" fmla="*/ 151130 h 55"/>
              <a:gd name="T18" fmla="*/ 157999 w 55"/>
              <a:gd name="T19" fmla="*/ 68695 h 55"/>
              <a:gd name="T20" fmla="*/ 157999 w 55"/>
              <a:gd name="T21" fmla="*/ 58391 h 55"/>
              <a:gd name="T22" fmla="*/ 144260 w 55"/>
              <a:gd name="T23" fmla="*/ 44652 h 55"/>
              <a:gd name="T24" fmla="*/ 133956 w 55"/>
              <a:gd name="T25" fmla="*/ 44652 h 55"/>
              <a:gd name="T26" fmla="*/ 79000 w 55"/>
              <a:gd name="T27" fmla="*/ 103043 h 55"/>
              <a:gd name="T28" fmla="*/ 51521 w 55"/>
              <a:gd name="T29" fmla="*/ 75565 h 55"/>
              <a:gd name="T30" fmla="*/ 41217 w 55"/>
              <a:gd name="T31" fmla="*/ 75565 h 55"/>
              <a:gd name="T32" fmla="*/ 27478 w 55"/>
              <a:gd name="T33" fmla="*/ 89304 h 55"/>
              <a:gd name="T34" fmla="*/ 27478 w 55"/>
              <a:gd name="T35" fmla="*/ 99608 h 55"/>
              <a:gd name="T36" fmla="*/ 72130 w 55"/>
              <a:gd name="T37" fmla="*/ 144260 h 55"/>
              <a:gd name="T38" fmla="*/ 82434 w 55"/>
              <a:gd name="T39" fmla="*/ 144260 h 55"/>
              <a:gd name="T40" fmla="*/ 157999 w 55"/>
              <a:gd name="T41" fmla="*/ 68695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4"/>
                </a:lnTo>
                <a:close/>
                <a:moveTo>
                  <a:pt x="46" y="20"/>
                </a:moveTo>
                <a:cubicBezTo>
                  <a:pt x="47" y="19"/>
                  <a:pt x="47" y="17"/>
                  <a:pt x="46" y="17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2"/>
                  <a:pt x="40" y="12"/>
                  <a:pt x="39" y="13"/>
                </a:cubicBezTo>
                <a:cubicBezTo>
                  <a:pt x="23" y="30"/>
                  <a:pt x="23" y="30"/>
                  <a:pt x="23" y="30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1"/>
                  <a:pt x="13" y="21"/>
                  <a:pt x="12" y="22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7"/>
                  <a:pt x="7" y="28"/>
                  <a:pt x="8" y="29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3"/>
                  <a:pt x="23" y="43"/>
                  <a:pt x="24" y="42"/>
                </a:cubicBezTo>
                <a:lnTo>
                  <a:pt x="4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3" name="Freeform 47"/>
          <p:cNvSpPr>
            <a:spLocks noEditPoints="1"/>
          </p:cNvSpPr>
          <p:nvPr/>
        </p:nvSpPr>
        <p:spPr bwMode="auto">
          <a:xfrm>
            <a:off x="1979613" y="1268413"/>
            <a:ext cx="188912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89304 h 55"/>
              <a:gd name="T12" fmla="*/ 154564 w 55"/>
              <a:gd name="T13" fmla="*/ 75565 h 55"/>
              <a:gd name="T14" fmla="*/ 140825 w 55"/>
              <a:gd name="T15" fmla="*/ 65261 h 55"/>
              <a:gd name="T16" fmla="*/ 130521 w 55"/>
              <a:gd name="T17" fmla="*/ 65261 h 55"/>
              <a:gd name="T18" fmla="*/ 92739 w 55"/>
              <a:gd name="T19" fmla="*/ 103043 h 55"/>
              <a:gd name="T20" fmla="*/ 54956 w 55"/>
              <a:gd name="T21" fmla="*/ 65261 h 55"/>
              <a:gd name="T22" fmla="*/ 44652 w 55"/>
              <a:gd name="T23" fmla="*/ 65261 h 55"/>
              <a:gd name="T24" fmla="*/ 30913 w 55"/>
              <a:gd name="T25" fmla="*/ 75565 h 55"/>
              <a:gd name="T26" fmla="*/ 30913 w 55"/>
              <a:gd name="T27" fmla="*/ 89304 h 55"/>
              <a:gd name="T28" fmla="*/ 89304 w 55"/>
              <a:gd name="T29" fmla="*/ 144260 h 55"/>
              <a:gd name="T30" fmla="*/ 99608 w 55"/>
              <a:gd name="T31" fmla="*/ 144260 h 55"/>
              <a:gd name="T32" fmla="*/ 154564 w 55"/>
              <a:gd name="T33" fmla="*/ 89304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46" y="25"/>
                  <a:pt x="46" y="23"/>
                  <a:pt x="45" y="22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8"/>
                  <a:pt x="39" y="18"/>
                  <a:pt x="38" y="19"/>
                </a:cubicBezTo>
                <a:cubicBezTo>
                  <a:pt x="27" y="30"/>
                  <a:pt x="27" y="30"/>
                  <a:pt x="27" y="30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8"/>
                  <a:pt x="14" y="18"/>
                  <a:pt x="13" y="19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3"/>
                  <a:pt x="8" y="25"/>
                  <a:pt x="9" y="26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8" y="43"/>
                  <a:pt x="29" y="42"/>
                </a:cubicBezTo>
                <a:lnTo>
                  <a:pt x="4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4" name="Freeform 48"/>
          <p:cNvSpPr>
            <a:spLocks noEditPoints="1"/>
          </p:cNvSpPr>
          <p:nvPr/>
        </p:nvSpPr>
        <p:spPr bwMode="auto">
          <a:xfrm>
            <a:off x="2474913" y="1268413"/>
            <a:ext cx="188912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44260 w 55"/>
              <a:gd name="T11" fmla="*/ 99608 h 55"/>
              <a:gd name="T12" fmla="*/ 144260 w 55"/>
              <a:gd name="T13" fmla="*/ 89304 h 55"/>
              <a:gd name="T14" fmla="*/ 85869 w 55"/>
              <a:gd name="T15" fmla="*/ 34348 h 55"/>
              <a:gd name="T16" fmla="*/ 75565 w 55"/>
              <a:gd name="T17" fmla="*/ 34348 h 55"/>
              <a:gd name="T18" fmla="*/ 65261 w 55"/>
              <a:gd name="T19" fmla="*/ 44652 h 55"/>
              <a:gd name="T20" fmla="*/ 65261 w 55"/>
              <a:gd name="T21" fmla="*/ 54956 h 55"/>
              <a:gd name="T22" fmla="*/ 99608 w 55"/>
              <a:gd name="T23" fmla="*/ 92739 h 55"/>
              <a:gd name="T24" fmla="*/ 65261 w 55"/>
              <a:gd name="T25" fmla="*/ 130521 h 55"/>
              <a:gd name="T26" fmla="*/ 65261 w 55"/>
              <a:gd name="T27" fmla="*/ 144260 h 55"/>
              <a:gd name="T28" fmla="*/ 75565 w 55"/>
              <a:gd name="T29" fmla="*/ 154564 h 55"/>
              <a:gd name="T30" fmla="*/ 85869 w 55"/>
              <a:gd name="T31" fmla="*/ 154564 h 55"/>
              <a:gd name="T32" fmla="*/ 144260 w 55"/>
              <a:gd name="T33" fmla="*/ 99608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2" y="29"/>
                </a:moveTo>
                <a:cubicBezTo>
                  <a:pt x="42" y="28"/>
                  <a:pt x="42" y="27"/>
                  <a:pt x="42" y="26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9"/>
                  <a:pt x="23" y="9"/>
                  <a:pt x="22" y="10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4"/>
                  <a:pt x="18" y="15"/>
                  <a:pt x="19" y="16"/>
                </a:cubicBezTo>
                <a:cubicBezTo>
                  <a:pt x="29" y="27"/>
                  <a:pt x="29" y="27"/>
                  <a:pt x="29" y="2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9"/>
                  <a:pt x="18" y="41"/>
                  <a:pt x="19" y="42"/>
                </a:cubicBezTo>
                <a:cubicBezTo>
                  <a:pt x="22" y="45"/>
                  <a:pt x="22" y="45"/>
                  <a:pt x="22" y="45"/>
                </a:cubicBezTo>
                <a:cubicBezTo>
                  <a:pt x="23" y="46"/>
                  <a:pt x="24" y="46"/>
                  <a:pt x="25" y="45"/>
                </a:cubicBezTo>
                <a:lnTo>
                  <a:pt x="42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5" name="Freeform 49"/>
          <p:cNvSpPr>
            <a:spLocks/>
          </p:cNvSpPr>
          <p:nvPr/>
        </p:nvSpPr>
        <p:spPr bwMode="auto">
          <a:xfrm>
            <a:off x="2979738" y="1317625"/>
            <a:ext cx="198437" cy="130175"/>
          </a:xfrm>
          <a:custGeom>
            <a:avLst/>
            <a:gdLst>
              <a:gd name="T0" fmla="*/ 102640 w 58"/>
              <a:gd name="T1" fmla="*/ 126749 h 38"/>
              <a:gd name="T2" fmla="*/ 92376 w 58"/>
              <a:gd name="T3" fmla="*/ 126749 h 38"/>
              <a:gd name="T4" fmla="*/ 3421 w 58"/>
              <a:gd name="T5" fmla="*/ 34257 h 38"/>
              <a:gd name="T6" fmla="*/ 3421 w 58"/>
              <a:gd name="T7" fmla="*/ 23980 h 38"/>
              <a:gd name="T8" fmla="*/ 23949 w 58"/>
              <a:gd name="T9" fmla="*/ 3426 h 38"/>
              <a:gd name="T10" fmla="*/ 34213 w 58"/>
              <a:gd name="T11" fmla="*/ 3426 h 38"/>
              <a:gd name="T12" fmla="*/ 99219 w 58"/>
              <a:gd name="T13" fmla="*/ 68513 h 38"/>
              <a:gd name="T14" fmla="*/ 164224 w 58"/>
              <a:gd name="T15" fmla="*/ 3426 h 38"/>
              <a:gd name="T16" fmla="*/ 174488 w 58"/>
              <a:gd name="T17" fmla="*/ 3426 h 38"/>
              <a:gd name="T18" fmla="*/ 195016 w 58"/>
              <a:gd name="T19" fmla="*/ 23980 h 38"/>
              <a:gd name="T20" fmla="*/ 195016 w 58"/>
              <a:gd name="T21" fmla="*/ 34257 h 38"/>
              <a:gd name="T22" fmla="*/ 102640 w 58"/>
              <a:gd name="T23" fmla="*/ 126749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8" h="38">
                <a:moveTo>
                  <a:pt x="30" y="37"/>
                </a:moveTo>
                <a:cubicBezTo>
                  <a:pt x="29" y="38"/>
                  <a:pt x="28" y="38"/>
                  <a:pt x="27" y="37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29" y="20"/>
                  <a:pt x="29" y="20"/>
                  <a:pt x="29" y="20"/>
                </a:cubicBezTo>
                <a:cubicBezTo>
                  <a:pt x="48" y="1"/>
                  <a:pt x="48" y="1"/>
                  <a:pt x="48" y="1"/>
                </a:cubicBezTo>
                <a:cubicBezTo>
                  <a:pt x="49" y="0"/>
                  <a:pt x="50" y="0"/>
                  <a:pt x="51" y="1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8"/>
                  <a:pt x="58" y="9"/>
                  <a:pt x="57" y="10"/>
                </a:cubicBezTo>
                <a:lnTo>
                  <a:pt x="30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6" name="Freeform 50"/>
          <p:cNvSpPr>
            <a:spLocks/>
          </p:cNvSpPr>
          <p:nvPr/>
        </p:nvSpPr>
        <p:spPr bwMode="auto">
          <a:xfrm>
            <a:off x="3473450" y="1255713"/>
            <a:ext cx="128588" cy="198437"/>
          </a:xfrm>
          <a:custGeom>
            <a:avLst/>
            <a:gdLst>
              <a:gd name="T0" fmla="*/ 34754 w 37"/>
              <a:gd name="T1" fmla="*/ 195016 h 58"/>
              <a:gd name="T2" fmla="*/ 24327 w 37"/>
              <a:gd name="T3" fmla="*/ 195016 h 58"/>
              <a:gd name="T4" fmla="*/ 3475 w 37"/>
              <a:gd name="T5" fmla="*/ 174488 h 58"/>
              <a:gd name="T6" fmla="*/ 3475 w 37"/>
              <a:gd name="T7" fmla="*/ 164224 h 58"/>
              <a:gd name="T8" fmla="*/ 69507 w 37"/>
              <a:gd name="T9" fmla="*/ 99219 h 58"/>
              <a:gd name="T10" fmla="*/ 3475 w 37"/>
              <a:gd name="T11" fmla="*/ 34213 h 58"/>
              <a:gd name="T12" fmla="*/ 3475 w 37"/>
              <a:gd name="T13" fmla="*/ 23949 h 58"/>
              <a:gd name="T14" fmla="*/ 24327 w 37"/>
              <a:gd name="T15" fmla="*/ 3421 h 58"/>
              <a:gd name="T16" fmla="*/ 34754 w 37"/>
              <a:gd name="T17" fmla="*/ 3421 h 58"/>
              <a:gd name="T18" fmla="*/ 125113 w 37"/>
              <a:gd name="T19" fmla="*/ 92376 h 58"/>
              <a:gd name="T20" fmla="*/ 125113 w 37"/>
              <a:gd name="T21" fmla="*/ 106061 h 58"/>
              <a:gd name="T22" fmla="*/ 34754 w 37"/>
              <a:gd name="T23" fmla="*/ 195016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58">
                <a:moveTo>
                  <a:pt x="10" y="57"/>
                </a:moveTo>
                <a:cubicBezTo>
                  <a:pt x="9" y="58"/>
                  <a:pt x="7" y="58"/>
                  <a:pt x="7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0" y="50"/>
                  <a:pt x="0" y="49"/>
                  <a:pt x="1" y="48"/>
                </a:cubicBezTo>
                <a:cubicBezTo>
                  <a:pt x="20" y="29"/>
                  <a:pt x="20" y="29"/>
                  <a:pt x="20" y="29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36" y="27"/>
                  <a:pt x="36" y="27"/>
                  <a:pt x="36" y="27"/>
                </a:cubicBezTo>
                <a:cubicBezTo>
                  <a:pt x="37" y="28"/>
                  <a:pt x="37" y="30"/>
                  <a:pt x="36" y="31"/>
                </a:cubicBezTo>
                <a:lnTo>
                  <a:pt x="10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7" name="Freeform 51"/>
          <p:cNvSpPr>
            <a:spLocks noEditPoints="1"/>
          </p:cNvSpPr>
          <p:nvPr/>
        </p:nvSpPr>
        <p:spPr bwMode="auto">
          <a:xfrm>
            <a:off x="3965575" y="1271588"/>
            <a:ext cx="141288" cy="200025"/>
          </a:xfrm>
          <a:custGeom>
            <a:avLst/>
            <a:gdLst>
              <a:gd name="T0" fmla="*/ 103381 w 41"/>
              <a:gd name="T1" fmla="*/ 82769 h 58"/>
              <a:gd name="T2" fmla="*/ 103381 w 41"/>
              <a:gd name="T3" fmla="*/ 186230 h 58"/>
              <a:gd name="T4" fmla="*/ 89597 w 41"/>
              <a:gd name="T5" fmla="*/ 200025 h 58"/>
              <a:gd name="T6" fmla="*/ 75813 w 41"/>
              <a:gd name="T7" fmla="*/ 186230 h 58"/>
              <a:gd name="T8" fmla="*/ 75813 w 41"/>
              <a:gd name="T9" fmla="*/ 137948 h 58"/>
              <a:gd name="T10" fmla="*/ 65475 w 41"/>
              <a:gd name="T11" fmla="*/ 137948 h 58"/>
              <a:gd name="T12" fmla="*/ 65475 w 41"/>
              <a:gd name="T13" fmla="*/ 186230 h 58"/>
              <a:gd name="T14" fmla="*/ 51691 w 41"/>
              <a:gd name="T15" fmla="*/ 200025 h 58"/>
              <a:gd name="T16" fmla="*/ 37907 w 41"/>
              <a:gd name="T17" fmla="*/ 186230 h 58"/>
              <a:gd name="T18" fmla="*/ 37907 w 41"/>
              <a:gd name="T19" fmla="*/ 82769 h 58"/>
              <a:gd name="T20" fmla="*/ 3446 w 41"/>
              <a:gd name="T21" fmla="*/ 48282 h 58"/>
              <a:gd name="T22" fmla="*/ 3446 w 41"/>
              <a:gd name="T23" fmla="*/ 31038 h 58"/>
              <a:gd name="T24" fmla="*/ 20676 w 41"/>
              <a:gd name="T25" fmla="*/ 31038 h 58"/>
              <a:gd name="T26" fmla="*/ 48245 w 41"/>
              <a:gd name="T27" fmla="*/ 58628 h 58"/>
              <a:gd name="T28" fmla="*/ 93043 w 41"/>
              <a:gd name="T29" fmla="*/ 58628 h 58"/>
              <a:gd name="T30" fmla="*/ 120612 w 41"/>
              <a:gd name="T31" fmla="*/ 31038 h 58"/>
              <a:gd name="T32" fmla="*/ 137842 w 41"/>
              <a:gd name="T33" fmla="*/ 31038 h 58"/>
              <a:gd name="T34" fmla="*/ 137842 w 41"/>
              <a:gd name="T35" fmla="*/ 48282 h 58"/>
              <a:gd name="T36" fmla="*/ 103381 w 41"/>
              <a:gd name="T37" fmla="*/ 82769 h 58"/>
              <a:gd name="T38" fmla="*/ 72367 w 41"/>
              <a:gd name="T39" fmla="*/ 55179 h 58"/>
              <a:gd name="T40" fmla="*/ 44799 w 41"/>
              <a:gd name="T41" fmla="*/ 27590 h 58"/>
              <a:gd name="T42" fmla="*/ 72367 w 41"/>
              <a:gd name="T43" fmla="*/ 0 h 58"/>
              <a:gd name="T44" fmla="*/ 99935 w 41"/>
              <a:gd name="T45" fmla="*/ 27590 h 58"/>
              <a:gd name="T46" fmla="*/ 72367 w 41"/>
              <a:gd name="T47" fmla="*/ 55179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1" h="58">
                <a:moveTo>
                  <a:pt x="30" y="24"/>
                </a:moveTo>
                <a:cubicBezTo>
                  <a:pt x="30" y="54"/>
                  <a:pt x="30" y="54"/>
                  <a:pt x="30" y="54"/>
                </a:cubicBezTo>
                <a:cubicBezTo>
                  <a:pt x="30" y="56"/>
                  <a:pt x="28" y="58"/>
                  <a:pt x="26" y="58"/>
                </a:cubicBezTo>
                <a:cubicBezTo>
                  <a:pt x="24" y="58"/>
                  <a:pt x="22" y="56"/>
                  <a:pt x="22" y="54"/>
                </a:cubicBezTo>
                <a:cubicBezTo>
                  <a:pt x="22" y="40"/>
                  <a:pt x="22" y="40"/>
                  <a:pt x="22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6"/>
                  <a:pt x="18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11" y="24"/>
                  <a:pt x="11" y="24"/>
                  <a:pt x="11" y="2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3"/>
                  <a:pt x="0" y="10"/>
                  <a:pt x="1" y="9"/>
                </a:cubicBezTo>
                <a:cubicBezTo>
                  <a:pt x="2" y="8"/>
                  <a:pt x="5" y="8"/>
                  <a:pt x="6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35" y="9"/>
                  <a:pt x="35" y="9"/>
                  <a:pt x="35" y="9"/>
                </a:cubicBezTo>
                <a:cubicBezTo>
                  <a:pt x="37" y="8"/>
                  <a:pt x="39" y="8"/>
                  <a:pt x="40" y="9"/>
                </a:cubicBezTo>
                <a:cubicBezTo>
                  <a:pt x="41" y="10"/>
                  <a:pt x="41" y="13"/>
                  <a:pt x="40" y="14"/>
                </a:cubicBezTo>
                <a:lnTo>
                  <a:pt x="30" y="24"/>
                </a:lnTo>
                <a:close/>
                <a:moveTo>
                  <a:pt x="21" y="16"/>
                </a:moveTo>
                <a:cubicBezTo>
                  <a:pt x="16" y="16"/>
                  <a:pt x="13" y="12"/>
                  <a:pt x="13" y="8"/>
                </a:cubicBezTo>
                <a:cubicBezTo>
                  <a:pt x="13" y="4"/>
                  <a:pt x="16" y="0"/>
                  <a:pt x="21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2"/>
                  <a:pt x="25" y="16"/>
                  <a:pt x="21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8" name="Freeform 52"/>
          <p:cNvSpPr>
            <a:spLocks noEditPoints="1"/>
          </p:cNvSpPr>
          <p:nvPr/>
        </p:nvSpPr>
        <p:spPr bwMode="auto">
          <a:xfrm>
            <a:off x="4452938" y="1268413"/>
            <a:ext cx="188912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92739 w 55"/>
              <a:gd name="T11" fmla="*/ 27478 h 55"/>
              <a:gd name="T12" fmla="*/ 27478 w 55"/>
              <a:gd name="T13" fmla="*/ 92739 h 55"/>
              <a:gd name="T14" fmla="*/ 92739 w 55"/>
              <a:gd name="T15" fmla="*/ 161434 h 55"/>
              <a:gd name="T16" fmla="*/ 161434 w 55"/>
              <a:gd name="T17" fmla="*/ 92739 h 55"/>
              <a:gd name="T18" fmla="*/ 92739 w 55"/>
              <a:gd name="T19" fmla="*/ 27478 h 55"/>
              <a:gd name="T20" fmla="*/ 109912 w 55"/>
              <a:gd name="T21" fmla="*/ 106478 h 55"/>
              <a:gd name="T22" fmla="*/ 106478 w 55"/>
              <a:gd name="T23" fmla="*/ 109912 h 55"/>
              <a:gd name="T24" fmla="*/ 65261 w 55"/>
              <a:gd name="T25" fmla="*/ 109912 h 55"/>
              <a:gd name="T26" fmla="*/ 61826 w 55"/>
              <a:gd name="T27" fmla="*/ 106478 h 55"/>
              <a:gd name="T28" fmla="*/ 61826 w 55"/>
              <a:gd name="T29" fmla="*/ 96173 h 55"/>
              <a:gd name="T30" fmla="*/ 65261 w 55"/>
              <a:gd name="T31" fmla="*/ 92739 h 55"/>
              <a:gd name="T32" fmla="*/ 92739 w 55"/>
              <a:gd name="T33" fmla="*/ 92739 h 55"/>
              <a:gd name="T34" fmla="*/ 92739 w 55"/>
              <a:gd name="T35" fmla="*/ 51521 h 55"/>
              <a:gd name="T36" fmla="*/ 96173 w 55"/>
              <a:gd name="T37" fmla="*/ 48087 h 55"/>
              <a:gd name="T38" fmla="*/ 106478 w 55"/>
              <a:gd name="T39" fmla="*/ 48087 h 55"/>
              <a:gd name="T40" fmla="*/ 109912 w 55"/>
              <a:gd name="T41" fmla="*/ 51521 h 55"/>
              <a:gd name="T42" fmla="*/ 109912 w 55"/>
              <a:gd name="T43" fmla="*/ 106478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7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7"/>
                  <a:pt x="38" y="8"/>
                  <a:pt x="27" y="8"/>
                </a:cubicBez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8" y="14"/>
                  <a:pt x="28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2" y="14"/>
                  <a:pt x="32" y="15"/>
                </a:cubicBezTo>
                <a:lnTo>
                  <a:pt x="32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49" name="Freeform 53"/>
          <p:cNvSpPr>
            <a:spLocks/>
          </p:cNvSpPr>
          <p:nvPr/>
        </p:nvSpPr>
        <p:spPr bwMode="auto">
          <a:xfrm>
            <a:off x="4948238" y="1268413"/>
            <a:ext cx="233362" cy="173037"/>
          </a:xfrm>
          <a:custGeom>
            <a:avLst/>
            <a:gdLst>
              <a:gd name="T0" fmla="*/ 188749 w 68"/>
              <a:gd name="T1" fmla="*/ 173037 h 50"/>
              <a:gd name="T2" fmla="*/ 54909 w 68"/>
              <a:gd name="T3" fmla="*/ 173037 h 50"/>
              <a:gd name="T4" fmla="*/ 0 w 68"/>
              <a:gd name="T5" fmla="*/ 117665 h 50"/>
              <a:gd name="T6" fmla="*/ 30886 w 68"/>
              <a:gd name="T7" fmla="*/ 69215 h 50"/>
              <a:gd name="T8" fmla="*/ 30886 w 68"/>
              <a:gd name="T9" fmla="*/ 62293 h 50"/>
              <a:gd name="T10" fmla="*/ 92658 w 68"/>
              <a:gd name="T11" fmla="*/ 0 h 50"/>
              <a:gd name="T12" fmla="*/ 150999 w 68"/>
              <a:gd name="T13" fmla="*/ 38068 h 50"/>
              <a:gd name="T14" fmla="*/ 171590 w 68"/>
              <a:gd name="T15" fmla="*/ 31147 h 50"/>
              <a:gd name="T16" fmla="*/ 202476 w 68"/>
              <a:gd name="T17" fmla="*/ 62293 h 50"/>
              <a:gd name="T18" fmla="*/ 199044 w 68"/>
              <a:gd name="T19" fmla="*/ 79597 h 50"/>
              <a:gd name="T20" fmla="*/ 233362 w 68"/>
              <a:gd name="T21" fmla="*/ 124587 h 50"/>
              <a:gd name="T22" fmla="*/ 188749 w 68"/>
              <a:gd name="T23" fmla="*/ 173037 h 5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4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5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0" name="Freeform 54"/>
          <p:cNvSpPr>
            <a:spLocks noEditPoints="1"/>
          </p:cNvSpPr>
          <p:nvPr/>
        </p:nvSpPr>
        <p:spPr bwMode="auto">
          <a:xfrm>
            <a:off x="5443538" y="1268413"/>
            <a:ext cx="233362" cy="173037"/>
          </a:xfrm>
          <a:custGeom>
            <a:avLst/>
            <a:gdLst>
              <a:gd name="T0" fmla="*/ 188749 w 68"/>
              <a:gd name="T1" fmla="*/ 173037 h 50"/>
              <a:gd name="T2" fmla="*/ 54909 w 68"/>
              <a:gd name="T3" fmla="*/ 173037 h 50"/>
              <a:gd name="T4" fmla="*/ 0 w 68"/>
              <a:gd name="T5" fmla="*/ 117665 h 50"/>
              <a:gd name="T6" fmla="*/ 30886 w 68"/>
              <a:gd name="T7" fmla="*/ 69215 h 50"/>
              <a:gd name="T8" fmla="*/ 30886 w 68"/>
              <a:gd name="T9" fmla="*/ 62293 h 50"/>
              <a:gd name="T10" fmla="*/ 92658 w 68"/>
              <a:gd name="T11" fmla="*/ 0 h 50"/>
              <a:gd name="T12" fmla="*/ 150999 w 68"/>
              <a:gd name="T13" fmla="*/ 38068 h 50"/>
              <a:gd name="T14" fmla="*/ 171590 w 68"/>
              <a:gd name="T15" fmla="*/ 31147 h 50"/>
              <a:gd name="T16" fmla="*/ 202476 w 68"/>
              <a:gd name="T17" fmla="*/ 62293 h 50"/>
              <a:gd name="T18" fmla="*/ 199044 w 68"/>
              <a:gd name="T19" fmla="*/ 79597 h 50"/>
              <a:gd name="T20" fmla="*/ 233362 w 68"/>
              <a:gd name="T21" fmla="*/ 124587 h 50"/>
              <a:gd name="T22" fmla="*/ 188749 w 68"/>
              <a:gd name="T23" fmla="*/ 173037 h 50"/>
              <a:gd name="T24" fmla="*/ 154431 w 68"/>
              <a:gd name="T25" fmla="*/ 86519 h 50"/>
              <a:gd name="T26" fmla="*/ 113249 w 68"/>
              <a:gd name="T27" fmla="*/ 44990 h 50"/>
              <a:gd name="T28" fmla="*/ 109817 w 68"/>
              <a:gd name="T29" fmla="*/ 41529 h 50"/>
              <a:gd name="T30" fmla="*/ 106386 w 68"/>
              <a:gd name="T31" fmla="*/ 44990 h 50"/>
              <a:gd name="T32" fmla="*/ 61772 w 68"/>
              <a:gd name="T33" fmla="*/ 86519 h 50"/>
              <a:gd name="T34" fmla="*/ 61772 w 68"/>
              <a:gd name="T35" fmla="*/ 89979 h 50"/>
              <a:gd name="T36" fmla="*/ 65204 w 68"/>
              <a:gd name="T37" fmla="*/ 93440 h 50"/>
              <a:gd name="T38" fmla="*/ 92658 w 68"/>
              <a:gd name="T39" fmla="*/ 93440 h 50"/>
              <a:gd name="T40" fmla="*/ 92658 w 68"/>
              <a:gd name="T41" fmla="*/ 138430 h 50"/>
              <a:gd name="T42" fmla="*/ 96090 w 68"/>
              <a:gd name="T43" fmla="*/ 141890 h 50"/>
              <a:gd name="T44" fmla="*/ 120113 w 68"/>
              <a:gd name="T45" fmla="*/ 141890 h 50"/>
              <a:gd name="T46" fmla="*/ 123545 w 68"/>
              <a:gd name="T47" fmla="*/ 138430 h 50"/>
              <a:gd name="T48" fmla="*/ 123545 w 68"/>
              <a:gd name="T49" fmla="*/ 93440 h 50"/>
              <a:gd name="T50" fmla="*/ 150999 w 68"/>
              <a:gd name="T51" fmla="*/ 93440 h 50"/>
              <a:gd name="T52" fmla="*/ 154431 w 68"/>
              <a:gd name="T53" fmla="*/ 89979 h 50"/>
              <a:gd name="T54" fmla="*/ 154431 w 68"/>
              <a:gd name="T55" fmla="*/ 86519 h 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3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4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  <a:moveTo>
                  <a:pt x="45" y="25"/>
                </a:moveTo>
                <a:cubicBezTo>
                  <a:pt x="33" y="13"/>
                  <a:pt x="33" y="13"/>
                  <a:pt x="33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1" y="12"/>
                  <a:pt x="31" y="13"/>
                  <a:pt x="31" y="13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8" y="41"/>
                  <a:pt x="28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1"/>
                  <a:pt x="36" y="40"/>
                </a:cubicBezTo>
                <a:cubicBezTo>
                  <a:pt x="36" y="27"/>
                  <a:pt x="36" y="27"/>
                  <a:pt x="36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5" y="27"/>
                  <a:pt x="45" y="27"/>
                  <a:pt x="45" y="26"/>
                </a:cubicBezTo>
                <a:cubicBezTo>
                  <a:pt x="45" y="26"/>
                  <a:pt x="45" y="26"/>
                  <a:pt x="45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1" name="Freeform 55"/>
          <p:cNvSpPr>
            <a:spLocks noEditPoints="1"/>
          </p:cNvSpPr>
          <p:nvPr/>
        </p:nvSpPr>
        <p:spPr bwMode="auto">
          <a:xfrm>
            <a:off x="5942013" y="1285875"/>
            <a:ext cx="225425" cy="168275"/>
          </a:xfrm>
          <a:custGeom>
            <a:avLst/>
            <a:gdLst>
              <a:gd name="T0" fmla="*/ 64895 w 66"/>
              <a:gd name="T1" fmla="*/ 144236 h 49"/>
              <a:gd name="T2" fmla="*/ 58064 w 66"/>
              <a:gd name="T3" fmla="*/ 144236 h 49"/>
              <a:gd name="T4" fmla="*/ 3416 w 66"/>
              <a:gd name="T5" fmla="*/ 85855 h 49"/>
              <a:gd name="T6" fmla="*/ 3416 w 66"/>
              <a:gd name="T7" fmla="*/ 82420 h 49"/>
              <a:gd name="T8" fmla="*/ 58064 w 66"/>
              <a:gd name="T9" fmla="*/ 24039 h 49"/>
              <a:gd name="T10" fmla="*/ 64895 w 66"/>
              <a:gd name="T11" fmla="*/ 24039 h 49"/>
              <a:gd name="T12" fmla="*/ 71726 w 66"/>
              <a:gd name="T13" fmla="*/ 30908 h 49"/>
              <a:gd name="T14" fmla="*/ 71726 w 66"/>
              <a:gd name="T15" fmla="*/ 37776 h 49"/>
              <a:gd name="T16" fmla="*/ 23909 w 66"/>
              <a:gd name="T17" fmla="*/ 85855 h 49"/>
              <a:gd name="T18" fmla="*/ 71726 w 66"/>
              <a:gd name="T19" fmla="*/ 133933 h 49"/>
              <a:gd name="T20" fmla="*/ 71726 w 66"/>
              <a:gd name="T21" fmla="*/ 137367 h 49"/>
              <a:gd name="T22" fmla="*/ 64895 w 66"/>
              <a:gd name="T23" fmla="*/ 144236 h 49"/>
              <a:gd name="T24" fmla="*/ 99050 w 66"/>
              <a:gd name="T25" fmla="*/ 164841 h 49"/>
              <a:gd name="T26" fmla="*/ 92219 w 66"/>
              <a:gd name="T27" fmla="*/ 168275 h 49"/>
              <a:gd name="T28" fmla="*/ 85388 w 66"/>
              <a:gd name="T29" fmla="*/ 164841 h 49"/>
              <a:gd name="T30" fmla="*/ 81973 w 66"/>
              <a:gd name="T31" fmla="*/ 161407 h 49"/>
              <a:gd name="T32" fmla="*/ 129790 w 66"/>
              <a:gd name="T33" fmla="*/ 3434 h 49"/>
              <a:gd name="T34" fmla="*/ 133206 w 66"/>
              <a:gd name="T35" fmla="*/ 0 h 49"/>
              <a:gd name="T36" fmla="*/ 140037 w 66"/>
              <a:gd name="T37" fmla="*/ 3434 h 49"/>
              <a:gd name="T38" fmla="*/ 143452 w 66"/>
              <a:gd name="T39" fmla="*/ 6868 h 49"/>
              <a:gd name="T40" fmla="*/ 99050 w 66"/>
              <a:gd name="T41" fmla="*/ 164841 h 49"/>
              <a:gd name="T42" fmla="*/ 167361 w 66"/>
              <a:gd name="T43" fmla="*/ 144236 h 49"/>
              <a:gd name="T44" fmla="*/ 160530 w 66"/>
              <a:gd name="T45" fmla="*/ 144236 h 49"/>
              <a:gd name="T46" fmla="*/ 153699 w 66"/>
              <a:gd name="T47" fmla="*/ 137367 h 49"/>
              <a:gd name="T48" fmla="*/ 153699 w 66"/>
              <a:gd name="T49" fmla="*/ 133933 h 49"/>
              <a:gd name="T50" fmla="*/ 201516 w 66"/>
              <a:gd name="T51" fmla="*/ 85855 h 49"/>
              <a:gd name="T52" fmla="*/ 153699 w 66"/>
              <a:gd name="T53" fmla="*/ 37776 h 49"/>
              <a:gd name="T54" fmla="*/ 153699 w 66"/>
              <a:gd name="T55" fmla="*/ 30908 h 49"/>
              <a:gd name="T56" fmla="*/ 160530 w 66"/>
              <a:gd name="T57" fmla="*/ 24039 h 49"/>
              <a:gd name="T58" fmla="*/ 167361 w 66"/>
              <a:gd name="T59" fmla="*/ 24039 h 49"/>
              <a:gd name="T60" fmla="*/ 222009 w 66"/>
              <a:gd name="T61" fmla="*/ 82420 h 49"/>
              <a:gd name="T62" fmla="*/ 222009 w 66"/>
              <a:gd name="T63" fmla="*/ 85855 h 49"/>
              <a:gd name="T64" fmla="*/ 167361 w 66"/>
              <a:gd name="T65" fmla="*/ 144236 h 4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6" h="49">
                <a:moveTo>
                  <a:pt x="19" y="42"/>
                </a:moveTo>
                <a:cubicBezTo>
                  <a:pt x="19" y="43"/>
                  <a:pt x="18" y="43"/>
                  <a:pt x="17" y="42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10"/>
                  <a:pt x="21" y="11"/>
                </a:cubicBezTo>
                <a:cubicBezTo>
                  <a:pt x="7" y="25"/>
                  <a:pt x="7" y="25"/>
                  <a:pt x="7" y="25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1" y="40"/>
                  <a:pt x="21" y="40"/>
                </a:cubicBezTo>
                <a:lnTo>
                  <a:pt x="19" y="42"/>
                </a:lnTo>
                <a:close/>
                <a:moveTo>
                  <a:pt x="29" y="48"/>
                </a:moveTo>
                <a:cubicBezTo>
                  <a:pt x="28" y="49"/>
                  <a:pt x="28" y="49"/>
                  <a:pt x="27" y="49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4" y="47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0"/>
                  <a:pt x="38" y="0"/>
                  <a:pt x="39" y="0"/>
                </a:cubicBezTo>
                <a:cubicBezTo>
                  <a:pt x="41" y="1"/>
                  <a:pt x="41" y="1"/>
                  <a:pt x="41" y="1"/>
                </a:cubicBezTo>
                <a:cubicBezTo>
                  <a:pt x="42" y="1"/>
                  <a:pt x="42" y="2"/>
                  <a:pt x="42" y="2"/>
                </a:cubicBezTo>
                <a:lnTo>
                  <a:pt x="29" y="48"/>
                </a:lnTo>
                <a:close/>
                <a:moveTo>
                  <a:pt x="49" y="42"/>
                </a:moveTo>
                <a:cubicBezTo>
                  <a:pt x="48" y="43"/>
                  <a:pt x="48" y="43"/>
                  <a:pt x="47" y="42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39"/>
                  <a:pt x="45" y="39"/>
                </a:cubicBezTo>
                <a:cubicBezTo>
                  <a:pt x="59" y="25"/>
                  <a:pt x="59" y="25"/>
                  <a:pt x="59" y="25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9"/>
                  <a:pt x="45" y="9"/>
                </a:cubicBezTo>
                <a:cubicBezTo>
                  <a:pt x="47" y="7"/>
                  <a:pt x="47" y="7"/>
                  <a:pt x="47" y="7"/>
                </a:cubicBezTo>
                <a:cubicBezTo>
                  <a:pt x="48" y="7"/>
                  <a:pt x="48" y="7"/>
                  <a:pt x="49" y="7"/>
                </a:cubicBezTo>
                <a:cubicBezTo>
                  <a:pt x="65" y="24"/>
                  <a:pt x="65" y="24"/>
                  <a:pt x="65" y="24"/>
                </a:cubicBezTo>
                <a:cubicBezTo>
                  <a:pt x="66" y="24"/>
                  <a:pt x="66" y="25"/>
                  <a:pt x="65" y="25"/>
                </a:cubicBezTo>
                <a:lnTo>
                  <a:pt x="49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2" name="Freeform 56"/>
          <p:cNvSpPr>
            <a:spLocks noEditPoints="1"/>
          </p:cNvSpPr>
          <p:nvPr/>
        </p:nvSpPr>
        <p:spPr bwMode="auto">
          <a:xfrm>
            <a:off x="6432550" y="1250950"/>
            <a:ext cx="220663" cy="220663"/>
          </a:xfrm>
          <a:custGeom>
            <a:avLst/>
            <a:gdLst>
              <a:gd name="T0" fmla="*/ 220663 w 64"/>
              <a:gd name="T1" fmla="*/ 144810 h 64"/>
              <a:gd name="T2" fmla="*/ 217215 w 64"/>
              <a:gd name="T3" fmla="*/ 151706 h 64"/>
              <a:gd name="T4" fmla="*/ 113779 w 64"/>
              <a:gd name="T5" fmla="*/ 220663 h 64"/>
              <a:gd name="T6" fmla="*/ 110332 w 64"/>
              <a:gd name="T7" fmla="*/ 220663 h 64"/>
              <a:gd name="T8" fmla="*/ 103436 w 64"/>
              <a:gd name="T9" fmla="*/ 220663 h 64"/>
              <a:gd name="T10" fmla="*/ 3448 w 64"/>
              <a:gd name="T11" fmla="*/ 151706 h 64"/>
              <a:gd name="T12" fmla="*/ 0 w 64"/>
              <a:gd name="T13" fmla="*/ 144810 h 64"/>
              <a:gd name="T14" fmla="*/ 0 w 64"/>
              <a:gd name="T15" fmla="*/ 79301 h 64"/>
              <a:gd name="T16" fmla="*/ 3448 w 64"/>
              <a:gd name="T17" fmla="*/ 68957 h 64"/>
              <a:gd name="T18" fmla="*/ 103436 w 64"/>
              <a:gd name="T19" fmla="*/ 3448 h 64"/>
              <a:gd name="T20" fmla="*/ 110332 w 64"/>
              <a:gd name="T21" fmla="*/ 0 h 64"/>
              <a:gd name="T22" fmla="*/ 113779 w 64"/>
              <a:gd name="T23" fmla="*/ 3448 h 64"/>
              <a:gd name="T24" fmla="*/ 217215 w 64"/>
              <a:gd name="T25" fmla="*/ 68957 h 64"/>
              <a:gd name="T26" fmla="*/ 220663 w 64"/>
              <a:gd name="T27" fmla="*/ 79301 h 64"/>
              <a:gd name="T28" fmla="*/ 220663 w 64"/>
              <a:gd name="T29" fmla="*/ 144810 h 64"/>
              <a:gd name="T30" fmla="*/ 41374 w 64"/>
              <a:gd name="T31" fmla="*/ 110332 h 64"/>
              <a:gd name="T32" fmla="*/ 17239 w 64"/>
              <a:gd name="T33" fmla="*/ 96540 h 64"/>
              <a:gd name="T34" fmla="*/ 17239 w 64"/>
              <a:gd name="T35" fmla="*/ 127571 h 64"/>
              <a:gd name="T36" fmla="*/ 41374 w 64"/>
              <a:gd name="T37" fmla="*/ 110332 h 64"/>
              <a:gd name="T38" fmla="*/ 99988 w 64"/>
              <a:gd name="T39" fmla="*/ 72405 h 64"/>
              <a:gd name="T40" fmla="*/ 99988 w 64"/>
              <a:gd name="T41" fmla="*/ 27583 h 64"/>
              <a:gd name="T42" fmla="*/ 24135 w 64"/>
              <a:gd name="T43" fmla="*/ 79301 h 64"/>
              <a:gd name="T44" fmla="*/ 58614 w 64"/>
              <a:gd name="T45" fmla="*/ 99988 h 64"/>
              <a:gd name="T46" fmla="*/ 99988 w 64"/>
              <a:gd name="T47" fmla="*/ 72405 h 64"/>
              <a:gd name="T48" fmla="*/ 99988 w 64"/>
              <a:gd name="T49" fmla="*/ 193080 h 64"/>
              <a:gd name="T50" fmla="*/ 99988 w 64"/>
              <a:gd name="T51" fmla="*/ 151706 h 64"/>
              <a:gd name="T52" fmla="*/ 58614 w 64"/>
              <a:gd name="T53" fmla="*/ 124123 h 64"/>
              <a:gd name="T54" fmla="*/ 24135 w 64"/>
              <a:gd name="T55" fmla="*/ 144810 h 64"/>
              <a:gd name="T56" fmla="*/ 99988 w 64"/>
              <a:gd name="T57" fmla="*/ 193080 h 64"/>
              <a:gd name="T58" fmla="*/ 141362 w 64"/>
              <a:gd name="T59" fmla="*/ 110332 h 64"/>
              <a:gd name="T60" fmla="*/ 110332 w 64"/>
              <a:gd name="T61" fmla="*/ 89644 h 64"/>
              <a:gd name="T62" fmla="*/ 75853 w 64"/>
              <a:gd name="T63" fmla="*/ 110332 h 64"/>
              <a:gd name="T64" fmla="*/ 110332 w 64"/>
              <a:gd name="T65" fmla="*/ 134467 h 64"/>
              <a:gd name="T66" fmla="*/ 141362 w 64"/>
              <a:gd name="T67" fmla="*/ 110332 h 64"/>
              <a:gd name="T68" fmla="*/ 193080 w 64"/>
              <a:gd name="T69" fmla="*/ 79301 h 64"/>
              <a:gd name="T70" fmla="*/ 120675 w 64"/>
              <a:gd name="T71" fmla="*/ 27583 h 64"/>
              <a:gd name="T72" fmla="*/ 120675 w 64"/>
              <a:gd name="T73" fmla="*/ 72405 h 64"/>
              <a:gd name="T74" fmla="*/ 158602 w 64"/>
              <a:gd name="T75" fmla="*/ 99988 h 64"/>
              <a:gd name="T76" fmla="*/ 193080 w 64"/>
              <a:gd name="T77" fmla="*/ 79301 h 64"/>
              <a:gd name="T78" fmla="*/ 193080 w 64"/>
              <a:gd name="T79" fmla="*/ 144810 h 64"/>
              <a:gd name="T80" fmla="*/ 158602 w 64"/>
              <a:gd name="T81" fmla="*/ 124123 h 64"/>
              <a:gd name="T82" fmla="*/ 120675 w 64"/>
              <a:gd name="T83" fmla="*/ 151706 h 64"/>
              <a:gd name="T84" fmla="*/ 120675 w 64"/>
              <a:gd name="T85" fmla="*/ 193080 h 64"/>
              <a:gd name="T86" fmla="*/ 193080 w 64"/>
              <a:gd name="T87" fmla="*/ 144810 h 64"/>
              <a:gd name="T88" fmla="*/ 199976 w 64"/>
              <a:gd name="T89" fmla="*/ 127571 h 64"/>
              <a:gd name="T90" fmla="*/ 199976 w 64"/>
              <a:gd name="T91" fmla="*/ 96540 h 64"/>
              <a:gd name="T92" fmla="*/ 175841 w 64"/>
              <a:gd name="T93" fmla="*/ 110332 h 64"/>
              <a:gd name="T94" fmla="*/ 199976 w 64"/>
              <a:gd name="T95" fmla="*/ 127571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64" y="42"/>
                </a:moveTo>
                <a:cubicBezTo>
                  <a:pt x="64" y="43"/>
                  <a:pt x="63" y="44"/>
                  <a:pt x="63" y="4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2" y="64"/>
                  <a:pt x="32" y="64"/>
                </a:cubicBezTo>
                <a:cubicBezTo>
                  <a:pt x="31" y="64"/>
                  <a:pt x="31" y="64"/>
                  <a:pt x="30" y="6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4" y="22"/>
                  <a:pt x="64" y="23"/>
                </a:cubicBezTo>
                <a:lnTo>
                  <a:pt x="64" y="42"/>
                </a:lnTo>
                <a:close/>
                <a:moveTo>
                  <a:pt x="12" y="32"/>
                </a:moveTo>
                <a:cubicBezTo>
                  <a:pt x="5" y="28"/>
                  <a:pt x="5" y="28"/>
                  <a:pt x="5" y="28"/>
                </a:cubicBezTo>
                <a:cubicBezTo>
                  <a:pt x="5" y="37"/>
                  <a:pt x="5" y="37"/>
                  <a:pt x="5" y="37"/>
                </a:cubicBezTo>
                <a:lnTo>
                  <a:pt x="12" y="32"/>
                </a:lnTo>
                <a:close/>
                <a:moveTo>
                  <a:pt x="29" y="21"/>
                </a:moveTo>
                <a:cubicBezTo>
                  <a:pt x="29" y="8"/>
                  <a:pt x="29" y="8"/>
                  <a:pt x="29" y="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29"/>
                  <a:pt x="17" y="29"/>
                  <a:pt x="17" y="29"/>
                </a:cubicBezTo>
                <a:lnTo>
                  <a:pt x="29" y="21"/>
                </a:lnTo>
                <a:close/>
                <a:moveTo>
                  <a:pt x="29" y="56"/>
                </a:moveTo>
                <a:cubicBezTo>
                  <a:pt x="29" y="44"/>
                  <a:pt x="29" y="44"/>
                  <a:pt x="29" y="44"/>
                </a:cubicBezTo>
                <a:cubicBezTo>
                  <a:pt x="17" y="36"/>
                  <a:pt x="17" y="36"/>
                  <a:pt x="17" y="36"/>
                </a:cubicBezTo>
                <a:cubicBezTo>
                  <a:pt x="7" y="42"/>
                  <a:pt x="7" y="42"/>
                  <a:pt x="7" y="42"/>
                </a:cubicBezTo>
                <a:lnTo>
                  <a:pt x="29" y="56"/>
                </a:lnTo>
                <a:close/>
                <a:moveTo>
                  <a:pt x="41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9"/>
                  <a:pt x="32" y="39"/>
                  <a:pt x="32" y="39"/>
                </a:cubicBezTo>
                <a:lnTo>
                  <a:pt x="41" y="32"/>
                </a:lnTo>
                <a:close/>
                <a:moveTo>
                  <a:pt x="56" y="23"/>
                </a:moveTo>
                <a:cubicBezTo>
                  <a:pt x="35" y="8"/>
                  <a:pt x="35" y="8"/>
                  <a:pt x="35" y="8"/>
                </a:cubicBezTo>
                <a:cubicBezTo>
                  <a:pt x="35" y="21"/>
                  <a:pt x="35" y="21"/>
                  <a:pt x="35" y="21"/>
                </a:cubicBezTo>
                <a:cubicBezTo>
                  <a:pt x="46" y="29"/>
                  <a:pt x="46" y="29"/>
                  <a:pt x="46" y="29"/>
                </a:cubicBezTo>
                <a:lnTo>
                  <a:pt x="56" y="23"/>
                </a:lnTo>
                <a:close/>
                <a:moveTo>
                  <a:pt x="56" y="42"/>
                </a:moveTo>
                <a:cubicBezTo>
                  <a:pt x="46" y="36"/>
                  <a:pt x="46" y="36"/>
                  <a:pt x="46" y="36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6"/>
                  <a:pt x="35" y="56"/>
                  <a:pt x="35" y="56"/>
                </a:cubicBezTo>
                <a:lnTo>
                  <a:pt x="56" y="42"/>
                </a:lnTo>
                <a:close/>
                <a:moveTo>
                  <a:pt x="58" y="37"/>
                </a:moveTo>
                <a:cubicBezTo>
                  <a:pt x="58" y="28"/>
                  <a:pt x="58" y="28"/>
                  <a:pt x="58" y="28"/>
                </a:cubicBezTo>
                <a:cubicBezTo>
                  <a:pt x="51" y="32"/>
                  <a:pt x="51" y="32"/>
                  <a:pt x="51" y="32"/>
                </a:cubicBezTo>
                <a:lnTo>
                  <a:pt x="58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3" name="Freeform 57"/>
          <p:cNvSpPr>
            <a:spLocks noEditPoints="1"/>
          </p:cNvSpPr>
          <p:nvPr/>
        </p:nvSpPr>
        <p:spPr bwMode="auto">
          <a:xfrm>
            <a:off x="6927850" y="1268413"/>
            <a:ext cx="188913" cy="188912"/>
          </a:xfrm>
          <a:custGeom>
            <a:avLst/>
            <a:gdLst>
              <a:gd name="T0" fmla="*/ 188913 w 55"/>
              <a:gd name="T1" fmla="*/ 106478 h 55"/>
              <a:gd name="T2" fmla="*/ 185478 w 55"/>
              <a:gd name="T3" fmla="*/ 113347 h 55"/>
              <a:gd name="T4" fmla="*/ 161435 w 55"/>
              <a:gd name="T5" fmla="*/ 116782 h 55"/>
              <a:gd name="T6" fmla="*/ 158000 w 55"/>
              <a:gd name="T7" fmla="*/ 127086 h 55"/>
              <a:gd name="T8" fmla="*/ 168304 w 55"/>
              <a:gd name="T9" fmla="*/ 144260 h 55"/>
              <a:gd name="T10" fmla="*/ 171739 w 55"/>
              <a:gd name="T11" fmla="*/ 147695 h 55"/>
              <a:gd name="T12" fmla="*/ 168304 w 55"/>
              <a:gd name="T13" fmla="*/ 151130 h 55"/>
              <a:gd name="T14" fmla="*/ 147696 w 55"/>
              <a:gd name="T15" fmla="*/ 171738 h 55"/>
              <a:gd name="T16" fmla="*/ 144261 w 55"/>
              <a:gd name="T17" fmla="*/ 171738 h 55"/>
              <a:gd name="T18" fmla="*/ 127087 w 55"/>
              <a:gd name="T19" fmla="*/ 157999 h 55"/>
              <a:gd name="T20" fmla="*/ 113348 w 55"/>
              <a:gd name="T21" fmla="*/ 161434 h 55"/>
              <a:gd name="T22" fmla="*/ 109913 w 55"/>
              <a:gd name="T23" fmla="*/ 185477 h 55"/>
              <a:gd name="T24" fmla="*/ 106478 w 55"/>
              <a:gd name="T25" fmla="*/ 188912 h 55"/>
              <a:gd name="T26" fmla="*/ 79000 w 55"/>
              <a:gd name="T27" fmla="*/ 188912 h 55"/>
              <a:gd name="T28" fmla="*/ 75565 w 55"/>
              <a:gd name="T29" fmla="*/ 185477 h 55"/>
              <a:gd name="T30" fmla="*/ 72130 w 55"/>
              <a:gd name="T31" fmla="*/ 161434 h 55"/>
              <a:gd name="T32" fmla="*/ 61826 w 55"/>
              <a:gd name="T33" fmla="*/ 157999 h 55"/>
              <a:gd name="T34" fmla="*/ 44652 w 55"/>
              <a:gd name="T35" fmla="*/ 171738 h 55"/>
              <a:gd name="T36" fmla="*/ 41217 w 55"/>
              <a:gd name="T37" fmla="*/ 171738 h 55"/>
              <a:gd name="T38" fmla="*/ 37783 w 55"/>
              <a:gd name="T39" fmla="*/ 171738 h 55"/>
              <a:gd name="T40" fmla="*/ 17174 w 55"/>
              <a:gd name="T41" fmla="*/ 151130 h 55"/>
              <a:gd name="T42" fmla="*/ 17174 w 55"/>
              <a:gd name="T43" fmla="*/ 147695 h 55"/>
              <a:gd name="T44" fmla="*/ 17174 w 55"/>
              <a:gd name="T45" fmla="*/ 144260 h 55"/>
              <a:gd name="T46" fmla="*/ 30913 w 55"/>
              <a:gd name="T47" fmla="*/ 127086 h 55"/>
              <a:gd name="T48" fmla="*/ 24043 w 55"/>
              <a:gd name="T49" fmla="*/ 113347 h 55"/>
              <a:gd name="T50" fmla="*/ 3435 w 55"/>
              <a:gd name="T51" fmla="*/ 113347 h 55"/>
              <a:gd name="T52" fmla="*/ 0 w 55"/>
              <a:gd name="T53" fmla="*/ 106478 h 55"/>
              <a:gd name="T54" fmla="*/ 0 w 55"/>
              <a:gd name="T55" fmla="*/ 79000 h 55"/>
              <a:gd name="T56" fmla="*/ 3435 w 55"/>
              <a:gd name="T57" fmla="*/ 75565 h 55"/>
              <a:gd name="T58" fmla="*/ 24043 w 55"/>
              <a:gd name="T59" fmla="*/ 72130 h 55"/>
              <a:gd name="T60" fmla="*/ 30913 w 55"/>
              <a:gd name="T61" fmla="*/ 61826 h 55"/>
              <a:gd name="T62" fmla="*/ 17174 w 55"/>
              <a:gd name="T63" fmla="*/ 44652 h 55"/>
              <a:gd name="T64" fmla="*/ 17174 w 55"/>
              <a:gd name="T65" fmla="*/ 41217 h 55"/>
              <a:gd name="T66" fmla="*/ 17174 w 55"/>
              <a:gd name="T67" fmla="*/ 37782 h 55"/>
              <a:gd name="T68" fmla="*/ 41217 w 55"/>
              <a:gd name="T69" fmla="*/ 17174 h 55"/>
              <a:gd name="T70" fmla="*/ 44652 w 55"/>
              <a:gd name="T71" fmla="*/ 17174 h 55"/>
              <a:gd name="T72" fmla="*/ 61826 w 55"/>
              <a:gd name="T73" fmla="*/ 30913 h 55"/>
              <a:gd name="T74" fmla="*/ 72130 w 55"/>
              <a:gd name="T75" fmla="*/ 27478 h 55"/>
              <a:gd name="T76" fmla="*/ 75565 w 55"/>
              <a:gd name="T77" fmla="*/ 3435 h 55"/>
              <a:gd name="T78" fmla="*/ 79000 w 55"/>
              <a:gd name="T79" fmla="*/ 0 h 55"/>
              <a:gd name="T80" fmla="*/ 106478 w 55"/>
              <a:gd name="T81" fmla="*/ 0 h 55"/>
              <a:gd name="T82" fmla="*/ 109913 w 55"/>
              <a:gd name="T83" fmla="*/ 3435 h 55"/>
              <a:gd name="T84" fmla="*/ 113348 w 55"/>
              <a:gd name="T85" fmla="*/ 27478 h 55"/>
              <a:gd name="T86" fmla="*/ 127087 w 55"/>
              <a:gd name="T87" fmla="*/ 30913 h 55"/>
              <a:gd name="T88" fmla="*/ 144261 w 55"/>
              <a:gd name="T89" fmla="*/ 17174 h 55"/>
              <a:gd name="T90" fmla="*/ 147696 w 55"/>
              <a:gd name="T91" fmla="*/ 17174 h 55"/>
              <a:gd name="T92" fmla="*/ 147696 w 55"/>
              <a:gd name="T93" fmla="*/ 17174 h 55"/>
              <a:gd name="T94" fmla="*/ 168304 w 55"/>
              <a:gd name="T95" fmla="*/ 37782 h 55"/>
              <a:gd name="T96" fmla="*/ 171739 w 55"/>
              <a:gd name="T97" fmla="*/ 41217 h 55"/>
              <a:gd name="T98" fmla="*/ 168304 w 55"/>
              <a:gd name="T99" fmla="*/ 44652 h 55"/>
              <a:gd name="T100" fmla="*/ 158000 w 55"/>
              <a:gd name="T101" fmla="*/ 61826 h 55"/>
              <a:gd name="T102" fmla="*/ 161435 w 55"/>
              <a:gd name="T103" fmla="*/ 72130 h 55"/>
              <a:gd name="T104" fmla="*/ 185478 w 55"/>
              <a:gd name="T105" fmla="*/ 75565 h 55"/>
              <a:gd name="T106" fmla="*/ 188913 w 55"/>
              <a:gd name="T107" fmla="*/ 79000 h 55"/>
              <a:gd name="T108" fmla="*/ 188913 w 55"/>
              <a:gd name="T109" fmla="*/ 106478 h 55"/>
              <a:gd name="T110" fmla="*/ 92739 w 55"/>
              <a:gd name="T111" fmla="*/ 61826 h 55"/>
              <a:gd name="T112" fmla="*/ 61826 w 55"/>
              <a:gd name="T113" fmla="*/ 92739 h 55"/>
              <a:gd name="T114" fmla="*/ 92739 w 55"/>
              <a:gd name="T115" fmla="*/ 123651 h 55"/>
              <a:gd name="T116" fmla="*/ 123652 w 55"/>
              <a:gd name="T117" fmla="*/ 92739 h 55"/>
              <a:gd name="T118" fmla="*/ 92739 w 55"/>
              <a:gd name="T119" fmla="*/ 61826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5" h="55">
                <a:moveTo>
                  <a:pt x="55" y="31"/>
                </a:moveTo>
                <a:cubicBezTo>
                  <a:pt x="55" y="32"/>
                  <a:pt x="54" y="33"/>
                  <a:pt x="54" y="33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6" y="36"/>
                  <a:pt x="46" y="37"/>
                </a:cubicBezTo>
                <a:cubicBezTo>
                  <a:pt x="47" y="39"/>
                  <a:pt x="48" y="40"/>
                  <a:pt x="49" y="42"/>
                </a:cubicBezTo>
                <a:cubicBezTo>
                  <a:pt x="50" y="42"/>
                  <a:pt x="50" y="42"/>
                  <a:pt x="50" y="43"/>
                </a:cubicBezTo>
                <a:cubicBezTo>
                  <a:pt x="50" y="43"/>
                  <a:pt x="50" y="43"/>
                  <a:pt x="49" y="44"/>
                </a:cubicBezTo>
                <a:cubicBezTo>
                  <a:pt x="49" y="45"/>
                  <a:pt x="44" y="50"/>
                  <a:pt x="43" y="50"/>
                </a:cubicBezTo>
                <a:cubicBezTo>
                  <a:pt x="42" y="50"/>
                  <a:pt x="42" y="50"/>
                  <a:pt x="42" y="50"/>
                </a:cubicBezTo>
                <a:cubicBezTo>
                  <a:pt x="37" y="46"/>
                  <a:pt x="37" y="46"/>
                  <a:pt x="37" y="46"/>
                </a:cubicBezTo>
                <a:cubicBezTo>
                  <a:pt x="36" y="46"/>
                  <a:pt x="35" y="47"/>
                  <a:pt x="33" y="47"/>
                </a:cubicBezTo>
                <a:cubicBezTo>
                  <a:pt x="33" y="49"/>
                  <a:pt x="33" y="52"/>
                  <a:pt x="32" y="54"/>
                </a:cubicBezTo>
                <a:cubicBezTo>
                  <a:pt x="32" y="54"/>
                  <a:pt x="32" y="55"/>
                  <a:pt x="3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4"/>
                  <a:pt x="22" y="54"/>
                </a:cubicBezTo>
                <a:cubicBezTo>
                  <a:pt x="21" y="47"/>
                  <a:pt x="21" y="47"/>
                  <a:pt x="21" y="47"/>
                </a:cubicBezTo>
                <a:cubicBezTo>
                  <a:pt x="20" y="47"/>
                  <a:pt x="19" y="46"/>
                  <a:pt x="18" y="46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48"/>
                  <a:pt x="7" y="46"/>
                  <a:pt x="5" y="44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2"/>
                  <a:pt x="5" y="42"/>
                  <a:pt x="5" y="42"/>
                </a:cubicBezTo>
                <a:cubicBezTo>
                  <a:pt x="6" y="40"/>
                  <a:pt x="8" y="39"/>
                  <a:pt x="9" y="37"/>
                </a:cubicBezTo>
                <a:cubicBezTo>
                  <a:pt x="8" y="36"/>
                  <a:pt x="8" y="35"/>
                  <a:pt x="7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2"/>
                  <a:pt x="1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0"/>
                  <a:pt x="8" y="19"/>
                  <a:pt x="9" y="18"/>
                </a:cubicBezTo>
                <a:cubicBezTo>
                  <a:pt x="8" y="16"/>
                  <a:pt x="6" y="14"/>
                  <a:pt x="5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6" y="10"/>
                  <a:pt x="11" y="5"/>
                  <a:pt x="12" y="5"/>
                </a:cubicBezTo>
                <a:cubicBezTo>
                  <a:pt x="12" y="5"/>
                  <a:pt x="12" y="5"/>
                  <a:pt x="13" y="5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8"/>
                  <a:pt x="20" y="8"/>
                  <a:pt x="21" y="8"/>
                </a:cubicBezTo>
                <a:cubicBezTo>
                  <a:pt x="21" y="5"/>
                  <a:pt x="21" y="3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8"/>
                  <a:pt x="36" y="8"/>
                  <a:pt x="37" y="9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5"/>
                  <a:pt x="42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5" y="7"/>
                  <a:pt x="48" y="9"/>
                  <a:pt x="49" y="11"/>
                </a:cubicBezTo>
                <a:cubicBezTo>
                  <a:pt x="50" y="11"/>
                  <a:pt x="50" y="12"/>
                  <a:pt x="50" y="12"/>
                </a:cubicBezTo>
                <a:cubicBezTo>
                  <a:pt x="50" y="12"/>
                  <a:pt x="49" y="13"/>
                  <a:pt x="49" y="13"/>
                </a:cubicBezTo>
                <a:cubicBezTo>
                  <a:pt x="48" y="14"/>
                  <a:pt x="47" y="16"/>
                  <a:pt x="46" y="18"/>
                </a:cubicBezTo>
                <a:cubicBezTo>
                  <a:pt x="46" y="19"/>
                  <a:pt x="47" y="20"/>
                  <a:pt x="47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5" y="23"/>
                  <a:pt x="55" y="23"/>
                </a:cubicBezTo>
                <a:lnTo>
                  <a:pt x="55" y="31"/>
                </a:lnTo>
                <a:close/>
                <a:moveTo>
                  <a:pt x="27" y="18"/>
                </a:moveTo>
                <a:cubicBezTo>
                  <a:pt x="22" y="18"/>
                  <a:pt x="18" y="22"/>
                  <a:pt x="18" y="27"/>
                </a:cubicBezTo>
                <a:cubicBezTo>
                  <a:pt x="18" y="32"/>
                  <a:pt x="22" y="36"/>
                  <a:pt x="27" y="36"/>
                </a:cubicBezTo>
                <a:cubicBezTo>
                  <a:pt x="32" y="36"/>
                  <a:pt x="36" y="32"/>
                  <a:pt x="36" y="27"/>
                </a:cubicBezTo>
                <a:cubicBezTo>
                  <a:pt x="36" y="22"/>
                  <a:pt x="32" y="18"/>
                  <a:pt x="27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4" name="Freeform 58"/>
          <p:cNvSpPr>
            <a:spLocks noEditPoints="1"/>
          </p:cNvSpPr>
          <p:nvPr/>
        </p:nvSpPr>
        <p:spPr bwMode="auto">
          <a:xfrm>
            <a:off x="7423150" y="1268413"/>
            <a:ext cx="201613" cy="188912"/>
          </a:xfrm>
          <a:custGeom>
            <a:avLst/>
            <a:gdLst>
              <a:gd name="T0" fmla="*/ 201613 w 59"/>
              <a:gd name="T1" fmla="*/ 168303 h 55"/>
              <a:gd name="T2" fmla="*/ 181110 w 59"/>
              <a:gd name="T3" fmla="*/ 188912 h 55"/>
              <a:gd name="T4" fmla="*/ 17086 w 59"/>
              <a:gd name="T5" fmla="*/ 188912 h 55"/>
              <a:gd name="T6" fmla="*/ 0 w 59"/>
              <a:gd name="T7" fmla="*/ 168303 h 55"/>
              <a:gd name="T8" fmla="*/ 0 w 59"/>
              <a:gd name="T9" fmla="*/ 20609 h 55"/>
              <a:gd name="T10" fmla="*/ 17086 w 59"/>
              <a:gd name="T11" fmla="*/ 0 h 55"/>
              <a:gd name="T12" fmla="*/ 181110 w 59"/>
              <a:gd name="T13" fmla="*/ 0 h 55"/>
              <a:gd name="T14" fmla="*/ 201613 w 59"/>
              <a:gd name="T15" fmla="*/ 20609 h 55"/>
              <a:gd name="T16" fmla="*/ 201613 w 59"/>
              <a:gd name="T17" fmla="*/ 168303 h 55"/>
              <a:gd name="T18" fmla="*/ 92264 w 59"/>
              <a:gd name="T19" fmla="*/ 171738 h 55"/>
              <a:gd name="T20" fmla="*/ 92264 w 59"/>
              <a:gd name="T21" fmla="*/ 30913 h 55"/>
              <a:gd name="T22" fmla="*/ 13669 w 59"/>
              <a:gd name="T23" fmla="*/ 30913 h 55"/>
              <a:gd name="T24" fmla="*/ 13669 w 59"/>
              <a:gd name="T25" fmla="*/ 168303 h 55"/>
              <a:gd name="T26" fmla="*/ 17086 w 59"/>
              <a:gd name="T27" fmla="*/ 171738 h 55"/>
              <a:gd name="T28" fmla="*/ 92264 w 59"/>
              <a:gd name="T29" fmla="*/ 171738 h 55"/>
              <a:gd name="T30" fmla="*/ 187944 w 59"/>
              <a:gd name="T31" fmla="*/ 30913 h 55"/>
              <a:gd name="T32" fmla="*/ 109349 w 59"/>
              <a:gd name="T33" fmla="*/ 30913 h 55"/>
              <a:gd name="T34" fmla="*/ 109349 w 59"/>
              <a:gd name="T35" fmla="*/ 171738 h 55"/>
              <a:gd name="T36" fmla="*/ 181110 w 59"/>
              <a:gd name="T37" fmla="*/ 171738 h 55"/>
              <a:gd name="T38" fmla="*/ 187944 w 59"/>
              <a:gd name="T39" fmla="*/ 168303 h 55"/>
              <a:gd name="T40" fmla="*/ 187944 w 59"/>
              <a:gd name="T41" fmla="*/ 30913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5">
                <a:moveTo>
                  <a:pt x="59" y="49"/>
                </a:moveTo>
                <a:cubicBezTo>
                  <a:pt x="59" y="52"/>
                  <a:pt x="57" y="55"/>
                  <a:pt x="5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7" y="0"/>
                  <a:pt x="59" y="2"/>
                  <a:pt x="59" y="6"/>
                </a:cubicBezTo>
                <a:lnTo>
                  <a:pt x="59" y="49"/>
                </a:lnTo>
                <a:close/>
                <a:moveTo>
                  <a:pt x="27" y="50"/>
                </a:moveTo>
                <a:cubicBezTo>
                  <a:pt x="27" y="9"/>
                  <a:pt x="27" y="9"/>
                  <a:pt x="27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0"/>
                  <a:pt x="5" y="50"/>
                </a:cubicBezTo>
                <a:lnTo>
                  <a:pt x="27" y="50"/>
                </a:lnTo>
                <a:close/>
                <a:moveTo>
                  <a:pt x="55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50"/>
                  <a:pt x="32" y="50"/>
                  <a:pt x="3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50"/>
                  <a:pt x="55" y="50"/>
                  <a:pt x="55" y="49"/>
                </a:cubicBezTo>
                <a:lnTo>
                  <a:pt x="55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5" name="Freeform 59"/>
          <p:cNvSpPr>
            <a:spLocks noEditPoints="1"/>
          </p:cNvSpPr>
          <p:nvPr/>
        </p:nvSpPr>
        <p:spPr bwMode="auto">
          <a:xfrm>
            <a:off x="7916863" y="1282700"/>
            <a:ext cx="220662" cy="188913"/>
          </a:xfrm>
          <a:custGeom>
            <a:avLst/>
            <a:gdLst>
              <a:gd name="T0" fmla="*/ 110331 w 64"/>
              <a:gd name="T1" fmla="*/ 158000 h 55"/>
              <a:gd name="T2" fmla="*/ 93092 w 64"/>
              <a:gd name="T3" fmla="*/ 158000 h 55"/>
              <a:gd name="T4" fmla="*/ 34478 w 64"/>
              <a:gd name="T5" fmla="*/ 188913 h 55"/>
              <a:gd name="T6" fmla="*/ 20687 w 64"/>
              <a:gd name="T7" fmla="*/ 188913 h 55"/>
              <a:gd name="T8" fmla="*/ 20687 w 64"/>
              <a:gd name="T9" fmla="*/ 188913 h 55"/>
              <a:gd name="T10" fmla="*/ 13791 w 64"/>
              <a:gd name="T11" fmla="*/ 185478 h 55"/>
              <a:gd name="T12" fmla="*/ 13791 w 64"/>
              <a:gd name="T13" fmla="*/ 185478 h 55"/>
              <a:gd name="T14" fmla="*/ 17239 w 64"/>
              <a:gd name="T15" fmla="*/ 178609 h 55"/>
              <a:gd name="T16" fmla="*/ 41374 w 64"/>
              <a:gd name="T17" fmla="*/ 140826 h 55"/>
              <a:gd name="T18" fmla="*/ 0 w 64"/>
              <a:gd name="T19" fmla="*/ 79000 h 55"/>
              <a:gd name="T20" fmla="*/ 110331 w 64"/>
              <a:gd name="T21" fmla="*/ 0 h 55"/>
              <a:gd name="T22" fmla="*/ 220662 w 64"/>
              <a:gd name="T23" fmla="*/ 79000 h 55"/>
              <a:gd name="T24" fmla="*/ 110331 w 64"/>
              <a:gd name="T25" fmla="*/ 158000 h 55"/>
              <a:gd name="T26" fmla="*/ 13791 w 64"/>
              <a:gd name="T27" fmla="*/ 79000 h 55"/>
              <a:gd name="T28" fmla="*/ 48270 w 64"/>
              <a:gd name="T29" fmla="*/ 127087 h 55"/>
              <a:gd name="T30" fmla="*/ 58613 w 64"/>
              <a:gd name="T31" fmla="*/ 133956 h 55"/>
              <a:gd name="T32" fmla="*/ 55166 w 64"/>
              <a:gd name="T33" fmla="*/ 144261 h 55"/>
              <a:gd name="T34" fmla="*/ 48270 w 64"/>
              <a:gd name="T35" fmla="*/ 168304 h 55"/>
              <a:gd name="T36" fmla="*/ 82748 w 64"/>
              <a:gd name="T37" fmla="*/ 144261 h 55"/>
              <a:gd name="T38" fmla="*/ 86196 w 64"/>
              <a:gd name="T39" fmla="*/ 140826 h 55"/>
              <a:gd name="T40" fmla="*/ 93092 w 64"/>
              <a:gd name="T41" fmla="*/ 140826 h 55"/>
              <a:gd name="T42" fmla="*/ 110331 w 64"/>
              <a:gd name="T43" fmla="*/ 144261 h 55"/>
              <a:gd name="T44" fmla="*/ 203423 w 64"/>
              <a:gd name="T45" fmla="*/ 79000 h 55"/>
              <a:gd name="T46" fmla="*/ 110331 w 64"/>
              <a:gd name="T47" fmla="*/ 17174 h 55"/>
              <a:gd name="T48" fmla="*/ 13791 w 64"/>
              <a:gd name="T49" fmla="*/ 79000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32" y="46"/>
                </a:moveTo>
                <a:cubicBezTo>
                  <a:pt x="30" y="46"/>
                  <a:pt x="28" y="46"/>
                  <a:pt x="27" y="46"/>
                </a:cubicBezTo>
                <a:cubicBezTo>
                  <a:pt x="22" y="50"/>
                  <a:pt x="16" y="53"/>
                  <a:pt x="10" y="55"/>
                </a:cubicBezTo>
                <a:cubicBezTo>
                  <a:pt x="9" y="55"/>
                  <a:pt x="7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5"/>
                  <a:pt x="5" y="55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53"/>
                  <a:pt x="5" y="53"/>
                  <a:pt x="5" y="52"/>
                </a:cubicBezTo>
                <a:cubicBezTo>
                  <a:pt x="8" y="49"/>
                  <a:pt x="10" y="47"/>
                  <a:pt x="12" y="41"/>
                </a:cubicBezTo>
                <a:cubicBezTo>
                  <a:pt x="4" y="37"/>
                  <a:pt x="0" y="31"/>
                  <a:pt x="0" y="23"/>
                </a:cubicBezTo>
                <a:cubicBezTo>
                  <a:pt x="0" y="11"/>
                  <a:pt x="14" y="0"/>
                  <a:pt x="32" y="0"/>
                </a:cubicBezTo>
                <a:cubicBezTo>
                  <a:pt x="49" y="0"/>
                  <a:pt x="64" y="11"/>
                  <a:pt x="64" y="23"/>
                </a:cubicBezTo>
                <a:cubicBezTo>
                  <a:pt x="64" y="36"/>
                  <a:pt x="49" y="46"/>
                  <a:pt x="32" y="46"/>
                </a:cubicBezTo>
                <a:close/>
                <a:moveTo>
                  <a:pt x="4" y="23"/>
                </a:moveTo>
                <a:cubicBezTo>
                  <a:pt x="4" y="29"/>
                  <a:pt x="8" y="34"/>
                  <a:pt x="14" y="37"/>
                </a:cubicBezTo>
                <a:cubicBezTo>
                  <a:pt x="17" y="39"/>
                  <a:pt x="17" y="39"/>
                  <a:pt x="17" y="39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5"/>
                  <a:pt x="15" y="47"/>
                  <a:pt x="14" y="49"/>
                </a:cubicBezTo>
                <a:cubicBezTo>
                  <a:pt x="17" y="47"/>
                  <a:pt x="21" y="45"/>
                  <a:pt x="24" y="42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9" y="42"/>
                  <a:pt x="30" y="42"/>
                  <a:pt x="32" y="42"/>
                </a:cubicBezTo>
                <a:cubicBezTo>
                  <a:pt x="47" y="42"/>
                  <a:pt x="59" y="33"/>
                  <a:pt x="59" y="23"/>
                </a:cubicBezTo>
                <a:cubicBezTo>
                  <a:pt x="59" y="13"/>
                  <a:pt x="47" y="5"/>
                  <a:pt x="32" y="5"/>
                </a:cubicBezTo>
                <a:cubicBezTo>
                  <a:pt x="17" y="5"/>
                  <a:pt x="4" y="13"/>
                  <a:pt x="4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6" name="Freeform 60"/>
          <p:cNvSpPr>
            <a:spLocks noEditPoints="1"/>
          </p:cNvSpPr>
          <p:nvPr/>
        </p:nvSpPr>
        <p:spPr bwMode="auto">
          <a:xfrm>
            <a:off x="8412163" y="1282700"/>
            <a:ext cx="219075" cy="174625"/>
          </a:xfrm>
          <a:custGeom>
            <a:avLst/>
            <a:gdLst>
              <a:gd name="T0" fmla="*/ 171152 w 64"/>
              <a:gd name="T1" fmla="*/ 65056 h 51"/>
              <a:gd name="T2" fmla="*/ 85576 w 64"/>
              <a:gd name="T3" fmla="*/ 126689 h 51"/>
              <a:gd name="T4" fmla="*/ 65038 w 64"/>
              <a:gd name="T5" fmla="*/ 123265 h 51"/>
              <a:gd name="T6" fmla="*/ 30807 w 64"/>
              <a:gd name="T7" fmla="*/ 140385 h 51"/>
              <a:gd name="T8" fmla="*/ 20538 w 64"/>
              <a:gd name="T9" fmla="*/ 143809 h 51"/>
              <a:gd name="T10" fmla="*/ 20538 w 64"/>
              <a:gd name="T11" fmla="*/ 143809 h 51"/>
              <a:gd name="T12" fmla="*/ 13692 w 64"/>
              <a:gd name="T13" fmla="*/ 140385 h 51"/>
              <a:gd name="T14" fmla="*/ 17115 w 64"/>
              <a:gd name="T15" fmla="*/ 133537 h 51"/>
              <a:gd name="T16" fmla="*/ 30807 w 64"/>
              <a:gd name="T17" fmla="*/ 112993 h 51"/>
              <a:gd name="T18" fmla="*/ 0 w 64"/>
              <a:gd name="T19" fmla="*/ 65056 h 51"/>
              <a:gd name="T20" fmla="*/ 85576 w 64"/>
              <a:gd name="T21" fmla="*/ 0 h 51"/>
              <a:gd name="T22" fmla="*/ 171152 w 64"/>
              <a:gd name="T23" fmla="*/ 65056 h 51"/>
              <a:gd name="T24" fmla="*/ 13692 w 64"/>
              <a:gd name="T25" fmla="*/ 65056 h 51"/>
              <a:gd name="T26" fmla="*/ 41077 w 64"/>
              <a:gd name="T27" fmla="*/ 99297 h 51"/>
              <a:gd name="T28" fmla="*/ 51346 w 64"/>
              <a:gd name="T29" fmla="*/ 106145 h 51"/>
              <a:gd name="T30" fmla="*/ 47923 w 64"/>
              <a:gd name="T31" fmla="*/ 116417 h 51"/>
              <a:gd name="T32" fmla="*/ 54769 w 64"/>
              <a:gd name="T33" fmla="*/ 112993 h 51"/>
              <a:gd name="T34" fmla="*/ 61615 w 64"/>
              <a:gd name="T35" fmla="*/ 109569 h 51"/>
              <a:gd name="T36" fmla="*/ 65038 w 64"/>
              <a:gd name="T37" fmla="*/ 109569 h 51"/>
              <a:gd name="T38" fmla="*/ 85576 w 64"/>
              <a:gd name="T39" fmla="*/ 109569 h 51"/>
              <a:gd name="T40" fmla="*/ 154037 w 64"/>
              <a:gd name="T41" fmla="*/ 65056 h 51"/>
              <a:gd name="T42" fmla="*/ 85576 w 64"/>
              <a:gd name="T43" fmla="*/ 17120 h 51"/>
              <a:gd name="T44" fmla="*/ 13692 w 64"/>
              <a:gd name="T45" fmla="*/ 65056 h 51"/>
              <a:gd name="T46" fmla="*/ 198537 w 64"/>
              <a:gd name="T47" fmla="*/ 164353 h 51"/>
              <a:gd name="T48" fmla="*/ 201960 w 64"/>
              <a:gd name="T49" fmla="*/ 171201 h 51"/>
              <a:gd name="T50" fmla="*/ 198537 w 64"/>
              <a:gd name="T51" fmla="*/ 174625 h 51"/>
              <a:gd name="T52" fmla="*/ 188268 w 64"/>
              <a:gd name="T53" fmla="*/ 171201 h 51"/>
              <a:gd name="T54" fmla="*/ 154037 w 64"/>
              <a:gd name="T55" fmla="*/ 157505 h 51"/>
              <a:gd name="T56" fmla="*/ 133499 w 64"/>
              <a:gd name="T57" fmla="*/ 157505 h 51"/>
              <a:gd name="T58" fmla="*/ 75307 w 64"/>
              <a:gd name="T59" fmla="*/ 140385 h 51"/>
              <a:gd name="T60" fmla="*/ 85576 w 64"/>
              <a:gd name="T61" fmla="*/ 143809 h 51"/>
              <a:gd name="T62" fmla="*/ 154037 w 64"/>
              <a:gd name="T63" fmla="*/ 119841 h 51"/>
              <a:gd name="T64" fmla="*/ 188268 w 64"/>
              <a:gd name="T65" fmla="*/ 65056 h 51"/>
              <a:gd name="T66" fmla="*/ 184845 w 64"/>
              <a:gd name="T67" fmla="*/ 44512 h 51"/>
              <a:gd name="T68" fmla="*/ 219075 w 64"/>
              <a:gd name="T69" fmla="*/ 95873 h 51"/>
              <a:gd name="T70" fmla="*/ 184845 w 64"/>
              <a:gd name="T71" fmla="*/ 143809 h 51"/>
              <a:gd name="T72" fmla="*/ 198537 w 64"/>
              <a:gd name="T73" fmla="*/ 164353 h 5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51">
                <a:moveTo>
                  <a:pt x="50" y="19"/>
                </a:moveTo>
                <a:cubicBezTo>
                  <a:pt x="50" y="29"/>
                  <a:pt x="39" y="37"/>
                  <a:pt x="25" y="37"/>
                </a:cubicBezTo>
                <a:cubicBezTo>
                  <a:pt x="23" y="37"/>
                  <a:pt x="21" y="37"/>
                  <a:pt x="19" y="36"/>
                </a:cubicBezTo>
                <a:cubicBezTo>
                  <a:pt x="16" y="39"/>
                  <a:pt x="12" y="40"/>
                  <a:pt x="9" y="41"/>
                </a:cubicBezTo>
                <a:cubicBezTo>
                  <a:pt x="8" y="41"/>
                  <a:pt x="7" y="41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5" y="42"/>
                  <a:pt x="4" y="41"/>
                  <a:pt x="4" y="41"/>
                </a:cubicBezTo>
                <a:cubicBezTo>
                  <a:pt x="4" y="40"/>
                  <a:pt x="5" y="39"/>
                  <a:pt x="5" y="39"/>
                </a:cubicBezTo>
                <a:cubicBezTo>
                  <a:pt x="6" y="37"/>
                  <a:pt x="8" y="36"/>
                  <a:pt x="9" y="33"/>
                </a:cubicBezTo>
                <a:cubicBezTo>
                  <a:pt x="3" y="30"/>
                  <a:pt x="0" y="25"/>
                  <a:pt x="0" y="19"/>
                </a:cubicBezTo>
                <a:cubicBezTo>
                  <a:pt x="0" y="9"/>
                  <a:pt x="11" y="0"/>
                  <a:pt x="25" y="0"/>
                </a:cubicBezTo>
                <a:cubicBezTo>
                  <a:pt x="39" y="0"/>
                  <a:pt x="50" y="9"/>
                  <a:pt x="50" y="19"/>
                </a:cubicBezTo>
                <a:close/>
                <a:moveTo>
                  <a:pt x="4" y="19"/>
                </a:moveTo>
                <a:cubicBezTo>
                  <a:pt x="4" y="23"/>
                  <a:pt x="7" y="26"/>
                  <a:pt x="12" y="29"/>
                </a:cubicBezTo>
                <a:cubicBezTo>
                  <a:pt x="15" y="31"/>
                  <a:pt x="15" y="31"/>
                  <a:pt x="15" y="31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4"/>
                  <a:pt x="15" y="33"/>
                  <a:pt x="16" y="33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21" y="32"/>
                  <a:pt x="23" y="32"/>
                  <a:pt x="25" y="32"/>
                </a:cubicBezTo>
                <a:cubicBezTo>
                  <a:pt x="36" y="32"/>
                  <a:pt x="45" y="26"/>
                  <a:pt x="45" y="19"/>
                </a:cubicBezTo>
                <a:cubicBezTo>
                  <a:pt x="45" y="11"/>
                  <a:pt x="36" y="5"/>
                  <a:pt x="25" y="5"/>
                </a:cubicBezTo>
                <a:cubicBezTo>
                  <a:pt x="14" y="5"/>
                  <a:pt x="4" y="11"/>
                  <a:pt x="4" y="19"/>
                </a:cubicBezTo>
                <a:close/>
                <a:moveTo>
                  <a:pt x="58" y="48"/>
                </a:moveTo>
                <a:cubicBezTo>
                  <a:pt x="59" y="49"/>
                  <a:pt x="59" y="49"/>
                  <a:pt x="59" y="50"/>
                </a:cubicBezTo>
                <a:cubicBezTo>
                  <a:pt x="59" y="50"/>
                  <a:pt x="58" y="51"/>
                  <a:pt x="58" y="51"/>
                </a:cubicBezTo>
                <a:cubicBezTo>
                  <a:pt x="57" y="51"/>
                  <a:pt x="56" y="50"/>
                  <a:pt x="55" y="50"/>
                </a:cubicBezTo>
                <a:cubicBezTo>
                  <a:pt x="51" y="49"/>
                  <a:pt x="48" y="48"/>
                  <a:pt x="45" y="46"/>
                </a:cubicBezTo>
                <a:cubicBezTo>
                  <a:pt x="43" y="46"/>
                  <a:pt x="41" y="46"/>
                  <a:pt x="39" y="46"/>
                </a:cubicBezTo>
                <a:cubicBezTo>
                  <a:pt x="32" y="46"/>
                  <a:pt x="26" y="44"/>
                  <a:pt x="22" y="41"/>
                </a:cubicBezTo>
                <a:cubicBezTo>
                  <a:pt x="23" y="42"/>
                  <a:pt x="24" y="42"/>
                  <a:pt x="25" y="42"/>
                </a:cubicBezTo>
                <a:cubicBezTo>
                  <a:pt x="33" y="42"/>
                  <a:pt x="40" y="39"/>
                  <a:pt x="45" y="35"/>
                </a:cubicBezTo>
                <a:cubicBezTo>
                  <a:pt x="51" y="31"/>
                  <a:pt x="55" y="25"/>
                  <a:pt x="55" y="19"/>
                </a:cubicBezTo>
                <a:cubicBezTo>
                  <a:pt x="55" y="17"/>
                  <a:pt x="54" y="15"/>
                  <a:pt x="54" y="13"/>
                </a:cubicBezTo>
                <a:cubicBezTo>
                  <a:pt x="60" y="17"/>
                  <a:pt x="64" y="22"/>
                  <a:pt x="64" y="28"/>
                </a:cubicBezTo>
                <a:cubicBezTo>
                  <a:pt x="64" y="34"/>
                  <a:pt x="60" y="39"/>
                  <a:pt x="54" y="42"/>
                </a:cubicBezTo>
                <a:cubicBezTo>
                  <a:pt x="55" y="45"/>
                  <a:pt x="57" y="47"/>
                  <a:pt x="58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7" name="Freeform 61"/>
          <p:cNvSpPr>
            <a:spLocks noEditPoints="1"/>
          </p:cNvSpPr>
          <p:nvPr/>
        </p:nvSpPr>
        <p:spPr bwMode="auto">
          <a:xfrm>
            <a:off x="8866188" y="1268413"/>
            <a:ext cx="185737" cy="185737"/>
          </a:xfrm>
          <a:custGeom>
            <a:avLst/>
            <a:gdLst>
              <a:gd name="T0" fmla="*/ 92869 w 54"/>
              <a:gd name="T1" fmla="*/ 158220 h 54"/>
              <a:gd name="T2" fmla="*/ 85989 w 54"/>
              <a:gd name="T3" fmla="*/ 165100 h 54"/>
              <a:gd name="T4" fmla="*/ 79110 w 54"/>
              <a:gd name="T5" fmla="*/ 161660 h 54"/>
              <a:gd name="T6" fmla="*/ 61912 w 54"/>
              <a:gd name="T7" fmla="*/ 144462 h 54"/>
              <a:gd name="T8" fmla="*/ 20637 w 54"/>
              <a:gd name="T9" fmla="*/ 185737 h 54"/>
              <a:gd name="T10" fmla="*/ 17198 w 54"/>
              <a:gd name="T11" fmla="*/ 185737 h 54"/>
              <a:gd name="T12" fmla="*/ 17198 w 54"/>
              <a:gd name="T13" fmla="*/ 185737 h 54"/>
              <a:gd name="T14" fmla="*/ 3440 w 54"/>
              <a:gd name="T15" fmla="*/ 171979 h 54"/>
              <a:gd name="T16" fmla="*/ 0 w 54"/>
              <a:gd name="T17" fmla="*/ 168539 h 54"/>
              <a:gd name="T18" fmla="*/ 3440 w 54"/>
              <a:gd name="T19" fmla="*/ 165100 h 54"/>
              <a:gd name="T20" fmla="*/ 41275 w 54"/>
              <a:gd name="T21" fmla="*/ 123825 h 54"/>
              <a:gd name="T22" fmla="*/ 24077 w 54"/>
              <a:gd name="T23" fmla="*/ 106627 h 54"/>
              <a:gd name="T24" fmla="*/ 24077 w 54"/>
              <a:gd name="T25" fmla="*/ 103187 h 54"/>
              <a:gd name="T26" fmla="*/ 30956 w 54"/>
              <a:gd name="T27" fmla="*/ 92869 h 54"/>
              <a:gd name="T28" fmla="*/ 85989 w 54"/>
              <a:gd name="T29" fmla="*/ 92869 h 54"/>
              <a:gd name="T30" fmla="*/ 92869 w 54"/>
              <a:gd name="T31" fmla="*/ 103187 h 54"/>
              <a:gd name="T32" fmla="*/ 92869 w 54"/>
              <a:gd name="T33" fmla="*/ 158220 h 54"/>
              <a:gd name="T34" fmla="*/ 185737 w 54"/>
              <a:gd name="T35" fmla="*/ 20637 h 54"/>
              <a:gd name="T36" fmla="*/ 144462 w 54"/>
              <a:gd name="T37" fmla="*/ 61912 h 54"/>
              <a:gd name="T38" fmla="*/ 161660 w 54"/>
              <a:gd name="T39" fmla="*/ 79110 h 54"/>
              <a:gd name="T40" fmla="*/ 165100 w 54"/>
              <a:gd name="T41" fmla="*/ 85989 h 54"/>
              <a:gd name="T42" fmla="*/ 154781 w 54"/>
              <a:gd name="T43" fmla="*/ 92869 h 54"/>
              <a:gd name="T44" fmla="*/ 99748 w 54"/>
              <a:gd name="T45" fmla="*/ 92869 h 54"/>
              <a:gd name="T46" fmla="*/ 92869 w 54"/>
              <a:gd name="T47" fmla="*/ 85989 h 54"/>
              <a:gd name="T48" fmla="*/ 92869 w 54"/>
              <a:gd name="T49" fmla="*/ 30956 h 54"/>
              <a:gd name="T50" fmla="*/ 99748 w 54"/>
              <a:gd name="T51" fmla="*/ 24077 h 54"/>
              <a:gd name="T52" fmla="*/ 106627 w 54"/>
              <a:gd name="T53" fmla="*/ 24077 h 54"/>
              <a:gd name="T54" fmla="*/ 123825 w 54"/>
              <a:gd name="T55" fmla="*/ 44714 h 54"/>
              <a:gd name="T56" fmla="*/ 165100 w 54"/>
              <a:gd name="T57" fmla="*/ 3440 h 54"/>
              <a:gd name="T58" fmla="*/ 168539 w 54"/>
              <a:gd name="T59" fmla="*/ 0 h 54"/>
              <a:gd name="T60" fmla="*/ 171979 w 54"/>
              <a:gd name="T61" fmla="*/ 3440 h 54"/>
              <a:gd name="T62" fmla="*/ 185737 w 54"/>
              <a:gd name="T63" fmla="*/ 17198 h 54"/>
              <a:gd name="T64" fmla="*/ 185737 w 54"/>
              <a:gd name="T65" fmla="*/ 20637 h 54"/>
              <a:gd name="T66" fmla="*/ 185737 w 54"/>
              <a:gd name="T67" fmla="*/ 20637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4" h="54">
                <a:moveTo>
                  <a:pt x="27" y="46"/>
                </a:moveTo>
                <a:cubicBezTo>
                  <a:pt x="27" y="47"/>
                  <a:pt x="26" y="48"/>
                  <a:pt x="25" y="48"/>
                </a:cubicBezTo>
                <a:cubicBezTo>
                  <a:pt x="24" y="48"/>
                  <a:pt x="24" y="48"/>
                  <a:pt x="23" y="47"/>
                </a:cubicBezTo>
                <a:cubicBezTo>
                  <a:pt x="18" y="42"/>
                  <a:pt x="18" y="42"/>
                  <a:pt x="18" y="42"/>
                </a:cubicBezTo>
                <a:cubicBezTo>
                  <a:pt x="6" y="54"/>
                  <a:pt x="6" y="54"/>
                  <a:pt x="6" y="54"/>
                </a:cubicBezTo>
                <a:cubicBezTo>
                  <a:pt x="6" y="54"/>
                  <a:pt x="6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49"/>
                  <a:pt x="0" y="49"/>
                </a:cubicBezTo>
                <a:cubicBezTo>
                  <a:pt x="0" y="49"/>
                  <a:pt x="0" y="48"/>
                  <a:pt x="1" y="48"/>
                </a:cubicBezTo>
                <a:cubicBezTo>
                  <a:pt x="12" y="36"/>
                  <a:pt x="12" y="36"/>
                  <a:pt x="12" y="36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0"/>
                  <a:pt x="7" y="30"/>
                </a:cubicBezTo>
                <a:cubicBezTo>
                  <a:pt x="7" y="28"/>
                  <a:pt x="8" y="27"/>
                  <a:pt x="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6" y="27"/>
                  <a:pt x="27" y="28"/>
                  <a:pt x="27" y="30"/>
                </a:cubicBezTo>
                <a:lnTo>
                  <a:pt x="27" y="46"/>
                </a:lnTo>
                <a:close/>
                <a:moveTo>
                  <a:pt x="54" y="6"/>
                </a:moveTo>
                <a:cubicBezTo>
                  <a:pt x="42" y="18"/>
                  <a:pt x="42" y="18"/>
                  <a:pt x="42" y="18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4"/>
                  <a:pt x="48" y="24"/>
                  <a:pt x="48" y="25"/>
                </a:cubicBezTo>
                <a:cubicBezTo>
                  <a:pt x="48" y="26"/>
                  <a:pt x="47" y="27"/>
                  <a:pt x="4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8" y="27"/>
                  <a:pt x="27" y="26"/>
                  <a:pt x="27" y="25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8" y="7"/>
                  <a:pt x="29" y="7"/>
                </a:cubicBezTo>
                <a:cubicBezTo>
                  <a:pt x="30" y="7"/>
                  <a:pt x="31" y="7"/>
                  <a:pt x="31" y="7"/>
                </a:cubicBezTo>
                <a:cubicBezTo>
                  <a:pt x="36" y="13"/>
                  <a:pt x="36" y="13"/>
                  <a:pt x="36" y="13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49" y="0"/>
                  <a:pt x="49" y="1"/>
                  <a:pt x="50" y="1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4" y="5"/>
                  <a:pt x="54" y="6"/>
                </a:cubicBezTo>
                <a:cubicBezTo>
                  <a:pt x="54" y="6"/>
                  <a:pt x="54" y="6"/>
                  <a:pt x="5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8" name="Freeform 62"/>
          <p:cNvSpPr>
            <a:spLocks noEditPoints="1"/>
          </p:cNvSpPr>
          <p:nvPr/>
        </p:nvSpPr>
        <p:spPr bwMode="auto">
          <a:xfrm>
            <a:off x="76200" y="1725613"/>
            <a:ext cx="188913" cy="185737"/>
          </a:xfrm>
          <a:custGeom>
            <a:avLst/>
            <a:gdLst>
              <a:gd name="T0" fmla="*/ 92739 w 55"/>
              <a:gd name="T1" fmla="*/ 185737 h 54"/>
              <a:gd name="T2" fmla="*/ 0 w 55"/>
              <a:gd name="T3" fmla="*/ 92869 h 54"/>
              <a:gd name="T4" fmla="*/ 92739 w 55"/>
              <a:gd name="T5" fmla="*/ 0 h 54"/>
              <a:gd name="T6" fmla="*/ 188913 w 55"/>
              <a:gd name="T7" fmla="*/ 92869 h 54"/>
              <a:gd name="T8" fmla="*/ 92739 w 55"/>
              <a:gd name="T9" fmla="*/ 185737 h 54"/>
              <a:gd name="T10" fmla="*/ 13739 w 55"/>
              <a:gd name="T11" fmla="*/ 92869 h 54"/>
              <a:gd name="T12" fmla="*/ 92739 w 55"/>
              <a:gd name="T13" fmla="*/ 171979 h 54"/>
              <a:gd name="T14" fmla="*/ 171739 w 55"/>
              <a:gd name="T15" fmla="*/ 92869 h 54"/>
              <a:gd name="T16" fmla="*/ 92739 w 55"/>
              <a:gd name="T17" fmla="*/ 13758 h 54"/>
              <a:gd name="T18" fmla="*/ 13739 w 55"/>
              <a:gd name="T19" fmla="*/ 92869 h 54"/>
              <a:gd name="T20" fmla="*/ 140826 w 55"/>
              <a:gd name="T21" fmla="*/ 127264 h 54"/>
              <a:gd name="T22" fmla="*/ 96174 w 55"/>
              <a:gd name="T23" fmla="*/ 151341 h 54"/>
              <a:gd name="T24" fmla="*/ 37783 w 55"/>
              <a:gd name="T25" fmla="*/ 92869 h 54"/>
              <a:gd name="T26" fmla="*/ 96174 w 55"/>
              <a:gd name="T27" fmla="*/ 34396 h 54"/>
              <a:gd name="T28" fmla="*/ 137391 w 55"/>
              <a:gd name="T29" fmla="*/ 58473 h 54"/>
              <a:gd name="T30" fmla="*/ 137391 w 55"/>
              <a:gd name="T31" fmla="*/ 72231 h 54"/>
              <a:gd name="T32" fmla="*/ 137391 w 55"/>
              <a:gd name="T33" fmla="*/ 72231 h 54"/>
              <a:gd name="T34" fmla="*/ 123652 w 55"/>
              <a:gd name="T35" fmla="*/ 72231 h 54"/>
              <a:gd name="T36" fmla="*/ 120217 w 55"/>
              <a:gd name="T37" fmla="*/ 72231 h 54"/>
              <a:gd name="T38" fmla="*/ 120217 w 55"/>
              <a:gd name="T39" fmla="*/ 61912 h 54"/>
              <a:gd name="T40" fmla="*/ 96174 w 55"/>
              <a:gd name="T41" fmla="*/ 51594 h 54"/>
              <a:gd name="T42" fmla="*/ 54957 w 55"/>
              <a:gd name="T43" fmla="*/ 92869 h 54"/>
              <a:gd name="T44" fmla="*/ 96174 w 55"/>
              <a:gd name="T45" fmla="*/ 134143 h 54"/>
              <a:gd name="T46" fmla="*/ 120217 w 55"/>
              <a:gd name="T47" fmla="*/ 123825 h 54"/>
              <a:gd name="T48" fmla="*/ 120217 w 55"/>
              <a:gd name="T49" fmla="*/ 113506 h 54"/>
              <a:gd name="T50" fmla="*/ 123652 w 55"/>
              <a:gd name="T51" fmla="*/ 113506 h 54"/>
              <a:gd name="T52" fmla="*/ 137391 w 55"/>
              <a:gd name="T53" fmla="*/ 113506 h 54"/>
              <a:gd name="T54" fmla="*/ 140826 w 55"/>
              <a:gd name="T55" fmla="*/ 113506 h 54"/>
              <a:gd name="T56" fmla="*/ 140826 w 55"/>
              <a:gd name="T57" fmla="*/ 127264 h 5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" y="27"/>
                </a:moveTo>
                <a:cubicBezTo>
                  <a:pt x="4" y="40"/>
                  <a:pt x="15" y="50"/>
                  <a:pt x="27" y="50"/>
                </a:cubicBezTo>
                <a:cubicBezTo>
                  <a:pt x="40" y="50"/>
                  <a:pt x="50" y="40"/>
                  <a:pt x="50" y="27"/>
                </a:cubicBezTo>
                <a:cubicBezTo>
                  <a:pt x="50" y="14"/>
                  <a:pt x="40" y="4"/>
                  <a:pt x="27" y="4"/>
                </a:cubicBezTo>
                <a:cubicBezTo>
                  <a:pt x="15" y="4"/>
                  <a:pt x="4" y="14"/>
                  <a:pt x="4" y="27"/>
                </a:cubicBezTo>
                <a:close/>
                <a:moveTo>
                  <a:pt x="41" y="37"/>
                </a:moveTo>
                <a:cubicBezTo>
                  <a:pt x="41" y="42"/>
                  <a:pt x="33" y="44"/>
                  <a:pt x="28" y="44"/>
                </a:cubicBezTo>
                <a:cubicBezTo>
                  <a:pt x="18" y="44"/>
                  <a:pt x="11" y="37"/>
                  <a:pt x="11" y="27"/>
                </a:cubicBezTo>
                <a:cubicBezTo>
                  <a:pt x="11" y="17"/>
                  <a:pt x="18" y="10"/>
                  <a:pt x="28" y="10"/>
                </a:cubicBezTo>
                <a:cubicBezTo>
                  <a:pt x="31" y="10"/>
                  <a:pt x="40" y="11"/>
                  <a:pt x="40" y="17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6"/>
                  <a:pt x="31" y="15"/>
                  <a:pt x="28" y="15"/>
                </a:cubicBezTo>
                <a:cubicBezTo>
                  <a:pt x="21" y="15"/>
                  <a:pt x="16" y="20"/>
                  <a:pt x="16" y="27"/>
                </a:cubicBezTo>
                <a:cubicBezTo>
                  <a:pt x="16" y="34"/>
                  <a:pt x="21" y="39"/>
                  <a:pt x="28" y="39"/>
                </a:cubicBezTo>
                <a:cubicBezTo>
                  <a:pt x="31" y="39"/>
                  <a:pt x="35" y="38"/>
                  <a:pt x="35" y="36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6" y="33"/>
                  <a:pt x="36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1" y="33"/>
                  <a:pt x="41" y="33"/>
                  <a:pt x="41" y="33"/>
                </a:cubicBezTo>
                <a:lnTo>
                  <a:pt x="41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59" name="Freeform 63"/>
          <p:cNvSpPr>
            <a:spLocks noEditPoints="1"/>
          </p:cNvSpPr>
          <p:nvPr/>
        </p:nvSpPr>
        <p:spPr bwMode="auto">
          <a:xfrm>
            <a:off x="495300" y="1722438"/>
            <a:ext cx="201613" cy="206375"/>
          </a:xfrm>
          <a:custGeom>
            <a:avLst/>
            <a:gdLst>
              <a:gd name="T0" fmla="*/ 201613 w 59"/>
              <a:gd name="T1" fmla="*/ 171979 h 60"/>
              <a:gd name="T2" fmla="*/ 198196 w 59"/>
              <a:gd name="T3" fmla="*/ 175419 h 60"/>
              <a:gd name="T4" fmla="*/ 170858 w 59"/>
              <a:gd name="T5" fmla="*/ 175419 h 60"/>
              <a:gd name="T6" fmla="*/ 170858 w 59"/>
              <a:gd name="T7" fmla="*/ 202935 h 60"/>
              <a:gd name="T8" fmla="*/ 167441 w 59"/>
              <a:gd name="T9" fmla="*/ 206375 h 60"/>
              <a:gd name="T10" fmla="*/ 143521 w 59"/>
              <a:gd name="T11" fmla="*/ 206375 h 60"/>
              <a:gd name="T12" fmla="*/ 140104 w 59"/>
              <a:gd name="T13" fmla="*/ 202935 h 60"/>
              <a:gd name="T14" fmla="*/ 140104 w 59"/>
              <a:gd name="T15" fmla="*/ 175419 h 60"/>
              <a:gd name="T16" fmla="*/ 34172 w 59"/>
              <a:gd name="T17" fmla="*/ 175419 h 60"/>
              <a:gd name="T18" fmla="*/ 30755 w 59"/>
              <a:gd name="T19" fmla="*/ 171979 h 60"/>
              <a:gd name="T20" fmla="*/ 30755 w 59"/>
              <a:gd name="T21" fmla="*/ 65352 h 60"/>
              <a:gd name="T22" fmla="*/ 3417 w 59"/>
              <a:gd name="T23" fmla="*/ 65352 h 60"/>
              <a:gd name="T24" fmla="*/ 0 w 59"/>
              <a:gd name="T25" fmla="*/ 61913 h 60"/>
              <a:gd name="T26" fmla="*/ 0 w 59"/>
              <a:gd name="T27" fmla="*/ 37835 h 60"/>
              <a:gd name="T28" fmla="*/ 3417 w 59"/>
              <a:gd name="T29" fmla="*/ 34396 h 60"/>
              <a:gd name="T30" fmla="*/ 30755 w 59"/>
              <a:gd name="T31" fmla="*/ 34396 h 60"/>
              <a:gd name="T32" fmla="*/ 30755 w 59"/>
              <a:gd name="T33" fmla="*/ 6879 h 60"/>
              <a:gd name="T34" fmla="*/ 34172 w 59"/>
              <a:gd name="T35" fmla="*/ 3440 h 60"/>
              <a:gd name="T36" fmla="*/ 58092 w 59"/>
              <a:gd name="T37" fmla="*/ 3440 h 60"/>
              <a:gd name="T38" fmla="*/ 61509 w 59"/>
              <a:gd name="T39" fmla="*/ 6879 h 60"/>
              <a:gd name="T40" fmla="*/ 61509 w 59"/>
              <a:gd name="T41" fmla="*/ 34396 h 60"/>
              <a:gd name="T42" fmla="*/ 164024 w 59"/>
              <a:gd name="T43" fmla="*/ 34396 h 60"/>
              <a:gd name="T44" fmla="*/ 194779 w 59"/>
              <a:gd name="T45" fmla="*/ 3440 h 60"/>
              <a:gd name="T46" fmla="*/ 201613 w 59"/>
              <a:gd name="T47" fmla="*/ 3440 h 60"/>
              <a:gd name="T48" fmla="*/ 201613 w 59"/>
              <a:gd name="T49" fmla="*/ 6879 h 60"/>
              <a:gd name="T50" fmla="*/ 170858 w 59"/>
              <a:gd name="T51" fmla="*/ 37835 h 60"/>
              <a:gd name="T52" fmla="*/ 170858 w 59"/>
              <a:gd name="T53" fmla="*/ 144463 h 60"/>
              <a:gd name="T54" fmla="*/ 198196 w 59"/>
              <a:gd name="T55" fmla="*/ 144463 h 60"/>
              <a:gd name="T56" fmla="*/ 201613 w 59"/>
              <a:gd name="T57" fmla="*/ 147902 h 60"/>
              <a:gd name="T58" fmla="*/ 201613 w 59"/>
              <a:gd name="T59" fmla="*/ 171979 h 60"/>
              <a:gd name="T60" fmla="*/ 133270 w 59"/>
              <a:gd name="T61" fmla="*/ 65352 h 60"/>
              <a:gd name="T62" fmla="*/ 61509 w 59"/>
              <a:gd name="T63" fmla="*/ 65352 h 60"/>
              <a:gd name="T64" fmla="*/ 61509 w 59"/>
              <a:gd name="T65" fmla="*/ 137583 h 60"/>
              <a:gd name="T66" fmla="*/ 133270 w 59"/>
              <a:gd name="T67" fmla="*/ 65352 h 60"/>
              <a:gd name="T68" fmla="*/ 140104 w 59"/>
              <a:gd name="T69" fmla="*/ 144463 h 60"/>
              <a:gd name="T70" fmla="*/ 140104 w 59"/>
              <a:gd name="T71" fmla="*/ 68792 h 60"/>
              <a:gd name="T72" fmla="*/ 68343 w 59"/>
              <a:gd name="T73" fmla="*/ 144463 h 60"/>
              <a:gd name="T74" fmla="*/ 140104 w 59"/>
              <a:gd name="T75" fmla="*/ 144463 h 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60">
                <a:moveTo>
                  <a:pt x="59" y="50"/>
                </a:moveTo>
                <a:cubicBezTo>
                  <a:pt x="59" y="50"/>
                  <a:pt x="59" y="51"/>
                  <a:pt x="58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59"/>
                  <a:pt x="50" y="60"/>
                  <a:pt x="49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59"/>
                  <a:pt x="41" y="59"/>
                </a:cubicBezTo>
                <a:cubicBezTo>
                  <a:pt x="41" y="51"/>
                  <a:pt x="41" y="51"/>
                  <a:pt x="41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1"/>
                  <a:pt x="9" y="50"/>
                  <a:pt x="9" y="50"/>
                </a:cubicBezTo>
                <a:cubicBezTo>
                  <a:pt x="9" y="19"/>
                  <a:pt x="9" y="19"/>
                  <a:pt x="9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9" y="1"/>
                  <a:pt x="1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10"/>
                  <a:pt x="18" y="10"/>
                  <a:pt x="1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57" y="1"/>
                  <a:pt x="57" y="1"/>
                  <a:pt x="57" y="1"/>
                </a:cubicBezTo>
                <a:cubicBezTo>
                  <a:pt x="58" y="0"/>
                  <a:pt x="58" y="0"/>
                  <a:pt x="59" y="1"/>
                </a:cubicBezTo>
                <a:cubicBezTo>
                  <a:pt x="59" y="1"/>
                  <a:pt x="59" y="2"/>
                  <a:pt x="59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42"/>
                  <a:pt x="50" y="42"/>
                  <a:pt x="50" y="42"/>
                </a:cubicBezTo>
                <a:cubicBezTo>
                  <a:pt x="58" y="42"/>
                  <a:pt x="58" y="42"/>
                  <a:pt x="58" y="42"/>
                </a:cubicBezTo>
                <a:cubicBezTo>
                  <a:pt x="59" y="42"/>
                  <a:pt x="59" y="42"/>
                  <a:pt x="59" y="43"/>
                </a:cubicBezTo>
                <a:lnTo>
                  <a:pt x="59" y="50"/>
                </a:lnTo>
                <a:close/>
                <a:moveTo>
                  <a:pt x="39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8" y="40"/>
                  <a:pt x="18" y="40"/>
                  <a:pt x="18" y="40"/>
                </a:cubicBezTo>
                <a:lnTo>
                  <a:pt x="39" y="19"/>
                </a:lnTo>
                <a:close/>
                <a:moveTo>
                  <a:pt x="41" y="42"/>
                </a:moveTo>
                <a:cubicBezTo>
                  <a:pt x="41" y="20"/>
                  <a:pt x="41" y="20"/>
                  <a:pt x="41" y="20"/>
                </a:cubicBezTo>
                <a:cubicBezTo>
                  <a:pt x="20" y="42"/>
                  <a:pt x="20" y="42"/>
                  <a:pt x="20" y="42"/>
                </a:cubicBezTo>
                <a:lnTo>
                  <a:pt x="41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0" name="Freeform 64"/>
          <p:cNvSpPr>
            <a:spLocks noEditPoints="1"/>
          </p:cNvSpPr>
          <p:nvPr/>
        </p:nvSpPr>
        <p:spPr bwMode="auto">
          <a:xfrm>
            <a:off x="989013" y="1708150"/>
            <a:ext cx="265112" cy="220663"/>
          </a:xfrm>
          <a:custGeom>
            <a:avLst/>
            <a:gdLst>
              <a:gd name="T0" fmla="*/ 265112 w 77"/>
              <a:gd name="T1" fmla="*/ 175841 h 64"/>
              <a:gd name="T2" fmla="*/ 258226 w 77"/>
              <a:gd name="T3" fmla="*/ 189632 h 64"/>
              <a:gd name="T4" fmla="*/ 203138 w 77"/>
              <a:gd name="T5" fmla="*/ 217215 h 64"/>
              <a:gd name="T6" fmla="*/ 196252 w 77"/>
              <a:gd name="T7" fmla="*/ 220663 h 64"/>
              <a:gd name="T8" fmla="*/ 189366 w 77"/>
              <a:gd name="T9" fmla="*/ 217215 h 64"/>
              <a:gd name="T10" fmla="*/ 134278 w 77"/>
              <a:gd name="T11" fmla="*/ 189632 h 64"/>
              <a:gd name="T12" fmla="*/ 134278 w 77"/>
              <a:gd name="T13" fmla="*/ 189632 h 64"/>
              <a:gd name="T14" fmla="*/ 130834 w 77"/>
              <a:gd name="T15" fmla="*/ 189632 h 64"/>
              <a:gd name="T16" fmla="*/ 75746 w 77"/>
              <a:gd name="T17" fmla="*/ 217215 h 64"/>
              <a:gd name="T18" fmla="*/ 68860 w 77"/>
              <a:gd name="T19" fmla="*/ 220663 h 64"/>
              <a:gd name="T20" fmla="*/ 61974 w 77"/>
              <a:gd name="T21" fmla="*/ 217215 h 64"/>
              <a:gd name="T22" fmla="*/ 6886 w 77"/>
              <a:gd name="T23" fmla="*/ 189632 h 64"/>
              <a:gd name="T24" fmla="*/ 0 w 77"/>
              <a:gd name="T25" fmla="*/ 175841 h 64"/>
              <a:gd name="T26" fmla="*/ 0 w 77"/>
              <a:gd name="T27" fmla="*/ 127571 h 64"/>
              <a:gd name="T28" fmla="*/ 10329 w 77"/>
              <a:gd name="T29" fmla="*/ 110332 h 64"/>
              <a:gd name="T30" fmla="*/ 61974 w 77"/>
              <a:gd name="T31" fmla="*/ 89644 h 64"/>
              <a:gd name="T32" fmla="*/ 61974 w 77"/>
              <a:gd name="T33" fmla="*/ 37926 h 64"/>
              <a:gd name="T34" fmla="*/ 72303 w 77"/>
              <a:gd name="T35" fmla="*/ 24135 h 64"/>
              <a:gd name="T36" fmla="*/ 127391 w 77"/>
              <a:gd name="T37" fmla="*/ 0 h 64"/>
              <a:gd name="T38" fmla="*/ 134278 w 77"/>
              <a:gd name="T39" fmla="*/ 0 h 64"/>
              <a:gd name="T40" fmla="*/ 137721 w 77"/>
              <a:gd name="T41" fmla="*/ 0 h 64"/>
              <a:gd name="T42" fmla="*/ 192809 w 77"/>
              <a:gd name="T43" fmla="*/ 24135 h 64"/>
              <a:gd name="T44" fmla="*/ 203138 w 77"/>
              <a:gd name="T45" fmla="*/ 37926 h 64"/>
              <a:gd name="T46" fmla="*/ 203138 w 77"/>
              <a:gd name="T47" fmla="*/ 89644 h 64"/>
              <a:gd name="T48" fmla="*/ 258226 w 77"/>
              <a:gd name="T49" fmla="*/ 110332 h 64"/>
              <a:gd name="T50" fmla="*/ 265112 w 77"/>
              <a:gd name="T51" fmla="*/ 127571 h 64"/>
              <a:gd name="T52" fmla="*/ 265112 w 77"/>
              <a:gd name="T53" fmla="*/ 175841 h 64"/>
              <a:gd name="T54" fmla="*/ 120505 w 77"/>
              <a:gd name="T55" fmla="*/ 124123 h 64"/>
              <a:gd name="T56" fmla="*/ 68860 w 77"/>
              <a:gd name="T57" fmla="*/ 103436 h 64"/>
              <a:gd name="T58" fmla="*/ 20658 w 77"/>
              <a:gd name="T59" fmla="*/ 124123 h 64"/>
              <a:gd name="T60" fmla="*/ 68860 w 77"/>
              <a:gd name="T61" fmla="*/ 144810 h 64"/>
              <a:gd name="T62" fmla="*/ 120505 w 77"/>
              <a:gd name="T63" fmla="*/ 124123 h 64"/>
              <a:gd name="T64" fmla="*/ 123948 w 77"/>
              <a:gd name="T65" fmla="*/ 175841 h 64"/>
              <a:gd name="T66" fmla="*/ 123948 w 77"/>
              <a:gd name="T67" fmla="*/ 137914 h 64"/>
              <a:gd name="T68" fmla="*/ 79189 w 77"/>
              <a:gd name="T69" fmla="*/ 158602 h 64"/>
              <a:gd name="T70" fmla="*/ 79189 w 77"/>
              <a:gd name="T71" fmla="*/ 199976 h 64"/>
              <a:gd name="T72" fmla="*/ 123948 w 77"/>
              <a:gd name="T73" fmla="*/ 175841 h 64"/>
              <a:gd name="T74" fmla="*/ 185923 w 77"/>
              <a:gd name="T75" fmla="*/ 37926 h 64"/>
              <a:gd name="T76" fmla="*/ 134278 w 77"/>
              <a:gd name="T77" fmla="*/ 17239 h 64"/>
              <a:gd name="T78" fmla="*/ 79189 w 77"/>
              <a:gd name="T79" fmla="*/ 37926 h 64"/>
              <a:gd name="T80" fmla="*/ 134278 w 77"/>
              <a:gd name="T81" fmla="*/ 62061 h 64"/>
              <a:gd name="T82" fmla="*/ 185923 w 77"/>
              <a:gd name="T83" fmla="*/ 37926 h 64"/>
              <a:gd name="T84" fmla="*/ 189366 w 77"/>
              <a:gd name="T85" fmla="*/ 89644 h 64"/>
              <a:gd name="T86" fmla="*/ 189366 w 77"/>
              <a:gd name="T87" fmla="*/ 55166 h 64"/>
              <a:gd name="T88" fmla="*/ 141164 w 77"/>
              <a:gd name="T89" fmla="*/ 75853 h 64"/>
              <a:gd name="T90" fmla="*/ 141164 w 77"/>
              <a:gd name="T91" fmla="*/ 110332 h 64"/>
              <a:gd name="T92" fmla="*/ 189366 w 77"/>
              <a:gd name="T93" fmla="*/ 89644 h 64"/>
              <a:gd name="T94" fmla="*/ 244454 w 77"/>
              <a:gd name="T95" fmla="*/ 124123 h 64"/>
              <a:gd name="T96" fmla="*/ 196252 w 77"/>
              <a:gd name="T97" fmla="*/ 103436 h 64"/>
              <a:gd name="T98" fmla="*/ 144607 w 77"/>
              <a:gd name="T99" fmla="*/ 124123 h 64"/>
              <a:gd name="T100" fmla="*/ 196252 w 77"/>
              <a:gd name="T101" fmla="*/ 144810 h 64"/>
              <a:gd name="T102" fmla="*/ 244454 w 77"/>
              <a:gd name="T103" fmla="*/ 124123 h 64"/>
              <a:gd name="T104" fmla="*/ 251340 w 77"/>
              <a:gd name="T105" fmla="*/ 175841 h 64"/>
              <a:gd name="T106" fmla="*/ 251340 w 77"/>
              <a:gd name="T107" fmla="*/ 137914 h 64"/>
              <a:gd name="T108" fmla="*/ 203138 w 77"/>
              <a:gd name="T109" fmla="*/ 158602 h 64"/>
              <a:gd name="T110" fmla="*/ 203138 w 77"/>
              <a:gd name="T111" fmla="*/ 199976 h 64"/>
              <a:gd name="T112" fmla="*/ 251340 w 77"/>
              <a:gd name="T113" fmla="*/ 175841 h 6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7" h="64">
                <a:moveTo>
                  <a:pt x="77" y="51"/>
                </a:moveTo>
                <a:cubicBezTo>
                  <a:pt x="77" y="53"/>
                  <a:pt x="76" y="55"/>
                  <a:pt x="75" y="55"/>
                </a:cubicBezTo>
                <a:cubicBezTo>
                  <a:pt x="59" y="63"/>
                  <a:pt x="59" y="63"/>
                  <a:pt x="59" y="63"/>
                </a:cubicBezTo>
                <a:cubicBezTo>
                  <a:pt x="58" y="64"/>
                  <a:pt x="58" y="64"/>
                  <a:pt x="57" y="64"/>
                </a:cubicBezTo>
                <a:cubicBezTo>
                  <a:pt x="56" y="64"/>
                  <a:pt x="55" y="64"/>
                  <a:pt x="55" y="63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8" y="55"/>
                  <a:pt x="38" y="55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64"/>
                  <a:pt x="21" y="64"/>
                  <a:pt x="20" y="64"/>
                </a:cubicBezTo>
                <a:cubicBezTo>
                  <a:pt x="20" y="64"/>
                  <a:pt x="19" y="64"/>
                  <a:pt x="18" y="63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5"/>
                  <a:pt x="1" y="33"/>
                  <a:pt x="3" y="3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9" y="8"/>
                  <a:pt x="21" y="7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9" y="0"/>
                </a:cubicBezTo>
                <a:cubicBezTo>
                  <a:pt x="39" y="0"/>
                  <a:pt x="40" y="0"/>
                  <a:pt x="40" y="0"/>
                </a:cubicBezTo>
                <a:cubicBezTo>
                  <a:pt x="56" y="7"/>
                  <a:pt x="56" y="7"/>
                  <a:pt x="56" y="7"/>
                </a:cubicBezTo>
                <a:cubicBezTo>
                  <a:pt x="58" y="8"/>
                  <a:pt x="59" y="10"/>
                  <a:pt x="59" y="11"/>
                </a:cubicBezTo>
                <a:cubicBezTo>
                  <a:pt x="59" y="26"/>
                  <a:pt x="59" y="26"/>
                  <a:pt x="59" y="26"/>
                </a:cubicBezTo>
                <a:cubicBezTo>
                  <a:pt x="75" y="32"/>
                  <a:pt x="75" y="32"/>
                  <a:pt x="75" y="32"/>
                </a:cubicBezTo>
                <a:cubicBezTo>
                  <a:pt x="76" y="33"/>
                  <a:pt x="77" y="35"/>
                  <a:pt x="77" y="37"/>
                </a:cubicBezTo>
                <a:lnTo>
                  <a:pt x="77" y="51"/>
                </a:lnTo>
                <a:close/>
                <a:moveTo>
                  <a:pt x="35" y="36"/>
                </a:moveTo>
                <a:cubicBezTo>
                  <a:pt x="20" y="30"/>
                  <a:pt x="20" y="30"/>
                  <a:pt x="20" y="30"/>
                </a:cubicBezTo>
                <a:cubicBezTo>
                  <a:pt x="6" y="36"/>
                  <a:pt x="6" y="36"/>
                  <a:pt x="6" y="36"/>
                </a:cubicBezTo>
                <a:cubicBezTo>
                  <a:pt x="20" y="42"/>
                  <a:pt x="20" y="42"/>
                  <a:pt x="20" y="42"/>
                </a:cubicBezTo>
                <a:lnTo>
                  <a:pt x="35" y="36"/>
                </a:lnTo>
                <a:close/>
                <a:moveTo>
                  <a:pt x="36" y="51"/>
                </a:moveTo>
                <a:cubicBezTo>
                  <a:pt x="36" y="40"/>
                  <a:pt x="36" y="40"/>
                  <a:pt x="36" y="40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58"/>
                  <a:pt x="23" y="58"/>
                  <a:pt x="23" y="58"/>
                </a:cubicBezTo>
                <a:lnTo>
                  <a:pt x="36" y="51"/>
                </a:lnTo>
                <a:close/>
                <a:moveTo>
                  <a:pt x="54" y="11"/>
                </a:moveTo>
                <a:cubicBezTo>
                  <a:pt x="39" y="5"/>
                  <a:pt x="39" y="5"/>
                  <a:pt x="39" y="5"/>
                </a:cubicBezTo>
                <a:cubicBezTo>
                  <a:pt x="23" y="11"/>
                  <a:pt x="23" y="11"/>
                  <a:pt x="23" y="11"/>
                </a:cubicBezTo>
                <a:cubicBezTo>
                  <a:pt x="39" y="18"/>
                  <a:pt x="39" y="18"/>
                  <a:pt x="39" y="18"/>
                </a:cubicBezTo>
                <a:lnTo>
                  <a:pt x="54" y="11"/>
                </a:lnTo>
                <a:close/>
                <a:moveTo>
                  <a:pt x="55" y="26"/>
                </a:moveTo>
                <a:cubicBezTo>
                  <a:pt x="55" y="16"/>
                  <a:pt x="55" y="16"/>
                  <a:pt x="55" y="16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32"/>
                  <a:pt x="41" y="32"/>
                  <a:pt x="41" y="32"/>
                </a:cubicBezTo>
                <a:lnTo>
                  <a:pt x="55" y="26"/>
                </a:lnTo>
                <a:close/>
                <a:moveTo>
                  <a:pt x="71" y="36"/>
                </a:moveTo>
                <a:cubicBezTo>
                  <a:pt x="57" y="30"/>
                  <a:pt x="57" y="30"/>
                  <a:pt x="57" y="30"/>
                </a:cubicBezTo>
                <a:cubicBezTo>
                  <a:pt x="42" y="36"/>
                  <a:pt x="42" y="36"/>
                  <a:pt x="42" y="36"/>
                </a:cubicBezTo>
                <a:cubicBezTo>
                  <a:pt x="57" y="42"/>
                  <a:pt x="57" y="42"/>
                  <a:pt x="57" y="42"/>
                </a:cubicBezTo>
                <a:lnTo>
                  <a:pt x="71" y="36"/>
                </a:lnTo>
                <a:close/>
                <a:moveTo>
                  <a:pt x="73" y="51"/>
                </a:moveTo>
                <a:cubicBezTo>
                  <a:pt x="73" y="40"/>
                  <a:pt x="73" y="40"/>
                  <a:pt x="73" y="40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58"/>
                  <a:pt x="59" y="58"/>
                  <a:pt x="59" y="58"/>
                </a:cubicBezTo>
                <a:lnTo>
                  <a:pt x="73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1" name="Freeform 65"/>
          <p:cNvSpPr>
            <a:spLocks noEditPoints="1"/>
          </p:cNvSpPr>
          <p:nvPr/>
        </p:nvSpPr>
        <p:spPr bwMode="auto">
          <a:xfrm>
            <a:off x="1484313" y="1708150"/>
            <a:ext cx="171450" cy="220663"/>
          </a:xfrm>
          <a:custGeom>
            <a:avLst/>
            <a:gdLst>
              <a:gd name="T0" fmla="*/ 78867 w 50"/>
              <a:gd name="T1" fmla="*/ 86196 h 64"/>
              <a:gd name="T2" fmla="*/ 61722 w 50"/>
              <a:gd name="T3" fmla="*/ 110332 h 64"/>
              <a:gd name="T4" fmla="*/ 61722 w 50"/>
              <a:gd name="T5" fmla="*/ 203424 h 64"/>
              <a:gd name="T6" fmla="*/ 44577 w 50"/>
              <a:gd name="T7" fmla="*/ 220663 h 64"/>
              <a:gd name="T8" fmla="*/ 30861 w 50"/>
              <a:gd name="T9" fmla="*/ 220663 h 64"/>
              <a:gd name="T10" fmla="*/ 13716 w 50"/>
              <a:gd name="T11" fmla="*/ 203424 h 64"/>
              <a:gd name="T12" fmla="*/ 13716 w 50"/>
              <a:gd name="T13" fmla="*/ 110332 h 64"/>
              <a:gd name="T14" fmla="*/ 0 w 50"/>
              <a:gd name="T15" fmla="*/ 86196 h 64"/>
              <a:gd name="T16" fmla="*/ 0 w 50"/>
              <a:gd name="T17" fmla="*/ 6896 h 64"/>
              <a:gd name="T18" fmla="*/ 6858 w 50"/>
              <a:gd name="T19" fmla="*/ 0 h 64"/>
              <a:gd name="T20" fmla="*/ 13716 w 50"/>
              <a:gd name="T21" fmla="*/ 6896 h 64"/>
              <a:gd name="T22" fmla="*/ 13716 w 50"/>
              <a:gd name="T23" fmla="*/ 58614 h 64"/>
              <a:gd name="T24" fmla="*/ 24003 w 50"/>
              <a:gd name="T25" fmla="*/ 65509 h 64"/>
              <a:gd name="T26" fmla="*/ 30861 w 50"/>
              <a:gd name="T27" fmla="*/ 58614 h 64"/>
              <a:gd name="T28" fmla="*/ 30861 w 50"/>
              <a:gd name="T29" fmla="*/ 6896 h 64"/>
              <a:gd name="T30" fmla="*/ 37719 w 50"/>
              <a:gd name="T31" fmla="*/ 0 h 64"/>
              <a:gd name="T32" fmla="*/ 44577 w 50"/>
              <a:gd name="T33" fmla="*/ 6896 h 64"/>
              <a:gd name="T34" fmla="*/ 44577 w 50"/>
              <a:gd name="T35" fmla="*/ 58614 h 64"/>
              <a:gd name="T36" fmla="*/ 54864 w 50"/>
              <a:gd name="T37" fmla="*/ 65509 h 64"/>
              <a:gd name="T38" fmla="*/ 61722 w 50"/>
              <a:gd name="T39" fmla="*/ 58614 h 64"/>
              <a:gd name="T40" fmla="*/ 61722 w 50"/>
              <a:gd name="T41" fmla="*/ 6896 h 64"/>
              <a:gd name="T42" fmla="*/ 68580 w 50"/>
              <a:gd name="T43" fmla="*/ 0 h 64"/>
              <a:gd name="T44" fmla="*/ 78867 w 50"/>
              <a:gd name="T45" fmla="*/ 6896 h 64"/>
              <a:gd name="T46" fmla="*/ 78867 w 50"/>
              <a:gd name="T47" fmla="*/ 86196 h 64"/>
              <a:gd name="T48" fmla="*/ 171450 w 50"/>
              <a:gd name="T49" fmla="*/ 203424 h 64"/>
              <a:gd name="T50" fmla="*/ 154305 w 50"/>
              <a:gd name="T51" fmla="*/ 220663 h 64"/>
              <a:gd name="T52" fmla="*/ 140589 w 50"/>
              <a:gd name="T53" fmla="*/ 220663 h 64"/>
              <a:gd name="T54" fmla="*/ 123444 w 50"/>
              <a:gd name="T55" fmla="*/ 203424 h 64"/>
              <a:gd name="T56" fmla="*/ 123444 w 50"/>
              <a:gd name="T57" fmla="*/ 141362 h 64"/>
              <a:gd name="T58" fmla="*/ 96012 w 50"/>
              <a:gd name="T59" fmla="*/ 141362 h 64"/>
              <a:gd name="T60" fmla="*/ 92583 w 50"/>
              <a:gd name="T61" fmla="*/ 137914 h 64"/>
              <a:gd name="T62" fmla="*/ 92583 w 50"/>
              <a:gd name="T63" fmla="*/ 37926 h 64"/>
              <a:gd name="T64" fmla="*/ 133731 w 50"/>
              <a:gd name="T65" fmla="*/ 0 h 64"/>
              <a:gd name="T66" fmla="*/ 164592 w 50"/>
              <a:gd name="T67" fmla="*/ 0 h 64"/>
              <a:gd name="T68" fmla="*/ 171450 w 50"/>
              <a:gd name="T69" fmla="*/ 6896 h 64"/>
              <a:gd name="T70" fmla="*/ 171450 w 50"/>
              <a:gd name="T71" fmla="*/ 203424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64">
                <a:moveTo>
                  <a:pt x="23" y="25"/>
                </a:moveTo>
                <a:cubicBezTo>
                  <a:pt x="23" y="28"/>
                  <a:pt x="21" y="31"/>
                  <a:pt x="18" y="32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62"/>
                  <a:pt x="16" y="64"/>
                  <a:pt x="13" y="64"/>
                </a:cubicBezTo>
                <a:cubicBezTo>
                  <a:pt x="9" y="64"/>
                  <a:pt x="9" y="64"/>
                  <a:pt x="9" y="64"/>
                </a:cubicBezTo>
                <a:cubicBezTo>
                  <a:pt x="6" y="64"/>
                  <a:pt x="4" y="62"/>
                  <a:pt x="4" y="59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1"/>
                  <a:pt x="0" y="28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5" y="19"/>
                  <a:pt x="7" y="19"/>
                </a:cubicBezTo>
                <a:cubicBezTo>
                  <a:pt x="8" y="19"/>
                  <a:pt x="9" y="18"/>
                  <a:pt x="9" y="1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3" y="1"/>
                  <a:pt x="13" y="2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8"/>
                  <a:pt x="15" y="19"/>
                  <a:pt x="16" y="19"/>
                </a:cubicBezTo>
                <a:cubicBezTo>
                  <a:pt x="17" y="19"/>
                  <a:pt x="18" y="18"/>
                  <a:pt x="18" y="1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lnTo>
                  <a:pt x="23" y="25"/>
                </a:lnTo>
                <a:close/>
                <a:moveTo>
                  <a:pt x="50" y="59"/>
                </a:moveTo>
                <a:cubicBezTo>
                  <a:pt x="50" y="62"/>
                  <a:pt x="48" y="64"/>
                  <a:pt x="45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38" y="64"/>
                  <a:pt x="36" y="62"/>
                  <a:pt x="36" y="59"/>
                </a:cubicBezTo>
                <a:cubicBezTo>
                  <a:pt x="36" y="41"/>
                  <a:pt x="36" y="41"/>
                  <a:pt x="36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1"/>
                  <a:pt x="27" y="40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5"/>
                  <a:pt x="32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2" name="Freeform 66"/>
          <p:cNvSpPr>
            <a:spLocks noEditPoints="1"/>
          </p:cNvSpPr>
          <p:nvPr/>
        </p:nvSpPr>
        <p:spPr bwMode="auto">
          <a:xfrm>
            <a:off x="1979613" y="1708150"/>
            <a:ext cx="188912" cy="220663"/>
          </a:xfrm>
          <a:custGeom>
            <a:avLst/>
            <a:gdLst>
              <a:gd name="T0" fmla="*/ 188912 w 55"/>
              <a:gd name="T1" fmla="*/ 31031 h 64"/>
              <a:gd name="T2" fmla="*/ 188912 w 55"/>
              <a:gd name="T3" fmla="*/ 48270 h 64"/>
              <a:gd name="T4" fmla="*/ 92739 w 55"/>
              <a:gd name="T5" fmla="*/ 79301 h 64"/>
              <a:gd name="T6" fmla="*/ 0 w 55"/>
              <a:gd name="T7" fmla="*/ 48270 h 64"/>
              <a:gd name="T8" fmla="*/ 0 w 55"/>
              <a:gd name="T9" fmla="*/ 31031 h 64"/>
              <a:gd name="T10" fmla="*/ 92739 w 55"/>
              <a:gd name="T11" fmla="*/ 0 h 64"/>
              <a:gd name="T12" fmla="*/ 188912 w 55"/>
              <a:gd name="T13" fmla="*/ 31031 h 64"/>
              <a:gd name="T14" fmla="*/ 188912 w 55"/>
              <a:gd name="T15" fmla="*/ 72405 h 64"/>
              <a:gd name="T16" fmla="*/ 188912 w 55"/>
              <a:gd name="T17" fmla="*/ 93092 h 64"/>
              <a:gd name="T18" fmla="*/ 92739 w 55"/>
              <a:gd name="T19" fmla="*/ 127571 h 64"/>
              <a:gd name="T20" fmla="*/ 0 w 55"/>
              <a:gd name="T21" fmla="*/ 93092 h 64"/>
              <a:gd name="T22" fmla="*/ 0 w 55"/>
              <a:gd name="T23" fmla="*/ 72405 h 64"/>
              <a:gd name="T24" fmla="*/ 92739 w 55"/>
              <a:gd name="T25" fmla="*/ 93092 h 64"/>
              <a:gd name="T26" fmla="*/ 188912 w 55"/>
              <a:gd name="T27" fmla="*/ 72405 h 64"/>
              <a:gd name="T28" fmla="*/ 188912 w 55"/>
              <a:gd name="T29" fmla="*/ 120675 h 64"/>
              <a:gd name="T30" fmla="*/ 188912 w 55"/>
              <a:gd name="T31" fmla="*/ 141362 h 64"/>
              <a:gd name="T32" fmla="*/ 92739 w 55"/>
              <a:gd name="T33" fmla="*/ 172393 h 64"/>
              <a:gd name="T34" fmla="*/ 0 w 55"/>
              <a:gd name="T35" fmla="*/ 141362 h 64"/>
              <a:gd name="T36" fmla="*/ 0 w 55"/>
              <a:gd name="T37" fmla="*/ 120675 h 64"/>
              <a:gd name="T38" fmla="*/ 92739 w 55"/>
              <a:gd name="T39" fmla="*/ 141362 h 64"/>
              <a:gd name="T40" fmla="*/ 188912 w 55"/>
              <a:gd name="T41" fmla="*/ 120675 h 64"/>
              <a:gd name="T42" fmla="*/ 188912 w 55"/>
              <a:gd name="T43" fmla="*/ 168945 h 64"/>
              <a:gd name="T44" fmla="*/ 188912 w 55"/>
              <a:gd name="T45" fmla="*/ 189632 h 64"/>
              <a:gd name="T46" fmla="*/ 92739 w 55"/>
              <a:gd name="T47" fmla="*/ 220663 h 64"/>
              <a:gd name="T48" fmla="*/ 0 w 55"/>
              <a:gd name="T49" fmla="*/ 189632 h 64"/>
              <a:gd name="T50" fmla="*/ 0 w 55"/>
              <a:gd name="T51" fmla="*/ 168945 h 64"/>
              <a:gd name="T52" fmla="*/ 92739 w 55"/>
              <a:gd name="T53" fmla="*/ 189632 h 64"/>
              <a:gd name="T54" fmla="*/ 188912 w 55"/>
              <a:gd name="T55" fmla="*/ 168945 h 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64">
                <a:moveTo>
                  <a:pt x="55" y="9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9"/>
                  <a:pt x="42" y="23"/>
                  <a:pt x="27" y="23"/>
                </a:cubicBezTo>
                <a:cubicBezTo>
                  <a:pt x="12" y="23"/>
                  <a:pt x="0" y="19"/>
                  <a:pt x="0" y="14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12" y="0"/>
                  <a:pt x="27" y="0"/>
                </a:cubicBezTo>
                <a:cubicBezTo>
                  <a:pt x="42" y="0"/>
                  <a:pt x="55" y="4"/>
                  <a:pt x="55" y="9"/>
                </a:cubicBezTo>
                <a:close/>
                <a:moveTo>
                  <a:pt x="55" y="21"/>
                </a:moveTo>
                <a:cubicBezTo>
                  <a:pt x="55" y="27"/>
                  <a:pt x="55" y="27"/>
                  <a:pt x="55" y="27"/>
                </a:cubicBezTo>
                <a:cubicBezTo>
                  <a:pt x="55" y="32"/>
                  <a:pt x="42" y="37"/>
                  <a:pt x="27" y="37"/>
                </a:cubicBezTo>
                <a:cubicBezTo>
                  <a:pt x="12" y="37"/>
                  <a:pt x="0" y="32"/>
                  <a:pt x="0" y="27"/>
                </a:cubicBezTo>
                <a:cubicBezTo>
                  <a:pt x="0" y="21"/>
                  <a:pt x="0" y="21"/>
                  <a:pt x="0" y="21"/>
                </a:cubicBezTo>
                <a:cubicBezTo>
                  <a:pt x="6" y="25"/>
                  <a:pt x="16" y="27"/>
                  <a:pt x="27" y="27"/>
                </a:cubicBezTo>
                <a:cubicBezTo>
                  <a:pt x="38" y="27"/>
                  <a:pt x="49" y="25"/>
                  <a:pt x="55" y="21"/>
                </a:cubicBezTo>
                <a:close/>
                <a:moveTo>
                  <a:pt x="55" y="35"/>
                </a:moveTo>
                <a:cubicBezTo>
                  <a:pt x="55" y="41"/>
                  <a:pt x="55" y="41"/>
                  <a:pt x="55" y="41"/>
                </a:cubicBezTo>
                <a:cubicBezTo>
                  <a:pt x="55" y="46"/>
                  <a:pt x="42" y="50"/>
                  <a:pt x="27" y="50"/>
                </a:cubicBezTo>
                <a:cubicBezTo>
                  <a:pt x="12" y="50"/>
                  <a:pt x="0" y="46"/>
                  <a:pt x="0" y="41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39"/>
                  <a:pt x="16" y="41"/>
                  <a:pt x="27" y="41"/>
                </a:cubicBezTo>
                <a:cubicBezTo>
                  <a:pt x="38" y="41"/>
                  <a:pt x="49" y="39"/>
                  <a:pt x="55" y="35"/>
                </a:cubicBezTo>
                <a:close/>
                <a:moveTo>
                  <a:pt x="55" y="49"/>
                </a:moveTo>
                <a:cubicBezTo>
                  <a:pt x="55" y="55"/>
                  <a:pt x="55" y="55"/>
                  <a:pt x="55" y="55"/>
                </a:cubicBezTo>
                <a:cubicBezTo>
                  <a:pt x="55" y="60"/>
                  <a:pt x="42" y="64"/>
                  <a:pt x="27" y="64"/>
                </a:cubicBezTo>
                <a:cubicBezTo>
                  <a:pt x="12" y="64"/>
                  <a:pt x="0" y="60"/>
                  <a:pt x="0" y="55"/>
                </a:cubicBezTo>
                <a:cubicBezTo>
                  <a:pt x="0" y="49"/>
                  <a:pt x="0" y="49"/>
                  <a:pt x="0" y="49"/>
                </a:cubicBezTo>
                <a:cubicBezTo>
                  <a:pt x="6" y="53"/>
                  <a:pt x="16" y="55"/>
                  <a:pt x="27" y="55"/>
                </a:cubicBezTo>
                <a:cubicBezTo>
                  <a:pt x="38" y="55"/>
                  <a:pt x="49" y="53"/>
                  <a:pt x="55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3" name="Freeform 67"/>
          <p:cNvSpPr>
            <a:spLocks noEditPoints="1"/>
          </p:cNvSpPr>
          <p:nvPr/>
        </p:nvSpPr>
        <p:spPr bwMode="auto">
          <a:xfrm>
            <a:off x="2474913" y="1725613"/>
            <a:ext cx="188912" cy="185737"/>
          </a:xfrm>
          <a:custGeom>
            <a:avLst/>
            <a:gdLst>
              <a:gd name="T0" fmla="*/ 188912 w 55"/>
              <a:gd name="T1" fmla="*/ 151341 h 54"/>
              <a:gd name="T2" fmla="*/ 151130 w 55"/>
              <a:gd name="T3" fmla="*/ 185737 h 54"/>
              <a:gd name="T4" fmla="*/ 34348 w 55"/>
              <a:gd name="T5" fmla="*/ 185737 h 54"/>
              <a:gd name="T6" fmla="*/ 0 w 55"/>
              <a:gd name="T7" fmla="*/ 151341 h 54"/>
              <a:gd name="T8" fmla="*/ 0 w 55"/>
              <a:gd name="T9" fmla="*/ 34396 h 54"/>
              <a:gd name="T10" fmla="*/ 34348 w 55"/>
              <a:gd name="T11" fmla="*/ 0 h 54"/>
              <a:gd name="T12" fmla="*/ 151130 w 55"/>
              <a:gd name="T13" fmla="*/ 0 h 54"/>
              <a:gd name="T14" fmla="*/ 188912 w 55"/>
              <a:gd name="T15" fmla="*/ 34396 h 54"/>
              <a:gd name="T16" fmla="*/ 188912 w 55"/>
              <a:gd name="T17" fmla="*/ 151341 h 54"/>
              <a:gd name="T18" fmla="*/ 178608 w 55"/>
              <a:gd name="T19" fmla="*/ 92869 h 54"/>
              <a:gd name="T20" fmla="*/ 92739 w 55"/>
              <a:gd name="T21" fmla="*/ 92869 h 54"/>
              <a:gd name="T22" fmla="*/ 92739 w 55"/>
              <a:gd name="T23" fmla="*/ 6879 h 54"/>
              <a:gd name="T24" fmla="*/ 34348 w 55"/>
              <a:gd name="T25" fmla="*/ 6879 h 54"/>
              <a:gd name="T26" fmla="*/ 6870 w 55"/>
              <a:gd name="T27" fmla="*/ 34396 h 54"/>
              <a:gd name="T28" fmla="*/ 6870 w 55"/>
              <a:gd name="T29" fmla="*/ 92869 h 54"/>
              <a:gd name="T30" fmla="*/ 92739 w 55"/>
              <a:gd name="T31" fmla="*/ 92869 h 54"/>
              <a:gd name="T32" fmla="*/ 92739 w 55"/>
              <a:gd name="T33" fmla="*/ 178858 h 54"/>
              <a:gd name="T34" fmla="*/ 151130 w 55"/>
              <a:gd name="T35" fmla="*/ 178858 h 54"/>
              <a:gd name="T36" fmla="*/ 178608 w 55"/>
              <a:gd name="T37" fmla="*/ 151341 h 54"/>
              <a:gd name="T38" fmla="*/ 178608 w 55"/>
              <a:gd name="T39" fmla="*/ 92869 h 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52" y="27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"/>
                  <a:pt x="27" y="2"/>
                  <a:pt x="27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6" y="2"/>
                  <a:pt x="2" y="5"/>
                  <a:pt x="2" y="10"/>
                </a:cubicBezTo>
                <a:cubicBezTo>
                  <a:pt x="2" y="27"/>
                  <a:pt x="2" y="27"/>
                  <a:pt x="2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52"/>
                  <a:pt x="27" y="52"/>
                  <a:pt x="27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9" y="52"/>
                  <a:pt x="52" y="49"/>
                  <a:pt x="52" y="44"/>
                </a:cubicBezTo>
                <a:lnTo>
                  <a:pt x="52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4" name="Freeform 68"/>
          <p:cNvSpPr>
            <a:spLocks noEditPoints="1"/>
          </p:cNvSpPr>
          <p:nvPr/>
        </p:nvSpPr>
        <p:spPr bwMode="auto">
          <a:xfrm>
            <a:off x="2968625" y="1725613"/>
            <a:ext cx="188913" cy="185737"/>
          </a:xfrm>
          <a:custGeom>
            <a:avLst/>
            <a:gdLst>
              <a:gd name="T0" fmla="*/ 188913 w 55"/>
              <a:gd name="T1" fmla="*/ 13758 h 54"/>
              <a:gd name="T2" fmla="*/ 188913 w 55"/>
              <a:gd name="T3" fmla="*/ 168539 h 54"/>
              <a:gd name="T4" fmla="*/ 171739 w 55"/>
              <a:gd name="T5" fmla="*/ 185737 h 54"/>
              <a:gd name="T6" fmla="*/ 17174 w 55"/>
              <a:gd name="T7" fmla="*/ 185737 h 54"/>
              <a:gd name="T8" fmla="*/ 0 w 55"/>
              <a:gd name="T9" fmla="*/ 168539 h 54"/>
              <a:gd name="T10" fmla="*/ 0 w 55"/>
              <a:gd name="T11" fmla="*/ 13758 h 54"/>
              <a:gd name="T12" fmla="*/ 17174 w 55"/>
              <a:gd name="T13" fmla="*/ 0 h 54"/>
              <a:gd name="T14" fmla="*/ 171739 w 55"/>
              <a:gd name="T15" fmla="*/ 0 h 54"/>
              <a:gd name="T16" fmla="*/ 188913 w 55"/>
              <a:gd name="T17" fmla="*/ 13758 h 54"/>
              <a:gd name="T18" fmla="*/ 178609 w 55"/>
              <a:gd name="T19" fmla="*/ 13758 h 54"/>
              <a:gd name="T20" fmla="*/ 171739 w 55"/>
              <a:gd name="T21" fmla="*/ 6879 h 54"/>
              <a:gd name="T22" fmla="*/ 17174 w 55"/>
              <a:gd name="T23" fmla="*/ 6879 h 54"/>
              <a:gd name="T24" fmla="*/ 6870 w 55"/>
              <a:gd name="T25" fmla="*/ 13758 h 54"/>
              <a:gd name="T26" fmla="*/ 6870 w 55"/>
              <a:gd name="T27" fmla="*/ 168539 h 54"/>
              <a:gd name="T28" fmla="*/ 17174 w 55"/>
              <a:gd name="T29" fmla="*/ 178858 h 54"/>
              <a:gd name="T30" fmla="*/ 171739 w 55"/>
              <a:gd name="T31" fmla="*/ 178858 h 54"/>
              <a:gd name="T32" fmla="*/ 178609 w 55"/>
              <a:gd name="T33" fmla="*/ 168539 h 54"/>
              <a:gd name="T34" fmla="*/ 178609 w 55"/>
              <a:gd name="T35" fmla="*/ 13758 h 54"/>
              <a:gd name="T36" fmla="*/ 171739 w 55"/>
              <a:gd name="T37" fmla="*/ 13758 h 54"/>
              <a:gd name="T38" fmla="*/ 171739 w 55"/>
              <a:gd name="T39" fmla="*/ 68791 h 54"/>
              <a:gd name="T40" fmla="*/ 151130 w 55"/>
              <a:gd name="T41" fmla="*/ 61912 h 54"/>
              <a:gd name="T42" fmla="*/ 72130 w 55"/>
              <a:gd name="T43" fmla="*/ 58473 h 54"/>
              <a:gd name="T44" fmla="*/ 68696 w 55"/>
              <a:gd name="T45" fmla="*/ 61912 h 54"/>
              <a:gd name="T46" fmla="*/ 61826 w 55"/>
              <a:gd name="T47" fmla="*/ 44714 h 54"/>
              <a:gd name="T48" fmla="*/ 30913 w 55"/>
              <a:gd name="T49" fmla="*/ 44714 h 54"/>
              <a:gd name="T50" fmla="*/ 41217 w 55"/>
              <a:gd name="T51" fmla="*/ 68791 h 54"/>
              <a:gd name="T52" fmla="*/ 13739 w 55"/>
              <a:gd name="T53" fmla="*/ 82550 h 54"/>
              <a:gd name="T54" fmla="*/ 13739 w 55"/>
              <a:gd name="T55" fmla="*/ 13758 h 54"/>
              <a:gd name="T56" fmla="*/ 17174 w 55"/>
              <a:gd name="T57" fmla="*/ 13758 h 54"/>
              <a:gd name="T58" fmla="*/ 171739 w 55"/>
              <a:gd name="T59" fmla="*/ 13758 h 54"/>
              <a:gd name="T60" fmla="*/ 171739 w 55"/>
              <a:gd name="T61" fmla="*/ 13758 h 54"/>
              <a:gd name="T62" fmla="*/ 106478 w 55"/>
              <a:gd name="T63" fmla="*/ 127264 h 54"/>
              <a:gd name="T64" fmla="*/ 171739 w 55"/>
              <a:gd name="T65" fmla="*/ 110066 h 54"/>
              <a:gd name="T66" fmla="*/ 171739 w 55"/>
              <a:gd name="T67" fmla="*/ 168539 h 54"/>
              <a:gd name="T68" fmla="*/ 171739 w 55"/>
              <a:gd name="T69" fmla="*/ 171979 h 54"/>
              <a:gd name="T70" fmla="*/ 17174 w 55"/>
              <a:gd name="T71" fmla="*/ 171979 h 54"/>
              <a:gd name="T72" fmla="*/ 13739 w 55"/>
              <a:gd name="T73" fmla="*/ 168539 h 54"/>
              <a:gd name="T74" fmla="*/ 13739 w 55"/>
              <a:gd name="T75" fmla="*/ 151341 h 54"/>
              <a:gd name="T76" fmla="*/ 99609 w 55"/>
              <a:gd name="T77" fmla="*/ 127264 h 54"/>
              <a:gd name="T78" fmla="*/ 75565 w 55"/>
              <a:gd name="T79" fmla="*/ 75671 h 54"/>
              <a:gd name="T80" fmla="*/ 79000 w 55"/>
              <a:gd name="T81" fmla="*/ 75671 h 54"/>
              <a:gd name="T82" fmla="*/ 161435 w 55"/>
              <a:gd name="T83" fmla="*/ 89429 h 54"/>
              <a:gd name="T84" fmla="*/ 158000 w 55"/>
              <a:gd name="T85" fmla="*/ 92869 h 54"/>
              <a:gd name="T86" fmla="*/ 127087 w 55"/>
              <a:gd name="T87" fmla="*/ 103187 h 54"/>
              <a:gd name="T88" fmla="*/ 113348 w 55"/>
              <a:gd name="T89" fmla="*/ 75671 h 54"/>
              <a:gd name="T90" fmla="*/ 85870 w 55"/>
              <a:gd name="T91" fmla="*/ 79110 h 54"/>
              <a:gd name="T92" fmla="*/ 106478 w 55"/>
              <a:gd name="T93" fmla="*/ 127264 h 54"/>
              <a:gd name="T94" fmla="*/ 30913 w 55"/>
              <a:gd name="T95" fmla="*/ 120385 h 54"/>
              <a:gd name="T96" fmla="*/ 48087 w 55"/>
              <a:gd name="T97" fmla="*/ 82550 h 54"/>
              <a:gd name="T98" fmla="*/ 65261 w 55"/>
              <a:gd name="T99" fmla="*/ 116946 h 54"/>
              <a:gd name="T100" fmla="*/ 34348 w 55"/>
              <a:gd name="T101" fmla="*/ 123825 h 54"/>
              <a:gd name="T102" fmla="*/ 30913 w 55"/>
              <a:gd name="T103" fmla="*/ 120385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54">
                <a:moveTo>
                  <a:pt x="55" y="4"/>
                </a:moveTo>
                <a:cubicBezTo>
                  <a:pt x="55" y="49"/>
                  <a:pt x="55" y="49"/>
                  <a:pt x="55" y="49"/>
                </a:cubicBezTo>
                <a:cubicBezTo>
                  <a:pt x="55" y="52"/>
                  <a:pt x="52" y="54"/>
                  <a:pt x="50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2" y="54"/>
                  <a:pt x="0" y="52"/>
                  <a:pt x="0" y="4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5" y="2"/>
                  <a:pt x="55" y="4"/>
                </a:cubicBezTo>
                <a:close/>
                <a:moveTo>
                  <a:pt x="52" y="4"/>
                </a:moveTo>
                <a:cubicBezTo>
                  <a:pt x="52" y="3"/>
                  <a:pt x="51" y="2"/>
                  <a:pt x="50" y="2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2" y="3"/>
                  <a:pt x="2" y="4"/>
                </a:cubicBezTo>
                <a:cubicBezTo>
                  <a:pt x="2" y="49"/>
                  <a:pt x="2" y="49"/>
                  <a:pt x="2" y="49"/>
                </a:cubicBezTo>
                <a:cubicBezTo>
                  <a:pt x="2" y="51"/>
                  <a:pt x="3" y="52"/>
                  <a:pt x="5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2" y="51"/>
                  <a:pt x="52" y="49"/>
                </a:cubicBezTo>
                <a:lnTo>
                  <a:pt x="52" y="4"/>
                </a:lnTo>
                <a:close/>
                <a:moveTo>
                  <a:pt x="50" y="4"/>
                </a:moveTo>
                <a:cubicBezTo>
                  <a:pt x="50" y="20"/>
                  <a:pt x="50" y="20"/>
                  <a:pt x="50" y="20"/>
                </a:cubicBezTo>
                <a:cubicBezTo>
                  <a:pt x="48" y="19"/>
                  <a:pt x="46" y="18"/>
                  <a:pt x="44" y="18"/>
                </a:cubicBezTo>
                <a:cubicBezTo>
                  <a:pt x="36" y="16"/>
                  <a:pt x="29" y="16"/>
                  <a:pt x="21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18" y="13"/>
                  <a:pt x="18" y="13"/>
                  <a:pt x="1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2" y="20"/>
                  <a:pt x="12" y="20"/>
                  <a:pt x="12" y="20"/>
                </a:cubicBezTo>
                <a:cubicBezTo>
                  <a:pt x="9" y="21"/>
                  <a:pt x="6" y="23"/>
                  <a:pt x="4" y="2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lose/>
                <a:moveTo>
                  <a:pt x="31" y="37"/>
                </a:moveTo>
                <a:cubicBezTo>
                  <a:pt x="50" y="32"/>
                  <a:pt x="50" y="32"/>
                  <a:pt x="50" y="32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0"/>
                  <a:pt x="50" y="50"/>
                  <a:pt x="50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4" y="50"/>
                  <a:pt x="4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29" y="37"/>
                  <a:pt x="29" y="37"/>
                  <a:pt x="29" y="37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3" y="22"/>
                </a:cubicBezTo>
                <a:cubicBezTo>
                  <a:pt x="35" y="19"/>
                  <a:pt x="43" y="22"/>
                  <a:pt x="47" y="26"/>
                </a:cubicBezTo>
                <a:cubicBezTo>
                  <a:pt x="47" y="27"/>
                  <a:pt x="47" y="27"/>
                  <a:pt x="46" y="27"/>
                </a:cubicBezTo>
                <a:cubicBezTo>
                  <a:pt x="46" y="27"/>
                  <a:pt x="43" y="28"/>
                  <a:pt x="37" y="30"/>
                </a:cubicBezTo>
                <a:cubicBezTo>
                  <a:pt x="33" y="22"/>
                  <a:pt x="33" y="22"/>
                  <a:pt x="33" y="22"/>
                </a:cubicBezTo>
                <a:cubicBezTo>
                  <a:pt x="31" y="22"/>
                  <a:pt x="28" y="22"/>
                  <a:pt x="25" y="23"/>
                </a:cubicBezTo>
                <a:lnTo>
                  <a:pt x="31" y="37"/>
                </a:lnTo>
                <a:close/>
                <a:moveTo>
                  <a:pt x="9" y="35"/>
                </a:moveTo>
                <a:cubicBezTo>
                  <a:pt x="8" y="31"/>
                  <a:pt x="9" y="27"/>
                  <a:pt x="14" y="24"/>
                </a:cubicBezTo>
                <a:cubicBezTo>
                  <a:pt x="19" y="34"/>
                  <a:pt x="19" y="34"/>
                  <a:pt x="19" y="34"/>
                </a:cubicBezTo>
                <a:cubicBezTo>
                  <a:pt x="10" y="36"/>
                  <a:pt x="10" y="36"/>
                  <a:pt x="10" y="36"/>
                </a:cubicBezTo>
                <a:cubicBezTo>
                  <a:pt x="9" y="36"/>
                  <a:pt x="9" y="36"/>
                  <a:pt x="9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5" name="Freeform 69"/>
          <p:cNvSpPr>
            <a:spLocks/>
          </p:cNvSpPr>
          <p:nvPr/>
        </p:nvSpPr>
        <p:spPr bwMode="auto">
          <a:xfrm>
            <a:off x="3467100" y="1708150"/>
            <a:ext cx="117475" cy="220663"/>
          </a:xfrm>
          <a:custGeom>
            <a:avLst/>
            <a:gdLst>
              <a:gd name="T0" fmla="*/ 72558 w 34"/>
              <a:gd name="T1" fmla="*/ 196528 h 64"/>
              <a:gd name="T2" fmla="*/ 72558 w 34"/>
              <a:gd name="T3" fmla="*/ 217215 h 64"/>
              <a:gd name="T4" fmla="*/ 69103 w 34"/>
              <a:gd name="T5" fmla="*/ 220663 h 64"/>
              <a:gd name="T6" fmla="*/ 51827 w 34"/>
              <a:gd name="T7" fmla="*/ 220663 h 64"/>
              <a:gd name="T8" fmla="*/ 48372 w 34"/>
              <a:gd name="T9" fmla="*/ 217215 h 64"/>
              <a:gd name="T10" fmla="*/ 48372 w 34"/>
              <a:gd name="T11" fmla="*/ 196528 h 64"/>
              <a:gd name="T12" fmla="*/ 3455 w 34"/>
              <a:gd name="T13" fmla="*/ 172393 h 64"/>
              <a:gd name="T14" fmla="*/ 3455 w 34"/>
              <a:gd name="T15" fmla="*/ 168945 h 64"/>
              <a:gd name="T16" fmla="*/ 13821 w 34"/>
              <a:gd name="T17" fmla="*/ 151706 h 64"/>
              <a:gd name="T18" fmla="*/ 17276 w 34"/>
              <a:gd name="T19" fmla="*/ 148258 h 64"/>
              <a:gd name="T20" fmla="*/ 20731 w 34"/>
              <a:gd name="T21" fmla="*/ 151706 h 64"/>
              <a:gd name="T22" fmla="*/ 58738 w 34"/>
              <a:gd name="T23" fmla="*/ 168945 h 64"/>
              <a:gd name="T24" fmla="*/ 86379 w 34"/>
              <a:gd name="T25" fmla="*/ 148258 h 64"/>
              <a:gd name="T26" fmla="*/ 55282 w 34"/>
              <a:gd name="T27" fmla="*/ 124123 h 64"/>
              <a:gd name="T28" fmla="*/ 3455 w 34"/>
              <a:gd name="T29" fmla="*/ 72405 h 64"/>
              <a:gd name="T30" fmla="*/ 48372 w 34"/>
              <a:gd name="T31" fmla="*/ 27583 h 64"/>
              <a:gd name="T32" fmla="*/ 48372 w 34"/>
              <a:gd name="T33" fmla="*/ 3448 h 64"/>
              <a:gd name="T34" fmla="*/ 51827 w 34"/>
              <a:gd name="T35" fmla="*/ 0 h 64"/>
              <a:gd name="T36" fmla="*/ 69103 w 34"/>
              <a:gd name="T37" fmla="*/ 0 h 64"/>
              <a:gd name="T38" fmla="*/ 72558 w 34"/>
              <a:gd name="T39" fmla="*/ 3448 h 64"/>
              <a:gd name="T40" fmla="*/ 72558 w 34"/>
              <a:gd name="T41" fmla="*/ 24135 h 64"/>
              <a:gd name="T42" fmla="*/ 110565 w 34"/>
              <a:gd name="T43" fmla="*/ 41374 h 64"/>
              <a:gd name="T44" fmla="*/ 110565 w 34"/>
              <a:gd name="T45" fmla="*/ 48270 h 64"/>
              <a:gd name="T46" fmla="*/ 100199 w 34"/>
              <a:gd name="T47" fmla="*/ 65509 h 64"/>
              <a:gd name="T48" fmla="*/ 100199 w 34"/>
              <a:gd name="T49" fmla="*/ 65509 h 64"/>
              <a:gd name="T50" fmla="*/ 96744 w 34"/>
              <a:gd name="T51" fmla="*/ 65509 h 64"/>
              <a:gd name="T52" fmla="*/ 62193 w 34"/>
              <a:gd name="T53" fmla="*/ 51718 h 64"/>
              <a:gd name="T54" fmla="*/ 34551 w 34"/>
              <a:gd name="T55" fmla="*/ 72405 h 64"/>
              <a:gd name="T56" fmla="*/ 69103 w 34"/>
              <a:gd name="T57" fmla="*/ 96540 h 64"/>
              <a:gd name="T58" fmla="*/ 117475 w 34"/>
              <a:gd name="T59" fmla="*/ 144810 h 64"/>
              <a:gd name="T60" fmla="*/ 72558 w 34"/>
              <a:gd name="T61" fmla="*/ 196528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6" name="Freeform 70"/>
          <p:cNvSpPr>
            <a:spLocks noEditPoints="1"/>
          </p:cNvSpPr>
          <p:nvPr/>
        </p:nvSpPr>
        <p:spPr bwMode="auto">
          <a:xfrm>
            <a:off x="3959225" y="1708150"/>
            <a:ext cx="201613" cy="188913"/>
          </a:xfrm>
          <a:custGeom>
            <a:avLst/>
            <a:gdLst>
              <a:gd name="T0" fmla="*/ 201613 w 59"/>
              <a:gd name="T1" fmla="*/ 175174 h 55"/>
              <a:gd name="T2" fmla="*/ 191361 w 59"/>
              <a:gd name="T3" fmla="*/ 188913 h 55"/>
              <a:gd name="T4" fmla="*/ 10252 w 59"/>
              <a:gd name="T5" fmla="*/ 188913 h 55"/>
              <a:gd name="T6" fmla="*/ 0 w 59"/>
              <a:gd name="T7" fmla="*/ 175174 h 55"/>
              <a:gd name="T8" fmla="*/ 0 w 59"/>
              <a:gd name="T9" fmla="*/ 137391 h 55"/>
              <a:gd name="T10" fmla="*/ 10252 w 59"/>
              <a:gd name="T11" fmla="*/ 127087 h 55"/>
              <a:gd name="T12" fmla="*/ 68343 w 59"/>
              <a:gd name="T13" fmla="*/ 127087 h 55"/>
              <a:gd name="T14" fmla="*/ 85429 w 59"/>
              <a:gd name="T15" fmla="*/ 140826 h 55"/>
              <a:gd name="T16" fmla="*/ 99098 w 59"/>
              <a:gd name="T17" fmla="*/ 147696 h 55"/>
              <a:gd name="T18" fmla="*/ 116184 w 59"/>
              <a:gd name="T19" fmla="*/ 140826 h 55"/>
              <a:gd name="T20" fmla="*/ 133270 w 59"/>
              <a:gd name="T21" fmla="*/ 127087 h 55"/>
              <a:gd name="T22" fmla="*/ 191361 w 59"/>
              <a:gd name="T23" fmla="*/ 127087 h 55"/>
              <a:gd name="T24" fmla="*/ 201613 w 59"/>
              <a:gd name="T25" fmla="*/ 137391 h 55"/>
              <a:gd name="T26" fmla="*/ 201613 w 59"/>
              <a:gd name="T27" fmla="*/ 175174 h 55"/>
              <a:gd name="T28" fmla="*/ 160607 w 59"/>
              <a:gd name="T29" fmla="*/ 75565 h 55"/>
              <a:gd name="T30" fmla="*/ 105932 w 59"/>
              <a:gd name="T31" fmla="*/ 130522 h 55"/>
              <a:gd name="T32" fmla="*/ 99098 w 59"/>
              <a:gd name="T33" fmla="*/ 133956 h 55"/>
              <a:gd name="T34" fmla="*/ 95681 w 59"/>
              <a:gd name="T35" fmla="*/ 130522 h 55"/>
              <a:gd name="T36" fmla="*/ 41006 w 59"/>
              <a:gd name="T37" fmla="*/ 75565 h 55"/>
              <a:gd name="T38" fmla="*/ 37589 w 59"/>
              <a:gd name="T39" fmla="*/ 68696 h 55"/>
              <a:gd name="T40" fmla="*/ 44423 w 59"/>
              <a:gd name="T41" fmla="*/ 61826 h 55"/>
              <a:gd name="T42" fmla="*/ 78595 w 59"/>
              <a:gd name="T43" fmla="*/ 61826 h 55"/>
              <a:gd name="T44" fmla="*/ 78595 w 59"/>
              <a:gd name="T45" fmla="*/ 6870 h 55"/>
              <a:gd name="T46" fmla="*/ 85429 w 59"/>
              <a:gd name="T47" fmla="*/ 0 h 55"/>
              <a:gd name="T48" fmla="*/ 116184 w 59"/>
              <a:gd name="T49" fmla="*/ 0 h 55"/>
              <a:gd name="T50" fmla="*/ 123018 w 59"/>
              <a:gd name="T51" fmla="*/ 6870 h 55"/>
              <a:gd name="T52" fmla="*/ 123018 w 59"/>
              <a:gd name="T53" fmla="*/ 61826 h 55"/>
              <a:gd name="T54" fmla="*/ 153773 w 59"/>
              <a:gd name="T55" fmla="*/ 61826 h 55"/>
              <a:gd name="T56" fmla="*/ 164024 w 59"/>
              <a:gd name="T57" fmla="*/ 68696 h 55"/>
              <a:gd name="T58" fmla="*/ 160607 w 59"/>
              <a:gd name="T59" fmla="*/ 75565 h 55"/>
              <a:gd name="T60" fmla="*/ 146938 w 59"/>
              <a:gd name="T61" fmla="*/ 158000 h 55"/>
              <a:gd name="T62" fmla="*/ 140104 w 59"/>
              <a:gd name="T63" fmla="*/ 164870 h 55"/>
              <a:gd name="T64" fmla="*/ 146938 w 59"/>
              <a:gd name="T65" fmla="*/ 171739 h 55"/>
              <a:gd name="T66" fmla="*/ 153773 w 59"/>
              <a:gd name="T67" fmla="*/ 164870 h 55"/>
              <a:gd name="T68" fmla="*/ 146938 w 59"/>
              <a:gd name="T69" fmla="*/ 158000 h 55"/>
              <a:gd name="T70" fmla="*/ 177693 w 59"/>
              <a:gd name="T71" fmla="*/ 158000 h 55"/>
              <a:gd name="T72" fmla="*/ 170858 w 59"/>
              <a:gd name="T73" fmla="*/ 164870 h 55"/>
              <a:gd name="T74" fmla="*/ 177693 w 59"/>
              <a:gd name="T75" fmla="*/ 171739 h 55"/>
              <a:gd name="T76" fmla="*/ 187944 w 59"/>
              <a:gd name="T77" fmla="*/ 164870 h 55"/>
              <a:gd name="T78" fmla="*/ 177693 w 59"/>
              <a:gd name="T79" fmla="*/ 158000 h 5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55">
                <a:moveTo>
                  <a:pt x="59" y="51"/>
                </a:moveTo>
                <a:cubicBezTo>
                  <a:pt x="59" y="53"/>
                  <a:pt x="58" y="55"/>
                  <a:pt x="5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7"/>
                  <a:pt x="3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3"/>
                  <a:pt x="28" y="43"/>
                  <a:pt x="29" y="43"/>
                </a:cubicBezTo>
                <a:cubicBezTo>
                  <a:pt x="31" y="43"/>
                  <a:pt x="33" y="43"/>
                  <a:pt x="34" y="41"/>
                </a:cubicBezTo>
                <a:cubicBezTo>
                  <a:pt x="39" y="37"/>
                  <a:pt x="39" y="37"/>
                  <a:pt x="39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7"/>
                  <a:pt x="59" y="38"/>
                  <a:pt x="59" y="40"/>
                </a:cubicBezTo>
                <a:lnTo>
                  <a:pt x="59" y="51"/>
                </a:lnTo>
                <a:close/>
                <a:moveTo>
                  <a:pt x="47" y="22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0" y="39"/>
                  <a:pt x="29" y="39"/>
                </a:cubicBezTo>
                <a:cubicBezTo>
                  <a:pt x="29" y="39"/>
                  <a:pt x="28" y="39"/>
                  <a:pt x="28" y="38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1"/>
                  <a:pt x="11" y="20"/>
                  <a:pt x="11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18"/>
                  <a:pt x="36" y="18"/>
                  <a:pt x="36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6" y="18"/>
                  <a:pt x="47" y="19"/>
                  <a:pt x="48" y="20"/>
                </a:cubicBezTo>
                <a:cubicBezTo>
                  <a:pt x="48" y="20"/>
                  <a:pt x="48" y="21"/>
                  <a:pt x="47" y="22"/>
                </a:cubicBezTo>
                <a:close/>
                <a:moveTo>
                  <a:pt x="43" y="46"/>
                </a:moveTo>
                <a:cubicBezTo>
                  <a:pt x="42" y="46"/>
                  <a:pt x="41" y="47"/>
                  <a:pt x="41" y="48"/>
                </a:cubicBezTo>
                <a:cubicBezTo>
                  <a:pt x="41" y="49"/>
                  <a:pt x="42" y="50"/>
                  <a:pt x="43" y="50"/>
                </a:cubicBezTo>
                <a:cubicBezTo>
                  <a:pt x="44" y="50"/>
                  <a:pt x="45" y="49"/>
                  <a:pt x="45" y="48"/>
                </a:cubicBezTo>
                <a:cubicBezTo>
                  <a:pt x="45" y="47"/>
                  <a:pt x="44" y="46"/>
                  <a:pt x="43" y="46"/>
                </a:cubicBezTo>
                <a:close/>
                <a:moveTo>
                  <a:pt x="52" y="46"/>
                </a:moveTo>
                <a:cubicBezTo>
                  <a:pt x="51" y="46"/>
                  <a:pt x="50" y="47"/>
                  <a:pt x="50" y="48"/>
                </a:cubicBezTo>
                <a:cubicBezTo>
                  <a:pt x="50" y="49"/>
                  <a:pt x="51" y="50"/>
                  <a:pt x="52" y="50"/>
                </a:cubicBezTo>
                <a:cubicBezTo>
                  <a:pt x="54" y="50"/>
                  <a:pt x="55" y="49"/>
                  <a:pt x="55" y="48"/>
                </a:cubicBezTo>
                <a:cubicBezTo>
                  <a:pt x="55" y="47"/>
                  <a:pt x="54" y="46"/>
                  <a:pt x="52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7" name="Freeform 71"/>
          <p:cNvSpPr>
            <a:spLocks noEditPoints="1"/>
          </p:cNvSpPr>
          <p:nvPr/>
        </p:nvSpPr>
        <p:spPr bwMode="auto">
          <a:xfrm>
            <a:off x="4460875" y="1722438"/>
            <a:ext cx="201613" cy="188912"/>
          </a:xfrm>
          <a:custGeom>
            <a:avLst/>
            <a:gdLst>
              <a:gd name="T0" fmla="*/ 103188 w 127"/>
              <a:gd name="T1" fmla="*/ 34925 h 119"/>
              <a:gd name="T2" fmla="*/ 41275 w 127"/>
              <a:gd name="T3" fmla="*/ 71437 h 119"/>
              <a:gd name="T4" fmla="*/ 0 w 127"/>
              <a:gd name="T5" fmla="*/ 41275 h 119"/>
              <a:gd name="T6" fmla="*/ 61913 w 127"/>
              <a:gd name="T7" fmla="*/ 0 h 119"/>
              <a:gd name="T8" fmla="*/ 103188 w 127"/>
              <a:gd name="T9" fmla="*/ 34925 h 119"/>
              <a:gd name="T10" fmla="*/ 103188 w 127"/>
              <a:gd name="T11" fmla="*/ 109537 h 119"/>
              <a:gd name="T12" fmla="*/ 61913 w 127"/>
              <a:gd name="T13" fmla="*/ 144462 h 119"/>
              <a:gd name="T14" fmla="*/ 0 w 127"/>
              <a:gd name="T15" fmla="*/ 106362 h 119"/>
              <a:gd name="T16" fmla="*/ 41275 w 127"/>
              <a:gd name="T17" fmla="*/ 71437 h 119"/>
              <a:gd name="T18" fmla="*/ 103188 w 127"/>
              <a:gd name="T19" fmla="*/ 109537 h 119"/>
              <a:gd name="T20" fmla="*/ 160338 w 127"/>
              <a:gd name="T21" fmla="*/ 153987 h 119"/>
              <a:gd name="T22" fmla="*/ 103188 w 127"/>
              <a:gd name="T23" fmla="*/ 188912 h 119"/>
              <a:gd name="T24" fmla="*/ 103188 w 127"/>
              <a:gd name="T25" fmla="*/ 188912 h 119"/>
              <a:gd name="T26" fmla="*/ 103188 w 127"/>
              <a:gd name="T27" fmla="*/ 188912 h 119"/>
              <a:gd name="T28" fmla="*/ 103188 w 127"/>
              <a:gd name="T29" fmla="*/ 188912 h 119"/>
              <a:gd name="T30" fmla="*/ 103188 w 127"/>
              <a:gd name="T31" fmla="*/ 188912 h 119"/>
              <a:gd name="T32" fmla="*/ 41275 w 127"/>
              <a:gd name="T33" fmla="*/ 153987 h 119"/>
              <a:gd name="T34" fmla="*/ 41275 w 127"/>
              <a:gd name="T35" fmla="*/ 141287 h 119"/>
              <a:gd name="T36" fmla="*/ 61913 w 127"/>
              <a:gd name="T37" fmla="*/ 150812 h 119"/>
              <a:gd name="T38" fmla="*/ 103188 w 127"/>
              <a:gd name="T39" fmla="*/ 117475 h 119"/>
              <a:gd name="T40" fmla="*/ 103188 w 127"/>
              <a:gd name="T41" fmla="*/ 117475 h 119"/>
              <a:gd name="T42" fmla="*/ 103188 w 127"/>
              <a:gd name="T43" fmla="*/ 117475 h 119"/>
              <a:gd name="T44" fmla="*/ 103188 w 127"/>
              <a:gd name="T45" fmla="*/ 117475 h 119"/>
              <a:gd name="T46" fmla="*/ 103188 w 127"/>
              <a:gd name="T47" fmla="*/ 117475 h 119"/>
              <a:gd name="T48" fmla="*/ 144463 w 127"/>
              <a:gd name="T49" fmla="*/ 150812 h 119"/>
              <a:gd name="T50" fmla="*/ 160338 w 127"/>
              <a:gd name="T51" fmla="*/ 141287 h 119"/>
              <a:gd name="T52" fmla="*/ 160338 w 127"/>
              <a:gd name="T53" fmla="*/ 153987 h 119"/>
              <a:gd name="T54" fmla="*/ 201613 w 127"/>
              <a:gd name="T55" fmla="*/ 41275 h 119"/>
              <a:gd name="T56" fmla="*/ 160338 w 127"/>
              <a:gd name="T57" fmla="*/ 71437 h 119"/>
              <a:gd name="T58" fmla="*/ 103188 w 127"/>
              <a:gd name="T59" fmla="*/ 34925 h 119"/>
              <a:gd name="T60" fmla="*/ 144463 w 127"/>
              <a:gd name="T61" fmla="*/ 0 h 119"/>
              <a:gd name="T62" fmla="*/ 201613 w 127"/>
              <a:gd name="T63" fmla="*/ 41275 h 119"/>
              <a:gd name="T64" fmla="*/ 201613 w 127"/>
              <a:gd name="T65" fmla="*/ 106362 h 119"/>
              <a:gd name="T66" fmla="*/ 144463 w 127"/>
              <a:gd name="T67" fmla="*/ 144462 h 119"/>
              <a:gd name="T68" fmla="*/ 103188 w 127"/>
              <a:gd name="T69" fmla="*/ 109537 h 119"/>
              <a:gd name="T70" fmla="*/ 160338 w 127"/>
              <a:gd name="T71" fmla="*/ 71437 h 119"/>
              <a:gd name="T72" fmla="*/ 201613 w 127"/>
              <a:gd name="T73" fmla="*/ 106362 h 11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7" h="119">
                <a:moveTo>
                  <a:pt x="65" y="22"/>
                </a:moveTo>
                <a:lnTo>
                  <a:pt x="26" y="45"/>
                </a:lnTo>
                <a:lnTo>
                  <a:pt x="0" y="26"/>
                </a:lnTo>
                <a:lnTo>
                  <a:pt x="39" y="0"/>
                </a:lnTo>
                <a:lnTo>
                  <a:pt x="65" y="22"/>
                </a:lnTo>
                <a:close/>
                <a:moveTo>
                  <a:pt x="65" y="69"/>
                </a:moveTo>
                <a:lnTo>
                  <a:pt x="39" y="91"/>
                </a:lnTo>
                <a:lnTo>
                  <a:pt x="0" y="67"/>
                </a:lnTo>
                <a:lnTo>
                  <a:pt x="26" y="45"/>
                </a:lnTo>
                <a:lnTo>
                  <a:pt x="65" y="69"/>
                </a:lnTo>
                <a:close/>
                <a:moveTo>
                  <a:pt x="101" y="97"/>
                </a:moveTo>
                <a:lnTo>
                  <a:pt x="65" y="119"/>
                </a:lnTo>
                <a:lnTo>
                  <a:pt x="26" y="97"/>
                </a:lnTo>
                <a:lnTo>
                  <a:pt x="26" y="89"/>
                </a:lnTo>
                <a:lnTo>
                  <a:pt x="39" y="95"/>
                </a:lnTo>
                <a:lnTo>
                  <a:pt x="65" y="74"/>
                </a:lnTo>
                <a:lnTo>
                  <a:pt x="91" y="95"/>
                </a:lnTo>
                <a:lnTo>
                  <a:pt x="101" y="89"/>
                </a:lnTo>
                <a:lnTo>
                  <a:pt x="101" y="97"/>
                </a:lnTo>
                <a:close/>
                <a:moveTo>
                  <a:pt x="127" y="26"/>
                </a:moveTo>
                <a:lnTo>
                  <a:pt x="101" y="45"/>
                </a:lnTo>
                <a:lnTo>
                  <a:pt x="65" y="22"/>
                </a:lnTo>
                <a:lnTo>
                  <a:pt x="91" y="0"/>
                </a:lnTo>
                <a:lnTo>
                  <a:pt x="127" y="26"/>
                </a:lnTo>
                <a:close/>
                <a:moveTo>
                  <a:pt x="127" y="67"/>
                </a:moveTo>
                <a:lnTo>
                  <a:pt x="91" y="91"/>
                </a:lnTo>
                <a:lnTo>
                  <a:pt x="65" y="69"/>
                </a:lnTo>
                <a:lnTo>
                  <a:pt x="101" y="45"/>
                </a:lnTo>
                <a:lnTo>
                  <a:pt x="127" y="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8" name="Freeform 72"/>
          <p:cNvSpPr>
            <a:spLocks noEditPoints="1"/>
          </p:cNvSpPr>
          <p:nvPr/>
        </p:nvSpPr>
        <p:spPr bwMode="auto">
          <a:xfrm>
            <a:off x="4948238" y="1722438"/>
            <a:ext cx="220662" cy="174625"/>
          </a:xfrm>
          <a:custGeom>
            <a:avLst/>
            <a:gdLst>
              <a:gd name="T0" fmla="*/ 172392 w 64"/>
              <a:gd name="T1" fmla="*/ 140385 h 51"/>
              <a:gd name="T2" fmla="*/ 137914 w 64"/>
              <a:gd name="T3" fmla="*/ 174625 h 51"/>
              <a:gd name="T4" fmla="*/ 34478 w 64"/>
              <a:gd name="T5" fmla="*/ 174625 h 51"/>
              <a:gd name="T6" fmla="*/ 0 w 64"/>
              <a:gd name="T7" fmla="*/ 140385 h 51"/>
              <a:gd name="T8" fmla="*/ 0 w 64"/>
              <a:gd name="T9" fmla="*/ 37664 h 51"/>
              <a:gd name="T10" fmla="*/ 34478 w 64"/>
              <a:gd name="T11" fmla="*/ 3424 h 51"/>
              <a:gd name="T12" fmla="*/ 137914 w 64"/>
              <a:gd name="T13" fmla="*/ 3424 h 51"/>
              <a:gd name="T14" fmla="*/ 151705 w 64"/>
              <a:gd name="T15" fmla="*/ 3424 h 51"/>
              <a:gd name="T16" fmla="*/ 155153 w 64"/>
              <a:gd name="T17" fmla="*/ 6848 h 51"/>
              <a:gd name="T18" fmla="*/ 151705 w 64"/>
              <a:gd name="T19" fmla="*/ 10272 h 51"/>
              <a:gd name="T20" fmla="*/ 148257 w 64"/>
              <a:gd name="T21" fmla="*/ 17120 h 51"/>
              <a:gd name="T22" fmla="*/ 141362 w 64"/>
              <a:gd name="T23" fmla="*/ 17120 h 51"/>
              <a:gd name="T24" fmla="*/ 137914 w 64"/>
              <a:gd name="T25" fmla="*/ 17120 h 51"/>
              <a:gd name="T26" fmla="*/ 34478 w 64"/>
              <a:gd name="T27" fmla="*/ 17120 h 51"/>
              <a:gd name="T28" fmla="*/ 13791 w 64"/>
              <a:gd name="T29" fmla="*/ 37664 h 51"/>
              <a:gd name="T30" fmla="*/ 13791 w 64"/>
              <a:gd name="T31" fmla="*/ 140385 h 51"/>
              <a:gd name="T32" fmla="*/ 34478 w 64"/>
              <a:gd name="T33" fmla="*/ 157505 h 51"/>
              <a:gd name="T34" fmla="*/ 137914 w 64"/>
              <a:gd name="T35" fmla="*/ 157505 h 51"/>
              <a:gd name="T36" fmla="*/ 155153 w 64"/>
              <a:gd name="T37" fmla="*/ 140385 h 51"/>
              <a:gd name="T38" fmla="*/ 155153 w 64"/>
              <a:gd name="T39" fmla="*/ 123265 h 51"/>
              <a:gd name="T40" fmla="*/ 158601 w 64"/>
              <a:gd name="T41" fmla="*/ 119841 h 51"/>
              <a:gd name="T42" fmla="*/ 165497 w 64"/>
              <a:gd name="T43" fmla="*/ 112993 h 51"/>
              <a:gd name="T44" fmla="*/ 168944 w 64"/>
              <a:gd name="T45" fmla="*/ 112993 h 51"/>
              <a:gd name="T46" fmla="*/ 172392 w 64"/>
              <a:gd name="T47" fmla="*/ 116417 h 51"/>
              <a:gd name="T48" fmla="*/ 172392 w 64"/>
              <a:gd name="T49" fmla="*/ 140385 h 51"/>
              <a:gd name="T50" fmla="*/ 196527 w 64"/>
              <a:gd name="T51" fmla="*/ 61632 h 51"/>
              <a:gd name="T52" fmla="*/ 113779 w 64"/>
              <a:gd name="T53" fmla="*/ 143809 h 51"/>
              <a:gd name="T54" fmla="*/ 79300 w 64"/>
              <a:gd name="T55" fmla="*/ 143809 h 51"/>
              <a:gd name="T56" fmla="*/ 79300 w 64"/>
              <a:gd name="T57" fmla="*/ 106145 h 51"/>
              <a:gd name="T58" fmla="*/ 162049 w 64"/>
              <a:gd name="T59" fmla="*/ 23968 h 51"/>
              <a:gd name="T60" fmla="*/ 196527 w 64"/>
              <a:gd name="T61" fmla="*/ 61632 h 51"/>
              <a:gd name="T62" fmla="*/ 124122 w 64"/>
              <a:gd name="T63" fmla="*/ 116417 h 51"/>
              <a:gd name="T64" fmla="*/ 103435 w 64"/>
              <a:gd name="T65" fmla="*/ 99297 h 51"/>
              <a:gd name="T66" fmla="*/ 89644 w 64"/>
              <a:gd name="T67" fmla="*/ 112993 h 51"/>
              <a:gd name="T68" fmla="*/ 89644 w 64"/>
              <a:gd name="T69" fmla="*/ 119841 h 51"/>
              <a:gd name="T70" fmla="*/ 99987 w 64"/>
              <a:gd name="T71" fmla="*/ 119841 h 51"/>
              <a:gd name="T72" fmla="*/ 99987 w 64"/>
              <a:gd name="T73" fmla="*/ 130113 h 51"/>
              <a:gd name="T74" fmla="*/ 106883 w 64"/>
              <a:gd name="T75" fmla="*/ 130113 h 51"/>
              <a:gd name="T76" fmla="*/ 124122 w 64"/>
              <a:gd name="T77" fmla="*/ 116417 h 51"/>
              <a:gd name="T78" fmla="*/ 158601 w 64"/>
              <a:gd name="T79" fmla="*/ 44512 h 51"/>
              <a:gd name="T80" fmla="*/ 117227 w 64"/>
              <a:gd name="T81" fmla="*/ 85600 h 51"/>
              <a:gd name="T82" fmla="*/ 113779 w 64"/>
              <a:gd name="T83" fmla="*/ 89025 h 51"/>
              <a:gd name="T84" fmla="*/ 120675 w 64"/>
              <a:gd name="T85" fmla="*/ 89025 h 51"/>
              <a:gd name="T86" fmla="*/ 162049 w 64"/>
              <a:gd name="T87" fmla="*/ 47936 h 51"/>
              <a:gd name="T88" fmla="*/ 162049 w 64"/>
              <a:gd name="T89" fmla="*/ 44512 h 51"/>
              <a:gd name="T90" fmla="*/ 158601 w 64"/>
              <a:gd name="T91" fmla="*/ 44512 h 51"/>
              <a:gd name="T92" fmla="*/ 203423 w 64"/>
              <a:gd name="T93" fmla="*/ 51360 h 51"/>
              <a:gd name="T94" fmla="*/ 168944 w 64"/>
              <a:gd name="T95" fmla="*/ 17120 h 51"/>
              <a:gd name="T96" fmla="*/ 179288 w 64"/>
              <a:gd name="T97" fmla="*/ 6848 h 51"/>
              <a:gd name="T98" fmla="*/ 196527 w 64"/>
              <a:gd name="T99" fmla="*/ 6848 h 51"/>
              <a:gd name="T100" fmla="*/ 213766 w 64"/>
              <a:gd name="T101" fmla="*/ 23968 h 51"/>
              <a:gd name="T102" fmla="*/ 213766 w 64"/>
              <a:gd name="T103" fmla="*/ 41088 h 51"/>
              <a:gd name="T104" fmla="*/ 203423 w 64"/>
              <a:gd name="T105" fmla="*/ 51360 h 5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1">
                <a:moveTo>
                  <a:pt x="50" y="41"/>
                </a:moveTo>
                <a:cubicBezTo>
                  <a:pt x="50" y="46"/>
                  <a:pt x="45" y="51"/>
                  <a:pt x="4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4" y="51"/>
                  <a:pt x="0" y="46"/>
                  <a:pt x="0" y="4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1"/>
                  <a:pt x="1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1" y="1"/>
                  <a:pt x="43" y="1"/>
                  <a:pt x="44" y="1"/>
                </a:cubicBezTo>
                <a:cubicBezTo>
                  <a:pt x="44" y="2"/>
                  <a:pt x="44" y="2"/>
                  <a:pt x="45" y="2"/>
                </a:cubicBezTo>
                <a:cubicBezTo>
                  <a:pt x="45" y="3"/>
                  <a:pt x="45" y="3"/>
                  <a:pt x="44" y="3"/>
                </a:cubicBez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5"/>
                  <a:pt x="4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7" y="5"/>
                  <a:pt x="4" y="8"/>
                  <a:pt x="4" y="1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4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4"/>
                  <a:pt x="45" y="41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9" y="33"/>
                  <a:pt x="49" y="33"/>
                </a:cubicBezTo>
                <a:cubicBezTo>
                  <a:pt x="50" y="33"/>
                  <a:pt x="50" y="33"/>
                  <a:pt x="50" y="34"/>
                </a:cubicBezTo>
                <a:lnTo>
                  <a:pt x="50" y="41"/>
                </a:lnTo>
                <a:close/>
                <a:moveTo>
                  <a:pt x="57" y="18"/>
                </a:moveTo>
                <a:cubicBezTo>
                  <a:pt x="33" y="42"/>
                  <a:pt x="33" y="42"/>
                  <a:pt x="33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8"/>
                </a:lnTo>
                <a:close/>
                <a:moveTo>
                  <a:pt x="36" y="34"/>
                </a:moveTo>
                <a:cubicBezTo>
                  <a:pt x="30" y="29"/>
                  <a:pt x="30" y="29"/>
                  <a:pt x="30" y="29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5"/>
                  <a:pt x="26" y="35"/>
                  <a:pt x="26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4"/>
                </a:lnTo>
                <a:close/>
                <a:moveTo>
                  <a:pt x="46" y="13"/>
                </a:moveTo>
                <a:cubicBezTo>
                  <a:pt x="34" y="25"/>
                  <a:pt x="34" y="25"/>
                  <a:pt x="34" y="25"/>
                </a:cubicBezTo>
                <a:cubicBezTo>
                  <a:pt x="33" y="25"/>
                  <a:pt x="33" y="26"/>
                  <a:pt x="33" y="26"/>
                </a:cubicBezTo>
                <a:cubicBezTo>
                  <a:pt x="34" y="27"/>
                  <a:pt x="34" y="27"/>
                  <a:pt x="35" y="26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6" y="12"/>
                  <a:pt x="46" y="13"/>
                </a:cubicBezTo>
                <a:close/>
                <a:moveTo>
                  <a:pt x="59" y="15"/>
                </a:moveTo>
                <a:cubicBezTo>
                  <a:pt x="49" y="5"/>
                  <a:pt x="49" y="5"/>
                  <a:pt x="49" y="5"/>
                </a:cubicBezTo>
                <a:cubicBezTo>
                  <a:pt x="52" y="2"/>
                  <a:pt x="52" y="2"/>
                  <a:pt x="52" y="2"/>
                </a:cubicBezTo>
                <a:cubicBezTo>
                  <a:pt x="53" y="0"/>
                  <a:pt x="56" y="0"/>
                  <a:pt x="57" y="2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9"/>
                  <a:pt x="64" y="11"/>
                  <a:pt x="62" y="12"/>
                </a:cubicBezTo>
                <a:lnTo>
                  <a:pt x="59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69" name="Freeform 73"/>
          <p:cNvSpPr>
            <a:spLocks noEditPoints="1"/>
          </p:cNvSpPr>
          <p:nvPr/>
        </p:nvSpPr>
        <p:spPr bwMode="auto">
          <a:xfrm>
            <a:off x="5443538" y="1787525"/>
            <a:ext cx="171450" cy="47625"/>
          </a:xfrm>
          <a:custGeom>
            <a:avLst/>
            <a:gdLst>
              <a:gd name="T0" fmla="*/ 44577 w 50"/>
              <a:gd name="T1" fmla="*/ 34018 h 14"/>
              <a:gd name="T2" fmla="*/ 34290 w 50"/>
              <a:gd name="T3" fmla="*/ 47625 h 14"/>
              <a:gd name="T4" fmla="*/ 10287 w 50"/>
              <a:gd name="T5" fmla="*/ 47625 h 14"/>
              <a:gd name="T6" fmla="*/ 0 w 50"/>
              <a:gd name="T7" fmla="*/ 34018 h 14"/>
              <a:gd name="T8" fmla="*/ 0 w 50"/>
              <a:gd name="T9" fmla="*/ 10205 h 14"/>
              <a:gd name="T10" fmla="*/ 10287 w 50"/>
              <a:gd name="T11" fmla="*/ 0 h 14"/>
              <a:gd name="T12" fmla="*/ 34290 w 50"/>
              <a:gd name="T13" fmla="*/ 0 h 14"/>
              <a:gd name="T14" fmla="*/ 44577 w 50"/>
              <a:gd name="T15" fmla="*/ 10205 h 14"/>
              <a:gd name="T16" fmla="*/ 44577 w 50"/>
              <a:gd name="T17" fmla="*/ 34018 h 14"/>
              <a:gd name="T18" fmla="*/ 109728 w 50"/>
              <a:gd name="T19" fmla="*/ 34018 h 14"/>
              <a:gd name="T20" fmla="*/ 96012 w 50"/>
              <a:gd name="T21" fmla="*/ 47625 h 14"/>
              <a:gd name="T22" fmla="*/ 72009 w 50"/>
              <a:gd name="T23" fmla="*/ 47625 h 14"/>
              <a:gd name="T24" fmla="*/ 61722 w 50"/>
              <a:gd name="T25" fmla="*/ 34018 h 14"/>
              <a:gd name="T26" fmla="*/ 61722 w 50"/>
              <a:gd name="T27" fmla="*/ 10205 h 14"/>
              <a:gd name="T28" fmla="*/ 72009 w 50"/>
              <a:gd name="T29" fmla="*/ 0 h 14"/>
              <a:gd name="T30" fmla="*/ 96012 w 50"/>
              <a:gd name="T31" fmla="*/ 0 h 14"/>
              <a:gd name="T32" fmla="*/ 109728 w 50"/>
              <a:gd name="T33" fmla="*/ 10205 h 14"/>
              <a:gd name="T34" fmla="*/ 109728 w 50"/>
              <a:gd name="T35" fmla="*/ 34018 h 14"/>
              <a:gd name="T36" fmla="*/ 171450 w 50"/>
              <a:gd name="T37" fmla="*/ 34018 h 14"/>
              <a:gd name="T38" fmla="*/ 161163 w 50"/>
              <a:gd name="T39" fmla="*/ 47625 h 14"/>
              <a:gd name="T40" fmla="*/ 137160 w 50"/>
              <a:gd name="T41" fmla="*/ 47625 h 14"/>
              <a:gd name="T42" fmla="*/ 123444 w 50"/>
              <a:gd name="T43" fmla="*/ 34018 h 14"/>
              <a:gd name="T44" fmla="*/ 123444 w 50"/>
              <a:gd name="T45" fmla="*/ 10205 h 14"/>
              <a:gd name="T46" fmla="*/ 137160 w 50"/>
              <a:gd name="T47" fmla="*/ 0 h 14"/>
              <a:gd name="T48" fmla="*/ 161163 w 50"/>
              <a:gd name="T49" fmla="*/ 0 h 14"/>
              <a:gd name="T50" fmla="*/ 171450 w 50"/>
              <a:gd name="T51" fmla="*/ 10205 h 14"/>
              <a:gd name="T52" fmla="*/ 171450 w 50"/>
              <a:gd name="T53" fmla="*/ 34018 h 1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0" h="14">
                <a:moveTo>
                  <a:pt x="13" y="10"/>
                </a:moveTo>
                <a:cubicBezTo>
                  <a:pt x="13" y="12"/>
                  <a:pt x="12" y="14"/>
                  <a:pt x="10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2" y="0"/>
                  <a:pt x="13" y="1"/>
                  <a:pt x="13" y="3"/>
                </a:cubicBezTo>
                <a:lnTo>
                  <a:pt x="13" y="10"/>
                </a:lnTo>
                <a:close/>
                <a:moveTo>
                  <a:pt x="32" y="10"/>
                </a:moveTo>
                <a:cubicBezTo>
                  <a:pt x="32" y="12"/>
                  <a:pt x="30" y="14"/>
                  <a:pt x="28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18" y="12"/>
                  <a:pt x="18" y="10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2" y="1"/>
                  <a:pt x="32" y="3"/>
                </a:cubicBezTo>
                <a:lnTo>
                  <a:pt x="32" y="10"/>
                </a:lnTo>
                <a:close/>
                <a:moveTo>
                  <a:pt x="50" y="10"/>
                </a:moveTo>
                <a:cubicBezTo>
                  <a:pt x="50" y="12"/>
                  <a:pt x="48" y="14"/>
                  <a:pt x="47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2"/>
                  <a:pt x="36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8" y="0"/>
                  <a:pt x="4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50" y="1"/>
                  <a:pt x="50" y="3"/>
                </a:cubicBezTo>
                <a:lnTo>
                  <a:pt x="50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0" name="Freeform 74"/>
          <p:cNvSpPr>
            <a:spLocks noEditPoints="1"/>
          </p:cNvSpPr>
          <p:nvPr/>
        </p:nvSpPr>
        <p:spPr bwMode="auto">
          <a:xfrm>
            <a:off x="5937250" y="1708150"/>
            <a:ext cx="220663" cy="220663"/>
          </a:xfrm>
          <a:custGeom>
            <a:avLst/>
            <a:gdLst>
              <a:gd name="T0" fmla="*/ 0 w 64"/>
              <a:gd name="T1" fmla="*/ 110332 h 64"/>
              <a:gd name="T2" fmla="*/ 220663 w 64"/>
              <a:gd name="T3" fmla="*/ 110332 h 64"/>
              <a:gd name="T4" fmla="*/ 110332 w 64"/>
              <a:gd name="T5" fmla="*/ 6896 h 64"/>
              <a:gd name="T6" fmla="*/ 110332 w 64"/>
              <a:gd name="T7" fmla="*/ 213767 h 64"/>
              <a:gd name="T8" fmla="*/ 110332 w 64"/>
              <a:gd name="T9" fmla="*/ 6896 h 64"/>
              <a:gd name="T10" fmla="*/ 27583 w 64"/>
              <a:gd name="T11" fmla="*/ 155154 h 64"/>
              <a:gd name="T12" fmla="*/ 10344 w 64"/>
              <a:gd name="T13" fmla="*/ 110332 h 64"/>
              <a:gd name="T14" fmla="*/ 27583 w 64"/>
              <a:gd name="T15" fmla="*/ 65509 h 64"/>
              <a:gd name="T16" fmla="*/ 34479 w 64"/>
              <a:gd name="T17" fmla="*/ 82749 h 64"/>
              <a:gd name="T18" fmla="*/ 34479 w 64"/>
              <a:gd name="T19" fmla="*/ 137914 h 64"/>
              <a:gd name="T20" fmla="*/ 106884 w 64"/>
              <a:gd name="T21" fmla="*/ 210319 h 64"/>
              <a:gd name="T22" fmla="*/ 31031 w 64"/>
              <a:gd name="T23" fmla="*/ 158602 h 64"/>
              <a:gd name="T24" fmla="*/ 48270 w 64"/>
              <a:gd name="T25" fmla="*/ 162049 h 64"/>
              <a:gd name="T26" fmla="*/ 93092 w 64"/>
              <a:gd name="T27" fmla="*/ 199976 h 64"/>
              <a:gd name="T28" fmla="*/ 106884 w 64"/>
              <a:gd name="T29" fmla="*/ 210319 h 64"/>
              <a:gd name="T30" fmla="*/ 93092 w 64"/>
              <a:gd name="T31" fmla="*/ 20687 h 64"/>
              <a:gd name="T32" fmla="*/ 48270 w 64"/>
              <a:gd name="T33" fmla="*/ 58614 h 64"/>
              <a:gd name="T34" fmla="*/ 31031 w 64"/>
              <a:gd name="T35" fmla="*/ 62061 h 64"/>
              <a:gd name="T36" fmla="*/ 106884 w 64"/>
              <a:gd name="T37" fmla="*/ 10344 h 64"/>
              <a:gd name="T38" fmla="*/ 141362 w 64"/>
              <a:gd name="T39" fmla="*/ 99988 h 64"/>
              <a:gd name="T40" fmla="*/ 141362 w 64"/>
              <a:gd name="T41" fmla="*/ 120675 h 64"/>
              <a:gd name="T42" fmla="*/ 155154 w 64"/>
              <a:gd name="T43" fmla="*/ 151706 h 64"/>
              <a:gd name="T44" fmla="*/ 117227 w 64"/>
              <a:gd name="T45" fmla="*/ 141362 h 64"/>
              <a:gd name="T46" fmla="*/ 110332 w 64"/>
              <a:gd name="T47" fmla="*/ 172393 h 64"/>
              <a:gd name="T48" fmla="*/ 103436 w 64"/>
              <a:gd name="T49" fmla="*/ 141362 h 64"/>
              <a:gd name="T50" fmla="*/ 62061 w 64"/>
              <a:gd name="T51" fmla="*/ 151706 h 64"/>
              <a:gd name="T52" fmla="*/ 79301 w 64"/>
              <a:gd name="T53" fmla="*/ 120675 h 64"/>
              <a:gd name="T54" fmla="*/ 79301 w 64"/>
              <a:gd name="T55" fmla="*/ 99988 h 64"/>
              <a:gd name="T56" fmla="*/ 62061 w 64"/>
              <a:gd name="T57" fmla="*/ 68957 h 64"/>
              <a:gd name="T58" fmla="*/ 103436 w 64"/>
              <a:gd name="T59" fmla="*/ 79301 h 64"/>
              <a:gd name="T60" fmla="*/ 110332 w 64"/>
              <a:gd name="T61" fmla="*/ 48270 h 64"/>
              <a:gd name="T62" fmla="*/ 117227 w 64"/>
              <a:gd name="T63" fmla="*/ 79301 h 64"/>
              <a:gd name="T64" fmla="*/ 155154 w 64"/>
              <a:gd name="T65" fmla="*/ 68957 h 64"/>
              <a:gd name="T66" fmla="*/ 141362 w 64"/>
              <a:gd name="T67" fmla="*/ 99988 h 64"/>
              <a:gd name="T68" fmla="*/ 179289 w 64"/>
              <a:gd name="T69" fmla="*/ 51718 h 64"/>
              <a:gd name="T70" fmla="*/ 124123 w 64"/>
              <a:gd name="T71" fmla="*/ 31031 h 64"/>
              <a:gd name="T72" fmla="*/ 113779 w 64"/>
              <a:gd name="T73" fmla="*/ 17239 h 64"/>
              <a:gd name="T74" fmla="*/ 193080 w 64"/>
              <a:gd name="T75" fmla="*/ 58614 h 64"/>
              <a:gd name="T76" fmla="*/ 193080 w 64"/>
              <a:gd name="T77" fmla="*/ 162049 h 64"/>
              <a:gd name="T78" fmla="*/ 113779 w 64"/>
              <a:gd name="T79" fmla="*/ 199976 h 64"/>
              <a:gd name="T80" fmla="*/ 124123 w 64"/>
              <a:gd name="T81" fmla="*/ 189632 h 64"/>
              <a:gd name="T82" fmla="*/ 179289 w 64"/>
              <a:gd name="T83" fmla="*/ 168945 h 64"/>
              <a:gd name="T84" fmla="*/ 193080 w 64"/>
              <a:gd name="T85" fmla="*/ 162049 h 64"/>
              <a:gd name="T86" fmla="*/ 189632 w 64"/>
              <a:gd name="T87" fmla="*/ 155154 h 64"/>
              <a:gd name="T88" fmla="*/ 186184 w 64"/>
              <a:gd name="T89" fmla="*/ 137914 h 64"/>
              <a:gd name="T90" fmla="*/ 186184 w 64"/>
              <a:gd name="T91" fmla="*/ 82749 h 64"/>
              <a:gd name="T92" fmla="*/ 189632 w 64"/>
              <a:gd name="T93" fmla="*/ 65509 h 64"/>
              <a:gd name="T94" fmla="*/ 210319 w 64"/>
              <a:gd name="T95" fmla="*/ 110332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32" y="64"/>
                </a:move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ubicBezTo>
                  <a:pt x="64" y="50"/>
                  <a:pt x="49" y="64"/>
                  <a:pt x="32" y="64"/>
                </a:cubicBezTo>
                <a:close/>
                <a:moveTo>
                  <a:pt x="32" y="2"/>
                </a:moveTo>
                <a:cubicBezTo>
                  <a:pt x="15" y="2"/>
                  <a:pt x="1" y="15"/>
                  <a:pt x="1" y="32"/>
                </a:cubicBezTo>
                <a:cubicBezTo>
                  <a:pt x="1" y="49"/>
                  <a:pt x="15" y="62"/>
                  <a:pt x="32" y="62"/>
                </a:cubicBezTo>
                <a:cubicBezTo>
                  <a:pt x="49" y="62"/>
                  <a:pt x="62" y="49"/>
                  <a:pt x="62" y="32"/>
                </a:cubicBezTo>
                <a:cubicBezTo>
                  <a:pt x="62" y="15"/>
                  <a:pt x="49" y="2"/>
                  <a:pt x="32" y="2"/>
                </a:cubicBezTo>
                <a:close/>
                <a:moveTo>
                  <a:pt x="7" y="41"/>
                </a:moveTo>
                <a:cubicBezTo>
                  <a:pt x="7" y="42"/>
                  <a:pt x="8" y="43"/>
                  <a:pt x="8" y="45"/>
                </a:cubicBezTo>
                <a:cubicBezTo>
                  <a:pt x="6" y="46"/>
                  <a:pt x="6" y="46"/>
                  <a:pt x="6" y="46"/>
                </a:cubicBezTo>
                <a:cubicBezTo>
                  <a:pt x="4" y="42"/>
                  <a:pt x="3" y="37"/>
                  <a:pt x="3" y="32"/>
                </a:cubicBezTo>
                <a:cubicBezTo>
                  <a:pt x="3" y="27"/>
                  <a:pt x="4" y="22"/>
                  <a:pt x="6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1"/>
                  <a:pt x="7" y="22"/>
                  <a:pt x="7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7"/>
                  <a:pt x="8" y="29"/>
                  <a:pt x="8" y="32"/>
                </a:cubicBezTo>
                <a:cubicBezTo>
                  <a:pt x="8" y="35"/>
                  <a:pt x="9" y="37"/>
                  <a:pt x="10" y="40"/>
                </a:cubicBezTo>
                <a:lnTo>
                  <a:pt x="7" y="41"/>
                </a:lnTo>
                <a:close/>
                <a:moveTo>
                  <a:pt x="31" y="61"/>
                </a:moveTo>
                <a:cubicBezTo>
                  <a:pt x="21" y="61"/>
                  <a:pt x="12" y="55"/>
                  <a:pt x="7" y="47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8"/>
                  <a:pt x="12" y="49"/>
                </a:cubicBezTo>
                <a:cubicBezTo>
                  <a:pt x="14" y="47"/>
                  <a:pt x="14" y="47"/>
                  <a:pt x="14" y="47"/>
                </a:cubicBezTo>
                <a:cubicBezTo>
                  <a:pt x="17" y="51"/>
                  <a:pt x="22" y="54"/>
                  <a:pt x="27" y="55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30" y="58"/>
                  <a:pt x="31" y="58"/>
                </a:cubicBezTo>
                <a:lnTo>
                  <a:pt x="31" y="61"/>
                </a:lnTo>
                <a:close/>
                <a:moveTo>
                  <a:pt x="31" y="5"/>
                </a:moveTo>
                <a:cubicBezTo>
                  <a:pt x="30" y="5"/>
                  <a:pt x="28" y="6"/>
                  <a:pt x="27" y="6"/>
                </a:cubicBezTo>
                <a:cubicBezTo>
                  <a:pt x="27" y="9"/>
                  <a:pt x="27" y="9"/>
                  <a:pt x="27" y="9"/>
                </a:cubicBezTo>
                <a:cubicBezTo>
                  <a:pt x="22" y="10"/>
                  <a:pt x="17" y="13"/>
                  <a:pt x="14" y="17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6"/>
                  <a:pt x="10" y="17"/>
                  <a:pt x="9" y="18"/>
                </a:cubicBezTo>
                <a:cubicBezTo>
                  <a:pt x="7" y="17"/>
                  <a:pt x="7" y="17"/>
                  <a:pt x="7" y="17"/>
                </a:cubicBezTo>
                <a:cubicBezTo>
                  <a:pt x="12" y="9"/>
                  <a:pt x="21" y="3"/>
                  <a:pt x="31" y="3"/>
                </a:cubicBezTo>
                <a:lnTo>
                  <a:pt x="31" y="5"/>
                </a:lnTo>
                <a:close/>
                <a:moveTo>
                  <a:pt x="41" y="29"/>
                </a:moveTo>
                <a:cubicBezTo>
                  <a:pt x="41" y="30"/>
                  <a:pt x="41" y="31"/>
                  <a:pt x="41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9" y="38"/>
                  <a:pt x="49" y="38"/>
                  <a:pt x="49" y="38"/>
                </a:cubicBezTo>
                <a:cubicBezTo>
                  <a:pt x="48" y="40"/>
                  <a:pt x="47" y="42"/>
                  <a:pt x="45" y="44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40"/>
                  <a:pt x="36" y="41"/>
                  <a:pt x="34" y="41"/>
                </a:cubicBezTo>
                <a:cubicBezTo>
                  <a:pt x="35" y="50"/>
                  <a:pt x="35" y="50"/>
                  <a:pt x="35" y="50"/>
                </a:cubicBezTo>
                <a:cubicBezTo>
                  <a:pt x="34" y="50"/>
                  <a:pt x="33" y="50"/>
                  <a:pt x="32" y="50"/>
                </a:cubicBezTo>
                <a:cubicBezTo>
                  <a:pt x="31" y="50"/>
                  <a:pt x="29" y="50"/>
                  <a:pt x="28" y="50"/>
                </a:cubicBezTo>
                <a:cubicBezTo>
                  <a:pt x="30" y="41"/>
                  <a:pt x="30" y="41"/>
                  <a:pt x="30" y="41"/>
                </a:cubicBezTo>
                <a:cubicBezTo>
                  <a:pt x="28" y="41"/>
                  <a:pt x="26" y="40"/>
                  <a:pt x="25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2"/>
                  <a:pt x="15" y="40"/>
                  <a:pt x="15" y="38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4"/>
                  <a:pt x="22" y="33"/>
                  <a:pt x="22" y="32"/>
                </a:cubicBezTo>
                <a:cubicBezTo>
                  <a:pt x="22" y="31"/>
                  <a:pt x="23" y="30"/>
                  <a:pt x="23" y="29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4"/>
                  <a:pt x="17" y="22"/>
                  <a:pt x="18" y="20"/>
                </a:cubicBezTo>
                <a:cubicBezTo>
                  <a:pt x="25" y="26"/>
                  <a:pt x="25" y="26"/>
                  <a:pt x="25" y="26"/>
                </a:cubicBezTo>
                <a:cubicBezTo>
                  <a:pt x="26" y="24"/>
                  <a:pt x="28" y="23"/>
                  <a:pt x="30" y="23"/>
                </a:cubicBezTo>
                <a:cubicBezTo>
                  <a:pt x="28" y="14"/>
                  <a:pt x="28" y="14"/>
                  <a:pt x="28" y="14"/>
                </a:cubicBezTo>
                <a:cubicBezTo>
                  <a:pt x="29" y="14"/>
                  <a:pt x="31" y="14"/>
                  <a:pt x="32" y="14"/>
                </a:cubicBezTo>
                <a:cubicBezTo>
                  <a:pt x="33" y="14"/>
                  <a:pt x="34" y="14"/>
                  <a:pt x="35" y="14"/>
                </a:cubicBezTo>
                <a:cubicBezTo>
                  <a:pt x="34" y="23"/>
                  <a:pt x="34" y="23"/>
                  <a:pt x="34" y="23"/>
                </a:cubicBezTo>
                <a:cubicBezTo>
                  <a:pt x="36" y="23"/>
                  <a:pt x="37" y="24"/>
                  <a:pt x="39" y="26"/>
                </a:cubicBezTo>
                <a:cubicBezTo>
                  <a:pt x="45" y="20"/>
                  <a:pt x="45" y="20"/>
                  <a:pt x="45" y="20"/>
                </a:cubicBezTo>
                <a:cubicBezTo>
                  <a:pt x="47" y="22"/>
                  <a:pt x="48" y="24"/>
                  <a:pt x="49" y="26"/>
                </a:cubicBezTo>
                <a:lnTo>
                  <a:pt x="41" y="29"/>
                </a:lnTo>
                <a:close/>
                <a:moveTo>
                  <a:pt x="54" y="18"/>
                </a:moveTo>
                <a:cubicBezTo>
                  <a:pt x="54" y="17"/>
                  <a:pt x="53" y="16"/>
                  <a:pt x="52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46" y="13"/>
                  <a:pt x="41" y="10"/>
                  <a:pt x="36" y="9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3" y="3"/>
                  <a:pt x="33" y="3"/>
                  <a:pt x="33" y="3"/>
                </a:cubicBezTo>
                <a:cubicBezTo>
                  <a:pt x="43" y="3"/>
                  <a:pt x="51" y="9"/>
                  <a:pt x="56" y="17"/>
                </a:cubicBezTo>
                <a:lnTo>
                  <a:pt x="54" y="18"/>
                </a:lnTo>
                <a:close/>
                <a:moveTo>
                  <a:pt x="56" y="47"/>
                </a:moveTo>
                <a:cubicBezTo>
                  <a:pt x="51" y="55"/>
                  <a:pt x="43" y="61"/>
                  <a:pt x="33" y="61"/>
                </a:cubicBezTo>
                <a:cubicBezTo>
                  <a:pt x="33" y="58"/>
                  <a:pt x="33" y="58"/>
                  <a:pt x="33" y="58"/>
                </a:cubicBezTo>
                <a:cubicBezTo>
                  <a:pt x="34" y="58"/>
                  <a:pt x="35" y="58"/>
                  <a:pt x="37" y="58"/>
                </a:cubicBezTo>
                <a:cubicBezTo>
                  <a:pt x="36" y="55"/>
                  <a:pt x="36" y="55"/>
                  <a:pt x="36" y="55"/>
                </a:cubicBezTo>
                <a:cubicBezTo>
                  <a:pt x="41" y="54"/>
                  <a:pt x="46" y="51"/>
                  <a:pt x="49" y="47"/>
                </a:cubicBezTo>
                <a:cubicBezTo>
                  <a:pt x="52" y="49"/>
                  <a:pt x="52" y="49"/>
                  <a:pt x="52" y="49"/>
                </a:cubicBezTo>
                <a:cubicBezTo>
                  <a:pt x="53" y="48"/>
                  <a:pt x="54" y="47"/>
                  <a:pt x="54" y="46"/>
                </a:cubicBezTo>
                <a:lnTo>
                  <a:pt x="56" y="47"/>
                </a:lnTo>
                <a:close/>
                <a:moveTo>
                  <a:pt x="57" y="46"/>
                </a:moveTo>
                <a:cubicBezTo>
                  <a:pt x="55" y="45"/>
                  <a:pt x="55" y="45"/>
                  <a:pt x="55" y="45"/>
                </a:cubicBezTo>
                <a:cubicBezTo>
                  <a:pt x="56" y="43"/>
                  <a:pt x="56" y="42"/>
                  <a:pt x="57" y="41"/>
                </a:cubicBezTo>
                <a:cubicBezTo>
                  <a:pt x="54" y="40"/>
                  <a:pt x="54" y="40"/>
                  <a:pt x="54" y="40"/>
                </a:cubicBezTo>
                <a:cubicBezTo>
                  <a:pt x="55" y="37"/>
                  <a:pt x="55" y="35"/>
                  <a:pt x="55" y="32"/>
                </a:cubicBezTo>
                <a:cubicBezTo>
                  <a:pt x="55" y="29"/>
                  <a:pt x="55" y="27"/>
                  <a:pt x="54" y="24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22"/>
                  <a:pt x="56" y="21"/>
                  <a:pt x="55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9" y="22"/>
                  <a:pt x="61" y="27"/>
                  <a:pt x="61" y="32"/>
                </a:cubicBezTo>
                <a:cubicBezTo>
                  <a:pt x="61" y="37"/>
                  <a:pt x="59" y="42"/>
                  <a:pt x="57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1" name="Freeform 75"/>
          <p:cNvSpPr>
            <a:spLocks noEditPoints="1"/>
          </p:cNvSpPr>
          <p:nvPr/>
        </p:nvSpPr>
        <p:spPr bwMode="auto">
          <a:xfrm>
            <a:off x="6432550" y="1739900"/>
            <a:ext cx="220663" cy="171450"/>
          </a:xfrm>
          <a:custGeom>
            <a:avLst/>
            <a:gdLst>
              <a:gd name="T0" fmla="*/ 220663 w 64"/>
              <a:gd name="T1" fmla="*/ 154305 h 50"/>
              <a:gd name="T2" fmla="*/ 199976 w 64"/>
              <a:gd name="T3" fmla="*/ 171450 h 50"/>
              <a:gd name="T4" fmla="*/ 17239 w 64"/>
              <a:gd name="T5" fmla="*/ 171450 h 50"/>
              <a:gd name="T6" fmla="*/ 0 w 64"/>
              <a:gd name="T7" fmla="*/ 154305 h 50"/>
              <a:gd name="T8" fmla="*/ 0 w 64"/>
              <a:gd name="T9" fmla="*/ 20574 h 50"/>
              <a:gd name="T10" fmla="*/ 17239 w 64"/>
              <a:gd name="T11" fmla="*/ 0 h 50"/>
              <a:gd name="T12" fmla="*/ 199976 w 64"/>
              <a:gd name="T13" fmla="*/ 0 h 50"/>
              <a:gd name="T14" fmla="*/ 220663 w 64"/>
              <a:gd name="T15" fmla="*/ 20574 h 50"/>
              <a:gd name="T16" fmla="*/ 220663 w 64"/>
              <a:gd name="T17" fmla="*/ 154305 h 50"/>
              <a:gd name="T18" fmla="*/ 199976 w 64"/>
              <a:gd name="T19" fmla="*/ 17145 h 50"/>
              <a:gd name="T20" fmla="*/ 17239 w 64"/>
              <a:gd name="T21" fmla="*/ 17145 h 50"/>
              <a:gd name="T22" fmla="*/ 13791 w 64"/>
              <a:gd name="T23" fmla="*/ 20574 h 50"/>
              <a:gd name="T24" fmla="*/ 34479 w 64"/>
              <a:gd name="T25" fmla="*/ 54864 h 50"/>
              <a:gd name="T26" fmla="*/ 82749 w 64"/>
              <a:gd name="T27" fmla="*/ 92583 h 50"/>
              <a:gd name="T28" fmla="*/ 110332 w 64"/>
              <a:gd name="T29" fmla="*/ 109728 h 50"/>
              <a:gd name="T30" fmla="*/ 110332 w 64"/>
              <a:gd name="T31" fmla="*/ 109728 h 50"/>
              <a:gd name="T32" fmla="*/ 110332 w 64"/>
              <a:gd name="T33" fmla="*/ 109728 h 50"/>
              <a:gd name="T34" fmla="*/ 137914 w 64"/>
              <a:gd name="T35" fmla="*/ 92583 h 50"/>
              <a:gd name="T36" fmla="*/ 186184 w 64"/>
              <a:gd name="T37" fmla="*/ 54864 h 50"/>
              <a:gd name="T38" fmla="*/ 203424 w 64"/>
              <a:gd name="T39" fmla="*/ 24003 h 50"/>
              <a:gd name="T40" fmla="*/ 199976 w 64"/>
              <a:gd name="T41" fmla="*/ 17145 h 50"/>
              <a:gd name="T42" fmla="*/ 203424 w 64"/>
              <a:gd name="T43" fmla="*/ 58293 h 50"/>
              <a:gd name="T44" fmla="*/ 196528 w 64"/>
              <a:gd name="T45" fmla="*/ 68580 h 50"/>
              <a:gd name="T46" fmla="*/ 141362 w 64"/>
              <a:gd name="T47" fmla="*/ 109728 h 50"/>
              <a:gd name="T48" fmla="*/ 110332 w 64"/>
              <a:gd name="T49" fmla="*/ 126873 h 50"/>
              <a:gd name="T50" fmla="*/ 110332 w 64"/>
              <a:gd name="T51" fmla="*/ 126873 h 50"/>
              <a:gd name="T52" fmla="*/ 110332 w 64"/>
              <a:gd name="T53" fmla="*/ 126873 h 50"/>
              <a:gd name="T54" fmla="*/ 75853 w 64"/>
              <a:gd name="T55" fmla="*/ 109728 h 50"/>
              <a:gd name="T56" fmla="*/ 24135 w 64"/>
              <a:gd name="T57" fmla="*/ 68580 h 50"/>
              <a:gd name="T58" fmla="*/ 13791 w 64"/>
              <a:gd name="T59" fmla="*/ 58293 h 50"/>
              <a:gd name="T60" fmla="*/ 13791 w 64"/>
              <a:gd name="T61" fmla="*/ 154305 h 50"/>
              <a:gd name="T62" fmla="*/ 17239 w 64"/>
              <a:gd name="T63" fmla="*/ 157734 h 50"/>
              <a:gd name="T64" fmla="*/ 199976 w 64"/>
              <a:gd name="T65" fmla="*/ 157734 h 50"/>
              <a:gd name="T66" fmla="*/ 203424 w 64"/>
              <a:gd name="T67" fmla="*/ 154305 h 50"/>
              <a:gd name="T68" fmla="*/ 203424 w 64"/>
              <a:gd name="T69" fmla="*/ 58293 h 5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4" h="50">
                <a:moveTo>
                  <a:pt x="64" y="45"/>
                </a:moveTo>
                <a:cubicBezTo>
                  <a:pt x="64" y="48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3"/>
                  <a:pt x="64" y="6"/>
                </a:cubicBezTo>
                <a:lnTo>
                  <a:pt x="64" y="45"/>
                </a:lnTo>
                <a:close/>
                <a:moveTo>
                  <a:pt x="5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4" y="5"/>
                  <a:pt x="4" y="6"/>
                </a:cubicBezTo>
                <a:cubicBezTo>
                  <a:pt x="4" y="10"/>
                  <a:pt x="6" y="13"/>
                  <a:pt x="10" y="16"/>
                </a:cubicBezTo>
                <a:cubicBezTo>
                  <a:pt x="14" y="20"/>
                  <a:pt x="19" y="23"/>
                  <a:pt x="24" y="27"/>
                </a:cubicBezTo>
                <a:cubicBezTo>
                  <a:pt x="26" y="29"/>
                  <a:pt x="29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4" y="32"/>
                  <a:pt x="38" y="29"/>
                  <a:pt x="40" y="27"/>
                </a:cubicBezTo>
                <a:cubicBezTo>
                  <a:pt x="44" y="23"/>
                  <a:pt x="49" y="20"/>
                  <a:pt x="54" y="16"/>
                </a:cubicBezTo>
                <a:cubicBezTo>
                  <a:pt x="56" y="14"/>
                  <a:pt x="59" y="10"/>
                  <a:pt x="59" y="7"/>
                </a:cubicBezTo>
                <a:cubicBezTo>
                  <a:pt x="59" y="6"/>
                  <a:pt x="59" y="5"/>
                  <a:pt x="58" y="5"/>
                </a:cubicBezTo>
                <a:close/>
                <a:moveTo>
                  <a:pt x="59" y="17"/>
                </a:moveTo>
                <a:cubicBezTo>
                  <a:pt x="58" y="18"/>
                  <a:pt x="58" y="19"/>
                  <a:pt x="57" y="20"/>
                </a:cubicBezTo>
                <a:cubicBezTo>
                  <a:pt x="52" y="24"/>
                  <a:pt x="46" y="28"/>
                  <a:pt x="41" y="32"/>
                </a:cubicBezTo>
                <a:cubicBezTo>
                  <a:pt x="39" y="34"/>
                  <a:pt x="36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28" y="37"/>
                  <a:pt x="25" y="34"/>
                  <a:pt x="22" y="32"/>
                </a:cubicBezTo>
                <a:cubicBezTo>
                  <a:pt x="17" y="28"/>
                  <a:pt x="12" y="24"/>
                  <a:pt x="7" y="20"/>
                </a:cubicBezTo>
                <a:cubicBezTo>
                  <a:pt x="6" y="19"/>
                  <a:pt x="5" y="18"/>
                  <a:pt x="4" y="17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5" y="46"/>
                  <a:pt x="5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9" y="46"/>
                  <a:pt x="59" y="45"/>
                  <a:pt x="59" y="45"/>
                </a:cubicBezTo>
                <a:lnTo>
                  <a:pt x="59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2" name="Freeform 76"/>
          <p:cNvSpPr>
            <a:spLocks noEditPoints="1"/>
          </p:cNvSpPr>
          <p:nvPr/>
        </p:nvSpPr>
        <p:spPr bwMode="auto">
          <a:xfrm>
            <a:off x="6924675" y="1739900"/>
            <a:ext cx="239713" cy="157163"/>
          </a:xfrm>
          <a:custGeom>
            <a:avLst/>
            <a:gdLst>
              <a:gd name="T0" fmla="*/ 232864 w 70"/>
              <a:gd name="T1" fmla="*/ 27333 h 46"/>
              <a:gd name="T2" fmla="*/ 123281 w 70"/>
              <a:gd name="T3" fmla="*/ 150330 h 46"/>
              <a:gd name="T4" fmla="*/ 113008 w 70"/>
              <a:gd name="T5" fmla="*/ 157163 h 46"/>
              <a:gd name="T6" fmla="*/ 17122 w 70"/>
              <a:gd name="T7" fmla="*/ 157163 h 46"/>
              <a:gd name="T8" fmla="*/ 3424 w 70"/>
              <a:gd name="T9" fmla="*/ 146913 h 46"/>
              <a:gd name="T10" fmla="*/ 6849 w 70"/>
              <a:gd name="T11" fmla="*/ 129830 h 46"/>
              <a:gd name="T12" fmla="*/ 116432 w 70"/>
              <a:gd name="T13" fmla="*/ 6833 h 46"/>
              <a:gd name="T14" fmla="*/ 126705 w 70"/>
              <a:gd name="T15" fmla="*/ 0 h 46"/>
              <a:gd name="T16" fmla="*/ 222591 w 70"/>
              <a:gd name="T17" fmla="*/ 0 h 46"/>
              <a:gd name="T18" fmla="*/ 236289 w 70"/>
              <a:gd name="T19" fmla="*/ 10250 h 46"/>
              <a:gd name="T20" fmla="*/ 232864 w 70"/>
              <a:gd name="T21" fmla="*/ 27333 h 46"/>
              <a:gd name="T22" fmla="*/ 154101 w 70"/>
              <a:gd name="T23" fmla="*/ 95664 h 46"/>
              <a:gd name="T24" fmla="*/ 58216 w 70"/>
              <a:gd name="T25" fmla="*/ 95664 h 46"/>
              <a:gd name="T26" fmla="*/ 17122 w 70"/>
              <a:gd name="T27" fmla="*/ 140080 h 46"/>
              <a:gd name="T28" fmla="*/ 113008 w 70"/>
              <a:gd name="T29" fmla="*/ 140080 h 46"/>
              <a:gd name="T30" fmla="*/ 154101 w 70"/>
              <a:gd name="T31" fmla="*/ 95664 h 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" h="46">
                <a:moveTo>
                  <a:pt x="68" y="8"/>
                </a:moveTo>
                <a:cubicBezTo>
                  <a:pt x="36" y="44"/>
                  <a:pt x="36" y="44"/>
                  <a:pt x="36" y="44"/>
                </a:cubicBezTo>
                <a:cubicBezTo>
                  <a:pt x="35" y="45"/>
                  <a:pt x="34" y="46"/>
                  <a:pt x="33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4" y="46"/>
                  <a:pt x="2" y="45"/>
                  <a:pt x="1" y="43"/>
                </a:cubicBezTo>
                <a:cubicBezTo>
                  <a:pt x="0" y="41"/>
                  <a:pt x="1" y="40"/>
                  <a:pt x="2" y="38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1"/>
                  <a:pt x="36" y="0"/>
                  <a:pt x="37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9" y="3"/>
                </a:cubicBezTo>
                <a:cubicBezTo>
                  <a:pt x="70" y="4"/>
                  <a:pt x="69" y="6"/>
                  <a:pt x="68" y="8"/>
                </a:cubicBezTo>
                <a:close/>
                <a:moveTo>
                  <a:pt x="45" y="28"/>
                </a:moveTo>
                <a:cubicBezTo>
                  <a:pt x="17" y="28"/>
                  <a:pt x="17" y="28"/>
                  <a:pt x="17" y="28"/>
                </a:cubicBezTo>
                <a:cubicBezTo>
                  <a:pt x="5" y="41"/>
                  <a:pt x="5" y="41"/>
                  <a:pt x="5" y="41"/>
                </a:cubicBezTo>
                <a:cubicBezTo>
                  <a:pt x="33" y="41"/>
                  <a:pt x="33" y="41"/>
                  <a:pt x="33" y="41"/>
                </a:cubicBezTo>
                <a:lnTo>
                  <a:pt x="45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3" name="Freeform 77"/>
          <p:cNvSpPr>
            <a:spLocks/>
          </p:cNvSpPr>
          <p:nvPr/>
        </p:nvSpPr>
        <p:spPr bwMode="auto">
          <a:xfrm>
            <a:off x="7423150" y="1725613"/>
            <a:ext cx="122238" cy="171450"/>
          </a:xfrm>
          <a:custGeom>
            <a:avLst/>
            <a:gdLst>
              <a:gd name="T0" fmla="*/ 122238 w 36"/>
              <a:gd name="T1" fmla="*/ 161163 h 50"/>
              <a:gd name="T2" fmla="*/ 118843 w 36"/>
              <a:gd name="T3" fmla="*/ 168021 h 50"/>
              <a:gd name="T4" fmla="*/ 91679 w 36"/>
              <a:gd name="T5" fmla="*/ 171450 h 50"/>
              <a:gd name="T6" fmla="*/ 13582 w 36"/>
              <a:gd name="T7" fmla="*/ 113157 h 50"/>
              <a:gd name="T8" fmla="*/ 3396 w 36"/>
              <a:gd name="T9" fmla="*/ 113157 h 50"/>
              <a:gd name="T10" fmla="*/ 0 w 36"/>
              <a:gd name="T11" fmla="*/ 106299 h 50"/>
              <a:gd name="T12" fmla="*/ 0 w 36"/>
              <a:gd name="T13" fmla="*/ 92583 h 50"/>
              <a:gd name="T14" fmla="*/ 3396 w 36"/>
              <a:gd name="T15" fmla="*/ 89154 h 50"/>
              <a:gd name="T16" fmla="*/ 10187 w 36"/>
              <a:gd name="T17" fmla="*/ 89154 h 50"/>
              <a:gd name="T18" fmla="*/ 10187 w 36"/>
              <a:gd name="T19" fmla="*/ 78867 h 50"/>
              <a:gd name="T20" fmla="*/ 3396 w 36"/>
              <a:gd name="T21" fmla="*/ 78867 h 50"/>
              <a:gd name="T22" fmla="*/ 0 w 36"/>
              <a:gd name="T23" fmla="*/ 72009 h 50"/>
              <a:gd name="T24" fmla="*/ 0 w 36"/>
              <a:gd name="T25" fmla="*/ 58293 h 50"/>
              <a:gd name="T26" fmla="*/ 3396 w 36"/>
              <a:gd name="T27" fmla="*/ 54864 h 50"/>
              <a:gd name="T28" fmla="*/ 13582 w 36"/>
              <a:gd name="T29" fmla="*/ 54864 h 50"/>
              <a:gd name="T30" fmla="*/ 91679 w 36"/>
              <a:gd name="T31" fmla="*/ 0 h 50"/>
              <a:gd name="T32" fmla="*/ 115447 w 36"/>
              <a:gd name="T33" fmla="*/ 0 h 50"/>
              <a:gd name="T34" fmla="*/ 118843 w 36"/>
              <a:gd name="T35" fmla="*/ 3429 h 50"/>
              <a:gd name="T36" fmla="*/ 118843 w 36"/>
              <a:gd name="T37" fmla="*/ 6858 h 50"/>
              <a:gd name="T38" fmla="*/ 115447 w 36"/>
              <a:gd name="T39" fmla="*/ 24003 h 50"/>
              <a:gd name="T40" fmla="*/ 108656 w 36"/>
              <a:gd name="T41" fmla="*/ 27432 h 50"/>
              <a:gd name="T42" fmla="*/ 91679 w 36"/>
              <a:gd name="T43" fmla="*/ 27432 h 50"/>
              <a:gd name="T44" fmla="*/ 47537 w 36"/>
              <a:gd name="T45" fmla="*/ 54864 h 50"/>
              <a:gd name="T46" fmla="*/ 105261 w 36"/>
              <a:gd name="T47" fmla="*/ 54864 h 50"/>
              <a:gd name="T48" fmla="*/ 105261 w 36"/>
              <a:gd name="T49" fmla="*/ 58293 h 50"/>
              <a:gd name="T50" fmla="*/ 108656 w 36"/>
              <a:gd name="T51" fmla="*/ 61722 h 50"/>
              <a:gd name="T52" fmla="*/ 105261 w 36"/>
              <a:gd name="T53" fmla="*/ 75438 h 50"/>
              <a:gd name="T54" fmla="*/ 101865 w 36"/>
              <a:gd name="T55" fmla="*/ 78867 h 50"/>
              <a:gd name="T56" fmla="*/ 40746 w 36"/>
              <a:gd name="T57" fmla="*/ 78867 h 50"/>
              <a:gd name="T58" fmla="*/ 40746 w 36"/>
              <a:gd name="T59" fmla="*/ 89154 h 50"/>
              <a:gd name="T60" fmla="*/ 98470 w 36"/>
              <a:gd name="T61" fmla="*/ 89154 h 50"/>
              <a:gd name="T62" fmla="*/ 101865 w 36"/>
              <a:gd name="T63" fmla="*/ 92583 h 50"/>
              <a:gd name="T64" fmla="*/ 101865 w 36"/>
              <a:gd name="T65" fmla="*/ 96012 h 50"/>
              <a:gd name="T66" fmla="*/ 98470 w 36"/>
              <a:gd name="T67" fmla="*/ 109728 h 50"/>
              <a:gd name="T68" fmla="*/ 95074 w 36"/>
              <a:gd name="T69" fmla="*/ 113157 h 50"/>
              <a:gd name="T70" fmla="*/ 47537 w 36"/>
              <a:gd name="T71" fmla="*/ 113157 h 50"/>
              <a:gd name="T72" fmla="*/ 91679 w 36"/>
              <a:gd name="T73" fmla="*/ 144018 h 50"/>
              <a:gd name="T74" fmla="*/ 112052 w 36"/>
              <a:gd name="T75" fmla="*/ 140589 h 50"/>
              <a:gd name="T76" fmla="*/ 115447 w 36"/>
              <a:gd name="T77" fmla="*/ 140589 h 50"/>
              <a:gd name="T78" fmla="*/ 118843 w 36"/>
              <a:gd name="T79" fmla="*/ 144018 h 50"/>
              <a:gd name="T80" fmla="*/ 122238 w 36"/>
              <a:gd name="T81" fmla="*/ 161163 h 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6" h="50">
                <a:moveTo>
                  <a:pt x="36" y="47"/>
                </a:moveTo>
                <a:cubicBezTo>
                  <a:pt x="36" y="48"/>
                  <a:pt x="36" y="48"/>
                  <a:pt x="35" y="49"/>
                </a:cubicBezTo>
                <a:cubicBezTo>
                  <a:pt x="35" y="49"/>
                  <a:pt x="32" y="50"/>
                  <a:pt x="27" y="50"/>
                </a:cubicBezTo>
                <a:cubicBezTo>
                  <a:pt x="16" y="50"/>
                  <a:pt x="7" y="43"/>
                  <a:pt x="4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6"/>
                  <a:pt x="1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8" y="6"/>
                  <a:pt x="17" y="0"/>
                  <a:pt x="27" y="0"/>
                </a:cubicBezTo>
                <a:cubicBezTo>
                  <a:pt x="31" y="0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5" y="1"/>
                  <a:pt x="35" y="1"/>
                  <a:pt x="35" y="2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2" y="8"/>
                </a:cubicBezTo>
                <a:cubicBezTo>
                  <a:pt x="32" y="8"/>
                  <a:pt x="30" y="8"/>
                  <a:pt x="27" y="8"/>
                </a:cubicBezTo>
                <a:cubicBezTo>
                  <a:pt x="21" y="8"/>
                  <a:pt x="16" y="11"/>
                  <a:pt x="14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2" y="17"/>
                  <a:pt x="32" y="17"/>
                  <a:pt x="32" y="18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0" y="23"/>
                  <a:pt x="30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5"/>
                  <a:pt x="12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30" y="27"/>
                </a:cubicBezTo>
                <a:cubicBezTo>
                  <a:pt x="30" y="27"/>
                  <a:pt x="30" y="27"/>
                  <a:pt x="30" y="28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8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6" y="38"/>
                  <a:pt x="21" y="42"/>
                  <a:pt x="27" y="42"/>
                </a:cubicBezTo>
                <a:cubicBezTo>
                  <a:pt x="31" y="42"/>
                  <a:pt x="33" y="41"/>
                  <a:pt x="33" y="41"/>
                </a:cubicBezTo>
                <a:cubicBezTo>
                  <a:pt x="33" y="41"/>
                  <a:pt x="34" y="41"/>
                  <a:pt x="34" y="41"/>
                </a:cubicBezTo>
                <a:cubicBezTo>
                  <a:pt x="34" y="41"/>
                  <a:pt x="35" y="41"/>
                  <a:pt x="35" y="42"/>
                </a:cubicBezTo>
                <a:lnTo>
                  <a:pt x="36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4" name="Freeform 78"/>
          <p:cNvSpPr>
            <a:spLocks noEditPoints="1"/>
          </p:cNvSpPr>
          <p:nvPr/>
        </p:nvSpPr>
        <p:spPr bwMode="auto">
          <a:xfrm>
            <a:off x="7927975" y="1725613"/>
            <a:ext cx="53975" cy="171450"/>
          </a:xfrm>
          <a:custGeom>
            <a:avLst/>
            <a:gdLst>
              <a:gd name="T0" fmla="*/ 50602 w 16"/>
              <a:gd name="T1" fmla="*/ 99441 h 50"/>
              <a:gd name="T2" fmla="*/ 43855 w 16"/>
              <a:gd name="T3" fmla="*/ 109728 h 50"/>
              <a:gd name="T4" fmla="*/ 13494 w 16"/>
              <a:gd name="T5" fmla="*/ 109728 h 50"/>
              <a:gd name="T6" fmla="*/ 3373 w 16"/>
              <a:gd name="T7" fmla="*/ 99441 h 50"/>
              <a:gd name="T8" fmla="*/ 0 w 16"/>
              <a:gd name="T9" fmla="*/ 6858 h 50"/>
              <a:gd name="T10" fmla="*/ 6747 w 16"/>
              <a:gd name="T11" fmla="*/ 0 h 50"/>
              <a:gd name="T12" fmla="*/ 47228 w 16"/>
              <a:gd name="T13" fmla="*/ 0 h 50"/>
              <a:gd name="T14" fmla="*/ 53975 w 16"/>
              <a:gd name="T15" fmla="*/ 6858 h 50"/>
              <a:gd name="T16" fmla="*/ 50602 w 16"/>
              <a:gd name="T17" fmla="*/ 99441 h 50"/>
              <a:gd name="T18" fmla="*/ 50602 w 16"/>
              <a:gd name="T19" fmla="*/ 164592 h 50"/>
              <a:gd name="T20" fmla="*/ 43855 w 16"/>
              <a:gd name="T21" fmla="*/ 171450 h 50"/>
              <a:gd name="T22" fmla="*/ 13494 w 16"/>
              <a:gd name="T23" fmla="*/ 171450 h 50"/>
              <a:gd name="T24" fmla="*/ 3373 w 16"/>
              <a:gd name="T25" fmla="*/ 164592 h 50"/>
              <a:gd name="T26" fmla="*/ 3373 w 16"/>
              <a:gd name="T27" fmla="*/ 137160 h 50"/>
              <a:gd name="T28" fmla="*/ 13494 w 16"/>
              <a:gd name="T29" fmla="*/ 126873 h 50"/>
              <a:gd name="T30" fmla="*/ 43855 w 16"/>
              <a:gd name="T31" fmla="*/ 126873 h 50"/>
              <a:gd name="T32" fmla="*/ 50602 w 16"/>
              <a:gd name="T33" fmla="*/ 137160 h 50"/>
              <a:gd name="T34" fmla="*/ 50602 w 16"/>
              <a:gd name="T35" fmla="*/ 164592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50">
                <a:moveTo>
                  <a:pt x="15" y="29"/>
                </a:moveTo>
                <a:cubicBezTo>
                  <a:pt x="15" y="30"/>
                  <a:pt x="14" y="32"/>
                  <a:pt x="13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1" y="30"/>
                  <a:pt x="1" y="2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lnTo>
                  <a:pt x="15" y="29"/>
                </a:lnTo>
                <a:close/>
                <a:moveTo>
                  <a:pt x="15" y="48"/>
                </a:moveTo>
                <a:cubicBezTo>
                  <a:pt x="15" y="49"/>
                  <a:pt x="14" y="50"/>
                  <a:pt x="1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1" y="49"/>
                  <a:pt x="1" y="48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38"/>
                  <a:pt x="2" y="37"/>
                  <a:pt x="4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7"/>
                  <a:pt x="15" y="38"/>
                  <a:pt x="15" y="40"/>
                </a:cubicBezTo>
                <a:lnTo>
                  <a:pt x="15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5" name="Freeform 79"/>
          <p:cNvSpPr>
            <a:spLocks noEditPoints="1"/>
          </p:cNvSpPr>
          <p:nvPr/>
        </p:nvSpPr>
        <p:spPr bwMode="auto">
          <a:xfrm>
            <a:off x="8412163" y="1708150"/>
            <a:ext cx="219075" cy="203200"/>
          </a:xfrm>
          <a:custGeom>
            <a:avLst/>
            <a:gdLst>
              <a:gd name="T0" fmla="*/ 215652 w 64"/>
              <a:gd name="T1" fmla="*/ 182536 h 59"/>
              <a:gd name="T2" fmla="*/ 215652 w 64"/>
              <a:gd name="T3" fmla="*/ 196312 h 59"/>
              <a:gd name="T4" fmla="*/ 201960 w 64"/>
              <a:gd name="T5" fmla="*/ 203200 h 59"/>
              <a:gd name="T6" fmla="*/ 13692 w 64"/>
              <a:gd name="T7" fmla="*/ 203200 h 59"/>
              <a:gd name="T8" fmla="*/ 0 w 64"/>
              <a:gd name="T9" fmla="*/ 196312 h 59"/>
              <a:gd name="T10" fmla="*/ 0 w 64"/>
              <a:gd name="T11" fmla="*/ 182536 h 59"/>
              <a:gd name="T12" fmla="*/ 95845 w 64"/>
              <a:gd name="T13" fmla="*/ 6888 h 59"/>
              <a:gd name="T14" fmla="*/ 109538 w 64"/>
              <a:gd name="T15" fmla="*/ 0 h 59"/>
              <a:gd name="T16" fmla="*/ 123230 w 64"/>
              <a:gd name="T17" fmla="*/ 6888 h 59"/>
              <a:gd name="T18" fmla="*/ 215652 w 64"/>
              <a:gd name="T19" fmla="*/ 182536 h 59"/>
              <a:gd name="T20" fmla="*/ 126653 w 64"/>
              <a:gd name="T21" fmla="*/ 65437 h 59"/>
              <a:gd name="T22" fmla="*/ 126653 w 64"/>
              <a:gd name="T23" fmla="*/ 65437 h 59"/>
              <a:gd name="T24" fmla="*/ 123230 w 64"/>
              <a:gd name="T25" fmla="*/ 61993 h 59"/>
              <a:gd name="T26" fmla="*/ 95845 w 64"/>
              <a:gd name="T27" fmla="*/ 61993 h 59"/>
              <a:gd name="T28" fmla="*/ 92422 w 64"/>
              <a:gd name="T29" fmla="*/ 65437 h 59"/>
              <a:gd name="T30" fmla="*/ 92422 w 64"/>
              <a:gd name="T31" fmla="*/ 65437 h 59"/>
              <a:gd name="T32" fmla="*/ 92422 w 64"/>
              <a:gd name="T33" fmla="*/ 123986 h 59"/>
              <a:gd name="T34" fmla="*/ 95845 w 64"/>
              <a:gd name="T35" fmla="*/ 127431 h 59"/>
              <a:gd name="T36" fmla="*/ 119807 w 64"/>
              <a:gd name="T37" fmla="*/ 127431 h 59"/>
              <a:gd name="T38" fmla="*/ 123230 w 64"/>
              <a:gd name="T39" fmla="*/ 123986 h 59"/>
              <a:gd name="T40" fmla="*/ 126653 w 64"/>
              <a:gd name="T41" fmla="*/ 65437 h 59"/>
              <a:gd name="T42" fmla="*/ 123230 w 64"/>
              <a:gd name="T43" fmla="*/ 144651 h 59"/>
              <a:gd name="T44" fmla="*/ 119807 w 64"/>
              <a:gd name="T45" fmla="*/ 141207 h 59"/>
              <a:gd name="T46" fmla="*/ 95845 w 64"/>
              <a:gd name="T47" fmla="*/ 141207 h 59"/>
              <a:gd name="T48" fmla="*/ 92422 w 64"/>
              <a:gd name="T49" fmla="*/ 144651 h 59"/>
              <a:gd name="T50" fmla="*/ 92422 w 64"/>
              <a:gd name="T51" fmla="*/ 168759 h 59"/>
              <a:gd name="T52" fmla="*/ 95845 w 64"/>
              <a:gd name="T53" fmla="*/ 172203 h 59"/>
              <a:gd name="T54" fmla="*/ 119807 w 64"/>
              <a:gd name="T55" fmla="*/ 172203 h 59"/>
              <a:gd name="T56" fmla="*/ 123230 w 64"/>
              <a:gd name="T57" fmla="*/ 168759 h 59"/>
              <a:gd name="T58" fmla="*/ 123230 w 64"/>
              <a:gd name="T59" fmla="*/ 144651 h 5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4" h="59">
                <a:moveTo>
                  <a:pt x="63" y="53"/>
                </a:moveTo>
                <a:cubicBezTo>
                  <a:pt x="64" y="54"/>
                  <a:pt x="64" y="56"/>
                  <a:pt x="63" y="57"/>
                </a:cubicBezTo>
                <a:cubicBezTo>
                  <a:pt x="62" y="59"/>
                  <a:pt x="61" y="59"/>
                  <a:pt x="59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1" y="59"/>
                  <a:pt x="0" y="57"/>
                </a:cubicBezTo>
                <a:cubicBezTo>
                  <a:pt x="0" y="56"/>
                  <a:pt x="0" y="54"/>
                  <a:pt x="0" y="53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1"/>
                  <a:pt x="30" y="0"/>
                  <a:pt x="32" y="0"/>
                </a:cubicBezTo>
                <a:cubicBezTo>
                  <a:pt x="33" y="0"/>
                  <a:pt x="35" y="1"/>
                  <a:pt x="36" y="2"/>
                </a:cubicBezTo>
                <a:lnTo>
                  <a:pt x="63" y="53"/>
                </a:lnTo>
                <a:close/>
                <a:moveTo>
                  <a:pt x="37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8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6"/>
                  <a:pt x="28" y="37"/>
                  <a:pt x="28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6" y="37"/>
                  <a:pt x="36" y="36"/>
                  <a:pt x="36" y="36"/>
                </a:cubicBezTo>
                <a:lnTo>
                  <a:pt x="37" y="19"/>
                </a:lnTo>
                <a:close/>
                <a:moveTo>
                  <a:pt x="36" y="42"/>
                </a:moveTo>
                <a:cubicBezTo>
                  <a:pt x="36" y="42"/>
                  <a:pt x="36" y="41"/>
                  <a:pt x="35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2"/>
                  <a:pt x="27" y="42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8" y="50"/>
                  <a:pt x="28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0"/>
                  <a:pt x="36" y="50"/>
                  <a:pt x="36" y="49"/>
                </a:cubicBezTo>
                <a:lnTo>
                  <a:pt x="3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6" name="Freeform 80"/>
          <p:cNvSpPr>
            <a:spLocks noEditPoints="1"/>
          </p:cNvSpPr>
          <p:nvPr/>
        </p:nvSpPr>
        <p:spPr bwMode="auto">
          <a:xfrm>
            <a:off x="8866188" y="1708150"/>
            <a:ext cx="219075" cy="188913"/>
          </a:xfrm>
          <a:custGeom>
            <a:avLst/>
            <a:gdLst>
              <a:gd name="T0" fmla="*/ 171152 w 64"/>
              <a:gd name="T1" fmla="*/ 154565 h 55"/>
              <a:gd name="T2" fmla="*/ 136922 w 64"/>
              <a:gd name="T3" fmla="*/ 188913 h 55"/>
              <a:gd name="T4" fmla="*/ 34230 w 64"/>
              <a:gd name="T5" fmla="*/ 188913 h 55"/>
              <a:gd name="T6" fmla="*/ 0 w 64"/>
              <a:gd name="T7" fmla="*/ 154565 h 55"/>
              <a:gd name="T8" fmla="*/ 0 w 64"/>
              <a:gd name="T9" fmla="*/ 51522 h 55"/>
              <a:gd name="T10" fmla="*/ 34230 w 64"/>
              <a:gd name="T11" fmla="*/ 17174 h 55"/>
              <a:gd name="T12" fmla="*/ 119807 w 64"/>
              <a:gd name="T13" fmla="*/ 17174 h 55"/>
              <a:gd name="T14" fmla="*/ 123230 w 64"/>
              <a:gd name="T15" fmla="*/ 20609 h 55"/>
              <a:gd name="T16" fmla="*/ 123230 w 64"/>
              <a:gd name="T17" fmla="*/ 27478 h 55"/>
              <a:gd name="T18" fmla="*/ 119807 w 64"/>
              <a:gd name="T19" fmla="*/ 30913 h 55"/>
              <a:gd name="T20" fmla="*/ 34230 w 64"/>
              <a:gd name="T21" fmla="*/ 30913 h 55"/>
              <a:gd name="T22" fmla="*/ 13692 w 64"/>
              <a:gd name="T23" fmla="*/ 51522 h 55"/>
              <a:gd name="T24" fmla="*/ 13692 w 64"/>
              <a:gd name="T25" fmla="*/ 154565 h 55"/>
              <a:gd name="T26" fmla="*/ 34230 w 64"/>
              <a:gd name="T27" fmla="*/ 171739 h 55"/>
              <a:gd name="T28" fmla="*/ 136922 w 64"/>
              <a:gd name="T29" fmla="*/ 171739 h 55"/>
              <a:gd name="T30" fmla="*/ 154037 w 64"/>
              <a:gd name="T31" fmla="*/ 154565 h 55"/>
              <a:gd name="T32" fmla="*/ 154037 w 64"/>
              <a:gd name="T33" fmla="*/ 113348 h 55"/>
              <a:gd name="T34" fmla="*/ 160883 w 64"/>
              <a:gd name="T35" fmla="*/ 109913 h 55"/>
              <a:gd name="T36" fmla="*/ 167729 w 64"/>
              <a:gd name="T37" fmla="*/ 109913 h 55"/>
              <a:gd name="T38" fmla="*/ 171152 w 64"/>
              <a:gd name="T39" fmla="*/ 113348 h 55"/>
              <a:gd name="T40" fmla="*/ 171152 w 64"/>
              <a:gd name="T41" fmla="*/ 154565 h 55"/>
              <a:gd name="T42" fmla="*/ 219075 w 64"/>
              <a:gd name="T43" fmla="*/ 72130 h 55"/>
              <a:gd name="T44" fmla="*/ 208806 w 64"/>
              <a:gd name="T45" fmla="*/ 79000 h 55"/>
              <a:gd name="T46" fmla="*/ 205383 w 64"/>
              <a:gd name="T47" fmla="*/ 75565 h 55"/>
              <a:gd name="T48" fmla="*/ 184845 w 64"/>
              <a:gd name="T49" fmla="*/ 54957 h 55"/>
              <a:gd name="T50" fmla="*/ 102691 w 64"/>
              <a:gd name="T51" fmla="*/ 133956 h 55"/>
              <a:gd name="T52" fmla="*/ 99268 w 64"/>
              <a:gd name="T53" fmla="*/ 133956 h 55"/>
              <a:gd name="T54" fmla="*/ 99268 w 64"/>
              <a:gd name="T55" fmla="*/ 133956 h 55"/>
              <a:gd name="T56" fmla="*/ 85576 w 64"/>
              <a:gd name="T57" fmla="*/ 120217 h 55"/>
              <a:gd name="T58" fmla="*/ 82153 w 64"/>
              <a:gd name="T59" fmla="*/ 116783 h 55"/>
              <a:gd name="T60" fmla="*/ 85576 w 64"/>
              <a:gd name="T61" fmla="*/ 113348 h 55"/>
              <a:gd name="T62" fmla="*/ 164306 w 64"/>
              <a:gd name="T63" fmla="*/ 34348 h 55"/>
              <a:gd name="T64" fmla="*/ 143768 w 64"/>
              <a:gd name="T65" fmla="*/ 13739 h 55"/>
              <a:gd name="T66" fmla="*/ 140345 w 64"/>
              <a:gd name="T67" fmla="*/ 6870 h 55"/>
              <a:gd name="T68" fmla="*/ 147191 w 64"/>
              <a:gd name="T69" fmla="*/ 0 h 55"/>
              <a:gd name="T70" fmla="*/ 208806 w 64"/>
              <a:gd name="T71" fmla="*/ 0 h 55"/>
              <a:gd name="T72" fmla="*/ 219075 w 64"/>
              <a:gd name="T73" fmla="*/ 6870 h 55"/>
              <a:gd name="T74" fmla="*/ 219075 w 64"/>
              <a:gd name="T75" fmla="*/ 72130 h 5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55">
                <a:moveTo>
                  <a:pt x="50" y="45"/>
                </a:moveTo>
                <a:cubicBezTo>
                  <a:pt x="50" y="50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9"/>
                  <a:pt x="4" y="5"/>
                  <a:pt x="10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5"/>
                  <a:pt x="36" y="6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0"/>
                  <a:pt x="10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2"/>
                  <a:pt x="46" y="32"/>
                  <a:pt x="47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0" y="32"/>
                  <a:pt x="50" y="32"/>
                  <a:pt x="50" y="33"/>
                </a:cubicBezTo>
                <a:lnTo>
                  <a:pt x="50" y="45"/>
                </a:lnTo>
                <a:close/>
                <a:moveTo>
                  <a:pt x="64" y="21"/>
                </a:moveTo>
                <a:cubicBezTo>
                  <a:pt x="64" y="22"/>
                  <a:pt x="63" y="23"/>
                  <a:pt x="61" y="23"/>
                </a:cubicBezTo>
                <a:cubicBezTo>
                  <a:pt x="61" y="23"/>
                  <a:pt x="60" y="23"/>
                  <a:pt x="60" y="22"/>
                </a:cubicBezTo>
                <a:cubicBezTo>
                  <a:pt x="54" y="16"/>
                  <a:pt x="54" y="16"/>
                  <a:pt x="54" y="16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5"/>
                  <a:pt x="24" y="35"/>
                  <a:pt x="24" y="34"/>
                </a:cubicBezTo>
                <a:cubicBezTo>
                  <a:pt x="24" y="34"/>
                  <a:pt x="24" y="34"/>
                  <a:pt x="25" y="33"/>
                </a:cubicBezTo>
                <a:cubicBezTo>
                  <a:pt x="48" y="10"/>
                  <a:pt x="48" y="10"/>
                  <a:pt x="48" y="10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3"/>
                  <a:pt x="41" y="3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7" name="Freeform 81"/>
          <p:cNvSpPr>
            <a:spLocks noEditPoints="1"/>
          </p:cNvSpPr>
          <p:nvPr/>
        </p:nvSpPr>
        <p:spPr bwMode="auto">
          <a:xfrm>
            <a:off x="76200" y="2216150"/>
            <a:ext cx="220663" cy="141288"/>
          </a:xfrm>
          <a:custGeom>
            <a:avLst/>
            <a:gdLst>
              <a:gd name="T0" fmla="*/ 217215 w 64"/>
              <a:gd name="T1" fmla="*/ 79259 h 41"/>
              <a:gd name="T2" fmla="*/ 110332 w 64"/>
              <a:gd name="T3" fmla="*/ 141288 h 41"/>
              <a:gd name="T4" fmla="*/ 0 w 64"/>
              <a:gd name="T5" fmla="*/ 79259 h 41"/>
              <a:gd name="T6" fmla="*/ 0 w 64"/>
              <a:gd name="T7" fmla="*/ 72367 h 41"/>
              <a:gd name="T8" fmla="*/ 0 w 64"/>
              <a:gd name="T9" fmla="*/ 62029 h 41"/>
              <a:gd name="T10" fmla="*/ 110332 w 64"/>
              <a:gd name="T11" fmla="*/ 0 h 41"/>
              <a:gd name="T12" fmla="*/ 217215 w 64"/>
              <a:gd name="T13" fmla="*/ 62029 h 41"/>
              <a:gd name="T14" fmla="*/ 220663 w 64"/>
              <a:gd name="T15" fmla="*/ 72367 h 41"/>
              <a:gd name="T16" fmla="*/ 217215 w 64"/>
              <a:gd name="T17" fmla="*/ 79259 h 41"/>
              <a:gd name="T18" fmla="*/ 158602 w 64"/>
              <a:gd name="T19" fmla="*/ 27568 h 41"/>
              <a:gd name="T20" fmla="*/ 165497 w 64"/>
              <a:gd name="T21" fmla="*/ 55137 h 41"/>
              <a:gd name="T22" fmla="*/ 110332 w 64"/>
              <a:gd name="T23" fmla="*/ 110274 h 41"/>
              <a:gd name="T24" fmla="*/ 55166 w 64"/>
              <a:gd name="T25" fmla="*/ 55137 h 41"/>
              <a:gd name="T26" fmla="*/ 62061 w 64"/>
              <a:gd name="T27" fmla="*/ 27568 h 41"/>
              <a:gd name="T28" fmla="*/ 13791 w 64"/>
              <a:gd name="T29" fmla="*/ 72367 h 41"/>
              <a:gd name="T30" fmla="*/ 110332 w 64"/>
              <a:gd name="T31" fmla="*/ 127504 h 41"/>
              <a:gd name="T32" fmla="*/ 203424 w 64"/>
              <a:gd name="T33" fmla="*/ 72367 h 41"/>
              <a:gd name="T34" fmla="*/ 158602 w 64"/>
              <a:gd name="T35" fmla="*/ 27568 h 41"/>
              <a:gd name="T36" fmla="*/ 110332 w 64"/>
              <a:gd name="T37" fmla="*/ 17230 h 41"/>
              <a:gd name="T38" fmla="*/ 72405 w 64"/>
              <a:gd name="T39" fmla="*/ 55137 h 41"/>
              <a:gd name="T40" fmla="*/ 79301 w 64"/>
              <a:gd name="T41" fmla="*/ 62029 h 41"/>
              <a:gd name="T42" fmla="*/ 82749 w 64"/>
              <a:gd name="T43" fmla="*/ 55137 h 41"/>
              <a:gd name="T44" fmla="*/ 110332 w 64"/>
              <a:gd name="T45" fmla="*/ 31014 h 41"/>
              <a:gd name="T46" fmla="*/ 113779 w 64"/>
              <a:gd name="T47" fmla="*/ 24122 h 41"/>
              <a:gd name="T48" fmla="*/ 110332 w 64"/>
              <a:gd name="T49" fmla="*/ 17230 h 4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41">
                <a:moveTo>
                  <a:pt x="63" y="23"/>
                </a:moveTo>
                <a:cubicBezTo>
                  <a:pt x="56" y="34"/>
                  <a:pt x="44" y="41"/>
                  <a:pt x="32" y="41"/>
                </a:cubicBezTo>
                <a:cubicBezTo>
                  <a:pt x="19" y="41"/>
                  <a:pt x="7" y="34"/>
                  <a:pt x="0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20"/>
                  <a:pt x="0" y="19"/>
                  <a:pt x="0" y="18"/>
                </a:cubicBezTo>
                <a:cubicBezTo>
                  <a:pt x="7" y="8"/>
                  <a:pt x="19" y="0"/>
                  <a:pt x="32" y="0"/>
                </a:cubicBezTo>
                <a:cubicBezTo>
                  <a:pt x="44" y="0"/>
                  <a:pt x="56" y="8"/>
                  <a:pt x="63" y="18"/>
                </a:cubicBezTo>
                <a:cubicBezTo>
                  <a:pt x="63" y="19"/>
                  <a:pt x="64" y="20"/>
                  <a:pt x="64" y="21"/>
                </a:cubicBezTo>
                <a:cubicBezTo>
                  <a:pt x="64" y="22"/>
                  <a:pt x="63" y="23"/>
                  <a:pt x="63" y="23"/>
                </a:cubicBezTo>
                <a:close/>
                <a:moveTo>
                  <a:pt x="46" y="8"/>
                </a:moveTo>
                <a:cubicBezTo>
                  <a:pt x="47" y="11"/>
                  <a:pt x="48" y="13"/>
                  <a:pt x="48" y="16"/>
                </a:cubicBezTo>
                <a:cubicBezTo>
                  <a:pt x="48" y="25"/>
                  <a:pt x="41" y="32"/>
                  <a:pt x="32" y="32"/>
                </a:cubicBezTo>
                <a:cubicBezTo>
                  <a:pt x="23" y="32"/>
                  <a:pt x="16" y="25"/>
                  <a:pt x="16" y="16"/>
                </a:cubicBezTo>
                <a:cubicBezTo>
                  <a:pt x="16" y="13"/>
                  <a:pt x="17" y="11"/>
                  <a:pt x="18" y="8"/>
                </a:cubicBezTo>
                <a:cubicBezTo>
                  <a:pt x="12" y="11"/>
                  <a:pt x="8" y="16"/>
                  <a:pt x="4" y="21"/>
                </a:cubicBezTo>
                <a:cubicBezTo>
                  <a:pt x="10" y="30"/>
                  <a:pt x="20" y="37"/>
                  <a:pt x="32" y="37"/>
                </a:cubicBezTo>
                <a:cubicBezTo>
                  <a:pt x="43" y="37"/>
                  <a:pt x="53" y="30"/>
                  <a:pt x="59" y="21"/>
                </a:cubicBezTo>
                <a:cubicBezTo>
                  <a:pt x="56" y="16"/>
                  <a:pt x="51" y="11"/>
                  <a:pt x="46" y="8"/>
                </a:cubicBezTo>
                <a:close/>
                <a:moveTo>
                  <a:pt x="32" y="5"/>
                </a:moveTo>
                <a:cubicBezTo>
                  <a:pt x="26" y="5"/>
                  <a:pt x="21" y="10"/>
                  <a:pt x="21" y="16"/>
                </a:cubicBezTo>
                <a:cubicBezTo>
                  <a:pt x="21" y="17"/>
                  <a:pt x="22" y="18"/>
                  <a:pt x="23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2"/>
                  <a:pt x="28" y="9"/>
                  <a:pt x="32" y="9"/>
                </a:cubicBezTo>
                <a:cubicBezTo>
                  <a:pt x="33" y="9"/>
                  <a:pt x="33" y="8"/>
                  <a:pt x="33" y="7"/>
                </a:cubicBezTo>
                <a:cubicBezTo>
                  <a:pt x="33" y="6"/>
                  <a:pt x="33" y="5"/>
                  <a:pt x="3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8" name="Freeform 82"/>
          <p:cNvSpPr>
            <a:spLocks noEditPoints="1"/>
          </p:cNvSpPr>
          <p:nvPr/>
        </p:nvSpPr>
        <p:spPr bwMode="auto">
          <a:xfrm>
            <a:off x="495300" y="2165350"/>
            <a:ext cx="222250" cy="227013"/>
          </a:xfrm>
          <a:custGeom>
            <a:avLst/>
            <a:gdLst>
              <a:gd name="T0" fmla="*/ 205154 w 65"/>
              <a:gd name="T1" fmla="*/ 72231 h 66"/>
              <a:gd name="T2" fmla="*/ 177800 w 65"/>
              <a:gd name="T3" fmla="*/ 99748 h 66"/>
              <a:gd name="T4" fmla="*/ 191477 w 65"/>
              <a:gd name="T5" fmla="*/ 113507 h 66"/>
              <a:gd name="T6" fmla="*/ 191477 w 65"/>
              <a:gd name="T7" fmla="*/ 116946 h 66"/>
              <a:gd name="T8" fmla="*/ 167542 w 65"/>
              <a:gd name="T9" fmla="*/ 144463 h 66"/>
              <a:gd name="T10" fmla="*/ 160704 w 65"/>
              <a:gd name="T11" fmla="*/ 144463 h 66"/>
              <a:gd name="T12" fmla="*/ 147027 w 65"/>
              <a:gd name="T13" fmla="*/ 130704 h 66"/>
              <a:gd name="T14" fmla="*/ 75223 w 65"/>
              <a:gd name="T15" fmla="*/ 206375 h 66"/>
              <a:gd name="T16" fmla="*/ 61546 w 65"/>
              <a:gd name="T17" fmla="*/ 209815 h 66"/>
              <a:gd name="T18" fmla="*/ 37612 w 65"/>
              <a:gd name="T19" fmla="*/ 209815 h 66"/>
              <a:gd name="T20" fmla="*/ 6838 w 65"/>
              <a:gd name="T21" fmla="*/ 227013 h 66"/>
              <a:gd name="T22" fmla="*/ 0 w 65"/>
              <a:gd name="T23" fmla="*/ 216694 h 66"/>
              <a:gd name="T24" fmla="*/ 13677 w 65"/>
              <a:gd name="T25" fmla="*/ 185738 h 66"/>
              <a:gd name="T26" fmla="*/ 13677 w 65"/>
              <a:gd name="T27" fmla="*/ 161661 h 66"/>
              <a:gd name="T28" fmla="*/ 20515 w 65"/>
              <a:gd name="T29" fmla="*/ 151342 h 66"/>
              <a:gd name="T30" fmla="*/ 92319 w 65"/>
              <a:gd name="T31" fmla="*/ 75671 h 66"/>
              <a:gd name="T32" fmla="*/ 78642 w 65"/>
              <a:gd name="T33" fmla="*/ 61913 h 66"/>
              <a:gd name="T34" fmla="*/ 78642 w 65"/>
              <a:gd name="T35" fmla="*/ 58473 h 66"/>
              <a:gd name="T36" fmla="*/ 105996 w 65"/>
              <a:gd name="T37" fmla="*/ 30956 h 66"/>
              <a:gd name="T38" fmla="*/ 112835 w 65"/>
              <a:gd name="T39" fmla="*/ 30956 h 66"/>
              <a:gd name="T40" fmla="*/ 123092 w 65"/>
              <a:gd name="T41" fmla="*/ 44715 h 66"/>
              <a:gd name="T42" fmla="*/ 150446 w 65"/>
              <a:gd name="T43" fmla="*/ 17198 h 66"/>
              <a:gd name="T44" fmla="*/ 205154 w 65"/>
              <a:gd name="T45" fmla="*/ 17198 h 66"/>
              <a:gd name="T46" fmla="*/ 205154 w 65"/>
              <a:gd name="T47" fmla="*/ 72231 h 66"/>
              <a:gd name="T48" fmla="*/ 133350 w 65"/>
              <a:gd name="T49" fmla="*/ 116946 h 66"/>
              <a:gd name="T50" fmla="*/ 109415 w 65"/>
              <a:gd name="T51" fmla="*/ 92869 h 66"/>
              <a:gd name="T52" fmla="*/ 37612 w 65"/>
              <a:gd name="T53" fmla="*/ 161661 h 66"/>
              <a:gd name="T54" fmla="*/ 37612 w 65"/>
              <a:gd name="T55" fmla="*/ 185738 h 66"/>
              <a:gd name="T56" fmla="*/ 61546 w 65"/>
              <a:gd name="T57" fmla="*/ 185738 h 66"/>
              <a:gd name="T58" fmla="*/ 133350 w 65"/>
              <a:gd name="T59" fmla="*/ 116946 h 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5" h="66">
                <a:moveTo>
                  <a:pt x="60" y="21"/>
                </a:moveTo>
                <a:cubicBezTo>
                  <a:pt x="52" y="29"/>
                  <a:pt x="52" y="29"/>
                  <a:pt x="52" y="29"/>
                </a:cubicBezTo>
                <a:cubicBezTo>
                  <a:pt x="56" y="33"/>
                  <a:pt x="56" y="33"/>
                  <a:pt x="56" y="33"/>
                </a:cubicBezTo>
                <a:cubicBezTo>
                  <a:pt x="57" y="33"/>
                  <a:pt x="57" y="34"/>
                  <a:pt x="56" y="34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2"/>
                  <a:pt x="47" y="42"/>
                  <a:pt x="47" y="42"/>
                </a:cubicBezTo>
                <a:cubicBezTo>
                  <a:pt x="43" y="38"/>
                  <a:pt x="43" y="38"/>
                  <a:pt x="43" y="38"/>
                </a:cubicBezTo>
                <a:cubicBezTo>
                  <a:pt x="22" y="60"/>
                  <a:pt x="22" y="60"/>
                  <a:pt x="22" y="60"/>
                </a:cubicBezTo>
                <a:cubicBezTo>
                  <a:pt x="21" y="61"/>
                  <a:pt x="20" y="61"/>
                  <a:pt x="18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2" y="66"/>
                  <a:pt x="2" y="66"/>
                  <a:pt x="2" y="66"/>
                </a:cubicBezTo>
                <a:cubicBezTo>
                  <a:pt x="0" y="63"/>
                  <a:pt x="0" y="63"/>
                  <a:pt x="0" y="63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47"/>
                  <a:pt x="4" y="47"/>
                  <a:pt x="4" y="47"/>
                </a:cubicBezTo>
                <a:cubicBezTo>
                  <a:pt x="4" y="46"/>
                  <a:pt x="5" y="45"/>
                  <a:pt x="6" y="44"/>
                </a:cubicBezTo>
                <a:cubicBezTo>
                  <a:pt x="27" y="22"/>
                  <a:pt x="27" y="22"/>
                  <a:pt x="27" y="22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7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3" y="9"/>
                </a:cubicBezTo>
                <a:cubicBezTo>
                  <a:pt x="36" y="13"/>
                  <a:pt x="36" y="13"/>
                  <a:pt x="36" y="13"/>
                </a:cubicBezTo>
                <a:cubicBezTo>
                  <a:pt x="44" y="5"/>
                  <a:pt x="44" y="5"/>
                  <a:pt x="44" y="5"/>
                </a:cubicBezTo>
                <a:cubicBezTo>
                  <a:pt x="49" y="0"/>
                  <a:pt x="56" y="0"/>
                  <a:pt x="60" y="5"/>
                </a:cubicBezTo>
                <a:cubicBezTo>
                  <a:pt x="65" y="9"/>
                  <a:pt x="65" y="17"/>
                  <a:pt x="60" y="21"/>
                </a:cubicBezTo>
                <a:close/>
                <a:moveTo>
                  <a:pt x="39" y="34"/>
                </a:moveTo>
                <a:cubicBezTo>
                  <a:pt x="32" y="27"/>
                  <a:pt x="32" y="27"/>
                  <a:pt x="32" y="27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54"/>
                  <a:pt x="11" y="54"/>
                  <a:pt x="11" y="54"/>
                </a:cubicBezTo>
                <a:cubicBezTo>
                  <a:pt x="18" y="54"/>
                  <a:pt x="18" y="54"/>
                  <a:pt x="18" y="54"/>
                </a:cubicBezTo>
                <a:lnTo>
                  <a:pt x="39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79" name="Freeform 83"/>
          <p:cNvSpPr>
            <a:spLocks/>
          </p:cNvSpPr>
          <p:nvPr/>
        </p:nvSpPr>
        <p:spPr bwMode="auto">
          <a:xfrm>
            <a:off x="989013" y="2185988"/>
            <a:ext cx="188912" cy="188912"/>
          </a:xfrm>
          <a:custGeom>
            <a:avLst/>
            <a:gdLst>
              <a:gd name="T0" fmla="*/ 151130 w 55"/>
              <a:gd name="T1" fmla="*/ 188912 h 55"/>
              <a:gd name="T2" fmla="*/ 127086 w 55"/>
              <a:gd name="T3" fmla="*/ 188912 h 55"/>
              <a:gd name="T4" fmla="*/ 127086 w 55"/>
              <a:gd name="T5" fmla="*/ 113347 h 55"/>
              <a:gd name="T6" fmla="*/ 154564 w 55"/>
              <a:gd name="T7" fmla="*/ 113347 h 55"/>
              <a:gd name="T8" fmla="*/ 157999 w 55"/>
              <a:gd name="T9" fmla="*/ 85869 h 55"/>
              <a:gd name="T10" fmla="*/ 127086 w 55"/>
              <a:gd name="T11" fmla="*/ 85869 h 55"/>
              <a:gd name="T12" fmla="*/ 127086 w 55"/>
              <a:gd name="T13" fmla="*/ 68695 h 55"/>
              <a:gd name="T14" fmla="*/ 144260 w 55"/>
              <a:gd name="T15" fmla="*/ 54956 h 55"/>
              <a:gd name="T16" fmla="*/ 161434 w 55"/>
              <a:gd name="T17" fmla="*/ 54956 h 55"/>
              <a:gd name="T18" fmla="*/ 161434 w 55"/>
              <a:gd name="T19" fmla="*/ 30913 h 55"/>
              <a:gd name="T20" fmla="*/ 137391 w 55"/>
              <a:gd name="T21" fmla="*/ 27478 h 55"/>
              <a:gd name="T22" fmla="*/ 99608 w 55"/>
              <a:gd name="T23" fmla="*/ 65261 h 55"/>
              <a:gd name="T24" fmla="*/ 99608 w 55"/>
              <a:gd name="T25" fmla="*/ 85869 h 55"/>
              <a:gd name="T26" fmla="*/ 72130 w 55"/>
              <a:gd name="T27" fmla="*/ 85869 h 55"/>
              <a:gd name="T28" fmla="*/ 72130 w 55"/>
              <a:gd name="T29" fmla="*/ 113347 h 55"/>
              <a:gd name="T30" fmla="*/ 99608 w 55"/>
              <a:gd name="T31" fmla="*/ 113347 h 55"/>
              <a:gd name="T32" fmla="*/ 99608 w 55"/>
              <a:gd name="T33" fmla="*/ 188912 h 55"/>
              <a:gd name="T34" fmla="*/ 34348 w 55"/>
              <a:gd name="T35" fmla="*/ 188912 h 55"/>
              <a:gd name="T36" fmla="*/ 0 w 55"/>
              <a:gd name="T37" fmla="*/ 154564 h 55"/>
              <a:gd name="T38" fmla="*/ 0 w 55"/>
              <a:gd name="T39" fmla="*/ 34348 h 55"/>
              <a:gd name="T40" fmla="*/ 34348 w 55"/>
              <a:gd name="T41" fmla="*/ 0 h 55"/>
              <a:gd name="T42" fmla="*/ 151130 w 55"/>
              <a:gd name="T43" fmla="*/ 0 h 55"/>
              <a:gd name="T44" fmla="*/ 188912 w 55"/>
              <a:gd name="T45" fmla="*/ 34348 h 55"/>
              <a:gd name="T46" fmla="*/ 188912 w 55"/>
              <a:gd name="T47" fmla="*/ 154564 h 55"/>
              <a:gd name="T48" fmla="*/ 151130 w 55"/>
              <a:gd name="T49" fmla="*/ 188912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44" y="55"/>
                </a:moveTo>
                <a:cubicBezTo>
                  <a:pt x="37" y="55"/>
                  <a:pt x="37" y="55"/>
                  <a:pt x="37" y="55"/>
                </a:cubicBezTo>
                <a:cubicBezTo>
                  <a:pt x="37" y="33"/>
                  <a:pt x="37" y="33"/>
                  <a:pt x="37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6" y="25"/>
                  <a:pt x="46" y="25"/>
                  <a:pt x="46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18"/>
                  <a:pt x="38" y="16"/>
                  <a:pt x="42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9"/>
                  <a:pt x="47" y="9"/>
                  <a:pt x="47" y="9"/>
                </a:cubicBezTo>
                <a:cubicBezTo>
                  <a:pt x="45" y="9"/>
                  <a:pt x="43" y="8"/>
                  <a:pt x="40" y="8"/>
                </a:cubicBezTo>
                <a:cubicBezTo>
                  <a:pt x="34" y="8"/>
                  <a:pt x="29" y="12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33"/>
                  <a:pt x="21" y="33"/>
                  <a:pt x="21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55"/>
                  <a:pt x="29" y="55"/>
                  <a:pt x="2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0" name="Freeform 84"/>
          <p:cNvSpPr>
            <a:spLocks/>
          </p:cNvSpPr>
          <p:nvPr/>
        </p:nvSpPr>
        <p:spPr bwMode="auto">
          <a:xfrm>
            <a:off x="1484313" y="2185988"/>
            <a:ext cx="220662" cy="188912"/>
          </a:xfrm>
          <a:custGeom>
            <a:avLst/>
            <a:gdLst>
              <a:gd name="T0" fmla="*/ 0 w 64"/>
              <a:gd name="T1" fmla="*/ 185477 h 55"/>
              <a:gd name="T2" fmla="*/ 0 w 64"/>
              <a:gd name="T3" fmla="*/ 3435 h 55"/>
              <a:gd name="T4" fmla="*/ 3448 w 64"/>
              <a:gd name="T5" fmla="*/ 3435 h 55"/>
              <a:gd name="T6" fmla="*/ 93092 w 64"/>
              <a:gd name="T7" fmla="*/ 89304 h 55"/>
              <a:gd name="T8" fmla="*/ 93092 w 64"/>
              <a:gd name="T9" fmla="*/ 92739 h 55"/>
              <a:gd name="T10" fmla="*/ 93092 w 64"/>
              <a:gd name="T11" fmla="*/ 3435 h 55"/>
              <a:gd name="T12" fmla="*/ 99987 w 64"/>
              <a:gd name="T13" fmla="*/ 3435 h 55"/>
              <a:gd name="T14" fmla="*/ 186184 w 64"/>
              <a:gd name="T15" fmla="*/ 89304 h 55"/>
              <a:gd name="T16" fmla="*/ 189631 w 64"/>
              <a:gd name="T17" fmla="*/ 92739 h 55"/>
              <a:gd name="T18" fmla="*/ 189631 w 64"/>
              <a:gd name="T19" fmla="*/ 6870 h 55"/>
              <a:gd name="T20" fmla="*/ 196527 w 64"/>
              <a:gd name="T21" fmla="*/ 0 h 55"/>
              <a:gd name="T22" fmla="*/ 210318 w 64"/>
              <a:gd name="T23" fmla="*/ 0 h 55"/>
              <a:gd name="T24" fmla="*/ 220662 w 64"/>
              <a:gd name="T25" fmla="*/ 6870 h 55"/>
              <a:gd name="T26" fmla="*/ 220662 w 64"/>
              <a:gd name="T27" fmla="*/ 182042 h 55"/>
              <a:gd name="T28" fmla="*/ 210318 w 64"/>
              <a:gd name="T29" fmla="*/ 188912 h 55"/>
              <a:gd name="T30" fmla="*/ 196527 w 64"/>
              <a:gd name="T31" fmla="*/ 188912 h 55"/>
              <a:gd name="T32" fmla="*/ 189631 w 64"/>
              <a:gd name="T33" fmla="*/ 182042 h 55"/>
              <a:gd name="T34" fmla="*/ 189631 w 64"/>
              <a:gd name="T35" fmla="*/ 96173 h 55"/>
              <a:gd name="T36" fmla="*/ 186184 w 64"/>
              <a:gd name="T37" fmla="*/ 99608 h 55"/>
              <a:gd name="T38" fmla="*/ 99987 w 64"/>
              <a:gd name="T39" fmla="*/ 188912 h 55"/>
              <a:gd name="T40" fmla="*/ 93092 w 64"/>
              <a:gd name="T41" fmla="*/ 185477 h 55"/>
              <a:gd name="T42" fmla="*/ 93092 w 64"/>
              <a:gd name="T43" fmla="*/ 96173 h 55"/>
              <a:gd name="T44" fmla="*/ 93092 w 64"/>
              <a:gd name="T45" fmla="*/ 99608 h 55"/>
              <a:gd name="T46" fmla="*/ 3448 w 64"/>
              <a:gd name="T47" fmla="*/ 188912 h 55"/>
              <a:gd name="T48" fmla="*/ 0 w 64"/>
              <a:gd name="T49" fmla="*/ 185477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0" y="54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1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7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1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6"/>
                  <a:pt x="54" y="26"/>
                  <a:pt x="55" y="27"/>
                </a:cubicBezTo>
                <a:cubicBezTo>
                  <a:pt x="55" y="2"/>
                  <a:pt x="55" y="2"/>
                  <a:pt x="55" y="2"/>
                </a:cubicBezTo>
                <a:cubicBezTo>
                  <a:pt x="55" y="1"/>
                  <a:pt x="56" y="0"/>
                  <a:pt x="5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cubicBezTo>
                  <a:pt x="64" y="53"/>
                  <a:pt x="64" y="53"/>
                  <a:pt x="64" y="53"/>
                </a:cubicBezTo>
                <a:cubicBezTo>
                  <a:pt x="64" y="54"/>
                  <a:pt x="63" y="55"/>
                  <a:pt x="61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6" y="55"/>
                  <a:pt x="55" y="54"/>
                  <a:pt x="55" y="53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29"/>
                  <a:pt x="54" y="29"/>
                  <a:pt x="54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28" y="55"/>
                  <a:pt x="27" y="55"/>
                  <a:pt x="27" y="54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5"/>
                  <a:pt x="0" y="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1" name="Freeform 85"/>
          <p:cNvSpPr>
            <a:spLocks noEditPoints="1"/>
          </p:cNvSpPr>
          <p:nvPr/>
        </p:nvSpPr>
        <p:spPr bwMode="auto">
          <a:xfrm>
            <a:off x="1979613" y="2174875"/>
            <a:ext cx="153987" cy="217488"/>
          </a:xfrm>
          <a:custGeom>
            <a:avLst/>
            <a:gdLst>
              <a:gd name="T0" fmla="*/ 143721 w 45"/>
              <a:gd name="T1" fmla="*/ 138088 h 63"/>
              <a:gd name="T2" fmla="*/ 133455 w 45"/>
              <a:gd name="T3" fmla="*/ 131183 h 63"/>
              <a:gd name="T4" fmla="*/ 106080 w 45"/>
              <a:gd name="T5" fmla="*/ 89757 h 63"/>
              <a:gd name="T6" fmla="*/ 99236 w 45"/>
              <a:gd name="T7" fmla="*/ 89757 h 63"/>
              <a:gd name="T8" fmla="*/ 99236 w 45"/>
              <a:gd name="T9" fmla="*/ 107018 h 63"/>
              <a:gd name="T10" fmla="*/ 130033 w 45"/>
              <a:gd name="T11" fmla="*/ 155349 h 63"/>
              <a:gd name="T12" fmla="*/ 133455 w 45"/>
              <a:gd name="T13" fmla="*/ 162253 h 63"/>
              <a:gd name="T14" fmla="*/ 123190 w 45"/>
              <a:gd name="T15" fmla="*/ 169157 h 63"/>
              <a:gd name="T16" fmla="*/ 99236 w 45"/>
              <a:gd name="T17" fmla="*/ 169157 h 63"/>
              <a:gd name="T18" fmla="*/ 99236 w 45"/>
              <a:gd name="T19" fmla="*/ 203679 h 63"/>
              <a:gd name="T20" fmla="*/ 85548 w 45"/>
              <a:gd name="T21" fmla="*/ 217488 h 63"/>
              <a:gd name="T22" fmla="*/ 68439 w 45"/>
              <a:gd name="T23" fmla="*/ 217488 h 63"/>
              <a:gd name="T24" fmla="*/ 54751 w 45"/>
              <a:gd name="T25" fmla="*/ 203679 h 63"/>
              <a:gd name="T26" fmla="*/ 54751 w 45"/>
              <a:gd name="T27" fmla="*/ 169157 h 63"/>
              <a:gd name="T28" fmla="*/ 30797 w 45"/>
              <a:gd name="T29" fmla="*/ 169157 h 63"/>
              <a:gd name="T30" fmla="*/ 23954 w 45"/>
              <a:gd name="T31" fmla="*/ 162253 h 63"/>
              <a:gd name="T32" fmla="*/ 23954 w 45"/>
              <a:gd name="T33" fmla="*/ 155349 h 63"/>
              <a:gd name="T34" fmla="*/ 54751 w 45"/>
              <a:gd name="T35" fmla="*/ 107018 h 63"/>
              <a:gd name="T36" fmla="*/ 54751 w 45"/>
              <a:gd name="T37" fmla="*/ 89757 h 63"/>
              <a:gd name="T38" fmla="*/ 47907 w 45"/>
              <a:gd name="T39" fmla="*/ 89757 h 63"/>
              <a:gd name="T40" fmla="*/ 20532 w 45"/>
              <a:gd name="T41" fmla="*/ 131183 h 63"/>
              <a:gd name="T42" fmla="*/ 10266 w 45"/>
              <a:gd name="T43" fmla="*/ 138088 h 63"/>
              <a:gd name="T44" fmla="*/ 0 w 45"/>
              <a:gd name="T45" fmla="*/ 124279 h 63"/>
              <a:gd name="T46" fmla="*/ 0 w 45"/>
              <a:gd name="T47" fmla="*/ 117374 h 63"/>
              <a:gd name="T48" fmla="*/ 30797 w 45"/>
              <a:gd name="T49" fmla="*/ 72496 h 63"/>
              <a:gd name="T50" fmla="*/ 54751 w 45"/>
              <a:gd name="T51" fmla="*/ 58687 h 63"/>
              <a:gd name="T52" fmla="*/ 99236 w 45"/>
              <a:gd name="T53" fmla="*/ 58687 h 63"/>
              <a:gd name="T54" fmla="*/ 123190 w 45"/>
              <a:gd name="T55" fmla="*/ 72496 h 63"/>
              <a:gd name="T56" fmla="*/ 153987 w 45"/>
              <a:gd name="T57" fmla="*/ 117374 h 63"/>
              <a:gd name="T58" fmla="*/ 153987 w 45"/>
              <a:gd name="T59" fmla="*/ 124279 h 63"/>
              <a:gd name="T60" fmla="*/ 143721 w 45"/>
              <a:gd name="T61" fmla="*/ 138088 h 63"/>
              <a:gd name="T62" fmla="*/ 78704 w 45"/>
              <a:gd name="T63" fmla="*/ 55235 h 63"/>
              <a:gd name="T64" fmla="*/ 51329 w 45"/>
              <a:gd name="T65" fmla="*/ 27618 h 63"/>
              <a:gd name="T66" fmla="*/ 78704 w 45"/>
              <a:gd name="T67" fmla="*/ 0 h 63"/>
              <a:gd name="T68" fmla="*/ 106080 w 45"/>
              <a:gd name="T69" fmla="*/ 27618 h 63"/>
              <a:gd name="T70" fmla="*/ 78704 w 45"/>
              <a:gd name="T71" fmla="*/ 55235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5" h="63">
                <a:moveTo>
                  <a:pt x="42" y="40"/>
                </a:moveTo>
                <a:cubicBezTo>
                  <a:pt x="41" y="40"/>
                  <a:pt x="40" y="39"/>
                  <a:pt x="39" y="38"/>
                </a:cubicBezTo>
                <a:cubicBezTo>
                  <a:pt x="31" y="26"/>
                  <a:pt x="31" y="26"/>
                  <a:pt x="31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31"/>
                  <a:pt x="29" y="31"/>
                  <a:pt x="29" y="3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6"/>
                  <a:pt x="39" y="46"/>
                  <a:pt x="39" y="47"/>
                </a:cubicBezTo>
                <a:cubicBezTo>
                  <a:pt x="39" y="48"/>
                  <a:pt x="38" y="49"/>
                  <a:pt x="36" y="49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1"/>
                  <a:pt x="28" y="63"/>
                  <a:pt x="2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18" y="63"/>
                  <a:pt x="16" y="61"/>
                  <a:pt x="16" y="59"/>
                </a:cubicBezTo>
                <a:cubicBezTo>
                  <a:pt x="16" y="49"/>
                  <a:pt x="16" y="49"/>
                  <a:pt x="16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8" y="49"/>
                  <a:pt x="7" y="48"/>
                  <a:pt x="7" y="47"/>
                </a:cubicBezTo>
                <a:cubicBezTo>
                  <a:pt x="7" y="46"/>
                  <a:pt x="7" y="46"/>
                  <a:pt x="7" y="45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6" y="38"/>
                  <a:pt x="6" y="38"/>
                  <a:pt x="6" y="38"/>
                </a:cubicBezTo>
                <a:cubicBezTo>
                  <a:pt x="5" y="39"/>
                  <a:pt x="4" y="40"/>
                  <a:pt x="3" y="40"/>
                </a:cubicBezTo>
                <a:cubicBezTo>
                  <a:pt x="1" y="40"/>
                  <a:pt x="0" y="38"/>
                  <a:pt x="0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9" y="21"/>
                  <a:pt x="9" y="21"/>
                  <a:pt x="9" y="21"/>
                </a:cubicBezTo>
                <a:cubicBezTo>
                  <a:pt x="11" y="19"/>
                  <a:pt x="13" y="17"/>
                  <a:pt x="16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2" y="17"/>
                  <a:pt x="34" y="19"/>
                  <a:pt x="36" y="21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5"/>
                  <a:pt x="45" y="36"/>
                  <a:pt x="45" y="36"/>
                </a:cubicBezTo>
                <a:cubicBezTo>
                  <a:pt x="45" y="38"/>
                  <a:pt x="44" y="40"/>
                  <a:pt x="42" y="40"/>
                </a:cubicBezTo>
                <a:close/>
                <a:moveTo>
                  <a:pt x="23" y="16"/>
                </a:moveTo>
                <a:cubicBezTo>
                  <a:pt x="18" y="16"/>
                  <a:pt x="15" y="12"/>
                  <a:pt x="15" y="8"/>
                </a:cubicBezTo>
                <a:cubicBezTo>
                  <a:pt x="15" y="3"/>
                  <a:pt x="18" y="0"/>
                  <a:pt x="23" y="0"/>
                </a:cubicBezTo>
                <a:cubicBezTo>
                  <a:pt x="27" y="0"/>
                  <a:pt x="31" y="3"/>
                  <a:pt x="31" y="8"/>
                </a:cubicBezTo>
                <a:cubicBezTo>
                  <a:pt x="31" y="12"/>
                  <a:pt x="27" y="16"/>
                  <a:pt x="23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2" name="Freeform 86"/>
          <p:cNvSpPr>
            <a:spLocks noEditPoints="1"/>
          </p:cNvSpPr>
          <p:nvPr/>
        </p:nvSpPr>
        <p:spPr bwMode="auto">
          <a:xfrm>
            <a:off x="2474913" y="2171700"/>
            <a:ext cx="188912" cy="220663"/>
          </a:xfrm>
          <a:custGeom>
            <a:avLst/>
            <a:gdLst>
              <a:gd name="T0" fmla="*/ 120217 w 55"/>
              <a:gd name="T1" fmla="*/ 75853 h 64"/>
              <a:gd name="T2" fmla="*/ 188912 w 55"/>
              <a:gd name="T3" fmla="*/ 75853 h 64"/>
              <a:gd name="T4" fmla="*/ 188912 w 55"/>
              <a:gd name="T5" fmla="*/ 206872 h 64"/>
              <a:gd name="T6" fmla="*/ 175173 w 55"/>
              <a:gd name="T7" fmla="*/ 220663 h 64"/>
              <a:gd name="T8" fmla="*/ 10304 w 55"/>
              <a:gd name="T9" fmla="*/ 220663 h 64"/>
              <a:gd name="T10" fmla="*/ 0 w 55"/>
              <a:gd name="T11" fmla="*/ 206872 h 64"/>
              <a:gd name="T12" fmla="*/ 0 w 55"/>
              <a:gd name="T13" fmla="*/ 10344 h 64"/>
              <a:gd name="T14" fmla="*/ 10304 w 55"/>
              <a:gd name="T15" fmla="*/ 0 h 64"/>
              <a:gd name="T16" fmla="*/ 109912 w 55"/>
              <a:gd name="T17" fmla="*/ 0 h 64"/>
              <a:gd name="T18" fmla="*/ 109912 w 55"/>
              <a:gd name="T19" fmla="*/ 65509 h 64"/>
              <a:gd name="T20" fmla="*/ 120217 w 55"/>
              <a:gd name="T21" fmla="*/ 75853 h 64"/>
              <a:gd name="T22" fmla="*/ 123651 w 55"/>
              <a:gd name="T23" fmla="*/ 3448 h 64"/>
              <a:gd name="T24" fmla="*/ 130521 w 55"/>
              <a:gd name="T25" fmla="*/ 6896 h 64"/>
              <a:gd name="T26" fmla="*/ 178608 w 55"/>
              <a:gd name="T27" fmla="*/ 58614 h 64"/>
              <a:gd name="T28" fmla="*/ 182042 w 55"/>
              <a:gd name="T29" fmla="*/ 62061 h 64"/>
              <a:gd name="T30" fmla="*/ 123651 w 55"/>
              <a:gd name="T31" fmla="*/ 62061 h 64"/>
              <a:gd name="T32" fmla="*/ 123651 w 55"/>
              <a:gd name="T33" fmla="*/ 3448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64">
                <a:moveTo>
                  <a:pt x="35" y="22"/>
                </a:moveTo>
                <a:cubicBezTo>
                  <a:pt x="55" y="22"/>
                  <a:pt x="55" y="22"/>
                  <a:pt x="55" y="22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21"/>
                  <a:pt x="33" y="22"/>
                  <a:pt x="35" y="22"/>
                </a:cubicBezTo>
                <a:close/>
                <a:moveTo>
                  <a:pt x="36" y="1"/>
                </a:moveTo>
                <a:cubicBezTo>
                  <a:pt x="37" y="1"/>
                  <a:pt x="37" y="2"/>
                  <a:pt x="38" y="2"/>
                </a:cubicBezTo>
                <a:cubicBezTo>
                  <a:pt x="52" y="17"/>
                  <a:pt x="52" y="17"/>
                  <a:pt x="52" y="17"/>
                </a:cubicBezTo>
                <a:cubicBezTo>
                  <a:pt x="53" y="17"/>
                  <a:pt x="53" y="17"/>
                  <a:pt x="53" y="18"/>
                </a:cubicBezTo>
                <a:cubicBezTo>
                  <a:pt x="36" y="18"/>
                  <a:pt x="36" y="18"/>
                  <a:pt x="36" y="18"/>
                </a:cubicBezTo>
                <a:lnTo>
                  <a:pt x="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3" name="Freeform 87"/>
          <p:cNvSpPr>
            <a:spLocks noEditPoints="1"/>
          </p:cNvSpPr>
          <p:nvPr/>
        </p:nvSpPr>
        <p:spPr bwMode="auto">
          <a:xfrm>
            <a:off x="2968625" y="2171700"/>
            <a:ext cx="188913" cy="220663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79000 w 55"/>
              <a:gd name="T39" fmla="*/ 106884 h 64"/>
              <a:gd name="T40" fmla="*/ 79000 w 55"/>
              <a:gd name="T41" fmla="*/ 172393 h 64"/>
              <a:gd name="T42" fmla="*/ 75565 w 55"/>
              <a:gd name="T43" fmla="*/ 175841 h 64"/>
              <a:gd name="T44" fmla="*/ 72130 w 55"/>
              <a:gd name="T45" fmla="*/ 179289 h 64"/>
              <a:gd name="T46" fmla="*/ 72130 w 55"/>
              <a:gd name="T47" fmla="*/ 175841 h 64"/>
              <a:gd name="T48" fmla="*/ 51522 w 55"/>
              <a:gd name="T49" fmla="*/ 155154 h 64"/>
              <a:gd name="T50" fmla="*/ 34348 w 55"/>
              <a:gd name="T51" fmla="*/ 155154 h 64"/>
              <a:gd name="T52" fmla="*/ 30913 w 55"/>
              <a:gd name="T53" fmla="*/ 151706 h 64"/>
              <a:gd name="T54" fmla="*/ 30913 w 55"/>
              <a:gd name="T55" fmla="*/ 127571 h 64"/>
              <a:gd name="T56" fmla="*/ 34348 w 55"/>
              <a:gd name="T57" fmla="*/ 124123 h 64"/>
              <a:gd name="T58" fmla="*/ 51522 w 55"/>
              <a:gd name="T59" fmla="*/ 124123 h 64"/>
              <a:gd name="T60" fmla="*/ 72130 w 55"/>
              <a:gd name="T61" fmla="*/ 103436 h 64"/>
              <a:gd name="T62" fmla="*/ 75565 w 55"/>
              <a:gd name="T63" fmla="*/ 103436 h 64"/>
              <a:gd name="T64" fmla="*/ 79000 w 55"/>
              <a:gd name="T65" fmla="*/ 106884 h 64"/>
              <a:gd name="T66" fmla="*/ 106478 w 55"/>
              <a:gd name="T67" fmla="*/ 168945 h 64"/>
              <a:gd name="T68" fmla="*/ 116783 w 55"/>
              <a:gd name="T69" fmla="*/ 141362 h 64"/>
              <a:gd name="T70" fmla="*/ 106478 w 55"/>
              <a:gd name="T71" fmla="*/ 113779 h 64"/>
              <a:gd name="T72" fmla="*/ 96174 w 55"/>
              <a:gd name="T73" fmla="*/ 113779 h 64"/>
              <a:gd name="T74" fmla="*/ 96174 w 55"/>
              <a:gd name="T75" fmla="*/ 124123 h 64"/>
              <a:gd name="T76" fmla="*/ 99609 w 55"/>
              <a:gd name="T77" fmla="*/ 141362 h 64"/>
              <a:gd name="T78" fmla="*/ 96174 w 55"/>
              <a:gd name="T79" fmla="*/ 155154 h 64"/>
              <a:gd name="T80" fmla="*/ 96174 w 55"/>
              <a:gd name="T81" fmla="*/ 168945 h 64"/>
              <a:gd name="T82" fmla="*/ 99609 w 55"/>
              <a:gd name="T83" fmla="*/ 168945 h 64"/>
              <a:gd name="T84" fmla="*/ 106478 w 55"/>
              <a:gd name="T85" fmla="*/ 168945 h 64"/>
              <a:gd name="T86" fmla="*/ 133956 w 55"/>
              <a:gd name="T87" fmla="*/ 186184 h 64"/>
              <a:gd name="T88" fmla="*/ 147696 w 55"/>
              <a:gd name="T89" fmla="*/ 141362 h 64"/>
              <a:gd name="T90" fmla="*/ 133956 w 55"/>
              <a:gd name="T91" fmla="*/ 96540 h 64"/>
              <a:gd name="T92" fmla="*/ 120217 w 55"/>
              <a:gd name="T93" fmla="*/ 93092 h 64"/>
              <a:gd name="T94" fmla="*/ 120217 w 55"/>
              <a:gd name="T95" fmla="*/ 106884 h 64"/>
              <a:gd name="T96" fmla="*/ 133956 w 55"/>
              <a:gd name="T97" fmla="*/ 141362 h 64"/>
              <a:gd name="T98" fmla="*/ 120217 w 55"/>
              <a:gd name="T99" fmla="*/ 175841 h 64"/>
              <a:gd name="T100" fmla="*/ 120217 w 55"/>
              <a:gd name="T101" fmla="*/ 186184 h 64"/>
              <a:gd name="T102" fmla="*/ 127087 w 55"/>
              <a:gd name="T103" fmla="*/ 189632 h 64"/>
              <a:gd name="T104" fmla="*/ 133956 w 55"/>
              <a:gd name="T105" fmla="*/ 186184 h 64"/>
              <a:gd name="T106" fmla="*/ 123652 w 55"/>
              <a:gd name="T107" fmla="*/ 62061 h 64"/>
              <a:gd name="T108" fmla="*/ 171739 w 55"/>
              <a:gd name="T109" fmla="*/ 62061 h 64"/>
              <a:gd name="T110" fmla="*/ 168304 w 55"/>
              <a:gd name="T111" fmla="*/ 55166 h 64"/>
              <a:gd name="T112" fmla="*/ 130522 w 55"/>
              <a:gd name="T113" fmla="*/ 17239 h 64"/>
              <a:gd name="T114" fmla="*/ 123652 w 55"/>
              <a:gd name="T115" fmla="*/ 13791 h 64"/>
              <a:gd name="T116" fmla="*/ 123652 w 55"/>
              <a:gd name="T117" fmla="*/ 62061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4" name="Freeform 88"/>
          <p:cNvSpPr>
            <a:spLocks noEditPoints="1"/>
          </p:cNvSpPr>
          <p:nvPr/>
        </p:nvSpPr>
        <p:spPr bwMode="auto">
          <a:xfrm>
            <a:off x="3463925" y="2171700"/>
            <a:ext cx="188913" cy="220663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51522 w 55"/>
              <a:gd name="T39" fmla="*/ 186184 h 64"/>
              <a:gd name="T40" fmla="*/ 85870 w 55"/>
              <a:gd name="T41" fmla="*/ 186184 h 64"/>
              <a:gd name="T42" fmla="*/ 85870 w 55"/>
              <a:gd name="T43" fmla="*/ 175841 h 64"/>
              <a:gd name="T44" fmla="*/ 75565 w 55"/>
              <a:gd name="T45" fmla="*/ 175841 h 64"/>
              <a:gd name="T46" fmla="*/ 89304 w 55"/>
              <a:gd name="T47" fmla="*/ 155154 h 64"/>
              <a:gd name="T48" fmla="*/ 92739 w 55"/>
              <a:gd name="T49" fmla="*/ 151706 h 64"/>
              <a:gd name="T50" fmla="*/ 92739 w 55"/>
              <a:gd name="T51" fmla="*/ 151706 h 64"/>
              <a:gd name="T52" fmla="*/ 92739 w 55"/>
              <a:gd name="T53" fmla="*/ 151706 h 64"/>
              <a:gd name="T54" fmla="*/ 96174 w 55"/>
              <a:gd name="T55" fmla="*/ 155154 h 64"/>
              <a:gd name="T56" fmla="*/ 109913 w 55"/>
              <a:gd name="T57" fmla="*/ 175841 h 64"/>
              <a:gd name="T58" fmla="*/ 99609 w 55"/>
              <a:gd name="T59" fmla="*/ 175841 h 64"/>
              <a:gd name="T60" fmla="*/ 99609 w 55"/>
              <a:gd name="T61" fmla="*/ 186184 h 64"/>
              <a:gd name="T62" fmla="*/ 133956 w 55"/>
              <a:gd name="T63" fmla="*/ 186184 h 64"/>
              <a:gd name="T64" fmla="*/ 133956 w 55"/>
              <a:gd name="T65" fmla="*/ 175841 h 64"/>
              <a:gd name="T66" fmla="*/ 127087 w 55"/>
              <a:gd name="T67" fmla="*/ 175841 h 64"/>
              <a:gd name="T68" fmla="*/ 103043 w 55"/>
              <a:gd name="T69" fmla="*/ 141362 h 64"/>
              <a:gd name="T70" fmla="*/ 127087 w 55"/>
              <a:gd name="T71" fmla="*/ 106884 h 64"/>
              <a:gd name="T72" fmla="*/ 133956 w 55"/>
              <a:gd name="T73" fmla="*/ 106884 h 64"/>
              <a:gd name="T74" fmla="*/ 133956 w 55"/>
              <a:gd name="T75" fmla="*/ 93092 h 64"/>
              <a:gd name="T76" fmla="*/ 99609 w 55"/>
              <a:gd name="T77" fmla="*/ 93092 h 64"/>
              <a:gd name="T78" fmla="*/ 99609 w 55"/>
              <a:gd name="T79" fmla="*/ 106884 h 64"/>
              <a:gd name="T80" fmla="*/ 109913 w 55"/>
              <a:gd name="T81" fmla="*/ 106884 h 64"/>
              <a:gd name="T82" fmla="*/ 96174 w 55"/>
              <a:gd name="T83" fmla="*/ 124123 h 64"/>
              <a:gd name="T84" fmla="*/ 96174 w 55"/>
              <a:gd name="T85" fmla="*/ 131019 h 64"/>
              <a:gd name="T86" fmla="*/ 92739 w 55"/>
              <a:gd name="T87" fmla="*/ 131019 h 64"/>
              <a:gd name="T88" fmla="*/ 92739 w 55"/>
              <a:gd name="T89" fmla="*/ 127571 h 64"/>
              <a:gd name="T90" fmla="*/ 92739 w 55"/>
              <a:gd name="T91" fmla="*/ 124123 h 64"/>
              <a:gd name="T92" fmla="*/ 79000 w 55"/>
              <a:gd name="T93" fmla="*/ 106884 h 64"/>
              <a:gd name="T94" fmla="*/ 89304 w 55"/>
              <a:gd name="T95" fmla="*/ 106884 h 64"/>
              <a:gd name="T96" fmla="*/ 89304 w 55"/>
              <a:gd name="T97" fmla="*/ 93092 h 64"/>
              <a:gd name="T98" fmla="*/ 51522 w 55"/>
              <a:gd name="T99" fmla="*/ 93092 h 64"/>
              <a:gd name="T100" fmla="*/ 51522 w 55"/>
              <a:gd name="T101" fmla="*/ 106884 h 64"/>
              <a:gd name="T102" fmla="*/ 61826 w 55"/>
              <a:gd name="T103" fmla="*/ 106884 h 64"/>
              <a:gd name="T104" fmla="*/ 82435 w 55"/>
              <a:gd name="T105" fmla="*/ 141362 h 64"/>
              <a:gd name="T106" fmla="*/ 61826 w 55"/>
              <a:gd name="T107" fmla="*/ 175841 h 64"/>
              <a:gd name="T108" fmla="*/ 51522 w 55"/>
              <a:gd name="T109" fmla="*/ 175841 h 64"/>
              <a:gd name="T110" fmla="*/ 51522 w 55"/>
              <a:gd name="T111" fmla="*/ 186184 h 64"/>
              <a:gd name="T112" fmla="*/ 123652 w 55"/>
              <a:gd name="T113" fmla="*/ 62061 h 64"/>
              <a:gd name="T114" fmla="*/ 171739 w 55"/>
              <a:gd name="T115" fmla="*/ 62061 h 64"/>
              <a:gd name="T116" fmla="*/ 168304 w 55"/>
              <a:gd name="T117" fmla="*/ 55166 h 64"/>
              <a:gd name="T118" fmla="*/ 130522 w 55"/>
              <a:gd name="T119" fmla="*/ 17239 h 64"/>
              <a:gd name="T120" fmla="*/ 123652 w 55"/>
              <a:gd name="T121" fmla="*/ 13791 h 64"/>
              <a:gd name="T122" fmla="*/ 123652 w 55"/>
              <a:gd name="T123" fmla="*/ 62061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1"/>
                  <a:pt x="25" y="51"/>
                  <a:pt x="25" y="51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5"/>
                  <a:pt x="28" y="45"/>
                </a:cubicBezTo>
                <a:cubicBezTo>
                  <a:pt x="32" y="51"/>
                  <a:pt x="32" y="51"/>
                  <a:pt x="32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4"/>
                  <a:pt x="29" y="54"/>
                  <a:pt x="29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1"/>
                  <a:pt x="39" y="51"/>
                  <a:pt x="39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0" y="41"/>
                  <a:pt x="30" y="41"/>
                  <a:pt x="30" y="41"/>
                </a:cubicBezTo>
                <a:cubicBezTo>
                  <a:pt x="37" y="31"/>
                  <a:pt x="37" y="31"/>
                  <a:pt x="37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27"/>
                  <a:pt x="39" y="27"/>
                  <a:pt x="3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31"/>
                  <a:pt x="29" y="31"/>
                  <a:pt x="29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7"/>
                  <a:pt x="28" y="38"/>
                  <a:pt x="28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7"/>
                  <a:pt x="27" y="37"/>
                </a:cubicBezTo>
                <a:cubicBezTo>
                  <a:pt x="27" y="37"/>
                  <a:pt x="27" y="37"/>
                  <a:pt x="27" y="36"/>
                </a:cubicBezTo>
                <a:cubicBezTo>
                  <a:pt x="23" y="31"/>
                  <a:pt x="23" y="31"/>
                  <a:pt x="23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7"/>
                  <a:pt x="26" y="27"/>
                  <a:pt x="26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24" y="41"/>
                  <a:pt x="24" y="41"/>
                  <a:pt x="24" y="41"/>
                </a:cubicBezTo>
                <a:cubicBezTo>
                  <a:pt x="18" y="51"/>
                  <a:pt x="18" y="51"/>
                  <a:pt x="18" y="51"/>
                </a:cubicBezTo>
                <a:cubicBezTo>
                  <a:pt x="15" y="51"/>
                  <a:pt x="15" y="51"/>
                  <a:pt x="15" y="51"/>
                </a:cubicBezTo>
                <a:lnTo>
                  <a:pt x="1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5" name="Freeform 89"/>
          <p:cNvSpPr>
            <a:spLocks noEditPoints="1"/>
          </p:cNvSpPr>
          <p:nvPr/>
        </p:nvSpPr>
        <p:spPr bwMode="auto">
          <a:xfrm>
            <a:off x="3959225" y="2171700"/>
            <a:ext cx="188913" cy="220663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109913 w 55"/>
              <a:gd name="T39" fmla="*/ 110332 h 64"/>
              <a:gd name="T40" fmla="*/ 109913 w 55"/>
              <a:gd name="T41" fmla="*/ 155154 h 64"/>
              <a:gd name="T42" fmla="*/ 92739 w 55"/>
              <a:gd name="T43" fmla="*/ 172393 h 64"/>
              <a:gd name="T44" fmla="*/ 44652 w 55"/>
              <a:gd name="T45" fmla="*/ 172393 h 64"/>
              <a:gd name="T46" fmla="*/ 30913 w 55"/>
              <a:gd name="T47" fmla="*/ 155154 h 64"/>
              <a:gd name="T48" fmla="*/ 30913 w 55"/>
              <a:gd name="T49" fmla="*/ 110332 h 64"/>
              <a:gd name="T50" fmla="*/ 44652 w 55"/>
              <a:gd name="T51" fmla="*/ 93092 h 64"/>
              <a:gd name="T52" fmla="*/ 92739 w 55"/>
              <a:gd name="T53" fmla="*/ 93092 h 64"/>
              <a:gd name="T54" fmla="*/ 109913 w 55"/>
              <a:gd name="T55" fmla="*/ 110332 h 64"/>
              <a:gd name="T56" fmla="*/ 154565 w 55"/>
              <a:gd name="T57" fmla="*/ 96540 h 64"/>
              <a:gd name="T58" fmla="*/ 154565 w 55"/>
              <a:gd name="T59" fmla="*/ 168945 h 64"/>
              <a:gd name="T60" fmla="*/ 154565 w 55"/>
              <a:gd name="T61" fmla="*/ 172393 h 64"/>
              <a:gd name="T62" fmla="*/ 151130 w 55"/>
              <a:gd name="T63" fmla="*/ 172393 h 64"/>
              <a:gd name="T64" fmla="*/ 147696 w 55"/>
              <a:gd name="T65" fmla="*/ 172393 h 64"/>
              <a:gd name="T66" fmla="*/ 116783 w 55"/>
              <a:gd name="T67" fmla="*/ 137914 h 64"/>
              <a:gd name="T68" fmla="*/ 116783 w 55"/>
              <a:gd name="T69" fmla="*/ 127571 h 64"/>
              <a:gd name="T70" fmla="*/ 147696 w 55"/>
              <a:gd name="T71" fmla="*/ 93092 h 64"/>
              <a:gd name="T72" fmla="*/ 151130 w 55"/>
              <a:gd name="T73" fmla="*/ 93092 h 64"/>
              <a:gd name="T74" fmla="*/ 154565 w 55"/>
              <a:gd name="T75" fmla="*/ 93092 h 64"/>
              <a:gd name="T76" fmla="*/ 154565 w 55"/>
              <a:gd name="T77" fmla="*/ 96540 h 64"/>
              <a:gd name="T78" fmla="*/ 123652 w 55"/>
              <a:gd name="T79" fmla="*/ 62061 h 64"/>
              <a:gd name="T80" fmla="*/ 171739 w 55"/>
              <a:gd name="T81" fmla="*/ 62061 h 64"/>
              <a:gd name="T82" fmla="*/ 168304 w 55"/>
              <a:gd name="T83" fmla="*/ 55166 h 64"/>
              <a:gd name="T84" fmla="*/ 130522 w 55"/>
              <a:gd name="T85" fmla="*/ 17239 h 64"/>
              <a:gd name="T86" fmla="*/ 123652 w 55"/>
              <a:gd name="T87" fmla="*/ 13791 h 64"/>
              <a:gd name="T88" fmla="*/ 123652 w 55"/>
              <a:gd name="T89" fmla="*/ 62061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2" y="32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8"/>
                  <a:pt x="30" y="50"/>
                  <a:pt x="27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1" y="50"/>
                  <a:pt x="9" y="48"/>
                  <a:pt x="9" y="45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29"/>
                  <a:pt x="11" y="27"/>
                  <a:pt x="1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7"/>
                  <a:pt x="32" y="29"/>
                  <a:pt x="32" y="32"/>
                </a:cubicBezTo>
                <a:close/>
                <a:moveTo>
                  <a:pt x="45" y="28"/>
                </a:moveTo>
                <a:cubicBezTo>
                  <a:pt x="45" y="49"/>
                  <a:pt x="45" y="49"/>
                  <a:pt x="45" y="49"/>
                </a:cubicBezTo>
                <a:cubicBezTo>
                  <a:pt x="45" y="49"/>
                  <a:pt x="45" y="50"/>
                  <a:pt x="45" y="50"/>
                </a:cubicBezTo>
                <a:cubicBezTo>
                  <a:pt x="45" y="50"/>
                  <a:pt x="44" y="50"/>
                  <a:pt x="44" y="50"/>
                </a:cubicBezTo>
                <a:cubicBezTo>
                  <a:pt x="44" y="50"/>
                  <a:pt x="44" y="50"/>
                  <a:pt x="43" y="5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7"/>
                  <a:pt x="34" y="37"/>
                  <a:pt x="34" y="37"/>
                </a:cubicBezTo>
                <a:cubicBezTo>
                  <a:pt x="43" y="27"/>
                  <a:pt x="43" y="27"/>
                  <a:pt x="43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5" y="27"/>
                  <a:pt x="45" y="27"/>
                </a:cubicBezTo>
                <a:cubicBezTo>
                  <a:pt x="45" y="27"/>
                  <a:pt x="45" y="28"/>
                  <a:pt x="45" y="28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6" name="Freeform 90"/>
          <p:cNvSpPr>
            <a:spLocks noEditPoints="1"/>
          </p:cNvSpPr>
          <p:nvPr/>
        </p:nvSpPr>
        <p:spPr bwMode="auto">
          <a:xfrm>
            <a:off x="4452938" y="2171700"/>
            <a:ext cx="188912" cy="220663"/>
          </a:xfrm>
          <a:custGeom>
            <a:avLst/>
            <a:gdLst>
              <a:gd name="T0" fmla="*/ 188912 w 55"/>
              <a:gd name="T1" fmla="*/ 206872 h 64"/>
              <a:gd name="T2" fmla="*/ 10304 w 55"/>
              <a:gd name="T3" fmla="*/ 220663 h 64"/>
              <a:gd name="T4" fmla="*/ 0 w 55"/>
              <a:gd name="T5" fmla="*/ 10344 h 64"/>
              <a:gd name="T6" fmla="*/ 120217 w 55"/>
              <a:gd name="T7" fmla="*/ 0 h 64"/>
              <a:gd name="T8" fmla="*/ 178608 w 55"/>
              <a:gd name="T9" fmla="*/ 44822 h 64"/>
              <a:gd name="T10" fmla="*/ 171738 w 55"/>
              <a:gd name="T11" fmla="*/ 75853 h 64"/>
              <a:gd name="T12" fmla="*/ 109912 w 55"/>
              <a:gd name="T13" fmla="*/ 65509 h 64"/>
              <a:gd name="T14" fmla="*/ 13739 w 55"/>
              <a:gd name="T15" fmla="*/ 13791 h 64"/>
              <a:gd name="T16" fmla="*/ 171738 w 55"/>
              <a:gd name="T17" fmla="*/ 203424 h 64"/>
              <a:gd name="T18" fmla="*/ 120217 w 55"/>
              <a:gd name="T19" fmla="*/ 137914 h 64"/>
              <a:gd name="T20" fmla="*/ 154564 w 55"/>
              <a:gd name="T21" fmla="*/ 141362 h 64"/>
              <a:gd name="T22" fmla="*/ 154564 w 55"/>
              <a:gd name="T23" fmla="*/ 148258 h 64"/>
              <a:gd name="T24" fmla="*/ 147695 w 55"/>
              <a:gd name="T25" fmla="*/ 155154 h 64"/>
              <a:gd name="T26" fmla="*/ 68695 w 55"/>
              <a:gd name="T27" fmla="*/ 155154 h 64"/>
              <a:gd name="T28" fmla="*/ 34348 w 55"/>
              <a:gd name="T29" fmla="*/ 186184 h 64"/>
              <a:gd name="T30" fmla="*/ 30913 w 55"/>
              <a:gd name="T31" fmla="*/ 186184 h 64"/>
              <a:gd name="T32" fmla="*/ 54956 w 55"/>
              <a:gd name="T33" fmla="*/ 158602 h 64"/>
              <a:gd name="T34" fmla="*/ 58391 w 55"/>
              <a:gd name="T35" fmla="*/ 158602 h 64"/>
              <a:gd name="T36" fmla="*/ 82434 w 55"/>
              <a:gd name="T37" fmla="*/ 103436 h 64"/>
              <a:gd name="T38" fmla="*/ 85869 w 55"/>
              <a:gd name="T39" fmla="*/ 62061 h 64"/>
              <a:gd name="T40" fmla="*/ 89304 w 55"/>
              <a:gd name="T41" fmla="*/ 62061 h 64"/>
              <a:gd name="T42" fmla="*/ 92739 w 55"/>
              <a:gd name="T43" fmla="*/ 72405 h 64"/>
              <a:gd name="T44" fmla="*/ 92739 w 55"/>
              <a:gd name="T45" fmla="*/ 72405 h 64"/>
              <a:gd name="T46" fmla="*/ 89304 w 55"/>
              <a:gd name="T47" fmla="*/ 99988 h 64"/>
              <a:gd name="T48" fmla="*/ 120217 w 55"/>
              <a:gd name="T49" fmla="*/ 137914 h 64"/>
              <a:gd name="T50" fmla="*/ 37782 w 55"/>
              <a:gd name="T51" fmla="*/ 179289 h 64"/>
              <a:gd name="T52" fmla="*/ 106478 w 55"/>
              <a:gd name="T53" fmla="*/ 137914 h 64"/>
              <a:gd name="T54" fmla="*/ 85869 w 55"/>
              <a:gd name="T55" fmla="*/ 113779 h 64"/>
              <a:gd name="T56" fmla="*/ 72130 w 55"/>
              <a:gd name="T57" fmla="*/ 148258 h 64"/>
              <a:gd name="T58" fmla="*/ 85869 w 55"/>
              <a:gd name="T59" fmla="*/ 82749 h 64"/>
              <a:gd name="T60" fmla="*/ 89304 w 55"/>
              <a:gd name="T61" fmla="*/ 72405 h 64"/>
              <a:gd name="T62" fmla="*/ 89304 w 55"/>
              <a:gd name="T63" fmla="*/ 72405 h 64"/>
              <a:gd name="T64" fmla="*/ 85869 w 55"/>
              <a:gd name="T65" fmla="*/ 68957 h 64"/>
              <a:gd name="T66" fmla="*/ 123651 w 55"/>
              <a:gd name="T67" fmla="*/ 62061 h 64"/>
              <a:gd name="T68" fmla="*/ 168303 w 55"/>
              <a:gd name="T69" fmla="*/ 55166 h 64"/>
              <a:gd name="T70" fmla="*/ 123651 w 55"/>
              <a:gd name="T71" fmla="*/ 13791 h 64"/>
              <a:gd name="T72" fmla="*/ 133956 w 55"/>
              <a:gd name="T73" fmla="*/ 144810 h 64"/>
              <a:gd name="T74" fmla="*/ 151130 w 55"/>
              <a:gd name="T75" fmla="*/ 148258 h 64"/>
              <a:gd name="T76" fmla="*/ 133956 w 55"/>
              <a:gd name="T77" fmla="*/ 144810 h 6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5" y="40"/>
                </a:moveTo>
                <a:cubicBezTo>
                  <a:pt x="36" y="40"/>
                  <a:pt x="38" y="40"/>
                  <a:pt x="39" y="40"/>
                </a:cubicBezTo>
                <a:cubicBezTo>
                  <a:pt x="41" y="40"/>
                  <a:pt x="44" y="40"/>
                  <a:pt x="45" y="41"/>
                </a:cubicBezTo>
                <a:cubicBezTo>
                  <a:pt x="45" y="42"/>
                  <a:pt x="46" y="42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4"/>
                  <a:pt x="44" y="45"/>
                  <a:pt x="43" y="45"/>
                </a:cubicBezTo>
                <a:cubicBezTo>
                  <a:pt x="40" y="45"/>
                  <a:pt x="37" y="44"/>
                  <a:pt x="34" y="42"/>
                </a:cubicBezTo>
                <a:cubicBezTo>
                  <a:pt x="29" y="43"/>
                  <a:pt x="24" y="44"/>
                  <a:pt x="20" y="45"/>
                </a:cubicBezTo>
                <a:cubicBezTo>
                  <a:pt x="16" y="51"/>
                  <a:pt x="13" y="54"/>
                  <a:pt x="11" y="54"/>
                </a:cubicBezTo>
                <a:cubicBezTo>
                  <a:pt x="11" y="54"/>
                  <a:pt x="11" y="54"/>
                  <a:pt x="10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3"/>
                  <a:pt x="9" y="53"/>
                  <a:pt x="9" y="52"/>
                </a:cubicBezTo>
                <a:cubicBezTo>
                  <a:pt x="9" y="51"/>
                  <a:pt x="11" y="48"/>
                  <a:pt x="16" y="46"/>
                </a:cubicBezTo>
                <a:cubicBezTo>
                  <a:pt x="16" y="45"/>
                  <a:pt x="16" y="45"/>
                  <a:pt x="16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8" y="44"/>
                  <a:pt x="19" y="42"/>
                  <a:pt x="20" y="39"/>
                </a:cubicBezTo>
                <a:cubicBezTo>
                  <a:pt x="22" y="36"/>
                  <a:pt x="23" y="33"/>
                  <a:pt x="24" y="30"/>
                </a:cubicBezTo>
                <a:cubicBezTo>
                  <a:pt x="23" y="26"/>
                  <a:pt x="23" y="22"/>
                  <a:pt x="23" y="19"/>
                </a:cubicBezTo>
                <a:cubicBezTo>
                  <a:pt x="23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7" y="18"/>
                </a:cubicBezTo>
                <a:cubicBezTo>
                  <a:pt x="27" y="19"/>
                  <a:pt x="27" y="20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5"/>
                  <a:pt x="27" y="27"/>
                  <a:pt x="26" y="29"/>
                </a:cubicBezTo>
                <a:cubicBezTo>
                  <a:pt x="28" y="33"/>
                  <a:pt x="30" y="36"/>
                  <a:pt x="32" y="38"/>
                </a:cubicBezTo>
                <a:cubicBezTo>
                  <a:pt x="33" y="39"/>
                  <a:pt x="34" y="39"/>
                  <a:pt x="35" y="40"/>
                </a:cubicBezTo>
                <a:close/>
                <a:moveTo>
                  <a:pt x="16" y="47"/>
                </a:moveTo>
                <a:cubicBezTo>
                  <a:pt x="13" y="49"/>
                  <a:pt x="12" y="51"/>
                  <a:pt x="11" y="52"/>
                </a:cubicBezTo>
                <a:cubicBezTo>
                  <a:pt x="12" y="52"/>
                  <a:pt x="14" y="50"/>
                  <a:pt x="16" y="47"/>
                </a:cubicBezTo>
                <a:close/>
                <a:moveTo>
                  <a:pt x="31" y="40"/>
                </a:moveTo>
                <a:cubicBezTo>
                  <a:pt x="31" y="40"/>
                  <a:pt x="30" y="40"/>
                  <a:pt x="30" y="40"/>
                </a:cubicBezTo>
                <a:cubicBezTo>
                  <a:pt x="28" y="38"/>
                  <a:pt x="27" y="36"/>
                  <a:pt x="25" y="33"/>
                </a:cubicBezTo>
                <a:cubicBezTo>
                  <a:pt x="25" y="35"/>
                  <a:pt x="24" y="38"/>
                  <a:pt x="23" y="40"/>
                </a:cubicBezTo>
                <a:cubicBezTo>
                  <a:pt x="22" y="41"/>
                  <a:pt x="21" y="42"/>
                  <a:pt x="21" y="43"/>
                </a:cubicBezTo>
                <a:cubicBezTo>
                  <a:pt x="24" y="42"/>
                  <a:pt x="28" y="41"/>
                  <a:pt x="31" y="40"/>
                </a:cubicBezTo>
                <a:close/>
                <a:moveTo>
                  <a:pt x="25" y="24"/>
                </a:moveTo>
                <a:cubicBezTo>
                  <a:pt x="25" y="24"/>
                  <a:pt x="25" y="23"/>
                  <a:pt x="26" y="23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5" y="19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1"/>
                  <a:pt x="25" y="22"/>
                  <a:pt x="25" y="2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  <a:moveTo>
                  <a:pt x="39" y="42"/>
                </a:moveTo>
                <a:cubicBezTo>
                  <a:pt x="41" y="42"/>
                  <a:pt x="42" y="43"/>
                  <a:pt x="43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2"/>
                  <a:pt x="43" y="42"/>
                  <a:pt x="39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7" name="Freeform 91"/>
          <p:cNvSpPr>
            <a:spLocks noEditPoints="1"/>
          </p:cNvSpPr>
          <p:nvPr/>
        </p:nvSpPr>
        <p:spPr bwMode="auto">
          <a:xfrm>
            <a:off x="4948238" y="2171700"/>
            <a:ext cx="188912" cy="220663"/>
          </a:xfrm>
          <a:custGeom>
            <a:avLst/>
            <a:gdLst>
              <a:gd name="T0" fmla="*/ 188912 w 55"/>
              <a:gd name="T1" fmla="*/ 65509 h 64"/>
              <a:gd name="T2" fmla="*/ 188912 w 55"/>
              <a:gd name="T3" fmla="*/ 206872 h 64"/>
              <a:gd name="T4" fmla="*/ 175173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5 w 55"/>
              <a:gd name="T17" fmla="*/ 6896 h 64"/>
              <a:gd name="T18" fmla="*/ 178608 w 55"/>
              <a:gd name="T19" fmla="*/ 44822 h 64"/>
              <a:gd name="T20" fmla="*/ 188912 w 55"/>
              <a:gd name="T21" fmla="*/ 65509 h 64"/>
              <a:gd name="T22" fmla="*/ 171738 w 55"/>
              <a:gd name="T23" fmla="*/ 75853 h 64"/>
              <a:gd name="T24" fmla="*/ 120217 w 55"/>
              <a:gd name="T25" fmla="*/ 75853 h 64"/>
              <a:gd name="T26" fmla="*/ 109912 w 55"/>
              <a:gd name="T27" fmla="*/ 65509 h 64"/>
              <a:gd name="T28" fmla="*/ 109912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8 w 55"/>
              <a:gd name="T35" fmla="*/ 203424 h 64"/>
              <a:gd name="T36" fmla="*/ 171738 w 55"/>
              <a:gd name="T37" fmla="*/ 75853 h 64"/>
              <a:gd name="T38" fmla="*/ 30913 w 55"/>
              <a:gd name="T39" fmla="*/ 99988 h 64"/>
              <a:gd name="T40" fmla="*/ 54956 w 55"/>
              <a:gd name="T41" fmla="*/ 75853 h 64"/>
              <a:gd name="T42" fmla="*/ 79000 w 55"/>
              <a:gd name="T43" fmla="*/ 99988 h 64"/>
              <a:gd name="T44" fmla="*/ 54956 w 55"/>
              <a:gd name="T45" fmla="*/ 124123 h 64"/>
              <a:gd name="T46" fmla="*/ 30913 w 55"/>
              <a:gd name="T47" fmla="*/ 99988 h 64"/>
              <a:gd name="T48" fmla="*/ 154564 w 55"/>
              <a:gd name="T49" fmla="*/ 186184 h 64"/>
              <a:gd name="T50" fmla="*/ 30913 w 55"/>
              <a:gd name="T51" fmla="*/ 186184 h 64"/>
              <a:gd name="T52" fmla="*/ 30913 w 55"/>
              <a:gd name="T53" fmla="*/ 165497 h 64"/>
              <a:gd name="T54" fmla="*/ 54956 w 55"/>
              <a:gd name="T55" fmla="*/ 141362 h 64"/>
              <a:gd name="T56" fmla="*/ 68695 w 55"/>
              <a:gd name="T57" fmla="*/ 155154 h 64"/>
              <a:gd name="T58" fmla="*/ 116782 w 55"/>
              <a:gd name="T59" fmla="*/ 110332 h 64"/>
              <a:gd name="T60" fmla="*/ 154564 w 55"/>
              <a:gd name="T61" fmla="*/ 148258 h 64"/>
              <a:gd name="T62" fmla="*/ 154564 w 55"/>
              <a:gd name="T63" fmla="*/ 186184 h 64"/>
              <a:gd name="T64" fmla="*/ 123651 w 55"/>
              <a:gd name="T65" fmla="*/ 62061 h 64"/>
              <a:gd name="T66" fmla="*/ 171738 w 55"/>
              <a:gd name="T67" fmla="*/ 62061 h 64"/>
              <a:gd name="T68" fmla="*/ 168303 w 55"/>
              <a:gd name="T69" fmla="*/ 55166 h 64"/>
              <a:gd name="T70" fmla="*/ 130521 w 55"/>
              <a:gd name="T71" fmla="*/ 17239 h 64"/>
              <a:gd name="T72" fmla="*/ 123651 w 55"/>
              <a:gd name="T73" fmla="*/ 13791 h 64"/>
              <a:gd name="T74" fmla="*/ 123651 w 55"/>
              <a:gd name="T75" fmla="*/ 62061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9" y="29"/>
                </a:moveTo>
                <a:cubicBezTo>
                  <a:pt x="9" y="25"/>
                  <a:pt x="12" y="22"/>
                  <a:pt x="16" y="22"/>
                </a:cubicBezTo>
                <a:cubicBezTo>
                  <a:pt x="20" y="22"/>
                  <a:pt x="23" y="25"/>
                  <a:pt x="23" y="29"/>
                </a:cubicBezTo>
                <a:cubicBezTo>
                  <a:pt x="23" y="33"/>
                  <a:pt x="20" y="36"/>
                  <a:pt x="16" y="36"/>
                </a:cubicBezTo>
                <a:cubicBezTo>
                  <a:pt x="12" y="36"/>
                  <a:pt x="9" y="33"/>
                  <a:pt x="9" y="29"/>
                </a:cubicBezTo>
                <a:close/>
                <a:moveTo>
                  <a:pt x="45" y="54"/>
                </a:moveTo>
                <a:cubicBezTo>
                  <a:pt x="9" y="54"/>
                  <a:pt x="9" y="54"/>
                  <a:pt x="9" y="54"/>
                </a:cubicBezTo>
                <a:cubicBezTo>
                  <a:pt x="9" y="48"/>
                  <a:pt x="9" y="48"/>
                  <a:pt x="9" y="48"/>
                </a:cubicBezTo>
                <a:cubicBezTo>
                  <a:pt x="16" y="41"/>
                  <a:pt x="16" y="41"/>
                  <a:pt x="16" y="41"/>
                </a:cubicBezTo>
                <a:cubicBezTo>
                  <a:pt x="20" y="45"/>
                  <a:pt x="20" y="45"/>
                  <a:pt x="20" y="45"/>
                </a:cubicBezTo>
                <a:cubicBezTo>
                  <a:pt x="34" y="32"/>
                  <a:pt x="34" y="32"/>
                  <a:pt x="34" y="32"/>
                </a:cubicBezTo>
                <a:cubicBezTo>
                  <a:pt x="45" y="43"/>
                  <a:pt x="45" y="43"/>
                  <a:pt x="45" y="43"/>
                </a:cubicBezTo>
                <a:lnTo>
                  <a:pt x="4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8" name="Freeform 92"/>
          <p:cNvSpPr>
            <a:spLocks noEditPoints="1"/>
          </p:cNvSpPr>
          <p:nvPr/>
        </p:nvSpPr>
        <p:spPr bwMode="auto">
          <a:xfrm>
            <a:off x="5443538" y="2171700"/>
            <a:ext cx="188912" cy="220663"/>
          </a:xfrm>
          <a:custGeom>
            <a:avLst/>
            <a:gdLst>
              <a:gd name="T0" fmla="*/ 188912 w 55"/>
              <a:gd name="T1" fmla="*/ 65509 h 64"/>
              <a:gd name="T2" fmla="*/ 188912 w 55"/>
              <a:gd name="T3" fmla="*/ 206872 h 64"/>
              <a:gd name="T4" fmla="*/ 175173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5 w 55"/>
              <a:gd name="T17" fmla="*/ 6896 h 64"/>
              <a:gd name="T18" fmla="*/ 178608 w 55"/>
              <a:gd name="T19" fmla="*/ 44822 h 64"/>
              <a:gd name="T20" fmla="*/ 188912 w 55"/>
              <a:gd name="T21" fmla="*/ 65509 h 64"/>
              <a:gd name="T22" fmla="*/ 171738 w 55"/>
              <a:gd name="T23" fmla="*/ 75853 h 64"/>
              <a:gd name="T24" fmla="*/ 120217 w 55"/>
              <a:gd name="T25" fmla="*/ 75853 h 64"/>
              <a:gd name="T26" fmla="*/ 109912 w 55"/>
              <a:gd name="T27" fmla="*/ 65509 h 64"/>
              <a:gd name="T28" fmla="*/ 109912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8 w 55"/>
              <a:gd name="T35" fmla="*/ 203424 h 64"/>
              <a:gd name="T36" fmla="*/ 171738 w 55"/>
              <a:gd name="T37" fmla="*/ 75853 h 64"/>
              <a:gd name="T38" fmla="*/ 79000 w 55"/>
              <a:gd name="T39" fmla="*/ 106884 h 64"/>
              <a:gd name="T40" fmla="*/ 79000 w 55"/>
              <a:gd name="T41" fmla="*/ 172393 h 64"/>
              <a:gd name="T42" fmla="*/ 75565 w 55"/>
              <a:gd name="T43" fmla="*/ 175841 h 64"/>
              <a:gd name="T44" fmla="*/ 72130 w 55"/>
              <a:gd name="T45" fmla="*/ 179289 h 64"/>
              <a:gd name="T46" fmla="*/ 72130 w 55"/>
              <a:gd name="T47" fmla="*/ 175841 h 64"/>
              <a:gd name="T48" fmla="*/ 51521 w 55"/>
              <a:gd name="T49" fmla="*/ 155154 h 64"/>
              <a:gd name="T50" fmla="*/ 34348 w 55"/>
              <a:gd name="T51" fmla="*/ 155154 h 64"/>
              <a:gd name="T52" fmla="*/ 30913 w 55"/>
              <a:gd name="T53" fmla="*/ 151706 h 64"/>
              <a:gd name="T54" fmla="*/ 30913 w 55"/>
              <a:gd name="T55" fmla="*/ 127571 h 64"/>
              <a:gd name="T56" fmla="*/ 34348 w 55"/>
              <a:gd name="T57" fmla="*/ 124123 h 64"/>
              <a:gd name="T58" fmla="*/ 51521 w 55"/>
              <a:gd name="T59" fmla="*/ 124123 h 64"/>
              <a:gd name="T60" fmla="*/ 72130 w 55"/>
              <a:gd name="T61" fmla="*/ 103436 h 64"/>
              <a:gd name="T62" fmla="*/ 75565 w 55"/>
              <a:gd name="T63" fmla="*/ 103436 h 64"/>
              <a:gd name="T64" fmla="*/ 79000 w 55"/>
              <a:gd name="T65" fmla="*/ 106884 h 64"/>
              <a:gd name="T66" fmla="*/ 106478 w 55"/>
              <a:gd name="T67" fmla="*/ 168945 h 64"/>
              <a:gd name="T68" fmla="*/ 116782 w 55"/>
              <a:gd name="T69" fmla="*/ 141362 h 64"/>
              <a:gd name="T70" fmla="*/ 106478 w 55"/>
              <a:gd name="T71" fmla="*/ 113779 h 64"/>
              <a:gd name="T72" fmla="*/ 96173 w 55"/>
              <a:gd name="T73" fmla="*/ 113779 h 64"/>
              <a:gd name="T74" fmla="*/ 96173 w 55"/>
              <a:gd name="T75" fmla="*/ 124123 h 64"/>
              <a:gd name="T76" fmla="*/ 99608 w 55"/>
              <a:gd name="T77" fmla="*/ 141362 h 64"/>
              <a:gd name="T78" fmla="*/ 96173 w 55"/>
              <a:gd name="T79" fmla="*/ 155154 h 64"/>
              <a:gd name="T80" fmla="*/ 96173 w 55"/>
              <a:gd name="T81" fmla="*/ 168945 h 64"/>
              <a:gd name="T82" fmla="*/ 99608 w 55"/>
              <a:gd name="T83" fmla="*/ 168945 h 64"/>
              <a:gd name="T84" fmla="*/ 106478 w 55"/>
              <a:gd name="T85" fmla="*/ 168945 h 64"/>
              <a:gd name="T86" fmla="*/ 133956 w 55"/>
              <a:gd name="T87" fmla="*/ 186184 h 64"/>
              <a:gd name="T88" fmla="*/ 147695 w 55"/>
              <a:gd name="T89" fmla="*/ 141362 h 64"/>
              <a:gd name="T90" fmla="*/ 133956 w 55"/>
              <a:gd name="T91" fmla="*/ 96540 h 64"/>
              <a:gd name="T92" fmla="*/ 120217 w 55"/>
              <a:gd name="T93" fmla="*/ 93092 h 64"/>
              <a:gd name="T94" fmla="*/ 120217 w 55"/>
              <a:gd name="T95" fmla="*/ 106884 h 64"/>
              <a:gd name="T96" fmla="*/ 133956 w 55"/>
              <a:gd name="T97" fmla="*/ 141362 h 64"/>
              <a:gd name="T98" fmla="*/ 120217 w 55"/>
              <a:gd name="T99" fmla="*/ 175841 h 64"/>
              <a:gd name="T100" fmla="*/ 120217 w 55"/>
              <a:gd name="T101" fmla="*/ 186184 h 64"/>
              <a:gd name="T102" fmla="*/ 127086 w 55"/>
              <a:gd name="T103" fmla="*/ 189632 h 64"/>
              <a:gd name="T104" fmla="*/ 133956 w 55"/>
              <a:gd name="T105" fmla="*/ 186184 h 64"/>
              <a:gd name="T106" fmla="*/ 123651 w 55"/>
              <a:gd name="T107" fmla="*/ 62061 h 64"/>
              <a:gd name="T108" fmla="*/ 171738 w 55"/>
              <a:gd name="T109" fmla="*/ 62061 h 64"/>
              <a:gd name="T110" fmla="*/ 168303 w 55"/>
              <a:gd name="T111" fmla="*/ 55166 h 64"/>
              <a:gd name="T112" fmla="*/ 130521 w 55"/>
              <a:gd name="T113" fmla="*/ 17239 h 64"/>
              <a:gd name="T114" fmla="*/ 123651 w 55"/>
              <a:gd name="T115" fmla="*/ 13791 h 64"/>
              <a:gd name="T116" fmla="*/ 123651 w 55"/>
              <a:gd name="T117" fmla="*/ 62061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89" name="Freeform 93"/>
          <p:cNvSpPr>
            <a:spLocks noEditPoints="1"/>
          </p:cNvSpPr>
          <p:nvPr/>
        </p:nvSpPr>
        <p:spPr bwMode="auto">
          <a:xfrm>
            <a:off x="5937250" y="2171700"/>
            <a:ext cx="188913" cy="220663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51522 w 55"/>
              <a:gd name="T39" fmla="*/ 93092 h 64"/>
              <a:gd name="T40" fmla="*/ 137391 w 55"/>
              <a:gd name="T41" fmla="*/ 93092 h 64"/>
              <a:gd name="T42" fmla="*/ 140826 w 55"/>
              <a:gd name="T43" fmla="*/ 96540 h 64"/>
              <a:gd name="T44" fmla="*/ 140826 w 55"/>
              <a:gd name="T45" fmla="*/ 103436 h 64"/>
              <a:gd name="T46" fmla="*/ 137391 w 55"/>
              <a:gd name="T47" fmla="*/ 110332 h 64"/>
              <a:gd name="T48" fmla="*/ 51522 w 55"/>
              <a:gd name="T49" fmla="*/ 110332 h 64"/>
              <a:gd name="T50" fmla="*/ 44652 w 55"/>
              <a:gd name="T51" fmla="*/ 103436 h 64"/>
              <a:gd name="T52" fmla="*/ 44652 w 55"/>
              <a:gd name="T53" fmla="*/ 96540 h 64"/>
              <a:gd name="T54" fmla="*/ 51522 w 55"/>
              <a:gd name="T55" fmla="*/ 93092 h 64"/>
              <a:gd name="T56" fmla="*/ 140826 w 55"/>
              <a:gd name="T57" fmla="*/ 127571 h 64"/>
              <a:gd name="T58" fmla="*/ 140826 w 55"/>
              <a:gd name="T59" fmla="*/ 137914 h 64"/>
              <a:gd name="T60" fmla="*/ 137391 w 55"/>
              <a:gd name="T61" fmla="*/ 141362 h 64"/>
              <a:gd name="T62" fmla="*/ 51522 w 55"/>
              <a:gd name="T63" fmla="*/ 141362 h 64"/>
              <a:gd name="T64" fmla="*/ 44652 w 55"/>
              <a:gd name="T65" fmla="*/ 137914 h 64"/>
              <a:gd name="T66" fmla="*/ 44652 w 55"/>
              <a:gd name="T67" fmla="*/ 127571 h 64"/>
              <a:gd name="T68" fmla="*/ 51522 w 55"/>
              <a:gd name="T69" fmla="*/ 124123 h 64"/>
              <a:gd name="T70" fmla="*/ 137391 w 55"/>
              <a:gd name="T71" fmla="*/ 124123 h 64"/>
              <a:gd name="T72" fmla="*/ 140826 w 55"/>
              <a:gd name="T73" fmla="*/ 127571 h 64"/>
              <a:gd name="T74" fmla="*/ 140826 w 55"/>
              <a:gd name="T75" fmla="*/ 158602 h 64"/>
              <a:gd name="T76" fmla="*/ 140826 w 55"/>
              <a:gd name="T77" fmla="*/ 168945 h 64"/>
              <a:gd name="T78" fmla="*/ 137391 w 55"/>
              <a:gd name="T79" fmla="*/ 172393 h 64"/>
              <a:gd name="T80" fmla="*/ 51522 w 55"/>
              <a:gd name="T81" fmla="*/ 172393 h 64"/>
              <a:gd name="T82" fmla="*/ 44652 w 55"/>
              <a:gd name="T83" fmla="*/ 168945 h 64"/>
              <a:gd name="T84" fmla="*/ 44652 w 55"/>
              <a:gd name="T85" fmla="*/ 158602 h 64"/>
              <a:gd name="T86" fmla="*/ 51522 w 55"/>
              <a:gd name="T87" fmla="*/ 155154 h 64"/>
              <a:gd name="T88" fmla="*/ 137391 w 55"/>
              <a:gd name="T89" fmla="*/ 155154 h 64"/>
              <a:gd name="T90" fmla="*/ 140826 w 55"/>
              <a:gd name="T91" fmla="*/ 158602 h 64"/>
              <a:gd name="T92" fmla="*/ 123652 w 55"/>
              <a:gd name="T93" fmla="*/ 62061 h 64"/>
              <a:gd name="T94" fmla="*/ 171739 w 55"/>
              <a:gd name="T95" fmla="*/ 62061 h 64"/>
              <a:gd name="T96" fmla="*/ 168304 w 55"/>
              <a:gd name="T97" fmla="*/ 55166 h 64"/>
              <a:gd name="T98" fmla="*/ 130522 w 55"/>
              <a:gd name="T99" fmla="*/ 17239 h 64"/>
              <a:gd name="T100" fmla="*/ 123652 w 55"/>
              <a:gd name="T101" fmla="*/ 13791 h 64"/>
              <a:gd name="T102" fmla="*/ 123652 w 55"/>
              <a:gd name="T103" fmla="*/ 62061 h 6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27"/>
                </a:move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7"/>
                  <a:pt x="41" y="28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0" y="32"/>
                  <a:pt x="40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4" y="32"/>
                  <a:pt x="13" y="31"/>
                  <a:pt x="13" y="30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lose/>
                <a:moveTo>
                  <a:pt x="41" y="37"/>
                </a:move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0" y="41"/>
                  <a:pt x="4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40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4" y="36"/>
                  <a:pt x="15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close/>
                <a:moveTo>
                  <a:pt x="41" y="46"/>
                </a:move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0" y="50"/>
                  <a:pt x="40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3" y="49"/>
                  <a:pt x="13" y="49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4" y="45"/>
                  <a:pt x="15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6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0" name="Freeform 94"/>
          <p:cNvSpPr>
            <a:spLocks noEditPoints="1"/>
          </p:cNvSpPr>
          <p:nvPr/>
        </p:nvSpPr>
        <p:spPr bwMode="auto">
          <a:xfrm>
            <a:off x="6432550" y="2171700"/>
            <a:ext cx="188913" cy="220663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27478 w 55"/>
              <a:gd name="T39" fmla="*/ 106884 h 64"/>
              <a:gd name="T40" fmla="*/ 37783 w 55"/>
              <a:gd name="T41" fmla="*/ 106884 h 64"/>
              <a:gd name="T42" fmla="*/ 54957 w 55"/>
              <a:gd name="T43" fmla="*/ 186184 h 64"/>
              <a:gd name="T44" fmla="*/ 75565 w 55"/>
              <a:gd name="T45" fmla="*/ 186184 h 64"/>
              <a:gd name="T46" fmla="*/ 92739 w 55"/>
              <a:gd name="T47" fmla="*/ 127571 h 64"/>
              <a:gd name="T48" fmla="*/ 92739 w 55"/>
              <a:gd name="T49" fmla="*/ 120675 h 64"/>
              <a:gd name="T50" fmla="*/ 92739 w 55"/>
              <a:gd name="T51" fmla="*/ 120675 h 64"/>
              <a:gd name="T52" fmla="*/ 92739 w 55"/>
              <a:gd name="T53" fmla="*/ 120675 h 64"/>
              <a:gd name="T54" fmla="*/ 92739 w 55"/>
              <a:gd name="T55" fmla="*/ 120675 h 64"/>
              <a:gd name="T56" fmla="*/ 96174 w 55"/>
              <a:gd name="T57" fmla="*/ 127571 h 64"/>
              <a:gd name="T58" fmla="*/ 109913 w 55"/>
              <a:gd name="T59" fmla="*/ 186184 h 64"/>
              <a:gd name="T60" fmla="*/ 130522 w 55"/>
              <a:gd name="T61" fmla="*/ 186184 h 64"/>
              <a:gd name="T62" fmla="*/ 151130 w 55"/>
              <a:gd name="T63" fmla="*/ 106884 h 64"/>
              <a:gd name="T64" fmla="*/ 158000 w 55"/>
              <a:gd name="T65" fmla="*/ 106884 h 64"/>
              <a:gd name="T66" fmla="*/ 158000 w 55"/>
              <a:gd name="T67" fmla="*/ 93092 h 64"/>
              <a:gd name="T68" fmla="*/ 123652 w 55"/>
              <a:gd name="T69" fmla="*/ 93092 h 64"/>
              <a:gd name="T70" fmla="*/ 123652 w 55"/>
              <a:gd name="T71" fmla="*/ 106884 h 64"/>
              <a:gd name="T72" fmla="*/ 133956 w 55"/>
              <a:gd name="T73" fmla="*/ 106884 h 64"/>
              <a:gd name="T74" fmla="*/ 120217 w 55"/>
              <a:gd name="T75" fmla="*/ 158602 h 64"/>
              <a:gd name="T76" fmla="*/ 120217 w 55"/>
              <a:gd name="T77" fmla="*/ 165497 h 64"/>
              <a:gd name="T78" fmla="*/ 120217 w 55"/>
              <a:gd name="T79" fmla="*/ 168945 h 64"/>
              <a:gd name="T80" fmla="*/ 120217 w 55"/>
              <a:gd name="T81" fmla="*/ 168945 h 64"/>
              <a:gd name="T82" fmla="*/ 120217 w 55"/>
              <a:gd name="T83" fmla="*/ 165497 h 64"/>
              <a:gd name="T84" fmla="*/ 116783 w 55"/>
              <a:gd name="T85" fmla="*/ 158602 h 64"/>
              <a:gd name="T86" fmla="*/ 99609 w 55"/>
              <a:gd name="T87" fmla="*/ 93092 h 64"/>
              <a:gd name="T88" fmla="*/ 85870 w 55"/>
              <a:gd name="T89" fmla="*/ 93092 h 64"/>
              <a:gd name="T90" fmla="*/ 68696 w 55"/>
              <a:gd name="T91" fmla="*/ 158602 h 64"/>
              <a:gd name="T92" fmla="*/ 68696 w 55"/>
              <a:gd name="T93" fmla="*/ 165497 h 64"/>
              <a:gd name="T94" fmla="*/ 68696 w 55"/>
              <a:gd name="T95" fmla="*/ 168945 h 64"/>
              <a:gd name="T96" fmla="*/ 65261 w 55"/>
              <a:gd name="T97" fmla="*/ 168945 h 64"/>
              <a:gd name="T98" fmla="*/ 65261 w 55"/>
              <a:gd name="T99" fmla="*/ 165497 h 64"/>
              <a:gd name="T100" fmla="*/ 65261 w 55"/>
              <a:gd name="T101" fmla="*/ 158602 h 64"/>
              <a:gd name="T102" fmla="*/ 54957 w 55"/>
              <a:gd name="T103" fmla="*/ 106884 h 64"/>
              <a:gd name="T104" fmla="*/ 65261 w 55"/>
              <a:gd name="T105" fmla="*/ 106884 h 64"/>
              <a:gd name="T106" fmla="*/ 65261 w 55"/>
              <a:gd name="T107" fmla="*/ 93092 h 64"/>
              <a:gd name="T108" fmla="*/ 27478 w 55"/>
              <a:gd name="T109" fmla="*/ 93092 h 64"/>
              <a:gd name="T110" fmla="*/ 27478 w 55"/>
              <a:gd name="T111" fmla="*/ 106884 h 64"/>
              <a:gd name="T112" fmla="*/ 123652 w 55"/>
              <a:gd name="T113" fmla="*/ 62061 h 64"/>
              <a:gd name="T114" fmla="*/ 171739 w 55"/>
              <a:gd name="T115" fmla="*/ 62061 h 64"/>
              <a:gd name="T116" fmla="*/ 168304 w 55"/>
              <a:gd name="T117" fmla="*/ 55166 h 64"/>
              <a:gd name="T118" fmla="*/ 130522 w 55"/>
              <a:gd name="T119" fmla="*/ 17239 h 64"/>
              <a:gd name="T120" fmla="*/ 123652 w 55"/>
              <a:gd name="T121" fmla="*/ 13791 h 64"/>
              <a:gd name="T122" fmla="*/ 123652 w 55"/>
              <a:gd name="T123" fmla="*/ 62061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8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16" y="54"/>
                  <a:pt x="16" y="54"/>
                  <a:pt x="16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6"/>
                  <a:pt x="28" y="37"/>
                  <a:pt x="28" y="37"/>
                </a:cubicBezTo>
                <a:cubicBezTo>
                  <a:pt x="32" y="54"/>
                  <a:pt x="32" y="54"/>
                  <a:pt x="32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7"/>
                  <a:pt x="46" y="27"/>
                  <a:pt x="4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31"/>
                  <a:pt x="36" y="31"/>
                  <a:pt x="36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7"/>
                  <a:pt x="35" y="48"/>
                  <a:pt x="35" y="48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8"/>
                  <a:pt x="35" y="48"/>
                </a:cubicBezTo>
                <a:cubicBezTo>
                  <a:pt x="35" y="48"/>
                  <a:pt x="35" y="47"/>
                  <a:pt x="34" y="46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7"/>
                  <a:pt x="20" y="48"/>
                  <a:pt x="20" y="48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7"/>
                  <a:pt x="19" y="46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27"/>
                  <a:pt x="19" y="27"/>
                  <a:pt x="19" y="27"/>
                </a:cubicBezTo>
                <a:cubicBezTo>
                  <a:pt x="8" y="27"/>
                  <a:pt x="8" y="27"/>
                  <a:pt x="8" y="27"/>
                </a:cubicBezTo>
                <a:lnTo>
                  <a:pt x="8" y="31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1" name="Freeform 95"/>
          <p:cNvSpPr>
            <a:spLocks/>
          </p:cNvSpPr>
          <p:nvPr/>
        </p:nvSpPr>
        <p:spPr bwMode="auto">
          <a:xfrm>
            <a:off x="6927850" y="2201863"/>
            <a:ext cx="171450" cy="173037"/>
          </a:xfrm>
          <a:custGeom>
            <a:avLst/>
            <a:gdLst>
              <a:gd name="T0" fmla="*/ 168021 w 50"/>
              <a:gd name="T1" fmla="*/ 13843 h 50"/>
              <a:gd name="T2" fmla="*/ 109728 w 50"/>
              <a:gd name="T3" fmla="*/ 72676 h 50"/>
              <a:gd name="T4" fmla="*/ 109728 w 50"/>
              <a:gd name="T5" fmla="*/ 166116 h 50"/>
              <a:gd name="T6" fmla="*/ 102870 w 50"/>
              <a:gd name="T7" fmla="*/ 173037 h 50"/>
              <a:gd name="T8" fmla="*/ 99441 w 50"/>
              <a:gd name="T9" fmla="*/ 173037 h 50"/>
              <a:gd name="T10" fmla="*/ 96012 w 50"/>
              <a:gd name="T11" fmla="*/ 169576 h 50"/>
              <a:gd name="T12" fmla="*/ 65151 w 50"/>
              <a:gd name="T13" fmla="*/ 138430 h 50"/>
              <a:gd name="T14" fmla="*/ 61722 w 50"/>
              <a:gd name="T15" fmla="*/ 134969 h 50"/>
              <a:gd name="T16" fmla="*/ 61722 w 50"/>
              <a:gd name="T17" fmla="*/ 72676 h 50"/>
              <a:gd name="T18" fmla="*/ 0 w 50"/>
              <a:gd name="T19" fmla="*/ 13843 h 50"/>
              <a:gd name="T20" fmla="*/ 0 w 50"/>
              <a:gd name="T21" fmla="*/ 3461 h 50"/>
              <a:gd name="T22" fmla="*/ 6858 w 50"/>
              <a:gd name="T23" fmla="*/ 0 h 50"/>
              <a:gd name="T24" fmla="*/ 164592 w 50"/>
              <a:gd name="T25" fmla="*/ 0 h 50"/>
              <a:gd name="T26" fmla="*/ 171450 w 50"/>
              <a:gd name="T27" fmla="*/ 3461 h 50"/>
              <a:gd name="T28" fmla="*/ 168021 w 50"/>
              <a:gd name="T29" fmla="*/ 13843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" h="50">
                <a:moveTo>
                  <a:pt x="49" y="4"/>
                </a:moveTo>
                <a:cubicBezTo>
                  <a:pt x="32" y="21"/>
                  <a:pt x="32" y="21"/>
                  <a:pt x="32" y="21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9"/>
                  <a:pt x="31" y="49"/>
                  <a:pt x="30" y="50"/>
                </a:cubicBezTo>
                <a:cubicBezTo>
                  <a:pt x="30" y="50"/>
                  <a:pt x="30" y="50"/>
                  <a:pt x="29" y="50"/>
                </a:cubicBezTo>
                <a:cubicBezTo>
                  <a:pt x="29" y="50"/>
                  <a:pt x="28" y="50"/>
                  <a:pt x="28" y="49"/>
                </a:cubicBezTo>
                <a:cubicBezTo>
                  <a:pt x="19" y="40"/>
                  <a:pt x="19" y="40"/>
                  <a:pt x="19" y="40"/>
                </a:cubicBezTo>
                <a:cubicBezTo>
                  <a:pt x="18" y="40"/>
                  <a:pt x="18" y="39"/>
                  <a:pt x="18" y="39"/>
                </a:cubicBezTo>
                <a:cubicBezTo>
                  <a:pt x="18" y="21"/>
                  <a:pt x="18" y="21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50" y="1"/>
                </a:cubicBezTo>
                <a:cubicBezTo>
                  <a:pt x="50" y="2"/>
                  <a:pt x="50" y="3"/>
                  <a:pt x="49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2" name="Freeform 96"/>
          <p:cNvSpPr>
            <a:spLocks noEditPoints="1"/>
          </p:cNvSpPr>
          <p:nvPr/>
        </p:nvSpPr>
        <p:spPr bwMode="auto">
          <a:xfrm>
            <a:off x="7429500" y="2185988"/>
            <a:ext cx="212725" cy="188912"/>
          </a:xfrm>
          <a:custGeom>
            <a:avLst/>
            <a:gdLst>
              <a:gd name="T0" fmla="*/ 24017 w 62"/>
              <a:gd name="T1" fmla="*/ 30913 h 55"/>
              <a:gd name="T2" fmla="*/ 24017 w 62"/>
              <a:gd name="T3" fmla="*/ 185477 h 55"/>
              <a:gd name="T4" fmla="*/ 20586 w 62"/>
              <a:gd name="T5" fmla="*/ 188912 h 55"/>
              <a:gd name="T6" fmla="*/ 10293 w 62"/>
              <a:gd name="T7" fmla="*/ 188912 h 55"/>
              <a:gd name="T8" fmla="*/ 6862 w 62"/>
              <a:gd name="T9" fmla="*/ 185477 h 55"/>
              <a:gd name="T10" fmla="*/ 6862 w 62"/>
              <a:gd name="T11" fmla="*/ 30913 h 55"/>
              <a:gd name="T12" fmla="*/ 0 w 62"/>
              <a:gd name="T13" fmla="*/ 17174 h 55"/>
              <a:gd name="T14" fmla="*/ 17155 w 62"/>
              <a:gd name="T15" fmla="*/ 0 h 55"/>
              <a:gd name="T16" fmla="*/ 30879 w 62"/>
              <a:gd name="T17" fmla="*/ 17174 h 55"/>
              <a:gd name="T18" fmla="*/ 24017 w 62"/>
              <a:gd name="T19" fmla="*/ 30913 h 55"/>
              <a:gd name="T20" fmla="*/ 212725 w 62"/>
              <a:gd name="T21" fmla="*/ 116782 h 55"/>
              <a:gd name="T22" fmla="*/ 205863 w 62"/>
              <a:gd name="T23" fmla="*/ 123651 h 55"/>
              <a:gd name="T24" fmla="*/ 205863 w 62"/>
              <a:gd name="T25" fmla="*/ 127086 h 55"/>
              <a:gd name="T26" fmla="*/ 161259 w 62"/>
              <a:gd name="T27" fmla="*/ 140825 h 55"/>
              <a:gd name="T28" fmla="*/ 140673 w 62"/>
              <a:gd name="T29" fmla="*/ 133956 h 55"/>
              <a:gd name="T30" fmla="*/ 137242 w 62"/>
              <a:gd name="T31" fmla="*/ 133956 h 55"/>
              <a:gd name="T32" fmla="*/ 99500 w 62"/>
              <a:gd name="T33" fmla="*/ 123651 h 55"/>
              <a:gd name="T34" fmla="*/ 44604 w 62"/>
              <a:gd name="T35" fmla="*/ 140825 h 55"/>
              <a:gd name="T36" fmla="*/ 37742 w 62"/>
              <a:gd name="T37" fmla="*/ 140825 h 55"/>
              <a:gd name="T38" fmla="*/ 34310 w 62"/>
              <a:gd name="T39" fmla="*/ 140825 h 55"/>
              <a:gd name="T40" fmla="*/ 30879 w 62"/>
              <a:gd name="T41" fmla="*/ 133956 h 55"/>
              <a:gd name="T42" fmla="*/ 30879 w 62"/>
              <a:gd name="T43" fmla="*/ 41217 h 55"/>
              <a:gd name="T44" fmla="*/ 34310 w 62"/>
              <a:gd name="T45" fmla="*/ 37782 h 55"/>
              <a:gd name="T46" fmla="*/ 96069 w 62"/>
              <a:gd name="T47" fmla="*/ 17174 h 55"/>
              <a:gd name="T48" fmla="*/ 147535 w 62"/>
              <a:gd name="T49" fmla="*/ 30913 h 55"/>
              <a:gd name="T50" fmla="*/ 157828 w 62"/>
              <a:gd name="T51" fmla="*/ 34348 h 55"/>
              <a:gd name="T52" fmla="*/ 195570 w 62"/>
              <a:gd name="T53" fmla="*/ 20609 h 55"/>
              <a:gd name="T54" fmla="*/ 199001 w 62"/>
              <a:gd name="T55" fmla="*/ 17174 h 55"/>
              <a:gd name="T56" fmla="*/ 209294 w 62"/>
              <a:gd name="T57" fmla="*/ 17174 h 55"/>
              <a:gd name="T58" fmla="*/ 212725 w 62"/>
              <a:gd name="T59" fmla="*/ 24043 h 55"/>
              <a:gd name="T60" fmla="*/ 212725 w 62"/>
              <a:gd name="T61" fmla="*/ 116782 h 55"/>
              <a:gd name="T62" fmla="*/ 92638 w 62"/>
              <a:gd name="T63" fmla="*/ 30913 h 55"/>
              <a:gd name="T64" fmla="*/ 48035 w 62"/>
              <a:gd name="T65" fmla="*/ 48087 h 55"/>
              <a:gd name="T66" fmla="*/ 48035 w 62"/>
              <a:gd name="T67" fmla="*/ 72130 h 55"/>
              <a:gd name="T68" fmla="*/ 92638 w 62"/>
              <a:gd name="T69" fmla="*/ 54956 h 55"/>
              <a:gd name="T70" fmla="*/ 92638 w 62"/>
              <a:gd name="T71" fmla="*/ 30913 h 55"/>
              <a:gd name="T72" fmla="*/ 92638 w 62"/>
              <a:gd name="T73" fmla="*/ 82434 h 55"/>
              <a:gd name="T74" fmla="*/ 48035 w 62"/>
              <a:gd name="T75" fmla="*/ 99608 h 55"/>
              <a:gd name="T76" fmla="*/ 48035 w 62"/>
              <a:gd name="T77" fmla="*/ 120217 h 55"/>
              <a:gd name="T78" fmla="*/ 92638 w 62"/>
              <a:gd name="T79" fmla="*/ 106478 h 55"/>
              <a:gd name="T80" fmla="*/ 92638 w 62"/>
              <a:gd name="T81" fmla="*/ 82434 h 55"/>
              <a:gd name="T82" fmla="*/ 195570 w 62"/>
              <a:gd name="T83" fmla="*/ 89304 h 55"/>
              <a:gd name="T84" fmla="*/ 147535 w 62"/>
              <a:gd name="T85" fmla="*/ 99608 h 55"/>
              <a:gd name="T86" fmla="*/ 147535 w 62"/>
              <a:gd name="T87" fmla="*/ 72130 h 55"/>
              <a:gd name="T88" fmla="*/ 144104 w 62"/>
              <a:gd name="T89" fmla="*/ 68695 h 55"/>
              <a:gd name="T90" fmla="*/ 99500 w 62"/>
              <a:gd name="T91" fmla="*/ 54956 h 55"/>
              <a:gd name="T92" fmla="*/ 92638 w 62"/>
              <a:gd name="T93" fmla="*/ 54956 h 55"/>
              <a:gd name="T94" fmla="*/ 92638 w 62"/>
              <a:gd name="T95" fmla="*/ 82434 h 55"/>
              <a:gd name="T96" fmla="*/ 96069 w 62"/>
              <a:gd name="T97" fmla="*/ 82434 h 55"/>
              <a:gd name="T98" fmla="*/ 144104 w 62"/>
              <a:gd name="T99" fmla="*/ 96173 h 55"/>
              <a:gd name="T100" fmla="*/ 147535 w 62"/>
              <a:gd name="T101" fmla="*/ 99608 h 55"/>
              <a:gd name="T102" fmla="*/ 147535 w 62"/>
              <a:gd name="T103" fmla="*/ 123651 h 55"/>
              <a:gd name="T104" fmla="*/ 161259 w 62"/>
              <a:gd name="T105" fmla="*/ 123651 h 55"/>
              <a:gd name="T106" fmla="*/ 195570 w 62"/>
              <a:gd name="T107" fmla="*/ 113347 h 55"/>
              <a:gd name="T108" fmla="*/ 195570 w 62"/>
              <a:gd name="T109" fmla="*/ 89304 h 55"/>
              <a:gd name="T110" fmla="*/ 195570 w 62"/>
              <a:gd name="T111" fmla="*/ 37782 h 55"/>
              <a:gd name="T112" fmla="*/ 157828 w 62"/>
              <a:gd name="T113" fmla="*/ 48087 h 55"/>
              <a:gd name="T114" fmla="*/ 147535 w 62"/>
              <a:gd name="T115" fmla="*/ 48087 h 55"/>
              <a:gd name="T116" fmla="*/ 147535 w 62"/>
              <a:gd name="T117" fmla="*/ 72130 h 55"/>
              <a:gd name="T118" fmla="*/ 195570 w 62"/>
              <a:gd name="T119" fmla="*/ 61826 h 55"/>
              <a:gd name="T120" fmla="*/ 195570 w 62"/>
              <a:gd name="T121" fmla="*/ 37782 h 5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2" h="55">
                <a:moveTo>
                  <a:pt x="7" y="9"/>
                </a:move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6" y="55"/>
                  <a:pt x="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2" y="54"/>
                  <a:pt x="2" y="54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6"/>
                  <a:pt x="8" y="8"/>
                  <a:pt x="7" y="9"/>
                </a:cubicBezTo>
                <a:close/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60" y="36"/>
                  <a:pt x="60" y="36"/>
                  <a:pt x="60" y="37"/>
                </a:cubicBezTo>
                <a:cubicBezTo>
                  <a:pt x="58" y="38"/>
                  <a:pt x="52" y="41"/>
                  <a:pt x="47" y="41"/>
                </a:cubicBezTo>
                <a:cubicBezTo>
                  <a:pt x="45" y="41"/>
                  <a:pt x="43" y="40"/>
                  <a:pt x="41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36" y="37"/>
                  <a:pt x="34" y="36"/>
                  <a:pt x="29" y="36"/>
                </a:cubicBezTo>
                <a:cubicBezTo>
                  <a:pt x="24" y="36"/>
                  <a:pt x="17" y="38"/>
                  <a:pt x="13" y="41"/>
                </a:cubicBezTo>
                <a:cubicBezTo>
                  <a:pt x="12" y="41"/>
                  <a:pt x="12" y="41"/>
                  <a:pt x="11" y="41"/>
                </a:cubicBezTo>
                <a:cubicBezTo>
                  <a:pt x="11" y="41"/>
                  <a:pt x="11" y="41"/>
                  <a:pt x="10" y="41"/>
                </a:cubicBezTo>
                <a:cubicBezTo>
                  <a:pt x="10" y="41"/>
                  <a:pt x="9" y="40"/>
                  <a:pt x="9" y="39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10" y="11"/>
                  <a:pt x="10" y="11"/>
                </a:cubicBezTo>
                <a:cubicBezTo>
                  <a:pt x="13" y="9"/>
                  <a:pt x="21" y="5"/>
                  <a:pt x="28" y="5"/>
                </a:cubicBezTo>
                <a:cubicBezTo>
                  <a:pt x="34" y="5"/>
                  <a:pt x="39" y="7"/>
                  <a:pt x="43" y="9"/>
                </a:cubicBezTo>
                <a:cubicBezTo>
                  <a:pt x="44" y="9"/>
                  <a:pt x="45" y="10"/>
                  <a:pt x="46" y="10"/>
                </a:cubicBezTo>
                <a:cubicBezTo>
                  <a:pt x="50" y="10"/>
                  <a:pt x="55" y="7"/>
                  <a:pt x="57" y="6"/>
                </a:cubicBezTo>
                <a:cubicBezTo>
                  <a:pt x="58" y="5"/>
                  <a:pt x="58" y="5"/>
                  <a:pt x="58" y="5"/>
                </a:cubicBezTo>
                <a:cubicBezTo>
                  <a:pt x="59" y="5"/>
                  <a:pt x="60" y="5"/>
                  <a:pt x="61" y="5"/>
                </a:cubicBezTo>
                <a:cubicBezTo>
                  <a:pt x="61" y="5"/>
                  <a:pt x="62" y="6"/>
                  <a:pt x="62" y="7"/>
                </a:cubicBezTo>
                <a:lnTo>
                  <a:pt x="62" y="34"/>
                </a:lnTo>
                <a:close/>
                <a:moveTo>
                  <a:pt x="27" y="9"/>
                </a:moveTo>
                <a:cubicBezTo>
                  <a:pt x="23" y="10"/>
                  <a:pt x="18" y="12"/>
                  <a:pt x="14" y="14"/>
                </a:cubicBezTo>
                <a:cubicBezTo>
                  <a:pt x="14" y="21"/>
                  <a:pt x="14" y="21"/>
                  <a:pt x="14" y="21"/>
                </a:cubicBezTo>
                <a:cubicBezTo>
                  <a:pt x="18" y="18"/>
                  <a:pt x="23" y="17"/>
                  <a:pt x="27" y="16"/>
                </a:cubicBezTo>
                <a:lnTo>
                  <a:pt x="27" y="9"/>
                </a:lnTo>
                <a:close/>
                <a:moveTo>
                  <a:pt x="27" y="24"/>
                </a:moveTo>
                <a:cubicBezTo>
                  <a:pt x="23" y="25"/>
                  <a:pt x="18" y="27"/>
                  <a:pt x="14" y="29"/>
                </a:cubicBezTo>
                <a:cubicBezTo>
                  <a:pt x="14" y="35"/>
                  <a:pt x="14" y="35"/>
                  <a:pt x="14" y="35"/>
                </a:cubicBezTo>
                <a:cubicBezTo>
                  <a:pt x="18" y="33"/>
                  <a:pt x="23" y="32"/>
                  <a:pt x="27" y="31"/>
                </a:cubicBezTo>
                <a:lnTo>
                  <a:pt x="27" y="24"/>
                </a:lnTo>
                <a:close/>
                <a:moveTo>
                  <a:pt x="57" y="26"/>
                </a:moveTo>
                <a:cubicBezTo>
                  <a:pt x="54" y="28"/>
                  <a:pt x="48" y="30"/>
                  <a:pt x="43" y="29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1"/>
                  <a:pt x="43" y="21"/>
                  <a:pt x="42" y="20"/>
                </a:cubicBezTo>
                <a:cubicBezTo>
                  <a:pt x="38" y="18"/>
                  <a:pt x="35" y="16"/>
                  <a:pt x="29" y="16"/>
                </a:cubicBezTo>
                <a:cubicBezTo>
                  <a:pt x="29" y="16"/>
                  <a:pt x="28" y="16"/>
                  <a:pt x="27" y="16"/>
                </a:cubicBez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4" y="24"/>
                  <a:pt x="38" y="26"/>
                  <a:pt x="42" y="28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6"/>
                  <a:pt x="45" y="36"/>
                  <a:pt x="47" y="36"/>
                </a:cubicBezTo>
                <a:cubicBezTo>
                  <a:pt x="51" y="36"/>
                  <a:pt x="55" y="34"/>
                  <a:pt x="57" y="33"/>
                </a:cubicBezTo>
                <a:lnTo>
                  <a:pt x="57" y="26"/>
                </a:lnTo>
                <a:close/>
                <a:moveTo>
                  <a:pt x="57" y="11"/>
                </a:moveTo>
                <a:cubicBezTo>
                  <a:pt x="54" y="12"/>
                  <a:pt x="50" y="14"/>
                  <a:pt x="46" y="14"/>
                </a:cubicBezTo>
                <a:cubicBezTo>
                  <a:pt x="45" y="14"/>
                  <a:pt x="44" y="14"/>
                  <a:pt x="43" y="14"/>
                </a:cubicBezTo>
                <a:cubicBezTo>
                  <a:pt x="43" y="21"/>
                  <a:pt x="43" y="21"/>
                  <a:pt x="43" y="21"/>
                </a:cubicBezTo>
                <a:cubicBezTo>
                  <a:pt x="48" y="22"/>
                  <a:pt x="54" y="19"/>
                  <a:pt x="57" y="18"/>
                </a:cubicBezTo>
                <a:lnTo>
                  <a:pt x="5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3" name="Freeform 97"/>
          <p:cNvSpPr>
            <a:spLocks noEditPoints="1"/>
          </p:cNvSpPr>
          <p:nvPr/>
        </p:nvSpPr>
        <p:spPr bwMode="auto">
          <a:xfrm>
            <a:off x="7916863" y="2185988"/>
            <a:ext cx="188912" cy="188912"/>
          </a:xfrm>
          <a:custGeom>
            <a:avLst/>
            <a:gdLst>
              <a:gd name="T0" fmla="*/ 188912 w 55"/>
              <a:gd name="T1" fmla="*/ 34348 h 55"/>
              <a:gd name="T2" fmla="*/ 188912 w 55"/>
              <a:gd name="T3" fmla="*/ 154564 h 55"/>
              <a:gd name="T4" fmla="*/ 151130 w 55"/>
              <a:gd name="T5" fmla="*/ 188912 h 55"/>
              <a:gd name="T6" fmla="*/ 34348 w 55"/>
              <a:gd name="T7" fmla="*/ 188912 h 55"/>
              <a:gd name="T8" fmla="*/ 0 w 55"/>
              <a:gd name="T9" fmla="*/ 154564 h 55"/>
              <a:gd name="T10" fmla="*/ 0 w 55"/>
              <a:gd name="T11" fmla="*/ 34348 h 55"/>
              <a:gd name="T12" fmla="*/ 34348 w 55"/>
              <a:gd name="T13" fmla="*/ 0 h 55"/>
              <a:gd name="T14" fmla="*/ 151130 w 55"/>
              <a:gd name="T15" fmla="*/ 0 h 55"/>
              <a:gd name="T16" fmla="*/ 188912 w 55"/>
              <a:gd name="T17" fmla="*/ 34348 h 55"/>
              <a:gd name="T18" fmla="*/ 58391 w 55"/>
              <a:gd name="T19" fmla="*/ 68695 h 55"/>
              <a:gd name="T20" fmla="*/ 34348 w 55"/>
              <a:gd name="T21" fmla="*/ 96173 h 55"/>
              <a:gd name="T22" fmla="*/ 58391 w 55"/>
              <a:gd name="T23" fmla="*/ 120217 h 55"/>
              <a:gd name="T24" fmla="*/ 85869 w 55"/>
              <a:gd name="T25" fmla="*/ 96173 h 55"/>
              <a:gd name="T26" fmla="*/ 58391 w 55"/>
              <a:gd name="T27" fmla="*/ 68695 h 55"/>
              <a:gd name="T28" fmla="*/ 127086 w 55"/>
              <a:gd name="T29" fmla="*/ 68695 h 55"/>
              <a:gd name="T30" fmla="*/ 103043 w 55"/>
              <a:gd name="T31" fmla="*/ 96173 h 55"/>
              <a:gd name="T32" fmla="*/ 127086 w 55"/>
              <a:gd name="T33" fmla="*/ 120217 h 55"/>
              <a:gd name="T34" fmla="*/ 154564 w 55"/>
              <a:gd name="T35" fmla="*/ 96173 h 55"/>
              <a:gd name="T36" fmla="*/ 127086 w 55"/>
              <a:gd name="T37" fmla="*/ 68695 h 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" h="55">
                <a:moveTo>
                  <a:pt x="55" y="10"/>
                </a:move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lose/>
                <a:moveTo>
                  <a:pt x="17" y="20"/>
                </a:moveTo>
                <a:cubicBezTo>
                  <a:pt x="13" y="20"/>
                  <a:pt x="10" y="23"/>
                  <a:pt x="10" y="28"/>
                </a:cubicBezTo>
                <a:cubicBezTo>
                  <a:pt x="10" y="32"/>
                  <a:pt x="13" y="35"/>
                  <a:pt x="17" y="35"/>
                </a:cubicBezTo>
                <a:cubicBezTo>
                  <a:pt x="21" y="35"/>
                  <a:pt x="25" y="32"/>
                  <a:pt x="25" y="28"/>
                </a:cubicBezTo>
                <a:cubicBezTo>
                  <a:pt x="25" y="23"/>
                  <a:pt x="21" y="20"/>
                  <a:pt x="17" y="20"/>
                </a:cubicBezTo>
                <a:close/>
                <a:moveTo>
                  <a:pt x="37" y="20"/>
                </a:moveTo>
                <a:cubicBezTo>
                  <a:pt x="33" y="20"/>
                  <a:pt x="30" y="23"/>
                  <a:pt x="30" y="28"/>
                </a:cubicBezTo>
                <a:cubicBezTo>
                  <a:pt x="30" y="32"/>
                  <a:pt x="33" y="35"/>
                  <a:pt x="37" y="35"/>
                </a:cubicBezTo>
                <a:cubicBezTo>
                  <a:pt x="41" y="35"/>
                  <a:pt x="45" y="32"/>
                  <a:pt x="45" y="28"/>
                </a:cubicBezTo>
                <a:cubicBezTo>
                  <a:pt x="45" y="23"/>
                  <a:pt x="41" y="20"/>
                  <a:pt x="37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4" name="Freeform 98"/>
          <p:cNvSpPr>
            <a:spLocks noEditPoints="1"/>
          </p:cNvSpPr>
          <p:nvPr/>
        </p:nvSpPr>
        <p:spPr bwMode="auto">
          <a:xfrm>
            <a:off x="8412163" y="2185988"/>
            <a:ext cx="230187" cy="171450"/>
          </a:xfrm>
          <a:custGeom>
            <a:avLst/>
            <a:gdLst>
              <a:gd name="T0" fmla="*/ 188959 w 67"/>
              <a:gd name="T1" fmla="*/ 78867 h 50"/>
              <a:gd name="T2" fmla="*/ 85891 w 67"/>
              <a:gd name="T3" fmla="*/ 78867 h 50"/>
              <a:gd name="T4" fmla="*/ 41228 w 67"/>
              <a:gd name="T5" fmla="*/ 99441 h 50"/>
              <a:gd name="T6" fmla="*/ 0 w 67"/>
              <a:gd name="T7" fmla="*/ 147447 h 50"/>
              <a:gd name="T8" fmla="*/ 0 w 67"/>
              <a:gd name="T9" fmla="*/ 147447 h 50"/>
              <a:gd name="T10" fmla="*/ 0 w 67"/>
              <a:gd name="T11" fmla="*/ 144018 h 50"/>
              <a:gd name="T12" fmla="*/ 0 w 67"/>
              <a:gd name="T13" fmla="*/ 27432 h 50"/>
              <a:gd name="T14" fmla="*/ 27485 w 67"/>
              <a:gd name="T15" fmla="*/ 0 h 50"/>
              <a:gd name="T16" fmla="*/ 65277 w 67"/>
              <a:gd name="T17" fmla="*/ 0 h 50"/>
              <a:gd name="T18" fmla="*/ 92762 w 67"/>
              <a:gd name="T19" fmla="*/ 27432 h 50"/>
              <a:gd name="T20" fmla="*/ 92762 w 67"/>
              <a:gd name="T21" fmla="*/ 30861 h 50"/>
              <a:gd name="T22" fmla="*/ 161474 w 67"/>
              <a:gd name="T23" fmla="*/ 30861 h 50"/>
              <a:gd name="T24" fmla="*/ 188959 w 67"/>
              <a:gd name="T25" fmla="*/ 58293 h 50"/>
              <a:gd name="T26" fmla="*/ 188959 w 67"/>
              <a:gd name="T27" fmla="*/ 78867 h 50"/>
              <a:gd name="T28" fmla="*/ 226751 w 67"/>
              <a:gd name="T29" fmla="*/ 109728 h 50"/>
              <a:gd name="T30" fmla="*/ 185524 w 67"/>
              <a:gd name="T31" fmla="*/ 157734 h 50"/>
              <a:gd name="T32" fmla="*/ 151168 w 67"/>
              <a:gd name="T33" fmla="*/ 171450 h 50"/>
              <a:gd name="T34" fmla="*/ 17178 w 67"/>
              <a:gd name="T35" fmla="*/ 171450 h 50"/>
              <a:gd name="T36" fmla="*/ 6871 w 67"/>
              <a:gd name="T37" fmla="*/ 164592 h 50"/>
              <a:gd name="T38" fmla="*/ 10307 w 67"/>
              <a:gd name="T39" fmla="*/ 157734 h 50"/>
              <a:gd name="T40" fmla="*/ 51534 w 67"/>
              <a:gd name="T41" fmla="*/ 109728 h 50"/>
              <a:gd name="T42" fmla="*/ 85891 w 67"/>
              <a:gd name="T43" fmla="*/ 96012 h 50"/>
              <a:gd name="T44" fmla="*/ 219880 w 67"/>
              <a:gd name="T45" fmla="*/ 96012 h 50"/>
              <a:gd name="T46" fmla="*/ 230187 w 67"/>
              <a:gd name="T47" fmla="*/ 102870 h 50"/>
              <a:gd name="T48" fmla="*/ 226751 w 67"/>
              <a:gd name="T49" fmla="*/ 109728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7" h="50">
                <a:moveTo>
                  <a:pt x="55" y="23"/>
                </a:moveTo>
                <a:cubicBezTo>
                  <a:pt x="25" y="23"/>
                  <a:pt x="25" y="23"/>
                  <a:pt x="25" y="23"/>
                </a:cubicBezTo>
                <a:cubicBezTo>
                  <a:pt x="20" y="23"/>
                  <a:pt x="15" y="26"/>
                  <a:pt x="12" y="29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2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4" y="0"/>
                  <a:pt x="27" y="4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51" y="9"/>
                  <a:pt x="55" y="13"/>
                  <a:pt x="55" y="17"/>
                </a:cubicBezTo>
                <a:lnTo>
                  <a:pt x="55" y="23"/>
                </a:lnTo>
                <a:close/>
                <a:moveTo>
                  <a:pt x="66" y="32"/>
                </a:moveTo>
                <a:cubicBezTo>
                  <a:pt x="54" y="46"/>
                  <a:pt x="54" y="46"/>
                  <a:pt x="54" y="46"/>
                </a:cubicBezTo>
                <a:cubicBezTo>
                  <a:pt x="52" y="48"/>
                  <a:pt x="47" y="50"/>
                  <a:pt x="44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2" y="50"/>
                  <a:pt x="2" y="48"/>
                </a:cubicBezTo>
                <a:cubicBezTo>
                  <a:pt x="2" y="48"/>
                  <a:pt x="3" y="47"/>
                  <a:pt x="3" y="46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2" y="28"/>
                  <a:pt x="2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5" y="28"/>
                  <a:pt x="67" y="28"/>
                  <a:pt x="67" y="30"/>
                </a:cubicBezTo>
                <a:cubicBezTo>
                  <a:pt x="67" y="30"/>
                  <a:pt x="66" y="31"/>
                  <a:pt x="66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5" name="Freeform 99"/>
          <p:cNvSpPr>
            <a:spLocks noEditPoints="1"/>
          </p:cNvSpPr>
          <p:nvPr/>
        </p:nvSpPr>
        <p:spPr bwMode="auto">
          <a:xfrm>
            <a:off x="8869363" y="2171700"/>
            <a:ext cx="150812" cy="203200"/>
          </a:xfrm>
          <a:custGeom>
            <a:avLst/>
            <a:gdLst>
              <a:gd name="T0" fmla="*/ 126819 w 44"/>
              <a:gd name="T1" fmla="*/ 120542 h 59"/>
              <a:gd name="T2" fmla="*/ 109681 w 44"/>
              <a:gd name="T3" fmla="*/ 137763 h 59"/>
              <a:gd name="T4" fmla="*/ 75406 w 44"/>
              <a:gd name="T5" fmla="*/ 137763 h 59"/>
              <a:gd name="T6" fmla="*/ 71978 w 44"/>
              <a:gd name="T7" fmla="*/ 137763 h 59"/>
              <a:gd name="T8" fmla="*/ 20565 w 44"/>
              <a:gd name="T9" fmla="*/ 199756 h 59"/>
              <a:gd name="T10" fmla="*/ 6855 w 44"/>
              <a:gd name="T11" fmla="*/ 203200 h 59"/>
              <a:gd name="T12" fmla="*/ 0 w 44"/>
              <a:gd name="T13" fmla="*/ 189424 h 59"/>
              <a:gd name="T14" fmla="*/ 0 w 44"/>
              <a:gd name="T15" fmla="*/ 17220 h 59"/>
              <a:gd name="T16" fmla="*/ 20565 w 44"/>
              <a:gd name="T17" fmla="*/ 0 h 59"/>
              <a:gd name="T18" fmla="*/ 130247 w 44"/>
              <a:gd name="T19" fmla="*/ 0 h 59"/>
              <a:gd name="T20" fmla="*/ 147384 w 44"/>
              <a:gd name="T21" fmla="*/ 24108 h 59"/>
              <a:gd name="T22" fmla="*/ 126819 w 44"/>
              <a:gd name="T23" fmla="*/ 120542 h 59"/>
              <a:gd name="T24" fmla="*/ 123392 w 44"/>
              <a:gd name="T25" fmla="*/ 27553 h 59"/>
              <a:gd name="T26" fmla="*/ 116537 w 44"/>
              <a:gd name="T27" fmla="*/ 20664 h 59"/>
              <a:gd name="T28" fmla="*/ 30848 w 44"/>
              <a:gd name="T29" fmla="*/ 20664 h 59"/>
              <a:gd name="T30" fmla="*/ 23993 w 44"/>
              <a:gd name="T31" fmla="*/ 27553 h 59"/>
              <a:gd name="T32" fmla="*/ 23993 w 44"/>
              <a:gd name="T33" fmla="*/ 161871 h 59"/>
              <a:gd name="T34" fmla="*/ 23993 w 44"/>
              <a:gd name="T35" fmla="*/ 161871 h 59"/>
              <a:gd name="T36" fmla="*/ 58268 w 44"/>
              <a:gd name="T37" fmla="*/ 120542 h 59"/>
              <a:gd name="T38" fmla="*/ 71978 w 44"/>
              <a:gd name="T39" fmla="*/ 113654 h 59"/>
              <a:gd name="T40" fmla="*/ 99399 w 44"/>
              <a:gd name="T41" fmla="*/ 113654 h 59"/>
              <a:gd name="T42" fmla="*/ 106254 w 44"/>
              <a:gd name="T43" fmla="*/ 110210 h 59"/>
              <a:gd name="T44" fmla="*/ 109681 w 44"/>
              <a:gd name="T45" fmla="*/ 86102 h 59"/>
              <a:gd name="T46" fmla="*/ 106254 w 44"/>
              <a:gd name="T47" fmla="*/ 79214 h 59"/>
              <a:gd name="T48" fmla="*/ 68551 w 44"/>
              <a:gd name="T49" fmla="*/ 79214 h 59"/>
              <a:gd name="T50" fmla="*/ 61696 w 44"/>
              <a:gd name="T51" fmla="*/ 68881 h 59"/>
              <a:gd name="T52" fmla="*/ 61696 w 44"/>
              <a:gd name="T53" fmla="*/ 65437 h 59"/>
              <a:gd name="T54" fmla="*/ 68551 w 44"/>
              <a:gd name="T55" fmla="*/ 58549 h 59"/>
              <a:gd name="T56" fmla="*/ 113109 w 44"/>
              <a:gd name="T57" fmla="*/ 58549 h 59"/>
              <a:gd name="T58" fmla="*/ 116537 w 44"/>
              <a:gd name="T59" fmla="*/ 51661 h 59"/>
              <a:gd name="T60" fmla="*/ 123392 w 44"/>
              <a:gd name="T61" fmla="*/ 27553 h 59"/>
              <a:gd name="T62" fmla="*/ 126819 w 44"/>
              <a:gd name="T63" fmla="*/ 120542 h 59"/>
              <a:gd name="T64" fmla="*/ 147384 w 44"/>
              <a:gd name="T65" fmla="*/ 24108 h 59"/>
              <a:gd name="T66" fmla="*/ 126819 w 44"/>
              <a:gd name="T67" fmla="*/ 120542 h 5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" h="59">
                <a:moveTo>
                  <a:pt x="37" y="35"/>
                </a:moveTo>
                <a:cubicBezTo>
                  <a:pt x="37" y="37"/>
                  <a:pt x="36" y="40"/>
                  <a:pt x="32" y="40"/>
                </a:cubicBezTo>
                <a:cubicBezTo>
                  <a:pt x="29" y="40"/>
                  <a:pt x="23" y="40"/>
                  <a:pt x="22" y="40"/>
                </a:cubicBezTo>
                <a:cubicBezTo>
                  <a:pt x="22" y="40"/>
                  <a:pt x="22" y="40"/>
                  <a:pt x="21" y="40"/>
                </a:cubicBezTo>
                <a:cubicBezTo>
                  <a:pt x="21" y="40"/>
                  <a:pt x="21" y="41"/>
                  <a:pt x="6" y="58"/>
                </a:cubicBezTo>
                <a:cubicBezTo>
                  <a:pt x="5" y="59"/>
                  <a:pt x="3" y="59"/>
                  <a:pt x="2" y="59"/>
                </a:cubicBezTo>
                <a:cubicBezTo>
                  <a:pt x="2" y="58"/>
                  <a:pt x="0" y="58"/>
                  <a:pt x="0" y="55"/>
                </a:cubicBezTo>
                <a:cubicBezTo>
                  <a:pt x="0" y="7"/>
                  <a:pt x="0" y="5"/>
                  <a:pt x="0" y="5"/>
                </a:cubicBezTo>
                <a:cubicBezTo>
                  <a:pt x="0" y="3"/>
                  <a:pt x="2" y="0"/>
                  <a:pt x="6" y="0"/>
                </a:cubicBezTo>
                <a:cubicBezTo>
                  <a:pt x="6" y="0"/>
                  <a:pt x="10" y="0"/>
                  <a:pt x="38" y="0"/>
                </a:cubicBezTo>
                <a:cubicBezTo>
                  <a:pt x="42" y="0"/>
                  <a:pt x="44" y="2"/>
                  <a:pt x="43" y="7"/>
                </a:cubicBezTo>
                <a:cubicBezTo>
                  <a:pt x="41" y="14"/>
                  <a:pt x="37" y="34"/>
                  <a:pt x="37" y="35"/>
                </a:cubicBezTo>
                <a:close/>
                <a:moveTo>
                  <a:pt x="36" y="8"/>
                </a:moveTo>
                <a:cubicBezTo>
                  <a:pt x="36" y="7"/>
                  <a:pt x="35" y="6"/>
                  <a:pt x="34" y="6"/>
                </a:cubicBezTo>
                <a:cubicBezTo>
                  <a:pt x="34" y="6"/>
                  <a:pt x="33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16" y="36"/>
                  <a:pt x="17" y="35"/>
                  <a:pt x="17" y="35"/>
                </a:cubicBezTo>
                <a:cubicBezTo>
                  <a:pt x="19" y="34"/>
                  <a:pt x="19" y="33"/>
                  <a:pt x="21" y="33"/>
                </a:cubicBezTo>
                <a:cubicBezTo>
                  <a:pt x="28" y="33"/>
                  <a:pt x="29" y="33"/>
                  <a:pt x="29" y="33"/>
                </a:cubicBezTo>
                <a:cubicBezTo>
                  <a:pt x="30" y="33"/>
                  <a:pt x="31" y="32"/>
                  <a:pt x="31" y="32"/>
                </a:cubicBezTo>
                <a:cubicBezTo>
                  <a:pt x="31" y="31"/>
                  <a:pt x="32" y="26"/>
                  <a:pt x="32" y="25"/>
                </a:cubicBezTo>
                <a:cubicBezTo>
                  <a:pt x="33" y="24"/>
                  <a:pt x="32" y="23"/>
                  <a:pt x="31" y="23"/>
                </a:cubicBezTo>
                <a:cubicBezTo>
                  <a:pt x="31" y="23"/>
                  <a:pt x="30" y="23"/>
                  <a:pt x="20" y="23"/>
                </a:cubicBezTo>
                <a:cubicBezTo>
                  <a:pt x="19" y="23"/>
                  <a:pt x="18" y="22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9" y="17"/>
                  <a:pt x="20" y="17"/>
                </a:cubicBezTo>
                <a:cubicBezTo>
                  <a:pt x="32" y="17"/>
                  <a:pt x="33" y="17"/>
                  <a:pt x="33" y="17"/>
                </a:cubicBezTo>
                <a:cubicBezTo>
                  <a:pt x="33" y="17"/>
                  <a:pt x="34" y="16"/>
                  <a:pt x="34" y="15"/>
                </a:cubicBezTo>
                <a:lnTo>
                  <a:pt x="36" y="8"/>
                </a:lnTo>
                <a:close/>
                <a:moveTo>
                  <a:pt x="37" y="35"/>
                </a:moveTo>
                <a:cubicBezTo>
                  <a:pt x="37" y="34"/>
                  <a:pt x="41" y="14"/>
                  <a:pt x="43" y="7"/>
                </a:cubicBezTo>
                <a:lnTo>
                  <a:pt x="37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6" name="Freeform 100"/>
          <p:cNvSpPr>
            <a:spLocks/>
          </p:cNvSpPr>
          <p:nvPr/>
        </p:nvSpPr>
        <p:spPr bwMode="auto">
          <a:xfrm>
            <a:off x="79375" y="2630488"/>
            <a:ext cx="212725" cy="209550"/>
          </a:xfrm>
          <a:custGeom>
            <a:avLst/>
            <a:gdLst>
              <a:gd name="T0" fmla="*/ 209294 w 62"/>
              <a:gd name="T1" fmla="*/ 192374 h 61"/>
              <a:gd name="T2" fmla="*/ 195570 w 62"/>
              <a:gd name="T3" fmla="*/ 206115 h 61"/>
              <a:gd name="T4" fmla="*/ 185277 w 62"/>
              <a:gd name="T5" fmla="*/ 209550 h 61"/>
              <a:gd name="T6" fmla="*/ 171552 w 62"/>
              <a:gd name="T7" fmla="*/ 206115 h 61"/>
              <a:gd name="T8" fmla="*/ 126949 w 62"/>
              <a:gd name="T9" fmla="*/ 161457 h 61"/>
              <a:gd name="T10" fmla="*/ 123518 w 62"/>
              <a:gd name="T11" fmla="*/ 151151 h 61"/>
              <a:gd name="T12" fmla="*/ 130380 w 62"/>
              <a:gd name="T13" fmla="*/ 137410 h 61"/>
              <a:gd name="T14" fmla="*/ 96069 w 62"/>
              <a:gd name="T15" fmla="*/ 106493 h 61"/>
              <a:gd name="T16" fmla="*/ 82345 w 62"/>
              <a:gd name="T17" fmla="*/ 123669 h 61"/>
              <a:gd name="T18" fmla="*/ 78914 w 62"/>
              <a:gd name="T19" fmla="*/ 123669 h 61"/>
              <a:gd name="T20" fmla="*/ 75483 w 62"/>
              <a:gd name="T21" fmla="*/ 123669 h 61"/>
              <a:gd name="T22" fmla="*/ 82345 w 62"/>
              <a:gd name="T23" fmla="*/ 133975 h 61"/>
              <a:gd name="T24" fmla="*/ 78914 w 62"/>
              <a:gd name="T25" fmla="*/ 144280 h 61"/>
              <a:gd name="T26" fmla="*/ 61759 w 62"/>
              <a:gd name="T27" fmla="*/ 154586 h 61"/>
              <a:gd name="T28" fmla="*/ 54897 w 62"/>
              <a:gd name="T29" fmla="*/ 151151 h 61"/>
              <a:gd name="T30" fmla="*/ 3431 w 62"/>
              <a:gd name="T31" fmla="*/ 99622 h 61"/>
              <a:gd name="T32" fmla="*/ 0 w 62"/>
              <a:gd name="T33" fmla="*/ 92752 h 61"/>
              <a:gd name="T34" fmla="*/ 10293 w 62"/>
              <a:gd name="T35" fmla="*/ 75575 h 61"/>
              <a:gd name="T36" fmla="*/ 20586 w 62"/>
              <a:gd name="T37" fmla="*/ 72140 h 61"/>
              <a:gd name="T38" fmla="*/ 30879 w 62"/>
              <a:gd name="T39" fmla="*/ 79011 h 61"/>
              <a:gd name="T40" fmla="*/ 30879 w 62"/>
              <a:gd name="T41" fmla="*/ 75575 h 61"/>
              <a:gd name="T42" fmla="*/ 30879 w 62"/>
              <a:gd name="T43" fmla="*/ 72140 h 61"/>
              <a:gd name="T44" fmla="*/ 75483 w 62"/>
              <a:gd name="T45" fmla="*/ 30917 h 61"/>
              <a:gd name="T46" fmla="*/ 78914 w 62"/>
              <a:gd name="T47" fmla="*/ 27482 h 61"/>
              <a:gd name="T48" fmla="*/ 82345 w 62"/>
              <a:gd name="T49" fmla="*/ 30917 h 61"/>
              <a:gd name="T50" fmla="*/ 75483 w 62"/>
              <a:gd name="T51" fmla="*/ 17176 h 61"/>
              <a:gd name="T52" fmla="*/ 78914 w 62"/>
              <a:gd name="T53" fmla="*/ 10306 h 61"/>
              <a:gd name="T54" fmla="*/ 92638 w 62"/>
              <a:gd name="T55" fmla="*/ 0 h 61"/>
              <a:gd name="T56" fmla="*/ 102931 w 62"/>
              <a:gd name="T57" fmla="*/ 3435 h 61"/>
              <a:gd name="T58" fmla="*/ 150966 w 62"/>
              <a:gd name="T59" fmla="*/ 51529 h 61"/>
              <a:gd name="T60" fmla="*/ 154397 w 62"/>
              <a:gd name="T61" fmla="*/ 61834 h 61"/>
              <a:gd name="T62" fmla="*/ 144104 w 62"/>
              <a:gd name="T63" fmla="*/ 75575 h 61"/>
              <a:gd name="T64" fmla="*/ 137242 w 62"/>
              <a:gd name="T65" fmla="*/ 79011 h 61"/>
              <a:gd name="T66" fmla="*/ 123518 w 62"/>
              <a:gd name="T67" fmla="*/ 72140 h 61"/>
              <a:gd name="T68" fmla="*/ 126949 w 62"/>
              <a:gd name="T69" fmla="*/ 75575 h 61"/>
              <a:gd name="T70" fmla="*/ 123518 w 62"/>
              <a:gd name="T71" fmla="*/ 79011 h 61"/>
              <a:gd name="T72" fmla="*/ 109794 w 62"/>
              <a:gd name="T73" fmla="*/ 96187 h 61"/>
              <a:gd name="T74" fmla="*/ 140673 w 62"/>
              <a:gd name="T75" fmla="*/ 127104 h 61"/>
              <a:gd name="T76" fmla="*/ 150966 w 62"/>
              <a:gd name="T77" fmla="*/ 120234 h 61"/>
              <a:gd name="T78" fmla="*/ 164690 w 62"/>
              <a:gd name="T79" fmla="*/ 127104 h 61"/>
              <a:gd name="T80" fmla="*/ 209294 w 62"/>
              <a:gd name="T81" fmla="*/ 171762 h 61"/>
              <a:gd name="T82" fmla="*/ 212725 w 62"/>
              <a:gd name="T83" fmla="*/ 182068 h 61"/>
              <a:gd name="T84" fmla="*/ 209294 w 62"/>
              <a:gd name="T85" fmla="*/ 192374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2" h="61">
                <a:moveTo>
                  <a:pt x="61" y="56"/>
                </a:moveTo>
                <a:cubicBezTo>
                  <a:pt x="57" y="60"/>
                  <a:pt x="57" y="60"/>
                  <a:pt x="57" y="60"/>
                </a:cubicBezTo>
                <a:cubicBezTo>
                  <a:pt x="56" y="61"/>
                  <a:pt x="55" y="61"/>
                  <a:pt x="54" y="61"/>
                </a:cubicBezTo>
                <a:cubicBezTo>
                  <a:pt x="52" y="61"/>
                  <a:pt x="51" y="61"/>
                  <a:pt x="50" y="60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6"/>
                  <a:pt x="36" y="45"/>
                  <a:pt x="36" y="44"/>
                </a:cubicBezTo>
                <a:cubicBezTo>
                  <a:pt x="36" y="43"/>
                  <a:pt x="37" y="41"/>
                  <a:pt x="38" y="40"/>
                </a:cubicBezTo>
                <a:cubicBezTo>
                  <a:pt x="28" y="31"/>
                  <a:pt x="28" y="31"/>
                  <a:pt x="28" y="31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3" y="37"/>
                  <a:pt x="24" y="38"/>
                  <a:pt x="24" y="39"/>
                </a:cubicBezTo>
                <a:cubicBezTo>
                  <a:pt x="24" y="40"/>
                  <a:pt x="23" y="41"/>
                  <a:pt x="23" y="42"/>
                </a:cubicBezTo>
                <a:cubicBezTo>
                  <a:pt x="21" y="43"/>
                  <a:pt x="20" y="45"/>
                  <a:pt x="18" y="45"/>
                </a:cubicBezTo>
                <a:cubicBezTo>
                  <a:pt x="17" y="45"/>
                  <a:pt x="16" y="44"/>
                  <a:pt x="16" y="44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0" y="28"/>
                  <a:pt x="0" y="27"/>
                </a:cubicBezTo>
                <a:cubicBezTo>
                  <a:pt x="0" y="25"/>
                  <a:pt x="2" y="24"/>
                  <a:pt x="3" y="22"/>
                </a:cubicBezTo>
                <a:cubicBezTo>
                  <a:pt x="4" y="22"/>
                  <a:pt x="5" y="21"/>
                  <a:pt x="6" y="21"/>
                </a:cubicBezTo>
                <a:cubicBezTo>
                  <a:pt x="7" y="21"/>
                  <a:pt x="8" y="22"/>
                  <a:pt x="9" y="23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2" y="8"/>
                  <a:pt x="23" y="8"/>
                </a:cubicBezTo>
                <a:cubicBezTo>
                  <a:pt x="23" y="8"/>
                  <a:pt x="24" y="8"/>
                  <a:pt x="24" y="9"/>
                </a:cubicBezTo>
                <a:cubicBezTo>
                  <a:pt x="23" y="7"/>
                  <a:pt x="22" y="7"/>
                  <a:pt x="22" y="5"/>
                </a:cubicBezTo>
                <a:cubicBezTo>
                  <a:pt x="22" y="4"/>
                  <a:pt x="22" y="3"/>
                  <a:pt x="23" y="3"/>
                </a:cubicBezTo>
                <a:cubicBezTo>
                  <a:pt x="24" y="1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5" y="17"/>
                  <a:pt x="45" y="18"/>
                </a:cubicBezTo>
                <a:cubicBezTo>
                  <a:pt x="45" y="20"/>
                  <a:pt x="44" y="21"/>
                  <a:pt x="42" y="22"/>
                </a:cubicBezTo>
                <a:cubicBezTo>
                  <a:pt x="42" y="23"/>
                  <a:pt x="41" y="23"/>
                  <a:pt x="40" y="23"/>
                </a:cubicBezTo>
                <a:cubicBezTo>
                  <a:pt x="38" y="23"/>
                  <a:pt x="37" y="22"/>
                  <a:pt x="36" y="21"/>
                </a:cubicBezTo>
                <a:cubicBezTo>
                  <a:pt x="37" y="21"/>
                  <a:pt x="37" y="22"/>
                  <a:pt x="37" y="22"/>
                </a:cubicBezTo>
                <a:cubicBezTo>
                  <a:pt x="37" y="23"/>
                  <a:pt x="37" y="23"/>
                  <a:pt x="36" y="23"/>
                </a:cubicBezTo>
                <a:cubicBezTo>
                  <a:pt x="32" y="28"/>
                  <a:pt x="32" y="28"/>
                  <a:pt x="32" y="28"/>
                </a:cubicBezTo>
                <a:cubicBezTo>
                  <a:pt x="41" y="37"/>
                  <a:pt x="41" y="37"/>
                  <a:pt x="41" y="37"/>
                </a:cubicBezTo>
                <a:cubicBezTo>
                  <a:pt x="42" y="36"/>
                  <a:pt x="43" y="35"/>
                  <a:pt x="44" y="35"/>
                </a:cubicBezTo>
                <a:cubicBezTo>
                  <a:pt x="46" y="35"/>
                  <a:pt x="47" y="36"/>
                  <a:pt x="48" y="37"/>
                </a:cubicBezTo>
                <a:cubicBezTo>
                  <a:pt x="61" y="50"/>
                  <a:pt x="61" y="50"/>
                  <a:pt x="61" y="50"/>
                </a:cubicBezTo>
                <a:cubicBezTo>
                  <a:pt x="61" y="51"/>
                  <a:pt x="62" y="52"/>
                  <a:pt x="62" y="53"/>
                </a:cubicBezTo>
                <a:cubicBezTo>
                  <a:pt x="62" y="54"/>
                  <a:pt x="61" y="55"/>
                  <a:pt x="61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7" name="Freeform 101"/>
          <p:cNvSpPr>
            <a:spLocks noEditPoints="1"/>
          </p:cNvSpPr>
          <p:nvPr/>
        </p:nvSpPr>
        <p:spPr bwMode="auto">
          <a:xfrm>
            <a:off x="495300" y="2627313"/>
            <a:ext cx="233363" cy="215900"/>
          </a:xfrm>
          <a:custGeom>
            <a:avLst/>
            <a:gdLst>
              <a:gd name="T0" fmla="*/ 133841 w 68"/>
              <a:gd name="T1" fmla="*/ 123371 h 63"/>
              <a:gd name="T2" fmla="*/ 140704 w 68"/>
              <a:gd name="T3" fmla="*/ 150787 h 63"/>
              <a:gd name="T4" fmla="*/ 120113 w 68"/>
              <a:gd name="T5" fmla="*/ 171349 h 63"/>
              <a:gd name="T6" fmla="*/ 92659 w 68"/>
              <a:gd name="T7" fmla="*/ 181630 h 63"/>
              <a:gd name="T8" fmla="*/ 61773 w 68"/>
              <a:gd name="T9" fmla="*/ 181630 h 63"/>
              <a:gd name="T10" fmla="*/ 37750 w 68"/>
              <a:gd name="T11" fmla="*/ 171349 h 63"/>
              <a:gd name="T12" fmla="*/ 13727 w 68"/>
              <a:gd name="T13" fmla="*/ 150787 h 63"/>
              <a:gd name="T14" fmla="*/ 20591 w 68"/>
              <a:gd name="T15" fmla="*/ 123371 h 63"/>
              <a:gd name="T16" fmla="*/ 0 w 68"/>
              <a:gd name="T17" fmla="*/ 95956 h 63"/>
              <a:gd name="T18" fmla="*/ 24023 w 68"/>
              <a:gd name="T19" fmla="*/ 78821 h 63"/>
              <a:gd name="T20" fmla="*/ 13727 w 68"/>
              <a:gd name="T21" fmla="*/ 61686 h 63"/>
              <a:gd name="T22" fmla="*/ 51477 w 68"/>
              <a:gd name="T23" fmla="*/ 54832 h 63"/>
              <a:gd name="T24" fmla="*/ 65204 w 68"/>
              <a:gd name="T25" fmla="*/ 27416 h 63"/>
              <a:gd name="T26" fmla="*/ 96091 w 68"/>
              <a:gd name="T27" fmla="*/ 51405 h 63"/>
              <a:gd name="T28" fmla="*/ 120113 w 68"/>
              <a:gd name="T29" fmla="*/ 41124 h 63"/>
              <a:gd name="T30" fmla="*/ 140704 w 68"/>
              <a:gd name="T31" fmla="*/ 65113 h 63"/>
              <a:gd name="T32" fmla="*/ 154431 w 68"/>
              <a:gd name="T33" fmla="*/ 92529 h 63"/>
              <a:gd name="T34" fmla="*/ 78932 w 68"/>
              <a:gd name="T35" fmla="*/ 75394 h 63"/>
              <a:gd name="T36" fmla="*/ 109818 w 68"/>
              <a:gd name="T37" fmla="*/ 106237 h 63"/>
              <a:gd name="T38" fmla="*/ 216204 w 68"/>
              <a:gd name="T39" fmla="*/ 54832 h 63"/>
              <a:gd name="T40" fmla="*/ 219636 w 68"/>
              <a:gd name="T41" fmla="*/ 82248 h 63"/>
              <a:gd name="T42" fmla="*/ 188749 w 68"/>
              <a:gd name="T43" fmla="*/ 75394 h 63"/>
              <a:gd name="T44" fmla="*/ 157863 w 68"/>
              <a:gd name="T45" fmla="*/ 82248 h 63"/>
              <a:gd name="T46" fmla="*/ 157863 w 68"/>
              <a:gd name="T47" fmla="*/ 54832 h 63"/>
              <a:gd name="T48" fmla="*/ 157863 w 68"/>
              <a:gd name="T49" fmla="*/ 30843 h 63"/>
              <a:gd name="T50" fmla="*/ 157863 w 68"/>
              <a:gd name="T51" fmla="*/ 6854 h 63"/>
              <a:gd name="T52" fmla="*/ 188749 w 68"/>
              <a:gd name="T53" fmla="*/ 13708 h 63"/>
              <a:gd name="T54" fmla="*/ 202477 w 68"/>
              <a:gd name="T55" fmla="*/ 0 h 63"/>
              <a:gd name="T56" fmla="*/ 212772 w 68"/>
              <a:gd name="T57" fmla="*/ 23989 h 63"/>
              <a:gd name="T58" fmla="*/ 233363 w 68"/>
              <a:gd name="T59" fmla="*/ 51405 h 63"/>
              <a:gd name="T60" fmla="*/ 212772 w 68"/>
              <a:gd name="T61" fmla="*/ 188484 h 63"/>
              <a:gd name="T62" fmla="*/ 202477 w 68"/>
              <a:gd name="T63" fmla="*/ 215900 h 63"/>
              <a:gd name="T64" fmla="*/ 185318 w 68"/>
              <a:gd name="T65" fmla="*/ 202192 h 63"/>
              <a:gd name="T66" fmla="*/ 154431 w 68"/>
              <a:gd name="T67" fmla="*/ 205619 h 63"/>
              <a:gd name="T68" fmla="*/ 140704 w 68"/>
              <a:gd name="T69" fmla="*/ 178203 h 63"/>
              <a:gd name="T70" fmla="*/ 161295 w 68"/>
              <a:gd name="T71" fmla="*/ 150787 h 63"/>
              <a:gd name="T72" fmla="*/ 171590 w 68"/>
              <a:gd name="T73" fmla="*/ 123371 h 63"/>
              <a:gd name="T74" fmla="*/ 192181 w 68"/>
              <a:gd name="T75" fmla="*/ 137079 h 63"/>
              <a:gd name="T76" fmla="*/ 219636 w 68"/>
              <a:gd name="T77" fmla="*/ 133652 h 63"/>
              <a:gd name="T78" fmla="*/ 216204 w 68"/>
              <a:gd name="T79" fmla="*/ 157641 h 63"/>
              <a:gd name="T80" fmla="*/ 188749 w 68"/>
              <a:gd name="T81" fmla="*/ 27416 h 63"/>
              <a:gd name="T82" fmla="*/ 202477 w 68"/>
              <a:gd name="T83" fmla="*/ 44551 h 63"/>
              <a:gd name="T84" fmla="*/ 171590 w 68"/>
              <a:gd name="T85" fmla="*/ 167922 h 63"/>
              <a:gd name="T86" fmla="*/ 188749 w 68"/>
              <a:gd name="T87" fmla="*/ 154214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63">
                <a:moveTo>
                  <a:pt x="45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8"/>
                  <a:pt x="38" y="39"/>
                </a:cubicBezTo>
                <a:cubicBezTo>
                  <a:pt x="39" y="41"/>
                  <a:pt x="40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41" y="44"/>
                  <a:pt x="41" y="44"/>
                  <a:pt x="41" y="45"/>
                </a:cubicBezTo>
                <a:cubicBezTo>
                  <a:pt x="40" y="46"/>
                  <a:pt x="36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7"/>
                  <a:pt x="29" y="47"/>
                  <a:pt x="28" y="48"/>
                </a:cubicBezTo>
                <a:cubicBezTo>
                  <a:pt x="28" y="49"/>
                  <a:pt x="27" y="51"/>
                  <a:pt x="27" y="53"/>
                </a:cubicBezTo>
                <a:cubicBezTo>
                  <a:pt x="27" y="54"/>
                  <a:pt x="26" y="54"/>
                  <a:pt x="26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4"/>
                  <a:pt x="18" y="53"/>
                </a:cubicBezTo>
                <a:cubicBezTo>
                  <a:pt x="17" y="48"/>
                  <a:pt x="17" y="48"/>
                  <a:pt x="17" y="48"/>
                </a:cubicBezTo>
                <a:cubicBezTo>
                  <a:pt x="16" y="47"/>
                  <a:pt x="16" y="47"/>
                  <a:pt x="15" y="47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9" y="50"/>
                  <a:pt x="9" y="50"/>
                </a:cubicBezTo>
                <a:cubicBezTo>
                  <a:pt x="8" y="49"/>
                  <a:pt x="4" y="45"/>
                  <a:pt x="4" y="44"/>
                </a:cubicBezTo>
                <a:cubicBezTo>
                  <a:pt x="4" y="44"/>
                  <a:pt x="4" y="44"/>
                  <a:pt x="4" y="43"/>
                </a:cubicBezTo>
                <a:cubicBezTo>
                  <a:pt x="5" y="42"/>
                  <a:pt x="6" y="41"/>
                  <a:pt x="7" y="39"/>
                </a:cubicBezTo>
                <a:cubicBezTo>
                  <a:pt x="7" y="38"/>
                  <a:pt x="6" y="37"/>
                  <a:pt x="6" y="36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5"/>
                  <a:pt x="0" y="3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7" y="24"/>
                  <a:pt x="7" y="23"/>
                </a:cubicBezTo>
                <a:cubicBezTo>
                  <a:pt x="6" y="22"/>
                  <a:pt x="5" y="20"/>
                  <a:pt x="4" y="19"/>
                </a:cubicBezTo>
                <a:cubicBezTo>
                  <a:pt x="4" y="19"/>
                  <a:pt x="4" y="19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7"/>
                  <a:pt x="9" y="12"/>
                  <a:pt x="10" y="12"/>
                </a:cubicBezTo>
                <a:cubicBezTo>
                  <a:pt x="10" y="12"/>
                  <a:pt x="10" y="12"/>
                  <a:pt x="11" y="13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5"/>
                  <a:pt x="16" y="15"/>
                  <a:pt x="17" y="15"/>
                </a:cubicBezTo>
                <a:cubicBezTo>
                  <a:pt x="18" y="13"/>
                  <a:pt x="18" y="11"/>
                  <a:pt x="18" y="9"/>
                </a:cubicBezTo>
                <a:cubicBezTo>
                  <a:pt x="18" y="9"/>
                  <a:pt x="19" y="8"/>
                  <a:pt x="19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8" y="15"/>
                  <a:pt x="28" y="15"/>
                  <a:pt x="28" y="15"/>
                </a:cubicBezTo>
                <a:cubicBezTo>
                  <a:pt x="29" y="15"/>
                  <a:pt x="30" y="15"/>
                  <a:pt x="31" y="16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7" y="13"/>
                  <a:pt x="41" y="17"/>
                  <a:pt x="41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20"/>
                  <a:pt x="39" y="22"/>
                  <a:pt x="38" y="23"/>
                </a:cubicBezTo>
                <a:cubicBezTo>
                  <a:pt x="38" y="24"/>
                  <a:pt x="39" y="25"/>
                  <a:pt x="39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8"/>
                </a:cubicBezTo>
                <a:lnTo>
                  <a:pt x="45" y="35"/>
                </a:lnTo>
                <a:close/>
                <a:moveTo>
                  <a:pt x="23" y="22"/>
                </a:moveTo>
                <a:cubicBezTo>
                  <a:pt x="18" y="22"/>
                  <a:pt x="13" y="26"/>
                  <a:pt x="13" y="31"/>
                </a:cubicBezTo>
                <a:cubicBezTo>
                  <a:pt x="13" y="36"/>
                  <a:pt x="18" y="40"/>
                  <a:pt x="23" y="40"/>
                </a:cubicBezTo>
                <a:cubicBezTo>
                  <a:pt x="28" y="40"/>
                  <a:pt x="32" y="36"/>
                  <a:pt x="32" y="31"/>
                </a:cubicBezTo>
                <a:cubicBezTo>
                  <a:pt x="32" y="26"/>
                  <a:pt x="28" y="22"/>
                  <a:pt x="23" y="22"/>
                </a:cubicBezTo>
                <a:close/>
                <a:moveTo>
                  <a:pt x="68" y="15"/>
                </a:moveTo>
                <a:cubicBezTo>
                  <a:pt x="68" y="16"/>
                  <a:pt x="64" y="16"/>
                  <a:pt x="63" y="16"/>
                </a:cubicBezTo>
                <a:cubicBezTo>
                  <a:pt x="63" y="17"/>
                  <a:pt x="62" y="18"/>
                  <a:pt x="62" y="18"/>
                </a:cubicBezTo>
                <a:cubicBezTo>
                  <a:pt x="62" y="19"/>
                  <a:pt x="64" y="23"/>
                  <a:pt x="64" y="23"/>
                </a:cubicBezTo>
                <a:cubicBezTo>
                  <a:pt x="64" y="23"/>
                  <a:pt x="64" y="23"/>
                  <a:pt x="64" y="24"/>
                </a:cubicBezTo>
                <a:cubicBezTo>
                  <a:pt x="63" y="24"/>
                  <a:pt x="59" y="26"/>
                  <a:pt x="59" y="26"/>
                </a:cubicBezTo>
                <a:cubicBezTo>
                  <a:pt x="59" y="26"/>
                  <a:pt x="56" y="22"/>
                  <a:pt x="56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0" y="26"/>
                  <a:pt x="50" y="26"/>
                </a:cubicBezTo>
                <a:cubicBezTo>
                  <a:pt x="50" y="26"/>
                  <a:pt x="46" y="24"/>
                  <a:pt x="46" y="24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7" y="19"/>
                  <a:pt x="47" y="18"/>
                </a:cubicBezTo>
                <a:cubicBezTo>
                  <a:pt x="47" y="18"/>
                  <a:pt x="46" y="17"/>
                  <a:pt x="46" y="16"/>
                </a:cubicBezTo>
                <a:cubicBezTo>
                  <a:pt x="45" y="16"/>
                  <a:pt x="41" y="16"/>
                  <a:pt x="41" y="1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5" y="9"/>
                  <a:pt x="46" y="9"/>
                </a:cubicBezTo>
                <a:cubicBezTo>
                  <a:pt x="46" y="9"/>
                  <a:pt x="47" y="8"/>
                  <a:pt x="47" y="7"/>
                </a:cubicBezTo>
                <a:cubicBezTo>
                  <a:pt x="47" y="7"/>
                  <a:pt x="45" y="3"/>
                  <a:pt x="45" y="2"/>
                </a:cubicBezTo>
                <a:cubicBezTo>
                  <a:pt x="45" y="2"/>
                  <a:pt x="45" y="2"/>
                  <a:pt x="46" y="2"/>
                </a:cubicBezTo>
                <a:cubicBezTo>
                  <a:pt x="46" y="2"/>
                  <a:pt x="50" y="0"/>
                  <a:pt x="50" y="0"/>
                </a:cubicBezTo>
                <a:cubicBezTo>
                  <a:pt x="50" y="0"/>
                  <a:pt x="53" y="3"/>
                  <a:pt x="54" y="4"/>
                </a:cubicBezTo>
                <a:cubicBezTo>
                  <a:pt x="54" y="4"/>
                  <a:pt x="54" y="4"/>
                  <a:pt x="55" y="4"/>
                </a:cubicBezTo>
                <a:cubicBezTo>
                  <a:pt x="55" y="4"/>
                  <a:pt x="55" y="4"/>
                  <a:pt x="56" y="4"/>
                </a:cubicBezTo>
                <a:cubicBezTo>
                  <a:pt x="57" y="2"/>
                  <a:pt x="58" y="1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63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3"/>
                  <a:pt x="62" y="7"/>
                  <a:pt x="62" y="7"/>
                </a:cubicBezTo>
                <a:cubicBezTo>
                  <a:pt x="62" y="8"/>
                  <a:pt x="63" y="9"/>
                  <a:pt x="63" y="9"/>
                </a:cubicBezTo>
                <a:cubicBezTo>
                  <a:pt x="64" y="9"/>
                  <a:pt x="68" y="10"/>
                  <a:pt x="68" y="10"/>
                </a:cubicBezTo>
                <a:lnTo>
                  <a:pt x="68" y="15"/>
                </a:lnTo>
                <a:close/>
                <a:moveTo>
                  <a:pt x="68" y="52"/>
                </a:moveTo>
                <a:cubicBezTo>
                  <a:pt x="68" y="52"/>
                  <a:pt x="64" y="53"/>
                  <a:pt x="63" y="53"/>
                </a:cubicBezTo>
                <a:cubicBezTo>
                  <a:pt x="63" y="54"/>
                  <a:pt x="62" y="54"/>
                  <a:pt x="62" y="55"/>
                </a:cubicBezTo>
                <a:cubicBezTo>
                  <a:pt x="62" y="56"/>
                  <a:pt x="64" y="59"/>
                  <a:pt x="6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3" y="60"/>
                  <a:pt x="59" y="63"/>
                  <a:pt x="59" y="63"/>
                </a:cubicBezTo>
                <a:cubicBezTo>
                  <a:pt x="59" y="63"/>
                  <a:pt x="56" y="59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3" y="59"/>
                  <a:pt x="50" y="63"/>
                  <a:pt x="50" y="63"/>
                </a:cubicBezTo>
                <a:cubicBezTo>
                  <a:pt x="50" y="63"/>
                  <a:pt x="46" y="60"/>
                  <a:pt x="4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59"/>
                  <a:pt x="47" y="56"/>
                  <a:pt x="47" y="55"/>
                </a:cubicBezTo>
                <a:cubicBezTo>
                  <a:pt x="47" y="54"/>
                  <a:pt x="46" y="54"/>
                  <a:pt x="46" y="53"/>
                </a:cubicBezTo>
                <a:cubicBezTo>
                  <a:pt x="45" y="53"/>
                  <a:pt x="41" y="52"/>
                  <a:pt x="41" y="52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6"/>
                  <a:pt x="45" y="46"/>
                  <a:pt x="46" y="46"/>
                </a:cubicBezTo>
                <a:cubicBezTo>
                  <a:pt x="46" y="45"/>
                  <a:pt x="47" y="45"/>
                  <a:pt x="47" y="44"/>
                </a:cubicBezTo>
                <a:cubicBezTo>
                  <a:pt x="47" y="43"/>
                  <a:pt x="45" y="40"/>
                  <a:pt x="45" y="39"/>
                </a:cubicBezTo>
                <a:cubicBezTo>
                  <a:pt x="45" y="39"/>
                  <a:pt x="45" y="39"/>
                  <a:pt x="46" y="39"/>
                </a:cubicBezTo>
                <a:cubicBezTo>
                  <a:pt x="46" y="39"/>
                  <a:pt x="50" y="36"/>
                  <a:pt x="50" y="36"/>
                </a:cubicBezTo>
                <a:cubicBezTo>
                  <a:pt x="50" y="36"/>
                  <a:pt x="53" y="40"/>
                  <a:pt x="54" y="40"/>
                </a:cubicBezTo>
                <a:cubicBezTo>
                  <a:pt x="54" y="40"/>
                  <a:pt x="54" y="40"/>
                  <a:pt x="55" y="40"/>
                </a:cubicBezTo>
                <a:cubicBezTo>
                  <a:pt x="55" y="40"/>
                  <a:pt x="55" y="40"/>
                  <a:pt x="56" y="40"/>
                </a:cubicBezTo>
                <a:cubicBezTo>
                  <a:pt x="57" y="39"/>
                  <a:pt x="58" y="38"/>
                  <a:pt x="59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6"/>
                  <a:pt x="63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40"/>
                  <a:pt x="62" y="43"/>
                  <a:pt x="62" y="44"/>
                </a:cubicBezTo>
                <a:cubicBezTo>
                  <a:pt x="62" y="45"/>
                  <a:pt x="63" y="45"/>
                  <a:pt x="63" y="46"/>
                </a:cubicBezTo>
                <a:cubicBezTo>
                  <a:pt x="64" y="46"/>
                  <a:pt x="68" y="46"/>
                  <a:pt x="68" y="47"/>
                </a:cubicBezTo>
                <a:lnTo>
                  <a:pt x="68" y="52"/>
                </a:lnTo>
                <a:close/>
                <a:moveTo>
                  <a:pt x="55" y="8"/>
                </a:moveTo>
                <a:cubicBezTo>
                  <a:pt x="52" y="8"/>
                  <a:pt x="50" y="10"/>
                  <a:pt x="50" y="13"/>
                </a:cubicBezTo>
                <a:cubicBezTo>
                  <a:pt x="50" y="15"/>
                  <a:pt x="52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7" y="8"/>
                  <a:pt x="55" y="8"/>
                </a:cubicBezTo>
                <a:close/>
                <a:moveTo>
                  <a:pt x="55" y="45"/>
                </a:moveTo>
                <a:cubicBezTo>
                  <a:pt x="52" y="45"/>
                  <a:pt x="50" y="47"/>
                  <a:pt x="50" y="49"/>
                </a:cubicBezTo>
                <a:cubicBezTo>
                  <a:pt x="50" y="52"/>
                  <a:pt x="52" y="54"/>
                  <a:pt x="55" y="54"/>
                </a:cubicBezTo>
                <a:cubicBezTo>
                  <a:pt x="57" y="54"/>
                  <a:pt x="59" y="52"/>
                  <a:pt x="59" y="49"/>
                </a:cubicBezTo>
                <a:cubicBezTo>
                  <a:pt x="59" y="47"/>
                  <a:pt x="57" y="45"/>
                  <a:pt x="55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8" name="Freeform 102"/>
          <p:cNvSpPr>
            <a:spLocks/>
          </p:cNvSpPr>
          <p:nvPr/>
        </p:nvSpPr>
        <p:spPr bwMode="auto">
          <a:xfrm>
            <a:off x="989013" y="2640013"/>
            <a:ext cx="188912" cy="182562"/>
          </a:xfrm>
          <a:custGeom>
            <a:avLst/>
            <a:gdLst>
              <a:gd name="T0" fmla="*/ 123651 w 55"/>
              <a:gd name="T1" fmla="*/ 182562 h 53"/>
              <a:gd name="T2" fmla="*/ 116782 w 55"/>
              <a:gd name="T3" fmla="*/ 179117 h 53"/>
              <a:gd name="T4" fmla="*/ 116782 w 55"/>
              <a:gd name="T5" fmla="*/ 151561 h 53"/>
              <a:gd name="T6" fmla="*/ 109912 w 55"/>
              <a:gd name="T7" fmla="*/ 134338 h 53"/>
              <a:gd name="T8" fmla="*/ 154564 w 55"/>
              <a:gd name="T9" fmla="*/ 89559 h 53"/>
              <a:gd name="T10" fmla="*/ 144260 w 55"/>
              <a:gd name="T11" fmla="*/ 62002 h 53"/>
              <a:gd name="T12" fmla="*/ 144260 w 55"/>
              <a:gd name="T13" fmla="*/ 37890 h 53"/>
              <a:gd name="T14" fmla="*/ 116782 w 55"/>
              <a:gd name="T15" fmla="*/ 48224 h 53"/>
              <a:gd name="T16" fmla="*/ 92739 w 55"/>
              <a:gd name="T17" fmla="*/ 44779 h 53"/>
              <a:gd name="T18" fmla="*/ 68695 w 55"/>
              <a:gd name="T19" fmla="*/ 48224 h 53"/>
              <a:gd name="T20" fmla="*/ 44652 w 55"/>
              <a:gd name="T21" fmla="*/ 37890 h 53"/>
              <a:gd name="T22" fmla="*/ 44652 w 55"/>
              <a:gd name="T23" fmla="*/ 62002 h 53"/>
              <a:gd name="T24" fmla="*/ 34348 w 55"/>
              <a:gd name="T25" fmla="*/ 89559 h 53"/>
              <a:gd name="T26" fmla="*/ 75565 w 55"/>
              <a:gd name="T27" fmla="*/ 134338 h 53"/>
              <a:gd name="T28" fmla="*/ 68695 w 55"/>
              <a:gd name="T29" fmla="*/ 148116 h 53"/>
              <a:gd name="T30" fmla="*/ 41217 w 55"/>
              <a:gd name="T31" fmla="*/ 141227 h 53"/>
              <a:gd name="T32" fmla="*/ 27478 w 55"/>
              <a:gd name="T33" fmla="*/ 130894 h 53"/>
              <a:gd name="T34" fmla="*/ 27478 w 55"/>
              <a:gd name="T35" fmla="*/ 137783 h 53"/>
              <a:gd name="T36" fmla="*/ 37782 w 55"/>
              <a:gd name="T37" fmla="*/ 151561 h 53"/>
              <a:gd name="T38" fmla="*/ 68695 w 55"/>
              <a:gd name="T39" fmla="*/ 161895 h 53"/>
              <a:gd name="T40" fmla="*/ 68695 w 55"/>
              <a:gd name="T41" fmla="*/ 179117 h 53"/>
              <a:gd name="T42" fmla="*/ 65261 w 55"/>
              <a:gd name="T43" fmla="*/ 182562 h 53"/>
              <a:gd name="T44" fmla="*/ 0 w 55"/>
              <a:gd name="T45" fmla="*/ 93003 h 53"/>
              <a:gd name="T46" fmla="*/ 92739 w 55"/>
              <a:gd name="T47" fmla="*/ 0 h 53"/>
              <a:gd name="T48" fmla="*/ 188912 w 55"/>
              <a:gd name="T49" fmla="*/ 93003 h 53"/>
              <a:gd name="T50" fmla="*/ 123651 w 55"/>
              <a:gd name="T51" fmla="*/ 182562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36" y="53"/>
                </a:moveTo>
                <a:cubicBezTo>
                  <a:pt x="34" y="53"/>
                  <a:pt x="34" y="53"/>
                  <a:pt x="34" y="52"/>
                </a:cubicBezTo>
                <a:cubicBezTo>
                  <a:pt x="34" y="51"/>
                  <a:pt x="34" y="48"/>
                  <a:pt x="34" y="44"/>
                </a:cubicBezTo>
                <a:cubicBezTo>
                  <a:pt x="34" y="42"/>
                  <a:pt x="33" y="40"/>
                  <a:pt x="32" y="39"/>
                </a:cubicBezTo>
                <a:cubicBezTo>
                  <a:pt x="38" y="39"/>
                  <a:pt x="45" y="36"/>
                  <a:pt x="45" y="26"/>
                </a:cubicBezTo>
                <a:cubicBezTo>
                  <a:pt x="45" y="23"/>
                  <a:pt x="44" y="20"/>
                  <a:pt x="42" y="18"/>
                </a:cubicBezTo>
                <a:cubicBezTo>
                  <a:pt x="42" y="18"/>
                  <a:pt x="43" y="15"/>
                  <a:pt x="42" y="11"/>
                </a:cubicBezTo>
                <a:cubicBezTo>
                  <a:pt x="39" y="10"/>
                  <a:pt x="34" y="14"/>
                  <a:pt x="34" y="14"/>
                </a:cubicBezTo>
                <a:cubicBezTo>
                  <a:pt x="32" y="13"/>
                  <a:pt x="30" y="13"/>
                  <a:pt x="27" y="13"/>
                </a:cubicBezTo>
                <a:cubicBezTo>
                  <a:pt x="25" y="13"/>
                  <a:pt x="23" y="13"/>
                  <a:pt x="20" y="14"/>
                </a:cubicBezTo>
                <a:cubicBezTo>
                  <a:pt x="20" y="14"/>
                  <a:pt x="15" y="10"/>
                  <a:pt x="13" y="11"/>
                </a:cubicBezTo>
                <a:cubicBezTo>
                  <a:pt x="11" y="15"/>
                  <a:pt x="12" y="18"/>
                  <a:pt x="13" y="18"/>
                </a:cubicBezTo>
                <a:cubicBezTo>
                  <a:pt x="11" y="20"/>
                  <a:pt x="10" y="23"/>
                  <a:pt x="10" y="26"/>
                </a:cubicBezTo>
                <a:cubicBezTo>
                  <a:pt x="10" y="36"/>
                  <a:pt x="16" y="39"/>
                  <a:pt x="22" y="39"/>
                </a:cubicBezTo>
                <a:cubicBezTo>
                  <a:pt x="21" y="40"/>
                  <a:pt x="21" y="41"/>
                  <a:pt x="20" y="43"/>
                </a:cubicBezTo>
                <a:cubicBezTo>
                  <a:pt x="19" y="44"/>
                  <a:pt x="15" y="45"/>
                  <a:pt x="12" y="41"/>
                </a:cubicBezTo>
                <a:cubicBezTo>
                  <a:pt x="11" y="38"/>
                  <a:pt x="8" y="38"/>
                  <a:pt x="8" y="38"/>
                </a:cubicBezTo>
                <a:cubicBezTo>
                  <a:pt x="6" y="38"/>
                  <a:pt x="8" y="40"/>
                  <a:pt x="8" y="40"/>
                </a:cubicBezTo>
                <a:cubicBezTo>
                  <a:pt x="10" y="40"/>
                  <a:pt x="11" y="44"/>
                  <a:pt x="11" y="44"/>
                </a:cubicBezTo>
                <a:cubicBezTo>
                  <a:pt x="13" y="48"/>
                  <a:pt x="20" y="47"/>
                  <a:pt x="20" y="47"/>
                </a:cubicBezTo>
                <a:cubicBezTo>
                  <a:pt x="20" y="49"/>
                  <a:pt x="20" y="51"/>
                  <a:pt x="20" y="52"/>
                </a:cubicBezTo>
                <a:cubicBezTo>
                  <a:pt x="20" y="53"/>
                  <a:pt x="20" y="53"/>
                  <a:pt x="19" y="53"/>
                </a:cubicBezTo>
                <a:cubicBezTo>
                  <a:pt x="8" y="50"/>
                  <a:pt x="0" y="39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39"/>
                  <a:pt x="47" y="50"/>
                  <a:pt x="36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99" name="Freeform 103"/>
          <p:cNvSpPr>
            <a:spLocks/>
          </p:cNvSpPr>
          <p:nvPr/>
        </p:nvSpPr>
        <p:spPr bwMode="auto">
          <a:xfrm>
            <a:off x="1495425" y="2640013"/>
            <a:ext cx="195263" cy="203200"/>
          </a:xfrm>
          <a:custGeom>
            <a:avLst/>
            <a:gdLst>
              <a:gd name="T0" fmla="*/ 191837 w 57"/>
              <a:gd name="T1" fmla="*/ 17220 h 59"/>
              <a:gd name="T2" fmla="*/ 113047 w 57"/>
              <a:gd name="T3" fmla="*/ 92990 h 59"/>
              <a:gd name="T4" fmla="*/ 113047 w 57"/>
              <a:gd name="T5" fmla="*/ 189424 h 59"/>
              <a:gd name="T6" fmla="*/ 154155 w 57"/>
              <a:gd name="T7" fmla="*/ 189424 h 59"/>
              <a:gd name="T8" fmla="*/ 161006 w 57"/>
              <a:gd name="T9" fmla="*/ 196312 h 59"/>
              <a:gd name="T10" fmla="*/ 154155 w 57"/>
              <a:gd name="T11" fmla="*/ 203200 h 59"/>
              <a:gd name="T12" fmla="*/ 44534 w 57"/>
              <a:gd name="T13" fmla="*/ 203200 h 59"/>
              <a:gd name="T14" fmla="*/ 34257 w 57"/>
              <a:gd name="T15" fmla="*/ 196312 h 59"/>
              <a:gd name="T16" fmla="*/ 44534 w 57"/>
              <a:gd name="T17" fmla="*/ 189424 h 59"/>
              <a:gd name="T18" fmla="*/ 82216 w 57"/>
              <a:gd name="T19" fmla="*/ 189424 h 59"/>
              <a:gd name="T20" fmla="*/ 82216 w 57"/>
              <a:gd name="T21" fmla="*/ 92990 h 59"/>
              <a:gd name="T22" fmla="*/ 6851 w 57"/>
              <a:gd name="T23" fmla="*/ 17220 h 59"/>
              <a:gd name="T24" fmla="*/ 0 w 57"/>
              <a:gd name="T25" fmla="*/ 6888 h 59"/>
              <a:gd name="T26" fmla="*/ 13703 w 57"/>
              <a:gd name="T27" fmla="*/ 0 h 59"/>
              <a:gd name="T28" fmla="*/ 184986 w 57"/>
              <a:gd name="T29" fmla="*/ 0 h 59"/>
              <a:gd name="T30" fmla="*/ 195263 w 57"/>
              <a:gd name="T31" fmla="*/ 6888 h 59"/>
              <a:gd name="T32" fmla="*/ 191837 w 57"/>
              <a:gd name="T33" fmla="*/ 17220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7" h="59">
                <a:moveTo>
                  <a:pt x="56" y="5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55"/>
                  <a:pt x="33" y="55"/>
                  <a:pt x="33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6" y="55"/>
                  <a:pt x="47" y="56"/>
                  <a:pt x="47" y="57"/>
                </a:cubicBezTo>
                <a:cubicBezTo>
                  <a:pt x="47" y="58"/>
                  <a:pt x="46" y="59"/>
                  <a:pt x="45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12" y="59"/>
                  <a:pt x="10" y="58"/>
                  <a:pt x="10" y="57"/>
                </a:cubicBezTo>
                <a:cubicBezTo>
                  <a:pt x="10" y="56"/>
                  <a:pt x="12" y="55"/>
                  <a:pt x="13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4" y="27"/>
                  <a:pt x="24" y="27"/>
                  <a:pt x="24" y="27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0" y="3"/>
                  <a:pt x="0" y="2"/>
                </a:cubicBezTo>
                <a:cubicBezTo>
                  <a:pt x="0" y="0"/>
                  <a:pt x="2" y="0"/>
                  <a:pt x="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7" y="0"/>
                  <a:pt x="57" y="2"/>
                </a:cubicBezTo>
                <a:cubicBezTo>
                  <a:pt x="57" y="3"/>
                  <a:pt x="57" y="4"/>
                  <a:pt x="56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0" name="Freeform 104"/>
          <p:cNvSpPr>
            <a:spLocks noEditPoints="1"/>
          </p:cNvSpPr>
          <p:nvPr/>
        </p:nvSpPr>
        <p:spPr bwMode="auto">
          <a:xfrm>
            <a:off x="1979613" y="2640013"/>
            <a:ext cx="188912" cy="188912"/>
          </a:xfrm>
          <a:custGeom>
            <a:avLst/>
            <a:gdLst>
              <a:gd name="T0" fmla="*/ 188912 w 55"/>
              <a:gd name="T1" fmla="*/ 151130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1130 h 55"/>
              <a:gd name="T8" fmla="*/ 0 w 55"/>
              <a:gd name="T9" fmla="*/ 34348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4348 h 55"/>
              <a:gd name="T16" fmla="*/ 188912 w 55"/>
              <a:gd name="T17" fmla="*/ 151130 h 55"/>
              <a:gd name="T18" fmla="*/ 116782 w 55"/>
              <a:gd name="T19" fmla="*/ 27478 h 55"/>
              <a:gd name="T20" fmla="*/ 82434 w 55"/>
              <a:gd name="T21" fmla="*/ 27478 h 55"/>
              <a:gd name="T22" fmla="*/ 41217 w 55"/>
              <a:gd name="T23" fmla="*/ 61826 h 55"/>
              <a:gd name="T24" fmla="*/ 68695 w 55"/>
              <a:gd name="T25" fmla="*/ 89304 h 55"/>
              <a:gd name="T26" fmla="*/ 75565 w 55"/>
              <a:gd name="T27" fmla="*/ 85869 h 55"/>
              <a:gd name="T28" fmla="*/ 72130 w 55"/>
              <a:gd name="T29" fmla="*/ 92739 h 55"/>
              <a:gd name="T30" fmla="*/ 79000 w 55"/>
              <a:gd name="T31" fmla="*/ 106478 h 55"/>
              <a:gd name="T32" fmla="*/ 44652 w 55"/>
              <a:gd name="T33" fmla="*/ 113347 h 55"/>
              <a:gd name="T34" fmla="*/ 34348 w 55"/>
              <a:gd name="T35" fmla="*/ 133956 h 55"/>
              <a:gd name="T36" fmla="*/ 68695 w 55"/>
              <a:gd name="T37" fmla="*/ 157999 h 55"/>
              <a:gd name="T38" fmla="*/ 113347 w 55"/>
              <a:gd name="T39" fmla="*/ 127086 h 55"/>
              <a:gd name="T40" fmla="*/ 89304 w 55"/>
              <a:gd name="T41" fmla="*/ 89304 h 55"/>
              <a:gd name="T42" fmla="*/ 106478 w 55"/>
              <a:gd name="T43" fmla="*/ 58391 h 55"/>
              <a:gd name="T44" fmla="*/ 96173 w 55"/>
              <a:gd name="T45" fmla="*/ 34348 h 55"/>
              <a:gd name="T46" fmla="*/ 106478 w 55"/>
              <a:gd name="T47" fmla="*/ 34348 h 55"/>
              <a:gd name="T48" fmla="*/ 116782 w 55"/>
              <a:gd name="T49" fmla="*/ 27478 h 55"/>
              <a:gd name="T50" fmla="*/ 75565 w 55"/>
              <a:gd name="T51" fmla="*/ 151130 h 55"/>
              <a:gd name="T52" fmla="*/ 48087 w 55"/>
              <a:gd name="T53" fmla="*/ 130521 h 55"/>
              <a:gd name="T54" fmla="*/ 79000 w 55"/>
              <a:gd name="T55" fmla="*/ 109912 h 55"/>
              <a:gd name="T56" fmla="*/ 82434 w 55"/>
              <a:gd name="T57" fmla="*/ 109912 h 55"/>
              <a:gd name="T58" fmla="*/ 99608 w 55"/>
              <a:gd name="T59" fmla="*/ 133956 h 55"/>
              <a:gd name="T60" fmla="*/ 75565 w 55"/>
              <a:gd name="T61" fmla="*/ 151130 h 55"/>
              <a:gd name="T62" fmla="*/ 75565 w 55"/>
              <a:gd name="T63" fmla="*/ 82434 h 55"/>
              <a:gd name="T64" fmla="*/ 54956 w 55"/>
              <a:gd name="T65" fmla="*/ 51521 h 55"/>
              <a:gd name="T66" fmla="*/ 72130 w 55"/>
              <a:gd name="T67" fmla="*/ 34348 h 55"/>
              <a:gd name="T68" fmla="*/ 92739 w 55"/>
              <a:gd name="T69" fmla="*/ 65261 h 55"/>
              <a:gd name="T70" fmla="*/ 75565 w 55"/>
              <a:gd name="T71" fmla="*/ 82434 h 55"/>
              <a:gd name="T72" fmla="*/ 154564 w 55"/>
              <a:gd name="T73" fmla="*/ 89304 h 55"/>
              <a:gd name="T74" fmla="*/ 154564 w 55"/>
              <a:gd name="T75" fmla="*/ 82434 h 55"/>
              <a:gd name="T76" fmla="*/ 140825 w 55"/>
              <a:gd name="T77" fmla="*/ 82434 h 55"/>
              <a:gd name="T78" fmla="*/ 140825 w 55"/>
              <a:gd name="T79" fmla="*/ 65261 h 55"/>
              <a:gd name="T80" fmla="*/ 133956 w 55"/>
              <a:gd name="T81" fmla="*/ 65261 h 55"/>
              <a:gd name="T82" fmla="*/ 133956 w 55"/>
              <a:gd name="T83" fmla="*/ 82434 h 55"/>
              <a:gd name="T84" fmla="*/ 116782 w 55"/>
              <a:gd name="T85" fmla="*/ 82434 h 55"/>
              <a:gd name="T86" fmla="*/ 116782 w 55"/>
              <a:gd name="T87" fmla="*/ 89304 h 55"/>
              <a:gd name="T88" fmla="*/ 133956 w 55"/>
              <a:gd name="T89" fmla="*/ 89304 h 55"/>
              <a:gd name="T90" fmla="*/ 133956 w 55"/>
              <a:gd name="T91" fmla="*/ 109912 h 55"/>
              <a:gd name="T92" fmla="*/ 140825 w 55"/>
              <a:gd name="T93" fmla="*/ 109912 h 55"/>
              <a:gd name="T94" fmla="*/ 140825 w 55"/>
              <a:gd name="T95" fmla="*/ 89304 h 55"/>
              <a:gd name="T96" fmla="*/ 154564 w 55"/>
              <a:gd name="T97" fmla="*/ 89304 h 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34" y="8"/>
                </a:moveTo>
                <a:cubicBezTo>
                  <a:pt x="24" y="8"/>
                  <a:pt x="24" y="8"/>
                  <a:pt x="24" y="8"/>
                </a:cubicBezTo>
                <a:cubicBezTo>
                  <a:pt x="18" y="8"/>
                  <a:pt x="12" y="11"/>
                  <a:pt x="12" y="18"/>
                </a:cubicBezTo>
                <a:cubicBezTo>
                  <a:pt x="12" y="22"/>
                  <a:pt x="16" y="26"/>
                  <a:pt x="20" y="26"/>
                </a:cubicBezTo>
                <a:cubicBezTo>
                  <a:pt x="21" y="26"/>
                  <a:pt x="21" y="26"/>
                  <a:pt x="22" y="25"/>
                </a:cubicBezTo>
                <a:cubicBezTo>
                  <a:pt x="21" y="26"/>
                  <a:pt x="21" y="27"/>
                  <a:pt x="21" y="27"/>
                </a:cubicBezTo>
                <a:cubicBezTo>
                  <a:pt x="21" y="29"/>
                  <a:pt x="22" y="30"/>
                  <a:pt x="23" y="31"/>
                </a:cubicBezTo>
                <a:cubicBezTo>
                  <a:pt x="19" y="31"/>
                  <a:pt x="16" y="31"/>
                  <a:pt x="13" y="33"/>
                </a:cubicBezTo>
                <a:cubicBezTo>
                  <a:pt x="11" y="34"/>
                  <a:pt x="10" y="36"/>
                  <a:pt x="10" y="39"/>
                </a:cubicBezTo>
                <a:cubicBezTo>
                  <a:pt x="10" y="44"/>
                  <a:pt x="16" y="46"/>
                  <a:pt x="20" y="46"/>
                </a:cubicBezTo>
                <a:cubicBezTo>
                  <a:pt x="25" y="46"/>
                  <a:pt x="33" y="43"/>
                  <a:pt x="33" y="37"/>
                </a:cubicBezTo>
                <a:cubicBezTo>
                  <a:pt x="33" y="30"/>
                  <a:pt x="26" y="29"/>
                  <a:pt x="26" y="26"/>
                </a:cubicBezTo>
                <a:cubicBezTo>
                  <a:pt x="26" y="23"/>
                  <a:pt x="31" y="23"/>
                  <a:pt x="31" y="17"/>
                </a:cubicBezTo>
                <a:cubicBezTo>
                  <a:pt x="31" y="14"/>
                  <a:pt x="30" y="12"/>
                  <a:pt x="28" y="10"/>
                </a:cubicBezTo>
                <a:cubicBezTo>
                  <a:pt x="31" y="10"/>
                  <a:pt x="31" y="10"/>
                  <a:pt x="31" y="10"/>
                </a:cubicBezTo>
                <a:lnTo>
                  <a:pt x="34" y="8"/>
                </a:lnTo>
                <a:close/>
                <a:moveTo>
                  <a:pt x="22" y="44"/>
                </a:moveTo>
                <a:cubicBezTo>
                  <a:pt x="19" y="44"/>
                  <a:pt x="14" y="42"/>
                  <a:pt x="14" y="38"/>
                </a:cubicBezTo>
                <a:cubicBezTo>
                  <a:pt x="14" y="33"/>
                  <a:pt x="19" y="32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6" y="34"/>
                  <a:pt x="29" y="36"/>
                  <a:pt x="29" y="39"/>
                </a:cubicBezTo>
                <a:cubicBezTo>
                  <a:pt x="29" y="43"/>
                  <a:pt x="26" y="44"/>
                  <a:pt x="22" y="44"/>
                </a:cubicBezTo>
                <a:close/>
                <a:moveTo>
                  <a:pt x="22" y="24"/>
                </a:moveTo>
                <a:cubicBezTo>
                  <a:pt x="18" y="24"/>
                  <a:pt x="16" y="19"/>
                  <a:pt x="16" y="15"/>
                </a:cubicBezTo>
                <a:cubicBezTo>
                  <a:pt x="16" y="13"/>
                  <a:pt x="18" y="10"/>
                  <a:pt x="21" y="10"/>
                </a:cubicBezTo>
                <a:cubicBezTo>
                  <a:pt x="25" y="10"/>
                  <a:pt x="27" y="16"/>
                  <a:pt x="27" y="19"/>
                </a:cubicBezTo>
                <a:cubicBezTo>
                  <a:pt x="27" y="22"/>
                  <a:pt x="25" y="24"/>
                  <a:pt x="22" y="24"/>
                </a:cubicBezTo>
                <a:close/>
                <a:moveTo>
                  <a:pt x="45" y="26"/>
                </a:moveTo>
                <a:cubicBezTo>
                  <a:pt x="45" y="24"/>
                  <a:pt x="45" y="24"/>
                  <a:pt x="45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19"/>
                  <a:pt x="41" y="19"/>
                  <a:pt x="41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24"/>
                  <a:pt x="39" y="24"/>
                  <a:pt x="39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2"/>
                  <a:pt x="39" y="32"/>
                  <a:pt x="39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26"/>
                  <a:pt x="41" y="26"/>
                  <a:pt x="41" y="26"/>
                </a:cubicBezTo>
                <a:lnTo>
                  <a:pt x="45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1" name="Freeform 105"/>
          <p:cNvSpPr>
            <a:spLocks noEditPoints="1"/>
          </p:cNvSpPr>
          <p:nvPr/>
        </p:nvSpPr>
        <p:spPr bwMode="auto">
          <a:xfrm>
            <a:off x="2474913" y="2640013"/>
            <a:ext cx="188912" cy="188912"/>
          </a:xfrm>
          <a:custGeom>
            <a:avLst/>
            <a:gdLst>
              <a:gd name="T0" fmla="*/ 188912 w 55"/>
              <a:gd name="T1" fmla="*/ 151130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1130 h 55"/>
              <a:gd name="T8" fmla="*/ 0 w 55"/>
              <a:gd name="T9" fmla="*/ 34348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4348 h 55"/>
              <a:gd name="T16" fmla="*/ 188912 w 55"/>
              <a:gd name="T17" fmla="*/ 151130 h 55"/>
              <a:gd name="T18" fmla="*/ 154564 w 55"/>
              <a:gd name="T19" fmla="*/ 37782 h 55"/>
              <a:gd name="T20" fmla="*/ 147695 w 55"/>
              <a:gd name="T21" fmla="*/ 30913 h 55"/>
              <a:gd name="T22" fmla="*/ 133956 w 55"/>
              <a:gd name="T23" fmla="*/ 30913 h 55"/>
              <a:gd name="T24" fmla="*/ 123651 w 55"/>
              <a:gd name="T25" fmla="*/ 37782 h 55"/>
              <a:gd name="T26" fmla="*/ 123651 w 55"/>
              <a:gd name="T27" fmla="*/ 79000 h 55"/>
              <a:gd name="T28" fmla="*/ 61826 w 55"/>
              <a:gd name="T29" fmla="*/ 79000 h 55"/>
              <a:gd name="T30" fmla="*/ 61826 w 55"/>
              <a:gd name="T31" fmla="*/ 37782 h 55"/>
              <a:gd name="T32" fmla="*/ 54956 w 55"/>
              <a:gd name="T33" fmla="*/ 30913 h 55"/>
              <a:gd name="T34" fmla="*/ 37782 w 55"/>
              <a:gd name="T35" fmla="*/ 30913 h 55"/>
              <a:gd name="T36" fmla="*/ 30913 w 55"/>
              <a:gd name="T37" fmla="*/ 37782 h 55"/>
              <a:gd name="T38" fmla="*/ 30913 w 55"/>
              <a:gd name="T39" fmla="*/ 147695 h 55"/>
              <a:gd name="T40" fmla="*/ 37782 w 55"/>
              <a:gd name="T41" fmla="*/ 154564 h 55"/>
              <a:gd name="T42" fmla="*/ 54956 w 55"/>
              <a:gd name="T43" fmla="*/ 154564 h 55"/>
              <a:gd name="T44" fmla="*/ 61826 w 55"/>
              <a:gd name="T45" fmla="*/ 147695 h 55"/>
              <a:gd name="T46" fmla="*/ 61826 w 55"/>
              <a:gd name="T47" fmla="*/ 109912 h 55"/>
              <a:gd name="T48" fmla="*/ 123651 w 55"/>
              <a:gd name="T49" fmla="*/ 109912 h 55"/>
              <a:gd name="T50" fmla="*/ 123651 w 55"/>
              <a:gd name="T51" fmla="*/ 147695 h 55"/>
              <a:gd name="T52" fmla="*/ 133956 w 55"/>
              <a:gd name="T53" fmla="*/ 154564 h 55"/>
              <a:gd name="T54" fmla="*/ 147695 w 55"/>
              <a:gd name="T55" fmla="*/ 154564 h 55"/>
              <a:gd name="T56" fmla="*/ 154564 w 55"/>
              <a:gd name="T57" fmla="*/ 147695 h 55"/>
              <a:gd name="T58" fmla="*/ 154564 w 55"/>
              <a:gd name="T59" fmla="*/ 37782 h 5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1"/>
                </a:moveTo>
                <a:cubicBezTo>
                  <a:pt x="45" y="10"/>
                  <a:pt x="44" y="9"/>
                  <a:pt x="43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37" y="9"/>
                  <a:pt x="36" y="10"/>
                  <a:pt x="36" y="11"/>
                </a:cubicBezTo>
                <a:cubicBezTo>
                  <a:pt x="36" y="23"/>
                  <a:pt x="36" y="23"/>
                  <a:pt x="36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7" y="9"/>
                  <a:pt x="16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1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4"/>
                  <a:pt x="10" y="45"/>
                  <a:pt x="11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7" y="45"/>
                  <a:pt x="18" y="44"/>
                  <a:pt x="18" y="43"/>
                </a:cubicBezTo>
                <a:cubicBezTo>
                  <a:pt x="18" y="32"/>
                  <a:pt x="18" y="32"/>
                  <a:pt x="18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4"/>
                  <a:pt x="37" y="45"/>
                  <a:pt x="39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4" y="45"/>
                  <a:pt x="45" y="44"/>
                  <a:pt x="45" y="43"/>
                </a:cubicBezTo>
                <a:lnTo>
                  <a:pt x="4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2" name="Freeform 106"/>
          <p:cNvSpPr>
            <a:spLocks noEditPoints="1"/>
          </p:cNvSpPr>
          <p:nvPr/>
        </p:nvSpPr>
        <p:spPr bwMode="auto">
          <a:xfrm>
            <a:off x="2968625" y="2640013"/>
            <a:ext cx="220663" cy="188912"/>
          </a:xfrm>
          <a:custGeom>
            <a:avLst/>
            <a:gdLst>
              <a:gd name="T0" fmla="*/ 189632 w 64"/>
              <a:gd name="T1" fmla="*/ 109912 h 55"/>
              <a:gd name="T2" fmla="*/ 168945 w 64"/>
              <a:gd name="T3" fmla="*/ 109912 h 55"/>
              <a:gd name="T4" fmla="*/ 162049 w 64"/>
              <a:gd name="T5" fmla="*/ 123651 h 55"/>
              <a:gd name="T6" fmla="*/ 162049 w 64"/>
              <a:gd name="T7" fmla="*/ 130521 h 55"/>
              <a:gd name="T8" fmla="*/ 155154 w 64"/>
              <a:gd name="T9" fmla="*/ 151130 h 55"/>
              <a:gd name="T10" fmla="*/ 117227 w 64"/>
              <a:gd name="T11" fmla="*/ 188912 h 55"/>
              <a:gd name="T12" fmla="*/ 79301 w 64"/>
              <a:gd name="T13" fmla="*/ 178608 h 55"/>
              <a:gd name="T14" fmla="*/ 51718 w 64"/>
              <a:gd name="T15" fmla="*/ 171738 h 55"/>
              <a:gd name="T16" fmla="*/ 13791 w 64"/>
              <a:gd name="T17" fmla="*/ 171738 h 55"/>
              <a:gd name="T18" fmla="*/ 0 w 64"/>
              <a:gd name="T19" fmla="*/ 154564 h 55"/>
              <a:gd name="T20" fmla="*/ 0 w 64"/>
              <a:gd name="T21" fmla="*/ 79000 h 55"/>
              <a:gd name="T22" fmla="*/ 13791 w 64"/>
              <a:gd name="T23" fmla="*/ 61826 h 55"/>
              <a:gd name="T24" fmla="*/ 51718 w 64"/>
              <a:gd name="T25" fmla="*/ 61826 h 55"/>
              <a:gd name="T26" fmla="*/ 68957 w 64"/>
              <a:gd name="T27" fmla="*/ 48087 h 55"/>
              <a:gd name="T28" fmla="*/ 79301 w 64"/>
              <a:gd name="T29" fmla="*/ 30913 h 55"/>
              <a:gd name="T30" fmla="*/ 110332 w 64"/>
              <a:gd name="T31" fmla="*/ 0 h 55"/>
              <a:gd name="T32" fmla="*/ 144810 w 64"/>
              <a:gd name="T33" fmla="*/ 30913 h 55"/>
              <a:gd name="T34" fmla="*/ 141362 w 64"/>
              <a:gd name="T35" fmla="*/ 44652 h 55"/>
              <a:gd name="T36" fmla="*/ 189632 w 64"/>
              <a:gd name="T37" fmla="*/ 44652 h 55"/>
              <a:gd name="T38" fmla="*/ 220663 w 64"/>
              <a:gd name="T39" fmla="*/ 79000 h 55"/>
              <a:gd name="T40" fmla="*/ 189632 w 64"/>
              <a:gd name="T41" fmla="*/ 109912 h 55"/>
              <a:gd name="T42" fmla="*/ 24135 w 64"/>
              <a:gd name="T43" fmla="*/ 140825 h 55"/>
              <a:gd name="T44" fmla="*/ 13791 w 64"/>
              <a:gd name="T45" fmla="*/ 147695 h 55"/>
              <a:gd name="T46" fmla="*/ 24135 w 64"/>
              <a:gd name="T47" fmla="*/ 154564 h 55"/>
              <a:gd name="T48" fmla="*/ 31031 w 64"/>
              <a:gd name="T49" fmla="*/ 147695 h 55"/>
              <a:gd name="T50" fmla="*/ 24135 w 64"/>
              <a:gd name="T51" fmla="*/ 140825 h 55"/>
              <a:gd name="T52" fmla="*/ 189632 w 64"/>
              <a:gd name="T53" fmla="*/ 61826 h 55"/>
              <a:gd name="T54" fmla="*/ 117227 w 64"/>
              <a:gd name="T55" fmla="*/ 61826 h 55"/>
              <a:gd name="T56" fmla="*/ 127571 w 64"/>
              <a:gd name="T57" fmla="*/ 30913 h 55"/>
              <a:gd name="T58" fmla="*/ 110332 w 64"/>
              <a:gd name="T59" fmla="*/ 13739 h 55"/>
              <a:gd name="T60" fmla="*/ 99988 w 64"/>
              <a:gd name="T61" fmla="*/ 30913 h 55"/>
              <a:gd name="T62" fmla="*/ 93092 w 64"/>
              <a:gd name="T63" fmla="*/ 41217 h 55"/>
              <a:gd name="T64" fmla="*/ 79301 w 64"/>
              <a:gd name="T65" fmla="*/ 58391 h 55"/>
              <a:gd name="T66" fmla="*/ 51718 w 64"/>
              <a:gd name="T67" fmla="*/ 79000 h 55"/>
              <a:gd name="T68" fmla="*/ 44822 w 64"/>
              <a:gd name="T69" fmla="*/ 79000 h 55"/>
              <a:gd name="T70" fmla="*/ 44822 w 64"/>
              <a:gd name="T71" fmla="*/ 154564 h 55"/>
              <a:gd name="T72" fmla="*/ 51718 w 64"/>
              <a:gd name="T73" fmla="*/ 154564 h 55"/>
              <a:gd name="T74" fmla="*/ 117227 w 64"/>
              <a:gd name="T75" fmla="*/ 171738 h 55"/>
              <a:gd name="T76" fmla="*/ 141362 w 64"/>
              <a:gd name="T77" fmla="*/ 151130 h 55"/>
              <a:gd name="T78" fmla="*/ 137914 w 64"/>
              <a:gd name="T79" fmla="*/ 144260 h 55"/>
              <a:gd name="T80" fmla="*/ 148258 w 64"/>
              <a:gd name="T81" fmla="*/ 130521 h 55"/>
              <a:gd name="T82" fmla="*/ 144810 w 64"/>
              <a:gd name="T83" fmla="*/ 120217 h 55"/>
              <a:gd name="T84" fmla="*/ 151706 w 64"/>
              <a:gd name="T85" fmla="*/ 106478 h 55"/>
              <a:gd name="T86" fmla="*/ 148258 w 64"/>
              <a:gd name="T87" fmla="*/ 92739 h 55"/>
              <a:gd name="T88" fmla="*/ 189632 w 64"/>
              <a:gd name="T89" fmla="*/ 92739 h 55"/>
              <a:gd name="T90" fmla="*/ 203424 w 64"/>
              <a:gd name="T91" fmla="*/ 79000 h 55"/>
              <a:gd name="T92" fmla="*/ 189632 w 64"/>
              <a:gd name="T93" fmla="*/ 61826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4" h="55">
                <a:moveTo>
                  <a:pt x="55" y="32"/>
                </a:moveTo>
                <a:cubicBezTo>
                  <a:pt x="49" y="32"/>
                  <a:pt x="49" y="32"/>
                  <a:pt x="49" y="32"/>
                </a:cubicBezTo>
                <a:cubicBezTo>
                  <a:pt x="48" y="33"/>
                  <a:pt x="48" y="35"/>
                  <a:pt x="47" y="36"/>
                </a:cubicBezTo>
                <a:cubicBezTo>
                  <a:pt x="47" y="36"/>
                  <a:pt x="47" y="37"/>
                  <a:pt x="47" y="38"/>
                </a:cubicBezTo>
                <a:cubicBezTo>
                  <a:pt x="47" y="40"/>
                  <a:pt x="47" y="42"/>
                  <a:pt x="45" y="44"/>
                </a:cubicBezTo>
                <a:cubicBezTo>
                  <a:pt x="45" y="51"/>
                  <a:pt x="41" y="55"/>
                  <a:pt x="34" y="55"/>
                </a:cubicBezTo>
                <a:cubicBezTo>
                  <a:pt x="30" y="55"/>
                  <a:pt x="26" y="53"/>
                  <a:pt x="23" y="52"/>
                </a:cubicBezTo>
                <a:cubicBezTo>
                  <a:pt x="20" y="51"/>
                  <a:pt x="17" y="50"/>
                  <a:pt x="15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0"/>
                  <a:pt x="2" y="18"/>
                  <a:pt x="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8"/>
                  <a:pt x="19" y="15"/>
                  <a:pt x="20" y="14"/>
                </a:cubicBezTo>
                <a:cubicBezTo>
                  <a:pt x="21" y="12"/>
                  <a:pt x="22" y="11"/>
                  <a:pt x="23" y="9"/>
                </a:cubicBezTo>
                <a:cubicBezTo>
                  <a:pt x="25" y="6"/>
                  <a:pt x="27" y="0"/>
                  <a:pt x="32" y="0"/>
                </a:cubicBezTo>
                <a:cubicBezTo>
                  <a:pt x="37" y="0"/>
                  <a:pt x="42" y="3"/>
                  <a:pt x="42" y="9"/>
                </a:cubicBezTo>
                <a:cubicBezTo>
                  <a:pt x="42" y="10"/>
                  <a:pt x="42" y="12"/>
                  <a:pt x="41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60" y="13"/>
                  <a:pt x="64" y="18"/>
                  <a:pt x="64" y="23"/>
                </a:cubicBezTo>
                <a:cubicBezTo>
                  <a:pt x="64" y="28"/>
                  <a:pt x="60" y="32"/>
                  <a:pt x="55" y="32"/>
                </a:cubicBezTo>
                <a:close/>
                <a:moveTo>
                  <a:pt x="7" y="41"/>
                </a:moveTo>
                <a:cubicBezTo>
                  <a:pt x="5" y="41"/>
                  <a:pt x="4" y="42"/>
                  <a:pt x="4" y="43"/>
                </a:cubicBezTo>
                <a:cubicBezTo>
                  <a:pt x="4" y="44"/>
                  <a:pt x="5" y="45"/>
                  <a:pt x="7" y="45"/>
                </a:cubicBezTo>
                <a:cubicBezTo>
                  <a:pt x="8" y="45"/>
                  <a:pt x="9" y="44"/>
                  <a:pt x="9" y="43"/>
                </a:cubicBezTo>
                <a:cubicBezTo>
                  <a:pt x="9" y="42"/>
                  <a:pt x="8" y="41"/>
                  <a:pt x="7" y="41"/>
                </a:cubicBezTo>
                <a:close/>
                <a:moveTo>
                  <a:pt x="55" y="18"/>
                </a:moveTo>
                <a:cubicBezTo>
                  <a:pt x="34" y="18"/>
                  <a:pt x="34" y="18"/>
                  <a:pt x="34" y="18"/>
                </a:cubicBezTo>
                <a:cubicBezTo>
                  <a:pt x="34" y="16"/>
                  <a:pt x="37" y="13"/>
                  <a:pt x="37" y="9"/>
                </a:cubicBezTo>
                <a:cubicBezTo>
                  <a:pt x="37" y="5"/>
                  <a:pt x="35" y="4"/>
                  <a:pt x="32" y="4"/>
                </a:cubicBezTo>
                <a:cubicBezTo>
                  <a:pt x="31" y="4"/>
                  <a:pt x="29" y="8"/>
                  <a:pt x="29" y="9"/>
                </a:cubicBezTo>
                <a:cubicBezTo>
                  <a:pt x="28" y="10"/>
                  <a:pt x="28" y="11"/>
                  <a:pt x="27" y="12"/>
                </a:cubicBezTo>
                <a:cubicBezTo>
                  <a:pt x="26" y="13"/>
                  <a:pt x="25" y="15"/>
                  <a:pt x="23" y="17"/>
                </a:cubicBezTo>
                <a:cubicBezTo>
                  <a:pt x="21" y="19"/>
                  <a:pt x="18" y="23"/>
                  <a:pt x="15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45"/>
                  <a:pt x="13" y="45"/>
                  <a:pt x="13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21" y="45"/>
                  <a:pt x="27" y="50"/>
                  <a:pt x="34" y="50"/>
                </a:cubicBezTo>
                <a:cubicBezTo>
                  <a:pt x="38" y="50"/>
                  <a:pt x="41" y="48"/>
                  <a:pt x="41" y="44"/>
                </a:cubicBezTo>
                <a:cubicBezTo>
                  <a:pt x="41" y="43"/>
                  <a:pt x="41" y="43"/>
                  <a:pt x="40" y="42"/>
                </a:cubicBezTo>
                <a:cubicBezTo>
                  <a:pt x="42" y="41"/>
                  <a:pt x="43" y="39"/>
                  <a:pt x="43" y="38"/>
                </a:cubicBezTo>
                <a:cubicBezTo>
                  <a:pt x="43" y="37"/>
                  <a:pt x="43" y="36"/>
                  <a:pt x="42" y="35"/>
                </a:cubicBezTo>
                <a:cubicBezTo>
                  <a:pt x="43" y="34"/>
                  <a:pt x="44" y="33"/>
                  <a:pt x="44" y="31"/>
                </a:cubicBezTo>
                <a:cubicBezTo>
                  <a:pt x="44" y="30"/>
                  <a:pt x="44" y="28"/>
                  <a:pt x="43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7" y="27"/>
                  <a:pt x="59" y="25"/>
                  <a:pt x="59" y="23"/>
                </a:cubicBezTo>
                <a:cubicBezTo>
                  <a:pt x="59" y="20"/>
                  <a:pt x="57" y="18"/>
                  <a:pt x="55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" name="Freeform 107"/>
          <p:cNvSpPr>
            <a:spLocks/>
          </p:cNvSpPr>
          <p:nvPr/>
        </p:nvSpPr>
        <p:spPr bwMode="auto">
          <a:xfrm>
            <a:off x="3463925" y="2640013"/>
            <a:ext cx="203200" cy="173037"/>
          </a:xfrm>
          <a:custGeom>
            <a:avLst/>
            <a:gdLst>
              <a:gd name="T0" fmla="*/ 196312 w 59"/>
              <a:gd name="T1" fmla="*/ 131508 h 50"/>
              <a:gd name="T2" fmla="*/ 192868 w 59"/>
              <a:gd name="T3" fmla="*/ 138430 h 50"/>
              <a:gd name="T4" fmla="*/ 172203 w 59"/>
              <a:gd name="T5" fmla="*/ 141890 h 50"/>
              <a:gd name="T6" fmla="*/ 141207 w 59"/>
              <a:gd name="T7" fmla="*/ 166116 h 50"/>
              <a:gd name="T8" fmla="*/ 141207 w 59"/>
              <a:gd name="T9" fmla="*/ 169576 h 50"/>
              <a:gd name="T10" fmla="*/ 137763 w 59"/>
              <a:gd name="T11" fmla="*/ 173037 h 50"/>
              <a:gd name="T12" fmla="*/ 127431 w 59"/>
              <a:gd name="T13" fmla="*/ 173037 h 50"/>
              <a:gd name="T14" fmla="*/ 123986 w 59"/>
              <a:gd name="T15" fmla="*/ 169576 h 50"/>
              <a:gd name="T16" fmla="*/ 123986 w 59"/>
              <a:gd name="T17" fmla="*/ 96901 h 50"/>
              <a:gd name="T18" fmla="*/ 127431 w 59"/>
              <a:gd name="T19" fmla="*/ 93440 h 50"/>
              <a:gd name="T20" fmla="*/ 137763 w 59"/>
              <a:gd name="T21" fmla="*/ 93440 h 50"/>
              <a:gd name="T22" fmla="*/ 141207 w 59"/>
              <a:gd name="T23" fmla="*/ 96901 h 50"/>
              <a:gd name="T24" fmla="*/ 141207 w 59"/>
              <a:gd name="T25" fmla="*/ 100361 h 50"/>
              <a:gd name="T26" fmla="*/ 168759 w 59"/>
              <a:gd name="T27" fmla="*/ 117665 h 50"/>
              <a:gd name="T28" fmla="*/ 175647 w 59"/>
              <a:gd name="T29" fmla="*/ 117665 h 50"/>
              <a:gd name="T30" fmla="*/ 179092 w 59"/>
              <a:gd name="T31" fmla="*/ 93440 h 50"/>
              <a:gd name="T32" fmla="*/ 99878 w 59"/>
              <a:gd name="T33" fmla="*/ 24225 h 50"/>
              <a:gd name="T34" fmla="*/ 24108 w 59"/>
              <a:gd name="T35" fmla="*/ 93440 h 50"/>
              <a:gd name="T36" fmla="*/ 27553 w 59"/>
              <a:gd name="T37" fmla="*/ 117665 h 50"/>
              <a:gd name="T38" fmla="*/ 34441 w 59"/>
              <a:gd name="T39" fmla="*/ 117665 h 50"/>
              <a:gd name="T40" fmla="*/ 61993 w 59"/>
              <a:gd name="T41" fmla="*/ 100361 h 50"/>
              <a:gd name="T42" fmla="*/ 61993 w 59"/>
              <a:gd name="T43" fmla="*/ 96901 h 50"/>
              <a:gd name="T44" fmla="*/ 65437 w 59"/>
              <a:gd name="T45" fmla="*/ 93440 h 50"/>
              <a:gd name="T46" fmla="*/ 72325 w 59"/>
              <a:gd name="T47" fmla="*/ 93440 h 50"/>
              <a:gd name="T48" fmla="*/ 79214 w 59"/>
              <a:gd name="T49" fmla="*/ 96901 h 50"/>
              <a:gd name="T50" fmla="*/ 79214 w 59"/>
              <a:gd name="T51" fmla="*/ 169576 h 50"/>
              <a:gd name="T52" fmla="*/ 72325 w 59"/>
              <a:gd name="T53" fmla="*/ 173037 h 50"/>
              <a:gd name="T54" fmla="*/ 65437 w 59"/>
              <a:gd name="T55" fmla="*/ 173037 h 50"/>
              <a:gd name="T56" fmla="*/ 61993 w 59"/>
              <a:gd name="T57" fmla="*/ 169576 h 50"/>
              <a:gd name="T58" fmla="*/ 61993 w 59"/>
              <a:gd name="T59" fmla="*/ 166116 h 50"/>
              <a:gd name="T60" fmla="*/ 30997 w 59"/>
              <a:gd name="T61" fmla="*/ 141890 h 50"/>
              <a:gd name="T62" fmla="*/ 10332 w 59"/>
              <a:gd name="T63" fmla="*/ 138430 h 50"/>
              <a:gd name="T64" fmla="*/ 6888 w 59"/>
              <a:gd name="T65" fmla="*/ 131508 h 50"/>
              <a:gd name="T66" fmla="*/ 0 w 59"/>
              <a:gd name="T67" fmla="*/ 93440 h 50"/>
              <a:gd name="T68" fmla="*/ 99878 w 59"/>
              <a:gd name="T69" fmla="*/ 0 h 50"/>
              <a:gd name="T70" fmla="*/ 203200 w 59"/>
              <a:gd name="T71" fmla="*/ 93440 h 50"/>
              <a:gd name="T72" fmla="*/ 196312 w 59"/>
              <a:gd name="T73" fmla="*/ 131508 h 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" h="50">
                <a:moveTo>
                  <a:pt x="57" y="38"/>
                </a:moveTo>
                <a:cubicBezTo>
                  <a:pt x="56" y="40"/>
                  <a:pt x="56" y="40"/>
                  <a:pt x="56" y="40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5"/>
                  <a:pt x="45" y="48"/>
                  <a:pt x="41" y="48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0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50"/>
                  <a:pt x="36" y="49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4" y="29"/>
                  <a:pt x="47" y="31"/>
                  <a:pt x="49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1"/>
                  <a:pt x="52" y="29"/>
                  <a:pt x="52" y="27"/>
                </a:cubicBezTo>
                <a:cubicBezTo>
                  <a:pt x="52" y="16"/>
                  <a:pt x="42" y="7"/>
                  <a:pt x="29" y="7"/>
                </a:cubicBezTo>
                <a:cubicBezTo>
                  <a:pt x="17" y="7"/>
                  <a:pt x="7" y="16"/>
                  <a:pt x="7" y="27"/>
                </a:cubicBezTo>
                <a:cubicBezTo>
                  <a:pt x="7" y="29"/>
                  <a:pt x="7" y="31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2" y="31"/>
                  <a:pt x="15" y="29"/>
                  <a:pt x="18" y="29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2" y="50"/>
                  <a:pt x="21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8" y="50"/>
                  <a:pt x="18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4" y="48"/>
                  <a:pt x="10" y="45"/>
                  <a:pt x="9" y="41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38"/>
                  <a:pt x="2" y="38"/>
                  <a:pt x="2" y="38"/>
                </a:cubicBezTo>
                <a:cubicBezTo>
                  <a:pt x="0" y="34"/>
                  <a:pt x="0" y="31"/>
                  <a:pt x="0" y="27"/>
                </a:cubicBezTo>
                <a:cubicBezTo>
                  <a:pt x="0" y="12"/>
                  <a:pt x="13" y="0"/>
                  <a:pt x="29" y="0"/>
                </a:cubicBezTo>
                <a:cubicBezTo>
                  <a:pt x="46" y="0"/>
                  <a:pt x="59" y="12"/>
                  <a:pt x="59" y="27"/>
                </a:cubicBezTo>
                <a:cubicBezTo>
                  <a:pt x="59" y="31"/>
                  <a:pt x="58" y="34"/>
                  <a:pt x="57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4" name="Freeform 108"/>
          <p:cNvSpPr>
            <a:spLocks noEditPoints="1"/>
          </p:cNvSpPr>
          <p:nvPr/>
        </p:nvSpPr>
        <p:spPr bwMode="auto">
          <a:xfrm>
            <a:off x="3959225" y="2640013"/>
            <a:ext cx="233363" cy="188912"/>
          </a:xfrm>
          <a:custGeom>
            <a:avLst/>
            <a:gdLst>
              <a:gd name="T0" fmla="*/ 233363 w 68"/>
              <a:gd name="T1" fmla="*/ 168303 h 55"/>
              <a:gd name="T2" fmla="*/ 216204 w 68"/>
              <a:gd name="T3" fmla="*/ 188912 h 55"/>
              <a:gd name="T4" fmla="*/ 17159 w 68"/>
              <a:gd name="T5" fmla="*/ 188912 h 55"/>
              <a:gd name="T6" fmla="*/ 0 w 68"/>
              <a:gd name="T7" fmla="*/ 168303 h 55"/>
              <a:gd name="T8" fmla="*/ 0 w 68"/>
              <a:gd name="T9" fmla="*/ 17174 h 55"/>
              <a:gd name="T10" fmla="*/ 17159 w 68"/>
              <a:gd name="T11" fmla="*/ 0 h 55"/>
              <a:gd name="T12" fmla="*/ 216204 w 68"/>
              <a:gd name="T13" fmla="*/ 0 h 55"/>
              <a:gd name="T14" fmla="*/ 233363 w 68"/>
              <a:gd name="T15" fmla="*/ 17174 h 55"/>
              <a:gd name="T16" fmla="*/ 233363 w 68"/>
              <a:gd name="T17" fmla="*/ 168303 h 55"/>
              <a:gd name="T18" fmla="*/ 17159 w 68"/>
              <a:gd name="T19" fmla="*/ 13739 h 55"/>
              <a:gd name="T20" fmla="*/ 13727 w 68"/>
              <a:gd name="T21" fmla="*/ 17174 h 55"/>
              <a:gd name="T22" fmla="*/ 13727 w 68"/>
              <a:gd name="T23" fmla="*/ 168303 h 55"/>
              <a:gd name="T24" fmla="*/ 17159 w 68"/>
              <a:gd name="T25" fmla="*/ 171738 h 55"/>
              <a:gd name="T26" fmla="*/ 216204 w 68"/>
              <a:gd name="T27" fmla="*/ 171738 h 55"/>
              <a:gd name="T28" fmla="*/ 219636 w 68"/>
              <a:gd name="T29" fmla="*/ 168303 h 55"/>
              <a:gd name="T30" fmla="*/ 219636 w 68"/>
              <a:gd name="T31" fmla="*/ 17174 h 55"/>
              <a:gd name="T32" fmla="*/ 216204 w 68"/>
              <a:gd name="T33" fmla="*/ 13739 h 55"/>
              <a:gd name="T34" fmla="*/ 17159 w 68"/>
              <a:gd name="T35" fmla="*/ 13739 h 55"/>
              <a:gd name="T36" fmla="*/ 54909 w 68"/>
              <a:gd name="T37" fmla="*/ 79000 h 55"/>
              <a:gd name="T38" fmla="*/ 30886 w 68"/>
              <a:gd name="T39" fmla="*/ 54956 h 55"/>
              <a:gd name="T40" fmla="*/ 54909 w 68"/>
              <a:gd name="T41" fmla="*/ 30913 h 55"/>
              <a:gd name="T42" fmla="*/ 78932 w 68"/>
              <a:gd name="T43" fmla="*/ 54956 h 55"/>
              <a:gd name="T44" fmla="*/ 54909 w 68"/>
              <a:gd name="T45" fmla="*/ 79000 h 55"/>
              <a:gd name="T46" fmla="*/ 202477 w 68"/>
              <a:gd name="T47" fmla="*/ 154564 h 55"/>
              <a:gd name="T48" fmla="*/ 30886 w 68"/>
              <a:gd name="T49" fmla="*/ 154564 h 55"/>
              <a:gd name="T50" fmla="*/ 30886 w 68"/>
              <a:gd name="T51" fmla="*/ 133956 h 55"/>
              <a:gd name="T52" fmla="*/ 68636 w 68"/>
              <a:gd name="T53" fmla="*/ 92739 h 55"/>
              <a:gd name="T54" fmla="*/ 89227 w 68"/>
              <a:gd name="T55" fmla="*/ 113347 h 55"/>
              <a:gd name="T56" fmla="*/ 151000 w 68"/>
              <a:gd name="T57" fmla="*/ 51521 h 55"/>
              <a:gd name="T58" fmla="*/ 202477 w 68"/>
              <a:gd name="T59" fmla="*/ 99608 h 55"/>
              <a:gd name="T60" fmla="*/ 202477 w 68"/>
              <a:gd name="T61" fmla="*/ 154564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2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5"/>
                </a:cubicBezTo>
                <a:lnTo>
                  <a:pt x="68" y="49"/>
                </a:lnTo>
                <a:close/>
                <a:moveTo>
                  <a:pt x="5" y="4"/>
                </a:moveTo>
                <a:cubicBezTo>
                  <a:pt x="5" y="4"/>
                  <a:pt x="4" y="5"/>
                  <a:pt x="4" y="5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9"/>
                  <a:pt x="5" y="50"/>
                  <a:pt x="5" y="50"/>
                </a:cubicBezTo>
                <a:cubicBezTo>
                  <a:pt x="63" y="50"/>
                  <a:pt x="63" y="50"/>
                  <a:pt x="63" y="50"/>
                </a:cubicBezTo>
                <a:cubicBezTo>
                  <a:pt x="63" y="50"/>
                  <a:pt x="64" y="49"/>
                  <a:pt x="64" y="49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5"/>
                  <a:pt x="63" y="4"/>
                  <a:pt x="63" y="4"/>
                </a:cubicBezTo>
                <a:lnTo>
                  <a:pt x="5" y="4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2"/>
                  <a:pt x="12" y="9"/>
                  <a:pt x="16" y="9"/>
                </a:cubicBezTo>
                <a:cubicBezTo>
                  <a:pt x="20" y="9"/>
                  <a:pt x="23" y="12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5"/>
                </a:moveTo>
                <a:cubicBezTo>
                  <a:pt x="9" y="45"/>
                  <a:pt x="9" y="45"/>
                  <a:pt x="9" y="45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7"/>
                  <a:pt x="20" y="27"/>
                  <a:pt x="20" y="27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29"/>
                  <a:pt x="59" y="29"/>
                  <a:pt x="59" y="29"/>
                </a:cubicBezTo>
                <a:lnTo>
                  <a:pt x="59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" name="Freeform 109"/>
          <p:cNvSpPr>
            <a:spLocks noEditPoints="1"/>
          </p:cNvSpPr>
          <p:nvPr/>
        </p:nvSpPr>
        <p:spPr bwMode="auto">
          <a:xfrm>
            <a:off x="4452938" y="2640013"/>
            <a:ext cx="188912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23651 w 55"/>
              <a:gd name="T11" fmla="*/ 133956 h 55"/>
              <a:gd name="T12" fmla="*/ 120217 w 55"/>
              <a:gd name="T13" fmla="*/ 127086 h 55"/>
              <a:gd name="T14" fmla="*/ 109912 w 55"/>
              <a:gd name="T15" fmla="*/ 127086 h 55"/>
              <a:gd name="T16" fmla="*/ 109912 w 55"/>
              <a:gd name="T17" fmla="*/ 65261 h 55"/>
              <a:gd name="T18" fmla="*/ 106478 w 55"/>
              <a:gd name="T19" fmla="*/ 61826 h 55"/>
              <a:gd name="T20" fmla="*/ 65261 w 55"/>
              <a:gd name="T21" fmla="*/ 61826 h 55"/>
              <a:gd name="T22" fmla="*/ 61826 w 55"/>
              <a:gd name="T23" fmla="*/ 65261 h 55"/>
              <a:gd name="T24" fmla="*/ 61826 w 55"/>
              <a:gd name="T25" fmla="*/ 85869 h 55"/>
              <a:gd name="T26" fmla="*/ 65261 w 55"/>
              <a:gd name="T27" fmla="*/ 89304 h 55"/>
              <a:gd name="T28" fmla="*/ 79000 w 55"/>
              <a:gd name="T29" fmla="*/ 89304 h 55"/>
              <a:gd name="T30" fmla="*/ 79000 w 55"/>
              <a:gd name="T31" fmla="*/ 127086 h 55"/>
              <a:gd name="T32" fmla="*/ 65261 w 55"/>
              <a:gd name="T33" fmla="*/ 127086 h 55"/>
              <a:gd name="T34" fmla="*/ 61826 w 55"/>
              <a:gd name="T35" fmla="*/ 133956 h 55"/>
              <a:gd name="T36" fmla="*/ 61826 w 55"/>
              <a:gd name="T37" fmla="*/ 151130 h 55"/>
              <a:gd name="T38" fmla="*/ 65261 w 55"/>
              <a:gd name="T39" fmla="*/ 154564 h 55"/>
              <a:gd name="T40" fmla="*/ 120217 w 55"/>
              <a:gd name="T41" fmla="*/ 154564 h 55"/>
              <a:gd name="T42" fmla="*/ 123651 w 55"/>
              <a:gd name="T43" fmla="*/ 151130 h 55"/>
              <a:gd name="T44" fmla="*/ 123651 w 55"/>
              <a:gd name="T45" fmla="*/ 133956 h 55"/>
              <a:gd name="T46" fmla="*/ 109912 w 55"/>
              <a:gd name="T47" fmla="*/ 24043 h 55"/>
              <a:gd name="T48" fmla="*/ 106478 w 55"/>
              <a:gd name="T49" fmla="*/ 17174 h 55"/>
              <a:gd name="T50" fmla="*/ 82434 w 55"/>
              <a:gd name="T51" fmla="*/ 17174 h 55"/>
              <a:gd name="T52" fmla="*/ 79000 w 55"/>
              <a:gd name="T53" fmla="*/ 24043 h 55"/>
              <a:gd name="T54" fmla="*/ 79000 w 55"/>
              <a:gd name="T55" fmla="*/ 41217 h 55"/>
              <a:gd name="T56" fmla="*/ 82434 w 55"/>
              <a:gd name="T57" fmla="*/ 44652 h 55"/>
              <a:gd name="T58" fmla="*/ 106478 w 55"/>
              <a:gd name="T59" fmla="*/ 44652 h 55"/>
              <a:gd name="T60" fmla="*/ 109912 w 55"/>
              <a:gd name="T61" fmla="*/ 41217 h 55"/>
              <a:gd name="T62" fmla="*/ 109912 w 55"/>
              <a:gd name="T63" fmla="*/ 24043 h 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36" y="39"/>
                </a:moveTo>
                <a:cubicBezTo>
                  <a:pt x="36" y="38"/>
                  <a:pt x="36" y="37"/>
                  <a:pt x="35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1" y="18"/>
                  <a:pt x="31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8" y="19"/>
                  <a:pt x="18" y="19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7"/>
                  <a:pt x="23" y="37"/>
                  <a:pt x="23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8" y="38"/>
                  <a:pt x="18" y="39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5"/>
                  <a:pt x="19" y="45"/>
                  <a:pt x="19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5"/>
                  <a:pt x="36" y="45"/>
                  <a:pt x="36" y="44"/>
                </a:cubicBezTo>
                <a:lnTo>
                  <a:pt x="36" y="39"/>
                </a:lnTo>
                <a:close/>
                <a:moveTo>
                  <a:pt x="32" y="7"/>
                </a:moveTo>
                <a:cubicBezTo>
                  <a:pt x="32" y="6"/>
                  <a:pt x="31" y="5"/>
                  <a:pt x="31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3" y="13"/>
                  <a:pt x="24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3"/>
                  <a:pt x="32" y="12"/>
                </a:cubicBezTo>
                <a:lnTo>
                  <a:pt x="3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6" name="Freeform 110"/>
          <p:cNvSpPr>
            <a:spLocks noEditPoints="1"/>
          </p:cNvSpPr>
          <p:nvPr/>
        </p:nvSpPr>
        <p:spPr bwMode="auto">
          <a:xfrm>
            <a:off x="4948238" y="2622550"/>
            <a:ext cx="250825" cy="203200"/>
          </a:xfrm>
          <a:custGeom>
            <a:avLst/>
            <a:gdLst>
              <a:gd name="T0" fmla="*/ 240517 w 73"/>
              <a:gd name="T1" fmla="*/ 82658 h 59"/>
              <a:gd name="T2" fmla="*/ 223337 w 73"/>
              <a:gd name="T3" fmla="*/ 82658 h 59"/>
              <a:gd name="T4" fmla="*/ 226773 w 73"/>
              <a:gd name="T5" fmla="*/ 103322 h 59"/>
              <a:gd name="T6" fmla="*/ 123695 w 73"/>
              <a:gd name="T7" fmla="*/ 203200 h 59"/>
              <a:gd name="T8" fmla="*/ 34360 w 73"/>
              <a:gd name="T9" fmla="*/ 144651 h 59"/>
              <a:gd name="T10" fmla="*/ 10308 w 73"/>
              <a:gd name="T11" fmla="*/ 144651 h 59"/>
              <a:gd name="T12" fmla="*/ 0 w 73"/>
              <a:gd name="T13" fmla="*/ 134319 h 59"/>
              <a:gd name="T14" fmla="*/ 10308 w 73"/>
              <a:gd name="T15" fmla="*/ 123986 h 59"/>
              <a:gd name="T16" fmla="*/ 27488 w 73"/>
              <a:gd name="T17" fmla="*/ 123986 h 59"/>
              <a:gd name="T18" fmla="*/ 24052 w 73"/>
              <a:gd name="T19" fmla="*/ 103322 h 59"/>
              <a:gd name="T20" fmla="*/ 123695 w 73"/>
              <a:gd name="T21" fmla="*/ 0 h 59"/>
              <a:gd name="T22" fmla="*/ 216465 w 73"/>
              <a:gd name="T23" fmla="*/ 61993 h 59"/>
              <a:gd name="T24" fmla="*/ 240517 w 73"/>
              <a:gd name="T25" fmla="*/ 61993 h 59"/>
              <a:gd name="T26" fmla="*/ 250825 w 73"/>
              <a:gd name="T27" fmla="*/ 72325 h 59"/>
              <a:gd name="T28" fmla="*/ 240517 w 73"/>
              <a:gd name="T29" fmla="*/ 82658 h 59"/>
              <a:gd name="T30" fmla="*/ 202722 w 73"/>
              <a:gd name="T31" fmla="*/ 82658 h 59"/>
              <a:gd name="T32" fmla="*/ 82463 w 73"/>
              <a:gd name="T33" fmla="*/ 82658 h 59"/>
              <a:gd name="T34" fmla="*/ 72155 w 73"/>
              <a:gd name="T35" fmla="*/ 72325 h 59"/>
              <a:gd name="T36" fmla="*/ 82463 w 73"/>
              <a:gd name="T37" fmla="*/ 61993 h 59"/>
              <a:gd name="T38" fmla="*/ 192414 w 73"/>
              <a:gd name="T39" fmla="*/ 61993 h 59"/>
              <a:gd name="T40" fmla="*/ 123695 w 73"/>
              <a:gd name="T41" fmla="*/ 24108 h 59"/>
              <a:gd name="T42" fmla="*/ 44667 w 73"/>
              <a:gd name="T43" fmla="*/ 103322 h 59"/>
              <a:gd name="T44" fmla="*/ 48103 w 73"/>
              <a:gd name="T45" fmla="*/ 123986 h 59"/>
              <a:gd name="T46" fmla="*/ 168362 w 73"/>
              <a:gd name="T47" fmla="*/ 123986 h 59"/>
              <a:gd name="T48" fmla="*/ 178670 w 73"/>
              <a:gd name="T49" fmla="*/ 134319 h 59"/>
              <a:gd name="T50" fmla="*/ 168362 w 73"/>
              <a:gd name="T51" fmla="*/ 144651 h 59"/>
              <a:gd name="T52" fmla="*/ 58411 w 73"/>
              <a:gd name="T53" fmla="*/ 144651 h 59"/>
              <a:gd name="T54" fmla="*/ 123695 w 73"/>
              <a:gd name="T55" fmla="*/ 182536 h 59"/>
              <a:gd name="T56" fmla="*/ 206158 w 73"/>
              <a:gd name="T57" fmla="*/ 103322 h 59"/>
              <a:gd name="T58" fmla="*/ 202722 w 73"/>
              <a:gd name="T59" fmla="*/ 82658 h 59"/>
              <a:gd name="T60" fmla="*/ 168362 w 73"/>
              <a:gd name="T61" fmla="*/ 113654 h 59"/>
              <a:gd name="T62" fmla="*/ 82463 w 73"/>
              <a:gd name="T63" fmla="*/ 113654 h 59"/>
              <a:gd name="T64" fmla="*/ 72155 w 73"/>
              <a:gd name="T65" fmla="*/ 103322 h 59"/>
              <a:gd name="T66" fmla="*/ 82463 w 73"/>
              <a:gd name="T67" fmla="*/ 92990 h 59"/>
              <a:gd name="T68" fmla="*/ 168362 w 73"/>
              <a:gd name="T69" fmla="*/ 92990 h 59"/>
              <a:gd name="T70" fmla="*/ 178670 w 73"/>
              <a:gd name="T71" fmla="*/ 103322 h 59"/>
              <a:gd name="T72" fmla="*/ 168362 w 73"/>
              <a:gd name="T73" fmla="*/ 113654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3" h="59">
                <a:moveTo>
                  <a:pt x="70" y="24"/>
                </a:moveTo>
                <a:cubicBezTo>
                  <a:pt x="65" y="24"/>
                  <a:pt x="65" y="24"/>
                  <a:pt x="65" y="24"/>
                </a:cubicBezTo>
                <a:cubicBezTo>
                  <a:pt x="66" y="26"/>
                  <a:pt x="66" y="28"/>
                  <a:pt x="66" y="30"/>
                </a:cubicBezTo>
                <a:cubicBezTo>
                  <a:pt x="66" y="46"/>
                  <a:pt x="53" y="59"/>
                  <a:pt x="36" y="59"/>
                </a:cubicBezTo>
                <a:cubicBezTo>
                  <a:pt x="24" y="59"/>
                  <a:pt x="14" y="52"/>
                  <a:pt x="10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7"/>
                  <a:pt x="1" y="36"/>
                  <a:pt x="3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4"/>
                  <a:pt x="7" y="32"/>
                  <a:pt x="7" y="30"/>
                </a:cubicBezTo>
                <a:cubicBezTo>
                  <a:pt x="7" y="14"/>
                  <a:pt x="20" y="0"/>
                  <a:pt x="36" y="0"/>
                </a:cubicBezTo>
                <a:cubicBezTo>
                  <a:pt x="48" y="0"/>
                  <a:pt x="58" y="8"/>
                  <a:pt x="63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8"/>
                  <a:pt x="73" y="19"/>
                  <a:pt x="73" y="21"/>
                </a:cubicBezTo>
                <a:cubicBezTo>
                  <a:pt x="73" y="22"/>
                  <a:pt x="72" y="24"/>
                  <a:pt x="70" y="24"/>
                </a:cubicBezTo>
                <a:close/>
                <a:moveTo>
                  <a:pt x="5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1" y="22"/>
                  <a:pt x="21" y="21"/>
                </a:cubicBezTo>
                <a:cubicBezTo>
                  <a:pt x="21" y="19"/>
                  <a:pt x="22" y="18"/>
                  <a:pt x="24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2" y="11"/>
                  <a:pt x="45" y="7"/>
                  <a:pt x="36" y="7"/>
                </a:cubicBezTo>
                <a:cubicBezTo>
                  <a:pt x="24" y="7"/>
                  <a:pt x="13" y="17"/>
                  <a:pt x="13" y="30"/>
                </a:cubicBezTo>
                <a:cubicBezTo>
                  <a:pt x="13" y="32"/>
                  <a:pt x="13" y="34"/>
                  <a:pt x="14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7"/>
                  <a:pt x="52" y="39"/>
                </a:cubicBezTo>
                <a:cubicBezTo>
                  <a:pt x="52" y="41"/>
                  <a:pt x="51" y="42"/>
                  <a:pt x="49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21" y="49"/>
                  <a:pt x="28" y="53"/>
                  <a:pt x="36" y="53"/>
                </a:cubicBezTo>
                <a:cubicBezTo>
                  <a:pt x="49" y="53"/>
                  <a:pt x="60" y="43"/>
                  <a:pt x="60" y="30"/>
                </a:cubicBezTo>
                <a:cubicBezTo>
                  <a:pt x="60" y="28"/>
                  <a:pt x="59" y="26"/>
                  <a:pt x="59" y="24"/>
                </a:cubicBezTo>
                <a:close/>
                <a:moveTo>
                  <a:pt x="49" y="33"/>
                </a:moveTo>
                <a:cubicBezTo>
                  <a:pt x="24" y="33"/>
                  <a:pt x="24" y="33"/>
                  <a:pt x="24" y="33"/>
                </a:cubicBezTo>
                <a:cubicBezTo>
                  <a:pt x="22" y="33"/>
                  <a:pt x="21" y="32"/>
                  <a:pt x="21" y="30"/>
                </a:cubicBezTo>
                <a:cubicBezTo>
                  <a:pt x="21" y="28"/>
                  <a:pt x="22" y="27"/>
                  <a:pt x="24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1" y="27"/>
                  <a:pt x="52" y="28"/>
                  <a:pt x="52" y="30"/>
                </a:cubicBezTo>
                <a:cubicBezTo>
                  <a:pt x="52" y="32"/>
                  <a:pt x="51" y="33"/>
                  <a:pt x="49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7" name="Freeform 111"/>
          <p:cNvSpPr>
            <a:spLocks noEditPoints="1"/>
          </p:cNvSpPr>
          <p:nvPr/>
        </p:nvSpPr>
        <p:spPr bwMode="auto">
          <a:xfrm>
            <a:off x="5443538" y="2640013"/>
            <a:ext cx="250825" cy="173037"/>
          </a:xfrm>
          <a:custGeom>
            <a:avLst/>
            <a:gdLst>
              <a:gd name="T0" fmla="*/ 250825 w 73"/>
              <a:gd name="T1" fmla="*/ 124587 h 50"/>
              <a:gd name="T2" fmla="*/ 199286 w 73"/>
              <a:gd name="T3" fmla="*/ 173037 h 50"/>
              <a:gd name="T4" fmla="*/ 199286 w 73"/>
              <a:gd name="T5" fmla="*/ 173037 h 50"/>
              <a:gd name="T6" fmla="*/ 51539 w 73"/>
              <a:gd name="T7" fmla="*/ 173037 h 50"/>
              <a:gd name="T8" fmla="*/ 51539 w 73"/>
              <a:gd name="T9" fmla="*/ 173037 h 50"/>
              <a:gd name="T10" fmla="*/ 48103 w 73"/>
              <a:gd name="T11" fmla="*/ 173037 h 50"/>
              <a:gd name="T12" fmla="*/ 48103 w 73"/>
              <a:gd name="T13" fmla="*/ 173037 h 50"/>
              <a:gd name="T14" fmla="*/ 0 w 73"/>
              <a:gd name="T15" fmla="*/ 121126 h 50"/>
              <a:gd name="T16" fmla="*/ 24052 w 73"/>
              <a:gd name="T17" fmla="*/ 79597 h 50"/>
              <a:gd name="T18" fmla="*/ 24052 w 73"/>
              <a:gd name="T19" fmla="*/ 69215 h 50"/>
              <a:gd name="T20" fmla="*/ 58411 w 73"/>
              <a:gd name="T21" fmla="*/ 34607 h 50"/>
              <a:gd name="T22" fmla="*/ 79027 w 73"/>
              <a:gd name="T23" fmla="*/ 41529 h 50"/>
              <a:gd name="T24" fmla="*/ 144310 w 73"/>
              <a:gd name="T25" fmla="*/ 0 h 50"/>
              <a:gd name="T26" fmla="*/ 219901 w 73"/>
              <a:gd name="T27" fmla="*/ 72676 h 50"/>
              <a:gd name="T28" fmla="*/ 219901 w 73"/>
              <a:gd name="T29" fmla="*/ 79597 h 50"/>
              <a:gd name="T30" fmla="*/ 250825 w 73"/>
              <a:gd name="T31" fmla="*/ 124587 h 50"/>
              <a:gd name="T32" fmla="*/ 92771 w 73"/>
              <a:gd name="T33" fmla="*/ 145351 h 50"/>
              <a:gd name="T34" fmla="*/ 120259 w 73"/>
              <a:gd name="T35" fmla="*/ 131508 h 50"/>
              <a:gd name="T36" fmla="*/ 109951 w 73"/>
              <a:gd name="T37" fmla="*/ 117665 h 50"/>
              <a:gd name="T38" fmla="*/ 92771 w 73"/>
              <a:gd name="T39" fmla="*/ 128047 h 50"/>
              <a:gd name="T40" fmla="*/ 75591 w 73"/>
              <a:gd name="T41" fmla="*/ 110744 h 50"/>
              <a:gd name="T42" fmla="*/ 92771 w 73"/>
              <a:gd name="T43" fmla="*/ 96901 h 50"/>
              <a:gd name="T44" fmla="*/ 164926 w 73"/>
              <a:gd name="T45" fmla="*/ 145351 h 50"/>
              <a:gd name="T46" fmla="*/ 199286 w 73"/>
              <a:gd name="T47" fmla="*/ 110744 h 50"/>
              <a:gd name="T48" fmla="*/ 164926 w 73"/>
              <a:gd name="T49" fmla="*/ 79597 h 50"/>
              <a:gd name="T50" fmla="*/ 134002 w 73"/>
              <a:gd name="T51" fmla="*/ 89979 h 50"/>
              <a:gd name="T52" fmla="*/ 147746 w 73"/>
              <a:gd name="T53" fmla="*/ 103822 h 50"/>
              <a:gd name="T54" fmla="*/ 164926 w 73"/>
              <a:gd name="T55" fmla="*/ 96901 h 50"/>
              <a:gd name="T56" fmla="*/ 178670 w 73"/>
              <a:gd name="T57" fmla="*/ 110744 h 50"/>
              <a:gd name="T58" fmla="*/ 164926 w 73"/>
              <a:gd name="T59" fmla="*/ 128047 h 50"/>
              <a:gd name="T60" fmla="*/ 92771 w 73"/>
              <a:gd name="T61" fmla="*/ 79597 h 50"/>
              <a:gd name="T62" fmla="*/ 54975 w 73"/>
              <a:gd name="T63" fmla="*/ 110744 h 50"/>
              <a:gd name="T64" fmla="*/ 92771 w 73"/>
              <a:gd name="T65" fmla="*/ 145351 h 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0">
                <a:moveTo>
                  <a:pt x="73" y="36"/>
                </a:moveTo>
                <a:cubicBezTo>
                  <a:pt x="73" y="44"/>
                  <a:pt x="66" y="50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6" y="50"/>
                  <a:pt x="0" y="43"/>
                  <a:pt x="0" y="35"/>
                </a:cubicBezTo>
                <a:cubicBezTo>
                  <a:pt x="0" y="30"/>
                  <a:pt x="3" y="26"/>
                  <a:pt x="7" y="23"/>
                </a:cubicBezTo>
                <a:cubicBezTo>
                  <a:pt x="7" y="22"/>
                  <a:pt x="7" y="21"/>
                  <a:pt x="7" y="20"/>
                </a:cubicBezTo>
                <a:cubicBezTo>
                  <a:pt x="7" y="15"/>
                  <a:pt x="11" y="10"/>
                  <a:pt x="17" y="10"/>
                </a:cubicBezTo>
                <a:cubicBezTo>
                  <a:pt x="19" y="10"/>
                  <a:pt x="21" y="11"/>
                  <a:pt x="23" y="12"/>
                </a:cubicBezTo>
                <a:cubicBezTo>
                  <a:pt x="26" y="5"/>
                  <a:pt x="34" y="0"/>
                  <a:pt x="42" y="0"/>
                </a:cubicBezTo>
                <a:cubicBezTo>
                  <a:pt x="54" y="0"/>
                  <a:pt x="64" y="10"/>
                  <a:pt x="64" y="21"/>
                </a:cubicBezTo>
                <a:cubicBezTo>
                  <a:pt x="64" y="22"/>
                  <a:pt x="64" y="22"/>
                  <a:pt x="64" y="23"/>
                </a:cubicBezTo>
                <a:cubicBezTo>
                  <a:pt x="69" y="25"/>
                  <a:pt x="73" y="30"/>
                  <a:pt x="73" y="36"/>
                </a:cubicBezTo>
                <a:close/>
                <a:moveTo>
                  <a:pt x="27" y="42"/>
                </a:moveTo>
                <a:cubicBezTo>
                  <a:pt x="30" y="42"/>
                  <a:pt x="33" y="41"/>
                  <a:pt x="35" y="38"/>
                </a:cubicBezTo>
                <a:cubicBezTo>
                  <a:pt x="34" y="37"/>
                  <a:pt x="33" y="36"/>
                  <a:pt x="32" y="34"/>
                </a:cubicBezTo>
                <a:cubicBezTo>
                  <a:pt x="31" y="36"/>
                  <a:pt x="29" y="37"/>
                  <a:pt x="27" y="37"/>
                </a:cubicBezTo>
                <a:cubicBezTo>
                  <a:pt x="25" y="37"/>
                  <a:pt x="22" y="35"/>
                  <a:pt x="22" y="32"/>
                </a:cubicBezTo>
                <a:cubicBezTo>
                  <a:pt x="22" y="30"/>
                  <a:pt x="25" y="28"/>
                  <a:pt x="27" y="28"/>
                </a:cubicBezTo>
                <a:cubicBezTo>
                  <a:pt x="35" y="28"/>
                  <a:pt x="37" y="42"/>
                  <a:pt x="48" y="42"/>
                </a:cubicBezTo>
                <a:cubicBezTo>
                  <a:pt x="54" y="42"/>
                  <a:pt x="58" y="38"/>
                  <a:pt x="58" y="32"/>
                </a:cubicBezTo>
                <a:cubicBezTo>
                  <a:pt x="58" y="26"/>
                  <a:pt x="53" y="23"/>
                  <a:pt x="48" y="23"/>
                </a:cubicBezTo>
                <a:cubicBezTo>
                  <a:pt x="44" y="23"/>
                  <a:pt x="42" y="24"/>
                  <a:pt x="39" y="26"/>
                </a:cubicBezTo>
                <a:cubicBezTo>
                  <a:pt x="40" y="28"/>
                  <a:pt x="41" y="29"/>
                  <a:pt x="43" y="30"/>
                </a:cubicBezTo>
                <a:cubicBezTo>
                  <a:pt x="44" y="29"/>
                  <a:pt x="46" y="28"/>
                  <a:pt x="48" y="28"/>
                </a:cubicBezTo>
                <a:cubicBezTo>
                  <a:pt x="50" y="28"/>
                  <a:pt x="52" y="30"/>
                  <a:pt x="52" y="32"/>
                </a:cubicBezTo>
                <a:cubicBezTo>
                  <a:pt x="52" y="35"/>
                  <a:pt x="50" y="37"/>
                  <a:pt x="48" y="37"/>
                </a:cubicBezTo>
                <a:cubicBezTo>
                  <a:pt x="40" y="37"/>
                  <a:pt x="38" y="23"/>
                  <a:pt x="27" y="23"/>
                </a:cubicBezTo>
                <a:cubicBezTo>
                  <a:pt x="21" y="23"/>
                  <a:pt x="16" y="26"/>
                  <a:pt x="16" y="32"/>
                </a:cubicBezTo>
                <a:cubicBezTo>
                  <a:pt x="16" y="38"/>
                  <a:pt x="21" y="42"/>
                  <a:pt x="27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8" name="Freeform 112"/>
          <p:cNvSpPr>
            <a:spLocks noEditPoints="1"/>
          </p:cNvSpPr>
          <p:nvPr/>
        </p:nvSpPr>
        <p:spPr bwMode="auto">
          <a:xfrm>
            <a:off x="5937250" y="2622550"/>
            <a:ext cx="188913" cy="220663"/>
          </a:xfrm>
          <a:custGeom>
            <a:avLst/>
            <a:gdLst>
              <a:gd name="T0" fmla="*/ 92739 w 55"/>
              <a:gd name="T1" fmla="*/ 162049 h 64"/>
              <a:gd name="T2" fmla="*/ 0 w 55"/>
              <a:gd name="T3" fmla="*/ 193080 h 64"/>
              <a:gd name="T4" fmla="*/ 0 w 55"/>
              <a:gd name="T5" fmla="*/ 58614 h 64"/>
              <a:gd name="T6" fmla="*/ 3435 w 55"/>
              <a:gd name="T7" fmla="*/ 55166 h 64"/>
              <a:gd name="T8" fmla="*/ 20609 w 55"/>
              <a:gd name="T9" fmla="*/ 3448 h 64"/>
              <a:gd name="T10" fmla="*/ 168304 w 55"/>
              <a:gd name="T11" fmla="*/ 0 h 64"/>
              <a:gd name="T12" fmla="*/ 168304 w 55"/>
              <a:gd name="T13" fmla="*/ 55166 h 64"/>
              <a:gd name="T14" fmla="*/ 188913 w 55"/>
              <a:gd name="T15" fmla="*/ 193080 h 64"/>
              <a:gd name="T16" fmla="*/ 89304 w 55"/>
              <a:gd name="T17" fmla="*/ 31031 h 64"/>
              <a:gd name="T18" fmla="*/ 3435 w 55"/>
              <a:gd name="T19" fmla="*/ 186184 h 64"/>
              <a:gd name="T20" fmla="*/ 72130 w 55"/>
              <a:gd name="T21" fmla="*/ 131019 h 64"/>
              <a:gd name="T22" fmla="*/ 51522 w 55"/>
              <a:gd name="T23" fmla="*/ 117227 h 64"/>
              <a:gd name="T24" fmla="*/ 20609 w 55"/>
              <a:gd name="T25" fmla="*/ 151706 h 64"/>
              <a:gd name="T26" fmla="*/ 27478 w 55"/>
              <a:gd name="T27" fmla="*/ 141362 h 64"/>
              <a:gd name="T28" fmla="*/ 58391 w 55"/>
              <a:gd name="T29" fmla="*/ 93092 h 64"/>
              <a:gd name="T30" fmla="*/ 34348 w 55"/>
              <a:gd name="T31" fmla="*/ 99988 h 64"/>
              <a:gd name="T32" fmla="*/ 30913 w 55"/>
              <a:gd name="T33" fmla="*/ 103436 h 64"/>
              <a:gd name="T34" fmla="*/ 20609 w 55"/>
              <a:gd name="T35" fmla="*/ 99988 h 64"/>
              <a:gd name="T36" fmla="*/ 27478 w 55"/>
              <a:gd name="T37" fmla="*/ 96540 h 64"/>
              <a:gd name="T38" fmla="*/ 51522 w 55"/>
              <a:gd name="T39" fmla="*/ 89644 h 64"/>
              <a:gd name="T40" fmla="*/ 68696 w 55"/>
              <a:gd name="T41" fmla="*/ 82749 h 64"/>
              <a:gd name="T42" fmla="*/ 61826 w 55"/>
              <a:gd name="T43" fmla="*/ 99988 h 64"/>
              <a:gd name="T44" fmla="*/ 61826 w 55"/>
              <a:gd name="T45" fmla="*/ 120675 h 64"/>
              <a:gd name="T46" fmla="*/ 79000 w 55"/>
              <a:gd name="T47" fmla="*/ 134467 h 64"/>
              <a:gd name="T48" fmla="*/ 54957 w 55"/>
              <a:gd name="T49" fmla="*/ 75853 h 64"/>
              <a:gd name="T50" fmla="*/ 41217 w 55"/>
              <a:gd name="T51" fmla="*/ 82749 h 64"/>
              <a:gd name="T52" fmla="*/ 30913 w 55"/>
              <a:gd name="T53" fmla="*/ 75853 h 64"/>
              <a:gd name="T54" fmla="*/ 44652 w 55"/>
              <a:gd name="T55" fmla="*/ 72405 h 64"/>
              <a:gd name="T56" fmla="*/ 54957 w 55"/>
              <a:gd name="T57" fmla="*/ 72405 h 64"/>
              <a:gd name="T58" fmla="*/ 151130 w 55"/>
              <a:gd name="T59" fmla="*/ 196528 h 64"/>
              <a:gd name="T60" fmla="*/ 140826 w 55"/>
              <a:gd name="T61" fmla="*/ 206872 h 64"/>
              <a:gd name="T62" fmla="*/ 96174 w 55"/>
              <a:gd name="T63" fmla="*/ 220663 h 64"/>
              <a:gd name="T64" fmla="*/ 37783 w 55"/>
              <a:gd name="T65" fmla="*/ 206872 h 64"/>
              <a:gd name="T66" fmla="*/ 37783 w 55"/>
              <a:gd name="T67" fmla="*/ 199976 h 64"/>
              <a:gd name="T68" fmla="*/ 85870 w 55"/>
              <a:gd name="T69" fmla="*/ 217215 h 64"/>
              <a:gd name="T70" fmla="*/ 137391 w 55"/>
              <a:gd name="T71" fmla="*/ 203424 h 64"/>
              <a:gd name="T72" fmla="*/ 151130 w 55"/>
              <a:gd name="T73" fmla="*/ 196528 h 64"/>
              <a:gd name="T74" fmla="*/ 164870 w 55"/>
              <a:gd name="T75" fmla="*/ 6896 h 64"/>
              <a:gd name="T76" fmla="*/ 164870 w 55"/>
              <a:gd name="T77" fmla="*/ 51718 h 64"/>
              <a:gd name="T78" fmla="*/ 147696 w 55"/>
              <a:gd name="T79" fmla="*/ 72405 h 64"/>
              <a:gd name="T80" fmla="*/ 106478 w 55"/>
              <a:gd name="T81" fmla="*/ 134467 h 64"/>
              <a:gd name="T82" fmla="*/ 127087 w 55"/>
              <a:gd name="T83" fmla="*/ 124123 h 64"/>
              <a:gd name="T84" fmla="*/ 154565 w 55"/>
              <a:gd name="T85" fmla="*/ 148258 h 64"/>
              <a:gd name="T86" fmla="*/ 147696 w 55"/>
              <a:gd name="T87" fmla="*/ 117227 h 64"/>
              <a:gd name="T88" fmla="*/ 140826 w 55"/>
              <a:gd name="T89" fmla="*/ 89644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56"/>
                </a:moveTo>
                <a:cubicBezTo>
                  <a:pt x="27" y="47"/>
                  <a:pt x="27" y="47"/>
                  <a:pt x="27" y="47"/>
                </a:cubicBezTo>
                <a:cubicBezTo>
                  <a:pt x="26" y="48"/>
                  <a:pt x="1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1" y="16"/>
                  <a:pt x="3" y="16"/>
                  <a:pt x="6" y="15"/>
                </a:cubicBezTo>
                <a:cubicBezTo>
                  <a:pt x="6" y="1"/>
                  <a:pt x="6" y="1"/>
                  <a:pt x="6" y="1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48" y="0"/>
                  <a:pt x="49" y="0"/>
                </a:cubicBezTo>
                <a:cubicBezTo>
                  <a:pt x="49" y="0"/>
                  <a:pt x="49" y="0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5" y="18"/>
                  <a:pt x="55" y="18"/>
                  <a:pt x="55" y="18"/>
                </a:cubicBezTo>
                <a:lnTo>
                  <a:pt x="55" y="56"/>
                </a:lnTo>
                <a:close/>
                <a:moveTo>
                  <a:pt x="26" y="46"/>
                </a:moveTo>
                <a:cubicBezTo>
                  <a:pt x="26" y="9"/>
                  <a:pt x="26" y="9"/>
                  <a:pt x="26" y="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54"/>
                  <a:pt x="1" y="54"/>
                  <a:pt x="1" y="54"/>
                </a:cubicBezTo>
                <a:lnTo>
                  <a:pt x="26" y="46"/>
                </a:lnTo>
                <a:close/>
                <a:moveTo>
                  <a:pt x="21" y="38"/>
                </a:moveTo>
                <a:cubicBezTo>
                  <a:pt x="20" y="38"/>
                  <a:pt x="18" y="37"/>
                  <a:pt x="18" y="36"/>
                </a:cubicBezTo>
                <a:cubicBezTo>
                  <a:pt x="17" y="36"/>
                  <a:pt x="15" y="34"/>
                  <a:pt x="15" y="34"/>
                </a:cubicBezTo>
                <a:cubicBezTo>
                  <a:pt x="14" y="36"/>
                  <a:pt x="12" y="38"/>
                  <a:pt x="10" y="40"/>
                </a:cubicBezTo>
                <a:cubicBezTo>
                  <a:pt x="9" y="41"/>
                  <a:pt x="8" y="44"/>
                  <a:pt x="6" y="44"/>
                </a:cubicBezTo>
                <a:cubicBezTo>
                  <a:pt x="6" y="45"/>
                  <a:pt x="5" y="45"/>
                  <a:pt x="5" y="45"/>
                </a:cubicBezTo>
                <a:cubicBezTo>
                  <a:pt x="6" y="44"/>
                  <a:pt x="7" y="42"/>
                  <a:pt x="8" y="41"/>
                </a:cubicBezTo>
                <a:cubicBezTo>
                  <a:pt x="9" y="40"/>
                  <a:pt x="13" y="34"/>
                  <a:pt x="14" y="33"/>
                </a:cubicBezTo>
                <a:cubicBezTo>
                  <a:pt x="15" y="32"/>
                  <a:pt x="17" y="27"/>
                  <a:pt x="17" y="27"/>
                </a:cubicBezTo>
                <a:cubicBezTo>
                  <a:pt x="17" y="27"/>
                  <a:pt x="14" y="28"/>
                  <a:pt x="13" y="28"/>
                </a:cubicBezTo>
                <a:cubicBezTo>
                  <a:pt x="12" y="28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30"/>
                  <a:pt x="9" y="30"/>
                </a:cubicBezTo>
                <a:cubicBezTo>
                  <a:pt x="9" y="30"/>
                  <a:pt x="8" y="30"/>
                  <a:pt x="7" y="30"/>
                </a:cubicBezTo>
                <a:cubicBezTo>
                  <a:pt x="7" y="30"/>
                  <a:pt x="6" y="29"/>
                  <a:pt x="6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7" y="28"/>
                  <a:pt x="7" y="28"/>
                  <a:pt x="8" y="28"/>
                </a:cubicBezTo>
                <a:cubicBezTo>
                  <a:pt x="9" y="28"/>
                  <a:pt x="11" y="27"/>
                  <a:pt x="12" y="27"/>
                </a:cubicBezTo>
                <a:cubicBezTo>
                  <a:pt x="13" y="26"/>
                  <a:pt x="15" y="26"/>
                  <a:pt x="15" y="26"/>
                </a:cubicBezTo>
                <a:cubicBezTo>
                  <a:pt x="16" y="25"/>
                  <a:pt x="18" y="24"/>
                  <a:pt x="19" y="24"/>
                </a:cubicBezTo>
                <a:cubicBezTo>
                  <a:pt x="19" y="24"/>
                  <a:pt x="20" y="23"/>
                  <a:pt x="20" y="24"/>
                </a:cubicBezTo>
                <a:cubicBezTo>
                  <a:pt x="20" y="24"/>
                  <a:pt x="20" y="25"/>
                  <a:pt x="20" y="25"/>
                </a:cubicBezTo>
                <a:cubicBezTo>
                  <a:pt x="20" y="25"/>
                  <a:pt x="18" y="28"/>
                  <a:pt x="18" y="29"/>
                </a:cubicBezTo>
                <a:cubicBezTo>
                  <a:pt x="18" y="29"/>
                  <a:pt x="17" y="31"/>
                  <a:pt x="15" y="34"/>
                </a:cubicBezTo>
                <a:cubicBezTo>
                  <a:pt x="16" y="34"/>
                  <a:pt x="17" y="34"/>
                  <a:pt x="18" y="35"/>
                </a:cubicBezTo>
                <a:cubicBezTo>
                  <a:pt x="18" y="35"/>
                  <a:pt x="22" y="37"/>
                  <a:pt x="23" y="37"/>
                </a:cubicBezTo>
                <a:cubicBezTo>
                  <a:pt x="23" y="37"/>
                  <a:pt x="23" y="38"/>
                  <a:pt x="23" y="39"/>
                </a:cubicBezTo>
                <a:cubicBezTo>
                  <a:pt x="23" y="39"/>
                  <a:pt x="21" y="38"/>
                  <a:pt x="21" y="38"/>
                </a:cubicBezTo>
                <a:close/>
                <a:moveTo>
                  <a:pt x="16" y="22"/>
                </a:moveTo>
                <a:cubicBezTo>
                  <a:pt x="15" y="23"/>
                  <a:pt x="14" y="23"/>
                  <a:pt x="14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1" y="24"/>
                  <a:pt x="11" y="24"/>
                  <a:pt x="10" y="23"/>
                </a:cubicBezTo>
                <a:cubicBezTo>
                  <a:pt x="10" y="23"/>
                  <a:pt x="9" y="21"/>
                  <a:pt x="9" y="22"/>
                </a:cubicBezTo>
                <a:cubicBezTo>
                  <a:pt x="10" y="22"/>
                  <a:pt x="11" y="22"/>
                  <a:pt x="11" y="22"/>
                </a:cubicBezTo>
                <a:cubicBezTo>
                  <a:pt x="11" y="22"/>
                  <a:pt x="13" y="21"/>
                  <a:pt x="13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5" y="21"/>
                  <a:pt x="16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lose/>
                <a:moveTo>
                  <a:pt x="44" y="57"/>
                </a:moveTo>
                <a:cubicBezTo>
                  <a:pt x="42" y="62"/>
                  <a:pt x="42" y="62"/>
                  <a:pt x="42" y="62"/>
                </a:cubicBezTo>
                <a:cubicBezTo>
                  <a:pt x="41" y="60"/>
                  <a:pt x="41" y="60"/>
                  <a:pt x="41" y="60"/>
                </a:cubicBezTo>
                <a:cubicBezTo>
                  <a:pt x="38" y="62"/>
                  <a:pt x="34" y="63"/>
                  <a:pt x="31" y="64"/>
                </a:cubicBezTo>
                <a:cubicBezTo>
                  <a:pt x="30" y="64"/>
                  <a:pt x="29" y="64"/>
                  <a:pt x="28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1" y="64"/>
                  <a:pt x="14" y="62"/>
                  <a:pt x="11" y="60"/>
                </a:cubicBezTo>
                <a:cubicBezTo>
                  <a:pt x="11" y="60"/>
                  <a:pt x="11" y="59"/>
                  <a:pt x="11" y="59"/>
                </a:cubicBezTo>
                <a:cubicBezTo>
                  <a:pt x="11" y="59"/>
                  <a:pt x="11" y="58"/>
                  <a:pt x="11" y="58"/>
                </a:cubicBezTo>
                <a:cubicBezTo>
                  <a:pt x="12" y="58"/>
                  <a:pt x="13" y="60"/>
                  <a:pt x="14" y="60"/>
                </a:cubicBezTo>
                <a:cubicBezTo>
                  <a:pt x="17" y="61"/>
                  <a:pt x="22" y="63"/>
                  <a:pt x="25" y="63"/>
                </a:cubicBezTo>
                <a:cubicBezTo>
                  <a:pt x="30" y="63"/>
                  <a:pt x="33" y="62"/>
                  <a:pt x="37" y="60"/>
                </a:cubicBezTo>
                <a:cubicBezTo>
                  <a:pt x="38" y="60"/>
                  <a:pt x="39" y="59"/>
                  <a:pt x="40" y="59"/>
                </a:cubicBezTo>
                <a:cubicBezTo>
                  <a:pt x="39" y="56"/>
                  <a:pt x="39" y="56"/>
                  <a:pt x="39" y="56"/>
                </a:cubicBezTo>
                <a:lnTo>
                  <a:pt x="44" y="57"/>
                </a:lnTo>
                <a:close/>
                <a:moveTo>
                  <a:pt x="48" y="15"/>
                </a:moveTo>
                <a:cubicBezTo>
                  <a:pt x="48" y="2"/>
                  <a:pt x="48" y="2"/>
                  <a:pt x="48" y="2"/>
                </a:cubicBezTo>
                <a:cubicBezTo>
                  <a:pt x="28" y="9"/>
                  <a:pt x="28" y="9"/>
                  <a:pt x="28" y="9"/>
                </a:cubicBezTo>
                <a:lnTo>
                  <a:pt x="48" y="15"/>
                </a:lnTo>
                <a:close/>
                <a:moveTo>
                  <a:pt x="49" y="44"/>
                </a:moveTo>
                <a:cubicBezTo>
                  <a:pt x="43" y="21"/>
                  <a:pt x="43" y="21"/>
                  <a:pt x="43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1" y="39"/>
                  <a:pt x="31" y="39"/>
                  <a:pt x="31" y="39"/>
                </a:cubicBezTo>
                <a:cubicBezTo>
                  <a:pt x="35" y="40"/>
                  <a:pt x="35" y="40"/>
                  <a:pt x="35" y="40"/>
                </a:cubicBezTo>
                <a:cubicBezTo>
                  <a:pt x="37" y="36"/>
                  <a:pt x="37" y="36"/>
                  <a:pt x="37" y="36"/>
                </a:cubicBezTo>
                <a:cubicBezTo>
                  <a:pt x="44" y="38"/>
                  <a:pt x="44" y="38"/>
                  <a:pt x="44" y="38"/>
                </a:cubicBezTo>
                <a:cubicBezTo>
                  <a:pt x="45" y="43"/>
                  <a:pt x="45" y="43"/>
                  <a:pt x="45" y="43"/>
                </a:cubicBezTo>
                <a:lnTo>
                  <a:pt x="49" y="44"/>
                </a:lnTo>
                <a:close/>
                <a:moveTo>
                  <a:pt x="43" y="34"/>
                </a:moveTo>
                <a:cubicBezTo>
                  <a:pt x="38" y="33"/>
                  <a:pt x="38" y="33"/>
                  <a:pt x="38" y="33"/>
                </a:cubicBezTo>
                <a:cubicBezTo>
                  <a:pt x="41" y="26"/>
                  <a:pt x="41" y="26"/>
                  <a:pt x="41" y="26"/>
                </a:cubicBezTo>
                <a:lnTo>
                  <a:pt x="43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9" name="Freeform 113"/>
          <p:cNvSpPr>
            <a:spLocks noEditPoints="1"/>
          </p:cNvSpPr>
          <p:nvPr/>
        </p:nvSpPr>
        <p:spPr bwMode="auto">
          <a:xfrm>
            <a:off x="6432550" y="2640013"/>
            <a:ext cx="220663" cy="173037"/>
          </a:xfrm>
          <a:custGeom>
            <a:avLst/>
            <a:gdLst>
              <a:gd name="T0" fmla="*/ 217215 w 64"/>
              <a:gd name="T1" fmla="*/ 69215 h 50"/>
              <a:gd name="T2" fmla="*/ 151706 w 64"/>
              <a:gd name="T3" fmla="*/ 148812 h 50"/>
              <a:gd name="T4" fmla="*/ 96540 w 64"/>
              <a:gd name="T5" fmla="*/ 162655 h 50"/>
              <a:gd name="T6" fmla="*/ 62061 w 64"/>
              <a:gd name="T7" fmla="*/ 159194 h 50"/>
              <a:gd name="T8" fmla="*/ 37926 w 64"/>
              <a:gd name="T9" fmla="*/ 148812 h 50"/>
              <a:gd name="T10" fmla="*/ 13791 w 64"/>
              <a:gd name="T11" fmla="*/ 173037 h 50"/>
              <a:gd name="T12" fmla="*/ 0 w 64"/>
              <a:gd name="T13" fmla="*/ 162655 h 50"/>
              <a:gd name="T14" fmla="*/ 0 w 64"/>
              <a:gd name="T15" fmla="*/ 159194 h 50"/>
              <a:gd name="T16" fmla="*/ 24135 w 64"/>
              <a:gd name="T17" fmla="*/ 128047 h 50"/>
              <a:gd name="T18" fmla="*/ 20687 w 64"/>
              <a:gd name="T19" fmla="*/ 117665 h 50"/>
              <a:gd name="T20" fmla="*/ 17239 w 64"/>
              <a:gd name="T21" fmla="*/ 103822 h 50"/>
              <a:gd name="T22" fmla="*/ 86196 w 64"/>
              <a:gd name="T23" fmla="*/ 27686 h 50"/>
              <a:gd name="T24" fmla="*/ 179289 w 64"/>
              <a:gd name="T25" fmla="*/ 10382 h 50"/>
              <a:gd name="T26" fmla="*/ 199976 w 64"/>
              <a:gd name="T27" fmla="*/ 0 h 50"/>
              <a:gd name="T28" fmla="*/ 220663 w 64"/>
              <a:gd name="T29" fmla="*/ 44990 h 50"/>
              <a:gd name="T30" fmla="*/ 217215 w 64"/>
              <a:gd name="T31" fmla="*/ 69215 h 50"/>
              <a:gd name="T32" fmla="*/ 148258 w 64"/>
              <a:gd name="T33" fmla="*/ 62293 h 50"/>
              <a:gd name="T34" fmla="*/ 48270 w 64"/>
              <a:gd name="T35" fmla="*/ 110744 h 50"/>
              <a:gd name="T36" fmla="*/ 44822 w 64"/>
              <a:gd name="T37" fmla="*/ 117665 h 50"/>
              <a:gd name="T38" fmla="*/ 55166 w 64"/>
              <a:gd name="T39" fmla="*/ 124587 h 50"/>
              <a:gd name="T40" fmla="*/ 58614 w 64"/>
              <a:gd name="T41" fmla="*/ 124587 h 50"/>
              <a:gd name="T42" fmla="*/ 75853 w 64"/>
              <a:gd name="T43" fmla="*/ 107283 h 50"/>
              <a:gd name="T44" fmla="*/ 148258 w 64"/>
              <a:gd name="T45" fmla="*/ 79597 h 50"/>
              <a:gd name="T46" fmla="*/ 155154 w 64"/>
              <a:gd name="T47" fmla="*/ 69215 h 50"/>
              <a:gd name="T48" fmla="*/ 148258 w 64"/>
              <a:gd name="T49" fmla="*/ 62293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0">
                <a:moveTo>
                  <a:pt x="63" y="20"/>
                </a:moveTo>
                <a:cubicBezTo>
                  <a:pt x="61" y="31"/>
                  <a:pt x="54" y="38"/>
                  <a:pt x="44" y="43"/>
                </a:cubicBezTo>
                <a:cubicBezTo>
                  <a:pt x="39" y="46"/>
                  <a:pt x="33" y="47"/>
                  <a:pt x="28" y="47"/>
                </a:cubicBezTo>
                <a:cubicBezTo>
                  <a:pt x="25" y="47"/>
                  <a:pt x="21" y="47"/>
                  <a:pt x="18" y="46"/>
                </a:cubicBezTo>
                <a:cubicBezTo>
                  <a:pt x="16" y="45"/>
                  <a:pt x="13" y="43"/>
                  <a:pt x="11" y="43"/>
                </a:cubicBezTo>
                <a:cubicBezTo>
                  <a:pt x="9" y="43"/>
                  <a:pt x="7" y="50"/>
                  <a:pt x="4" y="50"/>
                </a:cubicBezTo>
                <a:cubicBezTo>
                  <a:pt x="2" y="50"/>
                  <a:pt x="1" y="49"/>
                  <a:pt x="0" y="47"/>
                </a:cubicBezTo>
                <a:cubicBezTo>
                  <a:pt x="0" y="47"/>
                  <a:pt x="0" y="46"/>
                  <a:pt x="0" y="46"/>
                </a:cubicBezTo>
                <a:cubicBezTo>
                  <a:pt x="0" y="42"/>
                  <a:pt x="7" y="39"/>
                  <a:pt x="7" y="37"/>
                </a:cubicBezTo>
                <a:cubicBezTo>
                  <a:pt x="7" y="37"/>
                  <a:pt x="6" y="35"/>
                  <a:pt x="6" y="34"/>
                </a:cubicBezTo>
                <a:cubicBezTo>
                  <a:pt x="6" y="33"/>
                  <a:pt x="5" y="32"/>
                  <a:pt x="5" y="30"/>
                </a:cubicBezTo>
                <a:cubicBezTo>
                  <a:pt x="5" y="19"/>
                  <a:pt x="14" y="11"/>
                  <a:pt x="25" y="8"/>
                </a:cubicBezTo>
                <a:cubicBezTo>
                  <a:pt x="32" y="5"/>
                  <a:pt x="47" y="8"/>
                  <a:pt x="52" y="3"/>
                </a:cubicBezTo>
                <a:cubicBezTo>
                  <a:pt x="54" y="1"/>
                  <a:pt x="55" y="0"/>
                  <a:pt x="58" y="0"/>
                </a:cubicBezTo>
                <a:cubicBezTo>
                  <a:pt x="62" y="0"/>
                  <a:pt x="64" y="10"/>
                  <a:pt x="64" y="13"/>
                </a:cubicBezTo>
                <a:cubicBezTo>
                  <a:pt x="64" y="16"/>
                  <a:pt x="63" y="18"/>
                  <a:pt x="63" y="20"/>
                </a:cubicBezTo>
                <a:close/>
                <a:moveTo>
                  <a:pt x="43" y="18"/>
                </a:moveTo>
                <a:cubicBezTo>
                  <a:pt x="31" y="18"/>
                  <a:pt x="22" y="23"/>
                  <a:pt x="14" y="32"/>
                </a:cubicBezTo>
                <a:cubicBezTo>
                  <a:pt x="14" y="33"/>
                  <a:pt x="13" y="33"/>
                  <a:pt x="13" y="34"/>
                </a:cubicBezTo>
                <a:cubicBezTo>
                  <a:pt x="13" y="35"/>
                  <a:pt x="15" y="36"/>
                  <a:pt x="16" y="36"/>
                </a:cubicBezTo>
                <a:cubicBezTo>
                  <a:pt x="16" y="36"/>
                  <a:pt x="17" y="36"/>
                  <a:pt x="17" y="36"/>
                </a:cubicBezTo>
                <a:cubicBezTo>
                  <a:pt x="19" y="34"/>
                  <a:pt x="21" y="32"/>
                  <a:pt x="22" y="31"/>
                </a:cubicBezTo>
                <a:cubicBezTo>
                  <a:pt x="29" y="25"/>
                  <a:pt x="34" y="23"/>
                  <a:pt x="43" y="23"/>
                </a:cubicBezTo>
                <a:cubicBezTo>
                  <a:pt x="44" y="23"/>
                  <a:pt x="45" y="22"/>
                  <a:pt x="45" y="20"/>
                </a:cubicBezTo>
                <a:cubicBezTo>
                  <a:pt x="45" y="19"/>
                  <a:pt x="44" y="18"/>
                  <a:pt x="43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0" name="Freeform 114"/>
          <p:cNvSpPr>
            <a:spLocks/>
          </p:cNvSpPr>
          <p:nvPr/>
        </p:nvSpPr>
        <p:spPr bwMode="auto">
          <a:xfrm>
            <a:off x="6927850" y="2640013"/>
            <a:ext cx="127000" cy="173037"/>
          </a:xfrm>
          <a:custGeom>
            <a:avLst/>
            <a:gdLst>
              <a:gd name="T0" fmla="*/ 116703 w 37"/>
              <a:gd name="T1" fmla="*/ 62293 h 50"/>
              <a:gd name="T2" fmla="*/ 92676 w 37"/>
              <a:gd name="T3" fmla="*/ 62293 h 50"/>
              <a:gd name="T4" fmla="*/ 92676 w 37"/>
              <a:gd name="T5" fmla="*/ 169576 h 50"/>
              <a:gd name="T6" fmla="*/ 89243 w 37"/>
              <a:gd name="T7" fmla="*/ 173037 h 50"/>
              <a:gd name="T8" fmla="*/ 3432 w 37"/>
              <a:gd name="T9" fmla="*/ 173037 h 50"/>
              <a:gd name="T10" fmla="*/ 0 w 37"/>
              <a:gd name="T11" fmla="*/ 169576 h 50"/>
              <a:gd name="T12" fmla="*/ 0 w 37"/>
              <a:gd name="T13" fmla="*/ 166116 h 50"/>
              <a:gd name="T14" fmla="*/ 20595 w 37"/>
              <a:gd name="T15" fmla="*/ 141890 h 50"/>
              <a:gd name="T16" fmla="*/ 24027 w 37"/>
              <a:gd name="T17" fmla="*/ 141890 h 50"/>
              <a:gd name="T18" fmla="*/ 61784 w 37"/>
              <a:gd name="T19" fmla="*/ 141890 h 50"/>
              <a:gd name="T20" fmla="*/ 61784 w 37"/>
              <a:gd name="T21" fmla="*/ 62293 h 50"/>
              <a:gd name="T22" fmla="*/ 37757 w 37"/>
              <a:gd name="T23" fmla="*/ 62293 h 50"/>
              <a:gd name="T24" fmla="*/ 30892 w 37"/>
              <a:gd name="T25" fmla="*/ 58833 h 50"/>
              <a:gd name="T26" fmla="*/ 30892 w 37"/>
              <a:gd name="T27" fmla="*/ 48450 h 50"/>
              <a:gd name="T28" fmla="*/ 72081 w 37"/>
              <a:gd name="T29" fmla="*/ 3461 h 50"/>
              <a:gd name="T30" fmla="*/ 82378 w 37"/>
              <a:gd name="T31" fmla="*/ 3461 h 50"/>
              <a:gd name="T32" fmla="*/ 123568 w 37"/>
              <a:gd name="T33" fmla="*/ 48450 h 50"/>
              <a:gd name="T34" fmla="*/ 123568 w 37"/>
              <a:gd name="T35" fmla="*/ 58833 h 50"/>
              <a:gd name="T36" fmla="*/ 116703 w 37"/>
              <a:gd name="T37" fmla="*/ 62293 h 5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7" h="50">
                <a:moveTo>
                  <a:pt x="34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7" y="50"/>
                  <a:pt x="26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49"/>
                </a:cubicBezTo>
                <a:cubicBezTo>
                  <a:pt x="0" y="49"/>
                  <a:pt x="0" y="48"/>
                  <a:pt x="0" y="4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1"/>
                  <a:pt x="6" y="41"/>
                  <a:pt x="7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8" y="18"/>
                  <a:pt x="18" y="18"/>
                  <a:pt x="18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8"/>
                  <a:pt x="9" y="17"/>
                </a:cubicBezTo>
                <a:cubicBezTo>
                  <a:pt x="9" y="16"/>
                  <a:pt x="9" y="15"/>
                  <a:pt x="9" y="14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4" y="0"/>
                  <a:pt x="24" y="1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5"/>
                  <a:pt x="37" y="16"/>
                  <a:pt x="36" y="17"/>
                </a:cubicBezTo>
                <a:cubicBezTo>
                  <a:pt x="36" y="18"/>
                  <a:pt x="35" y="18"/>
                  <a:pt x="34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1" name="Freeform 115"/>
          <p:cNvSpPr>
            <a:spLocks noEditPoints="1"/>
          </p:cNvSpPr>
          <p:nvPr/>
        </p:nvSpPr>
        <p:spPr bwMode="auto">
          <a:xfrm>
            <a:off x="7423150" y="2622550"/>
            <a:ext cx="219075" cy="220663"/>
          </a:xfrm>
          <a:custGeom>
            <a:avLst/>
            <a:gdLst>
              <a:gd name="T0" fmla="*/ 219075 w 64"/>
              <a:gd name="T1" fmla="*/ 110332 h 64"/>
              <a:gd name="T2" fmla="*/ 109538 w 64"/>
              <a:gd name="T3" fmla="*/ 220663 h 64"/>
              <a:gd name="T4" fmla="*/ 0 w 64"/>
              <a:gd name="T5" fmla="*/ 110332 h 64"/>
              <a:gd name="T6" fmla="*/ 109538 w 64"/>
              <a:gd name="T7" fmla="*/ 0 h 64"/>
              <a:gd name="T8" fmla="*/ 219075 w 64"/>
              <a:gd name="T9" fmla="*/ 110332 h 64"/>
              <a:gd name="T10" fmla="*/ 47923 w 64"/>
              <a:gd name="T11" fmla="*/ 131019 h 64"/>
              <a:gd name="T12" fmla="*/ 44500 w 64"/>
              <a:gd name="T13" fmla="*/ 110332 h 64"/>
              <a:gd name="T14" fmla="*/ 47923 w 64"/>
              <a:gd name="T15" fmla="*/ 89644 h 64"/>
              <a:gd name="T16" fmla="*/ 27384 w 64"/>
              <a:gd name="T17" fmla="*/ 65509 h 64"/>
              <a:gd name="T18" fmla="*/ 13692 w 64"/>
              <a:gd name="T19" fmla="*/ 110332 h 64"/>
              <a:gd name="T20" fmla="*/ 27384 w 64"/>
              <a:gd name="T21" fmla="*/ 155154 h 64"/>
              <a:gd name="T22" fmla="*/ 47923 w 64"/>
              <a:gd name="T23" fmla="*/ 131019 h 64"/>
              <a:gd name="T24" fmla="*/ 154037 w 64"/>
              <a:gd name="T25" fmla="*/ 110332 h 64"/>
              <a:gd name="T26" fmla="*/ 109538 w 64"/>
              <a:gd name="T27" fmla="*/ 62061 h 64"/>
              <a:gd name="T28" fmla="*/ 61615 w 64"/>
              <a:gd name="T29" fmla="*/ 110332 h 64"/>
              <a:gd name="T30" fmla="*/ 109538 w 64"/>
              <a:gd name="T31" fmla="*/ 158602 h 64"/>
              <a:gd name="T32" fmla="*/ 154037 w 64"/>
              <a:gd name="T33" fmla="*/ 110332 h 64"/>
              <a:gd name="T34" fmla="*/ 65038 w 64"/>
              <a:gd name="T35" fmla="*/ 27583 h 64"/>
              <a:gd name="T36" fmla="*/ 88999 w 64"/>
              <a:gd name="T37" fmla="*/ 51718 h 64"/>
              <a:gd name="T38" fmla="*/ 109538 w 64"/>
              <a:gd name="T39" fmla="*/ 48270 h 64"/>
              <a:gd name="T40" fmla="*/ 130076 w 64"/>
              <a:gd name="T41" fmla="*/ 51718 h 64"/>
              <a:gd name="T42" fmla="*/ 154037 w 64"/>
              <a:gd name="T43" fmla="*/ 27583 h 64"/>
              <a:gd name="T44" fmla="*/ 109538 w 64"/>
              <a:gd name="T45" fmla="*/ 17239 h 64"/>
              <a:gd name="T46" fmla="*/ 65038 w 64"/>
              <a:gd name="T47" fmla="*/ 27583 h 64"/>
              <a:gd name="T48" fmla="*/ 154037 w 64"/>
              <a:gd name="T49" fmla="*/ 193080 h 64"/>
              <a:gd name="T50" fmla="*/ 130076 w 64"/>
              <a:gd name="T51" fmla="*/ 168945 h 64"/>
              <a:gd name="T52" fmla="*/ 109538 w 64"/>
              <a:gd name="T53" fmla="*/ 172393 h 64"/>
              <a:gd name="T54" fmla="*/ 88999 w 64"/>
              <a:gd name="T55" fmla="*/ 168945 h 64"/>
              <a:gd name="T56" fmla="*/ 65038 w 64"/>
              <a:gd name="T57" fmla="*/ 193080 h 64"/>
              <a:gd name="T58" fmla="*/ 109538 w 64"/>
              <a:gd name="T59" fmla="*/ 206872 h 64"/>
              <a:gd name="T60" fmla="*/ 154037 w 64"/>
              <a:gd name="T61" fmla="*/ 193080 h 64"/>
              <a:gd name="T62" fmla="*/ 191691 w 64"/>
              <a:gd name="T63" fmla="*/ 155154 h 64"/>
              <a:gd name="T64" fmla="*/ 201960 w 64"/>
              <a:gd name="T65" fmla="*/ 110332 h 64"/>
              <a:gd name="T66" fmla="*/ 191691 w 64"/>
              <a:gd name="T67" fmla="*/ 65509 h 64"/>
              <a:gd name="T68" fmla="*/ 167729 w 64"/>
              <a:gd name="T69" fmla="*/ 89644 h 64"/>
              <a:gd name="T70" fmla="*/ 171152 w 64"/>
              <a:gd name="T71" fmla="*/ 110332 h 64"/>
              <a:gd name="T72" fmla="*/ 167729 w 64"/>
              <a:gd name="T73" fmla="*/ 131019 h 64"/>
              <a:gd name="T74" fmla="*/ 191691 w 64"/>
              <a:gd name="T75" fmla="*/ 155154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64">
                <a:moveTo>
                  <a:pt x="64" y="32"/>
                </a:moveTo>
                <a:cubicBezTo>
                  <a:pt x="64" y="50"/>
                  <a:pt x="49" y="64"/>
                  <a:pt x="32" y="64"/>
                </a:cubicBez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lose/>
                <a:moveTo>
                  <a:pt x="14" y="38"/>
                </a:moveTo>
                <a:cubicBezTo>
                  <a:pt x="14" y="36"/>
                  <a:pt x="13" y="34"/>
                  <a:pt x="13" y="32"/>
                </a:cubicBezTo>
                <a:cubicBezTo>
                  <a:pt x="13" y="30"/>
                  <a:pt x="14" y="28"/>
                  <a:pt x="14" y="26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23"/>
                  <a:pt x="4" y="28"/>
                  <a:pt x="4" y="32"/>
                </a:cubicBezTo>
                <a:cubicBezTo>
                  <a:pt x="4" y="37"/>
                  <a:pt x="6" y="41"/>
                  <a:pt x="8" y="45"/>
                </a:cubicBezTo>
                <a:lnTo>
                  <a:pt x="14" y="38"/>
                </a:lnTo>
                <a:close/>
                <a:moveTo>
                  <a:pt x="45" y="32"/>
                </a:moveTo>
                <a:cubicBezTo>
                  <a:pt x="45" y="25"/>
                  <a:pt x="39" y="18"/>
                  <a:pt x="32" y="18"/>
                </a:cubicBezTo>
                <a:cubicBezTo>
                  <a:pt x="24" y="18"/>
                  <a:pt x="18" y="25"/>
                  <a:pt x="18" y="32"/>
                </a:cubicBezTo>
                <a:cubicBezTo>
                  <a:pt x="18" y="40"/>
                  <a:pt x="24" y="46"/>
                  <a:pt x="32" y="46"/>
                </a:cubicBezTo>
                <a:cubicBezTo>
                  <a:pt x="39" y="46"/>
                  <a:pt x="45" y="40"/>
                  <a:pt x="45" y="32"/>
                </a:cubicBezTo>
                <a:close/>
                <a:moveTo>
                  <a:pt x="19" y="8"/>
                </a:moveTo>
                <a:cubicBezTo>
                  <a:pt x="26" y="15"/>
                  <a:pt x="26" y="15"/>
                  <a:pt x="26" y="15"/>
                </a:cubicBezTo>
                <a:cubicBezTo>
                  <a:pt x="28" y="14"/>
                  <a:pt x="30" y="14"/>
                  <a:pt x="32" y="14"/>
                </a:cubicBezTo>
                <a:cubicBezTo>
                  <a:pt x="34" y="14"/>
                  <a:pt x="36" y="14"/>
                  <a:pt x="38" y="15"/>
                </a:cubicBezTo>
                <a:cubicBezTo>
                  <a:pt x="45" y="8"/>
                  <a:pt x="45" y="8"/>
                  <a:pt x="45" y="8"/>
                </a:cubicBezTo>
                <a:cubicBezTo>
                  <a:pt x="41" y="6"/>
                  <a:pt x="36" y="5"/>
                  <a:pt x="32" y="5"/>
                </a:cubicBezTo>
                <a:cubicBezTo>
                  <a:pt x="27" y="5"/>
                  <a:pt x="23" y="6"/>
                  <a:pt x="19" y="8"/>
                </a:cubicBezTo>
                <a:close/>
                <a:moveTo>
                  <a:pt x="45" y="56"/>
                </a:moveTo>
                <a:cubicBezTo>
                  <a:pt x="38" y="49"/>
                  <a:pt x="38" y="49"/>
                  <a:pt x="38" y="49"/>
                </a:cubicBezTo>
                <a:cubicBezTo>
                  <a:pt x="36" y="50"/>
                  <a:pt x="34" y="50"/>
                  <a:pt x="32" y="50"/>
                </a:cubicBezTo>
                <a:cubicBezTo>
                  <a:pt x="30" y="50"/>
                  <a:pt x="28" y="50"/>
                  <a:pt x="26" y="49"/>
                </a:cubicBezTo>
                <a:cubicBezTo>
                  <a:pt x="19" y="56"/>
                  <a:pt x="19" y="56"/>
                  <a:pt x="19" y="56"/>
                </a:cubicBezTo>
                <a:cubicBezTo>
                  <a:pt x="23" y="58"/>
                  <a:pt x="27" y="60"/>
                  <a:pt x="32" y="60"/>
                </a:cubicBezTo>
                <a:cubicBezTo>
                  <a:pt x="36" y="60"/>
                  <a:pt x="41" y="58"/>
                  <a:pt x="45" y="56"/>
                </a:cubicBezTo>
                <a:close/>
                <a:moveTo>
                  <a:pt x="56" y="45"/>
                </a:moveTo>
                <a:cubicBezTo>
                  <a:pt x="58" y="41"/>
                  <a:pt x="59" y="37"/>
                  <a:pt x="59" y="32"/>
                </a:cubicBezTo>
                <a:cubicBezTo>
                  <a:pt x="59" y="28"/>
                  <a:pt x="58" y="23"/>
                  <a:pt x="56" y="19"/>
                </a:cubicBezTo>
                <a:cubicBezTo>
                  <a:pt x="49" y="26"/>
                  <a:pt x="49" y="26"/>
                  <a:pt x="49" y="26"/>
                </a:cubicBezTo>
                <a:cubicBezTo>
                  <a:pt x="50" y="28"/>
                  <a:pt x="50" y="30"/>
                  <a:pt x="50" y="32"/>
                </a:cubicBezTo>
                <a:cubicBezTo>
                  <a:pt x="50" y="34"/>
                  <a:pt x="50" y="36"/>
                  <a:pt x="49" y="38"/>
                </a:cubicBezTo>
                <a:lnTo>
                  <a:pt x="56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2" name="Freeform 116"/>
          <p:cNvSpPr>
            <a:spLocks noEditPoints="1"/>
          </p:cNvSpPr>
          <p:nvPr/>
        </p:nvSpPr>
        <p:spPr bwMode="auto">
          <a:xfrm>
            <a:off x="7920038" y="2654300"/>
            <a:ext cx="196850" cy="158750"/>
          </a:xfrm>
          <a:custGeom>
            <a:avLst/>
            <a:gdLst>
              <a:gd name="T0" fmla="*/ 189943 w 57"/>
              <a:gd name="T1" fmla="*/ 93179 h 46"/>
              <a:gd name="T2" fmla="*/ 186489 w 57"/>
              <a:gd name="T3" fmla="*/ 93179 h 46"/>
              <a:gd name="T4" fmla="*/ 186489 w 57"/>
              <a:gd name="T5" fmla="*/ 93179 h 46"/>
              <a:gd name="T6" fmla="*/ 183036 w 57"/>
              <a:gd name="T7" fmla="*/ 93179 h 46"/>
              <a:gd name="T8" fmla="*/ 96698 w 57"/>
              <a:gd name="T9" fmla="*/ 20707 h 46"/>
              <a:gd name="T10" fmla="*/ 13814 w 57"/>
              <a:gd name="T11" fmla="*/ 93179 h 46"/>
              <a:gd name="T12" fmla="*/ 10361 w 57"/>
              <a:gd name="T13" fmla="*/ 93179 h 46"/>
              <a:gd name="T14" fmla="*/ 6907 w 57"/>
              <a:gd name="T15" fmla="*/ 93179 h 46"/>
              <a:gd name="T16" fmla="*/ 0 w 57"/>
              <a:gd name="T17" fmla="*/ 82826 h 46"/>
              <a:gd name="T18" fmla="*/ 0 w 57"/>
              <a:gd name="T19" fmla="*/ 79375 h 46"/>
              <a:gd name="T20" fmla="*/ 89791 w 57"/>
              <a:gd name="T21" fmla="*/ 3451 h 46"/>
              <a:gd name="T22" fmla="*/ 107059 w 57"/>
              <a:gd name="T23" fmla="*/ 3451 h 46"/>
              <a:gd name="T24" fmla="*/ 138140 w 57"/>
              <a:gd name="T25" fmla="*/ 27609 h 46"/>
              <a:gd name="T26" fmla="*/ 138140 w 57"/>
              <a:gd name="T27" fmla="*/ 3451 h 46"/>
              <a:gd name="T28" fmla="*/ 141594 w 57"/>
              <a:gd name="T29" fmla="*/ 0 h 46"/>
              <a:gd name="T30" fmla="*/ 165768 w 57"/>
              <a:gd name="T31" fmla="*/ 0 h 46"/>
              <a:gd name="T32" fmla="*/ 169222 w 57"/>
              <a:gd name="T33" fmla="*/ 3451 h 46"/>
              <a:gd name="T34" fmla="*/ 169222 w 57"/>
              <a:gd name="T35" fmla="*/ 55217 h 46"/>
              <a:gd name="T36" fmla="*/ 196850 w 57"/>
              <a:gd name="T37" fmla="*/ 79375 h 46"/>
              <a:gd name="T38" fmla="*/ 196850 w 57"/>
              <a:gd name="T39" fmla="*/ 82826 h 46"/>
              <a:gd name="T40" fmla="*/ 189943 w 57"/>
              <a:gd name="T41" fmla="*/ 93179 h 46"/>
              <a:gd name="T42" fmla="*/ 169222 w 57"/>
              <a:gd name="T43" fmla="*/ 151848 h 46"/>
              <a:gd name="T44" fmla="*/ 162315 w 57"/>
              <a:gd name="T45" fmla="*/ 158750 h 46"/>
              <a:gd name="T46" fmla="*/ 113966 w 57"/>
              <a:gd name="T47" fmla="*/ 158750 h 46"/>
              <a:gd name="T48" fmla="*/ 113966 w 57"/>
              <a:gd name="T49" fmla="*/ 110435 h 46"/>
              <a:gd name="T50" fmla="*/ 82884 w 57"/>
              <a:gd name="T51" fmla="*/ 110435 h 46"/>
              <a:gd name="T52" fmla="*/ 82884 w 57"/>
              <a:gd name="T53" fmla="*/ 158750 h 46"/>
              <a:gd name="T54" fmla="*/ 34535 w 57"/>
              <a:gd name="T55" fmla="*/ 158750 h 46"/>
              <a:gd name="T56" fmla="*/ 27628 w 57"/>
              <a:gd name="T57" fmla="*/ 151848 h 46"/>
              <a:gd name="T58" fmla="*/ 27628 w 57"/>
              <a:gd name="T59" fmla="*/ 93179 h 46"/>
              <a:gd name="T60" fmla="*/ 27628 w 57"/>
              <a:gd name="T61" fmla="*/ 89728 h 46"/>
              <a:gd name="T62" fmla="*/ 96698 w 57"/>
              <a:gd name="T63" fmla="*/ 31060 h 46"/>
              <a:gd name="T64" fmla="*/ 169222 w 57"/>
              <a:gd name="T65" fmla="*/ 89728 h 46"/>
              <a:gd name="T66" fmla="*/ 169222 w 57"/>
              <a:gd name="T67" fmla="*/ 93179 h 46"/>
              <a:gd name="T68" fmla="*/ 169222 w 57"/>
              <a:gd name="T69" fmla="*/ 151848 h 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" h="46">
                <a:moveTo>
                  <a:pt x="55" y="27"/>
                </a:moveTo>
                <a:cubicBezTo>
                  <a:pt x="55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28" y="6"/>
                  <a:pt x="28" y="6"/>
                  <a:pt x="28" y="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3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30" y="0"/>
                  <a:pt x="31" y="1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lnTo>
                  <a:pt x="55" y="27"/>
                </a:lnTo>
                <a:close/>
                <a:moveTo>
                  <a:pt x="49" y="44"/>
                </a:moveTo>
                <a:cubicBezTo>
                  <a:pt x="49" y="45"/>
                  <a:pt x="48" y="46"/>
                  <a:pt x="47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32"/>
                  <a:pt x="33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6"/>
                  <a:pt x="24" y="46"/>
                  <a:pt x="24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8" y="45"/>
                  <a:pt x="8" y="44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28" y="9"/>
                  <a:pt x="28" y="9"/>
                  <a:pt x="28" y="9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9" y="27"/>
                </a:cubicBezTo>
                <a:lnTo>
                  <a:pt x="49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3" name="Freeform 117"/>
          <p:cNvSpPr>
            <a:spLocks noEditPoints="1"/>
          </p:cNvSpPr>
          <p:nvPr/>
        </p:nvSpPr>
        <p:spPr bwMode="auto">
          <a:xfrm>
            <a:off x="8412163" y="2640013"/>
            <a:ext cx="188912" cy="182562"/>
          </a:xfrm>
          <a:custGeom>
            <a:avLst/>
            <a:gdLst>
              <a:gd name="T0" fmla="*/ 20609 w 55"/>
              <a:gd name="T1" fmla="*/ 44779 h 53"/>
              <a:gd name="T2" fmla="*/ 20609 w 55"/>
              <a:gd name="T3" fmla="*/ 44779 h 53"/>
              <a:gd name="T4" fmla="*/ 0 w 55"/>
              <a:gd name="T5" fmla="*/ 24112 h 53"/>
              <a:gd name="T6" fmla="*/ 20609 w 55"/>
              <a:gd name="T7" fmla="*/ 0 h 53"/>
              <a:gd name="T8" fmla="*/ 44652 w 55"/>
              <a:gd name="T9" fmla="*/ 24112 h 53"/>
              <a:gd name="T10" fmla="*/ 20609 w 55"/>
              <a:gd name="T11" fmla="*/ 44779 h 53"/>
              <a:gd name="T12" fmla="*/ 41217 w 55"/>
              <a:gd name="T13" fmla="*/ 182562 h 53"/>
              <a:gd name="T14" fmla="*/ 0 w 55"/>
              <a:gd name="T15" fmla="*/ 182562 h 53"/>
              <a:gd name="T16" fmla="*/ 0 w 55"/>
              <a:gd name="T17" fmla="*/ 58558 h 53"/>
              <a:gd name="T18" fmla="*/ 41217 w 55"/>
              <a:gd name="T19" fmla="*/ 58558 h 53"/>
              <a:gd name="T20" fmla="*/ 41217 w 55"/>
              <a:gd name="T21" fmla="*/ 182562 h 53"/>
              <a:gd name="T22" fmla="*/ 188912 w 55"/>
              <a:gd name="T23" fmla="*/ 182562 h 53"/>
              <a:gd name="T24" fmla="*/ 147695 w 55"/>
              <a:gd name="T25" fmla="*/ 182562 h 53"/>
              <a:gd name="T26" fmla="*/ 147695 w 55"/>
              <a:gd name="T27" fmla="*/ 117115 h 53"/>
              <a:gd name="T28" fmla="*/ 127086 w 55"/>
              <a:gd name="T29" fmla="*/ 89559 h 53"/>
              <a:gd name="T30" fmla="*/ 106478 w 55"/>
              <a:gd name="T31" fmla="*/ 103337 h 53"/>
              <a:gd name="T32" fmla="*/ 103043 w 55"/>
              <a:gd name="T33" fmla="*/ 113671 h 53"/>
              <a:gd name="T34" fmla="*/ 103043 w 55"/>
              <a:gd name="T35" fmla="*/ 182562 h 53"/>
              <a:gd name="T36" fmla="*/ 65261 w 55"/>
              <a:gd name="T37" fmla="*/ 182562 h 53"/>
              <a:gd name="T38" fmla="*/ 65261 w 55"/>
              <a:gd name="T39" fmla="*/ 58558 h 53"/>
              <a:gd name="T40" fmla="*/ 103043 w 55"/>
              <a:gd name="T41" fmla="*/ 58558 h 53"/>
              <a:gd name="T42" fmla="*/ 103043 w 55"/>
              <a:gd name="T43" fmla="*/ 79225 h 53"/>
              <a:gd name="T44" fmla="*/ 103043 w 55"/>
              <a:gd name="T45" fmla="*/ 79225 h 53"/>
              <a:gd name="T46" fmla="*/ 140825 w 55"/>
              <a:gd name="T47" fmla="*/ 58558 h 53"/>
              <a:gd name="T48" fmla="*/ 188912 w 55"/>
              <a:gd name="T49" fmla="*/ 113671 h 53"/>
              <a:gd name="T50" fmla="*/ 188912 w 55"/>
              <a:gd name="T51" fmla="*/ 182562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6" y="13"/>
                </a:move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0" y="10"/>
                  <a:pt x="0" y="7"/>
                </a:cubicBezTo>
                <a:cubicBezTo>
                  <a:pt x="0" y="3"/>
                  <a:pt x="2" y="0"/>
                  <a:pt x="6" y="0"/>
                </a:cubicBezTo>
                <a:cubicBezTo>
                  <a:pt x="10" y="0"/>
                  <a:pt x="13" y="3"/>
                  <a:pt x="13" y="7"/>
                </a:cubicBezTo>
                <a:cubicBezTo>
                  <a:pt x="13" y="10"/>
                  <a:pt x="10" y="13"/>
                  <a:pt x="6" y="13"/>
                </a:cubicBezTo>
                <a:close/>
                <a:moveTo>
                  <a:pt x="12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17"/>
                  <a:pt x="0" y="17"/>
                  <a:pt x="0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53"/>
                </a:lnTo>
                <a:close/>
                <a:moveTo>
                  <a:pt x="55" y="53"/>
                </a:moveTo>
                <a:cubicBezTo>
                  <a:pt x="43" y="53"/>
                  <a:pt x="43" y="53"/>
                  <a:pt x="43" y="53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29"/>
                  <a:pt x="41" y="26"/>
                  <a:pt x="37" y="26"/>
                </a:cubicBezTo>
                <a:cubicBezTo>
                  <a:pt x="34" y="26"/>
                  <a:pt x="32" y="28"/>
                  <a:pt x="31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30" y="53"/>
                  <a:pt x="30" y="53"/>
                  <a:pt x="30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21"/>
                  <a:pt x="19" y="17"/>
                  <a:pt x="19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2" y="20"/>
                  <a:pt x="35" y="17"/>
                  <a:pt x="41" y="17"/>
                </a:cubicBezTo>
                <a:cubicBezTo>
                  <a:pt x="49" y="17"/>
                  <a:pt x="55" y="22"/>
                  <a:pt x="55" y="33"/>
                </a:cubicBezTo>
                <a:lnTo>
                  <a:pt x="55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4" name="Freeform 118"/>
          <p:cNvSpPr>
            <a:spLocks noEditPoints="1"/>
          </p:cNvSpPr>
          <p:nvPr/>
        </p:nvSpPr>
        <p:spPr bwMode="auto">
          <a:xfrm>
            <a:off x="8866188" y="2640013"/>
            <a:ext cx="219075" cy="173037"/>
          </a:xfrm>
          <a:custGeom>
            <a:avLst/>
            <a:gdLst>
              <a:gd name="T0" fmla="*/ 198537 w 64"/>
              <a:gd name="T1" fmla="*/ 173037 h 50"/>
              <a:gd name="T2" fmla="*/ 0 w 64"/>
              <a:gd name="T3" fmla="*/ 152273 h 50"/>
              <a:gd name="T4" fmla="*/ 17115 w 64"/>
              <a:gd name="T5" fmla="*/ 0 h 50"/>
              <a:gd name="T6" fmla="*/ 219075 w 64"/>
              <a:gd name="T7" fmla="*/ 17304 h 50"/>
              <a:gd name="T8" fmla="*/ 201960 w 64"/>
              <a:gd name="T9" fmla="*/ 51911 h 50"/>
              <a:gd name="T10" fmla="*/ 17115 w 64"/>
              <a:gd name="T11" fmla="*/ 44990 h 50"/>
              <a:gd name="T12" fmla="*/ 13692 w 64"/>
              <a:gd name="T13" fmla="*/ 152273 h 50"/>
              <a:gd name="T14" fmla="*/ 198537 w 64"/>
              <a:gd name="T15" fmla="*/ 155733 h 50"/>
              <a:gd name="T16" fmla="*/ 201960 w 64"/>
              <a:gd name="T17" fmla="*/ 51911 h 50"/>
              <a:gd name="T18" fmla="*/ 41077 w 64"/>
              <a:gd name="T19" fmla="*/ 79597 h 50"/>
              <a:gd name="T20" fmla="*/ 30807 w 64"/>
              <a:gd name="T21" fmla="*/ 72676 h 50"/>
              <a:gd name="T22" fmla="*/ 34230 w 64"/>
              <a:gd name="T23" fmla="*/ 62293 h 50"/>
              <a:gd name="T24" fmla="*/ 44500 w 64"/>
              <a:gd name="T25" fmla="*/ 65754 h 50"/>
              <a:gd name="T26" fmla="*/ 44500 w 64"/>
              <a:gd name="T27" fmla="*/ 107283 h 50"/>
              <a:gd name="T28" fmla="*/ 34230 w 64"/>
              <a:gd name="T29" fmla="*/ 110744 h 50"/>
              <a:gd name="T30" fmla="*/ 30807 w 64"/>
              <a:gd name="T31" fmla="*/ 96901 h 50"/>
              <a:gd name="T32" fmla="*/ 41077 w 64"/>
              <a:gd name="T33" fmla="*/ 93440 h 50"/>
              <a:gd name="T34" fmla="*/ 44500 w 64"/>
              <a:gd name="T35" fmla="*/ 107283 h 50"/>
              <a:gd name="T36" fmla="*/ 41077 w 64"/>
              <a:gd name="T37" fmla="*/ 141890 h 50"/>
              <a:gd name="T38" fmla="*/ 30807 w 64"/>
              <a:gd name="T39" fmla="*/ 138430 h 50"/>
              <a:gd name="T40" fmla="*/ 34230 w 64"/>
              <a:gd name="T41" fmla="*/ 124587 h 50"/>
              <a:gd name="T42" fmla="*/ 44500 w 64"/>
              <a:gd name="T43" fmla="*/ 128047 h 50"/>
              <a:gd name="T44" fmla="*/ 188268 w 64"/>
              <a:gd name="T45" fmla="*/ 72676 h 50"/>
              <a:gd name="T46" fmla="*/ 65038 w 64"/>
              <a:gd name="T47" fmla="*/ 79597 h 50"/>
              <a:gd name="T48" fmla="*/ 61615 w 64"/>
              <a:gd name="T49" fmla="*/ 65754 h 50"/>
              <a:gd name="T50" fmla="*/ 181421 w 64"/>
              <a:gd name="T51" fmla="*/ 62293 h 50"/>
              <a:gd name="T52" fmla="*/ 188268 w 64"/>
              <a:gd name="T53" fmla="*/ 72676 h 50"/>
              <a:gd name="T54" fmla="*/ 181421 w 64"/>
              <a:gd name="T55" fmla="*/ 110744 h 50"/>
              <a:gd name="T56" fmla="*/ 61615 w 64"/>
              <a:gd name="T57" fmla="*/ 107283 h 50"/>
              <a:gd name="T58" fmla="*/ 65038 w 64"/>
              <a:gd name="T59" fmla="*/ 93440 h 50"/>
              <a:gd name="T60" fmla="*/ 188268 w 64"/>
              <a:gd name="T61" fmla="*/ 96901 h 50"/>
              <a:gd name="T62" fmla="*/ 188268 w 64"/>
              <a:gd name="T63" fmla="*/ 138430 h 50"/>
              <a:gd name="T64" fmla="*/ 65038 w 64"/>
              <a:gd name="T65" fmla="*/ 141890 h 50"/>
              <a:gd name="T66" fmla="*/ 61615 w 64"/>
              <a:gd name="T67" fmla="*/ 128047 h 50"/>
              <a:gd name="T68" fmla="*/ 181421 w 64"/>
              <a:gd name="T69" fmla="*/ 124587 h 50"/>
              <a:gd name="T70" fmla="*/ 188268 w 64"/>
              <a:gd name="T71" fmla="*/ 138430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4"/>
                </a:moveTo>
                <a:cubicBezTo>
                  <a:pt x="64" y="47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5"/>
                </a:cubicBezTo>
                <a:lnTo>
                  <a:pt x="64" y="44"/>
                </a:lnTo>
                <a:close/>
                <a:moveTo>
                  <a:pt x="59" y="15"/>
                </a:moveTo>
                <a:cubicBezTo>
                  <a:pt x="59" y="14"/>
                  <a:pt x="59" y="13"/>
                  <a:pt x="5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4"/>
                  <a:pt x="4" y="15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5"/>
                  <a:pt x="5" y="45"/>
                  <a:pt x="5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59" y="45"/>
                  <a:pt x="59" y="44"/>
                </a:cubicBezTo>
                <a:lnTo>
                  <a:pt x="59" y="15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55" y="21"/>
                </a:moveTo>
                <a:cubicBezTo>
                  <a:pt x="55" y="22"/>
                  <a:pt x="54" y="23"/>
                  <a:pt x="53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5" y="19"/>
                  <a:pt x="55" y="19"/>
                </a:cubicBezTo>
                <a:lnTo>
                  <a:pt x="55" y="21"/>
                </a:lnTo>
                <a:close/>
                <a:moveTo>
                  <a:pt x="55" y="31"/>
                </a:moveTo>
                <a:cubicBezTo>
                  <a:pt x="55" y="31"/>
                  <a:pt x="54" y="32"/>
                  <a:pt x="53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5" y="28"/>
                  <a:pt x="55" y="28"/>
                </a:cubicBezTo>
                <a:lnTo>
                  <a:pt x="55" y="31"/>
                </a:lnTo>
                <a:close/>
                <a:moveTo>
                  <a:pt x="55" y="40"/>
                </a:moveTo>
                <a:cubicBezTo>
                  <a:pt x="55" y="40"/>
                  <a:pt x="54" y="41"/>
                  <a:pt x="53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4" y="36"/>
                  <a:pt x="55" y="37"/>
                  <a:pt x="55" y="37"/>
                </a:cubicBezTo>
                <a:lnTo>
                  <a:pt x="55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5" name="Freeform 119"/>
          <p:cNvSpPr>
            <a:spLocks noEditPoints="1"/>
          </p:cNvSpPr>
          <p:nvPr/>
        </p:nvSpPr>
        <p:spPr bwMode="auto">
          <a:xfrm>
            <a:off x="76200" y="3094038"/>
            <a:ext cx="141288" cy="174625"/>
          </a:xfrm>
          <a:custGeom>
            <a:avLst/>
            <a:gdLst>
              <a:gd name="T0" fmla="*/ 141288 w 41"/>
              <a:gd name="T1" fmla="*/ 160929 h 51"/>
              <a:gd name="T2" fmla="*/ 127504 w 41"/>
              <a:gd name="T3" fmla="*/ 174625 h 51"/>
              <a:gd name="T4" fmla="*/ 10338 w 41"/>
              <a:gd name="T5" fmla="*/ 174625 h 51"/>
              <a:gd name="T6" fmla="*/ 0 w 41"/>
              <a:gd name="T7" fmla="*/ 160929 h 51"/>
              <a:gd name="T8" fmla="*/ 0 w 41"/>
              <a:gd name="T9" fmla="*/ 92449 h 51"/>
              <a:gd name="T10" fmla="*/ 10338 w 41"/>
              <a:gd name="T11" fmla="*/ 78752 h 51"/>
              <a:gd name="T12" fmla="*/ 13784 w 41"/>
              <a:gd name="T13" fmla="*/ 78752 h 51"/>
              <a:gd name="T14" fmla="*/ 13784 w 41"/>
              <a:gd name="T15" fmla="*/ 54784 h 51"/>
              <a:gd name="T16" fmla="*/ 68921 w 41"/>
              <a:gd name="T17" fmla="*/ 0 h 51"/>
              <a:gd name="T18" fmla="*/ 124058 w 41"/>
              <a:gd name="T19" fmla="*/ 54784 h 51"/>
              <a:gd name="T20" fmla="*/ 124058 w 41"/>
              <a:gd name="T21" fmla="*/ 78752 h 51"/>
              <a:gd name="T22" fmla="*/ 127504 w 41"/>
              <a:gd name="T23" fmla="*/ 78752 h 51"/>
              <a:gd name="T24" fmla="*/ 141288 w 41"/>
              <a:gd name="T25" fmla="*/ 92449 h 51"/>
              <a:gd name="T26" fmla="*/ 141288 w 41"/>
              <a:gd name="T27" fmla="*/ 160929 h 51"/>
              <a:gd name="T28" fmla="*/ 99935 w 41"/>
              <a:gd name="T29" fmla="*/ 78752 h 51"/>
              <a:gd name="T30" fmla="*/ 99935 w 41"/>
              <a:gd name="T31" fmla="*/ 54784 h 51"/>
              <a:gd name="T32" fmla="*/ 68921 w 41"/>
              <a:gd name="T33" fmla="*/ 23968 h 51"/>
              <a:gd name="T34" fmla="*/ 37907 w 41"/>
              <a:gd name="T35" fmla="*/ 54784 h 51"/>
              <a:gd name="T36" fmla="*/ 37907 w 41"/>
              <a:gd name="T37" fmla="*/ 78752 h 51"/>
              <a:gd name="T38" fmla="*/ 99935 w 41"/>
              <a:gd name="T39" fmla="*/ 78752 h 5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" h="51">
                <a:moveTo>
                  <a:pt x="41" y="47"/>
                </a:moveTo>
                <a:cubicBezTo>
                  <a:pt x="41" y="49"/>
                  <a:pt x="39" y="51"/>
                  <a:pt x="37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1" y="51"/>
                  <a:pt x="0" y="49"/>
                  <a:pt x="0" y="4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1" y="23"/>
                  <a:pt x="3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8"/>
                  <a:pt x="12" y="0"/>
                  <a:pt x="20" y="0"/>
                </a:cubicBezTo>
                <a:cubicBezTo>
                  <a:pt x="29" y="0"/>
                  <a:pt x="36" y="8"/>
                  <a:pt x="36" y="16"/>
                </a:cubicBezTo>
                <a:cubicBezTo>
                  <a:pt x="36" y="23"/>
                  <a:pt x="36" y="23"/>
                  <a:pt x="36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9" y="23"/>
                  <a:pt x="41" y="25"/>
                  <a:pt x="41" y="27"/>
                </a:cubicBezTo>
                <a:lnTo>
                  <a:pt x="41" y="47"/>
                </a:lnTo>
                <a:close/>
                <a:moveTo>
                  <a:pt x="29" y="23"/>
                </a:moveTo>
                <a:cubicBezTo>
                  <a:pt x="29" y="16"/>
                  <a:pt x="29" y="16"/>
                  <a:pt x="29" y="16"/>
                </a:cubicBezTo>
                <a:cubicBezTo>
                  <a:pt x="29" y="11"/>
                  <a:pt x="25" y="7"/>
                  <a:pt x="20" y="7"/>
                </a:cubicBezTo>
                <a:cubicBezTo>
                  <a:pt x="15" y="7"/>
                  <a:pt x="11" y="11"/>
                  <a:pt x="11" y="16"/>
                </a:cubicBezTo>
                <a:cubicBezTo>
                  <a:pt x="11" y="23"/>
                  <a:pt x="11" y="23"/>
                  <a:pt x="11" y="23"/>
                </a:cubicBezTo>
                <a:lnTo>
                  <a:pt x="29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6" name="Freeform 120"/>
          <p:cNvSpPr>
            <a:spLocks/>
          </p:cNvSpPr>
          <p:nvPr/>
        </p:nvSpPr>
        <p:spPr bwMode="auto">
          <a:xfrm>
            <a:off x="495300" y="3086100"/>
            <a:ext cx="219075" cy="196850"/>
          </a:xfrm>
          <a:custGeom>
            <a:avLst/>
            <a:gdLst>
              <a:gd name="T0" fmla="*/ 201960 w 64"/>
              <a:gd name="T1" fmla="*/ 186489 h 57"/>
              <a:gd name="T2" fmla="*/ 198537 w 64"/>
              <a:gd name="T3" fmla="*/ 196850 h 57"/>
              <a:gd name="T4" fmla="*/ 195114 w 64"/>
              <a:gd name="T5" fmla="*/ 196850 h 57"/>
              <a:gd name="T6" fmla="*/ 191691 w 64"/>
              <a:gd name="T7" fmla="*/ 193396 h 57"/>
              <a:gd name="T8" fmla="*/ 191691 w 64"/>
              <a:gd name="T9" fmla="*/ 186489 h 57"/>
              <a:gd name="T10" fmla="*/ 191691 w 64"/>
              <a:gd name="T11" fmla="*/ 172675 h 57"/>
              <a:gd name="T12" fmla="*/ 106114 w 64"/>
              <a:gd name="T13" fmla="*/ 103605 h 57"/>
              <a:gd name="T14" fmla="*/ 78730 w 64"/>
              <a:gd name="T15" fmla="*/ 103605 h 57"/>
              <a:gd name="T16" fmla="*/ 78730 w 64"/>
              <a:gd name="T17" fmla="*/ 134687 h 57"/>
              <a:gd name="T18" fmla="*/ 68461 w 64"/>
              <a:gd name="T19" fmla="*/ 141594 h 57"/>
              <a:gd name="T20" fmla="*/ 65038 w 64"/>
              <a:gd name="T21" fmla="*/ 138140 h 57"/>
              <a:gd name="T22" fmla="*/ 0 w 64"/>
              <a:gd name="T23" fmla="*/ 75977 h 57"/>
              <a:gd name="T24" fmla="*/ 0 w 64"/>
              <a:gd name="T25" fmla="*/ 72524 h 57"/>
              <a:gd name="T26" fmla="*/ 0 w 64"/>
              <a:gd name="T27" fmla="*/ 65617 h 57"/>
              <a:gd name="T28" fmla="*/ 65038 w 64"/>
              <a:gd name="T29" fmla="*/ 3454 h 57"/>
              <a:gd name="T30" fmla="*/ 68461 w 64"/>
              <a:gd name="T31" fmla="*/ 0 h 57"/>
              <a:gd name="T32" fmla="*/ 78730 w 64"/>
              <a:gd name="T33" fmla="*/ 6907 h 57"/>
              <a:gd name="T34" fmla="*/ 78730 w 64"/>
              <a:gd name="T35" fmla="*/ 37989 h 57"/>
              <a:gd name="T36" fmla="*/ 106114 w 64"/>
              <a:gd name="T37" fmla="*/ 37989 h 57"/>
              <a:gd name="T38" fmla="*/ 212229 w 64"/>
              <a:gd name="T39" fmla="*/ 89791 h 57"/>
              <a:gd name="T40" fmla="*/ 219075 w 64"/>
              <a:gd name="T41" fmla="*/ 131233 h 57"/>
              <a:gd name="T42" fmla="*/ 201960 w 64"/>
              <a:gd name="T43" fmla="*/ 186489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59" y="54"/>
                </a:moveTo>
                <a:cubicBezTo>
                  <a:pt x="59" y="55"/>
                  <a:pt x="58" y="56"/>
                  <a:pt x="58" y="57"/>
                </a:cubicBezTo>
                <a:cubicBezTo>
                  <a:pt x="58" y="57"/>
                  <a:pt x="57" y="57"/>
                  <a:pt x="57" y="57"/>
                </a:cubicBezTo>
                <a:cubicBezTo>
                  <a:pt x="56" y="57"/>
                  <a:pt x="56" y="57"/>
                  <a:pt x="56" y="56"/>
                </a:cubicBezTo>
                <a:cubicBezTo>
                  <a:pt x="56" y="55"/>
                  <a:pt x="56" y="55"/>
                  <a:pt x="56" y="54"/>
                </a:cubicBezTo>
                <a:cubicBezTo>
                  <a:pt x="56" y="53"/>
                  <a:pt x="56" y="51"/>
                  <a:pt x="56" y="50"/>
                </a:cubicBezTo>
                <a:cubicBezTo>
                  <a:pt x="56" y="33"/>
                  <a:pt x="46" y="30"/>
                  <a:pt x="31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2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cubicBezTo>
                  <a:pt x="23" y="11"/>
                  <a:pt x="23" y="11"/>
                  <a:pt x="2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42" y="11"/>
                  <a:pt x="57" y="14"/>
                  <a:pt x="62" y="26"/>
                </a:cubicBezTo>
                <a:cubicBezTo>
                  <a:pt x="63" y="30"/>
                  <a:pt x="64" y="34"/>
                  <a:pt x="64" y="38"/>
                </a:cubicBezTo>
                <a:cubicBezTo>
                  <a:pt x="64" y="43"/>
                  <a:pt x="61" y="49"/>
                  <a:pt x="59" y="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7" name="Freeform 122"/>
          <p:cNvSpPr>
            <a:spLocks noEditPoints="1"/>
          </p:cNvSpPr>
          <p:nvPr/>
        </p:nvSpPr>
        <p:spPr bwMode="auto">
          <a:xfrm>
            <a:off x="1484313" y="3079750"/>
            <a:ext cx="141287" cy="203200"/>
          </a:xfrm>
          <a:custGeom>
            <a:avLst/>
            <a:gdLst>
              <a:gd name="T0" fmla="*/ 141287 w 41"/>
              <a:gd name="T1" fmla="*/ 99878 h 59"/>
              <a:gd name="T2" fmla="*/ 79259 w 41"/>
              <a:gd name="T3" fmla="*/ 172203 h 59"/>
              <a:gd name="T4" fmla="*/ 79259 w 41"/>
              <a:gd name="T5" fmla="*/ 189424 h 59"/>
              <a:gd name="T6" fmla="*/ 110273 w 41"/>
              <a:gd name="T7" fmla="*/ 189424 h 59"/>
              <a:gd name="T8" fmla="*/ 117165 w 41"/>
              <a:gd name="T9" fmla="*/ 196312 h 59"/>
              <a:gd name="T10" fmla="*/ 110273 w 41"/>
              <a:gd name="T11" fmla="*/ 203200 h 59"/>
              <a:gd name="T12" fmla="*/ 31014 w 41"/>
              <a:gd name="T13" fmla="*/ 203200 h 59"/>
              <a:gd name="T14" fmla="*/ 24122 w 41"/>
              <a:gd name="T15" fmla="*/ 196312 h 59"/>
              <a:gd name="T16" fmla="*/ 31014 w 41"/>
              <a:gd name="T17" fmla="*/ 189424 h 59"/>
              <a:gd name="T18" fmla="*/ 62028 w 41"/>
              <a:gd name="T19" fmla="*/ 189424 h 59"/>
              <a:gd name="T20" fmla="*/ 62028 w 41"/>
              <a:gd name="T21" fmla="*/ 172203 h 59"/>
              <a:gd name="T22" fmla="*/ 0 w 41"/>
              <a:gd name="T23" fmla="*/ 99878 h 59"/>
              <a:gd name="T24" fmla="*/ 0 w 41"/>
              <a:gd name="T25" fmla="*/ 86102 h 59"/>
              <a:gd name="T26" fmla="*/ 6892 w 41"/>
              <a:gd name="T27" fmla="*/ 79214 h 59"/>
              <a:gd name="T28" fmla="*/ 13784 w 41"/>
              <a:gd name="T29" fmla="*/ 86102 h 59"/>
              <a:gd name="T30" fmla="*/ 13784 w 41"/>
              <a:gd name="T31" fmla="*/ 99878 h 59"/>
              <a:gd name="T32" fmla="*/ 68920 w 41"/>
              <a:gd name="T33" fmla="*/ 154983 h 59"/>
              <a:gd name="T34" fmla="*/ 124057 w 41"/>
              <a:gd name="T35" fmla="*/ 99878 h 59"/>
              <a:gd name="T36" fmla="*/ 124057 w 41"/>
              <a:gd name="T37" fmla="*/ 86102 h 59"/>
              <a:gd name="T38" fmla="*/ 134395 w 41"/>
              <a:gd name="T39" fmla="*/ 79214 h 59"/>
              <a:gd name="T40" fmla="*/ 141287 w 41"/>
              <a:gd name="T41" fmla="*/ 86102 h 59"/>
              <a:gd name="T42" fmla="*/ 141287 w 41"/>
              <a:gd name="T43" fmla="*/ 99878 h 59"/>
              <a:gd name="T44" fmla="*/ 110273 w 41"/>
              <a:gd name="T45" fmla="*/ 99878 h 59"/>
              <a:gd name="T46" fmla="*/ 68920 w 41"/>
              <a:gd name="T47" fmla="*/ 141207 h 59"/>
              <a:gd name="T48" fmla="*/ 31014 w 41"/>
              <a:gd name="T49" fmla="*/ 99878 h 59"/>
              <a:gd name="T50" fmla="*/ 31014 w 41"/>
              <a:gd name="T51" fmla="*/ 37885 h 59"/>
              <a:gd name="T52" fmla="*/ 68920 w 41"/>
              <a:gd name="T53" fmla="*/ 0 h 59"/>
              <a:gd name="T54" fmla="*/ 110273 w 41"/>
              <a:gd name="T55" fmla="*/ 37885 h 59"/>
              <a:gd name="T56" fmla="*/ 110273 w 41"/>
              <a:gd name="T57" fmla="*/ 99878 h 5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1" h="59">
                <a:moveTo>
                  <a:pt x="41" y="29"/>
                </a:moveTo>
                <a:cubicBezTo>
                  <a:pt x="41" y="40"/>
                  <a:pt x="33" y="49"/>
                  <a:pt x="23" y="50"/>
                </a:cubicBezTo>
                <a:cubicBezTo>
                  <a:pt x="23" y="55"/>
                  <a:pt x="23" y="55"/>
                  <a:pt x="23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3" y="55"/>
                  <a:pt x="34" y="56"/>
                  <a:pt x="34" y="57"/>
                </a:cubicBezTo>
                <a:cubicBezTo>
                  <a:pt x="34" y="58"/>
                  <a:pt x="33" y="59"/>
                  <a:pt x="32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8" y="59"/>
                  <a:pt x="7" y="58"/>
                  <a:pt x="7" y="57"/>
                </a:cubicBezTo>
                <a:cubicBezTo>
                  <a:pt x="7" y="56"/>
                  <a:pt x="8" y="55"/>
                  <a:pt x="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0"/>
                  <a:pt x="18" y="50"/>
                  <a:pt x="18" y="50"/>
                </a:cubicBezTo>
                <a:cubicBezTo>
                  <a:pt x="8" y="49"/>
                  <a:pt x="0" y="40"/>
                  <a:pt x="0" y="2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1" y="23"/>
                  <a:pt x="2" y="23"/>
                </a:cubicBezTo>
                <a:cubicBezTo>
                  <a:pt x="3" y="23"/>
                  <a:pt x="4" y="24"/>
                  <a:pt x="4" y="25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38"/>
                  <a:pt x="12" y="45"/>
                  <a:pt x="20" y="45"/>
                </a:cubicBezTo>
                <a:cubicBezTo>
                  <a:pt x="29" y="45"/>
                  <a:pt x="36" y="38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3"/>
                  <a:pt x="39" y="23"/>
                </a:cubicBezTo>
                <a:cubicBezTo>
                  <a:pt x="40" y="23"/>
                  <a:pt x="41" y="24"/>
                  <a:pt x="41" y="25"/>
                </a:cubicBezTo>
                <a:lnTo>
                  <a:pt x="41" y="29"/>
                </a:lnTo>
                <a:close/>
                <a:moveTo>
                  <a:pt x="32" y="29"/>
                </a:moveTo>
                <a:cubicBezTo>
                  <a:pt x="32" y="36"/>
                  <a:pt x="27" y="41"/>
                  <a:pt x="20" y="41"/>
                </a:cubicBezTo>
                <a:cubicBezTo>
                  <a:pt x="14" y="41"/>
                  <a:pt x="9" y="36"/>
                  <a:pt x="9" y="29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5"/>
                  <a:pt x="14" y="0"/>
                  <a:pt x="20" y="0"/>
                </a:cubicBezTo>
                <a:cubicBezTo>
                  <a:pt x="27" y="0"/>
                  <a:pt x="32" y="5"/>
                  <a:pt x="32" y="11"/>
                </a:cubicBezTo>
                <a:lnTo>
                  <a:pt x="32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8" name="Freeform 123"/>
          <p:cNvSpPr>
            <a:spLocks noEditPoints="1"/>
          </p:cNvSpPr>
          <p:nvPr/>
        </p:nvSpPr>
        <p:spPr bwMode="auto">
          <a:xfrm>
            <a:off x="1979613" y="3094038"/>
            <a:ext cx="188912" cy="188912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85869 h 55"/>
              <a:gd name="T20" fmla="*/ 147695 w 55"/>
              <a:gd name="T21" fmla="*/ 79000 h 55"/>
              <a:gd name="T22" fmla="*/ 37782 w 55"/>
              <a:gd name="T23" fmla="*/ 79000 h 55"/>
              <a:gd name="T24" fmla="*/ 30913 w 55"/>
              <a:gd name="T25" fmla="*/ 85869 h 55"/>
              <a:gd name="T26" fmla="*/ 30913 w 55"/>
              <a:gd name="T27" fmla="*/ 103043 h 55"/>
              <a:gd name="T28" fmla="*/ 37782 w 55"/>
              <a:gd name="T29" fmla="*/ 109912 h 55"/>
              <a:gd name="T30" fmla="*/ 147695 w 55"/>
              <a:gd name="T31" fmla="*/ 109912 h 55"/>
              <a:gd name="T32" fmla="*/ 154564 w 55"/>
              <a:gd name="T33" fmla="*/ 103043 h 55"/>
              <a:gd name="T34" fmla="*/ 154564 w 55"/>
              <a:gd name="T35" fmla="*/ 85869 h 5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9" y="24"/>
                  <a:pt x="9" y="25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1"/>
                  <a:pt x="10" y="32"/>
                  <a:pt x="11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30"/>
                </a:cubicBezTo>
                <a:lnTo>
                  <a:pt x="45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19" name="Freeform 124"/>
          <p:cNvSpPr>
            <a:spLocks noEditPoints="1"/>
          </p:cNvSpPr>
          <p:nvPr/>
        </p:nvSpPr>
        <p:spPr bwMode="auto">
          <a:xfrm>
            <a:off x="2474913" y="3111500"/>
            <a:ext cx="233362" cy="157163"/>
          </a:xfrm>
          <a:custGeom>
            <a:avLst/>
            <a:gdLst>
              <a:gd name="T0" fmla="*/ 233362 w 68"/>
              <a:gd name="T1" fmla="*/ 146913 h 46"/>
              <a:gd name="T2" fmla="*/ 226498 w 68"/>
              <a:gd name="T3" fmla="*/ 157163 h 46"/>
              <a:gd name="T4" fmla="*/ 6864 w 68"/>
              <a:gd name="T5" fmla="*/ 157163 h 46"/>
              <a:gd name="T6" fmla="*/ 0 w 68"/>
              <a:gd name="T7" fmla="*/ 146913 h 46"/>
              <a:gd name="T8" fmla="*/ 0 w 68"/>
              <a:gd name="T9" fmla="*/ 6833 h 46"/>
              <a:gd name="T10" fmla="*/ 6864 w 68"/>
              <a:gd name="T11" fmla="*/ 0 h 46"/>
              <a:gd name="T12" fmla="*/ 226498 w 68"/>
              <a:gd name="T13" fmla="*/ 0 h 46"/>
              <a:gd name="T14" fmla="*/ 233362 w 68"/>
              <a:gd name="T15" fmla="*/ 6833 h 46"/>
              <a:gd name="T16" fmla="*/ 233362 w 68"/>
              <a:gd name="T17" fmla="*/ 146913 h 46"/>
              <a:gd name="T18" fmla="*/ 219635 w 68"/>
              <a:gd name="T19" fmla="*/ 47832 h 46"/>
              <a:gd name="T20" fmla="*/ 188749 w 68"/>
              <a:gd name="T21" fmla="*/ 13666 h 46"/>
              <a:gd name="T22" fmla="*/ 44613 w 68"/>
              <a:gd name="T23" fmla="*/ 13666 h 46"/>
              <a:gd name="T24" fmla="*/ 13727 w 68"/>
              <a:gd name="T25" fmla="*/ 47832 h 46"/>
              <a:gd name="T26" fmla="*/ 13727 w 68"/>
              <a:gd name="T27" fmla="*/ 109331 h 46"/>
              <a:gd name="T28" fmla="*/ 44613 w 68"/>
              <a:gd name="T29" fmla="*/ 140080 h 46"/>
              <a:gd name="T30" fmla="*/ 188749 w 68"/>
              <a:gd name="T31" fmla="*/ 140080 h 46"/>
              <a:gd name="T32" fmla="*/ 219635 w 68"/>
              <a:gd name="T33" fmla="*/ 109331 h 46"/>
              <a:gd name="T34" fmla="*/ 219635 w 68"/>
              <a:gd name="T35" fmla="*/ 47832 h 46"/>
              <a:gd name="T36" fmla="*/ 116681 w 68"/>
              <a:gd name="T37" fmla="*/ 129830 h 46"/>
              <a:gd name="T38" fmla="*/ 78931 w 68"/>
              <a:gd name="T39" fmla="*/ 78582 h 46"/>
              <a:gd name="T40" fmla="*/ 116681 w 68"/>
              <a:gd name="T41" fmla="*/ 27333 h 46"/>
              <a:gd name="T42" fmla="*/ 154431 w 68"/>
              <a:gd name="T43" fmla="*/ 78582 h 46"/>
              <a:gd name="T44" fmla="*/ 116681 w 68"/>
              <a:gd name="T45" fmla="*/ 129830 h 46"/>
              <a:gd name="T46" fmla="*/ 140704 w 68"/>
              <a:gd name="T47" fmla="*/ 109331 h 46"/>
              <a:gd name="T48" fmla="*/ 140704 w 68"/>
              <a:gd name="T49" fmla="*/ 95664 h 46"/>
              <a:gd name="T50" fmla="*/ 123545 w 68"/>
              <a:gd name="T51" fmla="*/ 95664 h 46"/>
              <a:gd name="T52" fmla="*/ 123545 w 68"/>
              <a:gd name="T53" fmla="*/ 40999 h 46"/>
              <a:gd name="T54" fmla="*/ 109817 w 68"/>
              <a:gd name="T55" fmla="*/ 40999 h 46"/>
              <a:gd name="T56" fmla="*/ 92658 w 68"/>
              <a:gd name="T57" fmla="*/ 58082 h 46"/>
              <a:gd name="T58" fmla="*/ 102954 w 68"/>
              <a:gd name="T59" fmla="*/ 68332 h 46"/>
              <a:gd name="T60" fmla="*/ 109817 w 68"/>
              <a:gd name="T61" fmla="*/ 61499 h 46"/>
              <a:gd name="T62" fmla="*/ 109817 w 68"/>
              <a:gd name="T63" fmla="*/ 61499 h 46"/>
              <a:gd name="T64" fmla="*/ 109817 w 68"/>
              <a:gd name="T65" fmla="*/ 95664 h 46"/>
              <a:gd name="T66" fmla="*/ 92658 w 68"/>
              <a:gd name="T67" fmla="*/ 95664 h 46"/>
              <a:gd name="T68" fmla="*/ 92658 w 68"/>
              <a:gd name="T69" fmla="*/ 109331 h 46"/>
              <a:gd name="T70" fmla="*/ 140704 w 68"/>
              <a:gd name="T71" fmla="*/ 109331 h 4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46">
                <a:moveTo>
                  <a:pt x="68" y="43"/>
                </a:moveTo>
                <a:cubicBezTo>
                  <a:pt x="68" y="45"/>
                  <a:pt x="67" y="46"/>
                  <a:pt x="66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43"/>
                </a:lnTo>
                <a:close/>
                <a:moveTo>
                  <a:pt x="64" y="14"/>
                </a:moveTo>
                <a:cubicBezTo>
                  <a:pt x="59" y="14"/>
                  <a:pt x="55" y="10"/>
                  <a:pt x="55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10"/>
                  <a:pt x="9" y="14"/>
                  <a:pt x="4" y="14"/>
                </a:cubicBezTo>
                <a:cubicBezTo>
                  <a:pt x="4" y="32"/>
                  <a:pt x="4" y="32"/>
                  <a:pt x="4" y="32"/>
                </a:cubicBezTo>
                <a:cubicBezTo>
                  <a:pt x="9" y="32"/>
                  <a:pt x="13" y="36"/>
                  <a:pt x="13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36"/>
                  <a:pt x="59" y="32"/>
                  <a:pt x="64" y="32"/>
                </a:cubicBezTo>
                <a:lnTo>
                  <a:pt x="64" y="14"/>
                </a:lnTo>
                <a:close/>
                <a:moveTo>
                  <a:pt x="34" y="38"/>
                </a:moveTo>
                <a:cubicBezTo>
                  <a:pt x="27" y="38"/>
                  <a:pt x="23" y="29"/>
                  <a:pt x="23" y="23"/>
                </a:cubicBezTo>
                <a:cubicBezTo>
                  <a:pt x="23" y="16"/>
                  <a:pt x="27" y="8"/>
                  <a:pt x="34" y="8"/>
                </a:cubicBezTo>
                <a:cubicBezTo>
                  <a:pt x="42" y="8"/>
                  <a:pt x="45" y="16"/>
                  <a:pt x="45" y="23"/>
                </a:cubicBezTo>
                <a:cubicBezTo>
                  <a:pt x="45" y="29"/>
                  <a:pt x="42" y="38"/>
                  <a:pt x="34" y="38"/>
                </a:cubicBezTo>
                <a:close/>
                <a:moveTo>
                  <a:pt x="41" y="32"/>
                </a:moveTo>
                <a:cubicBezTo>
                  <a:pt x="41" y="28"/>
                  <a:pt x="41" y="28"/>
                  <a:pt x="41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12"/>
                  <a:pt x="36" y="12"/>
                  <a:pt x="36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27" y="17"/>
                  <a:pt x="27" y="17"/>
                  <a:pt x="27" y="17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1" y="19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28"/>
                  <a:pt x="32" y="28"/>
                  <a:pt x="32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32"/>
                  <a:pt x="27" y="32"/>
                  <a:pt x="27" y="32"/>
                </a:cubicBezTo>
                <a:lnTo>
                  <a:pt x="41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0" name="Freeform 125"/>
          <p:cNvSpPr>
            <a:spLocks noEditPoints="1"/>
          </p:cNvSpPr>
          <p:nvPr/>
        </p:nvSpPr>
        <p:spPr bwMode="auto">
          <a:xfrm>
            <a:off x="2968625" y="3111500"/>
            <a:ext cx="188913" cy="157163"/>
          </a:xfrm>
          <a:custGeom>
            <a:avLst/>
            <a:gdLst>
              <a:gd name="T0" fmla="*/ 188913 w 55"/>
              <a:gd name="T1" fmla="*/ 23916 h 46"/>
              <a:gd name="T2" fmla="*/ 178609 w 55"/>
              <a:gd name="T3" fmla="*/ 30749 h 46"/>
              <a:gd name="T4" fmla="*/ 6870 w 55"/>
              <a:gd name="T5" fmla="*/ 30749 h 46"/>
              <a:gd name="T6" fmla="*/ 0 w 55"/>
              <a:gd name="T7" fmla="*/ 23916 h 46"/>
              <a:gd name="T8" fmla="*/ 0 w 55"/>
              <a:gd name="T9" fmla="*/ 6833 h 46"/>
              <a:gd name="T10" fmla="*/ 6870 w 55"/>
              <a:gd name="T11" fmla="*/ 0 h 46"/>
              <a:gd name="T12" fmla="*/ 178609 w 55"/>
              <a:gd name="T13" fmla="*/ 0 h 46"/>
              <a:gd name="T14" fmla="*/ 188913 w 55"/>
              <a:gd name="T15" fmla="*/ 6833 h 46"/>
              <a:gd name="T16" fmla="*/ 188913 w 55"/>
              <a:gd name="T17" fmla="*/ 23916 h 46"/>
              <a:gd name="T18" fmla="*/ 188913 w 55"/>
              <a:gd name="T19" fmla="*/ 85415 h 46"/>
              <a:gd name="T20" fmla="*/ 178609 w 55"/>
              <a:gd name="T21" fmla="*/ 92248 h 46"/>
              <a:gd name="T22" fmla="*/ 6870 w 55"/>
              <a:gd name="T23" fmla="*/ 92248 h 46"/>
              <a:gd name="T24" fmla="*/ 0 w 55"/>
              <a:gd name="T25" fmla="*/ 85415 h 46"/>
              <a:gd name="T26" fmla="*/ 0 w 55"/>
              <a:gd name="T27" fmla="*/ 68332 h 46"/>
              <a:gd name="T28" fmla="*/ 6870 w 55"/>
              <a:gd name="T29" fmla="*/ 61499 h 46"/>
              <a:gd name="T30" fmla="*/ 178609 w 55"/>
              <a:gd name="T31" fmla="*/ 61499 h 46"/>
              <a:gd name="T32" fmla="*/ 188913 w 55"/>
              <a:gd name="T33" fmla="*/ 68332 h 46"/>
              <a:gd name="T34" fmla="*/ 188913 w 55"/>
              <a:gd name="T35" fmla="*/ 85415 h 46"/>
              <a:gd name="T36" fmla="*/ 188913 w 55"/>
              <a:gd name="T37" fmla="*/ 146913 h 46"/>
              <a:gd name="T38" fmla="*/ 178609 w 55"/>
              <a:gd name="T39" fmla="*/ 157163 h 46"/>
              <a:gd name="T40" fmla="*/ 6870 w 55"/>
              <a:gd name="T41" fmla="*/ 157163 h 46"/>
              <a:gd name="T42" fmla="*/ 0 w 55"/>
              <a:gd name="T43" fmla="*/ 146913 h 46"/>
              <a:gd name="T44" fmla="*/ 0 w 55"/>
              <a:gd name="T45" fmla="*/ 133247 h 46"/>
              <a:gd name="T46" fmla="*/ 6870 w 55"/>
              <a:gd name="T47" fmla="*/ 122997 h 46"/>
              <a:gd name="T48" fmla="*/ 178609 w 55"/>
              <a:gd name="T49" fmla="*/ 122997 h 46"/>
              <a:gd name="T50" fmla="*/ 188913 w 55"/>
              <a:gd name="T51" fmla="*/ 133247 h 46"/>
              <a:gd name="T52" fmla="*/ 188913 w 55"/>
              <a:gd name="T53" fmla="*/ 146913 h 4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6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5"/>
                  <a:pt x="54" y="46"/>
                  <a:pt x="5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1" name="Freeform 126"/>
          <p:cNvSpPr>
            <a:spLocks/>
          </p:cNvSpPr>
          <p:nvPr/>
        </p:nvSpPr>
        <p:spPr bwMode="auto">
          <a:xfrm>
            <a:off x="3463925" y="3079750"/>
            <a:ext cx="171450" cy="220663"/>
          </a:xfrm>
          <a:custGeom>
            <a:avLst/>
            <a:gdLst>
              <a:gd name="T0" fmla="*/ 85725 w 50"/>
              <a:gd name="T1" fmla="*/ 158602 h 64"/>
              <a:gd name="T2" fmla="*/ 3429 w 50"/>
              <a:gd name="T3" fmla="*/ 220663 h 64"/>
              <a:gd name="T4" fmla="*/ 0 w 50"/>
              <a:gd name="T5" fmla="*/ 213767 h 64"/>
              <a:gd name="T6" fmla="*/ 3429 w 50"/>
              <a:gd name="T7" fmla="*/ 210319 h 64"/>
              <a:gd name="T8" fmla="*/ 75438 w 50"/>
              <a:gd name="T9" fmla="*/ 158602 h 64"/>
              <a:gd name="T10" fmla="*/ 3429 w 50"/>
              <a:gd name="T11" fmla="*/ 124123 h 64"/>
              <a:gd name="T12" fmla="*/ 82296 w 50"/>
              <a:gd name="T13" fmla="*/ 141362 h 64"/>
              <a:gd name="T14" fmla="*/ 92583 w 50"/>
              <a:gd name="T15" fmla="*/ 106884 h 64"/>
              <a:gd name="T16" fmla="*/ 24003 w 50"/>
              <a:gd name="T17" fmla="*/ 62061 h 64"/>
              <a:gd name="T18" fmla="*/ 92583 w 50"/>
              <a:gd name="T19" fmla="*/ 96540 h 64"/>
              <a:gd name="T20" fmla="*/ 96012 w 50"/>
              <a:gd name="T21" fmla="*/ 72405 h 64"/>
              <a:gd name="T22" fmla="*/ 78867 w 50"/>
              <a:gd name="T23" fmla="*/ 0 h 64"/>
              <a:gd name="T24" fmla="*/ 106299 w 50"/>
              <a:gd name="T25" fmla="*/ 72405 h 64"/>
              <a:gd name="T26" fmla="*/ 106299 w 50"/>
              <a:gd name="T27" fmla="*/ 86196 h 64"/>
              <a:gd name="T28" fmla="*/ 164592 w 50"/>
              <a:gd name="T29" fmla="*/ 62061 h 64"/>
              <a:gd name="T30" fmla="*/ 102870 w 50"/>
              <a:gd name="T31" fmla="*/ 110332 h 64"/>
              <a:gd name="T32" fmla="*/ 92583 w 50"/>
              <a:gd name="T33" fmla="*/ 144810 h 64"/>
              <a:gd name="T34" fmla="*/ 171450 w 50"/>
              <a:gd name="T35" fmla="*/ 134467 h 64"/>
              <a:gd name="T36" fmla="*/ 85725 w 50"/>
              <a:gd name="T37" fmla="*/ 158602 h 6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0" h="64">
                <a:moveTo>
                  <a:pt x="25" y="46"/>
                </a:moveTo>
                <a:cubicBezTo>
                  <a:pt x="20" y="57"/>
                  <a:pt x="11" y="64"/>
                  <a:pt x="1" y="64"/>
                </a:cubicBezTo>
                <a:cubicBezTo>
                  <a:pt x="0" y="64"/>
                  <a:pt x="0" y="63"/>
                  <a:pt x="0" y="62"/>
                </a:cubicBezTo>
                <a:cubicBezTo>
                  <a:pt x="0" y="61"/>
                  <a:pt x="0" y="61"/>
                  <a:pt x="1" y="61"/>
                </a:cubicBezTo>
                <a:cubicBezTo>
                  <a:pt x="10" y="61"/>
                  <a:pt x="17" y="55"/>
                  <a:pt x="22" y="46"/>
                </a:cubicBezTo>
                <a:cubicBezTo>
                  <a:pt x="17" y="48"/>
                  <a:pt x="6" y="50"/>
                  <a:pt x="1" y="36"/>
                </a:cubicBezTo>
                <a:cubicBezTo>
                  <a:pt x="15" y="30"/>
                  <a:pt x="22" y="37"/>
                  <a:pt x="24" y="41"/>
                </a:cubicBezTo>
                <a:cubicBezTo>
                  <a:pt x="25" y="38"/>
                  <a:pt x="26" y="35"/>
                  <a:pt x="27" y="31"/>
                </a:cubicBezTo>
                <a:cubicBezTo>
                  <a:pt x="27" y="31"/>
                  <a:pt x="9" y="34"/>
                  <a:pt x="7" y="18"/>
                </a:cubicBezTo>
                <a:cubicBezTo>
                  <a:pt x="23" y="12"/>
                  <a:pt x="27" y="28"/>
                  <a:pt x="27" y="28"/>
                </a:cubicBezTo>
                <a:cubicBezTo>
                  <a:pt x="27" y="26"/>
                  <a:pt x="28" y="21"/>
                  <a:pt x="28" y="21"/>
                </a:cubicBezTo>
                <a:cubicBezTo>
                  <a:pt x="28" y="21"/>
                  <a:pt x="14" y="12"/>
                  <a:pt x="23" y="0"/>
                </a:cubicBezTo>
                <a:cubicBezTo>
                  <a:pt x="39" y="5"/>
                  <a:pt x="31" y="21"/>
                  <a:pt x="31" y="21"/>
                </a:cubicBezTo>
                <a:cubicBezTo>
                  <a:pt x="31" y="21"/>
                  <a:pt x="31" y="24"/>
                  <a:pt x="31" y="25"/>
                </a:cubicBezTo>
                <a:cubicBezTo>
                  <a:pt x="31" y="25"/>
                  <a:pt x="37" y="14"/>
                  <a:pt x="48" y="18"/>
                </a:cubicBezTo>
                <a:cubicBezTo>
                  <a:pt x="48" y="35"/>
                  <a:pt x="30" y="32"/>
                  <a:pt x="30" y="32"/>
                </a:cubicBezTo>
                <a:cubicBezTo>
                  <a:pt x="29" y="35"/>
                  <a:pt x="29" y="39"/>
                  <a:pt x="27" y="42"/>
                </a:cubicBezTo>
                <a:cubicBezTo>
                  <a:pt x="27" y="42"/>
                  <a:pt x="38" y="30"/>
                  <a:pt x="50" y="39"/>
                </a:cubicBezTo>
                <a:cubicBezTo>
                  <a:pt x="43" y="57"/>
                  <a:pt x="25" y="46"/>
                  <a:pt x="25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2" name="Freeform 127"/>
          <p:cNvSpPr>
            <a:spLocks/>
          </p:cNvSpPr>
          <p:nvPr/>
        </p:nvSpPr>
        <p:spPr bwMode="auto">
          <a:xfrm>
            <a:off x="3959225" y="3094038"/>
            <a:ext cx="171450" cy="188912"/>
          </a:xfrm>
          <a:custGeom>
            <a:avLst/>
            <a:gdLst>
              <a:gd name="T0" fmla="*/ 137160 w 50"/>
              <a:gd name="T1" fmla="*/ 188912 h 55"/>
              <a:gd name="T2" fmla="*/ 109728 w 50"/>
              <a:gd name="T3" fmla="*/ 175173 h 55"/>
              <a:gd name="T4" fmla="*/ 13716 w 50"/>
              <a:gd name="T5" fmla="*/ 82434 h 55"/>
              <a:gd name="T6" fmla="*/ 0 w 50"/>
              <a:gd name="T7" fmla="*/ 48087 h 55"/>
              <a:gd name="T8" fmla="*/ 44577 w 50"/>
              <a:gd name="T9" fmla="*/ 0 h 55"/>
              <a:gd name="T10" fmla="*/ 78867 w 50"/>
              <a:gd name="T11" fmla="*/ 17174 h 55"/>
              <a:gd name="T12" fmla="*/ 154305 w 50"/>
              <a:gd name="T13" fmla="*/ 89304 h 55"/>
              <a:gd name="T14" fmla="*/ 154305 w 50"/>
              <a:gd name="T15" fmla="*/ 92739 h 55"/>
              <a:gd name="T16" fmla="*/ 144018 w 50"/>
              <a:gd name="T17" fmla="*/ 103043 h 55"/>
              <a:gd name="T18" fmla="*/ 144018 w 50"/>
              <a:gd name="T19" fmla="*/ 99608 h 55"/>
              <a:gd name="T20" fmla="*/ 68580 w 50"/>
              <a:gd name="T21" fmla="*/ 27478 h 55"/>
              <a:gd name="T22" fmla="*/ 44577 w 50"/>
              <a:gd name="T23" fmla="*/ 17174 h 55"/>
              <a:gd name="T24" fmla="*/ 13716 w 50"/>
              <a:gd name="T25" fmla="*/ 48087 h 55"/>
              <a:gd name="T26" fmla="*/ 24003 w 50"/>
              <a:gd name="T27" fmla="*/ 72130 h 55"/>
              <a:gd name="T28" fmla="*/ 120015 w 50"/>
              <a:gd name="T29" fmla="*/ 164869 h 55"/>
              <a:gd name="T30" fmla="*/ 137160 w 50"/>
              <a:gd name="T31" fmla="*/ 171738 h 55"/>
              <a:gd name="T32" fmla="*/ 154305 w 50"/>
              <a:gd name="T33" fmla="*/ 154564 h 55"/>
              <a:gd name="T34" fmla="*/ 147447 w 50"/>
              <a:gd name="T35" fmla="*/ 137391 h 55"/>
              <a:gd name="T36" fmla="*/ 75438 w 50"/>
              <a:gd name="T37" fmla="*/ 65261 h 55"/>
              <a:gd name="T38" fmla="*/ 68580 w 50"/>
              <a:gd name="T39" fmla="*/ 61826 h 55"/>
              <a:gd name="T40" fmla="*/ 61722 w 50"/>
              <a:gd name="T41" fmla="*/ 72130 h 55"/>
              <a:gd name="T42" fmla="*/ 65151 w 50"/>
              <a:gd name="T43" fmla="*/ 79000 h 55"/>
              <a:gd name="T44" fmla="*/ 113157 w 50"/>
              <a:gd name="T45" fmla="*/ 130521 h 55"/>
              <a:gd name="T46" fmla="*/ 116586 w 50"/>
              <a:gd name="T47" fmla="*/ 130521 h 55"/>
              <a:gd name="T48" fmla="*/ 106299 w 50"/>
              <a:gd name="T49" fmla="*/ 140825 h 55"/>
              <a:gd name="T50" fmla="*/ 102870 w 50"/>
              <a:gd name="T51" fmla="*/ 140825 h 55"/>
              <a:gd name="T52" fmla="*/ 54864 w 50"/>
              <a:gd name="T53" fmla="*/ 89304 h 55"/>
              <a:gd name="T54" fmla="*/ 44577 w 50"/>
              <a:gd name="T55" fmla="*/ 72130 h 55"/>
              <a:gd name="T56" fmla="*/ 68580 w 50"/>
              <a:gd name="T57" fmla="*/ 48087 h 55"/>
              <a:gd name="T58" fmla="*/ 89154 w 50"/>
              <a:gd name="T59" fmla="*/ 54956 h 55"/>
              <a:gd name="T60" fmla="*/ 157734 w 50"/>
              <a:gd name="T61" fmla="*/ 127086 h 55"/>
              <a:gd name="T62" fmla="*/ 171450 w 50"/>
              <a:gd name="T63" fmla="*/ 154564 h 55"/>
              <a:gd name="T64" fmla="*/ 137160 w 50"/>
              <a:gd name="T65" fmla="*/ 188912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0" h="55">
                <a:moveTo>
                  <a:pt x="40" y="55"/>
                </a:moveTo>
                <a:cubicBezTo>
                  <a:pt x="37" y="55"/>
                  <a:pt x="34" y="54"/>
                  <a:pt x="32" y="51"/>
                </a:cubicBezTo>
                <a:cubicBezTo>
                  <a:pt x="4" y="24"/>
                  <a:pt x="4" y="24"/>
                  <a:pt x="4" y="24"/>
                </a:cubicBezTo>
                <a:cubicBezTo>
                  <a:pt x="1" y="21"/>
                  <a:pt x="0" y="18"/>
                  <a:pt x="0" y="14"/>
                </a:cubicBezTo>
                <a:cubicBezTo>
                  <a:pt x="0" y="7"/>
                  <a:pt x="6" y="0"/>
                  <a:pt x="13" y="0"/>
                </a:cubicBezTo>
                <a:cubicBezTo>
                  <a:pt x="17" y="0"/>
                  <a:pt x="21" y="2"/>
                  <a:pt x="23" y="5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7"/>
                  <a:pt x="45" y="27"/>
                </a:cubicBezTo>
                <a:cubicBezTo>
                  <a:pt x="45" y="28"/>
                  <a:pt x="43" y="30"/>
                  <a:pt x="42" y="30"/>
                </a:cubicBezTo>
                <a:cubicBezTo>
                  <a:pt x="42" y="30"/>
                  <a:pt x="42" y="30"/>
                  <a:pt x="42" y="29"/>
                </a:cubicBezTo>
                <a:cubicBezTo>
                  <a:pt x="20" y="8"/>
                  <a:pt x="20" y="8"/>
                  <a:pt x="20" y="8"/>
                </a:cubicBezTo>
                <a:cubicBezTo>
                  <a:pt x="18" y="6"/>
                  <a:pt x="16" y="5"/>
                  <a:pt x="13" y="5"/>
                </a:cubicBezTo>
                <a:cubicBezTo>
                  <a:pt x="8" y="5"/>
                  <a:pt x="4" y="9"/>
                  <a:pt x="4" y="14"/>
                </a:cubicBezTo>
                <a:cubicBezTo>
                  <a:pt x="4" y="16"/>
                  <a:pt x="5" y="19"/>
                  <a:pt x="7" y="21"/>
                </a:cubicBezTo>
                <a:cubicBezTo>
                  <a:pt x="35" y="48"/>
                  <a:pt x="35" y="48"/>
                  <a:pt x="35" y="48"/>
                </a:cubicBezTo>
                <a:cubicBezTo>
                  <a:pt x="36" y="50"/>
                  <a:pt x="38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43"/>
                  <a:pt x="44" y="41"/>
                  <a:pt x="43" y="4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1" y="18"/>
                  <a:pt x="20" y="18"/>
                </a:cubicBezTo>
                <a:cubicBezTo>
                  <a:pt x="19" y="18"/>
                  <a:pt x="18" y="19"/>
                  <a:pt x="18" y="21"/>
                </a:cubicBezTo>
                <a:cubicBezTo>
                  <a:pt x="18" y="22"/>
                  <a:pt x="18" y="22"/>
                  <a:pt x="19" y="23"/>
                </a:cubicBezTo>
                <a:cubicBezTo>
                  <a:pt x="33" y="38"/>
                  <a:pt x="33" y="38"/>
                  <a:pt x="33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9"/>
                  <a:pt x="32" y="41"/>
                  <a:pt x="31" y="41"/>
                </a:cubicBezTo>
                <a:cubicBezTo>
                  <a:pt x="31" y="41"/>
                  <a:pt x="30" y="41"/>
                  <a:pt x="30" y="4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5"/>
                  <a:pt x="13" y="23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2" y="14"/>
                  <a:pt x="24" y="15"/>
                  <a:pt x="26" y="16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39"/>
                  <a:pt x="50" y="42"/>
                  <a:pt x="50" y="45"/>
                </a:cubicBezTo>
                <a:cubicBezTo>
                  <a:pt x="50" y="51"/>
                  <a:pt x="46" y="55"/>
                  <a:pt x="40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3" name="Freeform 128"/>
          <p:cNvSpPr>
            <a:spLocks noEditPoints="1"/>
          </p:cNvSpPr>
          <p:nvPr/>
        </p:nvSpPr>
        <p:spPr bwMode="auto">
          <a:xfrm>
            <a:off x="4452938" y="3094038"/>
            <a:ext cx="203200" cy="188912"/>
          </a:xfrm>
          <a:custGeom>
            <a:avLst/>
            <a:gdLst>
              <a:gd name="T0" fmla="*/ 34441 w 59"/>
              <a:gd name="T1" fmla="*/ 127086 h 55"/>
              <a:gd name="T2" fmla="*/ 0 w 59"/>
              <a:gd name="T3" fmla="*/ 85869 h 55"/>
              <a:gd name="T4" fmla="*/ 20664 w 59"/>
              <a:gd name="T5" fmla="*/ 61826 h 55"/>
              <a:gd name="T6" fmla="*/ 51661 w 59"/>
              <a:gd name="T7" fmla="*/ 103043 h 55"/>
              <a:gd name="T8" fmla="*/ 34441 w 59"/>
              <a:gd name="T9" fmla="*/ 127086 h 55"/>
              <a:gd name="T10" fmla="*/ 172203 w 59"/>
              <a:gd name="T11" fmla="*/ 171738 h 55"/>
              <a:gd name="T12" fmla="*/ 148095 w 59"/>
              <a:gd name="T13" fmla="*/ 188912 h 55"/>
              <a:gd name="T14" fmla="*/ 99878 w 59"/>
              <a:gd name="T15" fmla="*/ 178608 h 55"/>
              <a:gd name="T16" fmla="*/ 51661 w 59"/>
              <a:gd name="T17" fmla="*/ 188912 h 55"/>
              <a:gd name="T18" fmla="*/ 30997 w 59"/>
              <a:gd name="T19" fmla="*/ 171738 h 55"/>
              <a:gd name="T20" fmla="*/ 99878 w 59"/>
              <a:gd name="T21" fmla="*/ 99608 h 55"/>
              <a:gd name="T22" fmla="*/ 172203 w 59"/>
              <a:gd name="T23" fmla="*/ 171738 h 55"/>
              <a:gd name="T24" fmla="*/ 72325 w 59"/>
              <a:gd name="T25" fmla="*/ 72130 h 55"/>
              <a:gd name="T26" fmla="*/ 41329 w 59"/>
              <a:gd name="T27" fmla="*/ 30913 h 55"/>
              <a:gd name="T28" fmla="*/ 61993 w 59"/>
              <a:gd name="T29" fmla="*/ 0 h 55"/>
              <a:gd name="T30" fmla="*/ 96434 w 59"/>
              <a:gd name="T31" fmla="*/ 44652 h 55"/>
              <a:gd name="T32" fmla="*/ 72325 w 59"/>
              <a:gd name="T33" fmla="*/ 72130 h 55"/>
              <a:gd name="T34" fmla="*/ 106766 w 59"/>
              <a:gd name="T35" fmla="*/ 44652 h 55"/>
              <a:gd name="T36" fmla="*/ 141207 w 59"/>
              <a:gd name="T37" fmla="*/ 0 h 55"/>
              <a:gd name="T38" fmla="*/ 161871 w 59"/>
              <a:gd name="T39" fmla="*/ 30913 h 55"/>
              <a:gd name="T40" fmla="*/ 130875 w 59"/>
              <a:gd name="T41" fmla="*/ 72130 h 55"/>
              <a:gd name="T42" fmla="*/ 106766 w 59"/>
              <a:gd name="T43" fmla="*/ 44652 h 55"/>
              <a:gd name="T44" fmla="*/ 203200 w 59"/>
              <a:gd name="T45" fmla="*/ 85869 h 55"/>
              <a:gd name="T46" fmla="*/ 168759 w 59"/>
              <a:gd name="T47" fmla="*/ 127086 h 55"/>
              <a:gd name="T48" fmla="*/ 151539 w 59"/>
              <a:gd name="T49" fmla="*/ 103043 h 55"/>
              <a:gd name="T50" fmla="*/ 182536 w 59"/>
              <a:gd name="T51" fmla="*/ 61826 h 55"/>
              <a:gd name="T52" fmla="*/ 203200 w 59"/>
              <a:gd name="T53" fmla="*/ 85869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55">
                <a:moveTo>
                  <a:pt x="10" y="37"/>
                </a:moveTo>
                <a:cubicBezTo>
                  <a:pt x="4" y="37"/>
                  <a:pt x="0" y="30"/>
                  <a:pt x="0" y="25"/>
                </a:cubicBezTo>
                <a:cubicBezTo>
                  <a:pt x="0" y="21"/>
                  <a:pt x="2" y="18"/>
                  <a:pt x="6" y="18"/>
                </a:cubicBezTo>
                <a:cubicBezTo>
                  <a:pt x="11" y="18"/>
                  <a:pt x="15" y="25"/>
                  <a:pt x="15" y="30"/>
                </a:cubicBezTo>
                <a:cubicBezTo>
                  <a:pt x="15" y="33"/>
                  <a:pt x="14" y="37"/>
                  <a:pt x="10" y="37"/>
                </a:cubicBezTo>
                <a:close/>
                <a:moveTo>
                  <a:pt x="50" y="50"/>
                </a:moveTo>
                <a:cubicBezTo>
                  <a:pt x="50" y="54"/>
                  <a:pt x="46" y="55"/>
                  <a:pt x="43" y="55"/>
                </a:cubicBezTo>
                <a:cubicBezTo>
                  <a:pt x="38" y="55"/>
                  <a:pt x="34" y="52"/>
                  <a:pt x="29" y="52"/>
                </a:cubicBezTo>
                <a:cubicBezTo>
                  <a:pt x="25" y="52"/>
                  <a:pt x="21" y="55"/>
                  <a:pt x="15" y="55"/>
                </a:cubicBezTo>
                <a:cubicBezTo>
                  <a:pt x="12" y="55"/>
                  <a:pt x="9" y="54"/>
                  <a:pt x="9" y="50"/>
                </a:cubicBezTo>
                <a:cubicBezTo>
                  <a:pt x="9" y="41"/>
                  <a:pt x="21" y="29"/>
                  <a:pt x="29" y="29"/>
                </a:cubicBezTo>
                <a:cubicBezTo>
                  <a:pt x="38" y="29"/>
                  <a:pt x="50" y="41"/>
                  <a:pt x="50" y="50"/>
                </a:cubicBezTo>
                <a:close/>
                <a:moveTo>
                  <a:pt x="21" y="21"/>
                </a:moveTo>
                <a:cubicBezTo>
                  <a:pt x="15" y="21"/>
                  <a:pt x="12" y="14"/>
                  <a:pt x="12" y="9"/>
                </a:cubicBezTo>
                <a:cubicBezTo>
                  <a:pt x="12" y="5"/>
                  <a:pt x="14" y="0"/>
                  <a:pt x="18" y="0"/>
                </a:cubicBezTo>
                <a:cubicBezTo>
                  <a:pt x="24" y="0"/>
                  <a:pt x="28" y="8"/>
                  <a:pt x="28" y="13"/>
                </a:cubicBezTo>
                <a:cubicBezTo>
                  <a:pt x="28" y="17"/>
                  <a:pt x="26" y="21"/>
                  <a:pt x="21" y="21"/>
                </a:cubicBezTo>
                <a:close/>
                <a:moveTo>
                  <a:pt x="31" y="13"/>
                </a:moveTo>
                <a:cubicBezTo>
                  <a:pt x="31" y="8"/>
                  <a:pt x="35" y="0"/>
                  <a:pt x="41" y="0"/>
                </a:cubicBezTo>
                <a:cubicBezTo>
                  <a:pt x="45" y="0"/>
                  <a:pt x="47" y="5"/>
                  <a:pt x="47" y="9"/>
                </a:cubicBezTo>
                <a:cubicBezTo>
                  <a:pt x="47" y="14"/>
                  <a:pt x="44" y="21"/>
                  <a:pt x="38" y="21"/>
                </a:cubicBezTo>
                <a:cubicBezTo>
                  <a:pt x="33" y="21"/>
                  <a:pt x="31" y="17"/>
                  <a:pt x="31" y="13"/>
                </a:cubicBezTo>
                <a:close/>
                <a:moveTo>
                  <a:pt x="59" y="25"/>
                </a:moveTo>
                <a:cubicBezTo>
                  <a:pt x="59" y="30"/>
                  <a:pt x="55" y="37"/>
                  <a:pt x="49" y="37"/>
                </a:cubicBezTo>
                <a:cubicBezTo>
                  <a:pt x="45" y="37"/>
                  <a:pt x="44" y="33"/>
                  <a:pt x="44" y="30"/>
                </a:cubicBezTo>
                <a:cubicBezTo>
                  <a:pt x="44" y="25"/>
                  <a:pt x="48" y="18"/>
                  <a:pt x="53" y="18"/>
                </a:cubicBezTo>
                <a:cubicBezTo>
                  <a:pt x="57" y="18"/>
                  <a:pt x="59" y="21"/>
                  <a:pt x="59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4" name="Freeform 129"/>
          <p:cNvSpPr>
            <a:spLocks noEditPoints="1"/>
          </p:cNvSpPr>
          <p:nvPr/>
        </p:nvSpPr>
        <p:spPr bwMode="auto">
          <a:xfrm>
            <a:off x="4948238" y="3094038"/>
            <a:ext cx="233362" cy="188912"/>
          </a:xfrm>
          <a:custGeom>
            <a:avLst/>
            <a:gdLst>
              <a:gd name="T0" fmla="*/ 233362 w 68"/>
              <a:gd name="T1" fmla="*/ 168303 h 55"/>
              <a:gd name="T2" fmla="*/ 216203 w 68"/>
              <a:gd name="T3" fmla="*/ 188912 h 55"/>
              <a:gd name="T4" fmla="*/ 17159 w 68"/>
              <a:gd name="T5" fmla="*/ 188912 h 55"/>
              <a:gd name="T6" fmla="*/ 0 w 68"/>
              <a:gd name="T7" fmla="*/ 168303 h 55"/>
              <a:gd name="T8" fmla="*/ 0 w 68"/>
              <a:gd name="T9" fmla="*/ 20609 h 55"/>
              <a:gd name="T10" fmla="*/ 17159 w 68"/>
              <a:gd name="T11" fmla="*/ 0 h 55"/>
              <a:gd name="T12" fmla="*/ 216203 w 68"/>
              <a:gd name="T13" fmla="*/ 0 h 55"/>
              <a:gd name="T14" fmla="*/ 233362 w 68"/>
              <a:gd name="T15" fmla="*/ 20609 h 55"/>
              <a:gd name="T16" fmla="*/ 233362 w 68"/>
              <a:gd name="T17" fmla="*/ 168303 h 55"/>
              <a:gd name="T18" fmla="*/ 17159 w 68"/>
              <a:gd name="T19" fmla="*/ 17174 h 55"/>
              <a:gd name="T20" fmla="*/ 13727 w 68"/>
              <a:gd name="T21" fmla="*/ 20609 h 55"/>
              <a:gd name="T22" fmla="*/ 13727 w 68"/>
              <a:gd name="T23" fmla="*/ 168303 h 55"/>
              <a:gd name="T24" fmla="*/ 17159 w 68"/>
              <a:gd name="T25" fmla="*/ 175173 h 55"/>
              <a:gd name="T26" fmla="*/ 216203 w 68"/>
              <a:gd name="T27" fmla="*/ 175173 h 55"/>
              <a:gd name="T28" fmla="*/ 219635 w 68"/>
              <a:gd name="T29" fmla="*/ 168303 h 55"/>
              <a:gd name="T30" fmla="*/ 219635 w 68"/>
              <a:gd name="T31" fmla="*/ 20609 h 55"/>
              <a:gd name="T32" fmla="*/ 216203 w 68"/>
              <a:gd name="T33" fmla="*/ 17174 h 55"/>
              <a:gd name="T34" fmla="*/ 17159 w 68"/>
              <a:gd name="T35" fmla="*/ 17174 h 55"/>
              <a:gd name="T36" fmla="*/ 54909 w 68"/>
              <a:gd name="T37" fmla="*/ 79000 h 55"/>
              <a:gd name="T38" fmla="*/ 30886 w 68"/>
              <a:gd name="T39" fmla="*/ 54956 h 55"/>
              <a:gd name="T40" fmla="*/ 54909 w 68"/>
              <a:gd name="T41" fmla="*/ 30913 h 55"/>
              <a:gd name="T42" fmla="*/ 78931 w 68"/>
              <a:gd name="T43" fmla="*/ 54956 h 55"/>
              <a:gd name="T44" fmla="*/ 54909 w 68"/>
              <a:gd name="T45" fmla="*/ 79000 h 55"/>
              <a:gd name="T46" fmla="*/ 202476 w 68"/>
              <a:gd name="T47" fmla="*/ 157999 h 55"/>
              <a:gd name="T48" fmla="*/ 30886 w 68"/>
              <a:gd name="T49" fmla="*/ 157999 h 55"/>
              <a:gd name="T50" fmla="*/ 30886 w 68"/>
              <a:gd name="T51" fmla="*/ 133956 h 55"/>
              <a:gd name="T52" fmla="*/ 68636 w 68"/>
              <a:gd name="T53" fmla="*/ 96173 h 55"/>
              <a:gd name="T54" fmla="*/ 89227 w 68"/>
              <a:gd name="T55" fmla="*/ 113347 h 55"/>
              <a:gd name="T56" fmla="*/ 150999 w 68"/>
              <a:gd name="T57" fmla="*/ 51521 h 55"/>
              <a:gd name="T58" fmla="*/ 202476 w 68"/>
              <a:gd name="T59" fmla="*/ 103043 h 55"/>
              <a:gd name="T60" fmla="*/ 202476 w 68"/>
              <a:gd name="T61" fmla="*/ 157999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3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9"/>
                </a:lnTo>
                <a:close/>
                <a:moveTo>
                  <a:pt x="5" y="5"/>
                </a:moveTo>
                <a:cubicBezTo>
                  <a:pt x="5" y="5"/>
                  <a:pt x="4" y="5"/>
                  <a:pt x="4" y="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1"/>
                  <a:pt x="5" y="51"/>
                </a:cubicBezTo>
                <a:cubicBezTo>
                  <a:pt x="63" y="51"/>
                  <a:pt x="63" y="51"/>
                  <a:pt x="63" y="51"/>
                </a:cubicBezTo>
                <a:cubicBezTo>
                  <a:pt x="63" y="51"/>
                  <a:pt x="64" y="50"/>
                  <a:pt x="64" y="49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5"/>
                  <a:pt x="63" y="5"/>
                  <a:pt x="63" y="5"/>
                </a:cubicBezTo>
                <a:lnTo>
                  <a:pt x="5" y="5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3"/>
                  <a:pt x="12" y="9"/>
                  <a:pt x="16" y="9"/>
                </a:cubicBezTo>
                <a:cubicBezTo>
                  <a:pt x="20" y="9"/>
                  <a:pt x="23" y="13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6"/>
                </a:moveTo>
                <a:cubicBezTo>
                  <a:pt x="9" y="46"/>
                  <a:pt x="9" y="46"/>
                  <a:pt x="9" y="46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8"/>
                  <a:pt x="20" y="28"/>
                  <a:pt x="20" y="28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30"/>
                  <a:pt x="59" y="30"/>
                  <a:pt x="59" y="30"/>
                </a:cubicBezTo>
                <a:lnTo>
                  <a:pt x="59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5" name="Freeform 130"/>
          <p:cNvSpPr>
            <a:spLocks/>
          </p:cNvSpPr>
          <p:nvPr/>
        </p:nvSpPr>
        <p:spPr bwMode="auto">
          <a:xfrm>
            <a:off x="5443538" y="3094038"/>
            <a:ext cx="188912" cy="188912"/>
          </a:xfrm>
          <a:custGeom>
            <a:avLst/>
            <a:gdLst>
              <a:gd name="T0" fmla="*/ 92739 w 55"/>
              <a:gd name="T1" fmla="*/ 188912 h 55"/>
              <a:gd name="T2" fmla="*/ 65261 w 55"/>
              <a:gd name="T3" fmla="*/ 185477 h 55"/>
              <a:gd name="T4" fmla="*/ 75565 w 55"/>
              <a:gd name="T5" fmla="*/ 164869 h 55"/>
              <a:gd name="T6" fmla="*/ 82434 w 55"/>
              <a:gd name="T7" fmla="*/ 140825 h 55"/>
              <a:gd name="T8" fmla="*/ 106478 w 55"/>
              <a:gd name="T9" fmla="*/ 151130 h 55"/>
              <a:gd name="T10" fmla="*/ 157999 w 55"/>
              <a:gd name="T11" fmla="*/ 85869 h 55"/>
              <a:gd name="T12" fmla="*/ 96173 w 55"/>
              <a:gd name="T13" fmla="*/ 34348 h 55"/>
              <a:gd name="T14" fmla="*/ 30913 w 55"/>
              <a:gd name="T15" fmla="*/ 92739 h 55"/>
              <a:gd name="T16" fmla="*/ 48087 w 55"/>
              <a:gd name="T17" fmla="*/ 127086 h 55"/>
              <a:gd name="T18" fmla="*/ 54956 w 55"/>
              <a:gd name="T19" fmla="*/ 123651 h 55"/>
              <a:gd name="T20" fmla="*/ 54956 w 55"/>
              <a:gd name="T21" fmla="*/ 116782 h 55"/>
              <a:gd name="T22" fmla="*/ 54956 w 55"/>
              <a:gd name="T23" fmla="*/ 113347 h 55"/>
              <a:gd name="T24" fmla="*/ 48087 w 55"/>
              <a:gd name="T25" fmla="*/ 92739 h 55"/>
              <a:gd name="T26" fmla="*/ 92739 w 55"/>
              <a:gd name="T27" fmla="*/ 48087 h 55"/>
              <a:gd name="T28" fmla="*/ 133956 w 55"/>
              <a:gd name="T29" fmla="*/ 85869 h 55"/>
              <a:gd name="T30" fmla="*/ 103043 w 55"/>
              <a:gd name="T31" fmla="*/ 133956 h 55"/>
              <a:gd name="T32" fmla="*/ 89304 w 55"/>
              <a:gd name="T33" fmla="*/ 116782 h 55"/>
              <a:gd name="T34" fmla="*/ 96173 w 55"/>
              <a:gd name="T35" fmla="*/ 82434 h 55"/>
              <a:gd name="T36" fmla="*/ 85869 w 55"/>
              <a:gd name="T37" fmla="*/ 68695 h 55"/>
              <a:gd name="T38" fmla="*/ 65261 w 55"/>
              <a:gd name="T39" fmla="*/ 92739 h 55"/>
              <a:gd name="T40" fmla="*/ 68695 w 55"/>
              <a:gd name="T41" fmla="*/ 109912 h 55"/>
              <a:gd name="T42" fmla="*/ 58391 w 55"/>
              <a:gd name="T43" fmla="*/ 161434 h 55"/>
              <a:gd name="T44" fmla="*/ 54956 w 55"/>
              <a:gd name="T45" fmla="*/ 182042 h 55"/>
              <a:gd name="T46" fmla="*/ 0 w 55"/>
              <a:gd name="T47" fmla="*/ 96173 h 55"/>
              <a:gd name="T48" fmla="*/ 92739 w 55"/>
              <a:gd name="T49" fmla="*/ 0 h 55"/>
              <a:gd name="T50" fmla="*/ 188912 w 55"/>
              <a:gd name="T51" fmla="*/ 96173 h 55"/>
              <a:gd name="T52" fmla="*/ 92739 w 55"/>
              <a:gd name="T53" fmla="*/ 188912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24" y="55"/>
                  <a:pt x="22" y="55"/>
                  <a:pt x="19" y="54"/>
                </a:cubicBezTo>
                <a:cubicBezTo>
                  <a:pt x="20" y="52"/>
                  <a:pt x="22" y="50"/>
                  <a:pt x="22" y="48"/>
                </a:cubicBezTo>
                <a:cubicBezTo>
                  <a:pt x="22" y="48"/>
                  <a:pt x="23" y="47"/>
                  <a:pt x="24" y="41"/>
                </a:cubicBezTo>
                <a:cubicBezTo>
                  <a:pt x="25" y="42"/>
                  <a:pt x="28" y="44"/>
                  <a:pt x="31" y="44"/>
                </a:cubicBezTo>
                <a:cubicBezTo>
                  <a:pt x="40" y="44"/>
                  <a:pt x="46" y="36"/>
                  <a:pt x="46" y="25"/>
                </a:cubicBezTo>
                <a:cubicBezTo>
                  <a:pt x="46" y="17"/>
                  <a:pt x="39" y="10"/>
                  <a:pt x="28" y="10"/>
                </a:cubicBezTo>
                <a:cubicBezTo>
                  <a:pt x="15" y="10"/>
                  <a:pt x="9" y="19"/>
                  <a:pt x="9" y="27"/>
                </a:cubicBezTo>
                <a:cubicBezTo>
                  <a:pt x="9" y="31"/>
                  <a:pt x="10" y="36"/>
                  <a:pt x="14" y="37"/>
                </a:cubicBezTo>
                <a:cubicBezTo>
                  <a:pt x="15" y="37"/>
                  <a:pt x="15" y="37"/>
                  <a:pt x="16" y="36"/>
                </a:cubicBezTo>
                <a:cubicBezTo>
                  <a:pt x="16" y="36"/>
                  <a:pt x="16" y="35"/>
                  <a:pt x="16" y="34"/>
                </a:cubicBezTo>
                <a:cubicBezTo>
                  <a:pt x="16" y="34"/>
                  <a:pt x="16" y="33"/>
                  <a:pt x="16" y="33"/>
                </a:cubicBezTo>
                <a:cubicBezTo>
                  <a:pt x="15" y="31"/>
                  <a:pt x="14" y="30"/>
                  <a:pt x="14" y="27"/>
                </a:cubicBezTo>
                <a:cubicBezTo>
                  <a:pt x="14" y="20"/>
                  <a:pt x="19" y="14"/>
                  <a:pt x="27" y="14"/>
                </a:cubicBezTo>
                <a:cubicBezTo>
                  <a:pt x="35" y="14"/>
                  <a:pt x="39" y="19"/>
                  <a:pt x="39" y="25"/>
                </a:cubicBezTo>
                <a:cubicBezTo>
                  <a:pt x="39" y="33"/>
                  <a:pt x="35" y="39"/>
                  <a:pt x="30" y="39"/>
                </a:cubicBezTo>
                <a:cubicBezTo>
                  <a:pt x="27" y="39"/>
                  <a:pt x="25" y="37"/>
                  <a:pt x="26" y="34"/>
                </a:cubicBezTo>
                <a:cubicBezTo>
                  <a:pt x="27" y="31"/>
                  <a:pt x="28" y="27"/>
                  <a:pt x="28" y="24"/>
                </a:cubicBezTo>
                <a:cubicBezTo>
                  <a:pt x="28" y="22"/>
                  <a:pt x="27" y="20"/>
                  <a:pt x="25" y="20"/>
                </a:cubicBezTo>
                <a:cubicBezTo>
                  <a:pt x="22" y="20"/>
                  <a:pt x="19" y="23"/>
                  <a:pt x="19" y="27"/>
                </a:cubicBezTo>
                <a:cubicBezTo>
                  <a:pt x="19" y="27"/>
                  <a:pt x="19" y="30"/>
                  <a:pt x="20" y="32"/>
                </a:cubicBezTo>
                <a:cubicBezTo>
                  <a:pt x="17" y="44"/>
                  <a:pt x="17" y="47"/>
                  <a:pt x="17" y="47"/>
                </a:cubicBezTo>
                <a:cubicBezTo>
                  <a:pt x="16" y="49"/>
                  <a:pt x="16" y="51"/>
                  <a:pt x="16" y="53"/>
                </a:cubicBezTo>
                <a:cubicBezTo>
                  <a:pt x="7" y="49"/>
                  <a:pt x="0" y="39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6" name="Freeform 131"/>
          <p:cNvSpPr>
            <a:spLocks noEditPoints="1"/>
          </p:cNvSpPr>
          <p:nvPr/>
        </p:nvSpPr>
        <p:spPr bwMode="auto">
          <a:xfrm>
            <a:off x="5937250" y="3094038"/>
            <a:ext cx="188913" cy="188912"/>
          </a:xfrm>
          <a:custGeom>
            <a:avLst/>
            <a:gdLst>
              <a:gd name="T0" fmla="*/ 188913 w 55"/>
              <a:gd name="T1" fmla="*/ 96173 h 55"/>
              <a:gd name="T2" fmla="*/ 92739 w 55"/>
              <a:gd name="T3" fmla="*/ 188912 h 55"/>
              <a:gd name="T4" fmla="*/ 0 w 55"/>
              <a:gd name="T5" fmla="*/ 96173 h 55"/>
              <a:gd name="T6" fmla="*/ 92739 w 55"/>
              <a:gd name="T7" fmla="*/ 0 h 55"/>
              <a:gd name="T8" fmla="*/ 188913 w 55"/>
              <a:gd name="T9" fmla="*/ 96173 h 55"/>
              <a:gd name="T10" fmla="*/ 144261 w 55"/>
              <a:gd name="T11" fmla="*/ 96173 h 55"/>
              <a:gd name="T12" fmla="*/ 140826 w 55"/>
              <a:gd name="T13" fmla="*/ 89304 h 55"/>
              <a:gd name="T14" fmla="*/ 72130 w 55"/>
              <a:gd name="T15" fmla="*/ 48087 h 55"/>
              <a:gd name="T16" fmla="*/ 65261 w 55"/>
              <a:gd name="T17" fmla="*/ 48087 h 55"/>
              <a:gd name="T18" fmla="*/ 61826 w 55"/>
              <a:gd name="T19" fmla="*/ 54956 h 55"/>
              <a:gd name="T20" fmla="*/ 61826 w 55"/>
              <a:gd name="T21" fmla="*/ 133956 h 55"/>
              <a:gd name="T22" fmla="*/ 65261 w 55"/>
              <a:gd name="T23" fmla="*/ 140825 h 55"/>
              <a:gd name="T24" fmla="*/ 68696 w 55"/>
              <a:gd name="T25" fmla="*/ 140825 h 55"/>
              <a:gd name="T26" fmla="*/ 72130 w 55"/>
              <a:gd name="T27" fmla="*/ 140825 h 55"/>
              <a:gd name="T28" fmla="*/ 140826 w 55"/>
              <a:gd name="T29" fmla="*/ 103043 h 55"/>
              <a:gd name="T30" fmla="*/ 144261 w 55"/>
              <a:gd name="T31" fmla="*/ 96173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55">
                <a:moveTo>
                  <a:pt x="55" y="28"/>
                </a:moveTo>
                <a:cubicBezTo>
                  <a:pt x="55" y="43"/>
                  <a:pt x="42" y="55"/>
                  <a:pt x="27" y="55"/>
                </a:cubicBez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lose/>
                <a:moveTo>
                  <a:pt x="42" y="28"/>
                </a:moveTo>
                <a:cubicBezTo>
                  <a:pt x="42" y="27"/>
                  <a:pt x="42" y="26"/>
                  <a:pt x="41" y="2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0" y="14"/>
                  <a:pt x="19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8" y="41"/>
                  <a:pt x="19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41" y="30"/>
                  <a:pt x="41" y="30"/>
                  <a:pt x="41" y="30"/>
                </a:cubicBezTo>
                <a:cubicBezTo>
                  <a:pt x="42" y="29"/>
                  <a:pt x="42" y="29"/>
                  <a:pt x="42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7" name="Freeform 132"/>
          <p:cNvSpPr>
            <a:spLocks noEditPoints="1"/>
          </p:cNvSpPr>
          <p:nvPr/>
        </p:nvSpPr>
        <p:spPr bwMode="auto">
          <a:xfrm>
            <a:off x="6432550" y="3094038"/>
            <a:ext cx="188913" cy="188912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6173 h 55"/>
              <a:gd name="T4" fmla="*/ 92739 w 55"/>
              <a:gd name="T5" fmla="*/ 0 h 55"/>
              <a:gd name="T6" fmla="*/ 188913 w 55"/>
              <a:gd name="T7" fmla="*/ 96173 h 55"/>
              <a:gd name="T8" fmla="*/ 92739 w 55"/>
              <a:gd name="T9" fmla="*/ 188912 h 55"/>
              <a:gd name="T10" fmla="*/ 147696 w 55"/>
              <a:gd name="T11" fmla="*/ 85869 h 55"/>
              <a:gd name="T12" fmla="*/ 140826 w 55"/>
              <a:gd name="T13" fmla="*/ 79000 h 55"/>
              <a:gd name="T14" fmla="*/ 109913 w 55"/>
              <a:gd name="T15" fmla="*/ 79000 h 55"/>
              <a:gd name="T16" fmla="*/ 109913 w 55"/>
              <a:gd name="T17" fmla="*/ 48087 h 55"/>
              <a:gd name="T18" fmla="*/ 99609 w 55"/>
              <a:gd name="T19" fmla="*/ 41217 h 55"/>
              <a:gd name="T20" fmla="*/ 85870 w 55"/>
              <a:gd name="T21" fmla="*/ 41217 h 55"/>
              <a:gd name="T22" fmla="*/ 79000 w 55"/>
              <a:gd name="T23" fmla="*/ 48087 h 55"/>
              <a:gd name="T24" fmla="*/ 79000 w 55"/>
              <a:gd name="T25" fmla="*/ 79000 h 55"/>
              <a:gd name="T26" fmla="*/ 44652 w 55"/>
              <a:gd name="T27" fmla="*/ 79000 h 55"/>
              <a:gd name="T28" fmla="*/ 37783 w 55"/>
              <a:gd name="T29" fmla="*/ 85869 h 55"/>
              <a:gd name="T30" fmla="*/ 37783 w 55"/>
              <a:gd name="T31" fmla="*/ 103043 h 55"/>
              <a:gd name="T32" fmla="*/ 44652 w 55"/>
              <a:gd name="T33" fmla="*/ 109912 h 55"/>
              <a:gd name="T34" fmla="*/ 79000 w 55"/>
              <a:gd name="T35" fmla="*/ 109912 h 55"/>
              <a:gd name="T36" fmla="*/ 79000 w 55"/>
              <a:gd name="T37" fmla="*/ 140825 h 55"/>
              <a:gd name="T38" fmla="*/ 85870 w 55"/>
              <a:gd name="T39" fmla="*/ 151130 h 55"/>
              <a:gd name="T40" fmla="*/ 99609 w 55"/>
              <a:gd name="T41" fmla="*/ 151130 h 55"/>
              <a:gd name="T42" fmla="*/ 109913 w 55"/>
              <a:gd name="T43" fmla="*/ 140825 h 55"/>
              <a:gd name="T44" fmla="*/ 109913 w 55"/>
              <a:gd name="T45" fmla="*/ 109912 h 55"/>
              <a:gd name="T46" fmla="*/ 140826 w 55"/>
              <a:gd name="T47" fmla="*/ 109912 h 55"/>
              <a:gd name="T48" fmla="*/ 147696 w 55"/>
              <a:gd name="T49" fmla="*/ 103043 h 55"/>
              <a:gd name="T50" fmla="*/ 147696 w 55"/>
              <a:gd name="T51" fmla="*/ 85869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43" y="25"/>
                </a:moveTo>
                <a:cubicBezTo>
                  <a:pt x="43" y="24"/>
                  <a:pt x="42" y="23"/>
                  <a:pt x="41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3"/>
                  <a:pt x="31" y="12"/>
                  <a:pt x="29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3" y="13"/>
                  <a:pt x="23" y="14"/>
                </a:cubicBezTo>
                <a:cubicBezTo>
                  <a:pt x="23" y="23"/>
                  <a:pt x="23" y="23"/>
                  <a:pt x="2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1" y="24"/>
                  <a:pt x="11" y="2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1"/>
                  <a:pt x="12" y="32"/>
                  <a:pt x="1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3"/>
                  <a:pt x="24" y="44"/>
                  <a:pt x="2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1" y="44"/>
                  <a:pt x="32" y="43"/>
                  <a:pt x="32" y="41"/>
                </a:cubicBezTo>
                <a:cubicBezTo>
                  <a:pt x="32" y="32"/>
                  <a:pt x="32" y="32"/>
                  <a:pt x="32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32"/>
                  <a:pt x="43" y="31"/>
                  <a:pt x="43" y="30"/>
                </a:cubicBezTo>
                <a:lnTo>
                  <a:pt x="43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8" name="Freeform 133"/>
          <p:cNvSpPr>
            <a:spLocks noEditPoints="1"/>
          </p:cNvSpPr>
          <p:nvPr/>
        </p:nvSpPr>
        <p:spPr bwMode="auto">
          <a:xfrm>
            <a:off x="6927850" y="3094038"/>
            <a:ext cx="203200" cy="188912"/>
          </a:xfrm>
          <a:custGeom>
            <a:avLst/>
            <a:gdLst>
              <a:gd name="T0" fmla="*/ 203200 w 59"/>
              <a:gd name="T1" fmla="*/ 154564 h 55"/>
              <a:gd name="T2" fmla="*/ 199756 w 59"/>
              <a:gd name="T3" fmla="*/ 157999 h 55"/>
              <a:gd name="T4" fmla="*/ 172203 w 59"/>
              <a:gd name="T5" fmla="*/ 157999 h 55"/>
              <a:gd name="T6" fmla="*/ 172203 w 59"/>
              <a:gd name="T7" fmla="*/ 178608 h 55"/>
              <a:gd name="T8" fmla="*/ 161871 w 59"/>
              <a:gd name="T9" fmla="*/ 188912 h 55"/>
              <a:gd name="T10" fmla="*/ 41329 w 59"/>
              <a:gd name="T11" fmla="*/ 188912 h 55"/>
              <a:gd name="T12" fmla="*/ 30997 w 59"/>
              <a:gd name="T13" fmla="*/ 178608 h 55"/>
              <a:gd name="T14" fmla="*/ 30997 w 59"/>
              <a:gd name="T15" fmla="*/ 157999 h 55"/>
              <a:gd name="T16" fmla="*/ 3444 w 59"/>
              <a:gd name="T17" fmla="*/ 157999 h 55"/>
              <a:gd name="T18" fmla="*/ 0 w 59"/>
              <a:gd name="T19" fmla="*/ 154564 h 55"/>
              <a:gd name="T20" fmla="*/ 0 w 59"/>
              <a:gd name="T21" fmla="*/ 103043 h 55"/>
              <a:gd name="T22" fmla="*/ 24108 w 59"/>
              <a:gd name="T23" fmla="*/ 79000 h 55"/>
              <a:gd name="T24" fmla="*/ 30997 w 59"/>
              <a:gd name="T25" fmla="*/ 79000 h 55"/>
              <a:gd name="T26" fmla="*/ 30997 w 59"/>
              <a:gd name="T27" fmla="*/ 13739 h 55"/>
              <a:gd name="T28" fmla="*/ 41329 w 59"/>
              <a:gd name="T29" fmla="*/ 0 h 55"/>
              <a:gd name="T30" fmla="*/ 123986 w 59"/>
              <a:gd name="T31" fmla="*/ 0 h 55"/>
              <a:gd name="T32" fmla="*/ 144651 w 59"/>
              <a:gd name="T33" fmla="*/ 10304 h 55"/>
              <a:gd name="T34" fmla="*/ 165315 w 59"/>
              <a:gd name="T35" fmla="*/ 27478 h 55"/>
              <a:gd name="T36" fmla="*/ 172203 w 59"/>
              <a:gd name="T37" fmla="*/ 48087 h 55"/>
              <a:gd name="T38" fmla="*/ 172203 w 59"/>
              <a:gd name="T39" fmla="*/ 79000 h 55"/>
              <a:gd name="T40" fmla="*/ 179092 w 59"/>
              <a:gd name="T41" fmla="*/ 79000 h 55"/>
              <a:gd name="T42" fmla="*/ 203200 w 59"/>
              <a:gd name="T43" fmla="*/ 103043 h 55"/>
              <a:gd name="T44" fmla="*/ 203200 w 59"/>
              <a:gd name="T45" fmla="*/ 154564 h 55"/>
              <a:gd name="T46" fmla="*/ 154983 w 59"/>
              <a:gd name="T47" fmla="*/ 96173 h 55"/>
              <a:gd name="T48" fmla="*/ 154983 w 59"/>
              <a:gd name="T49" fmla="*/ 48087 h 55"/>
              <a:gd name="T50" fmla="*/ 137763 w 59"/>
              <a:gd name="T51" fmla="*/ 48087 h 55"/>
              <a:gd name="T52" fmla="*/ 123986 w 59"/>
              <a:gd name="T53" fmla="*/ 37782 h 55"/>
              <a:gd name="T54" fmla="*/ 123986 w 59"/>
              <a:gd name="T55" fmla="*/ 17174 h 55"/>
              <a:gd name="T56" fmla="*/ 44773 w 59"/>
              <a:gd name="T57" fmla="*/ 17174 h 55"/>
              <a:gd name="T58" fmla="*/ 44773 w 59"/>
              <a:gd name="T59" fmla="*/ 96173 h 55"/>
              <a:gd name="T60" fmla="*/ 154983 w 59"/>
              <a:gd name="T61" fmla="*/ 96173 h 55"/>
              <a:gd name="T62" fmla="*/ 154983 w 59"/>
              <a:gd name="T63" fmla="*/ 175173 h 55"/>
              <a:gd name="T64" fmla="*/ 154983 w 59"/>
              <a:gd name="T65" fmla="*/ 140825 h 55"/>
              <a:gd name="T66" fmla="*/ 44773 w 59"/>
              <a:gd name="T67" fmla="*/ 140825 h 55"/>
              <a:gd name="T68" fmla="*/ 44773 w 59"/>
              <a:gd name="T69" fmla="*/ 175173 h 55"/>
              <a:gd name="T70" fmla="*/ 154983 w 59"/>
              <a:gd name="T71" fmla="*/ 175173 h 55"/>
              <a:gd name="T72" fmla="*/ 179092 w 59"/>
              <a:gd name="T73" fmla="*/ 96173 h 55"/>
              <a:gd name="T74" fmla="*/ 172203 w 59"/>
              <a:gd name="T75" fmla="*/ 103043 h 55"/>
              <a:gd name="T76" fmla="*/ 179092 w 59"/>
              <a:gd name="T77" fmla="*/ 109912 h 55"/>
              <a:gd name="T78" fmla="*/ 189424 w 59"/>
              <a:gd name="T79" fmla="*/ 103043 h 55"/>
              <a:gd name="T80" fmla="*/ 179092 w 59"/>
              <a:gd name="T81" fmla="*/ 96173 h 5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55">
                <a:moveTo>
                  <a:pt x="59" y="45"/>
                </a:moveTo>
                <a:cubicBezTo>
                  <a:pt x="59" y="45"/>
                  <a:pt x="59" y="46"/>
                  <a:pt x="58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4"/>
                  <a:pt x="48" y="55"/>
                  <a:pt x="47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0" y="55"/>
                  <a:pt x="9" y="54"/>
                  <a:pt x="9" y="52"/>
                </a:cubicBezTo>
                <a:cubicBezTo>
                  <a:pt x="9" y="46"/>
                  <a:pt x="9" y="46"/>
                  <a:pt x="9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6"/>
                  <a:pt x="3" y="23"/>
                  <a:pt x="7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4"/>
                  <a:pt x="9" y="4"/>
                  <a:pt x="9" y="4"/>
                </a:cubicBezTo>
                <a:cubicBezTo>
                  <a:pt x="9" y="2"/>
                  <a:pt x="10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1" y="1"/>
                  <a:pt x="42" y="3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10"/>
                  <a:pt x="50" y="12"/>
                  <a:pt x="50" y="14"/>
                </a:cubicBezTo>
                <a:cubicBezTo>
                  <a:pt x="50" y="23"/>
                  <a:pt x="50" y="23"/>
                  <a:pt x="5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6" y="23"/>
                  <a:pt x="59" y="26"/>
                  <a:pt x="59" y="30"/>
                </a:cubicBezTo>
                <a:lnTo>
                  <a:pt x="59" y="45"/>
                </a:lnTo>
                <a:close/>
                <a:moveTo>
                  <a:pt x="45" y="28"/>
                </a:moveTo>
                <a:cubicBezTo>
                  <a:pt x="45" y="14"/>
                  <a:pt x="45" y="14"/>
                  <a:pt x="45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3"/>
                  <a:pt x="36" y="11"/>
                </a:cubicBezTo>
                <a:cubicBezTo>
                  <a:pt x="36" y="5"/>
                  <a:pt x="36" y="5"/>
                  <a:pt x="3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8"/>
                  <a:pt x="13" y="28"/>
                  <a:pt x="13" y="28"/>
                </a:cubicBezTo>
                <a:lnTo>
                  <a:pt x="45" y="28"/>
                </a:lnTo>
                <a:close/>
                <a:moveTo>
                  <a:pt x="45" y="51"/>
                </a:moveTo>
                <a:cubicBezTo>
                  <a:pt x="45" y="41"/>
                  <a:pt x="45" y="41"/>
                  <a:pt x="45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51"/>
                  <a:pt x="13" y="51"/>
                  <a:pt x="13" y="51"/>
                </a:cubicBezTo>
                <a:lnTo>
                  <a:pt x="45" y="51"/>
                </a:lnTo>
                <a:close/>
                <a:moveTo>
                  <a:pt x="52" y="28"/>
                </a:moveTo>
                <a:cubicBezTo>
                  <a:pt x="51" y="28"/>
                  <a:pt x="50" y="29"/>
                  <a:pt x="50" y="30"/>
                </a:cubicBezTo>
                <a:cubicBezTo>
                  <a:pt x="50" y="31"/>
                  <a:pt x="51" y="32"/>
                  <a:pt x="52" y="32"/>
                </a:cubicBezTo>
                <a:cubicBezTo>
                  <a:pt x="54" y="32"/>
                  <a:pt x="55" y="31"/>
                  <a:pt x="55" y="30"/>
                </a:cubicBezTo>
                <a:cubicBezTo>
                  <a:pt x="55" y="29"/>
                  <a:pt x="54" y="28"/>
                  <a:pt x="52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29" name="Freeform 134"/>
          <p:cNvSpPr>
            <a:spLocks/>
          </p:cNvSpPr>
          <p:nvPr/>
        </p:nvSpPr>
        <p:spPr bwMode="auto">
          <a:xfrm>
            <a:off x="7423150" y="3079750"/>
            <a:ext cx="215900" cy="220663"/>
          </a:xfrm>
          <a:custGeom>
            <a:avLst/>
            <a:gdLst>
              <a:gd name="T0" fmla="*/ 51405 w 63"/>
              <a:gd name="T1" fmla="*/ 17239 h 64"/>
              <a:gd name="T2" fmla="*/ 54832 w 63"/>
              <a:gd name="T3" fmla="*/ 17239 h 64"/>
              <a:gd name="T4" fmla="*/ 47978 w 63"/>
              <a:gd name="T5" fmla="*/ 117227 h 64"/>
              <a:gd name="T6" fmla="*/ 85675 w 63"/>
              <a:gd name="T7" fmla="*/ 120675 h 64"/>
              <a:gd name="T8" fmla="*/ 85675 w 63"/>
              <a:gd name="T9" fmla="*/ 65509 h 64"/>
              <a:gd name="T10" fmla="*/ 65113 w 63"/>
              <a:gd name="T11" fmla="*/ 44822 h 64"/>
              <a:gd name="T12" fmla="*/ 78821 w 63"/>
              <a:gd name="T13" fmla="*/ 31031 h 64"/>
              <a:gd name="T14" fmla="*/ 99383 w 63"/>
              <a:gd name="T15" fmla="*/ 48270 h 64"/>
              <a:gd name="T16" fmla="*/ 89102 w 63"/>
              <a:gd name="T17" fmla="*/ 20687 h 64"/>
              <a:gd name="T18" fmla="*/ 109663 w 63"/>
              <a:gd name="T19" fmla="*/ 0 h 64"/>
              <a:gd name="T20" fmla="*/ 126798 w 63"/>
              <a:gd name="T21" fmla="*/ 20687 h 64"/>
              <a:gd name="T22" fmla="*/ 119944 w 63"/>
              <a:gd name="T23" fmla="*/ 48270 h 64"/>
              <a:gd name="T24" fmla="*/ 137079 w 63"/>
              <a:gd name="T25" fmla="*/ 31031 h 64"/>
              <a:gd name="T26" fmla="*/ 150787 w 63"/>
              <a:gd name="T27" fmla="*/ 44822 h 64"/>
              <a:gd name="T28" fmla="*/ 130225 w 63"/>
              <a:gd name="T29" fmla="*/ 62061 h 64"/>
              <a:gd name="T30" fmla="*/ 130225 w 63"/>
              <a:gd name="T31" fmla="*/ 120675 h 64"/>
              <a:gd name="T32" fmla="*/ 167922 w 63"/>
              <a:gd name="T33" fmla="*/ 120675 h 64"/>
              <a:gd name="T34" fmla="*/ 164495 w 63"/>
              <a:gd name="T35" fmla="*/ 20687 h 64"/>
              <a:gd name="T36" fmla="*/ 164495 w 63"/>
              <a:gd name="T37" fmla="*/ 17239 h 64"/>
              <a:gd name="T38" fmla="*/ 215900 w 63"/>
              <a:gd name="T39" fmla="*/ 110332 h 64"/>
              <a:gd name="T40" fmla="*/ 109663 w 63"/>
              <a:gd name="T41" fmla="*/ 220663 h 64"/>
              <a:gd name="T42" fmla="*/ 0 w 63"/>
              <a:gd name="T43" fmla="*/ 106884 h 64"/>
              <a:gd name="T44" fmla="*/ 51405 w 63"/>
              <a:gd name="T45" fmla="*/ 17239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" h="64">
                <a:moveTo>
                  <a:pt x="15" y="5"/>
                </a:moveTo>
                <a:cubicBezTo>
                  <a:pt x="16" y="5"/>
                  <a:pt x="16" y="5"/>
                  <a:pt x="16" y="5"/>
                </a:cubicBezTo>
                <a:cubicBezTo>
                  <a:pt x="15" y="6"/>
                  <a:pt x="1" y="22"/>
                  <a:pt x="14" y="34"/>
                </a:cubicBezTo>
                <a:cubicBezTo>
                  <a:pt x="20" y="41"/>
                  <a:pt x="25" y="35"/>
                  <a:pt x="25" y="35"/>
                </a:cubicBezTo>
                <a:cubicBezTo>
                  <a:pt x="30" y="28"/>
                  <a:pt x="25" y="19"/>
                  <a:pt x="25" y="19"/>
                </a:cubicBezTo>
                <a:cubicBezTo>
                  <a:pt x="24" y="15"/>
                  <a:pt x="19" y="13"/>
                  <a:pt x="19" y="13"/>
                </a:cubicBezTo>
                <a:cubicBezTo>
                  <a:pt x="23" y="9"/>
                  <a:pt x="23" y="9"/>
                  <a:pt x="23" y="9"/>
                </a:cubicBezTo>
                <a:cubicBezTo>
                  <a:pt x="26" y="11"/>
                  <a:pt x="29" y="14"/>
                  <a:pt x="29" y="14"/>
                </a:cubicBezTo>
                <a:cubicBezTo>
                  <a:pt x="29" y="10"/>
                  <a:pt x="26" y="6"/>
                  <a:pt x="26" y="6"/>
                </a:cubicBezTo>
                <a:cubicBezTo>
                  <a:pt x="32" y="0"/>
                  <a:pt x="32" y="0"/>
                  <a:pt x="32" y="0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10"/>
                  <a:pt x="35" y="14"/>
                  <a:pt x="35" y="14"/>
                </a:cubicBezTo>
                <a:cubicBezTo>
                  <a:pt x="36" y="11"/>
                  <a:pt x="40" y="9"/>
                  <a:pt x="40" y="9"/>
                </a:cubicBezTo>
                <a:cubicBezTo>
                  <a:pt x="44" y="13"/>
                  <a:pt x="44" y="13"/>
                  <a:pt x="44" y="13"/>
                </a:cubicBezTo>
                <a:cubicBezTo>
                  <a:pt x="40" y="14"/>
                  <a:pt x="38" y="18"/>
                  <a:pt x="38" y="18"/>
                </a:cubicBezTo>
                <a:cubicBezTo>
                  <a:pt x="36" y="22"/>
                  <a:pt x="34" y="30"/>
                  <a:pt x="38" y="35"/>
                </a:cubicBezTo>
                <a:cubicBezTo>
                  <a:pt x="42" y="41"/>
                  <a:pt x="49" y="35"/>
                  <a:pt x="49" y="35"/>
                </a:cubicBezTo>
                <a:cubicBezTo>
                  <a:pt x="63" y="23"/>
                  <a:pt x="48" y="6"/>
                  <a:pt x="48" y="6"/>
                </a:cubicBezTo>
                <a:cubicBezTo>
                  <a:pt x="47" y="5"/>
                  <a:pt x="48" y="5"/>
                  <a:pt x="48" y="5"/>
                </a:cubicBezTo>
                <a:cubicBezTo>
                  <a:pt x="55" y="10"/>
                  <a:pt x="63" y="16"/>
                  <a:pt x="63" y="32"/>
                </a:cubicBezTo>
                <a:cubicBezTo>
                  <a:pt x="63" y="50"/>
                  <a:pt x="50" y="64"/>
                  <a:pt x="32" y="64"/>
                </a:cubicBezTo>
                <a:cubicBezTo>
                  <a:pt x="14" y="64"/>
                  <a:pt x="0" y="49"/>
                  <a:pt x="0" y="31"/>
                </a:cubicBezTo>
                <a:cubicBezTo>
                  <a:pt x="1" y="21"/>
                  <a:pt x="6" y="11"/>
                  <a:pt x="15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0" name="Freeform 135"/>
          <p:cNvSpPr>
            <a:spLocks noEditPoints="1"/>
          </p:cNvSpPr>
          <p:nvPr/>
        </p:nvSpPr>
        <p:spPr bwMode="auto">
          <a:xfrm>
            <a:off x="7916863" y="3097213"/>
            <a:ext cx="188912" cy="185737"/>
          </a:xfrm>
          <a:custGeom>
            <a:avLst/>
            <a:gdLst>
              <a:gd name="T0" fmla="*/ 79000 w 55"/>
              <a:gd name="T1" fmla="*/ 58473 h 54"/>
              <a:gd name="T2" fmla="*/ 20609 w 55"/>
              <a:gd name="T3" fmla="*/ 151341 h 54"/>
              <a:gd name="T4" fmla="*/ 0 w 55"/>
              <a:gd name="T5" fmla="*/ 92869 h 54"/>
              <a:gd name="T6" fmla="*/ 79000 w 55"/>
              <a:gd name="T7" fmla="*/ 0 h 54"/>
              <a:gd name="T8" fmla="*/ 79000 w 55"/>
              <a:gd name="T9" fmla="*/ 58473 h 54"/>
              <a:gd name="T10" fmla="*/ 92739 w 55"/>
              <a:gd name="T11" fmla="*/ 185737 h 54"/>
              <a:gd name="T12" fmla="*/ 48087 w 55"/>
              <a:gd name="T13" fmla="*/ 175418 h 54"/>
              <a:gd name="T14" fmla="*/ 92739 w 55"/>
              <a:gd name="T15" fmla="*/ 116946 h 54"/>
              <a:gd name="T16" fmla="*/ 137391 w 55"/>
              <a:gd name="T17" fmla="*/ 175418 h 54"/>
              <a:gd name="T18" fmla="*/ 92739 w 55"/>
              <a:gd name="T19" fmla="*/ 185737 h 54"/>
              <a:gd name="T20" fmla="*/ 164869 w 55"/>
              <a:gd name="T21" fmla="*/ 151341 h 54"/>
              <a:gd name="T22" fmla="*/ 109912 w 55"/>
              <a:gd name="T23" fmla="*/ 58473 h 54"/>
              <a:gd name="T24" fmla="*/ 109912 w 55"/>
              <a:gd name="T25" fmla="*/ 0 h 54"/>
              <a:gd name="T26" fmla="*/ 188912 w 55"/>
              <a:gd name="T27" fmla="*/ 92869 h 54"/>
              <a:gd name="T28" fmla="*/ 164869 w 55"/>
              <a:gd name="T29" fmla="*/ 151341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4">
                <a:moveTo>
                  <a:pt x="23" y="17"/>
                </a:moveTo>
                <a:cubicBezTo>
                  <a:pt x="23" y="29"/>
                  <a:pt x="16" y="40"/>
                  <a:pt x="6" y="44"/>
                </a:cubicBezTo>
                <a:cubicBezTo>
                  <a:pt x="2" y="40"/>
                  <a:pt x="0" y="34"/>
                  <a:pt x="0" y="27"/>
                </a:cubicBezTo>
                <a:cubicBezTo>
                  <a:pt x="0" y="13"/>
                  <a:pt x="10" y="2"/>
                  <a:pt x="23" y="0"/>
                </a:cubicBezTo>
                <a:lnTo>
                  <a:pt x="23" y="17"/>
                </a:lnTo>
                <a:close/>
                <a:moveTo>
                  <a:pt x="27" y="54"/>
                </a:moveTo>
                <a:cubicBezTo>
                  <a:pt x="22" y="54"/>
                  <a:pt x="18" y="53"/>
                  <a:pt x="14" y="51"/>
                </a:cubicBezTo>
                <a:cubicBezTo>
                  <a:pt x="20" y="47"/>
                  <a:pt x="25" y="41"/>
                  <a:pt x="27" y="34"/>
                </a:cubicBezTo>
                <a:cubicBezTo>
                  <a:pt x="29" y="41"/>
                  <a:pt x="34" y="47"/>
                  <a:pt x="40" y="51"/>
                </a:cubicBezTo>
                <a:cubicBezTo>
                  <a:pt x="36" y="53"/>
                  <a:pt x="32" y="54"/>
                  <a:pt x="27" y="54"/>
                </a:cubicBezTo>
                <a:close/>
                <a:moveTo>
                  <a:pt x="48" y="44"/>
                </a:moveTo>
                <a:cubicBezTo>
                  <a:pt x="39" y="40"/>
                  <a:pt x="32" y="29"/>
                  <a:pt x="32" y="17"/>
                </a:cubicBezTo>
                <a:cubicBezTo>
                  <a:pt x="32" y="0"/>
                  <a:pt x="32" y="0"/>
                  <a:pt x="32" y="0"/>
                </a:cubicBezTo>
                <a:cubicBezTo>
                  <a:pt x="45" y="2"/>
                  <a:pt x="55" y="13"/>
                  <a:pt x="55" y="27"/>
                </a:cubicBezTo>
                <a:cubicBezTo>
                  <a:pt x="55" y="34"/>
                  <a:pt x="52" y="40"/>
                  <a:pt x="48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1" name="Freeform 136"/>
          <p:cNvSpPr>
            <a:spLocks noEditPoints="1"/>
          </p:cNvSpPr>
          <p:nvPr/>
        </p:nvSpPr>
        <p:spPr bwMode="auto">
          <a:xfrm>
            <a:off x="8412163" y="3086100"/>
            <a:ext cx="219075" cy="196850"/>
          </a:xfrm>
          <a:custGeom>
            <a:avLst/>
            <a:gdLst>
              <a:gd name="T0" fmla="*/ 78730 w 64"/>
              <a:gd name="T1" fmla="*/ 134687 h 57"/>
              <a:gd name="T2" fmla="*/ 71884 w 64"/>
              <a:gd name="T3" fmla="*/ 141594 h 57"/>
              <a:gd name="T4" fmla="*/ 68461 w 64"/>
              <a:gd name="T5" fmla="*/ 141594 h 57"/>
              <a:gd name="T6" fmla="*/ 65038 w 64"/>
              <a:gd name="T7" fmla="*/ 138140 h 57"/>
              <a:gd name="T8" fmla="*/ 0 w 64"/>
              <a:gd name="T9" fmla="*/ 75977 h 57"/>
              <a:gd name="T10" fmla="*/ 0 w 64"/>
              <a:gd name="T11" fmla="*/ 65617 h 57"/>
              <a:gd name="T12" fmla="*/ 65038 w 64"/>
              <a:gd name="T13" fmla="*/ 3454 h 57"/>
              <a:gd name="T14" fmla="*/ 71884 w 64"/>
              <a:gd name="T15" fmla="*/ 0 h 57"/>
              <a:gd name="T16" fmla="*/ 78730 w 64"/>
              <a:gd name="T17" fmla="*/ 6907 h 57"/>
              <a:gd name="T18" fmla="*/ 78730 w 64"/>
              <a:gd name="T19" fmla="*/ 17268 h 57"/>
              <a:gd name="T20" fmla="*/ 27384 w 64"/>
              <a:gd name="T21" fmla="*/ 65617 h 57"/>
              <a:gd name="T22" fmla="*/ 27384 w 64"/>
              <a:gd name="T23" fmla="*/ 75977 h 57"/>
              <a:gd name="T24" fmla="*/ 78730 w 64"/>
              <a:gd name="T25" fmla="*/ 124326 h 57"/>
              <a:gd name="T26" fmla="*/ 78730 w 64"/>
              <a:gd name="T27" fmla="*/ 134687 h 57"/>
              <a:gd name="T28" fmla="*/ 198537 w 64"/>
              <a:gd name="T29" fmla="*/ 196850 h 57"/>
              <a:gd name="T30" fmla="*/ 195114 w 64"/>
              <a:gd name="T31" fmla="*/ 196850 h 57"/>
              <a:gd name="T32" fmla="*/ 195114 w 64"/>
              <a:gd name="T33" fmla="*/ 196850 h 57"/>
              <a:gd name="T34" fmla="*/ 191691 w 64"/>
              <a:gd name="T35" fmla="*/ 193396 h 57"/>
              <a:gd name="T36" fmla="*/ 177998 w 64"/>
              <a:gd name="T37" fmla="*/ 124326 h 57"/>
              <a:gd name="T38" fmla="*/ 123230 w 64"/>
              <a:gd name="T39" fmla="*/ 103605 h 57"/>
              <a:gd name="T40" fmla="*/ 123230 w 64"/>
              <a:gd name="T41" fmla="*/ 134687 h 57"/>
              <a:gd name="T42" fmla="*/ 119807 w 64"/>
              <a:gd name="T43" fmla="*/ 141594 h 57"/>
              <a:gd name="T44" fmla="*/ 116384 w 64"/>
              <a:gd name="T45" fmla="*/ 141594 h 57"/>
              <a:gd name="T46" fmla="*/ 109538 w 64"/>
              <a:gd name="T47" fmla="*/ 138140 h 57"/>
              <a:gd name="T48" fmla="*/ 47923 w 64"/>
              <a:gd name="T49" fmla="*/ 75977 h 57"/>
              <a:gd name="T50" fmla="*/ 47923 w 64"/>
              <a:gd name="T51" fmla="*/ 65617 h 57"/>
              <a:gd name="T52" fmla="*/ 109538 w 64"/>
              <a:gd name="T53" fmla="*/ 3454 h 57"/>
              <a:gd name="T54" fmla="*/ 119807 w 64"/>
              <a:gd name="T55" fmla="*/ 0 h 57"/>
              <a:gd name="T56" fmla="*/ 123230 w 64"/>
              <a:gd name="T57" fmla="*/ 6907 h 57"/>
              <a:gd name="T58" fmla="*/ 123230 w 64"/>
              <a:gd name="T59" fmla="*/ 41442 h 57"/>
              <a:gd name="T60" fmla="*/ 198537 w 64"/>
              <a:gd name="T61" fmla="*/ 69070 h 57"/>
              <a:gd name="T62" fmla="*/ 219075 w 64"/>
              <a:gd name="T63" fmla="*/ 131233 h 57"/>
              <a:gd name="T64" fmla="*/ 198537 w 64"/>
              <a:gd name="T65" fmla="*/ 196850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4" h="57">
                <a:moveTo>
                  <a:pt x="23" y="39"/>
                </a:moveTo>
                <a:cubicBezTo>
                  <a:pt x="23" y="40"/>
                  <a:pt x="22" y="41"/>
                  <a:pt x="21" y="41"/>
                </a:cubicBezTo>
                <a:cubicBezTo>
                  <a:pt x="21" y="41"/>
                  <a:pt x="21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0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1" y="0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5"/>
                  <a:pt x="23" y="5"/>
                  <a:pt x="23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1"/>
                  <a:pt x="8" y="22"/>
                </a:cubicBezTo>
                <a:cubicBezTo>
                  <a:pt x="23" y="36"/>
                  <a:pt x="23" y="36"/>
                  <a:pt x="23" y="36"/>
                </a:cubicBezTo>
                <a:lnTo>
                  <a:pt x="23" y="39"/>
                </a:lnTo>
                <a:close/>
                <a:moveTo>
                  <a:pt x="58" y="57"/>
                </a:moveTo>
                <a:cubicBezTo>
                  <a:pt x="58" y="57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7"/>
                  <a:pt x="56" y="56"/>
                  <a:pt x="56" y="56"/>
                </a:cubicBezTo>
                <a:cubicBezTo>
                  <a:pt x="57" y="46"/>
                  <a:pt x="56" y="40"/>
                  <a:pt x="52" y="36"/>
                </a:cubicBezTo>
                <a:cubicBezTo>
                  <a:pt x="49" y="32"/>
                  <a:pt x="44" y="31"/>
                  <a:pt x="36" y="3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1"/>
                  <a:pt x="35" y="41"/>
                </a:cubicBezTo>
                <a:cubicBezTo>
                  <a:pt x="35" y="41"/>
                  <a:pt x="34" y="41"/>
                  <a:pt x="34" y="41"/>
                </a:cubicBezTo>
                <a:cubicBezTo>
                  <a:pt x="33" y="41"/>
                  <a:pt x="33" y="41"/>
                  <a:pt x="32" y="40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1"/>
                  <a:pt x="13" y="20"/>
                  <a:pt x="14" y="19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6" y="1"/>
                  <a:pt x="36" y="1"/>
                  <a:pt x="36" y="2"/>
                </a:cubicBezTo>
                <a:cubicBezTo>
                  <a:pt x="36" y="12"/>
                  <a:pt x="36" y="12"/>
                  <a:pt x="36" y="12"/>
                </a:cubicBezTo>
                <a:cubicBezTo>
                  <a:pt x="46" y="12"/>
                  <a:pt x="53" y="15"/>
                  <a:pt x="58" y="20"/>
                </a:cubicBezTo>
                <a:cubicBezTo>
                  <a:pt x="63" y="25"/>
                  <a:pt x="64" y="33"/>
                  <a:pt x="64" y="38"/>
                </a:cubicBezTo>
                <a:cubicBezTo>
                  <a:pt x="64" y="45"/>
                  <a:pt x="58" y="56"/>
                  <a:pt x="58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2" name="Freeform 137"/>
          <p:cNvSpPr>
            <a:spLocks noEditPoints="1"/>
          </p:cNvSpPr>
          <p:nvPr/>
        </p:nvSpPr>
        <p:spPr bwMode="auto">
          <a:xfrm>
            <a:off x="8869363" y="3094038"/>
            <a:ext cx="198437" cy="203200"/>
          </a:xfrm>
          <a:custGeom>
            <a:avLst/>
            <a:gdLst>
              <a:gd name="T0" fmla="*/ 157381 w 58"/>
              <a:gd name="T1" fmla="*/ 103322 h 59"/>
              <a:gd name="T2" fmla="*/ 133432 w 58"/>
              <a:gd name="T3" fmla="*/ 123986 h 59"/>
              <a:gd name="T4" fmla="*/ 133432 w 58"/>
              <a:gd name="T5" fmla="*/ 172203 h 59"/>
              <a:gd name="T6" fmla="*/ 130010 w 58"/>
              <a:gd name="T7" fmla="*/ 172203 h 59"/>
              <a:gd name="T8" fmla="*/ 82112 w 58"/>
              <a:gd name="T9" fmla="*/ 199756 h 59"/>
              <a:gd name="T10" fmla="*/ 82112 w 58"/>
              <a:gd name="T11" fmla="*/ 203200 h 59"/>
              <a:gd name="T12" fmla="*/ 78691 w 58"/>
              <a:gd name="T13" fmla="*/ 199756 h 59"/>
              <a:gd name="T14" fmla="*/ 71848 w 58"/>
              <a:gd name="T15" fmla="*/ 192868 h 59"/>
              <a:gd name="T16" fmla="*/ 71848 w 58"/>
              <a:gd name="T17" fmla="*/ 189424 h 59"/>
              <a:gd name="T18" fmla="*/ 82112 w 58"/>
              <a:gd name="T19" fmla="*/ 154983 h 59"/>
              <a:gd name="T20" fmla="*/ 47899 w 58"/>
              <a:gd name="T21" fmla="*/ 120542 h 59"/>
              <a:gd name="T22" fmla="*/ 13685 w 58"/>
              <a:gd name="T23" fmla="*/ 130875 h 59"/>
              <a:gd name="T24" fmla="*/ 10264 w 58"/>
              <a:gd name="T25" fmla="*/ 130875 h 59"/>
              <a:gd name="T26" fmla="*/ 10264 w 58"/>
              <a:gd name="T27" fmla="*/ 130875 h 59"/>
              <a:gd name="T28" fmla="*/ 0 w 58"/>
              <a:gd name="T29" fmla="*/ 120542 h 59"/>
              <a:gd name="T30" fmla="*/ 0 w 58"/>
              <a:gd name="T31" fmla="*/ 117098 h 59"/>
              <a:gd name="T32" fmla="*/ 27371 w 58"/>
              <a:gd name="T33" fmla="*/ 68881 h 59"/>
              <a:gd name="T34" fmla="*/ 30792 w 58"/>
              <a:gd name="T35" fmla="*/ 68881 h 59"/>
              <a:gd name="T36" fmla="*/ 78691 w 58"/>
              <a:gd name="T37" fmla="*/ 65437 h 59"/>
              <a:gd name="T38" fmla="*/ 99219 w 58"/>
              <a:gd name="T39" fmla="*/ 41329 h 59"/>
              <a:gd name="T40" fmla="*/ 195016 w 58"/>
              <a:gd name="T41" fmla="*/ 0 h 59"/>
              <a:gd name="T42" fmla="*/ 198437 w 58"/>
              <a:gd name="T43" fmla="*/ 3444 h 59"/>
              <a:gd name="T44" fmla="*/ 157381 w 58"/>
              <a:gd name="T45" fmla="*/ 103322 h 59"/>
              <a:gd name="T46" fmla="*/ 160802 w 58"/>
              <a:gd name="T47" fmla="*/ 27553 h 59"/>
              <a:gd name="T48" fmla="*/ 147117 w 58"/>
              <a:gd name="T49" fmla="*/ 41329 h 59"/>
              <a:gd name="T50" fmla="*/ 160802 w 58"/>
              <a:gd name="T51" fmla="*/ 51661 h 59"/>
              <a:gd name="T52" fmla="*/ 171066 w 58"/>
              <a:gd name="T53" fmla="*/ 41329 h 59"/>
              <a:gd name="T54" fmla="*/ 160802 w 58"/>
              <a:gd name="T55" fmla="*/ 27553 h 5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9">
                <a:moveTo>
                  <a:pt x="46" y="30"/>
                </a:moveTo>
                <a:cubicBezTo>
                  <a:pt x="44" y="32"/>
                  <a:pt x="42" y="34"/>
                  <a:pt x="39" y="36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50"/>
                  <a:pt x="39" y="50"/>
                  <a:pt x="38" y="50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59"/>
                  <a:pt x="23" y="58"/>
                  <a:pt x="23" y="58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6"/>
                  <a:pt x="20" y="55"/>
                  <a:pt x="21" y="55"/>
                </a:cubicBezTo>
                <a:cubicBezTo>
                  <a:pt x="24" y="45"/>
                  <a:pt x="24" y="45"/>
                  <a:pt x="24" y="45"/>
                </a:cubicBezTo>
                <a:cubicBezTo>
                  <a:pt x="14" y="35"/>
                  <a:pt x="14" y="35"/>
                  <a:pt x="14" y="35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3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23" y="19"/>
                  <a:pt x="23" y="19"/>
                  <a:pt x="23" y="19"/>
                </a:cubicBezTo>
                <a:cubicBezTo>
                  <a:pt x="25" y="17"/>
                  <a:pt x="27" y="14"/>
                  <a:pt x="29" y="12"/>
                </a:cubicBezTo>
                <a:cubicBezTo>
                  <a:pt x="38" y="3"/>
                  <a:pt x="45" y="0"/>
                  <a:pt x="57" y="0"/>
                </a:cubicBezTo>
                <a:cubicBezTo>
                  <a:pt x="58" y="0"/>
                  <a:pt x="58" y="1"/>
                  <a:pt x="58" y="1"/>
                </a:cubicBezTo>
                <a:cubicBezTo>
                  <a:pt x="58" y="13"/>
                  <a:pt x="55" y="21"/>
                  <a:pt x="46" y="30"/>
                </a:cubicBezTo>
                <a:close/>
                <a:moveTo>
                  <a:pt x="47" y="8"/>
                </a:moveTo>
                <a:cubicBezTo>
                  <a:pt x="45" y="8"/>
                  <a:pt x="43" y="10"/>
                  <a:pt x="43" y="12"/>
                </a:cubicBezTo>
                <a:cubicBezTo>
                  <a:pt x="43" y="14"/>
                  <a:pt x="45" y="15"/>
                  <a:pt x="47" y="15"/>
                </a:cubicBezTo>
                <a:cubicBezTo>
                  <a:pt x="49" y="15"/>
                  <a:pt x="50" y="14"/>
                  <a:pt x="50" y="12"/>
                </a:cubicBezTo>
                <a:cubicBezTo>
                  <a:pt x="50" y="10"/>
                  <a:pt x="49" y="8"/>
                  <a:pt x="47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3" name="Freeform 138"/>
          <p:cNvSpPr>
            <a:spLocks noEditPoints="1"/>
          </p:cNvSpPr>
          <p:nvPr/>
        </p:nvSpPr>
        <p:spPr bwMode="auto">
          <a:xfrm>
            <a:off x="76200" y="3554413"/>
            <a:ext cx="220663" cy="171450"/>
          </a:xfrm>
          <a:custGeom>
            <a:avLst/>
            <a:gdLst>
              <a:gd name="T0" fmla="*/ 172393 w 64"/>
              <a:gd name="T1" fmla="*/ 137160 h 50"/>
              <a:gd name="T2" fmla="*/ 137914 w 64"/>
              <a:gd name="T3" fmla="*/ 171450 h 50"/>
              <a:gd name="T4" fmla="*/ 34479 w 64"/>
              <a:gd name="T5" fmla="*/ 171450 h 50"/>
              <a:gd name="T6" fmla="*/ 0 w 64"/>
              <a:gd name="T7" fmla="*/ 137160 h 50"/>
              <a:gd name="T8" fmla="*/ 0 w 64"/>
              <a:gd name="T9" fmla="*/ 34290 h 50"/>
              <a:gd name="T10" fmla="*/ 34479 w 64"/>
              <a:gd name="T11" fmla="*/ 0 h 50"/>
              <a:gd name="T12" fmla="*/ 137914 w 64"/>
              <a:gd name="T13" fmla="*/ 0 h 50"/>
              <a:gd name="T14" fmla="*/ 151706 w 64"/>
              <a:gd name="T15" fmla="*/ 3429 h 50"/>
              <a:gd name="T16" fmla="*/ 155154 w 64"/>
              <a:gd name="T17" fmla="*/ 6858 h 50"/>
              <a:gd name="T18" fmla="*/ 151706 w 64"/>
              <a:gd name="T19" fmla="*/ 10287 h 50"/>
              <a:gd name="T20" fmla="*/ 144810 w 64"/>
              <a:gd name="T21" fmla="*/ 13716 h 50"/>
              <a:gd name="T22" fmla="*/ 141362 w 64"/>
              <a:gd name="T23" fmla="*/ 17145 h 50"/>
              <a:gd name="T24" fmla="*/ 137914 w 64"/>
              <a:gd name="T25" fmla="*/ 13716 h 50"/>
              <a:gd name="T26" fmla="*/ 34479 w 64"/>
              <a:gd name="T27" fmla="*/ 13716 h 50"/>
              <a:gd name="T28" fmla="*/ 13791 w 64"/>
              <a:gd name="T29" fmla="*/ 34290 h 50"/>
              <a:gd name="T30" fmla="*/ 13791 w 64"/>
              <a:gd name="T31" fmla="*/ 137160 h 50"/>
              <a:gd name="T32" fmla="*/ 34479 w 64"/>
              <a:gd name="T33" fmla="*/ 157734 h 50"/>
              <a:gd name="T34" fmla="*/ 137914 w 64"/>
              <a:gd name="T35" fmla="*/ 157734 h 50"/>
              <a:gd name="T36" fmla="*/ 155154 w 64"/>
              <a:gd name="T37" fmla="*/ 137160 h 50"/>
              <a:gd name="T38" fmla="*/ 155154 w 64"/>
              <a:gd name="T39" fmla="*/ 120015 h 50"/>
              <a:gd name="T40" fmla="*/ 158602 w 64"/>
              <a:gd name="T41" fmla="*/ 120015 h 50"/>
              <a:gd name="T42" fmla="*/ 165497 w 64"/>
              <a:gd name="T43" fmla="*/ 109728 h 50"/>
              <a:gd name="T44" fmla="*/ 168945 w 64"/>
              <a:gd name="T45" fmla="*/ 109728 h 50"/>
              <a:gd name="T46" fmla="*/ 172393 w 64"/>
              <a:gd name="T47" fmla="*/ 113157 h 50"/>
              <a:gd name="T48" fmla="*/ 172393 w 64"/>
              <a:gd name="T49" fmla="*/ 137160 h 50"/>
              <a:gd name="T50" fmla="*/ 196528 w 64"/>
              <a:gd name="T51" fmla="*/ 58293 h 50"/>
              <a:gd name="T52" fmla="*/ 113779 w 64"/>
              <a:gd name="T53" fmla="*/ 140589 h 50"/>
              <a:gd name="T54" fmla="*/ 79301 w 64"/>
              <a:gd name="T55" fmla="*/ 140589 h 50"/>
              <a:gd name="T56" fmla="*/ 79301 w 64"/>
              <a:gd name="T57" fmla="*/ 106299 h 50"/>
              <a:gd name="T58" fmla="*/ 162049 w 64"/>
              <a:gd name="T59" fmla="*/ 24003 h 50"/>
              <a:gd name="T60" fmla="*/ 196528 w 64"/>
              <a:gd name="T61" fmla="*/ 58293 h 50"/>
              <a:gd name="T62" fmla="*/ 124123 w 64"/>
              <a:gd name="T63" fmla="*/ 113157 h 50"/>
              <a:gd name="T64" fmla="*/ 103436 w 64"/>
              <a:gd name="T65" fmla="*/ 96012 h 50"/>
              <a:gd name="T66" fmla="*/ 89644 w 64"/>
              <a:gd name="T67" fmla="*/ 109728 h 50"/>
              <a:gd name="T68" fmla="*/ 89644 w 64"/>
              <a:gd name="T69" fmla="*/ 116586 h 50"/>
              <a:gd name="T70" fmla="*/ 99988 w 64"/>
              <a:gd name="T71" fmla="*/ 116586 h 50"/>
              <a:gd name="T72" fmla="*/ 99988 w 64"/>
              <a:gd name="T73" fmla="*/ 130302 h 50"/>
              <a:gd name="T74" fmla="*/ 106884 w 64"/>
              <a:gd name="T75" fmla="*/ 130302 h 50"/>
              <a:gd name="T76" fmla="*/ 124123 w 64"/>
              <a:gd name="T77" fmla="*/ 113157 h 50"/>
              <a:gd name="T78" fmla="*/ 158602 w 64"/>
              <a:gd name="T79" fmla="*/ 41148 h 50"/>
              <a:gd name="T80" fmla="*/ 117227 w 64"/>
              <a:gd name="T81" fmla="*/ 82296 h 50"/>
              <a:gd name="T82" fmla="*/ 113779 w 64"/>
              <a:gd name="T83" fmla="*/ 89154 h 50"/>
              <a:gd name="T84" fmla="*/ 120675 w 64"/>
              <a:gd name="T85" fmla="*/ 89154 h 50"/>
              <a:gd name="T86" fmla="*/ 162049 w 64"/>
              <a:gd name="T87" fmla="*/ 44577 h 50"/>
              <a:gd name="T88" fmla="*/ 162049 w 64"/>
              <a:gd name="T89" fmla="*/ 41148 h 50"/>
              <a:gd name="T90" fmla="*/ 158602 w 64"/>
              <a:gd name="T91" fmla="*/ 41148 h 50"/>
              <a:gd name="T92" fmla="*/ 203424 w 64"/>
              <a:gd name="T93" fmla="*/ 51435 h 50"/>
              <a:gd name="T94" fmla="*/ 168945 w 64"/>
              <a:gd name="T95" fmla="*/ 13716 h 50"/>
              <a:gd name="T96" fmla="*/ 179289 w 64"/>
              <a:gd name="T97" fmla="*/ 3429 h 50"/>
              <a:gd name="T98" fmla="*/ 196528 w 64"/>
              <a:gd name="T99" fmla="*/ 3429 h 50"/>
              <a:gd name="T100" fmla="*/ 213767 w 64"/>
              <a:gd name="T101" fmla="*/ 24003 h 50"/>
              <a:gd name="T102" fmla="*/ 213767 w 64"/>
              <a:gd name="T103" fmla="*/ 37719 h 50"/>
              <a:gd name="T104" fmla="*/ 203424 w 64"/>
              <a:gd name="T105" fmla="*/ 51435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3" y="0"/>
                  <a:pt x="44" y="1"/>
                </a:cubicBezTo>
                <a:cubicBezTo>
                  <a:pt x="44" y="1"/>
                  <a:pt x="44" y="1"/>
                  <a:pt x="45" y="2"/>
                </a:cubicBezTo>
                <a:cubicBezTo>
                  <a:pt x="45" y="2"/>
                  <a:pt x="45" y="2"/>
                  <a:pt x="44" y="3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4"/>
                  <a:pt x="4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35"/>
                  <a:pt x="46" y="35"/>
                  <a:pt x="46" y="35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9" y="32"/>
                  <a:pt x="49" y="32"/>
                </a:cubicBezTo>
                <a:cubicBezTo>
                  <a:pt x="50" y="32"/>
                  <a:pt x="50" y="33"/>
                  <a:pt x="50" y="33"/>
                </a:cubicBezTo>
                <a:lnTo>
                  <a:pt x="50" y="40"/>
                </a:lnTo>
                <a:close/>
                <a:moveTo>
                  <a:pt x="57" y="17"/>
                </a:moveTo>
                <a:cubicBezTo>
                  <a:pt x="33" y="41"/>
                  <a:pt x="33" y="41"/>
                  <a:pt x="3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7"/>
                </a:lnTo>
                <a:close/>
                <a:moveTo>
                  <a:pt x="36" y="33"/>
                </a:moveTo>
                <a:cubicBezTo>
                  <a:pt x="30" y="28"/>
                  <a:pt x="30" y="28"/>
                  <a:pt x="30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3"/>
                </a:lnTo>
                <a:close/>
                <a:moveTo>
                  <a:pt x="46" y="12"/>
                </a:moveTo>
                <a:cubicBezTo>
                  <a:pt x="34" y="24"/>
                  <a:pt x="34" y="24"/>
                  <a:pt x="34" y="24"/>
                </a:cubicBezTo>
                <a:cubicBezTo>
                  <a:pt x="33" y="25"/>
                  <a:pt x="33" y="25"/>
                  <a:pt x="33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2"/>
                  <a:pt x="47" y="12"/>
                </a:cubicBezTo>
                <a:cubicBezTo>
                  <a:pt x="47" y="12"/>
                  <a:pt x="46" y="12"/>
                  <a:pt x="46" y="12"/>
                </a:cubicBezTo>
                <a:close/>
                <a:moveTo>
                  <a:pt x="59" y="15"/>
                </a:moveTo>
                <a:cubicBezTo>
                  <a:pt x="49" y="4"/>
                  <a:pt x="49" y="4"/>
                  <a:pt x="49" y="4"/>
                </a:cubicBezTo>
                <a:cubicBezTo>
                  <a:pt x="52" y="1"/>
                  <a:pt x="52" y="1"/>
                  <a:pt x="52" y="1"/>
                </a:cubicBezTo>
                <a:cubicBezTo>
                  <a:pt x="53" y="0"/>
                  <a:pt x="56" y="0"/>
                  <a:pt x="57" y="1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8"/>
                  <a:pt x="64" y="10"/>
                  <a:pt x="62" y="11"/>
                </a:cubicBezTo>
                <a:lnTo>
                  <a:pt x="59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4" name="Freeform 139"/>
          <p:cNvSpPr>
            <a:spLocks noEditPoints="1"/>
          </p:cNvSpPr>
          <p:nvPr/>
        </p:nvSpPr>
        <p:spPr bwMode="auto">
          <a:xfrm>
            <a:off x="495300" y="3554413"/>
            <a:ext cx="171450" cy="171450"/>
          </a:xfrm>
          <a:custGeom>
            <a:avLst/>
            <a:gdLst>
              <a:gd name="T0" fmla="*/ 168021 w 50"/>
              <a:gd name="T1" fmla="*/ 168021 h 50"/>
              <a:gd name="T2" fmla="*/ 164592 w 50"/>
              <a:gd name="T3" fmla="*/ 171450 h 50"/>
              <a:gd name="T4" fmla="*/ 147447 w 50"/>
              <a:gd name="T5" fmla="*/ 171450 h 50"/>
              <a:gd name="T6" fmla="*/ 137160 w 50"/>
              <a:gd name="T7" fmla="*/ 164592 h 50"/>
              <a:gd name="T8" fmla="*/ 6858 w 50"/>
              <a:gd name="T9" fmla="*/ 34290 h 50"/>
              <a:gd name="T10" fmla="*/ 0 w 50"/>
              <a:gd name="T11" fmla="*/ 24003 h 50"/>
              <a:gd name="T12" fmla="*/ 0 w 50"/>
              <a:gd name="T13" fmla="*/ 6858 h 50"/>
              <a:gd name="T14" fmla="*/ 0 w 50"/>
              <a:gd name="T15" fmla="*/ 3429 h 50"/>
              <a:gd name="T16" fmla="*/ 6858 w 50"/>
              <a:gd name="T17" fmla="*/ 0 h 50"/>
              <a:gd name="T18" fmla="*/ 6858 w 50"/>
              <a:gd name="T19" fmla="*/ 0 h 50"/>
              <a:gd name="T20" fmla="*/ 120015 w 50"/>
              <a:gd name="T21" fmla="*/ 51435 h 50"/>
              <a:gd name="T22" fmla="*/ 171450 w 50"/>
              <a:gd name="T23" fmla="*/ 164592 h 50"/>
              <a:gd name="T24" fmla="*/ 168021 w 50"/>
              <a:gd name="T25" fmla="*/ 168021 h 50"/>
              <a:gd name="T26" fmla="*/ 106299 w 50"/>
              <a:gd name="T27" fmla="*/ 168021 h 50"/>
              <a:gd name="T28" fmla="*/ 99441 w 50"/>
              <a:gd name="T29" fmla="*/ 171450 h 50"/>
              <a:gd name="T30" fmla="*/ 85725 w 50"/>
              <a:gd name="T31" fmla="*/ 171450 h 50"/>
              <a:gd name="T32" fmla="*/ 75438 w 50"/>
              <a:gd name="T33" fmla="*/ 164592 h 50"/>
              <a:gd name="T34" fmla="*/ 6858 w 50"/>
              <a:gd name="T35" fmla="*/ 96012 h 50"/>
              <a:gd name="T36" fmla="*/ 0 w 50"/>
              <a:gd name="T37" fmla="*/ 85725 h 50"/>
              <a:gd name="T38" fmla="*/ 0 w 50"/>
              <a:gd name="T39" fmla="*/ 68580 h 50"/>
              <a:gd name="T40" fmla="*/ 3429 w 50"/>
              <a:gd name="T41" fmla="*/ 65151 h 50"/>
              <a:gd name="T42" fmla="*/ 6858 w 50"/>
              <a:gd name="T43" fmla="*/ 61722 h 50"/>
              <a:gd name="T44" fmla="*/ 6858 w 50"/>
              <a:gd name="T45" fmla="*/ 61722 h 50"/>
              <a:gd name="T46" fmla="*/ 75438 w 50"/>
              <a:gd name="T47" fmla="*/ 96012 h 50"/>
              <a:gd name="T48" fmla="*/ 109728 w 50"/>
              <a:gd name="T49" fmla="*/ 164592 h 50"/>
              <a:gd name="T50" fmla="*/ 106299 w 50"/>
              <a:gd name="T51" fmla="*/ 168021 h 50"/>
              <a:gd name="T52" fmla="*/ 24003 w 50"/>
              <a:gd name="T53" fmla="*/ 171450 h 50"/>
              <a:gd name="T54" fmla="*/ 0 w 50"/>
              <a:gd name="T55" fmla="*/ 147447 h 50"/>
              <a:gd name="T56" fmla="*/ 24003 w 50"/>
              <a:gd name="T57" fmla="*/ 123444 h 50"/>
              <a:gd name="T58" fmla="*/ 44577 w 50"/>
              <a:gd name="T59" fmla="*/ 147447 h 50"/>
              <a:gd name="T60" fmla="*/ 24003 w 50"/>
              <a:gd name="T61" fmla="*/ 171450 h 5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0" h="50">
                <a:moveTo>
                  <a:pt x="49" y="49"/>
                </a:moveTo>
                <a:cubicBezTo>
                  <a:pt x="49" y="50"/>
                  <a:pt x="48" y="50"/>
                  <a:pt x="48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1" y="50"/>
                  <a:pt x="40" y="49"/>
                  <a:pt x="40" y="48"/>
                </a:cubicBezTo>
                <a:cubicBezTo>
                  <a:pt x="39" y="27"/>
                  <a:pt x="23" y="11"/>
                  <a:pt x="2" y="10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5" y="1"/>
                  <a:pt x="26" y="6"/>
                  <a:pt x="35" y="15"/>
                </a:cubicBezTo>
                <a:cubicBezTo>
                  <a:pt x="44" y="24"/>
                  <a:pt x="49" y="35"/>
                  <a:pt x="50" y="48"/>
                </a:cubicBezTo>
                <a:cubicBezTo>
                  <a:pt x="50" y="48"/>
                  <a:pt x="50" y="49"/>
                  <a:pt x="49" y="49"/>
                </a:cubicBezTo>
                <a:close/>
                <a:moveTo>
                  <a:pt x="31" y="49"/>
                </a:moveTo>
                <a:cubicBezTo>
                  <a:pt x="31" y="50"/>
                  <a:pt x="30" y="50"/>
                  <a:pt x="29" y="50"/>
                </a:cubicBezTo>
                <a:cubicBezTo>
                  <a:pt x="25" y="50"/>
                  <a:pt x="25" y="50"/>
                  <a:pt x="25" y="50"/>
                </a:cubicBezTo>
                <a:cubicBezTo>
                  <a:pt x="23" y="50"/>
                  <a:pt x="23" y="49"/>
                  <a:pt x="22" y="48"/>
                </a:cubicBezTo>
                <a:cubicBezTo>
                  <a:pt x="21" y="37"/>
                  <a:pt x="13" y="29"/>
                  <a:pt x="2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1" y="18"/>
                  <a:pt x="1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0" y="19"/>
                  <a:pt x="17" y="22"/>
                  <a:pt x="22" y="28"/>
                </a:cubicBezTo>
                <a:cubicBezTo>
                  <a:pt x="28" y="33"/>
                  <a:pt x="31" y="40"/>
                  <a:pt x="32" y="48"/>
                </a:cubicBezTo>
                <a:cubicBezTo>
                  <a:pt x="32" y="48"/>
                  <a:pt x="32" y="49"/>
                  <a:pt x="31" y="49"/>
                </a:cubicBezTo>
                <a:close/>
                <a:moveTo>
                  <a:pt x="7" y="50"/>
                </a:moveTo>
                <a:cubicBezTo>
                  <a:pt x="3" y="50"/>
                  <a:pt x="0" y="47"/>
                  <a:pt x="0" y="43"/>
                </a:cubicBezTo>
                <a:cubicBezTo>
                  <a:pt x="0" y="40"/>
                  <a:pt x="3" y="36"/>
                  <a:pt x="7" y="36"/>
                </a:cubicBezTo>
                <a:cubicBezTo>
                  <a:pt x="10" y="36"/>
                  <a:pt x="13" y="40"/>
                  <a:pt x="13" y="43"/>
                </a:cubicBezTo>
                <a:cubicBezTo>
                  <a:pt x="13" y="47"/>
                  <a:pt x="10" y="50"/>
                  <a:pt x="7" y="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5" name="Freeform 140"/>
          <p:cNvSpPr>
            <a:spLocks/>
          </p:cNvSpPr>
          <p:nvPr/>
        </p:nvSpPr>
        <p:spPr bwMode="auto">
          <a:xfrm>
            <a:off x="989013" y="3554413"/>
            <a:ext cx="111125" cy="171450"/>
          </a:xfrm>
          <a:custGeom>
            <a:avLst/>
            <a:gdLst>
              <a:gd name="T0" fmla="*/ 111125 w 32"/>
              <a:gd name="T1" fmla="*/ 54864 h 50"/>
              <a:gd name="T2" fmla="*/ 107652 w 32"/>
              <a:gd name="T3" fmla="*/ 58293 h 50"/>
              <a:gd name="T4" fmla="*/ 86816 w 32"/>
              <a:gd name="T5" fmla="*/ 58293 h 50"/>
              <a:gd name="T6" fmla="*/ 34727 w 32"/>
              <a:gd name="T7" fmla="*/ 99441 h 50"/>
              <a:gd name="T8" fmla="*/ 93762 w 32"/>
              <a:gd name="T9" fmla="*/ 164592 h 50"/>
              <a:gd name="T10" fmla="*/ 93762 w 32"/>
              <a:gd name="T11" fmla="*/ 171450 h 50"/>
              <a:gd name="T12" fmla="*/ 90289 w 32"/>
              <a:gd name="T13" fmla="*/ 171450 h 50"/>
              <a:gd name="T14" fmla="*/ 65980 w 32"/>
              <a:gd name="T15" fmla="*/ 171450 h 50"/>
              <a:gd name="T16" fmla="*/ 62508 w 32"/>
              <a:gd name="T17" fmla="*/ 171450 h 50"/>
              <a:gd name="T18" fmla="*/ 0 w 32"/>
              <a:gd name="T19" fmla="*/ 99441 h 50"/>
              <a:gd name="T20" fmla="*/ 0 w 32"/>
              <a:gd name="T21" fmla="*/ 99441 h 50"/>
              <a:gd name="T22" fmla="*/ 0 w 32"/>
              <a:gd name="T23" fmla="*/ 82296 h 50"/>
              <a:gd name="T24" fmla="*/ 3473 w 32"/>
              <a:gd name="T25" fmla="*/ 78867 h 50"/>
              <a:gd name="T26" fmla="*/ 17363 w 32"/>
              <a:gd name="T27" fmla="*/ 78867 h 50"/>
              <a:gd name="T28" fmla="*/ 55563 w 32"/>
              <a:gd name="T29" fmla="*/ 58293 h 50"/>
              <a:gd name="T30" fmla="*/ 3473 w 32"/>
              <a:gd name="T31" fmla="*/ 58293 h 50"/>
              <a:gd name="T32" fmla="*/ 0 w 32"/>
              <a:gd name="T33" fmla="*/ 54864 h 50"/>
              <a:gd name="T34" fmla="*/ 0 w 32"/>
              <a:gd name="T35" fmla="*/ 41148 h 50"/>
              <a:gd name="T36" fmla="*/ 3473 w 32"/>
              <a:gd name="T37" fmla="*/ 37719 h 50"/>
              <a:gd name="T38" fmla="*/ 55563 w 32"/>
              <a:gd name="T39" fmla="*/ 37719 h 50"/>
              <a:gd name="T40" fmla="*/ 20836 w 32"/>
              <a:gd name="T41" fmla="*/ 24003 h 50"/>
              <a:gd name="T42" fmla="*/ 3473 w 32"/>
              <a:gd name="T43" fmla="*/ 24003 h 50"/>
              <a:gd name="T44" fmla="*/ 0 w 32"/>
              <a:gd name="T45" fmla="*/ 20574 h 50"/>
              <a:gd name="T46" fmla="*/ 0 w 32"/>
              <a:gd name="T47" fmla="*/ 3429 h 50"/>
              <a:gd name="T48" fmla="*/ 3473 w 32"/>
              <a:gd name="T49" fmla="*/ 0 h 50"/>
              <a:gd name="T50" fmla="*/ 107652 w 32"/>
              <a:gd name="T51" fmla="*/ 0 h 50"/>
              <a:gd name="T52" fmla="*/ 111125 w 32"/>
              <a:gd name="T53" fmla="*/ 3429 h 50"/>
              <a:gd name="T54" fmla="*/ 111125 w 32"/>
              <a:gd name="T55" fmla="*/ 17145 h 50"/>
              <a:gd name="T56" fmla="*/ 107652 w 32"/>
              <a:gd name="T57" fmla="*/ 20574 h 50"/>
              <a:gd name="T58" fmla="*/ 76398 w 32"/>
              <a:gd name="T59" fmla="*/ 20574 h 50"/>
              <a:gd name="T60" fmla="*/ 86816 w 32"/>
              <a:gd name="T61" fmla="*/ 37719 h 50"/>
              <a:gd name="T62" fmla="*/ 107652 w 32"/>
              <a:gd name="T63" fmla="*/ 37719 h 50"/>
              <a:gd name="T64" fmla="*/ 111125 w 32"/>
              <a:gd name="T65" fmla="*/ 41148 h 50"/>
              <a:gd name="T66" fmla="*/ 111125 w 32"/>
              <a:gd name="T67" fmla="*/ 54864 h 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" h="50">
                <a:moveTo>
                  <a:pt x="32" y="16"/>
                </a:moveTo>
                <a:cubicBezTo>
                  <a:pt x="32" y="16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24"/>
                  <a:pt x="18" y="28"/>
                  <a:pt x="10" y="29"/>
                </a:cubicBezTo>
                <a:cubicBezTo>
                  <a:pt x="16" y="35"/>
                  <a:pt x="21" y="42"/>
                  <a:pt x="27" y="48"/>
                </a:cubicBezTo>
                <a:cubicBezTo>
                  <a:pt x="27" y="49"/>
                  <a:pt x="27" y="49"/>
                  <a:pt x="27" y="50"/>
                </a:cubicBezTo>
                <a:cubicBezTo>
                  <a:pt x="27" y="50"/>
                  <a:pt x="26" y="50"/>
                  <a:pt x="26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8" y="50"/>
                </a:cubicBezTo>
                <a:cubicBezTo>
                  <a:pt x="12" y="43"/>
                  <a:pt x="7" y="37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1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11" y="23"/>
                  <a:pt x="15" y="21"/>
                  <a:pt x="16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4" y="8"/>
                  <a:pt x="11" y="7"/>
                  <a:pt x="6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2" y="0"/>
                  <a:pt x="32" y="1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1" y="6"/>
                  <a:pt x="3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7"/>
                  <a:pt x="24" y="9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2" y="11"/>
                  <a:pt x="32" y="12"/>
                </a:cubicBezTo>
                <a:lnTo>
                  <a:pt x="32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6" name="Freeform 141"/>
          <p:cNvSpPr>
            <a:spLocks noEditPoints="1"/>
          </p:cNvSpPr>
          <p:nvPr/>
        </p:nvSpPr>
        <p:spPr bwMode="auto">
          <a:xfrm>
            <a:off x="1484313" y="3554413"/>
            <a:ext cx="203200" cy="201612"/>
          </a:xfrm>
          <a:custGeom>
            <a:avLst/>
            <a:gdLst>
              <a:gd name="T0" fmla="*/ 189424 w 59"/>
              <a:gd name="T1" fmla="*/ 201612 h 59"/>
              <a:gd name="T2" fmla="*/ 175647 w 59"/>
              <a:gd name="T3" fmla="*/ 198195 h 59"/>
              <a:gd name="T4" fmla="*/ 134319 w 59"/>
              <a:gd name="T5" fmla="*/ 157189 h 59"/>
              <a:gd name="T6" fmla="*/ 86102 w 59"/>
              <a:gd name="T7" fmla="*/ 170858 h 59"/>
              <a:gd name="T8" fmla="*/ 0 w 59"/>
              <a:gd name="T9" fmla="*/ 85429 h 59"/>
              <a:gd name="T10" fmla="*/ 86102 w 59"/>
              <a:gd name="T11" fmla="*/ 0 h 59"/>
              <a:gd name="T12" fmla="*/ 172203 w 59"/>
              <a:gd name="T13" fmla="*/ 85429 h 59"/>
              <a:gd name="T14" fmla="*/ 158427 w 59"/>
              <a:gd name="T15" fmla="*/ 133269 h 59"/>
              <a:gd name="T16" fmla="*/ 199756 w 59"/>
              <a:gd name="T17" fmla="*/ 177692 h 59"/>
              <a:gd name="T18" fmla="*/ 203200 w 59"/>
              <a:gd name="T19" fmla="*/ 187943 h 59"/>
              <a:gd name="T20" fmla="*/ 189424 w 59"/>
              <a:gd name="T21" fmla="*/ 201612 h 59"/>
              <a:gd name="T22" fmla="*/ 86102 w 59"/>
              <a:gd name="T23" fmla="*/ 30754 h 59"/>
              <a:gd name="T24" fmla="*/ 30997 w 59"/>
              <a:gd name="T25" fmla="*/ 85429 h 59"/>
              <a:gd name="T26" fmla="*/ 86102 w 59"/>
              <a:gd name="T27" fmla="*/ 140103 h 59"/>
              <a:gd name="T28" fmla="*/ 141207 w 59"/>
              <a:gd name="T29" fmla="*/ 85429 h 59"/>
              <a:gd name="T30" fmla="*/ 86102 w 59"/>
              <a:gd name="T31" fmla="*/ 30754 h 59"/>
              <a:gd name="T32" fmla="*/ 123986 w 59"/>
              <a:gd name="T33" fmla="*/ 88846 h 59"/>
              <a:gd name="T34" fmla="*/ 120542 w 59"/>
              <a:gd name="T35" fmla="*/ 92263 h 59"/>
              <a:gd name="T36" fmla="*/ 51661 w 59"/>
              <a:gd name="T37" fmla="*/ 92263 h 59"/>
              <a:gd name="T38" fmla="*/ 44773 w 59"/>
              <a:gd name="T39" fmla="*/ 88846 h 59"/>
              <a:gd name="T40" fmla="*/ 44773 w 59"/>
              <a:gd name="T41" fmla="*/ 82012 h 59"/>
              <a:gd name="T42" fmla="*/ 51661 w 59"/>
              <a:gd name="T43" fmla="*/ 78595 h 59"/>
              <a:gd name="T44" fmla="*/ 120542 w 59"/>
              <a:gd name="T45" fmla="*/ 78595 h 59"/>
              <a:gd name="T46" fmla="*/ 123986 w 59"/>
              <a:gd name="T47" fmla="*/ 82012 h 59"/>
              <a:gd name="T48" fmla="*/ 123986 w 59"/>
              <a:gd name="T49" fmla="*/ 88846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9">
                <a:moveTo>
                  <a:pt x="55" y="59"/>
                </a:moveTo>
                <a:cubicBezTo>
                  <a:pt x="53" y="59"/>
                  <a:pt x="52" y="59"/>
                  <a:pt x="51" y="58"/>
                </a:cubicBezTo>
                <a:cubicBezTo>
                  <a:pt x="39" y="46"/>
                  <a:pt x="39" y="46"/>
                  <a:pt x="39" y="46"/>
                </a:cubicBezTo>
                <a:cubicBezTo>
                  <a:pt x="35" y="49"/>
                  <a:pt x="30" y="50"/>
                  <a:pt x="25" y="50"/>
                </a:cubicBezTo>
                <a:cubicBezTo>
                  <a:pt x="11" y="50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39" y="0"/>
                  <a:pt x="50" y="11"/>
                  <a:pt x="50" y="25"/>
                </a:cubicBezTo>
                <a:cubicBezTo>
                  <a:pt x="50" y="30"/>
                  <a:pt x="48" y="35"/>
                  <a:pt x="46" y="39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2"/>
                  <a:pt x="59" y="54"/>
                  <a:pt x="59" y="55"/>
                </a:cubicBezTo>
                <a:cubicBezTo>
                  <a:pt x="59" y="57"/>
                  <a:pt x="57" y="59"/>
                  <a:pt x="55" y="59"/>
                </a:cubicBezTo>
                <a:close/>
                <a:moveTo>
                  <a:pt x="25" y="9"/>
                </a:moveTo>
                <a:cubicBezTo>
                  <a:pt x="16" y="9"/>
                  <a:pt x="9" y="16"/>
                  <a:pt x="9" y="25"/>
                </a:cubicBezTo>
                <a:cubicBezTo>
                  <a:pt x="9" y="34"/>
                  <a:pt x="16" y="41"/>
                  <a:pt x="25" y="41"/>
                </a:cubicBezTo>
                <a:cubicBezTo>
                  <a:pt x="34" y="41"/>
                  <a:pt x="41" y="34"/>
                  <a:pt x="41" y="25"/>
                </a:cubicBezTo>
                <a:cubicBezTo>
                  <a:pt x="41" y="16"/>
                  <a:pt x="34" y="9"/>
                  <a:pt x="25" y="9"/>
                </a:cubicBezTo>
                <a:close/>
                <a:moveTo>
                  <a:pt x="36" y="26"/>
                </a:moveTo>
                <a:cubicBezTo>
                  <a:pt x="36" y="27"/>
                  <a:pt x="36" y="27"/>
                  <a:pt x="3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7"/>
                  <a:pt x="13" y="27"/>
                  <a:pt x="13" y="2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4" y="23"/>
                  <a:pt x="1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6" y="24"/>
                </a:cubicBezTo>
                <a:lnTo>
                  <a:pt x="3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7" name="Freeform 142"/>
          <p:cNvSpPr>
            <a:spLocks/>
          </p:cNvSpPr>
          <p:nvPr/>
        </p:nvSpPr>
        <p:spPr bwMode="auto">
          <a:xfrm>
            <a:off x="1979613" y="3546475"/>
            <a:ext cx="219075" cy="196850"/>
          </a:xfrm>
          <a:custGeom>
            <a:avLst/>
            <a:gdLst>
              <a:gd name="T0" fmla="*/ 215652 w 64"/>
              <a:gd name="T1" fmla="*/ 75977 h 57"/>
              <a:gd name="T2" fmla="*/ 154037 w 64"/>
              <a:gd name="T3" fmla="*/ 138140 h 57"/>
              <a:gd name="T4" fmla="*/ 147191 w 64"/>
              <a:gd name="T5" fmla="*/ 141594 h 57"/>
              <a:gd name="T6" fmla="*/ 140345 w 64"/>
              <a:gd name="T7" fmla="*/ 131233 h 57"/>
              <a:gd name="T8" fmla="*/ 140345 w 64"/>
              <a:gd name="T9" fmla="*/ 100152 h 57"/>
              <a:gd name="T10" fmla="*/ 112961 w 64"/>
              <a:gd name="T11" fmla="*/ 100152 h 57"/>
              <a:gd name="T12" fmla="*/ 23961 w 64"/>
              <a:gd name="T13" fmla="*/ 169222 h 57"/>
              <a:gd name="T14" fmla="*/ 27384 w 64"/>
              <a:gd name="T15" fmla="*/ 186489 h 57"/>
              <a:gd name="T16" fmla="*/ 27384 w 64"/>
              <a:gd name="T17" fmla="*/ 193396 h 57"/>
              <a:gd name="T18" fmla="*/ 23961 w 64"/>
              <a:gd name="T19" fmla="*/ 196850 h 57"/>
              <a:gd name="T20" fmla="*/ 20538 w 64"/>
              <a:gd name="T21" fmla="*/ 193396 h 57"/>
              <a:gd name="T22" fmla="*/ 13692 w 64"/>
              <a:gd name="T23" fmla="*/ 183036 h 57"/>
              <a:gd name="T24" fmla="*/ 0 w 64"/>
              <a:gd name="T25" fmla="*/ 127780 h 57"/>
              <a:gd name="T26" fmla="*/ 6846 w 64"/>
              <a:gd name="T27" fmla="*/ 86338 h 57"/>
              <a:gd name="T28" fmla="*/ 112961 w 64"/>
              <a:gd name="T29" fmla="*/ 37989 h 57"/>
              <a:gd name="T30" fmla="*/ 140345 w 64"/>
              <a:gd name="T31" fmla="*/ 37989 h 57"/>
              <a:gd name="T32" fmla="*/ 140345 w 64"/>
              <a:gd name="T33" fmla="*/ 6907 h 57"/>
              <a:gd name="T34" fmla="*/ 147191 w 64"/>
              <a:gd name="T35" fmla="*/ 0 h 57"/>
              <a:gd name="T36" fmla="*/ 154037 w 64"/>
              <a:gd name="T37" fmla="*/ 0 h 57"/>
              <a:gd name="T38" fmla="*/ 215652 w 64"/>
              <a:gd name="T39" fmla="*/ 65617 h 57"/>
              <a:gd name="T40" fmla="*/ 219075 w 64"/>
              <a:gd name="T41" fmla="*/ 69070 h 57"/>
              <a:gd name="T42" fmla="*/ 215652 w 64"/>
              <a:gd name="T43" fmla="*/ 75977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63" y="22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1"/>
                  <a:pt x="44" y="41"/>
                  <a:pt x="43" y="41"/>
                </a:cubicBezTo>
                <a:cubicBezTo>
                  <a:pt x="42" y="41"/>
                  <a:pt x="41" y="40"/>
                  <a:pt x="41" y="38"/>
                </a:cubicBezTo>
                <a:cubicBezTo>
                  <a:pt x="41" y="29"/>
                  <a:pt x="41" y="29"/>
                  <a:pt x="4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18" y="29"/>
                  <a:pt x="7" y="32"/>
                  <a:pt x="7" y="49"/>
                </a:cubicBezTo>
                <a:cubicBezTo>
                  <a:pt x="7" y="51"/>
                  <a:pt x="7" y="52"/>
                  <a:pt x="8" y="54"/>
                </a:cubicBezTo>
                <a:cubicBezTo>
                  <a:pt x="8" y="54"/>
                  <a:pt x="8" y="55"/>
                  <a:pt x="8" y="56"/>
                </a:cubicBezTo>
                <a:cubicBezTo>
                  <a:pt x="8" y="56"/>
                  <a:pt x="7" y="57"/>
                  <a:pt x="7" y="57"/>
                </a:cubicBezTo>
                <a:cubicBezTo>
                  <a:pt x="6" y="57"/>
                  <a:pt x="6" y="57"/>
                  <a:pt x="6" y="56"/>
                </a:cubicBezTo>
                <a:cubicBezTo>
                  <a:pt x="5" y="55"/>
                  <a:pt x="5" y="54"/>
                  <a:pt x="4" y="53"/>
                </a:cubicBezTo>
                <a:cubicBezTo>
                  <a:pt x="2" y="49"/>
                  <a:pt x="0" y="42"/>
                  <a:pt x="0" y="37"/>
                </a:cubicBezTo>
                <a:cubicBezTo>
                  <a:pt x="0" y="33"/>
                  <a:pt x="0" y="29"/>
                  <a:pt x="2" y="25"/>
                </a:cubicBezTo>
                <a:cubicBezTo>
                  <a:pt x="7" y="13"/>
                  <a:pt x="21" y="11"/>
                  <a:pt x="33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44" y="0"/>
                  <a:pt x="44" y="0"/>
                  <a:pt x="45" y="0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4" y="20"/>
                  <a:pt x="64" y="20"/>
                </a:cubicBezTo>
                <a:cubicBezTo>
                  <a:pt x="64" y="21"/>
                  <a:pt x="63" y="21"/>
                  <a:pt x="63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8" name="Freeform 143"/>
          <p:cNvSpPr>
            <a:spLocks noEditPoints="1"/>
          </p:cNvSpPr>
          <p:nvPr/>
        </p:nvSpPr>
        <p:spPr bwMode="auto">
          <a:xfrm>
            <a:off x="2474913" y="3536950"/>
            <a:ext cx="201612" cy="188913"/>
          </a:xfrm>
          <a:custGeom>
            <a:avLst/>
            <a:gdLst>
              <a:gd name="T0" fmla="*/ 170858 w 59"/>
              <a:gd name="T1" fmla="*/ 154565 h 55"/>
              <a:gd name="T2" fmla="*/ 136686 w 59"/>
              <a:gd name="T3" fmla="*/ 188913 h 55"/>
              <a:gd name="T4" fmla="*/ 34172 w 59"/>
              <a:gd name="T5" fmla="*/ 188913 h 55"/>
              <a:gd name="T6" fmla="*/ 0 w 59"/>
              <a:gd name="T7" fmla="*/ 154565 h 55"/>
              <a:gd name="T8" fmla="*/ 0 w 59"/>
              <a:gd name="T9" fmla="*/ 51522 h 55"/>
              <a:gd name="T10" fmla="*/ 34172 w 59"/>
              <a:gd name="T11" fmla="*/ 17174 h 55"/>
              <a:gd name="T12" fmla="*/ 64926 w 59"/>
              <a:gd name="T13" fmla="*/ 17174 h 55"/>
              <a:gd name="T14" fmla="*/ 68343 w 59"/>
              <a:gd name="T15" fmla="*/ 20609 h 55"/>
              <a:gd name="T16" fmla="*/ 64926 w 59"/>
              <a:gd name="T17" fmla="*/ 24043 h 55"/>
              <a:gd name="T18" fmla="*/ 51257 w 59"/>
              <a:gd name="T19" fmla="*/ 30913 h 55"/>
              <a:gd name="T20" fmla="*/ 47840 w 59"/>
              <a:gd name="T21" fmla="*/ 30913 h 55"/>
              <a:gd name="T22" fmla="*/ 34172 w 59"/>
              <a:gd name="T23" fmla="*/ 30913 h 55"/>
              <a:gd name="T24" fmla="*/ 13669 w 59"/>
              <a:gd name="T25" fmla="*/ 51522 h 55"/>
              <a:gd name="T26" fmla="*/ 13669 w 59"/>
              <a:gd name="T27" fmla="*/ 154565 h 55"/>
              <a:gd name="T28" fmla="*/ 34172 w 59"/>
              <a:gd name="T29" fmla="*/ 175174 h 55"/>
              <a:gd name="T30" fmla="*/ 136686 w 59"/>
              <a:gd name="T31" fmla="*/ 175174 h 55"/>
              <a:gd name="T32" fmla="*/ 153772 w 59"/>
              <a:gd name="T33" fmla="*/ 154565 h 55"/>
              <a:gd name="T34" fmla="*/ 153772 w 59"/>
              <a:gd name="T35" fmla="*/ 127087 h 55"/>
              <a:gd name="T36" fmla="*/ 157189 w 59"/>
              <a:gd name="T37" fmla="*/ 123652 h 55"/>
              <a:gd name="T38" fmla="*/ 164023 w 59"/>
              <a:gd name="T39" fmla="*/ 120217 h 55"/>
              <a:gd name="T40" fmla="*/ 167440 w 59"/>
              <a:gd name="T41" fmla="*/ 120217 h 55"/>
              <a:gd name="T42" fmla="*/ 170858 w 59"/>
              <a:gd name="T43" fmla="*/ 123652 h 55"/>
              <a:gd name="T44" fmla="*/ 170858 w 59"/>
              <a:gd name="T45" fmla="*/ 154565 h 55"/>
              <a:gd name="T46" fmla="*/ 153772 w 59"/>
              <a:gd name="T47" fmla="*/ 109913 h 55"/>
              <a:gd name="T48" fmla="*/ 146938 w 59"/>
              <a:gd name="T49" fmla="*/ 109913 h 55"/>
              <a:gd name="T50" fmla="*/ 143520 w 59"/>
              <a:gd name="T51" fmla="*/ 109913 h 55"/>
              <a:gd name="T52" fmla="*/ 140103 w 59"/>
              <a:gd name="T53" fmla="*/ 103043 h 55"/>
              <a:gd name="T54" fmla="*/ 140103 w 59"/>
              <a:gd name="T55" fmla="*/ 79000 h 55"/>
              <a:gd name="T56" fmla="*/ 119600 w 59"/>
              <a:gd name="T57" fmla="*/ 79000 h 55"/>
              <a:gd name="T58" fmla="*/ 68343 w 59"/>
              <a:gd name="T59" fmla="*/ 96174 h 55"/>
              <a:gd name="T60" fmla="*/ 58092 w 59"/>
              <a:gd name="T61" fmla="*/ 154565 h 55"/>
              <a:gd name="T62" fmla="*/ 54674 w 59"/>
              <a:gd name="T63" fmla="*/ 158000 h 55"/>
              <a:gd name="T64" fmla="*/ 54674 w 59"/>
              <a:gd name="T65" fmla="*/ 158000 h 55"/>
              <a:gd name="T66" fmla="*/ 51257 w 59"/>
              <a:gd name="T67" fmla="*/ 158000 h 55"/>
              <a:gd name="T68" fmla="*/ 30754 w 59"/>
              <a:gd name="T69" fmla="*/ 103043 h 55"/>
              <a:gd name="T70" fmla="*/ 119600 w 59"/>
              <a:gd name="T71" fmla="*/ 30913 h 55"/>
              <a:gd name="T72" fmla="*/ 140103 w 59"/>
              <a:gd name="T73" fmla="*/ 30913 h 55"/>
              <a:gd name="T74" fmla="*/ 140103 w 59"/>
              <a:gd name="T75" fmla="*/ 10304 h 55"/>
              <a:gd name="T76" fmla="*/ 143520 w 59"/>
              <a:gd name="T77" fmla="*/ 3435 h 55"/>
              <a:gd name="T78" fmla="*/ 146938 w 59"/>
              <a:gd name="T79" fmla="*/ 0 h 55"/>
              <a:gd name="T80" fmla="*/ 153772 w 59"/>
              <a:gd name="T81" fmla="*/ 3435 h 55"/>
              <a:gd name="T82" fmla="*/ 198195 w 59"/>
              <a:gd name="T83" fmla="*/ 51522 h 55"/>
              <a:gd name="T84" fmla="*/ 198195 w 59"/>
              <a:gd name="T85" fmla="*/ 61826 h 55"/>
              <a:gd name="T86" fmla="*/ 153772 w 59"/>
              <a:gd name="T87" fmla="*/ 109913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9" h="55">
                <a:moveTo>
                  <a:pt x="50" y="45"/>
                </a:moveTo>
                <a:cubicBezTo>
                  <a:pt x="50" y="51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4" y="5"/>
                  <a:pt x="1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0" y="7"/>
                  <a:pt x="20" y="7"/>
                  <a:pt x="19" y="7"/>
                </a:cubicBezTo>
                <a:cubicBezTo>
                  <a:pt x="18" y="8"/>
                  <a:pt x="16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1"/>
                  <a:pt x="10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3" y="51"/>
                  <a:pt x="45" y="48"/>
                  <a:pt x="45" y="45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6"/>
                  <a:pt x="46" y="36"/>
                </a:cubicBezTo>
                <a:cubicBezTo>
                  <a:pt x="47" y="36"/>
                  <a:pt x="47" y="35"/>
                  <a:pt x="48" y="35"/>
                </a:cubicBezTo>
                <a:cubicBezTo>
                  <a:pt x="48" y="35"/>
                  <a:pt x="49" y="34"/>
                  <a:pt x="49" y="35"/>
                </a:cubicBezTo>
                <a:cubicBezTo>
                  <a:pt x="50" y="35"/>
                  <a:pt x="50" y="35"/>
                  <a:pt x="50" y="36"/>
                </a:cubicBezTo>
                <a:lnTo>
                  <a:pt x="50" y="45"/>
                </a:lnTo>
                <a:close/>
                <a:moveTo>
                  <a:pt x="45" y="32"/>
                </a:moveTo>
                <a:cubicBezTo>
                  <a:pt x="44" y="32"/>
                  <a:pt x="44" y="32"/>
                  <a:pt x="43" y="32"/>
                </a:cubicBezTo>
                <a:cubicBezTo>
                  <a:pt x="43" y="32"/>
                  <a:pt x="43" y="32"/>
                  <a:pt x="42" y="32"/>
                </a:cubicBezTo>
                <a:cubicBezTo>
                  <a:pt x="41" y="32"/>
                  <a:pt x="41" y="31"/>
                  <a:pt x="41" y="30"/>
                </a:cubicBezTo>
                <a:cubicBezTo>
                  <a:pt x="41" y="23"/>
                  <a:pt x="41" y="23"/>
                  <a:pt x="41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27" y="23"/>
                  <a:pt x="22" y="25"/>
                  <a:pt x="20" y="28"/>
                </a:cubicBezTo>
                <a:cubicBezTo>
                  <a:pt x="17" y="31"/>
                  <a:pt x="16" y="37"/>
                  <a:pt x="17" y="45"/>
                </a:cubicBezTo>
                <a:cubicBezTo>
                  <a:pt x="17" y="45"/>
                  <a:pt x="17" y="46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9" y="37"/>
                  <a:pt x="9" y="30"/>
                </a:cubicBezTo>
                <a:cubicBezTo>
                  <a:pt x="9" y="20"/>
                  <a:pt x="12" y="9"/>
                  <a:pt x="35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1"/>
                  <a:pt x="45" y="1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6"/>
                  <a:pt x="59" y="17"/>
                  <a:pt x="58" y="18"/>
                </a:cubicBezTo>
                <a:lnTo>
                  <a:pt x="45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39" name="Freeform 144"/>
          <p:cNvSpPr>
            <a:spLocks noEditPoints="1"/>
          </p:cNvSpPr>
          <p:nvPr/>
        </p:nvSpPr>
        <p:spPr bwMode="auto">
          <a:xfrm>
            <a:off x="2968625" y="3567113"/>
            <a:ext cx="203200" cy="176212"/>
          </a:xfrm>
          <a:custGeom>
            <a:avLst/>
            <a:gdLst>
              <a:gd name="T0" fmla="*/ 203200 w 59"/>
              <a:gd name="T1" fmla="*/ 89834 h 51"/>
              <a:gd name="T2" fmla="*/ 196312 w 59"/>
              <a:gd name="T3" fmla="*/ 96744 h 51"/>
              <a:gd name="T4" fmla="*/ 68881 w 59"/>
              <a:gd name="T5" fmla="*/ 110564 h 51"/>
              <a:gd name="T6" fmla="*/ 68881 w 59"/>
              <a:gd name="T7" fmla="*/ 120930 h 51"/>
              <a:gd name="T8" fmla="*/ 65437 w 59"/>
              <a:gd name="T9" fmla="*/ 127840 h 51"/>
              <a:gd name="T10" fmla="*/ 179092 w 59"/>
              <a:gd name="T11" fmla="*/ 127840 h 51"/>
              <a:gd name="T12" fmla="*/ 189424 w 59"/>
              <a:gd name="T13" fmla="*/ 134750 h 51"/>
              <a:gd name="T14" fmla="*/ 179092 w 59"/>
              <a:gd name="T15" fmla="*/ 145116 h 51"/>
              <a:gd name="T16" fmla="*/ 55105 w 59"/>
              <a:gd name="T17" fmla="*/ 145116 h 51"/>
              <a:gd name="T18" fmla="*/ 44773 w 59"/>
              <a:gd name="T19" fmla="*/ 134750 h 51"/>
              <a:gd name="T20" fmla="*/ 55105 w 59"/>
              <a:gd name="T21" fmla="*/ 117475 h 51"/>
              <a:gd name="T22" fmla="*/ 30997 w 59"/>
              <a:gd name="T23" fmla="*/ 17276 h 51"/>
              <a:gd name="T24" fmla="*/ 6888 w 59"/>
              <a:gd name="T25" fmla="*/ 17276 h 51"/>
              <a:gd name="T26" fmla="*/ 0 w 59"/>
              <a:gd name="T27" fmla="*/ 10365 h 51"/>
              <a:gd name="T28" fmla="*/ 6888 w 59"/>
              <a:gd name="T29" fmla="*/ 0 h 51"/>
              <a:gd name="T30" fmla="*/ 37885 w 59"/>
              <a:gd name="T31" fmla="*/ 0 h 51"/>
              <a:gd name="T32" fmla="*/ 48217 w 59"/>
              <a:gd name="T33" fmla="*/ 17276 h 51"/>
              <a:gd name="T34" fmla="*/ 196312 w 59"/>
              <a:gd name="T35" fmla="*/ 17276 h 51"/>
              <a:gd name="T36" fmla="*/ 203200 w 59"/>
              <a:gd name="T37" fmla="*/ 24186 h 51"/>
              <a:gd name="T38" fmla="*/ 203200 w 59"/>
              <a:gd name="T39" fmla="*/ 89834 h 51"/>
              <a:gd name="T40" fmla="*/ 61993 w 59"/>
              <a:gd name="T41" fmla="*/ 176212 h 51"/>
              <a:gd name="T42" fmla="*/ 44773 w 59"/>
              <a:gd name="T43" fmla="*/ 158936 h 51"/>
              <a:gd name="T44" fmla="*/ 61993 w 59"/>
              <a:gd name="T45" fmla="*/ 145116 h 51"/>
              <a:gd name="T46" fmla="*/ 79214 w 59"/>
              <a:gd name="T47" fmla="*/ 158936 h 51"/>
              <a:gd name="T48" fmla="*/ 61993 w 59"/>
              <a:gd name="T49" fmla="*/ 176212 h 51"/>
              <a:gd name="T50" fmla="*/ 172203 w 59"/>
              <a:gd name="T51" fmla="*/ 176212 h 51"/>
              <a:gd name="T52" fmla="*/ 154983 w 59"/>
              <a:gd name="T53" fmla="*/ 158936 h 51"/>
              <a:gd name="T54" fmla="*/ 172203 w 59"/>
              <a:gd name="T55" fmla="*/ 145116 h 51"/>
              <a:gd name="T56" fmla="*/ 189424 w 59"/>
              <a:gd name="T57" fmla="*/ 158936 h 51"/>
              <a:gd name="T58" fmla="*/ 172203 w 59"/>
              <a:gd name="T59" fmla="*/ 176212 h 5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9" h="51">
                <a:moveTo>
                  <a:pt x="59" y="26"/>
                </a:moveTo>
                <a:cubicBezTo>
                  <a:pt x="59" y="27"/>
                  <a:pt x="58" y="28"/>
                  <a:pt x="57" y="28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3"/>
                  <a:pt x="20" y="34"/>
                  <a:pt x="20" y="35"/>
                </a:cubicBezTo>
                <a:cubicBezTo>
                  <a:pt x="20" y="36"/>
                  <a:pt x="20" y="36"/>
                  <a:pt x="19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4" y="37"/>
                  <a:pt x="55" y="38"/>
                  <a:pt x="55" y="39"/>
                </a:cubicBezTo>
                <a:cubicBezTo>
                  <a:pt x="55" y="41"/>
                  <a:pt x="54" y="42"/>
                  <a:pt x="5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3" y="41"/>
                  <a:pt x="13" y="39"/>
                </a:cubicBezTo>
                <a:cubicBezTo>
                  <a:pt x="13" y="38"/>
                  <a:pt x="15" y="35"/>
                  <a:pt x="16" y="34"/>
                </a:cubicBezTo>
                <a:cubicBezTo>
                  <a:pt x="9" y="5"/>
                  <a:pt x="9" y="5"/>
                  <a:pt x="9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0"/>
                  <a:pt x="14" y="3"/>
                  <a:pt x="14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8" y="5"/>
                  <a:pt x="59" y="6"/>
                  <a:pt x="59" y="7"/>
                </a:cubicBezTo>
                <a:lnTo>
                  <a:pt x="59" y="26"/>
                </a:lnTo>
                <a:close/>
                <a:moveTo>
                  <a:pt x="18" y="51"/>
                </a:moveTo>
                <a:cubicBezTo>
                  <a:pt x="16" y="51"/>
                  <a:pt x="13" y="49"/>
                  <a:pt x="13" y="46"/>
                </a:cubicBezTo>
                <a:cubicBezTo>
                  <a:pt x="13" y="44"/>
                  <a:pt x="16" y="42"/>
                  <a:pt x="18" y="42"/>
                </a:cubicBezTo>
                <a:cubicBezTo>
                  <a:pt x="21" y="42"/>
                  <a:pt x="23" y="44"/>
                  <a:pt x="23" y="46"/>
                </a:cubicBezTo>
                <a:cubicBezTo>
                  <a:pt x="23" y="49"/>
                  <a:pt x="21" y="51"/>
                  <a:pt x="18" y="51"/>
                </a:cubicBezTo>
                <a:close/>
                <a:moveTo>
                  <a:pt x="50" y="51"/>
                </a:moveTo>
                <a:cubicBezTo>
                  <a:pt x="47" y="51"/>
                  <a:pt x="45" y="49"/>
                  <a:pt x="45" y="46"/>
                </a:cubicBezTo>
                <a:cubicBezTo>
                  <a:pt x="45" y="44"/>
                  <a:pt x="47" y="42"/>
                  <a:pt x="50" y="42"/>
                </a:cubicBezTo>
                <a:cubicBezTo>
                  <a:pt x="53" y="42"/>
                  <a:pt x="55" y="44"/>
                  <a:pt x="55" y="46"/>
                </a:cubicBezTo>
                <a:cubicBezTo>
                  <a:pt x="55" y="49"/>
                  <a:pt x="53" y="51"/>
                  <a:pt x="50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0" name="Freeform 145"/>
          <p:cNvSpPr>
            <a:spLocks/>
          </p:cNvSpPr>
          <p:nvPr/>
        </p:nvSpPr>
        <p:spPr bwMode="auto">
          <a:xfrm>
            <a:off x="3463925" y="3554413"/>
            <a:ext cx="219075" cy="188912"/>
          </a:xfrm>
          <a:custGeom>
            <a:avLst/>
            <a:gdLst>
              <a:gd name="T0" fmla="*/ 219075 w 64"/>
              <a:gd name="T1" fmla="*/ 175173 h 55"/>
              <a:gd name="T2" fmla="*/ 205383 w 64"/>
              <a:gd name="T3" fmla="*/ 188912 h 55"/>
              <a:gd name="T4" fmla="*/ 167729 w 64"/>
              <a:gd name="T5" fmla="*/ 188912 h 55"/>
              <a:gd name="T6" fmla="*/ 154037 w 64"/>
              <a:gd name="T7" fmla="*/ 175173 h 55"/>
              <a:gd name="T8" fmla="*/ 154037 w 64"/>
              <a:gd name="T9" fmla="*/ 137391 h 55"/>
              <a:gd name="T10" fmla="*/ 167729 w 64"/>
              <a:gd name="T11" fmla="*/ 123651 h 55"/>
              <a:gd name="T12" fmla="*/ 177998 w 64"/>
              <a:gd name="T13" fmla="*/ 123651 h 55"/>
              <a:gd name="T14" fmla="*/ 177998 w 64"/>
              <a:gd name="T15" fmla="*/ 103043 h 55"/>
              <a:gd name="T16" fmla="*/ 116384 w 64"/>
              <a:gd name="T17" fmla="*/ 103043 h 55"/>
              <a:gd name="T18" fmla="*/ 116384 w 64"/>
              <a:gd name="T19" fmla="*/ 123651 h 55"/>
              <a:gd name="T20" fmla="*/ 126653 w 64"/>
              <a:gd name="T21" fmla="*/ 123651 h 55"/>
              <a:gd name="T22" fmla="*/ 140345 w 64"/>
              <a:gd name="T23" fmla="*/ 137391 h 55"/>
              <a:gd name="T24" fmla="*/ 140345 w 64"/>
              <a:gd name="T25" fmla="*/ 175173 h 55"/>
              <a:gd name="T26" fmla="*/ 126653 w 64"/>
              <a:gd name="T27" fmla="*/ 188912 h 55"/>
              <a:gd name="T28" fmla="*/ 88999 w 64"/>
              <a:gd name="T29" fmla="*/ 188912 h 55"/>
              <a:gd name="T30" fmla="*/ 78730 w 64"/>
              <a:gd name="T31" fmla="*/ 175173 h 55"/>
              <a:gd name="T32" fmla="*/ 78730 w 64"/>
              <a:gd name="T33" fmla="*/ 137391 h 55"/>
              <a:gd name="T34" fmla="*/ 88999 w 64"/>
              <a:gd name="T35" fmla="*/ 123651 h 55"/>
              <a:gd name="T36" fmla="*/ 99268 w 64"/>
              <a:gd name="T37" fmla="*/ 123651 h 55"/>
              <a:gd name="T38" fmla="*/ 99268 w 64"/>
              <a:gd name="T39" fmla="*/ 103043 h 55"/>
              <a:gd name="T40" fmla="*/ 37654 w 64"/>
              <a:gd name="T41" fmla="*/ 103043 h 55"/>
              <a:gd name="T42" fmla="*/ 37654 w 64"/>
              <a:gd name="T43" fmla="*/ 123651 h 55"/>
              <a:gd name="T44" fmla="*/ 51346 w 64"/>
              <a:gd name="T45" fmla="*/ 123651 h 55"/>
              <a:gd name="T46" fmla="*/ 61615 w 64"/>
              <a:gd name="T47" fmla="*/ 137391 h 55"/>
              <a:gd name="T48" fmla="*/ 61615 w 64"/>
              <a:gd name="T49" fmla="*/ 175173 h 55"/>
              <a:gd name="T50" fmla="*/ 51346 w 64"/>
              <a:gd name="T51" fmla="*/ 188912 h 55"/>
              <a:gd name="T52" fmla="*/ 10269 w 64"/>
              <a:gd name="T53" fmla="*/ 188912 h 55"/>
              <a:gd name="T54" fmla="*/ 0 w 64"/>
              <a:gd name="T55" fmla="*/ 175173 h 55"/>
              <a:gd name="T56" fmla="*/ 0 w 64"/>
              <a:gd name="T57" fmla="*/ 137391 h 55"/>
              <a:gd name="T58" fmla="*/ 10269 w 64"/>
              <a:gd name="T59" fmla="*/ 123651 h 55"/>
              <a:gd name="T60" fmla="*/ 23961 w 64"/>
              <a:gd name="T61" fmla="*/ 123651 h 55"/>
              <a:gd name="T62" fmla="*/ 23961 w 64"/>
              <a:gd name="T63" fmla="*/ 103043 h 55"/>
              <a:gd name="T64" fmla="*/ 37654 w 64"/>
              <a:gd name="T65" fmla="*/ 85869 h 55"/>
              <a:gd name="T66" fmla="*/ 99268 w 64"/>
              <a:gd name="T67" fmla="*/ 85869 h 55"/>
              <a:gd name="T68" fmla="*/ 99268 w 64"/>
              <a:gd name="T69" fmla="*/ 61826 h 55"/>
              <a:gd name="T70" fmla="*/ 88999 w 64"/>
              <a:gd name="T71" fmla="*/ 61826 h 55"/>
              <a:gd name="T72" fmla="*/ 78730 w 64"/>
              <a:gd name="T73" fmla="*/ 51521 h 55"/>
              <a:gd name="T74" fmla="*/ 78730 w 64"/>
              <a:gd name="T75" fmla="*/ 10304 h 55"/>
              <a:gd name="T76" fmla="*/ 88999 w 64"/>
              <a:gd name="T77" fmla="*/ 0 h 55"/>
              <a:gd name="T78" fmla="*/ 126653 w 64"/>
              <a:gd name="T79" fmla="*/ 0 h 55"/>
              <a:gd name="T80" fmla="*/ 140345 w 64"/>
              <a:gd name="T81" fmla="*/ 10304 h 55"/>
              <a:gd name="T82" fmla="*/ 140345 w 64"/>
              <a:gd name="T83" fmla="*/ 51521 h 55"/>
              <a:gd name="T84" fmla="*/ 126653 w 64"/>
              <a:gd name="T85" fmla="*/ 61826 h 55"/>
              <a:gd name="T86" fmla="*/ 116384 w 64"/>
              <a:gd name="T87" fmla="*/ 61826 h 55"/>
              <a:gd name="T88" fmla="*/ 116384 w 64"/>
              <a:gd name="T89" fmla="*/ 85869 h 55"/>
              <a:gd name="T90" fmla="*/ 177998 w 64"/>
              <a:gd name="T91" fmla="*/ 85869 h 55"/>
              <a:gd name="T92" fmla="*/ 195114 w 64"/>
              <a:gd name="T93" fmla="*/ 103043 h 55"/>
              <a:gd name="T94" fmla="*/ 195114 w 64"/>
              <a:gd name="T95" fmla="*/ 123651 h 55"/>
              <a:gd name="T96" fmla="*/ 205383 w 64"/>
              <a:gd name="T97" fmla="*/ 123651 h 55"/>
              <a:gd name="T98" fmla="*/ 219075 w 64"/>
              <a:gd name="T99" fmla="*/ 137391 h 55"/>
              <a:gd name="T100" fmla="*/ 219075 w 64"/>
              <a:gd name="T101" fmla="*/ 175173 h 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" h="55">
                <a:moveTo>
                  <a:pt x="64" y="51"/>
                </a:moveTo>
                <a:cubicBezTo>
                  <a:pt x="64" y="53"/>
                  <a:pt x="62" y="55"/>
                  <a:pt x="60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7" y="55"/>
                  <a:pt x="45" y="53"/>
                  <a:pt x="45" y="51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8"/>
                  <a:pt x="47" y="36"/>
                  <a:pt x="4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0"/>
                  <a:pt x="52" y="30"/>
                  <a:pt x="52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6"/>
                  <a:pt x="34" y="36"/>
                  <a:pt x="34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9" y="36"/>
                  <a:pt x="41" y="38"/>
                  <a:pt x="41" y="40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3"/>
                  <a:pt x="39" y="55"/>
                  <a:pt x="37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4" y="55"/>
                  <a:pt x="23" y="53"/>
                  <a:pt x="23" y="51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0"/>
                  <a:pt x="29" y="30"/>
                  <a:pt x="29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6"/>
                  <a:pt x="11" y="36"/>
                  <a:pt x="1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3"/>
                  <a:pt x="17" y="55"/>
                  <a:pt x="15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7"/>
                  <a:pt x="9" y="25"/>
                  <a:pt x="11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4" y="18"/>
                  <a:pt x="23" y="17"/>
                  <a:pt x="23" y="15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1" y="1"/>
                  <a:pt x="41" y="3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7"/>
                  <a:pt x="39" y="18"/>
                  <a:pt x="37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25"/>
                  <a:pt x="34" y="25"/>
                  <a:pt x="34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5" y="25"/>
                  <a:pt x="57" y="27"/>
                  <a:pt x="57" y="30"/>
                </a:cubicBezTo>
                <a:cubicBezTo>
                  <a:pt x="57" y="36"/>
                  <a:pt x="57" y="36"/>
                  <a:pt x="57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1" name="Freeform 146"/>
          <p:cNvSpPr>
            <a:spLocks noEditPoints="1"/>
          </p:cNvSpPr>
          <p:nvPr/>
        </p:nvSpPr>
        <p:spPr bwMode="auto">
          <a:xfrm>
            <a:off x="3959225" y="3536950"/>
            <a:ext cx="219075" cy="239713"/>
          </a:xfrm>
          <a:custGeom>
            <a:avLst/>
            <a:gdLst>
              <a:gd name="T0" fmla="*/ 167729 w 64"/>
              <a:gd name="T1" fmla="*/ 143828 h 70"/>
              <a:gd name="T2" fmla="*/ 112961 w 64"/>
              <a:gd name="T3" fmla="*/ 198619 h 70"/>
              <a:gd name="T4" fmla="*/ 112961 w 64"/>
              <a:gd name="T5" fmla="*/ 157526 h 70"/>
              <a:gd name="T6" fmla="*/ 106114 w 64"/>
              <a:gd name="T7" fmla="*/ 154101 h 70"/>
              <a:gd name="T8" fmla="*/ 106114 w 64"/>
              <a:gd name="T9" fmla="*/ 198619 h 70"/>
              <a:gd name="T10" fmla="*/ 47923 w 64"/>
              <a:gd name="T11" fmla="*/ 143828 h 70"/>
              <a:gd name="T12" fmla="*/ 3423 w 64"/>
              <a:gd name="T13" fmla="*/ 113008 h 70"/>
              <a:gd name="T14" fmla="*/ 10269 w 64"/>
              <a:gd name="T15" fmla="*/ 106159 h 70"/>
              <a:gd name="T16" fmla="*/ 13692 w 64"/>
              <a:gd name="T17" fmla="*/ 106159 h 70"/>
              <a:gd name="T18" fmla="*/ 13692 w 64"/>
              <a:gd name="T19" fmla="*/ 23971 h 70"/>
              <a:gd name="T20" fmla="*/ 30807 w 64"/>
              <a:gd name="T21" fmla="*/ 0 h 70"/>
              <a:gd name="T22" fmla="*/ 184845 w 64"/>
              <a:gd name="T23" fmla="*/ 0 h 70"/>
              <a:gd name="T24" fmla="*/ 205383 w 64"/>
              <a:gd name="T25" fmla="*/ 23971 h 70"/>
              <a:gd name="T26" fmla="*/ 205383 w 64"/>
              <a:gd name="T27" fmla="*/ 106159 h 70"/>
              <a:gd name="T28" fmla="*/ 208806 w 64"/>
              <a:gd name="T29" fmla="*/ 106159 h 70"/>
              <a:gd name="T30" fmla="*/ 215652 w 64"/>
              <a:gd name="T31" fmla="*/ 113008 h 70"/>
              <a:gd name="T32" fmla="*/ 167729 w 64"/>
              <a:gd name="T33" fmla="*/ 143828 h 70"/>
              <a:gd name="T34" fmla="*/ 195114 w 64"/>
              <a:gd name="T35" fmla="*/ 30820 h 70"/>
              <a:gd name="T36" fmla="*/ 177998 w 64"/>
              <a:gd name="T37" fmla="*/ 13698 h 70"/>
              <a:gd name="T38" fmla="*/ 41077 w 64"/>
              <a:gd name="T39" fmla="*/ 13698 h 70"/>
              <a:gd name="T40" fmla="*/ 23961 w 64"/>
              <a:gd name="T41" fmla="*/ 30820 h 70"/>
              <a:gd name="T42" fmla="*/ 23961 w 64"/>
              <a:gd name="T43" fmla="*/ 113008 h 70"/>
              <a:gd name="T44" fmla="*/ 92422 w 64"/>
              <a:gd name="T45" fmla="*/ 126705 h 70"/>
              <a:gd name="T46" fmla="*/ 102691 w 64"/>
              <a:gd name="T47" fmla="*/ 130130 h 70"/>
              <a:gd name="T48" fmla="*/ 102691 w 64"/>
              <a:gd name="T49" fmla="*/ 130130 h 70"/>
              <a:gd name="T50" fmla="*/ 112961 w 64"/>
              <a:gd name="T51" fmla="*/ 136979 h 70"/>
              <a:gd name="T52" fmla="*/ 126653 w 64"/>
              <a:gd name="T53" fmla="*/ 126705 h 70"/>
              <a:gd name="T54" fmla="*/ 195114 w 64"/>
              <a:gd name="T55" fmla="*/ 113008 h 70"/>
              <a:gd name="T56" fmla="*/ 195114 w 64"/>
              <a:gd name="T57" fmla="*/ 30820 h 70"/>
              <a:gd name="T58" fmla="*/ 78730 w 64"/>
              <a:gd name="T59" fmla="*/ 116432 h 70"/>
              <a:gd name="T60" fmla="*/ 54769 w 64"/>
              <a:gd name="T61" fmla="*/ 92461 h 70"/>
              <a:gd name="T62" fmla="*/ 78730 w 64"/>
              <a:gd name="T63" fmla="*/ 68489 h 70"/>
              <a:gd name="T64" fmla="*/ 106114 w 64"/>
              <a:gd name="T65" fmla="*/ 92461 h 70"/>
              <a:gd name="T66" fmla="*/ 78730 w 64"/>
              <a:gd name="T67" fmla="*/ 116432 h 70"/>
              <a:gd name="T68" fmla="*/ 140345 w 64"/>
              <a:gd name="T69" fmla="*/ 116432 h 70"/>
              <a:gd name="T70" fmla="*/ 112961 w 64"/>
              <a:gd name="T71" fmla="*/ 92461 h 70"/>
              <a:gd name="T72" fmla="*/ 140345 w 64"/>
              <a:gd name="T73" fmla="*/ 68489 h 70"/>
              <a:gd name="T74" fmla="*/ 167729 w 64"/>
              <a:gd name="T75" fmla="*/ 92461 h 70"/>
              <a:gd name="T76" fmla="*/ 140345 w 64"/>
              <a:gd name="T77" fmla="*/ 116432 h 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70">
                <a:moveTo>
                  <a:pt x="49" y="42"/>
                </a:moveTo>
                <a:cubicBezTo>
                  <a:pt x="56" y="66"/>
                  <a:pt x="32" y="70"/>
                  <a:pt x="33" y="58"/>
                </a:cubicBezTo>
                <a:cubicBezTo>
                  <a:pt x="33" y="58"/>
                  <a:pt x="33" y="51"/>
                  <a:pt x="33" y="46"/>
                </a:cubicBezTo>
                <a:cubicBezTo>
                  <a:pt x="32" y="46"/>
                  <a:pt x="32" y="46"/>
                  <a:pt x="31" y="45"/>
                </a:cubicBezTo>
                <a:cubicBezTo>
                  <a:pt x="31" y="51"/>
                  <a:pt x="31" y="58"/>
                  <a:pt x="31" y="58"/>
                </a:cubicBezTo>
                <a:cubicBezTo>
                  <a:pt x="31" y="70"/>
                  <a:pt x="7" y="66"/>
                  <a:pt x="14" y="42"/>
                </a:cubicBezTo>
                <a:cubicBezTo>
                  <a:pt x="7" y="39"/>
                  <a:pt x="3" y="36"/>
                  <a:pt x="1" y="33"/>
                </a:cubicBezTo>
                <a:cubicBezTo>
                  <a:pt x="0" y="31"/>
                  <a:pt x="1" y="29"/>
                  <a:pt x="3" y="31"/>
                </a:cubicBezTo>
                <a:cubicBezTo>
                  <a:pt x="3" y="31"/>
                  <a:pt x="3" y="31"/>
                  <a:pt x="4" y="31"/>
                </a:cubicBezTo>
                <a:cubicBezTo>
                  <a:pt x="4" y="7"/>
                  <a:pt x="4" y="7"/>
                  <a:pt x="4" y="7"/>
                </a:cubicBezTo>
                <a:cubicBezTo>
                  <a:pt x="4" y="3"/>
                  <a:pt x="6" y="0"/>
                  <a:pt x="9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7" y="0"/>
                  <a:pt x="60" y="3"/>
                  <a:pt x="60" y="7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1" y="31"/>
                </a:cubicBezTo>
                <a:cubicBezTo>
                  <a:pt x="63" y="29"/>
                  <a:pt x="64" y="31"/>
                  <a:pt x="63" y="33"/>
                </a:cubicBezTo>
                <a:cubicBezTo>
                  <a:pt x="60" y="36"/>
                  <a:pt x="56" y="39"/>
                  <a:pt x="49" y="42"/>
                </a:cubicBezTo>
                <a:close/>
                <a:moveTo>
                  <a:pt x="57" y="9"/>
                </a:moveTo>
                <a:cubicBezTo>
                  <a:pt x="57" y="5"/>
                  <a:pt x="56" y="4"/>
                  <a:pt x="5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8" y="4"/>
                  <a:pt x="7" y="5"/>
                  <a:pt x="7" y="9"/>
                </a:cubicBezTo>
                <a:cubicBezTo>
                  <a:pt x="7" y="33"/>
                  <a:pt x="7" y="33"/>
                  <a:pt x="7" y="33"/>
                </a:cubicBezTo>
                <a:cubicBezTo>
                  <a:pt x="15" y="38"/>
                  <a:pt x="23" y="37"/>
                  <a:pt x="27" y="37"/>
                </a:cubicBezTo>
                <a:cubicBezTo>
                  <a:pt x="28" y="37"/>
                  <a:pt x="29" y="37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1" y="39"/>
                  <a:pt x="32" y="39"/>
                  <a:pt x="33" y="40"/>
                </a:cubicBezTo>
                <a:cubicBezTo>
                  <a:pt x="33" y="38"/>
                  <a:pt x="34" y="37"/>
                  <a:pt x="37" y="37"/>
                </a:cubicBezTo>
                <a:cubicBezTo>
                  <a:pt x="41" y="37"/>
                  <a:pt x="48" y="38"/>
                  <a:pt x="57" y="33"/>
                </a:cubicBezTo>
                <a:lnTo>
                  <a:pt x="57" y="9"/>
                </a:lnTo>
                <a:close/>
                <a:moveTo>
                  <a:pt x="23" y="34"/>
                </a:moveTo>
                <a:cubicBezTo>
                  <a:pt x="19" y="34"/>
                  <a:pt x="16" y="31"/>
                  <a:pt x="16" y="27"/>
                </a:cubicBezTo>
                <a:cubicBezTo>
                  <a:pt x="16" y="23"/>
                  <a:pt x="19" y="20"/>
                  <a:pt x="23" y="20"/>
                </a:cubicBezTo>
                <a:cubicBezTo>
                  <a:pt x="27" y="20"/>
                  <a:pt x="31" y="23"/>
                  <a:pt x="31" y="27"/>
                </a:cubicBezTo>
                <a:cubicBezTo>
                  <a:pt x="31" y="31"/>
                  <a:pt x="27" y="34"/>
                  <a:pt x="23" y="34"/>
                </a:cubicBezTo>
                <a:close/>
                <a:moveTo>
                  <a:pt x="41" y="34"/>
                </a:moveTo>
                <a:cubicBezTo>
                  <a:pt x="37" y="34"/>
                  <a:pt x="33" y="31"/>
                  <a:pt x="33" y="27"/>
                </a:cubicBezTo>
                <a:cubicBezTo>
                  <a:pt x="33" y="23"/>
                  <a:pt x="37" y="20"/>
                  <a:pt x="41" y="20"/>
                </a:cubicBezTo>
                <a:cubicBezTo>
                  <a:pt x="45" y="20"/>
                  <a:pt x="49" y="23"/>
                  <a:pt x="49" y="27"/>
                </a:cubicBezTo>
                <a:cubicBezTo>
                  <a:pt x="49" y="31"/>
                  <a:pt x="45" y="34"/>
                  <a:pt x="41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2" name="Freeform 147"/>
          <p:cNvSpPr>
            <a:spLocks noEditPoints="1"/>
          </p:cNvSpPr>
          <p:nvPr/>
        </p:nvSpPr>
        <p:spPr bwMode="auto">
          <a:xfrm>
            <a:off x="4457700" y="3536950"/>
            <a:ext cx="198438" cy="219075"/>
          </a:xfrm>
          <a:custGeom>
            <a:avLst/>
            <a:gdLst>
              <a:gd name="T0" fmla="*/ 44477 w 58"/>
              <a:gd name="T1" fmla="*/ 219075 h 64"/>
              <a:gd name="T2" fmla="*/ 41056 w 58"/>
              <a:gd name="T3" fmla="*/ 219075 h 64"/>
              <a:gd name="T4" fmla="*/ 0 w 58"/>
              <a:gd name="T5" fmla="*/ 174575 h 64"/>
              <a:gd name="T6" fmla="*/ 27371 w 58"/>
              <a:gd name="T7" fmla="*/ 174575 h 64"/>
              <a:gd name="T8" fmla="*/ 30792 w 58"/>
              <a:gd name="T9" fmla="*/ 0 h 64"/>
              <a:gd name="T10" fmla="*/ 58163 w 58"/>
              <a:gd name="T11" fmla="*/ 3423 h 64"/>
              <a:gd name="T12" fmla="*/ 82112 w 58"/>
              <a:gd name="T13" fmla="*/ 174575 h 64"/>
              <a:gd name="T14" fmla="*/ 85534 w 58"/>
              <a:gd name="T15" fmla="*/ 181421 h 64"/>
              <a:gd name="T16" fmla="*/ 164225 w 58"/>
              <a:gd name="T17" fmla="*/ 95845 h 64"/>
              <a:gd name="T18" fmla="*/ 171067 w 58"/>
              <a:gd name="T19" fmla="*/ 82153 h 64"/>
              <a:gd name="T20" fmla="*/ 136854 w 58"/>
              <a:gd name="T21" fmla="*/ 65038 h 64"/>
              <a:gd name="T22" fmla="*/ 140275 w 58"/>
              <a:gd name="T23" fmla="*/ 82153 h 64"/>
              <a:gd name="T24" fmla="*/ 106062 w 58"/>
              <a:gd name="T25" fmla="*/ 95845 h 64"/>
              <a:gd name="T26" fmla="*/ 112904 w 58"/>
              <a:gd name="T27" fmla="*/ 82153 h 64"/>
              <a:gd name="T28" fmla="*/ 160803 w 58"/>
              <a:gd name="T29" fmla="*/ 0 h 64"/>
              <a:gd name="T30" fmla="*/ 198438 w 58"/>
              <a:gd name="T31" fmla="*/ 82153 h 64"/>
              <a:gd name="T32" fmla="*/ 188174 w 58"/>
              <a:gd name="T33" fmla="*/ 219075 h 64"/>
              <a:gd name="T34" fmla="*/ 116326 w 58"/>
              <a:gd name="T35" fmla="*/ 208806 h 64"/>
              <a:gd name="T36" fmla="*/ 164225 w 58"/>
              <a:gd name="T37" fmla="*/ 140345 h 64"/>
              <a:gd name="T38" fmla="*/ 164225 w 58"/>
              <a:gd name="T39" fmla="*/ 140345 h 64"/>
              <a:gd name="T40" fmla="*/ 160803 w 58"/>
              <a:gd name="T41" fmla="*/ 140345 h 64"/>
              <a:gd name="T42" fmla="*/ 130011 w 58"/>
              <a:gd name="T43" fmla="*/ 154037 h 64"/>
              <a:gd name="T44" fmla="*/ 116326 w 58"/>
              <a:gd name="T45" fmla="*/ 126653 h 64"/>
              <a:gd name="T46" fmla="*/ 184753 w 58"/>
              <a:gd name="T47" fmla="*/ 136922 h 64"/>
              <a:gd name="T48" fmla="*/ 140275 w 58"/>
              <a:gd name="T49" fmla="*/ 205383 h 64"/>
              <a:gd name="T50" fmla="*/ 136854 w 58"/>
              <a:gd name="T51" fmla="*/ 205383 h 64"/>
              <a:gd name="T52" fmla="*/ 143696 w 58"/>
              <a:gd name="T53" fmla="*/ 205383 h 64"/>
              <a:gd name="T54" fmla="*/ 174489 w 58"/>
              <a:gd name="T55" fmla="*/ 191691 h 64"/>
              <a:gd name="T56" fmla="*/ 188174 w 58"/>
              <a:gd name="T57" fmla="*/ 219075 h 64"/>
              <a:gd name="T58" fmla="*/ 153961 w 58"/>
              <a:gd name="T59" fmla="*/ 23961 h 64"/>
              <a:gd name="T60" fmla="*/ 153961 w 58"/>
              <a:gd name="T61" fmla="*/ 17115 h 64"/>
              <a:gd name="T62" fmla="*/ 150539 w 58"/>
              <a:gd name="T63" fmla="*/ 17115 h 64"/>
              <a:gd name="T64" fmla="*/ 140275 w 58"/>
              <a:gd name="T65" fmla="*/ 51346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8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58" y="28"/>
                </a:moveTo>
                <a:cubicBezTo>
                  <a:pt x="48" y="28"/>
                  <a:pt x="48" y="28"/>
                  <a:pt x="48" y="28"/>
                </a:cubicBezTo>
                <a:cubicBezTo>
                  <a:pt x="48" y="24"/>
                  <a:pt x="48" y="24"/>
                  <a:pt x="48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49" y="19"/>
                  <a:pt x="49" y="19"/>
                  <a:pt x="49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8" y="24"/>
                  <a:pt x="38" y="24"/>
                  <a:pt x="38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8"/>
                  <a:pt x="41" y="28"/>
                  <a:pt x="4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4"/>
                  <a:pt x="31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8" y="24"/>
                  <a:pt x="58" y="24"/>
                </a:cubicBezTo>
                <a:lnTo>
                  <a:pt x="58" y="28"/>
                </a:lnTo>
                <a:close/>
                <a:moveTo>
                  <a:pt x="55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1"/>
                  <a:pt x="34" y="61"/>
                  <a:pt x="34" y="6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7" y="41"/>
                  <a:pt x="47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5"/>
                  <a:pt x="38" y="45"/>
                  <a:pt x="38" y="45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37"/>
                  <a:pt x="34" y="37"/>
                  <a:pt x="3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40"/>
                  <a:pt x="54" y="40"/>
                  <a:pt x="54" y="40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41" y="60"/>
                  <a:pt x="41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0"/>
                  <a:pt x="41" y="60"/>
                  <a:pt x="42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6"/>
                  <a:pt x="51" y="56"/>
                  <a:pt x="51" y="56"/>
                </a:cubicBezTo>
                <a:cubicBezTo>
                  <a:pt x="55" y="56"/>
                  <a:pt x="55" y="56"/>
                  <a:pt x="55" y="56"/>
                </a:cubicBezTo>
                <a:lnTo>
                  <a:pt x="55" y="64"/>
                </a:lnTo>
                <a:close/>
                <a:moveTo>
                  <a:pt x="48" y="15"/>
                </a:moveTo>
                <a:cubicBezTo>
                  <a:pt x="45" y="7"/>
                  <a:pt x="45" y="7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6"/>
                  <a:pt x="44" y="6"/>
                  <a:pt x="44" y="7"/>
                </a:cubicBezTo>
                <a:cubicBezTo>
                  <a:pt x="41" y="15"/>
                  <a:pt x="41" y="15"/>
                  <a:pt x="41" y="15"/>
                </a:cubicBezTo>
                <a:lnTo>
                  <a:pt x="48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3" name="Freeform 148"/>
          <p:cNvSpPr>
            <a:spLocks/>
          </p:cNvSpPr>
          <p:nvPr/>
        </p:nvSpPr>
        <p:spPr bwMode="auto">
          <a:xfrm>
            <a:off x="4948238" y="3560763"/>
            <a:ext cx="123825" cy="71437"/>
          </a:xfrm>
          <a:custGeom>
            <a:avLst/>
            <a:gdLst>
              <a:gd name="T0" fmla="*/ 116946 w 36"/>
              <a:gd name="T1" fmla="*/ 71437 h 21"/>
              <a:gd name="T2" fmla="*/ 6879 w 36"/>
              <a:gd name="T3" fmla="*/ 71437 h 21"/>
              <a:gd name="T4" fmla="*/ 0 w 36"/>
              <a:gd name="T5" fmla="*/ 61232 h 21"/>
              <a:gd name="T6" fmla="*/ 0 w 36"/>
              <a:gd name="T7" fmla="*/ 57830 h 21"/>
              <a:gd name="T8" fmla="*/ 55033 w 36"/>
              <a:gd name="T9" fmla="*/ 3402 h 21"/>
              <a:gd name="T10" fmla="*/ 61913 w 36"/>
              <a:gd name="T11" fmla="*/ 0 h 21"/>
              <a:gd name="T12" fmla="*/ 68792 w 36"/>
              <a:gd name="T13" fmla="*/ 3402 h 21"/>
              <a:gd name="T14" fmla="*/ 123825 w 36"/>
              <a:gd name="T15" fmla="*/ 57830 h 21"/>
              <a:gd name="T16" fmla="*/ 123825 w 36"/>
              <a:gd name="T17" fmla="*/ 61232 h 21"/>
              <a:gd name="T18" fmla="*/ 116946 w 36"/>
              <a:gd name="T19" fmla="*/ 71437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1">
                <a:moveTo>
                  <a:pt x="34" y="21"/>
                </a:move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0" y="20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4" name="Freeform 149"/>
          <p:cNvSpPr>
            <a:spLocks noEditPoints="1"/>
          </p:cNvSpPr>
          <p:nvPr/>
        </p:nvSpPr>
        <p:spPr bwMode="auto">
          <a:xfrm>
            <a:off x="5446713" y="3536950"/>
            <a:ext cx="177800" cy="219075"/>
          </a:xfrm>
          <a:custGeom>
            <a:avLst/>
            <a:gdLst>
              <a:gd name="T0" fmla="*/ 85481 w 52"/>
              <a:gd name="T1" fmla="*/ 181421 h 64"/>
              <a:gd name="T2" fmla="*/ 44450 w 52"/>
              <a:gd name="T3" fmla="*/ 219075 h 64"/>
              <a:gd name="T4" fmla="*/ 41031 w 52"/>
              <a:gd name="T5" fmla="*/ 219075 h 64"/>
              <a:gd name="T6" fmla="*/ 41031 w 52"/>
              <a:gd name="T7" fmla="*/ 219075 h 64"/>
              <a:gd name="T8" fmla="*/ 0 w 52"/>
              <a:gd name="T9" fmla="*/ 181421 h 64"/>
              <a:gd name="T10" fmla="*/ 0 w 52"/>
              <a:gd name="T11" fmla="*/ 174575 h 64"/>
              <a:gd name="T12" fmla="*/ 3419 w 52"/>
              <a:gd name="T13" fmla="*/ 174575 h 64"/>
              <a:gd name="T14" fmla="*/ 27354 w 52"/>
              <a:gd name="T15" fmla="*/ 174575 h 64"/>
              <a:gd name="T16" fmla="*/ 27354 w 52"/>
              <a:gd name="T17" fmla="*/ 3423 h 64"/>
              <a:gd name="T18" fmla="*/ 30773 w 52"/>
              <a:gd name="T19" fmla="*/ 0 h 64"/>
              <a:gd name="T20" fmla="*/ 54708 w 52"/>
              <a:gd name="T21" fmla="*/ 0 h 64"/>
              <a:gd name="T22" fmla="*/ 58127 w 52"/>
              <a:gd name="T23" fmla="*/ 3423 h 64"/>
              <a:gd name="T24" fmla="*/ 58127 w 52"/>
              <a:gd name="T25" fmla="*/ 174575 h 64"/>
              <a:gd name="T26" fmla="*/ 82062 w 52"/>
              <a:gd name="T27" fmla="*/ 174575 h 64"/>
              <a:gd name="T28" fmla="*/ 85481 w 52"/>
              <a:gd name="T29" fmla="*/ 177998 h 64"/>
              <a:gd name="T30" fmla="*/ 85481 w 52"/>
              <a:gd name="T31" fmla="*/ 181421 h 64"/>
              <a:gd name="T32" fmla="*/ 133350 w 52"/>
              <a:gd name="T33" fmla="*/ 95845 h 64"/>
              <a:gd name="T34" fmla="*/ 123092 w 52"/>
              <a:gd name="T35" fmla="*/ 92422 h 64"/>
              <a:gd name="T36" fmla="*/ 116254 w 52"/>
              <a:gd name="T37" fmla="*/ 92422 h 64"/>
              <a:gd name="T38" fmla="*/ 119673 w 52"/>
              <a:gd name="T39" fmla="*/ 78730 h 64"/>
              <a:gd name="T40" fmla="*/ 126512 w 52"/>
              <a:gd name="T41" fmla="*/ 78730 h 64"/>
              <a:gd name="T42" fmla="*/ 133350 w 52"/>
              <a:gd name="T43" fmla="*/ 78730 h 64"/>
              <a:gd name="T44" fmla="*/ 157285 w 52"/>
              <a:gd name="T45" fmla="*/ 54769 h 64"/>
              <a:gd name="T46" fmla="*/ 157285 w 52"/>
              <a:gd name="T47" fmla="*/ 54769 h 64"/>
              <a:gd name="T48" fmla="*/ 140188 w 52"/>
              <a:gd name="T49" fmla="*/ 61615 h 64"/>
              <a:gd name="T50" fmla="*/ 112835 w 52"/>
              <a:gd name="T51" fmla="*/ 30807 h 64"/>
              <a:gd name="T52" fmla="*/ 143608 w 52"/>
              <a:gd name="T53" fmla="*/ 0 h 64"/>
              <a:gd name="T54" fmla="*/ 177800 w 52"/>
              <a:gd name="T55" fmla="*/ 44500 h 64"/>
              <a:gd name="T56" fmla="*/ 133350 w 52"/>
              <a:gd name="T57" fmla="*/ 95845 h 64"/>
              <a:gd name="T58" fmla="*/ 174381 w 52"/>
              <a:gd name="T59" fmla="*/ 219075 h 64"/>
              <a:gd name="T60" fmla="*/ 116254 w 52"/>
              <a:gd name="T61" fmla="*/ 219075 h 64"/>
              <a:gd name="T62" fmla="*/ 116254 w 52"/>
              <a:gd name="T63" fmla="*/ 205383 h 64"/>
              <a:gd name="T64" fmla="*/ 136769 w 52"/>
              <a:gd name="T65" fmla="*/ 205383 h 64"/>
              <a:gd name="T66" fmla="*/ 136769 w 52"/>
              <a:gd name="T67" fmla="*/ 154037 h 64"/>
              <a:gd name="T68" fmla="*/ 136769 w 52"/>
              <a:gd name="T69" fmla="*/ 150614 h 64"/>
              <a:gd name="T70" fmla="*/ 136769 w 52"/>
              <a:gd name="T71" fmla="*/ 147191 h 64"/>
              <a:gd name="T72" fmla="*/ 136769 w 52"/>
              <a:gd name="T73" fmla="*/ 147191 h 64"/>
              <a:gd name="T74" fmla="*/ 136769 w 52"/>
              <a:gd name="T75" fmla="*/ 147191 h 64"/>
              <a:gd name="T76" fmla="*/ 133350 w 52"/>
              <a:gd name="T77" fmla="*/ 154037 h 64"/>
              <a:gd name="T78" fmla="*/ 126512 w 52"/>
              <a:gd name="T79" fmla="*/ 160883 h 64"/>
              <a:gd name="T80" fmla="*/ 116254 w 52"/>
              <a:gd name="T81" fmla="*/ 150614 h 64"/>
              <a:gd name="T82" fmla="*/ 136769 w 52"/>
              <a:gd name="T83" fmla="*/ 126653 h 64"/>
              <a:gd name="T84" fmla="*/ 153865 w 52"/>
              <a:gd name="T85" fmla="*/ 126653 h 64"/>
              <a:gd name="T86" fmla="*/ 153865 w 52"/>
              <a:gd name="T87" fmla="*/ 205383 h 64"/>
              <a:gd name="T88" fmla="*/ 174381 w 52"/>
              <a:gd name="T89" fmla="*/ 205383 h 64"/>
              <a:gd name="T90" fmla="*/ 174381 w 52"/>
              <a:gd name="T91" fmla="*/ 219075 h 64"/>
              <a:gd name="T92" fmla="*/ 143608 w 52"/>
              <a:gd name="T93" fmla="*/ 17115 h 64"/>
              <a:gd name="T94" fmla="*/ 129931 w 52"/>
              <a:gd name="T95" fmla="*/ 30807 h 64"/>
              <a:gd name="T96" fmla="*/ 147027 w 52"/>
              <a:gd name="T97" fmla="*/ 47923 h 64"/>
              <a:gd name="T98" fmla="*/ 160704 w 52"/>
              <a:gd name="T99" fmla="*/ 37654 h 64"/>
              <a:gd name="T100" fmla="*/ 143608 w 52"/>
              <a:gd name="T101" fmla="*/ 17115 h 6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2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39" y="28"/>
                </a:moveTo>
                <a:cubicBezTo>
                  <a:pt x="38" y="28"/>
                  <a:pt x="36" y="28"/>
                  <a:pt x="36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7" y="23"/>
                </a:cubicBezTo>
                <a:cubicBezTo>
                  <a:pt x="37" y="23"/>
                  <a:pt x="38" y="23"/>
                  <a:pt x="39" y="23"/>
                </a:cubicBezTo>
                <a:cubicBezTo>
                  <a:pt x="43" y="23"/>
                  <a:pt x="46" y="20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5" y="17"/>
                  <a:pt x="43" y="18"/>
                  <a:pt x="41" y="18"/>
                </a:cubicBezTo>
                <a:cubicBezTo>
                  <a:pt x="36" y="18"/>
                  <a:pt x="33" y="14"/>
                  <a:pt x="33" y="9"/>
                </a:cubicBezTo>
                <a:cubicBezTo>
                  <a:pt x="33" y="4"/>
                  <a:pt x="36" y="0"/>
                  <a:pt x="42" y="0"/>
                </a:cubicBezTo>
                <a:cubicBezTo>
                  <a:pt x="47" y="0"/>
                  <a:pt x="52" y="5"/>
                  <a:pt x="52" y="13"/>
                </a:cubicBezTo>
                <a:cubicBezTo>
                  <a:pt x="52" y="20"/>
                  <a:pt x="48" y="28"/>
                  <a:pt x="39" y="28"/>
                </a:cubicBezTo>
                <a:close/>
                <a:moveTo>
                  <a:pt x="51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0"/>
                  <a:pt x="34" y="60"/>
                  <a:pt x="34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4"/>
                  <a:pt x="39" y="44"/>
                  <a:pt x="39" y="45"/>
                </a:cubicBezTo>
                <a:cubicBezTo>
                  <a:pt x="37" y="47"/>
                  <a:pt x="37" y="47"/>
                  <a:pt x="37" y="47"/>
                </a:cubicBezTo>
                <a:cubicBezTo>
                  <a:pt x="34" y="44"/>
                  <a:pt x="34" y="44"/>
                  <a:pt x="34" y="44"/>
                </a:cubicBezTo>
                <a:cubicBezTo>
                  <a:pt x="40" y="37"/>
                  <a:pt x="40" y="37"/>
                  <a:pt x="40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60"/>
                  <a:pt x="45" y="60"/>
                  <a:pt x="45" y="60"/>
                </a:cubicBezTo>
                <a:cubicBezTo>
                  <a:pt x="51" y="60"/>
                  <a:pt x="51" y="60"/>
                  <a:pt x="51" y="60"/>
                </a:cubicBezTo>
                <a:lnTo>
                  <a:pt x="51" y="64"/>
                </a:lnTo>
                <a:close/>
                <a:moveTo>
                  <a:pt x="42" y="5"/>
                </a:moveTo>
                <a:cubicBezTo>
                  <a:pt x="39" y="5"/>
                  <a:pt x="38" y="7"/>
                  <a:pt x="38" y="9"/>
                </a:cubicBezTo>
                <a:cubicBezTo>
                  <a:pt x="38" y="12"/>
                  <a:pt x="39" y="14"/>
                  <a:pt x="43" y="14"/>
                </a:cubicBezTo>
                <a:cubicBezTo>
                  <a:pt x="45" y="14"/>
                  <a:pt x="47" y="13"/>
                  <a:pt x="47" y="11"/>
                </a:cubicBezTo>
                <a:cubicBezTo>
                  <a:pt x="47" y="8"/>
                  <a:pt x="44" y="5"/>
                  <a:pt x="4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5" name="Freeform 150"/>
          <p:cNvSpPr>
            <a:spLocks noEditPoints="1"/>
          </p:cNvSpPr>
          <p:nvPr/>
        </p:nvSpPr>
        <p:spPr bwMode="auto">
          <a:xfrm>
            <a:off x="5937250" y="3546475"/>
            <a:ext cx="188913" cy="196850"/>
          </a:xfrm>
          <a:custGeom>
            <a:avLst/>
            <a:gdLst>
              <a:gd name="T0" fmla="*/ 17174 w 55"/>
              <a:gd name="T1" fmla="*/ 120873 h 57"/>
              <a:gd name="T2" fmla="*/ 0 w 55"/>
              <a:gd name="T3" fmla="*/ 100152 h 57"/>
              <a:gd name="T4" fmla="*/ 17174 w 55"/>
              <a:gd name="T5" fmla="*/ 82884 h 57"/>
              <a:gd name="T6" fmla="*/ 37783 w 55"/>
              <a:gd name="T7" fmla="*/ 100152 h 57"/>
              <a:gd name="T8" fmla="*/ 17174 w 55"/>
              <a:gd name="T9" fmla="*/ 120873 h 57"/>
              <a:gd name="T10" fmla="*/ 41217 w 55"/>
              <a:gd name="T11" fmla="*/ 69070 h 57"/>
              <a:gd name="T12" fmla="*/ 20609 w 55"/>
              <a:gd name="T13" fmla="*/ 44896 h 57"/>
              <a:gd name="T14" fmla="*/ 41217 w 55"/>
              <a:gd name="T15" fmla="*/ 24175 h 57"/>
              <a:gd name="T16" fmla="*/ 65261 w 55"/>
              <a:gd name="T17" fmla="*/ 44896 h 57"/>
              <a:gd name="T18" fmla="*/ 41217 w 55"/>
              <a:gd name="T19" fmla="*/ 69070 h 57"/>
              <a:gd name="T20" fmla="*/ 41217 w 55"/>
              <a:gd name="T21" fmla="*/ 172675 h 57"/>
              <a:gd name="T22" fmla="*/ 24043 w 55"/>
              <a:gd name="T23" fmla="*/ 155408 h 57"/>
              <a:gd name="T24" fmla="*/ 41217 w 55"/>
              <a:gd name="T25" fmla="*/ 138140 h 57"/>
              <a:gd name="T26" fmla="*/ 58391 w 55"/>
              <a:gd name="T27" fmla="*/ 155408 h 57"/>
              <a:gd name="T28" fmla="*/ 41217 w 55"/>
              <a:gd name="T29" fmla="*/ 172675 h 57"/>
              <a:gd name="T30" fmla="*/ 96174 w 55"/>
              <a:gd name="T31" fmla="*/ 44896 h 57"/>
              <a:gd name="T32" fmla="*/ 72130 w 55"/>
              <a:gd name="T33" fmla="*/ 20721 h 57"/>
              <a:gd name="T34" fmla="*/ 96174 w 55"/>
              <a:gd name="T35" fmla="*/ 0 h 57"/>
              <a:gd name="T36" fmla="*/ 120217 w 55"/>
              <a:gd name="T37" fmla="*/ 20721 h 57"/>
              <a:gd name="T38" fmla="*/ 96174 w 55"/>
              <a:gd name="T39" fmla="*/ 44896 h 57"/>
              <a:gd name="T40" fmla="*/ 96174 w 55"/>
              <a:gd name="T41" fmla="*/ 196850 h 57"/>
              <a:gd name="T42" fmla="*/ 82435 w 55"/>
              <a:gd name="T43" fmla="*/ 179582 h 57"/>
              <a:gd name="T44" fmla="*/ 96174 w 55"/>
              <a:gd name="T45" fmla="*/ 165768 h 57"/>
              <a:gd name="T46" fmla="*/ 113348 w 55"/>
              <a:gd name="T47" fmla="*/ 179582 h 57"/>
              <a:gd name="T48" fmla="*/ 96174 w 55"/>
              <a:gd name="T49" fmla="*/ 196850 h 57"/>
              <a:gd name="T50" fmla="*/ 151130 w 55"/>
              <a:gd name="T51" fmla="*/ 169222 h 57"/>
              <a:gd name="T52" fmla="*/ 137391 w 55"/>
              <a:gd name="T53" fmla="*/ 155408 h 57"/>
              <a:gd name="T54" fmla="*/ 151130 w 55"/>
              <a:gd name="T55" fmla="*/ 141594 h 57"/>
              <a:gd name="T56" fmla="*/ 164870 w 55"/>
              <a:gd name="T57" fmla="*/ 155408 h 57"/>
              <a:gd name="T58" fmla="*/ 151130 w 55"/>
              <a:gd name="T59" fmla="*/ 169222 h 57"/>
              <a:gd name="T60" fmla="*/ 151130 w 55"/>
              <a:gd name="T61" fmla="*/ 55256 h 57"/>
              <a:gd name="T62" fmla="*/ 140826 w 55"/>
              <a:gd name="T63" fmla="*/ 44896 h 57"/>
              <a:gd name="T64" fmla="*/ 151130 w 55"/>
              <a:gd name="T65" fmla="*/ 34535 h 57"/>
              <a:gd name="T66" fmla="*/ 161435 w 55"/>
              <a:gd name="T67" fmla="*/ 44896 h 57"/>
              <a:gd name="T68" fmla="*/ 151130 w 55"/>
              <a:gd name="T69" fmla="*/ 55256 h 57"/>
              <a:gd name="T70" fmla="*/ 175174 w 55"/>
              <a:gd name="T71" fmla="*/ 113966 h 57"/>
              <a:gd name="T72" fmla="*/ 164870 w 55"/>
              <a:gd name="T73" fmla="*/ 100152 h 57"/>
              <a:gd name="T74" fmla="*/ 175174 w 55"/>
              <a:gd name="T75" fmla="*/ 89791 h 57"/>
              <a:gd name="T76" fmla="*/ 188913 w 55"/>
              <a:gd name="T77" fmla="*/ 100152 h 57"/>
              <a:gd name="T78" fmla="*/ 175174 w 55"/>
              <a:gd name="T79" fmla="*/ 11396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5" h="57">
                <a:moveTo>
                  <a:pt x="5" y="35"/>
                </a:moveTo>
                <a:cubicBezTo>
                  <a:pt x="2" y="35"/>
                  <a:pt x="0" y="32"/>
                  <a:pt x="0" y="29"/>
                </a:cubicBezTo>
                <a:cubicBezTo>
                  <a:pt x="0" y="26"/>
                  <a:pt x="2" y="24"/>
                  <a:pt x="5" y="24"/>
                </a:cubicBezTo>
                <a:cubicBezTo>
                  <a:pt x="9" y="24"/>
                  <a:pt x="11" y="26"/>
                  <a:pt x="11" y="29"/>
                </a:cubicBezTo>
                <a:cubicBezTo>
                  <a:pt x="11" y="32"/>
                  <a:pt x="9" y="35"/>
                  <a:pt x="5" y="35"/>
                </a:cubicBezTo>
                <a:close/>
                <a:moveTo>
                  <a:pt x="12" y="20"/>
                </a:moveTo>
                <a:cubicBezTo>
                  <a:pt x="9" y="20"/>
                  <a:pt x="6" y="17"/>
                  <a:pt x="6" y="13"/>
                </a:cubicBezTo>
                <a:cubicBezTo>
                  <a:pt x="6" y="10"/>
                  <a:pt x="9" y="7"/>
                  <a:pt x="12" y="7"/>
                </a:cubicBezTo>
                <a:cubicBezTo>
                  <a:pt x="16" y="7"/>
                  <a:pt x="19" y="10"/>
                  <a:pt x="19" y="13"/>
                </a:cubicBezTo>
                <a:cubicBezTo>
                  <a:pt x="19" y="17"/>
                  <a:pt x="16" y="20"/>
                  <a:pt x="12" y="20"/>
                </a:cubicBezTo>
                <a:close/>
                <a:moveTo>
                  <a:pt x="12" y="50"/>
                </a:moveTo>
                <a:cubicBezTo>
                  <a:pt x="9" y="50"/>
                  <a:pt x="7" y="48"/>
                  <a:pt x="7" y="45"/>
                </a:cubicBezTo>
                <a:cubicBezTo>
                  <a:pt x="7" y="42"/>
                  <a:pt x="9" y="40"/>
                  <a:pt x="12" y="40"/>
                </a:cubicBezTo>
                <a:cubicBezTo>
                  <a:pt x="15" y="40"/>
                  <a:pt x="17" y="42"/>
                  <a:pt x="17" y="45"/>
                </a:cubicBezTo>
                <a:cubicBezTo>
                  <a:pt x="17" y="48"/>
                  <a:pt x="15" y="50"/>
                  <a:pt x="12" y="50"/>
                </a:cubicBezTo>
                <a:close/>
                <a:moveTo>
                  <a:pt x="28" y="13"/>
                </a:moveTo>
                <a:cubicBezTo>
                  <a:pt x="25" y="13"/>
                  <a:pt x="21" y="10"/>
                  <a:pt x="21" y="6"/>
                </a:cubicBezTo>
                <a:cubicBezTo>
                  <a:pt x="21" y="3"/>
                  <a:pt x="25" y="0"/>
                  <a:pt x="28" y="0"/>
                </a:cubicBezTo>
                <a:cubicBezTo>
                  <a:pt x="32" y="0"/>
                  <a:pt x="35" y="3"/>
                  <a:pt x="35" y="6"/>
                </a:cubicBezTo>
                <a:cubicBezTo>
                  <a:pt x="35" y="10"/>
                  <a:pt x="32" y="13"/>
                  <a:pt x="28" y="13"/>
                </a:cubicBezTo>
                <a:close/>
                <a:moveTo>
                  <a:pt x="28" y="57"/>
                </a:moveTo>
                <a:cubicBezTo>
                  <a:pt x="26" y="57"/>
                  <a:pt x="24" y="55"/>
                  <a:pt x="24" y="52"/>
                </a:cubicBezTo>
                <a:cubicBezTo>
                  <a:pt x="24" y="50"/>
                  <a:pt x="26" y="48"/>
                  <a:pt x="28" y="48"/>
                </a:cubicBezTo>
                <a:cubicBezTo>
                  <a:pt x="31" y="48"/>
                  <a:pt x="33" y="50"/>
                  <a:pt x="33" y="52"/>
                </a:cubicBezTo>
                <a:cubicBezTo>
                  <a:pt x="33" y="55"/>
                  <a:pt x="31" y="57"/>
                  <a:pt x="28" y="57"/>
                </a:cubicBezTo>
                <a:close/>
                <a:moveTo>
                  <a:pt x="44" y="49"/>
                </a:moveTo>
                <a:cubicBezTo>
                  <a:pt x="42" y="49"/>
                  <a:pt x="40" y="48"/>
                  <a:pt x="40" y="45"/>
                </a:cubicBezTo>
                <a:cubicBezTo>
                  <a:pt x="40" y="43"/>
                  <a:pt x="42" y="41"/>
                  <a:pt x="44" y="41"/>
                </a:cubicBezTo>
                <a:cubicBezTo>
                  <a:pt x="47" y="41"/>
                  <a:pt x="48" y="43"/>
                  <a:pt x="48" y="45"/>
                </a:cubicBezTo>
                <a:cubicBezTo>
                  <a:pt x="48" y="48"/>
                  <a:pt x="47" y="49"/>
                  <a:pt x="44" y="49"/>
                </a:cubicBezTo>
                <a:close/>
                <a:moveTo>
                  <a:pt x="44" y="16"/>
                </a:moveTo>
                <a:cubicBezTo>
                  <a:pt x="43" y="16"/>
                  <a:pt x="41" y="15"/>
                  <a:pt x="41" y="13"/>
                </a:cubicBezTo>
                <a:cubicBezTo>
                  <a:pt x="41" y="12"/>
                  <a:pt x="43" y="10"/>
                  <a:pt x="44" y="10"/>
                </a:cubicBezTo>
                <a:cubicBezTo>
                  <a:pt x="46" y="10"/>
                  <a:pt x="47" y="12"/>
                  <a:pt x="47" y="13"/>
                </a:cubicBezTo>
                <a:cubicBezTo>
                  <a:pt x="47" y="15"/>
                  <a:pt x="46" y="16"/>
                  <a:pt x="44" y="16"/>
                </a:cubicBezTo>
                <a:close/>
                <a:moveTo>
                  <a:pt x="51" y="33"/>
                </a:moveTo>
                <a:cubicBezTo>
                  <a:pt x="49" y="33"/>
                  <a:pt x="48" y="31"/>
                  <a:pt x="48" y="29"/>
                </a:cubicBezTo>
                <a:cubicBezTo>
                  <a:pt x="48" y="27"/>
                  <a:pt x="49" y="26"/>
                  <a:pt x="51" y="26"/>
                </a:cubicBezTo>
                <a:cubicBezTo>
                  <a:pt x="53" y="26"/>
                  <a:pt x="55" y="27"/>
                  <a:pt x="55" y="29"/>
                </a:cubicBezTo>
                <a:cubicBezTo>
                  <a:pt x="55" y="31"/>
                  <a:pt x="53" y="33"/>
                  <a:pt x="51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6" name="Freeform 151"/>
          <p:cNvSpPr>
            <a:spLocks noEditPoints="1"/>
          </p:cNvSpPr>
          <p:nvPr/>
        </p:nvSpPr>
        <p:spPr bwMode="auto">
          <a:xfrm>
            <a:off x="6432550" y="3554413"/>
            <a:ext cx="171450" cy="171450"/>
          </a:xfrm>
          <a:custGeom>
            <a:avLst/>
            <a:gdLst>
              <a:gd name="T0" fmla="*/ 171450 w 50"/>
              <a:gd name="T1" fmla="*/ 137160 h 50"/>
              <a:gd name="T2" fmla="*/ 137160 w 50"/>
              <a:gd name="T3" fmla="*/ 171450 h 50"/>
              <a:gd name="T4" fmla="*/ 34290 w 50"/>
              <a:gd name="T5" fmla="*/ 171450 h 50"/>
              <a:gd name="T6" fmla="*/ 0 w 50"/>
              <a:gd name="T7" fmla="*/ 137160 h 50"/>
              <a:gd name="T8" fmla="*/ 0 w 50"/>
              <a:gd name="T9" fmla="*/ 34290 h 50"/>
              <a:gd name="T10" fmla="*/ 34290 w 50"/>
              <a:gd name="T11" fmla="*/ 0 h 50"/>
              <a:gd name="T12" fmla="*/ 137160 w 50"/>
              <a:gd name="T13" fmla="*/ 0 h 50"/>
              <a:gd name="T14" fmla="*/ 171450 w 50"/>
              <a:gd name="T15" fmla="*/ 34290 h 50"/>
              <a:gd name="T16" fmla="*/ 171450 w 50"/>
              <a:gd name="T17" fmla="*/ 137160 h 50"/>
              <a:gd name="T18" fmla="*/ 34290 w 50"/>
              <a:gd name="T19" fmla="*/ 13716 h 50"/>
              <a:gd name="T20" fmla="*/ 13716 w 50"/>
              <a:gd name="T21" fmla="*/ 34290 h 50"/>
              <a:gd name="T22" fmla="*/ 13716 w 50"/>
              <a:gd name="T23" fmla="*/ 137160 h 50"/>
              <a:gd name="T24" fmla="*/ 34290 w 50"/>
              <a:gd name="T25" fmla="*/ 157734 h 50"/>
              <a:gd name="T26" fmla="*/ 137160 w 50"/>
              <a:gd name="T27" fmla="*/ 157734 h 50"/>
              <a:gd name="T28" fmla="*/ 154305 w 50"/>
              <a:gd name="T29" fmla="*/ 137160 h 50"/>
              <a:gd name="T30" fmla="*/ 154305 w 50"/>
              <a:gd name="T31" fmla="*/ 34290 h 50"/>
              <a:gd name="T32" fmla="*/ 137160 w 50"/>
              <a:gd name="T33" fmla="*/ 13716 h 50"/>
              <a:gd name="T34" fmla="*/ 34290 w 50"/>
              <a:gd name="T35" fmla="*/ 13716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0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5" y="0"/>
                  <a:pt x="50" y="5"/>
                  <a:pt x="50" y="10"/>
                </a:cubicBezTo>
                <a:lnTo>
                  <a:pt x="50" y="40"/>
                </a:ln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7"/>
                  <a:pt x="43" y="4"/>
                  <a:pt x="40" y="4"/>
                </a:cubicBezTo>
                <a:lnTo>
                  <a:pt x="10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7" name="Freeform 152"/>
          <p:cNvSpPr>
            <a:spLocks/>
          </p:cNvSpPr>
          <p:nvPr/>
        </p:nvSpPr>
        <p:spPr bwMode="auto">
          <a:xfrm>
            <a:off x="6927850" y="3540125"/>
            <a:ext cx="100013" cy="195263"/>
          </a:xfrm>
          <a:custGeom>
            <a:avLst/>
            <a:gdLst>
              <a:gd name="T0" fmla="*/ 100013 w 29"/>
              <a:gd name="T1" fmla="*/ 164432 h 57"/>
              <a:gd name="T2" fmla="*/ 44833 w 29"/>
              <a:gd name="T3" fmla="*/ 195263 h 57"/>
              <a:gd name="T4" fmla="*/ 41385 w 29"/>
              <a:gd name="T5" fmla="*/ 195263 h 57"/>
              <a:gd name="T6" fmla="*/ 37936 w 29"/>
              <a:gd name="T7" fmla="*/ 188412 h 57"/>
              <a:gd name="T8" fmla="*/ 37936 w 29"/>
              <a:gd name="T9" fmla="*/ 188412 h 57"/>
              <a:gd name="T10" fmla="*/ 48282 w 29"/>
              <a:gd name="T11" fmla="*/ 126750 h 57"/>
              <a:gd name="T12" fmla="*/ 3449 w 29"/>
              <a:gd name="T13" fmla="*/ 82216 h 57"/>
              <a:gd name="T14" fmla="*/ 0 w 29"/>
              <a:gd name="T15" fmla="*/ 75365 h 57"/>
              <a:gd name="T16" fmla="*/ 6897 w 29"/>
              <a:gd name="T17" fmla="*/ 71939 h 57"/>
              <a:gd name="T18" fmla="*/ 68974 w 29"/>
              <a:gd name="T19" fmla="*/ 61662 h 57"/>
              <a:gd name="T20" fmla="*/ 96564 w 29"/>
              <a:gd name="T21" fmla="*/ 6851 h 57"/>
              <a:gd name="T22" fmla="*/ 100013 w 29"/>
              <a:gd name="T23" fmla="*/ 0 h 57"/>
              <a:gd name="T24" fmla="*/ 100013 w 29"/>
              <a:gd name="T25" fmla="*/ 164432 h 5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" h="57">
                <a:moveTo>
                  <a:pt x="29" y="48"/>
                </a:move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lnTo>
                  <a:pt x="29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8" name="Freeform 153"/>
          <p:cNvSpPr>
            <a:spLocks noEditPoints="1"/>
          </p:cNvSpPr>
          <p:nvPr/>
        </p:nvSpPr>
        <p:spPr bwMode="auto">
          <a:xfrm>
            <a:off x="7423150" y="3540125"/>
            <a:ext cx="201613" cy="195263"/>
          </a:xfrm>
          <a:custGeom>
            <a:avLst/>
            <a:gdLst>
              <a:gd name="T0" fmla="*/ 198196 w 59"/>
              <a:gd name="T1" fmla="*/ 82216 h 57"/>
              <a:gd name="T2" fmla="*/ 153773 w 59"/>
              <a:gd name="T3" fmla="*/ 126750 h 57"/>
              <a:gd name="T4" fmla="*/ 164024 w 59"/>
              <a:gd name="T5" fmla="*/ 188412 h 57"/>
              <a:gd name="T6" fmla="*/ 164024 w 59"/>
              <a:gd name="T7" fmla="*/ 188412 h 57"/>
              <a:gd name="T8" fmla="*/ 160607 w 59"/>
              <a:gd name="T9" fmla="*/ 195263 h 57"/>
              <a:gd name="T10" fmla="*/ 153773 w 59"/>
              <a:gd name="T11" fmla="*/ 195263 h 57"/>
              <a:gd name="T12" fmla="*/ 99098 w 59"/>
              <a:gd name="T13" fmla="*/ 164432 h 57"/>
              <a:gd name="T14" fmla="*/ 44423 w 59"/>
              <a:gd name="T15" fmla="*/ 195263 h 57"/>
              <a:gd name="T16" fmla="*/ 41006 w 59"/>
              <a:gd name="T17" fmla="*/ 195263 h 57"/>
              <a:gd name="T18" fmla="*/ 37589 w 59"/>
              <a:gd name="T19" fmla="*/ 188412 h 57"/>
              <a:gd name="T20" fmla="*/ 37589 w 59"/>
              <a:gd name="T21" fmla="*/ 188412 h 57"/>
              <a:gd name="T22" fmla="*/ 47840 w 59"/>
              <a:gd name="T23" fmla="*/ 126750 h 57"/>
              <a:gd name="T24" fmla="*/ 3417 w 59"/>
              <a:gd name="T25" fmla="*/ 82216 h 57"/>
              <a:gd name="T26" fmla="*/ 0 w 59"/>
              <a:gd name="T27" fmla="*/ 75365 h 57"/>
              <a:gd name="T28" fmla="*/ 6834 w 59"/>
              <a:gd name="T29" fmla="*/ 71939 h 57"/>
              <a:gd name="T30" fmla="*/ 68343 w 59"/>
              <a:gd name="T31" fmla="*/ 61662 h 57"/>
              <a:gd name="T32" fmla="*/ 95681 w 59"/>
              <a:gd name="T33" fmla="*/ 6851 h 57"/>
              <a:gd name="T34" fmla="*/ 99098 w 59"/>
              <a:gd name="T35" fmla="*/ 0 h 57"/>
              <a:gd name="T36" fmla="*/ 105932 w 59"/>
              <a:gd name="T37" fmla="*/ 6851 h 57"/>
              <a:gd name="T38" fmla="*/ 133270 w 59"/>
              <a:gd name="T39" fmla="*/ 61662 h 57"/>
              <a:gd name="T40" fmla="*/ 194779 w 59"/>
              <a:gd name="T41" fmla="*/ 71939 h 57"/>
              <a:gd name="T42" fmla="*/ 201613 w 59"/>
              <a:gd name="T43" fmla="*/ 75365 h 57"/>
              <a:gd name="T44" fmla="*/ 198196 w 59"/>
              <a:gd name="T45" fmla="*/ 82216 h 57"/>
              <a:gd name="T46" fmla="*/ 174276 w 59"/>
              <a:gd name="T47" fmla="*/ 85642 h 57"/>
              <a:gd name="T48" fmla="*/ 123018 w 59"/>
              <a:gd name="T49" fmla="*/ 75365 h 57"/>
              <a:gd name="T50" fmla="*/ 99098 w 59"/>
              <a:gd name="T51" fmla="*/ 30831 h 57"/>
              <a:gd name="T52" fmla="*/ 78595 w 59"/>
              <a:gd name="T53" fmla="*/ 75365 h 57"/>
              <a:gd name="T54" fmla="*/ 27337 w 59"/>
              <a:gd name="T55" fmla="*/ 85642 h 57"/>
              <a:gd name="T56" fmla="*/ 64926 w 59"/>
              <a:gd name="T57" fmla="*/ 119898 h 57"/>
              <a:gd name="T58" fmla="*/ 54675 w 59"/>
              <a:gd name="T59" fmla="*/ 171283 h 57"/>
              <a:gd name="T60" fmla="*/ 99098 w 59"/>
              <a:gd name="T61" fmla="*/ 147304 h 57"/>
              <a:gd name="T62" fmla="*/ 146938 w 59"/>
              <a:gd name="T63" fmla="*/ 171283 h 57"/>
              <a:gd name="T64" fmla="*/ 136687 w 59"/>
              <a:gd name="T65" fmla="*/ 119898 h 57"/>
              <a:gd name="T66" fmla="*/ 174276 w 59"/>
              <a:gd name="T67" fmla="*/ 85642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7">
                <a:moveTo>
                  <a:pt x="58" y="24"/>
                </a:moveTo>
                <a:cubicBezTo>
                  <a:pt x="45" y="37"/>
                  <a:pt x="45" y="37"/>
                  <a:pt x="45" y="37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6"/>
                  <a:pt x="48" y="57"/>
                  <a:pt x="47" y="57"/>
                </a:cubicBezTo>
                <a:cubicBezTo>
                  <a:pt x="46" y="57"/>
                  <a:pt x="46" y="57"/>
                  <a:pt x="45" y="57"/>
                </a:cubicBezTo>
                <a:cubicBezTo>
                  <a:pt x="29" y="48"/>
                  <a:pt x="29" y="48"/>
                  <a:pt x="29" y="48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cubicBezTo>
                  <a:pt x="39" y="18"/>
                  <a:pt x="39" y="18"/>
                  <a:pt x="39" y="18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1"/>
                  <a:pt x="59" y="22"/>
                </a:cubicBezTo>
                <a:cubicBezTo>
                  <a:pt x="59" y="23"/>
                  <a:pt x="59" y="24"/>
                  <a:pt x="58" y="24"/>
                </a:cubicBezTo>
                <a:close/>
                <a:moveTo>
                  <a:pt x="51" y="25"/>
                </a:moveTo>
                <a:cubicBezTo>
                  <a:pt x="36" y="22"/>
                  <a:pt x="36" y="22"/>
                  <a:pt x="36" y="22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22"/>
                  <a:pt x="23" y="22"/>
                  <a:pt x="23" y="22"/>
                </a:cubicBezTo>
                <a:cubicBezTo>
                  <a:pt x="8" y="25"/>
                  <a:pt x="8" y="25"/>
                  <a:pt x="8" y="25"/>
                </a:cubicBezTo>
                <a:cubicBezTo>
                  <a:pt x="19" y="35"/>
                  <a:pt x="19" y="35"/>
                  <a:pt x="19" y="35"/>
                </a:cubicBezTo>
                <a:cubicBezTo>
                  <a:pt x="16" y="50"/>
                  <a:pt x="16" y="50"/>
                  <a:pt x="16" y="50"/>
                </a:cubicBezTo>
                <a:cubicBezTo>
                  <a:pt x="29" y="43"/>
                  <a:pt x="29" y="43"/>
                  <a:pt x="29" y="43"/>
                </a:cubicBezTo>
                <a:cubicBezTo>
                  <a:pt x="43" y="50"/>
                  <a:pt x="43" y="50"/>
                  <a:pt x="43" y="50"/>
                </a:cubicBezTo>
                <a:cubicBezTo>
                  <a:pt x="40" y="35"/>
                  <a:pt x="40" y="35"/>
                  <a:pt x="40" y="35"/>
                </a:cubicBezTo>
                <a:lnTo>
                  <a:pt x="51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" name="Freeform 154"/>
          <p:cNvSpPr>
            <a:spLocks/>
          </p:cNvSpPr>
          <p:nvPr/>
        </p:nvSpPr>
        <p:spPr bwMode="auto">
          <a:xfrm>
            <a:off x="7916863" y="3549650"/>
            <a:ext cx="123825" cy="193675"/>
          </a:xfrm>
          <a:custGeom>
            <a:avLst/>
            <a:gdLst>
              <a:gd name="T0" fmla="*/ 0 w 36"/>
              <a:gd name="T1" fmla="*/ 190217 h 56"/>
              <a:gd name="T2" fmla="*/ 0 w 36"/>
              <a:gd name="T3" fmla="*/ 6917 h 56"/>
              <a:gd name="T4" fmla="*/ 3440 w 36"/>
              <a:gd name="T5" fmla="*/ 3458 h 56"/>
              <a:gd name="T6" fmla="*/ 92869 w 36"/>
              <a:gd name="T7" fmla="*/ 93379 h 56"/>
              <a:gd name="T8" fmla="*/ 92869 w 36"/>
              <a:gd name="T9" fmla="*/ 93379 h 56"/>
              <a:gd name="T10" fmla="*/ 92869 w 36"/>
              <a:gd name="T11" fmla="*/ 10375 h 56"/>
              <a:gd name="T12" fmla="*/ 99748 w 36"/>
              <a:gd name="T13" fmla="*/ 3458 h 56"/>
              <a:gd name="T14" fmla="*/ 116946 w 36"/>
              <a:gd name="T15" fmla="*/ 3458 h 56"/>
              <a:gd name="T16" fmla="*/ 123825 w 36"/>
              <a:gd name="T17" fmla="*/ 10375 h 56"/>
              <a:gd name="T18" fmla="*/ 123825 w 36"/>
              <a:gd name="T19" fmla="*/ 183300 h 56"/>
              <a:gd name="T20" fmla="*/ 116946 w 36"/>
              <a:gd name="T21" fmla="*/ 193675 h 56"/>
              <a:gd name="T22" fmla="*/ 99748 w 36"/>
              <a:gd name="T23" fmla="*/ 193675 h 56"/>
              <a:gd name="T24" fmla="*/ 92869 w 36"/>
              <a:gd name="T25" fmla="*/ 183300 h 56"/>
              <a:gd name="T26" fmla="*/ 92869 w 36"/>
              <a:gd name="T27" fmla="*/ 100296 h 56"/>
              <a:gd name="T28" fmla="*/ 92869 w 36"/>
              <a:gd name="T29" fmla="*/ 103754 h 56"/>
              <a:gd name="T30" fmla="*/ 3440 w 36"/>
              <a:gd name="T31" fmla="*/ 190217 h 56"/>
              <a:gd name="T32" fmla="*/ 0 w 36"/>
              <a:gd name="T33" fmla="*/ 190217 h 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6" h="56">
                <a:moveTo>
                  <a:pt x="0" y="55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2"/>
                  <a:pt x="28" y="1"/>
                  <a:pt x="29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5" y="1"/>
                  <a:pt x="36" y="2"/>
                  <a:pt x="36" y="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5"/>
                  <a:pt x="35" y="56"/>
                  <a:pt x="34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56"/>
                  <a:pt x="27" y="55"/>
                  <a:pt x="27" y="53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30"/>
                  <a:pt x="27" y="30"/>
                  <a:pt x="27" y="30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6"/>
                  <a:pt x="0" y="56"/>
                  <a:pt x="0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" name="Freeform 155"/>
          <p:cNvSpPr>
            <a:spLocks noEditPoints="1"/>
          </p:cNvSpPr>
          <p:nvPr/>
        </p:nvSpPr>
        <p:spPr bwMode="auto">
          <a:xfrm>
            <a:off x="8412163" y="3557588"/>
            <a:ext cx="233362" cy="182562"/>
          </a:xfrm>
          <a:custGeom>
            <a:avLst/>
            <a:gdLst>
              <a:gd name="T0" fmla="*/ 130408 w 68"/>
              <a:gd name="T1" fmla="*/ 55113 h 53"/>
              <a:gd name="T2" fmla="*/ 116681 w 68"/>
              <a:gd name="T3" fmla="*/ 41335 h 53"/>
              <a:gd name="T4" fmla="*/ 102954 w 68"/>
              <a:gd name="T5" fmla="*/ 55113 h 53"/>
              <a:gd name="T6" fmla="*/ 102954 w 68"/>
              <a:gd name="T7" fmla="*/ 127449 h 53"/>
              <a:gd name="T8" fmla="*/ 51477 w 68"/>
              <a:gd name="T9" fmla="*/ 182562 h 53"/>
              <a:gd name="T10" fmla="*/ 0 w 68"/>
              <a:gd name="T11" fmla="*/ 127449 h 53"/>
              <a:gd name="T12" fmla="*/ 0 w 68"/>
              <a:gd name="T13" fmla="*/ 96448 h 53"/>
              <a:gd name="T14" fmla="*/ 37750 w 68"/>
              <a:gd name="T15" fmla="*/ 96448 h 53"/>
              <a:gd name="T16" fmla="*/ 37750 w 68"/>
              <a:gd name="T17" fmla="*/ 127449 h 53"/>
              <a:gd name="T18" fmla="*/ 51477 w 68"/>
              <a:gd name="T19" fmla="*/ 141227 h 53"/>
              <a:gd name="T20" fmla="*/ 65204 w 68"/>
              <a:gd name="T21" fmla="*/ 127449 h 53"/>
              <a:gd name="T22" fmla="*/ 65204 w 68"/>
              <a:gd name="T23" fmla="*/ 51668 h 53"/>
              <a:gd name="T24" fmla="*/ 116681 w 68"/>
              <a:gd name="T25" fmla="*/ 0 h 53"/>
              <a:gd name="T26" fmla="*/ 168158 w 68"/>
              <a:gd name="T27" fmla="*/ 51668 h 53"/>
              <a:gd name="T28" fmla="*/ 168158 w 68"/>
              <a:gd name="T29" fmla="*/ 68891 h 53"/>
              <a:gd name="T30" fmla="*/ 144135 w 68"/>
              <a:gd name="T31" fmla="*/ 75780 h 53"/>
              <a:gd name="T32" fmla="*/ 130408 w 68"/>
              <a:gd name="T33" fmla="*/ 68891 h 53"/>
              <a:gd name="T34" fmla="*/ 130408 w 68"/>
              <a:gd name="T35" fmla="*/ 55113 h 53"/>
              <a:gd name="T36" fmla="*/ 233362 w 68"/>
              <a:gd name="T37" fmla="*/ 96448 h 53"/>
              <a:gd name="T38" fmla="*/ 233362 w 68"/>
              <a:gd name="T39" fmla="*/ 127449 h 53"/>
              <a:gd name="T40" fmla="*/ 181885 w 68"/>
              <a:gd name="T41" fmla="*/ 182562 h 53"/>
              <a:gd name="T42" fmla="*/ 130408 w 68"/>
              <a:gd name="T43" fmla="*/ 127449 h 53"/>
              <a:gd name="T44" fmla="*/ 130408 w 68"/>
              <a:gd name="T45" fmla="*/ 96448 h 53"/>
              <a:gd name="T46" fmla="*/ 144135 w 68"/>
              <a:gd name="T47" fmla="*/ 103337 h 53"/>
              <a:gd name="T48" fmla="*/ 168158 w 68"/>
              <a:gd name="T49" fmla="*/ 96448 h 53"/>
              <a:gd name="T50" fmla="*/ 168158 w 68"/>
              <a:gd name="T51" fmla="*/ 130894 h 53"/>
              <a:gd name="T52" fmla="*/ 181885 w 68"/>
              <a:gd name="T53" fmla="*/ 141227 h 53"/>
              <a:gd name="T54" fmla="*/ 195612 w 68"/>
              <a:gd name="T55" fmla="*/ 130894 h 53"/>
              <a:gd name="T56" fmla="*/ 195612 w 68"/>
              <a:gd name="T57" fmla="*/ 96448 h 53"/>
              <a:gd name="T58" fmla="*/ 233362 w 68"/>
              <a:gd name="T59" fmla="*/ 96448 h 5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3">
                <a:moveTo>
                  <a:pt x="38" y="16"/>
                </a:moveTo>
                <a:cubicBezTo>
                  <a:pt x="38" y="14"/>
                  <a:pt x="36" y="12"/>
                  <a:pt x="34" y="12"/>
                </a:cubicBezTo>
                <a:cubicBezTo>
                  <a:pt x="32" y="12"/>
                  <a:pt x="30" y="14"/>
                  <a:pt x="30" y="16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46"/>
                  <a:pt x="23" y="53"/>
                  <a:pt x="15" y="53"/>
                </a:cubicBezTo>
                <a:cubicBezTo>
                  <a:pt x="7" y="53"/>
                  <a:pt x="0" y="46"/>
                  <a:pt x="0" y="37"/>
                </a:cubicBezTo>
                <a:cubicBezTo>
                  <a:pt x="0" y="37"/>
                  <a:pt x="0" y="37"/>
                  <a:pt x="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9"/>
                  <a:pt x="13" y="41"/>
                  <a:pt x="15" y="41"/>
                </a:cubicBezTo>
                <a:cubicBezTo>
                  <a:pt x="17" y="41"/>
                  <a:pt x="19" y="39"/>
                  <a:pt x="19" y="3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7"/>
                  <a:pt x="26" y="0"/>
                  <a:pt x="34" y="0"/>
                </a:cubicBezTo>
                <a:cubicBezTo>
                  <a:pt x="42" y="0"/>
                  <a:pt x="49" y="7"/>
                  <a:pt x="49" y="15"/>
                </a:cubicBezTo>
                <a:cubicBezTo>
                  <a:pt x="49" y="20"/>
                  <a:pt x="49" y="20"/>
                  <a:pt x="49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0"/>
                  <a:pt x="38" y="20"/>
                  <a:pt x="38" y="20"/>
                </a:cubicBezTo>
                <a:lnTo>
                  <a:pt x="38" y="16"/>
                </a:lnTo>
                <a:close/>
                <a:moveTo>
                  <a:pt x="68" y="28"/>
                </a:moveTo>
                <a:cubicBezTo>
                  <a:pt x="68" y="37"/>
                  <a:pt x="68" y="37"/>
                  <a:pt x="68" y="37"/>
                </a:cubicBezTo>
                <a:cubicBezTo>
                  <a:pt x="68" y="46"/>
                  <a:pt x="61" y="53"/>
                  <a:pt x="53" y="53"/>
                </a:cubicBezTo>
                <a:cubicBezTo>
                  <a:pt x="45" y="53"/>
                  <a:pt x="38" y="46"/>
                  <a:pt x="38" y="37"/>
                </a:cubicBezTo>
                <a:cubicBezTo>
                  <a:pt x="38" y="28"/>
                  <a:pt x="38" y="28"/>
                  <a:pt x="38" y="28"/>
                </a:cubicBezTo>
                <a:cubicBezTo>
                  <a:pt x="42" y="30"/>
                  <a:pt x="42" y="30"/>
                  <a:pt x="42" y="30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40"/>
                  <a:pt x="51" y="41"/>
                  <a:pt x="53" y="41"/>
                </a:cubicBezTo>
                <a:cubicBezTo>
                  <a:pt x="55" y="41"/>
                  <a:pt x="57" y="40"/>
                  <a:pt x="57" y="38"/>
                </a:cubicBezTo>
                <a:cubicBezTo>
                  <a:pt x="57" y="28"/>
                  <a:pt x="57" y="28"/>
                  <a:pt x="57" y="28"/>
                </a:cubicBezTo>
                <a:lnTo>
                  <a:pt x="68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1" name="Freeform 156"/>
          <p:cNvSpPr>
            <a:spLocks noEditPoints="1"/>
          </p:cNvSpPr>
          <p:nvPr/>
        </p:nvSpPr>
        <p:spPr bwMode="auto">
          <a:xfrm>
            <a:off x="8869363" y="3536950"/>
            <a:ext cx="209550" cy="219075"/>
          </a:xfrm>
          <a:custGeom>
            <a:avLst/>
            <a:gdLst>
              <a:gd name="T0" fmla="*/ 206115 w 61"/>
              <a:gd name="T1" fmla="*/ 147191 h 64"/>
              <a:gd name="T2" fmla="*/ 171762 w 61"/>
              <a:gd name="T3" fmla="*/ 157460 h 64"/>
              <a:gd name="T4" fmla="*/ 171762 w 61"/>
              <a:gd name="T5" fmla="*/ 195114 h 64"/>
              <a:gd name="T6" fmla="*/ 171762 w 61"/>
              <a:gd name="T7" fmla="*/ 198537 h 64"/>
              <a:gd name="T8" fmla="*/ 168327 w 61"/>
              <a:gd name="T9" fmla="*/ 198537 h 64"/>
              <a:gd name="T10" fmla="*/ 130539 w 61"/>
              <a:gd name="T11" fmla="*/ 188268 h 64"/>
              <a:gd name="T12" fmla="*/ 109928 w 61"/>
              <a:gd name="T13" fmla="*/ 219075 h 64"/>
              <a:gd name="T14" fmla="*/ 106493 w 61"/>
              <a:gd name="T15" fmla="*/ 219075 h 64"/>
              <a:gd name="T16" fmla="*/ 103057 w 61"/>
              <a:gd name="T17" fmla="*/ 219075 h 64"/>
              <a:gd name="T18" fmla="*/ 79011 w 61"/>
              <a:gd name="T19" fmla="*/ 188268 h 64"/>
              <a:gd name="T20" fmla="*/ 44658 w 61"/>
              <a:gd name="T21" fmla="*/ 198537 h 64"/>
              <a:gd name="T22" fmla="*/ 41223 w 61"/>
              <a:gd name="T23" fmla="*/ 198537 h 64"/>
              <a:gd name="T24" fmla="*/ 37788 w 61"/>
              <a:gd name="T25" fmla="*/ 195114 h 64"/>
              <a:gd name="T26" fmla="*/ 37788 w 61"/>
              <a:gd name="T27" fmla="*/ 157460 h 64"/>
              <a:gd name="T28" fmla="*/ 3435 w 61"/>
              <a:gd name="T29" fmla="*/ 147191 h 64"/>
              <a:gd name="T30" fmla="*/ 0 w 61"/>
              <a:gd name="T31" fmla="*/ 143768 h 64"/>
              <a:gd name="T32" fmla="*/ 0 w 61"/>
              <a:gd name="T33" fmla="*/ 140345 h 64"/>
              <a:gd name="T34" fmla="*/ 24047 w 61"/>
              <a:gd name="T35" fmla="*/ 109538 h 64"/>
              <a:gd name="T36" fmla="*/ 0 w 61"/>
              <a:gd name="T37" fmla="*/ 78730 h 64"/>
              <a:gd name="T38" fmla="*/ 0 w 61"/>
              <a:gd name="T39" fmla="*/ 75307 h 64"/>
              <a:gd name="T40" fmla="*/ 3435 w 61"/>
              <a:gd name="T41" fmla="*/ 75307 h 64"/>
              <a:gd name="T42" fmla="*/ 37788 w 61"/>
              <a:gd name="T43" fmla="*/ 61615 h 64"/>
              <a:gd name="T44" fmla="*/ 37788 w 61"/>
              <a:gd name="T45" fmla="*/ 23961 h 64"/>
              <a:gd name="T46" fmla="*/ 41223 w 61"/>
              <a:gd name="T47" fmla="*/ 20538 h 64"/>
              <a:gd name="T48" fmla="*/ 44658 w 61"/>
              <a:gd name="T49" fmla="*/ 20538 h 64"/>
              <a:gd name="T50" fmla="*/ 79011 w 61"/>
              <a:gd name="T51" fmla="*/ 34230 h 64"/>
              <a:gd name="T52" fmla="*/ 103057 w 61"/>
              <a:gd name="T53" fmla="*/ 3423 h 64"/>
              <a:gd name="T54" fmla="*/ 109928 w 61"/>
              <a:gd name="T55" fmla="*/ 3423 h 64"/>
              <a:gd name="T56" fmla="*/ 130539 w 61"/>
              <a:gd name="T57" fmla="*/ 34230 h 64"/>
              <a:gd name="T58" fmla="*/ 168327 w 61"/>
              <a:gd name="T59" fmla="*/ 20538 h 64"/>
              <a:gd name="T60" fmla="*/ 171762 w 61"/>
              <a:gd name="T61" fmla="*/ 20538 h 64"/>
              <a:gd name="T62" fmla="*/ 171762 w 61"/>
              <a:gd name="T63" fmla="*/ 23961 h 64"/>
              <a:gd name="T64" fmla="*/ 171762 w 61"/>
              <a:gd name="T65" fmla="*/ 61615 h 64"/>
              <a:gd name="T66" fmla="*/ 206115 w 61"/>
              <a:gd name="T67" fmla="*/ 75307 h 64"/>
              <a:gd name="T68" fmla="*/ 209550 w 61"/>
              <a:gd name="T69" fmla="*/ 75307 h 64"/>
              <a:gd name="T70" fmla="*/ 209550 w 61"/>
              <a:gd name="T71" fmla="*/ 78730 h 64"/>
              <a:gd name="T72" fmla="*/ 188939 w 61"/>
              <a:gd name="T73" fmla="*/ 109538 h 64"/>
              <a:gd name="T74" fmla="*/ 209550 w 61"/>
              <a:gd name="T75" fmla="*/ 140345 h 64"/>
              <a:gd name="T76" fmla="*/ 209550 w 61"/>
              <a:gd name="T77" fmla="*/ 143768 h 64"/>
              <a:gd name="T78" fmla="*/ 206115 w 61"/>
              <a:gd name="T79" fmla="*/ 147191 h 64"/>
              <a:gd name="T80" fmla="*/ 106493 w 61"/>
              <a:gd name="T81" fmla="*/ 41077 h 64"/>
              <a:gd name="T82" fmla="*/ 34352 w 61"/>
              <a:gd name="T83" fmla="*/ 109538 h 64"/>
              <a:gd name="T84" fmla="*/ 106493 w 61"/>
              <a:gd name="T85" fmla="*/ 181421 h 64"/>
              <a:gd name="T86" fmla="*/ 175198 w 61"/>
              <a:gd name="T87" fmla="*/ 109538 h 64"/>
              <a:gd name="T88" fmla="*/ 106493 w 61"/>
              <a:gd name="T89" fmla="*/ 41077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4">
                <a:moveTo>
                  <a:pt x="60" y="43"/>
                </a:moveTo>
                <a:cubicBezTo>
                  <a:pt x="50" y="46"/>
                  <a:pt x="50" y="46"/>
                  <a:pt x="50" y="46"/>
                </a:cubicBezTo>
                <a:cubicBezTo>
                  <a:pt x="50" y="57"/>
                  <a:pt x="50" y="57"/>
                  <a:pt x="50" y="57"/>
                </a:cubicBezTo>
                <a:cubicBezTo>
                  <a:pt x="50" y="58"/>
                  <a:pt x="50" y="58"/>
                  <a:pt x="50" y="58"/>
                </a:cubicBezTo>
                <a:cubicBezTo>
                  <a:pt x="49" y="58"/>
                  <a:pt x="49" y="59"/>
                  <a:pt x="49" y="58"/>
                </a:cubicBezTo>
                <a:cubicBezTo>
                  <a:pt x="38" y="55"/>
                  <a:pt x="38" y="55"/>
                  <a:pt x="38" y="55"/>
                </a:cubicBezTo>
                <a:cubicBezTo>
                  <a:pt x="32" y="64"/>
                  <a:pt x="32" y="64"/>
                  <a:pt x="32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2" y="58"/>
                  <a:pt x="12" y="58"/>
                </a:cubicBezTo>
                <a:cubicBezTo>
                  <a:pt x="12" y="58"/>
                  <a:pt x="11" y="58"/>
                  <a:pt x="11" y="57"/>
                </a:cubicBezTo>
                <a:cubicBezTo>
                  <a:pt x="11" y="46"/>
                  <a:pt x="11" y="46"/>
                  <a:pt x="11" y="46"/>
                </a:cubicBez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0" y="43"/>
                  <a:pt x="0" y="42"/>
                </a:cubicBezTo>
                <a:cubicBezTo>
                  <a:pt x="0" y="42"/>
                  <a:pt x="0" y="41"/>
                  <a:pt x="0" y="41"/>
                </a:cubicBezTo>
                <a:cubicBezTo>
                  <a:pt x="7" y="32"/>
                  <a:pt x="7" y="32"/>
                  <a:pt x="7" y="3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2"/>
                  <a:pt x="1" y="22"/>
                  <a:pt x="1" y="22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23" y="10"/>
                  <a:pt x="23" y="10"/>
                  <a:pt x="23" y="10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38" y="10"/>
                  <a:pt x="38" y="10"/>
                  <a:pt x="38" y="10"/>
                </a:cubicBezTo>
                <a:cubicBezTo>
                  <a:pt x="49" y="6"/>
                  <a:pt x="49" y="6"/>
                  <a:pt x="49" y="6"/>
                </a:cubicBezTo>
                <a:cubicBezTo>
                  <a:pt x="49" y="6"/>
                  <a:pt x="49" y="6"/>
                  <a:pt x="50" y="6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18"/>
                  <a:pt x="50" y="18"/>
                  <a:pt x="50" y="18"/>
                </a:cubicBezTo>
                <a:cubicBezTo>
                  <a:pt x="60" y="22"/>
                  <a:pt x="60" y="22"/>
                  <a:pt x="60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3"/>
                  <a:pt x="61" y="23"/>
                  <a:pt x="61" y="23"/>
                </a:cubicBezTo>
                <a:cubicBezTo>
                  <a:pt x="55" y="32"/>
                  <a:pt x="55" y="32"/>
                  <a:pt x="55" y="32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1"/>
                  <a:pt x="61" y="42"/>
                  <a:pt x="61" y="42"/>
                </a:cubicBezTo>
                <a:cubicBezTo>
                  <a:pt x="61" y="43"/>
                  <a:pt x="61" y="43"/>
                  <a:pt x="60" y="43"/>
                </a:cubicBezTo>
                <a:close/>
                <a:moveTo>
                  <a:pt x="31" y="12"/>
                </a:moveTo>
                <a:cubicBezTo>
                  <a:pt x="19" y="12"/>
                  <a:pt x="10" y="21"/>
                  <a:pt x="10" y="32"/>
                </a:cubicBezTo>
                <a:cubicBezTo>
                  <a:pt x="10" y="44"/>
                  <a:pt x="19" y="53"/>
                  <a:pt x="31" y="53"/>
                </a:cubicBezTo>
                <a:cubicBezTo>
                  <a:pt x="42" y="53"/>
                  <a:pt x="51" y="44"/>
                  <a:pt x="51" y="32"/>
                </a:cubicBezTo>
                <a:cubicBezTo>
                  <a:pt x="51" y="21"/>
                  <a:pt x="42" y="12"/>
                  <a:pt x="31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" name="Freeform 157"/>
          <p:cNvSpPr>
            <a:spLocks noEditPoints="1"/>
          </p:cNvSpPr>
          <p:nvPr/>
        </p:nvSpPr>
        <p:spPr bwMode="auto">
          <a:xfrm>
            <a:off x="76200" y="4011613"/>
            <a:ext cx="141288" cy="173037"/>
          </a:xfrm>
          <a:custGeom>
            <a:avLst/>
            <a:gdLst>
              <a:gd name="T0" fmla="*/ 141288 w 41"/>
              <a:gd name="T1" fmla="*/ 152273 h 50"/>
              <a:gd name="T2" fmla="*/ 120612 w 41"/>
              <a:gd name="T3" fmla="*/ 173037 h 50"/>
              <a:gd name="T4" fmla="*/ 17230 w 41"/>
              <a:gd name="T5" fmla="*/ 173037 h 50"/>
              <a:gd name="T6" fmla="*/ 0 w 41"/>
              <a:gd name="T7" fmla="*/ 152273 h 50"/>
              <a:gd name="T8" fmla="*/ 0 w 41"/>
              <a:gd name="T9" fmla="*/ 17304 h 50"/>
              <a:gd name="T10" fmla="*/ 17230 w 41"/>
              <a:gd name="T11" fmla="*/ 0 h 50"/>
              <a:gd name="T12" fmla="*/ 120612 w 41"/>
              <a:gd name="T13" fmla="*/ 0 h 50"/>
              <a:gd name="T14" fmla="*/ 141288 w 41"/>
              <a:gd name="T15" fmla="*/ 17304 h 50"/>
              <a:gd name="T16" fmla="*/ 141288 w 41"/>
              <a:gd name="T17" fmla="*/ 152273 h 50"/>
              <a:gd name="T18" fmla="*/ 124058 w 41"/>
              <a:gd name="T19" fmla="*/ 17304 h 50"/>
              <a:gd name="T20" fmla="*/ 120612 w 41"/>
              <a:gd name="T21" fmla="*/ 13843 h 50"/>
              <a:gd name="T22" fmla="*/ 17230 w 41"/>
              <a:gd name="T23" fmla="*/ 13843 h 50"/>
              <a:gd name="T24" fmla="*/ 13784 w 41"/>
              <a:gd name="T25" fmla="*/ 17304 h 50"/>
              <a:gd name="T26" fmla="*/ 13784 w 41"/>
              <a:gd name="T27" fmla="*/ 138430 h 50"/>
              <a:gd name="T28" fmla="*/ 17230 w 41"/>
              <a:gd name="T29" fmla="*/ 141890 h 50"/>
              <a:gd name="T30" fmla="*/ 120612 w 41"/>
              <a:gd name="T31" fmla="*/ 141890 h 50"/>
              <a:gd name="T32" fmla="*/ 124058 w 41"/>
              <a:gd name="T33" fmla="*/ 138430 h 50"/>
              <a:gd name="T34" fmla="*/ 124058 w 41"/>
              <a:gd name="T35" fmla="*/ 17304 h 50"/>
              <a:gd name="T36" fmla="*/ 68921 w 41"/>
              <a:gd name="T37" fmla="*/ 148812 h 50"/>
              <a:gd name="T38" fmla="*/ 62029 w 41"/>
              <a:gd name="T39" fmla="*/ 155733 h 50"/>
              <a:gd name="T40" fmla="*/ 68921 w 41"/>
              <a:gd name="T41" fmla="*/ 166116 h 50"/>
              <a:gd name="T42" fmla="*/ 79259 w 41"/>
              <a:gd name="T43" fmla="*/ 155733 h 50"/>
              <a:gd name="T44" fmla="*/ 68921 w 41"/>
              <a:gd name="T45" fmla="*/ 148812 h 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" h="50">
                <a:moveTo>
                  <a:pt x="41" y="44"/>
                </a:moveTo>
                <a:cubicBezTo>
                  <a:pt x="41" y="47"/>
                  <a:pt x="38" y="50"/>
                  <a:pt x="3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8" y="0"/>
                  <a:pt x="41" y="2"/>
                  <a:pt x="41" y="5"/>
                </a:cubicBezTo>
                <a:lnTo>
                  <a:pt x="41" y="44"/>
                </a:lnTo>
                <a:close/>
                <a:moveTo>
                  <a:pt x="36" y="5"/>
                </a:moveTo>
                <a:cubicBezTo>
                  <a:pt x="36" y="5"/>
                  <a:pt x="36" y="4"/>
                  <a:pt x="3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5" y="41"/>
                  <a:pt x="5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0"/>
                  <a:pt x="36" y="40"/>
                </a:cubicBezTo>
                <a:lnTo>
                  <a:pt x="36" y="5"/>
                </a:lnTo>
                <a:close/>
                <a:moveTo>
                  <a:pt x="20" y="43"/>
                </a:moveTo>
                <a:cubicBezTo>
                  <a:pt x="19" y="43"/>
                  <a:pt x="18" y="44"/>
                  <a:pt x="18" y="45"/>
                </a:cubicBezTo>
                <a:cubicBezTo>
                  <a:pt x="18" y="46"/>
                  <a:pt x="19" y="48"/>
                  <a:pt x="20" y="48"/>
                </a:cubicBezTo>
                <a:cubicBezTo>
                  <a:pt x="22" y="48"/>
                  <a:pt x="23" y="46"/>
                  <a:pt x="23" y="45"/>
                </a:cubicBezTo>
                <a:cubicBezTo>
                  <a:pt x="23" y="44"/>
                  <a:pt x="22" y="43"/>
                  <a:pt x="20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" name="Freeform 158"/>
          <p:cNvSpPr>
            <a:spLocks noEditPoints="1"/>
          </p:cNvSpPr>
          <p:nvPr/>
        </p:nvSpPr>
        <p:spPr bwMode="auto">
          <a:xfrm>
            <a:off x="495300" y="4011613"/>
            <a:ext cx="219075" cy="173037"/>
          </a:xfrm>
          <a:custGeom>
            <a:avLst/>
            <a:gdLst>
              <a:gd name="T0" fmla="*/ 219075 w 64"/>
              <a:gd name="T1" fmla="*/ 38068 h 50"/>
              <a:gd name="T2" fmla="*/ 208806 w 64"/>
              <a:gd name="T3" fmla="*/ 44990 h 50"/>
              <a:gd name="T4" fmla="*/ 6846 w 64"/>
              <a:gd name="T5" fmla="*/ 44990 h 50"/>
              <a:gd name="T6" fmla="*/ 0 w 64"/>
              <a:gd name="T7" fmla="*/ 38068 h 50"/>
              <a:gd name="T8" fmla="*/ 0 w 64"/>
              <a:gd name="T9" fmla="*/ 6921 h 50"/>
              <a:gd name="T10" fmla="*/ 6846 w 64"/>
              <a:gd name="T11" fmla="*/ 0 h 50"/>
              <a:gd name="T12" fmla="*/ 208806 w 64"/>
              <a:gd name="T13" fmla="*/ 0 h 50"/>
              <a:gd name="T14" fmla="*/ 219075 w 64"/>
              <a:gd name="T15" fmla="*/ 6921 h 50"/>
              <a:gd name="T16" fmla="*/ 219075 w 64"/>
              <a:gd name="T17" fmla="*/ 38068 h 50"/>
              <a:gd name="T18" fmla="*/ 219075 w 64"/>
              <a:gd name="T19" fmla="*/ 100361 h 50"/>
              <a:gd name="T20" fmla="*/ 208806 w 64"/>
              <a:gd name="T21" fmla="*/ 110744 h 50"/>
              <a:gd name="T22" fmla="*/ 6846 w 64"/>
              <a:gd name="T23" fmla="*/ 110744 h 50"/>
              <a:gd name="T24" fmla="*/ 0 w 64"/>
              <a:gd name="T25" fmla="*/ 100361 h 50"/>
              <a:gd name="T26" fmla="*/ 0 w 64"/>
              <a:gd name="T27" fmla="*/ 69215 h 50"/>
              <a:gd name="T28" fmla="*/ 6846 w 64"/>
              <a:gd name="T29" fmla="*/ 62293 h 50"/>
              <a:gd name="T30" fmla="*/ 208806 w 64"/>
              <a:gd name="T31" fmla="*/ 62293 h 50"/>
              <a:gd name="T32" fmla="*/ 219075 w 64"/>
              <a:gd name="T33" fmla="*/ 69215 h 50"/>
              <a:gd name="T34" fmla="*/ 219075 w 64"/>
              <a:gd name="T35" fmla="*/ 100361 h 50"/>
              <a:gd name="T36" fmla="*/ 219075 w 64"/>
              <a:gd name="T37" fmla="*/ 166116 h 50"/>
              <a:gd name="T38" fmla="*/ 208806 w 64"/>
              <a:gd name="T39" fmla="*/ 173037 h 50"/>
              <a:gd name="T40" fmla="*/ 6846 w 64"/>
              <a:gd name="T41" fmla="*/ 173037 h 50"/>
              <a:gd name="T42" fmla="*/ 0 w 64"/>
              <a:gd name="T43" fmla="*/ 166116 h 50"/>
              <a:gd name="T44" fmla="*/ 0 w 64"/>
              <a:gd name="T45" fmla="*/ 131508 h 50"/>
              <a:gd name="T46" fmla="*/ 6846 w 64"/>
              <a:gd name="T47" fmla="*/ 124587 h 50"/>
              <a:gd name="T48" fmla="*/ 208806 w 64"/>
              <a:gd name="T49" fmla="*/ 124587 h 50"/>
              <a:gd name="T50" fmla="*/ 219075 w 64"/>
              <a:gd name="T51" fmla="*/ 131508 h 50"/>
              <a:gd name="T52" fmla="*/ 219075 w 64"/>
              <a:gd name="T53" fmla="*/ 166116 h 50"/>
              <a:gd name="T54" fmla="*/ 201960 w 64"/>
              <a:gd name="T55" fmla="*/ 93440 h 50"/>
              <a:gd name="T56" fmla="*/ 201960 w 64"/>
              <a:gd name="T57" fmla="*/ 76136 h 50"/>
              <a:gd name="T58" fmla="*/ 78730 w 64"/>
              <a:gd name="T59" fmla="*/ 76136 h 50"/>
              <a:gd name="T60" fmla="*/ 78730 w 64"/>
              <a:gd name="T61" fmla="*/ 93440 h 50"/>
              <a:gd name="T62" fmla="*/ 201960 w 64"/>
              <a:gd name="T63" fmla="*/ 93440 h 50"/>
              <a:gd name="T64" fmla="*/ 201960 w 64"/>
              <a:gd name="T65" fmla="*/ 155733 h 50"/>
              <a:gd name="T66" fmla="*/ 201960 w 64"/>
              <a:gd name="T67" fmla="*/ 141890 h 50"/>
              <a:gd name="T68" fmla="*/ 123230 w 64"/>
              <a:gd name="T69" fmla="*/ 141890 h 50"/>
              <a:gd name="T70" fmla="*/ 123230 w 64"/>
              <a:gd name="T71" fmla="*/ 155733 h 50"/>
              <a:gd name="T72" fmla="*/ 201960 w 64"/>
              <a:gd name="T73" fmla="*/ 155733 h 50"/>
              <a:gd name="T74" fmla="*/ 201960 w 64"/>
              <a:gd name="T75" fmla="*/ 31147 h 50"/>
              <a:gd name="T76" fmla="*/ 201960 w 64"/>
              <a:gd name="T77" fmla="*/ 13843 h 50"/>
              <a:gd name="T78" fmla="*/ 154037 w 64"/>
              <a:gd name="T79" fmla="*/ 13843 h 50"/>
              <a:gd name="T80" fmla="*/ 154037 w 64"/>
              <a:gd name="T81" fmla="*/ 31147 h 50"/>
              <a:gd name="T82" fmla="*/ 201960 w 64"/>
              <a:gd name="T83" fmla="*/ 31147 h 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4" h="50">
                <a:moveTo>
                  <a:pt x="64" y="11"/>
                </a:moveTo>
                <a:cubicBezTo>
                  <a:pt x="64" y="12"/>
                  <a:pt x="63" y="13"/>
                  <a:pt x="61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11"/>
                </a:lnTo>
                <a:close/>
                <a:moveTo>
                  <a:pt x="64" y="29"/>
                </a:moveTo>
                <a:cubicBezTo>
                  <a:pt x="64" y="30"/>
                  <a:pt x="63" y="32"/>
                  <a:pt x="61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0"/>
                  <a:pt x="0" y="2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3" y="18"/>
                  <a:pt x="64" y="19"/>
                  <a:pt x="64" y="20"/>
                </a:cubicBezTo>
                <a:lnTo>
                  <a:pt x="64" y="29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6"/>
                  <a:pt x="2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3" y="36"/>
                  <a:pt x="64" y="37"/>
                  <a:pt x="64" y="38"/>
                </a:cubicBezTo>
                <a:lnTo>
                  <a:pt x="64" y="48"/>
                </a:lnTo>
                <a:close/>
                <a:moveTo>
                  <a:pt x="59" y="27"/>
                </a:moveTo>
                <a:cubicBezTo>
                  <a:pt x="59" y="22"/>
                  <a:pt x="59" y="22"/>
                  <a:pt x="59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7"/>
                  <a:pt x="23" y="27"/>
                  <a:pt x="23" y="27"/>
                </a:cubicBezTo>
                <a:lnTo>
                  <a:pt x="59" y="27"/>
                </a:lnTo>
                <a:close/>
                <a:moveTo>
                  <a:pt x="59" y="45"/>
                </a:moveTo>
                <a:cubicBezTo>
                  <a:pt x="59" y="41"/>
                  <a:pt x="59" y="41"/>
                  <a:pt x="59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5"/>
                  <a:pt x="36" y="45"/>
                  <a:pt x="36" y="45"/>
                </a:cubicBezTo>
                <a:lnTo>
                  <a:pt x="59" y="45"/>
                </a:lnTo>
                <a:close/>
                <a:moveTo>
                  <a:pt x="59" y="9"/>
                </a:moveTo>
                <a:cubicBezTo>
                  <a:pt x="59" y="4"/>
                  <a:pt x="59" y="4"/>
                  <a:pt x="59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9"/>
                  <a:pt x="45" y="9"/>
                  <a:pt x="45" y="9"/>
                </a:cubicBezTo>
                <a:lnTo>
                  <a:pt x="59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4" name="Freeform 159"/>
          <p:cNvSpPr>
            <a:spLocks noEditPoints="1"/>
          </p:cNvSpPr>
          <p:nvPr/>
        </p:nvSpPr>
        <p:spPr bwMode="auto">
          <a:xfrm>
            <a:off x="989013" y="4008438"/>
            <a:ext cx="220662" cy="192087"/>
          </a:xfrm>
          <a:custGeom>
            <a:avLst/>
            <a:gdLst>
              <a:gd name="T0" fmla="*/ 17239 w 64"/>
              <a:gd name="T1" fmla="*/ 6860 h 56"/>
              <a:gd name="T2" fmla="*/ 41374 w 64"/>
              <a:gd name="T3" fmla="*/ 6860 h 56"/>
              <a:gd name="T4" fmla="*/ 75853 w 64"/>
              <a:gd name="T5" fmla="*/ 6860 h 56"/>
              <a:gd name="T6" fmla="*/ 99987 w 64"/>
              <a:gd name="T7" fmla="*/ 6860 h 56"/>
              <a:gd name="T8" fmla="*/ 137914 w 64"/>
              <a:gd name="T9" fmla="*/ 6860 h 56"/>
              <a:gd name="T10" fmla="*/ 148257 w 64"/>
              <a:gd name="T11" fmla="*/ 3430 h 56"/>
              <a:gd name="T12" fmla="*/ 151705 w 64"/>
              <a:gd name="T13" fmla="*/ 3430 h 56"/>
              <a:gd name="T14" fmla="*/ 155153 w 64"/>
              <a:gd name="T15" fmla="*/ 3430 h 56"/>
              <a:gd name="T16" fmla="*/ 155153 w 64"/>
              <a:gd name="T17" fmla="*/ 44592 h 56"/>
              <a:gd name="T18" fmla="*/ 155153 w 64"/>
              <a:gd name="T19" fmla="*/ 54882 h 56"/>
              <a:gd name="T20" fmla="*/ 148257 w 64"/>
              <a:gd name="T21" fmla="*/ 58312 h 56"/>
              <a:gd name="T22" fmla="*/ 141362 w 64"/>
              <a:gd name="T23" fmla="*/ 44592 h 56"/>
              <a:gd name="T24" fmla="*/ 137914 w 64"/>
              <a:gd name="T25" fmla="*/ 24011 h 56"/>
              <a:gd name="T26" fmla="*/ 127570 w 64"/>
              <a:gd name="T27" fmla="*/ 20581 h 56"/>
              <a:gd name="T28" fmla="*/ 93092 w 64"/>
              <a:gd name="T29" fmla="*/ 20581 h 56"/>
              <a:gd name="T30" fmla="*/ 93092 w 64"/>
              <a:gd name="T31" fmla="*/ 37731 h 56"/>
              <a:gd name="T32" fmla="*/ 93092 w 64"/>
              <a:gd name="T33" fmla="*/ 140635 h 56"/>
              <a:gd name="T34" fmla="*/ 93092 w 64"/>
              <a:gd name="T35" fmla="*/ 171506 h 56"/>
              <a:gd name="T36" fmla="*/ 124122 w 64"/>
              <a:gd name="T37" fmla="*/ 181797 h 56"/>
              <a:gd name="T38" fmla="*/ 124122 w 64"/>
              <a:gd name="T39" fmla="*/ 185227 h 56"/>
              <a:gd name="T40" fmla="*/ 124122 w 64"/>
              <a:gd name="T41" fmla="*/ 188657 h 56"/>
              <a:gd name="T42" fmla="*/ 120675 w 64"/>
              <a:gd name="T43" fmla="*/ 188657 h 56"/>
              <a:gd name="T44" fmla="*/ 68957 w 64"/>
              <a:gd name="T45" fmla="*/ 188657 h 56"/>
              <a:gd name="T46" fmla="*/ 31031 w 64"/>
              <a:gd name="T47" fmla="*/ 188657 h 56"/>
              <a:gd name="T48" fmla="*/ 31031 w 64"/>
              <a:gd name="T49" fmla="*/ 185227 h 56"/>
              <a:gd name="T50" fmla="*/ 31031 w 64"/>
              <a:gd name="T51" fmla="*/ 181797 h 56"/>
              <a:gd name="T52" fmla="*/ 58613 w 64"/>
              <a:gd name="T53" fmla="*/ 171506 h 56"/>
              <a:gd name="T54" fmla="*/ 62061 w 64"/>
              <a:gd name="T55" fmla="*/ 123485 h 56"/>
              <a:gd name="T56" fmla="*/ 62061 w 64"/>
              <a:gd name="T57" fmla="*/ 48022 h 56"/>
              <a:gd name="T58" fmla="*/ 62061 w 64"/>
              <a:gd name="T59" fmla="*/ 34301 h 56"/>
              <a:gd name="T60" fmla="*/ 62061 w 64"/>
              <a:gd name="T61" fmla="*/ 20581 h 56"/>
              <a:gd name="T62" fmla="*/ 41374 w 64"/>
              <a:gd name="T63" fmla="*/ 20581 h 56"/>
              <a:gd name="T64" fmla="*/ 20687 w 64"/>
              <a:gd name="T65" fmla="*/ 24011 h 56"/>
              <a:gd name="T66" fmla="*/ 6896 w 64"/>
              <a:gd name="T67" fmla="*/ 54882 h 56"/>
              <a:gd name="T68" fmla="*/ 0 w 64"/>
              <a:gd name="T69" fmla="*/ 48022 h 56"/>
              <a:gd name="T70" fmla="*/ 0 w 64"/>
              <a:gd name="T71" fmla="*/ 3430 h 56"/>
              <a:gd name="T72" fmla="*/ 10344 w 64"/>
              <a:gd name="T73" fmla="*/ 3430 h 56"/>
              <a:gd name="T74" fmla="*/ 17239 w 64"/>
              <a:gd name="T75" fmla="*/ 6860 h 56"/>
              <a:gd name="T76" fmla="*/ 217214 w 64"/>
              <a:gd name="T77" fmla="*/ 164646 h 56"/>
              <a:gd name="T78" fmla="*/ 203423 w 64"/>
              <a:gd name="T79" fmla="*/ 185227 h 56"/>
              <a:gd name="T80" fmla="*/ 189631 w 64"/>
              <a:gd name="T81" fmla="*/ 185227 h 56"/>
              <a:gd name="T82" fmla="*/ 175840 w 64"/>
              <a:gd name="T83" fmla="*/ 164646 h 56"/>
              <a:gd name="T84" fmla="*/ 179288 w 64"/>
              <a:gd name="T85" fmla="*/ 157786 h 56"/>
              <a:gd name="T86" fmla="*/ 189631 w 64"/>
              <a:gd name="T87" fmla="*/ 157786 h 56"/>
              <a:gd name="T88" fmla="*/ 189631 w 64"/>
              <a:gd name="T89" fmla="*/ 34301 h 56"/>
              <a:gd name="T90" fmla="*/ 179288 w 64"/>
              <a:gd name="T91" fmla="*/ 34301 h 56"/>
              <a:gd name="T92" fmla="*/ 175840 w 64"/>
              <a:gd name="T93" fmla="*/ 24011 h 56"/>
              <a:gd name="T94" fmla="*/ 189631 w 64"/>
              <a:gd name="T95" fmla="*/ 6860 h 56"/>
              <a:gd name="T96" fmla="*/ 203423 w 64"/>
              <a:gd name="T97" fmla="*/ 6860 h 56"/>
              <a:gd name="T98" fmla="*/ 217214 w 64"/>
              <a:gd name="T99" fmla="*/ 24011 h 56"/>
              <a:gd name="T100" fmla="*/ 213766 w 64"/>
              <a:gd name="T101" fmla="*/ 34301 h 56"/>
              <a:gd name="T102" fmla="*/ 203423 w 64"/>
              <a:gd name="T103" fmla="*/ 34301 h 56"/>
              <a:gd name="T104" fmla="*/ 203423 w 64"/>
              <a:gd name="T105" fmla="*/ 157786 h 56"/>
              <a:gd name="T106" fmla="*/ 213766 w 64"/>
              <a:gd name="T107" fmla="*/ 157786 h 56"/>
              <a:gd name="T108" fmla="*/ 217214 w 64"/>
              <a:gd name="T109" fmla="*/ 164646 h 5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4" h="56">
                <a:moveTo>
                  <a:pt x="5" y="2"/>
                </a:moveTo>
                <a:cubicBezTo>
                  <a:pt x="5" y="2"/>
                  <a:pt x="11" y="2"/>
                  <a:pt x="12" y="2"/>
                </a:cubicBezTo>
                <a:cubicBezTo>
                  <a:pt x="15" y="2"/>
                  <a:pt x="18" y="2"/>
                  <a:pt x="22" y="2"/>
                </a:cubicBezTo>
                <a:cubicBezTo>
                  <a:pt x="24" y="2"/>
                  <a:pt x="27" y="2"/>
                  <a:pt x="29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1" y="2"/>
                  <a:pt x="42" y="2"/>
                  <a:pt x="43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5"/>
                  <a:pt x="45" y="9"/>
                  <a:pt x="45" y="13"/>
                </a:cubicBezTo>
                <a:cubicBezTo>
                  <a:pt x="45" y="14"/>
                  <a:pt x="45" y="15"/>
                  <a:pt x="45" y="16"/>
                </a:cubicBezTo>
                <a:cubicBezTo>
                  <a:pt x="44" y="17"/>
                  <a:pt x="44" y="17"/>
                  <a:pt x="43" y="17"/>
                </a:cubicBezTo>
                <a:cubicBezTo>
                  <a:pt x="42" y="16"/>
                  <a:pt x="41" y="14"/>
                  <a:pt x="41" y="13"/>
                </a:cubicBezTo>
                <a:cubicBezTo>
                  <a:pt x="41" y="12"/>
                  <a:pt x="40" y="7"/>
                  <a:pt x="40" y="7"/>
                </a:cubicBezTo>
                <a:cubicBezTo>
                  <a:pt x="39" y="6"/>
                  <a:pt x="38" y="6"/>
                  <a:pt x="37" y="6"/>
                </a:cubicBezTo>
                <a:cubicBezTo>
                  <a:pt x="34" y="6"/>
                  <a:pt x="30" y="6"/>
                  <a:pt x="27" y="6"/>
                </a:cubicBezTo>
                <a:cubicBezTo>
                  <a:pt x="27" y="8"/>
                  <a:pt x="27" y="10"/>
                  <a:pt x="27" y="11"/>
                </a:cubicBezTo>
                <a:cubicBezTo>
                  <a:pt x="27" y="21"/>
                  <a:pt x="27" y="31"/>
                  <a:pt x="27" y="41"/>
                </a:cubicBezTo>
                <a:cubicBezTo>
                  <a:pt x="27" y="44"/>
                  <a:pt x="27" y="47"/>
                  <a:pt x="27" y="50"/>
                </a:cubicBezTo>
                <a:cubicBezTo>
                  <a:pt x="30" y="51"/>
                  <a:pt x="33" y="51"/>
                  <a:pt x="36" y="53"/>
                </a:cubicBezTo>
                <a:cubicBezTo>
                  <a:pt x="36" y="53"/>
                  <a:pt x="36" y="54"/>
                  <a:pt x="36" y="54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0" y="56"/>
                  <a:pt x="25" y="55"/>
                  <a:pt x="20" y="55"/>
                </a:cubicBezTo>
                <a:cubicBezTo>
                  <a:pt x="16" y="55"/>
                  <a:pt x="13" y="55"/>
                  <a:pt x="9" y="55"/>
                </a:cubicBezTo>
                <a:cubicBezTo>
                  <a:pt x="9" y="55"/>
                  <a:pt x="9" y="54"/>
                  <a:pt x="9" y="54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1"/>
                  <a:pt x="15" y="51"/>
                  <a:pt x="17" y="50"/>
                </a:cubicBezTo>
                <a:cubicBezTo>
                  <a:pt x="18" y="48"/>
                  <a:pt x="18" y="38"/>
                  <a:pt x="18" y="36"/>
                </a:cubicBezTo>
                <a:cubicBezTo>
                  <a:pt x="18" y="29"/>
                  <a:pt x="18" y="22"/>
                  <a:pt x="18" y="14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7"/>
                  <a:pt x="18" y="6"/>
                </a:cubicBezTo>
                <a:cubicBezTo>
                  <a:pt x="17" y="6"/>
                  <a:pt x="12" y="6"/>
                  <a:pt x="12" y="6"/>
                </a:cubicBezTo>
                <a:cubicBezTo>
                  <a:pt x="10" y="6"/>
                  <a:pt x="7" y="7"/>
                  <a:pt x="6" y="7"/>
                </a:cubicBezTo>
                <a:cubicBezTo>
                  <a:pt x="4" y="9"/>
                  <a:pt x="4" y="16"/>
                  <a:pt x="2" y="16"/>
                </a:cubicBezTo>
                <a:cubicBezTo>
                  <a:pt x="1" y="15"/>
                  <a:pt x="0" y="15"/>
                  <a:pt x="0" y="14"/>
                </a:cubicBezTo>
                <a:cubicBezTo>
                  <a:pt x="0" y="1"/>
                  <a:pt x="0" y="1"/>
                  <a:pt x="0" y="1"/>
                </a:cubicBezTo>
                <a:cubicBezTo>
                  <a:pt x="3" y="1"/>
                  <a:pt x="3" y="1"/>
                  <a:pt x="3" y="1"/>
                </a:cubicBezTo>
                <a:lnTo>
                  <a:pt x="5" y="2"/>
                </a:lnTo>
                <a:close/>
                <a:moveTo>
                  <a:pt x="63" y="48"/>
                </a:moveTo>
                <a:cubicBezTo>
                  <a:pt x="59" y="54"/>
                  <a:pt x="59" y="54"/>
                  <a:pt x="59" y="54"/>
                </a:cubicBezTo>
                <a:cubicBezTo>
                  <a:pt x="58" y="56"/>
                  <a:pt x="56" y="56"/>
                  <a:pt x="55" y="54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7"/>
                  <a:pt x="50" y="46"/>
                  <a:pt x="52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0" y="10"/>
                  <a:pt x="50" y="9"/>
                  <a:pt x="51" y="7"/>
                </a:cubicBezTo>
                <a:cubicBezTo>
                  <a:pt x="55" y="2"/>
                  <a:pt x="55" y="2"/>
                  <a:pt x="55" y="2"/>
                </a:cubicBezTo>
                <a:cubicBezTo>
                  <a:pt x="56" y="0"/>
                  <a:pt x="58" y="0"/>
                  <a:pt x="59" y="2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9"/>
                  <a:pt x="64" y="10"/>
                  <a:pt x="62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46"/>
                  <a:pt x="59" y="46"/>
                  <a:pt x="59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4" y="46"/>
                  <a:pt x="64" y="47"/>
                  <a:pt x="63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5" name="Freeform 160"/>
          <p:cNvSpPr>
            <a:spLocks noEditPoints="1"/>
          </p:cNvSpPr>
          <p:nvPr/>
        </p:nvSpPr>
        <p:spPr bwMode="auto">
          <a:xfrm>
            <a:off x="1484313" y="4011613"/>
            <a:ext cx="220662" cy="173037"/>
          </a:xfrm>
          <a:custGeom>
            <a:avLst/>
            <a:gdLst>
              <a:gd name="T0" fmla="*/ 62061 w 64"/>
              <a:gd name="T1" fmla="*/ 34607 h 50"/>
              <a:gd name="T2" fmla="*/ 51718 w 64"/>
              <a:gd name="T3" fmla="*/ 44990 h 50"/>
              <a:gd name="T4" fmla="*/ 10344 w 64"/>
              <a:gd name="T5" fmla="*/ 44990 h 50"/>
              <a:gd name="T6" fmla="*/ 0 w 64"/>
              <a:gd name="T7" fmla="*/ 34607 h 50"/>
              <a:gd name="T8" fmla="*/ 0 w 64"/>
              <a:gd name="T9" fmla="*/ 10382 h 50"/>
              <a:gd name="T10" fmla="*/ 10344 w 64"/>
              <a:gd name="T11" fmla="*/ 0 h 50"/>
              <a:gd name="T12" fmla="*/ 51718 w 64"/>
              <a:gd name="T13" fmla="*/ 0 h 50"/>
              <a:gd name="T14" fmla="*/ 62061 w 64"/>
              <a:gd name="T15" fmla="*/ 10382 h 50"/>
              <a:gd name="T16" fmla="*/ 62061 w 64"/>
              <a:gd name="T17" fmla="*/ 34607 h 50"/>
              <a:gd name="T18" fmla="*/ 62061 w 64"/>
              <a:gd name="T19" fmla="*/ 96901 h 50"/>
              <a:gd name="T20" fmla="*/ 51718 w 64"/>
              <a:gd name="T21" fmla="*/ 110744 h 50"/>
              <a:gd name="T22" fmla="*/ 10344 w 64"/>
              <a:gd name="T23" fmla="*/ 110744 h 50"/>
              <a:gd name="T24" fmla="*/ 0 w 64"/>
              <a:gd name="T25" fmla="*/ 96901 h 50"/>
              <a:gd name="T26" fmla="*/ 0 w 64"/>
              <a:gd name="T27" fmla="*/ 72676 h 50"/>
              <a:gd name="T28" fmla="*/ 10344 w 64"/>
              <a:gd name="T29" fmla="*/ 62293 h 50"/>
              <a:gd name="T30" fmla="*/ 51718 w 64"/>
              <a:gd name="T31" fmla="*/ 62293 h 50"/>
              <a:gd name="T32" fmla="*/ 62061 w 64"/>
              <a:gd name="T33" fmla="*/ 72676 h 50"/>
              <a:gd name="T34" fmla="*/ 62061 w 64"/>
              <a:gd name="T35" fmla="*/ 96901 h 50"/>
              <a:gd name="T36" fmla="*/ 62061 w 64"/>
              <a:gd name="T37" fmla="*/ 159194 h 50"/>
              <a:gd name="T38" fmla="*/ 51718 w 64"/>
              <a:gd name="T39" fmla="*/ 173037 h 50"/>
              <a:gd name="T40" fmla="*/ 10344 w 64"/>
              <a:gd name="T41" fmla="*/ 173037 h 50"/>
              <a:gd name="T42" fmla="*/ 0 w 64"/>
              <a:gd name="T43" fmla="*/ 159194 h 50"/>
              <a:gd name="T44" fmla="*/ 0 w 64"/>
              <a:gd name="T45" fmla="*/ 138430 h 50"/>
              <a:gd name="T46" fmla="*/ 10344 w 64"/>
              <a:gd name="T47" fmla="*/ 124587 h 50"/>
              <a:gd name="T48" fmla="*/ 51718 w 64"/>
              <a:gd name="T49" fmla="*/ 124587 h 50"/>
              <a:gd name="T50" fmla="*/ 62061 w 64"/>
              <a:gd name="T51" fmla="*/ 138430 h 50"/>
              <a:gd name="T52" fmla="*/ 62061 w 64"/>
              <a:gd name="T53" fmla="*/ 159194 h 50"/>
              <a:gd name="T54" fmla="*/ 220662 w 64"/>
              <a:gd name="T55" fmla="*/ 34607 h 50"/>
              <a:gd name="T56" fmla="*/ 206871 w 64"/>
              <a:gd name="T57" fmla="*/ 44990 h 50"/>
              <a:gd name="T58" fmla="*/ 89644 w 64"/>
              <a:gd name="T59" fmla="*/ 44990 h 50"/>
              <a:gd name="T60" fmla="*/ 79300 w 64"/>
              <a:gd name="T61" fmla="*/ 34607 h 50"/>
              <a:gd name="T62" fmla="*/ 79300 w 64"/>
              <a:gd name="T63" fmla="*/ 10382 h 50"/>
              <a:gd name="T64" fmla="*/ 89644 w 64"/>
              <a:gd name="T65" fmla="*/ 0 h 50"/>
              <a:gd name="T66" fmla="*/ 206871 w 64"/>
              <a:gd name="T67" fmla="*/ 0 h 50"/>
              <a:gd name="T68" fmla="*/ 220662 w 64"/>
              <a:gd name="T69" fmla="*/ 10382 h 50"/>
              <a:gd name="T70" fmla="*/ 220662 w 64"/>
              <a:gd name="T71" fmla="*/ 34607 h 50"/>
              <a:gd name="T72" fmla="*/ 220662 w 64"/>
              <a:gd name="T73" fmla="*/ 96901 h 50"/>
              <a:gd name="T74" fmla="*/ 206871 w 64"/>
              <a:gd name="T75" fmla="*/ 110744 h 50"/>
              <a:gd name="T76" fmla="*/ 89644 w 64"/>
              <a:gd name="T77" fmla="*/ 110744 h 50"/>
              <a:gd name="T78" fmla="*/ 79300 w 64"/>
              <a:gd name="T79" fmla="*/ 96901 h 50"/>
              <a:gd name="T80" fmla="*/ 79300 w 64"/>
              <a:gd name="T81" fmla="*/ 72676 h 50"/>
              <a:gd name="T82" fmla="*/ 89644 w 64"/>
              <a:gd name="T83" fmla="*/ 62293 h 50"/>
              <a:gd name="T84" fmla="*/ 206871 w 64"/>
              <a:gd name="T85" fmla="*/ 62293 h 50"/>
              <a:gd name="T86" fmla="*/ 220662 w 64"/>
              <a:gd name="T87" fmla="*/ 72676 h 50"/>
              <a:gd name="T88" fmla="*/ 220662 w 64"/>
              <a:gd name="T89" fmla="*/ 96901 h 50"/>
              <a:gd name="T90" fmla="*/ 220662 w 64"/>
              <a:gd name="T91" fmla="*/ 159194 h 50"/>
              <a:gd name="T92" fmla="*/ 206871 w 64"/>
              <a:gd name="T93" fmla="*/ 173037 h 50"/>
              <a:gd name="T94" fmla="*/ 89644 w 64"/>
              <a:gd name="T95" fmla="*/ 173037 h 50"/>
              <a:gd name="T96" fmla="*/ 79300 w 64"/>
              <a:gd name="T97" fmla="*/ 159194 h 50"/>
              <a:gd name="T98" fmla="*/ 79300 w 64"/>
              <a:gd name="T99" fmla="*/ 138430 h 50"/>
              <a:gd name="T100" fmla="*/ 89644 w 64"/>
              <a:gd name="T101" fmla="*/ 124587 h 50"/>
              <a:gd name="T102" fmla="*/ 206871 w 64"/>
              <a:gd name="T103" fmla="*/ 124587 h 50"/>
              <a:gd name="T104" fmla="*/ 220662 w 64"/>
              <a:gd name="T105" fmla="*/ 138430 h 50"/>
              <a:gd name="T106" fmla="*/ 220662 w 64"/>
              <a:gd name="T107" fmla="*/ 159194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50">
                <a:moveTo>
                  <a:pt x="18" y="10"/>
                </a:moveTo>
                <a:cubicBezTo>
                  <a:pt x="18" y="12"/>
                  <a:pt x="17" y="13"/>
                  <a:pt x="15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1" y="13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8" y="3"/>
                </a:cubicBezTo>
                <a:lnTo>
                  <a:pt x="18" y="10"/>
                </a:lnTo>
                <a:close/>
                <a:moveTo>
                  <a:pt x="18" y="28"/>
                </a:moveTo>
                <a:cubicBezTo>
                  <a:pt x="18" y="30"/>
                  <a:pt x="17" y="32"/>
                  <a:pt x="15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2"/>
                  <a:pt x="0" y="30"/>
                  <a:pt x="0" y="2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1" y="18"/>
                  <a:pt x="3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7" y="18"/>
                  <a:pt x="18" y="19"/>
                  <a:pt x="18" y="21"/>
                </a:cubicBezTo>
                <a:lnTo>
                  <a:pt x="18" y="28"/>
                </a:lnTo>
                <a:close/>
                <a:moveTo>
                  <a:pt x="18" y="46"/>
                </a:moveTo>
                <a:cubicBezTo>
                  <a:pt x="18" y="48"/>
                  <a:pt x="17" y="50"/>
                  <a:pt x="15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lnTo>
                  <a:pt x="18" y="46"/>
                </a:lnTo>
                <a:close/>
                <a:moveTo>
                  <a:pt x="64" y="10"/>
                </a:moveTo>
                <a:cubicBezTo>
                  <a:pt x="64" y="12"/>
                  <a:pt x="62" y="13"/>
                  <a:pt x="60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4" y="13"/>
                  <a:pt x="23" y="12"/>
                  <a:pt x="23" y="10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0"/>
                  <a:pt x="64" y="1"/>
                  <a:pt x="64" y="3"/>
                </a:cubicBezTo>
                <a:lnTo>
                  <a:pt x="64" y="10"/>
                </a:lnTo>
                <a:close/>
                <a:moveTo>
                  <a:pt x="64" y="28"/>
                </a:moveTo>
                <a:cubicBezTo>
                  <a:pt x="64" y="30"/>
                  <a:pt x="62" y="32"/>
                  <a:pt x="60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4" y="32"/>
                  <a:pt x="23" y="30"/>
                  <a:pt x="23" y="28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19"/>
                  <a:pt x="24" y="18"/>
                  <a:pt x="26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2" y="18"/>
                  <a:pt x="64" y="19"/>
                  <a:pt x="64" y="21"/>
                </a:cubicBezTo>
                <a:lnTo>
                  <a:pt x="64" y="28"/>
                </a:lnTo>
                <a:close/>
                <a:moveTo>
                  <a:pt x="64" y="46"/>
                </a:moveTo>
                <a:cubicBezTo>
                  <a:pt x="64" y="48"/>
                  <a:pt x="62" y="50"/>
                  <a:pt x="60" y="50"/>
                </a:cubicBezTo>
                <a:cubicBezTo>
                  <a:pt x="26" y="50"/>
                  <a:pt x="26" y="50"/>
                  <a:pt x="26" y="50"/>
                </a:cubicBezTo>
                <a:cubicBezTo>
                  <a:pt x="24" y="50"/>
                  <a:pt x="23" y="48"/>
                  <a:pt x="23" y="46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6" name="Freeform 161"/>
          <p:cNvSpPr>
            <a:spLocks noEditPoints="1"/>
          </p:cNvSpPr>
          <p:nvPr/>
        </p:nvSpPr>
        <p:spPr bwMode="auto">
          <a:xfrm>
            <a:off x="1979613" y="3994150"/>
            <a:ext cx="188912" cy="203200"/>
          </a:xfrm>
          <a:custGeom>
            <a:avLst/>
            <a:gdLst>
              <a:gd name="T0" fmla="*/ 182042 w 55"/>
              <a:gd name="T1" fmla="*/ 113654 h 59"/>
              <a:gd name="T2" fmla="*/ 182042 w 55"/>
              <a:gd name="T3" fmla="*/ 123986 h 59"/>
              <a:gd name="T4" fmla="*/ 178608 w 55"/>
              <a:gd name="T5" fmla="*/ 141207 h 59"/>
              <a:gd name="T6" fmla="*/ 178608 w 55"/>
              <a:gd name="T7" fmla="*/ 144651 h 59"/>
              <a:gd name="T8" fmla="*/ 171738 w 55"/>
              <a:gd name="T9" fmla="*/ 168759 h 59"/>
              <a:gd name="T10" fmla="*/ 133956 w 55"/>
              <a:gd name="T11" fmla="*/ 203200 h 59"/>
              <a:gd name="T12" fmla="*/ 127086 w 55"/>
              <a:gd name="T13" fmla="*/ 203200 h 59"/>
              <a:gd name="T14" fmla="*/ 116782 w 55"/>
              <a:gd name="T15" fmla="*/ 203200 h 59"/>
              <a:gd name="T16" fmla="*/ 68695 w 55"/>
              <a:gd name="T17" fmla="*/ 192868 h 59"/>
              <a:gd name="T18" fmla="*/ 51521 w 55"/>
              <a:gd name="T19" fmla="*/ 189424 h 59"/>
              <a:gd name="T20" fmla="*/ 13739 w 55"/>
              <a:gd name="T21" fmla="*/ 189424 h 59"/>
              <a:gd name="T22" fmla="*/ 0 w 55"/>
              <a:gd name="T23" fmla="*/ 172203 h 59"/>
              <a:gd name="T24" fmla="*/ 0 w 55"/>
              <a:gd name="T25" fmla="*/ 92990 h 59"/>
              <a:gd name="T26" fmla="*/ 13739 w 55"/>
              <a:gd name="T27" fmla="*/ 79214 h 59"/>
              <a:gd name="T28" fmla="*/ 48087 w 55"/>
              <a:gd name="T29" fmla="*/ 79214 h 59"/>
              <a:gd name="T30" fmla="*/ 65261 w 55"/>
              <a:gd name="T31" fmla="*/ 58549 h 59"/>
              <a:gd name="T32" fmla="*/ 79000 w 55"/>
              <a:gd name="T33" fmla="*/ 44773 h 59"/>
              <a:gd name="T34" fmla="*/ 92739 w 55"/>
              <a:gd name="T35" fmla="*/ 3444 h 59"/>
              <a:gd name="T36" fmla="*/ 106478 w 55"/>
              <a:gd name="T37" fmla="*/ 0 h 59"/>
              <a:gd name="T38" fmla="*/ 137391 w 55"/>
              <a:gd name="T39" fmla="*/ 17220 h 59"/>
              <a:gd name="T40" fmla="*/ 140825 w 55"/>
              <a:gd name="T41" fmla="*/ 37885 h 59"/>
              <a:gd name="T42" fmla="*/ 133956 w 55"/>
              <a:gd name="T43" fmla="*/ 61993 h 59"/>
              <a:gd name="T44" fmla="*/ 154564 w 55"/>
              <a:gd name="T45" fmla="*/ 61993 h 59"/>
              <a:gd name="T46" fmla="*/ 188912 w 55"/>
              <a:gd name="T47" fmla="*/ 92990 h 59"/>
              <a:gd name="T48" fmla="*/ 182042 w 55"/>
              <a:gd name="T49" fmla="*/ 113654 h 59"/>
              <a:gd name="T50" fmla="*/ 24043 w 55"/>
              <a:gd name="T51" fmla="*/ 158427 h 59"/>
              <a:gd name="T52" fmla="*/ 13739 w 55"/>
              <a:gd name="T53" fmla="*/ 165315 h 59"/>
              <a:gd name="T54" fmla="*/ 24043 w 55"/>
              <a:gd name="T55" fmla="*/ 172203 h 59"/>
              <a:gd name="T56" fmla="*/ 30913 w 55"/>
              <a:gd name="T57" fmla="*/ 165315 h 59"/>
              <a:gd name="T58" fmla="*/ 24043 w 55"/>
              <a:gd name="T59" fmla="*/ 158427 h 59"/>
              <a:gd name="T60" fmla="*/ 154564 w 55"/>
              <a:gd name="T61" fmla="*/ 79214 h 59"/>
              <a:gd name="T62" fmla="*/ 113347 w 55"/>
              <a:gd name="T63" fmla="*/ 79214 h 59"/>
              <a:gd name="T64" fmla="*/ 123651 w 55"/>
              <a:gd name="T65" fmla="*/ 37885 h 59"/>
              <a:gd name="T66" fmla="*/ 106478 w 55"/>
              <a:gd name="T67" fmla="*/ 17220 h 59"/>
              <a:gd name="T68" fmla="*/ 89304 w 55"/>
              <a:gd name="T69" fmla="*/ 55105 h 59"/>
              <a:gd name="T70" fmla="*/ 79000 w 55"/>
              <a:gd name="T71" fmla="*/ 65437 h 59"/>
              <a:gd name="T72" fmla="*/ 51521 w 55"/>
              <a:gd name="T73" fmla="*/ 92990 h 59"/>
              <a:gd name="T74" fmla="*/ 44652 w 55"/>
              <a:gd name="T75" fmla="*/ 92990 h 59"/>
              <a:gd name="T76" fmla="*/ 44652 w 55"/>
              <a:gd name="T77" fmla="*/ 172203 h 59"/>
              <a:gd name="T78" fmla="*/ 51521 w 55"/>
              <a:gd name="T79" fmla="*/ 172203 h 59"/>
              <a:gd name="T80" fmla="*/ 75565 w 55"/>
              <a:gd name="T81" fmla="*/ 179092 h 59"/>
              <a:gd name="T82" fmla="*/ 116782 w 55"/>
              <a:gd name="T83" fmla="*/ 189424 h 59"/>
              <a:gd name="T84" fmla="*/ 130521 w 55"/>
              <a:gd name="T85" fmla="*/ 189424 h 59"/>
              <a:gd name="T86" fmla="*/ 154564 w 55"/>
              <a:gd name="T87" fmla="*/ 168759 h 59"/>
              <a:gd name="T88" fmla="*/ 154564 w 55"/>
              <a:gd name="T89" fmla="*/ 161871 h 59"/>
              <a:gd name="T90" fmla="*/ 161434 w 55"/>
              <a:gd name="T91" fmla="*/ 144651 h 59"/>
              <a:gd name="T92" fmla="*/ 161434 w 55"/>
              <a:gd name="T93" fmla="*/ 137763 h 59"/>
              <a:gd name="T94" fmla="*/ 168303 w 55"/>
              <a:gd name="T95" fmla="*/ 123986 h 59"/>
              <a:gd name="T96" fmla="*/ 161434 w 55"/>
              <a:gd name="T97" fmla="*/ 110210 h 59"/>
              <a:gd name="T98" fmla="*/ 171738 w 55"/>
              <a:gd name="T99" fmla="*/ 92990 h 59"/>
              <a:gd name="T100" fmla="*/ 154564 w 55"/>
              <a:gd name="T101" fmla="*/ 79214 h 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59">
                <a:moveTo>
                  <a:pt x="53" y="33"/>
                </a:moveTo>
                <a:cubicBezTo>
                  <a:pt x="53" y="34"/>
                  <a:pt x="53" y="35"/>
                  <a:pt x="53" y="36"/>
                </a:cubicBezTo>
                <a:cubicBezTo>
                  <a:pt x="53" y="37"/>
                  <a:pt x="53" y="39"/>
                  <a:pt x="52" y="41"/>
                </a:cubicBezTo>
                <a:cubicBezTo>
                  <a:pt x="52" y="41"/>
                  <a:pt x="52" y="42"/>
                  <a:pt x="52" y="42"/>
                </a:cubicBezTo>
                <a:cubicBezTo>
                  <a:pt x="52" y="45"/>
                  <a:pt x="51" y="47"/>
                  <a:pt x="50" y="49"/>
                </a:cubicBezTo>
                <a:cubicBezTo>
                  <a:pt x="50" y="55"/>
                  <a:pt x="45" y="59"/>
                  <a:pt x="39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29" y="59"/>
                  <a:pt x="24" y="58"/>
                  <a:pt x="20" y="56"/>
                </a:cubicBezTo>
                <a:cubicBezTo>
                  <a:pt x="19" y="56"/>
                  <a:pt x="16" y="55"/>
                  <a:pt x="1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2" y="23"/>
                  <a:pt x="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6" y="22"/>
                  <a:pt x="18" y="19"/>
                  <a:pt x="19" y="17"/>
                </a:cubicBezTo>
                <a:cubicBezTo>
                  <a:pt x="20" y="16"/>
                  <a:pt x="21" y="14"/>
                  <a:pt x="23" y="13"/>
                </a:cubicBezTo>
                <a:cubicBezTo>
                  <a:pt x="25" y="10"/>
                  <a:pt x="24" y="5"/>
                  <a:pt x="27" y="1"/>
                </a:cubicBezTo>
                <a:cubicBezTo>
                  <a:pt x="28" y="0"/>
                  <a:pt x="29" y="0"/>
                  <a:pt x="31" y="0"/>
                </a:cubicBezTo>
                <a:cubicBezTo>
                  <a:pt x="34" y="0"/>
                  <a:pt x="38" y="1"/>
                  <a:pt x="40" y="5"/>
                </a:cubicBezTo>
                <a:cubicBezTo>
                  <a:pt x="41" y="7"/>
                  <a:pt x="41" y="9"/>
                  <a:pt x="41" y="11"/>
                </a:cubicBezTo>
                <a:cubicBezTo>
                  <a:pt x="41" y="14"/>
                  <a:pt x="40" y="16"/>
                  <a:pt x="39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50" y="18"/>
                  <a:pt x="55" y="22"/>
                  <a:pt x="55" y="27"/>
                </a:cubicBezTo>
                <a:cubicBezTo>
                  <a:pt x="55" y="29"/>
                  <a:pt x="54" y="31"/>
                  <a:pt x="53" y="33"/>
                </a:cubicBezTo>
                <a:close/>
                <a:moveTo>
                  <a:pt x="7" y="46"/>
                </a:moveTo>
                <a:cubicBezTo>
                  <a:pt x="5" y="46"/>
                  <a:pt x="4" y="47"/>
                  <a:pt x="4" y="48"/>
                </a:cubicBezTo>
                <a:cubicBezTo>
                  <a:pt x="4" y="49"/>
                  <a:pt x="5" y="50"/>
                  <a:pt x="7" y="50"/>
                </a:cubicBezTo>
                <a:cubicBezTo>
                  <a:pt x="8" y="50"/>
                  <a:pt x="9" y="49"/>
                  <a:pt x="9" y="48"/>
                </a:cubicBezTo>
                <a:cubicBezTo>
                  <a:pt x="9" y="47"/>
                  <a:pt x="8" y="46"/>
                  <a:pt x="7" y="46"/>
                </a:cubicBezTo>
                <a:close/>
                <a:moveTo>
                  <a:pt x="45" y="23"/>
                </a:moveTo>
                <a:cubicBezTo>
                  <a:pt x="33" y="23"/>
                  <a:pt x="33" y="23"/>
                  <a:pt x="33" y="23"/>
                </a:cubicBezTo>
                <a:cubicBezTo>
                  <a:pt x="33" y="19"/>
                  <a:pt x="36" y="16"/>
                  <a:pt x="36" y="11"/>
                </a:cubicBezTo>
                <a:cubicBezTo>
                  <a:pt x="36" y="7"/>
                  <a:pt x="36" y="5"/>
                  <a:pt x="31" y="5"/>
                </a:cubicBezTo>
                <a:cubicBezTo>
                  <a:pt x="28" y="7"/>
                  <a:pt x="30" y="12"/>
                  <a:pt x="26" y="16"/>
                </a:cubicBezTo>
                <a:cubicBezTo>
                  <a:pt x="25" y="17"/>
                  <a:pt x="24" y="18"/>
                  <a:pt x="23" y="19"/>
                </a:cubicBezTo>
                <a:cubicBezTo>
                  <a:pt x="22" y="21"/>
                  <a:pt x="17" y="27"/>
                  <a:pt x="15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7" y="50"/>
                  <a:pt x="20" y="52"/>
                  <a:pt x="22" y="52"/>
                </a:cubicBezTo>
                <a:cubicBezTo>
                  <a:pt x="26" y="54"/>
                  <a:pt x="30" y="55"/>
                  <a:pt x="34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2" y="55"/>
                  <a:pt x="45" y="53"/>
                  <a:pt x="45" y="49"/>
                </a:cubicBezTo>
                <a:cubicBezTo>
                  <a:pt x="45" y="48"/>
                  <a:pt x="45" y="47"/>
                  <a:pt x="45" y="47"/>
                </a:cubicBezTo>
                <a:cubicBezTo>
                  <a:pt x="47" y="46"/>
                  <a:pt x="47" y="44"/>
                  <a:pt x="47" y="42"/>
                </a:cubicBezTo>
                <a:cubicBezTo>
                  <a:pt x="47" y="41"/>
                  <a:pt x="47" y="41"/>
                  <a:pt x="47" y="40"/>
                </a:cubicBezTo>
                <a:cubicBezTo>
                  <a:pt x="48" y="39"/>
                  <a:pt x="49" y="37"/>
                  <a:pt x="49" y="36"/>
                </a:cubicBezTo>
                <a:cubicBezTo>
                  <a:pt x="49" y="34"/>
                  <a:pt x="48" y="33"/>
                  <a:pt x="47" y="32"/>
                </a:cubicBezTo>
                <a:cubicBezTo>
                  <a:pt x="49" y="32"/>
                  <a:pt x="50" y="29"/>
                  <a:pt x="50" y="27"/>
                </a:cubicBezTo>
                <a:cubicBezTo>
                  <a:pt x="50" y="25"/>
                  <a:pt x="48" y="23"/>
                  <a:pt x="45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7" name="Freeform 162"/>
          <p:cNvSpPr>
            <a:spLocks noEditPoints="1"/>
          </p:cNvSpPr>
          <p:nvPr/>
        </p:nvSpPr>
        <p:spPr bwMode="auto">
          <a:xfrm>
            <a:off x="2474913" y="4011613"/>
            <a:ext cx="188912" cy="185737"/>
          </a:xfrm>
          <a:custGeom>
            <a:avLst/>
            <a:gdLst>
              <a:gd name="T0" fmla="*/ 92739 w 55"/>
              <a:gd name="T1" fmla="*/ 185737 h 54"/>
              <a:gd name="T2" fmla="*/ 0 w 55"/>
              <a:gd name="T3" fmla="*/ 92869 h 54"/>
              <a:gd name="T4" fmla="*/ 92739 w 55"/>
              <a:gd name="T5" fmla="*/ 0 h 54"/>
              <a:gd name="T6" fmla="*/ 188912 w 55"/>
              <a:gd name="T7" fmla="*/ 92869 h 54"/>
              <a:gd name="T8" fmla="*/ 92739 w 55"/>
              <a:gd name="T9" fmla="*/ 185737 h 54"/>
              <a:gd name="T10" fmla="*/ 137391 w 55"/>
              <a:gd name="T11" fmla="*/ 113506 h 54"/>
              <a:gd name="T12" fmla="*/ 116782 w 55"/>
              <a:gd name="T13" fmla="*/ 92869 h 54"/>
              <a:gd name="T14" fmla="*/ 137391 w 55"/>
              <a:gd name="T15" fmla="*/ 68791 h 54"/>
              <a:gd name="T16" fmla="*/ 140825 w 55"/>
              <a:gd name="T17" fmla="*/ 65352 h 54"/>
              <a:gd name="T18" fmla="*/ 137391 w 55"/>
              <a:gd name="T19" fmla="*/ 58473 h 54"/>
              <a:gd name="T20" fmla="*/ 127086 w 55"/>
              <a:gd name="T21" fmla="*/ 48154 h 54"/>
              <a:gd name="T22" fmla="*/ 120217 w 55"/>
              <a:gd name="T23" fmla="*/ 44714 h 54"/>
              <a:gd name="T24" fmla="*/ 116782 w 55"/>
              <a:gd name="T25" fmla="*/ 48154 h 54"/>
              <a:gd name="T26" fmla="*/ 92739 w 55"/>
              <a:gd name="T27" fmla="*/ 68791 h 54"/>
              <a:gd name="T28" fmla="*/ 72130 w 55"/>
              <a:gd name="T29" fmla="*/ 48154 h 54"/>
              <a:gd name="T30" fmla="*/ 65261 w 55"/>
              <a:gd name="T31" fmla="*/ 44714 h 54"/>
              <a:gd name="T32" fmla="*/ 58391 w 55"/>
              <a:gd name="T33" fmla="*/ 48154 h 54"/>
              <a:gd name="T34" fmla="*/ 48087 w 55"/>
              <a:gd name="T35" fmla="*/ 58473 h 54"/>
              <a:gd name="T36" fmla="*/ 48087 w 55"/>
              <a:gd name="T37" fmla="*/ 65352 h 54"/>
              <a:gd name="T38" fmla="*/ 48087 w 55"/>
              <a:gd name="T39" fmla="*/ 68791 h 54"/>
              <a:gd name="T40" fmla="*/ 72130 w 55"/>
              <a:gd name="T41" fmla="*/ 92869 h 54"/>
              <a:gd name="T42" fmla="*/ 48087 w 55"/>
              <a:gd name="T43" fmla="*/ 113506 h 54"/>
              <a:gd name="T44" fmla="*/ 48087 w 55"/>
              <a:gd name="T45" fmla="*/ 120385 h 54"/>
              <a:gd name="T46" fmla="*/ 48087 w 55"/>
              <a:gd name="T47" fmla="*/ 127264 h 54"/>
              <a:gd name="T48" fmla="*/ 58391 w 55"/>
              <a:gd name="T49" fmla="*/ 137583 h 54"/>
              <a:gd name="T50" fmla="*/ 65261 w 55"/>
              <a:gd name="T51" fmla="*/ 141023 h 54"/>
              <a:gd name="T52" fmla="*/ 72130 w 55"/>
              <a:gd name="T53" fmla="*/ 137583 h 54"/>
              <a:gd name="T54" fmla="*/ 92739 w 55"/>
              <a:gd name="T55" fmla="*/ 113506 h 54"/>
              <a:gd name="T56" fmla="*/ 116782 w 55"/>
              <a:gd name="T57" fmla="*/ 137583 h 54"/>
              <a:gd name="T58" fmla="*/ 120217 w 55"/>
              <a:gd name="T59" fmla="*/ 141023 h 54"/>
              <a:gd name="T60" fmla="*/ 127086 w 55"/>
              <a:gd name="T61" fmla="*/ 137583 h 54"/>
              <a:gd name="T62" fmla="*/ 137391 w 55"/>
              <a:gd name="T63" fmla="*/ 127264 h 54"/>
              <a:gd name="T64" fmla="*/ 140825 w 55"/>
              <a:gd name="T65" fmla="*/ 120385 h 54"/>
              <a:gd name="T66" fmla="*/ 137391 w 55"/>
              <a:gd name="T67" fmla="*/ 113506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0" y="33"/>
                </a:moveTo>
                <a:cubicBezTo>
                  <a:pt x="34" y="27"/>
                  <a:pt x="34" y="27"/>
                  <a:pt x="34" y="27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20"/>
                  <a:pt x="41" y="19"/>
                  <a:pt x="41" y="19"/>
                </a:cubicBezTo>
                <a:cubicBezTo>
                  <a:pt x="41" y="18"/>
                  <a:pt x="41" y="18"/>
                  <a:pt x="40" y="17"/>
                </a:cubicBezTo>
                <a:cubicBezTo>
                  <a:pt x="37" y="14"/>
                  <a:pt x="37" y="14"/>
                  <a:pt x="37" y="14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4"/>
                  <a:pt x="34" y="14"/>
                </a:cubicBezTo>
                <a:cubicBezTo>
                  <a:pt x="27" y="20"/>
                  <a:pt x="27" y="20"/>
                  <a:pt x="27" y="20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19" y="13"/>
                </a:cubicBezTo>
                <a:cubicBezTo>
                  <a:pt x="19" y="13"/>
                  <a:pt x="18" y="14"/>
                  <a:pt x="17" y="14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8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21" y="27"/>
                  <a:pt x="21" y="27"/>
                  <a:pt x="21" y="27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4"/>
                  <a:pt x="14" y="34"/>
                  <a:pt x="14" y="35"/>
                </a:cubicBezTo>
                <a:cubicBezTo>
                  <a:pt x="14" y="36"/>
                  <a:pt x="14" y="36"/>
                  <a:pt x="14" y="37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1"/>
                  <a:pt x="19" y="41"/>
                </a:cubicBezTo>
                <a:cubicBezTo>
                  <a:pt x="20" y="41"/>
                  <a:pt x="20" y="40"/>
                  <a:pt x="21" y="40"/>
                </a:cubicBezTo>
                <a:cubicBezTo>
                  <a:pt x="27" y="33"/>
                  <a:pt x="27" y="33"/>
                  <a:pt x="27" y="33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5" y="41"/>
                  <a:pt x="35" y="41"/>
                </a:cubicBezTo>
                <a:cubicBezTo>
                  <a:pt x="36" y="41"/>
                  <a:pt x="36" y="40"/>
                  <a:pt x="37" y="40"/>
                </a:cubicBezTo>
                <a:cubicBezTo>
                  <a:pt x="40" y="37"/>
                  <a:pt x="40" y="37"/>
                  <a:pt x="40" y="37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34"/>
                  <a:pt x="41" y="34"/>
                  <a:pt x="40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8" name="Freeform 163"/>
          <p:cNvSpPr>
            <a:spLocks noEditPoints="1"/>
          </p:cNvSpPr>
          <p:nvPr/>
        </p:nvSpPr>
        <p:spPr bwMode="auto">
          <a:xfrm>
            <a:off x="2968625" y="4011613"/>
            <a:ext cx="188913" cy="185737"/>
          </a:xfrm>
          <a:custGeom>
            <a:avLst/>
            <a:gdLst>
              <a:gd name="T0" fmla="*/ 188913 w 55"/>
              <a:gd name="T1" fmla="*/ 151341 h 54"/>
              <a:gd name="T2" fmla="*/ 151130 w 55"/>
              <a:gd name="T3" fmla="*/ 185737 h 54"/>
              <a:gd name="T4" fmla="*/ 34348 w 55"/>
              <a:gd name="T5" fmla="*/ 185737 h 54"/>
              <a:gd name="T6" fmla="*/ 0 w 55"/>
              <a:gd name="T7" fmla="*/ 151341 h 54"/>
              <a:gd name="T8" fmla="*/ 0 w 55"/>
              <a:gd name="T9" fmla="*/ 34396 h 54"/>
              <a:gd name="T10" fmla="*/ 34348 w 55"/>
              <a:gd name="T11" fmla="*/ 0 h 54"/>
              <a:gd name="T12" fmla="*/ 151130 w 55"/>
              <a:gd name="T13" fmla="*/ 0 h 54"/>
              <a:gd name="T14" fmla="*/ 188913 w 55"/>
              <a:gd name="T15" fmla="*/ 34396 h 54"/>
              <a:gd name="T16" fmla="*/ 188913 w 55"/>
              <a:gd name="T17" fmla="*/ 151341 h 54"/>
              <a:gd name="T18" fmla="*/ 154565 w 55"/>
              <a:gd name="T19" fmla="*/ 34396 h 54"/>
              <a:gd name="T20" fmla="*/ 151130 w 55"/>
              <a:gd name="T21" fmla="*/ 30956 h 54"/>
              <a:gd name="T22" fmla="*/ 34348 w 55"/>
              <a:gd name="T23" fmla="*/ 30956 h 54"/>
              <a:gd name="T24" fmla="*/ 30913 w 55"/>
              <a:gd name="T25" fmla="*/ 34396 h 54"/>
              <a:gd name="T26" fmla="*/ 30913 w 55"/>
              <a:gd name="T27" fmla="*/ 151341 h 54"/>
              <a:gd name="T28" fmla="*/ 34348 w 55"/>
              <a:gd name="T29" fmla="*/ 154781 h 54"/>
              <a:gd name="T30" fmla="*/ 151130 w 55"/>
              <a:gd name="T31" fmla="*/ 154781 h 54"/>
              <a:gd name="T32" fmla="*/ 154565 w 55"/>
              <a:gd name="T33" fmla="*/ 151341 h 54"/>
              <a:gd name="T34" fmla="*/ 154565 w 55"/>
              <a:gd name="T35" fmla="*/ 34396 h 54"/>
              <a:gd name="T36" fmla="*/ 123652 w 55"/>
              <a:gd name="T37" fmla="*/ 130704 h 54"/>
              <a:gd name="T38" fmla="*/ 116783 w 55"/>
              <a:gd name="T39" fmla="*/ 141023 h 54"/>
              <a:gd name="T40" fmla="*/ 113348 w 55"/>
              <a:gd name="T41" fmla="*/ 137583 h 54"/>
              <a:gd name="T42" fmla="*/ 58391 w 55"/>
              <a:gd name="T43" fmla="*/ 99748 h 54"/>
              <a:gd name="T44" fmla="*/ 54957 w 55"/>
              <a:gd name="T45" fmla="*/ 92869 h 54"/>
              <a:gd name="T46" fmla="*/ 58391 w 55"/>
              <a:gd name="T47" fmla="*/ 85989 h 54"/>
              <a:gd name="T48" fmla="*/ 113348 w 55"/>
              <a:gd name="T49" fmla="*/ 48154 h 54"/>
              <a:gd name="T50" fmla="*/ 116783 w 55"/>
              <a:gd name="T51" fmla="*/ 44714 h 54"/>
              <a:gd name="T52" fmla="*/ 123652 w 55"/>
              <a:gd name="T53" fmla="*/ 55033 h 54"/>
              <a:gd name="T54" fmla="*/ 123652 w 55"/>
              <a:gd name="T55" fmla="*/ 130704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6" y="38"/>
                </a:moveTo>
                <a:cubicBezTo>
                  <a:pt x="36" y="40"/>
                  <a:pt x="35" y="41"/>
                  <a:pt x="34" y="41"/>
                </a:cubicBezTo>
                <a:cubicBezTo>
                  <a:pt x="34" y="41"/>
                  <a:pt x="33" y="41"/>
                  <a:pt x="33" y="40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6"/>
                  <a:pt x="16" y="26"/>
                  <a:pt x="17" y="25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4" y="13"/>
                  <a:pt x="34" y="13"/>
                </a:cubicBezTo>
                <a:cubicBezTo>
                  <a:pt x="35" y="13"/>
                  <a:pt x="36" y="14"/>
                  <a:pt x="36" y="16"/>
                </a:cubicBezTo>
                <a:lnTo>
                  <a:pt x="36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9" name="Freeform 164"/>
          <p:cNvSpPr>
            <a:spLocks noEditPoints="1"/>
          </p:cNvSpPr>
          <p:nvPr/>
        </p:nvSpPr>
        <p:spPr bwMode="auto">
          <a:xfrm>
            <a:off x="3463925" y="4011613"/>
            <a:ext cx="188913" cy="185737"/>
          </a:xfrm>
          <a:custGeom>
            <a:avLst/>
            <a:gdLst>
              <a:gd name="T0" fmla="*/ 188913 w 55"/>
              <a:gd name="T1" fmla="*/ 151341 h 54"/>
              <a:gd name="T2" fmla="*/ 151130 w 55"/>
              <a:gd name="T3" fmla="*/ 185737 h 54"/>
              <a:gd name="T4" fmla="*/ 34348 w 55"/>
              <a:gd name="T5" fmla="*/ 185737 h 54"/>
              <a:gd name="T6" fmla="*/ 0 w 55"/>
              <a:gd name="T7" fmla="*/ 151341 h 54"/>
              <a:gd name="T8" fmla="*/ 0 w 55"/>
              <a:gd name="T9" fmla="*/ 34396 h 54"/>
              <a:gd name="T10" fmla="*/ 34348 w 55"/>
              <a:gd name="T11" fmla="*/ 0 h 54"/>
              <a:gd name="T12" fmla="*/ 151130 w 55"/>
              <a:gd name="T13" fmla="*/ 0 h 54"/>
              <a:gd name="T14" fmla="*/ 188913 w 55"/>
              <a:gd name="T15" fmla="*/ 34396 h 54"/>
              <a:gd name="T16" fmla="*/ 188913 w 55"/>
              <a:gd name="T17" fmla="*/ 151341 h 54"/>
              <a:gd name="T18" fmla="*/ 154565 w 55"/>
              <a:gd name="T19" fmla="*/ 34396 h 54"/>
              <a:gd name="T20" fmla="*/ 151130 w 55"/>
              <a:gd name="T21" fmla="*/ 30956 h 54"/>
              <a:gd name="T22" fmla="*/ 34348 w 55"/>
              <a:gd name="T23" fmla="*/ 30956 h 54"/>
              <a:gd name="T24" fmla="*/ 30913 w 55"/>
              <a:gd name="T25" fmla="*/ 34396 h 54"/>
              <a:gd name="T26" fmla="*/ 30913 w 55"/>
              <a:gd name="T27" fmla="*/ 151341 h 54"/>
              <a:gd name="T28" fmla="*/ 34348 w 55"/>
              <a:gd name="T29" fmla="*/ 154781 h 54"/>
              <a:gd name="T30" fmla="*/ 151130 w 55"/>
              <a:gd name="T31" fmla="*/ 154781 h 54"/>
              <a:gd name="T32" fmla="*/ 154565 w 55"/>
              <a:gd name="T33" fmla="*/ 151341 h 54"/>
              <a:gd name="T34" fmla="*/ 154565 w 55"/>
              <a:gd name="T35" fmla="*/ 34396 h 54"/>
              <a:gd name="T36" fmla="*/ 133956 w 55"/>
              <a:gd name="T37" fmla="*/ 123825 h 54"/>
              <a:gd name="T38" fmla="*/ 54957 w 55"/>
              <a:gd name="T39" fmla="*/ 123825 h 54"/>
              <a:gd name="T40" fmla="*/ 48087 w 55"/>
              <a:gd name="T41" fmla="*/ 120385 h 54"/>
              <a:gd name="T42" fmla="*/ 48087 w 55"/>
              <a:gd name="T43" fmla="*/ 110066 h 54"/>
              <a:gd name="T44" fmla="*/ 85870 w 55"/>
              <a:gd name="T45" fmla="*/ 55033 h 54"/>
              <a:gd name="T46" fmla="*/ 92739 w 55"/>
              <a:gd name="T47" fmla="*/ 55033 h 54"/>
              <a:gd name="T48" fmla="*/ 99609 w 55"/>
              <a:gd name="T49" fmla="*/ 55033 h 54"/>
              <a:gd name="T50" fmla="*/ 137391 w 55"/>
              <a:gd name="T51" fmla="*/ 110066 h 54"/>
              <a:gd name="T52" fmla="*/ 140826 w 55"/>
              <a:gd name="T53" fmla="*/ 120385 h 54"/>
              <a:gd name="T54" fmla="*/ 133956 w 55"/>
              <a:gd name="T55" fmla="*/ 123825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9" y="36"/>
                </a:move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4" y="36"/>
                  <a:pt x="14" y="35"/>
                </a:cubicBezTo>
                <a:cubicBezTo>
                  <a:pt x="13" y="34"/>
                  <a:pt x="13" y="33"/>
                  <a:pt x="14" y="32"/>
                </a:cubicBez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6"/>
                  <a:pt x="27" y="16"/>
                </a:cubicBezTo>
                <a:cubicBezTo>
                  <a:pt x="28" y="16"/>
                  <a:pt x="29" y="16"/>
                  <a:pt x="29" y="16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0" y="36"/>
                  <a:pt x="39" y="36"/>
                  <a:pt x="39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0" name="Freeform 165"/>
          <p:cNvSpPr>
            <a:spLocks noEditPoints="1"/>
          </p:cNvSpPr>
          <p:nvPr/>
        </p:nvSpPr>
        <p:spPr bwMode="auto">
          <a:xfrm>
            <a:off x="3959225" y="4011613"/>
            <a:ext cx="188913" cy="185737"/>
          </a:xfrm>
          <a:custGeom>
            <a:avLst/>
            <a:gdLst>
              <a:gd name="T0" fmla="*/ 188913 w 55"/>
              <a:gd name="T1" fmla="*/ 178858 h 54"/>
              <a:gd name="T2" fmla="*/ 178609 w 55"/>
              <a:gd name="T3" fmla="*/ 185737 h 54"/>
              <a:gd name="T4" fmla="*/ 6870 w 55"/>
              <a:gd name="T5" fmla="*/ 185737 h 54"/>
              <a:gd name="T6" fmla="*/ 0 w 55"/>
              <a:gd name="T7" fmla="*/ 178858 h 54"/>
              <a:gd name="T8" fmla="*/ 0 w 55"/>
              <a:gd name="T9" fmla="*/ 6879 h 54"/>
              <a:gd name="T10" fmla="*/ 6870 w 55"/>
              <a:gd name="T11" fmla="*/ 0 h 54"/>
              <a:gd name="T12" fmla="*/ 178609 w 55"/>
              <a:gd name="T13" fmla="*/ 0 h 54"/>
              <a:gd name="T14" fmla="*/ 188913 w 55"/>
              <a:gd name="T15" fmla="*/ 6879 h 54"/>
              <a:gd name="T16" fmla="*/ 188913 w 55"/>
              <a:gd name="T17" fmla="*/ 178858 h 54"/>
              <a:gd name="T18" fmla="*/ 85870 w 55"/>
              <a:gd name="T19" fmla="*/ 20637 h 54"/>
              <a:gd name="T20" fmla="*/ 82435 w 55"/>
              <a:gd name="T21" fmla="*/ 17198 h 54"/>
              <a:gd name="T22" fmla="*/ 24043 w 55"/>
              <a:gd name="T23" fmla="*/ 17198 h 54"/>
              <a:gd name="T24" fmla="*/ 17174 w 55"/>
              <a:gd name="T25" fmla="*/ 20637 h 54"/>
              <a:gd name="T26" fmla="*/ 17174 w 55"/>
              <a:gd name="T27" fmla="*/ 147902 h 54"/>
              <a:gd name="T28" fmla="*/ 24043 w 55"/>
              <a:gd name="T29" fmla="*/ 151341 h 54"/>
              <a:gd name="T30" fmla="*/ 82435 w 55"/>
              <a:gd name="T31" fmla="*/ 151341 h 54"/>
              <a:gd name="T32" fmla="*/ 85870 w 55"/>
              <a:gd name="T33" fmla="*/ 147902 h 54"/>
              <a:gd name="T34" fmla="*/ 85870 w 55"/>
              <a:gd name="T35" fmla="*/ 20637 h 54"/>
              <a:gd name="T36" fmla="*/ 168304 w 55"/>
              <a:gd name="T37" fmla="*/ 20637 h 54"/>
              <a:gd name="T38" fmla="*/ 164870 w 55"/>
              <a:gd name="T39" fmla="*/ 17198 h 54"/>
              <a:gd name="T40" fmla="*/ 106478 w 55"/>
              <a:gd name="T41" fmla="*/ 17198 h 54"/>
              <a:gd name="T42" fmla="*/ 99609 w 55"/>
              <a:gd name="T43" fmla="*/ 20637 h 54"/>
              <a:gd name="T44" fmla="*/ 99609 w 55"/>
              <a:gd name="T45" fmla="*/ 99748 h 54"/>
              <a:gd name="T46" fmla="*/ 106478 w 55"/>
              <a:gd name="T47" fmla="*/ 103187 h 54"/>
              <a:gd name="T48" fmla="*/ 164870 w 55"/>
              <a:gd name="T49" fmla="*/ 103187 h 54"/>
              <a:gd name="T50" fmla="*/ 168304 w 55"/>
              <a:gd name="T51" fmla="*/ 99748 h 54"/>
              <a:gd name="T52" fmla="*/ 168304 w 55"/>
              <a:gd name="T53" fmla="*/ 2063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4">
                <a:moveTo>
                  <a:pt x="55" y="52"/>
                </a:moveTo>
                <a:cubicBezTo>
                  <a:pt x="55" y="53"/>
                  <a:pt x="54" y="54"/>
                  <a:pt x="5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0" y="53"/>
                  <a:pt x="0" y="5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52"/>
                </a:lnTo>
                <a:close/>
                <a:moveTo>
                  <a:pt x="25" y="6"/>
                </a:moveTo>
                <a:cubicBezTo>
                  <a:pt x="25" y="6"/>
                  <a:pt x="24" y="5"/>
                  <a:pt x="24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4"/>
                  <a:pt x="25" y="44"/>
                  <a:pt x="25" y="43"/>
                </a:cubicBezTo>
                <a:lnTo>
                  <a:pt x="25" y="6"/>
                </a:lnTo>
                <a:close/>
                <a:moveTo>
                  <a:pt x="49" y="6"/>
                </a:moveTo>
                <a:cubicBezTo>
                  <a:pt x="49" y="6"/>
                  <a:pt x="48" y="5"/>
                  <a:pt x="48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5"/>
                  <a:pt x="29" y="6"/>
                  <a:pt x="29" y="6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30" y="30"/>
                  <a:pt x="31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30"/>
                  <a:pt x="49" y="30"/>
                  <a:pt x="49" y="29"/>
                </a:cubicBezTo>
                <a:lnTo>
                  <a:pt x="49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1" name="Freeform 166"/>
          <p:cNvSpPr>
            <a:spLocks noEditPoints="1"/>
          </p:cNvSpPr>
          <p:nvPr/>
        </p:nvSpPr>
        <p:spPr bwMode="auto">
          <a:xfrm>
            <a:off x="4452938" y="4011613"/>
            <a:ext cx="220662" cy="173037"/>
          </a:xfrm>
          <a:custGeom>
            <a:avLst/>
            <a:gdLst>
              <a:gd name="T0" fmla="*/ 155153 w 64"/>
              <a:gd name="T1" fmla="*/ 48450 h 50"/>
              <a:gd name="T2" fmla="*/ 110331 w 64"/>
              <a:gd name="T3" fmla="*/ 34607 h 50"/>
              <a:gd name="T4" fmla="*/ 62061 w 64"/>
              <a:gd name="T5" fmla="*/ 48450 h 50"/>
              <a:gd name="T6" fmla="*/ 0 w 64"/>
              <a:gd name="T7" fmla="*/ 48450 h 50"/>
              <a:gd name="T8" fmla="*/ 220662 w 64"/>
              <a:gd name="T9" fmla="*/ 48450 h 50"/>
              <a:gd name="T10" fmla="*/ 0 w 64"/>
              <a:gd name="T11" fmla="*/ 51911 h 50"/>
              <a:gd name="T12" fmla="*/ 62061 w 64"/>
              <a:gd name="T13" fmla="*/ 69215 h 50"/>
              <a:gd name="T14" fmla="*/ 6896 w 64"/>
              <a:gd name="T15" fmla="*/ 76136 h 50"/>
              <a:gd name="T16" fmla="*/ 31031 w 64"/>
              <a:gd name="T17" fmla="*/ 121126 h 50"/>
              <a:gd name="T18" fmla="*/ 3448 w 64"/>
              <a:gd name="T19" fmla="*/ 124587 h 50"/>
              <a:gd name="T20" fmla="*/ 0 w 64"/>
              <a:gd name="T21" fmla="*/ 96901 h 50"/>
              <a:gd name="T22" fmla="*/ 27583 w 64"/>
              <a:gd name="T23" fmla="*/ 93440 h 50"/>
              <a:gd name="T24" fmla="*/ 31031 w 64"/>
              <a:gd name="T25" fmla="*/ 121126 h 50"/>
              <a:gd name="T26" fmla="*/ 51718 w 64"/>
              <a:gd name="T27" fmla="*/ 173037 h 50"/>
              <a:gd name="T28" fmla="*/ 24135 w 64"/>
              <a:gd name="T29" fmla="*/ 169576 h 50"/>
              <a:gd name="T30" fmla="*/ 27583 w 64"/>
              <a:gd name="T31" fmla="*/ 141890 h 50"/>
              <a:gd name="T32" fmla="*/ 55166 w 64"/>
              <a:gd name="T33" fmla="*/ 145351 h 50"/>
              <a:gd name="T34" fmla="*/ 79300 w 64"/>
              <a:gd name="T35" fmla="*/ 121126 h 50"/>
              <a:gd name="T36" fmla="*/ 51718 w 64"/>
              <a:gd name="T37" fmla="*/ 124587 h 50"/>
              <a:gd name="T38" fmla="*/ 44822 w 64"/>
              <a:gd name="T39" fmla="*/ 96901 h 50"/>
              <a:gd name="T40" fmla="*/ 72405 w 64"/>
              <a:gd name="T41" fmla="*/ 93440 h 50"/>
              <a:gd name="T42" fmla="*/ 79300 w 64"/>
              <a:gd name="T43" fmla="*/ 121126 h 50"/>
              <a:gd name="T44" fmla="*/ 96540 w 64"/>
              <a:gd name="T45" fmla="*/ 173037 h 50"/>
              <a:gd name="T46" fmla="*/ 68957 w 64"/>
              <a:gd name="T47" fmla="*/ 169576 h 50"/>
              <a:gd name="T48" fmla="*/ 72405 w 64"/>
              <a:gd name="T49" fmla="*/ 141890 h 50"/>
              <a:gd name="T50" fmla="*/ 99987 w 64"/>
              <a:gd name="T51" fmla="*/ 145351 h 50"/>
              <a:gd name="T52" fmla="*/ 124122 w 64"/>
              <a:gd name="T53" fmla="*/ 121126 h 50"/>
              <a:gd name="T54" fmla="*/ 96540 w 64"/>
              <a:gd name="T55" fmla="*/ 124587 h 50"/>
              <a:gd name="T56" fmla="*/ 93092 w 64"/>
              <a:gd name="T57" fmla="*/ 96901 h 50"/>
              <a:gd name="T58" fmla="*/ 120675 w 64"/>
              <a:gd name="T59" fmla="*/ 93440 h 50"/>
              <a:gd name="T60" fmla="*/ 124122 w 64"/>
              <a:gd name="T61" fmla="*/ 121126 h 50"/>
              <a:gd name="T62" fmla="*/ 144809 w 64"/>
              <a:gd name="T63" fmla="*/ 173037 h 50"/>
              <a:gd name="T64" fmla="*/ 117227 w 64"/>
              <a:gd name="T65" fmla="*/ 169576 h 50"/>
              <a:gd name="T66" fmla="*/ 120675 w 64"/>
              <a:gd name="T67" fmla="*/ 141890 h 50"/>
              <a:gd name="T68" fmla="*/ 148257 w 64"/>
              <a:gd name="T69" fmla="*/ 145351 h 50"/>
              <a:gd name="T70" fmla="*/ 172392 w 64"/>
              <a:gd name="T71" fmla="*/ 121126 h 50"/>
              <a:gd name="T72" fmla="*/ 144809 w 64"/>
              <a:gd name="T73" fmla="*/ 124587 h 50"/>
              <a:gd name="T74" fmla="*/ 141362 w 64"/>
              <a:gd name="T75" fmla="*/ 96901 h 50"/>
              <a:gd name="T76" fmla="*/ 168944 w 64"/>
              <a:gd name="T77" fmla="*/ 93440 h 50"/>
              <a:gd name="T78" fmla="*/ 172392 w 64"/>
              <a:gd name="T79" fmla="*/ 121126 h 50"/>
              <a:gd name="T80" fmla="*/ 210318 w 64"/>
              <a:gd name="T81" fmla="*/ 76136 h 50"/>
              <a:gd name="T82" fmla="*/ 155153 w 64"/>
              <a:gd name="T83" fmla="*/ 69215 h 50"/>
              <a:gd name="T84" fmla="*/ 220662 w 64"/>
              <a:gd name="T85" fmla="*/ 51911 h 50"/>
              <a:gd name="T86" fmla="*/ 196527 w 64"/>
              <a:gd name="T87" fmla="*/ 169576 h 50"/>
              <a:gd name="T88" fmla="*/ 168944 w 64"/>
              <a:gd name="T89" fmla="*/ 173037 h 50"/>
              <a:gd name="T90" fmla="*/ 165497 w 64"/>
              <a:gd name="T91" fmla="*/ 145351 h 50"/>
              <a:gd name="T92" fmla="*/ 193079 w 64"/>
              <a:gd name="T93" fmla="*/ 141890 h 50"/>
              <a:gd name="T94" fmla="*/ 196527 w 64"/>
              <a:gd name="T95" fmla="*/ 169576 h 50"/>
              <a:gd name="T96" fmla="*/ 217214 w 64"/>
              <a:gd name="T97" fmla="*/ 124587 h 50"/>
              <a:gd name="T98" fmla="*/ 189631 w 64"/>
              <a:gd name="T99" fmla="*/ 121126 h 50"/>
              <a:gd name="T100" fmla="*/ 193079 w 64"/>
              <a:gd name="T101" fmla="*/ 93440 h 50"/>
              <a:gd name="T102" fmla="*/ 220662 w 64"/>
              <a:gd name="T103" fmla="*/ 96901 h 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4" h="50">
                <a:moveTo>
                  <a:pt x="64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5" y="12"/>
                  <a:pt x="44" y="10"/>
                  <a:pt x="32" y="10"/>
                </a:cubicBezTo>
                <a:cubicBezTo>
                  <a:pt x="19" y="10"/>
                  <a:pt x="18" y="12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1"/>
                  <a:pt x="4" y="0"/>
                  <a:pt x="32" y="0"/>
                </a:cubicBezTo>
                <a:cubicBezTo>
                  <a:pt x="59" y="0"/>
                  <a:pt x="64" y="11"/>
                  <a:pt x="64" y="14"/>
                </a:cubicBezTo>
                <a:close/>
                <a:moveTo>
                  <a:pt x="0" y="20"/>
                </a:moveTo>
                <a:cubicBezTo>
                  <a:pt x="0" y="15"/>
                  <a:pt x="0" y="15"/>
                  <a:pt x="0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7" y="22"/>
                  <a:pt x="16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0" y="21"/>
                  <a:pt x="0" y="20"/>
                </a:cubicBezTo>
                <a:close/>
                <a:moveTo>
                  <a:pt x="9" y="35"/>
                </a:moveTo>
                <a:cubicBezTo>
                  <a:pt x="9" y="36"/>
                  <a:pt x="8" y="36"/>
                  <a:pt x="8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9" y="27"/>
                  <a:pt x="9" y="28"/>
                </a:cubicBezTo>
                <a:lnTo>
                  <a:pt x="9" y="35"/>
                </a:lnTo>
                <a:close/>
                <a:moveTo>
                  <a:pt x="16" y="49"/>
                </a:moveTo>
                <a:cubicBezTo>
                  <a:pt x="16" y="49"/>
                  <a:pt x="15" y="50"/>
                  <a:pt x="15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7" y="50"/>
                  <a:pt x="7" y="49"/>
                  <a:pt x="7" y="49"/>
                </a:cubicBezTo>
                <a:cubicBezTo>
                  <a:pt x="7" y="42"/>
                  <a:pt x="7" y="42"/>
                  <a:pt x="7" y="42"/>
                </a:cubicBezTo>
                <a:cubicBezTo>
                  <a:pt x="7" y="41"/>
                  <a:pt x="7" y="41"/>
                  <a:pt x="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1"/>
                  <a:pt x="16" y="42"/>
                </a:cubicBezTo>
                <a:lnTo>
                  <a:pt x="16" y="49"/>
                </a:lnTo>
                <a:close/>
                <a:moveTo>
                  <a:pt x="23" y="35"/>
                </a:moveTo>
                <a:cubicBezTo>
                  <a:pt x="23" y="36"/>
                  <a:pt x="22" y="36"/>
                  <a:pt x="2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6"/>
                  <a:pt x="13" y="36"/>
                  <a:pt x="13" y="35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7"/>
                  <a:pt x="23" y="28"/>
                </a:cubicBezTo>
                <a:lnTo>
                  <a:pt x="23" y="35"/>
                </a:lnTo>
                <a:close/>
                <a:moveTo>
                  <a:pt x="29" y="49"/>
                </a:moveTo>
                <a:cubicBezTo>
                  <a:pt x="29" y="49"/>
                  <a:pt x="29" y="50"/>
                  <a:pt x="28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1" y="50"/>
                  <a:pt x="20" y="49"/>
                  <a:pt x="20" y="49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1" y="41"/>
                  <a:pt x="2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1"/>
                  <a:pt x="29" y="41"/>
                  <a:pt x="29" y="42"/>
                </a:cubicBezTo>
                <a:lnTo>
                  <a:pt x="29" y="49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7" y="36"/>
                  <a:pt x="27" y="35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7"/>
                  <a:pt x="28" y="27"/>
                  <a:pt x="28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7"/>
                  <a:pt x="36" y="28"/>
                </a:cubicBezTo>
                <a:lnTo>
                  <a:pt x="36" y="35"/>
                </a:lnTo>
                <a:close/>
                <a:moveTo>
                  <a:pt x="43" y="49"/>
                </a:moveTo>
                <a:cubicBezTo>
                  <a:pt x="43" y="49"/>
                  <a:pt x="43" y="50"/>
                  <a:pt x="42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4" y="49"/>
                  <a:pt x="34" y="4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1"/>
                  <a:pt x="35" y="41"/>
                  <a:pt x="3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3" y="41"/>
                  <a:pt x="43" y="41"/>
                  <a:pt x="43" y="42"/>
                </a:cubicBezTo>
                <a:lnTo>
                  <a:pt x="43" y="49"/>
                </a:lnTo>
                <a:close/>
                <a:moveTo>
                  <a:pt x="50" y="35"/>
                </a:moveTo>
                <a:cubicBezTo>
                  <a:pt x="50" y="36"/>
                  <a:pt x="50" y="36"/>
                  <a:pt x="49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7"/>
                  <a:pt x="41" y="27"/>
                  <a:pt x="42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0" y="27"/>
                  <a:pt x="50" y="27"/>
                  <a:pt x="50" y="28"/>
                </a:cubicBezTo>
                <a:lnTo>
                  <a:pt x="50" y="35"/>
                </a:lnTo>
                <a:close/>
                <a:moveTo>
                  <a:pt x="64" y="20"/>
                </a:moveTo>
                <a:cubicBezTo>
                  <a:pt x="64" y="21"/>
                  <a:pt x="63" y="22"/>
                  <a:pt x="61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6" y="22"/>
                  <a:pt x="45" y="21"/>
                  <a:pt x="45" y="20"/>
                </a:cubicBezTo>
                <a:cubicBezTo>
                  <a:pt x="45" y="15"/>
                  <a:pt x="45" y="15"/>
                  <a:pt x="45" y="15"/>
                </a:cubicBezTo>
                <a:cubicBezTo>
                  <a:pt x="64" y="15"/>
                  <a:pt x="64" y="15"/>
                  <a:pt x="64" y="15"/>
                </a:cubicBezTo>
                <a:lnTo>
                  <a:pt x="64" y="20"/>
                </a:lnTo>
                <a:close/>
                <a:moveTo>
                  <a:pt x="57" y="49"/>
                </a:moveTo>
                <a:cubicBezTo>
                  <a:pt x="57" y="49"/>
                  <a:pt x="56" y="50"/>
                  <a:pt x="56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48" y="50"/>
                  <a:pt x="48" y="49"/>
                  <a:pt x="48" y="49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1"/>
                  <a:pt x="48" y="41"/>
                  <a:pt x="49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7" y="41"/>
                  <a:pt x="57" y="42"/>
                </a:cubicBezTo>
                <a:lnTo>
                  <a:pt x="57" y="49"/>
                </a:lnTo>
                <a:close/>
                <a:moveTo>
                  <a:pt x="64" y="35"/>
                </a:moveTo>
                <a:cubicBezTo>
                  <a:pt x="64" y="36"/>
                  <a:pt x="63" y="36"/>
                  <a:pt x="63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5" y="36"/>
                  <a:pt x="55" y="36"/>
                  <a:pt x="55" y="35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7"/>
                  <a:pt x="55" y="27"/>
                  <a:pt x="5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4" y="27"/>
                  <a:pt x="64" y="28"/>
                </a:cubicBezTo>
                <a:lnTo>
                  <a:pt x="64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2" name="Freeform 167"/>
          <p:cNvSpPr>
            <a:spLocks noEditPoints="1"/>
          </p:cNvSpPr>
          <p:nvPr/>
        </p:nvSpPr>
        <p:spPr bwMode="auto">
          <a:xfrm>
            <a:off x="4959350" y="3994150"/>
            <a:ext cx="195263" cy="203200"/>
          </a:xfrm>
          <a:custGeom>
            <a:avLst/>
            <a:gdLst>
              <a:gd name="T0" fmla="*/ 195263 w 123"/>
              <a:gd name="T1" fmla="*/ 123825 h 128"/>
              <a:gd name="T2" fmla="*/ 142875 w 123"/>
              <a:gd name="T3" fmla="*/ 179388 h 128"/>
              <a:gd name="T4" fmla="*/ 101600 w 123"/>
              <a:gd name="T5" fmla="*/ 179388 h 128"/>
              <a:gd name="T6" fmla="*/ 74613 w 123"/>
              <a:gd name="T7" fmla="*/ 203200 h 128"/>
              <a:gd name="T8" fmla="*/ 50800 w 123"/>
              <a:gd name="T9" fmla="*/ 203200 h 128"/>
              <a:gd name="T10" fmla="*/ 50800 w 123"/>
              <a:gd name="T11" fmla="*/ 179388 h 128"/>
              <a:gd name="T12" fmla="*/ 0 w 123"/>
              <a:gd name="T13" fmla="*/ 179388 h 128"/>
              <a:gd name="T14" fmla="*/ 0 w 123"/>
              <a:gd name="T15" fmla="*/ 34925 h 128"/>
              <a:gd name="T16" fmla="*/ 12700 w 123"/>
              <a:gd name="T17" fmla="*/ 0 h 128"/>
              <a:gd name="T18" fmla="*/ 195263 w 123"/>
              <a:gd name="T19" fmla="*/ 0 h 128"/>
              <a:gd name="T20" fmla="*/ 195263 w 123"/>
              <a:gd name="T21" fmla="*/ 123825 h 128"/>
              <a:gd name="T22" fmla="*/ 177800 w 123"/>
              <a:gd name="T23" fmla="*/ 117475 h 128"/>
              <a:gd name="T24" fmla="*/ 177800 w 123"/>
              <a:gd name="T25" fmla="*/ 17463 h 128"/>
              <a:gd name="T26" fmla="*/ 30163 w 123"/>
              <a:gd name="T27" fmla="*/ 17463 h 128"/>
              <a:gd name="T28" fmla="*/ 30163 w 123"/>
              <a:gd name="T29" fmla="*/ 149225 h 128"/>
              <a:gd name="T30" fmla="*/ 71438 w 123"/>
              <a:gd name="T31" fmla="*/ 149225 h 128"/>
              <a:gd name="T32" fmla="*/ 71438 w 123"/>
              <a:gd name="T33" fmla="*/ 173038 h 128"/>
              <a:gd name="T34" fmla="*/ 98425 w 123"/>
              <a:gd name="T35" fmla="*/ 149225 h 128"/>
              <a:gd name="T36" fmla="*/ 147638 w 123"/>
              <a:gd name="T37" fmla="*/ 149225 h 128"/>
              <a:gd name="T38" fmla="*/ 177800 w 123"/>
              <a:gd name="T39" fmla="*/ 117475 h 128"/>
              <a:gd name="T40" fmla="*/ 98425 w 123"/>
              <a:gd name="T41" fmla="*/ 107950 h 128"/>
              <a:gd name="T42" fmla="*/ 80963 w 123"/>
              <a:gd name="T43" fmla="*/ 107950 h 128"/>
              <a:gd name="T44" fmla="*/ 80963 w 123"/>
              <a:gd name="T45" fmla="*/ 52388 h 128"/>
              <a:gd name="T46" fmla="*/ 98425 w 123"/>
              <a:gd name="T47" fmla="*/ 52388 h 128"/>
              <a:gd name="T48" fmla="*/ 98425 w 123"/>
              <a:gd name="T49" fmla="*/ 107950 h 128"/>
              <a:gd name="T50" fmla="*/ 147638 w 123"/>
              <a:gd name="T51" fmla="*/ 107950 h 128"/>
              <a:gd name="T52" fmla="*/ 130175 w 123"/>
              <a:gd name="T53" fmla="*/ 107950 h 128"/>
              <a:gd name="T54" fmla="*/ 130175 w 123"/>
              <a:gd name="T55" fmla="*/ 52388 h 128"/>
              <a:gd name="T56" fmla="*/ 147638 w 123"/>
              <a:gd name="T57" fmla="*/ 52388 h 128"/>
              <a:gd name="T58" fmla="*/ 147638 w 123"/>
              <a:gd name="T59" fmla="*/ 107950 h 1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28">
                <a:moveTo>
                  <a:pt x="123" y="78"/>
                </a:moveTo>
                <a:lnTo>
                  <a:pt x="90" y="113"/>
                </a:lnTo>
                <a:lnTo>
                  <a:pt x="64" y="113"/>
                </a:lnTo>
                <a:lnTo>
                  <a:pt x="47" y="128"/>
                </a:lnTo>
                <a:lnTo>
                  <a:pt x="32" y="128"/>
                </a:lnTo>
                <a:lnTo>
                  <a:pt x="32" y="113"/>
                </a:lnTo>
                <a:lnTo>
                  <a:pt x="0" y="113"/>
                </a:lnTo>
                <a:lnTo>
                  <a:pt x="0" y="22"/>
                </a:lnTo>
                <a:lnTo>
                  <a:pt x="8" y="0"/>
                </a:lnTo>
                <a:lnTo>
                  <a:pt x="123" y="0"/>
                </a:lnTo>
                <a:lnTo>
                  <a:pt x="123" y="78"/>
                </a:lnTo>
                <a:close/>
                <a:moveTo>
                  <a:pt x="112" y="74"/>
                </a:moveTo>
                <a:lnTo>
                  <a:pt x="112" y="11"/>
                </a:lnTo>
                <a:lnTo>
                  <a:pt x="19" y="11"/>
                </a:lnTo>
                <a:lnTo>
                  <a:pt x="19" y="94"/>
                </a:lnTo>
                <a:lnTo>
                  <a:pt x="45" y="94"/>
                </a:lnTo>
                <a:lnTo>
                  <a:pt x="45" y="109"/>
                </a:lnTo>
                <a:lnTo>
                  <a:pt x="62" y="94"/>
                </a:lnTo>
                <a:lnTo>
                  <a:pt x="93" y="94"/>
                </a:lnTo>
                <a:lnTo>
                  <a:pt x="112" y="74"/>
                </a:lnTo>
                <a:close/>
                <a:moveTo>
                  <a:pt x="62" y="68"/>
                </a:moveTo>
                <a:lnTo>
                  <a:pt x="51" y="68"/>
                </a:lnTo>
                <a:lnTo>
                  <a:pt x="51" y="33"/>
                </a:lnTo>
                <a:lnTo>
                  <a:pt x="62" y="33"/>
                </a:lnTo>
                <a:lnTo>
                  <a:pt x="62" y="68"/>
                </a:lnTo>
                <a:close/>
                <a:moveTo>
                  <a:pt x="93" y="68"/>
                </a:moveTo>
                <a:lnTo>
                  <a:pt x="82" y="68"/>
                </a:lnTo>
                <a:lnTo>
                  <a:pt x="82" y="33"/>
                </a:lnTo>
                <a:lnTo>
                  <a:pt x="93" y="33"/>
                </a:lnTo>
                <a:lnTo>
                  <a:pt x="93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3" name="Freeform 168"/>
          <p:cNvSpPr>
            <a:spLocks/>
          </p:cNvSpPr>
          <p:nvPr/>
        </p:nvSpPr>
        <p:spPr bwMode="auto">
          <a:xfrm>
            <a:off x="5443538" y="4011613"/>
            <a:ext cx="201612" cy="173037"/>
          </a:xfrm>
          <a:custGeom>
            <a:avLst/>
            <a:gdLst>
              <a:gd name="T0" fmla="*/ 201612 w 59"/>
              <a:gd name="T1" fmla="*/ 86519 h 50"/>
              <a:gd name="T2" fmla="*/ 194778 w 59"/>
              <a:gd name="T3" fmla="*/ 93440 h 50"/>
              <a:gd name="T4" fmla="*/ 187943 w 59"/>
              <a:gd name="T5" fmla="*/ 93440 h 50"/>
              <a:gd name="T6" fmla="*/ 177692 w 59"/>
              <a:gd name="T7" fmla="*/ 86519 h 50"/>
              <a:gd name="T8" fmla="*/ 177692 w 59"/>
              <a:gd name="T9" fmla="*/ 55372 h 50"/>
              <a:gd name="T10" fmla="*/ 146938 w 59"/>
              <a:gd name="T11" fmla="*/ 20764 h 50"/>
              <a:gd name="T12" fmla="*/ 116183 w 59"/>
              <a:gd name="T13" fmla="*/ 55372 h 50"/>
              <a:gd name="T14" fmla="*/ 116183 w 59"/>
              <a:gd name="T15" fmla="*/ 76136 h 50"/>
              <a:gd name="T16" fmla="*/ 126435 w 59"/>
              <a:gd name="T17" fmla="*/ 76136 h 50"/>
              <a:gd name="T18" fmla="*/ 140103 w 59"/>
              <a:gd name="T19" fmla="*/ 89979 h 50"/>
              <a:gd name="T20" fmla="*/ 140103 w 59"/>
              <a:gd name="T21" fmla="*/ 159194 h 50"/>
              <a:gd name="T22" fmla="*/ 126435 w 59"/>
              <a:gd name="T23" fmla="*/ 173037 h 50"/>
              <a:gd name="T24" fmla="*/ 10251 w 59"/>
              <a:gd name="T25" fmla="*/ 173037 h 50"/>
              <a:gd name="T26" fmla="*/ 0 w 59"/>
              <a:gd name="T27" fmla="*/ 159194 h 50"/>
              <a:gd name="T28" fmla="*/ 0 w 59"/>
              <a:gd name="T29" fmla="*/ 89979 h 50"/>
              <a:gd name="T30" fmla="*/ 10251 w 59"/>
              <a:gd name="T31" fmla="*/ 76136 h 50"/>
              <a:gd name="T32" fmla="*/ 92263 w 59"/>
              <a:gd name="T33" fmla="*/ 76136 h 50"/>
              <a:gd name="T34" fmla="*/ 92263 w 59"/>
              <a:gd name="T35" fmla="*/ 55372 h 50"/>
              <a:gd name="T36" fmla="*/ 146938 w 59"/>
              <a:gd name="T37" fmla="*/ 0 h 50"/>
              <a:gd name="T38" fmla="*/ 201612 w 59"/>
              <a:gd name="T39" fmla="*/ 55372 h 50"/>
              <a:gd name="T40" fmla="*/ 201612 w 59"/>
              <a:gd name="T41" fmla="*/ 86519 h 5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0">
                <a:moveTo>
                  <a:pt x="59" y="25"/>
                </a:moveTo>
                <a:cubicBezTo>
                  <a:pt x="59" y="26"/>
                  <a:pt x="58" y="27"/>
                  <a:pt x="57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3" y="27"/>
                  <a:pt x="52" y="26"/>
                  <a:pt x="52" y="25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0"/>
                  <a:pt x="48" y="6"/>
                  <a:pt x="43" y="6"/>
                </a:cubicBezTo>
                <a:cubicBezTo>
                  <a:pt x="38" y="6"/>
                  <a:pt x="34" y="10"/>
                  <a:pt x="34" y="16"/>
                </a:cubicBezTo>
                <a:cubicBezTo>
                  <a:pt x="34" y="22"/>
                  <a:pt x="34" y="22"/>
                  <a:pt x="34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2"/>
                  <a:pt x="41" y="24"/>
                  <a:pt x="41" y="26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48"/>
                  <a:pt x="39" y="50"/>
                  <a:pt x="37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1" y="22"/>
                  <a:pt x="3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7"/>
                  <a:pt x="34" y="0"/>
                  <a:pt x="43" y="0"/>
                </a:cubicBezTo>
                <a:cubicBezTo>
                  <a:pt x="52" y="0"/>
                  <a:pt x="59" y="7"/>
                  <a:pt x="59" y="16"/>
                </a:cubicBezTo>
                <a:lnTo>
                  <a:pt x="59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4" name="Freeform 169"/>
          <p:cNvSpPr>
            <a:spLocks/>
          </p:cNvSpPr>
          <p:nvPr/>
        </p:nvSpPr>
        <p:spPr bwMode="auto">
          <a:xfrm>
            <a:off x="5942013" y="3994150"/>
            <a:ext cx="115887" cy="220663"/>
          </a:xfrm>
          <a:custGeom>
            <a:avLst/>
            <a:gdLst>
              <a:gd name="T0" fmla="*/ 71577 w 34"/>
              <a:gd name="T1" fmla="*/ 196528 h 64"/>
              <a:gd name="T2" fmla="*/ 71577 w 34"/>
              <a:gd name="T3" fmla="*/ 217215 h 64"/>
              <a:gd name="T4" fmla="*/ 68169 w 34"/>
              <a:gd name="T5" fmla="*/ 220663 h 64"/>
              <a:gd name="T6" fmla="*/ 51127 w 34"/>
              <a:gd name="T7" fmla="*/ 220663 h 64"/>
              <a:gd name="T8" fmla="*/ 47718 w 34"/>
              <a:gd name="T9" fmla="*/ 217215 h 64"/>
              <a:gd name="T10" fmla="*/ 47718 w 34"/>
              <a:gd name="T11" fmla="*/ 196528 h 64"/>
              <a:gd name="T12" fmla="*/ 3408 w 34"/>
              <a:gd name="T13" fmla="*/ 172393 h 64"/>
              <a:gd name="T14" fmla="*/ 3408 w 34"/>
              <a:gd name="T15" fmla="*/ 168945 h 64"/>
              <a:gd name="T16" fmla="*/ 13634 w 34"/>
              <a:gd name="T17" fmla="*/ 151706 h 64"/>
              <a:gd name="T18" fmla="*/ 17042 w 34"/>
              <a:gd name="T19" fmla="*/ 148258 h 64"/>
              <a:gd name="T20" fmla="*/ 20451 w 34"/>
              <a:gd name="T21" fmla="*/ 151706 h 64"/>
              <a:gd name="T22" fmla="*/ 57944 w 34"/>
              <a:gd name="T23" fmla="*/ 168945 h 64"/>
              <a:gd name="T24" fmla="*/ 85211 w 34"/>
              <a:gd name="T25" fmla="*/ 148258 h 64"/>
              <a:gd name="T26" fmla="*/ 54535 w 34"/>
              <a:gd name="T27" fmla="*/ 124123 h 64"/>
              <a:gd name="T28" fmla="*/ 3408 w 34"/>
              <a:gd name="T29" fmla="*/ 72405 h 64"/>
              <a:gd name="T30" fmla="*/ 47718 w 34"/>
              <a:gd name="T31" fmla="*/ 27583 h 64"/>
              <a:gd name="T32" fmla="*/ 47718 w 34"/>
              <a:gd name="T33" fmla="*/ 3448 h 64"/>
              <a:gd name="T34" fmla="*/ 51127 w 34"/>
              <a:gd name="T35" fmla="*/ 0 h 64"/>
              <a:gd name="T36" fmla="*/ 68169 w 34"/>
              <a:gd name="T37" fmla="*/ 0 h 64"/>
              <a:gd name="T38" fmla="*/ 71577 w 34"/>
              <a:gd name="T39" fmla="*/ 3448 h 64"/>
              <a:gd name="T40" fmla="*/ 71577 w 34"/>
              <a:gd name="T41" fmla="*/ 24135 h 64"/>
              <a:gd name="T42" fmla="*/ 109070 w 34"/>
              <a:gd name="T43" fmla="*/ 41374 h 64"/>
              <a:gd name="T44" fmla="*/ 109070 w 34"/>
              <a:gd name="T45" fmla="*/ 48270 h 64"/>
              <a:gd name="T46" fmla="*/ 98845 w 34"/>
              <a:gd name="T47" fmla="*/ 65509 h 64"/>
              <a:gd name="T48" fmla="*/ 98845 w 34"/>
              <a:gd name="T49" fmla="*/ 65509 h 64"/>
              <a:gd name="T50" fmla="*/ 95436 w 34"/>
              <a:gd name="T51" fmla="*/ 65509 h 64"/>
              <a:gd name="T52" fmla="*/ 61352 w 34"/>
              <a:gd name="T53" fmla="*/ 51718 h 64"/>
              <a:gd name="T54" fmla="*/ 34084 w 34"/>
              <a:gd name="T55" fmla="*/ 72405 h 64"/>
              <a:gd name="T56" fmla="*/ 68169 w 34"/>
              <a:gd name="T57" fmla="*/ 96540 h 64"/>
              <a:gd name="T58" fmla="*/ 115887 w 34"/>
              <a:gd name="T59" fmla="*/ 144810 h 64"/>
              <a:gd name="T60" fmla="*/ 71577 w 34"/>
              <a:gd name="T61" fmla="*/ 196528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5" name="Freeform 170"/>
          <p:cNvSpPr>
            <a:spLocks noEditPoints="1"/>
          </p:cNvSpPr>
          <p:nvPr/>
        </p:nvSpPr>
        <p:spPr bwMode="auto">
          <a:xfrm>
            <a:off x="6432550" y="4011613"/>
            <a:ext cx="188913" cy="185737"/>
          </a:xfrm>
          <a:custGeom>
            <a:avLst/>
            <a:gdLst>
              <a:gd name="T0" fmla="*/ 0 w 55"/>
              <a:gd name="T1" fmla="*/ 0 h 54"/>
              <a:gd name="T2" fmla="*/ 17174 w 55"/>
              <a:gd name="T3" fmla="*/ 0 h 54"/>
              <a:gd name="T4" fmla="*/ 58391 w 55"/>
              <a:gd name="T5" fmla="*/ 0 h 54"/>
              <a:gd name="T6" fmla="*/ 85870 w 55"/>
              <a:gd name="T7" fmla="*/ 0 h 54"/>
              <a:gd name="T8" fmla="*/ 85870 w 55"/>
              <a:gd name="T9" fmla="*/ 6879 h 54"/>
              <a:gd name="T10" fmla="*/ 72130 w 55"/>
              <a:gd name="T11" fmla="*/ 10319 h 54"/>
              <a:gd name="T12" fmla="*/ 61826 w 55"/>
              <a:gd name="T13" fmla="*/ 30956 h 54"/>
              <a:gd name="T14" fmla="*/ 61826 w 55"/>
              <a:gd name="T15" fmla="*/ 65352 h 54"/>
              <a:gd name="T16" fmla="*/ 68696 w 55"/>
              <a:gd name="T17" fmla="*/ 123825 h 54"/>
              <a:gd name="T18" fmla="*/ 103043 w 55"/>
              <a:gd name="T19" fmla="*/ 141023 h 54"/>
              <a:gd name="T20" fmla="*/ 137391 w 55"/>
              <a:gd name="T21" fmla="*/ 130704 h 54"/>
              <a:gd name="T22" fmla="*/ 151130 w 55"/>
              <a:gd name="T23" fmla="*/ 110066 h 54"/>
              <a:gd name="T24" fmla="*/ 151130 w 55"/>
              <a:gd name="T25" fmla="*/ 30956 h 54"/>
              <a:gd name="T26" fmla="*/ 147696 w 55"/>
              <a:gd name="T27" fmla="*/ 13758 h 54"/>
              <a:gd name="T28" fmla="*/ 127087 w 55"/>
              <a:gd name="T29" fmla="*/ 10319 h 54"/>
              <a:gd name="T30" fmla="*/ 123652 w 55"/>
              <a:gd name="T31" fmla="*/ 0 h 54"/>
              <a:gd name="T32" fmla="*/ 161435 w 55"/>
              <a:gd name="T33" fmla="*/ 0 h 54"/>
              <a:gd name="T34" fmla="*/ 185478 w 55"/>
              <a:gd name="T35" fmla="*/ 0 h 54"/>
              <a:gd name="T36" fmla="*/ 185478 w 55"/>
              <a:gd name="T37" fmla="*/ 10319 h 54"/>
              <a:gd name="T38" fmla="*/ 168304 w 55"/>
              <a:gd name="T39" fmla="*/ 13758 h 54"/>
              <a:gd name="T40" fmla="*/ 164870 w 55"/>
              <a:gd name="T41" fmla="*/ 24077 h 54"/>
              <a:gd name="T42" fmla="*/ 164870 w 55"/>
              <a:gd name="T43" fmla="*/ 110066 h 54"/>
              <a:gd name="T44" fmla="*/ 147696 w 55"/>
              <a:gd name="T45" fmla="*/ 141023 h 54"/>
              <a:gd name="T46" fmla="*/ 92739 w 55"/>
              <a:gd name="T47" fmla="*/ 154781 h 54"/>
              <a:gd name="T48" fmla="*/ 37783 w 55"/>
              <a:gd name="T49" fmla="*/ 134143 h 54"/>
              <a:gd name="T50" fmla="*/ 24043 w 55"/>
              <a:gd name="T51" fmla="*/ 82550 h 54"/>
              <a:gd name="T52" fmla="*/ 24043 w 55"/>
              <a:gd name="T53" fmla="*/ 13758 h 54"/>
              <a:gd name="T54" fmla="*/ 0 w 55"/>
              <a:gd name="T55" fmla="*/ 10319 h 54"/>
              <a:gd name="T56" fmla="*/ 182043 w 55"/>
              <a:gd name="T57" fmla="*/ 171979 h 54"/>
              <a:gd name="T58" fmla="*/ 0 w 55"/>
              <a:gd name="T59" fmla="*/ 175418 h 54"/>
              <a:gd name="T60" fmla="*/ 3435 w 55"/>
              <a:gd name="T61" fmla="*/ 185737 h 54"/>
              <a:gd name="T62" fmla="*/ 188913 w 55"/>
              <a:gd name="T63" fmla="*/ 182297 h 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4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4" y="0"/>
                  <a:pt x="5" y="0"/>
                </a:cubicBezTo>
                <a:cubicBezTo>
                  <a:pt x="9" y="0"/>
                  <a:pt x="11" y="0"/>
                  <a:pt x="11" y="0"/>
                </a:cubicBezTo>
                <a:cubicBezTo>
                  <a:pt x="13" y="0"/>
                  <a:pt x="15" y="0"/>
                  <a:pt x="17" y="0"/>
                </a:cubicBezTo>
                <a:cubicBezTo>
                  <a:pt x="19" y="0"/>
                  <a:pt x="21" y="0"/>
                  <a:pt x="22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3" y="3"/>
                  <a:pt x="21" y="3"/>
                </a:cubicBezTo>
                <a:cubicBezTo>
                  <a:pt x="20" y="3"/>
                  <a:pt x="19" y="3"/>
                  <a:pt x="18" y="4"/>
                </a:cubicBezTo>
                <a:cubicBezTo>
                  <a:pt x="18" y="4"/>
                  <a:pt x="18" y="6"/>
                  <a:pt x="18" y="9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2"/>
                  <a:pt x="19" y="34"/>
                  <a:pt x="20" y="36"/>
                </a:cubicBezTo>
                <a:cubicBezTo>
                  <a:pt x="21" y="38"/>
                  <a:pt x="22" y="39"/>
                  <a:pt x="24" y="39"/>
                </a:cubicBezTo>
                <a:cubicBezTo>
                  <a:pt x="26" y="41"/>
                  <a:pt x="28" y="41"/>
                  <a:pt x="30" y="41"/>
                </a:cubicBezTo>
                <a:cubicBezTo>
                  <a:pt x="32" y="41"/>
                  <a:pt x="35" y="41"/>
                  <a:pt x="37" y="40"/>
                </a:cubicBezTo>
                <a:cubicBezTo>
                  <a:pt x="38" y="40"/>
                  <a:pt x="39" y="39"/>
                  <a:pt x="40" y="38"/>
                </a:cubicBezTo>
                <a:cubicBezTo>
                  <a:pt x="41" y="37"/>
                  <a:pt x="42" y="37"/>
                  <a:pt x="43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5" y="30"/>
                  <a:pt x="45" y="27"/>
                  <a:pt x="45" y="24"/>
                </a:cubicBezTo>
                <a:cubicBezTo>
                  <a:pt x="45" y="17"/>
                  <a:pt x="45" y="17"/>
                  <a:pt x="44" y="9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5"/>
                  <a:pt x="44" y="4"/>
                  <a:pt x="43" y="4"/>
                </a:cubicBezTo>
                <a:cubicBezTo>
                  <a:pt x="42" y="3"/>
                  <a:pt x="41" y="3"/>
                  <a:pt x="40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5" y="1"/>
                  <a:pt x="55" y="1"/>
                </a:cubicBezTo>
                <a:cubicBezTo>
                  <a:pt x="55" y="2"/>
                  <a:pt x="55" y="2"/>
                  <a:pt x="54" y="3"/>
                </a:cubicBezTo>
                <a:cubicBezTo>
                  <a:pt x="53" y="3"/>
                  <a:pt x="52" y="3"/>
                  <a:pt x="51" y="3"/>
                </a:cubicBezTo>
                <a:cubicBezTo>
                  <a:pt x="50" y="3"/>
                  <a:pt x="49" y="3"/>
                  <a:pt x="49" y="4"/>
                </a:cubicBezTo>
                <a:cubicBezTo>
                  <a:pt x="48" y="4"/>
                  <a:pt x="48" y="4"/>
                  <a:pt x="48" y="5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8"/>
                  <a:pt x="49" y="21"/>
                </a:cubicBezTo>
                <a:cubicBezTo>
                  <a:pt x="49" y="27"/>
                  <a:pt x="49" y="30"/>
                  <a:pt x="48" y="32"/>
                </a:cubicBezTo>
                <a:cubicBezTo>
                  <a:pt x="48" y="34"/>
                  <a:pt x="48" y="35"/>
                  <a:pt x="47" y="36"/>
                </a:cubicBezTo>
                <a:cubicBezTo>
                  <a:pt x="46" y="38"/>
                  <a:pt x="45" y="40"/>
                  <a:pt x="43" y="41"/>
                </a:cubicBezTo>
                <a:cubicBezTo>
                  <a:pt x="41" y="42"/>
                  <a:pt x="39" y="43"/>
                  <a:pt x="37" y="44"/>
                </a:cubicBezTo>
                <a:cubicBezTo>
                  <a:pt x="34" y="45"/>
                  <a:pt x="31" y="45"/>
                  <a:pt x="27" y="45"/>
                </a:cubicBezTo>
                <a:cubicBezTo>
                  <a:pt x="23" y="45"/>
                  <a:pt x="20" y="45"/>
                  <a:pt x="17" y="44"/>
                </a:cubicBezTo>
                <a:cubicBezTo>
                  <a:pt x="14" y="42"/>
                  <a:pt x="12" y="41"/>
                  <a:pt x="11" y="39"/>
                </a:cubicBezTo>
                <a:cubicBezTo>
                  <a:pt x="9" y="37"/>
                  <a:pt x="8" y="35"/>
                  <a:pt x="8" y="32"/>
                </a:cubicBezTo>
                <a:cubicBezTo>
                  <a:pt x="8" y="30"/>
                  <a:pt x="7" y="27"/>
                  <a:pt x="7" y="2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7"/>
                  <a:pt x="7" y="5"/>
                  <a:pt x="7" y="4"/>
                </a:cubicBezTo>
                <a:cubicBezTo>
                  <a:pt x="6" y="3"/>
                  <a:pt x="4" y="3"/>
                  <a:pt x="1" y="3"/>
                </a:cubicBezTo>
                <a:cubicBezTo>
                  <a:pt x="1" y="3"/>
                  <a:pt x="0" y="3"/>
                  <a:pt x="0" y="3"/>
                </a:cubicBezTo>
                <a:close/>
                <a:moveTo>
                  <a:pt x="55" y="51"/>
                </a:moveTo>
                <a:cubicBezTo>
                  <a:pt x="55" y="50"/>
                  <a:pt x="54" y="50"/>
                  <a:pt x="53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51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0" y="54"/>
                  <a:pt x="1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54" y="54"/>
                  <a:pt x="55" y="54"/>
                  <a:pt x="55" y="53"/>
                </a:cubicBezTo>
                <a:lnTo>
                  <a:pt x="55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6" name="Freeform 171"/>
          <p:cNvSpPr>
            <a:spLocks/>
          </p:cNvSpPr>
          <p:nvPr/>
        </p:nvSpPr>
        <p:spPr bwMode="auto">
          <a:xfrm>
            <a:off x="6927850" y="4025900"/>
            <a:ext cx="219075" cy="158750"/>
          </a:xfrm>
          <a:custGeom>
            <a:avLst/>
            <a:gdLst>
              <a:gd name="T0" fmla="*/ 219075 w 64"/>
              <a:gd name="T1" fmla="*/ 144946 h 46"/>
              <a:gd name="T2" fmla="*/ 212229 w 64"/>
              <a:gd name="T3" fmla="*/ 151848 h 46"/>
              <a:gd name="T4" fmla="*/ 208806 w 64"/>
              <a:gd name="T5" fmla="*/ 155299 h 46"/>
              <a:gd name="T6" fmla="*/ 205383 w 64"/>
              <a:gd name="T7" fmla="*/ 151848 h 46"/>
              <a:gd name="T8" fmla="*/ 154037 w 64"/>
              <a:gd name="T9" fmla="*/ 103533 h 46"/>
              <a:gd name="T10" fmla="*/ 154037 w 64"/>
              <a:gd name="T11" fmla="*/ 124239 h 46"/>
              <a:gd name="T12" fmla="*/ 119807 w 64"/>
              <a:gd name="T13" fmla="*/ 158750 h 46"/>
              <a:gd name="T14" fmla="*/ 34230 w 64"/>
              <a:gd name="T15" fmla="*/ 158750 h 46"/>
              <a:gd name="T16" fmla="*/ 0 w 64"/>
              <a:gd name="T17" fmla="*/ 124239 h 46"/>
              <a:gd name="T18" fmla="*/ 0 w 64"/>
              <a:gd name="T19" fmla="*/ 34511 h 46"/>
              <a:gd name="T20" fmla="*/ 34230 w 64"/>
              <a:gd name="T21" fmla="*/ 0 h 46"/>
              <a:gd name="T22" fmla="*/ 119807 w 64"/>
              <a:gd name="T23" fmla="*/ 0 h 46"/>
              <a:gd name="T24" fmla="*/ 154037 w 64"/>
              <a:gd name="T25" fmla="*/ 34511 h 46"/>
              <a:gd name="T26" fmla="*/ 154037 w 64"/>
              <a:gd name="T27" fmla="*/ 55217 h 46"/>
              <a:gd name="T28" fmla="*/ 205383 w 64"/>
              <a:gd name="T29" fmla="*/ 6902 h 46"/>
              <a:gd name="T30" fmla="*/ 208806 w 64"/>
              <a:gd name="T31" fmla="*/ 3451 h 46"/>
              <a:gd name="T32" fmla="*/ 212229 w 64"/>
              <a:gd name="T33" fmla="*/ 3451 h 46"/>
              <a:gd name="T34" fmla="*/ 219075 w 64"/>
              <a:gd name="T35" fmla="*/ 13804 h 46"/>
              <a:gd name="T36" fmla="*/ 219075 w 64"/>
              <a:gd name="T37" fmla="*/ 144946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4" h="46">
                <a:moveTo>
                  <a:pt x="64" y="42"/>
                </a:moveTo>
                <a:cubicBezTo>
                  <a:pt x="64" y="43"/>
                  <a:pt x="63" y="44"/>
                  <a:pt x="62" y="44"/>
                </a:cubicBezTo>
                <a:cubicBezTo>
                  <a:pt x="62" y="45"/>
                  <a:pt x="62" y="45"/>
                  <a:pt x="61" y="45"/>
                </a:cubicBezTo>
                <a:cubicBezTo>
                  <a:pt x="61" y="45"/>
                  <a:pt x="60" y="44"/>
                  <a:pt x="60" y="4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41"/>
                  <a:pt x="41" y="46"/>
                  <a:pt x="35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4" y="46"/>
                  <a:pt x="0" y="41"/>
                  <a:pt x="0" y="3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41" y="0"/>
                  <a:pt x="45" y="5"/>
                  <a:pt x="45" y="10"/>
                </a:cubicBezTo>
                <a:cubicBezTo>
                  <a:pt x="45" y="16"/>
                  <a:pt x="45" y="16"/>
                  <a:pt x="45" y="16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1"/>
                  <a:pt x="61" y="1"/>
                  <a:pt x="61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3" y="2"/>
                  <a:pt x="64" y="3"/>
                  <a:pt x="64" y="4"/>
                </a:cubicBezTo>
                <a:lnTo>
                  <a:pt x="6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7" name="Freeform 172"/>
          <p:cNvSpPr>
            <a:spLocks noEditPoints="1"/>
          </p:cNvSpPr>
          <p:nvPr/>
        </p:nvSpPr>
        <p:spPr bwMode="auto">
          <a:xfrm>
            <a:off x="7423150" y="4029075"/>
            <a:ext cx="139700" cy="150813"/>
          </a:xfrm>
          <a:custGeom>
            <a:avLst/>
            <a:gdLst>
              <a:gd name="T0" fmla="*/ 91998 w 41"/>
              <a:gd name="T1" fmla="*/ 140530 h 44"/>
              <a:gd name="T2" fmla="*/ 85183 w 41"/>
              <a:gd name="T3" fmla="*/ 150813 h 44"/>
              <a:gd name="T4" fmla="*/ 78368 w 41"/>
              <a:gd name="T5" fmla="*/ 147385 h 44"/>
              <a:gd name="T6" fmla="*/ 37480 w 41"/>
              <a:gd name="T7" fmla="*/ 106255 h 44"/>
              <a:gd name="T8" fmla="*/ 6815 w 41"/>
              <a:gd name="T9" fmla="*/ 106255 h 44"/>
              <a:gd name="T10" fmla="*/ 0 w 41"/>
              <a:gd name="T11" fmla="*/ 99399 h 44"/>
              <a:gd name="T12" fmla="*/ 0 w 41"/>
              <a:gd name="T13" fmla="*/ 51414 h 44"/>
              <a:gd name="T14" fmla="*/ 6815 w 41"/>
              <a:gd name="T15" fmla="*/ 44558 h 44"/>
              <a:gd name="T16" fmla="*/ 37480 w 41"/>
              <a:gd name="T17" fmla="*/ 44558 h 44"/>
              <a:gd name="T18" fmla="*/ 78368 w 41"/>
              <a:gd name="T19" fmla="*/ 3428 h 44"/>
              <a:gd name="T20" fmla="*/ 85183 w 41"/>
              <a:gd name="T21" fmla="*/ 0 h 44"/>
              <a:gd name="T22" fmla="*/ 91998 w 41"/>
              <a:gd name="T23" fmla="*/ 10283 h 44"/>
              <a:gd name="T24" fmla="*/ 91998 w 41"/>
              <a:gd name="T25" fmla="*/ 140530 h 44"/>
              <a:gd name="T26" fmla="*/ 119256 w 41"/>
              <a:gd name="T27" fmla="*/ 102827 h 44"/>
              <a:gd name="T28" fmla="*/ 115849 w 41"/>
              <a:gd name="T29" fmla="*/ 106255 h 44"/>
              <a:gd name="T30" fmla="*/ 109034 w 41"/>
              <a:gd name="T31" fmla="*/ 95972 h 44"/>
              <a:gd name="T32" fmla="*/ 122663 w 41"/>
              <a:gd name="T33" fmla="*/ 75407 h 44"/>
              <a:gd name="T34" fmla="*/ 109034 w 41"/>
              <a:gd name="T35" fmla="*/ 54841 h 44"/>
              <a:gd name="T36" fmla="*/ 115849 w 41"/>
              <a:gd name="T37" fmla="*/ 44558 h 44"/>
              <a:gd name="T38" fmla="*/ 119256 w 41"/>
              <a:gd name="T39" fmla="*/ 47986 h 44"/>
              <a:gd name="T40" fmla="*/ 139700 w 41"/>
              <a:gd name="T41" fmla="*/ 75407 h 44"/>
              <a:gd name="T42" fmla="*/ 119256 w 41"/>
              <a:gd name="T43" fmla="*/ 102827 h 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44">
                <a:moveTo>
                  <a:pt x="27" y="41"/>
                </a:moveTo>
                <a:cubicBezTo>
                  <a:pt x="27" y="43"/>
                  <a:pt x="26" y="44"/>
                  <a:pt x="25" y="44"/>
                </a:cubicBezTo>
                <a:cubicBezTo>
                  <a:pt x="24" y="44"/>
                  <a:pt x="24" y="43"/>
                  <a:pt x="23" y="43"/>
                </a:cubicBezTo>
                <a:cubicBezTo>
                  <a:pt x="11" y="31"/>
                  <a:pt x="11" y="31"/>
                  <a:pt x="1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0"/>
                  <a:pt x="0" y="29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1" y="13"/>
                  <a:pt x="2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4" y="0"/>
                  <a:pt x="25" y="0"/>
                </a:cubicBezTo>
                <a:cubicBezTo>
                  <a:pt x="26" y="0"/>
                  <a:pt x="27" y="1"/>
                  <a:pt x="27" y="3"/>
                </a:cubicBezTo>
                <a:lnTo>
                  <a:pt x="27" y="41"/>
                </a:lnTo>
                <a:close/>
                <a:moveTo>
                  <a:pt x="35" y="30"/>
                </a:moveTo>
                <a:cubicBezTo>
                  <a:pt x="35" y="30"/>
                  <a:pt x="35" y="31"/>
                  <a:pt x="34" y="31"/>
                </a:cubicBezTo>
                <a:cubicBezTo>
                  <a:pt x="33" y="31"/>
                  <a:pt x="32" y="30"/>
                  <a:pt x="32" y="28"/>
                </a:cubicBezTo>
                <a:cubicBezTo>
                  <a:pt x="32" y="26"/>
                  <a:pt x="36" y="26"/>
                  <a:pt x="36" y="22"/>
                </a:cubicBezTo>
                <a:cubicBezTo>
                  <a:pt x="36" y="18"/>
                  <a:pt x="32" y="18"/>
                  <a:pt x="32" y="16"/>
                </a:cubicBezTo>
                <a:cubicBezTo>
                  <a:pt x="32" y="14"/>
                  <a:pt x="33" y="13"/>
                  <a:pt x="34" y="13"/>
                </a:cubicBezTo>
                <a:cubicBezTo>
                  <a:pt x="35" y="13"/>
                  <a:pt x="35" y="13"/>
                  <a:pt x="35" y="14"/>
                </a:cubicBezTo>
                <a:cubicBezTo>
                  <a:pt x="39" y="15"/>
                  <a:pt x="41" y="18"/>
                  <a:pt x="41" y="22"/>
                </a:cubicBezTo>
                <a:cubicBezTo>
                  <a:pt x="41" y="26"/>
                  <a:pt x="39" y="29"/>
                  <a:pt x="35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8" name="Freeform 173"/>
          <p:cNvSpPr>
            <a:spLocks noEditPoints="1"/>
          </p:cNvSpPr>
          <p:nvPr/>
        </p:nvSpPr>
        <p:spPr bwMode="auto">
          <a:xfrm>
            <a:off x="7916863" y="4002088"/>
            <a:ext cx="250825" cy="206375"/>
          </a:xfrm>
          <a:custGeom>
            <a:avLst/>
            <a:gdLst>
              <a:gd name="T0" fmla="*/ 168362 w 73"/>
              <a:gd name="T1" fmla="*/ 61913 h 60"/>
              <a:gd name="T2" fmla="*/ 92771 w 73"/>
              <a:gd name="T3" fmla="*/ 134144 h 60"/>
              <a:gd name="T4" fmla="*/ 96207 w 73"/>
              <a:gd name="T5" fmla="*/ 151342 h 60"/>
              <a:gd name="T6" fmla="*/ 89335 w 73"/>
              <a:gd name="T7" fmla="*/ 151342 h 60"/>
              <a:gd name="T8" fmla="*/ 58411 w 73"/>
              <a:gd name="T9" fmla="*/ 147902 h 60"/>
              <a:gd name="T10" fmla="*/ 27488 w 73"/>
              <a:gd name="T11" fmla="*/ 161660 h 60"/>
              <a:gd name="T12" fmla="*/ 34360 w 73"/>
              <a:gd name="T13" fmla="*/ 137583 h 60"/>
              <a:gd name="T14" fmla="*/ 0 w 73"/>
              <a:gd name="T15" fmla="*/ 75671 h 60"/>
              <a:gd name="T16" fmla="*/ 89335 w 73"/>
              <a:gd name="T17" fmla="*/ 0 h 60"/>
              <a:gd name="T18" fmla="*/ 178670 w 73"/>
              <a:gd name="T19" fmla="*/ 61913 h 60"/>
              <a:gd name="T20" fmla="*/ 168362 w 73"/>
              <a:gd name="T21" fmla="*/ 61913 h 60"/>
              <a:gd name="T22" fmla="*/ 58411 w 73"/>
              <a:gd name="T23" fmla="*/ 37835 h 60"/>
              <a:gd name="T24" fmla="*/ 44667 w 73"/>
              <a:gd name="T25" fmla="*/ 48154 h 60"/>
              <a:gd name="T26" fmla="*/ 58411 w 73"/>
              <a:gd name="T27" fmla="*/ 61913 h 60"/>
              <a:gd name="T28" fmla="*/ 68719 w 73"/>
              <a:gd name="T29" fmla="*/ 48154 h 60"/>
              <a:gd name="T30" fmla="*/ 58411 w 73"/>
              <a:gd name="T31" fmla="*/ 37835 h 60"/>
              <a:gd name="T32" fmla="*/ 219901 w 73"/>
              <a:gd name="T33" fmla="*/ 182298 h 60"/>
              <a:gd name="T34" fmla="*/ 226773 w 73"/>
              <a:gd name="T35" fmla="*/ 206375 h 60"/>
              <a:gd name="T36" fmla="*/ 202722 w 73"/>
              <a:gd name="T37" fmla="*/ 192617 h 60"/>
              <a:gd name="T38" fmla="*/ 175234 w 73"/>
              <a:gd name="T39" fmla="*/ 196056 h 60"/>
              <a:gd name="T40" fmla="*/ 99643 w 73"/>
              <a:gd name="T41" fmla="*/ 130704 h 60"/>
              <a:gd name="T42" fmla="*/ 175234 w 73"/>
              <a:gd name="T43" fmla="*/ 68792 h 60"/>
              <a:gd name="T44" fmla="*/ 250825 w 73"/>
              <a:gd name="T45" fmla="*/ 130704 h 60"/>
              <a:gd name="T46" fmla="*/ 219901 w 73"/>
              <a:gd name="T47" fmla="*/ 182298 h 60"/>
              <a:gd name="T48" fmla="*/ 120259 w 73"/>
              <a:gd name="T49" fmla="*/ 37835 h 60"/>
              <a:gd name="T50" fmla="*/ 106515 w 73"/>
              <a:gd name="T51" fmla="*/ 48154 h 60"/>
              <a:gd name="T52" fmla="*/ 120259 w 73"/>
              <a:gd name="T53" fmla="*/ 61913 h 60"/>
              <a:gd name="T54" fmla="*/ 134002 w 73"/>
              <a:gd name="T55" fmla="*/ 48154 h 60"/>
              <a:gd name="T56" fmla="*/ 120259 w 73"/>
              <a:gd name="T57" fmla="*/ 37835 h 60"/>
              <a:gd name="T58" fmla="*/ 151182 w 73"/>
              <a:gd name="T59" fmla="*/ 103188 h 60"/>
              <a:gd name="T60" fmla="*/ 140874 w 73"/>
              <a:gd name="T61" fmla="*/ 113506 h 60"/>
              <a:gd name="T62" fmla="*/ 151182 w 73"/>
              <a:gd name="T63" fmla="*/ 120385 h 60"/>
              <a:gd name="T64" fmla="*/ 161490 w 73"/>
              <a:gd name="T65" fmla="*/ 113506 h 60"/>
              <a:gd name="T66" fmla="*/ 151182 w 73"/>
              <a:gd name="T67" fmla="*/ 103188 h 60"/>
              <a:gd name="T68" fmla="*/ 199286 w 73"/>
              <a:gd name="T69" fmla="*/ 103188 h 60"/>
              <a:gd name="T70" fmla="*/ 188978 w 73"/>
              <a:gd name="T71" fmla="*/ 113506 h 60"/>
              <a:gd name="T72" fmla="*/ 199286 w 73"/>
              <a:gd name="T73" fmla="*/ 120385 h 60"/>
              <a:gd name="T74" fmla="*/ 209593 w 73"/>
              <a:gd name="T75" fmla="*/ 113506 h 60"/>
              <a:gd name="T76" fmla="*/ 199286 w 73"/>
              <a:gd name="T77" fmla="*/ 103188 h 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3" h="60">
                <a:moveTo>
                  <a:pt x="49" y="18"/>
                </a:moveTo>
                <a:cubicBezTo>
                  <a:pt x="37" y="18"/>
                  <a:pt x="27" y="27"/>
                  <a:pt x="27" y="39"/>
                </a:cubicBezTo>
                <a:cubicBezTo>
                  <a:pt x="27" y="41"/>
                  <a:pt x="28" y="42"/>
                  <a:pt x="28" y="44"/>
                </a:cubicBezTo>
                <a:cubicBezTo>
                  <a:pt x="27" y="44"/>
                  <a:pt x="26" y="44"/>
                  <a:pt x="26" y="44"/>
                </a:cubicBezTo>
                <a:cubicBezTo>
                  <a:pt x="22" y="44"/>
                  <a:pt x="20" y="44"/>
                  <a:pt x="17" y="43"/>
                </a:cubicBezTo>
                <a:cubicBezTo>
                  <a:pt x="8" y="47"/>
                  <a:pt x="8" y="47"/>
                  <a:pt x="8" y="47"/>
                </a:cubicBezTo>
                <a:cubicBezTo>
                  <a:pt x="10" y="40"/>
                  <a:pt x="10" y="40"/>
                  <a:pt x="10" y="40"/>
                </a:cubicBezTo>
                <a:cubicBezTo>
                  <a:pt x="4" y="35"/>
                  <a:pt x="0" y="29"/>
                  <a:pt x="0" y="22"/>
                </a:cubicBezTo>
                <a:cubicBezTo>
                  <a:pt x="0" y="10"/>
                  <a:pt x="11" y="0"/>
                  <a:pt x="26" y="0"/>
                </a:cubicBezTo>
                <a:cubicBezTo>
                  <a:pt x="38" y="0"/>
                  <a:pt x="50" y="8"/>
                  <a:pt x="52" y="18"/>
                </a:cubicBezTo>
                <a:cubicBezTo>
                  <a:pt x="51" y="18"/>
                  <a:pt x="50" y="18"/>
                  <a:pt x="49" y="18"/>
                </a:cubicBezTo>
                <a:close/>
                <a:moveTo>
                  <a:pt x="17" y="11"/>
                </a:moveTo>
                <a:cubicBezTo>
                  <a:pt x="15" y="11"/>
                  <a:pt x="13" y="12"/>
                  <a:pt x="13" y="14"/>
                </a:cubicBezTo>
                <a:cubicBezTo>
                  <a:pt x="13" y="16"/>
                  <a:pt x="15" y="18"/>
                  <a:pt x="17" y="18"/>
                </a:cubicBezTo>
                <a:cubicBezTo>
                  <a:pt x="19" y="18"/>
                  <a:pt x="20" y="16"/>
                  <a:pt x="20" y="14"/>
                </a:cubicBezTo>
                <a:cubicBezTo>
                  <a:pt x="20" y="12"/>
                  <a:pt x="19" y="11"/>
                  <a:pt x="17" y="11"/>
                </a:cubicBezTo>
                <a:close/>
                <a:moveTo>
                  <a:pt x="64" y="53"/>
                </a:moveTo>
                <a:cubicBezTo>
                  <a:pt x="66" y="60"/>
                  <a:pt x="66" y="60"/>
                  <a:pt x="66" y="60"/>
                </a:cubicBezTo>
                <a:cubicBezTo>
                  <a:pt x="59" y="56"/>
                  <a:pt x="59" y="56"/>
                  <a:pt x="59" y="56"/>
                </a:cubicBezTo>
                <a:cubicBezTo>
                  <a:pt x="56" y="56"/>
                  <a:pt x="53" y="57"/>
                  <a:pt x="51" y="57"/>
                </a:cubicBezTo>
                <a:cubicBezTo>
                  <a:pt x="39" y="57"/>
                  <a:pt x="29" y="49"/>
                  <a:pt x="29" y="38"/>
                </a:cubicBezTo>
                <a:cubicBezTo>
                  <a:pt x="29" y="28"/>
                  <a:pt x="39" y="20"/>
                  <a:pt x="51" y="20"/>
                </a:cubicBezTo>
                <a:cubicBezTo>
                  <a:pt x="63" y="20"/>
                  <a:pt x="73" y="28"/>
                  <a:pt x="73" y="38"/>
                </a:cubicBezTo>
                <a:cubicBezTo>
                  <a:pt x="73" y="44"/>
                  <a:pt x="69" y="49"/>
                  <a:pt x="64" y="53"/>
                </a:cubicBezTo>
                <a:close/>
                <a:moveTo>
                  <a:pt x="35" y="11"/>
                </a:moveTo>
                <a:cubicBezTo>
                  <a:pt x="33" y="11"/>
                  <a:pt x="31" y="12"/>
                  <a:pt x="31" y="14"/>
                </a:cubicBezTo>
                <a:cubicBezTo>
                  <a:pt x="31" y="16"/>
                  <a:pt x="33" y="18"/>
                  <a:pt x="35" y="18"/>
                </a:cubicBezTo>
                <a:cubicBezTo>
                  <a:pt x="37" y="18"/>
                  <a:pt x="39" y="16"/>
                  <a:pt x="39" y="14"/>
                </a:cubicBezTo>
                <a:cubicBezTo>
                  <a:pt x="39" y="12"/>
                  <a:pt x="37" y="11"/>
                  <a:pt x="35" y="11"/>
                </a:cubicBezTo>
                <a:close/>
                <a:moveTo>
                  <a:pt x="44" y="30"/>
                </a:moveTo>
                <a:cubicBezTo>
                  <a:pt x="42" y="30"/>
                  <a:pt x="41" y="31"/>
                  <a:pt x="41" y="33"/>
                </a:cubicBezTo>
                <a:cubicBezTo>
                  <a:pt x="41" y="34"/>
                  <a:pt x="42" y="35"/>
                  <a:pt x="44" y="35"/>
                </a:cubicBezTo>
                <a:cubicBezTo>
                  <a:pt x="46" y="35"/>
                  <a:pt x="47" y="34"/>
                  <a:pt x="47" y="33"/>
                </a:cubicBezTo>
                <a:cubicBezTo>
                  <a:pt x="47" y="31"/>
                  <a:pt x="46" y="30"/>
                  <a:pt x="44" y="30"/>
                </a:cubicBezTo>
                <a:close/>
                <a:moveTo>
                  <a:pt x="58" y="30"/>
                </a:moveTo>
                <a:cubicBezTo>
                  <a:pt x="57" y="30"/>
                  <a:pt x="55" y="31"/>
                  <a:pt x="55" y="33"/>
                </a:cubicBezTo>
                <a:cubicBezTo>
                  <a:pt x="55" y="34"/>
                  <a:pt x="57" y="35"/>
                  <a:pt x="58" y="35"/>
                </a:cubicBezTo>
                <a:cubicBezTo>
                  <a:pt x="60" y="35"/>
                  <a:pt x="61" y="34"/>
                  <a:pt x="61" y="33"/>
                </a:cubicBezTo>
                <a:cubicBezTo>
                  <a:pt x="61" y="31"/>
                  <a:pt x="60" y="30"/>
                  <a:pt x="58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69" name="Freeform 174"/>
          <p:cNvSpPr>
            <a:spLocks noEditPoints="1"/>
          </p:cNvSpPr>
          <p:nvPr/>
        </p:nvSpPr>
        <p:spPr bwMode="auto">
          <a:xfrm>
            <a:off x="8415338" y="4011613"/>
            <a:ext cx="241300" cy="168275"/>
          </a:xfrm>
          <a:custGeom>
            <a:avLst/>
            <a:gdLst>
              <a:gd name="T0" fmla="*/ 220617 w 70"/>
              <a:gd name="T1" fmla="*/ 68684 h 49"/>
              <a:gd name="T2" fmla="*/ 120650 w 70"/>
              <a:gd name="T3" fmla="*/ 30908 h 49"/>
              <a:gd name="T4" fmla="*/ 24130 w 70"/>
              <a:gd name="T5" fmla="*/ 68684 h 49"/>
              <a:gd name="T6" fmla="*/ 20683 w 70"/>
              <a:gd name="T7" fmla="*/ 68684 h 49"/>
              <a:gd name="T8" fmla="*/ 0 w 70"/>
              <a:gd name="T9" fmla="*/ 48079 h 49"/>
              <a:gd name="T10" fmla="*/ 3447 w 70"/>
              <a:gd name="T11" fmla="*/ 44644 h 49"/>
              <a:gd name="T12" fmla="*/ 120650 w 70"/>
              <a:gd name="T13" fmla="*/ 0 h 49"/>
              <a:gd name="T14" fmla="*/ 241300 w 70"/>
              <a:gd name="T15" fmla="*/ 44644 h 49"/>
              <a:gd name="T16" fmla="*/ 241300 w 70"/>
              <a:gd name="T17" fmla="*/ 48079 h 49"/>
              <a:gd name="T18" fmla="*/ 220617 w 70"/>
              <a:gd name="T19" fmla="*/ 68684 h 49"/>
              <a:gd name="T20" fmla="*/ 220617 w 70"/>
              <a:gd name="T21" fmla="*/ 68684 h 49"/>
              <a:gd name="T22" fmla="*/ 186146 w 70"/>
              <a:gd name="T23" fmla="*/ 103026 h 49"/>
              <a:gd name="T24" fmla="*/ 120650 w 70"/>
              <a:gd name="T25" fmla="*/ 75552 h 49"/>
              <a:gd name="T26" fmla="*/ 55154 w 70"/>
              <a:gd name="T27" fmla="*/ 103026 h 49"/>
              <a:gd name="T28" fmla="*/ 34471 w 70"/>
              <a:gd name="T29" fmla="*/ 82420 h 49"/>
              <a:gd name="T30" fmla="*/ 34471 w 70"/>
              <a:gd name="T31" fmla="*/ 78986 h 49"/>
              <a:gd name="T32" fmla="*/ 120650 w 70"/>
              <a:gd name="T33" fmla="*/ 44644 h 49"/>
              <a:gd name="T34" fmla="*/ 206829 w 70"/>
              <a:gd name="T35" fmla="*/ 78986 h 49"/>
              <a:gd name="T36" fmla="*/ 210276 w 70"/>
              <a:gd name="T37" fmla="*/ 82420 h 49"/>
              <a:gd name="T38" fmla="*/ 189593 w 70"/>
              <a:gd name="T39" fmla="*/ 103026 h 49"/>
              <a:gd name="T40" fmla="*/ 186146 w 70"/>
              <a:gd name="T41" fmla="*/ 103026 h 49"/>
              <a:gd name="T42" fmla="*/ 120650 w 70"/>
              <a:gd name="T43" fmla="*/ 123631 h 49"/>
              <a:gd name="T44" fmla="*/ 89626 w 70"/>
              <a:gd name="T45" fmla="*/ 137367 h 49"/>
              <a:gd name="T46" fmla="*/ 68943 w 70"/>
              <a:gd name="T47" fmla="*/ 116762 h 49"/>
              <a:gd name="T48" fmla="*/ 68943 w 70"/>
              <a:gd name="T49" fmla="*/ 113328 h 49"/>
              <a:gd name="T50" fmla="*/ 120650 w 70"/>
              <a:gd name="T51" fmla="*/ 92723 h 49"/>
              <a:gd name="T52" fmla="*/ 175804 w 70"/>
              <a:gd name="T53" fmla="*/ 113328 h 49"/>
              <a:gd name="T54" fmla="*/ 175804 w 70"/>
              <a:gd name="T55" fmla="*/ 116762 h 49"/>
              <a:gd name="T56" fmla="*/ 155121 w 70"/>
              <a:gd name="T57" fmla="*/ 137367 h 49"/>
              <a:gd name="T58" fmla="*/ 120650 w 70"/>
              <a:gd name="T59" fmla="*/ 123631 h 49"/>
              <a:gd name="T60" fmla="*/ 99967 w 70"/>
              <a:gd name="T61" fmla="*/ 147670 h 49"/>
              <a:gd name="T62" fmla="*/ 120650 w 70"/>
              <a:gd name="T63" fmla="*/ 140802 h 49"/>
              <a:gd name="T64" fmla="*/ 141333 w 70"/>
              <a:gd name="T65" fmla="*/ 147670 h 49"/>
              <a:gd name="T66" fmla="*/ 120650 w 70"/>
              <a:gd name="T67" fmla="*/ 168275 h 49"/>
              <a:gd name="T68" fmla="*/ 99967 w 70"/>
              <a:gd name="T69" fmla="*/ 147670 h 4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0" h="49">
                <a:moveTo>
                  <a:pt x="64" y="20"/>
                </a:moveTo>
                <a:cubicBezTo>
                  <a:pt x="55" y="13"/>
                  <a:pt x="46" y="9"/>
                  <a:pt x="35" y="9"/>
                </a:cubicBezTo>
                <a:cubicBezTo>
                  <a:pt x="24" y="9"/>
                  <a:pt x="15" y="13"/>
                  <a:pt x="7" y="20"/>
                </a:cubicBezTo>
                <a:cubicBezTo>
                  <a:pt x="7" y="20"/>
                  <a:pt x="7" y="20"/>
                  <a:pt x="6" y="20"/>
                </a:cubicBezTo>
                <a:cubicBezTo>
                  <a:pt x="5" y="20"/>
                  <a:pt x="0" y="15"/>
                  <a:pt x="0" y="14"/>
                </a:cubicBezTo>
                <a:cubicBezTo>
                  <a:pt x="0" y="14"/>
                  <a:pt x="0" y="14"/>
                  <a:pt x="1" y="13"/>
                </a:cubicBezTo>
                <a:cubicBezTo>
                  <a:pt x="10" y="4"/>
                  <a:pt x="23" y="0"/>
                  <a:pt x="35" y="0"/>
                </a:cubicBezTo>
                <a:cubicBezTo>
                  <a:pt x="48" y="0"/>
                  <a:pt x="61" y="4"/>
                  <a:pt x="70" y="13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5"/>
                  <a:pt x="65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54" y="30"/>
                </a:moveTo>
                <a:cubicBezTo>
                  <a:pt x="48" y="25"/>
                  <a:pt x="43" y="22"/>
                  <a:pt x="35" y="22"/>
                </a:cubicBezTo>
                <a:cubicBezTo>
                  <a:pt x="25" y="22"/>
                  <a:pt x="16" y="30"/>
                  <a:pt x="16" y="30"/>
                </a:cubicBezTo>
                <a:cubicBezTo>
                  <a:pt x="15" y="30"/>
                  <a:pt x="10" y="25"/>
                  <a:pt x="10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7" y="17"/>
                  <a:pt x="26" y="13"/>
                  <a:pt x="35" y="13"/>
                </a:cubicBezTo>
                <a:cubicBezTo>
                  <a:pt x="44" y="13"/>
                  <a:pt x="54" y="17"/>
                  <a:pt x="60" y="23"/>
                </a:cubicBezTo>
                <a:cubicBezTo>
                  <a:pt x="61" y="23"/>
                  <a:pt x="61" y="24"/>
                  <a:pt x="61" y="24"/>
                </a:cubicBezTo>
                <a:cubicBezTo>
                  <a:pt x="61" y="25"/>
                  <a:pt x="56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lose/>
                <a:moveTo>
                  <a:pt x="35" y="36"/>
                </a:moveTo>
                <a:cubicBezTo>
                  <a:pt x="30" y="36"/>
                  <a:pt x="26" y="40"/>
                  <a:pt x="26" y="40"/>
                </a:cubicBezTo>
                <a:cubicBezTo>
                  <a:pt x="25" y="40"/>
                  <a:pt x="20" y="35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4" y="29"/>
                  <a:pt x="30" y="27"/>
                  <a:pt x="35" y="27"/>
                </a:cubicBezTo>
                <a:cubicBezTo>
                  <a:pt x="41" y="27"/>
                  <a:pt x="47" y="29"/>
                  <a:pt x="51" y="33"/>
                </a:cubicBezTo>
                <a:cubicBezTo>
                  <a:pt x="51" y="33"/>
                  <a:pt x="51" y="33"/>
                  <a:pt x="51" y="34"/>
                </a:cubicBezTo>
                <a:cubicBezTo>
                  <a:pt x="51" y="35"/>
                  <a:pt x="46" y="40"/>
                  <a:pt x="45" y="40"/>
                </a:cubicBezTo>
                <a:cubicBezTo>
                  <a:pt x="44" y="40"/>
                  <a:pt x="41" y="36"/>
                  <a:pt x="35" y="36"/>
                </a:cubicBezTo>
                <a:close/>
                <a:moveTo>
                  <a:pt x="29" y="43"/>
                </a:moveTo>
                <a:cubicBezTo>
                  <a:pt x="29" y="42"/>
                  <a:pt x="34" y="41"/>
                  <a:pt x="35" y="41"/>
                </a:cubicBezTo>
                <a:cubicBezTo>
                  <a:pt x="37" y="41"/>
                  <a:pt x="41" y="42"/>
                  <a:pt x="41" y="43"/>
                </a:cubicBezTo>
                <a:cubicBezTo>
                  <a:pt x="41" y="44"/>
                  <a:pt x="36" y="49"/>
                  <a:pt x="35" y="49"/>
                </a:cubicBezTo>
                <a:cubicBezTo>
                  <a:pt x="34" y="49"/>
                  <a:pt x="29" y="44"/>
                  <a:pt x="29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0" name="Freeform 175"/>
          <p:cNvSpPr>
            <a:spLocks noEditPoints="1"/>
          </p:cNvSpPr>
          <p:nvPr/>
        </p:nvSpPr>
        <p:spPr bwMode="auto">
          <a:xfrm>
            <a:off x="8869363" y="4011613"/>
            <a:ext cx="198437" cy="200025"/>
          </a:xfrm>
          <a:custGeom>
            <a:avLst/>
            <a:gdLst>
              <a:gd name="T0" fmla="*/ 37635 w 58"/>
              <a:gd name="T1" fmla="*/ 196576 h 58"/>
              <a:gd name="T2" fmla="*/ 27371 w 58"/>
              <a:gd name="T3" fmla="*/ 200025 h 58"/>
              <a:gd name="T4" fmla="*/ 17107 w 58"/>
              <a:gd name="T5" fmla="*/ 196576 h 58"/>
              <a:gd name="T6" fmla="*/ 3421 w 58"/>
              <a:gd name="T7" fmla="*/ 182781 h 58"/>
              <a:gd name="T8" fmla="*/ 0 w 58"/>
              <a:gd name="T9" fmla="*/ 172435 h 58"/>
              <a:gd name="T10" fmla="*/ 3421 w 58"/>
              <a:gd name="T11" fmla="*/ 162089 h 58"/>
              <a:gd name="T12" fmla="*/ 85533 w 58"/>
              <a:gd name="T13" fmla="*/ 75872 h 58"/>
              <a:gd name="T14" fmla="*/ 119746 w 58"/>
              <a:gd name="T15" fmla="*/ 113807 h 58"/>
              <a:gd name="T16" fmla="*/ 37635 w 58"/>
              <a:gd name="T17" fmla="*/ 196576 h 58"/>
              <a:gd name="T18" fmla="*/ 34213 w 58"/>
              <a:gd name="T19" fmla="*/ 155192 h 58"/>
              <a:gd name="T20" fmla="*/ 27371 w 58"/>
              <a:gd name="T21" fmla="*/ 165538 h 58"/>
              <a:gd name="T22" fmla="*/ 34213 w 58"/>
              <a:gd name="T23" fmla="*/ 172435 h 58"/>
              <a:gd name="T24" fmla="*/ 41056 w 58"/>
              <a:gd name="T25" fmla="*/ 165538 h 58"/>
              <a:gd name="T26" fmla="*/ 34213 w 58"/>
              <a:gd name="T27" fmla="*/ 155192 h 58"/>
              <a:gd name="T28" fmla="*/ 195016 w 58"/>
              <a:gd name="T29" fmla="*/ 72423 h 58"/>
              <a:gd name="T30" fmla="*/ 143696 w 58"/>
              <a:gd name="T31" fmla="*/ 110359 h 58"/>
              <a:gd name="T32" fmla="*/ 88955 w 58"/>
              <a:gd name="T33" fmla="*/ 55179 h 58"/>
              <a:gd name="T34" fmla="*/ 143696 w 58"/>
              <a:gd name="T35" fmla="*/ 0 h 58"/>
              <a:gd name="T36" fmla="*/ 171066 w 58"/>
              <a:gd name="T37" fmla="*/ 6897 h 58"/>
              <a:gd name="T38" fmla="*/ 174488 w 58"/>
              <a:gd name="T39" fmla="*/ 10346 h 58"/>
              <a:gd name="T40" fmla="*/ 171066 w 58"/>
              <a:gd name="T41" fmla="*/ 13795 h 58"/>
              <a:gd name="T42" fmla="*/ 136853 w 58"/>
              <a:gd name="T43" fmla="*/ 34487 h 58"/>
              <a:gd name="T44" fmla="*/ 136853 w 58"/>
              <a:gd name="T45" fmla="*/ 62077 h 58"/>
              <a:gd name="T46" fmla="*/ 160802 w 58"/>
              <a:gd name="T47" fmla="*/ 75872 h 58"/>
              <a:gd name="T48" fmla="*/ 195016 w 58"/>
              <a:gd name="T49" fmla="*/ 55179 h 58"/>
              <a:gd name="T50" fmla="*/ 198437 w 58"/>
              <a:gd name="T51" fmla="*/ 58628 h 58"/>
              <a:gd name="T52" fmla="*/ 195016 w 58"/>
              <a:gd name="T53" fmla="*/ 72423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11" y="57"/>
                </a:moveTo>
                <a:cubicBezTo>
                  <a:pt x="10" y="58"/>
                  <a:pt x="9" y="58"/>
                  <a:pt x="8" y="58"/>
                </a:cubicBezTo>
                <a:cubicBezTo>
                  <a:pt x="7" y="58"/>
                  <a:pt x="6" y="58"/>
                  <a:pt x="5" y="57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2"/>
                  <a:pt x="0" y="51"/>
                  <a:pt x="0" y="50"/>
                </a:cubicBezTo>
                <a:cubicBezTo>
                  <a:pt x="0" y="49"/>
                  <a:pt x="0" y="47"/>
                  <a:pt x="1" y="47"/>
                </a:cubicBezTo>
                <a:cubicBezTo>
                  <a:pt x="25" y="22"/>
                  <a:pt x="25" y="22"/>
                  <a:pt x="25" y="22"/>
                </a:cubicBezTo>
                <a:cubicBezTo>
                  <a:pt x="27" y="27"/>
                  <a:pt x="31" y="31"/>
                  <a:pt x="35" y="33"/>
                </a:cubicBezTo>
                <a:lnTo>
                  <a:pt x="11" y="57"/>
                </a:lnTo>
                <a:close/>
                <a:moveTo>
                  <a:pt x="10" y="45"/>
                </a:moveTo>
                <a:cubicBezTo>
                  <a:pt x="9" y="45"/>
                  <a:pt x="8" y="46"/>
                  <a:pt x="8" y="48"/>
                </a:cubicBezTo>
                <a:cubicBezTo>
                  <a:pt x="8" y="49"/>
                  <a:pt x="9" y="50"/>
                  <a:pt x="10" y="50"/>
                </a:cubicBezTo>
                <a:cubicBezTo>
                  <a:pt x="11" y="50"/>
                  <a:pt x="12" y="49"/>
                  <a:pt x="12" y="48"/>
                </a:cubicBezTo>
                <a:cubicBezTo>
                  <a:pt x="12" y="46"/>
                  <a:pt x="11" y="45"/>
                  <a:pt x="10" y="45"/>
                </a:cubicBezTo>
                <a:close/>
                <a:moveTo>
                  <a:pt x="57" y="21"/>
                </a:moveTo>
                <a:cubicBezTo>
                  <a:pt x="55" y="27"/>
                  <a:pt x="49" y="32"/>
                  <a:pt x="42" y="32"/>
                </a:cubicBezTo>
                <a:cubicBezTo>
                  <a:pt x="33" y="32"/>
                  <a:pt x="26" y="24"/>
                  <a:pt x="26" y="16"/>
                </a:cubicBezTo>
                <a:cubicBezTo>
                  <a:pt x="26" y="7"/>
                  <a:pt x="33" y="0"/>
                  <a:pt x="42" y="0"/>
                </a:cubicBezTo>
                <a:cubicBezTo>
                  <a:pt x="45" y="0"/>
                  <a:pt x="48" y="0"/>
                  <a:pt x="50" y="2"/>
                </a:cubicBezTo>
                <a:cubicBezTo>
                  <a:pt x="51" y="2"/>
                  <a:pt x="51" y="2"/>
                  <a:pt x="51" y="3"/>
                </a:cubicBezTo>
                <a:cubicBezTo>
                  <a:pt x="51" y="3"/>
                  <a:pt x="51" y="4"/>
                  <a:pt x="50" y="4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8"/>
                  <a:pt x="40" y="18"/>
                  <a:pt x="40" y="18"/>
                </a:cubicBezTo>
                <a:cubicBezTo>
                  <a:pt x="47" y="22"/>
                  <a:pt x="47" y="22"/>
                  <a:pt x="47" y="22"/>
                </a:cubicBezTo>
                <a:cubicBezTo>
                  <a:pt x="48" y="21"/>
                  <a:pt x="56" y="16"/>
                  <a:pt x="57" y="16"/>
                </a:cubicBezTo>
                <a:cubicBezTo>
                  <a:pt x="58" y="16"/>
                  <a:pt x="58" y="16"/>
                  <a:pt x="58" y="17"/>
                </a:cubicBezTo>
                <a:cubicBezTo>
                  <a:pt x="58" y="18"/>
                  <a:pt x="58" y="20"/>
                  <a:pt x="5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1" name="Freeform 176"/>
          <p:cNvSpPr>
            <a:spLocks noEditPoints="1"/>
          </p:cNvSpPr>
          <p:nvPr/>
        </p:nvSpPr>
        <p:spPr bwMode="auto">
          <a:xfrm>
            <a:off x="87313" y="4451350"/>
            <a:ext cx="168275" cy="223838"/>
          </a:xfrm>
          <a:custGeom>
            <a:avLst/>
            <a:gdLst>
              <a:gd name="T0" fmla="*/ 58381 w 49"/>
              <a:gd name="T1" fmla="*/ 141190 h 65"/>
              <a:gd name="T2" fmla="*/ 44644 w 49"/>
              <a:gd name="T3" fmla="*/ 148077 h 65"/>
              <a:gd name="T4" fmla="*/ 6868 w 49"/>
              <a:gd name="T5" fmla="*/ 158408 h 65"/>
              <a:gd name="T6" fmla="*/ 3434 w 49"/>
              <a:gd name="T7" fmla="*/ 151521 h 65"/>
              <a:gd name="T8" fmla="*/ 0 w 49"/>
              <a:gd name="T9" fmla="*/ 144634 h 65"/>
              <a:gd name="T10" fmla="*/ 3434 w 49"/>
              <a:gd name="T11" fmla="*/ 106754 h 65"/>
              <a:gd name="T12" fmla="*/ 10303 w 49"/>
              <a:gd name="T13" fmla="*/ 103310 h 65"/>
              <a:gd name="T14" fmla="*/ 48079 w 49"/>
              <a:gd name="T15" fmla="*/ 120528 h 65"/>
              <a:gd name="T16" fmla="*/ 58381 w 49"/>
              <a:gd name="T17" fmla="*/ 123972 h 65"/>
              <a:gd name="T18" fmla="*/ 65249 w 49"/>
              <a:gd name="T19" fmla="*/ 134303 h 65"/>
              <a:gd name="T20" fmla="*/ 58381 w 49"/>
              <a:gd name="T21" fmla="*/ 141190 h 65"/>
              <a:gd name="T22" fmla="*/ 78986 w 49"/>
              <a:gd name="T23" fmla="*/ 106754 h 65"/>
              <a:gd name="T24" fmla="*/ 65249 w 49"/>
              <a:gd name="T25" fmla="*/ 99866 h 65"/>
              <a:gd name="T26" fmla="*/ 17171 w 49"/>
              <a:gd name="T27" fmla="*/ 24106 h 65"/>
              <a:gd name="T28" fmla="*/ 20605 w 49"/>
              <a:gd name="T29" fmla="*/ 17218 h 65"/>
              <a:gd name="T30" fmla="*/ 72118 w 49"/>
              <a:gd name="T31" fmla="*/ 3444 h 65"/>
              <a:gd name="T32" fmla="*/ 78986 w 49"/>
              <a:gd name="T33" fmla="*/ 6887 h 65"/>
              <a:gd name="T34" fmla="*/ 85855 w 49"/>
              <a:gd name="T35" fmla="*/ 92979 h 65"/>
              <a:gd name="T36" fmla="*/ 78986 w 49"/>
              <a:gd name="T37" fmla="*/ 106754 h 65"/>
              <a:gd name="T38" fmla="*/ 82420 w 49"/>
              <a:gd name="T39" fmla="*/ 179070 h 65"/>
              <a:gd name="T40" fmla="*/ 82420 w 49"/>
              <a:gd name="T41" fmla="*/ 216951 h 65"/>
              <a:gd name="T42" fmla="*/ 75552 w 49"/>
              <a:gd name="T43" fmla="*/ 223838 h 65"/>
              <a:gd name="T44" fmla="*/ 34342 w 49"/>
              <a:gd name="T45" fmla="*/ 206620 h 65"/>
              <a:gd name="T46" fmla="*/ 30908 w 49"/>
              <a:gd name="T47" fmla="*/ 203176 h 65"/>
              <a:gd name="T48" fmla="*/ 34342 w 49"/>
              <a:gd name="T49" fmla="*/ 199732 h 65"/>
              <a:gd name="T50" fmla="*/ 58381 w 49"/>
              <a:gd name="T51" fmla="*/ 165296 h 65"/>
              <a:gd name="T52" fmla="*/ 65249 w 49"/>
              <a:gd name="T53" fmla="*/ 158408 h 65"/>
              <a:gd name="T54" fmla="*/ 78986 w 49"/>
              <a:gd name="T55" fmla="*/ 154965 h 65"/>
              <a:gd name="T56" fmla="*/ 82420 w 49"/>
              <a:gd name="T57" fmla="*/ 165296 h 65"/>
              <a:gd name="T58" fmla="*/ 82420 w 49"/>
              <a:gd name="T59" fmla="*/ 179070 h 65"/>
              <a:gd name="T60" fmla="*/ 161407 w 49"/>
              <a:gd name="T61" fmla="*/ 113641 h 65"/>
              <a:gd name="T62" fmla="*/ 120196 w 49"/>
              <a:gd name="T63" fmla="*/ 123972 h 65"/>
              <a:gd name="T64" fmla="*/ 109894 w 49"/>
              <a:gd name="T65" fmla="*/ 127415 h 65"/>
              <a:gd name="T66" fmla="*/ 109894 w 49"/>
              <a:gd name="T67" fmla="*/ 127415 h 65"/>
              <a:gd name="T68" fmla="*/ 99591 w 49"/>
              <a:gd name="T69" fmla="*/ 120528 h 65"/>
              <a:gd name="T70" fmla="*/ 99591 w 49"/>
              <a:gd name="T71" fmla="*/ 110197 h 65"/>
              <a:gd name="T72" fmla="*/ 109894 w 49"/>
              <a:gd name="T73" fmla="*/ 96423 h 65"/>
              <a:gd name="T74" fmla="*/ 133933 w 49"/>
              <a:gd name="T75" fmla="*/ 68873 h 65"/>
              <a:gd name="T76" fmla="*/ 140802 w 49"/>
              <a:gd name="T77" fmla="*/ 68873 h 65"/>
              <a:gd name="T78" fmla="*/ 164841 w 49"/>
              <a:gd name="T79" fmla="*/ 103310 h 65"/>
              <a:gd name="T80" fmla="*/ 164841 w 49"/>
              <a:gd name="T81" fmla="*/ 106754 h 65"/>
              <a:gd name="T82" fmla="*/ 161407 w 49"/>
              <a:gd name="T83" fmla="*/ 113641 h 65"/>
              <a:gd name="T84" fmla="*/ 137367 w 49"/>
              <a:gd name="T85" fmla="*/ 206620 h 65"/>
              <a:gd name="T86" fmla="*/ 130499 w 49"/>
              <a:gd name="T87" fmla="*/ 203176 h 65"/>
              <a:gd name="T88" fmla="*/ 109894 w 49"/>
              <a:gd name="T89" fmla="*/ 168739 h 65"/>
              <a:gd name="T90" fmla="*/ 103026 w 49"/>
              <a:gd name="T91" fmla="*/ 158408 h 65"/>
              <a:gd name="T92" fmla="*/ 103026 w 49"/>
              <a:gd name="T93" fmla="*/ 148077 h 65"/>
              <a:gd name="T94" fmla="*/ 113328 w 49"/>
              <a:gd name="T95" fmla="*/ 144634 h 65"/>
              <a:gd name="T96" fmla="*/ 127065 w 49"/>
              <a:gd name="T97" fmla="*/ 151521 h 65"/>
              <a:gd name="T98" fmla="*/ 164841 w 49"/>
              <a:gd name="T99" fmla="*/ 161852 h 65"/>
              <a:gd name="T100" fmla="*/ 168275 w 49"/>
              <a:gd name="T101" fmla="*/ 168739 h 65"/>
              <a:gd name="T102" fmla="*/ 137367 w 49"/>
              <a:gd name="T103" fmla="*/ 206620 h 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" h="65">
                <a:moveTo>
                  <a:pt x="17" y="41"/>
                </a:moveTo>
                <a:cubicBezTo>
                  <a:pt x="17" y="41"/>
                  <a:pt x="17" y="41"/>
                  <a:pt x="13" y="43"/>
                </a:cubicBezTo>
                <a:cubicBezTo>
                  <a:pt x="3" y="46"/>
                  <a:pt x="3" y="46"/>
                  <a:pt x="2" y="46"/>
                </a:cubicBezTo>
                <a:cubicBezTo>
                  <a:pt x="2" y="46"/>
                  <a:pt x="1" y="45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38"/>
                  <a:pt x="0" y="33"/>
                  <a:pt x="1" y="31"/>
                </a:cubicBezTo>
                <a:cubicBezTo>
                  <a:pt x="2" y="31"/>
                  <a:pt x="2" y="30"/>
                  <a:pt x="3" y="30"/>
                </a:cubicBezTo>
                <a:cubicBezTo>
                  <a:pt x="4" y="30"/>
                  <a:pt x="4" y="30"/>
                  <a:pt x="14" y="35"/>
                </a:cubicBezTo>
                <a:cubicBezTo>
                  <a:pt x="14" y="35"/>
                  <a:pt x="14" y="35"/>
                  <a:pt x="17" y="36"/>
                </a:cubicBezTo>
                <a:cubicBezTo>
                  <a:pt x="18" y="36"/>
                  <a:pt x="19" y="37"/>
                  <a:pt x="19" y="39"/>
                </a:cubicBezTo>
                <a:cubicBezTo>
                  <a:pt x="19" y="40"/>
                  <a:pt x="18" y="41"/>
                  <a:pt x="17" y="41"/>
                </a:cubicBezTo>
                <a:close/>
                <a:moveTo>
                  <a:pt x="23" y="31"/>
                </a:moveTo>
                <a:cubicBezTo>
                  <a:pt x="22" y="31"/>
                  <a:pt x="21" y="32"/>
                  <a:pt x="19" y="29"/>
                </a:cubicBezTo>
                <a:cubicBezTo>
                  <a:pt x="5" y="8"/>
                  <a:pt x="5" y="7"/>
                  <a:pt x="5" y="7"/>
                </a:cubicBezTo>
                <a:cubicBezTo>
                  <a:pt x="5" y="6"/>
                  <a:pt x="5" y="6"/>
                  <a:pt x="6" y="5"/>
                </a:cubicBezTo>
                <a:cubicBezTo>
                  <a:pt x="8" y="3"/>
                  <a:pt x="18" y="0"/>
                  <a:pt x="21" y="1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3"/>
                  <a:pt x="24" y="22"/>
                  <a:pt x="25" y="27"/>
                </a:cubicBezTo>
                <a:cubicBezTo>
                  <a:pt x="25" y="30"/>
                  <a:pt x="23" y="31"/>
                  <a:pt x="23" y="31"/>
                </a:cubicBezTo>
                <a:close/>
                <a:moveTo>
                  <a:pt x="24" y="52"/>
                </a:moveTo>
                <a:cubicBezTo>
                  <a:pt x="24" y="62"/>
                  <a:pt x="24" y="63"/>
                  <a:pt x="24" y="63"/>
                </a:cubicBezTo>
                <a:cubicBezTo>
                  <a:pt x="24" y="64"/>
                  <a:pt x="23" y="64"/>
                  <a:pt x="22" y="65"/>
                </a:cubicBezTo>
                <a:cubicBezTo>
                  <a:pt x="20" y="65"/>
                  <a:pt x="12" y="62"/>
                  <a:pt x="10" y="60"/>
                </a:cubicBezTo>
                <a:cubicBezTo>
                  <a:pt x="10" y="60"/>
                  <a:pt x="10" y="59"/>
                  <a:pt x="9" y="59"/>
                </a:cubicBezTo>
                <a:cubicBezTo>
                  <a:pt x="9" y="58"/>
                  <a:pt x="9" y="58"/>
                  <a:pt x="10" y="58"/>
                </a:cubicBezTo>
                <a:cubicBezTo>
                  <a:pt x="10" y="57"/>
                  <a:pt x="10" y="57"/>
                  <a:pt x="17" y="48"/>
                </a:cubicBezTo>
                <a:cubicBezTo>
                  <a:pt x="17" y="48"/>
                  <a:pt x="17" y="48"/>
                  <a:pt x="19" y="46"/>
                </a:cubicBezTo>
                <a:cubicBezTo>
                  <a:pt x="20" y="45"/>
                  <a:pt x="21" y="45"/>
                  <a:pt x="23" y="45"/>
                </a:cubicBezTo>
                <a:cubicBezTo>
                  <a:pt x="24" y="46"/>
                  <a:pt x="24" y="47"/>
                  <a:pt x="24" y="48"/>
                </a:cubicBezTo>
                <a:cubicBezTo>
                  <a:pt x="24" y="48"/>
                  <a:pt x="24" y="48"/>
                  <a:pt x="24" y="52"/>
                </a:cubicBezTo>
                <a:close/>
                <a:moveTo>
                  <a:pt x="47" y="33"/>
                </a:moveTo>
                <a:cubicBezTo>
                  <a:pt x="47" y="33"/>
                  <a:pt x="46" y="33"/>
                  <a:pt x="35" y="36"/>
                </a:cubicBezTo>
                <a:cubicBezTo>
                  <a:pt x="34" y="36"/>
                  <a:pt x="33" y="36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1" y="37"/>
                  <a:pt x="30" y="36"/>
                  <a:pt x="29" y="35"/>
                </a:cubicBezTo>
                <a:cubicBezTo>
                  <a:pt x="29" y="34"/>
                  <a:pt x="29" y="33"/>
                  <a:pt x="29" y="32"/>
                </a:cubicBezTo>
                <a:cubicBezTo>
                  <a:pt x="29" y="32"/>
                  <a:pt x="29" y="32"/>
                  <a:pt x="32" y="28"/>
                </a:cubicBezTo>
                <a:cubicBezTo>
                  <a:pt x="38" y="20"/>
                  <a:pt x="38" y="20"/>
                  <a:pt x="39" y="20"/>
                </a:cubicBezTo>
                <a:cubicBezTo>
                  <a:pt x="39" y="19"/>
                  <a:pt x="40" y="19"/>
                  <a:pt x="41" y="20"/>
                </a:cubicBezTo>
                <a:cubicBezTo>
                  <a:pt x="43" y="21"/>
                  <a:pt x="48" y="28"/>
                  <a:pt x="48" y="30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1"/>
                  <a:pt x="48" y="32"/>
                  <a:pt x="47" y="33"/>
                </a:cubicBezTo>
                <a:close/>
                <a:moveTo>
                  <a:pt x="40" y="60"/>
                </a:moveTo>
                <a:cubicBezTo>
                  <a:pt x="40" y="60"/>
                  <a:pt x="39" y="60"/>
                  <a:pt x="38" y="59"/>
                </a:cubicBezTo>
                <a:cubicBezTo>
                  <a:pt x="38" y="59"/>
                  <a:pt x="37" y="58"/>
                  <a:pt x="32" y="49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5"/>
                  <a:pt x="29" y="44"/>
                  <a:pt x="30" y="43"/>
                </a:cubicBezTo>
                <a:cubicBezTo>
                  <a:pt x="31" y="42"/>
                  <a:pt x="32" y="42"/>
                  <a:pt x="33" y="42"/>
                </a:cubicBezTo>
                <a:cubicBezTo>
                  <a:pt x="33" y="42"/>
                  <a:pt x="33" y="42"/>
                  <a:pt x="37" y="44"/>
                </a:cubicBezTo>
                <a:cubicBezTo>
                  <a:pt x="47" y="47"/>
                  <a:pt x="47" y="47"/>
                  <a:pt x="48" y="47"/>
                </a:cubicBezTo>
                <a:cubicBezTo>
                  <a:pt x="48" y="48"/>
                  <a:pt x="49" y="48"/>
                  <a:pt x="49" y="49"/>
                </a:cubicBezTo>
                <a:cubicBezTo>
                  <a:pt x="48" y="52"/>
                  <a:pt x="43" y="59"/>
                  <a:pt x="40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2" name="Freeform 177"/>
          <p:cNvSpPr>
            <a:spLocks noEditPoints="1"/>
          </p:cNvSpPr>
          <p:nvPr/>
        </p:nvSpPr>
        <p:spPr bwMode="auto">
          <a:xfrm>
            <a:off x="495300" y="4468813"/>
            <a:ext cx="188913" cy="188912"/>
          </a:xfrm>
          <a:custGeom>
            <a:avLst/>
            <a:gdLst>
              <a:gd name="T0" fmla="*/ 34348 w 55"/>
              <a:gd name="T1" fmla="*/ 188912 h 55"/>
              <a:gd name="T2" fmla="*/ 34348 w 55"/>
              <a:gd name="T3" fmla="*/ 0 h 55"/>
              <a:gd name="T4" fmla="*/ 188913 w 55"/>
              <a:gd name="T5" fmla="*/ 154564 h 55"/>
              <a:gd name="T6" fmla="*/ 92739 w 55"/>
              <a:gd name="T7" fmla="*/ 82434 h 55"/>
              <a:gd name="T8" fmla="*/ 27478 w 55"/>
              <a:gd name="T9" fmla="*/ 127086 h 55"/>
              <a:gd name="T10" fmla="*/ 92739 w 55"/>
              <a:gd name="T11" fmla="*/ 175173 h 55"/>
              <a:gd name="T12" fmla="*/ 161435 w 55"/>
              <a:gd name="T13" fmla="*/ 127086 h 55"/>
              <a:gd name="T14" fmla="*/ 54957 w 55"/>
              <a:gd name="T15" fmla="*/ 106478 h 55"/>
              <a:gd name="T16" fmla="*/ 44652 w 55"/>
              <a:gd name="T17" fmla="*/ 106478 h 55"/>
              <a:gd name="T18" fmla="*/ 65261 w 55"/>
              <a:gd name="T19" fmla="*/ 96173 h 55"/>
              <a:gd name="T20" fmla="*/ 68696 w 55"/>
              <a:gd name="T21" fmla="*/ 13739 h 55"/>
              <a:gd name="T22" fmla="*/ 48087 w 55"/>
              <a:gd name="T23" fmla="*/ 13739 h 55"/>
              <a:gd name="T24" fmla="*/ 58391 w 55"/>
              <a:gd name="T25" fmla="*/ 72130 h 55"/>
              <a:gd name="T26" fmla="*/ 79000 w 55"/>
              <a:gd name="T27" fmla="*/ 13739 h 55"/>
              <a:gd name="T28" fmla="*/ 82435 w 55"/>
              <a:gd name="T29" fmla="*/ 151130 h 55"/>
              <a:gd name="T30" fmla="*/ 65261 w 55"/>
              <a:gd name="T31" fmla="*/ 147695 h 55"/>
              <a:gd name="T32" fmla="*/ 72130 w 55"/>
              <a:gd name="T33" fmla="*/ 144260 h 55"/>
              <a:gd name="T34" fmla="*/ 82435 w 55"/>
              <a:gd name="T35" fmla="*/ 147695 h 55"/>
              <a:gd name="T36" fmla="*/ 89304 w 55"/>
              <a:gd name="T37" fmla="*/ 157999 h 55"/>
              <a:gd name="T38" fmla="*/ 92739 w 55"/>
              <a:gd name="T39" fmla="*/ 27478 h 55"/>
              <a:gd name="T40" fmla="*/ 79000 w 55"/>
              <a:gd name="T41" fmla="*/ 58391 h 55"/>
              <a:gd name="T42" fmla="*/ 99609 w 55"/>
              <a:gd name="T43" fmla="*/ 68695 h 55"/>
              <a:gd name="T44" fmla="*/ 96174 w 55"/>
              <a:gd name="T45" fmla="*/ 58391 h 55"/>
              <a:gd name="T46" fmla="*/ 89304 w 55"/>
              <a:gd name="T47" fmla="*/ 41217 h 55"/>
              <a:gd name="T48" fmla="*/ 96174 w 55"/>
              <a:gd name="T49" fmla="*/ 58391 h 55"/>
              <a:gd name="T50" fmla="*/ 113348 w 55"/>
              <a:gd name="T51" fmla="*/ 157999 h 55"/>
              <a:gd name="T52" fmla="*/ 96174 w 55"/>
              <a:gd name="T53" fmla="*/ 157999 h 55"/>
              <a:gd name="T54" fmla="*/ 103043 w 55"/>
              <a:gd name="T55" fmla="*/ 116782 h 55"/>
              <a:gd name="T56" fmla="*/ 120217 w 55"/>
              <a:gd name="T57" fmla="*/ 127086 h 55"/>
              <a:gd name="T58" fmla="*/ 109913 w 55"/>
              <a:gd name="T59" fmla="*/ 120217 h 55"/>
              <a:gd name="T60" fmla="*/ 109913 w 55"/>
              <a:gd name="T61" fmla="*/ 151130 h 55"/>
              <a:gd name="T62" fmla="*/ 133956 w 55"/>
              <a:gd name="T63" fmla="*/ 72130 h 55"/>
              <a:gd name="T64" fmla="*/ 127087 w 55"/>
              <a:gd name="T65" fmla="*/ 61826 h 55"/>
              <a:gd name="T66" fmla="*/ 120217 w 55"/>
              <a:gd name="T67" fmla="*/ 61826 h 55"/>
              <a:gd name="T68" fmla="*/ 109913 w 55"/>
              <a:gd name="T69" fmla="*/ 65261 h 55"/>
              <a:gd name="T70" fmla="*/ 127087 w 55"/>
              <a:gd name="T71" fmla="*/ 68695 h 55"/>
              <a:gd name="T72" fmla="*/ 151130 w 55"/>
              <a:gd name="T73" fmla="*/ 144260 h 55"/>
              <a:gd name="T74" fmla="*/ 137391 w 55"/>
              <a:gd name="T75" fmla="*/ 157999 h 55"/>
              <a:gd name="T76" fmla="*/ 127087 w 55"/>
              <a:gd name="T77" fmla="*/ 127086 h 55"/>
              <a:gd name="T78" fmla="*/ 147696 w 55"/>
              <a:gd name="T79" fmla="*/ 116782 h 55"/>
              <a:gd name="T80" fmla="*/ 133956 w 55"/>
              <a:gd name="T81" fmla="*/ 137391 h 55"/>
              <a:gd name="T82" fmla="*/ 140826 w 55"/>
              <a:gd name="T83" fmla="*/ 147695 h 55"/>
              <a:gd name="T84" fmla="*/ 151130 w 55"/>
              <a:gd name="T85" fmla="*/ 144260 h 55"/>
              <a:gd name="T86" fmla="*/ 137391 w 55"/>
              <a:gd name="T87" fmla="*/ 120217 h 55"/>
              <a:gd name="T88" fmla="*/ 140826 w 55"/>
              <a:gd name="T89" fmla="*/ 130521 h 5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5"/>
                </a:lnTo>
                <a:close/>
                <a:moveTo>
                  <a:pt x="46" y="28"/>
                </a:moveTo>
                <a:cubicBezTo>
                  <a:pt x="46" y="26"/>
                  <a:pt x="44" y="24"/>
                  <a:pt x="42" y="24"/>
                </a:cubicBezTo>
                <a:cubicBezTo>
                  <a:pt x="37" y="24"/>
                  <a:pt x="32" y="24"/>
                  <a:pt x="27" y="24"/>
                </a:cubicBezTo>
                <a:cubicBezTo>
                  <a:pt x="22" y="24"/>
                  <a:pt x="17" y="24"/>
                  <a:pt x="13" y="24"/>
                </a:cubicBezTo>
                <a:cubicBezTo>
                  <a:pt x="10" y="24"/>
                  <a:pt x="9" y="26"/>
                  <a:pt x="8" y="28"/>
                </a:cubicBezTo>
                <a:cubicBezTo>
                  <a:pt x="8" y="31"/>
                  <a:pt x="8" y="34"/>
                  <a:pt x="8" y="37"/>
                </a:cubicBezTo>
                <a:cubicBezTo>
                  <a:pt x="8" y="40"/>
                  <a:pt x="8" y="44"/>
                  <a:pt x="8" y="47"/>
                </a:cubicBezTo>
                <a:cubicBezTo>
                  <a:pt x="9" y="49"/>
                  <a:pt x="10" y="50"/>
                  <a:pt x="12" y="50"/>
                </a:cubicBezTo>
                <a:cubicBezTo>
                  <a:pt x="17" y="51"/>
                  <a:pt x="22" y="51"/>
                  <a:pt x="27" y="51"/>
                </a:cubicBezTo>
                <a:cubicBezTo>
                  <a:pt x="32" y="51"/>
                  <a:pt x="37" y="51"/>
                  <a:pt x="42" y="50"/>
                </a:cubicBezTo>
                <a:cubicBezTo>
                  <a:pt x="44" y="50"/>
                  <a:pt x="46" y="49"/>
                  <a:pt x="46" y="47"/>
                </a:cubicBezTo>
                <a:cubicBezTo>
                  <a:pt x="47" y="44"/>
                  <a:pt x="47" y="40"/>
                  <a:pt x="47" y="37"/>
                </a:cubicBezTo>
                <a:cubicBezTo>
                  <a:pt x="47" y="34"/>
                  <a:pt x="47" y="31"/>
                  <a:pt x="46" y="28"/>
                </a:cubicBezTo>
                <a:close/>
                <a:moveTo>
                  <a:pt x="19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46"/>
                  <a:pt x="16" y="46"/>
                  <a:pt x="16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31"/>
                  <a:pt x="13" y="31"/>
                  <a:pt x="13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28"/>
                  <a:pt x="10" y="28"/>
                  <a:pt x="10" y="28"/>
                </a:cubicBezTo>
                <a:cubicBezTo>
                  <a:pt x="19" y="28"/>
                  <a:pt x="19" y="28"/>
                  <a:pt x="19" y="28"/>
                </a:cubicBezTo>
                <a:lnTo>
                  <a:pt x="19" y="31"/>
                </a:lnTo>
                <a:close/>
                <a:moveTo>
                  <a:pt x="23" y="4"/>
                </a:moveTo>
                <a:cubicBezTo>
                  <a:pt x="20" y="4"/>
                  <a:pt x="20" y="4"/>
                  <a:pt x="20" y="4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4"/>
                  <a:pt x="17" y="4"/>
                  <a:pt x="17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5" y="7"/>
                  <a:pt x="16" y="8"/>
                </a:cubicBezTo>
                <a:cubicBezTo>
                  <a:pt x="16" y="11"/>
                  <a:pt x="17" y="13"/>
                  <a:pt x="17" y="14"/>
                </a:cubicBezTo>
                <a:cubicBezTo>
                  <a:pt x="17" y="21"/>
                  <a:pt x="17" y="21"/>
                  <a:pt x="17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4"/>
                  <a:pt x="20" y="14"/>
                  <a:pt x="20" y="14"/>
                </a:cubicBezTo>
                <a:lnTo>
                  <a:pt x="23" y="4"/>
                </a:lnTo>
                <a:close/>
                <a:moveTo>
                  <a:pt x="26" y="46"/>
                </a:moveTo>
                <a:cubicBezTo>
                  <a:pt x="24" y="46"/>
                  <a:pt x="24" y="46"/>
                  <a:pt x="24" y="4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5"/>
                  <a:pt x="22" y="46"/>
                  <a:pt x="21" y="46"/>
                </a:cubicBezTo>
                <a:cubicBezTo>
                  <a:pt x="20" y="46"/>
                  <a:pt x="20" y="46"/>
                  <a:pt x="19" y="45"/>
                </a:cubicBezTo>
                <a:cubicBezTo>
                  <a:pt x="19" y="45"/>
                  <a:pt x="19" y="44"/>
                  <a:pt x="19" y="43"/>
                </a:cubicBezTo>
                <a:cubicBezTo>
                  <a:pt x="19" y="33"/>
                  <a:pt x="19" y="33"/>
                  <a:pt x="19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3"/>
                  <a:pt x="21" y="43"/>
                  <a:pt x="22" y="43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3" y="43"/>
                  <a:pt x="24" y="43"/>
                </a:cubicBezTo>
                <a:cubicBezTo>
                  <a:pt x="24" y="33"/>
                  <a:pt x="24" y="33"/>
                  <a:pt x="24" y="33"/>
                </a:cubicBezTo>
                <a:cubicBezTo>
                  <a:pt x="26" y="33"/>
                  <a:pt x="26" y="33"/>
                  <a:pt x="26" y="33"/>
                </a:cubicBezTo>
                <a:lnTo>
                  <a:pt x="26" y="46"/>
                </a:lnTo>
                <a:close/>
                <a:moveTo>
                  <a:pt x="30" y="12"/>
                </a:moveTo>
                <a:cubicBezTo>
                  <a:pt x="30" y="11"/>
                  <a:pt x="30" y="10"/>
                  <a:pt x="29" y="9"/>
                </a:cubicBezTo>
                <a:cubicBezTo>
                  <a:pt x="29" y="8"/>
                  <a:pt x="28" y="8"/>
                  <a:pt x="27" y="8"/>
                </a:cubicBezTo>
                <a:cubicBezTo>
                  <a:pt x="25" y="8"/>
                  <a:pt x="25" y="8"/>
                  <a:pt x="24" y="9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8"/>
                  <a:pt x="23" y="19"/>
                  <a:pt x="24" y="20"/>
                </a:cubicBezTo>
                <a:cubicBezTo>
                  <a:pt x="25" y="21"/>
                  <a:pt x="25" y="21"/>
                  <a:pt x="27" y="21"/>
                </a:cubicBezTo>
                <a:cubicBezTo>
                  <a:pt x="28" y="21"/>
                  <a:pt x="29" y="21"/>
                  <a:pt x="29" y="20"/>
                </a:cubicBezTo>
                <a:cubicBezTo>
                  <a:pt x="30" y="19"/>
                  <a:pt x="30" y="18"/>
                  <a:pt x="30" y="17"/>
                </a:cubicBezTo>
                <a:lnTo>
                  <a:pt x="30" y="12"/>
                </a:lnTo>
                <a:close/>
                <a:moveTo>
                  <a:pt x="28" y="17"/>
                </a:moveTo>
                <a:cubicBezTo>
                  <a:pt x="28" y="19"/>
                  <a:pt x="27" y="19"/>
                  <a:pt x="27" y="19"/>
                </a:cubicBezTo>
                <a:cubicBezTo>
                  <a:pt x="26" y="19"/>
                  <a:pt x="26" y="19"/>
                  <a:pt x="26" y="17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0"/>
                  <a:pt x="27" y="10"/>
                </a:cubicBezTo>
                <a:cubicBezTo>
                  <a:pt x="27" y="10"/>
                  <a:pt x="28" y="11"/>
                  <a:pt x="28" y="12"/>
                </a:cubicBezTo>
                <a:lnTo>
                  <a:pt x="28" y="17"/>
                </a:lnTo>
                <a:close/>
                <a:moveTo>
                  <a:pt x="35" y="42"/>
                </a:moveTo>
                <a:cubicBezTo>
                  <a:pt x="35" y="43"/>
                  <a:pt x="35" y="44"/>
                  <a:pt x="35" y="45"/>
                </a:cubicBezTo>
                <a:cubicBezTo>
                  <a:pt x="34" y="46"/>
                  <a:pt x="34" y="46"/>
                  <a:pt x="33" y="46"/>
                </a:cubicBezTo>
                <a:cubicBezTo>
                  <a:pt x="32" y="46"/>
                  <a:pt x="31" y="46"/>
                  <a:pt x="30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28"/>
                  <a:pt x="28" y="28"/>
                  <a:pt x="28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3"/>
                  <a:pt x="32" y="33"/>
                  <a:pt x="33" y="33"/>
                </a:cubicBezTo>
                <a:cubicBezTo>
                  <a:pt x="34" y="33"/>
                  <a:pt x="34" y="33"/>
                  <a:pt x="35" y="34"/>
                </a:cubicBezTo>
                <a:cubicBezTo>
                  <a:pt x="35" y="35"/>
                  <a:pt x="35" y="35"/>
                  <a:pt x="35" y="37"/>
                </a:cubicBezTo>
                <a:lnTo>
                  <a:pt x="35" y="42"/>
                </a:lnTo>
                <a:close/>
                <a:moveTo>
                  <a:pt x="33" y="36"/>
                </a:moveTo>
                <a:cubicBezTo>
                  <a:pt x="33" y="35"/>
                  <a:pt x="32" y="35"/>
                  <a:pt x="32" y="35"/>
                </a:cubicBezTo>
                <a:cubicBezTo>
                  <a:pt x="31" y="35"/>
                  <a:pt x="31" y="35"/>
                  <a:pt x="30" y="35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4"/>
                  <a:pt x="31" y="44"/>
                  <a:pt x="32" y="44"/>
                </a:cubicBezTo>
                <a:cubicBezTo>
                  <a:pt x="32" y="44"/>
                  <a:pt x="33" y="43"/>
                  <a:pt x="33" y="42"/>
                </a:cubicBezTo>
                <a:lnTo>
                  <a:pt x="33" y="36"/>
                </a:lnTo>
                <a:close/>
                <a:moveTo>
                  <a:pt x="39" y="21"/>
                </a:moveTo>
                <a:cubicBezTo>
                  <a:pt x="39" y="8"/>
                  <a:pt x="39" y="8"/>
                  <a:pt x="39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18"/>
                  <a:pt x="37" y="18"/>
                  <a:pt x="37" y="18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8"/>
                  <a:pt x="35" y="18"/>
                </a:cubicBezTo>
                <a:cubicBezTo>
                  <a:pt x="35" y="8"/>
                  <a:pt x="35" y="8"/>
                  <a:pt x="35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20"/>
                  <a:pt x="32" y="20"/>
                </a:cubicBezTo>
                <a:cubicBezTo>
                  <a:pt x="33" y="21"/>
                  <a:pt x="33" y="21"/>
                  <a:pt x="34" y="21"/>
                </a:cubicBezTo>
                <a:cubicBezTo>
                  <a:pt x="35" y="21"/>
                  <a:pt x="36" y="21"/>
                  <a:pt x="37" y="20"/>
                </a:cubicBezTo>
                <a:cubicBezTo>
                  <a:pt x="37" y="21"/>
                  <a:pt x="37" y="21"/>
                  <a:pt x="37" y="21"/>
                </a:cubicBezTo>
                <a:lnTo>
                  <a:pt x="39" y="21"/>
                </a:lnTo>
                <a:close/>
                <a:moveTo>
                  <a:pt x="44" y="42"/>
                </a:moveTo>
                <a:cubicBezTo>
                  <a:pt x="44" y="42"/>
                  <a:pt x="44" y="43"/>
                  <a:pt x="44" y="43"/>
                </a:cubicBezTo>
                <a:cubicBezTo>
                  <a:pt x="44" y="44"/>
                  <a:pt x="44" y="44"/>
                  <a:pt x="43" y="45"/>
                </a:cubicBezTo>
                <a:cubicBezTo>
                  <a:pt x="43" y="46"/>
                  <a:pt x="42" y="46"/>
                  <a:pt x="40" y="46"/>
                </a:cubicBezTo>
                <a:cubicBezTo>
                  <a:pt x="39" y="46"/>
                  <a:pt x="38" y="46"/>
                  <a:pt x="38" y="45"/>
                </a:cubicBezTo>
                <a:cubicBezTo>
                  <a:pt x="37" y="44"/>
                  <a:pt x="37" y="43"/>
                  <a:pt x="37" y="42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5"/>
                  <a:pt x="37" y="34"/>
                </a:cubicBezTo>
                <a:cubicBezTo>
                  <a:pt x="38" y="33"/>
                  <a:pt x="39" y="33"/>
                  <a:pt x="40" y="33"/>
                </a:cubicBezTo>
                <a:cubicBezTo>
                  <a:pt x="42" y="33"/>
                  <a:pt x="42" y="33"/>
                  <a:pt x="43" y="34"/>
                </a:cubicBezTo>
                <a:cubicBezTo>
                  <a:pt x="44" y="35"/>
                  <a:pt x="44" y="36"/>
                  <a:pt x="44" y="37"/>
                </a:cubicBez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2"/>
                  <a:pt x="39" y="42"/>
                  <a:pt x="39" y="42"/>
                </a:cubicBezTo>
                <a:cubicBezTo>
                  <a:pt x="39" y="43"/>
                  <a:pt x="40" y="44"/>
                  <a:pt x="40" y="44"/>
                </a:cubicBezTo>
                <a:cubicBezTo>
                  <a:pt x="41" y="44"/>
                  <a:pt x="41" y="44"/>
                  <a:pt x="41" y="43"/>
                </a:cubicBezTo>
                <a:cubicBezTo>
                  <a:pt x="41" y="43"/>
                  <a:pt x="41" y="42"/>
                  <a:pt x="41" y="41"/>
                </a:cubicBezTo>
                <a:cubicBezTo>
                  <a:pt x="44" y="41"/>
                  <a:pt x="44" y="41"/>
                  <a:pt x="44" y="41"/>
                </a:cubicBezTo>
                <a:lnTo>
                  <a:pt x="44" y="42"/>
                </a:lnTo>
                <a:close/>
                <a:moveTo>
                  <a:pt x="41" y="38"/>
                </a:move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1" y="35"/>
                  <a:pt x="40" y="35"/>
                </a:cubicBezTo>
                <a:cubicBezTo>
                  <a:pt x="40" y="35"/>
                  <a:pt x="39" y="35"/>
                  <a:pt x="39" y="37"/>
                </a:cubicBezTo>
                <a:cubicBezTo>
                  <a:pt x="39" y="38"/>
                  <a:pt x="39" y="38"/>
                  <a:pt x="39" y="38"/>
                </a:cubicBezTo>
                <a:lnTo>
                  <a:pt x="41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3" name="Freeform 178"/>
          <p:cNvSpPr>
            <a:spLocks noEditPoints="1"/>
          </p:cNvSpPr>
          <p:nvPr/>
        </p:nvSpPr>
        <p:spPr bwMode="auto">
          <a:xfrm>
            <a:off x="989013" y="4468813"/>
            <a:ext cx="250825" cy="188912"/>
          </a:xfrm>
          <a:custGeom>
            <a:avLst/>
            <a:gdLst>
              <a:gd name="T0" fmla="*/ 250825 w 158"/>
              <a:gd name="T1" fmla="*/ 188912 h 119"/>
              <a:gd name="T2" fmla="*/ 0 w 158"/>
              <a:gd name="T3" fmla="*/ 188912 h 119"/>
              <a:gd name="T4" fmla="*/ 0 w 158"/>
              <a:gd name="T5" fmla="*/ 0 h 119"/>
              <a:gd name="T6" fmla="*/ 14288 w 158"/>
              <a:gd name="T7" fmla="*/ 0 h 119"/>
              <a:gd name="T8" fmla="*/ 14288 w 158"/>
              <a:gd name="T9" fmla="*/ 171450 h 119"/>
              <a:gd name="T10" fmla="*/ 250825 w 158"/>
              <a:gd name="T11" fmla="*/ 171450 h 119"/>
              <a:gd name="T12" fmla="*/ 250825 w 158"/>
              <a:gd name="T13" fmla="*/ 188912 h 119"/>
              <a:gd name="T14" fmla="*/ 79375 w 158"/>
              <a:gd name="T15" fmla="*/ 157162 h 119"/>
              <a:gd name="T16" fmla="*/ 46038 w 158"/>
              <a:gd name="T17" fmla="*/ 157162 h 119"/>
              <a:gd name="T18" fmla="*/ 46038 w 158"/>
              <a:gd name="T19" fmla="*/ 95250 h 119"/>
              <a:gd name="T20" fmla="*/ 79375 w 158"/>
              <a:gd name="T21" fmla="*/ 95250 h 119"/>
              <a:gd name="T22" fmla="*/ 79375 w 158"/>
              <a:gd name="T23" fmla="*/ 157162 h 119"/>
              <a:gd name="T24" fmla="*/ 123825 w 158"/>
              <a:gd name="T25" fmla="*/ 157162 h 119"/>
              <a:gd name="T26" fmla="*/ 93663 w 158"/>
              <a:gd name="T27" fmla="*/ 157162 h 119"/>
              <a:gd name="T28" fmla="*/ 93663 w 158"/>
              <a:gd name="T29" fmla="*/ 30162 h 119"/>
              <a:gd name="T30" fmla="*/ 123825 w 158"/>
              <a:gd name="T31" fmla="*/ 30162 h 119"/>
              <a:gd name="T32" fmla="*/ 123825 w 158"/>
              <a:gd name="T33" fmla="*/ 157162 h 119"/>
              <a:gd name="T34" fmla="*/ 173038 w 158"/>
              <a:gd name="T35" fmla="*/ 157162 h 119"/>
              <a:gd name="T36" fmla="*/ 141288 w 158"/>
              <a:gd name="T37" fmla="*/ 157162 h 119"/>
              <a:gd name="T38" fmla="*/ 141288 w 158"/>
              <a:gd name="T39" fmla="*/ 61912 h 119"/>
              <a:gd name="T40" fmla="*/ 173038 w 158"/>
              <a:gd name="T41" fmla="*/ 61912 h 119"/>
              <a:gd name="T42" fmla="*/ 173038 w 158"/>
              <a:gd name="T43" fmla="*/ 157162 h 119"/>
              <a:gd name="T44" fmla="*/ 220663 w 158"/>
              <a:gd name="T45" fmla="*/ 157162 h 119"/>
              <a:gd name="T46" fmla="*/ 188913 w 158"/>
              <a:gd name="T47" fmla="*/ 157162 h 119"/>
              <a:gd name="T48" fmla="*/ 188913 w 158"/>
              <a:gd name="T49" fmla="*/ 17462 h 119"/>
              <a:gd name="T50" fmla="*/ 220663 w 158"/>
              <a:gd name="T51" fmla="*/ 17462 h 119"/>
              <a:gd name="T52" fmla="*/ 220663 w 158"/>
              <a:gd name="T53" fmla="*/ 157162 h 11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74" name="Freeform 179"/>
          <p:cNvSpPr>
            <a:spLocks noEditPoints="1"/>
          </p:cNvSpPr>
          <p:nvPr/>
        </p:nvSpPr>
        <p:spPr bwMode="auto">
          <a:xfrm>
            <a:off x="990600" y="3105150"/>
            <a:ext cx="188913" cy="153988"/>
          </a:xfrm>
          <a:custGeom>
            <a:avLst/>
            <a:gdLst>
              <a:gd name="T0" fmla="*/ 188913 w 55"/>
              <a:gd name="T1" fmla="*/ 23954 h 45"/>
              <a:gd name="T2" fmla="*/ 178609 w 55"/>
              <a:gd name="T3" fmla="*/ 30798 h 45"/>
              <a:gd name="T4" fmla="*/ 6870 w 55"/>
              <a:gd name="T5" fmla="*/ 30798 h 45"/>
              <a:gd name="T6" fmla="*/ 0 w 55"/>
              <a:gd name="T7" fmla="*/ 23954 h 45"/>
              <a:gd name="T8" fmla="*/ 0 w 55"/>
              <a:gd name="T9" fmla="*/ 6844 h 45"/>
              <a:gd name="T10" fmla="*/ 6870 w 55"/>
              <a:gd name="T11" fmla="*/ 0 h 45"/>
              <a:gd name="T12" fmla="*/ 178609 w 55"/>
              <a:gd name="T13" fmla="*/ 0 h 45"/>
              <a:gd name="T14" fmla="*/ 188913 w 55"/>
              <a:gd name="T15" fmla="*/ 6844 h 45"/>
              <a:gd name="T16" fmla="*/ 188913 w 55"/>
              <a:gd name="T17" fmla="*/ 23954 h 45"/>
              <a:gd name="T18" fmla="*/ 188913 w 55"/>
              <a:gd name="T19" fmla="*/ 85549 h 45"/>
              <a:gd name="T20" fmla="*/ 178609 w 55"/>
              <a:gd name="T21" fmla="*/ 92393 h 45"/>
              <a:gd name="T22" fmla="*/ 6870 w 55"/>
              <a:gd name="T23" fmla="*/ 92393 h 45"/>
              <a:gd name="T24" fmla="*/ 0 w 55"/>
              <a:gd name="T25" fmla="*/ 85549 h 45"/>
              <a:gd name="T26" fmla="*/ 0 w 55"/>
              <a:gd name="T27" fmla="*/ 68439 h 45"/>
              <a:gd name="T28" fmla="*/ 6870 w 55"/>
              <a:gd name="T29" fmla="*/ 61595 h 45"/>
              <a:gd name="T30" fmla="*/ 178609 w 55"/>
              <a:gd name="T31" fmla="*/ 61595 h 45"/>
              <a:gd name="T32" fmla="*/ 188913 w 55"/>
              <a:gd name="T33" fmla="*/ 68439 h 45"/>
              <a:gd name="T34" fmla="*/ 188913 w 55"/>
              <a:gd name="T35" fmla="*/ 85549 h 45"/>
              <a:gd name="T36" fmla="*/ 188913 w 55"/>
              <a:gd name="T37" fmla="*/ 147144 h 45"/>
              <a:gd name="T38" fmla="*/ 178609 w 55"/>
              <a:gd name="T39" fmla="*/ 153988 h 45"/>
              <a:gd name="T40" fmla="*/ 6870 w 55"/>
              <a:gd name="T41" fmla="*/ 153988 h 45"/>
              <a:gd name="T42" fmla="*/ 0 w 55"/>
              <a:gd name="T43" fmla="*/ 147144 h 45"/>
              <a:gd name="T44" fmla="*/ 0 w 55"/>
              <a:gd name="T45" fmla="*/ 133456 h 45"/>
              <a:gd name="T46" fmla="*/ 6870 w 55"/>
              <a:gd name="T47" fmla="*/ 123190 h 45"/>
              <a:gd name="T48" fmla="*/ 178609 w 55"/>
              <a:gd name="T49" fmla="*/ 123190 h 45"/>
              <a:gd name="T50" fmla="*/ 188913 w 55"/>
              <a:gd name="T51" fmla="*/ 133456 h 45"/>
              <a:gd name="T52" fmla="*/ 188913 w 55"/>
              <a:gd name="T53" fmla="*/ 147144 h 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5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4"/>
                  <a:pt x="54" y="45"/>
                  <a:pt x="52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01117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Freeform 5"/>
          <p:cNvSpPr>
            <a:spLocks noEditPoints="1"/>
          </p:cNvSpPr>
          <p:nvPr/>
        </p:nvSpPr>
        <p:spPr bwMode="auto">
          <a:xfrm>
            <a:off x="71438" y="161925"/>
            <a:ext cx="233362" cy="182563"/>
          </a:xfrm>
          <a:custGeom>
            <a:avLst/>
            <a:gdLst>
              <a:gd name="T0" fmla="*/ 233362 w 68"/>
              <a:gd name="T1" fmla="*/ 24112 h 53"/>
              <a:gd name="T2" fmla="*/ 223067 w 68"/>
              <a:gd name="T3" fmla="*/ 31001 h 53"/>
              <a:gd name="T4" fmla="*/ 6864 w 68"/>
              <a:gd name="T5" fmla="*/ 31001 h 53"/>
              <a:gd name="T6" fmla="*/ 0 w 68"/>
              <a:gd name="T7" fmla="*/ 24112 h 53"/>
              <a:gd name="T8" fmla="*/ 0 w 68"/>
              <a:gd name="T9" fmla="*/ 6889 h 53"/>
              <a:gd name="T10" fmla="*/ 6864 w 68"/>
              <a:gd name="T11" fmla="*/ 0 h 53"/>
              <a:gd name="T12" fmla="*/ 223067 w 68"/>
              <a:gd name="T13" fmla="*/ 0 h 53"/>
              <a:gd name="T14" fmla="*/ 233362 w 68"/>
              <a:gd name="T15" fmla="*/ 6889 h 53"/>
              <a:gd name="T16" fmla="*/ 233362 w 68"/>
              <a:gd name="T17" fmla="*/ 24112 h 53"/>
              <a:gd name="T18" fmla="*/ 233362 w 68"/>
              <a:gd name="T19" fmla="*/ 72336 h 53"/>
              <a:gd name="T20" fmla="*/ 223067 w 68"/>
              <a:gd name="T21" fmla="*/ 82670 h 53"/>
              <a:gd name="T22" fmla="*/ 6864 w 68"/>
              <a:gd name="T23" fmla="*/ 82670 h 53"/>
              <a:gd name="T24" fmla="*/ 0 w 68"/>
              <a:gd name="T25" fmla="*/ 72336 h 53"/>
              <a:gd name="T26" fmla="*/ 0 w 68"/>
              <a:gd name="T27" fmla="*/ 58558 h 53"/>
              <a:gd name="T28" fmla="*/ 6864 w 68"/>
              <a:gd name="T29" fmla="*/ 48224 h 53"/>
              <a:gd name="T30" fmla="*/ 223067 w 68"/>
              <a:gd name="T31" fmla="*/ 48224 h 53"/>
              <a:gd name="T32" fmla="*/ 233362 w 68"/>
              <a:gd name="T33" fmla="*/ 58558 h 53"/>
              <a:gd name="T34" fmla="*/ 233362 w 68"/>
              <a:gd name="T35" fmla="*/ 72336 h 53"/>
              <a:gd name="T36" fmla="*/ 233362 w 68"/>
              <a:gd name="T37" fmla="*/ 124005 h 53"/>
              <a:gd name="T38" fmla="*/ 223067 w 68"/>
              <a:gd name="T39" fmla="*/ 130894 h 53"/>
              <a:gd name="T40" fmla="*/ 6864 w 68"/>
              <a:gd name="T41" fmla="*/ 130894 h 53"/>
              <a:gd name="T42" fmla="*/ 0 w 68"/>
              <a:gd name="T43" fmla="*/ 124005 h 53"/>
              <a:gd name="T44" fmla="*/ 0 w 68"/>
              <a:gd name="T45" fmla="*/ 106782 h 53"/>
              <a:gd name="T46" fmla="*/ 6864 w 68"/>
              <a:gd name="T47" fmla="*/ 99893 h 53"/>
              <a:gd name="T48" fmla="*/ 223067 w 68"/>
              <a:gd name="T49" fmla="*/ 99893 h 53"/>
              <a:gd name="T50" fmla="*/ 233362 w 68"/>
              <a:gd name="T51" fmla="*/ 106782 h 53"/>
              <a:gd name="T52" fmla="*/ 233362 w 68"/>
              <a:gd name="T53" fmla="*/ 124005 h 53"/>
              <a:gd name="T54" fmla="*/ 233362 w 68"/>
              <a:gd name="T55" fmla="*/ 175674 h 53"/>
              <a:gd name="T56" fmla="*/ 223067 w 68"/>
              <a:gd name="T57" fmla="*/ 182563 h 53"/>
              <a:gd name="T58" fmla="*/ 6864 w 68"/>
              <a:gd name="T59" fmla="*/ 182563 h 53"/>
              <a:gd name="T60" fmla="*/ 0 w 68"/>
              <a:gd name="T61" fmla="*/ 175674 h 53"/>
              <a:gd name="T62" fmla="*/ 0 w 68"/>
              <a:gd name="T63" fmla="*/ 158451 h 53"/>
              <a:gd name="T64" fmla="*/ 6864 w 68"/>
              <a:gd name="T65" fmla="*/ 148117 h 53"/>
              <a:gd name="T66" fmla="*/ 223067 w 68"/>
              <a:gd name="T67" fmla="*/ 148117 h 53"/>
              <a:gd name="T68" fmla="*/ 233362 w 68"/>
              <a:gd name="T69" fmla="*/ 158451 h 53"/>
              <a:gd name="T70" fmla="*/ 233362 w 68"/>
              <a:gd name="T71" fmla="*/ 175674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7"/>
                </a:moveTo>
                <a:cubicBezTo>
                  <a:pt x="68" y="8"/>
                  <a:pt x="67" y="9"/>
                  <a:pt x="65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3"/>
                  <a:pt x="67" y="24"/>
                  <a:pt x="65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1" y="14"/>
                  <a:pt x="2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5"/>
                  <a:pt x="68" y="17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7"/>
                  <a:pt x="67" y="38"/>
                  <a:pt x="65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2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7" y="29"/>
                  <a:pt x="68" y="30"/>
                  <a:pt x="68" y="3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52"/>
                  <a:pt x="67" y="53"/>
                  <a:pt x="65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65" y="43"/>
                  <a:pt x="65" y="43"/>
                  <a:pt x="65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6" name="Freeform 6"/>
          <p:cNvSpPr>
            <a:spLocks noEditPoints="1"/>
          </p:cNvSpPr>
          <p:nvPr/>
        </p:nvSpPr>
        <p:spPr bwMode="auto">
          <a:xfrm>
            <a:off x="493713" y="144463"/>
            <a:ext cx="233362" cy="230187"/>
          </a:xfrm>
          <a:custGeom>
            <a:avLst/>
            <a:gdLst>
              <a:gd name="T0" fmla="*/ 233362 w 68"/>
              <a:gd name="T1" fmla="*/ 199266 h 67"/>
              <a:gd name="T2" fmla="*/ 229930 w 68"/>
              <a:gd name="T3" fmla="*/ 202702 h 67"/>
              <a:gd name="T4" fmla="*/ 229930 w 68"/>
              <a:gd name="T5" fmla="*/ 202702 h 67"/>
              <a:gd name="T6" fmla="*/ 226498 w 68"/>
              <a:gd name="T7" fmla="*/ 202702 h 67"/>
              <a:gd name="T8" fmla="*/ 212771 w 68"/>
              <a:gd name="T9" fmla="*/ 188959 h 67"/>
              <a:gd name="T10" fmla="*/ 116681 w 68"/>
              <a:gd name="T11" fmla="*/ 230187 h 67"/>
              <a:gd name="T12" fmla="*/ 17159 w 68"/>
              <a:gd name="T13" fmla="*/ 188959 h 67"/>
              <a:gd name="T14" fmla="*/ 6864 w 68"/>
              <a:gd name="T15" fmla="*/ 202702 h 67"/>
              <a:gd name="T16" fmla="*/ 3432 w 68"/>
              <a:gd name="T17" fmla="*/ 202702 h 67"/>
              <a:gd name="T18" fmla="*/ 3432 w 68"/>
              <a:gd name="T19" fmla="*/ 202702 h 67"/>
              <a:gd name="T20" fmla="*/ 0 w 68"/>
              <a:gd name="T21" fmla="*/ 199266 h 67"/>
              <a:gd name="T22" fmla="*/ 0 w 68"/>
              <a:gd name="T23" fmla="*/ 154603 h 67"/>
              <a:gd name="T24" fmla="*/ 3432 w 68"/>
              <a:gd name="T25" fmla="*/ 147732 h 67"/>
              <a:gd name="T26" fmla="*/ 48045 w 68"/>
              <a:gd name="T27" fmla="*/ 147732 h 67"/>
              <a:gd name="T28" fmla="*/ 51477 w 68"/>
              <a:gd name="T29" fmla="*/ 151168 h 67"/>
              <a:gd name="T30" fmla="*/ 51477 w 68"/>
              <a:gd name="T31" fmla="*/ 158039 h 67"/>
              <a:gd name="T32" fmla="*/ 37750 w 68"/>
              <a:gd name="T33" fmla="*/ 168346 h 67"/>
              <a:gd name="T34" fmla="*/ 99522 w 68"/>
              <a:gd name="T35" fmla="*/ 199266 h 67"/>
              <a:gd name="T36" fmla="*/ 99522 w 68"/>
              <a:gd name="T37" fmla="*/ 116811 h 67"/>
              <a:gd name="T38" fmla="*/ 75499 w 68"/>
              <a:gd name="T39" fmla="*/ 116811 h 67"/>
              <a:gd name="T40" fmla="*/ 65204 w 68"/>
              <a:gd name="T41" fmla="*/ 106504 h 67"/>
              <a:gd name="T42" fmla="*/ 65204 w 68"/>
              <a:gd name="T43" fmla="*/ 89326 h 67"/>
              <a:gd name="T44" fmla="*/ 75499 w 68"/>
              <a:gd name="T45" fmla="*/ 82455 h 67"/>
              <a:gd name="T46" fmla="*/ 99522 w 68"/>
              <a:gd name="T47" fmla="*/ 82455 h 67"/>
              <a:gd name="T48" fmla="*/ 99522 w 68"/>
              <a:gd name="T49" fmla="*/ 61841 h 67"/>
              <a:gd name="T50" fmla="*/ 82363 w 68"/>
              <a:gd name="T51" fmla="*/ 30921 h 67"/>
              <a:gd name="T52" fmla="*/ 116681 w 68"/>
              <a:gd name="T53" fmla="*/ 0 h 67"/>
              <a:gd name="T54" fmla="*/ 147567 w 68"/>
              <a:gd name="T55" fmla="*/ 30921 h 67"/>
              <a:gd name="T56" fmla="*/ 133840 w 68"/>
              <a:gd name="T57" fmla="*/ 61841 h 67"/>
              <a:gd name="T58" fmla="*/ 133840 w 68"/>
              <a:gd name="T59" fmla="*/ 82455 h 67"/>
              <a:gd name="T60" fmla="*/ 157863 w 68"/>
              <a:gd name="T61" fmla="*/ 82455 h 67"/>
              <a:gd name="T62" fmla="*/ 164726 w 68"/>
              <a:gd name="T63" fmla="*/ 89326 h 67"/>
              <a:gd name="T64" fmla="*/ 164726 w 68"/>
              <a:gd name="T65" fmla="*/ 106504 h 67"/>
              <a:gd name="T66" fmla="*/ 157863 w 68"/>
              <a:gd name="T67" fmla="*/ 116811 h 67"/>
              <a:gd name="T68" fmla="*/ 133840 w 68"/>
              <a:gd name="T69" fmla="*/ 116811 h 67"/>
              <a:gd name="T70" fmla="*/ 133840 w 68"/>
              <a:gd name="T71" fmla="*/ 199266 h 67"/>
              <a:gd name="T72" fmla="*/ 192180 w 68"/>
              <a:gd name="T73" fmla="*/ 168346 h 67"/>
              <a:gd name="T74" fmla="*/ 178453 w 68"/>
              <a:gd name="T75" fmla="*/ 158039 h 67"/>
              <a:gd name="T76" fmla="*/ 178453 w 68"/>
              <a:gd name="T77" fmla="*/ 151168 h 67"/>
              <a:gd name="T78" fmla="*/ 181885 w 68"/>
              <a:gd name="T79" fmla="*/ 147732 h 67"/>
              <a:gd name="T80" fmla="*/ 229930 w 68"/>
              <a:gd name="T81" fmla="*/ 147732 h 67"/>
              <a:gd name="T82" fmla="*/ 233362 w 68"/>
              <a:gd name="T83" fmla="*/ 154603 h 67"/>
              <a:gd name="T84" fmla="*/ 233362 w 68"/>
              <a:gd name="T85" fmla="*/ 199266 h 67"/>
              <a:gd name="T86" fmla="*/ 116681 w 68"/>
              <a:gd name="T87" fmla="*/ 24049 h 67"/>
              <a:gd name="T88" fmla="*/ 106386 w 68"/>
              <a:gd name="T89" fmla="*/ 30921 h 67"/>
              <a:gd name="T90" fmla="*/ 116681 w 68"/>
              <a:gd name="T91" fmla="*/ 41228 h 67"/>
              <a:gd name="T92" fmla="*/ 123545 w 68"/>
              <a:gd name="T93" fmla="*/ 30921 h 67"/>
              <a:gd name="T94" fmla="*/ 116681 w 68"/>
              <a:gd name="T95" fmla="*/ 24049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7">
                <a:moveTo>
                  <a:pt x="68" y="58"/>
                </a:moveTo>
                <a:cubicBezTo>
                  <a:pt x="68" y="58"/>
                  <a:pt x="67" y="59"/>
                  <a:pt x="67" y="59"/>
                </a:cubicBezTo>
                <a:cubicBezTo>
                  <a:pt x="67" y="59"/>
                  <a:pt x="67" y="59"/>
                  <a:pt x="67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62" y="55"/>
                  <a:pt x="62" y="55"/>
                  <a:pt x="62" y="55"/>
                </a:cubicBezTo>
                <a:cubicBezTo>
                  <a:pt x="56" y="63"/>
                  <a:pt x="46" y="67"/>
                  <a:pt x="34" y="67"/>
                </a:cubicBezTo>
                <a:cubicBezTo>
                  <a:pt x="22" y="67"/>
                  <a:pt x="11" y="63"/>
                  <a:pt x="5" y="55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1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4"/>
                  <a:pt x="0" y="43"/>
                  <a:pt x="1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cubicBezTo>
                  <a:pt x="11" y="49"/>
                  <a:pt x="11" y="49"/>
                  <a:pt x="11" y="49"/>
                </a:cubicBezTo>
                <a:cubicBezTo>
                  <a:pt x="15" y="54"/>
                  <a:pt x="21" y="57"/>
                  <a:pt x="29" y="58"/>
                </a:cubicBezTo>
                <a:cubicBezTo>
                  <a:pt x="29" y="34"/>
                  <a:pt x="29" y="34"/>
                  <a:pt x="29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0" y="34"/>
                  <a:pt x="19" y="33"/>
                  <a:pt x="19" y="31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20" y="24"/>
                  <a:pt x="22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6"/>
                  <a:pt x="24" y="13"/>
                  <a:pt x="24" y="9"/>
                </a:cubicBezTo>
                <a:cubicBezTo>
                  <a:pt x="24" y="4"/>
                  <a:pt x="28" y="0"/>
                  <a:pt x="34" y="0"/>
                </a:cubicBezTo>
                <a:cubicBezTo>
                  <a:pt x="39" y="0"/>
                  <a:pt x="43" y="4"/>
                  <a:pt x="43" y="9"/>
                </a:cubicBezTo>
                <a:cubicBezTo>
                  <a:pt x="43" y="13"/>
                  <a:pt x="42" y="16"/>
                  <a:pt x="39" y="18"/>
                </a:cubicBezTo>
                <a:cubicBezTo>
                  <a:pt x="39" y="24"/>
                  <a:pt x="39" y="24"/>
                  <a:pt x="39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24"/>
                  <a:pt x="48" y="25"/>
                  <a:pt x="48" y="26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3"/>
                  <a:pt x="47" y="34"/>
                  <a:pt x="46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58"/>
                  <a:pt x="39" y="58"/>
                  <a:pt x="39" y="58"/>
                </a:cubicBezTo>
                <a:cubicBezTo>
                  <a:pt x="46" y="57"/>
                  <a:pt x="53" y="54"/>
                  <a:pt x="56" y="49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5"/>
                  <a:pt x="52" y="45"/>
                  <a:pt x="52" y="44"/>
                </a:cubicBezTo>
                <a:cubicBezTo>
                  <a:pt x="52" y="44"/>
                  <a:pt x="53" y="43"/>
                  <a:pt x="53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3"/>
                  <a:pt x="68" y="44"/>
                  <a:pt x="68" y="45"/>
                </a:cubicBezTo>
                <a:lnTo>
                  <a:pt x="68" y="58"/>
                </a:lnTo>
                <a:close/>
                <a:moveTo>
                  <a:pt x="34" y="7"/>
                </a:moveTo>
                <a:cubicBezTo>
                  <a:pt x="32" y="7"/>
                  <a:pt x="31" y="8"/>
                  <a:pt x="31" y="9"/>
                </a:cubicBezTo>
                <a:cubicBezTo>
                  <a:pt x="31" y="11"/>
                  <a:pt x="32" y="12"/>
                  <a:pt x="34" y="12"/>
                </a:cubicBezTo>
                <a:cubicBezTo>
                  <a:pt x="35" y="12"/>
                  <a:pt x="36" y="11"/>
                  <a:pt x="36" y="9"/>
                </a:cubicBezTo>
                <a:cubicBezTo>
                  <a:pt x="36" y="8"/>
                  <a:pt x="35" y="7"/>
                  <a:pt x="34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7" name="Freeform 7"/>
          <p:cNvSpPr>
            <a:spLocks noEditPoints="1"/>
          </p:cNvSpPr>
          <p:nvPr/>
        </p:nvSpPr>
        <p:spPr bwMode="auto">
          <a:xfrm>
            <a:off x="992188" y="203200"/>
            <a:ext cx="127000" cy="130175"/>
          </a:xfrm>
          <a:custGeom>
            <a:avLst/>
            <a:gdLst>
              <a:gd name="T0" fmla="*/ 75514 w 37"/>
              <a:gd name="T1" fmla="*/ 123324 h 38"/>
              <a:gd name="T2" fmla="*/ 68649 w 37"/>
              <a:gd name="T3" fmla="*/ 130175 h 38"/>
              <a:gd name="T4" fmla="*/ 65216 w 37"/>
              <a:gd name="T5" fmla="*/ 130175 h 38"/>
              <a:gd name="T6" fmla="*/ 65216 w 37"/>
              <a:gd name="T7" fmla="*/ 130175 h 38"/>
              <a:gd name="T8" fmla="*/ 3432 w 37"/>
              <a:gd name="T9" fmla="*/ 68513 h 38"/>
              <a:gd name="T10" fmla="*/ 0 w 37"/>
              <a:gd name="T11" fmla="*/ 65088 h 38"/>
              <a:gd name="T12" fmla="*/ 3432 w 37"/>
              <a:gd name="T13" fmla="*/ 61662 h 38"/>
              <a:gd name="T14" fmla="*/ 65216 w 37"/>
              <a:gd name="T15" fmla="*/ 3426 h 38"/>
              <a:gd name="T16" fmla="*/ 65216 w 37"/>
              <a:gd name="T17" fmla="*/ 0 h 38"/>
              <a:gd name="T18" fmla="*/ 68649 w 37"/>
              <a:gd name="T19" fmla="*/ 3426 h 38"/>
              <a:gd name="T20" fmla="*/ 75514 w 37"/>
              <a:gd name="T21" fmla="*/ 6851 h 38"/>
              <a:gd name="T22" fmla="*/ 78946 w 37"/>
              <a:gd name="T23" fmla="*/ 10277 h 38"/>
              <a:gd name="T24" fmla="*/ 75514 w 37"/>
              <a:gd name="T25" fmla="*/ 13703 h 38"/>
              <a:gd name="T26" fmla="*/ 24027 w 37"/>
              <a:gd name="T27" fmla="*/ 65088 h 38"/>
              <a:gd name="T28" fmla="*/ 75514 w 37"/>
              <a:gd name="T29" fmla="*/ 116472 h 38"/>
              <a:gd name="T30" fmla="*/ 78946 w 37"/>
              <a:gd name="T31" fmla="*/ 119898 h 38"/>
              <a:gd name="T32" fmla="*/ 75514 w 37"/>
              <a:gd name="T33" fmla="*/ 123324 h 38"/>
              <a:gd name="T34" fmla="*/ 127000 w 37"/>
              <a:gd name="T35" fmla="*/ 123324 h 38"/>
              <a:gd name="T36" fmla="*/ 120135 w 37"/>
              <a:gd name="T37" fmla="*/ 130175 h 38"/>
              <a:gd name="T38" fmla="*/ 116703 w 37"/>
              <a:gd name="T39" fmla="*/ 130175 h 38"/>
              <a:gd name="T40" fmla="*/ 113270 w 37"/>
              <a:gd name="T41" fmla="*/ 130175 h 38"/>
              <a:gd name="T42" fmla="*/ 51486 w 37"/>
              <a:gd name="T43" fmla="*/ 68513 h 38"/>
              <a:gd name="T44" fmla="*/ 51486 w 37"/>
              <a:gd name="T45" fmla="*/ 65088 h 38"/>
              <a:gd name="T46" fmla="*/ 51486 w 37"/>
              <a:gd name="T47" fmla="*/ 61662 h 38"/>
              <a:gd name="T48" fmla="*/ 113270 w 37"/>
              <a:gd name="T49" fmla="*/ 3426 h 38"/>
              <a:gd name="T50" fmla="*/ 116703 w 37"/>
              <a:gd name="T51" fmla="*/ 0 h 38"/>
              <a:gd name="T52" fmla="*/ 120135 w 37"/>
              <a:gd name="T53" fmla="*/ 3426 h 38"/>
              <a:gd name="T54" fmla="*/ 127000 w 37"/>
              <a:gd name="T55" fmla="*/ 6851 h 38"/>
              <a:gd name="T56" fmla="*/ 127000 w 37"/>
              <a:gd name="T57" fmla="*/ 10277 h 38"/>
              <a:gd name="T58" fmla="*/ 127000 w 37"/>
              <a:gd name="T59" fmla="*/ 13703 h 38"/>
              <a:gd name="T60" fmla="*/ 75514 w 37"/>
              <a:gd name="T61" fmla="*/ 65088 h 38"/>
              <a:gd name="T62" fmla="*/ 127000 w 37"/>
              <a:gd name="T63" fmla="*/ 116472 h 38"/>
              <a:gd name="T64" fmla="*/ 127000 w 37"/>
              <a:gd name="T65" fmla="*/ 119898 h 38"/>
              <a:gd name="T66" fmla="*/ 127000 w 37"/>
              <a:gd name="T67" fmla="*/ 123324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7" h="38">
                <a:moveTo>
                  <a:pt x="22" y="36"/>
                </a:move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lose/>
                <a:moveTo>
                  <a:pt x="37" y="36"/>
                </a:moveTo>
                <a:cubicBezTo>
                  <a:pt x="35" y="38"/>
                  <a:pt x="35" y="38"/>
                  <a:pt x="35" y="38"/>
                </a:cubicBezTo>
                <a:cubicBezTo>
                  <a:pt x="35" y="38"/>
                  <a:pt x="34" y="38"/>
                  <a:pt x="34" y="38"/>
                </a:cubicBezTo>
                <a:cubicBezTo>
                  <a:pt x="34" y="38"/>
                  <a:pt x="33" y="38"/>
                  <a:pt x="33" y="38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19"/>
                  <a:pt x="15" y="19"/>
                </a:cubicBezTo>
                <a:cubicBezTo>
                  <a:pt x="15" y="19"/>
                  <a:pt x="15" y="18"/>
                  <a:pt x="15" y="1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4" y="0"/>
                  <a:pt x="34" y="0"/>
                </a:cubicBezTo>
                <a:cubicBezTo>
                  <a:pt x="34" y="0"/>
                  <a:pt x="35" y="0"/>
                  <a:pt x="35" y="1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4"/>
                  <a:pt x="37" y="4"/>
                  <a:pt x="37" y="4"/>
                </a:cubicBezTo>
                <a:cubicBezTo>
                  <a:pt x="22" y="19"/>
                  <a:pt x="22" y="19"/>
                  <a:pt x="22" y="19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4"/>
                  <a:pt x="37" y="35"/>
                  <a:pt x="37" y="35"/>
                </a:cubicBezTo>
                <a:cubicBezTo>
                  <a:pt x="37" y="35"/>
                  <a:pt x="37" y="36"/>
                  <a:pt x="3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8" name="Freeform 8"/>
          <p:cNvSpPr>
            <a:spLocks/>
          </p:cNvSpPr>
          <p:nvPr/>
        </p:nvSpPr>
        <p:spPr bwMode="auto">
          <a:xfrm>
            <a:off x="1485900" y="203200"/>
            <a:ext cx="79375" cy="130175"/>
          </a:xfrm>
          <a:custGeom>
            <a:avLst/>
            <a:gdLst>
              <a:gd name="T0" fmla="*/ 75924 w 23"/>
              <a:gd name="T1" fmla="*/ 13703 h 38"/>
              <a:gd name="T2" fmla="*/ 24158 w 23"/>
              <a:gd name="T3" fmla="*/ 65088 h 38"/>
              <a:gd name="T4" fmla="*/ 75924 w 23"/>
              <a:gd name="T5" fmla="*/ 116472 h 38"/>
              <a:gd name="T6" fmla="*/ 79375 w 23"/>
              <a:gd name="T7" fmla="*/ 119898 h 38"/>
              <a:gd name="T8" fmla="*/ 75924 w 23"/>
              <a:gd name="T9" fmla="*/ 123324 h 38"/>
              <a:gd name="T10" fmla="*/ 69022 w 23"/>
              <a:gd name="T11" fmla="*/ 130175 h 38"/>
              <a:gd name="T12" fmla="*/ 65571 w 23"/>
              <a:gd name="T13" fmla="*/ 130175 h 38"/>
              <a:gd name="T14" fmla="*/ 65571 w 23"/>
              <a:gd name="T15" fmla="*/ 130175 h 38"/>
              <a:gd name="T16" fmla="*/ 3451 w 23"/>
              <a:gd name="T17" fmla="*/ 68513 h 38"/>
              <a:gd name="T18" fmla="*/ 0 w 23"/>
              <a:gd name="T19" fmla="*/ 65088 h 38"/>
              <a:gd name="T20" fmla="*/ 3451 w 23"/>
              <a:gd name="T21" fmla="*/ 61662 h 38"/>
              <a:gd name="T22" fmla="*/ 65571 w 23"/>
              <a:gd name="T23" fmla="*/ 3426 h 38"/>
              <a:gd name="T24" fmla="*/ 65571 w 23"/>
              <a:gd name="T25" fmla="*/ 0 h 38"/>
              <a:gd name="T26" fmla="*/ 69022 w 23"/>
              <a:gd name="T27" fmla="*/ 3426 h 38"/>
              <a:gd name="T28" fmla="*/ 75924 w 23"/>
              <a:gd name="T29" fmla="*/ 6851 h 38"/>
              <a:gd name="T30" fmla="*/ 79375 w 23"/>
              <a:gd name="T31" fmla="*/ 10277 h 38"/>
              <a:gd name="T32" fmla="*/ 75924 w 23"/>
              <a:gd name="T33" fmla="*/ 13703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38">
                <a:moveTo>
                  <a:pt x="22" y="4"/>
                </a:move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9" name="Freeform 9"/>
          <p:cNvSpPr>
            <a:spLocks noEditPoints="1"/>
          </p:cNvSpPr>
          <p:nvPr/>
        </p:nvSpPr>
        <p:spPr bwMode="auto">
          <a:xfrm>
            <a:off x="1984375" y="161925"/>
            <a:ext cx="215900" cy="200025"/>
          </a:xfrm>
          <a:custGeom>
            <a:avLst/>
            <a:gdLst>
              <a:gd name="T0" fmla="*/ 215900 w 63"/>
              <a:gd name="T1" fmla="*/ 41384 h 58"/>
              <a:gd name="T2" fmla="*/ 209046 w 63"/>
              <a:gd name="T3" fmla="*/ 48282 h 58"/>
              <a:gd name="T4" fmla="*/ 10281 w 63"/>
              <a:gd name="T5" fmla="*/ 48282 h 58"/>
              <a:gd name="T6" fmla="*/ 0 w 63"/>
              <a:gd name="T7" fmla="*/ 41384 h 58"/>
              <a:gd name="T8" fmla="*/ 0 w 63"/>
              <a:gd name="T9" fmla="*/ 6897 h 58"/>
              <a:gd name="T10" fmla="*/ 10281 w 63"/>
              <a:gd name="T11" fmla="*/ 0 h 58"/>
              <a:gd name="T12" fmla="*/ 209046 w 63"/>
              <a:gd name="T13" fmla="*/ 0 h 58"/>
              <a:gd name="T14" fmla="*/ 215900 w 63"/>
              <a:gd name="T15" fmla="*/ 6897 h 58"/>
              <a:gd name="T16" fmla="*/ 215900 w 63"/>
              <a:gd name="T17" fmla="*/ 41384 h 58"/>
              <a:gd name="T18" fmla="*/ 209046 w 63"/>
              <a:gd name="T19" fmla="*/ 189679 h 58"/>
              <a:gd name="T20" fmla="*/ 202192 w 63"/>
              <a:gd name="T21" fmla="*/ 200025 h 58"/>
              <a:gd name="T22" fmla="*/ 17135 w 63"/>
              <a:gd name="T23" fmla="*/ 200025 h 58"/>
              <a:gd name="T24" fmla="*/ 10281 w 63"/>
              <a:gd name="T25" fmla="*/ 189679 h 58"/>
              <a:gd name="T26" fmla="*/ 10281 w 63"/>
              <a:gd name="T27" fmla="*/ 65525 h 58"/>
              <a:gd name="T28" fmla="*/ 17135 w 63"/>
              <a:gd name="T29" fmla="*/ 58628 h 58"/>
              <a:gd name="T30" fmla="*/ 202192 w 63"/>
              <a:gd name="T31" fmla="*/ 58628 h 58"/>
              <a:gd name="T32" fmla="*/ 209046 w 63"/>
              <a:gd name="T33" fmla="*/ 65525 h 58"/>
              <a:gd name="T34" fmla="*/ 209046 w 63"/>
              <a:gd name="T35" fmla="*/ 189679 h 58"/>
              <a:gd name="T36" fmla="*/ 126798 w 63"/>
              <a:gd name="T37" fmla="*/ 82769 h 58"/>
              <a:gd name="T38" fmla="*/ 92529 w 63"/>
              <a:gd name="T39" fmla="*/ 82769 h 58"/>
              <a:gd name="T40" fmla="*/ 82248 w 63"/>
              <a:gd name="T41" fmla="*/ 89666 h 58"/>
              <a:gd name="T42" fmla="*/ 92529 w 63"/>
              <a:gd name="T43" fmla="*/ 100013 h 58"/>
              <a:gd name="T44" fmla="*/ 126798 w 63"/>
              <a:gd name="T45" fmla="*/ 100013 h 58"/>
              <a:gd name="T46" fmla="*/ 133652 w 63"/>
              <a:gd name="T47" fmla="*/ 89666 h 58"/>
              <a:gd name="T48" fmla="*/ 126798 w 63"/>
              <a:gd name="T49" fmla="*/ 82769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8">
                <a:moveTo>
                  <a:pt x="63" y="12"/>
                </a:moveTo>
                <a:cubicBezTo>
                  <a:pt x="63" y="13"/>
                  <a:pt x="62" y="14"/>
                  <a:pt x="6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3" y="1"/>
                  <a:pt x="63" y="2"/>
                </a:cubicBezTo>
                <a:lnTo>
                  <a:pt x="63" y="12"/>
                </a:lnTo>
                <a:close/>
                <a:moveTo>
                  <a:pt x="61" y="55"/>
                </a:moveTo>
                <a:cubicBezTo>
                  <a:pt x="61" y="57"/>
                  <a:pt x="60" y="58"/>
                  <a:pt x="59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4" y="58"/>
                  <a:pt x="3" y="57"/>
                  <a:pt x="3" y="55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8"/>
                  <a:pt x="4" y="17"/>
                  <a:pt x="5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60" y="17"/>
                  <a:pt x="61" y="18"/>
                  <a:pt x="61" y="19"/>
                </a:cubicBezTo>
                <a:lnTo>
                  <a:pt x="61" y="55"/>
                </a:lnTo>
                <a:close/>
                <a:moveTo>
                  <a:pt x="3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4" y="25"/>
                  <a:pt x="24" y="26"/>
                </a:cubicBezTo>
                <a:cubicBezTo>
                  <a:pt x="24" y="28"/>
                  <a:pt x="26" y="29"/>
                  <a:pt x="2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9"/>
                  <a:pt x="39" y="28"/>
                  <a:pt x="39" y="26"/>
                </a:cubicBezTo>
                <a:cubicBezTo>
                  <a:pt x="39" y="25"/>
                  <a:pt x="38" y="24"/>
                  <a:pt x="37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0" name="Freeform 10"/>
          <p:cNvSpPr>
            <a:spLocks noEditPoints="1"/>
          </p:cNvSpPr>
          <p:nvPr/>
        </p:nvSpPr>
        <p:spPr bwMode="auto">
          <a:xfrm>
            <a:off x="2471738" y="161925"/>
            <a:ext cx="201612" cy="200025"/>
          </a:xfrm>
          <a:custGeom>
            <a:avLst/>
            <a:gdLst>
              <a:gd name="T0" fmla="*/ 102515 w 59"/>
              <a:gd name="T1" fmla="*/ 200025 h 58"/>
              <a:gd name="T2" fmla="*/ 0 w 59"/>
              <a:gd name="T3" fmla="*/ 100013 h 58"/>
              <a:gd name="T4" fmla="*/ 102515 w 59"/>
              <a:gd name="T5" fmla="*/ 0 h 58"/>
              <a:gd name="T6" fmla="*/ 201612 w 59"/>
              <a:gd name="T7" fmla="*/ 100013 h 58"/>
              <a:gd name="T8" fmla="*/ 102515 w 59"/>
              <a:gd name="T9" fmla="*/ 200025 h 58"/>
              <a:gd name="T10" fmla="*/ 30754 w 59"/>
              <a:gd name="T11" fmla="*/ 100013 h 58"/>
              <a:gd name="T12" fmla="*/ 102515 w 59"/>
              <a:gd name="T13" fmla="*/ 168987 h 58"/>
              <a:gd name="T14" fmla="*/ 170858 w 59"/>
              <a:gd name="T15" fmla="*/ 100013 h 58"/>
              <a:gd name="T16" fmla="*/ 102515 w 59"/>
              <a:gd name="T17" fmla="*/ 27590 h 58"/>
              <a:gd name="T18" fmla="*/ 30754 w 59"/>
              <a:gd name="T19" fmla="*/ 100013 h 58"/>
              <a:gd name="T20" fmla="*/ 146938 w 59"/>
              <a:gd name="T21" fmla="*/ 106910 h 58"/>
              <a:gd name="T22" fmla="*/ 102515 w 59"/>
              <a:gd name="T23" fmla="*/ 148294 h 58"/>
              <a:gd name="T24" fmla="*/ 102515 w 59"/>
              <a:gd name="T25" fmla="*/ 148294 h 58"/>
              <a:gd name="T26" fmla="*/ 99097 w 59"/>
              <a:gd name="T27" fmla="*/ 148294 h 58"/>
              <a:gd name="T28" fmla="*/ 58092 w 59"/>
              <a:gd name="T29" fmla="*/ 106910 h 58"/>
              <a:gd name="T30" fmla="*/ 54674 w 59"/>
              <a:gd name="T31" fmla="*/ 100013 h 58"/>
              <a:gd name="T32" fmla="*/ 58092 w 59"/>
              <a:gd name="T33" fmla="*/ 100013 h 58"/>
              <a:gd name="T34" fmla="*/ 85429 w 59"/>
              <a:gd name="T35" fmla="*/ 100013 h 58"/>
              <a:gd name="T36" fmla="*/ 85429 w 59"/>
              <a:gd name="T37" fmla="*/ 51731 h 58"/>
              <a:gd name="T38" fmla="*/ 88846 w 59"/>
              <a:gd name="T39" fmla="*/ 48282 h 58"/>
              <a:gd name="T40" fmla="*/ 112766 w 59"/>
              <a:gd name="T41" fmla="*/ 48282 h 58"/>
              <a:gd name="T42" fmla="*/ 116183 w 59"/>
              <a:gd name="T43" fmla="*/ 51731 h 58"/>
              <a:gd name="T44" fmla="*/ 116183 w 59"/>
              <a:gd name="T45" fmla="*/ 100013 h 58"/>
              <a:gd name="T46" fmla="*/ 143520 w 59"/>
              <a:gd name="T47" fmla="*/ 100013 h 58"/>
              <a:gd name="T48" fmla="*/ 146938 w 59"/>
              <a:gd name="T49" fmla="*/ 103461 h 58"/>
              <a:gd name="T50" fmla="*/ 146938 w 59"/>
              <a:gd name="T51" fmla="*/ 106910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3" y="31"/>
                </a:move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17" y="31"/>
                  <a:pt x="17" y="31"/>
                  <a:pt x="17" y="31"/>
                </a:cubicBezTo>
                <a:cubicBezTo>
                  <a:pt x="16" y="30"/>
                  <a:pt x="16" y="30"/>
                  <a:pt x="16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cubicBezTo>
                  <a:pt x="34" y="29"/>
                  <a:pt x="34" y="29"/>
                  <a:pt x="34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3" y="29"/>
                  <a:pt x="43" y="30"/>
                </a:cubicBezTo>
                <a:cubicBezTo>
                  <a:pt x="43" y="30"/>
                  <a:pt x="43" y="31"/>
                  <a:pt x="43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1" name="Freeform 11"/>
          <p:cNvSpPr>
            <a:spLocks noEditPoints="1"/>
          </p:cNvSpPr>
          <p:nvPr/>
        </p:nvSpPr>
        <p:spPr bwMode="auto">
          <a:xfrm>
            <a:off x="2965450" y="161925"/>
            <a:ext cx="203200" cy="200025"/>
          </a:xfrm>
          <a:custGeom>
            <a:avLst/>
            <a:gdLst>
              <a:gd name="T0" fmla="*/ 103322 w 59"/>
              <a:gd name="T1" fmla="*/ 200025 h 58"/>
              <a:gd name="T2" fmla="*/ 0 w 59"/>
              <a:gd name="T3" fmla="*/ 100013 h 58"/>
              <a:gd name="T4" fmla="*/ 103322 w 59"/>
              <a:gd name="T5" fmla="*/ 0 h 58"/>
              <a:gd name="T6" fmla="*/ 203200 w 59"/>
              <a:gd name="T7" fmla="*/ 100013 h 58"/>
              <a:gd name="T8" fmla="*/ 103322 w 59"/>
              <a:gd name="T9" fmla="*/ 200025 h 58"/>
              <a:gd name="T10" fmla="*/ 168759 w 59"/>
              <a:gd name="T11" fmla="*/ 93115 h 58"/>
              <a:gd name="T12" fmla="*/ 154983 w 59"/>
              <a:gd name="T13" fmla="*/ 82769 h 58"/>
              <a:gd name="T14" fmla="*/ 106766 w 59"/>
              <a:gd name="T15" fmla="*/ 34487 h 58"/>
              <a:gd name="T16" fmla="*/ 103322 w 59"/>
              <a:gd name="T17" fmla="*/ 31038 h 58"/>
              <a:gd name="T18" fmla="*/ 96434 w 59"/>
              <a:gd name="T19" fmla="*/ 34487 h 58"/>
              <a:gd name="T20" fmla="*/ 82658 w 59"/>
              <a:gd name="T21" fmla="*/ 44833 h 58"/>
              <a:gd name="T22" fmla="*/ 82658 w 59"/>
              <a:gd name="T23" fmla="*/ 51731 h 58"/>
              <a:gd name="T24" fmla="*/ 82658 w 59"/>
              <a:gd name="T25" fmla="*/ 58628 h 58"/>
              <a:gd name="T26" fmla="*/ 110210 w 59"/>
              <a:gd name="T27" fmla="*/ 82769 h 58"/>
              <a:gd name="T28" fmla="*/ 44773 w 59"/>
              <a:gd name="T29" fmla="*/ 82769 h 58"/>
              <a:gd name="T30" fmla="*/ 34441 w 59"/>
              <a:gd name="T31" fmla="*/ 89666 h 58"/>
              <a:gd name="T32" fmla="*/ 34441 w 59"/>
              <a:gd name="T33" fmla="*/ 106910 h 58"/>
              <a:gd name="T34" fmla="*/ 44773 w 59"/>
              <a:gd name="T35" fmla="*/ 117256 h 58"/>
              <a:gd name="T36" fmla="*/ 110210 w 59"/>
              <a:gd name="T37" fmla="*/ 117256 h 58"/>
              <a:gd name="T38" fmla="*/ 82658 w 59"/>
              <a:gd name="T39" fmla="*/ 141397 h 58"/>
              <a:gd name="T40" fmla="*/ 82658 w 59"/>
              <a:gd name="T41" fmla="*/ 144846 h 58"/>
              <a:gd name="T42" fmla="*/ 82658 w 59"/>
              <a:gd name="T43" fmla="*/ 151743 h 58"/>
              <a:gd name="T44" fmla="*/ 96434 w 59"/>
              <a:gd name="T45" fmla="*/ 165538 h 58"/>
              <a:gd name="T46" fmla="*/ 103322 w 59"/>
              <a:gd name="T47" fmla="*/ 165538 h 58"/>
              <a:gd name="T48" fmla="*/ 106766 w 59"/>
              <a:gd name="T49" fmla="*/ 165538 h 58"/>
              <a:gd name="T50" fmla="*/ 154983 w 59"/>
              <a:gd name="T51" fmla="*/ 117256 h 58"/>
              <a:gd name="T52" fmla="*/ 168759 w 59"/>
              <a:gd name="T53" fmla="*/ 103461 h 58"/>
              <a:gd name="T54" fmla="*/ 168759 w 59"/>
              <a:gd name="T55" fmla="*/ 100013 h 58"/>
              <a:gd name="T56" fmla="*/ 168759 w 59"/>
              <a:gd name="T57" fmla="*/ 93115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7"/>
                </a:moveTo>
                <a:cubicBezTo>
                  <a:pt x="45" y="24"/>
                  <a:pt x="45" y="24"/>
                  <a:pt x="45" y="24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6"/>
                  <a:pt x="24" y="16"/>
                  <a:pt x="24" y="17"/>
                </a:cubicBezTo>
                <a:cubicBezTo>
                  <a:pt x="32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1" y="24"/>
                  <a:pt x="10" y="25"/>
                  <a:pt x="10" y="26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2"/>
                  <a:pt x="11" y="34"/>
                  <a:pt x="13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2"/>
                  <a:pt x="24" y="42"/>
                </a:cubicBezTo>
                <a:cubicBezTo>
                  <a:pt x="24" y="43"/>
                  <a:pt x="24" y="44"/>
                  <a:pt x="24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45" y="34"/>
                  <a:pt x="45" y="34"/>
                  <a:pt x="45" y="34"/>
                </a:cubicBezTo>
                <a:cubicBezTo>
                  <a:pt x="49" y="30"/>
                  <a:pt x="49" y="30"/>
                  <a:pt x="49" y="30"/>
                </a:cubicBezTo>
                <a:cubicBezTo>
                  <a:pt x="49" y="30"/>
                  <a:pt x="49" y="29"/>
                  <a:pt x="49" y="29"/>
                </a:cubicBezTo>
                <a:cubicBezTo>
                  <a:pt x="49" y="28"/>
                  <a:pt x="49" y="27"/>
                  <a:pt x="49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2" name="Freeform 12"/>
          <p:cNvSpPr>
            <a:spLocks/>
          </p:cNvSpPr>
          <p:nvPr/>
        </p:nvSpPr>
        <p:spPr bwMode="auto">
          <a:xfrm>
            <a:off x="3460750" y="168275"/>
            <a:ext cx="192088" cy="203200"/>
          </a:xfrm>
          <a:custGeom>
            <a:avLst/>
            <a:gdLst>
              <a:gd name="T0" fmla="*/ 188658 w 56"/>
              <a:gd name="T1" fmla="*/ 113654 h 59"/>
              <a:gd name="T2" fmla="*/ 102904 w 56"/>
              <a:gd name="T3" fmla="*/ 196312 h 59"/>
              <a:gd name="T4" fmla="*/ 92614 w 56"/>
              <a:gd name="T5" fmla="*/ 203200 h 59"/>
              <a:gd name="T6" fmla="*/ 78893 w 56"/>
              <a:gd name="T7" fmla="*/ 196312 h 59"/>
              <a:gd name="T8" fmla="*/ 68603 w 56"/>
              <a:gd name="T9" fmla="*/ 185980 h 59"/>
              <a:gd name="T10" fmla="*/ 65173 w 56"/>
              <a:gd name="T11" fmla="*/ 175647 h 59"/>
              <a:gd name="T12" fmla="*/ 68603 w 56"/>
              <a:gd name="T13" fmla="*/ 165315 h 59"/>
              <a:gd name="T14" fmla="*/ 109765 w 56"/>
              <a:gd name="T15" fmla="*/ 123986 h 59"/>
              <a:gd name="T16" fmla="*/ 17151 w 56"/>
              <a:gd name="T17" fmla="*/ 123986 h 59"/>
              <a:gd name="T18" fmla="*/ 0 w 56"/>
              <a:gd name="T19" fmla="*/ 110210 h 59"/>
              <a:gd name="T20" fmla="*/ 0 w 56"/>
              <a:gd name="T21" fmla="*/ 92990 h 59"/>
              <a:gd name="T22" fmla="*/ 17151 w 56"/>
              <a:gd name="T23" fmla="*/ 75769 h 59"/>
              <a:gd name="T24" fmla="*/ 109765 w 56"/>
              <a:gd name="T25" fmla="*/ 75769 h 59"/>
              <a:gd name="T26" fmla="*/ 68603 w 56"/>
              <a:gd name="T27" fmla="*/ 37885 h 59"/>
              <a:gd name="T28" fmla="*/ 65173 w 56"/>
              <a:gd name="T29" fmla="*/ 24108 h 59"/>
              <a:gd name="T30" fmla="*/ 68603 w 56"/>
              <a:gd name="T31" fmla="*/ 13776 h 59"/>
              <a:gd name="T32" fmla="*/ 78893 w 56"/>
              <a:gd name="T33" fmla="*/ 3444 h 59"/>
              <a:gd name="T34" fmla="*/ 92614 w 56"/>
              <a:gd name="T35" fmla="*/ 0 h 59"/>
              <a:gd name="T36" fmla="*/ 102904 w 56"/>
              <a:gd name="T37" fmla="*/ 3444 h 59"/>
              <a:gd name="T38" fmla="*/ 188658 w 56"/>
              <a:gd name="T39" fmla="*/ 89546 h 59"/>
              <a:gd name="T40" fmla="*/ 192088 w 56"/>
              <a:gd name="T41" fmla="*/ 99878 h 59"/>
              <a:gd name="T42" fmla="*/ 188658 w 56"/>
              <a:gd name="T43" fmla="*/ 113654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5" y="33"/>
                </a:moveTo>
                <a:cubicBezTo>
                  <a:pt x="30" y="57"/>
                  <a:pt x="30" y="57"/>
                  <a:pt x="30" y="57"/>
                </a:cubicBezTo>
                <a:cubicBezTo>
                  <a:pt x="29" y="58"/>
                  <a:pt x="28" y="59"/>
                  <a:pt x="27" y="59"/>
                </a:cubicBezTo>
                <a:cubicBezTo>
                  <a:pt x="25" y="59"/>
                  <a:pt x="24" y="58"/>
                  <a:pt x="23" y="57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19" y="52"/>
                  <a:pt x="19" y="51"/>
                </a:cubicBezTo>
                <a:cubicBezTo>
                  <a:pt x="19" y="50"/>
                  <a:pt x="20" y="48"/>
                  <a:pt x="20" y="48"/>
                </a:cubicBezTo>
                <a:cubicBezTo>
                  <a:pt x="32" y="36"/>
                  <a:pt x="32" y="36"/>
                  <a:pt x="32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2" y="36"/>
                  <a:pt x="0" y="34"/>
                  <a:pt x="0" y="32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4"/>
                  <a:pt x="2" y="22"/>
                  <a:pt x="5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19" y="9"/>
                  <a:pt x="19" y="7"/>
                </a:cubicBezTo>
                <a:cubicBezTo>
                  <a:pt x="19" y="6"/>
                  <a:pt x="20" y="5"/>
                  <a:pt x="20" y="4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7"/>
                  <a:pt x="56" y="28"/>
                  <a:pt x="56" y="29"/>
                </a:cubicBezTo>
                <a:cubicBezTo>
                  <a:pt x="56" y="30"/>
                  <a:pt x="56" y="32"/>
                  <a:pt x="55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3" name="Freeform 13"/>
          <p:cNvSpPr>
            <a:spLocks/>
          </p:cNvSpPr>
          <p:nvPr/>
        </p:nvSpPr>
        <p:spPr bwMode="auto">
          <a:xfrm>
            <a:off x="3954463" y="220663"/>
            <a:ext cx="233362" cy="82550"/>
          </a:xfrm>
          <a:custGeom>
            <a:avLst/>
            <a:gdLst>
              <a:gd name="T0" fmla="*/ 233362 w 68"/>
              <a:gd name="T1" fmla="*/ 44715 h 24"/>
              <a:gd name="T2" fmla="*/ 199044 w 68"/>
              <a:gd name="T3" fmla="*/ 79110 h 24"/>
              <a:gd name="T4" fmla="*/ 192180 w 68"/>
              <a:gd name="T5" fmla="*/ 82550 h 24"/>
              <a:gd name="T6" fmla="*/ 185317 w 68"/>
              <a:gd name="T7" fmla="*/ 72231 h 24"/>
              <a:gd name="T8" fmla="*/ 185317 w 68"/>
              <a:gd name="T9" fmla="*/ 58473 h 24"/>
              <a:gd name="T10" fmla="*/ 51477 w 68"/>
              <a:gd name="T11" fmla="*/ 58473 h 24"/>
              <a:gd name="T12" fmla="*/ 51477 w 68"/>
              <a:gd name="T13" fmla="*/ 72231 h 24"/>
              <a:gd name="T14" fmla="*/ 44613 w 68"/>
              <a:gd name="T15" fmla="*/ 82550 h 24"/>
              <a:gd name="T16" fmla="*/ 37750 w 68"/>
              <a:gd name="T17" fmla="*/ 79110 h 24"/>
              <a:gd name="T18" fmla="*/ 3432 w 68"/>
              <a:gd name="T19" fmla="*/ 44715 h 24"/>
              <a:gd name="T20" fmla="*/ 0 w 68"/>
              <a:gd name="T21" fmla="*/ 41275 h 24"/>
              <a:gd name="T22" fmla="*/ 3432 w 68"/>
              <a:gd name="T23" fmla="*/ 34396 h 24"/>
              <a:gd name="T24" fmla="*/ 37750 w 68"/>
              <a:gd name="T25" fmla="*/ 0 h 24"/>
              <a:gd name="T26" fmla="*/ 44613 w 68"/>
              <a:gd name="T27" fmla="*/ 0 h 24"/>
              <a:gd name="T28" fmla="*/ 51477 w 68"/>
              <a:gd name="T29" fmla="*/ 6879 h 24"/>
              <a:gd name="T30" fmla="*/ 51477 w 68"/>
              <a:gd name="T31" fmla="*/ 24077 h 24"/>
              <a:gd name="T32" fmla="*/ 185317 w 68"/>
              <a:gd name="T33" fmla="*/ 24077 h 24"/>
              <a:gd name="T34" fmla="*/ 185317 w 68"/>
              <a:gd name="T35" fmla="*/ 6879 h 24"/>
              <a:gd name="T36" fmla="*/ 192180 w 68"/>
              <a:gd name="T37" fmla="*/ 0 h 24"/>
              <a:gd name="T38" fmla="*/ 199044 w 68"/>
              <a:gd name="T39" fmla="*/ 0 h 24"/>
              <a:gd name="T40" fmla="*/ 233362 w 68"/>
              <a:gd name="T41" fmla="*/ 34396 h 24"/>
              <a:gd name="T42" fmla="*/ 233362 w 68"/>
              <a:gd name="T43" fmla="*/ 41275 h 24"/>
              <a:gd name="T44" fmla="*/ 233362 w 68"/>
              <a:gd name="T45" fmla="*/ 44715 h 2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24">
                <a:moveTo>
                  <a:pt x="68" y="13"/>
                </a:moveTo>
                <a:cubicBezTo>
                  <a:pt x="58" y="23"/>
                  <a:pt x="58" y="23"/>
                  <a:pt x="58" y="23"/>
                </a:cubicBezTo>
                <a:cubicBezTo>
                  <a:pt x="58" y="24"/>
                  <a:pt x="57" y="24"/>
                  <a:pt x="56" y="24"/>
                </a:cubicBezTo>
                <a:cubicBezTo>
                  <a:pt x="55" y="24"/>
                  <a:pt x="54" y="23"/>
                  <a:pt x="54" y="21"/>
                </a:cubicBezTo>
                <a:cubicBezTo>
                  <a:pt x="54" y="17"/>
                  <a:pt x="54" y="17"/>
                  <a:pt x="54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3"/>
                  <a:pt x="14" y="24"/>
                  <a:pt x="13" y="24"/>
                </a:cubicBezTo>
                <a:cubicBezTo>
                  <a:pt x="12" y="24"/>
                  <a:pt x="11" y="24"/>
                  <a:pt x="11" y="2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2"/>
                  <a:pt x="0" y="12"/>
                </a:cubicBezTo>
                <a:cubicBezTo>
                  <a:pt x="0" y="11"/>
                  <a:pt x="1" y="10"/>
                  <a:pt x="1" y="1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7"/>
                  <a:pt x="15" y="7"/>
                  <a:pt x="15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1"/>
                  <a:pt x="55" y="0"/>
                  <a:pt x="56" y="0"/>
                </a:cubicBezTo>
                <a:cubicBezTo>
                  <a:pt x="57" y="0"/>
                  <a:pt x="58" y="0"/>
                  <a:pt x="58" y="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1"/>
                  <a:pt x="68" y="12"/>
                </a:cubicBezTo>
                <a:cubicBezTo>
                  <a:pt x="68" y="12"/>
                  <a:pt x="68" y="13"/>
                  <a:pt x="68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4" name="Freeform 14"/>
          <p:cNvSpPr>
            <a:spLocks noEditPoints="1"/>
          </p:cNvSpPr>
          <p:nvPr/>
        </p:nvSpPr>
        <p:spPr bwMode="auto">
          <a:xfrm>
            <a:off x="4448175" y="161925"/>
            <a:ext cx="268288" cy="206375"/>
          </a:xfrm>
          <a:custGeom>
            <a:avLst/>
            <a:gdLst>
              <a:gd name="T0" fmla="*/ 268288 w 78"/>
              <a:gd name="T1" fmla="*/ 161660 h 60"/>
              <a:gd name="T2" fmla="*/ 261409 w 78"/>
              <a:gd name="T3" fmla="*/ 165100 h 60"/>
              <a:gd name="T4" fmla="*/ 251090 w 78"/>
              <a:gd name="T5" fmla="*/ 165100 h 60"/>
              <a:gd name="T6" fmla="*/ 251090 w 78"/>
              <a:gd name="T7" fmla="*/ 182298 h 60"/>
              <a:gd name="T8" fmla="*/ 223573 w 78"/>
              <a:gd name="T9" fmla="*/ 206375 h 60"/>
              <a:gd name="T10" fmla="*/ 199496 w 78"/>
              <a:gd name="T11" fmla="*/ 182298 h 60"/>
              <a:gd name="T12" fmla="*/ 199496 w 78"/>
              <a:gd name="T13" fmla="*/ 165100 h 60"/>
              <a:gd name="T14" fmla="*/ 65352 w 78"/>
              <a:gd name="T15" fmla="*/ 165100 h 60"/>
              <a:gd name="T16" fmla="*/ 65352 w 78"/>
              <a:gd name="T17" fmla="*/ 182298 h 60"/>
              <a:gd name="T18" fmla="*/ 41275 w 78"/>
              <a:gd name="T19" fmla="*/ 206375 h 60"/>
              <a:gd name="T20" fmla="*/ 17198 w 78"/>
              <a:gd name="T21" fmla="*/ 182298 h 60"/>
              <a:gd name="T22" fmla="*/ 17198 w 78"/>
              <a:gd name="T23" fmla="*/ 165100 h 60"/>
              <a:gd name="T24" fmla="*/ 3440 w 78"/>
              <a:gd name="T25" fmla="*/ 165100 h 60"/>
              <a:gd name="T26" fmla="*/ 0 w 78"/>
              <a:gd name="T27" fmla="*/ 161660 h 60"/>
              <a:gd name="T28" fmla="*/ 0 w 78"/>
              <a:gd name="T29" fmla="*/ 110067 h 60"/>
              <a:gd name="T30" fmla="*/ 27517 w 78"/>
              <a:gd name="T31" fmla="*/ 82550 h 60"/>
              <a:gd name="T32" fmla="*/ 30956 w 78"/>
              <a:gd name="T33" fmla="*/ 82550 h 60"/>
              <a:gd name="T34" fmla="*/ 44715 w 78"/>
              <a:gd name="T35" fmla="*/ 27517 h 60"/>
              <a:gd name="T36" fmla="*/ 82550 w 78"/>
              <a:gd name="T37" fmla="*/ 0 h 60"/>
              <a:gd name="T38" fmla="*/ 182298 w 78"/>
              <a:gd name="T39" fmla="*/ 0 h 60"/>
              <a:gd name="T40" fmla="*/ 220134 w 78"/>
              <a:gd name="T41" fmla="*/ 27517 h 60"/>
              <a:gd name="T42" fmla="*/ 233892 w 78"/>
              <a:gd name="T43" fmla="*/ 82550 h 60"/>
              <a:gd name="T44" fmla="*/ 237332 w 78"/>
              <a:gd name="T45" fmla="*/ 82550 h 60"/>
              <a:gd name="T46" fmla="*/ 268288 w 78"/>
              <a:gd name="T47" fmla="*/ 110067 h 60"/>
              <a:gd name="T48" fmla="*/ 268288 w 78"/>
              <a:gd name="T49" fmla="*/ 161660 h 60"/>
              <a:gd name="T50" fmla="*/ 41275 w 78"/>
              <a:gd name="T51" fmla="*/ 103188 h 60"/>
              <a:gd name="T52" fmla="*/ 20638 w 78"/>
              <a:gd name="T53" fmla="*/ 123825 h 60"/>
              <a:gd name="T54" fmla="*/ 41275 w 78"/>
              <a:gd name="T55" fmla="*/ 144463 h 60"/>
              <a:gd name="T56" fmla="*/ 61913 w 78"/>
              <a:gd name="T57" fmla="*/ 123825 h 60"/>
              <a:gd name="T58" fmla="*/ 41275 w 78"/>
              <a:gd name="T59" fmla="*/ 103188 h 60"/>
              <a:gd name="T60" fmla="*/ 199496 w 78"/>
              <a:gd name="T61" fmla="*/ 82550 h 60"/>
              <a:gd name="T62" fmla="*/ 189177 w 78"/>
              <a:gd name="T63" fmla="*/ 34396 h 60"/>
              <a:gd name="T64" fmla="*/ 182298 w 78"/>
              <a:gd name="T65" fmla="*/ 30956 h 60"/>
              <a:gd name="T66" fmla="*/ 82550 w 78"/>
              <a:gd name="T67" fmla="*/ 30956 h 60"/>
              <a:gd name="T68" fmla="*/ 79111 w 78"/>
              <a:gd name="T69" fmla="*/ 34396 h 60"/>
              <a:gd name="T70" fmla="*/ 65352 w 78"/>
              <a:gd name="T71" fmla="*/ 82550 h 60"/>
              <a:gd name="T72" fmla="*/ 199496 w 78"/>
              <a:gd name="T73" fmla="*/ 82550 h 60"/>
              <a:gd name="T74" fmla="*/ 223573 w 78"/>
              <a:gd name="T75" fmla="*/ 103188 h 60"/>
              <a:gd name="T76" fmla="*/ 202936 w 78"/>
              <a:gd name="T77" fmla="*/ 123825 h 60"/>
              <a:gd name="T78" fmla="*/ 223573 w 78"/>
              <a:gd name="T79" fmla="*/ 144463 h 60"/>
              <a:gd name="T80" fmla="*/ 244211 w 78"/>
              <a:gd name="T81" fmla="*/ 123825 h 60"/>
              <a:gd name="T82" fmla="*/ 223573 w 78"/>
              <a:gd name="T83" fmla="*/ 103188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60">
                <a:moveTo>
                  <a:pt x="78" y="47"/>
                </a:moveTo>
                <a:cubicBezTo>
                  <a:pt x="78" y="48"/>
                  <a:pt x="77" y="48"/>
                  <a:pt x="76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3" y="53"/>
                  <a:pt x="73" y="53"/>
                  <a:pt x="73" y="53"/>
                </a:cubicBezTo>
                <a:cubicBezTo>
                  <a:pt x="73" y="57"/>
                  <a:pt x="69" y="60"/>
                  <a:pt x="65" y="60"/>
                </a:cubicBezTo>
                <a:cubicBezTo>
                  <a:pt x="61" y="60"/>
                  <a:pt x="58" y="57"/>
                  <a:pt x="58" y="53"/>
                </a:cubicBezTo>
                <a:cubicBezTo>
                  <a:pt x="58" y="48"/>
                  <a:pt x="58" y="48"/>
                  <a:pt x="58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7"/>
                  <a:pt x="16" y="60"/>
                  <a:pt x="12" y="60"/>
                </a:cubicBezTo>
                <a:cubicBezTo>
                  <a:pt x="8" y="60"/>
                  <a:pt x="5" y="57"/>
                  <a:pt x="5" y="53"/>
                </a:cubicBezTo>
                <a:cubicBezTo>
                  <a:pt x="5" y="48"/>
                  <a:pt x="5" y="48"/>
                  <a:pt x="5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48"/>
                  <a:pt x="0" y="48"/>
                  <a:pt x="0" y="4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8"/>
                  <a:pt x="4" y="24"/>
                  <a:pt x="8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3"/>
                  <a:pt x="19" y="0"/>
                  <a:pt x="2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8" y="0"/>
                  <a:pt x="63" y="3"/>
                  <a:pt x="64" y="8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4" y="24"/>
                  <a:pt x="78" y="28"/>
                  <a:pt x="78" y="32"/>
                </a:cubicBezTo>
                <a:lnTo>
                  <a:pt x="78" y="47"/>
                </a:lnTo>
                <a:close/>
                <a:moveTo>
                  <a:pt x="12" y="30"/>
                </a:moveTo>
                <a:cubicBezTo>
                  <a:pt x="9" y="30"/>
                  <a:pt x="6" y="33"/>
                  <a:pt x="6" y="36"/>
                </a:cubicBezTo>
                <a:cubicBezTo>
                  <a:pt x="6" y="39"/>
                  <a:pt x="9" y="42"/>
                  <a:pt x="12" y="42"/>
                </a:cubicBezTo>
                <a:cubicBezTo>
                  <a:pt x="15" y="42"/>
                  <a:pt x="18" y="39"/>
                  <a:pt x="18" y="36"/>
                </a:cubicBezTo>
                <a:cubicBezTo>
                  <a:pt x="18" y="33"/>
                  <a:pt x="15" y="30"/>
                  <a:pt x="12" y="30"/>
                </a:cubicBezTo>
                <a:close/>
                <a:moveTo>
                  <a:pt x="58" y="24"/>
                </a:moveTo>
                <a:cubicBezTo>
                  <a:pt x="55" y="10"/>
                  <a:pt x="55" y="10"/>
                  <a:pt x="55" y="10"/>
                </a:cubicBezTo>
                <a:cubicBezTo>
                  <a:pt x="54" y="10"/>
                  <a:pt x="54" y="9"/>
                  <a:pt x="5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3" y="10"/>
                  <a:pt x="23" y="10"/>
                </a:cubicBezTo>
                <a:cubicBezTo>
                  <a:pt x="19" y="24"/>
                  <a:pt x="19" y="24"/>
                  <a:pt x="19" y="24"/>
                </a:cubicBezTo>
                <a:lnTo>
                  <a:pt x="58" y="24"/>
                </a:lnTo>
                <a:close/>
                <a:moveTo>
                  <a:pt x="65" y="30"/>
                </a:moveTo>
                <a:cubicBezTo>
                  <a:pt x="62" y="30"/>
                  <a:pt x="59" y="33"/>
                  <a:pt x="59" y="36"/>
                </a:cubicBezTo>
                <a:cubicBezTo>
                  <a:pt x="59" y="39"/>
                  <a:pt x="62" y="42"/>
                  <a:pt x="65" y="42"/>
                </a:cubicBezTo>
                <a:cubicBezTo>
                  <a:pt x="69" y="42"/>
                  <a:pt x="71" y="39"/>
                  <a:pt x="71" y="36"/>
                </a:cubicBezTo>
                <a:cubicBezTo>
                  <a:pt x="71" y="33"/>
                  <a:pt x="69" y="30"/>
                  <a:pt x="65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5" name="Freeform 15"/>
          <p:cNvSpPr>
            <a:spLocks noEditPoints="1"/>
          </p:cNvSpPr>
          <p:nvPr/>
        </p:nvSpPr>
        <p:spPr bwMode="auto">
          <a:xfrm>
            <a:off x="4943475" y="161925"/>
            <a:ext cx="266700" cy="200025"/>
          </a:xfrm>
          <a:custGeom>
            <a:avLst/>
            <a:gdLst>
              <a:gd name="T0" fmla="*/ 266700 w 168"/>
              <a:gd name="T1" fmla="*/ 200025 h 126"/>
              <a:gd name="T2" fmla="*/ 0 w 168"/>
              <a:gd name="T3" fmla="*/ 200025 h 126"/>
              <a:gd name="T4" fmla="*/ 0 w 168"/>
              <a:gd name="T5" fmla="*/ 0 h 126"/>
              <a:gd name="T6" fmla="*/ 15875 w 168"/>
              <a:gd name="T7" fmla="*/ 0 h 126"/>
              <a:gd name="T8" fmla="*/ 15875 w 168"/>
              <a:gd name="T9" fmla="*/ 182563 h 126"/>
              <a:gd name="T10" fmla="*/ 266700 w 168"/>
              <a:gd name="T11" fmla="*/ 182563 h 126"/>
              <a:gd name="T12" fmla="*/ 266700 w 168"/>
              <a:gd name="T13" fmla="*/ 200025 h 126"/>
              <a:gd name="T14" fmla="*/ 85725 w 168"/>
              <a:gd name="T15" fmla="*/ 165100 h 126"/>
              <a:gd name="T16" fmla="*/ 50800 w 168"/>
              <a:gd name="T17" fmla="*/ 165100 h 126"/>
              <a:gd name="T18" fmla="*/ 50800 w 168"/>
              <a:gd name="T19" fmla="*/ 100013 h 126"/>
              <a:gd name="T20" fmla="*/ 85725 w 168"/>
              <a:gd name="T21" fmla="*/ 100013 h 126"/>
              <a:gd name="T22" fmla="*/ 85725 w 168"/>
              <a:gd name="T23" fmla="*/ 165100 h 126"/>
              <a:gd name="T24" fmla="*/ 133350 w 168"/>
              <a:gd name="T25" fmla="*/ 165100 h 126"/>
              <a:gd name="T26" fmla="*/ 101600 w 168"/>
              <a:gd name="T27" fmla="*/ 165100 h 126"/>
              <a:gd name="T28" fmla="*/ 101600 w 168"/>
              <a:gd name="T29" fmla="*/ 30163 h 126"/>
              <a:gd name="T30" fmla="*/ 133350 w 168"/>
              <a:gd name="T31" fmla="*/ 30163 h 126"/>
              <a:gd name="T32" fmla="*/ 133350 w 168"/>
              <a:gd name="T33" fmla="*/ 165100 h 126"/>
              <a:gd name="T34" fmla="*/ 184150 w 168"/>
              <a:gd name="T35" fmla="*/ 165100 h 126"/>
              <a:gd name="T36" fmla="*/ 150813 w 168"/>
              <a:gd name="T37" fmla="*/ 165100 h 126"/>
              <a:gd name="T38" fmla="*/ 150813 w 168"/>
              <a:gd name="T39" fmla="*/ 65088 h 126"/>
              <a:gd name="T40" fmla="*/ 184150 w 168"/>
              <a:gd name="T41" fmla="*/ 65088 h 126"/>
              <a:gd name="T42" fmla="*/ 184150 w 168"/>
              <a:gd name="T43" fmla="*/ 165100 h 126"/>
              <a:gd name="T44" fmla="*/ 233363 w 168"/>
              <a:gd name="T45" fmla="*/ 165100 h 126"/>
              <a:gd name="T46" fmla="*/ 201613 w 168"/>
              <a:gd name="T47" fmla="*/ 165100 h 126"/>
              <a:gd name="T48" fmla="*/ 201613 w 168"/>
              <a:gd name="T49" fmla="*/ 14288 h 126"/>
              <a:gd name="T50" fmla="*/ 233363 w 168"/>
              <a:gd name="T51" fmla="*/ 14288 h 126"/>
              <a:gd name="T52" fmla="*/ 233363 w 168"/>
              <a:gd name="T53" fmla="*/ 16510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26">
                <a:moveTo>
                  <a:pt x="168" y="126"/>
                </a:moveTo>
                <a:lnTo>
                  <a:pt x="0" y="126"/>
                </a:lnTo>
                <a:lnTo>
                  <a:pt x="0" y="0"/>
                </a:lnTo>
                <a:lnTo>
                  <a:pt x="10" y="0"/>
                </a:lnTo>
                <a:lnTo>
                  <a:pt x="10" y="115"/>
                </a:lnTo>
                <a:lnTo>
                  <a:pt x="168" y="115"/>
                </a:lnTo>
                <a:lnTo>
                  <a:pt x="168" y="126"/>
                </a:lnTo>
                <a:close/>
                <a:moveTo>
                  <a:pt x="54" y="104"/>
                </a:moveTo>
                <a:lnTo>
                  <a:pt x="32" y="104"/>
                </a:lnTo>
                <a:lnTo>
                  <a:pt x="32" y="63"/>
                </a:lnTo>
                <a:lnTo>
                  <a:pt x="54" y="63"/>
                </a:lnTo>
                <a:lnTo>
                  <a:pt x="54" y="104"/>
                </a:lnTo>
                <a:close/>
                <a:moveTo>
                  <a:pt x="84" y="104"/>
                </a:moveTo>
                <a:lnTo>
                  <a:pt x="64" y="104"/>
                </a:lnTo>
                <a:lnTo>
                  <a:pt x="64" y="19"/>
                </a:lnTo>
                <a:lnTo>
                  <a:pt x="84" y="19"/>
                </a:lnTo>
                <a:lnTo>
                  <a:pt x="84" y="104"/>
                </a:lnTo>
                <a:close/>
                <a:moveTo>
                  <a:pt x="116" y="104"/>
                </a:moveTo>
                <a:lnTo>
                  <a:pt x="95" y="104"/>
                </a:lnTo>
                <a:lnTo>
                  <a:pt x="95" y="41"/>
                </a:lnTo>
                <a:lnTo>
                  <a:pt x="116" y="41"/>
                </a:lnTo>
                <a:lnTo>
                  <a:pt x="116" y="104"/>
                </a:lnTo>
                <a:close/>
                <a:moveTo>
                  <a:pt x="147" y="104"/>
                </a:moveTo>
                <a:lnTo>
                  <a:pt x="127" y="104"/>
                </a:lnTo>
                <a:lnTo>
                  <a:pt x="127" y="9"/>
                </a:lnTo>
                <a:lnTo>
                  <a:pt x="147" y="9"/>
                </a:lnTo>
                <a:lnTo>
                  <a:pt x="147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6" name="Freeform 16"/>
          <p:cNvSpPr>
            <a:spLocks noEditPoints="1"/>
          </p:cNvSpPr>
          <p:nvPr/>
        </p:nvSpPr>
        <p:spPr bwMode="auto">
          <a:xfrm>
            <a:off x="5446713" y="161925"/>
            <a:ext cx="209550" cy="182563"/>
          </a:xfrm>
          <a:custGeom>
            <a:avLst/>
            <a:gdLst>
              <a:gd name="T0" fmla="*/ 209550 w 61"/>
              <a:gd name="T1" fmla="*/ 182563 h 53"/>
              <a:gd name="T2" fmla="*/ 58399 w 61"/>
              <a:gd name="T3" fmla="*/ 182563 h 53"/>
              <a:gd name="T4" fmla="*/ 58399 w 61"/>
              <a:gd name="T5" fmla="*/ 158451 h 53"/>
              <a:gd name="T6" fmla="*/ 75575 w 61"/>
              <a:gd name="T7" fmla="*/ 130894 h 53"/>
              <a:gd name="T8" fmla="*/ 58399 w 61"/>
              <a:gd name="T9" fmla="*/ 130894 h 53"/>
              <a:gd name="T10" fmla="*/ 6870 w 61"/>
              <a:gd name="T11" fmla="*/ 82670 h 53"/>
              <a:gd name="T12" fmla="*/ 6870 w 61"/>
              <a:gd name="T13" fmla="*/ 41335 h 53"/>
              <a:gd name="T14" fmla="*/ 0 w 61"/>
              <a:gd name="T15" fmla="*/ 31001 h 53"/>
              <a:gd name="T16" fmla="*/ 3435 w 61"/>
              <a:gd name="T17" fmla="*/ 13778 h 53"/>
              <a:gd name="T18" fmla="*/ 65270 w 61"/>
              <a:gd name="T19" fmla="*/ 13778 h 53"/>
              <a:gd name="T20" fmla="*/ 72140 w 61"/>
              <a:gd name="T21" fmla="*/ 0 h 53"/>
              <a:gd name="T22" fmla="*/ 195809 w 61"/>
              <a:gd name="T23" fmla="*/ 0 h 53"/>
              <a:gd name="T24" fmla="*/ 199244 w 61"/>
              <a:gd name="T25" fmla="*/ 24112 h 53"/>
              <a:gd name="T26" fmla="*/ 192374 w 61"/>
              <a:gd name="T27" fmla="*/ 27557 h 53"/>
              <a:gd name="T28" fmla="*/ 192374 w 61"/>
              <a:gd name="T29" fmla="*/ 130894 h 53"/>
              <a:gd name="T30" fmla="*/ 209550 w 61"/>
              <a:gd name="T31" fmla="*/ 158451 h 53"/>
              <a:gd name="T32" fmla="*/ 209550 w 61"/>
              <a:gd name="T33" fmla="*/ 182563 h 53"/>
              <a:gd name="T34" fmla="*/ 75575 w 61"/>
              <a:gd name="T35" fmla="*/ 48224 h 53"/>
              <a:gd name="T36" fmla="*/ 41223 w 61"/>
              <a:gd name="T37" fmla="*/ 48224 h 53"/>
              <a:gd name="T38" fmla="*/ 41223 w 61"/>
              <a:gd name="T39" fmla="*/ 82670 h 53"/>
              <a:gd name="T40" fmla="*/ 58399 w 61"/>
              <a:gd name="T41" fmla="*/ 99893 h 53"/>
              <a:gd name="T42" fmla="*/ 75575 w 61"/>
              <a:gd name="T43" fmla="*/ 99893 h 53"/>
              <a:gd name="T44" fmla="*/ 75575 w 61"/>
              <a:gd name="T45" fmla="*/ 48224 h 5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" h="53">
                <a:moveTo>
                  <a:pt x="61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17" y="46"/>
                  <a:pt x="17" y="46"/>
                  <a:pt x="17" y="46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17" y="38"/>
                  <a:pt x="17" y="38"/>
                </a:cubicBezTo>
                <a:cubicBezTo>
                  <a:pt x="9" y="38"/>
                  <a:pt x="2" y="32"/>
                  <a:pt x="2" y="24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1" y="4"/>
                  <a:pt x="1" y="4"/>
                  <a:pt x="1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0"/>
                  <a:pt x="21" y="0"/>
                  <a:pt x="21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8" y="7"/>
                  <a:pt x="58" y="7"/>
                  <a:pt x="58" y="7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46"/>
                  <a:pt x="61" y="46"/>
                  <a:pt x="61" y="46"/>
                </a:cubicBezTo>
                <a:lnTo>
                  <a:pt x="61" y="53"/>
                </a:lnTo>
                <a:close/>
                <a:moveTo>
                  <a:pt x="22" y="14"/>
                </a:moveTo>
                <a:cubicBezTo>
                  <a:pt x="12" y="14"/>
                  <a:pt x="12" y="14"/>
                  <a:pt x="12" y="14"/>
                </a:cubicBezTo>
                <a:cubicBezTo>
                  <a:pt x="12" y="19"/>
                  <a:pt x="12" y="24"/>
                  <a:pt x="12" y="24"/>
                </a:cubicBezTo>
                <a:cubicBezTo>
                  <a:pt x="12" y="27"/>
                  <a:pt x="14" y="29"/>
                  <a:pt x="17" y="29"/>
                </a:cubicBezTo>
                <a:cubicBezTo>
                  <a:pt x="20" y="29"/>
                  <a:pt x="21" y="29"/>
                  <a:pt x="22" y="29"/>
                </a:cubicBezTo>
                <a:lnTo>
                  <a:pt x="2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7" name="Freeform 17"/>
          <p:cNvSpPr>
            <a:spLocks noEditPoints="1"/>
          </p:cNvSpPr>
          <p:nvPr/>
        </p:nvSpPr>
        <p:spPr bwMode="auto">
          <a:xfrm>
            <a:off x="5942013" y="144463"/>
            <a:ext cx="215900" cy="233362"/>
          </a:xfrm>
          <a:custGeom>
            <a:avLst/>
            <a:gdLst>
              <a:gd name="T0" fmla="*/ 198765 w 63"/>
              <a:gd name="T1" fmla="*/ 199044 h 68"/>
              <a:gd name="T2" fmla="*/ 140506 w 63"/>
              <a:gd name="T3" fmla="*/ 199044 h 68"/>
              <a:gd name="T4" fmla="*/ 106237 w 63"/>
              <a:gd name="T5" fmla="*/ 233362 h 68"/>
              <a:gd name="T6" fmla="*/ 75394 w 63"/>
              <a:gd name="T7" fmla="*/ 199044 h 68"/>
              <a:gd name="T8" fmla="*/ 17135 w 63"/>
              <a:gd name="T9" fmla="*/ 199044 h 68"/>
              <a:gd name="T10" fmla="*/ 0 w 63"/>
              <a:gd name="T11" fmla="*/ 181885 h 68"/>
              <a:gd name="T12" fmla="*/ 41124 w 63"/>
              <a:gd name="T13" fmla="*/ 75499 h 68"/>
              <a:gd name="T14" fmla="*/ 95956 w 63"/>
              <a:gd name="T15" fmla="*/ 17159 h 68"/>
              <a:gd name="T16" fmla="*/ 95956 w 63"/>
              <a:gd name="T17" fmla="*/ 10295 h 68"/>
              <a:gd name="T18" fmla="*/ 106237 w 63"/>
              <a:gd name="T19" fmla="*/ 0 h 68"/>
              <a:gd name="T20" fmla="*/ 119944 w 63"/>
              <a:gd name="T21" fmla="*/ 10295 h 68"/>
              <a:gd name="T22" fmla="*/ 119944 w 63"/>
              <a:gd name="T23" fmla="*/ 17159 h 68"/>
              <a:gd name="T24" fmla="*/ 174776 w 63"/>
              <a:gd name="T25" fmla="*/ 75499 h 68"/>
              <a:gd name="T26" fmla="*/ 215900 w 63"/>
              <a:gd name="T27" fmla="*/ 181885 h 68"/>
              <a:gd name="T28" fmla="*/ 198765 w 63"/>
              <a:gd name="T29" fmla="*/ 199044 h 68"/>
              <a:gd name="T30" fmla="*/ 191911 w 63"/>
              <a:gd name="T31" fmla="*/ 181885 h 68"/>
              <a:gd name="T32" fmla="*/ 157641 w 63"/>
              <a:gd name="T33" fmla="*/ 75499 h 68"/>
              <a:gd name="T34" fmla="*/ 106237 w 63"/>
              <a:gd name="T35" fmla="*/ 30886 h 68"/>
              <a:gd name="T36" fmla="*/ 58259 w 63"/>
              <a:gd name="T37" fmla="*/ 75499 h 68"/>
              <a:gd name="T38" fmla="*/ 23989 w 63"/>
              <a:gd name="T39" fmla="*/ 181885 h 68"/>
              <a:gd name="T40" fmla="*/ 191911 w 63"/>
              <a:gd name="T41" fmla="*/ 181885 h 68"/>
              <a:gd name="T42" fmla="*/ 106237 w 63"/>
              <a:gd name="T43" fmla="*/ 216203 h 68"/>
              <a:gd name="T44" fmla="*/ 89102 w 63"/>
              <a:gd name="T45" fmla="*/ 199044 h 68"/>
              <a:gd name="T46" fmla="*/ 85675 w 63"/>
              <a:gd name="T47" fmla="*/ 195612 h 68"/>
              <a:gd name="T48" fmla="*/ 85675 w 63"/>
              <a:gd name="T49" fmla="*/ 199044 h 68"/>
              <a:gd name="T50" fmla="*/ 106237 w 63"/>
              <a:gd name="T51" fmla="*/ 223067 h 68"/>
              <a:gd name="T52" fmla="*/ 109663 w 63"/>
              <a:gd name="T53" fmla="*/ 219635 h 68"/>
              <a:gd name="T54" fmla="*/ 106237 w 63"/>
              <a:gd name="T55" fmla="*/ 216203 h 6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56" y="53"/>
                </a:moveTo>
                <a:cubicBezTo>
                  <a:pt x="49" y="45"/>
                  <a:pt x="46" y="35"/>
                  <a:pt x="46" y="22"/>
                </a:cubicBezTo>
                <a:cubicBezTo>
                  <a:pt x="46" y="17"/>
                  <a:pt x="41" y="9"/>
                  <a:pt x="31" y="9"/>
                </a:cubicBezTo>
                <a:cubicBezTo>
                  <a:pt x="22" y="9"/>
                  <a:pt x="17" y="17"/>
                  <a:pt x="17" y="22"/>
                </a:cubicBezTo>
                <a:cubicBezTo>
                  <a:pt x="17" y="35"/>
                  <a:pt x="14" y="45"/>
                  <a:pt x="7" y="53"/>
                </a:cubicBezTo>
                <a:lnTo>
                  <a:pt x="56" y="53"/>
                </a:ln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8" name="Freeform 18"/>
          <p:cNvSpPr>
            <a:spLocks noEditPoints="1"/>
          </p:cNvSpPr>
          <p:nvPr/>
        </p:nvSpPr>
        <p:spPr bwMode="auto">
          <a:xfrm>
            <a:off x="6426200" y="144463"/>
            <a:ext cx="233363" cy="233362"/>
          </a:xfrm>
          <a:custGeom>
            <a:avLst/>
            <a:gdLst>
              <a:gd name="T0" fmla="*/ 89227 w 68"/>
              <a:gd name="T1" fmla="*/ 140704 h 68"/>
              <a:gd name="T2" fmla="*/ 82363 w 68"/>
              <a:gd name="T3" fmla="*/ 147567 h 68"/>
              <a:gd name="T4" fmla="*/ 82363 w 68"/>
              <a:gd name="T5" fmla="*/ 223067 h 68"/>
              <a:gd name="T6" fmla="*/ 75500 w 68"/>
              <a:gd name="T7" fmla="*/ 233362 h 68"/>
              <a:gd name="T8" fmla="*/ 6864 w 68"/>
              <a:gd name="T9" fmla="*/ 233362 h 68"/>
              <a:gd name="T10" fmla="*/ 0 w 68"/>
              <a:gd name="T11" fmla="*/ 223067 h 68"/>
              <a:gd name="T12" fmla="*/ 0 w 68"/>
              <a:gd name="T13" fmla="*/ 157863 h 68"/>
              <a:gd name="T14" fmla="*/ 30886 w 68"/>
              <a:gd name="T15" fmla="*/ 44613 h 68"/>
              <a:gd name="T16" fmla="*/ 34318 w 68"/>
              <a:gd name="T17" fmla="*/ 41182 h 68"/>
              <a:gd name="T18" fmla="*/ 89227 w 68"/>
              <a:gd name="T19" fmla="*/ 41182 h 68"/>
              <a:gd name="T20" fmla="*/ 89227 w 68"/>
              <a:gd name="T21" fmla="*/ 140704 h 68"/>
              <a:gd name="T22" fmla="*/ 96091 w 68"/>
              <a:gd name="T23" fmla="*/ 30886 h 68"/>
              <a:gd name="T24" fmla="*/ 48045 w 68"/>
              <a:gd name="T25" fmla="*/ 30886 h 68"/>
              <a:gd name="T26" fmla="*/ 48045 w 68"/>
              <a:gd name="T27" fmla="*/ 3432 h 68"/>
              <a:gd name="T28" fmla="*/ 54909 w 68"/>
              <a:gd name="T29" fmla="*/ 0 h 68"/>
              <a:gd name="T30" fmla="*/ 89227 w 68"/>
              <a:gd name="T31" fmla="*/ 0 h 68"/>
              <a:gd name="T32" fmla="*/ 96091 w 68"/>
              <a:gd name="T33" fmla="*/ 3432 h 68"/>
              <a:gd name="T34" fmla="*/ 96091 w 68"/>
              <a:gd name="T35" fmla="*/ 30886 h 68"/>
              <a:gd name="T36" fmla="*/ 133841 w 68"/>
              <a:gd name="T37" fmla="*/ 133840 h 68"/>
              <a:gd name="T38" fmla="*/ 99522 w 68"/>
              <a:gd name="T39" fmla="*/ 133840 h 68"/>
              <a:gd name="T40" fmla="*/ 99522 w 68"/>
              <a:gd name="T41" fmla="*/ 41182 h 68"/>
              <a:gd name="T42" fmla="*/ 133841 w 68"/>
              <a:gd name="T43" fmla="*/ 41182 h 68"/>
              <a:gd name="T44" fmla="*/ 133841 w 68"/>
              <a:gd name="T45" fmla="*/ 133840 h 68"/>
              <a:gd name="T46" fmla="*/ 181886 w 68"/>
              <a:gd name="T47" fmla="*/ 30886 h 68"/>
              <a:gd name="T48" fmla="*/ 137272 w 68"/>
              <a:gd name="T49" fmla="*/ 30886 h 68"/>
              <a:gd name="T50" fmla="*/ 137272 w 68"/>
              <a:gd name="T51" fmla="*/ 3432 h 68"/>
              <a:gd name="T52" fmla="*/ 140704 w 68"/>
              <a:gd name="T53" fmla="*/ 0 h 68"/>
              <a:gd name="T54" fmla="*/ 178454 w 68"/>
              <a:gd name="T55" fmla="*/ 0 h 68"/>
              <a:gd name="T56" fmla="*/ 181886 w 68"/>
              <a:gd name="T57" fmla="*/ 3432 h 68"/>
              <a:gd name="T58" fmla="*/ 181886 w 68"/>
              <a:gd name="T59" fmla="*/ 30886 h 68"/>
              <a:gd name="T60" fmla="*/ 233363 w 68"/>
              <a:gd name="T61" fmla="*/ 223067 h 68"/>
              <a:gd name="T62" fmla="*/ 223068 w 68"/>
              <a:gd name="T63" fmla="*/ 233362 h 68"/>
              <a:gd name="T64" fmla="*/ 157863 w 68"/>
              <a:gd name="T65" fmla="*/ 233362 h 68"/>
              <a:gd name="T66" fmla="*/ 147568 w 68"/>
              <a:gd name="T67" fmla="*/ 223067 h 68"/>
              <a:gd name="T68" fmla="*/ 147568 w 68"/>
              <a:gd name="T69" fmla="*/ 147567 h 68"/>
              <a:gd name="T70" fmla="*/ 140704 w 68"/>
              <a:gd name="T71" fmla="*/ 140704 h 68"/>
              <a:gd name="T72" fmla="*/ 140704 w 68"/>
              <a:gd name="T73" fmla="*/ 41182 h 68"/>
              <a:gd name="T74" fmla="*/ 195613 w 68"/>
              <a:gd name="T75" fmla="*/ 41182 h 68"/>
              <a:gd name="T76" fmla="*/ 199045 w 68"/>
              <a:gd name="T77" fmla="*/ 44613 h 68"/>
              <a:gd name="T78" fmla="*/ 233363 w 68"/>
              <a:gd name="T79" fmla="*/ 157863 h 68"/>
              <a:gd name="T80" fmla="*/ 233363 w 68"/>
              <a:gd name="T81" fmla="*/ 223067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8" h="68">
                <a:moveTo>
                  <a:pt x="26" y="41"/>
                </a:moveTo>
                <a:cubicBezTo>
                  <a:pt x="26" y="42"/>
                  <a:pt x="25" y="43"/>
                  <a:pt x="24" y="43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7"/>
                  <a:pt x="23" y="68"/>
                  <a:pt x="22" y="68"/>
                </a:cubicBezTo>
                <a:cubicBezTo>
                  <a:pt x="2" y="68"/>
                  <a:pt x="2" y="68"/>
                  <a:pt x="2" y="68"/>
                </a:cubicBezTo>
                <a:cubicBezTo>
                  <a:pt x="1" y="68"/>
                  <a:pt x="0" y="67"/>
                  <a:pt x="0" y="65"/>
                </a:cubicBezTo>
                <a:cubicBezTo>
                  <a:pt x="0" y="46"/>
                  <a:pt x="0" y="46"/>
                  <a:pt x="0" y="46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10" y="12"/>
                  <a:pt x="10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41"/>
                </a:lnTo>
                <a:close/>
                <a:moveTo>
                  <a:pt x="28" y="9"/>
                </a:moveTo>
                <a:cubicBezTo>
                  <a:pt x="14" y="9"/>
                  <a:pt x="14" y="9"/>
                  <a:pt x="14" y="9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lnTo>
                  <a:pt x="28" y="9"/>
                </a:lnTo>
                <a:close/>
                <a:moveTo>
                  <a:pt x="39" y="39"/>
                </a:moveTo>
                <a:cubicBezTo>
                  <a:pt x="29" y="39"/>
                  <a:pt x="29" y="39"/>
                  <a:pt x="29" y="39"/>
                </a:cubicBezTo>
                <a:cubicBezTo>
                  <a:pt x="29" y="12"/>
                  <a:pt x="29" y="12"/>
                  <a:pt x="29" y="12"/>
                </a:cubicBezTo>
                <a:cubicBezTo>
                  <a:pt x="39" y="12"/>
                  <a:pt x="39" y="12"/>
                  <a:pt x="39" y="12"/>
                </a:cubicBezTo>
                <a:lnTo>
                  <a:pt x="39" y="39"/>
                </a:lnTo>
                <a:close/>
                <a:moveTo>
                  <a:pt x="53" y="9"/>
                </a:moveTo>
                <a:cubicBezTo>
                  <a:pt x="40" y="9"/>
                  <a:pt x="40" y="9"/>
                  <a:pt x="40" y="9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3" y="0"/>
                  <a:pt x="53" y="0"/>
                  <a:pt x="53" y="1"/>
                </a:cubicBezTo>
                <a:lnTo>
                  <a:pt x="53" y="9"/>
                </a:lnTo>
                <a:close/>
                <a:moveTo>
                  <a:pt x="68" y="65"/>
                </a:moveTo>
                <a:cubicBezTo>
                  <a:pt x="68" y="67"/>
                  <a:pt x="67" y="68"/>
                  <a:pt x="6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5" y="68"/>
                  <a:pt x="43" y="67"/>
                  <a:pt x="43" y="65"/>
                </a:cubicBezTo>
                <a:cubicBezTo>
                  <a:pt x="43" y="43"/>
                  <a:pt x="43" y="43"/>
                  <a:pt x="43" y="43"/>
                </a:cubicBezTo>
                <a:cubicBezTo>
                  <a:pt x="42" y="43"/>
                  <a:pt x="41" y="42"/>
                  <a:pt x="41" y="41"/>
                </a:cubicBezTo>
                <a:cubicBezTo>
                  <a:pt x="41" y="12"/>
                  <a:pt x="41" y="12"/>
                  <a:pt x="41" y="12"/>
                </a:cubicBezTo>
                <a:cubicBezTo>
                  <a:pt x="57" y="12"/>
                  <a:pt x="57" y="12"/>
                  <a:pt x="57" y="12"/>
                </a:cubicBezTo>
                <a:cubicBezTo>
                  <a:pt x="58" y="12"/>
                  <a:pt x="58" y="12"/>
                  <a:pt x="58" y="13"/>
                </a:cubicBezTo>
                <a:cubicBezTo>
                  <a:pt x="68" y="46"/>
                  <a:pt x="68" y="46"/>
                  <a:pt x="68" y="46"/>
                </a:cubicBezTo>
                <a:lnTo>
                  <a:pt x="68" y="6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39" name="Freeform 19"/>
          <p:cNvSpPr>
            <a:spLocks noEditPoints="1"/>
          </p:cNvSpPr>
          <p:nvPr/>
        </p:nvSpPr>
        <p:spPr bwMode="auto">
          <a:xfrm>
            <a:off x="6926263" y="161925"/>
            <a:ext cx="158750" cy="215900"/>
          </a:xfrm>
          <a:custGeom>
            <a:avLst/>
            <a:gdLst>
              <a:gd name="T0" fmla="*/ 127690 w 46"/>
              <a:gd name="T1" fmla="*/ 99383 h 63"/>
              <a:gd name="T2" fmla="*/ 155299 w 46"/>
              <a:gd name="T3" fmla="*/ 140506 h 63"/>
              <a:gd name="T4" fmla="*/ 96630 w 46"/>
              <a:gd name="T5" fmla="*/ 181630 h 63"/>
              <a:gd name="T6" fmla="*/ 96630 w 46"/>
              <a:gd name="T7" fmla="*/ 215900 h 63"/>
              <a:gd name="T8" fmla="*/ 75924 w 46"/>
              <a:gd name="T9" fmla="*/ 215900 h 63"/>
              <a:gd name="T10" fmla="*/ 75924 w 46"/>
              <a:gd name="T11" fmla="*/ 181630 h 63"/>
              <a:gd name="T12" fmla="*/ 58668 w 46"/>
              <a:gd name="T13" fmla="*/ 181630 h 63"/>
              <a:gd name="T14" fmla="*/ 58668 w 46"/>
              <a:gd name="T15" fmla="*/ 215900 h 63"/>
              <a:gd name="T16" fmla="*/ 41413 w 46"/>
              <a:gd name="T17" fmla="*/ 215900 h 63"/>
              <a:gd name="T18" fmla="*/ 41413 w 46"/>
              <a:gd name="T19" fmla="*/ 181630 h 63"/>
              <a:gd name="T20" fmla="*/ 24158 w 46"/>
              <a:gd name="T21" fmla="*/ 181630 h 63"/>
              <a:gd name="T22" fmla="*/ 0 w 46"/>
              <a:gd name="T23" fmla="*/ 181630 h 63"/>
              <a:gd name="T24" fmla="*/ 3451 w 46"/>
              <a:gd name="T25" fmla="*/ 157641 h 63"/>
              <a:gd name="T26" fmla="*/ 17255 w 46"/>
              <a:gd name="T27" fmla="*/ 157641 h 63"/>
              <a:gd name="T28" fmla="*/ 24158 w 46"/>
              <a:gd name="T29" fmla="*/ 150787 h 63"/>
              <a:gd name="T30" fmla="*/ 24158 w 46"/>
              <a:gd name="T31" fmla="*/ 99383 h 63"/>
              <a:gd name="T32" fmla="*/ 27609 w 46"/>
              <a:gd name="T33" fmla="*/ 99383 h 63"/>
              <a:gd name="T34" fmla="*/ 24158 w 46"/>
              <a:gd name="T35" fmla="*/ 99383 h 63"/>
              <a:gd name="T36" fmla="*/ 24158 w 46"/>
              <a:gd name="T37" fmla="*/ 61686 h 63"/>
              <a:gd name="T38" fmla="*/ 13804 w 46"/>
              <a:gd name="T39" fmla="*/ 51405 h 63"/>
              <a:gd name="T40" fmla="*/ 0 w 46"/>
              <a:gd name="T41" fmla="*/ 51405 h 63"/>
              <a:gd name="T42" fmla="*/ 0 w 46"/>
              <a:gd name="T43" fmla="*/ 30843 h 63"/>
              <a:gd name="T44" fmla="*/ 27609 w 46"/>
              <a:gd name="T45" fmla="*/ 30843 h 63"/>
              <a:gd name="T46" fmla="*/ 41413 w 46"/>
              <a:gd name="T47" fmla="*/ 30843 h 63"/>
              <a:gd name="T48" fmla="*/ 41413 w 46"/>
              <a:gd name="T49" fmla="*/ 0 h 63"/>
              <a:gd name="T50" fmla="*/ 58668 w 46"/>
              <a:gd name="T51" fmla="*/ 0 h 63"/>
              <a:gd name="T52" fmla="*/ 58668 w 46"/>
              <a:gd name="T53" fmla="*/ 30843 h 63"/>
              <a:gd name="T54" fmla="*/ 75924 w 46"/>
              <a:gd name="T55" fmla="*/ 30843 h 63"/>
              <a:gd name="T56" fmla="*/ 75924 w 46"/>
              <a:gd name="T57" fmla="*/ 0 h 63"/>
              <a:gd name="T58" fmla="*/ 96630 w 46"/>
              <a:gd name="T59" fmla="*/ 0 h 63"/>
              <a:gd name="T60" fmla="*/ 96630 w 46"/>
              <a:gd name="T61" fmla="*/ 30843 h 63"/>
              <a:gd name="T62" fmla="*/ 144946 w 46"/>
              <a:gd name="T63" fmla="*/ 65113 h 63"/>
              <a:gd name="T64" fmla="*/ 127690 w 46"/>
              <a:gd name="T65" fmla="*/ 99383 h 63"/>
              <a:gd name="T66" fmla="*/ 62120 w 46"/>
              <a:gd name="T67" fmla="*/ 54832 h 63"/>
              <a:gd name="T68" fmla="*/ 62120 w 46"/>
              <a:gd name="T69" fmla="*/ 92529 h 63"/>
              <a:gd name="T70" fmla="*/ 106984 w 46"/>
              <a:gd name="T71" fmla="*/ 75394 h 63"/>
              <a:gd name="T72" fmla="*/ 62120 w 46"/>
              <a:gd name="T73" fmla="*/ 54832 h 63"/>
              <a:gd name="T74" fmla="*/ 62120 w 46"/>
              <a:gd name="T75" fmla="*/ 113090 h 63"/>
              <a:gd name="T76" fmla="*/ 62120 w 46"/>
              <a:gd name="T77" fmla="*/ 157641 h 63"/>
              <a:gd name="T78" fmla="*/ 117337 w 46"/>
              <a:gd name="T79" fmla="*/ 137079 h 63"/>
              <a:gd name="T80" fmla="*/ 62120 w 46"/>
              <a:gd name="T81" fmla="*/ 113090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0" name="Freeform 20"/>
          <p:cNvSpPr>
            <a:spLocks noEditPoints="1"/>
          </p:cNvSpPr>
          <p:nvPr/>
        </p:nvSpPr>
        <p:spPr bwMode="auto">
          <a:xfrm>
            <a:off x="7413625" y="155575"/>
            <a:ext cx="220663" cy="206375"/>
          </a:xfrm>
          <a:custGeom>
            <a:avLst/>
            <a:gdLst>
              <a:gd name="T0" fmla="*/ 217215 w 64"/>
              <a:gd name="T1" fmla="*/ 68792 h 60"/>
              <a:gd name="T2" fmla="*/ 182737 w 64"/>
              <a:gd name="T3" fmla="*/ 185738 h 60"/>
              <a:gd name="T4" fmla="*/ 155154 w 64"/>
              <a:gd name="T5" fmla="*/ 206375 h 60"/>
              <a:gd name="T6" fmla="*/ 34479 w 64"/>
              <a:gd name="T7" fmla="*/ 206375 h 60"/>
              <a:gd name="T8" fmla="*/ 3448 w 64"/>
              <a:gd name="T9" fmla="*/ 182298 h 60"/>
              <a:gd name="T10" fmla="*/ 3448 w 64"/>
              <a:gd name="T11" fmla="*/ 165100 h 60"/>
              <a:gd name="T12" fmla="*/ 3448 w 64"/>
              <a:gd name="T13" fmla="*/ 158221 h 60"/>
              <a:gd name="T14" fmla="*/ 3448 w 64"/>
              <a:gd name="T15" fmla="*/ 151342 h 60"/>
              <a:gd name="T16" fmla="*/ 6896 w 64"/>
              <a:gd name="T17" fmla="*/ 141023 h 60"/>
              <a:gd name="T18" fmla="*/ 17239 w 64"/>
              <a:gd name="T19" fmla="*/ 116946 h 60"/>
              <a:gd name="T20" fmla="*/ 17239 w 64"/>
              <a:gd name="T21" fmla="*/ 110067 h 60"/>
              <a:gd name="T22" fmla="*/ 24135 w 64"/>
              <a:gd name="T23" fmla="*/ 103188 h 60"/>
              <a:gd name="T24" fmla="*/ 31031 w 64"/>
              <a:gd name="T25" fmla="*/ 79110 h 60"/>
              <a:gd name="T26" fmla="*/ 31031 w 64"/>
              <a:gd name="T27" fmla="*/ 72231 h 60"/>
              <a:gd name="T28" fmla="*/ 37926 w 64"/>
              <a:gd name="T29" fmla="*/ 65352 h 60"/>
              <a:gd name="T30" fmla="*/ 44822 w 64"/>
              <a:gd name="T31" fmla="*/ 41275 h 60"/>
              <a:gd name="T32" fmla="*/ 44822 w 64"/>
              <a:gd name="T33" fmla="*/ 34396 h 60"/>
              <a:gd name="T34" fmla="*/ 51718 w 64"/>
              <a:gd name="T35" fmla="*/ 27517 h 60"/>
              <a:gd name="T36" fmla="*/ 75853 w 64"/>
              <a:gd name="T37" fmla="*/ 6879 h 60"/>
              <a:gd name="T38" fmla="*/ 75853 w 64"/>
              <a:gd name="T39" fmla="*/ 6879 h 60"/>
              <a:gd name="T40" fmla="*/ 79301 w 64"/>
              <a:gd name="T41" fmla="*/ 6879 h 60"/>
              <a:gd name="T42" fmla="*/ 179289 w 64"/>
              <a:gd name="T43" fmla="*/ 6879 h 60"/>
              <a:gd name="T44" fmla="*/ 196528 w 64"/>
              <a:gd name="T45" fmla="*/ 13758 h 60"/>
              <a:gd name="T46" fmla="*/ 196528 w 64"/>
              <a:gd name="T47" fmla="*/ 30956 h 60"/>
              <a:gd name="T48" fmla="*/ 162049 w 64"/>
              <a:gd name="T49" fmla="*/ 147902 h 60"/>
              <a:gd name="T50" fmla="*/ 134467 w 64"/>
              <a:gd name="T51" fmla="*/ 171979 h 60"/>
              <a:gd name="T52" fmla="*/ 20687 w 64"/>
              <a:gd name="T53" fmla="*/ 171979 h 60"/>
              <a:gd name="T54" fmla="*/ 17239 w 64"/>
              <a:gd name="T55" fmla="*/ 175419 h 60"/>
              <a:gd name="T56" fmla="*/ 17239 w 64"/>
              <a:gd name="T57" fmla="*/ 178858 h 60"/>
              <a:gd name="T58" fmla="*/ 34479 w 64"/>
              <a:gd name="T59" fmla="*/ 189177 h 60"/>
              <a:gd name="T60" fmla="*/ 155154 w 64"/>
              <a:gd name="T61" fmla="*/ 189177 h 60"/>
              <a:gd name="T62" fmla="*/ 168945 w 64"/>
              <a:gd name="T63" fmla="*/ 182298 h 60"/>
              <a:gd name="T64" fmla="*/ 206872 w 64"/>
              <a:gd name="T65" fmla="*/ 51594 h 60"/>
              <a:gd name="T66" fmla="*/ 206872 w 64"/>
              <a:gd name="T67" fmla="*/ 44715 h 60"/>
              <a:gd name="T68" fmla="*/ 217215 w 64"/>
              <a:gd name="T69" fmla="*/ 51594 h 60"/>
              <a:gd name="T70" fmla="*/ 217215 w 64"/>
              <a:gd name="T71" fmla="*/ 68792 h 60"/>
              <a:gd name="T72" fmla="*/ 68957 w 64"/>
              <a:gd name="T73" fmla="*/ 89429 h 60"/>
              <a:gd name="T74" fmla="*/ 148258 w 64"/>
              <a:gd name="T75" fmla="*/ 89429 h 60"/>
              <a:gd name="T76" fmla="*/ 155154 w 64"/>
              <a:gd name="T77" fmla="*/ 85990 h 60"/>
              <a:gd name="T78" fmla="*/ 155154 w 64"/>
              <a:gd name="T79" fmla="*/ 75671 h 60"/>
              <a:gd name="T80" fmla="*/ 155154 w 64"/>
              <a:gd name="T81" fmla="*/ 72231 h 60"/>
              <a:gd name="T82" fmla="*/ 75853 w 64"/>
              <a:gd name="T83" fmla="*/ 72231 h 60"/>
              <a:gd name="T84" fmla="*/ 68957 w 64"/>
              <a:gd name="T85" fmla="*/ 75671 h 60"/>
              <a:gd name="T86" fmla="*/ 65509 w 64"/>
              <a:gd name="T87" fmla="*/ 85990 h 60"/>
              <a:gd name="T88" fmla="*/ 68957 w 64"/>
              <a:gd name="T89" fmla="*/ 89429 h 60"/>
              <a:gd name="T90" fmla="*/ 79301 w 64"/>
              <a:gd name="T91" fmla="*/ 55033 h 60"/>
              <a:gd name="T92" fmla="*/ 158602 w 64"/>
              <a:gd name="T93" fmla="*/ 55033 h 60"/>
              <a:gd name="T94" fmla="*/ 165497 w 64"/>
              <a:gd name="T95" fmla="*/ 51594 h 60"/>
              <a:gd name="T96" fmla="*/ 168945 w 64"/>
              <a:gd name="T97" fmla="*/ 41275 h 60"/>
              <a:gd name="T98" fmla="*/ 165497 w 64"/>
              <a:gd name="T99" fmla="*/ 37835 h 60"/>
              <a:gd name="T100" fmla="*/ 86196 w 64"/>
              <a:gd name="T101" fmla="*/ 37835 h 60"/>
              <a:gd name="T102" fmla="*/ 79301 w 64"/>
              <a:gd name="T103" fmla="*/ 41275 h 60"/>
              <a:gd name="T104" fmla="*/ 75853 w 64"/>
              <a:gd name="T105" fmla="*/ 51594 h 60"/>
              <a:gd name="T106" fmla="*/ 79301 w 64"/>
              <a:gd name="T107" fmla="*/ 55033 h 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60">
                <a:moveTo>
                  <a:pt x="63" y="20"/>
                </a:moveTo>
                <a:cubicBezTo>
                  <a:pt x="53" y="54"/>
                  <a:pt x="53" y="54"/>
                  <a:pt x="53" y="54"/>
                </a:cubicBezTo>
                <a:cubicBezTo>
                  <a:pt x="52" y="57"/>
                  <a:pt x="49" y="60"/>
                  <a:pt x="45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6" y="60"/>
                  <a:pt x="2" y="57"/>
                  <a:pt x="1" y="53"/>
                </a:cubicBezTo>
                <a:cubicBezTo>
                  <a:pt x="0" y="51"/>
                  <a:pt x="0" y="49"/>
                  <a:pt x="1" y="48"/>
                </a:cubicBezTo>
                <a:cubicBezTo>
                  <a:pt x="1" y="47"/>
                  <a:pt x="1" y="46"/>
                  <a:pt x="1" y="46"/>
                </a:cubicBezTo>
                <a:cubicBezTo>
                  <a:pt x="1" y="45"/>
                  <a:pt x="1" y="44"/>
                  <a:pt x="1" y="44"/>
                </a:cubicBezTo>
                <a:cubicBezTo>
                  <a:pt x="1" y="43"/>
                  <a:pt x="2" y="42"/>
                  <a:pt x="2" y="41"/>
                </a:cubicBezTo>
                <a:cubicBezTo>
                  <a:pt x="4" y="40"/>
                  <a:pt x="5" y="36"/>
                  <a:pt x="5" y="34"/>
                </a:cubicBezTo>
                <a:cubicBezTo>
                  <a:pt x="5" y="34"/>
                  <a:pt x="5" y="33"/>
                  <a:pt x="5" y="32"/>
                </a:cubicBezTo>
                <a:cubicBezTo>
                  <a:pt x="5" y="32"/>
                  <a:pt x="6" y="31"/>
                  <a:pt x="7" y="30"/>
                </a:cubicBezTo>
                <a:cubicBezTo>
                  <a:pt x="8" y="29"/>
                  <a:pt x="9" y="25"/>
                  <a:pt x="9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20"/>
                  <a:pt x="10" y="20"/>
                  <a:pt x="11" y="19"/>
                </a:cubicBezTo>
                <a:cubicBezTo>
                  <a:pt x="12" y="18"/>
                  <a:pt x="13" y="14"/>
                  <a:pt x="13" y="12"/>
                </a:cubicBezTo>
                <a:cubicBezTo>
                  <a:pt x="13" y="12"/>
                  <a:pt x="13" y="11"/>
                  <a:pt x="13" y="10"/>
                </a:cubicBezTo>
                <a:cubicBezTo>
                  <a:pt x="13" y="10"/>
                  <a:pt x="14" y="9"/>
                  <a:pt x="15" y="8"/>
                </a:cubicBezTo>
                <a:cubicBezTo>
                  <a:pt x="16" y="6"/>
                  <a:pt x="17" y="0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3" y="2"/>
                  <a:pt x="23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4" y="2"/>
                  <a:pt x="56" y="2"/>
                  <a:pt x="57" y="4"/>
                </a:cubicBezTo>
                <a:cubicBezTo>
                  <a:pt x="58" y="5"/>
                  <a:pt x="58" y="7"/>
                  <a:pt x="57" y="9"/>
                </a:cubicBezTo>
                <a:cubicBezTo>
                  <a:pt x="47" y="43"/>
                  <a:pt x="47" y="43"/>
                  <a:pt x="47" y="43"/>
                </a:cubicBezTo>
                <a:cubicBezTo>
                  <a:pt x="45" y="49"/>
                  <a:pt x="44" y="50"/>
                  <a:pt x="39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50"/>
                  <a:pt x="5" y="50"/>
                  <a:pt x="5" y="51"/>
                </a:cubicBezTo>
                <a:cubicBezTo>
                  <a:pt x="5" y="51"/>
                  <a:pt x="5" y="52"/>
                  <a:pt x="5" y="52"/>
                </a:cubicBezTo>
                <a:cubicBezTo>
                  <a:pt x="6" y="55"/>
                  <a:pt x="8" y="55"/>
                  <a:pt x="10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7" y="55"/>
                  <a:pt x="48" y="54"/>
                  <a:pt x="49" y="53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15"/>
                  <a:pt x="60" y="14"/>
                  <a:pt x="60" y="13"/>
                </a:cubicBezTo>
                <a:cubicBezTo>
                  <a:pt x="61" y="14"/>
                  <a:pt x="62" y="14"/>
                  <a:pt x="63" y="15"/>
                </a:cubicBezTo>
                <a:cubicBezTo>
                  <a:pt x="64" y="16"/>
                  <a:pt x="64" y="18"/>
                  <a:pt x="63" y="20"/>
                </a:cubicBezTo>
                <a:close/>
                <a:moveTo>
                  <a:pt x="20" y="26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4" y="25"/>
                  <a:pt x="45" y="25"/>
                </a:cubicBezTo>
                <a:cubicBezTo>
                  <a:pt x="45" y="22"/>
                  <a:pt x="45" y="22"/>
                  <a:pt x="45" y="22"/>
                </a:cubicBezTo>
                <a:cubicBezTo>
                  <a:pt x="46" y="22"/>
                  <a:pt x="45" y="21"/>
                  <a:pt x="45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2"/>
                  <a:pt x="20" y="22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6"/>
                  <a:pt x="20" y="26"/>
                </a:cubicBezTo>
                <a:close/>
                <a:moveTo>
                  <a:pt x="23" y="16"/>
                </a:move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8" y="16"/>
                  <a:pt x="48" y="15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8" y="11"/>
                  <a:pt x="48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3" y="12"/>
                  <a:pt x="23" y="12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6"/>
                  <a:pt x="22" y="16"/>
                  <a:pt x="23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1" name="Freeform 21"/>
          <p:cNvSpPr>
            <a:spLocks noEditPoints="1"/>
          </p:cNvSpPr>
          <p:nvPr/>
        </p:nvSpPr>
        <p:spPr bwMode="auto">
          <a:xfrm>
            <a:off x="7915275" y="161925"/>
            <a:ext cx="157163" cy="215900"/>
          </a:xfrm>
          <a:custGeom>
            <a:avLst/>
            <a:gdLst>
              <a:gd name="T0" fmla="*/ 126414 w 46"/>
              <a:gd name="T1" fmla="*/ 99383 h 63"/>
              <a:gd name="T2" fmla="*/ 153746 w 46"/>
              <a:gd name="T3" fmla="*/ 140506 h 63"/>
              <a:gd name="T4" fmla="*/ 95664 w 46"/>
              <a:gd name="T5" fmla="*/ 181630 h 63"/>
              <a:gd name="T6" fmla="*/ 95664 w 46"/>
              <a:gd name="T7" fmla="*/ 215900 h 63"/>
              <a:gd name="T8" fmla="*/ 75165 w 46"/>
              <a:gd name="T9" fmla="*/ 215900 h 63"/>
              <a:gd name="T10" fmla="*/ 75165 w 46"/>
              <a:gd name="T11" fmla="*/ 181630 h 63"/>
              <a:gd name="T12" fmla="*/ 58082 w 46"/>
              <a:gd name="T13" fmla="*/ 181630 h 63"/>
              <a:gd name="T14" fmla="*/ 58082 w 46"/>
              <a:gd name="T15" fmla="*/ 215900 h 63"/>
              <a:gd name="T16" fmla="*/ 40999 w 46"/>
              <a:gd name="T17" fmla="*/ 215900 h 63"/>
              <a:gd name="T18" fmla="*/ 40999 w 46"/>
              <a:gd name="T19" fmla="*/ 181630 h 63"/>
              <a:gd name="T20" fmla="*/ 23916 w 46"/>
              <a:gd name="T21" fmla="*/ 181630 h 63"/>
              <a:gd name="T22" fmla="*/ 0 w 46"/>
              <a:gd name="T23" fmla="*/ 181630 h 63"/>
              <a:gd name="T24" fmla="*/ 3417 w 46"/>
              <a:gd name="T25" fmla="*/ 157641 h 63"/>
              <a:gd name="T26" fmla="*/ 17083 w 46"/>
              <a:gd name="T27" fmla="*/ 157641 h 63"/>
              <a:gd name="T28" fmla="*/ 23916 w 46"/>
              <a:gd name="T29" fmla="*/ 150787 h 63"/>
              <a:gd name="T30" fmla="*/ 23916 w 46"/>
              <a:gd name="T31" fmla="*/ 99383 h 63"/>
              <a:gd name="T32" fmla="*/ 27333 w 46"/>
              <a:gd name="T33" fmla="*/ 99383 h 63"/>
              <a:gd name="T34" fmla="*/ 23916 w 46"/>
              <a:gd name="T35" fmla="*/ 99383 h 63"/>
              <a:gd name="T36" fmla="*/ 23916 w 46"/>
              <a:gd name="T37" fmla="*/ 61686 h 63"/>
              <a:gd name="T38" fmla="*/ 13666 w 46"/>
              <a:gd name="T39" fmla="*/ 51405 h 63"/>
              <a:gd name="T40" fmla="*/ 0 w 46"/>
              <a:gd name="T41" fmla="*/ 51405 h 63"/>
              <a:gd name="T42" fmla="*/ 0 w 46"/>
              <a:gd name="T43" fmla="*/ 30843 h 63"/>
              <a:gd name="T44" fmla="*/ 27333 w 46"/>
              <a:gd name="T45" fmla="*/ 30843 h 63"/>
              <a:gd name="T46" fmla="*/ 40999 w 46"/>
              <a:gd name="T47" fmla="*/ 30843 h 63"/>
              <a:gd name="T48" fmla="*/ 40999 w 46"/>
              <a:gd name="T49" fmla="*/ 0 h 63"/>
              <a:gd name="T50" fmla="*/ 58082 w 46"/>
              <a:gd name="T51" fmla="*/ 0 h 63"/>
              <a:gd name="T52" fmla="*/ 58082 w 46"/>
              <a:gd name="T53" fmla="*/ 30843 h 63"/>
              <a:gd name="T54" fmla="*/ 75165 w 46"/>
              <a:gd name="T55" fmla="*/ 30843 h 63"/>
              <a:gd name="T56" fmla="*/ 75165 w 46"/>
              <a:gd name="T57" fmla="*/ 0 h 63"/>
              <a:gd name="T58" fmla="*/ 95664 w 46"/>
              <a:gd name="T59" fmla="*/ 0 h 63"/>
              <a:gd name="T60" fmla="*/ 95664 w 46"/>
              <a:gd name="T61" fmla="*/ 30843 h 63"/>
              <a:gd name="T62" fmla="*/ 143497 w 46"/>
              <a:gd name="T63" fmla="*/ 65113 h 63"/>
              <a:gd name="T64" fmla="*/ 126414 w 46"/>
              <a:gd name="T65" fmla="*/ 99383 h 63"/>
              <a:gd name="T66" fmla="*/ 61499 w 46"/>
              <a:gd name="T67" fmla="*/ 54832 h 63"/>
              <a:gd name="T68" fmla="*/ 61499 w 46"/>
              <a:gd name="T69" fmla="*/ 92529 h 63"/>
              <a:gd name="T70" fmla="*/ 105914 w 46"/>
              <a:gd name="T71" fmla="*/ 75394 h 63"/>
              <a:gd name="T72" fmla="*/ 61499 w 46"/>
              <a:gd name="T73" fmla="*/ 54832 h 63"/>
              <a:gd name="T74" fmla="*/ 61499 w 46"/>
              <a:gd name="T75" fmla="*/ 113090 h 63"/>
              <a:gd name="T76" fmla="*/ 61499 w 46"/>
              <a:gd name="T77" fmla="*/ 157641 h 63"/>
              <a:gd name="T78" fmla="*/ 116164 w 46"/>
              <a:gd name="T79" fmla="*/ 137079 h 63"/>
              <a:gd name="T80" fmla="*/ 61499 w 46"/>
              <a:gd name="T81" fmla="*/ 113090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2" name="Freeform 22"/>
          <p:cNvSpPr>
            <a:spLocks noEditPoints="1"/>
          </p:cNvSpPr>
          <p:nvPr/>
        </p:nvSpPr>
        <p:spPr bwMode="auto">
          <a:xfrm>
            <a:off x="8402638" y="161925"/>
            <a:ext cx="233362" cy="203200"/>
          </a:xfrm>
          <a:custGeom>
            <a:avLst/>
            <a:gdLst>
              <a:gd name="T0" fmla="*/ 233362 w 68"/>
              <a:gd name="T1" fmla="*/ 82658 h 59"/>
              <a:gd name="T2" fmla="*/ 219635 w 68"/>
              <a:gd name="T3" fmla="*/ 99878 h 59"/>
              <a:gd name="T4" fmla="*/ 219635 w 68"/>
              <a:gd name="T5" fmla="*/ 148095 h 59"/>
              <a:gd name="T6" fmla="*/ 202476 w 68"/>
              <a:gd name="T7" fmla="*/ 165315 h 59"/>
              <a:gd name="T8" fmla="*/ 96090 w 68"/>
              <a:gd name="T9" fmla="*/ 117098 h 59"/>
              <a:gd name="T10" fmla="*/ 85795 w 68"/>
              <a:gd name="T11" fmla="*/ 151539 h 59"/>
              <a:gd name="T12" fmla="*/ 102954 w 68"/>
              <a:gd name="T13" fmla="*/ 185980 h 59"/>
              <a:gd name="T14" fmla="*/ 48045 w 68"/>
              <a:gd name="T15" fmla="*/ 192868 h 59"/>
              <a:gd name="T16" fmla="*/ 37750 w 68"/>
              <a:gd name="T17" fmla="*/ 117098 h 59"/>
              <a:gd name="T18" fmla="*/ 24023 w 68"/>
              <a:gd name="T19" fmla="*/ 117098 h 59"/>
              <a:gd name="T20" fmla="*/ 0 w 68"/>
              <a:gd name="T21" fmla="*/ 92990 h 59"/>
              <a:gd name="T22" fmla="*/ 0 w 68"/>
              <a:gd name="T23" fmla="*/ 68881 h 59"/>
              <a:gd name="T24" fmla="*/ 24023 w 68"/>
              <a:gd name="T25" fmla="*/ 48217 h 59"/>
              <a:gd name="T26" fmla="*/ 85795 w 68"/>
              <a:gd name="T27" fmla="*/ 48217 h 59"/>
              <a:gd name="T28" fmla="*/ 202476 w 68"/>
              <a:gd name="T29" fmla="*/ 0 h 59"/>
              <a:gd name="T30" fmla="*/ 219635 w 68"/>
              <a:gd name="T31" fmla="*/ 13776 h 59"/>
              <a:gd name="T32" fmla="*/ 219635 w 68"/>
              <a:gd name="T33" fmla="*/ 65437 h 59"/>
              <a:gd name="T34" fmla="*/ 233362 w 68"/>
              <a:gd name="T35" fmla="*/ 82658 h 59"/>
              <a:gd name="T36" fmla="*/ 202476 w 68"/>
              <a:gd name="T37" fmla="*/ 20664 h 59"/>
              <a:gd name="T38" fmla="*/ 102954 w 68"/>
              <a:gd name="T39" fmla="*/ 65437 h 59"/>
              <a:gd name="T40" fmla="*/ 102954 w 68"/>
              <a:gd name="T41" fmla="*/ 99878 h 59"/>
              <a:gd name="T42" fmla="*/ 202476 w 68"/>
              <a:gd name="T43" fmla="*/ 144651 h 59"/>
              <a:gd name="T44" fmla="*/ 202476 w 68"/>
              <a:gd name="T45" fmla="*/ 20664 h 5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59">
                <a:moveTo>
                  <a:pt x="68" y="24"/>
                </a:moveTo>
                <a:cubicBezTo>
                  <a:pt x="68" y="27"/>
                  <a:pt x="66" y="29"/>
                  <a:pt x="64" y="29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6"/>
                  <a:pt x="61" y="48"/>
                  <a:pt x="59" y="48"/>
                </a:cubicBezTo>
                <a:cubicBezTo>
                  <a:pt x="52" y="43"/>
                  <a:pt x="41" y="35"/>
                  <a:pt x="28" y="34"/>
                </a:cubicBezTo>
                <a:cubicBezTo>
                  <a:pt x="23" y="35"/>
                  <a:pt x="22" y="41"/>
                  <a:pt x="25" y="44"/>
                </a:cubicBezTo>
                <a:cubicBezTo>
                  <a:pt x="22" y="48"/>
                  <a:pt x="26" y="51"/>
                  <a:pt x="30" y="54"/>
                </a:cubicBezTo>
                <a:cubicBezTo>
                  <a:pt x="27" y="59"/>
                  <a:pt x="17" y="59"/>
                  <a:pt x="14" y="56"/>
                </a:cubicBezTo>
                <a:cubicBezTo>
                  <a:pt x="12" y="49"/>
                  <a:pt x="8" y="42"/>
                  <a:pt x="11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3" y="34"/>
                  <a:pt x="0" y="31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7"/>
                  <a:pt x="3" y="14"/>
                  <a:pt x="7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39" y="14"/>
                  <a:pt x="51" y="6"/>
                  <a:pt x="59" y="0"/>
                </a:cubicBezTo>
                <a:cubicBezTo>
                  <a:pt x="61" y="0"/>
                  <a:pt x="64" y="2"/>
                  <a:pt x="64" y="4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close/>
                <a:moveTo>
                  <a:pt x="59" y="6"/>
                </a:moveTo>
                <a:cubicBezTo>
                  <a:pt x="49" y="13"/>
                  <a:pt x="39" y="18"/>
                  <a:pt x="30" y="19"/>
                </a:cubicBezTo>
                <a:cubicBezTo>
                  <a:pt x="30" y="29"/>
                  <a:pt x="30" y="29"/>
                  <a:pt x="30" y="29"/>
                </a:cubicBezTo>
                <a:cubicBezTo>
                  <a:pt x="39" y="30"/>
                  <a:pt x="49" y="34"/>
                  <a:pt x="59" y="42"/>
                </a:cubicBezTo>
                <a:lnTo>
                  <a:pt x="59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3" name="Freeform 23"/>
          <p:cNvSpPr>
            <a:spLocks noEditPoints="1"/>
          </p:cNvSpPr>
          <p:nvPr/>
        </p:nvSpPr>
        <p:spPr bwMode="auto">
          <a:xfrm>
            <a:off x="8843963" y="144463"/>
            <a:ext cx="217487" cy="233362"/>
          </a:xfrm>
          <a:custGeom>
            <a:avLst/>
            <a:gdLst>
              <a:gd name="T0" fmla="*/ 200226 w 63"/>
              <a:gd name="T1" fmla="*/ 233362 h 68"/>
              <a:gd name="T2" fmla="*/ 0 w 63"/>
              <a:gd name="T3" fmla="*/ 216203 h 68"/>
              <a:gd name="T4" fmla="*/ 17261 w 63"/>
              <a:gd name="T5" fmla="*/ 0 h 68"/>
              <a:gd name="T6" fmla="*/ 217487 w 63"/>
              <a:gd name="T7" fmla="*/ 17159 h 68"/>
              <a:gd name="T8" fmla="*/ 200226 w 63"/>
              <a:gd name="T9" fmla="*/ 24023 h 68"/>
              <a:gd name="T10" fmla="*/ 24165 w 63"/>
              <a:gd name="T11" fmla="*/ 17159 h 68"/>
              <a:gd name="T12" fmla="*/ 17261 w 63"/>
              <a:gd name="T13" fmla="*/ 58341 h 68"/>
              <a:gd name="T14" fmla="*/ 193322 w 63"/>
              <a:gd name="T15" fmla="*/ 65204 h 68"/>
              <a:gd name="T16" fmla="*/ 200226 w 63"/>
              <a:gd name="T17" fmla="*/ 24023 h 68"/>
              <a:gd name="T18" fmla="*/ 17261 w 63"/>
              <a:gd name="T19" fmla="*/ 99522 h 68"/>
              <a:gd name="T20" fmla="*/ 48330 w 63"/>
              <a:gd name="T21" fmla="*/ 99522 h 68"/>
              <a:gd name="T22" fmla="*/ 31070 w 63"/>
              <a:gd name="T23" fmla="*/ 133840 h 68"/>
              <a:gd name="T24" fmla="*/ 31070 w 63"/>
              <a:gd name="T25" fmla="*/ 164726 h 68"/>
              <a:gd name="T26" fmla="*/ 31070 w 63"/>
              <a:gd name="T27" fmla="*/ 133840 h 68"/>
              <a:gd name="T28" fmla="*/ 17261 w 63"/>
              <a:gd name="T29" fmla="*/ 199044 h 68"/>
              <a:gd name="T30" fmla="*/ 48330 w 63"/>
              <a:gd name="T31" fmla="*/ 199044 h 68"/>
              <a:gd name="T32" fmla="*/ 82852 w 63"/>
              <a:gd name="T33" fmla="*/ 82363 h 68"/>
              <a:gd name="T34" fmla="*/ 82852 w 63"/>
              <a:gd name="T35" fmla="*/ 116681 h 68"/>
              <a:gd name="T36" fmla="*/ 82852 w 63"/>
              <a:gd name="T37" fmla="*/ 82363 h 68"/>
              <a:gd name="T38" fmla="*/ 65591 w 63"/>
              <a:gd name="T39" fmla="*/ 147567 h 68"/>
              <a:gd name="T40" fmla="*/ 100113 w 63"/>
              <a:gd name="T41" fmla="*/ 147567 h 68"/>
              <a:gd name="T42" fmla="*/ 82852 w 63"/>
              <a:gd name="T43" fmla="*/ 181885 h 68"/>
              <a:gd name="T44" fmla="*/ 82852 w 63"/>
              <a:gd name="T45" fmla="*/ 216203 h 68"/>
              <a:gd name="T46" fmla="*/ 82852 w 63"/>
              <a:gd name="T47" fmla="*/ 181885 h 68"/>
              <a:gd name="T48" fmla="*/ 117374 w 63"/>
              <a:gd name="T49" fmla="*/ 99522 h 68"/>
              <a:gd name="T50" fmla="*/ 148444 w 63"/>
              <a:gd name="T51" fmla="*/ 99522 h 68"/>
              <a:gd name="T52" fmla="*/ 134635 w 63"/>
              <a:gd name="T53" fmla="*/ 133840 h 68"/>
              <a:gd name="T54" fmla="*/ 134635 w 63"/>
              <a:gd name="T55" fmla="*/ 164726 h 68"/>
              <a:gd name="T56" fmla="*/ 134635 w 63"/>
              <a:gd name="T57" fmla="*/ 133840 h 68"/>
              <a:gd name="T58" fmla="*/ 117374 w 63"/>
              <a:gd name="T59" fmla="*/ 199044 h 68"/>
              <a:gd name="T60" fmla="*/ 148444 w 63"/>
              <a:gd name="T61" fmla="*/ 199044 h 68"/>
              <a:gd name="T62" fmla="*/ 182965 w 63"/>
              <a:gd name="T63" fmla="*/ 82363 h 68"/>
              <a:gd name="T64" fmla="*/ 182965 w 63"/>
              <a:gd name="T65" fmla="*/ 116681 h 68"/>
              <a:gd name="T66" fmla="*/ 182965 w 63"/>
              <a:gd name="T67" fmla="*/ 82363 h 68"/>
              <a:gd name="T68" fmla="*/ 182965 w 63"/>
              <a:gd name="T69" fmla="*/ 133840 h 68"/>
              <a:gd name="T70" fmla="*/ 165704 w 63"/>
              <a:gd name="T71" fmla="*/ 199044 h 68"/>
              <a:gd name="T72" fmla="*/ 200226 w 63"/>
              <a:gd name="T73" fmla="*/ 199044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3" h="68">
                <a:moveTo>
                  <a:pt x="63" y="63"/>
                </a:moveTo>
                <a:cubicBezTo>
                  <a:pt x="63" y="66"/>
                  <a:pt x="61" y="68"/>
                  <a:pt x="58" y="68"/>
                </a:cubicBezTo>
                <a:cubicBezTo>
                  <a:pt x="5" y="68"/>
                  <a:pt x="5" y="68"/>
                  <a:pt x="5" y="68"/>
                </a:cubicBezTo>
                <a:cubicBezTo>
                  <a:pt x="2" y="68"/>
                  <a:pt x="0" y="66"/>
                  <a:pt x="0" y="63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3" y="2"/>
                  <a:pt x="63" y="5"/>
                </a:cubicBezTo>
                <a:lnTo>
                  <a:pt x="63" y="63"/>
                </a:lnTo>
                <a:close/>
                <a:moveTo>
                  <a:pt x="58" y="7"/>
                </a:moveTo>
                <a:cubicBezTo>
                  <a:pt x="58" y="6"/>
                  <a:pt x="57" y="5"/>
                  <a:pt x="5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6" y="19"/>
                  <a:pt x="7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7" y="19"/>
                  <a:pt x="58" y="18"/>
                  <a:pt x="58" y="17"/>
                </a:cubicBezTo>
                <a:lnTo>
                  <a:pt x="58" y="7"/>
                </a:lnTo>
                <a:close/>
                <a:moveTo>
                  <a:pt x="9" y="24"/>
                </a:moveTo>
                <a:cubicBezTo>
                  <a:pt x="7" y="24"/>
                  <a:pt x="5" y="26"/>
                  <a:pt x="5" y="29"/>
                </a:cubicBezTo>
                <a:cubicBezTo>
                  <a:pt x="5" y="32"/>
                  <a:pt x="7" y="34"/>
                  <a:pt x="9" y="34"/>
                </a:cubicBezTo>
                <a:cubicBezTo>
                  <a:pt x="12" y="34"/>
                  <a:pt x="14" y="32"/>
                  <a:pt x="14" y="29"/>
                </a:cubicBezTo>
                <a:cubicBezTo>
                  <a:pt x="14" y="26"/>
                  <a:pt x="12" y="24"/>
                  <a:pt x="9" y="24"/>
                </a:cubicBezTo>
                <a:close/>
                <a:moveTo>
                  <a:pt x="9" y="39"/>
                </a:moveTo>
                <a:cubicBezTo>
                  <a:pt x="7" y="39"/>
                  <a:pt x="5" y="41"/>
                  <a:pt x="5" y="43"/>
                </a:cubicBezTo>
                <a:cubicBezTo>
                  <a:pt x="5" y="46"/>
                  <a:pt x="7" y="48"/>
                  <a:pt x="9" y="48"/>
                </a:cubicBezTo>
                <a:cubicBezTo>
                  <a:pt x="12" y="48"/>
                  <a:pt x="14" y="46"/>
                  <a:pt x="14" y="43"/>
                </a:cubicBezTo>
                <a:cubicBezTo>
                  <a:pt x="14" y="41"/>
                  <a:pt x="12" y="39"/>
                  <a:pt x="9" y="39"/>
                </a:cubicBezTo>
                <a:close/>
                <a:moveTo>
                  <a:pt x="9" y="53"/>
                </a:moveTo>
                <a:cubicBezTo>
                  <a:pt x="7" y="53"/>
                  <a:pt x="5" y="55"/>
                  <a:pt x="5" y="58"/>
                </a:cubicBezTo>
                <a:cubicBezTo>
                  <a:pt x="5" y="61"/>
                  <a:pt x="7" y="63"/>
                  <a:pt x="9" y="63"/>
                </a:cubicBezTo>
                <a:cubicBezTo>
                  <a:pt x="12" y="63"/>
                  <a:pt x="14" y="61"/>
                  <a:pt x="14" y="58"/>
                </a:cubicBezTo>
                <a:cubicBezTo>
                  <a:pt x="14" y="55"/>
                  <a:pt x="12" y="53"/>
                  <a:pt x="9" y="53"/>
                </a:cubicBezTo>
                <a:close/>
                <a:moveTo>
                  <a:pt x="24" y="24"/>
                </a:moveTo>
                <a:cubicBezTo>
                  <a:pt x="21" y="24"/>
                  <a:pt x="19" y="26"/>
                  <a:pt x="19" y="29"/>
                </a:cubicBezTo>
                <a:cubicBezTo>
                  <a:pt x="19" y="32"/>
                  <a:pt x="21" y="34"/>
                  <a:pt x="24" y="34"/>
                </a:cubicBezTo>
                <a:cubicBezTo>
                  <a:pt x="27" y="34"/>
                  <a:pt x="29" y="32"/>
                  <a:pt x="29" y="29"/>
                </a:cubicBezTo>
                <a:cubicBezTo>
                  <a:pt x="29" y="26"/>
                  <a:pt x="27" y="24"/>
                  <a:pt x="24" y="24"/>
                </a:cubicBezTo>
                <a:close/>
                <a:moveTo>
                  <a:pt x="24" y="39"/>
                </a:moveTo>
                <a:cubicBezTo>
                  <a:pt x="21" y="39"/>
                  <a:pt x="19" y="41"/>
                  <a:pt x="19" y="43"/>
                </a:cubicBezTo>
                <a:cubicBezTo>
                  <a:pt x="19" y="46"/>
                  <a:pt x="21" y="48"/>
                  <a:pt x="24" y="48"/>
                </a:cubicBezTo>
                <a:cubicBezTo>
                  <a:pt x="27" y="48"/>
                  <a:pt x="29" y="46"/>
                  <a:pt x="29" y="43"/>
                </a:cubicBezTo>
                <a:cubicBezTo>
                  <a:pt x="29" y="41"/>
                  <a:pt x="27" y="39"/>
                  <a:pt x="24" y="39"/>
                </a:cubicBezTo>
                <a:close/>
                <a:moveTo>
                  <a:pt x="24" y="53"/>
                </a:moveTo>
                <a:cubicBezTo>
                  <a:pt x="21" y="53"/>
                  <a:pt x="19" y="55"/>
                  <a:pt x="19" y="58"/>
                </a:cubicBezTo>
                <a:cubicBezTo>
                  <a:pt x="19" y="61"/>
                  <a:pt x="21" y="63"/>
                  <a:pt x="24" y="63"/>
                </a:cubicBezTo>
                <a:cubicBezTo>
                  <a:pt x="27" y="63"/>
                  <a:pt x="29" y="61"/>
                  <a:pt x="29" y="58"/>
                </a:cubicBezTo>
                <a:cubicBezTo>
                  <a:pt x="29" y="55"/>
                  <a:pt x="27" y="53"/>
                  <a:pt x="24" y="53"/>
                </a:cubicBezTo>
                <a:close/>
                <a:moveTo>
                  <a:pt x="39" y="24"/>
                </a:moveTo>
                <a:cubicBezTo>
                  <a:pt x="36" y="24"/>
                  <a:pt x="34" y="26"/>
                  <a:pt x="34" y="29"/>
                </a:cubicBezTo>
                <a:cubicBezTo>
                  <a:pt x="34" y="32"/>
                  <a:pt x="36" y="34"/>
                  <a:pt x="39" y="34"/>
                </a:cubicBezTo>
                <a:cubicBezTo>
                  <a:pt x="41" y="34"/>
                  <a:pt x="43" y="32"/>
                  <a:pt x="43" y="29"/>
                </a:cubicBezTo>
                <a:cubicBezTo>
                  <a:pt x="43" y="26"/>
                  <a:pt x="41" y="24"/>
                  <a:pt x="39" y="24"/>
                </a:cubicBezTo>
                <a:close/>
                <a:moveTo>
                  <a:pt x="39" y="39"/>
                </a:moveTo>
                <a:cubicBezTo>
                  <a:pt x="36" y="39"/>
                  <a:pt x="34" y="41"/>
                  <a:pt x="34" y="43"/>
                </a:cubicBezTo>
                <a:cubicBezTo>
                  <a:pt x="34" y="46"/>
                  <a:pt x="36" y="48"/>
                  <a:pt x="39" y="48"/>
                </a:cubicBezTo>
                <a:cubicBezTo>
                  <a:pt x="41" y="48"/>
                  <a:pt x="43" y="46"/>
                  <a:pt x="43" y="43"/>
                </a:cubicBezTo>
                <a:cubicBezTo>
                  <a:pt x="43" y="41"/>
                  <a:pt x="41" y="39"/>
                  <a:pt x="39" y="39"/>
                </a:cubicBezTo>
                <a:close/>
                <a:moveTo>
                  <a:pt x="39" y="53"/>
                </a:moveTo>
                <a:cubicBezTo>
                  <a:pt x="36" y="53"/>
                  <a:pt x="34" y="55"/>
                  <a:pt x="34" y="58"/>
                </a:cubicBezTo>
                <a:cubicBezTo>
                  <a:pt x="34" y="61"/>
                  <a:pt x="36" y="63"/>
                  <a:pt x="39" y="63"/>
                </a:cubicBezTo>
                <a:cubicBezTo>
                  <a:pt x="41" y="63"/>
                  <a:pt x="43" y="61"/>
                  <a:pt x="43" y="58"/>
                </a:cubicBezTo>
                <a:cubicBezTo>
                  <a:pt x="43" y="55"/>
                  <a:pt x="41" y="53"/>
                  <a:pt x="39" y="53"/>
                </a:cubicBezTo>
                <a:close/>
                <a:moveTo>
                  <a:pt x="53" y="24"/>
                </a:moveTo>
                <a:cubicBezTo>
                  <a:pt x="51" y="24"/>
                  <a:pt x="48" y="26"/>
                  <a:pt x="48" y="29"/>
                </a:cubicBezTo>
                <a:cubicBezTo>
                  <a:pt x="48" y="32"/>
                  <a:pt x="51" y="34"/>
                  <a:pt x="53" y="34"/>
                </a:cubicBezTo>
                <a:cubicBezTo>
                  <a:pt x="56" y="34"/>
                  <a:pt x="58" y="32"/>
                  <a:pt x="58" y="29"/>
                </a:cubicBezTo>
                <a:cubicBezTo>
                  <a:pt x="58" y="26"/>
                  <a:pt x="56" y="24"/>
                  <a:pt x="53" y="24"/>
                </a:cubicBezTo>
                <a:close/>
                <a:moveTo>
                  <a:pt x="58" y="43"/>
                </a:moveTo>
                <a:cubicBezTo>
                  <a:pt x="58" y="41"/>
                  <a:pt x="56" y="39"/>
                  <a:pt x="53" y="39"/>
                </a:cubicBezTo>
                <a:cubicBezTo>
                  <a:pt x="51" y="39"/>
                  <a:pt x="48" y="41"/>
                  <a:pt x="48" y="43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61"/>
                  <a:pt x="51" y="63"/>
                  <a:pt x="53" y="63"/>
                </a:cubicBezTo>
                <a:cubicBezTo>
                  <a:pt x="56" y="63"/>
                  <a:pt x="58" y="61"/>
                  <a:pt x="58" y="58"/>
                </a:cubicBezTo>
                <a:lnTo>
                  <a:pt x="58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4" name="Freeform 24"/>
          <p:cNvSpPr>
            <a:spLocks noEditPoints="1"/>
          </p:cNvSpPr>
          <p:nvPr/>
        </p:nvSpPr>
        <p:spPr bwMode="auto">
          <a:xfrm>
            <a:off x="71438" y="546100"/>
            <a:ext cx="233362" cy="200025"/>
          </a:xfrm>
          <a:custGeom>
            <a:avLst/>
            <a:gdLst>
              <a:gd name="T0" fmla="*/ 233362 w 68"/>
              <a:gd name="T1" fmla="*/ 182781 h 58"/>
              <a:gd name="T2" fmla="*/ 216203 w 68"/>
              <a:gd name="T3" fmla="*/ 200025 h 58"/>
              <a:gd name="T4" fmla="*/ 17159 w 68"/>
              <a:gd name="T5" fmla="*/ 200025 h 58"/>
              <a:gd name="T6" fmla="*/ 0 w 68"/>
              <a:gd name="T7" fmla="*/ 182781 h 58"/>
              <a:gd name="T8" fmla="*/ 0 w 68"/>
              <a:gd name="T9" fmla="*/ 13795 h 58"/>
              <a:gd name="T10" fmla="*/ 17159 w 68"/>
              <a:gd name="T11" fmla="*/ 0 h 58"/>
              <a:gd name="T12" fmla="*/ 216203 w 68"/>
              <a:gd name="T13" fmla="*/ 0 h 58"/>
              <a:gd name="T14" fmla="*/ 233362 w 68"/>
              <a:gd name="T15" fmla="*/ 13795 h 58"/>
              <a:gd name="T16" fmla="*/ 233362 w 68"/>
              <a:gd name="T17" fmla="*/ 182781 h 58"/>
              <a:gd name="T18" fmla="*/ 216203 w 68"/>
              <a:gd name="T19" fmla="*/ 48282 h 58"/>
              <a:gd name="T20" fmla="*/ 216203 w 68"/>
              <a:gd name="T21" fmla="*/ 34487 h 58"/>
              <a:gd name="T22" fmla="*/ 216203 w 68"/>
              <a:gd name="T23" fmla="*/ 13795 h 58"/>
              <a:gd name="T24" fmla="*/ 106386 w 68"/>
              <a:gd name="T25" fmla="*/ 13795 h 58"/>
              <a:gd name="T26" fmla="*/ 99522 w 68"/>
              <a:gd name="T27" fmla="*/ 31038 h 58"/>
              <a:gd name="T28" fmla="*/ 17159 w 68"/>
              <a:gd name="T29" fmla="*/ 31038 h 58"/>
              <a:gd name="T30" fmla="*/ 17159 w 68"/>
              <a:gd name="T31" fmla="*/ 48282 h 58"/>
              <a:gd name="T32" fmla="*/ 216203 w 68"/>
              <a:gd name="T33" fmla="*/ 48282 h 58"/>
              <a:gd name="T34" fmla="*/ 216203 w 68"/>
              <a:gd name="T35" fmla="*/ 182781 h 58"/>
              <a:gd name="T36" fmla="*/ 216203 w 68"/>
              <a:gd name="T37" fmla="*/ 165538 h 58"/>
              <a:gd name="T38" fmla="*/ 17159 w 68"/>
              <a:gd name="T39" fmla="*/ 165538 h 58"/>
              <a:gd name="T40" fmla="*/ 17159 w 68"/>
              <a:gd name="T41" fmla="*/ 182781 h 58"/>
              <a:gd name="T42" fmla="*/ 216203 w 68"/>
              <a:gd name="T43" fmla="*/ 182781 h 58"/>
              <a:gd name="T44" fmla="*/ 82363 w 68"/>
              <a:gd name="T45" fmla="*/ 24141 h 58"/>
              <a:gd name="T46" fmla="*/ 82363 w 68"/>
              <a:gd name="T47" fmla="*/ 6897 h 58"/>
              <a:gd name="T48" fmla="*/ 30886 w 68"/>
              <a:gd name="T49" fmla="*/ 6897 h 58"/>
              <a:gd name="T50" fmla="*/ 30886 w 68"/>
              <a:gd name="T51" fmla="*/ 24141 h 58"/>
              <a:gd name="T52" fmla="*/ 82363 w 68"/>
              <a:gd name="T53" fmla="*/ 24141 h 58"/>
              <a:gd name="T54" fmla="*/ 116681 w 68"/>
              <a:gd name="T55" fmla="*/ 58628 h 58"/>
              <a:gd name="T56" fmla="*/ 65204 w 68"/>
              <a:gd name="T57" fmla="*/ 106910 h 58"/>
              <a:gd name="T58" fmla="*/ 116681 w 68"/>
              <a:gd name="T59" fmla="*/ 158641 h 58"/>
              <a:gd name="T60" fmla="*/ 164726 w 68"/>
              <a:gd name="T61" fmla="*/ 106910 h 58"/>
              <a:gd name="T62" fmla="*/ 116681 w 68"/>
              <a:gd name="T63" fmla="*/ 58628 h 58"/>
              <a:gd name="T64" fmla="*/ 116681 w 68"/>
              <a:gd name="T65" fmla="*/ 141397 h 58"/>
              <a:gd name="T66" fmla="*/ 82363 w 68"/>
              <a:gd name="T67" fmla="*/ 106910 h 58"/>
              <a:gd name="T68" fmla="*/ 116681 w 68"/>
              <a:gd name="T69" fmla="*/ 72423 h 58"/>
              <a:gd name="T70" fmla="*/ 147567 w 68"/>
              <a:gd name="T71" fmla="*/ 106910 h 58"/>
              <a:gd name="T72" fmla="*/ 116681 w 68"/>
              <a:gd name="T73" fmla="*/ 141397 h 58"/>
              <a:gd name="T74" fmla="*/ 116681 w 68"/>
              <a:gd name="T75" fmla="*/ 86218 h 58"/>
              <a:gd name="T76" fmla="*/ 96090 w 68"/>
              <a:gd name="T77" fmla="*/ 106910 h 58"/>
              <a:gd name="T78" fmla="*/ 99522 w 68"/>
              <a:gd name="T79" fmla="*/ 110359 h 58"/>
              <a:gd name="T80" fmla="*/ 102954 w 68"/>
              <a:gd name="T81" fmla="*/ 106910 h 58"/>
              <a:gd name="T82" fmla="*/ 116681 w 68"/>
              <a:gd name="T83" fmla="*/ 93115 h 58"/>
              <a:gd name="T84" fmla="*/ 120113 w 68"/>
              <a:gd name="T85" fmla="*/ 89666 h 58"/>
              <a:gd name="T86" fmla="*/ 116681 w 68"/>
              <a:gd name="T87" fmla="*/ 86218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8">
                <a:moveTo>
                  <a:pt x="68" y="53"/>
                </a:moveTo>
                <a:cubicBezTo>
                  <a:pt x="68" y="56"/>
                  <a:pt x="66" y="58"/>
                  <a:pt x="63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4"/>
                </a:cubicBezTo>
                <a:lnTo>
                  <a:pt x="68" y="53"/>
                </a:lnTo>
                <a:close/>
                <a:moveTo>
                  <a:pt x="63" y="14"/>
                </a:moveTo>
                <a:cubicBezTo>
                  <a:pt x="63" y="10"/>
                  <a:pt x="63" y="10"/>
                  <a:pt x="63" y="10"/>
                </a:cubicBezTo>
                <a:cubicBezTo>
                  <a:pt x="63" y="4"/>
                  <a:pt x="63" y="4"/>
                  <a:pt x="63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9" y="9"/>
                  <a:pt x="29" y="9"/>
                  <a:pt x="29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4"/>
                  <a:pt x="5" y="14"/>
                  <a:pt x="5" y="14"/>
                </a:cubicBezTo>
                <a:lnTo>
                  <a:pt x="63" y="14"/>
                </a:lnTo>
                <a:close/>
                <a:moveTo>
                  <a:pt x="63" y="53"/>
                </a:moveTo>
                <a:cubicBezTo>
                  <a:pt x="63" y="48"/>
                  <a:pt x="63" y="48"/>
                  <a:pt x="63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53"/>
                  <a:pt x="5" y="53"/>
                  <a:pt x="5" y="53"/>
                </a:cubicBezTo>
                <a:lnTo>
                  <a:pt x="63" y="53"/>
                </a:lnTo>
                <a:close/>
                <a:moveTo>
                  <a:pt x="24" y="7"/>
                </a:moveTo>
                <a:cubicBezTo>
                  <a:pt x="24" y="2"/>
                  <a:pt x="24" y="2"/>
                  <a:pt x="24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7"/>
                  <a:pt x="9" y="7"/>
                  <a:pt x="9" y="7"/>
                </a:cubicBezTo>
                <a:lnTo>
                  <a:pt x="24" y="7"/>
                </a:lnTo>
                <a:close/>
                <a:moveTo>
                  <a:pt x="34" y="17"/>
                </a:moveTo>
                <a:cubicBezTo>
                  <a:pt x="26" y="17"/>
                  <a:pt x="19" y="23"/>
                  <a:pt x="19" y="31"/>
                </a:cubicBezTo>
                <a:cubicBezTo>
                  <a:pt x="19" y="39"/>
                  <a:pt x="26" y="46"/>
                  <a:pt x="34" y="46"/>
                </a:cubicBezTo>
                <a:cubicBezTo>
                  <a:pt x="42" y="46"/>
                  <a:pt x="48" y="39"/>
                  <a:pt x="48" y="31"/>
                </a:cubicBezTo>
                <a:cubicBezTo>
                  <a:pt x="48" y="23"/>
                  <a:pt x="42" y="17"/>
                  <a:pt x="34" y="17"/>
                </a:cubicBezTo>
                <a:close/>
                <a:moveTo>
                  <a:pt x="34" y="41"/>
                </a:moveTo>
                <a:cubicBezTo>
                  <a:pt x="28" y="41"/>
                  <a:pt x="24" y="37"/>
                  <a:pt x="24" y="31"/>
                </a:cubicBezTo>
                <a:cubicBezTo>
                  <a:pt x="24" y="26"/>
                  <a:pt x="28" y="21"/>
                  <a:pt x="34" y="21"/>
                </a:cubicBezTo>
                <a:cubicBezTo>
                  <a:pt x="39" y="21"/>
                  <a:pt x="43" y="26"/>
                  <a:pt x="43" y="31"/>
                </a:cubicBezTo>
                <a:cubicBezTo>
                  <a:pt x="43" y="37"/>
                  <a:pt x="39" y="41"/>
                  <a:pt x="34" y="41"/>
                </a:cubicBezTo>
                <a:close/>
                <a:moveTo>
                  <a:pt x="34" y="25"/>
                </a:moveTo>
                <a:cubicBezTo>
                  <a:pt x="30" y="25"/>
                  <a:pt x="28" y="28"/>
                  <a:pt x="28" y="31"/>
                </a:cubicBezTo>
                <a:cubicBezTo>
                  <a:pt x="28" y="32"/>
                  <a:pt x="28" y="32"/>
                  <a:pt x="29" y="32"/>
                </a:cubicBezTo>
                <a:cubicBezTo>
                  <a:pt x="30" y="32"/>
                  <a:pt x="30" y="32"/>
                  <a:pt x="30" y="31"/>
                </a:cubicBezTo>
                <a:cubicBezTo>
                  <a:pt x="30" y="29"/>
                  <a:pt x="32" y="27"/>
                  <a:pt x="34" y="27"/>
                </a:cubicBez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4" y="25"/>
                  <a:pt x="34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5" name="Freeform 25"/>
          <p:cNvSpPr>
            <a:spLocks/>
          </p:cNvSpPr>
          <p:nvPr/>
        </p:nvSpPr>
        <p:spPr bwMode="auto">
          <a:xfrm>
            <a:off x="493713" y="577850"/>
            <a:ext cx="76200" cy="133350"/>
          </a:xfrm>
          <a:custGeom>
            <a:avLst/>
            <a:gdLst>
              <a:gd name="T0" fmla="*/ 76200 w 22"/>
              <a:gd name="T1" fmla="*/ 71804 h 39"/>
              <a:gd name="T2" fmla="*/ 17318 w 22"/>
              <a:gd name="T3" fmla="*/ 129931 h 39"/>
              <a:gd name="T4" fmla="*/ 10391 w 22"/>
              <a:gd name="T5" fmla="*/ 133350 h 39"/>
              <a:gd name="T6" fmla="*/ 0 w 22"/>
              <a:gd name="T7" fmla="*/ 126512 h 39"/>
              <a:gd name="T8" fmla="*/ 0 w 22"/>
              <a:gd name="T9" fmla="*/ 10258 h 39"/>
              <a:gd name="T10" fmla="*/ 10391 w 22"/>
              <a:gd name="T11" fmla="*/ 0 h 39"/>
              <a:gd name="T12" fmla="*/ 17318 w 22"/>
              <a:gd name="T13" fmla="*/ 3419 h 39"/>
              <a:gd name="T14" fmla="*/ 76200 w 22"/>
              <a:gd name="T15" fmla="*/ 61546 h 39"/>
              <a:gd name="T16" fmla="*/ 76200 w 22"/>
              <a:gd name="T17" fmla="*/ 68385 h 39"/>
              <a:gd name="T18" fmla="*/ 76200 w 22"/>
              <a:gd name="T19" fmla="*/ 71804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21"/>
                </a:moveTo>
                <a:cubicBezTo>
                  <a:pt x="5" y="38"/>
                  <a:pt x="5" y="38"/>
                  <a:pt x="5" y="38"/>
                </a:cubicBezTo>
                <a:cubicBezTo>
                  <a:pt x="4" y="39"/>
                  <a:pt x="4" y="39"/>
                  <a:pt x="3" y="39"/>
                </a:cubicBezTo>
                <a:cubicBezTo>
                  <a:pt x="2" y="39"/>
                  <a:pt x="0" y="38"/>
                  <a:pt x="0" y="3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4" y="1"/>
                  <a:pt x="5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9"/>
                  <a:pt x="22" y="20"/>
                </a:cubicBezTo>
                <a:cubicBezTo>
                  <a:pt x="22" y="20"/>
                  <a:pt x="22" y="21"/>
                  <a:pt x="22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6" name="Freeform 26"/>
          <p:cNvSpPr>
            <a:spLocks noEditPoints="1"/>
          </p:cNvSpPr>
          <p:nvPr/>
        </p:nvSpPr>
        <p:spPr bwMode="auto">
          <a:xfrm>
            <a:off x="989013" y="546100"/>
            <a:ext cx="198437" cy="200025"/>
          </a:xfrm>
          <a:custGeom>
            <a:avLst/>
            <a:gdLst>
              <a:gd name="T0" fmla="*/ 198437 w 58"/>
              <a:gd name="T1" fmla="*/ 162089 h 58"/>
              <a:gd name="T2" fmla="*/ 160802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2 w 58"/>
              <a:gd name="T13" fmla="*/ 0 h 58"/>
              <a:gd name="T14" fmla="*/ 198437 w 58"/>
              <a:gd name="T15" fmla="*/ 34487 h 58"/>
              <a:gd name="T16" fmla="*/ 198437 w 58"/>
              <a:gd name="T17" fmla="*/ 162089 h 58"/>
              <a:gd name="T18" fmla="*/ 164224 w 58"/>
              <a:gd name="T19" fmla="*/ 34487 h 58"/>
              <a:gd name="T20" fmla="*/ 160802 w 58"/>
              <a:gd name="T21" fmla="*/ 31038 h 58"/>
              <a:gd name="T22" fmla="*/ 37635 w 58"/>
              <a:gd name="T23" fmla="*/ 31038 h 58"/>
              <a:gd name="T24" fmla="*/ 30792 w 58"/>
              <a:gd name="T25" fmla="*/ 34487 h 58"/>
              <a:gd name="T26" fmla="*/ 30792 w 58"/>
              <a:gd name="T27" fmla="*/ 162089 h 58"/>
              <a:gd name="T28" fmla="*/ 37635 w 58"/>
              <a:gd name="T29" fmla="*/ 165538 h 58"/>
              <a:gd name="T30" fmla="*/ 160802 w 58"/>
              <a:gd name="T31" fmla="*/ 165538 h 58"/>
              <a:gd name="T32" fmla="*/ 164224 w 58"/>
              <a:gd name="T33" fmla="*/ 162089 h 58"/>
              <a:gd name="T34" fmla="*/ 164224 w 58"/>
              <a:gd name="T35" fmla="*/ 34487 h 58"/>
              <a:gd name="T36" fmla="*/ 140274 w 58"/>
              <a:gd name="T37" fmla="*/ 131051 h 58"/>
              <a:gd name="T38" fmla="*/ 58163 w 58"/>
              <a:gd name="T39" fmla="*/ 131051 h 58"/>
              <a:gd name="T40" fmla="*/ 51320 w 58"/>
              <a:gd name="T41" fmla="*/ 127602 h 58"/>
              <a:gd name="T42" fmla="*/ 51320 w 58"/>
              <a:gd name="T43" fmla="*/ 120705 h 58"/>
              <a:gd name="T44" fmla="*/ 92376 w 58"/>
              <a:gd name="T45" fmla="*/ 62077 h 58"/>
              <a:gd name="T46" fmla="*/ 99219 w 58"/>
              <a:gd name="T47" fmla="*/ 58628 h 58"/>
              <a:gd name="T48" fmla="*/ 106061 w 58"/>
              <a:gd name="T49" fmla="*/ 62077 h 58"/>
              <a:gd name="T50" fmla="*/ 147117 w 58"/>
              <a:gd name="T51" fmla="*/ 120705 h 58"/>
              <a:gd name="T52" fmla="*/ 147117 w 58"/>
              <a:gd name="T53" fmla="*/ 127602 h 58"/>
              <a:gd name="T54" fmla="*/ 140274 w 58"/>
              <a:gd name="T55" fmla="*/ 131051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4" y="36"/>
                  <a:pt x="14" y="35"/>
                  <a:pt x="15" y="35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7"/>
                  <a:pt x="28" y="17"/>
                  <a:pt x="29" y="17"/>
                </a:cubicBezTo>
                <a:cubicBezTo>
                  <a:pt x="30" y="17"/>
                  <a:pt x="30" y="17"/>
                  <a:pt x="31" y="18"/>
                </a:cubicBezTo>
                <a:cubicBezTo>
                  <a:pt x="43" y="35"/>
                  <a:pt x="43" y="35"/>
                  <a:pt x="43" y="35"/>
                </a:cubicBezTo>
                <a:cubicBezTo>
                  <a:pt x="44" y="35"/>
                  <a:pt x="44" y="36"/>
                  <a:pt x="43" y="37"/>
                </a:cubicBezTo>
                <a:cubicBezTo>
                  <a:pt x="43" y="38"/>
                  <a:pt x="42" y="38"/>
                  <a:pt x="41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7" name="Freeform 29"/>
          <p:cNvSpPr>
            <a:spLocks/>
          </p:cNvSpPr>
          <p:nvPr/>
        </p:nvSpPr>
        <p:spPr bwMode="auto">
          <a:xfrm>
            <a:off x="2489200" y="569913"/>
            <a:ext cx="201613" cy="155575"/>
          </a:xfrm>
          <a:custGeom>
            <a:avLst/>
            <a:gdLst>
              <a:gd name="T0" fmla="*/ 198196 w 59"/>
              <a:gd name="T1" fmla="*/ 41487 h 45"/>
              <a:gd name="T2" fmla="*/ 102515 w 59"/>
              <a:gd name="T3" fmla="*/ 134832 h 45"/>
              <a:gd name="T4" fmla="*/ 85429 w 59"/>
              <a:gd name="T5" fmla="*/ 152118 h 45"/>
              <a:gd name="T6" fmla="*/ 78595 w 59"/>
              <a:gd name="T7" fmla="*/ 155575 h 45"/>
              <a:gd name="T8" fmla="*/ 68343 w 59"/>
              <a:gd name="T9" fmla="*/ 152118 h 45"/>
              <a:gd name="T10" fmla="*/ 51258 w 59"/>
              <a:gd name="T11" fmla="*/ 134832 h 45"/>
              <a:gd name="T12" fmla="*/ 3417 w 59"/>
              <a:gd name="T13" fmla="*/ 89888 h 45"/>
              <a:gd name="T14" fmla="*/ 0 w 59"/>
              <a:gd name="T15" fmla="*/ 79516 h 45"/>
              <a:gd name="T16" fmla="*/ 3417 w 59"/>
              <a:gd name="T17" fmla="*/ 69144 h 45"/>
              <a:gd name="T18" fmla="*/ 20503 w 59"/>
              <a:gd name="T19" fmla="*/ 51858 h 45"/>
              <a:gd name="T20" fmla="*/ 30755 w 59"/>
              <a:gd name="T21" fmla="*/ 48401 h 45"/>
              <a:gd name="T22" fmla="*/ 37589 w 59"/>
              <a:gd name="T23" fmla="*/ 51858 h 45"/>
              <a:gd name="T24" fmla="*/ 78595 w 59"/>
              <a:gd name="T25" fmla="*/ 89888 h 45"/>
              <a:gd name="T26" fmla="*/ 160607 w 59"/>
              <a:gd name="T27" fmla="*/ 3457 h 45"/>
              <a:gd name="T28" fmla="*/ 170858 w 59"/>
              <a:gd name="T29" fmla="*/ 0 h 45"/>
              <a:gd name="T30" fmla="*/ 181110 w 59"/>
              <a:gd name="T31" fmla="*/ 3457 h 45"/>
              <a:gd name="T32" fmla="*/ 198196 w 59"/>
              <a:gd name="T33" fmla="*/ 24201 h 45"/>
              <a:gd name="T34" fmla="*/ 201613 w 59"/>
              <a:gd name="T35" fmla="*/ 31115 h 45"/>
              <a:gd name="T36" fmla="*/ 198196 w 59"/>
              <a:gd name="T37" fmla="*/ 41487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45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8" name="Freeform 30"/>
          <p:cNvSpPr>
            <a:spLocks noEditPoints="1"/>
          </p:cNvSpPr>
          <p:nvPr/>
        </p:nvSpPr>
        <p:spPr bwMode="auto">
          <a:xfrm>
            <a:off x="2965450" y="546100"/>
            <a:ext cx="220663" cy="182563"/>
          </a:xfrm>
          <a:custGeom>
            <a:avLst/>
            <a:gdLst>
              <a:gd name="T0" fmla="*/ 186184 w 64"/>
              <a:gd name="T1" fmla="*/ 144673 h 53"/>
              <a:gd name="T2" fmla="*/ 148258 w 64"/>
              <a:gd name="T3" fmla="*/ 182563 h 53"/>
              <a:gd name="T4" fmla="*/ 37926 w 64"/>
              <a:gd name="T5" fmla="*/ 182563 h 53"/>
              <a:gd name="T6" fmla="*/ 0 w 64"/>
              <a:gd name="T7" fmla="*/ 144673 h 53"/>
              <a:gd name="T8" fmla="*/ 0 w 64"/>
              <a:gd name="T9" fmla="*/ 34446 h 53"/>
              <a:gd name="T10" fmla="*/ 37926 w 64"/>
              <a:gd name="T11" fmla="*/ 0 h 53"/>
              <a:gd name="T12" fmla="*/ 148258 w 64"/>
              <a:gd name="T13" fmla="*/ 0 h 53"/>
              <a:gd name="T14" fmla="*/ 162049 w 64"/>
              <a:gd name="T15" fmla="*/ 0 h 53"/>
              <a:gd name="T16" fmla="*/ 165497 w 64"/>
              <a:gd name="T17" fmla="*/ 3445 h 53"/>
              <a:gd name="T18" fmla="*/ 165497 w 64"/>
              <a:gd name="T19" fmla="*/ 6889 h 53"/>
              <a:gd name="T20" fmla="*/ 158602 w 64"/>
              <a:gd name="T21" fmla="*/ 13778 h 53"/>
              <a:gd name="T22" fmla="*/ 155154 w 64"/>
              <a:gd name="T23" fmla="*/ 17223 h 53"/>
              <a:gd name="T24" fmla="*/ 155154 w 64"/>
              <a:gd name="T25" fmla="*/ 17223 h 53"/>
              <a:gd name="T26" fmla="*/ 148258 w 64"/>
              <a:gd name="T27" fmla="*/ 13778 h 53"/>
              <a:gd name="T28" fmla="*/ 37926 w 64"/>
              <a:gd name="T29" fmla="*/ 13778 h 53"/>
              <a:gd name="T30" fmla="*/ 17239 w 64"/>
              <a:gd name="T31" fmla="*/ 34446 h 53"/>
              <a:gd name="T32" fmla="*/ 17239 w 64"/>
              <a:gd name="T33" fmla="*/ 144673 h 53"/>
              <a:gd name="T34" fmla="*/ 37926 w 64"/>
              <a:gd name="T35" fmla="*/ 165340 h 53"/>
              <a:gd name="T36" fmla="*/ 148258 w 64"/>
              <a:gd name="T37" fmla="*/ 165340 h 53"/>
              <a:gd name="T38" fmla="*/ 168945 w 64"/>
              <a:gd name="T39" fmla="*/ 144673 h 53"/>
              <a:gd name="T40" fmla="*/ 168945 w 64"/>
              <a:gd name="T41" fmla="*/ 110227 h 53"/>
              <a:gd name="T42" fmla="*/ 168945 w 64"/>
              <a:gd name="T43" fmla="*/ 110227 h 53"/>
              <a:gd name="T44" fmla="*/ 179289 w 64"/>
              <a:gd name="T45" fmla="*/ 99893 h 53"/>
              <a:gd name="T46" fmla="*/ 182737 w 64"/>
              <a:gd name="T47" fmla="*/ 99893 h 53"/>
              <a:gd name="T48" fmla="*/ 182737 w 64"/>
              <a:gd name="T49" fmla="*/ 99893 h 53"/>
              <a:gd name="T50" fmla="*/ 186184 w 64"/>
              <a:gd name="T51" fmla="*/ 103338 h 53"/>
              <a:gd name="T52" fmla="*/ 186184 w 64"/>
              <a:gd name="T53" fmla="*/ 144673 h 53"/>
              <a:gd name="T54" fmla="*/ 110332 w 64"/>
              <a:gd name="T55" fmla="*/ 144673 h 53"/>
              <a:gd name="T56" fmla="*/ 93092 w 64"/>
              <a:gd name="T57" fmla="*/ 144673 h 53"/>
              <a:gd name="T58" fmla="*/ 37926 w 64"/>
              <a:gd name="T59" fmla="*/ 89559 h 53"/>
              <a:gd name="T60" fmla="*/ 37926 w 64"/>
              <a:gd name="T61" fmla="*/ 75781 h 53"/>
              <a:gd name="T62" fmla="*/ 51718 w 64"/>
              <a:gd name="T63" fmla="*/ 62003 h 53"/>
              <a:gd name="T64" fmla="*/ 68957 w 64"/>
              <a:gd name="T65" fmla="*/ 62003 h 53"/>
              <a:gd name="T66" fmla="*/ 103436 w 64"/>
              <a:gd name="T67" fmla="*/ 93004 h 53"/>
              <a:gd name="T68" fmla="*/ 186184 w 64"/>
              <a:gd name="T69" fmla="*/ 10334 h 53"/>
              <a:gd name="T70" fmla="*/ 199976 w 64"/>
              <a:gd name="T71" fmla="*/ 10334 h 53"/>
              <a:gd name="T72" fmla="*/ 217215 w 64"/>
              <a:gd name="T73" fmla="*/ 24112 h 53"/>
              <a:gd name="T74" fmla="*/ 217215 w 64"/>
              <a:gd name="T75" fmla="*/ 37890 h 53"/>
              <a:gd name="T76" fmla="*/ 110332 w 64"/>
              <a:gd name="T77" fmla="*/ 144673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53">
                <a:moveTo>
                  <a:pt x="54" y="42"/>
                </a:moveTo>
                <a:cubicBezTo>
                  <a:pt x="54" y="48"/>
                  <a:pt x="49" y="53"/>
                  <a:pt x="43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6" y="0"/>
                  <a:pt x="47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2"/>
                  <a:pt x="48" y="2"/>
                  <a:pt x="48" y="2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4"/>
                  <a:pt x="44" y="4"/>
                  <a:pt x="43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8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8" y="48"/>
                  <a:pt x="1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6" y="48"/>
                  <a:pt x="49" y="45"/>
                  <a:pt x="49" y="42"/>
                </a:cubicBezTo>
                <a:cubicBezTo>
                  <a:pt x="49" y="32"/>
                  <a:pt x="49" y="32"/>
                  <a:pt x="49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9"/>
                  <a:pt x="52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4" y="30"/>
                </a:cubicBezTo>
                <a:lnTo>
                  <a:pt x="54" y="42"/>
                </a:lnTo>
                <a:close/>
                <a:moveTo>
                  <a:pt x="32" y="42"/>
                </a:moveTo>
                <a:cubicBezTo>
                  <a:pt x="31" y="44"/>
                  <a:pt x="29" y="44"/>
                  <a:pt x="27" y="42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5"/>
                  <a:pt x="10" y="23"/>
                  <a:pt x="11" y="22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6"/>
                  <a:pt x="18" y="16"/>
                  <a:pt x="20" y="18"/>
                </a:cubicBezTo>
                <a:cubicBezTo>
                  <a:pt x="30" y="27"/>
                  <a:pt x="30" y="27"/>
                  <a:pt x="30" y="27"/>
                </a:cubicBezTo>
                <a:cubicBezTo>
                  <a:pt x="54" y="3"/>
                  <a:pt x="54" y="3"/>
                  <a:pt x="54" y="3"/>
                </a:cubicBezTo>
                <a:cubicBezTo>
                  <a:pt x="55" y="2"/>
                  <a:pt x="57" y="2"/>
                  <a:pt x="58" y="3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8"/>
                  <a:pt x="64" y="10"/>
                  <a:pt x="63" y="11"/>
                </a:cubicBezTo>
                <a:lnTo>
                  <a:pt x="32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49" name="Freeform 31"/>
          <p:cNvSpPr>
            <a:spLocks noEditPoints="1"/>
          </p:cNvSpPr>
          <p:nvPr/>
        </p:nvSpPr>
        <p:spPr bwMode="auto">
          <a:xfrm>
            <a:off x="3460750" y="546100"/>
            <a:ext cx="198438" cy="200025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8 w 58"/>
              <a:gd name="T7" fmla="*/ 100013 h 58"/>
              <a:gd name="T8" fmla="*/ 99219 w 58"/>
              <a:gd name="T9" fmla="*/ 200025 h 58"/>
              <a:gd name="T10" fmla="*/ 164225 w 58"/>
              <a:gd name="T11" fmla="*/ 117256 h 58"/>
              <a:gd name="T12" fmla="*/ 164225 w 58"/>
              <a:gd name="T13" fmla="*/ 106910 h 58"/>
              <a:gd name="T14" fmla="*/ 106062 w 58"/>
              <a:gd name="T15" fmla="*/ 44833 h 58"/>
              <a:gd name="T16" fmla="*/ 92376 w 58"/>
              <a:gd name="T17" fmla="*/ 44833 h 58"/>
              <a:gd name="T18" fmla="*/ 34213 w 58"/>
              <a:gd name="T19" fmla="*/ 106910 h 58"/>
              <a:gd name="T20" fmla="*/ 34213 w 58"/>
              <a:gd name="T21" fmla="*/ 117256 h 58"/>
              <a:gd name="T22" fmla="*/ 47899 w 58"/>
              <a:gd name="T23" fmla="*/ 131051 h 58"/>
              <a:gd name="T24" fmla="*/ 58163 w 58"/>
              <a:gd name="T25" fmla="*/ 131051 h 58"/>
              <a:gd name="T26" fmla="*/ 99219 w 58"/>
              <a:gd name="T27" fmla="*/ 89666 h 58"/>
              <a:gd name="T28" fmla="*/ 140275 w 58"/>
              <a:gd name="T29" fmla="*/ 131051 h 58"/>
              <a:gd name="T30" fmla="*/ 150539 w 58"/>
              <a:gd name="T31" fmla="*/ 131051 h 58"/>
              <a:gd name="T32" fmla="*/ 164225 w 58"/>
              <a:gd name="T33" fmla="*/ 117256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8" y="34"/>
                </a:moveTo>
                <a:cubicBezTo>
                  <a:pt x="49" y="33"/>
                  <a:pt x="49" y="32"/>
                  <a:pt x="48" y="31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2"/>
                  <a:pt x="28" y="12"/>
                  <a:pt x="27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9" y="32"/>
                  <a:pt x="9" y="33"/>
                  <a:pt x="10" y="34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9"/>
                  <a:pt x="16" y="39"/>
                  <a:pt x="17" y="38"/>
                </a:cubicBezTo>
                <a:cubicBezTo>
                  <a:pt x="29" y="26"/>
                  <a:pt x="29" y="26"/>
                  <a:pt x="29" y="26"/>
                </a:cubicBezTo>
                <a:cubicBezTo>
                  <a:pt x="41" y="38"/>
                  <a:pt x="41" y="38"/>
                  <a:pt x="41" y="38"/>
                </a:cubicBezTo>
                <a:cubicBezTo>
                  <a:pt x="42" y="39"/>
                  <a:pt x="43" y="39"/>
                  <a:pt x="44" y="38"/>
                </a:cubicBezTo>
                <a:lnTo>
                  <a:pt x="48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0" name="Freeform 32"/>
          <p:cNvSpPr>
            <a:spLocks/>
          </p:cNvSpPr>
          <p:nvPr/>
        </p:nvSpPr>
        <p:spPr bwMode="auto">
          <a:xfrm>
            <a:off x="3968750" y="590550"/>
            <a:ext cx="207963" cy="134938"/>
          </a:xfrm>
          <a:custGeom>
            <a:avLst/>
            <a:gdLst>
              <a:gd name="T0" fmla="*/ 184098 w 61"/>
              <a:gd name="T1" fmla="*/ 131478 h 39"/>
              <a:gd name="T2" fmla="*/ 173871 w 61"/>
              <a:gd name="T3" fmla="*/ 131478 h 39"/>
              <a:gd name="T4" fmla="*/ 102277 w 61"/>
              <a:gd name="T5" fmla="*/ 62279 h 39"/>
              <a:gd name="T6" fmla="*/ 34092 w 61"/>
              <a:gd name="T7" fmla="*/ 131478 h 39"/>
              <a:gd name="T8" fmla="*/ 23865 w 61"/>
              <a:gd name="T9" fmla="*/ 131478 h 39"/>
              <a:gd name="T10" fmla="*/ 3409 w 61"/>
              <a:gd name="T11" fmla="*/ 110718 h 39"/>
              <a:gd name="T12" fmla="*/ 3409 w 61"/>
              <a:gd name="T13" fmla="*/ 100339 h 39"/>
              <a:gd name="T14" fmla="*/ 98868 w 61"/>
              <a:gd name="T15" fmla="*/ 3460 h 39"/>
              <a:gd name="T16" fmla="*/ 109095 w 61"/>
              <a:gd name="T17" fmla="*/ 3460 h 39"/>
              <a:gd name="T18" fmla="*/ 204554 w 61"/>
              <a:gd name="T19" fmla="*/ 100339 h 39"/>
              <a:gd name="T20" fmla="*/ 204554 w 61"/>
              <a:gd name="T21" fmla="*/ 110718 h 39"/>
              <a:gd name="T22" fmla="*/ 184098 w 61"/>
              <a:gd name="T23" fmla="*/ 131478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1" h="39">
                <a:moveTo>
                  <a:pt x="54" y="38"/>
                </a:moveTo>
                <a:cubicBezTo>
                  <a:pt x="53" y="39"/>
                  <a:pt x="52" y="39"/>
                  <a:pt x="51" y="38"/>
                </a:cubicBezTo>
                <a:cubicBezTo>
                  <a:pt x="30" y="18"/>
                  <a:pt x="30" y="18"/>
                  <a:pt x="30" y="1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9"/>
                  <a:pt x="8" y="39"/>
                  <a:pt x="7" y="38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1"/>
                  <a:pt x="0" y="30"/>
                  <a:pt x="1" y="29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60" y="29"/>
                  <a:pt x="60" y="29"/>
                  <a:pt x="60" y="29"/>
                </a:cubicBezTo>
                <a:cubicBezTo>
                  <a:pt x="61" y="30"/>
                  <a:pt x="61" y="31"/>
                  <a:pt x="60" y="32"/>
                </a:cubicBezTo>
                <a:lnTo>
                  <a:pt x="54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1" name="Freeform 33"/>
          <p:cNvSpPr>
            <a:spLocks/>
          </p:cNvSpPr>
          <p:nvPr/>
        </p:nvSpPr>
        <p:spPr bwMode="auto">
          <a:xfrm>
            <a:off x="4448175" y="530225"/>
            <a:ext cx="233363" cy="233363"/>
          </a:xfrm>
          <a:custGeom>
            <a:avLst/>
            <a:gdLst>
              <a:gd name="T0" fmla="*/ 116682 w 68"/>
              <a:gd name="T1" fmla="*/ 233363 h 68"/>
              <a:gd name="T2" fmla="*/ 0 w 68"/>
              <a:gd name="T3" fmla="*/ 116682 h 68"/>
              <a:gd name="T4" fmla="*/ 99522 w 68"/>
              <a:gd name="T5" fmla="*/ 0 h 68"/>
              <a:gd name="T6" fmla="*/ 99522 w 68"/>
              <a:gd name="T7" fmla="*/ 34318 h 68"/>
              <a:gd name="T8" fmla="*/ 30886 w 68"/>
              <a:gd name="T9" fmla="*/ 116682 h 68"/>
              <a:gd name="T10" fmla="*/ 116682 w 68"/>
              <a:gd name="T11" fmla="*/ 199045 h 68"/>
              <a:gd name="T12" fmla="*/ 199045 w 68"/>
              <a:gd name="T13" fmla="*/ 116682 h 68"/>
              <a:gd name="T14" fmla="*/ 133841 w 68"/>
              <a:gd name="T15" fmla="*/ 34318 h 68"/>
              <a:gd name="T16" fmla="*/ 133841 w 68"/>
              <a:gd name="T17" fmla="*/ 0 h 68"/>
              <a:gd name="T18" fmla="*/ 233363 w 68"/>
              <a:gd name="T19" fmla="*/ 116682 h 68"/>
              <a:gd name="T20" fmla="*/ 116682 w 68"/>
              <a:gd name="T21" fmla="*/ 233363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7"/>
                  <a:pt x="12" y="2"/>
                  <a:pt x="29" y="0"/>
                </a:cubicBezTo>
                <a:cubicBezTo>
                  <a:pt x="29" y="10"/>
                  <a:pt x="29" y="10"/>
                  <a:pt x="29" y="10"/>
                </a:cubicBezTo>
                <a:cubicBezTo>
                  <a:pt x="18" y="12"/>
                  <a:pt x="9" y="22"/>
                  <a:pt x="9" y="34"/>
                </a:cubicBezTo>
                <a:cubicBezTo>
                  <a:pt x="9" y="47"/>
                  <a:pt x="20" y="58"/>
                  <a:pt x="34" y="58"/>
                </a:cubicBezTo>
                <a:cubicBezTo>
                  <a:pt x="47" y="58"/>
                  <a:pt x="58" y="47"/>
                  <a:pt x="58" y="34"/>
                </a:cubicBezTo>
                <a:cubicBezTo>
                  <a:pt x="58" y="22"/>
                  <a:pt x="50" y="12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55" y="2"/>
                  <a:pt x="68" y="17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2" name="Freeform 34"/>
          <p:cNvSpPr>
            <a:spLocks/>
          </p:cNvSpPr>
          <p:nvPr/>
        </p:nvSpPr>
        <p:spPr bwMode="auto">
          <a:xfrm>
            <a:off x="4959350" y="577850"/>
            <a:ext cx="155575" cy="153988"/>
          </a:xfrm>
          <a:custGeom>
            <a:avLst/>
            <a:gdLst>
              <a:gd name="T0" fmla="*/ 152118 w 45"/>
              <a:gd name="T1" fmla="*/ 130034 h 45"/>
              <a:gd name="T2" fmla="*/ 131374 w 45"/>
              <a:gd name="T3" fmla="*/ 150566 h 45"/>
              <a:gd name="T4" fmla="*/ 124460 w 45"/>
              <a:gd name="T5" fmla="*/ 153988 h 45"/>
              <a:gd name="T6" fmla="*/ 114088 w 45"/>
              <a:gd name="T7" fmla="*/ 150566 h 45"/>
              <a:gd name="T8" fmla="*/ 76059 w 45"/>
              <a:gd name="T9" fmla="*/ 109503 h 45"/>
              <a:gd name="T10" fmla="*/ 38029 w 45"/>
              <a:gd name="T11" fmla="*/ 150566 h 45"/>
              <a:gd name="T12" fmla="*/ 27658 w 45"/>
              <a:gd name="T13" fmla="*/ 153988 h 45"/>
              <a:gd name="T14" fmla="*/ 20743 w 45"/>
              <a:gd name="T15" fmla="*/ 150566 h 45"/>
              <a:gd name="T16" fmla="*/ 3457 w 45"/>
              <a:gd name="T17" fmla="*/ 130034 h 45"/>
              <a:gd name="T18" fmla="*/ 0 w 45"/>
              <a:gd name="T19" fmla="*/ 123190 h 45"/>
              <a:gd name="T20" fmla="*/ 3457 w 45"/>
              <a:gd name="T21" fmla="*/ 112925 h 45"/>
              <a:gd name="T22" fmla="*/ 41487 w 45"/>
              <a:gd name="T23" fmla="*/ 75283 h 45"/>
              <a:gd name="T24" fmla="*/ 3457 w 45"/>
              <a:gd name="T25" fmla="*/ 37642 h 45"/>
              <a:gd name="T26" fmla="*/ 0 w 45"/>
              <a:gd name="T27" fmla="*/ 27376 h 45"/>
              <a:gd name="T28" fmla="*/ 3457 w 45"/>
              <a:gd name="T29" fmla="*/ 20532 h 45"/>
              <a:gd name="T30" fmla="*/ 20743 w 45"/>
              <a:gd name="T31" fmla="*/ 3422 h 45"/>
              <a:gd name="T32" fmla="*/ 27658 w 45"/>
              <a:gd name="T33" fmla="*/ 0 h 45"/>
              <a:gd name="T34" fmla="*/ 38029 w 45"/>
              <a:gd name="T35" fmla="*/ 3422 h 45"/>
              <a:gd name="T36" fmla="*/ 76059 w 45"/>
              <a:gd name="T37" fmla="*/ 41063 h 45"/>
              <a:gd name="T38" fmla="*/ 114088 w 45"/>
              <a:gd name="T39" fmla="*/ 3422 h 45"/>
              <a:gd name="T40" fmla="*/ 124460 w 45"/>
              <a:gd name="T41" fmla="*/ 0 h 45"/>
              <a:gd name="T42" fmla="*/ 131374 w 45"/>
              <a:gd name="T43" fmla="*/ 3422 h 45"/>
              <a:gd name="T44" fmla="*/ 152118 w 45"/>
              <a:gd name="T45" fmla="*/ 20532 h 45"/>
              <a:gd name="T46" fmla="*/ 155575 w 45"/>
              <a:gd name="T47" fmla="*/ 27376 h 45"/>
              <a:gd name="T48" fmla="*/ 152118 w 45"/>
              <a:gd name="T49" fmla="*/ 37642 h 45"/>
              <a:gd name="T50" fmla="*/ 110631 w 45"/>
              <a:gd name="T51" fmla="*/ 75283 h 45"/>
              <a:gd name="T52" fmla="*/ 152118 w 45"/>
              <a:gd name="T53" fmla="*/ 112925 h 45"/>
              <a:gd name="T54" fmla="*/ 155575 w 45"/>
              <a:gd name="T55" fmla="*/ 123190 h 45"/>
              <a:gd name="T56" fmla="*/ 152118 w 45"/>
              <a:gd name="T57" fmla="*/ 130034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3" name="Freeform 35"/>
          <p:cNvSpPr>
            <a:spLocks/>
          </p:cNvSpPr>
          <p:nvPr/>
        </p:nvSpPr>
        <p:spPr bwMode="auto">
          <a:xfrm>
            <a:off x="5437188" y="546100"/>
            <a:ext cx="133350" cy="182563"/>
          </a:xfrm>
          <a:custGeom>
            <a:avLst/>
            <a:gdLst>
              <a:gd name="T0" fmla="*/ 54708 w 39"/>
              <a:gd name="T1" fmla="*/ 182563 h 53"/>
              <a:gd name="T2" fmla="*/ 51288 w 39"/>
              <a:gd name="T3" fmla="*/ 179118 h 53"/>
              <a:gd name="T4" fmla="*/ 51288 w 39"/>
              <a:gd name="T5" fmla="*/ 134339 h 53"/>
              <a:gd name="T6" fmla="*/ 13677 w 39"/>
              <a:gd name="T7" fmla="*/ 134339 h 53"/>
              <a:gd name="T8" fmla="*/ 10258 w 39"/>
              <a:gd name="T9" fmla="*/ 130894 h 53"/>
              <a:gd name="T10" fmla="*/ 10258 w 39"/>
              <a:gd name="T11" fmla="*/ 117116 h 53"/>
              <a:gd name="T12" fmla="*/ 13677 w 39"/>
              <a:gd name="T13" fmla="*/ 113671 h 53"/>
              <a:gd name="T14" fmla="*/ 51288 w 39"/>
              <a:gd name="T15" fmla="*/ 113671 h 53"/>
              <a:gd name="T16" fmla="*/ 51288 w 39"/>
              <a:gd name="T17" fmla="*/ 103338 h 53"/>
              <a:gd name="T18" fmla="*/ 13677 w 39"/>
              <a:gd name="T19" fmla="*/ 103338 h 53"/>
              <a:gd name="T20" fmla="*/ 10258 w 39"/>
              <a:gd name="T21" fmla="*/ 96448 h 53"/>
              <a:gd name="T22" fmla="*/ 10258 w 39"/>
              <a:gd name="T23" fmla="*/ 86115 h 53"/>
              <a:gd name="T24" fmla="*/ 13677 w 39"/>
              <a:gd name="T25" fmla="*/ 79225 h 53"/>
              <a:gd name="T26" fmla="*/ 41031 w 39"/>
              <a:gd name="T27" fmla="*/ 79225 h 53"/>
              <a:gd name="T28" fmla="*/ 0 w 39"/>
              <a:gd name="T29" fmla="*/ 3445 h 53"/>
              <a:gd name="T30" fmla="*/ 0 w 39"/>
              <a:gd name="T31" fmla="*/ 0 h 53"/>
              <a:gd name="T32" fmla="*/ 3419 w 39"/>
              <a:gd name="T33" fmla="*/ 0 h 53"/>
              <a:gd name="T34" fmla="*/ 27354 w 39"/>
              <a:gd name="T35" fmla="*/ 0 h 53"/>
              <a:gd name="T36" fmla="*/ 30773 w 39"/>
              <a:gd name="T37" fmla="*/ 0 h 53"/>
              <a:gd name="T38" fmla="*/ 61546 w 39"/>
              <a:gd name="T39" fmla="*/ 55113 h 53"/>
              <a:gd name="T40" fmla="*/ 68385 w 39"/>
              <a:gd name="T41" fmla="*/ 72336 h 53"/>
              <a:gd name="T42" fmla="*/ 75223 w 39"/>
              <a:gd name="T43" fmla="*/ 55113 h 53"/>
              <a:gd name="T44" fmla="*/ 99158 w 39"/>
              <a:gd name="T45" fmla="*/ 0 h 53"/>
              <a:gd name="T46" fmla="*/ 102577 w 39"/>
              <a:gd name="T47" fmla="*/ 0 h 53"/>
              <a:gd name="T48" fmla="*/ 129931 w 39"/>
              <a:gd name="T49" fmla="*/ 0 h 53"/>
              <a:gd name="T50" fmla="*/ 133350 w 39"/>
              <a:gd name="T51" fmla="*/ 0 h 53"/>
              <a:gd name="T52" fmla="*/ 133350 w 39"/>
              <a:gd name="T53" fmla="*/ 3445 h 53"/>
              <a:gd name="T54" fmla="*/ 92319 w 39"/>
              <a:gd name="T55" fmla="*/ 79225 h 53"/>
              <a:gd name="T56" fmla="*/ 119673 w 39"/>
              <a:gd name="T57" fmla="*/ 79225 h 53"/>
              <a:gd name="T58" fmla="*/ 123092 w 39"/>
              <a:gd name="T59" fmla="*/ 86115 h 53"/>
              <a:gd name="T60" fmla="*/ 123092 w 39"/>
              <a:gd name="T61" fmla="*/ 96448 h 53"/>
              <a:gd name="T62" fmla="*/ 119673 w 39"/>
              <a:gd name="T63" fmla="*/ 103338 h 53"/>
              <a:gd name="T64" fmla="*/ 82062 w 39"/>
              <a:gd name="T65" fmla="*/ 103338 h 53"/>
              <a:gd name="T66" fmla="*/ 82062 w 39"/>
              <a:gd name="T67" fmla="*/ 113671 h 53"/>
              <a:gd name="T68" fmla="*/ 119673 w 39"/>
              <a:gd name="T69" fmla="*/ 113671 h 53"/>
              <a:gd name="T70" fmla="*/ 123092 w 39"/>
              <a:gd name="T71" fmla="*/ 117116 h 53"/>
              <a:gd name="T72" fmla="*/ 123092 w 39"/>
              <a:gd name="T73" fmla="*/ 130894 h 53"/>
              <a:gd name="T74" fmla="*/ 119673 w 39"/>
              <a:gd name="T75" fmla="*/ 134339 h 53"/>
              <a:gd name="T76" fmla="*/ 82062 w 39"/>
              <a:gd name="T77" fmla="*/ 134339 h 53"/>
              <a:gd name="T78" fmla="*/ 82062 w 39"/>
              <a:gd name="T79" fmla="*/ 179118 h 53"/>
              <a:gd name="T80" fmla="*/ 78642 w 39"/>
              <a:gd name="T81" fmla="*/ 182563 h 53"/>
              <a:gd name="T82" fmla="*/ 54708 w 39"/>
              <a:gd name="T83" fmla="*/ 182563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4" name="Freeform 36"/>
          <p:cNvSpPr>
            <a:spLocks noEditPoints="1"/>
          </p:cNvSpPr>
          <p:nvPr/>
        </p:nvSpPr>
        <p:spPr bwMode="auto">
          <a:xfrm>
            <a:off x="5930900" y="560388"/>
            <a:ext cx="244475" cy="185737"/>
          </a:xfrm>
          <a:custGeom>
            <a:avLst/>
            <a:gdLst>
              <a:gd name="T0" fmla="*/ 234145 w 71"/>
              <a:gd name="T1" fmla="*/ 151341 h 54"/>
              <a:gd name="T2" fmla="*/ 203155 w 71"/>
              <a:gd name="T3" fmla="*/ 185737 h 54"/>
              <a:gd name="T4" fmla="*/ 34433 w 71"/>
              <a:gd name="T5" fmla="*/ 185737 h 54"/>
              <a:gd name="T6" fmla="*/ 0 w 71"/>
              <a:gd name="T7" fmla="*/ 151341 h 54"/>
              <a:gd name="T8" fmla="*/ 234145 w 71"/>
              <a:gd name="T9" fmla="*/ 151341 h 54"/>
              <a:gd name="T10" fmla="*/ 192825 w 71"/>
              <a:gd name="T11" fmla="*/ 103187 h 54"/>
              <a:gd name="T12" fmla="*/ 185939 w 71"/>
              <a:gd name="T13" fmla="*/ 103187 h 54"/>
              <a:gd name="T14" fmla="*/ 185939 w 71"/>
              <a:gd name="T15" fmla="*/ 106627 h 54"/>
              <a:gd name="T16" fmla="*/ 154949 w 71"/>
              <a:gd name="T17" fmla="*/ 134143 h 54"/>
              <a:gd name="T18" fmla="*/ 65423 w 71"/>
              <a:gd name="T19" fmla="*/ 134143 h 54"/>
              <a:gd name="T20" fmla="*/ 34433 w 71"/>
              <a:gd name="T21" fmla="*/ 106627 h 54"/>
              <a:gd name="T22" fmla="*/ 34433 w 71"/>
              <a:gd name="T23" fmla="*/ 10319 h 54"/>
              <a:gd name="T24" fmla="*/ 44763 w 71"/>
              <a:gd name="T25" fmla="*/ 0 h 54"/>
              <a:gd name="T26" fmla="*/ 192825 w 71"/>
              <a:gd name="T27" fmla="*/ 0 h 54"/>
              <a:gd name="T28" fmla="*/ 244475 w 71"/>
              <a:gd name="T29" fmla="*/ 51594 h 54"/>
              <a:gd name="T30" fmla="*/ 192825 w 71"/>
              <a:gd name="T31" fmla="*/ 103187 h 54"/>
              <a:gd name="T32" fmla="*/ 192825 w 71"/>
              <a:gd name="T33" fmla="*/ 27517 h 54"/>
              <a:gd name="T34" fmla="*/ 185939 w 71"/>
              <a:gd name="T35" fmla="*/ 27517 h 54"/>
              <a:gd name="T36" fmla="*/ 185939 w 71"/>
              <a:gd name="T37" fmla="*/ 75671 h 54"/>
              <a:gd name="T38" fmla="*/ 192825 w 71"/>
              <a:gd name="T39" fmla="*/ 75671 h 54"/>
              <a:gd name="T40" fmla="*/ 220372 w 71"/>
              <a:gd name="T41" fmla="*/ 51594 h 54"/>
              <a:gd name="T42" fmla="*/ 192825 w 71"/>
              <a:gd name="T43" fmla="*/ 27517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54">
                <a:moveTo>
                  <a:pt x="68" y="44"/>
                </a:moveTo>
                <a:cubicBezTo>
                  <a:pt x="68" y="49"/>
                  <a:pt x="64" y="54"/>
                  <a:pt x="59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5" y="54"/>
                  <a:pt x="0" y="49"/>
                  <a:pt x="0" y="44"/>
                </a:cubicBezTo>
                <a:lnTo>
                  <a:pt x="68" y="44"/>
                </a:lnTo>
                <a:close/>
                <a:moveTo>
                  <a:pt x="56" y="30"/>
                </a:moveTo>
                <a:cubicBezTo>
                  <a:pt x="54" y="30"/>
                  <a:pt x="54" y="30"/>
                  <a:pt x="54" y="30"/>
                </a:cubicBezTo>
                <a:cubicBezTo>
                  <a:pt x="54" y="31"/>
                  <a:pt x="54" y="31"/>
                  <a:pt x="54" y="31"/>
                </a:cubicBezTo>
                <a:cubicBezTo>
                  <a:pt x="54" y="35"/>
                  <a:pt x="50" y="39"/>
                  <a:pt x="45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4" y="39"/>
                  <a:pt x="10" y="35"/>
                  <a:pt x="10" y="31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1" y="0"/>
                  <a:pt x="1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4" y="0"/>
                  <a:pt x="71" y="7"/>
                  <a:pt x="71" y="15"/>
                </a:cubicBezTo>
                <a:cubicBezTo>
                  <a:pt x="71" y="23"/>
                  <a:pt x="64" y="30"/>
                  <a:pt x="56" y="30"/>
                </a:cubicBezTo>
                <a:close/>
                <a:moveTo>
                  <a:pt x="56" y="8"/>
                </a:moveTo>
                <a:cubicBezTo>
                  <a:pt x="54" y="8"/>
                  <a:pt x="54" y="8"/>
                  <a:pt x="54" y="8"/>
                </a:cubicBezTo>
                <a:cubicBezTo>
                  <a:pt x="54" y="22"/>
                  <a:pt x="54" y="22"/>
                  <a:pt x="5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60" y="22"/>
                  <a:pt x="64" y="19"/>
                  <a:pt x="64" y="15"/>
                </a:cubicBezTo>
                <a:cubicBezTo>
                  <a:pt x="64" y="11"/>
                  <a:pt x="60" y="8"/>
                  <a:pt x="56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5" name="Freeform 37"/>
          <p:cNvSpPr>
            <a:spLocks/>
          </p:cNvSpPr>
          <p:nvPr/>
        </p:nvSpPr>
        <p:spPr bwMode="auto">
          <a:xfrm>
            <a:off x="6426200" y="560388"/>
            <a:ext cx="233363" cy="203200"/>
          </a:xfrm>
          <a:custGeom>
            <a:avLst/>
            <a:gdLst>
              <a:gd name="T0" fmla="*/ 116682 w 68"/>
              <a:gd name="T1" fmla="*/ 168759 h 59"/>
              <a:gd name="T2" fmla="*/ 99522 w 68"/>
              <a:gd name="T3" fmla="*/ 168759 h 59"/>
              <a:gd name="T4" fmla="*/ 37750 w 68"/>
              <a:gd name="T5" fmla="*/ 199756 h 59"/>
              <a:gd name="T6" fmla="*/ 24023 w 68"/>
              <a:gd name="T7" fmla="*/ 203200 h 59"/>
              <a:gd name="T8" fmla="*/ 17159 w 68"/>
              <a:gd name="T9" fmla="*/ 196312 h 59"/>
              <a:gd name="T10" fmla="*/ 17159 w 68"/>
              <a:gd name="T11" fmla="*/ 196312 h 59"/>
              <a:gd name="T12" fmla="*/ 20591 w 68"/>
              <a:gd name="T13" fmla="*/ 189424 h 59"/>
              <a:gd name="T14" fmla="*/ 44614 w 68"/>
              <a:gd name="T15" fmla="*/ 151539 h 59"/>
              <a:gd name="T16" fmla="*/ 0 w 68"/>
              <a:gd name="T17" fmla="*/ 86102 h 59"/>
              <a:gd name="T18" fmla="*/ 116682 w 68"/>
              <a:gd name="T19" fmla="*/ 0 h 59"/>
              <a:gd name="T20" fmla="*/ 233363 w 68"/>
              <a:gd name="T21" fmla="*/ 86102 h 59"/>
              <a:gd name="T22" fmla="*/ 116682 w 68"/>
              <a:gd name="T23" fmla="*/ 168759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9">
                <a:moveTo>
                  <a:pt x="34" y="49"/>
                </a:moveTo>
                <a:cubicBezTo>
                  <a:pt x="33" y="49"/>
                  <a:pt x="31" y="49"/>
                  <a:pt x="29" y="49"/>
                </a:cubicBezTo>
                <a:cubicBezTo>
                  <a:pt x="24" y="53"/>
                  <a:pt x="18" y="56"/>
                  <a:pt x="11" y="58"/>
                </a:cubicBezTo>
                <a:cubicBezTo>
                  <a:pt x="10" y="58"/>
                  <a:pt x="9" y="59"/>
                  <a:pt x="7" y="59"/>
                </a:cubicBezTo>
                <a:cubicBezTo>
                  <a:pt x="6" y="59"/>
                  <a:pt x="6" y="58"/>
                  <a:pt x="5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6"/>
                  <a:pt x="6" y="56"/>
                  <a:pt x="6" y="55"/>
                </a:cubicBezTo>
                <a:cubicBezTo>
                  <a:pt x="9" y="52"/>
                  <a:pt x="11" y="50"/>
                  <a:pt x="13" y="44"/>
                </a:cubicBezTo>
                <a:cubicBezTo>
                  <a:pt x="5" y="39"/>
                  <a:pt x="0" y="32"/>
                  <a:pt x="0" y="25"/>
                </a:cubicBezTo>
                <a:cubicBezTo>
                  <a:pt x="0" y="11"/>
                  <a:pt x="16" y="0"/>
                  <a:pt x="34" y="0"/>
                </a:cubicBezTo>
                <a:cubicBezTo>
                  <a:pt x="53" y="0"/>
                  <a:pt x="68" y="11"/>
                  <a:pt x="68" y="25"/>
                </a:cubicBezTo>
                <a:cubicBezTo>
                  <a:pt x="68" y="38"/>
                  <a:pt x="53" y="49"/>
                  <a:pt x="34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6" name="Freeform 38"/>
          <p:cNvSpPr>
            <a:spLocks noEditPoints="1"/>
          </p:cNvSpPr>
          <p:nvPr/>
        </p:nvSpPr>
        <p:spPr bwMode="auto">
          <a:xfrm>
            <a:off x="6919913" y="546100"/>
            <a:ext cx="198437" cy="200025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7 w 58"/>
              <a:gd name="T7" fmla="*/ 100013 h 58"/>
              <a:gd name="T8" fmla="*/ 99219 w 58"/>
              <a:gd name="T9" fmla="*/ 200025 h 58"/>
              <a:gd name="T10" fmla="*/ 99219 w 58"/>
              <a:gd name="T11" fmla="*/ 27590 h 58"/>
              <a:gd name="T12" fmla="*/ 27371 w 58"/>
              <a:gd name="T13" fmla="*/ 100013 h 58"/>
              <a:gd name="T14" fmla="*/ 99219 w 58"/>
              <a:gd name="T15" fmla="*/ 168987 h 58"/>
              <a:gd name="T16" fmla="*/ 171066 w 58"/>
              <a:gd name="T17" fmla="*/ 100013 h 58"/>
              <a:gd name="T18" fmla="*/ 99219 w 58"/>
              <a:gd name="T19" fmla="*/ 27590 h 58"/>
              <a:gd name="T20" fmla="*/ 133432 w 58"/>
              <a:gd name="T21" fmla="*/ 117256 h 58"/>
              <a:gd name="T22" fmla="*/ 65005 w 58"/>
              <a:gd name="T23" fmla="*/ 151743 h 58"/>
              <a:gd name="T24" fmla="*/ 65005 w 58"/>
              <a:gd name="T25" fmla="*/ 79320 h 58"/>
              <a:gd name="T26" fmla="*/ 133432 w 58"/>
              <a:gd name="T27" fmla="*/ 48282 h 58"/>
              <a:gd name="T28" fmla="*/ 133432 w 58"/>
              <a:gd name="T29" fmla="*/ 117256 h 58"/>
              <a:gd name="T30" fmla="*/ 116325 w 58"/>
              <a:gd name="T31" fmla="*/ 106910 h 58"/>
              <a:gd name="T32" fmla="*/ 82112 w 58"/>
              <a:gd name="T33" fmla="*/ 89666 h 58"/>
              <a:gd name="T34" fmla="*/ 82112 w 58"/>
              <a:gd name="T35" fmla="*/ 124153 h 58"/>
              <a:gd name="T36" fmla="*/ 116325 w 58"/>
              <a:gd name="T37" fmla="*/ 106910 h 5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8"/>
                </a:moveTo>
                <a:cubicBezTo>
                  <a:pt x="18" y="8"/>
                  <a:pt x="8" y="17"/>
                  <a:pt x="8" y="29"/>
                </a:cubicBez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lose/>
                <a:moveTo>
                  <a:pt x="39" y="34"/>
                </a:moveTo>
                <a:cubicBezTo>
                  <a:pt x="19" y="44"/>
                  <a:pt x="19" y="44"/>
                  <a:pt x="19" y="44"/>
                </a:cubicBezTo>
                <a:cubicBezTo>
                  <a:pt x="19" y="23"/>
                  <a:pt x="19" y="23"/>
                  <a:pt x="19" y="23"/>
                </a:cubicBezTo>
                <a:cubicBezTo>
                  <a:pt x="39" y="14"/>
                  <a:pt x="39" y="14"/>
                  <a:pt x="39" y="14"/>
                </a:cubicBezTo>
                <a:lnTo>
                  <a:pt x="39" y="34"/>
                </a:lnTo>
                <a:close/>
                <a:moveTo>
                  <a:pt x="34" y="31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36"/>
                  <a:pt x="24" y="36"/>
                  <a:pt x="24" y="36"/>
                </a:cubicBezTo>
                <a:lnTo>
                  <a:pt x="34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7" name="Freeform 39"/>
          <p:cNvSpPr>
            <a:spLocks noEditPoints="1"/>
          </p:cNvSpPr>
          <p:nvPr/>
        </p:nvSpPr>
        <p:spPr bwMode="auto">
          <a:xfrm>
            <a:off x="7413625" y="546100"/>
            <a:ext cx="250825" cy="200025"/>
          </a:xfrm>
          <a:custGeom>
            <a:avLst/>
            <a:gdLst>
              <a:gd name="T0" fmla="*/ 250825 w 73"/>
              <a:gd name="T1" fmla="*/ 20692 h 58"/>
              <a:gd name="T2" fmla="*/ 250825 w 73"/>
              <a:gd name="T3" fmla="*/ 179333 h 58"/>
              <a:gd name="T4" fmla="*/ 230209 w 73"/>
              <a:gd name="T5" fmla="*/ 200025 h 58"/>
              <a:gd name="T6" fmla="*/ 24052 w 73"/>
              <a:gd name="T7" fmla="*/ 200025 h 58"/>
              <a:gd name="T8" fmla="*/ 0 w 73"/>
              <a:gd name="T9" fmla="*/ 179333 h 58"/>
              <a:gd name="T10" fmla="*/ 0 w 73"/>
              <a:gd name="T11" fmla="*/ 20692 h 58"/>
              <a:gd name="T12" fmla="*/ 24052 w 73"/>
              <a:gd name="T13" fmla="*/ 0 h 58"/>
              <a:gd name="T14" fmla="*/ 230209 w 73"/>
              <a:gd name="T15" fmla="*/ 0 h 58"/>
              <a:gd name="T16" fmla="*/ 250825 w 73"/>
              <a:gd name="T17" fmla="*/ 20692 h 58"/>
              <a:gd name="T18" fmla="*/ 17180 w 73"/>
              <a:gd name="T19" fmla="*/ 20692 h 58"/>
              <a:gd name="T20" fmla="*/ 17180 w 73"/>
              <a:gd name="T21" fmla="*/ 48282 h 58"/>
              <a:gd name="T22" fmla="*/ 233645 w 73"/>
              <a:gd name="T23" fmla="*/ 48282 h 58"/>
              <a:gd name="T24" fmla="*/ 233645 w 73"/>
              <a:gd name="T25" fmla="*/ 20692 h 58"/>
              <a:gd name="T26" fmla="*/ 230209 w 73"/>
              <a:gd name="T27" fmla="*/ 13795 h 58"/>
              <a:gd name="T28" fmla="*/ 24052 w 73"/>
              <a:gd name="T29" fmla="*/ 13795 h 58"/>
              <a:gd name="T30" fmla="*/ 17180 w 73"/>
              <a:gd name="T31" fmla="*/ 20692 h 58"/>
              <a:gd name="T32" fmla="*/ 233645 w 73"/>
              <a:gd name="T33" fmla="*/ 179333 h 58"/>
              <a:gd name="T34" fmla="*/ 233645 w 73"/>
              <a:gd name="T35" fmla="*/ 100013 h 58"/>
              <a:gd name="T36" fmla="*/ 17180 w 73"/>
              <a:gd name="T37" fmla="*/ 100013 h 58"/>
              <a:gd name="T38" fmla="*/ 17180 w 73"/>
              <a:gd name="T39" fmla="*/ 179333 h 58"/>
              <a:gd name="T40" fmla="*/ 24052 w 73"/>
              <a:gd name="T41" fmla="*/ 182781 h 58"/>
              <a:gd name="T42" fmla="*/ 230209 w 73"/>
              <a:gd name="T43" fmla="*/ 182781 h 58"/>
              <a:gd name="T44" fmla="*/ 233645 w 73"/>
              <a:gd name="T45" fmla="*/ 179333 h 58"/>
              <a:gd name="T46" fmla="*/ 34360 w 73"/>
              <a:gd name="T47" fmla="*/ 148294 h 58"/>
              <a:gd name="T48" fmla="*/ 68719 w 73"/>
              <a:gd name="T49" fmla="*/ 148294 h 58"/>
              <a:gd name="T50" fmla="*/ 68719 w 73"/>
              <a:gd name="T51" fmla="*/ 165538 h 58"/>
              <a:gd name="T52" fmla="*/ 34360 w 73"/>
              <a:gd name="T53" fmla="*/ 165538 h 58"/>
              <a:gd name="T54" fmla="*/ 34360 w 73"/>
              <a:gd name="T55" fmla="*/ 148294 h 58"/>
              <a:gd name="T56" fmla="*/ 85899 w 73"/>
              <a:gd name="T57" fmla="*/ 148294 h 58"/>
              <a:gd name="T58" fmla="*/ 134002 w 73"/>
              <a:gd name="T59" fmla="*/ 148294 h 58"/>
              <a:gd name="T60" fmla="*/ 134002 w 73"/>
              <a:gd name="T61" fmla="*/ 165538 h 58"/>
              <a:gd name="T62" fmla="*/ 85899 w 73"/>
              <a:gd name="T63" fmla="*/ 165538 h 58"/>
              <a:gd name="T64" fmla="*/ 85899 w 73"/>
              <a:gd name="T65" fmla="*/ 148294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8">
                <a:moveTo>
                  <a:pt x="73" y="6"/>
                </a:moveTo>
                <a:cubicBezTo>
                  <a:pt x="73" y="52"/>
                  <a:pt x="73" y="52"/>
                  <a:pt x="73" y="52"/>
                </a:cubicBez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close/>
                <a:moveTo>
                  <a:pt x="5" y="6"/>
                </a:moveTo>
                <a:cubicBezTo>
                  <a:pt x="5" y="14"/>
                  <a:pt x="5" y="14"/>
                  <a:pt x="5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5" y="5"/>
                  <a:pt x="5" y="6"/>
                </a:cubicBezTo>
                <a:close/>
                <a:moveTo>
                  <a:pt x="68" y="52"/>
                </a:moveTo>
                <a:cubicBezTo>
                  <a:pt x="68" y="29"/>
                  <a:pt x="68" y="29"/>
                  <a:pt x="68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lose/>
                <a:moveTo>
                  <a:pt x="10" y="43"/>
                </a:moveTo>
                <a:cubicBezTo>
                  <a:pt x="20" y="43"/>
                  <a:pt x="20" y="43"/>
                  <a:pt x="20" y="43"/>
                </a:cubicBezTo>
                <a:cubicBezTo>
                  <a:pt x="20" y="48"/>
                  <a:pt x="20" y="48"/>
                  <a:pt x="20" y="48"/>
                </a:cubicBezTo>
                <a:cubicBezTo>
                  <a:pt x="10" y="48"/>
                  <a:pt x="10" y="48"/>
                  <a:pt x="10" y="48"/>
                </a:cubicBezTo>
                <a:lnTo>
                  <a:pt x="10" y="43"/>
                </a:lnTo>
                <a:close/>
                <a:moveTo>
                  <a:pt x="25" y="43"/>
                </a:moveTo>
                <a:cubicBezTo>
                  <a:pt x="39" y="43"/>
                  <a:pt x="39" y="43"/>
                  <a:pt x="39" y="43"/>
                </a:cubicBezTo>
                <a:cubicBezTo>
                  <a:pt x="39" y="48"/>
                  <a:pt x="39" y="48"/>
                  <a:pt x="39" y="48"/>
                </a:cubicBezTo>
                <a:cubicBezTo>
                  <a:pt x="25" y="48"/>
                  <a:pt x="25" y="48"/>
                  <a:pt x="25" y="48"/>
                </a:cubicBezTo>
                <a:lnTo>
                  <a:pt x="25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8" name="Freeform 40"/>
          <p:cNvSpPr>
            <a:spLocks noEditPoints="1"/>
          </p:cNvSpPr>
          <p:nvPr/>
        </p:nvSpPr>
        <p:spPr bwMode="auto">
          <a:xfrm>
            <a:off x="7908925" y="546100"/>
            <a:ext cx="215900" cy="217488"/>
          </a:xfrm>
          <a:custGeom>
            <a:avLst/>
            <a:gdLst>
              <a:gd name="T0" fmla="*/ 215900 w 63"/>
              <a:gd name="T1" fmla="*/ 148444 h 63"/>
              <a:gd name="T2" fmla="*/ 205619 w 63"/>
              <a:gd name="T3" fmla="*/ 165705 h 63"/>
              <a:gd name="T4" fmla="*/ 116517 w 63"/>
              <a:gd name="T5" fmla="*/ 214036 h 63"/>
              <a:gd name="T6" fmla="*/ 106237 w 63"/>
              <a:gd name="T7" fmla="*/ 217488 h 63"/>
              <a:gd name="T8" fmla="*/ 99383 w 63"/>
              <a:gd name="T9" fmla="*/ 214036 h 63"/>
              <a:gd name="T10" fmla="*/ 6854 w 63"/>
              <a:gd name="T11" fmla="*/ 165705 h 63"/>
              <a:gd name="T12" fmla="*/ 0 w 63"/>
              <a:gd name="T13" fmla="*/ 148444 h 63"/>
              <a:gd name="T14" fmla="*/ 0 w 63"/>
              <a:gd name="T15" fmla="*/ 48331 h 63"/>
              <a:gd name="T16" fmla="*/ 10281 w 63"/>
              <a:gd name="T17" fmla="*/ 34522 h 63"/>
              <a:gd name="T18" fmla="*/ 102810 w 63"/>
              <a:gd name="T19" fmla="*/ 0 h 63"/>
              <a:gd name="T20" fmla="*/ 106237 w 63"/>
              <a:gd name="T21" fmla="*/ 0 h 63"/>
              <a:gd name="T22" fmla="*/ 113090 w 63"/>
              <a:gd name="T23" fmla="*/ 0 h 63"/>
              <a:gd name="T24" fmla="*/ 205619 w 63"/>
              <a:gd name="T25" fmla="*/ 34522 h 63"/>
              <a:gd name="T26" fmla="*/ 215900 w 63"/>
              <a:gd name="T27" fmla="*/ 48331 h 63"/>
              <a:gd name="T28" fmla="*/ 215900 w 63"/>
              <a:gd name="T29" fmla="*/ 148444 h 63"/>
              <a:gd name="T30" fmla="*/ 198765 w 63"/>
              <a:gd name="T31" fmla="*/ 48331 h 63"/>
              <a:gd name="T32" fmla="*/ 106237 w 63"/>
              <a:gd name="T33" fmla="*/ 13809 h 63"/>
              <a:gd name="T34" fmla="*/ 17135 w 63"/>
              <a:gd name="T35" fmla="*/ 48331 h 63"/>
              <a:gd name="T36" fmla="*/ 106237 w 63"/>
              <a:gd name="T37" fmla="*/ 82853 h 63"/>
              <a:gd name="T38" fmla="*/ 198765 w 63"/>
              <a:gd name="T39" fmla="*/ 48331 h 63"/>
              <a:gd name="T40" fmla="*/ 198765 w 63"/>
              <a:gd name="T41" fmla="*/ 148444 h 63"/>
              <a:gd name="T42" fmla="*/ 198765 w 63"/>
              <a:gd name="T43" fmla="*/ 65592 h 63"/>
              <a:gd name="T44" fmla="*/ 116517 w 63"/>
              <a:gd name="T45" fmla="*/ 96661 h 63"/>
              <a:gd name="T46" fmla="*/ 116517 w 63"/>
              <a:gd name="T47" fmla="*/ 196775 h 63"/>
              <a:gd name="T48" fmla="*/ 198765 w 63"/>
              <a:gd name="T49" fmla="*/ 148444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63">
                <a:moveTo>
                  <a:pt x="63" y="43"/>
                </a:moveTo>
                <a:cubicBezTo>
                  <a:pt x="63" y="45"/>
                  <a:pt x="62" y="47"/>
                  <a:pt x="60" y="48"/>
                </a:cubicBezTo>
                <a:cubicBezTo>
                  <a:pt x="34" y="62"/>
                  <a:pt x="34" y="62"/>
                  <a:pt x="34" y="62"/>
                </a:cubicBezTo>
                <a:cubicBezTo>
                  <a:pt x="33" y="63"/>
                  <a:pt x="32" y="63"/>
                  <a:pt x="31" y="63"/>
                </a:cubicBezTo>
                <a:cubicBezTo>
                  <a:pt x="31" y="63"/>
                  <a:pt x="30" y="63"/>
                  <a:pt x="29" y="62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7"/>
                  <a:pt x="0" y="45"/>
                  <a:pt x="0" y="4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2"/>
                  <a:pt x="1" y="10"/>
                  <a:pt x="3" y="1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2" y="0"/>
                  <a:pt x="32" y="0"/>
                  <a:pt x="33" y="0"/>
                </a:cubicBezTo>
                <a:cubicBezTo>
                  <a:pt x="60" y="10"/>
                  <a:pt x="60" y="10"/>
                  <a:pt x="60" y="10"/>
                </a:cubicBezTo>
                <a:cubicBezTo>
                  <a:pt x="62" y="10"/>
                  <a:pt x="63" y="12"/>
                  <a:pt x="63" y="14"/>
                </a:cubicBezTo>
                <a:lnTo>
                  <a:pt x="63" y="43"/>
                </a:lnTo>
                <a:close/>
                <a:moveTo>
                  <a:pt x="58" y="14"/>
                </a:moveTo>
                <a:cubicBezTo>
                  <a:pt x="31" y="4"/>
                  <a:pt x="31" y="4"/>
                  <a:pt x="31" y="4"/>
                </a:cubicBezTo>
                <a:cubicBezTo>
                  <a:pt x="5" y="14"/>
                  <a:pt x="5" y="14"/>
                  <a:pt x="5" y="14"/>
                </a:cubicBezTo>
                <a:cubicBezTo>
                  <a:pt x="31" y="24"/>
                  <a:pt x="31" y="24"/>
                  <a:pt x="31" y="24"/>
                </a:cubicBezTo>
                <a:lnTo>
                  <a:pt x="58" y="14"/>
                </a:lnTo>
                <a:close/>
                <a:moveTo>
                  <a:pt x="58" y="43"/>
                </a:moveTo>
                <a:cubicBezTo>
                  <a:pt x="58" y="19"/>
                  <a:pt x="58" y="19"/>
                  <a:pt x="58" y="19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57"/>
                  <a:pt x="34" y="57"/>
                  <a:pt x="34" y="57"/>
                </a:cubicBezTo>
                <a:lnTo>
                  <a:pt x="58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59" name="Freeform 41"/>
          <p:cNvSpPr>
            <a:spLocks noEditPoints="1"/>
          </p:cNvSpPr>
          <p:nvPr/>
        </p:nvSpPr>
        <p:spPr bwMode="auto">
          <a:xfrm>
            <a:off x="8402638" y="560388"/>
            <a:ext cx="233362" cy="185737"/>
          </a:xfrm>
          <a:custGeom>
            <a:avLst/>
            <a:gdLst>
              <a:gd name="T0" fmla="*/ 216203 w 68"/>
              <a:gd name="T1" fmla="*/ 182297 h 54"/>
              <a:gd name="T2" fmla="*/ 209339 w 68"/>
              <a:gd name="T3" fmla="*/ 185737 h 54"/>
              <a:gd name="T4" fmla="*/ 27454 w 68"/>
              <a:gd name="T5" fmla="*/ 185737 h 54"/>
              <a:gd name="T6" fmla="*/ 20591 w 68"/>
              <a:gd name="T7" fmla="*/ 182297 h 54"/>
              <a:gd name="T8" fmla="*/ 0 w 68"/>
              <a:gd name="T9" fmla="*/ 116946 h 54"/>
              <a:gd name="T10" fmla="*/ 116681 w 68"/>
              <a:gd name="T11" fmla="*/ 0 h 54"/>
              <a:gd name="T12" fmla="*/ 233362 w 68"/>
              <a:gd name="T13" fmla="*/ 116946 h 54"/>
              <a:gd name="T14" fmla="*/ 216203 w 68"/>
              <a:gd name="T15" fmla="*/ 182297 h 54"/>
              <a:gd name="T16" fmla="*/ 34318 w 68"/>
              <a:gd name="T17" fmla="*/ 103187 h 54"/>
              <a:gd name="T18" fmla="*/ 17159 w 68"/>
              <a:gd name="T19" fmla="*/ 116946 h 54"/>
              <a:gd name="T20" fmla="*/ 34318 w 68"/>
              <a:gd name="T21" fmla="*/ 134143 h 54"/>
              <a:gd name="T22" fmla="*/ 51477 w 68"/>
              <a:gd name="T23" fmla="*/ 116946 h 54"/>
              <a:gd name="T24" fmla="*/ 34318 w 68"/>
              <a:gd name="T25" fmla="*/ 103187 h 54"/>
              <a:gd name="T26" fmla="*/ 58341 w 68"/>
              <a:gd name="T27" fmla="*/ 44714 h 54"/>
              <a:gd name="T28" fmla="*/ 44613 w 68"/>
              <a:gd name="T29" fmla="*/ 58473 h 54"/>
              <a:gd name="T30" fmla="*/ 58341 w 68"/>
              <a:gd name="T31" fmla="*/ 75671 h 54"/>
              <a:gd name="T32" fmla="*/ 75499 w 68"/>
              <a:gd name="T33" fmla="*/ 58473 h 54"/>
              <a:gd name="T34" fmla="*/ 58341 w 68"/>
              <a:gd name="T35" fmla="*/ 44714 h 54"/>
              <a:gd name="T36" fmla="*/ 144135 w 68"/>
              <a:gd name="T37" fmla="*/ 72231 h 54"/>
              <a:gd name="T38" fmla="*/ 140704 w 68"/>
              <a:gd name="T39" fmla="*/ 61912 h 54"/>
              <a:gd name="T40" fmla="*/ 130408 w 68"/>
              <a:gd name="T41" fmla="*/ 68791 h 54"/>
              <a:gd name="T42" fmla="*/ 116681 w 68"/>
              <a:gd name="T43" fmla="*/ 116946 h 54"/>
              <a:gd name="T44" fmla="*/ 92658 w 68"/>
              <a:gd name="T45" fmla="*/ 137583 h 54"/>
              <a:gd name="T46" fmla="*/ 113249 w 68"/>
              <a:gd name="T47" fmla="*/ 168539 h 54"/>
              <a:gd name="T48" fmla="*/ 144135 w 68"/>
              <a:gd name="T49" fmla="*/ 151341 h 54"/>
              <a:gd name="T50" fmla="*/ 133840 w 68"/>
              <a:gd name="T51" fmla="*/ 123825 h 54"/>
              <a:gd name="T52" fmla="*/ 144135 w 68"/>
              <a:gd name="T53" fmla="*/ 72231 h 54"/>
              <a:gd name="T54" fmla="*/ 116681 w 68"/>
              <a:gd name="T55" fmla="*/ 17198 h 54"/>
              <a:gd name="T56" fmla="*/ 102954 w 68"/>
              <a:gd name="T57" fmla="*/ 34396 h 54"/>
              <a:gd name="T58" fmla="*/ 116681 w 68"/>
              <a:gd name="T59" fmla="*/ 51594 h 54"/>
              <a:gd name="T60" fmla="*/ 133840 w 68"/>
              <a:gd name="T61" fmla="*/ 34396 h 54"/>
              <a:gd name="T62" fmla="*/ 116681 w 68"/>
              <a:gd name="T63" fmla="*/ 17198 h 54"/>
              <a:gd name="T64" fmla="*/ 175022 w 68"/>
              <a:gd name="T65" fmla="*/ 44714 h 54"/>
              <a:gd name="T66" fmla="*/ 161294 w 68"/>
              <a:gd name="T67" fmla="*/ 58473 h 54"/>
              <a:gd name="T68" fmla="*/ 175022 w 68"/>
              <a:gd name="T69" fmla="*/ 75671 h 54"/>
              <a:gd name="T70" fmla="*/ 192180 w 68"/>
              <a:gd name="T71" fmla="*/ 58473 h 54"/>
              <a:gd name="T72" fmla="*/ 175022 w 68"/>
              <a:gd name="T73" fmla="*/ 44714 h 54"/>
              <a:gd name="T74" fmla="*/ 202476 w 68"/>
              <a:gd name="T75" fmla="*/ 103187 h 54"/>
              <a:gd name="T76" fmla="*/ 185317 w 68"/>
              <a:gd name="T77" fmla="*/ 116946 h 54"/>
              <a:gd name="T78" fmla="*/ 202476 w 68"/>
              <a:gd name="T79" fmla="*/ 134143 h 54"/>
              <a:gd name="T80" fmla="*/ 219635 w 68"/>
              <a:gd name="T81" fmla="*/ 116946 h 54"/>
              <a:gd name="T82" fmla="*/ 202476 w 68"/>
              <a:gd name="T83" fmla="*/ 103187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4">
                <a:moveTo>
                  <a:pt x="63" y="53"/>
                </a:moveTo>
                <a:cubicBezTo>
                  <a:pt x="63" y="53"/>
                  <a:pt x="62" y="54"/>
                  <a:pt x="61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7" y="54"/>
                  <a:pt x="6" y="53"/>
                  <a:pt x="6" y="53"/>
                </a:cubicBezTo>
                <a:cubicBezTo>
                  <a:pt x="2" y="47"/>
                  <a:pt x="0" y="41"/>
                  <a:pt x="0" y="34"/>
                </a:cubicBezTo>
                <a:cubicBezTo>
                  <a:pt x="0" y="16"/>
                  <a:pt x="16" y="0"/>
                  <a:pt x="34" y="0"/>
                </a:cubicBezTo>
                <a:cubicBezTo>
                  <a:pt x="53" y="0"/>
                  <a:pt x="68" y="16"/>
                  <a:pt x="68" y="34"/>
                </a:cubicBezTo>
                <a:cubicBezTo>
                  <a:pt x="68" y="41"/>
                  <a:pt x="67" y="47"/>
                  <a:pt x="63" y="53"/>
                </a:cubicBezTo>
                <a:close/>
                <a:moveTo>
                  <a:pt x="10" y="30"/>
                </a:moveTo>
                <a:cubicBezTo>
                  <a:pt x="7" y="30"/>
                  <a:pt x="5" y="32"/>
                  <a:pt x="5" y="34"/>
                </a:cubicBezTo>
                <a:cubicBezTo>
                  <a:pt x="5" y="37"/>
                  <a:pt x="7" y="39"/>
                  <a:pt x="10" y="39"/>
                </a:cubicBezTo>
                <a:cubicBezTo>
                  <a:pt x="13" y="39"/>
                  <a:pt x="15" y="37"/>
                  <a:pt x="15" y="34"/>
                </a:cubicBezTo>
                <a:cubicBezTo>
                  <a:pt x="15" y="32"/>
                  <a:pt x="13" y="30"/>
                  <a:pt x="10" y="30"/>
                </a:cubicBezTo>
                <a:close/>
                <a:moveTo>
                  <a:pt x="17" y="13"/>
                </a:moveTo>
                <a:cubicBezTo>
                  <a:pt x="15" y="13"/>
                  <a:pt x="13" y="15"/>
                  <a:pt x="13" y="17"/>
                </a:cubicBezTo>
                <a:cubicBezTo>
                  <a:pt x="13" y="20"/>
                  <a:pt x="15" y="22"/>
                  <a:pt x="17" y="22"/>
                </a:cubicBezTo>
                <a:cubicBezTo>
                  <a:pt x="20" y="22"/>
                  <a:pt x="22" y="20"/>
                  <a:pt x="22" y="17"/>
                </a:cubicBezTo>
                <a:cubicBezTo>
                  <a:pt x="22" y="15"/>
                  <a:pt x="20" y="13"/>
                  <a:pt x="17" y="13"/>
                </a:cubicBezTo>
                <a:close/>
                <a:moveTo>
                  <a:pt x="42" y="21"/>
                </a:moveTo>
                <a:cubicBezTo>
                  <a:pt x="43" y="20"/>
                  <a:pt x="42" y="19"/>
                  <a:pt x="41" y="18"/>
                </a:cubicBezTo>
                <a:cubicBezTo>
                  <a:pt x="39" y="18"/>
                  <a:pt x="38" y="19"/>
                  <a:pt x="38" y="20"/>
                </a:cubicBezTo>
                <a:cubicBezTo>
                  <a:pt x="34" y="34"/>
                  <a:pt x="34" y="34"/>
                  <a:pt x="34" y="34"/>
                </a:cubicBezTo>
                <a:cubicBezTo>
                  <a:pt x="31" y="35"/>
                  <a:pt x="28" y="37"/>
                  <a:pt x="27" y="40"/>
                </a:cubicBezTo>
                <a:cubicBezTo>
                  <a:pt x="26" y="44"/>
                  <a:pt x="29" y="48"/>
                  <a:pt x="33" y="49"/>
                </a:cubicBezTo>
                <a:cubicBezTo>
                  <a:pt x="37" y="50"/>
                  <a:pt x="40" y="47"/>
                  <a:pt x="42" y="44"/>
                </a:cubicBezTo>
                <a:cubicBezTo>
                  <a:pt x="42" y="40"/>
                  <a:pt x="41" y="37"/>
                  <a:pt x="39" y="36"/>
                </a:cubicBezTo>
                <a:lnTo>
                  <a:pt x="42" y="21"/>
                </a:lnTo>
                <a:close/>
                <a:moveTo>
                  <a:pt x="34" y="5"/>
                </a:moveTo>
                <a:cubicBezTo>
                  <a:pt x="32" y="5"/>
                  <a:pt x="30" y="7"/>
                  <a:pt x="30" y="10"/>
                </a:cubicBezTo>
                <a:cubicBezTo>
                  <a:pt x="30" y="13"/>
                  <a:pt x="32" y="15"/>
                  <a:pt x="34" y="15"/>
                </a:cubicBezTo>
                <a:cubicBezTo>
                  <a:pt x="37" y="15"/>
                  <a:pt x="39" y="13"/>
                  <a:pt x="39" y="10"/>
                </a:cubicBezTo>
                <a:cubicBezTo>
                  <a:pt x="39" y="7"/>
                  <a:pt x="37" y="5"/>
                  <a:pt x="34" y="5"/>
                </a:cubicBezTo>
                <a:close/>
                <a:moveTo>
                  <a:pt x="51" y="13"/>
                </a:moveTo>
                <a:cubicBezTo>
                  <a:pt x="49" y="13"/>
                  <a:pt x="47" y="15"/>
                  <a:pt x="47" y="17"/>
                </a:cubicBezTo>
                <a:cubicBezTo>
                  <a:pt x="47" y="20"/>
                  <a:pt x="49" y="22"/>
                  <a:pt x="51" y="22"/>
                </a:cubicBezTo>
                <a:cubicBezTo>
                  <a:pt x="54" y="22"/>
                  <a:pt x="56" y="20"/>
                  <a:pt x="56" y="17"/>
                </a:cubicBezTo>
                <a:cubicBezTo>
                  <a:pt x="56" y="15"/>
                  <a:pt x="54" y="13"/>
                  <a:pt x="51" y="13"/>
                </a:cubicBezTo>
                <a:close/>
                <a:moveTo>
                  <a:pt x="59" y="30"/>
                </a:moveTo>
                <a:cubicBezTo>
                  <a:pt x="56" y="30"/>
                  <a:pt x="54" y="32"/>
                  <a:pt x="54" y="34"/>
                </a:cubicBezTo>
                <a:cubicBezTo>
                  <a:pt x="54" y="37"/>
                  <a:pt x="56" y="39"/>
                  <a:pt x="59" y="39"/>
                </a:cubicBezTo>
                <a:cubicBezTo>
                  <a:pt x="61" y="39"/>
                  <a:pt x="64" y="37"/>
                  <a:pt x="64" y="34"/>
                </a:cubicBezTo>
                <a:cubicBezTo>
                  <a:pt x="64" y="32"/>
                  <a:pt x="61" y="30"/>
                  <a:pt x="59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0" name="Freeform 42"/>
          <p:cNvSpPr>
            <a:spLocks noEditPoints="1"/>
          </p:cNvSpPr>
          <p:nvPr/>
        </p:nvSpPr>
        <p:spPr bwMode="auto">
          <a:xfrm>
            <a:off x="8843963" y="530225"/>
            <a:ext cx="250825" cy="215900"/>
          </a:xfrm>
          <a:custGeom>
            <a:avLst/>
            <a:gdLst>
              <a:gd name="T0" fmla="*/ 250825 w 73"/>
              <a:gd name="T1" fmla="*/ 161068 h 63"/>
              <a:gd name="T2" fmla="*/ 230209 w 73"/>
              <a:gd name="T3" fmla="*/ 181630 h 63"/>
              <a:gd name="T4" fmla="*/ 158054 w 73"/>
              <a:gd name="T5" fmla="*/ 181630 h 63"/>
              <a:gd name="T6" fmla="*/ 164926 w 73"/>
              <a:gd name="T7" fmla="*/ 205619 h 63"/>
              <a:gd name="T8" fmla="*/ 158054 w 73"/>
              <a:gd name="T9" fmla="*/ 215900 h 63"/>
              <a:gd name="T10" fmla="*/ 89335 w 73"/>
              <a:gd name="T11" fmla="*/ 215900 h 63"/>
              <a:gd name="T12" fmla="*/ 82463 w 73"/>
              <a:gd name="T13" fmla="*/ 205619 h 63"/>
              <a:gd name="T14" fmla="*/ 89335 w 73"/>
              <a:gd name="T15" fmla="*/ 181630 h 63"/>
              <a:gd name="T16" fmla="*/ 20616 w 73"/>
              <a:gd name="T17" fmla="*/ 181630 h 63"/>
              <a:gd name="T18" fmla="*/ 0 w 73"/>
              <a:gd name="T19" fmla="*/ 161068 h 63"/>
              <a:gd name="T20" fmla="*/ 0 w 73"/>
              <a:gd name="T21" fmla="*/ 20562 h 63"/>
              <a:gd name="T22" fmla="*/ 20616 w 73"/>
              <a:gd name="T23" fmla="*/ 0 h 63"/>
              <a:gd name="T24" fmla="*/ 230209 w 73"/>
              <a:gd name="T25" fmla="*/ 0 h 63"/>
              <a:gd name="T26" fmla="*/ 250825 w 73"/>
              <a:gd name="T27" fmla="*/ 20562 h 63"/>
              <a:gd name="T28" fmla="*/ 250825 w 73"/>
              <a:gd name="T29" fmla="*/ 161068 h 63"/>
              <a:gd name="T30" fmla="*/ 233645 w 73"/>
              <a:gd name="T31" fmla="*/ 20562 h 63"/>
              <a:gd name="T32" fmla="*/ 230209 w 73"/>
              <a:gd name="T33" fmla="*/ 17135 h 63"/>
              <a:gd name="T34" fmla="*/ 20616 w 73"/>
              <a:gd name="T35" fmla="*/ 17135 h 63"/>
              <a:gd name="T36" fmla="*/ 17180 w 73"/>
              <a:gd name="T37" fmla="*/ 20562 h 63"/>
              <a:gd name="T38" fmla="*/ 17180 w 73"/>
              <a:gd name="T39" fmla="*/ 126798 h 63"/>
              <a:gd name="T40" fmla="*/ 20616 w 73"/>
              <a:gd name="T41" fmla="*/ 133652 h 63"/>
              <a:gd name="T42" fmla="*/ 230209 w 73"/>
              <a:gd name="T43" fmla="*/ 133652 h 63"/>
              <a:gd name="T44" fmla="*/ 233645 w 73"/>
              <a:gd name="T45" fmla="*/ 126798 h 63"/>
              <a:gd name="T46" fmla="*/ 233645 w 73"/>
              <a:gd name="T47" fmla="*/ 20562 h 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3" h="63">
                <a:moveTo>
                  <a:pt x="73" y="47"/>
                </a:moveTo>
                <a:cubicBezTo>
                  <a:pt x="73" y="50"/>
                  <a:pt x="70" y="53"/>
                  <a:pt x="67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6"/>
                  <a:pt x="48" y="59"/>
                  <a:pt x="48" y="60"/>
                </a:cubicBezTo>
                <a:cubicBezTo>
                  <a:pt x="48" y="62"/>
                  <a:pt x="47" y="63"/>
                  <a:pt x="4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5" y="63"/>
                  <a:pt x="24" y="62"/>
                  <a:pt x="24" y="60"/>
                </a:cubicBezTo>
                <a:cubicBezTo>
                  <a:pt x="24" y="59"/>
                  <a:pt x="26" y="56"/>
                  <a:pt x="26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2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0" y="0"/>
                  <a:pt x="73" y="2"/>
                  <a:pt x="73" y="6"/>
                </a:cubicBezTo>
                <a:lnTo>
                  <a:pt x="73" y="47"/>
                </a:lnTo>
                <a:close/>
                <a:moveTo>
                  <a:pt x="68" y="6"/>
                </a:moveTo>
                <a:cubicBezTo>
                  <a:pt x="68" y="5"/>
                  <a:pt x="67" y="5"/>
                  <a:pt x="6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8"/>
                  <a:pt x="5" y="39"/>
                  <a:pt x="6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8" y="38"/>
                  <a:pt x="68" y="37"/>
                </a:cubicBezTo>
                <a:lnTo>
                  <a:pt x="68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1" name="Freeform 43"/>
          <p:cNvSpPr>
            <a:spLocks noEditPoints="1"/>
          </p:cNvSpPr>
          <p:nvPr/>
        </p:nvSpPr>
        <p:spPr bwMode="auto">
          <a:xfrm>
            <a:off x="71438" y="931863"/>
            <a:ext cx="198437" cy="198437"/>
          </a:xfrm>
          <a:custGeom>
            <a:avLst/>
            <a:gdLst>
              <a:gd name="T0" fmla="*/ 99219 w 58"/>
              <a:gd name="T1" fmla="*/ 198437 h 58"/>
              <a:gd name="T2" fmla="*/ 0 w 58"/>
              <a:gd name="T3" fmla="*/ 99219 h 58"/>
              <a:gd name="T4" fmla="*/ 99219 w 58"/>
              <a:gd name="T5" fmla="*/ 0 h 58"/>
              <a:gd name="T6" fmla="*/ 198437 w 58"/>
              <a:gd name="T7" fmla="*/ 99219 h 58"/>
              <a:gd name="T8" fmla="*/ 99219 w 58"/>
              <a:gd name="T9" fmla="*/ 198437 h 58"/>
              <a:gd name="T10" fmla="*/ 27371 w 58"/>
              <a:gd name="T11" fmla="*/ 99219 h 58"/>
              <a:gd name="T12" fmla="*/ 99219 w 58"/>
              <a:gd name="T13" fmla="*/ 167645 h 58"/>
              <a:gd name="T14" fmla="*/ 171066 w 58"/>
              <a:gd name="T15" fmla="*/ 99219 h 58"/>
              <a:gd name="T16" fmla="*/ 99219 w 58"/>
              <a:gd name="T17" fmla="*/ 27371 h 58"/>
              <a:gd name="T18" fmla="*/ 27371 w 58"/>
              <a:gd name="T19" fmla="*/ 99219 h 58"/>
              <a:gd name="T20" fmla="*/ 99219 w 58"/>
              <a:gd name="T21" fmla="*/ 130010 h 58"/>
              <a:gd name="T22" fmla="*/ 65005 w 58"/>
              <a:gd name="T23" fmla="*/ 99219 h 58"/>
              <a:gd name="T24" fmla="*/ 99219 w 58"/>
              <a:gd name="T25" fmla="*/ 65005 h 58"/>
              <a:gd name="T26" fmla="*/ 133432 w 58"/>
              <a:gd name="T27" fmla="*/ 99219 h 58"/>
              <a:gd name="T28" fmla="*/ 99219 w 58"/>
              <a:gd name="T29" fmla="*/ 130010 h 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  <a:moveTo>
                  <a:pt x="29" y="38"/>
                </a:moveTo>
                <a:cubicBezTo>
                  <a:pt x="24" y="38"/>
                  <a:pt x="19" y="34"/>
                  <a:pt x="19" y="29"/>
                </a:cubicBezTo>
                <a:cubicBezTo>
                  <a:pt x="19" y="23"/>
                  <a:pt x="24" y="19"/>
                  <a:pt x="29" y="19"/>
                </a:cubicBezTo>
                <a:cubicBezTo>
                  <a:pt x="34" y="19"/>
                  <a:pt x="39" y="23"/>
                  <a:pt x="39" y="29"/>
                </a:cubicBezTo>
                <a:cubicBezTo>
                  <a:pt x="39" y="34"/>
                  <a:pt x="34" y="38"/>
                  <a:pt x="29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2" name="Freeform 44"/>
          <p:cNvSpPr>
            <a:spLocks noEditPoints="1"/>
          </p:cNvSpPr>
          <p:nvPr/>
        </p:nvSpPr>
        <p:spPr bwMode="auto">
          <a:xfrm>
            <a:off x="493713" y="914400"/>
            <a:ext cx="200025" cy="230188"/>
          </a:xfrm>
          <a:custGeom>
            <a:avLst/>
            <a:gdLst>
              <a:gd name="T0" fmla="*/ 100013 w 58"/>
              <a:gd name="T1" fmla="*/ 230188 h 67"/>
              <a:gd name="T2" fmla="*/ 0 w 58"/>
              <a:gd name="T3" fmla="*/ 130554 h 67"/>
              <a:gd name="T4" fmla="*/ 51731 w 58"/>
              <a:gd name="T5" fmla="*/ 44663 h 67"/>
              <a:gd name="T6" fmla="*/ 79320 w 58"/>
              <a:gd name="T7" fmla="*/ 27485 h 67"/>
              <a:gd name="T8" fmla="*/ 93115 w 58"/>
              <a:gd name="T9" fmla="*/ 0 h 67"/>
              <a:gd name="T10" fmla="*/ 117256 w 58"/>
              <a:gd name="T11" fmla="*/ 27485 h 67"/>
              <a:gd name="T12" fmla="*/ 148294 w 58"/>
              <a:gd name="T13" fmla="*/ 44663 h 67"/>
              <a:gd name="T14" fmla="*/ 200025 w 58"/>
              <a:gd name="T15" fmla="*/ 133990 h 67"/>
              <a:gd name="T16" fmla="*/ 100013 w 58"/>
              <a:gd name="T17" fmla="*/ 230188 h 67"/>
              <a:gd name="T18" fmla="*/ 179333 w 58"/>
              <a:gd name="T19" fmla="*/ 137426 h 67"/>
              <a:gd name="T20" fmla="*/ 137948 w 58"/>
              <a:gd name="T21" fmla="*/ 158040 h 67"/>
              <a:gd name="T22" fmla="*/ 79320 w 58"/>
              <a:gd name="T23" fmla="*/ 133990 h 67"/>
              <a:gd name="T24" fmla="*/ 41384 w 58"/>
              <a:gd name="T25" fmla="*/ 164911 h 67"/>
              <a:gd name="T26" fmla="*/ 51731 w 58"/>
              <a:gd name="T27" fmla="*/ 188960 h 67"/>
              <a:gd name="T28" fmla="*/ 75872 w 58"/>
              <a:gd name="T29" fmla="*/ 192396 h 67"/>
              <a:gd name="T30" fmla="*/ 137948 w 58"/>
              <a:gd name="T31" fmla="*/ 164911 h 67"/>
              <a:gd name="T32" fmla="*/ 172435 w 58"/>
              <a:gd name="T33" fmla="*/ 192396 h 67"/>
              <a:gd name="T34" fmla="*/ 186230 w 58"/>
              <a:gd name="T35" fmla="*/ 182089 h 67"/>
              <a:gd name="T36" fmla="*/ 193128 w 58"/>
              <a:gd name="T37" fmla="*/ 154604 h 67"/>
              <a:gd name="T38" fmla="*/ 179333 w 58"/>
              <a:gd name="T39" fmla="*/ 137426 h 67"/>
              <a:gd name="T40" fmla="*/ 148294 w 58"/>
              <a:gd name="T41" fmla="*/ 206139 h 67"/>
              <a:gd name="T42" fmla="*/ 120705 w 58"/>
              <a:gd name="T43" fmla="*/ 213010 h 67"/>
              <a:gd name="T44" fmla="*/ 96564 w 58"/>
              <a:gd name="T45" fmla="*/ 206139 h 67"/>
              <a:gd name="T46" fmla="*/ 93115 w 58"/>
              <a:gd name="T47" fmla="*/ 206139 h 67"/>
              <a:gd name="T48" fmla="*/ 89666 w 58"/>
              <a:gd name="T49" fmla="*/ 206139 h 67"/>
              <a:gd name="T50" fmla="*/ 89666 w 58"/>
              <a:gd name="T51" fmla="*/ 213010 h 67"/>
              <a:gd name="T52" fmla="*/ 127602 w 58"/>
              <a:gd name="T53" fmla="*/ 219881 h 67"/>
              <a:gd name="T54" fmla="*/ 151743 w 58"/>
              <a:gd name="T55" fmla="*/ 209574 h 67"/>
              <a:gd name="T56" fmla="*/ 151743 w 58"/>
              <a:gd name="T57" fmla="*/ 206139 h 67"/>
              <a:gd name="T58" fmla="*/ 148294 w 58"/>
              <a:gd name="T59" fmla="*/ 206139 h 67"/>
              <a:gd name="T60" fmla="*/ 141397 w 58"/>
              <a:gd name="T61" fmla="*/ 182089 h 67"/>
              <a:gd name="T62" fmla="*/ 131051 w 58"/>
              <a:gd name="T63" fmla="*/ 182089 h 67"/>
              <a:gd name="T64" fmla="*/ 124153 w 58"/>
              <a:gd name="T65" fmla="*/ 182089 h 67"/>
              <a:gd name="T66" fmla="*/ 113807 w 58"/>
              <a:gd name="T67" fmla="*/ 188960 h 67"/>
              <a:gd name="T68" fmla="*/ 110359 w 58"/>
              <a:gd name="T69" fmla="*/ 195832 h 67"/>
              <a:gd name="T70" fmla="*/ 117256 w 58"/>
              <a:gd name="T71" fmla="*/ 192396 h 67"/>
              <a:gd name="T72" fmla="*/ 131051 w 58"/>
              <a:gd name="T73" fmla="*/ 185525 h 67"/>
              <a:gd name="T74" fmla="*/ 141397 w 58"/>
              <a:gd name="T75" fmla="*/ 192396 h 67"/>
              <a:gd name="T76" fmla="*/ 144846 w 58"/>
              <a:gd name="T77" fmla="*/ 195832 h 67"/>
              <a:gd name="T78" fmla="*/ 148294 w 58"/>
              <a:gd name="T79" fmla="*/ 192396 h 67"/>
              <a:gd name="T80" fmla="*/ 141397 w 58"/>
              <a:gd name="T81" fmla="*/ 182089 h 6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" h="67">
                <a:moveTo>
                  <a:pt x="29" y="67"/>
                </a:moveTo>
                <a:cubicBezTo>
                  <a:pt x="14" y="67"/>
                  <a:pt x="0" y="55"/>
                  <a:pt x="0" y="38"/>
                </a:cubicBezTo>
                <a:cubicBezTo>
                  <a:pt x="0" y="22"/>
                  <a:pt x="13" y="14"/>
                  <a:pt x="15" y="13"/>
                </a:cubicBezTo>
                <a:cubicBezTo>
                  <a:pt x="18" y="11"/>
                  <a:pt x="20" y="10"/>
                  <a:pt x="23" y="8"/>
                </a:cubicBezTo>
                <a:cubicBezTo>
                  <a:pt x="25" y="7"/>
                  <a:pt x="26" y="5"/>
                  <a:pt x="27" y="0"/>
                </a:cubicBezTo>
                <a:cubicBezTo>
                  <a:pt x="29" y="3"/>
                  <a:pt x="32" y="6"/>
                  <a:pt x="34" y="8"/>
                </a:cubicBezTo>
                <a:cubicBezTo>
                  <a:pt x="37" y="10"/>
                  <a:pt x="40" y="11"/>
                  <a:pt x="43" y="13"/>
                </a:cubicBezTo>
                <a:cubicBezTo>
                  <a:pt x="45" y="14"/>
                  <a:pt x="58" y="22"/>
                  <a:pt x="58" y="39"/>
                </a:cubicBezTo>
                <a:cubicBezTo>
                  <a:pt x="58" y="56"/>
                  <a:pt x="45" y="67"/>
                  <a:pt x="29" y="67"/>
                </a:cubicBezTo>
                <a:close/>
                <a:moveTo>
                  <a:pt x="52" y="40"/>
                </a:moveTo>
                <a:cubicBezTo>
                  <a:pt x="49" y="40"/>
                  <a:pt x="43" y="46"/>
                  <a:pt x="40" y="46"/>
                </a:cubicBezTo>
                <a:cubicBezTo>
                  <a:pt x="36" y="46"/>
                  <a:pt x="31" y="38"/>
                  <a:pt x="23" y="39"/>
                </a:cubicBezTo>
                <a:cubicBezTo>
                  <a:pt x="17" y="39"/>
                  <a:pt x="12" y="43"/>
                  <a:pt x="12" y="48"/>
                </a:cubicBezTo>
                <a:cubicBezTo>
                  <a:pt x="12" y="51"/>
                  <a:pt x="13" y="53"/>
                  <a:pt x="15" y="55"/>
                </a:cubicBezTo>
                <a:cubicBezTo>
                  <a:pt x="17" y="55"/>
                  <a:pt x="18" y="56"/>
                  <a:pt x="22" y="56"/>
                </a:cubicBezTo>
                <a:cubicBezTo>
                  <a:pt x="28" y="56"/>
                  <a:pt x="36" y="48"/>
                  <a:pt x="40" y="48"/>
                </a:cubicBezTo>
                <a:cubicBezTo>
                  <a:pt x="43" y="48"/>
                  <a:pt x="47" y="55"/>
                  <a:pt x="50" y="56"/>
                </a:cubicBezTo>
                <a:cubicBezTo>
                  <a:pt x="51" y="56"/>
                  <a:pt x="52" y="55"/>
                  <a:pt x="54" y="53"/>
                </a:cubicBezTo>
                <a:cubicBezTo>
                  <a:pt x="55" y="50"/>
                  <a:pt x="56" y="47"/>
                  <a:pt x="56" y="45"/>
                </a:cubicBezTo>
                <a:cubicBezTo>
                  <a:pt x="56" y="43"/>
                  <a:pt x="55" y="40"/>
                  <a:pt x="52" y="40"/>
                </a:cubicBezTo>
                <a:close/>
                <a:moveTo>
                  <a:pt x="43" y="60"/>
                </a:moveTo>
                <a:cubicBezTo>
                  <a:pt x="42" y="61"/>
                  <a:pt x="39" y="62"/>
                  <a:pt x="35" y="62"/>
                </a:cubicBezTo>
                <a:cubicBezTo>
                  <a:pt x="31" y="62"/>
                  <a:pt x="29" y="61"/>
                  <a:pt x="28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26" y="60"/>
                  <a:pt x="26" y="60"/>
                </a:cubicBezTo>
                <a:cubicBezTo>
                  <a:pt x="26" y="61"/>
                  <a:pt x="26" y="61"/>
                  <a:pt x="26" y="62"/>
                </a:cubicBezTo>
                <a:cubicBezTo>
                  <a:pt x="29" y="64"/>
                  <a:pt x="34" y="64"/>
                  <a:pt x="37" y="64"/>
                </a:cubicBezTo>
                <a:cubicBezTo>
                  <a:pt x="41" y="63"/>
                  <a:pt x="43" y="61"/>
                  <a:pt x="44" y="61"/>
                </a:cubicBezTo>
                <a:cubicBezTo>
                  <a:pt x="44" y="61"/>
                  <a:pt x="44" y="60"/>
                  <a:pt x="44" y="60"/>
                </a:cubicBezTo>
                <a:cubicBezTo>
                  <a:pt x="44" y="60"/>
                  <a:pt x="44" y="59"/>
                  <a:pt x="43" y="60"/>
                </a:cubicBezTo>
                <a:close/>
                <a:moveTo>
                  <a:pt x="41" y="53"/>
                </a:moveTo>
                <a:cubicBezTo>
                  <a:pt x="40" y="53"/>
                  <a:pt x="39" y="53"/>
                  <a:pt x="38" y="53"/>
                </a:cubicBezTo>
                <a:cubicBezTo>
                  <a:pt x="37" y="53"/>
                  <a:pt x="37" y="53"/>
                  <a:pt x="36" y="53"/>
                </a:cubicBezTo>
                <a:cubicBezTo>
                  <a:pt x="34" y="53"/>
                  <a:pt x="33" y="55"/>
                  <a:pt x="33" y="55"/>
                </a:cubicBezTo>
                <a:cubicBezTo>
                  <a:pt x="32" y="56"/>
                  <a:pt x="32" y="56"/>
                  <a:pt x="32" y="57"/>
                </a:cubicBezTo>
                <a:cubicBezTo>
                  <a:pt x="32" y="57"/>
                  <a:pt x="33" y="57"/>
                  <a:pt x="34" y="56"/>
                </a:cubicBezTo>
                <a:cubicBezTo>
                  <a:pt x="35" y="55"/>
                  <a:pt x="36" y="54"/>
                  <a:pt x="38" y="54"/>
                </a:cubicBezTo>
                <a:cubicBezTo>
                  <a:pt x="40" y="54"/>
                  <a:pt x="41" y="55"/>
                  <a:pt x="41" y="56"/>
                </a:cubicBezTo>
                <a:cubicBezTo>
                  <a:pt x="42" y="57"/>
                  <a:pt x="42" y="57"/>
                  <a:pt x="42" y="57"/>
                </a:cubicBezTo>
                <a:cubicBezTo>
                  <a:pt x="43" y="57"/>
                  <a:pt x="43" y="56"/>
                  <a:pt x="43" y="56"/>
                </a:cubicBezTo>
                <a:cubicBezTo>
                  <a:pt x="42" y="55"/>
                  <a:pt x="42" y="54"/>
                  <a:pt x="41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3" name="Freeform 45"/>
          <p:cNvSpPr>
            <a:spLocks noEditPoints="1"/>
          </p:cNvSpPr>
          <p:nvPr/>
        </p:nvSpPr>
        <p:spPr bwMode="auto">
          <a:xfrm>
            <a:off x="1066800" y="942975"/>
            <a:ext cx="47625" cy="180975"/>
          </a:xfrm>
          <a:custGeom>
            <a:avLst/>
            <a:gdLst>
              <a:gd name="T0" fmla="*/ 47625 w 14"/>
              <a:gd name="T1" fmla="*/ 34146 h 53"/>
              <a:gd name="T2" fmla="*/ 37420 w 14"/>
              <a:gd name="T3" fmla="*/ 47805 h 53"/>
              <a:gd name="T4" fmla="*/ 10205 w 14"/>
              <a:gd name="T5" fmla="*/ 47805 h 53"/>
              <a:gd name="T6" fmla="*/ 0 w 14"/>
              <a:gd name="T7" fmla="*/ 34146 h 53"/>
              <a:gd name="T8" fmla="*/ 0 w 14"/>
              <a:gd name="T9" fmla="*/ 10244 h 53"/>
              <a:gd name="T10" fmla="*/ 10205 w 14"/>
              <a:gd name="T11" fmla="*/ 0 h 53"/>
              <a:gd name="T12" fmla="*/ 37420 w 14"/>
              <a:gd name="T13" fmla="*/ 0 h 53"/>
              <a:gd name="T14" fmla="*/ 47625 w 14"/>
              <a:gd name="T15" fmla="*/ 10244 h 53"/>
              <a:gd name="T16" fmla="*/ 47625 w 14"/>
              <a:gd name="T17" fmla="*/ 34146 h 53"/>
              <a:gd name="T18" fmla="*/ 47625 w 14"/>
              <a:gd name="T19" fmla="*/ 102439 h 53"/>
              <a:gd name="T20" fmla="*/ 37420 w 14"/>
              <a:gd name="T21" fmla="*/ 116097 h 53"/>
              <a:gd name="T22" fmla="*/ 10205 w 14"/>
              <a:gd name="T23" fmla="*/ 116097 h 53"/>
              <a:gd name="T24" fmla="*/ 0 w 14"/>
              <a:gd name="T25" fmla="*/ 102439 h 53"/>
              <a:gd name="T26" fmla="*/ 0 w 14"/>
              <a:gd name="T27" fmla="*/ 78536 h 53"/>
              <a:gd name="T28" fmla="*/ 10205 w 14"/>
              <a:gd name="T29" fmla="*/ 64878 h 53"/>
              <a:gd name="T30" fmla="*/ 37420 w 14"/>
              <a:gd name="T31" fmla="*/ 64878 h 53"/>
              <a:gd name="T32" fmla="*/ 47625 w 14"/>
              <a:gd name="T33" fmla="*/ 78536 h 53"/>
              <a:gd name="T34" fmla="*/ 47625 w 14"/>
              <a:gd name="T35" fmla="*/ 102439 h 53"/>
              <a:gd name="T36" fmla="*/ 47625 w 14"/>
              <a:gd name="T37" fmla="*/ 167317 h 53"/>
              <a:gd name="T38" fmla="*/ 37420 w 14"/>
              <a:gd name="T39" fmla="*/ 180975 h 53"/>
              <a:gd name="T40" fmla="*/ 10205 w 14"/>
              <a:gd name="T41" fmla="*/ 180975 h 53"/>
              <a:gd name="T42" fmla="*/ 0 w 14"/>
              <a:gd name="T43" fmla="*/ 167317 h 53"/>
              <a:gd name="T44" fmla="*/ 0 w 14"/>
              <a:gd name="T45" fmla="*/ 143414 h 53"/>
              <a:gd name="T46" fmla="*/ 10205 w 14"/>
              <a:gd name="T47" fmla="*/ 129756 h 53"/>
              <a:gd name="T48" fmla="*/ 37420 w 14"/>
              <a:gd name="T49" fmla="*/ 129756 h 53"/>
              <a:gd name="T50" fmla="*/ 47625 w 14"/>
              <a:gd name="T51" fmla="*/ 143414 h 53"/>
              <a:gd name="T52" fmla="*/ 47625 w 14"/>
              <a:gd name="T53" fmla="*/ 167317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53">
                <a:moveTo>
                  <a:pt x="14" y="10"/>
                </a:moveTo>
                <a:cubicBezTo>
                  <a:pt x="14" y="12"/>
                  <a:pt x="13" y="14"/>
                  <a:pt x="1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lnTo>
                  <a:pt x="14" y="10"/>
                </a:lnTo>
                <a:close/>
                <a:moveTo>
                  <a:pt x="14" y="30"/>
                </a:moveTo>
                <a:cubicBezTo>
                  <a:pt x="14" y="32"/>
                  <a:pt x="13" y="34"/>
                  <a:pt x="11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1" y="19"/>
                  <a:pt x="3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4" y="21"/>
                  <a:pt x="14" y="23"/>
                </a:cubicBezTo>
                <a:lnTo>
                  <a:pt x="14" y="30"/>
                </a:lnTo>
                <a:close/>
                <a:moveTo>
                  <a:pt x="14" y="49"/>
                </a:moveTo>
                <a:cubicBezTo>
                  <a:pt x="14" y="51"/>
                  <a:pt x="13" y="53"/>
                  <a:pt x="11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1"/>
                  <a:pt x="0" y="4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1" y="38"/>
                  <a:pt x="3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3" y="38"/>
                  <a:pt x="14" y="40"/>
                  <a:pt x="14" y="42"/>
                </a:cubicBezTo>
                <a:lnTo>
                  <a:pt x="14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4" name="Freeform 46"/>
          <p:cNvSpPr>
            <a:spLocks noEditPoints="1"/>
          </p:cNvSpPr>
          <p:nvPr/>
        </p:nvSpPr>
        <p:spPr bwMode="auto">
          <a:xfrm>
            <a:off x="1482725" y="931863"/>
            <a:ext cx="200025" cy="198437"/>
          </a:xfrm>
          <a:custGeom>
            <a:avLst/>
            <a:gdLst>
              <a:gd name="T0" fmla="*/ 200025 w 58"/>
              <a:gd name="T1" fmla="*/ 34213 h 58"/>
              <a:gd name="T2" fmla="*/ 200025 w 58"/>
              <a:gd name="T3" fmla="*/ 160802 h 58"/>
              <a:gd name="T4" fmla="*/ 162089 w 58"/>
              <a:gd name="T5" fmla="*/ 198437 h 58"/>
              <a:gd name="T6" fmla="*/ 37936 w 58"/>
              <a:gd name="T7" fmla="*/ 198437 h 58"/>
              <a:gd name="T8" fmla="*/ 0 w 58"/>
              <a:gd name="T9" fmla="*/ 160802 h 58"/>
              <a:gd name="T10" fmla="*/ 0 w 58"/>
              <a:gd name="T11" fmla="*/ 34213 h 58"/>
              <a:gd name="T12" fmla="*/ 37936 w 58"/>
              <a:gd name="T13" fmla="*/ 0 h 58"/>
              <a:gd name="T14" fmla="*/ 162089 w 58"/>
              <a:gd name="T15" fmla="*/ 0 h 58"/>
              <a:gd name="T16" fmla="*/ 200025 w 58"/>
              <a:gd name="T17" fmla="*/ 34213 h 58"/>
              <a:gd name="T18" fmla="*/ 155192 w 58"/>
              <a:gd name="T19" fmla="*/ 47899 h 58"/>
              <a:gd name="T20" fmla="*/ 44833 w 58"/>
              <a:gd name="T21" fmla="*/ 47899 h 58"/>
              <a:gd name="T22" fmla="*/ 31038 w 58"/>
              <a:gd name="T23" fmla="*/ 61584 h 58"/>
              <a:gd name="T24" fmla="*/ 44833 w 58"/>
              <a:gd name="T25" fmla="*/ 78691 h 58"/>
              <a:gd name="T26" fmla="*/ 79320 w 58"/>
              <a:gd name="T27" fmla="*/ 102640 h 58"/>
              <a:gd name="T28" fmla="*/ 100013 w 58"/>
              <a:gd name="T29" fmla="*/ 109482 h 58"/>
              <a:gd name="T30" fmla="*/ 117256 w 58"/>
              <a:gd name="T31" fmla="*/ 102640 h 58"/>
              <a:gd name="T32" fmla="*/ 155192 w 58"/>
              <a:gd name="T33" fmla="*/ 78691 h 58"/>
              <a:gd name="T34" fmla="*/ 165538 w 58"/>
              <a:gd name="T35" fmla="*/ 61584 h 58"/>
              <a:gd name="T36" fmla="*/ 155192 w 58"/>
              <a:gd name="T37" fmla="*/ 47899 h 58"/>
              <a:gd name="T38" fmla="*/ 165538 w 58"/>
              <a:gd name="T39" fmla="*/ 78691 h 58"/>
              <a:gd name="T40" fmla="*/ 158641 w 58"/>
              <a:gd name="T41" fmla="*/ 85533 h 58"/>
              <a:gd name="T42" fmla="*/ 120705 w 58"/>
              <a:gd name="T43" fmla="*/ 109482 h 58"/>
              <a:gd name="T44" fmla="*/ 100013 w 58"/>
              <a:gd name="T45" fmla="*/ 119746 h 58"/>
              <a:gd name="T46" fmla="*/ 79320 w 58"/>
              <a:gd name="T47" fmla="*/ 109482 h 58"/>
              <a:gd name="T48" fmla="*/ 41384 w 58"/>
              <a:gd name="T49" fmla="*/ 85533 h 58"/>
              <a:gd name="T50" fmla="*/ 31038 w 58"/>
              <a:gd name="T51" fmla="*/ 78691 h 58"/>
              <a:gd name="T52" fmla="*/ 31038 w 58"/>
              <a:gd name="T53" fmla="*/ 136853 h 58"/>
              <a:gd name="T54" fmla="*/ 44833 w 58"/>
              <a:gd name="T55" fmla="*/ 147117 h 58"/>
              <a:gd name="T56" fmla="*/ 155192 w 58"/>
              <a:gd name="T57" fmla="*/ 147117 h 58"/>
              <a:gd name="T58" fmla="*/ 165538 w 58"/>
              <a:gd name="T59" fmla="*/ 136853 h 58"/>
              <a:gd name="T60" fmla="*/ 165538 w 58"/>
              <a:gd name="T61" fmla="*/ 78691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8" h="58">
                <a:moveTo>
                  <a:pt x="58" y="10"/>
                </a:moveTo>
                <a:cubicBezTo>
                  <a:pt x="58" y="47"/>
                  <a:pt x="58" y="47"/>
                  <a:pt x="58" y="47"/>
                </a:cubicBez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close/>
                <a:moveTo>
                  <a:pt x="45" y="14"/>
                </a:moveTo>
                <a:cubicBezTo>
                  <a:pt x="13" y="14"/>
                  <a:pt x="13" y="14"/>
                  <a:pt x="13" y="14"/>
                </a:cubicBezTo>
                <a:cubicBezTo>
                  <a:pt x="11" y="14"/>
                  <a:pt x="9" y="16"/>
                  <a:pt x="9" y="18"/>
                </a:cubicBezTo>
                <a:cubicBezTo>
                  <a:pt x="9" y="20"/>
                  <a:pt x="12" y="22"/>
                  <a:pt x="13" y="23"/>
                </a:cubicBezTo>
                <a:cubicBezTo>
                  <a:pt x="17" y="25"/>
                  <a:pt x="20" y="27"/>
                  <a:pt x="23" y="30"/>
                </a:cubicBezTo>
                <a:cubicBezTo>
                  <a:pt x="25" y="31"/>
                  <a:pt x="27" y="32"/>
                  <a:pt x="29" y="32"/>
                </a:cubicBezTo>
                <a:cubicBezTo>
                  <a:pt x="31" y="32"/>
                  <a:pt x="33" y="31"/>
                  <a:pt x="34" y="30"/>
                </a:cubicBezTo>
                <a:cubicBezTo>
                  <a:pt x="38" y="27"/>
                  <a:pt x="41" y="25"/>
                  <a:pt x="45" y="23"/>
                </a:cubicBezTo>
                <a:cubicBezTo>
                  <a:pt x="46" y="22"/>
                  <a:pt x="48" y="20"/>
                  <a:pt x="48" y="18"/>
                </a:cubicBezTo>
                <a:cubicBezTo>
                  <a:pt x="48" y="16"/>
                  <a:pt x="47" y="14"/>
                  <a:pt x="45" y="14"/>
                </a:cubicBezTo>
                <a:close/>
                <a:moveTo>
                  <a:pt x="48" y="23"/>
                </a:moveTo>
                <a:cubicBezTo>
                  <a:pt x="48" y="24"/>
                  <a:pt x="47" y="25"/>
                  <a:pt x="46" y="25"/>
                </a:cubicBezTo>
                <a:cubicBezTo>
                  <a:pt x="42" y="28"/>
                  <a:pt x="39" y="30"/>
                  <a:pt x="35" y="32"/>
                </a:cubicBezTo>
                <a:cubicBezTo>
                  <a:pt x="33" y="33"/>
                  <a:pt x="31" y="35"/>
                  <a:pt x="29" y="35"/>
                </a:cubicBezTo>
                <a:cubicBezTo>
                  <a:pt x="27" y="35"/>
                  <a:pt x="24" y="33"/>
                  <a:pt x="23" y="32"/>
                </a:cubicBezTo>
                <a:cubicBezTo>
                  <a:pt x="19" y="30"/>
                  <a:pt x="15" y="28"/>
                  <a:pt x="12" y="25"/>
                </a:cubicBezTo>
                <a:cubicBezTo>
                  <a:pt x="11" y="25"/>
                  <a:pt x="10" y="24"/>
                  <a:pt x="9" y="23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2"/>
                  <a:pt x="11" y="43"/>
                  <a:pt x="13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7" y="43"/>
                  <a:pt x="48" y="42"/>
                  <a:pt x="48" y="40"/>
                </a:cubicBezTo>
                <a:lnTo>
                  <a:pt x="48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5" name="Freeform 47"/>
          <p:cNvSpPr>
            <a:spLocks noEditPoints="1"/>
          </p:cNvSpPr>
          <p:nvPr/>
        </p:nvSpPr>
        <p:spPr bwMode="auto">
          <a:xfrm>
            <a:off x="1976438" y="952500"/>
            <a:ext cx="233362" cy="174625"/>
          </a:xfrm>
          <a:custGeom>
            <a:avLst/>
            <a:gdLst>
              <a:gd name="T0" fmla="*/ 233362 w 68"/>
              <a:gd name="T1" fmla="*/ 47936 h 51"/>
              <a:gd name="T2" fmla="*/ 192180 w 68"/>
              <a:gd name="T3" fmla="*/ 89025 h 51"/>
              <a:gd name="T4" fmla="*/ 188749 w 68"/>
              <a:gd name="T5" fmla="*/ 89025 h 51"/>
              <a:gd name="T6" fmla="*/ 185317 w 68"/>
              <a:gd name="T7" fmla="*/ 85600 h 51"/>
              <a:gd name="T8" fmla="*/ 185317 w 68"/>
              <a:gd name="T9" fmla="*/ 61632 h 51"/>
              <a:gd name="T10" fmla="*/ 6864 w 68"/>
              <a:gd name="T11" fmla="*/ 61632 h 51"/>
              <a:gd name="T12" fmla="*/ 0 w 68"/>
              <a:gd name="T13" fmla="*/ 58208 h 51"/>
              <a:gd name="T14" fmla="*/ 0 w 68"/>
              <a:gd name="T15" fmla="*/ 30816 h 51"/>
              <a:gd name="T16" fmla="*/ 6864 w 68"/>
              <a:gd name="T17" fmla="*/ 27392 h 51"/>
              <a:gd name="T18" fmla="*/ 185317 w 68"/>
              <a:gd name="T19" fmla="*/ 27392 h 51"/>
              <a:gd name="T20" fmla="*/ 185317 w 68"/>
              <a:gd name="T21" fmla="*/ 3424 h 51"/>
              <a:gd name="T22" fmla="*/ 188749 w 68"/>
              <a:gd name="T23" fmla="*/ 0 h 51"/>
              <a:gd name="T24" fmla="*/ 192180 w 68"/>
              <a:gd name="T25" fmla="*/ 0 h 51"/>
              <a:gd name="T26" fmla="*/ 233362 w 68"/>
              <a:gd name="T27" fmla="*/ 41088 h 51"/>
              <a:gd name="T28" fmla="*/ 233362 w 68"/>
              <a:gd name="T29" fmla="*/ 44512 h 51"/>
              <a:gd name="T30" fmla="*/ 233362 w 68"/>
              <a:gd name="T31" fmla="*/ 47936 h 51"/>
              <a:gd name="T32" fmla="*/ 233362 w 68"/>
              <a:gd name="T33" fmla="*/ 140385 h 51"/>
              <a:gd name="T34" fmla="*/ 229930 w 68"/>
              <a:gd name="T35" fmla="*/ 143809 h 51"/>
              <a:gd name="T36" fmla="*/ 51477 w 68"/>
              <a:gd name="T37" fmla="*/ 143809 h 51"/>
              <a:gd name="T38" fmla="*/ 51477 w 68"/>
              <a:gd name="T39" fmla="*/ 167777 h 51"/>
              <a:gd name="T40" fmla="*/ 48045 w 68"/>
              <a:gd name="T41" fmla="*/ 174625 h 51"/>
              <a:gd name="T42" fmla="*/ 44613 w 68"/>
              <a:gd name="T43" fmla="*/ 171201 h 51"/>
              <a:gd name="T44" fmla="*/ 3432 w 68"/>
              <a:gd name="T45" fmla="*/ 130113 h 51"/>
              <a:gd name="T46" fmla="*/ 0 w 68"/>
              <a:gd name="T47" fmla="*/ 126689 h 51"/>
              <a:gd name="T48" fmla="*/ 3432 w 68"/>
              <a:gd name="T49" fmla="*/ 123265 h 51"/>
              <a:gd name="T50" fmla="*/ 44613 w 68"/>
              <a:gd name="T51" fmla="*/ 82176 h 51"/>
              <a:gd name="T52" fmla="*/ 48045 w 68"/>
              <a:gd name="T53" fmla="*/ 82176 h 51"/>
              <a:gd name="T54" fmla="*/ 51477 w 68"/>
              <a:gd name="T55" fmla="*/ 85600 h 51"/>
              <a:gd name="T56" fmla="*/ 51477 w 68"/>
              <a:gd name="T57" fmla="*/ 109569 h 51"/>
              <a:gd name="T58" fmla="*/ 229930 w 68"/>
              <a:gd name="T59" fmla="*/ 109569 h 51"/>
              <a:gd name="T60" fmla="*/ 233362 w 68"/>
              <a:gd name="T61" fmla="*/ 116417 h 51"/>
              <a:gd name="T62" fmla="*/ 233362 w 68"/>
              <a:gd name="T63" fmla="*/ 140385 h 5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8" h="51">
                <a:moveTo>
                  <a:pt x="68" y="14"/>
                </a:move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5" y="26"/>
                  <a:pt x="55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18"/>
                  <a:pt x="54" y="18"/>
                  <a:pt x="54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7"/>
                  <a:pt x="0" y="17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2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4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3"/>
                  <a:pt x="68" y="13"/>
                </a:cubicBezTo>
                <a:cubicBezTo>
                  <a:pt x="68" y="13"/>
                  <a:pt x="68" y="14"/>
                  <a:pt x="68" y="14"/>
                </a:cubicBezTo>
                <a:close/>
                <a:moveTo>
                  <a:pt x="68" y="41"/>
                </a:moveTo>
                <a:cubicBezTo>
                  <a:pt x="68" y="42"/>
                  <a:pt x="68" y="42"/>
                  <a:pt x="67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4" y="51"/>
                  <a:pt x="14" y="51"/>
                </a:cubicBezTo>
                <a:cubicBezTo>
                  <a:pt x="13" y="51"/>
                  <a:pt x="13" y="50"/>
                  <a:pt x="13" y="50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7"/>
                  <a:pt x="1" y="37"/>
                  <a:pt x="1" y="3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4" y="24"/>
                </a:cubicBezTo>
                <a:cubicBezTo>
                  <a:pt x="14" y="24"/>
                  <a:pt x="15" y="24"/>
                  <a:pt x="15" y="25"/>
                </a:cubicBezTo>
                <a:cubicBezTo>
                  <a:pt x="15" y="32"/>
                  <a:pt x="15" y="32"/>
                  <a:pt x="15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8" y="32"/>
                  <a:pt x="68" y="33"/>
                  <a:pt x="68" y="34"/>
                </a:cubicBezTo>
                <a:lnTo>
                  <a:pt x="68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6" name="Freeform 48"/>
          <p:cNvSpPr>
            <a:spLocks noEditPoints="1"/>
          </p:cNvSpPr>
          <p:nvPr/>
        </p:nvSpPr>
        <p:spPr bwMode="auto">
          <a:xfrm>
            <a:off x="2471738" y="931863"/>
            <a:ext cx="201612" cy="198437"/>
          </a:xfrm>
          <a:custGeom>
            <a:avLst/>
            <a:gdLst>
              <a:gd name="T0" fmla="*/ 99097 w 59"/>
              <a:gd name="T1" fmla="*/ 123168 h 58"/>
              <a:gd name="T2" fmla="*/ 54674 w 59"/>
              <a:gd name="T3" fmla="*/ 164224 h 58"/>
              <a:gd name="T4" fmla="*/ 75177 w 59"/>
              <a:gd name="T5" fmla="*/ 184752 h 58"/>
              <a:gd name="T6" fmla="*/ 75177 w 59"/>
              <a:gd name="T7" fmla="*/ 188173 h 58"/>
              <a:gd name="T8" fmla="*/ 68343 w 59"/>
              <a:gd name="T9" fmla="*/ 198437 h 58"/>
              <a:gd name="T10" fmla="*/ 10251 w 59"/>
              <a:gd name="T11" fmla="*/ 198437 h 58"/>
              <a:gd name="T12" fmla="*/ 0 w 59"/>
              <a:gd name="T13" fmla="*/ 188173 h 58"/>
              <a:gd name="T14" fmla="*/ 0 w 59"/>
              <a:gd name="T15" fmla="*/ 130010 h 58"/>
              <a:gd name="T16" fmla="*/ 10251 w 59"/>
              <a:gd name="T17" fmla="*/ 123168 h 58"/>
              <a:gd name="T18" fmla="*/ 17086 w 59"/>
              <a:gd name="T19" fmla="*/ 126589 h 58"/>
              <a:gd name="T20" fmla="*/ 34172 w 59"/>
              <a:gd name="T21" fmla="*/ 143696 h 58"/>
              <a:gd name="T22" fmla="*/ 78595 w 59"/>
              <a:gd name="T23" fmla="*/ 102640 h 58"/>
              <a:gd name="T24" fmla="*/ 82012 w 59"/>
              <a:gd name="T25" fmla="*/ 99219 h 58"/>
              <a:gd name="T26" fmla="*/ 82012 w 59"/>
              <a:gd name="T27" fmla="*/ 102640 h 58"/>
              <a:gd name="T28" fmla="*/ 99097 w 59"/>
              <a:gd name="T29" fmla="*/ 116325 h 58"/>
              <a:gd name="T30" fmla="*/ 99097 w 59"/>
              <a:gd name="T31" fmla="*/ 119746 h 58"/>
              <a:gd name="T32" fmla="*/ 99097 w 59"/>
              <a:gd name="T33" fmla="*/ 123168 h 58"/>
              <a:gd name="T34" fmla="*/ 201612 w 59"/>
              <a:gd name="T35" fmla="*/ 65005 h 58"/>
              <a:gd name="T36" fmla="*/ 191361 w 59"/>
              <a:gd name="T37" fmla="*/ 71848 h 58"/>
              <a:gd name="T38" fmla="*/ 187943 w 59"/>
              <a:gd name="T39" fmla="*/ 71848 h 58"/>
              <a:gd name="T40" fmla="*/ 167440 w 59"/>
              <a:gd name="T41" fmla="*/ 51320 h 58"/>
              <a:gd name="T42" fmla="*/ 126435 w 59"/>
              <a:gd name="T43" fmla="*/ 95797 h 58"/>
              <a:gd name="T44" fmla="*/ 123017 w 59"/>
              <a:gd name="T45" fmla="*/ 95797 h 58"/>
              <a:gd name="T46" fmla="*/ 119600 w 59"/>
              <a:gd name="T47" fmla="*/ 95797 h 58"/>
              <a:gd name="T48" fmla="*/ 102515 w 59"/>
              <a:gd name="T49" fmla="*/ 82112 h 58"/>
              <a:gd name="T50" fmla="*/ 102515 w 59"/>
              <a:gd name="T51" fmla="*/ 78691 h 58"/>
              <a:gd name="T52" fmla="*/ 102515 w 59"/>
              <a:gd name="T53" fmla="*/ 75269 h 58"/>
              <a:gd name="T54" fmla="*/ 146938 w 59"/>
              <a:gd name="T55" fmla="*/ 30792 h 58"/>
              <a:gd name="T56" fmla="*/ 129852 w 59"/>
              <a:gd name="T57" fmla="*/ 13685 h 58"/>
              <a:gd name="T58" fmla="*/ 126435 w 59"/>
              <a:gd name="T59" fmla="*/ 6843 h 58"/>
              <a:gd name="T60" fmla="*/ 133269 w 59"/>
              <a:gd name="T61" fmla="*/ 0 h 58"/>
              <a:gd name="T62" fmla="*/ 191361 w 59"/>
              <a:gd name="T63" fmla="*/ 0 h 58"/>
              <a:gd name="T64" fmla="*/ 201612 w 59"/>
              <a:gd name="T65" fmla="*/ 6843 h 58"/>
              <a:gd name="T66" fmla="*/ 201612 w 59"/>
              <a:gd name="T67" fmla="*/ 65005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8">
                <a:moveTo>
                  <a:pt x="29" y="36"/>
                </a:move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5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2" y="36"/>
                  <a:pt x="3" y="36"/>
                </a:cubicBezTo>
                <a:cubicBezTo>
                  <a:pt x="4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9"/>
                  <a:pt x="24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29" y="35"/>
                  <a:pt x="29" y="35"/>
                  <a:pt x="29" y="36"/>
                </a:cubicBezTo>
                <a:close/>
                <a:moveTo>
                  <a:pt x="59" y="19"/>
                </a:moveTo>
                <a:cubicBezTo>
                  <a:pt x="59" y="20"/>
                  <a:pt x="58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cubicBezTo>
                  <a:pt x="37" y="28"/>
                  <a:pt x="37" y="28"/>
                  <a:pt x="3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3"/>
                  <a:pt x="37" y="2"/>
                </a:cubicBezTo>
                <a:cubicBezTo>
                  <a:pt x="37" y="1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7" name="Freeform 49"/>
          <p:cNvSpPr>
            <a:spLocks noEditPoints="1"/>
          </p:cNvSpPr>
          <p:nvPr/>
        </p:nvSpPr>
        <p:spPr bwMode="auto">
          <a:xfrm>
            <a:off x="2965450" y="952500"/>
            <a:ext cx="233363" cy="174625"/>
          </a:xfrm>
          <a:custGeom>
            <a:avLst/>
            <a:gdLst>
              <a:gd name="T0" fmla="*/ 171590 w 68"/>
              <a:gd name="T1" fmla="*/ 13696 h 51"/>
              <a:gd name="T2" fmla="*/ 89227 w 68"/>
              <a:gd name="T3" fmla="*/ 160929 h 51"/>
              <a:gd name="T4" fmla="*/ 82363 w 68"/>
              <a:gd name="T5" fmla="*/ 171201 h 51"/>
              <a:gd name="T6" fmla="*/ 78932 w 68"/>
              <a:gd name="T7" fmla="*/ 174625 h 51"/>
              <a:gd name="T8" fmla="*/ 61773 w 68"/>
              <a:gd name="T9" fmla="*/ 164353 h 51"/>
              <a:gd name="T10" fmla="*/ 58341 w 68"/>
              <a:gd name="T11" fmla="*/ 160929 h 51"/>
              <a:gd name="T12" fmla="*/ 65204 w 68"/>
              <a:gd name="T13" fmla="*/ 150657 h 51"/>
              <a:gd name="T14" fmla="*/ 3432 w 68"/>
              <a:gd name="T15" fmla="*/ 95873 h 51"/>
              <a:gd name="T16" fmla="*/ 0 w 68"/>
              <a:gd name="T17" fmla="*/ 85600 h 51"/>
              <a:gd name="T18" fmla="*/ 3432 w 68"/>
              <a:gd name="T19" fmla="*/ 78752 h 51"/>
              <a:gd name="T20" fmla="*/ 116682 w 68"/>
              <a:gd name="T21" fmla="*/ 10272 h 51"/>
              <a:gd name="T22" fmla="*/ 140704 w 68"/>
              <a:gd name="T23" fmla="*/ 13696 h 51"/>
              <a:gd name="T24" fmla="*/ 147568 w 68"/>
              <a:gd name="T25" fmla="*/ 0 h 51"/>
              <a:gd name="T26" fmla="*/ 151000 w 68"/>
              <a:gd name="T27" fmla="*/ 0 h 51"/>
              <a:gd name="T28" fmla="*/ 168159 w 68"/>
              <a:gd name="T29" fmla="*/ 6848 h 51"/>
              <a:gd name="T30" fmla="*/ 171590 w 68"/>
              <a:gd name="T31" fmla="*/ 10272 h 51"/>
              <a:gd name="T32" fmla="*/ 171590 w 68"/>
              <a:gd name="T33" fmla="*/ 13696 h 51"/>
              <a:gd name="T34" fmla="*/ 82363 w 68"/>
              <a:gd name="T35" fmla="*/ 116417 h 51"/>
              <a:gd name="T36" fmla="*/ 58341 w 68"/>
              <a:gd name="T37" fmla="*/ 68480 h 51"/>
              <a:gd name="T38" fmla="*/ 68636 w 68"/>
              <a:gd name="T39" fmla="*/ 41088 h 51"/>
              <a:gd name="T40" fmla="*/ 17159 w 68"/>
              <a:gd name="T41" fmla="*/ 85600 h 51"/>
              <a:gd name="T42" fmla="*/ 75500 w 68"/>
              <a:gd name="T43" fmla="*/ 133537 h 51"/>
              <a:gd name="T44" fmla="*/ 82363 w 68"/>
              <a:gd name="T45" fmla="*/ 116417 h 51"/>
              <a:gd name="T46" fmla="*/ 116682 w 68"/>
              <a:gd name="T47" fmla="*/ 30816 h 51"/>
              <a:gd name="T48" fmla="*/ 78932 w 68"/>
              <a:gd name="T49" fmla="*/ 68480 h 51"/>
              <a:gd name="T50" fmla="*/ 85795 w 68"/>
              <a:gd name="T51" fmla="*/ 75328 h 51"/>
              <a:gd name="T52" fmla="*/ 92659 w 68"/>
              <a:gd name="T53" fmla="*/ 68480 h 51"/>
              <a:gd name="T54" fmla="*/ 116682 w 68"/>
              <a:gd name="T55" fmla="*/ 41088 h 51"/>
              <a:gd name="T56" fmla="*/ 123545 w 68"/>
              <a:gd name="T57" fmla="*/ 37664 h 51"/>
              <a:gd name="T58" fmla="*/ 116682 w 68"/>
              <a:gd name="T59" fmla="*/ 30816 h 51"/>
              <a:gd name="T60" fmla="*/ 233363 w 68"/>
              <a:gd name="T61" fmla="*/ 95873 h 51"/>
              <a:gd name="T62" fmla="*/ 219636 w 68"/>
              <a:gd name="T63" fmla="*/ 112993 h 51"/>
              <a:gd name="T64" fmla="*/ 116682 w 68"/>
              <a:gd name="T65" fmla="*/ 160929 h 51"/>
              <a:gd name="T66" fmla="*/ 126977 w 68"/>
              <a:gd name="T67" fmla="*/ 143809 h 51"/>
              <a:gd name="T68" fmla="*/ 219636 w 68"/>
              <a:gd name="T69" fmla="*/ 85600 h 51"/>
              <a:gd name="T70" fmla="*/ 181886 w 68"/>
              <a:gd name="T71" fmla="*/ 47936 h 51"/>
              <a:gd name="T72" fmla="*/ 188749 w 68"/>
              <a:gd name="T73" fmla="*/ 34240 h 51"/>
              <a:gd name="T74" fmla="*/ 233363 w 68"/>
              <a:gd name="T75" fmla="*/ 78752 h 51"/>
              <a:gd name="T76" fmla="*/ 233363 w 68"/>
              <a:gd name="T77" fmla="*/ 85600 h 51"/>
              <a:gd name="T78" fmla="*/ 233363 w 68"/>
              <a:gd name="T79" fmla="*/ 95873 h 51"/>
              <a:gd name="T80" fmla="*/ 140704 w 68"/>
              <a:gd name="T81" fmla="*/ 123265 h 51"/>
              <a:gd name="T82" fmla="*/ 175022 w 68"/>
              <a:gd name="T83" fmla="*/ 58208 h 51"/>
              <a:gd name="T84" fmla="*/ 175022 w 68"/>
              <a:gd name="T85" fmla="*/ 68480 h 51"/>
              <a:gd name="T86" fmla="*/ 140704 w 68"/>
              <a:gd name="T87" fmla="*/ 123265 h 5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1">
                <a:moveTo>
                  <a:pt x="50" y="4"/>
                </a:moveTo>
                <a:cubicBezTo>
                  <a:pt x="42" y="18"/>
                  <a:pt x="34" y="32"/>
                  <a:pt x="26" y="47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1"/>
                  <a:pt x="23" y="51"/>
                </a:cubicBezTo>
                <a:cubicBezTo>
                  <a:pt x="22" y="51"/>
                  <a:pt x="19" y="48"/>
                  <a:pt x="18" y="48"/>
                </a:cubicBezTo>
                <a:cubicBezTo>
                  <a:pt x="18" y="48"/>
                  <a:pt x="17" y="47"/>
                  <a:pt x="17" y="47"/>
                </a:cubicBezTo>
                <a:cubicBezTo>
                  <a:pt x="17" y="46"/>
                  <a:pt x="19" y="44"/>
                  <a:pt x="19" y="44"/>
                </a:cubicBezTo>
                <a:cubicBezTo>
                  <a:pt x="12" y="40"/>
                  <a:pt x="6" y="35"/>
                  <a:pt x="1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4"/>
                  <a:pt x="1" y="23"/>
                  <a:pt x="1" y="23"/>
                </a:cubicBezTo>
                <a:cubicBezTo>
                  <a:pt x="9" y="11"/>
                  <a:pt x="20" y="3"/>
                  <a:pt x="34" y="3"/>
                </a:cubicBezTo>
                <a:cubicBezTo>
                  <a:pt x="37" y="3"/>
                  <a:pt x="39" y="3"/>
                  <a:pt x="41" y="4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9" y="2"/>
                  <a:pt x="49" y="2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3"/>
                  <a:pt x="50" y="4"/>
                  <a:pt x="50" y="4"/>
                </a:cubicBezTo>
                <a:close/>
                <a:moveTo>
                  <a:pt x="24" y="34"/>
                </a:moveTo>
                <a:cubicBezTo>
                  <a:pt x="20" y="31"/>
                  <a:pt x="17" y="26"/>
                  <a:pt x="17" y="20"/>
                </a:cubicBezTo>
                <a:cubicBezTo>
                  <a:pt x="17" y="17"/>
                  <a:pt x="18" y="14"/>
                  <a:pt x="20" y="12"/>
                </a:cubicBezTo>
                <a:cubicBezTo>
                  <a:pt x="14" y="15"/>
                  <a:pt x="9" y="20"/>
                  <a:pt x="5" y="25"/>
                </a:cubicBezTo>
                <a:cubicBezTo>
                  <a:pt x="9" y="31"/>
                  <a:pt x="15" y="36"/>
                  <a:pt x="22" y="39"/>
                </a:cubicBezTo>
                <a:lnTo>
                  <a:pt x="24" y="34"/>
                </a:lnTo>
                <a:close/>
                <a:moveTo>
                  <a:pt x="34" y="9"/>
                </a:moveTo>
                <a:cubicBezTo>
                  <a:pt x="28" y="9"/>
                  <a:pt x="23" y="14"/>
                  <a:pt x="23" y="20"/>
                </a:cubicBezTo>
                <a:cubicBezTo>
                  <a:pt x="23" y="21"/>
                  <a:pt x="24" y="22"/>
                  <a:pt x="25" y="22"/>
                </a:cubicBezTo>
                <a:cubicBezTo>
                  <a:pt x="26" y="22"/>
                  <a:pt x="27" y="21"/>
                  <a:pt x="27" y="20"/>
                </a:cubicBezTo>
                <a:cubicBezTo>
                  <a:pt x="27" y="16"/>
                  <a:pt x="30" y="12"/>
                  <a:pt x="34" y="12"/>
                </a:cubicBezTo>
                <a:cubicBezTo>
                  <a:pt x="35" y="12"/>
                  <a:pt x="36" y="12"/>
                  <a:pt x="36" y="11"/>
                </a:cubicBezTo>
                <a:cubicBezTo>
                  <a:pt x="36" y="10"/>
                  <a:pt x="35" y="9"/>
                  <a:pt x="34" y="9"/>
                </a:cubicBezTo>
                <a:close/>
                <a:moveTo>
                  <a:pt x="68" y="28"/>
                </a:moveTo>
                <a:cubicBezTo>
                  <a:pt x="67" y="30"/>
                  <a:pt x="65" y="32"/>
                  <a:pt x="64" y="33"/>
                </a:cubicBezTo>
                <a:cubicBezTo>
                  <a:pt x="56" y="42"/>
                  <a:pt x="46" y="47"/>
                  <a:pt x="34" y="47"/>
                </a:cubicBezTo>
                <a:cubicBezTo>
                  <a:pt x="37" y="42"/>
                  <a:pt x="37" y="42"/>
                  <a:pt x="37" y="42"/>
                </a:cubicBezTo>
                <a:cubicBezTo>
                  <a:pt x="48" y="41"/>
                  <a:pt x="58" y="34"/>
                  <a:pt x="64" y="25"/>
                </a:cubicBezTo>
                <a:cubicBezTo>
                  <a:pt x="61" y="21"/>
                  <a:pt x="57" y="17"/>
                  <a:pt x="53" y="14"/>
                </a:cubicBezTo>
                <a:cubicBezTo>
                  <a:pt x="55" y="10"/>
                  <a:pt x="55" y="10"/>
                  <a:pt x="55" y="10"/>
                </a:cubicBezTo>
                <a:cubicBezTo>
                  <a:pt x="60" y="13"/>
                  <a:pt x="65" y="18"/>
                  <a:pt x="68" y="23"/>
                </a:cubicBezTo>
                <a:cubicBezTo>
                  <a:pt x="68" y="23"/>
                  <a:pt x="68" y="24"/>
                  <a:pt x="68" y="25"/>
                </a:cubicBezTo>
                <a:cubicBezTo>
                  <a:pt x="68" y="26"/>
                  <a:pt x="68" y="27"/>
                  <a:pt x="68" y="28"/>
                </a:cubicBezTo>
                <a:close/>
                <a:moveTo>
                  <a:pt x="41" y="36"/>
                </a:moveTo>
                <a:cubicBezTo>
                  <a:pt x="51" y="17"/>
                  <a:pt x="51" y="17"/>
                  <a:pt x="51" y="17"/>
                </a:cubicBezTo>
                <a:cubicBezTo>
                  <a:pt x="51" y="18"/>
                  <a:pt x="51" y="19"/>
                  <a:pt x="51" y="20"/>
                </a:cubicBezTo>
                <a:cubicBezTo>
                  <a:pt x="51" y="27"/>
                  <a:pt x="47" y="34"/>
                  <a:pt x="41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8" name="Freeform 50"/>
          <p:cNvSpPr>
            <a:spLocks/>
          </p:cNvSpPr>
          <p:nvPr/>
        </p:nvSpPr>
        <p:spPr bwMode="auto">
          <a:xfrm>
            <a:off x="3460750" y="928688"/>
            <a:ext cx="233363" cy="201612"/>
          </a:xfrm>
          <a:custGeom>
            <a:avLst/>
            <a:gdLst>
              <a:gd name="T0" fmla="*/ 233363 w 68"/>
              <a:gd name="T1" fmla="*/ 6834 h 59"/>
              <a:gd name="T2" fmla="*/ 233363 w 68"/>
              <a:gd name="T3" fmla="*/ 198195 h 59"/>
              <a:gd name="T4" fmla="*/ 229931 w 68"/>
              <a:gd name="T5" fmla="*/ 198195 h 59"/>
              <a:gd name="T6" fmla="*/ 137272 w 68"/>
              <a:gd name="T7" fmla="*/ 105932 h 59"/>
              <a:gd name="T8" fmla="*/ 133841 w 68"/>
              <a:gd name="T9" fmla="*/ 105932 h 59"/>
              <a:gd name="T10" fmla="*/ 133841 w 68"/>
              <a:gd name="T11" fmla="*/ 198195 h 59"/>
              <a:gd name="T12" fmla="*/ 130409 w 68"/>
              <a:gd name="T13" fmla="*/ 198195 h 59"/>
              <a:gd name="T14" fmla="*/ 37750 w 68"/>
              <a:gd name="T15" fmla="*/ 105932 h 59"/>
              <a:gd name="T16" fmla="*/ 34318 w 68"/>
              <a:gd name="T17" fmla="*/ 105932 h 59"/>
              <a:gd name="T18" fmla="*/ 34318 w 68"/>
              <a:gd name="T19" fmla="*/ 191361 h 59"/>
              <a:gd name="T20" fmla="*/ 27454 w 68"/>
              <a:gd name="T21" fmla="*/ 201612 h 59"/>
              <a:gd name="T22" fmla="*/ 10295 w 68"/>
              <a:gd name="T23" fmla="*/ 201612 h 59"/>
              <a:gd name="T24" fmla="*/ 0 w 68"/>
              <a:gd name="T25" fmla="*/ 191361 h 59"/>
              <a:gd name="T26" fmla="*/ 0 w 68"/>
              <a:gd name="T27" fmla="*/ 10251 h 59"/>
              <a:gd name="T28" fmla="*/ 10295 w 68"/>
              <a:gd name="T29" fmla="*/ 3417 h 59"/>
              <a:gd name="T30" fmla="*/ 27454 w 68"/>
              <a:gd name="T31" fmla="*/ 3417 h 59"/>
              <a:gd name="T32" fmla="*/ 34318 w 68"/>
              <a:gd name="T33" fmla="*/ 10251 h 59"/>
              <a:gd name="T34" fmla="*/ 34318 w 68"/>
              <a:gd name="T35" fmla="*/ 99097 h 59"/>
              <a:gd name="T36" fmla="*/ 37750 w 68"/>
              <a:gd name="T37" fmla="*/ 95680 h 59"/>
              <a:gd name="T38" fmla="*/ 130409 w 68"/>
              <a:gd name="T39" fmla="*/ 3417 h 59"/>
              <a:gd name="T40" fmla="*/ 133841 w 68"/>
              <a:gd name="T41" fmla="*/ 6834 h 59"/>
              <a:gd name="T42" fmla="*/ 133841 w 68"/>
              <a:gd name="T43" fmla="*/ 99097 h 59"/>
              <a:gd name="T44" fmla="*/ 137272 w 68"/>
              <a:gd name="T45" fmla="*/ 95680 h 59"/>
              <a:gd name="T46" fmla="*/ 229931 w 68"/>
              <a:gd name="T47" fmla="*/ 3417 h 59"/>
              <a:gd name="T48" fmla="*/ 233363 w 68"/>
              <a:gd name="T49" fmla="*/ 6834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2"/>
                </a:moveTo>
                <a:cubicBezTo>
                  <a:pt x="68" y="58"/>
                  <a:pt x="68" y="58"/>
                  <a:pt x="68" y="58"/>
                </a:cubicBezTo>
                <a:cubicBezTo>
                  <a:pt x="68" y="59"/>
                  <a:pt x="68" y="59"/>
                  <a:pt x="67" y="58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39" y="31"/>
                  <a:pt x="39" y="31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8"/>
                  <a:pt x="40" y="28"/>
                  <a:pt x="40" y="28"/>
                </a:cubicBezTo>
                <a:cubicBezTo>
                  <a:pt x="67" y="1"/>
                  <a:pt x="67" y="1"/>
                  <a:pt x="67" y="1"/>
                </a:cubicBezTo>
                <a:cubicBezTo>
                  <a:pt x="68" y="0"/>
                  <a:pt x="68" y="0"/>
                  <a:pt x="68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69" name="Freeform 51"/>
          <p:cNvSpPr>
            <a:spLocks/>
          </p:cNvSpPr>
          <p:nvPr/>
        </p:nvSpPr>
        <p:spPr bwMode="auto">
          <a:xfrm>
            <a:off x="3954463" y="962025"/>
            <a:ext cx="250825" cy="150813"/>
          </a:xfrm>
          <a:custGeom>
            <a:avLst/>
            <a:gdLst>
              <a:gd name="T0" fmla="*/ 213029 w 73"/>
              <a:gd name="T1" fmla="*/ 89117 h 44"/>
              <a:gd name="T2" fmla="*/ 168362 w 73"/>
              <a:gd name="T3" fmla="*/ 92544 h 44"/>
              <a:gd name="T4" fmla="*/ 140874 w 73"/>
              <a:gd name="T5" fmla="*/ 99399 h 44"/>
              <a:gd name="T6" fmla="*/ 130566 w 73"/>
              <a:gd name="T7" fmla="*/ 99399 h 44"/>
              <a:gd name="T8" fmla="*/ 92771 w 73"/>
              <a:gd name="T9" fmla="*/ 147385 h 44"/>
              <a:gd name="T10" fmla="*/ 103079 w 73"/>
              <a:gd name="T11" fmla="*/ 147385 h 44"/>
              <a:gd name="T12" fmla="*/ 109951 w 73"/>
              <a:gd name="T13" fmla="*/ 147385 h 44"/>
              <a:gd name="T14" fmla="*/ 103079 w 73"/>
              <a:gd name="T15" fmla="*/ 150813 h 44"/>
              <a:gd name="T16" fmla="*/ 89335 w 73"/>
              <a:gd name="T17" fmla="*/ 150813 h 44"/>
              <a:gd name="T18" fmla="*/ 68719 w 73"/>
              <a:gd name="T19" fmla="*/ 150813 h 44"/>
              <a:gd name="T20" fmla="*/ 58411 w 73"/>
              <a:gd name="T21" fmla="*/ 150813 h 44"/>
              <a:gd name="T22" fmla="*/ 58411 w 73"/>
              <a:gd name="T23" fmla="*/ 147385 h 44"/>
              <a:gd name="T24" fmla="*/ 68719 w 73"/>
              <a:gd name="T25" fmla="*/ 147385 h 44"/>
              <a:gd name="T26" fmla="*/ 68719 w 73"/>
              <a:gd name="T27" fmla="*/ 92544 h 44"/>
              <a:gd name="T28" fmla="*/ 48103 w 73"/>
              <a:gd name="T29" fmla="*/ 92544 h 44"/>
              <a:gd name="T30" fmla="*/ 24052 w 73"/>
              <a:gd name="T31" fmla="*/ 119965 h 44"/>
              <a:gd name="T32" fmla="*/ 10308 w 73"/>
              <a:gd name="T33" fmla="*/ 119965 h 44"/>
              <a:gd name="T34" fmla="*/ 6872 w 73"/>
              <a:gd name="T35" fmla="*/ 116537 h 44"/>
              <a:gd name="T36" fmla="*/ 6872 w 73"/>
              <a:gd name="T37" fmla="*/ 92544 h 44"/>
              <a:gd name="T38" fmla="*/ 10308 w 73"/>
              <a:gd name="T39" fmla="*/ 92544 h 44"/>
              <a:gd name="T40" fmla="*/ 10308 w 73"/>
              <a:gd name="T41" fmla="*/ 89117 h 44"/>
              <a:gd name="T42" fmla="*/ 27488 w 73"/>
              <a:gd name="T43" fmla="*/ 89117 h 44"/>
              <a:gd name="T44" fmla="*/ 27488 w 73"/>
              <a:gd name="T45" fmla="*/ 85689 h 44"/>
              <a:gd name="T46" fmla="*/ 0 w 73"/>
              <a:gd name="T47" fmla="*/ 85689 h 44"/>
              <a:gd name="T48" fmla="*/ 0 w 73"/>
              <a:gd name="T49" fmla="*/ 68551 h 44"/>
              <a:gd name="T50" fmla="*/ 27488 w 73"/>
              <a:gd name="T51" fmla="*/ 65124 h 44"/>
              <a:gd name="T52" fmla="*/ 27488 w 73"/>
              <a:gd name="T53" fmla="*/ 61696 h 44"/>
              <a:gd name="T54" fmla="*/ 10308 w 73"/>
              <a:gd name="T55" fmla="*/ 61696 h 44"/>
              <a:gd name="T56" fmla="*/ 10308 w 73"/>
              <a:gd name="T57" fmla="*/ 58269 h 44"/>
              <a:gd name="T58" fmla="*/ 6872 w 73"/>
              <a:gd name="T59" fmla="*/ 58269 h 44"/>
              <a:gd name="T60" fmla="*/ 6872 w 73"/>
              <a:gd name="T61" fmla="*/ 34276 h 44"/>
              <a:gd name="T62" fmla="*/ 10308 w 73"/>
              <a:gd name="T63" fmla="*/ 30848 h 44"/>
              <a:gd name="T64" fmla="*/ 24052 w 73"/>
              <a:gd name="T65" fmla="*/ 30848 h 44"/>
              <a:gd name="T66" fmla="*/ 48103 w 73"/>
              <a:gd name="T67" fmla="*/ 58269 h 44"/>
              <a:gd name="T68" fmla="*/ 68719 w 73"/>
              <a:gd name="T69" fmla="*/ 58269 h 44"/>
              <a:gd name="T70" fmla="*/ 68719 w 73"/>
              <a:gd name="T71" fmla="*/ 3428 h 44"/>
              <a:gd name="T72" fmla="*/ 58411 w 73"/>
              <a:gd name="T73" fmla="*/ 3428 h 44"/>
              <a:gd name="T74" fmla="*/ 58411 w 73"/>
              <a:gd name="T75" fmla="*/ 0 h 44"/>
              <a:gd name="T76" fmla="*/ 68719 w 73"/>
              <a:gd name="T77" fmla="*/ 0 h 44"/>
              <a:gd name="T78" fmla="*/ 89335 w 73"/>
              <a:gd name="T79" fmla="*/ 0 h 44"/>
              <a:gd name="T80" fmla="*/ 103079 w 73"/>
              <a:gd name="T81" fmla="*/ 0 h 44"/>
              <a:gd name="T82" fmla="*/ 109951 w 73"/>
              <a:gd name="T83" fmla="*/ 3428 h 44"/>
              <a:gd name="T84" fmla="*/ 103079 w 73"/>
              <a:gd name="T85" fmla="*/ 3428 h 44"/>
              <a:gd name="T86" fmla="*/ 92771 w 73"/>
              <a:gd name="T87" fmla="*/ 3428 h 44"/>
              <a:gd name="T88" fmla="*/ 130566 w 73"/>
              <a:gd name="T89" fmla="*/ 51414 h 44"/>
              <a:gd name="T90" fmla="*/ 140874 w 73"/>
              <a:gd name="T91" fmla="*/ 51414 h 44"/>
              <a:gd name="T92" fmla="*/ 168362 w 73"/>
              <a:gd name="T93" fmla="*/ 58269 h 44"/>
              <a:gd name="T94" fmla="*/ 213029 w 73"/>
              <a:gd name="T95" fmla="*/ 61696 h 44"/>
              <a:gd name="T96" fmla="*/ 250825 w 73"/>
              <a:gd name="T97" fmla="*/ 75407 h 44"/>
              <a:gd name="T98" fmla="*/ 213029 w 73"/>
              <a:gd name="T99" fmla="*/ 89117 h 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3" h="44">
                <a:moveTo>
                  <a:pt x="62" y="26"/>
                </a:moveTo>
                <a:cubicBezTo>
                  <a:pt x="49" y="27"/>
                  <a:pt x="49" y="27"/>
                  <a:pt x="49" y="27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27" y="43"/>
                  <a:pt x="27" y="43"/>
                  <a:pt x="27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3"/>
                  <a:pt x="32" y="43"/>
                  <a:pt x="32" y="43"/>
                </a:cubicBezTo>
                <a:cubicBezTo>
                  <a:pt x="32" y="44"/>
                  <a:pt x="31" y="44"/>
                  <a:pt x="30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3"/>
                  <a:pt x="17" y="43"/>
                  <a:pt x="17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27"/>
                  <a:pt x="20" y="27"/>
                  <a:pt x="20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27"/>
                  <a:pt x="2" y="27"/>
                  <a:pt x="2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7" y="9"/>
                  <a:pt x="7" y="9"/>
                  <a:pt x="7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"/>
                  <a:pt x="20" y="1"/>
                  <a:pt x="2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1"/>
                </a:cubicBezTo>
                <a:cubicBezTo>
                  <a:pt x="32" y="1"/>
                  <a:pt x="31" y="1"/>
                  <a:pt x="30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38" y="15"/>
                  <a:pt x="38" y="15"/>
                  <a:pt x="38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62" y="18"/>
                  <a:pt x="62" y="18"/>
                  <a:pt x="62" y="18"/>
                </a:cubicBezTo>
                <a:cubicBezTo>
                  <a:pt x="73" y="21"/>
                  <a:pt x="73" y="22"/>
                  <a:pt x="73" y="22"/>
                </a:cubicBezTo>
                <a:cubicBezTo>
                  <a:pt x="73" y="22"/>
                  <a:pt x="73" y="23"/>
                  <a:pt x="62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0" name="Freeform 52"/>
          <p:cNvSpPr>
            <a:spLocks noEditPoints="1"/>
          </p:cNvSpPr>
          <p:nvPr/>
        </p:nvSpPr>
        <p:spPr bwMode="auto">
          <a:xfrm>
            <a:off x="4448175" y="914400"/>
            <a:ext cx="200025" cy="233363"/>
          </a:xfrm>
          <a:custGeom>
            <a:avLst/>
            <a:gdLst>
              <a:gd name="T0" fmla="*/ 200025 w 58"/>
              <a:gd name="T1" fmla="*/ 68636 h 68"/>
              <a:gd name="T2" fmla="*/ 200025 w 58"/>
              <a:gd name="T3" fmla="*/ 219636 h 68"/>
              <a:gd name="T4" fmla="*/ 186230 w 58"/>
              <a:gd name="T5" fmla="*/ 233363 h 68"/>
              <a:gd name="T6" fmla="*/ 10346 w 58"/>
              <a:gd name="T7" fmla="*/ 233363 h 68"/>
              <a:gd name="T8" fmla="*/ 0 w 58"/>
              <a:gd name="T9" fmla="*/ 219636 h 68"/>
              <a:gd name="T10" fmla="*/ 0 w 58"/>
              <a:gd name="T11" fmla="*/ 10295 h 68"/>
              <a:gd name="T12" fmla="*/ 10346 w 58"/>
              <a:gd name="T13" fmla="*/ 0 h 68"/>
              <a:gd name="T14" fmla="*/ 127602 w 58"/>
              <a:gd name="T15" fmla="*/ 0 h 68"/>
              <a:gd name="T16" fmla="*/ 151743 w 58"/>
              <a:gd name="T17" fmla="*/ 6864 h 68"/>
              <a:gd name="T18" fmla="*/ 189679 w 58"/>
              <a:gd name="T19" fmla="*/ 48045 h 68"/>
              <a:gd name="T20" fmla="*/ 200025 w 58"/>
              <a:gd name="T21" fmla="*/ 68636 h 68"/>
              <a:gd name="T22" fmla="*/ 182781 w 58"/>
              <a:gd name="T23" fmla="*/ 82363 h 68"/>
              <a:gd name="T24" fmla="*/ 127602 w 58"/>
              <a:gd name="T25" fmla="*/ 82363 h 68"/>
              <a:gd name="T26" fmla="*/ 117256 w 58"/>
              <a:gd name="T27" fmla="*/ 68636 h 68"/>
              <a:gd name="T28" fmla="*/ 117256 w 58"/>
              <a:gd name="T29" fmla="*/ 17159 h 68"/>
              <a:gd name="T30" fmla="*/ 17244 w 58"/>
              <a:gd name="T31" fmla="*/ 17159 h 68"/>
              <a:gd name="T32" fmla="*/ 17244 w 58"/>
              <a:gd name="T33" fmla="*/ 216204 h 68"/>
              <a:gd name="T34" fmla="*/ 182781 w 58"/>
              <a:gd name="T35" fmla="*/ 216204 h 68"/>
              <a:gd name="T36" fmla="*/ 182781 w 58"/>
              <a:gd name="T37" fmla="*/ 82363 h 68"/>
              <a:gd name="T38" fmla="*/ 68974 w 58"/>
              <a:gd name="T39" fmla="*/ 99522 h 68"/>
              <a:gd name="T40" fmla="*/ 75872 w 58"/>
              <a:gd name="T41" fmla="*/ 102954 h 68"/>
              <a:gd name="T42" fmla="*/ 75872 w 58"/>
              <a:gd name="T43" fmla="*/ 109818 h 68"/>
              <a:gd name="T44" fmla="*/ 51731 w 58"/>
              <a:gd name="T45" fmla="*/ 140704 h 68"/>
              <a:gd name="T46" fmla="*/ 75872 w 58"/>
              <a:gd name="T47" fmla="*/ 171590 h 68"/>
              <a:gd name="T48" fmla="*/ 75872 w 58"/>
              <a:gd name="T49" fmla="*/ 178454 h 68"/>
              <a:gd name="T50" fmla="*/ 68974 w 58"/>
              <a:gd name="T51" fmla="*/ 181886 h 68"/>
              <a:gd name="T52" fmla="*/ 62077 w 58"/>
              <a:gd name="T53" fmla="*/ 181886 h 68"/>
              <a:gd name="T54" fmla="*/ 31038 w 58"/>
              <a:gd name="T55" fmla="*/ 144136 h 68"/>
              <a:gd name="T56" fmla="*/ 31038 w 58"/>
              <a:gd name="T57" fmla="*/ 137272 h 68"/>
              <a:gd name="T58" fmla="*/ 62077 w 58"/>
              <a:gd name="T59" fmla="*/ 99522 h 68"/>
              <a:gd name="T60" fmla="*/ 68974 w 58"/>
              <a:gd name="T61" fmla="*/ 99522 h 68"/>
              <a:gd name="T62" fmla="*/ 82769 w 58"/>
              <a:gd name="T63" fmla="*/ 192181 h 68"/>
              <a:gd name="T64" fmla="*/ 100013 w 58"/>
              <a:gd name="T65" fmla="*/ 85795 h 68"/>
              <a:gd name="T66" fmla="*/ 106910 w 58"/>
              <a:gd name="T67" fmla="*/ 82363 h 68"/>
              <a:gd name="T68" fmla="*/ 113807 w 58"/>
              <a:gd name="T69" fmla="*/ 82363 h 68"/>
              <a:gd name="T70" fmla="*/ 117256 w 58"/>
              <a:gd name="T71" fmla="*/ 89227 h 68"/>
              <a:gd name="T72" fmla="*/ 100013 w 58"/>
              <a:gd name="T73" fmla="*/ 195613 h 68"/>
              <a:gd name="T74" fmla="*/ 93115 w 58"/>
              <a:gd name="T75" fmla="*/ 199045 h 68"/>
              <a:gd name="T76" fmla="*/ 86218 w 58"/>
              <a:gd name="T77" fmla="*/ 199045 h 68"/>
              <a:gd name="T78" fmla="*/ 82769 w 58"/>
              <a:gd name="T79" fmla="*/ 192181 h 68"/>
              <a:gd name="T80" fmla="*/ 165538 w 58"/>
              <a:gd name="T81" fmla="*/ 144136 h 68"/>
              <a:gd name="T82" fmla="*/ 137948 w 58"/>
              <a:gd name="T83" fmla="*/ 181886 h 68"/>
              <a:gd name="T84" fmla="*/ 131051 w 58"/>
              <a:gd name="T85" fmla="*/ 181886 h 68"/>
              <a:gd name="T86" fmla="*/ 124153 w 58"/>
              <a:gd name="T87" fmla="*/ 178454 h 68"/>
              <a:gd name="T88" fmla="*/ 124153 w 58"/>
              <a:gd name="T89" fmla="*/ 171590 h 68"/>
              <a:gd name="T90" fmla="*/ 148294 w 58"/>
              <a:gd name="T91" fmla="*/ 140704 h 68"/>
              <a:gd name="T92" fmla="*/ 124153 w 58"/>
              <a:gd name="T93" fmla="*/ 109818 h 68"/>
              <a:gd name="T94" fmla="*/ 124153 w 58"/>
              <a:gd name="T95" fmla="*/ 102954 h 68"/>
              <a:gd name="T96" fmla="*/ 131051 w 58"/>
              <a:gd name="T97" fmla="*/ 99522 h 68"/>
              <a:gd name="T98" fmla="*/ 137948 w 58"/>
              <a:gd name="T99" fmla="*/ 99522 h 68"/>
              <a:gd name="T100" fmla="*/ 165538 w 58"/>
              <a:gd name="T101" fmla="*/ 137272 h 68"/>
              <a:gd name="T102" fmla="*/ 165538 w 58"/>
              <a:gd name="T103" fmla="*/ 144136 h 68"/>
              <a:gd name="T104" fmla="*/ 134500 w 58"/>
              <a:gd name="T105" fmla="*/ 65204 h 68"/>
              <a:gd name="T106" fmla="*/ 182781 w 58"/>
              <a:gd name="T107" fmla="*/ 65204 h 68"/>
              <a:gd name="T108" fmla="*/ 179333 w 58"/>
              <a:gd name="T109" fmla="*/ 61773 h 68"/>
              <a:gd name="T110" fmla="*/ 137948 w 58"/>
              <a:gd name="T111" fmla="*/ 20591 h 68"/>
              <a:gd name="T112" fmla="*/ 134500 w 58"/>
              <a:gd name="T113" fmla="*/ 17159 h 68"/>
              <a:gd name="T114" fmla="*/ 134500 w 58"/>
              <a:gd name="T115" fmla="*/ 65204 h 6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0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1"/>
                  <a:pt x="22" y="32"/>
                </a:cubicBezTo>
                <a:cubicBezTo>
                  <a:pt x="15" y="41"/>
                  <a:pt x="15" y="41"/>
                  <a:pt x="15" y="41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1"/>
                  <a:pt x="22" y="52"/>
                  <a:pt x="22" y="52"/>
                </a:cubicBezTo>
                <a:cubicBezTo>
                  <a:pt x="20" y="53"/>
                  <a:pt x="20" y="53"/>
                  <a:pt x="20" y="53"/>
                </a:cubicBezTo>
                <a:cubicBezTo>
                  <a:pt x="19" y="54"/>
                  <a:pt x="18" y="54"/>
                  <a:pt x="18" y="53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1"/>
                  <a:pt x="9" y="41"/>
                  <a:pt x="9" y="40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8"/>
                  <a:pt x="19" y="28"/>
                  <a:pt x="20" y="29"/>
                </a:cubicBezTo>
                <a:close/>
                <a:moveTo>
                  <a:pt x="24" y="56"/>
                </a:moveTo>
                <a:cubicBezTo>
                  <a:pt x="29" y="25"/>
                  <a:pt x="29" y="25"/>
                  <a:pt x="29" y="25"/>
                </a:cubicBezTo>
                <a:cubicBezTo>
                  <a:pt x="29" y="24"/>
                  <a:pt x="30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5"/>
                  <a:pt x="34" y="26"/>
                </a:cubicBezTo>
                <a:cubicBezTo>
                  <a:pt x="29" y="57"/>
                  <a:pt x="29" y="57"/>
                  <a:pt x="29" y="57"/>
                </a:cubicBezTo>
                <a:cubicBezTo>
                  <a:pt x="29" y="58"/>
                  <a:pt x="28" y="58"/>
                  <a:pt x="27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4" y="57"/>
                  <a:pt x="24" y="56"/>
                </a:cubicBezTo>
                <a:close/>
                <a:moveTo>
                  <a:pt x="48" y="42"/>
                </a:moveTo>
                <a:cubicBezTo>
                  <a:pt x="40" y="53"/>
                  <a:pt x="40" y="53"/>
                  <a:pt x="40" y="53"/>
                </a:cubicBezTo>
                <a:cubicBezTo>
                  <a:pt x="39" y="54"/>
                  <a:pt x="39" y="54"/>
                  <a:pt x="38" y="53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1"/>
                  <a:pt x="36" y="50"/>
                </a:cubicBezTo>
                <a:cubicBezTo>
                  <a:pt x="43" y="41"/>
                  <a:pt x="43" y="41"/>
                  <a:pt x="43" y="41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1"/>
                  <a:pt x="36" y="30"/>
                  <a:pt x="36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9" y="28"/>
                  <a:pt x="39" y="28"/>
                  <a:pt x="40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1"/>
                  <a:pt x="49" y="41"/>
                  <a:pt x="48" y="42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1" name="Freeform 53"/>
          <p:cNvSpPr>
            <a:spLocks noEditPoints="1"/>
          </p:cNvSpPr>
          <p:nvPr/>
        </p:nvSpPr>
        <p:spPr bwMode="auto">
          <a:xfrm>
            <a:off x="4943475" y="914400"/>
            <a:ext cx="201613" cy="233363"/>
          </a:xfrm>
          <a:custGeom>
            <a:avLst/>
            <a:gdLst>
              <a:gd name="T0" fmla="*/ 201613 w 59"/>
              <a:gd name="T1" fmla="*/ 68636 h 68"/>
              <a:gd name="T2" fmla="*/ 201613 w 59"/>
              <a:gd name="T3" fmla="*/ 219636 h 68"/>
              <a:gd name="T4" fmla="*/ 187944 w 59"/>
              <a:gd name="T5" fmla="*/ 233363 h 68"/>
              <a:gd name="T6" fmla="*/ 13669 w 59"/>
              <a:gd name="T7" fmla="*/ 233363 h 68"/>
              <a:gd name="T8" fmla="*/ 0 w 59"/>
              <a:gd name="T9" fmla="*/ 219636 h 68"/>
              <a:gd name="T10" fmla="*/ 0 w 59"/>
              <a:gd name="T11" fmla="*/ 10295 h 68"/>
              <a:gd name="T12" fmla="*/ 13669 w 59"/>
              <a:gd name="T13" fmla="*/ 0 h 68"/>
              <a:gd name="T14" fmla="*/ 129852 w 59"/>
              <a:gd name="T15" fmla="*/ 0 h 68"/>
              <a:gd name="T16" fmla="*/ 150355 w 59"/>
              <a:gd name="T17" fmla="*/ 6864 h 68"/>
              <a:gd name="T18" fmla="*/ 191361 w 59"/>
              <a:gd name="T19" fmla="*/ 48045 h 68"/>
              <a:gd name="T20" fmla="*/ 201613 w 59"/>
              <a:gd name="T21" fmla="*/ 68636 h 68"/>
              <a:gd name="T22" fmla="*/ 184527 w 59"/>
              <a:gd name="T23" fmla="*/ 82363 h 68"/>
              <a:gd name="T24" fmla="*/ 129852 w 59"/>
              <a:gd name="T25" fmla="*/ 82363 h 68"/>
              <a:gd name="T26" fmla="*/ 116184 w 59"/>
              <a:gd name="T27" fmla="*/ 68636 h 68"/>
              <a:gd name="T28" fmla="*/ 116184 w 59"/>
              <a:gd name="T29" fmla="*/ 17159 h 68"/>
              <a:gd name="T30" fmla="*/ 17086 w 59"/>
              <a:gd name="T31" fmla="*/ 17159 h 68"/>
              <a:gd name="T32" fmla="*/ 17086 w 59"/>
              <a:gd name="T33" fmla="*/ 216204 h 68"/>
              <a:gd name="T34" fmla="*/ 184527 w 59"/>
              <a:gd name="T35" fmla="*/ 216204 h 68"/>
              <a:gd name="T36" fmla="*/ 184527 w 59"/>
              <a:gd name="T37" fmla="*/ 82363 h 68"/>
              <a:gd name="T38" fmla="*/ 133270 w 59"/>
              <a:gd name="T39" fmla="*/ 65204 h 68"/>
              <a:gd name="T40" fmla="*/ 184527 w 59"/>
              <a:gd name="T41" fmla="*/ 65204 h 68"/>
              <a:gd name="T42" fmla="*/ 181110 w 59"/>
              <a:gd name="T43" fmla="*/ 61773 h 68"/>
              <a:gd name="T44" fmla="*/ 140104 w 59"/>
              <a:gd name="T45" fmla="*/ 20591 h 68"/>
              <a:gd name="T46" fmla="*/ 133270 w 59"/>
              <a:gd name="T47" fmla="*/ 17159 h 68"/>
              <a:gd name="T48" fmla="*/ 133270 w 59"/>
              <a:gd name="T49" fmla="*/ 65204 h 6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2" name="Freeform 54"/>
          <p:cNvSpPr>
            <a:spLocks noEditPoints="1"/>
          </p:cNvSpPr>
          <p:nvPr/>
        </p:nvSpPr>
        <p:spPr bwMode="auto">
          <a:xfrm>
            <a:off x="5437188" y="914400"/>
            <a:ext cx="198437" cy="233363"/>
          </a:xfrm>
          <a:custGeom>
            <a:avLst/>
            <a:gdLst>
              <a:gd name="T0" fmla="*/ 198437 w 58"/>
              <a:gd name="T1" fmla="*/ 68636 h 68"/>
              <a:gd name="T2" fmla="*/ 198437 w 58"/>
              <a:gd name="T3" fmla="*/ 219636 h 68"/>
              <a:gd name="T4" fmla="*/ 184752 w 58"/>
              <a:gd name="T5" fmla="*/ 233363 h 68"/>
              <a:gd name="T6" fmla="*/ 10264 w 58"/>
              <a:gd name="T7" fmla="*/ 233363 h 68"/>
              <a:gd name="T8" fmla="*/ 0 w 58"/>
              <a:gd name="T9" fmla="*/ 219636 h 68"/>
              <a:gd name="T10" fmla="*/ 0 w 58"/>
              <a:gd name="T11" fmla="*/ 10295 h 68"/>
              <a:gd name="T12" fmla="*/ 10264 w 58"/>
              <a:gd name="T13" fmla="*/ 0 h 68"/>
              <a:gd name="T14" fmla="*/ 126589 w 58"/>
              <a:gd name="T15" fmla="*/ 0 h 68"/>
              <a:gd name="T16" fmla="*/ 150538 w 58"/>
              <a:gd name="T17" fmla="*/ 6864 h 68"/>
              <a:gd name="T18" fmla="*/ 188173 w 58"/>
              <a:gd name="T19" fmla="*/ 48045 h 68"/>
              <a:gd name="T20" fmla="*/ 198437 w 58"/>
              <a:gd name="T21" fmla="*/ 68636 h 68"/>
              <a:gd name="T22" fmla="*/ 181330 w 58"/>
              <a:gd name="T23" fmla="*/ 82363 h 68"/>
              <a:gd name="T24" fmla="*/ 126589 w 58"/>
              <a:gd name="T25" fmla="*/ 82363 h 68"/>
              <a:gd name="T26" fmla="*/ 116325 w 58"/>
              <a:gd name="T27" fmla="*/ 68636 h 68"/>
              <a:gd name="T28" fmla="*/ 116325 w 58"/>
              <a:gd name="T29" fmla="*/ 17159 h 68"/>
              <a:gd name="T30" fmla="*/ 17107 w 58"/>
              <a:gd name="T31" fmla="*/ 17159 h 68"/>
              <a:gd name="T32" fmla="*/ 17107 w 58"/>
              <a:gd name="T33" fmla="*/ 216204 h 68"/>
              <a:gd name="T34" fmla="*/ 181330 w 58"/>
              <a:gd name="T35" fmla="*/ 216204 h 68"/>
              <a:gd name="T36" fmla="*/ 181330 w 58"/>
              <a:gd name="T37" fmla="*/ 82363 h 68"/>
              <a:gd name="T38" fmla="*/ 54741 w 58"/>
              <a:gd name="T39" fmla="*/ 199045 h 68"/>
              <a:gd name="T40" fmla="*/ 95797 w 58"/>
              <a:gd name="T41" fmla="*/ 199045 h 68"/>
              <a:gd name="T42" fmla="*/ 95797 w 58"/>
              <a:gd name="T43" fmla="*/ 185318 h 68"/>
              <a:gd name="T44" fmla="*/ 82112 w 58"/>
              <a:gd name="T45" fmla="*/ 185318 h 68"/>
              <a:gd name="T46" fmla="*/ 82112 w 58"/>
              <a:gd name="T47" fmla="*/ 164727 h 68"/>
              <a:gd name="T48" fmla="*/ 102640 w 58"/>
              <a:gd name="T49" fmla="*/ 164727 h 68"/>
              <a:gd name="T50" fmla="*/ 116325 w 58"/>
              <a:gd name="T51" fmla="*/ 161295 h 68"/>
              <a:gd name="T52" fmla="*/ 136853 w 58"/>
              <a:gd name="T53" fmla="*/ 130409 h 68"/>
              <a:gd name="T54" fmla="*/ 116325 w 58"/>
              <a:gd name="T55" fmla="*/ 102954 h 68"/>
              <a:gd name="T56" fmla="*/ 102640 w 58"/>
              <a:gd name="T57" fmla="*/ 99522 h 68"/>
              <a:gd name="T58" fmla="*/ 54741 w 58"/>
              <a:gd name="T59" fmla="*/ 99522 h 68"/>
              <a:gd name="T60" fmla="*/ 54741 w 58"/>
              <a:gd name="T61" fmla="*/ 113250 h 68"/>
              <a:gd name="T62" fmla="*/ 65005 w 58"/>
              <a:gd name="T63" fmla="*/ 113250 h 68"/>
              <a:gd name="T64" fmla="*/ 65005 w 58"/>
              <a:gd name="T65" fmla="*/ 185318 h 68"/>
              <a:gd name="T66" fmla="*/ 54741 w 58"/>
              <a:gd name="T67" fmla="*/ 185318 h 68"/>
              <a:gd name="T68" fmla="*/ 54741 w 58"/>
              <a:gd name="T69" fmla="*/ 199045 h 68"/>
              <a:gd name="T70" fmla="*/ 82112 w 58"/>
              <a:gd name="T71" fmla="*/ 147568 h 68"/>
              <a:gd name="T72" fmla="*/ 82112 w 58"/>
              <a:gd name="T73" fmla="*/ 113250 h 68"/>
              <a:gd name="T74" fmla="*/ 99219 w 58"/>
              <a:gd name="T75" fmla="*/ 113250 h 68"/>
              <a:gd name="T76" fmla="*/ 109482 w 58"/>
              <a:gd name="T77" fmla="*/ 116682 h 68"/>
              <a:gd name="T78" fmla="*/ 116325 w 58"/>
              <a:gd name="T79" fmla="*/ 130409 h 68"/>
              <a:gd name="T80" fmla="*/ 109482 w 58"/>
              <a:gd name="T81" fmla="*/ 147568 h 68"/>
              <a:gd name="T82" fmla="*/ 99219 w 58"/>
              <a:gd name="T83" fmla="*/ 147568 h 68"/>
              <a:gd name="T84" fmla="*/ 82112 w 58"/>
              <a:gd name="T85" fmla="*/ 147568 h 68"/>
              <a:gd name="T86" fmla="*/ 133432 w 58"/>
              <a:gd name="T87" fmla="*/ 65204 h 68"/>
              <a:gd name="T88" fmla="*/ 181330 w 58"/>
              <a:gd name="T89" fmla="*/ 65204 h 68"/>
              <a:gd name="T90" fmla="*/ 177909 w 58"/>
              <a:gd name="T91" fmla="*/ 61773 h 68"/>
              <a:gd name="T92" fmla="*/ 136853 w 58"/>
              <a:gd name="T93" fmla="*/ 20591 h 68"/>
              <a:gd name="T94" fmla="*/ 133432 w 58"/>
              <a:gd name="T95" fmla="*/ 17159 h 68"/>
              <a:gd name="T96" fmla="*/ 133432 w 58"/>
              <a:gd name="T97" fmla="*/ 65204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16" y="58"/>
                </a:moveTo>
                <a:cubicBezTo>
                  <a:pt x="28" y="58"/>
                  <a:pt x="28" y="58"/>
                  <a:pt x="28" y="58"/>
                </a:cubicBezTo>
                <a:cubicBezTo>
                  <a:pt x="28" y="54"/>
                  <a:pt x="28" y="54"/>
                  <a:pt x="28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48"/>
                  <a:pt x="24" y="48"/>
                  <a:pt x="24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1" y="48"/>
                  <a:pt x="33" y="48"/>
                  <a:pt x="34" y="47"/>
                </a:cubicBezTo>
                <a:cubicBezTo>
                  <a:pt x="38" y="46"/>
                  <a:pt x="40" y="42"/>
                  <a:pt x="40" y="38"/>
                </a:cubicBezTo>
                <a:cubicBezTo>
                  <a:pt x="40" y="34"/>
                  <a:pt x="38" y="31"/>
                  <a:pt x="34" y="30"/>
                </a:cubicBezTo>
                <a:cubicBezTo>
                  <a:pt x="33" y="29"/>
                  <a:pt x="31" y="29"/>
                  <a:pt x="30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54"/>
                  <a:pt x="19" y="54"/>
                  <a:pt x="19" y="54"/>
                </a:cubicBezTo>
                <a:cubicBezTo>
                  <a:pt x="16" y="54"/>
                  <a:pt x="16" y="54"/>
                  <a:pt x="16" y="54"/>
                </a:cubicBezTo>
                <a:lnTo>
                  <a:pt x="16" y="58"/>
                </a:lnTo>
                <a:close/>
                <a:moveTo>
                  <a:pt x="24" y="43"/>
                </a:moveTo>
                <a:cubicBezTo>
                  <a:pt x="24" y="33"/>
                  <a:pt x="24" y="33"/>
                  <a:pt x="24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3"/>
                  <a:pt x="31" y="33"/>
                  <a:pt x="32" y="34"/>
                </a:cubicBezTo>
                <a:cubicBezTo>
                  <a:pt x="34" y="35"/>
                  <a:pt x="34" y="36"/>
                  <a:pt x="34" y="38"/>
                </a:cubicBezTo>
                <a:cubicBezTo>
                  <a:pt x="34" y="40"/>
                  <a:pt x="34" y="42"/>
                  <a:pt x="32" y="43"/>
                </a:cubicBezTo>
                <a:cubicBezTo>
                  <a:pt x="31" y="43"/>
                  <a:pt x="30" y="43"/>
                  <a:pt x="29" y="43"/>
                </a:cubicBezTo>
                <a:lnTo>
                  <a:pt x="24" y="43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3" name="Freeform 55"/>
          <p:cNvSpPr>
            <a:spLocks noEditPoints="1"/>
          </p:cNvSpPr>
          <p:nvPr/>
        </p:nvSpPr>
        <p:spPr bwMode="auto">
          <a:xfrm>
            <a:off x="5930900" y="914400"/>
            <a:ext cx="200025" cy="233363"/>
          </a:xfrm>
          <a:custGeom>
            <a:avLst/>
            <a:gdLst>
              <a:gd name="T0" fmla="*/ 200025 w 58"/>
              <a:gd name="T1" fmla="*/ 68636 h 68"/>
              <a:gd name="T2" fmla="*/ 200025 w 58"/>
              <a:gd name="T3" fmla="*/ 219636 h 68"/>
              <a:gd name="T4" fmla="*/ 186230 w 58"/>
              <a:gd name="T5" fmla="*/ 233363 h 68"/>
              <a:gd name="T6" fmla="*/ 10346 w 58"/>
              <a:gd name="T7" fmla="*/ 233363 h 68"/>
              <a:gd name="T8" fmla="*/ 0 w 58"/>
              <a:gd name="T9" fmla="*/ 219636 h 68"/>
              <a:gd name="T10" fmla="*/ 0 w 58"/>
              <a:gd name="T11" fmla="*/ 10295 h 68"/>
              <a:gd name="T12" fmla="*/ 10346 w 58"/>
              <a:gd name="T13" fmla="*/ 0 h 68"/>
              <a:gd name="T14" fmla="*/ 127602 w 58"/>
              <a:gd name="T15" fmla="*/ 0 h 68"/>
              <a:gd name="T16" fmla="*/ 151743 w 58"/>
              <a:gd name="T17" fmla="*/ 6864 h 68"/>
              <a:gd name="T18" fmla="*/ 189679 w 58"/>
              <a:gd name="T19" fmla="*/ 48045 h 68"/>
              <a:gd name="T20" fmla="*/ 200025 w 58"/>
              <a:gd name="T21" fmla="*/ 68636 h 68"/>
              <a:gd name="T22" fmla="*/ 182781 w 58"/>
              <a:gd name="T23" fmla="*/ 82363 h 68"/>
              <a:gd name="T24" fmla="*/ 127602 w 58"/>
              <a:gd name="T25" fmla="*/ 82363 h 68"/>
              <a:gd name="T26" fmla="*/ 117256 w 58"/>
              <a:gd name="T27" fmla="*/ 68636 h 68"/>
              <a:gd name="T28" fmla="*/ 117256 w 58"/>
              <a:gd name="T29" fmla="*/ 17159 h 68"/>
              <a:gd name="T30" fmla="*/ 17244 w 58"/>
              <a:gd name="T31" fmla="*/ 17159 h 68"/>
              <a:gd name="T32" fmla="*/ 17244 w 58"/>
              <a:gd name="T33" fmla="*/ 216204 h 68"/>
              <a:gd name="T34" fmla="*/ 182781 w 58"/>
              <a:gd name="T35" fmla="*/ 216204 h 68"/>
              <a:gd name="T36" fmla="*/ 182781 w 58"/>
              <a:gd name="T37" fmla="*/ 82363 h 68"/>
              <a:gd name="T38" fmla="*/ 117256 w 58"/>
              <a:gd name="T39" fmla="*/ 116682 h 68"/>
              <a:gd name="T40" fmla="*/ 117256 w 58"/>
              <a:gd name="T41" fmla="*/ 164727 h 68"/>
              <a:gd name="T42" fmla="*/ 100013 w 58"/>
              <a:gd name="T43" fmla="*/ 181886 h 68"/>
              <a:gd name="T44" fmla="*/ 48282 w 58"/>
              <a:gd name="T45" fmla="*/ 181886 h 68"/>
              <a:gd name="T46" fmla="*/ 31038 w 58"/>
              <a:gd name="T47" fmla="*/ 164727 h 68"/>
              <a:gd name="T48" fmla="*/ 31038 w 58"/>
              <a:gd name="T49" fmla="*/ 116682 h 68"/>
              <a:gd name="T50" fmla="*/ 48282 w 58"/>
              <a:gd name="T51" fmla="*/ 99522 h 68"/>
              <a:gd name="T52" fmla="*/ 100013 w 58"/>
              <a:gd name="T53" fmla="*/ 99522 h 68"/>
              <a:gd name="T54" fmla="*/ 117256 w 58"/>
              <a:gd name="T55" fmla="*/ 116682 h 68"/>
              <a:gd name="T56" fmla="*/ 165538 w 58"/>
              <a:gd name="T57" fmla="*/ 102954 h 68"/>
              <a:gd name="T58" fmla="*/ 165538 w 58"/>
              <a:gd name="T59" fmla="*/ 178454 h 68"/>
              <a:gd name="T60" fmla="*/ 165538 w 58"/>
              <a:gd name="T61" fmla="*/ 181886 h 68"/>
              <a:gd name="T62" fmla="*/ 162089 w 58"/>
              <a:gd name="T63" fmla="*/ 181886 h 68"/>
              <a:gd name="T64" fmla="*/ 158641 w 58"/>
              <a:gd name="T65" fmla="*/ 181886 h 68"/>
              <a:gd name="T66" fmla="*/ 124153 w 58"/>
              <a:gd name="T67" fmla="*/ 147568 h 68"/>
              <a:gd name="T68" fmla="*/ 124153 w 58"/>
              <a:gd name="T69" fmla="*/ 133841 h 68"/>
              <a:gd name="T70" fmla="*/ 158641 w 58"/>
              <a:gd name="T71" fmla="*/ 99522 h 68"/>
              <a:gd name="T72" fmla="*/ 162089 w 58"/>
              <a:gd name="T73" fmla="*/ 99522 h 68"/>
              <a:gd name="T74" fmla="*/ 165538 w 58"/>
              <a:gd name="T75" fmla="*/ 99522 h 68"/>
              <a:gd name="T76" fmla="*/ 165538 w 58"/>
              <a:gd name="T77" fmla="*/ 102954 h 68"/>
              <a:gd name="T78" fmla="*/ 134500 w 58"/>
              <a:gd name="T79" fmla="*/ 65204 h 68"/>
              <a:gd name="T80" fmla="*/ 182781 w 58"/>
              <a:gd name="T81" fmla="*/ 65204 h 68"/>
              <a:gd name="T82" fmla="*/ 179333 w 58"/>
              <a:gd name="T83" fmla="*/ 61773 h 68"/>
              <a:gd name="T84" fmla="*/ 137948 w 58"/>
              <a:gd name="T85" fmla="*/ 20591 h 68"/>
              <a:gd name="T86" fmla="*/ 134500 w 58"/>
              <a:gd name="T87" fmla="*/ 17159 h 68"/>
              <a:gd name="T88" fmla="*/ 134500 w 58"/>
              <a:gd name="T89" fmla="*/ 65204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4" name="Freeform 56"/>
          <p:cNvSpPr>
            <a:spLocks noEditPoints="1"/>
          </p:cNvSpPr>
          <p:nvPr/>
        </p:nvSpPr>
        <p:spPr bwMode="auto">
          <a:xfrm>
            <a:off x="6426200" y="931863"/>
            <a:ext cx="249238" cy="215900"/>
          </a:xfrm>
          <a:custGeom>
            <a:avLst/>
            <a:gdLst>
              <a:gd name="T0" fmla="*/ 228753 w 73"/>
              <a:gd name="T1" fmla="*/ 215900 h 63"/>
              <a:gd name="T2" fmla="*/ 0 w 73"/>
              <a:gd name="T3" fmla="*/ 195338 h 63"/>
              <a:gd name="T4" fmla="*/ 23900 w 73"/>
              <a:gd name="T5" fmla="*/ 0 h 63"/>
              <a:gd name="T6" fmla="*/ 249238 w 73"/>
              <a:gd name="T7" fmla="*/ 20562 h 63"/>
              <a:gd name="T8" fmla="*/ 51213 w 73"/>
              <a:gd name="T9" fmla="*/ 23989 h 63"/>
              <a:gd name="T10" fmla="*/ 27314 w 73"/>
              <a:gd name="T11" fmla="*/ 13708 h 63"/>
              <a:gd name="T12" fmla="*/ 17071 w 73"/>
              <a:gd name="T13" fmla="*/ 41124 h 63"/>
              <a:gd name="T14" fmla="*/ 44385 w 73"/>
              <a:gd name="T15" fmla="*/ 47978 h 63"/>
              <a:gd name="T16" fmla="*/ 51213 w 73"/>
              <a:gd name="T17" fmla="*/ 23989 h 63"/>
              <a:gd name="T18" fmla="*/ 44385 w 73"/>
              <a:gd name="T19" fmla="*/ 65113 h 63"/>
              <a:gd name="T20" fmla="*/ 17071 w 73"/>
              <a:gd name="T21" fmla="*/ 71967 h 63"/>
              <a:gd name="T22" fmla="*/ 27314 w 73"/>
              <a:gd name="T23" fmla="*/ 99383 h 63"/>
              <a:gd name="T24" fmla="*/ 51213 w 73"/>
              <a:gd name="T25" fmla="*/ 89102 h 63"/>
              <a:gd name="T26" fmla="*/ 51213 w 73"/>
              <a:gd name="T27" fmla="*/ 123371 h 63"/>
              <a:gd name="T28" fmla="*/ 27314 w 73"/>
              <a:gd name="T29" fmla="*/ 116517 h 63"/>
              <a:gd name="T30" fmla="*/ 17071 w 73"/>
              <a:gd name="T31" fmla="*/ 140506 h 63"/>
              <a:gd name="T32" fmla="*/ 44385 w 73"/>
              <a:gd name="T33" fmla="*/ 147360 h 63"/>
              <a:gd name="T34" fmla="*/ 51213 w 73"/>
              <a:gd name="T35" fmla="*/ 123371 h 63"/>
              <a:gd name="T36" fmla="*/ 44385 w 73"/>
              <a:gd name="T37" fmla="*/ 164495 h 63"/>
              <a:gd name="T38" fmla="*/ 17071 w 73"/>
              <a:gd name="T39" fmla="*/ 174776 h 63"/>
              <a:gd name="T40" fmla="*/ 27314 w 73"/>
              <a:gd name="T41" fmla="*/ 198765 h 63"/>
              <a:gd name="T42" fmla="*/ 51213 w 73"/>
              <a:gd name="T43" fmla="*/ 188484 h 63"/>
              <a:gd name="T44" fmla="*/ 184368 w 73"/>
              <a:gd name="T45" fmla="*/ 23989 h 63"/>
              <a:gd name="T46" fmla="*/ 75113 w 73"/>
              <a:gd name="T47" fmla="*/ 13708 h 63"/>
              <a:gd name="T48" fmla="*/ 68284 w 73"/>
              <a:gd name="T49" fmla="*/ 89102 h 63"/>
              <a:gd name="T50" fmla="*/ 174125 w 73"/>
              <a:gd name="T51" fmla="*/ 99383 h 63"/>
              <a:gd name="T52" fmla="*/ 184368 w 73"/>
              <a:gd name="T53" fmla="*/ 23989 h 63"/>
              <a:gd name="T54" fmla="*/ 174125 w 73"/>
              <a:gd name="T55" fmla="*/ 116517 h 63"/>
              <a:gd name="T56" fmla="*/ 68284 w 73"/>
              <a:gd name="T57" fmla="*/ 123371 h 63"/>
              <a:gd name="T58" fmla="*/ 75113 w 73"/>
              <a:gd name="T59" fmla="*/ 198765 h 63"/>
              <a:gd name="T60" fmla="*/ 184368 w 73"/>
              <a:gd name="T61" fmla="*/ 188484 h 63"/>
              <a:gd name="T62" fmla="*/ 232167 w 73"/>
              <a:gd name="T63" fmla="*/ 23989 h 63"/>
              <a:gd name="T64" fmla="*/ 208267 w 73"/>
              <a:gd name="T65" fmla="*/ 13708 h 63"/>
              <a:gd name="T66" fmla="*/ 201439 w 73"/>
              <a:gd name="T67" fmla="*/ 41124 h 63"/>
              <a:gd name="T68" fmla="*/ 225338 w 73"/>
              <a:gd name="T69" fmla="*/ 47978 h 63"/>
              <a:gd name="T70" fmla="*/ 232167 w 73"/>
              <a:gd name="T71" fmla="*/ 23989 h 63"/>
              <a:gd name="T72" fmla="*/ 225338 w 73"/>
              <a:gd name="T73" fmla="*/ 65113 h 63"/>
              <a:gd name="T74" fmla="*/ 201439 w 73"/>
              <a:gd name="T75" fmla="*/ 71967 h 63"/>
              <a:gd name="T76" fmla="*/ 208267 w 73"/>
              <a:gd name="T77" fmla="*/ 99383 h 63"/>
              <a:gd name="T78" fmla="*/ 232167 w 73"/>
              <a:gd name="T79" fmla="*/ 89102 h 63"/>
              <a:gd name="T80" fmla="*/ 232167 w 73"/>
              <a:gd name="T81" fmla="*/ 123371 h 63"/>
              <a:gd name="T82" fmla="*/ 208267 w 73"/>
              <a:gd name="T83" fmla="*/ 116517 h 63"/>
              <a:gd name="T84" fmla="*/ 201439 w 73"/>
              <a:gd name="T85" fmla="*/ 140506 h 63"/>
              <a:gd name="T86" fmla="*/ 225338 w 73"/>
              <a:gd name="T87" fmla="*/ 147360 h 63"/>
              <a:gd name="T88" fmla="*/ 232167 w 73"/>
              <a:gd name="T89" fmla="*/ 123371 h 63"/>
              <a:gd name="T90" fmla="*/ 225338 w 73"/>
              <a:gd name="T91" fmla="*/ 164495 h 63"/>
              <a:gd name="T92" fmla="*/ 201439 w 73"/>
              <a:gd name="T93" fmla="*/ 174776 h 63"/>
              <a:gd name="T94" fmla="*/ 208267 w 73"/>
              <a:gd name="T95" fmla="*/ 198765 h 63"/>
              <a:gd name="T96" fmla="*/ 232167 w 73"/>
              <a:gd name="T97" fmla="*/ 188484 h 6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63">
                <a:moveTo>
                  <a:pt x="73" y="57"/>
                </a:moveTo>
                <a:cubicBezTo>
                  <a:pt x="73" y="60"/>
                  <a:pt x="71" y="63"/>
                  <a:pt x="67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0" y="60"/>
                  <a:pt x="0" y="5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7"/>
                </a:lnTo>
                <a:close/>
                <a:moveTo>
                  <a:pt x="15" y="7"/>
                </a:moveTo>
                <a:cubicBezTo>
                  <a:pt x="15" y="6"/>
                  <a:pt x="14" y="4"/>
                  <a:pt x="13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7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3"/>
                  <a:pt x="15" y="12"/>
                </a:cubicBezTo>
                <a:lnTo>
                  <a:pt x="15" y="7"/>
                </a:lnTo>
                <a:close/>
                <a:moveTo>
                  <a:pt x="15" y="21"/>
                </a:moveTo>
                <a:cubicBezTo>
                  <a:pt x="15" y="20"/>
                  <a:pt x="14" y="19"/>
                  <a:pt x="13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5" y="20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8"/>
                  <a:pt x="6" y="29"/>
                  <a:pt x="8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5" y="28"/>
                  <a:pt x="15" y="26"/>
                </a:cubicBezTo>
                <a:lnTo>
                  <a:pt x="15" y="21"/>
                </a:lnTo>
                <a:close/>
                <a:moveTo>
                  <a:pt x="15" y="36"/>
                </a:moveTo>
                <a:cubicBezTo>
                  <a:pt x="15" y="35"/>
                  <a:pt x="14" y="34"/>
                  <a:pt x="13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6" y="34"/>
                  <a:pt x="5" y="35"/>
                  <a:pt x="5" y="36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2"/>
                  <a:pt x="6" y="43"/>
                  <a:pt x="8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3"/>
                  <a:pt x="15" y="42"/>
                  <a:pt x="15" y="41"/>
                </a:cubicBezTo>
                <a:lnTo>
                  <a:pt x="15" y="36"/>
                </a:lnTo>
                <a:close/>
                <a:moveTo>
                  <a:pt x="15" y="51"/>
                </a:moveTo>
                <a:cubicBezTo>
                  <a:pt x="15" y="49"/>
                  <a:pt x="14" y="48"/>
                  <a:pt x="13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6" y="48"/>
                  <a:pt x="5" y="49"/>
                  <a:pt x="5" y="51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7"/>
                  <a:pt x="6" y="58"/>
                  <a:pt x="8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5" y="57"/>
                  <a:pt x="15" y="55"/>
                </a:cubicBezTo>
                <a:lnTo>
                  <a:pt x="15" y="51"/>
                </a:lnTo>
                <a:close/>
                <a:moveTo>
                  <a:pt x="54" y="7"/>
                </a:moveTo>
                <a:cubicBezTo>
                  <a:pt x="54" y="6"/>
                  <a:pt x="53" y="4"/>
                  <a:pt x="5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0" y="6"/>
                  <a:pt x="20" y="7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8"/>
                  <a:pt x="21" y="29"/>
                  <a:pt x="22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28"/>
                  <a:pt x="54" y="26"/>
                </a:cubicBezTo>
                <a:lnTo>
                  <a:pt x="54" y="7"/>
                </a:lnTo>
                <a:close/>
                <a:moveTo>
                  <a:pt x="54" y="36"/>
                </a:moveTo>
                <a:cubicBezTo>
                  <a:pt x="54" y="35"/>
                  <a:pt x="53" y="34"/>
                  <a:pt x="5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5"/>
                  <a:pt x="20" y="36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57"/>
                  <a:pt x="21" y="58"/>
                  <a:pt x="22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3" y="58"/>
                  <a:pt x="54" y="57"/>
                  <a:pt x="54" y="55"/>
                </a:cubicBezTo>
                <a:lnTo>
                  <a:pt x="54" y="36"/>
                </a:lnTo>
                <a:close/>
                <a:moveTo>
                  <a:pt x="68" y="7"/>
                </a:moveTo>
                <a:cubicBezTo>
                  <a:pt x="68" y="6"/>
                  <a:pt x="67" y="4"/>
                  <a:pt x="66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0" y="4"/>
                  <a:pt x="59" y="6"/>
                  <a:pt x="59" y="7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13"/>
                  <a:pt x="60" y="14"/>
                  <a:pt x="61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8" y="13"/>
                  <a:pt x="68" y="1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0"/>
                  <a:pt x="67" y="19"/>
                  <a:pt x="66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19"/>
                  <a:pt x="59" y="20"/>
                  <a:pt x="59" y="21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8"/>
                  <a:pt x="60" y="29"/>
                  <a:pt x="61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7" y="29"/>
                  <a:pt x="68" y="28"/>
                  <a:pt x="68" y="26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5"/>
                  <a:pt x="67" y="34"/>
                  <a:pt x="66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41"/>
                  <a:pt x="59" y="41"/>
                  <a:pt x="59" y="41"/>
                </a:cubicBezTo>
                <a:cubicBezTo>
                  <a:pt x="59" y="42"/>
                  <a:pt x="60" y="43"/>
                  <a:pt x="61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2"/>
                  <a:pt x="68" y="4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49"/>
                  <a:pt x="67" y="48"/>
                  <a:pt x="66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59" y="49"/>
                  <a:pt x="59" y="51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60" y="58"/>
                  <a:pt x="61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7" y="58"/>
                  <a:pt x="68" y="57"/>
                  <a:pt x="68" y="55"/>
                </a:cubicBezTo>
                <a:lnTo>
                  <a:pt x="68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5" name="Freeform 57"/>
          <p:cNvSpPr>
            <a:spLocks noEditPoints="1"/>
          </p:cNvSpPr>
          <p:nvPr/>
        </p:nvSpPr>
        <p:spPr bwMode="auto">
          <a:xfrm>
            <a:off x="6929438" y="931863"/>
            <a:ext cx="223837" cy="198437"/>
          </a:xfrm>
          <a:custGeom>
            <a:avLst/>
            <a:gdLst>
              <a:gd name="T0" fmla="*/ 24106 w 65"/>
              <a:gd name="T1" fmla="*/ 30792 h 58"/>
              <a:gd name="T2" fmla="*/ 24106 w 65"/>
              <a:gd name="T3" fmla="*/ 195016 h 58"/>
              <a:gd name="T4" fmla="*/ 20662 w 65"/>
              <a:gd name="T5" fmla="*/ 198437 h 58"/>
              <a:gd name="T6" fmla="*/ 13775 w 65"/>
              <a:gd name="T7" fmla="*/ 198437 h 58"/>
              <a:gd name="T8" fmla="*/ 6887 w 65"/>
              <a:gd name="T9" fmla="*/ 195016 h 58"/>
              <a:gd name="T10" fmla="*/ 6887 w 65"/>
              <a:gd name="T11" fmla="*/ 30792 h 58"/>
              <a:gd name="T12" fmla="*/ 0 w 65"/>
              <a:gd name="T13" fmla="*/ 13685 h 58"/>
              <a:gd name="T14" fmla="*/ 17218 w 65"/>
              <a:gd name="T15" fmla="*/ 0 h 58"/>
              <a:gd name="T16" fmla="*/ 34436 w 65"/>
              <a:gd name="T17" fmla="*/ 13685 h 58"/>
              <a:gd name="T18" fmla="*/ 24106 w 65"/>
              <a:gd name="T19" fmla="*/ 30792 h 58"/>
              <a:gd name="T20" fmla="*/ 223837 w 65"/>
              <a:gd name="T21" fmla="*/ 123168 h 58"/>
              <a:gd name="T22" fmla="*/ 216950 w 65"/>
              <a:gd name="T23" fmla="*/ 130010 h 58"/>
              <a:gd name="T24" fmla="*/ 168739 w 65"/>
              <a:gd name="T25" fmla="*/ 147117 h 58"/>
              <a:gd name="T26" fmla="*/ 106753 w 65"/>
              <a:gd name="T27" fmla="*/ 126589 h 58"/>
              <a:gd name="T28" fmla="*/ 44767 w 65"/>
              <a:gd name="T29" fmla="*/ 147117 h 58"/>
              <a:gd name="T30" fmla="*/ 41324 w 65"/>
              <a:gd name="T31" fmla="*/ 147117 h 58"/>
              <a:gd name="T32" fmla="*/ 34436 w 65"/>
              <a:gd name="T33" fmla="*/ 140274 h 58"/>
              <a:gd name="T34" fmla="*/ 34436 w 65"/>
              <a:gd name="T35" fmla="*/ 44477 h 58"/>
              <a:gd name="T36" fmla="*/ 37880 w 65"/>
              <a:gd name="T37" fmla="*/ 37635 h 58"/>
              <a:gd name="T38" fmla="*/ 48211 w 65"/>
              <a:gd name="T39" fmla="*/ 30792 h 58"/>
              <a:gd name="T40" fmla="*/ 103309 w 65"/>
              <a:gd name="T41" fmla="*/ 13685 h 58"/>
              <a:gd name="T42" fmla="*/ 158408 w 65"/>
              <a:gd name="T43" fmla="*/ 30792 h 58"/>
              <a:gd name="T44" fmla="*/ 168739 w 65"/>
              <a:gd name="T45" fmla="*/ 34213 h 58"/>
              <a:gd name="T46" fmla="*/ 216950 w 65"/>
              <a:gd name="T47" fmla="*/ 13685 h 58"/>
              <a:gd name="T48" fmla="*/ 223837 w 65"/>
              <a:gd name="T49" fmla="*/ 23949 h 58"/>
              <a:gd name="T50" fmla="*/ 223837 w 65"/>
              <a:gd name="T51" fmla="*/ 123168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5" h="58">
                <a:moveTo>
                  <a:pt x="7" y="9"/>
                </a:moveTo>
                <a:cubicBezTo>
                  <a:pt x="7" y="57"/>
                  <a:pt x="7" y="57"/>
                  <a:pt x="7" y="57"/>
                </a:cubicBezTo>
                <a:cubicBezTo>
                  <a:pt x="7" y="57"/>
                  <a:pt x="7" y="58"/>
                  <a:pt x="6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3" y="58"/>
                  <a:pt x="2" y="57"/>
                  <a:pt x="2" y="57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10" y="2"/>
                  <a:pt x="10" y="4"/>
                </a:cubicBezTo>
                <a:cubicBezTo>
                  <a:pt x="10" y="6"/>
                  <a:pt x="9" y="8"/>
                  <a:pt x="7" y="9"/>
                </a:cubicBezTo>
                <a:close/>
                <a:moveTo>
                  <a:pt x="65" y="36"/>
                </a:moveTo>
                <a:cubicBezTo>
                  <a:pt x="65" y="37"/>
                  <a:pt x="65" y="38"/>
                  <a:pt x="63" y="38"/>
                </a:cubicBezTo>
                <a:cubicBezTo>
                  <a:pt x="59" y="41"/>
                  <a:pt x="54" y="43"/>
                  <a:pt x="49" y="43"/>
                </a:cubicBezTo>
                <a:cubicBezTo>
                  <a:pt x="43" y="43"/>
                  <a:pt x="39" y="37"/>
                  <a:pt x="31" y="37"/>
                </a:cubicBezTo>
                <a:cubicBezTo>
                  <a:pt x="25" y="37"/>
                  <a:pt x="19" y="40"/>
                  <a:pt x="13" y="43"/>
                </a:cubicBezTo>
                <a:cubicBezTo>
                  <a:pt x="13" y="43"/>
                  <a:pt x="12" y="43"/>
                  <a:pt x="12" y="43"/>
                </a:cubicBezTo>
                <a:cubicBezTo>
                  <a:pt x="11" y="43"/>
                  <a:pt x="10" y="42"/>
                  <a:pt x="10" y="41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9"/>
                </a:cubicBezTo>
                <a:cubicBezTo>
                  <a:pt x="19" y="7"/>
                  <a:pt x="24" y="4"/>
                  <a:pt x="30" y="4"/>
                </a:cubicBezTo>
                <a:cubicBezTo>
                  <a:pt x="36" y="4"/>
                  <a:pt x="40" y="6"/>
                  <a:pt x="46" y="9"/>
                </a:cubicBezTo>
                <a:cubicBezTo>
                  <a:pt x="47" y="9"/>
                  <a:pt x="48" y="10"/>
                  <a:pt x="49" y="10"/>
                </a:cubicBezTo>
                <a:cubicBezTo>
                  <a:pt x="55" y="10"/>
                  <a:pt x="61" y="4"/>
                  <a:pt x="63" y="4"/>
                </a:cubicBezTo>
                <a:cubicBezTo>
                  <a:pt x="64" y="4"/>
                  <a:pt x="65" y="6"/>
                  <a:pt x="65" y="7"/>
                </a:cubicBezTo>
                <a:lnTo>
                  <a:pt x="65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6" name="Freeform 58"/>
          <p:cNvSpPr>
            <a:spLocks noEditPoints="1"/>
          </p:cNvSpPr>
          <p:nvPr/>
        </p:nvSpPr>
        <p:spPr bwMode="auto">
          <a:xfrm>
            <a:off x="7424738" y="931863"/>
            <a:ext cx="198437" cy="198437"/>
          </a:xfrm>
          <a:custGeom>
            <a:avLst/>
            <a:gdLst>
              <a:gd name="T0" fmla="*/ 174488 w 58"/>
              <a:gd name="T1" fmla="*/ 198437 h 58"/>
              <a:gd name="T2" fmla="*/ 23949 w 58"/>
              <a:gd name="T3" fmla="*/ 198437 h 58"/>
              <a:gd name="T4" fmla="*/ 10264 w 58"/>
              <a:gd name="T5" fmla="*/ 171066 h 58"/>
              <a:gd name="T6" fmla="*/ 75269 w 58"/>
              <a:gd name="T7" fmla="*/ 68427 h 58"/>
              <a:gd name="T8" fmla="*/ 75269 w 58"/>
              <a:gd name="T9" fmla="*/ 13685 h 58"/>
              <a:gd name="T10" fmla="*/ 65005 w 58"/>
              <a:gd name="T11" fmla="*/ 13685 h 58"/>
              <a:gd name="T12" fmla="*/ 58163 w 58"/>
              <a:gd name="T13" fmla="*/ 6843 h 58"/>
              <a:gd name="T14" fmla="*/ 65005 w 58"/>
              <a:gd name="T15" fmla="*/ 0 h 58"/>
              <a:gd name="T16" fmla="*/ 133432 w 58"/>
              <a:gd name="T17" fmla="*/ 0 h 58"/>
              <a:gd name="T18" fmla="*/ 140274 w 58"/>
              <a:gd name="T19" fmla="*/ 6843 h 58"/>
              <a:gd name="T20" fmla="*/ 133432 w 58"/>
              <a:gd name="T21" fmla="*/ 13685 h 58"/>
              <a:gd name="T22" fmla="*/ 123168 w 58"/>
              <a:gd name="T23" fmla="*/ 13685 h 58"/>
              <a:gd name="T24" fmla="*/ 123168 w 58"/>
              <a:gd name="T25" fmla="*/ 68427 h 58"/>
              <a:gd name="T26" fmla="*/ 188173 w 58"/>
              <a:gd name="T27" fmla="*/ 171066 h 58"/>
              <a:gd name="T28" fmla="*/ 174488 w 58"/>
              <a:gd name="T29" fmla="*/ 198437 h 58"/>
              <a:gd name="T30" fmla="*/ 54741 w 58"/>
              <a:gd name="T31" fmla="*/ 130010 h 58"/>
              <a:gd name="T32" fmla="*/ 147117 w 58"/>
              <a:gd name="T33" fmla="*/ 130010 h 58"/>
              <a:gd name="T34" fmla="*/ 109482 w 58"/>
              <a:gd name="T35" fmla="*/ 75269 h 58"/>
              <a:gd name="T36" fmla="*/ 106061 w 58"/>
              <a:gd name="T37" fmla="*/ 71848 h 58"/>
              <a:gd name="T38" fmla="*/ 106061 w 58"/>
              <a:gd name="T39" fmla="*/ 68427 h 58"/>
              <a:gd name="T40" fmla="*/ 106061 w 58"/>
              <a:gd name="T41" fmla="*/ 13685 h 58"/>
              <a:gd name="T42" fmla="*/ 92376 w 58"/>
              <a:gd name="T43" fmla="*/ 13685 h 58"/>
              <a:gd name="T44" fmla="*/ 92376 w 58"/>
              <a:gd name="T45" fmla="*/ 68427 h 58"/>
              <a:gd name="T46" fmla="*/ 92376 w 58"/>
              <a:gd name="T47" fmla="*/ 71848 h 58"/>
              <a:gd name="T48" fmla="*/ 88955 w 58"/>
              <a:gd name="T49" fmla="*/ 75269 h 58"/>
              <a:gd name="T50" fmla="*/ 54741 w 58"/>
              <a:gd name="T51" fmla="*/ 130010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" h="58">
                <a:moveTo>
                  <a:pt x="51" y="58"/>
                </a:moveTo>
                <a:cubicBezTo>
                  <a:pt x="7" y="58"/>
                  <a:pt x="7" y="58"/>
                  <a:pt x="7" y="58"/>
                </a:cubicBezTo>
                <a:cubicBezTo>
                  <a:pt x="2" y="58"/>
                  <a:pt x="0" y="54"/>
                  <a:pt x="3" y="5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4"/>
                  <a:pt x="22" y="4"/>
                  <a:pt x="22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7" y="3"/>
                  <a:pt x="17" y="2"/>
                </a:cubicBezTo>
                <a:cubicBezTo>
                  <a:pt x="17" y="1"/>
                  <a:pt x="18" y="0"/>
                  <a:pt x="1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3"/>
                  <a:pt x="40" y="4"/>
                  <a:pt x="39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0"/>
                  <a:pt x="36" y="20"/>
                  <a:pt x="36" y="20"/>
                </a:cubicBezTo>
                <a:cubicBezTo>
                  <a:pt x="55" y="50"/>
                  <a:pt x="55" y="50"/>
                  <a:pt x="55" y="50"/>
                </a:cubicBezTo>
                <a:cubicBezTo>
                  <a:pt x="58" y="54"/>
                  <a:pt x="56" y="58"/>
                  <a:pt x="51" y="58"/>
                </a:cubicBezTo>
                <a:close/>
                <a:moveTo>
                  <a:pt x="16" y="38"/>
                </a:moveTo>
                <a:cubicBezTo>
                  <a:pt x="43" y="38"/>
                  <a:pt x="43" y="38"/>
                  <a:pt x="43" y="38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4"/>
                  <a:pt x="31" y="4"/>
                  <a:pt x="31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6" y="22"/>
                  <a:pt x="26" y="22"/>
                </a:cubicBezTo>
                <a:lnTo>
                  <a:pt x="16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7" name="Freeform 59"/>
          <p:cNvSpPr>
            <a:spLocks noEditPoints="1"/>
          </p:cNvSpPr>
          <p:nvPr/>
        </p:nvSpPr>
        <p:spPr bwMode="auto">
          <a:xfrm>
            <a:off x="7908925" y="931863"/>
            <a:ext cx="215900" cy="180975"/>
          </a:xfrm>
          <a:custGeom>
            <a:avLst/>
            <a:gdLst>
              <a:gd name="T0" fmla="*/ 215900 w 63"/>
              <a:gd name="T1" fmla="*/ 150243 h 53"/>
              <a:gd name="T2" fmla="*/ 185057 w 63"/>
              <a:gd name="T3" fmla="*/ 180975 h 53"/>
              <a:gd name="T4" fmla="*/ 27416 w 63"/>
              <a:gd name="T5" fmla="*/ 180975 h 53"/>
              <a:gd name="T6" fmla="*/ 0 w 63"/>
              <a:gd name="T7" fmla="*/ 150243 h 53"/>
              <a:gd name="T8" fmla="*/ 0 w 63"/>
              <a:gd name="T9" fmla="*/ 27317 h 53"/>
              <a:gd name="T10" fmla="*/ 27416 w 63"/>
              <a:gd name="T11" fmla="*/ 0 h 53"/>
              <a:gd name="T12" fmla="*/ 68540 w 63"/>
              <a:gd name="T13" fmla="*/ 0 h 53"/>
              <a:gd name="T14" fmla="*/ 99383 w 63"/>
              <a:gd name="T15" fmla="*/ 27317 h 53"/>
              <a:gd name="T16" fmla="*/ 99383 w 63"/>
              <a:gd name="T17" fmla="*/ 30732 h 53"/>
              <a:gd name="T18" fmla="*/ 185057 w 63"/>
              <a:gd name="T19" fmla="*/ 30732 h 53"/>
              <a:gd name="T20" fmla="*/ 215900 w 63"/>
              <a:gd name="T21" fmla="*/ 61463 h 53"/>
              <a:gd name="T22" fmla="*/ 215900 w 63"/>
              <a:gd name="T23" fmla="*/ 150243 h 53"/>
              <a:gd name="T24" fmla="*/ 198765 w 63"/>
              <a:gd name="T25" fmla="*/ 61463 h 53"/>
              <a:gd name="T26" fmla="*/ 185057 w 63"/>
              <a:gd name="T27" fmla="*/ 47805 h 53"/>
              <a:gd name="T28" fmla="*/ 95956 w 63"/>
              <a:gd name="T29" fmla="*/ 47805 h 53"/>
              <a:gd name="T30" fmla="*/ 82248 w 63"/>
              <a:gd name="T31" fmla="*/ 34146 h 53"/>
              <a:gd name="T32" fmla="*/ 82248 w 63"/>
              <a:gd name="T33" fmla="*/ 27317 h 53"/>
              <a:gd name="T34" fmla="*/ 68540 w 63"/>
              <a:gd name="T35" fmla="*/ 13658 h 53"/>
              <a:gd name="T36" fmla="*/ 27416 w 63"/>
              <a:gd name="T37" fmla="*/ 13658 h 53"/>
              <a:gd name="T38" fmla="*/ 17135 w 63"/>
              <a:gd name="T39" fmla="*/ 27317 h 53"/>
              <a:gd name="T40" fmla="*/ 17135 w 63"/>
              <a:gd name="T41" fmla="*/ 150243 h 53"/>
              <a:gd name="T42" fmla="*/ 27416 w 63"/>
              <a:gd name="T43" fmla="*/ 163902 h 53"/>
              <a:gd name="T44" fmla="*/ 185057 w 63"/>
              <a:gd name="T45" fmla="*/ 163902 h 53"/>
              <a:gd name="T46" fmla="*/ 198765 w 63"/>
              <a:gd name="T47" fmla="*/ 150243 h 53"/>
              <a:gd name="T48" fmla="*/ 198765 w 63"/>
              <a:gd name="T49" fmla="*/ 61463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3">
                <a:moveTo>
                  <a:pt x="63" y="44"/>
                </a:moveTo>
                <a:cubicBezTo>
                  <a:pt x="63" y="49"/>
                  <a:pt x="59" y="53"/>
                  <a:pt x="54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3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9" y="9"/>
                  <a:pt x="63" y="13"/>
                  <a:pt x="63" y="18"/>
                </a:cubicBezTo>
                <a:lnTo>
                  <a:pt x="63" y="44"/>
                </a:lnTo>
                <a:close/>
                <a:moveTo>
                  <a:pt x="58" y="18"/>
                </a:moveTo>
                <a:cubicBezTo>
                  <a:pt x="58" y="16"/>
                  <a:pt x="56" y="14"/>
                  <a:pt x="54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6" y="14"/>
                  <a:pt x="24" y="12"/>
                  <a:pt x="24" y="10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2" y="4"/>
                  <a:pt x="20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8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7"/>
                  <a:pt x="6" y="48"/>
                  <a:pt x="8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6" y="48"/>
                  <a:pt x="58" y="47"/>
                  <a:pt x="58" y="44"/>
                </a:cubicBezTo>
                <a:lnTo>
                  <a:pt x="58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8" name="Freeform 60"/>
          <p:cNvSpPr>
            <a:spLocks/>
          </p:cNvSpPr>
          <p:nvPr/>
        </p:nvSpPr>
        <p:spPr bwMode="auto">
          <a:xfrm>
            <a:off x="8402638" y="928688"/>
            <a:ext cx="203200" cy="201612"/>
          </a:xfrm>
          <a:custGeom>
            <a:avLst/>
            <a:gdLst>
              <a:gd name="T0" fmla="*/ 0 w 59"/>
              <a:gd name="T1" fmla="*/ 198195 h 59"/>
              <a:gd name="T2" fmla="*/ 0 w 59"/>
              <a:gd name="T3" fmla="*/ 6834 h 59"/>
              <a:gd name="T4" fmla="*/ 6888 w 59"/>
              <a:gd name="T5" fmla="*/ 3417 h 59"/>
              <a:gd name="T6" fmla="*/ 99878 w 59"/>
              <a:gd name="T7" fmla="*/ 95680 h 59"/>
              <a:gd name="T8" fmla="*/ 103322 w 59"/>
              <a:gd name="T9" fmla="*/ 99097 h 59"/>
              <a:gd name="T10" fmla="*/ 103322 w 59"/>
              <a:gd name="T11" fmla="*/ 6834 h 59"/>
              <a:gd name="T12" fmla="*/ 106766 w 59"/>
              <a:gd name="T13" fmla="*/ 3417 h 59"/>
              <a:gd name="T14" fmla="*/ 199756 w 59"/>
              <a:gd name="T15" fmla="*/ 95680 h 59"/>
              <a:gd name="T16" fmla="*/ 199756 w 59"/>
              <a:gd name="T17" fmla="*/ 105932 h 59"/>
              <a:gd name="T18" fmla="*/ 106766 w 59"/>
              <a:gd name="T19" fmla="*/ 198195 h 59"/>
              <a:gd name="T20" fmla="*/ 103322 w 59"/>
              <a:gd name="T21" fmla="*/ 198195 h 59"/>
              <a:gd name="T22" fmla="*/ 103322 w 59"/>
              <a:gd name="T23" fmla="*/ 105932 h 59"/>
              <a:gd name="T24" fmla="*/ 99878 w 59"/>
              <a:gd name="T25" fmla="*/ 105932 h 59"/>
              <a:gd name="T26" fmla="*/ 6888 w 59"/>
              <a:gd name="T27" fmla="*/ 198195 h 59"/>
              <a:gd name="T28" fmla="*/ 0 w 59"/>
              <a:gd name="T29" fmla="*/ 198195 h 5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" h="59">
                <a:moveTo>
                  <a:pt x="0" y="58"/>
                </a:move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2" y="1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30" y="29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0"/>
                  <a:pt x="30" y="0"/>
                  <a:pt x="31" y="1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9"/>
                  <a:pt x="59" y="30"/>
                  <a:pt x="58" y="31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9"/>
                  <a:pt x="30" y="59"/>
                  <a:pt x="30" y="58"/>
                </a:cubicBezTo>
                <a:cubicBezTo>
                  <a:pt x="30" y="31"/>
                  <a:pt x="30" y="31"/>
                  <a:pt x="3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9"/>
                  <a:pt x="0" y="59"/>
                  <a:pt x="0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79" name="Freeform 61"/>
          <p:cNvSpPr>
            <a:spLocks noEditPoints="1"/>
          </p:cNvSpPr>
          <p:nvPr/>
        </p:nvSpPr>
        <p:spPr bwMode="auto">
          <a:xfrm>
            <a:off x="8843963" y="979488"/>
            <a:ext cx="250825" cy="133350"/>
          </a:xfrm>
          <a:custGeom>
            <a:avLst/>
            <a:gdLst>
              <a:gd name="T0" fmla="*/ 182106 w 73"/>
              <a:gd name="T1" fmla="*/ 133350 h 39"/>
              <a:gd name="T2" fmla="*/ 137438 w 73"/>
              <a:gd name="T3" fmla="*/ 116254 h 39"/>
              <a:gd name="T4" fmla="*/ 109951 w 73"/>
              <a:gd name="T5" fmla="*/ 116254 h 39"/>
              <a:gd name="T6" fmla="*/ 65283 w 73"/>
              <a:gd name="T7" fmla="*/ 133350 h 39"/>
              <a:gd name="T8" fmla="*/ 0 w 73"/>
              <a:gd name="T9" fmla="*/ 68385 h 39"/>
              <a:gd name="T10" fmla="*/ 65283 w 73"/>
              <a:gd name="T11" fmla="*/ 0 h 39"/>
              <a:gd name="T12" fmla="*/ 182106 w 73"/>
              <a:gd name="T13" fmla="*/ 0 h 39"/>
              <a:gd name="T14" fmla="*/ 250825 w 73"/>
              <a:gd name="T15" fmla="*/ 68385 h 39"/>
              <a:gd name="T16" fmla="*/ 182106 w 73"/>
              <a:gd name="T17" fmla="*/ 133350 h 39"/>
              <a:gd name="T18" fmla="*/ 106515 w 73"/>
              <a:gd name="T19" fmla="*/ 58127 h 39"/>
              <a:gd name="T20" fmla="*/ 103079 w 73"/>
              <a:gd name="T21" fmla="*/ 54708 h 39"/>
              <a:gd name="T22" fmla="*/ 79027 w 73"/>
              <a:gd name="T23" fmla="*/ 54708 h 39"/>
              <a:gd name="T24" fmla="*/ 79027 w 73"/>
              <a:gd name="T25" fmla="*/ 30773 h 39"/>
              <a:gd name="T26" fmla="*/ 75591 w 73"/>
              <a:gd name="T27" fmla="*/ 23935 h 39"/>
              <a:gd name="T28" fmla="*/ 58411 w 73"/>
              <a:gd name="T29" fmla="*/ 23935 h 39"/>
              <a:gd name="T30" fmla="*/ 54975 w 73"/>
              <a:gd name="T31" fmla="*/ 30773 h 39"/>
              <a:gd name="T32" fmla="*/ 54975 w 73"/>
              <a:gd name="T33" fmla="*/ 54708 h 39"/>
              <a:gd name="T34" fmla="*/ 27488 w 73"/>
              <a:gd name="T35" fmla="*/ 54708 h 39"/>
              <a:gd name="T36" fmla="*/ 24052 w 73"/>
              <a:gd name="T37" fmla="*/ 58127 h 39"/>
              <a:gd name="T38" fmla="*/ 24052 w 73"/>
              <a:gd name="T39" fmla="*/ 75223 h 39"/>
              <a:gd name="T40" fmla="*/ 27488 w 73"/>
              <a:gd name="T41" fmla="*/ 78642 h 39"/>
              <a:gd name="T42" fmla="*/ 54975 w 73"/>
              <a:gd name="T43" fmla="*/ 78642 h 39"/>
              <a:gd name="T44" fmla="*/ 54975 w 73"/>
              <a:gd name="T45" fmla="*/ 102577 h 39"/>
              <a:gd name="T46" fmla="*/ 58411 w 73"/>
              <a:gd name="T47" fmla="*/ 109415 h 39"/>
              <a:gd name="T48" fmla="*/ 75591 w 73"/>
              <a:gd name="T49" fmla="*/ 109415 h 39"/>
              <a:gd name="T50" fmla="*/ 79027 w 73"/>
              <a:gd name="T51" fmla="*/ 102577 h 39"/>
              <a:gd name="T52" fmla="*/ 79027 w 73"/>
              <a:gd name="T53" fmla="*/ 78642 h 39"/>
              <a:gd name="T54" fmla="*/ 103079 w 73"/>
              <a:gd name="T55" fmla="*/ 78642 h 39"/>
              <a:gd name="T56" fmla="*/ 106515 w 73"/>
              <a:gd name="T57" fmla="*/ 75223 h 39"/>
              <a:gd name="T58" fmla="*/ 106515 w 73"/>
              <a:gd name="T59" fmla="*/ 58127 h 39"/>
              <a:gd name="T60" fmla="*/ 164926 w 73"/>
              <a:gd name="T61" fmla="*/ 68385 h 39"/>
              <a:gd name="T62" fmla="*/ 147746 w 73"/>
              <a:gd name="T63" fmla="*/ 82062 h 39"/>
              <a:gd name="T64" fmla="*/ 164926 w 73"/>
              <a:gd name="T65" fmla="*/ 99158 h 39"/>
              <a:gd name="T66" fmla="*/ 182106 w 73"/>
              <a:gd name="T67" fmla="*/ 82062 h 39"/>
              <a:gd name="T68" fmla="*/ 164926 w 73"/>
              <a:gd name="T69" fmla="*/ 68385 h 39"/>
              <a:gd name="T70" fmla="*/ 199286 w 73"/>
              <a:gd name="T71" fmla="*/ 34192 h 39"/>
              <a:gd name="T72" fmla="*/ 182106 w 73"/>
              <a:gd name="T73" fmla="*/ 51288 h 39"/>
              <a:gd name="T74" fmla="*/ 199286 w 73"/>
              <a:gd name="T75" fmla="*/ 68385 h 39"/>
              <a:gd name="T76" fmla="*/ 216465 w 73"/>
              <a:gd name="T77" fmla="*/ 51288 h 39"/>
              <a:gd name="T78" fmla="*/ 199286 w 73"/>
              <a:gd name="T79" fmla="*/ 34192 h 3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39">
                <a:moveTo>
                  <a:pt x="53" y="39"/>
                </a:moveTo>
                <a:cubicBezTo>
                  <a:pt x="48" y="39"/>
                  <a:pt x="44" y="37"/>
                  <a:pt x="40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9" y="37"/>
                  <a:pt x="24" y="39"/>
                  <a:pt x="19" y="39"/>
                </a:cubicBezTo>
                <a:cubicBezTo>
                  <a:pt x="8" y="39"/>
                  <a:pt x="0" y="30"/>
                  <a:pt x="0" y="20"/>
                </a:cubicBezTo>
                <a:cubicBezTo>
                  <a:pt x="0" y="9"/>
                  <a:pt x="8" y="0"/>
                  <a:pt x="19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64" y="0"/>
                  <a:pt x="73" y="9"/>
                  <a:pt x="73" y="20"/>
                </a:cubicBezTo>
                <a:cubicBezTo>
                  <a:pt x="73" y="30"/>
                  <a:pt x="64" y="39"/>
                  <a:pt x="53" y="39"/>
                </a:cubicBezTo>
                <a:close/>
                <a:moveTo>
                  <a:pt x="31" y="17"/>
                </a:moveTo>
                <a:cubicBezTo>
                  <a:pt x="31" y="16"/>
                  <a:pt x="31" y="16"/>
                  <a:pt x="3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2" y="7"/>
                  <a:pt x="22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8"/>
                  <a:pt x="16" y="9"/>
                </a:cubicBezTo>
                <a:cubicBezTo>
                  <a:pt x="16" y="16"/>
                  <a:pt x="16" y="16"/>
                  <a:pt x="1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6"/>
                  <a:pt x="7" y="17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8" y="23"/>
                  <a:pt x="8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7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1"/>
                  <a:pt x="23" y="30"/>
                </a:cubicBezTo>
                <a:cubicBezTo>
                  <a:pt x="23" y="23"/>
                  <a:pt x="23" y="23"/>
                  <a:pt x="23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1" y="23"/>
                  <a:pt x="31" y="23"/>
                  <a:pt x="31" y="22"/>
                </a:cubicBezTo>
                <a:lnTo>
                  <a:pt x="31" y="17"/>
                </a:lnTo>
                <a:close/>
                <a:moveTo>
                  <a:pt x="48" y="20"/>
                </a:moveTo>
                <a:cubicBezTo>
                  <a:pt x="46" y="20"/>
                  <a:pt x="43" y="22"/>
                  <a:pt x="43" y="24"/>
                </a:cubicBezTo>
                <a:cubicBezTo>
                  <a:pt x="43" y="27"/>
                  <a:pt x="46" y="29"/>
                  <a:pt x="48" y="29"/>
                </a:cubicBezTo>
                <a:cubicBezTo>
                  <a:pt x="51" y="29"/>
                  <a:pt x="53" y="27"/>
                  <a:pt x="53" y="24"/>
                </a:cubicBezTo>
                <a:cubicBezTo>
                  <a:pt x="53" y="22"/>
                  <a:pt x="51" y="20"/>
                  <a:pt x="48" y="20"/>
                </a:cubicBezTo>
                <a:close/>
                <a:moveTo>
                  <a:pt x="58" y="10"/>
                </a:moveTo>
                <a:cubicBezTo>
                  <a:pt x="55" y="10"/>
                  <a:pt x="53" y="12"/>
                  <a:pt x="53" y="15"/>
                </a:cubicBezTo>
                <a:cubicBezTo>
                  <a:pt x="53" y="17"/>
                  <a:pt x="55" y="20"/>
                  <a:pt x="58" y="20"/>
                </a:cubicBezTo>
                <a:cubicBezTo>
                  <a:pt x="61" y="20"/>
                  <a:pt x="63" y="17"/>
                  <a:pt x="63" y="15"/>
                </a:cubicBezTo>
                <a:cubicBezTo>
                  <a:pt x="63" y="12"/>
                  <a:pt x="61" y="10"/>
                  <a:pt x="58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0" name="Freeform 62"/>
          <p:cNvSpPr>
            <a:spLocks noEditPoints="1"/>
          </p:cNvSpPr>
          <p:nvPr/>
        </p:nvSpPr>
        <p:spPr bwMode="auto">
          <a:xfrm>
            <a:off x="71438" y="1316038"/>
            <a:ext cx="198437" cy="200025"/>
          </a:xfrm>
          <a:custGeom>
            <a:avLst/>
            <a:gdLst>
              <a:gd name="T0" fmla="*/ 198437 w 58"/>
              <a:gd name="T1" fmla="*/ 113807 h 58"/>
              <a:gd name="T2" fmla="*/ 195016 w 58"/>
              <a:gd name="T3" fmla="*/ 117256 h 58"/>
              <a:gd name="T4" fmla="*/ 171066 w 58"/>
              <a:gd name="T5" fmla="*/ 120705 h 58"/>
              <a:gd name="T6" fmla="*/ 167645 w 58"/>
              <a:gd name="T7" fmla="*/ 134500 h 58"/>
              <a:gd name="T8" fmla="*/ 181330 w 58"/>
              <a:gd name="T9" fmla="*/ 151743 h 58"/>
              <a:gd name="T10" fmla="*/ 181330 w 58"/>
              <a:gd name="T11" fmla="*/ 155192 h 58"/>
              <a:gd name="T12" fmla="*/ 181330 w 58"/>
              <a:gd name="T13" fmla="*/ 158641 h 58"/>
              <a:gd name="T14" fmla="*/ 153960 w 58"/>
              <a:gd name="T15" fmla="*/ 182781 h 58"/>
              <a:gd name="T16" fmla="*/ 150538 w 58"/>
              <a:gd name="T17" fmla="*/ 179333 h 58"/>
              <a:gd name="T18" fmla="*/ 133432 w 58"/>
              <a:gd name="T19" fmla="*/ 165538 h 58"/>
              <a:gd name="T20" fmla="*/ 123168 w 58"/>
              <a:gd name="T21" fmla="*/ 172435 h 58"/>
              <a:gd name="T22" fmla="*/ 116325 w 58"/>
              <a:gd name="T23" fmla="*/ 196576 h 58"/>
              <a:gd name="T24" fmla="*/ 112904 w 58"/>
              <a:gd name="T25" fmla="*/ 200025 h 58"/>
              <a:gd name="T26" fmla="*/ 85533 w 58"/>
              <a:gd name="T27" fmla="*/ 200025 h 58"/>
              <a:gd name="T28" fmla="*/ 78691 w 58"/>
              <a:gd name="T29" fmla="*/ 196576 h 58"/>
              <a:gd name="T30" fmla="*/ 75269 w 58"/>
              <a:gd name="T31" fmla="*/ 172435 h 58"/>
              <a:gd name="T32" fmla="*/ 65005 w 58"/>
              <a:gd name="T33" fmla="*/ 165538 h 58"/>
              <a:gd name="T34" fmla="*/ 47899 w 58"/>
              <a:gd name="T35" fmla="*/ 179333 h 58"/>
              <a:gd name="T36" fmla="*/ 44477 w 58"/>
              <a:gd name="T37" fmla="*/ 182781 h 58"/>
              <a:gd name="T38" fmla="*/ 41056 w 58"/>
              <a:gd name="T39" fmla="*/ 179333 h 58"/>
              <a:gd name="T40" fmla="*/ 17107 w 58"/>
              <a:gd name="T41" fmla="*/ 158641 h 58"/>
              <a:gd name="T42" fmla="*/ 17107 w 58"/>
              <a:gd name="T43" fmla="*/ 155192 h 58"/>
              <a:gd name="T44" fmla="*/ 17107 w 58"/>
              <a:gd name="T45" fmla="*/ 151743 h 58"/>
              <a:gd name="T46" fmla="*/ 30792 w 58"/>
              <a:gd name="T47" fmla="*/ 134500 h 58"/>
              <a:gd name="T48" fmla="*/ 27371 w 58"/>
              <a:gd name="T49" fmla="*/ 120705 h 58"/>
              <a:gd name="T50" fmla="*/ 3421 w 58"/>
              <a:gd name="T51" fmla="*/ 117256 h 58"/>
              <a:gd name="T52" fmla="*/ 0 w 58"/>
              <a:gd name="T53" fmla="*/ 113807 h 58"/>
              <a:gd name="T54" fmla="*/ 0 w 58"/>
              <a:gd name="T55" fmla="*/ 82769 h 58"/>
              <a:gd name="T56" fmla="*/ 3421 w 58"/>
              <a:gd name="T57" fmla="*/ 79320 h 58"/>
              <a:gd name="T58" fmla="*/ 27371 w 58"/>
              <a:gd name="T59" fmla="*/ 75872 h 58"/>
              <a:gd name="T60" fmla="*/ 30792 w 58"/>
              <a:gd name="T61" fmla="*/ 62077 h 58"/>
              <a:gd name="T62" fmla="*/ 17107 w 58"/>
              <a:gd name="T63" fmla="*/ 44833 h 58"/>
              <a:gd name="T64" fmla="*/ 17107 w 58"/>
              <a:gd name="T65" fmla="*/ 41384 h 58"/>
              <a:gd name="T66" fmla="*/ 17107 w 58"/>
              <a:gd name="T67" fmla="*/ 37936 h 58"/>
              <a:gd name="T68" fmla="*/ 44477 w 58"/>
              <a:gd name="T69" fmla="*/ 17244 h 58"/>
              <a:gd name="T70" fmla="*/ 47899 w 58"/>
              <a:gd name="T71" fmla="*/ 17244 h 58"/>
              <a:gd name="T72" fmla="*/ 65005 w 58"/>
              <a:gd name="T73" fmla="*/ 31038 h 58"/>
              <a:gd name="T74" fmla="*/ 75269 w 58"/>
              <a:gd name="T75" fmla="*/ 27590 h 58"/>
              <a:gd name="T76" fmla="*/ 78691 w 58"/>
              <a:gd name="T77" fmla="*/ 3449 h 58"/>
              <a:gd name="T78" fmla="*/ 85533 w 58"/>
              <a:gd name="T79" fmla="*/ 0 h 58"/>
              <a:gd name="T80" fmla="*/ 112904 w 58"/>
              <a:gd name="T81" fmla="*/ 0 h 58"/>
              <a:gd name="T82" fmla="*/ 116325 w 58"/>
              <a:gd name="T83" fmla="*/ 3449 h 58"/>
              <a:gd name="T84" fmla="*/ 123168 w 58"/>
              <a:gd name="T85" fmla="*/ 27590 h 58"/>
              <a:gd name="T86" fmla="*/ 133432 w 58"/>
              <a:gd name="T87" fmla="*/ 31038 h 58"/>
              <a:gd name="T88" fmla="*/ 150538 w 58"/>
              <a:gd name="T89" fmla="*/ 17244 h 58"/>
              <a:gd name="T90" fmla="*/ 153960 w 58"/>
              <a:gd name="T91" fmla="*/ 17244 h 58"/>
              <a:gd name="T92" fmla="*/ 157381 w 58"/>
              <a:gd name="T93" fmla="*/ 17244 h 58"/>
              <a:gd name="T94" fmla="*/ 177909 w 58"/>
              <a:gd name="T95" fmla="*/ 41384 h 58"/>
              <a:gd name="T96" fmla="*/ 181330 w 58"/>
              <a:gd name="T97" fmla="*/ 41384 h 58"/>
              <a:gd name="T98" fmla="*/ 177909 w 58"/>
              <a:gd name="T99" fmla="*/ 44833 h 58"/>
              <a:gd name="T100" fmla="*/ 164224 w 58"/>
              <a:gd name="T101" fmla="*/ 62077 h 58"/>
              <a:gd name="T102" fmla="*/ 171066 w 58"/>
              <a:gd name="T103" fmla="*/ 75872 h 58"/>
              <a:gd name="T104" fmla="*/ 195016 w 58"/>
              <a:gd name="T105" fmla="*/ 79320 h 58"/>
              <a:gd name="T106" fmla="*/ 198437 w 58"/>
              <a:gd name="T107" fmla="*/ 86218 h 58"/>
              <a:gd name="T108" fmla="*/ 198437 w 58"/>
              <a:gd name="T109" fmla="*/ 113807 h 58"/>
              <a:gd name="T110" fmla="*/ 99219 w 58"/>
              <a:gd name="T111" fmla="*/ 65525 h 58"/>
              <a:gd name="T112" fmla="*/ 65005 w 58"/>
              <a:gd name="T113" fmla="*/ 100013 h 58"/>
              <a:gd name="T114" fmla="*/ 99219 w 58"/>
              <a:gd name="T115" fmla="*/ 131051 h 58"/>
              <a:gd name="T116" fmla="*/ 133432 w 58"/>
              <a:gd name="T117" fmla="*/ 100013 h 58"/>
              <a:gd name="T118" fmla="*/ 99219 w 58"/>
              <a:gd name="T119" fmla="*/ 65525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1" name="Freeform 63"/>
          <p:cNvSpPr>
            <a:spLocks noEditPoints="1"/>
          </p:cNvSpPr>
          <p:nvPr/>
        </p:nvSpPr>
        <p:spPr bwMode="auto">
          <a:xfrm>
            <a:off x="493713" y="1316038"/>
            <a:ext cx="200025" cy="200025"/>
          </a:xfrm>
          <a:custGeom>
            <a:avLst/>
            <a:gdLst>
              <a:gd name="T0" fmla="*/ 162089 w 58"/>
              <a:gd name="T1" fmla="*/ 200025 h 58"/>
              <a:gd name="T2" fmla="*/ 0 w 58"/>
              <a:gd name="T3" fmla="*/ 162089 h 58"/>
              <a:gd name="T4" fmla="*/ 37936 w 58"/>
              <a:gd name="T5" fmla="*/ 0 h 58"/>
              <a:gd name="T6" fmla="*/ 200025 w 58"/>
              <a:gd name="T7" fmla="*/ 34487 h 58"/>
              <a:gd name="T8" fmla="*/ 93115 w 58"/>
              <a:gd name="T9" fmla="*/ 65525 h 58"/>
              <a:gd name="T10" fmla="*/ 58628 w 58"/>
              <a:gd name="T11" fmla="*/ 65525 h 58"/>
              <a:gd name="T12" fmla="*/ 48282 w 58"/>
              <a:gd name="T13" fmla="*/ 113807 h 58"/>
              <a:gd name="T14" fmla="*/ 41384 w 58"/>
              <a:gd name="T15" fmla="*/ 124153 h 58"/>
              <a:gd name="T16" fmla="*/ 48282 w 58"/>
              <a:gd name="T17" fmla="*/ 134500 h 58"/>
              <a:gd name="T18" fmla="*/ 62077 w 58"/>
              <a:gd name="T19" fmla="*/ 175884 h 58"/>
              <a:gd name="T20" fmla="*/ 68974 w 58"/>
              <a:gd name="T21" fmla="*/ 131051 h 58"/>
              <a:gd name="T22" fmla="*/ 65525 w 58"/>
              <a:gd name="T23" fmla="*/ 117256 h 58"/>
              <a:gd name="T24" fmla="*/ 86218 w 58"/>
              <a:gd name="T25" fmla="*/ 82769 h 58"/>
              <a:gd name="T26" fmla="*/ 93115 w 58"/>
              <a:gd name="T27" fmla="*/ 65525 h 58"/>
              <a:gd name="T28" fmla="*/ 48282 w 58"/>
              <a:gd name="T29" fmla="*/ 151743 h 58"/>
              <a:gd name="T30" fmla="*/ 75872 w 58"/>
              <a:gd name="T31" fmla="*/ 151743 h 58"/>
              <a:gd name="T32" fmla="*/ 62077 w 58"/>
              <a:gd name="T33" fmla="*/ 103461 h 58"/>
              <a:gd name="T34" fmla="*/ 62077 w 58"/>
              <a:gd name="T35" fmla="*/ 79320 h 58"/>
              <a:gd name="T36" fmla="*/ 62077 w 58"/>
              <a:gd name="T37" fmla="*/ 103461 h 58"/>
              <a:gd name="T38" fmla="*/ 96564 w 58"/>
              <a:gd name="T39" fmla="*/ 41384 h 58"/>
              <a:gd name="T40" fmla="*/ 120705 w 58"/>
              <a:gd name="T41" fmla="*/ 41384 h 58"/>
              <a:gd name="T42" fmla="*/ 117256 w 58"/>
              <a:gd name="T43" fmla="*/ 137948 h 58"/>
              <a:gd name="T44" fmla="*/ 117256 w 58"/>
              <a:gd name="T45" fmla="*/ 75872 h 58"/>
              <a:gd name="T46" fmla="*/ 100013 w 58"/>
              <a:gd name="T47" fmla="*/ 65525 h 58"/>
              <a:gd name="T48" fmla="*/ 100013 w 58"/>
              <a:gd name="T49" fmla="*/ 127602 h 58"/>
              <a:gd name="T50" fmla="*/ 117256 w 58"/>
              <a:gd name="T51" fmla="*/ 137948 h 58"/>
              <a:gd name="T52" fmla="*/ 158641 w 58"/>
              <a:gd name="T53" fmla="*/ 120705 h 58"/>
              <a:gd name="T54" fmla="*/ 151743 w 58"/>
              <a:gd name="T55" fmla="*/ 82769 h 58"/>
              <a:gd name="T56" fmla="*/ 165538 w 58"/>
              <a:gd name="T57" fmla="*/ 82769 h 58"/>
              <a:gd name="T58" fmla="*/ 151743 w 58"/>
              <a:gd name="T59" fmla="*/ 65525 h 58"/>
              <a:gd name="T60" fmla="*/ 134500 w 58"/>
              <a:gd name="T61" fmla="*/ 51731 h 58"/>
              <a:gd name="T62" fmla="*/ 134500 w 58"/>
              <a:gd name="T63" fmla="*/ 65525 h 58"/>
              <a:gd name="T64" fmla="*/ 124153 w 58"/>
              <a:gd name="T65" fmla="*/ 82769 h 58"/>
              <a:gd name="T66" fmla="*/ 134500 w 58"/>
              <a:gd name="T67" fmla="*/ 82769 h 58"/>
              <a:gd name="T68" fmla="*/ 134500 w 58"/>
              <a:gd name="T69" fmla="*/ 82769 h 58"/>
              <a:gd name="T70" fmla="*/ 151743 w 58"/>
              <a:gd name="T71" fmla="*/ 137948 h 58"/>
              <a:gd name="T72" fmla="*/ 165538 w 58"/>
              <a:gd name="T73" fmla="*/ 120705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7" y="19"/>
                </a:moveTo>
                <a:cubicBezTo>
                  <a:pt x="25" y="20"/>
                  <a:pt x="23" y="20"/>
                  <a:pt x="22" y="20"/>
                </a:cubicBezTo>
                <a:cubicBezTo>
                  <a:pt x="20" y="19"/>
                  <a:pt x="19" y="19"/>
                  <a:pt x="17" y="19"/>
                </a:cubicBezTo>
                <a:cubicBezTo>
                  <a:pt x="13" y="19"/>
                  <a:pt x="10" y="22"/>
                  <a:pt x="10" y="27"/>
                </a:cubicBezTo>
                <a:cubicBezTo>
                  <a:pt x="10" y="29"/>
                  <a:pt x="11" y="32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2" y="34"/>
                  <a:pt x="12" y="35"/>
                  <a:pt x="12" y="36"/>
                </a:cubicBezTo>
                <a:cubicBezTo>
                  <a:pt x="12" y="38"/>
                  <a:pt x="13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1" y="40"/>
                  <a:pt x="9" y="42"/>
                  <a:pt x="9" y="45"/>
                </a:cubicBezTo>
                <a:cubicBezTo>
                  <a:pt x="9" y="50"/>
                  <a:pt x="14" y="51"/>
                  <a:pt x="18" y="51"/>
                </a:cubicBezTo>
                <a:cubicBezTo>
                  <a:pt x="23" y="51"/>
                  <a:pt x="27" y="49"/>
                  <a:pt x="27" y="44"/>
                </a:cubicBezTo>
                <a:cubicBezTo>
                  <a:pt x="27" y="40"/>
                  <a:pt x="23" y="39"/>
                  <a:pt x="20" y="38"/>
                </a:cubicBezTo>
                <a:cubicBezTo>
                  <a:pt x="19" y="38"/>
                  <a:pt x="17" y="37"/>
                  <a:pt x="17" y="36"/>
                </a:cubicBezTo>
                <a:cubicBezTo>
                  <a:pt x="17" y="35"/>
                  <a:pt x="18" y="34"/>
                  <a:pt x="19" y="34"/>
                </a:cubicBezTo>
                <a:cubicBezTo>
                  <a:pt x="23" y="33"/>
                  <a:pt x="25" y="30"/>
                  <a:pt x="25" y="26"/>
                </a:cubicBezTo>
                <a:cubicBezTo>
                  <a:pt x="25" y="26"/>
                  <a:pt x="25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lnTo>
                  <a:pt x="27" y="19"/>
                </a:lnTo>
                <a:close/>
                <a:moveTo>
                  <a:pt x="18" y="47"/>
                </a:moveTo>
                <a:cubicBezTo>
                  <a:pt x="17" y="47"/>
                  <a:pt x="14" y="47"/>
                  <a:pt x="14" y="44"/>
                </a:cubicBezTo>
                <a:cubicBezTo>
                  <a:pt x="14" y="42"/>
                  <a:pt x="16" y="42"/>
                  <a:pt x="18" y="42"/>
                </a:cubicBezTo>
                <a:cubicBezTo>
                  <a:pt x="20" y="42"/>
                  <a:pt x="22" y="42"/>
                  <a:pt x="22" y="44"/>
                </a:cubicBezTo>
                <a:cubicBezTo>
                  <a:pt x="22" y="46"/>
                  <a:pt x="20" y="47"/>
                  <a:pt x="18" y="47"/>
                </a:cubicBezTo>
                <a:close/>
                <a:moveTo>
                  <a:pt x="18" y="30"/>
                </a:moveTo>
                <a:cubicBezTo>
                  <a:pt x="16" y="30"/>
                  <a:pt x="15" y="29"/>
                  <a:pt x="15" y="27"/>
                </a:cubicBezTo>
                <a:cubicBezTo>
                  <a:pt x="15" y="25"/>
                  <a:pt x="16" y="23"/>
                  <a:pt x="18" y="23"/>
                </a:cubicBezTo>
                <a:cubicBezTo>
                  <a:pt x="20" y="23"/>
                  <a:pt x="20" y="25"/>
                  <a:pt x="20" y="27"/>
                </a:cubicBezTo>
                <a:cubicBezTo>
                  <a:pt x="20" y="29"/>
                  <a:pt x="20" y="30"/>
                  <a:pt x="18" y="30"/>
                </a:cubicBezTo>
                <a:close/>
                <a:moveTo>
                  <a:pt x="32" y="9"/>
                </a:moveTo>
                <a:cubicBezTo>
                  <a:pt x="30" y="9"/>
                  <a:pt x="28" y="10"/>
                  <a:pt x="28" y="12"/>
                </a:cubicBezTo>
                <a:cubicBezTo>
                  <a:pt x="28" y="14"/>
                  <a:pt x="30" y="16"/>
                  <a:pt x="32" y="16"/>
                </a:cubicBezTo>
                <a:cubicBezTo>
                  <a:pt x="33" y="16"/>
                  <a:pt x="35" y="14"/>
                  <a:pt x="35" y="12"/>
                </a:cubicBezTo>
                <a:cubicBezTo>
                  <a:pt x="35" y="11"/>
                  <a:pt x="34" y="9"/>
                  <a:pt x="32" y="9"/>
                </a:cubicBezTo>
                <a:close/>
                <a:moveTo>
                  <a:pt x="34" y="40"/>
                </a:moveTo>
                <a:cubicBezTo>
                  <a:pt x="34" y="39"/>
                  <a:pt x="34" y="38"/>
                  <a:pt x="34" y="37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0"/>
                  <a:pt x="34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20"/>
                  <a:pt x="29" y="21"/>
                  <a:pt x="29" y="22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8"/>
                  <a:pt x="29" y="39"/>
                  <a:pt x="29" y="40"/>
                </a:cubicBezTo>
                <a:lnTo>
                  <a:pt x="34" y="40"/>
                </a:lnTo>
                <a:close/>
                <a:moveTo>
                  <a:pt x="48" y="35"/>
                </a:moveTo>
                <a:cubicBezTo>
                  <a:pt x="48" y="35"/>
                  <a:pt x="47" y="35"/>
                  <a:pt x="46" y="35"/>
                </a:cubicBezTo>
                <a:cubicBezTo>
                  <a:pt x="44" y="35"/>
                  <a:pt x="44" y="34"/>
                  <a:pt x="44" y="32"/>
                </a:cubicBezTo>
                <a:cubicBezTo>
                  <a:pt x="44" y="24"/>
                  <a:pt x="44" y="24"/>
                  <a:pt x="44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4"/>
                  <a:pt x="47" y="24"/>
                  <a:pt x="48" y="24"/>
                </a:cubicBezTo>
                <a:cubicBezTo>
                  <a:pt x="48" y="19"/>
                  <a:pt x="48" y="19"/>
                  <a:pt x="48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8"/>
                  <a:pt x="44" y="17"/>
                  <a:pt x="44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6"/>
                  <a:pt x="39" y="17"/>
                  <a:pt x="39" y="18"/>
                </a:cubicBezTo>
                <a:cubicBezTo>
                  <a:pt x="39" y="19"/>
                  <a:pt x="39" y="19"/>
                  <a:pt x="39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4"/>
                  <a:pt x="37" y="24"/>
                  <a:pt x="38" y="24"/>
                </a:cubicBezTo>
                <a:cubicBezTo>
                  <a:pt x="38" y="24"/>
                  <a:pt x="38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6"/>
                  <a:pt x="39" y="40"/>
                  <a:pt x="44" y="40"/>
                </a:cubicBezTo>
                <a:cubicBezTo>
                  <a:pt x="46" y="40"/>
                  <a:pt x="47" y="40"/>
                  <a:pt x="48" y="39"/>
                </a:cubicBezTo>
                <a:lnTo>
                  <a:pt x="48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2" name="Freeform 64"/>
          <p:cNvSpPr>
            <a:spLocks noEditPoints="1"/>
          </p:cNvSpPr>
          <p:nvPr/>
        </p:nvSpPr>
        <p:spPr bwMode="auto">
          <a:xfrm>
            <a:off x="989013" y="1316038"/>
            <a:ext cx="198437" cy="200025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7 w 58"/>
              <a:gd name="T7" fmla="*/ 100013 h 58"/>
              <a:gd name="T8" fmla="*/ 99219 w 58"/>
              <a:gd name="T9" fmla="*/ 200025 h 58"/>
              <a:gd name="T10" fmla="*/ 143696 w 58"/>
              <a:gd name="T11" fmla="*/ 89666 h 58"/>
              <a:gd name="T12" fmla="*/ 140274 w 58"/>
              <a:gd name="T13" fmla="*/ 62077 h 58"/>
              <a:gd name="T14" fmla="*/ 112904 w 58"/>
              <a:gd name="T15" fmla="*/ 65525 h 58"/>
              <a:gd name="T16" fmla="*/ 99219 w 58"/>
              <a:gd name="T17" fmla="*/ 72423 h 58"/>
              <a:gd name="T18" fmla="*/ 85533 w 58"/>
              <a:gd name="T19" fmla="*/ 65525 h 58"/>
              <a:gd name="T20" fmla="*/ 58163 w 58"/>
              <a:gd name="T21" fmla="*/ 62077 h 58"/>
              <a:gd name="T22" fmla="*/ 54741 w 58"/>
              <a:gd name="T23" fmla="*/ 89666 h 58"/>
              <a:gd name="T24" fmla="*/ 99219 w 58"/>
              <a:gd name="T25" fmla="*/ 151743 h 58"/>
              <a:gd name="T26" fmla="*/ 143696 w 58"/>
              <a:gd name="T27" fmla="*/ 8966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2" y="26"/>
                </a:moveTo>
                <a:cubicBezTo>
                  <a:pt x="43" y="25"/>
                  <a:pt x="45" y="20"/>
                  <a:pt x="41" y="18"/>
                </a:cubicBezTo>
                <a:cubicBezTo>
                  <a:pt x="37" y="16"/>
                  <a:pt x="34" y="17"/>
                  <a:pt x="33" y="19"/>
                </a:cubicBezTo>
                <a:cubicBezTo>
                  <a:pt x="32" y="20"/>
                  <a:pt x="31" y="21"/>
                  <a:pt x="29" y="21"/>
                </a:cubicBezTo>
                <a:cubicBezTo>
                  <a:pt x="27" y="21"/>
                  <a:pt x="26" y="20"/>
                  <a:pt x="25" y="19"/>
                </a:cubicBezTo>
                <a:cubicBezTo>
                  <a:pt x="24" y="17"/>
                  <a:pt x="21" y="16"/>
                  <a:pt x="17" y="18"/>
                </a:cubicBezTo>
                <a:cubicBezTo>
                  <a:pt x="14" y="20"/>
                  <a:pt x="15" y="25"/>
                  <a:pt x="16" y="26"/>
                </a:cubicBezTo>
                <a:cubicBezTo>
                  <a:pt x="29" y="44"/>
                  <a:pt x="29" y="44"/>
                  <a:pt x="29" y="44"/>
                </a:cubicBezTo>
                <a:lnTo>
                  <a:pt x="42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3" name="Freeform 65"/>
          <p:cNvSpPr>
            <a:spLocks noEditPoints="1"/>
          </p:cNvSpPr>
          <p:nvPr/>
        </p:nvSpPr>
        <p:spPr bwMode="auto">
          <a:xfrm>
            <a:off x="1489075" y="1298575"/>
            <a:ext cx="206375" cy="217488"/>
          </a:xfrm>
          <a:custGeom>
            <a:avLst/>
            <a:gdLst>
              <a:gd name="T0" fmla="*/ 130704 w 60"/>
              <a:gd name="T1" fmla="*/ 162253 h 63"/>
              <a:gd name="T2" fmla="*/ 123825 w 60"/>
              <a:gd name="T3" fmla="*/ 186418 h 63"/>
              <a:gd name="T4" fmla="*/ 58473 w 60"/>
              <a:gd name="T5" fmla="*/ 217488 h 63"/>
              <a:gd name="T6" fmla="*/ 3440 w 60"/>
              <a:gd name="T7" fmla="*/ 193323 h 63"/>
              <a:gd name="T8" fmla="*/ 0 w 60"/>
              <a:gd name="T9" fmla="*/ 176062 h 63"/>
              <a:gd name="T10" fmla="*/ 20638 w 60"/>
              <a:gd name="T11" fmla="*/ 141540 h 63"/>
              <a:gd name="T12" fmla="*/ 72231 w 60"/>
              <a:gd name="T13" fmla="*/ 127731 h 63"/>
              <a:gd name="T14" fmla="*/ 65352 w 60"/>
              <a:gd name="T15" fmla="*/ 110470 h 63"/>
              <a:gd name="T16" fmla="*/ 68792 w 60"/>
              <a:gd name="T17" fmla="*/ 96661 h 63"/>
              <a:gd name="T18" fmla="*/ 58473 w 60"/>
              <a:gd name="T19" fmla="*/ 100114 h 63"/>
              <a:gd name="T20" fmla="*/ 13758 w 60"/>
              <a:gd name="T21" fmla="*/ 55235 h 63"/>
              <a:gd name="T22" fmla="*/ 30956 w 60"/>
              <a:gd name="T23" fmla="*/ 17261 h 63"/>
              <a:gd name="T24" fmla="*/ 82550 w 60"/>
              <a:gd name="T25" fmla="*/ 0 h 63"/>
              <a:gd name="T26" fmla="*/ 137583 w 60"/>
              <a:gd name="T27" fmla="*/ 0 h 63"/>
              <a:gd name="T28" fmla="*/ 120385 w 60"/>
              <a:gd name="T29" fmla="*/ 10357 h 63"/>
              <a:gd name="T30" fmla="*/ 103188 w 60"/>
              <a:gd name="T31" fmla="*/ 10357 h 63"/>
              <a:gd name="T32" fmla="*/ 120385 w 60"/>
              <a:gd name="T33" fmla="*/ 48331 h 63"/>
              <a:gd name="T34" fmla="*/ 89429 w 60"/>
              <a:gd name="T35" fmla="*/ 103566 h 63"/>
              <a:gd name="T36" fmla="*/ 130704 w 60"/>
              <a:gd name="T37" fmla="*/ 162253 h 63"/>
              <a:gd name="T38" fmla="*/ 113506 w 60"/>
              <a:gd name="T39" fmla="*/ 176062 h 63"/>
              <a:gd name="T40" fmla="*/ 82550 w 60"/>
              <a:gd name="T41" fmla="*/ 138088 h 63"/>
              <a:gd name="T42" fmla="*/ 75671 w 60"/>
              <a:gd name="T43" fmla="*/ 138088 h 63"/>
              <a:gd name="T44" fmla="*/ 24077 w 60"/>
              <a:gd name="T45" fmla="*/ 169157 h 63"/>
              <a:gd name="T46" fmla="*/ 72231 w 60"/>
              <a:gd name="T47" fmla="*/ 203679 h 63"/>
              <a:gd name="T48" fmla="*/ 113506 w 60"/>
              <a:gd name="T49" fmla="*/ 176062 h 63"/>
              <a:gd name="T50" fmla="*/ 89429 w 60"/>
              <a:gd name="T51" fmla="*/ 82853 h 63"/>
              <a:gd name="T52" fmla="*/ 96308 w 60"/>
              <a:gd name="T53" fmla="*/ 62139 h 63"/>
              <a:gd name="T54" fmla="*/ 61913 w 60"/>
              <a:gd name="T55" fmla="*/ 10357 h 63"/>
              <a:gd name="T56" fmla="*/ 44715 w 60"/>
              <a:gd name="T57" fmla="*/ 20713 h 63"/>
              <a:gd name="T58" fmla="*/ 37835 w 60"/>
              <a:gd name="T59" fmla="*/ 41426 h 63"/>
              <a:gd name="T60" fmla="*/ 72231 w 60"/>
              <a:gd name="T61" fmla="*/ 89757 h 63"/>
              <a:gd name="T62" fmla="*/ 89429 w 60"/>
              <a:gd name="T63" fmla="*/ 82853 h 63"/>
              <a:gd name="T64" fmla="*/ 206375 w 60"/>
              <a:gd name="T65" fmla="*/ 89757 h 63"/>
              <a:gd name="T66" fmla="*/ 206375 w 60"/>
              <a:gd name="T67" fmla="*/ 103566 h 63"/>
              <a:gd name="T68" fmla="*/ 178858 w 60"/>
              <a:gd name="T69" fmla="*/ 103566 h 63"/>
              <a:gd name="T70" fmla="*/ 178858 w 60"/>
              <a:gd name="T71" fmla="*/ 134635 h 63"/>
              <a:gd name="T72" fmla="*/ 165100 w 60"/>
              <a:gd name="T73" fmla="*/ 134635 h 63"/>
              <a:gd name="T74" fmla="*/ 165100 w 60"/>
              <a:gd name="T75" fmla="*/ 103566 h 63"/>
              <a:gd name="T76" fmla="*/ 137583 w 60"/>
              <a:gd name="T77" fmla="*/ 103566 h 63"/>
              <a:gd name="T78" fmla="*/ 137583 w 60"/>
              <a:gd name="T79" fmla="*/ 89757 h 63"/>
              <a:gd name="T80" fmla="*/ 165100 w 60"/>
              <a:gd name="T81" fmla="*/ 89757 h 63"/>
              <a:gd name="T82" fmla="*/ 165100 w 60"/>
              <a:gd name="T83" fmla="*/ 62139 h 63"/>
              <a:gd name="T84" fmla="*/ 178858 w 60"/>
              <a:gd name="T85" fmla="*/ 62139 h 63"/>
              <a:gd name="T86" fmla="*/ 178858 w 60"/>
              <a:gd name="T87" fmla="*/ 89757 h 63"/>
              <a:gd name="T88" fmla="*/ 206375 w 60"/>
              <a:gd name="T89" fmla="*/ 89757 h 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" h="63">
                <a:moveTo>
                  <a:pt x="38" y="47"/>
                </a:moveTo>
                <a:cubicBezTo>
                  <a:pt x="38" y="50"/>
                  <a:pt x="37" y="52"/>
                  <a:pt x="36" y="54"/>
                </a:cubicBezTo>
                <a:cubicBezTo>
                  <a:pt x="32" y="61"/>
                  <a:pt x="24" y="63"/>
                  <a:pt x="17" y="63"/>
                </a:cubicBezTo>
                <a:cubicBezTo>
                  <a:pt x="11" y="63"/>
                  <a:pt x="4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2" y="43"/>
                  <a:pt x="6" y="41"/>
                </a:cubicBezTo>
                <a:cubicBezTo>
                  <a:pt x="10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5" y="9"/>
                  <a:pt x="35" y="14"/>
                </a:cubicBezTo>
                <a:cubicBezTo>
                  <a:pt x="35" y="24"/>
                  <a:pt x="26" y="25"/>
                  <a:pt x="26" y="30"/>
                </a:cubicBezTo>
                <a:cubicBezTo>
                  <a:pt x="26" y="35"/>
                  <a:pt x="38" y="37"/>
                  <a:pt x="38" y="47"/>
                </a:cubicBezTo>
                <a:close/>
                <a:moveTo>
                  <a:pt x="33" y="51"/>
                </a:moveTo>
                <a:cubicBezTo>
                  <a:pt x="33" y="45"/>
                  <a:pt x="28" y="42"/>
                  <a:pt x="24" y="40"/>
                </a:cubicBezTo>
                <a:cubicBezTo>
                  <a:pt x="23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6" y="59"/>
                  <a:pt x="33" y="57"/>
                  <a:pt x="33" y="51"/>
                </a:cubicBezTo>
                <a:close/>
                <a:moveTo>
                  <a:pt x="26" y="24"/>
                </a:moveTo>
                <a:cubicBezTo>
                  <a:pt x="28" y="22"/>
                  <a:pt x="28" y="20"/>
                  <a:pt x="28" y="18"/>
                </a:cubicBezTo>
                <a:cubicBezTo>
                  <a:pt x="28" y="12"/>
                  <a:pt x="25" y="3"/>
                  <a:pt x="18" y="3"/>
                </a:cubicBez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6" y="24"/>
                </a:cubicBezTo>
                <a:close/>
                <a:moveTo>
                  <a:pt x="60" y="26"/>
                </a:moveTo>
                <a:cubicBezTo>
                  <a:pt x="60" y="30"/>
                  <a:pt x="60" y="30"/>
                  <a:pt x="60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39"/>
                  <a:pt x="52" y="39"/>
                  <a:pt x="52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8" y="30"/>
                  <a:pt x="48" y="30"/>
                  <a:pt x="48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26"/>
                  <a:pt x="40" y="26"/>
                  <a:pt x="40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18"/>
                  <a:pt x="48" y="18"/>
                  <a:pt x="48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26"/>
                  <a:pt x="52" y="26"/>
                  <a:pt x="52" y="26"/>
                </a:cubicBezTo>
                <a:lnTo>
                  <a:pt x="6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4" name="Freeform 66"/>
          <p:cNvSpPr>
            <a:spLocks noEditPoints="1"/>
          </p:cNvSpPr>
          <p:nvPr/>
        </p:nvSpPr>
        <p:spPr bwMode="auto">
          <a:xfrm>
            <a:off x="1976438" y="1298575"/>
            <a:ext cx="250825" cy="233363"/>
          </a:xfrm>
          <a:custGeom>
            <a:avLst/>
            <a:gdLst>
              <a:gd name="T0" fmla="*/ 44667 w 73"/>
              <a:gd name="T1" fmla="*/ 133841 h 68"/>
              <a:gd name="T2" fmla="*/ 27488 w 73"/>
              <a:gd name="T3" fmla="*/ 133841 h 68"/>
              <a:gd name="T4" fmla="*/ 0 w 73"/>
              <a:gd name="T5" fmla="*/ 113250 h 68"/>
              <a:gd name="T6" fmla="*/ 17180 w 73"/>
              <a:gd name="T7" fmla="*/ 65204 h 68"/>
              <a:gd name="T8" fmla="*/ 51539 w 73"/>
              <a:gd name="T9" fmla="*/ 75500 h 68"/>
              <a:gd name="T10" fmla="*/ 68719 w 73"/>
              <a:gd name="T11" fmla="*/ 72068 h 68"/>
              <a:gd name="T12" fmla="*/ 68719 w 73"/>
              <a:gd name="T13" fmla="*/ 82363 h 68"/>
              <a:gd name="T14" fmla="*/ 79027 w 73"/>
              <a:gd name="T15" fmla="*/ 116682 h 68"/>
              <a:gd name="T16" fmla="*/ 44667 w 73"/>
              <a:gd name="T17" fmla="*/ 133841 h 68"/>
              <a:gd name="T18" fmla="*/ 51539 w 73"/>
              <a:gd name="T19" fmla="*/ 65204 h 68"/>
              <a:gd name="T20" fmla="*/ 17180 w 73"/>
              <a:gd name="T21" fmla="*/ 30886 h 68"/>
              <a:gd name="T22" fmla="*/ 51539 w 73"/>
              <a:gd name="T23" fmla="*/ 0 h 68"/>
              <a:gd name="T24" fmla="*/ 85899 w 73"/>
              <a:gd name="T25" fmla="*/ 30886 h 68"/>
              <a:gd name="T26" fmla="*/ 51539 w 73"/>
              <a:gd name="T27" fmla="*/ 65204 h 68"/>
              <a:gd name="T28" fmla="*/ 182106 w 73"/>
              <a:gd name="T29" fmla="*/ 233363 h 68"/>
              <a:gd name="T30" fmla="*/ 68719 w 73"/>
              <a:gd name="T31" fmla="*/ 233363 h 68"/>
              <a:gd name="T32" fmla="*/ 34360 w 73"/>
              <a:gd name="T33" fmla="*/ 199045 h 68"/>
              <a:gd name="T34" fmla="*/ 79027 w 73"/>
              <a:gd name="T35" fmla="*/ 123545 h 68"/>
              <a:gd name="T36" fmla="*/ 127130 w 73"/>
              <a:gd name="T37" fmla="*/ 140704 h 68"/>
              <a:gd name="T38" fmla="*/ 171798 w 73"/>
              <a:gd name="T39" fmla="*/ 123545 h 68"/>
              <a:gd name="T40" fmla="*/ 219901 w 73"/>
              <a:gd name="T41" fmla="*/ 199045 h 68"/>
              <a:gd name="T42" fmla="*/ 182106 w 73"/>
              <a:gd name="T43" fmla="*/ 233363 h 68"/>
              <a:gd name="T44" fmla="*/ 127130 w 73"/>
              <a:gd name="T45" fmla="*/ 133841 h 68"/>
              <a:gd name="T46" fmla="*/ 75591 w 73"/>
              <a:gd name="T47" fmla="*/ 82363 h 68"/>
              <a:gd name="T48" fmla="*/ 127130 w 73"/>
              <a:gd name="T49" fmla="*/ 30886 h 68"/>
              <a:gd name="T50" fmla="*/ 175234 w 73"/>
              <a:gd name="T51" fmla="*/ 82363 h 68"/>
              <a:gd name="T52" fmla="*/ 127130 w 73"/>
              <a:gd name="T53" fmla="*/ 133841 h 68"/>
              <a:gd name="T54" fmla="*/ 202722 w 73"/>
              <a:gd name="T55" fmla="*/ 65204 h 68"/>
              <a:gd name="T56" fmla="*/ 168362 w 73"/>
              <a:gd name="T57" fmla="*/ 30886 h 68"/>
              <a:gd name="T58" fmla="*/ 202722 w 73"/>
              <a:gd name="T59" fmla="*/ 0 h 68"/>
              <a:gd name="T60" fmla="*/ 233645 w 73"/>
              <a:gd name="T61" fmla="*/ 30886 h 68"/>
              <a:gd name="T62" fmla="*/ 202722 w 73"/>
              <a:gd name="T63" fmla="*/ 65204 h 68"/>
              <a:gd name="T64" fmla="*/ 226773 w 73"/>
              <a:gd name="T65" fmla="*/ 133841 h 68"/>
              <a:gd name="T66" fmla="*/ 209593 w 73"/>
              <a:gd name="T67" fmla="*/ 133841 h 68"/>
              <a:gd name="T68" fmla="*/ 175234 w 73"/>
              <a:gd name="T69" fmla="*/ 116682 h 68"/>
              <a:gd name="T70" fmla="*/ 185542 w 73"/>
              <a:gd name="T71" fmla="*/ 82363 h 68"/>
              <a:gd name="T72" fmla="*/ 185542 w 73"/>
              <a:gd name="T73" fmla="*/ 72068 h 68"/>
              <a:gd name="T74" fmla="*/ 202722 w 73"/>
              <a:gd name="T75" fmla="*/ 75500 h 68"/>
              <a:gd name="T76" fmla="*/ 237081 w 73"/>
              <a:gd name="T77" fmla="*/ 65204 h 68"/>
              <a:gd name="T78" fmla="*/ 250825 w 73"/>
              <a:gd name="T79" fmla="*/ 113250 h 68"/>
              <a:gd name="T80" fmla="*/ 226773 w 73"/>
              <a:gd name="T81" fmla="*/ 133841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5" name="Freeform 67"/>
          <p:cNvSpPr>
            <a:spLocks noEditPoints="1"/>
          </p:cNvSpPr>
          <p:nvPr/>
        </p:nvSpPr>
        <p:spPr bwMode="auto">
          <a:xfrm>
            <a:off x="2471738" y="1316038"/>
            <a:ext cx="233362" cy="200025"/>
          </a:xfrm>
          <a:custGeom>
            <a:avLst/>
            <a:gdLst>
              <a:gd name="T0" fmla="*/ 233362 w 68"/>
              <a:gd name="T1" fmla="*/ 165538 h 58"/>
              <a:gd name="T2" fmla="*/ 219635 w 68"/>
              <a:gd name="T3" fmla="*/ 182781 h 58"/>
              <a:gd name="T4" fmla="*/ 181885 w 68"/>
              <a:gd name="T5" fmla="*/ 182781 h 58"/>
              <a:gd name="T6" fmla="*/ 150999 w 68"/>
              <a:gd name="T7" fmla="*/ 189679 h 58"/>
              <a:gd name="T8" fmla="*/ 109817 w 68"/>
              <a:gd name="T9" fmla="*/ 200025 h 58"/>
              <a:gd name="T10" fmla="*/ 68636 w 68"/>
              <a:gd name="T11" fmla="*/ 162089 h 58"/>
              <a:gd name="T12" fmla="*/ 68636 w 68"/>
              <a:gd name="T13" fmla="*/ 158641 h 58"/>
              <a:gd name="T14" fmla="*/ 61772 w 68"/>
              <a:gd name="T15" fmla="*/ 137948 h 58"/>
              <a:gd name="T16" fmla="*/ 61772 w 68"/>
              <a:gd name="T17" fmla="*/ 131051 h 58"/>
              <a:gd name="T18" fmla="*/ 58341 w 68"/>
              <a:gd name="T19" fmla="*/ 117256 h 58"/>
              <a:gd name="T20" fmla="*/ 34318 w 68"/>
              <a:gd name="T21" fmla="*/ 117256 h 58"/>
              <a:gd name="T22" fmla="*/ 0 w 68"/>
              <a:gd name="T23" fmla="*/ 82769 h 58"/>
              <a:gd name="T24" fmla="*/ 34318 w 68"/>
              <a:gd name="T25" fmla="*/ 48282 h 58"/>
              <a:gd name="T26" fmla="*/ 82363 w 68"/>
              <a:gd name="T27" fmla="*/ 48282 h 58"/>
              <a:gd name="T28" fmla="*/ 82363 w 68"/>
              <a:gd name="T29" fmla="*/ 31038 h 58"/>
              <a:gd name="T30" fmla="*/ 116681 w 68"/>
              <a:gd name="T31" fmla="*/ 0 h 58"/>
              <a:gd name="T32" fmla="*/ 147567 w 68"/>
              <a:gd name="T33" fmla="*/ 34487 h 58"/>
              <a:gd name="T34" fmla="*/ 161294 w 68"/>
              <a:gd name="T35" fmla="*/ 48282 h 58"/>
              <a:gd name="T36" fmla="*/ 181885 w 68"/>
              <a:gd name="T37" fmla="*/ 65525 h 58"/>
              <a:gd name="T38" fmla="*/ 219635 w 68"/>
              <a:gd name="T39" fmla="*/ 65525 h 58"/>
              <a:gd name="T40" fmla="*/ 233362 w 68"/>
              <a:gd name="T41" fmla="*/ 82769 h 58"/>
              <a:gd name="T42" fmla="*/ 233362 w 68"/>
              <a:gd name="T43" fmla="*/ 165538 h 58"/>
              <a:gd name="T44" fmla="*/ 185317 w 68"/>
              <a:gd name="T45" fmla="*/ 165538 h 58"/>
              <a:gd name="T46" fmla="*/ 185317 w 68"/>
              <a:gd name="T47" fmla="*/ 82769 h 58"/>
              <a:gd name="T48" fmla="*/ 181885 w 68"/>
              <a:gd name="T49" fmla="*/ 82769 h 58"/>
              <a:gd name="T50" fmla="*/ 150999 w 68"/>
              <a:gd name="T51" fmla="*/ 62077 h 58"/>
              <a:gd name="T52" fmla="*/ 133840 w 68"/>
              <a:gd name="T53" fmla="*/ 41384 h 58"/>
              <a:gd name="T54" fmla="*/ 130408 w 68"/>
              <a:gd name="T55" fmla="*/ 34487 h 58"/>
              <a:gd name="T56" fmla="*/ 116681 w 68"/>
              <a:gd name="T57" fmla="*/ 13795 h 58"/>
              <a:gd name="T58" fmla="*/ 96090 w 68"/>
              <a:gd name="T59" fmla="*/ 31038 h 58"/>
              <a:gd name="T60" fmla="*/ 109817 w 68"/>
              <a:gd name="T61" fmla="*/ 65525 h 58"/>
              <a:gd name="T62" fmla="*/ 34318 w 68"/>
              <a:gd name="T63" fmla="*/ 65525 h 58"/>
              <a:gd name="T64" fmla="*/ 17159 w 68"/>
              <a:gd name="T65" fmla="*/ 82769 h 58"/>
              <a:gd name="T66" fmla="*/ 34318 w 68"/>
              <a:gd name="T67" fmla="*/ 100013 h 58"/>
              <a:gd name="T68" fmla="*/ 78931 w 68"/>
              <a:gd name="T69" fmla="*/ 100013 h 58"/>
              <a:gd name="T70" fmla="*/ 72068 w 68"/>
              <a:gd name="T71" fmla="*/ 113807 h 58"/>
              <a:gd name="T72" fmla="*/ 78931 w 68"/>
              <a:gd name="T73" fmla="*/ 127602 h 58"/>
              <a:gd name="T74" fmla="*/ 78931 w 68"/>
              <a:gd name="T75" fmla="*/ 137948 h 58"/>
              <a:gd name="T76" fmla="*/ 85795 w 68"/>
              <a:gd name="T77" fmla="*/ 155192 h 58"/>
              <a:gd name="T78" fmla="*/ 85795 w 68"/>
              <a:gd name="T79" fmla="*/ 162089 h 58"/>
              <a:gd name="T80" fmla="*/ 109817 w 68"/>
              <a:gd name="T81" fmla="*/ 182781 h 58"/>
              <a:gd name="T82" fmla="*/ 181885 w 68"/>
              <a:gd name="T83" fmla="*/ 165538 h 58"/>
              <a:gd name="T84" fmla="*/ 185317 w 68"/>
              <a:gd name="T85" fmla="*/ 165538 h 58"/>
              <a:gd name="T86" fmla="*/ 209339 w 68"/>
              <a:gd name="T87" fmla="*/ 148294 h 58"/>
              <a:gd name="T88" fmla="*/ 202476 w 68"/>
              <a:gd name="T89" fmla="*/ 158641 h 58"/>
              <a:gd name="T90" fmla="*/ 209339 w 68"/>
              <a:gd name="T91" fmla="*/ 165538 h 58"/>
              <a:gd name="T92" fmla="*/ 219635 w 68"/>
              <a:gd name="T93" fmla="*/ 158641 h 58"/>
              <a:gd name="T94" fmla="*/ 209339 w 68"/>
              <a:gd name="T95" fmla="*/ 148294 h 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58">
                <a:moveTo>
                  <a:pt x="68" y="48"/>
                </a:moveTo>
                <a:cubicBezTo>
                  <a:pt x="68" y="51"/>
                  <a:pt x="66" y="53"/>
                  <a:pt x="64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0" y="53"/>
                  <a:pt x="47" y="54"/>
                  <a:pt x="44" y="55"/>
                </a:cubicBezTo>
                <a:cubicBezTo>
                  <a:pt x="40" y="57"/>
                  <a:pt x="36" y="58"/>
                  <a:pt x="32" y="58"/>
                </a:cubicBezTo>
                <a:cubicBezTo>
                  <a:pt x="25" y="58"/>
                  <a:pt x="20" y="54"/>
                  <a:pt x="20" y="47"/>
                </a:cubicBezTo>
                <a:cubicBezTo>
                  <a:pt x="20" y="46"/>
                  <a:pt x="20" y="46"/>
                  <a:pt x="20" y="46"/>
                </a:cubicBezTo>
                <a:cubicBezTo>
                  <a:pt x="19" y="45"/>
                  <a:pt x="18" y="42"/>
                  <a:pt x="18" y="40"/>
                </a:cubicBezTo>
                <a:cubicBezTo>
                  <a:pt x="18" y="39"/>
                  <a:pt x="18" y="39"/>
                  <a:pt x="18" y="38"/>
                </a:cubicBezTo>
                <a:cubicBezTo>
                  <a:pt x="17" y="37"/>
                  <a:pt x="17" y="35"/>
                  <a:pt x="17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5" y="34"/>
                  <a:pt x="0" y="29"/>
                  <a:pt x="0" y="24"/>
                </a:cubicBezTo>
                <a:cubicBezTo>
                  <a:pt x="0" y="19"/>
                  <a:pt x="5" y="14"/>
                  <a:pt x="1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3"/>
                  <a:pt x="24" y="11"/>
                  <a:pt x="24" y="9"/>
                </a:cubicBezTo>
                <a:cubicBezTo>
                  <a:pt x="24" y="3"/>
                  <a:pt x="28" y="0"/>
                  <a:pt x="34" y="0"/>
                </a:cubicBezTo>
                <a:cubicBezTo>
                  <a:pt x="40" y="0"/>
                  <a:pt x="41" y="6"/>
                  <a:pt x="43" y="10"/>
                </a:cubicBezTo>
                <a:cubicBezTo>
                  <a:pt x="45" y="11"/>
                  <a:pt x="46" y="13"/>
                  <a:pt x="47" y="14"/>
                </a:cubicBezTo>
                <a:cubicBezTo>
                  <a:pt x="48" y="16"/>
                  <a:pt x="51" y="19"/>
                  <a:pt x="53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lnTo>
                  <a:pt x="68" y="48"/>
                </a:lnTo>
                <a:close/>
                <a:moveTo>
                  <a:pt x="54" y="48"/>
                </a:moveTo>
                <a:cubicBezTo>
                  <a:pt x="54" y="24"/>
                  <a:pt x="54" y="24"/>
                  <a:pt x="54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49" y="24"/>
                  <a:pt x="46" y="20"/>
                  <a:pt x="44" y="18"/>
                </a:cubicBezTo>
                <a:cubicBezTo>
                  <a:pt x="42" y="16"/>
                  <a:pt x="41" y="14"/>
                  <a:pt x="39" y="12"/>
                </a:cubicBezTo>
                <a:cubicBezTo>
                  <a:pt x="39" y="11"/>
                  <a:pt x="38" y="10"/>
                  <a:pt x="38" y="10"/>
                </a:cubicBezTo>
                <a:cubicBezTo>
                  <a:pt x="37" y="9"/>
                  <a:pt x="35" y="4"/>
                  <a:pt x="34" y="4"/>
                </a:cubicBezTo>
                <a:cubicBezTo>
                  <a:pt x="31" y="4"/>
                  <a:pt x="28" y="6"/>
                  <a:pt x="28" y="9"/>
                </a:cubicBezTo>
                <a:cubicBezTo>
                  <a:pt x="28" y="14"/>
                  <a:pt x="32" y="17"/>
                  <a:pt x="32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8" y="19"/>
                  <a:pt x="5" y="21"/>
                  <a:pt x="5" y="24"/>
                </a:cubicBezTo>
                <a:cubicBezTo>
                  <a:pt x="5" y="26"/>
                  <a:pt x="8" y="29"/>
                  <a:pt x="10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2" y="30"/>
                  <a:pt x="21" y="31"/>
                  <a:pt x="21" y="33"/>
                </a:cubicBezTo>
                <a:cubicBezTo>
                  <a:pt x="21" y="34"/>
                  <a:pt x="22" y="36"/>
                  <a:pt x="23" y="37"/>
                </a:cubicBezTo>
                <a:cubicBezTo>
                  <a:pt x="23" y="38"/>
                  <a:pt x="23" y="39"/>
                  <a:pt x="23" y="40"/>
                </a:cubicBezTo>
                <a:cubicBezTo>
                  <a:pt x="23" y="41"/>
                  <a:pt x="24" y="44"/>
                  <a:pt x="25" y="45"/>
                </a:cubicBezTo>
                <a:cubicBezTo>
                  <a:pt x="25" y="45"/>
                  <a:pt x="25" y="46"/>
                  <a:pt x="25" y="47"/>
                </a:cubicBezTo>
                <a:cubicBezTo>
                  <a:pt x="25" y="51"/>
                  <a:pt x="28" y="53"/>
                  <a:pt x="32" y="53"/>
                </a:cubicBezTo>
                <a:cubicBezTo>
                  <a:pt x="40" y="53"/>
                  <a:pt x="46" y="48"/>
                  <a:pt x="53" y="48"/>
                </a:cubicBezTo>
                <a:lnTo>
                  <a:pt x="54" y="48"/>
                </a:lnTo>
                <a:close/>
                <a:moveTo>
                  <a:pt x="61" y="43"/>
                </a:moveTo>
                <a:cubicBezTo>
                  <a:pt x="60" y="43"/>
                  <a:pt x="59" y="44"/>
                  <a:pt x="59" y="46"/>
                </a:cubicBezTo>
                <a:cubicBezTo>
                  <a:pt x="59" y="47"/>
                  <a:pt x="60" y="48"/>
                  <a:pt x="61" y="48"/>
                </a:cubicBezTo>
                <a:cubicBezTo>
                  <a:pt x="63" y="48"/>
                  <a:pt x="64" y="47"/>
                  <a:pt x="64" y="46"/>
                </a:cubicBezTo>
                <a:cubicBezTo>
                  <a:pt x="64" y="44"/>
                  <a:pt x="63" y="43"/>
                  <a:pt x="61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6" name="Freeform 68"/>
          <p:cNvSpPr>
            <a:spLocks/>
          </p:cNvSpPr>
          <p:nvPr/>
        </p:nvSpPr>
        <p:spPr bwMode="auto">
          <a:xfrm>
            <a:off x="2971800" y="1316038"/>
            <a:ext cx="217488" cy="200025"/>
          </a:xfrm>
          <a:custGeom>
            <a:avLst/>
            <a:gdLst>
              <a:gd name="T0" fmla="*/ 179514 w 63"/>
              <a:gd name="T1" fmla="*/ 200025 h 58"/>
              <a:gd name="T2" fmla="*/ 141540 w 63"/>
              <a:gd name="T3" fmla="*/ 200025 h 58"/>
              <a:gd name="T4" fmla="*/ 138088 w 63"/>
              <a:gd name="T5" fmla="*/ 189679 h 58"/>
              <a:gd name="T6" fmla="*/ 155349 w 63"/>
              <a:gd name="T7" fmla="*/ 179333 h 58"/>
              <a:gd name="T8" fmla="*/ 162253 w 63"/>
              <a:gd name="T9" fmla="*/ 162089 h 58"/>
              <a:gd name="T10" fmla="*/ 162253 w 63"/>
              <a:gd name="T11" fmla="*/ 110359 h 58"/>
              <a:gd name="T12" fmla="*/ 162253 w 63"/>
              <a:gd name="T13" fmla="*/ 106910 h 58"/>
              <a:gd name="T14" fmla="*/ 155349 w 63"/>
              <a:gd name="T15" fmla="*/ 106910 h 58"/>
              <a:gd name="T16" fmla="*/ 65592 w 63"/>
              <a:gd name="T17" fmla="*/ 106910 h 58"/>
              <a:gd name="T18" fmla="*/ 58687 w 63"/>
              <a:gd name="T19" fmla="*/ 106910 h 58"/>
              <a:gd name="T20" fmla="*/ 58687 w 63"/>
              <a:gd name="T21" fmla="*/ 110359 h 58"/>
              <a:gd name="T22" fmla="*/ 58687 w 63"/>
              <a:gd name="T23" fmla="*/ 158641 h 58"/>
              <a:gd name="T24" fmla="*/ 62139 w 63"/>
              <a:gd name="T25" fmla="*/ 179333 h 58"/>
              <a:gd name="T26" fmla="*/ 86305 w 63"/>
              <a:gd name="T27" fmla="*/ 189679 h 58"/>
              <a:gd name="T28" fmla="*/ 79400 w 63"/>
              <a:gd name="T29" fmla="*/ 200025 h 58"/>
              <a:gd name="T30" fmla="*/ 41426 w 63"/>
              <a:gd name="T31" fmla="*/ 200025 h 58"/>
              <a:gd name="T32" fmla="*/ 10357 w 63"/>
              <a:gd name="T33" fmla="*/ 200025 h 58"/>
              <a:gd name="T34" fmla="*/ 3452 w 63"/>
              <a:gd name="T35" fmla="*/ 189679 h 58"/>
              <a:gd name="T36" fmla="*/ 20713 w 63"/>
              <a:gd name="T37" fmla="*/ 179333 h 58"/>
              <a:gd name="T38" fmla="*/ 27618 w 63"/>
              <a:gd name="T39" fmla="*/ 162089 h 58"/>
              <a:gd name="T40" fmla="*/ 27618 w 63"/>
              <a:gd name="T41" fmla="*/ 155192 h 58"/>
              <a:gd name="T42" fmla="*/ 27618 w 63"/>
              <a:gd name="T43" fmla="*/ 48282 h 58"/>
              <a:gd name="T44" fmla="*/ 20713 w 63"/>
              <a:gd name="T45" fmla="*/ 17244 h 58"/>
              <a:gd name="T46" fmla="*/ 0 w 63"/>
              <a:gd name="T47" fmla="*/ 6897 h 58"/>
              <a:gd name="T48" fmla="*/ 6904 w 63"/>
              <a:gd name="T49" fmla="*/ 0 h 58"/>
              <a:gd name="T50" fmla="*/ 41426 w 63"/>
              <a:gd name="T51" fmla="*/ 0 h 58"/>
              <a:gd name="T52" fmla="*/ 75948 w 63"/>
              <a:gd name="T53" fmla="*/ 0 h 58"/>
              <a:gd name="T54" fmla="*/ 82853 w 63"/>
              <a:gd name="T55" fmla="*/ 6897 h 58"/>
              <a:gd name="T56" fmla="*/ 62139 w 63"/>
              <a:gd name="T57" fmla="*/ 17244 h 58"/>
              <a:gd name="T58" fmla="*/ 58687 w 63"/>
              <a:gd name="T59" fmla="*/ 37936 h 58"/>
              <a:gd name="T60" fmla="*/ 58687 w 63"/>
              <a:gd name="T61" fmla="*/ 79320 h 58"/>
              <a:gd name="T62" fmla="*/ 58687 w 63"/>
              <a:gd name="T63" fmla="*/ 82769 h 58"/>
              <a:gd name="T64" fmla="*/ 65592 w 63"/>
              <a:gd name="T65" fmla="*/ 86218 h 58"/>
              <a:gd name="T66" fmla="*/ 155349 w 63"/>
              <a:gd name="T67" fmla="*/ 86218 h 58"/>
              <a:gd name="T68" fmla="*/ 162253 w 63"/>
              <a:gd name="T69" fmla="*/ 82769 h 58"/>
              <a:gd name="T70" fmla="*/ 162253 w 63"/>
              <a:gd name="T71" fmla="*/ 79320 h 58"/>
              <a:gd name="T72" fmla="*/ 162253 w 63"/>
              <a:gd name="T73" fmla="*/ 37936 h 58"/>
              <a:gd name="T74" fmla="*/ 155349 w 63"/>
              <a:gd name="T75" fmla="*/ 17244 h 58"/>
              <a:gd name="T76" fmla="*/ 138088 w 63"/>
              <a:gd name="T77" fmla="*/ 6897 h 58"/>
              <a:gd name="T78" fmla="*/ 141540 w 63"/>
              <a:gd name="T79" fmla="*/ 0 h 58"/>
              <a:gd name="T80" fmla="*/ 179514 w 63"/>
              <a:gd name="T81" fmla="*/ 0 h 58"/>
              <a:gd name="T82" fmla="*/ 210584 w 63"/>
              <a:gd name="T83" fmla="*/ 0 h 58"/>
              <a:gd name="T84" fmla="*/ 217488 w 63"/>
              <a:gd name="T85" fmla="*/ 6897 h 58"/>
              <a:gd name="T86" fmla="*/ 196775 w 63"/>
              <a:gd name="T87" fmla="*/ 17244 h 58"/>
              <a:gd name="T88" fmla="*/ 193323 w 63"/>
              <a:gd name="T89" fmla="*/ 37936 h 58"/>
              <a:gd name="T90" fmla="*/ 193323 w 63"/>
              <a:gd name="T91" fmla="*/ 162089 h 58"/>
              <a:gd name="T92" fmla="*/ 196775 w 63"/>
              <a:gd name="T93" fmla="*/ 179333 h 58"/>
              <a:gd name="T94" fmla="*/ 217488 w 63"/>
              <a:gd name="T95" fmla="*/ 189679 h 58"/>
              <a:gd name="T96" fmla="*/ 214036 w 63"/>
              <a:gd name="T97" fmla="*/ 200025 h 58"/>
              <a:gd name="T98" fmla="*/ 179514 w 63"/>
              <a:gd name="T99" fmla="*/ 200025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58">
                <a:moveTo>
                  <a:pt x="52" y="58"/>
                </a:moveTo>
                <a:cubicBezTo>
                  <a:pt x="48" y="58"/>
                  <a:pt x="45" y="58"/>
                  <a:pt x="41" y="58"/>
                </a:cubicBezTo>
                <a:cubicBezTo>
                  <a:pt x="40" y="58"/>
                  <a:pt x="40" y="56"/>
                  <a:pt x="40" y="55"/>
                </a:cubicBezTo>
                <a:cubicBezTo>
                  <a:pt x="40" y="52"/>
                  <a:pt x="43" y="53"/>
                  <a:pt x="45" y="52"/>
                </a:cubicBezTo>
                <a:cubicBezTo>
                  <a:pt x="47" y="51"/>
                  <a:pt x="47" y="48"/>
                  <a:pt x="47" y="47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1"/>
                  <a:pt x="47" y="31"/>
                </a:cubicBezTo>
                <a:cubicBezTo>
                  <a:pt x="46" y="31"/>
                  <a:pt x="45" y="31"/>
                  <a:pt x="45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8" y="31"/>
                  <a:pt x="17" y="31"/>
                </a:cubicBezTo>
                <a:cubicBezTo>
                  <a:pt x="17" y="31"/>
                  <a:pt x="17" y="32"/>
                  <a:pt x="17" y="32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7"/>
                  <a:pt x="17" y="51"/>
                  <a:pt x="18" y="52"/>
                </a:cubicBezTo>
                <a:cubicBezTo>
                  <a:pt x="20" y="53"/>
                  <a:pt x="25" y="52"/>
                  <a:pt x="25" y="55"/>
                </a:cubicBezTo>
                <a:cubicBezTo>
                  <a:pt x="25" y="56"/>
                  <a:pt x="24" y="58"/>
                  <a:pt x="23" y="58"/>
                </a:cubicBezTo>
                <a:cubicBezTo>
                  <a:pt x="19" y="58"/>
                  <a:pt x="16" y="58"/>
                  <a:pt x="12" y="58"/>
                </a:cubicBezTo>
                <a:cubicBezTo>
                  <a:pt x="9" y="58"/>
                  <a:pt x="6" y="58"/>
                  <a:pt x="3" y="58"/>
                </a:cubicBezTo>
                <a:cubicBezTo>
                  <a:pt x="2" y="58"/>
                  <a:pt x="1" y="56"/>
                  <a:pt x="1" y="55"/>
                </a:cubicBezTo>
                <a:cubicBezTo>
                  <a:pt x="1" y="52"/>
                  <a:pt x="4" y="53"/>
                  <a:pt x="6" y="52"/>
                </a:cubicBezTo>
                <a:cubicBezTo>
                  <a:pt x="8" y="51"/>
                  <a:pt x="8" y="48"/>
                  <a:pt x="8" y="47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2"/>
                  <a:pt x="8" y="6"/>
                  <a:pt x="6" y="5"/>
                </a:cubicBezTo>
                <a:cubicBezTo>
                  <a:pt x="4" y="4"/>
                  <a:pt x="0" y="6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" y="0"/>
                  <a:pt x="9" y="0"/>
                  <a:pt x="12" y="0"/>
                </a:cubicBezTo>
                <a:cubicBezTo>
                  <a:pt x="16" y="0"/>
                  <a:pt x="19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5"/>
                  <a:pt x="20" y="4"/>
                  <a:pt x="18" y="5"/>
                </a:cubicBezTo>
                <a:cubicBezTo>
                  <a:pt x="17" y="6"/>
                  <a:pt x="17" y="10"/>
                  <a:pt x="17" y="11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8" y="25"/>
                  <a:pt x="18" y="25"/>
                  <a:pt x="19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6" y="25"/>
                  <a:pt x="46" y="25"/>
                  <a:pt x="47" y="24"/>
                </a:cubicBezTo>
                <a:cubicBezTo>
                  <a:pt x="47" y="24"/>
                  <a:pt x="47" y="24"/>
                  <a:pt x="47" y="23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6"/>
                  <a:pt x="45" y="5"/>
                </a:cubicBezTo>
                <a:cubicBezTo>
                  <a:pt x="43" y="4"/>
                  <a:pt x="40" y="5"/>
                  <a:pt x="40" y="2"/>
                </a:cubicBezTo>
                <a:cubicBezTo>
                  <a:pt x="40" y="1"/>
                  <a:pt x="40" y="0"/>
                  <a:pt x="41" y="0"/>
                </a:cubicBezTo>
                <a:cubicBezTo>
                  <a:pt x="45" y="0"/>
                  <a:pt x="48" y="0"/>
                  <a:pt x="52" y="0"/>
                </a:cubicBezTo>
                <a:cubicBezTo>
                  <a:pt x="55" y="0"/>
                  <a:pt x="58" y="0"/>
                  <a:pt x="61" y="0"/>
                </a:cubicBezTo>
                <a:cubicBezTo>
                  <a:pt x="63" y="0"/>
                  <a:pt x="63" y="1"/>
                  <a:pt x="63" y="2"/>
                </a:cubicBezTo>
                <a:cubicBezTo>
                  <a:pt x="63" y="6"/>
                  <a:pt x="59" y="4"/>
                  <a:pt x="57" y="5"/>
                </a:cubicBezTo>
                <a:cubicBezTo>
                  <a:pt x="56" y="6"/>
                  <a:pt x="56" y="10"/>
                  <a:pt x="56" y="11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6" y="51"/>
                  <a:pt x="57" y="52"/>
                </a:cubicBezTo>
                <a:cubicBezTo>
                  <a:pt x="59" y="53"/>
                  <a:pt x="63" y="52"/>
                  <a:pt x="63" y="55"/>
                </a:cubicBezTo>
                <a:cubicBezTo>
                  <a:pt x="63" y="56"/>
                  <a:pt x="63" y="58"/>
                  <a:pt x="62" y="58"/>
                </a:cubicBezTo>
                <a:cubicBezTo>
                  <a:pt x="58" y="58"/>
                  <a:pt x="55" y="58"/>
                  <a:pt x="52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7" name="Freeform 69"/>
          <p:cNvSpPr>
            <a:spLocks noEditPoints="1"/>
          </p:cNvSpPr>
          <p:nvPr/>
        </p:nvSpPr>
        <p:spPr bwMode="auto">
          <a:xfrm>
            <a:off x="3460750" y="1316038"/>
            <a:ext cx="198438" cy="200025"/>
          </a:xfrm>
          <a:custGeom>
            <a:avLst/>
            <a:gdLst>
              <a:gd name="T0" fmla="*/ 99219 w 58"/>
              <a:gd name="T1" fmla="*/ 200025 h 58"/>
              <a:gd name="T2" fmla="*/ 20528 w 58"/>
              <a:gd name="T3" fmla="*/ 162089 h 58"/>
              <a:gd name="T4" fmla="*/ 23949 w 58"/>
              <a:gd name="T5" fmla="*/ 158641 h 58"/>
              <a:gd name="T6" fmla="*/ 41056 w 58"/>
              <a:gd name="T7" fmla="*/ 137948 h 58"/>
              <a:gd name="T8" fmla="*/ 44477 w 58"/>
              <a:gd name="T9" fmla="*/ 137948 h 58"/>
              <a:gd name="T10" fmla="*/ 47899 w 58"/>
              <a:gd name="T11" fmla="*/ 141397 h 58"/>
              <a:gd name="T12" fmla="*/ 99219 w 58"/>
              <a:gd name="T13" fmla="*/ 165538 h 58"/>
              <a:gd name="T14" fmla="*/ 164225 w 58"/>
              <a:gd name="T15" fmla="*/ 100013 h 58"/>
              <a:gd name="T16" fmla="*/ 99219 w 58"/>
              <a:gd name="T17" fmla="*/ 31038 h 58"/>
              <a:gd name="T18" fmla="*/ 54742 w 58"/>
              <a:gd name="T19" fmla="*/ 48282 h 58"/>
              <a:gd name="T20" fmla="*/ 71848 w 58"/>
              <a:gd name="T21" fmla="*/ 68974 h 58"/>
              <a:gd name="T22" fmla="*/ 71848 w 58"/>
              <a:gd name="T23" fmla="*/ 75872 h 58"/>
              <a:gd name="T24" fmla="*/ 65006 w 58"/>
              <a:gd name="T25" fmla="*/ 82769 h 58"/>
              <a:gd name="T26" fmla="*/ 6843 w 58"/>
              <a:gd name="T27" fmla="*/ 82769 h 58"/>
              <a:gd name="T28" fmla="*/ 0 w 58"/>
              <a:gd name="T29" fmla="*/ 72423 h 58"/>
              <a:gd name="T30" fmla="*/ 0 w 58"/>
              <a:gd name="T31" fmla="*/ 13795 h 58"/>
              <a:gd name="T32" fmla="*/ 3421 w 58"/>
              <a:gd name="T33" fmla="*/ 6897 h 58"/>
              <a:gd name="T34" fmla="*/ 13685 w 58"/>
              <a:gd name="T35" fmla="*/ 10346 h 58"/>
              <a:gd name="T36" fmla="*/ 30792 w 58"/>
              <a:gd name="T37" fmla="*/ 27590 h 58"/>
              <a:gd name="T38" fmla="*/ 99219 w 58"/>
              <a:gd name="T39" fmla="*/ 0 h 58"/>
              <a:gd name="T40" fmla="*/ 198438 w 58"/>
              <a:gd name="T41" fmla="*/ 100013 h 58"/>
              <a:gd name="T42" fmla="*/ 99219 w 58"/>
              <a:gd name="T43" fmla="*/ 200025 h 58"/>
              <a:gd name="T44" fmla="*/ 116326 w 58"/>
              <a:gd name="T45" fmla="*/ 120705 h 58"/>
              <a:gd name="T46" fmla="*/ 112904 w 58"/>
              <a:gd name="T47" fmla="*/ 124153 h 58"/>
              <a:gd name="T48" fmla="*/ 68427 w 58"/>
              <a:gd name="T49" fmla="*/ 124153 h 58"/>
              <a:gd name="T50" fmla="*/ 65006 w 58"/>
              <a:gd name="T51" fmla="*/ 120705 h 58"/>
              <a:gd name="T52" fmla="*/ 65006 w 58"/>
              <a:gd name="T53" fmla="*/ 110359 h 58"/>
              <a:gd name="T54" fmla="*/ 68427 w 58"/>
              <a:gd name="T55" fmla="*/ 106910 h 58"/>
              <a:gd name="T56" fmla="*/ 99219 w 58"/>
              <a:gd name="T57" fmla="*/ 106910 h 58"/>
              <a:gd name="T58" fmla="*/ 99219 w 58"/>
              <a:gd name="T59" fmla="*/ 62077 h 58"/>
              <a:gd name="T60" fmla="*/ 102640 w 58"/>
              <a:gd name="T61" fmla="*/ 58628 h 58"/>
              <a:gd name="T62" fmla="*/ 112904 w 58"/>
              <a:gd name="T63" fmla="*/ 58628 h 58"/>
              <a:gd name="T64" fmla="*/ 116326 w 58"/>
              <a:gd name="T65" fmla="*/ 62077 h 58"/>
              <a:gd name="T66" fmla="*/ 116326 w 58"/>
              <a:gd name="T67" fmla="*/ 120705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20" y="58"/>
                  <a:pt x="12" y="54"/>
                  <a:pt x="6" y="47"/>
                </a:cubicBezTo>
                <a:cubicBezTo>
                  <a:pt x="6" y="47"/>
                  <a:pt x="6" y="46"/>
                  <a:pt x="7" y="46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3" y="40"/>
                </a:cubicBezTo>
                <a:cubicBezTo>
                  <a:pt x="13" y="40"/>
                  <a:pt x="13" y="40"/>
                  <a:pt x="14" y="41"/>
                </a:cubicBezTo>
                <a:cubicBezTo>
                  <a:pt x="17" y="45"/>
                  <a:pt x="23" y="48"/>
                  <a:pt x="29" y="48"/>
                </a:cubicBezTo>
                <a:cubicBezTo>
                  <a:pt x="40" y="48"/>
                  <a:pt x="48" y="39"/>
                  <a:pt x="48" y="29"/>
                </a:cubicBezTo>
                <a:cubicBezTo>
                  <a:pt x="48" y="18"/>
                  <a:pt x="40" y="9"/>
                  <a:pt x="29" y="9"/>
                </a:cubicBezTo>
                <a:cubicBezTo>
                  <a:pt x="24" y="9"/>
                  <a:pt x="19" y="11"/>
                  <a:pt x="16" y="14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21"/>
                  <a:pt x="21" y="22"/>
                </a:cubicBezTo>
                <a:cubicBezTo>
                  <a:pt x="21" y="23"/>
                  <a:pt x="20" y="24"/>
                  <a:pt x="1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1" y="2"/>
                </a:cubicBezTo>
                <a:cubicBezTo>
                  <a:pt x="2" y="2"/>
                  <a:pt x="3" y="2"/>
                  <a:pt x="4" y="3"/>
                </a:cubicBezTo>
                <a:cubicBezTo>
                  <a:pt x="9" y="8"/>
                  <a:pt x="9" y="8"/>
                  <a:pt x="9" y="8"/>
                </a:cubicBezTo>
                <a:cubicBezTo>
                  <a:pt x="14" y="3"/>
                  <a:pt x="21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34" y="35"/>
                </a:moveTo>
                <a:cubicBezTo>
                  <a:pt x="34" y="35"/>
                  <a:pt x="33" y="36"/>
                  <a:pt x="33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19" y="35"/>
                  <a:pt x="19" y="35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20" y="31"/>
                  <a:pt x="2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7"/>
                  <a:pt x="29" y="17"/>
                  <a:pt x="30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4" y="17"/>
                  <a:pt x="34" y="18"/>
                </a:cubicBezTo>
                <a:lnTo>
                  <a:pt x="34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8" name="Freeform 70"/>
          <p:cNvSpPr>
            <a:spLocks noEditPoints="1"/>
          </p:cNvSpPr>
          <p:nvPr/>
        </p:nvSpPr>
        <p:spPr bwMode="auto">
          <a:xfrm>
            <a:off x="3954463" y="1316038"/>
            <a:ext cx="177800" cy="182562"/>
          </a:xfrm>
          <a:custGeom>
            <a:avLst/>
            <a:gdLst>
              <a:gd name="T0" fmla="*/ 126512 w 52"/>
              <a:gd name="T1" fmla="*/ 127449 h 53"/>
              <a:gd name="T2" fmla="*/ 123092 w 52"/>
              <a:gd name="T3" fmla="*/ 130894 h 53"/>
              <a:gd name="T4" fmla="*/ 102577 w 52"/>
              <a:gd name="T5" fmla="*/ 130894 h 53"/>
              <a:gd name="T6" fmla="*/ 99158 w 52"/>
              <a:gd name="T7" fmla="*/ 127449 h 53"/>
              <a:gd name="T8" fmla="*/ 99158 w 52"/>
              <a:gd name="T9" fmla="*/ 62002 h 53"/>
              <a:gd name="T10" fmla="*/ 64965 w 52"/>
              <a:gd name="T11" fmla="*/ 27557 h 53"/>
              <a:gd name="T12" fmla="*/ 27354 w 52"/>
              <a:gd name="T13" fmla="*/ 27557 h 53"/>
              <a:gd name="T14" fmla="*/ 27354 w 52"/>
              <a:gd name="T15" fmla="*/ 179117 h 53"/>
              <a:gd name="T16" fmla="*/ 23935 w 52"/>
              <a:gd name="T17" fmla="*/ 182562 h 53"/>
              <a:gd name="T18" fmla="*/ 3419 w 52"/>
              <a:gd name="T19" fmla="*/ 182562 h 53"/>
              <a:gd name="T20" fmla="*/ 0 w 52"/>
              <a:gd name="T21" fmla="*/ 179117 h 53"/>
              <a:gd name="T22" fmla="*/ 0 w 52"/>
              <a:gd name="T23" fmla="*/ 3445 h 53"/>
              <a:gd name="T24" fmla="*/ 3419 w 52"/>
              <a:gd name="T25" fmla="*/ 0 h 53"/>
              <a:gd name="T26" fmla="*/ 64965 w 52"/>
              <a:gd name="T27" fmla="*/ 0 h 53"/>
              <a:gd name="T28" fmla="*/ 126512 w 52"/>
              <a:gd name="T29" fmla="*/ 62002 h 53"/>
              <a:gd name="T30" fmla="*/ 126512 w 52"/>
              <a:gd name="T31" fmla="*/ 127449 h 53"/>
              <a:gd name="T32" fmla="*/ 177800 w 52"/>
              <a:gd name="T33" fmla="*/ 117115 h 53"/>
              <a:gd name="T34" fmla="*/ 112835 w 52"/>
              <a:gd name="T35" fmla="*/ 182562 h 53"/>
              <a:gd name="T36" fmla="*/ 54708 w 52"/>
              <a:gd name="T37" fmla="*/ 182562 h 53"/>
              <a:gd name="T38" fmla="*/ 47869 w 52"/>
              <a:gd name="T39" fmla="*/ 179117 h 53"/>
              <a:gd name="T40" fmla="*/ 47869 w 52"/>
              <a:gd name="T41" fmla="*/ 51668 h 53"/>
              <a:gd name="T42" fmla="*/ 54708 w 52"/>
              <a:gd name="T43" fmla="*/ 48224 h 53"/>
              <a:gd name="T44" fmla="*/ 75223 w 52"/>
              <a:gd name="T45" fmla="*/ 48224 h 53"/>
              <a:gd name="T46" fmla="*/ 78642 w 52"/>
              <a:gd name="T47" fmla="*/ 51668 h 53"/>
              <a:gd name="T48" fmla="*/ 78642 w 52"/>
              <a:gd name="T49" fmla="*/ 151561 h 53"/>
              <a:gd name="T50" fmla="*/ 112835 w 52"/>
              <a:gd name="T51" fmla="*/ 151561 h 53"/>
              <a:gd name="T52" fmla="*/ 147027 w 52"/>
              <a:gd name="T53" fmla="*/ 117115 h 53"/>
              <a:gd name="T54" fmla="*/ 147027 w 52"/>
              <a:gd name="T55" fmla="*/ 3445 h 53"/>
              <a:gd name="T56" fmla="*/ 153865 w 52"/>
              <a:gd name="T57" fmla="*/ 0 h 53"/>
              <a:gd name="T58" fmla="*/ 174381 w 52"/>
              <a:gd name="T59" fmla="*/ 0 h 53"/>
              <a:gd name="T60" fmla="*/ 177800 w 52"/>
              <a:gd name="T61" fmla="*/ 3445 h 53"/>
              <a:gd name="T62" fmla="*/ 177800 w 52"/>
              <a:gd name="T63" fmla="*/ 117115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89" name="Freeform 71"/>
          <p:cNvSpPr>
            <a:spLocks noEditPoints="1"/>
          </p:cNvSpPr>
          <p:nvPr/>
        </p:nvSpPr>
        <p:spPr bwMode="auto">
          <a:xfrm>
            <a:off x="4448175" y="1316038"/>
            <a:ext cx="82550" cy="182562"/>
          </a:xfrm>
          <a:custGeom>
            <a:avLst/>
            <a:gdLst>
              <a:gd name="T0" fmla="*/ 82550 w 24"/>
              <a:gd name="T1" fmla="*/ 175673 h 53"/>
              <a:gd name="T2" fmla="*/ 75671 w 24"/>
              <a:gd name="T3" fmla="*/ 182562 h 53"/>
              <a:gd name="T4" fmla="*/ 6879 w 24"/>
              <a:gd name="T5" fmla="*/ 182562 h 53"/>
              <a:gd name="T6" fmla="*/ 0 w 24"/>
              <a:gd name="T7" fmla="*/ 175673 h 53"/>
              <a:gd name="T8" fmla="*/ 0 w 24"/>
              <a:gd name="T9" fmla="*/ 158450 h 53"/>
              <a:gd name="T10" fmla="*/ 6879 w 24"/>
              <a:gd name="T11" fmla="*/ 148116 h 53"/>
              <a:gd name="T12" fmla="*/ 17198 w 24"/>
              <a:gd name="T13" fmla="*/ 148116 h 53"/>
              <a:gd name="T14" fmla="*/ 17198 w 24"/>
              <a:gd name="T15" fmla="*/ 99892 h 53"/>
              <a:gd name="T16" fmla="*/ 6879 w 24"/>
              <a:gd name="T17" fmla="*/ 99892 h 53"/>
              <a:gd name="T18" fmla="*/ 0 w 24"/>
              <a:gd name="T19" fmla="*/ 89559 h 53"/>
              <a:gd name="T20" fmla="*/ 0 w 24"/>
              <a:gd name="T21" fmla="*/ 72336 h 53"/>
              <a:gd name="T22" fmla="*/ 6879 w 24"/>
              <a:gd name="T23" fmla="*/ 65447 h 53"/>
              <a:gd name="T24" fmla="*/ 58473 w 24"/>
              <a:gd name="T25" fmla="*/ 65447 h 53"/>
              <a:gd name="T26" fmla="*/ 65352 w 24"/>
              <a:gd name="T27" fmla="*/ 72336 h 53"/>
              <a:gd name="T28" fmla="*/ 65352 w 24"/>
              <a:gd name="T29" fmla="*/ 148116 h 53"/>
              <a:gd name="T30" fmla="*/ 75671 w 24"/>
              <a:gd name="T31" fmla="*/ 148116 h 53"/>
              <a:gd name="T32" fmla="*/ 82550 w 24"/>
              <a:gd name="T33" fmla="*/ 158450 h 53"/>
              <a:gd name="T34" fmla="*/ 82550 w 24"/>
              <a:gd name="T35" fmla="*/ 175673 h 53"/>
              <a:gd name="T36" fmla="*/ 65352 w 24"/>
              <a:gd name="T37" fmla="*/ 31001 h 53"/>
              <a:gd name="T38" fmla="*/ 58473 w 24"/>
              <a:gd name="T39" fmla="*/ 41335 h 53"/>
              <a:gd name="T40" fmla="*/ 24077 w 24"/>
              <a:gd name="T41" fmla="*/ 41335 h 53"/>
              <a:gd name="T42" fmla="*/ 17198 w 24"/>
              <a:gd name="T43" fmla="*/ 31001 h 53"/>
              <a:gd name="T44" fmla="*/ 17198 w 24"/>
              <a:gd name="T45" fmla="*/ 6889 h 53"/>
              <a:gd name="T46" fmla="*/ 24077 w 24"/>
              <a:gd name="T47" fmla="*/ 0 h 53"/>
              <a:gd name="T48" fmla="*/ 58473 w 24"/>
              <a:gd name="T49" fmla="*/ 0 h 53"/>
              <a:gd name="T50" fmla="*/ 65352 w 24"/>
              <a:gd name="T51" fmla="*/ 6889 h 53"/>
              <a:gd name="T52" fmla="*/ 65352 w 24"/>
              <a:gd name="T53" fmla="*/ 31001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" h="53">
                <a:moveTo>
                  <a:pt x="24" y="51"/>
                </a:moveTo>
                <a:cubicBezTo>
                  <a:pt x="24" y="52"/>
                  <a:pt x="23" y="53"/>
                  <a:pt x="22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29"/>
                  <a:pt x="5" y="29"/>
                  <a:pt x="5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1" y="29"/>
                  <a:pt x="0" y="28"/>
                  <a:pt x="0" y="2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1" y="19"/>
                  <a:pt x="2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9" y="20"/>
                  <a:pt x="19" y="21"/>
                </a:cubicBezTo>
                <a:cubicBezTo>
                  <a:pt x="19" y="43"/>
                  <a:pt x="19" y="43"/>
                  <a:pt x="19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4" y="44"/>
                  <a:pt x="24" y="46"/>
                </a:cubicBezTo>
                <a:lnTo>
                  <a:pt x="24" y="51"/>
                </a:lnTo>
                <a:close/>
                <a:moveTo>
                  <a:pt x="19" y="9"/>
                </a:moveTo>
                <a:cubicBezTo>
                  <a:pt x="19" y="11"/>
                  <a:pt x="18" y="12"/>
                  <a:pt x="1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5" y="11"/>
                  <a:pt x="5" y="9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6" y="0"/>
                  <a:pt x="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9" y="1"/>
                  <a:pt x="19" y="2"/>
                </a:cubicBezTo>
                <a:lnTo>
                  <a:pt x="19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0" name="Freeform 72"/>
          <p:cNvSpPr>
            <a:spLocks noEditPoints="1"/>
          </p:cNvSpPr>
          <p:nvPr/>
        </p:nvSpPr>
        <p:spPr bwMode="auto">
          <a:xfrm>
            <a:off x="4943475" y="1298575"/>
            <a:ext cx="249238" cy="233363"/>
          </a:xfrm>
          <a:custGeom>
            <a:avLst/>
            <a:gdLst>
              <a:gd name="T0" fmla="*/ 249238 w 73"/>
              <a:gd name="T1" fmla="*/ 48045 h 68"/>
              <a:gd name="T2" fmla="*/ 249238 w 73"/>
              <a:gd name="T3" fmla="*/ 65204 h 68"/>
              <a:gd name="T4" fmla="*/ 232167 w 73"/>
              <a:gd name="T5" fmla="*/ 65204 h 68"/>
              <a:gd name="T6" fmla="*/ 221924 w 73"/>
              <a:gd name="T7" fmla="*/ 75500 h 68"/>
              <a:gd name="T8" fmla="*/ 23900 w 73"/>
              <a:gd name="T9" fmla="*/ 75500 h 68"/>
              <a:gd name="T10" fmla="*/ 17071 w 73"/>
              <a:gd name="T11" fmla="*/ 65204 h 68"/>
              <a:gd name="T12" fmla="*/ 0 w 73"/>
              <a:gd name="T13" fmla="*/ 65204 h 68"/>
              <a:gd name="T14" fmla="*/ 0 w 73"/>
              <a:gd name="T15" fmla="*/ 48045 h 68"/>
              <a:gd name="T16" fmla="*/ 122912 w 73"/>
              <a:gd name="T17" fmla="*/ 0 h 68"/>
              <a:gd name="T18" fmla="*/ 249238 w 73"/>
              <a:gd name="T19" fmla="*/ 48045 h 68"/>
              <a:gd name="T20" fmla="*/ 249238 w 73"/>
              <a:gd name="T21" fmla="*/ 216204 h 68"/>
              <a:gd name="T22" fmla="*/ 249238 w 73"/>
              <a:gd name="T23" fmla="*/ 233363 h 68"/>
              <a:gd name="T24" fmla="*/ 0 w 73"/>
              <a:gd name="T25" fmla="*/ 233363 h 68"/>
              <a:gd name="T26" fmla="*/ 0 w 73"/>
              <a:gd name="T27" fmla="*/ 216204 h 68"/>
              <a:gd name="T28" fmla="*/ 6828 w 73"/>
              <a:gd name="T29" fmla="*/ 205909 h 68"/>
              <a:gd name="T30" fmla="*/ 238995 w 73"/>
              <a:gd name="T31" fmla="*/ 205909 h 68"/>
              <a:gd name="T32" fmla="*/ 249238 w 73"/>
              <a:gd name="T33" fmla="*/ 216204 h 68"/>
              <a:gd name="T34" fmla="*/ 64870 w 73"/>
              <a:gd name="T35" fmla="*/ 82363 h 68"/>
              <a:gd name="T36" fmla="*/ 64870 w 73"/>
              <a:gd name="T37" fmla="*/ 181886 h 68"/>
              <a:gd name="T38" fmla="*/ 81941 w 73"/>
              <a:gd name="T39" fmla="*/ 181886 h 68"/>
              <a:gd name="T40" fmla="*/ 81941 w 73"/>
              <a:gd name="T41" fmla="*/ 82363 h 68"/>
              <a:gd name="T42" fmla="*/ 116083 w 73"/>
              <a:gd name="T43" fmla="*/ 82363 h 68"/>
              <a:gd name="T44" fmla="*/ 116083 w 73"/>
              <a:gd name="T45" fmla="*/ 181886 h 68"/>
              <a:gd name="T46" fmla="*/ 133155 w 73"/>
              <a:gd name="T47" fmla="*/ 181886 h 68"/>
              <a:gd name="T48" fmla="*/ 133155 w 73"/>
              <a:gd name="T49" fmla="*/ 82363 h 68"/>
              <a:gd name="T50" fmla="*/ 163883 w 73"/>
              <a:gd name="T51" fmla="*/ 82363 h 68"/>
              <a:gd name="T52" fmla="*/ 163883 w 73"/>
              <a:gd name="T53" fmla="*/ 181886 h 68"/>
              <a:gd name="T54" fmla="*/ 180954 w 73"/>
              <a:gd name="T55" fmla="*/ 181886 h 68"/>
              <a:gd name="T56" fmla="*/ 180954 w 73"/>
              <a:gd name="T57" fmla="*/ 82363 h 68"/>
              <a:gd name="T58" fmla="*/ 215096 w 73"/>
              <a:gd name="T59" fmla="*/ 82363 h 68"/>
              <a:gd name="T60" fmla="*/ 215096 w 73"/>
              <a:gd name="T61" fmla="*/ 181886 h 68"/>
              <a:gd name="T62" fmla="*/ 221924 w 73"/>
              <a:gd name="T63" fmla="*/ 181886 h 68"/>
              <a:gd name="T64" fmla="*/ 232167 w 73"/>
              <a:gd name="T65" fmla="*/ 192181 h 68"/>
              <a:gd name="T66" fmla="*/ 232167 w 73"/>
              <a:gd name="T67" fmla="*/ 199045 h 68"/>
              <a:gd name="T68" fmla="*/ 17071 w 73"/>
              <a:gd name="T69" fmla="*/ 199045 h 68"/>
              <a:gd name="T70" fmla="*/ 17071 w 73"/>
              <a:gd name="T71" fmla="*/ 192181 h 68"/>
              <a:gd name="T72" fmla="*/ 23900 w 73"/>
              <a:gd name="T73" fmla="*/ 181886 h 68"/>
              <a:gd name="T74" fmla="*/ 30728 w 73"/>
              <a:gd name="T75" fmla="*/ 181886 h 68"/>
              <a:gd name="T76" fmla="*/ 30728 w 73"/>
              <a:gd name="T77" fmla="*/ 82363 h 68"/>
              <a:gd name="T78" fmla="*/ 64870 w 73"/>
              <a:gd name="T79" fmla="*/ 82363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1" name="Freeform 73"/>
          <p:cNvSpPr>
            <a:spLocks/>
          </p:cNvSpPr>
          <p:nvPr/>
        </p:nvSpPr>
        <p:spPr bwMode="auto">
          <a:xfrm>
            <a:off x="5437188" y="1316038"/>
            <a:ext cx="133350" cy="182562"/>
          </a:xfrm>
          <a:custGeom>
            <a:avLst/>
            <a:gdLst>
              <a:gd name="T0" fmla="*/ 54708 w 39"/>
              <a:gd name="T1" fmla="*/ 182562 h 53"/>
              <a:gd name="T2" fmla="*/ 51288 w 39"/>
              <a:gd name="T3" fmla="*/ 179117 h 53"/>
              <a:gd name="T4" fmla="*/ 51288 w 39"/>
              <a:gd name="T5" fmla="*/ 134338 h 53"/>
              <a:gd name="T6" fmla="*/ 13677 w 39"/>
              <a:gd name="T7" fmla="*/ 134338 h 53"/>
              <a:gd name="T8" fmla="*/ 10258 w 39"/>
              <a:gd name="T9" fmla="*/ 130894 h 53"/>
              <a:gd name="T10" fmla="*/ 10258 w 39"/>
              <a:gd name="T11" fmla="*/ 117115 h 53"/>
              <a:gd name="T12" fmla="*/ 13677 w 39"/>
              <a:gd name="T13" fmla="*/ 113671 h 53"/>
              <a:gd name="T14" fmla="*/ 51288 w 39"/>
              <a:gd name="T15" fmla="*/ 113671 h 53"/>
              <a:gd name="T16" fmla="*/ 51288 w 39"/>
              <a:gd name="T17" fmla="*/ 103337 h 53"/>
              <a:gd name="T18" fmla="*/ 13677 w 39"/>
              <a:gd name="T19" fmla="*/ 103337 h 53"/>
              <a:gd name="T20" fmla="*/ 10258 w 39"/>
              <a:gd name="T21" fmla="*/ 96448 h 53"/>
              <a:gd name="T22" fmla="*/ 10258 w 39"/>
              <a:gd name="T23" fmla="*/ 86114 h 53"/>
              <a:gd name="T24" fmla="*/ 13677 w 39"/>
              <a:gd name="T25" fmla="*/ 79225 h 53"/>
              <a:gd name="T26" fmla="*/ 41031 w 39"/>
              <a:gd name="T27" fmla="*/ 79225 h 53"/>
              <a:gd name="T28" fmla="*/ 0 w 39"/>
              <a:gd name="T29" fmla="*/ 3445 h 53"/>
              <a:gd name="T30" fmla="*/ 0 w 39"/>
              <a:gd name="T31" fmla="*/ 0 h 53"/>
              <a:gd name="T32" fmla="*/ 3419 w 39"/>
              <a:gd name="T33" fmla="*/ 0 h 53"/>
              <a:gd name="T34" fmla="*/ 27354 w 39"/>
              <a:gd name="T35" fmla="*/ 0 h 53"/>
              <a:gd name="T36" fmla="*/ 30773 w 39"/>
              <a:gd name="T37" fmla="*/ 0 h 53"/>
              <a:gd name="T38" fmla="*/ 61546 w 39"/>
              <a:gd name="T39" fmla="*/ 55113 h 53"/>
              <a:gd name="T40" fmla="*/ 68385 w 39"/>
              <a:gd name="T41" fmla="*/ 72336 h 53"/>
              <a:gd name="T42" fmla="*/ 75223 w 39"/>
              <a:gd name="T43" fmla="*/ 55113 h 53"/>
              <a:gd name="T44" fmla="*/ 99158 w 39"/>
              <a:gd name="T45" fmla="*/ 0 h 53"/>
              <a:gd name="T46" fmla="*/ 102577 w 39"/>
              <a:gd name="T47" fmla="*/ 0 h 53"/>
              <a:gd name="T48" fmla="*/ 129931 w 39"/>
              <a:gd name="T49" fmla="*/ 0 h 53"/>
              <a:gd name="T50" fmla="*/ 133350 w 39"/>
              <a:gd name="T51" fmla="*/ 0 h 53"/>
              <a:gd name="T52" fmla="*/ 133350 w 39"/>
              <a:gd name="T53" fmla="*/ 3445 h 53"/>
              <a:gd name="T54" fmla="*/ 92319 w 39"/>
              <a:gd name="T55" fmla="*/ 79225 h 53"/>
              <a:gd name="T56" fmla="*/ 119673 w 39"/>
              <a:gd name="T57" fmla="*/ 79225 h 53"/>
              <a:gd name="T58" fmla="*/ 123092 w 39"/>
              <a:gd name="T59" fmla="*/ 86114 h 53"/>
              <a:gd name="T60" fmla="*/ 123092 w 39"/>
              <a:gd name="T61" fmla="*/ 96448 h 53"/>
              <a:gd name="T62" fmla="*/ 119673 w 39"/>
              <a:gd name="T63" fmla="*/ 103337 h 53"/>
              <a:gd name="T64" fmla="*/ 82062 w 39"/>
              <a:gd name="T65" fmla="*/ 103337 h 53"/>
              <a:gd name="T66" fmla="*/ 82062 w 39"/>
              <a:gd name="T67" fmla="*/ 113671 h 53"/>
              <a:gd name="T68" fmla="*/ 119673 w 39"/>
              <a:gd name="T69" fmla="*/ 113671 h 53"/>
              <a:gd name="T70" fmla="*/ 123092 w 39"/>
              <a:gd name="T71" fmla="*/ 117115 h 53"/>
              <a:gd name="T72" fmla="*/ 123092 w 39"/>
              <a:gd name="T73" fmla="*/ 130894 h 53"/>
              <a:gd name="T74" fmla="*/ 119673 w 39"/>
              <a:gd name="T75" fmla="*/ 134338 h 53"/>
              <a:gd name="T76" fmla="*/ 82062 w 39"/>
              <a:gd name="T77" fmla="*/ 134338 h 53"/>
              <a:gd name="T78" fmla="*/ 82062 w 39"/>
              <a:gd name="T79" fmla="*/ 179117 h 53"/>
              <a:gd name="T80" fmla="*/ 78642 w 39"/>
              <a:gd name="T81" fmla="*/ 182562 h 53"/>
              <a:gd name="T82" fmla="*/ 54708 w 39"/>
              <a:gd name="T83" fmla="*/ 182562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2" name="Freeform 74"/>
          <p:cNvSpPr>
            <a:spLocks noEditPoints="1"/>
          </p:cNvSpPr>
          <p:nvPr/>
        </p:nvSpPr>
        <p:spPr bwMode="auto">
          <a:xfrm>
            <a:off x="5930900" y="1316038"/>
            <a:ext cx="233363" cy="182562"/>
          </a:xfrm>
          <a:custGeom>
            <a:avLst/>
            <a:gdLst>
              <a:gd name="T0" fmla="*/ 229931 w 68"/>
              <a:gd name="T1" fmla="*/ 99892 h 53"/>
              <a:gd name="T2" fmla="*/ 178454 w 68"/>
              <a:gd name="T3" fmla="*/ 179117 h 53"/>
              <a:gd name="T4" fmla="*/ 154431 w 68"/>
              <a:gd name="T5" fmla="*/ 182562 h 53"/>
              <a:gd name="T6" fmla="*/ 130409 w 68"/>
              <a:gd name="T7" fmla="*/ 99892 h 53"/>
              <a:gd name="T8" fmla="*/ 78932 w 68"/>
              <a:gd name="T9" fmla="*/ 179117 h 53"/>
              <a:gd name="T10" fmla="*/ 54909 w 68"/>
              <a:gd name="T11" fmla="*/ 182562 h 53"/>
              <a:gd name="T12" fmla="*/ 30886 w 68"/>
              <a:gd name="T13" fmla="*/ 99892 h 53"/>
              <a:gd name="T14" fmla="*/ 0 w 68"/>
              <a:gd name="T15" fmla="*/ 93003 h 53"/>
              <a:gd name="T16" fmla="*/ 3432 w 68"/>
              <a:gd name="T17" fmla="*/ 82670 h 53"/>
              <a:gd name="T18" fmla="*/ 20591 w 68"/>
              <a:gd name="T19" fmla="*/ 65447 h 53"/>
              <a:gd name="T20" fmla="*/ 0 w 68"/>
              <a:gd name="T21" fmla="*/ 62002 h 53"/>
              <a:gd name="T22" fmla="*/ 3432 w 68"/>
              <a:gd name="T23" fmla="*/ 48224 h 53"/>
              <a:gd name="T24" fmla="*/ 6864 w 68"/>
              <a:gd name="T25" fmla="*/ 3445 h 53"/>
              <a:gd name="T26" fmla="*/ 10295 w 68"/>
              <a:gd name="T27" fmla="*/ 0 h 53"/>
              <a:gd name="T28" fmla="*/ 30886 w 68"/>
              <a:gd name="T29" fmla="*/ 0 h 53"/>
              <a:gd name="T30" fmla="*/ 89227 w 68"/>
              <a:gd name="T31" fmla="*/ 48224 h 53"/>
              <a:gd name="T32" fmla="*/ 106386 w 68"/>
              <a:gd name="T33" fmla="*/ 0 h 53"/>
              <a:gd name="T34" fmla="*/ 126977 w 68"/>
              <a:gd name="T35" fmla="*/ 0 h 53"/>
              <a:gd name="T36" fmla="*/ 188749 w 68"/>
              <a:gd name="T37" fmla="*/ 48224 h 53"/>
              <a:gd name="T38" fmla="*/ 202477 w 68"/>
              <a:gd name="T39" fmla="*/ 0 h 53"/>
              <a:gd name="T40" fmla="*/ 226499 w 68"/>
              <a:gd name="T41" fmla="*/ 0 h 53"/>
              <a:gd name="T42" fmla="*/ 212772 w 68"/>
              <a:gd name="T43" fmla="*/ 48224 h 53"/>
              <a:gd name="T44" fmla="*/ 233363 w 68"/>
              <a:gd name="T45" fmla="*/ 51668 h 53"/>
              <a:gd name="T46" fmla="*/ 229931 w 68"/>
              <a:gd name="T47" fmla="*/ 65447 h 53"/>
              <a:gd name="T48" fmla="*/ 205909 w 68"/>
              <a:gd name="T49" fmla="*/ 82670 h 53"/>
              <a:gd name="T50" fmla="*/ 233363 w 68"/>
              <a:gd name="T51" fmla="*/ 86114 h 53"/>
              <a:gd name="T52" fmla="*/ 85795 w 68"/>
              <a:gd name="T53" fmla="*/ 65447 h 53"/>
              <a:gd name="T54" fmla="*/ 51477 w 68"/>
              <a:gd name="T55" fmla="*/ 82670 h 53"/>
              <a:gd name="T56" fmla="*/ 85795 w 68"/>
              <a:gd name="T57" fmla="*/ 65447 h 53"/>
              <a:gd name="T58" fmla="*/ 54909 w 68"/>
              <a:gd name="T59" fmla="*/ 99892 h 53"/>
              <a:gd name="T60" fmla="*/ 65204 w 68"/>
              <a:gd name="T61" fmla="*/ 137783 h 53"/>
              <a:gd name="T62" fmla="*/ 75500 w 68"/>
              <a:gd name="T63" fmla="*/ 99892 h 53"/>
              <a:gd name="T64" fmla="*/ 120113 w 68"/>
              <a:gd name="T65" fmla="*/ 65447 h 53"/>
              <a:gd name="T66" fmla="*/ 106386 w 68"/>
              <a:gd name="T67" fmla="*/ 82670 h 53"/>
              <a:gd name="T68" fmla="*/ 181886 w 68"/>
              <a:gd name="T69" fmla="*/ 65447 h 53"/>
              <a:gd name="T70" fmla="*/ 147568 w 68"/>
              <a:gd name="T71" fmla="*/ 82670 h 53"/>
              <a:gd name="T72" fmla="*/ 181886 w 68"/>
              <a:gd name="T73" fmla="*/ 65447 h 53"/>
              <a:gd name="T74" fmla="*/ 154431 w 68"/>
              <a:gd name="T75" fmla="*/ 99892 h 53"/>
              <a:gd name="T76" fmla="*/ 164727 w 68"/>
              <a:gd name="T77" fmla="*/ 137783 h 53"/>
              <a:gd name="T78" fmla="*/ 175022 w 68"/>
              <a:gd name="T79" fmla="*/ 99892 h 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53">
                <a:moveTo>
                  <a:pt x="68" y="27"/>
                </a:moveTo>
                <a:cubicBezTo>
                  <a:pt x="68" y="28"/>
                  <a:pt x="67" y="29"/>
                  <a:pt x="67" y="29"/>
                </a:cubicBezTo>
                <a:cubicBezTo>
                  <a:pt x="58" y="29"/>
                  <a:pt x="58" y="29"/>
                  <a:pt x="58" y="29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53"/>
                  <a:pt x="52" y="53"/>
                  <a:pt x="5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4" y="53"/>
                  <a:pt x="44" y="52"/>
                </a:cubicBezTo>
                <a:cubicBezTo>
                  <a:pt x="38" y="29"/>
                  <a:pt x="38" y="29"/>
                  <a:pt x="38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3"/>
                  <a:pt x="23" y="53"/>
                  <a:pt x="22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29"/>
                  <a:pt x="0" y="28"/>
                  <a:pt x="0" y="27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4"/>
                  <a:pt x="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19"/>
                  <a:pt x="6" y="19"/>
                  <a:pt x="6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4"/>
                  <a:pt x="1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3" y="14"/>
                  <a:pt x="13" y="14"/>
                  <a:pt x="13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1" y="14"/>
                  <a:pt x="41" y="14"/>
                  <a:pt x="41" y="14"/>
                </a:cubicBezTo>
                <a:cubicBezTo>
                  <a:pt x="55" y="14"/>
                  <a:pt x="55" y="14"/>
                  <a:pt x="55" y="14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0"/>
                  <a:pt x="59" y="0"/>
                  <a:pt x="59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cubicBezTo>
                  <a:pt x="66" y="0"/>
                  <a:pt x="66" y="1"/>
                  <a:pt x="66" y="1"/>
                </a:cubicBezTo>
                <a:cubicBezTo>
                  <a:pt x="62" y="14"/>
                  <a:pt x="62" y="14"/>
                  <a:pt x="62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4"/>
                  <a:pt x="68" y="15"/>
                  <a:pt x="68" y="15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7" y="19"/>
                  <a:pt x="67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24"/>
                  <a:pt x="60" y="24"/>
                  <a:pt x="60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8" y="24"/>
                  <a:pt x="68" y="25"/>
                </a:cubicBezTo>
                <a:lnTo>
                  <a:pt x="68" y="27"/>
                </a:lnTo>
                <a:close/>
                <a:moveTo>
                  <a:pt x="25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24"/>
                  <a:pt x="15" y="24"/>
                  <a:pt x="15" y="24"/>
                </a:cubicBezTo>
                <a:cubicBezTo>
                  <a:pt x="24" y="24"/>
                  <a:pt x="24" y="24"/>
                  <a:pt x="24" y="24"/>
                </a:cubicBezTo>
                <a:lnTo>
                  <a:pt x="25" y="19"/>
                </a:lnTo>
                <a:close/>
                <a:moveTo>
                  <a:pt x="22" y="29"/>
                </a:moveTo>
                <a:cubicBezTo>
                  <a:pt x="16" y="29"/>
                  <a:pt x="16" y="29"/>
                  <a:pt x="16" y="29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lnTo>
                  <a:pt x="22" y="29"/>
                </a:lnTo>
                <a:close/>
                <a:moveTo>
                  <a:pt x="36" y="24"/>
                </a:moveTo>
                <a:cubicBezTo>
                  <a:pt x="35" y="19"/>
                  <a:pt x="35" y="19"/>
                  <a:pt x="35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4"/>
                  <a:pt x="31" y="24"/>
                  <a:pt x="31" y="24"/>
                </a:cubicBezTo>
                <a:lnTo>
                  <a:pt x="36" y="24"/>
                </a:lnTo>
                <a:close/>
                <a:moveTo>
                  <a:pt x="53" y="19"/>
                </a:moveTo>
                <a:cubicBezTo>
                  <a:pt x="42" y="19"/>
                  <a:pt x="42" y="19"/>
                  <a:pt x="42" y="19"/>
                </a:cubicBezTo>
                <a:cubicBezTo>
                  <a:pt x="43" y="24"/>
                  <a:pt x="43" y="24"/>
                  <a:pt x="43" y="24"/>
                </a:cubicBezTo>
                <a:cubicBezTo>
                  <a:pt x="52" y="24"/>
                  <a:pt x="52" y="24"/>
                  <a:pt x="52" y="24"/>
                </a:cubicBezTo>
                <a:lnTo>
                  <a:pt x="53" y="19"/>
                </a:lnTo>
                <a:close/>
                <a:moveTo>
                  <a:pt x="51" y="29"/>
                </a:moveTo>
                <a:cubicBezTo>
                  <a:pt x="45" y="29"/>
                  <a:pt x="45" y="29"/>
                  <a:pt x="45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lnTo>
                  <a:pt x="51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3" name="Freeform 75"/>
          <p:cNvSpPr>
            <a:spLocks noEditPoints="1"/>
          </p:cNvSpPr>
          <p:nvPr/>
        </p:nvSpPr>
        <p:spPr bwMode="auto">
          <a:xfrm>
            <a:off x="6426200" y="1316038"/>
            <a:ext cx="198438" cy="200025"/>
          </a:xfrm>
          <a:custGeom>
            <a:avLst/>
            <a:gdLst>
              <a:gd name="T0" fmla="*/ 198438 w 58"/>
              <a:gd name="T1" fmla="*/ 162089 h 58"/>
              <a:gd name="T2" fmla="*/ 160803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487 h 58"/>
              <a:gd name="T16" fmla="*/ 198438 w 58"/>
              <a:gd name="T17" fmla="*/ 162089 h 58"/>
              <a:gd name="T18" fmla="*/ 153961 w 58"/>
              <a:gd name="T19" fmla="*/ 89666 h 58"/>
              <a:gd name="T20" fmla="*/ 140275 w 58"/>
              <a:gd name="T21" fmla="*/ 75872 h 58"/>
              <a:gd name="T22" fmla="*/ 136854 w 58"/>
              <a:gd name="T23" fmla="*/ 72423 h 58"/>
              <a:gd name="T24" fmla="*/ 150539 w 58"/>
              <a:gd name="T25" fmla="*/ 62077 h 58"/>
              <a:gd name="T26" fmla="*/ 157382 w 58"/>
              <a:gd name="T27" fmla="*/ 65525 h 58"/>
              <a:gd name="T28" fmla="*/ 157382 w 58"/>
              <a:gd name="T29" fmla="*/ 65525 h 58"/>
              <a:gd name="T30" fmla="*/ 164225 w 58"/>
              <a:gd name="T31" fmla="*/ 72423 h 58"/>
              <a:gd name="T32" fmla="*/ 174489 w 58"/>
              <a:gd name="T33" fmla="*/ 62077 h 58"/>
              <a:gd name="T34" fmla="*/ 167646 w 58"/>
              <a:gd name="T35" fmla="*/ 51731 h 58"/>
              <a:gd name="T36" fmla="*/ 150539 w 58"/>
              <a:gd name="T37" fmla="*/ 48282 h 58"/>
              <a:gd name="T38" fmla="*/ 123168 w 58"/>
              <a:gd name="T39" fmla="*/ 72423 h 58"/>
              <a:gd name="T40" fmla="*/ 123168 w 58"/>
              <a:gd name="T41" fmla="*/ 75872 h 58"/>
              <a:gd name="T42" fmla="*/ 150539 w 58"/>
              <a:gd name="T43" fmla="*/ 103461 h 58"/>
              <a:gd name="T44" fmla="*/ 171067 w 58"/>
              <a:gd name="T45" fmla="*/ 117256 h 58"/>
              <a:gd name="T46" fmla="*/ 171067 w 58"/>
              <a:gd name="T47" fmla="*/ 120705 h 58"/>
              <a:gd name="T48" fmla="*/ 150539 w 58"/>
              <a:gd name="T49" fmla="*/ 134500 h 58"/>
              <a:gd name="T50" fmla="*/ 130011 w 58"/>
              <a:gd name="T51" fmla="*/ 117256 h 58"/>
              <a:gd name="T52" fmla="*/ 68427 w 58"/>
              <a:gd name="T53" fmla="*/ 48282 h 58"/>
              <a:gd name="T54" fmla="*/ 17107 w 58"/>
              <a:gd name="T55" fmla="*/ 100013 h 58"/>
              <a:gd name="T56" fmla="*/ 17107 w 58"/>
              <a:gd name="T57" fmla="*/ 100013 h 58"/>
              <a:gd name="T58" fmla="*/ 68427 w 58"/>
              <a:gd name="T59" fmla="*/ 151743 h 58"/>
              <a:gd name="T60" fmla="*/ 102640 w 58"/>
              <a:gd name="T61" fmla="*/ 137948 h 58"/>
              <a:gd name="T62" fmla="*/ 106062 w 58"/>
              <a:gd name="T63" fmla="*/ 131051 h 58"/>
              <a:gd name="T64" fmla="*/ 99219 w 58"/>
              <a:gd name="T65" fmla="*/ 117256 h 58"/>
              <a:gd name="T66" fmla="*/ 68427 w 58"/>
              <a:gd name="T67" fmla="*/ 134500 h 58"/>
              <a:gd name="T68" fmla="*/ 34213 w 58"/>
              <a:gd name="T69" fmla="*/ 96564 h 58"/>
              <a:gd name="T70" fmla="*/ 68427 w 58"/>
              <a:gd name="T71" fmla="*/ 62077 h 58"/>
              <a:gd name="T72" fmla="*/ 102640 w 58"/>
              <a:gd name="T73" fmla="*/ 93115 h 58"/>
              <a:gd name="T74" fmla="*/ 150539 w 58"/>
              <a:gd name="T75" fmla="*/ 151743 h 58"/>
              <a:gd name="T76" fmla="*/ 184753 w 58"/>
              <a:gd name="T77" fmla="*/ 120705 h 58"/>
              <a:gd name="T78" fmla="*/ 153961 w 58"/>
              <a:gd name="T79" fmla="*/ 89666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5" y="26"/>
                </a:moveTo>
                <a:cubicBezTo>
                  <a:pt x="43" y="25"/>
                  <a:pt x="41" y="24"/>
                  <a:pt x="41" y="22"/>
                </a:cubicBezTo>
                <a:cubicBezTo>
                  <a:pt x="41" y="22"/>
                  <a:pt x="40" y="21"/>
                  <a:pt x="40" y="21"/>
                </a:cubicBezTo>
                <a:cubicBezTo>
                  <a:pt x="40" y="19"/>
                  <a:pt x="42" y="18"/>
                  <a:pt x="44" y="18"/>
                </a:cubicBezTo>
                <a:cubicBezTo>
                  <a:pt x="45" y="18"/>
                  <a:pt x="46" y="18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7" y="19"/>
                  <a:pt x="47" y="20"/>
                  <a:pt x="48" y="2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7"/>
                  <a:pt x="50" y="16"/>
                  <a:pt x="49" y="15"/>
                </a:cubicBezTo>
                <a:cubicBezTo>
                  <a:pt x="48" y="14"/>
                  <a:pt x="46" y="14"/>
                  <a:pt x="44" y="14"/>
                </a:cubicBezTo>
                <a:cubicBezTo>
                  <a:pt x="40" y="14"/>
                  <a:pt x="36" y="17"/>
                  <a:pt x="36" y="21"/>
                </a:cubicBezTo>
                <a:cubicBezTo>
                  <a:pt x="36" y="21"/>
                  <a:pt x="36" y="21"/>
                  <a:pt x="36" y="22"/>
                </a:cubicBezTo>
                <a:cubicBezTo>
                  <a:pt x="37" y="27"/>
                  <a:pt x="39" y="29"/>
                  <a:pt x="44" y="30"/>
                </a:cubicBezTo>
                <a:cubicBezTo>
                  <a:pt x="46" y="31"/>
                  <a:pt x="50" y="32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8"/>
                  <a:pt x="47" y="39"/>
                  <a:pt x="44" y="39"/>
                </a:cubicBezTo>
                <a:cubicBezTo>
                  <a:pt x="41" y="39"/>
                  <a:pt x="39" y="36"/>
                  <a:pt x="38" y="34"/>
                </a:cubicBezTo>
                <a:cubicBezTo>
                  <a:pt x="34" y="25"/>
                  <a:pt x="33" y="14"/>
                  <a:pt x="20" y="14"/>
                </a:cubicBezTo>
                <a:cubicBezTo>
                  <a:pt x="12" y="14"/>
                  <a:pt x="5" y="21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37"/>
                  <a:pt x="11" y="44"/>
                  <a:pt x="20" y="44"/>
                </a:cubicBezTo>
                <a:cubicBezTo>
                  <a:pt x="24" y="44"/>
                  <a:pt x="27" y="43"/>
                  <a:pt x="30" y="40"/>
                </a:cubicBezTo>
                <a:cubicBezTo>
                  <a:pt x="31" y="39"/>
                  <a:pt x="31" y="38"/>
                  <a:pt x="31" y="38"/>
                </a:cubicBezTo>
                <a:cubicBezTo>
                  <a:pt x="29" y="34"/>
                  <a:pt x="29" y="34"/>
                  <a:pt x="29" y="34"/>
                </a:cubicBezTo>
                <a:cubicBezTo>
                  <a:pt x="27" y="38"/>
                  <a:pt x="24" y="39"/>
                  <a:pt x="20" y="39"/>
                </a:cubicBezTo>
                <a:cubicBezTo>
                  <a:pt x="14" y="39"/>
                  <a:pt x="10" y="34"/>
                  <a:pt x="10" y="28"/>
                </a:cubicBezTo>
                <a:cubicBezTo>
                  <a:pt x="10" y="23"/>
                  <a:pt x="14" y="18"/>
                  <a:pt x="20" y="18"/>
                </a:cubicBezTo>
                <a:cubicBezTo>
                  <a:pt x="26" y="18"/>
                  <a:pt x="28" y="21"/>
                  <a:pt x="30" y="27"/>
                </a:cubicBezTo>
                <a:cubicBezTo>
                  <a:pt x="33" y="33"/>
                  <a:pt x="35" y="44"/>
                  <a:pt x="44" y="44"/>
                </a:cubicBezTo>
                <a:cubicBezTo>
                  <a:pt x="50" y="44"/>
                  <a:pt x="54" y="40"/>
                  <a:pt x="54" y="35"/>
                </a:cubicBezTo>
                <a:cubicBezTo>
                  <a:pt x="54" y="29"/>
                  <a:pt x="50" y="27"/>
                  <a:pt x="45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4" name="Freeform 76"/>
          <p:cNvSpPr>
            <a:spLocks/>
          </p:cNvSpPr>
          <p:nvPr/>
        </p:nvSpPr>
        <p:spPr bwMode="auto">
          <a:xfrm>
            <a:off x="6919913" y="1330325"/>
            <a:ext cx="133350" cy="185738"/>
          </a:xfrm>
          <a:custGeom>
            <a:avLst/>
            <a:gdLst>
              <a:gd name="T0" fmla="*/ 95738 w 39"/>
              <a:gd name="T1" fmla="*/ 0 h 54"/>
              <a:gd name="T2" fmla="*/ 99158 w 39"/>
              <a:gd name="T3" fmla="*/ 6879 h 54"/>
              <a:gd name="T4" fmla="*/ 99158 w 39"/>
              <a:gd name="T5" fmla="*/ 116946 h 54"/>
              <a:gd name="T6" fmla="*/ 123092 w 39"/>
              <a:gd name="T7" fmla="*/ 116946 h 54"/>
              <a:gd name="T8" fmla="*/ 129931 w 39"/>
              <a:gd name="T9" fmla="*/ 123825 h 54"/>
              <a:gd name="T10" fmla="*/ 129931 w 39"/>
              <a:gd name="T11" fmla="*/ 130705 h 54"/>
              <a:gd name="T12" fmla="*/ 88900 w 39"/>
              <a:gd name="T13" fmla="*/ 182298 h 54"/>
              <a:gd name="T14" fmla="*/ 75223 w 39"/>
              <a:gd name="T15" fmla="*/ 182298 h 54"/>
              <a:gd name="T16" fmla="*/ 34192 w 39"/>
              <a:gd name="T17" fmla="*/ 130705 h 54"/>
              <a:gd name="T18" fmla="*/ 34192 w 39"/>
              <a:gd name="T19" fmla="*/ 123825 h 54"/>
              <a:gd name="T20" fmla="*/ 41031 w 39"/>
              <a:gd name="T21" fmla="*/ 116946 h 54"/>
              <a:gd name="T22" fmla="*/ 64965 w 39"/>
              <a:gd name="T23" fmla="*/ 116946 h 54"/>
              <a:gd name="T24" fmla="*/ 64965 w 39"/>
              <a:gd name="T25" fmla="*/ 34396 h 54"/>
              <a:gd name="T26" fmla="*/ 23935 w 39"/>
              <a:gd name="T27" fmla="*/ 34396 h 54"/>
              <a:gd name="T28" fmla="*/ 20515 w 39"/>
              <a:gd name="T29" fmla="*/ 34396 h 54"/>
              <a:gd name="T30" fmla="*/ 0 w 39"/>
              <a:gd name="T31" fmla="*/ 6879 h 54"/>
              <a:gd name="T32" fmla="*/ 0 w 39"/>
              <a:gd name="T33" fmla="*/ 3440 h 54"/>
              <a:gd name="T34" fmla="*/ 3419 w 39"/>
              <a:gd name="T35" fmla="*/ 0 h 54"/>
              <a:gd name="T36" fmla="*/ 95738 w 39"/>
              <a:gd name="T37" fmla="*/ 0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9" h="54">
                <a:moveTo>
                  <a:pt x="28" y="0"/>
                </a:moveTo>
                <a:cubicBezTo>
                  <a:pt x="28" y="0"/>
                  <a:pt x="29" y="1"/>
                  <a:pt x="29" y="2"/>
                </a:cubicBezTo>
                <a:cubicBezTo>
                  <a:pt x="29" y="34"/>
                  <a:pt x="29" y="34"/>
                  <a:pt x="29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8" y="35"/>
                  <a:pt x="38" y="36"/>
                </a:cubicBezTo>
                <a:cubicBezTo>
                  <a:pt x="39" y="37"/>
                  <a:pt x="39" y="38"/>
                  <a:pt x="38" y="38"/>
                </a:cubicBezTo>
                <a:cubicBezTo>
                  <a:pt x="26" y="53"/>
                  <a:pt x="26" y="53"/>
                  <a:pt x="26" y="53"/>
                </a:cubicBezTo>
                <a:cubicBezTo>
                  <a:pt x="25" y="54"/>
                  <a:pt x="23" y="54"/>
                  <a:pt x="22" y="53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7"/>
                  <a:pt x="10" y="36"/>
                </a:cubicBezTo>
                <a:cubicBezTo>
                  <a:pt x="10" y="35"/>
                  <a:pt x="11" y="34"/>
                  <a:pt x="12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10"/>
                  <a:pt x="19" y="10"/>
                  <a:pt x="19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6" y="10"/>
                  <a:pt x="6" y="1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lnTo>
                  <a:pt x="2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5" name="Freeform 77"/>
          <p:cNvSpPr>
            <a:spLocks noEditPoints="1"/>
          </p:cNvSpPr>
          <p:nvPr/>
        </p:nvSpPr>
        <p:spPr bwMode="auto">
          <a:xfrm>
            <a:off x="7413625" y="1298575"/>
            <a:ext cx="233363" cy="233363"/>
          </a:xfrm>
          <a:custGeom>
            <a:avLst/>
            <a:gdLst>
              <a:gd name="T0" fmla="*/ 233363 w 68"/>
              <a:gd name="T1" fmla="*/ 116682 h 68"/>
              <a:gd name="T2" fmla="*/ 116682 w 68"/>
              <a:gd name="T3" fmla="*/ 233363 h 68"/>
              <a:gd name="T4" fmla="*/ 0 w 68"/>
              <a:gd name="T5" fmla="*/ 116682 h 68"/>
              <a:gd name="T6" fmla="*/ 116682 w 68"/>
              <a:gd name="T7" fmla="*/ 0 h 68"/>
              <a:gd name="T8" fmla="*/ 233363 w 68"/>
              <a:gd name="T9" fmla="*/ 116682 h 68"/>
              <a:gd name="T10" fmla="*/ 51477 w 68"/>
              <a:gd name="T11" fmla="*/ 137272 h 68"/>
              <a:gd name="T12" fmla="*/ 48045 w 68"/>
              <a:gd name="T13" fmla="*/ 116682 h 68"/>
              <a:gd name="T14" fmla="*/ 51477 w 68"/>
              <a:gd name="T15" fmla="*/ 92659 h 68"/>
              <a:gd name="T16" fmla="*/ 27454 w 68"/>
              <a:gd name="T17" fmla="*/ 68636 h 68"/>
              <a:gd name="T18" fmla="*/ 17159 w 68"/>
              <a:gd name="T19" fmla="*/ 116682 h 68"/>
              <a:gd name="T20" fmla="*/ 27454 w 68"/>
              <a:gd name="T21" fmla="*/ 161295 h 68"/>
              <a:gd name="T22" fmla="*/ 51477 w 68"/>
              <a:gd name="T23" fmla="*/ 137272 h 68"/>
              <a:gd name="T24" fmla="*/ 164727 w 68"/>
              <a:gd name="T25" fmla="*/ 116682 h 68"/>
              <a:gd name="T26" fmla="*/ 116682 w 68"/>
              <a:gd name="T27" fmla="*/ 65204 h 68"/>
              <a:gd name="T28" fmla="*/ 65204 w 68"/>
              <a:gd name="T29" fmla="*/ 116682 h 68"/>
              <a:gd name="T30" fmla="*/ 116682 w 68"/>
              <a:gd name="T31" fmla="*/ 164727 h 68"/>
              <a:gd name="T32" fmla="*/ 164727 w 68"/>
              <a:gd name="T33" fmla="*/ 116682 h 68"/>
              <a:gd name="T34" fmla="*/ 68636 w 68"/>
              <a:gd name="T35" fmla="*/ 27454 h 68"/>
              <a:gd name="T36" fmla="*/ 92659 w 68"/>
              <a:gd name="T37" fmla="*/ 51477 h 68"/>
              <a:gd name="T38" fmla="*/ 116682 w 68"/>
              <a:gd name="T39" fmla="*/ 48045 h 68"/>
              <a:gd name="T40" fmla="*/ 137272 w 68"/>
              <a:gd name="T41" fmla="*/ 51477 h 68"/>
              <a:gd name="T42" fmla="*/ 161295 w 68"/>
              <a:gd name="T43" fmla="*/ 27454 h 68"/>
              <a:gd name="T44" fmla="*/ 116682 w 68"/>
              <a:gd name="T45" fmla="*/ 17159 h 68"/>
              <a:gd name="T46" fmla="*/ 68636 w 68"/>
              <a:gd name="T47" fmla="*/ 27454 h 68"/>
              <a:gd name="T48" fmla="*/ 161295 w 68"/>
              <a:gd name="T49" fmla="*/ 202477 h 68"/>
              <a:gd name="T50" fmla="*/ 137272 w 68"/>
              <a:gd name="T51" fmla="*/ 178454 h 68"/>
              <a:gd name="T52" fmla="*/ 116682 w 68"/>
              <a:gd name="T53" fmla="*/ 181886 h 68"/>
              <a:gd name="T54" fmla="*/ 92659 w 68"/>
              <a:gd name="T55" fmla="*/ 178454 h 68"/>
              <a:gd name="T56" fmla="*/ 68636 w 68"/>
              <a:gd name="T57" fmla="*/ 202477 h 68"/>
              <a:gd name="T58" fmla="*/ 116682 w 68"/>
              <a:gd name="T59" fmla="*/ 216204 h 68"/>
              <a:gd name="T60" fmla="*/ 161295 w 68"/>
              <a:gd name="T61" fmla="*/ 202477 h 68"/>
              <a:gd name="T62" fmla="*/ 205909 w 68"/>
              <a:gd name="T63" fmla="*/ 161295 h 68"/>
              <a:gd name="T64" fmla="*/ 216204 w 68"/>
              <a:gd name="T65" fmla="*/ 116682 h 68"/>
              <a:gd name="T66" fmla="*/ 205909 w 68"/>
              <a:gd name="T67" fmla="*/ 68636 h 68"/>
              <a:gd name="T68" fmla="*/ 178454 w 68"/>
              <a:gd name="T69" fmla="*/ 92659 h 68"/>
              <a:gd name="T70" fmla="*/ 181886 w 68"/>
              <a:gd name="T71" fmla="*/ 116682 h 68"/>
              <a:gd name="T72" fmla="*/ 178454 w 68"/>
              <a:gd name="T73" fmla="*/ 137272 h 68"/>
              <a:gd name="T74" fmla="*/ 205909 w 68"/>
              <a:gd name="T75" fmla="*/ 161295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6" name="Freeform 78"/>
          <p:cNvSpPr>
            <a:spLocks noEditPoints="1"/>
          </p:cNvSpPr>
          <p:nvPr/>
        </p:nvSpPr>
        <p:spPr bwMode="auto">
          <a:xfrm>
            <a:off x="7912100" y="1298575"/>
            <a:ext cx="212725" cy="212725"/>
          </a:xfrm>
          <a:custGeom>
            <a:avLst/>
            <a:gdLst>
              <a:gd name="T0" fmla="*/ 202432 w 62"/>
              <a:gd name="T1" fmla="*/ 185277 h 62"/>
              <a:gd name="T2" fmla="*/ 181846 w 62"/>
              <a:gd name="T3" fmla="*/ 202432 h 62"/>
              <a:gd name="T4" fmla="*/ 154397 w 62"/>
              <a:gd name="T5" fmla="*/ 212725 h 62"/>
              <a:gd name="T6" fmla="*/ 130380 w 62"/>
              <a:gd name="T7" fmla="*/ 202432 h 62"/>
              <a:gd name="T8" fmla="*/ 102931 w 62"/>
              <a:gd name="T9" fmla="*/ 174983 h 62"/>
              <a:gd name="T10" fmla="*/ 92638 w 62"/>
              <a:gd name="T11" fmla="*/ 147535 h 62"/>
              <a:gd name="T12" fmla="*/ 102931 w 62"/>
              <a:gd name="T13" fmla="*/ 123518 h 62"/>
              <a:gd name="T14" fmla="*/ 92638 w 62"/>
              <a:gd name="T15" fmla="*/ 109794 h 62"/>
              <a:gd name="T16" fmla="*/ 65190 w 62"/>
              <a:gd name="T17" fmla="*/ 123518 h 62"/>
              <a:gd name="T18" fmla="*/ 37742 w 62"/>
              <a:gd name="T19" fmla="*/ 109794 h 62"/>
              <a:gd name="T20" fmla="*/ 10293 w 62"/>
              <a:gd name="T21" fmla="*/ 82345 h 62"/>
              <a:gd name="T22" fmla="*/ 0 w 62"/>
              <a:gd name="T23" fmla="*/ 58328 h 62"/>
              <a:gd name="T24" fmla="*/ 10293 w 62"/>
              <a:gd name="T25" fmla="*/ 30879 h 62"/>
              <a:gd name="T26" fmla="*/ 30879 w 62"/>
              <a:gd name="T27" fmla="*/ 10293 h 62"/>
              <a:gd name="T28" fmla="*/ 58328 w 62"/>
              <a:gd name="T29" fmla="*/ 0 h 62"/>
              <a:gd name="T30" fmla="*/ 82345 w 62"/>
              <a:gd name="T31" fmla="*/ 13724 h 62"/>
              <a:gd name="T32" fmla="*/ 109794 w 62"/>
              <a:gd name="T33" fmla="*/ 37742 h 62"/>
              <a:gd name="T34" fmla="*/ 120087 w 62"/>
              <a:gd name="T35" fmla="*/ 65190 h 62"/>
              <a:gd name="T36" fmla="*/ 109794 w 62"/>
              <a:gd name="T37" fmla="*/ 92638 h 62"/>
              <a:gd name="T38" fmla="*/ 120087 w 62"/>
              <a:gd name="T39" fmla="*/ 102931 h 62"/>
              <a:gd name="T40" fmla="*/ 147535 w 62"/>
              <a:gd name="T41" fmla="*/ 92638 h 62"/>
              <a:gd name="T42" fmla="*/ 174983 w 62"/>
              <a:gd name="T43" fmla="*/ 102931 h 62"/>
              <a:gd name="T44" fmla="*/ 202432 w 62"/>
              <a:gd name="T45" fmla="*/ 130380 h 62"/>
              <a:gd name="T46" fmla="*/ 212725 w 62"/>
              <a:gd name="T47" fmla="*/ 157828 h 62"/>
              <a:gd name="T48" fmla="*/ 202432 w 62"/>
              <a:gd name="T49" fmla="*/ 185277 h 62"/>
              <a:gd name="T50" fmla="*/ 92638 w 62"/>
              <a:gd name="T51" fmla="*/ 58328 h 62"/>
              <a:gd name="T52" fmla="*/ 65190 w 62"/>
              <a:gd name="T53" fmla="*/ 30879 h 62"/>
              <a:gd name="T54" fmla="*/ 58328 w 62"/>
              <a:gd name="T55" fmla="*/ 27448 h 62"/>
              <a:gd name="T56" fmla="*/ 48035 w 62"/>
              <a:gd name="T57" fmla="*/ 30879 h 62"/>
              <a:gd name="T58" fmla="*/ 27448 w 62"/>
              <a:gd name="T59" fmla="*/ 48035 h 62"/>
              <a:gd name="T60" fmla="*/ 24017 w 62"/>
              <a:gd name="T61" fmla="*/ 58328 h 62"/>
              <a:gd name="T62" fmla="*/ 27448 w 62"/>
              <a:gd name="T63" fmla="*/ 65190 h 62"/>
              <a:gd name="T64" fmla="*/ 54897 w 62"/>
              <a:gd name="T65" fmla="*/ 92638 h 62"/>
              <a:gd name="T66" fmla="*/ 65190 w 62"/>
              <a:gd name="T67" fmla="*/ 96069 h 62"/>
              <a:gd name="T68" fmla="*/ 75483 w 62"/>
              <a:gd name="T69" fmla="*/ 92638 h 62"/>
              <a:gd name="T70" fmla="*/ 65190 w 62"/>
              <a:gd name="T71" fmla="*/ 78914 h 62"/>
              <a:gd name="T72" fmla="*/ 78914 w 62"/>
              <a:gd name="T73" fmla="*/ 65190 h 62"/>
              <a:gd name="T74" fmla="*/ 92638 w 62"/>
              <a:gd name="T75" fmla="*/ 75483 h 62"/>
              <a:gd name="T76" fmla="*/ 96069 w 62"/>
              <a:gd name="T77" fmla="*/ 65190 h 62"/>
              <a:gd name="T78" fmla="*/ 92638 w 62"/>
              <a:gd name="T79" fmla="*/ 58328 h 62"/>
              <a:gd name="T80" fmla="*/ 185277 w 62"/>
              <a:gd name="T81" fmla="*/ 147535 h 62"/>
              <a:gd name="T82" fmla="*/ 157828 w 62"/>
              <a:gd name="T83" fmla="*/ 120087 h 62"/>
              <a:gd name="T84" fmla="*/ 147535 w 62"/>
              <a:gd name="T85" fmla="*/ 116656 h 62"/>
              <a:gd name="T86" fmla="*/ 137242 w 62"/>
              <a:gd name="T87" fmla="*/ 123518 h 62"/>
              <a:gd name="T88" fmla="*/ 147535 w 62"/>
              <a:gd name="T89" fmla="*/ 137242 h 62"/>
              <a:gd name="T90" fmla="*/ 137242 w 62"/>
              <a:gd name="T91" fmla="*/ 147535 h 62"/>
              <a:gd name="T92" fmla="*/ 120087 w 62"/>
              <a:gd name="T93" fmla="*/ 140673 h 62"/>
              <a:gd name="T94" fmla="*/ 116656 w 62"/>
              <a:gd name="T95" fmla="*/ 147535 h 62"/>
              <a:gd name="T96" fmla="*/ 120087 w 62"/>
              <a:gd name="T97" fmla="*/ 157828 h 62"/>
              <a:gd name="T98" fmla="*/ 147535 w 62"/>
              <a:gd name="T99" fmla="*/ 185277 h 62"/>
              <a:gd name="T100" fmla="*/ 154397 w 62"/>
              <a:gd name="T101" fmla="*/ 188708 h 62"/>
              <a:gd name="T102" fmla="*/ 164690 w 62"/>
              <a:gd name="T103" fmla="*/ 185277 h 62"/>
              <a:gd name="T104" fmla="*/ 185277 w 62"/>
              <a:gd name="T105" fmla="*/ 164690 h 62"/>
              <a:gd name="T106" fmla="*/ 188708 w 62"/>
              <a:gd name="T107" fmla="*/ 157828 h 62"/>
              <a:gd name="T108" fmla="*/ 185277 w 62"/>
              <a:gd name="T109" fmla="*/ 147535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2" h="62">
                <a:moveTo>
                  <a:pt x="59" y="54"/>
                </a:moveTo>
                <a:cubicBezTo>
                  <a:pt x="53" y="59"/>
                  <a:pt x="53" y="59"/>
                  <a:pt x="53" y="59"/>
                </a:cubicBezTo>
                <a:cubicBezTo>
                  <a:pt x="51" y="61"/>
                  <a:pt x="48" y="62"/>
                  <a:pt x="45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49"/>
                  <a:pt x="27" y="46"/>
                  <a:pt x="27" y="43"/>
                </a:cubicBezTo>
                <a:cubicBezTo>
                  <a:pt x="27" y="40"/>
                  <a:pt x="28" y="38"/>
                  <a:pt x="30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25" y="34"/>
                  <a:pt x="22" y="36"/>
                  <a:pt x="19" y="36"/>
                </a:cubicBezTo>
                <a:cubicBezTo>
                  <a:pt x="16" y="36"/>
                  <a:pt x="13" y="34"/>
                  <a:pt x="11" y="32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20"/>
                  <a:pt x="0" y="17"/>
                </a:cubicBezTo>
                <a:cubicBezTo>
                  <a:pt x="0" y="14"/>
                  <a:pt x="1" y="11"/>
                  <a:pt x="3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19" y="0"/>
                  <a:pt x="22" y="1"/>
                  <a:pt x="24" y="4"/>
                </a:cubicBezTo>
                <a:cubicBezTo>
                  <a:pt x="32" y="11"/>
                  <a:pt x="32" y="11"/>
                  <a:pt x="32" y="11"/>
                </a:cubicBezTo>
                <a:cubicBezTo>
                  <a:pt x="34" y="13"/>
                  <a:pt x="35" y="16"/>
                  <a:pt x="35" y="19"/>
                </a:cubicBezTo>
                <a:cubicBezTo>
                  <a:pt x="35" y="22"/>
                  <a:pt x="34" y="25"/>
                  <a:pt x="32" y="27"/>
                </a:cubicBezTo>
                <a:cubicBezTo>
                  <a:pt x="35" y="30"/>
                  <a:pt x="35" y="30"/>
                  <a:pt x="35" y="30"/>
                </a:cubicBezTo>
                <a:cubicBezTo>
                  <a:pt x="37" y="28"/>
                  <a:pt x="40" y="27"/>
                  <a:pt x="43" y="27"/>
                </a:cubicBezTo>
                <a:cubicBezTo>
                  <a:pt x="46" y="27"/>
                  <a:pt x="49" y="28"/>
                  <a:pt x="51" y="30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27" y="17"/>
                </a:move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6"/>
                  <a:pt x="7" y="17"/>
                </a:cubicBezTo>
                <a:cubicBezTo>
                  <a:pt x="7" y="18"/>
                  <a:pt x="8" y="19"/>
                  <a:pt x="8" y="19"/>
                </a:cubicBezTo>
                <a:cubicBezTo>
                  <a:pt x="16" y="27"/>
                  <a:pt x="16" y="27"/>
                  <a:pt x="16" y="27"/>
                </a:cubicBezTo>
                <a:cubicBezTo>
                  <a:pt x="17" y="28"/>
                  <a:pt x="18" y="28"/>
                  <a:pt x="19" y="28"/>
                </a:cubicBezTo>
                <a:cubicBezTo>
                  <a:pt x="20" y="28"/>
                  <a:pt x="21" y="28"/>
                  <a:pt x="22" y="27"/>
                </a:cubicBezTo>
                <a:cubicBezTo>
                  <a:pt x="20" y="26"/>
                  <a:pt x="19" y="25"/>
                  <a:pt x="19" y="23"/>
                </a:cubicBezTo>
                <a:cubicBezTo>
                  <a:pt x="19" y="21"/>
                  <a:pt x="21" y="19"/>
                  <a:pt x="23" y="19"/>
                </a:cubicBezTo>
                <a:cubicBezTo>
                  <a:pt x="24" y="19"/>
                  <a:pt x="26" y="21"/>
                  <a:pt x="27" y="22"/>
                </a:cubicBezTo>
                <a:cubicBezTo>
                  <a:pt x="28" y="21"/>
                  <a:pt x="28" y="20"/>
                  <a:pt x="28" y="19"/>
                </a:cubicBezTo>
                <a:cubicBezTo>
                  <a:pt x="28" y="18"/>
                  <a:pt x="28" y="17"/>
                  <a:pt x="27" y="17"/>
                </a:cubicBezTo>
                <a:close/>
                <a:moveTo>
                  <a:pt x="54" y="43"/>
                </a:moveTo>
                <a:cubicBezTo>
                  <a:pt x="46" y="35"/>
                  <a:pt x="46" y="35"/>
                  <a:pt x="46" y="35"/>
                </a:cubicBezTo>
                <a:cubicBezTo>
                  <a:pt x="45" y="35"/>
                  <a:pt x="44" y="34"/>
                  <a:pt x="43" y="34"/>
                </a:cubicBezTo>
                <a:cubicBezTo>
                  <a:pt x="42" y="34"/>
                  <a:pt x="41" y="35"/>
                  <a:pt x="40" y="36"/>
                </a:cubicBezTo>
                <a:cubicBezTo>
                  <a:pt x="42" y="37"/>
                  <a:pt x="43" y="38"/>
                  <a:pt x="43" y="40"/>
                </a:cubicBezTo>
                <a:cubicBezTo>
                  <a:pt x="43" y="42"/>
                  <a:pt x="42" y="43"/>
                  <a:pt x="40" y="43"/>
                </a:cubicBezTo>
                <a:cubicBezTo>
                  <a:pt x="38" y="43"/>
                  <a:pt x="37" y="42"/>
                  <a:pt x="35" y="41"/>
                </a:cubicBezTo>
                <a:cubicBezTo>
                  <a:pt x="34" y="41"/>
                  <a:pt x="34" y="42"/>
                  <a:pt x="34" y="43"/>
                </a:cubicBezTo>
                <a:cubicBezTo>
                  <a:pt x="34" y="44"/>
                  <a:pt x="34" y="45"/>
                  <a:pt x="35" y="46"/>
                </a:cubicBezTo>
                <a:cubicBezTo>
                  <a:pt x="43" y="54"/>
                  <a:pt x="43" y="54"/>
                  <a:pt x="43" y="54"/>
                </a:cubicBezTo>
                <a:cubicBezTo>
                  <a:pt x="44" y="55"/>
                  <a:pt x="45" y="55"/>
                  <a:pt x="45" y="55"/>
                </a:cubicBezTo>
                <a:cubicBezTo>
                  <a:pt x="46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5" y="47"/>
                  <a:pt x="55" y="46"/>
                </a:cubicBezTo>
                <a:cubicBezTo>
                  <a:pt x="55" y="45"/>
                  <a:pt x="54" y="44"/>
                  <a:pt x="54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7" name="Freeform 79"/>
          <p:cNvSpPr>
            <a:spLocks noEditPoints="1"/>
          </p:cNvSpPr>
          <p:nvPr/>
        </p:nvSpPr>
        <p:spPr bwMode="auto">
          <a:xfrm>
            <a:off x="8402638" y="1316038"/>
            <a:ext cx="233362" cy="182562"/>
          </a:xfrm>
          <a:custGeom>
            <a:avLst/>
            <a:gdLst>
              <a:gd name="T0" fmla="*/ 30886 w 68"/>
              <a:gd name="T1" fmla="*/ 31001 h 53"/>
              <a:gd name="T2" fmla="*/ 0 w 68"/>
              <a:gd name="T3" fmla="*/ 27557 h 53"/>
              <a:gd name="T4" fmla="*/ 6864 w 68"/>
              <a:gd name="T5" fmla="*/ 0 h 53"/>
              <a:gd name="T6" fmla="*/ 34318 w 68"/>
              <a:gd name="T7" fmla="*/ 3445 h 53"/>
              <a:gd name="T8" fmla="*/ 34318 w 68"/>
              <a:gd name="T9" fmla="*/ 79225 h 53"/>
              <a:gd name="T10" fmla="*/ 6864 w 68"/>
              <a:gd name="T11" fmla="*/ 82670 h 53"/>
              <a:gd name="T12" fmla="*/ 0 w 68"/>
              <a:gd name="T13" fmla="*/ 51668 h 53"/>
              <a:gd name="T14" fmla="*/ 30886 w 68"/>
              <a:gd name="T15" fmla="*/ 48224 h 53"/>
              <a:gd name="T16" fmla="*/ 34318 w 68"/>
              <a:gd name="T17" fmla="*/ 79225 h 53"/>
              <a:gd name="T18" fmla="*/ 30886 w 68"/>
              <a:gd name="T19" fmla="*/ 130894 h 53"/>
              <a:gd name="T20" fmla="*/ 0 w 68"/>
              <a:gd name="T21" fmla="*/ 127449 h 53"/>
              <a:gd name="T22" fmla="*/ 6864 w 68"/>
              <a:gd name="T23" fmla="*/ 99892 h 53"/>
              <a:gd name="T24" fmla="*/ 34318 w 68"/>
              <a:gd name="T25" fmla="*/ 103337 h 53"/>
              <a:gd name="T26" fmla="*/ 34318 w 68"/>
              <a:gd name="T27" fmla="*/ 179117 h 53"/>
              <a:gd name="T28" fmla="*/ 6864 w 68"/>
              <a:gd name="T29" fmla="*/ 182562 h 53"/>
              <a:gd name="T30" fmla="*/ 0 w 68"/>
              <a:gd name="T31" fmla="*/ 151561 h 53"/>
              <a:gd name="T32" fmla="*/ 30886 w 68"/>
              <a:gd name="T33" fmla="*/ 148116 h 53"/>
              <a:gd name="T34" fmla="*/ 34318 w 68"/>
              <a:gd name="T35" fmla="*/ 179117 h 53"/>
              <a:gd name="T36" fmla="*/ 229930 w 68"/>
              <a:gd name="T37" fmla="*/ 31001 h 53"/>
              <a:gd name="T38" fmla="*/ 51477 w 68"/>
              <a:gd name="T39" fmla="*/ 27557 h 53"/>
              <a:gd name="T40" fmla="*/ 54909 w 68"/>
              <a:gd name="T41" fmla="*/ 0 h 53"/>
              <a:gd name="T42" fmla="*/ 233362 w 68"/>
              <a:gd name="T43" fmla="*/ 3445 h 53"/>
              <a:gd name="T44" fmla="*/ 233362 w 68"/>
              <a:gd name="T45" fmla="*/ 79225 h 53"/>
              <a:gd name="T46" fmla="*/ 54909 w 68"/>
              <a:gd name="T47" fmla="*/ 82670 h 53"/>
              <a:gd name="T48" fmla="*/ 51477 w 68"/>
              <a:gd name="T49" fmla="*/ 51668 h 53"/>
              <a:gd name="T50" fmla="*/ 229930 w 68"/>
              <a:gd name="T51" fmla="*/ 48224 h 53"/>
              <a:gd name="T52" fmla="*/ 233362 w 68"/>
              <a:gd name="T53" fmla="*/ 79225 h 53"/>
              <a:gd name="T54" fmla="*/ 229930 w 68"/>
              <a:gd name="T55" fmla="*/ 130894 h 53"/>
              <a:gd name="T56" fmla="*/ 51477 w 68"/>
              <a:gd name="T57" fmla="*/ 127449 h 53"/>
              <a:gd name="T58" fmla="*/ 54909 w 68"/>
              <a:gd name="T59" fmla="*/ 99892 h 53"/>
              <a:gd name="T60" fmla="*/ 233362 w 68"/>
              <a:gd name="T61" fmla="*/ 103337 h 53"/>
              <a:gd name="T62" fmla="*/ 233362 w 68"/>
              <a:gd name="T63" fmla="*/ 179117 h 53"/>
              <a:gd name="T64" fmla="*/ 54909 w 68"/>
              <a:gd name="T65" fmla="*/ 182562 h 53"/>
              <a:gd name="T66" fmla="*/ 51477 w 68"/>
              <a:gd name="T67" fmla="*/ 151561 h 53"/>
              <a:gd name="T68" fmla="*/ 229930 w 68"/>
              <a:gd name="T69" fmla="*/ 148116 h 53"/>
              <a:gd name="T70" fmla="*/ 233362 w 68"/>
              <a:gd name="T71" fmla="*/ 179117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10" y="8"/>
                </a:moveTo>
                <a:cubicBezTo>
                  <a:pt x="10" y="9"/>
                  <a:pt x="10" y="9"/>
                  <a:pt x="9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1"/>
                </a:cubicBezTo>
                <a:lnTo>
                  <a:pt x="10" y="8"/>
                </a:lnTo>
                <a:close/>
                <a:moveTo>
                  <a:pt x="10" y="23"/>
                </a:moveTo>
                <a:cubicBezTo>
                  <a:pt x="10" y="23"/>
                  <a:pt x="10" y="24"/>
                  <a:pt x="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3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5"/>
                  <a:pt x="10" y="15"/>
                </a:cubicBezTo>
                <a:lnTo>
                  <a:pt x="10" y="23"/>
                </a:lnTo>
                <a:close/>
                <a:moveTo>
                  <a:pt x="10" y="37"/>
                </a:moveTo>
                <a:cubicBezTo>
                  <a:pt x="10" y="38"/>
                  <a:pt x="10" y="38"/>
                  <a:pt x="9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1" y="29"/>
                  <a:pt x="2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30"/>
                </a:cubicBezTo>
                <a:lnTo>
                  <a:pt x="10" y="37"/>
                </a:lnTo>
                <a:close/>
                <a:moveTo>
                  <a:pt x="10" y="52"/>
                </a:moveTo>
                <a:cubicBezTo>
                  <a:pt x="10" y="52"/>
                  <a:pt x="10" y="53"/>
                  <a:pt x="9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0" y="43"/>
                  <a:pt x="10" y="44"/>
                  <a:pt x="10" y="44"/>
                </a:cubicBezTo>
                <a:lnTo>
                  <a:pt x="10" y="52"/>
                </a:lnTo>
                <a:close/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5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5" y="23"/>
                  <a:pt x="15" y="23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4"/>
                  <a:pt x="1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2"/>
                  <a:pt x="15" y="52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8" name="Freeform 80"/>
          <p:cNvSpPr>
            <a:spLocks/>
          </p:cNvSpPr>
          <p:nvPr/>
        </p:nvSpPr>
        <p:spPr bwMode="auto">
          <a:xfrm>
            <a:off x="8843963" y="1330325"/>
            <a:ext cx="182562" cy="185738"/>
          </a:xfrm>
          <a:custGeom>
            <a:avLst/>
            <a:gdLst>
              <a:gd name="T0" fmla="*/ 99892 w 53"/>
              <a:gd name="T1" fmla="*/ 182298 h 54"/>
              <a:gd name="T2" fmla="*/ 89559 w 53"/>
              <a:gd name="T3" fmla="*/ 185738 h 54"/>
              <a:gd name="T4" fmla="*/ 89559 w 53"/>
              <a:gd name="T5" fmla="*/ 185738 h 54"/>
              <a:gd name="T6" fmla="*/ 82670 w 53"/>
              <a:gd name="T7" fmla="*/ 175419 h 54"/>
              <a:gd name="T8" fmla="*/ 82670 w 53"/>
              <a:gd name="T9" fmla="*/ 103188 h 54"/>
              <a:gd name="T10" fmla="*/ 6889 w 53"/>
              <a:gd name="T11" fmla="*/ 103188 h 54"/>
              <a:gd name="T12" fmla="*/ 0 w 53"/>
              <a:gd name="T13" fmla="*/ 96309 h 54"/>
              <a:gd name="T14" fmla="*/ 3445 w 53"/>
              <a:gd name="T15" fmla="*/ 85990 h 54"/>
              <a:gd name="T16" fmla="*/ 172228 w 53"/>
              <a:gd name="T17" fmla="*/ 3440 h 54"/>
              <a:gd name="T18" fmla="*/ 175673 w 53"/>
              <a:gd name="T19" fmla="*/ 0 h 54"/>
              <a:gd name="T20" fmla="*/ 179117 w 53"/>
              <a:gd name="T21" fmla="*/ 3440 h 54"/>
              <a:gd name="T22" fmla="*/ 182562 w 53"/>
              <a:gd name="T23" fmla="*/ 13758 h 54"/>
              <a:gd name="T24" fmla="*/ 99892 w 53"/>
              <a:gd name="T25" fmla="*/ 182298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3" h="54">
                <a:moveTo>
                  <a:pt x="29" y="53"/>
                </a:moveTo>
                <a:cubicBezTo>
                  <a:pt x="28" y="53"/>
                  <a:pt x="27" y="54"/>
                  <a:pt x="26" y="54"/>
                </a:cubicBezTo>
                <a:cubicBezTo>
                  <a:pt x="26" y="54"/>
                  <a:pt x="26" y="54"/>
                  <a:pt x="26" y="54"/>
                </a:cubicBezTo>
                <a:cubicBezTo>
                  <a:pt x="25" y="54"/>
                  <a:pt x="24" y="53"/>
                  <a:pt x="24" y="51"/>
                </a:cubicBezTo>
                <a:cubicBezTo>
                  <a:pt x="24" y="30"/>
                  <a:pt x="24" y="30"/>
                  <a:pt x="24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0"/>
                  <a:pt x="50" y="0"/>
                  <a:pt x="51" y="0"/>
                </a:cubicBezTo>
                <a:cubicBezTo>
                  <a:pt x="51" y="0"/>
                  <a:pt x="52" y="1"/>
                  <a:pt x="52" y="1"/>
                </a:cubicBezTo>
                <a:cubicBezTo>
                  <a:pt x="53" y="2"/>
                  <a:pt x="53" y="3"/>
                  <a:pt x="53" y="4"/>
                </a:cubicBezTo>
                <a:lnTo>
                  <a:pt x="29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99" name="Freeform 81"/>
          <p:cNvSpPr>
            <a:spLocks/>
          </p:cNvSpPr>
          <p:nvPr/>
        </p:nvSpPr>
        <p:spPr bwMode="auto">
          <a:xfrm>
            <a:off x="71438" y="1749425"/>
            <a:ext cx="223837" cy="100013"/>
          </a:xfrm>
          <a:custGeom>
            <a:avLst/>
            <a:gdLst>
              <a:gd name="T0" fmla="*/ 223837 w 65"/>
              <a:gd name="T1" fmla="*/ 55180 h 29"/>
              <a:gd name="T2" fmla="*/ 172182 w 65"/>
              <a:gd name="T3" fmla="*/ 100013 h 29"/>
              <a:gd name="T4" fmla="*/ 168739 w 65"/>
              <a:gd name="T5" fmla="*/ 100013 h 29"/>
              <a:gd name="T6" fmla="*/ 165295 w 65"/>
              <a:gd name="T7" fmla="*/ 96564 h 29"/>
              <a:gd name="T8" fmla="*/ 165295 w 65"/>
              <a:gd name="T9" fmla="*/ 68974 h 29"/>
              <a:gd name="T10" fmla="*/ 3444 w 65"/>
              <a:gd name="T11" fmla="*/ 68974 h 29"/>
              <a:gd name="T12" fmla="*/ 0 w 65"/>
              <a:gd name="T13" fmla="*/ 62077 h 29"/>
              <a:gd name="T14" fmla="*/ 0 w 65"/>
              <a:gd name="T15" fmla="*/ 37936 h 29"/>
              <a:gd name="T16" fmla="*/ 3444 w 65"/>
              <a:gd name="T17" fmla="*/ 34487 h 29"/>
              <a:gd name="T18" fmla="*/ 165295 w 65"/>
              <a:gd name="T19" fmla="*/ 34487 h 29"/>
              <a:gd name="T20" fmla="*/ 165295 w 65"/>
              <a:gd name="T21" fmla="*/ 3449 h 29"/>
              <a:gd name="T22" fmla="*/ 168739 w 65"/>
              <a:gd name="T23" fmla="*/ 0 h 29"/>
              <a:gd name="T24" fmla="*/ 172182 w 65"/>
              <a:gd name="T25" fmla="*/ 0 h 29"/>
              <a:gd name="T26" fmla="*/ 223837 w 65"/>
              <a:gd name="T27" fmla="*/ 48282 h 29"/>
              <a:gd name="T28" fmla="*/ 223837 w 65"/>
              <a:gd name="T29" fmla="*/ 51731 h 29"/>
              <a:gd name="T30" fmla="*/ 223837 w 65"/>
              <a:gd name="T31" fmla="*/ 55180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5" h="29">
                <a:moveTo>
                  <a:pt x="65" y="16"/>
                </a:move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48" y="29"/>
                  <a:pt x="48" y="28"/>
                </a:cubicBezTo>
                <a:cubicBezTo>
                  <a:pt x="48" y="20"/>
                  <a:pt x="48" y="20"/>
                  <a:pt x="4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5" y="14"/>
                  <a:pt x="65" y="15"/>
                </a:cubicBezTo>
                <a:cubicBezTo>
                  <a:pt x="65" y="15"/>
                  <a:pt x="65" y="15"/>
                  <a:pt x="65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0" name="Freeform 82"/>
          <p:cNvSpPr>
            <a:spLocks/>
          </p:cNvSpPr>
          <p:nvPr/>
        </p:nvSpPr>
        <p:spPr bwMode="auto">
          <a:xfrm>
            <a:off x="493713" y="1690688"/>
            <a:ext cx="233362" cy="209550"/>
          </a:xfrm>
          <a:custGeom>
            <a:avLst/>
            <a:gdLst>
              <a:gd name="T0" fmla="*/ 233362 w 68"/>
              <a:gd name="T1" fmla="*/ 82446 h 61"/>
              <a:gd name="T2" fmla="*/ 164726 w 68"/>
              <a:gd name="T3" fmla="*/ 147716 h 61"/>
              <a:gd name="T4" fmla="*/ 161294 w 68"/>
              <a:gd name="T5" fmla="*/ 151151 h 61"/>
              <a:gd name="T6" fmla="*/ 150999 w 68"/>
              <a:gd name="T7" fmla="*/ 140845 h 61"/>
              <a:gd name="T8" fmla="*/ 150999 w 68"/>
              <a:gd name="T9" fmla="*/ 109928 h 61"/>
              <a:gd name="T10" fmla="*/ 123545 w 68"/>
              <a:gd name="T11" fmla="*/ 109928 h 61"/>
              <a:gd name="T12" fmla="*/ 30886 w 68"/>
              <a:gd name="T13" fmla="*/ 182068 h 61"/>
              <a:gd name="T14" fmla="*/ 30886 w 68"/>
              <a:gd name="T15" fmla="*/ 199244 h 61"/>
              <a:gd name="T16" fmla="*/ 30886 w 68"/>
              <a:gd name="T17" fmla="*/ 206115 h 61"/>
              <a:gd name="T18" fmla="*/ 27454 w 68"/>
              <a:gd name="T19" fmla="*/ 209550 h 61"/>
              <a:gd name="T20" fmla="*/ 24023 w 68"/>
              <a:gd name="T21" fmla="*/ 206115 h 61"/>
              <a:gd name="T22" fmla="*/ 17159 w 68"/>
              <a:gd name="T23" fmla="*/ 195809 h 61"/>
              <a:gd name="T24" fmla="*/ 0 w 68"/>
              <a:gd name="T25" fmla="*/ 137410 h 61"/>
              <a:gd name="T26" fmla="*/ 6864 w 68"/>
              <a:gd name="T27" fmla="*/ 96187 h 61"/>
              <a:gd name="T28" fmla="*/ 123545 w 68"/>
              <a:gd name="T29" fmla="*/ 41223 h 61"/>
              <a:gd name="T30" fmla="*/ 150999 w 68"/>
              <a:gd name="T31" fmla="*/ 41223 h 61"/>
              <a:gd name="T32" fmla="*/ 150999 w 68"/>
              <a:gd name="T33" fmla="*/ 10306 h 61"/>
              <a:gd name="T34" fmla="*/ 161294 w 68"/>
              <a:gd name="T35" fmla="*/ 0 h 61"/>
              <a:gd name="T36" fmla="*/ 164726 w 68"/>
              <a:gd name="T37" fmla="*/ 3435 h 61"/>
              <a:gd name="T38" fmla="*/ 233362 w 68"/>
              <a:gd name="T39" fmla="*/ 68705 h 61"/>
              <a:gd name="T40" fmla="*/ 233362 w 68"/>
              <a:gd name="T41" fmla="*/ 75575 h 61"/>
              <a:gd name="T42" fmla="*/ 233362 w 68"/>
              <a:gd name="T43" fmla="*/ 82446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8" y="24"/>
                </a:moveTo>
                <a:cubicBezTo>
                  <a:pt x="48" y="43"/>
                  <a:pt x="48" y="43"/>
                  <a:pt x="48" y="43"/>
                </a:cubicBezTo>
                <a:cubicBezTo>
                  <a:pt x="48" y="44"/>
                  <a:pt x="47" y="44"/>
                  <a:pt x="47" y="44"/>
                </a:cubicBezTo>
                <a:cubicBezTo>
                  <a:pt x="45" y="44"/>
                  <a:pt x="44" y="43"/>
                  <a:pt x="44" y="41"/>
                </a:cubicBezTo>
                <a:cubicBezTo>
                  <a:pt x="44" y="32"/>
                  <a:pt x="44" y="32"/>
                  <a:pt x="44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19" y="32"/>
                  <a:pt x="9" y="35"/>
                  <a:pt x="9" y="53"/>
                </a:cubicBezTo>
                <a:cubicBezTo>
                  <a:pt x="9" y="55"/>
                  <a:pt x="9" y="56"/>
                  <a:pt x="9" y="58"/>
                </a:cubicBezTo>
                <a:cubicBezTo>
                  <a:pt x="9" y="58"/>
                  <a:pt x="9" y="59"/>
                  <a:pt x="9" y="60"/>
                </a:cubicBezTo>
                <a:cubicBezTo>
                  <a:pt x="9" y="60"/>
                  <a:pt x="8" y="61"/>
                  <a:pt x="8" y="61"/>
                </a:cubicBezTo>
                <a:cubicBezTo>
                  <a:pt x="7" y="61"/>
                  <a:pt x="7" y="61"/>
                  <a:pt x="7" y="60"/>
                </a:cubicBezTo>
                <a:cubicBezTo>
                  <a:pt x="6" y="59"/>
                  <a:pt x="6" y="58"/>
                  <a:pt x="5" y="57"/>
                </a:cubicBezTo>
                <a:cubicBezTo>
                  <a:pt x="3" y="52"/>
                  <a:pt x="0" y="46"/>
                  <a:pt x="0" y="40"/>
                </a:cubicBezTo>
                <a:cubicBezTo>
                  <a:pt x="0" y="36"/>
                  <a:pt x="1" y="32"/>
                  <a:pt x="2" y="28"/>
                </a:cubicBezTo>
                <a:cubicBezTo>
                  <a:pt x="8" y="14"/>
                  <a:pt x="23" y="12"/>
                  <a:pt x="36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3"/>
                  <a:pt x="44" y="3"/>
                  <a:pt x="44" y="3"/>
                </a:cubicBezTo>
                <a:cubicBezTo>
                  <a:pt x="44" y="1"/>
                  <a:pt x="45" y="0"/>
                  <a:pt x="47" y="0"/>
                </a:cubicBezTo>
                <a:cubicBezTo>
                  <a:pt x="47" y="0"/>
                  <a:pt x="48" y="0"/>
                  <a:pt x="48" y="1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1"/>
                  <a:pt x="68" y="21"/>
                  <a:pt x="68" y="22"/>
                </a:cubicBezTo>
                <a:cubicBezTo>
                  <a:pt x="68" y="23"/>
                  <a:pt x="68" y="23"/>
                  <a:pt x="68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1" name="Freeform 83"/>
          <p:cNvSpPr>
            <a:spLocks noEditPoints="1"/>
          </p:cNvSpPr>
          <p:nvPr/>
        </p:nvSpPr>
        <p:spPr bwMode="auto">
          <a:xfrm>
            <a:off x="1066800" y="1700213"/>
            <a:ext cx="133350" cy="200025"/>
          </a:xfrm>
          <a:custGeom>
            <a:avLst/>
            <a:gdLst>
              <a:gd name="T0" fmla="*/ 129931 w 39"/>
              <a:gd name="T1" fmla="*/ 89666 h 58"/>
              <a:gd name="T2" fmla="*/ 82062 w 39"/>
              <a:gd name="T3" fmla="*/ 189679 h 58"/>
              <a:gd name="T4" fmla="*/ 68385 w 39"/>
              <a:gd name="T5" fmla="*/ 200025 h 58"/>
              <a:gd name="T6" fmla="*/ 54708 w 39"/>
              <a:gd name="T7" fmla="*/ 189679 h 58"/>
              <a:gd name="T8" fmla="*/ 6838 w 39"/>
              <a:gd name="T9" fmla="*/ 89666 h 58"/>
              <a:gd name="T10" fmla="*/ 0 w 39"/>
              <a:gd name="T11" fmla="*/ 65525 h 58"/>
              <a:gd name="T12" fmla="*/ 68385 w 39"/>
              <a:gd name="T13" fmla="*/ 0 h 58"/>
              <a:gd name="T14" fmla="*/ 133350 w 39"/>
              <a:gd name="T15" fmla="*/ 65525 h 58"/>
              <a:gd name="T16" fmla="*/ 129931 w 39"/>
              <a:gd name="T17" fmla="*/ 89666 h 58"/>
              <a:gd name="T18" fmla="*/ 68385 w 39"/>
              <a:gd name="T19" fmla="*/ 31038 h 58"/>
              <a:gd name="T20" fmla="*/ 34192 w 39"/>
              <a:gd name="T21" fmla="*/ 65525 h 58"/>
              <a:gd name="T22" fmla="*/ 68385 w 39"/>
              <a:gd name="T23" fmla="*/ 100013 h 58"/>
              <a:gd name="T24" fmla="*/ 102577 w 39"/>
              <a:gd name="T25" fmla="*/ 65525 h 58"/>
              <a:gd name="T26" fmla="*/ 68385 w 39"/>
              <a:gd name="T27" fmla="*/ 31038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8">
                <a:moveTo>
                  <a:pt x="38" y="26"/>
                </a:moveTo>
                <a:cubicBezTo>
                  <a:pt x="24" y="55"/>
                  <a:pt x="24" y="55"/>
                  <a:pt x="24" y="55"/>
                </a:cubicBezTo>
                <a:cubicBezTo>
                  <a:pt x="23" y="57"/>
                  <a:pt x="22" y="58"/>
                  <a:pt x="20" y="58"/>
                </a:cubicBezTo>
                <a:cubicBezTo>
                  <a:pt x="18" y="58"/>
                  <a:pt x="16" y="57"/>
                  <a:pt x="16" y="55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4"/>
                  <a:pt x="0" y="21"/>
                  <a:pt x="0" y="19"/>
                </a:cubicBezTo>
                <a:cubicBezTo>
                  <a:pt x="0" y="8"/>
                  <a:pt x="9" y="0"/>
                  <a:pt x="20" y="0"/>
                </a:cubicBezTo>
                <a:cubicBezTo>
                  <a:pt x="31" y="0"/>
                  <a:pt x="39" y="8"/>
                  <a:pt x="39" y="19"/>
                </a:cubicBezTo>
                <a:cubicBezTo>
                  <a:pt x="39" y="21"/>
                  <a:pt x="39" y="24"/>
                  <a:pt x="38" y="26"/>
                </a:cubicBezTo>
                <a:close/>
                <a:moveTo>
                  <a:pt x="20" y="9"/>
                </a:moveTo>
                <a:cubicBezTo>
                  <a:pt x="15" y="9"/>
                  <a:pt x="10" y="14"/>
                  <a:pt x="10" y="19"/>
                </a:cubicBezTo>
                <a:cubicBezTo>
                  <a:pt x="10" y="24"/>
                  <a:pt x="15" y="29"/>
                  <a:pt x="20" y="29"/>
                </a:cubicBezTo>
                <a:cubicBezTo>
                  <a:pt x="25" y="29"/>
                  <a:pt x="30" y="24"/>
                  <a:pt x="30" y="19"/>
                </a:cubicBezTo>
                <a:cubicBezTo>
                  <a:pt x="30" y="14"/>
                  <a:pt x="25" y="9"/>
                  <a:pt x="2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2" name="Freeform 84"/>
          <p:cNvSpPr>
            <a:spLocks noEditPoints="1"/>
          </p:cNvSpPr>
          <p:nvPr/>
        </p:nvSpPr>
        <p:spPr bwMode="auto">
          <a:xfrm>
            <a:off x="1482725" y="1700213"/>
            <a:ext cx="200025" cy="200025"/>
          </a:xfrm>
          <a:custGeom>
            <a:avLst/>
            <a:gdLst>
              <a:gd name="T0" fmla="*/ 100013 w 58"/>
              <a:gd name="T1" fmla="*/ 200025 h 58"/>
              <a:gd name="T2" fmla="*/ 0 w 58"/>
              <a:gd name="T3" fmla="*/ 100013 h 58"/>
              <a:gd name="T4" fmla="*/ 100013 w 58"/>
              <a:gd name="T5" fmla="*/ 0 h 58"/>
              <a:gd name="T6" fmla="*/ 200025 w 58"/>
              <a:gd name="T7" fmla="*/ 100013 h 58"/>
              <a:gd name="T8" fmla="*/ 100013 w 58"/>
              <a:gd name="T9" fmla="*/ 200025 h 58"/>
              <a:gd name="T10" fmla="*/ 100013 w 58"/>
              <a:gd name="T11" fmla="*/ 13795 h 58"/>
              <a:gd name="T12" fmla="*/ 17244 w 58"/>
              <a:gd name="T13" fmla="*/ 100013 h 58"/>
              <a:gd name="T14" fmla="*/ 100013 w 58"/>
              <a:gd name="T15" fmla="*/ 182781 h 58"/>
              <a:gd name="T16" fmla="*/ 182781 w 58"/>
              <a:gd name="T17" fmla="*/ 100013 h 58"/>
              <a:gd name="T18" fmla="*/ 100013 w 58"/>
              <a:gd name="T19" fmla="*/ 13795 h 58"/>
              <a:gd name="T20" fmla="*/ 65525 w 58"/>
              <a:gd name="T21" fmla="*/ 82769 h 58"/>
              <a:gd name="T22" fmla="*/ 48282 w 58"/>
              <a:gd name="T23" fmla="*/ 65525 h 58"/>
              <a:gd name="T24" fmla="*/ 65525 w 58"/>
              <a:gd name="T25" fmla="*/ 48282 h 58"/>
              <a:gd name="T26" fmla="*/ 82769 w 58"/>
              <a:gd name="T27" fmla="*/ 65525 h 58"/>
              <a:gd name="T28" fmla="*/ 65525 w 58"/>
              <a:gd name="T29" fmla="*/ 82769 h 58"/>
              <a:gd name="T30" fmla="*/ 141397 w 58"/>
              <a:gd name="T31" fmla="*/ 131051 h 58"/>
              <a:gd name="T32" fmla="*/ 58628 w 58"/>
              <a:gd name="T33" fmla="*/ 131051 h 58"/>
              <a:gd name="T34" fmla="*/ 48282 w 58"/>
              <a:gd name="T35" fmla="*/ 124153 h 58"/>
              <a:gd name="T36" fmla="*/ 58628 w 58"/>
              <a:gd name="T37" fmla="*/ 117256 h 58"/>
              <a:gd name="T38" fmla="*/ 141397 w 58"/>
              <a:gd name="T39" fmla="*/ 117256 h 58"/>
              <a:gd name="T40" fmla="*/ 148294 w 58"/>
              <a:gd name="T41" fmla="*/ 124153 h 58"/>
              <a:gd name="T42" fmla="*/ 141397 w 58"/>
              <a:gd name="T43" fmla="*/ 131051 h 58"/>
              <a:gd name="T44" fmla="*/ 134500 w 58"/>
              <a:gd name="T45" fmla="*/ 82769 h 58"/>
              <a:gd name="T46" fmla="*/ 117256 w 58"/>
              <a:gd name="T47" fmla="*/ 65525 h 58"/>
              <a:gd name="T48" fmla="*/ 134500 w 58"/>
              <a:gd name="T49" fmla="*/ 48282 h 58"/>
              <a:gd name="T50" fmla="*/ 148294 w 58"/>
              <a:gd name="T51" fmla="*/ 65525 h 58"/>
              <a:gd name="T52" fmla="*/ 134500 w 58"/>
              <a:gd name="T53" fmla="*/ 82769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4"/>
                </a:move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lose/>
                <a:moveTo>
                  <a:pt x="19" y="24"/>
                </a:moveTo>
                <a:cubicBezTo>
                  <a:pt x="17" y="24"/>
                  <a:pt x="14" y="22"/>
                  <a:pt x="14" y="19"/>
                </a:cubicBezTo>
                <a:cubicBezTo>
                  <a:pt x="14" y="16"/>
                  <a:pt x="17" y="14"/>
                  <a:pt x="19" y="14"/>
                </a:cubicBezTo>
                <a:cubicBezTo>
                  <a:pt x="22" y="14"/>
                  <a:pt x="24" y="16"/>
                  <a:pt x="24" y="19"/>
                </a:cubicBezTo>
                <a:cubicBezTo>
                  <a:pt x="24" y="22"/>
                  <a:pt x="22" y="24"/>
                  <a:pt x="19" y="24"/>
                </a:cubicBez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5" y="38"/>
                  <a:pt x="14" y="37"/>
                  <a:pt x="14" y="36"/>
                </a:cubicBezTo>
                <a:cubicBezTo>
                  <a:pt x="14" y="35"/>
                  <a:pt x="15" y="34"/>
                  <a:pt x="1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2" y="34"/>
                  <a:pt x="43" y="35"/>
                  <a:pt x="43" y="36"/>
                </a:cubicBezTo>
                <a:cubicBezTo>
                  <a:pt x="43" y="37"/>
                  <a:pt x="42" y="38"/>
                  <a:pt x="41" y="38"/>
                </a:cubicBezTo>
                <a:close/>
                <a:moveTo>
                  <a:pt x="39" y="24"/>
                </a:moveTo>
                <a:cubicBezTo>
                  <a:pt x="36" y="24"/>
                  <a:pt x="34" y="22"/>
                  <a:pt x="34" y="19"/>
                </a:cubicBezTo>
                <a:cubicBezTo>
                  <a:pt x="34" y="16"/>
                  <a:pt x="36" y="14"/>
                  <a:pt x="39" y="14"/>
                </a:cubicBezTo>
                <a:cubicBezTo>
                  <a:pt x="41" y="14"/>
                  <a:pt x="43" y="16"/>
                  <a:pt x="43" y="19"/>
                </a:cubicBezTo>
                <a:cubicBezTo>
                  <a:pt x="43" y="22"/>
                  <a:pt x="41" y="24"/>
                  <a:pt x="39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3" name="Freeform 85"/>
          <p:cNvSpPr>
            <a:spLocks noEditPoints="1"/>
          </p:cNvSpPr>
          <p:nvPr/>
        </p:nvSpPr>
        <p:spPr bwMode="auto">
          <a:xfrm>
            <a:off x="1976438" y="1700213"/>
            <a:ext cx="203200" cy="200025"/>
          </a:xfrm>
          <a:custGeom>
            <a:avLst/>
            <a:gdLst>
              <a:gd name="T0" fmla="*/ 103322 w 59"/>
              <a:gd name="T1" fmla="*/ 200025 h 58"/>
              <a:gd name="T2" fmla="*/ 0 w 59"/>
              <a:gd name="T3" fmla="*/ 100013 h 58"/>
              <a:gd name="T4" fmla="*/ 103322 w 59"/>
              <a:gd name="T5" fmla="*/ 0 h 58"/>
              <a:gd name="T6" fmla="*/ 203200 w 59"/>
              <a:gd name="T7" fmla="*/ 100013 h 58"/>
              <a:gd name="T8" fmla="*/ 103322 w 59"/>
              <a:gd name="T9" fmla="*/ 200025 h 58"/>
              <a:gd name="T10" fmla="*/ 161871 w 59"/>
              <a:gd name="T11" fmla="*/ 89666 h 58"/>
              <a:gd name="T12" fmla="*/ 151539 w 59"/>
              <a:gd name="T13" fmla="*/ 82769 h 58"/>
              <a:gd name="T14" fmla="*/ 51661 w 59"/>
              <a:gd name="T15" fmla="*/ 82769 h 58"/>
              <a:gd name="T16" fmla="*/ 44773 w 59"/>
              <a:gd name="T17" fmla="*/ 89666 h 58"/>
              <a:gd name="T18" fmla="*/ 44773 w 59"/>
              <a:gd name="T19" fmla="*/ 106910 h 58"/>
              <a:gd name="T20" fmla="*/ 51661 w 59"/>
              <a:gd name="T21" fmla="*/ 117256 h 58"/>
              <a:gd name="T22" fmla="*/ 151539 w 59"/>
              <a:gd name="T23" fmla="*/ 117256 h 58"/>
              <a:gd name="T24" fmla="*/ 161871 w 59"/>
              <a:gd name="T25" fmla="*/ 106910 h 58"/>
              <a:gd name="T26" fmla="*/ 161871 w 59"/>
              <a:gd name="T27" fmla="*/ 8966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7" y="26"/>
                </a:moveTo>
                <a:cubicBezTo>
                  <a:pt x="47" y="25"/>
                  <a:pt x="46" y="24"/>
                  <a:pt x="4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3" y="25"/>
                  <a:pt x="13" y="26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2"/>
                  <a:pt x="14" y="34"/>
                  <a:pt x="15" y="34"/>
                </a:cubicBezTo>
                <a:cubicBezTo>
                  <a:pt x="44" y="34"/>
                  <a:pt x="44" y="34"/>
                  <a:pt x="44" y="34"/>
                </a:cubicBezTo>
                <a:cubicBezTo>
                  <a:pt x="46" y="34"/>
                  <a:pt x="47" y="32"/>
                  <a:pt x="47" y="31"/>
                </a:cubicBezTo>
                <a:lnTo>
                  <a:pt x="47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4" name="Freeform 86"/>
          <p:cNvSpPr>
            <a:spLocks noEditPoints="1"/>
          </p:cNvSpPr>
          <p:nvPr/>
        </p:nvSpPr>
        <p:spPr bwMode="auto">
          <a:xfrm>
            <a:off x="2546350" y="1714500"/>
            <a:ext cx="100013" cy="168275"/>
          </a:xfrm>
          <a:custGeom>
            <a:avLst/>
            <a:gdLst>
              <a:gd name="T0" fmla="*/ 100013 w 29"/>
              <a:gd name="T1" fmla="*/ 151104 h 49"/>
              <a:gd name="T2" fmla="*/ 82769 w 29"/>
              <a:gd name="T3" fmla="*/ 168275 h 49"/>
              <a:gd name="T4" fmla="*/ 17244 w 29"/>
              <a:gd name="T5" fmla="*/ 168275 h 49"/>
              <a:gd name="T6" fmla="*/ 0 w 29"/>
              <a:gd name="T7" fmla="*/ 151104 h 49"/>
              <a:gd name="T8" fmla="*/ 0 w 29"/>
              <a:gd name="T9" fmla="*/ 17171 h 49"/>
              <a:gd name="T10" fmla="*/ 17244 w 29"/>
              <a:gd name="T11" fmla="*/ 0 h 49"/>
              <a:gd name="T12" fmla="*/ 82769 w 29"/>
              <a:gd name="T13" fmla="*/ 0 h 49"/>
              <a:gd name="T14" fmla="*/ 100013 w 29"/>
              <a:gd name="T15" fmla="*/ 17171 h 49"/>
              <a:gd name="T16" fmla="*/ 100013 w 29"/>
              <a:gd name="T17" fmla="*/ 151104 h 49"/>
              <a:gd name="T18" fmla="*/ 86218 w 29"/>
              <a:gd name="T19" fmla="*/ 37776 h 49"/>
              <a:gd name="T20" fmla="*/ 82769 w 29"/>
              <a:gd name="T21" fmla="*/ 34342 h 49"/>
              <a:gd name="T22" fmla="*/ 17244 w 29"/>
              <a:gd name="T23" fmla="*/ 34342 h 49"/>
              <a:gd name="T24" fmla="*/ 10346 w 29"/>
              <a:gd name="T25" fmla="*/ 37776 h 49"/>
              <a:gd name="T26" fmla="*/ 10346 w 29"/>
              <a:gd name="T27" fmla="*/ 130499 h 49"/>
              <a:gd name="T28" fmla="*/ 17244 w 29"/>
              <a:gd name="T29" fmla="*/ 133933 h 49"/>
              <a:gd name="T30" fmla="*/ 82769 w 29"/>
              <a:gd name="T31" fmla="*/ 133933 h 49"/>
              <a:gd name="T32" fmla="*/ 86218 w 29"/>
              <a:gd name="T33" fmla="*/ 130499 h 49"/>
              <a:gd name="T34" fmla="*/ 86218 w 29"/>
              <a:gd name="T35" fmla="*/ 37776 h 49"/>
              <a:gd name="T36" fmla="*/ 58628 w 29"/>
              <a:gd name="T37" fmla="*/ 17171 h 49"/>
              <a:gd name="T38" fmla="*/ 37936 w 29"/>
              <a:gd name="T39" fmla="*/ 17171 h 49"/>
              <a:gd name="T40" fmla="*/ 37936 w 29"/>
              <a:gd name="T41" fmla="*/ 20605 h 49"/>
              <a:gd name="T42" fmla="*/ 37936 w 29"/>
              <a:gd name="T43" fmla="*/ 20605 h 49"/>
              <a:gd name="T44" fmla="*/ 58628 w 29"/>
              <a:gd name="T45" fmla="*/ 20605 h 49"/>
              <a:gd name="T46" fmla="*/ 62077 w 29"/>
              <a:gd name="T47" fmla="*/ 20605 h 49"/>
              <a:gd name="T48" fmla="*/ 58628 w 29"/>
              <a:gd name="T49" fmla="*/ 17171 h 49"/>
              <a:gd name="T50" fmla="*/ 48282 w 29"/>
              <a:gd name="T51" fmla="*/ 140802 h 49"/>
              <a:gd name="T52" fmla="*/ 37936 w 29"/>
              <a:gd name="T53" fmla="*/ 151104 h 49"/>
              <a:gd name="T54" fmla="*/ 48282 w 29"/>
              <a:gd name="T55" fmla="*/ 161407 h 49"/>
              <a:gd name="T56" fmla="*/ 58628 w 29"/>
              <a:gd name="T57" fmla="*/ 151104 h 49"/>
              <a:gd name="T58" fmla="*/ 48282 w 29"/>
              <a:gd name="T59" fmla="*/ 140802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5" name="Freeform 87"/>
          <p:cNvSpPr>
            <a:spLocks/>
          </p:cNvSpPr>
          <p:nvPr/>
        </p:nvSpPr>
        <p:spPr bwMode="auto">
          <a:xfrm>
            <a:off x="2965450" y="1700213"/>
            <a:ext cx="203200" cy="217487"/>
          </a:xfrm>
          <a:custGeom>
            <a:avLst/>
            <a:gdLst>
              <a:gd name="T0" fmla="*/ 203200 w 59"/>
              <a:gd name="T1" fmla="*/ 158800 h 63"/>
              <a:gd name="T2" fmla="*/ 161871 w 59"/>
              <a:gd name="T3" fmla="*/ 182965 h 63"/>
              <a:gd name="T4" fmla="*/ 117098 w 59"/>
              <a:gd name="T5" fmla="*/ 158800 h 63"/>
              <a:gd name="T6" fmla="*/ 161871 w 59"/>
              <a:gd name="T7" fmla="*/ 131183 h 63"/>
              <a:gd name="T8" fmla="*/ 185980 w 59"/>
              <a:gd name="T9" fmla="*/ 138087 h 63"/>
              <a:gd name="T10" fmla="*/ 185980 w 59"/>
              <a:gd name="T11" fmla="*/ 69043 h 63"/>
              <a:gd name="T12" fmla="*/ 86102 w 59"/>
              <a:gd name="T13" fmla="*/ 100113 h 63"/>
              <a:gd name="T14" fmla="*/ 86102 w 59"/>
              <a:gd name="T15" fmla="*/ 189870 h 63"/>
              <a:gd name="T16" fmla="*/ 44773 w 59"/>
              <a:gd name="T17" fmla="*/ 217487 h 63"/>
              <a:gd name="T18" fmla="*/ 0 w 59"/>
              <a:gd name="T19" fmla="*/ 189870 h 63"/>
              <a:gd name="T20" fmla="*/ 44773 w 59"/>
              <a:gd name="T21" fmla="*/ 165704 h 63"/>
              <a:gd name="T22" fmla="*/ 68881 w 59"/>
              <a:gd name="T23" fmla="*/ 172609 h 63"/>
              <a:gd name="T24" fmla="*/ 68881 w 59"/>
              <a:gd name="T25" fmla="*/ 44878 h 63"/>
              <a:gd name="T26" fmla="*/ 75769 w 59"/>
              <a:gd name="T27" fmla="*/ 31070 h 63"/>
              <a:gd name="T28" fmla="*/ 185980 w 59"/>
              <a:gd name="T29" fmla="*/ 0 h 63"/>
              <a:gd name="T30" fmla="*/ 189424 w 59"/>
              <a:gd name="T31" fmla="*/ 0 h 63"/>
              <a:gd name="T32" fmla="*/ 203200 w 59"/>
              <a:gd name="T33" fmla="*/ 10357 h 63"/>
              <a:gd name="T34" fmla="*/ 203200 w 59"/>
              <a:gd name="T35" fmla="*/ 158800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3">
                <a:moveTo>
                  <a:pt x="59" y="46"/>
                </a:moveTo>
                <a:cubicBezTo>
                  <a:pt x="59" y="51"/>
                  <a:pt x="51" y="53"/>
                  <a:pt x="47" y="53"/>
                </a:cubicBezTo>
                <a:cubicBezTo>
                  <a:pt x="42" y="53"/>
                  <a:pt x="34" y="51"/>
                  <a:pt x="34" y="46"/>
                </a:cubicBezTo>
                <a:cubicBezTo>
                  <a:pt x="34" y="40"/>
                  <a:pt x="42" y="38"/>
                  <a:pt x="47" y="38"/>
                </a:cubicBezTo>
                <a:cubicBezTo>
                  <a:pt x="49" y="38"/>
                  <a:pt x="52" y="39"/>
                  <a:pt x="54" y="40"/>
                </a:cubicBezTo>
                <a:cubicBezTo>
                  <a:pt x="54" y="20"/>
                  <a:pt x="54" y="20"/>
                  <a:pt x="54" y="20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61"/>
                  <a:pt x="17" y="63"/>
                  <a:pt x="13" y="63"/>
                </a:cubicBezTo>
                <a:cubicBezTo>
                  <a:pt x="8" y="63"/>
                  <a:pt x="0" y="61"/>
                  <a:pt x="0" y="55"/>
                </a:cubicBezTo>
                <a:cubicBezTo>
                  <a:pt x="0" y="50"/>
                  <a:pt x="8" y="48"/>
                  <a:pt x="13" y="48"/>
                </a:cubicBezTo>
                <a:cubicBezTo>
                  <a:pt x="15" y="48"/>
                  <a:pt x="18" y="49"/>
                  <a:pt x="20" y="50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1"/>
                  <a:pt x="21" y="10"/>
                  <a:pt x="22" y="9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0"/>
                  <a:pt x="55" y="0"/>
                </a:cubicBezTo>
                <a:cubicBezTo>
                  <a:pt x="57" y="0"/>
                  <a:pt x="59" y="1"/>
                  <a:pt x="59" y="3"/>
                </a:cubicBezTo>
                <a:lnTo>
                  <a:pt x="59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6" name="Freeform 88"/>
          <p:cNvSpPr>
            <a:spLocks noEditPoints="1"/>
          </p:cNvSpPr>
          <p:nvPr/>
        </p:nvSpPr>
        <p:spPr bwMode="auto">
          <a:xfrm>
            <a:off x="3460750" y="1700213"/>
            <a:ext cx="233363" cy="182562"/>
          </a:xfrm>
          <a:custGeom>
            <a:avLst/>
            <a:gdLst>
              <a:gd name="T0" fmla="*/ 233363 w 68"/>
              <a:gd name="T1" fmla="*/ 27557 h 53"/>
              <a:gd name="T2" fmla="*/ 229931 w 68"/>
              <a:gd name="T3" fmla="*/ 31001 h 53"/>
              <a:gd name="T4" fmla="*/ 6864 w 68"/>
              <a:gd name="T5" fmla="*/ 31001 h 53"/>
              <a:gd name="T6" fmla="*/ 0 w 68"/>
              <a:gd name="T7" fmla="*/ 27557 h 53"/>
              <a:gd name="T8" fmla="*/ 0 w 68"/>
              <a:gd name="T9" fmla="*/ 3445 h 53"/>
              <a:gd name="T10" fmla="*/ 6864 w 68"/>
              <a:gd name="T11" fmla="*/ 0 h 53"/>
              <a:gd name="T12" fmla="*/ 229931 w 68"/>
              <a:gd name="T13" fmla="*/ 0 h 53"/>
              <a:gd name="T14" fmla="*/ 233363 w 68"/>
              <a:gd name="T15" fmla="*/ 3445 h 53"/>
              <a:gd name="T16" fmla="*/ 233363 w 68"/>
              <a:gd name="T17" fmla="*/ 27557 h 53"/>
              <a:gd name="T18" fmla="*/ 233363 w 68"/>
              <a:gd name="T19" fmla="*/ 179117 h 53"/>
              <a:gd name="T20" fmla="*/ 229931 w 68"/>
              <a:gd name="T21" fmla="*/ 182562 h 53"/>
              <a:gd name="T22" fmla="*/ 6864 w 68"/>
              <a:gd name="T23" fmla="*/ 182562 h 53"/>
              <a:gd name="T24" fmla="*/ 0 w 68"/>
              <a:gd name="T25" fmla="*/ 179117 h 53"/>
              <a:gd name="T26" fmla="*/ 0 w 68"/>
              <a:gd name="T27" fmla="*/ 151561 h 53"/>
              <a:gd name="T28" fmla="*/ 6864 w 68"/>
              <a:gd name="T29" fmla="*/ 148116 h 53"/>
              <a:gd name="T30" fmla="*/ 229931 w 68"/>
              <a:gd name="T31" fmla="*/ 148116 h 53"/>
              <a:gd name="T32" fmla="*/ 233363 w 68"/>
              <a:gd name="T33" fmla="*/ 151561 h 53"/>
              <a:gd name="T34" fmla="*/ 233363 w 68"/>
              <a:gd name="T35" fmla="*/ 179117 h 53"/>
              <a:gd name="T36" fmla="*/ 51477 w 68"/>
              <a:gd name="T37" fmla="*/ 127449 h 53"/>
              <a:gd name="T38" fmla="*/ 48045 w 68"/>
              <a:gd name="T39" fmla="*/ 130894 h 53"/>
              <a:gd name="T40" fmla="*/ 44614 w 68"/>
              <a:gd name="T41" fmla="*/ 130894 h 53"/>
              <a:gd name="T42" fmla="*/ 6864 w 68"/>
              <a:gd name="T43" fmla="*/ 93003 h 53"/>
              <a:gd name="T44" fmla="*/ 6864 w 68"/>
              <a:gd name="T45" fmla="*/ 89559 h 53"/>
              <a:gd name="T46" fmla="*/ 6864 w 68"/>
              <a:gd name="T47" fmla="*/ 86114 h 53"/>
              <a:gd name="T48" fmla="*/ 44614 w 68"/>
              <a:gd name="T49" fmla="*/ 48224 h 53"/>
              <a:gd name="T50" fmla="*/ 48045 w 68"/>
              <a:gd name="T51" fmla="*/ 48224 h 53"/>
              <a:gd name="T52" fmla="*/ 51477 w 68"/>
              <a:gd name="T53" fmla="*/ 51668 h 53"/>
              <a:gd name="T54" fmla="*/ 51477 w 68"/>
              <a:gd name="T55" fmla="*/ 127449 h 53"/>
              <a:gd name="T56" fmla="*/ 233363 w 68"/>
              <a:gd name="T57" fmla="*/ 79225 h 53"/>
              <a:gd name="T58" fmla="*/ 229931 w 68"/>
              <a:gd name="T59" fmla="*/ 82670 h 53"/>
              <a:gd name="T60" fmla="*/ 89227 w 68"/>
              <a:gd name="T61" fmla="*/ 82670 h 53"/>
              <a:gd name="T62" fmla="*/ 85795 w 68"/>
              <a:gd name="T63" fmla="*/ 79225 h 53"/>
              <a:gd name="T64" fmla="*/ 85795 w 68"/>
              <a:gd name="T65" fmla="*/ 51668 h 53"/>
              <a:gd name="T66" fmla="*/ 89227 w 68"/>
              <a:gd name="T67" fmla="*/ 48224 h 53"/>
              <a:gd name="T68" fmla="*/ 229931 w 68"/>
              <a:gd name="T69" fmla="*/ 48224 h 53"/>
              <a:gd name="T70" fmla="*/ 233363 w 68"/>
              <a:gd name="T71" fmla="*/ 51668 h 53"/>
              <a:gd name="T72" fmla="*/ 233363 w 68"/>
              <a:gd name="T73" fmla="*/ 79225 h 53"/>
              <a:gd name="T74" fmla="*/ 233363 w 68"/>
              <a:gd name="T75" fmla="*/ 127449 h 53"/>
              <a:gd name="T76" fmla="*/ 229931 w 68"/>
              <a:gd name="T77" fmla="*/ 130894 h 53"/>
              <a:gd name="T78" fmla="*/ 89227 w 68"/>
              <a:gd name="T79" fmla="*/ 130894 h 53"/>
              <a:gd name="T80" fmla="*/ 85795 w 68"/>
              <a:gd name="T81" fmla="*/ 127449 h 53"/>
              <a:gd name="T82" fmla="*/ 85795 w 68"/>
              <a:gd name="T83" fmla="*/ 103337 h 53"/>
              <a:gd name="T84" fmla="*/ 89227 w 68"/>
              <a:gd name="T85" fmla="*/ 99892 h 53"/>
              <a:gd name="T86" fmla="*/ 229931 w 68"/>
              <a:gd name="T87" fmla="*/ 99892 h 53"/>
              <a:gd name="T88" fmla="*/ 233363 w 68"/>
              <a:gd name="T89" fmla="*/ 103337 h 53"/>
              <a:gd name="T90" fmla="*/ 233363 w 68"/>
              <a:gd name="T91" fmla="*/ 127449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15" y="37"/>
                </a:moveTo>
                <a:cubicBezTo>
                  <a:pt x="15" y="38"/>
                  <a:pt x="14" y="38"/>
                  <a:pt x="14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7"/>
                  <a:pt x="2" y="26"/>
                </a:cubicBezTo>
                <a:cubicBezTo>
                  <a:pt x="2" y="26"/>
                  <a:pt x="2" y="26"/>
                  <a:pt x="2" y="25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4" y="14"/>
                </a:cubicBezTo>
                <a:cubicBezTo>
                  <a:pt x="14" y="14"/>
                  <a:pt x="15" y="15"/>
                  <a:pt x="15" y="15"/>
                </a:cubicBezTo>
                <a:lnTo>
                  <a:pt x="15" y="37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7" name="Freeform 89"/>
          <p:cNvSpPr>
            <a:spLocks noEditPoints="1"/>
          </p:cNvSpPr>
          <p:nvPr/>
        </p:nvSpPr>
        <p:spPr bwMode="auto">
          <a:xfrm>
            <a:off x="3954463" y="1684338"/>
            <a:ext cx="233362" cy="233362"/>
          </a:xfrm>
          <a:custGeom>
            <a:avLst/>
            <a:gdLst>
              <a:gd name="T0" fmla="*/ 233362 w 68"/>
              <a:gd name="T1" fmla="*/ 10295 h 68"/>
              <a:gd name="T2" fmla="*/ 199044 w 68"/>
              <a:gd name="T3" fmla="*/ 209339 h 68"/>
              <a:gd name="T4" fmla="*/ 195612 w 68"/>
              <a:gd name="T5" fmla="*/ 216203 h 68"/>
              <a:gd name="T6" fmla="*/ 192180 w 68"/>
              <a:gd name="T7" fmla="*/ 216203 h 68"/>
              <a:gd name="T8" fmla="*/ 188749 w 68"/>
              <a:gd name="T9" fmla="*/ 216203 h 68"/>
              <a:gd name="T10" fmla="*/ 120113 w 68"/>
              <a:gd name="T11" fmla="*/ 188749 h 68"/>
              <a:gd name="T12" fmla="*/ 78931 w 68"/>
              <a:gd name="T13" fmla="*/ 229930 h 68"/>
              <a:gd name="T14" fmla="*/ 75499 w 68"/>
              <a:gd name="T15" fmla="*/ 233362 h 68"/>
              <a:gd name="T16" fmla="*/ 72068 w 68"/>
              <a:gd name="T17" fmla="*/ 233362 h 68"/>
              <a:gd name="T18" fmla="*/ 65204 w 68"/>
              <a:gd name="T19" fmla="*/ 223067 h 68"/>
              <a:gd name="T20" fmla="*/ 65204 w 68"/>
              <a:gd name="T21" fmla="*/ 164726 h 68"/>
              <a:gd name="T22" fmla="*/ 3432 w 68"/>
              <a:gd name="T23" fmla="*/ 140704 h 68"/>
              <a:gd name="T24" fmla="*/ 0 w 68"/>
              <a:gd name="T25" fmla="*/ 133840 h 68"/>
              <a:gd name="T26" fmla="*/ 3432 w 68"/>
              <a:gd name="T27" fmla="*/ 123545 h 68"/>
              <a:gd name="T28" fmla="*/ 219635 w 68"/>
              <a:gd name="T29" fmla="*/ 0 h 68"/>
              <a:gd name="T30" fmla="*/ 229930 w 68"/>
              <a:gd name="T31" fmla="*/ 0 h 68"/>
              <a:gd name="T32" fmla="*/ 233362 w 68"/>
              <a:gd name="T33" fmla="*/ 10295 h 68"/>
              <a:gd name="T34" fmla="*/ 212771 w 68"/>
              <a:gd name="T35" fmla="*/ 24023 h 68"/>
              <a:gd name="T36" fmla="*/ 27454 w 68"/>
              <a:gd name="T37" fmla="*/ 130408 h 68"/>
              <a:gd name="T38" fmla="*/ 68636 w 68"/>
              <a:gd name="T39" fmla="*/ 147567 h 68"/>
              <a:gd name="T40" fmla="*/ 181885 w 68"/>
              <a:gd name="T41" fmla="*/ 65204 h 68"/>
              <a:gd name="T42" fmla="*/ 120113 w 68"/>
              <a:gd name="T43" fmla="*/ 168158 h 68"/>
              <a:gd name="T44" fmla="*/ 185317 w 68"/>
              <a:gd name="T45" fmla="*/ 195612 h 68"/>
              <a:gd name="T46" fmla="*/ 212771 w 68"/>
              <a:gd name="T47" fmla="*/ 24023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8" name="Freeform 90"/>
          <p:cNvSpPr>
            <a:spLocks noEditPoints="1"/>
          </p:cNvSpPr>
          <p:nvPr/>
        </p:nvSpPr>
        <p:spPr bwMode="auto">
          <a:xfrm>
            <a:off x="4448175" y="1700213"/>
            <a:ext cx="203200" cy="200025"/>
          </a:xfrm>
          <a:custGeom>
            <a:avLst/>
            <a:gdLst>
              <a:gd name="T0" fmla="*/ 86102 w 59"/>
              <a:gd name="T1" fmla="*/ 189679 h 58"/>
              <a:gd name="T2" fmla="*/ 75769 w 59"/>
              <a:gd name="T3" fmla="*/ 200025 h 58"/>
              <a:gd name="T4" fmla="*/ 10332 w 59"/>
              <a:gd name="T5" fmla="*/ 200025 h 58"/>
              <a:gd name="T6" fmla="*/ 0 w 59"/>
              <a:gd name="T7" fmla="*/ 189679 h 58"/>
              <a:gd name="T8" fmla="*/ 0 w 59"/>
              <a:gd name="T9" fmla="*/ 6897 h 58"/>
              <a:gd name="T10" fmla="*/ 10332 w 59"/>
              <a:gd name="T11" fmla="*/ 0 h 58"/>
              <a:gd name="T12" fmla="*/ 75769 w 59"/>
              <a:gd name="T13" fmla="*/ 0 h 58"/>
              <a:gd name="T14" fmla="*/ 86102 w 59"/>
              <a:gd name="T15" fmla="*/ 6897 h 58"/>
              <a:gd name="T16" fmla="*/ 86102 w 59"/>
              <a:gd name="T17" fmla="*/ 189679 h 58"/>
              <a:gd name="T18" fmla="*/ 203200 w 59"/>
              <a:gd name="T19" fmla="*/ 189679 h 58"/>
              <a:gd name="T20" fmla="*/ 192868 w 59"/>
              <a:gd name="T21" fmla="*/ 200025 h 58"/>
              <a:gd name="T22" fmla="*/ 127431 w 59"/>
              <a:gd name="T23" fmla="*/ 200025 h 58"/>
              <a:gd name="T24" fmla="*/ 117098 w 59"/>
              <a:gd name="T25" fmla="*/ 189679 h 58"/>
              <a:gd name="T26" fmla="*/ 117098 w 59"/>
              <a:gd name="T27" fmla="*/ 6897 h 58"/>
              <a:gd name="T28" fmla="*/ 127431 w 59"/>
              <a:gd name="T29" fmla="*/ 0 h 58"/>
              <a:gd name="T30" fmla="*/ 192868 w 59"/>
              <a:gd name="T31" fmla="*/ 0 h 58"/>
              <a:gd name="T32" fmla="*/ 203200 w 59"/>
              <a:gd name="T33" fmla="*/ 6897 h 58"/>
              <a:gd name="T34" fmla="*/ 203200 w 59"/>
              <a:gd name="T35" fmla="*/ 189679 h 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58">
                <a:moveTo>
                  <a:pt x="25" y="55"/>
                </a:moveTo>
                <a:cubicBezTo>
                  <a:pt x="25" y="57"/>
                  <a:pt x="24" y="58"/>
                  <a:pt x="22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55"/>
                </a:lnTo>
                <a:close/>
                <a:moveTo>
                  <a:pt x="59" y="55"/>
                </a:moveTo>
                <a:cubicBezTo>
                  <a:pt x="59" y="57"/>
                  <a:pt x="58" y="58"/>
                  <a:pt x="56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6" y="58"/>
                  <a:pt x="34" y="57"/>
                  <a:pt x="34" y="55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0"/>
                  <a:pt x="37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09" name="Freeform 91"/>
          <p:cNvSpPr>
            <a:spLocks noEditPoints="1"/>
          </p:cNvSpPr>
          <p:nvPr/>
        </p:nvSpPr>
        <p:spPr bwMode="auto">
          <a:xfrm>
            <a:off x="4943475" y="1700213"/>
            <a:ext cx="198438" cy="200025"/>
          </a:xfrm>
          <a:custGeom>
            <a:avLst/>
            <a:gdLst>
              <a:gd name="T0" fmla="*/ 198438 w 58"/>
              <a:gd name="T1" fmla="*/ 162089 h 58"/>
              <a:gd name="T2" fmla="*/ 160803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487 h 58"/>
              <a:gd name="T16" fmla="*/ 198438 w 58"/>
              <a:gd name="T17" fmla="*/ 162089 h 58"/>
              <a:gd name="T18" fmla="*/ 140275 w 58"/>
              <a:gd name="T19" fmla="*/ 93115 h 58"/>
              <a:gd name="T20" fmla="*/ 102640 w 58"/>
              <a:gd name="T21" fmla="*/ 58628 h 58"/>
              <a:gd name="T22" fmla="*/ 30792 w 58"/>
              <a:gd name="T23" fmla="*/ 127602 h 58"/>
              <a:gd name="T24" fmla="*/ 30792 w 58"/>
              <a:gd name="T25" fmla="*/ 165538 h 58"/>
              <a:gd name="T26" fmla="*/ 68427 w 58"/>
              <a:gd name="T27" fmla="*/ 165538 h 58"/>
              <a:gd name="T28" fmla="*/ 140275 w 58"/>
              <a:gd name="T29" fmla="*/ 93115 h 58"/>
              <a:gd name="T30" fmla="*/ 71848 w 58"/>
              <a:gd name="T31" fmla="*/ 148294 h 58"/>
              <a:gd name="T32" fmla="*/ 65006 w 58"/>
              <a:gd name="T33" fmla="*/ 151743 h 58"/>
              <a:gd name="T34" fmla="*/ 58163 w 58"/>
              <a:gd name="T35" fmla="*/ 151743 h 58"/>
              <a:gd name="T36" fmla="*/ 58163 w 58"/>
              <a:gd name="T37" fmla="*/ 141397 h 58"/>
              <a:gd name="T38" fmla="*/ 44477 w 58"/>
              <a:gd name="T39" fmla="*/ 141397 h 58"/>
              <a:gd name="T40" fmla="*/ 44477 w 58"/>
              <a:gd name="T41" fmla="*/ 134500 h 58"/>
              <a:gd name="T42" fmla="*/ 51320 w 58"/>
              <a:gd name="T43" fmla="*/ 127602 h 58"/>
              <a:gd name="T44" fmla="*/ 71848 w 58"/>
              <a:gd name="T45" fmla="*/ 148294 h 58"/>
              <a:gd name="T46" fmla="*/ 106062 w 58"/>
              <a:gd name="T47" fmla="*/ 79320 h 58"/>
              <a:gd name="T48" fmla="*/ 68427 w 58"/>
              <a:gd name="T49" fmla="*/ 117256 h 58"/>
              <a:gd name="T50" fmla="*/ 65006 w 58"/>
              <a:gd name="T51" fmla="*/ 117256 h 58"/>
              <a:gd name="T52" fmla="*/ 65006 w 58"/>
              <a:gd name="T53" fmla="*/ 113807 h 58"/>
              <a:gd name="T54" fmla="*/ 102640 w 58"/>
              <a:gd name="T55" fmla="*/ 75872 h 58"/>
              <a:gd name="T56" fmla="*/ 106062 w 58"/>
              <a:gd name="T57" fmla="*/ 75872 h 58"/>
              <a:gd name="T58" fmla="*/ 106062 w 58"/>
              <a:gd name="T59" fmla="*/ 79320 h 58"/>
              <a:gd name="T60" fmla="*/ 160803 w 58"/>
              <a:gd name="T61" fmla="*/ 75872 h 58"/>
              <a:gd name="T62" fmla="*/ 160803 w 58"/>
              <a:gd name="T63" fmla="*/ 55179 h 58"/>
              <a:gd name="T64" fmla="*/ 140275 w 58"/>
              <a:gd name="T65" fmla="*/ 37936 h 58"/>
              <a:gd name="T66" fmla="*/ 123168 w 58"/>
              <a:gd name="T67" fmla="*/ 37936 h 58"/>
              <a:gd name="T68" fmla="*/ 112904 w 58"/>
              <a:gd name="T69" fmla="*/ 48282 h 58"/>
              <a:gd name="T70" fmla="*/ 147118 w 58"/>
              <a:gd name="T71" fmla="*/ 86218 h 58"/>
              <a:gd name="T72" fmla="*/ 160803 w 58"/>
              <a:gd name="T73" fmla="*/ 75872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1" y="27"/>
                </a:moveTo>
                <a:cubicBezTo>
                  <a:pt x="30" y="17"/>
                  <a:pt x="30" y="17"/>
                  <a:pt x="30" y="1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48"/>
                  <a:pt x="9" y="48"/>
                  <a:pt x="9" y="48"/>
                </a:cubicBezTo>
                <a:cubicBezTo>
                  <a:pt x="20" y="48"/>
                  <a:pt x="20" y="48"/>
                  <a:pt x="20" y="48"/>
                </a:cubicBezTo>
                <a:lnTo>
                  <a:pt x="41" y="27"/>
                </a:lnTo>
                <a:close/>
                <a:moveTo>
                  <a:pt x="21" y="43"/>
                </a:moveTo>
                <a:cubicBezTo>
                  <a:pt x="19" y="44"/>
                  <a:pt x="19" y="44"/>
                  <a:pt x="19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1"/>
                  <a:pt x="17" y="41"/>
                  <a:pt x="17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39"/>
                  <a:pt x="13" y="39"/>
                  <a:pt x="13" y="39"/>
                </a:cubicBezTo>
                <a:cubicBezTo>
                  <a:pt x="15" y="37"/>
                  <a:pt x="15" y="37"/>
                  <a:pt x="15" y="37"/>
                </a:cubicBezTo>
                <a:lnTo>
                  <a:pt x="21" y="43"/>
                </a:lnTo>
                <a:close/>
                <a:moveTo>
                  <a:pt x="31" y="23"/>
                </a:move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5"/>
                  <a:pt x="19" y="34"/>
                </a:cubicBezTo>
                <a:cubicBezTo>
                  <a:pt x="18" y="34"/>
                  <a:pt x="18" y="33"/>
                  <a:pt x="19" y="33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1" y="22"/>
                  <a:pt x="31" y="22"/>
                </a:cubicBezTo>
                <a:cubicBezTo>
                  <a:pt x="31" y="22"/>
                  <a:pt x="31" y="23"/>
                  <a:pt x="31" y="23"/>
                </a:cubicBezTo>
                <a:close/>
                <a:moveTo>
                  <a:pt x="47" y="22"/>
                </a:moveTo>
                <a:cubicBezTo>
                  <a:pt x="48" y="20"/>
                  <a:pt x="48" y="18"/>
                  <a:pt x="47" y="16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9"/>
                  <a:pt x="37" y="9"/>
                  <a:pt x="36" y="11"/>
                </a:cubicBezTo>
                <a:cubicBezTo>
                  <a:pt x="33" y="14"/>
                  <a:pt x="33" y="14"/>
                  <a:pt x="33" y="14"/>
                </a:cubicBezTo>
                <a:cubicBezTo>
                  <a:pt x="43" y="25"/>
                  <a:pt x="43" y="25"/>
                  <a:pt x="43" y="25"/>
                </a:cubicBezTo>
                <a:lnTo>
                  <a:pt x="47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10" name="Freeform 92"/>
          <p:cNvSpPr>
            <a:spLocks noEditPoints="1"/>
          </p:cNvSpPr>
          <p:nvPr/>
        </p:nvSpPr>
        <p:spPr bwMode="auto">
          <a:xfrm>
            <a:off x="5437188" y="1700213"/>
            <a:ext cx="250825" cy="200025"/>
          </a:xfrm>
          <a:custGeom>
            <a:avLst/>
            <a:gdLst>
              <a:gd name="T0" fmla="*/ 250825 w 73"/>
              <a:gd name="T1" fmla="*/ 179333 h 58"/>
              <a:gd name="T2" fmla="*/ 230209 w 73"/>
              <a:gd name="T3" fmla="*/ 200025 h 58"/>
              <a:gd name="T4" fmla="*/ 24052 w 73"/>
              <a:gd name="T5" fmla="*/ 200025 h 58"/>
              <a:gd name="T6" fmla="*/ 0 w 73"/>
              <a:gd name="T7" fmla="*/ 179333 h 58"/>
              <a:gd name="T8" fmla="*/ 0 w 73"/>
              <a:gd name="T9" fmla="*/ 20692 h 58"/>
              <a:gd name="T10" fmla="*/ 24052 w 73"/>
              <a:gd name="T11" fmla="*/ 0 h 58"/>
              <a:gd name="T12" fmla="*/ 230209 w 73"/>
              <a:gd name="T13" fmla="*/ 0 h 58"/>
              <a:gd name="T14" fmla="*/ 250825 w 73"/>
              <a:gd name="T15" fmla="*/ 20692 h 58"/>
              <a:gd name="T16" fmla="*/ 250825 w 73"/>
              <a:gd name="T17" fmla="*/ 179333 h 58"/>
              <a:gd name="T18" fmla="*/ 24052 w 73"/>
              <a:gd name="T19" fmla="*/ 13795 h 58"/>
              <a:gd name="T20" fmla="*/ 17180 w 73"/>
              <a:gd name="T21" fmla="*/ 20692 h 58"/>
              <a:gd name="T22" fmla="*/ 17180 w 73"/>
              <a:gd name="T23" fmla="*/ 179333 h 58"/>
              <a:gd name="T24" fmla="*/ 24052 w 73"/>
              <a:gd name="T25" fmla="*/ 182781 h 58"/>
              <a:gd name="T26" fmla="*/ 230209 w 73"/>
              <a:gd name="T27" fmla="*/ 182781 h 58"/>
              <a:gd name="T28" fmla="*/ 233645 w 73"/>
              <a:gd name="T29" fmla="*/ 179333 h 58"/>
              <a:gd name="T30" fmla="*/ 233645 w 73"/>
              <a:gd name="T31" fmla="*/ 20692 h 58"/>
              <a:gd name="T32" fmla="*/ 230209 w 73"/>
              <a:gd name="T33" fmla="*/ 13795 h 58"/>
              <a:gd name="T34" fmla="*/ 24052 w 73"/>
              <a:gd name="T35" fmla="*/ 13795 h 58"/>
              <a:gd name="T36" fmla="*/ 58411 w 73"/>
              <a:gd name="T37" fmla="*/ 82769 h 58"/>
              <a:gd name="T38" fmla="*/ 34360 w 73"/>
              <a:gd name="T39" fmla="*/ 58628 h 58"/>
              <a:gd name="T40" fmla="*/ 58411 w 73"/>
              <a:gd name="T41" fmla="*/ 31038 h 58"/>
              <a:gd name="T42" fmla="*/ 85899 w 73"/>
              <a:gd name="T43" fmla="*/ 58628 h 58"/>
              <a:gd name="T44" fmla="*/ 58411 w 73"/>
              <a:gd name="T45" fmla="*/ 82769 h 58"/>
              <a:gd name="T46" fmla="*/ 219901 w 73"/>
              <a:gd name="T47" fmla="*/ 165538 h 58"/>
              <a:gd name="T48" fmla="*/ 34360 w 73"/>
              <a:gd name="T49" fmla="*/ 165538 h 58"/>
              <a:gd name="T50" fmla="*/ 34360 w 73"/>
              <a:gd name="T51" fmla="*/ 141397 h 58"/>
              <a:gd name="T52" fmla="*/ 75591 w 73"/>
              <a:gd name="T53" fmla="*/ 100013 h 58"/>
              <a:gd name="T54" fmla="*/ 96207 w 73"/>
              <a:gd name="T55" fmla="*/ 120705 h 58"/>
              <a:gd name="T56" fmla="*/ 164926 w 73"/>
              <a:gd name="T57" fmla="*/ 51731 h 58"/>
              <a:gd name="T58" fmla="*/ 219901 w 73"/>
              <a:gd name="T59" fmla="*/ 106910 h 58"/>
              <a:gd name="T60" fmla="*/ 219901 w 73"/>
              <a:gd name="T61" fmla="*/ 165538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3" h="58">
                <a:moveTo>
                  <a:pt x="73" y="52"/>
                </a:move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2"/>
                </a:lnTo>
                <a:close/>
                <a:moveTo>
                  <a:pt x="7" y="4"/>
                </a:moveTo>
                <a:cubicBezTo>
                  <a:pt x="6" y="4"/>
                  <a:pt x="5" y="5"/>
                  <a:pt x="5" y="6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lnTo>
                  <a:pt x="7" y="4"/>
                </a:lnTo>
                <a:close/>
                <a:moveTo>
                  <a:pt x="17" y="24"/>
                </a:moveTo>
                <a:cubicBezTo>
                  <a:pt x="13" y="24"/>
                  <a:pt x="10" y="21"/>
                  <a:pt x="10" y="17"/>
                </a:cubicBezTo>
                <a:cubicBezTo>
                  <a:pt x="10" y="13"/>
                  <a:pt x="13" y="9"/>
                  <a:pt x="17" y="9"/>
                </a:cubicBezTo>
                <a:cubicBezTo>
                  <a:pt x="21" y="9"/>
                  <a:pt x="25" y="13"/>
                  <a:pt x="25" y="17"/>
                </a:cubicBezTo>
                <a:cubicBezTo>
                  <a:pt x="25" y="21"/>
                  <a:pt x="21" y="24"/>
                  <a:pt x="17" y="24"/>
                </a:cubicBezTo>
                <a:close/>
                <a:moveTo>
                  <a:pt x="64" y="48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1"/>
                  <a:pt x="10" y="41"/>
                  <a:pt x="10" y="41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48" y="15"/>
                  <a:pt x="48" y="15"/>
                  <a:pt x="48" y="15"/>
                </a:cubicBezTo>
                <a:cubicBezTo>
                  <a:pt x="64" y="31"/>
                  <a:pt x="64" y="31"/>
                  <a:pt x="64" y="31"/>
                </a:cubicBezTo>
                <a:lnTo>
                  <a:pt x="6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11" name="Freeform 93"/>
          <p:cNvSpPr>
            <a:spLocks noEditPoints="1"/>
          </p:cNvSpPr>
          <p:nvPr/>
        </p:nvSpPr>
        <p:spPr bwMode="auto">
          <a:xfrm>
            <a:off x="5934075" y="1684338"/>
            <a:ext cx="258763" cy="230187"/>
          </a:xfrm>
          <a:custGeom>
            <a:avLst/>
            <a:gdLst>
              <a:gd name="T0" fmla="*/ 258763 w 75"/>
              <a:gd name="T1" fmla="*/ 209573 h 67"/>
              <a:gd name="T2" fmla="*/ 158708 w 75"/>
              <a:gd name="T3" fmla="*/ 127118 h 67"/>
              <a:gd name="T4" fmla="*/ 158708 w 75"/>
              <a:gd name="T5" fmla="*/ 127118 h 67"/>
              <a:gd name="T6" fmla="*/ 175959 w 75"/>
              <a:gd name="T7" fmla="*/ 154603 h 67"/>
              <a:gd name="T8" fmla="*/ 169058 w 75"/>
              <a:gd name="T9" fmla="*/ 188959 h 67"/>
              <a:gd name="T10" fmla="*/ 134557 w 75"/>
              <a:gd name="T11" fmla="*/ 188959 h 67"/>
              <a:gd name="T12" fmla="*/ 134557 w 75"/>
              <a:gd name="T13" fmla="*/ 171781 h 67"/>
              <a:gd name="T14" fmla="*/ 144907 w 75"/>
              <a:gd name="T15" fmla="*/ 154603 h 67"/>
              <a:gd name="T16" fmla="*/ 75904 w 75"/>
              <a:gd name="T17" fmla="*/ 133989 h 67"/>
              <a:gd name="T18" fmla="*/ 6900 w 75"/>
              <a:gd name="T19" fmla="*/ 144296 h 67"/>
              <a:gd name="T20" fmla="*/ 3450 w 75"/>
              <a:gd name="T21" fmla="*/ 133989 h 67"/>
              <a:gd name="T22" fmla="*/ 79354 w 75"/>
              <a:gd name="T23" fmla="*/ 109940 h 67"/>
              <a:gd name="T24" fmla="*/ 89705 w 75"/>
              <a:gd name="T25" fmla="*/ 116811 h 67"/>
              <a:gd name="T26" fmla="*/ 117306 w 75"/>
              <a:gd name="T27" fmla="*/ 116811 h 67"/>
              <a:gd name="T28" fmla="*/ 89705 w 75"/>
              <a:gd name="T29" fmla="*/ 127118 h 67"/>
              <a:gd name="T30" fmla="*/ 113856 w 75"/>
              <a:gd name="T31" fmla="*/ 154603 h 67"/>
              <a:gd name="T32" fmla="*/ 117306 w 75"/>
              <a:gd name="T33" fmla="*/ 113376 h 67"/>
              <a:gd name="T34" fmla="*/ 110406 w 75"/>
              <a:gd name="T35" fmla="*/ 106504 h 67"/>
              <a:gd name="T36" fmla="*/ 117306 w 75"/>
              <a:gd name="T37" fmla="*/ 82455 h 67"/>
              <a:gd name="T38" fmla="*/ 165608 w 75"/>
              <a:gd name="T39" fmla="*/ 106504 h 67"/>
              <a:gd name="T40" fmla="*/ 155258 w 75"/>
              <a:gd name="T41" fmla="*/ 116811 h 67"/>
              <a:gd name="T42" fmla="*/ 224261 w 75"/>
              <a:gd name="T43" fmla="*/ 171781 h 67"/>
              <a:gd name="T44" fmla="*/ 96605 w 75"/>
              <a:gd name="T45" fmla="*/ 109940 h 67"/>
              <a:gd name="T46" fmla="*/ 110406 w 75"/>
              <a:gd name="T47" fmla="*/ 109940 h 67"/>
              <a:gd name="T48" fmla="*/ 110406 w 75"/>
              <a:gd name="T49" fmla="*/ 123683 h 67"/>
              <a:gd name="T50" fmla="*/ 113856 w 75"/>
              <a:gd name="T51" fmla="*/ 154603 h 67"/>
              <a:gd name="T52" fmla="*/ 110406 w 75"/>
              <a:gd name="T53" fmla="*/ 123683 h 67"/>
              <a:gd name="T54" fmla="*/ 138007 w 75"/>
              <a:gd name="T55" fmla="*/ 79019 h 67"/>
              <a:gd name="T56" fmla="*/ 120756 w 75"/>
              <a:gd name="T57" fmla="*/ 75584 h 67"/>
              <a:gd name="T58" fmla="*/ 158708 w 75"/>
              <a:gd name="T59" fmla="*/ 61841 h 67"/>
              <a:gd name="T60" fmla="*/ 162158 w 75"/>
              <a:gd name="T61" fmla="*/ 72148 h 67"/>
              <a:gd name="T62" fmla="*/ 213911 w 75"/>
              <a:gd name="T63" fmla="*/ 48099 h 67"/>
              <a:gd name="T64" fmla="*/ 251863 w 75"/>
              <a:gd name="T65" fmla="*/ 0 h 67"/>
              <a:gd name="T66" fmla="*/ 179409 w 75"/>
              <a:gd name="T67" fmla="*/ 72148 h 67"/>
              <a:gd name="T68" fmla="*/ 165608 w 75"/>
              <a:gd name="T69" fmla="*/ 85891 h 67"/>
              <a:gd name="T70" fmla="*/ 151808 w 75"/>
              <a:gd name="T71" fmla="*/ 79019 h 67"/>
              <a:gd name="T72" fmla="*/ 141457 w 75"/>
              <a:gd name="T73" fmla="*/ 202702 h 67"/>
              <a:gd name="T74" fmla="*/ 134557 w 75"/>
              <a:gd name="T75" fmla="*/ 192395 h 67"/>
              <a:gd name="T76" fmla="*/ 172509 w 75"/>
              <a:gd name="T77" fmla="*/ 199266 h 67"/>
              <a:gd name="T78" fmla="*/ 155258 w 75"/>
              <a:gd name="T79" fmla="*/ 230187 h 67"/>
              <a:gd name="T80" fmla="*/ 134557 w 75"/>
              <a:gd name="T81" fmla="*/ 209573 h 67"/>
              <a:gd name="T82" fmla="*/ 169058 w 75"/>
              <a:gd name="T83" fmla="*/ 195831 h 67"/>
              <a:gd name="T84" fmla="*/ 141457 w 75"/>
              <a:gd name="T85" fmla="*/ 195831 h 67"/>
              <a:gd name="T86" fmla="*/ 169058 w 75"/>
              <a:gd name="T87" fmla="*/ 192395 h 67"/>
              <a:gd name="T88" fmla="*/ 251863 w 75"/>
              <a:gd name="T89" fmla="*/ 0 h 67"/>
              <a:gd name="T90" fmla="*/ 251863 w 75"/>
              <a:gd name="T91" fmla="*/ 0 h 67"/>
              <a:gd name="T92" fmla="*/ 251863 w 75"/>
              <a:gd name="T93" fmla="*/ 0 h 67"/>
              <a:gd name="T94" fmla="*/ 251863 w 75"/>
              <a:gd name="T95" fmla="*/ 0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5" h="67">
                <a:moveTo>
                  <a:pt x="65" y="50"/>
                </a:moveTo>
                <a:cubicBezTo>
                  <a:pt x="68" y="55"/>
                  <a:pt x="71" y="57"/>
                  <a:pt x="75" y="61"/>
                </a:cubicBezTo>
                <a:cubicBezTo>
                  <a:pt x="70" y="63"/>
                  <a:pt x="65" y="65"/>
                  <a:pt x="61" y="67"/>
                </a:cubicBezTo>
                <a:cubicBezTo>
                  <a:pt x="54" y="61"/>
                  <a:pt x="58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40"/>
                  <a:pt x="50" y="41"/>
                  <a:pt x="51" y="45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9"/>
                  <a:pt x="50" y="52"/>
                  <a:pt x="49" y="55"/>
                </a:cubicBezTo>
                <a:cubicBezTo>
                  <a:pt x="47" y="55"/>
                  <a:pt x="44" y="56"/>
                  <a:pt x="42" y="56"/>
                </a:cubicBezTo>
                <a:cubicBezTo>
                  <a:pt x="41" y="56"/>
                  <a:pt x="40" y="55"/>
                  <a:pt x="39" y="55"/>
                </a:cubicBezTo>
                <a:cubicBezTo>
                  <a:pt x="39" y="55"/>
                  <a:pt x="39" y="54"/>
                  <a:pt x="39" y="53"/>
                </a:cubicBezTo>
                <a:cubicBezTo>
                  <a:pt x="39" y="52"/>
                  <a:pt x="39" y="51"/>
                  <a:pt x="39" y="50"/>
                </a:cubicBezTo>
                <a:cubicBezTo>
                  <a:pt x="39" y="48"/>
                  <a:pt x="44" y="46"/>
                  <a:pt x="43" y="44"/>
                </a:cubicBezTo>
                <a:cubicBezTo>
                  <a:pt x="43" y="44"/>
                  <a:pt x="42" y="44"/>
                  <a:pt x="42" y="45"/>
                </a:cubicBezTo>
                <a:cubicBezTo>
                  <a:pt x="40" y="47"/>
                  <a:pt x="36" y="50"/>
                  <a:pt x="32" y="50"/>
                </a:cubicBezTo>
                <a:cubicBezTo>
                  <a:pt x="30" y="50"/>
                  <a:pt x="25" y="41"/>
                  <a:pt x="22" y="39"/>
                </a:cubicBezTo>
                <a:cubicBezTo>
                  <a:pt x="22" y="39"/>
                  <a:pt x="22" y="38"/>
                  <a:pt x="21" y="38"/>
                </a:cubicBezTo>
                <a:cubicBezTo>
                  <a:pt x="19" y="38"/>
                  <a:pt x="3" y="42"/>
                  <a:pt x="2" y="42"/>
                </a:cubicBezTo>
                <a:cubicBezTo>
                  <a:pt x="1" y="42"/>
                  <a:pt x="0" y="42"/>
                  <a:pt x="0" y="41"/>
                </a:cubicBezTo>
                <a:cubicBezTo>
                  <a:pt x="0" y="40"/>
                  <a:pt x="1" y="39"/>
                  <a:pt x="1" y="39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3"/>
                  <a:pt x="22" y="33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5" y="32"/>
                  <a:pt x="26" y="33"/>
                  <a:pt x="26" y="34"/>
                </a:cubicBezTo>
                <a:cubicBezTo>
                  <a:pt x="27" y="34"/>
                  <a:pt x="32" y="32"/>
                  <a:pt x="32" y="32"/>
                </a:cubicBezTo>
                <a:cubicBezTo>
                  <a:pt x="33" y="32"/>
                  <a:pt x="34" y="33"/>
                  <a:pt x="34" y="34"/>
                </a:cubicBezTo>
                <a:cubicBezTo>
                  <a:pt x="34" y="35"/>
                  <a:pt x="34" y="35"/>
                  <a:pt x="33" y="35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32" y="45"/>
                  <a:pt x="33" y="45"/>
                </a:cubicBezTo>
                <a:cubicBezTo>
                  <a:pt x="35" y="45"/>
                  <a:pt x="40" y="40"/>
                  <a:pt x="40" y="38"/>
                </a:cubicBezTo>
                <a:cubicBezTo>
                  <a:pt x="40" y="33"/>
                  <a:pt x="34" y="36"/>
                  <a:pt x="34" y="33"/>
                </a:cubicBezTo>
                <a:cubicBezTo>
                  <a:pt x="34" y="33"/>
                  <a:pt x="35" y="32"/>
                  <a:pt x="35" y="32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0"/>
                  <a:pt x="34" y="28"/>
                  <a:pt x="34" y="27"/>
                </a:cubicBezTo>
                <a:cubicBezTo>
                  <a:pt x="34" y="26"/>
                  <a:pt x="34" y="25"/>
                  <a:pt x="34" y="24"/>
                </a:cubicBezTo>
                <a:cubicBezTo>
                  <a:pt x="36" y="24"/>
                  <a:pt x="37" y="24"/>
                  <a:pt x="39" y="24"/>
                </a:cubicBezTo>
                <a:cubicBezTo>
                  <a:pt x="47" y="24"/>
                  <a:pt x="45" y="25"/>
                  <a:pt x="48" y="31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5"/>
                  <a:pt x="45" y="32"/>
                  <a:pt x="45" y="34"/>
                </a:cubicBezTo>
                <a:cubicBezTo>
                  <a:pt x="45" y="35"/>
                  <a:pt x="45" y="35"/>
                  <a:pt x="45" y="35"/>
                </a:cubicBezTo>
                <a:cubicBezTo>
                  <a:pt x="55" y="35"/>
                  <a:pt x="60" y="43"/>
                  <a:pt x="65" y="50"/>
                </a:cubicBezTo>
                <a:close/>
                <a:moveTo>
                  <a:pt x="28" y="33"/>
                </a:moveTo>
                <a:cubicBezTo>
                  <a:pt x="28" y="32"/>
                  <a:pt x="28" y="32"/>
                  <a:pt x="28" y="32"/>
                </a:cubicBezTo>
                <a:cubicBezTo>
                  <a:pt x="29" y="32"/>
                  <a:pt x="29" y="32"/>
                  <a:pt x="30" y="32"/>
                </a:cubicBezTo>
                <a:cubicBezTo>
                  <a:pt x="31" y="32"/>
                  <a:pt x="31" y="32"/>
                  <a:pt x="32" y="32"/>
                </a:cubicBezTo>
                <a:lnTo>
                  <a:pt x="28" y="33"/>
                </a:lnTo>
                <a:close/>
                <a:moveTo>
                  <a:pt x="32" y="36"/>
                </a:moveTo>
                <a:cubicBezTo>
                  <a:pt x="36" y="43"/>
                  <a:pt x="36" y="43"/>
                  <a:pt x="36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30" y="36"/>
                  <a:pt x="30" y="36"/>
                  <a:pt x="30" y="36"/>
                </a:cubicBezTo>
                <a:lnTo>
                  <a:pt x="32" y="36"/>
                </a:lnTo>
                <a:close/>
                <a:moveTo>
                  <a:pt x="44" y="23"/>
                </a:moveTo>
                <a:cubicBezTo>
                  <a:pt x="44" y="23"/>
                  <a:pt x="42" y="23"/>
                  <a:pt x="40" y="23"/>
                </a:cubicBezTo>
                <a:cubicBezTo>
                  <a:pt x="37" y="23"/>
                  <a:pt x="34" y="23"/>
                  <a:pt x="31" y="24"/>
                </a:cubicBezTo>
                <a:cubicBezTo>
                  <a:pt x="32" y="23"/>
                  <a:pt x="33" y="22"/>
                  <a:pt x="35" y="22"/>
                </a:cubicBezTo>
                <a:cubicBezTo>
                  <a:pt x="38" y="20"/>
                  <a:pt x="40" y="18"/>
                  <a:pt x="43" y="15"/>
                </a:cubicBezTo>
                <a:cubicBezTo>
                  <a:pt x="44" y="16"/>
                  <a:pt x="44" y="18"/>
                  <a:pt x="46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3" y="19"/>
                  <a:pt x="57" y="17"/>
                  <a:pt x="62" y="14"/>
                </a:cubicBezTo>
                <a:cubicBezTo>
                  <a:pt x="68" y="9"/>
                  <a:pt x="69" y="7"/>
                  <a:pt x="7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2"/>
                  <a:pt x="72" y="4"/>
                  <a:pt x="71" y="5"/>
                </a:cubicBezTo>
                <a:cubicBezTo>
                  <a:pt x="67" y="14"/>
                  <a:pt x="61" y="19"/>
                  <a:pt x="52" y="21"/>
                </a:cubicBezTo>
                <a:cubicBezTo>
                  <a:pt x="50" y="21"/>
                  <a:pt x="48" y="21"/>
                  <a:pt x="47" y="22"/>
                </a:cubicBezTo>
                <a:cubicBezTo>
                  <a:pt x="47" y="23"/>
                  <a:pt x="48" y="24"/>
                  <a:pt x="48" y="25"/>
                </a:cubicBezTo>
                <a:cubicBezTo>
                  <a:pt x="48" y="25"/>
                  <a:pt x="48" y="26"/>
                  <a:pt x="47" y="26"/>
                </a:cubicBezTo>
                <a:cubicBezTo>
                  <a:pt x="46" y="24"/>
                  <a:pt x="45" y="23"/>
                  <a:pt x="44" y="23"/>
                </a:cubicBezTo>
                <a:close/>
                <a:moveTo>
                  <a:pt x="40" y="56"/>
                </a:moveTo>
                <a:cubicBezTo>
                  <a:pt x="41" y="59"/>
                  <a:pt x="41" y="59"/>
                  <a:pt x="41" y="59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56"/>
                  <a:pt x="39" y="56"/>
                  <a:pt x="39" y="56"/>
                </a:cubicBezTo>
                <a:lnTo>
                  <a:pt x="40" y="56"/>
                </a:lnTo>
                <a:close/>
                <a:moveTo>
                  <a:pt x="50" y="58"/>
                </a:moveTo>
                <a:cubicBezTo>
                  <a:pt x="51" y="58"/>
                  <a:pt x="53" y="64"/>
                  <a:pt x="54" y="66"/>
                </a:cubicBezTo>
                <a:cubicBezTo>
                  <a:pt x="51" y="67"/>
                  <a:pt x="48" y="67"/>
                  <a:pt x="45" y="67"/>
                </a:cubicBezTo>
                <a:cubicBezTo>
                  <a:pt x="43" y="67"/>
                  <a:pt x="42" y="67"/>
                  <a:pt x="40" y="67"/>
                </a:cubicBezTo>
                <a:cubicBezTo>
                  <a:pt x="39" y="61"/>
                  <a:pt x="39" y="61"/>
                  <a:pt x="39" y="61"/>
                </a:cubicBezTo>
                <a:cubicBezTo>
                  <a:pt x="41" y="60"/>
                  <a:pt x="47" y="58"/>
                  <a:pt x="50" y="58"/>
                </a:cubicBezTo>
                <a:close/>
                <a:moveTo>
                  <a:pt x="49" y="57"/>
                </a:moveTo>
                <a:cubicBezTo>
                  <a:pt x="49" y="58"/>
                  <a:pt x="43" y="58"/>
                  <a:pt x="41" y="59"/>
                </a:cubicBezTo>
                <a:cubicBezTo>
                  <a:pt x="41" y="57"/>
                  <a:pt x="41" y="57"/>
                  <a:pt x="41" y="57"/>
                </a:cubicBezTo>
                <a:cubicBezTo>
                  <a:pt x="43" y="57"/>
                  <a:pt x="46" y="56"/>
                  <a:pt x="4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56"/>
                  <a:pt x="49" y="56"/>
                  <a:pt x="49" y="57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12" name="Freeform 94"/>
          <p:cNvSpPr>
            <a:spLocks/>
          </p:cNvSpPr>
          <p:nvPr/>
        </p:nvSpPr>
        <p:spPr bwMode="auto">
          <a:xfrm>
            <a:off x="6426200" y="1697038"/>
            <a:ext cx="184150" cy="206375"/>
          </a:xfrm>
          <a:custGeom>
            <a:avLst/>
            <a:gdLst>
              <a:gd name="T0" fmla="*/ 10231 w 54"/>
              <a:gd name="T1" fmla="*/ 202935 h 60"/>
              <a:gd name="T2" fmla="*/ 0 w 54"/>
              <a:gd name="T3" fmla="*/ 199496 h 60"/>
              <a:gd name="T4" fmla="*/ 0 w 54"/>
              <a:gd name="T5" fmla="*/ 6879 h 60"/>
              <a:gd name="T6" fmla="*/ 10231 w 54"/>
              <a:gd name="T7" fmla="*/ 3440 h 60"/>
              <a:gd name="T8" fmla="*/ 180740 w 54"/>
              <a:gd name="T9" fmla="*/ 99748 h 60"/>
              <a:gd name="T10" fmla="*/ 180740 w 54"/>
              <a:gd name="T11" fmla="*/ 106627 h 60"/>
              <a:gd name="T12" fmla="*/ 10231 w 54"/>
              <a:gd name="T13" fmla="*/ 202935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" h="60">
                <a:moveTo>
                  <a:pt x="3" y="59"/>
                </a:moveTo>
                <a:cubicBezTo>
                  <a:pt x="1" y="60"/>
                  <a:pt x="0" y="59"/>
                  <a:pt x="0" y="58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3" y="1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3" y="31"/>
                </a:cubicBezTo>
                <a:lnTo>
                  <a:pt x="3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13" name="Freeform 95"/>
          <p:cNvSpPr>
            <a:spLocks/>
          </p:cNvSpPr>
          <p:nvPr/>
        </p:nvSpPr>
        <p:spPr bwMode="auto">
          <a:xfrm>
            <a:off x="6919913" y="1700213"/>
            <a:ext cx="185737" cy="182562"/>
          </a:xfrm>
          <a:custGeom>
            <a:avLst/>
            <a:gdLst>
              <a:gd name="T0" fmla="*/ 185737 w 54"/>
              <a:gd name="T1" fmla="*/ 103337 h 53"/>
              <a:gd name="T2" fmla="*/ 171979 w 54"/>
              <a:gd name="T3" fmla="*/ 117115 h 53"/>
              <a:gd name="T4" fmla="*/ 116946 w 54"/>
              <a:gd name="T5" fmla="*/ 117115 h 53"/>
              <a:gd name="T6" fmla="*/ 116946 w 54"/>
              <a:gd name="T7" fmla="*/ 168784 h 53"/>
              <a:gd name="T8" fmla="*/ 106627 w 54"/>
              <a:gd name="T9" fmla="*/ 182562 h 53"/>
              <a:gd name="T10" fmla="*/ 82550 w 54"/>
              <a:gd name="T11" fmla="*/ 182562 h 53"/>
              <a:gd name="T12" fmla="*/ 68791 w 54"/>
              <a:gd name="T13" fmla="*/ 168784 h 53"/>
              <a:gd name="T14" fmla="*/ 68791 w 54"/>
              <a:gd name="T15" fmla="*/ 117115 h 53"/>
              <a:gd name="T16" fmla="*/ 13758 w 54"/>
              <a:gd name="T17" fmla="*/ 117115 h 53"/>
              <a:gd name="T18" fmla="*/ 0 w 54"/>
              <a:gd name="T19" fmla="*/ 103337 h 53"/>
              <a:gd name="T20" fmla="*/ 0 w 54"/>
              <a:gd name="T21" fmla="*/ 79225 h 53"/>
              <a:gd name="T22" fmla="*/ 13758 w 54"/>
              <a:gd name="T23" fmla="*/ 65447 h 53"/>
              <a:gd name="T24" fmla="*/ 68791 w 54"/>
              <a:gd name="T25" fmla="*/ 65447 h 53"/>
              <a:gd name="T26" fmla="*/ 68791 w 54"/>
              <a:gd name="T27" fmla="*/ 10334 h 53"/>
              <a:gd name="T28" fmla="*/ 82550 w 54"/>
              <a:gd name="T29" fmla="*/ 0 h 53"/>
              <a:gd name="T30" fmla="*/ 106627 w 54"/>
              <a:gd name="T31" fmla="*/ 0 h 53"/>
              <a:gd name="T32" fmla="*/ 116946 w 54"/>
              <a:gd name="T33" fmla="*/ 10334 h 53"/>
              <a:gd name="T34" fmla="*/ 116946 w 54"/>
              <a:gd name="T35" fmla="*/ 65447 h 53"/>
              <a:gd name="T36" fmla="*/ 171979 w 54"/>
              <a:gd name="T37" fmla="*/ 65447 h 53"/>
              <a:gd name="T38" fmla="*/ 185737 w 54"/>
              <a:gd name="T39" fmla="*/ 79225 h 53"/>
              <a:gd name="T40" fmla="*/ 185737 w 54"/>
              <a:gd name="T41" fmla="*/ 103337 h 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4" h="53">
                <a:moveTo>
                  <a:pt x="54" y="30"/>
                </a:moveTo>
                <a:cubicBezTo>
                  <a:pt x="54" y="32"/>
                  <a:pt x="52" y="34"/>
                  <a:pt x="50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1"/>
                  <a:pt x="33" y="53"/>
                  <a:pt x="31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20" y="51"/>
                  <a:pt x="20" y="49"/>
                </a:cubicBezTo>
                <a:cubicBezTo>
                  <a:pt x="20" y="34"/>
                  <a:pt x="20" y="34"/>
                  <a:pt x="20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2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19"/>
                  <a:pt x="4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4" y="1"/>
                  <a:pt x="34" y="3"/>
                </a:cubicBezTo>
                <a:cubicBezTo>
                  <a:pt x="34" y="19"/>
                  <a:pt x="34" y="19"/>
                  <a:pt x="34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52" y="19"/>
                  <a:pt x="54" y="21"/>
                  <a:pt x="54" y="23"/>
                </a:cubicBezTo>
                <a:lnTo>
                  <a:pt x="5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14" name="Freeform 96"/>
          <p:cNvSpPr>
            <a:spLocks noEditPoints="1"/>
          </p:cNvSpPr>
          <p:nvPr/>
        </p:nvSpPr>
        <p:spPr bwMode="auto">
          <a:xfrm>
            <a:off x="7413625" y="1684338"/>
            <a:ext cx="203200" cy="215900"/>
          </a:xfrm>
          <a:custGeom>
            <a:avLst/>
            <a:gdLst>
              <a:gd name="T0" fmla="*/ 103322 w 59"/>
              <a:gd name="T1" fmla="*/ 215900 h 63"/>
              <a:gd name="T2" fmla="*/ 0 w 59"/>
              <a:gd name="T3" fmla="*/ 116517 h 63"/>
              <a:gd name="T4" fmla="*/ 41329 w 59"/>
              <a:gd name="T5" fmla="*/ 34270 h 63"/>
              <a:gd name="T6" fmla="*/ 65437 w 59"/>
              <a:gd name="T7" fmla="*/ 37697 h 63"/>
              <a:gd name="T8" fmla="*/ 61993 w 59"/>
              <a:gd name="T9" fmla="*/ 61686 h 63"/>
              <a:gd name="T10" fmla="*/ 34441 w 59"/>
              <a:gd name="T11" fmla="*/ 116517 h 63"/>
              <a:gd name="T12" fmla="*/ 103322 w 59"/>
              <a:gd name="T13" fmla="*/ 181630 h 63"/>
              <a:gd name="T14" fmla="*/ 168759 w 59"/>
              <a:gd name="T15" fmla="*/ 116517 h 63"/>
              <a:gd name="T16" fmla="*/ 141207 w 59"/>
              <a:gd name="T17" fmla="*/ 61686 h 63"/>
              <a:gd name="T18" fmla="*/ 137763 w 59"/>
              <a:gd name="T19" fmla="*/ 37697 h 63"/>
              <a:gd name="T20" fmla="*/ 161871 w 59"/>
              <a:gd name="T21" fmla="*/ 34270 h 63"/>
              <a:gd name="T22" fmla="*/ 203200 w 59"/>
              <a:gd name="T23" fmla="*/ 116517 h 63"/>
              <a:gd name="T24" fmla="*/ 103322 w 59"/>
              <a:gd name="T25" fmla="*/ 215900 h 63"/>
              <a:gd name="T26" fmla="*/ 117098 w 59"/>
              <a:gd name="T27" fmla="*/ 99383 h 63"/>
              <a:gd name="T28" fmla="*/ 103322 w 59"/>
              <a:gd name="T29" fmla="*/ 116517 h 63"/>
              <a:gd name="T30" fmla="*/ 86102 w 59"/>
              <a:gd name="T31" fmla="*/ 99383 h 63"/>
              <a:gd name="T32" fmla="*/ 86102 w 59"/>
              <a:gd name="T33" fmla="*/ 17135 h 63"/>
              <a:gd name="T34" fmla="*/ 103322 w 59"/>
              <a:gd name="T35" fmla="*/ 0 h 63"/>
              <a:gd name="T36" fmla="*/ 117098 w 59"/>
              <a:gd name="T37" fmla="*/ 17135 h 63"/>
              <a:gd name="T38" fmla="*/ 117098 w 59"/>
              <a:gd name="T39" fmla="*/ 99383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9" h="63">
                <a:moveTo>
                  <a:pt x="30" y="63"/>
                </a:moveTo>
                <a:cubicBezTo>
                  <a:pt x="14" y="63"/>
                  <a:pt x="0" y="50"/>
                  <a:pt x="0" y="34"/>
                </a:cubicBezTo>
                <a:cubicBezTo>
                  <a:pt x="0" y="24"/>
                  <a:pt x="5" y="16"/>
                  <a:pt x="12" y="10"/>
                </a:cubicBezTo>
                <a:cubicBezTo>
                  <a:pt x="14" y="9"/>
                  <a:pt x="17" y="9"/>
                  <a:pt x="19" y="11"/>
                </a:cubicBezTo>
                <a:cubicBezTo>
                  <a:pt x="21" y="14"/>
                  <a:pt x="20" y="17"/>
                  <a:pt x="18" y="18"/>
                </a:cubicBezTo>
                <a:cubicBezTo>
                  <a:pt x="13" y="22"/>
                  <a:pt x="10" y="28"/>
                  <a:pt x="10" y="34"/>
                </a:cubicBezTo>
                <a:cubicBezTo>
                  <a:pt x="10" y="44"/>
                  <a:pt x="19" y="53"/>
                  <a:pt x="30" y="53"/>
                </a:cubicBezTo>
                <a:cubicBezTo>
                  <a:pt x="40" y="53"/>
                  <a:pt x="49" y="44"/>
                  <a:pt x="49" y="34"/>
                </a:cubicBezTo>
                <a:cubicBezTo>
                  <a:pt x="49" y="28"/>
                  <a:pt x="46" y="22"/>
                  <a:pt x="41" y="18"/>
                </a:cubicBezTo>
                <a:cubicBezTo>
                  <a:pt x="39" y="17"/>
                  <a:pt x="39" y="14"/>
                  <a:pt x="40" y="11"/>
                </a:cubicBezTo>
                <a:cubicBezTo>
                  <a:pt x="42" y="9"/>
                  <a:pt x="45" y="9"/>
                  <a:pt x="47" y="10"/>
                </a:cubicBezTo>
                <a:cubicBezTo>
                  <a:pt x="55" y="16"/>
                  <a:pt x="59" y="24"/>
                  <a:pt x="59" y="34"/>
                </a:cubicBezTo>
                <a:cubicBezTo>
                  <a:pt x="59" y="50"/>
                  <a:pt x="46" y="63"/>
                  <a:pt x="30" y="63"/>
                </a:cubicBezTo>
                <a:close/>
                <a:moveTo>
                  <a:pt x="34" y="29"/>
                </a:moveTo>
                <a:cubicBezTo>
                  <a:pt x="34" y="32"/>
                  <a:pt x="32" y="34"/>
                  <a:pt x="30" y="34"/>
                </a:cubicBezTo>
                <a:cubicBezTo>
                  <a:pt x="27" y="34"/>
                  <a:pt x="25" y="32"/>
                  <a:pt x="25" y="29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"/>
                  <a:pt x="27" y="0"/>
                  <a:pt x="30" y="0"/>
                </a:cubicBezTo>
                <a:cubicBezTo>
                  <a:pt x="32" y="0"/>
                  <a:pt x="34" y="2"/>
                  <a:pt x="34" y="5"/>
                </a:cubicBezTo>
                <a:lnTo>
                  <a:pt x="34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15" name="Freeform 97"/>
          <p:cNvSpPr>
            <a:spLocks noEditPoints="1"/>
          </p:cNvSpPr>
          <p:nvPr/>
        </p:nvSpPr>
        <p:spPr bwMode="auto">
          <a:xfrm>
            <a:off x="7908925" y="1700213"/>
            <a:ext cx="184150" cy="182562"/>
          </a:xfrm>
          <a:custGeom>
            <a:avLst/>
            <a:gdLst>
              <a:gd name="T0" fmla="*/ 0 w 116"/>
              <a:gd name="T1" fmla="*/ 82550 h 115"/>
              <a:gd name="T2" fmla="*/ 85725 w 116"/>
              <a:gd name="T3" fmla="*/ 0 h 115"/>
              <a:gd name="T4" fmla="*/ 85725 w 116"/>
              <a:gd name="T5" fmla="*/ 182562 h 115"/>
              <a:gd name="T6" fmla="*/ 0 w 116"/>
              <a:gd name="T7" fmla="*/ 100012 h 115"/>
              <a:gd name="T8" fmla="*/ 85725 w 116"/>
              <a:gd name="T9" fmla="*/ 182562 h 115"/>
              <a:gd name="T10" fmla="*/ 68263 w 116"/>
              <a:gd name="T11" fmla="*/ 14287 h 115"/>
              <a:gd name="T12" fmla="*/ 15875 w 116"/>
              <a:gd name="T13" fmla="*/ 66675 h 115"/>
              <a:gd name="T14" fmla="*/ 68263 w 116"/>
              <a:gd name="T15" fmla="*/ 165100 h 115"/>
              <a:gd name="T16" fmla="*/ 15875 w 116"/>
              <a:gd name="T17" fmla="*/ 117475 h 115"/>
              <a:gd name="T18" fmla="*/ 68263 w 116"/>
              <a:gd name="T19" fmla="*/ 165100 h 115"/>
              <a:gd name="T20" fmla="*/ 33338 w 116"/>
              <a:gd name="T21" fmla="*/ 49212 h 115"/>
              <a:gd name="T22" fmla="*/ 50800 w 116"/>
              <a:gd name="T23" fmla="*/ 31750 h 115"/>
              <a:gd name="T24" fmla="*/ 50800 w 116"/>
              <a:gd name="T25" fmla="*/ 149225 h 115"/>
              <a:gd name="T26" fmla="*/ 33338 w 116"/>
              <a:gd name="T27" fmla="*/ 131762 h 115"/>
              <a:gd name="T28" fmla="*/ 50800 w 116"/>
              <a:gd name="T29" fmla="*/ 149225 h 115"/>
              <a:gd name="T30" fmla="*/ 103188 w 116"/>
              <a:gd name="T31" fmla="*/ 82550 h 115"/>
              <a:gd name="T32" fmla="*/ 184150 w 116"/>
              <a:gd name="T33" fmla="*/ 0 h 115"/>
              <a:gd name="T34" fmla="*/ 184150 w 116"/>
              <a:gd name="T35" fmla="*/ 149225 h 115"/>
              <a:gd name="T36" fmla="*/ 133350 w 116"/>
              <a:gd name="T37" fmla="*/ 131762 h 115"/>
              <a:gd name="T38" fmla="*/ 115888 w 116"/>
              <a:gd name="T39" fmla="*/ 182562 h 115"/>
              <a:gd name="T40" fmla="*/ 103188 w 116"/>
              <a:gd name="T41" fmla="*/ 100012 h 115"/>
              <a:gd name="T42" fmla="*/ 150813 w 116"/>
              <a:gd name="T43" fmla="*/ 117475 h 115"/>
              <a:gd name="T44" fmla="*/ 168275 w 116"/>
              <a:gd name="T45" fmla="*/ 100012 h 115"/>
              <a:gd name="T46" fmla="*/ 184150 w 116"/>
              <a:gd name="T47" fmla="*/ 149225 h 115"/>
              <a:gd name="T48" fmla="*/ 168275 w 116"/>
              <a:gd name="T49" fmla="*/ 14287 h 115"/>
              <a:gd name="T50" fmla="*/ 115888 w 116"/>
              <a:gd name="T51" fmla="*/ 66675 h 115"/>
              <a:gd name="T52" fmla="*/ 150813 w 116"/>
              <a:gd name="T53" fmla="*/ 49212 h 115"/>
              <a:gd name="T54" fmla="*/ 133350 w 116"/>
              <a:gd name="T55" fmla="*/ 31750 h 115"/>
              <a:gd name="T56" fmla="*/ 150813 w 116"/>
              <a:gd name="T57" fmla="*/ 49212 h 115"/>
              <a:gd name="T58" fmla="*/ 133350 w 116"/>
              <a:gd name="T59" fmla="*/ 182562 h 115"/>
              <a:gd name="T60" fmla="*/ 150813 w 116"/>
              <a:gd name="T61" fmla="*/ 165100 h 115"/>
              <a:gd name="T62" fmla="*/ 184150 w 116"/>
              <a:gd name="T63" fmla="*/ 182562 h 115"/>
              <a:gd name="T64" fmla="*/ 168275 w 116"/>
              <a:gd name="T65" fmla="*/ 165100 h 115"/>
              <a:gd name="T66" fmla="*/ 184150 w 116"/>
              <a:gd name="T67" fmla="*/ 182562 h 11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15">
                <a:moveTo>
                  <a:pt x="54" y="52"/>
                </a:moveTo>
                <a:lnTo>
                  <a:pt x="0" y="52"/>
                </a:lnTo>
                <a:lnTo>
                  <a:pt x="0" y="0"/>
                </a:lnTo>
                <a:lnTo>
                  <a:pt x="54" y="0"/>
                </a:lnTo>
                <a:lnTo>
                  <a:pt x="54" y="52"/>
                </a:lnTo>
                <a:close/>
                <a:moveTo>
                  <a:pt x="54" y="115"/>
                </a:moveTo>
                <a:lnTo>
                  <a:pt x="0" y="115"/>
                </a:lnTo>
                <a:lnTo>
                  <a:pt x="0" y="63"/>
                </a:lnTo>
                <a:lnTo>
                  <a:pt x="54" y="63"/>
                </a:lnTo>
                <a:lnTo>
                  <a:pt x="54" y="115"/>
                </a:lnTo>
                <a:close/>
                <a:moveTo>
                  <a:pt x="43" y="42"/>
                </a:moveTo>
                <a:lnTo>
                  <a:pt x="43" y="9"/>
                </a:lnTo>
                <a:lnTo>
                  <a:pt x="10" y="9"/>
                </a:lnTo>
                <a:lnTo>
                  <a:pt x="10" y="42"/>
                </a:lnTo>
                <a:lnTo>
                  <a:pt x="43" y="42"/>
                </a:lnTo>
                <a:close/>
                <a:moveTo>
                  <a:pt x="43" y="104"/>
                </a:moveTo>
                <a:lnTo>
                  <a:pt x="43" y="74"/>
                </a:lnTo>
                <a:lnTo>
                  <a:pt x="10" y="74"/>
                </a:lnTo>
                <a:lnTo>
                  <a:pt x="10" y="104"/>
                </a:lnTo>
                <a:lnTo>
                  <a:pt x="43" y="104"/>
                </a:lnTo>
                <a:close/>
                <a:moveTo>
                  <a:pt x="32" y="31"/>
                </a:moveTo>
                <a:lnTo>
                  <a:pt x="21" y="31"/>
                </a:lnTo>
                <a:lnTo>
                  <a:pt x="21" y="20"/>
                </a:lnTo>
                <a:lnTo>
                  <a:pt x="32" y="20"/>
                </a:lnTo>
                <a:lnTo>
                  <a:pt x="32" y="31"/>
                </a:lnTo>
                <a:close/>
                <a:moveTo>
                  <a:pt x="32" y="94"/>
                </a:moveTo>
                <a:lnTo>
                  <a:pt x="21" y="94"/>
                </a:lnTo>
                <a:lnTo>
                  <a:pt x="21" y="83"/>
                </a:lnTo>
                <a:lnTo>
                  <a:pt x="32" y="83"/>
                </a:lnTo>
                <a:lnTo>
                  <a:pt x="32" y="94"/>
                </a:lnTo>
                <a:close/>
                <a:moveTo>
                  <a:pt x="116" y="52"/>
                </a:moveTo>
                <a:lnTo>
                  <a:pt x="65" y="52"/>
                </a:lnTo>
                <a:lnTo>
                  <a:pt x="65" y="0"/>
                </a:lnTo>
                <a:lnTo>
                  <a:pt x="116" y="0"/>
                </a:lnTo>
                <a:lnTo>
                  <a:pt x="116" y="52"/>
                </a:lnTo>
                <a:close/>
                <a:moveTo>
                  <a:pt x="116" y="94"/>
                </a:moveTo>
                <a:lnTo>
                  <a:pt x="84" y="94"/>
                </a:lnTo>
                <a:lnTo>
                  <a:pt x="84" y="83"/>
                </a:lnTo>
                <a:lnTo>
                  <a:pt x="73" y="83"/>
                </a:lnTo>
                <a:lnTo>
                  <a:pt x="73" y="115"/>
                </a:lnTo>
                <a:lnTo>
                  <a:pt x="65" y="115"/>
                </a:lnTo>
                <a:lnTo>
                  <a:pt x="65" y="63"/>
                </a:lnTo>
                <a:lnTo>
                  <a:pt x="95" y="63"/>
                </a:lnTo>
                <a:lnTo>
                  <a:pt x="95" y="74"/>
                </a:lnTo>
                <a:lnTo>
                  <a:pt x="106" y="74"/>
                </a:lnTo>
                <a:lnTo>
                  <a:pt x="106" y="63"/>
                </a:lnTo>
                <a:lnTo>
                  <a:pt x="116" y="63"/>
                </a:lnTo>
                <a:lnTo>
                  <a:pt x="116" y="94"/>
                </a:lnTo>
                <a:close/>
                <a:moveTo>
                  <a:pt x="106" y="42"/>
                </a:moveTo>
                <a:lnTo>
                  <a:pt x="106" y="9"/>
                </a:lnTo>
                <a:lnTo>
                  <a:pt x="73" y="9"/>
                </a:lnTo>
                <a:lnTo>
                  <a:pt x="73" y="42"/>
                </a:lnTo>
                <a:lnTo>
                  <a:pt x="106" y="42"/>
                </a:lnTo>
                <a:close/>
                <a:moveTo>
                  <a:pt x="95" y="31"/>
                </a:moveTo>
                <a:lnTo>
                  <a:pt x="84" y="31"/>
                </a:lnTo>
                <a:lnTo>
                  <a:pt x="84" y="20"/>
                </a:lnTo>
                <a:lnTo>
                  <a:pt x="95" y="20"/>
                </a:lnTo>
                <a:lnTo>
                  <a:pt x="95" y="31"/>
                </a:lnTo>
                <a:close/>
                <a:moveTo>
                  <a:pt x="95" y="115"/>
                </a:moveTo>
                <a:lnTo>
                  <a:pt x="84" y="115"/>
                </a:lnTo>
                <a:lnTo>
                  <a:pt x="84" y="104"/>
                </a:lnTo>
                <a:lnTo>
                  <a:pt x="95" y="104"/>
                </a:lnTo>
                <a:lnTo>
                  <a:pt x="95" y="115"/>
                </a:lnTo>
                <a:close/>
                <a:moveTo>
                  <a:pt x="116" y="115"/>
                </a:moveTo>
                <a:lnTo>
                  <a:pt x="106" y="115"/>
                </a:lnTo>
                <a:lnTo>
                  <a:pt x="106" y="104"/>
                </a:lnTo>
                <a:lnTo>
                  <a:pt x="116" y="104"/>
                </a:lnTo>
                <a:lnTo>
                  <a:pt x="116" y="1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16" name="Freeform 98"/>
          <p:cNvSpPr>
            <a:spLocks noEditPoints="1"/>
          </p:cNvSpPr>
          <p:nvPr/>
        </p:nvSpPr>
        <p:spPr bwMode="auto">
          <a:xfrm>
            <a:off x="8402638" y="1700213"/>
            <a:ext cx="215900" cy="182562"/>
          </a:xfrm>
          <a:custGeom>
            <a:avLst/>
            <a:gdLst>
              <a:gd name="T0" fmla="*/ 99383 w 63"/>
              <a:gd name="T1" fmla="*/ 117115 h 53"/>
              <a:gd name="T2" fmla="*/ 30843 w 63"/>
              <a:gd name="T3" fmla="*/ 182562 h 53"/>
              <a:gd name="T4" fmla="*/ 23989 w 63"/>
              <a:gd name="T5" fmla="*/ 182562 h 53"/>
              <a:gd name="T6" fmla="*/ 17135 w 63"/>
              <a:gd name="T7" fmla="*/ 175673 h 53"/>
              <a:gd name="T8" fmla="*/ 17135 w 63"/>
              <a:gd name="T9" fmla="*/ 158450 h 53"/>
              <a:gd name="T10" fmla="*/ 23989 w 63"/>
              <a:gd name="T11" fmla="*/ 148116 h 53"/>
              <a:gd name="T12" fmla="*/ 30843 w 63"/>
              <a:gd name="T13" fmla="*/ 148116 h 53"/>
              <a:gd name="T14" fmla="*/ 65113 w 63"/>
              <a:gd name="T15" fmla="*/ 117115 h 53"/>
              <a:gd name="T16" fmla="*/ 65113 w 63"/>
              <a:gd name="T17" fmla="*/ 110226 h 53"/>
              <a:gd name="T18" fmla="*/ 54832 w 63"/>
              <a:gd name="T19" fmla="*/ 99892 h 53"/>
              <a:gd name="T20" fmla="*/ 23989 w 63"/>
              <a:gd name="T21" fmla="*/ 99892 h 53"/>
              <a:gd name="T22" fmla="*/ 0 w 63"/>
              <a:gd name="T23" fmla="*/ 72336 h 53"/>
              <a:gd name="T24" fmla="*/ 0 w 63"/>
              <a:gd name="T25" fmla="*/ 24112 h 53"/>
              <a:gd name="T26" fmla="*/ 23989 w 63"/>
              <a:gd name="T27" fmla="*/ 0 h 53"/>
              <a:gd name="T28" fmla="*/ 75394 w 63"/>
              <a:gd name="T29" fmla="*/ 0 h 53"/>
              <a:gd name="T30" fmla="*/ 99383 w 63"/>
              <a:gd name="T31" fmla="*/ 24112 h 53"/>
              <a:gd name="T32" fmla="*/ 99383 w 63"/>
              <a:gd name="T33" fmla="*/ 117115 h 53"/>
              <a:gd name="T34" fmla="*/ 215900 w 63"/>
              <a:gd name="T35" fmla="*/ 117115 h 53"/>
              <a:gd name="T36" fmla="*/ 147360 w 63"/>
              <a:gd name="T37" fmla="*/ 182562 h 53"/>
              <a:gd name="T38" fmla="*/ 140506 w 63"/>
              <a:gd name="T39" fmla="*/ 182562 h 53"/>
              <a:gd name="T40" fmla="*/ 133652 w 63"/>
              <a:gd name="T41" fmla="*/ 175673 h 53"/>
              <a:gd name="T42" fmla="*/ 133652 w 63"/>
              <a:gd name="T43" fmla="*/ 158450 h 53"/>
              <a:gd name="T44" fmla="*/ 140506 w 63"/>
              <a:gd name="T45" fmla="*/ 148116 h 53"/>
              <a:gd name="T46" fmla="*/ 147360 w 63"/>
              <a:gd name="T47" fmla="*/ 148116 h 53"/>
              <a:gd name="T48" fmla="*/ 181630 w 63"/>
              <a:gd name="T49" fmla="*/ 117115 h 53"/>
              <a:gd name="T50" fmla="*/ 181630 w 63"/>
              <a:gd name="T51" fmla="*/ 110226 h 53"/>
              <a:gd name="T52" fmla="*/ 171349 w 63"/>
              <a:gd name="T53" fmla="*/ 99892 h 53"/>
              <a:gd name="T54" fmla="*/ 140506 w 63"/>
              <a:gd name="T55" fmla="*/ 99892 h 53"/>
              <a:gd name="T56" fmla="*/ 116517 w 63"/>
              <a:gd name="T57" fmla="*/ 72336 h 53"/>
              <a:gd name="T58" fmla="*/ 116517 w 63"/>
              <a:gd name="T59" fmla="*/ 24112 h 53"/>
              <a:gd name="T60" fmla="*/ 140506 w 63"/>
              <a:gd name="T61" fmla="*/ 0 h 53"/>
              <a:gd name="T62" fmla="*/ 191911 w 63"/>
              <a:gd name="T63" fmla="*/ 0 h 53"/>
              <a:gd name="T64" fmla="*/ 215900 w 63"/>
              <a:gd name="T65" fmla="*/ 24112 h 53"/>
              <a:gd name="T66" fmla="*/ 215900 w 63"/>
              <a:gd name="T67" fmla="*/ 117115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34"/>
                </a:moveTo>
                <a:cubicBezTo>
                  <a:pt x="29" y="44"/>
                  <a:pt x="20" y="53"/>
                  <a:pt x="9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3"/>
                  <a:pt x="5" y="52"/>
                  <a:pt x="5" y="51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4"/>
                  <a:pt x="6" y="43"/>
                  <a:pt x="7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5" y="43"/>
                  <a:pt x="19" y="39"/>
                  <a:pt x="19" y="34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0"/>
                  <a:pt x="18" y="29"/>
                  <a:pt x="16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25"/>
                  <a:pt x="0" y="21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6" y="0"/>
                  <a:pt x="29" y="3"/>
                  <a:pt x="29" y="7"/>
                </a:cubicBezTo>
                <a:lnTo>
                  <a:pt x="29" y="34"/>
                </a:lnTo>
                <a:close/>
                <a:moveTo>
                  <a:pt x="63" y="34"/>
                </a:moveTo>
                <a:cubicBezTo>
                  <a:pt x="63" y="44"/>
                  <a:pt x="5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2"/>
                  <a:pt x="39" y="51"/>
                </a:cubicBezTo>
                <a:cubicBezTo>
                  <a:pt x="39" y="46"/>
                  <a:pt x="39" y="46"/>
                  <a:pt x="39" y="46"/>
                </a:cubicBezTo>
                <a:cubicBezTo>
                  <a:pt x="39" y="44"/>
                  <a:pt x="40" y="43"/>
                  <a:pt x="41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9" y="43"/>
                  <a:pt x="53" y="39"/>
                  <a:pt x="53" y="34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0"/>
                  <a:pt x="52" y="29"/>
                  <a:pt x="50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7" y="29"/>
                  <a:pt x="34" y="25"/>
                  <a:pt x="34" y="21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3"/>
                  <a:pt x="37" y="0"/>
                  <a:pt x="41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3" y="3"/>
                  <a:pt x="63" y="7"/>
                </a:cubicBezTo>
                <a:lnTo>
                  <a:pt x="63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17" name="Freeform 99"/>
          <p:cNvSpPr>
            <a:spLocks noEditPoints="1"/>
          </p:cNvSpPr>
          <p:nvPr/>
        </p:nvSpPr>
        <p:spPr bwMode="auto">
          <a:xfrm>
            <a:off x="8843963" y="1684338"/>
            <a:ext cx="233362" cy="219075"/>
          </a:xfrm>
          <a:custGeom>
            <a:avLst/>
            <a:gdLst>
              <a:gd name="T0" fmla="*/ 82363 w 68"/>
              <a:gd name="T1" fmla="*/ 123230 h 64"/>
              <a:gd name="T2" fmla="*/ 61772 w 68"/>
              <a:gd name="T3" fmla="*/ 112961 h 64"/>
              <a:gd name="T4" fmla="*/ 30886 w 68"/>
              <a:gd name="T5" fmla="*/ 171152 h 64"/>
              <a:gd name="T6" fmla="*/ 6864 w 68"/>
              <a:gd name="T7" fmla="*/ 123230 h 64"/>
              <a:gd name="T8" fmla="*/ 3432 w 68"/>
              <a:gd name="T9" fmla="*/ 109538 h 64"/>
              <a:gd name="T10" fmla="*/ 20591 w 68"/>
              <a:gd name="T11" fmla="*/ 82153 h 64"/>
              <a:gd name="T12" fmla="*/ 0 w 68"/>
              <a:gd name="T13" fmla="*/ 71884 h 64"/>
              <a:gd name="T14" fmla="*/ 58341 w 68"/>
              <a:gd name="T15" fmla="*/ 75307 h 64"/>
              <a:gd name="T16" fmla="*/ 82363 w 68"/>
              <a:gd name="T17" fmla="*/ 123230 h 64"/>
              <a:gd name="T18" fmla="*/ 106386 w 68"/>
              <a:gd name="T19" fmla="*/ 198537 h 64"/>
              <a:gd name="T20" fmla="*/ 106386 w 68"/>
              <a:gd name="T21" fmla="*/ 201960 h 64"/>
              <a:gd name="T22" fmla="*/ 51477 w 68"/>
              <a:gd name="T23" fmla="*/ 198537 h 64"/>
              <a:gd name="T24" fmla="*/ 37750 w 68"/>
              <a:gd name="T25" fmla="*/ 184845 h 64"/>
              <a:gd name="T26" fmla="*/ 41182 w 68"/>
              <a:gd name="T27" fmla="*/ 147191 h 64"/>
              <a:gd name="T28" fmla="*/ 106386 w 68"/>
              <a:gd name="T29" fmla="*/ 150614 h 64"/>
              <a:gd name="T30" fmla="*/ 106386 w 68"/>
              <a:gd name="T31" fmla="*/ 198537 h 64"/>
              <a:gd name="T32" fmla="*/ 82363 w 68"/>
              <a:gd name="T33" fmla="*/ 78730 h 64"/>
              <a:gd name="T34" fmla="*/ 41182 w 68"/>
              <a:gd name="T35" fmla="*/ 54769 h 64"/>
              <a:gd name="T36" fmla="*/ 37750 w 68"/>
              <a:gd name="T37" fmla="*/ 51346 h 64"/>
              <a:gd name="T38" fmla="*/ 65204 w 68"/>
              <a:gd name="T39" fmla="*/ 6846 h 64"/>
              <a:gd name="T40" fmla="*/ 85795 w 68"/>
              <a:gd name="T41" fmla="*/ 0 h 64"/>
              <a:gd name="T42" fmla="*/ 116681 w 68"/>
              <a:gd name="T43" fmla="*/ 20538 h 64"/>
              <a:gd name="T44" fmla="*/ 82363 w 68"/>
              <a:gd name="T45" fmla="*/ 78730 h 64"/>
              <a:gd name="T46" fmla="*/ 202476 w 68"/>
              <a:gd name="T47" fmla="*/ 20538 h 64"/>
              <a:gd name="T48" fmla="*/ 171590 w 68"/>
              <a:gd name="T49" fmla="*/ 68461 h 64"/>
              <a:gd name="T50" fmla="*/ 116681 w 68"/>
              <a:gd name="T51" fmla="*/ 68461 h 64"/>
              <a:gd name="T52" fmla="*/ 137272 w 68"/>
              <a:gd name="T53" fmla="*/ 54769 h 64"/>
              <a:gd name="T54" fmla="*/ 99522 w 68"/>
              <a:gd name="T55" fmla="*/ 0 h 64"/>
              <a:gd name="T56" fmla="*/ 154431 w 68"/>
              <a:gd name="T57" fmla="*/ 0 h 64"/>
              <a:gd name="T58" fmla="*/ 168158 w 68"/>
              <a:gd name="T59" fmla="*/ 6846 h 64"/>
              <a:gd name="T60" fmla="*/ 181885 w 68"/>
              <a:gd name="T61" fmla="*/ 30807 h 64"/>
              <a:gd name="T62" fmla="*/ 202476 w 68"/>
              <a:gd name="T63" fmla="*/ 20538 h 64"/>
              <a:gd name="T64" fmla="*/ 192180 w 68"/>
              <a:gd name="T65" fmla="*/ 188268 h 64"/>
              <a:gd name="T66" fmla="*/ 181885 w 68"/>
              <a:gd name="T67" fmla="*/ 198537 h 64"/>
              <a:gd name="T68" fmla="*/ 150999 w 68"/>
              <a:gd name="T69" fmla="*/ 198537 h 64"/>
              <a:gd name="T70" fmla="*/ 154431 w 68"/>
              <a:gd name="T71" fmla="*/ 219075 h 64"/>
              <a:gd name="T72" fmla="*/ 123545 w 68"/>
              <a:gd name="T73" fmla="*/ 174575 h 64"/>
              <a:gd name="T74" fmla="*/ 150999 w 68"/>
              <a:gd name="T75" fmla="*/ 126653 h 64"/>
              <a:gd name="T76" fmla="*/ 150999 w 68"/>
              <a:gd name="T77" fmla="*/ 147191 h 64"/>
              <a:gd name="T78" fmla="*/ 219635 w 68"/>
              <a:gd name="T79" fmla="*/ 140345 h 64"/>
              <a:gd name="T80" fmla="*/ 192180 w 68"/>
              <a:gd name="T81" fmla="*/ 188268 h 64"/>
              <a:gd name="T82" fmla="*/ 229930 w 68"/>
              <a:gd name="T83" fmla="*/ 109538 h 64"/>
              <a:gd name="T84" fmla="*/ 226498 w 68"/>
              <a:gd name="T85" fmla="*/ 130076 h 64"/>
              <a:gd name="T86" fmla="*/ 192180 w 68"/>
              <a:gd name="T87" fmla="*/ 143768 h 64"/>
              <a:gd name="T88" fmla="*/ 157863 w 68"/>
              <a:gd name="T89" fmla="*/ 88999 h 64"/>
              <a:gd name="T90" fmla="*/ 199044 w 68"/>
              <a:gd name="T91" fmla="*/ 61615 h 64"/>
              <a:gd name="T92" fmla="*/ 202476 w 68"/>
              <a:gd name="T93" fmla="*/ 61615 h 64"/>
              <a:gd name="T94" fmla="*/ 229930 w 68"/>
              <a:gd name="T95" fmla="*/ 109538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4">
                <a:moveTo>
                  <a:pt x="24" y="36"/>
                </a:moveTo>
                <a:cubicBezTo>
                  <a:pt x="18" y="33"/>
                  <a:pt x="18" y="33"/>
                  <a:pt x="18" y="33"/>
                </a:cubicBezTo>
                <a:cubicBezTo>
                  <a:pt x="10" y="42"/>
                  <a:pt x="9" y="50"/>
                  <a:pt x="9" y="50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34"/>
                  <a:pt x="1" y="32"/>
                  <a:pt x="1" y="32"/>
                </a:cubicBezTo>
                <a:cubicBezTo>
                  <a:pt x="1" y="32"/>
                  <a:pt x="3" y="29"/>
                  <a:pt x="6" y="24"/>
                </a:cubicBezTo>
                <a:cubicBezTo>
                  <a:pt x="0" y="21"/>
                  <a:pt x="0" y="21"/>
                  <a:pt x="0" y="21"/>
                </a:cubicBezTo>
                <a:cubicBezTo>
                  <a:pt x="17" y="22"/>
                  <a:pt x="17" y="22"/>
                  <a:pt x="17" y="22"/>
                </a:cubicBezTo>
                <a:lnTo>
                  <a:pt x="24" y="36"/>
                </a:lnTo>
                <a:close/>
                <a:moveTo>
                  <a:pt x="31" y="58"/>
                </a:moveTo>
                <a:cubicBezTo>
                  <a:pt x="31" y="59"/>
                  <a:pt x="31" y="59"/>
                  <a:pt x="31" y="59"/>
                </a:cubicBezTo>
                <a:cubicBezTo>
                  <a:pt x="15" y="58"/>
                  <a:pt x="15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9" y="51"/>
                  <a:pt x="11" y="46"/>
                  <a:pt x="12" y="43"/>
                </a:cubicBezTo>
                <a:cubicBezTo>
                  <a:pt x="12" y="43"/>
                  <a:pt x="15" y="43"/>
                  <a:pt x="31" y="44"/>
                </a:cubicBezTo>
                <a:lnTo>
                  <a:pt x="31" y="58"/>
                </a:lnTo>
                <a:close/>
                <a:moveTo>
                  <a:pt x="24" y="23"/>
                </a:moveTo>
                <a:cubicBezTo>
                  <a:pt x="12" y="16"/>
                  <a:pt x="12" y="16"/>
                  <a:pt x="12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19" y="2"/>
                  <a:pt x="19" y="2"/>
                  <a:pt x="19" y="2"/>
                </a:cubicBezTo>
                <a:cubicBezTo>
                  <a:pt x="21" y="0"/>
                  <a:pt x="23" y="0"/>
                  <a:pt x="25" y="0"/>
                </a:cubicBezTo>
                <a:cubicBezTo>
                  <a:pt x="29" y="0"/>
                  <a:pt x="31" y="4"/>
                  <a:pt x="34" y="6"/>
                </a:cubicBezTo>
                <a:cubicBezTo>
                  <a:pt x="34" y="6"/>
                  <a:pt x="32" y="9"/>
                  <a:pt x="24" y="23"/>
                </a:cubicBezTo>
                <a:close/>
                <a:moveTo>
                  <a:pt x="59" y="6"/>
                </a:moveTo>
                <a:cubicBezTo>
                  <a:pt x="50" y="20"/>
                  <a:pt x="50" y="20"/>
                  <a:pt x="50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35" y="4"/>
                  <a:pt x="29" y="0"/>
                  <a:pt x="29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2"/>
                </a:cubicBezTo>
                <a:cubicBezTo>
                  <a:pt x="49" y="2"/>
                  <a:pt x="50" y="5"/>
                  <a:pt x="53" y="9"/>
                </a:cubicBezTo>
                <a:lnTo>
                  <a:pt x="59" y="6"/>
                </a:lnTo>
                <a:close/>
                <a:moveTo>
                  <a:pt x="56" y="55"/>
                </a:moveTo>
                <a:cubicBezTo>
                  <a:pt x="55" y="58"/>
                  <a:pt x="53" y="58"/>
                  <a:pt x="53" y="58"/>
                </a:cubicBezTo>
                <a:cubicBezTo>
                  <a:pt x="53" y="58"/>
                  <a:pt x="50" y="58"/>
                  <a:pt x="44" y="58"/>
                </a:cubicBezTo>
                <a:cubicBezTo>
                  <a:pt x="45" y="64"/>
                  <a:pt x="45" y="64"/>
                  <a:pt x="45" y="64"/>
                </a:cubicBezTo>
                <a:cubicBezTo>
                  <a:pt x="36" y="51"/>
                  <a:pt x="36" y="51"/>
                  <a:pt x="36" y="51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43"/>
                  <a:pt x="44" y="43"/>
                  <a:pt x="44" y="43"/>
                </a:cubicBezTo>
                <a:cubicBezTo>
                  <a:pt x="57" y="45"/>
                  <a:pt x="64" y="41"/>
                  <a:pt x="64" y="41"/>
                </a:cubicBezTo>
                <a:lnTo>
                  <a:pt x="56" y="55"/>
                </a:lnTo>
                <a:close/>
                <a:moveTo>
                  <a:pt x="67" y="32"/>
                </a:moveTo>
                <a:cubicBezTo>
                  <a:pt x="68" y="34"/>
                  <a:pt x="67" y="36"/>
                  <a:pt x="66" y="38"/>
                </a:cubicBezTo>
                <a:cubicBezTo>
                  <a:pt x="64" y="41"/>
                  <a:pt x="59" y="41"/>
                  <a:pt x="56" y="42"/>
                </a:cubicBezTo>
                <a:cubicBezTo>
                  <a:pt x="56" y="42"/>
                  <a:pt x="55" y="40"/>
                  <a:pt x="46" y="26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18"/>
                  <a:pt x="59" y="18"/>
                  <a:pt x="59" y="18"/>
                </a:cubicBezTo>
                <a:lnTo>
                  <a:pt x="67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18" name="Freeform 100"/>
          <p:cNvSpPr>
            <a:spLocks/>
          </p:cNvSpPr>
          <p:nvPr/>
        </p:nvSpPr>
        <p:spPr bwMode="auto">
          <a:xfrm>
            <a:off x="85725" y="2116138"/>
            <a:ext cx="153988" cy="155575"/>
          </a:xfrm>
          <a:custGeom>
            <a:avLst/>
            <a:gdLst>
              <a:gd name="T0" fmla="*/ 150566 w 45"/>
              <a:gd name="T1" fmla="*/ 131374 h 45"/>
              <a:gd name="T2" fmla="*/ 133456 w 45"/>
              <a:gd name="T3" fmla="*/ 152118 h 45"/>
              <a:gd name="T4" fmla="*/ 123190 w 45"/>
              <a:gd name="T5" fmla="*/ 155575 h 45"/>
              <a:gd name="T6" fmla="*/ 116346 w 45"/>
              <a:gd name="T7" fmla="*/ 152118 h 45"/>
              <a:gd name="T8" fmla="*/ 75283 w 45"/>
              <a:gd name="T9" fmla="*/ 110631 h 45"/>
              <a:gd name="T10" fmla="*/ 37642 w 45"/>
              <a:gd name="T11" fmla="*/ 152118 h 45"/>
              <a:gd name="T12" fmla="*/ 30798 w 45"/>
              <a:gd name="T13" fmla="*/ 155575 h 45"/>
              <a:gd name="T14" fmla="*/ 20532 w 45"/>
              <a:gd name="T15" fmla="*/ 152118 h 45"/>
              <a:gd name="T16" fmla="*/ 3422 w 45"/>
              <a:gd name="T17" fmla="*/ 131374 h 45"/>
              <a:gd name="T18" fmla="*/ 0 w 45"/>
              <a:gd name="T19" fmla="*/ 124460 h 45"/>
              <a:gd name="T20" fmla="*/ 3422 w 45"/>
              <a:gd name="T21" fmla="*/ 114088 h 45"/>
              <a:gd name="T22" fmla="*/ 41063 w 45"/>
              <a:gd name="T23" fmla="*/ 76059 h 45"/>
              <a:gd name="T24" fmla="*/ 3422 w 45"/>
              <a:gd name="T25" fmla="*/ 38029 h 45"/>
              <a:gd name="T26" fmla="*/ 0 w 45"/>
              <a:gd name="T27" fmla="*/ 27658 h 45"/>
              <a:gd name="T28" fmla="*/ 3422 w 45"/>
              <a:gd name="T29" fmla="*/ 20743 h 45"/>
              <a:gd name="T30" fmla="*/ 20532 w 45"/>
              <a:gd name="T31" fmla="*/ 3457 h 45"/>
              <a:gd name="T32" fmla="*/ 30798 w 45"/>
              <a:gd name="T33" fmla="*/ 0 h 45"/>
              <a:gd name="T34" fmla="*/ 37642 w 45"/>
              <a:gd name="T35" fmla="*/ 3457 h 45"/>
              <a:gd name="T36" fmla="*/ 75283 w 45"/>
              <a:gd name="T37" fmla="*/ 41487 h 45"/>
              <a:gd name="T38" fmla="*/ 116346 w 45"/>
              <a:gd name="T39" fmla="*/ 3457 h 45"/>
              <a:gd name="T40" fmla="*/ 123190 w 45"/>
              <a:gd name="T41" fmla="*/ 0 h 45"/>
              <a:gd name="T42" fmla="*/ 133456 w 45"/>
              <a:gd name="T43" fmla="*/ 3457 h 45"/>
              <a:gd name="T44" fmla="*/ 150566 w 45"/>
              <a:gd name="T45" fmla="*/ 20743 h 45"/>
              <a:gd name="T46" fmla="*/ 153988 w 45"/>
              <a:gd name="T47" fmla="*/ 27658 h 45"/>
              <a:gd name="T48" fmla="*/ 150566 w 45"/>
              <a:gd name="T49" fmla="*/ 38029 h 45"/>
              <a:gd name="T50" fmla="*/ 112925 w 45"/>
              <a:gd name="T51" fmla="*/ 76059 h 45"/>
              <a:gd name="T52" fmla="*/ 150566 w 45"/>
              <a:gd name="T53" fmla="*/ 114088 h 45"/>
              <a:gd name="T54" fmla="*/ 153988 w 45"/>
              <a:gd name="T55" fmla="*/ 124460 h 45"/>
              <a:gd name="T56" fmla="*/ 150566 w 45"/>
              <a:gd name="T57" fmla="*/ 131374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9" y="44"/>
                  <a:pt x="39" y="44"/>
                  <a:pt x="39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4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4"/>
                  <a:pt x="10" y="45"/>
                  <a:pt x="9" y="45"/>
                </a:cubicBezTo>
                <a:cubicBezTo>
                  <a:pt x="8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5" y="6"/>
                  <a:pt x="45" y="7"/>
                  <a:pt x="45" y="8"/>
                </a:cubicBezTo>
                <a:cubicBezTo>
                  <a:pt x="45" y="9"/>
                  <a:pt x="45" y="10"/>
                  <a:pt x="44" y="11"/>
                </a:cubicBezTo>
                <a:cubicBezTo>
                  <a:pt x="33" y="22"/>
                  <a:pt x="33" y="22"/>
                  <a:pt x="33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5" y="34"/>
                  <a:pt x="45" y="35"/>
                  <a:pt x="45" y="36"/>
                </a:cubicBezTo>
                <a:cubicBezTo>
                  <a:pt x="45" y="37"/>
                  <a:pt x="45" y="38"/>
                  <a:pt x="44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19" name="Freeform 101"/>
          <p:cNvSpPr>
            <a:spLocks/>
          </p:cNvSpPr>
          <p:nvPr/>
        </p:nvSpPr>
        <p:spPr bwMode="auto">
          <a:xfrm>
            <a:off x="493713" y="2074863"/>
            <a:ext cx="233362" cy="209550"/>
          </a:xfrm>
          <a:custGeom>
            <a:avLst/>
            <a:gdLst>
              <a:gd name="T0" fmla="*/ 216203 w 68"/>
              <a:gd name="T1" fmla="*/ 195809 h 61"/>
              <a:gd name="T2" fmla="*/ 212771 w 68"/>
              <a:gd name="T3" fmla="*/ 206115 h 61"/>
              <a:gd name="T4" fmla="*/ 209339 w 68"/>
              <a:gd name="T5" fmla="*/ 209550 h 61"/>
              <a:gd name="T6" fmla="*/ 202476 w 68"/>
              <a:gd name="T7" fmla="*/ 206115 h 61"/>
              <a:gd name="T8" fmla="*/ 202476 w 68"/>
              <a:gd name="T9" fmla="*/ 199244 h 61"/>
              <a:gd name="T10" fmla="*/ 205908 w 68"/>
              <a:gd name="T11" fmla="*/ 182068 h 61"/>
              <a:gd name="T12" fmla="*/ 113249 w 68"/>
              <a:gd name="T13" fmla="*/ 109928 h 61"/>
              <a:gd name="T14" fmla="*/ 82363 w 68"/>
              <a:gd name="T15" fmla="*/ 109928 h 61"/>
              <a:gd name="T16" fmla="*/ 82363 w 68"/>
              <a:gd name="T17" fmla="*/ 140845 h 61"/>
              <a:gd name="T18" fmla="*/ 75499 w 68"/>
              <a:gd name="T19" fmla="*/ 151151 h 61"/>
              <a:gd name="T20" fmla="*/ 68636 w 68"/>
              <a:gd name="T21" fmla="*/ 147716 h 61"/>
              <a:gd name="T22" fmla="*/ 0 w 68"/>
              <a:gd name="T23" fmla="*/ 82446 h 61"/>
              <a:gd name="T24" fmla="*/ 0 w 68"/>
              <a:gd name="T25" fmla="*/ 75575 h 61"/>
              <a:gd name="T26" fmla="*/ 0 w 68"/>
              <a:gd name="T27" fmla="*/ 68705 h 61"/>
              <a:gd name="T28" fmla="*/ 68636 w 68"/>
              <a:gd name="T29" fmla="*/ 3435 h 61"/>
              <a:gd name="T30" fmla="*/ 75499 w 68"/>
              <a:gd name="T31" fmla="*/ 0 h 61"/>
              <a:gd name="T32" fmla="*/ 82363 w 68"/>
              <a:gd name="T33" fmla="*/ 10306 h 61"/>
              <a:gd name="T34" fmla="*/ 82363 w 68"/>
              <a:gd name="T35" fmla="*/ 41223 h 61"/>
              <a:gd name="T36" fmla="*/ 113249 w 68"/>
              <a:gd name="T37" fmla="*/ 41223 h 61"/>
              <a:gd name="T38" fmla="*/ 226498 w 68"/>
              <a:gd name="T39" fmla="*/ 96187 h 61"/>
              <a:gd name="T40" fmla="*/ 233362 w 68"/>
              <a:gd name="T41" fmla="*/ 137410 h 61"/>
              <a:gd name="T42" fmla="*/ 216203 w 68"/>
              <a:gd name="T43" fmla="*/ 195809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3" y="57"/>
                </a:moveTo>
                <a:cubicBezTo>
                  <a:pt x="63" y="58"/>
                  <a:pt x="62" y="59"/>
                  <a:pt x="62" y="60"/>
                </a:cubicBezTo>
                <a:cubicBezTo>
                  <a:pt x="61" y="61"/>
                  <a:pt x="61" y="61"/>
                  <a:pt x="61" y="61"/>
                </a:cubicBezTo>
                <a:cubicBezTo>
                  <a:pt x="60" y="61"/>
                  <a:pt x="59" y="60"/>
                  <a:pt x="59" y="60"/>
                </a:cubicBezTo>
                <a:cubicBezTo>
                  <a:pt x="59" y="59"/>
                  <a:pt x="59" y="58"/>
                  <a:pt x="59" y="58"/>
                </a:cubicBezTo>
                <a:cubicBezTo>
                  <a:pt x="60" y="56"/>
                  <a:pt x="60" y="55"/>
                  <a:pt x="60" y="53"/>
                </a:cubicBezTo>
                <a:cubicBezTo>
                  <a:pt x="60" y="35"/>
                  <a:pt x="49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3"/>
                  <a:pt x="23" y="44"/>
                  <a:pt x="22" y="44"/>
                </a:cubicBezTo>
                <a:cubicBezTo>
                  <a:pt x="21" y="44"/>
                  <a:pt x="20" y="44"/>
                  <a:pt x="20" y="4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1"/>
                  <a:pt x="0" y="21"/>
                  <a:pt x="0" y="2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0"/>
                  <a:pt x="21" y="0"/>
                  <a:pt x="22" y="0"/>
                </a:cubicBezTo>
                <a:cubicBezTo>
                  <a:pt x="23" y="0"/>
                  <a:pt x="24" y="1"/>
                  <a:pt x="24" y="3"/>
                </a:cubicBezTo>
                <a:cubicBezTo>
                  <a:pt x="24" y="12"/>
                  <a:pt x="24" y="12"/>
                  <a:pt x="2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45" y="12"/>
                  <a:pt x="61" y="14"/>
                  <a:pt x="66" y="28"/>
                </a:cubicBezTo>
                <a:cubicBezTo>
                  <a:pt x="67" y="32"/>
                  <a:pt x="68" y="36"/>
                  <a:pt x="68" y="40"/>
                </a:cubicBezTo>
                <a:cubicBezTo>
                  <a:pt x="68" y="46"/>
                  <a:pt x="65" y="52"/>
                  <a:pt x="63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0" name="Freeform 102"/>
          <p:cNvSpPr>
            <a:spLocks noEditPoints="1"/>
          </p:cNvSpPr>
          <p:nvPr/>
        </p:nvSpPr>
        <p:spPr bwMode="auto">
          <a:xfrm>
            <a:off x="995363" y="2100263"/>
            <a:ext cx="236537" cy="168275"/>
          </a:xfrm>
          <a:custGeom>
            <a:avLst/>
            <a:gdLst>
              <a:gd name="T0" fmla="*/ 233109 w 69"/>
              <a:gd name="T1" fmla="*/ 168275 h 49"/>
              <a:gd name="T2" fmla="*/ 140551 w 69"/>
              <a:gd name="T3" fmla="*/ 168275 h 49"/>
              <a:gd name="T4" fmla="*/ 143979 w 69"/>
              <a:gd name="T5" fmla="*/ 164841 h 49"/>
              <a:gd name="T6" fmla="*/ 140551 w 69"/>
              <a:gd name="T7" fmla="*/ 130499 h 49"/>
              <a:gd name="T8" fmla="*/ 137123 w 69"/>
              <a:gd name="T9" fmla="*/ 127065 h 49"/>
              <a:gd name="T10" fmla="*/ 102842 w 69"/>
              <a:gd name="T11" fmla="*/ 127065 h 49"/>
              <a:gd name="T12" fmla="*/ 95986 w 69"/>
              <a:gd name="T13" fmla="*/ 130499 h 49"/>
              <a:gd name="T14" fmla="*/ 95986 w 69"/>
              <a:gd name="T15" fmla="*/ 164841 h 49"/>
              <a:gd name="T16" fmla="*/ 99414 w 69"/>
              <a:gd name="T17" fmla="*/ 168275 h 49"/>
              <a:gd name="T18" fmla="*/ 6856 w 69"/>
              <a:gd name="T19" fmla="*/ 168275 h 49"/>
              <a:gd name="T20" fmla="*/ 0 w 69"/>
              <a:gd name="T21" fmla="*/ 157972 h 49"/>
              <a:gd name="T22" fmla="*/ 3428 w 69"/>
              <a:gd name="T23" fmla="*/ 144236 h 49"/>
              <a:gd name="T24" fmla="*/ 58277 w 69"/>
              <a:gd name="T25" fmla="*/ 6868 h 49"/>
              <a:gd name="T26" fmla="*/ 68561 w 69"/>
              <a:gd name="T27" fmla="*/ 0 h 49"/>
              <a:gd name="T28" fmla="*/ 109698 w 69"/>
              <a:gd name="T29" fmla="*/ 0 h 49"/>
              <a:gd name="T30" fmla="*/ 106270 w 69"/>
              <a:gd name="T31" fmla="*/ 6868 h 49"/>
              <a:gd name="T32" fmla="*/ 106270 w 69"/>
              <a:gd name="T33" fmla="*/ 30908 h 49"/>
              <a:gd name="T34" fmla="*/ 109698 w 69"/>
              <a:gd name="T35" fmla="*/ 34342 h 49"/>
              <a:gd name="T36" fmla="*/ 130267 w 69"/>
              <a:gd name="T37" fmla="*/ 34342 h 49"/>
              <a:gd name="T38" fmla="*/ 133695 w 69"/>
              <a:gd name="T39" fmla="*/ 30908 h 49"/>
              <a:gd name="T40" fmla="*/ 133695 w 69"/>
              <a:gd name="T41" fmla="*/ 6868 h 49"/>
              <a:gd name="T42" fmla="*/ 126839 w 69"/>
              <a:gd name="T43" fmla="*/ 0 h 49"/>
              <a:gd name="T44" fmla="*/ 171404 w 69"/>
              <a:gd name="T45" fmla="*/ 0 h 49"/>
              <a:gd name="T46" fmla="*/ 181688 w 69"/>
              <a:gd name="T47" fmla="*/ 6868 h 49"/>
              <a:gd name="T48" fmla="*/ 233109 w 69"/>
              <a:gd name="T49" fmla="*/ 144236 h 49"/>
              <a:gd name="T50" fmla="*/ 236537 w 69"/>
              <a:gd name="T51" fmla="*/ 157972 h 49"/>
              <a:gd name="T52" fmla="*/ 233109 w 69"/>
              <a:gd name="T53" fmla="*/ 168275 h 49"/>
              <a:gd name="T54" fmla="*/ 140551 w 69"/>
              <a:gd name="T55" fmla="*/ 96157 h 49"/>
              <a:gd name="T56" fmla="*/ 137123 w 69"/>
              <a:gd name="T57" fmla="*/ 54947 h 49"/>
              <a:gd name="T58" fmla="*/ 130267 w 69"/>
              <a:gd name="T59" fmla="*/ 51513 h 49"/>
              <a:gd name="T60" fmla="*/ 106270 w 69"/>
              <a:gd name="T61" fmla="*/ 51513 h 49"/>
              <a:gd name="T62" fmla="*/ 102842 w 69"/>
              <a:gd name="T63" fmla="*/ 54947 h 49"/>
              <a:gd name="T64" fmla="*/ 99414 w 69"/>
              <a:gd name="T65" fmla="*/ 96157 h 49"/>
              <a:gd name="T66" fmla="*/ 99414 w 69"/>
              <a:gd name="T67" fmla="*/ 99591 h 49"/>
              <a:gd name="T68" fmla="*/ 102842 w 69"/>
              <a:gd name="T69" fmla="*/ 103026 h 49"/>
              <a:gd name="T70" fmla="*/ 137123 w 69"/>
              <a:gd name="T71" fmla="*/ 103026 h 49"/>
              <a:gd name="T72" fmla="*/ 140551 w 69"/>
              <a:gd name="T73" fmla="*/ 99591 h 49"/>
              <a:gd name="T74" fmla="*/ 140551 w 69"/>
              <a:gd name="T75" fmla="*/ 96157 h 4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49">
                <a:moveTo>
                  <a:pt x="68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2" y="48"/>
                  <a:pt x="42" y="48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7"/>
                  <a:pt x="41" y="37"/>
                  <a:pt x="4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8" y="37"/>
                  <a:pt x="28" y="38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8" y="49"/>
                  <a:pt x="29" y="49"/>
                </a:cubicBezTo>
                <a:cubicBezTo>
                  <a:pt x="2" y="49"/>
                  <a:pt x="2" y="49"/>
                  <a:pt x="2" y="49"/>
                </a:cubicBezTo>
                <a:cubicBezTo>
                  <a:pt x="1" y="49"/>
                  <a:pt x="0" y="47"/>
                  <a:pt x="0" y="46"/>
                </a:cubicBezTo>
                <a:cubicBezTo>
                  <a:pt x="0" y="45"/>
                  <a:pt x="1" y="43"/>
                  <a:pt x="1" y="4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1" y="1"/>
                  <a:pt x="31" y="2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1" y="10"/>
                  <a:pt x="32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9" y="10"/>
                  <a:pt x="39" y="10"/>
                  <a:pt x="39" y="9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38" y="0"/>
                  <a:pt x="3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2" y="1"/>
                  <a:pt x="53" y="2"/>
                </a:cubicBezTo>
                <a:cubicBezTo>
                  <a:pt x="68" y="42"/>
                  <a:pt x="68" y="42"/>
                  <a:pt x="68" y="42"/>
                </a:cubicBezTo>
                <a:cubicBezTo>
                  <a:pt x="69" y="43"/>
                  <a:pt x="69" y="45"/>
                  <a:pt x="69" y="46"/>
                </a:cubicBezTo>
                <a:cubicBezTo>
                  <a:pt x="69" y="47"/>
                  <a:pt x="69" y="49"/>
                  <a:pt x="68" y="49"/>
                </a:cubicBezTo>
                <a:close/>
                <a:moveTo>
                  <a:pt x="41" y="28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6"/>
                  <a:pt x="39" y="15"/>
                  <a:pt x="38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0" y="16"/>
                  <a:pt x="30" y="16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30" y="30"/>
                  <a:pt x="30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41" y="29"/>
                  <a:pt x="41" y="29"/>
                </a:cubicBezTo>
                <a:lnTo>
                  <a:pt x="41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1" name="Freeform 103"/>
          <p:cNvSpPr>
            <a:spLocks noEditPoints="1"/>
          </p:cNvSpPr>
          <p:nvPr/>
        </p:nvSpPr>
        <p:spPr bwMode="auto">
          <a:xfrm>
            <a:off x="1482725" y="2085975"/>
            <a:ext cx="165100" cy="182563"/>
          </a:xfrm>
          <a:custGeom>
            <a:avLst/>
            <a:gdLst>
              <a:gd name="T0" fmla="*/ 106627 w 48"/>
              <a:gd name="T1" fmla="*/ 113671 h 53"/>
              <a:gd name="T2" fmla="*/ 61913 w 48"/>
              <a:gd name="T3" fmla="*/ 113671 h 53"/>
              <a:gd name="T4" fmla="*/ 61913 w 48"/>
              <a:gd name="T5" fmla="*/ 127450 h 53"/>
              <a:gd name="T6" fmla="*/ 127265 w 48"/>
              <a:gd name="T7" fmla="*/ 127450 h 53"/>
              <a:gd name="T8" fmla="*/ 134144 w 48"/>
              <a:gd name="T9" fmla="*/ 130894 h 53"/>
              <a:gd name="T10" fmla="*/ 134144 w 48"/>
              <a:gd name="T11" fmla="*/ 148117 h 53"/>
              <a:gd name="T12" fmla="*/ 127265 w 48"/>
              <a:gd name="T13" fmla="*/ 151562 h 53"/>
              <a:gd name="T14" fmla="*/ 61913 w 48"/>
              <a:gd name="T15" fmla="*/ 151562 h 53"/>
              <a:gd name="T16" fmla="*/ 61913 w 48"/>
              <a:gd name="T17" fmla="*/ 179118 h 53"/>
              <a:gd name="T18" fmla="*/ 58473 w 48"/>
              <a:gd name="T19" fmla="*/ 182563 h 53"/>
              <a:gd name="T20" fmla="*/ 37835 w 48"/>
              <a:gd name="T21" fmla="*/ 182563 h 53"/>
              <a:gd name="T22" fmla="*/ 30956 w 48"/>
              <a:gd name="T23" fmla="*/ 179118 h 53"/>
              <a:gd name="T24" fmla="*/ 30956 w 48"/>
              <a:gd name="T25" fmla="*/ 151562 h 53"/>
              <a:gd name="T26" fmla="*/ 3440 w 48"/>
              <a:gd name="T27" fmla="*/ 151562 h 53"/>
              <a:gd name="T28" fmla="*/ 0 w 48"/>
              <a:gd name="T29" fmla="*/ 148117 h 53"/>
              <a:gd name="T30" fmla="*/ 0 w 48"/>
              <a:gd name="T31" fmla="*/ 130894 h 53"/>
              <a:gd name="T32" fmla="*/ 3440 w 48"/>
              <a:gd name="T33" fmla="*/ 127450 h 53"/>
              <a:gd name="T34" fmla="*/ 30956 w 48"/>
              <a:gd name="T35" fmla="*/ 127450 h 53"/>
              <a:gd name="T36" fmla="*/ 30956 w 48"/>
              <a:gd name="T37" fmla="*/ 113671 h 53"/>
              <a:gd name="T38" fmla="*/ 3440 w 48"/>
              <a:gd name="T39" fmla="*/ 113671 h 53"/>
              <a:gd name="T40" fmla="*/ 0 w 48"/>
              <a:gd name="T41" fmla="*/ 110227 h 53"/>
              <a:gd name="T42" fmla="*/ 0 w 48"/>
              <a:gd name="T43" fmla="*/ 89559 h 53"/>
              <a:gd name="T44" fmla="*/ 3440 w 48"/>
              <a:gd name="T45" fmla="*/ 86115 h 53"/>
              <a:gd name="T46" fmla="*/ 30956 w 48"/>
              <a:gd name="T47" fmla="*/ 86115 h 53"/>
              <a:gd name="T48" fmla="*/ 30956 w 48"/>
              <a:gd name="T49" fmla="*/ 3445 h 53"/>
              <a:gd name="T50" fmla="*/ 37835 w 48"/>
              <a:gd name="T51" fmla="*/ 0 h 53"/>
              <a:gd name="T52" fmla="*/ 106627 w 48"/>
              <a:gd name="T53" fmla="*/ 0 h 53"/>
              <a:gd name="T54" fmla="*/ 165100 w 48"/>
              <a:gd name="T55" fmla="*/ 55113 h 53"/>
              <a:gd name="T56" fmla="*/ 106627 w 48"/>
              <a:gd name="T57" fmla="*/ 113671 h 53"/>
              <a:gd name="T58" fmla="*/ 103188 w 48"/>
              <a:gd name="T59" fmla="*/ 27557 h 53"/>
              <a:gd name="T60" fmla="*/ 61913 w 48"/>
              <a:gd name="T61" fmla="*/ 27557 h 53"/>
              <a:gd name="T62" fmla="*/ 61913 w 48"/>
              <a:gd name="T63" fmla="*/ 86115 h 53"/>
              <a:gd name="T64" fmla="*/ 103188 w 48"/>
              <a:gd name="T65" fmla="*/ 86115 h 53"/>
              <a:gd name="T66" fmla="*/ 134144 w 48"/>
              <a:gd name="T67" fmla="*/ 55113 h 53"/>
              <a:gd name="T68" fmla="*/ 103188 w 48"/>
              <a:gd name="T69" fmla="*/ 27557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2" name="Freeform 104"/>
          <p:cNvSpPr>
            <a:spLocks noEditPoints="1"/>
          </p:cNvSpPr>
          <p:nvPr/>
        </p:nvSpPr>
        <p:spPr bwMode="auto">
          <a:xfrm>
            <a:off x="1976438" y="2085975"/>
            <a:ext cx="165100" cy="182563"/>
          </a:xfrm>
          <a:custGeom>
            <a:avLst/>
            <a:gdLst>
              <a:gd name="T0" fmla="*/ 106627 w 48"/>
              <a:gd name="T1" fmla="*/ 113671 h 53"/>
              <a:gd name="T2" fmla="*/ 61913 w 48"/>
              <a:gd name="T3" fmla="*/ 113671 h 53"/>
              <a:gd name="T4" fmla="*/ 61913 w 48"/>
              <a:gd name="T5" fmla="*/ 127450 h 53"/>
              <a:gd name="T6" fmla="*/ 127265 w 48"/>
              <a:gd name="T7" fmla="*/ 127450 h 53"/>
              <a:gd name="T8" fmla="*/ 134144 w 48"/>
              <a:gd name="T9" fmla="*/ 130894 h 53"/>
              <a:gd name="T10" fmla="*/ 134144 w 48"/>
              <a:gd name="T11" fmla="*/ 148117 h 53"/>
              <a:gd name="T12" fmla="*/ 127265 w 48"/>
              <a:gd name="T13" fmla="*/ 151562 h 53"/>
              <a:gd name="T14" fmla="*/ 61913 w 48"/>
              <a:gd name="T15" fmla="*/ 151562 h 53"/>
              <a:gd name="T16" fmla="*/ 61913 w 48"/>
              <a:gd name="T17" fmla="*/ 179118 h 53"/>
              <a:gd name="T18" fmla="*/ 58473 w 48"/>
              <a:gd name="T19" fmla="*/ 182563 h 53"/>
              <a:gd name="T20" fmla="*/ 37835 w 48"/>
              <a:gd name="T21" fmla="*/ 182563 h 53"/>
              <a:gd name="T22" fmla="*/ 30956 w 48"/>
              <a:gd name="T23" fmla="*/ 179118 h 53"/>
              <a:gd name="T24" fmla="*/ 30956 w 48"/>
              <a:gd name="T25" fmla="*/ 151562 h 53"/>
              <a:gd name="T26" fmla="*/ 3440 w 48"/>
              <a:gd name="T27" fmla="*/ 151562 h 53"/>
              <a:gd name="T28" fmla="*/ 0 w 48"/>
              <a:gd name="T29" fmla="*/ 148117 h 53"/>
              <a:gd name="T30" fmla="*/ 0 w 48"/>
              <a:gd name="T31" fmla="*/ 130894 h 53"/>
              <a:gd name="T32" fmla="*/ 3440 w 48"/>
              <a:gd name="T33" fmla="*/ 127450 h 53"/>
              <a:gd name="T34" fmla="*/ 30956 w 48"/>
              <a:gd name="T35" fmla="*/ 127450 h 53"/>
              <a:gd name="T36" fmla="*/ 30956 w 48"/>
              <a:gd name="T37" fmla="*/ 113671 h 53"/>
              <a:gd name="T38" fmla="*/ 3440 w 48"/>
              <a:gd name="T39" fmla="*/ 113671 h 53"/>
              <a:gd name="T40" fmla="*/ 0 w 48"/>
              <a:gd name="T41" fmla="*/ 110227 h 53"/>
              <a:gd name="T42" fmla="*/ 0 w 48"/>
              <a:gd name="T43" fmla="*/ 89559 h 53"/>
              <a:gd name="T44" fmla="*/ 3440 w 48"/>
              <a:gd name="T45" fmla="*/ 86115 h 53"/>
              <a:gd name="T46" fmla="*/ 30956 w 48"/>
              <a:gd name="T47" fmla="*/ 86115 h 53"/>
              <a:gd name="T48" fmla="*/ 30956 w 48"/>
              <a:gd name="T49" fmla="*/ 3445 h 53"/>
              <a:gd name="T50" fmla="*/ 37835 w 48"/>
              <a:gd name="T51" fmla="*/ 0 h 53"/>
              <a:gd name="T52" fmla="*/ 106627 w 48"/>
              <a:gd name="T53" fmla="*/ 0 h 53"/>
              <a:gd name="T54" fmla="*/ 165100 w 48"/>
              <a:gd name="T55" fmla="*/ 55113 h 53"/>
              <a:gd name="T56" fmla="*/ 106627 w 48"/>
              <a:gd name="T57" fmla="*/ 113671 h 53"/>
              <a:gd name="T58" fmla="*/ 103188 w 48"/>
              <a:gd name="T59" fmla="*/ 27557 h 53"/>
              <a:gd name="T60" fmla="*/ 61913 w 48"/>
              <a:gd name="T61" fmla="*/ 27557 h 53"/>
              <a:gd name="T62" fmla="*/ 61913 w 48"/>
              <a:gd name="T63" fmla="*/ 86115 h 53"/>
              <a:gd name="T64" fmla="*/ 103188 w 48"/>
              <a:gd name="T65" fmla="*/ 86115 h 53"/>
              <a:gd name="T66" fmla="*/ 134144 w 48"/>
              <a:gd name="T67" fmla="*/ 55113 h 53"/>
              <a:gd name="T68" fmla="*/ 103188 w 48"/>
              <a:gd name="T69" fmla="*/ 27557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3" name="Freeform 105"/>
          <p:cNvSpPr>
            <a:spLocks noEditPoints="1"/>
          </p:cNvSpPr>
          <p:nvPr/>
        </p:nvSpPr>
        <p:spPr bwMode="auto">
          <a:xfrm>
            <a:off x="2471738" y="2085975"/>
            <a:ext cx="219075" cy="215900"/>
          </a:xfrm>
          <a:custGeom>
            <a:avLst/>
            <a:gdLst>
              <a:gd name="T0" fmla="*/ 201960 w 64"/>
              <a:gd name="T1" fmla="*/ 215900 h 63"/>
              <a:gd name="T2" fmla="*/ 188268 w 64"/>
              <a:gd name="T3" fmla="*/ 209046 h 63"/>
              <a:gd name="T4" fmla="*/ 143768 w 64"/>
              <a:gd name="T5" fmla="*/ 164495 h 63"/>
              <a:gd name="T6" fmla="*/ 92422 w 64"/>
              <a:gd name="T7" fmla="*/ 181630 h 63"/>
              <a:gd name="T8" fmla="*/ 0 w 64"/>
              <a:gd name="T9" fmla="*/ 89102 h 63"/>
              <a:gd name="T10" fmla="*/ 92422 w 64"/>
              <a:gd name="T11" fmla="*/ 0 h 63"/>
              <a:gd name="T12" fmla="*/ 184845 w 64"/>
              <a:gd name="T13" fmla="*/ 89102 h 63"/>
              <a:gd name="T14" fmla="*/ 167729 w 64"/>
              <a:gd name="T15" fmla="*/ 140506 h 63"/>
              <a:gd name="T16" fmla="*/ 212229 w 64"/>
              <a:gd name="T17" fmla="*/ 185057 h 63"/>
              <a:gd name="T18" fmla="*/ 219075 w 64"/>
              <a:gd name="T19" fmla="*/ 198765 h 63"/>
              <a:gd name="T20" fmla="*/ 201960 w 64"/>
              <a:gd name="T21" fmla="*/ 215900 h 63"/>
              <a:gd name="T22" fmla="*/ 92422 w 64"/>
              <a:gd name="T23" fmla="*/ 30843 h 63"/>
              <a:gd name="T24" fmla="*/ 34230 w 64"/>
              <a:gd name="T25" fmla="*/ 89102 h 63"/>
              <a:gd name="T26" fmla="*/ 92422 w 64"/>
              <a:gd name="T27" fmla="*/ 147360 h 63"/>
              <a:gd name="T28" fmla="*/ 150614 w 64"/>
              <a:gd name="T29" fmla="*/ 89102 h 63"/>
              <a:gd name="T30" fmla="*/ 92422 w 64"/>
              <a:gd name="T31" fmla="*/ 30843 h 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" h="63">
                <a:moveTo>
                  <a:pt x="59" y="63"/>
                </a:moveTo>
                <a:cubicBezTo>
                  <a:pt x="57" y="63"/>
                  <a:pt x="56" y="62"/>
                  <a:pt x="55" y="61"/>
                </a:cubicBezTo>
                <a:cubicBezTo>
                  <a:pt x="42" y="48"/>
                  <a:pt x="42" y="48"/>
                  <a:pt x="42" y="48"/>
                </a:cubicBezTo>
                <a:cubicBezTo>
                  <a:pt x="38" y="51"/>
                  <a:pt x="33" y="53"/>
                  <a:pt x="27" y="53"/>
                </a:cubicBez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32"/>
                  <a:pt x="52" y="37"/>
                  <a:pt x="49" y="41"/>
                </a:cubicBezTo>
                <a:cubicBezTo>
                  <a:pt x="62" y="54"/>
                  <a:pt x="62" y="54"/>
                  <a:pt x="62" y="54"/>
                </a:cubicBezTo>
                <a:cubicBezTo>
                  <a:pt x="63" y="55"/>
                  <a:pt x="64" y="57"/>
                  <a:pt x="64" y="58"/>
                </a:cubicBezTo>
                <a:cubicBezTo>
                  <a:pt x="64" y="61"/>
                  <a:pt x="61" y="63"/>
                  <a:pt x="59" y="63"/>
                </a:cubicBezTo>
                <a:close/>
                <a:moveTo>
                  <a:pt x="27" y="9"/>
                </a:moveTo>
                <a:cubicBezTo>
                  <a:pt x="18" y="9"/>
                  <a:pt x="10" y="17"/>
                  <a:pt x="10" y="26"/>
                </a:cubicBezTo>
                <a:cubicBezTo>
                  <a:pt x="10" y="36"/>
                  <a:pt x="18" y="43"/>
                  <a:pt x="27" y="43"/>
                </a:cubicBezTo>
                <a:cubicBezTo>
                  <a:pt x="37" y="43"/>
                  <a:pt x="44" y="36"/>
                  <a:pt x="44" y="26"/>
                </a:cubicBezTo>
                <a:cubicBezTo>
                  <a:pt x="44" y="17"/>
                  <a:pt x="37" y="9"/>
                  <a:pt x="27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4" name="Freeform 106"/>
          <p:cNvSpPr>
            <a:spLocks noEditPoints="1"/>
          </p:cNvSpPr>
          <p:nvPr/>
        </p:nvSpPr>
        <p:spPr bwMode="auto">
          <a:xfrm>
            <a:off x="2965450" y="2068513"/>
            <a:ext cx="233363" cy="233362"/>
          </a:xfrm>
          <a:custGeom>
            <a:avLst/>
            <a:gdLst>
              <a:gd name="T0" fmla="*/ 233363 w 68"/>
              <a:gd name="T1" fmla="*/ 10295 h 68"/>
              <a:gd name="T2" fmla="*/ 199045 w 68"/>
              <a:gd name="T3" fmla="*/ 209339 h 68"/>
              <a:gd name="T4" fmla="*/ 195613 w 68"/>
              <a:gd name="T5" fmla="*/ 216203 h 68"/>
              <a:gd name="T6" fmla="*/ 192181 w 68"/>
              <a:gd name="T7" fmla="*/ 216203 h 68"/>
              <a:gd name="T8" fmla="*/ 188749 w 68"/>
              <a:gd name="T9" fmla="*/ 216203 h 68"/>
              <a:gd name="T10" fmla="*/ 120113 w 68"/>
              <a:gd name="T11" fmla="*/ 188749 h 68"/>
              <a:gd name="T12" fmla="*/ 78932 w 68"/>
              <a:gd name="T13" fmla="*/ 229930 h 68"/>
              <a:gd name="T14" fmla="*/ 75500 w 68"/>
              <a:gd name="T15" fmla="*/ 233362 h 68"/>
              <a:gd name="T16" fmla="*/ 72068 w 68"/>
              <a:gd name="T17" fmla="*/ 233362 h 68"/>
              <a:gd name="T18" fmla="*/ 65204 w 68"/>
              <a:gd name="T19" fmla="*/ 223067 h 68"/>
              <a:gd name="T20" fmla="*/ 65204 w 68"/>
              <a:gd name="T21" fmla="*/ 164726 h 68"/>
              <a:gd name="T22" fmla="*/ 3432 w 68"/>
              <a:gd name="T23" fmla="*/ 140704 h 68"/>
              <a:gd name="T24" fmla="*/ 0 w 68"/>
              <a:gd name="T25" fmla="*/ 133840 h 68"/>
              <a:gd name="T26" fmla="*/ 3432 w 68"/>
              <a:gd name="T27" fmla="*/ 123545 h 68"/>
              <a:gd name="T28" fmla="*/ 219636 w 68"/>
              <a:gd name="T29" fmla="*/ 0 h 68"/>
              <a:gd name="T30" fmla="*/ 229931 w 68"/>
              <a:gd name="T31" fmla="*/ 0 h 68"/>
              <a:gd name="T32" fmla="*/ 233363 w 68"/>
              <a:gd name="T33" fmla="*/ 10295 h 68"/>
              <a:gd name="T34" fmla="*/ 212772 w 68"/>
              <a:gd name="T35" fmla="*/ 24023 h 68"/>
              <a:gd name="T36" fmla="*/ 27454 w 68"/>
              <a:gd name="T37" fmla="*/ 130408 h 68"/>
              <a:gd name="T38" fmla="*/ 68636 w 68"/>
              <a:gd name="T39" fmla="*/ 147567 h 68"/>
              <a:gd name="T40" fmla="*/ 181886 w 68"/>
              <a:gd name="T41" fmla="*/ 65204 h 68"/>
              <a:gd name="T42" fmla="*/ 120113 w 68"/>
              <a:gd name="T43" fmla="*/ 168158 h 68"/>
              <a:gd name="T44" fmla="*/ 185318 w 68"/>
              <a:gd name="T45" fmla="*/ 195612 h 68"/>
              <a:gd name="T46" fmla="*/ 212772 w 68"/>
              <a:gd name="T47" fmla="*/ 24023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5" name="Freeform 107"/>
          <p:cNvSpPr>
            <a:spLocks noEditPoints="1"/>
          </p:cNvSpPr>
          <p:nvPr/>
        </p:nvSpPr>
        <p:spPr bwMode="auto">
          <a:xfrm>
            <a:off x="3460750" y="2085975"/>
            <a:ext cx="198438" cy="198438"/>
          </a:xfrm>
          <a:custGeom>
            <a:avLst/>
            <a:gdLst>
              <a:gd name="T0" fmla="*/ 198438 w 58"/>
              <a:gd name="T1" fmla="*/ 160803 h 58"/>
              <a:gd name="T2" fmla="*/ 160803 w 58"/>
              <a:gd name="T3" fmla="*/ 198438 h 58"/>
              <a:gd name="T4" fmla="*/ 37635 w 58"/>
              <a:gd name="T5" fmla="*/ 198438 h 58"/>
              <a:gd name="T6" fmla="*/ 0 w 58"/>
              <a:gd name="T7" fmla="*/ 160803 h 58"/>
              <a:gd name="T8" fmla="*/ 0 w 58"/>
              <a:gd name="T9" fmla="*/ 34213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213 h 58"/>
              <a:gd name="T16" fmla="*/ 198438 w 58"/>
              <a:gd name="T17" fmla="*/ 160803 h 58"/>
              <a:gd name="T18" fmla="*/ 174489 w 58"/>
              <a:gd name="T19" fmla="*/ 78691 h 58"/>
              <a:gd name="T20" fmla="*/ 174489 w 58"/>
              <a:gd name="T21" fmla="*/ 68427 h 58"/>
              <a:gd name="T22" fmla="*/ 130011 w 58"/>
              <a:gd name="T23" fmla="*/ 20528 h 58"/>
              <a:gd name="T24" fmla="*/ 119747 w 58"/>
              <a:gd name="T25" fmla="*/ 20528 h 58"/>
              <a:gd name="T26" fmla="*/ 116326 w 58"/>
              <a:gd name="T27" fmla="*/ 27371 h 58"/>
              <a:gd name="T28" fmla="*/ 116326 w 58"/>
              <a:gd name="T29" fmla="*/ 47899 h 58"/>
              <a:gd name="T30" fmla="*/ 30792 w 58"/>
              <a:gd name="T31" fmla="*/ 123168 h 58"/>
              <a:gd name="T32" fmla="*/ 54742 w 58"/>
              <a:gd name="T33" fmla="*/ 174489 h 58"/>
              <a:gd name="T34" fmla="*/ 58163 w 58"/>
              <a:gd name="T35" fmla="*/ 177910 h 58"/>
              <a:gd name="T36" fmla="*/ 58163 w 58"/>
              <a:gd name="T37" fmla="*/ 177910 h 58"/>
              <a:gd name="T38" fmla="*/ 61584 w 58"/>
              <a:gd name="T39" fmla="*/ 171067 h 58"/>
              <a:gd name="T40" fmla="*/ 68427 w 58"/>
              <a:gd name="T41" fmla="*/ 109483 h 58"/>
              <a:gd name="T42" fmla="*/ 116326 w 58"/>
              <a:gd name="T43" fmla="*/ 99219 h 58"/>
              <a:gd name="T44" fmla="*/ 116326 w 58"/>
              <a:gd name="T45" fmla="*/ 119747 h 58"/>
              <a:gd name="T46" fmla="*/ 119747 w 58"/>
              <a:gd name="T47" fmla="*/ 126590 h 58"/>
              <a:gd name="T48" fmla="*/ 123168 w 58"/>
              <a:gd name="T49" fmla="*/ 126590 h 58"/>
              <a:gd name="T50" fmla="*/ 130011 w 58"/>
              <a:gd name="T51" fmla="*/ 123168 h 58"/>
              <a:gd name="T52" fmla="*/ 174489 w 58"/>
              <a:gd name="T53" fmla="*/ 78691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1" y="23"/>
                </a:moveTo>
                <a:cubicBezTo>
                  <a:pt x="52" y="22"/>
                  <a:pt x="52" y="21"/>
                  <a:pt x="51" y="20"/>
                </a:cubicBezTo>
                <a:cubicBezTo>
                  <a:pt x="38" y="6"/>
                  <a:pt x="38" y="6"/>
                  <a:pt x="38" y="6"/>
                </a:cubicBezTo>
                <a:cubicBezTo>
                  <a:pt x="37" y="6"/>
                  <a:pt x="36" y="5"/>
                  <a:pt x="35" y="6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14"/>
                  <a:pt x="34" y="14"/>
                  <a:pt x="34" y="14"/>
                </a:cubicBezTo>
                <a:cubicBezTo>
                  <a:pt x="12" y="14"/>
                  <a:pt x="9" y="27"/>
                  <a:pt x="9" y="36"/>
                </a:cubicBezTo>
                <a:cubicBezTo>
                  <a:pt x="9" y="44"/>
                  <a:pt x="16" y="51"/>
                  <a:pt x="16" y="51"/>
                </a:cubicBezTo>
                <a:cubicBezTo>
                  <a:pt x="16" y="52"/>
                  <a:pt x="16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8" y="51"/>
                  <a:pt x="18" y="51"/>
                  <a:pt x="18" y="50"/>
                </a:cubicBezTo>
                <a:cubicBezTo>
                  <a:pt x="17" y="41"/>
                  <a:pt x="18" y="36"/>
                  <a:pt x="20" y="32"/>
                </a:cubicBezTo>
                <a:cubicBezTo>
                  <a:pt x="23" y="30"/>
                  <a:pt x="27" y="29"/>
                  <a:pt x="34" y="29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6"/>
                  <a:pt x="34" y="37"/>
                  <a:pt x="35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7"/>
                  <a:pt x="38" y="36"/>
                </a:cubicBezTo>
                <a:lnTo>
                  <a:pt x="51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6" name="Freeform 108"/>
          <p:cNvSpPr>
            <a:spLocks noEditPoints="1"/>
          </p:cNvSpPr>
          <p:nvPr/>
        </p:nvSpPr>
        <p:spPr bwMode="auto">
          <a:xfrm>
            <a:off x="3954463" y="2085975"/>
            <a:ext cx="165100" cy="198438"/>
          </a:xfrm>
          <a:custGeom>
            <a:avLst/>
            <a:gdLst>
              <a:gd name="T0" fmla="*/ 165100 w 48"/>
              <a:gd name="T1" fmla="*/ 106062 h 58"/>
              <a:gd name="T2" fmla="*/ 85990 w 48"/>
              <a:gd name="T3" fmla="*/ 198438 h 58"/>
              <a:gd name="T4" fmla="*/ 82550 w 48"/>
              <a:gd name="T5" fmla="*/ 198438 h 58"/>
              <a:gd name="T6" fmla="*/ 79110 w 48"/>
              <a:gd name="T7" fmla="*/ 198438 h 58"/>
              <a:gd name="T8" fmla="*/ 0 w 48"/>
              <a:gd name="T9" fmla="*/ 106062 h 58"/>
              <a:gd name="T10" fmla="*/ 0 w 48"/>
              <a:gd name="T11" fmla="*/ 6843 h 58"/>
              <a:gd name="T12" fmla="*/ 6879 w 48"/>
              <a:gd name="T13" fmla="*/ 0 h 58"/>
              <a:gd name="T14" fmla="*/ 158221 w 48"/>
              <a:gd name="T15" fmla="*/ 0 h 58"/>
              <a:gd name="T16" fmla="*/ 165100 w 48"/>
              <a:gd name="T17" fmla="*/ 6843 h 58"/>
              <a:gd name="T18" fmla="*/ 165100 w 48"/>
              <a:gd name="T19" fmla="*/ 106062 h 58"/>
              <a:gd name="T20" fmla="*/ 141023 w 48"/>
              <a:gd name="T21" fmla="*/ 23949 h 58"/>
              <a:gd name="T22" fmla="*/ 82550 w 48"/>
              <a:gd name="T23" fmla="*/ 23949 h 58"/>
              <a:gd name="T24" fmla="*/ 82550 w 48"/>
              <a:gd name="T25" fmla="*/ 171067 h 58"/>
              <a:gd name="T26" fmla="*/ 110067 w 48"/>
              <a:gd name="T27" fmla="*/ 153961 h 58"/>
              <a:gd name="T28" fmla="*/ 141023 w 48"/>
              <a:gd name="T29" fmla="*/ 106062 h 58"/>
              <a:gd name="T30" fmla="*/ 141023 w 48"/>
              <a:gd name="T31" fmla="*/ 23949 h 5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58">
                <a:moveTo>
                  <a:pt x="48" y="31"/>
                </a:moveTo>
                <a:cubicBezTo>
                  <a:pt x="48" y="47"/>
                  <a:pt x="26" y="57"/>
                  <a:pt x="25" y="58"/>
                </a:cubicBezTo>
                <a:cubicBezTo>
                  <a:pt x="25" y="58"/>
                  <a:pt x="24" y="58"/>
                  <a:pt x="24" y="58"/>
                </a:cubicBezTo>
                <a:cubicBezTo>
                  <a:pt x="24" y="58"/>
                  <a:pt x="23" y="58"/>
                  <a:pt x="23" y="58"/>
                </a:cubicBezTo>
                <a:cubicBezTo>
                  <a:pt x="22" y="57"/>
                  <a:pt x="0" y="47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lnTo>
                  <a:pt x="48" y="31"/>
                </a:lnTo>
                <a:close/>
                <a:moveTo>
                  <a:pt x="41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50"/>
                  <a:pt x="24" y="50"/>
                  <a:pt x="24" y="50"/>
                </a:cubicBezTo>
                <a:cubicBezTo>
                  <a:pt x="26" y="49"/>
                  <a:pt x="29" y="47"/>
                  <a:pt x="32" y="45"/>
                </a:cubicBezTo>
                <a:cubicBezTo>
                  <a:pt x="36" y="42"/>
                  <a:pt x="41" y="37"/>
                  <a:pt x="41" y="31"/>
                </a:cubicBezTo>
                <a:lnTo>
                  <a:pt x="41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7" name="Freeform 109"/>
          <p:cNvSpPr>
            <a:spLocks noEditPoints="1"/>
          </p:cNvSpPr>
          <p:nvPr/>
        </p:nvSpPr>
        <p:spPr bwMode="auto">
          <a:xfrm>
            <a:off x="4448175" y="2085975"/>
            <a:ext cx="233363" cy="198438"/>
          </a:xfrm>
          <a:custGeom>
            <a:avLst/>
            <a:gdLst>
              <a:gd name="T0" fmla="*/ 34318 w 68"/>
              <a:gd name="T1" fmla="*/ 195017 h 58"/>
              <a:gd name="T2" fmla="*/ 30886 w 68"/>
              <a:gd name="T3" fmla="*/ 198438 h 58"/>
              <a:gd name="T4" fmla="*/ 6864 w 68"/>
              <a:gd name="T5" fmla="*/ 198438 h 58"/>
              <a:gd name="T6" fmla="*/ 0 w 68"/>
              <a:gd name="T7" fmla="*/ 195017 h 58"/>
              <a:gd name="T8" fmla="*/ 0 w 68"/>
              <a:gd name="T9" fmla="*/ 167646 h 58"/>
              <a:gd name="T10" fmla="*/ 6864 w 68"/>
              <a:gd name="T11" fmla="*/ 164225 h 58"/>
              <a:gd name="T12" fmla="*/ 30886 w 68"/>
              <a:gd name="T13" fmla="*/ 164225 h 58"/>
              <a:gd name="T14" fmla="*/ 34318 w 68"/>
              <a:gd name="T15" fmla="*/ 167646 h 58"/>
              <a:gd name="T16" fmla="*/ 34318 w 68"/>
              <a:gd name="T17" fmla="*/ 195017 h 58"/>
              <a:gd name="T18" fmla="*/ 85795 w 68"/>
              <a:gd name="T19" fmla="*/ 195017 h 58"/>
              <a:gd name="T20" fmla="*/ 82363 w 68"/>
              <a:gd name="T21" fmla="*/ 198438 h 58"/>
              <a:gd name="T22" fmla="*/ 54909 w 68"/>
              <a:gd name="T23" fmla="*/ 198438 h 58"/>
              <a:gd name="T24" fmla="*/ 51477 w 68"/>
              <a:gd name="T25" fmla="*/ 195017 h 58"/>
              <a:gd name="T26" fmla="*/ 51477 w 68"/>
              <a:gd name="T27" fmla="*/ 150539 h 58"/>
              <a:gd name="T28" fmla="*/ 54909 w 68"/>
              <a:gd name="T29" fmla="*/ 147118 h 58"/>
              <a:gd name="T30" fmla="*/ 82363 w 68"/>
              <a:gd name="T31" fmla="*/ 147118 h 58"/>
              <a:gd name="T32" fmla="*/ 85795 w 68"/>
              <a:gd name="T33" fmla="*/ 150539 h 58"/>
              <a:gd name="T34" fmla="*/ 85795 w 68"/>
              <a:gd name="T35" fmla="*/ 195017 h 58"/>
              <a:gd name="T36" fmla="*/ 133841 w 68"/>
              <a:gd name="T37" fmla="*/ 195017 h 58"/>
              <a:gd name="T38" fmla="*/ 130409 w 68"/>
              <a:gd name="T39" fmla="*/ 198438 h 58"/>
              <a:gd name="T40" fmla="*/ 106386 w 68"/>
              <a:gd name="T41" fmla="*/ 198438 h 58"/>
              <a:gd name="T42" fmla="*/ 102954 w 68"/>
              <a:gd name="T43" fmla="*/ 195017 h 58"/>
              <a:gd name="T44" fmla="*/ 102954 w 68"/>
              <a:gd name="T45" fmla="*/ 119747 h 58"/>
              <a:gd name="T46" fmla="*/ 106386 w 68"/>
              <a:gd name="T47" fmla="*/ 116326 h 58"/>
              <a:gd name="T48" fmla="*/ 130409 w 68"/>
              <a:gd name="T49" fmla="*/ 116326 h 58"/>
              <a:gd name="T50" fmla="*/ 133841 w 68"/>
              <a:gd name="T51" fmla="*/ 119747 h 58"/>
              <a:gd name="T52" fmla="*/ 133841 w 68"/>
              <a:gd name="T53" fmla="*/ 195017 h 58"/>
              <a:gd name="T54" fmla="*/ 185318 w 68"/>
              <a:gd name="T55" fmla="*/ 195017 h 58"/>
              <a:gd name="T56" fmla="*/ 181886 w 68"/>
              <a:gd name="T57" fmla="*/ 198438 h 58"/>
              <a:gd name="T58" fmla="*/ 154431 w 68"/>
              <a:gd name="T59" fmla="*/ 198438 h 58"/>
              <a:gd name="T60" fmla="*/ 151000 w 68"/>
              <a:gd name="T61" fmla="*/ 195017 h 58"/>
              <a:gd name="T62" fmla="*/ 151000 w 68"/>
              <a:gd name="T63" fmla="*/ 68427 h 58"/>
              <a:gd name="T64" fmla="*/ 154431 w 68"/>
              <a:gd name="T65" fmla="*/ 65006 h 58"/>
              <a:gd name="T66" fmla="*/ 181886 w 68"/>
              <a:gd name="T67" fmla="*/ 65006 h 58"/>
              <a:gd name="T68" fmla="*/ 185318 w 68"/>
              <a:gd name="T69" fmla="*/ 68427 h 58"/>
              <a:gd name="T70" fmla="*/ 185318 w 68"/>
              <a:gd name="T71" fmla="*/ 195017 h 58"/>
              <a:gd name="T72" fmla="*/ 233363 w 68"/>
              <a:gd name="T73" fmla="*/ 195017 h 58"/>
              <a:gd name="T74" fmla="*/ 229931 w 68"/>
              <a:gd name="T75" fmla="*/ 198438 h 58"/>
              <a:gd name="T76" fmla="*/ 205909 w 68"/>
              <a:gd name="T77" fmla="*/ 198438 h 58"/>
              <a:gd name="T78" fmla="*/ 202477 w 68"/>
              <a:gd name="T79" fmla="*/ 195017 h 58"/>
              <a:gd name="T80" fmla="*/ 202477 w 68"/>
              <a:gd name="T81" fmla="*/ 3421 h 58"/>
              <a:gd name="T82" fmla="*/ 205909 w 68"/>
              <a:gd name="T83" fmla="*/ 0 h 58"/>
              <a:gd name="T84" fmla="*/ 229931 w 68"/>
              <a:gd name="T85" fmla="*/ 0 h 58"/>
              <a:gd name="T86" fmla="*/ 233363 w 68"/>
              <a:gd name="T87" fmla="*/ 3421 h 58"/>
              <a:gd name="T88" fmla="*/ 233363 w 68"/>
              <a:gd name="T89" fmla="*/ 195017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58">
                <a:moveTo>
                  <a:pt x="10" y="57"/>
                </a:moveTo>
                <a:cubicBezTo>
                  <a:pt x="10" y="57"/>
                  <a:pt x="10" y="58"/>
                  <a:pt x="9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9"/>
                  <a:pt x="1" y="48"/>
                  <a:pt x="2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10" y="48"/>
                  <a:pt x="10" y="49"/>
                  <a:pt x="10" y="49"/>
                </a:cubicBezTo>
                <a:lnTo>
                  <a:pt x="10" y="57"/>
                </a:lnTo>
                <a:close/>
                <a:moveTo>
                  <a:pt x="25" y="57"/>
                </a:moveTo>
                <a:cubicBezTo>
                  <a:pt x="25" y="57"/>
                  <a:pt x="24" y="58"/>
                  <a:pt x="24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5" y="57"/>
                  <a:pt x="15" y="57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5" y="44"/>
                  <a:pt x="25" y="44"/>
                </a:cubicBezTo>
                <a:lnTo>
                  <a:pt x="25" y="57"/>
                </a:lnTo>
                <a:close/>
                <a:moveTo>
                  <a:pt x="39" y="57"/>
                </a:moveTo>
                <a:cubicBezTo>
                  <a:pt x="39" y="57"/>
                  <a:pt x="39" y="58"/>
                  <a:pt x="38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8"/>
                  <a:pt x="30" y="57"/>
                  <a:pt x="30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4"/>
                  <a:pt x="30" y="34"/>
                  <a:pt x="31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4"/>
                  <a:pt x="39" y="35"/>
                </a:cubicBezTo>
                <a:lnTo>
                  <a:pt x="39" y="57"/>
                </a:lnTo>
                <a:close/>
                <a:moveTo>
                  <a:pt x="54" y="57"/>
                </a:moveTo>
                <a:cubicBezTo>
                  <a:pt x="54" y="57"/>
                  <a:pt x="53" y="58"/>
                  <a:pt x="53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4" y="57"/>
                  <a:pt x="44" y="57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5" y="19"/>
                  <a:pt x="45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4" y="20"/>
                  <a:pt x="54" y="20"/>
                </a:cubicBezTo>
                <a:lnTo>
                  <a:pt x="54" y="57"/>
                </a:lnTo>
                <a:close/>
                <a:moveTo>
                  <a:pt x="68" y="57"/>
                </a:moveTo>
                <a:cubicBezTo>
                  <a:pt x="68" y="57"/>
                  <a:pt x="68" y="58"/>
                  <a:pt x="67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59" y="58"/>
                  <a:pt x="59" y="57"/>
                  <a:pt x="59" y="57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0"/>
                  <a:pt x="59" y="0"/>
                  <a:pt x="60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8" name="Freeform 110"/>
          <p:cNvSpPr>
            <a:spLocks noEditPoints="1"/>
          </p:cNvSpPr>
          <p:nvPr/>
        </p:nvSpPr>
        <p:spPr bwMode="auto">
          <a:xfrm>
            <a:off x="4943475" y="2100263"/>
            <a:ext cx="198438" cy="184150"/>
          </a:xfrm>
          <a:custGeom>
            <a:avLst/>
            <a:gdLst>
              <a:gd name="T0" fmla="*/ 27371 w 58"/>
              <a:gd name="T1" fmla="*/ 34102 h 54"/>
              <a:gd name="T2" fmla="*/ 0 w 58"/>
              <a:gd name="T3" fmla="*/ 34102 h 54"/>
              <a:gd name="T4" fmla="*/ 0 w 58"/>
              <a:gd name="T5" fmla="*/ 17051 h 54"/>
              <a:gd name="T6" fmla="*/ 27371 w 58"/>
              <a:gd name="T7" fmla="*/ 17051 h 54"/>
              <a:gd name="T8" fmla="*/ 27371 w 58"/>
              <a:gd name="T9" fmla="*/ 34102 h 54"/>
              <a:gd name="T10" fmla="*/ 112904 w 58"/>
              <a:gd name="T11" fmla="*/ 102306 h 54"/>
              <a:gd name="T12" fmla="*/ 0 w 58"/>
              <a:gd name="T13" fmla="*/ 102306 h 54"/>
              <a:gd name="T14" fmla="*/ 0 w 58"/>
              <a:gd name="T15" fmla="*/ 85255 h 54"/>
              <a:gd name="T16" fmla="*/ 112904 w 58"/>
              <a:gd name="T17" fmla="*/ 85255 h 54"/>
              <a:gd name="T18" fmla="*/ 112904 w 58"/>
              <a:gd name="T19" fmla="*/ 102306 h 54"/>
              <a:gd name="T20" fmla="*/ 44477 w 58"/>
              <a:gd name="T21" fmla="*/ 167099 h 54"/>
              <a:gd name="T22" fmla="*/ 0 w 58"/>
              <a:gd name="T23" fmla="*/ 167099 h 54"/>
              <a:gd name="T24" fmla="*/ 0 w 58"/>
              <a:gd name="T25" fmla="*/ 150048 h 54"/>
              <a:gd name="T26" fmla="*/ 44477 w 58"/>
              <a:gd name="T27" fmla="*/ 150048 h 54"/>
              <a:gd name="T28" fmla="*/ 44477 w 58"/>
              <a:gd name="T29" fmla="*/ 167099 h 54"/>
              <a:gd name="T30" fmla="*/ 82112 w 58"/>
              <a:gd name="T31" fmla="*/ 10231 h 54"/>
              <a:gd name="T32" fmla="*/ 82112 w 58"/>
              <a:gd name="T33" fmla="*/ 44332 h 54"/>
              <a:gd name="T34" fmla="*/ 75270 w 58"/>
              <a:gd name="T35" fmla="*/ 51153 h 54"/>
              <a:gd name="T36" fmla="*/ 41056 w 58"/>
              <a:gd name="T37" fmla="*/ 51153 h 54"/>
              <a:gd name="T38" fmla="*/ 30792 w 58"/>
              <a:gd name="T39" fmla="*/ 44332 h 54"/>
              <a:gd name="T40" fmla="*/ 30792 w 58"/>
              <a:gd name="T41" fmla="*/ 10231 h 54"/>
              <a:gd name="T42" fmla="*/ 41056 w 58"/>
              <a:gd name="T43" fmla="*/ 0 h 54"/>
              <a:gd name="T44" fmla="*/ 75270 w 58"/>
              <a:gd name="T45" fmla="*/ 0 h 54"/>
              <a:gd name="T46" fmla="*/ 82112 w 58"/>
              <a:gd name="T47" fmla="*/ 10231 h 54"/>
              <a:gd name="T48" fmla="*/ 99219 w 58"/>
              <a:gd name="T49" fmla="*/ 143228 h 54"/>
              <a:gd name="T50" fmla="*/ 99219 w 58"/>
              <a:gd name="T51" fmla="*/ 173919 h 54"/>
              <a:gd name="T52" fmla="*/ 88955 w 58"/>
              <a:gd name="T53" fmla="*/ 184150 h 54"/>
              <a:gd name="T54" fmla="*/ 58163 w 58"/>
              <a:gd name="T55" fmla="*/ 184150 h 54"/>
              <a:gd name="T56" fmla="*/ 47899 w 58"/>
              <a:gd name="T57" fmla="*/ 173919 h 54"/>
              <a:gd name="T58" fmla="*/ 47899 w 58"/>
              <a:gd name="T59" fmla="*/ 143228 h 54"/>
              <a:gd name="T60" fmla="*/ 58163 w 58"/>
              <a:gd name="T61" fmla="*/ 132997 h 54"/>
              <a:gd name="T62" fmla="*/ 88955 w 58"/>
              <a:gd name="T63" fmla="*/ 132997 h 54"/>
              <a:gd name="T64" fmla="*/ 99219 w 58"/>
              <a:gd name="T65" fmla="*/ 143228 h 54"/>
              <a:gd name="T66" fmla="*/ 198438 w 58"/>
              <a:gd name="T67" fmla="*/ 34102 h 54"/>
              <a:gd name="T68" fmla="*/ 85534 w 58"/>
              <a:gd name="T69" fmla="*/ 34102 h 54"/>
              <a:gd name="T70" fmla="*/ 85534 w 58"/>
              <a:gd name="T71" fmla="*/ 17051 h 54"/>
              <a:gd name="T72" fmla="*/ 198438 w 58"/>
              <a:gd name="T73" fmla="*/ 17051 h 54"/>
              <a:gd name="T74" fmla="*/ 198438 w 58"/>
              <a:gd name="T75" fmla="*/ 34102 h 54"/>
              <a:gd name="T76" fmla="*/ 198438 w 58"/>
              <a:gd name="T77" fmla="*/ 167099 h 54"/>
              <a:gd name="T78" fmla="*/ 102640 w 58"/>
              <a:gd name="T79" fmla="*/ 167099 h 54"/>
              <a:gd name="T80" fmla="*/ 102640 w 58"/>
              <a:gd name="T81" fmla="*/ 150048 h 54"/>
              <a:gd name="T82" fmla="*/ 198438 w 58"/>
              <a:gd name="T83" fmla="*/ 150048 h 54"/>
              <a:gd name="T84" fmla="*/ 198438 w 58"/>
              <a:gd name="T85" fmla="*/ 167099 h 54"/>
              <a:gd name="T86" fmla="*/ 164225 w 58"/>
              <a:gd name="T87" fmla="*/ 75024 h 54"/>
              <a:gd name="T88" fmla="*/ 164225 w 58"/>
              <a:gd name="T89" fmla="*/ 109126 h 54"/>
              <a:gd name="T90" fmla="*/ 157382 w 58"/>
              <a:gd name="T91" fmla="*/ 115946 h 54"/>
              <a:gd name="T92" fmla="*/ 123168 w 58"/>
              <a:gd name="T93" fmla="*/ 115946 h 54"/>
              <a:gd name="T94" fmla="*/ 116326 w 58"/>
              <a:gd name="T95" fmla="*/ 109126 h 54"/>
              <a:gd name="T96" fmla="*/ 116326 w 58"/>
              <a:gd name="T97" fmla="*/ 75024 h 54"/>
              <a:gd name="T98" fmla="*/ 123168 w 58"/>
              <a:gd name="T99" fmla="*/ 68204 h 54"/>
              <a:gd name="T100" fmla="*/ 157382 w 58"/>
              <a:gd name="T101" fmla="*/ 68204 h 54"/>
              <a:gd name="T102" fmla="*/ 164225 w 58"/>
              <a:gd name="T103" fmla="*/ 75024 h 54"/>
              <a:gd name="T104" fmla="*/ 198438 w 58"/>
              <a:gd name="T105" fmla="*/ 102306 h 54"/>
              <a:gd name="T106" fmla="*/ 171067 w 58"/>
              <a:gd name="T107" fmla="*/ 102306 h 54"/>
              <a:gd name="T108" fmla="*/ 171067 w 58"/>
              <a:gd name="T109" fmla="*/ 85255 h 54"/>
              <a:gd name="T110" fmla="*/ 198438 w 58"/>
              <a:gd name="T111" fmla="*/ 85255 h 54"/>
              <a:gd name="T112" fmla="*/ 198438 w 58"/>
              <a:gd name="T113" fmla="*/ 102306 h 5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58" h="54">
                <a:moveTo>
                  <a:pt x="8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8" y="5"/>
                  <a:pt x="8" y="5"/>
                  <a:pt x="8" y="5"/>
                </a:cubicBezTo>
                <a:lnTo>
                  <a:pt x="8" y="10"/>
                </a:lnTo>
                <a:close/>
                <a:moveTo>
                  <a:pt x="33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33" y="25"/>
                  <a:pt x="33" y="25"/>
                  <a:pt x="33" y="25"/>
                </a:cubicBezTo>
                <a:lnTo>
                  <a:pt x="33" y="30"/>
                </a:lnTo>
                <a:close/>
                <a:moveTo>
                  <a:pt x="13" y="49"/>
                </a:moveTo>
                <a:cubicBezTo>
                  <a:pt x="0" y="49"/>
                  <a:pt x="0" y="49"/>
                  <a:pt x="0" y="49"/>
                </a:cubicBezTo>
                <a:cubicBezTo>
                  <a:pt x="0" y="44"/>
                  <a:pt x="0" y="44"/>
                  <a:pt x="0" y="44"/>
                </a:cubicBezTo>
                <a:cubicBezTo>
                  <a:pt x="13" y="44"/>
                  <a:pt x="13" y="44"/>
                  <a:pt x="13" y="44"/>
                </a:cubicBezTo>
                <a:lnTo>
                  <a:pt x="13" y="49"/>
                </a:lnTo>
                <a:close/>
                <a:moveTo>
                  <a:pt x="24" y="3"/>
                </a:move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3" y="15"/>
                  <a:pt x="2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9" y="14"/>
                  <a:pt x="9" y="1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11" y="0"/>
                  <a:pt x="1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2"/>
                  <a:pt x="24" y="3"/>
                </a:cubicBezTo>
                <a:close/>
                <a:moveTo>
                  <a:pt x="29" y="42"/>
                </a:moveTo>
                <a:cubicBezTo>
                  <a:pt x="29" y="51"/>
                  <a:pt x="29" y="51"/>
                  <a:pt x="29" y="51"/>
                </a:cubicBezTo>
                <a:cubicBezTo>
                  <a:pt x="29" y="53"/>
                  <a:pt x="28" y="54"/>
                  <a:pt x="26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5" y="54"/>
                  <a:pt x="14" y="53"/>
                  <a:pt x="14" y="51"/>
                </a:cubicBezTo>
                <a:cubicBezTo>
                  <a:pt x="14" y="42"/>
                  <a:pt x="14" y="42"/>
                  <a:pt x="14" y="42"/>
                </a:cubicBezTo>
                <a:cubicBezTo>
                  <a:pt x="14" y="40"/>
                  <a:pt x="15" y="39"/>
                  <a:pt x="17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8" y="39"/>
                  <a:pt x="29" y="40"/>
                  <a:pt x="29" y="42"/>
                </a:cubicBezTo>
                <a:close/>
                <a:moveTo>
                  <a:pt x="58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5"/>
                  <a:pt x="25" y="5"/>
                  <a:pt x="25" y="5"/>
                </a:cubicBezTo>
                <a:cubicBezTo>
                  <a:pt x="58" y="5"/>
                  <a:pt x="58" y="5"/>
                  <a:pt x="58" y="5"/>
                </a:cubicBezTo>
                <a:lnTo>
                  <a:pt x="58" y="10"/>
                </a:lnTo>
                <a:close/>
                <a:moveTo>
                  <a:pt x="58" y="49"/>
                </a:moveTo>
                <a:cubicBezTo>
                  <a:pt x="30" y="49"/>
                  <a:pt x="30" y="49"/>
                  <a:pt x="30" y="49"/>
                </a:cubicBezTo>
                <a:cubicBezTo>
                  <a:pt x="30" y="44"/>
                  <a:pt x="30" y="44"/>
                  <a:pt x="30" y="44"/>
                </a:cubicBezTo>
                <a:cubicBezTo>
                  <a:pt x="58" y="44"/>
                  <a:pt x="58" y="44"/>
                  <a:pt x="58" y="44"/>
                </a:cubicBezTo>
                <a:lnTo>
                  <a:pt x="58" y="49"/>
                </a:lnTo>
                <a:close/>
                <a:moveTo>
                  <a:pt x="48" y="2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33"/>
                  <a:pt x="47" y="34"/>
                  <a:pt x="4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4" y="33"/>
                  <a:pt x="34" y="3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5" y="20"/>
                  <a:pt x="3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7" y="20"/>
                  <a:pt x="48" y="21"/>
                  <a:pt x="48" y="22"/>
                </a:cubicBezTo>
                <a:close/>
                <a:moveTo>
                  <a:pt x="58" y="30"/>
                </a:moveTo>
                <a:cubicBezTo>
                  <a:pt x="50" y="30"/>
                  <a:pt x="50" y="30"/>
                  <a:pt x="50" y="30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25"/>
                  <a:pt x="58" y="25"/>
                  <a:pt x="58" y="25"/>
                </a:cubicBezTo>
                <a:lnTo>
                  <a:pt x="5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29" name="Freeform 111"/>
          <p:cNvSpPr>
            <a:spLocks noEditPoints="1"/>
          </p:cNvSpPr>
          <p:nvPr/>
        </p:nvSpPr>
        <p:spPr bwMode="auto">
          <a:xfrm>
            <a:off x="5437188" y="2092325"/>
            <a:ext cx="133350" cy="182563"/>
          </a:xfrm>
          <a:custGeom>
            <a:avLst/>
            <a:gdLst>
              <a:gd name="T0" fmla="*/ 126512 w 39"/>
              <a:gd name="T1" fmla="*/ 75781 h 53"/>
              <a:gd name="T2" fmla="*/ 10258 w 39"/>
              <a:gd name="T3" fmla="*/ 75781 h 53"/>
              <a:gd name="T4" fmla="*/ 0 w 39"/>
              <a:gd name="T5" fmla="*/ 65447 h 53"/>
              <a:gd name="T6" fmla="*/ 3419 w 39"/>
              <a:gd name="T7" fmla="*/ 62003 h 53"/>
              <a:gd name="T8" fmla="*/ 61546 w 39"/>
              <a:gd name="T9" fmla="*/ 3445 h 53"/>
              <a:gd name="T10" fmla="*/ 68385 w 39"/>
              <a:gd name="T11" fmla="*/ 0 h 53"/>
              <a:gd name="T12" fmla="*/ 75223 w 39"/>
              <a:gd name="T13" fmla="*/ 3445 h 53"/>
              <a:gd name="T14" fmla="*/ 133350 w 39"/>
              <a:gd name="T15" fmla="*/ 62003 h 53"/>
              <a:gd name="T16" fmla="*/ 133350 w 39"/>
              <a:gd name="T17" fmla="*/ 65447 h 53"/>
              <a:gd name="T18" fmla="*/ 126512 w 39"/>
              <a:gd name="T19" fmla="*/ 75781 h 53"/>
              <a:gd name="T20" fmla="*/ 133350 w 39"/>
              <a:gd name="T21" fmla="*/ 124005 h 53"/>
              <a:gd name="T22" fmla="*/ 75223 w 39"/>
              <a:gd name="T23" fmla="*/ 182563 h 53"/>
              <a:gd name="T24" fmla="*/ 68385 w 39"/>
              <a:gd name="T25" fmla="*/ 182563 h 53"/>
              <a:gd name="T26" fmla="*/ 61546 w 39"/>
              <a:gd name="T27" fmla="*/ 182563 h 53"/>
              <a:gd name="T28" fmla="*/ 3419 w 39"/>
              <a:gd name="T29" fmla="*/ 124005 h 53"/>
              <a:gd name="T30" fmla="*/ 0 w 39"/>
              <a:gd name="T31" fmla="*/ 117116 h 53"/>
              <a:gd name="T32" fmla="*/ 10258 w 39"/>
              <a:gd name="T33" fmla="*/ 110227 h 53"/>
              <a:gd name="T34" fmla="*/ 126512 w 39"/>
              <a:gd name="T35" fmla="*/ 110227 h 53"/>
              <a:gd name="T36" fmla="*/ 133350 w 39"/>
              <a:gd name="T37" fmla="*/ 117116 h 53"/>
              <a:gd name="T38" fmla="*/ 133350 w 39"/>
              <a:gd name="T39" fmla="*/ 124005 h 5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" h="53">
                <a:moveTo>
                  <a:pt x="37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0" y="21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20" y="0"/>
                </a:cubicBezTo>
                <a:cubicBezTo>
                  <a:pt x="21" y="0"/>
                  <a:pt x="21" y="0"/>
                  <a:pt x="22" y="1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8"/>
                  <a:pt x="39" y="19"/>
                  <a:pt x="39" y="19"/>
                </a:cubicBezTo>
                <a:cubicBezTo>
                  <a:pt x="39" y="21"/>
                  <a:pt x="38" y="22"/>
                  <a:pt x="37" y="22"/>
                </a:cubicBezTo>
                <a:close/>
                <a:moveTo>
                  <a:pt x="39" y="36"/>
                </a:move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21" y="53"/>
                  <a:pt x="20" y="53"/>
                </a:cubicBezTo>
                <a:cubicBezTo>
                  <a:pt x="19" y="53"/>
                  <a:pt x="19" y="53"/>
                  <a:pt x="18" y="53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33"/>
                  <a:pt x="2" y="32"/>
                  <a:pt x="3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3"/>
                  <a:pt x="39" y="34"/>
                </a:cubicBezTo>
                <a:cubicBezTo>
                  <a:pt x="39" y="35"/>
                  <a:pt x="39" y="35"/>
                  <a:pt x="39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30" name="Freeform 112"/>
          <p:cNvSpPr>
            <a:spLocks noEditPoints="1"/>
          </p:cNvSpPr>
          <p:nvPr/>
        </p:nvSpPr>
        <p:spPr bwMode="auto">
          <a:xfrm>
            <a:off x="5934075" y="2068513"/>
            <a:ext cx="230188" cy="233362"/>
          </a:xfrm>
          <a:custGeom>
            <a:avLst/>
            <a:gdLst>
              <a:gd name="T0" fmla="*/ 89327 w 67"/>
              <a:gd name="T1" fmla="*/ 188749 h 68"/>
              <a:gd name="T2" fmla="*/ 48099 w 67"/>
              <a:gd name="T3" fmla="*/ 229930 h 68"/>
              <a:gd name="T4" fmla="*/ 44663 w 67"/>
              <a:gd name="T5" fmla="*/ 233362 h 68"/>
              <a:gd name="T6" fmla="*/ 41228 w 67"/>
              <a:gd name="T7" fmla="*/ 229930 h 68"/>
              <a:gd name="T8" fmla="*/ 0 w 67"/>
              <a:gd name="T9" fmla="*/ 188749 h 68"/>
              <a:gd name="T10" fmla="*/ 0 w 67"/>
              <a:gd name="T11" fmla="*/ 185317 h 68"/>
              <a:gd name="T12" fmla="*/ 3436 w 67"/>
              <a:gd name="T13" fmla="*/ 181885 h 68"/>
              <a:gd name="T14" fmla="*/ 27485 w 67"/>
              <a:gd name="T15" fmla="*/ 181885 h 68"/>
              <a:gd name="T16" fmla="*/ 27485 w 67"/>
              <a:gd name="T17" fmla="*/ 3432 h 68"/>
              <a:gd name="T18" fmla="*/ 34356 w 67"/>
              <a:gd name="T19" fmla="*/ 0 h 68"/>
              <a:gd name="T20" fmla="*/ 58406 w 67"/>
              <a:gd name="T21" fmla="*/ 0 h 68"/>
              <a:gd name="T22" fmla="*/ 61842 w 67"/>
              <a:gd name="T23" fmla="*/ 3432 h 68"/>
              <a:gd name="T24" fmla="*/ 61842 w 67"/>
              <a:gd name="T25" fmla="*/ 181885 h 68"/>
              <a:gd name="T26" fmla="*/ 85891 w 67"/>
              <a:gd name="T27" fmla="*/ 181885 h 68"/>
              <a:gd name="T28" fmla="*/ 92762 w 67"/>
              <a:gd name="T29" fmla="*/ 185317 h 68"/>
              <a:gd name="T30" fmla="*/ 89327 w 67"/>
              <a:gd name="T31" fmla="*/ 188749 h 68"/>
              <a:gd name="T32" fmla="*/ 230188 w 67"/>
              <a:gd name="T33" fmla="*/ 27454 h 68"/>
              <a:gd name="T34" fmla="*/ 226752 w 67"/>
              <a:gd name="T35" fmla="*/ 30886 h 68"/>
              <a:gd name="T36" fmla="*/ 116812 w 67"/>
              <a:gd name="T37" fmla="*/ 30886 h 68"/>
              <a:gd name="T38" fmla="*/ 113376 w 67"/>
              <a:gd name="T39" fmla="*/ 27454 h 68"/>
              <a:gd name="T40" fmla="*/ 113376 w 67"/>
              <a:gd name="T41" fmla="*/ 3432 h 68"/>
              <a:gd name="T42" fmla="*/ 116812 w 67"/>
              <a:gd name="T43" fmla="*/ 0 h 68"/>
              <a:gd name="T44" fmla="*/ 226752 w 67"/>
              <a:gd name="T45" fmla="*/ 0 h 68"/>
              <a:gd name="T46" fmla="*/ 230188 w 67"/>
              <a:gd name="T47" fmla="*/ 3432 h 68"/>
              <a:gd name="T48" fmla="*/ 230188 w 67"/>
              <a:gd name="T49" fmla="*/ 27454 h 68"/>
              <a:gd name="T50" fmla="*/ 206139 w 67"/>
              <a:gd name="T51" fmla="*/ 96090 h 68"/>
              <a:gd name="T52" fmla="*/ 199267 w 67"/>
              <a:gd name="T53" fmla="*/ 99522 h 68"/>
              <a:gd name="T54" fmla="*/ 116812 w 67"/>
              <a:gd name="T55" fmla="*/ 99522 h 68"/>
              <a:gd name="T56" fmla="*/ 113376 w 67"/>
              <a:gd name="T57" fmla="*/ 96090 h 68"/>
              <a:gd name="T58" fmla="*/ 113376 w 67"/>
              <a:gd name="T59" fmla="*/ 68636 h 68"/>
              <a:gd name="T60" fmla="*/ 116812 w 67"/>
              <a:gd name="T61" fmla="*/ 65204 h 68"/>
              <a:gd name="T62" fmla="*/ 199267 w 67"/>
              <a:gd name="T63" fmla="*/ 65204 h 68"/>
              <a:gd name="T64" fmla="*/ 206139 w 67"/>
              <a:gd name="T65" fmla="*/ 68636 h 68"/>
              <a:gd name="T66" fmla="*/ 206139 w 67"/>
              <a:gd name="T67" fmla="*/ 96090 h 68"/>
              <a:gd name="T68" fmla="*/ 178653 w 67"/>
              <a:gd name="T69" fmla="*/ 161294 h 68"/>
              <a:gd name="T70" fmla="*/ 175218 w 67"/>
              <a:gd name="T71" fmla="*/ 164726 h 68"/>
              <a:gd name="T72" fmla="*/ 116812 w 67"/>
              <a:gd name="T73" fmla="*/ 164726 h 68"/>
              <a:gd name="T74" fmla="*/ 113376 w 67"/>
              <a:gd name="T75" fmla="*/ 161294 h 68"/>
              <a:gd name="T76" fmla="*/ 113376 w 67"/>
              <a:gd name="T77" fmla="*/ 137272 h 68"/>
              <a:gd name="T78" fmla="*/ 116812 w 67"/>
              <a:gd name="T79" fmla="*/ 133840 h 68"/>
              <a:gd name="T80" fmla="*/ 175218 w 67"/>
              <a:gd name="T81" fmla="*/ 133840 h 68"/>
              <a:gd name="T82" fmla="*/ 178653 w 67"/>
              <a:gd name="T83" fmla="*/ 137272 h 68"/>
              <a:gd name="T84" fmla="*/ 178653 w 67"/>
              <a:gd name="T85" fmla="*/ 161294 h 68"/>
              <a:gd name="T86" fmla="*/ 154604 w 67"/>
              <a:gd name="T87" fmla="*/ 229930 h 68"/>
              <a:gd name="T88" fmla="*/ 151168 w 67"/>
              <a:gd name="T89" fmla="*/ 233362 h 68"/>
              <a:gd name="T90" fmla="*/ 116812 w 67"/>
              <a:gd name="T91" fmla="*/ 233362 h 68"/>
              <a:gd name="T92" fmla="*/ 113376 w 67"/>
              <a:gd name="T93" fmla="*/ 229930 h 68"/>
              <a:gd name="T94" fmla="*/ 113376 w 67"/>
              <a:gd name="T95" fmla="*/ 202476 h 68"/>
              <a:gd name="T96" fmla="*/ 116812 w 67"/>
              <a:gd name="T97" fmla="*/ 199044 h 68"/>
              <a:gd name="T98" fmla="*/ 151168 w 67"/>
              <a:gd name="T99" fmla="*/ 199044 h 68"/>
              <a:gd name="T100" fmla="*/ 154604 w 67"/>
              <a:gd name="T101" fmla="*/ 202476 h 68"/>
              <a:gd name="T102" fmla="*/ 154604 w 67"/>
              <a:gd name="T103" fmla="*/ 229930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67" y="8"/>
                </a:moveTo>
                <a:cubicBezTo>
                  <a:pt x="67" y="9"/>
                  <a:pt x="66" y="9"/>
                  <a:pt x="66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7" y="0"/>
                  <a:pt x="67" y="1"/>
                </a:cubicBezTo>
                <a:lnTo>
                  <a:pt x="67" y="8"/>
                </a:lnTo>
                <a:close/>
                <a:moveTo>
                  <a:pt x="60" y="28"/>
                </a:moveTo>
                <a:cubicBezTo>
                  <a:pt x="60" y="28"/>
                  <a:pt x="59" y="29"/>
                  <a:pt x="58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9" y="19"/>
                  <a:pt x="60" y="20"/>
                  <a:pt x="60" y="20"/>
                </a:cubicBezTo>
                <a:lnTo>
                  <a:pt x="60" y="28"/>
                </a:lnTo>
                <a:close/>
                <a:moveTo>
                  <a:pt x="52" y="47"/>
                </a:moveTo>
                <a:cubicBezTo>
                  <a:pt x="52" y="48"/>
                  <a:pt x="52" y="48"/>
                  <a:pt x="51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52" y="39"/>
                  <a:pt x="52" y="39"/>
                  <a:pt x="52" y="40"/>
                </a:cubicBezTo>
                <a:lnTo>
                  <a:pt x="52" y="47"/>
                </a:lnTo>
                <a:close/>
                <a:moveTo>
                  <a:pt x="45" y="67"/>
                </a:moveTo>
                <a:cubicBezTo>
                  <a:pt x="45" y="67"/>
                  <a:pt x="44" y="68"/>
                  <a:pt x="4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8"/>
                  <a:pt x="45" y="59"/>
                  <a:pt x="45" y="59"/>
                </a:cubicBezTo>
                <a:lnTo>
                  <a:pt x="45" y="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31" name="Freeform 113"/>
          <p:cNvSpPr>
            <a:spLocks noEditPoints="1"/>
          </p:cNvSpPr>
          <p:nvPr/>
        </p:nvSpPr>
        <p:spPr bwMode="auto">
          <a:xfrm>
            <a:off x="6429375" y="2068513"/>
            <a:ext cx="188913" cy="233362"/>
          </a:xfrm>
          <a:custGeom>
            <a:avLst/>
            <a:gdLst>
              <a:gd name="T0" fmla="*/ 89304 w 55"/>
              <a:gd name="T1" fmla="*/ 188749 h 68"/>
              <a:gd name="T2" fmla="*/ 48087 w 55"/>
              <a:gd name="T3" fmla="*/ 229930 h 68"/>
              <a:gd name="T4" fmla="*/ 44652 w 55"/>
              <a:gd name="T5" fmla="*/ 233362 h 68"/>
              <a:gd name="T6" fmla="*/ 41217 w 55"/>
              <a:gd name="T7" fmla="*/ 229930 h 68"/>
              <a:gd name="T8" fmla="*/ 0 w 55"/>
              <a:gd name="T9" fmla="*/ 188749 h 68"/>
              <a:gd name="T10" fmla="*/ 0 w 55"/>
              <a:gd name="T11" fmla="*/ 185317 h 68"/>
              <a:gd name="T12" fmla="*/ 3435 w 55"/>
              <a:gd name="T13" fmla="*/ 181885 h 68"/>
              <a:gd name="T14" fmla="*/ 27478 w 55"/>
              <a:gd name="T15" fmla="*/ 181885 h 68"/>
              <a:gd name="T16" fmla="*/ 27478 w 55"/>
              <a:gd name="T17" fmla="*/ 3432 h 68"/>
              <a:gd name="T18" fmla="*/ 34348 w 55"/>
              <a:gd name="T19" fmla="*/ 0 h 68"/>
              <a:gd name="T20" fmla="*/ 58391 w 55"/>
              <a:gd name="T21" fmla="*/ 0 h 68"/>
              <a:gd name="T22" fmla="*/ 61826 w 55"/>
              <a:gd name="T23" fmla="*/ 3432 h 68"/>
              <a:gd name="T24" fmla="*/ 61826 w 55"/>
              <a:gd name="T25" fmla="*/ 181885 h 68"/>
              <a:gd name="T26" fmla="*/ 85870 w 55"/>
              <a:gd name="T27" fmla="*/ 181885 h 68"/>
              <a:gd name="T28" fmla="*/ 92739 w 55"/>
              <a:gd name="T29" fmla="*/ 185317 h 68"/>
              <a:gd name="T30" fmla="*/ 89304 w 55"/>
              <a:gd name="T31" fmla="*/ 188749 h 68"/>
              <a:gd name="T32" fmla="*/ 144261 w 55"/>
              <a:gd name="T33" fmla="*/ 233362 h 68"/>
              <a:gd name="T34" fmla="*/ 130522 w 55"/>
              <a:gd name="T35" fmla="*/ 229930 h 68"/>
              <a:gd name="T36" fmla="*/ 123652 w 55"/>
              <a:gd name="T37" fmla="*/ 229930 h 68"/>
              <a:gd name="T38" fmla="*/ 130522 w 55"/>
              <a:gd name="T39" fmla="*/ 212771 h 68"/>
              <a:gd name="T40" fmla="*/ 133956 w 55"/>
              <a:gd name="T41" fmla="*/ 216203 h 68"/>
              <a:gd name="T42" fmla="*/ 144261 w 55"/>
              <a:gd name="T43" fmla="*/ 216203 h 68"/>
              <a:gd name="T44" fmla="*/ 168304 w 55"/>
              <a:gd name="T45" fmla="*/ 188749 h 68"/>
              <a:gd name="T46" fmla="*/ 168304 w 55"/>
              <a:gd name="T47" fmla="*/ 188749 h 68"/>
              <a:gd name="T48" fmla="*/ 151130 w 55"/>
              <a:gd name="T49" fmla="*/ 195612 h 68"/>
              <a:gd name="T50" fmla="*/ 120217 w 55"/>
              <a:gd name="T51" fmla="*/ 164726 h 68"/>
              <a:gd name="T52" fmla="*/ 151130 w 55"/>
              <a:gd name="T53" fmla="*/ 133840 h 68"/>
              <a:gd name="T54" fmla="*/ 188913 w 55"/>
              <a:gd name="T55" fmla="*/ 178453 h 68"/>
              <a:gd name="T56" fmla="*/ 144261 w 55"/>
              <a:gd name="T57" fmla="*/ 233362 h 68"/>
              <a:gd name="T58" fmla="*/ 185478 w 55"/>
              <a:gd name="T59" fmla="*/ 99522 h 68"/>
              <a:gd name="T60" fmla="*/ 123652 w 55"/>
              <a:gd name="T61" fmla="*/ 99522 h 68"/>
              <a:gd name="T62" fmla="*/ 123652 w 55"/>
              <a:gd name="T63" fmla="*/ 85795 h 68"/>
              <a:gd name="T64" fmla="*/ 147696 w 55"/>
              <a:gd name="T65" fmla="*/ 85795 h 68"/>
              <a:gd name="T66" fmla="*/ 147696 w 55"/>
              <a:gd name="T67" fmla="*/ 27454 h 68"/>
              <a:gd name="T68" fmla="*/ 147696 w 55"/>
              <a:gd name="T69" fmla="*/ 24023 h 68"/>
              <a:gd name="T70" fmla="*/ 147696 w 55"/>
              <a:gd name="T71" fmla="*/ 20591 h 68"/>
              <a:gd name="T72" fmla="*/ 147696 w 55"/>
              <a:gd name="T73" fmla="*/ 20591 h 68"/>
              <a:gd name="T74" fmla="*/ 144261 w 55"/>
              <a:gd name="T75" fmla="*/ 24023 h 68"/>
              <a:gd name="T76" fmla="*/ 140826 w 55"/>
              <a:gd name="T77" fmla="*/ 27454 h 68"/>
              <a:gd name="T78" fmla="*/ 133956 w 55"/>
              <a:gd name="T79" fmla="*/ 34318 h 68"/>
              <a:gd name="T80" fmla="*/ 123652 w 55"/>
              <a:gd name="T81" fmla="*/ 24023 h 68"/>
              <a:gd name="T82" fmla="*/ 147696 w 55"/>
              <a:gd name="T83" fmla="*/ 0 h 68"/>
              <a:gd name="T84" fmla="*/ 164870 w 55"/>
              <a:gd name="T85" fmla="*/ 0 h 68"/>
              <a:gd name="T86" fmla="*/ 164870 w 55"/>
              <a:gd name="T87" fmla="*/ 85795 h 68"/>
              <a:gd name="T88" fmla="*/ 185478 w 55"/>
              <a:gd name="T89" fmla="*/ 85795 h 68"/>
              <a:gd name="T90" fmla="*/ 185478 w 55"/>
              <a:gd name="T91" fmla="*/ 99522 h 68"/>
              <a:gd name="T92" fmla="*/ 151130 w 55"/>
              <a:gd name="T93" fmla="*/ 147567 h 68"/>
              <a:gd name="T94" fmla="*/ 137391 w 55"/>
              <a:gd name="T95" fmla="*/ 164726 h 68"/>
              <a:gd name="T96" fmla="*/ 154565 w 55"/>
              <a:gd name="T97" fmla="*/ 181885 h 68"/>
              <a:gd name="T98" fmla="*/ 171739 w 55"/>
              <a:gd name="T99" fmla="*/ 171590 h 68"/>
              <a:gd name="T100" fmla="*/ 151130 w 55"/>
              <a:gd name="T101" fmla="*/ 147567 h 6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2" y="68"/>
                </a:moveTo>
                <a:cubicBezTo>
                  <a:pt x="40" y="68"/>
                  <a:pt x="39" y="67"/>
                  <a:pt x="38" y="67"/>
                </a:cubicBezTo>
                <a:cubicBezTo>
                  <a:pt x="37" y="67"/>
                  <a:pt x="37" y="67"/>
                  <a:pt x="36" y="67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2"/>
                  <a:pt x="39" y="63"/>
                  <a:pt x="39" y="63"/>
                </a:cubicBezTo>
                <a:cubicBezTo>
                  <a:pt x="40" y="63"/>
                  <a:pt x="41" y="63"/>
                  <a:pt x="42" y="63"/>
                </a:cubicBezTo>
                <a:cubicBezTo>
                  <a:pt x="46" y="63"/>
                  <a:pt x="49" y="59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7"/>
                  <a:pt x="46" y="57"/>
                  <a:pt x="44" y="57"/>
                </a:cubicBezTo>
                <a:cubicBezTo>
                  <a:pt x="38" y="57"/>
                  <a:pt x="35" y="53"/>
                  <a:pt x="35" y="48"/>
                </a:cubicBezTo>
                <a:cubicBezTo>
                  <a:pt x="35" y="43"/>
                  <a:pt x="39" y="39"/>
                  <a:pt x="44" y="39"/>
                </a:cubicBezTo>
                <a:cubicBezTo>
                  <a:pt x="50" y="39"/>
                  <a:pt x="55" y="43"/>
                  <a:pt x="55" y="52"/>
                </a:cubicBezTo>
                <a:cubicBezTo>
                  <a:pt x="55" y="59"/>
                  <a:pt x="51" y="68"/>
                  <a:pt x="42" y="68"/>
                </a:cubicBezTo>
                <a:close/>
                <a:moveTo>
                  <a:pt x="54" y="29"/>
                </a:moveTo>
                <a:cubicBezTo>
                  <a:pt x="36" y="29"/>
                  <a:pt x="36" y="29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8"/>
                  <a:pt x="43" y="7"/>
                  <a:pt x="43" y="7"/>
                </a:cubicBezTo>
                <a:cubicBezTo>
                  <a:pt x="43" y="6"/>
                  <a:pt x="43" y="6"/>
                  <a:pt x="43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1" y="8"/>
                </a:cubicBezTo>
                <a:cubicBezTo>
                  <a:pt x="39" y="10"/>
                  <a:pt x="39" y="10"/>
                  <a:pt x="39" y="10"/>
                </a:cubicBezTo>
                <a:cubicBezTo>
                  <a:pt x="36" y="7"/>
                  <a:pt x="36" y="7"/>
                  <a:pt x="36" y="7"/>
                </a:cubicBezTo>
                <a:cubicBezTo>
                  <a:pt x="43" y="0"/>
                  <a:pt x="43" y="0"/>
                  <a:pt x="43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25"/>
                  <a:pt x="48" y="25"/>
                  <a:pt x="48" y="25"/>
                </a:cubicBezTo>
                <a:cubicBezTo>
                  <a:pt x="54" y="25"/>
                  <a:pt x="54" y="25"/>
                  <a:pt x="54" y="25"/>
                </a:cubicBezTo>
                <a:lnTo>
                  <a:pt x="54" y="29"/>
                </a:lnTo>
                <a:close/>
                <a:moveTo>
                  <a:pt x="44" y="43"/>
                </a:moveTo>
                <a:cubicBezTo>
                  <a:pt x="42" y="43"/>
                  <a:pt x="40" y="45"/>
                  <a:pt x="40" y="48"/>
                </a:cubicBezTo>
                <a:cubicBezTo>
                  <a:pt x="40" y="51"/>
                  <a:pt x="42" y="53"/>
                  <a:pt x="45" y="53"/>
                </a:cubicBezTo>
                <a:cubicBezTo>
                  <a:pt x="48" y="53"/>
                  <a:pt x="50" y="52"/>
                  <a:pt x="50" y="50"/>
                </a:cubicBezTo>
                <a:cubicBezTo>
                  <a:pt x="50" y="46"/>
                  <a:pt x="47" y="43"/>
                  <a:pt x="44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32" name="Freeform 114"/>
          <p:cNvSpPr>
            <a:spLocks noEditPoints="1"/>
          </p:cNvSpPr>
          <p:nvPr/>
        </p:nvSpPr>
        <p:spPr bwMode="auto">
          <a:xfrm>
            <a:off x="6919913" y="2100263"/>
            <a:ext cx="280987" cy="184150"/>
          </a:xfrm>
          <a:custGeom>
            <a:avLst/>
            <a:gdLst>
              <a:gd name="T0" fmla="*/ 44547 w 82"/>
              <a:gd name="T1" fmla="*/ 122767 h 54"/>
              <a:gd name="T2" fmla="*/ 27413 w 82"/>
              <a:gd name="T3" fmla="*/ 122767 h 54"/>
              <a:gd name="T4" fmla="*/ 27413 w 82"/>
              <a:gd name="T5" fmla="*/ 112536 h 54"/>
              <a:gd name="T6" fmla="*/ 20560 w 82"/>
              <a:gd name="T7" fmla="*/ 112536 h 54"/>
              <a:gd name="T8" fmla="*/ 17133 w 82"/>
              <a:gd name="T9" fmla="*/ 102306 h 54"/>
              <a:gd name="T10" fmla="*/ 17133 w 82"/>
              <a:gd name="T11" fmla="*/ 95485 h 54"/>
              <a:gd name="T12" fmla="*/ 0 w 82"/>
              <a:gd name="T13" fmla="*/ 92075 h 54"/>
              <a:gd name="T14" fmla="*/ 17133 w 82"/>
              <a:gd name="T15" fmla="*/ 88665 h 54"/>
              <a:gd name="T16" fmla="*/ 17133 w 82"/>
              <a:gd name="T17" fmla="*/ 81844 h 54"/>
              <a:gd name="T18" fmla="*/ 20560 w 82"/>
              <a:gd name="T19" fmla="*/ 71614 h 54"/>
              <a:gd name="T20" fmla="*/ 27413 w 82"/>
              <a:gd name="T21" fmla="*/ 71614 h 54"/>
              <a:gd name="T22" fmla="*/ 27413 w 82"/>
              <a:gd name="T23" fmla="*/ 64794 h 54"/>
              <a:gd name="T24" fmla="*/ 44547 w 82"/>
              <a:gd name="T25" fmla="*/ 64794 h 54"/>
              <a:gd name="T26" fmla="*/ 78813 w 82"/>
              <a:gd name="T27" fmla="*/ 71614 h 54"/>
              <a:gd name="T28" fmla="*/ 226160 w 82"/>
              <a:gd name="T29" fmla="*/ 71614 h 54"/>
              <a:gd name="T30" fmla="*/ 250147 w 82"/>
              <a:gd name="T31" fmla="*/ 75024 h 54"/>
              <a:gd name="T32" fmla="*/ 280987 w 82"/>
              <a:gd name="T33" fmla="*/ 92075 h 54"/>
              <a:gd name="T34" fmla="*/ 250147 w 82"/>
              <a:gd name="T35" fmla="*/ 109126 h 54"/>
              <a:gd name="T36" fmla="*/ 226160 w 82"/>
              <a:gd name="T37" fmla="*/ 112536 h 54"/>
              <a:gd name="T38" fmla="*/ 78813 w 82"/>
              <a:gd name="T39" fmla="*/ 112536 h 54"/>
              <a:gd name="T40" fmla="*/ 44547 w 82"/>
              <a:gd name="T41" fmla="*/ 122767 h 54"/>
              <a:gd name="T42" fmla="*/ 41120 w 82"/>
              <a:gd name="T43" fmla="*/ 61383 h 54"/>
              <a:gd name="T44" fmla="*/ 54827 w 82"/>
              <a:gd name="T45" fmla="*/ 0 h 54"/>
              <a:gd name="T46" fmla="*/ 65107 w 82"/>
              <a:gd name="T47" fmla="*/ 0 h 54"/>
              <a:gd name="T48" fmla="*/ 85667 w 82"/>
              <a:gd name="T49" fmla="*/ 10231 h 54"/>
              <a:gd name="T50" fmla="*/ 123360 w 82"/>
              <a:gd name="T51" fmla="*/ 47743 h 54"/>
              <a:gd name="T52" fmla="*/ 154200 w 82"/>
              <a:gd name="T53" fmla="*/ 57973 h 54"/>
              <a:gd name="T54" fmla="*/ 212454 w 82"/>
              <a:gd name="T55" fmla="*/ 68204 h 54"/>
              <a:gd name="T56" fmla="*/ 78813 w 82"/>
              <a:gd name="T57" fmla="*/ 68204 h 54"/>
              <a:gd name="T58" fmla="*/ 44547 w 82"/>
              <a:gd name="T59" fmla="*/ 61383 h 54"/>
              <a:gd name="T60" fmla="*/ 41120 w 82"/>
              <a:gd name="T61" fmla="*/ 61383 h 54"/>
              <a:gd name="T62" fmla="*/ 212454 w 82"/>
              <a:gd name="T63" fmla="*/ 115946 h 54"/>
              <a:gd name="T64" fmla="*/ 154200 w 82"/>
              <a:gd name="T65" fmla="*/ 126177 h 54"/>
              <a:gd name="T66" fmla="*/ 123360 w 82"/>
              <a:gd name="T67" fmla="*/ 136407 h 54"/>
              <a:gd name="T68" fmla="*/ 85667 w 82"/>
              <a:gd name="T69" fmla="*/ 173919 h 54"/>
              <a:gd name="T70" fmla="*/ 65107 w 82"/>
              <a:gd name="T71" fmla="*/ 184150 h 54"/>
              <a:gd name="T72" fmla="*/ 54827 w 82"/>
              <a:gd name="T73" fmla="*/ 184150 h 54"/>
              <a:gd name="T74" fmla="*/ 41120 w 82"/>
              <a:gd name="T75" fmla="*/ 122767 h 54"/>
              <a:gd name="T76" fmla="*/ 44547 w 82"/>
              <a:gd name="T77" fmla="*/ 122767 h 54"/>
              <a:gd name="T78" fmla="*/ 78813 w 82"/>
              <a:gd name="T79" fmla="*/ 115946 h 54"/>
              <a:gd name="T80" fmla="*/ 212454 w 82"/>
              <a:gd name="T81" fmla="*/ 115946 h 54"/>
              <a:gd name="T82" fmla="*/ 233014 w 82"/>
              <a:gd name="T83" fmla="*/ 92075 h 54"/>
              <a:gd name="T84" fmla="*/ 226160 w 82"/>
              <a:gd name="T85" fmla="*/ 105716 h 54"/>
              <a:gd name="T86" fmla="*/ 236440 w 82"/>
              <a:gd name="T87" fmla="*/ 109126 h 54"/>
              <a:gd name="T88" fmla="*/ 243294 w 82"/>
              <a:gd name="T89" fmla="*/ 92075 h 54"/>
              <a:gd name="T90" fmla="*/ 236440 w 82"/>
              <a:gd name="T91" fmla="*/ 78434 h 54"/>
              <a:gd name="T92" fmla="*/ 226160 w 82"/>
              <a:gd name="T93" fmla="*/ 81844 h 54"/>
              <a:gd name="T94" fmla="*/ 233014 w 82"/>
              <a:gd name="T95" fmla="*/ 92075 h 5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54">
                <a:moveTo>
                  <a:pt x="13" y="36"/>
                </a:moveTo>
                <a:cubicBezTo>
                  <a:pt x="8" y="36"/>
                  <a:pt x="8" y="36"/>
                  <a:pt x="8" y="36"/>
                </a:cubicBezTo>
                <a:cubicBezTo>
                  <a:pt x="8" y="33"/>
                  <a:pt x="8" y="33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5" y="33"/>
                  <a:pt x="5" y="32"/>
                  <a:pt x="5" y="30"/>
                </a:cubicBezTo>
                <a:cubicBezTo>
                  <a:pt x="5" y="29"/>
                  <a:pt x="5" y="29"/>
                  <a:pt x="5" y="28"/>
                </a:cubicBezTo>
                <a:cubicBezTo>
                  <a:pt x="2" y="28"/>
                  <a:pt x="0" y="28"/>
                  <a:pt x="0" y="27"/>
                </a:cubicBezTo>
                <a:cubicBezTo>
                  <a:pt x="0" y="27"/>
                  <a:pt x="2" y="26"/>
                  <a:pt x="5" y="26"/>
                </a:cubicBezTo>
                <a:cubicBezTo>
                  <a:pt x="5" y="25"/>
                  <a:pt x="5" y="25"/>
                  <a:pt x="5" y="24"/>
                </a:cubicBezTo>
                <a:cubicBezTo>
                  <a:pt x="5" y="22"/>
                  <a:pt x="5" y="21"/>
                  <a:pt x="6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9"/>
                  <a:pt x="8" y="19"/>
                  <a:pt x="8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19"/>
                  <a:pt x="21" y="20"/>
                  <a:pt x="23" y="21"/>
                </a:cubicBezTo>
                <a:cubicBezTo>
                  <a:pt x="66" y="21"/>
                  <a:pt x="66" y="21"/>
                  <a:pt x="66" y="21"/>
                </a:cubicBezTo>
                <a:cubicBezTo>
                  <a:pt x="68" y="22"/>
                  <a:pt x="71" y="22"/>
                  <a:pt x="73" y="22"/>
                </a:cubicBezTo>
                <a:cubicBezTo>
                  <a:pt x="80" y="23"/>
                  <a:pt x="82" y="26"/>
                  <a:pt x="82" y="27"/>
                </a:cubicBezTo>
                <a:cubicBezTo>
                  <a:pt x="82" y="28"/>
                  <a:pt x="80" y="31"/>
                  <a:pt x="73" y="32"/>
                </a:cubicBezTo>
                <a:cubicBezTo>
                  <a:pt x="71" y="32"/>
                  <a:pt x="68" y="33"/>
                  <a:pt x="66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1" y="35"/>
                  <a:pt x="17" y="36"/>
                  <a:pt x="13" y="36"/>
                </a:cubicBezTo>
                <a:close/>
                <a:moveTo>
                  <a:pt x="12" y="18"/>
                </a:move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9" y="0"/>
                  <a:pt x="19" y="0"/>
                </a:cubicBezTo>
                <a:cubicBezTo>
                  <a:pt x="22" y="0"/>
                  <a:pt x="24" y="2"/>
                  <a:pt x="25" y="3"/>
                </a:cubicBezTo>
                <a:cubicBezTo>
                  <a:pt x="26" y="4"/>
                  <a:pt x="33" y="10"/>
                  <a:pt x="36" y="14"/>
                </a:cubicBezTo>
                <a:cubicBezTo>
                  <a:pt x="36" y="14"/>
                  <a:pt x="40" y="17"/>
                  <a:pt x="45" y="17"/>
                </a:cubicBezTo>
                <a:cubicBezTo>
                  <a:pt x="54" y="19"/>
                  <a:pt x="62" y="20"/>
                  <a:pt x="62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1" y="19"/>
                  <a:pt x="17" y="18"/>
                  <a:pt x="13" y="18"/>
                </a:cubicBezTo>
                <a:lnTo>
                  <a:pt x="12" y="18"/>
                </a:lnTo>
                <a:close/>
                <a:moveTo>
                  <a:pt x="62" y="34"/>
                </a:moveTo>
                <a:cubicBezTo>
                  <a:pt x="62" y="34"/>
                  <a:pt x="54" y="35"/>
                  <a:pt x="45" y="37"/>
                </a:cubicBezTo>
                <a:cubicBezTo>
                  <a:pt x="40" y="37"/>
                  <a:pt x="36" y="40"/>
                  <a:pt x="36" y="40"/>
                </a:cubicBezTo>
                <a:cubicBezTo>
                  <a:pt x="33" y="44"/>
                  <a:pt x="26" y="50"/>
                  <a:pt x="25" y="51"/>
                </a:cubicBezTo>
                <a:cubicBezTo>
                  <a:pt x="24" y="53"/>
                  <a:pt x="22" y="54"/>
                  <a:pt x="19" y="54"/>
                </a:cubicBezTo>
                <a:cubicBezTo>
                  <a:pt x="19" y="54"/>
                  <a:pt x="17" y="54"/>
                  <a:pt x="16" y="54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7" y="36"/>
                  <a:pt x="21" y="35"/>
                  <a:pt x="23" y="34"/>
                </a:cubicBezTo>
                <a:lnTo>
                  <a:pt x="62" y="34"/>
                </a:lnTo>
                <a:close/>
                <a:moveTo>
                  <a:pt x="68" y="27"/>
                </a:moveTo>
                <a:cubicBezTo>
                  <a:pt x="68" y="29"/>
                  <a:pt x="67" y="30"/>
                  <a:pt x="66" y="31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1"/>
                  <a:pt x="71" y="29"/>
                  <a:pt x="71" y="27"/>
                </a:cubicBezTo>
                <a:cubicBezTo>
                  <a:pt x="71" y="25"/>
                  <a:pt x="70" y="24"/>
                  <a:pt x="69" y="23"/>
                </a:cubicBezTo>
                <a:cubicBezTo>
                  <a:pt x="66" y="24"/>
                  <a:pt x="66" y="24"/>
                  <a:pt x="66" y="24"/>
                </a:cubicBezTo>
                <a:cubicBezTo>
                  <a:pt x="67" y="24"/>
                  <a:pt x="68" y="26"/>
                  <a:pt x="68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33" name="Freeform 115"/>
          <p:cNvSpPr>
            <a:spLocks/>
          </p:cNvSpPr>
          <p:nvPr/>
        </p:nvSpPr>
        <p:spPr bwMode="auto">
          <a:xfrm>
            <a:off x="7413625" y="2085975"/>
            <a:ext cx="203200" cy="198438"/>
          </a:xfrm>
          <a:custGeom>
            <a:avLst/>
            <a:gdLst>
              <a:gd name="T0" fmla="*/ 203200 w 59"/>
              <a:gd name="T1" fmla="*/ 160803 h 58"/>
              <a:gd name="T2" fmla="*/ 165315 w 59"/>
              <a:gd name="T3" fmla="*/ 198438 h 58"/>
              <a:gd name="T4" fmla="*/ 37885 w 59"/>
              <a:gd name="T5" fmla="*/ 198438 h 58"/>
              <a:gd name="T6" fmla="*/ 0 w 59"/>
              <a:gd name="T7" fmla="*/ 160803 h 58"/>
              <a:gd name="T8" fmla="*/ 0 w 59"/>
              <a:gd name="T9" fmla="*/ 34213 h 58"/>
              <a:gd name="T10" fmla="*/ 37885 w 59"/>
              <a:gd name="T11" fmla="*/ 0 h 58"/>
              <a:gd name="T12" fmla="*/ 165315 w 59"/>
              <a:gd name="T13" fmla="*/ 0 h 58"/>
              <a:gd name="T14" fmla="*/ 203200 w 59"/>
              <a:gd name="T15" fmla="*/ 34213 h 58"/>
              <a:gd name="T16" fmla="*/ 203200 w 59"/>
              <a:gd name="T17" fmla="*/ 160803 h 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34" name="Freeform 116"/>
          <p:cNvSpPr>
            <a:spLocks/>
          </p:cNvSpPr>
          <p:nvPr/>
        </p:nvSpPr>
        <p:spPr bwMode="auto">
          <a:xfrm>
            <a:off x="7908925" y="2071688"/>
            <a:ext cx="219075" cy="206375"/>
          </a:xfrm>
          <a:custGeom>
            <a:avLst/>
            <a:gdLst>
              <a:gd name="T0" fmla="*/ 215652 w 64"/>
              <a:gd name="T1" fmla="*/ 85990 h 60"/>
              <a:gd name="T2" fmla="*/ 167729 w 64"/>
              <a:gd name="T3" fmla="*/ 134144 h 60"/>
              <a:gd name="T4" fmla="*/ 177998 w 64"/>
              <a:gd name="T5" fmla="*/ 196056 h 60"/>
              <a:gd name="T6" fmla="*/ 177998 w 64"/>
              <a:gd name="T7" fmla="*/ 199496 h 60"/>
              <a:gd name="T8" fmla="*/ 174575 w 64"/>
              <a:gd name="T9" fmla="*/ 206375 h 60"/>
              <a:gd name="T10" fmla="*/ 167729 w 64"/>
              <a:gd name="T11" fmla="*/ 206375 h 60"/>
              <a:gd name="T12" fmla="*/ 109538 w 64"/>
              <a:gd name="T13" fmla="*/ 175419 h 60"/>
              <a:gd name="T14" fmla="*/ 51346 w 64"/>
              <a:gd name="T15" fmla="*/ 206375 h 60"/>
              <a:gd name="T16" fmla="*/ 44500 w 64"/>
              <a:gd name="T17" fmla="*/ 206375 h 60"/>
              <a:gd name="T18" fmla="*/ 41077 w 64"/>
              <a:gd name="T19" fmla="*/ 199496 h 60"/>
              <a:gd name="T20" fmla="*/ 41077 w 64"/>
              <a:gd name="T21" fmla="*/ 196056 h 60"/>
              <a:gd name="T22" fmla="*/ 51346 w 64"/>
              <a:gd name="T23" fmla="*/ 134144 h 60"/>
              <a:gd name="T24" fmla="*/ 3423 w 64"/>
              <a:gd name="T25" fmla="*/ 85990 h 60"/>
              <a:gd name="T26" fmla="*/ 0 w 64"/>
              <a:gd name="T27" fmla="*/ 79110 h 60"/>
              <a:gd name="T28" fmla="*/ 10269 w 64"/>
              <a:gd name="T29" fmla="*/ 75671 h 60"/>
              <a:gd name="T30" fmla="*/ 75307 w 64"/>
              <a:gd name="T31" fmla="*/ 65352 h 60"/>
              <a:gd name="T32" fmla="*/ 102691 w 64"/>
              <a:gd name="T33" fmla="*/ 3440 h 60"/>
              <a:gd name="T34" fmla="*/ 109538 w 64"/>
              <a:gd name="T35" fmla="*/ 0 h 60"/>
              <a:gd name="T36" fmla="*/ 116384 w 64"/>
              <a:gd name="T37" fmla="*/ 3440 h 60"/>
              <a:gd name="T38" fmla="*/ 143768 w 64"/>
              <a:gd name="T39" fmla="*/ 65352 h 60"/>
              <a:gd name="T40" fmla="*/ 208806 w 64"/>
              <a:gd name="T41" fmla="*/ 75671 h 60"/>
              <a:gd name="T42" fmla="*/ 219075 w 64"/>
              <a:gd name="T43" fmla="*/ 79110 h 60"/>
              <a:gd name="T44" fmla="*/ 215652 w 64"/>
              <a:gd name="T45" fmla="*/ 85990 h 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4" h="60">
                <a:moveTo>
                  <a:pt x="63" y="25"/>
                </a:moveTo>
                <a:cubicBezTo>
                  <a:pt x="49" y="39"/>
                  <a:pt x="49" y="39"/>
                  <a:pt x="49" y="39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8"/>
                  <a:pt x="52" y="58"/>
                  <a:pt x="52" y="58"/>
                </a:cubicBezTo>
                <a:cubicBezTo>
                  <a:pt x="52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4" y="60"/>
                  <a:pt x="14" y="60"/>
                  <a:pt x="13" y="60"/>
                </a:cubicBezTo>
                <a:cubicBezTo>
                  <a:pt x="12" y="60"/>
                  <a:pt x="12" y="59"/>
                  <a:pt x="12" y="58"/>
                </a:cubicBezTo>
                <a:cubicBezTo>
                  <a:pt x="12" y="58"/>
                  <a:pt x="12" y="58"/>
                  <a:pt x="12" y="57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2"/>
                  <a:pt x="2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3" y="0"/>
                  <a:pt x="34" y="1"/>
                  <a:pt x="34" y="1"/>
                </a:cubicBezTo>
                <a:cubicBezTo>
                  <a:pt x="42" y="19"/>
                  <a:pt x="42" y="19"/>
                  <a:pt x="42" y="19"/>
                </a:cubicBezTo>
                <a:cubicBezTo>
                  <a:pt x="61" y="22"/>
                  <a:pt x="61" y="22"/>
                  <a:pt x="61" y="22"/>
                </a:cubicBezTo>
                <a:cubicBezTo>
                  <a:pt x="62" y="22"/>
                  <a:pt x="64" y="22"/>
                  <a:pt x="64" y="23"/>
                </a:cubicBezTo>
                <a:cubicBezTo>
                  <a:pt x="64" y="24"/>
                  <a:pt x="63" y="25"/>
                  <a:pt x="63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35" name="Freeform 117"/>
          <p:cNvSpPr>
            <a:spLocks noEditPoints="1"/>
          </p:cNvSpPr>
          <p:nvPr/>
        </p:nvSpPr>
        <p:spPr bwMode="auto">
          <a:xfrm>
            <a:off x="8399463" y="2071688"/>
            <a:ext cx="222250" cy="206375"/>
          </a:xfrm>
          <a:custGeom>
            <a:avLst/>
            <a:gdLst>
              <a:gd name="T0" fmla="*/ 167542 w 65"/>
              <a:gd name="T1" fmla="*/ 134144 h 60"/>
              <a:gd name="T2" fmla="*/ 177800 w 65"/>
              <a:gd name="T3" fmla="*/ 196056 h 60"/>
              <a:gd name="T4" fmla="*/ 174381 w 65"/>
              <a:gd name="T5" fmla="*/ 206375 h 60"/>
              <a:gd name="T6" fmla="*/ 167542 w 65"/>
              <a:gd name="T7" fmla="*/ 206375 h 60"/>
              <a:gd name="T8" fmla="*/ 109415 w 65"/>
              <a:gd name="T9" fmla="*/ 175419 h 60"/>
              <a:gd name="T10" fmla="*/ 51288 w 65"/>
              <a:gd name="T11" fmla="*/ 206375 h 60"/>
              <a:gd name="T12" fmla="*/ 47869 w 65"/>
              <a:gd name="T13" fmla="*/ 206375 h 60"/>
              <a:gd name="T14" fmla="*/ 41031 w 65"/>
              <a:gd name="T15" fmla="*/ 196056 h 60"/>
              <a:gd name="T16" fmla="*/ 54708 w 65"/>
              <a:gd name="T17" fmla="*/ 134144 h 60"/>
              <a:gd name="T18" fmla="*/ 6838 w 65"/>
              <a:gd name="T19" fmla="*/ 85990 h 60"/>
              <a:gd name="T20" fmla="*/ 10258 w 65"/>
              <a:gd name="T21" fmla="*/ 75671 h 60"/>
              <a:gd name="T22" fmla="*/ 75223 w 65"/>
              <a:gd name="T23" fmla="*/ 65352 h 60"/>
              <a:gd name="T24" fmla="*/ 102577 w 65"/>
              <a:gd name="T25" fmla="*/ 3440 h 60"/>
              <a:gd name="T26" fmla="*/ 109415 w 65"/>
              <a:gd name="T27" fmla="*/ 0 h 60"/>
              <a:gd name="T28" fmla="*/ 116254 w 65"/>
              <a:gd name="T29" fmla="*/ 3440 h 60"/>
              <a:gd name="T30" fmla="*/ 147027 w 65"/>
              <a:gd name="T31" fmla="*/ 65352 h 60"/>
              <a:gd name="T32" fmla="*/ 211992 w 65"/>
              <a:gd name="T33" fmla="*/ 75671 h 60"/>
              <a:gd name="T34" fmla="*/ 215412 w 65"/>
              <a:gd name="T35" fmla="*/ 85990 h 60"/>
              <a:gd name="T36" fmla="*/ 167542 w 65"/>
              <a:gd name="T37" fmla="*/ 134144 h 60"/>
              <a:gd name="T38" fmla="*/ 191477 w 65"/>
              <a:gd name="T39" fmla="*/ 89429 h 60"/>
              <a:gd name="T40" fmla="*/ 143608 w 65"/>
              <a:gd name="T41" fmla="*/ 82550 h 60"/>
              <a:gd name="T42" fmla="*/ 136769 w 65"/>
              <a:gd name="T43" fmla="*/ 79110 h 60"/>
              <a:gd name="T44" fmla="*/ 129931 w 65"/>
              <a:gd name="T45" fmla="*/ 72231 h 60"/>
              <a:gd name="T46" fmla="*/ 109415 w 65"/>
              <a:gd name="T47" fmla="*/ 30956 h 60"/>
              <a:gd name="T48" fmla="*/ 109415 w 65"/>
              <a:gd name="T49" fmla="*/ 154781 h 60"/>
              <a:gd name="T50" fmla="*/ 119673 w 65"/>
              <a:gd name="T51" fmla="*/ 158221 h 60"/>
              <a:gd name="T52" fmla="*/ 160704 w 65"/>
              <a:gd name="T53" fmla="*/ 182298 h 60"/>
              <a:gd name="T54" fmla="*/ 150446 w 65"/>
              <a:gd name="T55" fmla="*/ 134144 h 60"/>
              <a:gd name="T56" fmla="*/ 150446 w 65"/>
              <a:gd name="T57" fmla="*/ 127265 h 60"/>
              <a:gd name="T58" fmla="*/ 157285 w 65"/>
              <a:gd name="T59" fmla="*/ 120385 h 60"/>
              <a:gd name="T60" fmla="*/ 191477 w 65"/>
              <a:gd name="T61" fmla="*/ 89429 h 6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5" h="60">
                <a:moveTo>
                  <a:pt x="49" y="39"/>
                </a:moveTo>
                <a:cubicBezTo>
                  <a:pt x="52" y="57"/>
                  <a:pt x="52" y="57"/>
                  <a:pt x="52" y="57"/>
                </a:cubicBezTo>
                <a:cubicBezTo>
                  <a:pt x="53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4" y="60"/>
                  <a:pt x="14" y="60"/>
                </a:cubicBezTo>
                <a:cubicBezTo>
                  <a:pt x="13" y="60"/>
                  <a:pt x="12" y="59"/>
                  <a:pt x="12" y="57"/>
                </a:cubicBezTo>
                <a:cubicBezTo>
                  <a:pt x="16" y="39"/>
                  <a:pt x="16" y="39"/>
                  <a:pt x="16" y="39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3"/>
                  <a:pt x="1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2" y="0"/>
                  <a:pt x="32" y="0"/>
                </a:cubicBezTo>
                <a:cubicBezTo>
                  <a:pt x="33" y="0"/>
                  <a:pt x="34" y="0"/>
                  <a:pt x="34" y="1"/>
                </a:cubicBezTo>
                <a:cubicBezTo>
                  <a:pt x="43" y="19"/>
                  <a:pt x="43" y="19"/>
                  <a:pt x="43" y="19"/>
                </a:cubicBezTo>
                <a:cubicBezTo>
                  <a:pt x="62" y="22"/>
                  <a:pt x="62" y="22"/>
                  <a:pt x="62" y="22"/>
                </a:cubicBezTo>
                <a:cubicBezTo>
                  <a:pt x="64" y="22"/>
                  <a:pt x="65" y="23"/>
                  <a:pt x="63" y="25"/>
                </a:cubicBezTo>
                <a:lnTo>
                  <a:pt x="49" y="39"/>
                </a:lnTo>
                <a:close/>
                <a:moveTo>
                  <a:pt x="56" y="26"/>
                </a:moveTo>
                <a:cubicBezTo>
                  <a:pt x="42" y="24"/>
                  <a:pt x="42" y="24"/>
                  <a:pt x="42" y="24"/>
                </a:cubicBezTo>
                <a:cubicBezTo>
                  <a:pt x="40" y="23"/>
                  <a:pt x="40" y="23"/>
                  <a:pt x="40" y="23"/>
                </a:cubicBezTo>
                <a:cubicBezTo>
                  <a:pt x="38" y="21"/>
                  <a:pt x="38" y="21"/>
                  <a:pt x="38" y="21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45"/>
                  <a:pt x="32" y="45"/>
                  <a:pt x="32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47" y="53"/>
                  <a:pt x="47" y="53"/>
                  <a:pt x="47" y="53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7"/>
                  <a:pt x="44" y="37"/>
                  <a:pt x="44" y="37"/>
                </a:cubicBezTo>
                <a:cubicBezTo>
                  <a:pt x="46" y="35"/>
                  <a:pt x="46" y="35"/>
                  <a:pt x="46" y="35"/>
                </a:cubicBezTo>
                <a:lnTo>
                  <a:pt x="5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36" name="Freeform 118"/>
          <p:cNvSpPr>
            <a:spLocks/>
          </p:cNvSpPr>
          <p:nvPr/>
        </p:nvSpPr>
        <p:spPr bwMode="auto">
          <a:xfrm>
            <a:off x="8843963" y="2082800"/>
            <a:ext cx="134937" cy="201613"/>
          </a:xfrm>
          <a:custGeom>
            <a:avLst/>
            <a:gdLst>
              <a:gd name="T0" fmla="*/ 134937 w 39"/>
              <a:gd name="T1" fmla="*/ 6834 h 59"/>
              <a:gd name="T2" fmla="*/ 134937 w 39"/>
              <a:gd name="T3" fmla="*/ 198196 h 59"/>
              <a:gd name="T4" fmla="*/ 131477 w 39"/>
              <a:gd name="T5" fmla="*/ 198196 h 59"/>
              <a:gd name="T6" fmla="*/ 38059 w 39"/>
              <a:gd name="T7" fmla="*/ 105932 h 59"/>
              <a:gd name="T8" fmla="*/ 34599 w 39"/>
              <a:gd name="T9" fmla="*/ 105932 h 59"/>
              <a:gd name="T10" fmla="*/ 34599 w 39"/>
              <a:gd name="T11" fmla="*/ 191361 h 59"/>
              <a:gd name="T12" fmla="*/ 27679 w 39"/>
              <a:gd name="T13" fmla="*/ 201613 h 59"/>
              <a:gd name="T14" fmla="*/ 10380 w 39"/>
              <a:gd name="T15" fmla="*/ 201613 h 59"/>
              <a:gd name="T16" fmla="*/ 0 w 39"/>
              <a:gd name="T17" fmla="*/ 191361 h 59"/>
              <a:gd name="T18" fmla="*/ 0 w 39"/>
              <a:gd name="T19" fmla="*/ 10252 h 59"/>
              <a:gd name="T20" fmla="*/ 10380 w 39"/>
              <a:gd name="T21" fmla="*/ 3417 h 59"/>
              <a:gd name="T22" fmla="*/ 27679 w 39"/>
              <a:gd name="T23" fmla="*/ 3417 h 59"/>
              <a:gd name="T24" fmla="*/ 34599 w 39"/>
              <a:gd name="T25" fmla="*/ 10252 h 59"/>
              <a:gd name="T26" fmla="*/ 34599 w 39"/>
              <a:gd name="T27" fmla="*/ 99098 h 59"/>
              <a:gd name="T28" fmla="*/ 38059 w 39"/>
              <a:gd name="T29" fmla="*/ 95681 h 59"/>
              <a:gd name="T30" fmla="*/ 131477 w 39"/>
              <a:gd name="T31" fmla="*/ 3417 h 59"/>
              <a:gd name="T32" fmla="*/ 134937 w 39"/>
              <a:gd name="T33" fmla="*/ 6834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59">
                <a:moveTo>
                  <a:pt x="39" y="2"/>
                </a:move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37" name="Freeform 119"/>
          <p:cNvSpPr>
            <a:spLocks noEditPoints="1"/>
          </p:cNvSpPr>
          <p:nvPr/>
        </p:nvSpPr>
        <p:spPr bwMode="auto">
          <a:xfrm>
            <a:off x="71438" y="2470150"/>
            <a:ext cx="233362" cy="200025"/>
          </a:xfrm>
          <a:custGeom>
            <a:avLst/>
            <a:gdLst>
              <a:gd name="T0" fmla="*/ 233362 w 68"/>
              <a:gd name="T1" fmla="*/ 103461 h 58"/>
              <a:gd name="T2" fmla="*/ 233362 w 68"/>
              <a:gd name="T3" fmla="*/ 110359 h 58"/>
              <a:gd name="T4" fmla="*/ 229930 w 68"/>
              <a:gd name="T5" fmla="*/ 117256 h 58"/>
              <a:gd name="T6" fmla="*/ 3432 w 68"/>
              <a:gd name="T7" fmla="*/ 117256 h 58"/>
              <a:gd name="T8" fmla="*/ 0 w 68"/>
              <a:gd name="T9" fmla="*/ 110359 h 58"/>
              <a:gd name="T10" fmla="*/ 0 w 68"/>
              <a:gd name="T11" fmla="*/ 103461 h 58"/>
              <a:gd name="T12" fmla="*/ 3432 w 68"/>
              <a:gd name="T13" fmla="*/ 100013 h 58"/>
              <a:gd name="T14" fmla="*/ 229930 w 68"/>
              <a:gd name="T15" fmla="*/ 100013 h 58"/>
              <a:gd name="T16" fmla="*/ 233362 w 68"/>
              <a:gd name="T17" fmla="*/ 103461 h 58"/>
              <a:gd name="T18" fmla="*/ 54909 w 68"/>
              <a:gd name="T19" fmla="*/ 79320 h 58"/>
              <a:gd name="T20" fmla="*/ 48045 w 68"/>
              <a:gd name="T21" fmla="*/ 55179 h 58"/>
              <a:gd name="T22" fmla="*/ 65204 w 68"/>
              <a:gd name="T23" fmla="*/ 13795 h 58"/>
              <a:gd name="T24" fmla="*/ 116681 w 68"/>
              <a:gd name="T25" fmla="*/ 0 h 58"/>
              <a:gd name="T26" fmla="*/ 140704 w 68"/>
              <a:gd name="T27" fmla="*/ 0 h 58"/>
              <a:gd name="T28" fmla="*/ 161294 w 68"/>
              <a:gd name="T29" fmla="*/ 6897 h 58"/>
              <a:gd name="T30" fmla="*/ 164726 w 68"/>
              <a:gd name="T31" fmla="*/ 24141 h 58"/>
              <a:gd name="T32" fmla="*/ 168158 w 68"/>
              <a:gd name="T33" fmla="*/ 48282 h 58"/>
              <a:gd name="T34" fmla="*/ 168158 w 68"/>
              <a:gd name="T35" fmla="*/ 51731 h 58"/>
              <a:gd name="T36" fmla="*/ 164726 w 68"/>
              <a:gd name="T37" fmla="*/ 51731 h 58"/>
              <a:gd name="T38" fmla="*/ 154431 w 68"/>
              <a:gd name="T39" fmla="*/ 51731 h 58"/>
              <a:gd name="T40" fmla="*/ 150999 w 68"/>
              <a:gd name="T41" fmla="*/ 51731 h 58"/>
              <a:gd name="T42" fmla="*/ 137272 w 68"/>
              <a:gd name="T43" fmla="*/ 24141 h 58"/>
              <a:gd name="T44" fmla="*/ 109817 w 68"/>
              <a:gd name="T45" fmla="*/ 13795 h 58"/>
              <a:gd name="T46" fmla="*/ 89227 w 68"/>
              <a:gd name="T47" fmla="*/ 20692 h 58"/>
              <a:gd name="T48" fmla="*/ 78931 w 68"/>
              <a:gd name="T49" fmla="*/ 41384 h 58"/>
              <a:gd name="T50" fmla="*/ 89227 w 68"/>
              <a:gd name="T51" fmla="*/ 58628 h 58"/>
              <a:gd name="T52" fmla="*/ 123545 w 68"/>
              <a:gd name="T53" fmla="*/ 75872 h 58"/>
              <a:gd name="T54" fmla="*/ 147567 w 68"/>
              <a:gd name="T55" fmla="*/ 82769 h 58"/>
              <a:gd name="T56" fmla="*/ 157863 w 68"/>
              <a:gd name="T57" fmla="*/ 89666 h 58"/>
              <a:gd name="T58" fmla="*/ 61772 w 68"/>
              <a:gd name="T59" fmla="*/ 89666 h 58"/>
              <a:gd name="T60" fmla="*/ 54909 w 68"/>
              <a:gd name="T61" fmla="*/ 79320 h 58"/>
              <a:gd name="T62" fmla="*/ 181885 w 68"/>
              <a:gd name="T63" fmla="*/ 124153 h 58"/>
              <a:gd name="T64" fmla="*/ 181885 w 68"/>
              <a:gd name="T65" fmla="*/ 134500 h 58"/>
              <a:gd name="T66" fmla="*/ 178453 w 68"/>
              <a:gd name="T67" fmla="*/ 165538 h 58"/>
              <a:gd name="T68" fmla="*/ 168158 w 68"/>
              <a:gd name="T69" fmla="*/ 175884 h 58"/>
              <a:gd name="T70" fmla="*/ 154431 w 68"/>
              <a:gd name="T71" fmla="*/ 189679 h 58"/>
              <a:gd name="T72" fmla="*/ 133840 w 68"/>
              <a:gd name="T73" fmla="*/ 196576 h 58"/>
              <a:gd name="T74" fmla="*/ 106386 w 68"/>
              <a:gd name="T75" fmla="*/ 200025 h 58"/>
              <a:gd name="T76" fmla="*/ 82363 w 68"/>
              <a:gd name="T77" fmla="*/ 196576 h 58"/>
              <a:gd name="T78" fmla="*/ 65204 w 68"/>
              <a:gd name="T79" fmla="*/ 189679 h 58"/>
              <a:gd name="T80" fmla="*/ 54909 w 68"/>
              <a:gd name="T81" fmla="*/ 186230 h 58"/>
              <a:gd name="T82" fmla="*/ 54909 w 68"/>
              <a:gd name="T83" fmla="*/ 186230 h 58"/>
              <a:gd name="T84" fmla="*/ 54909 w 68"/>
              <a:gd name="T85" fmla="*/ 182781 h 58"/>
              <a:gd name="T86" fmla="*/ 51477 w 68"/>
              <a:gd name="T87" fmla="*/ 162089 h 58"/>
              <a:gd name="T88" fmla="*/ 54909 w 68"/>
              <a:gd name="T89" fmla="*/ 148294 h 58"/>
              <a:gd name="T90" fmla="*/ 54909 w 68"/>
              <a:gd name="T91" fmla="*/ 141397 h 58"/>
              <a:gd name="T92" fmla="*/ 65204 w 68"/>
              <a:gd name="T93" fmla="*/ 141397 h 58"/>
              <a:gd name="T94" fmla="*/ 75499 w 68"/>
              <a:gd name="T95" fmla="*/ 162089 h 58"/>
              <a:gd name="T96" fmla="*/ 85795 w 68"/>
              <a:gd name="T97" fmla="*/ 175884 h 58"/>
              <a:gd name="T98" fmla="*/ 99522 w 68"/>
              <a:gd name="T99" fmla="*/ 182781 h 58"/>
              <a:gd name="T100" fmla="*/ 116681 w 68"/>
              <a:gd name="T101" fmla="*/ 186230 h 58"/>
              <a:gd name="T102" fmla="*/ 133840 w 68"/>
              <a:gd name="T103" fmla="*/ 182781 h 58"/>
              <a:gd name="T104" fmla="*/ 150999 w 68"/>
              <a:gd name="T105" fmla="*/ 172435 h 58"/>
              <a:gd name="T106" fmla="*/ 157863 w 68"/>
              <a:gd name="T107" fmla="*/ 155192 h 58"/>
              <a:gd name="T108" fmla="*/ 147567 w 68"/>
              <a:gd name="T109" fmla="*/ 134500 h 58"/>
              <a:gd name="T110" fmla="*/ 126976 w 68"/>
              <a:gd name="T111" fmla="*/ 124153 h 58"/>
              <a:gd name="T112" fmla="*/ 181885 w 68"/>
              <a:gd name="T113" fmla="*/ 124153 h 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68" y="32"/>
                  <a:pt x="68" y="32"/>
                  <a:pt x="68" y="32"/>
                </a:cubicBezTo>
                <a:cubicBezTo>
                  <a:pt x="68" y="33"/>
                  <a:pt x="67" y="34"/>
                  <a:pt x="67" y="34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2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9"/>
                  <a:pt x="1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8" y="29"/>
                  <a:pt x="68" y="30"/>
                </a:cubicBezTo>
                <a:close/>
                <a:moveTo>
                  <a:pt x="16" y="23"/>
                </a:moveTo>
                <a:cubicBezTo>
                  <a:pt x="15" y="21"/>
                  <a:pt x="14" y="18"/>
                  <a:pt x="14" y="16"/>
                </a:cubicBezTo>
                <a:cubicBezTo>
                  <a:pt x="14" y="11"/>
                  <a:pt x="16" y="8"/>
                  <a:pt x="19" y="4"/>
                </a:cubicBezTo>
                <a:cubicBezTo>
                  <a:pt x="23" y="1"/>
                  <a:pt x="28" y="0"/>
                  <a:pt x="34" y="0"/>
                </a:cubicBezTo>
                <a:cubicBezTo>
                  <a:pt x="36" y="0"/>
                  <a:pt x="38" y="0"/>
                  <a:pt x="41" y="0"/>
                </a:cubicBezTo>
                <a:cubicBezTo>
                  <a:pt x="42" y="1"/>
                  <a:pt x="45" y="1"/>
                  <a:pt x="47" y="2"/>
                </a:cubicBezTo>
                <a:cubicBezTo>
                  <a:pt x="48" y="3"/>
                  <a:pt x="48" y="5"/>
                  <a:pt x="48" y="7"/>
                </a:cubicBezTo>
                <a:cubicBezTo>
                  <a:pt x="49" y="10"/>
                  <a:pt x="49" y="12"/>
                  <a:pt x="49" y="14"/>
                </a:cubicBezTo>
                <a:cubicBezTo>
                  <a:pt x="49" y="14"/>
                  <a:pt x="49" y="15"/>
                  <a:pt x="49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1"/>
                  <a:pt x="42" y="9"/>
                  <a:pt x="40" y="7"/>
                </a:cubicBezTo>
                <a:cubicBezTo>
                  <a:pt x="38" y="5"/>
                  <a:pt x="36" y="4"/>
                  <a:pt x="32" y="4"/>
                </a:cubicBezTo>
                <a:cubicBezTo>
                  <a:pt x="30" y="4"/>
                  <a:pt x="27" y="5"/>
                  <a:pt x="26" y="6"/>
                </a:cubicBezTo>
                <a:cubicBezTo>
                  <a:pt x="24" y="8"/>
                  <a:pt x="23" y="9"/>
                  <a:pt x="23" y="12"/>
                </a:cubicBezTo>
                <a:cubicBezTo>
                  <a:pt x="23" y="13"/>
                  <a:pt x="24" y="15"/>
                  <a:pt x="26" y="17"/>
                </a:cubicBezTo>
                <a:cubicBezTo>
                  <a:pt x="27" y="19"/>
                  <a:pt x="31" y="20"/>
                  <a:pt x="36" y="22"/>
                </a:cubicBezTo>
                <a:cubicBezTo>
                  <a:pt x="38" y="22"/>
                  <a:pt x="40" y="23"/>
                  <a:pt x="43" y="24"/>
                </a:cubicBezTo>
                <a:cubicBezTo>
                  <a:pt x="44" y="25"/>
                  <a:pt x="45" y="26"/>
                  <a:pt x="46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5"/>
                  <a:pt x="17" y="24"/>
                  <a:pt x="16" y="23"/>
                </a:cubicBezTo>
                <a:close/>
                <a:moveTo>
                  <a:pt x="53" y="36"/>
                </a:moveTo>
                <a:cubicBezTo>
                  <a:pt x="53" y="37"/>
                  <a:pt x="53" y="38"/>
                  <a:pt x="53" y="39"/>
                </a:cubicBezTo>
                <a:cubicBezTo>
                  <a:pt x="53" y="42"/>
                  <a:pt x="53" y="45"/>
                  <a:pt x="52" y="48"/>
                </a:cubicBezTo>
                <a:cubicBezTo>
                  <a:pt x="51" y="49"/>
                  <a:pt x="50" y="50"/>
                  <a:pt x="49" y="51"/>
                </a:cubicBezTo>
                <a:cubicBezTo>
                  <a:pt x="48" y="52"/>
                  <a:pt x="47" y="53"/>
                  <a:pt x="45" y="55"/>
                </a:cubicBezTo>
                <a:cubicBezTo>
                  <a:pt x="43" y="56"/>
                  <a:pt x="41" y="57"/>
                  <a:pt x="39" y="57"/>
                </a:cubicBezTo>
                <a:cubicBezTo>
                  <a:pt x="37" y="58"/>
                  <a:pt x="34" y="58"/>
                  <a:pt x="31" y="58"/>
                </a:cubicBezTo>
                <a:cubicBezTo>
                  <a:pt x="29" y="58"/>
                  <a:pt x="27" y="58"/>
                  <a:pt x="24" y="57"/>
                </a:cubicBezTo>
                <a:cubicBezTo>
                  <a:pt x="19" y="55"/>
                  <a:pt x="19" y="55"/>
                  <a:pt x="19" y="55"/>
                </a:cubicBezTo>
                <a:cubicBezTo>
                  <a:pt x="17" y="55"/>
                  <a:pt x="16" y="55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6" y="51"/>
                  <a:pt x="15" y="47"/>
                </a:cubicBezTo>
                <a:cubicBezTo>
                  <a:pt x="15" y="45"/>
                  <a:pt x="16" y="44"/>
                  <a:pt x="16" y="43"/>
                </a:cubicBezTo>
                <a:cubicBezTo>
                  <a:pt x="16" y="41"/>
                  <a:pt x="16" y="41"/>
                  <a:pt x="16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1" y="45"/>
                  <a:pt x="21" y="47"/>
                  <a:pt x="22" y="47"/>
                </a:cubicBezTo>
                <a:cubicBezTo>
                  <a:pt x="23" y="49"/>
                  <a:pt x="24" y="50"/>
                  <a:pt x="25" y="51"/>
                </a:cubicBezTo>
                <a:cubicBezTo>
                  <a:pt x="26" y="52"/>
                  <a:pt x="27" y="52"/>
                  <a:pt x="29" y="53"/>
                </a:cubicBezTo>
                <a:cubicBezTo>
                  <a:pt x="30" y="54"/>
                  <a:pt x="32" y="54"/>
                  <a:pt x="34" y="54"/>
                </a:cubicBezTo>
                <a:cubicBezTo>
                  <a:pt x="36" y="54"/>
                  <a:pt x="37" y="53"/>
                  <a:pt x="39" y="53"/>
                </a:cubicBezTo>
                <a:cubicBezTo>
                  <a:pt x="41" y="52"/>
                  <a:pt x="43" y="51"/>
                  <a:pt x="44" y="50"/>
                </a:cubicBezTo>
                <a:cubicBezTo>
                  <a:pt x="45" y="48"/>
                  <a:pt x="46" y="46"/>
                  <a:pt x="46" y="45"/>
                </a:cubicBezTo>
                <a:cubicBezTo>
                  <a:pt x="46" y="43"/>
                  <a:pt x="45" y="41"/>
                  <a:pt x="43" y="39"/>
                </a:cubicBezTo>
                <a:cubicBezTo>
                  <a:pt x="42" y="38"/>
                  <a:pt x="40" y="37"/>
                  <a:pt x="37" y="36"/>
                </a:cubicBezTo>
                <a:lnTo>
                  <a:pt x="53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38" name="Freeform 120"/>
          <p:cNvSpPr>
            <a:spLocks noEditPoints="1"/>
          </p:cNvSpPr>
          <p:nvPr/>
        </p:nvSpPr>
        <p:spPr bwMode="auto">
          <a:xfrm>
            <a:off x="493713" y="2470150"/>
            <a:ext cx="233362" cy="200025"/>
          </a:xfrm>
          <a:custGeom>
            <a:avLst/>
            <a:gdLst>
              <a:gd name="T0" fmla="*/ 37750 w 68"/>
              <a:gd name="T1" fmla="*/ 200025 h 58"/>
              <a:gd name="T2" fmla="*/ 30886 w 68"/>
              <a:gd name="T3" fmla="*/ 200025 h 58"/>
              <a:gd name="T4" fmla="*/ 0 w 68"/>
              <a:gd name="T5" fmla="*/ 168987 h 58"/>
              <a:gd name="T6" fmla="*/ 0 w 68"/>
              <a:gd name="T7" fmla="*/ 62077 h 58"/>
              <a:gd name="T8" fmla="*/ 30886 w 68"/>
              <a:gd name="T9" fmla="*/ 31038 h 58"/>
              <a:gd name="T10" fmla="*/ 37750 w 68"/>
              <a:gd name="T11" fmla="*/ 31038 h 58"/>
              <a:gd name="T12" fmla="*/ 37750 w 68"/>
              <a:gd name="T13" fmla="*/ 200025 h 58"/>
              <a:gd name="T14" fmla="*/ 185317 w 68"/>
              <a:gd name="T15" fmla="*/ 200025 h 58"/>
              <a:gd name="T16" fmla="*/ 51477 w 68"/>
              <a:gd name="T17" fmla="*/ 200025 h 58"/>
              <a:gd name="T18" fmla="*/ 51477 w 68"/>
              <a:gd name="T19" fmla="*/ 31038 h 58"/>
              <a:gd name="T20" fmla="*/ 68636 w 68"/>
              <a:gd name="T21" fmla="*/ 31038 h 58"/>
              <a:gd name="T22" fmla="*/ 68636 w 68"/>
              <a:gd name="T23" fmla="*/ 10346 h 58"/>
              <a:gd name="T24" fmla="*/ 82363 w 68"/>
              <a:gd name="T25" fmla="*/ 0 h 58"/>
              <a:gd name="T26" fmla="*/ 154431 w 68"/>
              <a:gd name="T27" fmla="*/ 0 h 58"/>
              <a:gd name="T28" fmla="*/ 168158 w 68"/>
              <a:gd name="T29" fmla="*/ 10346 h 58"/>
              <a:gd name="T30" fmla="*/ 168158 w 68"/>
              <a:gd name="T31" fmla="*/ 31038 h 58"/>
              <a:gd name="T32" fmla="*/ 185317 w 68"/>
              <a:gd name="T33" fmla="*/ 31038 h 58"/>
              <a:gd name="T34" fmla="*/ 185317 w 68"/>
              <a:gd name="T35" fmla="*/ 200025 h 58"/>
              <a:gd name="T36" fmla="*/ 150999 w 68"/>
              <a:gd name="T37" fmla="*/ 31038 h 58"/>
              <a:gd name="T38" fmla="*/ 150999 w 68"/>
              <a:gd name="T39" fmla="*/ 13795 h 58"/>
              <a:gd name="T40" fmla="*/ 85795 w 68"/>
              <a:gd name="T41" fmla="*/ 13795 h 58"/>
              <a:gd name="T42" fmla="*/ 85795 w 68"/>
              <a:gd name="T43" fmla="*/ 31038 h 58"/>
              <a:gd name="T44" fmla="*/ 150999 w 68"/>
              <a:gd name="T45" fmla="*/ 31038 h 58"/>
              <a:gd name="T46" fmla="*/ 233362 w 68"/>
              <a:gd name="T47" fmla="*/ 168987 h 58"/>
              <a:gd name="T48" fmla="*/ 205908 w 68"/>
              <a:gd name="T49" fmla="*/ 200025 h 58"/>
              <a:gd name="T50" fmla="*/ 199044 w 68"/>
              <a:gd name="T51" fmla="*/ 200025 h 58"/>
              <a:gd name="T52" fmla="*/ 199044 w 68"/>
              <a:gd name="T53" fmla="*/ 31038 h 58"/>
              <a:gd name="T54" fmla="*/ 205908 w 68"/>
              <a:gd name="T55" fmla="*/ 31038 h 58"/>
              <a:gd name="T56" fmla="*/ 233362 w 68"/>
              <a:gd name="T57" fmla="*/ 62077 h 58"/>
              <a:gd name="T58" fmla="*/ 233362 w 68"/>
              <a:gd name="T59" fmla="*/ 168987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8">
                <a:moveTo>
                  <a:pt x="11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1" y="9"/>
                  <a:pt x="11" y="9"/>
                  <a:pt x="11" y="9"/>
                </a:cubicBezTo>
                <a:lnTo>
                  <a:pt x="11" y="58"/>
                </a:lnTo>
                <a:close/>
                <a:moveTo>
                  <a:pt x="54" y="58"/>
                </a:moveTo>
                <a:cubicBezTo>
                  <a:pt x="15" y="58"/>
                  <a:pt x="15" y="58"/>
                  <a:pt x="15" y="58"/>
                </a:cubicBezTo>
                <a:cubicBezTo>
                  <a:pt x="15" y="9"/>
                  <a:pt x="15" y="9"/>
                  <a:pt x="15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4" y="9"/>
                  <a:pt x="54" y="9"/>
                  <a:pt x="54" y="9"/>
                </a:cubicBezTo>
                <a:lnTo>
                  <a:pt x="54" y="58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9"/>
                  <a:pt x="58" y="9"/>
                  <a:pt x="58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39" name="Freeform 121"/>
          <p:cNvSpPr>
            <a:spLocks noEditPoints="1"/>
          </p:cNvSpPr>
          <p:nvPr/>
        </p:nvSpPr>
        <p:spPr bwMode="auto">
          <a:xfrm>
            <a:off x="989013" y="2470150"/>
            <a:ext cx="219075" cy="182563"/>
          </a:xfrm>
          <a:custGeom>
            <a:avLst/>
            <a:gdLst>
              <a:gd name="T0" fmla="*/ 198537 w 64"/>
              <a:gd name="T1" fmla="*/ 182563 h 53"/>
              <a:gd name="T2" fmla="*/ 0 w 64"/>
              <a:gd name="T3" fmla="*/ 161895 h 53"/>
              <a:gd name="T4" fmla="*/ 23961 w 64"/>
              <a:gd name="T5" fmla="*/ 0 h 53"/>
              <a:gd name="T6" fmla="*/ 219075 w 64"/>
              <a:gd name="T7" fmla="*/ 20668 h 53"/>
              <a:gd name="T8" fmla="*/ 68461 w 64"/>
              <a:gd name="T9" fmla="*/ 34446 h 53"/>
              <a:gd name="T10" fmla="*/ 23961 w 64"/>
              <a:gd name="T11" fmla="*/ 31001 h 53"/>
              <a:gd name="T12" fmla="*/ 17115 w 64"/>
              <a:gd name="T13" fmla="*/ 62003 h 53"/>
              <a:gd name="T14" fmla="*/ 65038 w 64"/>
              <a:gd name="T15" fmla="*/ 65447 h 53"/>
              <a:gd name="T16" fmla="*/ 68461 w 64"/>
              <a:gd name="T17" fmla="*/ 34446 h 53"/>
              <a:gd name="T18" fmla="*/ 65038 w 64"/>
              <a:gd name="T19" fmla="*/ 82670 h 53"/>
              <a:gd name="T20" fmla="*/ 17115 w 64"/>
              <a:gd name="T21" fmla="*/ 86115 h 53"/>
              <a:gd name="T22" fmla="*/ 23961 w 64"/>
              <a:gd name="T23" fmla="*/ 117116 h 53"/>
              <a:gd name="T24" fmla="*/ 68461 w 64"/>
              <a:gd name="T25" fmla="*/ 110227 h 53"/>
              <a:gd name="T26" fmla="*/ 68461 w 64"/>
              <a:gd name="T27" fmla="*/ 137783 h 53"/>
              <a:gd name="T28" fmla="*/ 23961 w 64"/>
              <a:gd name="T29" fmla="*/ 130894 h 53"/>
              <a:gd name="T30" fmla="*/ 17115 w 64"/>
              <a:gd name="T31" fmla="*/ 161895 h 53"/>
              <a:gd name="T32" fmla="*/ 65038 w 64"/>
              <a:gd name="T33" fmla="*/ 165340 h 53"/>
              <a:gd name="T34" fmla="*/ 68461 w 64"/>
              <a:gd name="T35" fmla="*/ 137783 h 53"/>
              <a:gd name="T36" fmla="*/ 130076 w 64"/>
              <a:gd name="T37" fmla="*/ 31001 h 53"/>
              <a:gd name="T38" fmla="*/ 85576 w 64"/>
              <a:gd name="T39" fmla="*/ 34446 h 53"/>
              <a:gd name="T40" fmla="*/ 88999 w 64"/>
              <a:gd name="T41" fmla="*/ 65447 h 53"/>
              <a:gd name="T42" fmla="*/ 133499 w 64"/>
              <a:gd name="T43" fmla="*/ 62003 h 53"/>
              <a:gd name="T44" fmla="*/ 133499 w 64"/>
              <a:gd name="T45" fmla="*/ 86115 h 53"/>
              <a:gd name="T46" fmla="*/ 88999 w 64"/>
              <a:gd name="T47" fmla="*/ 82670 h 53"/>
              <a:gd name="T48" fmla="*/ 85576 w 64"/>
              <a:gd name="T49" fmla="*/ 110227 h 53"/>
              <a:gd name="T50" fmla="*/ 130076 w 64"/>
              <a:gd name="T51" fmla="*/ 117116 h 53"/>
              <a:gd name="T52" fmla="*/ 133499 w 64"/>
              <a:gd name="T53" fmla="*/ 86115 h 53"/>
              <a:gd name="T54" fmla="*/ 130076 w 64"/>
              <a:gd name="T55" fmla="*/ 130894 h 53"/>
              <a:gd name="T56" fmla="*/ 85576 w 64"/>
              <a:gd name="T57" fmla="*/ 137783 h 53"/>
              <a:gd name="T58" fmla="*/ 88999 w 64"/>
              <a:gd name="T59" fmla="*/ 165340 h 53"/>
              <a:gd name="T60" fmla="*/ 133499 w 64"/>
              <a:gd name="T61" fmla="*/ 161895 h 53"/>
              <a:gd name="T62" fmla="*/ 201960 w 64"/>
              <a:gd name="T63" fmla="*/ 34446 h 53"/>
              <a:gd name="T64" fmla="*/ 154037 w 64"/>
              <a:gd name="T65" fmla="*/ 31001 h 53"/>
              <a:gd name="T66" fmla="*/ 150614 w 64"/>
              <a:gd name="T67" fmla="*/ 62003 h 53"/>
              <a:gd name="T68" fmla="*/ 198537 w 64"/>
              <a:gd name="T69" fmla="*/ 65447 h 53"/>
              <a:gd name="T70" fmla="*/ 201960 w 64"/>
              <a:gd name="T71" fmla="*/ 34446 h 53"/>
              <a:gd name="T72" fmla="*/ 198537 w 64"/>
              <a:gd name="T73" fmla="*/ 82670 h 53"/>
              <a:gd name="T74" fmla="*/ 150614 w 64"/>
              <a:gd name="T75" fmla="*/ 86115 h 53"/>
              <a:gd name="T76" fmla="*/ 154037 w 64"/>
              <a:gd name="T77" fmla="*/ 117116 h 53"/>
              <a:gd name="T78" fmla="*/ 201960 w 64"/>
              <a:gd name="T79" fmla="*/ 110227 h 53"/>
              <a:gd name="T80" fmla="*/ 201960 w 64"/>
              <a:gd name="T81" fmla="*/ 137783 h 53"/>
              <a:gd name="T82" fmla="*/ 154037 w 64"/>
              <a:gd name="T83" fmla="*/ 130894 h 53"/>
              <a:gd name="T84" fmla="*/ 150614 w 64"/>
              <a:gd name="T85" fmla="*/ 161895 h 53"/>
              <a:gd name="T86" fmla="*/ 198537 w 64"/>
              <a:gd name="T87" fmla="*/ 165340 h 53"/>
              <a:gd name="T88" fmla="*/ 201960 w 64"/>
              <a:gd name="T89" fmla="*/ 137783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4" h="53">
                <a:moveTo>
                  <a:pt x="64" y="47"/>
                </a:moveTo>
                <a:cubicBezTo>
                  <a:pt x="64" y="50"/>
                  <a:pt x="61" y="53"/>
                  <a:pt x="58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47"/>
                </a:lnTo>
                <a:close/>
                <a:moveTo>
                  <a:pt x="20" y="10"/>
                </a:moveTo>
                <a:cubicBezTo>
                  <a:pt x="20" y="10"/>
                  <a:pt x="19" y="9"/>
                  <a:pt x="19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5" y="10"/>
                  <a:pt x="5" y="1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6" y="19"/>
                  <a:pt x="7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8"/>
                  <a:pt x="20" y="18"/>
                </a:cubicBezTo>
                <a:lnTo>
                  <a:pt x="20" y="10"/>
                </a:lnTo>
                <a:close/>
                <a:moveTo>
                  <a:pt x="20" y="25"/>
                </a:moveTo>
                <a:cubicBezTo>
                  <a:pt x="20" y="24"/>
                  <a:pt x="19" y="24"/>
                  <a:pt x="19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5" y="24"/>
                  <a:pt x="5" y="25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3"/>
                  <a:pt x="6" y="34"/>
                  <a:pt x="7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20" y="33"/>
                  <a:pt x="20" y="32"/>
                </a:cubicBezTo>
                <a:lnTo>
                  <a:pt x="20" y="25"/>
                </a:lnTo>
                <a:close/>
                <a:moveTo>
                  <a:pt x="20" y="40"/>
                </a:moveTo>
                <a:cubicBezTo>
                  <a:pt x="20" y="39"/>
                  <a:pt x="19" y="38"/>
                  <a:pt x="19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6" y="38"/>
                  <a:pt x="5" y="39"/>
                  <a:pt x="5" y="40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8"/>
                  <a:pt x="6" y="48"/>
                  <a:pt x="7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20" y="48"/>
                  <a:pt x="20" y="47"/>
                </a:cubicBezTo>
                <a:lnTo>
                  <a:pt x="20" y="40"/>
                </a:lnTo>
                <a:close/>
                <a:moveTo>
                  <a:pt x="39" y="10"/>
                </a:moveTo>
                <a:cubicBezTo>
                  <a:pt x="39" y="10"/>
                  <a:pt x="39" y="9"/>
                  <a:pt x="38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9"/>
                  <a:pt x="26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9"/>
                  <a:pt x="39" y="18"/>
                  <a:pt x="39" y="18"/>
                </a:cubicBezTo>
                <a:lnTo>
                  <a:pt x="39" y="10"/>
                </a:lnTo>
                <a:close/>
                <a:moveTo>
                  <a:pt x="39" y="25"/>
                </a:moveTo>
                <a:cubicBezTo>
                  <a:pt x="39" y="24"/>
                  <a:pt x="39" y="24"/>
                  <a:pt x="38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4"/>
                  <a:pt x="25" y="2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3"/>
                  <a:pt x="25" y="34"/>
                  <a:pt x="2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3"/>
                  <a:pt x="39" y="32"/>
                </a:cubicBezTo>
                <a:lnTo>
                  <a:pt x="39" y="25"/>
                </a:lnTo>
                <a:close/>
                <a:moveTo>
                  <a:pt x="39" y="40"/>
                </a:moveTo>
                <a:cubicBezTo>
                  <a:pt x="39" y="39"/>
                  <a:pt x="39" y="38"/>
                  <a:pt x="38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9"/>
                  <a:pt x="25" y="40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5" y="48"/>
                  <a:pt x="26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lnTo>
                  <a:pt x="39" y="40"/>
                </a:lnTo>
                <a:close/>
                <a:moveTo>
                  <a:pt x="59" y="10"/>
                </a:moveTo>
                <a:cubicBezTo>
                  <a:pt x="59" y="10"/>
                  <a:pt x="58" y="9"/>
                  <a:pt x="58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5" y="9"/>
                  <a:pt x="44" y="10"/>
                  <a:pt x="44" y="10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8"/>
                  <a:pt x="45" y="19"/>
                  <a:pt x="45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19"/>
                  <a:pt x="59" y="18"/>
                  <a:pt x="59" y="18"/>
                </a:cubicBezTo>
                <a:lnTo>
                  <a:pt x="59" y="10"/>
                </a:lnTo>
                <a:close/>
                <a:moveTo>
                  <a:pt x="59" y="25"/>
                </a:moveTo>
                <a:cubicBezTo>
                  <a:pt x="59" y="24"/>
                  <a:pt x="58" y="24"/>
                  <a:pt x="58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4" y="24"/>
                  <a:pt x="44" y="25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5" y="34"/>
                  <a:pt x="45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9" y="33"/>
                  <a:pt x="59" y="32"/>
                </a:cubicBezTo>
                <a:lnTo>
                  <a:pt x="59" y="25"/>
                </a:lnTo>
                <a:close/>
                <a:moveTo>
                  <a:pt x="59" y="40"/>
                </a:moveTo>
                <a:cubicBezTo>
                  <a:pt x="59" y="39"/>
                  <a:pt x="58" y="38"/>
                  <a:pt x="58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4" y="39"/>
                  <a:pt x="44" y="40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8"/>
                  <a:pt x="45" y="48"/>
                  <a:pt x="45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48"/>
                  <a:pt x="59" y="48"/>
                  <a:pt x="59" y="47"/>
                </a:cubicBezTo>
                <a:lnTo>
                  <a:pt x="59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0" name="Freeform 122"/>
          <p:cNvSpPr>
            <a:spLocks noEditPoints="1"/>
          </p:cNvSpPr>
          <p:nvPr/>
        </p:nvSpPr>
        <p:spPr bwMode="auto">
          <a:xfrm>
            <a:off x="1482725" y="2470150"/>
            <a:ext cx="250825" cy="196850"/>
          </a:xfrm>
          <a:custGeom>
            <a:avLst/>
            <a:gdLst>
              <a:gd name="T0" fmla="*/ 195850 w 73"/>
              <a:gd name="T1" fmla="*/ 127780 h 57"/>
              <a:gd name="T2" fmla="*/ 130566 w 73"/>
              <a:gd name="T3" fmla="*/ 193396 h 57"/>
              <a:gd name="T4" fmla="*/ 116823 w 73"/>
              <a:gd name="T5" fmla="*/ 196850 h 57"/>
              <a:gd name="T6" fmla="*/ 106515 w 73"/>
              <a:gd name="T7" fmla="*/ 193396 h 57"/>
              <a:gd name="T8" fmla="*/ 13744 w 73"/>
              <a:gd name="T9" fmla="*/ 96698 h 57"/>
              <a:gd name="T10" fmla="*/ 0 w 73"/>
              <a:gd name="T11" fmla="*/ 69070 h 57"/>
              <a:gd name="T12" fmla="*/ 0 w 73"/>
              <a:gd name="T13" fmla="*/ 13814 h 57"/>
              <a:gd name="T14" fmla="*/ 17180 w 73"/>
              <a:gd name="T15" fmla="*/ 0 h 57"/>
              <a:gd name="T16" fmla="*/ 72155 w 73"/>
              <a:gd name="T17" fmla="*/ 0 h 57"/>
              <a:gd name="T18" fmla="*/ 99643 w 73"/>
              <a:gd name="T19" fmla="*/ 10361 h 57"/>
              <a:gd name="T20" fmla="*/ 195850 w 73"/>
              <a:gd name="T21" fmla="*/ 103605 h 57"/>
              <a:gd name="T22" fmla="*/ 199286 w 73"/>
              <a:gd name="T23" fmla="*/ 117419 h 57"/>
              <a:gd name="T24" fmla="*/ 195850 w 73"/>
              <a:gd name="T25" fmla="*/ 127780 h 57"/>
              <a:gd name="T26" fmla="*/ 44667 w 73"/>
              <a:gd name="T27" fmla="*/ 24175 h 57"/>
              <a:gd name="T28" fmla="*/ 27488 w 73"/>
              <a:gd name="T29" fmla="*/ 41442 h 57"/>
              <a:gd name="T30" fmla="*/ 44667 w 73"/>
              <a:gd name="T31" fmla="*/ 58710 h 57"/>
              <a:gd name="T32" fmla="*/ 58411 w 73"/>
              <a:gd name="T33" fmla="*/ 41442 h 57"/>
              <a:gd name="T34" fmla="*/ 44667 w 73"/>
              <a:gd name="T35" fmla="*/ 24175 h 57"/>
              <a:gd name="T36" fmla="*/ 243953 w 73"/>
              <a:gd name="T37" fmla="*/ 127780 h 57"/>
              <a:gd name="T38" fmla="*/ 178670 w 73"/>
              <a:gd name="T39" fmla="*/ 193396 h 57"/>
              <a:gd name="T40" fmla="*/ 168362 w 73"/>
              <a:gd name="T41" fmla="*/ 196850 h 57"/>
              <a:gd name="T42" fmla="*/ 154618 w 73"/>
              <a:gd name="T43" fmla="*/ 189943 h 57"/>
              <a:gd name="T44" fmla="*/ 216465 w 73"/>
              <a:gd name="T45" fmla="*/ 127780 h 57"/>
              <a:gd name="T46" fmla="*/ 219901 w 73"/>
              <a:gd name="T47" fmla="*/ 117419 h 57"/>
              <a:gd name="T48" fmla="*/ 216465 w 73"/>
              <a:gd name="T49" fmla="*/ 103605 h 57"/>
              <a:gd name="T50" fmla="*/ 120259 w 73"/>
              <a:gd name="T51" fmla="*/ 10361 h 57"/>
              <a:gd name="T52" fmla="*/ 92771 w 73"/>
              <a:gd name="T53" fmla="*/ 0 h 57"/>
              <a:gd name="T54" fmla="*/ 123695 w 73"/>
              <a:gd name="T55" fmla="*/ 0 h 57"/>
              <a:gd name="T56" fmla="*/ 151182 w 73"/>
              <a:gd name="T57" fmla="*/ 10361 h 57"/>
              <a:gd name="T58" fmla="*/ 243953 w 73"/>
              <a:gd name="T59" fmla="*/ 103605 h 57"/>
              <a:gd name="T60" fmla="*/ 250825 w 73"/>
              <a:gd name="T61" fmla="*/ 117419 h 57"/>
              <a:gd name="T62" fmla="*/ 243953 w 73"/>
              <a:gd name="T63" fmla="*/ 127780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3" h="57">
                <a:moveTo>
                  <a:pt x="57" y="37"/>
                </a:moveTo>
                <a:cubicBezTo>
                  <a:pt x="38" y="56"/>
                  <a:pt x="38" y="56"/>
                  <a:pt x="38" y="56"/>
                </a:cubicBezTo>
                <a:cubicBezTo>
                  <a:pt x="37" y="57"/>
                  <a:pt x="36" y="57"/>
                  <a:pt x="34" y="57"/>
                </a:cubicBezTo>
                <a:cubicBezTo>
                  <a:pt x="33" y="57"/>
                  <a:pt x="32" y="57"/>
                  <a:pt x="31" y="56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7"/>
                  <a:pt x="0" y="23"/>
                  <a:pt x="0" y="2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4" y="0"/>
                  <a:pt x="27" y="1"/>
                  <a:pt x="29" y="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31"/>
                  <a:pt x="58" y="32"/>
                  <a:pt x="58" y="34"/>
                </a:cubicBezTo>
                <a:cubicBezTo>
                  <a:pt x="58" y="35"/>
                  <a:pt x="57" y="36"/>
                  <a:pt x="57" y="37"/>
                </a:cubicBezTo>
                <a:close/>
                <a:moveTo>
                  <a:pt x="13" y="7"/>
                </a:moveTo>
                <a:cubicBezTo>
                  <a:pt x="10" y="7"/>
                  <a:pt x="8" y="9"/>
                  <a:pt x="8" y="12"/>
                </a:cubicBezTo>
                <a:cubicBezTo>
                  <a:pt x="8" y="14"/>
                  <a:pt x="10" y="17"/>
                  <a:pt x="13" y="17"/>
                </a:cubicBezTo>
                <a:cubicBezTo>
                  <a:pt x="15" y="17"/>
                  <a:pt x="17" y="14"/>
                  <a:pt x="17" y="12"/>
                </a:cubicBezTo>
                <a:cubicBezTo>
                  <a:pt x="17" y="9"/>
                  <a:pt x="15" y="7"/>
                  <a:pt x="13" y="7"/>
                </a:cubicBezTo>
                <a:close/>
                <a:moveTo>
                  <a:pt x="71" y="37"/>
                </a:moveTo>
                <a:cubicBezTo>
                  <a:pt x="52" y="56"/>
                  <a:pt x="52" y="56"/>
                  <a:pt x="52" y="56"/>
                </a:cubicBezTo>
                <a:cubicBezTo>
                  <a:pt x="52" y="57"/>
                  <a:pt x="50" y="57"/>
                  <a:pt x="49" y="57"/>
                </a:cubicBezTo>
                <a:cubicBezTo>
                  <a:pt x="47" y="57"/>
                  <a:pt x="46" y="56"/>
                  <a:pt x="45" y="55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4" y="35"/>
                  <a:pt x="64" y="34"/>
                </a:cubicBezTo>
                <a:cubicBezTo>
                  <a:pt x="64" y="32"/>
                  <a:pt x="63" y="31"/>
                  <a:pt x="63" y="30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1"/>
                  <a:pt x="30" y="0"/>
                  <a:pt x="2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2" y="1"/>
                  <a:pt x="44" y="3"/>
                </a:cubicBezTo>
                <a:cubicBezTo>
                  <a:pt x="71" y="30"/>
                  <a:pt x="71" y="30"/>
                  <a:pt x="71" y="30"/>
                </a:cubicBezTo>
                <a:cubicBezTo>
                  <a:pt x="72" y="31"/>
                  <a:pt x="73" y="32"/>
                  <a:pt x="73" y="34"/>
                </a:cubicBezTo>
                <a:cubicBezTo>
                  <a:pt x="73" y="35"/>
                  <a:pt x="72" y="36"/>
                  <a:pt x="71" y="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1" name="Freeform 123"/>
          <p:cNvSpPr>
            <a:spLocks noEditPoints="1"/>
          </p:cNvSpPr>
          <p:nvPr/>
        </p:nvSpPr>
        <p:spPr bwMode="auto">
          <a:xfrm>
            <a:off x="1976438" y="2511425"/>
            <a:ext cx="217487" cy="141288"/>
          </a:xfrm>
          <a:custGeom>
            <a:avLst/>
            <a:gdLst>
              <a:gd name="T0" fmla="*/ 13809 w 63"/>
              <a:gd name="T1" fmla="*/ 130950 h 41"/>
              <a:gd name="T2" fmla="*/ 10357 w 63"/>
              <a:gd name="T3" fmla="*/ 130950 h 41"/>
              <a:gd name="T4" fmla="*/ 3452 w 63"/>
              <a:gd name="T5" fmla="*/ 124058 h 41"/>
              <a:gd name="T6" fmla="*/ 3452 w 63"/>
              <a:gd name="T7" fmla="*/ 117166 h 41"/>
              <a:gd name="T8" fmla="*/ 55235 w 63"/>
              <a:gd name="T9" fmla="*/ 65475 h 41"/>
              <a:gd name="T10" fmla="*/ 3452 w 63"/>
              <a:gd name="T11" fmla="*/ 13784 h 41"/>
              <a:gd name="T12" fmla="*/ 3452 w 63"/>
              <a:gd name="T13" fmla="*/ 6892 h 41"/>
              <a:gd name="T14" fmla="*/ 10357 w 63"/>
              <a:gd name="T15" fmla="*/ 3446 h 41"/>
              <a:gd name="T16" fmla="*/ 13809 w 63"/>
              <a:gd name="T17" fmla="*/ 3446 h 41"/>
              <a:gd name="T18" fmla="*/ 75948 w 63"/>
              <a:gd name="T19" fmla="*/ 62029 h 41"/>
              <a:gd name="T20" fmla="*/ 75948 w 63"/>
              <a:gd name="T21" fmla="*/ 68921 h 41"/>
              <a:gd name="T22" fmla="*/ 13809 w 63"/>
              <a:gd name="T23" fmla="*/ 130950 h 41"/>
              <a:gd name="T24" fmla="*/ 217487 w 63"/>
              <a:gd name="T25" fmla="*/ 137842 h 41"/>
              <a:gd name="T26" fmla="*/ 214035 w 63"/>
              <a:gd name="T27" fmla="*/ 141288 h 41"/>
              <a:gd name="T28" fmla="*/ 86304 w 63"/>
              <a:gd name="T29" fmla="*/ 141288 h 41"/>
              <a:gd name="T30" fmla="*/ 82852 w 63"/>
              <a:gd name="T31" fmla="*/ 137842 h 41"/>
              <a:gd name="T32" fmla="*/ 82852 w 63"/>
              <a:gd name="T33" fmla="*/ 127504 h 41"/>
              <a:gd name="T34" fmla="*/ 86304 w 63"/>
              <a:gd name="T35" fmla="*/ 124058 h 41"/>
              <a:gd name="T36" fmla="*/ 214035 w 63"/>
              <a:gd name="T37" fmla="*/ 124058 h 41"/>
              <a:gd name="T38" fmla="*/ 217487 w 63"/>
              <a:gd name="T39" fmla="*/ 127504 h 41"/>
              <a:gd name="T40" fmla="*/ 217487 w 63"/>
              <a:gd name="T41" fmla="*/ 137842 h 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3" h="41">
                <a:moveTo>
                  <a:pt x="4" y="38"/>
                </a:moveTo>
                <a:cubicBezTo>
                  <a:pt x="4" y="38"/>
                  <a:pt x="3" y="38"/>
                  <a:pt x="3" y="38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16" y="19"/>
                  <a:pt x="16" y="19"/>
                  <a:pt x="16" y="19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1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4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9"/>
                  <a:pt x="22" y="20"/>
                  <a:pt x="22" y="20"/>
                </a:cubicBezTo>
                <a:lnTo>
                  <a:pt x="4" y="38"/>
                </a:lnTo>
                <a:close/>
                <a:moveTo>
                  <a:pt x="63" y="40"/>
                </a:moveTo>
                <a:cubicBezTo>
                  <a:pt x="63" y="40"/>
                  <a:pt x="62" y="41"/>
                  <a:pt x="6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4" y="40"/>
                  <a:pt x="24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5" y="36"/>
                  <a:pt x="25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36"/>
                  <a:pt x="63" y="37"/>
                  <a:pt x="63" y="37"/>
                </a:cubicBezTo>
                <a:lnTo>
                  <a:pt x="63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2" name="Freeform 124"/>
          <p:cNvSpPr>
            <a:spLocks noEditPoints="1"/>
          </p:cNvSpPr>
          <p:nvPr/>
        </p:nvSpPr>
        <p:spPr bwMode="auto">
          <a:xfrm>
            <a:off x="2471738" y="2470150"/>
            <a:ext cx="219075" cy="182563"/>
          </a:xfrm>
          <a:custGeom>
            <a:avLst/>
            <a:gdLst>
              <a:gd name="T0" fmla="*/ 102691 w 64"/>
              <a:gd name="T1" fmla="*/ 65447 h 53"/>
              <a:gd name="T2" fmla="*/ 85576 w 64"/>
              <a:gd name="T3" fmla="*/ 82670 h 53"/>
              <a:gd name="T4" fmla="*/ 17115 w 64"/>
              <a:gd name="T5" fmla="*/ 82670 h 53"/>
              <a:gd name="T6" fmla="*/ 0 w 64"/>
              <a:gd name="T7" fmla="*/ 65447 h 53"/>
              <a:gd name="T8" fmla="*/ 0 w 64"/>
              <a:gd name="T9" fmla="*/ 13778 h 53"/>
              <a:gd name="T10" fmla="*/ 17115 w 64"/>
              <a:gd name="T11" fmla="*/ 0 h 53"/>
              <a:gd name="T12" fmla="*/ 85576 w 64"/>
              <a:gd name="T13" fmla="*/ 0 h 53"/>
              <a:gd name="T14" fmla="*/ 102691 w 64"/>
              <a:gd name="T15" fmla="*/ 13778 h 53"/>
              <a:gd name="T16" fmla="*/ 102691 w 64"/>
              <a:gd name="T17" fmla="*/ 65447 h 53"/>
              <a:gd name="T18" fmla="*/ 102691 w 64"/>
              <a:gd name="T19" fmla="*/ 165340 h 53"/>
              <a:gd name="T20" fmla="*/ 85576 w 64"/>
              <a:gd name="T21" fmla="*/ 182563 h 53"/>
              <a:gd name="T22" fmla="*/ 17115 w 64"/>
              <a:gd name="T23" fmla="*/ 182563 h 53"/>
              <a:gd name="T24" fmla="*/ 0 w 64"/>
              <a:gd name="T25" fmla="*/ 165340 h 53"/>
              <a:gd name="T26" fmla="*/ 0 w 64"/>
              <a:gd name="T27" fmla="*/ 117116 h 53"/>
              <a:gd name="T28" fmla="*/ 17115 w 64"/>
              <a:gd name="T29" fmla="*/ 99893 h 53"/>
              <a:gd name="T30" fmla="*/ 85576 w 64"/>
              <a:gd name="T31" fmla="*/ 99893 h 53"/>
              <a:gd name="T32" fmla="*/ 102691 w 64"/>
              <a:gd name="T33" fmla="*/ 117116 h 53"/>
              <a:gd name="T34" fmla="*/ 102691 w 64"/>
              <a:gd name="T35" fmla="*/ 165340 h 53"/>
              <a:gd name="T36" fmla="*/ 219075 w 64"/>
              <a:gd name="T37" fmla="*/ 65447 h 53"/>
              <a:gd name="T38" fmla="*/ 201960 w 64"/>
              <a:gd name="T39" fmla="*/ 82670 h 53"/>
              <a:gd name="T40" fmla="*/ 133499 w 64"/>
              <a:gd name="T41" fmla="*/ 82670 h 53"/>
              <a:gd name="T42" fmla="*/ 116384 w 64"/>
              <a:gd name="T43" fmla="*/ 65447 h 53"/>
              <a:gd name="T44" fmla="*/ 116384 w 64"/>
              <a:gd name="T45" fmla="*/ 13778 h 53"/>
              <a:gd name="T46" fmla="*/ 133499 w 64"/>
              <a:gd name="T47" fmla="*/ 0 h 53"/>
              <a:gd name="T48" fmla="*/ 201960 w 64"/>
              <a:gd name="T49" fmla="*/ 0 h 53"/>
              <a:gd name="T50" fmla="*/ 219075 w 64"/>
              <a:gd name="T51" fmla="*/ 13778 h 53"/>
              <a:gd name="T52" fmla="*/ 219075 w 64"/>
              <a:gd name="T53" fmla="*/ 65447 h 53"/>
              <a:gd name="T54" fmla="*/ 219075 w 64"/>
              <a:gd name="T55" fmla="*/ 165340 h 53"/>
              <a:gd name="T56" fmla="*/ 201960 w 64"/>
              <a:gd name="T57" fmla="*/ 182563 h 53"/>
              <a:gd name="T58" fmla="*/ 133499 w 64"/>
              <a:gd name="T59" fmla="*/ 182563 h 53"/>
              <a:gd name="T60" fmla="*/ 116384 w 64"/>
              <a:gd name="T61" fmla="*/ 165340 h 53"/>
              <a:gd name="T62" fmla="*/ 116384 w 64"/>
              <a:gd name="T63" fmla="*/ 117116 h 53"/>
              <a:gd name="T64" fmla="*/ 133499 w 64"/>
              <a:gd name="T65" fmla="*/ 99893 h 53"/>
              <a:gd name="T66" fmla="*/ 201960 w 64"/>
              <a:gd name="T67" fmla="*/ 99893 h 53"/>
              <a:gd name="T68" fmla="*/ 219075 w 64"/>
              <a:gd name="T69" fmla="*/ 117116 h 53"/>
              <a:gd name="T70" fmla="*/ 219075 w 64"/>
              <a:gd name="T71" fmla="*/ 165340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3">
                <a:moveTo>
                  <a:pt x="30" y="19"/>
                </a:moveTo>
                <a:cubicBezTo>
                  <a:pt x="30" y="22"/>
                  <a:pt x="27" y="24"/>
                  <a:pt x="2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3" y="24"/>
                  <a:pt x="0" y="22"/>
                  <a:pt x="0" y="1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7" y="0"/>
                  <a:pt x="30" y="2"/>
                  <a:pt x="30" y="4"/>
                </a:cubicBezTo>
                <a:lnTo>
                  <a:pt x="30" y="19"/>
                </a:lnTo>
                <a:close/>
                <a:moveTo>
                  <a:pt x="30" y="48"/>
                </a:moveTo>
                <a:cubicBezTo>
                  <a:pt x="30" y="51"/>
                  <a:pt x="27" y="53"/>
                  <a:pt x="25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3" y="53"/>
                  <a:pt x="0" y="51"/>
                  <a:pt x="0" y="48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1"/>
                  <a:pt x="3" y="29"/>
                  <a:pt x="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7" y="29"/>
                  <a:pt x="30" y="31"/>
                  <a:pt x="30" y="34"/>
                </a:cubicBezTo>
                <a:lnTo>
                  <a:pt x="30" y="48"/>
                </a:lnTo>
                <a:close/>
                <a:moveTo>
                  <a:pt x="64" y="19"/>
                </a:moveTo>
                <a:cubicBezTo>
                  <a:pt x="64" y="22"/>
                  <a:pt x="61" y="24"/>
                  <a:pt x="5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7" y="24"/>
                  <a:pt x="34" y="22"/>
                  <a:pt x="34" y="19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2"/>
                  <a:pt x="37" y="0"/>
                  <a:pt x="3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1" y="0"/>
                  <a:pt x="64" y="2"/>
                  <a:pt x="64" y="4"/>
                </a:cubicBezTo>
                <a:lnTo>
                  <a:pt x="64" y="19"/>
                </a:lnTo>
                <a:close/>
                <a:moveTo>
                  <a:pt x="64" y="48"/>
                </a:moveTo>
                <a:cubicBezTo>
                  <a:pt x="64" y="51"/>
                  <a:pt x="61" y="53"/>
                  <a:pt x="5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7" y="53"/>
                  <a:pt x="34" y="51"/>
                  <a:pt x="34" y="48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1"/>
                  <a:pt x="37" y="29"/>
                  <a:pt x="39" y="29"/>
                </a:cubicBezTo>
                <a:cubicBezTo>
                  <a:pt x="59" y="29"/>
                  <a:pt x="59" y="29"/>
                  <a:pt x="59" y="29"/>
                </a:cubicBezTo>
                <a:cubicBezTo>
                  <a:pt x="61" y="29"/>
                  <a:pt x="64" y="31"/>
                  <a:pt x="64" y="34"/>
                </a:cubicBezTo>
                <a:lnTo>
                  <a:pt x="6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3" name="Freeform 125"/>
          <p:cNvSpPr>
            <a:spLocks noEditPoints="1"/>
          </p:cNvSpPr>
          <p:nvPr/>
        </p:nvSpPr>
        <p:spPr bwMode="auto">
          <a:xfrm>
            <a:off x="2965450" y="2470150"/>
            <a:ext cx="203200" cy="217488"/>
          </a:xfrm>
          <a:custGeom>
            <a:avLst/>
            <a:gdLst>
              <a:gd name="T0" fmla="*/ 168759 w 59"/>
              <a:gd name="T1" fmla="*/ 148444 h 63"/>
              <a:gd name="T2" fmla="*/ 144651 w 59"/>
              <a:gd name="T3" fmla="*/ 148444 h 63"/>
              <a:gd name="T4" fmla="*/ 151539 w 59"/>
              <a:gd name="T5" fmla="*/ 176062 h 63"/>
              <a:gd name="T6" fmla="*/ 148095 w 59"/>
              <a:gd name="T7" fmla="*/ 200227 h 63"/>
              <a:gd name="T8" fmla="*/ 113654 w 59"/>
              <a:gd name="T9" fmla="*/ 217488 h 63"/>
              <a:gd name="T10" fmla="*/ 103322 w 59"/>
              <a:gd name="T11" fmla="*/ 210584 h 63"/>
              <a:gd name="T12" fmla="*/ 86102 w 59"/>
              <a:gd name="T13" fmla="*/ 169157 h 63"/>
              <a:gd name="T14" fmla="*/ 72325 w 59"/>
              <a:gd name="T15" fmla="*/ 151896 h 63"/>
              <a:gd name="T16" fmla="*/ 55105 w 59"/>
              <a:gd name="T17" fmla="*/ 131183 h 63"/>
              <a:gd name="T18" fmla="*/ 17220 w 59"/>
              <a:gd name="T19" fmla="*/ 131183 h 63"/>
              <a:gd name="T20" fmla="*/ 0 w 59"/>
              <a:gd name="T21" fmla="*/ 117374 h 63"/>
              <a:gd name="T22" fmla="*/ 0 w 59"/>
              <a:gd name="T23" fmla="*/ 31070 h 63"/>
              <a:gd name="T24" fmla="*/ 17220 w 59"/>
              <a:gd name="T25" fmla="*/ 13809 h 63"/>
              <a:gd name="T26" fmla="*/ 55105 w 59"/>
              <a:gd name="T27" fmla="*/ 13809 h 63"/>
              <a:gd name="T28" fmla="*/ 72325 w 59"/>
              <a:gd name="T29" fmla="*/ 10357 h 63"/>
              <a:gd name="T30" fmla="*/ 130875 w 59"/>
              <a:gd name="T31" fmla="*/ 0 h 63"/>
              <a:gd name="T32" fmla="*/ 144651 w 59"/>
              <a:gd name="T33" fmla="*/ 0 h 63"/>
              <a:gd name="T34" fmla="*/ 185980 w 59"/>
              <a:gd name="T35" fmla="*/ 37974 h 63"/>
              <a:gd name="T36" fmla="*/ 185980 w 59"/>
              <a:gd name="T37" fmla="*/ 37974 h 63"/>
              <a:gd name="T38" fmla="*/ 192868 w 59"/>
              <a:gd name="T39" fmla="*/ 62139 h 63"/>
              <a:gd name="T40" fmla="*/ 192868 w 59"/>
              <a:gd name="T41" fmla="*/ 65592 h 63"/>
              <a:gd name="T42" fmla="*/ 196312 w 59"/>
              <a:gd name="T43" fmla="*/ 86305 h 63"/>
              <a:gd name="T44" fmla="*/ 196312 w 59"/>
              <a:gd name="T45" fmla="*/ 93209 h 63"/>
              <a:gd name="T46" fmla="*/ 203200 w 59"/>
              <a:gd name="T47" fmla="*/ 117374 h 63"/>
              <a:gd name="T48" fmla="*/ 168759 w 59"/>
              <a:gd name="T49" fmla="*/ 148444 h 63"/>
              <a:gd name="T50" fmla="*/ 27553 w 59"/>
              <a:gd name="T51" fmla="*/ 31070 h 63"/>
              <a:gd name="T52" fmla="*/ 17220 w 59"/>
              <a:gd name="T53" fmla="*/ 41426 h 63"/>
              <a:gd name="T54" fmla="*/ 27553 w 59"/>
              <a:gd name="T55" fmla="*/ 48331 h 63"/>
              <a:gd name="T56" fmla="*/ 34441 w 59"/>
              <a:gd name="T57" fmla="*/ 41426 h 63"/>
              <a:gd name="T58" fmla="*/ 27553 w 59"/>
              <a:gd name="T59" fmla="*/ 31070 h 63"/>
              <a:gd name="T60" fmla="*/ 175647 w 59"/>
              <a:gd name="T61" fmla="*/ 100114 h 63"/>
              <a:gd name="T62" fmla="*/ 179092 w 59"/>
              <a:gd name="T63" fmla="*/ 86305 h 63"/>
              <a:gd name="T64" fmla="*/ 172203 w 59"/>
              <a:gd name="T65" fmla="*/ 69044 h 63"/>
              <a:gd name="T66" fmla="*/ 175647 w 59"/>
              <a:gd name="T67" fmla="*/ 62139 h 63"/>
              <a:gd name="T68" fmla="*/ 168759 w 59"/>
              <a:gd name="T69" fmla="*/ 44878 h 63"/>
              <a:gd name="T70" fmla="*/ 168759 w 59"/>
              <a:gd name="T71" fmla="*/ 37974 h 63"/>
              <a:gd name="T72" fmla="*/ 144651 w 59"/>
              <a:gd name="T73" fmla="*/ 13809 h 63"/>
              <a:gd name="T74" fmla="*/ 127431 w 59"/>
              <a:gd name="T75" fmla="*/ 13809 h 63"/>
              <a:gd name="T76" fmla="*/ 82658 w 59"/>
              <a:gd name="T77" fmla="*/ 24165 h 63"/>
              <a:gd name="T78" fmla="*/ 55105 w 59"/>
              <a:gd name="T79" fmla="*/ 31070 h 63"/>
              <a:gd name="T80" fmla="*/ 51661 w 59"/>
              <a:gd name="T81" fmla="*/ 31070 h 63"/>
              <a:gd name="T82" fmla="*/ 51661 w 59"/>
              <a:gd name="T83" fmla="*/ 117374 h 63"/>
              <a:gd name="T84" fmla="*/ 55105 w 59"/>
              <a:gd name="T85" fmla="*/ 117374 h 63"/>
              <a:gd name="T86" fmla="*/ 86102 w 59"/>
              <a:gd name="T87" fmla="*/ 144992 h 63"/>
              <a:gd name="T88" fmla="*/ 96434 w 59"/>
              <a:gd name="T89" fmla="*/ 158801 h 63"/>
              <a:gd name="T90" fmla="*/ 113654 w 59"/>
              <a:gd name="T91" fmla="*/ 200227 h 63"/>
              <a:gd name="T92" fmla="*/ 134319 w 59"/>
              <a:gd name="T93" fmla="*/ 176062 h 63"/>
              <a:gd name="T94" fmla="*/ 123986 w 59"/>
              <a:gd name="T95" fmla="*/ 131183 h 63"/>
              <a:gd name="T96" fmla="*/ 168759 w 59"/>
              <a:gd name="T97" fmla="*/ 131183 h 63"/>
              <a:gd name="T98" fmla="*/ 185980 w 59"/>
              <a:gd name="T99" fmla="*/ 117374 h 63"/>
              <a:gd name="T100" fmla="*/ 175647 w 59"/>
              <a:gd name="T101" fmla="*/ 100114 h 6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9" h="63">
                <a:moveTo>
                  <a:pt x="49" y="43"/>
                </a:moveTo>
                <a:cubicBezTo>
                  <a:pt x="42" y="43"/>
                  <a:pt x="42" y="43"/>
                  <a:pt x="42" y="43"/>
                </a:cubicBezTo>
                <a:cubicBezTo>
                  <a:pt x="43" y="46"/>
                  <a:pt x="44" y="48"/>
                  <a:pt x="44" y="51"/>
                </a:cubicBezTo>
                <a:cubicBezTo>
                  <a:pt x="44" y="53"/>
                  <a:pt x="44" y="55"/>
                  <a:pt x="43" y="58"/>
                </a:cubicBezTo>
                <a:cubicBezTo>
                  <a:pt x="41" y="61"/>
                  <a:pt x="37" y="63"/>
                  <a:pt x="33" y="63"/>
                </a:cubicBezTo>
                <a:cubicBezTo>
                  <a:pt x="32" y="63"/>
                  <a:pt x="31" y="62"/>
                  <a:pt x="30" y="61"/>
                </a:cubicBezTo>
                <a:cubicBezTo>
                  <a:pt x="26" y="58"/>
                  <a:pt x="27" y="52"/>
                  <a:pt x="25" y="49"/>
                </a:cubicBezTo>
                <a:cubicBezTo>
                  <a:pt x="24" y="48"/>
                  <a:pt x="22" y="46"/>
                  <a:pt x="21" y="44"/>
                </a:cubicBezTo>
                <a:cubicBezTo>
                  <a:pt x="20" y="43"/>
                  <a:pt x="17" y="39"/>
                  <a:pt x="1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3" y="38"/>
                  <a:pt x="0" y="36"/>
                  <a:pt x="0" y="34"/>
                </a:cubicBezTo>
                <a:cubicBezTo>
                  <a:pt x="0" y="9"/>
                  <a:pt x="0" y="9"/>
                  <a:pt x="0" y="9"/>
                </a:cubicBezTo>
                <a:cubicBezTo>
                  <a:pt x="0" y="7"/>
                  <a:pt x="3" y="4"/>
                  <a:pt x="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20" y="3"/>
                  <a:pt x="21" y="3"/>
                </a:cubicBezTo>
                <a:cubicBezTo>
                  <a:pt x="27" y="1"/>
                  <a:pt x="32" y="0"/>
                  <a:pt x="3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9" y="0"/>
                  <a:pt x="54" y="4"/>
                  <a:pt x="54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3"/>
                  <a:pt x="56" y="15"/>
                  <a:pt x="56" y="18"/>
                </a:cubicBezTo>
                <a:cubicBezTo>
                  <a:pt x="56" y="18"/>
                  <a:pt x="56" y="19"/>
                  <a:pt x="56" y="19"/>
                </a:cubicBezTo>
                <a:cubicBezTo>
                  <a:pt x="57" y="21"/>
                  <a:pt x="57" y="23"/>
                  <a:pt x="57" y="25"/>
                </a:cubicBezTo>
                <a:cubicBezTo>
                  <a:pt x="57" y="26"/>
                  <a:pt x="57" y="27"/>
                  <a:pt x="57" y="27"/>
                </a:cubicBezTo>
                <a:cubicBezTo>
                  <a:pt x="58" y="29"/>
                  <a:pt x="59" y="31"/>
                  <a:pt x="59" y="34"/>
                </a:cubicBezTo>
                <a:cubicBezTo>
                  <a:pt x="59" y="39"/>
                  <a:pt x="54" y="43"/>
                  <a:pt x="49" y="43"/>
                </a:cubicBezTo>
                <a:close/>
                <a:moveTo>
                  <a:pt x="8" y="9"/>
                </a:moveTo>
                <a:cubicBezTo>
                  <a:pt x="6" y="9"/>
                  <a:pt x="5" y="10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9" y="14"/>
                  <a:pt x="10" y="13"/>
                  <a:pt x="10" y="12"/>
                </a:cubicBezTo>
                <a:cubicBezTo>
                  <a:pt x="10" y="10"/>
                  <a:pt x="9" y="9"/>
                  <a:pt x="8" y="9"/>
                </a:cubicBezTo>
                <a:close/>
                <a:moveTo>
                  <a:pt x="51" y="29"/>
                </a:moveTo>
                <a:cubicBezTo>
                  <a:pt x="52" y="28"/>
                  <a:pt x="52" y="26"/>
                  <a:pt x="52" y="25"/>
                </a:cubicBezTo>
                <a:cubicBezTo>
                  <a:pt x="52" y="23"/>
                  <a:pt x="52" y="21"/>
                  <a:pt x="50" y="20"/>
                </a:cubicBezTo>
                <a:cubicBezTo>
                  <a:pt x="51" y="19"/>
                  <a:pt x="51" y="19"/>
                  <a:pt x="51" y="18"/>
                </a:cubicBezTo>
                <a:cubicBezTo>
                  <a:pt x="51" y="16"/>
                  <a:pt x="50" y="14"/>
                  <a:pt x="49" y="13"/>
                </a:cubicBezTo>
                <a:cubicBezTo>
                  <a:pt x="49" y="12"/>
                  <a:pt x="49" y="11"/>
                  <a:pt x="49" y="11"/>
                </a:cubicBezTo>
                <a:cubicBezTo>
                  <a:pt x="49" y="6"/>
                  <a:pt x="46" y="4"/>
                  <a:pt x="42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2" y="4"/>
                  <a:pt x="28" y="6"/>
                  <a:pt x="24" y="7"/>
                </a:cubicBezTo>
                <a:cubicBezTo>
                  <a:pt x="22" y="8"/>
                  <a:pt x="18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9" y="34"/>
                  <a:pt x="24" y="40"/>
                  <a:pt x="25" y="42"/>
                </a:cubicBezTo>
                <a:cubicBezTo>
                  <a:pt x="26" y="43"/>
                  <a:pt x="27" y="45"/>
                  <a:pt x="28" y="46"/>
                </a:cubicBezTo>
                <a:cubicBezTo>
                  <a:pt x="32" y="50"/>
                  <a:pt x="31" y="55"/>
                  <a:pt x="33" y="58"/>
                </a:cubicBezTo>
                <a:cubicBezTo>
                  <a:pt x="38" y="58"/>
                  <a:pt x="39" y="55"/>
                  <a:pt x="39" y="51"/>
                </a:cubicBezTo>
                <a:cubicBezTo>
                  <a:pt x="39" y="46"/>
                  <a:pt x="36" y="43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52" y="38"/>
                  <a:pt x="54" y="36"/>
                  <a:pt x="54" y="34"/>
                </a:cubicBezTo>
                <a:cubicBezTo>
                  <a:pt x="54" y="32"/>
                  <a:pt x="53" y="29"/>
                  <a:pt x="51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4" name="Freeform 126"/>
          <p:cNvSpPr>
            <a:spLocks/>
          </p:cNvSpPr>
          <p:nvPr/>
        </p:nvSpPr>
        <p:spPr bwMode="auto">
          <a:xfrm>
            <a:off x="3476625" y="2501900"/>
            <a:ext cx="155575" cy="153988"/>
          </a:xfrm>
          <a:custGeom>
            <a:avLst/>
            <a:gdLst>
              <a:gd name="T0" fmla="*/ 152118 w 45"/>
              <a:gd name="T1" fmla="*/ 130034 h 45"/>
              <a:gd name="T2" fmla="*/ 131374 w 45"/>
              <a:gd name="T3" fmla="*/ 150566 h 45"/>
              <a:gd name="T4" fmla="*/ 124460 w 45"/>
              <a:gd name="T5" fmla="*/ 153988 h 45"/>
              <a:gd name="T6" fmla="*/ 114088 w 45"/>
              <a:gd name="T7" fmla="*/ 150566 h 45"/>
              <a:gd name="T8" fmla="*/ 76059 w 45"/>
              <a:gd name="T9" fmla="*/ 109503 h 45"/>
              <a:gd name="T10" fmla="*/ 38029 w 45"/>
              <a:gd name="T11" fmla="*/ 150566 h 45"/>
              <a:gd name="T12" fmla="*/ 27658 w 45"/>
              <a:gd name="T13" fmla="*/ 153988 h 45"/>
              <a:gd name="T14" fmla="*/ 20743 w 45"/>
              <a:gd name="T15" fmla="*/ 150566 h 45"/>
              <a:gd name="T16" fmla="*/ 3457 w 45"/>
              <a:gd name="T17" fmla="*/ 130034 h 45"/>
              <a:gd name="T18" fmla="*/ 0 w 45"/>
              <a:gd name="T19" fmla="*/ 123190 h 45"/>
              <a:gd name="T20" fmla="*/ 3457 w 45"/>
              <a:gd name="T21" fmla="*/ 112925 h 45"/>
              <a:gd name="T22" fmla="*/ 41487 w 45"/>
              <a:gd name="T23" fmla="*/ 75283 h 45"/>
              <a:gd name="T24" fmla="*/ 3457 w 45"/>
              <a:gd name="T25" fmla="*/ 37642 h 45"/>
              <a:gd name="T26" fmla="*/ 0 w 45"/>
              <a:gd name="T27" fmla="*/ 27376 h 45"/>
              <a:gd name="T28" fmla="*/ 3457 w 45"/>
              <a:gd name="T29" fmla="*/ 20532 h 45"/>
              <a:gd name="T30" fmla="*/ 20743 w 45"/>
              <a:gd name="T31" fmla="*/ 3422 h 45"/>
              <a:gd name="T32" fmla="*/ 27658 w 45"/>
              <a:gd name="T33" fmla="*/ 0 h 45"/>
              <a:gd name="T34" fmla="*/ 38029 w 45"/>
              <a:gd name="T35" fmla="*/ 3422 h 45"/>
              <a:gd name="T36" fmla="*/ 76059 w 45"/>
              <a:gd name="T37" fmla="*/ 41063 h 45"/>
              <a:gd name="T38" fmla="*/ 114088 w 45"/>
              <a:gd name="T39" fmla="*/ 3422 h 45"/>
              <a:gd name="T40" fmla="*/ 124460 w 45"/>
              <a:gd name="T41" fmla="*/ 0 h 45"/>
              <a:gd name="T42" fmla="*/ 131374 w 45"/>
              <a:gd name="T43" fmla="*/ 3422 h 45"/>
              <a:gd name="T44" fmla="*/ 152118 w 45"/>
              <a:gd name="T45" fmla="*/ 20532 h 45"/>
              <a:gd name="T46" fmla="*/ 155575 w 45"/>
              <a:gd name="T47" fmla="*/ 27376 h 45"/>
              <a:gd name="T48" fmla="*/ 152118 w 45"/>
              <a:gd name="T49" fmla="*/ 37642 h 45"/>
              <a:gd name="T50" fmla="*/ 110631 w 45"/>
              <a:gd name="T51" fmla="*/ 75283 h 45"/>
              <a:gd name="T52" fmla="*/ 152118 w 45"/>
              <a:gd name="T53" fmla="*/ 112925 h 45"/>
              <a:gd name="T54" fmla="*/ 155575 w 45"/>
              <a:gd name="T55" fmla="*/ 123190 h 45"/>
              <a:gd name="T56" fmla="*/ 152118 w 45"/>
              <a:gd name="T57" fmla="*/ 130034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5" name="Freeform 127"/>
          <p:cNvSpPr>
            <a:spLocks noEditPoints="1"/>
          </p:cNvSpPr>
          <p:nvPr/>
        </p:nvSpPr>
        <p:spPr bwMode="auto">
          <a:xfrm>
            <a:off x="3954463" y="2470150"/>
            <a:ext cx="198437" cy="200025"/>
          </a:xfrm>
          <a:custGeom>
            <a:avLst/>
            <a:gdLst>
              <a:gd name="T0" fmla="*/ 198437 w 58"/>
              <a:gd name="T1" fmla="*/ 162089 h 58"/>
              <a:gd name="T2" fmla="*/ 160802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2 w 58"/>
              <a:gd name="T13" fmla="*/ 0 h 58"/>
              <a:gd name="T14" fmla="*/ 198437 w 58"/>
              <a:gd name="T15" fmla="*/ 34487 h 58"/>
              <a:gd name="T16" fmla="*/ 198437 w 58"/>
              <a:gd name="T17" fmla="*/ 162089 h 58"/>
              <a:gd name="T18" fmla="*/ 164224 w 58"/>
              <a:gd name="T19" fmla="*/ 34487 h 58"/>
              <a:gd name="T20" fmla="*/ 160802 w 58"/>
              <a:gd name="T21" fmla="*/ 31038 h 58"/>
              <a:gd name="T22" fmla="*/ 37635 w 58"/>
              <a:gd name="T23" fmla="*/ 31038 h 58"/>
              <a:gd name="T24" fmla="*/ 30792 w 58"/>
              <a:gd name="T25" fmla="*/ 34487 h 58"/>
              <a:gd name="T26" fmla="*/ 30792 w 58"/>
              <a:gd name="T27" fmla="*/ 162089 h 58"/>
              <a:gd name="T28" fmla="*/ 37635 w 58"/>
              <a:gd name="T29" fmla="*/ 165538 h 58"/>
              <a:gd name="T30" fmla="*/ 160802 w 58"/>
              <a:gd name="T31" fmla="*/ 165538 h 58"/>
              <a:gd name="T32" fmla="*/ 164224 w 58"/>
              <a:gd name="T33" fmla="*/ 162089 h 58"/>
              <a:gd name="T34" fmla="*/ 164224 w 58"/>
              <a:gd name="T35" fmla="*/ 34487 h 58"/>
              <a:gd name="T36" fmla="*/ 147117 w 58"/>
              <a:gd name="T37" fmla="*/ 79320 h 58"/>
              <a:gd name="T38" fmla="*/ 106061 w 58"/>
              <a:gd name="T39" fmla="*/ 137948 h 58"/>
              <a:gd name="T40" fmla="*/ 99219 w 58"/>
              <a:gd name="T41" fmla="*/ 141397 h 58"/>
              <a:gd name="T42" fmla="*/ 92376 w 58"/>
              <a:gd name="T43" fmla="*/ 137948 h 58"/>
              <a:gd name="T44" fmla="*/ 51320 w 58"/>
              <a:gd name="T45" fmla="*/ 79320 h 58"/>
              <a:gd name="T46" fmla="*/ 51320 w 58"/>
              <a:gd name="T47" fmla="*/ 68974 h 58"/>
              <a:gd name="T48" fmla="*/ 58163 w 58"/>
              <a:gd name="T49" fmla="*/ 65525 h 58"/>
              <a:gd name="T50" fmla="*/ 140274 w 58"/>
              <a:gd name="T51" fmla="*/ 65525 h 58"/>
              <a:gd name="T52" fmla="*/ 147117 w 58"/>
              <a:gd name="T53" fmla="*/ 68974 h 58"/>
              <a:gd name="T54" fmla="*/ 147117 w 58"/>
              <a:gd name="T55" fmla="*/ 7932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3" y="23"/>
                </a:move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30" y="41"/>
                  <a:pt x="29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2"/>
                  <a:pt x="14" y="21"/>
                  <a:pt x="15" y="20"/>
                </a:cubicBezTo>
                <a:cubicBezTo>
                  <a:pt x="15" y="19"/>
                  <a:pt x="16" y="19"/>
                  <a:pt x="17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2" y="19"/>
                  <a:pt x="43" y="19"/>
                  <a:pt x="43" y="20"/>
                </a:cubicBezTo>
                <a:cubicBezTo>
                  <a:pt x="44" y="21"/>
                  <a:pt x="44" y="22"/>
                  <a:pt x="43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6" name="Freeform 128"/>
          <p:cNvSpPr>
            <a:spLocks noEditPoints="1"/>
          </p:cNvSpPr>
          <p:nvPr/>
        </p:nvSpPr>
        <p:spPr bwMode="auto">
          <a:xfrm>
            <a:off x="4448175" y="2470150"/>
            <a:ext cx="200025" cy="200025"/>
          </a:xfrm>
          <a:custGeom>
            <a:avLst/>
            <a:gdLst>
              <a:gd name="T0" fmla="*/ 200025 w 58"/>
              <a:gd name="T1" fmla="*/ 162089 h 58"/>
              <a:gd name="T2" fmla="*/ 162089 w 58"/>
              <a:gd name="T3" fmla="*/ 200025 h 58"/>
              <a:gd name="T4" fmla="*/ 37936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487 h 58"/>
              <a:gd name="T16" fmla="*/ 200025 w 58"/>
              <a:gd name="T17" fmla="*/ 162089 h 58"/>
              <a:gd name="T18" fmla="*/ 165538 w 58"/>
              <a:gd name="T19" fmla="*/ 34487 h 58"/>
              <a:gd name="T20" fmla="*/ 162089 w 58"/>
              <a:gd name="T21" fmla="*/ 31038 h 58"/>
              <a:gd name="T22" fmla="*/ 37936 w 58"/>
              <a:gd name="T23" fmla="*/ 31038 h 58"/>
              <a:gd name="T24" fmla="*/ 31038 w 58"/>
              <a:gd name="T25" fmla="*/ 34487 h 58"/>
              <a:gd name="T26" fmla="*/ 31038 w 58"/>
              <a:gd name="T27" fmla="*/ 162089 h 58"/>
              <a:gd name="T28" fmla="*/ 37936 w 58"/>
              <a:gd name="T29" fmla="*/ 165538 h 58"/>
              <a:gd name="T30" fmla="*/ 162089 w 58"/>
              <a:gd name="T31" fmla="*/ 165538 h 58"/>
              <a:gd name="T32" fmla="*/ 165538 w 58"/>
              <a:gd name="T33" fmla="*/ 162089 h 58"/>
              <a:gd name="T34" fmla="*/ 165538 w 58"/>
              <a:gd name="T35" fmla="*/ 34487 h 58"/>
              <a:gd name="T36" fmla="*/ 137948 w 58"/>
              <a:gd name="T37" fmla="*/ 106910 h 58"/>
              <a:gd name="T38" fmla="*/ 79320 w 58"/>
              <a:gd name="T39" fmla="*/ 148294 h 58"/>
              <a:gd name="T40" fmla="*/ 72423 w 58"/>
              <a:gd name="T41" fmla="*/ 148294 h 58"/>
              <a:gd name="T42" fmla="*/ 65525 w 58"/>
              <a:gd name="T43" fmla="*/ 141397 h 58"/>
              <a:gd name="T44" fmla="*/ 65525 w 58"/>
              <a:gd name="T45" fmla="*/ 58628 h 58"/>
              <a:gd name="T46" fmla="*/ 72423 w 58"/>
              <a:gd name="T47" fmla="*/ 48282 h 58"/>
              <a:gd name="T48" fmla="*/ 79320 w 58"/>
              <a:gd name="T49" fmla="*/ 51731 h 58"/>
              <a:gd name="T50" fmla="*/ 137948 w 58"/>
              <a:gd name="T51" fmla="*/ 93115 h 58"/>
              <a:gd name="T52" fmla="*/ 141397 w 58"/>
              <a:gd name="T53" fmla="*/ 100013 h 58"/>
              <a:gd name="T54" fmla="*/ 137948 w 58"/>
              <a:gd name="T55" fmla="*/ 10691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7" name="Freeform 129"/>
          <p:cNvSpPr>
            <a:spLocks/>
          </p:cNvSpPr>
          <p:nvPr/>
        </p:nvSpPr>
        <p:spPr bwMode="auto">
          <a:xfrm>
            <a:off x="4946650" y="2452688"/>
            <a:ext cx="192088" cy="234950"/>
          </a:xfrm>
          <a:custGeom>
            <a:avLst/>
            <a:gdLst>
              <a:gd name="T0" fmla="*/ 181798 w 56"/>
              <a:gd name="T1" fmla="*/ 200399 h 68"/>
              <a:gd name="T2" fmla="*/ 123485 w 56"/>
              <a:gd name="T3" fmla="*/ 200399 h 68"/>
              <a:gd name="T4" fmla="*/ 123485 w 56"/>
              <a:gd name="T5" fmla="*/ 224585 h 68"/>
              <a:gd name="T6" fmla="*/ 116625 w 56"/>
              <a:gd name="T7" fmla="*/ 234950 h 68"/>
              <a:gd name="T8" fmla="*/ 75463 w 56"/>
              <a:gd name="T9" fmla="*/ 234950 h 68"/>
              <a:gd name="T10" fmla="*/ 68603 w 56"/>
              <a:gd name="T11" fmla="*/ 224585 h 68"/>
              <a:gd name="T12" fmla="*/ 68603 w 56"/>
              <a:gd name="T13" fmla="*/ 200399 h 68"/>
              <a:gd name="T14" fmla="*/ 6860 w 56"/>
              <a:gd name="T15" fmla="*/ 200399 h 68"/>
              <a:gd name="T16" fmla="*/ 0 w 56"/>
              <a:gd name="T17" fmla="*/ 193488 h 68"/>
              <a:gd name="T18" fmla="*/ 3430 w 56"/>
              <a:gd name="T19" fmla="*/ 186578 h 68"/>
              <a:gd name="T20" fmla="*/ 54882 w 56"/>
              <a:gd name="T21" fmla="*/ 134751 h 68"/>
              <a:gd name="T22" fmla="*/ 24011 w 56"/>
              <a:gd name="T23" fmla="*/ 134751 h 68"/>
              <a:gd name="T24" fmla="*/ 17151 w 56"/>
              <a:gd name="T25" fmla="*/ 124385 h 68"/>
              <a:gd name="T26" fmla="*/ 20581 w 56"/>
              <a:gd name="T27" fmla="*/ 117475 h 68"/>
              <a:gd name="T28" fmla="*/ 72033 w 56"/>
              <a:gd name="T29" fmla="*/ 65648 h 68"/>
              <a:gd name="T30" fmla="*/ 44592 w 56"/>
              <a:gd name="T31" fmla="*/ 65648 h 68"/>
              <a:gd name="T32" fmla="*/ 37732 w 56"/>
              <a:gd name="T33" fmla="*/ 58738 h 68"/>
              <a:gd name="T34" fmla="*/ 41162 w 56"/>
              <a:gd name="T35" fmla="*/ 51827 h 68"/>
              <a:gd name="T36" fmla="*/ 89184 w 56"/>
              <a:gd name="T37" fmla="*/ 0 h 68"/>
              <a:gd name="T38" fmla="*/ 96044 w 56"/>
              <a:gd name="T39" fmla="*/ 0 h 68"/>
              <a:gd name="T40" fmla="*/ 102904 w 56"/>
              <a:gd name="T41" fmla="*/ 0 h 68"/>
              <a:gd name="T42" fmla="*/ 150926 w 56"/>
              <a:gd name="T43" fmla="*/ 51827 h 68"/>
              <a:gd name="T44" fmla="*/ 154356 w 56"/>
              <a:gd name="T45" fmla="*/ 58738 h 68"/>
              <a:gd name="T46" fmla="*/ 144066 w 56"/>
              <a:gd name="T47" fmla="*/ 65648 h 68"/>
              <a:gd name="T48" fmla="*/ 120055 w 56"/>
              <a:gd name="T49" fmla="*/ 65648 h 68"/>
              <a:gd name="T50" fmla="*/ 171507 w 56"/>
              <a:gd name="T51" fmla="*/ 117475 h 68"/>
              <a:gd name="T52" fmla="*/ 174937 w 56"/>
              <a:gd name="T53" fmla="*/ 124385 h 68"/>
              <a:gd name="T54" fmla="*/ 168077 w 56"/>
              <a:gd name="T55" fmla="*/ 134751 h 68"/>
              <a:gd name="T56" fmla="*/ 137206 w 56"/>
              <a:gd name="T57" fmla="*/ 134751 h 68"/>
              <a:gd name="T58" fmla="*/ 188658 w 56"/>
              <a:gd name="T59" fmla="*/ 186578 h 68"/>
              <a:gd name="T60" fmla="*/ 192088 w 56"/>
              <a:gd name="T61" fmla="*/ 193488 h 68"/>
              <a:gd name="T62" fmla="*/ 181798 w 56"/>
              <a:gd name="T63" fmla="*/ 20039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6" h="68">
                <a:moveTo>
                  <a:pt x="53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60"/>
                  <a:pt x="36" y="63"/>
                  <a:pt x="36" y="65"/>
                </a:cubicBezTo>
                <a:cubicBezTo>
                  <a:pt x="36" y="67"/>
                  <a:pt x="35" y="68"/>
                  <a:pt x="34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1" y="68"/>
                  <a:pt x="20" y="67"/>
                  <a:pt x="20" y="65"/>
                </a:cubicBezTo>
                <a:cubicBezTo>
                  <a:pt x="20" y="63"/>
                  <a:pt x="20" y="60"/>
                  <a:pt x="20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6"/>
                </a:cubicBezTo>
                <a:cubicBezTo>
                  <a:pt x="0" y="55"/>
                  <a:pt x="0" y="54"/>
                  <a:pt x="1" y="54"/>
                </a:cubicBezTo>
                <a:cubicBezTo>
                  <a:pt x="16" y="39"/>
                  <a:pt x="16" y="39"/>
                  <a:pt x="16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6" y="39"/>
                  <a:pt x="5" y="37"/>
                  <a:pt x="5" y="36"/>
                </a:cubicBezTo>
                <a:cubicBezTo>
                  <a:pt x="5" y="35"/>
                  <a:pt x="5" y="35"/>
                  <a:pt x="6" y="34"/>
                </a:cubicBezTo>
                <a:cubicBezTo>
                  <a:pt x="21" y="19"/>
                  <a:pt x="21" y="19"/>
                  <a:pt x="2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1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5"/>
                  <a:pt x="45" y="16"/>
                  <a:pt x="45" y="17"/>
                </a:cubicBezTo>
                <a:cubicBezTo>
                  <a:pt x="45" y="18"/>
                  <a:pt x="44" y="19"/>
                  <a:pt x="42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50" y="34"/>
                  <a:pt x="50" y="34"/>
                  <a:pt x="50" y="34"/>
                </a:cubicBezTo>
                <a:cubicBezTo>
                  <a:pt x="51" y="35"/>
                  <a:pt x="51" y="35"/>
                  <a:pt x="51" y="36"/>
                </a:cubicBezTo>
                <a:cubicBezTo>
                  <a:pt x="51" y="37"/>
                  <a:pt x="50" y="39"/>
                  <a:pt x="49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55" y="54"/>
                  <a:pt x="55" y="54"/>
                  <a:pt x="55" y="54"/>
                </a:cubicBezTo>
                <a:cubicBezTo>
                  <a:pt x="56" y="54"/>
                  <a:pt x="56" y="55"/>
                  <a:pt x="56" y="56"/>
                </a:cubicBezTo>
                <a:cubicBezTo>
                  <a:pt x="56" y="57"/>
                  <a:pt x="55" y="58"/>
                  <a:pt x="53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8" name="Freeform 130"/>
          <p:cNvSpPr>
            <a:spLocks/>
          </p:cNvSpPr>
          <p:nvPr/>
        </p:nvSpPr>
        <p:spPr bwMode="auto">
          <a:xfrm>
            <a:off x="5437188" y="2470150"/>
            <a:ext cx="147637" cy="182563"/>
          </a:xfrm>
          <a:custGeom>
            <a:avLst/>
            <a:gdLst>
              <a:gd name="T0" fmla="*/ 58368 w 43"/>
              <a:gd name="T1" fmla="*/ 182563 h 53"/>
              <a:gd name="T2" fmla="*/ 37768 w 43"/>
              <a:gd name="T3" fmla="*/ 182563 h 53"/>
              <a:gd name="T4" fmla="*/ 30901 w 43"/>
              <a:gd name="T5" fmla="*/ 179118 h 53"/>
              <a:gd name="T6" fmla="*/ 30901 w 43"/>
              <a:gd name="T7" fmla="*/ 99893 h 53"/>
              <a:gd name="T8" fmla="*/ 3433 w 43"/>
              <a:gd name="T9" fmla="*/ 106782 h 53"/>
              <a:gd name="T10" fmla="*/ 3433 w 43"/>
              <a:gd name="T11" fmla="*/ 106782 h 53"/>
              <a:gd name="T12" fmla="*/ 0 w 43"/>
              <a:gd name="T13" fmla="*/ 106782 h 53"/>
              <a:gd name="T14" fmla="*/ 0 w 43"/>
              <a:gd name="T15" fmla="*/ 103338 h 53"/>
              <a:gd name="T16" fmla="*/ 0 w 43"/>
              <a:gd name="T17" fmla="*/ 86115 h 53"/>
              <a:gd name="T18" fmla="*/ 3433 w 43"/>
              <a:gd name="T19" fmla="*/ 82670 h 53"/>
              <a:gd name="T20" fmla="*/ 30901 w 43"/>
              <a:gd name="T21" fmla="*/ 72336 h 53"/>
              <a:gd name="T22" fmla="*/ 30901 w 43"/>
              <a:gd name="T23" fmla="*/ 62003 h 53"/>
              <a:gd name="T24" fmla="*/ 3433 w 43"/>
              <a:gd name="T25" fmla="*/ 68892 h 53"/>
              <a:gd name="T26" fmla="*/ 3433 w 43"/>
              <a:gd name="T27" fmla="*/ 68892 h 53"/>
              <a:gd name="T28" fmla="*/ 0 w 43"/>
              <a:gd name="T29" fmla="*/ 68892 h 53"/>
              <a:gd name="T30" fmla="*/ 0 w 43"/>
              <a:gd name="T31" fmla="*/ 65447 h 53"/>
              <a:gd name="T32" fmla="*/ 0 w 43"/>
              <a:gd name="T33" fmla="*/ 48224 h 53"/>
              <a:gd name="T34" fmla="*/ 3433 w 43"/>
              <a:gd name="T35" fmla="*/ 44780 h 53"/>
              <a:gd name="T36" fmla="*/ 30901 w 43"/>
              <a:gd name="T37" fmla="*/ 34446 h 53"/>
              <a:gd name="T38" fmla="*/ 30901 w 43"/>
              <a:gd name="T39" fmla="*/ 3445 h 53"/>
              <a:gd name="T40" fmla="*/ 37768 w 43"/>
              <a:gd name="T41" fmla="*/ 0 h 53"/>
              <a:gd name="T42" fmla="*/ 58368 w 43"/>
              <a:gd name="T43" fmla="*/ 0 h 53"/>
              <a:gd name="T44" fmla="*/ 61802 w 43"/>
              <a:gd name="T45" fmla="*/ 3445 h 53"/>
              <a:gd name="T46" fmla="*/ 61802 w 43"/>
              <a:gd name="T47" fmla="*/ 27557 h 53"/>
              <a:gd name="T48" fmla="*/ 109869 w 43"/>
              <a:gd name="T49" fmla="*/ 10334 h 53"/>
              <a:gd name="T50" fmla="*/ 113303 w 43"/>
              <a:gd name="T51" fmla="*/ 10334 h 53"/>
              <a:gd name="T52" fmla="*/ 116736 w 43"/>
              <a:gd name="T53" fmla="*/ 13778 h 53"/>
              <a:gd name="T54" fmla="*/ 116736 w 43"/>
              <a:gd name="T55" fmla="*/ 31001 h 53"/>
              <a:gd name="T56" fmla="*/ 113303 w 43"/>
              <a:gd name="T57" fmla="*/ 34446 h 53"/>
              <a:gd name="T58" fmla="*/ 61802 w 43"/>
              <a:gd name="T59" fmla="*/ 51669 h 53"/>
              <a:gd name="T60" fmla="*/ 61802 w 43"/>
              <a:gd name="T61" fmla="*/ 65447 h 53"/>
              <a:gd name="T62" fmla="*/ 109869 w 43"/>
              <a:gd name="T63" fmla="*/ 48224 h 53"/>
              <a:gd name="T64" fmla="*/ 113303 w 43"/>
              <a:gd name="T65" fmla="*/ 48224 h 53"/>
              <a:gd name="T66" fmla="*/ 116736 w 43"/>
              <a:gd name="T67" fmla="*/ 51669 h 53"/>
              <a:gd name="T68" fmla="*/ 116736 w 43"/>
              <a:gd name="T69" fmla="*/ 68892 h 53"/>
              <a:gd name="T70" fmla="*/ 113303 w 43"/>
              <a:gd name="T71" fmla="*/ 72336 h 53"/>
              <a:gd name="T72" fmla="*/ 61802 w 43"/>
              <a:gd name="T73" fmla="*/ 89559 h 53"/>
              <a:gd name="T74" fmla="*/ 61802 w 43"/>
              <a:gd name="T75" fmla="*/ 151562 h 53"/>
              <a:gd name="T76" fmla="*/ 120170 w 43"/>
              <a:gd name="T77" fmla="*/ 89559 h 53"/>
              <a:gd name="T78" fmla="*/ 123603 w 43"/>
              <a:gd name="T79" fmla="*/ 86115 h 53"/>
              <a:gd name="T80" fmla="*/ 144204 w 43"/>
              <a:gd name="T81" fmla="*/ 86115 h 53"/>
              <a:gd name="T82" fmla="*/ 147637 w 43"/>
              <a:gd name="T83" fmla="*/ 89559 h 53"/>
              <a:gd name="T84" fmla="*/ 58368 w 43"/>
              <a:gd name="T85" fmla="*/ 182563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49" name="Freeform 131"/>
          <p:cNvSpPr>
            <a:spLocks/>
          </p:cNvSpPr>
          <p:nvPr/>
        </p:nvSpPr>
        <p:spPr bwMode="auto">
          <a:xfrm>
            <a:off x="5930900" y="2470150"/>
            <a:ext cx="147638" cy="182563"/>
          </a:xfrm>
          <a:custGeom>
            <a:avLst/>
            <a:gdLst>
              <a:gd name="T0" fmla="*/ 58369 w 43"/>
              <a:gd name="T1" fmla="*/ 182563 h 53"/>
              <a:gd name="T2" fmla="*/ 37768 w 43"/>
              <a:gd name="T3" fmla="*/ 182563 h 53"/>
              <a:gd name="T4" fmla="*/ 30901 w 43"/>
              <a:gd name="T5" fmla="*/ 179118 h 53"/>
              <a:gd name="T6" fmla="*/ 30901 w 43"/>
              <a:gd name="T7" fmla="*/ 99893 h 53"/>
              <a:gd name="T8" fmla="*/ 3433 w 43"/>
              <a:gd name="T9" fmla="*/ 106782 h 53"/>
              <a:gd name="T10" fmla="*/ 3433 w 43"/>
              <a:gd name="T11" fmla="*/ 106782 h 53"/>
              <a:gd name="T12" fmla="*/ 0 w 43"/>
              <a:gd name="T13" fmla="*/ 106782 h 53"/>
              <a:gd name="T14" fmla="*/ 0 w 43"/>
              <a:gd name="T15" fmla="*/ 103338 h 53"/>
              <a:gd name="T16" fmla="*/ 0 w 43"/>
              <a:gd name="T17" fmla="*/ 86115 h 53"/>
              <a:gd name="T18" fmla="*/ 3433 w 43"/>
              <a:gd name="T19" fmla="*/ 82670 h 53"/>
              <a:gd name="T20" fmla="*/ 30901 w 43"/>
              <a:gd name="T21" fmla="*/ 72336 h 53"/>
              <a:gd name="T22" fmla="*/ 30901 w 43"/>
              <a:gd name="T23" fmla="*/ 62003 h 53"/>
              <a:gd name="T24" fmla="*/ 3433 w 43"/>
              <a:gd name="T25" fmla="*/ 68892 h 53"/>
              <a:gd name="T26" fmla="*/ 3433 w 43"/>
              <a:gd name="T27" fmla="*/ 68892 h 53"/>
              <a:gd name="T28" fmla="*/ 0 w 43"/>
              <a:gd name="T29" fmla="*/ 68892 h 53"/>
              <a:gd name="T30" fmla="*/ 0 w 43"/>
              <a:gd name="T31" fmla="*/ 65447 h 53"/>
              <a:gd name="T32" fmla="*/ 0 w 43"/>
              <a:gd name="T33" fmla="*/ 48224 h 53"/>
              <a:gd name="T34" fmla="*/ 3433 w 43"/>
              <a:gd name="T35" fmla="*/ 44780 h 53"/>
              <a:gd name="T36" fmla="*/ 30901 w 43"/>
              <a:gd name="T37" fmla="*/ 34446 h 53"/>
              <a:gd name="T38" fmla="*/ 30901 w 43"/>
              <a:gd name="T39" fmla="*/ 3445 h 53"/>
              <a:gd name="T40" fmla="*/ 37768 w 43"/>
              <a:gd name="T41" fmla="*/ 0 h 53"/>
              <a:gd name="T42" fmla="*/ 58369 w 43"/>
              <a:gd name="T43" fmla="*/ 0 h 53"/>
              <a:gd name="T44" fmla="*/ 61802 w 43"/>
              <a:gd name="T45" fmla="*/ 3445 h 53"/>
              <a:gd name="T46" fmla="*/ 61802 w 43"/>
              <a:gd name="T47" fmla="*/ 27557 h 53"/>
              <a:gd name="T48" fmla="*/ 109870 w 43"/>
              <a:gd name="T49" fmla="*/ 10334 h 53"/>
              <a:gd name="T50" fmla="*/ 113304 w 43"/>
              <a:gd name="T51" fmla="*/ 10334 h 53"/>
              <a:gd name="T52" fmla="*/ 116737 w 43"/>
              <a:gd name="T53" fmla="*/ 13778 h 53"/>
              <a:gd name="T54" fmla="*/ 116737 w 43"/>
              <a:gd name="T55" fmla="*/ 31001 h 53"/>
              <a:gd name="T56" fmla="*/ 113304 w 43"/>
              <a:gd name="T57" fmla="*/ 34446 h 53"/>
              <a:gd name="T58" fmla="*/ 61802 w 43"/>
              <a:gd name="T59" fmla="*/ 51669 h 53"/>
              <a:gd name="T60" fmla="*/ 61802 w 43"/>
              <a:gd name="T61" fmla="*/ 65447 h 53"/>
              <a:gd name="T62" fmla="*/ 109870 w 43"/>
              <a:gd name="T63" fmla="*/ 48224 h 53"/>
              <a:gd name="T64" fmla="*/ 113304 w 43"/>
              <a:gd name="T65" fmla="*/ 48224 h 53"/>
              <a:gd name="T66" fmla="*/ 116737 w 43"/>
              <a:gd name="T67" fmla="*/ 51669 h 53"/>
              <a:gd name="T68" fmla="*/ 116737 w 43"/>
              <a:gd name="T69" fmla="*/ 68892 h 53"/>
              <a:gd name="T70" fmla="*/ 113304 w 43"/>
              <a:gd name="T71" fmla="*/ 72336 h 53"/>
              <a:gd name="T72" fmla="*/ 61802 w 43"/>
              <a:gd name="T73" fmla="*/ 89559 h 53"/>
              <a:gd name="T74" fmla="*/ 61802 w 43"/>
              <a:gd name="T75" fmla="*/ 151562 h 53"/>
              <a:gd name="T76" fmla="*/ 120170 w 43"/>
              <a:gd name="T77" fmla="*/ 89559 h 53"/>
              <a:gd name="T78" fmla="*/ 123604 w 43"/>
              <a:gd name="T79" fmla="*/ 86115 h 53"/>
              <a:gd name="T80" fmla="*/ 144205 w 43"/>
              <a:gd name="T81" fmla="*/ 86115 h 53"/>
              <a:gd name="T82" fmla="*/ 147638 w 43"/>
              <a:gd name="T83" fmla="*/ 89559 h 53"/>
              <a:gd name="T84" fmla="*/ 58369 w 43"/>
              <a:gd name="T85" fmla="*/ 182563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50" name="Freeform 132"/>
          <p:cNvSpPr>
            <a:spLocks noEditPoints="1"/>
          </p:cNvSpPr>
          <p:nvPr/>
        </p:nvSpPr>
        <p:spPr bwMode="auto">
          <a:xfrm>
            <a:off x="6426200" y="2460625"/>
            <a:ext cx="219075" cy="209550"/>
          </a:xfrm>
          <a:custGeom>
            <a:avLst/>
            <a:gdLst>
              <a:gd name="T0" fmla="*/ 212229 w 64"/>
              <a:gd name="T1" fmla="*/ 106493 h 61"/>
              <a:gd name="T2" fmla="*/ 212229 w 64"/>
              <a:gd name="T3" fmla="*/ 106493 h 61"/>
              <a:gd name="T4" fmla="*/ 184845 w 64"/>
              <a:gd name="T5" fmla="*/ 92752 h 61"/>
              <a:gd name="T6" fmla="*/ 154037 w 64"/>
              <a:gd name="T7" fmla="*/ 113363 h 61"/>
              <a:gd name="T8" fmla="*/ 150614 w 64"/>
              <a:gd name="T9" fmla="*/ 120234 h 61"/>
              <a:gd name="T10" fmla="*/ 147191 w 64"/>
              <a:gd name="T11" fmla="*/ 120234 h 61"/>
              <a:gd name="T12" fmla="*/ 143768 w 64"/>
              <a:gd name="T13" fmla="*/ 120234 h 61"/>
              <a:gd name="T14" fmla="*/ 140345 w 64"/>
              <a:gd name="T15" fmla="*/ 113363 h 61"/>
              <a:gd name="T16" fmla="*/ 109538 w 64"/>
              <a:gd name="T17" fmla="*/ 92752 h 61"/>
              <a:gd name="T18" fmla="*/ 78730 w 64"/>
              <a:gd name="T19" fmla="*/ 113363 h 61"/>
              <a:gd name="T20" fmla="*/ 75307 w 64"/>
              <a:gd name="T21" fmla="*/ 120234 h 61"/>
              <a:gd name="T22" fmla="*/ 71884 w 64"/>
              <a:gd name="T23" fmla="*/ 120234 h 61"/>
              <a:gd name="T24" fmla="*/ 68461 w 64"/>
              <a:gd name="T25" fmla="*/ 120234 h 61"/>
              <a:gd name="T26" fmla="*/ 65038 w 64"/>
              <a:gd name="T27" fmla="*/ 113363 h 61"/>
              <a:gd name="T28" fmla="*/ 34230 w 64"/>
              <a:gd name="T29" fmla="*/ 92752 h 61"/>
              <a:gd name="T30" fmla="*/ 10269 w 64"/>
              <a:gd name="T31" fmla="*/ 106493 h 61"/>
              <a:gd name="T32" fmla="*/ 6846 w 64"/>
              <a:gd name="T33" fmla="*/ 106493 h 61"/>
              <a:gd name="T34" fmla="*/ 0 w 64"/>
              <a:gd name="T35" fmla="*/ 103057 h 61"/>
              <a:gd name="T36" fmla="*/ 0 w 64"/>
              <a:gd name="T37" fmla="*/ 103057 h 61"/>
              <a:gd name="T38" fmla="*/ 109538 w 64"/>
              <a:gd name="T39" fmla="*/ 24047 h 61"/>
              <a:gd name="T40" fmla="*/ 219075 w 64"/>
              <a:gd name="T41" fmla="*/ 103057 h 61"/>
              <a:gd name="T42" fmla="*/ 219075 w 64"/>
              <a:gd name="T43" fmla="*/ 103057 h 61"/>
              <a:gd name="T44" fmla="*/ 212229 w 64"/>
              <a:gd name="T45" fmla="*/ 106493 h 61"/>
              <a:gd name="T46" fmla="*/ 116384 w 64"/>
              <a:gd name="T47" fmla="*/ 175198 h 61"/>
              <a:gd name="T48" fmla="*/ 85576 w 64"/>
              <a:gd name="T49" fmla="*/ 209550 h 61"/>
              <a:gd name="T50" fmla="*/ 51346 w 64"/>
              <a:gd name="T51" fmla="*/ 175198 h 61"/>
              <a:gd name="T52" fmla="*/ 58192 w 64"/>
              <a:gd name="T53" fmla="*/ 168327 h 61"/>
              <a:gd name="T54" fmla="*/ 68461 w 64"/>
              <a:gd name="T55" fmla="*/ 175198 h 61"/>
              <a:gd name="T56" fmla="*/ 85576 w 64"/>
              <a:gd name="T57" fmla="*/ 192374 h 61"/>
              <a:gd name="T58" fmla="*/ 102691 w 64"/>
              <a:gd name="T59" fmla="*/ 175198 h 61"/>
              <a:gd name="T60" fmla="*/ 102691 w 64"/>
              <a:gd name="T61" fmla="*/ 99622 h 61"/>
              <a:gd name="T62" fmla="*/ 109538 w 64"/>
              <a:gd name="T63" fmla="*/ 99622 h 61"/>
              <a:gd name="T64" fmla="*/ 116384 w 64"/>
              <a:gd name="T65" fmla="*/ 99622 h 61"/>
              <a:gd name="T66" fmla="*/ 116384 w 64"/>
              <a:gd name="T67" fmla="*/ 175198 h 61"/>
              <a:gd name="T68" fmla="*/ 116384 w 64"/>
              <a:gd name="T69" fmla="*/ 20611 h 61"/>
              <a:gd name="T70" fmla="*/ 109538 w 64"/>
              <a:gd name="T71" fmla="*/ 20611 h 61"/>
              <a:gd name="T72" fmla="*/ 102691 w 64"/>
              <a:gd name="T73" fmla="*/ 20611 h 61"/>
              <a:gd name="T74" fmla="*/ 102691 w 64"/>
              <a:gd name="T75" fmla="*/ 10306 h 61"/>
              <a:gd name="T76" fmla="*/ 109538 w 64"/>
              <a:gd name="T77" fmla="*/ 0 h 61"/>
              <a:gd name="T78" fmla="*/ 116384 w 64"/>
              <a:gd name="T79" fmla="*/ 10306 h 61"/>
              <a:gd name="T80" fmla="*/ 116384 w 64"/>
              <a:gd name="T81" fmla="*/ 20611 h 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51" name="Freeform 133"/>
          <p:cNvSpPr>
            <a:spLocks noEditPoints="1"/>
          </p:cNvSpPr>
          <p:nvPr/>
        </p:nvSpPr>
        <p:spPr bwMode="auto">
          <a:xfrm>
            <a:off x="6919913" y="2452688"/>
            <a:ext cx="215900" cy="217487"/>
          </a:xfrm>
          <a:custGeom>
            <a:avLst/>
            <a:gdLst>
              <a:gd name="T0" fmla="*/ 3427 w 63"/>
              <a:gd name="T1" fmla="*/ 144991 h 63"/>
              <a:gd name="T2" fmla="*/ 3427 w 63"/>
              <a:gd name="T3" fmla="*/ 138087 h 63"/>
              <a:gd name="T4" fmla="*/ 47978 w 63"/>
              <a:gd name="T5" fmla="*/ 141539 h 63"/>
              <a:gd name="T6" fmla="*/ 102810 w 63"/>
              <a:gd name="T7" fmla="*/ 65591 h 63"/>
              <a:gd name="T8" fmla="*/ 58259 w 63"/>
              <a:gd name="T9" fmla="*/ 27617 h 63"/>
              <a:gd name="T10" fmla="*/ 30843 w 63"/>
              <a:gd name="T11" fmla="*/ 48330 h 63"/>
              <a:gd name="T12" fmla="*/ 30843 w 63"/>
              <a:gd name="T13" fmla="*/ 65591 h 63"/>
              <a:gd name="T14" fmla="*/ 61686 w 63"/>
              <a:gd name="T15" fmla="*/ 134635 h 63"/>
              <a:gd name="T16" fmla="*/ 13708 w 63"/>
              <a:gd name="T17" fmla="*/ 82852 h 63"/>
              <a:gd name="T18" fmla="*/ 13708 w 63"/>
              <a:gd name="T19" fmla="*/ 31070 h 63"/>
              <a:gd name="T20" fmla="*/ 58259 w 63"/>
              <a:gd name="T21" fmla="*/ 0 h 63"/>
              <a:gd name="T22" fmla="*/ 126798 w 63"/>
              <a:gd name="T23" fmla="*/ 55235 h 63"/>
              <a:gd name="T24" fmla="*/ 102810 w 63"/>
              <a:gd name="T25" fmla="*/ 65591 h 63"/>
              <a:gd name="T26" fmla="*/ 20562 w 63"/>
              <a:gd name="T27" fmla="*/ 200226 h 63"/>
              <a:gd name="T28" fmla="*/ 17135 w 63"/>
              <a:gd name="T29" fmla="*/ 193322 h 63"/>
              <a:gd name="T30" fmla="*/ 54832 w 63"/>
              <a:gd name="T31" fmla="*/ 158800 h 63"/>
              <a:gd name="T32" fmla="*/ 23989 w 63"/>
              <a:gd name="T33" fmla="*/ 200226 h 63"/>
              <a:gd name="T34" fmla="*/ 75394 w 63"/>
              <a:gd name="T35" fmla="*/ 217487 h 63"/>
              <a:gd name="T36" fmla="*/ 68540 w 63"/>
              <a:gd name="T37" fmla="*/ 169157 h 63"/>
              <a:gd name="T38" fmla="*/ 78821 w 63"/>
              <a:gd name="T39" fmla="*/ 169157 h 63"/>
              <a:gd name="T40" fmla="*/ 202192 w 63"/>
              <a:gd name="T41" fmla="*/ 186417 h 63"/>
              <a:gd name="T42" fmla="*/ 157641 w 63"/>
              <a:gd name="T43" fmla="*/ 214035 h 63"/>
              <a:gd name="T44" fmla="*/ 85675 w 63"/>
              <a:gd name="T45" fmla="*/ 158800 h 63"/>
              <a:gd name="T46" fmla="*/ 113090 w 63"/>
              <a:gd name="T47" fmla="*/ 148444 h 63"/>
              <a:gd name="T48" fmla="*/ 164495 w 63"/>
              <a:gd name="T49" fmla="*/ 186417 h 63"/>
              <a:gd name="T50" fmla="*/ 188484 w 63"/>
              <a:gd name="T51" fmla="*/ 158800 h 63"/>
              <a:gd name="T52" fmla="*/ 150787 w 63"/>
              <a:gd name="T53" fmla="*/ 113922 h 63"/>
              <a:gd name="T54" fmla="*/ 157641 w 63"/>
              <a:gd name="T55" fmla="*/ 86304 h 63"/>
              <a:gd name="T56" fmla="*/ 212473 w 63"/>
              <a:gd name="T57" fmla="*/ 158800 h 63"/>
              <a:gd name="T58" fmla="*/ 143933 w 63"/>
              <a:gd name="T59" fmla="*/ 44878 h 63"/>
              <a:gd name="T60" fmla="*/ 137079 w 63"/>
              <a:gd name="T61" fmla="*/ 44878 h 63"/>
              <a:gd name="T62" fmla="*/ 140506 w 63"/>
              <a:gd name="T63" fmla="*/ 0 h 63"/>
              <a:gd name="T64" fmla="*/ 143933 w 63"/>
              <a:gd name="T65" fmla="*/ 44878 h 63"/>
              <a:gd name="T66" fmla="*/ 161068 w 63"/>
              <a:gd name="T67" fmla="*/ 58687 h 63"/>
              <a:gd name="T68" fmla="*/ 157641 w 63"/>
              <a:gd name="T69" fmla="*/ 51783 h 63"/>
              <a:gd name="T70" fmla="*/ 198765 w 63"/>
              <a:gd name="T71" fmla="*/ 17261 h 63"/>
              <a:gd name="T72" fmla="*/ 164495 w 63"/>
              <a:gd name="T73" fmla="*/ 55235 h 63"/>
              <a:gd name="T74" fmla="*/ 171349 w 63"/>
              <a:gd name="T75" fmla="*/ 79400 h 63"/>
              <a:gd name="T76" fmla="*/ 171349 w 63"/>
              <a:gd name="T77" fmla="*/ 69043 h 63"/>
              <a:gd name="T78" fmla="*/ 215900 w 63"/>
              <a:gd name="T79" fmla="*/ 75948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52" name="Freeform 134"/>
          <p:cNvSpPr>
            <a:spLocks noEditPoints="1"/>
          </p:cNvSpPr>
          <p:nvPr/>
        </p:nvSpPr>
        <p:spPr bwMode="auto">
          <a:xfrm>
            <a:off x="7413625" y="2460625"/>
            <a:ext cx="220663" cy="209550"/>
          </a:xfrm>
          <a:custGeom>
            <a:avLst/>
            <a:gdLst>
              <a:gd name="T0" fmla="*/ 220663 w 64"/>
              <a:gd name="T1" fmla="*/ 195809 h 61"/>
              <a:gd name="T2" fmla="*/ 206872 w 64"/>
              <a:gd name="T3" fmla="*/ 209550 h 61"/>
              <a:gd name="T4" fmla="*/ 13791 w 64"/>
              <a:gd name="T5" fmla="*/ 209550 h 61"/>
              <a:gd name="T6" fmla="*/ 0 w 64"/>
              <a:gd name="T7" fmla="*/ 195809 h 61"/>
              <a:gd name="T8" fmla="*/ 0 w 64"/>
              <a:gd name="T9" fmla="*/ 154586 h 61"/>
              <a:gd name="T10" fmla="*/ 13791 w 64"/>
              <a:gd name="T11" fmla="*/ 140845 h 61"/>
              <a:gd name="T12" fmla="*/ 68957 w 64"/>
              <a:gd name="T13" fmla="*/ 140845 h 61"/>
              <a:gd name="T14" fmla="*/ 93092 w 64"/>
              <a:gd name="T15" fmla="*/ 158021 h 61"/>
              <a:gd name="T16" fmla="*/ 127571 w 64"/>
              <a:gd name="T17" fmla="*/ 158021 h 61"/>
              <a:gd name="T18" fmla="*/ 151706 w 64"/>
              <a:gd name="T19" fmla="*/ 140845 h 61"/>
              <a:gd name="T20" fmla="*/ 206872 w 64"/>
              <a:gd name="T21" fmla="*/ 140845 h 61"/>
              <a:gd name="T22" fmla="*/ 220663 w 64"/>
              <a:gd name="T23" fmla="*/ 154586 h 61"/>
              <a:gd name="T24" fmla="*/ 220663 w 64"/>
              <a:gd name="T25" fmla="*/ 195809 h 61"/>
              <a:gd name="T26" fmla="*/ 168945 w 64"/>
              <a:gd name="T27" fmla="*/ 75575 h 61"/>
              <a:gd name="T28" fmla="*/ 134467 w 64"/>
              <a:gd name="T29" fmla="*/ 75575 h 61"/>
              <a:gd name="T30" fmla="*/ 134467 w 64"/>
              <a:gd name="T31" fmla="*/ 133975 h 61"/>
              <a:gd name="T32" fmla="*/ 127571 w 64"/>
              <a:gd name="T33" fmla="*/ 140845 h 61"/>
              <a:gd name="T34" fmla="*/ 93092 w 64"/>
              <a:gd name="T35" fmla="*/ 140845 h 61"/>
              <a:gd name="T36" fmla="*/ 86196 w 64"/>
              <a:gd name="T37" fmla="*/ 133975 h 61"/>
              <a:gd name="T38" fmla="*/ 86196 w 64"/>
              <a:gd name="T39" fmla="*/ 75575 h 61"/>
              <a:gd name="T40" fmla="*/ 51718 w 64"/>
              <a:gd name="T41" fmla="*/ 75575 h 61"/>
              <a:gd name="T42" fmla="*/ 44822 w 64"/>
              <a:gd name="T43" fmla="*/ 68705 h 61"/>
              <a:gd name="T44" fmla="*/ 44822 w 64"/>
              <a:gd name="T45" fmla="*/ 61834 h 61"/>
              <a:gd name="T46" fmla="*/ 103436 w 64"/>
              <a:gd name="T47" fmla="*/ 3435 h 61"/>
              <a:gd name="T48" fmla="*/ 110332 w 64"/>
              <a:gd name="T49" fmla="*/ 0 h 61"/>
              <a:gd name="T50" fmla="*/ 117227 w 64"/>
              <a:gd name="T51" fmla="*/ 3435 h 61"/>
              <a:gd name="T52" fmla="*/ 175841 w 64"/>
              <a:gd name="T53" fmla="*/ 61834 h 61"/>
              <a:gd name="T54" fmla="*/ 175841 w 64"/>
              <a:gd name="T55" fmla="*/ 68705 h 61"/>
              <a:gd name="T56" fmla="*/ 168945 w 64"/>
              <a:gd name="T57" fmla="*/ 75575 h 61"/>
              <a:gd name="T58" fmla="*/ 162049 w 64"/>
              <a:gd name="T59" fmla="*/ 175198 h 61"/>
              <a:gd name="T60" fmla="*/ 151706 w 64"/>
              <a:gd name="T61" fmla="*/ 185503 h 61"/>
              <a:gd name="T62" fmla="*/ 162049 w 64"/>
              <a:gd name="T63" fmla="*/ 192374 h 61"/>
              <a:gd name="T64" fmla="*/ 168945 w 64"/>
              <a:gd name="T65" fmla="*/ 185503 h 61"/>
              <a:gd name="T66" fmla="*/ 162049 w 64"/>
              <a:gd name="T67" fmla="*/ 175198 h 61"/>
              <a:gd name="T68" fmla="*/ 193080 w 64"/>
              <a:gd name="T69" fmla="*/ 175198 h 61"/>
              <a:gd name="T70" fmla="*/ 186184 w 64"/>
              <a:gd name="T71" fmla="*/ 185503 h 61"/>
              <a:gd name="T72" fmla="*/ 193080 w 64"/>
              <a:gd name="T73" fmla="*/ 192374 h 61"/>
              <a:gd name="T74" fmla="*/ 203424 w 64"/>
              <a:gd name="T75" fmla="*/ 185503 h 61"/>
              <a:gd name="T76" fmla="*/ 193080 w 64"/>
              <a:gd name="T77" fmla="*/ 175198 h 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61">
                <a:moveTo>
                  <a:pt x="64" y="57"/>
                </a:moveTo>
                <a:cubicBezTo>
                  <a:pt x="64" y="59"/>
                  <a:pt x="62" y="61"/>
                  <a:pt x="60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2" y="61"/>
                  <a:pt x="0" y="59"/>
                  <a:pt x="0" y="57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1"/>
                  <a:pt x="4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4"/>
                  <a:pt x="24" y="46"/>
                  <a:pt x="27" y="46"/>
                </a:cubicBezTo>
                <a:cubicBezTo>
                  <a:pt x="37" y="46"/>
                  <a:pt x="37" y="46"/>
                  <a:pt x="37" y="46"/>
                </a:cubicBezTo>
                <a:cubicBezTo>
                  <a:pt x="40" y="46"/>
                  <a:pt x="43" y="44"/>
                  <a:pt x="44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2" y="41"/>
                  <a:pt x="64" y="43"/>
                  <a:pt x="64" y="45"/>
                </a:cubicBezTo>
                <a:lnTo>
                  <a:pt x="64" y="57"/>
                </a:lnTo>
                <a:close/>
                <a:moveTo>
                  <a:pt x="49" y="22"/>
                </a:moveTo>
                <a:cubicBezTo>
                  <a:pt x="39" y="22"/>
                  <a:pt x="39" y="22"/>
                  <a:pt x="39" y="22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40"/>
                  <a:pt x="38" y="41"/>
                  <a:pt x="3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5" y="40"/>
                  <a:pt x="25" y="39"/>
                </a:cubicBezTo>
                <a:cubicBezTo>
                  <a:pt x="25" y="22"/>
                  <a:pt x="25" y="22"/>
                  <a:pt x="2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2"/>
                  <a:pt x="13" y="21"/>
                  <a:pt x="13" y="20"/>
                </a:cubicBezTo>
                <a:cubicBezTo>
                  <a:pt x="12" y="20"/>
                  <a:pt x="13" y="19"/>
                  <a:pt x="13" y="18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1" y="0"/>
                  <a:pt x="32" y="0"/>
                </a:cubicBezTo>
                <a:cubicBezTo>
                  <a:pt x="33" y="0"/>
                  <a:pt x="33" y="0"/>
                  <a:pt x="34" y="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9"/>
                  <a:pt x="52" y="20"/>
                  <a:pt x="51" y="20"/>
                </a:cubicBezTo>
                <a:cubicBezTo>
                  <a:pt x="51" y="21"/>
                  <a:pt x="50" y="22"/>
                  <a:pt x="49" y="22"/>
                </a:cubicBezTo>
                <a:close/>
                <a:moveTo>
                  <a:pt x="47" y="51"/>
                </a:moveTo>
                <a:cubicBezTo>
                  <a:pt x="45" y="51"/>
                  <a:pt x="44" y="52"/>
                  <a:pt x="44" y="54"/>
                </a:cubicBezTo>
                <a:cubicBezTo>
                  <a:pt x="44" y="55"/>
                  <a:pt x="45" y="56"/>
                  <a:pt x="47" y="56"/>
                </a:cubicBezTo>
                <a:cubicBezTo>
                  <a:pt x="48" y="56"/>
                  <a:pt x="49" y="55"/>
                  <a:pt x="49" y="54"/>
                </a:cubicBezTo>
                <a:cubicBezTo>
                  <a:pt x="49" y="52"/>
                  <a:pt x="48" y="51"/>
                  <a:pt x="47" y="51"/>
                </a:cubicBezTo>
                <a:close/>
                <a:moveTo>
                  <a:pt x="56" y="51"/>
                </a:moveTo>
                <a:cubicBezTo>
                  <a:pt x="55" y="51"/>
                  <a:pt x="54" y="52"/>
                  <a:pt x="54" y="54"/>
                </a:cubicBezTo>
                <a:cubicBezTo>
                  <a:pt x="54" y="55"/>
                  <a:pt x="55" y="56"/>
                  <a:pt x="56" y="56"/>
                </a:cubicBezTo>
                <a:cubicBezTo>
                  <a:pt x="58" y="56"/>
                  <a:pt x="59" y="55"/>
                  <a:pt x="59" y="54"/>
                </a:cubicBezTo>
                <a:cubicBezTo>
                  <a:pt x="59" y="52"/>
                  <a:pt x="58" y="51"/>
                  <a:pt x="56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53" name="Freeform 135"/>
          <p:cNvSpPr>
            <a:spLocks noEditPoints="1"/>
          </p:cNvSpPr>
          <p:nvPr/>
        </p:nvSpPr>
        <p:spPr bwMode="auto">
          <a:xfrm>
            <a:off x="7908925" y="2452688"/>
            <a:ext cx="250825" cy="234950"/>
          </a:xfrm>
          <a:custGeom>
            <a:avLst/>
            <a:gdLst>
              <a:gd name="T0" fmla="*/ 44667 w 73"/>
              <a:gd name="T1" fmla="*/ 134751 h 68"/>
              <a:gd name="T2" fmla="*/ 27488 w 73"/>
              <a:gd name="T3" fmla="*/ 134751 h 68"/>
              <a:gd name="T4" fmla="*/ 0 w 73"/>
              <a:gd name="T5" fmla="*/ 114020 h 68"/>
              <a:gd name="T6" fmla="*/ 17180 w 73"/>
              <a:gd name="T7" fmla="*/ 65648 h 68"/>
              <a:gd name="T8" fmla="*/ 51539 w 73"/>
              <a:gd name="T9" fmla="*/ 76013 h 68"/>
              <a:gd name="T10" fmla="*/ 68719 w 73"/>
              <a:gd name="T11" fmla="*/ 72558 h 68"/>
              <a:gd name="T12" fmla="*/ 68719 w 73"/>
              <a:gd name="T13" fmla="*/ 82924 h 68"/>
              <a:gd name="T14" fmla="*/ 79027 w 73"/>
              <a:gd name="T15" fmla="*/ 117475 h 68"/>
              <a:gd name="T16" fmla="*/ 44667 w 73"/>
              <a:gd name="T17" fmla="*/ 134751 h 68"/>
              <a:gd name="T18" fmla="*/ 51539 w 73"/>
              <a:gd name="T19" fmla="*/ 65648 h 68"/>
              <a:gd name="T20" fmla="*/ 17180 w 73"/>
              <a:gd name="T21" fmla="*/ 31096 h 68"/>
              <a:gd name="T22" fmla="*/ 51539 w 73"/>
              <a:gd name="T23" fmla="*/ 0 h 68"/>
              <a:gd name="T24" fmla="*/ 85899 w 73"/>
              <a:gd name="T25" fmla="*/ 31096 h 68"/>
              <a:gd name="T26" fmla="*/ 51539 w 73"/>
              <a:gd name="T27" fmla="*/ 65648 h 68"/>
              <a:gd name="T28" fmla="*/ 182106 w 73"/>
              <a:gd name="T29" fmla="*/ 234950 h 68"/>
              <a:gd name="T30" fmla="*/ 68719 w 73"/>
              <a:gd name="T31" fmla="*/ 234950 h 68"/>
              <a:gd name="T32" fmla="*/ 34360 w 73"/>
              <a:gd name="T33" fmla="*/ 200399 h 68"/>
              <a:gd name="T34" fmla="*/ 79027 w 73"/>
              <a:gd name="T35" fmla="*/ 124385 h 68"/>
              <a:gd name="T36" fmla="*/ 127130 w 73"/>
              <a:gd name="T37" fmla="*/ 141661 h 68"/>
              <a:gd name="T38" fmla="*/ 171798 w 73"/>
              <a:gd name="T39" fmla="*/ 124385 h 68"/>
              <a:gd name="T40" fmla="*/ 219901 w 73"/>
              <a:gd name="T41" fmla="*/ 200399 h 68"/>
              <a:gd name="T42" fmla="*/ 182106 w 73"/>
              <a:gd name="T43" fmla="*/ 234950 h 68"/>
              <a:gd name="T44" fmla="*/ 127130 w 73"/>
              <a:gd name="T45" fmla="*/ 134751 h 68"/>
              <a:gd name="T46" fmla="*/ 75591 w 73"/>
              <a:gd name="T47" fmla="*/ 82924 h 68"/>
              <a:gd name="T48" fmla="*/ 127130 w 73"/>
              <a:gd name="T49" fmla="*/ 31096 h 68"/>
              <a:gd name="T50" fmla="*/ 175234 w 73"/>
              <a:gd name="T51" fmla="*/ 82924 h 68"/>
              <a:gd name="T52" fmla="*/ 127130 w 73"/>
              <a:gd name="T53" fmla="*/ 134751 h 68"/>
              <a:gd name="T54" fmla="*/ 202722 w 73"/>
              <a:gd name="T55" fmla="*/ 65648 h 68"/>
              <a:gd name="T56" fmla="*/ 168362 w 73"/>
              <a:gd name="T57" fmla="*/ 31096 h 68"/>
              <a:gd name="T58" fmla="*/ 202722 w 73"/>
              <a:gd name="T59" fmla="*/ 0 h 68"/>
              <a:gd name="T60" fmla="*/ 233645 w 73"/>
              <a:gd name="T61" fmla="*/ 31096 h 68"/>
              <a:gd name="T62" fmla="*/ 202722 w 73"/>
              <a:gd name="T63" fmla="*/ 65648 h 68"/>
              <a:gd name="T64" fmla="*/ 226773 w 73"/>
              <a:gd name="T65" fmla="*/ 134751 h 68"/>
              <a:gd name="T66" fmla="*/ 209593 w 73"/>
              <a:gd name="T67" fmla="*/ 134751 h 68"/>
              <a:gd name="T68" fmla="*/ 175234 w 73"/>
              <a:gd name="T69" fmla="*/ 117475 h 68"/>
              <a:gd name="T70" fmla="*/ 185542 w 73"/>
              <a:gd name="T71" fmla="*/ 82924 h 68"/>
              <a:gd name="T72" fmla="*/ 185542 w 73"/>
              <a:gd name="T73" fmla="*/ 72558 h 68"/>
              <a:gd name="T74" fmla="*/ 202722 w 73"/>
              <a:gd name="T75" fmla="*/ 76013 h 68"/>
              <a:gd name="T76" fmla="*/ 237081 w 73"/>
              <a:gd name="T77" fmla="*/ 65648 h 68"/>
              <a:gd name="T78" fmla="*/ 250825 w 73"/>
              <a:gd name="T79" fmla="*/ 114020 h 68"/>
              <a:gd name="T80" fmla="*/ 226773 w 73"/>
              <a:gd name="T81" fmla="*/ 134751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54" name="Freeform 136"/>
          <p:cNvSpPr>
            <a:spLocks/>
          </p:cNvSpPr>
          <p:nvPr/>
        </p:nvSpPr>
        <p:spPr bwMode="auto">
          <a:xfrm>
            <a:off x="8399463" y="2508250"/>
            <a:ext cx="257175" cy="144463"/>
          </a:xfrm>
          <a:custGeom>
            <a:avLst/>
            <a:gdLst>
              <a:gd name="T0" fmla="*/ 233172 w 75"/>
              <a:gd name="T1" fmla="*/ 51594 h 42"/>
              <a:gd name="T2" fmla="*/ 226314 w 75"/>
              <a:gd name="T3" fmla="*/ 99748 h 42"/>
              <a:gd name="T4" fmla="*/ 250317 w 75"/>
              <a:gd name="T5" fmla="*/ 130705 h 42"/>
              <a:gd name="T6" fmla="*/ 240030 w 75"/>
              <a:gd name="T7" fmla="*/ 144463 h 42"/>
              <a:gd name="T8" fmla="*/ 209169 w 75"/>
              <a:gd name="T9" fmla="*/ 144463 h 42"/>
              <a:gd name="T10" fmla="*/ 192024 w 75"/>
              <a:gd name="T11" fmla="*/ 137584 h 42"/>
              <a:gd name="T12" fmla="*/ 157734 w 75"/>
              <a:gd name="T13" fmla="*/ 110067 h 42"/>
              <a:gd name="T14" fmla="*/ 147447 w 75"/>
              <a:gd name="T15" fmla="*/ 134144 h 42"/>
              <a:gd name="T16" fmla="*/ 147447 w 75"/>
              <a:gd name="T17" fmla="*/ 141023 h 42"/>
              <a:gd name="T18" fmla="*/ 140589 w 75"/>
              <a:gd name="T19" fmla="*/ 144463 h 42"/>
              <a:gd name="T20" fmla="*/ 123444 w 75"/>
              <a:gd name="T21" fmla="*/ 144463 h 42"/>
              <a:gd name="T22" fmla="*/ 61722 w 75"/>
              <a:gd name="T23" fmla="*/ 116946 h 42"/>
              <a:gd name="T24" fmla="*/ 3429 w 75"/>
              <a:gd name="T25" fmla="*/ 17198 h 42"/>
              <a:gd name="T26" fmla="*/ 3429 w 75"/>
              <a:gd name="T27" fmla="*/ 10319 h 42"/>
              <a:gd name="T28" fmla="*/ 10287 w 75"/>
              <a:gd name="T29" fmla="*/ 6879 h 42"/>
              <a:gd name="T30" fmla="*/ 48006 w 75"/>
              <a:gd name="T31" fmla="*/ 6879 h 42"/>
              <a:gd name="T32" fmla="*/ 51435 w 75"/>
              <a:gd name="T33" fmla="*/ 10319 h 42"/>
              <a:gd name="T34" fmla="*/ 54864 w 75"/>
              <a:gd name="T35" fmla="*/ 13758 h 42"/>
              <a:gd name="T36" fmla="*/ 68580 w 75"/>
              <a:gd name="T37" fmla="*/ 41275 h 42"/>
              <a:gd name="T38" fmla="*/ 96012 w 75"/>
              <a:gd name="T39" fmla="*/ 72232 h 42"/>
              <a:gd name="T40" fmla="*/ 99441 w 75"/>
              <a:gd name="T41" fmla="*/ 34396 h 42"/>
              <a:gd name="T42" fmla="*/ 96012 w 75"/>
              <a:gd name="T43" fmla="*/ 17198 h 42"/>
              <a:gd name="T44" fmla="*/ 85725 w 75"/>
              <a:gd name="T45" fmla="*/ 10319 h 42"/>
              <a:gd name="T46" fmla="*/ 92583 w 75"/>
              <a:gd name="T47" fmla="*/ 3440 h 42"/>
              <a:gd name="T48" fmla="*/ 123444 w 75"/>
              <a:gd name="T49" fmla="*/ 0 h 42"/>
              <a:gd name="T50" fmla="*/ 140589 w 75"/>
              <a:gd name="T51" fmla="*/ 3440 h 42"/>
              <a:gd name="T52" fmla="*/ 147447 w 75"/>
              <a:gd name="T53" fmla="*/ 44715 h 42"/>
              <a:gd name="T54" fmla="*/ 154305 w 75"/>
              <a:gd name="T55" fmla="*/ 72232 h 42"/>
              <a:gd name="T56" fmla="*/ 178308 w 75"/>
              <a:gd name="T57" fmla="*/ 41275 h 42"/>
              <a:gd name="T58" fmla="*/ 192024 w 75"/>
              <a:gd name="T59" fmla="*/ 13758 h 42"/>
              <a:gd name="T60" fmla="*/ 195453 w 75"/>
              <a:gd name="T61" fmla="*/ 10319 h 42"/>
              <a:gd name="T62" fmla="*/ 202311 w 75"/>
              <a:gd name="T63" fmla="*/ 6879 h 42"/>
              <a:gd name="T64" fmla="*/ 240030 w 75"/>
              <a:gd name="T65" fmla="*/ 6879 h 42"/>
              <a:gd name="T66" fmla="*/ 253746 w 75"/>
              <a:gd name="T67" fmla="*/ 10319 h 42"/>
              <a:gd name="T68" fmla="*/ 233172 w 75"/>
              <a:gd name="T69" fmla="*/ 51594 h 4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42">
                <a:moveTo>
                  <a:pt x="68" y="15"/>
                </a:moveTo>
                <a:cubicBezTo>
                  <a:pt x="60" y="24"/>
                  <a:pt x="60" y="23"/>
                  <a:pt x="66" y="29"/>
                </a:cubicBezTo>
                <a:cubicBezTo>
                  <a:pt x="72" y="35"/>
                  <a:pt x="73" y="37"/>
                  <a:pt x="73" y="38"/>
                </a:cubicBezTo>
                <a:cubicBezTo>
                  <a:pt x="73" y="38"/>
                  <a:pt x="75" y="42"/>
                  <a:pt x="70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59" y="42"/>
                  <a:pt x="56" y="40"/>
                  <a:pt x="56" y="40"/>
                </a:cubicBezTo>
                <a:cubicBezTo>
                  <a:pt x="52" y="38"/>
                  <a:pt x="49" y="31"/>
                  <a:pt x="46" y="32"/>
                </a:cubicBezTo>
                <a:cubicBezTo>
                  <a:pt x="46" y="32"/>
                  <a:pt x="43" y="33"/>
                  <a:pt x="43" y="39"/>
                </a:cubicBezTo>
                <a:cubicBezTo>
                  <a:pt x="43" y="40"/>
                  <a:pt x="43" y="41"/>
                  <a:pt x="43" y="41"/>
                </a:cubicBezTo>
                <a:cubicBezTo>
                  <a:pt x="43" y="41"/>
                  <a:pt x="42" y="42"/>
                  <a:pt x="41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7" y="42"/>
                  <a:pt x="18" y="34"/>
                  <a:pt x="18" y="34"/>
                </a:cubicBezTo>
                <a:cubicBezTo>
                  <a:pt x="18" y="34"/>
                  <a:pt x="9" y="24"/>
                  <a:pt x="1" y="5"/>
                </a:cubicBezTo>
                <a:cubicBezTo>
                  <a:pt x="0" y="4"/>
                  <a:pt x="1" y="3"/>
                  <a:pt x="1" y="3"/>
                </a:cubicBezTo>
                <a:cubicBezTo>
                  <a:pt x="1" y="3"/>
                  <a:pt x="2" y="2"/>
                  <a:pt x="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8" y="8"/>
                  <a:pt x="20" y="12"/>
                  <a:pt x="20" y="12"/>
                </a:cubicBezTo>
                <a:cubicBezTo>
                  <a:pt x="24" y="20"/>
                  <a:pt x="26" y="21"/>
                  <a:pt x="28" y="21"/>
                </a:cubicBezTo>
                <a:cubicBezTo>
                  <a:pt x="28" y="21"/>
                  <a:pt x="30" y="19"/>
                  <a:pt x="29" y="10"/>
                </a:cubicBezTo>
                <a:cubicBezTo>
                  <a:pt x="29" y="7"/>
                  <a:pt x="28" y="5"/>
                  <a:pt x="28" y="5"/>
                </a:cubicBezTo>
                <a:cubicBezTo>
                  <a:pt x="27" y="4"/>
                  <a:pt x="26" y="4"/>
                  <a:pt x="25" y="3"/>
                </a:cubicBezTo>
                <a:cubicBezTo>
                  <a:pt x="25" y="3"/>
                  <a:pt x="25" y="2"/>
                  <a:pt x="27" y="1"/>
                </a:cubicBezTo>
                <a:cubicBezTo>
                  <a:pt x="29" y="0"/>
                  <a:pt x="32" y="0"/>
                  <a:pt x="36" y="0"/>
                </a:cubicBezTo>
                <a:cubicBezTo>
                  <a:pt x="39" y="0"/>
                  <a:pt x="40" y="1"/>
                  <a:pt x="41" y="1"/>
                </a:cubicBezTo>
                <a:cubicBezTo>
                  <a:pt x="45" y="2"/>
                  <a:pt x="43" y="5"/>
                  <a:pt x="43" y="13"/>
                </a:cubicBezTo>
                <a:cubicBezTo>
                  <a:pt x="43" y="16"/>
                  <a:pt x="43" y="19"/>
                  <a:pt x="45" y="21"/>
                </a:cubicBezTo>
                <a:cubicBezTo>
                  <a:pt x="45" y="21"/>
                  <a:pt x="47" y="21"/>
                  <a:pt x="52" y="12"/>
                </a:cubicBezTo>
                <a:cubicBezTo>
                  <a:pt x="52" y="12"/>
                  <a:pt x="55" y="8"/>
                  <a:pt x="56" y="4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3"/>
                  <a:pt x="58" y="2"/>
                  <a:pt x="59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73" y="2"/>
                  <a:pt x="74" y="3"/>
                  <a:pt x="74" y="3"/>
                </a:cubicBezTo>
                <a:cubicBezTo>
                  <a:pt x="74" y="5"/>
                  <a:pt x="72" y="9"/>
                  <a:pt x="68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55" name="Freeform 137"/>
          <p:cNvSpPr>
            <a:spLocks noEditPoints="1"/>
          </p:cNvSpPr>
          <p:nvPr/>
        </p:nvSpPr>
        <p:spPr bwMode="auto">
          <a:xfrm>
            <a:off x="8843963" y="2452688"/>
            <a:ext cx="238125" cy="217487"/>
          </a:xfrm>
          <a:custGeom>
            <a:avLst/>
            <a:gdLst>
              <a:gd name="T0" fmla="*/ 234674 w 69"/>
              <a:gd name="T1" fmla="*/ 193322 h 63"/>
              <a:gd name="T2" fmla="*/ 234674 w 69"/>
              <a:gd name="T3" fmla="*/ 207130 h 63"/>
              <a:gd name="T4" fmla="*/ 220870 w 69"/>
              <a:gd name="T5" fmla="*/ 217487 h 63"/>
              <a:gd name="T6" fmla="*/ 17255 w 69"/>
              <a:gd name="T7" fmla="*/ 217487 h 63"/>
              <a:gd name="T8" fmla="*/ 3451 w 69"/>
              <a:gd name="T9" fmla="*/ 207130 h 63"/>
              <a:gd name="T10" fmla="*/ 3451 w 69"/>
              <a:gd name="T11" fmla="*/ 193322 h 63"/>
              <a:gd name="T12" fmla="*/ 103533 w 69"/>
              <a:gd name="T13" fmla="*/ 6904 h 63"/>
              <a:gd name="T14" fmla="*/ 117337 w 69"/>
              <a:gd name="T15" fmla="*/ 0 h 63"/>
              <a:gd name="T16" fmla="*/ 134592 w 69"/>
              <a:gd name="T17" fmla="*/ 6904 h 63"/>
              <a:gd name="T18" fmla="*/ 234674 w 69"/>
              <a:gd name="T19" fmla="*/ 193322 h 63"/>
              <a:gd name="T20" fmla="*/ 138043 w 69"/>
              <a:gd name="T21" fmla="*/ 69043 h 63"/>
              <a:gd name="T22" fmla="*/ 138043 w 69"/>
              <a:gd name="T23" fmla="*/ 69043 h 63"/>
              <a:gd name="T24" fmla="*/ 134592 w 69"/>
              <a:gd name="T25" fmla="*/ 65591 h 63"/>
              <a:gd name="T26" fmla="*/ 103533 w 69"/>
              <a:gd name="T27" fmla="*/ 65591 h 63"/>
              <a:gd name="T28" fmla="*/ 100082 w 69"/>
              <a:gd name="T29" fmla="*/ 69043 h 63"/>
              <a:gd name="T30" fmla="*/ 100082 w 69"/>
              <a:gd name="T31" fmla="*/ 69043 h 63"/>
              <a:gd name="T32" fmla="*/ 103533 w 69"/>
              <a:gd name="T33" fmla="*/ 131183 h 63"/>
              <a:gd name="T34" fmla="*/ 106984 w 69"/>
              <a:gd name="T35" fmla="*/ 134635 h 63"/>
              <a:gd name="T36" fmla="*/ 131141 w 69"/>
              <a:gd name="T37" fmla="*/ 134635 h 63"/>
              <a:gd name="T38" fmla="*/ 134592 w 69"/>
              <a:gd name="T39" fmla="*/ 131183 h 63"/>
              <a:gd name="T40" fmla="*/ 138043 w 69"/>
              <a:gd name="T41" fmla="*/ 69043 h 63"/>
              <a:gd name="T42" fmla="*/ 134592 w 69"/>
              <a:gd name="T43" fmla="*/ 155348 h 63"/>
              <a:gd name="T44" fmla="*/ 131141 w 69"/>
              <a:gd name="T45" fmla="*/ 148444 h 63"/>
              <a:gd name="T46" fmla="*/ 106984 w 69"/>
              <a:gd name="T47" fmla="*/ 148444 h 63"/>
              <a:gd name="T48" fmla="*/ 103533 w 69"/>
              <a:gd name="T49" fmla="*/ 155348 h 63"/>
              <a:gd name="T50" fmla="*/ 103533 w 69"/>
              <a:gd name="T51" fmla="*/ 179513 h 63"/>
              <a:gd name="T52" fmla="*/ 106984 w 69"/>
              <a:gd name="T53" fmla="*/ 182965 h 63"/>
              <a:gd name="T54" fmla="*/ 131141 w 69"/>
              <a:gd name="T55" fmla="*/ 182965 h 63"/>
              <a:gd name="T56" fmla="*/ 134592 w 69"/>
              <a:gd name="T57" fmla="*/ 179513 h 63"/>
              <a:gd name="T58" fmla="*/ 134592 w 69"/>
              <a:gd name="T59" fmla="*/ 155348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56" name="Freeform 138"/>
          <p:cNvSpPr>
            <a:spLocks noEditPoints="1"/>
          </p:cNvSpPr>
          <p:nvPr/>
        </p:nvSpPr>
        <p:spPr bwMode="auto">
          <a:xfrm>
            <a:off x="71438" y="2841625"/>
            <a:ext cx="212725" cy="230188"/>
          </a:xfrm>
          <a:custGeom>
            <a:avLst/>
            <a:gdLst>
              <a:gd name="T0" fmla="*/ 144104 w 62"/>
              <a:gd name="T1" fmla="*/ 175218 h 67"/>
              <a:gd name="T2" fmla="*/ 75483 w 62"/>
              <a:gd name="T3" fmla="*/ 230188 h 67"/>
              <a:gd name="T4" fmla="*/ 0 w 62"/>
              <a:gd name="T5" fmla="*/ 154604 h 67"/>
              <a:gd name="T6" fmla="*/ 48035 w 62"/>
              <a:gd name="T7" fmla="*/ 82455 h 67"/>
              <a:gd name="T8" fmla="*/ 51466 w 62"/>
              <a:gd name="T9" fmla="*/ 99634 h 67"/>
              <a:gd name="T10" fmla="*/ 17155 w 62"/>
              <a:gd name="T11" fmla="*/ 154604 h 67"/>
              <a:gd name="T12" fmla="*/ 75483 w 62"/>
              <a:gd name="T13" fmla="*/ 213010 h 67"/>
              <a:gd name="T14" fmla="*/ 133811 w 62"/>
              <a:gd name="T15" fmla="*/ 151168 h 67"/>
              <a:gd name="T16" fmla="*/ 144104 w 62"/>
              <a:gd name="T17" fmla="*/ 175218 h 67"/>
              <a:gd name="T18" fmla="*/ 212725 w 62"/>
              <a:gd name="T19" fmla="*/ 178653 h 67"/>
              <a:gd name="T20" fmla="*/ 178415 w 62"/>
              <a:gd name="T21" fmla="*/ 195832 h 67"/>
              <a:gd name="T22" fmla="*/ 174983 w 62"/>
              <a:gd name="T23" fmla="*/ 195832 h 67"/>
              <a:gd name="T24" fmla="*/ 168121 w 62"/>
              <a:gd name="T25" fmla="*/ 192396 h 67"/>
              <a:gd name="T26" fmla="*/ 137242 w 62"/>
              <a:gd name="T27" fmla="*/ 130554 h 67"/>
              <a:gd name="T28" fmla="*/ 75483 w 62"/>
              <a:gd name="T29" fmla="*/ 130554 h 67"/>
              <a:gd name="T30" fmla="*/ 65190 w 62"/>
              <a:gd name="T31" fmla="*/ 120247 h 67"/>
              <a:gd name="T32" fmla="*/ 54897 w 62"/>
              <a:gd name="T33" fmla="*/ 20614 h 67"/>
              <a:gd name="T34" fmla="*/ 54897 w 62"/>
              <a:gd name="T35" fmla="*/ 13743 h 67"/>
              <a:gd name="T36" fmla="*/ 75483 w 62"/>
              <a:gd name="T37" fmla="*/ 0 h 67"/>
              <a:gd name="T38" fmla="*/ 96069 w 62"/>
              <a:gd name="T39" fmla="*/ 20614 h 67"/>
              <a:gd name="T40" fmla="*/ 72052 w 62"/>
              <a:gd name="T41" fmla="*/ 41228 h 67"/>
              <a:gd name="T42" fmla="*/ 78914 w 62"/>
              <a:gd name="T43" fmla="*/ 79020 h 67"/>
              <a:gd name="T44" fmla="*/ 133811 w 62"/>
              <a:gd name="T45" fmla="*/ 79020 h 67"/>
              <a:gd name="T46" fmla="*/ 133811 w 62"/>
              <a:gd name="T47" fmla="*/ 96198 h 67"/>
              <a:gd name="T48" fmla="*/ 78914 w 62"/>
              <a:gd name="T49" fmla="*/ 96198 h 67"/>
              <a:gd name="T50" fmla="*/ 82345 w 62"/>
              <a:gd name="T51" fmla="*/ 113376 h 67"/>
              <a:gd name="T52" fmla="*/ 140673 w 62"/>
              <a:gd name="T53" fmla="*/ 113376 h 67"/>
              <a:gd name="T54" fmla="*/ 147535 w 62"/>
              <a:gd name="T55" fmla="*/ 116812 h 67"/>
              <a:gd name="T56" fmla="*/ 178415 w 62"/>
              <a:gd name="T57" fmla="*/ 175218 h 67"/>
              <a:gd name="T58" fmla="*/ 202432 w 62"/>
              <a:gd name="T59" fmla="*/ 164911 h 67"/>
              <a:gd name="T60" fmla="*/ 212725 w 62"/>
              <a:gd name="T61" fmla="*/ 178653 h 6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7">
                <a:moveTo>
                  <a:pt x="42" y="51"/>
                </a:moveTo>
                <a:cubicBezTo>
                  <a:pt x="40" y="61"/>
                  <a:pt x="31" y="67"/>
                  <a:pt x="22" y="67"/>
                </a:cubicBezTo>
                <a:cubicBezTo>
                  <a:pt x="10" y="67"/>
                  <a:pt x="0" y="57"/>
                  <a:pt x="0" y="45"/>
                </a:cubicBezTo>
                <a:cubicBezTo>
                  <a:pt x="0" y="36"/>
                  <a:pt x="6" y="27"/>
                  <a:pt x="14" y="24"/>
                </a:cubicBezTo>
                <a:cubicBezTo>
                  <a:pt x="15" y="29"/>
                  <a:pt x="15" y="29"/>
                  <a:pt x="15" y="29"/>
                </a:cubicBezTo>
                <a:cubicBezTo>
                  <a:pt x="9" y="32"/>
                  <a:pt x="5" y="38"/>
                  <a:pt x="5" y="45"/>
                </a:cubicBezTo>
                <a:cubicBezTo>
                  <a:pt x="5" y="54"/>
                  <a:pt x="12" y="62"/>
                  <a:pt x="22" y="62"/>
                </a:cubicBezTo>
                <a:cubicBezTo>
                  <a:pt x="31" y="62"/>
                  <a:pt x="39" y="54"/>
                  <a:pt x="39" y="44"/>
                </a:cubicBezTo>
                <a:lnTo>
                  <a:pt x="42" y="51"/>
                </a:lnTo>
                <a:close/>
                <a:moveTo>
                  <a:pt x="62" y="52"/>
                </a:moveTo>
                <a:cubicBezTo>
                  <a:pt x="52" y="57"/>
                  <a:pt x="52" y="57"/>
                  <a:pt x="52" y="57"/>
                </a:cubicBezTo>
                <a:cubicBezTo>
                  <a:pt x="52" y="57"/>
                  <a:pt x="51" y="57"/>
                  <a:pt x="51" y="57"/>
                </a:cubicBezTo>
                <a:cubicBezTo>
                  <a:pt x="50" y="57"/>
                  <a:pt x="49" y="56"/>
                  <a:pt x="49" y="56"/>
                </a:cubicBezTo>
                <a:cubicBezTo>
                  <a:pt x="40" y="38"/>
                  <a:pt x="40" y="38"/>
                  <a:pt x="40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0" y="38"/>
                  <a:pt x="19" y="37"/>
                  <a:pt x="19" y="35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9"/>
                  <a:pt x="25" y="12"/>
                  <a:pt x="21" y="12"/>
                </a:cubicBezTo>
                <a:cubicBezTo>
                  <a:pt x="23" y="23"/>
                  <a:pt x="23" y="23"/>
                  <a:pt x="23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8"/>
                  <a:pt x="39" y="28"/>
                  <a:pt x="39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4" y="33"/>
                  <a:pt x="24" y="33"/>
                  <a:pt x="24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2" y="33"/>
                  <a:pt x="43" y="33"/>
                  <a:pt x="43" y="34"/>
                </a:cubicBezTo>
                <a:cubicBezTo>
                  <a:pt x="52" y="51"/>
                  <a:pt x="52" y="51"/>
                  <a:pt x="52" y="51"/>
                </a:cubicBezTo>
                <a:cubicBezTo>
                  <a:pt x="59" y="48"/>
                  <a:pt x="59" y="48"/>
                  <a:pt x="59" y="48"/>
                </a:cubicBezTo>
                <a:lnTo>
                  <a:pt x="62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57" name="Freeform 139"/>
          <p:cNvSpPr>
            <a:spLocks noEditPoints="1"/>
          </p:cNvSpPr>
          <p:nvPr/>
        </p:nvSpPr>
        <p:spPr bwMode="auto">
          <a:xfrm>
            <a:off x="493713" y="2838450"/>
            <a:ext cx="233362" cy="233363"/>
          </a:xfrm>
          <a:custGeom>
            <a:avLst/>
            <a:gdLst>
              <a:gd name="T0" fmla="*/ 233362 w 68"/>
              <a:gd name="T1" fmla="*/ 116682 h 68"/>
              <a:gd name="T2" fmla="*/ 116681 w 68"/>
              <a:gd name="T3" fmla="*/ 233363 h 68"/>
              <a:gd name="T4" fmla="*/ 0 w 68"/>
              <a:gd name="T5" fmla="*/ 116682 h 68"/>
              <a:gd name="T6" fmla="*/ 116681 w 68"/>
              <a:gd name="T7" fmla="*/ 0 h 68"/>
              <a:gd name="T8" fmla="*/ 233362 w 68"/>
              <a:gd name="T9" fmla="*/ 116682 h 68"/>
              <a:gd name="T10" fmla="*/ 226498 w 68"/>
              <a:gd name="T11" fmla="*/ 116682 h 68"/>
              <a:gd name="T12" fmla="*/ 116681 w 68"/>
              <a:gd name="T13" fmla="*/ 3432 h 68"/>
              <a:gd name="T14" fmla="*/ 3432 w 68"/>
              <a:gd name="T15" fmla="*/ 116682 h 68"/>
              <a:gd name="T16" fmla="*/ 116681 w 68"/>
              <a:gd name="T17" fmla="*/ 226499 h 68"/>
              <a:gd name="T18" fmla="*/ 226498 w 68"/>
              <a:gd name="T19" fmla="*/ 116682 h 68"/>
              <a:gd name="T20" fmla="*/ 24023 w 68"/>
              <a:gd name="T21" fmla="*/ 75500 h 68"/>
              <a:gd name="T22" fmla="*/ 72068 w 68"/>
              <a:gd name="T23" fmla="*/ 205909 h 68"/>
              <a:gd name="T24" fmla="*/ 17159 w 68"/>
              <a:gd name="T25" fmla="*/ 116682 h 68"/>
              <a:gd name="T26" fmla="*/ 24023 w 68"/>
              <a:gd name="T27" fmla="*/ 75500 h 68"/>
              <a:gd name="T28" fmla="*/ 175022 w 68"/>
              <a:gd name="T29" fmla="*/ 144136 h 68"/>
              <a:gd name="T30" fmla="*/ 164726 w 68"/>
              <a:gd name="T31" fmla="*/ 175022 h 68"/>
              <a:gd name="T32" fmla="*/ 130408 w 68"/>
              <a:gd name="T33" fmla="*/ 68636 h 68"/>
              <a:gd name="T34" fmla="*/ 140704 w 68"/>
              <a:gd name="T35" fmla="*/ 68636 h 68"/>
              <a:gd name="T36" fmla="*/ 140704 w 68"/>
              <a:gd name="T37" fmla="*/ 58341 h 68"/>
              <a:gd name="T38" fmla="*/ 113249 w 68"/>
              <a:gd name="T39" fmla="*/ 61773 h 68"/>
              <a:gd name="T40" fmla="*/ 85795 w 68"/>
              <a:gd name="T41" fmla="*/ 58341 h 68"/>
              <a:gd name="T42" fmla="*/ 85795 w 68"/>
              <a:gd name="T43" fmla="*/ 68636 h 68"/>
              <a:gd name="T44" fmla="*/ 96090 w 68"/>
              <a:gd name="T45" fmla="*/ 68636 h 68"/>
              <a:gd name="T46" fmla="*/ 113249 w 68"/>
              <a:gd name="T47" fmla="*/ 109818 h 68"/>
              <a:gd name="T48" fmla="*/ 92658 w 68"/>
              <a:gd name="T49" fmla="*/ 178454 h 68"/>
              <a:gd name="T50" fmla="*/ 54909 w 68"/>
              <a:gd name="T51" fmla="*/ 68636 h 68"/>
              <a:gd name="T52" fmla="*/ 65204 w 68"/>
              <a:gd name="T53" fmla="*/ 68636 h 68"/>
              <a:gd name="T54" fmla="*/ 65204 w 68"/>
              <a:gd name="T55" fmla="*/ 58341 h 68"/>
              <a:gd name="T56" fmla="*/ 37750 w 68"/>
              <a:gd name="T57" fmla="*/ 61773 h 68"/>
              <a:gd name="T58" fmla="*/ 30886 w 68"/>
              <a:gd name="T59" fmla="*/ 61773 h 68"/>
              <a:gd name="T60" fmla="*/ 116681 w 68"/>
              <a:gd name="T61" fmla="*/ 17159 h 68"/>
              <a:gd name="T62" fmla="*/ 181885 w 68"/>
              <a:gd name="T63" fmla="*/ 41182 h 68"/>
              <a:gd name="T64" fmla="*/ 181885 w 68"/>
              <a:gd name="T65" fmla="*/ 41182 h 68"/>
              <a:gd name="T66" fmla="*/ 164726 w 68"/>
              <a:gd name="T67" fmla="*/ 58341 h 68"/>
              <a:gd name="T68" fmla="*/ 175022 w 68"/>
              <a:gd name="T69" fmla="*/ 82363 h 68"/>
              <a:gd name="T70" fmla="*/ 181885 w 68"/>
              <a:gd name="T71" fmla="*/ 109818 h 68"/>
              <a:gd name="T72" fmla="*/ 175022 w 68"/>
              <a:gd name="T73" fmla="*/ 144136 h 68"/>
              <a:gd name="T74" fmla="*/ 147567 w 68"/>
              <a:gd name="T75" fmla="*/ 209340 h 68"/>
              <a:gd name="T76" fmla="*/ 147567 w 68"/>
              <a:gd name="T77" fmla="*/ 209340 h 68"/>
              <a:gd name="T78" fmla="*/ 116681 w 68"/>
              <a:gd name="T79" fmla="*/ 216204 h 68"/>
              <a:gd name="T80" fmla="*/ 89227 w 68"/>
              <a:gd name="T81" fmla="*/ 212772 h 68"/>
              <a:gd name="T82" fmla="*/ 116681 w 68"/>
              <a:gd name="T83" fmla="*/ 123545 h 68"/>
              <a:gd name="T84" fmla="*/ 147567 w 68"/>
              <a:gd name="T85" fmla="*/ 209340 h 68"/>
              <a:gd name="T86" fmla="*/ 216203 w 68"/>
              <a:gd name="T87" fmla="*/ 116682 h 68"/>
              <a:gd name="T88" fmla="*/ 164726 w 68"/>
              <a:gd name="T89" fmla="*/ 202477 h 68"/>
              <a:gd name="T90" fmla="*/ 195612 w 68"/>
              <a:gd name="T91" fmla="*/ 113250 h 68"/>
              <a:gd name="T92" fmla="*/ 205908 w 68"/>
              <a:gd name="T93" fmla="*/ 78932 h 68"/>
              <a:gd name="T94" fmla="*/ 202476 w 68"/>
              <a:gd name="T95" fmla="*/ 68636 h 68"/>
              <a:gd name="T96" fmla="*/ 216203 w 68"/>
              <a:gd name="T97" fmla="*/ 116682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6" y="34"/>
                </a:moveTo>
                <a:cubicBezTo>
                  <a:pt x="66" y="16"/>
                  <a:pt x="52" y="1"/>
                  <a:pt x="34" y="1"/>
                </a:cubicBez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lose/>
                <a:moveTo>
                  <a:pt x="7" y="22"/>
                </a:moveTo>
                <a:cubicBezTo>
                  <a:pt x="21" y="60"/>
                  <a:pt x="21" y="60"/>
                  <a:pt x="21" y="60"/>
                </a:cubicBezTo>
                <a:cubicBezTo>
                  <a:pt x="11" y="55"/>
                  <a:pt x="5" y="45"/>
                  <a:pt x="5" y="34"/>
                </a:cubicBezTo>
                <a:cubicBezTo>
                  <a:pt x="5" y="29"/>
                  <a:pt x="5" y="25"/>
                  <a:pt x="7" y="22"/>
                </a:cubicBezTo>
                <a:close/>
                <a:moveTo>
                  <a:pt x="51" y="42"/>
                </a:moveTo>
                <a:cubicBezTo>
                  <a:pt x="48" y="51"/>
                  <a:pt x="48" y="51"/>
                  <a:pt x="48" y="51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40" y="20"/>
                  <a:pt x="41" y="20"/>
                </a:cubicBezTo>
                <a:cubicBezTo>
                  <a:pt x="43" y="20"/>
                  <a:pt x="43" y="17"/>
                  <a:pt x="41" y="17"/>
                </a:cubicBezTo>
                <a:cubicBezTo>
                  <a:pt x="36" y="18"/>
                  <a:pt x="33" y="18"/>
                  <a:pt x="33" y="18"/>
                </a:cubicBezTo>
                <a:cubicBezTo>
                  <a:pt x="33" y="18"/>
                  <a:pt x="30" y="18"/>
                  <a:pt x="25" y="17"/>
                </a:cubicBezTo>
                <a:cubicBezTo>
                  <a:pt x="24" y="17"/>
                  <a:pt x="24" y="20"/>
                  <a:pt x="25" y="20"/>
                </a:cubicBezTo>
                <a:cubicBezTo>
                  <a:pt x="27" y="20"/>
                  <a:pt x="28" y="20"/>
                  <a:pt x="28" y="20"/>
                </a:cubicBezTo>
                <a:cubicBezTo>
                  <a:pt x="33" y="32"/>
                  <a:pt x="33" y="32"/>
                  <a:pt x="33" y="32"/>
                </a:cubicBezTo>
                <a:cubicBezTo>
                  <a:pt x="27" y="52"/>
                  <a:pt x="27" y="52"/>
                  <a:pt x="27" y="52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8" y="20"/>
                  <a:pt x="19" y="20"/>
                </a:cubicBezTo>
                <a:cubicBezTo>
                  <a:pt x="21" y="20"/>
                  <a:pt x="21" y="17"/>
                  <a:pt x="19" y="17"/>
                </a:cubicBezTo>
                <a:cubicBezTo>
                  <a:pt x="14" y="18"/>
                  <a:pt x="11" y="18"/>
                  <a:pt x="11" y="18"/>
                </a:cubicBezTo>
                <a:cubicBezTo>
                  <a:pt x="11" y="18"/>
                  <a:pt x="10" y="18"/>
                  <a:pt x="9" y="18"/>
                </a:cubicBezTo>
                <a:cubicBezTo>
                  <a:pt x="15" y="10"/>
                  <a:pt x="24" y="5"/>
                  <a:pt x="34" y="5"/>
                </a:cubicBezTo>
                <a:cubicBezTo>
                  <a:pt x="41" y="5"/>
                  <a:pt x="48" y="7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8" y="15"/>
                  <a:pt x="48" y="17"/>
                </a:cubicBezTo>
                <a:cubicBezTo>
                  <a:pt x="48" y="20"/>
                  <a:pt x="50" y="22"/>
                  <a:pt x="51" y="24"/>
                </a:cubicBezTo>
                <a:cubicBezTo>
                  <a:pt x="52" y="26"/>
                  <a:pt x="53" y="29"/>
                  <a:pt x="53" y="32"/>
                </a:cubicBezTo>
                <a:cubicBezTo>
                  <a:pt x="53" y="35"/>
                  <a:pt x="52" y="38"/>
                  <a:pt x="51" y="42"/>
                </a:cubicBezTo>
                <a:close/>
                <a:moveTo>
                  <a:pt x="43" y="61"/>
                </a:moveTo>
                <a:cubicBezTo>
                  <a:pt x="43" y="61"/>
                  <a:pt x="43" y="61"/>
                  <a:pt x="43" y="61"/>
                </a:cubicBezTo>
                <a:cubicBezTo>
                  <a:pt x="40" y="62"/>
                  <a:pt x="37" y="63"/>
                  <a:pt x="34" y="63"/>
                </a:cubicBezTo>
                <a:cubicBezTo>
                  <a:pt x="31" y="63"/>
                  <a:pt x="28" y="62"/>
                  <a:pt x="26" y="62"/>
                </a:cubicBezTo>
                <a:cubicBezTo>
                  <a:pt x="34" y="36"/>
                  <a:pt x="34" y="36"/>
                  <a:pt x="34" y="36"/>
                </a:cubicBezTo>
                <a:lnTo>
                  <a:pt x="43" y="61"/>
                </a:lnTo>
                <a:close/>
                <a:moveTo>
                  <a:pt x="63" y="34"/>
                </a:moveTo>
                <a:cubicBezTo>
                  <a:pt x="63" y="44"/>
                  <a:pt x="57" y="54"/>
                  <a:pt x="48" y="59"/>
                </a:cubicBezTo>
                <a:cubicBezTo>
                  <a:pt x="57" y="33"/>
                  <a:pt x="57" y="33"/>
                  <a:pt x="57" y="33"/>
                </a:cubicBezTo>
                <a:cubicBezTo>
                  <a:pt x="59" y="29"/>
                  <a:pt x="60" y="26"/>
                  <a:pt x="60" y="23"/>
                </a:cubicBezTo>
                <a:cubicBezTo>
                  <a:pt x="60" y="22"/>
                  <a:pt x="60" y="21"/>
                  <a:pt x="59" y="20"/>
                </a:cubicBezTo>
                <a:cubicBezTo>
                  <a:pt x="62" y="24"/>
                  <a:pt x="63" y="29"/>
                  <a:pt x="63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58" name="Freeform 140"/>
          <p:cNvSpPr>
            <a:spLocks/>
          </p:cNvSpPr>
          <p:nvPr/>
        </p:nvSpPr>
        <p:spPr bwMode="auto">
          <a:xfrm>
            <a:off x="1001713" y="2838450"/>
            <a:ext cx="173037" cy="215900"/>
          </a:xfrm>
          <a:custGeom>
            <a:avLst/>
            <a:gdLst>
              <a:gd name="T0" fmla="*/ 100361 w 50"/>
              <a:gd name="T1" fmla="*/ 215900 h 63"/>
              <a:gd name="T2" fmla="*/ 86519 w 50"/>
              <a:gd name="T3" fmla="*/ 212473 h 63"/>
              <a:gd name="T4" fmla="*/ 72676 w 50"/>
              <a:gd name="T5" fmla="*/ 215900 h 63"/>
              <a:gd name="T6" fmla="*/ 72676 w 50"/>
              <a:gd name="T7" fmla="*/ 123371 h 63"/>
              <a:gd name="T8" fmla="*/ 0 w 50"/>
              <a:gd name="T9" fmla="*/ 0 h 63"/>
              <a:gd name="T10" fmla="*/ 13843 w 50"/>
              <a:gd name="T11" fmla="*/ 0 h 63"/>
              <a:gd name="T12" fmla="*/ 27686 w 50"/>
              <a:gd name="T13" fmla="*/ 0 h 63"/>
              <a:gd name="T14" fmla="*/ 86519 w 50"/>
              <a:gd name="T15" fmla="*/ 95956 h 63"/>
              <a:gd name="T16" fmla="*/ 145351 w 50"/>
              <a:gd name="T17" fmla="*/ 0 h 63"/>
              <a:gd name="T18" fmla="*/ 159194 w 50"/>
              <a:gd name="T19" fmla="*/ 0 h 63"/>
              <a:gd name="T20" fmla="*/ 173037 w 50"/>
              <a:gd name="T21" fmla="*/ 0 h 63"/>
              <a:gd name="T22" fmla="*/ 145351 w 50"/>
              <a:gd name="T23" fmla="*/ 44551 h 63"/>
              <a:gd name="T24" fmla="*/ 96901 w 50"/>
              <a:gd name="T25" fmla="*/ 123371 h 63"/>
              <a:gd name="T26" fmla="*/ 100361 w 50"/>
              <a:gd name="T27" fmla="*/ 215900 h 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" h="63">
                <a:moveTo>
                  <a:pt x="29" y="63"/>
                </a:moveTo>
                <a:cubicBezTo>
                  <a:pt x="28" y="63"/>
                  <a:pt x="26" y="62"/>
                  <a:pt x="25" y="62"/>
                </a:cubicBezTo>
                <a:cubicBezTo>
                  <a:pt x="24" y="62"/>
                  <a:pt x="22" y="63"/>
                  <a:pt x="21" y="63"/>
                </a:cubicBezTo>
                <a:cubicBezTo>
                  <a:pt x="21" y="36"/>
                  <a:pt x="21" y="36"/>
                  <a:pt x="21" y="36"/>
                </a:cubicBezTo>
                <a:cubicBezTo>
                  <a:pt x="14" y="24"/>
                  <a:pt x="8" y="11"/>
                  <a:pt x="0" y="0"/>
                </a:cubicBezTo>
                <a:cubicBezTo>
                  <a:pt x="1" y="0"/>
                  <a:pt x="3" y="0"/>
                  <a:pt x="4" y="0"/>
                </a:cubicBezTo>
                <a:cubicBezTo>
                  <a:pt x="5" y="0"/>
                  <a:pt x="7" y="0"/>
                  <a:pt x="8" y="0"/>
                </a:cubicBezTo>
                <a:cubicBezTo>
                  <a:pt x="14" y="9"/>
                  <a:pt x="19" y="18"/>
                  <a:pt x="25" y="28"/>
                </a:cubicBezTo>
                <a:cubicBezTo>
                  <a:pt x="30" y="18"/>
                  <a:pt x="36" y="9"/>
                  <a:pt x="42" y="0"/>
                </a:cubicBezTo>
                <a:cubicBezTo>
                  <a:pt x="43" y="0"/>
                  <a:pt x="44" y="0"/>
                  <a:pt x="46" y="0"/>
                </a:cubicBezTo>
                <a:cubicBezTo>
                  <a:pt x="47" y="0"/>
                  <a:pt x="49" y="0"/>
                  <a:pt x="50" y="0"/>
                </a:cubicBezTo>
                <a:cubicBezTo>
                  <a:pt x="47" y="4"/>
                  <a:pt x="44" y="8"/>
                  <a:pt x="42" y="13"/>
                </a:cubicBezTo>
                <a:cubicBezTo>
                  <a:pt x="37" y="21"/>
                  <a:pt x="33" y="28"/>
                  <a:pt x="28" y="36"/>
                </a:cubicBezTo>
                <a:lnTo>
                  <a:pt x="29" y="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59" name="Freeform 141"/>
          <p:cNvSpPr>
            <a:spLocks noEditPoints="1"/>
          </p:cNvSpPr>
          <p:nvPr/>
        </p:nvSpPr>
        <p:spPr bwMode="auto">
          <a:xfrm>
            <a:off x="1482725" y="2868613"/>
            <a:ext cx="233363" cy="168275"/>
          </a:xfrm>
          <a:custGeom>
            <a:avLst/>
            <a:gdLst>
              <a:gd name="T0" fmla="*/ 229931 w 68"/>
              <a:gd name="T1" fmla="*/ 140802 h 49"/>
              <a:gd name="T2" fmla="*/ 202477 w 68"/>
              <a:gd name="T3" fmla="*/ 164841 h 49"/>
              <a:gd name="T4" fmla="*/ 116682 w 68"/>
              <a:gd name="T5" fmla="*/ 168275 h 49"/>
              <a:gd name="T6" fmla="*/ 27454 w 68"/>
              <a:gd name="T7" fmla="*/ 164841 h 49"/>
              <a:gd name="T8" fmla="*/ 3432 w 68"/>
              <a:gd name="T9" fmla="*/ 140802 h 49"/>
              <a:gd name="T10" fmla="*/ 0 w 68"/>
              <a:gd name="T11" fmla="*/ 85855 h 49"/>
              <a:gd name="T12" fmla="*/ 3432 w 68"/>
              <a:gd name="T13" fmla="*/ 27473 h 49"/>
              <a:gd name="T14" fmla="*/ 27454 w 68"/>
              <a:gd name="T15" fmla="*/ 3434 h 49"/>
              <a:gd name="T16" fmla="*/ 116682 w 68"/>
              <a:gd name="T17" fmla="*/ 0 h 49"/>
              <a:gd name="T18" fmla="*/ 202477 w 68"/>
              <a:gd name="T19" fmla="*/ 3434 h 49"/>
              <a:gd name="T20" fmla="*/ 229931 w 68"/>
              <a:gd name="T21" fmla="*/ 27473 h 49"/>
              <a:gd name="T22" fmla="*/ 233363 w 68"/>
              <a:gd name="T23" fmla="*/ 85855 h 49"/>
              <a:gd name="T24" fmla="*/ 229931 w 68"/>
              <a:gd name="T25" fmla="*/ 140802 h 49"/>
              <a:gd name="T26" fmla="*/ 161295 w 68"/>
              <a:gd name="T27" fmla="*/ 78986 h 49"/>
              <a:gd name="T28" fmla="*/ 96091 w 68"/>
              <a:gd name="T29" fmla="*/ 37776 h 49"/>
              <a:gd name="T30" fmla="*/ 85795 w 68"/>
              <a:gd name="T31" fmla="*/ 34342 h 49"/>
              <a:gd name="T32" fmla="*/ 82363 w 68"/>
              <a:gd name="T33" fmla="*/ 44644 h 49"/>
              <a:gd name="T34" fmla="*/ 82363 w 68"/>
              <a:gd name="T35" fmla="*/ 127065 h 49"/>
              <a:gd name="T36" fmla="*/ 85795 w 68"/>
              <a:gd name="T37" fmla="*/ 133933 h 49"/>
              <a:gd name="T38" fmla="*/ 89227 w 68"/>
              <a:gd name="T39" fmla="*/ 133933 h 49"/>
              <a:gd name="T40" fmla="*/ 96091 w 68"/>
              <a:gd name="T41" fmla="*/ 133933 h 49"/>
              <a:gd name="T42" fmla="*/ 161295 w 68"/>
              <a:gd name="T43" fmla="*/ 92723 h 49"/>
              <a:gd name="T44" fmla="*/ 164727 w 68"/>
              <a:gd name="T45" fmla="*/ 85855 h 49"/>
              <a:gd name="T46" fmla="*/ 161295 w 68"/>
              <a:gd name="T47" fmla="*/ 78986 h 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49">
                <a:moveTo>
                  <a:pt x="67" y="41"/>
                </a:moveTo>
                <a:cubicBezTo>
                  <a:pt x="66" y="45"/>
                  <a:pt x="63" y="48"/>
                  <a:pt x="59" y="48"/>
                </a:cubicBezTo>
                <a:cubicBezTo>
                  <a:pt x="51" y="49"/>
                  <a:pt x="42" y="49"/>
                  <a:pt x="34" y="49"/>
                </a:cubicBezTo>
                <a:cubicBezTo>
                  <a:pt x="25" y="49"/>
                  <a:pt x="17" y="49"/>
                  <a:pt x="8" y="48"/>
                </a:cubicBezTo>
                <a:cubicBezTo>
                  <a:pt x="5" y="48"/>
                  <a:pt x="2" y="45"/>
                  <a:pt x="1" y="41"/>
                </a:cubicBezTo>
                <a:cubicBezTo>
                  <a:pt x="0" y="36"/>
                  <a:pt x="0" y="30"/>
                  <a:pt x="0" y="25"/>
                </a:cubicBezTo>
                <a:cubicBezTo>
                  <a:pt x="0" y="19"/>
                  <a:pt x="0" y="14"/>
                  <a:pt x="1" y="8"/>
                </a:cubicBezTo>
                <a:cubicBezTo>
                  <a:pt x="2" y="5"/>
                  <a:pt x="5" y="2"/>
                  <a:pt x="8" y="1"/>
                </a:cubicBezTo>
                <a:cubicBezTo>
                  <a:pt x="17" y="0"/>
                  <a:pt x="25" y="0"/>
                  <a:pt x="34" y="0"/>
                </a:cubicBezTo>
                <a:cubicBezTo>
                  <a:pt x="42" y="0"/>
                  <a:pt x="51" y="0"/>
                  <a:pt x="59" y="1"/>
                </a:cubicBezTo>
                <a:cubicBezTo>
                  <a:pt x="63" y="2"/>
                  <a:pt x="66" y="5"/>
                  <a:pt x="67" y="8"/>
                </a:cubicBezTo>
                <a:cubicBezTo>
                  <a:pt x="68" y="14"/>
                  <a:pt x="68" y="19"/>
                  <a:pt x="68" y="25"/>
                </a:cubicBezTo>
                <a:cubicBezTo>
                  <a:pt x="68" y="30"/>
                  <a:pt x="68" y="36"/>
                  <a:pt x="67" y="41"/>
                </a:cubicBezTo>
                <a:close/>
                <a:moveTo>
                  <a:pt x="47" y="23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0"/>
                  <a:pt x="26" y="10"/>
                  <a:pt x="25" y="10"/>
                </a:cubicBezTo>
                <a:cubicBezTo>
                  <a:pt x="25" y="11"/>
                  <a:pt x="24" y="12"/>
                  <a:pt x="24" y="13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5" y="39"/>
                  <a:pt x="25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7" y="39"/>
                  <a:pt x="27" y="39"/>
                  <a:pt x="28" y="39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6"/>
                  <a:pt x="48" y="26"/>
                  <a:pt x="48" y="25"/>
                </a:cubicBezTo>
                <a:cubicBezTo>
                  <a:pt x="48" y="24"/>
                  <a:pt x="48" y="23"/>
                  <a:pt x="47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60" name="Freeform 142"/>
          <p:cNvSpPr>
            <a:spLocks noEditPoints="1"/>
          </p:cNvSpPr>
          <p:nvPr/>
        </p:nvSpPr>
        <p:spPr bwMode="auto">
          <a:xfrm>
            <a:off x="1976438" y="2855913"/>
            <a:ext cx="233362" cy="180975"/>
          </a:xfrm>
          <a:custGeom>
            <a:avLst/>
            <a:gdLst>
              <a:gd name="T0" fmla="*/ 233362 w 68"/>
              <a:gd name="T1" fmla="*/ 174146 h 53"/>
              <a:gd name="T2" fmla="*/ 226498 w 68"/>
              <a:gd name="T3" fmla="*/ 180975 h 53"/>
              <a:gd name="T4" fmla="*/ 10295 w 68"/>
              <a:gd name="T5" fmla="*/ 180975 h 53"/>
              <a:gd name="T6" fmla="*/ 0 w 68"/>
              <a:gd name="T7" fmla="*/ 174146 h 53"/>
              <a:gd name="T8" fmla="*/ 0 w 68"/>
              <a:gd name="T9" fmla="*/ 157073 h 53"/>
              <a:gd name="T10" fmla="*/ 10295 w 68"/>
              <a:gd name="T11" fmla="*/ 146829 h 53"/>
              <a:gd name="T12" fmla="*/ 226498 w 68"/>
              <a:gd name="T13" fmla="*/ 146829 h 53"/>
              <a:gd name="T14" fmla="*/ 233362 w 68"/>
              <a:gd name="T15" fmla="*/ 157073 h 53"/>
              <a:gd name="T16" fmla="*/ 233362 w 68"/>
              <a:gd name="T17" fmla="*/ 174146 h 53"/>
              <a:gd name="T18" fmla="*/ 219635 w 68"/>
              <a:gd name="T19" fmla="*/ 71707 h 53"/>
              <a:gd name="T20" fmla="*/ 209339 w 68"/>
              <a:gd name="T21" fmla="*/ 81951 h 53"/>
              <a:gd name="T22" fmla="*/ 27454 w 68"/>
              <a:gd name="T23" fmla="*/ 81951 h 53"/>
              <a:gd name="T24" fmla="*/ 17159 w 68"/>
              <a:gd name="T25" fmla="*/ 71707 h 53"/>
              <a:gd name="T26" fmla="*/ 17159 w 68"/>
              <a:gd name="T27" fmla="*/ 58049 h 53"/>
              <a:gd name="T28" fmla="*/ 27454 w 68"/>
              <a:gd name="T29" fmla="*/ 47805 h 53"/>
              <a:gd name="T30" fmla="*/ 209339 w 68"/>
              <a:gd name="T31" fmla="*/ 47805 h 53"/>
              <a:gd name="T32" fmla="*/ 219635 w 68"/>
              <a:gd name="T33" fmla="*/ 58049 h 53"/>
              <a:gd name="T34" fmla="*/ 219635 w 68"/>
              <a:gd name="T35" fmla="*/ 71707 h 53"/>
              <a:gd name="T36" fmla="*/ 185317 w 68"/>
              <a:gd name="T37" fmla="*/ 122926 h 53"/>
              <a:gd name="T38" fmla="*/ 175022 w 68"/>
              <a:gd name="T39" fmla="*/ 129756 h 53"/>
              <a:gd name="T40" fmla="*/ 58341 w 68"/>
              <a:gd name="T41" fmla="*/ 129756 h 53"/>
              <a:gd name="T42" fmla="*/ 51477 w 68"/>
              <a:gd name="T43" fmla="*/ 122926 h 53"/>
              <a:gd name="T44" fmla="*/ 51477 w 68"/>
              <a:gd name="T45" fmla="*/ 105853 h 53"/>
              <a:gd name="T46" fmla="*/ 58341 w 68"/>
              <a:gd name="T47" fmla="*/ 99024 h 53"/>
              <a:gd name="T48" fmla="*/ 175022 w 68"/>
              <a:gd name="T49" fmla="*/ 99024 h 53"/>
              <a:gd name="T50" fmla="*/ 185317 w 68"/>
              <a:gd name="T51" fmla="*/ 105853 h 53"/>
              <a:gd name="T52" fmla="*/ 185317 w 68"/>
              <a:gd name="T53" fmla="*/ 122926 h 53"/>
              <a:gd name="T54" fmla="*/ 168158 w 68"/>
              <a:gd name="T55" fmla="*/ 23902 h 53"/>
              <a:gd name="T56" fmla="*/ 161294 w 68"/>
              <a:gd name="T57" fmla="*/ 30732 h 53"/>
              <a:gd name="T58" fmla="*/ 75499 w 68"/>
              <a:gd name="T59" fmla="*/ 30732 h 53"/>
              <a:gd name="T60" fmla="*/ 68636 w 68"/>
              <a:gd name="T61" fmla="*/ 23902 h 53"/>
              <a:gd name="T62" fmla="*/ 68636 w 68"/>
              <a:gd name="T63" fmla="*/ 6829 h 53"/>
              <a:gd name="T64" fmla="*/ 75499 w 68"/>
              <a:gd name="T65" fmla="*/ 0 h 53"/>
              <a:gd name="T66" fmla="*/ 161294 w 68"/>
              <a:gd name="T67" fmla="*/ 0 h 53"/>
              <a:gd name="T68" fmla="*/ 168158 w 68"/>
              <a:gd name="T69" fmla="*/ 6829 h 53"/>
              <a:gd name="T70" fmla="*/ 168158 w 68"/>
              <a:gd name="T71" fmla="*/ 23902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51"/>
                </a:moveTo>
                <a:cubicBezTo>
                  <a:pt x="68" y="52"/>
                  <a:pt x="67" y="53"/>
                  <a:pt x="66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2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2" y="43"/>
                  <a:pt x="3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  <a:moveTo>
                  <a:pt x="64" y="21"/>
                </a:moveTo>
                <a:cubicBezTo>
                  <a:pt x="64" y="23"/>
                  <a:pt x="63" y="24"/>
                  <a:pt x="6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24"/>
                  <a:pt x="5" y="23"/>
                  <a:pt x="5" y="21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5"/>
                  <a:pt x="6" y="14"/>
                  <a:pt x="8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63" y="14"/>
                  <a:pt x="64" y="15"/>
                  <a:pt x="64" y="17"/>
                </a:cubicBezTo>
                <a:lnTo>
                  <a:pt x="64" y="21"/>
                </a:lnTo>
                <a:close/>
                <a:moveTo>
                  <a:pt x="54" y="36"/>
                </a:moveTo>
                <a:cubicBezTo>
                  <a:pt x="54" y="37"/>
                  <a:pt x="53" y="38"/>
                  <a:pt x="51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7"/>
                  <a:pt x="15" y="36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0"/>
                  <a:pt x="16" y="29"/>
                  <a:pt x="17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30"/>
                  <a:pt x="54" y="31"/>
                </a:cubicBezTo>
                <a:lnTo>
                  <a:pt x="54" y="36"/>
                </a:lnTo>
                <a:close/>
                <a:moveTo>
                  <a:pt x="49" y="7"/>
                </a:moveTo>
                <a:cubicBezTo>
                  <a:pt x="49" y="8"/>
                  <a:pt x="48" y="9"/>
                  <a:pt x="47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0" y="8"/>
                  <a:pt x="20" y="7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9" y="1"/>
                  <a:pt x="49" y="2"/>
                </a:cubicBezTo>
                <a:lnTo>
                  <a:pt x="49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61" name="Freeform 143"/>
          <p:cNvSpPr>
            <a:spLocks noEditPoints="1"/>
          </p:cNvSpPr>
          <p:nvPr/>
        </p:nvSpPr>
        <p:spPr bwMode="auto">
          <a:xfrm>
            <a:off x="2481263" y="2855913"/>
            <a:ext cx="241300" cy="198437"/>
          </a:xfrm>
          <a:custGeom>
            <a:avLst/>
            <a:gdLst>
              <a:gd name="T0" fmla="*/ 241300 w 70"/>
              <a:gd name="T1" fmla="*/ 157381 h 58"/>
              <a:gd name="T2" fmla="*/ 234406 w 70"/>
              <a:gd name="T3" fmla="*/ 164224 h 58"/>
              <a:gd name="T4" fmla="*/ 210276 w 70"/>
              <a:gd name="T5" fmla="*/ 164224 h 58"/>
              <a:gd name="T6" fmla="*/ 175804 w 70"/>
              <a:gd name="T7" fmla="*/ 198437 h 58"/>
              <a:gd name="T8" fmla="*/ 141333 w 70"/>
              <a:gd name="T9" fmla="*/ 164224 h 58"/>
              <a:gd name="T10" fmla="*/ 93073 w 70"/>
              <a:gd name="T11" fmla="*/ 164224 h 58"/>
              <a:gd name="T12" fmla="*/ 58601 w 70"/>
              <a:gd name="T13" fmla="*/ 198437 h 58"/>
              <a:gd name="T14" fmla="*/ 24130 w 70"/>
              <a:gd name="T15" fmla="*/ 164224 h 58"/>
              <a:gd name="T16" fmla="*/ 6894 w 70"/>
              <a:gd name="T17" fmla="*/ 164224 h 58"/>
              <a:gd name="T18" fmla="*/ 0 w 70"/>
              <a:gd name="T19" fmla="*/ 157381 h 58"/>
              <a:gd name="T20" fmla="*/ 6894 w 70"/>
              <a:gd name="T21" fmla="*/ 147117 h 58"/>
              <a:gd name="T22" fmla="*/ 6894 w 70"/>
              <a:gd name="T23" fmla="*/ 92376 h 58"/>
              <a:gd name="T24" fmla="*/ 13789 w 70"/>
              <a:gd name="T25" fmla="*/ 78691 h 58"/>
              <a:gd name="T26" fmla="*/ 41366 w 70"/>
              <a:gd name="T27" fmla="*/ 54741 h 58"/>
              <a:gd name="T28" fmla="*/ 55154 w 70"/>
              <a:gd name="T29" fmla="*/ 47899 h 58"/>
              <a:gd name="T30" fmla="*/ 75837 w 70"/>
              <a:gd name="T31" fmla="*/ 47899 h 58"/>
              <a:gd name="T32" fmla="*/ 75837 w 70"/>
              <a:gd name="T33" fmla="*/ 6843 h 58"/>
              <a:gd name="T34" fmla="*/ 82731 w 70"/>
              <a:gd name="T35" fmla="*/ 0 h 58"/>
              <a:gd name="T36" fmla="*/ 234406 w 70"/>
              <a:gd name="T37" fmla="*/ 0 h 58"/>
              <a:gd name="T38" fmla="*/ 241300 w 70"/>
              <a:gd name="T39" fmla="*/ 6843 h 58"/>
              <a:gd name="T40" fmla="*/ 241300 w 70"/>
              <a:gd name="T41" fmla="*/ 157381 h 58"/>
              <a:gd name="T42" fmla="*/ 75837 w 70"/>
              <a:gd name="T43" fmla="*/ 99219 h 58"/>
              <a:gd name="T44" fmla="*/ 75837 w 70"/>
              <a:gd name="T45" fmla="*/ 65005 h 58"/>
              <a:gd name="T46" fmla="*/ 55154 w 70"/>
              <a:gd name="T47" fmla="*/ 65005 h 58"/>
              <a:gd name="T48" fmla="*/ 51707 w 70"/>
              <a:gd name="T49" fmla="*/ 65005 h 58"/>
              <a:gd name="T50" fmla="*/ 24130 w 70"/>
              <a:gd name="T51" fmla="*/ 92376 h 58"/>
              <a:gd name="T52" fmla="*/ 24130 w 70"/>
              <a:gd name="T53" fmla="*/ 95797 h 58"/>
              <a:gd name="T54" fmla="*/ 24130 w 70"/>
              <a:gd name="T55" fmla="*/ 99219 h 58"/>
              <a:gd name="T56" fmla="*/ 75837 w 70"/>
              <a:gd name="T57" fmla="*/ 99219 h 58"/>
              <a:gd name="T58" fmla="*/ 58601 w 70"/>
              <a:gd name="T59" fmla="*/ 147117 h 58"/>
              <a:gd name="T60" fmla="*/ 41366 w 70"/>
              <a:gd name="T61" fmla="*/ 164224 h 58"/>
              <a:gd name="T62" fmla="*/ 58601 w 70"/>
              <a:gd name="T63" fmla="*/ 181330 h 58"/>
              <a:gd name="T64" fmla="*/ 75837 w 70"/>
              <a:gd name="T65" fmla="*/ 164224 h 58"/>
              <a:gd name="T66" fmla="*/ 58601 w 70"/>
              <a:gd name="T67" fmla="*/ 147117 h 58"/>
              <a:gd name="T68" fmla="*/ 210276 w 70"/>
              <a:gd name="T69" fmla="*/ 51320 h 58"/>
              <a:gd name="T70" fmla="*/ 203381 w 70"/>
              <a:gd name="T71" fmla="*/ 47899 h 58"/>
              <a:gd name="T72" fmla="*/ 175804 w 70"/>
              <a:gd name="T73" fmla="*/ 47899 h 58"/>
              <a:gd name="T74" fmla="*/ 175804 w 70"/>
              <a:gd name="T75" fmla="*/ 20528 h 58"/>
              <a:gd name="T76" fmla="*/ 172357 w 70"/>
              <a:gd name="T77" fmla="*/ 13685 h 58"/>
              <a:gd name="T78" fmla="*/ 144780 w 70"/>
              <a:gd name="T79" fmla="*/ 13685 h 58"/>
              <a:gd name="T80" fmla="*/ 141333 w 70"/>
              <a:gd name="T81" fmla="*/ 20528 h 58"/>
              <a:gd name="T82" fmla="*/ 141333 w 70"/>
              <a:gd name="T83" fmla="*/ 47899 h 58"/>
              <a:gd name="T84" fmla="*/ 113756 w 70"/>
              <a:gd name="T85" fmla="*/ 47899 h 58"/>
              <a:gd name="T86" fmla="*/ 106861 w 70"/>
              <a:gd name="T87" fmla="*/ 51320 h 58"/>
              <a:gd name="T88" fmla="*/ 106861 w 70"/>
              <a:gd name="T89" fmla="*/ 78691 h 58"/>
              <a:gd name="T90" fmla="*/ 113756 w 70"/>
              <a:gd name="T91" fmla="*/ 82112 h 58"/>
              <a:gd name="T92" fmla="*/ 141333 w 70"/>
              <a:gd name="T93" fmla="*/ 82112 h 58"/>
              <a:gd name="T94" fmla="*/ 141333 w 70"/>
              <a:gd name="T95" fmla="*/ 109482 h 58"/>
              <a:gd name="T96" fmla="*/ 144780 w 70"/>
              <a:gd name="T97" fmla="*/ 116325 h 58"/>
              <a:gd name="T98" fmla="*/ 172357 w 70"/>
              <a:gd name="T99" fmla="*/ 116325 h 58"/>
              <a:gd name="T100" fmla="*/ 175804 w 70"/>
              <a:gd name="T101" fmla="*/ 109482 h 58"/>
              <a:gd name="T102" fmla="*/ 175804 w 70"/>
              <a:gd name="T103" fmla="*/ 82112 h 58"/>
              <a:gd name="T104" fmla="*/ 203381 w 70"/>
              <a:gd name="T105" fmla="*/ 82112 h 58"/>
              <a:gd name="T106" fmla="*/ 210276 w 70"/>
              <a:gd name="T107" fmla="*/ 78691 h 58"/>
              <a:gd name="T108" fmla="*/ 210276 w 70"/>
              <a:gd name="T109" fmla="*/ 51320 h 58"/>
              <a:gd name="T110" fmla="*/ 175804 w 70"/>
              <a:gd name="T111" fmla="*/ 147117 h 58"/>
              <a:gd name="T112" fmla="*/ 158569 w 70"/>
              <a:gd name="T113" fmla="*/ 164224 h 58"/>
              <a:gd name="T114" fmla="*/ 175804 w 70"/>
              <a:gd name="T115" fmla="*/ 181330 h 58"/>
              <a:gd name="T116" fmla="*/ 193040 w 70"/>
              <a:gd name="T117" fmla="*/ 164224 h 58"/>
              <a:gd name="T118" fmla="*/ 175804 w 70"/>
              <a:gd name="T119" fmla="*/ 147117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0" h="58">
                <a:moveTo>
                  <a:pt x="70" y="46"/>
                </a:moveTo>
                <a:cubicBezTo>
                  <a:pt x="70" y="47"/>
                  <a:pt x="69" y="48"/>
                  <a:pt x="68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3"/>
                  <a:pt x="56" y="58"/>
                  <a:pt x="51" y="58"/>
                </a:cubicBezTo>
                <a:cubicBezTo>
                  <a:pt x="46" y="58"/>
                  <a:pt x="41" y="53"/>
                  <a:pt x="41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53"/>
                  <a:pt x="22" y="58"/>
                  <a:pt x="17" y="58"/>
                </a:cubicBezTo>
                <a:cubicBezTo>
                  <a:pt x="11" y="58"/>
                  <a:pt x="7" y="53"/>
                  <a:pt x="7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7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3" y="24"/>
                  <a:pt x="4" y="23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5"/>
                  <a:pt x="14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3" y="0"/>
                  <a:pt x="24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70" y="1"/>
                  <a:pt x="70" y="2"/>
                </a:cubicBezTo>
                <a:lnTo>
                  <a:pt x="70" y="46"/>
                </a:lnTo>
                <a:close/>
                <a:moveTo>
                  <a:pt x="22" y="29"/>
                </a:moveTo>
                <a:cubicBezTo>
                  <a:pt x="22" y="19"/>
                  <a:pt x="22" y="19"/>
                  <a:pt x="22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5" y="19"/>
                  <a:pt x="15" y="19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8"/>
                </a:cubicBezTo>
                <a:cubicBezTo>
                  <a:pt x="7" y="29"/>
                  <a:pt x="7" y="29"/>
                  <a:pt x="7" y="29"/>
                </a:cubicBezTo>
                <a:lnTo>
                  <a:pt x="22" y="29"/>
                </a:lnTo>
                <a:close/>
                <a:moveTo>
                  <a:pt x="17" y="43"/>
                </a:moveTo>
                <a:cubicBezTo>
                  <a:pt x="14" y="43"/>
                  <a:pt x="12" y="45"/>
                  <a:pt x="12" y="48"/>
                </a:cubicBezTo>
                <a:cubicBezTo>
                  <a:pt x="12" y="51"/>
                  <a:pt x="14" y="53"/>
                  <a:pt x="17" y="53"/>
                </a:cubicBezTo>
                <a:cubicBezTo>
                  <a:pt x="20" y="53"/>
                  <a:pt x="22" y="51"/>
                  <a:pt x="22" y="48"/>
                </a:cubicBezTo>
                <a:cubicBezTo>
                  <a:pt x="22" y="45"/>
                  <a:pt x="20" y="43"/>
                  <a:pt x="17" y="43"/>
                </a:cubicBezTo>
                <a:close/>
                <a:moveTo>
                  <a:pt x="61" y="15"/>
                </a:moveTo>
                <a:cubicBezTo>
                  <a:pt x="61" y="15"/>
                  <a:pt x="60" y="14"/>
                  <a:pt x="59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5"/>
                  <a:pt x="50" y="4"/>
                  <a:pt x="50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4"/>
                  <a:pt x="41" y="5"/>
                  <a:pt x="41" y="6"/>
                </a:cubicBezTo>
                <a:cubicBezTo>
                  <a:pt x="41" y="14"/>
                  <a:pt x="41" y="14"/>
                  <a:pt x="4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14"/>
                  <a:pt x="31" y="15"/>
                  <a:pt x="31" y="15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3"/>
                  <a:pt x="32" y="24"/>
                  <a:pt x="3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3"/>
                  <a:pt x="42" y="34"/>
                  <a:pt x="42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4"/>
                  <a:pt x="51" y="33"/>
                  <a:pt x="51" y="32"/>
                </a:cubicBezTo>
                <a:cubicBezTo>
                  <a:pt x="51" y="24"/>
                  <a:pt x="51" y="24"/>
                  <a:pt x="51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60" y="24"/>
                  <a:pt x="61" y="23"/>
                  <a:pt x="61" y="23"/>
                </a:cubicBezTo>
                <a:lnTo>
                  <a:pt x="61" y="15"/>
                </a:lnTo>
                <a:close/>
                <a:moveTo>
                  <a:pt x="51" y="43"/>
                </a:moveTo>
                <a:cubicBezTo>
                  <a:pt x="48" y="43"/>
                  <a:pt x="46" y="45"/>
                  <a:pt x="46" y="48"/>
                </a:cubicBezTo>
                <a:cubicBezTo>
                  <a:pt x="46" y="51"/>
                  <a:pt x="48" y="53"/>
                  <a:pt x="51" y="53"/>
                </a:cubicBezTo>
                <a:cubicBezTo>
                  <a:pt x="54" y="53"/>
                  <a:pt x="56" y="51"/>
                  <a:pt x="56" y="48"/>
                </a:cubicBezTo>
                <a:cubicBezTo>
                  <a:pt x="56" y="45"/>
                  <a:pt x="54" y="43"/>
                  <a:pt x="51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62" name="Freeform 144"/>
          <p:cNvSpPr>
            <a:spLocks noEditPoints="1"/>
          </p:cNvSpPr>
          <p:nvPr/>
        </p:nvSpPr>
        <p:spPr bwMode="auto">
          <a:xfrm>
            <a:off x="2976563" y="2889250"/>
            <a:ext cx="130175" cy="123825"/>
          </a:xfrm>
          <a:custGeom>
            <a:avLst/>
            <a:gdLst>
              <a:gd name="T0" fmla="*/ 126749 w 38"/>
              <a:gd name="T1" fmla="*/ 13758 h 36"/>
              <a:gd name="T2" fmla="*/ 65088 w 38"/>
              <a:gd name="T3" fmla="*/ 72231 h 36"/>
              <a:gd name="T4" fmla="*/ 65088 w 38"/>
              <a:gd name="T5" fmla="*/ 75671 h 36"/>
              <a:gd name="T6" fmla="*/ 61662 w 38"/>
              <a:gd name="T7" fmla="*/ 72231 h 36"/>
              <a:gd name="T8" fmla="*/ 0 w 38"/>
              <a:gd name="T9" fmla="*/ 13758 h 36"/>
              <a:gd name="T10" fmla="*/ 0 w 38"/>
              <a:gd name="T11" fmla="*/ 10319 h 36"/>
              <a:gd name="T12" fmla="*/ 0 w 38"/>
              <a:gd name="T13" fmla="*/ 6879 h 36"/>
              <a:gd name="T14" fmla="*/ 6851 w 38"/>
              <a:gd name="T15" fmla="*/ 0 h 36"/>
              <a:gd name="T16" fmla="*/ 10277 w 38"/>
              <a:gd name="T17" fmla="*/ 0 h 36"/>
              <a:gd name="T18" fmla="*/ 13703 w 38"/>
              <a:gd name="T19" fmla="*/ 0 h 36"/>
              <a:gd name="T20" fmla="*/ 65088 w 38"/>
              <a:gd name="T21" fmla="*/ 51594 h 36"/>
              <a:gd name="T22" fmla="*/ 116472 w 38"/>
              <a:gd name="T23" fmla="*/ 0 h 36"/>
              <a:gd name="T24" fmla="*/ 116472 w 38"/>
              <a:gd name="T25" fmla="*/ 0 h 36"/>
              <a:gd name="T26" fmla="*/ 119898 w 38"/>
              <a:gd name="T27" fmla="*/ 0 h 36"/>
              <a:gd name="T28" fmla="*/ 126749 w 38"/>
              <a:gd name="T29" fmla="*/ 6879 h 36"/>
              <a:gd name="T30" fmla="*/ 130175 w 38"/>
              <a:gd name="T31" fmla="*/ 10319 h 36"/>
              <a:gd name="T32" fmla="*/ 126749 w 38"/>
              <a:gd name="T33" fmla="*/ 13758 h 36"/>
              <a:gd name="T34" fmla="*/ 126749 w 38"/>
              <a:gd name="T35" fmla="*/ 61913 h 36"/>
              <a:gd name="T36" fmla="*/ 65088 w 38"/>
              <a:gd name="T37" fmla="*/ 123825 h 36"/>
              <a:gd name="T38" fmla="*/ 65088 w 38"/>
              <a:gd name="T39" fmla="*/ 123825 h 36"/>
              <a:gd name="T40" fmla="*/ 61662 w 38"/>
              <a:gd name="T41" fmla="*/ 123825 h 36"/>
              <a:gd name="T42" fmla="*/ 0 w 38"/>
              <a:gd name="T43" fmla="*/ 61913 h 36"/>
              <a:gd name="T44" fmla="*/ 0 w 38"/>
              <a:gd name="T45" fmla="*/ 58473 h 36"/>
              <a:gd name="T46" fmla="*/ 0 w 38"/>
              <a:gd name="T47" fmla="*/ 58473 h 36"/>
              <a:gd name="T48" fmla="*/ 6851 w 38"/>
              <a:gd name="T49" fmla="*/ 51594 h 36"/>
              <a:gd name="T50" fmla="*/ 10277 w 38"/>
              <a:gd name="T51" fmla="*/ 48154 h 36"/>
              <a:gd name="T52" fmla="*/ 13703 w 38"/>
              <a:gd name="T53" fmla="*/ 51594 h 36"/>
              <a:gd name="T54" fmla="*/ 65088 w 38"/>
              <a:gd name="T55" fmla="*/ 103188 h 36"/>
              <a:gd name="T56" fmla="*/ 116472 w 38"/>
              <a:gd name="T57" fmla="*/ 51594 h 36"/>
              <a:gd name="T58" fmla="*/ 116472 w 38"/>
              <a:gd name="T59" fmla="*/ 48154 h 36"/>
              <a:gd name="T60" fmla="*/ 119898 w 38"/>
              <a:gd name="T61" fmla="*/ 51594 h 36"/>
              <a:gd name="T62" fmla="*/ 126749 w 38"/>
              <a:gd name="T63" fmla="*/ 58473 h 36"/>
              <a:gd name="T64" fmla="*/ 130175 w 38"/>
              <a:gd name="T65" fmla="*/ 58473 h 36"/>
              <a:gd name="T66" fmla="*/ 126749 w 38"/>
              <a:gd name="T67" fmla="*/ 61913 h 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8" h="36">
                <a:moveTo>
                  <a:pt x="37" y="4"/>
                </a:move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19" y="15"/>
                  <a:pt x="19" y="15"/>
                  <a:pt x="19" y="15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8" y="3"/>
                  <a:pt x="38" y="3"/>
                </a:cubicBezTo>
                <a:cubicBezTo>
                  <a:pt x="38" y="3"/>
                  <a:pt x="37" y="4"/>
                  <a:pt x="37" y="4"/>
                </a:cubicBezTo>
                <a:close/>
                <a:moveTo>
                  <a:pt x="37" y="18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3" y="14"/>
                </a:cubicBezTo>
                <a:cubicBezTo>
                  <a:pt x="3" y="14"/>
                  <a:pt x="3" y="14"/>
                  <a:pt x="4" y="15"/>
                </a:cubicBezTo>
                <a:cubicBezTo>
                  <a:pt x="19" y="30"/>
                  <a:pt x="19" y="30"/>
                  <a:pt x="19" y="30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4"/>
                  <a:pt x="35" y="14"/>
                  <a:pt x="35" y="15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8" y="17"/>
                  <a:pt x="38" y="17"/>
                </a:cubicBezTo>
                <a:cubicBezTo>
                  <a:pt x="38" y="18"/>
                  <a:pt x="37" y="18"/>
                  <a:pt x="37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63" name="Freeform 145"/>
          <p:cNvSpPr>
            <a:spLocks/>
          </p:cNvSpPr>
          <p:nvPr/>
        </p:nvSpPr>
        <p:spPr bwMode="auto">
          <a:xfrm>
            <a:off x="3470275" y="2921000"/>
            <a:ext cx="130175" cy="79375"/>
          </a:xfrm>
          <a:custGeom>
            <a:avLst/>
            <a:gdLst>
              <a:gd name="T0" fmla="*/ 126749 w 38"/>
              <a:gd name="T1" fmla="*/ 17255 h 23"/>
              <a:gd name="T2" fmla="*/ 65088 w 38"/>
              <a:gd name="T3" fmla="*/ 75924 h 23"/>
              <a:gd name="T4" fmla="*/ 65088 w 38"/>
              <a:gd name="T5" fmla="*/ 79375 h 23"/>
              <a:gd name="T6" fmla="*/ 61662 w 38"/>
              <a:gd name="T7" fmla="*/ 75924 h 23"/>
              <a:gd name="T8" fmla="*/ 0 w 38"/>
              <a:gd name="T9" fmla="*/ 17255 h 23"/>
              <a:gd name="T10" fmla="*/ 0 w 38"/>
              <a:gd name="T11" fmla="*/ 13804 h 23"/>
              <a:gd name="T12" fmla="*/ 0 w 38"/>
              <a:gd name="T13" fmla="*/ 10353 h 23"/>
              <a:gd name="T14" fmla="*/ 6851 w 38"/>
              <a:gd name="T15" fmla="*/ 3451 h 23"/>
              <a:gd name="T16" fmla="*/ 10277 w 38"/>
              <a:gd name="T17" fmla="*/ 0 h 23"/>
              <a:gd name="T18" fmla="*/ 13703 w 38"/>
              <a:gd name="T19" fmla="*/ 3451 h 23"/>
              <a:gd name="T20" fmla="*/ 65088 w 38"/>
              <a:gd name="T21" fmla="*/ 55217 h 23"/>
              <a:gd name="T22" fmla="*/ 116472 w 38"/>
              <a:gd name="T23" fmla="*/ 3451 h 23"/>
              <a:gd name="T24" fmla="*/ 116472 w 38"/>
              <a:gd name="T25" fmla="*/ 0 h 23"/>
              <a:gd name="T26" fmla="*/ 119898 w 38"/>
              <a:gd name="T27" fmla="*/ 3451 h 23"/>
              <a:gd name="T28" fmla="*/ 126749 w 38"/>
              <a:gd name="T29" fmla="*/ 10353 h 23"/>
              <a:gd name="T30" fmla="*/ 130175 w 38"/>
              <a:gd name="T31" fmla="*/ 13804 h 23"/>
              <a:gd name="T32" fmla="*/ 126749 w 38"/>
              <a:gd name="T33" fmla="*/ 17255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" h="23">
                <a:moveTo>
                  <a:pt x="37" y="5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3"/>
                  <a:pt x="19" y="23"/>
                </a:cubicBezTo>
                <a:cubicBezTo>
                  <a:pt x="18" y="23"/>
                  <a:pt x="18" y="22"/>
                  <a:pt x="18" y="22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3" y="0"/>
                </a:cubicBezTo>
                <a:cubicBezTo>
                  <a:pt x="3" y="0"/>
                  <a:pt x="3" y="1"/>
                  <a:pt x="4" y="1"/>
                </a:cubicBezTo>
                <a:cubicBezTo>
                  <a:pt x="19" y="16"/>
                  <a:pt x="19" y="16"/>
                  <a:pt x="19" y="16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1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8" y="3"/>
                  <a:pt x="38" y="4"/>
                </a:cubicBezTo>
                <a:cubicBezTo>
                  <a:pt x="38" y="4"/>
                  <a:pt x="37" y="4"/>
                  <a:pt x="37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64" name="Freeform 147"/>
          <p:cNvSpPr>
            <a:spLocks noEditPoints="1"/>
          </p:cNvSpPr>
          <p:nvPr/>
        </p:nvSpPr>
        <p:spPr bwMode="auto">
          <a:xfrm>
            <a:off x="4448175" y="2855913"/>
            <a:ext cx="203200" cy="198437"/>
          </a:xfrm>
          <a:custGeom>
            <a:avLst/>
            <a:gdLst>
              <a:gd name="T0" fmla="*/ 103322 w 59"/>
              <a:gd name="T1" fmla="*/ 198437 h 58"/>
              <a:gd name="T2" fmla="*/ 0 w 59"/>
              <a:gd name="T3" fmla="*/ 99219 h 58"/>
              <a:gd name="T4" fmla="*/ 103322 w 59"/>
              <a:gd name="T5" fmla="*/ 0 h 58"/>
              <a:gd name="T6" fmla="*/ 203200 w 59"/>
              <a:gd name="T7" fmla="*/ 99219 h 58"/>
              <a:gd name="T8" fmla="*/ 103322 w 59"/>
              <a:gd name="T9" fmla="*/ 198437 h 58"/>
              <a:gd name="T10" fmla="*/ 168759 w 59"/>
              <a:gd name="T11" fmla="*/ 88955 h 58"/>
              <a:gd name="T12" fmla="*/ 161871 w 59"/>
              <a:gd name="T13" fmla="*/ 82112 h 58"/>
              <a:gd name="T14" fmla="*/ 96434 w 59"/>
              <a:gd name="T15" fmla="*/ 82112 h 58"/>
              <a:gd name="T16" fmla="*/ 120542 w 59"/>
              <a:gd name="T17" fmla="*/ 58163 h 58"/>
              <a:gd name="T18" fmla="*/ 120542 w 59"/>
              <a:gd name="T19" fmla="*/ 51320 h 58"/>
              <a:gd name="T20" fmla="*/ 120542 w 59"/>
              <a:gd name="T21" fmla="*/ 44477 h 58"/>
              <a:gd name="T22" fmla="*/ 106766 w 59"/>
              <a:gd name="T23" fmla="*/ 34213 h 58"/>
              <a:gd name="T24" fmla="*/ 103322 w 59"/>
              <a:gd name="T25" fmla="*/ 30792 h 58"/>
              <a:gd name="T26" fmla="*/ 96434 w 59"/>
              <a:gd name="T27" fmla="*/ 34213 h 58"/>
              <a:gd name="T28" fmla="*/ 48217 w 59"/>
              <a:gd name="T29" fmla="*/ 82112 h 58"/>
              <a:gd name="T30" fmla="*/ 37885 w 59"/>
              <a:gd name="T31" fmla="*/ 92376 h 58"/>
              <a:gd name="T32" fmla="*/ 34441 w 59"/>
              <a:gd name="T33" fmla="*/ 99219 h 58"/>
              <a:gd name="T34" fmla="*/ 37885 w 59"/>
              <a:gd name="T35" fmla="*/ 102640 h 58"/>
              <a:gd name="T36" fmla="*/ 48217 w 59"/>
              <a:gd name="T37" fmla="*/ 116325 h 58"/>
              <a:gd name="T38" fmla="*/ 96434 w 59"/>
              <a:gd name="T39" fmla="*/ 164224 h 58"/>
              <a:gd name="T40" fmla="*/ 103322 w 59"/>
              <a:gd name="T41" fmla="*/ 164224 h 58"/>
              <a:gd name="T42" fmla="*/ 106766 w 59"/>
              <a:gd name="T43" fmla="*/ 164224 h 58"/>
              <a:gd name="T44" fmla="*/ 120542 w 59"/>
              <a:gd name="T45" fmla="*/ 150538 h 58"/>
              <a:gd name="T46" fmla="*/ 120542 w 59"/>
              <a:gd name="T47" fmla="*/ 143696 h 58"/>
              <a:gd name="T48" fmla="*/ 120542 w 59"/>
              <a:gd name="T49" fmla="*/ 140274 h 58"/>
              <a:gd name="T50" fmla="*/ 96434 w 59"/>
              <a:gd name="T51" fmla="*/ 116325 h 58"/>
              <a:gd name="T52" fmla="*/ 161871 w 59"/>
              <a:gd name="T53" fmla="*/ 116325 h 58"/>
              <a:gd name="T54" fmla="*/ 168759 w 59"/>
              <a:gd name="T55" fmla="*/ 106061 h 58"/>
              <a:gd name="T56" fmla="*/ 168759 w 59"/>
              <a:gd name="T57" fmla="*/ 88955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6"/>
                </a:moveTo>
                <a:cubicBezTo>
                  <a:pt x="49" y="25"/>
                  <a:pt x="48" y="24"/>
                  <a:pt x="4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5"/>
                </a:cubicBezTo>
                <a:cubicBezTo>
                  <a:pt x="35" y="14"/>
                  <a:pt x="35" y="14"/>
                  <a:pt x="35" y="13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14" y="24"/>
                  <a:pt x="14" y="24"/>
                  <a:pt x="14" y="24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8"/>
                  <a:pt x="10" y="29"/>
                </a:cubicBezTo>
                <a:cubicBezTo>
                  <a:pt x="10" y="29"/>
                  <a:pt x="10" y="30"/>
                  <a:pt x="11" y="30"/>
                </a:cubicBezTo>
                <a:cubicBezTo>
                  <a:pt x="14" y="34"/>
                  <a:pt x="14" y="34"/>
                  <a:pt x="14" y="3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44"/>
                  <a:pt x="35" y="43"/>
                  <a:pt x="35" y="42"/>
                </a:cubicBezTo>
                <a:cubicBezTo>
                  <a:pt x="35" y="42"/>
                  <a:pt x="35" y="41"/>
                  <a:pt x="35" y="41"/>
                </a:cubicBezTo>
                <a:cubicBezTo>
                  <a:pt x="28" y="34"/>
                  <a:pt x="28" y="34"/>
                  <a:pt x="28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8" y="34"/>
                  <a:pt x="49" y="32"/>
                  <a:pt x="49" y="31"/>
                </a:cubicBezTo>
                <a:lnTo>
                  <a:pt x="49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65" name="Freeform 148"/>
          <p:cNvSpPr>
            <a:spLocks noEditPoints="1"/>
          </p:cNvSpPr>
          <p:nvPr/>
        </p:nvSpPr>
        <p:spPr bwMode="auto">
          <a:xfrm>
            <a:off x="4943475" y="2855913"/>
            <a:ext cx="201613" cy="198437"/>
          </a:xfrm>
          <a:custGeom>
            <a:avLst/>
            <a:gdLst>
              <a:gd name="T0" fmla="*/ 102515 w 59"/>
              <a:gd name="T1" fmla="*/ 198437 h 58"/>
              <a:gd name="T2" fmla="*/ 0 w 59"/>
              <a:gd name="T3" fmla="*/ 99219 h 58"/>
              <a:gd name="T4" fmla="*/ 102515 w 59"/>
              <a:gd name="T5" fmla="*/ 0 h 58"/>
              <a:gd name="T6" fmla="*/ 201613 w 59"/>
              <a:gd name="T7" fmla="*/ 99219 h 58"/>
              <a:gd name="T8" fmla="*/ 102515 w 59"/>
              <a:gd name="T9" fmla="*/ 198437 h 58"/>
              <a:gd name="T10" fmla="*/ 30755 w 59"/>
              <a:gd name="T11" fmla="*/ 99219 h 58"/>
              <a:gd name="T12" fmla="*/ 102515 w 59"/>
              <a:gd name="T13" fmla="*/ 167645 h 58"/>
              <a:gd name="T14" fmla="*/ 170858 w 59"/>
              <a:gd name="T15" fmla="*/ 99219 h 58"/>
              <a:gd name="T16" fmla="*/ 102515 w 59"/>
              <a:gd name="T17" fmla="*/ 27371 h 58"/>
              <a:gd name="T18" fmla="*/ 30755 w 59"/>
              <a:gd name="T19" fmla="*/ 99219 h 58"/>
              <a:gd name="T20" fmla="*/ 143521 w 59"/>
              <a:gd name="T21" fmla="*/ 99219 h 58"/>
              <a:gd name="T22" fmla="*/ 116184 w 59"/>
              <a:gd name="T23" fmla="*/ 99219 h 58"/>
              <a:gd name="T24" fmla="*/ 116184 w 59"/>
              <a:gd name="T25" fmla="*/ 143696 h 58"/>
              <a:gd name="T26" fmla="*/ 112767 w 59"/>
              <a:gd name="T27" fmla="*/ 147117 h 58"/>
              <a:gd name="T28" fmla="*/ 88846 w 59"/>
              <a:gd name="T29" fmla="*/ 147117 h 58"/>
              <a:gd name="T30" fmla="*/ 85429 w 59"/>
              <a:gd name="T31" fmla="*/ 143696 h 58"/>
              <a:gd name="T32" fmla="*/ 85429 w 59"/>
              <a:gd name="T33" fmla="*/ 99219 h 58"/>
              <a:gd name="T34" fmla="*/ 58092 w 59"/>
              <a:gd name="T35" fmla="*/ 99219 h 58"/>
              <a:gd name="T36" fmla="*/ 54675 w 59"/>
              <a:gd name="T37" fmla="*/ 92376 h 58"/>
              <a:gd name="T38" fmla="*/ 58092 w 59"/>
              <a:gd name="T39" fmla="*/ 92376 h 58"/>
              <a:gd name="T40" fmla="*/ 99098 w 59"/>
              <a:gd name="T41" fmla="*/ 47899 h 58"/>
              <a:gd name="T42" fmla="*/ 102515 w 59"/>
              <a:gd name="T43" fmla="*/ 47899 h 58"/>
              <a:gd name="T44" fmla="*/ 102515 w 59"/>
              <a:gd name="T45" fmla="*/ 47899 h 58"/>
              <a:gd name="T46" fmla="*/ 146938 w 59"/>
              <a:gd name="T47" fmla="*/ 92376 h 58"/>
              <a:gd name="T48" fmla="*/ 146938 w 59"/>
              <a:gd name="T49" fmla="*/ 95797 h 58"/>
              <a:gd name="T50" fmla="*/ 143521 w 59"/>
              <a:gd name="T51" fmla="*/ 99219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2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3"/>
                  <a:pt x="34" y="43"/>
                  <a:pt x="33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3"/>
                  <a:pt x="25" y="43"/>
                  <a:pt x="25" y="42"/>
                </a:cubicBezTo>
                <a:cubicBezTo>
                  <a:pt x="25" y="29"/>
                  <a:pt x="25" y="29"/>
                  <a:pt x="25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6" y="28"/>
                  <a:pt x="16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43" y="27"/>
                  <a:pt x="43" y="27"/>
                  <a:pt x="43" y="27"/>
                </a:cubicBezTo>
                <a:cubicBezTo>
                  <a:pt x="43" y="27"/>
                  <a:pt x="43" y="27"/>
                  <a:pt x="43" y="28"/>
                </a:cubicBezTo>
                <a:cubicBezTo>
                  <a:pt x="43" y="28"/>
                  <a:pt x="42" y="29"/>
                  <a:pt x="42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66" name="Freeform 149"/>
          <p:cNvSpPr>
            <a:spLocks/>
          </p:cNvSpPr>
          <p:nvPr/>
        </p:nvSpPr>
        <p:spPr bwMode="auto">
          <a:xfrm>
            <a:off x="5446713" y="2862263"/>
            <a:ext cx="192087" cy="203200"/>
          </a:xfrm>
          <a:custGeom>
            <a:avLst/>
            <a:gdLst>
              <a:gd name="T0" fmla="*/ 192087 w 56"/>
              <a:gd name="T1" fmla="*/ 110210 h 59"/>
              <a:gd name="T2" fmla="*/ 174936 w 56"/>
              <a:gd name="T3" fmla="*/ 123986 h 59"/>
              <a:gd name="T4" fmla="*/ 85753 w 56"/>
              <a:gd name="T5" fmla="*/ 123986 h 59"/>
              <a:gd name="T6" fmla="*/ 123485 w 56"/>
              <a:gd name="T7" fmla="*/ 165315 h 59"/>
              <a:gd name="T8" fmla="*/ 126915 w 56"/>
              <a:gd name="T9" fmla="*/ 175647 h 59"/>
              <a:gd name="T10" fmla="*/ 123485 w 56"/>
              <a:gd name="T11" fmla="*/ 185980 h 59"/>
              <a:gd name="T12" fmla="*/ 113194 w 56"/>
              <a:gd name="T13" fmla="*/ 196312 h 59"/>
              <a:gd name="T14" fmla="*/ 99474 w 56"/>
              <a:gd name="T15" fmla="*/ 203200 h 59"/>
              <a:gd name="T16" fmla="*/ 89183 w 56"/>
              <a:gd name="T17" fmla="*/ 196312 h 59"/>
              <a:gd name="T18" fmla="*/ 3430 w 56"/>
              <a:gd name="T19" fmla="*/ 113654 h 59"/>
              <a:gd name="T20" fmla="*/ 0 w 56"/>
              <a:gd name="T21" fmla="*/ 99878 h 59"/>
              <a:gd name="T22" fmla="*/ 3430 w 56"/>
              <a:gd name="T23" fmla="*/ 89546 h 59"/>
              <a:gd name="T24" fmla="*/ 89183 w 56"/>
              <a:gd name="T25" fmla="*/ 3444 h 59"/>
              <a:gd name="T26" fmla="*/ 99474 w 56"/>
              <a:gd name="T27" fmla="*/ 0 h 59"/>
              <a:gd name="T28" fmla="*/ 113194 w 56"/>
              <a:gd name="T29" fmla="*/ 3444 h 59"/>
              <a:gd name="T30" fmla="*/ 123485 w 56"/>
              <a:gd name="T31" fmla="*/ 13776 h 59"/>
              <a:gd name="T32" fmla="*/ 126915 w 56"/>
              <a:gd name="T33" fmla="*/ 24108 h 59"/>
              <a:gd name="T34" fmla="*/ 123485 w 56"/>
              <a:gd name="T35" fmla="*/ 37885 h 59"/>
              <a:gd name="T36" fmla="*/ 85753 w 56"/>
              <a:gd name="T37" fmla="*/ 75769 h 59"/>
              <a:gd name="T38" fmla="*/ 174936 w 56"/>
              <a:gd name="T39" fmla="*/ 75769 h 59"/>
              <a:gd name="T40" fmla="*/ 192087 w 56"/>
              <a:gd name="T41" fmla="*/ 92990 h 59"/>
              <a:gd name="T42" fmla="*/ 192087 w 56"/>
              <a:gd name="T43" fmla="*/ 110210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6" y="32"/>
                </a:moveTo>
                <a:cubicBezTo>
                  <a:pt x="56" y="34"/>
                  <a:pt x="54" y="36"/>
                  <a:pt x="51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50"/>
                  <a:pt x="37" y="51"/>
                </a:cubicBezTo>
                <a:cubicBezTo>
                  <a:pt x="37" y="52"/>
                  <a:pt x="37" y="54"/>
                  <a:pt x="36" y="54"/>
                </a:cubicBezTo>
                <a:cubicBezTo>
                  <a:pt x="33" y="57"/>
                  <a:pt x="33" y="57"/>
                  <a:pt x="33" y="57"/>
                </a:cubicBezTo>
                <a:cubicBezTo>
                  <a:pt x="32" y="58"/>
                  <a:pt x="31" y="59"/>
                  <a:pt x="29" y="59"/>
                </a:cubicBezTo>
                <a:cubicBezTo>
                  <a:pt x="28" y="59"/>
                  <a:pt x="27" y="58"/>
                  <a:pt x="26" y="57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0"/>
                  <a:pt x="0" y="29"/>
                </a:cubicBezTo>
                <a:cubicBezTo>
                  <a:pt x="0" y="28"/>
                  <a:pt x="0" y="27"/>
                  <a:pt x="1" y="26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1" y="0"/>
                  <a:pt x="32" y="0"/>
                  <a:pt x="33" y="1"/>
                </a:cubicBezTo>
                <a:cubicBezTo>
                  <a:pt x="36" y="4"/>
                  <a:pt x="36" y="4"/>
                  <a:pt x="36" y="4"/>
                </a:cubicBezTo>
                <a:cubicBezTo>
                  <a:pt x="37" y="5"/>
                  <a:pt x="37" y="6"/>
                  <a:pt x="37" y="7"/>
                </a:cubicBezTo>
                <a:cubicBezTo>
                  <a:pt x="37" y="9"/>
                  <a:pt x="37" y="10"/>
                  <a:pt x="36" y="11"/>
                </a:cubicBezTo>
                <a:cubicBezTo>
                  <a:pt x="25" y="22"/>
                  <a:pt x="25" y="22"/>
                  <a:pt x="25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4" y="22"/>
                  <a:pt x="56" y="24"/>
                  <a:pt x="56" y="27"/>
                </a:cubicBezTo>
                <a:lnTo>
                  <a:pt x="56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67" name="Freeform 150"/>
          <p:cNvSpPr>
            <a:spLocks/>
          </p:cNvSpPr>
          <p:nvPr/>
        </p:nvSpPr>
        <p:spPr bwMode="auto">
          <a:xfrm>
            <a:off x="5930900" y="2855913"/>
            <a:ext cx="203200" cy="198437"/>
          </a:xfrm>
          <a:custGeom>
            <a:avLst/>
            <a:gdLst>
              <a:gd name="T0" fmla="*/ 123986 w 59"/>
              <a:gd name="T1" fmla="*/ 99219 h 58"/>
              <a:gd name="T2" fmla="*/ 168759 w 59"/>
              <a:gd name="T3" fmla="*/ 143696 h 58"/>
              <a:gd name="T4" fmla="*/ 189424 w 59"/>
              <a:gd name="T5" fmla="*/ 126589 h 58"/>
              <a:gd name="T6" fmla="*/ 196312 w 59"/>
              <a:gd name="T7" fmla="*/ 123168 h 58"/>
              <a:gd name="T8" fmla="*/ 203200 w 59"/>
              <a:gd name="T9" fmla="*/ 130010 h 58"/>
              <a:gd name="T10" fmla="*/ 203200 w 59"/>
              <a:gd name="T11" fmla="*/ 188173 h 58"/>
              <a:gd name="T12" fmla="*/ 192868 w 59"/>
              <a:gd name="T13" fmla="*/ 198437 h 58"/>
              <a:gd name="T14" fmla="*/ 134319 w 59"/>
              <a:gd name="T15" fmla="*/ 198437 h 58"/>
              <a:gd name="T16" fmla="*/ 127431 w 59"/>
              <a:gd name="T17" fmla="*/ 191594 h 58"/>
              <a:gd name="T18" fmla="*/ 130875 w 59"/>
              <a:gd name="T19" fmla="*/ 184752 h 58"/>
              <a:gd name="T20" fmla="*/ 148095 w 59"/>
              <a:gd name="T21" fmla="*/ 164224 h 58"/>
              <a:gd name="T22" fmla="*/ 103322 w 59"/>
              <a:gd name="T23" fmla="*/ 119746 h 58"/>
              <a:gd name="T24" fmla="*/ 55105 w 59"/>
              <a:gd name="T25" fmla="*/ 164224 h 58"/>
              <a:gd name="T26" fmla="*/ 75769 w 59"/>
              <a:gd name="T27" fmla="*/ 184752 h 58"/>
              <a:gd name="T28" fmla="*/ 75769 w 59"/>
              <a:gd name="T29" fmla="*/ 191594 h 58"/>
              <a:gd name="T30" fmla="*/ 68881 w 59"/>
              <a:gd name="T31" fmla="*/ 198437 h 58"/>
              <a:gd name="T32" fmla="*/ 10332 w 59"/>
              <a:gd name="T33" fmla="*/ 198437 h 58"/>
              <a:gd name="T34" fmla="*/ 0 w 59"/>
              <a:gd name="T35" fmla="*/ 188173 h 58"/>
              <a:gd name="T36" fmla="*/ 0 w 59"/>
              <a:gd name="T37" fmla="*/ 130010 h 58"/>
              <a:gd name="T38" fmla="*/ 6888 w 59"/>
              <a:gd name="T39" fmla="*/ 123168 h 58"/>
              <a:gd name="T40" fmla="*/ 17220 w 59"/>
              <a:gd name="T41" fmla="*/ 126589 h 58"/>
              <a:gd name="T42" fmla="*/ 34441 w 59"/>
              <a:gd name="T43" fmla="*/ 143696 h 58"/>
              <a:gd name="T44" fmla="*/ 82658 w 59"/>
              <a:gd name="T45" fmla="*/ 99219 h 58"/>
              <a:gd name="T46" fmla="*/ 34441 w 59"/>
              <a:gd name="T47" fmla="*/ 51320 h 58"/>
              <a:gd name="T48" fmla="*/ 17220 w 59"/>
              <a:gd name="T49" fmla="*/ 71848 h 58"/>
              <a:gd name="T50" fmla="*/ 10332 w 59"/>
              <a:gd name="T51" fmla="*/ 71848 h 58"/>
              <a:gd name="T52" fmla="*/ 6888 w 59"/>
              <a:gd name="T53" fmla="*/ 71848 h 58"/>
              <a:gd name="T54" fmla="*/ 0 w 59"/>
              <a:gd name="T55" fmla="*/ 65005 h 58"/>
              <a:gd name="T56" fmla="*/ 0 w 59"/>
              <a:gd name="T57" fmla="*/ 6843 h 58"/>
              <a:gd name="T58" fmla="*/ 10332 w 59"/>
              <a:gd name="T59" fmla="*/ 0 h 58"/>
              <a:gd name="T60" fmla="*/ 68881 w 59"/>
              <a:gd name="T61" fmla="*/ 0 h 58"/>
              <a:gd name="T62" fmla="*/ 75769 w 59"/>
              <a:gd name="T63" fmla="*/ 3421 h 58"/>
              <a:gd name="T64" fmla="*/ 75769 w 59"/>
              <a:gd name="T65" fmla="*/ 13685 h 58"/>
              <a:gd name="T66" fmla="*/ 55105 w 59"/>
              <a:gd name="T67" fmla="*/ 30792 h 58"/>
              <a:gd name="T68" fmla="*/ 103322 w 59"/>
              <a:gd name="T69" fmla="*/ 78691 h 58"/>
              <a:gd name="T70" fmla="*/ 148095 w 59"/>
              <a:gd name="T71" fmla="*/ 30792 h 58"/>
              <a:gd name="T72" fmla="*/ 130875 w 59"/>
              <a:gd name="T73" fmla="*/ 13685 h 58"/>
              <a:gd name="T74" fmla="*/ 127431 w 59"/>
              <a:gd name="T75" fmla="*/ 3421 h 58"/>
              <a:gd name="T76" fmla="*/ 134319 w 59"/>
              <a:gd name="T77" fmla="*/ 0 h 58"/>
              <a:gd name="T78" fmla="*/ 192868 w 59"/>
              <a:gd name="T79" fmla="*/ 0 h 58"/>
              <a:gd name="T80" fmla="*/ 203200 w 59"/>
              <a:gd name="T81" fmla="*/ 6843 h 58"/>
              <a:gd name="T82" fmla="*/ 203200 w 59"/>
              <a:gd name="T83" fmla="*/ 65005 h 58"/>
              <a:gd name="T84" fmla="*/ 196312 w 59"/>
              <a:gd name="T85" fmla="*/ 71848 h 58"/>
              <a:gd name="T86" fmla="*/ 192868 w 59"/>
              <a:gd name="T87" fmla="*/ 71848 h 58"/>
              <a:gd name="T88" fmla="*/ 189424 w 59"/>
              <a:gd name="T89" fmla="*/ 71848 h 58"/>
              <a:gd name="T90" fmla="*/ 168759 w 59"/>
              <a:gd name="T91" fmla="*/ 51320 h 58"/>
              <a:gd name="T92" fmla="*/ 123986 w 59"/>
              <a:gd name="T93" fmla="*/ 99219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9" h="58">
                <a:moveTo>
                  <a:pt x="36" y="29"/>
                </a:moveTo>
                <a:cubicBezTo>
                  <a:pt x="49" y="42"/>
                  <a:pt x="49" y="42"/>
                  <a:pt x="49" y="42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6"/>
                  <a:pt x="56" y="36"/>
                  <a:pt x="57" y="36"/>
                </a:cubicBezTo>
                <a:cubicBezTo>
                  <a:pt x="58" y="37"/>
                  <a:pt x="59" y="37"/>
                  <a:pt x="59" y="38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58" y="58"/>
                  <a:pt x="56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7"/>
                  <a:pt x="37" y="56"/>
                </a:cubicBezTo>
                <a:cubicBezTo>
                  <a:pt x="37" y="55"/>
                  <a:pt x="37" y="54"/>
                  <a:pt x="38" y="54"/>
                </a:cubicBezTo>
                <a:cubicBezTo>
                  <a:pt x="43" y="48"/>
                  <a:pt x="43" y="48"/>
                  <a:pt x="43" y="48"/>
                </a:cubicBezTo>
                <a:cubicBezTo>
                  <a:pt x="30" y="35"/>
                  <a:pt x="30" y="35"/>
                  <a:pt x="30" y="35"/>
                </a:cubicBez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7"/>
                  <a:pt x="2" y="36"/>
                </a:cubicBezTo>
                <a:cubicBezTo>
                  <a:pt x="3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15"/>
                  <a:pt x="10" y="15"/>
                  <a:pt x="10" y="15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1"/>
                  <a:pt x="3" y="21"/>
                </a:cubicBezTo>
                <a:cubicBezTo>
                  <a:pt x="3" y="21"/>
                  <a:pt x="2" y="21"/>
                  <a:pt x="2" y="21"/>
                </a:cubicBezTo>
                <a:cubicBezTo>
                  <a:pt x="1" y="21"/>
                  <a:pt x="0" y="20"/>
                  <a:pt x="0" y="1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2" y="2"/>
                  <a:pt x="22" y="3"/>
                  <a:pt x="22" y="4"/>
                </a:cubicBezTo>
                <a:cubicBezTo>
                  <a:pt x="16" y="9"/>
                  <a:pt x="16" y="9"/>
                  <a:pt x="16" y="9"/>
                </a:cubicBezTo>
                <a:cubicBezTo>
                  <a:pt x="30" y="23"/>
                  <a:pt x="30" y="23"/>
                  <a:pt x="30" y="23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2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8" y="21"/>
                  <a:pt x="57" y="21"/>
                </a:cubicBezTo>
                <a:cubicBezTo>
                  <a:pt x="57" y="21"/>
                  <a:pt x="57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lnTo>
                  <a:pt x="36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68" name="Freeform 151"/>
          <p:cNvSpPr>
            <a:spLocks noEditPoints="1"/>
          </p:cNvSpPr>
          <p:nvPr/>
        </p:nvSpPr>
        <p:spPr bwMode="auto">
          <a:xfrm>
            <a:off x="6426200" y="2855913"/>
            <a:ext cx="198438" cy="198437"/>
          </a:xfrm>
          <a:custGeom>
            <a:avLst/>
            <a:gdLst>
              <a:gd name="T0" fmla="*/ 143696 w 58"/>
              <a:gd name="T1" fmla="*/ 153960 h 58"/>
              <a:gd name="T2" fmla="*/ 140275 w 58"/>
              <a:gd name="T3" fmla="*/ 153960 h 58"/>
              <a:gd name="T4" fmla="*/ 123168 w 58"/>
              <a:gd name="T5" fmla="*/ 147117 h 58"/>
              <a:gd name="T6" fmla="*/ 119747 w 58"/>
              <a:gd name="T7" fmla="*/ 136853 h 58"/>
              <a:gd name="T8" fmla="*/ 78691 w 58"/>
              <a:gd name="T9" fmla="*/ 157381 h 58"/>
              <a:gd name="T10" fmla="*/ 34213 w 58"/>
              <a:gd name="T11" fmla="*/ 109482 h 58"/>
              <a:gd name="T12" fmla="*/ 99219 w 58"/>
              <a:gd name="T13" fmla="*/ 34213 h 58"/>
              <a:gd name="T14" fmla="*/ 133432 w 58"/>
              <a:gd name="T15" fmla="*/ 51320 h 58"/>
              <a:gd name="T16" fmla="*/ 133432 w 58"/>
              <a:gd name="T17" fmla="*/ 51320 h 58"/>
              <a:gd name="T18" fmla="*/ 133432 w 58"/>
              <a:gd name="T19" fmla="*/ 41056 h 58"/>
              <a:gd name="T20" fmla="*/ 136854 w 58"/>
              <a:gd name="T21" fmla="*/ 41056 h 58"/>
              <a:gd name="T22" fmla="*/ 150539 w 58"/>
              <a:gd name="T23" fmla="*/ 41056 h 58"/>
              <a:gd name="T24" fmla="*/ 153961 w 58"/>
              <a:gd name="T25" fmla="*/ 41056 h 58"/>
              <a:gd name="T26" fmla="*/ 153961 w 58"/>
              <a:gd name="T27" fmla="*/ 44477 h 58"/>
              <a:gd name="T28" fmla="*/ 136854 w 58"/>
              <a:gd name="T29" fmla="*/ 123168 h 58"/>
              <a:gd name="T30" fmla="*/ 136854 w 58"/>
              <a:gd name="T31" fmla="*/ 130010 h 58"/>
              <a:gd name="T32" fmla="*/ 143696 w 58"/>
              <a:gd name="T33" fmla="*/ 136853 h 58"/>
              <a:gd name="T34" fmla="*/ 181331 w 58"/>
              <a:gd name="T35" fmla="*/ 99219 h 58"/>
              <a:gd name="T36" fmla="*/ 99219 w 58"/>
              <a:gd name="T37" fmla="*/ 13685 h 58"/>
              <a:gd name="T38" fmla="*/ 17107 w 58"/>
              <a:gd name="T39" fmla="*/ 99219 h 58"/>
              <a:gd name="T40" fmla="*/ 99219 w 58"/>
              <a:gd name="T41" fmla="*/ 181330 h 58"/>
              <a:gd name="T42" fmla="*/ 150539 w 58"/>
              <a:gd name="T43" fmla="*/ 164224 h 58"/>
              <a:gd name="T44" fmla="*/ 157382 w 58"/>
              <a:gd name="T45" fmla="*/ 164224 h 58"/>
              <a:gd name="T46" fmla="*/ 164225 w 58"/>
              <a:gd name="T47" fmla="*/ 171066 h 58"/>
              <a:gd name="T48" fmla="*/ 164225 w 58"/>
              <a:gd name="T49" fmla="*/ 171066 h 58"/>
              <a:gd name="T50" fmla="*/ 160803 w 58"/>
              <a:gd name="T51" fmla="*/ 174488 h 58"/>
              <a:gd name="T52" fmla="*/ 99219 w 58"/>
              <a:gd name="T53" fmla="*/ 198437 h 58"/>
              <a:gd name="T54" fmla="*/ 0 w 58"/>
              <a:gd name="T55" fmla="*/ 99219 h 58"/>
              <a:gd name="T56" fmla="*/ 99219 w 58"/>
              <a:gd name="T57" fmla="*/ 0 h 58"/>
              <a:gd name="T58" fmla="*/ 198438 w 58"/>
              <a:gd name="T59" fmla="*/ 99219 h 58"/>
              <a:gd name="T60" fmla="*/ 143696 w 58"/>
              <a:gd name="T61" fmla="*/ 153960 h 58"/>
              <a:gd name="T62" fmla="*/ 99219 w 58"/>
              <a:gd name="T63" fmla="*/ 51320 h 58"/>
              <a:gd name="T64" fmla="*/ 54742 w 58"/>
              <a:gd name="T65" fmla="*/ 109482 h 58"/>
              <a:gd name="T66" fmla="*/ 82112 w 58"/>
              <a:gd name="T67" fmla="*/ 140274 h 58"/>
              <a:gd name="T68" fmla="*/ 126590 w 58"/>
              <a:gd name="T69" fmla="*/ 82112 h 58"/>
              <a:gd name="T70" fmla="*/ 99219 w 58"/>
              <a:gd name="T71" fmla="*/ 51320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42" y="45"/>
                </a:moveTo>
                <a:cubicBezTo>
                  <a:pt x="42" y="45"/>
                  <a:pt x="42" y="45"/>
                  <a:pt x="41" y="45"/>
                </a:cubicBezTo>
                <a:cubicBezTo>
                  <a:pt x="39" y="45"/>
                  <a:pt x="37" y="45"/>
                  <a:pt x="36" y="43"/>
                </a:cubicBezTo>
                <a:cubicBezTo>
                  <a:pt x="35" y="42"/>
                  <a:pt x="35" y="41"/>
                  <a:pt x="35" y="40"/>
                </a:cubicBezTo>
                <a:cubicBezTo>
                  <a:pt x="32" y="43"/>
                  <a:pt x="28" y="46"/>
                  <a:pt x="23" y="46"/>
                </a:cubicBezTo>
                <a:cubicBezTo>
                  <a:pt x="15" y="46"/>
                  <a:pt x="10" y="41"/>
                  <a:pt x="10" y="32"/>
                </a:cubicBezTo>
                <a:cubicBezTo>
                  <a:pt x="10" y="20"/>
                  <a:pt x="19" y="10"/>
                  <a:pt x="29" y="10"/>
                </a:cubicBezTo>
                <a:cubicBezTo>
                  <a:pt x="33" y="10"/>
                  <a:pt x="37" y="12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40" y="12"/>
                  <a:pt x="4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5" y="12"/>
                  <a:pt x="45" y="12"/>
                </a:cubicBezTo>
                <a:cubicBezTo>
                  <a:pt x="45" y="12"/>
                  <a:pt x="45" y="13"/>
                  <a:pt x="45" y="13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7"/>
                  <a:pt x="40" y="37"/>
                  <a:pt x="40" y="38"/>
                </a:cubicBezTo>
                <a:cubicBezTo>
                  <a:pt x="40" y="40"/>
                  <a:pt x="41" y="40"/>
                  <a:pt x="42" y="40"/>
                </a:cubicBezTo>
                <a:cubicBezTo>
                  <a:pt x="45" y="40"/>
                  <a:pt x="53" y="39"/>
                  <a:pt x="53" y="29"/>
                </a:cubicBezTo>
                <a:cubicBezTo>
                  <a:pt x="53" y="14"/>
                  <a:pt x="44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34" y="53"/>
                  <a:pt x="40" y="51"/>
                  <a:pt x="44" y="48"/>
                </a:cubicBezTo>
                <a:cubicBezTo>
                  <a:pt x="45" y="47"/>
                  <a:pt x="46" y="47"/>
                  <a:pt x="46" y="48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1"/>
                  <a:pt x="48" y="51"/>
                  <a:pt x="47" y="51"/>
                </a:cubicBezTo>
                <a:cubicBezTo>
                  <a:pt x="42" y="56"/>
                  <a:pt x="36" y="58"/>
                  <a:pt x="29" y="58"/>
                </a:cubicBez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6" y="0"/>
                  <a:pt x="58" y="11"/>
                  <a:pt x="58" y="29"/>
                </a:cubicBezTo>
                <a:cubicBezTo>
                  <a:pt x="58" y="41"/>
                  <a:pt x="50" y="45"/>
                  <a:pt x="42" y="45"/>
                </a:cubicBezTo>
                <a:close/>
                <a:moveTo>
                  <a:pt x="29" y="15"/>
                </a:moveTo>
                <a:cubicBezTo>
                  <a:pt x="23" y="15"/>
                  <a:pt x="16" y="22"/>
                  <a:pt x="16" y="32"/>
                </a:cubicBezTo>
                <a:cubicBezTo>
                  <a:pt x="16" y="37"/>
                  <a:pt x="19" y="41"/>
                  <a:pt x="24" y="41"/>
                </a:cubicBezTo>
                <a:cubicBezTo>
                  <a:pt x="31" y="41"/>
                  <a:pt x="37" y="32"/>
                  <a:pt x="37" y="24"/>
                </a:cubicBezTo>
                <a:cubicBezTo>
                  <a:pt x="37" y="19"/>
                  <a:pt x="34" y="15"/>
                  <a:pt x="29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69" name="Freeform 152"/>
          <p:cNvSpPr>
            <a:spLocks noEditPoints="1"/>
          </p:cNvSpPr>
          <p:nvPr/>
        </p:nvSpPr>
        <p:spPr bwMode="auto">
          <a:xfrm>
            <a:off x="6919913" y="2838450"/>
            <a:ext cx="250825" cy="233363"/>
          </a:xfrm>
          <a:custGeom>
            <a:avLst/>
            <a:gdLst>
              <a:gd name="T0" fmla="*/ 250825 w 73"/>
              <a:gd name="T1" fmla="*/ 48045 h 68"/>
              <a:gd name="T2" fmla="*/ 250825 w 73"/>
              <a:gd name="T3" fmla="*/ 65204 h 68"/>
              <a:gd name="T4" fmla="*/ 233645 w 73"/>
              <a:gd name="T5" fmla="*/ 65204 h 68"/>
              <a:gd name="T6" fmla="*/ 223337 w 73"/>
              <a:gd name="T7" fmla="*/ 75500 h 68"/>
              <a:gd name="T8" fmla="*/ 24052 w 73"/>
              <a:gd name="T9" fmla="*/ 75500 h 68"/>
              <a:gd name="T10" fmla="*/ 17180 w 73"/>
              <a:gd name="T11" fmla="*/ 65204 h 68"/>
              <a:gd name="T12" fmla="*/ 0 w 73"/>
              <a:gd name="T13" fmla="*/ 65204 h 68"/>
              <a:gd name="T14" fmla="*/ 0 w 73"/>
              <a:gd name="T15" fmla="*/ 48045 h 68"/>
              <a:gd name="T16" fmla="*/ 123695 w 73"/>
              <a:gd name="T17" fmla="*/ 0 h 68"/>
              <a:gd name="T18" fmla="*/ 250825 w 73"/>
              <a:gd name="T19" fmla="*/ 48045 h 68"/>
              <a:gd name="T20" fmla="*/ 250825 w 73"/>
              <a:gd name="T21" fmla="*/ 216204 h 68"/>
              <a:gd name="T22" fmla="*/ 250825 w 73"/>
              <a:gd name="T23" fmla="*/ 233363 h 68"/>
              <a:gd name="T24" fmla="*/ 0 w 73"/>
              <a:gd name="T25" fmla="*/ 233363 h 68"/>
              <a:gd name="T26" fmla="*/ 0 w 73"/>
              <a:gd name="T27" fmla="*/ 216204 h 68"/>
              <a:gd name="T28" fmla="*/ 6872 w 73"/>
              <a:gd name="T29" fmla="*/ 205909 h 68"/>
              <a:gd name="T30" fmla="*/ 240517 w 73"/>
              <a:gd name="T31" fmla="*/ 205909 h 68"/>
              <a:gd name="T32" fmla="*/ 250825 w 73"/>
              <a:gd name="T33" fmla="*/ 216204 h 68"/>
              <a:gd name="T34" fmla="*/ 65283 w 73"/>
              <a:gd name="T35" fmla="*/ 82363 h 68"/>
              <a:gd name="T36" fmla="*/ 65283 w 73"/>
              <a:gd name="T37" fmla="*/ 181886 h 68"/>
              <a:gd name="T38" fmla="*/ 82463 w 73"/>
              <a:gd name="T39" fmla="*/ 181886 h 68"/>
              <a:gd name="T40" fmla="*/ 82463 w 73"/>
              <a:gd name="T41" fmla="*/ 82363 h 68"/>
              <a:gd name="T42" fmla="*/ 116823 w 73"/>
              <a:gd name="T43" fmla="*/ 82363 h 68"/>
              <a:gd name="T44" fmla="*/ 116823 w 73"/>
              <a:gd name="T45" fmla="*/ 181886 h 68"/>
              <a:gd name="T46" fmla="*/ 134002 w 73"/>
              <a:gd name="T47" fmla="*/ 181886 h 68"/>
              <a:gd name="T48" fmla="*/ 134002 w 73"/>
              <a:gd name="T49" fmla="*/ 82363 h 68"/>
              <a:gd name="T50" fmla="*/ 164926 w 73"/>
              <a:gd name="T51" fmla="*/ 82363 h 68"/>
              <a:gd name="T52" fmla="*/ 164926 w 73"/>
              <a:gd name="T53" fmla="*/ 181886 h 68"/>
              <a:gd name="T54" fmla="*/ 182106 w 73"/>
              <a:gd name="T55" fmla="*/ 181886 h 68"/>
              <a:gd name="T56" fmla="*/ 182106 w 73"/>
              <a:gd name="T57" fmla="*/ 82363 h 68"/>
              <a:gd name="T58" fmla="*/ 216465 w 73"/>
              <a:gd name="T59" fmla="*/ 82363 h 68"/>
              <a:gd name="T60" fmla="*/ 216465 w 73"/>
              <a:gd name="T61" fmla="*/ 181886 h 68"/>
              <a:gd name="T62" fmla="*/ 223337 w 73"/>
              <a:gd name="T63" fmla="*/ 181886 h 68"/>
              <a:gd name="T64" fmla="*/ 233645 w 73"/>
              <a:gd name="T65" fmla="*/ 192181 h 68"/>
              <a:gd name="T66" fmla="*/ 233645 w 73"/>
              <a:gd name="T67" fmla="*/ 199045 h 68"/>
              <a:gd name="T68" fmla="*/ 17180 w 73"/>
              <a:gd name="T69" fmla="*/ 199045 h 68"/>
              <a:gd name="T70" fmla="*/ 17180 w 73"/>
              <a:gd name="T71" fmla="*/ 192181 h 68"/>
              <a:gd name="T72" fmla="*/ 24052 w 73"/>
              <a:gd name="T73" fmla="*/ 181886 h 68"/>
              <a:gd name="T74" fmla="*/ 30924 w 73"/>
              <a:gd name="T75" fmla="*/ 181886 h 68"/>
              <a:gd name="T76" fmla="*/ 30924 w 73"/>
              <a:gd name="T77" fmla="*/ 82363 h 68"/>
              <a:gd name="T78" fmla="*/ 65283 w 73"/>
              <a:gd name="T79" fmla="*/ 82363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70" name="Freeform 153"/>
          <p:cNvSpPr>
            <a:spLocks noEditPoints="1"/>
          </p:cNvSpPr>
          <p:nvPr/>
        </p:nvSpPr>
        <p:spPr bwMode="auto">
          <a:xfrm>
            <a:off x="7413625" y="2868613"/>
            <a:ext cx="203200" cy="168275"/>
          </a:xfrm>
          <a:custGeom>
            <a:avLst/>
            <a:gdLst>
              <a:gd name="T0" fmla="*/ 203200 w 59"/>
              <a:gd name="T1" fmla="*/ 27473 h 49"/>
              <a:gd name="T2" fmla="*/ 192868 w 59"/>
              <a:gd name="T3" fmla="*/ 34342 h 49"/>
              <a:gd name="T4" fmla="*/ 10332 w 59"/>
              <a:gd name="T5" fmla="*/ 34342 h 49"/>
              <a:gd name="T6" fmla="*/ 0 w 59"/>
              <a:gd name="T7" fmla="*/ 27473 h 49"/>
              <a:gd name="T8" fmla="*/ 0 w 59"/>
              <a:gd name="T9" fmla="*/ 10303 h 49"/>
              <a:gd name="T10" fmla="*/ 10332 w 59"/>
              <a:gd name="T11" fmla="*/ 0 h 49"/>
              <a:gd name="T12" fmla="*/ 192868 w 59"/>
              <a:gd name="T13" fmla="*/ 0 h 49"/>
              <a:gd name="T14" fmla="*/ 203200 w 59"/>
              <a:gd name="T15" fmla="*/ 10303 h 49"/>
              <a:gd name="T16" fmla="*/ 203200 w 59"/>
              <a:gd name="T17" fmla="*/ 27473 h 49"/>
              <a:gd name="T18" fmla="*/ 203200 w 59"/>
              <a:gd name="T19" fmla="*/ 92723 h 49"/>
              <a:gd name="T20" fmla="*/ 192868 w 59"/>
              <a:gd name="T21" fmla="*/ 103026 h 49"/>
              <a:gd name="T22" fmla="*/ 10332 w 59"/>
              <a:gd name="T23" fmla="*/ 103026 h 49"/>
              <a:gd name="T24" fmla="*/ 0 w 59"/>
              <a:gd name="T25" fmla="*/ 92723 h 49"/>
              <a:gd name="T26" fmla="*/ 0 w 59"/>
              <a:gd name="T27" fmla="*/ 75552 h 49"/>
              <a:gd name="T28" fmla="*/ 10332 w 59"/>
              <a:gd name="T29" fmla="*/ 68684 h 49"/>
              <a:gd name="T30" fmla="*/ 192868 w 59"/>
              <a:gd name="T31" fmla="*/ 68684 h 49"/>
              <a:gd name="T32" fmla="*/ 203200 w 59"/>
              <a:gd name="T33" fmla="*/ 75552 h 49"/>
              <a:gd name="T34" fmla="*/ 203200 w 59"/>
              <a:gd name="T35" fmla="*/ 92723 h 49"/>
              <a:gd name="T36" fmla="*/ 203200 w 59"/>
              <a:gd name="T37" fmla="*/ 161407 h 49"/>
              <a:gd name="T38" fmla="*/ 192868 w 59"/>
              <a:gd name="T39" fmla="*/ 168275 h 49"/>
              <a:gd name="T40" fmla="*/ 10332 w 59"/>
              <a:gd name="T41" fmla="*/ 168275 h 49"/>
              <a:gd name="T42" fmla="*/ 0 w 59"/>
              <a:gd name="T43" fmla="*/ 161407 h 49"/>
              <a:gd name="T44" fmla="*/ 0 w 59"/>
              <a:gd name="T45" fmla="*/ 144236 h 49"/>
              <a:gd name="T46" fmla="*/ 10332 w 59"/>
              <a:gd name="T47" fmla="*/ 133933 h 49"/>
              <a:gd name="T48" fmla="*/ 192868 w 59"/>
              <a:gd name="T49" fmla="*/ 133933 h 49"/>
              <a:gd name="T50" fmla="*/ 203200 w 59"/>
              <a:gd name="T51" fmla="*/ 144236 h 49"/>
              <a:gd name="T52" fmla="*/ 203200 w 59"/>
              <a:gd name="T53" fmla="*/ 161407 h 4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49">
                <a:moveTo>
                  <a:pt x="59" y="8"/>
                </a:moveTo>
                <a:cubicBezTo>
                  <a:pt x="59" y="9"/>
                  <a:pt x="58" y="10"/>
                  <a:pt x="56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2"/>
                  <a:pt x="59" y="3"/>
                </a:cubicBezTo>
                <a:lnTo>
                  <a:pt x="59" y="8"/>
                </a:lnTo>
                <a:close/>
                <a:moveTo>
                  <a:pt x="59" y="27"/>
                </a:moveTo>
                <a:cubicBezTo>
                  <a:pt x="59" y="28"/>
                  <a:pt x="58" y="30"/>
                  <a:pt x="56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8"/>
                  <a:pt x="0" y="2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2" y="20"/>
                  <a:pt x="3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8" y="20"/>
                  <a:pt x="59" y="21"/>
                  <a:pt x="59" y="22"/>
                </a:cubicBezTo>
                <a:lnTo>
                  <a:pt x="59" y="27"/>
                </a:lnTo>
                <a:close/>
                <a:moveTo>
                  <a:pt x="59" y="47"/>
                </a:moveTo>
                <a:cubicBezTo>
                  <a:pt x="59" y="48"/>
                  <a:pt x="58" y="49"/>
                  <a:pt x="56" y="49"/>
                </a:cubicBezTo>
                <a:cubicBezTo>
                  <a:pt x="3" y="49"/>
                  <a:pt x="3" y="49"/>
                  <a:pt x="3" y="49"/>
                </a:cubicBezTo>
                <a:cubicBezTo>
                  <a:pt x="2" y="49"/>
                  <a:pt x="0" y="48"/>
                  <a:pt x="0" y="4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2" y="39"/>
                  <a:pt x="3" y="39"/>
                </a:cubicBezTo>
                <a:cubicBezTo>
                  <a:pt x="56" y="39"/>
                  <a:pt x="56" y="39"/>
                  <a:pt x="56" y="39"/>
                </a:cubicBezTo>
                <a:cubicBezTo>
                  <a:pt x="58" y="39"/>
                  <a:pt x="59" y="40"/>
                  <a:pt x="59" y="42"/>
                </a:cubicBezTo>
                <a:lnTo>
                  <a:pt x="59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71" name="Freeform 154"/>
          <p:cNvSpPr>
            <a:spLocks noEditPoints="1"/>
          </p:cNvSpPr>
          <p:nvPr/>
        </p:nvSpPr>
        <p:spPr bwMode="auto">
          <a:xfrm>
            <a:off x="7918450" y="2838450"/>
            <a:ext cx="215900" cy="233363"/>
          </a:xfrm>
          <a:custGeom>
            <a:avLst/>
            <a:gdLst>
              <a:gd name="T0" fmla="*/ 198765 w 63"/>
              <a:gd name="T1" fmla="*/ 199045 h 68"/>
              <a:gd name="T2" fmla="*/ 140506 w 63"/>
              <a:gd name="T3" fmla="*/ 199045 h 68"/>
              <a:gd name="T4" fmla="*/ 106237 w 63"/>
              <a:gd name="T5" fmla="*/ 233363 h 68"/>
              <a:gd name="T6" fmla="*/ 75394 w 63"/>
              <a:gd name="T7" fmla="*/ 199045 h 68"/>
              <a:gd name="T8" fmla="*/ 17135 w 63"/>
              <a:gd name="T9" fmla="*/ 199045 h 68"/>
              <a:gd name="T10" fmla="*/ 0 w 63"/>
              <a:gd name="T11" fmla="*/ 181886 h 68"/>
              <a:gd name="T12" fmla="*/ 41124 w 63"/>
              <a:gd name="T13" fmla="*/ 75500 h 68"/>
              <a:gd name="T14" fmla="*/ 95956 w 63"/>
              <a:gd name="T15" fmla="*/ 17159 h 68"/>
              <a:gd name="T16" fmla="*/ 95956 w 63"/>
              <a:gd name="T17" fmla="*/ 10295 h 68"/>
              <a:gd name="T18" fmla="*/ 106237 w 63"/>
              <a:gd name="T19" fmla="*/ 0 h 68"/>
              <a:gd name="T20" fmla="*/ 119944 w 63"/>
              <a:gd name="T21" fmla="*/ 10295 h 68"/>
              <a:gd name="T22" fmla="*/ 119944 w 63"/>
              <a:gd name="T23" fmla="*/ 17159 h 68"/>
              <a:gd name="T24" fmla="*/ 174776 w 63"/>
              <a:gd name="T25" fmla="*/ 75500 h 68"/>
              <a:gd name="T26" fmla="*/ 215900 w 63"/>
              <a:gd name="T27" fmla="*/ 181886 h 68"/>
              <a:gd name="T28" fmla="*/ 198765 w 63"/>
              <a:gd name="T29" fmla="*/ 199045 h 68"/>
              <a:gd name="T30" fmla="*/ 106237 w 63"/>
              <a:gd name="T31" fmla="*/ 216204 h 68"/>
              <a:gd name="T32" fmla="*/ 89102 w 63"/>
              <a:gd name="T33" fmla="*/ 199045 h 68"/>
              <a:gd name="T34" fmla="*/ 85675 w 63"/>
              <a:gd name="T35" fmla="*/ 195613 h 68"/>
              <a:gd name="T36" fmla="*/ 85675 w 63"/>
              <a:gd name="T37" fmla="*/ 199045 h 68"/>
              <a:gd name="T38" fmla="*/ 106237 w 63"/>
              <a:gd name="T39" fmla="*/ 223068 h 68"/>
              <a:gd name="T40" fmla="*/ 109663 w 63"/>
              <a:gd name="T41" fmla="*/ 219636 h 68"/>
              <a:gd name="T42" fmla="*/ 106237 w 63"/>
              <a:gd name="T43" fmla="*/ 216204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72" name="Freeform 155"/>
          <p:cNvSpPr>
            <a:spLocks noEditPoints="1"/>
          </p:cNvSpPr>
          <p:nvPr/>
        </p:nvSpPr>
        <p:spPr bwMode="auto">
          <a:xfrm>
            <a:off x="8402638" y="2868613"/>
            <a:ext cx="298450" cy="168275"/>
          </a:xfrm>
          <a:custGeom>
            <a:avLst/>
            <a:gdLst>
              <a:gd name="T0" fmla="*/ 240132 w 87"/>
              <a:gd name="T1" fmla="*/ 168275 h 49"/>
              <a:gd name="T2" fmla="*/ 181814 w 87"/>
              <a:gd name="T3" fmla="*/ 109894 h 49"/>
              <a:gd name="T4" fmla="*/ 202397 w 87"/>
              <a:gd name="T5" fmla="*/ 65249 h 49"/>
              <a:gd name="T6" fmla="*/ 192106 w 87"/>
              <a:gd name="T7" fmla="*/ 54947 h 49"/>
              <a:gd name="T8" fmla="*/ 147510 w 87"/>
              <a:gd name="T9" fmla="*/ 113328 h 49"/>
              <a:gd name="T10" fmla="*/ 140649 w 87"/>
              <a:gd name="T11" fmla="*/ 116762 h 49"/>
              <a:gd name="T12" fmla="*/ 116636 w 87"/>
              <a:gd name="T13" fmla="*/ 116762 h 49"/>
              <a:gd name="T14" fmla="*/ 58318 w 87"/>
              <a:gd name="T15" fmla="*/ 168275 h 49"/>
              <a:gd name="T16" fmla="*/ 0 w 87"/>
              <a:gd name="T17" fmla="*/ 109894 h 49"/>
              <a:gd name="T18" fmla="*/ 58318 w 87"/>
              <a:gd name="T19" fmla="*/ 51513 h 49"/>
              <a:gd name="T20" fmla="*/ 85761 w 87"/>
              <a:gd name="T21" fmla="*/ 58381 h 49"/>
              <a:gd name="T22" fmla="*/ 102914 w 87"/>
              <a:gd name="T23" fmla="*/ 34342 h 49"/>
              <a:gd name="T24" fmla="*/ 75470 w 87"/>
              <a:gd name="T25" fmla="*/ 34342 h 49"/>
              <a:gd name="T26" fmla="*/ 65179 w 87"/>
              <a:gd name="T27" fmla="*/ 27473 h 49"/>
              <a:gd name="T28" fmla="*/ 75470 w 87"/>
              <a:gd name="T29" fmla="*/ 17171 h 49"/>
              <a:gd name="T30" fmla="*/ 123497 w 87"/>
              <a:gd name="T31" fmla="*/ 17171 h 49"/>
              <a:gd name="T32" fmla="*/ 123497 w 87"/>
              <a:gd name="T33" fmla="*/ 34342 h 49"/>
              <a:gd name="T34" fmla="*/ 181814 w 87"/>
              <a:gd name="T35" fmla="*/ 34342 h 49"/>
              <a:gd name="T36" fmla="*/ 168093 w 87"/>
              <a:gd name="T37" fmla="*/ 17171 h 49"/>
              <a:gd name="T38" fmla="*/ 140649 w 87"/>
              <a:gd name="T39" fmla="*/ 17171 h 49"/>
              <a:gd name="T40" fmla="*/ 133788 w 87"/>
              <a:gd name="T41" fmla="*/ 10303 h 49"/>
              <a:gd name="T42" fmla="*/ 140649 w 87"/>
              <a:gd name="T43" fmla="*/ 0 h 49"/>
              <a:gd name="T44" fmla="*/ 174953 w 87"/>
              <a:gd name="T45" fmla="*/ 0 h 49"/>
              <a:gd name="T46" fmla="*/ 181814 w 87"/>
              <a:gd name="T47" fmla="*/ 3434 h 49"/>
              <a:gd name="T48" fmla="*/ 216119 w 87"/>
              <a:gd name="T49" fmla="*/ 58381 h 49"/>
              <a:gd name="T50" fmla="*/ 240132 w 87"/>
              <a:gd name="T51" fmla="*/ 51513 h 49"/>
              <a:gd name="T52" fmla="*/ 298450 w 87"/>
              <a:gd name="T53" fmla="*/ 109894 h 49"/>
              <a:gd name="T54" fmla="*/ 240132 w 87"/>
              <a:gd name="T55" fmla="*/ 168275 h 49"/>
              <a:gd name="T56" fmla="*/ 58318 w 87"/>
              <a:gd name="T57" fmla="*/ 116762 h 49"/>
              <a:gd name="T58" fmla="*/ 51457 w 87"/>
              <a:gd name="T59" fmla="*/ 106460 h 49"/>
              <a:gd name="T60" fmla="*/ 75470 w 87"/>
              <a:gd name="T61" fmla="*/ 72118 h 49"/>
              <a:gd name="T62" fmla="*/ 58318 w 87"/>
              <a:gd name="T63" fmla="*/ 68684 h 49"/>
              <a:gd name="T64" fmla="*/ 17152 w 87"/>
              <a:gd name="T65" fmla="*/ 109894 h 49"/>
              <a:gd name="T66" fmla="*/ 58318 w 87"/>
              <a:gd name="T67" fmla="*/ 151104 h 49"/>
              <a:gd name="T68" fmla="*/ 99483 w 87"/>
              <a:gd name="T69" fmla="*/ 116762 h 49"/>
              <a:gd name="T70" fmla="*/ 58318 w 87"/>
              <a:gd name="T71" fmla="*/ 116762 h 49"/>
              <a:gd name="T72" fmla="*/ 99483 w 87"/>
              <a:gd name="T73" fmla="*/ 103026 h 49"/>
              <a:gd name="T74" fmla="*/ 89192 w 87"/>
              <a:gd name="T75" fmla="*/ 82420 h 49"/>
              <a:gd name="T76" fmla="*/ 75470 w 87"/>
              <a:gd name="T77" fmla="*/ 103026 h 49"/>
              <a:gd name="T78" fmla="*/ 99483 w 87"/>
              <a:gd name="T79" fmla="*/ 103026 h 49"/>
              <a:gd name="T80" fmla="*/ 174953 w 87"/>
              <a:gd name="T81" fmla="*/ 51513 h 49"/>
              <a:gd name="T82" fmla="*/ 113205 w 87"/>
              <a:gd name="T83" fmla="*/ 51513 h 49"/>
              <a:gd name="T84" fmla="*/ 99483 w 87"/>
              <a:gd name="T85" fmla="*/ 68684 h 49"/>
              <a:gd name="T86" fmla="*/ 116636 w 87"/>
              <a:gd name="T87" fmla="*/ 103026 h 49"/>
              <a:gd name="T88" fmla="*/ 137218 w 87"/>
              <a:gd name="T89" fmla="*/ 103026 h 49"/>
              <a:gd name="T90" fmla="*/ 174953 w 87"/>
              <a:gd name="T91" fmla="*/ 51513 h 49"/>
              <a:gd name="T92" fmla="*/ 240132 w 87"/>
              <a:gd name="T93" fmla="*/ 68684 h 49"/>
              <a:gd name="T94" fmla="*/ 226410 w 87"/>
              <a:gd name="T95" fmla="*/ 72118 h 49"/>
              <a:gd name="T96" fmla="*/ 246993 w 87"/>
              <a:gd name="T97" fmla="*/ 106460 h 49"/>
              <a:gd name="T98" fmla="*/ 246993 w 87"/>
              <a:gd name="T99" fmla="*/ 116762 h 49"/>
              <a:gd name="T100" fmla="*/ 240132 w 87"/>
              <a:gd name="T101" fmla="*/ 116762 h 49"/>
              <a:gd name="T102" fmla="*/ 233271 w 87"/>
              <a:gd name="T103" fmla="*/ 113328 h 49"/>
              <a:gd name="T104" fmla="*/ 212689 w 87"/>
              <a:gd name="T105" fmla="*/ 78986 h 49"/>
              <a:gd name="T106" fmla="*/ 198967 w 87"/>
              <a:gd name="T107" fmla="*/ 109894 h 49"/>
              <a:gd name="T108" fmla="*/ 240132 w 87"/>
              <a:gd name="T109" fmla="*/ 151104 h 49"/>
              <a:gd name="T110" fmla="*/ 281298 w 87"/>
              <a:gd name="T111" fmla="*/ 109894 h 49"/>
              <a:gd name="T112" fmla="*/ 240132 w 87"/>
              <a:gd name="T113" fmla="*/ 68684 h 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7" h="49">
                <a:moveTo>
                  <a:pt x="70" y="49"/>
                </a:moveTo>
                <a:cubicBezTo>
                  <a:pt x="61" y="49"/>
                  <a:pt x="53" y="41"/>
                  <a:pt x="53" y="32"/>
                </a:cubicBezTo>
                <a:cubicBezTo>
                  <a:pt x="53" y="27"/>
                  <a:pt x="55" y="22"/>
                  <a:pt x="59" y="19"/>
                </a:cubicBezTo>
                <a:cubicBezTo>
                  <a:pt x="56" y="16"/>
                  <a:pt x="56" y="16"/>
                  <a:pt x="56" y="16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4"/>
                  <a:pt x="42" y="34"/>
                  <a:pt x="41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2" y="43"/>
                  <a:pt x="25" y="49"/>
                  <a:pt x="17" y="49"/>
                </a:cubicBezTo>
                <a:cubicBezTo>
                  <a:pt x="7" y="49"/>
                  <a:pt x="0" y="41"/>
                  <a:pt x="0" y="32"/>
                </a:cubicBezTo>
                <a:cubicBezTo>
                  <a:pt x="0" y="23"/>
                  <a:pt x="7" y="15"/>
                  <a:pt x="17" y="15"/>
                </a:cubicBezTo>
                <a:cubicBezTo>
                  <a:pt x="20" y="15"/>
                  <a:pt x="23" y="16"/>
                  <a:pt x="25" y="17"/>
                </a:cubicBezTo>
                <a:cubicBezTo>
                  <a:pt x="30" y="10"/>
                  <a:pt x="30" y="10"/>
                  <a:pt x="30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0" y="10"/>
                  <a:pt x="19" y="9"/>
                  <a:pt x="19" y="8"/>
                </a:cubicBezTo>
                <a:cubicBezTo>
                  <a:pt x="19" y="6"/>
                  <a:pt x="20" y="5"/>
                  <a:pt x="22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10"/>
                  <a:pt x="36" y="10"/>
                  <a:pt x="36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49" y="5"/>
                  <a:pt x="49" y="5"/>
                  <a:pt x="49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39" y="4"/>
                  <a:pt x="39" y="3"/>
                </a:cubicBezTo>
                <a:cubicBezTo>
                  <a:pt x="39" y="2"/>
                  <a:pt x="40" y="0"/>
                  <a:pt x="4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2" y="0"/>
                  <a:pt x="52" y="1"/>
                  <a:pt x="53" y="1"/>
                </a:cubicBezTo>
                <a:cubicBezTo>
                  <a:pt x="63" y="17"/>
                  <a:pt x="63" y="17"/>
                  <a:pt x="63" y="17"/>
                </a:cubicBezTo>
                <a:cubicBezTo>
                  <a:pt x="65" y="16"/>
                  <a:pt x="68" y="15"/>
                  <a:pt x="70" y="15"/>
                </a:cubicBezTo>
                <a:cubicBezTo>
                  <a:pt x="80" y="15"/>
                  <a:pt x="87" y="23"/>
                  <a:pt x="87" y="32"/>
                </a:cubicBezTo>
                <a:cubicBezTo>
                  <a:pt x="87" y="41"/>
                  <a:pt x="80" y="49"/>
                  <a:pt x="70" y="49"/>
                </a:cubicBezTo>
                <a:close/>
                <a:moveTo>
                  <a:pt x="17" y="34"/>
                </a:moveTo>
                <a:cubicBezTo>
                  <a:pt x="15" y="34"/>
                  <a:pt x="14" y="32"/>
                  <a:pt x="15" y="31"/>
                </a:cubicBezTo>
                <a:cubicBezTo>
                  <a:pt x="22" y="21"/>
                  <a:pt x="22" y="21"/>
                  <a:pt x="22" y="21"/>
                </a:cubicBezTo>
                <a:cubicBezTo>
                  <a:pt x="20" y="20"/>
                  <a:pt x="19" y="20"/>
                  <a:pt x="17" y="20"/>
                </a:cubicBezTo>
                <a:cubicBezTo>
                  <a:pt x="10" y="20"/>
                  <a:pt x="5" y="25"/>
                  <a:pt x="5" y="32"/>
                </a:cubicBezTo>
                <a:cubicBezTo>
                  <a:pt x="5" y="39"/>
                  <a:pt x="10" y="44"/>
                  <a:pt x="17" y="44"/>
                </a:cubicBezTo>
                <a:cubicBezTo>
                  <a:pt x="23" y="44"/>
                  <a:pt x="28" y="40"/>
                  <a:pt x="29" y="34"/>
                </a:cubicBezTo>
                <a:lnTo>
                  <a:pt x="17" y="34"/>
                </a:lnTo>
                <a:close/>
                <a:moveTo>
                  <a:pt x="29" y="30"/>
                </a:moveTo>
                <a:cubicBezTo>
                  <a:pt x="28" y="27"/>
                  <a:pt x="27" y="26"/>
                  <a:pt x="26" y="24"/>
                </a:cubicBezTo>
                <a:cubicBezTo>
                  <a:pt x="22" y="30"/>
                  <a:pt x="22" y="30"/>
                  <a:pt x="22" y="30"/>
                </a:cubicBezTo>
                <a:lnTo>
                  <a:pt x="29" y="30"/>
                </a:lnTo>
                <a:close/>
                <a:moveTo>
                  <a:pt x="51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29" y="20"/>
                  <a:pt x="29" y="20"/>
                  <a:pt x="29" y="20"/>
                </a:cubicBezTo>
                <a:cubicBezTo>
                  <a:pt x="31" y="23"/>
                  <a:pt x="33" y="26"/>
                  <a:pt x="34" y="30"/>
                </a:cubicBezTo>
                <a:cubicBezTo>
                  <a:pt x="40" y="30"/>
                  <a:pt x="40" y="30"/>
                  <a:pt x="40" y="30"/>
                </a:cubicBezTo>
                <a:lnTo>
                  <a:pt x="51" y="15"/>
                </a:lnTo>
                <a:close/>
                <a:moveTo>
                  <a:pt x="70" y="20"/>
                </a:moveTo>
                <a:cubicBezTo>
                  <a:pt x="69" y="20"/>
                  <a:pt x="67" y="20"/>
                  <a:pt x="66" y="21"/>
                </a:cubicBezTo>
                <a:cubicBezTo>
                  <a:pt x="72" y="31"/>
                  <a:pt x="72" y="31"/>
                  <a:pt x="72" y="31"/>
                </a:cubicBezTo>
                <a:cubicBezTo>
                  <a:pt x="73" y="32"/>
                  <a:pt x="73" y="33"/>
                  <a:pt x="72" y="34"/>
                </a:cubicBezTo>
                <a:cubicBezTo>
                  <a:pt x="71" y="34"/>
                  <a:pt x="71" y="34"/>
                  <a:pt x="70" y="34"/>
                </a:cubicBezTo>
                <a:cubicBezTo>
                  <a:pt x="69" y="34"/>
                  <a:pt x="69" y="34"/>
                  <a:pt x="68" y="33"/>
                </a:cubicBezTo>
                <a:cubicBezTo>
                  <a:pt x="62" y="23"/>
                  <a:pt x="62" y="23"/>
                  <a:pt x="62" y="23"/>
                </a:cubicBezTo>
                <a:cubicBezTo>
                  <a:pt x="59" y="26"/>
                  <a:pt x="58" y="29"/>
                  <a:pt x="58" y="32"/>
                </a:cubicBezTo>
                <a:cubicBezTo>
                  <a:pt x="58" y="39"/>
                  <a:pt x="64" y="44"/>
                  <a:pt x="70" y="44"/>
                </a:cubicBezTo>
                <a:cubicBezTo>
                  <a:pt x="77" y="44"/>
                  <a:pt x="82" y="39"/>
                  <a:pt x="82" y="32"/>
                </a:cubicBezTo>
                <a:cubicBezTo>
                  <a:pt x="82" y="25"/>
                  <a:pt x="77" y="20"/>
                  <a:pt x="70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73" name="Freeform 156"/>
          <p:cNvSpPr>
            <a:spLocks noEditPoints="1"/>
          </p:cNvSpPr>
          <p:nvPr/>
        </p:nvSpPr>
        <p:spPr bwMode="auto">
          <a:xfrm>
            <a:off x="8843963" y="2855913"/>
            <a:ext cx="200025" cy="198437"/>
          </a:xfrm>
          <a:custGeom>
            <a:avLst/>
            <a:gdLst>
              <a:gd name="T0" fmla="*/ 200025 w 58"/>
              <a:gd name="T1" fmla="*/ 160802 h 58"/>
              <a:gd name="T2" fmla="*/ 162089 w 58"/>
              <a:gd name="T3" fmla="*/ 198437 h 58"/>
              <a:gd name="T4" fmla="*/ 37936 w 58"/>
              <a:gd name="T5" fmla="*/ 198437 h 58"/>
              <a:gd name="T6" fmla="*/ 0 w 58"/>
              <a:gd name="T7" fmla="*/ 160802 h 58"/>
              <a:gd name="T8" fmla="*/ 0 w 58"/>
              <a:gd name="T9" fmla="*/ 34213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213 h 58"/>
              <a:gd name="T16" fmla="*/ 200025 w 58"/>
              <a:gd name="T17" fmla="*/ 160802 h 58"/>
              <a:gd name="T18" fmla="*/ 165538 w 58"/>
              <a:gd name="T19" fmla="*/ 37635 h 58"/>
              <a:gd name="T20" fmla="*/ 144846 w 58"/>
              <a:gd name="T21" fmla="*/ 27371 h 58"/>
              <a:gd name="T22" fmla="*/ 79320 w 58"/>
              <a:gd name="T23" fmla="*/ 23949 h 58"/>
              <a:gd name="T24" fmla="*/ 51731 w 58"/>
              <a:gd name="T25" fmla="*/ 27371 h 58"/>
              <a:gd name="T26" fmla="*/ 34487 w 58"/>
              <a:gd name="T27" fmla="*/ 44477 h 58"/>
              <a:gd name="T28" fmla="*/ 41384 w 58"/>
              <a:gd name="T29" fmla="*/ 102640 h 58"/>
              <a:gd name="T30" fmla="*/ 48282 w 58"/>
              <a:gd name="T31" fmla="*/ 116325 h 58"/>
              <a:gd name="T32" fmla="*/ 86218 w 58"/>
              <a:gd name="T33" fmla="*/ 130010 h 58"/>
              <a:gd name="T34" fmla="*/ 144846 w 58"/>
              <a:gd name="T35" fmla="*/ 123168 h 58"/>
              <a:gd name="T36" fmla="*/ 155192 w 58"/>
              <a:gd name="T37" fmla="*/ 109482 h 58"/>
              <a:gd name="T38" fmla="*/ 165538 w 58"/>
              <a:gd name="T39" fmla="*/ 47899 h 58"/>
              <a:gd name="T40" fmla="*/ 165538 w 58"/>
              <a:gd name="T41" fmla="*/ 37635 h 58"/>
              <a:gd name="T42" fmla="*/ 148294 w 58"/>
              <a:gd name="T43" fmla="*/ 130010 h 58"/>
              <a:gd name="T44" fmla="*/ 51731 w 58"/>
              <a:gd name="T45" fmla="*/ 130010 h 58"/>
              <a:gd name="T46" fmla="*/ 51731 w 58"/>
              <a:gd name="T47" fmla="*/ 130010 h 58"/>
              <a:gd name="T48" fmla="*/ 48282 w 58"/>
              <a:gd name="T49" fmla="*/ 130010 h 58"/>
              <a:gd name="T50" fmla="*/ 55179 w 58"/>
              <a:gd name="T51" fmla="*/ 157381 h 58"/>
              <a:gd name="T52" fmla="*/ 82769 w 58"/>
              <a:gd name="T53" fmla="*/ 171066 h 58"/>
              <a:gd name="T54" fmla="*/ 137948 w 58"/>
              <a:gd name="T55" fmla="*/ 164224 h 58"/>
              <a:gd name="T56" fmla="*/ 148294 w 58"/>
              <a:gd name="T57" fmla="*/ 140274 h 58"/>
              <a:gd name="T58" fmla="*/ 148294 w 58"/>
              <a:gd name="T59" fmla="*/ 130010 h 58"/>
              <a:gd name="T60" fmla="*/ 120705 w 58"/>
              <a:gd name="T61" fmla="*/ 47899 h 58"/>
              <a:gd name="T62" fmla="*/ 79320 w 58"/>
              <a:gd name="T63" fmla="*/ 47899 h 58"/>
              <a:gd name="T64" fmla="*/ 55179 w 58"/>
              <a:gd name="T65" fmla="*/ 41056 h 58"/>
              <a:gd name="T66" fmla="*/ 72423 w 58"/>
              <a:gd name="T67" fmla="*/ 34213 h 58"/>
              <a:gd name="T68" fmla="*/ 124153 w 58"/>
              <a:gd name="T69" fmla="*/ 34213 h 58"/>
              <a:gd name="T70" fmla="*/ 144846 w 58"/>
              <a:gd name="T71" fmla="*/ 41056 h 58"/>
              <a:gd name="T72" fmla="*/ 120705 w 58"/>
              <a:gd name="T73" fmla="*/ 47899 h 58"/>
              <a:gd name="T74" fmla="*/ 100013 w 58"/>
              <a:gd name="T75" fmla="*/ 116325 h 58"/>
              <a:gd name="T76" fmla="*/ 79320 w 58"/>
              <a:gd name="T77" fmla="*/ 95797 h 58"/>
              <a:gd name="T78" fmla="*/ 93115 w 58"/>
              <a:gd name="T79" fmla="*/ 75269 h 58"/>
              <a:gd name="T80" fmla="*/ 120705 w 58"/>
              <a:gd name="T81" fmla="*/ 92376 h 58"/>
              <a:gd name="T82" fmla="*/ 100013 w 58"/>
              <a:gd name="T83" fmla="*/ 116325 h 58"/>
              <a:gd name="T84" fmla="*/ 93115 w 58"/>
              <a:gd name="T85" fmla="*/ 85533 h 58"/>
              <a:gd name="T86" fmla="*/ 96564 w 58"/>
              <a:gd name="T87" fmla="*/ 106061 h 58"/>
              <a:gd name="T88" fmla="*/ 110359 w 58"/>
              <a:gd name="T89" fmla="*/ 95797 h 58"/>
              <a:gd name="T90" fmla="*/ 93115 w 58"/>
              <a:gd name="T91" fmla="*/ 85533 h 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1"/>
                </a:moveTo>
                <a:cubicBezTo>
                  <a:pt x="46" y="10"/>
                  <a:pt x="44" y="9"/>
                  <a:pt x="42" y="8"/>
                </a:cubicBezTo>
                <a:cubicBezTo>
                  <a:pt x="36" y="6"/>
                  <a:pt x="30" y="6"/>
                  <a:pt x="23" y="7"/>
                </a:cubicBezTo>
                <a:cubicBezTo>
                  <a:pt x="20" y="7"/>
                  <a:pt x="18" y="7"/>
                  <a:pt x="15" y="8"/>
                </a:cubicBezTo>
                <a:cubicBezTo>
                  <a:pt x="13" y="9"/>
                  <a:pt x="10" y="10"/>
                  <a:pt x="10" y="13"/>
                </a:cubicBezTo>
                <a:cubicBezTo>
                  <a:pt x="10" y="18"/>
                  <a:pt x="11" y="24"/>
                  <a:pt x="12" y="30"/>
                </a:cubicBezTo>
                <a:cubicBezTo>
                  <a:pt x="13" y="31"/>
                  <a:pt x="13" y="33"/>
                  <a:pt x="14" y="34"/>
                </a:cubicBezTo>
                <a:cubicBezTo>
                  <a:pt x="17" y="37"/>
                  <a:pt x="21" y="38"/>
                  <a:pt x="25" y="38"/>
                </a:cubicBezTo>
                <a:cubicBezTo>
                  <a:pt x="31" y="39"/>
                  <a:pt x="36" y="38"/>
                  <a:pt x="42" y="36"/>
                </a:cubicBezTo>
                <a:cubicBezTo>
                  <a:pt x="43" y="35"/>
                  <a:pt x="45" y="34"/>
                  <a:pt x="45" y="32"/>
                </a:cubicBezTo>
                <a:cubicBezTo>
                  <a:pt x="46" y="26"/>
                  <a:pt x="47" y="20"/>
                  <a:pt x="48" y="14"/>
                </a:cubicBezTo>
                <a:cubicBezTo>
                  <a:pt x="48" y="13"/>
                  <a:pt x="48" y="12"/>
                  <a:pt x="48" y="11"/>
                </a:cubicBezTo>
                <a:close/>
                <a:moveTo>
                  <a:pt x="43" y="38"/>
                </a:moveTo>
                <a:cubicBezTo>
                  <a:pt x="35" y="43"/>
                  <a:pt x="23" y="43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41"/>
                  <a:pt x="15" y="44"/>
                  <a:pt x="16" y="46"/>
                </a:cubicBezTo>
                <a:cubicBezTo>
                  <a:pt x="17" y="49"/>
                  <a:pt x="21" y="50"/>
                  <a:pt x="24" y="50"/>
                </a:cubicBezTo>
                <a:cubicBezTo>
                  <a:pt x="29" y="51"/>
                  <a:pt x="35" y="51"/>
                  <a:pt x="40" y="48"/>
                </a:cubicBezTo>
                <a:cubicBezTo>
                  <a:pt x="43" y="47"/>
                  <a:pt x="42" y="43"/>
                  <a:pt x="43" y="41"/>
                </a:cubicBezTo>
                <a:cubicBezTo>
                  <a:pt x="43" y="40"/>
                  <a:pt x="44" y="38"/>
                  <a:pt x="43" y="38"/>
                </a:cubicBezTo>
                <a:close/>
                <a:moveTo>
                  <a:pt x="35" y="14"/>
                </a:moveTo>
                <a:cubicBezTo>
                  <a:pt x="31" y="15"/>
                  <a:pt x="27" y="15"/>
                  <a:pt x="23" y="14"/>
                </a:cubicBezTo>
                <a:cubicBezTo>
                  <a:pt x="21" y="14"/>
                  <a:pt x="18" y="14"/>
                  <a:pt x="16" y="12"/>
                </a:cubicBezTo>
                <a:cubicBezTo>
                  <a:pt x="17" y="11"/>
                  <a:pt x="19" y="10"/>
                  <a:pt x="21" y="10"/>
                </a:cubicBezTo>
                <a:cubicBezTo>
                  <a:pt x="26" y="9"/>
                  <a:pt x="31" y="9"/>
                  <a:pt x="36" y="10"/>
                </a:cubicBezTo>
                <a:cubicBezTo>
                  <a:pt x="38" y="10"/>
                  <a:pt x="40" y="11"/>
                  <a:pt x="42" y="12"/>
                </a:cubicBezTo>
                <a:cubicBezTo>
                  <a:pt x="40" y="14"/>
                  <a:pt x="37" y="14"/>
                  <a:pt x="35" y="14"/>
                </a:cubicBezTo>
                <a:close/>
                <a:moveTo>
                  <a:pt x="29" y="34"/>
                </a:moveTo>
                <a:cubicBezTo>
                  <a:pt x="26" y="34"/>
                  <a:pt x="23" y="32"/>
                  <a:pt x="23" y="28"/>
                </a:cubicBezTo>
                <a:cubicBezTo>
                  <a:pt x="23" y="26"/>
                  <a:pt x="24" y="23"/>
                  <a:pt x="27" y="22"/>
                </a:cubicBezTo>
                <a:cubicBezTo>
                  <a:pt x="30" y="21"/>
                  <a:pt x="34" y="23"/>
                  <a:pt x="35" y="27"/>
                </a:cubicBezTo>
                <a:cubicBezTo>
                  <a:pt x="35" y="30"/>
                  <a:pt x="33" y="34"/>
                  <a:pt x="29" y="34"/>
                </a:cubicBezTo>
                <a:close/>
                <a:moveTo>
                  <a:pt x="27" y="25"/>
                </a:moveTo>
                <a:cubicBezTo>
                  <a:pt x="25" y="26"/>
                  <a:pt x="25" y="30"/>
                  <a:pt x="28" y="31"/>
                </a:cubicBezTo>
                <a:cubicBezTo>
                  <a:pt x="29" y="32"/>
                  <a:pt x="32" y="30"/>
                  <a:pt x="32" y="28"/>
                </a:cubicBezTo>
                <a:cubicBezTo>
                  <a:pt x="32" y="26"/>
                  <a:pt x="29" y="24"/>
                  <a:pt x="27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74" name="Freeform 157"/>
          <p:cNvSpPr>
            <a:spLocks noEditPoints="1"/>
          </p:cNvSpPr>
          <p:nvPr/>
        </p:nvSpPr>
        <p:spPr bwMode="auto">
          <a:xfrm>
            <a:off x="71438" y="3222625"/>
            <a:ext cx="233362" cy="233363"/>
          </a:xfrm>
          <a:custGeom>
            <a:avLst/>
            <a:gdLst>
              <a:gd name="T0" fmla="*/ 202476 w 68"/>
              <a:gd name="T1" fmla="*/ 34318 h 68"/>
              <a:gd name="T2" fmla="*/ 171590 w 68"/>
              <a:gd name="T3" fmla="*/ 68636 h 68"/>
              <a:gd name="T4" fmla="*/ 178453 w 68"/>
              <a:gd name="T5" fmla="*/ 75500 h 68"/>
              <a:gd name="T6" fmla="*/ 178453 w 68"/>
              <a:gd name="T7" fmla="*/ 89227 h 68"/>
              <a:gd name="T8" fmla="*/ 171590 w 68"/>
              <a:gd name="T9" fmla="*/ 96091 h 68"/>
              <a:gd name="T10" fmla="*/ 181885 w 68"/>
              <a:gd name="T11" fmla="*/ 140704 h 68"/>
              <a:gd name="T12" fmla="*/ 89227 w 68"/>
              <a:gd name="T13" fmla="*/ 233363 h 68"/>
              <a:gd name="T14" fmla="*/ 0 w 68"/>
              <a:gd name="T15" fmla="*/ 140704 h 68"/>
              <a:gd name="T16" fmla="*/ 89227 w 68"/>
              <a:gd name="T17" fmla="*/ 48045 h 68"/>
              <a:gd name="T18" fmla="*/ 137272 w 68"/>
              <a:gd name="T19" fmla="*/ 61773 h 68"/>
              <a:gd name="T20" fmla="*/ 144135 w 68"/>
              <a:gd name="T21" fmla="*/ 51477 h 68"/>
              <a:gd name="T22" fmla="*/ 154431 w 68"/>
              <a:gd name="T23" fmla="*/ 51477 h 68"/>
              <a:gd name="T24" fmla="*/ 164726 w 68"/>
              <a:gd name="T25" fmla="*/ 61773 h 68"/>
              <a:gd name="T26" fmla="*/ 195612 w 68"/>
              <a:gd name="T27" fmla="*/ 30886 h 68"/>
              <a:gd name="T28" fmla="*/ 202476 w 68"/>
              <a:gd name="T29" fmla="*/ 34318 h 68"/>
              <a:gd name="T30" fmla="*/ 61772 w 68"/>
              <a:gd name="T31" fmla="*/ 72068 h 68"/>
              <a:gd name="T32" fmla="*/ 20591 w 68"/>
              <a:gd name="T33" fmla="*/ 113250 h 68"/>
              <a:gd name="T34" fmla="*/ 27454 w 68"/>
              <a:gd name="T35" fmla="*/ 123545 h 68"/>
              <a:gd name="T36" fmla="*/ 27454 w 68"/>
              <a:gd name="T37" fmla="*/ 123545 h 68"/>
              <a:gd name="T38" fmla="*/ 37750 w 68"/>
              <a:gd name="T39" fmla="*/ 120113 h 68"/>
              <a:gd name="T40" fmla="*/ 68636 w 68"/>
              <a:gd name="T41" fmla="*/ 85795 h 68"/>
              <a:gd name="T42" fmla="*/ 72068 w 68"/>
              <a:gd name="T43" fmla="*/ 75500 h 68"/>
              <a:gd name="T44" fmla="*/ 61772 w 68"/>
              <a:gd name="T45" fmla="*/ 72068 h 68"/>
              <a:gd name="T46" fmla="*/ 195612 w 68"/>
              <a:gd name="T47" fmla="*/ 24023 h 68"/>
              <a:gd name="T48" fmla="*/ 192180 w 68"/>
              <a:gd name="T49" fmla="*/ 20591 h 68"/>
              <a:gd name="T50" fmla="*/ 178453 w 68"/>
              <a:gd name="T51" fmla="*/ 10295 h 68"/>
              <a:gd name="T52" fmla="*/ 178453 w 68"/>
              <a:gd name="T53" fmla="*/ 3432 h 68"/>
              <a:gd name="T54" fmla="*/ 185317 w 68"/>
              <a:gd name="T55" fmla="*/ 3432 h 68"/>
              <a:gd name="T56" fmla="*/ 199044 w 68"/>
              <a:gd name="T57" fmla="*/ 17159 h 68"/>
              <a:gd name="T58" fmla="*/ 199044 w 68"/>
              <a:gd name="T59" fmla="*/ 20591 h 68"/>
              <a:gd name="T60" fmla="*/ 195612 w 68"/>
              <a:gd name="T61" fmla="*/ 24023 h 68"/>
              <a:gd name="T62" fmla="*/ 209339 w 68"/>
              <a:gd name="T63" fmla="*/ 17159 h 68"/>
              <a:gd name="T64" fmla="*/ 202476 w 68"/>
              <a:gd name="T65" fmla="*/ 20591 h 68"/>
              <a:gd name="T66" fmla="*/ 199044 w 68"/>
              <a:gd name="T67" fmla="*/ 17159 h 68"/>
              <a:gd name="T68" fmla="*/ 199044 w 68"/>
              <a:gd name="T69" fmla="*/ 3432 h 68"/>
              <a:gd name="T70" fmla="*/ 202476 w 68"/>
              <a:gd name="T71" fmla="*/ 0 h 68"/>
              <a:gd name="T72" fmla="*/ 209339 w 68"/>
              <a:gd name="T73" fmla="*/ 3432 h 68"/>
              <a:gd name="T74" fmla="*/ 209339 w 68"/>
              <a:gd name="T75" fmla="*/ 17159 h 68"/>
              <a:gd name="T76" fmla="*/ 216203 w 68"/>
              <a:gd name="T77" fmla="*/ 20591 h 68"/>
              <a:gd name="T78" fmla="*/ 212771 w 68"/>
              <a:gd name="T79" fmla="*/ 24023 h 68"/>
              <a:gd name="T80" fmla="*/ 209339 w 68"/>
              <a:gd name="T81" fmla="*/ 20591 h 68"/>
              <a:gd name="T82" fmla="*/ 209339 w 68"/>
              <a:gd name="T83" fmla="*/ 17159 h 68"/>
              <a:gd name="T84" fmla="*/ 219635 w 68"/>
              <a:gd name="T85" fmla="*/ 3432 h 68"/>
              <a:gd name="T86" fmla="*/ 226498 w 68"/>
              <a:gd name="T87" fmla="*/ 3432 h 68"/>
              <a:gd name="T88" fmla="*/ 226498 w 68"/>
              <a:gd name="T89" fmla="*/ 10295 h 68"/>
              <a:gd name="T90" fmla="*/ 216203 w 68"/>
              <a:gd name="T91" fmla="*/ 20591 h 68"/>
              <a:gd name="T92" fmla="*/ 223067 w 68"/>
              <a:gd name="T93" fmla="*/ 51477 h 68"/>
              <a:gd name="T94" fmla="*/ 219635 w 68"/>
              <a:gd name="T95" fmla="*/ 51477 h 68"/>
              <a:gd name="T96" fmla="*/ 209339 w 68"/>
              <a:gd name="T97" fmla="*/ 41182 h 68"/>
              <a:gd name="T98" fmla="*/ 209339 w 68"/>
              <a:gd name="T99" fmla="*/ 34318 h 68"/>
              <a:gd name="T100" fmla="*/ 216203 w 68"/>
              <a:gd name="T101" fmla="*/ 34318 h 68"/>
              <a:gd name="T102" fmla="*/ 226498 w 68"/>
              <a:gd name="T103" fmla="*/ 44614 h 68"/>
              <a:gd name="T104" fmla="*/ 226498 w 68"/>
              <a:gd name="T105" fmla="*/ 51477 h 68"/>
              <a:gd name="T106" fmla="*/ 223067 w 68"/>
              <a:gd name="T107" fmla="*/ 51477 h 68"/>
              <a:gd name="T108" fmla="*/ 229930 w 68"/>
              <a:gd name="T109" fmla="*/ 30886 h 68"/>
              <a:gd name="T110" fmla="*/ 216203 w 68"/>
              <a:gd name="T111" fmla="*/ 30886 h 68"/>
              <a:gd name="T112" fmla="*/ 212771 w 68"/>
              <a:gd name="T113" fmla="*/ 27454 h 68"/>
              <a:gd name="T114" fmla="*/ 216203 w 68"/>
              <a:gd name="T115" fmla="*/ 24023 h 68"/>
              <a:gd name="T116" fmla="*/ 229930 w 68"/>
              <a:gd name="T117" fmla="*/ 24023 h 68"/>
              <a:gd name="T118" fmla="*/ 233362 w 68"/>
              <a:gd name="T119" fmla="*/ 27454 h 68"/>
              <a:gd name="T120" fmla="*/ 229930 w 68"/>
              <a:gd name="T121" fmla="*/ 30886 h 6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8" h="68">
                <a:moveTo>
                  <a:pt x="59" y="10"/>
                </a:moveTo>
                <a:cubicBezTo>
                  <a:pt x="50" y="20"/>
                  <a:pt x="50" y="20"/>
                  <a:pt x="50" y="20"/>
                </a:cubicBezTo>
                <a:cubicBezTo>
                  <a:pt x="52" y="22"/>
                  <a:pt x="52" y="22"/>
                  <a:pt x="52" y="22"/>
                </a:cubicBezTo>
                <a:cubicBezTo>
                  <a:pt x="53" y="23"/>
                  <a:pt x="53" y="25"/>
                  <a:pt x="52" y="26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32"/>
                  <a:pt x="53" y="36"/>
                  <a:pt x="53" y="41"/>
                </a:cubicBezTo>
                <a:cubicBezTo>
                  <a:pt x="53" y="56"/>
                  <a:pt x="41" y="68"/>
                  <a:pt x="26" y="68"/>
                </a:cubicBezTo>
                <a:cubicBezTo>
                  <a:pt x="12" y="68"/>
                  <a:pt x="0" y="56"/>
                  <a:pt x="0" y="41"/>
                </a:cubicBezTo>
                <a:cubicBezTo>
                  <a:pt x="0" y="26"/>
                  <a:pt x="12" y="14"/>
                  <a:pt x="26" y="14"/>
                </a:cubicBezTo>
                <a:cubicBezTo>
                  <a:pt x="31" y="14"/>
                  <a:pt x="36" y="16"/>
                  <a:pt x="40" y="18"/>
                </a:cubicBezTo>
                <a:cubicBezTo>
                  <a:pt x="42" y="15"/>
                  <a:pt x="42" y="15"/>
                  <a:pt x="42" y="15"/>
                </a:cubicBezTo>
                <a:cubicBezTo>
                  <a:pt x="43" y="14"/>
                  <a:pt x="44" y="14"/>
                  <a:pt x="45" y="15"/>
                </a:cubicBezTo>
                <a:cubicBezTo>
                  <a:pt x="48" y="18"/>
                  <a:pt x="48" y="18"/>
                  <a:pt x="48" y="18"/>
                </a:cubicBezTo>
                <a:cubicBezTo>
                  <a:pt x="57" y="9"/>
                  <a:pt x="57" y="9"/>
                  <a:pt x="57" y="9"/>
                </a:cubicBezTo>
                <a:lnTo>
                  <a:pt x="59" y="10"/>
                </a:lnTo>
                <a:close/>
                <a:moveTo>
                  <a:pt x="18" y="21"/>
                </a:moveTo>
                <a:cubicBezTo>
                  <a:pt x="13" y="23"/>
                  <a:pt x="8" y="27"/>
                  <a:pt x="6" y="33"/>
                </a:cubicBezTo>
                <a:cubicBezTo>
                  <a:pt x="6" y="34"/>
                  <a:pt x="6" y="35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9" y="36"/>
                  <a:pt x="10" y="36"/>
                  <a:pt x="11" y="35"/>
                </a:cubicBezTo>
                <a:cubicBezTo>
                  <a:pt x="12" y="30"/>
                  <a:pt x="16" y="27"/>
                  <a:pt x="20" y="25"/>
                </a:cubicBezTo>
                <a:cubicBezTo>
                  <a:pt x="21" y="25"/>
                  <a:pt x="22" y="23"/>
                  <a:pt x="21" y="22"/>
                </a:cubicBezTo>
                <a:cubicBezTo>
                  <a:pt x="21" y="21"/>
                  <a:pt x="20" y="20"/>
                  <a:pt x="18" y="21"/>
                </a:cubicBezTo>
                <a:close/>
                <a:moveTo>
                  <a:pt x="57" y="7"/>
                </a:moveTo>
                <a:cubicBezTo>
                  <a:pt x="56" y="7"/>
                  <a:pt x="56" y="7"/>
                  <a:pt x="56" y="6"/>
                </a:cubicBezTo>
                <a:cubicBezTo>
                  <a:pt x="52" y="3"/>
                  <a:pt x="52" y="3"/>
                  <a:pt x="52" y="3"/>
                </a:cubicBezTo>
                <a:cubicBezTo>
                  <a:pt x="52" y="2"/>
                  <a:pt x="52" y="2"/>
                  <a:pt x="52" y="1"/>
                </a:cubicBezTo>
                <a:cubicBezTo>
                  <a:pt x="53" y="1"/>
                  <a:pt x="54" y="1"/>
                  <a:pt x="54" y="1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6"/>
                  <a:pt x="58" y="6"/>
                </a:cubicBezTo>
                <a:cubicBezTo>
                  <a:pt x="57" y="7"/>
                  <a:pt x="57" y="7"/>
                  <a:pt x="57" y="7"/>
                </a:cubicBezTo>
                <a:close/>
                <a:moveTo>
                  <a:pt x="61" y="5"/>
                </a:moveTo>
                <a:cubicBezTo>
                  <a:pt x="61" y="5"/>
                  <a:pt x="60" y="6"/>
                  <a:pt x="59" y="6"/>
                </a:cubicBezTo>
                <a:cubicBezTo>
                  <a:pt x="59" y="6"/>
                  <a:pt x="58" y="5"/>
                  <a:pt x="58" y="5"/>
                </a:cubicBezTo>
                <a:cubicBezTo>
                  <a:pt x="58" y="1"/>
                  <a:pt x="58" y="1"/>
                  <a:pt x="58" y="1"/>
                </a:cubicBezTo>
                <a:cubicBezTo>
                  <a:pt x="58" y="0"/>
                  <a:pt x="59" y="0"/>
                  <a:pt x="59" y="0"/>
                </a:cubicBezTo>
                <a:cubicBezTo>
                  <a:pt x="60" y="0"/>
                  <a:pt x="61" y="0"/>
                  <a:pt x="61" y="1"/>
                </a:cubicBezTo>
                <a:lnTo>
                  <a:pt x="61" y="5"/>
                </a:lnTo>
                <a:close/>
                <a:moveTo>
                  <a:pt x="63" y="6"/>
                </a:moveTo>
                <a:cubicBezTo>
                  <a:pt x="63" y="7"/>
                  <a:pt x="62" y="7"/>
                  <a:pt x="62" y="7"/>
                </a:cubicBezTo>
                <a:cubicBezTo>
                  <a:pt x="62" y="7"/>
                  <a:pt x="61" y="7"/>
                  <a:pt x="61" y="6"/>
                </a:cubicBezTo>
                <a:cubicBezTo>
                  <a:pt x="61" y="6"/>
                  <a:pt x="61" y="5"/>
                  <a:pt x="61" y="5"/>
                </a:cubicBezTo>
                <a:cubicBezTo>
                  <a:pt x="64" y="1"/>
                  <a:pt x="64" y="1"/>
                  <a:pt x="64" y="1"/>
                </a:cubicBezTo>
                <a:cubicBezTo>
                  <a:pt x="65" y="1"/>
                  <a:pt x="66" y="1"/>
                  <a:pt x="66" y="1"/>
                </a:cubicBezTo>
                <a:cubicBezTo>
                  <a:pt x="67" y="2"/>
                  <a:pt x="67" y="2"/>
                  <a:pt x="66" y="3"/>
                </a:cubicBezTo>
                <a:lnTo>
                  <a:pt x="63" y="6"/>
                </a:lnTo>
                <a:close/>
                <a:moveTo>
                  <a:pt x="65" y="15"/>
                </a:moveTo>
                <a:cubicBezTo>
                  <a:pt x="65" y="15"/>
                  <a:pt x="65" y="15"/>
                  <a:pt x="64" y="15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1"/>
                  <a:pt x="61" y="10"/>
                  <a:pt x="61" y="10"/>
                </a:cubicBezTo>
                <a:cubicBezTo>
                  <a:pt x="62" y="9"/>
                  <a:pt x="62" y="9"/>
                  <a:pt x="63" y="10"/>
                </a:cubicBezTo>
                <a:cubicBezTo>
                  <a:pt x="66" y="13"/>
                  <a:pt x="66" y="13"/>
                  <a:pt x="66" y="13"/>
                </a:cubicBezTo>
                <a:cubicBezTo>
                  <a:pt x="67" y="14"/>
                  <a:pt x="67" y="15"/>
                  <a:pt x="66" y="15"/>
                </a:cubicBezTo>
                <a:cubicBezTo>
                  <a:pt x="66" y="15"/>
                  <a:pt x="66" y="15"/>
                  <a:pt x="65" y="15"/>
                </a:cubicBezTo>
                <a:close/>
                <a:moveTo>
                  <a:pt x="67" y="9"/>
                </a:moveTo>
                <a:cubicBezTo>
                  <a:pt x="63" y="9"/>
                  <a:pt x="63" y="9"/>
                  <a:pt x="63" y="9"/>
                </a:cubicBezTo>
                <a:cubicBezTo>
                  <a:pt x="62" y="9"/>
                  <a:pt x="62" y="9"/>
                  <a:pt x="62" y="8"/>
                </a:cubicBezTo>
                <a:cubicBezTo>
                  <a:pt x="62" y="8"/>
                  <a:pt x="62" y="7"/>
                  <a:pt x="63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8" y="8"/>
                  <a:pt x="68" y="8"/>
                </a:cubicBezTo>
                <a:cubicBezTo>
                  <a:pt x="68" y="9"/>
                  <a:pt x="67" y="9"/>
                  <a:pt x="67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75" name="Freeform 158"/>
          <p:cNvSpPr>
            <a:spLocks noEditPoints="1"/>
          </p:cNvSpPr>
          <p:nvPr/>
        </p:nvSpPr>
        <p:spPr bwMode="auto">
          <a:xfrm>
            <a:off x="493713" y="3222625"/>
            <a:ext cx="233362" cy="200025"/>
          </a:xfrm>
          <a:custGeom>
            <a:avLst/>
            <a:gdLst>
              <a:gd name="T0" fmla="*/ 233362 w 68"/>
              <a:gd name="T1" fmla="*/ 103461 h 58"/>
              <a:gd name="T2" fmla="*/ 0 w 68"/>
              <a:gd name="T3" fmla="*/ 103461 h 58"/>
              <a:gd name="T4" fmla="*/ 0 w 68"/>
              <a:gd name="T5" fmla="*/ 51731 h 58"/>
              <a:gd name="T6" fmla="*/ 24023 w 68"/>
              <a:gd name="T7" fmla="*/ 31038 h 58"/>
              <a:gd name="T8" fmla="*/ 68636 w 68"/>
              <a:gd name="T9" fmla="*/ 31038 h 58"/>
              <a:gd name="T10" fmla="*/ 68636 w 68"/>
              <a:gd name="T11" fmla="*/ 10346 h 58"/>
              <a:gd name="T12" fmla="*/ 82363 w 68"/>
              <a:gd name="T13" fmla="*/ 0 h 58"/>
              <a:gd name="T14" fmla="*/ 154431 w 68"/>
              <a:gd name="T15" fmla="*/ 0 h 58"/>
              <a:gd name="T16" fmla="*/ 168158 w 68"/>
              <a:gd name="T17" fmla="*/ 10346 h 58"/>
              <a:gd name="T18" fmla="*/ 168158 w 68"/>
              <a:gd name="T19" fmla="*/ 31038 h 58"/>
              <a:gd name="T20" fmla="*/ 212771 w 68"/>
              <a:gd name="T21" fmla="*/ 31038 h 58"/>
              <a:gd name="T22" fmla="*/ 233362 w 68"/>
              <a:gd name="T23" fmla="*/ 51731 h 58"/>
              <a:gd name="T24" fmla="*/ 233362 w 68"/>
              <a:gd name="T25" fmla="*/ 103461 h 58"/>
              <a:gd name="T26" fmla="*/ 233362 w 68"/>
              <a:gd name="T27" fmla="*/ 179333 h 58"/>
              <a:gd name="T28" fmla="*/ 212771 w 68"/>
              <a:gd name="T29" fmla="*/ 200025 h 58"/>
              <a:gd name="T30" fmla="*/ 24023 w 68"/>
              <a:gd name="T31" fmla="*/ 200025 h 58"/>
              <a:gd name="T32" fmla="*/ 0 w 68"/>
              <a:gd name="T33" fmla="*/ 179333 h 58"/>
              <a:gd name="T34" fmla="*/ 0 w 68"/>
              <a:gd name="T35" fmla="*/ 117256 h 58"/>
              <a:gd name="T36" fmla="*/ 89227 w 68"/>
              <a:gd name="T37" fmla="*/ 117256 h 58"/>
              <a:gd name="T38" fmla="*/ 89227 w 68"/>
              <a:gd name="T39" fmla="*/ 137948 h 58"/>
              <a:gd name="T40" fmla="*/ 96090 w 68"/>
              <a:gd name="T41" fmla="*/ 144846 h 58"/>
              <a:gd name="T42" fmla="*/ 140704 w 68"/>
              <a:gd name="T43" fmla="*/ 144846 h 58"/>
              <a:gd name="T44" fmla="*/ 147567 w 68"/>
              <a:gd name="T45" fmla="*/ 137948 h 58"/>
              <a:gd name="T46" fmla="*/ 147567 w 68"/>
              <a:gd name="T47" fmla="*/ 117256 h 58"/>
              <a:gd name="T48" fmla="*/ 233362 w 68"/>
              <a:gd name="T49" fmla="*/ 117256 h 58"/>
              <a:gd name="T50" fmla="*/ 233362 w 68"/>
              <a:gd name="T51" fmla="*/ 179333 h 58"/>
              <a:gd name="T52" fmla="*/ 150999 w 68"/>
              <a:gd name="T53" fmla="*/ 31038 h 58"/>
              <a:gd name="T54" fmla="*/ 150999 w 68"/>
              <a:gd name="T55" fmla="*/ 17244 h 58"/>
              <a:gd name="T56" fmla="*/ 85795 w 68"/>
              <a:gd name="T57" fmla="*/ 17244 h 58"/>
              <a:gd name="T58" fmla="*/ 85795 w 68"/>
              <a:gd name="T59" fmla="*/ 31038 h 58"/>
              <a:gd name="T60" fmla="*/ 150999 w 68"/>
              <a:gd name="T61" fmla="*/ 31038 h 58"/>
              <a:gd name="T62" fmla="*/ 133840 w 68"/>
              <a:gd name="T63" fmla="*/ 134500 h 58"/>
              <a:gd name="T64" fmla="*/ 102954 w 68"/>
              <a:gd name="T65" fmla="*/ 134500 h 58"/>
              <a:gd name="T66" fmla="*/ 102954 w 68"/>
              <a:gd name="T67" fmla="*/ 117256 h 58"/>
              <a:gd name="T68" fmla="*/ 133840 w 68"/>
              <a:gd name="T69" fmla="*/ 117256 h 58"/>
              <a:gd name="T70" fmla="*/ 133840 w 68"/>
              <a:gd name="T71" fmla="*/ 134500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3" y="9"/>
                  <a:pt x="7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6" y="9"/>
                  <a:pt x="68" y="12"/>
                  <a:pt x="68" y="15"/>
                </a:cubicBezTo>
                <a:lnTo>
                  <a:pt x="68" y="30"/>
                </a:lnTo>
                <a:close/>
                <a:moveTo>
                  <a:pt x="68" y="52"/>
                </a:moveTo>
                <a:cubicBezTo>
                  <a:pt x="68" y="55"/>
                  <a:pt x="66" y="58"/>
                  <a:pt x="62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34"/>
                  <a:pt x="0" y="34"/>
                  <a:pt x="0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1"/>
                  <a:pt x="27" y="42"/>
                  <a:pt x="28" y="42"/>
                </a:cubicBezTo>
                <a:cubicBezTo>
                  <a:pt x="41" y="42"/>
                  <a:pt x="41" y="42"/>
                  <a:pt x="41" y="42"/>
                </a:cubicBezTo>
                <a:cubicBezTo>
                  <a:pt x="42" y="42"/>
                  <a:pt x="43" y="41"/>
                  <a:pt x="43" y="40"/>
                </a:cubicBezTo>
                <a:cubicBezTo>
                  <a:pt x="43" y="34"/>
                  <a:pt x="43" y="34"/>
                  <a:pt x="43" y="34"/>
                </a:cubicBezTo>
                <a:cubicBezTo>
                  <a:pt x="68" y="34"/>
                  <a:pt x="68" y="34"/>
                  <a:pt x="68" y="34"/>
                </a:cubicBezTo>
                <a:lnTo>
                  <a:pt x="68" y="52"/>
                </a:lnTo>
                <a:close/>
                <a:moveTo>
                  <a:pt x="44" y="9"/>
                </a:moveTo>
                <a:cubicBezTo>
                  <a:pt x="44" y="5"/>
                  <a:pt x="44" y="5"/>
                  <a:pt x="44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39" y="39"/>
                </a:moveTo>
                <a:cubicBezTo>
                  <a:pt x="30" y="39"/>
                  <a:pt x="30" y="39"/>
                  <a:pt x="30" y="39"/>
                </a:cubicBezTo>
                <a:cubicBezTo>
                  <a:pt x="30" y="34"/>
                  <a:pt x="30" y="34"/>
                  <a:pt x="30" y="34"/>
                </a:cubicBezTo>
                <a:cubicBezTo>
                  <a:pt x="39" y="34"/>
                  <a:pt x="39" y="34"/>
                  <a:pt x="39" y="34"/>
                </a:cubicBezTo>
                <a:lnTo>
                  <a:pt x="39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76" name="Freeform 159"/>
          <p:cNvSpPr>
            <a:spLocks noEditPoints="1"/>
          </p:cNvSpPr>
          <p:nvPr/>
        </p:nvSpPr>
        <p:spPr bwMode="auto">
          <a:xfrm>
            <a:off x="989013" y="3222625"/>
            <a:ext cx="185737" cy="233363"/>
          </a:xfrm>
          <a:custGeom>
            <a:avLst/>
            <a:gdLst>
              <a:gd name="T0" fmla="*/ 10319 w 54"/>
              <a:gd name="T1" fmla="*/ 233363 h 68"/>
              <a:gd name="T2" fmla="*/ 10319 w 54"/>
              <a:gd name="T3" fmla="*/ 0 h 68"/>
              <a:gd name="T4" fmla="*/ 185737 w 54"/>
              <a:gd name="T5" fmla="*/ 223068 h 68"/>
              <a:gd name="T6" fmla="*/ 17198 w 54"/>
              <a:gd name="T7" fmla="*/ 17159 h 68"/>
              <a:gd name="T8" fmla="*/ 68791 w 54"/>
              <a:gd name="T9" fmla="*/ 185318 h 68"/>
              <a:gd name="T10" fmla="*/ 116946 w 54"/>
              <a:gd name="T11" fmla="*/ 185318 h 68"/>
              <a:gd name="T12" fmla="*/ 51594 w 54"/>
              <a:gd name="T13" fmla="*/ 44614 h 68"/>
              <a:gd name="T14" fmla="*/ 34396 w 54"/>
              <a:gd name="T15" fmla="*/ 44614 h 68"/>
              <a:gd name="T16" fmla="*/ 48154 w 54"/>
              <a:gd name="T17" fmla="*/ 30886 h 68"/>
              <a:gd name="T18" fmla="*/ 51594 w 54"/>
              <a:gd name="T19" fmla="*/ 78932 h 68"/>
              <a:gd name="T20" fmla="*/ 34396 w 54"/>
              <a:gd name="T21" fmla="*/ 78932 h 68"/>
              <a:gd name="T22" fmla="*/ 48154 w 54"/>
              <a:gd name="T23" fmla="*/ 65204 h 68"/>
              <a:gd name="T24" fmla="*/ 51594 w 54"/>
              <a:gd name="T25" fmla="*/ 109818 h 68"/>
              <a:gd name="T26" fmla="*/ 34396 w 54"/>
              <a:gd name="T27" fmla="*/ 109818 h 68"/>
              <a:gd name="T28" fmla="*/ 48154 w 54"/>
              <a:gd name="T29" fmla="*/ 99522 h 68"/>
              <a:gd name="T30" fmla="*/ 51594 w 54"/>
              <a:gd name="T31" fmla="*/ 144136 h 68"/>
              <a:gd name="T32" fmla="*/ 34396 w 54"/>
              <a:gd name="T33" fmla="*/ 144136 h 68"/>
              <a:gd name="T34" fmla="*/ 48154 w 54"/>
              <a:gd name="T35" fmla="*/ 133841 h 68"/>
              <a:gd name="T36" fmla="*/ 51594 w 54"/>
              <a:gd name="T37" fmla="*/ 178454 h 68"/>
              <a:gd name="T38" fmla="*/ 34396 w 54"/>
              <a:gd name="T39" fmla="*/ 178454 h 68"/>
              <a:gd name="T40" fmla="*/ 48154 w 54"/>
              <a:gd name="T41" fmla="*/ 164727 h 68"/>
              <a:gd name="T42" fmla="*/ 85989 w 54"/>
              <a:gd name="T43" fmla="*/ 44614 h 68"/>
              <a:gd name="T44" fmla="*/ 68791 w 54"/>
              <a:gd name="T45" fmla="*/ 44614 h 68"/>
              <a:gd name="T46" fmla="*/ 82550 w 54"/>
              <a:gd name="T47" fmla="*/ 30886 h 68"/>
              <a:gd name="T48" fmla="*/ 85989 w 54"/>
              <a:gd name="T49" fmla="*/ 78932 h 68"/>
              <a:gd name="T50" fmla="*/ 68791 w 54"/>
              <a:gd name="T51" fmla="*/ 78932 h 68"/>
              <a:gd name="T52" fmla="*/ 82550 w 54"/>
              <a:gd name="T53" fmla="*/ 65204 h 68"/>
              <a:gd name="T54" fmla="*/ 85989 w 54"/>
              <a:gd name="T55" fmla="*/ 109818 h 68"/>
              <a:gd name="T56" fmla="*/ 68791 w 54"/>
              <a:gd name="T57" fmla="*/ 109818 h 68"/>
              <a:gd name="T58" fmla="*/ 82550 w 54"/>
              <a:gd name="T59" fmla="*/ 99522 h 68"/>
              <a:gd name="T60" fmla="*/ 85989 w 54"/>
              <a:gd name="T61" fmla="*/ 144136 h 68"/>
              <a:gd name="T62" fmla="*/ 68791 w 54"/>
              <a:gd name="T63" fmla="*/ 144136 h 68"/>
              <a:gd name="T64" fmla="*/ 82550 w 54"/>
              <a:gd name="T65" fmla="*/ 133841 h 68"/>
              <a:gd name="T66" fmla="*/ 116946 w 54"/>
              <a:gd name="T67" fmla="*/ 44614 h 68"/>
              <a:gd name="T68" fmla="*/ 103187 w 54"/>
              <a:gd name="T69" fmla="*/ 44614 h 68"/>
              <a:gd name="T70" fmla="*/ 113506 w 54"/>
              <a:gd name="T71" fmla="*/ 30886 h 68"/>
              <a:gd name="T72" fmla="*/ 116946 w 54"/>
              <a:gd name="T73" fmla="*/ 78932 h 68"/>
              <a:gd name="T74" fmla="*/ 103187 w 54"/>
              <a:gd name="T75" fmla="*/ 78932 h 68"/>
              <a:gd name="T76" fmla="*/ 113506 w 54"/>
              <a:gd name="T77" fmla="*/ 65204 h 68"/>
              <a:gd name="T78" fmla="*/ 116946 w 54"/>
              <a:gd name="T79" fmla="*/ 109818 h 68"/>
              <a:gd name="T80" fmla="*/ 103187 w 54"/>
              <a:gd name="T81" fmla="*/ 109818 h 68"/>
              <a:gd name="T82" fmla="*/ 113506 w 54"/>
              <a:gd name="T83" fmla="*/ 99522 h 68"/>
              <a:gd name="T84" fmla="*/ 116946 w 54"/>
              <a:gd name="T85" fmla="*/ 144136 h 68"/>
              <a:gd name="T86" fmla="*/ 103187 w 54"/>
              <a:gd name="T87" fmla="*/ 144136 h 68"/>
              <a:gd name="T88" fmla="*/ 113506 w 54"/>
              <a:gd name="T89" fmla="*/ 133841 h 68"/>
              <a:gd name="T90" fmla="*/ 151341 w 54"/>
              <a:gd name="T91" fmla="*/ 44614 h 68"/>
              <a:gd name="T92" fmla="*/ 134143 w 54"/>
              <a:gd name="T93" fmla="*/ 44614 h 68"/>
              <a:gd name="T94" fmla="*/ 147902 w 54"/>
              <a:gd name="T95" fmla="*/ 30886 h 68"/>
              <a:gd name="T96" fmla="*/ 151341 w 54"/>
              <a:gd name="T97" fmla="*/ 78932 h 68"/>
              <a:gd name="T98" fmla="*/ 134143 w 54"/>
              <a:gd name="T99" fmla="*/ 78932 h 68"/>
              <a:gd name="T100" fmla="*/ 147902 w 54"/>
              <a:gd name="T101" fmla="*/ 65204 h 68"/>
              <a:gd name="T102" fmla="*/ 151341 w 54"/>
              <a:gd name="T103" fmla="*/ 109818 h 68"/>
              <a:gd name="T104" fmla="*/ 134143 w 54"/>
              <a:gd name="T105" fmla="*/ 109818 h 68"/>
              <a:gd name="T106" fmla="*/ 147902 w 54"/>
              <a:gd name="T107" fmla="*/ 99522 h 68"/>
              <a:gd name="T108" fmla="*/ 151341 w 54"/>
              <a:gd name="T109" fmla="*/ 144136 h 68"/>
              <a:gd name="T110" fmla="*/ 134143 w 54"/>
              <a:gd name="T111" fmla="*/ 144136 h 68"/>
              <a:gd name="T112" fmla="*/ 147902 w 54"/>
              <a:gd name="T113" fmla="*/ 133841 h 68"/>
              <a:gd name="T114" fmla="*/ 151341 w 54"/>
              <a:gd name="T115" fmla="*/ 178454 h 68"/>
              <a:gd name="T116" fmla="*/ 134143 w 54"/>
              <a:gd name="T117" fmla="*/ 178454 h 68"/>
              <a:gd name="T118" fmla="*/ 147902 w 54"/>
              <a:gd name="T119" fmla="*/ 164727 h 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" h="68">
                <a:moveTo>
                  <a:pt x="54" y="65"/>
                </a:moveTo>
                <a:cubicBezTo>
                  <a:pt x="54" y="67"/>
                  <a:pt x="53" y="68"/>
                  <a:pt x="51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2" y="68"/>
                  <a:pt x="0" y="67"/>
                  <a:pt x="0" y="6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5"/>
                </a:lnTo>
                <a:close/>
                <a:moveTo>
                  <a:pt x="49" y="63"/>
                </a:moveTo>
                <a:cubicBezTo>
                  <a:pt x="49" y="5"/>
                  <a:pt x="49" y="5"/>
                  <a:pt x="49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20" y="53"/>
                  <a:pt x="21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4" y="53"/>
                  <a:pt x="34" y="54"/>
                  <a:pt x="34" y="54"/>
                </a:cubicBezTo>
                <a:cubicBezTo>
                  <a:pt x="34" y="63"/>
                  <a:pt x="34" y="63"/>
                  <a:pt x="34" y="63"/>
                </a:cubicBezTo>
                <a:lnTo>
                  <a:pt x="49" y="63"/>
                </a:lnTo>
                <a:close/>
                <a:moveTo>
                  <a:pt x="15" y="13"/>
                </a:moveTo>
                <a:cubicBezTo>
                  <a:pt x="15" y="14"/>
                  <a:pt x="14" y="14"/>
                  <a:pt x="14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4"/>
                  <a:pt x="10" y="13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1" y="9"/>
                  <a:pt x="11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5" y="10"/>
                  <a:pt x="15" y="11"/>
                </a:cubicBezTo>
                <a:lnTo>
                  <a:pt x="15" y="13"/>
                </a:lnTo>
                <a:close/>
                <a:moveTo>
                  <a:pt x="15" y="23"/>
                </a:moveTo>
                <a:cubicBezTo>
                  <a:pt x="15" y="23"/>
                  <a:pt x="14" y="24"/>
                  <a:pt x="14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0" y="23"/>
                  <a:pt x="10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1" y="19"/>
                  <a:pt x="11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5" y="20"/>
                  <a:pt x="15" y="20"/>
                </a:cubicBezTo>
                <a:lnTo>
                  <a:pt x="15" y="23"/>
                </a:lnTo>
                <a:close/>
                <a:moveTo>
                  <a:pt x="15" y="32"/>
                </a:moveTo>
                <a:cubicBezTo>
                  <a:pt x="15" y="33"/>
                  <a:pt x="14" y="34"/>
                  <a:pt x="14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0" y="33"/>
                  <a:pt x="10" y="32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1" y="29"/>
                  <a:pt x="11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5" y="29"/>
                  <a:pt x="15" y="30"/>
                </a:cubicBezTo>
                <a:lnTo>
                  <a:pt x="15" y="32"/>
                </a:lnTo>
                <a:close/>
                <a:moveTo>
                  <a:pt x="15" y="42"/>
                </a:moveTo>
                <a:cubicBezTo>
                  <a:pt x="15" y="43"/>
                  <a:pt x="14" y="43"/>
                  <a:pt x="14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0" y="43"/>
                  <a:pt x="1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39"/>
                  <a:pt x="11" y="39"/>
                  <a:pt x="11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5" y="39"/>
                  <a:pt x="15" y="40"/>
                </a:cubicBezTo>
                <a:lnTo>
                  <a:pt x="15" y="42"/>
                </a:lnTo>
                <a:close/>
                <a:moveTo>
                  <a:pt x="15" y="52"/>
                </a:moveTo>
                <a:cubicBezTo>
                  <a:pt x="15" y="53"/>
                  <a:pt x="14" y="53"/>
                  <a:pt x="14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3"/>
                  <a:pt x="10" y="53"/>
                  <a:pt x="10" y="52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9"/>
                  <a:pt x="11" y="48"/>
                  <a:pt x="11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5" y="49"/>
                  <a:pt x="15" y="49"/>
                </a:cubicBezTo>
                <a:lnTo>
                  <a:pt x="15" y="52"/>
                </a:lnTo>
                <a:close/>
                <a:moveTo>
                  <a:pt x="25" y="13"/>
                </a:moveTo>
                <a:cubicBezTo>
                  <a:pt x="25" y="14"/>
                  <a:pt x="24" y="14"/>
                  <a:pt x="24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9"/>
                  <a:pt x="21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5" y="10"/>
                  <a:pt x="25" y="11"/>
                </a:cubicBezTo>
                <a:lnTo>
                  <a:pt x="25" y="13"/>
                </a:lnTo>
                <a:close/>
                <a:moveTo>
                  <a:pt x="25" y="23"/>
                </a:moveTo>
                <a:cubicBezTo>
                  <a:pt x="25" y="23"/>
                  <a:pt x="24" y="24"/>
                  <a:pt x="24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0" y="24"/>
                  <a:pt x="20" y="23"/>
                  <a:pt x="20" y="23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21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5" y="20"/>
                  <a:pt x="25" y="20"/>
                </a:cubicBezTo>
                <a:lnTo>
                  <a:pt x="25" y="23"/>
                </a:lnTo>
                <a:close/>
                <a:moveTo>
                  <a:pt x="25" y="32"/>
                </a:moveTo>
                <a:cubicBezTo>
                  <a:pt x="25" y="33"/>
                  <a:pt x="24" y="34"/>
                  <a:pt x="24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5" y="29"/>
                  <a:pt x="25" y="30"/>
                </a:cubicBezTo>
                <a:lnTo>
                  <a:pt x="25" y="32"/>
                </a:lnTo>
                <a:close/>
                <a:moveTo>
                  <a:pt x="25" y="42"/>
                </a:moveTo>
                <a:cubicBezTo>
                  <a:pt x="25" y="43"/>
                  <a:pt x="24" y="43"/>
                  <a:pt x="24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3"/>
                  <a:pt x="20" y="43"/>
                  <a:pt x="20" y="42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9"/>
                  <a:pt x="20" y="39"/>
                  <a:pt x="21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5" y="39"/>
                  <a:pt x="25" y="40"/>
                </a:cubicBezTo>
                <a:lnTo>
                  <a:pt x="25" y="42"/>
                </a:lnTo>
                <a:close/>
                <a:moveTo>
                  <a:pt x="34" y="13"/>
                </a:moveTo>
                <a:cubicBezTo>
                  <a:pt x="34" y="14"/>
                  <a:pt x="34" y="14"/>
                  <a:pt x="33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0" y="14"/>
                  <a:pt x="30" y="14"/>
                  <a:pt x="30" y="13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9"/>
                  <a:pt x="31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4" y="9"/>
                  <a:pt x="34" y="10"/>
                  <a:pt x="34" y="11"/>
                </a:cubicBezTo>
                <a:lnTo>
                  <a:pt x="34" y="13"/>
                </a:lnTo>
                <a:close/>
                <a:moveTo>
                  <a:pt x="34" y="23"/>
                </a:moveTo>
                <a:cubicBezTo>
                  <a:pt x="34" y="23"/>
                  <a:pt x="34" y="24"/>
                  <a:pt x="33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4"/>
                  <a:pt x="30" y="23"/>
                  <a:pt x="30" y="23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19"/>
                  <a:pt x="31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20"/>
                  <a:pt x="34" y="20"/>
                </a:cubicBezTo>
                <a:lnTo>
                  <a:pt x="34" y="23"/>
                </a:ln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0" y="34"/>
                  <a:pt x="30" y="33"/>
                  <a:pt x="30" y="32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29"/>
                  <a:pt x="30" y="29"/>
                  <a:pt x="3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4" y="29"/>
                  <a:pt x="34" y="29"/>
                  <a:pt x="34" y="30"/>
                </a:cubicBezTo>
                <a:lnTo>
                  <a:pt x="34" y="32"/>
                </a:lnTo>
                <a:close/>
                <a:moveTo>
                  <a:pt x="34" y="42"/>
                </a:moveTo>
                <a:cubicBezTo>
                  <a:pt x="34" y="43"/>
                  <a:pt x="34" y="43"/>
                  <a:pt x="3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1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4" y="39"/>
                  <a:pt x="34" y="39"/>
                  <a:pt x="34" y="40"/>
                </a:cubicBezTo>
                <a:lnTo>
                  <a:pt x="34" y="42"/>
                </a:lnTo>
                <a:close/>
                <a:moveTo>
                  <a:pt x="44" y="13"/>
                </a:moveTo>
                <a:cubicBezTo>
                  <a:pt x="44" y="14"/>
                  <a:pt x="44" y="14"/>
                  <a:pt x="43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0" y="14"/>
                  <a:pt x="39" y="14"/>
                  <a:pt x="39" y="13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40" y="9"/>
                  <a:pt x="41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4" y="9"/>
                  <a:pt x="44" y="10"/>
                  <a:pt x="44" y="11"/>
                </a:cubicBezTo>
                <a:lnTo>
                  <a:pt x="44" y="13"/>
                </a:lnTo>
                <a:close/>
                <a:moveTo>
                  <a:pt x="44" y="23"/>
                </a:moveTo>
                <a:cubicBezTo>
                  <a:pt x="44" y="23"/>
                  <a:pt x="44" y="24"/>
                  <a:pt x="4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24"/>
                  <a:pt x="39" y="23"/>
                  <a:pt x="39" y="23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40" y="19"/>
                  <a:pt x="41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20"/>
                  <a:pt x="44" y="20"/>
                </a:cubicBezTo>
                <a:lnTo>
                  <a:pt x="44" y="23"/>
                </a:lnTo>
                <a:close/>
                <a:moveTo>
                  <a:pt x="44" y="32"/>
                </a:moveTo>
                <a:cubicBezTo>
                  <a:pt x="44" y="33"/>
                  <a:pt x="44" y="34"/>
                  <a:pt x="43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34"/>
                  <a:pt x="39" y="33"/>
                  <a:pt x="39" y="32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40" y="29"/>
                  <a:pt x="41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lnTo>
                  <a:pt x="44" y="32"/>
                </a:lnTo>
                <a:close/>
                <a:moveTo>
                  <a:pt x="44" y="42"/>
                </a:moveTo>
                <a:cubicBezTo>
                  <a:pt x="44" y="43"/>
                  <a:pt x="44" y="43"/>
                  <a:pt x="43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0" y="43"/>
                  <a:pt x="39" y="43"/>
                  <a:pt x="39" y="42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39"/>
                  <a:pt x="40" y="39"/>
                  <a:pt x="41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lnTo>
                  <a:pt x="44" y="42"/>
                </a:lnTo>
                <a:close/>
                <a:moveTo>
                  <a:pt x="44" y="52"/>
                </a:moveTo>
                <a:cubicBezTo>
                  <a:pt x="44" y="53"/>
                  <a:pt x="4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3"/>
                  <a:pt x="39" y="52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9"/>
                  <a:pt x="40" y="48"/>
                  <a:pt x="4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lnTo>
                  <a:pt x="44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77" name="Freeform 160"/>
          <p:cNvSpPr>
            <a:spLocks noEditPoints="1"/>
          </p:cNvSpPr>
          <p:nvPr/>
        </p:nvSpPr>
        <p:spPr bwMode="auto">
          <a:xfrm>
            <a:off x="1482725" y="3222625"/>
            <a:ext cx="268288" cy="233363"/>
          </a:xfrm>
          <a:custGeom>
            <a:avLst/>
            <a:gdLst>
              <a:gd name="T0" fmla="*/ 268288 w 78"/>
              <a:gd name="T1" fmla="*/ 144136 h 68"/>
              <a:gd name="T2" fmla="*/ 268288 w 78"/>
              <a:gd name="T3" fmla="*/ 195613 h 68"/>
              <a:gd name="T4" fmla="*/ 261409 w 78"/>
              <a:gd name="T5" fmla="*/ 199045 h 68"/>
              <a:gd name="T6" fmla="*/ 251090 w 78"/>
              <a:gd name="T7" fmla="*/ 199045 h 68"/>
              <a:gd name="T8" fmla="*/ 251090 w 78"/>
              <a:gd name="T9" fmla="*/ 205909 h 68"/>
              <a:gd name="T10" fmla="*/ 223573 w 78"/>
              <a:gd name="T11" fmla="*/ 233363 h 68"/>
              <a:gd name="T12" fmla="*/ 199496 w 78"/>
              <a:gd name="T13" fmla="*/ 205909 h 68"/>
              <a:gd name="T14" fmla="*/ 199496 w 78"/>
              <a:gd name="T15" fmla="*/ 199045 h 68"/>
              <a:gd name="T16" fmla="*/ 65352 w 78"/>
              <a:gd name="T17" fmla="*/ 199045 h 68"/>
              <a:gd name="T18" fmla="*/ 65352 w 78"/>
              <a:gd name="T19" fmla="*/ 205909 h 68"/>
              <a:gd name="T20" fmla="*/ 41275 w 78"/>
              <a:gd name="T21" fmla="*/ 233363 h 68"/>
              <a:gd name="T22" fmla="*/ 17198 w 78"/>
              <a:gd name="T23" fmla="*/ 205909 h 68"/>
              <a:gd name="T24" fmla="*/ 17198 w 78"/>
              <a:gd name="T25" fmla="*/ 199045 h 68"/>
              <a:gd name="T26" fmla="*/ 3440 w 78"/>
              <a:gd name="T27" fmla="*/ 199045 h 68"/>
              <a:gd name="T28" fmla="*/ 0 w 78"/>
              <a:gd name="T29" fmla="*/ 195613 h 68"/>
              <a:gd name="T30" fmla="*/ 0 w 78"/>
              <a:gd name="T31" fmla="*/ 144136 h 68"/>
              <a:gd name="T32" fmla="*/ 27517 w 78"/>
              <a:gd name="T33" fmla="*/ 116682 h 68"/>
              <a:gd name="T34" fmla="*/ 30956 w 78"/>
              <a:gd name="T35" fmla="*/ 116682 h 68"/>
              <a:gd name="T36" fmla="*/ 44715 w 78"/>
              <a:gd name="T37" fmla="*/ 61773 h 68"/>
              <a:gd name="T38" fmla="*/ 82550 w 78"/>
              <a:gd name="T39" fmla="*/ 30886 h 68"/>
              <a:gd name="T40" fmla="*/ 99748 w 78"/>
              <a:gd name="T41" fmla="*/ 30886 h 68"/>
              <a:gd name="T42" fmla="*/ 99748 w 78"/>
              <a:gd name="T43" fmla="*/ 3432 h 68"/>
              <a:gd name="T44" fmla="*/ 103188 w 78"/>
              <a:gd name="T45" fmla="*/ 0 h 68"/>
              <a:gd name="T46" fmla="*/ 161661 w 78"/>
              <a:gd name="T47" fmla="*/ 0 h 68"/>
              <a:gd name="T48" fmla="*/ 165100 w 78"/>
              <a:gd name="T49" fmla="*/ 3432 h 68"/>
              <a:gd name="T50" fmla="*/ 165100 w 78"/>
              <a:gd name="T51" fmla="*/ 30886 h 68"/>
              <a:gd name="T52" fmla="*/ 182298 w 78"/>
              <a:gd name="T53" fmla="*/ 30886 h 68"/>
              <a:gd name="T54" fmla="*/ 220134 w 78"/>
              <a:gd name="T55" fmla="*/ 61773 h 68"/>
              <a:gd name="T56" fmla="*/ 233892 w 78"/>
              <a:gd name="T57" fmla="*/ 116682 h 68"/>
              <a:gd name="T58" fmla="*/ 237332 w 78"/>
              <a:gd name="T59" fmla="*/ 116682 h 68"/>
              <a:gd name="T60" fmla="*/ 268288 w 78"/>
              <a:gd name="T61" fmla="*/ 144136 h 68"/>
              <a:gd name="T62" fmla="*/ 61913 w 78"/>
              <a:gd name="T63" fmla="*/ 157863 h 68"/>
              <a:gd name="T64" fmla="*/ 41275 w 78"/>
              <a:gd name="T65" fmla="*/ 137272 h 68"/>
              <a:gd name="T66" fmla="*/ 20638 w 78"/>
              <a:gd name="T67" fmla="*/ 157863 h 68"/>
              <a:gd name="T68" fmla="*/ 41275 w 78"/>
              <a:gd name="T69" fmla="*/ 178454 h 68"/>
              <a:gd name="T70" fmla="*/ 61913 w 78"/>
              <a:gd name="T71" fmla="*/ 157863 h 68"/>
              <a:gd name="T72" fmla="*/ 199496 w 78"/>
              <a:gd name="T73" fmla="*/ 116682 h 68"/>
              <a:gd name="T74" fmla="*/ 189177 w 78"/>
              <a:gd name="T75" fmla="*/ 68636 h 68"/>
              <a:gd name="T76" fmla="*/ 182298 w 78"/>
              <a:gd name="T77" fmla="*/ 65204 h 68"/>
              <a:gd name="T78" fmla="*/ 82550 w 78"/>
              <a:gd name="T79" fmla="*/ 65204 h 68"/>
              <a:gd name="T80" fmla="*/ 79111 w 78"/>
              <a:gd name="T81" fmla="*/ 68636 h 68"/>
              <a:gd name="T82" fmla="*/ 65352 w 78"/>
              <a:gd name="T83" fmla="*/ 116682 h 68"/>
              <a:gd name="T84" fmla="*/ 199496 w 78"/>
              <a:gd name="T85" fmla="*/ 116682 h 68"/>
              <a:gd name="T86" fmla="*/ 244211 w 78"/>
              <a:gd name="T87" fmla="*/ 157863 h 68"/>
              <a:gd name="T88" fmla="*/ 223573 w 78"/>
              <a:gd name="T89" fmla="*/ 137272 h 68"/>
              <a:gd name="T90" fmla="*/ 202936 w 78"/>
              <a:gd name="T91" fmla="*/ 157863 h 68"/>
              <a:gd name="T92" fmla="*/ 223573 w 78"/>
              <a:gd name="T93" fmla="*/ 178454 h 68"/>
              <a:gd name="T94" fmla="*/ 244211 w 78"/>
              <a:gd name="T95" fmla="*/ 157863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8" h="68">
                <a:moveTo>
                  <a:pt x="78" y="42"/>
                </a:moveTo>
                <a:cubicBezTo>
                  <a:pt x="78" y="57"/>
                  <a:pt x="78" y="57"/>
                  <a:pt x="78" y="57"/>
                </a:cubicBezTo>
                <a:cubicBezTo>
                  <a:pt x="78" y="57"/>
                  <a:pt x="77" y="58"/>
                  <a:pt x="76" y="58"/>
                </a:cubicBezTo>
                <a:cubicBezTo>
                  <a:pt x="73" y="58"/>
                  <a:pt x="73" y="58"/>
                  <a:pt x="73" y="58"/>
                </a:cubicBezTo>
                <a:cubicBezTo>
                  <a:pt x="73" y="60"/>
                  <a:pt x="73" y="60"/>
                  <a:pt x="73" y="60"/>
                </a:cubicBezTo>
                <a:cubicBezTo>
                  <a:pt x="73" y="64"/>
                  <a:pt x="69" y="68"/>
                  <a:pt x="65" y="68"/>
                </a:cubicBezTo>
                <a:cubicBezTo>
                  <a:pt x="61" y="68"/>
                  <a:pt x="58" y="64"/>
                  <a:pt x="58" y="60"/>
                </a:cubicBezTo>
                <a:cubicBezTo>
                  <a:pt x="58" y="58"/>
                  <a:pt x="58" y="58"/>
                  <a:pt x="58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4"/>
                  <a:pt x="16" y="68"/>
                  <a:pt x="12" y="68"/>
                </a:cubicBezTo>
                <a:cubicBezTo>
                  <a:pt x="8" y="68"/>
                  <a:pt x="5" y="64"/>
                  <a:pt x="5" y="60"/>
                </a:cubicBezTo>
                <a:cubicBezTo>
                  <a:pt x="5" y="58"/>
                  <a:pt x="5" y="58"/>
                  <a:pt x="5" y="58"/>
                </a:cubicBezTo>
                <a:cubicBezTo>
                  <a:pt x="1" y="58"/>
                  <a:pt x="1" y="58"/>
                  <a:pt x="1" y="58"/>
                </a:cubicBezTo>
                <a:cubicBezTo>
                  <a:pt x="0" y="58"/>
                  <a:pt x="0" y="57"/>
                  <a:pt x="0" y="5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8"/>
                  <a:pt x="4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3" y="18"/>
                  <a:pt x="13" y="18"/>
                  <a:pt x="13" y="18"/>
                </a:cubicBezTo>
                <a:cubicBezTo>
                  <a:pt x="14" y="13"/>
                  <a:pt x="19" y="9"/>
                  <a:pt x="24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0"/>
                  <a:pt x="29" y="0"/>
                  <a:pt x="3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8" y="0"/>
                  <a:pt x="48" y="1"/>
                </a:cubicBezTo>
                <a:cubicBezTo>
                  <a:pt x="48" y="9"/>
                  <a:pt x="48" y="9"/>
                  <a:pt x="48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8" y="9"/>
                  <a:pt x="63" y="13"/>
                  <a:pt x="64" y="18"/>
                </a:cubicBezTo>
                <a:cubicBezTo>
                  <a:pt x="68" y="34"/>
                  <a:pt x="68" y="34"/>
                  <a:pt x="68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4" y="34"/>
                  <a:pt x="78" y="38"/>
                  <a:pt x="78" y="42"/>
                </a:cubicBezTo>
                <a:close/>
                <a:moveTo>
                  <a:pt x="18" y="46"/>
                </a:moveTo>
                <a:cubicBezTo>
                  <a:pt x="18" y="43"/>
                  <a:pt x="15" y="40"/>
                  <a:pt x="12" y="40"/>
                </a:cubicBezTo>
                <a:cubicBezTo>
                  <a:pt x="9" y="40"/>
                  <a:pt x="6" y="43"/>
                  <a:pt x="6" y="46"/>
                </a:cubicBezTo>
                <a:cubicBezTo>
                  <a:pt x="6" y="49"/>
                  <a:pt x="9" y="52"/>
                  <a:pt x="12" y="52"/>
                </a:cubicBezTo>
                <a:cubicBezTo>
                  <a:pt x="15" y="52"/>
                  <a:pt x="18" y="49"/>
                  <a:pt x="18" y="46"/>
                </a:cubicBezTo>
                <a:close/>
                <a:moveTo>
                  <a:pt x="58" y="34"/>
                </a:moveTo>
                <a:cubicBezTo>
                  <a:pt x="55" y="20"/>
                  <a:pt x="55" y="20"/>
                  <a:pt x="55" y="20"/>
                </a:cubicBezTo>
                <a:cubicBezTo>
                  <a:pt x="54" y="20"/>
                  <a:pt x="54" y="19"/>
                  <a:pt x="53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3" y="20"/>
                  <a:pt x="23" y="20"/>
                </a:cubicBezTo>
                <a:cubicBezTo>
                  <a:pt x="19" y="34"/>
                  <a:pt x="19" y="34"/>
                  <a:pt x="19" y="34"/>
                </a:cubicBezTo>
                <a:lnTo>
                  <a:pt x="58" y="34"/>
                </a:lnTo>
                <a:close/>
                <a:moveTo>
                  <a:pt x="71" y="46"/>
                </a:moveTo>
                <a:cubicBezTo>
                  <a:pt x="71" y="43"/>
                  <a:pt x="69" y="40"/>
                  <a:pt x="65" y="40"/>
                </a:cubicBezTo>
                <a:cubicBezTo>
                  <a:pt x="62" y="40"/>
                  <a:pt x="59" y="43"/>
                  <a:pt x="59" y="46"/>
                </a:cubicBezTo>
                <a:cubicBezTo>
                  <a:pt x="59" y="49"/>
                  <a:pt x="62" y="52"/>
                  <a:pt x="65" y="52"/>
                </a:cubicBezTo>
                <a:cubicBezTo>
                  <a:pt x="69" y="52"/>
                  <a:pt x="71" y="49"/>
                  <a:pt x="71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78" name="Freeform 161"/>
          <p:cNvSpPr>
            <a:spLocks noEditPoints="1"/>
          </p:cNvSpPr>
          <p:nvPr/>
        </p:nvSpPr>
        <p:spPr bwMode="auto">
          <a:xfrm>
            <a:off x="1976438" y="3222625"/>
            <a:ext cx="250825" cy="217488"/>
          </a:xfrm>
          <a:custGeom>
            <a:avLst/>
            <a:gdLst>
              <a:gd name="T0" fmla="*/ 250825 w 73"/>
              <a:gd name="T1" fmla="*/ 65592 h 63"/>
              <a:gd name="T2" fmla="*/ 250825 w 73"/>
              <a:gd name="T3" fmla="*/ 182966 h 63"/>
              <a:gd name="T4" fmla="*/ 219901 w 73"/>
              <a:gd name="T5" fmla="*/ 217488 h 63"/>
              <a:gd name="T6" fmla="*/ 34360 w 73"/>
              <a:gd name="T7" fmla="*/ 217488 h 63"/>
              <a:gd name="T8" fmla="*/ 0 w 73"/>
              <a:gd name="T9" fmla="*/ 182966 h 63"/>
              <a:gd name="T10" fmla="*/ 0 w 73"/>
              <a:gd name="T11" fmla="*/ 65592 h 63"/>
              <a:gd name="T12" fmla="*/ 34360 w 73"/>
              <a:gd name="T13" fmla="*/ 31070 h 63"/>
              <a:gd name="T14" fmla="*/ 65283 w 73"/>
              <a:gd name="T15" fmla="*/ 31070 h 63"/>
              <a:gd name="T16" fmla="*/ 72155 w 73"/>
              <a:gd name="T17" fmla="*/ 13809 h 63"/>
              <a:gd name="T18" fmla="*/ 92771 w 73"/>
              <a:gd name="T19" fmla="*/ 0 h 63"/>
              <a:gd name="T20" fmla="*/ 161490 w 73"/>
              <a:gd name="T21" fmla="*/ 0 h 63"/>
              <a:gd name="T22" fmla="*/ 182106 w 73"/>
              <a:gd name="T23" fmla="*/ 13809 h 63"/>
              <a:gd name="T24" fmla="*/ 188978 w 73"/>
              <a:gd name="T25" fmla="*/ 31070 h 63"/>
              <a:gd name="T26" fmla="*/ 219901 w 73"/>
              <a:gd name="T27" fmla="*/ 31070 h 63"/>
              <a:gd name="T28" fmla="*/ 250825 w 73"/>
              <a:gd name="T29" fmla="*/ 65592 h 63"/>
              <a:gd name="T30" fmla="*/ 185542 w 73"/>
              <a:gd name="T31" fmla="*/ 124279 h 63"/>
              <a:gd name="T32" fmla="*/ 127130 w 73"/>
              <a:gd name="T33" fmla="*/ 65592 h 63"/>
              <a:gd name="T34" fmla="*/ 68719 w 73"/>
              <a:gd name="T35" fmla="*/ 124279 h 63"/>
              <a:gd name="T36" fmla="*/ 127130 w 73"/>
              <a:gd name="T37" fmla="*/ 182966 h 63"/>
              <a:gd name="T38" fmla="*/ 185542 w 73"/>
              <a:gd name="T39" fmla="*/ 124279 h 63"/>
              <a:gd name="T40" fmla="*/ 164926 w 73"/>
              <a:gd name="T41" fmla="*/ 124279 h 63"/>
              <a:gd name="T42" fmla="*/ 127130 w 73"/>
              <a:gd name="T43" fmla="*/ 162253 h 63"/>
              <a:gd name="T44" fmla="*/ 89335 w 73"/>
              <a:gd name="T45" fmla="*/ 124279 h 63"/>
              <a:gd name="T46" fmla="*/ 127130 w 73"/>
              <a:gd name="T47" fmla="*/ 86305 h 63"/>
              <a:gd name="T48" fmla="*/ 164926 w 73"/>
              <a:gd name="T49" fmla="*/ 124279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3" h="63">
                <a:moveTo>
                  <a:pt x="73" y="19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8"/>
                  <a:pt x="69" y="63"/>
                  <a:pt x="64" y="63"/>
                </a:cubicBezTo>
                <a:cubicBezTo>
                  <a:pt x="10" y="63"/>
                  <a:pt x="10" y="63"/>
                  <a:pt x="10" y="63"/>
                </a:cubicBezTo>
                <a:cubicBezTo>
                  <a:pt x="5" y="63"/>
                  <a:pt x="0" y="58"/>
                  <a:pt x="0" y="53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5" y="9"/>
                  <a:pt x="1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2"/>
                  <a:pt x="25" y="0"/>
                  <a:pt x="2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2" y="2"/>
                  <a:pt x="53" y="4"/>
                </a:cubicBezTo>
                <a:cubicBezTo>
                  <a:pt x="55" y="9"/>
                  <a:pt x="55" y="9"/>
                  <a:pt x="55" y="9"/>
                </a:cubicBezTo>
                <a:cubicBezTo>
                  <a:pt x="64" y="9"/>
                  <a:pt x="64" y="9"/>
                  <a:pt x="64" y="9"/>
                </a:cubicBezTo>
                <a:cubicBezTo>
                  <a:pt x="69" y="9"/>
                  <a:pt x="73" y="14"/>
                  <a:pt x="73" y="19"/>
                </a:cubicBezTo>
                <a:close/>
                <a:moveTo>
                  <a:pt x="54" y="36"/>
                </a:moveTo>
                <a:cubicBezTo>
                  <a:pt x="54" y="27"/>
                  <a:pt x="46" y="19"/>
                  <a:pt x="37" y="19"/>
                </a:cubicBezTo>
                <a:cubicBezTo>
                  <a:pt x="28" y="19"/>
                  <a:pt x="20" y="27"/>
                  <a:pt x="20" y="36"/>
                </a:cubicBezTo>
                <a:cubicBezTo>
                  <a:pt x="20" y="46"/>
                  <a:pt x="28" y="53"/>
                  <a:pt x="37" y="53"/>
                </a:cubicBezTo>
                <a:cubicBezTo>
                  <a:pt x="46" y="53"/>
                  <a:pt x="54" y="46"/>
                  <a:pt x="54" y="36"/>
                </a:cubicBezTo>
                <a:close/>
                <a:moveTo>
                  <a:pt x="48" y="36"/>
                </a:moveTo>
                <a:cubicBezTo>
                  <a:pt x="48" y="42"/>
                  <a:pt x="43" y="47"/>
                  <a:pt x="37" y="47"/>
                </a:cubicBezTo>
                <a:cubicBezTo>
                  <a:pt x="31" y="47"/>
                  <a:pt x="26" y="42"/>
                  <a:pt x="26" y="36"/>
                </a:cubicBezTo>
                <a:cubicBezTo>
                  <a:pt x="26" y="30"/>
                  <a:pt x="31" y="25"/>
                  <a:pt x="37" y="25"/>
                </a:cubicBezTo>
                <a:cubicBezTo>
                  <a:pt x="43" y="25"/>
                  <a:pt x="48" y="30"/>
                  <a:pt x="48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79" name="Freeform 162"/>
          <p:cNvSpPr>
            <a:spLocks/>
          </p:cNvSpPr>
          <p:nvPr/>
        </p:nvSpPr>
        <p:spPr bwMode="auto">
          <a:xfrm>
            <a:off x="2481263" y="3271838"/>
            <a:ext cx="76200" cy="133350"/>
          </a:xfrm>
          <a:custGeom>
            <a:avLst/>
            <a:gdLst>
              <a:gd name="T0" fmla="*/ 76200 w 22"/>
              <a:gd name="T1" fmla="*/ 126512 h 39"/>
              <a:gd name="T2" fmla="*/ 65809 w 22"/>
              <a:gd name="T3" fmla="*/ 133350 h 39"/>
              <a:gd name="T4" fmla="*/ 62345 w 22"/>
              <a:gd name="T5" fmla="*/ 129931 h 39"/>
              <a:gd name="T6" fmla="*/ 3464 w 22"/>
              <a:gd name="T7" fmla="*/ 71804 h 39"/>
              <a:gd name="T8" fmla="*/ 0 w 22"/>
              <a:gd name="T9" fmla="*/ 68385 h 39"/>
              <a:gd name="T10" fmla="*/ 3464 w 22"/>
              <a:gd name="T11" fmla="*/ 61546 h 39"/>
              <a:gd name="T12" fmla="*/ 62345 w 22"/>
              <a:gd name="T13" fmla="*/ 3419 h 39"/>
              <a:gd name="T14" fmla="*/ 65809 w 22"/>
              <a:gd name="T15" fmla="*/ 0 h 39"/>
              <a:gd name="T16" fmla="*/ 76200 w 22"/>
              <a:gd name="T17" fmla="*/ 10258 h 39"/>
              <a:gd name="T18" fmla="*/ 76200 w 22"/>
              <a:gd name="T19" fmla="*/ 126512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37"/>
                </a:moveTo>
                <a:cubicBezTo>
                  <a:pt x="22" y="38"/>
                  <a:pt x="21" y="39"/>
                  <a:pt x="19" y="39"/>
                </a:cubicBezTo>
                <a:cubicBezTo>
                  <a:pt x="19" y="39"/>
                  <a:pt x="18" y="39"/>
                  <a:pt x="18" y="38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9"/>
                  <a:pt x="0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0"/>
                  <a:pt x="19" y="0"/>
                </a:cubicBezTo>
                <a:cubicBezTo>
                  <a:pt x="21" y="0"/>
                  <a:pt x="22" y="1"/>
                  <a:pt x="22" y="3"/>
                </a:cubicBezTo>
                <a:lnTo>
                  <a:pt x="22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80" name="Freeform 163"/>
          <p:cNvSpPr>
            <a:spLocks noEditPoints="1"/>
          </p:cNvSpPr>
          <p:nvPr/>
        </p:nvSpPr>
        <p:spPr bwMode="auto">
          <a:xfrm>
            <a:off x="2965450" y="3240088"/>
            <a:ext cx="200025" cy="200025"/>
          </a:xfrm>
          <a:custGeom>
            <a:avLst/>
            <a:gdLst>
              <a:gd name="T0" fmla="*/ 200025 w 58"/>
              <a:gd name="T1" fmla="*/ 162089 h 58"/>
              <a:gd name="T2" fmla="*/ 162089 w 58"/>
              <a:gd name="T3" fmla="*/ 200025 h 58"/>
              <a:gd name="T4" fmla="*/ 37936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487 h 58"/>
              <a:gd name="T16" fmla="*/ 200025 w 58"/>
              <a:gd name="T17" fmla="*/ 162089 h 58"/>
              <a:gd name="T18" fmla="*/ 165538 w 58"/>
              <a:gd name="T19" fmla="*/ 34487 h 58"/>
              <a:gd name="T20" fmla="*/ 162089 w 58"/>
              <a:gd name="T21" fmla="*/ 31038 h 58"/>
              <a:gd name="T22" fmla="*/ 37936 w 58"/>
              <a:gd name="T23" fmla="*/ 31038 h 58"/>
              <a:gd name="T24" fmla="*/ 31038 w 58"/>
              <a:gd name="T25" fmla="*/ 34487 h 58"/>
              <a:gd name="T26" fmla="*/ 31038 w 58"/>
              <a:gd name="T27" fmla="*/ 162089 h 58"/>
              <a:gd name="T28" fmla="*/ 37936 w 58"/>
              <a:gd name="T29" fmla="*/ 165538 h 58"/>
              <a:gd name="T30" fmla="*/ 162089 w 58"/>
              <a:gd name="T31" fmla="*/ 165538 h 58"/>
              <a:gd name="T32" fmla="*/ 165538 w 58"/>
              <a:gd name="T33" fmla="*/ 162089 h 58"/>
              <a:gd name="T34" fmla="*/ 165538 w 58"/>
              <a:gd name="T35" fmla="*/ 34487 h 58"/>
              <a:gd name="T36" fmla="*/ 137948 w 58"/>
              <a:gd name="T37" fmla="*/ 106910 h 58"/>
              <a:gd name="T38" fmla="*/ 79320 w 58"/>
              <a:gd name="T39" fmla="*/ 148294 h 58"/>
              <a:gd name="T40" fmla="*/ 72423 w 58"/>
              <a:gd name="T41" fmla="*/ 148294 h 58"/>
              <a:gd name="T42" fmla="*/ 65525 w 58"/>
              <a:gd name="T43" fmla="*/ 141397 h 58"/>
              <a:gd name="T44" fmla="*/ 65525 w 58"/>
              <a:gd name="T45" fmla="*/ 58628 h 58"/>
              <a:gd name="T46" fmla="*/ 72423 w 58"/>
              <a:gd name="T47" fmla="*/ 48282 h 58"/>
              <a:gd name="T48" fmla="*/ 79320 w 58"/>
              <a:gd name="T49" fmla="*/ 51731 h 58"/>
              <a:gd name="T50" fmla="*/ 137948 w 58"/>
              <a:gd name="T51" fmla="*/ 93115 h 58"/>
              <a:gd name="T52" fmla="*/ 141397 w 58"/>
              <a:gd name="T53" fmla="*/ 100013 h 58"/>
              <a:gd name="T54" fmla="*/ 137948 w 58"/>
              <a:gd name="T55" fmla="*/ 10691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81" name="Freeform 166"/>
          <p:cNvSpPr>
            <a:spLocks noEditPoints="1"/>
          </p:cNvSpPr>
          <p:nvPr/>
        </p:nvSpPr>
        <p:spPr bwMode="auto">
          <a:xfrm>
            <a:off x="4448175" y="3222625"/>
            <a:ext cx="215900" cy="217488"/>
          </a:xfrm>
          <a:custGeom>
            <a:avLst/>
            <a:gdLst>
              <a:gd name="T0" fmla="*/ 3427 w 63"/>
              <a:gd name="T1" fmla="*/ 144992 h 63"/>
              <a:gd name="T2" fmla="*/ 3427 w 63"/>
              <a:gd name="T3" fmla="*/ 138088 h 63"/>
              <a:gd name="T4" fmla="*/ 47978 w 63"/>
              <a:gd name="T5" fmla="*/ 141540 h 63"/>
              <a:gd name="T6" fmla="*/ 102810 w 63"/>
              <a:gd name="T7" fmla="*/ 65592 h 63"/>
              <a:gd name="T8" fmla="*/ 58259 w 63"/>
              <a:gd name="T9" fmla="*/ 27618 h 63"/>
              <a:gd name="T10" fmla="*/ 30843 w 63"/>
              <a:gd name="T11" fmla="*/ 48331 h 63"/>
              <a:gd name="T12" fmla="*/ 30843 w 63"/>
              <a:gd name="T13" fmla="*/ 65592 h 63"/>
              <a:gd name="T14" fmla="*/ 61686 w 63"/>
              <a:gd name="T15" fmla="*/ 134635 h 63"/>
              <a:gd name="T16" fmla="*/ 13708 w 63"/>
              <a:gd name="T17" fmla="*/ 82853 h 63"/>
              <a:gd name="T18" fmla="*/ 13708 w 63"/>
              <a:gd name="T19" fmla="*/ 31070 h 63"/>
              <a:gd name="T20" fmla="*/ 58259 w 63"/>
              <a:gd name="T21" fmla="*/ 0 h 63"/>
              <a:gd name="T22" fmla="*/ 126798 w 63"/>
              <a:gd name="T23" fmla="*/ 55235 h 63"/>
              <a:gd name="T24" fmla="*/ 102810 w 63"/>
              <a:gd name="T25" fmla="*/ 65592 h 63"/>
              <a:gd name="T26" fmla="*/ 20562 w 63"/>
              <a:gd name="T27" fmla="*/ 200227 h 63"/>
              <a:gd name="T28" fmla="*/ 17135 w 63"/>
              <a:gd name="T29" fmla="*/ 193323 h 63"/>
              <a:gd name="T30" fmla="*/ 54832 w 63"/>
              <a:gd name="T31" fmla="*/ 158801 h 63"/>
              <a:gd name="T32" fmla="*/ 23989 w 63"/>
              <a:gd name="T33" fmla="*/ 200227 h 63"/>
              <a:gd name="T34" fmla="*/ 75394 w 63"/>
              <a:gd name="T35" fmla="*/ 217488 h 63"/>
              <a:gd name="T36" fmla="*/ 68540 w 63"/>
              <a:gd name="T37" fmla="*/ 169157 h 63"/>
              <a:gd name="T38" fmla="*/ 78821 w 63"/>
              <a:gd name="T39" fmla="*/ 169157 h 63"/>
              <a:gd name="T40" fmla="*/ 202192 w 63"/>
              <a:gd name="T41" fmla="*/ 186418 h 63"/>
              <a:gd name="T42" fmla="*/ 157641 w 63"/>
              <a:gd name="T43" fmla="*/ 214036 h 63"/>
              <a:gd name="T44" fmla="*/ 85675 w 63"/>
              <a:gd name="T45" fmla="*/ 158801 h 63"/>
              <a:gd name="T46" fmla="*/ 113090 w 63"/>
              <a:gd name="T47" fmla="*/ 148444 h 63"/>
              <a:gd name="T48" fmla="*/ 164495 w 63"/>
              <a:gd name="T49" fmla="*/ 186418 h 63"/>
              <a:gd name="T50" fmla="*/ 188484 w 63"/>
              <a:gd name="T51" fmla="*/ 158801 h 63"/>
              <a:gd name="T52" fmla="*/ 150787 w 63"/>
              <a:gd name="T53" fmla="*/ 113922 h 63"/>
              <a:gd name="T54" fmla="*/ 157641 w 63"/>
              <a:gd name="T55" fmla="*/ 86305 h 63"/>
              <a:gd name="T56" fmla="*/ 212473 w 63"/>
              <a:gd name="T57" fmla="*/ 158801 h 63"/>
              <a:gd name="T58" fmla="*/ 143933 w 63"/>
              <a:gd name="T59" fmla="*/ 44878 h 63"/>
              <a:gd name="T60" fmla="*/ 137079 w 63"/>
              <a:gd name="T61" fmla="*/ 44878 h 63"/>
              <a:gd name="T62" fmla="*/ 140506 w 63"/>
              <a:gd name="T63" fmla="*/ 0 h 63"/>
              <a:gd name="T64" fmla="*/ 143933 w 63"/>
              <a:gd name="T65" fmla="*/ 44878 h 63"/>
              <a:gd name="T66" fmla="*/ 161068 w 63"/>
              <a:gd name="T67" fmla="*/ 58687 h 63"/>
              <a:gd name="T68" fmla="*/ 157641 w 63"/>
              <a:gd name="T69" fmla="*/ 51783 h 63"/>
              <a:gd name="T70" fmla="*/ 198765 w 63"/>
              <a:gd name="T71" fmla="*/ 17261 h 63"/>
              <a:gd name="T72" fmla="*/ 164495 w 63"/>
              <a:gd name="T73" fmla="*/ 55235 h 63"/>
              <a:gd name="T74" fmla="*/ 171349 w 63"/>
              <a:gd name="T75" fmla="*/ 79400 h 63"/>
              <a:gd name="T76" fmla="*/ 171349 w 63"/>
              <a:gd name="T77" fmla="*/ 69044 h 63"/>
              <a:gd name="T78" fmla="*/ 215900 w 63"/>
              <a:gd name="T79" fmla="*/ 75948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82" name="Freeform 167"/>
          <p:cNvSpPr>
            <a:spLocks noEditPoints="1"/>
          </p:cNvSpPr>
          <p:nvPr/>
        </p:nvSpPr>
        <p:spPr bwMode="auto">
          <a:xfrm>
            <a:off x="4943475" y="3240088"/>
            <a:ext cx="198438" cy="200025"/>
          </a:xfrm>
          <a:custGeom>
            <a:avLst/>
            <a:gdLst>
              <a:gd name="T0" fmla="*/ 198438 w 58"/>
              <a:gd name="T1" fmla="*/ 162089 h 58"/>
              <a:gd name="T2" fmla="*/ 160803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487 h 58"/>
              <a:gd name="T16" fmla="*/ 198438 w 58"/>
              <a:gd name="T17" fmla="*/ 162089 h 58"/>
              <a:gd name="T18" fmla="*/ 167646 w 58"/>
              <a:gd name="T19" fmla="*/ 72423 h 58"/>
              <a:gd name="T20" fmla="*/ 167646 w 58"/>
              <a:gd name="T21" fmla="*/ 58628 h 58"/>
              <a:gd name="T22" fmla="*/ 153961 w 58"/>
              <a:gd name="T23" fmla="*/ 44833 h 58"/>
              <a:gd name="T24" fmla="*/ 143696 w 58"/>
              <a:gd name="T25" fmla="*/ 44833 h 58"/>
              <a:gd name="T26" fmla="*/ 82112 w 58"/>
              <a:gd name="T27" fmla="*/ 106910 h 58"/>
              <a:gd name="T28" fmla="*/ 54742 w 58"/>
              <a:gd name="T29" fmla="*/ 79320 h 58"/>
              <a:gd name="T30" fmla="*/ 44477 w 58"/>
              <a:gd name="T31" fmla="*/ 79320 h 58"/>
              <a:gd name="T32" fmla="*/ 30792 w 58"/>
              <a:gd name="T33" fmla="*/ 93115 h 58"/>
              <a:gd name="T34" fmla="*/ 30792 w 58"/>
              <a:gd name="T35" fmla="*/ 103461 h 58"/>
              <a:gd name="T36" fmla="*/ 75270 w 58"/>
              <a:gd name="T37" fmla="*/ 151743 h 58"/>
              <a:gd name="T38" fmla="*/ 88955 w 58"/>
              <a:gd name="T39" fmla="*/ 151743 h 58"/>
              <a:gd name="T40" fmla="*/ 167646 w 58"/>
              <a:gd name="T41" fmla="*/ 72423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9" y="21"/>
                </a:moveTo>
                <a:cubicBezTo>
                  <a:pt x="50" y="20"/>
                  <a:pt x="50" y="18"/>
                  <a:pt x="49" y="17"/>
                </a:cubicBezTo>
                <a:cubicBezTo>
                  <a:pt x="45" y="13"/>
                  <a:pt x="45" y="13"/>
                  <a:pt x="45" y="13"/>
                </a:cubicBezTo>
                <a:cubicBezTo>
                  <a:pt x="44" y="12"/>
                  <a:pt x="43" y="12"/>
                  <a:pt x="42" y="13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2"/>
                  <a:pt x="14" y="22"/>
                  <a:pt x="13" y="23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8"/>
                  <a:pt x="8" y="29"/>
                  <a:pt x="9" y="30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5"/>
                  <a:pt x="25" y="45"/>
                  <a:pt x="26" y="44"/>
                </a:cubicBezTo>
                <a:lnTo>
                  <a:pt x="4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83" name="Freeform 168"/>
          <p:cNvSpPr>
            <a:spLocks noEditPoints="1"/>
          </p:cNvSpPr>
          <p:nvPr/>
        </p:nvSpPr>
        <p:spPr bwMode="auto">
          <a:xfrm>
            <a:off x="5437188" y="3240088"/>
            <a:ext cx="198437" cy="200025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7 w 58"/>
              <a:gd name="T7" fmla="*/ 100013 h 58"/>
              <a:gd name="T8" fmla="*/ 99219 w 58"/>
              <a:gd name="T9" fmla="*/ 200025 h 58"/>
              <a:gd name="T10" fmla="*/ 150538 w 58"/>
              <a:gd name="T11" fmla="*/ 103461 h 58"/>
              <a:gd name="T12" fmla="*/ 150538 w 58"/>
              <a:gd name="T13" fmla="*/ 93115 h 58"/>
              <a:gd name="T14" fmla="*/ 92376 w 58"/>
              <a:gd name="T15" fmla="*/ 34487 h 58"/>
              <a:gd name="T16" fmla="*/ 82112 w 58"/>
              <a:gd name="T17" fmla="*/ 34487 h 58"/>
              <a:gd name="T18" fmla="*/ 68427 w 58"/>
              <a:gd name="T19" fmla="*/ 48282 h 58"/>
              <a:gd name="T20" fmla="*/ 68427 w 58"/>
              <a:gd name="T21" fmla="*/ 58628 h 58"/>
              <a:gd name="T22" fmla="*/ 106061 w 58"/>
              <a:gd name="T23" fmla="*/ 100013 h 58"/>
              <a:gd name="T24" fmla="*/ 68427 w 58"/>
              <a:gd name="T25" fmla="*/ 137948 h 58"/>
              <a:gd name="T26" fmla="*/ 68427 w 58"/>
              <a:gd name="T27" fmla="*/ 151743 h 58"/>
              <a:gd name="T28" fmla="*/ 82112 w 58"/>
              <a:gd name="T29" fmla="*/ 165538 h 58"/>
              <a:gd name="T30" fmla="*/ 92376 w 58"/>
              <a:gd name="T31" fmla="*/ 165538 h 58"/>
              <a:gd name="T32" fmla="*/ 150538 w 58"/>
              <a:gd name="T33" fmla="*/ 103461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4" y="30"/>
                </a:moveTo>
                <a:cubicBezTo>
                  <a:pt x="45" y="29"/>
                  <a:pt x="45" y="28"/>
                  <a:pt x="44" y="27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9"/>
                  <a:pt x="25" y="9"/>
                  <a:pt x="24" y="10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5"/>
                  <a:pt x="19" y="16"/>
                  <a:pt x="20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20" y="40"/>
                  <a:pt x="20" y="40"/>
                  <a:pt x="20" y="40"/>
                </a:cubicBezTo>
                <a:cubicBezTo>
                  <a:pt x="19" y="41"/>
                  <a:pt x="19" y="43"/>
                  <a:pt x="20" y="44"/>
                </a:cubicBezTo>
                <a:cubicBezTo>
                  <a:pt x="24" y="48"/>
                  <a:pt x="24" y="48"/>
                  <a:pt x="24" y="48"/>
                </a:cubicBezTo>
                <a:cubicBezTo>
                  <a:pt x="25" y="49"/>
                  <a:pt x="26" y="49"/>
                  <a:pt x="27" y="48"/>
                </a:cubicBezTo>
                <a:lnTo>
                  <a:pt x="4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84" name="Freeform 169"/>
          <p:cNvSpPr>
            <a:spLocks/>
          </p:cNvSpPr>
          <p:nvPr/>
        </p:nvSpPr>
        <p:spPr bwMode="auto">
          <a:xfrm>
            <a:off x="5945188" y="3222625"/>
            <a:ext cx="133350" cy="212725"/>
          </a:xfrm>
          <a:custGeom>
            <a:avLst/>
            <a:gdLst>
              <a:gd name="T0" fmla="*/ 34192 w 39"/>
              <a:gd name="T1" fmla="*/ 209294 h 62"/>
              <a:gd name="T2" fmla="*/ 23935 w 39"/>
              <a:gd name="T3" fmla="*/ 209294 h 62"/>
              <a:gd name="T4" fmla="*/ 3419 w 39"/>
              <a:gd name="T5" fmla="*/ 188708 h 62"/>
              <a:gd name="T6" fmla="*/ 3419 w 39"/>
              <a:gd name="T7" fmla="*/ 174983 h 62"/>
              <a:gd name="T8" fmla="*/ 71804 w 39"/>
              <a:gd name="T9" fmla="*/ 106363 h 62"/>
              <a:gd name="T10" fmla="*/ 3419 w 39"/>
              <a:gd name="T11" fmla="*/ 37742 h 62"/>
              <a:gd name="T12" fmla="*/ 3419 w 39"/>
              <a:gd name="T13" fmla="*/ 27448 h 62"/>
              <a:gd name="T14" fmla="*/ 23935 w 39"/>
              <a:gd name="T15" fmla="*/ 3431 h 62"/>
              <a:gd name="T16" fmla="*/ 34192 w 39"/>
              <a:gd name="T17" fmla="*/ 3431 h 62"/>
              <a:gd name="T18" fmla="*/ 129931 w 39"/>
              <a:gd name="T19" fmla="*/ 102931 h 62"/>
              <a:gd name="T20" fmla="*/ 129931 w 39"/>
              <a:gd name="T21" fmla="*/ 113225 h 62"/>
              <a:gd name="T22" fmla="*/ 34192 w 39"/>
              <a:gd name="T23" fmla="*/ 20929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" h="62">
                <a:moveTo>
                  <a:pt x="10" y="61"/>
                </a:moveTo>
                <a:cubicBezTo>
                  <a:pt x="9" y="62"/>
                  <a:pt x="8" y="62"/>
                  <a:pt x="7" y="61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4"/>
                  <a:pt x="0" y="52"/>
                  <a:pt x="1" y="51"/>
                </a:cubicBezTo>
                <a:cubicBezTo>
                  <a:pt x="21" y="31"/>
                  <a:pt x="21" y="31"/>
                  <a:pt x="21" y="3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1" y="8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9" y="0"/>
                  <a:pt x="10" y="1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31"/>
                  <a:pt x="39" y="32"/>
                  <a:pt x="38" y="33"/>
                </a:cubicBezTo>
                <a:lnTo>
                  <a:pt x="10" y="6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85" name="Freeform 170"/>
          <p:cNvSpPr>
            <a:spLocks noEditPoints="1"/>
          </p:cNvSpPr>
          <p:nvPr/>
        </p:nvSpPr>
        <p:spPr bwMode="auto">
          <a:xfrm>
            <a:off x="6426200" y="3240088"/>
            <a:ext cx="198438" cy="200025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8 w 58"/>
              <a:gd name="T7" fmla="*/ 100013 h 58"/>
              <a:gd name="T8" fmla="*/ 99219 w 58"/>
              <a:gd name="T9" fmla="*/ 200025 h 58"/>
              <a:gd name="T10" fmla="*/ 27371 w 58"/>
              <a:gd name="T11" fmla="*/ 100013 h 58"/>
              <a:gd name="T12" fmla="*/ 99219 w 58"/>
              <a:gd name="T13" fmla="*/ 168987 h 58"/>
              <a:gd name="T14" fmla="*/ 171067 w 58"/>
              <a:gd name="T15" fmla="*/ 100013 h 58"/>
              <a:gd name="T16" fmla="*/ 99219 w 58"/>
              <a:gd name="T17" fmla="*/ 27590 h 58"/>
              <a:gd name="T18" fmla="*/ 27371 w 58"/>
              <a:gd name="T19" fmla="*/ 10001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86" name="Freeform 171"/>
          <p:cNvSpPr>
            <a:spLocks noEditPoints="1"/>
          </p:cNvSpPr>
          <p:nvPr/>
        </p:nvSpPr>
        <p:spPr bwMode="auto">
          <a:xfrm>
            <a:off x="6919913" y="3240088"/>
            <a:ext cx="203200" cy="200025"/>
          </a:xfrm>
          <a:custGeom>
            <a:avLst/>
            <a:gdLst>
              <a:gd name="T0" fmla="*/ 103322 w 59"/>
              <a:gd name="T1" fmla="*/ 200025 h 58"/>
              <a:gd name="T2" fmla="*/ 0 w 59"/>
              <a:gd name="T3" fmla="*/ 100013 h 58"/>
              <a:gd name="T4" fmla="*/ 103322 w 59"/>
              <a:gd name="T5" fmla="*/ 0 h 58"/>
              <a:gd name="T6" fmla="*/ 203200 w 59"/>
              <a:gd name="T7" fmla="*/ 100013 h 58"/>
              <a:gd name="T8" fmla="*/ 103322 w 59"/>
              <a:gd name="T9" fmla="*/ 200025 h 58"/>
              <a:gd name="T10" fmla="*/ 103322 w 59"/>
              <a:gd name="T11" fmla="*/ 27590 h 58"/>
              <a:gd name="T12" fmla="*/ 30997 w 59"/>
              <a:gd name="T13" fmla="*/ 100013 h 58"/>
              <a:gd name="T14" fmla="*/ 103322 w 59"/>
              <a:gd name="T15" fmla="*/ 168987 h 58"/>
              <a:gd name="T16" fmla="*/ 172203 w 59"/>
              <a:gd name="T17" fmla="*/ 100013 h 58"/>
              <a:gd name="T18" fmla="*/ 103322 w 59"/>
              <a:gd name="T19" fmla="*/ 27590 h 58"/>
              <a:gd name="T20" fmla="*/ 117098 w 59"/>
              <a:gd name="T21" fmla="*/ 110359 h 58"/>
              <a:gd name="T22" fmla="*/ 113654 w 59"/>
              <a:gd name="T23" fmla="*/ 117256 h 58"/>
              <a:gd name="T24" fmla="*/ 72325 w 59"/>
              <a:gd name="T25" fmla="*/ 117256 h 58"/>
              <a:gd name="T26" fmla="*/ 68881 w 59"/>
              <a:gd name="T27" fmla="*/ 110359 h 58"/>
              <a:gd name="T28" fmla="*/ 68881 w 59"/>
              <a:gd name="T29" fmla="*/ 103461 h 58"/>
              <a:gd name="T30" fmla="*/ 72325 w 59"/>
              <a:gd name="T31" fmla="*/ 100013 h 58"/>
              <a:gd name="T32" fmla="*/ 103322 w 59"/>
              <a:gd name="T33" fmla="*/ 100013 h 58"/>
              <a:gd name="T34" fmla="*/ 103322 w 59"/>
              <a:gd name="T35" fmla="*/ 51731 h 58"/>
              <a:gd name="T36" fmla="*/ 106766 w 59"/>
              <a:gd name="T37" fmla="*/ 48282 h 58"/>
              <a:gd name="T38" fmla="*/ 113654 w 59"/>
              <a:gd name="T39" fmla="*/ 48282 h 58"/>
              <a:gd name="T40" fmla="*/ 117098 w 59"/>
              <a:gd name="T41" fmla="*/ 51731 h 58"/>
              <a:gd name="T42" fmla="*/ 117098 w 59"/>
              <a:gd name="T43" fmla="*/ 110359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30" y="8"/>
                </a:moveTo>
                <a:cubicBezTo>
                  <a:pt x="18" y="8"/>
                  <a:pt x="9" y="17"/>
                  <a:pt x="9" y="29"/>
                </a:cubicBez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4"/>
                  <a:pt x="3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87" name="Freeform 172"/>
          <p:cNvSpPr>
            <a:spLocks noEditPoints="1"/>
          </p:cNvSpPr>
          <p:nvPr/>
        </p:nvSpPr>
        <p:spPr bwMode="auto">
          <a:xfrm>
            <a:off x="7413625" y="3240088"/>
            <a:ext cx="250825" cy="182562"/>
          </a:xfrm>
          <a:custGeom>
            <a:avLst/>
            <a:gdLst>
              <a:gd name="T0" fmla="*/ 202722 w 73"/>
              <a:gd name="T1" fmla="*/ 182562 h 53"/>
              <a:gd name="T2" fmla="*/ 58411 w 73"/>
              <a:gd name="T3" fmla="*/ 182562 h 53"/>
              <a:gd name="T4" fmla="*/ 0 w 73"/>
              <a:gd name="T5" fmla="*/ 124004 h 53"/>
              <a:gd name="T6" fmla="*/ 34360 w 73"/>
              <a:gd name="T7" fmla="*/ 72336 h 53"/>
              <a:gd name="T8" fmla="*/ 34360 w 73"/>
              <a:gd name="T9" fmla="*/ 65447 h 53"/>
              <a:gd name="T10" fmla="*/ 103079 w 73"/>
              <a:gd name="T11" fmla="*/ 0 h 53"/>
              <a:gd name="T12" fmla="*/ 164926 w 73"/>
              <a:gd name="T13" fmla="*/ 41335 h 53"/>
              <a:gd name="T14" fmla="*/ 185542 w 73"/>
              <a:gd name="T15" fmla="*/ 31001 h 53"/>
              <a:gd name="T16" fmla="*/ 219901 w 73"/>
              <a:gd name="T17" fmla="*/ 65447 h 53"/>
              <a:gd name="T18" fmla="*/ 213029 w 73"/>
              <a:gd name="T19" fmla="*/ 82670 h 53"/>
              <a:gd name="T20" fmla="*/ 250825 w 73"/>
              <a:gd name="T21" fmla="*/ 130894 h 53"/>
              <a:gd name="T22" fmla="*/ 202722 w 73"/>
              <a:gd name="T23" fmla="*/ 182562 h 53"/>
              <a:gd name="T24" fmla="*/ 168362 w 73"/>
              <a:gd name="T25" fmla="*/ 93003 h 53"/>
              <a:gd name="T26" fmla="*/ 120259 w 73"/>
              <a:gd name="T27" fmla="*/ 44779 h 53"/>
              <a:gd name="T28" fmla="*/ 116823 w 73"/>
              <a:gd name="T29" fmla="*/ 44779 h 53"/>
              <a:gd name="T30" fmla="*/ 116823 w 73"/>
              <a:gd name="T31" fmla="*/ 44779 h 53"/>
              <a:gd name="T32" fmla="*/ 68719 w 73"/>
              <a:gd name="T33" fmla="*/ 93003 h 53"/>
              <a:gd name="T34" fmla="*/ 68719 w 73"/>
              <a:gd name="T35" fmla="*/ 93003 h 53"/>
              <a:gd name="T36" fmla="*/ 72155 w 73"/>
              <a:gd name="T37" fmla="*/ 99892 h 53"/>
              <a:gd name="T38" fmla="*/ 103079 w 73"/>
              <a:gd name="T39" fmla="*/ 99892 h 53"/>
              <a:gd name="T40" fmla="*/ 103079 w 73"/>
              <a:gd name="T41" fmla="*/ 144672 h 53"/>
              <a:gd name="T42" fmla="*/ 106515 w 73"/>
              <a:gd name="T43" fmla="*/ 148116 h 53"/>
              <a:gd name="T44" fmla="*/ 130566 w 73"/>
              <a:gd name="T45" fmla="*/ 148116 h 53"/>
              <a:gd name="T46" fmla="*/ 134002 w 73"/>
              <a:gd name="T47" fmla="*/ 144672 h 53"/>
              <a:gd name="T48" fmla="*/ 134002 w 73"/>
              <a:gd name="T49" fmla="*/ 99892 h 53"/>
              <a:gd name="T50" fmla="*/ 164926 w 73"/>
              <a:gd name="T51" fmla="*/ 99892 h 53"/>
              <a:gd name="T52" fmla="*/ 168362 w 73"/>
              <a:gd name="T53" fmla="*/ 93003 h 53"/>
              <a:gd name="T54" fmla="*/ 168362 w 73"/>
              <a:gd name="T55" fmla="*/ 93003 h 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3" h="53">
                <a:moveTo>
                  <a:pt x="59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8" y="53"/>
                  <a:pt x="0" y="45"/>
                  <a:pt x="0" y="36"/>
                </a:cubicBezTo>
                <a:cubicBezTo>
                  <a:pt x="0" y="29"/>
                  <a:pt x="4" y="23"/>
                  <a:pt x="10" y="21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8"/>
                  <a:pt x="19" y="0"/>
                  <a:pt x="30" y="0"/>
                </a:cubicBezTo>
                <a:cubicBezTo>
                  <a:pt x="37" y="0"/>
                  <a:pt x="45" y="4"/>
                  <a:pt x="48" y="12"/>
                </a:cubicBezTo>
                <a:cubicBezTo>
                  <a:pt x="49" y="10"/>
                  <a:pt x="52" y="9"/>
                  <a:pt x="54" y="9"/>
                </a:cubicBezTo>
                <a:cubicBezTo>
                  <a:pt x="59" y="9"/>
                  <a:pt x="64" y="14"/>
                  <a:pt x="64" y="19"/>
                </a:cubicBezTo>
                <a:cubicBezTo>
                  <a:pt x="64" y="21"/>
                  <a:pt x="63" y="23"/>
                  <a:pt x="62" y="24"/>
                </a:cubicBezTo>
                <a:cubicBezTo>
                  <a:pt x="69" y="26"/>
                  <a:pt x="73" y="32"/>
                  <a:pt x="73" y="38"/>
                </a:cubicBezTo>
                <a:cubicBezTo>
                  <a:pt x="73" y="46"/>
                  <a:pt x="67" y="53"/>
                  <a:pt x="59" y="53"/>
                </a:cubicBezTo>
                <a:close/>
                <a:moveTo>
                  <a:pt x="49" y="27"/>
                </a:move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8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3"/>
                  <a:pt x="30" y="43"/>
                  <a:pt x="31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9" y="43"/>
                  <a:pt x="39" y="43"/>
                  <a:pt x="39" y="42"/>
                </a:cubicBezTo>
                <a:cubicBezTo>
                  <a:pt x="39" y="29"/>
                  <a:pt x="39" y="29"/>
                  <a:pt x="39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9" y="29"/>
                  <a:pt x="49" y="28"/>
                  <a:pt x="49" y="27"/>
                </a:cubicBezTo>
                <a:cubicBezTo>
                  <a:pt x="49" y="27"/>
                  <a:pt x="49" y="27"/>
                  <a:pt x="49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88" name="Freeform 173"/>
          <p:cNvSpPr>
            <a:spLocks noEditPoints="1"/>
          </p:cNvSpPr>
          <p:nvPr/>
        </p:nvSpPr>
        <p:spPr bwMode="auto">
          <a:xfrm>
            <a:off x="7908925" y="3222625"/>
            <a:ext cx="233363" cy="233363"/>
          </a:xfrm>
          <a:custGeom>
            <a:avLst/>
            <a:gdLst>
              <a:gd name="T0" fmla="*/ 233363 w 68"/>
              <a:gd name="T1" fmla="*/ 151000 h 68"/>
              <a:gd name="T2" fmla="*/ 229931 w 68"/>
              <a:gd name="T3" fmla="*/ 157863 h 68"/>
              <a:gd name="T4" fmla="*/ 120113 w 68"/>
              <a:gd name="T5" fmla="*/ 229931 h 68"/>
              <a:gd name="T6" fmla="*/ 116682 w 68"/>
              <a:gd name="T7" fmla="*/ 233363 h 68"/>
              <a:gd name="T8" fmla="*/ 109818 w 68"/>
              <a:gd name="T9" fmla="*/ 229931 h 68"/>
              <a:gd name="T10" fmla="*/ 3432 w 68"/>
              <a:gd name="T11" fmla="*/ 157863 h 68"/>
              <a:gd name="T12" fmla="*/ 0 w 68"/>
              <a:gd name="T13" fmla="*/ 151000 h 68"/>
              <a:gd name="T14" fmla="*/ 0 w 68"/>
              <a:gd name="T15" fmla="*/ 78932 h 68"/>
              <a:gd name="T16" fmla="*/ 3432 w 68"/>
              <a:gd name="T17" fmla="*/ 72068 h 68"/>
              <a:gd name="T18" fmla="*/ 109818 w 68"/>
              <a:gd name="T19" fmla="*/ 0 h 68"/>
              <a:gd name="T20" fmla="*/ 116682 w 68"/>
              <a:gd name="T21" fmla="*/ 0 h 68"/>
              <a:gd name="T22" fmla="*/ 120113 w 68"/>
              <a:gd name="T23" fmla="*/ 0 h 68"/>
              <a:gd name="T24" fmla="*/ 229931 w 68"/>
              <a:gd name="T25" fmla="*/ 72068 h 68"/>
              <a:gd name="T26" fmla="*/ 233363 w 68"/>
              <a:gd name="T27" fmla="*/ 78932 h 68"/>
              <a:gd name="T28" fmla="*/ 233363 w 68"/>
              <a:gd name="T29" fmla="*/ 151000 h 68"/>
              <a:gd name="T30" fmla="*/ 44614 w 68"/>
              <a:gd name="T31" fmla="*/ 116682 h 68"/>
              <a:gd name="T32" fmla="*/ 20591 w 68"/>
              <a:gd name="T33" fmla="*/ 99522 h 68"/>
              <a:gd name="T34" fmla="*/ 20591 w 68"/>
              <a:gd name="T35" fmla="*/ 133841 h 68"/>
              <a:gd name="T36" fmla="*/ 44614 w 68"/>
              <a:gd name="T37" fmla="*/ 116682 h 68"/>
              <a:gd name="T38" fmla="*/ 106386 w 68"/>
              <a:gd name="T39" fmla="*/ 75500 h 68"/>
              <a:gd name="T40" fmla="*/ 106386 w 68"/>
              <a:gd name="T41" fmla="*/ 27454 h 68"/>
              <a:gd name="T42" fmla="*/ 27454 w 68"/>
              <a:gd name="T43" fmla="*/ 78932 h 68"/>
              <a:gd name="T44" fmla="*/ 61773 w 68"/>
              <a:gd name="T45" fmla="*/ 102954 h 68"/>
              <a:gd name="T46" fmla="*/ 106386 w 68"/>
              <a:gd name="T47" fmla="*/ 75500 h 68"/>
              <a:gd name="T48" fmla="*/ 106386 w 68"/>
              <a:gd name="T49" fmla="*/ 202477 h 68"/>
              <a:gd name="T50" fmla="*/ 106386 w 68"/>
              <a:gd name="T51" fmla="*/ 157863 h 68"/>
              <a:gd name="T52" fmla="*/ 61773 w 68"/>
              <a:gd name="T53" fmla="*/ 126977 h 68"/>
              <a:gd name="T54" fmla="*/ 27454 w 68"/>
              <a:gd name="T55" fmla="*/ 151000 h 68"/>
              <a:gd name="T56" fmla="*/ 106386 w 68"/>
              <a:gd name="T57" fmla="*/ 202477 h 68"/>
              <a:gd name="T58" fmla="*/ 151000 w 68"/>
              <a:gd name="T59" fmla="*/ 116682 h 68"/>
              <a:gd name="T60" fmla="*/ 116682 w 68"/>
              <a:gd name="T61" fmla="*/ 92659 h 68"/>
              <a:gd name="T62" fmla="*/ 78932 w 68"/>
              <a:gd name="T63" fmla="*/ 116682 h 68"/>
              <a:gd name="T64" fmla="*/ 116682 w 68"/>
              <a:gd name="T65" fmla="*/ 140704 h 68"/>
              <a:gd name="T66" fmla="*/ 151000 w 68"/>
              <a:gd name="T67" fmla="*/ 116682 h 68"/>
              <a:gd name="T68" fmla="*/ 205909 w 68"/>
              <a:gd name="T69" fmla="*/ 78932 h 68"/>
              <a:gd name="T70" fmla="*/ 126977 w 68"/>
              <a:gd name="T71" fmla="*/ 27454 h 68"/>
              <a:gd name="T72" fmla="*/ 126977 w 68"/>
              <a:gd name="T73" fmla="*/ 75500 h 68"/>
              <a:gd name="T74" fmla="*/ 168159 w 68"/>
              <a:gd name="T75" fmla="*/ 102954 h 68"/>
              <a:gd name="T76" fmla="*/ 205909 w 68"/>
              <a:gd name="T77" fmla="*/ 78932 h 68"/>
              <a:gd name="T78" fmla="*/ 205909 w 68"/>
              <a:gd name="T79" fmla="*/ 151000 h 68"/>
              <a:gd name="T80" fmla="*/ 168159 w 68"/>
              <a:gd name="T81" fmla="*/ 126977 h 68"/>
              <a:gd name="T82" fmla="*/ 126977 w 68"/>
              <a:gd name="T83" fmla="*/ 157863 h 68"/>
              <a:gd name="T84" fmla="*/ 126977 w 68"/>
              <a:gd name="T85" fmla="*/ 202477 h 68"/>
              <a:gd name="T86" fmla="*/ 205909 w 68"/>
              <a:gd name="T87" fmla="*/ 151000 h 68"/>
              <a:gd name="T88" fmla="*/ 212772 w 68"/>
              <a:gd name="T89" fmla="*/ 133841 h 68"/>
              <a:gd name="T90" fmla="*/ 212772 w 68"/>
              <a:gd name="T91" fmla="*/ 99522 h 68"/>
              <a:gd name="T92" fmla="*/ 188749 w 68"/>
              <a:gd name="T93" fmla="*/ 116682 h 68"/>
              <a:gd name="T94" fmla="*/ 212772 w 68"/>
              <a:gd name="T95" fmla="*/ 133841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68" y="44"/>
                </a:moveTo>
                <a:cubicBezTo>
                  <a:pt x="68" y="45"/>
                  <a:pt x="67" y="46"/>
                  <a:pt x="67" y="4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8"/>
                  <a:pt x="34" y="68"/>
                  <a:pt x="34" y="68"/>
                </a:cubicBezTo>
                <a:cubicBezTo>
                  <a:pt x="33" y="68"/>
                  <a:pt x="33" y="68"/>
                  <a:pt x="32" y="67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1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cubicBezTo>
                  <a:pt x="34" y="0"/>
                  <a:pt x="35" y="0"/>
                  <a:pt x="35" y="0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1"/>
                  <a:pt x="68" y="22"/>
                  <a:pt x="68" y="23"/>
                </a:cubicBezTo>
                <a:lnTo>
                  <a:pt x="68" y="44"/>
                </a:lnTo>
                <a:close/>
                <a:moveTo>
                  <a:pt x="13" y="34"/>
                </a:moveTo>
                <a:cubicBezTo>
                  <a:pt x="6" y="29"/>
                  <a:pt x="6" y="29"/>
                  <a:pt x="6" y="29"/>
                </a:cubicBezTo>
                <a:cubicBezTo>
                  <a:pt x="6" y="39"/>
                  <a:pt x="6" y="39"/>
                  <a:pt x="6" y="39"/>
                </a:cubicBezTo>
                <a:lnTo>
                  <a:pt x="13" y="34"/>
                </a:lnTo>
                <a:close/>
                <a:moveTo>
                  <a:pt x="31" y="22"/>
                </a:moveTo>
                <a:cubicBezTo>
                  <a:pt x="31" y="8"/>
                  <a:pt x="31" y="8"/>
                  <a:pt x="31" y="8"/>
                </a:cubicBezTo>
                <a:cubicBezTo>
                  <a:pt x="8" y="23"/>
                  <a:pt x="8" y="23"/>
                  <a:pt x="8" y="23"/>
                </a:cubicBezTo>
                <a:cubicBezTo>
                  <a:pt x="18" y="30"/>
                  <a:pt x="18" y="30"/>
                  <a:pt x="18" y="30"/>
                </a:cubicBezTo>
                <a:lnTo>
                  <a:pt x="31" y="22"/>
                </a:lnTo>
                <a:close/>
                <a:moveTo>
                  <a:pt x="31" y="59"/>
                </a:moveTo>
                <a:cubicBezTo>
                  <a:pt x="31" y="46"/>
                  <a:pt x="31" y="46"/>
                  <a:pt x="31" y="46"/>
                </a:cubicBezTo>
                <a:cubicBezTo>
                  <a:pt x="18" y="37"/>
                  <a:pt x="18" y="37"/>
                  <a:pt x="18" y="37"/>
                </a:cubicBezTo>
                <a:cubicBezTo>
                  <a:pt x="8" y="44"/>
                  <a:pt x="8" y="44"/>
                  <a:pt x="8" y="44"/>
                </a:cubicBezTo>
                <a:lnTo>
                  <a:pt x="31" y="59"/>
                </a:lnTo>
                <a:close/>
                <a:moveTo>
                  <a:pt x="44" y="34"/>
                </a:moveTo>
                <a:cubicBezTo>
                  <a:pt x="34" y="27"/>
                  <a:pt x="34" y="27"/>
                  <a:pt x="34" y="27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1"/>
                  <a:pt x="34" y="41"/>
                  <a:pt x="34" y="41"/>
                </a:cubicBezTo>
                <a:lnTo>
                  <a:pt x="44" y="34"/>
                </a:lnTo>
                <a:close/>
                <a:moveTo>
                  <a:pt x="60" y="23"/>
                </a:moveTo>
                <a:cubicBezTo>
                  <a:pt x="37" y="8"/>
                  <a:pt x="37" y="8"/>
                  <a:pt x="37" y="8"/>
                </a:cubicBezTo>
                <a:cubicBezTo>
                  <a:pt x="37" y="22"/>
                  <a:pt x="37" y="22"/>
                  <a:pt x="37" y="22"/>
                </a:cubicBezTo>
                <a:cubicBezTo>
                  <a:pt x="49" y="30"/>
                  <a:pt x="49" y="30"/>
                  <a:pt x="49" y="30"/>
                </a:cubicBezTo>
                <a:lnTo>
                  <a:pt x="60" y="23"/>
                </a:lnTo>
                <a:close/>
                <a:moveTo>
                  <a:pt x="60" y="44"/>
                </a:moveTo>
                <a:cubicBezTo>
                  <a:pt x="49" y="37"/>
                  <a:pt x="49" y="37"/>
                  <a:pt x="49" y="37"/>
                </a:cubicBezTo>
                <a:cubicBezTo>
                  <a:pt x="37" y="46"/>
                  <a:pt x="37" y="46"/>
                  <a:pt x="37" y="46"/>
                </a:cubicBezTo>
                <a:cubicBezTo>
                  <a:pt x="37" y="59"/>
                  <a:pt x="37" y="59"/>
                  <a:pt x="37" y="59"/>
                </a:cubicBezTo>
                <a:lnTo>
                  <a:pt x="60" y="44"/>
                </a:lnTo>
                <a:close/>
                <a:moveTo>
                  <a:pt x="62" y="39"/>
                </a:moveTo>
                <a:cubicBezTo>
                  <a:pt x="62" y="29"/>
                  <a:pt x="62" y="29"/>
                  <a:pt x="62" y="29"/>
                </a:cubicBezTo>
                <a:cubicBezTo>
                  <a:pt x="55" y="34"/>
                  <a:pt x="55" y="34"/>
                  <a:pt x="55" y="34"/>
                </a:cubicBezTo>
                <a:lnTo>
                  <a:pt x="62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89" name="Freeform 174"/>
          <p:cNvSpPr>
            <a:spLocks noEditPoints="1"/>
          </p:cNvSpPr>
          <p:nvPr/>
        </p:nvSpPr>
        <p:spPr bwMode="auto">
          <a:xfrm>
            <a:off x="8402638" y="3240088"/>
            <a:ext cx="219075" cy="200025"/>
          </a:xfrm>
          <a:custGeom>
            <a:avLst/>
            <a:gdLst>
              <a:gd name="T0" fmla="*/ 219075 w 64"/>
              <a:gd name="T1" fmla="*/ 179333 h 58"/>
              <a:gd name="T2" fmla="*/ 198537 w 64"/>
              <a:gd name="T3" fmla="*/ 200025 h 58"/>
              <a:gd name="T4" fmla="*/ 23961 w 64"/>
              <a:gd name="T5" fmla="*/ 200025 h 58"/>
              <a:gd name="T6" fmla="*/ 0 w 64"/>
              <a:gd name="T7" fmla="*/ 179333 h 58"/>
              <a:gd name="T8" fmla="*/ 0 w 64"/>
              <a:gd name="T9" fmla="*/ 20692 h 58"/>
              <a:gd name="T10" fmla="*/ 23961 w 64"/>
              <a:gd name="T11" fmla="*/ 0 h 58"/>
              <a:gd name="T12" fmla="*/ 198537 w 64"/>
              <a:gd name="T13" fmla="*/ 0 h 58"/>
              <a:gd name="T14" fmla="*/ 219075 w 64"/>
              <a:gd name="T15" fmla="*/ 20692 h 58"/>
              <a:gd name="T16" fmla="*/ 219075 w 64"/>
              <a:gd name="T17" fmla="*/ 179333 h 58"/>
              <a:gd name="T18" fmla="*/ 102691 w 64"/>
              <a:gd name="T19" fmla="*/ 182781 h 58"/>
              <a:gd name="T20" fmla="*/ 102691 w 64"/>
              <a:gd name="T21" fmla="*/ 31038 h 58"/>
              <a:gd name="T22" fmla="*/ 17115 w 64"/>
              <a:gd name="T23" fmla="*/ 31038 h 58"/>
              <a:gd name="T24" fmla="*/ 17115 w 64"/>
              <a:gd name="T25" fmla="*/ 179333 h 58"/>
              <a:gd name="T26" fmla="*/ 23961 w 64"/>
              <a:gd name="T27" fmla="*/ 182781 h 58"/>
              <a:gd name="T28" fmla="*/ 102691 w 64"/>
              <a:gd name="T29" fmla="*/ 182781 h 58"/>
              <a:gd name="T30" fmla="*/ 201960 w 64"/>
              <a:gd name="T31" fmla="*/ 31038 h 58"/>
              <a:gd name="T32" fmla="*/ 116384 w 64"/>
              <a:gd name="T33" fmla="*/ 31038 h 58"/>
              <a:gd name="T34" fmla="*/ 116384 w 64"/>
              <a:gd name="T35" fmla="*/ 182781 h 58"/>
              <a:gd name="T36" fmla="*/ 198537 w 64"/>
              <a:gd name="T37" fmla="*/ 182781 h 58"/>
              <a:gd name="T38" fmla="*/ 201960 w 64"/>
              <a:gd name="T39" fmla="*/ 179333 h 58"/>
              <a:gd name="T40" fmla="*/ 201960 w 64"/>
              <a:gd name="T41" fmla="*/ 31038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4" h="58">
                <a:moveTo>
                  <a:pt x="64" y="52"/>
                </a:moveTo>
                <a:cubicBezTo>
                  <a:pt x="64" y="55"/>
                  <a:pt x="61" y="58"/>
                  <a:pt x="58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52"/>
                </a:lnTo>
                <a:close/>
                <a:moveTo>
                  <a:pt x="30" y="53"/>
                </a:moveTo>
                <a:cubicBezTo>
                  <a:pt x="30" y="9"/>
                  <a:pt x="30" y="9"/>
                  <a:pt x="30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lnTo>
                  <a:pt x="30" y="53"/>
                </a:lnTo>
                <a:close/>
                <a:moveTo>
                  <a:pt x="59" y="9"/>
                </a:moveTo>
                <a:cubicBezTo>
                  <a:pt x="34" y="9"/>
                  <a:pt x="34" y="9"/>
                  <a:pt x="34" y="9"/>
                </a:cubicBezTo>
                <a:cubicBezTo>
                  <a:pt x="34" y="53"/>
                  <a:pt x="34" y="53"/>
                  <a:pt x="3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9" y="52"/>
                  <a:pt x="59" y="52"/>
                </a:cubicBezTo>
                <a:lnTo>
                  <a:pt x="59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90" name="Freeform 175"/>
          <p:cNvSpPr>
            <a:spLocks noEditPoints="1"/>
          </p:cNvSpPr>
          <p:nvPr/>
        </p:nvSpPr>
        <p:spPr bwMode="auto">
          <a:xfrm>
            <a:off x="8843963" y="3254375"/>
            <a:ext cx="233362" cy="185738"/>
          </a:xfrm>
          <a:custGeom>
            <a:avLst/>
            <a:gdLst>
              <a:gd name="T0" fmla="*/ 185317 w 68"/>
              <a:gd name="T1" fmla="*/ 68792 h 54"/>
              <a:gd name="T2" fmla="*/ 92658 w 68"/>
              <a:gd name="T3" fmla="*/ 134144 h 54"/>
              <a:gd name="T4" fmla="*/ 68636 w 68"/>
              <a:gd name="T5" fmla="*/ 134144 h 54"/>
              <a:gd name="T6" fmla="*/ 34318 w 68"/>
              <a:gd name="T7" fmla="*/ 151342 h 54"/>
              <a:gd name="T8" fmla="*/ 24023 w 68"/>
              <a:gd name="T9" fmla="*/ 151342 h 54"/>
              <a:gd name="T10" fmla="*/ 24023 w 68"/>
              <a:gd name="T11" fmla="*/ 151342 h 54"/>
              <a:gd name="T12" fmla="*/ 17159 w 68"/>
              <a:gd name="T13" fmla="*/ 147902 h 54"/>
              <a:gd name="T14" fmla="*/ 20591 w 68"/>
              <a:gd name="T15" fmla="*/ 141023 h 54"/>
              <a:gd name="T16" fmla="*/ 37750 w 68"/>
              <a:gd name="T17" fmla="*/ 120386 h 54"/>
              <a:gd name="T18" fmla="*/ 0 w 68"/>
              <a:gd name="T19" fmla="*/ 68792 h 54"/>
              <a:gd name="T20" fmla="*/ 92658 w 68"/>
              <a:gd name="T21" fmla="*/ 0 h 54"/>
              <a:gd name="T22" fmla="*/ 185317 w 68"/>
              <a:gd name="T23" fmla="*/ 68792 h 54"/>
              <a:gd name="T24" fmla="*/ 17159 w 68"/>
              <a:gd name="T25" fmla="*/ 68792 h 54"/>
              <a:gd name="T26" fmla="*/ 44613 w 68"/>
              <a:gd name="T27" fmla="*/ 106627 h 54"/>
              <a:gd name="T28" fmla="*/ 58341 w 68"/>
              <a:gd name="T29" fmla="*/ 113507 h 54"/>
              <a:gd name="T30" fmla="*/ 51477 w 68"/>
              <a:gd name="T31" fmla="*/ 123825 h 54"/>
              <a:gd name="T32" fmla="*/ 61772 w 68"/>
              <a:gd name="T33" fmla="*/ 120386 h 54"/>
              <a:gd name="T34" fmla="*/ 65204 w 68"/>
              <a:gd name="T35" fmla="*/ 116946 h 54"/>
              <a:gd name="T36" fmla="*/ 72068 w 68"/>
              <a:gd name="T37" fmla="*/ 116946 h 54"/>
              <a:gd name="T38" fmla="*/ 92658 w 68"/>
              <a:gd name="T39" fmla="*/ 116946 h 54"/>
              <a:gd name="T40" fmla="*/ 168158 w 68"/>
              <a:gd name="T41" fmla="*/ 68792 h 54"/>
              <a:gd name="T42" fmla="*/ 92658 w 68"/>
              <a:gd name="T43" fmla="*/ 17198 h 54"/>
              <a:gd name="T44" fmla="*/ 17159 w 68"/>
              <a:gd name="T45" fmla="*/ 68792 h 54"/>
              <a:gd name="T46" fmla="*/ 216203 w 68"/>
              <a:gd name="T47" fmla="*/ 175419 h 54"/>
              <a:gd name="T48" fmla="*/ 219635 w 68"/>
              <a:gd name="T49" fmla="*/ 182298 h 54"/>
              <a:gd name="T50" fmla="*/ 212771 w 68"/>
              <a:gd name="T51" fmla="*/ 185738 h 54"/>
              <a:gd name="T52" fmla="*/ 202476 w 68"/>
              <a:gd name="T53" fmla="*/ 182298 h 54"/>
              <a:gd name="T54" fmla="*/ 164726 w 68"/>
              <a:gd name="T55" fmla="*/ 165100 h 54"/>
              <a:gd name="T56" fmla="*/ 144135 w 68"/>
              <a:gd name="T57" fmla="*/ 168540 h 54"/>
              <a:gd name="T58" fmla="*/ 82363 w 68"/>
              <a:gd name="T59" fmla="*/ 151342 h 54"/>
              <a:gd name="T60" fmla="*/ 92658 w 68"/>
              <a:gd name="T61" fmla="*/ 151342 h 54"/>
              <a:gd name="T62" fmla="*/ 168158 w 68"/>
              <a:gd name="T63" fmla="*/ 130705 h 54"/>
              <a:gd name="T64" fmla="*/ 202476 w 68"/>
              <a:gd name="T65" fmla="*/ 68792 h 54"/>
              <a:gd name="T66" fmla="*/ 199044 w 68"/>
              <a:gd name="T67" fmla="*/ 48154 h 54"/>
              <a:gd name="T68" fmla="*/ 233362 w 68"/>
              <a:gd name="T69" fmla="*/ 103188 h 54"/>
              <a:gd name="T70" fmla="*/ 199044 w 68"/>
              <a:gd name="T71" fmla="*/ 154782 h 54"/>
              <a:gd name="T72" fmla="*/ 216203 w 68"/>
              <a:gd name="T73" fmla="*/ 175419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4" y="20"/>
                </a:moveTo>
                <a:cubicBezTo>
                  <a:pt x="54" y="31"/>
                  <a:pt x="42" y="39"/>
                  <a:pt x="27" y="39"/>
                </a:cubicBezTo>
                <a:cubicBezTo>
                  <a:pt x="25" y="39"/>
                  <a:pt x="23" y="39"/>
                  <a:pt x="20" y="39"/>
                </a:cubicBezTo>
                <a:cubicBezTo>
                  <a:pt x="17" y="41"/>
                  <a:pt x="14" y="43"/>
                  <a:pt x="10" y="44"/>
                </a:cubicBezTo>
                <a:cubicBezTo>
                  <a:pt x="9" y="44"/>
                  <a:pt x="8" y="44"/>
                  <a:pt x="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6" y="44"/>
                  <a:pt x="5" y="44"/>
                  <a:pt x="5" y="43"/>
                </a:cubicBezTo>
                <a:cubicBezTo>
                  <a:pt x="5" y="42"/>
                  <a:pt x="6" y="42"/>
                  <a:pt x="6" y="41"/>
                </a:cubicBezTo>
                <a:cubicBezTo>
                  <a:pt x="8" y="40"/>
                  <a:pt x="9" y="38"/>
                  <a:pt x="11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7" y="0"/>
                </a:cubicBezTo>
                <a:cubicBezTo>
                  <a:pt x="42" y="0"/>
                  <a:pt x="54" y="9"/>
                  <a:pt x="54" y="20"/>
                </a:cubicBezTo>
                <a:close/>
                <a:moveTo>
                  <a:pt x="5" y="20"/>
                </a:moveTo>
                <a:cubicBezTo>
                  <a:pt x="5" y="24"/>
                  <a:pt x="8" y="28"/>
                  <a:pt x="13" y="31"/>
                </a:cubicBezTo>
                <a:cubicBezTo>
                  <a:pt x="17" y="33"/>
                  <a:pt x="17" y="33"/>
                  <a:pt x="17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6"/>
                  <a:pt x="17" y="35"/>
                  <a:pt x="18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7" y="34"/>
                </a:cubicBezTo>
                <a:cubicBezTo>
                  <a:pt x="39" y="34"/>
                  <a:pt x="49" y="28"/>
                  <a:pt x="49" y="20"/>
                </a:cubicBezTo>
                <a:cubicBezTo>
                  <a:pt x="49" y="12"/>
                  <a:pt x="39" y="5"/>
                  <a:pt x="27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3" y="51"/>
                </a:moveTo>
                <a:cubicBezTo>
                  <a:pt x="63" y="52"/>
                  <a:pt x="64" y="52"/>
                  <a:pt x="64" y="53"/>
                </a:cubicBezTo>
                <a:cubicBezTo>
                  <a:pt x="63" y="53"/>
                  <a:pt x="63" y="54"/>
                  <a:pt x="62" y="54"/>
                </a:cubicBezTo>
                <a:cubicBezTo>
                  <a:pt x="61" y="54"/>
                  <a:pt x="60" y="54"/>
                  <a:pt x="59" y="53"/>
                </a:cubicBezTo>
                <a:cubicBezTo>
                  <a:pt x="55" y="52"/>
                  <a:pt x="52" y="51"/>
                  <a:pt x="48" y="48"/>
                </a:cubicBezTo>
                <a:cubicBezTo>
                  <a:pt x="46" y="49"/>
                  <a:pt x="44" y="49"/>
                  <a:pt x="42" y="49"/>
                </a:cubicBezTo>
                <a:cubicBezTo>
                  <a:pt x="35" y="49"/>
                  <a:pt x="29" y="47"/>
                  <a:pt x="24" y="44"/>
                </a:cubicBezTo>
                <a:cubicBezTo>
                  <a:pt x="25" y="44"/>
                  <a:pt x="26" y="44"/>
                  <a:pt x="27" y="44"/>
                </a:cubicBezTo>
                <a:cubicBezTo>
                  <a:pt x="35" y="44"/>
                  <a:pt x="43" y="42"/>
                  <a:pt x="49" y="38"/>
                </a:cubicBezTo>
                <a:cubicBezTo>
                  <a:pt x="55" y="33"/>
                  <a:pt x="59" y="27"/>
                  <a:pt x="59" y="20"/>
                </a:cubicBezTo>
                <a:cubicBezTo>
                  <a:pt x="59" y="18"/>
                  <a:pt x="58" y="16"/>
                  <a:pt x="58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5" y="41"/>
                  <a:pt x="58" y="45"/>
                </a:cubicBezTo>
                <a:cubicBezTo>
                  <a:pt x="60" y="48"/>
                  <a:pt x="61" y="49"/>
                  <a:pt x="63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91" name="Freeform 176"/>
          <p:cNvSpPr>
            <a:spLocks noEditPoints="1"/>
          </p:cNvSpPr>
          <p:nvPr/>
        </p:nvSpPr>
        <p:spPr bwMode="auto">
          <a:xfrm>
            <a:off x="71438" y="3638550"/>
            <a:ext cx="233362" cy="185738"/>
          </a:xfrm>
          <a:custGeom>
            <a:avLst/>
            <a:gdLst>
              <a:gd name="T0" fmla="*/ 181885 w 68"/>
              <a:gd name="T1" fmla="*/ 68792 h 54"/>
              <a:gd name="T2" fmla="*/ 89227 w 68"/>
              <a:gd name="T3" fmla="*/ 134144 h 54"/>
              <a:gd name="T4" fmla="*/ 68636 w 68"/>
              <a:gd name="T5" fmla="*/ 134144 h 54"/>
              <a:gd name="T6" fmla="*/ 30886 w 68"/>
              <a:gd name="T7" fmla="*/ 151342 h 54"/>
              <a:gd name="T8" fmla="*/ 20591 w 68"/>
              <a:gd name="T9" fmla="*/ 151342 h 54"/>
              <a:gd name="T10" fmla="*/ 20591 w 68"/>
              <a:gd name="T11" fmla="*/ 151342 h 54"/>
              <a:gd name="T12" fmla="*/ 17159 w 68"/>
              <a:gd name="T13" fmla="*/ 147902 h 54"/>
              <a:gd name="T14" fmla="*/ 17159 w 68"/>
              <a:gd name="T15" fmla="*/ 141023 h 54"/>
              <a:gd name="T16" fmla="*/ 34318 w 68"/>
              <a:gd name="T17" fmla="*/ 120386 h 54"/>
              <a:gd name="T18" fmla="*/ 0 w 68"/>
              <a:gd name="T19" fmla="*/ 68792 h 54"/>
              <a:gd name="T20" fmla="*/ 89227 w 68"/>
              <a:gd name="T21" fmla="*/ 0 h 54"/>
              <a:gd name="T22" fmla="*/ 181885 w 68"/>
              <a:gd name="T23" fmla="*/ 68792 h 54"/>
              <a:gd name="T24" fmla="*/ 17159 w 68"/>
              <a:gd name="T25" fmla="*/ 68792 h 54"/>
              <a:gd name="T26" fmla="*/ 41182 w 68"/>
              <a:gd name="T27" fmla="*/ 106627 h 54"/>
              <a:gd name="T28" fmla="*/ 54909 w 68"/>
              <a:gd name="T29" fmla="*/ 113507 h 54"/>
              <a:gd name="T30" fmla="*/ 51477 w 68"/>
              <a:gd name="T31" fmla="*/ 123825 h 54"/>
              <a:gd name="T32" fmla="*/ 58341 w 68"/>
              <a:gd name="T33" fmla="*/ 120386 h 54"/>
              <a:gd name="T34" fmla="*/ 65204 w 68"/>
              <a:gd name="T35" fmla="*/ 116946 h 54"/>
              <a:gd name="T36" fmla="*/ 72068 w 68"/>
              <a:gd name="T37" fmla="*/ 116946 h 54"/>
              <a:gd name="T38" fmla="*/ 89227 w 68"/>
              <a:gd name="T39" fmla="*/ 116946 h 54"/>
              <a:gd name="T40" fmla="*/ 164726 w 68"/>
              <a:gd name="T41" fmla="*/ 68792 h 54"/>
              <a:gd name="T42" fmla="*/ 89227 w 68"/>
              <a:gd name="T43" fmla="*/ 17198 h 54"/>
              <a:gd name="T44" fmla="*/ 17159 w 68"/>
              <a:gd name="T45" fmla="*/ 68792 h 54"/>
              <a:gd name="T46" fmla="*/ 212771 w 68"/>
              <a:gd name="T47" fmla="*/ 175419 h 54"/>
              <a:gd name="T48" fmla="*/ 216203 w 68"/>
              <a:gd name="T49" fmla="*/ 182298 h 54"/>
              <a:gd name="T50" fmla="*/ 212771 w 68"/>
              <a:gd name="T51" fmla="*/ 185738 h 54"/>
              <a:gd name="T52" fmla="*/ 199044 w 68"/>
              <a:gd name="T53" fmla="*/ 182298 h 54"/>
              <a:gd name="T54" fmla="*/ 164726 w 68"/>
              <a:gd name="T55" fmla="*/ 165100 h 54"/>
              <a:gd name="T56" fmla="*/ 140704 w 68"/>
              <a:gd name="T57" fmla="*/ 168540 h 54"/>
              <a:gd name="T58" fmla="*/ 78931 w 68"/>
              <a:gd name="T59" fmla="*/ 151342 h 54"/>
              <a:gd name="T60" fmla="*/ 89227 w 68"/>
              <a:gd name="T61" fmla="*/ 151342 h 54"/>
              <a:gd name="T62" fmla="*/ 164726 w 68"/>
              <a:gd name="T63" fmla="*/ 130705 h 54"/>
              <a:gd name="T64" fmla="*/ 199044 w 68"/>
              <a:gd name="T65" fmla="*/ 68792 h 54"/>
              <a:gd name="T66" fmla="*/ 195612 w 68"/>
              <a:gd name="T67" fmla="*/ 48154 h 54"/>
              <a:gd name="T68" fmla="*/ 233362 w 68"/>
              <a:gd name="T69" fmla="*/ 103188 h 54"/>
              <a:gd name="T70" fmla="*/ 199044 w 68"/>
              <a:gd name="T71" fmla="*/ 154782 h 54"/>
              <a:gd name="T72" fmla="*/ 212771 w 68"/>
              <a:gd name="T73" fmla="*/ 175419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3" y="20"/>
                </a:moveTo>
                <a:cubicBezTo>
                  <a:pt x="53" y="31"/>
                  <a:pt x="41" y="39"/>
                  <a:pt x="26" y="39"/>
                </a:cubicBezTo>
                <a:cubicBezTo>
                  <a:pt x="24" y="39"/>
                  <a:pt x="22" y="39"/>
                  <a:pt x="20" y="39"/>
                </a:cubicBezTo>
                <a:cubicBezTo>
                  <a:pt x="17" y="41"/>
                  <a:pt x="13" y="43"/>
                  <a:pt x="9" y="44"/>
                </a:cubicBezTo>
                <a:cubicBezTo>
                  <a:pt x="8" y="44"/>
                  <a:pt x="7" y="44"/>
                  <a:pt x="6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5" y="44"/>
                  <a:pt x="5" y="44"/>
                  <a:pt x="5" y="43"/>
                </a:cubicBezTo>
                <a:cubicBezTo>
                  <a:pt x="5" y="42"/>
                  <a:pt x="5" y="42"/>
                  <a:pt x="5" y="41"/>
                </a:cubicBezTo>
                <a:cubicBezTo>
                  <a:pt x="7" y="40"/>
                  <a:pt x="9" y="38"/>
                  <a:pt x="10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6" y="0"/>
                </a:cubicBezTo>
                <a:cubicBezTo>
                  <a:pt x="41" y="0"/>
                  <a:pt x="53" y="9"/>
                  <a:pt x="53" y="20"/>
                </a:cubicBezTo>
                <a:close/>
                <a:moveTo>
                  <a:pt x="5" y="20"/>
                </a:moveTo>
                <a:cubicBezTo>
                  <a:pt x="5" y="24"/>
                  <a:pt x="7" y="28"/>
                  <a:pt x="12" y="31"/>
                </a:cubicBezTo>
                <a:cubicBezTo>
                  <a:pt x="16" y="33"/>
                  <a:pt x="16" y="33"/>
                  <a:pt x="16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6"/>
                  <a:pt x="16" y="35"/>
                  <a:pt x="17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6" y="34"/>
                </a:cubicBezTo>
                <a:cubicBezTo>
                  <a:pt x="38" y="34"/>
                  <a:pt x="48" y="28"/>
                  <a:pt x="48" y="20"/>
                </a:cubicBezTo>
                <a:cubicBezTo>
                  <a:pt x="48" y="12"/>
                  <a:pt x="38" y="5"/>
                  <a:pt x="26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2" y="51"/>
                </a:moveTo>
                <a:cubicBezTo>
                  <a:pt x="63" y="52"/>
                  <a:pt x="63" y="52"/>
                  <a:pt x="63" y="53"/>
                </a:cubicBezTo>
                <a:cubicBezTo>
                  <a:pt x="63" y="53"/>
                  <a:pt x="62" y="54"/>
                  <a:pt x="62" y="54"/>
                </a:cubicBezTo>
                <a:cubicBezTo>
                  <a:pt x="60" y="54"/>
                  <a:pt x="59" y="54"/>
                  <a:pt x="58" y="53"/>
                </a:cubicBezTo>
                <a:cubicBezTo>
                  <a:pt x="54" y="52"/>
                  <a:pt x="51" y="51"/>
                  <a:pt x="48" y="48"/>
                </a:cubicBezTo>
                <a:cubicBezTo>
                  <a:pt x="46" y="49"/>
                  <a:pt x="43" y="49"/>
                  <a:pt x="41" y="49"/>
                </a:cubicBezTo>
                <a:cubicBezTo>
                  <a:pt x="34" y="49"/>
                  <a:pt x="28" y="47"/>
                  <a:pt x="23" y="44"/>
                </a:cubicBezTo>
                <a:cubicBezTo>
                  <a:pt x="24" y="44"/>
                  <a:pt x="25" y="44"/>
                  <a:pt x="26" y="44"/>
                </a:cubicBezTo>
                <a:cubicBezTo>
                  <a:pt x="35" y="44"/>
                  <a:pt x="42" y="42"/>
                  <a:pt x="48" y="38"/>
                </a:cubicBezTo>
                <a:cubicBezTo>
                  <a:pt x="55" y="33"/>
                  <a:pt x="58" y="27"/>
                  <a:pt x="58" y="20"/>
                </a:cubicBezTo>
                <a:cubicBezTo>
                  <a:pt x="58" y="18"/>
                  <a:pt x="58" y="16"/>
                  <a:pt x="57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4" y="41"/>
                  <a:pt x="58" y="45"/>
                </a:cubicBezTo>
                <a:cubicBezTo>
                  <a:pt x="59" y="48"/>
                  <a:pt x="61" y="49"/>
                  <a:pt x="62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92" name="Freeform 177"/>
          <p:cNvSpPr>
            <a:spLocks noEditPoints="1"/>
          </p:cNvSpPr>
          <p:nvPr/>
        </p:nvSpPr>
        <p:spPr bwMode="auto">
          <a:xfrm>
            <a:off x="493713" y="3624263"/>
            <a:ext cx="200025" cy="200025"/>
          </a:xfrm>
          <a:custGeom>
            <a:avLst/>
            <a:gdLst>
              <a:gd name="T0" fmla="*/ 100013 w 58"/>
              <a:gd name="T1" fmla="*/ 200025 h 58"/>
              <a:gd name="T2" fmla="*/ 0 w 58"/>
              <a:gd name="T3" fmla="*/ 100013 h 58"/>
              <a:gd name="T4" fmla="*/ 100013 w 58"/>
              <a:gd name="T5" fmla="*/ 0 h 58"/>
              <a:gd name="T6" fmla="*/ 200025 w 58"/>
              <a:gd name="T7" fmla="*/ 100013 h 58"/>
              <a:gd name="T8" fmla="*/ 100013 w 58"/>
              <a:gd name="T9" fmla="*/ 200025 h 58"/>
              <a:gd name="T10" fmla="*/ 17244 w 58"/>
              <a:gd name="T11" fmla="*/ 100013 h 58"/>
              <a:gd name="T12" fmla="*/ 100013 w 58"/>
              <a:gd name="T13" fmla="*/ 182781 h 58"/>
              <a:gd name="T14" fmla="*/ 182781 w 58"/>
              <a:gd name="T15" fmla="*/ 100013 h 58"/>
              <a:gd name="T16" fmla="*/ 100013 w 58"/>
              <a:gd name="T17" fmla="*/ 13795 h 58"/>
              <a:gd name="T18" fmla="*/ 17244 w 58"/>
              <a:gd name="T19" fmla="*/ 100013 h 58"/>
              <a:gd name="T20" fmla="*/ 148294 w 58"/>
              <a:gd name="T21" fmla="*/ 137948 h 58"/>
              <a:gd name="T22" fmla="*/ 103461 w 58"/>
              <a:gd name="T23" fmla="*/ 162089 h 58"/>
              <a:gd name="T24" fmla="*/ 37936 w 58"/>
              <a:gd name="T25" fmla="*/ 100013 h 58"/>
              <a:gd name="T26" fmla="*/ 100013 w 58"/>
              <a:gd name="T27" fmla="*/ 34487 h 58"/>
              <a:gd name="T28" fmla="*/ 148294 w 58"/>
              <a:gd name="T29" fmla="*/ 62077 h 58"/>
              <a:gd name="T30" fmla="*/ 148294 w 58"/>
              <a:gd name="T31" fmla="*/ 75872 h 58"/>
              <a:gd name="T32" fmla="*/ 144846 w 58"/>
              <a:gd name="T33" fmla="*/ 79320 h 58"/>
              <a:gd name="T34" fmla="*/ 131051 w 58"/>
              <a:gd name="T35" fmla="*/ 79320 h 58"/>
              <a:gd name="T36" fmla="*/ 127602 w 58"/>
              <a:gd name="T37" fmla="*/ 75872 h 58"/>
              <a:gd name="T38" fmla="*/ 127602 w 58"/>
              <a:gd name="T39" fmla="*/ 65525 h 58"/>
              <a:gd name="T40" fmla="*/ 103461 w 58"/>
              <a:gd name="T41" fmla="*/ 55179 h 58"/>
              <a:gd name="T42" fmla="*/ 58628 w 58"/>
              <a:gd name="T43" fmla="*/ 96564 h 58"/>
              <a:gd name="T44" fmla="*/ 103461 w 58"/>
              <a:gd name="T45" fmla="*/ 144846 h 58"/>
              <a:gd name="T46" fmla="*/ 131051 w 58"/>
              <a:gd name="T47" fmla="*/ 131051 h 58"/>
              <a:gd name="T48" fmla="*/ 131051 w 58"/>
              <a:gd name="T49" fmla="*/ 120705 h 58"/>
              <a:gd name="T50" fmla="*/ 131051 w 58"/>
              <a:gd name="T51" fmla="*/ 120705 h 58"/>
              <a:gd name="T52" fmla="*/ 148294 w 58"/>
              <a:gd name="T53" fmla="*/ 120705 h 58"/>
              <a:gd name="T54" fmla="*/ 148294 w 58"/>
              <a:gd name="T55" fmla="*/ 120705 h 58"/>
              <a:gd name="T56" fmla="*/ 148294 w 58"/>
              <a:gd name="T57" fmla="*/ 137948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5" y="29"/>
                </a:move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lose/>
                <a:moveTo>
                  <a:pt x="43" y="40"/>
                </a:moveTo>
                <a:cubicBezTo>
                  <a:pt x="43" y="45"/>
                  <a:pt x="35" y="47"/>
                  <a:pt x="30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18"/>
                  <a:pt x="19" y="10"/>
                  <a:pt x="29" y="10"/>
                </a:cubicBezTo>
                <a:cubicBezTo>
                  <a:pt x="33" y="10"/>
                  <a:pt x="43" y="12"/>
                  <a:pt x="43" y="18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2"/>
                  <a:pt x="43" y="23"/>
                  <a:pt x="42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2"/>
                  <a:pt x="37" y="22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7"/>
                  <a:pt x="33" y="16"/>
                  <a:pt x="30" y="16"/>
                </a:cubicBezTo>
                <a:cubicBezTo>
                  <a:pt x="22" y="16"/>
                  <a:pt x="17" y="21"/>
                  <a:pt x="17" y="28"/>
                </a:cubicBezTo>
                <a:cubicBezTo>
                  <a:pt x="17" y="36"/>
                  <a:pt x="23" y="42"/>
                  <a:pt x="30" y="42"/>
                </a:cubicBezTo>
                <a:cubicBezTo>
                  <a:pt x="33" y="42"/>
                  <a:pt x="38" y="41"/>
                  <a:pt x="38" y="38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3" y="35"/>
                </a:cubicBezTo>
                <a:lnTo>
                  <a:pt x="43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93" name="Freeform 178"/>
          <p:cNvSpPr>
            <a:spLocks/>
          </p:cNvSpPr>
          <p:nvPr/>
        </p:nvSpPr>
        <p:spPr bwMode="auto">
          <a:xfrm>
            <a:off x="989013" y="3624263"/>
            <a:ext cx="230187" cy="206375"/>
          </a:xfrm>
          <a:custGeom>
            <a:avLst/>
            <a:gdLst>
              <a:gd name="T0" fmla="*/ 230187 w 145"/>
              <a:gd name="T1" fmla="*/ 0 h 130"/>
              <a:gd name="T2" fmla="*/ 195262 w 145"/>
              <a:gd name="T3" fmla="*/ 173038 h 130"/>
              <a:gd name="T4" fmla="*/ 92075 w 145"/>
              <a:gd name="T5" fmla="*/ 206375 h 130"/>
              <a:gd name="T6" fmla="*/ 0 w 145"/>
              <a:gd name="T7" fmla="*/ 173038 h 130"/>
              <a:gd name="T8" fmla="*/ 9525 w 145"/>
              <a:gd name="T9" fmla="*/ 127000 h 130"/>
              <a:gd name="T10" fmla="*/ 47625 w 145"/>
              <a:gd name="T11" fmla="*/ 127000 h 130"/>
              <a:gd name="T12" fmla="*/ 44450 w 145"/>
              <a:gd name="T13" fmla="*/ 144463 h 130"/>
              <a:gd name="T14" fmla="*/ 98425 w 145"/>
              <a:gd name="T15" fmla="*/ 165100 h 130"/>
              <a:gd name="T16" fmla="*/ 165100 w 145"/>
              <a:gd name="T17" fmla="*/ 144463 h 130"/>
              <a:gd name="T18" fmla="*/ 171450 w 145"/>
              <a:gd name="T19" fmla="*/ 100013 h 130"/>
              <a:gd name="T20" fmla="*/ 12700 w 145"/>
              <a:gd name="T21" fmla="*/ 100013 h 130"/>
              <a:gd name="T22" fmla="*/ 20637 w 145"/>
              <a:gd name="T23" fmla="*/ 61913 h 130"/>
              <a:gd name="T24" fmla="*/ 177800 w 145"/>
              <a:gd name="T25" fmla="*/ 61913 h 130"/>
              <a:gd name="T26" fmla="*/ 185737 w 145"/>
              <a:gd name="T27" fmla="*/ 38100 h 130"/>
              <a:gd name="T28" fmla="*/ 26987 w 145"/>
              <a:gd name="T29" fmla="*/ 38100 h 130"/>
              <a:gd name="T30" fmla="*/ 33337 w 145"/>
              <a:gd name="T31" fmla="*/ 0 h 130"/>
              <a:gd name="T32" fmla="*/ 230187 w 145"/>
              <a:gd name="T33" fmla="*/ 0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5" h="130">
                <a:moveTo>
                  <a:pt x="145" y="0"/>
                </a:moveTo>
                <a:lnTo>
                  <a:pt x="123" y="109"/>
                </a:lnTo>
                <a:lnTo>
                  <a:pt x="58" y="130"/>
                </a:lnTo>
                <a:lnTo>
                  <a:pt x="0" y="109"/>
                </a:lnTo>
                <a:lnTo>
                  <a:pt x="6" y="80"/>
                </a:lnTo>
                <a:lnTo>
                  <a:pt x="30" y="80"/>
                </a:lnTo>
                <a:lnTo>
                  <a:pt x="28" y="91"/>
                </a:lnTo>
                <a:lnTo>
                  <a:pt x="62" y="104"/>
                </a:lnTo>
                <a:lnTo>
                  <a:pt x="104" y="91"/>
                </a:lnTo>
                <a:lnTo>
                  <a:pt x="108" y="63"/>
                </a:lnTo>
                <a:lnTo>
                  <a:pt x="8" y="63"/>
                </a:lnTo>
                <a:lnTo>
                  <a:pt x="13" y="39"/>
                </a:lnTo>
                <a:lnTo>
                  <a:pt x="112" y="39"/>
                </a:lnTo>
                <a:lnTo>
                  <a:pt x="117" y="24"/>
                </a:lnTo>
                <a:lnTo>
                  <a:pt x="17" y="24"/>
                </a:lnTo>
                <a:lnTo>
                  <a:pt x="21" y="0"/>
                </a:lnTo>
                <a:lnTo>
                  <a:pt x="14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94" name="Freeform 179"/>
          <p:cNvSpPr>
            <a:spLocks noEditPoints="1"/>
          </p:cNvSpPr>
          <p:nvPr/>
        </p:nvSpPr>
        <p:spPr bwMode="auto">
          <a:xfrm>
            <a:off x="1482725" y="3608388"/>
            <a:ext cx="185738" cy="233362"/>
          </a:xfrm>
          <a:custGeom>
            <a:avLst/>
            <a:gdLst>
              <a:gd name="T0" fmla="*/ 85990 w 54"/>
              <a:gd name="T1" fmla="*/ 89227 h 68"/>
              <a:gd name="T2" fmla="*/ 68792 w 54"/>
              <a:gd name="T3" fmla="*/ 113249 h 68"/>
              <a:gd name="T4" fmla="*/ 68792 w 54"/>
              <a:gd name="T5" fmla="*/ 216203 h 68"/>
              <a:gd name="T6" fmla="*/ 51594 w 54"/>
              <a:gd name="T7" fmla="*/ 233362 h 68"/>
              <a:gd name="T8" fmla="*/ 34396 w 54"/>
              <a:gd name="T9" fmla="*/ 233362 h 68"/>
              <a:gd name="T10" fmla="*/ 17198 w 54"/>
              <a:gd name="T11" fmla="*/ 216203 h 68"/>
              <a:gd name="T12" fmla="*/ 17198 w 54"/>
              <a:gd name="T13" fmla="*/ 113249 h 68"/>
              <a:gd name="T14" fmla="*/ 0 w 54"/>
              <a:gd name="T15" fmla="*/ 89227 h 68"/>
              <a:gd name="T16" fmla="*/ 0 w 54"/>
              <a:gd name="T17" fmla="*/ 6864 h 68"/>
              <a:gd name="T18" fmla="*/ 10319 w 54"/>
              <a:gd name="T19" fmla="*/ 0 h 68"/>
              <a:gd name="T20" fmla="*/ 17198 w 54"/>
              <a:gd name="T21" fmla="*/ 6864 h 68"/>
              <a:gd name="T22" fmla="*/ 17198 w 54"/>
              <a:gd name="T23" fmla="*/ 61772 h 68"/>
              <a:gd name="T24" fmla="*/ 27517 w 54"/>
              <a:gd name="T25" fmla="*/ 68636 h 68"/>
              <a:gd name="T26" fmla="*/ 34396 w 54"/>
              <a:gd name="T27" fmla="*/ 61772 h 68"/>
              <a:gd name="T28" fmla="*/ 34396 w 54"/>
              <a:gd name="T29" fmla="*/ 6864 h 68"/>
              <a:gd name="T30" fmla="*/ 44715 w 54"/>
              <a:gd name="T31" fmla="*/ 0 h 68"/>
              <a:gd name="T32" fmla="*/ 51594 w 54"/>
              <a:gd name="T33" fmla="*/ 6864 h 68"/>
              <a:gd name="T34" fmla="*/ 51594 w 54"/>
              <a:gd name="T35" fmla="*/ 61772 h 68"/>
              <a:gd name="T36" fmla="*/ 58473 w 54"/>
              <a:gd name="T37" fmla="*/ 68636 h 68"/>
              <a:gd name="T38" fmla="*/ 68792 w 54"/>
              <a:gd name="T39" fmla="*/ 61772 h 68"/>
              <a:gd name="T40" fmla="*/ 68792 w 54"/>
              <a:gd name="T41" fmla="*/ 6864 h 68"/>
              <a:gd name="T42" fmla="*/ 75671 w 54"/>
              <a:gd name="T43" fmla="*/ 0 h 68"/>
              <a:gd name="T44" fmla="*/ 85990 w 54"/>
              <a:gd name="T45" fmla="*/ 6864 h 68"/>
              <a:gd name="T46" fmla="*/ 85990 w 54"/>
              <a:gd name="T47" fmla="*/ 89227 h 68"/>
              <a:gd name="T48" fmla="*/ 185738 w 54"/>
              <a:gd name="T49" fmla="*/ 216203 h 68"/>
              <a:gd name="T50" fmla="*/ 168540 w 54"/>
              <a:gd name="T51" fmla="*/ 233362 h 68"/>
              <a:gd name="T52" fmla="*/ 151342 w 54"/>
              <a:gd name="T53" fmla="*/ 233362 h 68"/>
              <a:gd name="T54" fmla="*/ 134144 w 54"/>
              <a:gd name="T55" fmla="*/ 216203 h 68"/>
              <a:gd name="T56" fmla="*/ 134144 w 54"/>
              <a:gd name="T57" fmla="*/ 147567 h 68"/>
              <a:gd name="T58" fmla="*/ 106627 w 54"/>
              <a:gd name="T59" fmla="*/ 147567 h 68"/>
              <a:gd name="T60" fmla="*/ 103188 w 54"/>
              <a:gd name="T61" fmla="*/ 144135 h 68"/>
              <a:gd name="T62" fmla="*/ 103188 w 54"/>
              <a:gd name="T63" fmla="*/ 41182 h 68"/>
              <a:gd name="T64" fmla="*/ 144463 w 54"/>
              <a:gd name="T65" fmla="*/ 0 h 68"/>
              <a:gd name="T66" fmla="*/ 175419 w 54"/>
              <a:gd name="T67" fmla="*/ 0 h 68"/>
              <a:gd name="T68" fmla="*/ 185738 w 54"/>
              <a:gd name="T69" fmla="*/ 6864 h 68"/>
              <a:gd name="T70" fmla="*/ 185738 w 54"/>
              <a:gd name="T71" fmla="*/ 216203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" h="68">
                <a:moveTo>
                  <a:pt x="25" y="26"/>
                </a:moveTo>
                <a:cubicBezTo>
                  <a:pt x="25" y="29"/>
                  <a:pt x="23" y="32"/>
                  <a:pt x="20" y="3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66"/>
                  <a:pt x="18" y="68"/>
                  <a:pt x="15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7" y="68"/>
                  <a:pt x="5" y="66"/>
                  <a:pt x="5" y="6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2"/>
                  <a:pt x="0" y="29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6" y="20"/>
                  <a:pt x="8" y="20"/>
                </a:cubicBezTo>
                <a:cubicBezTo>
                  <a:pt x="9" y="20"/>
                  <a:pt x="10" y="19"/>
                  <a:pt x="10" y="18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7" y="20"/>
                </a:cubicBezTo>
                <a:cubicBezTo>
                  <a:pt x="19" y="20"/>
                  <a:pt x="20" y="19"/>
                  <a:pt x="20" y="18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26"/>
                </a:lnTo>
                <a:close/>
                <a:moveTo>
                  <a:pt x="54" y="63"/>
                </a:moveTo>
                <a:cubicBezTo>
                  <a:pt x="54" y="66"/>
                  <a:pt x="52" y="68"/>
                  <a:pt x="49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2" y="68"/>
                  <a:pt x="39" y="66"/>
                  <a:pt x="39" y="63"/>
                </a:cubicBezTo>
                <a:cubicBezTo>
                  <a:pt x="39" y="43"/>
                  <a:pt x="39" y="43"/>
                  <a:pt x="39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5"/>
                  <a:pt x="35" y="0"/>
                  <a:pt x="4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95" name="Freeform 180"/>
          <p:cNvSpPr>
            <a:spLocks noEditPoints="1"/>
          </p:cNvSpPr>
          <p:nvPr/>
        </p:nvSpPr>
        <p:spPr bwMode="auto">
          <a:xfrm>
            <a:off x="1976438" y="3624263"/>
            <a:ext cx="200025" cy="200025"/>
          </a:xfrm>
          <a:custGeom>
            <a:avLst/>
            <a:gdLst>
              <a:gd name="T0" fmla="*/ 200025 w 58"/>
              <a:gd name="T1" fmla="*/ 162089 h 58"/>
              <a:gd name="T2" fmla="*/ 162089 w 58"/>
              <a:gd name="T3" fmla="*/ 200025 h 58"/>
              <a:gd name="T4" fmla="*/ 37936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487 h 58"/>
              <a:gd name="T16" fmla="*/ 200025 w 58"/>
              <a:gd name="T17" fmla="*/ 162089 h 58"/>
              <a:gd name="T18" fmla="*/ 193128 w 58"/>
              <a:gd name="T19" fmla="*/ 100013 h 58"/>
              <a:gd name="T20" fmla="*/ 100013 w 58"/>
              <a:gd name="T21" fmla="*/ 100013 h 58"/>
              <a:gd name="T22" fmla="*/ 100013 w 58"/>
              <a:gd name="T23" fmla="*/ 6897 h 58"/>
              <a:gd name="T24" fmla="*/ 37936 w 58"/>
              <a:gd name="T25" fmla="*/ 6897 h 58"/>
              <a:gd name="T26" fmla="*/ 6897 w 58"/>
              <a:gd name="T27" fmla="*/ 34487 h 58"/>
              <a:gd name="T28" fmla="*/ 6897 w 58"/>
              <a:gd name="T29" fmla="*/ 100013 h 58"/>
              <a:gd name="T30" fmla="*/ 100013 w 58"/>
              <a:gd name="T31" fmla="*/ 100013 h 58"/>
              <a:gd name="T32" fmla="*/ 100013 w 58"/>
              <a:gd name="T33" fmla="*/ 189679 h 58"/>
              <a:gd name="T34" fmla="*/ 162089 w 58"/>
              <a:gd name="T35" fmla="*/ 189679 h 58"/>
              <a:gd name="T36" fmla="*/ 193128 w 58"/>
              <a:gd name="T37" fmla="*/ 162089 h 58"/>
              <a:gd name="T38" fmla="*/ 193128 w 58"/>
              <a:gd name="T39" fmla="*/ 100013 h 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6" y="29"/>
                </a:moveTo>
                <a:cubicBezTo>
                  <a:pt x="29" y="29"/>
                  <a:pt x="29" y="29"/>
                  <a:pt x="29" y="29"/>
                </a:cubicBezTo>
                <a:cubicBezTo>
                  <a:pt x="29" y="2"/>
                  <a:pt x="29" y="2"/>
                  <a:pt x="29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6" y="2"/>
                  <a:pt x="2" y="6"/>
                  <a:pt x="2" y="10"/>
                </a:cubicBezTo>
                <a:cubicBezTo>
                  <a:pt x="2" y="29"/>
                  <a:pt x="2" y="29"/>
                  <a:pt x="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52" y="55"/>
                  <a:pt x="56" y="52"/>
                  <a:pt x="56" y="47"/>
                </a:cubicBezTo>
                <a:lnTo>
                  <a:pt x="56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96" name="Freeform 181"/>
          <p:cNvSpPr>
            <a:spLocks/>
          </p:cNvSpPr>
          <p:nvPr/>
        </p:nvSpPr>
        <p:spPr bwMode="auto">
          <a:xfrm>
            <a:off x="2474913" y="3608388"/>
            <a:ext cx="123825" cy="233362"/>
          </a:xfrm>
          <a:custGeom>
            <a:avLst/>
            <a:gdLst>
              <a:gd name="T0" fmla="*/ 75671 w 36"/>
              <a:gd name="T1" fmla="*/ 205908 h 68"/>
              <a:gd name="T2" fmla="*/ 75671 w 36"/>
              <a:gd name="T3" fmla="*/ 229930 h 68"/>
              <a:gd name="T4" fmla="*/ 72231 w 36"/>
              <a:gd name="T5" fmla="*/ 233362 h 68"/>
              <a:gd name="T6" fmla="*/ 55033 w 36"/>
              <a:gd name="T7" fmla="*/ 233362 h 68"/>
              <a:gd name="T8" fmla="*/ 51594 w 36"/>
              <a:gd name="T9" fmla="*/ 229930 h 68"/>
              <a:gd name="T10" fmla="*/ 51594 w 36"/>
              <a:gd name="T11" fmla="*/ 205908 h 68"/>
              <a:gd name="T12" fmla="*/ 3440 w 36"/>
              <a:gd name="T13" fmla="*/ 181885 h 68"/>
              <a:gd name="T14" fmla="*/ 3440 w 36"/>
              <a:gd name="T15" fmla="*/ 178453 h 68"/>
              <a:gd name="T16" fmla="*/ 17198 w 36"/>
              <a:gd name="T17" fmla="*/ 157863 h 68"/>
              <a:gd name="T18" fmla="*/ 20638 w 36"/>
              <a:gd name="T19" fmla="*/ 157863 h 68"/>
              <a:gd name="T20" fmla="*/ 20638 w 36"/>
              <a:gd name="T21" fmla="*/ 157863 h 68"/>
              <a:gd name="T22" fmla="*/ 65352 w 36"/>
              <a:gd name="T23" fmla="*/ 175022 h 68"/>
              <a:gd name="T24" fmla="*/ 89429 w 36"/>
              <a:gd name="T25" fmla="*/ 154431 h 68"/>
              <a:gd name="T26" fmla="*/ 58473 w 36"/>
              <a:gd name="T27" fmla="*/ 130408 h 68"/>
              <a:gd name="T28" fmla="*/ 3440 w 36"/>
              <a:gd name="T29" fmla="*/ 75499 h 68"/>
              <a:gd name="T30" fmla="*/ 51594 w 36"/>
              <a:gd name="T31" fmla="*/ 27454 h 68"/>
              <a:gd name="T32" fmla="*/ 51594 w 36"/>
              <a:gd name="T33" fmla="*/ 3432 h 68"/>
              <a:gd name="T34" fmla="*/ 55033 w 36"/>
              <a:gd name="T35" fmla="*/ 0 h 68"/>
              <a:gd name="T36" fmla="*/ 72231 w 36"/>
              <a:gd name="T37" fmla="*/ 0 h 68"/>
              <a:gd name="T38" fmla="*/ 75671 w 36"/>
              <a:gd name="T39" fmla="*/ 3432 h 68"/>
              <a:gd name="T40" fmla="*/ 75671 w 36"/>
              <a:gd name="T41" fmla="*/ 27454 h 68"/>
              <a:gd name="T42" fmla="*/ 116946 w 36"/>
              <a:gd name="T43" fmla="*/ 44613 h 68"/>
              <a:gd name="T44" fmla="*/ 116946 w 36"/>
              <a:gd name="T45" fmla="*/ 48045 h 68"/>
              <a:gd name="T46" fmla="*/ 106627 w 36"/>
              <a:gd name="T47" fmla="*/ 68636 h 68"/>
              <a:gd name="T48" fmla="*/ 103188 w 36"/>
              <a:gd name="T49" fmla="*/ 68636 h 68"/>
              <a:gd name="T50" fmla="*/ 99748 w 36"/>
              <a:gd name="T51" fmla="*/ 68636 h 68"/>
              <a:gd name="T52" fmla="*/ 65352 w 36"/>
              <a:gd name="T53" fmla="*/ 54909 h 68"/>
              <a:gd name="T54" fmla="*/ 37835 w 36"/>
              <a:gd name="T55" fmla="*/ 75499 h 68"/>
              <a:gd name="T56" fmla="*/ 72231 w 36"/>
              <a:gd name="T57" fmla="*/ 102954 h 68"/>
              <a:gd name="T58" fmla="*/ 123825 w 36"/>
              <a:gd name="T59" fmla="*/ 154431 h 68"/>
              <a:gd name="T60" fmla="*/ 75671 w 36"/>
              <a:gd name="T61" fmla="*/ 205908 h 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6" h="68">
                <a:moveTo>
                  <a:pt x="22" y="60"/>
                </a:moveTo>
                <a:cubicBezTo>
                  <a:pt x="22" y="67"/>
                  <a:pt x="22" y="67"/>
                  <a:pt x="22" y="67"/>
                </a:cubicBezTo>
                <a:cubicBezTo>
                  <a:pt x="22" y="67"/>
                  <a:pt x="22" y="68"/>
                  <a:pt x="21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5" y="68"/>
                  <a:pt x="15" y="67"/>
                  <a:pt x="15" y="67"/>
                </a:cubicBezTo>
                <a:cubicBezTo>
                  <a:pt x="15" y="60"/>
                  <a:pt x="15" y="60"/>
                  <a:pt x="15" y="60"/>
                </a:cubicBezTo>
                <a:cubicBezTo>
                  <a:pt x="6" y="59"/>
                  <a:pt x="1" y="53"/>
                  <a:pt x="1" y="53"/>
                </a:cubicBezTo>
                <a:cubicBezTo>
                  <a:pt x="0" y="53"/>
                  <a:pt x="0" y="52"/>
                  <a:pt x="1" y="52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6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7" y="46"/>
                  <a:pt x="12" y="51"/>
                  <a:pt x="19" y="51"/>
                </a:cubicBezTo>
                <a:cubicBezTo>
                  <a:pt x="22" y="51"/>
                  <a:pt x="26" y="49"/>
                  <a:pt x="26" y="45"/>
                </a:cubicBezTo>
                <a:cubicBezTo>
                  <a:pt x="26" y="41"/>
                  <a:pt x="22" y="40"/>
                  <a:pt x="17" y="38"/>
                </a:cubicBezTo>
                <a:cubicBezTo>
                  <a:pt x="10" y="35"/>
                  <a:pt x="1" y="32"/>
                  <a:pt x="1" y="22"/>
                </a:cubicBezTo>
                <a:cubicBezTo>
                  <a:pt x="1" y="15"/>
                  <a:pt x="7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5" y="0"/>
                  <a:pt x="16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2" y="8"/>
                  <a:pt x="22" y="8"/>
                  <a:pt x="22" y="8"/>
                </a:cubicBezTo>
                <a:cubicBezTo>
                  <a:pt x="30" y="8"/>
                  <a:pt x="34" y="13"/>
                  <a:pt x="34" y="13"/>
                </a:cubicBezTo>
                <a:cubicBezTo>
                  <a:pt x="35" y="13"/>
                  <a:pt x="35" y="14"/>
                  <a:pt x="34" y="14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20"/>
                  <a:pt x="25" y="16"/>
                  <a:pt x="19" y="16"/>
                </a:cubicBezTo>
                <a:cubicBezTo>
                  <a:pt x="14" y="16"/>
                  <a:pt x="11" y="18"/>
                  <a:pt x="11" y="22"/>
                </a:cubicBezTo>
                <a:cubicBezTo>
                  <a:pt x="11" y="26"/>
                  <a:pt x="16" y="28"/>
                  <a:pt x="21" y="30"/>
                </a:cubicBezTo>
                <a:cubicBezTo>
                  <a:pt x="28" y="32"/>
                  <a:pt x="36" y="36"/>
                  <a:pt x="36" y="45"/>
                </a:cubicBezTo>
                <a:cubicBezTo>
                  <a:pt x="36" y="52"/>
                  <a:pt x="30" y="59"/>
                  <a:pt x="22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97" name="Freeform 182"/>
          <p:cNvSpPr>
            <a:spLocks noEditPoints="1"/>
          </p:cNvSpPr>
          <p:nvPr/>
        </p:nvSpPr>
        <p:spPr bwMode="auto">
          <a:xfrm>
            <a:off x="2971800" y="3621088"/>
            <a:ext cx="217488" cy="203200"/>
          </a:xfrm>
          <a:custGeom>
            <a:avLst/>
            <a:gdLst>
              <a:gd name="T0" fmla="*/ 111125 w 137"/>
              <a:gd name="T1" fmla="*/ 38100 h 128"/>
              <a:gd name="T2" fmla="*/ 46038 w 137"/>
              <a:gd name="T3" fmla="*/ 79375 h 128"/>
              <a:gd name="T4" fmla="*/ 0 w 137"/>
              <a:gd name="T5" fmla="*/ 41275 h 128"/>
              <a:gd name="T6" fmla="*/ 66675 w 137"/>
              <a:gd name="T7" fmla="*/ 0 h 128"/>
              <a:gd name="T8" fmla="*/ 111125 w 137"/>
              <a:gd name="T9" fmla="*/ 38100 h 128"/>
              <a:gd name="T10" fmla="*/ 111125 w 137"/>
              <a:gd name="T11" fmla="*/ 117475 h 128"/>
              <a:gd name="T12" fmla="*/ 66675 w 137"/>
              <a:gd name="T13" fmla="*/ 155575 h 128"/>
              <a:gd name="T14" fmla="*/ 0 w 137"/>
              <a:gd name="T15" fmla="*/ 114300 h 128"/>
              <a:gd name="T16" fmla="*/ 46038 w 137"/>
              <a:gd name="T17" fmla="*/ 79375 h 128"/>
              <a:gd name="T18" fmla="*/ 111125 w 137"/>
              <a:gd name="T19" fmla="*/ 117475 h 128"/>
              <a:gd name="T20" fmla="*/ 173038 w 137"/>
              <a:gd name="T21" fmla="*/ 165100 h 128"/>
              <a:gd name="T22" fmla="*/ 111125 w 137"/>
              <a:gd name="T23" fmla="*/ 203200 h 128"/>
              <a:gd name="T24" fmla="*/ 111125 w 137"/>
              <a:gd name="T25" fmla="*/ 203200 h 128"/>
              <a:gd name="T26" fmla="*/ 111125 w 137"/>
              <a:gd name="T27" fmla="*/ 203200 h 128"/>
              <a:gd name="T28" fmla="*/ 111125 w 137"/>
              <a:gd name="T29" fmla="*/ 203200 h 128"/>
              <a:gd name="T30" fmla="*/ 111125 w 137"/>
              <a:gd name="T31" fmla="*/ 203200 h 128"/>
              <a:gd name="T32" fmla="*/ 46038 w 137"/>
              <a:gd name="T33" fmla="*/ 165100 h 128"/>
              <a:gd name="T34" fmla="*/ 46038 w 137"/>
              <a:gd name="T35" fmla="*/ 150813 h 128"/>
              <a:gd name="T36" fmla="*/ 66675 w 137"/>
              <a:gd name="T37" fmla="*/ 161925 h 128"/>
              <a:gd name="T38" fmla="*/ 111125 w 137"/>
              <a:gd name="T39" fmla="*/ 123825 h 128"/>
              <a:gd name="T40" fmla="*/ 111125 w 137"/>
              <a:gd name="T41" fmla="*/ 123825 h 128"/>
              <a:gd name="T42" fmla="*/ 111125 w 137"/>
              <a:gd name="T43" fmla="*/ 123825 h 128"/>
              <a:gd name="T44" fmla="*/ 111125 w 137"/>
              <a:gd name="T45" fmla="*/ 123825 h 128"/>
              <a:gd name="T46" fmla="*/ 111125 w 137"/>
              <a:gd name="T47" fmla="*/ 123825 h 128"/>
              <a:gd name="T48" fmla="*/ 155575 w 137"/>
              <a:gd name="T49" fmla="*/ 161925 h 128"/>
              <a:gd name="T50" fmla="*/ 173038 w 137"/>
              <a:gd name="T51" fmla="*/ 150813 h 128"/>
              <a:gd name="T52" fmla="*/ 173038 w 137"/>
              <a:gd name="T53" fmla="*/ 165100 h 128"/>
              <a:gd name="T54" fmla="*/ 217488 w 137"/>
              <a:gd name="T55" fmla="*/ 41275 h 128"/>
              <a:gd name="T56" fmla="*/ 176213 w 137"/>
              <a:gd name="T57" fmla="*/ 79375 h 128"/>
              <a:gd name="T58" fmla="*/ 111125 w 137"/>
              <a:gd name="T59" fmla="*/ 38100 h 128"/>
              <a:gd name="T60" fmla="*/ 155575 w 137"/>
              <a:gd name="T61" fmla="*/ 0 h 128"/>
              <a:gd name="T62" fmla="*/ 217488 w 137"/>
              <a:gd name="T63" fmla="*/ 41275 h 128"/>
              <a:gd name="T64" fmla="*/ 217488 w 137"/>
              <a:gd name="T65" fmla="*/ 114300 h 128"/>
              <a:gd name="T66" fmla="*/ 155575 w 137"/>
              <a:gd name="T67" fmla="*/ 155575 h 128"/>
              <a:gd name="T68" fmla="*/ 111125 w 137"/>
              <a:gd name="T69" fmla="*/ 117475 h 128"/>
              <a:gd name="T70" fmla="*/ 176213 w 137"/>
              <a:gd name="T71" fmla="*/ 79375 h 128"/>
              <a:gd name="T72" fmla="*/ 217488 w 137"/>
              <a:gd name="T73" fmla="*/ 114300 h 12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7" h="128">
                <a:moveTo>
                  <a:pt x="70" y="24"/>
                </a:moveTo>
                <a:lnTo>
                  <a:pt x="29" y="50"/>
                </a:lnTo>
                <a:lnTo>
                  <a:pt x="0" y="26"/>
                </a:lnTo>
                <a:lnTo>
                  <a:pt x="42" y="0"/>
                </a:lnTo>
                <a:lnTo>
                  <a:pt x="70" y="24"/>
                </a:lnTo>
                <a:close/>
                <a:moveTo>
                  <a:pt x="70" y="74"/>
                </a:moveTo>
                <a:lnTo>
                  <a:pt x="42" y="98"/>
                </a:lnTo>
                <a:lnTo>
                  <a:pt x="0" y="72"/>
                </a:lnTo>
                <a:lnTo>
                  <a:pt x="29" y="50"/>
                </a:lnTo>
                <a:lnTo>
                  <a:pt x="70" y="74"/>
                </a:lnTo>
                <a:close/>
                <a:moveTo>
                  <a:pt x="109" y="104"/>
                </a:moveTo>
                <a:lnTo>
                  <a:pt x="70" y="128"/>
                </a:lnTo>
                <a:lnTo>
                  <a:pt x="29" y="104"/>
                </a:lnTo>
                <a:lnTo>
                  <a:pt x="29" y="95"/>
                </a:lnTo>
                <a:lnTo>
                  <a:pt x="42" y="102"/>
                </a:lnTo>
                <a:lnTo>
                  <a:pt x="70" y="78"/>
                </a:lnTo>
                <a:lnTo>
                  <a:pt x="98" y="102"/>
                </a:lnTo>
                <a:lnTo>
                  <a:pt x="109" y="95"/>
                </a:lnTo>
                <a:lnTo>
                  <a:pt x="109" y="104"/>
                </a:lnTo>
                <a:close/>
                <a:moveTo>
                  <a:pt x="137" y="26"/>
                </a:moveTo>
                <a:lnTo>
                  <a:pt x="111" y="50"/>
                </a:lnTo>
                <a:lnTo>
                  <a:pt x="70" y="24"/>
                </a:lnTo>
                <a:lnTo>
                  <a:pt x="98" y="0"/>
                </a:lnTo>
                <a:lnTo>
                  <a:pt x="137" y="26"/>
                </a:lnTo>
                <a:close/>
                <a:moveTo>
                  <a:pt x="137" y="72"/>
                </a:moveTo>
                <a:lnTo>
                  <a:pt x="98" y="98"/>
                </a:lnTo>
                <a:lnTo>
                  <a:pt x="70" y="74"/>
                </a:lnTo>
                <a:lnTo>
                  <a:pt x="111" y="50"/>
                </a:lnTo>
                <a:lnTo>
                  <a:pt x="137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98" name="Freeform 183"/>
          <p:cNvSpPr>
            <a:spLocks noEditPoints="1"/>
          </p:cNvSpPr>
          <p:nvPr/>
        </p:nvSpPr>
        <p:spPr bwMode="auto">
          <a:xfrm>
            <a:off x="3460750" y="3690938"/>
            <a:ext cx="180975" cy="50800"/>
          </a:xfrm>
          <a:custGeom>
            <a:avLst/>
            <a:gdLst>
              <a:gd name="T0" fmla="*/ 47805 w 53"/>
              <a:gd name="T1" fmla="*/ 37253 h 15"/>
              <a:gd name="T2" fmla="*/ 37561 w 53"/>
              <a:gd name="T3" fmla="*/ 50800 h 15"/>
              <a:gd name="T4" fmla="*/ 10244 w 53"/>
              <a:gd name="T5" fmla="*/ 50800 h 15"/>
              <a:gd name="T6" fmla="*/ 0 w 53"/>
              <a:gd name="T7" fmla="*/ 37253 h 15"/>
              <a:gd name="T8" fmla="*/ 0 w 53"/>
              <a:gd name="T9" fmla="*/ 13547 h 15"/>
              <a:gd name="T10" fmla="*/ 10244 w 53"/>
              <a:gd name="T11" fmla="*/ 0 h 15"/>
              <a:gd name="T12" fmla="*/ 37561 w 53"/>
              <a:gd name="T13" fmla="*/ 0 h 15"/>
              <a:gd name="T14" fmla="*/ 47805 w 53"/>
              <a:gd name="T15" fmla="*/ 13547 h 15"/>
              <a:gd name="T16" fmla="*/ 47805 w 53"/>
              <a:gd name="T17" fmla="*/ 37253 h 15"/>
              <a:gd name="T18" fmla="*/ 116097 w 53"/>
              <a:gd name="T19" fmla="*/ 37253 h 15"/>
              <a:gd name="T20" fmla="*/ 102439 w 53"/>
              <a:gd name="T21" fmla="*/ 50800 h 15"/>
              <a:gd name="T22" fmla="*/ 78536 w 53"/>
              <a:gd name="T23" fmla="*/ 50800 h 15"/>
              <a:gd name="T24" fmla="*/ 64878 w 53"/>
              <a:gd name="T25" fmla="*/ 37253 h 15"/>
              <a:gd name="T26" fmla="*/ 64878 w 53"/>
              <a:gd name="T27" fmla="*/ 13547 h 15"/>
              <a:gd name="T28" fmla="*/ 78536 w 53"/>
              <a:gd name="T29" fmla="*/ 0 h 15"/>
              <a:gd name="T30" fmla="*/ 102439 w 53"/>
              <a:gd name="T31" fmla="*/ 0 h 15"/>
              <a:gd name="T32" fmla="*/ 116097 w 53"/>
              <a:gd name="T33" fmla="*/ 13547 h 15"/>
              <a:gd name="T34" fmla="*/ 116097 w 53"/>
              <a:gd name="T35" fmla="*/ 37253 h 15"/>
              <a:gd name="T36" fmla="*/ 180975 w 53"/>
              <a:gd name="T37" fmla="*/ 37253 h 15"/>
              <a:gd name="T38" fmla="*/ 170731 w 53"/>
              <a:gd name="T39" fmla="*/ 50800 h 15"/>
              <a:gd name="T40" fmla="*/ 143414 w 53"/>
              <a:gd name="T41" fmla="*/ 50800 h 15"/>
              <a:gd name="T42" fmla="*/ 133170 w 53"/>
              <a:gd name="T43" fmla="*/ 37253 h 15"/>
              <a:gd name="T44" fmla="*/ 133170 w 53"/>
              <a:gd name="T45" fmla="*/ 13547 h 15"/>
              <a:gd name="T46" fmla="*/ 143414 w 53"/>
              <a:gd name="T47" fmla="*/ 0 h 15"/>
              <a:gd name="T48" fmla="*/ 170731 w 53"/>
              <a:gd name="T49" fmla="*/ 0 h 15"/>
              <a:gd name="T50" fmla="*/ 180975 w 53"/>
              <a:gd name="T51" fmla="*/ 13547 h 15"/>
              <a:gd name="T52" fmla="*/ 180975 w 53"/>
              <a:gd name="T53" fmla="*/ 37253 h 1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" h="15">
                <a:moveTo>
                  <a:pt x="14" y="11"/>
                </a:moveTo>
                <a:cubicBezTo>
                  <a:pt x="14" y="13"/>
                  <a:pt x="13" y="15"/>
                  <a:pt x="11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2"/>
                  <a:pt x="14" y="4"/>
                </a:cubicBezTo>
                <a:lnTo>
                  <a:pt x="14" y="11"/>
                </a:lnTo>
                <a:close/>
                <a:moveTo>
                  <a:pt x="34" y="11"/>
                </a:moveTo>
                <a:cubicBezTo>
                  <a:pt x="34" y="13"/>
                  <a:pt x="32" y="15"/>
                  <a:pt x="30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5"/>
                  <a:pt x="19" y="13"/>
                  <a:pt x="19" y="1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2"/>
                  <a:pt x="21" y="0"/>
                  <a:pt x="2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2" y="0"/>
                  <a:pt x="34" y="2"/>
                  <a:pt x="34" y="4"/>
                </a:cubicBezTo>
                <a:lnTo>
                  <a:pt x="34" y="11"/>
                </a:lnTo>
                <a:close/>
                <a:moveTo>
                  <a:pt x="53" y="11"/>
                </a:moveTo>
                <a:cubicBezTo>
                  <a:pt x="53" y="13"/>
                  <a:pt x="52" y="15"/>
                  <a:pt x="50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0" y="15"/>
                  <a:pt x="39" y="13"/>
                  <a:pt x="39" y="11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2"/>
                  <a:pt x="40" y="0"/>
                  <a:pt x="4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3" y="2"/>
                  <a:pt x="53" y="4"/>
                </a:cubicBezTo>
                <a:lnTo>
                  <a:pt x="53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799" name="Freeform 184"/>
          <p:cNvSpPr>
            <a:spLocks noEditPoints="1"/>
          </p:cNvSpPr>
          <p:nvPr/>
        </p:nvSpPr>
        <p:spPr bwMode="auto">
          <a:xfrm>
            <a:off x="3954463" y="3638550"/>
            <a:ext cx="233362" cy="185738"/>
          </a:xfrm>
          <a:custGeom>
            <a:avLst/>
            <a:gdLst>
              <a:gd name="T0" fmla="*/ 233362 w 68"/>
              <a:gd name="T1" fmla="*/ 165100 h 54"/>
              <a:gd name="T2" fmla="*/ 212771 w 68"/>
              <a:gd name="T3" fmla="*/ 185738 h 54"/>
              <a:gd name="T4" fmla="*/ 24023 w 68"/>
              <a:gd name="T5" fmla="*/ 185738 h 54"/>
              <a:gd name="T6" fmla="*/ 0 w 68"/>
              <a:gd name="T7" fmla="*/ 165100 h 54"/>
              <a:gd name="T8" fmla="*/ 0 w 68"/>
              <a:gd name="T9" fmla="*/ 20638 h 54"/>
              <a:gd name="T10" fmla="*/ 24023 w 68"/>
              <a:gd name="T11" fmla="*/ 0 h 54"/>
              <a:gd name="T12" fmla="*/ 212771 w 68"/>
              <a:gd name="T13" fmla="*/ 0 h 54"/>
              <a:gd name="T14" fmla="*/ 233362 w 68"/>
              <a:gd name="T15" fmla="*/ 20638 h 54"/>
              <a:gd name="T16" fmla="*/ 233362 w 68"/>
              <a:gd name="T17" fmla="*/ 165100 h 54"/>
              <a:gd name="T18" fmla="*/ 212771 w 68"/>
              <a:gd name="T19" fmla="*/ 17198 h 54"/>
              <a:gd name="T20" fmla="*/ 24023 w 68"/>
              <a:gd name="T21" fmla="*/ 17198 h 54"/>
              <a:gd name="T22" fmla="*/ 17159 w 68"/>
              <a:gd name="T23" fmla="*/ 20638 h 54"/>
              <a:gd name="T24" fmla="*/ 37750 w 68"/>
              <a:gd name="T25" fmla="*/ 58473 h 54"/>
              <a:gd name="T26" fmla="*/ 89227 w 68"/>
              <a:gd name="T27" fmla="*/ 99748 h 54"/>
              <a:gd name="T28" fmla="*/ 116681 w 68"/>
              <a:gd name="T29" fmla="*/ 116946 h 54"/>
              <a:gd name="T30" fmla="*/ 116681 w 68"/>
              <a:gd name="T31" fmla="*/ 116946 h 54"/>
              <a:gd name="T32" fmla="*/ 116681 w 68"/>
              <a:gd name="T33" fmla="*/ 116946 h 54"/>
              <a:gd name="T34" fmla="*/ 147567 w 68"/>
              <a:gd name="T35" fmla="*/ 99748 h 54"/>
              <a:gd name="T36" fmla="*/ 199044 w 68"/>
              <a:gd name="T37" fmla="*/ 58473 h 54"/>
              <a:gd name="T38" fmla="*/ 219635 w 68"/>
              <a:gd name="T39" fmla="*/ 27517 h 54"/>
              <a:gd name="T40" fmla="*/ 212771 w 68"/>
              <a:gd name="T41" fmla="*/ 17198 h 54"/>
              <a:gd name="T42" fmla="*/ 219635 w 68"/>
              <a:gd name="T43" fmla="*/ 65352 h 54"/>
              <a:gd name="T44" fmla="*/ 209339 w 68"/>
              <a:gd name="T45" fmla="*/ 72231 h 54"/>
              <a:gd name="T46" fmla="*/ 154431 w 68"/>
              <a:gd name="T47" fmla="*/ 116946 h 54"/>
              <a:gd name="T48" fmla="*/ 116681 w 68"/>
              <a:gd name="T49" fmla="*/ 134144 h 54"/>
              <a:gd name="T50" fmla="*/ 116681 w 68"/>
              <a:gd name="T51" fmla="*/ 134144 h 54"/>
              <a:gd name="T52" fmla="*/ 116681 w 68"/>
              <a:gd name="T53" fmla="*/ 134144 h 54"/>
              <a:gd name="T54" fmla="*/ 82363 w 68"/>
              <a:gd name="T55" fmla="*/ 116946 h 54"/>
              <a:gd name="T56" fmla="*/ 27454 w 68"/>
              <a:gd name="T57" fmla="*/ 72231 h 54"/>
              <a:gd name="T58" fmla="*/ 17159 w 68"/>
              <a:gd name="T59" fmla="*/ 65352 h 54"/>
              <a:gd name="T60" fmla="*/ 17159 w 68"/>
              <a:gd name="T61" fmla="*/ 165100 h 54"/>
              <a:gd name="T62" fmla="*/ 24023 w 68"/>
              <a:gd name="T63" fmla="*/ 168540 h 54"/>
              <a:gd name="T64" fmla="*/ 212771 w 68"/>
              <a:gd name="T65" fmla="*/ 168540 h 54"/>
              <a:gd name="T66" fmla="*/ 219635 w 68"/>
              <a:gd name="T67" fmla="*/ 165100 h 54"/>
              <a:gd name="T68" fmla="*/ 219635 w 68"/>
              <a:gd name="T69" fmla="*/ 65352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8" h="54">
                <a:moveTo>
                  <a:pt x="68" y="48"/>
                </a:moveTo>
                <a:cubicBezTo>
                  <a:pt x="68" y="51"/>
                  <a:pt x="66" y="54"/>
                  <a:pt x="62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3" y="54"/>
                  <a:pt x="0" y="51"/>
                  <a:pt x="0" y="4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8"/>
                </a:lnTo>
                <a:close/>
                <a:moveTo>
                  <a:pt x="62" y="5"/>
                </a:move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11"/>
                  <a:pt x="7" y="15"/>
                  <a:pt x="11" y="17"/>
                </a:cubicBezTo>
                <a:cubicBezTo>
                  <a:pt x="16" y="21"/>
                  <a:pt x="21" y="25"/>
                  <a:pt x="26" y="29"/>
                </a:cubicBezTo>
                <a:cubicBezTo>
                  <a:pt x="28" y="31"/>
                  <a:pt x="32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7" y="34"/>
                  <a:pt x="41" y="31"/>
                  <a:pt x="43" y="29"/>
                </a:cubicBezTo>
                <a:cubicBezTo>
                  <a:pt x="48" y="25"/>
                  <a:pt x="53" y="21"/>
                  <a:pt x="58" y="17"/>
                </a:cubicBezTo>
                <a:cubicBezTo>
                  <a:pt x="60" y="15"/>
                  <a:pt x="64" y="11"/>
                  <a:pt x="64" y="8"/>
                </a:cubicBezTo>
                <a:cubicBezTo>
                  <a:pt x="64" y="7"/>
                  <a:pt x="64" y="5"/>
                  <a:pt x="62" y="5"/>
                </a:cubicBezTo>
                <a:close/>
                <a:moveTo>
                  <a:pt x="64" y="19"/>
                </a:moveTo>
                <a:cubicBezTo>
                  <a:pt x="63" y="20"/>
                  <a:pt x="62" y="20"/>
                  <a:pt x="61" y="21"/>
                </a:cubicBezTo>
                <a:cubicBezTo>
                  <a:pt x="56" y="25"/>
                  <a:pt x="50" y="30"/>
                  <a:pt x="45" y="34"/>
                </a:cubicBezTo>
                <a:cubicBezTo>
                  <a:pt x="42" y="36"/>
                  <a:pt x="38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0" y="39"/>
                  <a:pt x="27" y="36"/>
                  <a:pt x="24" y="34"/>
                </a:cubicBezTo>
                <a:cubicBezTo>
                  <a:pt x="19" y="30"/>
                  <a:pt x="13" y="25"/>
                  <a:pt x="8" y="21"/>
                </a:cubicBezTo>
                <a:cubicBezTo>
                  <a:pt x="7" y="20"/>
                  <a:pt x="6" y="20"/>
                  <a:pt x="5" y="19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8"/>
                  <a:pt x="6" y="49"/>
                  <a:pt x="7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3" y="49"/>
                  <a:pt x="64" y="48"/>
                  <a:pt x="64" y="48"/>
                </a:cubicBezTo>
                <a:lnTo>
                  <a:pt x="64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00" name="Freeform 185"/>
          <p:cNvSpPr>
            <a:spLocks/>
          </p:cNvSpPr>
          <p:nvPr/>
        </p:nvSpPr>
        <p:spPr bwMode="auto">
          <a:xfrm>
            <a:off x="4448175" y="3624263"/>
            <a:ext cx="130175" cy="182562"/>
          </a:xfrm>
          <a:custGeom>
            <a:avLst/>
            <a:gdLst>
              <a:gd name="T0" fmla="*/ 130175 w 38"/>
              <a:gd name="T1" fmla="*/ 172228 h 53"/>
              <a:gd name="T2" fmla="*/ 126749 w 38"/>
              <a:gd name="T3" fmla="*/ 179117 h 53"/>
              <a:gd name="T4" fmla="*/ 99344 w 38"/>
              <a:gd name="T5" fmla="*/ 182562 h 53"/>
              <a:gd name="T6" fmla="*/ 17128 w 38"/>
              <a:gd name="T7" fmla="*/ 120560 h 53"/>
              <a:gd name="T8" fmla="*/ 3426 w 38"/>
              <a:gd name="T9" fmla="*/ 120560 h 53"/>
              <a:gd name="T10" fmla="*/ 0 w 38"/>
              <a:gd name="T11" fmla="*/ 113671 h 53"/>
              <a:gd name="T12" fmla="*/ 0 w 38"/>
              <a:gd name="T13" fmla="*/ 99892 h 53"/>
              <a:gd name="T14" fmla="*/ 3426 w 38"/>
              <a:gd name="T15" fmla="*/ 96448 h 53"/>
              <a:gd name="T16" fmla="*/ 10277 w 38"/>
              <a:gd name="T17" fmla="*/ 96448 h 53"/>
              <a:gd name="T18" fmla="*/ 13703 w 38"/>
              <a:gd name="T19" fmla="*/ 82670 h 53"/>
              <a:gd name="T20" fmla="*/ 3426 w 38"/>
              <a:gd name="T21" fmla="*/ 82670 h 53"/>
              <a:gd name="T22" fmla="*/ 0 w 38"/>
              <a:gd name="T23" fmla="*/ 79225 h 53"/>
              <a:gd name="T24" fmla="*/ 0 w 38"/>
              <a:gd name="T25" fmla="*/ 62002 h 53"/>
              <a:gd name="T26" fmla="*/ 3426 w 38"/>
              <a:gd name="T27" fmla="*/ 58558 h 53"/>
              <a:gd name="T28" fmla="*/ 17128 w 38"/>
              <a:gd name="T29" fmla="*/ 58558 h 53"/>
              <a:gd name="T30" fmla="*/ 99344 w 38"/>
              <a:gd name="T31" fmla="*/ 0 h 53"/>
              <a:gd name="T32" fmla="*/ 126749 w 38"/>
              <a:gd name="T33" fmla="*/ 0 h 53"/>
              <a:gd name="T34" fmla="*/ 126749 w 38"/>
              <a:gd name="T35" fmla="*/ 3445 h 53"/>
              <a:gd name="T36" fmla="*/ 126749 w 38"/>
              <a:gd name="T37" fmla="*/ 6889 h 53"/>
              <a:gd name="T38" fmla="*/ 123324 w 38"/>
              <a:gd name="T39" fmla="*/ 27557 h 53"/>
              <a:gd name="T40" fmla="*/ 116472 w 38"/>
              <a:gd name="T41" fmla="*/ 31001 h 53"/>
              <a:gd name="T42" fmla="*/ 99344 w 38"/>
              <a:gd name="T43" fmla="*/ 27557 h 53"/>
              <a:gd name="T44" fmla="*/ 51385 w 38"/>
              <a:gd name="T45" fmla="*/ 58558 h 53"/>
              <a:gd name="T46" fmla="*/ 109621 w 38"/>
              <a:gd name="T47" fmla="*/ 58558 h 53"/>
              <a:gd name="T48" fmla="*/ 113047 w 38"/>
              <a:gd name="T49" fmla="*/ 62002 h 53"/>
              <a:gd name="T50" fmla="*/ 116472 w 38"/>
              <a:gd name="T51" fmla="*/ 65447 h 53"/>
              <a:gd name="T52" fmla="*/ 113047 w 38"/>
              <a:gd name="T53" fmla="*/ 79225 h 53"/>
              <a:gd name="T54" fmla="*/ 109621 w 38"/>
              <a:gd name="T55" fmla="*/ 82670 h 53"/>
              <a:gd name="T56" fmla="*/ 44534 w 38"/>
              <a:gd name="T57" fmla="*/ 82670 h 53"/>
              <a:gd name="T58" fmla="*/ 44534 w 38"/>
              <a:gd name="T59" fmla="*/ 96448 h 53"/>
              <a:gd name="T60" fmla="*/ 102770 w 38"/>
              <a:gd name="T61" fmla="*/ 96448 h 53"/>
              <a:gd name="T62" fmla="*/ 106195 w 38"/>
              <a:gd name="T63" fmla="*/ 96448 h 53"/>
              <a:gd name="T64" fmla="*/ 109621 w 38"/>
              <a:gd name="T65" fmla="*/ 99892 h 53"/>
              <a:gd name="T66" fmla="*/ 106195 w 38"/>
              <a:gd name="T67" fmla="*/ 117115 h 53"/>
              <a:gd name="T68" fmla="*/ 102770 w 38"/>
              <a:gd name="T69" fmla="*/ 120560 h 53"/>
              <a:gd name="T70" fmla="*/ 51385 w 38"/>
              <a:gd name="T71" fmla="*/ 120560 h 53"/>
              <a:gd name="T72" fmla="*/ 99344 w 38"/>
              <a:gd name="T73" fmla="*/ 151561 h 53"/>
              <a:gd name="T74" fmla="*/ 119898 w 38"/>
              <a:gd name="T75" fmla="*/ 148116 h 53"/>
              <a:gd name="T76" fmla="*/ 123324 w 38"/>
              <a:gd name="T77" fmla="*/ 151561 h 53"/>
              <a:gd name="T78" fmla="*/ 126749 w 38"/>
              <a:gd name="T79" fmla="*/ 151561 h 53"/>
              <a:gd name="T80" fmla="*/ 130175 w 38"/>
              <a:gd name="T81" fmla="*/ 172228 h 5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8" h="53">
                <a:moveTo>
                  <a:pt x="38" y="50"/>
                </a:moveTo>
                <a:cubicBezTo>
                  <a:pt x="38" y="51"/>
                  <a:pt x="38" y="52"/>
                  <a:pt x="37" y="52"/>
                </a:cubicBezTo>
                <a:cubicBezTo>
                  <a:pt x="37" y="52"/>
                  <a:pt x="34" y="53"/>
                  <a:pt x="29" y="53"/>
                </a:cubicBezTo>
                <a:cubicBezTo>
                  <a:pt x="17" y="53"/>
                  <a:pt x="8" y="46"/>
                  <a:pt x="5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4"/>
                  <a:pt x="0" y="3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8"/>
                  <a:pt x="1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7"/>
                  <a:pt x="3" y="25"/>
                  <a:pt x="4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1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8" y="7"/>
                  <a:pt x="18" y="0"/>
                  <a:pt x="29" y="0"/>
                </a:cubicBezTo>
                <a:cubicBezTo>
                  <a:pt x="33" y="0"/>
                  <a:pt x="36" y="0"/>
                  <a:pt x="37" y="0"/>
                </a:cubicBezTo>
                <a:cubicBezTo>
                  <a:pt x="37" y="0"/>
                  <a:pt x="37" y="1"/>
                  <a:pt x="37" y="1"/>
                </a:cubicBezTo>
                <a:cubicBezTo>
                  <a:pt x="37" y="1"/>
                  <a:pt x="37" y="2"/>
                  <a:pt x="37" y="2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5" y="9"/>
                  <a:pt x="34" y="9"/>
                </a:cubicBezTo>
                <a:cubicBezTo>
                  <a:pt x="34" y="9"/>
                  <a:pt x="32" y="8"/>
                  <a:pt x="29" y="8"/>
                </a:cubicBezTo>
                <a:cubicBezTo>
                  <a:pt x="23" y="8"/>
                  <a:pt x="17" y="12"/>
                  <a:pt x="15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4" y="19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7"/>
                  <a:pt x="13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9"/>
                  <a:pt x="32" y="29"/>
                  <a:pt x="32" y="29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0" y="35"/>
                  <a:pt x="30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7" y="41"/>
                  <a:pt x="23" y="44"/>
                  <a:pt x="29" y="44"/>
                </a:cubicBezTo>
                <a:cubicBezTo>
                  <a:pt x="33" y="44"/>
                  <a:pt x="35" y="43"/>
                  <a:pt x="35" y="43"/>
                </a:cubicBezTo>
                <a:cubicBezTo>
                  <a:pt x="36" y="43"/>
                  <a:pt x="36" y="43"/>
                  <a:pt x="36" y="44"/>
                </a:cubicBezTo>
                <a:cubicBezTo>
                  <a:pt x="37" y="44"/>
                  <a:pt x="37" y="44"/>
                  <a:pt x="37" y="44"/>
                </a:cubicBezTo>
                <a:lnTo>
                  <a:pt x="3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01" name="Freeform 186"/>
          <p:cNvSpPr>
            <a:spLocks noEditPoints="1"/>
          </p:cNvSpPr>
          <p:nvPr/>
        </p:nvSpPr>
        <p:spPr bwMode="auto">
          <a:xfrm>
            <a:off x="4943475" y="3608388"/>
            <a:ext cx="236538" cy="215900"/>
          </a:xfrm>
          <a:custGeom>
            <a:avLst/>
            <a:gdLst>
              <a:gd name="T0" fmla="*/ 233110 w 69"/>
              <a:gd name="T1" fmla="*/ 191911 h 63"/>
              <a:gd name="T2" fmla="*/ 233110 w 69"/>
              <a:gd name="T3" fmla="*/ 205619 h 63"/>
              <a:gd name="T4" fmla="*/ 219398 w 69"/>
              <a:gd name="T5" fmla="*/ 215900 h 63"/>
              <a:gd name="T6" fmla="*/ 17140 w 69"/>
              <a:gd name="T7" fmla="*/ 215900 h 63"/>
              <a:gd name="T8" fmla="*/ 3428 w 69"/>
              <a:gd name="T9" fmla="*/ 205619 h 63"/>
              <a:gd name="T10" fmla="*/ 3428 w 69"/>
              <a:gd name="T11" fmla="*/ 191911 h 63"/>
              <a:gd name="T12" fmla="*/ 102843 w 69"/>
              <a:gd name="T13" fmla="*/ 6854 h 63"/>
              <a:gd name="T14" fmla="*/ 116555 w 69"/>
              <a:gd name="T15" fmla="*/ 0 h 63"/>
              <a:gd name="T16" fmla="*/ 133695 w 69"/>
              <a:gd name="T17" fmla="*/ 6854 h 63"/>
              <a:gd name="T18" fmla="*/ 233110 w 69"/>
              <a:gd name="T19" fmla="*/ 191911 h 63"/>
              <a:gd name="T20" fmla="*/ 137123 w 69"/>
              <a:gd name="T21" fmla="*/ 68540 h 63"/>
              <a:gd name="T22" fmla="*/ 137123 w 69"/>
              <a:gd name="T23" fmla="*/ 68540 h 63"/>
              <a:gd name="T24" fmla="*/ 133695 w 69"/>
              <a:gd name="T25" fmla="*/ 65113 h 63"/>
              <a:gd name="T26" fmla="*/ 102843 w 69"/>
              <a:gd name="T27" fmla="*/ 65113 h 63"/>
              <a:gd name="T28" fmla="*/ 99415 w 69"/>
              <a:gd name="T29" fmla="*/ 68540 h 63"/>
              <a:gd name="T30" fmla="*/ 99415 w 69"/>
              <a:gd name="T31" fmla="*/ 68540 h 63"/>
              <a:gd name="T32" fmla="*/ 102843 w 69"/>
              <a:gd name="T33" fmla="*/ 130225 h 63"/>
              <a:gd name="T34" fmla="*/ 106271 w 69"/>
              <a:gd name="T35" fmla="*/ 133652 h 63"/>
              <a:gd name="T36" fmla="*/ 130267 w 69"/>
              <a:gd name="T37" fmla="*/ 133652 h 63"/>
              <a:gd name="T38" fmla="*/ 133695 w 69"/>
              <a:gd name="T39" fmla="*/ 130225 h 63"/>
              <a:gd name="T40" fmla="*/ 137123 w 69"/>
              <a:gd name="T41" fmla="*/ 68540 h 63"/>
              <a:gd name="T42" fmla="*/ 133695 w 69"/>
              <a:gd name="T43" fmla="*/ 154214 h 63"/>
              <a:gd name="T44" fmla="*/ 130267 w 69"/>
              <a:gd name="T45" fmla="*/ 147360 h 63"/>
              <a:gd name="T46" fmla="*/ 106271 w 69"/>
              <a:gd name="T47" fmla="*/ 147360 h 63"/>
              <a:gd name="T48" fmla="*/ 102843 w 69"/>
              <a:gd name="T49" fmla="*/ 154214 h 63"/>
              <a:gd name="T50" fmla="*/ 102843 w 69"/>
              <a:gd name="T51" fmla="*/ 178203 h 63"/>
              <a:gd name="T52" fmla="*/ 106271 w 69"/>
              <a:gd name="T53" fmla="*/ 181630 h 63"/>
              <a:gd name="T54" fmla="*/ 130267 w 69"/>
              <a:gd name="T55" fmla="*/ 181630 h 63"/>
              <a:gd name="T56" fmla="*/ 133695 w 69"/>
              <a:gd name="T57" fmla="*/ 178203 h 63"/>
              <a:gd name="T58" fmla="*/ 133695 w 69"/>
              <a:gd name="T59" fmla="*/ 154214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02" name="Freeform 187"/>
          <p:cNvSpPr>
            <a:spLocks noEditPoints="1"/>
          </p:cNvSpPr>
          <p:nvPr/>
        </p:nvSpPr>
        <p:spPr bwMode="auto">
          <a:xfrm>
            <a:off x="5437188" y="3656013"/>
            <a:ext cx="233362" cy="150812"/>
          </a:xfrm>
          <a:custGeom>
            <a:avLst/>
            <a:gdLst>
              <a:gd name="T0" fmla="*/ 233362 w 68"/>
              <a:gd name="T1" fmla="*/ 85689 h 44"/>
              <a:gd name="T2" fmla="*/ 116681 w 68"/>
              <a:gd name="T3" fmla="*/ 150812 h 44"/>
              <a:gd name="T4" fmla="*/ 3432 w 68"/>
              <a:gd name="T5" fmla="*/ 85689 h 44"/>
              <a:gd name="T6" fmla="*/ 0 w 68"/>
              <a:gd name="T7" fmla="*/ 75406 h 44"/>
              <a:gd name="T8" fmla="*/ 3432 w 68"/>
              <a:gd name="T9" fmla="*/ 68551 h 44"/>
              <a:gd name="T10" fmla="*/ 116681 w 68"/>
              <a:gd name="T11" fmla="*/ 0 h 44"/>
              <a:gd name="T12" fmla="*/ 233362 w 68"/>
              <a:gd name="T13" fmla="*/ 68551 h 44"/>
              <a:gd name="T14" fmla="*/ 233362 w 68"/>
              <a:gd name="T15" fmla="*/ 75406 h 44"/>
              <a:gd name="T16" fmla="*/ 233362 w 68"/>
              <a:gd name="T17" fmla="*/ 85689 h 44"/>
              <a:gd name="T18" fmla="*/ 168158 w 68"/>
              <a:gd name="T19" fmla="*/ 30848 h 44"/>
              <a:gd name="T20" fmla="*/ 175022 w 68"/>
              <a:gd name="T21" fmla="*/ 58268 h 44"/>
              <a:gd name="T22" fmla="*/ 116681 w 68"/>
              <a:gd name="T23" fmla="*/ 116537 h 44"/>
              <a:gd name="T24" fmla="*/ 58341 w 68"/>
              <a:gd name="T25" fmla="*/ 58268 h 44"/>
              <a:gd name="T26" fmla="*/ 68636 w 68"/>
              <a:gd name="T27" fmla="*/ 30848 h 44"/>
              <a:gd name="T28" fmla="*/ 17159 w 68"/>
              <a:gd name="T29" fmla="*/ 75406 h 44"/>
              <a:gd name="T30" fmla="*/ 116681 w 68"/>
              <a:gd name="T31" fmla="*/ 133674 h 44"/>
              <a:gd name="T32" fmla="*/ 219635 w 68"/>
              <a:gd name="T33" fmla="*/ 75406 h 44"/>
              <a:gd name="T34" fmla="*/ 168158 w 68"/>
              <a:gd name="T35" fmla="*/ 30848 h 44"/>
              <a:gd name="T36" fmla="*/ 116681 w 68"/>
              <a:gd name="T37" fmla="*/ 20565 h 44"/>
              <a:gd name="T38" fmla="*/ 78931 w 68"/>
              <a:gd name="T39" fmla="*/ 58268 h 44"/>
              <a:gd name="T40" fmla="*/ 85795 w 68"/>
              <a:gd name="T41" fmla="*/ 65123 h 44"/>
              <a:gd name="T42" fmla="*/ 92658 w 68"/>
              <a:gd name="T43" fmla="*/ 58268 h 44"/>
              <a:gd name="T44" fmla="*/ 116681 w 68"/>
              <a:gd name="T45" fmla="*/ 30848 h 44"/>
              <a:gd name="T46" fmla="*/ 123545 w 68"/>
              <a:gd name="T47" fmla="*/ 27420 h 44"/>
              <a:gd name="T48" fmla="*/ 116681 w 68"/>
              <a:gd name="T49" fmla="*/ 20565 h 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44">
                <a:moveTo>
                  <a:pt x="68" y="25"/>
                </a:moveTo>
                <a:cubicBezTo>
                  <a:pt x="61" y="36"/>
                  <a:pt x="48" y="44"/>
                  <a:pt x="34" y="44"/>
                </a:cubicBezTo>
                <a:cubicBezTo>
                  <a:pt x="21" y="44"/>
                  <a:pt x="8" y="36"/>
                  <a:pt x="1" y="25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21"/>
                  <a:pt x="1" y="20"/>
                  <a:pt x="1" y="20"/>
                </a:cubicBezTo>
                <a:cubicBezTo>
                  <a:pt x="8" y="8"/>
                  <a:pt x="21" y="0"/>
                  <a:pt x="34" y="0"/>
                </a:cubicBezTo>
                <a:cubicBezTo>
                  <a:pt x="48" y="0"/>
                  <a:pt x="61" y="8"/>
                  <a:pt x="68" y="20"/>
                </a:cubicBezTo>
                <a:cubicBezTo>
                  <a:pt x="68" y="20"/>
                  <a:pt x="68" y="21"/>
                  <a:pt x="68" y="22"/>
                </a:cubicBezTo>
                <a:cubicBezTo>
                  <a:pt x="68" y="23"/>
                  <a:pt x="68" y="24"/>
                  <a:pt x="68" y="25"/>
                </a:cubicBezTo>
                <a:close/>
                <a:moveTo>
                  <a:pt x="49" y="9"/>
                </a:moveTo>
                <a:cubicBezTo>
                  <a:pt x="51" y="11"/>
                  <a:pt x="51" y="14"/>
                  <a:pt x="51" y="17"/>
                </a:cubicBezTo>
                <a:cubicBezTo>
                  <a:pt x="51" y="27"/>
                  <a:pt x="44" y="34"/>
                  <a:pt x="34" y="34"/>
                </a:cubicBezTo>
                <a:cubicBezTo>
                  <a:pt x="25" y="34"/>
                  <a:pt x="17" y="27"/>
                  <a:pt x="17" y="17"/>
                </a:cubicBezTo>
                <a:cubicBezTo>
                  <a:pt x="17" y="14"/>
                  <a:pt x="18" y="11"/>
                  <a:pt x="20" y="9"/>
                </a:cubicBezTo>
                <a:cubicBezTo>
                  <a:pt x="14" y="12"/>
                  <a:pt x="9" y="17"/>
                  <a:pt x="5" y="22"/>
                </a:cubicBezTo>
                <a:cubicBezTo>
                  <a:pt x="12" y="32"/>
                  <a:pt x="22" y="39"/>
                  <a:pt x="34" y="39"/>
                </a:cubicBezTo>
                <a:cubicBezTo>
                  <a:pt x="47" y="39"/>
                  <a:pt x="57" y="32"/>
                  <a:pt x="64" y="22"/>
                </a:cubicBezTo>
                <a:cubicBezTo>
                  <a:pt x="60" y="17"/>
                  <a:pt x="55" y="12"/>
                  <a:pt x="49" y="9"/>
                </a:cubicBezTo>
                <a:close/>
                <a:moveTo>
                  <a:pt x="34" y="6"/>
                </a:moveTo>
                <a:cubicBezTo>
                  <a:pt x="28" y="6"/>
                  <a:pt x="23" y="11"/>
                  <a:pt x="23" y="17"/>
                </a:cubicBezTo>
                <a:cubicBezTo>
                  <a:pt x="23" y="18"/>
                  <a:pt x="24" y="19"/>
                  <a:pt x="25" y="19"/>
                </a:cubicBezTo>
                <a:cubicBezTo>
                  <a:pt x="26" y="19"/>
                  <a:pt x="27" y="18"/>
                  <a:pt x="27" y="17"/>
                </a:cubicBezTo>
                <a:cubicBezTo>
                  <a:pt x="27" y="13"/>
                  <a:pt x="30" y="9"/>
                  <a:pt x="34" y="9"/>
                </a:cubicBezTo>
                <a:cubicBezTo>
                  <a:pt x="35" y="9"/>
                  <a:pt x="36" y="9"/>
                  <a:pt x="36" y="8"/>
                </a:cubicBezTo>
                <a:cubicBezTo>
                  <a:pt x="36" y="7"/>
                  <a:pt x="35" y="6"/>
                  <a:pt x="34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03" name="Freeform 188"/>
          <p:cNvSpPr>
            <a:spLocks/>
          </p:cNvSpPr>
          <p:nvPr/>
        </p:nvSpPr>
        <p:spPr bwMode="auto">
          <a:xfrm>
            <a:off x="5930900" y="3624263"/>
            <a:ext cx="203200" cy="200025"/>
          </a:xfrm>
          <a:custGeom>
            <a:avLst/>
            <a:gdLst>
              <a:gd name="T0" fmla="*/ 165315 w 59"/>
              <a:gd name="T1" fmla="*/ 200025 h 58"/>
              <a:gd name="T2" fmla="*/ 141207 w 59"/>
              <a:gd name="T3" fmla="*/ 200025 h 58"/>
              <a:gd name="T4" fmla="*/ 141207 w 59"/>
              <a:gd name="T5" fmla="*/ 120705 h 58"/>
              <a:gd name="T6" fmla="*/ 165315 w 59"/>
              <a:gd name="T7" fmla="*/ 120705 h 58"/>
              <a:gd name="T8" fmla="*/ 168759 w 59"/>
              <a:gd name="T9" fmla="*/ 89666 h 58"/>
              <a:gd name="T10" fmla="*/ 141207 w 59"/>
              <a:gd name="T11" fmla="*/ 89666 h 58"/>
              <a:gd name="T12" fmla="*/ 141207 w 59"/>
              <a:gd name="T13" fmla="*/ 72423 h 58"/>
              <a:gd name="T14" fmla="*/ 154983 w 59"/>
              <a:gd name="T15" fmla="*/ 58628 h 58"/>
              <a:gd name="T16" fmla="*/ 172203 w 59"/>
              <a:gd name="T17" fmla="*/ 58628 h 58"/>
              <a:gd name="T18" fmla="*/ 172203 w 59"/>
              <a:gd name="T19" fmla="*/ 31038 h 58"/>
              <a:gd name="T20" fmla="*/ 148095 w 59"/>
              <a:gd name="T21" fmla="*/ 27590 h 58"/>
              <a:gd name="T22" fmla="*/ 110210 w 59"/>
              <a:gd name="T23" fmla="*/ 68974 h 58"/>
              <a:gd name="T24" fmla="*/ 110210 w 59"/>
              <a:gd name="T25" fmla="*/ 89666 h 58"/>
              <a:gd name="T26" fmla="*/ 82658 w 59"/>
              <a:gd name="T27" fmla="*/ 89666 h 58"/>
              <a:gd name="T28" fmla="*/ 82658 w 59"/>
              <a:gd name="T29" fmla="*/ 120705 h 58"/>
              <a:gd name="T30" fmla="*/ 110210 w 59"/>
              <a:gd name="T31" fmla="*/ 120705 h 58"/>
              <a:gd name="T32" fmla="*/ 110210 w 59"/>
              <a:gd name="T33" fmla="*/ 200025 h 58"/>
              <a:gd name="T34" fmla="*/ 37885 w 59"/>
              <a:gd name="T35" fmla="*/ 200025 h 58"/>
              <a:gd name="T36" fmla="*/ 0 w 59"/>
              <a:gd name="T37" fmla="*/ 162089 h 58"/>
              <a:gd name="T38" fmla="*/ 0 w 59"/>
              <a:gd name="T39" fmla="*/ 34487 h 58"/>
              <a:gd name="T40" fmla="*/ 37885 w 59"/>
              <a:gd name="T41" fmla="*/ 0 h 58"/>
              <a:gd name="T42" fmla="*/ 165315 w 59"/>
              <a:gd name="T43" fmla="*/ 0 h 58"/>
              <a:gd name="T44" fmla="*/ 203200 w 59"/>
              <a:gd name="T45" fmla="*/ 34487 h 58"/>
              <a:gd name="T46" fmla="*/ 203200 w 59"/>
              <a:gd name="T47" fmla="*/ 162089 h 58"/>
              <a:gd name="T48" fmla="*/ 165315 w 59"/>
              <a:gd name="T49" fmla="*/ 200025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8">
                <a:moveTo>
                  <a:pt x="4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35"/>
                  <a:pt x="41" y="35"/>
                  <a:pt x="41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26"/>
                  <a:pt x="49" y="26"/>
                  <a:pt x="49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8"/>
                  <a:pt x="42" y="17"/>
                  <a:pt x="45" y="17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9" y="9"/>
                  <a:pt x="47" y="8"/>
                  <a:pt x="43" y="8"/>
                </a:cubicBezTo>
                <a:cubicBezTo>
                  <a:pt x="37" y="8"/>
                  <a:pt x="32" y="12"/>
                  <a:pt x="32" y="20"/>
                </a:cubicBezTo>
                <a:cubicBezTo>
                  <a:pt x="32" y="26"/>
                  <a:pt x="32" y="26"/>
                  <a:pt x="3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35"/>
                  <a:pt x="24" y="35"/>
                  <a:pt x="24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58"/>
                  <a:pt x="32" y="58"/>
                  <a:pt x="32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cubicBezTo>
                  <a:pt x="59" y="47"/>
                  <a:pt x="59" y="47"/>
                  <a:pt x="59" y="47"/>
                </a:cubicBezTo>
                <a:cubicBezTo>
                  <a:pt x="59" y="53"/>
                  <a:pt x="54" y="58"/>
                  <a:pt x="48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04" name="Freeform 189"/>
          <p:cNvSpPr>
            <a:spLocks noEditPoints="1"/>
          </p:cNvSpPr>
          <p:nvPr/>
        </p:nvSpPr>
        <p:spPr bwMode="auto">
          <a:xfrm>
            <a:off x="6426200" y="3611563"/>
            <a:ext cx="163513" cy="230187"/>
          </a:xfrm>
          <a:custGeom>
            <a:avLst/>
            <a:gdLst>
              <a:gd name="T0" fmla="*/ 153293 w 48"/>
              <a:gd name="T1" fmla="*/ 144296 h 67"/>
              <a:gd name="T2" fmla="*/ 143074 w 48"/>
              <a:gd name="T3" fmla="*/ 140861 h 67"/>
              <a:gd name="T4" fmla="*/ 112415 w 48"/>
              <a:gd name="T5" fmla="*/ 96198 h 67"/>
              <a:gd name="T6" fmla="*/ 105602 w 48"/>
              <a:gd name="T7" fmla="*/ 96198 h 67"/>
              <a:gd name="T8" fmla="*/ 105602 w 48"/>
              <a:gd name="T9" fmla="*/ 113376 h 67"/>
              <a:gd name="T10" fmla="*/ 139667 w 48"/>
              <a:gd name="T11" fmla="*/ 164910 h 67"/>
              <a:gd name="T12" fmla="*/ 139667 w 48"/>
              <a:gd name="T13" fmla="*/ 171781 h 67"/>
              <a:gd name="T14" fmla="*/ 132854 w 48"/>
              <a:gd name="T15" fmla="*/ 178653 h 67"/>
              <a:gd name="T16" fmla="*/ 105602 w 48"/>
              <a:gd name="T17" fmla="*/ 178653 h 67"/>
              <a:gd name="T18" fmla="*/ 105602 w 48"/>
              <a:gd name="T19" fmla="*/ 213009 h 67"/>
              <a:gd name="T20" fmla="*/ 91976 w 48"/>
              <a:gd name="T21" fmla="*/ 230187 h 67"/>
              <a:gd name="T22" fmla="*/ 71537 w 48"/>
              <a:gd name="T23" fmla="*/ 230187 h 67"/>
              <a:gd name="T24" fmla="*/ 57911 w 48"/>
              <a:gd name="T25" fmla="*/ 213009 h 67"/>
              <a:gd name="T26" fmla="*/ 57911 w 48"/>
              <a:gd name="T27" fmla="*/ 178653 h 67"/>
              <a:gd name="T28" fmla="*/ 30659 w 48"/>
              <a:gd name="T29" fmla="*/ 178653 h 67"/>
              <a:gd name="T30" fmla="*/ 23846 w 48"/>
              <a:gd name="T31" fmla="*/ 171781 h 67"/>
              <a:gd name="T32" fmla="*/ 23846 w 48"/>
              <a:gd name="T33" fmla="*/ 164910 h 67"/>
              <a:gd name="T34" fmla="*/ 57911 w 48"/>
              <a:gd name="T35" fmla="*/ 113376 h 67"/>
              <a:gd name="T36" fmla="*/ 57911 w 48"/>
              <a:gd name="T37" fmla="*/ 96198 h 67"/>
              <a:gd name="T38" fmla="*/ 51098 w 48"/>
              <a:gd name="T39" fmla="*/ 96198 h 67"/>
              <a:gd name="T40" fmla="*/ 20439 w 48"/>
              <a:gd name="T41" fmla="*/ 140861 h 67"/>
              <a:gd name="T42" fmla="*/ 10220 w 48"/>
              <a:gd name="T43" fmla="*/ 144296 h 67"/>
              <a:gd name="T44" fmla="*/ 0 w 48"/>
              <a:gd name="T45" fmla="*/ 133989 h 67"/>
              <a:gd name="T46" fmla="*/ 0 w 48"/>
              <a:gd name="T47" fmla="*/ 127118 h 67"/>
              <a:gd name="T48" fmla="*/ 34065 w 48"/>
              <a:gd name="T49" fmla="*/ 75584 h 67"/>
              <a:gd name="T50" fmla="*/ 57911 w 48"/>
              <a:gd name="T51" fmla="*/ 61841 h 67"/>
              <a:gd name="T52" fmla="*/ 105602 w 48"/>
              <a:gd name="T53" fmla="*/ 61841 h 67"/>
              <a:gd name="T54" fmla="*/ 129448 w 48"/>
              <a:gd name="T55" fmla="*/ 75584 h 67"/>
              <a:gd name="T56" fmla="*/ 163513 w 48"/>
              <a:gd name="T57" fmla="*/ 127118 h 67"/>
              <a:gd name="T58" fmla="*/ 163513 w 48"/>
              <a:gd name="T59" fmla="*/ 133989 h 67"/>
              <a:gd name="T60" fmla="*/ 153293 w 48"/>
              <a:gd name="T61" fmla="*/ 144296 h 67"/>
              <a:gd name="T62" fmla="*/ 81757 w 48"/>
              <a:gd name="T63" fmla="*/ 58406 h 67"/>
              <a:gd name="T64" fmla="*/ 54504 w 48"/>
              <a:gd name="T65" fmla="*/ 27485 h 67"/>
              <a:gd name="T66" fmla="*/ 81757 w 48"/>
              <a:gd name="T67" fmla="*/ 0 h 67"/>
              <a:gd name="T68" fmla="*/ 112415 w 48"/>
              <a:gd name="T69" fmla="*/ 27485 h 67"/>
              <a:gd name="T70" fmla="*/ 81757 w 48"/>
              <a:gd name="T71" fmla="*/ 58406 h 6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8" h="67">
                <a:moveTo>
                  <a:pt x="45" y="42"/>
                </a:moveTo>
                <a:cubicBezTo>
                  <a:pt x="43" y="42"/>
                  <a:pt x="42" y="42"/>
                  <a:pt x="42" y="41"/>
                </a:cubicBezTo>
                <a:cubicBezTo>
                  <a:pt x="33" y="28"/>
                  <a:pt x="33" y="28"/>
                  <a:pt x="33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33"/>
                  <a:pt x="31" y="33"/>
                  <a:pt x="31" y="33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9"/>
                  <a:pt x="41" y="49"/>
                  <a:pt x="41" y="50"/>
                </a:cubicBezTo>
                <a:cubicBezTo>
                  <a:pt x="41" y="51"/>
                  <a:pt x="40" y="52"/>
                  <a:pt x="39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5"/>
                  <a:pt x="29" y="67"/>
                  <a:pt x="27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19" y="67"/>
                  <a:pt x="17" y="65"/>
                  <a:pt x="17" y="62"/>
                </a:cubicBezTo>
                <a:cubicBezTo>
                  <a:pt x="17" y="52"/>
                  <a:pt x="17" y="52"/>
                  <a:pt x="17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8" y="52"/>
                  <a:pt x="7" y="51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28"/>
                  <a:pt x="17" y="28"/>
                  <a:pt x="17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2"/>
                  <a:pt x="5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8"/>
                  <a:pt x="0" y="37"/>
                  <a:pt x="0" y="37"/>
                </a:cubicBezTo>
                <a:cubicBezTo>
                  <a:pt x="10" y="22"/>
                  <a:pt x="10" y="22"/>
                  <a:pt x="10" y="22"/>
                </a:cubicBezTo>
                <a:cubicBezTo>
                  <a:pt x="12" y="20"/>
                  <a:pt x="14" y="18"/>
                  <a:pt x="1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4" y="18"/>
                  <a:pt x="37" y="20"/>
                  <a:pt x="38" y="22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7"/>
                  <a:pt x="48" y="38"/>
                  <a:pt x="48" y="39"/>
                </a:cubicBezTo>
                <a:cubicBezTo>
                  <a:pt x="48" y="41"/>
                  <a:pt x="47" y="42"/>
                  <a:pt x="45" y="42"/>
                </a:cubicBezTo>
                <a:close/>
                <a:moveTo>
                  <a:pt x="24" y="17"/>
                </a:moveTo>
                <a:cubicBezTo>
                  <a:pt x="19" y="17"/>
                  <a:pt x="16" y="13"/>
                  <a:pt x="16" y="8"/>
                </a:cubicBezTo>
                <a:cubicBezTo>
                  <a:pt x="16" y="4"/>
                  <a:pt x="19" y="0"/>
                  <a:pt x="24" y="0"/>
                </a:cubicBezTo>
                <a:cubicBezTo>
                  <a:pt x="29" y="0"/>
                  <a:pt x="33" y="4"/>
                  <a:pt x="33" y="8"/>
                </a:cubicBezTo>
                <a:cubicBezTo>
                  <a:pt x="33" y="13"/>
                  <a:pt x="29" y="17"/>
                  <a:pt x="24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05" name="Freeform 190"/>
          <p:cNvSpPr>
            <a:spLocks noEditPoints="1"/>
          </p:cNvSpPr>
          <p:nvPr/>
        </p:nvSpPr>
        <p:spPr bwMode="auto">
          <a:xfrm>
            <a:off x="6919913" y="3608388"/>
            <a:ext cx="198437" cy="233362"/>
          </a:xfrm>
          <a:custGeom>
            <a:avLst/>
            <a:gdLst>
              <a:gd name="T0" fmla="*/ 198437 w 58"/>
              <a:gd name="T1" fmla="*/ 68636 h 68"/>
              <a:gd name="T2" fmla="*/ 198437 w 58"/>
              <a:gd name="T3" fmla="*/ 219635 h 68"/>
              <a:gd name="T4" fmla="*/ 184752 w 58"/>
              <a:gd name="T5" fmla="*/ 233362 h 68"/>
              <a:gd name="T6" fmla="*/ 10264 w 58"/>
              <a:gd name="T7" fmla="*/ 233362 h 68"/>
              <a:gd name="T8" fmla="*/ 0 w 58"/>
              <a:gd name="T9" fmla="*/ 219635 h 68"/>
              <a:gd name="T10" fmla="*/ 0 w 58"/>
              <a:gd name="T11" fmla="*/ 10295 h 68"/>
              <a:gd name="T12" fmla="*/ 10264 w 58"/>
              <a:gd name="T13" fmla="*/ 0 h 68"/>
              <a:gd name="T14" fmla="*/ 126589 w 58"/>
              <a:gd name="T15" fmla="*/ 0 h 68"/>
              <a:gd name="T16" fmla="*/ 150538 w 58"/>
              <a:gd name="T17" fmla="*/ 6864 h 68"/>
              <a:gd name="T18" fmla="*/ 188173 w 58"/>
              <a:gd name="T19" fmla="*/ 48045 h 68"/>
              <a:gd name="T20" fmla="*/ 198437 w 58"/>
              <a:gd name="T21" fmla="*/ 68636 h 68"/>
              <a:gd name="T22" fmla="*/ 181330 w 58"/>
              <a:gd name="T23" fmla="*/ 82363 h 68"/>
              <a:gd name="T24" fmla="*/ 126589 w 58"/>
              <a:gd name="T25" fmla="*/ 82363 h 68"/>
              <a:gd name="T26" fmla="*/ 116325 w 58"/>
              <a:gd name="T27" fmla="*/ 68636 h 68"/>
              <a:gd name="T28" fmla="*/ 116325 w 58"/>
              <a:gd name="T29" fmla="*/ 17159 h 68"/>
              <a:gd name="T30" fmla="*/ 17107 w 58"/>
              <a:gd name="T31" fmla="*/ 17159 h 68"/>
              <a:gd name="T32" fmla="*/ 17107 w 58"/>
              <a:gd name="T33" fmla="*/ 216203 h 68"/>
              <a:gd name="T34" fmla="*/ 181330 w 58"/>
              <a:gd name="T35" fmla="*/ 216203 h 68"/>
              <a:gd name="T36" fmla="*/ 181330 w 58"/>
              <a:gd name="T37" fmla="*/ 82363 h 68"/>
              <a:gd name="T38" fmla="*/ 82112 w 58"/>
              <a:gd name="T39" fmla="*/ 113249 h 68"/>
              <a:gd name="T40" fmla="*/ 82112 w 58"/>
              <a:gd name="T41" fmla="*/ 185317 h 68"/>
              <a:gd name="T42" fmla="*/ 78691 w 58"/>
              <a:gd name="T43" fmla="*/ 188749 h 68"/>
              <a:gd name="T44" fmla="*/ 78691 w 58"/>
              <a:gd name="T45" fmla="*/ 188749 h 68"/>
              <a:gd name="T46" fmla="*/ 75269 w 58"/>
              <a:gd name="T47" fmla="*/ 188749 h 68"/>
              <a:gd name="T48" fmla="*/ 54741 w 58"/>
              <a:gd name="T49" fmla="*/ 164726 h 68"/>
              <a:gd name="T50" fmla="*/ 37635 w 58"/>
              <a:gd name="T51" fmla="*/ 164726 h 68"/>
              <a:gd name="T52" fmla="*/ 30792 w 58"/>
              <a:gd name="T53" fmla="*/ 161294 h 68"/>
              <a:gd name="T54" fmla="*/ 30792 w 58"/>
              <a:gd name="T55" fmla="*/ 137272 h 68"/>
              <a:gd name="T56" fmla="*/ 37635 w 58"/>
              <a:gd name="T57" fmla="*/ 133840 h 68"/>
              <a:gd name="T58" fmla="*/ 54741 w 58"/>
              <a:gd name="T59" fmla="*/ 133840 h 68"/>
              <a:gd name="T60" fmla="*/ 75269 w 58"/>
              <a:gd name="T61" fmla="*/ 109817 h 68"/>
              <a:gd name="T62" fmla="*/ 78691 w 58"/>
              <a:gd name="T63" fmla="*/ 109817 h 68"/>
              <a:gd name="T64" fmla="*/ 82112 w 58"/>
              <a:gd name="T65" fmla="*/ 113249 h 68"/>
              <a:gd name="T66" fmla="*/ 112904 w 58"/>
              <a:gd name="T67" fmla="*/ 178453 h 68"/>
              <a:gd name="T68" fmla="*/ 123168 w 58"/>
              <a:gd name="T69" fmla="*/ 147567 h 68"/>
              <a:gd name="T70" fmla="*/ 112904 w 58"/>
              <a:gd name="T71" fmla="*/ 120113 h 68"/>
              <a:gd name="T72" fmla="*/ 99219 w 58"/>
              <a:gd name="T73" fmla="*/ 120113 h 68"/>
              <a:gd name="T74" fmla="*/ 99219 w 58"/>
              <a:gd name="T75" fmla="*/ 130408 h 68"/>
              <a:gd name="T76" fmla="*/ 106061 w 58"/>
              <a:gd name="T77" fmla="*/ 147567 h 68"/>
              <a:gd name="T78" fmla="*/ 99219 w 58"/>
              <a:gd name="T79" fmla="*/ 164726 h 68"/>
              <a:gd name="T80" fmla="*/ 99219 w 58"/>
              <a:gd name="T81" fmla="*/ 178453 h 68"/>
              <a:gd name="T82" fmla="*/ 106061 w 58"/>
              <a:gd name="T83" fmla="*/ 178453 h 68"/>
              <a:gd name="T84" fmla="*/ 112904 w 58"/>
              <a:gd name="T85" fmla="*/ 178453 h 68"/>
              <a:gd name="T86" fmla="*/ 140274 w 58"/>
              <a:gd name="T87" fmla="*/ 195612 h 68"/>
              <a:gd name="T88" fmla="*/ 157381 w 58"/>
              <a:gd name="T89" fmla="*/ 147567 h 68"/>
              <a:gd name="T90" fmla="*/ 140274 w 58"/>
              <a:gd name="T91" fmla="*/ 102954 h 68"/>
              <a:gd name="T92" fmla="*/ 130010 w 58"/>
              <a:gd name="T93" fmla="*/ 99522 h 68"/>
              <a:gd name="T94" fmla="*/ 126589 w 58"/>
              <a:gd name="T95" fmla="*/ 113249 h 68"/>
              <a:gd name="T96" fmla="*/ 140274 w 58"/>
              <a:gd name="T97" fmla="*/ 147567 h 68"/>
              <a:gd name="T98" fmla="*/ 126589 w 58"/>
              <a:gd name="T99" fmla="*/ 185317 h 68"/>
              <a:gd name="T100" fmla="*/ 130010 w 58"/>
              <a:gd name="T101" fmla="*/ 199044 h 68"/>
              <a:gd name="T102" fmla="*/ 133432 w 58"/>
              <a:gd name="T103" fmla="*/ 199044 h 68"/>
              <a:gd name="T104" fmla="*/ 140274 w 58"/>
              <a:gd name="T105" fmla="*/ 195612 h 68"/>
              <a:gd name="T106" fmla="*/ 133432 w 58"/>
              <a:gd name="T107" fmla="*/ 65204 h 68"/>
              <a:gd name="T108" fmla="*/ 181330 w 58"/>
              <a:gd name="T109" fmla="*/ 65204 h 68"/>
              <a:gd name="T110" fmla="*/ 177909 w 58"/>
              <a:gd name="T111" fmla="*/ 61772 h 68"/>
              <a:gd name="T112" fmla="*/ 136853 w 58"/>
              <a:gd name="T113" fmla="*/ 20591 h 68"/>
              <a:gd name="T114" fmla="*/ 133432 w 58"/>
              <a:gd name="T115" fmla="*/ 17159 h 68"/>
              <a:gd name="T116" fmla="*/ 133432 w 58"/>
              <a:gd name="T117" fmla="*/ 65204 h 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4" y="33"/>
                </a:moveTo>
                <a:cubicBezTo>
                  <a:pt x="24" y="54"/>
                  <a:pt x="24" y="54"/>
                  <a:pt x="24" y="54"/>
                </a:cubicBezTo>
                <a:cubicBezTo>
                  <a:pt x="24" y="54"/>
                  <a:pt x="24" y="55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2" y="55"/>
                </a:cubicBezTo>
                <a:cubicBezTo>
                  <a:pt x="16" y="48"/>
                  <a:pt x="16" y="48"/>
                  <a:pt x="16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9" y="48"/>
                  <a:pt x="9" y="47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9"/>
                  <a:pt x="10" y="39"/>
                  <a:pt x="11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2"/>
                  <a:pt x="23" y="32"/>
                </a:cubicBezTo>
                <a:cubicBezTo>
                  <a:pt x="24" y="32"/>
                  <a:pt x="24" y="33"/>
                  <a:pt x="24" y="33"/>
                </a:cubicBezTo>
                <a:close/>
                <a:moveTo>
                  <a:pt x="33" y="52"/>
                </a:moveTo>
                <a:cubicBezTo>
                  <a:pt x="35" y="49"/>
                  <a:pt x="36" y="47"/>
                  <a:pt x="36" y="43"/>
                </a:cubicBezTo>
                <a:cubicBezTo>
                  <a:pt x="36" y="40"/>
                  <a:pt x="35" y="37"/>
                  <a:pt x="33" y="35"/>
                </a:cubicBezTo>
                <a:cubicBezTo>
                  <a:pt x="32" y="34"/>
                  <a:pt x="30" y="34"/>
                  <a:pt x="29" y="35"/>
                </a:cubicBezTo>
                <a:cubicBezTo>
                  <a:pt x="28" y="36"/>
                  <a:pt x="28" y="37"/>
                  <a:pt x="29" y="38"/>
                </a:cubicBezTo>
                <a:cubicBezTo>
                  <a:pt x="31" y="40"/>
                  <a:pt x="31" y="42"/>
                  <a:pt x="31" y="43"/>
                </a:cubicBezTo>
                <a:cubicBezTo>
                  <a:pt x="31" y="45"/>
                  <a:pt x="31" y="47"/>
                  <a:pt x="29" y="48"/>
                </a:cubicBezTo>
                <a:cubicBezTo>
                  <a:pt x="28" y="49"/>
                  <a:pt x="28" y="51"/>
                  <a:pt x="29" y="52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2" y="52"/>
                  <a:pt x="33" y="52"/>
                </a:cubicBezTo>
                <a:close/>
                <a:moveTo>
                  <a:pt x="41" y="57"/>
                </a:moveTo>
                <a:cubicBezTo>
                  <a:pt x="44" y="53"/>
                  <a:pt x="46" y="48"/>
                  <a:pt x="46" y="43"/>
                </a:cubicBezTo>
                <a:cubicBezTo>
                  <a:pt x="46" y="38"/>
                  <a:pt x="44" y="34"/>
                  <a:pt x="41" y="30"/>
                </a:cubicBezTo>
                <a:cubicBezTo>
                  <a:pt x="40" y="29"/>
                  <a:pt x="39" y="28"/>
                  <a:pt x="38" y="29"/>
                </a:cubicBezTo>
                <a:cubicBezTo>
                  <a:pt x="37" y="30"/>
                  <a:pt x="36" y="32"/>
                  <a:pt x="37" y="33"/>
                </a:cubicBezTo>
                <a:cubicBezTo>
                  <a:pt x="40" y="36"/>
                  <a:pt x="41" y="39"/>
                  <a:pt x="41" y="43"/>
                </a:cubicBezTo>
                <a:cubicBezTo>
                  <a:pt x="41" y="47"/>
                  <a:pt x="40" y="51"/>
                  <a:pt x="37" y="54"/>
                </a:cubicBezTo>
                <a:cubicBezTo>
                  <a:pt x="36" y="55"/>
                  <a:pt x="37" y="57"/>
                  <a:pt x="38" y="58"/>
                </a:cubicBezTo>
                <a:cubicBezTo>
                  <a:pt x="38" y="58"/>
                  <a:pt x="39" y="58"/>
                  <a:pt x="39" y="58"/>
                </a:cubicBezTo>
                <a:cubicBezTo>
                  <a:pt x="40" y="58"/>
                  <a:pt x="41" y="58"/>
                  <a:pt x="41" y="57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06" name="Freeform 191"/>
          <p:cNvSpPr>
            <a:spLocks noEditPoints="1"/>
          </p:cNvSpPr>
          <p:nvPr/>
        </p:nvSpPr>
        <p:spPr bwMode="auto">
          <a:xfrm>
            <a:off x="7413625" y="3608388"/>
            <a:ext cx="200025" cy="233362"/>
          </a:xfrm>
          <a:custGeom>
            <a:avLst/>
            <a:gdLst>
              <a:gd name="T0" fmla="*/ 200025 w 58"/>
              <a:gd name="T1" fmla="*/ 68636 h 68"/>
              <a:gd name="T2" fmla="*/ 200025 w 58"/>
              <a:gd name="T3" fmla="*/ 219635 h 68"/>
              <a:gd name="T4" fmla="*/ 186230 w 58"/>
              <a:gd name="T5" fmla="*/ 233362 h 68"/>
              <a:gd name="T6" fmla="*/ 10346 w 58"/>
              <a:gd name="T7" fmla="*/ 233362 h 68"/>
              <a:gd name="T8" fmla="*/ 0 w 58"/>
              <a:gd name="T9" fmla="*/ 219635 h 68"/>
              <a:gd name="T10" fmla="*/ 0 w 58"/>
              <a:gd name="T11" fmla="*/ 10295 h 68"/>
              <a:gd name="T12" fmla="*/ 10346 w 58"/>
              <a:gd name="T13" fmla="*/ 0 h 68"/>
              <a:gd name="T14" fmla="*/ 127602 w 58"/>
              <a:gd name="T15" fmla="*/ 0 h 68"/>
              <a:gd name="T16" fmla="*/ 151743 w 58"/>
              <a:gd name="T17" fmla="*/ 6864 h 68"/>
              <a:gd name="T18" fmla="*/ 189679 w 58"/>
              <a:gd name="T19" fmla="*/ 48045 h 68"/>
              <a:gd name="T20" fmla="*/ 200025 w 58"/>
              <a:gd name="T21" fmla="*/ 68636 h 68"/>
              <a:gd name="T22" fmla="*/ 182781 w 58"/>
              <a:gd name="T23" fmla="*/ 82363 h 68"/>
              <a:gd name="T24" fmla="*/ 127602 w 58"/>
              <a:gd name="T25" fmla="*/ 82363 h 68"/>
              <a:gd name="T26" fmla="*/ 117256 w 58"/>
              <a:gd name="T27" fmla="*/ 68636 h 68"/>
              <a:gd name="T28" fmla="*/ 117256 w 58"/>
              <a:gd name="T29" fmla="*/ 17159 h 68"/>
              <a:gd name="T30" fmla="*/ 17244 w 58"/>
              <a:gd name="T31" fmla="*/ 17159 h 68"/>
              <a:gd name="T32" fmla="*/ 17244 w 58"/>
              <a:gd name="T33" fmla="*/ 216203 h 68"/>
              <a:gd name="T34" fmla="*/ 182781 w 58"/>
              <a:gd name="T35" fmla="*/ 216203 h 68"/>
              <a:gd name="T36" fmla="*/ 182781 w 58"/>
              <a:gd name="T37" fmla="*/ 82363 h 68"/>
              <a:gd name="T38" fmla="*/ 117256 w 58"/>
              <a:gd name="T39" fmla="*/ 116681 h 68"/>
              <a:gd name="T40" fmla="*/ 117256 w 58"/>
              <a:gd name="T41" fmla="*/ 164726 h 68"/>
              <a:gd name="T42" fmla="*/ 100013 w 58"/>
              <a:gd name="T43" fmla="*/ 181885 h 68"/>
              <a:gd name="T44" fmla="*/ 48282 w 58"/>
              <a:gd name="T45" fmla="*/ 181885 h 68"/>
              <a:gd name="T46" fmla="*/ 31038 w 58"/>
              <a:gd name="T47" fmla="*/ 164726 h 68"/>
              <a:gd name="T48" fmla="*/ 31038 w 58"/>
              <a:gd name="T49" fmla="*/ 116681 h 68"/>
              <a:gd name="T50" fmla="*/ 48282 w 58"/>
              <a:gd name="T51" fmla="*/ 99522 h 68"/>
              <a:gd name="T52" fmla="*/ 100013 w 58"/>
              <a:gd name="T53" fmla="*/ 99522 h 68"/>
              <a:gd name="T54" fmla="*/ 117256 w 58"/>
              <a:gd name="T55" fmla="*/ 116681 h 68"/>
              <a:gd name="T56" fmla="*/ 165538 w 58"/>
              <a:gd name="T57" fmla="*/ 102954 h 68"/>
              <a:gd name="T58" fmla="*/ 165538 w 58"/>
              <a:gd name="T59" fmla="*/ 178453 h 68"/>
              <a:gd name="T60" fmla="*/ 165538 w 58"/>
              <a:gd name="T61" fmla="*/ 181885 h 68"/>
              <a:gd name="T62" fmla="*/ 162089 w 58"/>
              <a:gd name="T63" fmla="*/ 181885 h 68"/>
              <a:gd name="T64" fmla="*/ 158641 w 58"/>
              <a:gd name="T65" fmla="*/ 181885 h 68"/>
              <a:gd name="T66" fmla="*/ 124153 w 58"/>
              <a:gd name="T67" fmla="*/ 147567 h 68"/>
              <a:gd name="T68" fmla="*/ 124153 w 58"/>
              <a:gd name="T69" fmla="*/ 133840 h 68"/>
              <a:gd name="T70" fmla="*/ 158641 w 58"/>
              <a:gd name="T71" fmla="*/ 99522 h 68"/>
              <a:gd name="T72" fmla="*/ 162089 w 58"/>
              <a:gd name="T73" fmla="*/ 99522 h 68"/>
              <a:gd name="T74" fmla="*/ 165538 w 58"/>
              <a:gd name="T75" fmla="*/ 99522 h 68"/>
              <a:gd name="T76" fmla="*/ 165538 w 58"/>
              <a:gd name="T77" fmla="*/ 102954 h 68"/>
              <a:gd name="T78" fmla="*/ 134500 w 58"/>
              <a:gd name="T79" fmla="*/ 65204 h 68"/>
              <a:gd name="T80" fmla="*/ 182781 w 58"/>
              <a:gd name="T81" fmla="*/ 65204 h 68"/>
              <a:gd name="T82" fmla="*/ 179333 w 58"/>
              <a:gd name="T83" fmla="*/ 61772 h 68"/>
              <a:gd name="T84" fmla="*/ 137948 w 58"/>
              <a:gd name="T85" fmla="*/ 20591 h 68"/>
              <a:gd name="T86" fmla="*/ 134500 w 58"/>
              <a:gd name="T87" fmla="*/ 17159 h 68"/>
              <a:gd name="T88" fmla="*/ 134500 w 58"/>
              <a:gd name="T89" fmla="*/ 65204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07" name="Freeform 192"/>
          <p:cNvSpPr>
            <a:spLocks noEditPoints="1"/>
          </p:cNvSpPr>
          <p:nvPr/>
        </p:nvSpPr>
        <p:spPr bwMode="auto">
          <a:xfrm>
            <a:off x="7908925" y="3608388"/>
            <a:ext cx="198438" cy="233362"/>
          </a:xfrm>
          <a:custGeom>
            <a:avLst/>
            <a:gdLst>
              <a:gd name="T0" fmla="*/ 198438 w 58"/>
              <a:gd name="T1" fmla="*/ 68636 h 68"/>
              <a:gd name="T2" fmla="*/ 198438 w 58"/>
              <a:gd name="T3" fmla="*/ 219635 h 68"/>
              <a:gd name="T4" fmla="*/ 184753 w 58"/>
              <a:gd name="T5" fmla="*/ 233362 h 68"/>
              <a:gd name="T6" fmla="*/ 10264 w 58"/>
              <a:gd name="T7" fmla="*/ 233362 h 68"/>
              <a:gd name="T8" fmla="*/ 0 w 58"/>
              <a:gd name="T9" fmla="*/ 219635 h 68"/>
              <a:gd name="T10" fmla="*/ 0 w 58"/>
              <a:gd name="T11" fmla="*/ 10295 h 68"/>
              <a:gd name="T12" fmla="*/ 10264 w 58"/>
              <a:gd name="T13" fmla="*/ 0 h 68"/>
              <a:gd name="T14" fmla="*/ 126590 w 58"/>
              <a:gd name="T15" fmla="*/ 0 h 68"/>
              <a:gd name="T16" fmla="*/ 150539 w 58"/>
              <a:gd name="T17" fmla="*/ 6864 h 68"/>
              <a:gd name="T18" fmla="*/ 188174 w 58"/>
              <a:gd name="T19" fmla="*/ 48045 h 68"/>
              <a:gd name="T20" fmla="*/ 198438 w 58"/>
              <a:gd name="T21" fmla="*/ 68636 h 68"/>
              <a:gd name="T22" fmla="*/ 181331 w 58"/>
              <a:gd name="T23" fmla="*/ 82363 h 68"/>
              <a:gd name="T24" fmla="*/ 126590 w 58"/>
              <a:gd name="T25" fmla="*/ 82363 h 68"/>
              <a:gd name="T26" fmla="*/ 116326 w 58"/>
              <a:gd name="T27" fmla="*/ 68636 h 68"/>
              <a:gd name="T28" fmla="*/ 116326 w 58"/>
              <a:gd name="T29" fmla="*/ 17159 h 68"/>
              <a:gd name="T30" fmla="*/ 17107 w 58"/>
              <a:gd name="T31" fmla="*/ 17159 h 68"/>
              <a:gd name="T32" fmla="*/ 17107 w 58"/>
              <a:gd name="T33" fmla="*/ 216203 h 68"/>
              <a:gd name="T34" fmla="*/ 181331 w 58"/>
              <a:gd name="T35" fmla="*/ 216203 h 68"/>
              <a:gd name="T36" fmla="*/ 181331 w 58"/>
              <a:gd name="T37" fmla="*/ 82363 h 68"/>
              <a:gd name="T38" fmla="*/ 30792 w 58"/>
              <a:gd name="T39" fmla="*/ 106386 h 68"/>
              <a:gd name="T40" fmla="*/ 58163 w 58"/>
              <a:gd name="T41" fmla="*/ 82363 h 68"/>
              <a:gd name="T42" fmla="*/ 82112 w 58"/>
              <a:gd name="T43" fmla="*/ 106386 h 68"/>
              <a:gd name="T44" fmla="*/ 58163 w 58"/>
              <a:gd name="T45" fmla="*/ 133840 h 68"/>
              <a:gd name="T46" fmla="*/ 30792 w 58"/>
              <a:gd name="T47" fmla="*/ 106386 h 68"/>
              <a:gd name="T48" fmla="*/ 164225 w 58"/>
              <a:gd name="T49" fmla="*/ 199044 h 68"/>
              <a:gd name="T50" fmla="*/ 30792 w 58"/>
              <a:gd name="T51" fmla="*/ 199044 h 68"/>
              <a:gd name="T52" fmla="*/ 30792 w 58"/>
              <a:gd name="T53" fmla="*/ 175022 h 68"/>
              <a:gd name="T54" fmla="*/ 58163 w 58"/>
              <a:gd name="T55" fmla="*/ 147567 h 68"/>
              <a:gd name="T56" fmla="*/ 75270 w 58"/>
              <a:gd name="T57" fmla="*/ 164726 h 68"/>
              <a:gd name="T58" fmla="*/ 123168 w 58"/>
              <a:gd name="T59" fmla="*/ 116681 h 68"/>
              <a:gd name="T60" fmla="*/ 164225 w 58"/>
              <a:gd name="T61" fmla="*/ 157863 h 68"/>
              <a:gd name="T62" fmla="*/ 164225 w 58"/>
              <a:gd name="T63" fmla="*/ 199044 h 68"/>
              <a:gd name="T64" fmla="*/ 133432 w 58"/>
              <a:gd name="T65" fmla="*/ 65204 h 68"/>
              <a:gd name="T66" fmla="*/ 181331 w 58"/>
              <a:gd name="T67" fmla="*/ 65204 h 68"/>
              <a:gd name="T68" fmla="*/ 177910 w 58"/>
              <a:gd name="T69" fmla="*/ 61772 h 68"/>
              <a:gd name="T70" fmla="*/ 136854 w 58"/>
              <a:gd name="T71" fmla="*/ 20591 h 68"/>
              <a:gd name="T72" fmla="*/ 133432 w 58"/>
              <a:gd name="T73" fmla="*/ 17159 h 68"/>
              <a:gd name="T74" fmla="*/ 133432 w 58"/>
              <a:gd name="T75" fmla="*/ 65204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9" y="31"/>
                </a:moveTo>
                <a:cubicBezTo>
                  <a:pt x="9" y="27"/>
                  <a:pt x="13" y="24"/>
                  <a:pt x="17" y="24"/>
                </a:cubicBezTo>
                <a:cubicBezTo>
                  <a:pt x="21" y="24"/>
                  <a:pt x="24" y="27"/>
                  <a:pt x="24" y="31"/>
                </a:cubicBezTo>
                <a:cubicBezTo>
                  <a:pt x="24" y="35"/>
                  <a:pt x="21" y="39"/>
                  <a:pt x="17" y="39"/>
                </a:cubicBezTo>
                <a:cubicBezTo>
                  <a:pt x="13" y="39"/>
                  <a:pt x="9" y="35"/>
                  <a:pt x="9" y="31"/>
                </a:cubicBezTo>
                <a:close/>
                <a:moveTo>
                  <a:pt x="48" y="58"/>
                </a:moveTo>
                <a:cubicBezTo>
                  <a:pt x="9" y="58"/>
                  <a:pt x="9" y="58"/>
                  <a:pt x="9" y="58"/>
                </a:cubicBezTo>
                <a:cubicBezTo>
                  <a:pt x="9" y="51"/>
                  <a:pt x="9" y="51"/>
                  <a:pt x="9" y="51"/>
                </a:cubicBezTo>
                <a:cubicBezTo>
                  <a:pt x="17" y="43"/>
                  <a:pt x="17" y="43"/>
                  <a:pt x="17" y="43"/>
                </a:cubicBezTo>
                <a:cubicBezTo>
                  <a:pt x="22" y="48"/>
                  <a:pt x="22" y="48"/>
                  <a:pt x="22" y="48"/>
                </a:cubicBezTo>
                <a:cubicBezTo>
                  <a:pt x="36" y="34"/>
                  <a:pt x="36" y="34"/>
                  <a:pt x="36" y="34"/>
                </a:cubicBezTo>
                <a:cubicBezTo>
                  <a:pt x="48" y="46"/>
                  <a:pt x="48" y="46"/>
                  <a:pt x="48" y="46"/>
                </a:cubicBezTo>
                <a:lnTo>
                  <a:pt x="48" y="58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08" name="Freeform 193"/>
          <p:cNvSpPr>
            <a:spLocks noEditPoints="1"/>
          </p:cNvSpPr>
          <p:nvPr/>
        </p:nvSpPr>
        <p:spPr bwMode="auto">
          <a:xfrm>
            <a:off x="8402638" y="3608388"/>
            <a:ext cx="203200" cy="233362"/>
          </a:xfrm>
          <a:custGeom>
            <a:avLst/>
            <a:gdLst>
              <a:gd name="T0" fmla="*/ 203200 w 59"/>
              <a:gd name="T1" fmla="*/ 68636 h 68"/>
              <a:gd name="T2" fmla="*/ 203200 w 59"/>
              <a:gd name="T3" fmla="*/ 219635 h 68"/>
              <a:gd name="T4" fmla="*/ 189424 w 59"/>
              <a:gd name="T5" fmla="*/ 233362 h 68"/>
              <a:gd name="T6" fmla="*/ 13776 w 59"/>
              <a:gd name="T7" fmla="*/ 233362 h 68"/>
              <a:gd name="T8" fmla="*/ 0 w 59"/>
              <a:gd name="T9" fmla="*/ 219635 h 68"/>
              <a:gd name="T10" fmla="*/ 0 w 59"/>
              <a:gd name="T11" fmla="*/ 10295 h 68"/>
              <a:gd name="T12" fmla="*/ 13776 w 59"/>
              <a:gd name="T13" fmla="*/ 0 h 68"/>
              <a:gd name="T14" fmla="*/ 130875 w 59"/>
              <a:gd name="T15" fmla="*/ 0 h 68"/>
              <a:gd name="T16" fmla="*/ 151539 w 59"/>
              <a:gd name="T17" fmla="*/ 6864 h 68"/>
              <a:gd name="T18" fmla="*/ 192868 w 59"/>
              <a:gd name="T19" fmla="*/ 48045 h 68"/>
              <a:gd name="T20" fmla="*/ 203200 w 59"/>
              <a:gd name="T21" fmla="*/ 68636 h 68"/>
              <a:gd name="T22" fmla="*/ 185980 w 59"/>
              <a:gd name="T23" fmla="*/ 82363 h 68"/>
              <a:gd name="T24" fmla="*/ 130875 w 59"/>
              <a:gd name="T25" fmla="*/ 82363 h 68"/>
              <a:gd name="T26" fmla="*/ 117098 w 59"/>
              <a:gd name="T27" fmla="*/ 68636 h 68"/>
              <a:gd name="T28" fmla="*/ 117098 w 59"/>
              <a:gd name="T29" fmla="*/ 17159 h 68"/>
              <a:gd name="T30" fmla="*/ 17220 w 59"/>
              <a:gd name="T31" fmla="*/ 17159 h 68"/>
              <a:gd name="T32" fmla="*/ 17220 w 59"/>
              <a:gd name="T33" fmla="*/ 216203 h 68"/>
              <a:gd name="T34" fmla="*/ 185980 w 59"/>
              <a:gd name="T35" fmla="*/ 216203 h 68"/>
              <a:gd name="T36" fmla="*/ 185980 w 59"/>
              <a:gd name="T37" fmla="*/ 82363 h 68"/>
              <a:gd name="T38" fmla="*/ 55105 w 59"/>
              <a:gd name="T39" fmla="*/ 99522 h 68"/>
              <a:gd name="T40" fmla="*/ 148095 w 59"/>
              <a:gd name="T41" fmla="*/ 99522 h 68"/>
              <a:gd name="T42" fmla="*/ 151539 w 59"/>
              <a:gd name="T43" fmla="*/ 102954 h 68"/>
              <a:gd name="T44" fmla="*/ 151539 w 59"/>
              <a:gd name="T45" fmla="*/ 109817 h 68"/>
              <a:gd name="T46" fmla="*/ 148095 w 59"/>
              <a:gd name="T47" fmla="*/ 116681 h 68"/>
              <a:gd name="T48" fmla="*/ 55105 w 59"/>
              <a:gd name="T49" fmla="*/ 116681 h 68"/>
              <a:gd name="T50" fmla="*/ 51661 w 59"/>
              <a:gd name="T51" fmla="*/ 109817 h 68"/>
              <a:gd name="T52" fmla="*/ 51661 w 59"/>
              <a:gd name="T53" fmla="*/ 102954 h 68"/>
              <a:gd name="T54" fmla="*/ 55105 w 59"/>
              <a:gd name="T55" fmla="*/ 99522 h 68"/>
              <a:gd name="T56" fmla="*/ 151539 w 59"/>
              <a:gd name="T57" fmla="*/ 137272 h 68"/>
              <a:gd name="T58" fmla="*/ 151539 w 59"/>
              <a:gd name="T59" fmla="*/ 144135 h 68"/>
              <a:gd name="T60" fmla="*/ 148095 w 59"/>
              <a:gd name="T61" fmla="*/ 147567 h 68"/>
              <a:gd name="T62" fmla="*/ 55105 w 59"/>
              <a:gd name="T63" fmla="*/ 147567 h 68"/>
              <a:gd name="T64" fmla="*/ 51661 w 59"/>
              <a:gd name="T65" fmla="*/ 144135 h 68"/>
              <a:gd name="T66" fmla="*/ 51661 w 59"/>
              <a:gd name="T67" fmla="*/ 137272 h 68"/>
              <a:gd name="T68" fmla="*/ 55105 w 59"/>
              <a:gd name="T69" fmla="*/ 133840 h 68"/>
              <a:gd name="T70" fmla="*/ 148095 w 59"/>
              <a:gd name="T71" fmla="*/ 133840 h 68"/>
              <a:gd name="T72" fmla="*/ 151539 w 59"/>
              <a:gd name="T73" fmla="*/ 137272 h 68"/>
              <a:gd name="T74" fmla="*/ 151539 w 59"/>
              <a:gd name="T75" fmla="*/ 168158 h 68"/>
              <a:gd name="T76" fmla="*/ 151539 w 59"/>
              <a:gd name="T77" fmla="*/ 178453 h 68"/>
              <a:gd name="T78" fmla="*/ 148095 w 59"/>
              <a:gd name="T79" fmla="*/ 181885 h 68"/>
              <a:gd name="T80" fmla="*/ 55105 w 59"/>
              <a:gd name="T81" fmla="*/ 181885 h 68"/>
              <a:gd name="T82" fmla="*/ 51661 w 59"/>
              <a:gd name="T83" fmla="*/ 178453 h 68"/>
              <a:gd name="T84" fmla="*/ 51661 w 59"/>
              <a:gd name="T85" fmla="*/ 168158 h 68"/>
              <a:gd name="T86" fmla="*/ 55105 w 59"/>
              <a:gd name="T87" fmla="*/ 164726 h 68"/>
              <a:gd name="T88" fmla="*/ 148095 w 59"/>
              <a:gd name="T89" fmla="*/ 164726 h 68"/>
              <a:gd name="T90" fmla="*/ 151539 w 59"/>
              <a:gd name="T91" fmla="*/ 168158 h 68"/>
              <a:gd name="T92" fmla="*/ 134319 w 59"/>
              <a:gd name="T93" fmla="*/ 65204 h 68"/>
              <a:gd name="T94" fmla="*/ 185980 w 59"/>
              <a:gd name="T95" fmla="*/ 65204 h 68"/>
              <a:gd name="T96" fmla="*/ 182536 w 59"/>
              <a:gd name="T97" fmla="*/ 61772 h 68"/>
              <a:gd name="T98" fmla="*/ 141207 w 59"/>
              <a:gd name="T99" fmla="*/ 20591 h 68"/>
              <a:gd name="T100" fmla="*/ 134319 w 59"/>
              <a:gd name="T101" fmla="*/ 17159 h 68"/>
              <a:gd name="T102" fmla="*/ 134319 w 59"/>
              <a:gd name="T103" fmla="*/ 65204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16" y="29"/>
                </a:move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4" y="34"/>
                  <a:pt x="43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lose/>
                <a:moveTo>
                  <a:pt x="44" y="40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43"/>
                  <a:pt x="44" y="43"/>
                  <a:pt x="43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6" y="43"/>
                  <a:pt x="15" y="43"/>
                  <a:pt x="15" y="4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39"/>
                  <a:pt x="16" y="39"/>
                  <a:pt x="16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close/>
                <a:moveTo>
                  <a:pt x="44" y="49"/>
                </a:moveTo>
                <a:cubicBezTo>
                  <a:pt x="44" y="52"/>
                  <a:pt x="44" y="52"/>
                  <a:pt x="44" y="52"/>
                </a:cubicBezTo>
                <a:cubicBezTo>
                  <a:pt x="44" y="53"/>
                  <a:pt x="44" y="53"/>
                  <a:pt x="4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49"/>
                  <a:pt x="16" y="48"/>
                  <a:pt x="16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09" name="Freeform 194"/>
          <p:cNvSpPr>
            <a:spLocks noEditPoints="1"/>
          </p:cNvSpPr>
          <p:nvPr/>
        </p:nvSpPr>
        <p:spPr bwMode="auto">
          <a:xfrm>
            <a:off x="8843963" y="3608388"/>
            <a:ext cx="233362" cy="233362"/>
          </a:xfrm>
          <a:custGeom>
            <a:avLst/>
            <a:gdLst>
              <a:gd name="T0" fmla="*/ 233362 w 68"/>
              <a:gd name="T1" fmla="*/ 61772 h 68"/>
              <a:gd name="T2" fmla="*/ 233362 w 68"/>
              <a:gd name="T3" fmla="*/ 219635 h 68"/>
              <a:gd name="T4" fmla="*/ 223067 w 68"/>
              <a:gd name="T5" fmla="*/ 233362 h 68"/>
              <a:gd name="T6" fmla="*/ 96090 w 68"/>
              <a:gd name="T7" fmla="*/ 233362 h 68"/>
              <a:gd name="T8" fmla="*/ 85795 w 68"/>
              <a:gd name="T9" fmla="*/ 219635 h 68"/>
              <a:gd name="T10" fmla="*/ 85795 w 68"/>
              <a:gd name="T11" fmla="*/ 181885 h 68"/>
              <a:gd name="T12" fmla="*/ 13727 w 68"/>
              <a:gd name="T13" fmla="*/ 181885 h 68"/>
              <a:gd name="T14" fmla="*/ 0 w 68"/>
              <a:gd name="T15" fmla="*/ 168158 h 68"/>
              <a:gd name="T16" fmla="*/ 0 w 68"/>
              <a:gd name="T17" fmla="*/ 82363 h 68"/>
              <a:gd name="T18" fmla="*/ 10295 w 68"/>
              <a:gd name="T19" fmla="*/ 61772 h 68"/>
              <a:gd name="T20" fmla="*/ 65204 w 68"/>
              <a:gd name="T21" fmla="*/ 6864 h 68"/>
              <a:gd name="T22" fmla="*/ 85795 w 68"/>
              <a:gd name="T23" fmla="*/ 0 h 68"/>
              <a:gd name="T24" fmla="*/ 140704 w 68"/>
              <a:gd name="T25" fmla="*/ 0 h 68"/>
              <a:gd name="T26" fmla="*/ 150999 w 68"/>
              <a:gd name="T27" fmla="*/ 10295 h 68"/>
              <a:gd name="T28" fmla="*/ 150999 w 68"/>
              <a:gd name="T29" fmla="*/ 54909 h 68"/>
              <a:gd name="T30" fmla="*/ 168158 w 68"/>
              <a:gd name="T31" fmla="*/ 48045 h 68"/>
              <a:gd name="T32" fmla="*/ 223067 w 68"/>
              <a:gd name="T33" fmla="*/ 48045 h 68"/>
              <a:gd name="T34" fmla="*/ 233362 w 68"/>
              <a:gd name="T35" fmla="*/ 61772 h 68"/>
              <a:gd name="T36" fmla="*/ 133840 w 68"/>
              <a:gd name="T37" fmla="*/ 68636 h 68"/>
              <a:gd name="T38" fmla="*/ 133840 w 68"/>
              <a:gd name="T39" fmla="*/ 17159 h 68"/>
              <a:gd name="T40" fmla="*/ 85795 w 68"/>
              <a:gd name="T41" fmla="*/ 17159 h 68"/>
              <a:gd name="T42" fmla="*/ 85795 w 68"/>
              <a:gd name="T43" fmla="*/ 68636 h 68"/>
              <a:gd name="T44" fmla="*/ 72068 w 68"/>
              <a:gd name="T45" fmla="*/ 82363 h 68"/>
              <a:gd name="T46" fmla="*/ 17159 w 68"/>
              <a:gd name="T47" fmla="*/ 82363 h 68"/>
              <a:gd name="T48" fmla="*/ 17159 w 68"/>
              <a:gd name="T49" fmla="*/ 164726 h 68"/>
              <a:gd name="T50" fmla="*/ 85795 w 68"/>
              <a:gd name="T51" fmla="*/ 164726 h 68"/>
              <a:gd name="T52" fmla="*/ 85795 w 68"/>
              <a:gd name="T53" fmla="*/ 133840 h 68"/>
              <a:gd name="T54" fmla="*/ 92658 w 68"/>
              <a:gd name="T55" fmla="*/ 109817 h 68"/>
              <a:gd name="T56" fmla="*/ 133840 w 68"/>
              <a:gd name="T57" fmla="*/ 68636 h 68"/>
              <a:gd name="T58" fmla="*/ 30886 w 68"/>
              <a:gd name="T59" fmla="*/ 65204 h 68"/>
              <a:gd name="T60" fmla="*/ 68636 w 68"/>
              <a:gd name="T61" fmla="*/ 65204 h 68"/>
              <a:gd name="T62" fmla="*/ 68636 w 68"/>
              <a:gd name="T63" fmla="*/ 27454 h 68"/>
              <a:gd name="T64" fmla="*/ 30886 w 68"/>
              <a:gd name="T65" fmla="*/ 65204 h 68"/>
              <a:gd name="T66" fmla="*/ 219635 w 68"/>
              <a:gd name="T67" fmla="*/ 65204 h 68"/>
              <a:gd name="T68" fmla="*/ 168158 w 68"/>
              <a:gd name="T69" fmla="*/ 65204 h 68"/>
              <a:gd name="T70" fmla="*/ 168158 w 68"/>
              <a:gd name="T71" fmla="*/ 120113 h 68"/>
              <a:gd name="T72" fmla="*/ 154431 w 68"/>
              <a:gd name="T73" fmla="*/ 133840 h 68"/>
              <a:gd name="T74" fmla="*/ 102954 w 68"/>
              <a:gd name="T75" fmla="*/ 133840 h 68"/>
              <a:gd name="T76" fmla="*/ 102954 w 68"/>
              <a:gd name="T77" fmla="*/ 216203 h 68"/>
              <a:gd name="T78" fmla="*/ 219635 w 68"/>
              <a:gd name="T79" fmla="*/ 216203 h 68"/>
              <a:gd name="T80" fmla="*/ 219635 w 68"/>
              <a:gd name="T81" fmla="*/ 65204 h 68"/>
              <a:gd name="T82" fmla="*/ 113249 w 68"/>
              <a:gd name="T83" fmla="*/ 116681 h 68"/>
              <a:gd name="T84" fmla="*/ 150999 w 68"/>
              <a:gd name="T85" fmla="*/ 116681 h 68"/>
              <a:gd name="T86" fmla="*/ 150999 w 68"/>
              <a:gd name="T87" fmla="*/ 75499 h 68"/>
              <a:gd name="T88" fmla="*/ 113249 w 68"/>
              <a:gd name="T89" fmla="*/ 116681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68">
                <a:moveTo>
                  <a:pt x="68" y="18"/>
                </a:moveTo>
                <a:cubicBezTo>
                  <a:pt x="68" y="64"/>
                  <a:pt x="68" y="64"/>
                  <a:pt x="68" y="64"/>
                </a:cubicBez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3"/>
                  <a:pt x="25" y="53"/>
                  <a:pt x="25" y="53"/>
                </a:cubicBezTo>
                <a:cubicBezTo>
                  <a:pt x="4" y="53"/>
                  <a:pt x="4" y="53"/>
                  <a:pt x="4" y="53"/>
                </a:cubicBezTo>
                <a:cubicBezTo>
                  <a:pt x="2" y="53"/>
                  <a:pt x="0" y="52"/>
                  <a:pt x="0" y="4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2" y="19"/>
                  <a:pt x="3" y="18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1"/>
                  <a:pt x="23" y="0"/>
                  <a:pt x="2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3" y="0"/>
                  <a:pt x="44" y="1"/>
                  <a:pt x="44" y="3"/>
                </a:cubicBezTo>
                <a:cubicBezTo>
                  <a:pt x="44" y="16"/>
                  <a:pt x="44" y="16"/>
                  <a:pt x="44" y="16"/>
                </a:cubicBezTo>
                <a:cubicBezTo>
                  <a:pt x="46" y="15"/>
                  <a:pt x="48" y="14"/>
                  <a:pt x="49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6"/>
                  <a:pt x="68" y="18"/>
                </a:cubicBezTo>
                <a:close/>
                <a:moveTo>
                  <a:pt x="39" y="20"/>
                </a:moveTo>
                <a:cubicBezTo>
                  <a:pt x="39" y="5"/>
                  <a:pt x="39" y="5"/>
                  <a:pt x="39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2"/>
                  <a:pt x="23" y="24"/>
                  <a:pt x="21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48"/>
                  <a:pt x="5" y="48"/>
                  <a:pt x="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7"/>
                  <a:pt x="26" y="34"/>
                  <a:pt x="27" y="32"/>
                </a:cubicBezTo>
                <a:lnTo>
                  <a:pt x="39" y="20"/>
                </a:lnTo>
                <a:close/>
                <a:moveTo>
                  <a:pt x="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8"/>
                  <a:pt x="20" y="8"/>
                  <a:pt x="20" y="8"/>
                </a:cubicBezTo>
                <a:lnTo>
                  <a:pt x="9" y="19"/>
                </a:lnTo>
                <a:close/>
                <a:moveTo>
                  <a:pt x="64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7"/>
                  <a:pt x="47" y="39"/>
                  <a:pt x="45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63"/>
                  <a:pt x="30" y="63"/>
                  <a:pt x="30" y="63"/>
                </a:cubicBezTo>
                <a:cubicBezTo>
                  <a:pt x="64" y="63"/>
                  <a:pt x="64" y="63"/>
                  <a:pt x="64" y="63"/>
                </a:cubicBezTo>
                <a:lnTo>
                  <a:pt x="64" y="19"/>
                </a:lnTo>
                <a:close/>
                <a:moveTo>
                  <a:pt x="33" y="34"/>
                </a:moveTo>
                <a:cubicBezTo>
                  <a:pt x="44" y="34"/>
                  <a:pt x="44" y="34"/>
                  <a:pt x="44" y="34"/>
                </a:cubicBezTo>
                <a:cubicBezTo>
                  <a:pt x="44" y="22"/>
                  <a:pt x="44" y="22"/>
                  <a:pt x="44" y="22"/>
                </a:cubicBezTo>
                <a:lnTo>
                  <a:pt x="33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10" name="Freeform 195"/>
          <p:cNvSpPr>
            <a:spLocks noEditPoints="1"/>
          </p:cNvSpPr>
          <p:nvPr/>
        </p:nvSpPr>
        <p:spPr bwMode="auto">
          <a:xfrm>
            <a:off x="68263" y="3995738"/>
            <a:ext cx="185737" cy="212725"/>
          </a:xfrm>
          <a:custGeom>
            <a:avLst/>
            <a:gdLst>
              <a:gd name="T0" fmla="*/ 185737 w 54"/>
              <a:gd name="T1" fmla="*/ 58328 h 62"/>
              <a:gd name="T2" fmla="*/ 185737 w 54"/>
              <a:gd name="T3" fmla="*/ 61759 h 62"/>
              <a:gd name="T4" fmla="*/ 182297 w 54"/>
              <a:gd name="T5" fmla="*/ 61759 h 62"/>
              <a:gd name="T6" fmla="*/ 182297 w 54"/>
              <a:gd name="T7" fmla="*/ 61759 h 62"/>
              <a:gd name="T8" fmla="*/ 123825 w 54"/>
              <a:gd name="T9" fmla="*/ 48035 h 62"/>
              <a:gd name="T10" fmla="*/ 120385 w 54"/>
              <a:gd name="T11" fmla="*/ 44604 h 62"/>
              <a:gd name="T12" fmla="*/ 85989 w 54"/>
              <a:gd name="T13" fmla="*/ 44604 h 62"/>
              <a:gd name="T14" fmla="*/ 85989 w 54"/>
              <a:gd name="T15" fmla="*/ 58328 h 62"/>
              <a:gd name="T16" fmla="*/ 120385 w 54"/>
              <a:gd name="T17" fmla="*/ 99500 h 62"/>
              <a:gd name="T18" fmla="*/ 120385 w 54"/>
              <a:gd name="T19" fmla="*/ 202432 h 62"/>
              <a:gd name="T20" fmla="*/ 110066 w 54"/>
              <a:gd name="T21" fmla="*/ 212725 h 62"/>
              <a:gd name="T22" fmla="*/ 44714 w 54"/>
              <a:gd name="T23" fmla="*/ 212725 h 62"/>
              <a:gd name="T24" fmla="*/ 34396 w 54"/>
              <a:gd name="T25" fmla="*/ 202432 h 62"/>
              <a:gd name="T26" fmla="*/ 34396 w 54"/>
              <a:gd name="T27" fmla="*/ 99500 h 62"/>
              <a:gd name="T28" fmla="*/ 65352 w 54"/>
              <a:gd name="T29" fmla="*/ 58328 h 62"/>
              <a:gd name="T30" fmla="*/ 65352 w 54"/>
              <a:gd name="T31" fmla="*/ 44604 h 62"/>
              <a:gd name="T32" fmla="*/ 61912 w 54"/>
              <a:gd name="T33" fmla="*/ 44604 h 62"/>
              <a:gd name="T34" fmla="*/ 17198 w 54"/>
              <a:gd name="T35" fmla="*/ 75483 h 62"/>
              <a:gd name="T36" fmla="*/ 10319 w 54"/>
              <a:gd name="T37" fmla="*/ 78914 h 62"/>
              <a:gd name="T38" fmla="*/ 6879 w 54"/>
              <a:gd name="T39" fmla="*/ 78914 h 62"/>
              <a:gd name="T40" fmla="*/ 3440 w 54"/>
              <a:gd name="T41" fmla="*/ 65190 h 62"/>
              <a:gd name="T42" fmla="*/ 44714 w 54"/>
              <a:gd name="T43" fmla="*/ 30879 h 62"/>
              <a:gd name="T44" fmla="*/ 41275 w 54"/>
              <a:gd name="T45" fmla="*/ 20586 h 62"/>
              <a:gd name="T46" fmla="*/ 61912 w 54"/>
              <a:gd name="T47" fmla="*/ 0 h 62"/>
              <a:gd name="T48" fmla="*/ 82550 w 54"/>
              <a:gd name="T49" fmla="*/ 20586 h 62"/>
              <a:gd name="T50" fmla="*/ 79110 w 54"/>
              <a:gd name="T51" fmla="*/ 27448 h 62"/>
              <a:gd name="T52" fmla="*/ 120385 w 54"/>
              <a:gd name="T53" fmla="*/ 27448 h 62"/>
              <a:gd name="T54" fmla="*/ 123825 w 54"/>
              <a:gd name="T55" fmla="*/ 24017 h 62"/>
              <a:gd name="T56" fmla="*/ 182297 w 54"/>
              <a:gd name="T57" fmla="*/ 13724 h 62"/>
              <a:gd name="T58" fmla="*/ 182297 w 54"/>
              <a:gd name="T59" fmla="*/ 13724 h 62"/>
              <a:gd name="T60" fmla="*/ 185737 w 54"/>
              <a:gd name="T61" fmla="*/ 13724 h 62"/>
              <a:gd name="T62" fmla="*/ 185737 w 54"/>
              <a:gd name="T63" fmla="*/ 17155 h 62"/>
              <a:gd name="T64" fmla="*/ 185737 w 54"/>
              <a:gd name="T65" fmla="*/ 58328 h 62"/>
              <a:gd name="T66" fmla="*/ 61912 w 54"/>
              <a:gd name="T67" fmla="*/ 13724 h 62"/>
              <a:gd name="T68" fmla="*/ 51594 w 54"/>
              <a:gd name="T69" fmla="*/ 20586 h 62"/>
              <a:gd name="T70" fmla="*/ 61912 w 54"/>
              <a:gd name="T71" fmla="*/ 27448 h 62"/>
              <a:gd name="T72" fmla="*/ 68791 w 54"/>
              <a:gd name="T73" fmla="*/ 20586 h 62"/>
              <a:gd name="T74" fmla="*/ 61912 w 54"/>
              <a:gd name="T75" fmla="*/ 13724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4" h="62">
                <a:moveTo>
                  <a:pt x="54" y="17"/>
                </a:moveTo>
                <a:cubicBezTo>
                  <a:pt x="54" y="17"/>
                  <a:pt x="54" y="18"/>
                  <a:pt x="54" y="18"/>
                </a:cubicBezTo>
                <a:cubicBezTo>
                  <a:pt x="54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36" y="14"/>
                  <a:pt x="36" y="14"/>
                  <a:pt x="36" y="14"/>
                </a:cubicBezTo>
                <a:cubicBezTo>
                  <a:pt x="35" y="14"/>
                  <a:pt x="35" y="14"/>
                  <a:pt x="3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7"/>
                  <a:pt x="25" y="17"/>
                  <a:pt x="25" y="17"/>
                </a:cubicBezTo>
                <a:cubicBezTo>
                  <a:pt x="31" y="18"/>
                  <a:pt x="35" y="23"/>
                  <a:pt x="35" y="2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61"/>
                  <a:pt x="34" y="62"/>
                  <a:pt x="32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12" y="62"/>
                  <a:pt x="10" y="61"/>
                  <a:pt x="10" y="5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4"/>
                  <a:pt x="14" y="19"/>
                  <a:pt x="19" y="17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0" y="13"/>
                  <a:pt x="5" y="22"/>
                  <a:pt x="5" y="22"/>
                </a:cubicBezTo>
                <a:cubicBezTo>
                  <a:pt x="5" y="22"/>
                  <a:pt x="4" y="23"/>
                  <a:pt x="3" y="23"/>
                </a:cubicBezTo>
                <a:cubicBezTo>
                  <a:pt x="3" y="23"/>
                  <a:pt x="2" y="23"/>
                  <a:pt x="2" y="23"/>
                </a:cubicBezTo>
                <a:cubicBezTo>
                  <a:pt x="1" y="22"/>
                  <a:pt x="0" y="21"/>
                  <a:pt x="1" y="19"/>
                </a:cubicBezTo>
                <a:cubicBezTo>
                  <a:pt x="1" y="19"/>
                  <a:pt x="5" y="12"/>
                  <a:pt x="13" y="9"/>
                </a:cubicBezTo>
                <a:cubicBezTo>
                  <a:pt x="12" y="8"/>
                  <a:pt x="12" y="7"/>
                  <a:pt x="12" y="6"/>
                </a:cubicBezTo>
                <a:cubicBezTo>
                  <a:pt x="12" y="3"/>
                  <a:pt x="14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7"/>
                  <a:pt x="24" y="8"/>
                  <a:pt x="23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7"/>
                  <a:pt x="36" y="7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4" y="4"/>
                  <a:pt x="54" y="4"/>
                </a:cubicBezTo>
                <a:cubicBezTo>
                  <a:pt x="54" y="4"/>
                  <a:pt x="54" y="4"/>
                  <a:pt x="54" y="5"/>
                </a:cubicBezTo>
                <a:lnTo>
                  <a:pt x="54" y="17"/>
                </a:lnTo>
                <a:close/>
                <a:moveTo>
                  <a:pt x="18" y="4"/>
                </a:moveTo>
                <a:cubicBezTo>
                  <a:pt x="16" y="4"/>
                  <a:pt x="15" y="5"/>
                  <a:pt x="15" y="6"/>
                </a:cubicBezTo>
                <a:cubicBezTo>
                  <a:pt x="15" y="7"/>
                  <a:pt x="16" y="8"/>
                  <a:pt x="18" y="8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5"/>
                  <a:pt x="19" y="4"/>
                  <a:pt x="18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11" name="Freeform 196"/>
          <p:cNvSpPr>
            <a:spLocks/>
          </p:cNvSpPr>
          <p:nvPr/>
        </p:nvSpPr>
        <p:spPr bwMode="auto">
          <a:xfrm>
            <a:off x="493713" y="4010025"/>
            <a:ext cx="120650" cy="215900"/>
          </a:xfrm>
          <a:custGeom>
            <a:avLst/>
            <a:gdLst>
              <a:gd name="T0" fmla="*/ 117203 w 35"/>
              <a:gd name="T1" fmla="*/ 61686 h 63"/>
              <a:gd name="T2" fmla="*/ 48260 w 35"/>
              <a:gd name="T3" fmla="*/ 212473 h 63"/>
              <a:gd name="T4" fmla="*/ 41366 w 35"/>
              <a:gd name="T5" fmla="*/ 215900 h 63"/>
              <a:gd name="T6" fmla="*/ 41366 w 35"/>
              <a:gd name="T7" fmla="*/ 215900 h 63"/>
              <a:gd name="T8" fmla="*/ 37919 w 35"/>
              <a:gd name="T9" fmla="*/ 209046 h 63"/>
              <a:gd name="T10" fmla="*/ 62049 w 35"/>
              <a:gd name="T11" fmla="*/ 102810 h 63"/>
              <a:gd name="T12" fmla="*/ 10341 w 35"/>
              <a:gd name="T13" fmla="*/ 116517 h 63"/>
              <a:gd name="T14" fmla="*/ 6894 w 35"/>
              <a:gd name="T15" fmla="*/ 116517 h 63"/>
              <a:gd name="T16" fmla="*/ 3447 w 35"/>
              <a:gd name="T17" fmla="*/ 116517 h 63"/>
              <a:gd name="T18" fmla="*/ 0 w 35"/>
              <a:gd name="T19" fmla="*/ 109663 h 63"/>
              <a:gd name="T20" fmla="*/ 27577 w 35"/>
              <a:gd name="T21" fmla="*/ 3427 h 63"/>
              <a:gd name="T22" fmla="*/ 34471 w 35"/>
              <a:gd name="T23" fmla="*/ 0 h 63"/>
              <a:gd name="T24" fmla="*/ 75837 w 35"/>
              <a:gd name="T25" fmla="*/ 0 h 63"/>
              <a:gd name="T26" fmla="*/ 82731 w 35"/>
              <a:gd name="T27" fmla="*/ 3427 h 63"/>
              <a:gd name="T28" fmla="*/ 82731 w 35"/>
              <a:gd name="T29" fmla="*/ 6854 h 63"/>
              <a:gd name="T30" fmla="*/ 58601 w 35"/>
              <a:gd name="T31" fmla="*/ 65113 h 63"/>
              <a:gd name="T32" fmla="*/ 110309 w 35"/>
              <a:gd name="T33" fmla="*/ 54832 h 63"/>
              <a:gd name="T34" fmla="*/ 113756 w 35"/>
              <a:gd name="T35" fmla="*/ 54832 h 63"/>
              <a:gd name="T36" fmla="*/ 117203 w 35"/>
              <a:gd name="T37" fmla="*/ 54832 h 63"/>
              <a:gd name="T38" fmla="*/ 117203 w 35"/>
              <a:gd name="T39" fmla="*/ 6168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5" h="63">
                <a:moveTo>
                  <a:pt x="34" y="18"/>
                </a:moveTo>
                <a:cubicBezTo>
                  <a:pt x="14" y="62"/>
                  <a:pt x="14" y="62"/>
                  <a:pt x="14" y="62"/>
                </a:cubicBezTo>
                <a:cubicBezTo>
                  <a:pt x="13" y="62"/>
                  <a:pt x="13" y="63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1" y="62"/>
                  <a:pt x="10" y="62"/>
                  <a:pt x="11" y="61"/>
                </a:cubicBezTo>
                <a:cubicBezTo>
                  <a:pt x="18" y="30"/>
                  <a:pt x="18" y="30"/>
                  <a:pt x="18" y="30"/>
                </a:cubicBezTo>
                <a:cubicBezTo>
                  <a:pt x="3" y="34"/>
                  <a:pt x="3" y="34"/>
                  <a:pt x="3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1" y="34"/>
                  <a:pt x="1" y="34"/>
                </a:cubicBezTo>
                <a:cubicBezTo>
                  <a:pt x="1" y="33"/>
                  <a:pt x="0" y="33"/>
                  <a:pt x="0" y="32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0"/>
                  <a:pt x="24" y="1"/>
                </a:cubicBezTo>
                <a:cubicBezTo>
                  <a:pt x="24" y="1"/>
                  <a:pt x="24" y="2"/>
                  <a:pt x="24" y="2"/>
                </a:cubicBezTo>
                <a:cubicBezTo>
                  <a:pt x="17" y="19"/>
                  <a:pt x="17" y="19"/>
                  <a:pt x="17" y="19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6"/>
                  <a:pt x="34" y="16"/>
                  <a:pt x="34" y="16"/>
                </a:cubicBezTo>
                <a:cubicBezTo>
                  <a:pt x="34" y="17"/>
                  <a:pt x="35" y="17"/>
                  <a:pt x="34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12" name="Freeform 197"/>
          <p:cNvSpPr>
            <a:spLocks/>
          </p:cNvSpPr>
          <p:nvPr/>
        </p:nvSpPr>
        <p:spPr bwMode="auto">
          <a:xfrm>
            <a:off x="989013" y="4010025"/>
            <a:ext cx="219075" cy="182563"/>
          </a:xfrm>
          <a:custGeom>
            <a:avLst/>
            <a:gdLst>
              <a:gd name="T0" fmla="*/ 219075 w 64"/>
              <a:gd name="T1" fmla="*/ 151562 h 53"/>
              <a:gd name="T2" fmla="*/ 188268 w 64"/>
              <a:gd name="T3" fmla="*/ 182563 h 53"/>
              <a:gd name="T4" fmla="*/ 30807 w 64"/>
              <a:gd name="T5" fmla="*/ 182563 h 53"/>
              <a:gd name="T6" fmla="*/ 0 w 64"/>
              <a:gd name="T7" fmla="*/ 151562 h 53"/>
              <a:gd name="T8" fmla="*/ 0 w 64"/>
              <a:gd name="T9" fmla="*/ 27557 h 53"/>
              <a:gd name="T10" fmla="*/ 30807 w 64"/>
              <a:gd name="T11" fmla="*/ 0 h 53"/>
              <a:gd name="T12" fmla="*/ 71884 w 64"/>
              <a:gd name="T13" fmla="*/ 0 h 53"/>
              <a:gd name="T14" fmla="*/ 102691 w 64"/>
              <a:gd name="T15" fmla="*/ 27557 h 53"/>
              <a:gd name="T16" fmla="*/ 102691 w 64"/>
              <a:gd name="T17" fmla="*/ 31001 h 53"/>
              <a:gd name="T18" fmla="*/ 188268 w 64"/>
              <a:gd name="T19" fmla="*/ 31001 h 53"/>
              <a:gd name="T20" fmla="*/ 219075 w 64"/>
              <a:gd name="T21" fmla="*/ 62003 h 53"/>
              <a:gd name="T22" fmla="*/ 219075 w 64"/>
              <a:gd name="T23" fmla="*/ 151562 h 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53">
                <a:moveTo>
                  <a:pt x="64" y="44"/>
                </a:moveTo>
                <a:cubicBezTo>
                  <a:pt x="64" y="49"/>
                  <a:pt x="60" y="53"/>
                  <a:pt x="55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6" y="0"/>
                  <a:pt x="30" y="3"/>
                  <a:pt x="30" y="8"/>
                </a:cubicBezTo>
                <a:cubicBezTo>
                  <a:pt x="30" y="9"/>
                  <a:pt x="30" y="9"/>
                  <a:pt x="3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60" y="9"/>
                  <a:pt x="64" y="13"/>
                  <a:pt x="64" y="18"/>
                </a:cubicBezTo>
                <a:lnTo>
                  <a:pt x="64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13" name="Freeform 198"/>
          <p:cNvSpPr>
            <a:spLocks noEditPoints="1"/>
          </p:cNvSpPr>
          <p:nvPr/>
        </p:nvSpPr>
        <p:spPr bwMode="auto">
          <a:xfrm>
            <a:off x="1482725" y="4010025"/>
            <a:ext cx="219075" cy="198438"/>
          </a:xfrm>
          <a:custGeom>
            <a:avLst/>
            <a:gdLst>
              <a:gd name="T0" fmla="*/ 3423 w 64"/>
              <a:gd name="T1" fmla="*/ 188174 h 58"/>
              <a:gd name="T2" fmla="*/ 34230 w 64"/>
              <a:gd name="T3" fmla="*/ 171067 h 58"/>
              <a:gd name="T4" fmla="*/ 65038 w 64"/>
              <a:gd name="T5" fmla="*/ 92376 h 58"/>
              <a:gd name="T6" fmla="*/ 99268 w 64"/>
              <a:gd name="T7" fmla="*/ 0 h 58"/>
              <a:gd name="T8" fmla="*/ 109538 w 64"/>
              <a:gd name="T9" fmla="*/ 0 h 58"/>
              <a:gd name="T10" fmla="*/ 116384 w 64"/>
              <a:gd name="T11" fmla="*/ 0 h 58"/>
              <a:gd name="T12" fmla="*/ 116384 w 64"/>
              <a:gd name="T13" fmla="*/ 0 h 58"/>
              <a:gd name="T14" fmla="*/ 143768 w 64"/>
              <a:gd name="T15" fmla="*/ 65006 h 58"/>
              <a:gd name="T16" fmla="*/ 174575 w 64"/>
              <a:gd name="T17" fmla="*/ 133432 h 58"/>
              <a:gd name="T18" fmla="*/ 191691 w 64"/>
              <a:gd name="T19" fmla="*/ 174489 h 58"/>
              <a:gd name="T20" fmla="*/ 195114 w 64"/>
              <a:gd name="T21" fmla="*/ 181331 h 58"/>
              <a:gd name="T22" fmla="*/ 215652 w 64"/>
              <a:gd name="T23" fmla="*/ 188174 h 58"/>
              <a:gd name="T24" fmla="*/ 219075 w 64"/>
              <a:gd name="T25" fmla="*/ 195017 h 58"/>
              <a:gd name="T26" fmla="*/ 219075 w 64"/>
              <a:gd name="T27" fmla="*/ 198438 h 58"/>
              <a:gd name="T28" fmla="*/ 167729 w 64"/>
              <a:gd name="T29" fmla="*/ 195017 h 58"/>
              <a:gd name="T30" fmla="*/ 116384 w 64"/>
              <a:gd name="T31" fmla="*/ 198438 h 58"/>
              <a:gd name="T32" fmla="*/ 116384 w 64"/>
              <a:gd name="T33" fmla="*/ 188174 h 58"/>
              <a:gd name="T34" fmla="*/ 133499 w 64"/>
              <a:gd name="T35" fmla="*/ 184753 h 58"/>
              <a:gd name="T36" fmla="*/ 143768 w 64"/>
              <a:gd name="T37" fmla="*/ 177910 h 58"/>
              <a:gd name="T38" fmla="*/ 126653 w 64"/>
              <a:gd name="T39" fmla="*/ 130011 h 58"/>
              <a:gd name="T40" fmla="*/ 68461 w 64"/>
              <a:gd name="T41" fmla="*/ 130011 h 58"/>
              <a:gd name="T42" fmla="*/ 51346 w 64"/>
              <a:gd name="T43" fmla="*/ 174489 h 58"/>
              <a:gd name="T44" fmla="*/ 78730 w 64"/>
              <a:gd name="T45" fmla="*/ 188174 h 58"/>
              <a:gd name="T46" fmla="*/ 78730 w 64"/>
              <a:gd name="T47" fmla="*/ 195017 h 58"/>
              <a:gd name="T48" fmla="*/ 78730 w 64"/>
              <a:gd name="T49" fmla="*/ 198438 h 58"/>
              <a:gd name="T50" fmla="*/ 30807 w 64"/>
              <a:gd name="T51" fmla="*/ 195017 h 58"/>
              <a:gd name="T52" fmla="*/ 27384 w 64"/>
              <a:gd name="T53" fmla="*/ 195017 h 58"/>
              <a:gd name="T54" fmla="*/ 0 w 64"/>
              <a:gd name="T55" fmla="*/ 198438 h 58"/>
              <a:gd name="T56" fmla="*/ 3423 w 64"/>
              <a:gd name="T57" fmla="*/ 188174 h 58"/>
              <a:gd name="T58" fmla="*/ 75307 w 64"/>
              <a:gd name="T59" fmla="*/ 112904 h 58"/>
              <a:gd name="T60" fmla="*/ 112961 w 64"/>
              <a:gd name="T61" fmla="*/ 112904 h 58"/>
              <a:gd name="T62" fmla="*/ 119807 w 64"/>
              <a:gd name="T63" fmla="*/ 112904 h 58"/>
              <a:gd name="T64" fmla="*/ 95845 w 64"/>
              <a:gd name="T65" fmla="*/ 54742 h 58"/>
              <a:gd name="T66" fmla="*/ 75307 w 64"/>
              <a:gd name="T67" fmla="*/ 112904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4" h="58">
                <a:moveTo>
                  <a:pt x="1" y="55"/>
                </a:moveTo>
                <a:cubicBezTo>
                  <a:pt x="4" y="54"/>
                  <a:pt x="8" y="55"/>
                  <a:pt x="10" y="50"/>
                </a:cubicBezTo>
                <a:cubicBezTo>
                  <a:pt x="19" y="27"/>
                  <a:pt x="19" y="27"/>
                  <a:pt x="19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2" y="19"/>
                  <a:pt x="42" y="19"/>
                  <a:pt x="42" y="19"/>
                </a:cubicBezTo>
                <a:cubicBezTo>
                  <a:pt x="45" y="25"/>
                  <a:pt x="48" y="32"/>
                  <a:pt x="51" y="39"/>
                </a:cubicBezTo>
                <a:cubicBezTo>
                  <a:pt x="52" y="43"/>
                  <a:pt x="54" y="47"/>
                  <a:pt x="56" y="51"/>
                </a:cubicBezTo>
                <a:cubicBezTo>
                  <a:pt x="56" y="51"/>
                  <a:pt x="56" y="52"/>
                  <a:pt x="57" y="53"/>
                </a:cubicBezTo>
                <a:cubicBezTo>
                  <a:pt x="58" y="54"/>
                  <a:pt x="62" y="54"/>
                  <a:pt x="63" y="55"/>
                </a:cubicBezTo>
                <a:cubicBezTo>
                  <a:pt x="63" y="55"/>
                  <a:pt x="64" y="56"/>
                  <a:pt x="64" y="57"/>
                </a:cubicBezTo>
                <a:cubicBezTo>
                  <a:pt x="64" y="57"/>
                  <a:pt x="64" y="58"/>
                  <a:pt x="64" y="58"/>
                </a:cubicBezTo>
                <a:cubicBezTo>
                  <a:pt x="59" y="58"/>
                  <a:pt x="54" y="57"/>
                  <a:pt x="49" y="57"/>
                </a:cubicBezTo>
                <a:cubicBezTo>
                  <a:pt x="44" y="57"/>
                  <a:pt x="39" y="58"/>
                  <a:pt x="34" y="58"/>
                </a:cubicBezTo>
                <a:cubicBezTo>
                  <a:pt x="34" y="57"/>
                  <a:pt x="34" y="56"/>
                  <a:pt x="34" y="55"/>
                </a:cubicBezTo>
                <a:cubicBezTo>
                  <a:pt x="39" y="54"/>
                  <a:pt x="39" y="54"/>
                  <a:pt x="39" y="54"/>
                </a:cubicBezTo>
                <a:cubicBezTo>
                  <a:pt x="40" y="54"/>
                  <a:pt x="42" y="53"/>
                  <a:pt x="42" y="52"/>
                </a:cubicBezTo>
                <a:cubicBezTo>
                  <a:pt x="42" y="51"/>
                  <a:pt x="37" y="39"/>
                  <a:pt x="37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9" y="40"/>
                  <a:pt x="15" y="50"/>
                  <a:pt x="15" y="51"/>
                </a:cubicBezTo>
                <a:cubicBezTo>
                  <a:pt x="15" y="54"/>
                  <a:pt x="21" y="54"/>
                  <a:pt x="23" y="55"/>
                </a:cubicBezTo>
                <a:cubicBezTo>
                  <a:pt x="23" y="55"/>
                  <a:pt x="23" y="56"/>
                  <a:pt x="23" y="57"/>
                </a:cubicBezTo>
                <a:cubicBezTo>
                  <a:pt x="23" y="57"/>
                  <a:pt x="23" y="57"/>
                  <a:pt x="23" y="58"/>
                </a:cubicBezTo>
                <a:cubicBezTo>
                  <a:pt x="18" y="58"/>
                  <a:pt x="14" y="57"/>
                  <a:pt x="9" y="57"/>
                </a:cubicBezTo>
                <a:cubicBezTo>
                  <a:pt x="9" y="57"/>
                  <a:pt x="8" y="57"/>
                  <a:pt x="8" y="57"/>
                </a:cubicBezTo>
                <a:cubicBezTo>
                  <a:pt x="5" y="58"/>
                  <a:pt x="3" y="58"/>
                  <a:pt x="0" y="58"/>
                </a:cubicBezTo>
                <a:lnTo>
                  <a:pt x="1" y="55"/>
                </a:lnTo>
                <a:close/>
                <a:moveTo>
                  <a:pt x="22" y="33"/>
                </a:moveTo>
                <a:cubicBezTo>
                  <a:pt x="25" y="33"/>
                  <a:pt x="29" y="33"/>
                  <a:pt x="33" y="33"/>
                </a:cubicBezTo>
                <a:cubicBezTo>
                  <a:pt x="34" y="33"/>
                  <a:pt x="34" y="33"/>
                  <a:pt x="35" y="33"/>
                </a:cubicBezTo>
                <a:cubicBezTo>
                  <a:pt x="33" y="27"/>
                  <a:pt x="31" y="21"/>
                  <a:pt x="28" y="16"/>
                </a:cubicBezTo>
                <a:lnTo>
                  <a:pt x="22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14" name="Freeform 199"/>
          <p:cNvSpPr>
            <a:spLocks noEditPoints="1"/>
          </p:cNvSpPr>
          <p:nvPr/>
        </p:nvSpPr>
        <p:spPr bwMode="auto">
          <a:xfrm>
            <a:off x="1976438" y="3992563"/>
            <a:ext cx="233362" cy="233362"/>
          </a:xfrm>
          <a:custGeom>
            <a:avLst/>
            <a:gdLst>
              <a:gd name="T0" fmla="*/ 233362 w 68"/>
              <a:gd name="T1" fmla="*/ 116681 h 68"/>
              <a:gd name="T2" fmla="*/ 116681 w 68"/>
              <a:gd name="T3" fmla="*/ 233362 h 68"/>
              <a:gd name="T4" fmla="*/ 0 w 68"/>
              <a:gd name="T5" fmla="*/ 116681 h 68"/>
              <a:gd name="T6" fmla="*/ 116681 w 68"/>
              <a:gd name="T7" fmla="*/ 0 h 68"/>
              <a:gd name="T8" fmla="*/ 233362 w 68"/>
              <a:gd name="T9" fmla="*/ 116681 h 68"/>
              <a:gd name="T10" fmla="*/ 216203 w 68"/>
              <a:gd name="T11" fmla="*/ 116681 h 68"/>
              <a:gd name="T12" fmla="*/ 216203 w 68"/>
              <a:gd name="T13" fmla="*/ 116681 h 68"/>
              <a:gd name="T14" fmla="*/ 202476 w 68"/>
              <a:gd name="T15" fmla="*/ 126976 h 68"/>
              <a:gd name="T16" fmla="*/ 171590 w 68"/>
              <a:gd name="T17" fmla="*/ 96090 h 68"/>
              <a:gd name="T18" fmla="*/ 178453 w 68"/>
              <a:gd name="T19" fmla="*/ 54909 h 68"/>
              <a:gd name="T20" fmla="*/ 195612 w 68"/>
              <a:gd name="T21" fmla="*/ 58341 h 68"/>
              <a:gd name="T22" fmla="*/ 147567 w 68"/>
              <a:gd name="T23" fmla="*/ 20591 h 68"/>
              <a:gd name="T24" fmla="*/ 154431 w 68"/>
              <a:gd name="T25" fmla="*/ 37750 h 68"/>
              <a:gd name="T26" fmla="*/ 116681 w 68"/>
              <a:gd name="T27" fmla="*/ 58341 h 68"/>
              <a:gd name="T28" fmla="*/ 78931 w 68"/>
              <a:gd name="T29" fmla="*/ 37750 h 68"/>
              <a:gd name="T30" fmla="*/ 85795 w 68"/>
              <a:gd name="T31" fmla="*/ 20591 h 68"/>
              <a:gd name="T32" fmla="*/ 34318 w 68"/>
              <a:gd name="T33" fmla="*/ 58341 h 68"/>
              <a:gd name="T34" fmla="*/ 51477 w 68"/>
              <a:gd name="T35" fmla="*/ 54909 h 68"/>
              <a:gd name="T36" fmla="*/ 61772 w 68"/>
              <a:gd name="T37" fmla="*/ 96090 h 68"/>
              <a:gd name="T38" fmla="*/ 27454 w 68"/>
              <a:gd name="T39" fmla="*/ 126976 h 68"/>
              <a:gd name="T40" fmla="*/ 17159 w 68"/>
              <a:gd name="T41" fmla="*/ 116681 h 68"/>
              <a:gd name="T42" fmla="*/ 17159 w 68"/>
              <a:gd name="T43" fmla="*/ 116681 h 68"/>
              <a:gd name="T44" fmla="*/ 34318 w 68"/>
              <a:gd name="T45" fmla="*/ 175022 h 68"/>
              <a:gd name="T46" fmla="*/ 37750 w 68"/>
              <a:gd name="T47" fmla="*/ 157863 h 68"/>
              <a:gd name="T48" fmla="*/ 82363 w 68"/>
              <a:gd name="T49" fmla="*/ 161294 h 68"/>
              <a:gd name="T50" fmla="*/ 99522 w 68"/>
              <a:gd name="T51" fmla="*/ 202476 h 68"/>
              <a:gd name="T52" fmla="*/ 85795 w 68"/>
              <a:gd name="T53" fmla="*/ 209339 h 68"/>
              <a:gd name="T54" fmla="*/ 116681 w 68"/>
              <a:gd name="T55" fmla="*/ 216203 h 68"/>
              <a:gd name="T56" fmla="*/ 147567 w 68"/>
              <a:gd name="T57" fmla="*/ 209339 h 68"/>
              <a:gd name="T58" fmla="*/ 130408 w 68"/>
              <a:gd name="T59" fmla="*/ 202476 h 68"/>
              <a:gd name="T60" fmla="*/ 150999 w 68"/>
              <a:gd name="T61" fmla="*/ 161294 h 68"/>
              <a:gd name="T62" fmla="*/ 192180 w 68"/>
              <a:gd name="T63" fmla="*/ 157863 h 68"/>
              <a:gd name="T64" fmla="*/ 195612 w 68"/>
              <a:gd name="T65" fmla="*/ 175022 h 68"/>
              <a:gd name="T66" fmla="*/ 216203 w 68"/>
              <a:gd name="T67" fmla="*/ 116681 h 68"/>
              <a:gd name="T68" fmla="*/ 116681 w 68"/>
              <a:gd name="T69" fmla="*/ 78931 h 68"/>
              <a:gd name="T70" fmla="*/ 154431 w 68"/>
              <a:gd name="T71" fmla="*/ 106386 h 68"/>
              <a:gd name="T72" fmla="*/ 140704 w 68"/>
              <a:gd name="T73" fmla="*/ 147567 h 68"/>
              <a:gd name="T74" fmla="*/ 92658 w 68"/>
              <a:gd name="T75" fmla="*/ 147567 h 68"/>
              <a:gd name="T76" fmla="*/ 78931 w 68"/>
              <a:gd name="T77" fmla="*/ 106386 h 68"/>
              <a:gd name="T78" fmla="*/ 116681 w 68"/>
              <a:gd name="T79" fmla="*/ 78931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15" name="Freeform 200"/>
          <p:cNvSpPr>
            <a:spLocks noEditPoints="1"/>
          </p:cNvSpPr>
          <p:nvPr/>
        </p:nvSpPr>
        <p:spPr bwMode="auto">
          <a:xfrm>
            <a:off x="2471738" y="3992563"/>
            <a:ext cx="233362" cy="233362"/>
          </a:xfrm>
          <a:custGeom>
            <a:avLst/>
            <a:gdLst>
              <a:gd name="T0" fmla="*/ 0 w 68"/>
              <a:gd name="T1" fmla="*/ 116681 h 68"/>
              <a:gd name="T2" fmla="*/ 233362 w 68"/>
              <a:gd name="T3" fmla="*/ 116681 h 68"/>
              <a:gd name="T4" fmla="*/ 116681 w 68"/>
              <a:gd name="T5" fmla="*/ 3432 h 68"/>
              <a:gd name="T6" fmla="*/ 116681 w 68"/>
              <a:gd name="T7" fmla="*/ 226498 h 68"/>
              <a:gd name="T8" fmla="*/ 116681 w 68"/>
              <a:gd name="T9" fmla="*/ 3432 h 68"/>
              <a:gd name="T10" fmla="*/ 30886 w 68"/>
              <a:gd name="T11" fmla="*/ 161294 h 68"/>
              <a:gd name="T12" fmla="*/ 10295 w 68"/>
              <a:gd name="T13" fmla="*/ 116681 h 68"/>
              <a:gd name="T14" fmla="*/ 30886 w 68"/>
              <a:gd name="T15" fmla="*/ 68636 h 68"/>
              <a:gd name="T16" fmla="*/ 34318 w 68"/>
              <a:gd name="T17" fmla="*/ 89227 h 68"/>
              <a:gd name="T18" fmla="*/ 34318 w 68"/>
              <a:gd name="T19" fmla="*/ 144135 h 68"/>
              <a:gd name="T20" fmla="*/ 113249 w 68"/>
              <a:gd name="T21" fmla="*/ 219635 h 68"/>
              <a:gd name="T22" fmla="*/ 34318 w 68"/>
              <a:gd name="T23" fmla="*/ 164726 h 68"/>
              <a:gd name="T24" fmla="*/ 51477 w 68"/>
              <a:gd name="T25" fmla="*/ 171590 h 68"/>
              <a:gd name="T26" fmla="*/ 96090 w 68"/>
              <a:gd name="T27" fmla="*/ 209339 h 68"/>
              <a:gd name="T28" fmla="*/ 113249 w 68"/>
              <a:gd name="T29" fmla="*/ 219635 h 68"/>
              <a:gd name="T30" fmla="*/ 96090 w 68"/>
              <a:gd name="T31" fmla="*/ 20591 h 68"/>
              <a:gd name="T32" fmla="*/ 51477 w 68"/>
              <a:gd name="T33" fmla="*/ 58341 h 68"/>
              <a:gd name="T34" fmla="*/ 34318 w 68"/>
              <a:gd name="T35" fmla="*/ 65204 h 68"/>
              <a:gd name="T36" fmla="*/ 113249 w 68"/>
              <a:gd name="T37" fmla="*/ 10295 h 68"/>
              <a:gd name="T38" fmla="*/ 147567 w 68"/>
              <a:gd name="T39" fmla="*/ 102954 h 68"/>
              <a:gd name="T40" fmla="*/ 147567 w 68"/>
              <a:gd name="T41" fmla="*/ 126976 h 68"/>
              <a:gd name="T42" fmla="*/ 164726 w 68"/>
              <a:gd name="T43" fmla="*/ 157863 h 68"/>
              <a:gd name="T44" fmla="*/ 123545 w 68"/>
              <a:gd name="T45" fmla="*/ 147567 h 68"/>
              <a:gd name="T46" fmla="*/ 116681 w 68"/>
              <a:gd name="T47" fmla="*/ 181885 h 68"/>
              <a:gd name="T48" fmla="*/ 109817 w 68"/>
              <a:gd name="T49" fmla="*/ 147567 h 68"/>
              <a:gd name="T50" fmla="*/ 65204 w 68"/>
              <a:gd name="T51" fmla="*/ 157863 h 68"/>
              <a:gd name="T52" fmla="*/ 82363 w 68"/>
              <a:gd name="T53" fmla="*/ 126976 h 68"/>
              <a:gd name="T54" fmla="*/ 82363 w 68"/>
              <a:gd name="T55" fmla="*/ 102954 h 68"/>
              <a:gd name="T56" fmla="*/ 65204 w 68"/>
              <a:gd name="T57" fmla="*/ 72068 h 68"/>
              <a:gd name="T58" fmla="*/ 109817 w 68"/>
              <a:gd name="T59" fmla="*/ 82363 h 68"/>
              <a:gd name="T60" fmla="*/ 116681 w 68"/>
              <a:gd name="T61" fmla="*/ 48045 h 68"/>
              <a:gd name="T62" fmla="*/ 123545 w 68"/>
              <a:gd name="T63" fmla="*/ 82363 h 68"/>
              <a:gd name="T64" fmla="*/ 164726 w 68"/>
              <a:gd name="T65" fmla="*/ 72068 h 68"/>
              <a:gd name="T66" fmla="*/ 147567 w 68"/>
              <a:gd name="T67" fmla="*/ 102954 h 68"/>
              <a:gd name="T68" fmla="*/ 188749 w 68"/>
              <a:gd name="T69" fmla="*/ 51477 h 68"/>
              <a:gd name="T70" fmla="*/ 133840 w 68"/>
              <a:gd name="T71" fmla="*/ 30886 h 68"/>
              <a:gd name="T72" fmla="*/ 120113 w 68"/>
              <a:gd name="T73" fmla="*/ 20591 h 68"/>
              <a:gd name="T74" fmla="*/ 205908 w 68"/>
              <a:gd name="T75" fmla="*/ 61772 h 68"/>
              <a:gd name="T76" fmla="*/ 205908 w 68"/>
              <a:gd name="T77" fmla="*/ 171590 h 68"/>
              <a:gd name="T78" fmla="*/ 120113 w 68"/>
              <a:gd name="T79" fmla="*/ 212771 h 68"/>
              <a:gd name="T80" fmla="*/ 133840 w 68"/>
              <a:gd name="T81" fmla="*/ 199044 h 68"/>
              <a:gd name="T82" fmla="*/ 188749 w 68"/>
              <a:gd name="T83" fmla="*/ 178453 h 68"/>
              <a:gd name="T84" fmla="*/ 205908 w 68"/>
              <a:gd name="T85" fmla="*/ 171590 h 68"/>
              <a:gd name="T86" fmla="*/ 202476 w 68"/>
              <a:gd name="T87" fmla="*/ 161294 h 68"/>
              <a:gd name="T88" fmla="*/ 195612 w 68"/>
              <a:gd name="T89" fmla="*/ 144135 h 68"/>
              <a:gd name="T90" fmla="*/ 195612 w 68"/>
              <a:gd name="T91" fmla="*/ 89227 h 68"/>
              <a:gd name="T92" fmla="*/ 202476 w 68"/>
              <a:gd name="T93" fmla="*/ 68636 h 68"/>
              <a:gd name="T94" fmla="*/ 219635 w 68"/>
              <a:gd name="T95" fmla="*/ 116681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  <a:moveTo>
                  <a:pt x="34" y="1"/>
                </a:move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ubicBezTo>
                  <a:pt x="66" y="16"/>
                  <a:pt x="52" y="1"/>
                  <a:pt x="34" y="1"/>
                </a:cubicBezTo>
                <a:close/>
                <a:moveTo>
                  <a:pt x="7" y="43"/>
                </a:moveTo>
                <a:cubicBezTo>
                  <a:pt x="8" y="44"/>
                  <a:pt x="8" y="46"/>
                  <a:pt x="9" y="47"/>
                </a:cubicBezTo>
                <a:cubicBezTo>
                  <a:pt x="7" y="48"/>
                  <a:pt x="7" y="48"/>
                  <a:pt x="7" y="48"/>
                </a:cubicBezTo>
                <a:cubicBezTo>
                  <a:pt x="4" y="44"/>
                  <a:pt x="3" y="39"/>
                  <a:pt x="3" y="34"/>
                </a:cubicBezTo>
                <a:cubicBezTo>
                  <a:pt x="3" y="28"/>
                  <a:pt x="4" y="23"/>
                  <a:pt x="7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8" y="23"/>
                  <a:pt x="7" y="25"/>
                </a:cubicBezTo>
                <a:cubicBezTo>
                  <a:pt x="10" y="26"/>
                  <a:pt x="10" y="26"/>
                  <a:pt x="10" y="26"/>
                </a:cubicBezTo>
                <a:cubicBezTo>
                  <a:pt x="9" y="28"/>
                  <a:pt x="9" y="31"/>
                  <a:pt x="9" y="34"/>
                </a:cubicBezTo>
                <a:cubicBezTo>
                  <a:pt x="9" y="37"/>
                  <a:pt x="9" y="39"/>
                  <a:pt x="10" y="42"/>
                </a:cubicBezTo>
                <a:lnTo>
                  <a:pt x="7" y="43"/>
                </a:lnTo>
                <a:close/>
                <a:moveTo>
                  <a:pt x="33" y="64"/>
                </a:moveTo>
                <a:cubicBezTo>
                  <a:pt x="22" y="64"/>
                  <a:pt x="13" y="58"/>
                  <a:pt x="8" y="50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50"/>
                  <a:pt x="12" y="51"/>
                  <a:pt x="13" y="52"/>
                </a:cubicBezTo>
                <a:cubicBezTo>
                  <a:pt x="15" y="50"/>
                  <a:pt x="15" y="50"/>
                  <a:pt x="15" y="50"/>
                </a:cubicBezTo>
                <a:cubicBezTo>
                  <a:pt x="19" y="54"/>
                  <a:pt x="23" y="57"/>
                  <a:pt x="29" y="58"/>
                </a:cubicBezTo>
                <a:cubicBezTo>
                  <a:pt x="28" y="61"/>
                  <a:pt x="28" y="61"/>
                  <a:pt x="28" y="61"/>
                </a:cubicBezTo>
                <a:cubicBezTo>
                  <a:pt x="30" y="62"/>
                  <a:pt x="31" y="62"/>
                  <a:pt x="33" y="62"/>
                </a:cubicBezTo>
                <a:lnTo>
                  <a:pt x="33" y="64"/>
                </a:lnTo>
                <a:close/>
                <a:moveTo>
                  <a:pt x="33" y="6"/>
                </a:moveTo>
                <a:cubicBezTo>
                  <a:pt x="31" y="6"/>
                  <a:pt x="30" y="6"/>
                  <a:pt x="28" y="6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10"/>
                  <a:pt x="19" y="13"/>
                  <a:pt x="15" y="17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6"/>
                  <a:pt x="11" y="18"/>
                  <a:pt x="10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13" y="9"/>
                  <a:pt x="22" y="3"/>
                  <a:pt x="33" y="3"/>
                </a:cubicBezTo>
                <a:lnTo>
                  <a:pt x="33" y="6"/>
                </a:lnTo>
                <a:close/>
                <a:moveTo>
                  <a:pt x="43" y="30"/>
                </a:moveTo>
                <a:cubicBezTo>
                  <a:pt x="44" y="32"/>
                  <a:pt x="44" y="33"/>
                  <a:pt x="44" y="34"/>
                </a:cubicBezTo>
                <a:cubicBezTo>
                  <a:pt x="44" y="35"/>
                  <a:pt x="44" y="36"/>
                  <a:pt x="43" y="37"/>
                </a:cubicBezTo>
                <a:cubicBezTo>
                  <a:pt x="52" y="40"/>
                  <a:pt x="52" y="40"/>
                  <a:pt x="52" y="40"/>
                </a:cubicBezTo>
                <a:cubicBezTo>
                  <a:pt x="51" y="42"/>
                  <a:pt x="50" y="45"/>
                  <a:pt x="48" y="46"/>
                </a:cubicBezTo>
                <a:cubicBezTo>
                  <a:pt x="41" y="40"/>
                  <a:pt x="41" y="40"/>
                  <a:pt x="41" y="40"/>
                </a:cubicBezTo>
                <a:cubicBezTo>
                  <a:pt x="40" y="42"/>
                  <a:pt x="38" y="43"/>
                  <a:pt x="36" y="43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3"/>
                  <a:pt x="35" y="53"/>
                  <a:pt x="34" y="53"/>
                </a:cubicBezTo>
                <a:cubicBezTo>
                  <a:pt x="32" y="53"/>
                  <a:pt x="31" y="53"/>
                  <a:pt x="30" y="53"/>
                </a:cubicBezTo>
                <a:cubicBezTo>
                  <a:pt x="32" y="43"/>
                  <a:pt x="32" y="43"/>
                  <a:pt x="32" y="43"/>
                </a:cubicBezTo>
                <a:cubicBezTo>
                  <a:pt x="30" y="43"/>
                  <a:pt x="28" y="42"/>
                  <a:pt x="26" y="40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5"/>
                  <a:pt x="16" y="42"/>
                  <a:pt x="16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4" y="35"/>
                  <a:pt x="24" y="34"/>
                </a:cubicBezTo>
                <a:cubicBezTo>
                  <a:pt x="24" y="33"/>
                  <a:pt x="24" y="32"/>
                  <a:pt x="24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5"/>
                  <a:pt x="18" y="23"/>
                  <a:pt x="19" y="21"/>
                </a:cubicBezTo>
                <a:cubicBezTo>
                  <a:pt x="26" y="27"/>
                  <a:pt x="26" y="27"/>
                  <a:pt x="26" y="27"/>
                </a:cubicBezTo>
                <a:cubicBezTo>
                  <a:pt x="28" y="26"/>
                  <a:pt x="30" y="24"/>
                  <a:pt x="32" y="24"/>
                </a:cubicBez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2" y="14"/>
                  <a:pt x="34" y="14"/>
                </a:cubicBezTo>
                <a:cubicBezTo>
                  <a:pt x="35" y="14"/>
                  <a:pt x="36" y="15"/>
                  <a:pt x="37" y="15"/>
                </a:cubicBezTo>
                <a:cubicBezTo>
                  <a:pt x="36" y="24"/>
                  <a:pt x="36" y="24"/>
                  <a:pt x="36" y="24"/>
                </a:cubicBezTo>
                <a:cubicBezTo>
                  <a:pt x="38" y="24"/>
                  <a:pt x="40" y="26"/>
                  <a:pt x="41" y="27"/>
                </a:cubicBezTo>
                <a:cubicBezTo>
                  <a:pt x="48" y="21"/>
                  <a:pt x="48" y="21"/>
                  <a:pt x="48" y="21"/>
                </a:cubicBezTo>
                <a:cubicBezTo>
                  <a:pt x="50" y="23"/>
                  <a:pt x="51" y="25"/>
                  <a:pt x="52" y="27"/>
                </a:cubicBezTo>
                <a:lnTo>
                  <a:pt x="43" y="30"/>
                </a:lnTo>
                <a:close/>
                <a:moveTo>
                  <a:pt x="58" y="19"/>
                </a:moveTo>
                <a:cubicBezTo>
                  <a:pt x="57" y="18"/>
                  <a:pt x="56" y="16"/>
                  <a:pt x="55" y="15"/>
                </a:cubicBezTo>
                <a:cubicBezTo>
                  <a:pt x="53" y="17"/>
                  <a:pt x="53" y="17"/>
                  <a:pt x="53" y="17"/>
                </a:cubicBezTo>
                <a:cubicBezTo>
                  <a:pt x="49" y="13"/>
                  <a:pt x="44" y="10"/>
                  <a:pt x="39" y="9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6"/>
                  <a:pt x="36" y="6"/>
                  <a:pt x="35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45" y="3"/>
                  <a:pt x="55" y="9"/>
                  <a:pt x="60" y="18"/>
                </a:cubicBezTo>
                <a:lnTo>
                  <a:pt x="58" y="19"/>
                </a:lnTo>
                <a:close/>
                <a:moveTo>
                  <a:pt x="60" y="50"/>
                </a:moveTo>
                <a:cubicBezTo>
                  <a:pt x="55" y="58"/>
                  <a:pt x="45" y="64"/>
                  <a:pt x="35" y="64"/>
                </a:cubicBezTo>
                <a:cubicBezTo>
                  <a:pt x="35" y="62"/>
                  <a:pt x="35" y="62"/>
                  <a:pt x="35" y="62"/>
                </a:cubicBezTo>
                <a:cubicBezTo>
                  <a:pt x="36" y="62"/>
                  <a:pt x="38" y="62"/>
                  <a:pt x="39" y="61"/>
                </a:cubicBezTo>
                <a:cubicBezTo>
                  <a:pt x="39" y="58"/>
                  <a:pt x="39" y="58"/>
                  <a:pt x="39" y="58"/>
                </a:cubicBezTo>
                <a:cubicBezTo>
                  <a:pt x="44" y="57"/>
                  <a:pt x="49" y="54"/>
                  <a:pt x="53" y="50"/>
                </a:cubicBezTo>
                <a:cubicBezTo>
                  <a:pt x="55" y="52"/>
                  <a:pt x="55" y="52"/>
                  <a:pt x="55" y="52"/>
                </a:cubicBezTo>
                <a:cubicBezTo>
                  <a:pt x="56" y="51"/>
                  <a:pt x="57" y="50"/>
                  <a:pt x="58" y="48"/>
                </a:cubicBezTo>
                <a:lnTo>
                  <a:pt x="60" y="50"/>
                </a:lnTo>
                <a:close/>
                <a:moveTo>
                  <a:pt x="61" y="48"/>
                </a:moveTo>
                <a:cubicBezTo>
                  <a:pt x="59" y="47"/>
                  <a:pt x="59" y="47"/>
                  <a:pt x="59" y="47"/>
                </a:cubicBezTo>
                <a:cubicBezTo>
                  <a:pt x="59" y="46"/>
                  <a:pt x="60" y="44"/>
                  <a:pt x="60" y="43"/>
                </a:cubicBezTo>
                <a:cubicBezTo>
                  <a:pt x="57" y="42"/>
                  <a:pt x="57" y="42"/>
                  <a:pt x="57" y="42"/>
                </a:cubicBezTo>
                <a:cubicBezTo>
                  <a:pt x="58" y="39"/>
                  <a:pt x="59" y="37"/>
                  <a:pt x="59" y="34"/>
                </a:cubicBezTo>
                <a:cubicBezTo>
                  <a:pt x="59" y="31"/>
                  <a:pt x="58" y="28"/>
                  <a:pt x="57" y="26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3"/>
                  <a:pt x="59" y="22"/>
                  <a:pt x="59" y="20"/>
                </a:cubicBezTo>
                <a:cubicBezTo>
                  <a:pt x="61" y="19"/>
                  <a:pt x="61" y="19"/>
                  <a:pt x="61" y="19"/>
                </a:cubicBezTo>
                <a:cubicBezTo>
                  <a:pt x="63" y="23"/>
                  <a:pt x="64" y="28"/>
                  <a:pt x="64" y="34"/>
                </a:cubicBezTo>
                <a:cubicBezTo>
                  <a:pt x="64" y="39"/>
                  <a:pt x="63" y="44"/>
                  <a:pt x="61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16" name="Freeform 201"/>
          <p:cNvSpPr>
            <a:spLocks noEditPoints="1"/>
          </p:cNvSpPr>
          <p:nvPr/>
        </p:nvSpPr>
        <p:spPr bwMode="auto">
          <a:xfrm>
            <a:off x="2971800" y="3992563"/>
            <a:ext cx="217488" cy="233362"/>
          </a:xfrm>
          <a:custGeom>
            <a:avLst/>
            <a:gdLst>
              <a:gd name="T0" fmla="*/ 86305 w 63"/>
              <a:gd name="T1" fmla="*/ 85795 h 68"/>
              <a:gd name="T2" fmla="*/ 55235 w 63"/>
              <a:gd name="T3" fmla="*/ 137272 h 68"/>
              <a:gd name="T4" fmla="*/ 96661 w 63"/>
              <a:gd name="T5" fmla="*/ 192180 h 68"/>
              <a:gd name="T6" fmla="*/ 0 w 63"/>
              <a:gd name="T7" fmla="*/ 199044 h 68"/>
              <a:gd name="T8" fmla="*/ 24165 w 63"/>
              <a:gd name="T9" fmla="*/ 168158 h 68"/>
              <a:gd name="T10" fmla="*/ 24165 w 63"/>
              <a:gd name="T11" fmla="*/ 133840 h 68"/>
              <a:gd name="T12" fmla="*/ 3452 w 63"/>
              <a:gd name="T13" fmla="*/ 99522 h 68"/>
              <a:gd name="T14" fmla="*/ 69044 w 63"/>
              <a:gd name="T15" fmla="*/ 61772 h 68"/>
              <a:gd name="T16" fmla="*/ 96661 w 63"/>
              <a:gd name="T17" fmla="*/ 82363 h 68"/>
              <a:gd name="T18" fmla="*/ 27618 w 63"/>
              <a:gd name="T19" fmla="*/ 195612 h 68"/>
              <a:gd name="T20" fmla="*/ 69044 w 63"/>
              <a:gd name="T21" fmla="*/ 195612 h 68"/>
              <a:gd name="T22" fmla="*/ 48331 w 63"/>
              <a:gd name="T23" fmla="*/ 78931 h 68"/>
              <a:gd name="T24" fmla="*/ 48331 w 63"/>
              <a:gd name="T25" fmla="*/ 116681 h 68"/>
              <a:gd name="T26" fmla="*/ 48331 w 63"/>
              <a:gd name="T27" fmla="*/ 78931 h 68"/>
              <a:gd name="T28" fmla="*/ 107018 w 63"/>
              <a:gd name="T29" fmla="*/ 17159 h 68"/>
              <a:gd name="T30" fmla="*/ 141540 w 63"/>
              <a:gd name="T31" fmla="*/ 17159 h 68"/>
              <a:gd name="T32" fmla="*/ 110470 w 63"/>
              <a:gd name="T33" fmla="*/ 171590 h 68"/>
              <a:gd name="T34" fmla="*/ 110470 w 63"/>
              <a:gd name="T35" fmla="*/ 72068 h 68"/>
              <a:gd name="T36" fmla="*/ 138088 w 63"/>
              <a:gd name="T37" fmla="*/ 58341 h 68"/>
              <a:gd name="T38" fmla="*/ 138088 w 63"/>
              <a:gd name="T39" fmla="*/ 154431 h 68"/>
              <a:gd name="T40" fmla="*/ 110470 w 63"/>
              <a:gd name="T41" fmla="*/ 171590 h 68"/>
              <a:gd name="T42" fmla="*/ 196775 w 63"/>
              <a:gd name="T43" fmla="*/ 171590 h 68"/>
              <a:gd name="T44" fmla="*/ 165705 w 63"/>
              <a:gd name="T45" fmla="*/ 82363 h 68"/>
              <a:gd name="T46" fmla="*/ 165705 w 63"/>
              <a:gd name="T47" fmla="*/ 82363 h 68"/>
              <a:gd name="T48" fmla="*/ 151896 w 63"/>
              <a:gd name="T49" fmla="*/ 82363 h 68"/>
              <a:gd name="T50" fmla="*/ 165705 w 63"/>
              <a:gd name="T51" fmla="*/ 58341 h 68"/>
              <a:gd name="T52" fmla="*/ 162253 w 63"/>
              <a:gd name="T53" fmla="*/ 34318 h 68"/>
              <a:gd name="T54" fmla="*/ 193323 w 63"/>
              <a:gd name="T55" fmla="*/ 58341 h 68"/>
              <a:gd name="T56" fmla="*/ 214036 w 63"/>
              <a:gd name="T57" fmla="*/ 82363 h 68"/>
              <a:gd name="T58" fmla="*/ 193323 w 63"/>
              <a:gd name="T59" fmla="*/ 82363 h 68"/>
              <a:gd name="T60" fmla="*/ 203679 w 63"/>
              <a:gd name="T61" fmla="*/ 144135 h 68"/>
              <a:gd name="T62" fmla="*/ 217488 w 63"/>
              <a:gd name="T63" fmla="*/ 168158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" h="68">
                <a:moveTo>
                  <a:pt x="28" y="24"/>
                </a:moveTo>
                <a:cubicBezTo>
                  <a:pt x="27" y="24"/>
                  <a:pt x="26" y="24"/>
                  <a:pt x="25" y="25"/>
                </a:cubicBezTo>
                <a:cubicBezTo>
                  <a:pt x="26" y="26"/>
                  <a:pt x="26" y="27"/>
                  <a:pt x="26" y="28"/>
                </a:cubicBezTo>
                <a:cubicBezTo>
                  <a:pt x="26" y="34"/>
                  <a:pt x="22" y="39"/>
                  <a:pt x="16" y="40"/>
                </a:cubicBezTo>
                <a:cubicBezTo>
                  <a:pt x="14" y="41"/>
                  <a:pt x="13" y="42"/>
                  <a:pt x="13" y="44"/>
                </a:cubicBezTo>
                <a:cubicBezTo>
                  <a:pt x="13" y="49"/>
                  <a:pt x="28" y="45"/>
                  <a:pt x="28" y="56"/>
                </a:cubicBezTo>
                <a:cubicBezTo>
                  <a:pt x="28" y="65"/>
                  <a:pt x="22" y="68"/>
                  <a:pt x="14" y="68"/>
                </a:cubicBezTo>
                <a:cubicBezTo>
                  <a:pt x="8" y="68"/>
                  <a:pt x="0" y="66"/>
                  <a:pt x="0" y="58"/>
                </a:cubicBezTo>
                <a:cubicBezTo>
                  <a:pt x="0" y="53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6"/>
                  <a:pt x="5" y="44"/>
                </a:cubicBezTo>
                <a:cubicBezTo>
                  <a:pt x="5" y="42"/>
                  <a:pt x="5" y="40"/>
                  <a:pt x="7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3" y="38"/>
                  <a:pt x="1" y="32"/>
                  <a:pt x="1" y="29"/>
                </a:cubicBezTo>
                <a:cubicBezTo>
                  <a:pt x="1" y="21"/>
                  <a:pt x="6" y="16"/>
                  <a:pt x="13" y="16"/>
                </a:cubicBezTo>
                <a:cubicBezTo>
                  <a:pt x="16" y="16"/>
                  <a:pt x="18" y="17"/>
                  <a:pt x="20" y="18"/>
                </a:cubicBezTo>
                <a:cubicBezTo>
                  <a:pt x="23" y="18"/>
                  <a:pt x="26" y="17"/>
                  <a:pt x="28" y="16"/>
                </a:cubicBezTo>
                <a:lnTo>
                  <a:pt x="28" y="24"/>
                </a:lnTo>
                <a:close/>
                <a:moveTo>
                  <a:pt x="14" y="53"/>
                </a:moveTo>
                <a:cubicBezTo>
                  <a:pt x="11" y="53"/>
                  <a:pt x="8" y="54"/>
                  <a:pt x="8" y="57"/>
                </a:cubicBezTo>
                <a:cubicBezTo>
                  <a:pt x="8" y="61"/>
                  <a:pt x="12" y="61"/>
                  <a:pt x="15" y="61"/>
                </a:cubicBezTo>
                <a:cubicBezTo>
                  <a:pt x="17" y="61"/>
                  <a:pt x="20" y="60"/>
                  <a:pt x="20" y="57"/>
                </a:cubicBezTo>
                <a:cubicBezTo>
                  <a:pt x="20" y="54"/>
                  <a:pt x="17" y="53"/>
                  <a:pt x="14" y="53"/>
                </a:cubicBezTo>
                <a:close/>
                <a:moveTo>
                  <a:pt x="14" y="23"/>
                </a:moveTo>
                <a:cubicBezTo>
                  <a:pt x="10" y="23"/>
                  <a:pt x="9" y="25"/>
                  <a:pt x="9" y="29"/>
                </a:cubicBezTo>
                <a:cubicBezTo>
                  <a:pt x="9" y="32"/>
                  <a:pt x="10" y="34"/>
                  <a:pt x="14" y="34"/>
                </a:cubicBezTo>
                <a:cubicBezTo>
                  <a:pt x="17" y="34"/>
                  <a:pt x="18" y="32"/>
                  <a:pt x="18" y="29"/>
                </a:cubicBezTo>
                <a:cubicBezTo>
                  <a:pt x="18" y="26"/>
                  <a:pt x="17" y="23"/>
                  <a:pt x="14" y="23"/>
                </a:cubicBezTo>
                <a:close/>
                <a:moveTo>
                  <a:pt x="36" y="11"/>
                </a:moveTo>
                <a:cubicBezTo>
                  <a:pt x="33" y="11"/>
                  <a:pt x="31" y="8"/>
                  <a:pt x="31" y="5"/>
                </a:cubicBezTo>
                <a:cubicBezTo>
                  <a:pt x="31" y="2"/>
                  <a:pt x="33" y="0"/>
                  <a:pt x="36" y="0"/>
                </a:cubicBezTo>
                <a:cubicBezTo>
                  <a:pt x="39" y="0"/>
                  <a:pt x="41" y="2"/>
                  <a:pt x="41" y="5"/>
                </a:cubicBezTo>
                <a:cubicBezTo>
                  <a:pt x="41" y="8"/>
                  <a:pt x="39" y="11"/>
                  <a:pt x="36" y="11"/>
                </a:cubicBezTo>
                <a:close/>
                <a:moveTo>
                  <a:pt x="32" y="50"/>
                </a:moveTo>
                <a:cubicBezTo>
                  <a:pt x="32" y="48"/>
                  <a:pt x="32" y="46"/>
                  <a:pt x="32" y="45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0"/>
                  <a:pt x="32" y="18"/>
                  <a:pt x="32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20"/>
                  <a:pt x="40" y="21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0" y="48"/>
                  <a:pt x="40" y="50"/>
                </a:cubicBezTo>
                <a:lnTo>
                  <a:pt x="32" y="50"/>
                </a:lnTo>
                <a:close/>
                <a:moveTo>
                  <a:pt x="63" y="49"/>
                </a:moveTo>
                <a:cubicBezTo>
                  <a:pt x="61" y="50"/>
                  <a:pt x="59" y="50"/>
                  <a:pt x="57" y="50"/>
                </a:cubicBezTo>
                <a:cubicBezTo>
                  <a:pt x="48" y="50"/>
                  <a:pt x="48" y="44"/>
                  <a:pt x="48" y="37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7" y="24"/>
                  <a:pt x="47" y="24"/>
                  <a:pt x="46" y="24"/>
                </a:cubicBezTo>
                <a:cubicBezTo>
                  <a:pt x="45" y="24"/>
                  <a:pt x="45" y="24"/>
                  <a:pt x="44" y="24"/>
                </a:cubicBezTo>
                <a:cubicBezTo>
                  <a:pt x="44" y="17"/>
                  <a:pt x="44" y="17"/>
                  <a:pt x="44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3"/>
                  <a:pt x="48" y="11"/>
                  <a:pt x="47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2"/>
                  <a:pt x="56" y="14"/>
                  <a:pt x="56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24"/>
                  <a:pt x="62" y="24"/>
                  <a:pt x="62" y="24"/>
                </a:cubicBezTo>
                <a:cubicBezTo>
                  <a:pt x="61" y="24"/>
                  <a:pt x="60" y="24"/>
                  <a:pt x="59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40"/>
                  <a:pt x="56" y="42"/>
                  <a:pt x="59" y="42"/>
                </a:cubicBezTo>
                <a:cubicBezTo>
                  <a:pt x="61" y="42"/>
                  <a:pt x="62" y="42"/>
                  <a:pt x="63" y="41"/>
                </a:cubicBezTo>
                <a:lnTo>
                  <a:pt x="63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17" name="Freeform 202"/>
          <p:cNvSpPr>
            <a:spLocks noEditPoints="1"/>
          </p:cNvSpPr>
          <p:nvPr/>
        </p:nvSpPr>
        <p:spPr bwMode="auto">
          <a:xfrm>
            <a:off x="3460750" y="4010025"/>
            <a:ext cx="201613" cy="198438"/>
          </a:xfrm>
          <a:custGeom>
            <a:avLst/>
            <a:gdLst>
              <a:gd name="T0" fmla="*/ 164024 w 59"/>
              <a:gd name="T1" fmla="*/ 198438 h 58"/>
              <a:gd name="T2" fmla="*/ 126435 w 59"/>
              <a:gd name="T3" fmla="*/ 191595 h 58"/>
              <a:gd name="T4" fmla="*/ 119601 w 59"/>
              <a:gd name="T5" fmla="*/ 143696 h 58"/>
              <a:gd name="T6" fmla="*/ 153773 w 59"/>
              <a:gd name="T7" fmla="*/ 65006 h 58"/>
              <a:gd name="T8" fmla="*/ 126435 w 59"/>
              <a:gd name="T9" fmla="*/ 51320 h 58"/>
              <a:gd name="T10" fmla="*/ 75178 w 59"/>
              <a:gd name="T11" fmla="*/ 51320 h 58"/>
              <a:gd name="T12" fmla="*/ 47840 w 59"/>
              <a:gd name="T13" fmla="*/ 65006 h 58"/>
              <a:gd name="T14" fmla="*/ 82012 w 59"/>
              <a:gd name="T15" fmla="*/ 143696 h 58"/>
              <a:gd name="T16" fmla="*/ 47840 w 59"/>
              <a:gd name="T17" fmla="*/ 147118 h 58"/>
              <a:gd name="T18" fmla="*/ 30755 w 59"/>
              <a:gd name="T19" fmla="*/ 143696 h 58"/>
              <a:gd name="T20" fmla="*/ 75178 w 59"/>
              <a:gd name="T21" fmla="*/ 171067 h 58"/>
              <a:gd name="T22" fmla="*/ 68343 w 59"/>
              <a:gd name="T23" fmla="*/ 198438 h 58"/>
              <a:gd name="T24" fmla="*/ 0 w 59"/>
              <a:gd name="T25" fmla="*/ 160803 h 58"/>
              <a:gd name="T26" fmla="*/ 37589 w 59"/>
              <a:gd name="T27" fmla="*/ 0 h 58"/>
              <a:gd name="T28" fmla="*/ 201613 w 59"/>
              <a:gd name="T29" fmla="*/ 34213 h 58"/>
              <a:gd name="T30" fmla="*/ 37589 w 59"/>
              <a:gd name="T31" fmla="*/ 140275 h 58"/>
              <a:gd name="T32" fmla="*/ 37589 w 59"/>
              <a:gd name="T33" fmla="*/ 140275 h 58"/>
              <a:gd name="T34" fmla="*/ 37589 w 59"/>
              <a:gd name="T35" fmla="*/ 140275 h 58"/>
              <a:gd name="T36" fmla="*/ 41006 w 59"/>
              <a:gd name="T37" fmla="*/ 143696 h 58"/>
              <a:gd name="T38" fmla="*/ 44423 w 59"/>
              <a:gd name="T39" fmla="*/ 147118 h 58"/>
              <a:gd name="T40" fmla="*/ 47840 w 59"/>
              <a:gd name="T41" fmla="*/ 150539 h 58"/>
              <a:gd name="T42" fmla="*/ 44423 w 59"/>
              <a:gd name="T43" fmla="*/ 147118 h 58"/>
              <a:gd name="T44" fmla="*/ 47840 w 59"/>
              <a:gd name="T45" fmla="*/ 150539 h 58"/>
              <a:gd name="T46" fmla="*/ 47840 w 59"/>
              <a:gd name="T47" fmla="*/ 153961 h 58"/>
              <a:gd name="T48" fmla="*/ 51258 w 59"/>
              <a:gd name="T49" fmla="*/ 157382 h 58"/>
              <a:gd name="T50" fmla="*/ 58092 w 59"/>
              <a:gd name="T51" fmla="*/ 160803 h 58"/>
              <a:gd name="T52" fmla="*/ 58092 w 59"/>
              <a:gd name="T53" fmla="*/ 157382 h 58"/>
              <a:gd name="T54" fmla="*/ 58092 w 59"/>
              <a:gd name="T55" fmla="*/ 160803 h 58"/>
              <a:gd name="T56" fmla="*/ 64926 w 59"/>
              <a:gd name="T57" fmla="*/ 160803 h 58"/>
              <a:gd name="T58" fmla="*/ 68343 w 59"/>
              <a:gd name="T59" fmla="*/ 160803 h 58"/>
              <a:gd name="T60" fmla="*/ 75178 w 59"/>
              <a:gd name="T61" fmla="*/ 160803 h 58"/>
              <a:gd name="T62" fmla="*/ 71761 w 59"/>
              <a:gd name="T63" fmla="*/ 157382 h 58"/>
              <a:gd name="T64" fmla="*/ 75178 w 59"/>
              <a:gd name="T65" fmla="*/ 160803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8"/>
                  <a:pt x="37" y="56"/>
                </a:cubicBezTo>
                <a:cubicBezTo>
                  <a:pt x="37" y="55"/>
                  <a:pt x="37" y="51"/>
                  <a:pt x="37" y="47"/>
                </a:cubicBezTo>
                <a:cubicBezTo>
                  <a:pt x="37" y="44"/>
                  <a:pt x="36" y="42"/>
                  <a:pt x="35" y="42"/>
                </a:cubicBezTo>
                <a:cubicBezTo>
                  <a:pt x="41" y="41"/>
                  <a:pt x="48" y="38"/>
                  <a:pt x="48" y="27"/>
                </a:cubicBezTo>
                <a:cubicBezTo>
                  <a:pt x="48" y="24"/>
                  <a:pt x="47" y="21"/>
                  <a:pt x="45" y="19"/>
                </a:cubicBezTo>
                <a:cubicBezTo>
                  <a:pt x="46" y="19"/>
                  <a:pt x="46" y="16"/>
                  <a:pt x="45" y="12"/>
                </a:cubicBezTo>
                <a:cubicBezTo>
                  <a:pt x="42" y="11"/>
                  <a:pt x="37" y="15"/>
                  <a:pt x="37" y="15"/>
                </a:cubicBezTo>
                <a:cubicBezTo>
                  <a:pt x="35" y="14"/>
                  <a:pt x="32" y="14"/>
                  <a:pt x="30" y="14"/>
                </a:cubicBezTo>
                <a:cubicBezTo>
                  <a:pt x="27" y="14"/>
                  <a:pt x="25" y="14"/>
                  <a:pt x="22" y="15"/>
                </a:cubicBezTo>
                <a:cubicBezTo>
                  <a:pt x="22" y="15"/>
                  <a:pt x="17" y="11"/>
                  <a:pt x="14" y="12"/>
                </a:cubicBezTo>
                <a:cubicBezTo>
                  <a:pt x="13" y="16"/>
                  <a:pt x="14" y="19"/>
                  <a:pt x="14" y="19"/>
                </a:cubicBezTo>
                <a:cubicBezTo>
                  <a:pt x="12" y="21"/>
                  <a:pt x="11" y="24"/>
                  <a:pt x="11" y="27"/>
                </a:cubicBezTo>
                <a:cubicBezTo>
                  <a:pt x="11" y="38"/>
                  <a:pt x="18" y="41"/>
                  <a:pt x="24" y="42"/>
                </a:cubicBezTo>
                <a:cubicBezTo>
                  <a:pt x="23" y="42"/>
                  <a:pt x="23" y="44"/>
                  <a:pt x="22" y="45"/>
                </a:cubicBezTo>
                <a:cubicBezTo>
                  <a:pt x="21" y="46"/>
                  <a:pt x="16" y="48"/>
                  <a:pt x="14" y="43"/>
                </a:cubicBezTo>
                <a:cubicBezTo>
                  <a:pt x="12" y="40"/>
                  <a:pt x="9" y="40"/>
                  <a:pt x="9" y="40"/>
                </a:cubicBezTo>
                <a:cubicBezTo>
                  <a:pt x="7" y="40"/>
                  <a:pt x="9" y="42"/>
                  <a:pt x="9" y="42"/>
                </a:cubicBezTo>
                <a:cubicBezTo>
                  <a:pt x="11" y="43"/>
                  <a:pt x="13" y="46"/>
                  <a:pt x="13" y="46"/>
                </a:cubicBezTo>
                <a:cubicBezTo>
                  <a:pt x="14" y="51"/>
                  <a:pt x="22" y="50"/>
                  <a:pt x="22" y="50"/>
                </a:cubicBezTo>
                <a:cubicBezTo>
                  <a:pt x="22" y="52"/>
                  <a:pt x="22" y="55"/>
                  <a:pt x="22" y="56"/>
                </a:cubicBezTo>
                <a:cubicBezTo>
                  <a:pt x="22" y="58"/>
                  <a:pt x="21" y="58"/>
                  <a:pt x="20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11" y="41"/>
                </a:move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2" y="41"/>
                  <a:pt x="11" y="41"/>
                </a:cubicBezTo>
                <a:cubicBezTo>
                  <a:pt x="11" y="42"/>
                  <a:pt x="11" y="42"/>
                  <a:pt x="11" y="41"/>
                </a:cubicBezTo>
                <a:close/>
                <a:moveTo>
                  <a:pt x="12" y="43"/>
                </a:move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3" y="42"/>
                </a:cubicBezTo>
                <a:cubicBezTo>
                  <a:pt x="13" y="42"/>
                  <a:pt x="13" y="43"/>
                  <a:pt x="13" y="43"/>
                </a:cubicBezTo>
                <a:cubicBezTo>
                  <a:pt x="13" y="43"/>
                  <a:pt x="12" y="43"/>
                  <a:pt x="12" y="43"/>
                </a:cubicBezTo>
                <a:close/>
                <a:moveTo>
                  <a:pt x="14" y="44"/>
                </a:moveTo>
                <a:cubicBezTo>
                  <a:pt x="14" y="45"/>
                  <a:pt x="13" y="44"/>
                  <a:pt x="13" y="44"/>
                </a:cubicBezTo>
                <a:cubicBezTo>
                  <a:pt x="13" y="44"/>
                  <a:pt x="13" y="44"/>
                  <a:pt x="13" y="43"/>
                </a:cubicBezTo>
                <a:cubicBezTo>
                  <a:pt x="13" y="43"/>
                  <a:pt x="14" y="43"/>
                  <a:pt x="14" y="44"/>
                </a:cubicBezTo>
                <a:cubicBezTo>
                  <a:pt x="14" y="44"/>
                  <a:pt x="14" y="44"/>
                  <a:pt x="14" y="44"/>
                </a:cubicBezTo>
                <a:close/>
                <a:moveTo>
                  <a:pt x="15" y="46"/>
                </a:moveTo>
                <a:cubicBezTo>
                  <a:pt x="14" y="46"/>
                  <a:pt x="14" y="45"/>
                  <a:pt x="14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lose/>
                <a:moveTo>
                  <a:pt x="17" y="47"/>
                </a:moveTo>
                <a:cubicBezTo>
                  <a:pt x="16" y="47"/>
                  <a:pt x="16" y="47"/>
                  <a:pt x="16" y="47"/>
                </a:cubicBezTo>
                <a:cubicBezTo>
                  <a:pt x="16" y="46"/>
                  <a:pt x="17" y="46"/>
                  <a:pt x="17" y="46"/>
                </a:cubicBezTo>
                <a:cubicBezTo>
                  <a:pt x="17" y="46"/>
                  <a:pt x="18" y="47"/>
                  <a:pt x="18" y="47"/>
                </a:cubicBezTo>
                <a:cubicBezTo>
                  <a:pt x="17" y="47"/>
                  <a:pt x="17" y="47"/>
                  <a:pt x="17" y="47"/>
                </a:cubicBezTo>
                <a:close/>
                <a:moveTo>
                  <a:pt x="19" y="48"/>
                </a:moveTo>
                <a:cubicBezTo>
                  <a:pt x="19" y="48"/>
                  <a:pt x="19" y="47"/>
                  <a:pt x="19" y="47"/>
                </a:cubicBezTo>
                <a:cubicBezTo>
                  <a:pt x="19" y="47"/>
                  <a:pt x="19" y="47"/>
                  <a:pt x="19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0" y="47"/>
                  <a:pt x="20" y="48"/>
                  <a:pt x="19" y="48"/>
                </a:cubicBezTo>
                <a:close/>
                <a:moveTo>
                  <a:pt x="22" y="47"/>
                </a:move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6"/>
                </a:cubicBezTo>
                <a:cubicBezTo>
                  <a:pt x="22" y="46"/>
                  <a:pt x="22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18" name="Freeform 203"/>
          <p:cNvSpPr>
            <a:spLocks noEditPoints="1"/>
          </p:cNvSpPr>
          <p:nvPr/>
        </p:nvSpPr>
        <p:spPr bwMode="auto">
          <a:xfrm>
            <a:off x="3968750" y="3992563"/>
            <a:ext cx="136525" cy="215900"/>
          </a:xfrm>
          <a:custGeom>
            <a:avLst/>
            <a:gdLst>
              <a:gd name="T0" fmla="*/ 136525 w 40"/>
              <a:gd name="T1" fmla="*/ 0 h 63"/>
              <a:gd name="T2" fmla="*/ 119459 w 40"/>
              <a:gd name="T3" fmla="*/ 10281 h 63"/>
              <a:gd name="T4" fmla="*/ 102394 w 40"/>
              <a:gd name="T5" fmla="*/ 10281 h 63"/>
              <a:gd name="T6" fmla="*/ 122873 w 40"/>
              <a:gd name="T7" fmla="*/ 47978 h 63"/>
              <a:gd name="T8" fmla="*/ 92154 w 40"/>
              <a:gd name="T9" fmla="*/ 102810 h 63"/>
              <a:gd name="T10" fmla="*/ 129699 w 40"/>
              <a:gd name="T11" fmla="*/ 161068 h 63"/>
              <a:gd name="T12" fmla="*/ 126286 w 40"/>
              <a:gd name="T13" fmla="*/ 185057 h 63"/>
              <a:gd name="T14" fmla="*/ 58023 w 40"/>
              <a:gd name="T15" fmla="*/ 215900 h 63"/>
              <a:gd name="T16" fmla="*/ 3413 w 40"/>
              <a:gd name="T17" fmla="*/ 191911 h 63"/>
              <a:gd name="T18" fmla="*/ 0 w 40"/>
              <a:gd name="T19" fmla="*/ 174776 h 63"/>
              <a:gd name="T20" fmla="*/ 20479 w 40"/>
              <a:gd name="T21" fmla="*/ 140506 h 63"/>
              <a:gd name="T22" fmla="*/ 71676 w 40"/>
              <a:gd name="T23" fmla="*/ 126798 h 63"/>
              <a:gd name="T24" fmla="*/ 64849 w 40"/>
              <a:gd name="T25" fmla="*/ 109663 h 63"/>
              <a:gd name="T26" fmla="*/ 68263 w 40"/>
              <a:gd name="T27" fmla="*/ 95956 h 63"/>
              <a:gd name="T28" fmla="*/ 58023 w 40"/>
              <a:gd name="T29" fmla="*/ 99383 h 63"/>
              <a:gd name="T30" fmla="*/ 13653 w 40"/>
              <a:gd name="T31" fmla="*/ 54832 h 63"/>
              <a:gd name="T32" fmla="*/ 30718 w 40"/>
              <a:gd name="T33" fmla="*/ 17135 h 63"/>
              <a:gd name="T34" fmla="*/ 81915 w 40"/>
              <a:gd name="T35" fmla="*/ 0 h 63"/>
              <a:gd name="T36" fmla="*/ 136525 w 40"/>
              <a:gd name="T37" fmla="*/ 0 h 63"/>
              <a:gd name="T38" fmla="*/ 81915 w 40"/>
              <a:gd name="T39" fmla="*/ 137079 h 63"/>
              <a:gd name="T40" fmla="*/ 75089 w 40"/>
              <a:gd name="T41" fmla="*/ 137079 h 63"/>
              <a:gd name="T42" fmla="*/ 23892 w 40"/>
              <a:gd name="T43" fmla="*/ 167922 h 63"/>
              <a:gd name="T44" fmla="*/ 71676 w 40"/>
              <a:gd name="T45" fmla="*/ 202192 h 63"/>
              <a:gd name="T46" fmla="*/ 112633 w 40"/>
              <a:gd name="T47" fmla="*/ 174776 h 63"/>
              <a:gd name="T48" fmla="*/ 81915 w 40"/>
              <a:gd name="T49" fmla="*/ 137079 h 63"/>
              <a:gd name="T50" fmla="*/ 61436 w 40"/>
              <a:gd name="T51" fmla="*/ 10281 h 63"/>
              <a:gd name="T52" fmla="*/ 44371 w 40"/>
              <a:gd name="T53" fmla="*/ 20562 h 63"/>
              <a:gd name="T54" fmla="*/ 37544 w 40"/>
              <a:gd name="T55" fmla="*/ 41124 h 63"/>
              <a:gd name="T56" fmla="*/ 71676 w 40"/>
              <a:gd name="T57" fmla="*/ 89102 h 63"/>
              <a:gd name="T58" fmla="*/ 92154 w 40"/>
              <a:gd name="T59" fmla="*/ 82248 h 63"/>
              <a:gd name="T60" fmla="*/ 98981 w 40"/>
              <a:gd name="T61" fmla="*/ 61686 h 63"/>
              <a:gd name="T62" fmla="*/ 61436 w 40"/>
              <a:gd name="T63" fmla="*/ 10281 h 6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" h="63">
                <a:moveTo>
                  <a:pt x="40" y="0"/>
                </a:move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6" y="9"/>
                  <a:pt x="36" y="14"/>
                </a:cubicBezTo>
                <a:cubicBezTo>
                  <a:pt x="36" y="24"/>
                  <a:pt x="27" y="25"/>
                  <a:pt x="27" y="30"/>
                </a:cubicBezTo>
                <a:cubicBezTo>
                  <a:pt x="27" y="35"/>
                  <a:pt x="38" y="37"/>
                  <a:pt x="38" y="47"/>
                </a:cubicBezTo>
                <a:cubicBezTo>
                  <a:pt x="38" y="50"/>
                  <a:pt x="38" y="52"/>
                  <a:pt x="37" y="54"/>
                </a:cubicBezTo>
                <a:cubicBezTo>
                  <a:pt x="33" y="61"/>
                  <a:pt x="24" y="63"/>
                  <a:pt x="17" y="63"/>
                </a:cubicBezTo>
                <a:cubicBezTo>
                  <a:pt x="12" y="63"/>
                  <a:pt x="5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3" y="43"/>
                  <a:pt x="6" y="41"/>
                </a:cubicBezTo>
                <a:cubicBezTo>
                  <a:pt x="11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lnTo>
                  <a:pt x="40" y="0"/>
                </a:lnTo>
                <a:close/>
                <a:moveTo>
                  <a:pt x="24" y="40"/>
                </a:moveTo>
                <a:cubicBezTo>
                  <a:pt x="24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7" y="59"/>
                  <a:pt x="33" y="57"/>
                  <a:pt x="33" y="51"/>
                </a:cubicBezTo>
                <a:cubicBezTo>
                  <a:pt x="33" y="45"/>
                  <a:pt x="28" y="42"/>
                  <a:pt x="24" y="40"/>
                </a:cubicBezTo>
                <a:close/>
                <a:moveTo>
                  <a:pt x="18" y="3"/>
                </a:move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7" y="24"/>
                </a:cubicBezTo>
                <a:cubicBezTo>
                  <a:pt x="28" y="22"/>
                  <a:pt x="29" y="20"/>
                  <a:pt x="29" y="18"/>
                </a:cubicBezTo>
                <a:cubicBezTo>
                  <a:pt x="29" y="12"/>
                  <a:pt x="25" y="3"/>
                  <a:pt x="18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19" name="Freeform 204"/>
          <p:cNvSpPr>
            <a:spLocks noEditPoints="1"/>
          </p:cNvSpPr>
          <p:nvPr/>
        </p:nvSpPr>
        <p:spPr bwMode="auto">
          <a:xfrm>
            <a:off x="4448175" y="4010025"/>
            <a:ext cx="298450" cy="198438"/>
          </a:xfrm>
          <a:custGeom>
            <a:avLst/>
            <a:gdLst>
              <a:gd name="T0" fmla="*/ 295020 w 87"/>
              <a:gd name="T1" fmla="*/ 51320 h 58"/>
              <a:gd name="T2" fmla="*/ 150940 w 87"/>
              <a:gd name="T3" fmla="*/ 99219 h 58"/>
              <a:gd name="T4" fmla="*/ 147510 w 87"/>
              <a:gd name="T5" fmla="*/ 99219 h 58"/>
              <a:gd name="T6" fmla="*/ 147510 w 87"/>
              <a:gd name="T7" fmla="*/ 99219 h 58"/>
              <a:gd name="T8" fmla="*/ 61748 w 87"/>
              <a:gd name="T9" fmla="*/ 71848 h 58"/>
              <a:gd name="T10" fmla="*/ 48026 w 87"/>
              <a:gd name="T11" fmla="*/ 109483 h 58"/>
              <a:gd name="T12" fmla="*/ 58318 w 87"/>
              <a:gd name="T13" fmla="*/ 123168 h 58"/>
              <a:gd name="T14" fmla="*/ 51457 w 87"/>
              <a:gd name="T15" fmla="*/ 136854 h 58"/>
              <a:gd name="T16" fmla="*/ 58318 w 87"/>
              <a:gd name="T17" fmla="*/ 191595 h 58"/>
              <a:gd name="T18" fmla="*/ 54887 w 87"/>
              <a:gd name="T19" fmla="*/ 195017 h 58"/>
              <a:gd name="T20" fmla="*/ 54887 w 87"/>
              <a:gd name="T21" fmla="*/ 198438 h 58"/>
              <a:gd name="T22" fmla="*/ 27444 w 87"/>
              <a:gd name="T23" fmla="*/ 198438 h 58"/>
              <a:gd name="T24" fmla="*/ 24013 w 87"/>
              <a:gd name="T25" fmla="*/ 195017 h 58"/>
              <a:gd name="T26" fmla="*/ 24013 w 87"/>
              <a:gd name="T27" fmla="*/ 191595 h 58"/>
              <a:gd name="T28" fmla="*/ 30874 w 87"/>
              <a:gd name="T29" fmla="*/ 136854 h 58"/>
              <a:gd name="T30" fmla="*/ 24013 w 87"/>
              <a:gd name="T31" fmla="*/ 123168 h 58"/>
              <a:gd name="T32" fmla="*/ 34305 w 87"/>
              <a:gd name="T33" fmla="*/ 109483 h 58"/>
              <a:gd name="T34" fmla="*/ 44596 w 87"/>
              <a:gd name="T35" fmla="*/ 65006 h 58"/>
              <a:gd name="T36" fmla="*/ 3430 w 87"/>
              <a:gd name="T37" fmla="*/ 51320 h 58"/>
              <a:gd name="T38" fmla="*/ 0 w 87"/>
              <a:gd name="T39" fmla="*/ 47899 h 58"/>
              <a:gd name="T40" fmla="*/ 3430 w 87"/>
              <a:gd name="T41" fmla="*/ 44477 h 58"/>
              <a:gd name="T42" fmla="*/ 147510 w 87"/>
              <a:gd name="T43" fmla="*/ 0 h 58"/>
              <a:gd name="T44" fmla="*/ 147510 w 87"/>
              <a:gd name="T45" fmla="*/ 0 h 58"/>
              <a:gd name="T46" fmla="*/ 150940 w 87"/>
              <a:gd name="T47" fmla="*/ 0 h 58"/>
              <a:gd name="T48" fmla="*/ 295020 w 87"/>
              <a:gd name="T49" fmla="*/ 44477 h 58"/>
              <a:gd name="T50" fmla="*/ 298450 w 87"/>
              <a:gd name="T51" fmla="*/ 47899 h 58"/>
              <a:gd name="T52" fmla="*/ 295020 w 87"/>
              <a:gd name="T53" fmla="*/ 51320 h 58"/>
              <a:gd name="T54" fmla="*/ 233271 w 87"/>
              <a:gd name="T55" fmla="*/ 130011 h 58"/>
              <a:gd name="T56" fmla="*/ 147510 w 87"/>
              <a:gd name="T57" fmla="*/ 164225 h 58"/>
              <a:gd name="T58" fmla="*/ 65179 w 87"/>
              <a:gd name="T59" fmla="*/ 130011 h 58"/>
              <a:gd name="T60" fmla="*/ 68609 w 87"/>
              <a:gd name="T61" fmla="*/ 88955 h 58"/>
              <a:gd name="T62" fmla="*/ 144079 w 87"/>
              <a:gd name="T63" fmla="*/ 112904 h 58"/>
              <a:gd name="T64" fmla="*/ 147510 w 87"/>
              <a:gd name="T65" fmla="*/ 116326 h 58"/>
              <a:gd name="T66" fmla="*/ 154371 w 87"/>
              <a:gd name="T67" fmla="*/ 112904 h 58"/>
              <a:gd name="T68" fmla="*/ 229841 w 87"/>
              <a:gd name="T69" fmla="*/ 88955 h 58"/>
              <a:gd name="T70" fmla="*/ 233271 w 87"/>
              <a:gd name="T71" fmla="*/ 13001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0" name="Freeform 206"/>
          <p:cNvSpPr>
            <a:spLocks noEditPoints="1"/>
          </p:cNvSpPr>
          <p:nvPr/>
        </p:nvSpPr>
        <p:spPr bwMode="auto">
          <a:xfrm>
            <a:off x="4943475" y="3992563"/>
            <a:ext cx="201613" cy="233362"/>
          </a:xfrm>
          <a:custGeom>
            <a:avLst/>
            <a:gdLst>
              <a:gd name="T0" fmla="*/ 164024 w 59"/>
              <a:gd name="T1" fmla="*/ 164726 h 68"/>
              <a:gd name="T2" fmla="*/ 160607 w 59"/>
              <a:gd name="T3" fmla="*/ 164726 h 68"/>
              <a:gd name="T4" fmla="*/ 140104 w 59"/>
              <a:gd name="T5" fmla="*/ 171590 h 68"/>
              <a:gd name="T6" fmla="*/ 133270 w 59"/>
              <a:gd name="T7" fmla="*/ 171590 h 68"/>
              <a:gd name="T8" fmla="*/ 116184 w 59"/>
              <a:gd name="T9" fmla="*/ 178453 h 68"/>
              <a:gd name="T10" fmla="*/ 116184 w 59"/>
              <a:gd name="T11" fmla="*/ 199044 h 68"/>
              <a:gd name="T12" fmla="*/ 85429 w 59"/>
              <a:gd name="T13" fmla="*/ 233362 h 68"/>
              <a:gd name="T14" fmla="*/ 51258 w 59"/>
              <a:gd name="T15" fmla="*/ 199044 h 68"/>
              <a:gd name="T16" fmla="*/ 51258 w 59"/>
              <a:gd name="T17" fmla="*/ 150999 h 68"/>
              <a:gd name="T18" fmla="*/ 34172 w 59"/>
              <a:gd name="T19" fmla="*/ 154431 h 68"/>
              <a:gd name="T20" fmla="*/ 0 w 59"/>
              <a:gd name="T21" fmla="*/ 116681 h 68"/>
              <a:gd name="T22" fmla="*/ 34172 w 59"/>
              <a:gd name="T23" fmla="*/ 85795 h 68"/>
              <a:gd name="T24" fmla="*/ 51258 w 59"/>
              <a:gd name="T25" fmla="*/ 72068 h 68"/>
              <a:gd name="T26" fmla="*/ 68343 w 59"/>
              <a:gd name="T27" fmla="*/ 51477 h 68"/>
              <a:gd name="T28" fmla="*/ 68343 w 59"/>
              <a:gd name="T29" fmla="*/ 17159 h 68"/>
              <a:gd name="T30" fmla="*/ 85429 w 59"/>
              <a:gd name="T31" fmla="*/ 0 h 68"/>
              <a:gd name="T32" fmla="*/ 167441 w 59"/>
              <a:gd name="T33" fmla="*/ 0 h 68"/>
              <a:gd name="T34" fmla="*/ 184527 w 59"/>
              <a:gd name="T35" fmla="*/ 17159 h 68"/>
              <a:gd name="T36" fmla="*/ 184527 w 59"/>
              <a:gd name="T37" fmla="*/ 51477 h 68"/>
              <a:gd name="T38" fmla="*/ 191361 w 59"/>
              <a:gd name="T39" fmla="*/ 82363 h 68"/>
              <a:gd name="T40" fmla="*/ 201613 w 59"/>
              <a:gd name="T41" fmla="*/ 123545 h 68"/>
              <a:gd name="T42" fmla="*/ 164024 w 59"/>
              <a:gd name="T43" fmla="*/ 164726 h 68"/>
              <a:gd name="T44" fmla="*/ 167441 w 59"/>
              <a:gd name="T45" fmla="*/ 51477 h 68"/>
              <a:gd name="T46" fmla="*/ 167441 w 59"/>
              <a:gd name="T47" fmla="*/ 48045 h 68"/>
              <a:gd name="T48" fmla="*/ 85429 w 59"/>
              <a:gd name="T49" fmla="*/ 48045 h 68"/>
              <a:gd name="T50" fmla="*/ 85429 w 59"/>
              <a:gd name="T51" fmla="*/ 51477 h 68"/>
              <a:gd name="T52" fmla="*/ 64926 w 59"/>
              <a:gd name="T53" fmla="*/ 85795 h 68"/>
              <a:gd name="T54" fmla="*/ 44423 w 59"/>
              <a:gd name="T55" fmla="*/ 99522 h 68"/>
              <a:gd name="T56" fmla="*/ 34172 w 59"/>
              <a:gd name="T57" fmla="*/ 102954 h 68"/>
              <a:gd name="T58" fmla="*/ 17086 w 59"/>
              <a:gd name="T59" fmla="*/ 116681 h 68"/>
              <a:gd name="T60" fmla="*/ 34172 w 59"/>
              <a:gd name="T61" fmla="*/ 137272 h 68"/>
              <a:gd name="T62" fmla="*/ 68343 w 59"/>
              <a:gd name="T63" fmla="*/ 123545 h 68"/>
              <a:gd name="T64" fmla="*/ 68343 w 59"/>
              <a:gd name="T65" fmla="*/ 199044 h 68"/>
              <a:gd name="T66" fmla="*/ 85429 w 59"/>
              <a:gd name="T67" fmla="*/ 216203 h 68"/>
              <a:gd name="T68" fmla="*/ 102515 w 59"/>
              <a:gd name="T69" fmla="*/ 199044 h 68"/>
              <a:gd name="T70" fmla="*/ 102515 w 59"/>
              <a:gd name="T71" fmla="*/ 154431 h 68"/>
              <a:gd name="T72" fmla="*/ 116184 w 59"/>
              <a:gd name="T73" fmla="*/ 161294 h 68"/>
              <a:gd name="T74" fmla="*/ 129852 w 59"/>
              <a:gd name="T75" fmla="*/ 154431 h 68"/>
              <a:gd name="T76" fmla="*/ 140104 w 59"/>
              <a:gd name="T77" fmla="*/ 154431 h 68"/>
              <a:gd name="T78" fmla="*/ 153773 w 59"/>
              <a:gd name="T79" fmla="*/ 147567 h 68"/>
              <a:gd name="T80" fmla="*/ 164024 w 59"/>
              <a:gd name="T81" fmla="*/ 147567 h 68"/>
              <a:gd name="T82" fmla="*/ 184527 w 59"/>
              <a:gd name="T83" fmla="*/ 123545 h 68"/>
              <a:gd name="T84" fmla="*/ 167441 w 59"/>
              <a:gd name="T85" fmla="*/ 51477 h 68"/>
              <a:gd name="T86" fmla="*/ 160607 w 59"/>
              <a:gd name="T87" fmla="*/ 17159 h 68"/>
              <a:gd name="T88" fmla="*/ 150355 w 59"/>
              <a:gd name="T89" fmla="*/ 24023 h 68"/>
              <a:gd name="T90" fmla="*/ 160607 w 59"/>
              <a:gd name="T91" fmla="*/ 30886 h 68"/>
              <a:gd name="T92" fmla="*/ 167441 w 59"/>
              <a:gd name="T93" fmla="*/ 24023 h 68"/>
              <a:gd name="T94" fmla="*/ 160607 w 59"/>
              <a:gd name="T95" fmla="*/ 17159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9" h="68">
                <a:moveTo>
                  <a:pt x="48" y="48"/>
                </a:moveTo>
                <a:cubicBezTo>
                  <a:pt x="47" y="48"/>
                  <a:pt x="47" y="48"/>
                  <a:pt x="47" y="48"/>
                </a:cubicBezTo>
                <a:cubicBezTo>
                  <a:pt x="45" y="49"/>
                  <a:pt x="43" y="50"/>
                  <a:pt x="41" y="50"/>
                </a:cubicBezTo>
                <a:cubicBezTo>
                  <a:pt x="40" y="50"/>
                  <a:pt x="40" y="50"/>
                  <a:pt x="39" y="50"/>
                </a:cubicBezTo>
                <a:cubicBezTo>
                  <a:pt x="38" y="51"/>
                  <a:pt x="36" y="51"/>
                  <a:pt x="34" y="52"/>
                </a:cubicBezTo>
                <a:cubicBezTo>
                  <a:pt x="34" y="58"/>
                  <a:pt x="34" y="58"/>
                  <a:pt x="34" y="58"/>
                </a:cubicBezTo>
                <a:cubicBezTo>
                  <a:pt x="34" y="63"/>
                  <a:pt x="30" y="68"/>
                  <a:pt x="25" y="68"/>
                </a:cubicBezTo>
                <a:cubicBezTo>
                  <a:pt x="19" y="68"/>
                  <a:pt x="15" y="63"/>
                  <a:pt x="15" y="58"/>
                </a:cubicBezTo>
                <a:cubicBezTo>
                  <a:pt x="15" y="44"/>
                  <a:pt x="15" y="44"/>
                  <a:pt x="15" y="44"/>
                </a:cubicBezTo>
                <a:cubicBezTo>
                  <a:pt x="14" y="44"/>
                  <a:pt x="12" y="45"/>
                  <a:pt x="10" y="45"/>
                </a:cubicBezTo>
                <a:cubicBezTo>
                  <a:pt x="4" y="45"/>
                  <a:pt x="0" y="40"/>
                  <a:pt x="0" y="34"/>
                </a:cubicBezTo>
                <a:cubicBezTo>
                  <a:pt x="0" y="29"/>
                  <a:pt x="7" y="27"/>
                  <a:pt x="10" y="25"/>
                </a:cubicBezTo>
                <a:cubicBezTo>
                  <a:pt x="12" y="24"/>
                  <a:pt x="14" y="22"/>
                  <a:pt x="15" y="21"/>
                </a:cubicBezTo>
                <a:cubicBezTo>
                  <a:pt x="17" y="20"/>
                  <a:pt x="20" y="17"/>
                  <a:pt x="20" y="1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2"/>
                  <a:pt x="22" y="0"/>
                  <a:pt x="25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2" y="0"/>
                  <a:pt x="54" y="2"/>
                  <a:pt x="54" y="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8"/>
                  <a:pt x="55" y="22"/>
                  <a:pt x="56" y="24"/>
                </a:cubicBezTo>
                <a:cubicBezTo>
                  <a:pt x="58" y="28"/>
                  <a:pt x="59" y="32"/>
                  <a:pt x="59" y="36"/>
                </a:cubicBezTo>
                <a:cubicBezTo>
                  <a:pt x="59" y="43"/>
                  <a:pt x="55" y="48"/>
                  <a:pt x="48" y="48"/>
                </a:cubicBezTo>
                <a:close/>
                <a:moveTo>
                  <a:pt x="49" y="15"/>
                </a:moveTo>
                <a:cubicBezTo>
                  <a:pt x="49" y="14"/>
                  <a:pt x="49" y="14"/>
                  <a:pt x="49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20"/>
                  <a:pt x="21" y="22"/>
                  <a:pt x="19" y="25"/>
                </a:cubicBezTo>
                <a:cubicBezTo>
                  <a:pt x="17" y="26"/>
                  <a:pt x="15" y="28"/>
                  <a:pt x="13" y="29"/>
                </a:cubicBezTo>
                <a:cubicBezTo>
                  <a:pt x="12" y="29"/>
                  <a:pt x="11" y="30"/>
                  <a:pt x="10" y="30"/>
                </a:cubicBezTo>
                <a:cubicBezTo>
                  <a:pt x="10" y="31"/>
                  <a:pt x="5" y="33"/>
                  <a:pt x="5" y="34"/>
                </a:cubicBezTo>
                <a:cubicBezTo>
                  <a:pt x="5" y="37"/>
                  <a:pt x="7" y="40"/>
                  <a:pt x="10" y="40"/>
                </a:cubicBezTo>
                <a:cubicBezTo>
                  <a:pt x="15" y="40"/>
                  <a:pt x="17" y="36"/>
                  <a:pt x="20" y="36"/>
                </a:cubicBezTo>
                <a:cubicBezTo>
                  <a:pt x="20" y="58"/>
                  <a:pt x="20" y="58"/>
                  <a:pt x="20" y="58"/>
                </a:cubicBezTo>
                <a:cubicBezTo>
                  <a:pt x="20" y="61"/>
                  <a:pt x="22" y="63"/>
                  <a:pt x="25" y="63"/>
                </a:cubicBezTo>
                <a:cubicBezTo>
                  <a:pt x="27" y="63"/>
                  <a:pt x="30" y="61"/>
                  <a:pt x="30" y="58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6"/>
                  <a:pt x="32" y="47"/>
                  <a:pt x="34" y="47"/>
                </a:cubicBezTo>
                <a:cubicBezTo>
                  <a:pt x="35" y="47"/>
                  <a:pt x="37" y="46"/>
                  <a:pt x="38" y="45"/>
                </a:cubicBezTo>
                <a:cubicBezTo>
                  <a:pt x="39" y="45"/>
                  <a:pt x="40" y="45"/>
                  <a:pt x="41" y="45"/>
                </a:cubicBezTo>
                <a:cubicBezTo>
                  <a:pt x="42" y="45"/>
                  <a:pt x="45" y="45"/>
                  <a:pt x="45" y="43"/>
                </a:cubicBezTo>
                <a:cubicBezTo>
                  <a:pt x="46" y="43"/>
                  <a:pt x="47" y="43"/>
                  <a:pt x="48" y="43"/>
                </a:cubicBezTo>
                <a:cubicBezTo>
                  <a:pt x="52" y="43"/>
                  <a:pt x="54" y="40"/>
                  <a:pt x="54" y="36"/>
                </a:cubicBezTo>
                <a:cubicBezTo>
                  <a:pt x="54" y="29"/>
                  <a:pt x="49" y="22"/>
                  <a:pt x="49" y="15"/>
                </a:cubicBezTo>
                <a:close/>
                <a:moveTo>
                  <a:pt x="47" y="5"/>
                </a:moveTo>
                <a:cubicBezTo>
                  <a:pt x="45" y="5"/>
                  <a:pt x="44" y="6"/>
                  <a:pt x="44" y="7"/>
                </a:cubicBezTo>
                <a:cubicBezTo>
                  <a:pt x="44" y="8"/>
                  <a:pt x="45" y="9"/>
                  <a:pt x="47" y="9"/>
                </a:cubicBezTo>
                <a:cubicBezTo>
                  <a:pt x="48" y="9"/>
                  <a:pt x="49" y="8"/>
                  <a:pt x="49" y="7"/>
                </a:cubicBezTo>
                <a:cubicBezTo>
                  <a:pt x="49" y="6"/>
                  <a:pt x="48" y="5"/>
                  <a:pt x="47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1" name="Freeform 207"/>
          <p:cNvSpPr>
            <a:spLocks noEditPoints="1"/>
          </p:cNvSpPr>
          <p:nvPr/>
        </p:nvSpPr>
        <p:spPr bwMode="auto">
          <a:xfrm>
            <a:off x="5437188" y="4022725"/>
            <a:ext cx="201612" cy="169863"/>
          </a:xfrm>
          <a:custGeom>
            <a:avLst/>
            <a:gdLst>
              <a:gd name="T0" fmla="*/ 201612 w 59"/>
              <a:gd name="T1" fmla="*/ 149063 h 49"/>
              <a:gd name="T2" fmla="*/ 181109 w 59"/>
              <a:gd name="T3" fmla="*/ 169863 h 49"/>
              <a:gd name="T4" fmla="*/ 23920 w 59"/>
              <a:gd name="T5" fmla="*/ 169863 h 49"/>
              <a:gd name="T6" fmla="*/ 0 w 59"/>
              <a:gd name="T7" fmla="*/ 149063 h 49"/>
              <a:gd name="T8" fmla="*/ 0 w 59"/>
              <a:gd name="T9" fmla="*/ 107464 h 49"/>
              <a:gd name="T10" fmla="*/ 3417 w 59"/>
              <a:gd name="T11" fmla="*/ 97065 h 49"/>
              <a:gd name="T12" fmla="*/ 30754 w 59"/>
              <a:gd name="T13" fmla="*/ 17333 h 49"/>
              <a:gd name="T14" fmla="*/ 51257 w 59"/>
              <a:gd name="T15" fmla="*/ 0 h 49"/>
              <a:gd name="T16" fmla="*/ 150355 w 59"/>
              <a:gd name="T17" fmla="*/ 0 h 49"/>
              <a:gd name="T18" fmla="*/ 174275 w 59"/>
              <a:gd name="T19" fmla="*/ 17333 h 49"/>
              <a:gd name="T20" fmla="*/ 198195 w 59"/>
              <a:gd name="T21" fmla="*/ 97065 h 49"/>
              <a:gd name="T22" fmla="*/ 201612 w 59"/>
              <a:gd name="T23" fmla="*/ 107464 h 49"/>
              <a:gd name="T24" fmla="*/ 201612 w 59"/>
              <a:gd name="T25" fmla="*/ 149063 h 49"/>
              <a:gd name="T26" fmla="*/ 184526 w 59"/>
              <a:gd name="T27" fmla="*/ 107464 h 49"/>
              <a:gd name="T28" fmla="*/ 181109 w 59"/>
              <a:gd name="T29" fmla="*/ 103998 h 49"/>
              <a:gd name="T30" fmla="*/ 23920 w 59"/>
              <a:gd name="T31" fmla="*/ 103998 h 49"/>
              <a:gd name="T32" fmla="*/ 17086 w 59"/>
              <a:gd name="T33" fmla="*/ 107464 h 49"/>
              <a:gd name="T34" fmla="*/ 17086 w 59"/>
              <a:gd name="T35" fmla="*/ 149063 h 49"/>
              <a:gd name="T36" fmla="*/ 23920 w 59"/>
              <a:gd name="T37" fmla="*/ 152530 h 49"/>
              <a:gd name="T38" fmla="*/ 181109 w 59"/>
              <a:gd name="T39" fmla="*/ 152530 h 49"/>
              <a:gd name="T40" fmla="*/ 184526 w 59"/>
              <a:gd name="T41" fmla="*/ 149063 h 49"/>
              <a:gd name="T42" fmla="*/ 184526 w 59"/>
              <a:gd name="T43" fmla="*/ 107464 h 49"/>
              <a:gd name="T44" fmla="*/ 177692 w 59"/>
              <a:gd name="T45" fmla="*/ 86665 h 49"/>
              <a:gd name="T46" fmla="*/ 157189 w 59"/>
              <a:gd name="T47" fmla="*/ 20800 h 49"/>
              <a:gd name="T48" fmla="*/ 150355 w 59"/>
              <a:gd name="T49" fmla="*/ 17333 h 49"/>
              <a:gd name="T50" fmla="*/ 51257 w 59"/>
              <a:gd name="T51" fmla="*/ 17333 h 49"/>
              <a:gd name="T52" fmla="*/ 44423 w 59"/>
              <a:gd name="T53" fmla="*/ 20800 h 49"/>
              <a:gd name="T54" fmla="*/ 23920 w 59"/>
              <a:gd name="T55" fmla="*/ 86665 h 49"/>
              <a:gd name="T56" fmla="*/ 177692 w 59"/>
              <a:gd name="T57" fmla="*/ 86665 h 49"/>
              <a:gd name="T58" fmla="*/ 126435 w 59"/>
              <a:gd name="T59" fmla="*/ 138664 h 49"/>
              <a:gd name="T60" fmla="*/ 116183 w 59"/>
              <a:gd name="T61" fmla="*/ 128264 h 49"/>
              <a:gd name="T62" fmla="*/ 126435 w 59"/>
              <a:gd name="T63" fmla="*/ 117864 h 49"/>
              <a:gd name="T64" fmla="*/ 136686 w 59"/>
              <a:gd name="T65" fmla="*/ 128264 h 49"/>
              <a:gd name="T66" fmla="*/ 126435 w 59"/>
              <a:gd name="T67" fmla="*/ 138664 h 49"/>
              <a:gd name="T68" fmla="*/ 160606 w 59"/>
              <a:gd name="T69" fmla="*/ 138664 h 49"/>
              <a:gd name="T70" fmla="*/ 150355 w 59"/>
              <a:gd name="T71" fmla="*/ 128264 h 49"/>
              <a:gd name="T72" fmla="*/ 160606 w 59"/>
              <a:gd name="T73" fmla="*/ 117864 h 49"/>
              <a:gd name="T74" fmla="*/ 170858 w 59"/>
              <a:gd name="T75" fmla="*/ 128264 h 49"/>
              <a:gd name="T76" fmla="*/ 160606 w 59"/>
              <a:gd name="T77" fmla="*/ 138664 h 4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9" h="49">
                <a:moveTo>
                  <a:pt x="59" y="43"/>
                </a:moveTo>
                <a:cubicBezTo>
                  <a:pt x="59" y="46"/>
                  <a:pt x="56" y="49"/>
                  <a:pt x="53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46"/>
                  <a:pt x="0" y="43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1" y="28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2" y="0"/>
                  <a:pt x="1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1" y="5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9"/>
                  <a:pt x="59" y="30"/>
                  <a:pt x="59" y="31"/>
                </a:cubicBezTo>
                <a:lnTo>
                  <a:pt x="59" y="43"/>
                </a:lnTo>
                <a:close/>
                <a:moveTo>
                  <a:pt x="54" y="31"/>
                </a:moveTo>
                <a:cubicBezTo>
                  <a:pt x="54" y="30"/>
                  <a:pt x="53" y="30"/>
                  <a:pt x="53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30"/>
                  <a:pt x="5" y="30"/>
                  <a:pt x="5" y="31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4" y="44"/>
                  <a:pt x="54" y="43"/>
                </a:cubicBezTo>
                <a:lnTo>
                  <a:pt x="54" y="31"/>
                </a:lnTo>
                <a:close/>
                <a:moveTo>
                  <a:pt x="52" y="25"/>
                </a:moveTo>
                <a:cubicBezTo>
                  <a:pt x="46" y="6"/>
                  <a:pt x="46" y="6"/>
                  <a:pt x="46" y="6"/>
                </a:cubicBezTo>
                <a:cubicBezTo>
                  <a:pt x="46" y="6"/>
                  <a:pt x="45" y="5"/>
                  <a:pt x="4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3" y="6"/>
                  <a:pt x="13" y="6"/>
                </a:cubicBezTo>
                <a:cubicBezTo>
                  <a:pt x="7" y="25"/>
                  <a:pt x="7" y="25"/>
                  <a:pt x="7" y="25"/>
                </a:cubicBezTo>
                <a:lnTo>
                  <a:pt x="52" y="25"/>
                </a:lnTo>
                <a:close/>
                <a:moveTo>
                  <a:pt x="37" y="40"/>
                </a:moveTo>
                <a:cubicBezTo>
                  <a:pt x="35" y="40"/>
                  <a:pt x="34" y="39"/>
                  <a:pt x="34" y="37"/>
                </a:cubicBezTo>
                <a:cubicBezTo>
                  <a:pt x="34" y="35"/>
                  <a:pt x="35" y="34"/>
                  <a:pt x="37" y="34"/>
                </a:cubicBezTo>
                <a:cubicBezTo>
                  <a:pt x="39" y="34"/>
                  <a:pt x="40" y="35"/>
                  <a:pt x="40" y="37"/>
                </a:cubicBezTo>
                <a:cubicBezTo>
                  <a:pt x="40" y="39"/>
                  <a:pt x="39" y="40"/>
                  <a:pt x="37" y="40"/>
                </a:cubicBezTo>
                <a:close/>
                <a:moveTo>
                  <a:pt x="47" y="40"/>
                </a:moveTo>
                <a:cubicBezTo>
                  <a:pt x="45" y="40"/>
                  <a:pt x="44" y="39"/>
                  <a:pt x="44" y="37"/>
                </a:cubicBezTo>
                <a:cubicBezTo>
                  <a:pt x="44" y="35"/>
                  <a:pt x="45" y="34"/>
                  <a:pt x="47" y="34"/>
                </a:cubicBezTo>
                <a:cubicBezTo>
                  <a:pt x="48" y="34"/>
                  <a:pt x="50" y="35"/>
                  <a:pt x="50" y="37"/>
                </a:cubicBezTo>
                <a:cubicBezTo>
                  <a:pt x="50" y="39"/>
                  <a:pt x="48" y="40"/>
                  <a:pt x="47" y="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2" name="Freeform 208"/>
          <p:cNvSpPr>
            <a:spLocks noEditPoints="1"/>
          </p:cNvSpPr>
          <p:nvPr/>
        </p:nvSpPr>
        <p:spPr bwMode="auto">
          <a:xfrm>
            <a:off x="5930900" y="4010025"/>
            <a:ext cx="233363" cy="198438"/>
          </a:xfrm>
          <a:custGeom>
            <a:avLst/>
            <a:gdLst>
              <a:gd name="T0" fmla="*/ 205909 w 68"/>
              <a:gd name="T1" fmla="*/ 116326 h 58"/>
              <a:gd name="T2" fmla="*/ 123545 w 68"/>
              <a:gd name="T3" fmla="*/ 195017 h 58"/>
              <a:gd name="T4" fmla="*/ 116682 w 68"/>
              <a:gd name="T5" fmla="*/ 198438 h 58"/>
              <a:gd name="T6" fmla="*/ 113250 w 68"/>
              <a:gd name="T7" fmla="*/ 195017 h 58"/>
              <a:gd name="T8" fmla="*/ 30886 w 68"/>
              <a:gd name="T9" fmla="*/ 116326 h 58"/>
              <a:gd name="T10" fmla="*/ 0 w 68"/>
              <a:gd name="T11" fmla="*/ 58163 h 58"/>
              <a:gd name="T12" fmla="*/ 65204 w 68"/>
              <a:gd name="T13" fmla="*/ 0 h 58"/>
              <a:gd name="T14" fmla="*/ 116682 w 68"/>
              <a:gd name="T15" fmla="*/ 27371 h 58"/>
              <a:gd name="T16" fmla="*/ 171590 w 68"/>
              <a:gd name="T17" fmla="*/ 0 h 58"/>
              <a:gd name="T18" fmla="*/ 233363 w 68"/>
              <a:gd name="T19" fmla="*/ 58163 h 58"/>
              <a:gd name="T20" fmla="*/ 205909 w 68"/>
              <a:gd name="T21" fmla="*/ 116326 h 58"/>
              <a:gd name="T22" fmla="*/ 171590 w 68"/>
              <a:gd name="T23" fmla="*/ 13685 h 58"/>
              <a:gd name="T24" fmla="*/ 123545 w 68"/>
              <a:gd name="T25" fmla="*/ 44477 h 58"/>
              <a:gd name="T26" fmla="*/ 113250 w 68"/>
              <a:gd name="T27" fmla="*/ 44477 h 58"/>
              <a:gd name="T28" fmla="*/ 65204 w 68"/>
              <a:gd name="T29" fmla="*/ 13685 h 58"/>
              <a:gd name="T30" fmla="*/ 17159 w 68"/>
              <a:gd name="T31" fmla="*/ 58163 h 58"/>
              <a:gd name="T32" fmla="*/ 41182 w 68"/>
              <a:gd name="T33" fmla="*/ 106062 h 58"/>
              <a:gd name="T34" fmla="*/ 116682 w 68"/>
              <a:gd name="T35" fmla="*/ 177910 h 58"/>
              <a:gd name="T36" fmla="*/ 192181 w 68"/>
              <a:gd name="T37" fmla="*/ 106062 h 58"/>
              <a:gd name="T38" fmla="*/ 219636 w 68"/>
              <a:gd name="T39" fmla="*/ 58163 h 58"/>
              <a:gd name="T40" fmla="*/ 171590 w 68"/>
              <a:gd name="T41" fmla="*/ 13685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8" h="58">
                <a:moveTo>
                  <a:pt x="60" y="34"/>
                </a:moveTo>
                <a:cubicBezTo>
                  <a:pt x="36" y="57"/>
                  <a:pt x="36" y="57"/>
                  <a:pt x="36" y="57"/>
                </a:cubicBezTo>
                <a:cubicBezTo>
                  <a:pt x="36" y="58"/>
                  <a:pt x="35" y="58"/>
                  <a:pt x="34" y="58"/>
                </a:cubicBezTo>
                <a:cubicBezTo>
                  <a:pt x="34" y="58"/>
                  <a:pt x="33" y="58"/>
                  <a:pt x="33" y="57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0" y="26"/>
                  <a:pt x="0" y="17"/>
                </a:cubicBezTo>
                <a:cubicBezTo>
                  <a:pt x="0" y="6"/>
                  <a:pt x="7" y="0"/>
                  <a:pt x="19" y="0"/>
                </a:cubicBezTo>
                <a:cubicBezTo>
                  <a:pt x="25" y="0"/>
                  <a:pt x="31" y="5"/>
                  <a:pt x="34" y="8"/>
                </a:cubicBezTo>
                <a:cubicBezTo>
                  <a:pt x="37" y="5"/>
                  <a:pt x="44" y="0"/>
                  <a:pt x="50" y="0"/>
                </a:cubicBezTo>
                <a:cubicBezTo>
                  <a:pt x="62" y="0"/>
                  <a:pt x="68" y="6"/>
                  <a:pt x="68" y="17"/>
                </a:cubicBezTo>
                <a:cubicBezTo>
                  <a:pt x="68" y="26"/>
                  <a:pt x="60" y="34"/>
                  <a:pt x="60" y="34"/>
                </a:cubicBezTo>
                <a:close/>
                <a:moveTo>
                  <a:pt x="50" y="4"/>
                </a:moveTo>
                <a:cubicBezTo>
                  <a:pt x="45" y="4"/>
                  <a:pt x="38" y="11"/>
                  <a:pt x="36" y="13"/>
                </a:cubicBezTo>
                <a:cubicBezTo>
                  <a:pt x="35" y="14"/>
                  <a:pt x="34" y="14"/>
                  <a:pt x="33" y="13"/>
                </a:cubicBezTo>
                <a:cubicBezTo>
                  <a:pt x="31" y="11"/>
                  <a:pt x="24" y="4"/>
                  <a:pt x="19" y="4"/>
                </a:cubicBezTo>
                <a:cubicBezTo>
                  <a:pt x="13" y="4"/>
                  <a:pt x="5" y="7"/>
                  <a:pt x="5" y="17"/>
                </a:cubicBezTo>
                <a:cubicBezTo>
                  <a:pt x="5" y="24"/>
                  <a:pt x="12" y="31"/>
                  <a:pt x="12" y="31"/>
                </a:cubicBezTo>
                <a:cubicBezTo>
                  <a:pt x="34" y="52"/>
                  <a:pt x="34" y="52"/>
                  <a:pt x="34" y="52"/>
                </a:cubicBezTo>
                <a:cubicBezTo>
                  <a:pt x="56" y="31"/>
                  <a:pt x="56" y="31"/>
                  <a:pt x="56" y="31"/>
                </a:cubicBezTo>
                <a:cubicBezTo>
                  <a:pt x="57" y="31"/>
                  <a:pt x="64" y="24"/>
                  <a:pt x="64" y="17"/>
                </a:cubicBezTo>
                <a:cubicBezTo>
                  <a:pt x="64" y="7"/>
                  <a:pt x="56" y="4"/>
                  <a:pt x="50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3" name="Freeform 209"/>
          <p:cNvSpPr>
            <a:spLocks noEditPoints="1"/>
          </p:cNvSpPr>
          <p:nvPr/>
        </p:nvSpPr>
        <p:spPr bwMode="auto">
          <a:xfrm>
            <a:off x="6426200" y="4010025"/>
            <a:ext cx="180975" cy="206375"/>
          </a:xfrm>
          <a:custGeom>
            <a:avLst/>
            <a:gdLst>
              <a:gd name="T0" fmla="*/ 180975 w 114"/>
              <a:gd name="T1" fmla="*/ 0 h 130"/>
              <a:gd name="T2" fmla="*/ 163513 w 114"/>
              <a:gd name="T3" fmla="*/ 185738 h 130"/>
              <a:gd name="T4" fmla="*/ 88900 w 114"/>
              <a:gd name="T5" fmla="*/ 206375 h 130"/>
              <a:gd name="T6" fmla="*/ 15875 w 114"/>
              <a:gd name="T7" fmla="*/ 185738 h 130"/>
              <a:gd name="T8" fmla="*/ 0 w 114"/>
              <a:gd name="T9" fmla="*/ 0 h 130"/>
              <a:gd name="T10" fmla="*/ 180975 w 114"/>
              <a:gd name="T11" fmla="*/ 0 h 130"/>
              <a:gd name="T12" fmla="*/ 147638 w 114"/>
              <a:gd name="T13" fmla="*/ 38100 h 130"/>
              <a:gd name="T14" fmla="*/ 33338 w 114"/>
              <a:gd name="T15" fmla="*/ 38100 h 130"/>
              <a:gd name="T16" fmla="*/ 36513 w 114"/>
              <a:gd name="T17" fmla="*/ 106363 h 130"/>
              <a:gd name="T18" fmla="*/ 119063 w 114"/>
              <a:gd name="T19" fmla="*/ 106363 h 130"/>
              <a:gd name="T20" fmla="*/ 115888 w 114"/>
              <a:gd name="T21" fmla="*/ 136525 h 130"/>
              <a:gd name="T22" fmla="*/ 88900 w 114"/>
              <a:gd name="T23" fmla="*/ 144463 h 130"/>
              <a:gd name="T24" fmla="*/ 65088 w 114"/>
              <a:gd name="T25" fmla="*/ 136525 h 130"/>
              <a:gd name="T26" fmla="*/ 61913 w 114"/>
              <a:gd name="T27" fmla="*/ 115888 h 130"/>
              <a:gd name="T28" fmla="*/ 41275 w 114"/>
              <a:gd name="T29" fmla="*/ 115888 h 130"/>
              <a:gd name="T30" fmla="*/ 44450 w 114"/>
              <a:gd name="T31" fmla="*/ 153988 h 130"/>
              <a:gd name="T32" fmla="*/ 88900 w 114"/>
              <a:gd name="T33" fmla="*/ 168275 h 130"/>
              <a:gd name="T34" fmla="*/ 92075 w 114"/>
              <a:gd name="T35" fmla="*/ 168275 h 130"/>
              <a:gd name="T36" fmla="*/ 92075 w 114"/>
              <a:gd name="T37" fmla="*/ 168275 h 130"/>
              <a:gd name="T38" fmla="*/ 136525 w 114"/>
              <a:gd name="T39" fmla="*/ 153988 h 130"/>
              <a:gd name="T40" fmla="*/ 142875 w 114"/>
              <a:gd name="T41" fmla="*/ 82550 h 130"/>
              <a:gd name="T42" fmla="*/ 61913 w 114"/>
              <a:gd name="T43" fmla="*/ 82550 h 130"/>
              <a:gd name="T44" fmla="*/ 57150 w 114"/>
              <a:gd name="T45" fmla="*/ 58738 h 130"/>
              <a:gd name="T46" fmla="*/ 147638 w 114"/>
              <a:gd name="T47" fmla="*/ 58738 h 130"/>
              <a:gd name="T48" fmla="*/ 147638 w 114"/>
              <a:gd name="T49" fmla="*/ 38100 h 13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4" h="130">
                <a:moveTo>
                  <a:pt x="114" y="0"/>
                </a:moveTo>
                <a:lnTo>
                  <a:pt x="103" y="117"/>
                </a:lnTo>
                <a:lnTo>
                  <a:pt x="56" y="130"/>
                </a:lnTo>
                <a:lnTo>
                  <a:pt x="10" y="117"/>
                </a:lnTo>
                <a:lnTo>
                  <a:pt x="0" y="0"/>
                </a:lnTo>
                <a:lnTo>
                  <a:pt x="114" y="0"/>
                </a:lnTo>
                <a:close/>
                <a:moveTo>
                  <a:pt x="93" y="24"/>
                </a:moveTo>
                <a:lnTo>
                  <a:pt x="21" y="24"/>
                </a:lnTo>
                <a:lnTo>
                  <a:pt x="23" y="67"/>
                </a:lnTo>
                <a:lnTo>
                  <a:pt x="75" y="67"/>
                </a:lnTo>
                <a:lnTo>
                  <a:pt x="73" y="86"/>
                </a:lnTo>
                <a:lnTo>
                  <a:pt x="56" y="91"/>
                </a:lnTo>
                <a:lnTo>
                  <a:pt x="41" y="86"/>
                </a:lnTo>
                <a:lnTo>
                  <a:pt x="39" y="73"/>
                </a:lnTo>
                <a:lnTo>
                  <a:pt x="26" y="73"/>
                </a:lnTo>
                <a:lnTo>
                  <a:pt x="28" y="97"/>
                </a:lnTo>
                <a:lnTo>
                  <a:pt x="56" y="106"/>
                </a:lnTo>
                <a:lnTo>
                  <a:pt x="58" y="106"/>
                </a:lnTo>
                <a:lnTo>
                  <a:pt x="86" y="97"/>
                </a:lnTo>
                <a:lnTo>
                  <a:pt x="90" y="52"/>
                </a:lnTo>
                <a:lnTo>
                  <a:pt x="39" y="52"/>
                </a:lnTo>
                <a:lnTo>
                  <a:pt x="36" y="37"/>
                </a:lnTo>
                <a:lnTo>
                  <a:pt x="93" y="37"/>
                </a:lnTo>
                <a:lnTo>
                  <a:pt x="93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4" name="Freeform 210"/>
          <p:cNvSpPr>
            <a:spLocks noEditPoints="1"/>
          </p:cNvSpPr>
          <p:nvPr/>
        </p:nvSpPr>
        <p:spPr bwMode="auto">
          <a:xfrm>
            <a:off x="6919913" y="4010025"/>
            <a:ext cx="233362" cy="182563"/>
          </a:xfrm>
          <a:custGeom>
            <a:avLst/>
            <a:gdLst>
              <a:gd name="T0" fmla="*/ 233362 w 68"/>
              <a:gd name="T1" fmla="*/ 27557 h 53"/>
              <a:gd name="T2" fmla="*/ 229930 w 68"/>
              <a:gd name="T3" fmla="*/ 31001 h 53"/>
              <a:gd name="T4" fmla="*/ 6864 w 68"/>
              <a:gd name="T5" fmla="*/ 31001 h 53"/>
              <a:gd name="T6" fmla="*/ 0 w 68"/>
              <a:gd name="T7" fmla="*/ 27557 h 53"/>
              <a:gd name="T8" fmla="*/ 0 w 68"/>
              <a:gd name="T9" fmla="*/ 3445 h 53"/>
              <a:gd name="T10" fmla="*/ 6864 w 68"/>
              <a:gd name="T11" fmla="*/ 0 h 53"/>
              <a:gd name="T12" fmla="*/ 229930 w 68"/>
              <a:gd name="T13" fmla="*/ 0 h 53"/>
              <a:gd name="T14" fmla="*/ 233362 w 68"/>
              <a:gd name="T15" fmla="*/ 3445 h 53"/>
              <a:gd name="T16" fmla="*/ 233362 w 68"/>
              <a:gd name="T17" fmla="*/ 27557 h 53"/>
              <a:gd name="T18" fmla="*/ 44613 w 68"/>
              <a:gd name="T19" fmla="*/ 93004 h 53"/>
              <a:gd name="T20" fmla="*/ 10295 w 68"/>
              <a:gd name="T21" fmla="*/ 130894 h 53"/>
              <a:gd name="T22" fmla="*/ 6864 w 68"/>
              <a:gd name="T23" fmla="*/ 130894 h 53"/>
              <a:gd name="T24" fmla="*/ 0 w 68"/>
              <a:gd name="T25" fmla="*/ 127450 h 53"/>
              <a:gd name="T26" fmla="*/ 0 w 68"/>
              <a:gd name="T27" fmla="*/ 51669 h 53"/>
              <a:gd name="T28" fmla="*/ 6864 w 68"/>
              <a:gd name="T29" fmla="*/ 48224 h 53"/>
              <a:gd name="T30" fmla="*/ 10295 w 68"/>
              <a:gd name="T31" fmla="*/ 48224 h 53"/>
              <a:gd name="T32" fmla="*/ 44613 w 68"/>
              <a:gd name="T33" fmla="*/ 86115 h 53"/>
              <a:gd name="T34" fmla="*/ 48045 w 68"/>
              <a:gd name="T35" fmla="*/ 89559 h 53"/>
              <a:gd name="T36" fmla="*/ 44613 w 68"/>
              <a:gd name="T37" fmla="*/ 93004 h 53"/>
              <a:gd name="T38" fmla="*/ 233362 w 68"/>
              <a:gd name="T39" fmla="*/ 179118 h 53"/>
              <a:gd name="T40" fmla="*/ 229930 w 68"/>
              <a:gd name="T41" fmla="*/ 182563 h 53"/>
              <a:gd name="T42" fmla="*/ 6864 w 68"/>
              <a:gd name="T43" fmla="*/ 182563 h 53"/>
              <a:gd name="T44" fmla="*/ 0 w 68"/>
              <a:gd name="T45" fmla="*/ 179118 h 53"/>
              <a:gd name="T46" fmla="*/ 0 w 68"/>
              <a:gd name="T47" fmla="*/ 151562 h 53"/>
              <a:gd name="T48" fmla="*/ 6864 w 68"/>
              <a:gd name="T49" fmla="*/ 148117 h 53"/>
              <a:gd name="T50" fmla="*/ 229930 w 68"/>
              <a:gd name="T51" fmla="*/ 148117 h 53"/>
              <a:gd name="T52" fmla="*/ 233362 w 68"/>
              <a:gd name="T53" fmla="*/ 151562 h 53"/>
              <a:gd name="T54" fmla="*/ 233362 w 68"/>
              <a:gd name="T55" fmla="*/ 179118 h 53"/>
              <a:gd name="T56" fmla="*/ 233362 w 68"/>
              <a:gd name="T57" fmla="*/ 79225 h 53"/>
              <a:gd name="T58" fmla="*/ 229930 w 68"/>
              <a:gd name="T59" fmla="*/ 82670 h 53"/>
              <a:gd name="T60" fmla="*/ 89227 w 68"/>
              <a:gd name="T61" fmla="*/ 82670 h 53"/>
              <a:gd name="T62" fmla="*/ 85795 w 68"/>
              <a:gd name="T63" fmla="*/ 79225 h 53"/>
              <a:gd name="T64" fmla="*/ 85795 w 68"/>
              <a:gd name="T65" fmla="*/ 51669 h 53"/>
              <a:gd name="T66" fmla="*/ 89227 w 68"/>
              <a:gd name="T67" fmla="*/ 48224 h 53"/>
              <a:gd name="T68" fmla="*/ 229930 w 68"/>
              <a:gd name="T69" fmla="*/ 48224 h 53"/>
              <a:gd name="T70" fmla="*/ 233362 w 68"/>
              <a:gd name="T71" fmla="*/ 51669 h 53"/>
              <a:gd name="T72" fmla="*/ 233362 w 68"/>
              <a:gd name="T73" fmla="*/ 79225 h 53"/>
              <a:gd name="T74" fmla="*/ 233362 w 68"/>
              <a:gd name="T75" fmla="*/ 127450 h 53"/>
              <a:gd name="T76" fmla="*/ 229930 w 68"/>
              <a:gd name="T77" fmla="*/ 130894 h 53"/>
              <a:gd name="T78" fmla="*/ 89227 w 68"/>
              <a:gd name="T79" fmla="*/ 130894 h 53"/>
              <a:gd name="T80" fmla="*/ 85795 w 68"/>
              <a:gd name="T81" fmla="*/ 127450 h 53"/>
              <a:gd name="T82" fmla="*/ 85795 w 68"/>
              <a:gd name="T83" fmla="*/ 103338 h 53"/>
              <a:gd name="T84" fmla="*/ 89227 w 68"/>
              <a:gd name="T85" fmla="*/ 99893 h 53"/>
              <a:gd name="T86" fmla="*/ 229930 w 68"/>
              <a:gd name="T87" fmla="*/ 99893 h 53"/>
              <a:gd name="T88" fmla="*/ 233362 w 68"/>
              <a:gd name="T89" fmla="*/ 103338 h 53"/>
              <a:gd name="T90" fmla="*/ 233362 w 68"/>
              <a:gd name="T91" fmla="*/ 127450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13" y="27"/>
                </a:move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2" y="14"/>
                  <a:pt x="2" y="14"/>
                  <a:pt x="3" y="14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7"/>
                  <a:pt x="14" y="27"/>
                  <a:pt x="13" y="27"/>
                </a:cubicBez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5" name="Freeform 211"/>
          <p:cNvSpPr>
            <a:spLocks noEditPoints="1"/>
          </p:cNvSpPr>
          <p:nvPr/>
        </p:nvSpPr>
        <p:spPr bwMode="auto">
          <a:xfrm>
            <a:off x="7413625" y="4010025"/>
            <a:ext cx="200025" cy="198438"/>
          </a:xfrm>
          <a:custGeom>
            <a:avLst/>
            <a:gdLst>
              <a:gd name="T0" fmla="*/ 200025 w 58"/>
              <a:gd name="T1" fmla="*/ 171067 h 58"/>
              <a:gd name="T2" fmla="*/ 175884 w 58"/>
              <a:gd name="T3" fmla="*/ 198438 h 58"/>
              <a:gd name="T4" fmla="*/ 24141 w 58"/>
              <a:gd name="T5" fmla="*/ 198438 h 58"/>
              <a:gd name="T6" fmla="*/ 0 w 58"/>
              <a:gd name="T7" fmla="*/ 171067 h 58"/>
              <a:gd name="T8" fmla="*/ 0 w 58"/>
              <a:gd name="T9" fmla="*/ 23949 h 58"/>
              <a:gd name="T10" fmla="*/ 24141 w 58"/>
              <a:gd name="T11" fmla="*/ 0 h 58"/>
              <a:gd name="T12" fmla="*/ 175884 w 58"/>
              <a:gd name="T13" fmla="*/ 0 h 58"/>
              <a:gd name="T14" fmla="*/ 200025 w 58"/>
              <a:gd name="T15" fmla="*/ 23949 h 58"/>
              <a:gd name="T16" fmla="*/ 200025 w 58"/>
              <a:gd name="T17" fmla="*/ 171067 h 58"/>
              <a:gd name="T18" fmla="*/ 175884 w 58"/>
              <a:gd name="T19" fmla="*/ 82112 h 58"/>
              <a:gd name="T20" fmla="*/ 158641 w 58"/>
              <a:gd name="T21" fmla="*/ 82112 h 58"/>
              <a:gd name="T22" fmla="*/ 162089 w 58"/>
              <a:gd name="T23" fmla="*/ 99219 h 58"/>
              <a:gd name="T24" fmla="*/ 100013 w 58"/>
              <a:gd name="T25" fmla="*/ 160803 h 58"/>
              <a:gd name="T26" fmla="*/ 37936 w 58"/>
              <a:gd name="T27" fmla="*/ 99219 h 58"/>
              <a:gd name="T28" fmla="*/ 41384 w 58"/>
              <a:gd name="T29" fmla="*/ 82112 h 58"/>
              <a:gd name="T30" fmla="*/ 20692 w 58"/>
              <a:gd name="T31" fmla="*/ 82112 h 58"/>
              <a:gd name="T32" fmla="*/ 20692 w 58"/>
              <a:gd name="T33" fmla="*/ 167646 h 58"/>
              <a:gd name="T34" fmla="*/ 31038 w 58"/>
              <a:gd name="T35" fmla="*/ 174489 h 58"/>
              <a:gd name="T36" fmla="*/ 168987 w 58"/>
              <a:gd name="T37" fmla="*/ 174489 h 58"/>
              <a:gd name="T38" fmla="*/ 175884 w 58"/>
              <a:gd name="T39" fmla="*/ 167646 h 58"/>
              <a:gd name="T40" fmla="*/ 175884 w 58"/>
              <a:gd name="T41" fmla="*/ 82112 h 58"/>
              <a:gd name="T42" fmla="*/ 100013 w 58"/>
              <a:gd name="T43" fmla="*/ 58163 h 58"/>
              <a:gd name="T44" fmla="*/ 58628 w 58"/>
              <a:gd name="T45" fmla="*/ 99219 h 58"/>
              <a:gd name="T46" fmla="*/ 100013 w 58"/>
              <a:gd name="T47" fmla="*/ 136854 h 58"/>
              <a:gd name="T48" fmla="*/ 141397 w 58"/>
              <a:gd name="T49" fmla="*/ 99219 h 58"/>
              <a:gd name="T50" fmla="*/ 100013 w 58"/>
              <a:gd name="T51" fmla="*/ 58163 h 58"/>
              <a:gd name="T52" fmla="*/ 175884 w 58"/>
              <a:gd name="T53" fmla="*/ 30792 h 58"/>
              <a:gd name="T54" fmla="*/ 168987 w 58"/>
              <a:gd name="T55" fmla="*/ 20528 h 58"/>
              <a:gd name="T56" fmla="*/ 144846 w 58"/>
              <a:gd name="T57" fmla="*/ 20528 h 58"/>
              <a:gd name="T58" fmla="*/ 137948 w 58"/>
              <a:gd name="T59" fmla="*/ 30792 h 58"/>
              <a:gd name="T60" fmla="*/ 137948 w 58"/>
              <a:gd name="T61" fmla="*/ 51320 h 58"/>
              <a:gd name="T62" fmla="*/ 144846 w 58"/>
              <a:gd name="T63" fmla="*/ 61584 h 58"/>
              <a:gd name="T64" fmla="*/ 168987 w 58"/>
              <a:gd name="T65" fmla="*/ 61584 h 58"/>
              <a:gd name="T66" fmla="*/ 175884 w 58"/>
              <a:gd name="T67" fmla="*/ 51320 h 58"/>
              <a:gd name="T68" fmla="*/ 175884 w 58"/>
              <a:gd name="T69" fmla="*/ 30792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58" y="50"/>
                </a:moveTo>
                <a:cubicBezTo>
                  <a:pt x="58" y="54"/>
                  <a:pt x="55" y="58"/>
                  <a:pt x="51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5" y="0"/>
                  <a:pt x="58" y="3"/>
                  <a:pt x="58" y="7"/>
                </a:cubicBezTo>
                <a:lnTo>
                  <a:pt x="58" y="50"/>
                </a:lnTo>
                <a:close/>
                <a:moveTo>
                  <a:pt x="51" y="24"/>
                </a:moveTo>
                <a:cubicBezTo>
                  <a:pt x="46" y="24"/>
                  <a:pt x="46" y="24"/>
                  <a:pt x="46" y="24"/>
                </a:cubicBezTo>
                <a:cubicBezTo>
                  <a:pt x="47" y="26"/>
                  <a:pt x="47" y="27"/>
                  <a:pt x="47" y="29"/>
                </a:cubicBezTo>
                <a:cubicBezTo>
                  <a:pt x="47" y="39"/>
                  <a:pt x="39" y="47"/>
                  <a:pt x="29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27"/>
                  <a:pt x="11" y="26"/>
                  <a:pt x="1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50"/>
                  <a:pt x="7" y="51"/>
                  <a:pt x="9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0" y="51"/>
                  <a:pt x="51" y="50"/>
                  <a:pt x="51" y="49"/>
                </a:cubicBezTo>
                <a:lnTo>
                  <a:pt x="51" y="24"/>
                </a:lnTo>
                <a:close/>
                <a:moveTo>
                  <a:pt x="29" y="17"/>
                </a:moveTo>
                <a:cubicBezTo>
                  <a:pt x="23" y="17"/>
                  <a:pt x="17" y="22"/>
                  <a:pt x="17" y="29"/>
                </a:cubicBezTo>
                <a:cubicBezTo>
                  <a:pt x="17" y="35"/>
                  <a:pt x="23" y="40"/>
                  <a:pt x="29" y="40"/>
                </a:cubicBezTo>
                <a:cubicBezTo>
                  <a:pt x="35" y="40"/>
                  <a:pt x="41" y="35"/>
                  <a:pt x="41" y="29"/>
                </a:cubicBezTo>
                <a:cubicBezTo>
                  <a:pt x="41" y="22"/>
                  <a:pt x="35" y="17"/>
                  <a:pt x="29" y="17"/>
                </a:cubicBezTo>
                <a:close/>
                <a:moveTo>
                  <a:pt x="51" y="9"/>
                </a:moveTo>
                <a:cubicBezTo>
                  <a:pt x="51" y="7"/>
                  <a:pt x="50" y="6"/>
                  <a:pt x="49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1" y="6"/>
                  <a:pt x="40" y="7"/>
                  <a:pt x="40" y="9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6"/>
                  <a:pt x="41" y="18"/>
                  <a:pt x="42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1" y="16"/>
                  <a:pt x="51" y="15"/>
                </a:cubicBezTo>
                <a:lnTo>
                  <a:pt x="51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6" name="Freeform 212"/>
          <p:cNvSpPr>
            <a:spLocks noEditPoints="1"/>
          </p:cNvSpPr>
          <p:nvPr/>
        </p:nvSpPr>
        <p:spPr bwMode="auto">
          <a:xfrm>
            <a:off x="7908925" y="4010025"/>
            <a:ext cx="198438" cy="198438"/>
          </a:xfrm>
          <a:custGeom>
            <a:avLst/>
            <a:gdLst>
              <a:gd name="T0" fmla="*/ 99219 w 58"/>
              <a:gd name="T1" fmla="*/ 160803 h 58"/>
              <a:gd name="T2" fmla="*/ 51320 w 58"/>
              <a:gd name="T3" fmla="*/ 177910 h 58"/>
              <a:gd name="T4" fmla="*/ 0 w 58"/>
              <a:gd name="T5" fmla="*/ 171067 h 58"/>
              <a:gd name="T6" fmla="*/ 30792 w 58"/>
              <a:gd name="T7" fmla="*/ 102640 h 58"/>
              <a:gd name="T8" fmla="*/ 51320 w 58"/>
              <a:gd name="T9" fmla="*/ 119747 h 58"/>
              <a:gd name="T10" fmla="*/ 51320 w 58"/>
              <a:gd name="T11" fmla="*/ 147118 h 58"/>
              <a:gd name="T12" fmla="*/ 78691 w 58"/>
              <a:gd name="T13" fmla="*/ 140275 h 58"/>
              <a:gd name="T14" fmla="*/ 119747 w 58"/>
              <a:gd name="T15" fmla="*/ 102640 h 58"/>
              <a:gd name="T16" fmla="*/ 116326 w 58"/>
              <a:gd name="T17" fmla="*/ 140275 h 58"/>
              <a:gd name="T18" fmla="*/ 75270 w 58"/>
              <a:gd name="T19" fmla="*/ 54742 h 58"/>
              <a:gd name="T20" fmla="*/ 51320 w 58"/>
              <a:gd name="T21" fmla="*/ 51320 h 58"/>
              <a:gd name="T22" fmla="*/ 54742 w 58"/>
              <a:gd name="T23" fmla="*/ 78691 h 58"/>
              <a:gd name="T24" fmla="*/ 95798 w 58"/>
              <a:gd name="T25" fmla="*/ 119747 h 58"/>
              <a:gd name="T26" fmla="*/ 54742 w 58"/>
              <a:gd name="T27" fmla="*/ 119747 h 58"/>
              <a:gd name="T28" fmla="*/ 30792 w 58"/>
              <a:gd name="T29" fmla="*/ 95798 h 58"/>
              <a:gd name="T30" fmla="*/ 0 w 58"/>
              <a:gd name="T31" fmla="*/ 23949 h 58"/>
              <a:gd name="T32" fmla="*/ 51320 w 58"/>
              <a:gd name="T33" fmla="*/ 20528 h 58"/>
              <a:gd name="T34" fmla="*/ 95798 w 58"/>
              <a:gd name="T35" fmla="*/ 34213 h 58"/>
              <a:gd name="T36" fmla="*/ 164225 w 58"/>
              <a:gd name="T37" fmla="*/ 95798 h 58"/>
              <a:gd name="T38" fmla="*/ 143696 w 58"/>
              <a:gd name="T39" fmla="*/ 78691 h 58"/>
              <a:gd name="T40" fmla="*/ 143696 w 58"/>
              <a:gd name="T41" fmla="*/ 51320 h 58"/>
              <a:gd name="T42" fmla="*/ 116326 w 58"/>
              <a:gd name="T43" fmla="*/ 54742 h 58"/>
              <a:gd name="T44" fmla="*/ 75270 w 58"/>
              <a:gd name="T45" fmla="*/ 95798 h 58"/>
              <a:gd name="T46" fmla="*/ 78691 w 58"/>
              <a:gd name="T47" fmla="*/ 54742 h 58"/>
              <a:gd name="T48" fmla="*/ 102640 w 58"/>
              <a:gd name="T49" fmla="*/ 34213 h 58"/>
              <a:gd name="T50" fmla="*/ 171067 w 58"/>
              <a:gd name="T51" fmla="*/ 0 h 58"/>
              <a:gd name="T52" fmla="*/ 174489 w 58"/>
              <a:gd name="T53" fmla="*/ 51320 h 58"/>
              <a:gd name="T54" fmla="*/ 147118 w 58"/>
              <a:gd name="T55" fmla="*/ 177910 h 58"/>
              <a:gd name="T56" fmla="*/ 99219 w 58"/>
              <a:gd name="T57" fmla="*/ 164225 h 58"/>
              <a:gd name="T58" fmla="*/ 119747 w 58"/>
              <a:gd name="T59" fmla="*/ 147118 h 58"/>
              <a:gd name="T60" fmla="*/ 143696 w 58"/>
              <a:gd name="T61" fmla="*/ 123168 h 58"/>
              <a:gd name="T62" fmla="*/ 119747 w 58"/>
              <a:gd name="T63" fmla="*/ 99219 h 58"/>
              <a:gd name="T64" fmla="*/ 119747 w 58"/>
              <a:gd name="T65" fmla="*/ 58163 h 58"/>
              <a:gd name="T66" fmla="*/ 160803 w 58"/>
              <a:gd name="T67" fmla="*/ 99219 h 58"/>
              <a:gd name="T68" fmla="*/ 174489 w 58"/>
              <a:gd name="T69" fmla="*/ 143696 h 58"/>
              <a:gd name="T70" fmla="*/ 171067 w 58"/>
              <a:gd name="T71" fmla="*/ 198438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34" y="41"/>
                </a:moveTo>
                <a:cubicBezTo>
                  <a:pt x="29" y="47"/>
                  <a:pt x="29" y="47"/>
                  <a:pt x="29" y="47"/>
                </a:cubicBezTo>
                <a:cubicBezTo>
                  <a:pt x="27" y="48"/>
                  <a:pt x="27" y="48"/>
                  <a:pt x="27" y="48"/>
                </a:cubicBezTo>
                <a:cubicBezTo>
                  <a:pt x="24" y="52"/>
                  <a:pt x="19" y="53"/>
                  <a:pt x="15" y="52"/>
                </a:cubicBezTo>
                <a:cubicBezTo>
                  <a:pt x="14" y="55"/>
                  <a:pt x="11" y="58"/>
                  <a:pt x="8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46"/>
                  <a:pt x="2" y="43"/>
                  <a:pt x="6" y="42"/>
                </a:cubicBezTo>
                <a:cubicBezTo>
                  <a:pt x="5" y="38"/>
                  <a:pt x="6" y="33"/>
                  <a:pt x="9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5" y="36"/>
                  <a:pt x="15" y="36"/>
                </a:cubicBezTo>
                <a:cubicBezTo>
                  <a:pt x="13" y="38"/>
                  <a:pt x="13" y="41"/>
                  <a:pt x="15" y="43"/>
                </a:cubicBezTo>
                <a:cubicBezTo>
                  <a:pt x="17" y="44"/>
                  <a:pt x="20" y="44"/>
                  <a:pt x="22" y="43"/>
                </a:cubicBezTo>
                <a:cubicBezTo>
                  <a:pt x="23" y="41"/>
                  <a:pt x="23" y="41"/>
                  <a:pt x="23" y="41"/>
                </a:cubicBezTo>
                <a:cubicBezTo>
                  <a:pt x="29" y="36"/>
                  <a:pt x="29" y="36"/>
                  <a:pt x="29" y="36"/>
                </a:cubicBezTo>
                <a:cubicBezTo>
                  <a:pt x="35" y="30"/>
                  <a:pt x="35" y="30"/>
                  <a:pt x="35" y="30"/>
                </a:cubicBezTo>
                <a:cubicBezTo>
                  <a:pt x="40" y="35"/>
                  <a:pt x="40" y="35"/>
                  <a:pt x="40" y="35"/>
                </a:cubicBezTo>
                <a:lnTo>
                  <a:pt x="34" y="41"/>
                </a:lnTo>
                <a:close/>
                <a:moveTo>
                  <a:pt x="28" y="10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3"/>
                  <a:pt x="17" y="13"/>
                  <a:pt x="15" y="15"/>
                </a:cubicBezTo>
                <a:cubicBezTo>
                  <a:pt x="13" y="17"/>
                  <a:pt x="13" y="20"/>
                  <a:pt x="15" y="22"/>
                </a:cubicBezTo>
                <a:cubicBezTo>
                  <a:pt x="16" y="23"/>
                  <a:pt x="16" y="23"/>
                  <a:pt x="16" y="23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22" y="41"/>
                  <a:pt x="22" y="41"/>
                  <a:pt x="22" y="41"/>
                </a:cubicBezTo>
                <a:cubicBezTo>
                  <a:pt x="16" y="35"/>
                  <a:pt x="16" y="35"/>
                  <a:pt x="16" y="35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28"/>
                  <a:pt x="9" y="28"/>
                  <a:pt x="9" y="28"/>
                </a:cubicBezTo>
                <a:cubicBezTo>
                  <a:pt x="6" y="24"/>
                  <a:pt x="5" y="19"/>
                  <a:pt x="6" y="15"/>
                </a:cubicBezTo>
                <a:cubicBezTo>
                  <a:pt x="2" y="14"/>
                  <a:pt x="0" y="11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2" y="0"/>
                  <a:pt x="15" y="2"/>
                  <a:pt x="15" y="6"/>
                </a:cubicBezTo>
                <a:cubicBezTo>
                  <a:pt x="20" y="5"/>
                  <a:pt x="24" y="6"/>
                  <a:pt x="27" y="10"/>
                </a:cubicBezTo>
                <a:lnTo>
                  <a:pt x="28" y="10"/>
                </a:lnTo>
                <a:close/>
                <a:moveTo>
                  <a:pt x="51" y="15"/>
                </a:moveTo>
                <a:cubicBezTo>
                  <a:pt x="52" y="19"/>
                  <a:pt x="51" y="24"/>
                  <a:pt x="48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2"/>
                  <a:pt x="42" y="22"/>
                  <a:pt x="42" y="22"/>
                </a:cubicBezTo>
                <a:cubicBezTo>
                  <a:pt x="44" y="20"/>
                  <a:pt x="44" y="17"/>
                  <a:pt x="42" y="15"/>
                </a:cubicBezTo>
                <a:cubicBezTo>
                  <a:pt x="40" y="13"/>
                  <a:pt x="37" y="13"/>
                  <a:pt x="35" y="15"/>
                </a:cubicBezTo>
                <a:cubicBezTo>
                  <a:pt x="34" y="16"/>
                  <a:pt x="34" y="16"/>
                  <a:pt x="34" y="16"/>
                </a:cubicBezTo>
                <a:cubicBezTo>
                  <a:pt x="29" y="22"/>
                  <a:pt x="29" y="22"/>
                  <a:pt x="29" y="22"/>
                </a:cubicBezTo>
                <a:cubicBezTo>
                  <a:pt x="22" y="28"/>
                  <a:pt x="22" y="28"/>
                  <a:pt x="22" y="28"/>
                </a:cubicBezTo>
                <a:cubicBezTo>
                  <a:pt x="17" y="23"/>
                  <a:pt x="17" y="23"/>
                  <a:pt x="17" y="23"/>
                </a:cubicBezTo>
                <a:cubicBezTo>
                  <a:pt x="23" y="16"/>
                  <a:pt x="23" y="16"/>
                  <a:pt x="23" y="16"/>
                </a:cubicBezTo>
                <a:cubicBezTo>
                  <a:pt x="29" y="11"/>
                  <a:pt x="29" y="11"/>
                  <a:pt x="29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3" y="6"/>
                  <a:pt x="38" y="5"/>
                  <a:pt x="42" y="6"/>
                </a:cubicBezTo>
                <a:cubicBezTo>
                  <a:pt x="43" y="2"/>
                  <a:pt x="46" y="0"/>
                  <a:pt x="50" y="0"/>
                </a:cubicBezTo>
                <a:cubicBezTo>
                  <a:pt x="55" y="0"/>
                  <a:pt x="58" y="3"/>
                  <a:pt x="58" y="7"/>
                </a:cubicBezTo>
                <a:cubicBezTo>
                  <a:pt x="58" y="11"/>
                  <a:pt x="55" y="15"/>
                  <a:pt x="51" y="15"/>
                </a:cubicBezTo>
                <a:close/>
                <a:moveTo>
                  <a:pt x="50" y="58"/>
                </a:moveTo>
                <a:cubicBezTo>
                  <a:pt x="46" y="58"/>
                  <a:pt x="43" y="55"/>
                  <a:pt x="43" y="52"/>
                </a:cubicBezTo>
                <a:cubicBezTo>
                  <a:pt x="38" y="53"/>
                  <a:pt x="33" y="52"/>
                  <a:pt x="30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7" y="44"/>
                  <a:pt x="40" y="44"/>
                  <a:pt x="42" y="43"/>
                </a:cubicBezTo>
                <a:cubicBezTo>
                  <a:pt x="44" y="41"/>
                  <a:pt x="44" y="38"/>
                  <a:pt x="42" y="36"/>
                </a:cubicBezTo>
                <a:cubicBezTo>
                  <a:pt x="41" y="35"/>
                  <a:pt x="41" y="35"/>
                  <a:pt x="41" y="35"/>
                </a:cubicBezTo>
                <a:cubicBezTo>
                  <a:pt x="35" y="29"/>
                  <a:pt x="35" y="29"/>
                  <a:pt x="35" y="29"/>
                </a:cubicBezTo>
                <a:cubicBezTo>
                  <a:pt x="29" y="23"/>
                  <a:pt x="29" y="23"/>
                  <a:pt x="29" y="23"/>
                </a:cubicBezTo>
                <a:cubicBezTo>
                  <a:pt x="35" y="17"/>
                  <a:pt x="35" y="17"/>
                  <a:pt x="35" y="17"/>
                </a:cubicBezTo>
                <a:cubicBezTo>
                  <a:pt x="41" y="23"/>
                  <a:pt x="41" y="23"/>
                  <a:pt x="41" y="23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0"/>
                </a:cubicBezTo>
                <a:cubicBezTo>
                  <a:pt x="51" y="33"/>
                  <a:pt x="52" y="38"/>
                  <a:pt x="51" y="42"/>
                </a:cubicBezTo>
                <a:cubicBezTo>
                  <a:pt x="55" y="43"/>
                  <a:pt x="58" y="46"/>
                  <a:pt x="58" y="50"/>
                </a:cubicBezTo>
                <a:cubicBezTo>
                  <a:pt x="58" y="54"/>
                  <a:pt x="55" y="58"/>
                  <a:pt x="50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7" name="Freeform 213"/>
          <p:cNvSpPr>
            <a:spLocks noEditPoints="1"/>
          </p:cNvSpPr>
          <p:nvPr/>
        </p:nvSpPr>
        <p:spPr bwMode="auto">
          <a:xfrm>
            <a:off x="8402638" y="4040188"/>
            <a:ext cx="250825" cy="152400"/>
          </a:xfrm>
          <a:custGeom>
            <a:avLst/>
            <a:gdLst>
              <a:gd name="T0" fmla="*/ 17180 w 73"/>
              <a:gd name="T1" fmla="*/ 152400 h 44"/>
              <a:gd name="T2" fmla="*/ 17180 w 73"/>
              <a:gd name="T3" fmla="*/ 0 h 44"/>
              <a:gd name="T4" fmla="*/ 250825 w 73"/>
              <a:gd name="T5" fmla="*/ 135082 h 44"/>
              <a:gd name="T6" fmla="*/ 17180 w 73"/>
              <a:gd name="T7" fmla="*/ 135082 h 44"/>
              <a:gd name="T8" fmla="*/ 48103 w 73"/>
              <a:gd name="T9" fmla="*/ 48491 h 44"/>
              <a:gd name="T10" fmla="*/ 30924 w 73"/>
              <a:gd name="T11" fmla="*/ 48491 h 44"/>
              <a:gd name="T12" fmla="*/ 48103 w 73"/>
              <a:gd name="T13" fmla="*/ 34636 h 44"/>
              <a:gd name="T14" fmla="*/ 65283 w 73"/>
              <a:gd name="T15" fmla="*/ 83127 h 44"/>
              <a:gd name="T16" fmla="*/ 30924 w 73"/>
              <a:gd name="T17" fmla="*/ 83127 h 44"/>
              <a:gd name="T18" fmla="*/ 65283 w 73"/>
              <a:gd name="T19" fmla="*/ 69273 h 44"/>
              <a:gd name="T20" fmla="*/ 48103 w 73"/>
              <a:gd name="T21" fmla="*/ 117764 h 44"/>
              <a:gd name="T22" fmla="*/ 30924 w 73"/>
              <a:gd name="T23" fmla="*/ 117764 h 44"/>
              <a:gd name="T24" fmla="*/ 48103 w 73"/>
              <a:gd name="T25" fmla="*/ 100445 h 44"/>
              <a:gd name="T26" fmla="*/ 82463 w 73"/>
              <a:gd name="T27" fmla="*/ 48491 h 44"/>
              <a:gd name="T28" fmla="*/ 65283 w 73"/>
              <a:gd name="T29" fmla="*/ 48491 h 44"/>
              <a:gd name="T30" fmla="*/ 79027 w 73"/>
              <a:gd name="T31" fmla="*/ 34636 h 44"/>
              <a:gd name="T32" fmla="*/ 182106 w 73"/>
              <a:gd name="T33" fmla="*/ 117764 h 44"/>
              <a:gd name="T34" fmla="*/ 65283 w 73"/>
              <a:gd name="T35" fmla="*/ 117764 h 44"/>
              <a:gd name="T36" fmla="*/ 182106 w 73"/>
              <a:gd name="T37" fmla="*/ 100445 h 44"/>
              <a:gd name="T38" fmla="*/ 99643 w 73"/>
              <a:gd name="T39" fmla="*/ 83127 h 44"/>
              <a:gd name="T40" fmla="*/ 82463 w 73"/>
              <a:gd name="T41" fmla="*/ 83127 h 44"/>
              <a:gd name="T42" fmla="*/ 96207 w 73"/>
              <a:gd name="T43" fmla="*/ 69273 h 44"/>
              <a:gd name="T44" fmla="*/ 116823 w 73"/>
              <a:gd name="T45" fmla="*/ 48491 h 44"/>
              <a:gd name="T46" fmla="*/ 99643 w 73"/>
              <a:gd name="T47" fmla="*/ 48491 h 44"/>
              <a:gd name="T48" fmla="*/ 113387 w 73"/>
              <a:gd name="T49" fmla="*/ 34636 h 44"/>
              <a:gd name="T50" fmla="*/ 134002 w 73"/>
              <a:gd name="T51" fmla="*/ 83127 h 44"/>
              <a:gd name="T52" fmla="*/ 116823 w 73"/>
              <a:gd name="T53" fmla="*/ 83127 h 44"/>
              <a:gd name="T54" fmla="*/ 130566 w 73"/>
              <a:gd name="T55" fmla="*/ 69273 h 44"/>
              <a:gd name="T56" fmla="*/ 147746 w 73"/>
              <a:gd name="T57" fmla="*/ 48491 h 44"/>
              <a:gd name="T58" fmla="*/ 134002 w 73"/>
              <a:gd name="T59" fmla="*/ 48491 h 44"/>
              <a:gd name="T60" fmla="*/ 147746 w 73"/>
              <a:gd name="T61" fmla="*/ 34636 h 44"/>
              <a:gd name="T62" fmla="*/ 164926 w 73"/>
              <a:gd name="T63" fmla="*/ 83127 h 44"/>
              <a:gd name="T64" fmla="*/ 147746 w 73"/>
              <a:gd name="T65" fmla="*/ 83127 h 44"/>
              <a:gd name="T66" fmla="*/ 164926 w 73"/>
              <a:gd name="T67" fmla="*/ 69273 h 44"/>
              <a:gd name="T68" fmla="*/ 182106 w 73"/>
              <a:gd name="T69" fmla="*/ 48491 h 44"/>
              <a:gd name="T70" fmla="*/ 164926 w 73"/>
              <a:gd name="T71" fmla="*/ 48491 h 44"/>
              <a:gd name="T72" fmla="*/ 182106 w 73"/>
              <a:gd name="T73" fmla="*/ 34636 h 44"/>
              <a:gd name="T74" fmla="*/ 216465 w 73"/>
              <a:gd name="T75" fmla="*/ 83127 h 44"/>
              <a:gd name="T76" fmla="*/ 182106 w 73"/>
              <a:gd name="T77" fmla="*/ 83127 h 44"/>
              <a:gd name="T78" fmla="*/ 199286 w 73"/>
              <a:gd name="T79" fmla="*/ 69273 h 44"/>
              <a:gd name="T80" fmla="*/ 213029 w 73"/>
              <a:gd name="T81" fmla="*/ 34636 h 44"/>
              <a:gd name="T82" fmla="*/ 216465 w 73"/>
              <a:gd name="T83" fmla="*/ 117764 h 44"/>
              <a:gd name="T84" fmla="*/ 199286 w 73"/>
              <a:gd name="T85" fmla="*/ 117764 h 44"/>
              <a:gd name="T86" fmla="*/ 213029 w 73"/>
              <a:gd name="T87" fmla="*/ 100445 h 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3" h="44">
                <a:moveTo>
                  <a:pt x="73" y="39"/>
                </a:moveTo>
                <a:cubicBezTo>
                  <a:pt x="73" y="42"/>
                  <a:pt x="70" y="44"/>
                  <a:pt x="68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2" y="44"/>
                  <a:pt x="0" y="42"/>
                  <a:pt x="0" y="3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0" y="0"/>
                  <a:pt x="73" y="2"/>
                  <a:pt x="73" y="5"/>
                </a:cubicBezTo>
                <a:lnTo>
                  <a:pt x="73" y="39"/>
                </a:lnTo>
                <a:close/>
                <a:moveTo>
                  <a:pt x="6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39"/>
                  <a:pt x="5" y="39"/>
                  <a:pt x="5" y="39"/>
                </a:cubicBezTo>
                <a:cubicBezTo>
                  <a:pt x="68" y="39"/>
                  <a:pt x="68" y="39"/>
                  <a:pt x="68" y="39"/>
                </a:cubicBezTo>
                <a:lnTo>
                  <a:pt x="68" y="5"/>
                </a:lnTo>
                <a:close/>
                <a:moveTo>
                  <a:pt x="14" y="14"/>
                </a:moveTo>
                <a:cubicBezTo>
                  <a:pt x="14" y="15"/>
                  <a:pt x="14" y="15"/>
                  <a:pt x="14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9" y="15"/>
                  <a:pt x="9" y="14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10" y="10"/>
                  <a:pt x="10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1"/>
                </a:cubicBezTo>
                <a:lnTo>
                  <a:pt x="14" y="14"/>
                </a:lnTo>
                <a:close/>
                <a:moveTo>
                  <a:pt x="19" y="24"/>
                </a:moveTo>
                <a:cubicBezTo>
                  <a:pt x="19" y="24"/>
                  <a:pt x="19" y="25"/>
                  <a:pt x="1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9" y="24"/>
                  <a:pt x="9" y="24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10" y="20"/>
                  <a:pt x="10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lnTo>
                  <a:pt x="19" y="24"/>
                </a:lnTo>
                <a:close/>
                <a:moveTo>
                  <a:pt x="14" y="34"/>
                </a:moveTo>
                <a:cubicBezTo>
                  <a:pt x="14" y="34"/>
                  <a:pt x="14" y="34"/>
                  <a:pt x="14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9" y="34"/>
                  <a:pt x="9" y="34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10" y="29"/>
                  <a:pt x="10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30"/>
                  <a:pt x="14" y="30"/>
                </a:cubicBezTo>
                <a:lnTo>
                  <a:pt x="14" y="34"/>
                </a:lnTo>
                <a:close/>
                <a:moveTo>
                  <a:pt x="24" y="14"/>
                </a:moveTo>
                <a:cubicBezTo>
                  <a:pt x="24" y="15"/>
                  <a:pt x="24" y="15"/>
                  <a:pt x="23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9" y="15"/>
                  <a:pt x="19" y="14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0"/>
                  <a:pt x="19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1"/>
                </a:cubicBezTo>
                <a:lnTo>
                  <a:pt x="24" y="14"/>
                </a:lnTo>
                <a:close/>
                <a:moveTo>
                  <a:pt x="53" y="34"/>
                </a:moveTo>
                <a:cubicBezTo>
                  <a:pt x="53" y="34"/>
                  <a:pt x="53" y="34"/>
                  <a:pt x="5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29"/>
                  <a:pt x="20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30"/>
                  <a:pt x="53" y="30"/>
                </a:cubicBezTo>
                <a:lnTo>
                  <a:pt x="53" y="34"/>
                </a:lnTo>
                <a:close/>
                <a:moveTo>
                  <a:pt x="29" y="24"/>
                </a:moveTo>
                <a:cubicBezTo>
                  <a:pt x="29" y="24"/>
                  <a:pt x="29" y="25"/>
                  <a:pt x="28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4" y="24"/>
                  <a:pt x="24" y="24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9" y="20"/>
                  <a:pt x="29" y="20"/>
                  <a:pt x="29" y="20"/>
                </a:cubicBezTo>
                <a:lnTo>
                  <a:pt x="29" y="24"/>
                </a:lnTo>
                <a:close/>
                <a:moveTo>
                  <a:pt x="34" y="14"/>
                </a:moveTo>
                <a:cubicBezTo>
                  <a:pt x="34" y="15"/>
                  <a:pt x="34" y="15"/>
                  <a:pt x="3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5"/>
                  <a:pt x="29" y="15"/>
                  <a:pt x="29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9" y="10"/>
                  <a:pt x="30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0"/>
                  <a:pt x="34" y="10"/>
                  <a:pt x="34" y="11"/>
                </a:cubicBezTo>
                <a:lnTo>
                  <a:pt x="34" y="14"/>
                </a:lnTo>
                <a:close/>
                <a:moveTo>
                  <a:pt x="39" y="24"/>
                </a:moveTo>
                <a:cubicBezTo>
                  <a:pt x="39" y="24"/>
                  <a:pt x="38" y="25"/>
                  <a:pt x="38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5"/>
                  <a:pt x="34" y="24"/>
                  <a:pt x="34" y="24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9" y="20"/>
                  <a:pt x="39" y="20"/>
                </a:cubicBezTo>
                <a:lnTo>
                  <a:pt x="39" y="24"/>
                </a:lnTo>
                <a:close/>
                <a:moveTo>
                  <a:pt x="43" y="14"/>
                </a:moveTo>
                <a:cubicBezTo>
                  <a:pt x="43" y="15"/>
                  <a:pt x="43" y="15"/>
                  <a:pt x="4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39" y="15"/>
                  <a:pt x="39" y="14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39" y="10"/>
                  <a:pt x="39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1"/>
                </a:cubicBezTo>
                <a:lnTo>
                  <a:pt x="43" y="14"/>
                </a:lnTo>
                <a:close/>
                <a:moveTo>
                  <a:pt x="48" y="24"/>
                </a:moveTo>
                <a:cubicBezTo>
                  <a:pt x="48" y="24"/>
                  <a:pt x="48" y="25"/>
                  <a:pt x="48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3" y="24"/>
                  <a:pt x="43" y="24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4" y="20"/>
                  <a:pt x="44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lnTo>
                  <a:pt x="48" y="24"/>
                </a:lnTo>
                <a:close/>
                <a:moveTo>
                  <a:pt x="53" y="14"/>
                </a:moveTo>
                <a:cubicBezTo>
                  <a:pt x="53" y="15"/>
                  <a:pt x="53" y="15"/>
                  <a:pt x="53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5"/>
                  <a:pt x="48" y="15"/>
                  <a:pt x="48" y="14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0"/>
                  <a:pt x="49" y="10"/>
                  <a:pt x="49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10"/>
                  <a:pt x="53" y="10"/>
                  <a:pt x="53" y="11"/>
                </a:cubicBezTo>
                <a:lnTo>
                  <a:pt x="53" y="14"/>
                </a:lnTo>
                <a:close/>
                <a:moveTo>
                  <a:pt x="63" y="24"/>
                </a:moveTo>
                <a:cubicBezTo>
                  <a:pt x="63" y="24"/>
                  <a:pt x="63" y="25"/>
                  <a:pt x="62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4"/>
                  <a:pt x="53" y="24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0"/>
                  <a:pt x="53" y="20"/>
                  <a:pt x="54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1"/>
                  <a:pt x="58" y="11"/>
                  <a:pt x="58" y="11"/>
                </a:cubicBezTo>
                <a:cubicBezTo>
                  <a:pt x="58" y="10"/>
                  <a:pt x="58" y="10"/>
                  <a:pt x="59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3" y="10"/>
                  <a:pt x="63" y="10"/>
                  <a:pt x="63" y="11"/>
                </a:cubicBezTo>
                <a:lnTo>
                  <a:pt x="63" y="24"/>
                </a:lnTo>
                <a:close/>
                <a:moveTo>
                  <a:pt x="63" y="34"/>
                </a:moveTo>
                <a:cubicBezTo>
                  <a:pt x="63" y="34"/>
                  <a:pt x="63" y="34"/>
                  <a:pt x="62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30"/>
                  <a:pt x="58" y="29"/>
                  <a:pt x="59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3" y="29"/>
                  <a:pt x="63" y="30"/>
                  <a:pt x="63" y="30"/>
                </a:cubicBezTo>
                <a:lnTo>
                  <a:pt x="63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8" name="Freeform 214"/>
          <p:cNvSpPr>
            <a:spLocks/>
          </p:cNvSpPr>
          <p:nvPr/>
        </p:nvSpPr>
        <p:spPr bwMode="auto">
          <a:xfrm>
            <a:off x="8843963" y="4048125"/>
            <a:ext cx="233362" cy="144463"/>
          </a:xfrm>
          <a:custGeom>
            <a:avLst/>
            <a:gdLst>
              <a:gd name="T0" fmla="*/ 168158 w 68"/>
              <a:gd name="T1" fmla="*/ 41275 h 42"/>
              <a:gd name="T2" fmla="*/ 188749 w 68"/>
              <a:gd name="T3" fmla="*/ 58473 h 42"/>
              <a:gd name="T4" fmla="*/ 233362 w 68"/>
              <a:gd name="T5" fmla="*/ 99748 h 42"/>
              <a:gd name="T6" fmla="*/ 185317 w 68"/>
              <a:gd name="T7" fmla="*/ 144463 h 42"/>
              <a:gd name="T8" fmla="*/ 120113 w 68"/>
              <a:gd name="T9" fmla="*/ 61913 h 42"/>
              <a:gd name="T10" fmla="*/ 68636 w 68"/>
              <a:gd name="T11" fmla="*/ 20638 h 42"/>
              <a:gd name="T12" fmla="*/ 20591 w 68"/>
              <a:gd name="T13" fmla="*/ 72232 h 42"/>
              <a:gd name="T14" fmla="*/ 68636 w 68"/>
              <a:gd name="T15" fmla="*/ 123825 h 42"/>
              <a:gd name="T16" fmla="*/ 102954 w 68"/>
              <a:gd name="T17" fmla="*/ 110067 h 42"/>
              <a:gd name="T18" fmla="*/ 113249 w 68"/>
              <a:gd name="T19" fmla="*/ 96309 h 42"/>
              <a:gd name="T20" fmla="*/ 123545 w 68"/>
              <a:gd name="T21" fmla="*/ 116946 h 42"/>
              <a:gd name="T22" fmla="*/ 116681 w 68"/>
              <a:gd name="T23" fmla="*/ 123825 h 42"/>
              <a:gd name="T24" fmla="*/ 120113 w 68"/>
              <a:gd name="T25" fmla="*/ 123825 h 42"/>
              <a:gd name="T26" fmla="*/ 68636 w 68"/>
              <a:gd name="T27" fmla="*/ 144463 h 42"/>
              <a:gd name="T28" fmla="*/ 0 w 68"/>
              <a:gd name="T29" fmla="*/ 72232 h 42"/>
              <a:gd name="T30" fmla="*/ 68636 w 68"/>
              <a:gd name="T31" fmla="*/ 0 h 42"/>
              <a:gd name="T32" fmla="*/ 154431 w 68"/>
              <a:gd name="T33" fmla="*/ 96309 h 42"/>
              <a:gd name="T34" fmla="*/ 185317 w 68"/>
              <a:gd name="T35" fmla="*/ 123825 h 42"/>
              <a:gd name="T36" fmla="*/ 212771 w 68"/>
              <a:gd name="T37" fmla="*/ 99748 h 42"/>
              <a:gd name="T38" fmla="*/ 147567 w 68"/>
              <a:gd name="T39" fmla="*/ 37836 h 42"/>
              <a:gd name="T40" fmla="*/ 147567 w 68"/>
              <a:gd name="T41" fmla="*/ 34396 h 42"/>
              <a:gd name="T42" fmla="*/ 181885 w 68"/>
              <a:gd name="T43" fmla="*/ 0 h 42"/>
              <a:gd name="T44" fmla="*/ 209339 w 68"/>
              <a:gd name="T45" fmla="*/ 6879 h 42"/>
              <a:gd name="T46" fmla="*/ 209339 w 68"/>
              <a:gd name="T47" fmla="*/ 6879 h 42"/>
              <a:gd name="T48" fmla="*/ 219635 w 68"/>
              <a:gd name="T49" fmla="*/ 20638 h 42"/>
              <a:gd name="T50" fmla="*/ 202476 w 68"/>
              <a:gd name="T51" fmla="*/ 34396 h 42"/>
              <a:gd name="T52" fmla="*/ 195612 w 68"/>
              <a:gd name="T53" fmla="*/ 24077 h 42"/>
              <a:gd name="T54" fmla="*/ 195612 w 68"/>
              <a:gd name="T55" fmla="*/ 24077 h 42"/>
              <a:gd name="T56" fmla="*/ 181885 w 68"/>
              <a:gd name="T57" fmla="*/ 20638 h 42"/>
              <a:gd name="T58" fmla="*/ 168158 w 68"/>
              <a:gd name="T59" fmla="*/ 34396 h 42"/>
              <a:gd name="T60" fmla="*/ 168158 w 68"/>
              <a:gd name="T61" fmla="*/ 41275 h 4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42">
                <a:moveTo>
                  <a:pt x="49" y="12"/>
                </a:moveTo>
                <a:cubicBezTo>
                  <a:pt x="50" y="15"/>
                  <a:pt x="53" y="16"/>
                  <a:pt x="55" y="17"/>
                </a:cubicBezTo>
                <a:cubicBezTo>
                  <a:pt x="62" y="18"/>
                  <a:pt x="68" y="22"/>
                  <a:pt x="68" y="29"/>
                </a:cubicBezTo>
                <a:cubicBezTo>
                  <a:pt x="68" y="37"/>
                  <a:pt x="61" y="42"/>
                  <a:pt x="54" y="42"/>
                </a:cubicBezTo>
                <a:cubicBezTo>
                  <a:pt x="42" y="42"/>
                  <a:pt x="38" y="27"/>
                  <a:pt x="35" y="18"/>
                </a:cubicBezTo>
                <a:cubicBezTo>
                  <a:pt x="32" y="10"/>
                  <a:pt x="29" y="6"/>
                  <a:pt x="20" y="6"/>
                </a:cubicBezTo>
                <a:cubicBezTo>
                  <a:pt x="13" y="6"/>
                  <a:pt x="6" y="13"/>
                  <a:pt x="6" y="21"/>
                </a:cubicBezTo>
                <a:cubicBezTo>
                  <a:pt x="6" y="28"/>
                  <a:pt x="12" y="36"/>
                  <a:pt x="20" y="36"/>
                </a:cubicBezTo>
                <a:cubicBezTo>
                  <a:pt x="24" y="36"/>
                  <a:pt x="27" y="35"/>
                  <a:pt x="30" y="32"/>
                </a:cubicBezTo>
                <a:cubicBezTo>
                  <a:pt x="31" y="31"/>
                  <a:pt x="32" y="29"/>
                  <a:pt x="33" y="28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5" y="35"/>
                  <a:pt x="34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1" y="41"/>
                  <a:pt x="25" y="42"/>
                  <a:pt x="20" y="42"/>
                </a:cubicBezTo>
                <a:cubicBezTo>
                  <a:pt x="8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cubicBezTo>
                  <a:pt x="38" y="0"/>
                  <a:pt x="39" y="16"/>
                  <a:pt x="45" y="28"/>
                </a:cubicBezTo>
                <a:cubicBezTo>
                  <a:pt x="47" y="32"/>
                  <a:pt x="50" y="36"/>
                  <a:pt x="54" y="36"/>
                </a:cubicBezTo>
                <a:cubicBezTo>
                  <a:pt x="58" y="36"/>
                  <a:pt x="62" y="33"/>
                  <a:pt x="62" y="29"/>
                </a:cubicBezTo>
                <a:cubicBezTo>
                  <a:pt x="62" y="20"/>
                  <a:pt x="45" y="26"/>
                  <a:pt x="43" y="11"/>
                </a:cubicBezTo>
                <a:cubicBezTo>
                  <a:pt x="43" y="11"/>
                  <a:pt x="43" y="10"/>
                  <a:pt x="43" y="10"/>
                </a:cubicBezTo>
                <a:cubicBezTo>
                  <a:pt x="43" y="4"/>
                  <a:pt x="48" y="0"/>
                  <a:pt x="53" y="0"/>
                </a:cubicBezTo>
                <a:cubicBezTo>
                  <a:pt x="57" y="0"/>
                  <a:pt x="59" y="0"/>
                  <a:pt x="61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2" y="3"/>
                  <a:pt x="63" y="5"/>
                  <a:pt x="64" y="6"/>
                </a:cubicBezTo>
                <a:cubicBezTo>
                  <a:pt x="59" y="10"/>
                  <a:pt x="59" y="10"/>
                  <a:pt x="59" y="10"/>
                </a:cubicBezTo>
                <a:cubicBezTo>
                  <a:pt x="58" y="8"/>
                  <a:pt x="58" y="8"/>
                  <a:pt x="57" y="7"/>
                </a:cubicBezTo>
                <a:cubicBezTo>
                  <a:pt x="57" y="7"/>
                  <a:pt x="57" y="7"/>
                  <a:pt x="57" y="7"/>
                </a:cubicBezTo>
                <a:cubicBezTo>
                  <a:pt x="56" y="6"/>
                  <a:pt x="54" y="6"/>
                  <a:pt x="53" y="6"/>
                </a:cubicBezTo>
                <a:cubicBezTo>
                  <a:pt x="51" y="6"/>
                  <a:pt x="49" y="8"/>
                  <a:pt x="49" y="10"/>
                </a:cubicBezTo>
                <a:cubicBezTo>
                  <a:pt x="49" y="11"/>
                  <a:pt x="49" y="12"/>
                  <a:pt x="49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29" name="Freeform 215"/>
          <p:cNvSpPr>
            <a:spLocks noEditPoints="1"/>
          </p:cNvSpPr>
          <p:nvPr/>
        </p:nvSpPr>
        <p:spPr bwMode="auto">
          <a:xfrm>
            <a:off x="71438" y="4394200"/>
            <a:ext cx="198437" cy="200025"/>
          </a:xfrm>
          <a:custGeom>
            <a:avLst/>
            <a:gdLst>
              <a:gd name="T0" fmla="*/ 126589 w 58"/>
              <a:gd name="T1" fmla="*/ 193128 h 58"/>
              <a:gd name="T2" fmla="*/ 85533 w 58"/>
              <a:gd name="T3" fmla="*/ 200025 h 58"/>
              <a:gd name="T4" fmla="*/ 41056 w 58"/>
              <a:gd name="T5" fmla="*/ 196576 h 58"/>
              <a:gd name="T6" fmla="*/ 20528 w 58"/>
              <a:gd name="T7" fmla="*/ 200025 h 58"/>
              <a:gd name="T8" fmla="*/ 0 w 58"/>
              <a:gd name="T9" fmla="*/ 175884 h 58"/>
              <a:gd name="T10" fmla="*/ 3421 w 58"/>
              <a:gd name="T11" fmla="*/ 158641 h 58"/>
              <a:gd name="T12" fmla="*/ 0 w 58"/>
              <a:gd name="T13" fmla="*/ 127602 h 58"/>
              <a:gd name="T14" fmla="*/ 41056 w 58"/>
              <a:gd name="T15" fmla="*/ 24141 h 58"/>
              <a:gd name="T16" fmla="*/ 71848 w 58"/>
              <a:gd name="T17" fmla="*/ 10346 h 58"/>
              <a:gd name="T18" fmla="*/ 112904 w 58"/>
              <a:gd name="T19" fmla="*/ 0 h 58"/>
              <a:gd name="T20" fmla="*/ 157381 w 58"/>
              <a:gd name="T21" fmla="*/ 3449 h 58"/>
              <a:gd name="T22" fmla="*/ 171066 w 58"/>
              <a:gd name="T23" fmla="*/ 3449 h 58"/>
              <a:gd name="T24" fmla="*/ 191594 w 58"/>
              <a:gd name="T25" fmla="*/ 27590 h 58"/>
              <a:gd name="T26" fmla="*/ 191594 w 58"/>
              <a:gd name="T27" fmla="*/ 44833 h 58"/>
              <a:gd name="T28" fmla="*/ 195016 w 58"/>
              <a:gd name="T29" fmla="*/ 55179 h 58"/>
              <a:gd name="T30" fmla="*/ 198437 w 58"/>
              <a:gd name="T31" fmla="*/ 89666 h 58"/>
              <a:gd name="T32" fmla="*/ 126589 w 58"/>
              <a:gd name="T33" fmla="*/ 193128 h 58"/>
              <a:gd name="T34" fmla="*/ 177909 w 58"/>
              <a:gd name="T35" fmla="*/ 62077 h 58"/>
              <a:gd name="T36" fmla="*/ 174488 w 58"/>
              <a:gd name="T37" fmla="*/ 44833 h 58"/>
              <a:gd name="T38" fmla="*/ 174488 w 58"/>
              <a:gd name="T39" fmla="*/ 27590 h 58"/>
              <a:gd name="T40" fmla="*/ 174488 w 58"/>
              <a:gd name="T41" fmla="*/ 20692 h 58"/>
              <a:gd name="T42" fmla="*/ 174488 w 58"/>
              <a:gd name="T43" fmla="*/ 20692 h 58"/>
              <a:gd name="T44" fmla="*/ 157381 w 58"/>
              <a:gd name="T45" fmla="*/ 20692 h 58"/>
              <a:gd name="T46" fmla="*/ 112904 w 58"/>
              <a:gd name="T47" fmla="*/ 13795 h 58"/>
              <a:gd name="T48" fmla="*/ 78691 w 58"/>
              <a:gd name="T49" fmla="*/ 24141 h 58"/>
              <a:gd name="T50" fmla="*/ 51320 w 58"/>
              <a:gd name="T51" fmla="*/ 37936 h 58"/>
              <a:gd name="T52" fmla="*/ 17107 w 58"/>
              <a:gd name="T53" fmla="*/ 127602 h 58"/>
              <a:gd name="T54" fmla="*/ 20528 w 58"/>
              <a:gd name="T55" fmla="*/ 158641 h 58"/>
              <a:gd name="T56" fmla="*/ 17107 w 58"/>
              <a:gd name="T57" fmla="*/ 175884 h 58"/>
              <a:gd name="T58" fmla="*/ 20528 w 58"/>
              <a:gd name="T59" fmla="*/ 182781 h 58"/>
              <a:gd name="T60" fmla="*/ 41056 w 58"/>
              <a:gd name="T61" fmla="*/ 179333 h 58"/>
              <a:gd name="T62" fmla="*/ 85533 w 58"/>
              <a:gd name="T63" fmla="*/ 182781 h 58"/>
              <a:gd name="T64" fmla="*/ 123168 w 58"/>
              <a:gd name="T65" fmla="*/ 179333 h 58"/>
              <a:gd name="T66" fmla="*/ 181330 w 58"/>
              <a:gd name="T67" fmla="*/ 89666 h 58"/>
              <a:gd name="T68" fmla="*/ 177909 w 58"/>
              <a:gd name="T69" fmla="*/ 62077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37" y="56"/>
                </a:moveTo>
                <a:cubicBezTo>
                  <a:pt x="34" y="58"/>
                  <a:pt x="29" y="58"/>
                  <a:pt x="25" y="58"/>
                </a:cubicBezTo>
                <a:cubicBezTo>
                  <a:pt x="21" y="58"/>
                  <a:pt x="16" y="57"/>
                  <a:pt x="12" y="57"/>
                </a:cubicBezTo>
                <a:cubicBezTo>
                  <a:pt x="10" y="57"/>
                  <a:pt x="8" y="58"/>
                  <a:pt x="6" y="58"/>
                </a:cubicBezTo>
                <a:cubicBezTo>
                  <a:pt x="3" y="58"/>
                  <a:pt x="0" y="54"/>
                  <a:pt x="0" y="51"/>
                </a:cubicBezTo>
                <a:cubicBezTo>
                  <a:pt x="0" y="49"/>
                  <a:pt x="1" y="47"/>
                  <a:pt x="1" y="46"/>
                </a:cubicBezTo>
                <a:cubicBezTo>
                  <a:pt x="1" y="43"/>
                  <a:pt x="0" y="40"/>
                  <a:pt x="0" y="37"/>
                </a:cubicBezTo>
                <a:cubicBezTo>
                  <a:pt x="0" y="26"/>
                  <a:pt x="3" y="14"/>
                  <a:pt x="12" y="7"/>
                </a:cubicBezTo>
                <a:cubicBezTo>
                  <a:pt x="15" y="5"/>
                  <a:pt x="18" y="4"/>
                  <a:pt x="21" y="3"/>
                </a:cubicBezTo>
                <a:cubicBezTo>
                  <a:pt x="25" y="1"/>
                  <a:pt x="29" y="0"/>
                  <a:pt x="33" y="0"/>
                </a:cubicBezTo>
                <a:cubicBezTo>
                  <a:pt x="37" y="0"/>
                  <a:pt x="42" y="1"/>
                  <a:pt x="46" y="1"/>
                </a:cubicBezTo>
                <a:cubicBezTo>
                  <a:pt x="48" y="1"/>
                  <a:pt x="49" y="1"/>
                  <a:pt x="50" y="1"/>
                </a:cubicBezTo>
                <a:cubicBezTo>
                  <a:pt x="55" y="1"/>
                  <a:pt x="56" y="4"/>
                  <a:pt x="56" y="8"/>
                </a:cubicBezTo>
                <a:cubicBezTo>
                  <a:pt x="56" y="10"/>
                  <a:pt x="56" y="11"/>
                  <a:pt x="56" y="13"/>
                </a:cubicBezTo>
                <a:cubicBezTo>
                  <a:pt x="56" y="15"/>
                  <a:pt x="56" y="15"/>
                  <a:pt x="57" y="16"/>
                </a:cubicBezTo>
                <a:cubicBezTo>
                  <a:pt x="58" y="18"/>
                  <a:pt x="58" y="24"/>
                  <a:pt x="58" y="26"/>
                </a:cubicBezTo>
                <a:cubicBezTo>
                  <a:pt x="58" y="39"/>
                  <a:pt x="49" y="52"/>
                  <a:pt x="37" y="56"/>
                </a:cubicBezTo>
                <a:close/>
                <a:moveTo>
                  <a:pt x="52" y="18"/>
                </a:moveTo>
                <a:cubicBezTo>
                  <a:pt x="52" y="16"/>
                  <a:pt x="51" y="15"/>
                  <a:pt x="51" y="13"/>
                </a:cubicBezTo>
                <a:cubicBezTo>
                  <a:pt x="51" y="11"/>
                  <a:pt x="51" y="10"/>
                  <a:pt x="51" y="8"/>
                </a:cubicBezTo>
                <a:cubicBezTo>
                  <a:pt x="51" y="7"/>
                  <a:pt x="51" y="7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49" y="6"/>
                  <a:pt x="48" y="6"/>
                  <a:pt x="46" y="6"/>
                </a:cubicBezTo>
                <a:cubicBezTo>
                  <a:pt x="42" y="6"/>
                  <a:pt x="37" y="4"/>
                  <a:pt x="33" y="4"/>
                </a:cubicBezTo>
                <a:cubicBezTo>
                  <a:pt x="29" y="4"/>
                  <a:pt x="26" y="6"/>
                  <a:pt x="23" y="7"/>
                </a:cubicBezTo>
                <a:cubicBezTo>
                  <a:pt x="20" y="8"/>
                  <a:pt x="17" y="9"/>
                  <a:pt x="15" y="11"/>
                </a:cubicBezTo>
                <a:cubicBezTo>
                  <a:pt x="7" y="17"/>
                  <a:pt x="5" y="27"/>
                  <a:pt x="5" y="37"/>
                </a:cubicBezTo>
                <a:cubicBezTo>
                  <a:pt x="5" y="40"/>
                  <a:pt x="6" y="43"/>
                  <a:pt x="6" y="46"/>
                </a:cubicBezTo>
                <a:cubicBezTo>
                  <a:pt x="6" y="47"/>
                  <a:pt x="5" y="49"/>
                  <a:pt x="5" y="51"/>
                </a:cubicBezTo>
                <a:cubicBezTo>
                  <a:pt x="5" y="52"/>
                  <a:pt x="5" y="53"/>
                  <a:pt x="6" y="53"/>
                </a:cubicBezTo>
                <a:cubicBezTo>
                  <a:pt x="8" y="53"/>
                  <a:pt x="10" y="52"/>
                  <a:pt x="12" y="52"/>
                </a:cubicBezTo>
                <a:cubicBezTo>
                  <a:pt x="16" y="52"/>
                  <a:pt x="21" y="53"/>
                  <a:pt x="25" y="53"/>
                </a:cubicBezTo>
                <a:cubicBezTo>
                  <a:pt x="28" y="53"/>
                  <a:pt x="33" y="53"/>
                  <a:pt x="36" y="52"/>
                </a:cubicBezTo>
                <a:cubicBezTo>
                  <a:pt x="46" y="48"/>
                  <a:pt x="53" y="37"/>
                  <a:pt x="53" y="26"/>
                </a:cubicBezTo>
                <a:cubicBezTo>
                  <a:pt x="53" y="24"/>
                  <a:pt x="53" y="20"/>
                  <a:pt x="52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0" name="Freeform 216"/>
          <p:cNvSpPr>
            <a:spLocks noEditPoints="1"/>
          </p:cNvSpPr>
          <p:nvPr/>
        </p:nvSpPr>
        <p:spPr bwMode="auto">
          <a:xfrm>
            <a:off x="493713" y="4376738"/>
            <a:ext cx="233362" cy="234950"/>
          </a:xfrm>
          <a:custGeom>
            <a:avLst/>
            <a:gdLst>
              <a:gd name="T0" fmla="*/ 233362 w 68"/>
              <a:gd name="T1" fmla="*/ 117475 h 68"/>
              <a:gd name="T2" fmla="*/ 116681 w 68"/>
              <a:gd name="T3" fmla="*/ 234950 h 68"/>
              <a:gd name="T4" fmla="*/ 0 w 68"/>
              <a:gd name="T5" fmla="*/ 117475 h 68"/>
              <a:gd name="T6" fmla="*/ 116681 w 68"/>
              <a:gd name="T7" fmla="*/ 0 h 68"/>
              <a:gd name="T8" fmla="*/ 233362 w 68"/>
              <a:gd name="T9" fmla="*/ 117475 h 68"/>
              <a:gd name="T10" fmla="*/ 51477 w 68"/>
              <a:gd name="T11" fmla="*/ 138206 h 68"/>
              <a:gd name="T12" fmla="*/ 48045 w 68"/>
              <a:gd name="T13" fmla="*/ 117475 h 68"/>
              <a:gd name="T14" fmla="*/ 51477 w 68"/>
              <a:gd name="T15" fmla="*/ 93289 h 68"/>
              <a:gd name="T16" fmla="*/ 27454 w 68"/>
              <a:gd name="T17" fmla="*/ 69103 h 68"/>
              <a:gd name="T18" fmla="*/ 17159 w 68"/>
              <a:gd name="T19" fmla="*/ 117475 h 68"/>
              <a:gd name="T20" fmla="*/ 27454 w 68"/>
              <a:gd name="T21" fmla="*/ 162392 h 68"/>
              <a:gd name="T22" fmla="*/ 51477 w 68"/>
              <a:gd name="T23" fmla="*/ 138206 h 68"/>
              <a:gd name="T24" fmla="*/ 164726 w 68"/>
              <a:gd name="T25" fmla="*/ 117475 h 68"/>
              <a:gd name="T26" fmla="*/ 116681 w 68"/>
              <a:gd name="T27" fmla="*/ 65648 h 68"/>
              <a:gd name="T28" fmla="*/ 65204 w 68"/>
              <a:gd name="T29" fmla="*/ 117475 h 68"/>
              <a:gd name="T30" fmla="*/ 116681 w 68"/>
              <a:gd name="T31" fmla="*/ 165847 h 68"/>
              <a:gd name="T32" fmla="*/ 164726 w 68"/>
              <a:gd name="T33" fmla="*/ 117475 h 68"/>
              <a:gd name="T34" fmla="*/ 68636 w 68"/>
              <a:gd name="T35" fmla="*/ 27641 h 68"/>
              <a:gd name="T36" fmla="*/ 92658 w 68"/>
              <a:gd name="T37" fmla="*/ 51827 h 68"/>
              <a:gd name="T38" fmla="*/ 116681 w 68"/>
              <a:gd name="T39" fmla="*/ 48372 h 68"/>
              <a:gd name="T40" fmla="*/ 137272 w 68"/>
              <a:gd name="T41" fmla="*/ 51827 h 68"/>
              <a:gd name="T42" fmla="*/ 161294 w 68"/>
              <a:gd name="T43" fmla="*/ 27641 h 68"/>
              <a:gd name="T44" fmla="*/ 116681 w 68"/>
              <a:gd name="T45" fmla="*/ 17276 h 68"/>
              <a:gd name="T46" fmla="*/ 68636 w 68"/>
              <a:gd name="T47" fmla="*/ 27641 h 68"/>
              <a:gd name="T48" fmla="*/ 161294 w 68"/>
              <a:gd name="T49" fmla="*/ 203854 h 68"/>
              <a:gd name="T50" fmla="*/ 137272 w 68"/>
              <a:gd name="T51" fmla="*/ 179668 h 68"/>
              <a:gd name="T52" fmla="*/ 116681 w 68"/>
              <a:gd name="T53" fmla="*/ 183123 h 68"/>
              <a:gd name="T54" fmla="*/ 92658 w 68"/>
              <a:gd name="T55" fmla="*/ 179668 h 68"/>
              <a:gd name="T56" fmla="*/ 68636 w 68"/>
              <a:gd name="T57" fmla="*/ 203854 h 68"/>
              <a:gd name="T58" fmla="*/ 116681 w 68"/>
              <a:gd name="T59" fmla="*/ 217674 h 68"/>
              <a:gd name="T60" fmla="*/ 161294 w 68"/>
              <a:gd name="T61" fmla="*/ 203854 h 68"/>
              <a:gd name="T62" fmla="*/ 205908 w 68"/>
              <a:gd name="T63" fmla="*/ 162392 h 68"/>
              <a:gd name="T64" fmla="*/ 216203 w 68"/>
              <a:gd name="T65" fmla="*/ 117475 h 68"/>
              <a:gd name="T66" fmla="*/ 205908 w 68"/>
              <a:gd name="T67" fmla="*/ 69103 h 68"/>
              <a:gd name="T68" fmla="*/ 178453 w 68"/>
              <a:gd name="T69" fmla="*/ 93289 h 68"/>
              <a:gd name="T70" fmla="*/ 181885 w 68"/>
              <a:gd name="T71" fmla="*/ 117475 h 68"/>
              <a:gd name="T72" fmla="*/ 178453 w 68"/>
              <a:gd name="T73" fmla="*/ 138206 h 68"/>
              <a:gd name="T74" fmla="*/ 205908 w 68"/>
              <a:gd name="T75" fmla="*/ 162392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1" name="Freeform 217"/>
          <p:cNvSpPr>
            <a:spLocks noEditPoints="1"/>
          </p:cNvSpPr>
          <p:nvPr/>
        </p:nvSpPr>
        <p:spPr bwMode="auto">
          <a:xfrm>
            <a:off x="989013" y="4394200"/>
            <a:ext cx="266700" cy="200025"/>
          </a:xfrm>
          <a:custGeom>
            <a:avLst/>
            <a:gdLst>
              <a:gd name="T0" fmla="*/ 266700 w 78"/>
              <a:gd name="T1" fmla="*/ 200025 h 58"/>
              <a:gd name="T2" fmla="*/ 0 w 78"/>
              <a:gd name="T3" fmla="*/ 200025 h 58"/>
              <a:gd name="T4" fmla="*/ 0 w 78"/>
              <a:gd name="T5" fmla="*/ 0 h 58"/>
              <a:gd name="T6" fmla="*/ 17096 w 78"/>
              <a:gd name="T7" fmla="*/ 0 h 58"/>
              <a:gd name="T8" fmla="*/ 17096 w 78"/>
              <a:gd name="T9" fmla="*/ 182781 h 58"/>
              <a:gd name="T10" fmla="*/ 266700 w 78"/>
              <a:gd name="T11" fmla="*/ 182781 h 58"/>
              <a:gd name="T12" fmla="*/ 266700 w 78"/>
              <a:gd name="T13" fmla="*/ 200025 h 58"/>
              <a:gd name="T14" fmla="*/ 249604 w 78"/>
              <a:gd name="T15" fmla="*/ 75872 h 58"/>
              <a:gd name="T16" fmla="*/ 242765 w 78"/>
              <a:gd name="T17" fmla="*/ 79320 h 58"/>
              <a:gd name="T18" fmla="*/ 225669 w 78"/>
              <a:gd name="T19" fmla="*/ 62077 h 58"/>
              <a:gd name="T20" fmla="*/ 143608 w 78"/>
              <a:gd name="T21" fmla="*/ 144846 h 58"/>
              <a:gd name="T22" fmla="*/ 136769 w 78"/>
              <a:gd name="T23" fmla="*/ 144846 h 58"/>
              <a:gd name="T24" fmla="*/ 105996 w 78"/>
              <a:gd name="T25" fmla="*/ 117256 h 58"/>
              <a:gd name="T26" fmla="*/ 54708 w 78"/>
              <a:gd name="T27" fmla="*/ 168987 h 58"/>
              <a:gd name="T28" fmla="*/ 27354 w 78"/>
              <a:gd name="T29" fmla="*/ 144846 h 58"/>
              <a:gd name="T30" fmla="*/ 102577 w 78"/>
              <a:gd name="T31" fmla="*/ 68974 h 58"/>
              <a:gd name="T32" fmla="*/ 109415 w 78"/>
              <a:gd name="T33" fmla="*/ 68974 h 58"/>
              <a:gd name="T34" fmla="*/ 140188 w 78"/>
              <a:gd name="T35" fmla="*/ 100013 h 58"/>
              <a:gd name="T36" fmla="*/ 201735 w 78"/>
              <a:gd name="T37" fmla="*/ 37936 h 58"/>
              <a:gd name="T38" fmla="*/ 184638 w 78"/>
              <a:gd name="T39" fmla="*/ 20692 h 58"/>
              <a:gd name="T40" fmla="*/ 188058 w 78"/>
              <a:gd name="T41" fmla="*/ 13795 h 58"/>
              <a:gd name="T42" fmla="*/ 242765 w 78"/>
              <a:gd name="T43" fmla="*/ 13795 h 58"/>
              <a:gd name="T44" fmla="*/ 249604 w 78"/>
              <a:gd name="T45" fmla="*/ 20692 h 58"/>
              <a:gd name="T46" fmla="*/ 249604 w 78"/>
              <a:gd name="T47" fmla="*/ 75872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8" h="58">
                <a:moveTo>
                  <a:pt x="78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53"/>
                  <a:pt x="5" y="53"/>
                  <a:pt x="5" y="53"/>
                </a:cubicBezTo>
                <a:cubicBezTo>
                  <a:pt x="78" y="53"/>
                  <a:pt x="78" y="53"/>
                  <a:pt x="78" y="53"/>
                </a:cubicBezTo>
                <a:lnTo>
                  <a:pt x="78" y="58"/>
                </a:lnTo>
                <a:close/>
                <a:moveTo>
                  <a:pt x="73" y="22"/>
                </a:moveTo>
                <a:cubicBezTo>
                  <a:pt x="73" y="23"/>
                  <a:pt x="71" y="24"/>
                  <a:pt x="71" y="23"/>
                </a:cubicBezTo>
                <a:cubicBezTo>
                  <a:pt x="66" y="18"/>
                  <a:pt x="66" y="18"/>
                  <a:pt x="66" y="18"/>
                </a:cubicBezTo>
                <a:cubicBezTo>
                  <a:pt x="42" y="42"/>
                  <a:pt x="42" y="42"/>
                  <a:pt x="42" y="42"/>
                </a:cubicBezTo>
                <a:cubicBezTo>
                  <a:pt x="41" y="43"/>
                  <a:pt x="41" y="43"/>
                  <a:pt x="40" y="42"/>
                </a:cubicBezTo>
                <a:cubicBezTo>
                  <a:pt x="31" y="34"/>
                  <a:pt x="31" y="34"/>
                  <a:pt x="31" y="34"/>
                </a:cubicBezTo>
                <a:cubicBezTo>
                  <a:pt x="16" y="49"/>
                  <a:pt x="16" y="49"/>
                  <a:pt x="16" y="49"/>
                </a:cubicBezTo>
                <a:cubicBezTo>
                  <a:pt x="8" y="42"/>
                  <a:pt x="8" y="42"/>
                  <a:pt x="8" y="42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2" y="19"/>
                  <a:pt x="32" y="20"/>
                </a:cubicBezTo>
                <a:cubicBezTo>
                  <a:pt x="41" y="29"/>
                  <a:pt x="41" y="29"/>
                  <a:pt x="41" y="29"/>
                </a:cubicBezTo>
                <a:cubicBezTo>
                  <a:pt x="59" y="11"/>
                  <a:pt x="59" y="11"/>
                  <a:pt x="59" y="11"/>
                </a:cubicBezTo>
                <a:cubicBezTo>
                  <a:pt x="54" y="6"/>
                  <a:pt x="54" y="6"/>
                  <a:pt x="54" y="6"/>
                </a:cubicBezTo>
                <a:cubicBezTo>
                  <a:pt x="53" y="6"/>
                  <a:pt x="54" y="4"/>
                  <a:pt x="55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4"/>
                  <a:pt x="73" y="5"/>
                  <a:pt x="73" y="6"/>
                </a:cubicBezTo>
                <a:lnTo>
                  <a:pt x="73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2" name="Freeform 219"/>
          <p:cNvSpPr>
            <a:spLocks noEditPoints="1"/>
          </p:cNvSpPr>
          <p:nvPr/>
        </p:nvSpPr>
        <p:spPr bwMode="auto">
          <a:xfrm>
            <a:off x="1976438" y="4402138"/>
            <a:ext cx="233362" cy="180975"/>
          </a:xfrm>
          <a:custGeom>
            <a:avLst/>
            <a:gdLst>
              <a:gd name="T0" fmla="*/ 27454 w 68"/>
              <a:gd name="T1" fmla="*/ 51219 h 53"/>
              <a:gd name="T2" fmla="*/ 0 w 68"/>
              <a:gd name="T3" fmla="*/ 23902 h 53"/>
              <a:gd name="T4" fmla="*/ 27454 w 68"/>
              <a:gd name="T5" fmla="*/ 0 h 53"/>
              <a:gd name="T6" fmla="*/ 51477 w 68"/>
              <a:gd name="T7" fmla="*/ 23902 h 53"/>
              <a:gd name="T8" fmla="*/ 27454 w 68"/>
              <a:gd name="T9" fmla="*/ 51219 h 53"/>
              <a:gd name="T10" fmla="*/ 27454 w 68"/>
              <a:gd name="T11" fmla="*/ 116097 h 53"/>
              <a:gd name="T12" fmla="*/ 0 w 68"/>
              <a:gd name="T13" fmla="*/ 92195 h 53"/>
              <a:gd name="T14" fmla="*/ 27454 w 68"/>
              <a:gd name="T15" fmla="*/ 64878 h 53"/>
              <a:gd name="T16" fmla="*/ 51477 w 68"/>
              <a:gd name="T17" fmla="*/ 92195 h 53"/>
              <a:gd name="T18" fmla="*/ 27454 w 68"/>
              <a:gd name="T19" fmla="*/ 116097 h 53"/>
              <a:gd name="T20" fmla="*/ 27454 w 68"/>
              <a:gd name="T21" fmla="*/ 180975 h 53"/>
              <a:gd name="T22" fmla="*/ 0 w 68"/>
              <a:gd name="T23" fmla="*/ 157073 h 53"/>
              <a:gd name="T24" fmla="*/ 27454 w 68"/>
              <a:gd name="T25" fmla="*/ 133170 h 53"/>
              <a:gd name="T26" fmla="*/ 51477 w 68"/>
              <a:gd name="T27" fmla="*/ 157073 h 53"/>
              <a:gd name="T28" fmla="*/ 27454 w 68"/>
              <a:gd name="T29" fmla="*/ 180975 h 53"/>
              <a:gd name="T30" fmla="*/ 233362 w 68"/>
              <a:gd name="T31" fmla="*/ 37561 h 53"/>
              <a:gd name="T32" fmla="*/ 229930 w 68"/>
              <a:gd name="T33" fmla="*/ 40975 h 53"/>
              <a:gd name="T34" fmla="*/ 72068 w 68"/>
              <a:gd name="T35" fmla="*/ 40975 h 53"/>
              <a:gd name="T36" fmla="*/ 68636 w 68"/>
              <a:gd name="T37" fmla="*/ 37561 h 53"/>
              <a:gd name="T38" fmla="*/ 68636 w 68"/>
              <a:gd name="T39" fmla="*/ 13658 h 53"/>
              <a:gd name="T40" fmla="*/ 72068 w 68"/>
              <a:gd name="T41" fmla="*/ 6829 h 53"/>
              <a:gd name="T42" fmla="*/ 229930 w 68"/>
              <a:gd name="T43" fmla="*/ 6829 h 53"/>
              <a:gd name="T44" fmla="*/ 233362 w 68"/>
              <a:gd name="T45" fmla="*/ 13658 h 53"/>
              <a:gd name="T46" fmla="*/ 233362 w 68"/>
              <a:gd name="T47" fmla="*/ 37561 h 53"/>
              <a:gd name="T48" fmla="*/ 233362 w 68"/>
              <a:gd name="T49" fmla="*/ 102439 h 53"/>
              <a:gd name="T50" fmla="*/ 229930 w 68"/>
              <a:gd name="T51" fmla="*/ 109268 h 53"/>
              <a:gd name="T52" fmla="*/ 72068 w 68"/>
              <a:gd name="T53" fmla="*/ 109268 h 53"/>
              <a:gd name="T54" fmla="*/ 68636 w 68"/>
              <a:gd name="T55" fmla="*/ 102439 h 53"/>
              <a:gd name="T56" fmla="*/ 68636 w 68"/>
              <a:gd name="T57" fmla="*/ 78536 h 53"/>
              <a:gd name="T58" fmla="*/ 72068 w 68"/>
              <a:gd name="T59" fmla="*/ 75122 h 53"/>
              <a:gd name="T60" fmla="*/ 229930 w 68"/>
              <a:gd name="T61" fmla="*/ 75122 h 53"/>
              <a:gd name="T62" fmla="*/ 233362 w 68"/>
              <a:gd name="T63" fmla="*/ 78536 h 53"/>
              <a:gd name="T64" fmla="*/ 233362 w 68"/>
              <a:gd name="T65" fmla="*/ 102439 h 53"/>
              <a:gd name="T66" fmla="*/ 233362 w 68"/>
              <a:gd name="T67" fmla="*/ 170731 h 53"/>
              <a:gd name="T68" fmla="*/ 229930 w 68"/>
              <a:gd name="T69" fmla="*/ 174146 h 53"/>
              <a:gd name="T70" fmla="*/ 72068 w 68"/>
              <a:gd name="T71" fmla="*/ 174146 h 53"/>
              <a:gd name="T72" fmla="*/ 68636 w 68"/>
              <a:gd name="T73" fmla="*/ 170731 h 53"/>
              <a:gd name="T74" fmla="*/ 68636 w 68"/>
              <a:gd name="T75" fmla="*/ 143414 h 53"/>
              <a:gd name="T76" fmla="*/ 72068 w 68"/>
              <a:gd name="T77" fmla="*/ 140000 h 53"/>
              <a:gd name="T78" fmla="*/ 229930 w 68"/>
              <a:gd name="T79" fmla="*/ 140000 h 53"/>
              <a:gd name="T80" fmla="*/ 233362 w 68"/>
              <a:gd name="T81" fmla="*/ 143414 h 53"/>
              <a:gd name="T82" fmla="*/ 233362 w 68"/>
              <a:gd name="T83" fmla="*/ 170731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3">
                <a:moveTo>
                  <a:pt x="8" y="15"/>
                </a:moveTo>
                <a:cubicBezTo>
                  <a:pt x="4" y="15"/>
                  <a:pt x="0" y="11"/>
                  <a:pt x="0" y="7"/>
                </a:cubicBezTo>
                <a:cubicBezTo>
                  <a:pt x="0" y="3"/>
                  <a:pt x="4" y="0"/>
                  <a:pt x="8" y="0"/>
                </a:cubicBezTo>
                <a:cubicBezTo>
                  <a:pt x="12" y="0"/>
                  <a:pt x="15" y="3"/>
                  <a:pt x="15" y="7"/>
                </a:cubicBezTo>
                <a:cubicBezTo>
                  <a:pt x="15" y="11"/>
                  <a:pt x="12" y="15"/>
                  <a:pt x="8" y="15"/>
                </a:cubicBezTo>
                <a:close/>
                <a:moveTo>
                  <a:pt x="8" y="34"/>
                </a:moveTo>
                <a:cubicBezTo>
                  <a:pt x="4" y="34"/>
                  <a:pt x="0" y="31"/>
                  <a:pt x="0" y="27"/>
                </a:cubicBezTo>
                <a:cubicBezTo>
                  <a:pt x="0" y="23"/>
                  <a:pt x="4" y="19"/>
                  <a:pt x="8" y="19"/>
                </a:cubicBezTo>
                <a:cubicBezTo>
                  <a:pt x="12" y="19"/>
                  <a:pt x="15" y="23"/>
                  <a:pt x="15" y="27"/>
                </a:cubicBezTo>
                <a:cubicBezTo>
                  <a:pt x="15" y="31"/>
                  <a:pt x="12" y="34"/>
                  <a:pt x="8" y="34"/>
                </a:cubicBezTo>
                <a:close/>
                <a:moveTo>
                  <a:pt x="8" y="53"/>
                </a:moveTo>
                <a:cubicBezTo>
                  <a:pt x="4" y="53"/>
                  <a:pt x="0" y="50"/>
                  <a:pt x="0" y="46"/>
                </a:cubicBezTo>
                <a:cubicBezTo>
                  <a:pt x="0" y="42"/>
                  <a:pt x="4" y="39"/>
                  <a:pt x="8" y="39"/>
                </a:cubicBezTo>
                <a:cubicBezTo>
                  <a:pt x="12" y="39"/>
                  <a:pt x="15" y="42"/>
                  <a:pt x="15" y="46"/>
                </a:cubicBezTo>
                <a:cubicBezTo>
                  <a:pt x="15" y="50"/>
                  <a:pt x="12" y="53"/>
                  <a:pt x="8" y="53"/>
                </a:cubicBezTo>
                <a:close/>
                <a:moveTo>
                  <a:pt x="68" y="11"/>
                </a:moveTo>
                <a:cubicBezTo>
                  <a:pt x="68" y="12"/>
                  <a:pt x="68" y="12"/>
                  <a:pt x="67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2"/>
                  <a:pt x="20" y="11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2"/>
                  <a:pt x="21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2"/>
                  <a:pt x="68" y="3"/>
                  <a:pt x="68" y="4"/>
                </a:cubicBezTo>
                <a:lnTo>
                  <a:pt x="68" y="11"/>
                </a:lnTo>
                <a:close/>
                <a:moveTo>
                  <a:pt x="68" y="30"/>
                </a:moveTo>
                <a:cubicBezTo>
                  <a:pt x="68" y="31"/>
                  <a:pt x="68" y="32"/>
                  <a:pt x="67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1"/>
                  <a:pt x="20" y="30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0" y="22"/>
                  <a:pt x="2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8" y="22"/>
                  <a:pt x="68" y="22"/>
                  <a:pt x="68" y="23"/>
                </a:cubicBezTo>
                <a:lnTo>
                  <a:pt x="68" y="30"/>
                </a:lnTo>
                <a:close/>
                <a:moveTo>
                  <a:pt x="68" y="50"/>
                </a:moveTo>
                <a:cubicBezTo>
                  <a:pt x="68" y="50"/>
                  <a:pt x="68" y="51"/>
                  <a:pt x="67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0" y="51"/>
                  <a:pt x="20" y="50"/>
                  <a:pt x="20" y="50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8" y="42"/>
                  <a:pt x="68" y="42"/>
                </a:cubicBezTo>
                <a:lnTo>
                  <a:pt x="6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3" name="Freeform 220"/>
          <p:cNvSpPr>
            <a:spLocks/>
          </p:cNvSpPr>
          <p:nvPr/>
        </p:nvSpPr>
        <p:spPr bwMode="auto">
          <a:xfrm>
            <a:off x="2478088" y="4441825"/>
            <a:ext cx="227012" cy="100013"/>
          </a:xfrm>
          <a:custGeom>
            <a:avLst/>
            <a:gdLst>
              <a:gd name="T0" fmla="*/ 227012 w 66"/>
              <a:gd name="T1" fmla="*/ 62077 h 29"/>
              <a:gd name="T2" fmla="*/ 223572 w 66"/>
              <a:gd name="T3" fmla="*/ 68974 h 29"/>
              <a:gd name="T4" fmla="*/ 58473 w 66"/>
              <a:gd name="T5" fmla="*/ 68974 h 29"/>
              <a:gd name="T6" fmla="*/ 58473 w 66"/>
              <a:gd name="T7" fmla="*/ 96564 h 29"/>
              <a:gd name="T8" fmla="*/ 55033 w 66"/>
              <a:gd name="T9" fmla="*/ 100013 h 29"/>
              <a:gd name="T10" fmla="*/ 51594 w 66"/>
              <a:gd name="T11" fmla="*/ 100013 h 29"/>
              <a:gd name="T12" fmla="*/ 3440 w 66"/>
              <a:gd name="T13" fmla="*/ 55180 h 29"/>
              <a:gd name="T14" fmla="*/ 0 w 66"/>
              <a:gd name="T15" fmla="*/ 51731 h 29"/>
              <a:gd name="T16" fmla="*/ 3440 w 66"/>
              <a:gd name="T17" fmla="*/ 48282 h 29"/>
              <a:gd name="T18" fmla="*/ 51594 w 66"/>
              <a:gd name="T19" fmla="*/ 0 h 29"/>
              <a:gd name="T20" fmla="*/ 55033 w 66"/>
              <a:gd name="T21" fmla="*/ 0 h 29"/>
              <a:gd name="T22" fmla="*/ 58473 w 66"/>
              <a:gd name="T23" fmla="*/ 3449 h 29"/>
              <a:gd name="T24" fmla="*/ 58473 w 66"/>
              <a:gd name="T25" fmla="*/ 34487 h 29"/>
              <a:gd name="T26" fmla="*/ 223572 w 66"/>
              <a:gd name="T27" fmla="*/ 34487 h 29"/>
              <a:gd name="T28" fmla="*/ 227012 w 66"/>
              <a:gd name="T29" fmla="*/ 37936 h 29"/>
              <a:gd name="T30" fmla="*/ 227012 w 66"/>
              <a:gd name="T31" fmla="*/ 62077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18"/>
                </a:moveTo>
                <a:cubicBezTo>
                  <a:pt x="66" y="19"/>
                  <a:pt x="65" y="20"/>
                  <a:pt x="65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6" y="29"/>
                </a:cubicBezTo>
                <a:cubicBezTo>
                  <a:pt x="16" y="29"/>
                  <a:pt x="16" y="29"/>
                  <a:pt x="15" y="29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4"/>
                  <a:pt x="1" y="14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10"/>
                  <a:pt x="17" y="10"/>
                  <a:pt x="17" y="10"/>
                </a:cubicBezTo>
                <a:cubicBezTo>
                  <a:pt x="65" y="10"/>
                  <a:pt x="65" y="10"/>
                  <a:pt x="65" y="10"/>
                </a:cubicBezTo>
                <a:cubicBezTo>
                  <a:pt x="65" y="10"/>
                  <a:pt x="66" y="10"/>
                  <a:pt x="66" y="11"/>
                </a:cubicBezTo>
                <a:lnTo>
                  <a:pt x="6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4" name="Freeform 221"/>
          <p:cNvSpPr>
            <a:spLocks noEditPoints="1"/>
          </p:cNvSpPr>
          <p:nvPr/>
        </p:nvSpPr>
        <p:spPr bwMode="auto">
          <a:xfrm>
            <a:off x="2965450" y="4394200"/>
            <a:ext cx="203200" cy="200025"/>
          </a:xfrm>
          <a:custGeom>
            <a:avLst/>
            <a:gdLst>
              <a:gd name="T0" fmla="*/ 68881 w 59"/>
              <a:gd name="T1" fmla="*/ 58628 h 58"/>
              <a:gd name="T2" fmla="*/ 58549 w 59"/>
              <a:gd name="T3" fmla="*/ 65525 h 58"/>
              <a:gd name="T4" fmla="*/ 10332 w 59"/>
              <a:gd name="T5" fmla="*/ 65525 h 58"/>
              <a:gd name="T6" fmla="*/ 0 w 59"/>
              <a:gd name="T7" fmla="*/ 58628 h 58"/>
              <a:gd name="T8" fmla="*/ 0 w 59"/>
              <a:gd name="T9" fmla="*/ 6897 h 58"/>
              <a:gd name="T10" fmla="*/ 10332 w 59"/>
              <a:gd name="T11" fmla="*/ 0 h 58"/>
              <a:gd name="T12" fmla="*/ 58549 w 59"/>
              <a:gd name="T13" fmla="*/ 0 h 58"/>
              <a:gd name="T14" fmla="*/ 68881 w 59"/>
              <a:gd name="T15" fmla="*/ 6897 h 58"/>
              <a:gd name="T16" fmla="*/ 68881 w 59"/>
              <a:gd name="T17" fmla="*/ 58628 h 58"/>
              <a:gd name="T18" fmla="*/ 203200 w 59"/>
              <a:gd name="T19" fmla="*/ 106910 h 58"/>
              <a:gd name="T20" fmla="*/ 103322 w 59"/>
              <a:gd name="T21" fmla="*/ 200025 h 58"/>
              <a:gd name="T22" fmla="*/ 0 w 59"/>
              <a:gd name="T23" fmla="*/ 106910 h 58"/>
              <a:gd name="T24" fmla="*/ 0 w 59"/>
              <a:gd name="T25" fmla="*/ 89666 h 58"/>
              <a:gd name="T26" fmla="*/ 10332 w 59"/>
              <a:gd name="T27" fmla="*/ 82769 h 58"/>
              <a:gd name="T28" fmla="*/ 58549 w 59"/>
              <a:gd name="T29" fmla="*/ 82769 h 58"/>
              <a:gd name="T30" fmla="*/ 68881 w 59"/>
              <a:gd name="T31" fmla="*/ 89666 h 58"/>
              <a:gd name="T32" fmla="*/ 68881 w 59"/>
              <a:gd name="T33" fmla="*/ 106910 h 58"/>
              <a:gd name="T34" fmla="*/ 103322 w 59"/>
              <a:gd name="T35" fmla="*/ 131051 h 58"/>
              <a:gd name="T36" fmla="*/ 134319 w 59"/>
              <a:gd name="T37" fmla="*/ 106910 h 58"/>
              <a:gd name="T38" fmla="*/ 134319 w 59"/>
              <a:gd name="T39" fmla="*/ 89666 h 58"/>
              <a:gd name="T40" fmla="*/ 144651 w 59"/>
              <a:gd name="T41" fmla="*/ 82769 h 58"/>
              <a:gd name="T42" fmla="*/ 192868 w 59"/>
              <a:gd name="T43" fmla="*/ 82769 h 58"/>
              <a:gd name="T44" fmla="*/ 203200 w 59"/>
              <a:gd name="T45" fmla="*/ 89666 h 58"/>
              <a:gd name="T46" fmla="*/ 203200 w 59"/>
              <a:gd name="T47" fmla="*/ 106910 h 58"/>
              <a:gd name="T48" fmla="*/ 203200 w 59"/>
              <a:gd name="T49" fmla="*/ 58628 h 58"/>
              <a:gd name="T50" fmla="*/ 192868 w 59"/>
              <a:gd name="T51" fmla="*/ 65525 h 58"/>
              <a:gd name="T52" fmla="*/ 144651 w 59"/>
              <a:gd name="T53" fmla="*/ 65525 h 58"/>
              <a:gd name="T54" fmla="*/ 134319 w 59"/>
              <a:gd name="T55" fmla="*/ 58628 h 58"/>
              <a:gd name="T56" fmla="*/ 134319 w 59"/>
              <a:gd name="T57" fmla="*/ 6897 h 58"/>
              <a:gd name="T58" fmla="*/ 144651 w 59"/>
              <a:gd name="T59" fmla="*/ 0 h 58"/>
              <a:gd name="T60" fmla="*/ 192868 w 59"/>
              <a:gd name="T61" fmla="*/ 0 h 58"/>
              <a:gd name="T62" fmla="*/ 203200 w 59"/>
              <a:gd name="T63" fmla="*/ 6897 h 58"/>
              <a:gd name="T64" fmla="*/ 203200 w 59"/>
              <a:gd name="T65" fmla="*/ 58628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20" y="17"/>
                </a:moveTo>
                <a:cubicBezTo>
                  <a:pt x="20" y="18"/>
                  <a:pt x="19" y="19"/>
                  <a:pt x="17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0" y="1"/>
                  <a:pt x="20" y="2"/>
                </a:cubicBezTo>
                <a:lnTo>
                  <a:pt x="20" y="17"/>
                </a:lnTo>
                <a:close/>
                <a:moveTo>
                  <a:pt x="59" y="31"/>
                </a:moveTo>
                <a:cubicBezTo>
                  <a:pt x="59" y="47"/>
                  <a:pt x="46" y="58"/>
                  <a:pt x="30" y="58"/>
                </a:cubicBezTo>
                <a:cubicBezTo>
                  <a:pt x="13" y="58"/>
                  <a:pt x="0" y="47"/>
                  <a:pt x="0" y="31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2" y="24"/>
                  <a:pt x="3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9" y="24"/>
                  <a:pt x="20" y="25"/>
                  <a:pt x="20" y="26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8"/>
                  <a:pt x="28" y="38"/>
                  <a:pt x="30" y="38"/>
                </a:cubicBezTo>
                <a:cubicBezTo>
                  <a:pt x="31" y="38"/>
                  <a:pt x="39" y="38"/>
                  <a:pt x="39" y="31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5"/>
                  <a:pt x="40" y="24"/>
                  <a:pt x="42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9" y="25"/>
                  <a:pt x="59" y="26"/>
                </a:cubicBezTo>
                <a:lnTo>
                  <a:pt x="59" y="31"/>
                </a:lnTo>
                <a:close/>
                <a:moveTo>
                  <a:pt x="59" y="17"/>
                </a:moveTo>
                <a:cubicBezTo>
                  <a:pt x="59" y="18"/>
                  <a:pt x="58" y="19"/>
                  <a:pt x="56" y="19"/>
                </a:cubicBezTo>
                <a:cubicBezTo>
                  <a:pt x="42" y="19"/>
                  <a:pt x="42" y="19"/>
                  <a:pt x="42" y="19"/>
                </a:cubicBezTo>
                <a:cubicBezTo>
                  <a:pt x="40" y="19"/>
                  <a:pt x="39" y="18"/>
                  <a:pt x="39" y="17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40" y="0"/>
                  <a:pt x="4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5" name="Freeform 222"/>
          <p:cNvSpPr>
            <a:spLocks noEditPoints="1"/>
          </p:cNvSpPr>
          <p:nvPr/>
        </p:nvSpPr>
        <p:spPr bwMode="auto">
          <a:xfrm>
            <a:off x="3460750" y="4381500"/>
            <a:ext cx="133350" cy="230188"/>
          </a:xfrm>
          <a:custGeom>
            <a:avLst/>
            <a:gdLst>
              <a:gd name="T0" fmla="*/ 133350 w 39"/>
              <a:gd name="T1" fmla="*/ 140861 h 67"/>
              <a:gd name="T2" fmla="*/ 119673 w 39"/>
              <a:gd name="T3" fmla="*/ 154604 h 67"/>
              <a:gd name="T4" fmla="*/ 105996 w 39"/>
              <a:gd name="T5" fmla="*/ 140861 h 67"/>
              <a:gd name="T6" fmla="*/ 105996 w 39"/>
              <a:gd name="T7" fmla="*/ 96198 h 67"/>
              <a:gd name="T8" fmla="*/ 99158 w 39"/>
              <a:gd name="T9" fmla="*/ 96198 h 67"/>
              <a:gd name="T10" fmla="*/ 99158 w 39"/>
              <a:gd name="T11" fmla="*/ 213010 h 67"/>
              <a:gd name="T12" fmla="*/ 85481 w 39"/>
              <a:gd name="T13" fmla="*/ 230188 h 67"/>
              <a:gd name="T14" fmla="*/ 68385 w 39"/>
              <a:gd name="T15" fmla="*/ 213010 h 67"/>
              <a:gd name="T16" fmla="*/ 68385 w 39"/>
              <a:gd name="T17" fmla="*/ 154604 h 67"/>
              <a:gd name="T18" fmla="*/ 61546 w 39"/>
              <a:gd name="T19" fmla="*/ 154604 h 67"/>
              <a:gd name="T20" fmla="*/ 61546 w 39"/>
              <a:gd name="T21" fmla="*/ 213010 h 67"/>
              <a:gd name="T22" fmla="*/ 47869 w 39"/>
              <a:gd name="T23" fmla="*/ 230188 h 67"/>
              <a:gd name="T24" fmla="*/ 30773 w 39"/>
              <a:gd name="T25" fmla="*/ 213010 h 67"/>
              <a:gd name="T26" fmla="*/ 30773 w 39"/>
              <a:gd name="T27" fmla="*/ 96198 h 67"/>
              <a:gd name="T28" fmla="*/ 23935 w 39"/>
              <a:gd name="T29" fmla="*/ 96198 h 67"/>
              <a:gd name="T30" fmla="*/ 23935 w 39"/>
              <a:gd name="T31" fmla="*/ 140861 h 67"/>
              <a:gd name="T32" fmla="*/ 10258 w 39"/>
              <a:gd name="T33" fmla="*/ 154604 h 67"/>
              <a:gd name="T34" fmla="*/ 0 w 39"/>
              <a:gd name="T35" fmla="*/ 140861 h 67"/>
              <a:gd name="T36" fmla="*/ 0 w 39"/>
              <a:gd name="T37" fmla="*/ 85891 h 67"/>
              <a:gd name="T38" fmla="*/ 23935 w 39"/>
              <a:gd name="T39" fmla="*/ 61842 h 67"/>
              <a:gd name="T40" fmla="*/ 105996 w 39"/>
              <a:gd name="T41" fmla="*/ 61842 h 67"/>
              <a:gd name="T42" fmla="*/ 133350 w 39"/>
              <a:gd name="T43" fmla="*/ 85891 h 67"/>
              <a:gd name="T44" fmla="*/ 133350 w 39"/>
              <a:gd name="T45" fmla="*/ 140861 h 67"/>
              <a:gd name="T46" fmla="*/ 64965 w 39"/>
              <a:gd name="T47" fmla="*/ 58406 h 67"/>
              <a:gd name="T48" fmla="*/ 37612 w 39"/>
              <a:gd name="T49" fmla="*/ 27485 h 67"/>
              <a:gd name="T50" fmla="*/ 64965 w 39"/>
              <a:gd name="T51" fmla="*/ 0 h 67"/>
              <a:gd name="T52" fmla="*/ 95738 w 39"/>
              <a:gd name="T53" fmla="*/ 27485 h 67"/>
              <a:gd name="T54" fmla="*/ 64965 w 39"/>
              <a:gd name="T55" fmla="*/ 58406 h 6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67">
                <a:moveTo>
                  <a:pt x="39" y="41"/>
                </a:moveTo>
                <a:cubicBezTo>
                  <a:pt x="39" y="43"/>
                  <a:pt x="37" y="45"/>
                  <a:pt x="35" y="45"/>
                </a:cubicBezTo>
                <a:cubicBezTo>
                  <a:pt x="33" y="45"/>
                  <a:pt x="31" y="43"/>
                  <a:pt x="31" y="41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5"/>
                  <a:pt x="27" y="67"/>
                  <a:pt x="25" y="67"/>
                </a:cubicBezTo>
                <a:cubicBezTo>
                  <a:pt x="22" y="67"/>
                  <a:pt x="20" y="65"/>
                  <a:pt x="20" y="62"/>
                </a:cubicBezTo>
                <a:cubicBezTo>
                  <a:pt x="20" y="45"/>
                  <a:pt x="20" y="45"/>
                  <a:pt x="20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62"/>
                  <a:pt x="18" y="62"/>
                  <a:pt x="18" y="62"/>
                </a:cubicBezTo>
                <a:cubicBezTo>
                  <a:pt x="18" y="65"/>
                  <a:pt x="16" y="67"/>
                  <a:pt x="14" y="67"/>
                </a:cubicBezTo>
                <a:cubicBezTo>
                  <a:pt x="11" y="67"/>
                  <a:pt x="9" y="65"/>
                  <a:pt x="9" y="62"/>
                </a:cubicBezTo>
                <a:cubicBezTo>
                  <a:pt x="9" y="28"/>
                  <a:pt x="9" y="28"/>
                  <a:pt x="9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3"/>
                  <a:pt x="5" y="45"/>
                  <a:pt x="3" y="45"/>
                </a:cubicBezTo>
                <a:cubicBezTo>
                  <a:pt x="1" y="45"/>
                  <a:pt x="0" y="43"/>
                  <a:pt x="0" y="41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1"/>
                  <a:pt x="3" y="18"/>
                  <a:pt x="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5" y="18"/>
                  <a:pt x="39" y="21"/>
                  <a:pt x="39" y="25"/>
                </a:cubicBezTo>
                <a:lnTo>
                  <a:pt x="39" y="41"/>
                </a:lnTo>
                <a:close/>
                <a:moveTo>
                  <a:pt x="19" y="17"/>
                </a:moveTo>
                <a:cubicBezTo>
                  <a:pt x="14" y="17"/>
                  <a:pt x="11" y="13"/>
                  <a:pt x="11" y="8"/>
                </a:cubicBezTo>
                <a:cubicBezTo>
                  <a:pt x="11" y="4"/>
                  <a:pt x="14" y="0"/>
                  <a:pt x="19" y="0"/>
                </a:cubicBezTo>
                <a:cubicBezTo>
                  <a:pt x="24" y="0"/>
                  <a:pt x="28" y="4"/>
                  <a:pt x="28" y="8"/>
                </a:cubicBezTo>
                <a:cubicBezTo>
                  <a:pt x="28" y="13"/>
                  <a:pt x="24" y="17"/>
                  <a:pt x="19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6" name="Freeform 223"/>
          <p:cNvSpPr>
            <a:spLocks noEditPoints="1"/>
          </p:cNvSpPr>
          <p:nvPr/>
        </p:nvSpPr>
        <p:spPr bwMode="auto">
          <a:xfrm>
            <a:off x="3954463" y="4394200"/>
            <a:ext cx="233362" cy="200025"/>
          </a:xfrm>
          <a:custGeom>
            <a:avLst/>
            <a:gdLst>
              <a:gd name="T0" fmla="*/ 34318 w 68"/>
              <a:gd name="T1" fmla="*/ 200025 h 58"/>
              <a:gd name="T2" fmla="*/ 30886 w 68"/>
              <a:gd name="T3" fmla="*/ 200025 h 58"/>
              <a:gd name="T4" fmla="*/ 0 w 68"/>
              <a:gd name="T5" fmla="*/ 168987 h 58"/>
              <a:gd name="T6" fmla="*/ 0 w 68"/>
              <a:gd name="T7" fmla="*/ 62077 h 58"/>
              <a:gd name="T8" fmla="*/ 30886 w 68"/>
              <a:gd name="T9" fmla="*/ 31038 h 58"/>
              <a:gd name="T10" fmla="*/ 34318 w 68"/>
              <a:gd name="T11" fmla="*/ 31038 h 58"/>
              <a:gd name="T12" fmla="*/ 34318 w 68"/>
              <a:gd name="T13" fmla="*/ 200025 h 58"/>
              <a:gd name="T14" fmla="*/ 188749 w 68"/>
              <a:gd name="T15" fmla="*/ 200025 h 58"/>
              <a:gd name="T16" fmla="*/ 48045 w 68"/>
              <a:gd name="T17" fmla="*/ 200025 h 58"/>
              <a:gd name="T18" fmla="*/ 48045 w 68"/>
              <a:gd name="T19" fmla="*/ 31038 h 58"/>
              <a:gd name="T20" fmla="*/ 68636 w 68"/>
              <a:gd name="T21" fmla="*/ 31038 h 58"/>
              <a:gd name="T22" fmla="*/ 68636 w 68"/>
              <a:gd name="T23" fmla="*/ 10346 h 58"/>
              <a:gd name="T24" fmla="*/ 82363 w 68"/>
              <a:gd name="T25" fmla="*/ 0 h 58"/>
              <a:gd name="T26" fmla="*/ 154431 w 68"/>
              <a:gd name="T27" fmla="*/ 0 h 58"/>
              <a:gd name="T28" fmla="*/ 168158 w 68"/>
              <a:gd name="T29" fmla="*/ 10346 h 58"/>
              <a:gd name="T30" fmla="*/ 168158 w 68"/>
              <a:gd name="T31" fmla="*/ 31038 h 58"/>
              <a:gd name="T32" fmla="*/ 188749 w 68"/>
              <a:gd name="T33" fmla="*/ 31038 h 58"/>
              <a:gd name="T34" fmla="*/ 188749 w 68"/>
              <a:gd name="T35" fmla="*/ 200025 h 58"/>
              <a:gd name="T36" fmla="*/ 168158 w 68"/>
              <a:gd name="T37" fmla="*/ 103461 h 58"/>
              <a:gd name="T38" fmla="*/ 164726 w 68"/>
              <a:gd name="T39" fmla="*/ 100013 h 58"/>
              <a:gd name="T40" fmla="*/ 133840 w 68"/>
              <a:gd name="T41" fmla="*/ 100013 h 58"/>
              <a:gd name="T42" fmla="*/ 133840 w 68"/>
              <a:gd name="T43" fmla="*/ 68974 h 58"/>
              <a:gd name="T44" fmla="*/ 130408 w 68"/>
              <a:gd name="T45" fmla="*/ 65525 h 58"/>
              <a:gd name="T46" fmla="*/ 106386 w 68"/>
              <a:gd name="T47" fmla="*/ 65525 h 58"/>
              <a:gd name="T48" fmla="*/ 102954 w 68"/>
              <a:gd name="T49" fmla="*/ 68974 h 58"/>
              <a:gd name="T50" fmla="*/ 102954 w 68"/>
              <a:gd name="T51" fmla="*/ 100013 h 58"/>
              <a:gd name="T52" fmla="*/ 72068 w 68"/>
              <a:gd name="T53" fmla="*/ 100013 h 58"/>
              <a:gd name="T54" fmla="*/ 68636 w 68"/>
              <a:gd name="T55" fmla="*/ 103461 h 58"/>
              <a:gd name="T56" fmla="*/ 68636 w 68"/>
              <a:gd name="T57" fmla="*/ 127602 h 58"/>
              <a:gd name="T58" fmla="*/ 72068 w 68"/>
              <a:gd name="T59" fmla="*/ 131051 h 58"/>
              <a:gd name="T60" fmla="*/ 102954 w 68"/>
              <a:gd name="T61" fmla="*/ 131051 h 58"/>
              <a:gd name="T62" fmla="*/ 102954 w 68"/>
              <a:gd name="T63" fmla="*/ 162089 h 58"/>
              <a:gd name="T64" fmla="*/ 106386 w 68"/>
              <a:gd name="T65" fmla="*/ 165538 h 58"/>
              <a:gd name="T66" fmla="*/ 130408 w 68"/>
              <a:gd name="T67" fmla="*/ 165538 h 58"/>
              <a:gd name="T68" fmla="*/ 133840 w 68"/>
              <a:gd name="T69" fmla="*/ 162089 h 58"/>
              <a:gd name="T70" fmla="*/ 133840 w 68"/>
              <a:gd name="T71" fmla="*/ 131051 h 58"/>
              <a:gd name="T72" fmla="*/ 164726 w 68"/>
              <a:gd name="T73" fmla="*/ 131051 h 58"/>
              <a:gd name="T74" fmla="*/ 168158 w 68"/>
              <a:gd name="T75" fmla="*/ 127602 h 58"/>
              <a:gd name="T76" fmla="*/ 168158 w 68"/>
              <a:gd name="T77" fmla="*/ 103461 h 58"/>
              <a:gd name="T78" fmla="*/ 150999 w 68"/>
              <a:gd name="T79" fmla="*/ 31038 h 58"/>
              <a:gd name="T80" fmla="*/ 150999 w 68"/>
              <a:gd name="T81" fmla="*/ 13795 h 58"/>
              <a:gd name="T82" fmla="*/ 85795 w 68"/>
              <a:gd name="T83" fmla="*/ 13795 h 58"/>
              <a:gd name="T84" fmla="*/ 85795 w 68"/>
              <a:gd name="T85" fmla="*/ 31038 h 58"/>
              <a:gd name="T86" fmla="*/ 150999 w 68"/>
              <a:gd name="T87" fmla="*/ 31038 h 58"/>
              <a:gd name="T88" fmla="*/ 233362 w 68"/>
              <a:gd name="T89" fmla="*/ 168987 h 58"/>
              <a:gd name="T90" fmla="*/ 205908 w 68"/>
              <a:gd name="T91" fmla="*/ 200025 h 58"/>
              <a:gd name="T92" fmla="*/ 202476 w 68"/>
              <a:gd name="T93" fmla="*/ 200025 h 58"/>
              <a:gd name="T94" fmla="*/ 202476 w 68"/>
              <a:gd name="T95" fmla="*/ 31038 h 58"/>
              <a:gd name="T96" fmla="*/ 205908 w 68"/>
              <a:gd name="T97" fmla="*/ 31038 h 58"/>
              <a:gd name="T98" fmla="*/ 233362 w 68"/>
              <a:gd name="T99" fmla="*/ 62077 h 58"/>
              <a:gd name="T100" fmla="*/ 233362 w 68"/>
              <a:gd name="T101" fmla="*/ 168987 h 5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8" h="58">
                <a:moveTo>
                  <a:pt x="10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0" y="9"/>
                  <a:pt x="10" y="9"/>
                  <a:pt x="10" y="9"/>
                </a:cubicBezTo>
                <a:lnTo>
                  <a:pt x="10" y="58"/>
                </a:lnTo>
                <a:close/>
                <a:moveTo>
                  <a:pt x="55" y="58"/>
                </a:moveTo>
                <a:cubicBezTo>
                  <a:pt x="14" y="58"/>
                  <a:pt x="14" y="58"/>
                  <a:pt x="14" y="58"/>
                </a:cubicBezTo>
                <a:cubicBezTo>
                  <a:pt x="14" y="9"/>
                  <a:pt x="14" y="9"/>
                  <a:pt x="14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5" y="9"/>
                  <a:pt x="55" y="9"/>
                  <a:pt x="55" y="9"/>
                </a:cubicBezTo>
                <a:lnTo>
                  <a:pt x="55" y="58"/>
                </a:lnTo>
                <a:close/>
                <a:moveTo>
                  <a:pt x="49" y="30"/>
                </a:moveTo>
                <a:cubicBezTo>
                  <a:pt x="49" y="29"/>
                  <a:pt x="49" y="29"/>
                  <a:pt x="48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39" y="19"/>
                  <a:pt x="38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30" y="20"/>
                  <a:pt x="30" y="20"/>
                </a:cubicBezTo>
                <a:cubicBezTo>
                  <a:pt x="30" y="29"/>
                  <a:pt x="30" y="29"/>
                  <a:pt x="30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20" y="29"/>
                  <a:pt x="20" y="30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8"/>
                  <a:pt x="20" y="38"/>
                  <a:pt x="21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1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cubicBezTo>
                  <a:pt x="39" y="38"/>
                  <a:pt x="39" y="38"/>
                  <a:pt x="39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9" y="38"/>
                  <a:pt x="49" y="38"/>
                  <a:pt x="49" y="37"/>
                </a:cubicBezTo>
                <a:lnTo>
                  <a:pt x="49" y="30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9"/>
                  <a:pt x="59" y="9"/>
                  <a:pt x="59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7" name="Freeform 224"/>
          <p:cNvSpPr>
            <a:spLocks/>
          </p:cNvSpPr>
          <p:nvPr/>
        </p:nvSpPr>
        <p:spPr bwMode="auto">
          <a:xfrm>
            <a:off x="4448175" y="4459288"/>
            <a:ext cx="185738" cy="52387"/>
          </a:xfrm>
          <a:custGeom>
            <a:avLst/>
            <a:gdLst>
              <a:gd name="T0" fmla="*/ 185738 w 54"/>
              <a:gd name="T1" fmla="*/ 38417 h 15"/>
              <a:gd name="T2" fmla="*/ 171980 w 54"/>
              <a:gd name="T3" fmla="*/ 52387 h 15"/>
              <a:gd name="T4" fmla="*/ 13758 w 54"/>
              <a:gd name="T5" fmla="*/ 52387 h 15"/>
              <a:gd name="T6" fmla="*/ 0 w 54"/>
              <a:gd name="T7" fmla="*/ 38417 h 15"/>
              <a:gd name="T8" fmla="*/ 0 w 54"/>
              <a:gd name="T9" fmla="*/ 13970 h 15"/>
              <a:gd name="T10" fmla="*/ 13758 w 54"/>
              <a:gd name="T11" fmla="*/ 0 h 15"/>
              <a:gd name="T12" fmla="*/ 171980 w 54"/>
              <a:gd name="T13" fmla="*/ 0 h 15"/>
              <a:gd name="T14" fmla="*/ 185738 w 54"/>
              <a:gd name="T15" fmla="*/ 13970 h 15"/>
              <a:gd name="T16" fmla="*/ 185738 w 54"/>
              <a:gd name="T17" fmla="*/ 38417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4" h="15">
                <a:moveTo>
                  <a:pt x="54" y="11"/>
                </a:moveTo>
                <a:cubicBezTo>
                  <a:pt x="54" y="13"/>
                  <a:pt x="52" y="15"/>
                  <a:pt x="5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2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4" y="2"/>
                  <a:pt x="54" y="4"/>
                </a:cubicBezTo>
                <a:lnTo>
                  <a:pt x="54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8" name="Freeform 225"/>
          <p:cNvSpPr>
            <a:spLocks noEditPoints="1"/>
          </p:cNvSpPr>
          <p:nvPr/>
        </p:nvSpPr>
        <p:spPr bwMode="auto">
          <a:xfrm>
            <a:off x="4943475" y="4408488"/>
            <a:ext cx="98425" cy="168275"/>
          </a:xfrm>
          <a:custGeom>
            <a:avLst/>
            <a:gdLst>
              <a:gd name="T0" fmla="*/ 98425 w 29"/>
              <a:gd name="T1" fmla="*/ 151104 h 49"/>
              <a:gd name="T2" fmla="*/ 81455 w 29"/>
              <a:gd name="T3" fmla="*/ 168275 h 49"/>
              <a:gd name="T4" fmla="*/ 16970 w 29"/>
              <a:gd name="T5" fmla="*/ 168275 h 49"/>
              <a:gd name="T6" fmla="*/ 0 w 29"/>
              <a:gd name="T7" fmla="*/ 151104 h 49"/>
              <a:gd name="T8" fmla="*/ 0 w 29"/>
              <a:gd name="T9" fmla="*/ 17171 h 49"/>
              <a:gd name="T10" fmla="*/ 16970 w 29"/>
              <a:gd name="T11" fmla="*/ 0 h 49"/>
              <a:gd name="T12" fmla="*/ 81455 w 29"/>
              <a:gd name="T13" fmla="*/ 0 h 49"/>
              <a:gd name="T14" fmla="*/ 98425 w 29"/>
              <a:gd name="T15" fmla="*/ 17171 h 49"/>
              <a:gd name="T16" fmla="*/ 98425 w 29"/>
              <a:gd name="T17" fmla="*/ 151104 h 49"/>
              <a:gd name="T18" fmla="*/ 84849 w 29"/>
              <a:gd name="T19" fmla="*/ 37776 h 49"/>
              <a:gd name="T20" fmla="*/ 81455 w 29"/>
              <a:gd name="T21" fmla="*/ 34342 h 49"/>
              <a:gd name="T22" fmla="*/ 16970 w 29"/>
              <a:gd name="T23" fmla="*/ 34342 h 49"/>
              <a:gd name="T24" fmla="*/ 10182 w 29"/>
              <a:gd name="T25" fmla="*/ 37776 h 49"/>
              <a:gd name="T26" fmla="*/ 10182 w 29"/>
              <a:gd name="T27" fmla="*/ 130499 h 49"/>
              <a:gd name="T28" fmla="*/ 16970 w 29"/>
              <a:gd name="T29" fmla="*/ 133933 h 49"/>
              <a:gd name="T30" fmla="*/ 81455 w 29"/>
              <a:gd name="T31" fmla="*/ 133933 h 49"/>
              <a:gd name="T32" fmla="*/ 84849 w 29"/>
              <a:gd name="T33" fmla="*/ 130499 h 49"/>
              <a:gd name="T34" fmla="*/ 84849 w 29"/>
              <a:gd name="T35" fmla="*/ 37776 h 49"/>
              <a:gd name="T36" fmla="*/ 57697 w 29"/>
              <a:gd name="T37" fmla="*/ 17171 h 49"/>
              <a:gd name="T38" fmla="*/ 37334 w 29"/>
              <a:gd name="T39" fmla="*/ 17171 h 49"/>
              <a:gd name="T40" fmla="*/ 37334 w 29"/>
              <a:gd name="T41" fmla="*/ 20605 h 49"/>
              <a:gd name="T42" fmla="*/ 37334 w 29"/>
              <a:gd name="T43" fmla="*/ 20605 h 49"/>
              <a:gd name="T44" fmla="*/ 57697 w 29"/>
              <a:gd name="T45" fmla="*/ 20605 h 49"/>
              <a:gd name="T46" fmla="*/ 61091 w 29"/>
              <a:gd name="T47" fmla="*/ 20605 h 49"/>
              <a:gd name="T48" fmla="*/ 57697 w 29"/>
              <a:gd name="T49" fmla="*/ 17171 h 49"/>
              <a:gd name="T50" fmla="*/ 47516 w 29"/>
              <a:gd name="T51" fmla="*/ 140802 h 49"/>
              <a:gd name="T52" fmla="*/ 37334 w 29"/>
              <a:gd name="T53" fmla="*/ 151104 h 49"/>
              <a:gd name="T54" fmla="*/ 47516 w 29"/>
              <a:gd name="T55" fmla="*/ 161407 h 49"/>
              <a:gd name="T56" fmla="*/ 57697 w 29"/>
              <a:gd name="T57" fmla="*/ 151104 h 49"/>
              <a:gd name="T58" fmla="*/ 47516 w 29"/>
              <a:gd name="T59" fmla="*/ 140802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9" name="Freeform 226"/>
          <p:cNvSpPr>
            <a:spLocks noEditPoints="1"/>
          </p:cNvSpPr>
          <p:nvPr/>
        </p:nvSpPr>
        <p:spPr bwMode="auto">
          <a:xfrm>
            <a:off x="5437188" y="4394200"/>
            <a:ext cx="298450" cy="200025"/>
          </a:xfrm>
          <a:custGeom>
            <a:avLst/>
            <a:gdLst>
              <a:gd name="T0" fmla="*/ 295020 w 87"/>
              <a:gd name="T1" fmla="*/ 51731 h 58"/>
              <a:gd name="T2" fmla="*/ 150940 w 87"/>
              <a:gd name="T3" fmla="*/ 100013 h 58"/>
              <a:gd name="T4" fmla="*/ 147510 w 87"/>
              <a:gd name="T5" fmla="*/ 100013 h 58"/>
              <a:gd name="T6" fmla="*/ 147510 w 87"/>
              <a:gd name="T7" fmla="*/ 100013 h 58"/>
              <a:gd name="T8" fmla="*/ 61748 w 87"/>
              <a:gd name="T9" fmla="*/ 72423 h 58"/>
              <a:gd name="T10" fmla="*/ 48026 w 87"/>
              <a:gd name="T11" fmla="*/ 110359 h 58"/>
              <a:gd name="T12" fmla="*/ 58318 w 87"/>
              <a:gd name="T13" fmla="*/ 124153 h 58"/>
              <a:gd name="T14" fmla="*/ 51457 w 87"/>
              <a:gd name="T15" fmla="*/ 137948 h 58"/>
              <a:gd name="T16" fmla="*/ 58318 w 87"/>
              <a:gd name="T17" fmla="*/ 193128 h 58"/>
              <a:gd name="T18" fmla="*/ 54887 w 87"/>
              <a:gd name="T19" fmla="*/ 196576 h 58"/>
              <a:gd name="T20" fmla="*/ 54887 w 87"/>
              <a:gd name="T21" fmla="*/ 200025 h 58"/>
              <a:gd name="T22" fmla="*/ 27444 w 87"/>
              <a:gd name="T23" fmla="*/ 200025 h 58"/>
              <a:gd name="T24" fmla="*/ 24013 w 87"/>
              <a:gd name="T25" fmla="*/ 196576 h 58"/>
              <a:gd name="T26" fmla="*/ 24013 w 87"/>
              <a:gd name="T27" fmla="*/ 193128 h 58"/>
              <a:gd name="T28" fmla="*/ 30874 w 87"/>
              <a:gd name="T29" fmla="*/ 137948 h 58"/>
              <a:gd name="T30" fmla="*/ 24013 w 87"/>
              <a:gd name="T31" fmla="*/ 124153 h 58"/>
              <a:gd name="T32" fmla="*/ 34305 w 87"/>
              <a:gd name="T33" fmla="*/ 110359 h 58"/>
              <a:gd name="T34" fmla="*/ 44596 w 87"/>
              <a:gd name="T35" fmla="*/ 65525 h 58"/>
              <a:gd name="T36" fmla="*/ 3430 w 87"/>
              <a:gd name="T37" fmla="*/ 51731 h 58"/>
              <a:gd name="T38" fmla="*/ 0 w 87"/>
              <a:gd name="T39" fmla="*/ 48282 h 58"/>
              <a:gd name="T40" fmla="*/ 3430 w 87"/>
              <a:gd name="T41" fmla="*/ 44833 h 58"/>
              <a:gd name="T42" fmla="*/ 147510 w 87"/>
              <a:gd name="T43" fmla="*/ 0 h 58"/>
              <a:gd name="T44" fmla="*/ 147510 w 87"/>
              <a:gd name="T45" fmla="*/ 0 h 58"/>
              <a:gd name="T46" fmla="*/ 150940 w 87"/>
              <a:gd name="T47" fmla="*/ 0 h 58"/>
              <a:gd name="T48" fmla="*/ 295020 w 87"/>
              <a:gd name="T49" fmla="*/ 44833 h 58"/>
              <a:gd name="T50" fmla="*/ 298450 w 87"/>
              <a:gd name="T51" fmla="*/ 48282 h 58"/>
              <a:gd name="T52" fmla="*/ 295020 w 87"/>
              <a:gd name="T53" fmla="*/ 51731 h 58"/>
              <a:gd name="T54" fmla="*/ 233271 w 87"/>
              <a:gd name="T55" fmla="*/ 131051 h 58"/>
              <a:gd name="T56" fmla="*/ 147510 w 87"/>
              <a:gd name="T57" fmla="*/ 165538 h 58"/>
              <a:gd name="T58" fmla="*/ 65179 w 87"/>
              <a:gd name="T59" fmla="*/ 131051 h 58"/>
              <a:gd name="T60" fmla="*/ 68609 w 87"/>
              <a:gd name="T61" fmla="*/ 89666 h 58"/>
              <a:gd name="T62" fmla="*/ 144079 w 87"/>
              <a:gd name="T63" fmla="*/ 113807 h 58"/>
              <a:gd name="T64" fmla="*/ 147510 w 87"/>
              <a:gd name="T65" fmla="*/ 117256 h 58"/>
              <a:gd name="T66" fmla="*/ 154371 w 87"/>
              <a:gd name="T67" fmla="*/ 113807 h 58"/>
              <a:gd name="T68" fmla="*/ 229841 w 87"/>
              <a:gd name="T69" fmla="*/ 89666 h 58"/>
              <a:gd name="T70" fmla="*/ 233271 w 87"/>
              <a:gd name="T71" fmla="*/ 13105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40" name="Freeform 227"/>
          <p:cNvSpPr>
            <a:spLocks noEditPoints="1"/>
          </p:cNvSpPr>
          <p:nvPr/>
        </p:nvSpPr>
        <p:spPr bwMode="auto">
          <a:xfrm>
            <a:off x="5930900" y="4376738"/>
            <a:ext cx="233363" cy="217487"/>
          </a:xfrm>
          <a:custGeom>
            <a:avLst/>
            <a:gdLst>
              <a:gd name="T0" fmla="*/ 140704 w 68"/>
              <a:gd name="T1" fmla="*/ 200226 h 63"/>
              <a:gd name="T2" fmla="*/ 106386 w 68"/>
              <a:gd name="T3" fmla="*/ 217487 h 63"/>
              <a:gd name="T4" fmla="*/ 0 w 68"/>
              <a:gd name="T5" fmla="*/ 141539 h 63"/>
              <a:gd name="T6" fmla="*/ 99522 w 68"/>
              <a:gd name="T7" fmla="*/ 65591 h 63"/>
              <a:gd name="T8" fmla="*/ 99522 w 68"/>
              <a:gd name="T9" fmla="*/ 86304 h 63"/>
              <a:gd name="T10" fmla="*/ 34318 w 68"/>
              <a:gd name="T11" fmla="*/ 141539 h 63"/>
              <a:gd name="T12" fmla="*/ 106386 w 68"/>
              <a:gd name="T13" fmla="*/ 193322 h 63"/>
              <a:gd name="T14" fmla="*/ 106386 w 68"/>
              <a:gd name="T15" fmla="*/ 17261 h 63"/>
              <a:gd name="T16" fmla="*/ 140704 w 68"/>
              <a:gd name="T17" fmla="*/ 0 h 63"/>
              <a:gd name="T18" fmla="*/ 140704 w 68"/>
              <a:gd name="T19" fmla="*/ 200226 h 63"/>
              <a:gd name="T20" fmla="*/ 233363 w 68"/>
              <a:gd name="T21" fmla="*/ 127730 h 63"/>
              <a:gd name="T22" fmla="*/ 164727 w 68"/>
              <a:gd name="T23" fmla="*/ 110470 h 63"/>
              <a:gd name="T24" fmla="*/ 181886 w 68"/>
              <a:gd name="T25" fmla="*/ 100113 h 63"/>
              <a:gd name="T26" fmla="*/ 147568 w 68"/>
              <a:gd name="T27" fmla="*/ 86304 h 63"/>
              <a:gd name="T28" fmla="*/ 147568 w 68"/>
              <a:gd name="T29" fmla="*/ 65591 h 63"/>
              <a:gd name="T30" fmla="*/ 209340 w 68"/>
              <a:gd name="T31" fmla="*/ 86304 h 63"/>
              <a:gd name="T32" fmla="*/ 226499 w 68"/>
              <a:gd name="T33" fmla="*/ 75948 h 63"/>
              <a:gd name="T34" fmla="*/ 233363 w 68"/>
              <a:gd name="T35" fmla="*/ 127730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8" h="63">
                <a:moveTo>
                  <a:pt x="41" y="58"/>
                </a:moveTo>
                <a:cubicBezTo>
                  <a:pt x="31" y="63"/>
                  <a:pt x="31" y="63"/>
                  <a:pt x="31" y="63"/>
                </a:cubicBezTo>
                <a:cubicBezTo>
                  <a:pt x="13" y="61"/>
                  <a:pt x="0" y="52"/>
                  <a:pt x="0" y="41"/>
                </a:cubicBezTo>
                <a:cubicBezTo>
                  <a:pt x="0" y="30"/>
                  <a:pt x="12" y="21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18" y="27"/>
                  <a:pt x="10" y="33"/>
                  <a:pt x="10" y="41"/>
                </a:cubicBezTo>
                <a:cubicBezTo>
                  <a:pt x="10" y="48"/>
                  <a:pt x="19" y="55"/>
                  <a:pt x="31" y="56"/>
                </a:cubicBezTo>
                <a:cubicBezTo>
                  <a:pt x="31" y="5"/>
                  <a:pt x="31" y="5"/>
                  <a:pt x="31" y="5"/>
                </a:cubicBezTo>
                <a:cubicBezTo>
                  <a:pt x="41" y="0"/>
                  <a:pt x="41" y="0"/>
                  <a:pt x="41" y="0"/>
                </a:cubicBezTo>
                <a:lnTo>
                  <a:pt x="41" y="58"/>
                </a:lnTo>
                <a:close/>
                <a:moveTo>
                  <a:pt x="68" y="37"/>
                </a:moveTo>
                <a:cubicBezTo>
                  <a:pt x="48" y="32"/>
                  <a:pt x="48" y="32"/>
                  <a:pt x="48" y="32"/>
                </a:cubicBezTo>
                <a:cubicBezTo>
                  <a:pt x="53" y="29"/>
                  <a:pt x="53" y="29"/>
                  <a:pt x="53" y="29"/>
                </a:cubicBezTo>
                <a:cubicBezTo>
                  <a:pt x="50" y="27"/>
                  <a:pt x="47" y="26"/>
                  <a:pt x="43" y="25"/>
                </a:cubicBezTo>
                <a:cubicBezTo>
                  <a:pt x="43" y="19"/>
                  <a:pt x="43" y="19"/>
                  <a:pt x="43" y="19"/>
                </a:cubicBezTo>
                <a:cubicBezTo>
                  <a:pt x="50" y="20"/>
                  <a:pt x="56" y="22"/>
                  <a:pt x="61" y="25"/>
                </a:cubicBezTo>
                <a:cubicBezTo>
                  <a:pt x="66" y="22"/>
                  <a:pt x="66" y="22"/>
                  <a:pt x="66" y="22"/>
                </a:cubicBezTo>
                <a:lnTo>
                  <a:pt x="68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41" name="Freeform 228"/>
          <p:cNvSpPr>
            <a:spLocks/>
          </p:cNvSpPr>
          <p:nvPr/>
        </p:nvSpPr>
        <p:spPr bwMode="auto">
          <a:xfrm>
            <a:off x="6426200" y="4376738"/>
            <a:ext cx="233363" cy="234950"/>
          </a:xfrm>
          <a:custGeom>
            <a:avLst/>
            <a:gdLst>
              <a:gd name="T0" fmla="*/ 233363 w 68"/>
              <a:gd name="T1" fmla="*/ 10365 h 68"/>
              <a:gd name="T2" fmla="*/ 199045 w 68"/>
              <a:gd name="T3" fmla="*/ 210764 h 68"/>
              <a:gd name="T4" fmla="*/ 195613 w 68"/>
              <a:gd name="T5" fmla="*/ 217674 h 68"/>
              <a:gd name="T6" fmla="*/ 192181 w 68"/>
              <a:gd name="T7" fmla="*/ 217674 h 68"/>
              <a:gd name="T8" fmla="*/ 188749 w 68"/>
              <a:gd name="T9" fmla="*/ 217674 h 68"/>
              <a:gd name="T10" fmla="*/ 130409 w 68"/>
              <a:gd name="T11" fmla="*/ 193488 h 68"/>
              <a:gd name="T12" fmla="*/ 96091 w 68"/>
              <a:gd name="T13" fmla="*/ 231495 h 68"/>
              <a:gd name="T14" fmla="*/ 89227 w 68"/>
              <a:gd name="T15" fmla="*/ 234950 h 68"/>
              <a:gd name="T16" fmla="*/ 89227 w 68"/>
              <a:gd name="T17" fmla="*/ 234950 h 68"/>
              <a:gd name="T18" fmla="*/ 82363 w 68"/>
              <a:gd name="T19" fmla="*/ 224585 h 68"/>
              <a:gd name="T20" fmla="*/ 82363 w 68"/>
              <a:gd name="T21" fmla="*/ 179668 h 68"/>
              <a:gd name="T22" fmla="*/ 195613 w 68"/>
              <a:gd name="T23" fmla="*/ 41462 h 68"/>
              <a:gd name="T24" fmla="*/ 54909 w 68"/>
              <a:gd name="T25" fmla="*/ 162392 h 68"/>
              <a:gd name="T26" fmla="*/ 3432 w 68"/>
              <a:gd name="T27" fmla="*/ 141661 h 68"/>
              <a:gd name="T28" fmla="*/ 0 w 68"/>
              <a:gd name="T29" fmla="*/ 134751 h 68"/>
              <a:gd name="T30" fmla="*/ 3432 w 68"/>
              <a:gd name="T31" fmla="*/ 124385 h 68"/>
              <a:gd name="T32" fmla="*/ 219636 w 68"/>
              <a:gd name="T33" fmla="*/ 0 h 68"/>
              <a:gd name="T34" fmla="*/ 223068 w 68"/>
              <a:gd name="T35" fmla="*/ 0 h 68"/>
              <a:gd name="T36" fmla="*/ 229931 w 68"/>
              <a:gd name="T37" fmla="*/ 0 h 68"/>
              <a:gd name="T38" fmla="*/ 233363 w 68"/>
              <a:gd name="T39" fmla="*/ 10365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42" name="Freeform 229"/>
          <p:cNvSpPr>
            <a:spLocks noEditPoints="1"/>
          </p:cNvSpPr>
          <p:nvPr/>
        </p:nvSpPr>
        <p:spPr bwMode="auto">
          <a:xfrm>
            <a:off x="6919913" y="4376738"/>
            <a:ext cx="233362" cy="234950"/>
          </a:xfrm>
          <a:custGeom>
            <a:avLst/>
            <a:gdLst>
              <a:gd name="T0" fmla="*/ 233362 w 68"/>
              <a:gd name="T1" fmla="*/ 221129 h 68"/>
              <a:gd name="T2" fmla="*/ 223067 w 68"/>
              <a:gd name="T3" fmla="*/ 234950 h 68"/>
              <a:gd name="T4" fmla="*/ 96090 w 68"/>
              <a:gd name="T5" fmla="*/ 234950 h 68"/>
              <a:gd name="T6" fmla="*/ 85795 w 68"/>
              <a:gd name="T7" fmla="*/ 221129 h 68"/>
              <a:gd name="T8" fmla="*/ 85795 w 68"/>
              <a:gd name="T9" fmla="*/ 200399 h 68"/>
              <a:gd name="T10" fmla="*/ 13727 w 68"/>
              <a:gd name="T11" fmla="*/ 200399 h 68"/>
              <a:gd name="T12" fmla="*/ 0 w 68"/>
              <a:gd name="T13" fmla="*/ 186578 h 68"/>
              <a:gd name="T14" fmla="*/ 0 w 68"/>
              <a:gd name="T15" fmla="*/ 10365 h 68"/>
              <a:gd name="T16" fmla="*/ 13727 w 68"/>
              <a:gd name="T17" fmla="*/ 0 h 68"/>
              <a:gd name="T18" fmla="*/ 154431 w 68"/>
              <a:gd name="T19" fmla="*/ 0 h 68"/>
              <a:gd name="T20" fmla="*/ 168158 w 68"/>
              <a:gd name="T21" fmla="*/ 10365 h 68"/>
              <a:gd name="T22" fmla="*/ 168158 w 68"/>
              <a:gd name="T23" fmla="*/ 55282 h 68"/>
              <a:gd name="T24" fmla="*/ 171590 w 68"/>
              <a:gd name="T25" fmla="*/ 58738 h 68"/>
              <a:gd name="T26" fmla="*/ 226498 w 68"/>
              <a:gd name="T27" fmla="*/ 110565 h 68"/>
              <a:gd name="T28" fmla="*/ 233362 w 68"/>
              <a:gd name="T29" fmla="*/ 134751 h 68"/>
              <a:gd name="T30" fmla="*/ 233362 w 68"/>
              <a:gd name="T31" fmla="*/ 221129 h 68"/>
              <a:gd name="T32" fmla="*/ 133840 w 68"/>
              <a:gd name="T33" fmla="*/ 20731 h 68"/>
              <a:gd name="T34" fmla="*/ 130408 w 68"/>
              <a:gd name="T35" fmla="*/ 17276 h 68"/>
              <a:gd name="T36" fmla="*/ 37750 w 68"/>
              <a:gd name="T37" fmla="*/ 17276 h 68"/>
              <a:gd name="T38" fmla="*/ 34318 w 68"/>
              <a:gd name="T39" fmla="*/ 20731 h 68"/>
              <a:gd name="T40" fmla="*/ 34318 w 68"/>
              <a:gd name="T41" fmla="*/ 27641 h 68"/>
              <a:gd name="T42" fmla="*/ 37750 w 68"/>
              <a:gd name="T43" fmla="*/ 31096 h 68"/>
              <a:gd name="T44" fmla="*/ 130408 w 68"/>
              <a:gd name="T45" fmla="*/ 31096 h 68"/>
              <a:gd name="T46" fmla="*/ 133840 w 68"/>
              <a:gd name="T47" fmla="*/ 27641 h 68"/>
              <a:gd name="T48" fmla="*/ 133840 w 68"/>
              <a:gd name="T49" fmla="*/ 20731 h 68"/>
              <a:gd name="T50" fmla="*/ 219635 w 68"/>
              <a:gd name="T51" fmla="*/ 217674 h 68"/>
              <a:gd name="T52" fmla="*/ 219635 w 68"/>
              <a:gd name="T53" fmla="*/ 134751 h 68"/>
              <a:gd name="T54" fmla="*/ 164726 w 68"/>
              <a:gd name="T55" fmla="*/ 134751 h 68"/>
              <a:gd name="T56" fmla="*/ 150999 w 68"/>
              <a:gd name="T57" fmla="*/ 120930 h 68"/>
              <a:gd name="T58" fmla="*/ 150999 w 68"/>
              <a:gd name="T59" fmla="*/ 65648 h 68"/>
              <a:gd name="T60" fmla="*/ 102954 w 68"/>
              <a:gd name="T61" fmla="*/ 65648 h 68"/>
              <a:gd name="T62" fmla="*/ 102954 w 68"/>
              <a:gd name="T63" fmla="*/ 217674 h 68"/>
              <a:gd name="T64" fmla="*/ 219635 w 68"/>
              <a:gd name="T65" fmla="*/ 217674 h 68"/>
              <a:gd name="T66" fmla="*/ 205908 w 68"/>
              <a:gd name="T67" fmla="*/ 117475 h 68"/>
              <a:gd name="T68" fmla="*/ 168158 w 68"/>
              <a:gd name="T69" fmla="*/ 76013 h 68"/>
              <a:gd name="T70" fmla="*/ 168158 w 68"/>
              <a:gd name="T71" fmla="*/ 117475 h 68"/>
              <a:gd name="T72" fmla="*/ 205908 w 68"/>
              <a:gd name="T73" fmla="*/ 117475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68">
                <a:moveTo>
                  <a:pt x="68" y="64"/>
                </a:move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8"/>
                  <a:pt x="25" y="58"/>
                  <a:pt x="25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56"/>
                  <a:pt x="0" y="5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16"/>
                  <a:pt x="49" y="16"/>
                  <a:pt x="49" y="16"/>
                </a:cubicBezTo>
                <a:cubicBezTo>
                  <a:pt x="50" y="16"/>
                  <a:pt x="50" y="16"/>
                  <a:pt x="50" y="17"/>
                </a:cubicBezTo>
                <a:cubicBezTo>
                  <a:pt x="66" y="32"/>
                  <a:pt x="66" y="32"/>
                  <a:pt x="66" y="32"/>
                </a:cubicBezTo>
                <a:cubicBezTo>
                  <a:pt x="67" y="34"/>
                  <a:pt x="68" y="37"/>
                  <a:pt x="68" y="39"/>
                </a:cubicBezTo>
                <a:lnTo>
                  <a:pt x="68" y="64"/>
                </a:lnTo>
                <a:close/>
                <a:moveTo>
                  <a:pt x="39" y="6"/>
                </a:moveTo>
                <a:cubicBezTo>
                  <a:pt x="39" y="5"/>
                  <a:pt x="39" y="5"/>
                  <a:pt x="3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5"/>
                  <a:pt x="10" y="6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9"/>
                  <a:pt x="11" y="9"/>
                  <a:pt x="11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9" y="9"/>
                  <a:pt x="39" y="9"/>
                  <a:pt x="39" y="8"/>
                </a:cubicBezTo>
                <a:lnTo>
                  <a:pt x="39" y="6"/>
                </a:lnTo>
                <a:close/>
                <a:moveTo>
                  <a:pt x="64" y="63"/>
                </a:moveTo>
                <a:cubicBezTo>
                  <a:pt x="64" y="39"/>
                  <a:pt x="64" y="39"/>
                  <a:pt x="64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6" y="39"/>
                  <a:pt x="44" y="37"/>
                  <a:pt x="44" y="35"/>
                </a:cubicBezTo>
                <a:cubicBezTo>
                  <a:pt x="44" y="19"/>
                  <a:pt x="44" y="19"/>
                  <a:pt x="44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63"/>
                  <a:pt x="30" y="63"/>
                  <a:pt x="30" y="63"/>
                </a:cubicBezTo>
                <a:lnTo>
                  <a:pt x="64" y="63"/>
                </a:lnTo>
                <a:close/>
                <a:moveTo>
                  <a:pt x="60" y="34"/>
                </a:moveTo>
                <a:cubicBezTo>
                  <a:pt x="49" y="22"/>
                  <a:pt x="49" y="22"/>
                  <a:pt x="49" y="22"/>
                </a:cubicBezTo>
                <a:cubicBezTo>
                  <a:pt x="49" y="34"/>
                  <a:pt x="49" y="34"/>
                  <a:pt x="49" y="34"/>
                </a:cubicBezTo>
                <a:lnTo>
                  <a:pt x="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43" name="Freeform 230"/>
          <p:cNvSpPr>
            <a:spLocks noEditPoints="1"/>
          </p:cNvSpPr>
          <p:nvPr/>
        </p:nvSpPr>
        <p:spPr bwMode="auto">
          <a:xfrm>
            <a:off x="7413625" y="4394200"/>
            <a:ext cx="200025" cy="200025"/>
          </a:xfrm>
          <a:custGeom>
            <a:avLst/>
            <a:gdLst>
              <a:gd name="T0" fmla="*/ 165538 w 58"/>
              <a:gd name="T1" fmla="*/ 89666 h 58"/>
              <a:gd name="T2" fmla="*/ 55179 w 58"/>
              <a:gd name="T3" fmla="*/ 200025 h 58"/>
              <a:gd name="T4" fmla="*/ 0 w 58"/>
              <a:gd name="T5" fmla="*/ 200025 h 58"/>
              <a:gd name="T6" fmla="*/ 0 w 58"/>
              <a:gd name="T7" fmla="*/ 144846 h 58"/>
              <a:gd name="T8" fmla="*/ 110359 w 58"/>
              <a:gd name="T9" fmla="*/ 34487 h 58"/>
              <a:gd name="T10" fmla="*/ 165538 w 58"/>
              <a:gd name="T11" fmla="*/ 89666 h 58"/>
              <a:gd name="T12" fmla="*/ 62077 w 58"/>
              <a:gd name="T13" fmla="*/ 172435 h 58"/>
              <a:gd name="T14" fmla="*/ 31038 w 58"/>
              <a:gd name="T15" fmla="*/ 141397 h 58"/>
              <a:gd name="T16" fmla="*/ 17244 w 58"/>
              <a:gd name="T17" fmla="*/ 151743 h 58"/>
              <a:gd name="T18" fmla="*/ 17244 w 58"/>
              <a:gd name="T19" fmla="*/ 165538 h 58"/>
              <a:gd name="T20" fmla="*/ 34487 w 58"/>
              <a:gd name="T21" fmla="*/ 165538 h 58"/>
              <a:gd name="T22" fmla="*/ 34487 w 58"/>
              <a:gd name="T23" fmla="*/ 182781 h 58"/>
              <a:gd name="T24" fmla="*/ 48282 w 58"/>
              <a:gd name="T25" fmla="*/ 182781 h 58"/>
              <a:gd name="T26" fmla="*/ 62077 w 58"/>
              <a:gd name="T27" fmla="*/ 172435 h 58"/>
              <a:gd name="T28" fmla="*/ 113807 w 58"/>
              <a:gd name="T29" fmla="*/ 58628 h 58"/>
              <a:gd name="T30" fmla="*/ 113807 w 58"/>
              <a:gd name="T31" fmla="*/ 58628 h 58"/>
              <a:gd name="T32" fmla="*/ 41384 w 58"/>
              <a:gd name="T33" fmla="*/ 131051 h 58"/>
              <a:gd name="T34" fmla="*/ 41384 w 58"/>
              <a:gd name="T35" fmla="*/ 131051 h 58"/>
              <a:gd name="T36" fmla="*/ 44833 w 58"/>
              <a:gd name="T37" fmla="*/ 134500 h 58"/>
              <a:gd name="T38" fmla="*/ 44833 w 58"/>
              <a:gd name="T39" fmla="*/ 134500 h 58"/>
              <a:gd name="T40" fmla="*/ 117256 w 58"/>
              <a:gd name="T41" fmla="*/ 62077 h 58"/>
              <a:gd name="T42" fmla="*/ 117256 w 58"/>
              <a:gd name="T43" fmla="*/ 62077 h 58"/>
              <a:gd name="T44" fmla="*/ 113807 w 58"/>
              <a:gd name="T45" fmla="*/ 58628 h 58"/>
              <a:gd name="T46" fmla="*/ 196576 w 58"/>
              <a:gd name="T47" fmla="*/ 62077 h 58"/>
              <a:gd name="T48" fmla="*/ 172435 w 58"/>
              <a:gd name="T49" fmla="*/ 82769 h 58"/>
              <a:gd name="T50" fmla="*/ 117256 w 58"/>
              <a:gd name="T51" fmla="*/ 27590 h 58"/>
              <a:gd name="T52" fmla="*/ 141397 w 58"/>
              <a:gd name="T53" fmla="*/ 6897 h 58"/>
              <a:gd name="T54" fmla="*/ 151743 w 58"/>
              <a:gd name="T55" fmla="*/ 0 h 58"/>
              <a:gd name="T56" fmla="*/ 165538 w 58"/>
              <a:gd name="T57" fmla="*/ 6897 h 58"/>
              <a:gd name="T58" fmla="*/ 196576 w 58"/>
              <a:gd name="T59" fmla="*/ 37936 h 58"/>
              <a:gd name="T60" fmla="*/ 200025 w 58"/>
              <a:gd name="T61" fmla="*/ 48282 h 58"/>
              <a:gd name="T62" fmla="*/ 196576 w 58"/>
              <a:gd name="T63" fmla="*/ 62077 h 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58">
                <a:moveTo>
                  <a:pt x="48" y="26"/>
                </a:moveTo>
                <a:cubicBezTo>
                  <a:pt x="16" y="58"/>
                  <a:pt x="16" y="58"/>
                  <a:pt x="16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42"/>
                  <a:pt x="0" y="42"/>
                  <a:pt x="0" y="42"/>
                </a:cubicBezTo>
                <a:cubicBezTo>
                  <a:pt x="32" y="10"/>
                  <a:pt x="32" y="10"/>
                  <a:pt x="32" y="10"/>
                </a:cubicBezTo>
                <a:lnTo>
                  <a:pt x="48" y="26"/>
                </a:lnTo>
                <a:close/>
                <a:moveTo>
                  <a:pt x="18" y="50"/>
                </a:moveTo>
                <a:cubicBezTo>
                  <a:pt x="9" y="41"/>
                  <a:pt x="9" y="41"/>
                  <a:pt x="9" y="41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8"/>
                  <a:pt x="5" y="48"/>
                  <a:pt x="5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53"/>
                  <a:pt x="10" y="53"/>
                  <a:pt x="10" y="53"/>
                </a:cubicBezTo>
                <a:cubicBezTo>
                  <a:pt x="14" y="53"/>
                  <a:pt x="14" y="53"/>
                  <a:pt x="14" y="53"/>
                </a:cubicBezTo>
                <a:lnTo>
                  <a:pt x="18" y="50"/>
                </a:lnTo>
                <a:close/>
                <a:moveTo>
                  <a:pt x="33" y="17"/>
                </a:moveTo>
                <a:cubicBezTo>
                  <a:pt x="33" y="17"/>
                  <a:pt x="33" y="17"/>
                  <a:pt x="33" y="17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9"/>
                  <a:pt x="12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3" y="17"/>
                </a:cubicBezTo>
                <a:close/>
                <a:moveTo>
                  <a:pt x="57" y="18"/>
                </a:moveTo>
                <a:cubicBezTo>
                  <a:pt x="50" y="24"/>
                  <a:pt x="50" y="24"/>
                  <a:pt x="50" y="24"/>
                </a:cubicBezTo>
                <a:cubicBezTo>
                  <a:pt x="34" y="8"/>
                  <a:pt x="34" y="8"/>
                  <a:pt x="34" y="8"/>
                </a:cubicBezTo>
                <a:cubicBezTo>
                  <a:pt x="41" y="2"/>
                  <a:pt x="41" y="2"/>
                  <a:pt x="41" y="2"/>
                </a:cubicBezTo>
                <a:cubicBezTo>
                  <a:pt x="42" y="1"/>
                  <a:pt x="43" y="0"/>
                  <a:pt x="44" y="0"/>
                </a:cubicBezTo>
                <a:cubicBezTo>
                  <a:pt x="45" y="0"/>
                  <a:pt x="47" y="1"/>
                  <a:pt x="48" y="2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2"/>
                  <a:pt x="58" y="13"/>
                  <a:pt x="58" y="14"/>
                </a:cubicBezTo>
                <a:cubicBezTo>
                  <a:pt x="58" y="15"/>
                  <a:pt x="57" y="17"/>
                  <a:pt x="57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44" name="Freeform 231"/>
          <p:cNvSpPr>
            <a:spLocks noEditPoints="1"/>
          </p:cNvSpPr>
          <p:nvPr/>
        </p:nvSpPr>
        <p:spPr bwMode="auto">
          <a:xfrm>
            <a:off x="7908925" y="4394200"/>
            <a:ext cx="201613" cy="200025"/>
          </a:xfrm>
          <a:custGeom>
            <a:avLst/>
            <a:gdLst>
              <a:gd name="T0" fmla="*/ 201613 w 59"/>
              <a:gd name="T1" fmla="*/ 162089 h 58"/>
              <a:gd name="T2" fmla="*/ 164024 w 59"/>
              <a:gd name="T3" fmla="*/ 200025 h 58"/>
              <a:gd name="T4" fmla="*/ 37589 w 59"/>
              <a:gd name="T5" fmla="*/ 200025 h 58"/>
              <a:gd name="T6" fmla="*/ 0 w 59"/>
              <a:gd name="T7" fmla="*/ 162089 h 58"/>
              <a:gd name="T8" fmla="*/ 0 w 59"/>
              <a:gd name="T9" fmla="*/ 34487 h 58"/>
              <a:gd name="T10" fmla="*/ 37589 w 59"/>
              <a:gd name="T11" fmla="*/ 0 h 58"/>
              <a:gd name="T12" fmla="*/ 164024 w 59"/>
              <a:gd name="T13" fmla="*/ 0 h 58"/>
              <a:gd name="T14" fmla="*/ 201613 w 59"/>
              <a:gd name="T15" fmla="*/ 34487 h 58"/>
              <a:gd name="T16" fmla="*/ 201613 w 59"/>
              <a:gd name="T17" fmla="*/ 162089 h 58"/>
              <a:gd name="T18" fmla="*/ 167441 w 59"/>
              <a:gd name="T19" fmla="*/ 134500 h 58"/>
              <a:gd name="T20" fmla="*/ 143521 w 59"/>
              <a:gd name="T21" fmla="*/ 120705 h 58"/>
              <a:gd name="T22" fmla="*/ 136687 w 59"/>
              <a:gd name="T23" fmla="*/ 117256 h 58"/>
              <a:gd name="T24" fmla="*/ 116184 w 59"/>
              <a:gd name="T25" fmla="*/ 134500 h 58"/>
              <a:gd name="T26" fmla="*/ 109349 w 59"/>
              <a:gd name="T27" fmla="*/ 131051 h 58"/>
              <a:gd name="T28" fmla="*/ 68343 w 59"/>
              <a:gd name="T29" fmla="*/ 93115 h 58"/>
              <a:gd name="T30" fmla="*/ 64926 w 59"/>
              <a:gd name="T31" fmla="*/ 82769 h 58"/>
              <a:gd name="T32" fmla="*/ 82012 w 59"/>
              <a:gd name="T33" fmla="*/ 65525 h 58"/>
              <a:gd name="T34" fmla="*/ 78595 w 59"/>
              <a:gd name="T35" fmla="*/ 55179 h 58"/>
              <a:gd name="T36" fmla="*/ 64926 w 59"/>
              <a:gd name="T37" fmla="*/ 31038 h 58"/>
              <a:gd name="T38" fmla="*/ 61509 w 59"/>
              <a:gd name="T39" fmla="*/ 31038 h 58"/>
              <a:gd name="T40" fmla="*/ 47840 w 59"/>
              <a:gd name="T41" fmla="*/ 34487 h 58"/>
              <a:gd name="T42" fmla="*/ 34172 w 59"/>
              <a:gd name="T43" fmla="*/ 65525 h 58"/>
              <a:gd name="T44" fmla="*/ 41006 w 59"/>
              <a:gd name="T45" fmla="*/ 89666 h 58"/>
              <a:gd name="T46" fmla="*/ 109349 w 59"/>
              <a:gd name="T47" fmla="*/ 158641 h 58"/>
              <a:gd name="T48" fmla="*/ 136687 w 59"/>
              <a:gd name="T49" fmla="*/ 165538 h 58"/>
              <a:gd name="T50" fmla="*/ 164024 w 59"/>
              <a:gd name="T51" fmla="*/ 151743 h 58"/>
              <a:gd name="T52" fmla="*/ 167441 w 59"/>
              <a:gd name="T53" fmla="*/ 137948 h 58"/>
              <a:gd name="T54" fmla="*/ 167441 w 59"/>
              <a:gd name="T55" fmla="*/ 13450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49" y="39"/>
                </a:moveTo>
                <a:cubicBezTo>
                  <a:pt x="49" y="39"/>
                  <a:pt x="43" y="36"/>
                  <a:pt x="42" y="35"/>
                </a:cubicBezTo>
                <a:cubicBezTo>
                  <a:pt x="41" y="35"/>
                  <a:pt x="41" y="34"/>
                  <a:pt x="40" y="34"/>
                </a:cubicBezTo>
                <a:cubicBezTo>
                  <a:pt x="38" y="34"/>
                  <a:pt x="36" y="39"/>
                  <a:pt x="34" y="39"/>
                </a:cubicBezTo>
                <a:cubicBezTo>
                  <a:pt x="33" y="39"/>
                  <a:pt x="32" y="38"/>
                  <a:pt x="32" y="38"/>
                </a:cubicBezTo>
                <a:cubicBezTo>
                  <a:pt x="27" y="35"/>
                  <a:pt x="23" y="32"/>
                  <a:pt x="20" y="27"/>
                </a:cubicBezTo>
                <a:cubicBezTo>
                  <a:pt x="20" y="26"/>
                  <a:pt x="19" y="25"/>
                  <a:pt x="19" y="24"/>
                </a:cubicBezTo>
                <a:cubicBezTo>
                  <a:pt x="19" y="23"/>
                  <a:pt x="24" y="20"/>
                  <a:pt x="24" y="19"/>
                </a:cubicBezTo>
                <a:cubicBezTo>
                  <a:pt x="24" y="18"/>
                  <a:pt x="23" y="17"/>
                  <a:pt x="23" y="16"/>
                </a:cubicBezTo>
                <a:cubicBezTo>
                  <a:pt x="22" y="15"/>
                  <a:pt x="20" y="10"/>
                  <a:pt x="19" y="9"/>
                </a:cubicBezTo>
                <a:cubicBezTo>
                  <a:pt x="19" y="9"/>
                  <a:pt x="19" y="9"/>
                  <a:pt x="18" y="9"/>
                </a:cubicBezTo>
                <a:cubicBezTo>
                  <a:pt x="17" y="9"/>
                  <a:pt x="15" y="10"/>
                  <a:pt x="14" y="10"/>
                </a:cubicBezTo>
                <a:cubicBezTo>
                  <a:pt x="12" y="11"/>
                  <a:pt x="10" y="16"/>
                  <a:pt x="10" y="19"/>
                </a:cubicBezTo>
                <a:cubicBezTo>
                  <a:pt x="10" y="21"/>
                  <a:pt x="11" y="24"/>
                  <a:pt x="12" y="26"/>
                </a:cubicBezTo>
                <a:cubicBezTo>
                  <a:pt x="15" y="34"/>
                  <a:pt x="24" y="43"/>
                  <a:pt x="32" y="46"/>
                </a:cubicBezTo>
                <a:cubicBezTo>
                  <a:pt x="35" y="47"/>
                  <a:pt x="37" y="48"/>
                  <a:pt x="40" y="48"/>
                </a:cubicBezTo>
                <a:cubicBezTo>
                  <a:pt x="42" y="48"/>
                  <a:pt x="47" y="46"/>
                  <a:pt x="48" y="44"/>
                </a:cubicBezTo>
                <a:cubicBezTo>
                  <a:pt x="49" y="43"/>
                  <a:pt x="49" y="41"/>
                  <a:pt x="49" y="40"/>
                </a:cubicBezTo>
                <a:cubicBezTo>
                  <a:pt x="49" y="40"/>
                  <a:pt x="49" y="40"/>
                  <a:pt x="49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45" name="Freeform 232"/>
          <p:cNvSpPr>
            <a:spLocks noEditPoints="1"/>
          </p:cNvSpPr>
          <p:nvPr/>
        </p:nvSpPr>
        <p:spPr bwMode="auto">
          <a:xfrm>
            <a:off x="8402638" y="4394200"/>
            <a:ext cx="198437" cy="200025"/>
          </a:xfrm>
          <a:custGeom>
            <a:avLst/>
            <a:gdLst>
              <a:gd name="T0" fmla="*/ 198437 w 58"/>
              <a:gd name="T1" fmla="*/ 162089 h 58"/>
              <a:gd name="T2" fmla="*/ 160802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2 w 58"/>
              <a:gd name="T13" fmla="*/ 0 h 58"/>
              <a:gd name="T14" fmla="*/ 198437 w 58"/>
              <a:gd name="T15" fmla="*/ 34487 h 58"/>
              <a:gd name="T16" fmla="*/ 198437 w 58"/>
              <a:gd name="T17" fmla="*/ 162089 h 58"/>
              <a:gd name="T18" fmla="*/ 78691 w 58"/>
              <a:gd name="T19" fmla="*/ 17244 h 58"/>
              <a:gd name="T20" fmla="*/ 61584 w 58"/>
              <a:gd name="T21" fmla="*/ 20692 h 58"/>
              <a:gd name="T22" fmla="*/ 37635 w 58"/>
              <a:gd name="T23" fmla="*/ 20692 h 58"/>
              <a:gd name="T24" fmla="*/ 37635 w 58"/>
              <a:gd name="T25" fmla="*/ 131051 h 58"/>
              <a:gd name="T26" fmla="*/ 65005 w 58"/>
              <a:gd name="T27" fmla="*/ 127602 h 58"/>
              <a:gd name="T28" fmla="*/ 65005 w 58"/>
              <a:gd name="T29" fmla="*/ 100013 h 58"/>
              <a:gd name="T30" fmla="*/ 78691 w 58"/>
              <a:gd name="T31" fmla="*/ 103461 h 58"/>
              <a:gd name="T32" fmla="*/ 119746 w 58"/>
              <a:gd name="T33" fmla="*/ 58628 h 58"/>
              <a:gd name="T34" fmla="*/ 78691 w 58"/>
              <a:gd name="T35" fmla="*/ 17244 h 58"/>
              <a:gd name="T36" fmla="*/ 75269 w 58"/>
              <a:gd name="T37" fmla="*/ 79320 h 58"/>
              <a:gd name="T38" fmla="*/ 65005 w 58"/>
              <a:gd name="T39" fmla="*/ 75872 h 58"/>
              <a:gd name="T40" fmla="*/ 65005 w 58"/>
              <a:gd name="T41" fmla="*/ 41384 h 58"/>
              <a:gd name="T42" fmla="*/ 75269 w 58"/>
              <a:gd name="T43" fmla="*/ 37936 h 58"/>
              <a:gd name="T44" fmla="*/ 88955 w 58"/>
              <a:gd name="T45" fmla="*/ 58628 h 58"/>
              <a:gd name="T46" fmla="*/ 75269 w 58"/>
              <a:gd name="T47" fmla="*/ 79320 h 58"/>
              <a:gd name="T48" fmla="*/ 123168 w 58"/>
              <a:gd name="T49" fmla="*/ 72423 h 58"/>
              <a:gd name="T50" fmla="*/ 119746 w 58"/>
              <a:gd name="T51" fmla="*/ 72423 h 58"/>
              <a:gd name="T52" fmla="*/ 109482 w 58"/>
              <a:gd name="T53" fmla="*/ 93115 h 58"/>
              <a:gd name="T54" fmla="*/ 82112 w 58"/>
              <a:gd name="T55" fmla="*/ 103461 h 58"/>
              <a:gd name="T56" fmla="*/ 82112 w 58"/>
              <a:gd name="T57" fmla="*/ 186230 h 58"/>
              <a:gd name="T58" fmla="*/ 109482 w 58"/>
              <a:gd name="T59" fmla="*/ 182781 h 58"/>
              <a:gd name="T60" fmla="*/ 109482 w 58"/>
              <a:gd name="T61" fmla="*/ 155192 h 58"/>
              <a:gd name="T62" fmla="*/ 123168 w 58"/>
              <a:gd name="T63" fmla="*/ 158641 h 58"/>
              <a:gd name="T64" fmla="*/ 164224 w 58"/>
              <a:gd name="T65" fmla="*/ 117256 h 58"/>
              <a:gd name="T66" fmla="*/ 123168 w 58"/>
              <a:gd name="T67" fmla="*/ 72423 h 58"/>
              <a:gd name="T68" fmla="*/ 119746 w 58"/>
              <a:gd name="T69" fmla="*/ 134500 h 58"/>
              <a:gd name="T70" fmla="*/ 109482 w 58"/>
              <a:gd name="T71" fmla="*/ 134500 h 58"/>
              <a:gd name="T72" fmla="*/ 109482 w 58"/>
              <a:gd name="T73" fmla="*/ 96564 h 58"/>
              <a:gd name="T74" fmla="*/ 119746 w 58"/>
              <a:gd name="T75" fmla="*/ 96564 h 58"/>
              <a:gd name="T76" fmla="*/ 133432 w 58"/>
              <a:gd name="T77" fmla="*/ 113807 h 58"/>
              <a:gd name="T78" fmla="*/ 119746 w 58"/>
              <a:gd name="T79" fmla="*/ 134500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3" y="5"/>
                </a:moveTo>
                <a:cubicBezTo>
                  <a:pt x="21" y="5"/>
                  <a:pt x="20" y="6"/>
                  <a:pt x="18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38"/>
                  <a:pt x="11" y="38"/>
                  <a:pt x="11" y="38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9"/>
                  <a:pt x="22" y="30"/>
                  <a:pt x="23" y="30"/>
                </a:cubicBezTo>
                <a:cubicBezTo>
                  <a:pt x="30" y="30"/>
                  <a:pt x="35" y="24"/>
                  <a:pt x="35" y="17"/>
                </a:cubicBezTo>
                <a:cubicBezTo>
                  <a:pt x="35" y="11"/>
                  <a:pt x="30" y="5"/>
                  <a:pt x="23" y="5"/>
                </a:cubicBezTo>
                <a:close/>
                <a:moveTo>
                  <a:pt x="22" y="23"/>
                </a:moveTo>
                <a:cubicBezTo>
                  <a:pt x="20" y="23"/>
                  <a:pt x="20" y="23"/>
                  <a:pt x="19" y="22"/>
                </a:cubicBezTo>
                <a:cubicBezTo>
                  <a:pt x="19" y="12"/>
                  <a:pt x="19" y="12"/>
                  <a:pt x="19" y="12"/>
                </a:cubicBezTo>
                <a:cubicBezTo>
                  <a:pt x="20" y="12"/>
                  <a:pt x="20" y="11"/>
                  <a:pt x="22" y="11"/>
                </a:cubicBezTo>
                <a:cubicBezTo>
                  <a:pt x="24" y="11"/>
                  <a:pt x="26" y="14"/>
                  <a:pt x="26" y="17"/>
                </a:cubicBezTo>
                <a:cubicBezTo>
                  <a:pt x="26" y="20"/>
                  <a:pt x="24" y="23"/>
                  <a:pt x="22" y="23"/>
                </a:cubicBezTo>
                <a:close/>
                <a:moveTo>
                  <a:pt x="36" y="21"/>
                </a:moveTo>
                <a:cubicBezTo>
                  <a:pt x="36" y="21"/>
                  <a:pt x="35" y="21"/>
                  <a:pt x="35" y="21"/>
                </a:cubicBezTo>
                <a:cubicBezTo>
                  <a:pt x="34" y="23"/>
                  <a:pt x="33" y="25"/>
                  <a:pt x="32" y="27"/>
                </a:cubicBezTo>
                <a:cubicBezTo>
                  <a:pt x="30" y="29"/>
                  <a:pt x="27" y="30"/>
                  <a:pt x="24" y="30"/>
                </a:cubicBezTo>
                <a:cubicBezTo>
                  <a:pt x="24" y="54"/>
                  <a:pt x="24" y="54"/>
                  <a:pt x="24" y="54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45"/>
                  <a:pt x="32" y="45"/>
                  <a:pt x="32" y="45"/>
                </a:cubicBezTo>
                <a:cubicBezTo>
                  <a:pt x="33" y="46"/>
                  <a:pt x="35" y="46"/>
                  <a:pt x="36" y="46"/>
                </a:cubicBezTo>
                <a:cubicBezTo>
                  <a:pt x="43" y="46"/>
                  <a:pt x="48" y="40"/>
                  <a:pt x="48" y="34"/>
                </a:cubicBezTo>
                <a:cubicBezTo>
                  <a:pt x="48" y="27"/>
                  <a:pt x="43" y="21"/>
                  <a:pt x="36" y="21"/>
                </a:cubicBezTo>
                <a:close/>
                <a:moveTo>
                  <a:pt x="35" y="39"/>
                </a:moveTo>
                <a:cubicBezTo>
                  <a:pt x="33" y="39"/>
                  <a:pt x="33" y="39"/>
                  <a:pt x="32" y="39"/>
                </a:cubicBez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3" y="28"/>
                  <a:pt x="35" y="28"/>
                </a:cubicBezTo>
                <a:cubicBezTo>
                  <a:pt x="37" y="28"/>
                  <a:pt x="39" y="30"/>
                  <a:pt x="39" y="33"/>
                </a:cubicBezTo>
                <a:cubicBezTo>
                  <a:pt x="39" y="37"/>
                  <a:pt x="37" y="39"/>
                  <a:pt x="35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46" name="Freeform 233"/>
          <p:cNvSpPr>
            <a:spLocks/>
          </p:cNvSpPr>
          <p:nvPr/>
        </p:nvSpPr>
        <p:spPr bwMode="auto">
          <a:xfrm>
            <a:off x="8843963" y="4387850"/>
            <a:ext cx="188912" cy="188913"/>
          </a:xfrm>
          <a:custGeom>
            <a:avLst/>
            <a:gdLst>
              <a:gd name="T0" fmla="*/ 168303 w 55"/>
              <a:gd name="T1" fmla="*/ 51522 h 55"/>
              <a:gd name="T2" fmla="*/ 147695 w 55"/>
              <a:gd name="T3" fmla="*/ 72130 h 55"/>
              <a:gd name="T4" fmla="*/ 168303 w 55"/>
              <a:gd name="T5" fmla="*/ 161435 h 55"/>
              <a:gd name="T6" fmla="*/ 168303 w 55"/>
              <a:gd name="T7" fmla="*/ 168304 h 55"/>
              <a:gd name="T8" fmla="*/ 151130 w 55"/>
              <a:gd name="T9" fmla="*/ 178609 h 55"/>
              <a:gd name="T10" fmla="*/ 147695 w 55"/>
              <a:gd name="T11" fmla="*/ 182043 h 55"/>
              <a:gd name="T12" fmla="*/ 147695 w 55"/>
              <a:gd name="T13" fmla="*/ 182043 h 55"/>
              <a:gd name="T14" fmla="*/ 144260 w 55"/>
              <a:gd name="T15" fmla="*/ 178609 h 55"/>
              <a:gd name="T16" fmla="*/ 106478 w 55"/>
              <a:gd name="T17" fmla="*/ 113348 h 55"/>
              <a:gd name="T18" fmla="*/ 72130 w 55"/>
              <a:gd name="T19" fmla="*/ 144261 h 55"/>
              <a:gd name="T20" fmla="*/ 79000 w 55"/>
              <a:gd name="T21" fmla="*/ 171739 h 55"/>
              <a:gd name="T22" fmla="*/ 79000 w 55"/>
              <a:gd name="T23" fmla="*/ 175174 h 55"/>
              <a:gd name="T24" fmla="*/ 68695 w 55"/>
              <a:gd name="T25" fmla="*/ 188913 h 55"/>
              <a:gd name="T26" fmla="*/ 65261 w 55"/>
              <a:gd name="T27" fmla="*/ 188913 h 55"/>
              <a:gd name="T28" fmla="*/ 65261 w 55"/>
              <a:gd name="T29" fmla="*/ 188913 h 55"/>
              <a:gd name="T30" fmla="*/ 61826 w 55"/>
              <a:gd name="T31" fmla="*/ 188913 h 55"/>
              <a:gd name="T32" fmla="*/ 34348 w 55"/>
              <a:gd name="T33" fmla="*/ 154565 h 55"/>
              <a:gd name="T34" fmla="*/ 3435 w 55"/>
              <a:gd name="T35" fmla="*/ 130522 h 55"/>
              <a:gd name="T36" fmla="*/ 0 w 55"/>
              <a:gd name="T37" fmla="*/ 127087 h 55"/>
              <a:gd name="T38" fmla="*/ 3435 w 55"/>
              <a:gd name="T39" fmla="*/ 123652 h 55"/>
              <a:gd name="T40" fmla="*/ 13739 w 55"/>
              <a:gd name="T41" fmla="*/ 109913 h 55"/>
              <a:gd name="T42" fmla="*/ 17174 w 55"/>
              <a:gd name="T43" fmla="*/ 109913 h 55"/>
              <a:gd name="T44" fmla="*/ 20609 w 55"/>
              <a:gd name="T45" fmla="*/ 109913 h 55"/>
              <a:gd name="T46" fmla="*/ 44652 w 55"/>
              <a:gd name="T47" fmla="*/ 116783 h 55"/>
              <a:gd name="T48" fmla="*/ 79000 w 55"/>
              <a:gd name="T49" fmla="*/ 82435 h 55"/>
              <a:gd name="T50" fmla="*/ 13739 w 55"/>
              <a:gd name="T51" fmla="*/ 48087 h 55"/>
              <a:gd name="T52" fmla="*/ 10304 w 55"/>
              <a:gd name="T53" fmla="*/ 44652 h 55"/>
              <a:gd name="T54" fmla="*/ 10304 w 55"/>
              <a:gd name="T55" fmla="*/ 41217 h 55"/>
              <a:gd name="T56" fmla="*/ 27478 w 55"/>
              <a:gd name="T57" fmla="*/ 24043 h 55"/>
              <a:gd name="T58" fmla="*/ 30913 w 55"/>
              <a:gd name="T59" fmla="*/ 20609 h 55"/>
              <a:gd name="T60" fmla="*/ 116782 w 55"/>
              <a:gd name="T61" fmla="*/ 41217 h 55"/>
              <a:gd name="T62" fmla="*/ 140825 w 55"/>
              <a:gd name="T63" fmla="*/ 20609 h 55"/>
              <a:gd name="T64" fmla="*/ 182042 w 55"/>
              <a:gd name="T65" fmla="*/ 10304 h 55"/>
              <a:gd name="T66" fmla="*/ 168303 w 55"/>
              <a:gd name="T67" fmla="*/ 51522 h 5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5">
                <a:moveTo>
                  <a:pt x="49" y="15"/>
                </a:moveTo>
                <a:cubicBezTo>
                  <a:pt x="43" y="21"/>
                  <a:pt x="43" y="21"/>
                  <a:pt x="43" y="21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8"/>
                  <a:pt x="49" y="48"/>
                  <a:pt x="49" y="49"/>
                </a:cubicBezTo>
                <a:cubicBezTo>
                  <a:pt x="44" y="52"/>
                  <a:pt x="44" y="52"/>
                  <a:pt x="44" y="52"/>
                </a:cubicBezTo>
                <a:cubicBezTo>
                  <a:pt x="43" y="52"/>
                  <a:pt x="43" y="53"/>
                  <a:pt x="43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2" y="52"/>
                  <a:pt x="42" y="52"/>
                  <a:pt x="42" y="52"/>
                </a:cubicBezTo>
                <a:cubicBezTo>
                  <a:pt x="31" y="33"/>
                  <a:pt x="31" y="33"/>
                  <a:pt x="3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3" y="50"/>
                  <a:pt x="23" y="50"/>
                  <a:pt x="23" y="50"/>
                </a:cubicBezTo>
                <a:cubicBezTo>
                  <a:pt x="24" y="50"/>
                  <a:pt x="23" y="51"/>
                  <a:pt x="23" y="51"/>
                </a:cubicBezTo>
                <a:cubicBezTo>
                  <a:pt x="20" y="55"/>
                  <a:pt x="20" y="55"/>
                  <a:pt x="20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0" y="45"/>
                  <a:pt x="10" y="45"/>
                  <a:pt x="10" y="45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7"/>
                </a:cubicBezTo>
                <a:cubicBezTo>
                  <a:pt x="0" y="37"/>
                  <a:pt x="1" y="36"/>
                  <a:pt x="1" y="36"/>
                </a:cubicBezTo>
                <a:cubicBezTo>
                  <a:pt x="4" y="32"/>
                  <a:pt x="4" y="32"/>
                  <a:pt x="4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2"/>
                  <a:pt x="6" y="32"/>
                  <a:pt x="6" y="32"/>
                </a:cubicBezTo>
                <a:cubicBezTo>
                  <a:pt x="13" y="34"/>
                  <a:pt x="13" y="34"/>
                  <a:pt x="13" y="34"/>
                </a:cubicBezTo>
                <a:cubicBezTo>
                  <a:pt x="23" y="24"/>
                  <a:pt x="23" y="24"/>
                  <a:pt x="23" y="2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9" y="6"/>
                  <a:pt x="9" y="6"/>
                </a:cubicBezTo>
                <a:cubicBezTo>
                  <a:pt x="34" y="12"/>
                  <a:pt x="34" y="12"/>
                  <a:pt x="34" y="12"/>
                </a:cubicBezTo>
                <a:cubicBezTo>
                  <a:pt x="41" y="6"/>
                  <a:pt x="41" y="6"/>
                  <a:pt x="41" y="6"/>
                </a:cubicBezTo>
                <a:cubicBezTo>
                  <a:pt x="44" y="3"/>
                  <a:pt x="50" y="0"/>
                  <a:pt x="53" y="3"/>
                </a:cubicBezTo>
                <a:cubicBezTo>
                  <a:pt x="55" y="5"/>
                  <a:pt x="53" y="11"/>
                  <a:pt x="49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47" name="Freeform 234"/>
          <p:cNvSpPr>
            <a:spLocks/>
          </p:cNvSpPr>
          <p:nvPr/>
        </p:nvSpPr>
        <p:spPr bwMode="auto">
          <a:xfrm>
            <a:off x="71438" y="4759325"/>
            <a:ext cx="233362" cy="236538"/>
          </a:xfrm>
          <a:custGeom>
            <a:avLst/>
            <a:gdLst>
              <a:gd name="T0" fmla="*/ 226498 w 68"/>
              <a:gd name="T1" fmla="*/ 85702 h 69"/>
              <a:gd name="T2" fmla="*/ 175022 w 68"/>
              <a:gd name="T3" fmla="*/ 137123 h 69"/>
              <a:gd name="T4" fmla="*/ 195612 w 68"/>
              <a:gd name="T5" fmla="*/ 157692 h 69"/>
              <a:gd name="T6" fmla="*/ 175022 w 68"/>
              <a:gd name="T7" fmla="*/ 178261 h 69"/>
              <a:gd name="T8" fmla="*/ 68636 w 68"/>
              <a:gd name="T9" fmla="*/ 188545 h 69"/>
              <a:gd name="T10" fmla="*/ 24023 w 68"/>
              <a:gd name="T11" fmla="*/ 236538 h 69"/>
              <a:gd name="T12" fmla="*/ 0 w 68"/>
              <a:gd name="T13" fmla="*/ 236538 h 69"/>
              <a:gd name="T14" fmla="*/ 0 w 68"/>
              <a:gd name="T15" fmla="*/ 212541 h 69"/>
              <a:gd name="T16" fmla="*/ 48045 w 68"/>
              <a:gd name="T17" fmla="*/ 164548 h 69"/>
              <a:gd name="T18" fmla="*/ 58341 w 68"/>
              <a:gd name="T19" fmla="*/ 61706 h 69"/>
              <a:gd name="T20" fmla="*/ 78931 w 68"/>
              <a:gd name="T21" fmla="*/ 41137 h 69"/>
              <a:gd name="T22" fmla="*/ 99522 w 68"/>
              <a:gd name="T23" fmla="*/ 58277 h 69"/>
              <a:gd name="T24" fmla="*/ 150999 w 68"/>
              <a:gd name="T25" fmla="*/ 6856 h 69"/>
              <a:gd name="T26" fmla="*/ 175022 w 68"/>
              <a:gd name="T27" fmla="*/ 6856 h 69"/>
              <a:gd name="T28" fmla="*/ 175022 w 68"/>
              <a:gd name="T29" fmla="*/ 30853 h 69"/>
              <a:gd name="T30" fmla="*/ 120113 w 68"/>
              <a:gd name="T31" fmla="*/ 82274 h 69"/>
              <a:gd name="T32" fmla="*/ 150999 w 68"/>
              <a:gd name="T33" fmla="*/ 113127 h 69"/>
              <a:gd name="T34" fmla="*/ 205908 w 68"/>
              <a:gd name="T35" fmla="*/ 61706 h 69"/>
              <a:gd name="T36" fmla="*/ 226498 w 68"/>
              <a:gd name="T37" fmla="*/ 61706 h 69"/>
              <a:gd name="T38" fmla="*/ 226498 w 68"/>
              <a:gd name="T39" fmla="*/ 85702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9">
                <a:moveTo>
                  <a:pt x="66" y="25"/>
                </a:moveTo>
                <a:cubicBezTo>
                  <a:pt x="51" y="40"/>
                  <a:pt x="51" y="40"/>
                  <a:pt x="51" y="40"/>
                </a:cubicBezTo>
                <a:cubicBezTo>
                  <a:pt x="57" y="46"/>
                  <a:pt x="57" y="46"/>
                  <a:pt x="57" y="46"/>
                </a:cubicBezTo>
                <a:cubicBezTo>
                  <a:pt x="51" y="52"/>
                  <a:pt x="51" y="52"/>
                  <a:pt x="51" y="52"/>
                </a:cubicBezTo>
                <a:cubicBezTo>
                  <a:pt x="42" y="60"/>
                  <a:pt x="30" y="61"/>
                  <a:pt x="20" y="55"/>
                </a:cubicBezTo>
                <a:cubicBezTo>
                  <a:pt x="7" y="69"/>
                  <a:pt x="7" y="69"/>
                  <a:pt x="7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2"/>
                  <a:pt x="0" y="62"/>
                  <a:pt x="0" y="62"/>
                </a:cubicBezTo>
                <a:cubicBezTo>
                  <a:pt x="14" y="48"/>
                  <a:pt x="14" y="48"/>
                  <a:pt x="14" y="48"/>
                </a:cubicBezTo>
                <a:cubicBezTo>
                  <a:pt x="7" y="39"/>
                  <a:pt x="8" y="26"/>
                  <a:pt x="17" y="18"/>
                </a:cubicBezTo>
                <a:cubicBezTo>
                  <a:pt x="23" y="12"/>
                  <a:pt x="23" y="12"/>
                  <a:pt x="23" y="12"/>
                </a:cubicBezTo>
                <a:cubicBezTo>
                  <a:pt x="29" y="17"/>
                  <a:pt x="29" y="17"/>
                  <a:pt x="29" y="17"/>
                </a:cubicBezTo>
                <a:cubicBezTo>
                  <a:pt x="44" y="2"/>
                  <a:pt x="44" y="2"/>
                  <a:pt x="44" y="2"/>
                </a:cubicBezTo>
                <a:cubicBezTo>
                  <a:pt x="46" y="0"/>
                  <a:pt x="49" y="0"/>
                  <a:pt x="51" y="2"/>
                </a:cubicBezTo>
                <a:cubicBezTo>
                  <a:pt x="52" y="4"/>
                  <a:pt x="52" y="7"/>
                  <a:pt x="51" y="9"/>
                </a:cubicBezTo>
                <a:cubicBezTo>
                  <a:pt x="35" y="24"/>
                  <a:pt x="35" y="24"/>
                  <a:pt x="35" y="24"/>
                </a:cubicBezTo>
                <a:cubicBezTo>
                  <a:pt x="44" y="33"/>
                  <a:pt x="44" y="33"/>
                  <a:pt x="44" y="33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6"/>
                  <a:pt x="64" y="16"/>
                  <a:pt x="66" y="18"/>
                </a:cubicBezTo>
                <a:cubicBezTo>
                  <a:pt x="68" y="20"/>
                  <a:pt x="68" y="23"/>
                  <a:pt x="66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48" name="Freeform 235"/>
          <p:cNvSpPr>
            <a:spLocks noEditPoints="1"/>
          </p:cNvSpPr>
          <p:nvPr/>
        </p:nvSpPr>
        <p:spPr bwMode="auto">
          <a:xfrm>
            <a:off x="493713" y="4779963"/>
            <a:ext cx="182562" cy="180975"/>
          </a:xfrm>
          <a:custGeom>
            <a:avLst/>
            <a:gdLst>
              <a:gd name="T0" fmla="*/ 182562 w 53"/>
              <a:gd name="T1" fmla="*/ 143414 h 53"/>
              <a:gd name="T2" fmla="*/ 144672 w 53"/>
              <a:gd name="T3" fmla="*/ 180975 h 53"/>
              <a:gd name="T4" fmla="*/ 37890 w 53"/>
              <a:gd name="T5" fmla="*/ 180975 h 53"/>
              <a:gd name="T6" fmla="*/ 0 w 53"/>
              <a:gd name="T7" fmla="*/ 143414 h 53"/>
              <a:gd name="T8" fmla="*/ 0 w 53"/>
              <a:gd name="T9" fmla="*/ 34146 h 53"/>
              <a:gd name="T10" fmla="*/ 37890 w 53"/>
              <a:gd name="T11" fmla="*/ 0 h 53"/>
              <a:gd name="T12" fmla="*/ 144672 w 53"/>
              <a:gd name="T13" fmla="*/ 0 h 53"/>
              <a:gd name="T14" fmla="*/ 182562 w 53"/>
              <a:gd name="T15" fmla="*/ 34146 h 53"/>
              <a:gd name="T16" fmla="*/ 182562 w 53"/>
              <a:gd name="T17" fmla="*/ 143414 h 53"/>
              <a:gd name="T18" fmla="*/ 165339 w 53"/>
              <a:gd name="T19" fmla="*/ 34146 h 53"/>
              <a:gd name="T20" fmla="*/ 144672 w 53"/>
              <a:gd name="T21" fmla="*/ 13658 h 53"/>
              <a:gd name="T22" fmla="*/ 37890 w 53"/>
              <a:gd name="T23" fmla="*/ 13658 h 53"/>
              <a:gd name="T24" fmla="*/ 17223 w 53"/>
              <a:gd name="T25" fmla="*/ 34146 h 53"/>
              <a:gd name="T26" fmla="*/ 17223 w 53"/>
              <a:gd name="T27" fmla="*/ 143414 h 53"/>
              <a:gd name="T28" fmla="*/ 37890 w 53"/>
              <a:gd name="T29" fmla="*/ 163902 h 53"/>
              <a:gd name="T30" fmla="*/ 144672 w 53"/>
              <a:gd name="T31" fmla="*/ 163902 h 53"/>
              <a:gd name="T32" fmla="*/ 165339 w 53"/>
              <a:gd name="T33" fmla="*/ 143414 h 53"/>
              <a:gd name="T34" fmla="*/ 165339 w 53"/>
              <a:gd name="T35" fmla="*/ 34146 h 53"/>
              <a:gd name="T36" fmla="*/ 148116 w 53"/>
              <a:gd name="T37" fmla="*/ 92195 h 53"/>
              <a:gd name="T38" fmla="*/ 144672 w 53"/>
              <a:gd name="T39" fmla="*/ 99024 h 53"/>
              <a:gd name="T40" fmla="*/ 99892 w 53"/>
              <a:gd name="T41" fmla="*/ 99024 h 53"/>
              <a:gd name="T42" fmla="*/ 99892 w 53"/>
              <a:gd name="T43" fmla="*/ 143414 h 53"/>
              <a:gd name="T44" fmla="*/ 96448 w 53"/>
              <a:gd name="T45" fmla="*/ 146829 h 53"/>
              <a:gd name="T46" fmla="*/ 86114 w 53"/>
              <a:gd name="T47" fmla="*/ 146829 h 53"/>
              <a:gd name="T48" fmla="*/ 82670 w 53"/>
              <a:gd name="T49" fmla="*/ 143414 h 53"/>
              <a:gd name="T50" fmla="*/ 82670 w 53"/>
              <a:gd name="T51" fmla="*/ 99024 h 53"/>
              <a:gd name="T52" fmla="*/ 37890 w 53"/>
              <a:gd name="T53" fmla="*/ 99024 h 53"/>
              <a:gd name="T54" fmla="*/ 31001 w 53"/>
              <a:gd name="T55" fmla="*/ 92195 h 53"/>
              <a:gd name="T56" fmla="*/ 31001 w 53"/>
              <a:gd name="T57" fmla="*/ 85366 h 53"/>
              <a:gd name="T58" fmla="*/ 37890 w 53"/>
              <a:gd name="T59" fmla="*/ 81951 h 53"/>
              <a:gd name="T60" fmla="*/ 82670 w 53"/>
              <a:gd name="T61" fmla="*/ 81951 h 53"/>
              <a:gd name="T62" fmla="*/ 82670 w 53"/>
              <a:gd name="T63" fmla="*/ 34146 h 53"/>
              <a:gd name="T64" fmla="*/ 86114 w 53"/>
              <a:gd name="T65" fmla="*/ 30732 h 53"/>
              <a:gd name="T66" fmla="*/ 96448 w 53"/>
              <a:gd name="T67" fmla="*/ 30732 h 53"/>
              <a:gd name="T68" fmla="*/ 99892 w 53"/>
              <a:gd name="T69" fmla="*/ 34146 h 53"/>
              <a:gd name="T70" fmla="*/ 99892 w 53"/>
              <a:gd name="T71" fmla="*/ 81951 h 53"/>
              <a:gd name="T72" fmla="*/ 144672 w 53"/>
              <a:gd name="T73" fmla="*/ 81951 h 53"/>
              <a:gd name="T74" fmla="*/ 148116 w 53"/>
              <a:gd name="T75" fmla="*/ 85366 h 53"/>
              <a:gd name="T76" fmla="*/ 148116 w 53"/>
              <a:gd name="T77" fmla="*/ 92195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3" h="53">
                <a:moveTo>
                  <a:pt x="53" y="42"/>
                </a:moveTo>
                <a:cubicBezTo>
                  <a:pt x="53" y="48"/>
                  <a:pt x="48" y="53"/>
                  <a:pt x="42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8" y="0"/>
                  <a:pt x="53" y="4"/>
                  <a:pt x="53" y="10"/>
                </a:cubicBezTo>
                <a:lnTo>
                  <a:pt x="53" y="42"/>
                </a:lnTo>
                <a:close/>
                <a:moveTo>
                  <a:pt x="48" y="10"/>
                </a:moveTo>
                <a:cubicBezTo>
                  <a:pt x="48" y="7"/>
                  <a:pt x="46" y="4"/>
                  <a:pt x="4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7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7" y="48"/>
                  <a:pt x="11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6" y="48"/>
                  <a:pt x="48" y="45"/>
                  <a:pt x="48" y="42"/>
                </a:cubicBezTo>
                <a:lnTo>
                  <a:pt x="48" y="10"/>
                </a:lnTo>
                <a:close/>
                <a:moveTo>
                  <a:pt x="43" y="27"/>
                </a:moveTo>
                <a:cubicBezTo>
                  <a:pt x="43" y="28"/>
                  <a:pt x="43" y="29"/>
                  <a:pt x="4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42"/>
                  <a:pt x="29" y="42"/>
                  <a:pt x="29" y="42"/>
                </a:cubicBezTo>
                <a:cubicBezTo>
                  <a:pt x="29" y="43"/>
                  <a:pt x="28" y="43"/>
                  <a:pt x="28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4" y="43"/>
                  <a:pt x="24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9"/>
                  <a:pt x="9" y="28"/>
                  <a:pt x="9" y="27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4"/>
                  <a:pt x="10" y="24"/>
                  <a:pt x="11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24"/>
                  <a:pt x="29" y="24"/>
                  <a:pt x="29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3" y="24"/>
                  <a:pt x="43" y="24"/>
                  <a:pt x="43" y="25"/>
                </a:cubicBezTo>
                <a:lnTo>
                  <a:pt x="43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49" name="Freeform 236"/>
          <p:cNvSpPr>
            <a:spLocks/>
          </p:cNvSpPr>
          <p:nvPr/>
        </p:nvSpPr>
        <p:spPr bwMode="auto">
          <a:xfrm>
            <a:off x="989013" y="4762500"/>
            <a:ext cx="230187" cy="233363"/>
          </a:xfrm>
          <a:custGeom>
            <a:avLst/>
            <a:gdLst>
              <a:gd name="T0" fmla="*/ 34356 w 67"/>
              <a:gd name="T1" fmla="*/ 96091 h 68"/>
              <a:gd name="T2" fmla="*/ 37792 w 67"/>
              <a:gd name="T3" fmla="*/ 85795 h 68"/>
              <a:gd name="T4" fmla="*/ 41228 w 67"/>
              <a:gd name="T5" fmla="*/ 72068 h 68"/>
              <a:gd name="T6" fmla="*/ 82455 w 67"/>
              <a:gd name="T7" fmla="*/ 6864 h 68"/>
              <a:gd name="T8" fmla="*/ 123683 w 67"/>
              <a:gd name="T9" fmla="*/ 0 h 68"/>
              <a:gd name="T10" fmla="*/ 158039 w 67"/>
              <a:gd name="T11" fmla="*/ 6864 h 68"/>
              <a:gd name="T12" fmla="*/ 202702 w 67"/>
              <a:gd name="T13" fmla="*/ 72068 h 68"/>
              <a:gd name="T14" fmla="*/ 202702 w 67"/>
              <a:gd name="T15" fmla="*/ 75500 h 68"/>
              <a:gd name="T16" fmla="*/ 209573 w 67"/>
              <a:gd name="T17" fmla="*/ 92659 h 68"/>
              <a:gd name="T18" fmla="*/ 209573 w 67"/>
              <a:gd name="T19" fmla="*/ 102954 h 68"/>
              <a:gd name="T20" fmla="*/ 209573 w 67"/>
              <a:gd name="T21" fmla="*/ 106386 h 68"/>
              <a:gd name="T22" fmla="*/ 230187 w 67"/>
              <a:gd name="T23" fmla="*/ 161295 h 68"/>
              <a:gd name="T24" fmla="*/ 219880 w 67"/>
              <a:gd name="T25" fmla="*/ 181886 h 68"/>
              <a:gd name="T26" fmla="*/ 209573 w 67"/>
              <a:gd name="T27" fmla="*/ 164727 h 68"/>
              <a:gd name="T28" fmla="*/ 209573 w 67"/>
              <a:gd name="T29" fmla="*/ 164727 h 68"/>
              <a:gd name="T30" fmla="*/ 206138 w 67"/>
              <a:gd name="T31" fmla="*/ 164727 h 68"/>
              <a:gd name="T32" fmla="*/ 188959 w 67"/>
              <a:gd name="T33" fmla="*/ 195613 h 68"/>
              <a:gd name="T34" fmla="*/ 213009 w 67"/>
              <a:gd name="T35" fmla="*/ 212772 h 68"/>
              <a:gd name="T36" fmla="*/ 209573 w 67"/>
              <a:gd name="T37" fmla="*/ 219636 h 68"/>
              <a:gd name="T38" fmla="*/ 171781 w 67"/>
              <a:gd name="T39" fmla="*/ 229931 h 68"/>
              <a:gd name="T40" fmla="*/ 127118 w 67"/>
              <a:gd name="T41" fmla="*/ 223068 h 68"/>
              <a:gd name="T42" fmla="*/ 116811 w 67"/>
              <a:gd name="T43" fmla="*/ 219636 h 68"/>
              <a:gd name="T44" fmla="*/ 75584 w 67"/>
              <a:gd name="T45" fmla="*/ 233363 h 68"/>
              <a:gd name="T46" fmla="*/ 27485 w 67"/>
              <a:gd name="T47" fmla="*/ 216204 h 68"/>
              <a:gd name="T48" fmla="*/ 34356 w 67"/>
              <a:gd name="T49" fmla="*/ 199045 h 68"/>
              <a:gd name="T50" fmla="*/ 48099 w 67"/>
              <a:gd name="T51" fmla="*/ 199045 h 68"/>
              <a:gd name="T52" fmla="*/ 48099 w 67"/>
              <a:gd name="T53" fmla="*/ 195613 h 68"/>
              <a:gd name="T54" fmla="*/ 48099 w 67"/>
              <a:gd name="T55" fmla="*/ 195613 h 68"/>
              <a:gd name="T56" fmla="*/ 48099 w 67"/>
              <a:gd name="T57" fmla="*/ 195613 h 68"/>
              <a:gd name="T58" fmla="*/ 24049 w 67"/>
              <a:gd name="T59" fmla="*/ 161295 h 68"/>
              <a:gd name="T60" fmla="*/ 24049 w 67"/>
              <a:gd name="T61" fmla="*/ 161295 h 68"/>
              <a:gd name="T62" fmla="*/ 24049 w 67"/>
              <a:gd name="T63" fmla="*/ 164727 h 68"/>
              <a:gd name="T64" fmla="*/ 6871 w 67"/>
              <a:gd name="T65" fmla="*/ 178454 h 68"/>
              <a:gd name="T66" fmla="*/ 6871 w 67"/>
              <a:gd name="T67" fmla="*/ 178454 h 68"/>
              <a:gd name="T68" fmla="*/ 3436 w 67"/>
              <a:gd name="T69" fmla="*/ 178454 h 68"/>
              <a:gd name="T70" fmla="*/ 0 w 67"/>
              <a:gd name="T71" fmla="*/ 164727 h 68"/>
              <a:gd name="T72" fmla="*/ 34356 w 67"/>
              <a:gd name="T73" fmla="*/ 102954 h 68"/>
              <a:gd name="T74" fmla="*/ 34356 w 67"/>
              <a:gd name="T75" fmla="*/ 96091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7" h="68">
                <a:moveTo>
                  <a:pt x="10" y="28"/>
                </a:moveTo>
                <a:cubicBezTo>
                  <a:pt x="10" y="27"/>
                  <a:pt x="10" y="26"/>
                  <a:pt x="11" y="25"/>
                </a:cubicBezTo>
                <a:cubicBezTo>
                  <a:pt x="11" y="24"/>
                  <a:pt x="11" y="22"/>
                  <a:pt x="12" y="21"/>
                </a:cubicBezTo>
                <a:cubicBezTo>
                  <a:pt x="12" y="14"/>
                  <a:pt x="18" y="5"/>
                  <a:pt x="24" y="2"/>
                </a:cubicBezTo>
                <a:cubicBezTo>
                  <a:pt x="28" y="0"/>
                  <a:pt x="32" y="0"/>
                  <a:pt x="36" y="0"/>
                </a:cubicBezTo>
                <a:cubicBezTo>
                  <a:pt x="40" y="0"/>
                  <a:pt x="43" y="0"/>
                  <a:pt x="46" y="2"/>
                </a:cubicBezTo>
                <a:cubicBezTo>
                  <a:pt x="55" y="6"/>
                  <a:pt x="57" y="13"/>
                  <a:pt x="59" y="21"/>
                </a:cubicBezTo>
                <a:cubicBezTo>
                  <a:pt x="59" y="22"/>
                  <a:pt x="59" y="22"/>
                  <a:pt x="59" y="22"/>
                </a:cubicBezTo>
                <a:cubicBezTo>
                  <a:pt x="60" y="23"/>
                  <a:pt x="61" y="25"/>
                  <a:pt x="61" y="27"/>
                </a:cubicBezTo>
                <a:cubicBezTo>
                  <a:pt x="61" y="28"/>
                  <a:pt x="61" y="29"/>
                  <a:pt x="61" y="30"/>
                </a:cubicBezTo>
                <a:cubicBezTo>
                  <a:pt x="61" y="30"/>
                  <a:pt x="61" y="31"/>
                  <a:pt x="61" y="31"/>
                </a:cubicBezTo>
                <a:cubicBezTo>
                  <a:pt x="64" y="36"/>
                  <a:pt x="67" y="41"/>
                  <a:pt x="67" y="47"/>
                </a:cubicBezTo>
                <a:cubicBezTo>
                  <a:pt x="67" y="48"/>
                  <a:pt x="66" y="53"/>
                  <a:pt x="64" y="53"/>
                </a:cubicBezTo>
                <a:cubicBezTo>
                  <a:pt x="63" y="53"/>
                  <a:pt x="61" y="49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9" y="51"/>
                  <a:pt x="58" y="54"/>
                  <a:pt x="55" y="57"/>
                </a:cubicBezTo>
                <a:cubicBezTo>
                  <a:pt x="57" y="59"/>
                  <a:pt x="61" y="59"/>
                  <a:pt x="62" y="62"/>
                </a:cubicBezTo>
                <a:cubicBezTo>
                  <a:pt x="61" y="63"/>
                  <a:pt x="61" y="63"/>
                  <a:pt x="61" y="64"/>
                </a:cubicBezTo>
                <a:cubicBezTo>
                  <a:pt x="59" y="67"/>
                  <a:pt x="53" y="67"/>
                  <a:pt x="50" y="67"/>
                </a:cubicBezTo>
                <a:cubicBezTo>
                  <a:pt x="45" y="67"/>
                  <a:pt x="41" y="66"/>
                  <a:pt x="37" y="65"/>
                </a:cubicBezTo>
                <a:cubicBezTo>
                  <a:pt x="36" y="64"/>
                  <a:pt x="35" y="65"/>
                  <a:pt x="34" y="64"/>
                </a:cubicBezTo>
                <a:cubicBezTo>
                  <a:pt x="31" y="67"/>
                  <a:pt x="26" y="68"/>
                  <a:pt x="22" y="68"/>
                </a:cubicBezTo>
                <a:cubicBezTo>
                  <a:pt x="20" y="68"/>
                  <a:pt x="8" y="68"/>
                  <a:pt x="8" y="63"/>
                </a:cubicBezTo>
                <a:cubicBezTo>
                  <a:pt x="8" y="60"/>
                  <a:pt x="9" y="60"/>
                  <a:pt x="10" y="58"/>
                </a:cubicBezTo>
                <a:cubicBezTo>
                  <a:pt x="12" y="58"/>
                  <a:pt x="12" y="58"/>
                  <a:pt x="14" y="58"/>
                </a:cubicBezTo>
                <a:cubicBezTo>
                  <a:pt x="14" y="58"/>
                  <a:pt x="14" y="58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2" y="57"/>
                  <a:pt x="8" y="50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8"/>
                  <a:pt x="7" y="48"/>
                </a:cubicBezTo>
                <a:cubicBezTo>
                  <a:pt x="6" y="50"/>
                  <a:pt x="4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2"/>
                  <a:pt x="2" y="52"/>
                  <a:pt x="1" y="52"/>
                </a:cubicBezTo>
                <a:cubicBezTo>
                  <a:pt x="1" y="51"/>
                  <a:pt x="0" y="49"/>
                  <a:pt x="0" y="48"/>
                </a:cubicBezTo>
                <a:cubicBezTo>
                  <a:pt x="0" y="40"/>
                  <a:pt x="4" y="35"/>
                  <a:pt x="10" y="30"/>
                </a:cubicBezTo>
                <a:cubicBezTo>
                  <a:pt x="10" y="30"/>
                  <a:pt x="10" y="29"/>
                  <a:pt x="10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50" name="Freeform 237"/>
          <p:cNvSpPr>
            <a:spLocks noEditPoints="1"/>
          </p:cNvSpPr>
          <p:nvPr/>
        </p:nvSpPr>
        <p:spPr bwMode="auto">
          <a:xfrm>
            <a:off x="1482725" y="4779963"/>
            <a:ext cx="215900" cy="180975"/>
          </a:xfrm>
          <a:custGeom>
            <a:avLst/>
            <a:gdLst>
              <a:gd name="T0" fmla="*/ 99383 w 63"/>
              <a:gd name="T1" fmla="*/ 157073 h 53"/>
              <a:gd name="T2" fmla="*/ 75394 w 63"/>
              <a:gd name="T3" fmla="*/ 180975 h 53"/>
              <a:gd name="T4" fmla="*/ 23989 w 63"/>
              <a:gd name="T5" fmla="*/ 180975 h 53"/>
              <a:gd name="T6" fmla="*/ 0 w 63"/>
              <a:gd name="T7" fmla="*/ 157073 h 53"/>
              <a:gd name="T8" fmla="*/ 0 w 63"/>
              <a:gd name="T9" fmla="*/ 64878 h 53"/>
              <a:gd name="T10" fmla="*/ 65113 w 63"/>
              <a:gd name="T11" fmla="*/ 0 h 53"/>
              <a:gd name="T12" fmla="*/ 75394 w 63"/>
              <a:gd name="T13" fmla="*/ 0 h 53"/>
              <a:gd name="T14" fmla="*/ 82248 w 63"/>
              <a:gd name="T15" fmla="*/ 6829 h 53"/>
              <a:gd name="T16" fmla="*/ 82248 w 63"/>
              <a:gd name="T17" fmla="*/ 23902 h 53"/>
              <a:gd name="T18" fmla="*/ 75394 w 63"/>
              <a:gd name="T19" fmla="*/ 30732 h 53"/>
              <a:gd name="T20" fmla="*/ 65113 w 63"/>
              <a:gd name="T21" fmla="*/ 30732 h 53"/>
              <a:gd name="T22" fmla="*/ 30843 w 63"/>
              <a:gd name="T23" fmla="*/ 64878 h 53"/>
              <a:gd name="T24" fmla="*/ 30843 w 63"/>
              <a:gd name="T25" fmla="*/ 68292 h 53"/>
              <a:gd name="T26" fmla="*/ 44551 w 63"/>
              <a:gd name="T27" fmla="*/ 81951 h 53"/>
              <a:gd name="T28" fmla="*/ 75394 w 63"/>
              <a:gd name="T29" fmla="*/ 81951 h 53"/>
              <a:gd name="T30" fmla="*/ 99383 w 63"/>
              <a:gd name="T31" fmla="*/ 105853 h 53"/>
              <a:gd name="T32" fmla="*/ 99383 w 63"/>
              <a:gd name="T33" fmla="*/ 157073 h 53"/>
              <a:gd name="T34" fmla="*/ 215900 w 63"/>
              <a:gd name="T35" fmla="*/ 157073 h 53"/>
              <a:gd name="T36" fmla="*/ 191911 w 63"/>
              <a:gd name="T37" fmla="*/ 180975 h 53"/>
              <a:gd name="T38" fmla="*/ 140506 w 63"/>
              <a:gd name="T39" fmla="*/ 180975 h 53"/>
              <a:gd name="T40" fmla="*/ 116517 w 63"/>
              <a:gd name="T41" fmla="*/ 157073 h 53"/>
              <a:gd name="T42" fmla="*/ 116517 w 63"/>
              <a:gd name="T43" fmla="*/ 64878 h 53"/>
              <a:gd name="T44" fmla="*/ 181630 w 63"/>
              <a:gd name="T45" fmla="*/ 0 h 53"/>
              <a:gd name="T46" fmla="*/ 191911 w 63"/>
              <a:gd name="T47" fmla="*/ 0 h 53"/>
              <a:gd name="T48" fmla="*/ 198765 w 63"/>
              <a:gd name="T49" fmla="*/ 6829 h 53"/>
              <a:gd name="T50" fmla="*/ 198765 w 63"/>
              <a:gd name="T51" fmla="*/ 23902 h 53"/>
              <a:gd name="T52" fmla="*/ 191911 w 63"/>
              <a:gd name="T53" fmla="*/ 30732 h 53"/>
              <a:gd name="T54" fmla="*/ 181630 w 63"/>
              <a:gd name="T55" fmla="*/ 30732 h 53"/>
              <a:gd name="T56" fmla="*/ 147360 w 63"/>
              <a:gd name="T57" fmla="*/ 64878 h 53"/>
              <a:gd name="T58" fmla="*/ 147360 w 63"/>
              <a:gd name="T59" fmla="*/ 68292 h 53"/>
              <a:gd name="T60" fmla="*/ 161068 w 63"/>
              <a:gd name="T61" fmla="*/ 81951 h 53"/>
              <a:gd name="T62" fmla="*/ 191911 w 63"/>
              <a:gd name="T63" fmla="*/ 81951 h 53"/>
              <a:gd name="T64" fmla="*/ 215900 w 63"/>
              <a:gd name="T65" fmla="*/ 105853 h 53"/>
              <a:gd name="T66" fmla="*/ 215900 w 63"/>
              <a:gd name="T67" fmla="*/ 157073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46"/>
                </a:moveTo>
                <a:cubicBezTo>
                  <a:pt x="29" y="50"/>
                  <a:pt x="26" y="53"/>
                  <a:pt x="22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4" y="9"/>
                  <a:pt x="9" y="14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2"/>
                  <a:pt x="11" y="24"/>
                  <a:pt x="13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6" y="24"/>
                  <a:pt x="29" y="27"/>
                  <a:pt x="29" y="31"/>
                </a:cubicBezTo>
                <a:lnTo>
                  <a:pt x="29" y="46"/>
                </a:lnTo>
                <a:close/>
                <a:moveTo>
                  <a:pt x="63" y="46"/>
                </a:moveTo>
                <a:cubicBezTo>
                  <a:pt x="63" y="50"/>
                  <a:pt x="60" y="53"/>
                  <a:pt x="5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37" y="53"/>
                  <a:pt x="34" y="50"/>
                  <a:pt x="34" y="46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8"/>
                  <a:pt x="43" y="0"/>
                  <a:pt x="5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8" y="1"/>
                  <a:pt x="58" y="2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8"/>
                  <a:pt x="57" y="9"/>
                  <a:pt x="56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48" y="9"/>
                  <a:pt x="43" y="14"/>
                  <a:pt x="43" y="19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2"/>
                  <a:pt x="45" y="24"/>
                  <a:pt x="47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60" y="24"/>
                  <a:pt x="63" y="27"/>
                  <a:pt x="63" y="31"/>
                </a:cubicBezTo>
                <a:lnTo>
                  <a:pt x="63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51" name="Freeform 238"/>
          <p:cNvSpPr>
            <a:spLocks/>
          </p:cNvSpPr>
          <p:nvPr/>
        </p:nvSpPr>
        <p:spPr bwMode="auto">
          <a:xfrm>
            <a:off x="1976438" y="4762500"/>
            <a:ext cx="230187" cy="233363"/>
          </a:xfrm>
          <a:custGeom>
            <a:avLst/>
            <a:gdLst>
              <a:gd name="T0" fmla="*/ 54970 w 67"/>
              <a:gd name="T1" fmla="*/ 17159 h 68"/>
              <a:gd name="T2" fmla="*/ 58406 w 67"/>
              <a:gd name="T3" fmla="*/ 17159 h 68"/>
              <a:gd name="T4" fmla="*/ 51534 w 67"/>
              <a:gd name="T5" fmla="*/ 126977 h 68"/>
              <a:gd name="T6" fmla="*/ 92762 w 67"/>
              <a:gd name="T7" fmla="*/ 126977 h 68"/>
              <a:gd name="T8" fmla="*/ 92762 w 67"/>
              <a:gd name="T9" fmla="*/ 68636 h 68"/>
              <a:gd name="T10" fmla="*/ 72148 w 67"/>
              <a:gd name="T11" fmla="*/ 48045 h 68"/>
              <a:gd name="T12" fmla="*/ 85891 w 67"/>
              <a:gd name="T13" fmla="*/ 34318 h 68"/>
              <a:gd name="T14" fmla="*/ 106504 w 67"/>
              <a:gd name="T15" fmla="*/ 51477 h 68"/>
              <a:gd name="T16" fmla="*/ 96198 w 67"/>
              <a:gd name="T17" fmla="*/ 24023 h 68"/>
              <a:gd name="T18" fmla="*/ 116811 w 67"/>
              <a:gd name="T19" fmla="*/ 0 h 68"/>
              <a:gd name="T20" fmla="*/ 137425 w 67"/>
              <a:gd name="T21" fmla="*/ 24023 h 68"/>
              <a:gd name="T22" fmla="*/ 127118 w 67"/>
              <a:gd name="T23" fmla="*/ 51477 h 68"/>
              <a:gd name="T24" fmla="*/ 147732 w 67"/>
              <a:gd name="T25" fmla="*/ 34318 h 68"/>
              <a:gd name="T26" fmla="*/ 161474 w 67"/>
              <a:gd name="T27" fmla="*/ 48045 h 68"/>
              <a:gd name="T28" fmla="*/ 137425 w 67"/>
              <a:gd name="T29" fmla="*/ 68636 h 68"/>
              <a:gd name="T30" fmla="*/ 137425 w 67"/>
              <a:gd name="T31" fmla="*/ 126977 h 68"/>
              <a:gd name="T32" fmla="*/ 178653 w 67"/>
              <a:gd name="T33" fmla="*/ 126977 h 68"/>
              <a:gd name="T34" fmla="*/ 175217 w 67"/>
              <a:gd name="T35" fmla="*/ 20591 h 68"/>
              <a:gd name="T36" fmla="*/ 175217 w 67"/>
              <a:gd name="T37" fmla="*/ 17159 h 68"/>
              <a:gd name="T38" fmla="*/ 230187 w 67"/>
              <a:gd name="T39" fmla="*/ 116682 h 68"/>
              <a:gd name="T40" fmla="*/ 116811 w 67"/>
              <a:gd name="T41" fmla="*/ 233363 h 68"/>
              <a:gd name="T42" fmla="*/ 0 w 67"/>
              <a:gd name="T43" fmla="*/ 113250 h 68"/>
              <a:gd name="T44" fmla="*/ 54970 w 67"/>
              <a:gd name="T45" fmla="*/ 17159 h 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7" h="68">
                <a:moveTo>
                  <a:pt x="16" y="5"/>
                </a:moveTo>
                <a:cubicBezTo>
                  <a:pt x="17" y="5"/>
                  <a:pt x="17" y="5"/>
                  <a:pt x="17" y="5"/>
                </a:cubicBezTo>
                <a:cubicBezTo>
                  <a:pt x="16" y="6"/>
                  <a:pt x="1" y="23"/>
                  <a:pt x="15" y="37"/>
                </a:cubicBezTo>
                <a:cubicBezTo>
                  <a:pt x="22" y="43"/>
                  <a:pt x="27" y="37"/>
                  <a:pt x="27" y="37"/>
                </a:cubicBezTo>
                <a:cubicBezTo>
                  <a:pt x="32" y="30"/>
                  <a:pt x="27" y="20"/>
                  <a:pt x="27" y="20"/>
                </a:cubicBezTo>
                <a:cubicBezTo>
                  <a:pt x="26" y="16"/>
                  <a:pt x="21" y="14"/>
                  <a:pt x="21" y="14"/>
                </a:cubicBezTo>
                <a:cubicBezTo>
                  <a:pt x="25" y="10"/>
                  <a:pt x="25" y="10"/>
                  <a:pt x="25" y="10"/>
                </a:cubicBezTo>
                <a:cubicBezTo>
                  <a:pt x="28" y="11"/>
                  <a:pt x="31" y="15"/>
                  <a:pt x="31" y="15"/>
                </a:cubicBezTo>
                <a:cubicBezTo>
                  <a:pt x="31" y="11"/>
                  <a:pt x="28" y="7"/>
                  <a:pt x="28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40" y="7"/>
                  <a:pt x="40" y="7"/>
                  <a:pt x="40" y="7"/>
                </a:cubicBezTo>
                <a:cubicBezTo>
                  <a:pt x="37" y="11"/>
                  <a:pt x="37" y="15"/>
                  <a:pt x="37" y="15"/>
                </a:cubicBezTo>
                <a:cubicBezTo>
                  <a:pt x="39" y="12"/>
                  <a:pt x="43" y="10"/>
                  <a:pt x="43" y="10"/>
                </a:cubicBezTo>
                <a:cubicBezTo>
                  <a:pt x="47" y="14"/>
                  <a:pt x="47" y="14"/>
                  <a:pt x="47" y="14"/>
                </a:cubicBezTo>
                <a:cubicBezTo>
                  <a:pt x="43" y="15"/>
                  <a:pt x="40" y="20"/>
                  <a:pt x="40" y="20"/>
                </a:cubicBezTo>
                <a:cubicBezTo>
                  <a:pt x="38" y="23"/>
                  <a:pt x="37" y="32"/>
                  <a:pt x="40" y="37"/>
                </a:cubicBezTo>
                <a:cubicBezTo>
                  <a:pt x="45" y="43"/>
                  <a:pt x="52" y="37"/>
                  <a:pt x="52" y="37"/>
                </a:cubicBezTo>
                <a:cubicBezTo>
                  <a:pt x="67" y="24"/>
                  <a:pt x="51" y="6"/>
                  <a:pt x="51" y="6"/>
                </a:cubicBezTo>
                <a:cubicBezTo>
                  <a:pt x="50" y="5"/>
                  <a:pt x="51" y="5"/>
                  <a:pt x="51" y="5"/>
                </a:cubicBezTo>
                <a:cubicBezTo>
                  <a:pt x="58" y="10"/>
                  <a:pt x="67" y="17"/>
                  <a:pt x="67" y="34"/>
                </a:cubicBezTo>
                <a:cubicBezTo>
                  <a:pt x="67" y="53"/>
                  <a:pt x="53" y="68"/>
                  <a:pt x="34" y="68"/>
                </a:cubicBezTo>
                <a:cubicBezTo>
                  <a:pt x="15" y="68"/>
                  <a:pt x="0" y="52"/>
                  <a:pt x="0" y="33"/>
                </a:cubicBezTo>
                <a:cubicBezTo>
                  <a:pt x="1" y="22"/>
                  <a:pt x="6" y="12"/>
                  <a:pt x="16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52" name="Freeform 239"/>
          <p:cNvSpPr>
            <a:spLocks noEditPoints="1"/>
          </p:cNvSpPr>
          <p:nvPr/>
        </p:nvSpPr>
        <p:spPr bwMode="auto">
          <a:xfrm>
            <a:off x="2471738" y="4779963"/>
            <a:ext cx="201612" cy="198437"/>
          </a:xfrm>
          <a:custGeom>
            <a:avLst/>
            <a:gdLst>
              <a:gd name="T0" fmla="*/ 198195 w 59"/>
              <a:gd name="T1" fmla="*/ 119746 h 58"/>
              <a:gd name="T2" fmla="*/ 99097 w 59"/>
              <a:gd name="T3" fmla="*/ 198437 h 58"/>
              <a:gd name="T4" fmla="*/ 30754 w 59"/>
              <a:gd name="T5" fmla="*/ 171066 h 58"/>
              <a:gd name="T6" fmla="*/ 17086 w 59"/>
              <a:gd name="T7" fmla="*/ 188173 h 58"/>
              <a:gd name="T8" fmla="*/ 10251 w 59"/>
              <a:gd name="T9" fmla="*/ 188173 h 58"/>
              <a:gd name="T10" fmla="*/ 0 w 59"/>
              <a:gd name="T11" fmla="*/ 181330 h 58"/>
              <a:gd name="T12" fmla="*/ 0 w 59"/>
              <a:gd name="T13" fmla="*/ 123168 h 58"/>
              <a:gd name="T14" fmla="*/ 10251 w 59"/>
              <a:gd name="T15" fmla="*/ 116325 h 58"/>
              <a:gd name="T16" fmla="*/ 68343 w 59"/>
              <a:gd name="T17" fmla="*/ 116325 h 58"/>
              <a:gd name="T18" fmla="*/ 75177 w 59"/>
              <a:gd name="T19" fmla="*/ 123168 h 58"/>
              <a:gd name="T20" fmla="*/ 75177 w 59"/>
              <a:gd name="T21" fmla="*/ 130010 h 58"/>
              <a:gd name="T22" fmla="*/ 54674 w 59"/>
              <a:gd name="T23" fmla="*/ 147117 h 58"/>
              <a:gd name="T24" fmla="*/ 102515 w 59"/>
              <a:gd name="T25" fmla="*/ 164224 h 58"/>
              <a:gd name="T26" fmla="*/ 157189 w 59"/>
              <a:gd name="T27" fmla="*/ 133432 h 58"/>
              <a:gd name="T28" fmla="*/ 164023 w 59"/>
              <a:gd name="T29" fmla="*/ 116325 h 58"/>
              <a:gd name="T30" fmla="*/ 167440 w 59"/>
              <a:gd name="T31" fmla="*/ 116325 h 58"/>
              <a:gd name="T32" fmla="*/ 194778 w 59"/>
              <a:gd name="T33" fmla="*/ 116325 h 58"/>
              <a:gd name="T34" fmla="*/ 198195 w 59"/>
              <a:gd name="T35" fmla="*/ 119746 h 58"/>
              <a:gd name="T36" fmla="*/ 198195 w 59"/>
              <a:gd name="T37" fmla="*/ 119746 h 58"/>
              <a:gd name="T38" fmla="*/ 201612 w 59"/>
              <a:gd name="T39" fmla="*/ 71848 h 58"/>
              <a:gd name="T40" fmla="*/ 191361 w 59"/>
              <a:gd name="T41" fmla="*/ 82112 h 58"/>
              <a:gd name="T42" fmla="*/ 133269 w 59"/>
              <a:gd name="T43" fmla="*/ 82112 h 58"/>
              <a:gd name="T44" fmla="*/ 126435 w 59"/>
              <a:gd name="T45" fmla="*/ 71848 h 58"/>
              <a:gd name="T46" fmla="*/ 129852 w 59"/>
              <a:gd name="T47" fmla="*/ 68427 h 58"/>
              <a:gd name="T48" fmla="*/ 146938 w 59"/>
              <a:gd name="T49" fmla="*/ 47899 h 58"/>
              <a:gd name="T50" fmla="*/ 102515 w 59"/>
              <a:gd name="T51" fmla="*/ 30792 h 58"/>
              <a:gd name="T52" fmla="*/ 44423 w 59"/>
              <a:gd name="T53" fmla="*/ 65005 h 58"/>
              <a:gd name="T54" fmla="*/ 37589 w 59"/>
              <a:gd name="T55" fmla="*/ 78691 h 58"/>
              <a:gd name="T56" fmla="*/ 34172 w 59"/>
              <a:gd name="T57" fmla="*/ 82112 h 58"/>
              <a:gd name="T58" fmla="*/ 6834 w 59"/>
              <a:gd name="T59" fmla="*/ 82112 h 58"/>
              <a:gd name="T60" fmla="*/ 3417 w 59"/>
              <a:gd name="T61" fmla="*/ 78691 h 58"/>
              <a:gd name="T62" fmla="*/ 3417 w 59"/>
              <a:gd name="T63" fmla="*/ 75269 h 58"/>
              <a:gd name="T64" fmla="*/ 102515 w 59"/>
              <a:gd name="T65" fmla="*/ 0 h 58"/>
              <a:gd name="T66" fmla="*/ 170858 w 59"/>
              <a:gd name="T67" fmla="*/ 27371 h 58"/>
              <a:gd name="T68" fmla="*/ 187943 w 59"/>
              <a:gd name="T69" fmla="*/ 10264 h 58"/>
              <a:gd name="T70" fmla="*/ 191361 w 59"/>
              <a:gd name="T71" fmla="*/ 6843 h 58"/>
              <a:gd name="T72" fmla="*/ 201612 w 59"/>
              <a:gd name="T73" fmla="*/ 13685 h 58"/>
              <a:gd name="T74" fmla="*/ 201612 w 59"/>
              <a:gd name="T75" fmla="*/ 71848 h 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58">
                <a:moveTo>
                  <a:pt x="58" y="35"/>
                </a:moveTo>
                <a:cubicBezTo>
                  <a:pt x="55" y="48"/>
                  <a:pt x="43" y="58"/>
                  <a:pt x="29" y="58"/>
                </a:cubicBezTo>
                <a:cubicBezTo>
                  <a:pt x="22" y="58"/>
                  <a:pt x="15" y="55"/>
                  <a:pt x="9" y="50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5"/>
                  <a:pt x="4" y="55"/>
                  <a:pt x="3" y="55"/>
                </a:cubicBezTo>
                <a:cubicBezTo>
                  <a:pt x="2" y="55"/>
                  <a:pt x="0" y="54"/>
                  <a:pt x="0" y="53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2" y="34"/>
                  <a:pt x="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1" y="34"/>
                  <a:pt x="22" y="35"/>
                  <a:pt x="22" y="36"/>
                </a:cubicBezTo>
                <a:cubicBezTo>
                  <a:pt x="22" y="37"/>
                  <a:pt x="22" y="37"/>
                  <a:pt x="22" y="38"/>
                </a:cubicBezTo>
                <a:cubicBezTo>
                  <a:pt x="16" y="43"/>
                  <a:pt x="16" y="43"/>
                  <a:pt x="16" y="43"/>
                </a:cubicBezTo>
                <a:cubicBezTo>
                  <a:pt x="20" y="46"/>
                  <a:pt x="25" y="48"/>
                  <a:pt x="30" y="48"/>
                </a:cubicBezTo>
                <a:cubicBezTo>
                  <a:pt x="36" y="48"/>
                  <a:pt x="43" y="45"/>
                  <a:pt x="46" y="39"/>
                </a:cubicBezTo>
                <a:cubicBezTo>
                  <a:pt x="47" y="37"/>
                  <a:pt x="48" y="36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8" y="34"/>
                  <a:pt x="58" y="35"/>
                </a:cubicBezTo>
                <a:cubicBezTo>
                  <a:pt x="58" y="35"/>
                  <a:pt x="58" y="35"/>
                  <a:pt x="58" y="35"/>
                </a:cubicBezTo>
                <a:close/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1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4" y="9"/>
                  <a:pt x="30" y="9"/>
                </a:cubicBezTo>
                <a:cubicBezTo>
                  <a:pt x="23" y="9"/>
                  <a:pt x="17" y="13"/>
                  <a:pt x="13" y="19"/>
                </a:cubicBezTo>
                <a:cubicBezTo>
                  <a:pt x="12" y="20"/>
                  <a:pt x="12" y="21"/>
                  <a:pt x="11" y="23"/>
                </a:cubicBezTo>
                <a:cubicBezTo>
                  <a:pt x="11" y="24"/>
                  <a:pt x="10" y="24"/>
                  <a:pt x="10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3"/>
                  <a:pt x="1" y="23"/>
                </a:cubicBezTo>
                <a:cubicBezTo>
                  <a:pt x="1" y="23"/>
                  <a:pt x="1" y="22"/>
                  <a:pt x="1" y="22"/>
                </a:cubicBezTo>
                <a:cubicBezTo>
                  <a:pt x="4" y="9"/>
                  <a:pt x="16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6" y="2"/>
                </a:cubicBezTo>
                <a:cubicBezTo>
                  <a:pt x="58" y="2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53" name="Freeform 240"/>
          <p:cNvSpPr>
            <a:spLocks/>
          </p:cNvSpPr>
          <p:nvPr/>
        </p:nvSpPr>
        <p:spPr bwMode="auto">
          <a:xfrm>
            <a:off x="2965450" y="4779963"/>
            <a:ext cx="203200" cy="198437"/>
          </a:xfrm>
          <a:custGeom>
            <a:avLst/>
            <a:gdLst>
              <a:gd name="T0" fmla="*/ 203200 w 59"/>
              <a:gd name="T1" fmla="*/ 71848 h 58"/>
              <a:gd name="T2" fmla="*/ 192868 w 59"/>
              <a:gd name="T3" fmla="*/ 82112 h 58"/>
              <a:gd name="T4" fmla="*/ 134319 w 59"/>
              <a:gd name="T5" fmla="*/ 82112 h 58"/>
              <a:gd name="T6" fmla="*/ 127431 w 59"/>
              <a:gd name="T7" fmla="*/ 75269 h 58"/>
              <a:gd name="T8" fmla="*/ 130875 w 59"/>
              <a:gd name="T9" fmla="*/ 68427 h 58"/>
              <a:gd name="T10" fmla="*/ 148095 w 59"/>
              <a:gd name="T11" fmla="*/ 47899 h 58"/>
              <a:gd name="T12" fmla="*/ 103322 w 59"/>
              <a:gd name="T13" fmla="*/ 30792 h 58"/>
              <a:gd name="T14" fmla="*/ 34441 w 59"/>
              <a:gd name="T15" fmla="*/ 99219 h 58"/>
              <a:gd name="T16" fmla="*/ 103322 w 59"/>
              <a:gd name="T17" fmla="*/ 164224 h 58"/>
              <a:gd name="T18" fmla="*/ 154983 w 59"/>
              <a:gd name="T19" fmla="*/ 140274 h 58"/>
              <a:gd name="T20" fmla="*/ 158427 w 59"/>
              <a:gd name="T21" fmla="*/ 136853 h 58"/>
              <a:gd name="T22" fmla="*/ 161871 w 59"/>
              <a:gd name="T23" fmla="*/ 136853 h 58"/>
              <a:gd name="T24" fmla="*/ 179092 w 59"/>
              <a:gd name="T25" fmla="*/ 157381 h 58"/>
              <a:gd name="T26" fmla="*/ 179092 w 59"/>
              <a:gd name="T27" fmla="*/ 160802 h 58"/>
              <a:gd name="T28" fmla="*/ 103322 w 59"/>
              <a:gd name="T29" fmla="*/ 198437 h 58"/>
              <a:gd name="T30" fmla="*/ 0 w 59"/>
              <a:gd name="T31" fmla="*/ 99219 h 58"/>
              <a:gd name="T32" fmla="*/ 103322 w 59"/>
              <a:gd name="T33" fmla="*/ 0 h 58"/>
              <a:gd name="T34" fmla="*/ 172203 w 59"/>
              <a:gd name="T35" fmla="*/ 27371 h 58"/>
              <a:gd name="T36" fmla="*/ 189424 w 59"/>
              <a:gd name="T37" fmla="*/ 10264 h 58"/>
              <a:gd name="T38" fmla="*/ 196312 w 59"/>
              <a:gd name="T39" fmla="*/ 6843 h 58"/>
              <a:gd name="T40" fmla="*/ 203200 w 59"/>
              <a:gd name="T41" fmla="*/ 13685 h 58"/>
              <a:gd name="T42" fmla="*/ 203200 w 59"/>
              <a:gd name="T43" fmla="*/ 71848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54" name="Freeform 241"/>
          <p:cNvSpPr>
            <a:spLocks/>
          </p:cNvSpPr>
          <p:nvPr/>
        </p:nvSpPr>
        <p:spPr bwMode="auto">
          <a:xfrm>
            <a:off x="3460750" y="4779963"/>
            <a:ext cx="133350" cy="180975"/>
          </a:xfrm>
          <a:custGeom>
            <a:avLst/>
            <a:gdLst>
              <a:gd name="T0" fmla="*/ 54708 w 39"/>
              <a:gd name="T1" fmla="*/ 180975 h 53"/>
              <a:gd name="T2" fmla="*/ 51288 w 39"/>
              <a:gd name="T3" fmla="*/ 177560 h 53"/>
              <a:gd name="T4" fmla="*/ 51288 w 39"/>
              <a:gd name="T5" fmla="*/ 133170 h 53"/>
              <a:gd name="T6" fmla="*/ 13677 w 39"/>
              <a:gd name="T7" fmla="*/ 133170 h 53"/>
              <a:gd name="T8" fmla="*/ 10258 w 39"/>
              <a:gd name="T9" fmla="*/ 129756 h 53"/>
              <a:gd name="T10" fmla="*/ 10258 w 39"/>
              <a:gd name="T11" fmla="*/ 116097 h 53"/>
              <a:gd name="T12" fmla="*/ 13677 w 39"/>
              <a:gd name="T13" fmla="*/ 112683 h 53"/>
              <a:gd name="T14" fmla="*/ 51288 w 39"/>
              <a:gd name="T15" fmla="*/ 112683 h 53"/>
              <a:gd name="T16" fmla="*/ 51288 w 39"/>
              <a:gd name="T17" fmla="*/ 102439 h 53"/>
              <a:gd name="T18" fmla="*/ 13677 w 39"/>
              <a:gd name="T19" fmla="*/ 102439 h 53"/>
              <a:gd name="T20" fmla="*/ 10258 w 39"/>
              <a:gd name="T21" fmla="*/ 95609 h 53"/>
              <a:gd name="T22" fmla="*/ 10258 w 39"/>
              <a:gd name="T23" fmla="*/ 85366 h 53"/>
              <a:gd name="T24" fmla="*/ 13677 w 39"/>
              <a:gd name="T25" fmla="*/ 78536 h 53"/>
              <a:gd name="T26" fmla="*/ 41031 w 39"/>
              <a:gd name="T27" fmla="*/ 78536 h 53"/>
              <a:gd name="T28" fmla="*/ 0 w 39"/>
              <a:gd name="T29" fmla="*/ 3415 h 53"/>
              <a:gd name="T30" fmla="*/ 0 w 39"/>
              <a:gd name="T31" fmla="*/ 0 h 53"/>
              <a:gd name="T32" fmla="*/ 3419 w 39"/>
              <a:gd name="T33" fmla="*/ 0 h 53"/>
              <a:gd name="T34" fmla="*/ 27354 w 39"/>
              <a:gd name="T35" fmla="*/ 0 h 53"/>
              <a:gd name="T36" fmla="*/ 30773 w 39"/>
              <a:gd name="T37" fmla="*/ 0 h 53"/>
              <a:gd name="T38" fmla="*/ 61546 w 39"/>
              <a:gd name="T39" fmla="*/ 54634 h 53"/>
              <a:gd name="T40" fmla="*/ 68385 w 39"/>
              <a:gd name="T41" fmla="*/ 71707 h 53"/>
              <a:gd name="T42" fmla="*/ 75223 w 39"/>
              <a:gd name="T43" fmla="*/ 54634 h 53"/>
              <a:gd name="T44" fmla="*/ 99158 w 39"/>
              <a:gd name="T45" fmla="*/ 0 h 53"/>
              <a:gd name="T46" fmla="*/ 102577 w 39"/>
              <a:gd name="T47" fmla="*/ 0 h 53"/>
              <a:gd name="T48" fmla="*/ 129931 w 39"/>
              <a:gd name="T49" fmla="*/ 0 h 53"/>
              <a:gd name="T50" fmla="*/ 133350 w 39"/>
              <a:gd name="T51" fmla="*/ 0 h 53"/>
              <a:gd name="T52" fmla="*/ 133350 w 39"/>
              <a:gd name="T53" fmla="*/ 3415 h 53"/>
              <a:gd name="T54" fmla="*/ 92319 w 39"/>
              <a:gd name="T55" fmla="*/ 78536 h 53"/>
              <a:gd name="T56" fmla="*/ 119673 w 39"/>
              <a:gd name="T57" fmla="*/ 78536 h 53"/>
              <a:gd name="T58" fmla="*/ 123092 w 39"/>
              <a:gd name="T59" fmla="*/ 85366 h 53"/>
              <a:gd name="T60" fmla="*/ 123092 w 39"/>
              <a:gd name="T61" fmla="*/ 95609 h 53"/>
              <a:gd name="T62" fmla="*/ 119673 w 39"/>
              <a:gd name="T63" fmla="*/ 102439 h 53"/>
              <a:gd name="T64" fmla="*/ 82062 w 39"/>
              <a:gd name="T65" fmla="*/ 102439 h 53"/>
              <a:gd name="T66" fmla="*/ 82062 w 39"/>
              <a:gd name="T67" fmla="*/ 112683 h 53"/>
              <a:gd name="T68" fmla="*/ 119673 w 39"/>
              <a:gd name="T69" fmla="*/ 112683 h 53"/>
              <a:gd name="T70" fmla="*/ 123092 w 39"/>
              <a:gd name="T71" fmla="*/ 116097 h 53"/>
              <a:gd name="T72" fmla="*/ 123092 w 39"/>
              <a:gd name="T73" fmla="*/ 129756 h 53"/>
              <a:gd name="T74" fmla="*/ 119673 w 39"/>
              <a:gd name="T75" fmla="*/ 133170 h 53"/>
              <a:gd name="T76" fmla="*/ 82062 w 39"/>
              <a:gd name="T77" fmla="*/ 133170 h 53"/>
              <a:gd name="T78" fmla="*/ 82062 w 39"/>
              <a:gd name="T79" fmla="*/ 177560 h 53"/>
              <a:gd name="T80" fmla="*/ 78642 w 39"/>
              <a:gd name="T81" fmla="*/ 180975 h 53"/>
              <a:gd name="T82" fmla="*/ 54708 w 39"/>
              <a:gd name="T83" fmla="*/ 180975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55" name="Freeform 242"/>
          <p:cNvSpPr>
            <a:spLocks/>
          </p:cNvSpPr>
          <p:nvPr/>
        </p:nvSpPr>
        <p:spPr bwMode="auto">
          <a:xfrm>
            <a:off x="3954463" y="4779963"/>
            <a:ext cx="201612" cy="198437"/>
          </a:xfrm>
          <a:custGeom>
            <a:avLst/>
            <a:gdLst>
              <a:gd name="T0" fmla="*/ 201612 w 59"/>
              <a:gd name="T1" fmla="*/ 71848 h 58"/>
              <a:gd name="T2" fmla="*/ 191361 w 59"/>
              <a:gd name="T3" fmla="*/ 82112 h 58"/>
              <a:gd name="T4" fmla="*/ 133269 w 59"/>
              <a:gd name="T5" fmla="*/ 82112 h 58"/>
              <a:gd name="T6" fmla="*/ 126435 w 59"/>
              <a:gd name="T7" fmla="*/ 75269 h 58"/>
              <a:gd name="T8" fmla="*/ 129852 w 59"/>
              <a:gd name="T9" fmla="*/ 68427 h 58"/>
              <a:gd name="T10" fmla="*/ 146938 w 59"/>
              <a:gd name="T11" fmla="*/ 47899 h 58"/>
              <a:gd name="T12" fmla="*/ 102515 w 59"/>
              <a:gd name="T13" fmla="*/ 30792 h 58"/>
              <a:gd name="T14" fmla="*/ 34172 w 59"/>
              <a:gd name="T15" fmla="*/ 99219 h 58"/>
              <a:gd name="T16" fmla="*/ 102515 w 59"/>
              <a:gd name="T17" fmla="*/ 164224 h 58"/>
              <a:gd name="T18" fmla="*/ 153772 w 59"/>
              <a:gd name="T19" fmla="*/ 140274 h 58"/>
              <a:gd name="T20" fmla="*/ 157189 w 59"/>
              <a:gd name="T21" fmla="*/ 136853 h 58"/>
              <a:gd name="T22" fmla="*/ 160606 w 59"/>
              <a:gd name="T23" fmla="*/ 136853 h 58"/>
              <a:gd name="T24" fmla="*/ 177692 w 59"/>
              <a:gd name="T25" fmla="*/ 157381 h 58"/>
              <a:gd name="T26" fmla="*/ 177692 w 59"/>
              <a:gd name="T27" fmla="*/ 160802 h 58"/>
              <a:gd name="T28" fmla="*/ 102515 w 59"/>
              <a:gd name="T29" fmla="*/ 198437 h 58"/>
              <a:gd name="T30" fmla="*/ 0 w 59"/>
              <a:gd name="T31" fmla="*/ 99219 h 58"/>
              <a:gd name="T32" fmla="*/ 102515 w 59"/>
              <a:gd name="T33" fmla="*/ 0 h 58"/>
              <a:gd name="T34" fmla="*/ 170858 w 59"/>
              <a:gd name="T35" fmla="*/ 27371 h 58"/>
              <a:gd name="T36" fmla="*/ 187943 w 59"/>
              <a:gd name="T37" fmla="*/ 10264 h 58"/>
              <a:gd name="T38" fmla="*/ 194778 w 59"/>
              <a:gd name="T39" fmla="*/ 6843 h 58"/>
              <a:gd name="T40" fmla="*/ 201612 w 59"/>
              <a:gd name="T41" fmla="*/ 13685 h 58"/>
              <a:gd name="T42" fmla="*/ 201612 w 59"/>
              <a:gd name="T43" fmla="*/ 71848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56" name="Freeform 243"/>
          <p:cNvSpPr>
            <a:spLocks noEditPoints="1"/>
          </p:cNvSpPr>
          <p:nvPr/>
        </p:nvSpPr>
        <p:spPr bwMode="auto">
          <a:xfrm>
            <a:off x="4448175" y="4779963"/>
            <a:ext cx="165100" cy="180975"/>
          </a:xfrm>
          <a:custGeom>
            <a:avLst/>
            <a:gdLst>
              <a:gd name="T0" fmla="*/ 106627 w 48"/>
              <a:gd name="T1" fmla="*/ 112683 h 53"/>
              <a:gd name="T2" fmla="*/ 61913 w 48"/>
              <a:gd name="T3" fmla="*/ 112683 h 53"/>
              <a:gd name="T4" fmla="*/ 61913 w 48"/>
              <a:gd name="T5" fmla="*/ 126341 h 53"/>
              <a:gd name="T6" fmla="*/ 127265 w 48"/>
              <a:gd name="T7" fmla="*/ 126341 h 53"/>
              <a:gd name="T8" fmla="*/ 134144 w 48"/>
              <a:gd name="T9" fmla="*/ 129756 h 53"/>
              <a:gd name="T10" fmla="*/ 134144 w 48"/>
              <a:gd name="T11" fmla="*/ 146829 h 53"/>
              <a:gd name="T12" fmla="*/ 127265 w 48"/>
              <a:gd name="T13" fmla="*/ 150243 h 53"/>
              <a:gd name="T14" fmla="*/ 61913 w 48"/>
              <a:gd name="T15" fmla="*/ 150243 h 53"/>
              <a:gd name="T16" fmla="*/ 61913 w 48"/>
              <a:gd name="T17" fmla="*/ 177560 h 53"/>
              <a:gd name="T18" fmla="*/ 58473 w 48"/>
              <a:gd name="T19" fmla="*/ 180975 h 53"/>
              <a:gd name="T20" fmla="*/ 37835 w 48"/>
              <a:gd name="T21" fmla="*/ 180975 h 53"/>
              <a:gd name="T22" fmla="*/ 30956 w 48"/>
              <a:gd name="T23" fmla="*/ 177560 h 53"/>
              <a:gd name="T24" fmla="*/ 30956 w 48"/>
              <a:gd name="T25" fmla="*/ 150243 h 53"/>
              <a:gd name="T26" fmla="*/ 3440 w 48"/>
              <a:gd name="T27" fmla="*/ 150243 h 53"/>
              <a:gd name="T28" fmla="*/ 0 w 48"/>
              <a:gd name="T29" fmla="*/ 146829 h 53"/>
              <a:gd name="T30" fmla="*/ 0 w 48"/>
              <a:gd name="T31" fmla="*/ 129756 h 53"/>
              <a:gd name="T32" fmla="*/ 3440 w 48"/>
              <a:gd name="T33" fmla="*/ 126341 h 53"/>
              <a:gd name="T34" fmla="*/ 30956 w 48"/>
              <a:gd name="T35" fmla="*/ 126341 h 53"/>
              <a:gd name="T36" fmla="*/ 30956 w 48"/>
              <a:gd name="T37" fmla="*/ 112683 h 53"/>
              <a:gd name="T38" fmla="*/ 3440 w 48"/>
              <a:gd name="T39" fmla="*/ 112683 h 53"/>
              <a:gd name="T40" fmla="*/ 0 w 48"/>
              <a:gd name="T41" fmla="*/ 109268 h 53"/>
              <a:gd name="T42" fmla="*/ 0 w 48"/>
              <a:gd name="T43" fmla="*/ 88780 h 53"/>
              <a:gd name="T44" fmla="*/ 3440 w 48"/>
              <a:gd name="T45" fmla="*/ 85366 h 53"/>
              <a:gd name="T46" fmla="*/ 30956 w 48"/>
              <a:gd name="T47" fmla="*/ 85366 h 53"/>
              <a:gd name="T48" fmla="*/ 30956 w 48"/>
              <a:gd name="T49" fmla="*/ 3415 h 53"/>
              <a:gd name="T50" fmla="*/ 37835 w 48"/>
              <a:gd name="T51" fmla="*/ 0 h 53"/>
              <a:gd name="T52" fmla="*/ 106627 w 48"/>
              <a:gd name="T53" fmla="*/ 0 h 53"/>
              <a:gd name="T54" fmla="*/ 165100 w 48"/>
              <a:gd name="T55" fmla="*/ 54634 h 53"/>
              <a:gd name="T56" fmla="*/ 106627 w 48"/>
              <a:gd name="T57" fmla="*/ 112683 h 53"/>
              <a:gd name="T58" fmla="*/ 103188 w 48"/>
              <a:gd name="T59" fmla="*/ 27317 h 53"/>
              <a:gd name="T60" fmla="*/ 61913 w 48"/>
              <a:gd name="T61" fmla="*/ 27317 h 53"/>
              <a:gd name="T62" fmla="*/ 61913 w 48"/>
              <a:gd name="T63" fmla="*/ 85366 h 53"/>
              <a:gd name="T64" fmla="*/ 103188 w 48"/>
              <a:gd name="T65" fmla="*/ 85366 h 53"/>
              <a:gd name="T66" fmla="*/ 134144 w 48"/>
              <a:gd name="T67" fmla="*/ 54634 h 53"/>
              <a:gd name="T68" fmla="*/ 103188 w 48"/>
              <a:gd name="T69" fmla="*/ 27317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57" name="Freeform 244"/>
          <p:cNvSpPr>
            <a:spLocks noEditPoints="1"/>
          </p:cNvSpPr>
          <p:nvPr/>
        </p:nvSpPr>
        <p:spPr bwMode="auto">
          <a:xfrm>
            <a:off x="4943475" y="4792663"/>
            <a:ext cx="236538" cy="185737"/>
          </a:xfrm>
          <a:custGeom>
            <a:avLst/>
            <a:gdLst>
              <a:gd name="T0" fmla="*/ 233110 w 69"/>
              <a:gd name="T1" fmla="*/ 151341 h 54"/>
              <a:gd name="T2" fmla="*/ 212541 w 69"/>
              <a:gd name="T3" fmla="*/ 168539 h 54"/>
              <a:gd name="T4" fmla="*/ 205685 w 69"/>
              <a:gd name="T5" fmla="*/ 168539 h 54"/>
              <a:gd name="T6" fmla="*/ 102843 w 69"/>
              <a:gd name="T7" fmla="*/ 127264 h 54"/>
              <a:gd name="T8" fmla="*/ 102843 w 69"/>
              <a:gd name="T9" fmla="*/ 137583 h 54"/>
              <a:gd name="T10" fmla="*/ 41137 w 69"/>
              <a:gd name="T11" fmla="*/ 185737 h 54"/>
              <a:gd name="T12" fmla="*/ 0 w 69"/>
              <a:gd name="T13" fmla="*/ 147902 h 54"/>
              <a:gd name="T14" fmla="*/ 61706 w 69"/>
              <a:gd name="T15" fmla="*/ 103187 h 54"/>
              <a:gd name="T16" fmla="*/ 85702 w 69"/>
              <a:gd name="T17" fmla="*/ 103187 h 54"/>
              <a:gd name="T18" fmla="*/ 85702 w 69"/>
              <a:gd name="T19" fmla="*/ 82550 h 54"/>
              <a:gd name="T20" fmla="*/ 61706 w 69"/>
              <a:gd name="T21" fmla="*/ 85989 h 54"/>
              <a:gd name="T22" fmla="*/ 0 w 69"/>
              <a:gd name="T23" fmla="*/ 37835 h 54"/>
              <a:gd name="T24" fmla="*/ 41137 w 69"/>
              <a:gd name="T25" fmla="*/ 0 h 54"/>
              <a:gd name="T26" fmla="*/ 102843 w 69"/>
              <a:gd name="T27" fmla="*/ 48154 h 54"/>
              <a:gd name="T28" fmla="*/ 102843 w 69"/>
              <a:gd name="T29" fmla="*/ 61912 h 54"/>
              <a:gd name="T30" fmla="*/ 205685 w 69"/>
              <a:gd name="T31" fmla="*/ 20637 h 54"/>
              <a:gd name="T32" fmla="*/ 212541 w 69"/>
              <a:gd name="T33" fmla="*/ 20637 h 54"/>
              <a:gd name="T34" fmla="*/ 233110 w 69"/>
              <a:gd name="T35" fmla="*/ 34396 h 54"/>
              <a:gd name="T36" fmla="*/ 164548 w 69"/>
              <a:gd name="T37" fmla="*/ 92869 h 54"/>
              <a:gd name="T38" fmla="*/ 65134 w 69"/>
              <a:gd name="T39" fmla="*/ 30956 h 54"/>
              <a:gd name="T40" fmla="*/ 27425 w 69"/>
              <a:gd name="T41" fmla="*/ 27517 h 54"/>
              <a:gd name="T42" fmla="*/ 61706 w 69"/>
              <a:gd name="T43" fmla="*/ 65352 h 54"/>
              <a:gd name="T44" fmla="*/ 65134 w 69"/>
              <a:gd name="T45" fmla="*/ 30956 h 54"/>
              <a:gd name="T46" fmla="*/ 61706 w 69"/>
              <a:gd name="T47" fmla="*/ 123825 h 54"/>
              <a:gd name="T48" fmla="*/ 27425 w 69"/>
              <a:gd name="T49" fmla="*/ 158220 h 54"/>
              <a:gd name="T50" fmla="*/ 65134 w 69"/>
              <a:gd name="T51" fmla="*/ 158220 h 54"/>
              <a:gd name="T52" fmla="*/ 130267 w 69"/>
              <a:gd name="T53" fmla="*/ 110066 h 54"/>
              <a:gd name="T54" fmla="*/ 209113 w 69"/>
              <a:gd name="T55" fmla="*/ 27517 h 54"/>
              <a:gd name="T56" fmla="*/ 109699 w 69"/>
              <a:gd name="T57" fmla="*/ 96308 h 54"/>
              <a:gd name="T58" fmla="*/ 89130 w 69"/>
              <a:gd name="T59" fmla="*/ 110066 h 54"/>
              <a:gd name="T60" fmla="*/ 92558 w 69"/>
              <a:gd name="T61" fmla="*/ 113506 h 54"/>
              <a:gd name="T62" fmla="*/ 116555 w 69"/>
              <a:gd name="T63" fmla="*/ 106627 h 54"/>
              <a:gd name="T64" fmla="*/ 102843 w 69"/>
              <a:gd name="T65" fmla="*/ 82550 h 54"/>
              <a:gd name="T66" fmla="*/ 106271 w 69"/>
              <a:gd name="T67" fmla="*/ 75671 h 54"/>
              <a:gd name="T68" fmla="*/ 95986 w 69"/>
              <a:gd name="T69" fmla="*/ 68791 h 54"/>
              <a:gd name="T70" fmla="*/ 92558 w 69"/>
              <a:gd name="T71" fmla="*/ 75671 h 54"/>
              <a:gd name="T72" fmla="*/ 89130 w 69"/>
              <a:gd name="T73" fmla="*/ 75671 h 54"/>
              <a:gd name="T74" fmla="*/ 133695 w 69"/>
              <a:gd name="T75" fmla="*/ 92869 h 54"/>
              <a:gd name="T76" fmla="*/ 116555 w 69"/>
              <a:gd name="T77" fmla="*/ 92869 h 54"/>
              <a:gd name="T78" fmla="*/ 133695 w 69"/>
              <a:gd name="T79" fmla="*/ 92869 h 54"/>
              <a:gd name="T80" fmla="*/ 157692 w 69"/>
              <a:gd name="T81" fmla="*/ 99748 h 54"/>
              <a:gd name="T82" fmla="*/ 133695 w 69"/>
              <a:gd name="T83" fmla="*/ 116946 h 54"/>
              <a:gd name="T84" fmla="*/ 226254 w 69"/>
              <a:gd name="T85" fmla="*/ 151341 h 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9" h="54">
                <a:moveTo>
                  <a:pt x="68" y="42"/>
                </a:moveTo>
                <a:cubicBezTo>
                  <a:pt x="68" y="43"/>
                  <a:pt x="69" y="44"/>
                  <a:pt x="68" y="44"/>
                </a:cubicBezTo>
                <a:cubicBezTo>
                  <a:pt x="68" y="45"/>
                  <a:pt x="68" y="46"/>
                  <a:pt x="67" y="46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1" y="49"/>
                </a:cubicBezTo>
                <a:cubicBezTo>
                  <a:pt x="61" y="49"/>
                  <a:pt x="60" y="49"/>
                  <a:pt x="60" y="49"/>
                </a:cubicBezTo>
                <a:cubicBezTo>
                  <a:pt x="34" y="34"/>
                  <a:pt x="34" y="34"/>
                  <a:pt x="34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8"/>
                  <a:pt x="30" y="39"/>
                  <a:pt x="30" y="40"/>
                </a:cubicBezTo>
                <a:cubicBezTo>
                  <a:pt x="29" y="44"/>
                  <a:pt x="27" y="48"/>
                  <a:pt x="22" y="51"/>
                </a:cubicBezTo>
                <a:cubicBezTo>
                  <a:pt x="19" y="53"/>
                  <a:pt x="15" y="54"/>
                  <a:pt x="12" y="54"/>
                </a:cubicBezTo>
                <a:cubicBezTo>
                  <a:pt x="8" y="54"/>
                  <a:pt x="6" y="53"/>
                  <a:pt x="3" y="51"/>
                </a:cubicBezTo>
                <a:cubicBezTo>
                  <a:pt x="1" y="49"/>
                  <a:pt x="0" y="46"/>
                  <a:pt x="0" y="43"/>
                </a:cubicBezTo>
                <a:cubicBezTo>
                  <a:pt x="1" y="39"/>
                  <a:pt x="3" y="35"/>
                  <a:pt x="8" y="33"/>
                </a:cubicBezTo>
                <a:cubicBezTo>
                  <a:pt x="11" y="31"/>
                  <a:pt x="15" y="30"/>
                  <a:pt x="18" y="30"/>
                </a:cubicBezTo>
                <a:cubicBezTo>
                  <a:pt x="20" y="30"/>
                  <a:pt x="22" y="30"/>
                  <a:pt x="24" y="31"/>
                </a:cubicBezTo>
                <a:cubicBezTo>
                  <a:pt x="24" y="30"/>
                  <a:pt x="24" y="30"/>
                  <a:pt x="25" y="30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0" y="25"/>
                  <a:pt x="18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3" y="19"/>
                  <a:pt x="1" y="15"/>
                  <a:pt x="0" y="11"/>
                </a:cubicBezTo>
                <a:cubicBezTo>
                  <a:pt x="0" y="8"/>
                  <a:pt x="1" y="5"/>
                  <a:pt x="3" y="3"/>
                </a:cubicBezTo>
                <a:cubicBezTo>
                  <a:pt x="6" y="1"/>
                  <a:pt x="8" y="0"/>
                  <a:pt x="12" y="0"/>
                </a:cubicBezTo>
                <a:cubicBezTo>
                  <a:pt x="15" y="0"/>
                  <a:pt x="19" y="2"/>
                  <a:pt x="22" y="4"/>
                </a:cubicBezTo>
                <a:cubicBezTo>
                  <a:pt x="27" y="6"/>
                  <a:pt x="29" y="10"/>
                  <a:pt x="30" y="14"/>
                </a:cubicBezTo>
                <a:cubicBezTo>
                  <a:pt x="30" y="15"/>
                  <a:pt x="30" y="16"/>
                  <a:pt x="29" y="18"/>
                </a:cubicBezTo>
                <a:cubicBezTo>
                  <a:pt x="29" y="18"/>
                  <a:pt x="29" y="18"/>
                  <a:pt x="30" y="18"/>
                </a:cubicBezTo>
                <a:cubicBezTo>
                  <a:pt x="34" y="20"/>
                  <a:pt x="34" y="20"/>
                  <a:pt x="34" y="20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5"/>
                  <a:pt x="61" y="5"/>
                  <a:pt x="61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67" y="8"/>
                  <a:pt x="67" y="8"/>
                  <a:pt x="67" y="8"/>
                </a:cubicBezTo>
                <a:cubicBezTo>
                  <a:pt x="68" y="8"/>
                  <a:pt x="68" y="9"/>
                  <a:pt x="68" y="10"/>
                </a:cubicBezTo>
                <a:cubicBezTo>
                  <a:pt x="69" y="11"/>
                  <a:pt x="68" y="12"/>
                  <a:pt x="68" y="12"/>
                </a:cubicBezTo>
                <a:cubicBezTo>
                  <a:pt x="48" y="27"/>
                  <a:pt x="48" y="27"/>
                  <a:pt x="48" y="27"/>
                </a:cubicBezTo>
                <a:lnTo>
                  <a:pt x="68" y="42"/>
                </a:lnTo>
                <a:close/>
                <a:moveTo>
                  <a:pt x="19" y="9"/>
                </a:moveTo>
                <a:cubicBezTo>
                  <a:pt x="17" y="7"/>
                  <a:pt x="14" y="6"/>
                  <a:pt x="12" y="6"/>
                </a:cubicBezTo>
                <a:cubicBezTo>
                  <a:pt x="10" y="6"/>
                  <a:pt x="9" y="7"/>
                  <a:pt x="8" y="8"/>
                </a:cubicBezTo>
                <a:cubicBezTo>
                  <a:pt x="5" y="10"/>
                  <a:pt x="7" y="14"/>
                  <a:pt x="11" y="16"/>
                </a:cubicBezTo>
                <a:cubicBezTo>
                  <a:pt x="13" y="18"/>
                  <a:pt x="16" y="19"/>
                  <a:pt x="18" y="19"/>
                </a:cubicBezTo>
                <a:cubicBezTo>
                  <a:pt x="20" y="19"/>
                  <a:pt x="21" y="18"/>
                  <a:pt x="22" y="17"/>
                </a:cubicBezTo>
                <a:cubicBezTo>
                  <a:pt x="25" y="15"/>
                  <a:pt x="23" y="11"/>
                  <a:pt x="19" y="9"/>
                </a:cubicBezTo>
                <a:close/>
                <a:moveTo>
                  <a:pt x="22" y="37"/>
                </a:moveTo>
                <a:cubicBezTo>
                  <a:pt x="21" y="36"/>
                  <a:pt x="20" y="36"/>
                  <a:pt x="18" y="36"/>
                </a:cubicBezTo>
                <a:cubicBezTo>
                  <a:pt x="16" y="36"/>
                  <a:pt x="13" y="36"/>
                  <a:pt x="11" y="38"/>
                </a:cubicBezTo>
                <a:cubicBezTo>
                  <a:pt x="7" y="40"/>
                  <a:pt x="5" y="44"/>
                  <a:pt x="8" y="46"/>
                </a:cubicBezTo>
                <a:cubicBezTo>
                  <a:pt x="9" y="47"/>
                  <a:pt x="10" y="48"/>
                  <a:pt x="12" y="48"/>
                </a:cubicBezTo>
                <a:cubicBezTo>
                  <a:pt x="14" y="48"/>
                  <a:pt x="17" y="47"/>
                  <a:pt x="19" y="46"/>
                </a:cubicBezTo>
                <a:cubicBezTo>
                  <a:pt x="23" y="43"/>
                  <a:pt x="25" y="39"/>
                  <a:pt x="22" y="37"/>
                </a:cubicBezTo>
                <a:close/>
                <a:moveTo>
                  <a:pt x="38" y="32"/>
                </a:moveTo>
                <a:cubicBezTo>
                  <a:pt x="66" y="10"/>
                  <a:pt x="66" y="10"/>
                  <a:pt x="66" y="10"/>
                </a:cubicBezTo>
                <a:cubicBezTo>
                  <a:pt x="61" y="8"/>
                  <a:pt x="61" y="8"/>
                  <a:pt x="61" y="8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8"/>
                  <a:pt x="32" y="28"/>
                  <a:pt x="32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34" y="31"/>
                  <a:pt x="34" y="31"/>
                  <a:pt x="34" y="31"/>
                </a:cubicBezTo>
                <a:lnTo>
                  <a:pt x="38" y="32"/>
                </a:lnTo>
                <a:close/>
                <a:moveTo>
                  <a:pt x="30" y="24"/>
                </a:move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lnTo>
                  <a:pt x="30" y="24"/>
                </a:lnTo>
                <a:close/>
                <a:moveTo>
                  <a:pt x="39" y="27"/>
                </a:moveTo>
                <a:cubicBezTo>
                  <a:pt x="39" y="28"/>
                  <a:pt x="38" y="30"/>
                  <a:pt x="37" y="30"/>
                </a:cubicBezTo>
                <a:cubicBezTo>
                  <a:pt x="36" y="30"/>
                  <a:pt x="34" y="28"/>
                  <a:pt x="34" y="27"/>
                </a:cubicBezTo>
                <a:cubicBezTo>
                  <a:pt x="34" y="26"/>
                  <a:pt x="36" y="25"/>
                  <a:pt x="37" y="25"/>
                </a:cubicBezTo>
                <a:cubicBezTo>
                  <a:pt x="38" y="25"/>
                  <a:pt x="39" y="26"/>
                  <a:pt x="39" y="27"/>
                </a:cubicBezTo>
                <a:close/>
                <a:moveTo>
                  <a:pt x="66" y="44"/>
                </a:moveTo>
                <a:cubicBezTo>
                  <a:pt x="46" y="29"/>
                  <a:pt x="46" y="29"/>
                  <a:pt x="46" y="29"/>
                </a:cubicBezTo>
                <a:cubicBezTo>
                  <a:pt x="40" y="34"/>
                  <a:pt x="40" y="34"/>
                  <a:pt x="40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61" y="47"/>
                  <a:pt x="61" y="47"/>
                  <a:pt x="61" y="47"/>
                </a:cubicBezTo>
                <a:lnTo>
                  <a:pt x="66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58" name="Freeform 245"/>
          <p:cNvSpPr>
            <a:spLocks/>
          </p:cNvSpPr>
          <p:nvPr/>
        </p:nvSpPr>
        <p:spPr bwMode="auto">
          <a:xfrm>
            <a:off x="5486400" y="4781550"/>
            <a:ext cx="233363" cy="233363"/>
          </a:xfrm>
          <a:custGeom>
            <a:avLst/>
            <a:gdLst>
              <a:gd name="T0" fmla="*/ 233363 w 68"/>
              <a:gd name="T1" fmla="*/ 10295 h 68"/>
              <a:gd name="T2" fmla="*/ 199045 w 68"/>
              <a:gd name="T3" fmla="*/ 209340 h 68"/>
              <a:gd name="T4" fmla="*/ 195613 w 68"/>
              <a:gd name="T5" fmla="*/ 216204 h 68"/>
              <a:gd name="T6" fmla="*/ 192181 w 68"/>
              <a:gd name="T7" fmla="*/ 216204 h 68"/>
              <a:gd name="T8" fmla="*/ 188749 w 68"/>
              <a:gd name="T9" fmla="*/ 216204 h 68"/>
              <a:gd name="T10" fmla="*/ 130409 w 68"/>
              <a:gd name="T11" fmla="*/ 192181 h 68"/>
              <a:gd name="T12" fmla="*/ 96091 w 68"/>
              <a:gd name="T13" fmla="*/ 229931 h 68"/>
              <a:gd name="T14" fmla="*/ 89227 w 68"/>
              <a:gd name="T15" fmla="*/ 233363 h 68"/>
              <a:gd name="T16" fmla="*/ 89227 w 68"/>
              <a:gd name="T17" fmla="*/ 233363 h 68"/>
              <a:gd name="T18" fmla="*/ 82363 w 68"/>
              <a:gd name="T19" fmla="*/ 223068 h 68"/>
              <a:gd name="T20" fmla="*/ 82363 w 68"/>
              <a:gd name="T21" fmla="*/ 178454 h 68"/>
              <a:gd name="T22" fmla="*/ 195613 w 68"/>
              <a:gd name="T23" fmla="*/ 41182 h 68"/>
              <a:gd name="T24" fmla="*/ 54909 w 68"/>
              <a:gd name="T25" fmla="*/ 161295 h 68"/>
              <a:gd name="T26" fmla="*/ 3432 w 68"/>
              <a:gd name="T27" fmla="*/ 140704 h 68"/>
              <a:gd name="T28" fmla="*/ 0 w 68"/>
              <a:gd name="T29" fmla="*/ 133841 h 68"/>
              <a:gd name="T30" fmla="*/ 3432 w 68"/>
              <a:gd name="T31" fmla="*/ 123545 h 68"/>
              <a:gd name="T32" fmla="*/ 219636 w 68"/>
              <a:gd name="T33" fmla="*/ 0 h 68"/>
              <a:gd name="T34" fmla="*/ 223068 w 68"/>
              <a:gd name="T35" fmla="*/ 0 h 68"/>
              <a:gd name="T36" fmla="*/ 229931 w 68"/>
              <a:gd name="T37" fmla="*/ 0 h 68"/>
              <a:gd name="T38" fmla="*/ 233363 w 68"/>
              <a:gd name="T39" fmla="*/ 10295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59" name="Freeform 246"/>
          <p:cNvSpPr>
            <a:spLocks noEditPoints="1"/>
          </p:cNvSpPr>
          <p:nvPr/>
        </p:nvSpPr>
        <p:spPr bwMode="auto">
          <a:xfrm>
            <a:off x="5930900" y="4779963"/>
            <a:ext cx="200025" cy="198437"/>
          </a:xfrm>
          <a:custGeom>
            <a:avLst/>
            <a:gdLst>
              <a:gd name="T0" fmla="*/ 200025 w 58"/>
              <a:gd name="T1" fmla="*/ 160802 h 58"/>
              <a:gd name="T2" fmla="*/ 162089 w 58"/>
              <a:gd name="T3" fmla="*/ 198437 h 58"/>
              <a:gd name="T4" fmla="*/ 37936 w 58"/>
              <a:gd name="T5" fmla="*/ 198437 h 58"/>
              <a:gd name="T6" fmla="*/ 0 w 58"/>
              <a:gd name="T7" fmla="*/ 160802 h 58"/>
              <a:gd name="T8" fmla="*/ 0 w 58"/>
              <a:gd name="T9" fmla="*/ 34213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213 h 58"/>
              <a:gd name="T16" fmla="*/ 200025 w 58"/>
              <a:gd name="T17" fmla="*/ 160802 h 58"/>
              <a:gd name="T18" fmla="*/ 137948 w 58"/>
              <a:gd name="T19" fmla="*/ 109482 h 58"/>
              <a:gd name="T20" fmla="*/ 120705 w 58"/>
              <a:gd name="T21" fmla="*/ 116325 h 58"/>
              <a:gd name="T22" fmla="*/ 89666 w 58"/>
              <a:gd name="T23" fmla="*/ 102640 h 58"/>
              <a:gd name="T24" fmla="*/ 89666 w 58"/>
              <a:gd name="T25" fmla="*/ 99219 h 58"/>
              <a:gd name="T26" fmla="*/ 89666 w 58"/>
              <a:gd name="T27" fmla="*/ 95797 h 58"/>
              <a:gd name="T28" fmla="*/ 120705 w 58"/>
              <a:gd name="T29" fmla="*/ 78691 h 58"/>
              <a:gd name="T30" fmla="*/ 137948 w 58"/>
              <a:gd name="T31" fmla="*/ 85533 h 58"/>
              <a:gd name="T32" fmla="*/ 165538 w 58"/>
              <a:gd name="T33" fmla="*/ 58163 h 58"/>
              <a:gd name="T34" fmla="*/ 137948 w 58"/>
              <a:gd name="T35" fmla="*/ 30792 h 58"/>
              <a:gd name="T36" fmla="*/ 110359 w 58"/>
              <a:gd name="T37" fmla="*/ 58163 h 58"/>
              <a:gd name="T38" fmla="*/ 110359 w 58"/>
              <a:gd name="T39" fmla="*/ 61584 h 58"/>
              <a:gd name="T40" fmla="*/ 79320 w 58"/>
              <a:gd name="T41" fmla="*/ 78691 h 58"/>
              <a:gd name="T42" fmla="*/ 62077 w 58"/>
              <a:gd name="T43" fmla="*/ 71848 h 58"/>
              <a:gd name="T44" fmla="*/ 31038 w 58"/>
              <a:gd name="T45" fmla="*/ 99219 h 58"/>
              <a:gd name="T46" fmla="*/ 62077 w 58"/>
              <a:gd name="T47" fmla="*/ 126589 h 58"/>
              <a:gd name="T48" fmla="*/ 79320 w 58"/>
              <a:gd name="T49" fmla="*/ 119746 h 58"/>
              <a:gd name="T50" fmla="*/ 110359 w 58"/>
              <a:gd name="T51" fmla="*/ 133432 h 58"/>
              <a:gd name="T52" fmla="*/ 110359 w 58"/>
              <a:gd name="T53" fmla="*/ 136853 h 58"/>
              <a:gd name="T54" fmla="*/ 137948 w 58"/>
              <a:gd name="T55" fmla="*/ 164224 h 58"/>
              <a:gd name="T56" fmla="*/ 165538 w 58"/>
              <a:gd name="T57" fmla="*/ 136853 h 58"/>
              <a:gd name="T58" fmla="*/ 137948 w 58"/>
              <a:gd name="T59" fmla="*/ 109482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0" y="32"/>
                </a:moveTo>
                <a:cubicBezTo>
                  <a:pt x="38" y="32"/>
                  <a:pt x="36" y="33"/>
                  <a:pt x="35" y="34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8"/>
                  <a:pt x="26" y="28"/>
                  <a:pt x="26" y="28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5"/>
                  <a:pt x="38" y="25"/>
                  <a:pt x="40" y="25"/>
                </a:cubicBezTo>
                <a:cubicBezTo>
                  <a:pt x="45" y="25"/>
                  <a:pt x="48" y="22"/>
                  <a:pt x="48" y="17"/>
                </a:cubicBezTo>
                <a:cubicBezTo>
                  <a:pt x="48" y="13"/>
                  <a:pt x="45" y="9"/>
                  <a:pt x="40" y="9"/>
                </a:cubicBezTo>
                <a:cubicBezTo>
                  <a:pt x="36" y="9"/>
                  <a:pt x="32" y="13"/>
                  <a:pt x="32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1"/>
                  <a:pt x="20" y="21"/>
                  <a:pt x="18" y="21"/>
                </a:cubicBezTo>
                <a:cubicBezTo>
                  <a:pt x="13" y="21"/>
                  <a:pt x="9" y="24"/>
                  <a:pt x="9" y="29"/>
                </a:cubicBezTo>
                <a:cubicBezTo>
                  <a:pt x="9" y="33"/>
                  <a:pt x="13" y="37"/>
                  <a:pt x="18" y="37"/>
                </a:cubicBezTo>
                <a:cubicBezTo>
                  <a:pt x="20" y="37"/>
                  <a:pt x="22" y="36"/>
                  <a:pt x="23" y="35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2" y="40"/>
                  <a:pt x="32" y="40"/>
                </a:cubicBezTo>
                <a:cubicBezTo>
                  <a:pt x="32" y="44"/>
                  <a:pt x="36" y="48"/>
                  <a:pt x="40" y="48"/>
                </a:cubicBezTo>
                <a:cubicBezTo>
                  <a:pt x="45" y="48"/>
                  <a:pt x="48" y="44"/>
                  <a:pt x="48" y="40"/>
                </a:cubicBezTo>
                <a:cubicBezTo>
                  <a:pt x="48" y="36"/>
                  <a:pt x="45" y="32"/>
                  <a:pt x="40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60" name="Freeform 247"/>
          <p:cNvSpPr>
            <a:spLocks noEditPoints="1"/>
          </p:cNvSpPr>
          <p:nvPr/>
        </p:nvSpPr>
        <p:spPr bwMode="auto">
          <a:xfrm>
            <a:off x="6426200" y="4779963"/>
            <a:ext cx="177800" cy="180975"/>
          </a:xfrm>
          <a:custGeom>
            <a:avLst/>
            <a:gdLst>
              <a:gd name="T0" fmla="*/ 126512 w 52"/>
              <a:gd name="T1" fmla="*/ 126341 h 53"/>
              <a:gd name="T2" fmla="*/ 123092 w 52"/>
              <a:gd name="T3" fmla="*/ 129756 h 53"/>
              <a:gd name="T4" fmla="*/ 102577 w 52"/>
              <a:gd name="T5" fmla="*/ 129756 h 53"/>
              <a:gd name="T6" fmla="*/ 99158 w 52"/>
              <a:gd name="T7" fmla="*/ 126341 h 53"/>
              <a:gd name="T8" fmla="*/ 99158 w 52"/>
              <a:gd name="T9" fmla="*/ 61463 h 53"/>
              <a:gd name="T10" fmla="*/ 64965 w 52"/>
              <a:gd name="T11" fmla="*/ 27317 h 53"/>
              <a:gd name="T12" fmla="*/ 27354 w 52"/>
              <a:gd name="T13" fmla="*/ 27317 h 53"/>
              <a:gd name="T14" fmla="*/ 27354 w 52"/>
              <a:gd name="T15" fmla="*/ 177560 h 53"/>
              <a:gd name="T16" fmla="*/ 23935 w 52"/>
              <a:gd name="T17" fmla="*/ 180975 h 53"/>
              <a:gd name="T18" fmla="*/ 3419 w 52"/>
              <a:gd name="T19" fmla="*/ 180975 h 53"/>
              <a:gd name="T20" fmla="*/ 0 w 52"/>
              <a:gd name="T21" fmla="*/ 177560 h 53"/>
              <a:gd name="T22" fmla="*/ 0 w 52"/>
              <a:gd name="T23" fmla="*/ 3415 h 53"/>
              <a:gd name="T24" fmla="*/ 3419 w 52"/>
              <a:gd name="T25" fmla="*/ 0 h 53"/>
              <a:gd name="T26" fmla="*/ 64965 w 52"/>
              <a:gd name="T27" fmla="*/ 0 h 53"/>
              <a:gd name="T28" fmla="*/ 126512 w 52"/>
              <a:gd name="T29" fmla="*/ 61463 h 53"/>
              <a:gd name="T30" fmla="*/ 126512 w 52"/>
              <a:gd name="T31" fmla="*/ 126341 h 53"/>
              <a:gd name="T32" fmla="*/ 177800 w 52"/>
              <a:gd name="T33" fmla="*/ 116097 h 53"/>
              <a:gd name="T34" fmla="*/ 112835 w 52"/>
              <a:gd name="T35" fmla="*/ 180975 h 53"/>
              <a:gd name="T36" fmla="*/ 54708 w 52"/>
              <a:gd name="T37" fmla="*/ 180975 h 53"/>
              <a:gd name="T38" fmla="*/ 47869 w 52"/>
              <a:gd name="T39" fmla="*/ 177560 h 53"/>
              <a:gd name="T40" fmla="*/ 47869 w 52"/>
              <a:gd name="T41" fmla="*/ 51219 h 53"/>
              <a:gd name="T42" fmla="*/ 54708 w 52"/>
              <a:gd name="T43" fmla="*/ 47805 h 53"/>
              <a:gd name="T44" fmla="*/ 75223 w 52"/>
              <a:gd name="T45" fmla="*/ 47805 h 53"/>
              <a:gd name="T46" fmla="*/ 78642 w 52"/>
              <a:gd name="T47" fmla="*/ 51219 h 53"/>
              <a:gd name="T48" fmla="*/ 78642 w 52"/>
              <a:gd name="T49" fmla="*/ 150243 h 53"/>
              <a:gd name="T50" fmla="*/ 112835 w 52"/>
              <a:gd name="T51" fmla="*/ 150243 h 53"/>
              <a:gd name="T52" fmla="*/ 147027 w 52"/>
              <a:gd name="T53" fmla="*/ 116097 h 53"/>
              <a:gd name="T54" fmla="*/ 147027 w 52"/>
              <a:gd name="T55" fmla="*/ 3415 h 53"/>
              <a:gd name="T56" fmla="*/ 153865 w 52"/>
              <a:gd name="T57" fmla="*/ 0 h 53"/>
              <a:gd name="T58" fmla="*/ 174381 w 52"/>
              <a:gd name="T59" fmla="*/ 0 h 53"/>
              <a:gd name="T60" fmla="*/ 177800 w 52"/>
              <a:gd name="T61" fmla="*/ 3415 h 53"/>
              <a:gd name="T62" fmla="*/ 177800 w 52"/>
              <a:gd name="T63" fmla="*/ 116097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61" name="Freeform 248"/>
          <p:cNvSpPr>
            <a:spLocks noEditPoints="1"/>
          </p:cNvSpPr>
          <p:nvPr/>
        </p:nvSpPr>
        <p:spPr bwMode="auto">
          <a:xfrm>
            <a:off x="6919913" y="4792663"/>
            <a:ext cx="206375" cy="168275"/>
          </a:xfrm>
          <a:custGeom>
            <a:avLst/>
            <a:gdLst>
              <a:gd name="T0" fmla="*/ 82550 w 60"/>
              <a:gd name="T1" fmla="*/ 168275 h 49"/>
              <a:gd name="T2" fmla="*/ 37835 w 60"/>
              <a:gd name="T3" fmla="*/ 168275 h 49"/>
              <a:gd name="T4" fmla="*/ 0 w 60"/>
              <a:gd name="T5" fmla="*/ 130499 h 49"/>
              <a:gd name="T6" fmla="*/ 0 w 60"/>
              <a:gd name="T7" fmla="*/ 37776 h 49"/>
              <a:gd name="T8" fmla="*/ 37835 w 60"/>
              <a:gd name="T9" fmla="*/ 0 h 49"/>
              <a:gd name="T10" fmla="*/ 82550 w 60"/>
              <a:gd name="T11" fmla="*/ 0 h 49"/>
              <a:gd name="T12" fmla="*/ 85990 w 60"/>
              <a:gd name="T13" fmla="*/ 6868 h 49"/>
              <a:gd name="T14" fmla="*/ 82550 w 60"/>
              <a:gd name="T15" fmla="*/ 17171 h 49"/>
              <a:gd name="T16" fmla="*/ 37835 w 60"/>
              <a:gd name="T17" fmla="*/ 17171 h 49"/>
              <a:gd name="T18" fmla="*/ 17198 w 60"/>
              <a:gd name="T19" fmla="*/ 37776 h 49"/>
              <a:gd name="T20" fmla="*/ 17198 w 60"/>
              <a:gd name="T21" fmla="*/ 130499 h 49"/>
              <a:gd name="T22" fmla="*/ 37835 w 60"/>
              <a:gd name="T23" fmla="*/ 151104 h 49"/>
              <a:gd name="T24" fmla="*/ 75671 w 60"/>
              <a:gd name="T25" fmla="*/ 151104 h 49"/>
              <a:gd name="T26" fmla="*/ 85990 w 60"/>
              <a:gd name="T27" fmla="*/ 154538 h 49"/>
              <a:gd name="T28" fmla="*/ 82550 w 60"/>
              <a:gd name="T29" fmla="*/ 168275 h 49"/>
              <a:gd name="T30" fmla="*/ 202935 w 60"/>
              <a:gd name="T31" fmla="*/ 89289 h 49"/>
              <a:gd name="T32" fmla="*/ 134144 w 60"/>
              <a:gd name="T33" fmla="*/ 161407 h 49"/>
              <a:gd name="T34" fmla="*/ 127265 w 60"/>
              <a:gd name="T35" fmla="*/ 164841 h 49"/>
              <a:gd name="T36" fmla="*/ 116946 w 60"/>
              <a:gd name="T37" fmla="*/ 154538 h 49"/>
              <a:gd name="T38" fmla="*/ 116946 w 60"/>
              <a:gd name="T39" fmla="*/ 116762 h 49"/>
              <a:gd name="T40" fmla="*/ 58473 w 60"/>
              <a:gd name="T41" fmla="*/ 116762 h 49"/>
              <a:gd name="T42" fmla="*/ 51594 w 60"/>
              <a:gd name="T43" fmla="*/ 109894 h 49"/>
              <a:gd name="T44" fmla="*/ 51594 w 60"/>
              <a:gd name="T45" fmla="*/ 58381 h 49"/>
              <a:gd name="T46" fmla="*/ 58473 w 60"/>
              <a:gd name="T47" fmla="*/ 51513 h 49"/>
              <a:gd name="T48" fmla="*/ 116946 w 60"/>
              <a:gd name="T49" fmla="*/ 51513 h 49"/>
              <a:gd name="T50" fmla="*/ 116946 w 60"/>
              <a:gd name="T51" fmla="*/ 13737 h 49"/>
              <a:gd name="T52" fmla="*/ 127265 w 60"/>
              <a:gd name="T53" fmla="*/ 6868 h 49"/>
              <a:gd name="T54" fmla="*/ 134144 w 60"/>
              <a:gd name="T55" fmla="*/ 6868 h 49"/>
              <a:gd name="T56" fmla="*/ 202935 w 60"/>
              <a:gd name="T57" fmla="*/ 78986 h 49"/>
              <a:gd name="T58" fmla="*/ 206375 w 60"/>
              <a:gd name="T59" fmla="*/ 85855 h 49"/>
              <a:gd name="T60" fmla="*/ 202935 w 60"/>
              <a:gd name="T61" fmla="*/ 89289 h 4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" h="49">
                <a:moveTo>
                  <a:pt x="24" y="49"/>
                </a:moveTo>
                <a:cubicBezTo>
                  <a:pt x="11" y="49"/>
                  <a:pt x="11" y="49"/>
                  <a:pt x="11" y="49"/>
                </a:cubicBezTo>
                <a:cubicBezTo>
                  <a:pt x="5" y="49"/>
                  <a:pt x="0" y="44"/>
                  <a:pt x="0" y="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5" y="1"/>
                  <a:pt x="25" y="2"/>
                </a:cubicBezTo>
                <a:cubicBezTo>
                  <a:pt x="25" y="3"/>
                  <a:pt x="25" y="5"/>
                  <a:pt x="24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8" y="5"/>
                  <a:pt x="5" y="8"/>
                  <a:pt x="5" y="11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41"/>
                  <a:pt x="8" y="44"/>
                  <a:pt x="11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5" y="44"/>
                  <a:pt x="25" y="45"/>
                </a:cubicBezTo>
                <a:cubicBezTo>
                  <a:pt x="25" y="46"/>
                  <a:pt x="25" y="49"/>
                  <a:pt x="24" y="49"/>
                </a:cubicBezTo>
                <a:close/>
                <a:moveTo>
                  <a:pt x="59" y="26"/>
                </a:moveTo>
                <a:cubicBezTo>
                  <a:pt x="39" y="47"/>
                  <a:pt x="39" y="47"/>
                  <a:pt x="39" y="47"/>
                </a:cubicBezTo>
                <a:cubicBezTo>
                  <a:pt x="38" y="48"/>
                  <a:pt x="38" y="48"/>
                  <a:pt x="37" y="48"/>
                </a:cubicBezTo>
                <a:cubicBezTo>
                  <a:pt x="36" y="48"/>
                  <a:pt x="34" y="47"/>
                  <a:pt x="34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5"/>
                  <a:pt x="17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3"/>
                  <a:pt x="36" y="2"/>
                  <a:pt x="37" y="2"/>
                </a:cubicBezTo>
                <a:cubicBezTo>
                  <a:pt x="38" y="2"/>
                  <a:pt x="38" y="2"/>
                  <a:pt x="39" y="2"/>
                </a:cubicBezTo>
                <a:cubicBezTo>
                  <a:pt x="59" y="23"/>
                  <a:pt x="59" y="23"/>
                  <a:pt x="59" y="23"/>
                </a:cubicBezTo>
                <a:cubicBezTo>
                  <a:pt x="60" y="23"/>
                  <a:pt x="60" y="24"/>
                  <a:pt x="60" y="25"/>
                </a:cubicBezTo>
                <a:cubicBezTo>
                  <a:pt x="60" y="25"/>
                  <a:pt x="60" y="26"/>
                  <a:pt x="59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62" name="Freeform 249"/>
          <p:cNvSpPr>
            <a:spLocks noEditPoints="1"/>
          </p:cNvSpPr>
          <p:nvPr/>
        </p:nvSpPr>
        <p:spPr bwMode="auto">
          <a:xfrm>
            <a:off x="1470025" y="4379913"/>
            <a:ext cx="217488" cy="215900"/>
          </a:xfrm>
          <a:custGeom>
            <a:avLst/>
            <a:gdLst>
              <a:gd name="T0" fmla="*/ 217488 w 63"/>
              <a:gd name="T1" fmla="*/ 119944 h 63"/>
              <a:gd name="T2" fmla="*/ 203679 w 63"/>
              <a:gd name="T3" fmla="*/ 133652 h 63"/>
              <a:gd name="T4" fmla="*/ 182966 w 63"/>
              <a:gd name="T5" fmla="*/ 143933 h 63"/>
              <a:gd name="T6" fmla="*/ 189870 w 63"/>
              <a:gd name="T7" fmla="*/ 164495 h 63"/>
              <a:gd name="T8" fmla="*/ 189870 w 63"/>
              <a:gd name="T9" fmla="*/ 171349 h 63"/>
              <a:gd name="T10" fmla="*/ 172610 w 63"/>
              <a:gd name="T11" fmla="*/ 188484 h 63"/>
              <a:gd name="T12" fmla="*/ 155349 w 63"/>
              <a:gd name="T13" fmla="*/ 178203 h 63"/>
              <a:gd name="T14" fmla="*/ 144992 w 63"/>
              <a:gd name="T15" fmla="*/ 154214 h 63"/>
              <a:gd name="T16" fmla="*/ 107018 w 63"/>
              <a:gd name="T17" fmla="*/ 167922 h 63"/>
              <a:gd name="T18" fmla="*/ 113922 w 63"/>
              <a:gd name="T19" fmla="*/ 191911 h 63"/>
              <a:gd name="T20" fmla="*/ 113922 w 63"/>
              <a:gd name="T21" fmla="*/ 195338 h 63"/>
              <a:gd name="T22" fmla="*/ 96661 w 63"/>
              <a:gd name="T23" fmla="*/ 215900 h 63"/>
              <a:gd name="T24" fmla="*/ 75948 w 63"/>
              <a:gd name="T25" fmla="*/ 202192 h 63"/>
              <a:gd name="T26" fmla="*/ 69044 w 63"/>
              <a:gd name="T27" fmla="*/ 181630 h 63"/>
              <a:gd name="T28" fmla="*/ 48331 w 63"/>
              <a:gd name="T29" fmla="*/ 188484 h 63"/>
              <a:gd name="T30" fmla="*/ 44878 w 63"/>
              <a:gd name="T31" fmla="*/ 188484 h 63"/>
              <a:gd name="T32" fmla="*/ 24165 w 63"/>
              <a:gd name="T33" fmla="*/ 171349 h 63"/>
              <a:gd name="T34" fmla="*/ 37974 w 63"/>
              <a:gd name="T35" fmla="*/ 154214 h 63"/>
              <a:gd name="T36" fmla="*/ 58687 w 63"/>
              <a:gd name="T37" fmla="*/ 147360 h 63"/>
              <a:gd name="T38" fmla="*/ 44878 w 63"/>
              <a:gd name="T39" fmla="*/ 106237 h 63"/>
              <a:gd name="T40" fmla="*/ 24165 w 63"/>
              <a:gd name="T41" fmla="*/ 113090 h 63"/>
              <a:gd name="T42" fmla="*/ 17261 w 63"/>
              <a:gd name="T43" fmla="*/ 113090 h 63"/>
              <a:gd name="T44" fmla="*/ 0 w 63"/>
              <a:gd name="T45" fmla="*/ 95956 h 63"/>
              <a:gd name="T46" fmla="*/ 13809 w 63"/>
              <a:gd name="T47" fmla="*/ 78821 h 63"/>
              <a:gd name="T48" fmla="*/ 31070 w 63"/>
              <a:gd name="T49" fmla="*/ 71967 h 63"/>
              <a:gd name="T50" fmla="*/ 24165 w 63"/>
              <a:gd name="T51" fmla="*/ 47978 h 63"/>
              <a:gd name="T52" fmla="*/ 24165 w 63"/>
              <a:gd name="T53" fmla="*/ 44551 h 63"/>
              <a:gd name="T54" fmla="*/ 44878 w 63"/>
              <a:gd name="T55" fmla="*/ 23989 h 63"/>
              <a:gd name="T56" fmla="*/ 62139 w 63"/>
              <a:gd name="T57" fmla="*/ 37697 h 63"/>
              <a:gd name="T58" fmla="*/ 69044 w 63"/>
              <a:gd name="T59" fmla="*/ 58259 h 63"/>
              <a:gd name="T60" fmla="*/ 110470 w 63"/>
              <a:gd name="T61" fmla="*/ 44551 h 63"/>
              <a:gd name="T62" fmla="*/ 103566 w 63"/>
              <a:gd name="T63" fmla="*/ 23989 h 63"/>
              <a:gd name="T64" fmla="*/ 100114 w 63"/>
              <a:gd name="T65" fmla="*/ 17135 h 63"/>
              <a:gd name="T66" fmla="*/ 120827 w 63"/>
              <a:gd name="T67" fmla="*/ 0 h 63"/>
              <a:gd name="T68" fmla="*/ 138088 w 63"/>
              <a:gd name="T69" fmla="*/ 10281 h 63"/>
              <a:gd name="T70" fmla="*/ 144992 w 63"/>
              <a:gd name="T71" fmla="*/ 34270 h 63"/>
              <a:gd name="T72" fmla="*/ 165705 w 63"/>
              <a:gd name="T73" fmla="*/ 23989 h 63"/>
              <a:gd name="T74" fmla="*/ 172610 w 63"/>
              <a:gd name="T75" fmla="*/ 23989 h 63"/>
              <a:gd name="T76" fmla="*/ 189870 w 63"/>
              <a:gd name="T77" fmla="*/ 41124 h 63"/>
              <a:gd name="T78" fmla="*/ 176062 w 63"/>
              <a:gd name="T79" fmla="*/ 61686 h 63"/>
              <a:gd name="T80" fmla="*/ 155349 w 63"/>
              <a:gd name="T81" fmla="*/ 68540 h 63"/>
              <a:gd name="T82" fmla="*/ 169157 w 63"/>
              <a:gd name="T83" fmla="*/ 109663 h 63"/>
              <a:gd name="T84" fmla="*/ 193323 w 63"/>
              <a:gd name="T85" fmla="*/ 99383 h 63"/>
              <a:gd name="T86" fmla="*/ 196775 w 63"/>
              <a:gd name="T87" fmla="*/ 99383 h 63"/>
              <a:gd name="T88" fmla="*/ 217488 w 63"/>
              <a:gd name="T89" fmla="*/ 119944 h 63"/>
              <a:gd name="T90" fmla="*/ 134635 w 63"/>
              <a:gd name="T91" fmla="*/ 119944 h 63"/>
              <a:gd name="T92" fmla="*/ 120827 w 63"/>
              <a:gd name="T93" fmla="*/ 78821 h 63"/>
              <a:gd name="T94" fmla="*/ 79400 w 63"/>
              <a:gd name="T95" fmla="*/ 92529 h 63"/>
              <a:gd name="T96" fmla="*/ 93209 w 63"/>
              <a:gd name="T97" fmla="*/ 133652 h 63"/>
              <a:gd name="T98" fmla="*/ 134635 w 63"/>
              <a:gd name="T99" fmla="*/ 119944 h 6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63">
                <a:moveTo>
                  <a:pt x="63" y="35"/>
                </a:moveTo>
                <a:cubicBezTo>
                  <a:pt x="63" y="37"/>
                  <a:pt x="62" y="39"/>
                  <a:pt x="59" y="39"/>
                </a:cubicBezTo>
                <a:cubicBezTo>
                  <a:pt x="53" y="42"/>
                  <a:pt x="53" y="42"/>
                  <a:pt x="53" y="42"/>
                </a:cubicBezTo>
                <a:cubicBezTo>
                  <a:pt x="55" y="48"/>
                  <a:pt x="55" y="48"/>
                  <a:pt x="55" y="48"/>
                </a:cubicBezTo>
                <a:cubicBezTo>
                  <a:pt x="55" y="49"/>
                  <a:pt x="55" y="49"/>
                  <a:pt x="55" y="50"/>
                </a:cubicBezTo>
                <a:cubicBezTo>
                  <a:pt x="55" y="53"/>
                  <a:pt x="53" y="55"/>
                  <a:pt x="50" y="55"/>
                </a:cubicBezTo>
                <a:cubicBezTo>
                  <a:pt x="47" y="55"/>
                  <a:pt x="45" y="54"/>
                  <a:pt x="45" y="52"/>
                </a:cubicBezTo>
                <a:cubicBezTo>
                  <a:pt x="42" y="45"/>
                  <a:pt x="42" y="45"/>
                  <a:pt x="42" y="45"/>
                </a:cubicBezTo>
                <a:cubicBezTo>
                  <a:pt x="31" y="49"/>
                  <a:pt x="31" y="49"/>
                  <a:pt x="31" y="49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7"/>
                  <a:pt x="33" y="57"/>
                </a:cubicBezTo>
                <a:cubicBezTo>
                  <a:pt x="33" y="60"/>
                  <a:pt x="31" y="63"/>
                  <a:pt x="28" y="63"/>
                </a:cubicBezTo>
                <a:cubicBezTo>
                  <a:pt x="25" y="63"/>
                  <a:pt x="23" y="61"/>
                  <a:pt x="22" y="59"/>
                </a:cubicBezTo>
                <a:cubicBezTo>
                  <a:pt x="20" y="53"/>
                  <a:pt x="20" y="53"/>
                  <a:pt x="20" y="53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55"/>
                  <a:pt x="13" y="55"/>
                  <a:pt x="13" y="55"/>
                </a:cubicBezTo>
                <a:cubicBezTo>
                  <a:pt x="10" y="55"/>
                  <a:pt x="7" y="53"/>
                  <a:pt x="7" y="50"/>
                </a:cubicBezTo>
                <a:cubicBezTo>
                  <a:pt x="7" y="48"/>
                  <a:pt x="9" y="45"/>
                  <a:pt x="11" y="45"/>
                </a:cubicBezTo>
                <a:cubicBezTo>
                  <a:pt x="17" y="43"/>
                  <a:pt x="17" y="43"/>
                  <a:pt x="17" y="43"/>
                </a:cubicBezTo>
                <a:cubicBezTo>
                  <a:pt x="13" y="31"/>
                  <a:pt x="13" y="31"/>
                  <a:pt x="13" y="31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25"/>
                  <a:pt x="1" y="23"/>
                  <a:pt x="4" y="23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0"/>
                  <a:pt x="10" y="7"/>
                  <a:pt x="13" y="7"/>
                </a:cubicBezTo>
                <a:cubicBezTo>
                  <a:pt x="15" y="7"/>
                  <a:pt x="17" y="9"/>
                  <a:pt x="18" y="11"/>
                </a:cubicBezTo>
                <a:cubicBezTo>
                  <a:pt x="20" y="17"/>
                  <a:pt x="20" y="17"/>
                  <a:pt x="20" y="17"/>
                </a:cubicBezTo>
                <a:cubicBezTo>
                  <a:pt x="32" y="13"/>
                  <a:pt x="32" y="13"/>
                  <a:pt x="32" y="13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6"/>
                  <a:pt x="29" y="6"/>
                  <a:pt x="29" y="5"/>
                </a:cubicBezTo>
                <a:cubicBezTo>
                  <a:pt x="29" y="2"/>
                  <a:pt x="32" y="0"/>
                  <a:pt x="35" y="0"/>
                </a:cubicBezTo>
                <a:cubicBezTo>
                  <a:pt x="37" y="0"/>
                  <a:pt x="39" y="1"/>
                  <a:pt x="40" y="3"/>
                </a:cubicBezTo>
                <a:cubicBezTo>
                  <a:pt x="42" y="10"/>
                  <a:pt x="42" y="10"/>
                  <a:pt x="42" y="10"/>
                </a:cubicBezTo>
                <a:cubicBezTo>
                  <a:pt x="48" y="7"/>
                  <a:pt x="48" y="7"/>
                  <a:pt x="48" y="7"/>
                </a:cubicBezTo>
                <a:cubicBezTo>
                  <a:pt x="49" y="7"/>
                  <a:pt x="49" y="7"/>
                  <a:pt x="50" y="7"/>
                </a:cubicBezTo>
                <a:cubicBezTo>
                  <a:pt x="53" y="7"/>
                  <a:pt x="55" y="9"/>
                  <a:pt x="55" y="12"/>
                </a:cubicBezTo>
                <a:cubicBezTo>
                  <a:pt x="55" y="15"/>
                  <a:pt x="54" y="17"/>
                  <a:pt x="51" y="18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32"/>
                  <a:pt x="49" y="32"/>
                  <a:pt x="49" y="32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7" y="29"/>
                  <a:pt x="57" y="29"/>
                </a:cubicBezTo>
                <a:cubicBezTo>
                  <a:pt x="61" y="29"/>
                  <a:pt x="63" y="31"/>
                  <a:pt x="63" y="35"/>
                </a:cubicBezTo>
                <a:close/>
                <a:moveTo>
                  <a:pt x="39" y="35"/>
                </a:moveTo>
                <a:cubicBezTo>
                  <a:pt x="35" y="23"/>
                  <a:pt x="35" y="23"/>
                  <a:pt x="35" y="23"/>
                </a:cubicBezTo>
                <a:cubicBezTo>
                  <a:pt x="23" y="27"/>
                  <a:pt x="23" y="27"/>
                  <a:pt x="23" y="27"/>
                </a:cubicBezTo>
                <a:cubicBezTo>
                  <a:pt x="27" y="39"/>
                  <a:pt x="27" y="39"/>
                  <a:pt x="27" y="39"/>
                </a:cubicBezTo>
                <a:lnTo>
                  <a:pt x="39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63" name="Freeform 250"/>
          <p:cNvSpPr>
            <a:spLocks noEditPoints="1"/>
          </p:cNvSpPr>
          <p:nvPr/>
        </p:nvSpPr>
        <p:spPr bwMode="auto">
          <a:xfrm>
            <a:off x="3957638" y="2876550"/>
            <a:ext cx="233362" cy="233363"/>
          </a:xfrm>
          <a:custGeom>
            <a:avLst/>
            <a:gdLst>
              <a:gd name="T0" fmla="*/ 233362 w 68"/>
              <a:gd name="T1" fmla="*/ 116682 h 68"/>
              <a:gd name="T2" fmla="*/ 116681 w 68"/>
              <a:gd name="T3" fmla="*/ 233363 h 68"/>
              <a:gd name="T4" fmla="*/ 0 w 68"/>
              <a:gd name="T5" fmla="*/ 116682 h 68"/>
              <a:gd name="T6" fmla="*/ 116681 w 68"/>
              <a:gd name="T7" fmla="*/ 0 h 68"/>
              <a:gd name="T8" fmla="*/ 233362 w 68"/>
              <a:gd name="T9" fmla="*/ 116682 h 68"/>
              <a:gd name="T10" fmla="*/ 216203 w 68"/>
              <a:gd name="T11" fmla="*/ 116682 h 68"/>
              <a:gd name="T12" fmla="*/ 216203 w 68"/>
              <a:gd name="T13" fmla="*/ 116682 h 68"/>
              <a:gd name="T14" fmla="*/ 202476 w 68"/>
              <a:gd name="T15" fmla="*/ 126977 h 68"/>
              <a:gd name="T16" fmla="*/ 171590 w 68"/>
              <a:gd name="T17" fmla="*/ 96091 h 68"/>
              <a:gd name="T18" fmla="*/ 178453 w 68"/>
              <a:gd name="T19" fmla="*/ 54909 h 68"/>
              <a:gd name="T20" fmla="*/ 195612 w 68"/>
              <a:gd name="T21" fmla="*/ 58341 h 68"/>
              <a:gd name="T22" fmla="*/ 147567 w 68"/>
              <a:gd name="T23" fmla="*/ 20591 h 68"/>
              <a:gd name="T24" fmla="*/ 154431 w 68"/>
              <a:gd name="T25" fmla="*/ 37750 h 68"/>
              <a:gd name="T26" fmla="*/ 116681 w 68"/>
              <a:gd name="T27" fmla="*/ 58341 h 68"/>
              <a:gd name="T28" fmla="*/ 78931 w 68"/>
              <a:gd name="T29" fmla="*/ 37750 h 68"/>
              <a:gd name="T30" fmla="*/ 85795 w 68"/>
              <a:gd name="T31" fmla="*/ 20591 h 68"/>
              <a:gd name="T32" fmla="*/ 34318 w 68"/>
              <a:gd name="T33" fmla="*/ 58341 h 68"/>
              <a:gd name="T34" fmla="*/ 51477 w 68"/>
              <a:gd name="T35" fmla="*/ 54909 h 68"/>
              <a:gd name="T36" fmla="*/ 61772 w 68"/>
              <a:gd name="T37" fmla="*/ 96091 h 68"/>
              <a:gd name="T38" fmla="*/ 27454 w 68"/>
              <a:gd name="T39" fmla="*/ 126977 h 68"/>
              <a:gd name="T40" fmla="*/ 17159 w 68"/>
              <a:gd name="T41" fmla="*/ 116682 h 68"/>
              <a:gd name="T42" fmla="*/ 17159 w 68"/>
              <a:gd name="T43" fmla="*/ 116682 h 68"/>
              <a:gd name="T44" fmla="*/ 34318 w 68"/>
              <a:gd name="T45" fmla="*/ 175022 h 68"/>
              <a:gd name="T46" fmla="*/ 37750 w 68"/>
              <a:gd name="T47" fmla="*/ 157863 h 68"/>
              <a:gd name="T48" fmla="*/ 82363 w 68"/>
              <a:gd name="T49" fmla="*/ 161295 h 68"/>
              <a:gd name="T50" fmla="*/ 99522 w 68"/>
              <a:gd name="T51" fmla="*/ 202477 h 68"/>
              <a:gd name="T52" fmla="*/ 85795 w 68"/>
              <a:gd name="T53" fmla="*/ 209340 h 68"/>
              <a:gd name="T54" fmla="*/ 116681 w 68"/>
              <a:gd name="T55" fmla="*/ 216204 h 68"/>
              <a:gd name="T56" fmla="*/ 147567 w 68"/>
              <a:gd name="T57" fmla="*/ 209340 h 68"/>
              <a:gd name="T58" fmla="*/ 130408 w 68"/>
              <a:gd name="T59" fmla="*/ 202477 h 68"/>
              <a:gd name="T60" fmla="*/ 150999 w 68"/>
              <a:gd name="T61" fmla="*/ 161295 h 68"/>
              <a:gd name="T62" fmla="*/ 192180 w 68"/>
              <a:gd name="T63" fmla="*/ 157863 h 68"/>
              <a:gd name="T64" fmla="*/ 195612 w 68"/>
              <a:gd name="T65" fmla="*/ 175022 h 68"/>
              <a:gd name="T66" fmla="*/ 216203 w 68"/>
              <a:gd name="T67" fmla="*/ 116682 h 68"/>
              <a:gd name="T68" fmla="*/ 116681 w 68"/>
              <a:gd name="T69" fmla="*/ 78932 h 68"/>
              <a:gd name="T70" fmla="*/ 154431 w 68"/>
              <a:gd name="T71" fmla="*/ 106386 h 68"/>
              <a:gd name="T72" fmla="*/ 140704 w 68"/>
              <a:gd name="T73" fmla="*/ 147568 h 68"/>
              <a:gd name="T74" fmla="*/ 92658 w 68"/>
              <a:gd name="T75" fmla="*/ 147568 h 68"/>
              <a:gd name="T76" fmla="*/ 78931 w 68"/>
              <a:gd name="T77" fmla="*/ 106386 h 68"/>
              <a:gd name="T78" fmla="*/ 116681 w 68"/>
              <a:gd name="T79" fmla="*/ 78932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64" name="Freeform 251"/>
          <p:cNvSpPr>
            <a:spLocks noEditPoints="1"/>
          </p:cNvSpPr>
          <p:nvPr/>
        </p:nvSpPr>
        <p:spPr bwMode="auto">
          <a:xfrm>
            <a:off x="3429000" y="3257550"/>
            <a:ext cx="230188" cy="233363"/>
          </a:xfrm>
          <a:custGeom>
            <a:avLst/>
            <a:gdLst>
              <a:gd name="T0" fmla="*/ 89327 w 67"/>
              <a:gd name="T1" fmla="*/ 188749 h 68"/>
              <a:gd name="T2" fmla="*/ 48099 w 67"/>
              <a:gd name="T3" fmla="*/ 229931 h 68"/>
              <a:gd name="T4" fmla="*/ 44663 w 67"/>
              <a:gd name="T5" fmla="*/ 233363 h 68"/>
              <a:gd name="T6" fmla="*/ 41228 w 67"/>
              <a:gd name="T7" fmla="*/ 229931 h 68"/>
              <a:gd name="T8" fmla="*/ 0 w 67"/>
              <a:gd name="T9" fmla="*/ 188749 h 68"/>
              <a:gd name="T10" fmla="*/ 0 w 67"/>
              <a:gd name="T11" fmla="*/ 185318 h 68"/>
              <a:gd name="T12" fmla="*/ 3436 w 67"/>
              <a:gd name="T13" fmla="*/ 181886 h 68"/>
              <a:gd name="T14" fmla="*/ 27485 w 67"/>
              <a:gd name="T15" fmla="*/ 181886 h 68"/>
              <a:gd name="T16" fmla="*/ 27485 w 67"/>
              <a:gd name="T17" fmla="*/ 3432 h 68"/>
              <a:gd name="T18" fmla="*/ 34356 w 67"/>
              <a:gd name="T19" fmla="*/ 0 h 68"/>
              <a:gd name="T20" fmla="*/ 58406 w 67"/>
              <a:gd name="T21" fmla="*/ 0 h 68"/>
              <a:gd name="T22" fmla="*/ 61842 w 67"/>
              <a:gd name="T23" fmla="*/ 3432 h 68"/>
              <a:gd name="T24" fmla="*/ 61842 w 67"/>
              <a:gd name="T25" fmla="*/ 181886 h 68"/>
              <a:gd name="T26" fmla="*/ 85891 w 67"/>
              <a:gd name="T27" fmla="*/ 181886 h 68"/>
              <a:gd name="T28" fmla="*/ 92762 w 67"/>
              <a:gd name="T29" fmla="*/ 185318 h 68"/>
              <a:gd name="T30" fmla="*/ 89327 w 67"/>
              <a:gd name="T31" fmla="*/ 188749 h 68"/>
              <a:gd name="T32" fmla="*/ 154604 w 67"/>
              <a:gd name="T33" fmla="*/ 27454 h 68"/>
              <a:gd name="T34" fmla="*/ 151168 w 67"/>
              <a:gd name="T35" fmla="*/ 30886 h 68"/>
              <a:gd name="T36" fmla="*/ 116812 w 67"/>
              <a:gd name="T37" fmla="*/ 30886 h 68"/>
              <a:gd name="T38" fmla="*/ 113376 w 67"/>
              <a:gd name="T39" fmla="*/ 27454 h 68"/>
              <a:gd name="T40" fmla="*/ 113376 w 67"/>
              <a:gd name="T41" fmla="*/ 3432 h 68"/>
              <a:gd name="T42" fmla="*/ 116812 w 67"/>
              <a:gd name="T43" fmla="*/ 0 h 68"/>
              <a:gd name="T44" fmla="*/ 151168 w 67"/>
              <a:gd name="T45" fmla="*/ 0 h 68"/>
              <a:gd name="T46" fmla="*/ 154604 w 67"/>
              <a:gd name="T47" fmla="*/ 3432 h 68"/>
              <a:gd name="T48" fmla="*/ 154604 w 67"/>
              <a:gd name="T49" fmla="*/ 27454 h 68"/>
              <a:gd name="T50" fmla="*/ 178653 w 67"/>
              <a:gd name="T51" fmla="*/ 96091 h 68"/>
              <a:gd name="T52" fmla="*/ 175218 w 67"/>
              <a:gd name="T53" fmla="*/ 99522 h 68"/>
              <a:gd name="T54" fmla="*/ 116812 w 67"/>
              <a:gd name="T55" fmla="*/ 99522 h 68"/>
              <a:gd name="T56" fmla="*/ 113376 w 67"/>
              <a:gd name="T57" fmla="*/ 96091 h 68"/>
              <a:gd name="T58" fmla="*/ 113376 w 67"/>
              <a:gd name="T59" fmla="*/ 68636 h 68"/>
              <a:gd name="T60" fmla="*/ 116812 w 67"/>
              <a:gd name="T61" fmla="*/ 65204 h 68"/>
              <a:gd name="T62" fmla="*/ 175218 w 67"/>
              <a:gd name="T63" fmla="*/ 65204 h 68"/>
              <a:gd name="T64" fmla="*/ 178653 w 67"/>
              <a:gd name="T65" fmla="*/ 68636 h 68"/>
              <a:gd name="T66" fmla="*/ 178653 w 67"/>
              <a:gd name="T67" fmla="*/ 96091 h 68"/>
              <a:gd name="T68" fmla="*/ 206139 w 67"/>
              <a:gd name="T69" fmla="*/ 161295 h 68"/>
              <a:gd name="T70" fmla="*/ 199267 w 67"/>
              <a:gd name="T71" fmla="*/ 164727 h 68"/>
              <a:gd name="T72" fmla="*/ 116812 w 67"/>
              <a:gd name="T73" fmla="*/ 164727 h 68"/>
              <a:gd name="T74" fmla="*/ 113376 w 67"/>
              <a:gd name="T75" fmla="*/ 161295 h 68"/>
              <a:gd name="T76" fmla="*/ 113376 w 67"/>
              <a:gd name="T77" fmla="*/ 137272 h 68"/>
              <a:gd name="T78" fmla="*/ 116812 w 67"/>
              <a:gd name="T79" fmla="*/ 133841 h 68"/>
              <a:gd name="T80" fmla="*/ 199267 w 67"/>
              <a:gd name="T81" fmla="*/ 133841 h 68"/>
              <a:gd name="T82" fmla="*/ 206139 w 67"/>
              <a:gd name="T83" fmla="*/ 137272 h 68"/>
              <a:gd name="T84" fmla="*/ 206139 w 67"/>
              <a:gd name="T85" fmla="*/ 161295 h 68"/>
              <a:gd name="T86" fmla="*/ 230188 w 67"/>
              <a:gd name="T87" fmla="*/ 229931 h 68"/>
              <a:gd name="T88" fmla="*/ 226752 w 67"/>
              <a:gd name="T89" fmla="*/ 233363 h 68"/>
              <a:gd name="T90" fmla="*/ 116812 w 67"/>
              <a:gd name="T91" fmla="*/ 233363 h 68"/>
              <a:gd name="T92" fmla="*/ 113376 w 67"/>
              <a:gd name="T93" fmla="*/ 229931 h 68"/>
              <a:gd name="T94" fmla="*/ 113376 w 67"/>
              <a:gd name="T95" fmla="*/ 202477 h 68"/>
              <a:gd name="T96" fmla="*/ 116812 w 67"/>
              <a:gd name="T97" fmla="*/ 199045 h 68"/>
              <a:gd name="T98" fmla="*/ 226752 w 67"/>
              <a:gd name="T99" fmla="*/ 199045 h 68"/>
              <a:gd name="T100" fmla="*/ 230188 w 67"/>
              <a:gd name="T101" fmla="*/ 202477 h 68"/>
              <a:gd name="T102" fmla="*/ 230188 w 67"/>
              <a:gd name="T103" fmla="*/ 229931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5" y="8"/>
                </a:moveTo>
                <a:cubicBezTo>
                  <a:pt x="45" y="9"/>
                  <a:pt x="44" y="9"/>
                  <a:pt x="4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5" y="0"/>
                  <a:pt x="45" y="1"/>
                </a:cubicBezTo>
                <a:lnTo>
                  <a:pt x="45" y="8"/>
                </a:lnTo>
                <a:close/>
                <a:moveTo>
                  <a:pt x="52" y="28"/>
                </a:moveTo>
                <a:cubicBezTo>
                  <a:pt x="52" y="28"/>
                  <a:pt x="52" y="29"/>
                  <a:pt x="51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9"/>
                  <a:pt x="52" y="20"/>
                  <a:pt x="52" y="20"/>
                </a:cubicBezTo>
                <a:lnTo>
                  <a:pt x="52" y="28"/>
                </a:lnTo>
                <a:close/>
                <a:moveTo>
                  <a:pt x="60" y="47"/>
                </a:moveTo>
                <a:cubicBezTo>
                  <a:pt x="60" y="48"/>
                  <a:pt x="59" y="48"/>
                  <a:pt x="58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9" y="39"/>
                  <a:pt x="60" y="39"/>
                  <a:pt x="60" y="40"/>
                </a:cubicBezTo>
                <a:lnTo>
                  <a:pt x="60" y="47"/>
                </a:lnTo>
                <a:close/>
                <a:moveTo>
                  <a:pt x="67" y="67"/>
                </a:moveTo>
                <a:cubicBezTo>
                  <a:pt x="67" y="67"/>
                  <a:pt x="66" y="68"/>
                  <a:pt x="66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7" y="59"/>
                  <a:pt x="67" y="59"/>
                </a:cubicBezTo>
                <a:lnTo>
                  <a:pt x="67" y="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65" name="Freeform 252"/>
          <p:cNvSpPr>
            <a:spLocks/>
          </p:cNvSpPr>
          <p:nvPr/>
        </p:nvSpPr>
        <p:spPr bwMode="auto">
          <a:xfrm>
            <a:off x="3962400" y="3333750"/>
            <a:ext cx="134938" cy="73025"/>
          </a:xfrm>
          <a:custGeom>
            <a:avLst/>
            <a:gdLst>
              <a:gd name="T0" fmla="*/ 134938 w 39"/>
              <a:gd name="T1" fmla="*/ 13910 h 21"/>
              <a:gd name="T2" fmla="*/ 76119 w 39"/>
              <a:gd name="T3" fmla="*/ 73025 h 21"/>
              <a:gd name="T4" fmla="*/ 69199 w 39"/>
              <a:gd name="T5" fmla="*/ 73025 h 21"/>
              <a:gd name="T6" fmla="*/ 62279 w 39"/>
              <a:gd name="T7" fmla="*/ 73025 h 21"/>
              <a:gd name="T8" fmla="*/ 3460 w 39"/>
              <a:gd name="T9" fmla="*/ 13910 h 21"/>
              <a:gd name="T10" fmla="*/ 0 w 39"/>
              <a:gd name="T11" fmla="*/ 6955 h 21"/>
              <a:gd name="T12" fmla="*/ 10380 w 39"/>
              <a:gd name="T13" fmla="*/ 0 h 21"/>
              <a:gd name="T14" fmla="*/ 128018 w 39"/>
              <a:gd name="T15" fmla="*/ 0 h 21"/>
              <a:gd name="T16" fmla="*/ 134938 w 39"/>
              <a:gd name="T17" fmla="*/ 6955 h 21"/>
              <a:gd name="T18" fmla="*/ 134938 w 39"/>
              <a:gd name="T19" fmla="*/ 1391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" h="21">
                <a:moveTo>
                  <a:pt x="39" y="4"/>
                </a:move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0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9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66" name="Freeform 162"/>
          <p:cNvSpPr>
            <a:spLocks noEditPoints="1"/>
          </p:cNvSpPr>
          <p:nvPr/>
        </p:nvSpPr>
        <p:spPr bwMode="auto">
          <a:xfrm>
            <a:off x="1487488" y="592138"/>
            <a:ext cx="192087" cy="227012"/>
          </a:xfrm>
          <a:custGeom>
            <a:avLst/>
            <a:gdLst>
              <a:gd name="T0" fmla="*/ 44592 w 56"/>
              <a:gd name="T1" fmla="*/ 151341 h 66"/>
              <a:gd name="T2" fmla="*/ 37731 w 56"/>
              <a:gd name="T3" fmla="*/ 158220 h 66"/>
              <a:gd name="T4" fmla="*/ 3430 w 56"/>
              <a:gd name="T5" fmla="*/ 158220 h 66"/>
              <a:gd name="T6" fmla="*/ 0 w 56"/>
              <a:gd name="T7" fmla="*/ 158220 h 66"/>
              <a:gd name="T8" fmla="*/ 0 w 56"/>
              <a:gd name="T9" fmla="*/ 151341 h 66"/>
              <a:gd name="T10" fmla="*/ 34301 w 56"/>
              <a:gd name="T11" fmla="*/ 89429 h 66"/>
              <a:gd name="T12" fmla="*/ 34301 w 56"/>
              <a:gd name="T13" fmla="*/ 89429 h 66"/>
              <a:gd name="T14" fmla="*/ 13721 w 56"/>
              <a:gd name="T15" fmla="*/ 51594 h 66"/>
              <a:gd name="T16" fmla="*/ 13721 w 56"/>
              <a:gd name="T17" fmla="*/ 44714 h 66"/>
              <a:gd name="T18" fmla="*/ 17151 w 56"/>
              <a:gd name="T19" fmla="*/ 44714 h 66"/>
              <a:gd name="T20" fmla="*/ 48022 w 56"/>
              <a:gd name="T21" fmla="*/ 44714 h 66"/>
              <a:gd name="T22" fmla="*/ 58312 w 56"/>
              <a:gd name="T23" fmla="*/ 51594 h 66"/>
              <a:gd name="T24" fmla="*/ 82323 w 56"/>
              <a:gd name="T25" fmla="*/ 89429 h 66"/>
              <a:gd name="T26" fmla="*/ 44592 w 56"/>
              <a:gd name="T27" fmla="*/ 151341 h 66"/>
              <a:gd name="T28" fmla="*/ 192087 w 56"/>
              <a:gd name="T29" fmla="*/ 6879 h 66"/>
              <a:gd name="T30" fmla="*/ 120054 w 56"/>
              <a:gd name="T31" fmla="*/ 134143 h 66"/>
              <a:gd name="T32" fmla="*/ 120054 w 56"/>
              <a:gd name="T33" fmla="*/ 134143 h 66"/>
              <a:gd name="T34" fmla="*/ 164646 w 56"/>
              <a:gd name="T35" fmla="*/ 220133 h 66"/>
              <a:gd name="T36" fmla="*/ 164646 w 56"/>
              <a:gd name="T37" fmla="*/ 227012 h 66"/>
              <a:gd name="T38" fmla="*/ 161216 w 56"/>
              <a:gd name="T39" fmla="*/ 227012 h 66"/>
              <a:gd name="T40" fmla="*/ 130345 w 56"/>
              <a:gd name="T41" fmla="*/ 227012 h 66"/>
              <a:gd name="T42" fmla="*/ 120054 w 56"/>
              <a:gd name="T43" fmla="*/ 220133 h 66"/>
              <a:gd name="T44" fmla="*/ 72033 w 56"/>
              <a:gd name="T45" fmla="*/ 134143 h 66"/>
              <a:gd name="T46" fmla="*/ 147495 w 56"/>
              <a:gd name="T47" fmla="*/ 6879 h 66"/>
              <a:gd name="T48" fmla="*/ 154356 w 56"/>
              <a:gd name="T49" fmla="*/ 0 h 66"/>
              <a:gd name="T50" fmla="*/ 188657 w 56"/>
              <a:gd name="T51" fmla="*/ 0 h 66"/>
              <a:gd name="T52" fmla="*/ 192087 w 56"/>
              <a:gd name="T53" fmla="*/ 0 h 66"/>
              <a:gd name="T54" fmla="*/ 192087 w 56"/>
              <a:gd name="T55" fmla="*/ 6879 h 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6" h="66">
                <a:moveTo>
                  <a:pt x="13" y="44"/>
                </a:moveTo>
                <a:cubicBezTo>
                  <a:pt x="13" y="45"/>
                  <a:pt x="12" y="46"/>
                  <a:pt x="1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6"/>
                  <a:pt x="0" y="46"/>
                  <a:pt x="0" y="46"/>
                </a:cubicBezTo>
                <a:cubicBezTo>
                  <a:pt x="0" y="45"/>
                  <a:pt x="0" y="45"/>
                  <a:pt x="0" y="44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4"/>
                  <a:pt x="3" y="14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6" y="13"/>
                  <a:pt x="17" y="14"/>
                  <a:pt x="17" y="15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3" y="27"/>
                  <a:pt x="13" y="44"/>
                </a:cubicBezTo>
                <a:close/>
                <a:moveTo>
                  <a:pt x="56" y="2"/>
                </a:move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5"/>
                  <a:pt x="49" y="65"/>
                  <a:pt x="48" y="66"/>
                </a:cubicBezTo>
                <a:cubicBezTo>
                  <a:pt x="48" y="66"/>
                  <a:pt x="48" y="66"/>
                  <a:pt x="47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6" y="66"/>
                  <a:pt x="35" y="65"/>
                  <a:pt x="35" y="64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2" y="38"/>
                  <a:pt x="43" y="2"/>
                </a:cubicBezTo>
                <a:cubicBezTo>
                  <a:pt x="43" y="1"/>
                  <a:pt x="44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56" y="1"/>
                  <a:pt x="56" y="1"/>
                  <a:pt x="56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67" name="Freeform 163"/>
          <p:cNvSpPr>
            <a:spLocks/>
          </p:cNvSpPr>
          <p:nvPr/>
        </p:nvSpPr>
        <p:spPr bwMode="auto">
          <a:xfrm>
            <a:off x="1981200" y="606425"/>
            <a:ext cx="141288" cy="195263"/>
          </a:xfrm>
          <a:custGeom>
            <a:avLst/>
            <a:gdLst>
              <a:gd name="T0" fmla="*/ 58583 w 41"/>
              <a:gd name="T1" fmla="*/ 195263 h 57"/>
              <a:gd name="T2" fmla="*/ 55137 w 41"/>
              <a:gd name="T3" fmla="*/ 191837 h 57"/>
              <a:gd name="T4" fmla="*/ 55137 w 41"/>
              <a:gd name="T5" fmla="*/ 143878 h 57"/>
              <a:gd name="T6" fmla="*/ 13784 w 41"/>
              <a:gd name="T7" fmla="*/ 143878 h 57"/>
              <a:gd name="T8" fmla="*/ 10338 w 41"/>
              <a:gd name="T9" fmla="*/ 140452 h 57"/>
              <a:gd name="T10" fmla="*/ 10338 w 41"/>
              <a:gd name="T11" fmla="*/ 126750 h 57"/>
              <a:gd name="T12" fmla="*/ 13784 w 41"/>
              <a:gd name="T13" fmla="*/ 123324 h 57"/>
              <a:gd name="T14" fmla="*/ 55137 w 41"/>
              <a:gd name="T15" fmla="*/ 123324 h 57"/>
              <a:gd name="T16" fmla="*/ 55137 w 41"/>
              <a:gd name="T17" fmla="*/ 109621 h 57"/>
              <a:gd name="T18" fmla="*/ 13784 w 41"/>
              <a:gd name="T19" fmla="*/ 109621 h 57"/>
              <a:gd name="T20" fmla="*/ 10338 w 41"/>
              <a:gd name="T21" fmla="*/ 106196 h 57"/>
              <a:gd name="T22" fmla="*/ 10338 w 41"/>
              <a:gd name="T23" fmla="*/ 92493 h 57"/>
              <a:gd name="T24" fmla="*/ 13784 w 41"/>
              <a:gd name="T25" fmla="*/ 89067 h 57"/>
              <a:gd name="T26" fmla="*/ 44799 w 41"/>
              <a:gd name="T27" fmla="*/ 89067 h 57"/>
              <a:gd name="T28" fmla="*/ 0 w 41"/>
              <a:gd name="T29" fmla="*/ 6851 h 57"/>
              <a:gd name="T30" fmla="*/ 0 w 41"/>
              <a:gd name="T31" fmla="*/ 3426 h 57"/>
              <a:gd name="T32" fmla="*/ 3446 w 41"/>
              <a:gd name="T33" fmla="*/ 0 h 57"/>
              <a:gd name="T34" fmla="*/ 31014 w 41"/>
              <a:gd name="T35" fmla="*/ 0 h 57"/>
              <a:gd name="T36" fmla="*/ 34460 w 41"/>
              <a:gd name="T37" fmla="*/ 3426 h 57"/>
              <a:gd name="T38" fmla="*/ 65475 w 41"/>
              <a:gd name="T39" fmla="*/ 61662 h 57"/>
              <a:gd name="T40" fmla="*/ 72367 w 41"/>
              <a:gd name="T41" fmla="*/ 78790 h 57"/>
              <a:gd name="T42" fmla="*/ 79259 w 41"/>
              <a:gd name="T43" fmla="*/ 61662 h 57"/>
              <a:gd name="T44" fmla="*/ 106828 w 41"/>
              <a:gd name="T45" fmla="*/ 3426 h 57"/>
              <a:gd name="T46" fmla="*/ 110274 w 41"/>
              <a:gd name="T47" fmla="*/ 0 h 57"/>
              <a:gd name="T48" fmla="*/ 137842 w 41"/>
              <a:gd name="T49" fmla="*/ 0 h 57"/>
              <a:gd name="T50" fmla="*/ 141288 w 41"/>
              <a:gd name="T51" fmla="*/ 3426 h 57"/>
              <a:gd name="T52" fmla="*/ 141288 w 41"/>
              <a:gd name="T53" fmla="*/ 6851 h 57"/>
              <a:gd name="T54" fmla="*/ 96489 w 41"/>
              <a:gd name="T55" fmla="*/ 89067 h 57"/>
              <a:gd name="T56" fmla="*/ 127504 w 41"/>
              <a:gd name="T57" fmla="*/ 89067 h 57"/>
              <a:gd name="T58" fmla="*/ 130950 w 41"/>
              <a:gd name="T59" fmla="*/ 92493 h 57"/>
              <a:gd name="T60" fmla="*/ 130950 w 41"/>
              <a:gd name="T61" fmla="*/ 106196 h 57"/>
              <a:gd name="T62" fmla="*/ 127504 w 41"/>
              <a:gd name="T63" fmla="*/ 109621 h 57"/>
              <a:gd name="T64" fmla="*/ 86151 w 41"/>
              <a:gd name="T65" fmla="*/ 109621 h 57"/>
              <a:gd name="T66" fmla="*/ 86151 w 41"/>
              <a:gd name="T67" fmla="*/ 123324 h 57"/>
              <a:gd name="T68" fmla="*/ 127504 w 41"/>
              <a:gd name="T69" fmla="*/ 123324 h 57"/>
              <a:gd name="T70" fmla="*/ 130950 w 41"/>
              <a:gd name="T71" fmla="*/ 126750 h 57"/>
              <a:gd name="T72" fmla="*/ 130950 w 41"/>
              <a:gd name="T73" fmla="*/ 140452 h 57"/>
              <a:gd name="T74" fmla="*/ 127504 w 41"/>
              <a:gd name="T75" fmla="*/ 143878 h 57"/>
              <a:gd name="T76" fmla="*/ 86151 w 41"/>
              <a:gd name="T77" fmla="*/ 143878 h 57"/>
              <a:gd name="T78" fmla="*/ 86151 w 41"/>
              <a:gd name="T79" fmla="*/ 191837 h 57"/>
              <a:gd name="T80" fmla="*/ 82705 w 41"/>
              <a:gd name="T81" fmla="*/ 195263 h 57"/>
              <a:gd name="T82" fmla="*/ 58583 w 41"/>
              <a:gd name="T83" fmla="*/ 195263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1" h="57">
                <a:moveTo>
                  <a:pt x="17" y="57"/>
                </a:moveTo>
                <a:cubicBezTo>
                  <a:pt x="16" y="57"/>
                  <a:pt x="16" y="56"/>
                  <a:pt x="16" y="56"/>
                </a:cubicBezTo>
                <a:cubicBezTo>
                  <a:pt x="16" y="42"/>
                  <a:pt x="16" y="42"/>
                  <a:pt x="16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3" y="42"/>
                  <a:pt x="3" y="42"/>
                  <a:pt x="3" y="41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6"/>
                  <a:pt x="3" y="36"/>
                  <a:pt x="4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2"/>
                  <a:pt x="16" y="32"/>
                  <a:pt x="16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2"/>
                  <a:pt x="3" y="32"/>
                  <a:pt x="3" y="31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4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20"/>
                  <a:pt x="20" y="22"/>
                  <a:pt x="21" y="23"/>
                </a:cubicBezTo>
                <a:cubicBezTo>
                  <a:pt x="22" y="22"/>
                  <a:pt x="22" y="20"/>
                  <a:pt x="23" y="18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2" y="0"/>
                  <a:pt x="3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1"/>
                  <a:pt x="41" y="2"/>
                  <a:pt x="41" y="2"/>
                </a:cubicBezTo>
                <a:cubicBezTo>
                  <a:pt x="28" y="26"/>
                  <a:pt x="28" y="26"/>
                  <a:pt x="28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8" y="26"/>
                  <a:pt x="38" y="27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2"/>
                  <a:pt x="38" y="32"/>
                  <a:pt x="37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6"/>
                  <a:pt x="25" y="36"/>
                  <a:pt x="25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6"/>
                  <a:pt x="38" y="36"/>
                  <a:pt x="38" y="37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2"/>
                  <a:pt x="38" y="42"/>
                  <a:pt x="37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7"/>
                  <a:pt x="24" y="57"/>
                </a:cubicBezTo>
                <a:lnTo>
                  <a:pt x="17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805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Freeform 7"/>
          <p:cNvSpPr>
            <a:spLocks noEditPoints="1"/>
          </p:cNvSpPr>
          <p:nvPr/>
        </p:nvSpPr>
        <p:spPr bwMode="auto">
          <a:xfrm>
            <a:off x="989013" y="1200150"/>
            <a:ext cx="193675" cy="247650"/>
          </a:xfrm>
          <a:custGeom>
            <a:avLst/>
            <a:gdLst>
              <a:gd name="T0" fmla="*/ 162549 w 56"/>
              <a:gd name="T1" fmla="*/ 244210 h 72"/>
              <a:gd name="T2" fmla="*/ 162549 w 56"/>
              <a:gd name="T3" fmla="*/ 247650 h 72"/>
              <a:gd name="T4" fmla="*/ 162549 w 56"/>
              <a:gd name="T5" fmla="*/ 247650 h 72"/>
              <a:gd name="T6" fmla="*/ 3458 w 56"/>
              <a:gd name="T7" fmla="*/ 247650 h 72"/>
              <a:gd name="T8" fmla="*/ 0 w 56"/>
              <a:gd name="T9" fmla="*/ 247650 h 72"/>
              <a:gd name="T10" fmla="*/ 0 w 56"/>
              <a:gd name="T11" fmla="*/ 247650 h 72"/>
              <a:gd name="T12" fmla="*/ 0 w 56"/>
              <a:gd name="T13" fmla="*/ 147902 h 72"/>
              <a:gd name="T14" fmla="*/ 17292 w 56"/>
              <a:gd name="T15" fmla="*/ 147902 h 72"/>
              <a:gd name="T16" fmla="*/ 17292 w 56"/>
              <a:gd name="T17" fmla="*/ 233892 h 72"/>
              <a:gd name="T18" fmla="*/ 145256 w 56"/>
              <a:gd name="T19" fmla="*/ 233892 h 72"/>
              <a:gd name="T20" fmla="*/ 145256 w 56"/>
              <a:gd name="T21" fmla="*/ 147902 h 72"/>
              <a:gd name="T22" fmla="*/ 162549 w 56"/>
              <a:gd name="T23" fmla="*/ 147902 h 72"/>
              <a:gd name="T24" fmla="*/ 162549 w 56"/>
              <a:gd name="T25" fmla="*/ 244210 h 72"/>
              <a:gd name="T26" fmla="*/ 127964 w 56"/>
              <a:gd name="T27" fmla="*/ 216694 h 72"/>
              <a:gd name="T28" fmla="*/ 31126 w 56"/>
              <a:gd name="T29" fmla="*/ 216694 h 72"/>
              <a:gd name="T30" fmla="*/ 31126 w 56"/>
              <a:gd name="T31" fmla="*/ 196056 h 72"/>
              <a:gd name="T32" fmla="*/ 127964 w 56"/>
              <a:gd name="T33" fmla="*/ 196056 h 72"/>
              <a:gd name="T34" fmla="*/ 127964 w 56"/>
              <a:gd name="T35" fmla="*/ 216694 h 72"/>
              <a:gd name="T36" fmla="*/ 131422 w 56"/>
              <a:gd name="T37" fmla="*/ 168540 h 72"/>
              <a:gd name="T38" fmla="*/ 127964 w 56"/>
              <a:gd name="T39" fmla="*/ 189177 h 72"/>
              <a:gd name="T40" fmla="*/ 31126 w 56"/>
              <a:gd name="T41" fmla="*/ 178858 h 72"/>
              <a:gd name="T42" fmla="*/ 31126 w 56"/>
              <a:gd name="T43" fmla="*/ 158221 h 72"/>
              <a:gd name="T44" fmla="*/ 131422 w 56"/>
              <a:gd name="T45" fmla="*/ 168540 h 72"/>
              <a:gd name="T46" fmla="*/ 138339 w 56"/>
              <a:gd name="T47" fmla="*/ 141023 h 72"/>
              <a:gd name="T48" fmla="*/ 131422 w 56"/>
              <a:gd name="T49" fmla="*/ 161660 h 72"/>
              <a:gd name="T50" fmla="*/ 38043 w 56"/>
              <a:gd name="T51" fmla="*/ 134144 h 72"/>
              <a:gd name="T52" fmla="*/ 41502 w 56"/>
              <a:gd name="T53" fmla="*/ 116946 h 72"/>
              <a:gd name="T54" fmla="*/ 138339 w 56"/>
              <a:gd name="T55" fmla="*/ 141023 h 72"/>
              <a:gd name="T56" fmla="*/ 148715 w 56"/>
              <a:gd name="T57" fmla="*/ 116946 h 72"/>
              <a:gd name="T58" fmla="*/ 138339 w 56"/>
              <a:gd name="T59" fmla="*/ 134144 h 72"/>
              <a:gd name="T60" fmla="*/ 55336 w 56"/>
              <a:gd name="T61" fmla="*/ 85990 h 72"/>
              <a:gd name="T62" fmla="*/ 65711 w 56"/>
              <a:gd name="T63" fmla="*/ 68792 h 72"/>
              <a:gd name="T64" fmla="*/ 148715 w 56"/>
              <a:gd name="T65" fmla="*/ 116946 h 72"/>
              <a:gd name="T66" fmla="*/ 169466 w 56"/>
              <a:gd name="T67" fmla="*/ 103188 h 72"/>
              <a:gd name="T68" fmla="*/ 152173 w 56"/>
              <a:gd name="T69" fmla="*/ 113506 h 72"/>
              <a:gd name="T70" fmla="*/ 96838 w 56"/>
              <a:gd name="T71" fmla="*/ 34396 h 72"/>
              <a:gd name="T72" fmla="*/ 114130 w 56"/>
              <a:gd name="T73" fmla="*/ 20638 h 72"/>
              <a:gd name="T74" fmla="*/ 169466 w 56"/>
              <a:gd name="T75" fmla="*/ 103188 h 72"/>
              <a:gd name="T76" fmla="*/ 193675 w 56"/>
              <a:gd name="T77" fmla="*/ 96308 h 72"/>
              <a:gd name="T78" fmla="*/ 172924 w 56"/>
              <a:gd name="T79" fmla="*/ 99748 h 72"/>
              <a:gd name="T80" fmla="*/ 155632 w 56"/>
              <a:gd name="T81" fmla="*/ 3440 h 72"/>
              <a:gd name="T82" fmla="*/ 176383 w 56"/>
              <a:gd name="T83" fmla="*/ 0 h 72"/>
              <a:gd name="T84" fmla="*/ 193675 w 56"/>
              <a:gd name="T85" fmla="*/ 96308 h 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6" h="72">
                <a:moveTo>
                  <a:pt x="47" y="71"/>
                </a:moveTo>
                <a:cubicBezTo>
                  <a:pt x="47" y="72"/>
                  <a:pt x="47" y="72"/>
                  <a:pt x="47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43"/>
                  <a:pt x="0" y="43"/>
                  <a:pt x="0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5" y="68"/>
                  <a:pt x="5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43"/>
                  <a:pt x="42" y="43"/>
                  <a:pt x="42" y="43"/>
                </a:cubicBezTo>
                <a:cubicBezTo>
                  <a:pt x="47" y="43"/>
                  <a:pt x="47" y="43"/>
                  <a:pt x="47" y="43"/>
                </a:cubicBezTo>
                <a:lnTo>
                  <a:pt x="47" y="71"/>
                </a:lnTo>
                <a:close/>
                <a:moveTo>
                  <a:pt x="37" y="63"/>
                </a:moveTo>
                <a:cubicBezTo>
                  <a:pt x="9" y="63"/>
                  <a:pt x="9" y="63"/>
                  <a:pt x="9" y="63"/>
                </a:cubicBezTo>
                <a:cubicBezTo>
                  <a:pt x="9" y="57"/>
                  <a:pt x="9" y="57"/>
                  <a:pt x="9" y="57"/>
                </a:cubicBezTo>
                <a:cubicBezTo>
                  <a:pt x="37" y="57"/>
                  <a:pt x="37" y="57"/>
                  <a:pt x="37" y="57"/>
                </a:cubicBezTo>
                <a:lnTo>
                  <a:pt x="37" y="63"/>
                </a:lnTo>
                <a:close/>
                <a:moveTo>
                  <a:pt x="38" y="49"/>
                </a:moveTo>
                <a:cubicBezTo>
                  <a:pt x="37" y="55"/>
                  <a:pt x="37" y="55"/>
                  <a:pt x="37" y="55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46"/>
                  <a:pt x="9" y="46"/>
                  <a:pt x="9" y="46"/>
                </a:cubicBezTo>
                <a:lnTo>
                  <a:pt x="38" y="49"/>
                </a:lnTo>
                <a:close/>
                <a:moveTo>
                  <a:pt x="40" y="41"/>
                </a:moveTo>
                <a:cubicBezTo>
                  <a:pt x="38" y="47"/>
                  <a:pt x="38" y="47"/>
                  <a:pt x="38" y="47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4"/>
                  <a:pt x="12" y="34"/>
                  <a:pt x="12" y="34"/>
                </a:cubicBezTo>
                <a:lnTo>
                  <a:pt x="40" y="41"/>
                </a:lnTo>
                <a:close/>
                <a:moveTo>
                  <a:pt x="43" y="34"/>
                </a:moveTo>
                <a:cubicBezTo>
                  <a:pt x="40" y="39"/>
                  <a:pt x="40" y="39"/>
                  <a:pt x="40" y="39"/>
                </a:cubicBezTo>
                <a:cubicBezTo>
                  <a:pt x="16" y="25"/>
                  <a:pt x="16" y="25"/>
                  <a:pt x="16" y="25"/>
                </a:cubicBezTo>
                <a:cubicBezTo>
                  <a:pt x="19" y="20"/>
                  <a:pt x="19" y="20"/>
                  <a:pt x="19" y="20"/>
                </a:cubicBezTo>
                <a:lnTo>
                  <a:pt x="43" y="34"/>
                </a:lnTo>
                <a:close/>
                <a:moveTo>
                  <a:pt x="49" y="30"/>
                </a:moveTo>
                <a:cubicBezTo>
                  <a:pt x="44" y="33"/>
                  <a:pt x="44" y="33"/>
                  <a:pt x="44" y="33"/>
                </a:cubicBezTo>
                <a:cubicBezTo>
                  <a:pt x="28" y="10"/>
                  <a:pt x="28" y="10"/>
                  <a:pt x="28" y="10"/>
                </a:cubicBezTo>
                <a:cubicBezTo>
                  <a:pt x="33" y="6"/>
                  <a:pt x="33" y="6"/>
                  <a:pt x="33" y="6"/>
                </a:cubicBezTo>
                <a:lnTo>
                  <a:pt x="49" y="30"/>
                </a:lnTo>
                <a:close/>
                <a:moveTo>
                  <a:pt x="56" y="28"/>
                </a:moveTo>
                <a:cubicBezTo>
                  <a:pt x="50" y="29"/>
                  <a:pt x="50" y="29"/>
                  <a:pt x="50" y="29"/>
                </a:cubicBezTo>
                <a:cubicBezTo>
                  <a:pt x="45" y="1"/>
                  <a:pt x="45" y="1"/>
                  <a:pt x="45" y="1"/>
                </a:cubicBezTo>
                <a:cubicBezTo>
                  <a:pt x="51" y="0"/>
                  <a:pt x="51" y="0"/>
                  <a:pt x="51" y="0"/>
                </a:cubicBezTo>
                <a:lnTo>
                  <a:pt x="5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0" name="Freeform 8"/>
          <p:cNvSpPr>
            <a:spLocks noEditPoints="1"/>
          </p:cNvSpPr>
          <p:nvPr/>
        </p:nvSpPr>
        <p:spPr bwMode="auto">
          <a:xfrm>
            <a:off x="1481138" y="1206500"/>
            <a:ext cx="233362" cy="217488"/>
          </a:xfrm>
          <a:custGeom>
            <a:avLst/>
            <a:gdLst>
              <a:gd name="T0" fmla="*/ 178453 w 68"/>
              <a:gd name="T1" fmla="*/ 138088 h 63"/>
              <a:gd name="T2" fmla="*/ 188749 w 68"/>
              <a:gd name="T3" fmla="*/ 210584 h 63"/>
              <a:gd name="T4" fmla="*/ 185317 w 68"/>
              <a:gd name="T5" fmla="*/ 217488 h 63"/>
              <a:gd name="T6" fmla="*/ 178453 w 68"/>
              <a:gd name="T7" fmla="*/ 217488 h 63"/>
              <a:gd name="T8" fmla="*/ 116681 w 68"/>
              <a:gd name="T9" fmla="*/ 182966 h 63"/>
              <a:gd name="T10" fmla="*/ 54909 w 68"/>
              <a:gd name="T11" fmla="*/ 217488 h 63"/>
              <a:gd name="T12" fmla="*/ 51477 w 68"/>
              <a:gd name="T13" fmla="*/ 217488 h 63"/>
              <a:gd name="T14" fmla="*/ 44613 w 68"/>
              <a:gd name="T15" fmla="*/ 210584 h 63"/>
              <a:gd name="T16" fmla="*/ 54909 w 68"/>
              <a:gd name="T17" fmla="*/ 138088 h 63"/>
              <a:gd name="T18" fmla="*/ 6864 w 68"/>
              <a:gd name="T19" fmla="*/ 89757 h 63"/>
              <a:gd name="T20" fmla="*/ 10295 w 68"/>
              <a:gd name="T21" fmla="*/ 75948 h 63"/>
              <a:gd name="T22" fmla="*/ 78931 w 68"/>
              <a:gd name="T23" fmla="*/ 69044 h 63"/>
              <a:gd name="T24" fmla="*/ 109817 w 68"/>
              <a:gd name="T25" fmla="*/ 3452 h 63"/>
              <a:gd name="T26" fmla="*/ 116681 w 68"/>
              <a:gd name="T27" fmla="*/ 0 h 63"/>
              <a:gd name="T28" fmla="*/ 123545 w 68"/>
              <a:gd name="T29" fmla="*/ 3452 h 63"/>
              <a:gd name="T30" fmla="*/ 154431 w 68"/>
              <a:gd name="T31" fmla="*/ 69044 h 63"/>
              <a:gd name="T32" fmla="*/ 223067 w 68"/>
              <a:gd name="T33" fmla="*/ 75948 h 63"/>
              <a:gd name="T34" fmla="*/ 229930 w 68"/>
              <a:gd name="T35" fmla="*/ 89757 h 63"/>
              <a:gd name="T36" fmla="*/ 178453 w 68"/>
              <a:gd name="T37" fmla="*/ 138088 h 63"/>
              <a:gd name="T38" fmla="*/ 202476 w 68"/>
              <a:gd name="T39" fmla="*/ 93209 h 63"/>
              <a:gd name="T40" fmla="*/ 150999 w 68"/>
              <a:gd name="T41" fmla="*/ 86305 h 63"/>
              <a:gd name="T42" fmla="*/ 144135 w 68"/>
              <a:gd name="T43" fmla="*/ 82853 h 63"/>
              <a:gd name="T44" fmla="*/ 140704 w 68"/>
              <a:gd name="T45" fmla="*/ 75948 h 63"/>
              <a:gd name="T46" fmla="*/ 116681 w 68"/>
              <a:gd name="T47" fmla="*/ 31070 h 63"/>
              <a:gd name="T48" fmla="*/ 116681 w 68"/>
              <a:gd name="T49" fmla="*/ 165705 h 63"/>
              <a:gd name="T50" fmla="*/ 126976 w 68"/>
              <a:gd name="T51" fmla="*/ 169157 h 63"/>
              <a:gd name="T52" fmla="*/ 168158 w 68"/>
              <a:gd name="T53" fmla="*/ 193323 h 63"/>
              <a:gd name="T54" fmla="*/ 161294 w 68"/>
              <a:gd name="T55" fmla="*/ 141540 h 63"/>
              <a:gd name="T56" fmla="*/ 157863 w 68"/>
              <a:gd name="T57" fmla="*/ 134635 h 63"/>
              <a:gd name="T58" fmla="*/ 164726 w 68"/>
              <a:gd name="T59" fmla="*/ 127731 h 63"/>
              <a:gd name="T60" fmla="*/ 202476 w 68"/>
              <a:gd name="T61" fmla="*/ 93209 h 6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63">
                <a:moveTo>
                  <a:pt x="52" y="40"/>
                </a:moveTo>
                <a:cubicBezTo>
                  <a:pt x="55" y="61"/>
                  <a:pt x="55" y="61"/>
                  <a:pt x="55" y="61"/>
                </a:cubicBezTo>
                <a:cubicBezTo>
                  <a:pt x="56" y="62"/>
                  <a:pt x="55" y="63"/>
                  <a:pt x="54" y="63"/>
                </a:cubicBezTo>
                <a:cubicBezTo>
                  <a:pt x="53" y="63"/>
                  <a:pt x="53" y="63"/>
                  <a:pt x="52" y="63"/>
                </a:cubicBezTo>
                <a:cubicBezTo>
                  <a:pt x="34" y="53"/>
                  <a:pt x="34" y="53"/>
                  <a:pt x="34" y="5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5" y="63"/>
                  <a:pt x="15" y="63"/>
                </a:cubicBezTo>
                <a:cubicBezTo>
                  <a:pt x="13" y="63"/>
                  <a:pt x="13" y="62"/>
                  <a:pt x="13" y="61"/>
                </a:cubicBezTo>
                <a:cubicBezTo>
                  <a:pt x="16" y="40"/>
                  <a:pt x="16" y="40"/>
                  <a:pt x="16" y="40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4"/>
                  <a:pt x="1" y="23"/>
                  <a:pt x="3" y="22"/>
                </a:cubicBezTo>
                <a:cubicBezTo>
                  <a:pt x="23" y="20"/>
                  <a:pt x="23" y="20"/>
                  <a:pt x="23" y="20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45" y="20"/>
                  <a:pt x="45" y="20"/>
                  <a:pt x="45" y="20"/>
                </a:cubicBezTo>
                <a:cubicBezTo>
                  <a:pt x="65" y="22"/>
                  <a:pt x="65" y="22"/>
                  <a:pt x="65" y="22"/>
                </a:cubicBezTo>
                <a:cubicBezTo>
                  <a:pt x="68" y="23"/>
                  <a:pt x="68" y="24"/>
                  <a:pt x="67" y="26"/>
                </a:cubicBezTo>
                <a:lnTo>
                  <a:pt x="52" y="40"/>
                </a:lnTo>
                <a:close/>
                <a:moveTo>
                  <a:pt x="59" y="27"/>
                </a:moveTo>
                <a:cubicBezTo>
                  <a:pt x="44" y="25"/>
                  <a:pt x="44" y="25"/>
                  <a:pt x="44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2"/>
                  <a:pt x="41" y="22"/>
                  <a:pt x="41" y="22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8"/>
                  <a:pt x="34" y="48"/>
                  <a:pt x="34" y="48"/>
                </a:cubicBezTo>
                <a:cubicBezTo>
                  <a:pt x="37" y="49"/>
                  <a:pt x="37" y="49"/>
                  <a:pt x="37" y="49"/>
                </a:cubicBezTo>
                <a:cubicBezTo>
                  <a:pt x="49" y="56"/>
                  <a:pt x="49" y="56"/>
                  <a:pt x="49" y="56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39"/>
                  <a:pt x="46" y="39"/>
                  <a:pt x="46" y="39"/>
                </a:cubicBezTo>
                <a:cubicBezTo>
                  <a:pt x="48" y="37"/>
                  <a:pt x="48" y="37"/>
                  <a:pt x="48" y="37"/>
                </a:cubicBezTo>
                <a:lnTo>
                  <a:pt x="59" y="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1" name="Freeform 9"/>
          <p:cNvSpPr>
            <a:spLocks noEditPoints="1"/>
          </p:cNvSpPr>
          <p:nvPr/>
        </p:nvSpPr>
        <p:spPr bwMode="auto">
          <a:xfrm>
            <a:off x="1979613" y="1217613"/>
            <a:ext cx="209550" cy="212725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150966 h 62"/>
              <a:gd name="T10" fmla="*/ 24047 w 61"/>
              <a:gd name="T11" fmla="*/ 161259 h 62"/>
              <a:gd name="T12" fmla="*/ 58399 w 61"/>
              <a:gd name="T13" fmla="*/ 192139 h 62"/>
              <a:gd name="T14" fmla="*/ 96187 w 61"/>
              <a:gd name="T15" fmla="*/ 157828 h 62"/>
              <a:gd name="T16" fmla="*/ 144280 w 61"/>
              <a:gd name="T17" fmla="*/ 123518 h 62"/>
              <a:gd name="T18" fmla="*/ 192374 w 61"/>
              <a:gd name="T19" fmla="*/ 72052 h 62"/>
              <a:gd name="T20" fmla="*/ 144280 w 61"/>
              <a:gd name="T21" fmla="*/ 24017 h 62"/>
              <a:gd name="T22" fmla="*/ 92752 w 61"/>
              <a:gd name="T23" fmla="*/ 72052 h 62"/>
              <a:gd name="T24" fmla="*/ 61834 w 61"/>
              <a:gd name="T25" fmla="*/ 116656 h 62"/>
              <a:gd name="T26" fmla="*/ 58399 w 61"/>
              <a:gd name="T27" fmla="*/ 116656 h 62"/>
              <a:gd name="T28" fmla="*/ 41223 w 61"/>
              <a:gd name="T29" fmla="*/ 123518 h 62"/>
              <a:gd name="T30" fmla="*/ 0 w 61"/>
              <a:gd name="T31" fmla="*/ 106363 h 62"/>
              <a:gd name="T32" fmla="*/ 0 w 61"/>
              <a:gd name="T33" fmla="*/ 41173 h 62"/>
              <a:gd name="T34" fmla="*/ 37788 w 61"/>
              <a:gd name="T35" fmla="*/ 0 h 62"/>
              <a:gd name="T36" fmla="*/ 171762 w 61"/>
              <a:gd name="T37" fmla="*/ 0 h 62"/>
              <a:gd name="T38" fmla="*/ 209550 w 61"/>
              <a:gd name="T39" fmla="*/ 41173 h 62"/>
              <a:gd name="T40" fmla="*/ 209550 w 61"/>
              <a:gd name="T41" fmla="*/ 174983 h 62"/>
              <a:gd name="T42" fmla="*/ 58399 w 61"/>
              <a:gd name="T43" fmla="*/ 181846 h 62"/>
              <a:gd name="T44" fmla="*/ 34352 w 61"/>
              <a:gd name="T45" fmla="*/ 168121 h 62"/>
              <a:gd name="T46" fmla="*/ 48093 w 61"/>
              <a:gd name="T47" fmla="*/ 171552 h 62"/>
              <a:gd name="T48" fmla="*/ 75575 w 61"/>
              <a:gd name="T49" fmla="*/ 161259 h 62"/>
              <a:gd name="T50" fmla="*/ 65270 w 61"/>
              <a:gd name="T51" fmla="*/ 130380 h 62"/>
              <a:gd name="T52" fmla="*/ 54964 w 61"/>
              <a:gd name="T53" fmla="*/ 126949 h 62"/>
              <a:gd name="T54" fmla="*/ 58399 w 61"/>
              <a:gd name="T55" fmla="*/ 126949 h 62"/>
              <a:gd name="T56" fmla="*/ 85881 w 61"/>
              <a:gd name="T57" fmla="*/ 154397 h 62"/>
              <a:gd name="T58" fmla="*/ 58399 w 61"/>
              <a:gd name="T59" fmla="*/ 181846 h 62"/>
              <a:gd name="T60" fmla="*/ 144280 w 61"/>
              <a:gd name="T61" fmla="*/ 106363 h 62"/>
              <a:gd name="T62" fmla="*/ 109928 w 61"/>
              <a:gd name="T63" fmla="*/ 72052 h 62"/>
              <a:gd name="T64" fmla="*/ 144280 w 61"/>
              <a:gd name="T65" fmla="*/ 41173 h 62"/>
              <a:gd name="T66" fmla="*/ 178633 w 61"/>
              <a:gd name="T67" fmla="*/ 72052 h 62"/>
              <a:gd name="T68" fmla="*/ 144280 w 61"/>
              <a:gd name="T69" fmla="*/ 106363 h 62"/>
              <a:gd name="T70" fmla="*/ 144280 w 61"/>
              <a:gd name="T71" fmla="*/ 48035 h 62"/>
              <a:gd name="T72" fmla="*/ 116798 w 61"/>
              <a:gd name="T73" fmla="*/ 72052 h 62"/>
              <a:gd name="T74" fmla="*/ 144280 w 61"/>
              <a:gd name="T75" fmla="*/ 99500 h 62"/>
              <a:gd name="T76" fmla="*/ 171762 w 61"/>
              <a:gd name="T77" fmla="*/ 72052 h 62"/>
              <a:gd name="T78" fmla="*/ 144280 w 61"/>
              <a:gd name="T79" fmla="*/ 48035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52"/>
                  <a:pt x="12" y="56"/>
                  <a:pt x="17" y="56"/>
                </a:cubicBezTo>
                <a:cubicBezTo>
                  <a:pt x="23" y="56"/>
                  <a:pt x="27" y="51"/>
                  <a:pt x="28" y="46"/>
                </a:cubicBezTo>
                <a:cubicBezTo>
                  <a:pt x="42" y="36"/>
                  <a:pt x="42" y="36"/>
                  <a:pt x="42" y="36"/>
                </a:cubicBezTo>
                <a:cubicBezTo>
                  <a:pt x="50" y="36"/>
                  <a:pt x="56" y="29"/>
                  <a:pt x="56" y="21"/>
                </a:cubicBezTo>
                <a:cubicBezTo>
                  <a:pt x="56" y="13"/>
                  <a:pt x="50" y="7"/>
                  <a:pt x="42" y="7"/>
                </a:cubicBezTo>
                <a:cubicBezTo>
                  <a:pt x="34" y="7"/>
                  <a:pt x="27" y="13"/>
                  <a:pt x="27" y="21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7" y="34"/>
                </a:cubicBezTo>
                <a:cubicBezTo>
                  <a:pt x="15" y="34"/>
                  <a:pt x="13" y="35"/>
                  <a:pt x="12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7" y="53"/>
                </a:moveTo>
                <a:cubicBezTo>
                  <a:pt x="14" y="53"/>
                  <a:pt x="11" y="51"/>
                  <a:pt x="10" y="49"/>
                </a:cubicBezTo>
                <a:cubicBezTo>
                  <a:pt x="11" y="49"/>
                  <a:pt x="13" y="50"/>
                  <a:pt x="14" y="50"/>
                </a:cubicBezTo>
                <a:cubicBezTo>
                  <a:pt x="17" y="51"/>
                  <a:pt x="21" y="50"/>
                  <a:pt x="22" y="47"/>
                </a:cubicBezTo>
                <a:cubicBezTo>
                  <a:pt x="24" y="43"/>
                  <a:pt x="22" y="40"/>
                  <a:pt x="19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7" y="37"/>
                  <a:pt x="17" y="37"/>
                </a:cubicBezTo>
                <a:cubicBezTo>
                  <a:pt x="22" y="37"/>
                  <a:pt x="25" y="40"/>
                  <a:pt x="25" y="45"/>
                </a:cubicBezTo>
                <a:cubicBezTo>
                  <a:pt x="25" y="49"/>
                  <a:pt x="22" y="53"/>
                  <a:pt x="17" y="53"/>
                </a:cubicBezTo>
                <a:close/>
                <a:moveTo>
                  <a:pt x="42" y="31"/>
                </a:moveTo>
                <a:cubicBezTo>
                  <a:pt x="36" y="31"/>
                  <a:pt x="32" y="27"/>
                  <a:pt x="32" y="21"/>
                </a:cubicBezTo>
                <a:cubicBezTo>
                  <a:pt x="32" y="16"/>
                  <a:pt x="36" y="12"/>
                  <a:pt x="42" y="12"/>
                </a:cubicBezTo>
                <a:cubicBezTo>
                  <a:pt x="47" y="12"/>
                  <a:pt x="52" y="16"/>
                  <a:pt x="52" y="21"/>
                </a:cubicBezTo>
                <a:cubicBezTo>
                  <a:pt x="52" y="27"/>
                  <a:pt x="47" y="31"/>
                  <a:pt x="42" y="31"/>
                </a:cubicBezTo>
                <a:close/>
                <a:moveTo>
                  <a:pt x="42" y="14"/>
                </a:moveTo>
                <a:cubicBezTo>
                  <a:pt x="38" y="14"/>
                  <a:pt x="34" y="17"/>
                  <a:pt x="34" y="21"/>
                </a:cubicBezTo>
                <a:cubicBezTo>
                  <a:pt x="34" y="26"/>
                  <a:pt x="38" y="29"/>
                  <a:pt x="42" y="29"/>
                </a:cubicBezTo>
                <a:cubicBezTo>
                  <a:pt x="46" y="29"/>
                  <a:pt x="50" y="26"/>
                  <a:pt x="50" y="21"/>
                </a:cubicBezTo>
                <a:cubicBezTo>
                  <a:pt x="50" y="17"/>
                  <a:pt x="46" y="14"/>
                  <a:pt x="42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2" name="Freeform 10"/>
          <p:cNvSpPr>
            <a:spLocks/>
          </p:cNvSpPr>
          <p:nvPr/>
        </p:nvSpPr>
        <p:spPr bwMode="auto">
          <a:xfrm>
            <a:off x="2474913" y="1217613"/>
            <a:ext cx="212725" cy="212725"/>
          </a:xfrm>
          <a:custGeom>
            <a:avLst/>
            <a:gdLst>
              <a:gd name="T0" fmla="*/ 212725 w 62"/>
              <a:gd name="T1" fmla="*/ 205863 h 62"/>
              <a:gd name="T2" fmla="*/ 205863 w 62"/>
              <a:gd name="T3" fmla="*/ 212725 h 62"/>
              <a:gd name="T4" fmla="*/ 10293 w 62"/>
              <a:gd name="T5" fmla="*/ 212725 h 62"/>
              <a:gd name="T6" fmla="*/ 0 w 62"/>
              <a:gd name="T7" fmla="*/ 205863 h 62"/>
              <a:gd name="T8" fmla="*/ 0 w 62"/>
              <a:gd name="T9" fmla="*/ 10293 h 62"/>
              <a:gd name="T10" fmla="*/ 10293 w 62"/>
              <a:gd name="T11" fmla="*/ 0 h 62"/>
              <a:gd name="T12" fmla="*/ 205863 w 62"/>
              <a:gd name="T13" fmla="*/ 0 h 62"/>
              <a:gd name="T14" fmla="*/ 212725 w 62"/>
              <a:gd name="T15" fmla="*/ 10293 h 62"/>
              <a:gd name="T16" fmla="*/ 212725 w 62"/>
              <a:gd name="T17" fmla="*/ 205863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62">
                <a:moveTo>
                  <a:pt x="62" y="60"/>
                </a:moveTo>
                <a:cubicBezTo>
                  <a:pt x="62" y="61"/>
                  <a:pt x="61" y="62"/>
                  <a:pt x="60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2" y="62"/>
                  <a:pt x="0" y="61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2"/>
                  <a:pt x="62" y="3"/>
                </a:cubicBezTo>
                <a:lnTo>
                  <a:pt x="62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3" name="Freeform 11"/>
          <p:cNvSpPr>
            <a:spLocks noEditPoints="1"/>
          </p:cNvSpPr>
          <p:nvPr/>
        </p:nvSpPr>
        <p:spPr bwMode="auto">
          <a:xfrm>
            <a:off x="2968625" y="1289050"/>
            <a:ext cx="209550" cy="158750"/>
          </a:xfrm>
          <a:custGeom>
            <a:avLst/>
            <a:gdLst>
              <a:gd name="T0" fmla="*/ 123669 w 61"/>
              <a:gd name="T1" fmla="*/ 124239 h 46"/>
              <a:gd name="T2" fmla="*/ 89316 w 61"/>
              <a:gd name="T3" fmla="*/ 124239 h 46"/>
              <a:gd name="T4" fmla="*/ 65270 w 61"/>
              <a:gd name="T5" fmla="*/ 89728 h 46"/>
              <a:gd name="T6" fmla="*/ 61834 w 61"/>
              <a:gd name="T7" fmla="*/ 82826 h 46"/>
              <a:gd name="T8" fmla="*/ 61834 w 61"/>
              <a:gd name="T9" fmla="*/ 79375 h 46"/>
              <a:gd name="T10" fmla="*/ 61834 w 61"/>
              <a:gd name="T11" fmla="*/ 79375 h 46"/>
              <a:gd name="T12" fmla="*/ 61834 w 61"/>
              <a:gd name="T13" fmla="*/ 82826 h 46"/>
              <a:gd name="T14" fmla="*/ 58399 w 61"/>
              <a:gd name="T15" fmla="*/ 89728 h 46"/>
              <a:gd name="T16" fmla="*/ 34352 w 61"/>
              <a:gd name="T17" fmla="*/ 124239 h 46"/>
              <a:gd name="T18" fmla="*/ 0 w 61"/>
              <a:gd name="T19" fmla="*/ 124239 h 46"/>
              <a:gd name="T20" fmla="*/ 0 w 61"/>
              <a:gd name="T21" fmla="*/ 100082 h 46"/>
              <a:gd name="T22" fmla="*/ 17176 w 61"/>
              <a:gd name="T23" fmla="*/ 100082 h 46"/>
              <a:gd name="T24" fmla="*/ 44658 w 61"/>
              <a:gd name="T25" fmla="*/ 62120 h 46"/>
              <a:gd name="T26" fmla="*/ 20611 w 61"/>
              <a:gd name="T27" fmla="*/ 24158 h 46"/>
              <a:gd name="T28" fmla="*/ 0 w 61"/>
              <a:gd name="T29" fmla="*/ 24158 h 46"/>
              <a:gd name="T30" fmla="*/ 0 w 61"/>
              <a:gd name="T31" fmla="*/ 0 h 46"/>
              <a:gd name="T32" fmla="*/ 37788 w 61"/>
              <a:gd name="T33" fmla="*/ 0 h 46"/>
              <a:gd name="T34" fmla="*/ 58399 w 61"/>
              <a:gd name="T35" fmla="*/ 31060 h 46"/>
              <a:gd name="T36" fmla="*/ 61834 w 61"/>
              <a:gd name="T37" fmla="*/ 37962 h 46"/>
              <a:gd name="T38" fmla="*/ 61834 w 61"/>
              <a:gd name="T39" fmla="*/ 41413 h 46"/>
              <a:gd name="T40" fmla="*/ 61834 w 61"/>
              <a:gd name="T41" fmla="*/ 41413 h 46"/>
              <a:gd name="T42" fmla="*/ 65270 w 61"/>
              <a:gd name="T43" fmla="*/ 37962 h 46"/>
              <a:gd name="T44" fmla="*/ 68705 w 61"/>
              <a:gd name="T45" fmla="*/ 31060 h 46"/>
              <a:gd name="T46" fmla="*/ 85881 w 61"/>
              <a:gd name="T47" fmla="*/ 0 h 46"/>
              <a:gd name="T48" fmla="*/ 123669 w 61"/>
              <a:gd name="T49" fmla="*/ 0 h 46"/>
              <a:gd name="T50" fmla="*/ 123669 w 61"/>
              <a:gd name="T51" fmla="*/ 24158 h 46"/>
              <a:gd name="T52" fmla="*/ 106493 w 61"/>
              <a:gd name="T53" fmla="*/ 24158 h 46"/>
              <a:gd name="T54" fmla="*/ 79011 w 61"/>
              <a:gd name="T55" fmla="*/ 58668 h 46"/>
              <a:gd name="T56" fmla="*/ 106493 w 61"/>
              <a:gd name="T57" fmla="*/ 100082 h 46"/>
              <a:gd name="T58" fmla="*/ 123669 w 61"/>
              <a:gd name="T59" fmla="*/ 100082 h 46"/>
              <a:gd name="T60" fmla="*/ 123669 w 61"/>
              <a:gd name="T61" fmla="*/ 124239 h 46"/>
              <a:gd name="T62" fmla="*/ 209550 w 61"/>
              <a:gd name="T63" fmla="*/ 158750 h 46"/>
              <a:gd name="T64" fmla="*/ 140845 w 61"/>
              <a:gd name="T65" fmla="*/ 158750 h 46"/>
              <a:gd name="T66" fmla="*/ 140845 w 61"/>
              <a:gd name="T67" fmla="*/ 155299 h 46"/>
              <a:gd name="T68" fmla="*/ 140845 w 61"/>
              <a:gd name="T69" fmla="*/ 148397 h 46"/>
              <a:gd name="T70" fmla="*/ 188939 w 61"/>
              <a:gd name="T71" fmla="*/ 89728 h 46"/>
              <a:gd name="T72" fmla="*/ 175198 w 61"/>
              <a:gd name="T73" fmla="*/ 75924 h 46"/>
              <a:gd name="T74" fmla="*/ 161457 w 61"/>
              <a:gd name="T75" fmla="*/ 82826 h 46"/>
              <a:gd name="T76" fmla="*/ 154586 w 61"/>
              <a:gd name="T77" fmla="*/ 86277 h 46"/>
              <a:gd name="T78" fmla="*/ 140845 w 61"/>
              <a:gd name="T79" fmla="*/ 75924 h 46"/>
              <a:gd name="T80" fmla="*/ 151151 w 61"/>
              <a:gd name="T81" fmla="*/ 65571 h 46"/>
              <a:gd name="T82" fmla="*/ 175198 w 61"/>
              <a:gd name="T83" fmla="*/ 55217 h 46"/>
              <a:gd name="T84" fmla="*/ 209550 w 61"/>
              <a:gd name="T85" fmla="*/ 86277 h 46"/>
              <a:gd name="T86" fmla="*/ 161457 w 61"/>
              <a:gd name="T87" fmla="*/ 141495 h 46"/>
              <a:gd name="T88" fmla="*/ 192374 w 61"/>
              <a:gd name="T89" fmla="*/ 141495 h 46"/>
              <a:gd name="T90" fmla="*/ 192374 w 61"/>
              <a:gd name="T91" fmla="*/ 131141 h 46"/>
              <a:gd name="T92" fmla="*/ 209550 w 61"/>
              <a:gd name="T93" fmla="*/ 131141 h 46"/>
              <a:gd name="T94" fmla="*/ 209550 w 61"/>
              <a:gd name="T95" fmla="*/ 158750 h 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46">
                <a:moveTo>
                  <a:pt x="3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5"/>
                  <a:pt x="17" y="25"/>
                  <a:pt x="17" y="26"/>
                </a:cubicBezTo>
                <a:cubicBezTo>
                  <a:pt x="10" y="36"/>
                  <a:pt x="10" y="36"/>
                  <a:pt x="1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13" y="18"/>
                  <a:pt x="13" y="18"/>
                  <a:pt x="13" y="18"/>
                </a:cubicBezTo>
                <a:cubicBezTo>
                  <a:pt x="6" y="7"/>
                  <a:pt x="6" y="7"/>
                  <a:pt x="6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0"/>
                  <a:pt x="0" y="0"/>
                  <a:pt x="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8" y="11"/>
                </a:cubicBezTo>
                <a:cubicBezTo>
                  <a:pt x="18" y="11"/>
                  <a:pt x="18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8" y="11"/>
                  <a:pt x="19" y="11"/>
                </a:cubicBezTo>
                <a:cubicBezTo>
                  <a:pt x="20" y="9"/>
                  <a:pt x="20" y="9"/>
                  <a:pt x="20" y="9"/>
                </a:cubicBezTo>
                <a:cubicBezTo>
                  <a:pt x="25" y="0"/>
                  <a:pt x="25" y="0"/>
                  <a:pt x="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7"/>
                  <a:pt x="36" y="7"/>
                  <a:pt x="36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23" y="17"/>
                  <a:pt x="23" y="17"/>
                  <a:pt x="23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36" y="29"/>
                  <a:pt x="36" y="29"/>
                  <a:pt x="36" y="29"/>
                </a:cubicBezTo>
                <a:lnTo>
                  <a:pt x="36" y="36"/>
                </a:lnTo>
                <a:close/>
                <a:moveTo>
                  <a:pt x="61" y="46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5"/>
                  <a:pt x="41" y="44"/>
                  <a:pt x="41" y="43"/>
                </a:cubicBezTo>
                <a:cubicBezTo>
                  <a:pt x="41" y="32"/>
                  <a:pt x="55" y="31"/>
                  <a:pt x="55" y="26"/>
                </a:cubicBezTo>
                <a:cubicBezTo>
                  <a:pt x="55" y="24"/>
                  <a:pt x="53" y="22"/>
                  <a:pt x="51" y="22"/>
                </a:cubicBezTo>
                <a:cubicBezTo>
                  <a:pt x="49" y="22"/>
                  <a:pt x="48" y="23"/>
                  <a:pt x="47" y="24"/>
                </a:cubicBezTo>
                <a:cubicBezTo>
                  <a:pt x="46" y="24"/>
                  <a:pt x="46" y="25"/>
                  <a:pt x="45" y="25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1"/>
                  <a:pt x="43" y="20"/>
                  <a:pt x="44" y="19"/>
                </a:cubicBezTo>
                <a:cubicBezTo>
                  <a:pt x="45" y="18"/>
                  <a:pt x="48" y="16"/>
                  <a:pt x="51" y="16"/>
                </a:cubicBezTo>
                <a:cubicBezTo>
                  <a:pt x="57" y="16"/>
                  <a:pt x="61" y="20"/>
                  <a:pt x="61" y="25"/>
                </a:cubicBezTo>
                <a:cubicBezTo>
                  <a:pt x="61" y="35"/>
                  <a:pt x="48" y="35"/>
                  <a:pt x="47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38"/>
                  <a:pt x="61" y="38"/>
                  <a:pt x="61" y="38"/>
                </a:cubicBezTo>
                <a:lnTo>
                  <a:pt x="61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4" name="Freeform 12"/>
          <p:cNvSpPr>
            <a:spLocks noEditPoints="1"/>
          </p:cNvSpPr>
          <p:nvPr/>
        </p:nvSpPr>
        <p:spPr bwMode="auto">
          <a:xfrm>
            <a:off x="3463925" y="1200150"/>
            <a:ext cx="247650" cy="247650"/>
          </a:xfrm>
          <a:custGeom>
            <a:avLst/>
            <a:gdLst>
              <a:gd name="T0" fmla="*/ 247650 w 72"/>
              <a:gd name="T1" fmla="*/ 123825 h 72"/>
              <a:gd name="T2" fmla="*/ 123825 w 72"/>
              <a:gd name="T3" fmla="*/ 247650 h 72"/>
              <a:gd name="T4" fmla="*/ 0 w 72"/>
              <a:gd name="T5" fmla="*/ 123825 h 72"/>
              <a:gd name="T6" fmla="*/ 123825 w 72"/>
              <a:gd name="T7" fmla="*/ 0 h 72"/>
              <a:gd name="T8" fmla="*/ 247650 w 72"/>
              <a:gd name="T9" fmla="*/ 123825 h 72"/>
              <a:gd name="T10" fmla="*/ 55033 w 72"/>
              <a:gd name="T11" fmla="*/ 147902 h 72"/>
              <a:gd name="T12" fmla="*/ 51594 w 72"/>
              <a:gd name="T13" fmla="*/ 123825 h 72"/>
              <a:gd name="T14" fmla="*/ 55033 w 72"/>
              <a:gd name="T15" fmla="*/ 103188 h 72"/>
              <a:gd name="T16" fmla="*/ 30956 w 72"/>
              <a:gd name="T17" fmla="*/ 75671 h 72"/>
              <a:gd name="T18" fmla="*/ 17198 w 72"/>
              <a:gd name="T19" fmla="*/ 123825 h 72"/>
              <a:gd name="T20" fmla="*/ 30956 w 72"/>
              <a:gd name="T21" fmla="*/ 175419 h 72"/>
              <a:gd name="T22" fmla="*/ 55033 w 72"/>
              <a:gd name="T23" fmla="*/ 147902 h 72"/>
              <a:gd name="T24" fmla="*/ 175419 w 72"/>
              <a:gd name="T25" fmla="*/ 123825 h 72"/>
              <a:gd name="T26" fmla="*/ 123825 w 72"/>
              <a:gd name="T27" fmla="*/ 72231 h 72"/>
              <a:gd name="T28" fmla="*/ 68792 w 72"/>
              <a:gd name="T29" fmla="*/ 123825 h 72"/>
              <a:gd name="T30" fmla="*/ 123825 w 72"/>
              <a:gd name="T31" fmla="*/ 178858 h 72"/>
              <a:gd name="T32" fmla="*/ 175419 w 72"/>
              <a:gd name="T33" fmla="*/ 123825 h 72"/>
              <a:gd name="T34" fmla="*/ 72231 w 72"/>
              <a:gd name="T35" fmla="*/ 30956 h 72"/>
              <a:gd name="T36" fmla="*/ 99748 w 72"/>
              <a:gd name="T37" fmla="*/ 58473 h 72"/>
              <a:gd name="T38" fmla="*/ 123825 w 72"/>
              <a:gd name="T39" fmla="*/ 55033 h 72"/>
              <a:gd name="T40" fmla="*/ 144463 w 72"/>
              <a:gd name="T41" fmla="*/ 58473 h 72"/>
              <a:gd name="T42" fmla="*/ 171979 w 72"/>
              <a:gd name="T43" fmla="*/ 30956 h 72"/>
              <a:gd name="T44" fmla="*/ 123825 w 72"/>
              <a:gd name="T45" fmla="*/ 17198 h 72"/>
              <a:gd name="T46" fmla="*/ 72231 w 72"/>
              <a:gd name="T47" fmla="*/ 30956 h 72"/>
              <a:gd name="T48" fmla="*/ 171979 w 72"/>
              <a:gd name="T49" fmla="*/ 220133 h 72"/>
              <a:gd name="T50" fmla="*/ 144463 w 72"/>
              <a:gd name="T51" fmla="*/ 192617 h 72"/>
              <a:gd name="T52" fmla="*/ 123825 w 72"/>
              <a:gd name="T53" fmla="*/ 196056 h 72"/>
              <a:gd name="T54" fmla="*/ 99748 w 72"/>
              <a:gd name="T55" fmla="*/ 192617 h 72"/>
              <a:gd name="T56" fmla="*/ 72231 w 72"/>
              <a:gd name="T57" fmla="*/ 220133 h 72"/>
              <a:gd name="T58" fmla="*/ 123825 w 72"/>
              <a:gd name="T59" fmla="*/ 230452 h 72"/>
              <a:gd name="T60" fmla="*/ 171979 w 72"/>
              <a:gd name="T61" fmla="*/ 220133 h 72"/>
              <a:gd name="T62" fmla="*/ 216694 w 72"/>
              <a:gd name="T63" fmla="*/ 175419 h 72"/>
              <a:gd name="T64" fmla="*/ 230452 w 72"/>
              <a:gd name="T65" fmla="*/ 123825 h 72"/>
              <a:gd name="T66" fmla="*/ 216694 w 72"/>
              <a:gd name="T67" fmla="*/ 75671 h 72"/>
              <a:gd name="T68" fmla="*/ 189177 w 72"/>
              <a:gd name="T69" fmla="*/ 103188 h 72"/>
              <a:gd name="T70" fmla="*/ 192617 w 72"/>
              <a:gd name="T71" fmla="*/ 123825 h 72"/>
              <a:gd name="T72" fmla="*/ 189177 w 72"/>
              <a:gd name="T73" fmla="*/ 147902 h 72"/>
              <a:gd name="T74" fmla="*/ 216694 w 72"/>
              <a:gd name="T75" fmla="*/ 175419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2" h="72">
                <a:moveTo>
                  <a:pt x="72" y="36"/>
                </a:moveTo>
                <a:cubicBezTo>
                  <a:pt x="72" y="56"/>
                  <a:pt x="56" y="72"/>
                  <a:pt x="36" y="72"/>
                </a:cubicBezTo>
                <a:cubicBezTo>
                  <a:pt x="16" y="72"/>
                  <a:pt x="0" y="56"/>
                  <a:pt x="0" y="36"/>
                </a:cubicBezTo>
                <a:cubicBezTo>
                  <a:pt x="0" y="16"/>
                  <a:pt x="16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lose/>
                <a:moveTo>
                  <a:pt x="16" y="43"/>
                </a:moveTo>
                <a:cubicBezTo>
                  <a:pt x="16" y="41"/>
                  <a:pt x="15" y="39"/>
                  <a:pt x="15" y="36"/>
                </a:cubicBezTo>
                <a:cubicBezTo>
                  <a:pt x="15" y="34"/>
                  <a:pt x="16" y="32"/>
                  <a:pt x="16" y="30"/>
                </a:cubicBezTo>
                <a:cubicBezTo>
                  <a:pt x="9" y="22"/>
                  <a:pt x="9" y="22"/>
                  <a:pt x="9" y="22"/>
                </a:cubicBezTo>
                <a:cubicBezTo>
                  <a:pt x="6" y="26"/>
                  <a:pt x="5" y="31"/>
                  <a:pt x="5" y="36"/>
                </a:cubicBezTo>
                <a:cubicBezTo>
                  <a:pt x="5" y="42"/>
                  <a:pt x="6" y="46"/>
                  <a:pt x="9" y="51"/>
                </a:cubicBezTo>
                <a:lnTo>
                  <a:pt x="16" y="43"/>
                </a:lnTo>
                <a:close/>
                <a:moveTo>
                  <a:pt x="51" y="36"/>
                </a:moveTo>
                <a:cubicBezTo>
                  <a:pt x="51" y="28"/>
                  <a:pt x="44" y="21"/>
                  <a:pt x="36" y="21"/>
                </a:cubicBezTo>
                <a:cubicBezTo>
                  <a:pt x="27" y="21"/>
                  <a:pt x="20" y="28"/>
                  <a:pt x="20" y="36"/>
                </a:cubicBezTo>
                <a:cubicBezTo>
                  <a:pt x="20" y="45"/>
                  <a:pt x="27" y="52"/>
                  <a:pt x="36" y="52"/>
                </a:cubicBezTo>
                <a:cubicBezTo>
                  <a:pt x="44" y="52"/>
                  <a:pt x="51" y="45"/>
                  <a:pt x="51" y="36"/>
                </a:cubicBezTo>
                <a:close/>
                <a:moveTo>
                  <a:pt x="21" y="9"/>
                </a:moveTo>
                <a:cubicBezTo>
                  <a:pt x="29" y="17"/>
                  <a:pt x="29" y="17"/>
                  <a:pt x="29" y="17"/>
                </a:cubicBezTo>
                <a:cubicBezTo>
                  <a:pt x="31" y="16"/>
                  <a:pt x="33" y="16"/>
                  <a:pt x="36" y="16"/>
                </a:cubicBezTo>
                <a:cubicBezTo>
                  <a:pt x="38" y="16"/>
                  <a:pt x="40" y="16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6" y="7"/>
                  <a:pt x="41" y="5"/>
                  <a:pt x="36" y="5"/>
                </a:cubicBezTo>
                <a:cubicBezTo>
                  <a:pt x="31" y="5"/>
                  <a:pt x="26" y="7"/>
                  <a:pt x="21" y="9"/>
                </a:cubicBezTo>
                <a:close/>
                <a:moveTo>
                  <a:pt x="50" y="64"/>
                </a:moveTo>
                <a:cubicBezTo>
                  <a:pt x="42" y="56"/>
                  <a:pt x="42" y="56"/>
                  <a:pt x="42" y="56"/>
                </a:cubicBezTo>
                <a:cubicBezTo>
                  <a:pt x="40" y="56"/>
                  <a:pt x="38" y="57"/>
                  <a:pt x="36" y="57"/>
                </a:cubicBezTo>
                <a:cubicBezTo>
                  <a:pt x="33" y="57"/>
                  <a:pt x="31" y="56"/>
                  <a:pt x="29" y="56"/>
                </a:cubicBezTo>
                <a:cubicBezTo>
                  <a:pt x="21" y="64"/>
                  <a:pt x="21" y="64"/>
                  <a:pt x="21" y="64"/>
                </a:cubicBezTo>
                <a:cubicBezTo>
                  <a:pt x="26" y="66"/>
                  <a:pt x="31" y="67"/>
                  <a:pt x="36" y="67"/>
                </a:cubicBezTo>
                <a:cubicBezTo>
                  <a:pt x="41" y="67"/>
                  <a:pt x="46" y="66"/>
                  <a:pt x="50" y="64"/>
                </a:cubicBezTo>
                <a:close/>
                <a:moveTo>
                  <a:pt x="63" y="51"/>
                </a:moveTo>
                <a:cubicBezTo>
                  <a:pt x="65" y="46"/>
                  <a:pt x="67" y="42"/>
                  <a:pt x="67" y="36"/>
                </a:cubicBezTo>
                <a:cubicBezTo>
                  <a:pt x="67" y="31"/>
                  <a:pt x="65" y="26"/>
                  <a:pt x="63" y="22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2"/>
                  <a:pt x="56" y="34"/>
                  <a:pt x="56" y="36"/>
                </a:cubicBezTo>
                <a:cubicBezTo>
                  <a:pt x="56" y="39"/>
                  <a:pt x="56" y="41"/>
                  <a:pt x="55" y="43"/>
                </a:cubicBezTo>
                <a:lnTo>
                  <a:pt x="63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5" name="Freeform 13"/>
          <p:cNvSpPr>
            <a:spLocks noEditPoints="1"/>
          </p:cNvSpPr>
          <p:nvPr/>
        </p:nvSpPr>
        <p:spPr bwMode="auto">
          <a:xfrm>
            <a:off x="3959225" y="1217613"/>
            <a:ext cx="209550" cy="209550"/>
          </a:xfrm>
          <a:custGeom>
            <a:avLst/>
            <a:gdLst>
              <a:gd name="T0" fmla="*/ 206115 w 61"/>
              <a:gd name="T1" fmla="*/ 137410 h 61"/>
              <a:gd name="T2" fmla="*/ 137410 w 61"/>
              <a:gd name="T3" fmla="*/ 206115 h 61"/>
              <a:gd name="T4" fmla="*/ 123669 w 61"/>
              <a:gd name="T5" fmla="*/ 209550 h 61"/>
              <a:gd name="T6" fmla="*/ 113363 w 61"/>
              <a:gd name="T7" fmla="*/ 206115 h 61"/>
              <a:gd name="T8" fmla="*/ 13741 w 61"/>
              <a:gd name="T9" fmla="*/ 106493 h 61"/>
              <a:gd name="T10" fmla="*/ 0 w 61"/>
              <a:gd name="T11" fmla="*/ 75575 h 61"/>
              <a:gd name="T12" fmla="*/ 0 w 61"/>
              <a:gd name="T13" fmla="*/ 20611 h 61"/>
              <a:gd name="T14" fmla="*/ 20611 w 61"/>
              <a:gd name="T15" fmla="*/ 0 h 61"/>
              <a:gd name="T16" fmla="*/ 75575 w 61"/>
              <a:gd name="T17" fmla="*/ 0 h 61"/>
              <a:gd name="T18" fmla="*/ 106493 w 61"/>
              <a:gd name="T19" fmla="*/ 13741 h 61"/>
              <a:gd name="T20" fmla="*/ 206115 w 61"/>
              <a:gd name="T21" fmla="*/ 113363 h 61"/>
              <a:gd name="T22" fmla="*/ 209550 w 61"/>
              <a:gd name="T23" fmla="*/ 123669 h 61"/>
              <a:gd name="T24" fmla="*/ 206115 w 61"/>
              <a:gd name="T25" fmla="*/ 137410 h 61"/>
              <a:gd name="T26" fmla="*/ 44658 w 61"/>
              <a:gd name="T27" fmla="*/ 27482 h 61"/>
              <a:gd name="T28" fmla="*/ 27482 w 61"/>
              <a:gd name="T29" fmla="*/ 44658 h 61"/>
              <a:gd name="T30" fmla="*/ 44658 w 61"/>
              <a:gd name="T31" fmla="*/ 61834 h 61"/>
              <a:gd name="T32" fmla="*/ 61834 w 61"/>
              <a:gd name="T33" fmla="*/ 44658 h 61"/>
              <a:gd name="T34" fmla="*/ 44658 w 61"/>
              <a:gd name="T35" fmla="*/ 27482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" h="61">
                <a:moveTo>
                  <a:pt x="60" y="40"/>
                </a:moveTo>
                <a:cubicBezTo>
                  <a:pt x="40" y="60"/>
                  <a:pt x="40" y="60"/>
                  <a:pt x="40" y="60"/>
                </a:cubicBezTo>
                <a:cubicBezTo>
                  <a:pt x="39" y="61"/>
                  <a:pt x="38" y="61"/>
                  <a:pt x="36" y="61"/>
                </a:cubicBezTo>
                <a:cubicBezTo>
                  <a:pt x="35" y="61"/>
                  <a:pt x="34" y="61"/>
                  <a:pt x="33" y="60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29"/>
                  <a:pt x="0" y="25"/>
                  <a:pt x="0" y="2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5" y="0"/>
                  <a:pt x="29" y="2"/>
                  <a:pt x="31" y="4"/>
                </a:cubicBezTo>
                <a:cubicBezTo>
                  <a:pt x="60" y="33"/>
                  <a:pt x="60" y="33"/>
                  <a:pt x="60" y="33"/>
                </a:cubicBezTo>
                <a:cubicBezTo>
                  <a:pt x="61" y="34"/>
                  <a:pt x="61" y="35"/>
                  <a:pt x="61" y="36"/>
                </a:cubicBezTo>
                <a:cubicBezTo>
                  <a:pt x="61" y="38"/>
                  <a:pt x="61" y="39"/>
                  <a:pt x="60" y="40"/>
                </a:cubicBezTo>
                <a:close/>
                <a:moveTo>
                  <a:pt x="13" y="8"/>
                </a:moveTo>
                <a:cubicBezTo>
                  <a:pt x="10" y="8"/>
                  <a:pt x="8" y="10"/>
                  <a:pt x="8" y="13"/>
                </a:cubicBezTo>
                <a:cubicBezTo>
                  <a:pt x="8" y="16"/>
                  <a:pt x="10" y="18"/>
                  <a:pt x="13" y="18"/>
                </a:cubicBezTo>
                <a:cubicBezTo>
                  <a:pt x="16" y="18"/>
                  <a:pt x="18" y="16"/>
                  <a:pt x="18" y="13"/>
                </a:cubicBezTo>
                <a:cubicBezTo>
                  <a:pt x="18" y="10"/>
                  <a:pt x="16" y="8"/>
                  <a:pt x="13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6" name="Freeform 14"/>
          <p:cNvSpPr>
            <a:spLocks noEditPoints="1"/>
          </p:cNvSpPr>
          <p:nvPr/>
        </p:nvSpPr>
        <p:spPr bwMode="auto">
          <a:xfrm>
            <a:off x="4460875" y="1200150"/>
            <a:ext cx="160338" cy="247650"/>
          </a:xfrm>
          <a:custGeom>
            <a:avLst/>
            <a:gdLst>
              <a:gd name="T0" fmla="*/ 78463 w 47"/>
              <a:gd name="T1" fmla="*/ 161660 h 72"/>
              <a:gd name="T2" fmla="*/ 61406 w 47"/>
              <a:gd name="T3" fmla="*/ 161660 h 72"/>
              <a:gd name="T4" fmla="*/ 57995 w 47"/>
              <a:gd name="T5" fmla="*/ 151342 h 72"/>
              <a:gd name="T6" fmla="*/ 64817 w 47"/>
              <a:gd name="T7" fmla="*/ 144463 h 72"/>
              <a:gd name="T8" fmla="*/ 78463 w 47"/>
              <a:gd name="T9" fmla="*/ 147902 h 72"/>
              <a:gd name="T10" fmla="*/ 146692 w 47"/>
              <a:gd name="T11" fmla="*/ 82550 h 72"/>
              <a:gd name="T12" fmla="*/ 78463 w 47"/>
              <a:gd name="T13" fmla="*/ 13758 h 72"/>
              <a:gd name="T14" fmla="*/ 13646 w 47"/>
              <a:gd name="T15" fmla="*/ 82550 h 72"/>
              <a:gd name="T16" fmla="*/ 20469 w 47"/>
              <a:gd name="T17" fmla="*/ 110067 h 72"/>
              <a:gd name="T18" fmla="*/ 17057 w 47"/>
              <a:gd name="T19" fmla="*/ 120385 h 72"/>
              <a:gd name="T20" fmla="*/ 10234 w 47"/>
              <a:gd name="T21" fmla="*/ 116946 h 72"/>
              <a:gd name="T22" fmla="*/ 0 w 47"/>
              <a:gd name="T23" fmla="*/ 82550 h 72"/>
              <a:gd name="T24" fmla="*/ 78463 w 47"/>
              <a:gd name="T25" fmla="*/ 0 h 72"/>
              <a:gd name="T26" fmla="*/ 160338 w 47"/>
              <a:gd name="T27" fmla="*/ 82550 h 72"/>
              <a:gd name="T28" fmla="*/ 78463 w 47"/>
              <a:gd name="T29" fmla="*/ 161660 h 72"/>
              <a:gd name="T30" fmla="*/ 81875 w 47"/>
              <a:gd name="T31" fmla="*/ 106627 h 72"/>
              <a:gd name="T32" fmla="*/ 64817 w 47"/>
              <a:gd name="T33" fmla="*/ 103188 h 72"/>
              <a:gd name="T34" fmla="*/ 51172 w 47"/>
              <a:gd name="T35" fmla="*/ 120385 h 72"/>
              <a:gd name="T36" fmla="*/ 23880 w 47"/>
              <a:gd name="T37" fmla="*/ 240771 h 72"/>
              <a:gd name="T38" fmla="*/ 17057 w 47"/>
              <a:gd name="T39" fmla="*/ 247650 h 72"/>
              <a:gd name="T40" fmla="*/ 17057 w 47"/>
              <a:gd name="T41" fmla="*/ 247650 h 72"/>
              <a:gd name="T42" fmla="*/ 6823 w 47"/>
              <a:gd name="T43" fmla="*/ 240771 h 72"/>
              <a:gd name="T44" fmla="*/ 37526 w 47"/>
              <a:gd name="T45" fmla="*/ 113506 h 72"/>
              <a:gd name="T46" fmla="*/ 57995 w 47"/>
              <a:gd name="T47" fmla="*/ 89429 h 72"/>
              <a:gd name="T48" fmla="*/ 54583 w 47"/>
              <a:gd name="T49" fmla="*/ 79110 h 72"/>
              <a:gd name="T50" fmla="*/ 81875 w 47"/>
              <a:gd name="T51" fmla="*/ 55033 h 72"/>
              <a:gd name="T52" fmla="*/ 109166 w 47"/>
              <a:gd name="T53" fmla="*/ 79110 h 72"/>
              <a:gd name="T54" fmla="*/ 81875 w 47"/>
              <a:gd name="T55" fmla="*/ 106627 h 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7" h="72">
                <a:moveTo>
                  <a:pt x="23" y="47"/>
                </a:moveTo>
                <a:cubicBezTo>
                  <a:pt x="22" y="47"/>
                  <a:pt x="20" y="47"/>
                  <a:pt x="18" y="47"/>
                </a:cubicBezTo>
                <a:cubicBezTo>
                  <a:pt x="17" y="46"/>
                  <a:pt x="16" y="45"/>
                  <a:pt x="17" y="44"/>
                </a:cubicBezTo>
                <a:cubicBezTo>
                  <a:pt x="17" y="43"/>
                  <a:pt x="18" y="42"/>
                  <a:pt x="19" y="42"/>
                </a:cubicBezTo>
                <a:cubicBezTo>
                  <a:pt x="21" y="43"/>
                  <a:pt x="22" y="43"/>
                  <a:pt x="23" y="43"/>
                </a:cubicBezTo>
                <a:cubicBezTo>
                  <a:pt x="34" y="43"/>
                  <a:pt x="43" y="34"/>
                  <a:pt x="43" y="24"/>
                </a:cubicBezTo>
                <a:cubicBezTo>
                  <a:pt x="43" y="13"/>
                  <a:pt x="34" y="4"/>
                  <a:pt x="23" y="4"/>
                </a:cubicBezTo>
                <a:cubicBezTo>
                  <a:pt x="13" y="4"/>
                  <a:pt x="4" y="13"/>
                  <a:pt x="4" y="24"/>
                </a:cubicBezTo>
                <a:cubicBezTo>
                  <a:pt x="4" y="27"/>
                  <a:pt x="5" y="30"/>
                  <a:pt x="6" y="32"/>
                </a:cubicBezTo>
                <a:cubicBezTo>
                  <a:pt x="7" y="34"/>
                  <a:pt x="6" y="35"/>
                  <a:pt x="5" y="35"/>
                </a:cubicBezTo>
                <a:cubicBezTo>
                  <a:pt x="4" y="36"/>
                  <a:pt x="3" y="35"/>
                  <a:pt x="3" y="34"/>
                </a:cubicBezTo>
                <a:cubicBezTo>
                  <a:pt x="1" y="31"/>
                  <a:pt x="0" y="27"/>
                  <a:pt x="0" y="24"/>
                </a:cubicBezTo>
                <a:cubicBezTo>
                  <a:pt x="0" y="11"/>
                  <a:pt x="11" y="0"/>
                  <a:pt x="23" y="0"/>
                </a:cubicBezTo>
                <a:cubicBezTo>
                  <a:pt x="36" y="0"/>
                  <a:pt x="47" y="11"/>
                  <a:pt x="47" y="24"/>
                </a:cubicBezTo>
                <a:cubicBezTo>
                  <a:pt x="47" y="37"/>
                  <a:pt x="36" y="47"/>
                  <a:pt x="23" y="47"/>
                </a:cubicBezTo>
                <a:close/>
                <a:moveTo>
                  <a:pt x="24" y="31"/>
                </a:moveTo>
                <a:cubicBezTo>
                  <a:pt x="22" y="31"/>
                  <a:pt x="21" y="31"/>
                  <a:pt x="19" y="30"/>
                </a:cubicBezTo>
                <a:cubicBezTo>
                  <a:pt x="18" y="31"/>
                  <a:pt x="16" y="33"/>
                  <a:pt x="15" y="35"/>
                </a:cubicBezTo>
                <a:cubicBezTo>
                  <a:pt x="8" y="45"/>
                  <a:pt x="5" y="57"/>
                  <a:pt x="7" y="70"/>
                </a:cubicBezTo>
                <a:cubicBezTo>
                  <a:pt x="7" y="71"/>
                  <a:pt x="6" y="72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4" y="72"/>
                  <a:pt x="3" y="71"/>
                  <a:pt x="2" y="70"/>
                </a:cubicBezTo>
                <a:cubicBezTo>
                  <a:pt x="1" y="53"/>
                  <a:pt x="6" y="40"/>
                  <a:pt x="11" y="33"/>
                </a:cubicBezTo>
                <a:cubicBezTo>
                  <a:pt x="13" y="30"/>
                  <a:pt x="15" y="28"/>
                  <a:pt x="17" y="26"/>
                </a:cubicBezTo>
                <a:cubicBezTo>
                  <a:pt x="16" y="25"/>
                  <a:pt x="16" y="24"/>
                  <a:pt x="16" y="23"/>
                </a:cubicBezTo>
                <a:cubicBezTo>
                  <a:pt x="16" y="19"/>
                  <a:pt x="20" y="16"/>
                  <a:pt x="24" y="16"/>
                </a:cubicBezTo>
                <a:cubicBezTo>
                  <a:pt x="28" y="16"/>
                  <a:pt x="32" y="19"/>
                  <a:pt x="32" y="23"/>
                </a:cubicBezTo>
                <a:cubicBezTo>
                  <a:pt x="32" y="28"/>
                  <a:pt x="28" y="31"/>
                  <a:pt x="24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7" name="Freeform 15"/>
          <p:cNvSpPr>
            <a:spLocks noEditPoints="1"/>
          </p:cNvSpPr>
          <p:nvPr/>
        </p:nvSpPr>
        <p:spPr bwMode="auto">
          <a:xfrm>
            <a:off x="4948238" y="1217613"/>
            <a:ext cx="247650" cy="195262"/>
          </a:xfrm>
          <a:custGeom>
            <a:avLst/>
            <a:gdLst>
              <a:gd name="T0" fmla="*/ 58473 w 72"/>
              <a:gd name="T1" fmla="*/ 54810 h 57"/>
              <a:gd name="T2" fmla="*/ 0 w 72"/>
              <a:gd name="T3" fmla="*/ 41108 h 57"/>
              <a:gd name="T4" fmla="*/ 13758 w 72"/>
              <a:gd name="T5" fmla="*/ 0 h 57"/>
              <a:gd name="T6" fmla="*/ 72231 w 72"/>
              <a:gd name="T7" fmla="*/ 13703 h 57"/>
              <a:gd name="T8" fmla="*/ 72231 w 72"/>
              <a:gd name="T9" fmla="*/ 113046 h 57"/>
              <a:gd name="T10" fmla="*/ 13758 w 72"/>
              <a:gd name="T11" fmla="*/ 123323 h 57"/>
              <a:gd name="T12" fmla="*/ 0 w 72"/>
              <a:gd name="T13" fmla="*/ 85641 h 57"/>
              <a:gd name="T14" fmla="*/ 58473 w 72"/>
              <a:gd name="T15" fmla="*/ 71939 h 57"/>
              <a:gd name="T16" fmla="*/ 72231 w 72"/>
              <a:gd name="T17" fmla="*/ 113046 h 57"/>
              <a:gd name="T18" fmla="*/ 58473 w 72"/>
              <a:gd name="T19" fmla="*/ 195262 h 57"/>
              <a:gd name="T20" fmla="*/ 0 w 72"/>
              <a:gd name="T21" fmla="*/ 181559 h 57"/>
              <a:gd name="T22" fmla="*/ 13758 w 72"/>
              <a:gd name="T23" fmla="*/ 143877 h 57"/>
              <a:gd name="T24" fmla="*/ 72231 w 72"/>
              <a:gd name="T25" fmla="*/ 154154 h 57"/>
              <a:gd name="T26" fmla="*/ 161660 w 72"/>
              <a:gd name="T27" fmla="*/ 41108 h 57"/>
              <a:gd name="T28" fmla="*/ 103188 w 72"/>
              <a:gd name="T29" fmla="*/ 54810 h 57"/>
              <a:gd name="T30" fmla="*/ 89429 w 72"/>
              <a:gd name="T31" fmla="*/ 13703 h 57"/>
              <a:gd name="T32" fmla="*/ 147902 w 72"/>
              <a:gd name="T33" fmla="*/ 0 h 57"/>
              <a:gd name="T34" fmla="*/ 161660 w 72"/>
              <a:gd name="T35" fmla="*/ 41108 h 57"/>
              <a:gd name="T36" fmla="*/ 147902 w 72"/>
              <a:gd name="T37" fmla="*/ 123323 h 57"/>
              <a:gd name="T38" fmla="*/ 89429 w 72"/>
              <a:gd name="T39" fmla="*/ 113046 h 57"/>
              <a:gd name="T40" fmla="*/ 103188 w 72"/>
              <a:gd name="T41" fmla="*/ 71939 h 57"/>
              <a:gd name="T42" fmla="*/ 161660 w 72"/>
              <a:gd name="T43" fmla="*/ 85641 h 57"/>
              <a:gd name="T44" fmla="*/ 161660 w 72"/>
              <a:gd name="T45" fmla="*/ 181559 h 57"/>
              <a:gd name="T46" fmla="*/ 103188 w 72"/>
              <a:gd name="T47" fmla="*/ 195262 h 57"/>
              <a:gd name="T48" fmla="*/ 89429 w 72"/>
              <a:gd name="T49" fmla="*/ 154154 h 57"/>
              <a:gd name="T50" fmla="*/ 147902 w 72"/>
              <a:gd name="T51" fmla="*/ 143877 h 57"/>
              <a:gd name="T52" fmla="*/ 161660 w 72"/>
              <a:gd name="T53" fmla="*/ 181559 h 57"/>
              <a:gd name="T54" fmla="*/ 237331 w 72"/>
              <a:gd name="T55" fmla="*/ 54810 h 57"/>
              <a:gd name="T56" fmla="*/ 178858 w 72"/>
              <a:gd name="T57" fmla="*/ 41108 h 57"/>
              <a:gd name="T58" fmla="*/ 192617 w 72"/>
              <a:gd name="T59" fmla="*/ 0 h 57"/>
              <a:gd name="T60" fmla="*/ 247650 w 72"/>
              <a:gd name="T61" fmla="*/ 13703 h 57"/>
              <a:gd name="T62" fmla="*/ 247650 w 72"/>
              <a:gd name="T63" fmla="*/ 113046 h 57"/>
              <a:gd name="T64" fmla="*/ 192617 w 72"/>
              <a:gd name="T65" fmla="*/ 123323 h 57"/>
              <a:gd name="T66" fmla="*/ 178858 w 72"/>
              <a:gd name="T67" fmla="*/ 85641 h 57"/>
              <a:gd name="T68" fmla="*/ 237331 w 72"/>
              <a:gd name="T69" fmla="*/ 71939 h 57"/>
              <a:gd name="T70" fmla="*/ 247650 w 72"/>
              <a:gd name="T71" fmla="*/ 113046 h 57"/>
              <a:gd name="T72" fmla="*/ 237331 w 72"/>
              <a:gd name="T73" fmla="*/ 195262 h 57"/>
              <a:gd name="T74" fmla="*/ 178858 w 72"/>
              <a:gd name="T75" fmla="*/ 181559 h 57"/>
              <a:gd name="T76" fmla="*/ 192617 w 72"/>
              <a:gd name="T77" fmla="*/ 143877 h 57"/>
              <a:gd name="T78" fmla="*/ 247650 w 72"/>
              <a:gd name="T79" fmla="*/ 154154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21" y="12"/>
                </a:moveTo>
                <a:cubicBezTo>
                  <a:pt x="21" y="14"/>
                  <a:pt x="19" y="16"/>
                  <a:pt x="17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4"/>
                  <a:pt x="0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1" y="2"/>
                  <a:pt x="21" y="4"/>
                </a:cubicBezTo>
                <a:lnTo>
                  <a:pt x="21" y="12"/>
                </a:lnTo>
                <a:close/>
                <a:moveTo>
                  <a:pt x="21" y="33"/>
                </a:moveTo>
                <a:cubicBezTo>
                  <a:pt x="21" y="35"/>
                  <a:pt x="19" y="36"/>
                  <a:pt x="17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5"/>
                  <a:pt x="0" y="3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3"/>
                  <a:pt x="2" y="21"/>
                  <a:pt x="4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9" y="21"/>
                  <a:pt x="21" y="23"/>
                  <a:pt x="21" y="25"/>
                </a:cubicBezTo>
                <a:lnTo>
                  <a:pt x="21" y="33"/>
                </a:lnTo>
                <a:close/>
                <a:moveTo>
                  <a:pt x="21" y="53"/>
                </a:moveTo>
                <a:cubicBezTo>
                  <a:pt x="21" y="55"/>
                  <a:pt x="19" y="57"/>
                  <a:pt x="17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2"/>
                  <a:pt x="4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21" y="43"/>
                  <a:pt x="21" y="45"/>
                </a:cubicBezTo>
                <a:lnTo>
                  <a:pt x="21" y="53"/>
                </a:lnTo>
                <a:close/>
                <a:moveTo>
                  <a:pt x="47" y="12"/>
                </a:moveTo>
                <a:cubicBezTo>
                  <a:pt x="47" y="14"/>
                  <a:pt x="45" y="16"/>
                  <a:pt x="43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8" y="16"/>
                  <a:pt x="26" y="14"/>
                  <a:pt x="26" y="12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2"/>
                  <a:pt x="28" y="0"/>
                  <a:pt x="3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lnTo>
                  <a:pt x="47" y="12"/>
                </a:lnTo>
                <a:close/>
                <a:moveTo>
                  <a:pt x="47" y="33"/>
                </a:moveTo>
                <a:cubicBezTo>
                  <a:pt x="47" y="35"/>
                  <a:pt x="45" y="36"/>
                  <a:pt x="43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28" y="36"/>
                  <a:pt x="26" y="35"/>
                  <a:pt x="26" y="33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3"/>
                  <a:pt x="28" y="21"/>
                  <a:pt x="30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5" y="21"/>
                  <a:pt x="47" y="23"/>
                  <a:pt x="47" y="25"/>
                </a:cubicBezTo>
                <a:lnTo>
                  <a:pt x="47" y="33"/>
                </a:lnTo>
                <a:close/>
                <a:moveTo>
                  <a:pt x="47" y="53"/>
                </a:moveTo>
                <a:cubicBezTo>
                  <a:pt x="47" y="55"/>
                  <a:pt x="45" y="57"/>
                  <a:pt x="43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28" y="57"/>
                  <a:pt x="26" y="55"/>
                  <a:pt x="26" y="53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3"/>
                  <a:pt x="28" y="42"/>
                  <a:pt x="30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5" y="42"/>
                  <a:pt x="47" y="43"/>
                  <a:pt x="47" y="45"/>
                </a:cubicBezTo>
                <a:lnTo>
                  <a:pt x="47" y="53"/>
                </a:lnTo>
                <a:close/>
                <a:moveTo>
                  <a:pt x="72" y="12"/>
                </a:moveTo>
                <a:cubicBezTo>
                  <a:pt x="72" y="14"/>
                  <a:pt x="71" y="16"/>
                  <a:pt x="69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4" y="16"/>
                  <a:pt x="52" y="14"/>
                  <a:pt x="52" y="12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4" y="0"/>
                  <a:pt x="5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1" y="0"/>
                  <a:pt x="72" y="2"/>
                  <a:pt x="72" y="4"/>
                </a:cubicBezTo>
                <a:lnTo>
                  <a:pt x="72" y="12"/>
                </a:lnTo>
                <a:close/>
                <a:moveTo>
                  <a:pt x="72" y="33"/>
                </a:moveTo>
                <a:cubicBezTo>
                  <a:pt x="72" y="35"/>
                  <a:pt x="71" y="36"/>
                  <a:pt x="69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4" y="36"/>
                  <a:pt x="52" y="35"/>
                  <a:pt x="52" y="33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3"/>
                  <a:pt x="54" y="21"/>
                  <a:pt x="56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1" y="21"/>
                  <a:pt x="72" y="23"/>
                  <a:pt x="72" y="25"/>
                </a:cubicBezTo>
                <a:lnTo>
                  <a:pt x="72" y="33"/>
                </a:lnTo>
                <a:close/>
                <a:moveTo>
                  <a:pt x="72" y="53"/>
                </a:moveTo>
                <a:cubicBezTo>
                  <a:pt x="72" y="55"/>
                  <a:pt x="71" y="57"/>
                  <a:pt x="69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4" y="57"/>
                  <a:pt x="52" y="55"/>
                  <a:pt x="52" y="53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3"/>
                  <a:pt x="54" y="42"/>
                  <a:pt x="56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71" y="42"/>
                  <a:pt x="72" y="43"/>
                  <a:pt x="72" y="45"/>
                </a:cubicBezTo>
                <a:lnTo>
                  <a:pt x="72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8" name="Freeform 16"/>
          <p:cNvSpPr>
            <a:spLocks noEditPoints="1"/>
          </p:cNvSpPr>
          <p:nvPr/>
        </p:nvSpPr>
        <p:spPr bwMode="auto">
          <a:xfrm>
            <a:off x="5443538" y="1238250"/>
            <a:ext cx="219075" cy="209550"/>
          </a:xfrm>
          <a:custGeom>
            <a:avLst/>
            <a:gdLst>
              <a:gd name="T0" fmla="*/ 54769 w 64"/>
              <a:gd name="T1" fmla="*/ 113363 h 61"/>
              <a:gd name="T2" fmla="*/ 47923 w 64"/>
              <a:gd name="T3" fmla="*/ 123669 h 61"/>
              <a:gd name="T4" fmla="*/ 6846 w 64"/>
              <a:gd name="T5" fmla="*/ 123669 h 61"/>
              <a:gd name="T6" fmla="*/ 0 w 64"/>
              <a:gd name="T7" fmla="*/ 113363 h 61"/>
              <a:gd name="T8" fmla="*/ 0 w 64"/>
              <a:gd name="T9" fmla="*/ 24047 h 61"/>
              <a:gd name="T10" fmla="*/ 6846 w 64"/>
              <a:gd name="T11" fmla="*/ 17176 h 61"/>
              <a:gd name="T12" fmla="*/ 47923 w 64"/>
              <a:gd name="T13" fmla="*/ 17176 h 61"/>
              <a:gd name="T14" fmla="*/ 54769 w 64"/>
              <a:gd name="T15" fmla="*/ 24047 h 61"/>
              <a:gd name="T16" fmla="*/ 54769 w 64"/>
              <a:gd name="T17" fmla="*/ 113363 h 61"/>
              <a:gd name="T18" fmla="*/ 34230 w 64"/>
              <a:gd name="T19" fmla="*/ 41223 h 61"/>
              <a:gd name="T20" fmla="*/ 23961 w 64"/>
              <a:gd name="T21" fmla="*/ 34352 h 61"/>
              <a:gd name="T22" fmla="*/ 17115 w 64"/>
              <a:gd name="T23" fmla="*/ 41223 h 61"/>
              <a:gd name="T24" fmla="*/ 23961 w 64"/>
              <a:gd name="T25" fmla="*/ 51529 h 61"/>
              <a:gd name="T26" fmla="*/ 34230 w 64"/>
              <a:gd name="T27" fmla="*/ 41223 h 61"/>
              <a:gd name="T28" fmla="*/ 212229 w 64"/>
              <a:gd name="T29" fmla="*/ 92752 h 61"/>
              <a:gd name="T30" fmla="*/ 212229 w 64"/>
              <a:gd name="T31" fmla="*/ 82446 h 61"/>
              <a:gd name="T32" fmla="*/ 208806 w 64"/>
              <a:gd name="T33" fmla="*/ 61834 h 61"/>
              <a:gd name="T34" fmla="*/ 208806 w 64"/>
              <a:gd name="T35" fmla="*/ 48093 h 61"/>
              <a:gd name="T36" fmla="*/ 201960 w 64"/>
              <a:gd name="T37" fmla="*/ 34352 h 61"/>
              <a:gd name="T38" fmla="*/ 195114 w 64"/>
              <a:gd name="T39" fmla="*/ 10306 h 61"/>
              <a:gd name="T40" fmla="*/ 167729 w 64"/>
              <a:gd name="T41" fmla="*/ 0 h 61"/>
              <a:gd name="T42" fmla="*/ 160883 w 64"/>
              <a:gd name="T43" fmla="*/ 0 h 61"/>
              <a:gd name="T44" fmla="*/ 150614 w 64"/>
              <a:gd name="T45" fmla="*/ 0 h 61"/>
              <a:gd name="T46" fmla="*/ 147191 w 64"/>
              <a:gd name="T47" fmla="*/ 0 h 61"/>
              <a:gd name="T48" fmla="*/ 95845 w 64"/>
              <a:gd name="T49" fmla="*/ 10306 h 61"/>
              <a:gd name="T50" fmla="*/ 75307 w 64"/>
              <a:gd name="T51" fmla="*/ 17176 h 61"/>
              <a:gd name="T52" fmla="*/ 65038 w 64"/>
              <a:gd name="T53" fmla="*/ 24047 h 61"/>
              <a:gd name="T54" fmla="*/ 65038 w 64"/>
              <a:gd name="T55" fmla="*/ 113363 h 61"/>
              <a:gd name="T56" fmla="*/ 71884 w 64"/>
              <a:gd name="T57" fmla="*/ 123669 h 61"/>
              <a:gd name="T58" fmla="*/ 99268 w 64"/>
              <a:gd name="T59" fmla="*/ 147716 h 61"/>
              <a:gd name="T60" fmla="*/ 112961 w 64"/>
              <a:gd name="T61" fmla="*/ 164892 h 61"/>
              <a:gd name="T62" fmla="*/ 119807 w 64"/>
              <a:gd name="T63" fmla="*/ 185503 h 61"/>
              <a:gd name="T64" fmla="*/ 130076 w 64"/>
              <a:gd name="T65" fmla="*/ 209550 h 61"/>
              <a:gd name="T66" fmla="*/ 136922 w 64"/>
              <a:gd name="T67" fmla="*/ 209550 h 61"/>
              <a:gd name="T68" fmla="*/ 167729 w 64"/>
              <a:gd name="T69" fmla="*/ 175198 h 61"/>
              <a:gd name="T70" fmla="*/ 157460 w 64"/>
              <a:gd name="T71" fmla="*/ 147716 h 61"/>
              <a:gd name="T72" fmla="*/ 154037 w 64"/>
              <a:gd name="T73" fmla="*/ 140845 h 61"/>
              <a:gd name="T74" fmla="*/ 191691 w 64"/>
              <a:gd name="T75" fmla="*/ 140845 h 61"/>
              <a:gd name="T76" fmla="*/ 219075 w 64"/>
              <a:gd name="T77" fmla="*/ 113363 h 61"/>
              <a:gd name="T78" fmla="*/ 212229 w 64"/>
              <a:gd name="T79" fmla="*/ 92752 h 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1">
                <a:moveTo>
                  <a:pt x="16" y="33"/>
                </a:moveTo>
                <a:cubicBezTo>
                  <a:pt x="16" y="34"/>
                  <a:pt x="15" y="36"/>
                  <a:pt x="14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4"/>
                  <a:pt x="0" y="33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5"/>
                  <a:pt x="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lnTo>
                  <a:pt x="16" y="33"/>
                </a:lnTo>
                <a:close/>
                <a:moveTo>
                  <a:pt x="10" y="12"/>
                </a:moveTo>
                <a:cubicBezTo>
                  <a:pt x="10" y="11"/>
                  <a:pt x="9" y="10"/>
                  <a:pt x="7" y="10"/>
                </a:cubicBezTo>
                <a:cubicBezTo>
                  <a:pt x="6" y="10"/>
                  <a:pt x="5" y="11"/>
                  <a:pt x="5" y="12"/>
                </a:cubicBezTo>
                <a:cubicBezTo>
                  <a:pt x="5" y="14"/>
                  <a:pt x="6" y="15"/>
                  <a:pt x="7" y="15"/>
                </a:cubicBezTo>
                <a:cubicBezTo>
                  <a:pt x="9" y="15"/>
                  <a:pt x="10" y="14"/>
                  <a:pt x="10" y="12"/>
                </a:cubicBezTo>
                <a:close/>
                <a:moveTo>
                  <a:pt x="62" y="27"/>
                </a:moveTo>
                <a:cubicBezTo>
                  <a:pt x="62" y="26"/>
                  <a:pt x="62" y="25"/>
                  <a:pt x="62" y="24"/>
                </a:cubicBezTo>
                <a:cubicBezTo>
                  <a:pt x="62" y="22"/>
                  <a:pt x="62" y="20"/>
                  <a:pt x="61" y="18"/>
                </a:cubicBezTo>
                <a:cubicBezTo>
                  <a:pt x="61" y="17"/>
                  <a:pt x="61" y="15"/>
                  <a:pt x="61" y="14"/>
                </a:cubicBezTo>
                <a:cubicBezTo>
                  <a:pt x="60" y="12"/>
                  <a:pt x="60" y="11"/>
                  <a:pt x="59" y="10"/>
                </a:cubicBezTo>
                <a:cubicBezTo>
                  <a:pt x="59" y="7"/>
                  <a:pt x="58" y="5"/>
                  <a:pt x="57" y="3"/>
                </a:cubicBezTo>
                <a:cubicBezTo>
                  <a:pt x="55" y="1"/>
                  <a:pt x="52" y="0"/>
                  <a:pt x="49" y="0"/>
                </a:cubicBezTo>
                <a:cubicBezTo>
                  <a:pt x="48" y="0"/>
                  <a:pt x="48" y="0"/>
                  <a:pt x="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8" y="0"/>
                  <a:pt x="32" y="1"/>
                  <a:pt x="28" y="3"/>
                </a:cubicBezTo>
                <a:cubicBezTo>
                  <a:pt x="25" y="4"/>
                  <a:pt x="23" y="5"/>
                  <a:pt x="22" y="5"/>
                </a:cubicBezTo>
                <a:cubicBezTo>
                  <a:pt x="20" y="5"/>
                  <a:pt x="19" y="6"/>
                  <a:pt x="19" y="7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4"/>
                  <a:pt x="20" y="35"/>
                  <a:pt x="21" y="36"/>
                </a:cubicBezTo>
                <a:cubicBezTo>
                  <a:pt x="23" y="36"/>
                  <a:pt x="27" y="41"/>
                  <a:pt x="29" y="43"/>
                </a:cubicBezTo>
                <a:cubicBezTo>
                  <a:pt x="30" y="45"/>
                  <a:pt x="31" y="46"/>
                  <a:pt x="33" y="48"/>
                </a:cubicBezTo>
                <a:cubicBezTo>
                  <a:pt x="34" y="49"/>
                  <a:pt x="35" y="52"/>
                  <a:pt x="35" y="54"/>
                </a:cubicBezTo>
                <a:cubicBezTo>
                  <a:pt x="36" y="56"/>
                  <a:pt x="36" y="59"/>
                  <a:pt x="38" y="61"/>
                </a:cubicBezTo>
                <a:cubicBezTo>
                  <a:pt x="38" y="61"/>
                  <a:pt x="39" y="61"/>
                  <a:pt x="40" y="61"/>
                </a:cubicBezTo>
                <a:cubicBezTo>
                  <a:pt x="49" y="61"/>
                  <a:pt x="49" y="54"/>
                  <a:pt x="49" y="51"/>
                </a:cubicBezTo>
                <a:cubicBezTo>
                  <a:pt x="49" y="48"/>
                  <a:pt x="47" y="45"/>
                  <a:pt x="46" y="43"/>
                </a:cubicBezTo>
                <a:cubicBezTo>
                  <a:pt x="46" y="42"/>
                  <a:pt x="46" y="42"/>
                  <a:pt x="45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60" y="41"/>
                  <a:pt x="64" y="37"/>
                  <a:pt x="64" y="33"/>
                </a:cubicBezTo>
                <a:cubicBezTo>
                  <a:pt x="64" y="31"/>
                  <a:pt x="63" y="29"/>
                  <a:pt x="62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9" name="Freeform 17"/>
          <p:cNvSpPr>
            <a:spLocks noEditPoints="1"/>
          </p:cNvSpPr>
          <p:nvPr/>
        </p:nvSpPr>
        <p:spPr bwMode="auto">
          <a:xfrm>
            <a:off x="5942013" y="1206500"/>
            <a:ext cx="236537" cy="238125"/>
          </a:xfrm>
          <a:custGeom>
            <a:avLst/>
            <a:gdLst>
              <a:gd name="T0" fmla="*/ 106270 w 69"/>
              <a:gd name="T1" fmla="*/ 231223 h 69"/>
              <a:gd name="T2" fmla="*/ 78846 w 69"/>
              <a:gd name="T3" fmla="*/ 231223 h 69"/>
              <a:gd name="T4" fmla="*/ 61705 w 69"/>
              <a:gd name="T5" fmla="*/ 213967 h 69"/>
              <a:gd name="T6" fmla="*/ 61705 w 69"/>
              <a:gd name="T7" fmla="*/ 176005 h 69"/>
              <a:gd name="T8" fmla="*/ 23997 w 69"/>
              <a:gd name="T9" fmla="*/ 176005 h 69"/>
              <a:gd name="T10" fmla="*/ 6856 w 69"/>
              <a:gd name="T11" fmla="*/ 158750 h 69"/>
              <a:gd name="T12" fmla="*/ 6856 w 69"/>
              <a:gd name="T13" fmla="*/ 131141 h 69"/>
              <a:gd name="T14" fmla="*/ 133695 w 69"/>
              <a:gd name="T15" fmla="*/ 6902 h 69"/>
              <a:gd name="T16" fmla="*/ 157691 w 69"/>
              <a:gd name="T17" fmla="*/ 6902 h 69"/>
              <a:gd name="T18" fmla="*/ 174832 w 69"/>
              <a:gd name="T19" fmla="*/ 24158 h 69"/>
              <a:gd name="T20" fmla="*/ 174832 w 69"/>
              <a:gd name="T21" fmla="*/ 62120 h 69"/>
              <a:gd name="T22" fmla="*/ 212540 w 69"/>
              <a:gd name="T23" fmla="*/ 62120 h 69"/>
              <a:gd name="T24" fmla="*/ 229681 w 69"/>
              <a:gd name="T25" fmla="*/ 79375 h 69"/>
              <a:gd name="T26" fmla="*/ 229681 w 69"/>
              <a:gd name="T27" fmla="*/ 103533 h 69"/>
              <a:gd name="T28" fmla="*/ 106270 w 69"/>
              <a:gd name="T29" fmla="*/ 231223 h 69"/>
              <a:gd name="T30" fmla="*/ 191972 w 69"/>
              <a:gd name="T31" fmla="*/ 106984 h 69"/>
              <a:gd name="T32" fmla="*/ 191972 w 69"/>
              <a:gd name="T33" fmla="*/ 93179 h 69"/>
              <a:gd name="T34" fmla="*/ 143979 w 69"/>
              <a:gd name="T35" fmla="*/ 44864 h 69"/>
              <a:gd name="T36" fmla="*/ 130267 w 69"/>
              <a:gd name="T37" fmla="*/ 44864 h 69"/>
              <a:gd name="T38" fmla="*/ 44565 w 69"/>
              <a:gd name="T39" fmla="*/ 131141 h 69"/>
              <a:gd name="T40" fmla="*/ 44565 w 69"/>
              <a:gd name="T41" fmla="*/ 141495 h 69"/>
              <a:gd name="T42" fmla="*/ 95986 w 69"/>
              <a:gd name="T43" fmla="*/ 193261 h 69"/>
              <a:gd name="T44" fmla="*/ 102842 w 69"/>
              <a:gd name="T45" fmla="*/ 196712 h 69"/>
              <a:gd name="T46" fmla="*/ 106270 w 69"/>
              <a:gd name="T47" fmla="*/ 193261 h 69"/>
              <a:gd name="T48" fmla="*/ 191972 w 69"/>
              <a:gd name="T49" fmla="*/ 106984 h 69"/>
              <a:gd name="T50" fmla="*/ 181688 w 69"/>
              <a:gd name="T51" fmla="*/ 100082 h 69"/>
              <a:gd name="T52" fmla="*/ 102842 w 69"/>
              <a:gd name="T53" fmla="*/ 179457 h 69"/>
              <a:gd name="T54" fmla="*/ 58277 w 69"/>
              <a:gd name="T55" fmla="*/ 134592 h 69"/>
              <a:gd name="T56" fmla="*/ 137123 w 69"/>
              <a:gd name="T57" fmla="*/ 55217 h 69"/>
              <a:gd name="T58" fmla="*/ 181688 w 69"/>
              <a:gd name="T59" fmla="*/ 100082 h 6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9">
                <a:moveTo>
                  <a:pt x="31" y="67"/>
                </a:moveTo>
                <a:cubicBezTo>
                  <a:pt x="29" y="69"/>
                  <a:pt x="25" y="69"/>
                  <a:pt x="23" y="67"/>
                </a:cubicBezTo>
                <a:cubicBezTo>
                  <a:pt x="18" y="62"/>
                  <a:pt x="18" y="62"/>
                  <a:pt x="18" y="62"/>
                </a:cubicBezTo>
                <a:cubicBezTo>
                  <a:pt x="21" y="59"/>
                  <a:pt x="21" y="54"/>
                  <a:pt x="18" y="51"/>
                </a:cubicBezTo>
                <a:cubicBezTo>
                  <a:pt x="15" y="48"/>
                  <a:pt x="10" y="48"/>
                  <a:pt x="7" y="51"/>
                </a:cubicBezTo>
                <a:cubicBezTo>
                  <a:pt x="2" y="46"/>
                  <a:pt x="2" y="46"/>
                  <a:pt x="2" y="46"/>
                </a:cubicBezTo>
                <a:cubicBezTo>
                  <a:pt x="0" y="44"/>
                  <a:pt x="0" y="40"/>
                  <a:pt x="2" y="38"/>
                </a:cubicBezTo>
                <a:cubicBezTo>
                  <a:pt x="39" y="2"/>
                  <a:pt x="39" y="2"/>
                  <a:pt x="39" y="2"/>
                </a:cubicBezTo>
                <a:cubicBezTo>
                  <a:pt x="41" y="0"/>
                  <a:pt x="44" y="0"/>
                  <a:pt x="46" y="2"/>
                </a:cubicBezTo>
                <a:cubicBezTo>
                  <a:pt x="51" y="7"/>
                  <a:pt x="51" y="7"/>
                  <a:pt x="51" y="7"/>
                </a:cubicBezTo>
                <a:cubicBezTo>
                  <a:pt x="48" y="10"/>
                  <a:pt x="48" y="15"/>
                  <a:pt x="51" y="18"/>
                </a:cubicBezTo>
                <a:cubicBezTo>
                  <a:pt x="54" y="21"/>
                  <a:pt x="59" y="21"/>
                  <a:pt x="62" y="18"/>
                </a:cubicBezTo>
                <a:cubicBezTo>
                  <a:pt x="67" y="23"/>
                  <a:pt x="67" y="23"/>
                  <a:pt x="67" y="23"/>
                </a:cubicBezTo>
                <a:cubicBezTo>
                  <a:pt x="69" y="25"/>
                  <a:pt x="69" y="28"/>
                  <a:pt x="67" y="30"/>
                </a:cubicBezTo>
                <a:lnTo>
                  <a:pt x="31" y="67"/>
                </a:lnTo>
                <a:close/>
                <a:moveTo>
                  <a:pt x="56" y="31"/>
                </a:moveTo>
                <a:cubicBezTo>
                  <a:pt x="57" y="30"/>
                  <a:pt x="57" y="28"/>
                  <a:pt x="56" y="27"/>
                </a:cubicBezTo>
                <a:cubicBezTo>
                  <a:pt x="42" y="13"/>
                  <a:pt x="42" y="13"/>
                  <a:pt x="42" y="13"/>
                </a:cubicBezTo>
                <a:cubicBezTo>
                  <a:pt x="41" y="12"/>
                  <a:pt x="39" y="12"/>
                  <a:pt x="38" y="13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9"/>
                  <a:pt x="12" y="40"/>
                  <a:pt x="13" y="41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56"/>
                  <a:pt x="29" y="57"/>
                  <a:pt x="30" y="57"/>
                </a:cubicBezTo>
                <a:cubicBezTo>
                  <a:pt x="30" y="57"/>
                  <a:pt x="31" y="56"/>
                  <a:pt x="31" y="56"/>
                </a:cubicBezTo>
                <a:lnTo>
                  <a:pt x="56" y="31"/>
                </a:lnTo>
                <a:close/>
                <a:moveTo>
                  <a:pt x="53" y="29"/>
                </a:moveTo>
                <a:cubicBezTo>
                  <a:pt x="30" y="52"/>
                  <a:pt x="30" y="52"/>
                  <a:pt x="30" y="52"/>
                </a:cubicBezTo>
                <a:cubicBezTo>
                  <a:pt x="17" y="39"/>
                  <a:pt x="17" y="39"/>
                  <a:pt x="17" y="39"/>
                </a:cubicBezTo>
                <a:cubicBezTo>
                  <a:pt x="40" y="16"/>
                  <a:pt x="40" y="16"/>
                  <a:pt x="40" y="16"/>
                </a:cubicBezTo>
                <a:lnTo>
                  <a:pt x="53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0" name="Freeform 18"/>
          <p:cNvSpPr>
            <a:spLocks noEditPoints="1"/>
          </p:cNvSpPr>
          <p:nvPr/>
        </p:nvSpPr>
        <p:spPr bwMode="auto">
          <a:xfrm>
            <a:off x="6432550" y="1209675"/>
            <a:ext cx="144463" cy="203200"/>
          </a:xfrm>
          <a:custGeom>
            <a:avLst/>
            <a:gdLst>
              <a:gd name="T0" fmla="*/ 72232 w 42"/>
              <a:gd name="T1" fmla="*/ 203200 h 59"/>
              <a:gd name="T2" fmla="*/ 0 w 42"/>
              <a:gd name="T3" fmla="*/ 130875 h 59"/>
              <a:gd name="T4" fmla="*/ 13758 w 42"/>
              <a:gd name="T5" fmla="*/ 92990 h 59"/>
              <a:gd name="T6" fmla="*/ 61913 w 42"/>
              <a:gd name="T7" fmla="*/ 6888 h 59"/>
              <a:gd name="T8" fmla="*/ 72232 w 42"/>
              <a:gd name="T9" fmla="*/ 0 h 59"/>
              <a:gd name="T10" fmla="*/ 82550 w 42"/>
              <a:gd name="T11" fmla="*/ 6888 h 59"/>
              <a:gd name="T12" fmla="*/ 130705 w 42"/>
              <a:gd name="T13" fmla="*/ 92990 h 59"/>
              <a:gd name="T14" fmla="*/ 144463 w 42"/>
              <a:gd name="T15" fmla="*/ 130875 h 59"/>
              <a:gd name="T16" fmla="*/ 72232 w 42"/>
              <a:gd name="T17" fmla="*/ 203200 h 59"/>
              <a:gd name="T18" fmla="*/ 68792 w 42"/>
              <a:gd name="T19" fmla="*/ 141207 h 59"/>
              <a:gd name="T20" fmla="*/ 58473 w 42"/>
              <a:gd name="T21" fmla="*/ 120542 h 59"/>
              <a:gd name="T22" fmla="*/ 55034 w 42"/>
              <a:gd name="T23" fmla="*/ 117098 h 59"/>
              <a:gd name="T24" fmla="*/ 51594 w 42"/>
              <a:gd name="T25" fmla="*/ 120542 h 59"/>
              <a:gd name="T26" fmla="*/ 41275 w 42"/>
              <a:gd name="T27" fmla="*/ 141207 h 59"/>
              <a:gd name="T28" fmla="*/ 37836 w 42"/>
              <a:gd name="T29" fmla="*/ 151539 h 59"/>
              <a:gd name="T30" fmla="*/ 55034 w 42"/>
              <a:gd name="T31" fmla="*/ 168759 h 59"/>
              <a:gd name="T32" fmla="*/ 72232 w 42"/>
              <a:gd name="T33" fmla="*/ 151539 h 59"/>
              <a:gd name="T34" fmla="*/ 68792 w 42"/>
              <a:gd name="T35" fmla="*/ 14120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2" h="59">
                <a:moveTo>
                  <a:pt x="21" y="59"/>
                </a:moveTo>
                <a:cubicBezTo>
                  <a:pt x="10" y="59"/>
                  <a:pt x="0" y="50"/>
                  <a:pt x="0" y="38"/>
                </a:cubicBezTo>
                <a:cubicBezTo>
                  <a:pt x="0" y="34"/>
                  <a:pt x="2" y="31"/>
                  <a:pt x="4" y="27"/>
                </a:cubicBezTo>
                <a:cubicBezTo>
                  <a:pt x="6" y="24"/>
                  <a:pt x="14" y="13"/>
                  <a:pt x="18" y="2"/>
                </a:cubicBezTo>
                <a:cubicBezTo>
                  <a:pt x="18" y="1"/>
                  <a:pt x="20" y="0"/>
                  <a:pt x="21" y="0"/>
                </a:cubicBezTo>
                <a:cubicBezTo>
                  <a:pt x="22" y="0"/>
                  <a:pt x="24" y="1"/>
                  <a:pt x="24" y="2"/>
                </a:cubicBezTo>
                <a:cubicBezTo>
                  <a:pt x="28" y="13"/>
                  <a:pt x="36" y="24"/>
                  <a:pt x="38" y="27"/>
                </a:cubicBezTo>
                <a:cubicBezTo>
                  <a:pt x="40" y="31"/>
                  <a:pt x="42" y="34"/>
                  <a:pt x="42" y="38"/>
                </a:cubicBezTo>
                <a:cubicBezTo>
                  <a:pt x="42" y="50"/>
                  <a:pt x="32" y="59"/>
                  <a:pt x="21" y="59"/>
                </a:cubicBezTo>
                <a:close/>
                <a:moveTo>
                  <a:pt x="20" y="41"/>
                </a:moveTo>
                <a:cubicBezTo>
                  <a:pt x="20" y="40"/>
                  <a:pt x="18" y="37"/>
                  <a:pt x="17" y="35"/>
                </a:cubicBezTo>
                <a:cubicBezTo>
                  <a:pt x="17" y="34"/>
                  <a:pt x="16" y="34"/>
                  <a:pt x="16" y="34"/>
                </a:cubicBezTo>
                <a:cubicBezTo>
                  <a:pt x="16" y="34"/>
                  <a:pt x="15" y="34"/>
                  <a:pt x="15" y="35"/>
                </a:cubicBezTo>
                <a:cubicBezTo>
                  <a:pt x="14" y="37"/>
                  <a:pt x="12" y="40"/>
                  <a:pt x="12" y="41"/>
                </a:cubicBezTo>
                <a:cubicBezTo>
                  <a:pt x="11" y="42"/>
                  <a:pt x="11" y="43"/>
                  <a:pt x="11" y="44"/>
                </a:cubicBezTo>
                <a:cubicBezTo>
                  <a:pt x="11" y="46"/>
                  <a:pt x="13" y="49"/>
                  <a:pt x="16" y="49"/>
                </a:cubicBezTo>
                <a:cubicBezTo>
                  <a:pt x="19" y="49"/>
                  <a:pt x="21" y="46"/>
                  <a:pt x="21" y="44"/>
                </a:cubicBezTo>
                <a:cubicBezTo>
                  <a:pt x="21" y="43"/>
                  <a:pt x="21" y="42"/>
                  <a:pt x="20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1" name="Freeform 19"/>
          <p:cNvSpPr>
            <a:spLocks noEditPoints="1"/>
          </p:cNvSpPr>
          <p:nvPr/>
        </p:nvSpPr>
        <p:spPr bwMode="auto">
          <a:xfrm>
            <a:off x="6927850" y="1238250"/>
            <a:ext cx="280988" cy="174625"/>
          </a:xfrm>
          <a:custGeom>
            <a:avLst/>
            <a:gdLst>
              <a:gd name="T0" fmla="*/ 85667 w 82"/>
              <a:gd name="T1" fmla="*/ 0 h 51"/>
              <a:gd name="T2" fmla="*/ 191894 w 82"/>
              <a:gd name="T3" fmla="*/ 0 h 51"/>
              <a:gd name="T4" fmla="*/ 280988 w 82"/>
              <a:gd name="T5" fmla="*/ 85600 h 51"/>
              <a:gd name="T6" fmla="*/ 191894 w 82"/>
              <a:gd name="T7" fmla="*/ 174625 h 51"/>
              <a:gd name="T8" fmla="*/ 85667 w 82"/>
              <a:gd name="T9" fmla="*/ 174625 h 51"/>
              <a:gd name="T10" fmla="*/ 0 w 82"/>
              <a:gd name="T11" fmla="*/ 85600 h 51"/>
              <a:gd name="T12" fmla="*/ 85667 w 82"/>
              <a:gd name="T13" fmla="*/ 0 h 51"/>
              <a:gd name="T14" fmla="*/ 263855 w 82"/>
              <a:gd name="T15" fmla="*/ 85600 h 51"/>
              <a:gd name="T16" fmla="*/ 191894 w 82"/>
              <a:gd name="T17" fmla="*/ 17120 h 51"/>
              <a:gd name="T18" fmla="*/ 123361 w 82"/>
              <a:gd name="T19" fmla="*/ 85600 h 51"/>
              <a:gd name="T20" fmla="*/ 191894 w 82"/>
              <a:gd name="T21" fmla="*/ 157505 h 51"/>
              <a:gd name="T22" fmla="*/ 263855 w 82"/>
              <a:gd name="T23" fmla="*/ 85600 h 5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51">
                <a:moveTo>
                  <a:pt x="25" y="0"/>
                </a:move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lose/>
                <a:moveTo>
                  <a:pt x="77" y="25"/>
                </a:moveTo>
                <a:cubicBezTo>
                  <a:pt x="77" y="14"/>
                  <a:pt x="68" y="5"/>
                  <a:pt x="56" y="5"/>
                </a:cubicBezTo>
                <a:cubicBezTo>
                  <a:pt x="45" y="5"/>
                  <a:pt x="36" y="14"/>
                  <a:pt x="36" y="25"/>
                </a:cubicBezTo>
                <a:cubicBezTo>
                  <a:pt x="36" y="37"/>
                  <a:pt x="45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2" name="Freeform 20"/>
          <p:cNvSpPr>
            <a:spLocks noEditPoints="1"/>
          </p:cNvSpPr>
          <p:nvPr/>
        </p:nvSpPr>
        <p:spPr bwMode="auto">
          <a:xfrm>
            <a:off x="7423150" y="1217613"/>
            <a:ext cx="195263" cy="212725"/>
          </a:xfrm>
          <a:custGeom>
            <a:avLst/>
            <a:gdLst>
              <a:gd name="T0" fmla="*/ 195263 w 57"/>
              <a:gd name="T1" fmla="*/ 51466 h 62"/>
              <a:gd name="T2" fmla="*/ 191837 w 57"/>
              <a:gd name="T3" fmla="*/ 54897 h 62"/>
              <a:gd name="T4" fmla="*/ 178135 w 57"/>
              <a:gd name="T5" fmla="*/ 54897 h 62"/>
              <a:gd name="T6" fmla="*/ 178135 w 57"/>
              <a:gd name="T7" fmla="*/ 185277 h 62"/>
              <a:gd name="T8" fmla="*/ 154155 w 57"/>
              <a:gd name="T9" fmla="*/ 212725 h 62"/>
              <a:gd name="T10" fmla="*/ 41108 w 57"/>
              <a:gd name="T11" fmla="*/ 212725 h 62"/>
              <a:gd name="T12" fmla="*/ 20554 w 57"/>
              <a:gd name="T13" fmla="*/ 185277 h 62"/>
              <a:gd name="T14" fmla="*/ 20554 w 57"/>
              <a:gd name="T15" fmla="*/ 54897 h 62"/>
              <a:gd name="T16" fmla="*/ 6851 w 57"/>
              <a:gd name="T17" fmla="*/ 54897 h 62"/>
              <a:gd name="T18" fmla="*/ 0 w 57"/>
              <a:gd name="T19" fmla="*/ 51466 h 62"/>
              <a:gd name="T20" fmla="*/ 0 w 57"/>
              <a:gd name="T21" fmla="*/ 41173 h 62"/>
              <a:gd name="T22" fmla="*/ 6851 w 57"/>
              <a:gd name="T23" fmla="*/ 37742 h 62"/>
              <a:gd name="T24" fmla="*/ 47959 w 57"/>
              <a:gd name="T25" fmla="*/ 37742 h 62"/>
              <a:gd name="T26" fmla="*/ 58236 w 57"/>
              <a:gd name="T27" fmla="*/ 13724 h 62"/>
              <a:gd name="T28" fmla="*/ 75365 w 57"/>
              <a:gd name="T29" fmla="*/ 0 h 62"/>
              <a:gd name="T30" fmla="*/ 119898 w 57"/>
              <a:gd name="T31" fmla="*/ 0 h 62"/>
              <a:gd name="T32" fmla="*/ 140452 w 57"/>
              <a:gd name="T33" fmla="*/ 13724 h 62"/>
              <a:gd name="T34" fmla="*/ 147304 w 57"/>
              <a:gd name="T35" fmla="*/ 37742 h 62"/>
              <a:gd name="T36" fmla="*/ 191837 w 57"/>
              <a:gd name="T37" fmla="*/ 37742 h 62"/>
              <a:gd name="T38" fmla="*/ 195263 w 57"/>
              <a:gd name="T39" fmla="*/ 41173 h 62"/>
              <a:gd name="T40" fmla="*/ 195263 w 57"/>
              <a:gd name="T41" fmla="*/ 51466 h 62"/>
              <a:gd name="T42" fmla="*/ 161006 w 57"/>
              <a:gd name="T43" fmla="*/ 54897 h 62"/>
              <a:gd name="T44" fmla="*/ 37682 w 57"/>
              <a:gd name="T45" fmla="*/ 54897 h 62"/>
              <a:gd name="T46" fmla="*/ 37682 w 57"/>
              <a:gd name="T47" fmla="*/ 185277 h 62"/>
              <a:gd name="T48" fmla="*/ 41108 w 57"/>
              <a:gd name="T49" fmla="*/ 195570 h 62"/>
              <a:gd name="T50" fmla="*/ 154155 w 57"/>
              <a:gd name="T51" fmla="*/ 195570 h 62"/>
              <a:gd name="T52" fmla="*/ 161006 w 57"/>
              <a:gd name="T53" fmla="*/ 185277 h 62"/>
              <a:gd name="T54" fmla="*/ 161006 w 57"/>
              <a:gd name="T55" fmla="*/ 54897 h 62"/>
              <a:gd name="T56" fmla="*/ 71939 w 57"/>
              <a:gd name="T57" fmla="*/ 164690 h 62"/>
              <a:gd name="T58" fmla="*/ 68513 w 57"/>
              <a:gd name="T59" fmla="*/ 168121 h 62"/>
              <a:gd name="T60" fmla="*/ 58236 w 57"/>
              <a:gd name="T61" fmla="*/ 168121 h 62"/>
              <a:gd name="T62" fmla="*/ 54811 w 57"/>
              <a:gd name="T63" fmla="*/ 164690 h 62"/>
              <a:gd name="T64" fmla="*/ 54811 w 57"/>
              <a:gd name="T65" fmla="*/ 85776 h 62"/>
              <a:gd name="T66" fmla="*/ 58236 w 57"/>
              <a:gd name="T67" fmla="*/ 82345 h 62"/>
              <a:gd name="T68" fmla="*/ 68513 w 57"/>
              <a:gd name="T69" fmla="*/ 82345 h 62"/>
              <a:gd name="T70" fmla="*/ 71939 w 57"/>
              <a:gd name="T71" fmla="*/ 85776 h 62"/>
              <a:gd name="T72" fmla="*/ 71939 w 57"/>
              <a:gd name="T73" fmla="*/ 164690 h 62"/>
              <a:gd name="T74" fmla="*/ 130175 w 57"/>
              <a:gd name="T75" fmla="*/ 37742 h 62"/>
              <a:gd name="T76" fmla="*/ 123324 w 57"/>
              <a:gd name="T77" fmla="*/ 20586 h 62"/>
              <a:gd name="T78" fmla="*/ 119898 w 57"/>
              <a:gd name="T79" fmla="*/ 20586 h 62"/>
              <a:gd name="T80" fmla="*/ 75365 w 57"/>
              <a:gd name="T81" fmla="*/ 20586 h 62"/>
              <a:gd name="T82" fmla="*/ 75365 w 57"/>
              <a:gd name="T83" fmla="*/ 20586 h 62"/>
              <a:gd name="T84" fmla="*/ 68513 w 57"/>
              <a:gd name="T85" fmla="*/ 37742 h 62"/>
              <a:gd name="T86" fmla="*/ 130175 w 57"/>
              <a:gd name="T87" fmla="*/ 37742 h 62"/>
              <a:gd name="T88" fmla="*/ 106196 w 57"/>
              <a:gd name="T89" fmla="*/ 164690 h 62"/>
              <a:gd name="T90" fmla="*/ 102770 w 57"/>
              <a:gd name="T91" fmla="*/ 168121 h 62"/>
              <a:gd name="T92" fmla="*/ 92493 w 57"/>
              <a:gd name="T93" fmla="*/ 168121 h 62"/>
              <a:gd name="T94" fmla="*/ 89067 w 57"/>
              <a:gd name="T95" fmla="*/ 164690 h 62"/>
              <a:gd name="T96" fmla="*/ 89067 w 57"/>
              <a:gd name="T97" fmla="*/ 85776 h 62"/>
              <a:gd name="T98" fmla="*/ 92493 w 57"/>
              <a:gd name="T99" fmla="*/ 82345 h 62"/>
              <a:gd name="T100" fmla="*/ 102770 w 57"/>
              <a:gd name="T101" fmla="*/ 82345 h 62"/>
              <a:gd name="T102" fmla="*/ 106196 w 57"/>
              <a:gd name="T103" fmla="*/ 85776 h 62"/>
              <a:gd name="T104" fmla="*/ 106196 w 57"/>
              <a:gd name="T105" fmla="*/ 164690 h 62"/>
              <a:gd name="T106" fmla="*/ 143878 w 57"/>
              <a:gd name="T107" fmla="*/ 164690 h 62"/>
              <a:gd name="T108" fmla="*/ 137027 w 57"/>
              <a:gd name="T109" fmla="*/ 168121 h 62"/>
              <a:gd name="T110" fmla="*/ 130175 w 57"/>
              <a:gd name="T111" fmla="*/ 168121 h 62"/>
              <a:gd name="T112" fmla="*/ 123324 w 57"/>
              <a:gd name="T113" fmla="*/ 164690 h 62"/>
              <a:gd name="T114" fmla="*/ 123324 w 57"/>
              <a:gd name="T115" fmla="*/ 85776 h 62"/>
              <a:gd name="T116" fmla="*/ 130175 w 57"/>
              <a:gd name="T117" fmla="*/ 82345 h 62"/>
              <a:gd name="T118" fmla="*/ 137027 w 57"/>
              <a:gd name="T119" fmla="*/ 82345 h 62"/>
              <a:gd name="T120" fmla="*/ 143878 w 57"/>
              <a:gd name="T121" fmla="*/ 85776 h 62"/>
              <a:gd name="T122" fmla="*/ 143878 w 57"/>
              <a:gd name="T123" fmla="*/ 164690 h 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7" h="62">
                <a:moveTo>
                  <a:pt x="57" y="15"/>
                </a:moveTo>
                <a:cubicBezTo>
                  <a:pt x="57" y="15"/>
                  <a:pt x="56" y="16"/>
                  <a:pt x="5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8"/>
                  <a:pt x="49" y="62"/>
                  <a:pt x="45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9" y="62"/>
                  <a:pt x="6" y="59"/>
                  <a:pt x="6" y="54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1"/>
                  <a:pt x="2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2"/>
                  <a:pt x="20" y="0"/>
                  <a:pt x="2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2"/>
                  <a:pt x="41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7" y="11"/>
                  <a:pt x="57" y="12"/>
                </a:cubicBezTo>
                <a:lnTo>
                  <a:pt x="57" y="15"/>
                </a:lnTo>
                <a:close/>
                <a:moveTo>
                  <a:pt x="47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2" y="57"/>
                  <a:pt x="1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6"/>
                  <a:pt x="47" y="54"/>
                </a:cubicBezTo>
                <a:lnTo>
                  <a:pt x="47" y="16"/>
                </a:lnTo>
                <a:close/>
                <a:moveTo>
                  <a:pt x="21" y="48"/>
                </a:moveTo>
                <a:cubicBezTo>
                  <a:pt x="21" y="49"/>
                  <a:pt x="20" y="49"/>
                  <a:pt x="20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6" y="49"/>
                  <a:pt x="16" y="49"/>
                  <a:pt x="16" y="48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1" y="24"/>
                  <a:pt x="21" y="25"/>
                </a:cubicBezTo>
                <a:lnTo>
                  <a:pt x="21" y="48"/>
                </a:lnTo>
                <a:close/>
                <a:moveTo>
                  <a:pt x="38" y="11"/>
                </a:move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5" y="6"/>
                  <a:pt x="35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0" y="11"/>
                  <a:pt x="20" y="11"/>
                  <a:pt x="20" y="11"/>
                </a:cubicBezTo>
                <a:lnTo>
                  <a:pt x="38" y="11"/>
                </a:lnTo>
                <a:close/>
                <a:moveTo>
                  <a:pt x="31" y="48"/>
                </a:moveTo>
                <a:cubicBezTo>
                  <a:pt x="31" y="49"/>
                  <a:pt x="31" y="49"/>
                  <a:pt x="30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6" y="49"/>
                  <a:pt x="26" y="4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7" y="24"/>
                  <a:pt x="27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4"/>
                  <a:pt x="31" y="24"/>
                  <a:pt x="31" y="25"/>
                </a:cubicBezTo>
                <a:lnTo>
                  <a:pt x="31" y="48"/>
                </a:lnTo>
                <a:close/>
                <a:moveTo>
                  <a:pt x="42" y="48"/>
                </a:moveTo>
                <a:cubicBezTo>
                  <a:pt x="42" y="49"/>
                  <a:pt x="41" y="49"/>
                  <a:pt x="40" y="49"/>
                </a:cubicBezTo>
                <a:cubicBezTo>
                  <a:pt x="38" y="49"/>
                  <a:pt x="38" y="49"/>
                  <a:pt x="38" y="49"/>
                </a:cubicBezTo>
                <a:cubicBezTo>
                  <a:pt x="37" y="49"/>
                  <a:pt x="36" y="49"/>
                  <a:pt x="36" y="48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4"/>
                  <a:pt x="38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2" y="24"/>
                  <a:pt x="42" y="25"/>
                </a:cubicBezTo>
                <a:lnTo>
                  <a:pt x="4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3" name="Freeform 21"/>
          <p:cNvSpPr>
            <a:spLocks noEditPoints="1"/>
          </p:cNvSpPr>
          <p:nvPr/>
        </p:nvSpPr>
        <p:spPr bwMode="auto">
          <a:xfrm>
            <a:off x="7927975" y="1238250"/>
            <a:ext cx="236538" cy="192088"/>
          </a:xfrm>
          <a:custGeom>
            <a:avLst/>
            <a:gdLst>
              <a:gd name="T0" fmla="*/ 236538 w 69"/>
              <a:gd name="T1" fmla="*/ 147496 h 56"/>
              <a:gd name="T2" fmla="*/ 219398 w 69"/>
              <a:gd name="T3" fmla="*/ 157787 h 56"/>
              <a:gd name="T4" fmla="*/ 185117 w 69"/>
              <a:gd name="T5" fmla="*/ 192088 h 56"/>
              <a:gd name="T6" fmla="*/ 150836 w 69"/>
              <a:gd name="T7" fmla="*/ 157787 h 56"/>
              <a:gd name="T8" fmla="*/ 95986 w 69"/>
              <a:gd name="T9" fmla="*/ 157787 h 56"/>
              <a:gd name="T10" fmla="*/ 61706 w 69"/>
              <a:gd name="T11" fmla="*/ 192088 h 56"/>
              <a:gd name="T12" fmla="*/ 27425 w 69"/>
              <a:gd name="T13" fmla="*/ 157787 h 56"/>
              <a:gd name="T14" fmla="*/ 17140 w 69"/>
              <a:gd name="T15" fmla="*/ 157787 h 56"/>
              <a:gd name="T16" fmla="*/ 0 w 69"/>
              <a:gd name="T17" fmla="*/ 147496 h 56"/>
              <a:gd name="T18" fmla="*/ 10284 w 69"/>
              <a:gd name="T19" fmla="*/ 140636 h 56"/>
              <a:gd name="T20" fmla="*/ 10284 w 69"/>
              <a:gd name="T21" fmla="*/ 96044 h 56"/>
              <a:gd name="T22" fmla="*/ 13712 w 69"/>
              <a:gd name="T23" fmla="*/ 68603 h 56"/>
              <a:gd name="T24" fmla="*/ 41137 w 69"/>
              <a:gd name="T25" fmla="*/ 41162 h 56"/>
              <a:gd name="T26" fmla="*/ 58277 w 69"/>
              <a:gd name="T27" fmla="*/ 34301 h 56"/>
              <a:gd name="T28" fmla="*/ 78846 w 69"/>
              <a:gd name="T29" fmla="*/ 34301 h 56"/>
              <a:gd name="T30" fmla="*/ 78846 w 69"/>
              <a:gd name="T31" fmla="*/ 6860 h 56"/>
              <a:gd name="T32" fmla="*/ 89130 w 69"/>
              <a:gd name="T33" fmla="*/ 0 h 56"/>
              <a:gd name="T34" fmla="*/ 229682 w 69"/>
              <a:gd name="T35" fmla="*/ 0 h 56"/>
              <a:gd name="T36" fmla="*/ 236538 w 69"/>
              <a:gd name="T37" fmla="*/ 6860 h 56"/>
              <a:gd name="T38" fmla="*/ 236538 w 69"/>
              <a:gd name="T39" fmla="*/ 147496 h 56"/>
              <a:gd name="T40" fmla="*/ 78846 w 69"/>
              <a:gd name="T41" fmla="*/ 85754 h 56"/>
              <a:gd name="T42" fmla="*/ 78846 w 69"/>
              <a:gd name="T43" fmla="*/ 51452 h 56"/>
              <a:gd name="T44" fmla="*/ 58277 w 69"/>
              <a:gd name="T45" fmla="*/ 51452 h 56"/>
              <a:gd name="T46" fmla="*/ 54849 w 69"/>
              <a:gd name="T47" fmla="*/ 51452 h 56"/>
              <a:gd name="T48" fmla="*/ 27425 w 69"/>
              <a:gd name="T49" fmla="*/ 78893 h 56"/>
              <a:gd name="T50" fmla="*/ 27425 w 69"/>
              <a:gd name="T51" fmla="*/ 82323 h 56"/>
              <a:gd name="T52" fmla="*/ 27425 w 69"/>
              <a:gd name="T53" fmla="*/ 85754 h 56"/>
              <a:gd name="T54" fmla="*/ 78846 w 69"/>
              <a:gd name="T55" fmla="*/ 85754 h 56"/>
              <a:gd name="T56" fmla="*/ 61706 w 69"/>
              <a:gd name="T57" fmla="*/ 140636 h 56"/>
              <a:gd name="T58" fmla="*/ 44565 w 69"/>
              <a:gd name="T59" fmla="*/ 157787 h 56"/>
              <a:gd name="T60" fmla="*/ 61706 w 69"/>
              <a:gd name="T61" fmla="*/ 174937 h 56"/>
              <a:gd name="T62" fmla="*/ 78846 w 69"/>
              <a:gd name="T63" fmla="*/ 157787 h 56"/>
              <a:gd name="T64" fmla="*/ 61706 w 69"/>
              <a:gd name="T65" fmla="*/ 140636 h 56"/>
              <a:gd name="T66" fmla="*/ 185117 w 69"/>
              <a:gd name="T67" fmla="*/ 140636 h 56"/>
              <a:gd name="T68" fmla="*/ 167976 w 69"/>
              <a:gd name="T69" fmla="*/ 157787 h 56"/>
              <a:gd name="T70" fmla="*/ 185117 w 69"/>
              <a:gd name="T71" fmla="*/ 174937 h 56"/>
              <a:gd name="T72" fmla="*/ 202257 w 69"/>
              <a:gd name="T73" fmla="*/ 157787 h 56"/>
              <a:gd name="T74" fmla="*/ 185117 w 69"/>
              <a:gd name="T75" fmla="*/ 140636 h 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56">
                <a:moveTo>
                  <a:pt x="69" y="43"/>
                </a:moveTo>
                <a:cubicBezTo>
                  <a:pt x="69" y="46"/>
                  <a:pt x="66" y="46"/>
                  <a:pt x="64" y="46"/>
                </a:cubicBezTo>
                <a:cubicBezTo>
                  <a:pt x="64" y="52"/>
                  <a:pt x="60" y="56"/>
                  <a:pt x="54" y="56"/>
                </a:cubicBezTo>
                <a:cubicBezTo>
                  <a:pt x="48" y="56"/>
                  <a:pt x="44" y="52"/>
                  <a:pt x="44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52"/>
                  <a:pt x="24" y="56"/>
                  <a:pt x="18" y="56"/>
                </a:cubicBezTo>
                <a:cubicBezTo>
                  <a:pt x="12" y="56"/>
                  <a:pt x="8" y="52"/>
                  <a:pt x="8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3" y="46"/>
                  <a:pt x="0" y="46"/>
                  <a:pt x="0" y="43"/>
                </a:cubicBezTo>
                <a:cubicBezTo>
                  <a:pt x="0" y="42"/>
                  <a:pt x="1" y="41"/>
                  <a:pt x="3" y="41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5"/>
                  <a:pt x="2" y="22"/>
                  <a:pt x="4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5" y="10"/>
                  <a:pt x="17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1"/>
                  <a:pt x="69" y="2"/>
                </a:cubicBezTo>
                <a:lnTo>
                  <a:pt x="69" y="43"/>
                </a:lnTo>
                <a:close/>
                <a:moveTo>
                  <a:pt x="23" y="25"/>
                </a:moveTo>
                <a:cubicBezTo>
                  <a:pt x="23" y="15"/>
                  <a:pt x="23" y="15"/>
                  <a:pt x="23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lnTo>
                  <a:pt x="23" y="25"/>
                </a:lnTo>
                <a:close/>
                <a:moveTo>
                  <a:pt x="18" y="41"/>
                </a:moveTo>
                <a:cubicBezTo>
                  <a:pt x="15" y="41"/>
                  <a:pt x="13" y="43"/>
                  <a:pt x="13" y="46"/>
                </a:cubicBezTo>
                <a:cubicBezTo>
                  <a:pt x="13" y="49"/>
                  <a:pt x="15" y="51"/>
                  <a:pt x="18" y="51"/>
                </a:cubicBezTo>
                <a:cubicBezTo>
                  <a:pt x="21" y="51"/>
                  <a:pt x="23" y="49"/>
                  <a:pt x="23" y="46"/>
                </a:cubicBezTo>
                <a:cubicBezTo>
                  <a:pt x="23" y="43"/>
                  <a:pt x="21" y="41"/>
                  <a:pt x="18" y="41"/>
                </a:cubicBezTo>
                <a:close/>
                <a:moveTo>
                  <a:pt x="54" y="41"/>
                </a:moveTo>
                <a:cubicBezTo>
                  <a:pt x="51" y="41"/>
                  <a:pt x="49" y="43"/>
                  <a:pt x="49" y="46"/>
                </a:cubicBezTo>
                <a:cubicBezTo>
                  <a:pt x="49" y="49"/>
                  <a:pt x="51" y="51"/>
                  <a:pt x="54" y="51"/>
                </a:cubicBezTo>
                <a:cubicBezTo>
                  <a:pt x="57" y="51"/>
                  <a:pt x="59" y="49"/>
                  <a:pt x="59" y="46"/>
                </a:cubicBezTo>
                <a:cubicBezTo>
                  <a:pt x="59" y="43"/>
                  <a:pt x="57" y="41"/>
                  <a:pt x="54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4" name="Freeform 22"/>
          <p:cNvSpPr>
            <a:spLocks noEditPoints="1"/>
          </p:cNvSpPr>
          <p:nvPr/>
        </p:nvSpPr>
        <p:spPr bwMode="auto">
          <a:xfrm>
            <a:off x="8412163" y="1217613"/>
            <a:ext cx="209550" cy="212725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47716 w 61"/>
              <a:gd name="T19" fmla="*/ 161259 h 62"/>
              <a:gd name="T20" fmla="*/ 133975 w 61"/>
              <a:gd name="T21" fmla="*/ 164690 h 62"/>
              <a:gd name="T22" fmla="*/ 116798 w 61"/>
              <a:gd name="T23" fmla="*/ 144104 h 62"/>
              <a:gd name="T24" fmla="*/ 116798 w 61"/>
              <a:gd name="T25" fmla="*/ 89207 h 62"/>
              <a:gd name="T26" fmla="*/ 151151 w 61"/>
              <a:gd name="T27" fmla="*/ 89207 h 62"/>
              <a:gd name="T28" fmla="*/ 151151 w 61"/>
              <a:gd name="T29" fmla="*/ 65190 h 62"/>
              <a:gd name="T30" fmla="*/ 116798 w 61"/>
              <a:gd name="T31" fmla="*/ 65190 h 62"/>
              <a:gd name="T32" fmla="*/ 116798 w 61"/>
              <a:gd name="T33" fmla="*/ 20586 h 62"/>
              <a:gd name="T34" fmla="*/ 89316 w 61"/>
              <a:gd name="T35" fmla="*/ 20586 h 62"/>
              <a:gd name="T36" fmla="*/ 89316 w 61"/>
              <a:gd name="T37" fmla="*/ 20586 h 62"/>
              <a:gd name="T38" fmla="*/ 54964 w 61"/>
              <a:gd name="T39" fmla="*/ 68621 h 62"/>
              <a:gd name="T40" fmla="*/ 54964 w 61"/>
              <a:gd name="T41" fmla="*/ 89207 h 62"/>
              <a:gd name="T42" fmla="*/ 72140 w 61"/>
              <a:gd name="T43" fmla="*/ 89207 h 62"/>
              <a:gd name="T44" fmla="*/ 72140 w 61"/>
              <a:gd name="T45" fmla="*/ 147535 h 62"/>
              <a:gd name="T46" fmla="*/ 123669 w 61"/>
              <a:gd name="T47" fmla="*/ 195570 h 62"/>
              <a:gd name="T48" fmla="*/ 154586 w 61"/>
              <a:gd name="T49" fmla="*/ 185277 h 62"/>
              <a:gd name="T50" fmla="*/ 147716 w 61"/>
              <a:gd name="T51" fmla="*/ 161259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3" y="47"/>
                </a:moveTo>
                <a:cubicBezTo>
                  <a:pt x="42" y="47"/>
                  <a:pt x="40" y="48"/>
                  <a:pt x="39" y="48"/>
                </a:cubicBezTo>
                <a:cubicBezTo>
                  <a:pt x="35" y="48"/>
                  <a:pt x="34" y="45"/>
                  <a:pt x="34" y="42"/>
                </a:cubicBezTo>
                <a:cubicBezTo>
                  <a:pt x="34" y="26"/>
                  <a:pt x="34" y="26"/>
                  <a:pt x="3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19"/>
                  <a:pt x="44" y="19"/>
                  <a:pt x="4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6"/>
                  <a:pt x="34" y="6"/>
                  <a:pt x="34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4" y="17"/>
                  <a:pt x="16" y="20"/>
                </a:cubicBezTo>
                <a:cubicBezTo>
                  <a:pt x="16" y="26"/>
                  <a:pt x="16" y="26"/>
                  <a:pt x="16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9"/>
                  <a:pt x="25" y="57"/>
                  <a:pt x="36" y="57"/>
                </a:cubicBezTo>
                <a:cubicBezTo>
                  <a:pt x="40" y="57"/>
                  <a:pt x="44" y="55"/>
                  <a:pt x="45" y="54"/>
                </a:cubicBezTo>
                <a:lnTo>
                  <a:pt x="43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5" name="Freeform 23"/>
          <p:cNvSpPr>
            <a:spLocks noEditPoints="1"/>
          </p:cNvSpPr>
          <p:nvPr/>
        </p:nvSpPr>
        <p:spPr bwMode="auto">
          <a:xfrm>
            <a:off x="8839200" y="1217613"/>
            <a:ext cx="212725" cy="212725"/>
          </a:xfrm>
          <a:custGeom>
            <a:avLst/>
            <a:gdLst>
              <a:gd name="T0" fmla="*/ 212725 w 62"/>
              <a:gd name="T1" fmla="*/ 174983 h 62"/>
              <a:gd name="T2" fmla="*/ 174983 w 62"/>
              <a:gd name="T3" fmla="*/ 212725 h 62"/>
              <a:gd name="T4" fmla="*/ 41173 w 62"/>
              <a:gd name="T5" fmla="*/ 212725 h 62"/>
              <a:gd name="T6" fmla="*/ 0 w 62"/>
              <a:gd name="T7" fmla="*/ 174983 h 62"/>
              <a:gd name="T8" fmla="*/ 0 w 62"/>
              <a:gd name="T9" fmla="*/ 41173 h 62"/>
              <a:gd name="T10" fmla="*/ 41173 w 62"/>
              <a:gd name="T11" fmla="*/ 0 h 62"/>
              <a:gd name="T12" fmla="*/ 174983 w 62"/>
              <a:gd name="T13" fmla="*/ 0 h 62"/>
              <a:gd name="T14" fmla="*/ 212725 w 62"/>
              <a:gd name="T15" fmla="*/ 41173 h 62"/>
              <a:gd name="T16" fmla="*/ 212725 w 62"/>
              <a:gd name="T17" fmla="*/ 174983 h 62"/>
              <a:gd name="T18" fmla="*/ 161259 w 62"/>
              <a:gd name="T19" fmla="*/ 72052 h 62"/>
              <a:gd name="T20" fmla="*/ 174983 w 62"/>
              <a:gd name="T21" fmla="*/ 54897 h 62"/>
              <a:gd name="T22" fmla="*/ 154397 w 62"/>
              <a:gd name="T23" fmla="*/ 65190 h 62"/>
              <a:gd name="T24" fmla="*/ 133811 w 62"/>
              <a:gd name="T25" fmla="*/ 54897 h 62"/>
              <a:gd name="T26" fmla="*/ 106363 w 62"/>
              <a:gd name="T27" fmla="*/ 82345 h 62"/>
              <a:gd name="T28" fmla="*/ 106363 w 62"/>
              <a:gd name="T29" fmla="*/ 89207 h 62"/>
              <a:gd name="T30" fmla="*/ 48035 w 62"/>
              <a:gd name="T31" fmla="*/ 58328 h 62"/>
              <a:gd name="T32" fmla="*/ 41173 w 62"/>
              <a:gd name="T33" fmla="*/ 75483 h 62"/>
              <a:gd name="T34" fmla="*/ 54897 w 62"/>
              <a:gd name="T35" fmla="*/ 99500 h 62"/>
              <a:gd name="T36" fmla="*/ 41173 w 62"/>
              <a:gd name="T37" fmla="*/ 96069 h 62"/>
              <a:gd name="T38" fmla="*/ 41173 w 62"/>
              <a:gd name="T39" fmla="*/ 96069 h 62"/>
              <a:gd name="T40" fmla="*/ 65190 w 62"/>
              <a:gd name="T41" fmla="*/ 123518 h 62"/>
              <a:gd name="T42" fmla="*/ 58328 w 62"/>
              <a:gd name="T43" fmla="*/ 123518 h 62"/>
              <a:gd name="T44" fmla="*/ 51466 w 62"/>
              <a:gd name="T45" fmla="*/ 123518 h 62"/>
              <a:gd name="T46" fmla="*/ 78914 w 62"/>
              <a:gd name="T47" fmla="*/ 144104 h 62"/>
              <a:gd name="T48" fmla="*/ 44604 w 62"/>
              <a:gd name="T49" fmla="*/ 157828 h 62"/>
              <a:gd name="T50" fmla="*/ 37742 w 62"/>
              <a:gd name="T51" fmla="*/ 157828 h 62"/>
              <a:gd name="T52" fmla="*/ 82345 w 62"/>
              <a:gd name="T53" fmla="*/ 168121 h 62"/>
              <a:gd name="T54" fmla="*/ 164690 w 62"/>
              <a:gd name="T55" fmla="*/ 85776 h 62"/>
              <a:gd name="T56" fmla="*/ 164690 w 62"/>
              <a:gd name="T57" fmla="*/ 82345 h 62"/>
              <a:gd name="T58" fmla="*/ 178415 w 62"/>
              <a:gd name="T59" fmla="*/ 68621 h 62"/>
              <a:gd name="T60" fmla="*/ 161259 w 62"/>
              <a:gd name="T61" fmla="*/ 72052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47" y="21"/>
                </a:moveTo>
                <a:cubicBezTo>
                  <a:pt x="49" y="20"/>
                  <a:pt x="50" y="18"/>
                  <a:pt x="51" y="16"/>
                </a:cubicBezTo>
                <a:cubicBezTo>
                  <a:pt x="49" y="17"/>
                  <a:pt x="47" y="18"/>
                  <a:pt x="45" y="19"/>
                </a:cubicBezTo>
                <a:cubicBezTo>
                  <a:pt x="44" y="17"/>
                  <a:pt x="42" y="16"/>
                  <a:pt x="39" y="16"/>
                </a:cubicBezTo>
                <a:cubicBezTo>
                  <a:pt x="35" y="16"/>
                  <a:pt x="31" y="20"/>
                  <a:pt x="31" y="24"/>
                </a:cubicBezTo>
                <a:cubicBezTo>
                  <a:pt x="31" y="25"/>
                  <a:pt x="31" y="26"/>
                  <a:pt x="31" y="26"/>
                </a:cubicBezTo>
                <a:cubicBezTo>
                  <a:pt x="24" y="26"/>
                  <a:pt x="18" y="23"/>
                  <a:pt x="14" y="17"/>
                </a:cubicBezTo>
                <a:cubicBezTo>
                  <a:pt x="13" y="19"/>
                  <a:pt x="12" y="20"/>
                  <a:pt x="12" y="22"/>
                </a:cubicBezTo>
                <a:cubicBezTo>
                  <a:pt x="12" y="25"/>
                  <a:pt x="14" y="27"/>
                  <a:pt x="16" y="29"/>
                </a:cubicBezTo>
                <a:cubicBezTo>
                  <a:pt x="15" y="29"/>
                  <a:pt x="13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2"/>
                  <a:pt x="15" y="35"/>
                  <a:pt x="19" y="36"/>
                </a:cubicBezTo>
                <a:cubicBezTo>
                  <a:pt x="18" y="36"/>
                  <a:pt x="18" y="36"/>
                  <a:pt x="17" y="36"/>
                </a:cubicBezTo>
                <a:cubicBezTo>
                  <a:pt x="16" y="36"/>
                  <a:pt x="16" y="36"/>
                  <a:pt x="15" y="36"/>
                </a:cubicBezTo>
                <a:cubicBezTo>
                  <a:pt x="16" y="39"/>
                  <a:pt x="20" y="42"/>
                  <a:pt x="23" y="42"/>
                </a:cubicBezTo>
                <a:cubicBezTo>
                  <a:pt x="20" y="44"/>
                  <a:pt x="17" y="46"/>
                  <a:pt x="13" y="46"/>
                </a:cubicBezTo>
                <a:cubicBezTo>
                  <a:pt x="12" y="46"/>
                  <a:pt x="11" y="46"/>
                  <a:pt x="11" y="46"/>
                </a:cubicBezTo>
                <a:cubicBezTo>
                  <a:pt x="14" y="48"/>
                  <a:pt x="19" y="49"/>
                  <a:pt x="24" y="49"/>
                </a:cubicBezTo>
                <a:cubicBezTo>
                  <a:pt x="39" y="49"/>
                  <a:pt x="48" y="36"/>
                  <a:pt x="48" y="25"/>
                </a:cubicBezTo>
                <a:cubicBezTo>
                  <a:pt x="48" y="25"/>
                  <a:pt x="48" y="25"/>
                  <a:pt x="48" y="24"/>
                </a:cubicBezTo>
                <a:cubicBezTo>
                  <a:pt x="49" y="23"/>
                  <a:pt x="51" y="22"/>
                  <a:pt x="52" y="20"/>
                </a:cubicBezTo>
                <a:cubicBezTo>
                  <a:pt x="50" y="20"/>
                  <a:pt x="49" y="21"/>
                  <a:pt x="4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6" name="Freeform 24"/>
          <p:cNvSpPr>
            <a:spLocks noEditPoints="1"/>
          </p:cNvSpPr>
          <p:nvPr/>
        </p:nvSpPr>
        <p:spPr bwMode="auto">
          <a:xfrm>
            <a:off x="65088" y="1585913"/>
            <a:ext cx="265112" cy="247650"/>
          </a:xfrm>
          <a:custGeom>
            <a:avLst/>
            <a:gdLst>
              <a:gd name="T0" fmla="*/ 265112 w 77"/>
              <a:gd name="T1" fmla="*/ 55033 h 72"/>
              <a:gd name="T2" fmla="*/ 265112 w 77"/>
              <a:gd name="T3" fmla="*/ 72231 h 72"/>
              <a:gd name="T4" fmla="*/ 247897 w 77"/>
              <a:gd name="T5" fmla="*/ 72231 h 72"/>
              <a:gd name="T6" fmla="*/ 237568 w 77"/>
              <a:gd name="T7" fmla="*/ 79110 h 72"/>
              <a:gd name="T8" fmla="*/ 27544 w 77"/>
              <a:gd name="T9" fmla="*/ 79110 h 72"/>
              <a:gd name="T10" fmla="*/ 17215 w 77"/>
              <a:gd name="T11" fmla="*/ 72231 h 72"/>
              <a:gd name="T12" fmla="*/ 0 w 77"/>
              <a:gd name="T13" fmla="*/ 72231 h 72"/>
              <a:gd name="T14" fmla="*/ 0 w 77"/>
              <a:gd name="T15" fmla="*/ 55033 h 72"/>
              <a:gd name="T16" fmla="*/ 130834 w 77"/>
              <a:gd name="T17" fmla="*/ 0 h 72"/>
              <a:gd name="T18" fmla="*/ 265112 w 77"/>
              <a:gd name="T19" fmla="*/ 55033 h 72"/>
              <a:gd name="T20" fmla="*/ 265112 w 77"/>
              <a:gd name="T21" fmla="*/ 230452 h 72"/>
              <a:gd name="T22" fmla="*/ 265112 w 77"/>
              <a:gd name="T23" fmla="*/ 247650 h 72"/>
              <a:gd name="T24" fmla="*/ 0 w 77"/>
              <a:gd name="T25" fmla="*/ 247650 h 72"/>
              <a:gd name="T26" fmla="*/ 0 w 77"/>
              <a:gd name="T27" fmla="*/ 230452 h 72"/>
              <a:gd name="T28" fmla="*/ 10329 w 77"/>
              <a:gd name="T29" fmla="*/ 223573 h 72"/>
              <a:gd name="T30" fmla="*/ 254783 w 77"/>
              <a:gd name="T31" fmla="*/ 223573 h 72"/>
              <a:gd name="T32" fmla="*/ 265112 w 77"/>
              <a:gd name="T33" fmla="*/ 230452 h 72"/>
              <a:gd name="T34" fmla="*/ 68860 w 77"/>
              <a:gd name="T35" fmla="*/ 89429 h 72"/>
              <a:gd name="T36" fmla="*/ 68860 w 77"/>
              <a:gd name="T37" fmla="*/ 196056 h 72"/>
              <a:gd name="T38" fmla="*/ 86075 w 77"/>
              <a:gd name="T39" fmla="*/ 196056 h 72"/>
              <a:gd name="T40" fmla="*/ 86075 w 77"/>
              <a:gd name="T41" fmla="*/ 89429 h 72"/>
              <a:gd name="T42" fmla="*/ 123948 w 77"/>
              <a:gd name="T43" fmla="*/ 89429 h 72"/>
              <a:gd name="T44" fmla="*/ 123948 w 77"/>
              <a:gd name="T45" fmla="*/ 196056 h 72"/>
              <a:gd name="T46" fmla="*/ 141164 w 77"/>
              <a:gd name="T47" fmla="*/ 196056 h 72"/>
              <a:gd name="T48" fmla="*/ 141164 w 77"/>
              <a:gd name="T49" fmla="*/ 89429 h 72"/>
              <a:gd name="T50" fmla="*/ 175594 w 77"/>
              <a:gd name="T51" fmla="*/ 89429 h 72"/>
              <a:gd name="T52" fmla="*/ 175594 w 77"/>
              <a:gd name="T53" fmla="*/ 196056 h 72"/>
              <a:gd name="T54" fmla="*/ 192809 w 77"/>
              <a:gd name="T55" fmla="*/ 196056 h 72"/>
              <a:gd name="T56" fmla="*/ 192809 w 77"/>
              <a:gd name="T57" fmla="*/ 89429 h 72"/>
              <a:gd name="T58" fmla="*/ 230682 w 77"/>
              <a:gd name="T59" fmla="*/ 89429 h 72"/>
              <a:gd name="T60" fmla="*/ 230682 w 77"/>
              <a:gd name="T61" fmla="*/ 196056 h 72"/>
              <a:gd name="T62" fmla="*/ 237568 w 77"/>
              <a:gd name="T63" fmla="*/ 196056 h 72"/>
              <a:gd name="T64" fmla="*/ 247897 w 77"/>
              <a:gd name="T65" fmla="*/ 202935 h 72"/>
              <a:gd name="T66" fmla="*/ 247897 w 77"/>
              <a:gd name="T67" fmla="*/ 213254 h 72"/>
              <a:gd name="T68" fmla="*/ 17215 w 77"/>
              <a:gd name="T69" fmla="*/ 213254 h 72"/>
              <a:gd name="T70" fmla="*/ 17215 w 77"/>
              <a:gd name="T71" fmla="*/ 202935 h 72"/>
              <a:gd name="T72" fmla="*/ 27544 w 77"/>
              <a:gd name="T73" fmla="*/ 196056 h 72"/>
              <a:gd name="T74" fmla="*/ 34430 w 77"/>
              <a:gd name="T75" fmla="*/ 196056 h 72"/>
              <a:gd name="T76" fmla="*/ 34430 w 77"/>
              <a:gd name="T77" fmla="*/ 89429 h 72"/>
              <a:gd name="T78" fmla="*/ 68860 w 77"/>
              <a:gd name="T79" fmla="*/ 89429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7" h="72">
                <a:moveTo>
                  <a:pt x="77" y="16"/>
                </a:moveTo>
                <a:cubicBezTo>
                  <a:pt x="77" y="21"/>
                  <a:pt x="77" y="21"/>
                  <a:pt x="77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0" y="23"/>
                  <a:pt x="69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3"/>
                  <a:pt x="5" y="22"/>
                  <a:pt x="5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6"/>
                  <a:pt x="0" y="16"/>
                  <a:pt x="0" y="16"/>
                </a:cubicBezTo>
                <a:cubicBezTo>
                  <a:pt x="38" y="0"/>
                  <a:pt x="38" y="0"/>
                  <a:pt x="38" y="0"/>
                </a:cubicBezTo>
                <a:lnTo>
                  <a:pt x="77" y="16"/>
                </a:lnTo>
                <a:close/>
                <a:moveTo>
                  <a:pt x="77" y="67"/>
                </a:moveTo>
                <a:cubicBezTo>
                  <a:pt x="77" y="72"/>
                  <a:pt x="77" y="72"/>
                  <a:pt x="77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6"/>
                  <a:pt x="1" y="65"/>
                  <a:pt x="3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6" y="65"/>
                  <a:pt x="77" y="66"/>
                  <a:pt x="77" y="67"/>
                </a:cubicBezTo>
                <a:close/>
                <a:moveTo>
                  <a:pt x="20" y="26"/>
                </a:moveTo>
                <a:cubicBezTo>
                  <a:pt x="20" y="57"/>
                  <a:pt x="20" y="57"/>
                  <a:pt x="20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26"/>
                  <a:pt x="25" y="26"/>
                  <a:pt x="2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57"/>
                  <a:pt x="36" y="57"/>
                  <a:pt x="36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26"/>
                  <a:pt x="41" y="26"/>
                  <a:pt x="41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57"/>
                  <a:pt x="51" y="57"/>
                  <a:pt x="51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6" y="26"/>
                  <a:pt x="56" y="26"/>
                  <a:pt x="5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67" y="57"/>
                  <a:pt x="67" y="57"/>
                  <a:pt x="67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70" y="57"/>
                  <a:pt x="72" y="58"/>
                  <a:pt x="72" y="59"/>
                </a:cubicBezTo>
                <a:cubicBezTo>
                  <a:pt x="72" y="62"/>
                  <a:pt x="72" y="62"/>
                  <a:pt x="72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59"/>
                  <a:pt x="5" y="59"/>
                  <a:pt x="5" y="59"/>
                </a:cubicBezTo>
                <a:cubicBezTo>
                  <a:pt x="5" y="58"/>
                  <a:pt x="6" y="57"/>
                  <a:pt x="8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26"/>
                  <a:pt x="10" y="26"/>
                  <a:pt x="10" y="26"/>
                </a:cubicBezTo>
                <a:lnTo>
                  <a:pt x="2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7" name="Freeform 25"/>
          <p:cNvSpPr>
            <a:spLocks noEditPoints="1"/>
          </p:cNvSpPr>
          <p:nvPr/>
        </p:nvSpPr>
        <p:spPr bwMode="auto">
          <a:xfrm>
            <a:off x="495300" y="1612900"/>
            <a:ext cx="144463" cy="196850"/>
          </a:xfrm>
          <a:custGeom>
            <a:avLst/>
            <a:gdLst>
              <a:gd name="T0" fmla="*/ 134144 w 42"/>
              <a:gd name="T1" fmla="*/ 79431 h 57"/>
              <a:gd name="T2" fmla="*/ 10319 w 42"/>
              <a:gd name="T3" fmla="*/ 79431 h 57"/>
              <a:gd name="T4" fmla="*/ 0 w 42"/>
              <a:gd name="T5" fmla="*/ 72524 h 57"/>
              <a:gd name="T6" fmla="*/ 3440 w 42"/>
              <a:gd name="T7" fmla="*/ 65617 h 57"/>
              <a:gd name="T8" fmla="*/ 65352 w 42"/>
              <a:gd name="T9" fmla="*/ 3454 h 57"/>
              <a:gd name="T10" fmla="*/ 72232 w 42"/>
              <a:gd name="T11" fmla="*/ 0 h 57"/>
              <a:gd name="T12" fmla="*/ 79111 w 42"/>
              <a:gd name="T13" fmla="*/ 3454 h 57"/>
              <a:gd name="T14" fmla="*/ 141023 w 42"/>
              <a:gd name="T15" fmla="*/ 65617 h 57"/>
              <a:gd name="T16" fmla="*/ 144463 w 42"/>
              <a:gd name="T17" fmla="*/ 72524 h 57"/>
              <a:gd name="T18" fmla="*/ 134144 w 42"/>
              <a:gd name="T19" fmla="*/ 79431 h 57"/>
              <a:gd name="T20" fmla="*/ 141023 w 42"/>
              <a:gd name="T21" fmla="*/ 131233 h 57"/>
              <a:gd name="T22" fmla="*/ 79111 w 42"/>
              <a:gd name="T23" fmla="*/ 193396 h 57"/>
              <a:gd name="T24" fmla="*/ 72232 w 42"/>
              <a:gd name="T25" fmla="*/ 196850 h 57"/>
              <a:gd name="T26" fmla="*/ 65352 w 42"/>
              <a:gd name="T27" fmla="*/ 193396 h 57"/>
              <a:gd name="T28" fmla="*/ 3440 w 42"/>
              <a:gd name="T29" fmla="*/ 131233 h 57"/>
              <a:gd name="T30" fmla="*/ 0 w 42"/>
              <a:gd name="T31" fmla="*/ 124326 h 57"/>
              <a:gd name="T32" fmla="*/ 10319 w 42"/>
              <a:gd name="T33" fmla="*/ 113966 h 57"/>
              <a:gd name="T34" fmla="*/ 134144 w 42"/>
              <a:gd name="T35" fmla="*/ 113966 h 57"/>
              <a:gd name="T36" fmla="*/ 144463 w 42"/>
              <a:gd name="T37" fmla="*/ 124326 h 57"/>
              <a:gd name="T38" fmla="*/ 141023 w 42"/>
              <a:gd name="T39" fmla="*/ 131233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2" h="57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  <a:moveTo>
                  <a:pt x="41" y="38"/>
                </a:moveTo>
                <a:cubicBezTo>
                  <a:pt x="23" y="56"/>
                  <a:pt x="23" y="56"/>
                  <a:pt x="23" y="56"/>
                </a:cubicBezTo>
                <a:cubicBezTo>
                  <a:pt x="22" y="56"/>
                  <a:pt x="22" y="57"/>
                  <a:pt x="21" y="57"/>
                </a:cubicBezTo>
                <a:cubicBezTo>
                  <a:pt x="20" y="57"/>
                  <a:pt x="20" y="56"/>
                  <a:pt x="19" y="56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35"/>
                  <a:pt x="2" y="33"/>
                  <a:pt x="3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0" y="33"/>
                  <a:pt x="42" y="35"/>
                  <a:pt x="42" y="36"/>
                </a:cubicBezTo>
                <a:cubicBezTo>
                  <a:pt x="42" y="37"/>
                  <a:pt x="41" y="37"/>
                  <a:pt x="41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8" name="Freeform 26"/>
          <p:cNvSpPr>
            <a:spLocks noEditPoints="1"/>
          </p:cNvSpPr>
          <p:nvPr/>
        </p:nvSpPr>
        <p:spPr bwMode="auto">
          <a:xfrm>
            <a:off x="989013" y="1603375"/>
            <a:ext cx="196850" cy="212725"/>
          </a:xfrm>
          <a:custGeom>
            <a:avLst/>
            <a:gdLst>
              <a:gd name="T0" fmla="*/ 158861 w 57"/>
              <a:gd name="T1" fmla="*/ 212725 h 62"/>
              <a:gd name="T2" fmla="*/ 37989 w 57"/>
              <a:gd name="T3" fmla="*/ 212725 h 62"/>
              <a:gd name="T4" fmla="*/ 0 w 57"/>
              <a:gd name="T5" fmla="*/ 178415 h 62"/>
              <a:gd name="T6" fmla="*/ 41442 w 57"/>
              <a:gd name="T7" fmla="*/ 99500 h 62"/>
              <a:gd name="T8" fmla="*/ 37989 w 57"/>
              <a:gd name="T9" fmla="*/ 116656 h 62"/>
              <a:gd name="T10" fmla="*/ 37989 w 57"/>
              <a:gd name="T11" fmla="*/ 144104 h 62"/>
              <a:gd name="T12" fmla="*/ 20721 w 57"/>
              <a:gd name="T13" fmla="*/ 168121 h 62"/>
              <a:gd name="T14" fmla="*/ 44896 w 57"/>
              <a:gd name="T15" fmla="*/ 195570 h 62"/>
              <a:gd name="T16" fmla="*/ 72524 w 57"/>
              <a:gd name="T17" fmla="*/ 168121 h 62"/>
              <a:gd name="T18" fmla="*/ 55256 w 57"/>
              <a:gd name="T19" fmla="*/ 144104 h 62"/>
              <a:gd name="T20" fmla="*/ 55256 w 57"/>
              <a:gd name="T21" fmla="*/ 116656 h 62"/>
              <a:gd name="T22" fmla="*/ 58710 w 57"/>
              <a:gd name="T23" fmla="*/ 102931 h 62"/>
              <a:gd name="T24" fmla="*/ 100152 w 57"/>
              <a:gd name="T25" fmla="*/ 116656 h 62"/>
              <a:gd name="T26" fmla="*/ 141594 w 57"/>
              <a:gd name="T27" fmla="*/ 102931 h 62"/>
              <a:gd name="T28" fmla="*/ 145047 w 57"/>
              <a:gd name="T29" fmla="*/ 116656 h 62"/>
              <a:gd name="T30" fmla="*/ 145047 w 57"/>
              <a:gd name="T31" fmla="*/ 123518 h 62"/>
              <a:gd name="T32" fmla="*/ 107059 w 57"/>
              <a:gd name="T33" fmla="*/ 161259 h 62"/>
              <a:gd name="T34" fmla="*/ 107059 w 57"/>
              <a:gd name="T35" fmla="*/ 171552 h 62"/>
              <a:gd name="T36" fmla="*/ 103605 w 57"/>
              <a:gd name="T37" fmla="*/ 181846 h 62"/>
              <a:gd name="T38" fmla="*/ 117419 w 57"/>
              <a:gd name="T39" fmla="*/ 195570 h 62"/>
              <a:gd name="T40" fmla="*/ 131233 w 57"/>
              <a:gd name="T41" fmla="*/ 181846 h 62"/>
              <a:gd name="T42" fmla="*/ 124326 w 57"/>
              <a:gd name="T43" fmla="*/ 171552 h 62"/>
              <a:gd name="T44" fmla="*/ 124326 w 57"/>
              <a:gd name="T45" fmla="*/ 161259 h 62"/>
              <a:gd name="T46" fmla="*/ 145047 w 57"/>
              <a:gd name="T47" fmla="*/ 144104 h 62"/>
              <a:gd name="T48" fmla="*/ 162315 w 57"/>
              <a:gd name="T49" fmla="*/ 161259 h 62"/>
              <a:gd name="T50" fmla="*/ 162315 w 57"/>
              <a:gd name="T51" fmla="*/ 171552 h 62"/>
              <a:gd name="T52" fmla="*/ 155408 w 57"/>
              <a:gd name="T53" fmla="*/ 181846 h 62"/>
              <a:gd name="T54" fmla="*/ 169222 w 57"/>
              <a:gd name="T55" fmla="*/ 195570 h 62"/>
              <a:gd name="T56" fmla="*/ 183036 w 57"/>
              <a:gd name="T57" fmla="*/ 181846 h 62"/>
              <a:gd name="T58" fmla="*/ 179582 w 57"/>
              <a:gd name="T59" fmla="*/ 171552 h 62"/>
              <a:gd name="T60" fmla="*/ 179582 w 57"/>
              <a:gd name="T61" fmla="*/ 161259 h 62"/>
              <a:gd name="T62" fmla="*/ 162315 w 57"/>
              <a:gd name="T63" fmla="*/ 130380 h 62"/>
              <a:gd name="T64" fmla="*/ 158861 w 57"/>
              <a:gd name="T65" fmla="*/ 99500 h 62"/>
              <a:gd name="T66" fmla="*/ 196850 w 57"/>
              <a:gd name="T67" fmla="*/ 178415 h 62"/>
              <a:gd name="T68" fmla="*/ 158861 w 57"/>
              <a:gd name="T69" fmla="*/ 212725 h 62"/>
              <a:gd name="T70" fmla="*/ 44896 w 57"/>
              <a:gd name="T71" fmla="*/ 178415 h 62"/>
              <a:gd name="T72" fmla="*/ 37989 w 57"/>
              <a:gd name="T73" fmla="*/ 168121 h 62"/>
              <a:gd name="T74" fmla="*/ 44896 w 57"/>
              <a:gd name="T75" fmla="*/ 161259 h 62"/>
              <a:gd name="T76" fmla="*/ 55256 w 57"/>
              <a:gd name="T77" fmla="*/ 168121 h 62"/>
              <a:gd name="T78" fmla="*/ 44896 w 57"/>
              <a:gd name="T79" fmla="*/ 178415 h 62"/>
              <a:gd name="T80" fmla="*/ 100152 w 57"/>
              <a:gd name="T81" fmla="*/ 106363 h 62"/>
              <a:gd name="T82" fmla="*/ 44896 w 57"/>
              <a:gd name="T83" fmla="*/ 54897 h 62"/>
              <a:gd name="T84" fmla="*/ 100152 w 57"/>
              <a:gd name="T85" fmla="*/ 0 h 62"/>
              <a:gd name="T86" fmla="*/ 151954 w 57"/>
              <a:gd name="T87" fmla="*/ 54897 h 62"/>
              <a:gd name="T88" fmla="*/ 100152 w 57"/>
              <a:gd name="T89" fmla="*/ 106363 h 6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" h="62">
                <a:moveTo>
                  <a:pt x="46" y="62"/>
                </a:move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8"/>
                  <a:pt x="0" y="52"/>
                </a:cubicBezTo>
                <a:cubicBezTo>
                  <a:pt x="0" y="44"/>
                  <a:pt x="2" y="31"/>
                  <a:pt x="12" y="29"/>
                </a:cubicBezTo>
                <a:cubicBezTo>
                  <a:pt x="11" y="31"/>
                  <a:pt x="11" y="32"/>
                  <a:pt x="11" y="34"/>
                </a:cubicBezTo>
                <a:cubicBezTo>
                  <a:pt x="11" y="42"/>
                  <a:pt x="11" y="42"/>
                  <a:pt x="11" y="42"/>
                </a:cubicBezTo>
                <a:cubicBezTo>
                  <a:pt x="8" y="43"/>
                  <a:pt x="6" y="46"/>
                  <a:pt x="6" y="49"/>
                </a:cubicBezTo>
                <a:cubicBezTo>
                  <a:pt x="6" y="54"/>
                  <a:pt x="9" y="57"/>
                  <a:pt x="13" y="57"/>
                </a:cubicBezTo>
                <a:cubicBezTo>
                  <a:pt x="18" y="57"/>
                  <a:pt x="21" y="54"/>
                  <a:pt x="21" y="49"/>
                </a:cubicBezTo>
                <a:cubicBezTo>
                  <a:pt x="21" y="46"/>
                  <a:pt x="19" y="43"/>
                  <a:pt x="16" y="42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3"/>
                  <a:pt x="16" y="31"/>
                  <a:pt x="17" y="30"/>
                </a:cubicBezTo>
                <a:cubicBezTo>
                  <a:pt x="20" y="33"/>
                  <a:pt x="24" y="34"/>
                  <a:pt x="29" y="34"/>
                </a:cubicBezTo>
                <a:cubicBezTo>
                  <a:pt x="33" y="34"/>
                  <a:pt x="37" y="33"/>
                  <a:pt x="41" y="30"/>
                </a:cubicBezTo>
                <a:cubicBezTo>
                  <a:pt x="41" y="31"/>
                  <a:pt x="42" y="33"/>
                  <a:pt x="42" y="34"/>
                </a:cubicBezTo>
                <a:cubicBezTo>
                  <a:pt x="42" y="36"/>
                  <a:pt x="42" y="36"/>
                  <a:pt x="42" y="36"/>
                </a:cubicBezTo>
                <a:cubicBezTo>
                  <a:pt x="36" y="36"/>
                  <a:pt x="31" y="41"/>
                  <a:pt x="31" y="4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1"/>
                  <a:pt x="30" y="52"/>
                  <a:pt x="30" y="53"/>
                </a:cubicBezTo>
                <a:cubicBezTo>
                  <a:pt x="30" y="55"/>
                  <a:pt x="32" y="57"/>
                  <a:pt x="34" y="57"/>
                </a:cubicBezTo>
                <a:cubicBezTo>
                  <a:pt x="36" y="57"/>
                  <a:pt x="38" y="55"/>
                  <a:pt x="38" y="53"/>
                </a:cubicBezTo>
                <a:cubicBezTo>
                  <a:pt x="38" y="52"/>
                  <a:pt x="37" y="51"/>
                  <a:pt x="36" y="50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4"/>
                  <a:pt x="39" y="42"/>
                  <a:pt x="42" y="42"/>
                </a:cubicBezTo>
                <a:cubicBezTo>
                  <a:pt x="44" y="42"/>
                  <a:pt x="47" y="44"/>
                  <a:pt x="47" y="47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1"/>
                  <a:pt x="45" y="52"/>
                  <a:pt x="45" y="53"/>
                </a:cubicBezTo>
                <a:cubicBezTo>
                  <a:pt x="45" y="55"/>
                  <a:pt x="47" y="57"/>
                  <a:pt x="49" y="57"/>
                </a:cubicBezTo>
                <a:cubicBezTo>
                  <a:pt x="51" y="57"/>
                  <a:pt x="53" y="55"/>
                  <a:pt x="53" y="53"/>
                </a:cubicBezTo>
                <a:cubicBezTo>
                  <a:pt x="53" y="52"/>
                  <a:pt x="53" y="51"/>
                  <a:pt x="52" y="50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43"/>
                  <a:pt x="50" y="40"/>
                  <a:pt x="47" y="38"/>
                </a:cubicBezTo>
                <a:cubicBezTo>
                  <a:pt x="47" y="35"/>
                  <a:pt x="47" y="32"/>
                  <a:pt x="46" y="29"/>
                </a:cubicBezTo>
                <a:cubicBezTo>
                  <a:pt x="55" y="31"/>
                  <a:pt x="57" y="44"/>
                  <a:pt x="57" y="52"/>
                </a:cubicBezTo>
                <a:cubicBezTo>
                  <a:pt x="57" y="58"/>
                  <a:pt x="53" y="62"/>
                  <a:pt x="46" y="62"/>
                </a:cubicBezTo>
                <a:close/>
                <a:moveTo>
                  <a:pt x="13" y="52"/>
                </a:moveTo>
                <a:cubicBezTo>
                  <a:pt x="12" y="52"/>
                  <a:pt x="11" y="51"/>
                  <a:pt x="11" y="49"/>
                </a:cubicBezTo>
                <a:cubicBezTo>
                  <a:pt x="11" y="48"/>
                  <a:pt x="12" y="47"/>
                  <a:pt x="13" y="47"/>
                </a:cubicBezTo>
                <a:cubicBezTo>
                  <a:pt x="15" y="47"/>
                  <a:pt x="16" y="48"/>
                  <a:pt x="16" y="49"/>
                </a:cubicBezTo>
                <a:cubicBezTo>
                  <a:pt x="16" y="51"/>
                  <a:pt x="15" y="52"/>
                  <a:pt x="13" y="52"/>
                </a:cubicBezTo>
                <a:close/>
                <a:moveTo>
                  <a:pt x="29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9" y="0"/>
                </a:cubicBezTo>
                <a:cubicBezTo>
                  <a:pt x="37" y="0"/>
                  <a:pt x="44" y="7"/>
                  <a:pt x="44" y="16"/>
                </a:cubicBezTo>
                <a:cubicBezTo>
                  <a:pt x="44" y="24"/>
                  <a:pt x="37" y="31"/>
                  <a:pt x="29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9" name="Freeform 27"/>
          <p:cNvSpPr>
            <a:spLocks/>
          </p:cNvSpPr>
          <p:nvPr/>
        </p:nvSpPr>
        <p:spPr bwMode="auto">
          <a:xfrm>
            <a:off x="1487488" y="1585913"/>
            <a:ext cx="203200" cy="233362"/>
          </a:xfrm>
          <a:custGeom>
            <a:avLst/>
            <a:gdLst>
              <a:gd name="T0" fmla="*/ 203200 w 59"/>
              <a:gd name="T1" fmla="*/ 140704 h 68"/>
              <a:gd name="T2" fmla="*/ 175647 w 59"/>
              <a:gd name="T3" fmla="*/ 144135 h 68"/>
              <a:gd name="T4" fmla="*/ 110210 w 59"/>
              <a:gd name="T5" fmla="*/ 226498 h 68"/>
              <a:gd name="T6" fmla="*/ 86102 w 59"/>
              <a:gd name="T7" fmla="*/ 226498 h 68"/>
              <a:gd name="T8" fmla="*/ 0 w 59"/>
              <a:gd name="T9" fmla="*/ 34318 h 68"/>
              <a:gd name="T10" fmla="*/ 41329 w 59"/>
              <a:gd name="T11" fmla="*/ 34318 h 68"/>
              <a:gd name="T12" fmla="*/ 99878 w 59"/>
              <a:gd name="T13" fmla="*/ 192180 h 68"/>
              <a:gd name="T14" fmla="*/ 141207 w 59"/>
              <a:gd name="T15" fmla="*/ 137272 h 68"/>
              <a:gd name="T16" fmla="*/ 99878 w 59"/>
              <a:gd name="T17" fmla="*/ 61772 h 68"/>
              <a:gd name="T18" fmla="*/ 151539 w 59"/>
              <a:gd name="T19" fmla="*/ 0 h 68"/>
              <a:gd name="T20" fmla="*/ 203200 w 59"/>
              <a:gd name="T21" fmla="*/ 54909 h 68"/>
              <a:gd name="T22" fmla="*/ 196312 w 59"/>
              <a:gd name="T23" fmla="*/ 96090 h 68"/>
              <a:gd name="T24" fmla="*/ 161871 w 59"/>
              <a:gd name="T25" fmla="*/ 85795 h 68"/>
              <a:gd name="T26" fmla="*/ 165315 w 59"/>
              <a:gd name="T27" fmla="*/ 58341 h 68"/>
              <a:gd name="T28" fmla="*/ 151539 w 59"/>
              <a:gd name="T29" fmla="*/ 34318 h 68"/>
              <a:gd name="T30" fmla="*/ 134319 w 59"/>
              <a:gd name="T31" fmla="*/ 61772 h 68"/>
              <a:gd name="T32" fmla="*/ 185980 w 59"/>
              <a:gd name="T33" fmla="*/ 116681 h 68"/>
              <a:gd name="T34" fmla="*/ 203200 w 59"/>
              <a:gd name="T35" fmla="*/ 116681 h 68"/>
              <a:gd name="T36" fmla="*/ 203200 w 59"/>
              <a:gd name="T37" fmla="*/ 140704 h 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68">
                <a:moveTo>
                  <a:pt x="59" y="41"/>
                </a:moveTo>
                <a:cubicBezTo>
                  <a:pt x="56" y="42"/>
                  <a:pt x="53" y="42"/>
                  <a:pt x="51" y="42"/>
                </a:cubicBezTo>
                <a:cubicBezTo>
                  <a:pt x="45" y="54"/>
                  <a:pt x="35" y="64"/>
                  <a:pt x="32" y="66"/>
                </a:cubicBezTo>
                <a:cubicBezTo>
                  <a:pt x="30" y="67"/>
                  <a:pt x="28" y="68"/>
                  <a:pt x="25" y="66"/>
                </a:cubicBezTo>
                <a:cubicBezTo>
                  <a:pt x="21" y="64"/>
                  <a:pt x="6" y="51"/>
                  <a:pt x="0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5" y="35"/>
                  <a:pt x="22" y="47"/>
                  <a:pt x="29" y="56"/>
                </a:cubicBezTo>
                <a:cubicBezTo>
                  <a:pt x="33" y="52"/>
                  <a:pt x="38" y="46"/>
                  <a:pt x="41" y="40"/>
                </a:cubicBezTo>
                <a:cubicBezTo>
                  <a:pt x="33" y="36"/>
                  <a:pt x="29" y="28"/>
                  <a:pt x="29" y="18"/>
                </a:cubicBezTo>
                <a:cubicBezTo>
                  <a:pt x="29" y="8"/>
                  <a:pt x="34" y="0"/>
                  <a:pt x="44" y="0"/>
                </a:cubicBezTo>
                <a:cubicBezTo>
                  <a:pt x="54" y="0"/>
                  <a:pt x="59" y="6"/>
                  <a:pt x="59" y="16"/>
                </a:cubicBezTo>
                <a:cubicBezTo>
                  <a:pt x="59" y="20"/>
                  <a:pt x="58" y="25"/>
                  <a:pt x="57" y="28"/>
                </a:cubicBezTo>
                <a:cubicBezTo>
                  <a:pt x="57" y="28"/>
                  <a:pt x="49" y="29"/>
                  <a:pt x="47" y="25"/>
                </a:cubicBezTo>
                <a:cubicBezTo>
                  <a:pt x="47" y="23"/>
                  <a:pt x="48" y="20"/>
                  <a:pt x="48" y="17"/>
                </a:cubicBezTo>
                <a:cubicBezTo>
                  <a:pt x="48" y="13"/>
                  <a:pt x="46" y="10"/>
                  <a:pt x="44" y="10"/>
                </a:cubicBezTo>
                <a:cubicBezTo>
                  <a:pt x="41" y="10"/>
                  <a:pt x="39" y="13"/>
                  <a:pt x="39" y="18"/>
                </a:cubicBezTo>
                <a:cubicBezTo>
                  <a:pt x="39" y="28"/>
                  <a:pt x="46" y="34"/>
                  <a:pt x="54" y="34"/>
                </a:cubicBezTo>
                <a:cubicBezTo>
                  <a:pt x="56" y="34"/>
                  <a:pt x="57" y="34"/>
                  <a:pt x="59" y="34"/>
                </a:cubicBezTo>
                <a:lnTo>
                  <a:pt x="59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0" name="Freeform 28"/>
          <p:cNvSpPr>
            <a:spLocks noEditPoints="1"/>
          </p:cNvSpPr>
          <p:nvPr/>
        </p:nvSpPr>
        <p:spPr bwMode="auto">
          <a:xfrm>
            <a:off x="1979613" y="1612900"/>
            <a:ext cx="230187" cy="196850"/>
          </a:xfrm>
          <a:custGeom>
            <a:avLst/>
            <a:gdLst>
              <a:gd name="T0" fmla="*/ 106504 w 67"/>
              <a:gd name="T1" fmla="*/ 172675 h 57"/>
              <a:gd name="T2" fmla="*/ 99633 w 67"/>
              <a:gd name="T3" fmla="*/ 183036 h 57"/>
              <a:gd name="T4" fmla="*/ 92762 w 67"/>
              <a:gd name="T5" fmla="*/ 179582 h 57"/>
              <a:gd name="T6" fmla="*/ 48099 w 67"/>
              <a:gd name="T7" fmla="*/ 134687 h 57"/>
              <a:gd name="T8" fmla="*/ 10307 w 67"/>
              <a:gd name="T9" fmla="*/ 134687 h 57"/>
              <a:gd name="T10" fmla="*/ 0 w 67"/>
              <a:gd name="T11" fmla="*/ 124326 h 57"/>
              <a:gd name="T12" fmla="*/ 0 w 67"/>
              <a:gd name="T13" fmla="*/ 72524 h 57"/>
              <a:gd name="T14" fmla="*/ 10307 w 67"/>
              <a:gd name="T15" fmla="*/ 62163 h 57"/>
              <a:gd name="T16" fmla="*/ 48099 w 67"/>
              <a:gd name="T17" fmla="*/ 62163 h 57"/>
              <a:gd name="T18" fmla="*/ 92762 w 67"/>
              <a:gd name="T19" fmla="*/ 17268 h 57"/>
              <a:gd name="T20" fmla="*/ 99633 w 67"/>
              <a:gd name="T21" fmla="*/ 13814 h 57"/>
              <a:gd name="T22" fmla="*/ 106504 w 67"/>
              <a:gd name="T23" fmla="*/ 20721 h 57"/>
              <a:gd name="T24" fmla="*/ 106504 w 67"/>
              <a:gd name="T25" fmla="*/ 172675 h 57"/>
              <a:gd name="T26" fmla="*/ 140861 w 67"/>
              <a:gd name="T27" fmla="*/ 131233 h 57"/>
              <a:gd name="T28" fmla="*/ 137425 w 67"/>
              <a:gd name="T29" fmla="*/ 131233 h 57"/>
              <a:gd name="T30" fmla="*/ 127118 w 67"/>
              <a:gd name="T31" fmla="*/ 120873 h 57"/>
              <a:gd name="T32" fmla="*/ 144296 w 67"/>
              <a:gd name="T33" fmla="*/ 96698 h 57"/>
              <a:gd name="T34" fmla="*/ 127118 w 67"/>
              <a:gd name="T35" fmla="*/ 72524 h 57"/>
              <a:gd name="T36" fmla="*/ 137425 w 67"/>
              <a:gd name="T37" fmla="*/ 65617 h 57"/>
              <a:gd name="T38" fmla="*/ 140861 w 67"/>
              <a:gd name="T39" fmla="*/ 65617 h 57"/>
              <a:gd name="T40" fmla="*/ 161474 w 67"/>
              <a:gd name="T41" fmla="*/ 96698 h 57"/>
              <a:gd name="T42" fmla="*/ 140861 w 67"/>
              <a:gd name="T43" fmla="*/ 131233 h 57"/>
              <a:gd name="T44" fmla="*/ 154603 w 67"/>
              <a:gd name="T45" fmla="*/ 162315 h 57"/>
              <a:gd name="T46" fmla="*/ 151168 w 67"/>
              <a:gd name="T47" fmla="*/ 162315 h 57"/>
              <a:gd name="T48" fmla="*/ 140861 w 67"/>
              <a:gd name="T49" fmla="*/ 155408 h 57"/>
              <a:gd name="T50" fmla="*/ 147732 w 67"/>
              <a:gd name="T51" fmla="*/ 145047 h 57"/>
              <a:gd name="T52" fmla="*/ 158039 w 67"/>
              <a:gd name="T53" fmla="*/ 141594 h 57"/>
              <a:gd name="T54" fmla="*/ 178653 w 67"/>
              <a:gd name="T55" fmla="*/ 96698 h 57"/>
              <a:gd name="T56" fmla="*/ 158039 w 67"/>
              <a:gd name="T57" fmla="*/ 55256 h 57"/>
              <a:gd name="T58" fmla="*/ 147732 w 67"/>
              <a:gd name="T59" fmla="*/ 48349 h 57"/>
              <a:gd name="T60" fmla="*/ 140861 w 67"/>
              <a:gd name="T61" fmla="*/ 41442 h 57"/>
              <a:gd name="T62" fmla="*/ 151168 w 67"/>
              <a:gd name="T63" fmla="*/ 31082 h 57"/>
              <a:gd name="T64" fmla="*/ 154603 w 67"/>
              <a:gd name="T65" fmla="*/ 31082 h 57"/>
              <a:gd name="T66" fmla="*/ 195831 w 67"/>
              <a:gd name="T67" fmla="*/ 96698 h 57"/>
              <a:gd name="T68" fmla="*/ 154603 w 67"/>
              <a:gd name="T69" fmla="*/ 162315 h 57"/>
              <a:gd name="T70" fmla="*/ 168346 w 67"/>
              <a:gd name="T71" fmla="*/ 196850 h 57"/>
              <a:gd name="T72" fmla="*/ 164910 w 67"/>
              <a:gd name="T73" fmla="*/ 196850 h 57"/>
              <a:gd name="T74" fmla="*/ 154603 w 67"/>
              <a:gd name="T75" fmla="*/ 186489 h 57"/>
              <a:gd name="T76" fmla="*/ 161474 w 67"/>
              <a:gd name="T77" fmla="*/ 179582 h 57"/>
              <a:gd name="T78" fmla="*/ 164910 w 67"/>
              <a:gd name="T79" fmla="*/ 176129 h 57"/>
              <a:gd name="T80" fmla="*/ 178653 w 67"/>
              <a:gd name="T81" fmla="*/ 169222 h 57"/>
              <a:gd name="T82" fmla="*/ 213009 w 67"/>
              <a:gd name="T83" fmla="*/ 96698 h 57"/>
              <a:gd name="T84" fmla="*/ 178653 w 67"/>
              <a:gd name="T85" fmla="*/ 27628 h 57"/>
              <a:gd name="T86" fmla="*/ 164910 w 67"/>
              <a:gd name="T87" fmla="*/ 20721 h 57"/>
              <a:gd name="T88" fmla="*/ 161474 w 67"/>
              <a:gd name="T89" fmla="*/ 17268 h 57"/>
              <a:gd name="T90" fmla="*/ 154603 w 67"/>
              <a:gd name="T91" fmla="*/ 6907 h 57"/>
              <a:gd name="T92" fmla="*/ 164910 w 67"/>
              <a:gd name="T93" fmla="*/ 0 h 57"/>
              <a:gd name="T94" fmla="*/ 168346 w 67"/>
              <a:gd name="T95" fmla="*/ 0 h 57"/>
              <a:gd name="T96" fmla="*/ 230187 w 67"/>
              <a:gd name="T97" fmla="*/ 96698 h 57"/>
              <a:gd name="T98" fmla="*/ 168346 w 67"/>
              <a:gd name="T99" fmla="*/ 196850 h 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7" h="57">
                <a:moveTo>
                  <a:pt x="31" y="50"/>
                </a:moveTo>
                <a:cubicBezTo>
                  <a:pt x="31" y="52"/>
                  <a:pt x="30" y="53"/>
                  <a:pt x="29" y="53"/>
                </a:cubicBezTo>
                <a:cubicBezTo>
                  <a:pt x="28" y="53"/>
                  <a:pt x="27" y="52"/>
                  <a:pt x="27" y="52"/>
                </a:cubicBezTo>
                <a:cubicBezTo>
                  <a:pt x="14" y="39"/>
                  <a:pt x="14" y="39"/>
                  <a:pt x="14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39"/>
                  <a:pt x="0" y="37"/>
                  <a:pt x="0" y="3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2" y="18"/>
                  <a:pt x="3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8" y="4"/>
                  <a:pt x="29" y="4"/>
                </a:cubicBezTo>
                <a:cubicBezTo>
                  <a:pt x="30" y="4"/>
                  <a:pt x="31" y="5"/>
                  <a:pt x="31" y="6"/>
                </a:cubicBezTo>
                <a:lnTo>
                  <a:pt x="31" y="50"/>
                </a:lnTo>
                <a:close/>
                <a:moveTo>
                  <a:pt x="41" y="38"/>
                </a:move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7" y="37"/>
                  <a:pt x="37" y="35"/>
                </a:cubicBezTo>
                <a:cubicBezTo>
                  <a:pt x="37" y="32"/>
                  <a:pt x="42" y="33"/>
                  <a:pt x="42" y="28"/>
                </a:cubicBezTo>
                <a:cubicBezTo>
                  <a:pt x="42" y="23"/>
                  <a:pt x="37" y="24"/>
                  <a:pt x="37" y="21"/>
                </a:cubicBezTo>
                <a:cubicBezTo>
                  <a:pt x="37" y="20"/>
                  <a:pt x="38" y="19"/>
                  <a:pt x="40" y="19"/>
                </a:cubicBezTo>
                <a:cubicBezTo>
                  <a:pt x="40" y="19"/>
                  <a:pt x="40" y="19"/>
                  <a:pt x="41" y="19"/>
                </a:cubicBezTo>
                <a:cubicBezTo>
                  <a:pt x="44" y="20"/>
                  <a:pt x="47" y="24"/>
                  <a:pt x="47" y="28"/>
                </a:cubicBezTo>
                <a:cubicBezTo>
                  <a:pt x="47" y="32"/>
                  <a:pt x="44" y="36"/>
                  <a:pt x="41" y="38"/>
                </a:cubicBezTo>
                <a:close/>
                <a:moveTo>
                  <a:pt x="45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2" y="47"/>
                  <a:pt x="41" y="46"/>
                  <a:pt x="41" y="45"/>
                </a:cubicBezTo>
                <a:cubicBezTo>
                  <a:pt x="41" y="44"/>
                  <a:pt x="42" y="43"/>
                  <a:pt x="43" y="42"/>
                </a:cubicBezTo>
                <a:cubicBezTo>
                  <a:pt x="44" y="42"/>
                  <a:pt x="45" y="41"/>
                  <a:pt x="46" y="41"/>
                </a:cubicBezTo>
                <a:cubicBezTo>
                  <a:pt x="50" y="38"/>
                  <a:pt x="52" y="33"/>
                  <a:pt x="52" y="28"/>
                </a:cubicBezTo>
                <a:cubicBezTo>
                  <a:pt x="52" y="23"/>
                  <a:pt x="50" y="19"/>
                  <a:pt x="46" y="16"/>
                </a:cubicBezTo>
                <a:cubicBezTo>
                  <a:pt x="45" y="15"/>
                  <a:pt x="44" y="15"/>
                  <a:pt x="43" y="14"/>
                </a:cubicBezTo>
                <a:cubicBezTo>
                  <a:pt x="42" y="14"/>
                  <a:pt x="41" y="13"/>
                  <a:pt x="41" y="12"/>
                </a:cubicBezTo>
                <a:cubicBezTo>
                  <a:pt x="41" y="10"/>
                  <a:pt x="42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52" y="13"/>
                  <a:pt x="57" y="20"/>
                  <a:pt x="57" y="28"/>
                </a:cubicBezTo>
                <a:cubicBezTo>
                  <a:pt x="57" y="36"/>
                  <a:pt x="52" y="44"/>
                  <a:pt x="45" y="47"/>
                </a:cubicBezTo>
                <a:close/>
                <a:moveTo>
                  <a:pt x="49" y="57"/>
                </a:moveTo>
                <a:cubicBezTo>
                  <a:pt x="48" y="57"/>
                  <a:pt x="48" y="57"/>
                  <a:pt x="48" y="57"/>
                </a:cubicBezTo>
                <a:cubicBezTo>
                  <a:pt x="46" y="57"/>
                  <a:pt x="45" y="56"/>
                  <a:pt x="45" y="54"/>
                </a:cubicBezTo>
                <a:cubicBezTo>
                  <a:pt x="45" y="53"/>
                  <a:pt x="46" y="52"/>
                  <a:pt x="47" y="52"/>
                </a:cubicBezTo>
                <a:cubicBezTo>
                  <a:pt x="47" y="52"/>
                  <a:pt x="48" y="51"/>
                  <a:pt x="48" y="51"/>
                </a:cubicBezTo>
                <a:cubicBezTo>
                  <a:pt x="50" y="50"/>
                  <a:pt x="51" y="50"/>
                  <a:pt x="52" y="49"/>
                </a:cubicBezTo>
                <a:cubicBezTo>
                  <a:pt x="58" y="44"/>
                  <a:pt x="62" y="36"/>
                  <a:pt x="62" y="28"/>
                </a:cubicBezTo>
                <a:cubicBezTo>
                  <a:pt x="62" y="20"/>
                  <a:pt x="58" y="12"/>
                  <a:pt x="52" y="8"/>
                </a:cubicBezTo>
                <a:cubicBezTo>
                  <a:pt x="51" y="7"/>
                  <a:pt x="50" y="6"/>
                  <a:pt x="48" y="6"/>
                </a:cubicBezTo>
                <a:cubicBezTo>
                  <a:pt x="48" y="5"/>
                  <a:pt x="47" y="5"/>
                  <a:pt x="47" y="5"/>
                </a:cubicBezTo>
                <a:cubicBezTo>
                  <a:pt x="46" y="4"/>
                  <a:pt x="45" y="3"/>
                  <a:pt x="45" y="2"/>
                </a:cubicBezTo>
                <a:cubicBezTo>
                  <a:pt x="45" y="1"/>
                  <a:pt x="46" y="0"/>
                  <a:pt x="48" y="0"/>
                </a:cubicBezTo>
                <a:cubicBezTo>
                  <a:pt x="48" y="0"/>
                  <a:pt x="48" y="0"/>
                  <a:pt x="49" y="0"/>
                </a:cubicBezTo>
                <a:cubicBezTo>
                  <a:pt x="60" y="5"/>
                  <a:pt x="67" y="16"/>
                  <a:pt x="67" y="28"/>
                </a:cubicBezTo>
                <a:cubicBezTo>
                  <a:pt x="67" y="41"/>
                  <a:pt x="60" y="52"/>
                  <a:pt x="49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1" name="Freeform 29"/>
          <p:cNvSpPr>
            <a:spLocks noEditPoints="1"/>
          </p:cNvSpPr>
          <p:nvPr/>
        </p:nvSpPr>
        <p:spPr bwMode="auto">
          <a:xfrm>
            <a:off x="2474913" y="1595438"/>
            <a:ext cx="280987" cy="231775"/>
          </a:xfrm>
          <a:custGeom>
            <a:avLst/>
            <a:gdLst>
              <a:gd name="T0" fmla="*/ 188467 w 82"/>
              <a:gd name="T1" fmla="*/ 69187 h 67"/>
              <a:gd name="T2" fmla="*/ 106227 w 82"/>
              <a:gd name="T3" fmla="*/ 148751 h 67"/>
              <a:gd name="T4" fmla="*/ 109653 w 82"/>
              <a:gd name="T5" fmla="*/ 169507 h 67"/>
              <a:gd name="T6" fmla="*/ 99373 w 82"/>
              <a:gd name="T7" fmla="*/ 169507 h 67"/>
              <a:gd name="T8" fmla="*/ 65107 w 82"/>
              <a:gd name="T9" fmla="*/ 166048 h 67"/>
              <a:gd name="T10" fmla="*/ 30840 w 82"/>
              <a:gd name="T11" fmla="*/ 183344 h 67"/>
              <a:gd name="T12" fmla="*/ 37693 w 82"/>
              <a:gd name="T13" fmla="*/ 152210 h 67"/>
              <a:gd name="T14" fmla="*/ 0 w 82"/>
              <a:gd name="T15" fmla="*/ 86483 h 67"/>
              <a:gd name="T16" fmla="*/ 99373 w 82"/>
              <a:gd name="T17" fmla="*/ 0 h 67"/>
              <a:gd name="T18" fmla="*/ 198747 w 82"/>
              <a:gd name="T19" fmla="*/ 69187 h 67"/>
              <a:gd name="T20" fmla="*/ 188467 w 82"/>
              <a:gd name="T21" fmla="*/ 69187 h 67"/>
              <a:gd name="T22" fmla="*/ 65107 w 82"/>
              <a:gd name="T23" fmla="*/ 41512 h 67"/>
              <a:gd name="T24" fmla="*/ 51400 w 82"/>
              <a:gd name="T25" fmla="*/ 55349 h 67"/>
              <a:gd name="T26" fmla="*/ 65107 w 82"/>
              <a:gd name="T27" fmla="*/ 65727 h 67"/>
              <a:gd name="T28" fmla="*/ 78813 w 82"/>
              <a:gd name="T29" fmla="*/ 55349 h 67"/>
              <a:gd name="T30" fmla="*/ 65107 w 82"/>
              <a:gd name="T31" fmla="*/ 41512 h 67"/>
              <a:gd name="T32" fmla="*/ 246720 w 82"/>
              <a:gd name="T33" fmla="*/ 207560 h 67"/>
              <a:gd name="T34" fmla="*/ 253574 w 82"/>
              <a:gd name="T35" fmla="*/ 231775 h 67"/>
              <a:gd name="T36" fmla="*/ 226160 w 82"/>
              <a:gd name="T37" fmla="*/ 214478 h 67"/>
              <a:gd name="T38" fmla="*/ 195320 w 82"/>
              <a:gd name="T39" fmla="*/ 221397 h 67"/>
              <a:gd name="T40" fmla="*/ 113080 w 82"/>
              <a:gd name="T41" fmla="*/ 148751 h 67"/>
              <a:gd name="T42" fmla="*/ 195320 w 82"/>
              <a:gd name="T43" fmla="*/ 76105 h 67"/>
              <a:gd name="T44" fmla="*/ 280987 w 82"/>
              <a:gd name="T45" fmla="*/ 148751 h 67"/>
              <a:gd name="T46" fmla="*/ 246720 w 82"/>
              <a:gd name="T47" fmla="*/ 207560 h 67"/>
              <a:gd name="T48" fmla="*/ 137067 w 82"/>
              <a:gd name="T49" fmla="*/ 41512 h 67"/>
              <a:gd name="T50" fmla="*/ 119933 w 82"/>
              <a:gd name="T51" fmla="*/ 55349 h 67"/>
              <a:gd name="T52" fmla="*/ 137067 w 82"/>
              <a:gd name="T53" fmla="*/ 65727 h 67"/>
              <a:gd name="T54" fmla="*/ 147347 w 82"/>
              <a:gd name="T55" fmla="*/ 55349 h 67"/>
              <a:gd name="T56" fmla="*/ 137067 w 82"/>
              <a:gd name="T57" fmla="*/ 41512 h 67"/>
              <a:gd name="T58" fmla="*/ 167907 w 82"/>
              <a:gd name="T59" fmla="*/ 114158 h 67"/>
              <a:gd name="T60" fmla="*/ 157627 w 82"/>
              <a:gd name="T61" fmla="*/ 124536 h 67"/>
              <a:gd name="T62" fmla="*/ 167907 w 82"/>
              <a:gd name="T63" fmla="*/ 134914 h 67"/>
              <a:gd name="T64" fmla="*/ 181614 w 82"/>
              <a:gd name="T65" fmla="*/ 124536 h 67"/>
              <a:gd name="T66" fmla="*/ 167907 w 82"/>
              <a:gd name="T67" fmla="*/ 114158 h 67"/>
              <a:gd name="T68" fmla="*/ 222734 w 82"/>
              <a:gd name="T69" fmla="*/ 114158 h 67"/>
              <a:gd name="T70" fmla="*/ 212454 w 82"/>
              <a:gd name="T71" fmla="*/ 124536 h 67"/>
              <a:gd name="T72" fmla="*/ 222734 w 82"/>
              <a:gd name="T73" fmla="*/ 134914 h 67"/>
              <a:gd name="T74" fmla="*/ 236440 w 82"/>
              <a:gd name="T75" fmla="*/ 124536 h 67"/>
              <a:gd name="T76" fmla="*/ 222734 w 82"/>
              <a:gd name="T77" fmla="*/ 114158 h 6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2" h="67">
                <a:moveTo>
                  <a:pt x="55" y="20"/>
                </a:moveTo>
                <a:cubicBezTo>
                  <a:pt x="42" y="20"/>
                  <a:pt x="31" y="30"/>
                  <a:pt x="31" y="43"/>
                </a:cubicBezTo>
                <a:cubicBezTo>
                  <a:pt x="31" y="45"/>
                  <a:pt x="31" y="47"/>
                  <a:pt x="32" y="49"/>
                </a:cubicBezTo>
                <a:cubicBezTo>
                  <a:pt x="31" y="49"/>
                  <a:pt x="30" y="49"/>
                  <a:pt x="29" y="49"/>
                </a:cubicBezTo>
                <a:cubicBezTo>
                  <a:pt x="25" y="49"/>
                  <a:pt x="22" y="49"/>
                  <a:pt x="19" y="48"/>
                </a:cubicBezTo>
                <a:cubicBezTo>
                  <a:pt x="9" y="53"/>
                  <a:pt x="9" y="53"/>
                  <a:pt x="9" y="53"/>
                </a:cubicBezTo>
                <a:cubicBezTo>
                  <a:pt x="11" y="44"/>
                  <a:pt x="11" y="44"/>
                  <a:pt x="11" y="44"/>
                </a:cubicBezTo>
                <a:cubicBezTo>
                  <a:pt x="4" y="39"/>
                  <a:pt x="0" y="33"/>
                  <a:pt x="0" y="25"/>
                </a:cubicBezTo>
                <a:cubicBezTo>
                  <a:pt x="0" y="11"/>
                  <a:pt x="13" y="0"/>
                  <a:pt x="29" y="0"/>
                </a:cubicBezTo>
                <a:cubicBezTo>
                  <a:pt x="43" y="0"/>
                  <a:pt x="56" y="9"/>
                  <a:pt x="58" y="20"/>
                </a:cubicBezTo>
                <a:cubicBezTo>
                  <a:pt x="57" y="20"/>
                  <a:pt x="56" y="20"/>
                  <a:pt x="55" y="20"/>
                </a:cubicBezTo>
                <a:close/>
                <a:moveTo>
                  <a:pt x="19" y="12"/>
                </a:moveTo>
                <a:cubicBezTo>
                  <a:pt x="17" y="12"/>
                  <a:pt x="15" y="14"/>
                  <a:pt x="15" y="16"/>
                </a:cubicBezTo>
                <a:cubicBezTo>
                  <a:pt x="15" y="18"/>
                  <a:pt x="17" y="19"/>
                  <a:pt x="19" y="19"/>
                </a:cubicBezTo>
                <a:cubicBezTo>
                  <a:pt x="22" y="19"/>
                  <a:pt x="23" y="18"/>
                  <a:pt x="23" y="16"/>
                </a:cubicBezTo>
                <a:cubicBezTo>
                  <a:pt x="23" y="14"/>
                  <a:pt x="22" y="12"/>
                  <a:pt x="19" y="12"/>
                </a:cubicBezTo>
                <a:close/>
                <a:moveTo>
                  <a:pt x="72" y="60"/>
                </a:moveTo>
                <a:cubicBezTo>
                  <a:pt x="74" y="67"/>
                  <a:pt x="74" y="67"/>
                  <a:pt x="74" y="67"/>
                </a:cubicBezTo>
                <a:cubicBezTo>
                  <a:pt x="66" y="62"/>
                  <a:pt x="66" y="62"/>
                  <a:pt x="66" y="62"/>
                </a:cubicBezTo>
                <a:cubicBezTo>
                  <a:pt x="63" y="63"/>
                  <a:pt x="60" y="64"/>
                  <a:pt x="57" y="64"/>
                </a:cubicBezTo>
                <a:cubicBezTo>
                  <a:pt x="43" y="64"/>
                  <a:pt x="33" y="54"/>
                  <a:pt x="33" y="43"/>
                </a:cubicBezTo>
                <a:cubicBezTo>
                  <a:pt x="33" y="31"/>
                  <a:pt x="43" y="22"/>
                  <a:pt x="57" y="22"/>
                </a:cubicBezTo>
                <a:cubicBezTo>
                  <a:pt x="70" y="22"/>
                  <a:pt x="82" y="31"/>
                  <a:pt x="82" y="43"/>
                </a:cubicBezTo>
                <a:cubicBezTo>
                  <a:pt x="82" y="49"/>
                  <a:pt x="78" y="55"/>
                  <a:pt x="72" y="60"/>
                </a:cubicBezTo>
                <a:close/>
                <a:moveTo>
                  <a:pt x="40" y="12"/>
                </a:moveTo>
                <a:cubicBezTo>
                  <a:pt x="38" y="12"/>
                  <a:pt x="35" y="14"/>
                  <a:pt x="35" y="16"/>
                </a:cubicBezTo>
                <a:cubicBezTo>
                  <a:pt x="35" y="18"/>
                  <a:pt x="38" y="19"/>
                  <a:pt x="40" y="19"/>
                </a:cubicBezTo>
                <a:cubicBezTo>
                  <a:pt x="42" y="19"/>
                  <a:pt x="43" y="18"/>
                  <a:pt x="43" y="16"/>
                </a:cubicBezTo>
                <a:cubicBezTo>
                  <a:pt x="43" y="14"/>
                  <a:pt x="42" y="12"/>
                  <a:pt x="40" y="12"/>
                </a:cubicBezTo>
                <a:close/>
                <a:moveTo>
                  <a:pt x="49" y="33"/>
                </a:moveTo>
                <a:cubicBezTo>
                  <a:pt x="48" y="33"/>
                  <a:pt x="46" y="35"/>
                  <a:pt x="46" y="36"/>
                </a:cubicBezTo>
                <a:cubicBezTo>
                  <a:pt x="46" y="38"/>
                  <a:pt x="48" y="39"/>
                  <a:pt x="49" y="39"/>
                </a:cubicBezTo>
                <a:cubicBezTo>
                  <a:pt x="51" y="39"/>
                  <a:pt x="53" y="38"/>
                  <a:pt x="53" y="36"/>
                </a:cubicBezTo>
                <a:cubicBezTo>
                  <a:pt x="53" y="35"/>
                  <a:pt x="51" y="33"/>
                  <a:pt x="49" y="33"/>
                </a:cubicBezTo>
                <a:close/>
                <a:moveTo>
                  <a:pt x="65" y="33"/>
                </a:moveTo>
                <a:cubicBezTo>
                  <a:pt x="64" y="33"/>
                  <a:pt x="62" y="35"/>
                  <a:pt x="62" y="36"/>
                </a:cubicBezTo>
                <a:cubicBezTo>
                  <a:pt x="62" y="38"/>
                  <a:pt x="64" y="39"/>
                  <a:pt x="65" y="39"/>
                </a:cubicBezTo>
                <a:cubicBezTo>
                  <a:pt x="67" y="39"/>
                  <a:pt x="69" y="38"/>
                  <a:pt x="69" y="36"/>
                </a:cubicBezTo>
                <a:cubicBezTo>
                  <a:pt x="69" y="35"/>
                  <a:pt x="67" y="33"/>
                  <a:pt x="65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2" name="Freeform 30"/>
          <p:cNvSpPr>
            <a:spLocks noEditPoints="1"/>
          </p:cNvSpPr>
          <p:nvPr/>
        </p:nvSpPr>
        <p:spPr bwMode="auto">
          <a:xfrm>
            <a:off x="2968625" y="1603375"/>
            <a:ext cx="247650" cy="195263"/>
          </a:xfrm>
          <a:custGeom>
            <a:avLst/>
            <a:gdLst>
              <a:gd name="T0" fmla="*/ 240771 w 72"/>
              <a:gd name="T1" fmla="*/ 106196 h 57"/>
              <a:gd name="T2" fmla="*/ 189177 w 72"/>
              <a:gd name="T3" fmla="*/ 191837 h 57"/>
              <a:gd name="T4" fmla="*/ 165100 w 72"/>
              <a:gd name="T5" fmla="*/ 195263 h 57"/>
              <a:gd name="T6" fmla="*/ 137583 w 72"/>
              <a:gd name="T7" fmla="*/ 106196 h 57"/>
              <a:gd name="T8" fmla="*/ 85990 w 72"/>
              <a:gd name="T9" fmla="*/ 191837 h 57"/>
              <a:gd name="T10" fmla="*/ 58473 w 72"/>
              <a:gd name="T11" fmla="*/ 195263 h 57"/>
              <a:gd name="T12" fmla="*/ 30956 w 72"/>
              <a:gd name="T13" fmla="*/ 106196 h 57"/>
              <a:gd name="T14" fmla="*/ 0 w 72"/>
              <a:gd name="T15" fmla="*/ 102770 h 57"/>
              <a:gd name="T16" fmla="*/ 3440 w 72"/>
              <a:gd name="T17" fmla="*/ 89067 h 57"/>
              <a:gd name="T18" fmla="*/ 24077 w 72"/>
              <a:gd name="T19" fmla="*/ 71939 h 57"/>
              <a:gd name="T20" fmla="*/ 0 w 72"/>
              <a:gd name="T21" fmla="*/ 68513 h 57"/>
              <a:gd name="T22" fmla="*/ 3440 w 72"/>
              <a:gd name="T23" fmla="*/ 54811 h 57"/>
              <a:gd name="T24" fmla="*/ 6879 w 72"/>
              <a:gd name="T25" fmla="*/ 6851 h 57"/>
              <a:gd name="T26" fmla="*/ 10319 w 72"/>
              <a:gd name="T27" fmla="*/ 0 h 57"/>
              <a:gd name="T28" fmla="*/ 34396 w 72"/>
              <a:gd name="T29" fmla="*/ 3426 h 57"/>
              <a:gd name="T30" fmla="*/ 96308 w 72"/>
              <a:gd name="T31" fmla="*/ 54811 h 57"/>
              <a:gd name="T32" fmla="*/ 113506 w 72"/>
              <a:gd name="T33" fmla="*/ 0 h 57"/>
              <a:gd name="T34" fmla="*/ 134144 w 72"/>
              <a:gd name="T35" fmla="*/ 3426 h 57"/>
              <a:gd name="T36" fmla="*/ 199496 w 72"/>
              <a:gd name="T37" fmla="*/ 54811 h 57"/>
              <a:gd name="T38" fmla="*/ 216694 w 72"/>
              <a:gd name="T39" fmla="*/ 0 h 57"/>
              <a:gd name="T40" fmla="*/ 237331 w 72"/>
              <a:gd name="T41" fmla="*/ 3426 h 57"/>
              <a:gd name="T42" fmla="*/ 227013 w 72"/>
              <a:gd name="T43" fmla="*/ 54811 h 57"/>
              <a:gd name="T44" fmla="*/ 247650 w 72"/>
              <a:gd name="T45" fmla="*/ 58236 h 57"/>
              <a:gd name="T46" fmla="*/ 240771 w 72"/>
              <a:gd name="T47" fmla="*/ 71939 h 57"/>
              <a:gd name="T48" fmla="*/ 216694 w 72"/>
              <a:gd name="T49" fmla="*/ 89067 h 57"/>
              <a:gd name="T50" fmla="*/ 247650 w 72"/>
              <a:gd name="T51" fmla="*/ 92493 h 57"/>
              <a:gd name="T52" fmla="*/ 89429 w 72"/>
              <a:gd name="T53" fmla="*/ 71939 h 57"/>
              <a:gd name="T54" fmla="*/ 55033 w 72"/>
              <a:gd name="T55" fmla="*/ 89067 h 57"/>
              <a:gd name="T56" fmla="*/ 89429 w 72"/>
              <a:gd name="T57" fmla="*/ 71939 h 57"/>
              <a:gd name="T58" fmla="*/ 58473 w 72"/>
              <a:gd name="T59" fmla="*/ 106196 h 57"/>
              <a:gd name="T60" fmla="*/ 68792 w 72"/>
              <a:gd name="T61" fmla="*/ 150729 h 57"/>
              <a:gd name="T62" fmla="*/ 82550 w 72"/>
              <a:gd name="T63" fmla="*/ 106196 h 57"/>
              <a:gd name="T64" fmla="*/ 127265 w 72"/>
              <a:gd name="T65" fmla="*/ 71939 h 57"/>
              <a:gd name="T66" fmla="*/ 113506 w 72"/>
              <a:gd name="T67" fmla="*/ 89067 h 57"/>
              <a:gd name="T68" fmla="*/ 196056 w 72"/>
              <a:gd name="T69" fmla="*/ 71939 h 57"/>
              <a:gd name="T70" fmla="*/ 158221 w 72"/>
              <a:gd name="T71" fmla="*/ 89067 h 57"/>
              <a:gd name="T72" fmla="*/ 196056 w 72"/>
              <a:gd name="T73" fmla="*/ 71939 h 57"/>
              <a:gd name="T74" fmla="*/ 161660 w 72"/>
              <a:gd name="T75" fmla="*/ 106196 h 57"/>
              <a:gd name="T76" fmla="*/ 175419 w 72"/>
              <a:gd name="T77" fmla="*/ 150729 h 57"/>
              <a:gd name="T78" fmla="*/ 185738 w 72"/>
              <a:gd name="T79" fmla="*/ 10619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72" y="30"/>
                </a:moveTo>
                <a:cubicBezTo>
                  <a:pt x="72" y="31"/>
                  <a:pt x="71" y="31"/>
                  <a:pt x="70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7"/>
                  <a:pt x="55" y="57"/>
                  <a:pt x="54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47" y="57"/>
                  <a:pt x="47" y="57"/>
                  <a:pt x="46" y="56"/>
                </a:cubicBezTo>
                <a:cubicBezTo>
                  <a:pt x="40" y="31"/>
                  <a:pt x="40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25" y="56"/>
                  <a:pt x="25" y="56"/>
                  <a:pt x="25" y="56"/>
                </a:cubicBezTo>
                <a:cubicBezTo>
                  <a:pt x="24" y="57"/>
                  <a:pt x="24" y="57"/>
                  <a:pt x="23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9" y="31"/>
                  <a:pt x="9" y="31"/>
                  <a:pt x="9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1"/>
                  <a:pt x="0" y="31"/>
                  <a:pt x="0" y="3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1"/>
                  <a:pt x="7" y="21"/>
                  <a:pt x="7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3" y="0"/>
                  <a:pt x="3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3" y="16"/>
                  <a:pt x="13" y="16"/>
                  <a:pt x="13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0"/>
                  <a:pt x="3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43" y="16"/>
                  <a:pt x="43" y="16"/>
                  <a:pt x="43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2" y="0"/>
                  <a:pt x="63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1"/>
                  <a:pt x="69" y="1"/>
                </a:cubicBezTo>
                <a:cubicBezTo>
                  <a:pt x="70" y="1"/>
                  <a:pt x="70" y="2"/>
                  <a:pt x="70" y="2"/>
                </a:cubicBezTo>
                <a:cubicBezTo>
                  <a:pt x="66" y="16"/>
                  <a:pt x="66" y="16"/>
                  <a:pt x="66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6"/>
                  <a:pt x="72" y="17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1" y="21"/>
                  <a:pt x="70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6"/>
                  <a:pt x="63" y="26"/>
                  <a:pt x="63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1" y="26"/>
                  <a:pt x="72" y="27"/>
                  <a:pt x="72" y="27"/>
                </a:cubicBezTo>
                <a:lnTo>
                  <a:pt x="72" y="30"/>
                </a:lnTo>
                <a:close/>
                <a:moveTo>
                  <a:pt x="26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6" y="26"/>
                  <a:pt x="16" y="26"/>
                  <a:pt x="16" y="26"/>
                </a:cubicBezTo>
                <a:cubicBezTo>
                  <a:pt x="25" y="26"/>
                  <a:pt x="25" y="26"/>
                  <a:pt x="25" y="26"/>
                </a:cubicBezTo>
                <a:lnTo>
                  <a:pt x="26" y="21"/>
                </a:lnTo>
                <a:close/>
                <a:moveTo>
                  <a:pt x="24" y="31"/>
                </a:moveTo>
                <a:cubicBezTo>
                  <a:pt x="17" y="31"/>
                  <a:pt x="17" y="31"/>
                  <a:pt x="17" y="31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4"/>
                  <a:pt x="20" y="44"/>
                </a:cubicBezTo>
                <a:cubicBezTo>
                  <a:pt x="20" y="44"/>
                  <a:pt x="20" y="43"/>
                  <a:pt x="20" y="43"/>
                </a:cubicBezTo>
                <a:lnTo>
                  <a:pt x="24" y="31"/>
                </a:lnTo>
                <a:close/>
                <a:moveTo>
                  <a:pt x="38" y="26"/>
                </a:moveTo>
                <a:cubicBezTo>
                  <a:pt x="37" y="21"/>
                  <a:pt x="37" y="21"/>
                  <a:pt x="37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6"/>
                  <a:pt x="33" y="26"/>
                  <a:pt x="33" y="26"/>
                </a:cubicBezTo>
                <a:lnTo>
                  <a:pt x="38" y="26"/>
                </a:lnTo>
                <a:close/>
                <a:moveTo>
                  <a:pt x="57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6"/>
                  <a:pt x="46" y="26"/>
                  <a:pt x="46" y="26"/>
                </a:cubicBezTo>
                <a:cubicBezTo>
                  <a:pt x="55" y="26"/>
                  <a:pt x="55" y="26"/>
                  <a:pt x="55" y="26"/>
                </a:cubicBezTo>
                <a:lnTo>
                  <a:pt x="57" y="21"/>
                </a:lnTo>
                <a:close/>
                <a:moveTo>
                  <a:pt x="54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3"/>
                  <a:pt x="51" y="44"/>
                  <a:pt x="51" y="44"/>
                </a:cubicBezTo>
                <a:cubicBezTo>
                  <a:pt x="51" y="44"/>
                  <a:pt x="51" y="43"/>
                  <a:pt x="51" y="43"/>
                </a:cubicBezTo>
                <a:lnTo>
                  <a:pt x="54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3" name="Freeform 31"/>
          <p:cNvSpPr>
            <a:spLocks noEditPoints="1"/>
          </p:cNvSpPr>
          <p:nvPr/>
        </p:nvSpPr>
        <p:spPr bwMode="auto">
          <a:xfrm>
            <a:off x="3463925" y="1603375"/>
            <a:ext cx="209550" cy="212725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75575 w 61"/>
              <a:gd name="T19" fmla="*/ 58328 h 62"/>
              <a:gd name="T20" fmla="*/ 68705 w 61"/>
              <a:gd name="T21" fmla="*/ 54897 h 62"/>
              <a:gd name="T22" fmla="*/ 44658 w 61"/>
              <a:gd name="T23" fmla="*/ 54897 h 62"/>
              <a:gd name="T24" fmla="*/ 41223 w 61"/>
              <a:gd name="T25" fmla="*/ 54897 h 62"/>
              <a:gd name="T26" fmla="*/ 41223 w 61"/>
              <a:gd name="T27" fmla="*/ 58328 h 62"/>
              <a:gd name="T28" fmla="*/ 58399 w 61"/>
              <a:gd name="T29" fmla="*/ 89207 h 62"/>
              <a:gd name="T30" fmla="*/ 58399 w 61"/>
              <a:gd name="T31" fmla="*/ 89207 h 62"/>
              <a:gd name="T32" fmla="*/ 30917 w 61"/>
              <a:gd name="T33" fmla="*/ 137242 h 62"/>
              <a:gd name="T34" fmla="*/ 30917 w 61"/>
              <a:gd name="T35" fmla="*/ 140673 h 62"/>
              <a:gd name="T36" fmla="*/ 34352 w 61"/>
              <a:gd name="T37" fmla="*/ 144104 h 62"/>
              <a:gd name="T38" fmla="*/ 58399 w 61"/>
              <a:gd name="T39" fmla="*/ 144104 h 62"/>
              <a:gd name="T40" fmla="*/ 65270 w 61"/>
              <a:gd name="T41" fmla="*/ 137242 h 62"/>
              <a:gd name="T42" fmla="*/ 92752 w 61"/>
              <a:gd name="T43" fmla="*/ 89207 h 62"/>
              <a:gd name="T44" fmla="*/ 75575 w 61"/>
              <a:gd name="T45" fmla="*/ 58328 h 62"/>
              <a:gd name="T46" fmla="*/ 175198 w 61"/>
              <a:gd name="T47" fmla="*/ 20586 h 62"/>
              <a:gd name="T48" fmla="*/ 151151 w 61"/>
              <a:gd name="T49" fmla="*/ 20586 h 62"/>
              <a:gd name="T50" fmla="*/ 144280 w 61"/>
              <a:gd name="T51" fmla="*/ 24017 h 62"/>
              <a:gd name="T52" fmla="*/ 85881 w 61"/>
              <a:gd name="T53" fmla="*/ 123518 h 62"/>
              <a:gd name="T54" fmla="*/ 123669 w 61"/>
              <a:gd name="T55" fmla="*/ 192139 h 62"/>
              <a:gd name="T56" fmla="*/ 130539 w 61"/>
              <a:gd name="T57" fmla="*/ 195570 h 62"/>
              <a:gd name="T58" fmla="*/ 154586 w 61"/>
              <a:gd name="T59" fmla="*/ 195570 h 62"/>
              <a:gd name="T60" fmla="*/ 158021 w 61"/>
              <a:gd name="T61" fmla="*/ 195570 h 62"/>
              <a:gd name="T62" fmla="*/ 158021 w 61"/>
              <a:gd name="T63" fmla="*/ 188708 h 62"/>
              <a:gd name="T64" fmla="*/ 123669 w 61"/>
              <a:gd name="T65" fmla="*/ 123518 h 62"/>
              <a:gd name="T66" fmla="*/ 123669 w 61"/>
              <a:gd name="T67" fmla="*/ 123518 h 62"/>
              <a:gd name="T68" fmla="*/ 178633 w 61"/>
              <a:gd name="T69" fmla="*/ 24017 h 62"/>
              <a:gd name="T70" fmla="*/ 178633 w 61"/>
              <a:gd name="T71" fmla="*/ 20586 h 62"/>
              <a:gd name="T72" fmla="*/ 175198 w 61"/>
              <a:gd name="T73" fmla="*/ 20586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22" y="17"/>
                </a:moveTo>
                <a:cubicBezTo>
                  <a:pt x="22" y="16"/>
                  <a:pt x="21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7"/>
                  <a:pt x="12" y="17"/>
                  <a:pt x="12" y="17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0"/>
                  <a:pt x="9" y="41"/>
                  <a:pt x="9" y="41"/>
                </a:cubicBezTo>
                <a:cubicBezTo>
                  <a:pt x="9" y="41"/>
                  <a:pt x="9" y="42"/>
                  <a:pt x="10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8" y="42"/>
                  <a:pt x="19" y="41"/>
                  <a:pt x="19" y="40"/>
                </a:cubicBezTo>
                <a:cubicBezTo>
                  <a:pt x="27" y="27"/>
                  <a:pt x="27" y="26"/>
                  <a:pt x="27" y="26"/>
                </a:cubicBezTo>
                <a:cubicBezTo>
                  <a:pt x="27" y="26"/>
                  <a:pt x="27" y="26"/>
                  <a:pt x="22" y="17"/>
                </a:cubicBezTo>
                <a:close/>
                <a:moveTo>
                  <a:pt x="51" y="6"/>
                </a:moveTo>
                <a:cubicBezTo>
                  <a:pt x="44" y="6"/>
                  <a:pt x="44" y="6"/>
                  <a:pt x="44" y="6"/>
                </a:cubicBezTo>
                <a:cubicBezTo>
                  <a:pt x="43" y="6"/>
                  <a:pt x="42" y="6"/>
                  <a:pt x="42" y="7"/>
                </a:cubicBezTo>
                <a:cubicBezTo>
                  <a:pt x="26" y="35"/>
                  <a:pt x="25" y="36"/>
                  <a:pt x="25" y="36"/>
                </a:cubicBezTo>
                <a:cubicBezTo>
                  <a:pt x="25" y="36"/>
                  <a:pt x="25" y="36"/>
                  <a:pt x="36" y="56"/>
                </a:cubicBezTo>
                <a:cubicBezTo>
                  <a:pt x="36" y="56"/>
                  <a:pt x="37" y="57"/>
                  <a:pt x="38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7" y="56"/>
                  <a:pt x="47" y="56"/>
                  <a:pt x="46" y="55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52" y="7"/>
                  <a:pt x="52" y="7"/>
                  <a:pt x="52" y="7"/>
                </a:cubicBezTo>
                <a:cubicBezTo>
                  <a:pt x="53" y="7"/>
                  <a:pt x="53" y="6"/>
                  <a:pt x="52" y="6"/>
                </a:cubicBezTo>
                <a:cubicBezTo>
                  <a:pt x="52" y="6"/>
                  <a:pt x="52" y="6"/>
                  <a:pt x="51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4" name="Freeform 32"/>
          <p:cNvSpPr>
            <a:spLocks noEditPoints="1"/>
          </p:cNvSpPr>
          <p:nvPr/>
        </p:nvSpPr>
        <p:spPr bwMode="auto">
          <a:xfrm>
            <a:off x="3962400" y="1585913"/>
            <a:ext cx="203200" cy="247650"/>
          </a:xfrm>
          <a:custGeom>
            <a:avLst/>
            <a:gdLst>
              <a:gd name="T0" fmla="*/ 179092 w 59"/>
              <a:gd name="T1" fmla="*/ 244210 h 72"/>
              <a:gd name="T2" fmla="*/ 24108 w 59"/>
              <a:gd name="T3" fmla="*/ 244210 h 72"/>
              <a:gd name="T4" fmla="*/ 0 w 59"/>
              <a:gd name="T5" fmla="*/ 178858 h 72"/>
              <a:gd name="T6" fmla="*/ 24108 w 59"/>
              <a:gd name="T7" fmla="*/ 110067 h 72"/>
              <a:gd name="T8" fmla="*/ 179092 w 59"/>
              <a:gd name="T9" fmla="*/ 110067 h 72"/>
              <a:gd name="T10" fmla="*/ 203200 w 59"/>
              <a:gd name="T11" fmla="*/ 178858 h 72"/>
              <a:gd name="T12" fmla="*/ 58549 w 59"/>
              <a:gd name="T13" fmla="*/ 144463 h 72"/>
              <a:gd name="T14" fmla="*/ 13776 w 59"/>
              <a:gd name="T15" fmla="*/ 130704 h 72"/>
              <a:gd name="T16" fmla="*/ 30997 w 59"/>
              <a:gd name="T17" fmla="*/ 144463 h 72"/>
              <a:gd name="T18" fmla="*/ 44773 w 59"/>
              <a:gd name="T19" fmla="*/ 220133 h 72"/>
              <a:gd name="T20" fmla="*/ 58549 w 59"/>
              <a:gd name="T21" fmla="*/ 144463 h 72"/>
              <a:gd name="T22" fmla="*/ 65437 w 59"/>
              <a:gd name="T23" fmla="*/ 55033 h 72"/>
              <a:gd name="T24" fmla="*/ 51661 w 59"/>
              <a:gd name="T25" fmla="*/ 92869 h 72"/>
              <a:gd name="T26" fmla="*/ 41329 w 59"/>
              <a:gd name="T27" fmla="*/ 27517 h 72"/>
              <a:gd name="T28" fmla="*/ 48217 w 59"/>
              <a:gd name="T29" fmla="*/ 0 h 72"/>
              <a:gd name="T30" fmla="*/ 65437 w 59"/>
              <a:gd name="T31" fmla="*/ 0 h 72"/>
              <a:gd name="T32" fmla="*/ 96434 w 59"/>
              <a:gd name="T33" fmla="*/ 220133 h 72"/>
              <a:gd name="T34" fmla="*/ 82658 w 59"/>
              <a:gd name="T35" fmla="*/ 154781 h 72"/>
              <a:gd name="T36" fmla="*/ 75769 w 59"/>
              <a:gd name="T37" fmla="*/ 209815 h 72"/>
              <a:gd name="T38" fmla="*/ 72325 w 59"/>
              <a:gd name="T39" fmla="*/ 202935 h 72"/>
              <a:gd name="T40" fmla="*/ 58549 w 59"/>
              <a:gd name="T41" fmla="*/ 154781 h 72"/>
              <a:gd name="T42" fmla="*/ 61993 w 59"/>
              <a:gd name="T43" fmla="*/ 216694 h 72"/>
              <a:gd name="T44" fmla="*/ 82658 w 59"/>
              <a:gd name="T45" fmla="*/ 213254 h 72"/>
              <a:gd name="T46" fmla="*/ 96434 w 59"/>
              <a:gd name="T47" fmla="*/ 220133 h 72"/>
              <a:gd name="T48" fmla="*/ 113654 w 59"/>
              <a:gd name="T49" fmla="*/ 85990 h 72"/>
              <a:gd name="T50" fmla="*/ 86102 w 59"/>
              <a:gd name="T51" fmla="*/ 85990 h 72"/>
              <a:gd name="T52" fmla="*/ 79214 w 59"/>
              <a:gd name="T53" fmla="*/ 48154 h 72"/>
              <a:gd name="T54" fmla="*/ 99878 w 59"/>
              <a:gd name="T55" fmla="*/ 24077 h 72"/>
              <a:gd name="T56" fmla="*/ 117098 w 59"/>
              <a:gd name="T57" fmla="*/ 48154 h 72"/>
              <a:gd name="T58" fmla="*/ 103322 w 59"/>
              <a:gd name="T59" fmla="*/ 44715 h 72"/>
              <a:gd name="T60" fmla="*/ 92990 w 59"/>
              <a:gd name="T61" fmla="*/ 44715 h 72"/>
              <a:gd name="T62" fmla="*/ 99878 w 59"/>
              <a:gd name="T63" fmla="*/ 82550 h 72"/>
              <a:gd name="T64" fmla="*/ 103322 w 59"/>
              <a:gd name="T65" fmla="*/ 44715 h 72"/>
              <a:gd name="T66" fmla="*/ 141207 w 59"/>
              <a:gd name="T67" fmla="*/ 161660 h 72"/>
              <a:gd name="T68" fmla="*/ 117098 w 59"/>
              <a:gd name="T69" fmla="*/ 158221 h 72"/>
              <a:gd name="T70" fmla="*/ 106766 w 59"/>
              <a:gd name="T71" fmla="*/ 130704 h 72"/>
              <a:gd name="T72" fmla="*/ 117098 w 59"/>
              <a:gd name="T73" fmla="*/ 220133 h 72"/>
              <a:gd name="T74" fmla="*/ 130875 w 59"/>
              <a:gd name="T75" fmla="*/ 223573 h 72"/>
              <a:gd name="T76" fmla="*/ 141207 w 59"/>
              <a:gd name="T77" fmla="*/ 199496 h 72"/>
              <a:gd name="T78" fmla="*/ 130875 w 59"/>
              <a:gd name="T79" fmla="*/ 202935 h 72"/>
              <a:gd name="T80" fmla="*/ 117098 w 59"/>
              <a:gd name="T81" fmla="*/ 209815 h 72"/>
              <a:gd name="T82" fmla="*/ 123986 w 59"/>
              <a:gd name="T83" fmla="*/ 165100 h 72"/>
              <a:gd name="T84" fmla="*/ 130875 w 59"/>
              <a:gd name="T85" fmla="*/ 202935 h 72"/>
              <a:gd name="T86" fmla="*/ 151539 w 59"/>
              <a:gd name="T87" fmla="*/ 92869 h 72"/>
              <a:gd name="T88" fmla="*/ 137763 w 59"/>
              <a:gd name="T89" fmla="*/ 96308 h 72"/>
              <a:gd name="T90" fmla="*/ 127431 w 59"/>
              <a:gd name="T91" fmla="*/ 79110 h 72"/>
              <a:gd name="T92" fmla="*/ 141207 w 59"/>
              <a:gd name="T93" fmla="*/ 24077 h 72"/>
              <a:gd name="T94" fmla="*/ 141207 w 59"/>
              <a:gd name="T95" fmla="*/ 79110 h 72"/>
              <a:gd name="T96" fmla="*/ 151539 w 59"/>
              <a:gd name="T97" fmla="*/ 75671 h 72"/>
              <a:gd name="T98" fmla="*/ 165315 w 59"/>
              <a:gd name="T99" fmla="*/ 24077 h 72"/>
              <a:gd name="T100" fmla="*/ 189424 w 59"/>
              <a:gd name="T101" fmla="*/ 199496 h 72"/>
              <a:gd name="T102" fmla="*/ 175647 w 59"/>
              <a:gd name="T103" fmla="*/ 206375 h 72"/>
              <a:gd name="T104" fmla="*/ 165315 w 59"/>
              <a:gd name="T105" fmla="*/ 202935 h 72"/>
              <a:gd name="T106" fmla="*/ 189424 w 59"/>
              <a:gd name="T107" fmla="*/ 189177 h 72"/>
              <a:gd name="T108" fmla="*/ 185980 w 59"/>
              <a:gd name="T109" fmla="*/ 158221 h 72"/>
              <a:gd name="T110" fmla="*/ 154983 w 59"/>
              <a:gd name="T111" fmla="*/ 158221 h 72"/>
              <a:gd name="T112" fmla="*/ 151539 w 59"/>
              <a:gd name="T113" fmla="*/ 199496 h 72"/>
              <a:gd name="T114" fmla="*/ 172203 w 59"/>
              <a:gd name="T115" fmla="*/ 223573 h 72"/>
              <a:gd name="T116" fmla="*/ 189424 w 59"/>
              <a:gd name="T117" fmla="*/ 206375 h 72"/>
              <a:gd name="T118" fmla="*/ 175647 w 59"/>
              <a:gd name="T119" fmla="*/ 178858 h 72"/>
              <a:gd name="T120" fmla="*/ 165315 w 59"/>
              <a:gd name="T121" fmla="*/ 171979 h 72"/>
              <a:gd name="T122" fmla="*/ 175647 w 59"/>
              <a:gd name="T123" fmla="*/ 171979 h 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9" h="72">
                <a:moveTo>
                  <a:pt x="58" y="66"/>
                </a:moveTo>
                <a:cubicBezTo>
                  <a:pt x="58" y="69"/>
                  <a:pt x="55" y="71"/>
                  <a:pt x="52" y="71"/>
                </a:cubicBezTo>
                <a:cubicBezTo>
                  <a:pt x="45" y="72"/>
                  <a:pt x="37" y="72"/>
                  <a:pt x="30" y="72"/>
                </a:cubicBezTo>
                <a:cubicBezTo>
                  <a:pt x="22" y="72"/>
                  <a:pt x="15" y="72"/>
                  <a:pt x="7" y="71"/>
                </a:cubicBezTo>
                <a:cubicBezTo>
                  <a:pt x="4" y="71"/>
                  <a:pt x="2" y="69"/>
                  <a:pt x="1" y="66"/>
                </a:cubicBezTo>
                <a:cubicBezTo>
                  <a:pt x="0" y="61"/>
                  <a:pt x="0" y="56"/>
                  <a:pt x="0" y="52"/>
                </a:cubicBezTo>
                <a:cubicBezTo>
                  <a:pt x="0" y="47"/>
                  <a:pt x="0" y="42"/>
                  <a:pt x="1" y="38"/>
                </a:cubicBezTo>
                <a:cubicBezTo>
                  <a:pt x="2" y="34"/>
                  <a:pt x="4" y="32"/>
                  <a:pt x="7" y="32"/>
                </a:cubicBezTo>
                <a:cubicBezTo>
                  <a:pt x="15" y="31"/>
                  <a:pt x="22" y="31"/>
                  <a:pt x="30" y="31"/>
                </a:cubicBezTo>
                <a:cubicBezTo>
                  <a:pt x="37" y="31"/>
                  <a:pt x="45" y="31"/>
                  <a:pt x="52" y="32"/>
                </a:cubicBezTo>
                <a:cubicBezTo>
                  <a:pt x="55" y="32"/>
                  <a:pt x="58" y="34"/>
                  <a:pt x="58" y="38"/>
                </a:cubicBezTo>
                <a:cubicBezTo>
                  <a:pt x="59" y="42"/>
                  <a:pt x="59" y="47"/>
                  <a:pt x="59" y="52"/>
                </a:cubicBezTo>
                <a:cubicBezTo>
                  <a:pt x="59" y="56"/>
                  <a:pt x="59" y="61"/>
                  <a:pt x="58" y="66"/>
                </a:cubicBezTo>
                <a:close/>
                <a:moveTo>
                  <a:pt x="17" y="42"/>
                </a:moveTo>
                <a:cubicBezTo>
                  <a:pt x="17" y="38"/>
                  <a:pt x="17" y="38"/>
                  <a:pt x="17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64"/>
                  <a:pt x="9" y="64"/>
                  <a:pt x="9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3" y="42"/>
                  <a:pt x="13" y="42"/>
                  <a:pt x="13" y="42"/>
                </a:cubicBezTo>
                <a:lnTo>
                  <a:pt x="17" y="42"/>
                </a:lnTo>
                <a:close/>
                <a:moveTo>
                  <a:pt x="23" y="0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27"/>
                  <a:pt x="19" y="27"/>
                  <a:pt x="19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16"/>
                  <a:pt x="15" y="16"/>
                  <a:pt x="15" y="16"/>
                </a:cubicBezTo>
                <a:cubicBezTo>
                  <a:pt x="14" y="14"/>
                  <a:pt x="13" y="12"/>
                  <a:pt x="12" y="8"/>
                </a:cubicBezTo>
                <a:cubicBezTo>
                  <a:pt x="11" y="5"/>
                  <a:pt x="10" y="3"/>
                  <a:pt x="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0"/>
                  <a:pt x="19" y="0"/>
                  <a:pt x="19" y="0"/>
                </a:cubicBezTo>
                <a:lnTo>
                  <a:pt x="23" y="0"/>
                </a:lnTo>
                <a:close/>
                <a:moveTo>
                  <a:pt x="28" y="64"/>
                </a:moveTo>
                <a:cubicBezTo>
                  <a:pt x="28" y="45"/>
                  <a:pt x="28" y="45"/>
                  <a:pt x="28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60"/>
                  <a:pt x="24" y="60"/>
                  <a:pt x="24" y="60"/>
                </a:cubicBezTo>
                <a:cubicBezTo>
                  <a:pt x="23" y="61"/>
                  <a:pt x="23" y="61"/>
                  <a:pt x="22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0"/>
                  <a:pt x="21" y="60"/>
                  <a:pt x="21" y="59"/>
                </a:cubicBezTo>
                <a:cubicBezTo>
                  <a:pt x="21" y="45"/>
                  <a:pt x="21" y="45"/>
                  <a:pt x="21" y="45"/>
                </a:cubicBezTo>
                <a:cubicBezTo>
                  <a:pt x="17" y="45"/>
                  <a:pt x="17" y="45"/>
                  <a:pt x="17" y="45"/>
                </a:cubicBezTo>
                <a:cubicBezTo>
                  <a:pt x="17" y="60"/>
                  <a:pt x="17" y="60"/>
                  <a:pt x="17" y="60"/>
                </a:cubicBezTo>
                <a:cubicBezTo>
                  <a:pt x="17" y="62"/>
                  <a:pt x="17" y="63"/>
                  <a:pt x="18" y="63"/>
                </a:cubicBezTo>
                <a:cubicBezTo>
                  <a:pt x="18" y="64"/>
                  <a:pt x="19" y="65"/>
                  <a:pt x="20" y="65"/>
                </a:cubicBezTo>
                <a:cubicBezTo>
                  <a:pt x="21" y="65"/>
                  <a:pt x="23" y="64"/>
                  <a:pt x="24" y="62"/>
                </a:cubicBezTo>
                <a:cubicBezTo>
                  <a:pt x="24" y="64"/>
                  <a:pt x="24" y="64"/>
                  <a:pt x="24" y="64"/>
                </a:cubicBezTo>
                <a:lnTo>
                  <a:pt x="28" y="64"/>
                </a:lnTo>
                <a:close/>
                <a:moveTo>
                  <a:pt x="34" y="21"/>
                </a:moveTo>
                <a:cubicBezTo>
                  <a:pt x="34" y="23"/>
                  <a:pt x="34" y="24"/>
                  <a:pt x="33" y="25"/>
                </a:cubicBezTo>
                <a:cubicBezTo>
                  <a:pt x="32" y="27"/>
                  <a:pt x="31" y="28"/>
                  <a:pt x="29" y="28"/>
                </a:cubicBezTo>
                <a:cubicBezTo>
                  <a:pt x="27" y="28"/>
                  <a:pt x="26" y="27"/>
                  <a:pt x="25" y="25"/>
                </a:cubicBezTo>
                <a:cubicBezTo>
                  <a:pt x="24" y="24"/>
                  <a:pt x="23" y="23"/>
                  <a:pt x="23" y="21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2"/>
                  <a:pt x="24" y="10"/>
                  <a:pt x="25" y="9"/>
                </a:cubicBezTo>
                <a:cubicBezTo>
                  <a:pt x="26" y="8"/>
                  <a:pt x="27" y="7"/>
                  <a:pt x="29" y="7"/>
                </a:cubicBezTo>
                <a:cubicBezTo>
                  <a:pt x="31" y="7"/>
                  <a:pt x="32" y="8"/>
                  <a:pt x="33" y="9"/>
                </a:cubicBezTo>
                <a:cubicBezTo>
                  <a:pt x="34" y="10"/>
                  <a:pt x="34" y="12"/>
                  <a:pt x="34" y="14"/>
                </a:cubicBezTo>
                <a:lnTo>
                  <a:pt x="34" y="21"/>
                </a:lnTo>
                <a:close/>
                <a:moveTo>
                  <a:pt x="30" y="13"/>
                </a:moveTo>
                <a:cubicBezTo>
                  <a:pt x="30" y="11"/>
                  <a:pt x="30" y="10"/>
                  <a:pt x="29" y="10"/>
                </a:cubicBezTo>
                <a:cubicBezTo>
                  <a:pt x="28" y="10"/>
                  <a:pt x="27" y="11"/>
                  <a:pt x="27" y="13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3"/>
                  <a:pt x="28" y="24"/>
                  <a:pt x="29" y="24"/>
                </a:cubicBezTo>
                <a:cubicBezTo>
                  <a:pt x="30" y="24"/>
                  <a:pt x="30" y="23"/>
                  <a:pt x="30" y="21"/>
                </a:cubicBezTo>
                <a:lnTo>
                  <a:pt x="30" y="13"/>
                </a:lnTo>
                <a:close/>
                <a:moveTo>
                  <a:pt x="41" y="51"/>
                </a:moveTo>
                <a:cubicBezTo>
                  <a:pt x="41" y="49"/>
                  <a:pt x="41" y="47"/>
                  <a:pt x="41" y="47"/>
                </a:cubicBezTo>
                <a:cubicBezTo>
                  <a:pt x="41" y="45"/>
                  <a:pt x="40" y="44"/>
                  <a:pt x="38" y="44"/>
                </a:cubicBezTo>
                <a:cubicBezTo>
                  <a:pt x="37" y="44"/>
                  <a:pt x="36" y="45"/>
                  <a:pt x="34" y="46"/>
                </a:cubicBezTo>
                <a:cubicBezTo>
                  <a:pt x="34" y="38"/>
                  <a:pt x="34" y="38"/>
                  <a:pt x="34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64"/>
                  <a:pt x="31" y="64"/>
                  <a:pt x="31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2"/>
                  <a:pt x="34" y="62"/>
                  <a:pt x="34" y="62"/>
                </a:cubicBezTo>
                <a:cubicBezTo>
                  <a:pt x="36" y="64"/>
                  <a:pt x="37" y="65"/>
                  <a:pt x="38" y="65"/>
                </a:cubicBezTo>
                <a:cubicBezTo>
                  <a:pt x="40" y="65"/>
                  <a:pt x="41" y="64"/>
                  <a:pt x="41" y="62"/>
                </a:cubicBezTo>
                <a:cubicBezTo>
                  <a:pt x="41" y="62"/>
                  <a:pt x="41" y="60"/>
                  <a:pt x="41" y="58"/>
                </a:cubicBezTo>
                <a:lnTo>
                  <a:pt x="41" y="51"/>
                </a:lnTo>
                <a:close/>
                <a:moveTo>
                  <a:pt x="38" y="59"/>
                </a:moveTo>
                <a:cubicBezTo>
                  <a:pt x="38" y="61"/>
                  <a:pt x="37" y="61"/>
                  <a:pt x="36" y="61"/>
                </a:cubicBezTo>
                <a:cubicBezTo>
                  <a:pt x="36" y="61"/>
                  <a:pt x="35" y="61"/>
                  <a:pt x="34" y="61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8"/>
                  <a:pt x="36" y="48"/>
                </a:cubicBezTo>
                <a:cubicBezTo>
                  <a:pt x="37" y="48"/>
                  <a:pt x="38" y="49"/>
                  <a:pt x="38" y="50"/>
                </a:cubicBezTo>
                <a:lnTo>
                  <a:pt x="38" y="59"/>
                </a:lnTo>
                <a:close/>
                <a:moveTo>
                  <a:pt x="48" y="27"/>
                </a:moveTo>
                <a:cubicBezTo>
                  <a:pt x="44" y="27"/>
                  <a:pt x="44" y="27"/>
                  <a:pt x="44" y="27"/>
                </a:cubicBezTo>
                <a:cubicBezTo>
                  <a:pt x="44" y="25"/>
                  <a:pt x="44" y="25"/>
                  <a:pt x="44" y="25"/>
                </a:cubicBezTo>
                <a:cubicBezTo>
                  <a:pt x="42" y="27"/>
                  <a:pt x="41" y="28"/>
                  <a:pt x="40" y="28"/>
                </a:cubicBezTo>
                <a:cubicBezTo>
                  <a:pt x="39" y="28"/>
                  <a:pt x="38" y="27"/>
                  <a:pt x="37" y="26"/>
                </a:cubicBezTo>
                <a:cubicBezTo>
                  <a:pt x="37" y="25"/>
                  <a:pt x="37" y="24"/>
                  <a:pt x="37" y="23"/>
                </a:cubicBezTo>
                <a:cubicBezTo>
                  <a:pt x="37" y="7"/>
                  <a:pt x="37" y="7"/>
                  <a:pt x="37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4"/>
                  <a:pt x="42" y="24"/>
                </a:cubicBezTo>
                <a:cubicBezTo>
                  <a:pt x="42" y="24"/>
                  <a:pt x="43" y="24"/>
                  <a:pt x="44" y="22"/>
                </a:cubicBezTo>
                <a:cubicBezTo>
                  <a:pt x="44" y="7"/>
                  <a:pt x="44" y="7"/>
                  <a:pt x="44" y="7"/>
                </a:cubicBezTo>
                <a:cubicBezTo>
                  <a:pt x="48" y="7"/>
                  <a:pt x="48" y="7"/>
                  <a:pt x="48" y="7"/>
                </a:cubicBezTo>
                <a:lnTo>
                  <a:pt x="48" y="27"/>
                </a:lnTo>
                <a:close/>
                <a:moveTo>
                  <a:pt x="55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51" y="59"/>
                  <a:pt x="51" y="60"/>
                  <a:pt x="51" y="60"/>
                </a:cubicBezTo>
                <a:cubicBezTo>
                  <a:pt x="51" y="61"/>
                  <a:pt x="50" y="61"/>
                  <a:pt x="50" y="61"/>
                </a:cubicBezTo>
                <a:cubicBezTo>
                  <a:pt x="48" y="61"/>
                  <a:pt x="48" y="61"/>
                  <a:pt x="48" y="59"/>
                </a:cubicBezTo>
                <a:cubicBezTo>
                  <a:pt x="48" y="55"/>
                  <a:pt x="48" y="55"/>
                  <a:pt x="48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49"/>
                  <a:pt x="55" y="47"/>
                  <a:pt x="54" y="46"/>
                </a:cubicBezTo>
                <a:cubicBezTo>
                  <a:pt x="53" y="45"/>
                  <a:pt x="51" y="44"/>
                  <a:pt x="50" y="44"/>
                </a:cubicBezTo>
                <a:cubicBezTo>
                  <a:pt x="48" y="44"/>
                  <a:pt x="46" y="45"/>
                  <a:pt x="45" y="46"/>
                </a:cubicBezTo>
                <a:cubicBezTo>
                  <a:pt x="45" y="47"/>
                  <a:pt x="44" y="49"/>
                  <a:pt x="44" y="51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60"/>
                  <a:pt x="45" y="62"/>
                  <a:pt x="45" y="63"/>
                </a:cubicBezTo>
                <a:cubicBezTo>
                  <a:pt x="46" y="64"/>
                  <a:pt x="48" y="65"/>
                  <a:pt x="50" y="65"/>
                </a:cubicBezTo>
                <a:cubicBezTo>
                  <a:pt x="52" y="65"/>
                  <a:pt x="53" y="64"/>
                  <a:pt x="54" y="63"/>
                </a:cubicBezTo>
                <a:cubicBezTo>
                  <a:pt x="54" y="62"/>
                  <a:pt x="55" y="61"/>
                  <a:pt x="55" y="60"/>
                </a:cubicBezTo>
                <a:cubicBezTo>
                  <a:pt x="55" y="60"/>
                  <a:pt x="55" y="59"/>
                  <a:pt x="55" y="58"/>
                </a:cubicBezTo>
                <a:close/>
                <a:moveTo>
                  <a:pt x="51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9"/>
                  <a:pt x="48" y="48"/>
                  <a:pt x="50" y="48"/>
                </a:cubicBezTo>
                <a:cubicBezTo>
                  <a:pt x="51" y="48"/>
                  <a:pt x="51" y="49"/>
                  <a:pt x="51" y="50"/>
                </a:cubicBezTo>
                <a:lnTo>
                  <a:pt x="51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5" name="Freeform 33"/>
          <p:cNvSpPr>
            <a:spLocks noEditPoints="1"/>
          </p:cNvSpPr>
          <p:nvPr/>
        </p:nvSpPr>
        <p:spPr bwMode="auto">
          <a:xfrm>
            <a:off x="4452938" y="1603375"/>
            <a:ext cx="209550" cy="212725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68327 w 61"/>
              <a:gd name="T11" fmla="*/ 144104 h 62"/>
              <a:gd name="T12" fmla="*/ 106493 w 61"/>
              <a:gd name="T13" fmla="*/ 48035 h 62"/>
              <a:gd name="T14" fmla="*/ 41223 w 61"/>
              <a:gd name="T15" fmla="*/ 144104 h 62"/>
              <a:gd name="T16" fmla="*/ 54964 w 61"/>
              <a:gd name="T17" fmla="*/ 144104 h 62"/>
              <a:gd name="T18" fmla="*/ 68705 w 61"/>
              <a:gd name="T19" fmla="*/ 120087 h 62"/>
              <a:gd name="T20" fmla="*/ 140845 w 61"/>
              <a:gd name="T21" fmla="*/ 120087 h 62"/>
              <a:gd name="T22" fmla="*/ 154586 w 61"/>
              <a:gd name="T23" fmla="*/ 144104 h 62"/>
              <a:gd name="T24" fmla="*/ 168327 w 61"/>
              <a:gd name="T25" fmla="*/ 144104 h 62"/>
              <a:gd name="T26" fmla="*/ 133975 w 61"/>
              <a:gd name="T27" fmla="*/ 113225 h 62"/>
              <a:gd name="T28" fmla="*/ 79011 w 61"/>
              <a:gd name="T29" fmla="*/ 113225 h 62"/>
              <a:gd name="T30" fmla="*/ 106493 w 61"/>
              <a:gd name="T31" fmla="*/ 68621 h 62"/>
              <a:gd name="T32" fmla="*/ 133975 w 61"/>
              <a:gd name="T33" fmla="*/ 113225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9" y="42"/>
                </a:moveTo>
                <a:cubicBezTo>
                  <a:pt x="31" y="14"/>
                  <a:pt x="31" y="14"/>
                  <a:pt x="31" y="14"/>
                </a:cubicBezTo>
                <a:cubicBezTo>
                  <a:pt x="12" y="42"/>
                  <a:pt x="12" y="42"/>
                  <a:pt x="1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20" y="35"/>
                  <a:pt x="20" y="35"/>
                  <a:pt x="20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5" y="42"/>
                  <a:pt x="45" y="42"/>
                  <a:pt x="45" y="42"/>
                </a:cubicBezTo>
                <a:lnTo>
                  <a:pt x="49" y="42"/>
                </a:lnTo>
                <a:close/>
                <a:moveTo>
                  <a:pt x="39" y="33"/>
                </a:moveTo>
                <a:cubicBezTo>
                  <a:pt x="23" y="33"/>
                  <a:pt x="23" y="33"/>
                  <a:pt x="23" y="33"/>
                </a:cubicBezTo>
                <a:cubicBezTo>
                  <a:pt x="31" y="20"/>
                  <a:pt x="31" y="20"/>
                  <a:pt x="31" y="20"/>
                </a:cubicBezTo>
                <a:lnTo>
                  <a:pt x="39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6" name="Freeform 34"/>
          <p:cNvSpPr>
            <a:spLocks noEditPoints="1"/>
          </p:cNvSpPr>
          <p:nvPr/>
        </p:nvSpPr>
        <p:spPr bwMode="auto">
          <a:xfrm>
            <a:off x="4948238" y="1603375"/>
            <a:ext cx="247650" cy="195263"/>
          </a:xfrm>
          <a:custGeom>
            <a:avLst/>
            <a:gdLst>
              <a:gd name="T0" fmla="*/ 247650 w 72"/>
              <a:gd name="T1" fmla="*/ 184986 h 57"/>
              <a:gd name="T2" fmla="*/ 240771 w 72"/>
              <a:gd name="T3" fmla="*/ 195263 h 57"/>
              <a:gd name="T4" fmla="*/ 10319 w 72"/>
              <a:gd name="T5" fmla="*/ 195263 h 57"/>
              <a:gd name="T6" fmla="*/ 0 w 72"/>
              <a:gd name="T7" fmla="*/ 184986 h 57"/>
              <a:gd name="T8" fmla="*/ 0 w 72"/>
              <a:gd name="T9" fmla="*/ 167858 h 57"/>
              <a:gd name="T10" fmla="*/ 10319 w 72"/>
              <a:gd name="T11" fmla="*/ 161006 h 57"/>
              <a:gd name="T12" fmla="*/ 240771 w 72"/>
              <a:gd name="T13" fmla="*/ 161006 h 57"/>
              <a:gd name="T14" fmla="*/ 247650 w 72"/>
              <a:gd name="T15" fmla="*/ 167858 h 57"/>
              <a:gd name="T16" fmla="*/ 247650 w 72"/>
              <a:gd name="T17" fmla="*/ 184986 h 57"/>
              <a:gd name="T18" fmla="*/ 247650 w 72"/>
              <a:gd name="T19" fmla="*/ 82216 h 57"/>
              <a:gd name="T20" fmla="*/ 240771 w 72"/>
              <a:gd name="T21" fmla="*/ 89067 h 57"/>
              <a:gd name="T22" fmla="*/ 27517 w 72"/>
              <a:gd name="T23" fmla="*/ 89067 h 57"/>
              <a:gd name="T24" fmla="*/ 20638 w 72"/>
              <a:gd name="T25" fmla="*/ 82216 h 57"/>
              <a:gd name="T26" fmla="*/ 20638 w 72"/>
              <a:gd name="T27" fmla="*/ 61662 h 57"/>
              <a:gd name="T28" fmla="*/ 27517 w 72"/>
              <a:gd name="T29" fmla="*/ 54811 h 57"/>
              <a:gd name="T30" fmla="*/ 240771 w 72"/>
              <a:gd name="T31" fmla="*/ 54811 h 57"/>
              <a:gd name="T32" fmla="*/ 247650 w 72"/>
              <a:gd name="T33" fmla="*/ 61662 h 57"/>
              <a:gd name="T34" fmla="*/ 247650 w 72"/>
              <a:gd name="T35" fmla="*/ 82216 h 57"/>
              <a:gd name="T36" fmla="*/ 247650 w 72"/>
              <a:gd name="T37" fmla="*/ 133601 h 57"/>
              <a:gd name="T38" fmla="*/ 240771 w 72"/>
              <a:gd name="T39" fmla="*/ 143878 h 57"/>
              <a:gd name="T40" fmla="*/ 61913 w 72"/>
              <a:gd name="T41" fmla="*/ 143878 h 57"/>
              <a:gd name="T42" fmla="*/ 55033 w 72"/>
              <a:gd name="T43" fmla="*/ 133601 h 57"/>
              <a:gd name="T44" fmla="*/ 55033 w 72"/>
              <a:gd name="T45" fmla="*/ 116473 h 57"/>
              <a:gd name="T46" fmla="*/ 61913 w 72"/>
              <a:gd name="T47" fmla="*/ 106196 h 57"/>
              <a:gd name="T48" fmla="*/ 240771 w 72"/>
              <a:gd name="T49" fmla="*/ 106196 h 57"/>
              <a:gd name="T50" fmla="*/ 247650 w 72"/>
              <a:gd name="T51" fmla="*/ 116473 h 57"/>
              <a:gd name="T52" fmla="*/ 247650 w 72"/>
              <a:gd name="T53" fmla="*/ 133601 h 57"/>
              <a:gd name="T54" fmla="*/ 247650 w 72"/>
              <a:gd name="T55" fmla="*/ 27405 h 57"/>
              <a:gd name="T56" fmla="*/ 240771 w 72"/>
              <a:gd name="T57" fmla="*/ 37682 h 57"/>
              <a:gd name="T58" fmla="*/ 82550 w 72"/>
              <a:gd name="T59" fmla="*/ 37682 h 57"/>
              <a:gd name="T60" fmla="*/ 72231 w 72"/>
              <a:gd name="T61" fmla="*/ 27405 h 57"/>
              <a:gd name="T62" fmla="*/ 72231 w 72"/>
              <a:gd name="T63" fmla="*/ 10277 h 57"/>
              <a:gd name="T64" fmla="*/ 82550 w 72"/>
              <a:gd name="T65" fmla="*/ 0 h 57"/>
              <a:gd name="T66" fmla="*/ 240771 w 72"/>
              <a:gd name="T67" fmla="*/ 0 h 57"/>
              <a:gd name="T68" fmla="*/ 247650 w 72"/>
              <a:gd name="T69" fmla="*/ 10277 h 57"/>
              <a:gd name="T70" fmla="*/ 247650 w 72"/>
              <a:gd name="T71" fmla="*/ 27405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2" h="57">
                <a:moveTo>
                  <a:pt x="72" y="54"/>
                </a:moveTo>
                <a:cubicBezTo>
                  <a:pt x="72" y="56"/>
                  <a:pt x="71" y="57"/>
                  <a:pt x="70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7"/>
                  <a:pt x="0" y="56"/>
                  <a:pt x="0" y="5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2" y="47"/>
                  <a:pt x="3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71" y="47"/>
                  <a:pt x="72" y="48"/>
                  <a:pt x="72" y="49"/>
                </a:cubicBezTo>
                <a:lnTo>
                  <a:pt x="72" y="54"/>
                </a:lnTo>
                <a:close/>
                <a:moveTo>
                  <a:pt x="72" y="24"/>
                </a:moveTo>
                <a:cubicBezTo>
                  <a:pt x="72" y="25"/>
                  <a:pt x="71" y="26"/>
                  <a:pt x="70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6" y="25"/>
                  <a:pt x="6" y="24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7"/>
                  <a:pt x="7" y="16"/>
                  <a:pt x="8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7"/>
                  <a:pt x="72" y="18"/>
                </a:cubicBezTo>
                <a:lnTo>
                  <a:pt x="72" y="24"/>
                </a:lnTo>
                <a:close/>
                <a:moveTo>
                  <a:pt x="72" y="39"/>
                </a:moveTo>
                <a:cubicBezTo>
                  <a:pt x="72" y="40"/>
                  <a:pt x="71" y="42"/>
                  <a:pt x="70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7" y="42"/>
                  <a:pt x="16" y="40"/>
                  <a:pt x="16" y="39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7" y="31"/>
                  <a:pt x="18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1" y="31"/>
                  <a:pt x="72" y="32"/>
                  <a:pt x="72" y="34"/>
                </a:cubicBezTo>
                <a:lnTo>
                  <a:pt x="72" y="39"/>
                </a:lnTo>
                <a:close/>
                <a:moveTo>
                  <a:pt x="72" y="8"/>
                </a:moveTo>
                <a:cubicBezTo>
                  <a:pt x="72" y="10"/>
                  <a:pt x="71" y="11"/>
                  <a:pt x="70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2" y="11"/>
                  <a:pt x="21" y="10"/>
                  <a:pt x="21" y="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0"/>
                  <a:pt x="24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2" y="2"/>
                  <a:pt x="72" y="3"/>
                </a:cubicBezTo>
                <a:lnTo>
                  <a:pt x="7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7" name="Freeform 35"/>
          <p:cNvSpPr>
            <a:spLocks noEditPoints="1"/>
          </p:cNvSpPr>
          <p:nvPr/>
        </p:nvSpPr>
        <p:spPr bwMode="auto">
          <a:xfrm>
            <a:off x="5443538" y="1585913"/>
            <a:ext cx="174625" cy="247650"/>
          </a:xfrm>
          <a:custGeom>
            <a:avLst/>
            <a:gdLst>
              <a:gd name="T0" fmla="*/ 20544 w 51"/>
              <a:gd name="T1" fmla="*/ 127265 h 72"/>
              <a:gd name="T2" fmla="*/ 54784 w 51"/>
              <a:gd name="T3" fmla="*/ 103188 h 72"/>
              <a:gd name="T4" fmla="*/ 54784 w 51"/>
              <a:gd name="T5" fmla="*/ 0 h 72"/>
              <a:gd name="T6" fmla="*/ 147233 w 51"/>
              <a:gd name="T7" fmla="*/ 6879 h 72"/>
              <a:gd name="T8" fmla="*/ 147233 w 51"/>
              <a:gd name="T9" fmla="*/ 106627 h 72"/>
              <a:gd name="T10" fmla="*/ 82176 w 51"/>
              <a:gd name="T11" fmla="*/ 247650 h 72"/>
              <a:gd name="T12" fmla="*/ 0 w 51"/>
              <a:gd name="T13" fmla="*/ 175419 h 72"/>
              <a:gd name="T14" fmla="*/ 20544 w 51"/>
              <a:gd name="T15" fmla="*/ 189177 h 72"/>
              <a:gd name="T16" fmla="*/ 136961 w 51"/>
              <a:gd name="T17" fmla="*/ 209815 h 72"/>
              <a:gd name="T18" fmla="*/ 150657 w 51"/>
              <a:gd name="T19" fmla="*/ 123825 h 72"/>
              <a:gd name="T20" fmla="*/ 78752 w 51"/>
              <a:gd name="T21" fmla="*/ 113506 h 72"/>
              <a:gd name="T22" fmla="*/ 133537 w 51"/>
              <a:gd name="T23" fmla="*/ 137583 h 72"/>
              <a:gd name="T24" fmla="*/ 143809 w 51"/>
              <a:gd name="T25" fmla="*/ 147902 h 72"/>
              <a:gd name="T26" fmla="*/ 116417 w 51"/>
              <a:gd name="T27" fmla="*/ 161660 h 72"/>
              <a:gd name="T28" fmla="*/ 99297 w 51"/>
              <a:gd name="T29" fmla="*/ 220133 h 72"/>
              <a:gd name="T30" fmla="*/ 78752 w 51"/>
              <a:gd name="T31" fmla="*/ 192617 h 72"/>
              <a:gd name="T32" fmla="*/ 75328 w 51"/>
              <a:gd name="T33" fmla="*/ 196056 h 72"/>
              <a:gd name="T34" fmla="*/ 20544 w 51"/>
              <a:gd name="T35" fmla="*/ 182298 h 72"/>
              <a:gd name="T36" fmla="*/ 34240 w 51"/>
              <a:gd name="T37" fmla="*/ 182298 h 72"/>
              <a:gd name="T38" fmla="*/ 58208 w 51"/>
              <a:gd name="T39" fmla="*/ 192617 h 72"/>
              <a:gd name="T40" fmla="*/ 17120 w 51"/>
              <a:gd name="T41" fmla="*/ 175419 h 72"/>
              <a:gd name="T42" fmla="*/ 75328 w 51"/>
              <a:gd name="T43" fmla="*/ 175419 h 72"/>
              <a:gd name="T44" fmla="*/ 75328 w 51"/>
              <a:gd name="T45" fmla="*/ 158221 h 72"/>
              <a:gd name="T46" fmla="*/ 37664 w 51"/>
              <a:gd name="T47" fmla="*/ 130704 h 72"/>
              <a:gd name="T48" fmla="*/ 71904 w 51"/>
              <a:gd name="T49" fmla="*/ 96308 h 72"/>
              <a:gd name="T50" fmla="*/ 89025 w 51"/>
              <a:gd name="T51" fmla="*/ 96308 h 72"/>
              <a:gd name="T52" fmla="*/ 54784 w 51"/>
              <a:gd name="T53" fmla="*/ 17198 h 72"/>
              <a:gd name="T54" fmla="*/ 71904 w 51"/>
              <a:gd name="T55" fmla="*/ 96308 h 72"/>
              <a:gd name="T56" fmla="*/ 102721 w 51"/>
              <a:gd name="T57" fmla="*/ 151342 h 72"/>
              <a:gd name="T58" fmla="*/ 92449 w 51"/>
              <a:gd name="T59" fmla="*/ 161660 h 72"/>
              <a:gd name="T60" fmla="*/ 130113 w 51"/>
              <a:gd name="T61" fmla="*/ 103188 h 72"/>
              <a:gd name="T62" fmla="*/ 147233 w 51"/>
              <a:gd name="T63" fmla="*/ 20638 h 72"/>
              <a:gd name="T64" fmla="*/ 112993 w 51"/>
              <a:gd name="T65" fmla="*/ 99748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1" h="72">
                <a:moveTo>
                  <a:pt x="7" y="41"/>
                </a:moveTo>
                <a:cubicBezTo>
                  <a:pt x="7" y="40"/>
                  <a:pt x="6" y="38"/>
                  <a:pt x="6" y="37"/>
                </a:cubicBezTo>
                <a:cubicBezTo>
                  <a:pt x="6" y="34"/>
                  <a:pt x="10" y="30"/>
                  <a:pt x="14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5" y="26"/>
                  <a:pt x="10" y="12"/>
                  <a:pt x="10" y="8"/>
                </a:cubicBezTo>
                <a:cubicBezTo>
                  <a:pt x="10" y="4"/>
                  <a:pt x="12" y="0"/>
                  <a:pt x="16" y="0"/>
                </a:cubicBezTo>
                <a:cubicBezTo>
                  <a:pt x="22" y="0"/>
                  <a:pt x="28" y="21"/>
                  <a:pt x="30" y="25"/>
                </a:cubicBezTo>
                <a:cubicBezTo>
                  <a:pt x="31" y="20"/>
                  <a:pt x="37" y="2"/>
                  <a:pt x="43" y="2"/>
                </a:cubicBezTo>
                <a:cubicBezTo>
                  <a:pt x="47" y="2"/>
                  <a:pt x="49" y="5"/>
                  <a:pt x="49" y="9"/>
                </a:cubicBezTo>
                <a:cubicBezTo>
                  <a:pt x="49" y="13"/>
                  <a:pt x="45" y="26"/>
                  <a:pt x="43" y="31"/>
                </a:cubicBezTo>
                <a:cubicBezTo>
                  <a:pt x="50" y="32"/>
                  <a:pt x="51" y="38"/>
                  <a:pt x="51" y="44"/>
                </a:cubicBezTo>
                <a:cubicBezTo>
                  <a:pt x="51" y="60"/>
                  <a:pt x="40" y="72"/>
                  <a:pt x="24" y="72"/>
                </a:cubicBezTo>
                <a:cubicBezTo>
                  <a:pt x="21" y="72"/>
                  <a:pt x="18" y="72"/>
                  <a:pt x="15" y="71"/>
                </a:cubicBezTo>
                <a:cubicBezTo>
                  <a:pt x="7" y="68"/>
                  <a:pt x="0" y="60"/>
                  <a:pt x="0" y="51"/>
                </a:cubicBezTo>
                <a:cubicBezTo>
                  <a:pt x="0" y="46"/>
                  <a:pt x="2" y="43"/>
                  <a:pt x="7" y="41"/>
                </a:cubicBezTo>
                <a:close/>
                <a:moveTo>
                  <a:pt x="6" y="55"/>
                </a:moveTo>
                <a:cubicBezTo>
                  <a:pt x="9" y="63"/>
                  <a:pt x="16" y="68"/>
                  <a:pt x="24" y="68"/>
                </a:cubicBezTo>
                <a:cubicBezTo>
                  <a:pt x="31" y="68"/>
                  <a:pt x="36" y="65"/>
                  <a:pt x="40" y="61"/>
                </a:cubicBezTo>
                <a:cubicBezTo>
                  <a:pt x="44" y="56"/>
                  <a:pt x="46" y="50"/>
                  <a:pt x="46" y="44"/>
                </a:cubicBezTo>
                <a:cubicBezTo>
                  <a:pt x="46" y="41"/>
                  <a:pt x="46" y="38"/>
                  <a:pt x="44" y="36"/>
                </a:cubicBezTo>
                <a:cubicBezTo>
                  <a:pt x="41" y="33"/>
                  <a:pt x="29" y="32"/>
                  <a:pt x="25" y="32"/>
                </a:cubicBezTo>
                <a:cubicBezTo>
                  <a:pt x="24" y="32"/>
                  <a:pt x="23" y="32"/>
                  <a:pt x="23" y="33"/>
                </a:cubicBezTo>
                <a:cubicBezTo>
                  <a:pt x="22" y="33"/>
                  <a:pt x="22" y="34"/>
                  <a:pt x="22" y="34"/>
                </a:cubicBezTo>
                <a:cubicBezTo>
                  <a:pt x="22" y="40"/>
                  <a:pt x="35" y="40"/>
                  <a:pt x="39" y="40"/>
                </a:cubicBezTo>
                <a:cubicBezTo>
                  <a:pt x="40" y="40"/>
                  <a:pt x="40" y="40"/>
                  <a:pt x="41" y="40"/>
                </a:cubicBezTo>
                <a:cubicBezTo>
                  <a:pt x="41" y="41"/>
                  <a:pt x="42" y="42"/>
                  <a:pt x="42" y="43"/>
                </a:cubicBezTo>
                <a:cubicBezTo>
                  <a:pt x="41" y="44"/>
                  <a:pt x="39" y="44"/>
                  <a:pt x="38" y="45"/>
                </a:cubicBezTo>
                <a:cubicBezTo>
                  <a:pt x="36" y="45"/>
                  <a:pt x="35" y="46"/>
                  <a:pt x="34" y="47"/>
                </a:cubicBezTo>
                <a:cubicBezTo>
                  <a:pt x="31" y="49"/>
                  <a:pt x="28" y="53"/>
                  <a:pt x="28" y="57"/>
                </a:cubicBezTo>
                <a:cubicBezTo>
                  <a:pt x="28" y="59"/>
                  <a:pt x="29" y="61"/>
                  <a:pt x="29" y="64"/>
                </a:cubicBezTo>
                <a:cubicBezTo>
                  <a:pt x="29" y="64"/>
                  <a:pt x="29" y="65"/>
                  <a:pt x="29" y="65"/>
                </a:cubicBezTo>
                <a:cubicBezTo>
                  <a:pt x="24" y="64"/>
                  <a:pt x="23" y="60"/>
                  <a:pt x="23" y="56"/>
                </a:cubicBezTo>
                <a:cubicBezTo>
                  <a:pt x="23" y="56"/>
                  <a:pt x="22" y="56"/>
                  <a:pt x="22" y="56"/>
                </a:cubicBezTo>
                <a:cubicBezTo>
                  <a:pt x="22" y="56"/>
                  <a:pt x="22" y="57"/>
                  <a:pt x="22" y="57"/>
                </a:cubicBezTo>
                <a:cubicBezTo>
                  <a:pt x="22" y="60"/>
                  <a:pt x="19" y="62"/>
                  <a:pt x="16" y="62"/>
                </a:cubicBezTo>
                <a:cubicBezTo>
                  <a:pt x="12" y="62"/>
                  <a:pt x="6" y="57"/>
                  <a:pt x="6" y="53"/>
                </a:cubicBezTo>
                <a:cubicBezTo>
                  <a:pt x="6" y="51"/>
                  <a:pt x="7" y="51"/>
                  <a:pt x="7" y="50"/>
                </a:cubicBezTo>
                <a:cubicBezTo>
                  <a:pt x="8" y="51"/>
                  <a:pt x="9" y="52"/>
                  <a:pt x="10" y="53"/>
                </a:cubicBezTo>
                <a:cubicBezTo>
                  <a:pt x="11" y="54"/>
                  <a:pt x="13" y="57"/>
                  <a:pt x="15" y="57"/>
                </a:cubicBezTo>
                <a:cubicBezTo>
                  <a:pt x="16" y="57"/>
                  <a:pt x="17" y="57"/>
                  <a:pt x="17" y="56"/>
                </a:cubicBezTo>
                <a:cubicBezTo>
                  <a:pt x="17" y="54"/>
                  <a:pt x="10" y="46"/>
                  <a:pt x="9" y="46"/>
                </a:cubicBezTo>
                <a:cubicBezTo>
                  <a:pt x="6" y="46"/>
                  <a:pt x="5" y="49"/>
                  <a:pt x="5" y="51"/>
                </a:cubicBezTo>
                <a:cubicBezTo>
                  <a:pt x="5" y="52"/>
                  <a:pt x="5" y="54"/>
                  <a:pt x="6" y="55"/>
                </a:cubicBezTo>
                <a:close/>
                <a:moveTo>
                  <a:pt x="22" y="51"/>
                </a:moveTo>
                <a:cubicBezTo>
                  <a:pt x="23" y="51"/>
                  <a:pt x="23" y="50"/>
                  <a:pt x="23" y="50"/>
                </a:cubicBezTo>
                <a:cubicBezTo>
                  <a:pt x="23" y="49"/>
                  <a:pt x="22" y="46"/>
                  <a:pt x="22" y="46"/>
                </a:cubicBezTo>
                <a:cubicBezTo>
                  <a:pt x="21" y="43"/>
                  <a:pt x="17" y="35"/>
                  <a:pt x="14" y="35"/>
                </a:cubicBezTo>
                <a:cubicBezTo>
                  <a:pt x="13" y="35"/>
                  <a:pt x="11" y="36"/>
                  <a:pt x="11" y="38"/>
                </a:cubicBezTo>
                <a:cubicBezTo>
                  <a:pt x="11" y="41"/>
                  <a:pt x="19" y="51"/>
                  <a:pt x="22" y="51"/>
                </a:cubicBezTo>
                <a:close/>
                <a:moveTo>
                  <a:pt x="21" y="28"/>
                </a:moveTo>
                <a:cubicBezTo>
                  <a:pt x="21" y="28"/>
                  <a:pt x="22" y="28"/>
                  <a:pt x="23" y="28"/>
                </a:cubicBezTo>
                <a:cubicBezTo>
                  <a:pt x="24" y="28"/>
                  <a:pt x="25" y="28"/>
                  <a:pt x="26" y="28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2"/>
                  <a:pt x="18" y="5"/>
                  <a:pt x="16" y="5"/>
                </a:cubicBezTo>
                <a:cubicBezTo>
                  <a:pt x="15" y="5"/>
                  <a:pt x="14" y="6"/>
                  <a:pt x="14" y="7"/>
                </a:cubicBezTo>
                <a:cubicBezTo>
                  <a:pt x="14" y="11"/>
                  <a:pt x="19" y="24"/>
                  <a:pt x="21" y="28"/>
                </a:cubicBezTo>
                <a:close/>
                <a:moveTo>
                  <a:pt x="27" y="47"/>
                </a:moveTo>
                <a:cubicBezTo>
                  <a:pt x="28" y="46"/>
                  <a:pt x="29" y="45"/>
                  <a:pt x="30" y="44"/>
                </a:cubicBezTo>
                <a:cubicBezTo>
                  <a:pt x="29" y="44"/>
                  <a:pt x="27" y="44"/>
                  <a:pt x="26" y="43"/>
                </a:cubicBezTo>
                <a:cubicBezTo>
                  <a:pt x="26" y="44"/>
                  <a:pt x="27" y="45"/>
                  <a:pt x="27" y="47"/>
                </a:cubicBezTo>
                <a:close/>
                <a:moveTo>
                  <a:pt x="33" y="29"/>
                </a:moveTo>
                <a:cubicBezTo>
                  <a:pt x="38" y="30"/>
                  <a:pt x="38" y="30"/>
                  <a:pt x="38" y="30"/>
                </a:cubicBezTo>
                <a:cubicBezTo>
                  <a:pt x="39" y="26"/>
                  <a:pt x="45" y="11"/>
                  <a:pt x="45" y="9"/>
                </a:cubicBezTo>
                <a:cubicBezTo>
                  <a:pt x="45" y="8"/>
                  <a:pt x="44" y="6"/>
                  <a:pt x="43" y="6"/>
                </a:cubicBezTo>
                <a:cubicBezTo>
                  <a:pt x="41" y="6"/>
                  <a:pt x="39" y="14"/>
                  <a:pt x="38" y="15"/>
                </a:cubicBezTo>
                <a:lnTo>
                  <a:pt x="33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8" name="Freeform 36"/>
          <p:cNvSpPr>
            <a:spLocks noEditPoints="1"/>
          </p:cNvSpPr>
          <p:nvPr/>
        </p:nvSpPr>
        <p:spPr bwMode="auto">
          <a:xfrm>
            <a:off x="5948363" y="1647825"/>
            <a:ext cx="138112" cy="130175"/>
          </a:xfrm>
          <a:custGeom>
            <a:avLst/>
            <a:gdLst>
              <a:gd name="T0" fmla="*/ 138112 w 40"/>
              <a:gd name="T1" fmla="*/ 71939 h 38"/>
              <a:gd name="T2" fmla="*/ 131206 w 40"/>
              <a:gd name="T3" fmla="*/ 78790 h 38"/>
              <a:gd name="T4" fmla="*/ 127754 w 40"/>
              <a:gd name="T5" fmla="*/ 78790 h 38"/>
              <a:gd name="T6" fmla="*/ 124301 w 40"/>
              <a:gd name="T7" fmla="*/ 78790 h 38"/>
              <a:gd name="T8" fmla="*/ 69056 w 40"/>
              <a:gd name="T9" fmla="*/ 23980 h 38"/>
              <a:gd name="T10" fmla="*/ 13811 w 40"/>
              <a:gd name="T11" fmla="*/ 78790 h 38"/>
              <a:gd name="T12" fmla="*/ 10358 w 40"/>
              <a:gd name="T13" fmla="*/ 78790 h 38"/>
              <a:gd name="T14" fmla="*/ 6906 w 40"/>
              <a:gd name="T15" fmla="*/ 78790 h 38"/>
              <a:gd name="T16" fmla="*/ 0 w 40"/>
              <a:gd name="T17" fmla="*/ 71939 h 38"/>
              <a:gd name="T18" fmla="*/ 0 w 40"/>
              <a:gd name="T19" fmla="*/ 68513 h 38"/>
              <a:gd name="T20" fmla="*/ 0 w 40"/>
              <a:gd name="T21" fmla="*/ 65088 h 38"/>
              <a:gd name="T22" fmla="*/ 65603 w 40"/>
              <a:gd name="T23" fmla="*/ 0 h 38"/>
              <a:gd name="T24" fmla="*/ 69056 w 40"/>
              <a:gd name="T25" fmla="*/ 0 h 38"/>
              <a:gd name="T26" fmla="*/ 72509 w 40"/>
              <a:gd name="T27" fmla="*/ 0 h 38"/>
              <a:gd name="T28" fmla="*/ 138112 w 40"/>
              <a:gd name="T29" fmla="*/ 65088 h 38"/>
              <a:gd name="T30" fmla="*/ 138112 w 40"/>
              <a:gd name="T31" fmla="*/ 68513 h 38"/>
              <a:gd name="T32" fmla="*/ 138112 w 40"/>
              <a:gd name="T33" fmla="*/ 71939 h 38"/>
              <a:gd name="T34" fmla="*/ 138112 w 40"/>
              <a:gd name="T35" fmla="*/ 123324 h 38"/>
              <a:gd name="T36" fmla="*/ 131206 w 40"/>
              <a:gd name="T37" fmla="*/ 130175 h 38"/>
              <a:gd name="T38" fmla="*/ 127754 w 40"/>
              <a:gd name="T39" fmla="*/ 130175 h 38"/>
              <a:gd name="T40" fmla="*/ 124301 w 40"/>
              <a:gd name="T41" fmla="*/ 130175 h 38"/>
              <a:gd name="T42" fmla="*/ 69056 w 40"/>
              <a:gd name="T43" fmla="*/ 75364 h 38"/>
              <a:gd name="T44" fmla="*/ 13811 w 40"/>
              <a:gd name="T45" fmla="*/ 130175 h 38"/>
              <a:gd name="T46" fmla="*/ 10358 w 40"/>
              <a:gd name="T47" fmla="*/ 130175 h 38"/>
              <a:gd name="T48" fmla="*/ 6906 w 40"/>
              <a:gd name="T49" fmla="*/ 130175 h 38"/>
              <a:gd name="T50" fmla="*/ 0 w 40"/>
              <a:gd name="T51" fmla="*/ 123324 h 38"/>
              <a:gd name="T52" fmla="*/ 0 w 40"/>
              <a:gd name="T53" fmla="*/ 119898 h 38"/>
              <a:gd name="T54" fmla="*/ 0 w 40"/>
              <a:gd name="T55" fmla="*/ 116472 h 38"/>
              <a:gd name="T56" fmla="*/ 65603 w 40"/>
              <a:gd name="T57" fmla="*/ 51385 h 38"/>
              <a:gd name="T58" fmla="*/ 69056 w 40"/>
              <a:gd name="T59" fmla="*/ 51385 h 38"/>
              <a:gd name="T60" fmla="*/ 72509 w 40"/>
              <a:gd name="T61" fmla="*/ 51385 h 38"/>
              <a:gd name="T62" fmla="*/ 138112 w 40"/>
              <a:gd name="T63" fmla="*/ 116472 h 38"/>
              <a:gd name="T64" fmla="*/ 138112 w 40"/>
              <a:gd name="T65" fmla="*/ 119898 h 38"/>
              <a:gd name="T66" fmla="*/ 138112 w 40"/>
              <a:gd name="T67" fmla="*/ 123324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0" h="38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20"/>
                </a:cubicBezTo>
                <a:cubicBezTo>
                  <a:pt x="40" y="20"/>
                  <a:pt x="40" y="20"/>
                  <a:pt x="40" y="21"/>
                </a:cubicBezTo>
                <a:close/>
                <a:moveTo>
                  <a:pt x="40" y="36"/>
                </a:move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2" y="3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5"/>
                  <a:pt x="21" y="15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5"/>
                  <a:pt x="40" y="35"/>
                </a:cubicBezTo>
                <a:cubicBezTo>
                  <a:pt x="40" y="35"/>
                  <a:pt x="40" y="36"/>
                  <a:pt x="40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79" name="Freeform 37"/>
          <p:cNvSpPr>
            <a:spLocks/>
          </p:cNvSpPr>
          <p:nvPr/>
        </p:nvSpPr>
        <p:spPr bwMode="auto">
          <a:xfrm>
            <a:off x="6443663" y="1682750"/>
            <a:ext cx="136525" cy="79375"/>
          </a:xfrm>
          <a:custGeom>
            <a:avLst/>
            <a:gdLst>
              <a:gd name="T0" fmla="*/ 136525 w 40"/>
              <a:gd name="T1" fmla="*/ 72473 h 23"/>
              <a:gd name="T2" fmla="*/ 129699 w 40"/>
              <a:gd name="T3" fmla="*/ 79375 h 23"/>
              <a:gd name="T4" fmla="*/ 126286 w 40"/>
              <a:gd name="T5" fmla="*/ 79375 h 23"/>
              <a:gd name="T6" fmla="*/ 122873 w 40"/>
              <a:gd name="T7" fmla="*/ 79375 h 23"/>
              <a:gd name="T8" fmla="*/ 68263 w 40"/>
              <a:gd name="T9" fmla="*/ 24158 h 23"/>
              <a:gd name="T10" fmla="*/ 13653 w 40"/>
              <a:gd name="T11" fmla="*/ 79375 h 23"/>
              <a:gd name="T12" fmla="*/ 10239 w 40"/>
              <a:gd name="T13" fmla="*/ 79375 h 23"/>
              <a:gd name="T14" fmla="*/ 6826 w 40"/>
              <a:gd name="T15" fmla="*/ 79375 h 23"/>
              <a:gd name="T16" fmla="*/ 0 w 40"/>
              <a:gd name="T17" fmla="*/ 72473 h 23"/>
              <a:gd name="T18" fmla="*/ 0 w 40"/>
              <a:gd name="T19" fmla="*/ 69022 h 23"/>
              <a:gd name="T20" fmla="*/ 0 w 40"/>
              <a:gd name="T21" fmla="*/ 65571 h 23"/>
              <a:gd name="T22" fmla="*/ 64849 w 40"/>
              <a:gd name="T23" fmla="*/ 0 h 23"/>
              <a:gd name="T24" fmla="*/ 68263 w 40"/>
              <a:gd name="T25" fmla="*/ 0 h 23"/>
              <a:gd name="T26" fmla="*/ 71676 w 40"/>
              <a:gd name="T27" fmla="*/ 0 h 23"/>
              <a:gd name="T28" fmla="*/ 136525 w 40"/>
              <a:gd name="T29" fmla="*/ 65571 h 23"/>
              <a:gd name="T30" fmla="*/ 136525 w 40"/>
              <a:gd name="T31" fmla="*/ 69022 h 23"/>
              <a:gd name="T32" fmla="*/ 136525 w 40"/>
              <a:gd name="T33" fmla="*/ 72473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0" h="23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20"/>
                  <a:pt x="40" y="20"/>
                </a:cubicBezTo>
                <a:cubicBezTo>
                  <a:pt x="40" y="20"/>
                  <a:pt x="40" y="21"/>
                  <a:pt x="4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0" name="Freeform 38"/>
          <p:cNvSpPr>
            <a:spLocks noEditPoints="1"/>
          </p:cNvSpPr>
          <p:nvPr/>
        </p:nvSpPr>
        <p:spPr bwMode="auto">
          <a:xfrm>
            <a:off x="6927850" y="1603375"/>
            <a:ext cx="212725" cy="212725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74983 w 62"/>
              <a:gd name="T11" fmla="*/ 102931 h 62"/>
              <a:gd name="T12" fmla="*/ 164690 w 62"/>
              <a:gd name="T13" fmla="*/ 89207 h 62"/>
              <a:gd name="T14" fmla="*/ 157828 w 62"/>
              <a:gd name="T15" fmla="*/ 85776 h 62"/>
              <a:gd name="T16" fmla="*/ 150966 w 62"/>
              <a:gd name="T17" fmla="*/ 89207 h 62"/>
              <a:gd name="T18" fmla="*/ 123518 w 62"/>
              <a:gd name="T19" fmla="*/ 113225 h 62"/>
              <a:gd name="T20" fmla="*/ 123518 w 62"/>
              <a:gd name="T21" fmla="*/ 44604 h 62"/>
              <a:gd name="T22" fmla="*/ 116656 w 62"/>
              <a:gd name="T23" fmla="*/ 37742 h 62"/>
              <a:gd name="T24" fmla="*/ 99500 w 62"/>
              <a:gd name="T25" fmla="*/ 37742 h 62"/>
              <a:gd name="T26" fmla="*/ 89207 w 62"/>
              <a:gd name="T27" fmla="*/ 44604 h 62"/>
              <a:gd name="T28" fmla="*/ 89207 w 62"/>
              <a:gd name="T29" fmla="*/ 113225 h 62"/>
              <a:gd name="T30" fmla="*/ 65190 w 62"/>
              <a:gd name="T31" fmla="*/ 89207 h 62"/>
              <a:gd name="T32" fmla="*/ 58328 w 62"/>
              <a:gd name="T33" fmla="*/ 85776 h 62"/>
              <a:gd name="T34" fmla="*/ 51466 w 62"/>
              <a:gd name="T35" fmla="*/ 89207 h 62"/>
              <a:gd name="T36" fmla="*/ 37742 w 62"/>
              <a:gd name="T37" fmla="*/ 102931 h 62"/>
              <a:gd name="T38" fmla="*/ 37742 w 62"/>
              <a:gd name="T39" fmla="*/ 106363 h 62"/>
              <a:gd name="T40" fmla="*/ 37742 w 62"/>
              <a:gd name="T41" fmla="*/ 113225 h 62"/>
              <a:gd name="T42" fmla="*/ 89207 w 62"/>
              <a:gd name="T43" fmla="*/ 164690 h 62"/>
              <a:gd name="T44" fmla="*/ 102931 w 62"/>
              <a:gd name="T45" fmla="*/ 174983 h 62"/>
              <a:gd name="T46" fmla="*/ 106363 w 62"/>
              <a:gd name="T47" fmla="*/ 178415 h 62"/>
              <a:gd name="T48" fmla="*/ 113225 w 62"/>
              <a:gd name="T49" fmla="*/ 174983 h 62"/>
              <a:gd name="T50" fmla="*/ 126949 w 62"/>
              <a:gd name="T51" fmla="*/ 164690 h 62"/>
              <a:gd name="T52" fmla="*/ 174983 w 62"/>
              <a:gd name="T53" fmla="*/ 113225 h 62"/>
              <a:gd name="T54" fmla="*/ 178415 w 62"/>
              <a:gd name="T55" fmla="*/ 106363 h 62"/>
              <a:gd name="T56" fmla="*/ 174983 w 62"/>
              <a:gd name="T57" fmla="*/ 102931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51" y="30"/>
                </a:moveTo>
                <a:cubicBezTo>
                  <a:pt x="48" y="26"/>
                  <a:pt x="48" y="26"/>
                  <a:pt x="48" y="26"/>
                </a:cubicBezTo>
                <a:cubicBezTo>
                  <a:pt x="47" y="25"/>
                  <a:pt x="47" y="25"/>
                  <a:pt x="46" y="25"/>
                </a:cubicBezTo>
                <a:cubicBezTo>
                  <a:pt x="45" y="25"/>
                  <a:pt x="45" y="25"/>
                  <a:pt x="44" y="26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33"/>
                  <a:pt x="26" y="33"/>
                  <a:pt x="26" y="33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5"/>
                  <a:pt x="17" y="25"/>
                  <a:pt x="17" y="25"/>
                </a:cubicBezTo>
                <a:cubicBezTo>
                  <a:pt x="16" y="25"/>
                  <a:pt x="15" y="25"/>
                  <a:pt x="15" y="26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1" y="32"/>
                  <a:pt x="11" y="33"/>
                  <a:pt x="11" y="33"/>
                </a:cubicBezTo>
                <a:cubicBezTo>
                  <a:pt x="26" y="48"/>
                  <a:pt x="26" y="48"/>
                  <a:pt x="26" y="48"/>
                </a:cubicBezTo>
                <a:cubicBezTo>
                  <a:pt x="30" y="51"/>
                  <a:pt x="30" y="51"/>
                  <a:pt x="30" y="51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3" y="52"/>
                  <a:pt x="33" y="51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3"/>
                  <a:pt x="51" y="33"/>
                  <a:pt x="51" y="33"/>
                </a:cubicBezTo>
                <a:cubicBezTo>
                  <a:pt x="52" y="33"/>
                  <a:pt x="52" y="32"/>
                  <a:pt x="52" y="31"/>
                </a:cubicBezTo>
                <a:cubicBezTo>
                  <a:pt x="52" y="31"/>
                  <a:pt x="52" y="30"/>
                  <a:pt x="51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1" name="Freeform 39"/>
          <p:cNvSpPr>
            <a:spLocks noEditPoints="1"/>
          </p:cNvSpPr>
          <p:nvPr/>
        </p:nvSpPr>
        <p:spPr bwMode="auto">
          <a:xfrm>
            <a:off x="7423150" y="1603375"/>
            <a:ext cx="209550" cy="212725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30879 h 62"/>
              <a:gd name="T12" fmla="*/ 30917 w 61"/>
              <a:gd name="T13" fmla="*/ 106363 h 62"/>
              <a:gd name="T14" fmla="*/ 106493 w 61"/>
              <a:gd name="T15" fmla="*/ 181846 h 62"/>
              <a:gd name="T16" fmla="*/ 178633 w 61"/>
              <a:gd name="T17" fmla="*/ 106363 h 62"/>
              <a:gd name="T18" fmla="*/ 106493 w 61"/>
              <a:gd name="T19" fmla="*/ 30879 h 62"/>
              <a:gd name="T20" fmla="*/ 158021 w 61"/>
              <a:gd name="T21" fmla="*/ 109794 h 62"/>
              <a:gd name="T22" fmla="*/ 113363 w 61"/>
              <a:gd name="T23" fmla="*/ 154397 h 62"/>
              <a:gd name="T24" fmla="*/ 109928 w 61"/>
              <a:gd name="T25" fmla="*/ 154397 h 62"/>
              <a:gd name="T26" fmla="*/ 106493 w 61"/>
              <a:gd name="T27" fmla="*/ 150966 h 62"/>
              <a:gd name="T28" fmla="*/ 106493 w 61"/>
              <a:gd name="T29" fmla="*/ 123518 h 62"/>
              <a:gd name="T30" fmla="*/ 54964 w 61"/>
              <a:gd name="T31" fmla="*/ 123518 h 62"/>
              <a:gd name="T32" fmla="*/ 51529 w 61"/>
              <a:gd name="T33" fmla="*/ 120087 h 62"/>
              <a:gd name="T34" fmla="*/ 51529 w 61"/>
              <a:gd name="T35" fmla="*/ 92638 h 62"/>
              <a:gd name="T36" fmla="*/ 54964 w 61"/>
              <a:gd name="T37" fmla="*/ 89207 h 62"/>
              <a:gd name="T38" fmla="*/ 106493 w 61"/>
              <a:gd name="T39" fmla="*/ 89207 h 62"/>
              <a:gd name="T40" fmla="*/ 106493 w 61"/>
              <a:gd name="T41" fmla="*/ 61759 h 62"/>
              <a:gd name="T42" fmla="*/ 109928 w 61"/>
              <a:gd name="T43" fmla="*/ 58328 h 62"/>
              <a:gd name="T44" fmla="*/ 113363 w 61"/>
              <a:gd name="T45" fmla="*/ 61759 h 62"/>
              <a:gd name="T46" fmla="*/ 158021 w 61"/>
              <a:gd name="T47" fmla="*/ 102931 h 62"/>
              <a:gd name="T48" fmla="*/ 158021 w 61"/>
              <a:gd name="T49" fmla="*/ 106363 h 62"/>
              <a:gd name="T50" fmla="*/ 158021 w 61"/>
              <a:gd name="T51" fmla="*/ 109794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2" name="Freeform 40"/>
          <p:cNvSpPr>
            <a:spLocks noEditPoints="1"/>
          </p:cNvSpPr>
          <p:nvPr/>
        </p:nvSpPr>
        <p:spPr bwMode="auto">
          <a:xfrm>
            <a:off x="7916863" y="1603375"/>
            <a:ext cx="209550" cy="212725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30879 h 62"/>
              <a:gd name="T12" fmla="*/ 30917 w 61"/>
              <a:gd name="T13" fmla="*/ 106363 h 62"/>
              <a:gd name="T14" fmla="*/ 106493 w 61"/>
              <a:gd name="T15" fmla="*/ 181846 h 62"/>
              <a:gd name="T16" fmla="*/ 178633 w 61"/>
              <a:gd name="T17" fmla="*/ 106363 h 62"/>
              <a:gd name="T18" fmla="*/ 106493 w 61"/>
              <a:gd name="T19" fmla="*/ 30879 h 62"/>
              <a:gd name="T20" fmla="*/ 158021 w 61"/>
              <a:gd name="T21" fmla="*/ 109794 h 62"/>
              <a:gd name="T22" fmla="*/ 113363 w 61"/>
              <a:gd name="T23" fmla="*/ 154397 h 62"/>
              <a:gd name="T24" fmla="*/ 109928 w 61"/>
              <a:gd name="T25" fmla="*/ 154397 h 62"/>
              <a:gd name="T26" fmla="*/ 106493 w 61"/>
              <a:gd name="T27" fmla="*/ 150966 h 62"/>
              <a:gd name="T28" fmla="*/ 106493 w 61"/>
              <a:gd name="T29" fmla="*/ 123518 h 62"/>
              <a:gd name="T30" fmla="*/ 54964 w 61"/>
              <a:gd name="T31" fmla="*/ 123518 h 62"/>
              <a:gd name="T32" fmla="*/ 51529 w 61"/>
              <a:gd name="T33" fmla="*/ 120087 h 62"/>
              <a:gd name="T34" fmla="*/ 51529 w 61"/>
              <a:gd name="T35" fmla="*/ 92638 h 62"/>
              <a:gd name="T36" fmla="*/ 54964 w 61"/>
              <a:gd name="T37" fmla="*/ 89207 h 62"/>
              <a:gd name="T38" fmla="*/ 106493 w 61"/>
              <a:gd name="T39" fmla="*/ 89207 h 62"/>
              <a:gd name="T40" fmla="*/ 106493 w 61"/>
              <a:gd name="T41" fmla="*/ 61759 h 62"/>
              <a:gd name="T42" fmla="*/ 109928 w 61"/>
              <a:gd name="T43" fmla="*/ 58328 h 62"/>
              <a:gd name="T44" fmla="*/ 113363 w 61"/>
              <a:gd name="T45" fmla="*/ 61759 h 62"/>
              <a:gd name="T46" fmla="*/ 158021 w 61"/>
              <a:gd name="T47" fmla="*/ 102931 h 62"/>
              <a:gd name="T48" fmla="*/ 158021 w 61"/>
              <a:gd name="T49" fmla="*/ 106363 h 62"/>
              <a:gd name="T50" fmla="*/ 158021 w 61"/>
              <a:gd name="T51" fmla="*/ 109794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3" name="Freeform 41"/>
          <p:cNvSpPr>
            <a:spLocks/>
          </p:cNvSpPr>
          <p:nvPr/>
        </p:nvSpPr>
        <p:spPr bwMode="auto">
          <a:xfrm>
            <a:off x="8412163" y="1585913"/>
            <a:ext cx="247650" cy="247650"/>
          </a:xfrm>
          <a:custGeom>
            <a:avLst/>
            <a:gdLst>
              <a:gd name="T0" fmla="*/ 247650 w 72"/>
              <a:gd name="T1" fmla="*/ 130704 h 72"/>
              <a:gd name="T2" fmla="*/ 209815 w 72"/>
              <a:gd name="T3" fmla="*/ 165100 h 72"/>
              <a:gd name="T4" fmla="*/ 206375 w 72"/>
              <a:gd name="T5" fmla="*/ 168540 h 72"/>
              <a:gd name="T6" fmla="*/ 196056 w 72"/>
              <a:gd name="T7" fmla="*/ 161660 h 72"/>
              <a:gd name="T8" fmla="*/ 196056 w 72"/>
              <a:gd name="T9" fmla="*/ 141023 h 72"/>
              <a:gd name="T10" fmla="*/ 144463 w 72"/>
              <a:gd name="T11" fmla="*/ 141023 h 72"/>
              <a:gd name="T12" fmla="*/ 144463 w 72"/>
              <a:gd name="T13" fmla="*/ 196056 h 72"/>
              <a:gd name="T14" fmla="*/ 161660 w 72"/>
              <a:gd name="T15" fmla="*/ 196056 h 72"/>
              <a:gd name="T16" fmla="*/ 168540 w 72"/>
              <a:gd name="T17" fmla="*/ 202935 h 72"/>
              <a:gd name="T18" fmla="*/ 168540 w 72"/>
              <a:gd name="T19" fmla="*/ 209815 h 72"/>
              <a:gd name="T20" fmla="*/ 130704 w 72"/>
              <a:gd name="T21" fmla="*/ 247650 h 72"/>
              <a:gd name="T22" fmla="*/ 123825 w 72"/>
              <a:gd name="T23" fmla="*/ 247650 h 72"/>
              <a:gd name="T24" fmla="*/ 120385 w 72"/>
              <a:gd name="T25" fmla="*/ 247650 h 72"/>
              <a:gd name="T26" fmla="*/ 82550 w 72"/>
              <a:gd name="T27" fmla="*/ 209815 h 72"/>
              <a:gd name="T28" fmla="*/ 82550 w 72"/>
              <a:gd name="T29" fmla="*/ 202935 h 72"/>
              <a:gd name="T30" fmla="*/ 89429 w 72"/>
              <a:gd name="T31" fmla="*/ 196056 h 72"/>
              <a:gd name="T32" fmla="*/ 106627 w 72"/>
              <a:gd name="T33" fmla="*/ 196056 h 72"/>
              <a:gd name="T34" fmla="*/ 106627 w 72"/>
              <a:gd name="T35" fmla="*/ 141023 h 72"/>
              <a:gd name="T36" fmla="*/ 55033 w 72"/>
              <a:gd name="T37" fmla="*/ 141023 h 72"/>
              <a:gd name="T38" fmla="*/ 55033 w 72"/>
              <a:gd name="T39" fmla="*/ 161660 h 72"/>
              <a:gd name="T40" fmla="*/ 44715 w 72"/>
              <a:gd name="T41" fmla="*/ 168540 h 72"/>
              <a:gd name="T42" fmla="*/ 41275 w 72"/>
              <a:gd name="T43" fmla="*/ 165100 h 72"/>
              <a:gd name="T44" fmla="*/ 3440 w 72"/>
              <a:gd name="T45" fmla="*/ 130704 h 72"/>
              <a:gd name="T46" fmla="*/ 0 w 72"/>
              <a:gd name="T47" fmla="*/ 123825 h 72"/>
              <a:gd name="T48" fmla="*/ 3440 w 72"/>
              <a:gd name="T49" fmla="*/ 116946 h 72"/>
              <a:gd name="T50" fmla="*/ 41275 w 72"/>
              <a:gd name="T51" fmla="*/ 82550 h 72"/>
              <a:gd name="T52" fmla="*/ 44715 w 72"/>
              <a:gd name="T53" fmla="*/ 79110 h 72"/>
              <a:gd name="T54" fmla="*/ 55033 w 72"/>
              <a:gd name="T55" fmla="*/ 89429 h 72"/>
              <a:gd name="T56" fmla="*/ 55033 w 72"/>
              <a:gd name="T57" fmla="*/ 106627 h 72"/>
              <a:gd name="T58" fmla="*/ 106627 w 72"/>
              <a:gd name="T59" fmla="*/ 106627 h 72"/>
              <a:gd name="T60" fmla="*/ 106627 w 72"/>
              <a:gd name="T61" fmla="*/ 55033 h 72"/>
              <a:gd name="T62" fmla="*/ 89429 w 72"/>
              <a:gd name="T63" fmla="*/ 55033 h 72"/>
              <a:gd name="T64" fmla="*/ 82550 w 72"/>
              <a:gd name="T65" fmla="*/ 44715 h 72"/>
              <a:gd name="T66" fmla="*/ 82550 w 72"/>
              <a:gd name="T67" fmla="*/ 37835 h 72"/>
              <a:gd name="T68" fmla="*/ 120385 w 72"/>
              <a:gd name="T69" fmla="*/ 3440 h 72"/>
              <a:gd name="T70" fmla="*/ 123825 w 72"/>
              <a:gd name="T71" fmla="*/ 0 h 72"/>
              <a:gd name="T72" fmla="*/ 130704 w 72"/>
              <a:gd name="T73" fmla="*/ 3440 h 72"/>
              <a:gd name="T74" fmla="*/ 168540 w 72"/>
              <a:gd name="T75" fmla="*/ 37835 h 72"/>
              <a:gd name="T76" fmla="*/ 168540 w 72"/>
              <a:gd name="T77" fmla="*/ 44715 h 72"/>
              <a:gd name="T78" fmla="*/ 161660 w 72"/>
              <a:gd name="T79" fmla="*/ 55033 h 72"/>
              <a:gd name="T80" fmla="*/ 144463 w 72"/>
              <a:gd name="T81" fmla="*/ 55033 h 72"/>
              <a:gd name="T82" fmla="*/ 144463 w 72"/>
              <a:gd name="T83" fmla="*/ 106627 h 72"/>
              <a:gd name="T84" fmla="*/ 196056 w 72"/>
              <a:gd name="T85" fmla="*/ 106627 h 72"/>
              <a:gd name="T86" fmla="*/ 196056 w 72"/>
              <a:gd name="T87" fmla="*/ 89429 h 72"/>
              <a:gd name="T88" fmla="*/ 206375 w 72"/>
              <a:gd name="T89" fmla="*/ 79110 h 72"/>
              <a:gd name="T90" fmla="*/ 209815 w 72"/>
              <a:gd name="T91" fmla="*/ 82550 h 72"/>
              <a:gd name="T92" fmla="*/ 247650 w 72"/>
              <a:gd name="T93" fmla="*/ 116946 h 72"/>
              <a:gd name="T94" fmla="*/ 247650 w 72"/>
              <a:gd name="T95" fmla="*/ 123825 h 72"/>
              <a:gd name="T96" fmla="*/ 247650 w 72"/>
              <a:gd name="T97" fmla="*/ 130704 h 7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2" h="72">
                <a:moveTo>
                  <a:pt x="72" y="38"/>
                </a:moveTo>
                <a:cubicBezTo>
                  <a:pt x="61" y="48"/>
                  <a:pt x="61" y="48"/>
                  <a:pt x="61" y="48"/>
                </a:cubicBezTo>
                <a:cubicBezTo>
                  <a:pt x="61" y="49"/>
                  <a:pt x="60" y="49"/>
                  <a:pt x="60" y="49"/>
                </a:cubicBezTo>
                <a:cubicBezTo>
                  <a:pt x="58" y="49"/>
                  <a:pt x="57" y="48"/>
                  <a:pt x="57" y="47"/>
                </a:cubicBezTo>
                <a:cubicBezTo>
                  <a:pt x="57" y="41"/>
                  <a:pt x="57" y="41"/>
                  <a:pt x="5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57"/>
                  <a:pt x="42" y="57"/>
                  <a:pt x="42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8" y="57"/>
                  <a:pt x="49" y="58"/>
                  <a:pt x="49" y="59"/>
                </a:cubicBezTo>
                <a:cubicBezTo>
                  <a:pt x="49" y="60"/>
                  <a:pt x="49" y="61"/>
                  <a:pt x="49" y="61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2"/>
                  <a:pt x="36" y="72"/>
                </a:cubicBezTo>
                <a:cubicBezTo>
                  <a:pt x="36" y="72"/>
                  <a:pt x="35" y="72"/>
                  <a:pt x="35" y="72"/>
                </a:cubicBezTo>
                <a:cubicBezTo>
                  <a:pt x="24" y="61"/>
                  <a:pt x="24" y="61"/>
                  <a:pt x="24" y="61"/>
                </a:cubicBezTo>
                <a:cubicBezTo>
                  <a:pt x="24" y="61"/>
                  <a:pt x="24" y="60"/>
                  <a:pt x="24" y="59"/>
                </a:cubicBezTo>
                <a:cubicBezTo>
                  <a:pt x="24" y="58"/>
                  <a:pt x="25" y="57"/>
                  <a:pt x="26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41"/>
                  <a:pt x="31" y="41"/>
                  <a:pt x="31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8"/>
                  <a:pt x="15" y="49"/>
                  <a:pt x="13" y="49"/>
                </a:cubicBezTo>
                <a:cubicBezTo>
                  <a:pt x="13" y="49"/>
                  <a:pt x="12" y="49"/>
                  <a:pt x="12" y="4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6"/>
                  <a:pt x="1" y="35"/>
                  <a:pt x="1" y="3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3" y="23"/>
                  <a:pt x="13" y="23"/>
                </a:cubicBezTo>
                <a:cubicBezTo>
                  <a:pt x="15" y="23"/>
                  <a:pt x="16" y="25"/>
                  <a:pt x="16" y="26"/>
                </a:cubicBezTo>
                <a:cubicBezTo>
                  <a:pt x="16" y="31"/>
                  <a:pt x="16" y="31"/>
                  <a:pt x="16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6"/>
                  <a:pt x="31" y="16"/>
                  <a:pt x="31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5"/>
                  <a:pt x="24" y="13"/>
                </a:cubicBezTo>
                <a:cubicBezTo>
                  <a:pt x="24" y="12"/>
                  <a:pt x="24" y="12"/>
                  <a:pt x="24" y="1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6" y="0"/>
                  <a:pt x="36" y="0"/>
                </a:cubicBezTo>
                <a:cubicBezTo>
                  <a:pt x="37" y="0"/>
                  <a:pt x="38" y="1"/>
                  <a:pt x="38" y="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49" y="12"/>
                  <a:pt x="49" y="13"/>
                </a:cubicBezTo>
                <a:cubicBezTo>
                  <a:pt x="49" y="15"/>
                  <a:pt x="48" y="16"/>
                  <a:pt x="47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31"/>
                  <a:pt x="42" y="31"/>
                  <a:pt x="42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5"/>
                  <a:pt x="58" y="23"/>
                  <a:pt x="60" y="23"/>
                </a:cubicBezTo>
                <a:cubicBezTo>
                  <a:pt x="60" y="23"/>
                  <a:pt x="61" y="24"/>
                  <a:pt x="61" y="2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5"/>
                  <a:pt x="72" y="36"/>
                  <a:pt x="72" y="36"/>
                </a:cubicBezTo>
                <a:cubicBezTo>
                  <a:pt x="72" y="37"/>
                  <a:pt x="72" y="38"/>
                  <a:pt x="72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4" name="Freeform 42"/>
          <p:cNvSpPr>
            <a:spLocks/>
          </p:cNvSpPr>
          <p:nvPr/>
        </p:nvSpPr>
        <p:spPr bwMode="auto">
          <a:xfrm>
            <a:off x="8851900" y="1603375"/>
            <a:ext cx="203200" cy="212725"/>
          </a:xfrm>
          <a:custGeom>
            <a:avLst/>
            <a:gdLst>
              <a:gd name="T0" fmla="*/ 199756 w 59"/>
              <a:gd name="T1" fmla="*/ 154397 h 62"/>
              <a:gd name="T2" fmla="*/ 189424 w 59"/>
              <a:gd name="T3" fmla="*/ 168121 h 62"/>
              <a:gd name="T4" fmla="*/ 165315 w 59"/>
              <a:gd name="T5" fmla="*/ 174983 h 62"/>
              <a:gd name="T6" fmla="*/ 130875 w 59"/>
              <a:gd name="T7" fmla="*/ 154397 h 62"/>
              <a:gd name="T8" fmla="*/ 130875 w 59"/>
              <a:gd name="T9" fmla="*/ 195570 h 62"/>
              <a:gd name="T10" fmla="*/ 110210 w 59"/>
              <a:gd name="T11" fmla="*/ 212725 h 62"/>
              <a:gd name="T12" fmla="*/ 92990 w 59"/>
              <a:gd name="T13" fmla="*/ 212725 h 62"/>
              <a:gd name="T14" fmla="*/ 75769 w 59"/>
              <a:gd name="T15" fmla="*/ 195570 h 62"/>
              <a:gd name="T16" fmla="*/ 75769 w 59"/>
              <a:gd name="T17" fmla="*/ 154397 h 62"/>
              <a:gd name="T18" fmla="*/ 37885 w 59"/>
              <a:gd name="T19" fmla="*/ 174983 h 62"/>
              <a:gd name="T20" fmla="*/ 13776 w 59"/>
              <a:gd name="T21" fmla="*/ 168121 h 62"/>
              <a:gd name="T22" fmla="*/ 6888 w 59"/>
              <a:gd name="T23" fmla="*/ 154397 h 62"/>
              <a:gd name="T24" fmla="*/ 13776 w 59"/>
              <a:gd name="T25" fmla="*/ 126949 h 62"/>
              <a:gd name="T26" fmla="*/ 48217 w 59"/>
              <a:gd name="T27" fmla="*/ 106363 h 62"/>
              <a:gd name="T28" fmla="*/ 13776 w 59"/>
              <a:gd name="T29" fmla="*/ 85776 h 62"/>
              <a:gd name="T30" fmla="*/ 6888 w 59"/>
              <a:gd name="T31" fmla="*/ 61759 h 62"/>
              <a:gd name="T32" fmla="*/ 13776 w 59"/>
              <a:gd name="T33" fmla="*/ 48035 h 62"/>
              <a:gd name="T34" fmla="*/ 37885 w 59"/>
              <a:gd name="T35" fmla="*/ 41173 h 62"/>
              <a:gd name="T36" fmla="*/ 75769 w 59"/>
              <a:gd name="T37" fmla="*/ 61759 h 62"/>
              <a:gd name="T38" fmla="*/ 75769 w 59"/>
              <a:gd name="T39" fmla="*/ 20586 h 62"/>
              <a:gd name="T40" fmla="*/ 92990 w 59"/>
              <a:gd name="T41" fmla="*/ 0 h 62"/>
              <a:gd name="T42" fmla="*/ 110210 w 59"/>
              <a:gd name="T43" fmla="*/ 0 h 62"/>
              <a:gd name="T44" fmla="*/ 130875 w 59"/>
              <a:gd name="T45" fmla="*/ 20586 h 62"/>
              <a:gd name="T46" fmla="*/ 130875 w 59"/>
              <a:gd name="T47" fmla="*/ 61759 h 62"/>
              <a:gd name="T48" fmla="*/ 165315 w 59"/>
              <a:gd name="T49" fmla="*/ 41173 h 62"/>
              <a:gd name="T50" fmla="*/ 189424 w 59"/>
              <a:gd name="T51" fmla="*/ 48035 h 62"/>
              <a:gd name="T52" fmla="*/ 199756 w 59"/>
              <a:gd name="T53" fmla="*/ 61759 h 62"/>
              <a:gd name="T54" fmla="*/ 192868 w 59"/>
              <a:gd name="T55" fmla="*/ 85776 h 62"/>
              <a:gd name="T56" fmla="*/ 154983 w 59"/>
              <a:gd name="T57" fmla="*/ 106363 h 62"/>
              <a:gd name="T58" fmla="*/ 192868 w 59"/>
              <a:gd name="T59" fmla="*/ 126949 h 62"/>
              <a:gd name="T60" fmla="*/ 199756 w 59"/>
              <a:gd name="T61" fmla="*/ 154397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9" h="62">
                <a:moveTo>
                  <a:pt x="58" y="45"/>
                </a:moveTo>
                <a:cubicBezTo>
                  <a:pt x="55" y="49"/>
                  <a:pt x="55" y="49"/>
                  <a:pt x="55" y="49"/>
                </a:cubicBezTo>
                <a:cubicBezTo>
                  <a:pt x="54" y="51"/>
                  <a:pt x="51" y="52"/>
                  <a:pt x="48" y="5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60"/>
                  <a:pt x="35" y="62"/>
                  <a:pt x="32" y="62"/>
                </a:cubicBezTo>
                <a:cubicBezTo>
                  <a:pt x="27" y="62"/>
                  <a:pt x="27" y="62"/>
                  <a:pt x="27" y="62"/>
                </a:cubicBezTo>
                <a:cubicBezTo>
                  <a:pt x="25" y="62"/>
                  <a:pt x="22" y="60"/>
                  <a:pt x="22" y="57"/>
                </a:cubicBezTo>
                <a:cubicBezTo>
                  <a:pt x="22" y="45"/>
                  <a:pt x="22" y="45"/>
                  <a:pt x="22" y="45"/>
                </a:cubicBezTo>
                <a:cubicBezTo>
                  <a:pt x="11" y="51"/>
                  <a:pt x="11" y="51"/>
                  <a:pt x="11" y="51"/>
                </a:cubicBezTo>
                <a:cubicBezTo>
                  <a:pt x="9" y="52"/>
                  <a:pt x="6" y="51"/>
                  <a:pt x="4" y="49"/>
                </a:cubicBezTo>
                <a:cubicBezTo>
                  <a:pt x="2" y="45"/>
                  <a:pt x="2" y="45"/>
                  <a:pt x="2" y="45"/>
                </a:cubicBezTo>
                <a:cubicBezTo>
                  <a:pt x="0" y="42"/>
                  <a:pt x="1" y="39"/>
                  <a:pt x="4" y="37"/>
                </a:cubicBezTo>
                <a:cubicBezTo>
                  <a:pt x="14" y="31"/>
                  <a:pt x="14" y="31"/>
                  <a:pt x="14" y="31"/>
                </a:cubicBezTo>
                <a:cubicBezTo>
                  <a:pt x="4" y="25"/>
                  <a:pt x="4" y="25"/>
                  <a:pt x="4" y="25"/>
                </a:cubicBezTo>
                <a:cubicBezTo>
                  <a:pt x="1" y="24"/>
                  <a:pt x="0" y="21"/>
                  <a:pt x="2" y="18"/>
                </a:cubicBezTo>
                <a:cubicBezTo>
                  <a:pt x="4" y="14"/>
                  <a:pt x="4" y="14"/>
                  <a:pt x="4" y="14"/>
                </a:cubicBezTo>
                <a:cubicBezTo>
                  <a:pt x="6" y="11"/>
                  <a:pt x="9" y="10"/>
                  <a:pt x="11" y="12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3"/>
                  <a:pt x="25" y="0"/>
                  <a:pt x="2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18"/>
                  <a:pt x="38" y="18"/>
                  <a:pt x="38" y="18"/>
                </a:cubicBezTo>
                <a:cubicBezTo>
                  <a:pt x="48" y="12"/>
                  <a:pt x="48" y="12"/>
                  <a:pt x="48" y="12"/>
                </a:cubicBezTo>
                <a:cubicBezTo>
                  <a:pt x="51" y="10"/>
                  <a:pt x="54" y="11"/>
                  <a:pt x="55" y="14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21"/>
                  <a:pt x="58" y="24"/>
                  <a:pt x="56" y="25"/>
                </a:cubicBezTo>
                <a:cubicBezTo>
                  <a:pt x="45" y="31"/>
                  <a:pt x="45" y="31"/>
                  <a:pt x="45" y="31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9"/>
                  <a:pt x="59" y="42"/>
                  <a:pt x="58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5" name="Freeform 43"/>
          <p:cNvSpPr>
            <a:spLocks noEditPoints="1"/>
          </p:cNvSpPr>
          <p:nvPr/>
        </p:nvSpPr>
        <p:spPr bwMode="auto">
          <a:xfrm>
            <a:off x="65088" y="1989138"/>
            <a:ext cx="209550" cy="212725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47716 w 61"/>
              <a:gd name="T11" fmla="*/ 44604 h 62"/>
              <a:gd name="T12" fmla="*/ 106493 w 61"/>
              <a:gd name="T13" fmla="*/ 30879 h 62"/>
              <a:gd name="T14" fmla="*/ 30917 w 61"/>
              <a:gd name="T15" fmla="*/ 106363 h 62"/>
              <a:gd name="T16" fmla="*/ 41223 w 61"/>
              <a:gd name="T17" fmla="*/ 147535 h 62"/>
              <a:gd name="T18" fmla="*/ 147716 w 61"/>
              <a:gd name="T19" fmla="*/ 44604 h 62"/>
              <a:gd name="T20" fmla="*/ 168327 w 61"/>
              <a:gd name="T21" fmla="*/ 65190 h 62"/>
              <a:gd name="T22" fmla="*/ 65270 w 61"/>
              <a:gd name="T23" fmla="*/ 171552 h 62"/>
              <a:gd name="T24" fmla="*/ 106493 w 61"/>
              <a:gd name="T25" fmla="*/ 181846 h 62"/>
              <a:gd name="T26" fmla="*/ 178633 w 61"/>
              <a:gd name="T27" fmla="*/ 106363 h 62"/>
              <a:gd name="T28" fmla="*/ 168327 w 61"/>
              <a:gd name="T29" fmla="*/ 65190 h 6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3" y="13"/>
                </a:moveTo>
                <a:cubicBezTo>
                  <a:pt x="39" y="11"/>
                  <a:pt x="35" y="9"/>
                  <a:pt x="31" y="9"/>
                </a:cubicBezTo>
                <a:cubicBezTo>
                  <a:pt x="19" y="9"/>
                  <a:pt x="9" y="19"/>
                  <a:pt x="9" y="31"/>
                </a:cubicBezTo>
                <a:cubicBezTo>
                  <a:pt x="9" y="36"/>
                  <a:pt x="10" y="40"/>
                  <a:pt x="12" y="43"/>
                </a:cubicBezTo>
                <a:lnTo>
                  <a:pt x="43" y="13"/>
                </a:lnTo>
                <a:close/>
                <a:moveTo>
                  <a:pt x="49" y="19"/>
                </a:moveTo>
                <a:cubicBezTo>
                  <a:pt x="19" y="50"/>
                  <a:pt x="19" y="50"/>
                  <a:pt x="19" y="50"/>
                </a:cubicBezTo>
                <a:cubicBezTo>
                  <a:pt x="22" y="52"/>
                  <a:pt x="26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27"/>
                  <a:pt x="51" y="23"/>
                  <a:pt x="49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6" name="Freeform 44"/>
          <p:cNvSpPr>
            <a:spLocks noEditPoints="1"/>
          </p:cNvSpPr>
          <p:nvPr/>
        </p:nvSpPr>
        <p:spPr bwMode="auto">
          <a:xfrm>
            <a:off x="495300" y="1989138"/>
            <a:ext cx="247650" cy="195262"/>
          </a:xfrm>
          <a:custGeom>
            <a:avLst/>
            <a:gdLst>
              <a:gd name="T0" fmla="*/ 0 w 72"/>
              <a:gd name="T1" fmla="*/ 0 h 57"/>
              <a:gd name="T2" fmla="*/ 10319 w 72"/>
              <a:gd name="T3" fmla="*/ 195262 h 57"/>
              <a:gd name="T4" fmla="*/ 13758 w 72"/>
              <a:gd name="T5" fmla="*/ 195262 h 57"/>
              <a:gd name="T6" fmla="*/ 20638 w 72"/>
              <a:gd name="T7" fmla="*/ 0 h 57"/>
              <a:gd name="T8" fmla="*/ 13758 w 72"/>
              <a:gd name="T9" fmla="*/ 195262 h 57"/>
              <a:gd name="T10" fmla="*/ 27517 w 72"/>
              <a:gd name="T11" fmla="*/ 0 h 57"/>
              <a:gd name="T12" fmla="*/ 30956 w 72"/>
              <a:gd name="T13" fmla="*/ 195262 h 57"/>
              <a:gd name="T14" fmla="*/ 48154 w 72"/>
              <a:gd name="T15" fmla="*/ 195262 h 57"/>
              <a:gd name="T16" fmla="*/ 55033 w 72"/>
              <a:gd name="T17" fmla="*/ 0 h 57"/>
              <a:gd name="T18" fmla="*/ 48154 w 72"/>
              <a:gd name="T19" fmla="*/ 195262 h 57"/>
              <a:gd name="T20" fmla="*/ 65352 w 72"/>
              <a:gd name="T21" fmla="*/ 0 h 57"/>
              <a:gd name="T22" fmla="*/ 75671 w 72"/>
              <a:gd name="T23" fmla="*/ 195262 h 57"/>
              <a:gd name="T24" fmla="*/ 89429 w 72"/>
              <a:gd name="T25" fmla="*/ 195262 h 57"/>
              <a:gd name="T26" fmla="*/ 92869 w 72"/>
              <a:gd name="T27" fmla="*/ 0 h 57"/>
              <a:gd name="T28" fmla="*/ 89429 w 72"/>
              <a:gd name="T29" fmla="*/ 195262 h 57"/>
              <a:gd name="T30" fmla="*/ 96308 w 72"/>
              <a:gd name="T31" fmla="*/ 0 h 57"/>
              <a:gd name="T32" fmla="*/ 103188 w 72"/>
              <a:gd name="T33" fmla="*/ 195262 h 57"/>
              <a:gd name="T34" fmla="*/ 106627 w 72"/>
              <a:gd name="T35" fmla="*/ 195262 h 57"/>
              <a:gd name="T36" fmla="*/ 110067 w 72"/>
              <a:gd name="T37" fmla="*/ 0 h 57"/>
              <a:gd name="T38" fmla="*/ 106627 w 72"/>
              <a:gd name="T39" fmla="*/ 195262 h 57"/>
              <a:gd name="T40" fmla="*/ 123825 w 72"/>
              <a:gd name="T41" fmla="*/ 0 h 57"/>
              <a:gd name="T42" fmla="*/ 130704 w 72"/>
              <a:gd name="T43" fmla="*/ 195262 h 57"/>
              <a:gd name="T44" fmla="*/ 144463 w 72"/>
              <a:gd name="T45" fmla="*/ 195262 h 57"/>
              <a:gd name="T46" fmla="*/ 154781 w 72"/>
              <a:gd name="T47" fmla="*/ 0 h 57"/>
              <a:gd name="T48" fmla="*/ 144463 w 72"/>
              <a:gd name="T49" fmla="*/ 195262 h 57"/>
              <a:gd name="T50" fmla="*/ 161660 w 72"/>
              <a:gd name="T51" fmla="*/ 0 h 57"/>
              <a:gd name="T52" fmla="*/ 171979 w 72"/>
              <a:gd name="T53" fmla="*/ 195262 h 57"/>
              <a:gd name="T54" fmla="*/ 178858 w 72"/>
              <a:gd name="T55" fmla="*/ 195262 h 57"/>
              <a:gd name="T56" fmla="*/ 189177 w 72"/>
              <a:gd name="T57" fmla="*/ 0 h 57"/>
              <a:gd name="T58" fmla="*/ 178858 w 72"/>
              <a:gd name="T59" fmla="*/ 195262 h 57"/>
              <a:gd name="T60" fmla="*/ 192617 w 72"/>
              <a:gd name="T61" fmla="*/ 0 h 57"/>
              <a:gd name="T62" fmla="*/ 202935 w 72"/>
              <a:gd name="T63" fmla="*/ 195262 h 57"/>
              <a:gd name="T64" fmla="*/ 213254 w 72"/>
              <a:gd name="T65" fmla="*/ 195262 h 57"/>
              <a:gd name="T66" fmla="*/ 227013 w 72"/>
              <a:gd name="T67" fmla="*/ 0 h 57"/>
              <a:gd name="T68" fmla="*/ 213254 w 72"/>
              <a:gd name="T69" fmla="*/ 195262 h 57"/>
              <a:gd name="T70" fmla="*/ 230452 w 72"/>
              <a:gd name="T71" fmla="*/ 0 h 57"/>
              <a:gd name="T72" fmla="*/ 237331 w 72"/>
              <a:gd name="T73" fmla="*/ 195262 h 57"/>
              <a:gd name="T74" fmla="*/ 240771 w 72"/>
              <a:gd name="T75" fmla="*/ 195262 h 57"/>
              <a:gd name="T76" fmla="*/ 247650 w 72"/>
              <a:gd name="T77" fmla="*/ 0 h 57"/>
              <a:gd name="T78" fmla="*/ 240771 w 72"/>
              <a:gd name="T79" fmla="*/ 195262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0" y="57"/>
                </a:moveTo>
                <a:cubicBezTo>
                  <a:pt x="0" y="38"/>
                  <a:pt x="0" y="19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19"/>
                  <a:pt x="3" y="38"/>
                  <a:pt x="3" y="57"/>
                </a:cubicBezTo>
                <a:cubicBezTo>
                  <a:pt x="2" y="57"/>
                  <a:pt x="1" y="57"/>
                  <a:pt x="0" y="57"/>
                </a:cubicBezTo>
                <a:close/>
                <a:moveTo>
                  <a:pt x="4" y="57"/>
                </a:moveTo>
                <a:cubicBezTo>
                  <a:pt x="4" y="38"/>
                  <a:pt x="4" y="19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19"/>
                  <a:pt x="6" y="38"/>
                  <a:pt x="6" y="57"/>
                </a:cubicBezTo>
                <a:cubicBezTo>
                  <a:pt x="5" y="57"/>
                  <a:pt x="5" y="57"/>
                  <a:pt x="4" y="57"/>
                </a:cubicBezTo>
                <a:close/>
                <a:moveTo>
                  <a:pt x="8" y="57"/>
                </a:moveTo>
                <a:cubicBezTo>
                  <a:pt x="8" y="38"/>
                  <a:pt x="8" y="19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19"/>
                  <a:pt x="9" y="38"/>
                  <a:pt x="9" y="57"/>
                </a:cubicBezTo>
                <a:cubicBezTo>
                  <a:pt x="9" y="57"/>
                  <a:pt x="9" y="57"/>
                  <a:pt x="8" y="57"/>
                </a:cubicBezTo>
                <a:close/>
                <a:moveTo>
                  <a:pt x="14" y="57"/>
                </a:moveTo>
                <a:cubicBezTo>
                  <a:pt x="14" y="38"/>
                  <a:pt x="14" y="19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19"/>
                  <a:pt x="16" y="38"/>
                  <a:pt x="16" y="57"/>
                </a:cubicBezTo>
                <a:cubicBezTo>
                  <a:pt x="15" y="57"/>
                  <a:pt x="15" y="57"/>
                  <a:pt x="14" y="57"/>
                </a:cubicBezTo>
                <a:close/>
                <a:moveTo>
                  <a:pt x="19" y="57"/>
                </a:moveTo>
                <a:cubicBezTo>
                  <a:pt x="19" y="38"/>
                  <a:pt x="19" y="19"/>
                  <a:pt x="19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2" y="19"/>
                  <a:pt x="22" y="38"/>
                  <a:pt x="22" y="57"/>
                </a:cubicBezTo>
                <a:cubicBezTo>
                  <a:pt x="21" y="57"/>
                  <a:pt x="20" y="57"/>
                  <a:pt x="19" y="57"/>
                </a:cubicBezTo>
                <a:close/>
                <a:moveTo>
                  <a:pt x="26" y="57"/>
                </a:moveTo>
                <a:cubicBezTo>
                  <a:pt x="26" y="38"/>
                  <a:pt x="26" y="19"/>
                  <a:pt x="26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7" y="19"/>
                  <a:pt x="27" y="38"/>
                  <a:pt x="27" y="57"/>
                </a:cubicBezTo>
                <a:cubicBezTo>
                  <a:pt x="27" y="57"/>
                  <a:pt x="26" y="57"/>
                  <a:pt x="26" y="57"/>
                </a:cubicBezTo>
                <a:close/>
                <a:moveTo>
                  <a:pt x="28" y="57"/>
                </a:moveTo>
                <a:cubicBezTo>
                  <a:pt x="28" y="38"/>
                  <a:pt x="28" y="19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30" y="19"/>
                  <a:pt x="30" y="38"/>
                  <a:pt x="30" y="57"/>
                </a:cubicBezTo>
                <a:cubicBezTo>
                  <a:pt x="29" y="57"/>
                  <a:pt x="29" y="57"/>
                  <a:pt x="28" y="57"/>
                </a:cubicBezTo>
                <a:close/>
                <a:moveTo>
                  <a:pt x="31" y="57"/>
                </a:moveTo>
                <a:cubicBezTo>
                  <a:pt x="31" y="38"/>
                  <a:pt x="31" y="19"/>
                  <a:pt x="31" y="0"/>
                </a:cubicBezTo>
                <a:cubicBezTo>
                  <a:pt x="31" y="0"/>
                  <a:pt x="32" y="0"/>
                  <a:pt x="32" y="0"/>
                </a:cubicBezTo>
                <a:cubicBezTo>
                  <a:pt x="32" y="19"/>
                  <a:pt x="32" y="38"/>
                  <a:pt x="32" y="57"/>
                </a:cubicBezTo>
                <a:cubicBezTo>
                  <a:pt x="32" y="57"/>
                  <a:pt x="31" y="57"/>
                  <a:pt x="31" y="57"/>
                </a:cubicBezTo>
                <a:close/>
                <a:moveTo>
                  <a:pt x="36" y="57"/>
                </a:moveTo>
                <a:cubicBezTo>
                  <a:pt x="36" y="38"/>
                  <a:pt x="36" y="19"/>
                  <a:pt x="36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38" y="19"/>
                  <a:pt x="38" y="38"/>
                  <a:pt x="38" y="57"/>
                </a:cubicBezTo>
                <a:cubicBezTo>
                  <a:pt x="38" y="57"/>
                  <a:pt x="37" y="57"/>
                  <a:pt x="36" y="57"/>
                </a:cubicBezTo>
                <a:close/>
                <a:moveTo>
                  <a:pt x="42" y="57"/>
                </a:moveTo>
                <a:cubicBezTo>
                  <a:pt x="42" y="38"/>
                  <a:pt x="42" y="19"/>
                  <a:pt x="42" y="0"/>
                </a:cubicBezTo>
                <a:cubicBezTo>
                  <a:pt x="43" y="0"/>
                  <a:pt x="44" y="0"/>
                  <a:pt x="45" y="0"/>
                </a:cubicBezTo>
                <a:cubicBezTo>
                  <a:pt x="45" y="19"/>
                  <a:pt x="45" y="38"/>
                  <a:pt x="45" y="57"/>
                </a:cubicBezTo>
                <a:cubicBezTo>
                  <a:pt x="44" y="57"/>
                  <a:pt x="43" y="57"/>
                  <a:pt x="42" y="57"/>
                </a:cubicBezTo>
                <a:close/>
                <a:moveTo>
                  <a:pt x="47" y="57"/>
                </a:moveTo>
                <a:cubicBezTo>
                  <a:pt x="47" y="38"/>
                  <a:pt x="47" y="19"/>
                  <a:pt x="47" y="0"/>
                </a:cubicBezTo>
                <a:cubicBezTo>
                  <a:pt x="48" y="0"/>
                  <a:pt x="49" y="0"/>
                  <a:pt x="50" y="0"/>
                </a:cubicBezTo>
                <a:cubicBezTo>
                  <a:pt x="50" y="19"/>
                  <a:pt x="50" y="38"/>
                  <a:pt x="50" y="57"/>
                </a:cubicBezTo>
                <a:cubicBezTo>
                  <a:pt x="49" y="57"/>
                  <a:pt x="48" y="57"/>
                  <a:pt x="47" y="57"/>
                </a:cubicBezTo>
                <a:close/>
                <a:moveTo>
                  <a:pt x="52" y="57"/>
                </a:moveTo>
                <a:cubicBezTo>
                  <a:pt x="52" y="38"/>
                  <a:pt x="52" y="19"/>
                  <a:pt x="52" y="0"/>
                </a:cubicBezTo>
                <a:cubicBezTo>
                  <a:pt x="53" y="0"/>
                  <a:pt x="54" y="0"/>
                  <a:pt x="55" y="0"/>
                </a:cubicBezTo>
                <a:cubicBezTo>
                  <a:pt x="55" y="19"/>
                  <a:pt x="55" y="38"/>
                  <a:pt x="55" y="57"/>
                </a:cubicBezTo>
                <a:cubicBezTo>
                  <a:pt x="54" y="57"/>
                  <a:pt x="53" y="57"/>
                  <a:pt x="52" y="57"/>
                </a:cubicBezTo>
                <a:close/>
                <a:moveTo>
                  <a:pt x="56" y="57"/>
                </a:moveTo>
                <a:cubicBezTo>
                  <a:pt x="56" y="38"/>
                  <a:pt x="56" y="19"/>
                  <a:pt x="56" y="0"/>
                </a:cubicBezTo>
                <a:cubicBezTo>
                  <a:pt x="57" y="0"/>
                  <a:pt x="58" y="0"/>
                  <a:pt x="59" y="0"/>
                </a:cubicBezTo>
                <a:cubicBezTo>
                  <a:pt x="59" y="19"/>
                  <a:pt x="59" y="38"/>
                  <a:pt x="59" y="57"/>
                </a:cubicBezTo>
                <a:cubicBezTo>
                  <a:pt x="58" y="57"/>
                  <a:pt x="57" y="57"/>
                  <a:pt x="56" y="57"/>
                </a:cubicBezTo>
                <a:close/>
                <a:moveTo>
                  <a:pt x="62" y="57"/>
                </a:moveTo>
                <a:cubicBezTo>
                  <a:pt x="62" y="38"/>
                  <a:pt x="62" y="19"/>
                  <a:pt x="62" y="0"/>
                </a:cubicBezTo>
                <a:cubicBezTo>
                  <a:pt x="64" y="0"/>
                  <a:pt x="65" y="0"/>
                  <a:pt x="66" y="0"/>
                </a:cubicBezTo>
                <a:cubicBezTo>
                  <a:pt x="66" y="19"/>
                  <a:pt x="66" y="38"/>
                  <a:pt x="66" y="57"/>
                </a:cubicBezTo>
                <a:cubicBezTo>
                  <a:pt x="65" y="57"/>
                  <a:pt x="64" y="57"/>
                  <a:pt x="62" y="57"/>
                </a:cubicBezTo>
                <a:close/>
                <a:moveTo>
                  <a:pt x="67" y="57"/>
                </a:moveTo>
                <a:cubicBezTo>
                  <a:pt x="67" y="38"/>
                  <a:pt x="67" y="19"/>
                  <a:pt x="67" y="0"/>
                </a:cubicBezTo>
                <a:cubicBezTo>
                  <a:pt x="68" y="0"/>
                  <a:pt x="68" y="0"/>
                  <a:pt x="69" y="0"/>
                </a:cubicBezTo>
                <a:cubicBezTo>
                  <a:pt x="69" y="19"/>
                  <a:pt x="69" y="38"/>
                  <a:pt x="69" y="57"/>
                </a:cubicBezTo>
                <a:cubicBezTo>
                  <a:pt x="68" y="57"/>
                  <a:pt x="68" y="57"/>
                  <a:pt x="67" y="57"/>
                </a:cubicBezTo>
                <a:close/>
                <a:moveTo>
                  <a:pt x="70" y="57"/>
                </a:moveTo>
                <a:cubicBezTo>
                  <a:pt x="70" y="38"/>
                  <a:pt x="70" y="19"/>
                  <a:pt x="70" y="0"/>
                </a:cubicBezTo>
                <a:cubicBezTo>
                  <a:pt x="71" y="0"/>
                  <a:pt x="72" y="0"/>
                  <a:pt x="72" y="0"/>
                </a:cubicBezTo>
                <a:cubicBezTo>
                  <a:pt x="72" y="19"/>
                  <a:pt x="72" y="38"/>
                  <a:pt x="72" y="57"/>
                </a:cubicBezTo>
                <a:cubicBezTo>
                  <a:pt x="72" y="57"/>
                  <a:pt x="71" y="57"/>
                  <a:pt x="70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7" name="Freeform 45"/>
          <p:cNvSpPr>
            <a:spLocks noEditPoints="1"/>
          </p:cNvSpPr>
          <p:nvPr/>
        </p:nvSpPr>
        <p:spPr bwMode="auto">
          <a:xfrm>
            <a:off x="989013" y="1989138"/>
            <a:ext cx="209550" cy="212725"/>
          </a:xfrm>
          <a:custGeom>
            <a:avLst/>
            <a:gdLst>
              <a:gd name="T0" fmla="*/ 209550 w 61"/>
              <a:gd name="T1" fmla="*/ 41173 h 62"/>
              <a:gd name="T2" fmla="*/ 209550 w 61"/>
              <a:gd name="T3" fmla="*/ 174983 h 62"/>
              <a:gd name="T4" fmla="*/ 171762 w 61"/>
              <a:gd name="T5" fmla="*/ 212725 h 62"/>
              <a:gd name="T6" fmla="*/ 37788 w 61"/>
              <a:gd name="T7" fmla="*/ 212725 h 62"/>
              <a:gd name="T8" fmla="*/ 0 w 61"/>
              <a:gd name="T9" fmla="*/ 174983 h 62"/>
              <a:gd name="T10" fmla="*/ 0 w 61"/>
              <a:gd name="T11" fmla="*/ 41173 h 62"/>
              <a:gd name="T12" fmla="*/ 37788 w 61"/>
              <a:gd name="T13" fmla="*/ 0 h 62"/>
              <a:gd name="T14" fmla="*/ 171762 w 61"/>
              <a:gd name="T15" fmla="*/ 0 h 62"/>
              <a:gd name="T16" fmla="*/ 209550 w 61"/>
              <a:gd name="T17" fmla="*/ 41173 h 62"/>
              <a:gd name="T18" fmla="*/ 17176 w 61"/>
              <a:gd name="T19" fmla="*/ 51466 h 62"/>
              <a:gd name="T20" fmla="*/ 17176 w 61"/>
              <a:gd name="T21" fmla="*/ 161259 h 62"/>
              <a:gd name="T22" fmla="*/ 68705 w 61"/>
              <a:gd name="T23" fmla="*/ 161259 h 62"/>
              <a:gd name="T24" fmla="*/ 106493 w 61"/>
              <a:gd name="T25" fmla="*/ 130380 h 62"/>
              <a:gd name="T26" fmla="*/ 89316 w 61"/>
              <a:gd name="T27" fmla="*/ 102931 h 62"/>
              <a:gd name="T28" fmla="*/ 103057 w 61"/>
              <a:gd name="T29" fmla="*/ 78914 h 62"/>
              <a:gd name="T30" fmla="*/ 68705 w 61"/>
              <a:gd name="T31" fmla="*/ 51466 h 62"/>
              <a:gd name="T32" fmla="*/ 17176 w 61"/>
              <a:gd name="T33" fmla="*/ 51466 h 62"/>
              <a:gd name="T34" fmla="*/ 41223 w 61"/>
              <a:gd name="T35" fmla="*/ 96069 h 62"/>
              <a:gd name="T36" fmla="*/ 41223 w 61"/>
              <a:gd name="T37" fmla="*/ 72052 h 62"/>
              <a:gd name="T38" fmla="*/ 61834 w 61"/>
              <a:gd name="T39" fmla="*/ 72052 h 62"/>
              <a:gd name="T40" fmla="*/ 79011 w 61"/>
              <a:gd name="T41" fmla="*/ 82345 h 62"/>
              <a:gd name="T42" fmla="*/ 65270 w 61"/>
              <a:gd name="T43" fmla="*/ 96069 h 62"/>
              <a:gd name="T44" fmla="*/ 41223 w 61"/>
              <a:gd name="T45" fmla="*/ 96069 h 62"/>
              <a:gd name="T46" fmla="*/ 41223 w 61"/>
              <a:gd name="T47" fmla="*/ 140673 h 62"/>
              <a:gd name="T48" fmla="*/ 41223 w 61"/>
              <a:gd name="T49" fmla="*/ 113225 h 62"/>
              <a:gd name="T50" fmla="*/ 65270 w 61"/>
              <a:gd name="T51" fmla="*/ 113225 h 62"/>
              <a:gd name="T52" fmla="*/ 82446 w 61"/>
              <a:gd name="T53" fmla="*/ 126949 h 62"/>
              <a:gd name="T54" fmla="*/ 65270 w 61"/>
              <a:gd name="T55" fmla="*/ 140673 h 62"/>
              <a:gd name="T56" fmla="*/ 41223 w 61"/>
              <a:gd name="T57" fmla="*/ 140673 h 62"/>
              <a:gd name="T58" fmla="*/ 137410 w 61"/>
              <a:gd name="T59" fmla="*/ 126949 h 62"/>
              <a:gd name="T60" fmla="*/ 192374 w 61"/>
              <a:gd name="T61" fmla="*/ 126949 h 62"/>
              <a:gd name="T62" fmla="*/ 192374 w 61"/>
              <a:gd name="T63" fmla="*/ 123518 h 62"/>
              <a:gd name="T64" fmla="*/ 154586 w 61"/>
              <a:gd name="T65" fmla="*/ 78914 h 62"/>
              <a:gd name="T66" fmla="*/ 113363 w 61"/>
              <a:gd name="T67" fmla="*/ 120087 h 62"/>
              <a:gd name="T68" fmla="*/ 154586 w 61"/>
              <a:gd name="T69" fmla="*/ 161259 h 62"/>
              <a:gd name="T70" fmla="*/ 192374 w 61"/>
              <a:gd name="T71" fmla="*/ 137242 h 62"/>
              <a:gd name="T72" fmla="*/ 171762 w 61"/>
              <a:gd name="T73" fmla="*/ 137242 h 62"/>
              <a:gd name="T74" fmla="*/ 154586 w 61"/>
              <a:gd name="T75" fmla="*/ 147535 h 62"/>
              <a:gd name="T76" fmla="*/ 137410 w 61"/>
              <a:gd name="T77" fmla="*/ 126949 h 62"/>
              <a:gd name="T78" fmla="*/ 175198 w 61"/>
              <a:gd name="T79" fmla="*/ 58328 h 62"/>
              <a:gd name="T80" fmla="*/ 175198 w 61"/>
              <a:gd name="T81" fmla="*/ 68621 h 62"/>
              <a:gd name="T82" fmla="*/ 130539 w 61"/>
              <a:gd name="T83" fmla="*/ 68621 h 62"/>
              <a:gd name="T84" fmla="*/ 130539 w 61"/>
              <a:gd name="T85" fmla="*/ 58328 h 62"/>
              <a:gd name="T86" fmla="*/ 175198 w 61"/>
              <a:gd name="T87" fmla="*/ 58328 h 62"/>
              <a:gd name="T88" fmla="*/ 171762 w 61"/>
              <a:gd name="T89" fmla="*/ 113225 h 62"/>
              <a:gd name="T90" fmla="*/ 137410 w 61"/>
              <a:gd name="T91" fmla="*/ 113225 h 62"/>
              <a:gd name="T92" fmla="*/ 154586 w 61"/>
              <a:gd name="T93" fmla="*/ 96069 h 62"/>
              <a:gd name="T94" fmla="*/ 171762 w 61"/>
              <a:gd name="T95" fmla="*/ 113225 h 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  <a:moveTo>
                  <a:pt x="5" y="15"/>
                </a:moveTo>
                <a:cubicBezTo>
                  <a:pt x="5" y="47"/>
                  <a:pt x="5" y="47"/>
                  <a:pt x="5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6" y="47"/>
                  <a:pt x="31" y="44"/>
                  <a:pt x="31" y="38"/>
                </a:cubicBezTo>
                <a:cubicBezTo>
                  <a:pt x="31" y="34"/>
                  <a:pt x="29" y="31"/>
                  <a:pt x="26" y="30"/>
                </a:cubicBezTo>
                <a:cubicBezTo>
                  <a:pt x="28" y="28"/>
                  <a:pt x="30" y="26"/>
                  <a:pt x="30" y="23"/>
                </a:cubicBezTo>
                <a:cubicBezTo>
                  <a:pt x="30" y="17"/>
                  <a:pt x="25" y="15"/>
                  <a:pt x="20" y="15"/>
                </a:cubicBezTo>
                <a:lnTo>
                  <a:pt x="5" y="15"/>
                </a:lnTo>
                <a:close/>
                <a:moveTo>
                  <a:pt x="12" y="28"/>
                </a:moveTo>
                <a:cubicBezTo>
                  <a:pt x="12" y="21"/>
                  <a:pt x="12" y="21"/>
                  <a:pt x="12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21" y="21"/>
                  <a:pt x="23" y="21"/>
                  <a:pt x="23" y="24"/>
                </a:cubicBezTo>
                <a:cubicBezTo>
                  <a:pt x="23" y="27"/>
                  <a:pt x="21" y="28"/>
                  <a:pt x="19" y="28"/>
                </a:cubicBezTo>
                <a:lnTo>
                  <a:pt x="12" y="28"/>
                </a:lnTo>
                <a:close/>
                <a:moveTo>
                  <a:pt x="12" y="41"/>
                </a:moveTo>
                <a:cubicBezTo>
                  <a:pt x="12" y="33"/>
                  <a:pt x="12" y="33"/>
                  <a:pt x="12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22" y="33"/>
                  <a:pt x="24" y="34"/>
                  <a:pt x="24" y="37"/>
                </a:cubicBezTo>
                <a:cubicBezTo>
                  <a:pt x="24" y="40"/>
                  <a:pt x="22" y="41"/>
                  <a:pt x="19" y="41"/>
                </a:cubicBezTo>
                <a:lnTo>
                  <a:pt x="12" y="41"/>
                </a:lnTo>
                <a:close/>
                <a:moveTo>
                  <a:pt x="40" y="37"/>
                </a:moveTo>
                <a:cubicBezTo>
                  <a:pt x="56" y="37"/>
                  <a:pt x="56" y="37"/>
                  <a:pt x="56" y="37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29"/>
                  <a:pt x="52" y="23"/>
                  <a:pt x="45" y="23"/>
                </a:cubicBezTo>
                <a:cubicBezTo>
                  <a:pt x="38" y="23"/>
                  <a:pt x="33" y="29"/>
                  <a:pt x="33" y="35"/>
                </a:cubicBezTo>
                <a:cubicBezTo>
                  <a:pt x="33" y="43"/>
                  <a:pt x="38" y="47"/>
                  <a:pt x="45" y="47"/>
                </a:cubicBezTo>
                <a:cubicBezTo>
                  <a:pt x="51" y="47"/>
                  <a:pt x="54" y="45"/>
                  <a:pt x="56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42"/>
                  <a:pt x="47" y="43"/>
                  <a:pt x="45" y="43"/>
                </a:cubicBezTo>
                <a:cubicBezTo>
                  <a:pt x="42" y="43"/>
                  <a:pt x="40" y="41"/>
                  <a:pt x="40" y="37"/>
                </a:cubicBezTo>
                <a:close/>
                <a:moveTo>
                  <a:pt x="51" y="17"/>
                </a:moveTo>
                <a:cubicBezTo>
                  <a:pt x="51" y="20"/>
                  <a:pt x="51" y="20"/>
                  <a:pt x="51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7"/>
                  <a:pt x="38" y="17"/>
                  <a:pt x="38" y="17"/>
                </a:cubicBezTo>
                <a:lnTo>
                  <a:pt x="51" y="17"/>
                </a:lnTo>
                <a:close/>
                <a:moveTo>
                  <a:pt x="50" y="33"/>
                </a:moveTo>
                <a:cubicBezTo>
                  <a:pt x="40" y="33"/>
                  <a:pt x="40" y="33"/>
                  <a:pt x="40" y="33"/>
                </a:cubicBezTo>
                <a:cubicBezTo>
                  <a:pt x="40" y="30"/>
                  <a:pt x="42" y="28"/>
                  <a:pt x="45" y="28"/>
                </a:cubicBezTo>
                <a:cubicBezTo>
                  <a:pt x="48" y="28"/>
                  <a:pt x="50" y="30"/>
                  <a:pt x="50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8" name="Freeform 46"/>
          <p:cNvSpPr>
            <a:spLocks noEditPoints="1"/>
          </p:cNvSpPr>
          <p:nvPr/>
        </p:nvSpPr>
        <p:spPr bwMode="auto">
          <a:xfrm>
            <a:off x="1484313" y="1971675"/>
            <a:ext cx="282575" cy="247650"/>
          </a:xfrm>
          <a:custGeom>
            <a:avLst/>
            <a:gdLst>
              <a:gd name="T0" fmla="*/ 279129 w 82"/>
              <a:gd name="T1" fmla="*/ 17198 h 72"/>
              <a:gd name="T2" fmla="*/ 279129 w 82"/>
              <a:gd name="T3" fmla="*/ 24077 h 72"/>
              <a:gd name="T4" fmla="*/ 20676 w 82"/>
              <a:gd name="T5" fmla="*/ 247650 h 72"/>
              <a:gd name="T6" fmla="*/ 13784 w 82"/>
              <a:gd name="T7" fmla="*/ 247650 h 72"/>
              <a:gd name="T8" fmla="*/ 3446 w 82"/>
              <a:gd name="T9" fmla="*/ 233892 h 72"/>
              <a:gd name="T10" fmla="*/ 3446 w 82"/>
              <a:gd name="T11" fmla="*/ 227013 h 72"/>
              <a:gd name="T12" fmla="*/ 27568 w 82"/>
              <a:gd name="T13" fmla="*/ 206375 h 72"/>
              <a:gd name="T14" fmla="*/ 24122 w 82"/>
              <a:gd name="T15" fmla="*/ 196056 h 72"/>
              <a:gd name="T16" fmla="*/ 68921 w 82"/>
              <a:gd name="T17" fmla="*/ 79110 h 72"/>
              <a:gd name="T18" fmla="*/ 127503 w 82"/>
              <a:gd name="T19" fmla="*/ 20638 h 72"/>
              <a:gd name="T20" fmla="*/ 127503 w 82"/>
              <a:gd name="T21" fmla="*/ 13758 h 72"/>
              <a:gd name="T22" fmla="*/ 141288 w 82"/>
              <a:gd name="T23" fmla="*/ 0 h 72"/>
              <a:gd name="T24" fmla="*/ 155072 w 82"/>
              <a:gd name="T25" fmla="*/ 13758 h 72"/>
              <a:gd name="T26" fmla="*/ 151626 w 82"/>
              <a:gd name="T27" fmla="*/ 20638 h 72"/>
              <a:gd name="T28" fmla="*/ 203316 w 82"/>
              <a:gd name="T29" fmla="*/ 51594 h 72"/>
              <a:gd name="T30" fmla="*/ 261899 w 82"/>
              <a:gd name="T31" fmla="*/ 3440 h 72"/>
              <a:gd name="T32" fmla="*/ 268791 w 82"/>
              <a:gd name="T33" fmla="*/ 3440 h 72"/>
              <a:gd name="T34" fmla="*/ 279129 w 82"/>
              <a:gd name="T35" fmla="*/ 17198 h 72"/>
              <a:gd name="T36" fmla="*/ 189532 w 82"/>
              <a:gd name="T37" fmla="*/ 65352 h 72"/>
              <a:gd name="T38" fmla="*/ 141288 w 82"/>
              <a:gd name="T39" fmla="*/ 37835 h 72"/>
              <a:gd name="T40" fmla="*/ 86151 w 82"/>
              <a:gd name="T41" fmla="*/ 79110 h 72"/>
              <a:gd name="T42" fmla="*/ 68921 w 82"/>
              <a:gd name="T43" fmla="*/ 168540 h 72"/>
              <a:gd name="T44" fmla="*/ 189532 w 82"/>
              <a:gd name="T45" fmla="*/ 65352 h 72"/>
              <a:gd name="T46" fmla="*/ 237777 w 82"/>
              <a:gd name="T47" fmla="*/ 213254 h 72"/>
              <a:gd name="T48" fmla="*/ 175748 w 82"/>
              <a:gd name="T49" fmla="*/ 213254 h 72"/>
              <a:gd name="T50" fmla="*/ 141288 w 82"/>
              <a:gd name="T51" fmla="*/ 247650 h 72"/>
              <a:gd name="T52" fmla="*/ 106827 w 82"/>
              <a:gd name="T53" fmla="*/ 213254 h 72"/>
              <a:gd name="T54" fmla="*/ 127503 w 82"/>
              <a:gd name="T55" fmla="*/ 196056 h 72"/>
              <a:gd name="T56" fmla="*/ 230884 w 82"/>
              <a:gd name="T57" fmla="*/ 196056 h 72"/>
              <a:gd name="T58" fmla="*/ 199870 w 82"/>
              <a:gd name="T59" fmla="*/ 130704 h 72"/>
              <a:gd name="T60" fmla="*/ 213654 w 82"/>
              <a:gd name="T61" fmla="*/ 120385 h 72"/>
              <a:gd name="T62" fmla="*/ 255007 w 82"/>
              <a:gd name="T63" fmla="*/ 196056 h 72"/>
              <a:gd name="T64" fmla="*/ 237777 w 82"/>
              <a:gd name="T65" fmla="*/ 213254 h 72"/>
              <a:gd name="T66" fmla="*/ 141288 w 82"/>
              <a:gd name="T67" fmla="*/ 233892 h 72"/>
              <a:gd name="T68" fmla="*/ 120611 w 82"/>
              <a:gd name="T69" fmla="*/ 213254 h 72"/>
              <a:gd name="T70" fmla="*/ 117165 w 82"/>
              <a:gd name="T71" fmla="*/ 209815 h 72"/>
              <a:gd name="T72" fmla="*/ 117165 w 82"/>
              <a:gd name="T73" fmla="*/ 213254 h 72"/>
              <a:gd name="T74" fmla="*/ 141288 w 82"/>
              <a:gd name="T75" fmla="*/ 237331 h 72"/>
              <a:gd name="T76" fmla="*/ 144734 w 82"/>
              <a:gd name="T77" fmla="*/ 233892 h 72"/>
              <a:gd name="T78" fmla="*/ 141288 w 82"/>
              <a:gd name="T79" fmla="*/ 233892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72">
                <a:moveTo>
                  <a:pt x="81" y="5"/>
                </a:moveTo>
                <a:cubicBezTo>
                  <a:pt x="82" y="5"/>
                  <a:pt x="82" y="6"/>
                  <a:pt x="81" y="7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2"/>
                  <a:pt x="4" y="72"/>
                  <a:pt x="4" y="72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67"/>
                  <a:pt x="0" y="66"/>
                  <a:pt x="1" y="66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9"/>
                  <a:pt x="7" y="58"/>
                  <a:pt x="7" y="57"/>
                </a:cubicBezTo>
                <a:cubicBezTo>
                  <a:pt x="13" y="52"/>
                  <a:pt x="20" y="43"/>
                  <a:pt x="20" y="23"/>
                </a:cubicBezTo>
                <a:cubicBezTo>
                  <a:pt x="20" y="16"/>
                  <a:pt x="27" y="7"/>
                  <a:pt x="37" y="6"/>
                </a:cubicBezTo>
                <a:cubicBezTo>
                  <a:pt x="37" y="5"/>
                  <a:pt x="37" y="5"/>
                  <a:pt x="37" y="4"/>
                </a:cubicBezTo>
                <a:cubicBezTo>
                  <a:pt x="37" y="2"/>
                  <a:pt x="39" y="0"/>
                  <a:pt x="41" y="0"/>
                </a:cubicBezTo>
                <a:cubicBezTo>
                  <a:pt x="43" y="0"/>
                  <a:pt x="45" y="2"/>
                  <a:pt x="45" y="4"/>
                </a:cubicBezTo>
                <a:cubicBezTo>
                  <a:pt x="45" y="5"/>
                  <a:pt x="45" y="5"/>
                  <a:pt x="44" y="6"/>
                </a:cubicBezTo>
                <a:cubicBezTo>
                  <a:pt x="51" y="7"/>
                  <a:pt x="56" y="11"/>
                  <a:pt x="59" y="15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0"/>
                  <a:pt x="77" y="0"/>
                  <a:pt x="78" y="1"/>
                </a:cubicBezTo>
                <a:lnTo>
                  <a:pt x="81" y="5"/>
                </a:lnTo>
                <a:close/>
                <a:moveTo>
                  <a:pt x="55" y="19"/>
                </a:moveTo>
                <a:cubicBezTo>
                  <a:pt x="53" y="15"/>
                  <a:pt x="49" y="11"/>
                  <a:pt x="41" y="11"/>
                </a:cubicBezTo>
                <a:cubicBezTo>
                  <a:pt x="30" y="11"/>
                  <a:pt x="25" y="18"/>
                  <a:pt x="25" y="23"/>
                </a:cubicBezTo>
                <a:cubicBezTo>
                  <a:pt x="25" y="34"/>
                  <a:pt x="24" y="42"/>
                  <a:pt x="20" y="49"/>
                </a:cubicBezTo>
                <a:lnTo>
                  <a:pt x="55" y="19"/>
                </a:lnTo>
                <a:close/>
                <a:moveTo>
                  <a:pt x="69" y="62"/>
                </a:moveTo>
                <a:cubicBezTo>
                  <a:pt x="51" y="62"/>
                  <a:pt x="51" y="62"/>
                  <a:pt x="51" y="62"/>
                </a:cubicBezTo>
                <a:cubicBezTo>
                  <a:pt x="51" y="68"/>
                  <a:pt x="47" y="72"/>
                  <a:pt x="41" y="72"/>
                </a:cubicBezTo>
                <a:cubicBezTo>
                  <a:pt x="35" y="72"/>
                  <a:pt x="31" y="68"/>
                  <a:pt x="31" y="62"/>
                </a:cubicBezTo>
                <a:cubicBezTo>
                  <a:pt x="37" y="57"/>
                  <a:pt x="37" y="57"/>
                  <a:pt x="37" y="57"/>
                </a:cubicBezTo>
                <a:cubicBezTo>
                  <a:pt x="67" y="57"/>
                  <a:pt x="67" y="57"/>
                  <a:pt x="67" y="57"/>
                </a:cubicBezTo>
                <a:cubicBezTo>
                  <a:pt x="63" y="52"/>
                  <a:pt x="60" y="46"/>
                  <a:pt x="58" y="38"/>
                </a:cubicBezTo>
                <a:cubicBezTo>
                  <a:pt x="62" y="35"/>
                  <a:pt x="62" y="35"/>
                  <a:pt x="62" y="35"/>
                </a:cubicBezTo>
                <a:cubicBezTo>
                  <a:pt x="64" y="46"/>
                  <a:pt x="70" y="53"/>
                  <a:pt x="74" y="57"/>
                </a:cubicBezTo>
                <a:cubicBezTo>
                  <a:pt x="74" y="60"/>
                  <a:pt x="72" y="62"/>
                  <a:pt x="69" y="62"/>
                </a:cubicBezTo>
                <a:close/>
                <a:moveTo>
                  <a:pt x="41" y="68"/>
                </a:moveTo>
                <a:cubicBezTo>
                  <a:pt x="38" y="68"/>
                  <a:pt x="35" y="65"/>
                  <a:pt x="35" y="62"/>
                </a:cubicBezTo>
                <a:cubicBezTo>
                  <a:pt x="35" y="62"/>
                  <a:pt x="35" y="61"/>
                  <a:pt x="34" y="61"/>
                </a:cubicBezTo>
                <a:cubicBezTo>
                  <a:pt x="34" y="61"/>
                  <a:pt x="34" y="62"/>
                  <a:pt x="34" y="62"/>
                </a:cubicBezTo>
                <a:cubicBezTo>
                  <a:pt x="34" y="66"/>
                  <a:pt x="37" y="69"/>
                  <a:pt x="41" y="69"/>
                </a:cubicBezTo>
                <a:cubicBezTo>
                  <a:pt x="41" y="69"/>
                  <a:pt x="42" y="69"/>
                  <a:pt x="42" y="68"/>
                </a:cubicBezTo>
                <a:cubicBezTo>
                  <a:pt x="42" y="68"/>
                  <a:pt x="41" y="68"/>
                  <a:pt x="41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89" name="Freeform 47"/>
          <p:cNvSpPr>
            <a:spLocks noEditPoints="1"/>
          </p:cNvSpPr>
          <p:nvPr/>
        </p:nvSpPr>
        <p:spPr bwMode="auto">
          <a:xfrm>
            <a:off x="1979613" y="1981200"/>
            <a:ext cx="195262" cy="231775"/>
          </a:xfrm>
          <a:custGeom>
            <a:avLst/>
            <a:gdLst>
              <a:gd name="T0" fmla="*/ 178134 w 57"/>
              <a:gd name="T1" fmla="*/ 131454 h 67"/>
              <a:gd name="T2" fmla="*/ 161006 w 57"/>
              <a:gd name="T3" fmla="*/ 152210 h 67"/>
              <a:gd name="T4" fmla="*/ 75364 w 57"/>
              <a:gd name="T5" fmla="*/ 162588 h 67"/>
              <a:gd name="T6" fmla="*/ 20554 w 57"/>
              <a:gd name="T7" fmla="*/ 145292 h 67"/>
              <a:gd name="T8" fmla="*/ 13703 w 57"/>
              <a:gd name="T9" fmla="*/ 121076 h 67"/>
              <a:gd name="T10" fmla="*/ 0 w 57"/>
              <a:gd name="T11" fmla="*/ 34593 h 67"/>
              <a:gd name="T12" fmla="*/ 23980 w 57"/>
              <a:gd name="T13" fmla="*/ 13837 h 67"/>
              <a:gd name="T14" fmla="*/ 68513 w 57"/>
              <a:gd name="T15" fmla="*/ 3459 h 67"/>
              <a:gd name="T16" fmla="*/ 161006 w 57"/>
              <a:gd name="T17" fmla="*/ 10378 h 67"/>
              <a:gd name="T18" fmla="*/ 191836 w 57"/>
              <a:gd name="T19" fmla="*/ 27675 h 67"/>
              <a:gd name="T20" fmla="*/ 191836 w 57"/>
              <a:gd name="T21" fmla="*/ 41512 h 67"/>
              <a:gd name="T22" fmla="*/ 178134 w 57"/>
              <a:gd name="T23" fmla="*/ 131454 h 67"/>
              <a:gd name="T24" fmla="*/ 150729 w 57"/>
              <a:gd name="T25" fmla="*/ 214478 h 67"/>
              <a:gd name="T26" fmla="*/ 68513 w 57"/>
              <a:gd name="T27" fmla="*/ 224856 h 67"/>
              <a:gd name="T28" fmla="*/ 30831 w 57"/>
              <a:gd name="T29" fmla="*/ 204100 h 67"/>
              <a:gd name="T30" fmla="*/ 23980 w 57"/>
              <a:gd name="T31" fmla="*/ 166048 h 67"/>
              <a:gd name="T32" fmla="*/ 23980 w 57"/>
              <a:gd name="T33" fmla="*/ 162588 h 67"/>
              <a:gd name="T34" fmla="*/ 27405 w 57"/>
              <a:gd name="T35" fmla="*/ 162588 h 67"/>
              <a:gd name="T36" fmla="*/ 164431 w 57"/>
              <a:gd name="T37" fmla="*/ 162588 h 67"/>
              <a:gd name="T38" fmla="*/ 167857 w 57"/>
              <a:gd name="T39" fmla="*/ 176426 h 67"/>
              <a:gd name="T40" fmla="*/ 150729 w 57"/>
              <a:gd name="T41" fmla="*/ 214478 h 67"/>
              <a:gd name="T42" fmla="*/ 133600 w 57"/>
              <a:gd name="T43" fmla="*/ 20756 h 67"/>
              <a:gd name="T44" fmla="*/ 54810 w 57"/>
              <a:gd name="T45" fmla="*/ 20756 h 67"/>
              <a:gd name="T46" fmla="*/ 34256 w 57"/>
              <a:gd name="T47" fmla="*/ 31134 h 67"/>
              <a:gd name="T48" fmla="*/ 65087 w 57"/>
              <a:gd name="T49" fmla="*/ 41512 h 67"/>
              <a:gd name="T50" fmla="*/ 126749 w 57"/>
              <a:gd name="T51" fmla="*/ 41512 h 67"/>
              <a:gd name="T52" fmla="*/ 161006 w 57"/>
              <a:gd name="T53" fmla="*/ 31134 h 67"/>
              <a:gd name="T54" fmla="*/ 133600 w 57"/>
              <a:gd name="T55" fmla="*/ 20756 h 67"/>
              <a:gd name="T56" fmla="*/ 82216 w 57"/>
              <a:gd name="T57" fmla="*/ 83024 h 67"/>
              <a:gd name="T58" fmla="*/ 65087 w 57"/>
              <a:gd name="T59" fmla="*/ 114158 h 67"/>
              <a:gd name="T60" fmla="*/ 99344 w 57"/>
              <a:gd name="T61" fmla="*/ 141832 h 67"/>
              <a:gd name="T62" fmla="*/ 126749 w 57"/>
              <a:gd name="T63" fmla="*/ 107239 h 67"/>
              <a:gd name="T64" fmla="*/ 82216 w 57"/>
              <a:gd name="T65" fmla="*/ 83024 h 67"/>
              <a:gd name="T66" fmla="*/ 89067 w 57"/>
              <a:gd name="T67" fmla="*/ 124536 h 67"/>
              <a:gd name="T68" fmla="*/ 89067 w 57"/>
              <a:gd name="T69" fmla="*/ 96861 h 67"/>
              <a:gd name="T70" fmla="*/ 109621 w 57"/>
              <a:gd name="T71" fmla="*/ 110699 h 67"/>
              <a:gd name="T72" fmla="*/ 89067 w 57"/>
              <a:gd name="T73" fmla="*/ 124536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" h="67">
                <a:moveTo>
                  <a:pt x="52" y="38"/>
                </a:moveTo>
                <a:cubicBezTo>
                  <a:pt x="51" y="41"/>
                  <a:pt x="49" y="42"/>
                  <a:pt x="47" y="44"/>
                </a:cubicBezTo>
                <a:cubicBezTo>
                  <a:pt x="39" y="47"/>
                  <a:pt x="30" y="48"/>
                  <a:pt x="22" y="47"/>
                </a:cubicBezTo>
                <a:cubicBezTo>
                  <a:pt x="17" y="47"/>
                  <a:pt x="11" y="45"/>
                  <a:pt x="6" y="42"/>
                </a:cubicBezTo>
                <a:cubicBezTo>
                  <a:pt x="4" y="40"/>
                  <a:pt x="4" y="37"/>
                  <a:pt x="4" y="35"/>
                </a:cubicBezTo>
                <a:cubicBezTo>
                  <a:pt x="2" y="26"/>
                  <a:pt x="1" y="18"/>
                  <a:pt x="0" y="10"/>
                </a:cubicBezTo>
                <a:cubicBezTo>
                  <a:pt x="0" y="6"/>
                  <a:pt x="4" y="5"/>
                  <a:pt x="7" y="4"/>
                </a:cubicBezTo>
                <a:cubicBezTo>
                  <a:pt x="11" y="2"/>
                  <a:pt x="16" y="1"/>
                  <a:pt x="20" y="1"/>
                </a:cubicBezTo>
                <a:cubicBezTo>
                  <a:pt x="29" y="0"/>
                  <a:pt x="38" y="0"/>
                  <a:pt x="47" y="3"/>
                </a:cubicBezTo>
                <a:cubicBezTo>
                  <a:pt x="50" y="4"/>
                  <a:pt x="54" y="5"/>
                  <a:pt x="56" y="8"/>
                </a:cubicBezTo>
                <a:cubicBezTo>
                  <a:pt x="57" y="9"/>
                  <a:pt x="56" y="11"/>
                  <a:pt x="56" y="12"/>
                </a:cubicBezTo>
                <a:cubicBezTo>
                  <a:pt x="55" y="21"/>
                  <a:pt x="53" y="30"/>
                  <a:pt x="52" y="38"/>
                </a:cubicBezTo>
                <a:close/>
                <a:moveTo>
                  <a:pt x="44" y="62"/>
                </a:moveTo>
                <a:cubicBezTo>
                  <a:pt x="37" y="66"/>
                  <a:pt x="28" y="67"/>
                  <a:pt x="20" y="65"/>
                </a:cubicBezTo>
                <a:cubicBezTo>
                  <a:pt x="16" y="65"/>
                  <a:pt x="11" y="63"/>
                  <a:pt x="9" y="59"/>
                </a:cubicBezTo>
                <a:cubicBezTo>
                  <a:pt x="8" y="55"/>
                  <a:pt x="7" y="51"/>
                  <a:pt x="7" y="48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20" y="54"/>
                  <a:pt x="36" y="54"/>
                  <a:pt x="48" y="47"/>
                </a:cubicBezTo>
                <a:cubicBezTo>
                  <a:pt x="50" y="47"/>
                  <a:pt x="49" y="49"/>
                  <a:pt x="49" y="51"/>
                </a:cubicBezTo>
                <a:cubicBezTo>
                  <a:pt x="48" y="55"/>
                  <a:pt x="48" y="60"/>
                  <a:pt x="44" y="62"/>
                </a:cubicBezTo>
                <a:close/>
                <a:moveTo>
                  <a:pt x="39" y="6"/>
                </a:moveTo>
                <a:cubicBezTo>
                  <a:pt x="32" y="5"/>
                  <a:pt x="24" y="5"/>
                  <a:pt x="16" y="6"/>
                </a:cubicBezTo>
                <a:cubicBezTo>
                  <a:pt x="14" y="7"/>
                  <a:pt x="11" y="7"/>
                  <a:pt x="10" y="9"/>
                </a:cubicBezTo>
                <a:cubicBezTo>
                  <a:pt x="12" y="12"/>
                  <a:pt x="16" y="12"/>
                  <a:pt x="19" y="12"/>
                </a:cubicBezTo>
                <a:cubicBezTo>
                  <a:pt x="25" y="13"/>
                  <a:pt x="31" y="13"/>
                  <a:pt x="37" y="12"/>
                </a:cubicBezTo>
                <a:cubicBezTo>
                  <a:pt x="40" y="12"/>
                  <a:pt x="44" y="12"/>
                  <a:pt x="47" y="9"/>
                </a:cubicBezTo>
                <a:cubicBezTo>
                  <a:pt x="45" y="7"/>
                  <a:pt x="42" y="6"/>
                  <a:pt x="39" y="6"/>
                </a:cubicBezTo>
                <a:close/>
                <a:moveTo>
                  <a:pt x="24" y="24"/>
                </a:moveTo>
                <a:cubicBezTo>
                  <a:pt x="21" y="25"/>
                  <a:pt x="19" y="29"/>
                  <a:pt x="19" y="33"/>
                </a:cubicBezTo>
                <a:cubicBezTo>
                  <a:pt x="19" y="38"/>
                  <a:pt x="24" y="42"/>
                  <a:pt x="29" y="41"/>
                </a:cubicBezTo>
                <a:cubicBezTo>
                  <a:pt x="34" y="41"/>
                  <a:pt x="38" y="36"/>
                  <a:pt x="37" y="31"/>
                </a:cubicBezTo>
                <a:cubicBezTo>
                  <a:pt x="36" y="25"/>
                  <a:pt x="30" y="21"/>
                  <a:pt x="24" y="24"/>
                </a:cubicBezTo>
                <a:close/>
                <a:moveTo>
                  <a:pt x="26" y="36"/>
                </a:moveTo>
                <a:cubicBezTo>
                  <a:pt x="23" y="35"/>
                  <a:pt x="23" y="30"/>
                  <a:pt x="26" y="28"/>
                </a:cubicBezTo>
                <a:cubicBezTo>
                  <a:pt x="29" y="27"/>
                  <a:pt x="32" y="29"/>
                  <a:pt x="32" y="32"/>
                </a:cubicBezTo>
                <a:cubicBezTo>
                  <a:pt x="33" y="35"/>
                  <a:pt x="29" y="38"/>
                  <a:pt x="26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0" name="Freeform 48"/>
          <p:cNvSpPr>
            <a:spLocks/>
          </p:cNvSpPr>
          <p:nvPr/>
        </p:nvSpPr>
        <p:spPr bwMode="auto">
          <a:xfrm>
            <a:off x="2474913" y="1989138"/>
            <a:ext cx="127000" cy="230187"/>
          </a:xfrm>
          <a:custGeom>
            <a:avLst/>
            <a:gdLst>
              <a:gd name="T0" fmla="*/ 123568 w 37"/>
              <a:gd name="T1" fmla="*/ 68713 h 67"/>
              <a:gd name="T2" fmla="*/ 51486 w 37"/>
              <a:gd name="T3" fmla="*/ 226751 h 67"/>
              <a:gd name="T4" fmla="*/ 44622 w 37"/>
              <a:gd name="T5" fmla="*/ 230187 h 67"/>
              <a:gd name="T6" fmla="*/ 41189 w 37"/>
              <a:gd name="T7" fmla="*/ 230187 h 67"/>
              <a:gd name="T8" fmla="*/ 37757 w 37"/>
              <a:gd name="T9" fmla="*/ 223316 h 67"/>
              <a:gd name="T10" fmla="*/ 65216 w 37"/>
              <a:gd name="T11" fmla="*/ 113376 h 67"/>
              <a:gd name="T12" fmla="*/ 10297 w 37"/>
              <a:gd name="T13" fmla="*/ 127118 h 67"/>
              <a:gd name="T14" fmla="*/ 6865 w 37"/>
              <a:gd name="T15" fmla="*/ 127118 h 67"/>
              <a:gd name="T16" fmla="*/ 3432 w 37"/>
              <a:gd name="T17" fmla="*/ 123683 h 67"/>
              <a:gd name="T18" fmla="*/ 3432 w 37"/>
              <a:gd name="T19" fmla="*/ 120247 h 67"/>
              <a:gd name="T20" fmla="*/ 30892 w 37"/>
              <a:gd name="T21" fmla="*/ 6871 h 67"/>
              <a:gd name="T22" fmla="*/ 34324 w 37"/>
              <a:gd name="T23" fmla="*/ 0 h 67"/>
              <a:gd name="T24" fmla="*/ 82378 w 37"/>
              <a:gd name="T25" fmla="*/ 0 h 67"/>
              <a:gd name="T26" fmla="*/ 85811 w 37"/>
              <a:gd name="T27" fmla="*/ 6871 h 67"/>
              <a:gd name="T28" fmla="*/ 85811 w 37"/>
              <a:gd name="T29" fmla="*/ 10307 h 67"/>
              <a:gd name="T30" fmla="*/ 61784 w 37"/>
              <a:gd name="T31" fmla="*/ 72148 h 67"/>
              <a:gd name="T32" fmla="*/ 116703 w 37"/>
              <a:gd name="T33" fmla="*/ 61841 h 67"/>
              <a:gd name="T34" fmla="*/ 120135 w 37"/>
              <a:gd name="T35" fmla="*/ 58406 h 67"/>
              <a:gd name="T36" fmla="*/ 123568 w 37"/>
              <a:gd name="T37" fmla="*/ 61841 h 67"/>
              <a:gd name="T38" fmla="*/ 123568 w 37"/>
              <a:gd name="T39" fmla="*/ 68713 h 6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7" h="67">
                <a:moveTo>
                  <a:pt x="36" y="20"/>
                </a:moveTo>
                <a:cubicBezTo>
                  <a:pt x="15" y="66"/>
                  <a:pt x="15" y="66"/>
                  <a:pt x="15" y="66"/>
                </a:cubicBezTo>
                <a:cubicBezTo>
                  <a:pt x="14" y="67"/>
                  <a:pt x="14" y="67"/>
                  <a:pt x="13" y="67"/>
                </a:cubicBezTo>
                <a:cubicBezTo>
                  <a:pt x="13" y="67"/>
                  <a:pt x="13" y="67"/>
                  <a:pt x="12" y="67"/>
                </a:cubicBezTo>
                <a:cubicBezTo>
                  <a:pt x="11" y="67"/>
                  <a:pt x="11" y="66"/>
                  <a:pt x="11" y="65"/>
                </a:cubicBezTo>
                <a:cubicBezTo>
                  <a:pt x="19" y="33"/>
                  <a:pt x="19" y="33"/>
                  <a:pt x="19" y="33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2" y="37"/>
                  <a:pt x="2" y="37"/>
                </a:cubicBezTo>
                <a:cubicBezTo>
                  <a:pt x="2" y="37"/>
                  <a:pt x="1" y="37"/>
                  <a:pt x="1" y="36"/>
                </a:cubicBezTo>
                <a:cubicBezTo>
                  <a:pt x="1" y="36"/>
                  <a:pt x="0" y="35"/>
                  <a:pt x="1" y="35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2"/>
                  <a:pt x="25" y="3"/>
                  <a:pt x="25" y="3"/>
                </a:cubicBezTo>
                <a:cubicBezTo>
                  <a:pt x="18" y="21"/>
                  <a:pt x="18" y="21"/>
                  <a:pt x="18" y="21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5" y="17"/>
                </a:cubicBezTo>
                <a:cubicBezTo>
                  <a:pt x="35" y="17"/>
                  <a:pt x="36" y="18"/>
                  <a:pt x="36" y="18"/>
                </a:cubicBezTo>
                <a:cubicBezTo>
                  <a:pt x="36" y="19"/>
                  <a:pt x="37" y="19"/>
                  <a:pt x="36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1" name="Freeform 49"/>
          <p:cNvSpPr>
            <a:spLocks noEditPoints="1"/>
          </p:cNvSpPr>
          <p:nvPr/>
        </p:nvSpPr>
        <p:spPr bwMode="auto">
          <a:xfrm>
            <a:off x="2968625" y="1989138"/>
            <a:ext cx="179388" cy="209550"/>
          </a:xfrm>
          <a:custGeom>
            <a:avLst/>
            <a:gdLst>
              <a:gd name="T0" fmla="*/ 169039 w 52"/>
              <a:gd name="T1" fmla="*/ 3435 h 61"/>
              <a:gd name="T2" fmla="*/ 179388 w 52"/>
              <a:gd name="T3" fmla="*/ 17176 h 61"/>
              <a:gd name="T4" fmla="*/ 179388 w 52"/>
              <a:gd name="T5" fmla="*/ 195809 h 61"/>
              <a:gd name="T6" fmla="*/ 169039 w 52"/>
              <a:gd name="T7" fmla="*/ 209550 h 61"/>
              <a:gd name="T8" fmla="*/ 162139 w 52"/>
              <a:gd name="T9" fmla="*/ 209550 h 61"/>
              <a:gd name="T10" fmla="*/ 151790 w 52"/>
              <a:gd name="T11" fmla="*/ 206115 h 61"/>
              <a:gd name="T12" fmla="*/ 89694 w 52"/>
              <a:gd name="T13" fmla="*/ 147716 h 61"/>
              <a:gd name="T14" fmla="*/ 27598 w 52"/>
              <a:gd name="T15" fmla="*/ 206115 h 61"/>
              <a:gd name="T16" fmla="*/ 17249 w 52"/>
              <a:gd name="T17" fmla="*/ 209550 h 61"/>
              <a:gd name="T18" fmla="*/ 10349 w 52"/>
              <a:gd name="T19" fmla="*/ 209550 h 61"/>
              <a:gd name="T20" fmla="*/ 0 w 52"/>
              <a:gd name="T21" fmla="*/ 195809 h 61"/>
              <a:gd name="T22" fmla="*/ 0 w 52"/>
              <a:gd name="T23" fmla="*/ 17176 h 61"/>
              <a:gd name="T24" fmla="*/ 10349 w 52"/>
              <a:gd name="T25" fmla="*/ 3435 h 61"/>
              <a:gd name="T26" fmla="*/ 17249 w 52"/>
              <a:gd name="T27" fmla="*/ 0 h 61"/>
              <a:gd name="T28" fmla="*/ 162139 w 52"/>
              <a:gd name="T29" fmla="*/ 0 h 61"/>
              <a:gd name="T30" fmla="*/ 169039 w 52"/>
              <a:gd name="T31" fmla="*/ 3435 h 61"/>
              <a:gd name="T32" fmla="*/ 20699 w 52"/>
              <a:gd name="T33" fmla="*/ 20611 h 61"/>
              <a:gd name="T34" fmla="*/ 20699 w 52"/>
              <a:gd name="T35" fmla="*/ 188939 h 61"/>
              <a:gd name="T36" fmla="*/ 79345 w 52"/>
              <a:gd name="T37" fmla="*/ 133975 h 61"/>
              <a:gd name="T38" fmla="*/ 89694 w 52"/>
              <a:gd name="T39" fmla="*/ 123669 h 61"/>
              <a:gd name="T40" fmla="*/ 103493 w 52"/>
              <a:gd name="T41" fmla="*/ 133975 h 61"/>
              <a:gd name="T42" fmla="*/ 162139 w 52"/>
              <a:gd name="T43" fmla="*/ 188939 h 61"/>
              <a:gd name="T44" fmla="*/ 162139 w 52"/>
              <a:gd name="T45" fmla="*/ 20611 h 61"/>
              <a:gd name="T46" fmla="*/ 20699 w 52"/>
              <a:gd name="T47" fmla="*/ 20611 h 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1">
                <a:moveTo>
                  <a:pt x="49" y="1"/>
                </a:moveTo>
                <a:cubicBezTo>
                  <a:pt x="51" y="1"/>
                  <a:pt x="52" y="3"/>
                  <a:pt x="52" y="5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9"/>
                  <a:pt x="51" y="60"/>
                  <a:pt x="49" y="61"/>
                </a:cubicBezTo>
                <a:cubicBezTo>
                  <a:pt x="48" y="61"/>
                  <a:pt x="48" y="61"/>
                  <a:pt x="47" y="61"/>
                </a:cubicBezTo>
                <a:cubicBezTo>
                  <a:pt x="46" y="61"/>
                  <a:pt x="45" y="61"/>
                  <a:pt x="44" y="60"/>
                </a:cubicBezTo>
                <a:cubicBezTo>
                  <a:pt x="26" y="43"/>
                  <a:pt x="26" y="43"/>
                  <a:pt x="26" y="43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1"/>
                  <a:pt x="6" y="61"/>
                  <a:pt x="5" y="61"/>
                </a:cubicBezTo>
                <a:cubicBezTo>
                  <a:pt x="5" y="61"/>
                  <a:pt x="4" y="61"/>
                  <a:pt x="3" y="61"/>
                </a:cubicBezTo>
                <a:cubicBezTo>
                  <a:pt x="2" y="60"/>
                  <a:pt x="0" y="59"/>
                  <a:pt x="0" y="57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1"/>
                  <a:pt x="3" y="1"/>
                </a:cubicBezTo>
                <a:cubicBezTo>
                  <a:pt x="4" y="1"/>
                  <a:pt x="5" y="0"/>
                  <a:pt x="5" y="0"/>
                </a:cubicBezTo>
                <a:cubicBezTo>
                  <a:pt x="6" y="0"/>
                  <a:pt x="46" y="0"/>
                  <a:pt x="47" y="0"/>
                </a:cubicBezTo>
                <a:cubicBezTo>
                  <a:pt x="48" y="0"/>
                  <a:pt x="48" y="1"/>
                  <a:pt x="49" y="1"/>
                </a:cubicBezTo>
                <a:close/>
                <a:moveTo>
                  <a:pt x="6" y="6"/>
                </a:moveTo>
                <a:cubicBezTo>
                  <a:pt x="6" y="55"/>
                  <a:pt x="6" y="55"/>
                  <a:pt x="6" y="55"/>
                </a:cubicBezTo>
                <a:cubicBezTo>
                  <a:pt x="23" y="39"/>
                  <a:pt x="23" y="39"/>
                  <a:pt x="23" y="39"/>
                </a:cubicBezTo>
                <a:cubicBezTo>
                  <a:pt x="26" y="36"/>
                  <a:pt x="26" y="36"/>
                  <a:pt x="26" y="36"/>
                </a:cubicBezTo>
                <a:cubicBezTo>
                  <a:pt x="30" y="39"/>
                  <a:pt x="30" y="39"/>
                  <a:pt x="30" y="39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6"/>
                  <a:pt x="47" y="6"/>
                  <a:pt x="47" y="6"/>
                </a:cubicBezTo>
                <a:lnTo>
                  <a:pt x="6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2" name="Freeform 50"/>
          <p:cNvSpPr>
            <a:spLocks noEditPoints="1"/>
          </p:cNvSpPr>
          <p:nvPr/>
        </p:nvSpPr>
        <p:spPr bwMode="auto">
          <a:xfrm>
            <a:off x="3463925" y="1971675"/>
            <a:ext cx="192088" cy="247650"/>
          </a:xfrm>
          <a:custGeom>
            <a:avLst/>
            <a:gdLst>
              <a:gd name="T0" fmla="*/ 185228 w 56"/>
              <a:gd name="T1" fmla="*/ 247650 h 72"/>
              <a:gd name="T2" fmla="*/ 0 w 56"/>
              <a:gd name="T3" fmla="*/ 10319 h 72"/>
              <a:gd name="T4" fmla="*/ 192088 w 56"/>
              <a:gd name="T5" fmla="*/ 10319 h 72"/>
              <a:gd name="T6" fmla="*/ 37732 w 56"/>
              <a:gd name="T7" fmla="*/ 37835 h 72"/>
              <a:gd name="T8" fmla="*/ 37732 w 56"/>
              <a:gd name="T9" fmla="*/ 55033 h 72"/>
              <a:gd name="T10" fmla="*/ 51452 w 56"/>
              <a:gd name="T11" fmla="*/ 41275 h 72"/>
              <a:gd name="T12" fmla="*/ 37732 w 56"/>
              <a:gd name="T13" fmla="*/ 72231 h 72"/>
              <a:gd name="T14" fmla="*/ 37732 w 56"/>
              <a:gd name="T15" fmla="*/ 89429 h 72"/>
              <a:gd name="T16" fmla="*/ 51452 w 56"/>
              <a:gd name="T17" fmla="*/ 75671 h 72"/>
              <a:gd name="T18" fmla="*/ 37732 w 56"/>
              <a:gd name="T19" fmla="*/ 106627 h 72"/>
              <a:gd name="T20" fmla="*/ 37732 w 56"/>
              <a:gd name="T21" fmla="*/ 123825 h 72"/>
              <a:gd name="T22" fmla="*/ 51452 w 56"/>
              <a:gd name="T23" fmla="*/ 110067 h 72"/>
              <a:gd name="T24" fmla="*/ 37732 w 56"/>
              <a:gd name="T25" fmla="*/ 141023 h 72"/>
              <a:gd name="T26" fmla="*/ 37732 w 56"/>
              <a:gd name="T27" fmla="*/ 161660 h 72"/>
              <a:gd name="T28" fmla="*/ 51452 w 56"/>
              <a:gd name="T29" fmla="*/ 147902 h 72"/>
              <a:gd name="T30" fmla="*/ 37732 w 56"/>
              <a:gd name="T31" fmla="*/ 178858 h 72"/>
              <a:gd name="T32" fmla="*/ 37732 w 56"/>
              <a:gd name="T33" fmla="*/ 196056 h 72"/>
              <a:gd name="T34" fmla="*/ 51452 w 56"/>
              <a:gd name="T35" fmla="*/ 182298 h 72"/>
              <a:gd name="T36" fmla="*/ 82323 w 56"/>
              <a:gd name="T37" fmla="*/ 55033 h 72"/>
              <a:gd name="T38" fmla="*/ 82323 w 56"/>
              <a:gd name="T39" fmla="*/ 37835 h 72"/>
              <a:gd name="T40" fmla="*/ 68603 w 56"/>
              <a:gd name="T41" fmla="*/ 48154 h 72"/>
              <a:gd name="T42" fmla="*/ 82323 w 56"/>
              <a:gd name="T43" fmla="*/ 89429 h 72"/>
              <a:gd name="T44" fmla="*/ 82323 w 56"/>
              <a:gd name="T45" fmla="*/ 72231 h 72"/>
              <a:gd name="T46" fmla="*/ 68603 w 56"/>
              <a:gd name="T47" fmla="*/ 85990 h 72"/>
              <a:gd name="T48" fmla="*/ 82323 w 56"/>
              <a:gd name="T49" fmla="*/ 123825 h 72"/>
              <a:gd name="T50" fmla="*/ 82323 w 56"/>
              <a:gd name="T51" fmla="*/ 106627 h 72"/>
              <a:gd name="T52" fmla="*/ 68603 w 56"/>
              <a:gd name="T53" fmla="*/ 120385 h 72"/>
              <a:gd name="T54" fmla="*/ 82323 w 56"/>
              <a:gd name="T55" fmla="*/ 161660 h 72"/>
              <a:gd name="T56" fmla="*/ 82323 w 56"/>
              <a:gd name="T57" fmla="*/ 141023 h 72"/>
              <a:gd name="T58" fmla="*/ 68603 w 56"/>
              <a:gd name="T59" fmla="*/ 154781 h 72"/>
              <a:gd name="T60" fmla="*/ 75463 w 56"/>
              <a:gd name="T61" fmla="*/ 196056 h 72"/>
              <a:gd name="T62" fmla="*/ 75463 w 56"/>
              <a:gd name="T63" fmla="*/ 230452 h 72"/>
              <a:gd name="T64" fmla="*/ 123485 w 56"/>
              <a:gd name="T65" fmla="*/ 199496 h 72"/>
              <a:gd name="T66" fmla="*/ 109765 w 56"/>
              <a:gd name="T67" fmla="*/ 37835 h 72"/>
              <a:gd name="T68" fmla="*/ 109765 w 56"/>
              <a:gd name="T69" fmla="*/ 55033 h 72"/>
              <a:gd name="T70" fmla="*/ 123485 w 56"/>
              <a:gd name="T71" fmla="*/ 41275 h 72"/>
              <a:gd name="T72" fmla="*/ 109765 w 56"/>
              <a:gd name="T73" fmla="*/ 72231 h 72"/>
              <a:gd name="T74" fmla="*/ 109765 w 56"/>
              <a:gd name="T75" fmla="*/ 89429 h 72"/>
              <a:gd name="T76" fmla="*/ 123485 w 56"/>
              <a:gd name="T77" fmla="*/ 75671 h 72"/>
              <a:gd name="T78" fmla="*/ 109765 w 56"/>
              <a:gd name="T79" fmla="*/ 106627 h 72"/>
              <a:gd name="T80" fmla="*/ 109765 w 56"/>
              <a:gd name="T81" fmla="*/ 123825 h 72"/>
              <a:gd name="T82" fmla="*/ 123485 w 56"/>
              <a:gd name="T83" fmla="*/ 110067 h 72"/>
              <a:gd name="T84" fmla="*/ 109765 w 56"/>
              <a:gd name="T85" fmla="*/ 141023 h 72"/>
              <a:gd name="T86" fmla="*/ 109765 w 56"/>
              <a:gd name="T87" fmla="*/ 161660 h 72"/>
              <a:gd name="T88" fmla="*/ 123485 w 56"/>
              <a:gd name="T89" fmla="*/ 147902 h 72"/>
              <a:gd name="T90" fmla="*/ 144066 w 56"/>
              <a:gd name="T91" fmla="*/ 37835 h 72"/>
              <a:gd name="T92" fmla="*/ 144066 w 56"/>
              <a:gd name="T93" fmla="*/ 55033 h 72"/>
              <a:gd name="T94" fmla="*/ 157787 w 56"/>
              <a:gd name="T95" fmla="*/ 41275 h 72"/>
              <a:gd name="T96" fmla="*/ 144066 w 56"/>
              <a:gd name="T97" fmla="*/ 72231 h 72"/>
              <a:gd name="T98" fmla="*/ 144066 w 56"/>
              <a:gd name="T99" fmla="*/ 89429 h 72"/>
              <a:gd name="T100" fmla="*/ 157787 w 56"/>
              <a:gd name="T101" fmla="*/ 75671 h 72"/>
              <a:gd name="T102" fmla="*/ 144066 w 56"/>
              <a:gd name="T103" fmla="*/ 106627 h 72"/>
              <a:gd name="T104" fmla="*/ 144066 w 56"/>
              <a:gd name="T105" fmla="*/ 123825 h 72"/>
              <a:gd name="T106" fmla="*/ 157787 w 56"/>
              <a:gd name="T107" fmla="*/ 110067 h 72"/>
              <a:gd name="T108" fmla="*/ 144066 w 56"/>
              <a:gd name="T109" fmla="*/ 141023 h 72"/>
              <a:gd name="T110" fmla="*/ 144066 w 56"/>
              <a:gd name="T111" fmla="*/ 161660 h 72"/>
              <a:gd name="T112" fmla="*/ 157787 w 56"/>
              <a:gd name="T113" fmla="*/ 147902 h 72"/>
              <a:gd name="T114" fmla="*/ 144066 w 56"/>
              <a:gd name="T115" fmla="*/ 178858 h 72"/>
              <a:gd name="T116" fmla="*/ 144066 w 56"/>
              <a:gd name="T117" fmla="*/ 196056 h 72"/>
              <a:gd name="T118" fmla="*/ 157787 w 56"/>
              <a:gd name="T119" fmla="*/ 182298 h 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6" h="72">
                <a:moveTo>
                  <a:pt x="56" y="3"/>
                </a:moveTo>
                <a:cubicBezTo>
                  <a:pt x="56" y="70"/>
                  <a:pt x="56" y="70"/>
                  <a:pt x="56" y="70"/>
                </a:cubicBezTo>
                <a:cubicBezTo>
                  <a:pt x="56" y="71"/>
                  <a:pt x="55" y="72"/>
                  <a:pt x="54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1"/>
                  <a:pt x="0" y="7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6" y="1"/>
                  <a:pt x="56" y="3"/>
                </a:cubicBezTo>
                <a:close/>
                <a:moveTo>
                  <a:pt x="15" y="12"/>
                </a:moveTo>
                <a:cubicBezTo>
                  <a:pt x="15" y="11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1" y="16"/>
                  <a:pt x="11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5" y="15"/>
                  <a:pt x="15" y="14"/>
                </a:cubicBezTo>
                <a:lnTo>
                  <a:pt x="15" y="12"/>
                </a:lnTo>
                <a:close/>
                <a:moveTo>
                  <a:pt x="15" y="22"/>
                </a:moveTo>
                <a:cubicBezTo>
                  <a:pt x="15" y="21"/>
                  <a:pt x="15" y="21"/>
                  <a:pt x="14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1"/>
                  <a:pt x="10" y="22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1" y="26"/>
                  <a:pt x="11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5" y="25"/>
                  <a:pt x="15" y="25"/>
                </a:cubicBezTo>
                <a:lnTo>
                  <a:pt x="15" y="22"/>
                </a:lnTo>
                <a:close/>
                <a:moveTo>
                  <a:pt x="15" y="32"/>
                </a:moveTo>
                <a:cubicBezTo>
                  <a:pt x="15" y="32"/>
                  <a:pt x="15" y="31"/>
                  <a:pt x="14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2"/>
                  <a:pt x="10" y="32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6"/>
                  <a:pt x="11" y="36"/>
                  <a:pt x="11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5" y="36"/>
                  <a:pt x="15" y="35"/>
                </a:cubicBezTo>
                <a:lnTo>
                  <a:pt x="15" y="32"/>
                </a:lnTo>
                <a:close/>
                <a:moveTo>
                  <a:pt x="15" y="43"/>
                </a:moveTo>
                <a:cubicBezTo>
                  <a:pt x="15" y="42"/>
                  <a:pt x="15" y="41"/>
                  <a:pt x="14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0" y="42"/>
                  <a:pt x="10" y="43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6"/>
                  <a:pt x="11" y="47"/>
                  <a:pt x="11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5" y="46"/>
                  <a:pt x="15" y="45"/>
                </a:cubicBezTo>
                <a:lnTo>
                  <a:pt x="15" y="43"/>
                </a:lnTo>
                <a:close/>
                <a:moveTo>
                  <a:pt x="15" y="53"/>
                </a:moveTo>
                <a:cubicBezTo>
                  <a:pt x="15" y="52"/>
                  <a:pt x="15" y="52"/>
                  <a:pt x="14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0" y="52"/>
                  <a:pt x="10" y="53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6"/>
                  <a:pt x="11" y="57"/>
                  <a:pt x="11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5" y="57"/>
                  <a:pt x="15" y="56"/>
                  <a:pt x="15" y="56"/>
                </a:cubicBezTo>
                <a:lnTo>
                  <a:pt x="15" y="53"/>
                </a:lnTo>
                <a:close/>
                <a:moveTo>
                  <a:pt x="20" y="14"/>
                </a:moveTo>
                <a:cubicBezTo>
                  <a:pt x="20" y="15"/>
                  <a:pt x="21" y="16"/>
                  <a:pt x="2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5"/>
                  <a:pt x="25" y="14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1"/>
                  <a:pt x="24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20" y="11"/>
                  <a:pt x="20" y="12"/>
                </a:cubicBezTo>
                <a:lnTo>
                  <a:pt x="20" y="14"/>
                </a:lnTo>
                <a:close/>
                <a:moveTo>
                  <a:pt x="20" y="25"/>
                </a:moveTo>
                <a:cubicBezTo>
                  <a:pt x="20" y="25"/>
                  <a:pt x="21" y="26"/>
                  <a:pt x="2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5"/>
                  <a:pt x="25" y="25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4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1"/>
                  <a:pt x="20" y="22"/>
                </a:cubicBezTo>
                <a:lnTo>
                  <a:pt x="20" y="25"/>
                </a:lnTo>
                <a:close/>
                <a:moveTo>
                  <a:pt x="20" y="35"/>
                </a:moveTo>
                <a:cubicBezTo>
                  <a:pt x="20" y="36"/>
                  <a:pt x="21" y="36"/>
                  <a:pt x="22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5" y="36"/>
                  <a:pt x="25" y="36"/>
                  <a:pt x="25" y="3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1"/>
                  <a:pt x="24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0" y="32"/>
                  <a:pt x="20" y="32"/>
                </a:cubicBezTo>
                <a:lnTo>
                  <a:pt x="20" y="35"/>
                </a:lnTo>
                <a:close/>
                <a:moveTo>
                  <a:pt x="20" y="45"/>
                </a:moveTo>
                <a:cubicBezTo>
                  <a:pt x="20" y="46"/>
                  <a:pt x="21" y="47"/>
                  <a:pt x="22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5" y="47"/>
                  <a:pt x="25" y="46"/>
                  <a:pt x="25" y="45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2"/>
                  <a:pt x="25" y="41"/>
                  <a:pt x="24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20" y="42"/>
                  <a:pt x="20" y="43"/>
                </a:cubicBezTo>
                <a:lnTo>
                  <a:pt x="20" y="45"/>
                </a:lnTo>
                <a:close/>
                <a:moveTo>
                  <a:pt x="36" y="58"/>
                </a:moveTo>
                <a:cubicBezTo>
                  <a:pt x="36" y="57"/>
                  <a:pt x="35" y="57"/>
                  <a:pt x="34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1" y="57"/>
                  <a:pt x="20" y="57"/>
                  <a:pt x="20" y="58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67"/>
                  <a:pt x="21" y="67"/>
                  <a:pt x="22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5" y="67"/>
                  <a:pt x="36" y="67"/>
                  <a:pt x="36" y="66"/>
                </a:cubicBezTo>
                <a:lnTo>
                  <a:pt x="36" y="58"/>
                </a:lnTo>
                <a:close/>
                <a:moveTo>
                  <a:pt x="36" y="12"/>
                </a:moveTo>
                <a:cubicBezTo>
                  <a:pt x="36" y="11"/>
                  <a:pt x="35" y="11"/>
                  <a:pt x="34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1" y="11"/>
                  <a:pt x="31" y="11"/>
                  <a:pt x="31" y="12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6"/>
                  <a:pt x="32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5" y="16"/>
                  <a:pt x="36" y="15"/>
                  <a:pt x="36" y="14"/>
                </a:cubicBezTo>
                <a:lnTo>
                  <a:pt x="36" y="12"/>
                </a:lnTo>
                <a:close/>
                <a:moveTo>
                  <a:pt x="36" y="22"/>
                </a:moveTo>
                <a:cubicBezTo>
                  <a:pt x="36" y="21"/>
                  <a:pt x="35" y="21"/>
                  <a:pt x="34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2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2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5" y="26"/>
                  <a:pt x="36" y="25"/>
                  <a:pt x="36" y="25"/>
                </a:cubicBezTo>
                <a:lnTo>
                  <a:pt x="36" y="22"/>
                </a:lnTo>
                <a:close/>
                <a:moveTo>
                  <a:pt x="36" y="32"/>
                </a:moveTo>
                <a:cubicBezTo>
                  <a:pt x="36" y="32"/>
                  <a:pt x="35" y="31"/>
                  <a:pt x="3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1" y="31"/>
                  <a:pt x="31" y="32"/>
                  <a:pt x="31" y="32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6"/>
                  <a:pt x="31" y="36"/>
                  <a:pt x="32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5" y="36"/>
                  <a:pt x="36" y="36"/>
                  <a:pt x="36" y="35"/>
                </a:cubicBezTo>
                <a:lnTo>
                  <a:pt x="36" y="32"/>
                </a:lnTo>
                <a:close/>
                <a:moveTo>
                  <a:pt x="36" y="43"/>
                </a:moveTo>
                <a:cubicBezTo>
                  <a:pt x="36" y="42"/>
                  <a:pt x="35" y="41"/>
                  <a:pt x="34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1" y="41"/>
                  <a:pt x="31" y="42"/>
                  <a:pt x="31" y="43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6"/>
                  <a:pt x="31" y="47"/>
                  <a:pt x="32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7"/>
                  <a:pt x="36" y="46"/>
                  <a:pt x="36" y="45"/>
                </a:cubicBezTo>
                <a:lnTo>
                  <a:pt x="36" y="43"/>
                </a:lnTo>
                <a:close/>
                <a:moveTo>
                  <a:pt x="46" y="12"/>
                </a:moveTo>
                <a:cubicBezTo>
                  <a:pt x="46" y="11"/>
                  <a:pt x="45" y="11"/>
                  <a:pt x="45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1" y="11"/>
                  <a:pt x="41" y="11"/>
                  <a:pt x="41" y="12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1" y="16"/>
                  <a:pt x="42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6" y="15"/>
                  <a:pt x="46" y="14"/>
                </a:cubicBezTo>
                <a:lnTo>
                  <a:pt x="46" y="12"/>
                </a:lnTo>
                <a:close/>
                <a:moveTo>
                  <a:pt x="46" y="22"/>
                </a:moveTo>
                <a:cubicBezTo>
                  <a:pt x="46" y="21"/>
                  <a:pt x="45" y="21"/>
                  <a:pt x="45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1" y="21"/>
                  <a:pt x="41" y="22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5"/>
                  <a:pt x="41" y="26"/>
                  <a:pt x="42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5"/>
                  <a:pt x="46" y="25"/>
                </a:cubicBezTo>
                <a:lnTo>
                  <a:pt x="46" y="22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1" y="31"/>
                  <a:pt x="41" y="32"/>
                  <a:pt x="41" y="32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6"/>
                  <a:pt x="41" y="36"/>
                  <a:pt x="4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1" y="41"/>
                  <a:pt x="41" y="42"/>
                  <a:pt x="41" y="43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6"/>
                  <a:pt x="41" y="47"/>
                  <a:pt x="42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1" y="52"/>
                  <a:pt x="41" y="52"/>
                  <a:pt x="41" y="53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3" name="Freeform 51"/>
          <p:cNvSpPr>
            <a:spLocks noEditPoints="1"/>
          </p:cNvSpPr>
          <p:nvPr/>
        </p:nvSpPr>
        <p:spPr bwMode="auto">
          <a:xfrm>
            <a:off x="3959225" y="1971675"/>
            <a:ext cx="209550" cy="247650"/>
          </a:xfrm>
          <a:custGeom>
            <a:avLst/>
            <a:gdLst>
              <a:gd name="T0" fmla="*/ 209550 w 61"/>
              <a:gd name="T1" fmla="*/ 213254 h 72"/>
              <a:gd name="T2" fmla="*/ 192374 w 61"/>
              <a:gd name="T3" fmla="*/ 213254 h 72"/>
              <a:gd name="T4" fmla="*/ 192374 w 61"/>
              <a:gd name="T5" fmla="*/ 230452 h 72"/>
              <a:gd name="T6" fmla="*/ 175198 w 61"/>
              <a:gd name="T7" fmla="*/ 247650 h 72"/>
              <a:gd name="T8" fmla="*/ 158021 w 61"/>
              <a:gd name="T9" fmla="*/ 230452 h 72"/>
              <a:gd name="T10" fmla="*/ 158021 w 61"/>
              <a:gd name="T11" fmla="*/ 213254 h 72"/>
              <a:gd name="T12" fmla="*/ 51529 w 61"/>
              <a:gd name="T13" fmla="*/ 213254 h 72"/>
              <a:gd name="T14" fmla="*/ 51529 w 61"/>
              <a:gd name="T15" fmla="*/ 230452 h 72"/>
              <a:gd name="T16" fmla="*/ 34352 w 61"/>
              <a:gd name="T17" fmla="*/ 247650 h 72"/>
              <a:gd name="T18" fmla="*/ 17176 w 61"/>
              <a:gd name="T19" fmla="*/ 230452 h 72"/>
              <a:gd name="T20" fmla="*/ 17176 w 61"/>
              <a:gd name="T21" fmla="*/ 213254 h 72"/>
              <a:gd name="T22" fmla="*/ 0 w 61"/>
              <a:gd name="T23" fmla="*/ 213254 h 72"/>
              <a:gd name="T24" fmla="*/ 0 w 61"/>
              <a:gd name="T25" fmla="*/ 130704 h 72"/>
              <a:gd name="T26" fmla="*/ 3435 w 61"/>
              <a:gd name="T27" fmla="*/ 99748 h 72"/>
              <a:gd name="T28" fmla="*/ 17176 w 61"/>
              <a:gd name="T29" fmla="*/ 37835 h 72"/>
              <a:gd name="T30" fmla="*/ 106493 w 61"/>
              <a:gd name="T31" fmla="*/ 0 h 72"/>
              <a:gd name="T32" fmla="*/ 192374 w 61"/>
              <a:gd name="T33" fmla="*/ 37835 h 72"/>
              <a:gd name="T34" fmla="*/ 209550 w 61"/>
              <a:gd name="T35" fmla="*/ 99748 h 72"/>
              <a:gd name="T36" fmla="*/ 209550 w 61"/>
              <a:gd name="T37" fmla="*/ 130704 h 72"/>
              <a:gd name="T38" fmla="*/ 209550 w 61"/>
              <a:gd name="T39" fmla="*/ 213254 h 72"/>
              <a:gd name="T40" fmla="*/ 34352 w 61"/>
              <a:gd name="T41" fmla="*/ 151342 h 72"/>
              <a:gd name="T42" fmla="*/ 17176 w 61"/>
              <a:gd name="T43" fmla="*/ 168540 h 72"/>
              <a:gd name="T44" fmla="*/ 34352 w 61"/>
              <a:gd name="T45" fmla="*/ 185738 h 72"/>
              <a:gd name="T46" fmla="*/ 51529 w 61"/>
              <a:gd name="T47" fmla="*/ 168540 h 72"/>
              <a:gd name="T48" fmla="*/ 34352 w 61"/>
              <a:gd name="T49" fmla="*/ 151342 h 72"/>
              <a:gd name="T50" fmla="*/ 178633 w 61"/>
              <a:gd name="T51" fmla="*/ 61913 h 72"/>
              <a:gd name="T52" fmla="*/ 168327 w 61"/>
              <a:gd name="T53" fmla="*/ 55033 h 72"/>
              <a:gd name="T54" fmla="*/ 41223 w 61"/>
              <a:gd name="T55" fmla="*/ 55033 h 72"/>
              <a:gd name="T56" fmla="*/ 34352 w 61"/>
              <a:gd name="T57" fmla="*/ 61913 h 72"/>
              <a:gd name="T58" fmla="*/ 24047 w 61"/>
              <a:gd name="T59" fmla="*/ 113506 h 72"/>
              <a:gd name="T60" fmla="*/ 30917 w 61"/>
              <a:gd name="T61" fmla="*/ 123825 h 72"/>
              <a:gd name="T62" fmla="*/ 178633 w 61"/>
              <a:gd name="T63" fmla="*/ 123825 h 72"/>
              <a:gd name="T64" fmla="*/ 185503 w 61"/>
              <a:gd name="T65" fmla="*/ 113506 h 72"/>
              <a:gd name="T66" fmla="*/ 178633 w 61"/>
              <a:gd name="T67" fmla="*/ 61913 h 72"/>
              <a:gd name="T68" fmla="*/ 147716 w 61"/>
              <a:gd name="T69" fmla="*/ 24077 h 72"/>
              <a:gd name="T70" fmla="*/ 61834 w 61"/>
              <a:gd name="T71" fmla="*/ 24077 h 72"/>
              <a:gd name="T72" fmla="*/ 54964 w 61"/>
              <a:gd name="T73" fmla="*/ 30956 h 72"/>
              <a:gd name="T74" fmla="*/ 61834 w 61"/>
              <a:gd name="T75" fmla="*/ 37835 h 72"/>
              <a:gd name="T76" fmla="*/ 147716 w 61"/>
              <a:gd name="T77" fmla="*/ 37835 h 72"/>
              <a:gd name="T78" fmla="*/ 154586 w 61"/>
              <a:gd name="T79" fmla="*/ 30956 h 72"/>
              <a:gd name="T80" fmla="*/ 147716 w 61"/>
              <a:gd name="T81" fmla="*/ 24077 h 72"/>
              <a:gd name="T82" fmla="*/ 175198 w 61"/>
              <a:gd name="T83" fmla="*/ 151342 h 72"/>
              <a:gd name="T84" fmla="*/ 158021 w 61"/>
              <a:gd name="T85" fmla="*/ 168540 h 72"/>
              <a:gd name="T86" fmla="*/ 175198 w 61"/>
              <a:gd name="T87" fmla="*/ 185738 h 72"/>
              <a:gd name="T88" fmla="*/ 192374 w 61"/>
              <a:gd name="T89" fmla="*/ 168540 h 72"/>
              <a:gd name="T90" fmla="*/ 175198 w 61"/>
              <a:gd name="T91" fmla="*/ 151342 h 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1" h="72">
                <a:moveTo>
                  <a:pt x="61" y="62"/>
                </a:moveTo>
                <a:cubicBezTo>
                  <a:pt x="56" y="62"/>
                  <a:pt x="56" y="62"/>
                  <a:pt x="56" y="62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70"/>
                  <a:pt x="54" y="72"/>
                  <a:pt x="51" y="72"/>
                </a:cubicBezTo>
                <a:cubicBezTo>
                  <a:pt x="48" y="72"/>
                  <a:pt x="46" y="70"/>
                  <a:pt x="46" y="67"/>
                </a:cubicBezTo>
                <a:cubicBezTo>
                  <a:pt x="46" y="62"/>
                  <a:pt x="46" y="62"/>
                  <a:pt x="46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7"/>
                  <a:pt x="15" y="67"/>
                  <a:pt x="15" y="67"/>
                </a:cubicBezTo>
                <a:cubicBezTo>
                  <a:pt x="15" y="70"/>
                  <a:pt x="13" y="72"/>
                  <a:pt x="10" y="72"/>
                </a:cubicBezTo>
                <a:cubicBezTo>
                  <a:pt x="7" y="72"/>
                  <a:pt x="5" y="70"/>
                  <a:pt x="5" y="67"/>
                </a:cubicBezTo>
                <a:cubicBezTo>
                  <a:pt x="5" y="62"/>
                  <a:pt x="5" y="62"/>
                  <a:pt x="5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4"/>
                  <a:pt x="0" y="32"/>
                  <a:pt x="1" y="29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4"/>
                  <a:pt x="17" y="0"/>
                  <a:pt x="31" y="0"/>
                </a:cubicBezTo>
                <a:cubicBezTo>
                  <a:pt x="44" y="0"/>
                  <a:pt x="56" y="4"/>
                  <a:pt x="56" y="11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2"/>
                  <a:pt x="61" y="34"/>
                  <a:pt x="61" y="38"/>
                </a:cubicBezTo>
                <a:lnTo>
                  <a:pt x="61" y="62"/>
                </a:lnTo>
                <a:close/>
                <a:moveTo>
                  <a:pt x="10" y="44"/>
                </a:moveTo>
                <a:cubicBezTo>
                  <a:pt x="7" y="44"/>
                  <a:pt x="5" y="46"/>
                  <a:pt x="5" y="49"/>
                </a:cubicBezTo>
                <a:cubicBezTo>
                  <a:pt x="5" y="52"/>
                  <a:pt x="7" y="54"/>
                  <a:pt x="10" y="54"/>
                </a:cubicBezTo>
                <a:cubicBezTo>
                  <a:pt x="13" y="54"/>
                  <a:pt x="15" y="52"/>
                  <a:pt x="15" y="49"/>
                </a:cubicBezTo>
                <a:cubicBezTo>
                  <a:pt x="15" y="46"/>
                  <a:pt x="13" y="44"/>
                  <a:pt x="10" y="44"/>
                </a:cubicBezTo>
                <a:close/>
                <a:moveTo>
                  <a:pt x="52" y="18"/>
                </a:moveTo>
                <a:cubicBezTo>
                  <a:pt x="51" y="17"/>
                  <a:pt x="50" y="16"/>
                  <a:pt x="49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0" y="17"/>
                  <a:pt x="10" y="18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8" y="36"/>
                  <a:pt x="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5"/>
                  <a:pt x="54" y="33"/>
                </a:cubicBezTo>
                <a:lnTo>
                  <a:pt x="52" y="18"/>
                </a:lnTo>
                <a:close/>
                <a:moveTo>
                  <a:pt x="43" y="7"/>
                </a:moveTo>
                <a:cubicBezTo>
                  <a:pt x="18" y="7"/>
                  <a:pt x="18" y="7"/>
                  <a:pt x="18" y="7"/>
                </a:cubicBezTo>
                <a:cubicBezTo>
                  <a:pt x="17" y="7"/>
                  <a:pt x="16" y="8"/>
                  <a:pt x="16" y="9"/>
                </a:cubicBezTo>
                <a:cubicBezTo>
                  <a:pt x="16" y="10"/>
                  <a:pt x="17" y="11"/>
                  <a:pt x="18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5" y="11"/>
                  <a:pt x="45" y="10"/>
                  <a:pt x="45" y="9"/>
                </a:cubicBezTo>
                <a:cubicBezTo>
                  <a:pt x="45" y="8"/>
                  <a:pt x="45" y="7"/>
                  <a:pt x="43" y="7"/>
                </a:cubicBezTo>
                <a:close/>
                <a:moveTo>
                  <a:pt x="51" y="44"/>
                </a:moveTo>
                <a:cubicBezTo>
                  <a:pt x="48" y="44"/>
                  <a:pt x="46" y="46"/>
                  <a:pt x="46" y="49"/>
                </a:cubicBezTo>
                <a:cubicBezTo>
                  <a:pt x="46" y="52"/>
                  <a:pt x="48" y="54"/>
                  <a:pt x="51" y="54"/>
                </a:cubicBezTo>
                <a:cubicBezTo>
                  <a:pt x="54" y="54"/>
                  <a:pt x="56" y="52"/>
                  <a:pt x="56" y="49"/>
                </a:cubicBezTo>
                <a:cubicBezTo>
                  <a:pt x="56" y="46"/>
                  <a:pt x="54" y="44"/>
                  <a:pt x="51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4" name="Freeform 52"/>
          <p:cNvSpPr>
            <a:spLocks noEditPoints="1"/>
          </p:cNvSpPr>
          <p:nvPr/>
        </p:nvSpPr>
        <p:spPr bwMode="auto">
          <a:xfrm>
            <a:off x="4452938" y="1971675"/>
            <a:ext cx="230187" cy="247650"/>
          </a:xfrm>
          <a:custGeom>
            <a:avLst/>
            <a:gdLst>
              <a:gd name="T0" fmla="*/ 230187 w 67"/>
              <a:gd name="T1" fmla="*/ 230452 h 72"/>
              <a:gd name="T2" fmla="*/ 209573 w 67"/>
              <a:gd name="T3" fmla="*/ 247650 h 72"/>
              <a:gd name="T4" fmla="*/ 17178 w 67"/>
              <a:gd name="T5" fmla="*/ 247650 h 72"/>
              <a:gd name="T6" fmla="*/ 0 w 67"/>
              <a:gd name="T7" fmla="*/ 230452 h 72"/>
              <a:gd name="T8" fmla="*/ 0 w 67"/>
              <a:gd name="T9" fmla="*/ 55033 h 72"/>
              <a:gd name="T10" fmla="*/ 17178 w 67"/>
              <a:gd name="T11" fmla="*/ 37835 h 72"/>
              <a:gd name="T12" fmla="*/ 34356 w 67"/>
              <a:gd name="T13" fmla="*/ 37835 h 72"/>
              <a:gd name="T14" fmla="*/ 34356 w 67"/>
              <a:gd name="T15" fmla="*/ 24077 h 72"/>
              <a:gd name="T16" fmla="*/ 54970 w 67"/>
              <a:gd name="T17" fmla="*/ 0 h 72"/>
              <a:gd name="T18" fmla="*/ 65277 w 67"/>
              <a:gd name="T19" fmla="*/ 0 h 72"/>
              <a:gd name="T20" fmla="*/ 85891 w 67"/>
              <a:gd name="T21" fmla="*/ 24077 h 72"/>
              <a:gd name="T22" fmla="*/ 85891 w 67"/>
              <a:gd name="T23" fmla="*/ 37835 h 72"/>
              <a:gd name="T24" fmla="*/ 140861 w 67"/>
              <a:gd name="T25" fmla="*/ 37835 h 72"/>
              <a:gd name="T26" fmla="*/ 140861 w 67"/>
              <a:gd name="T27" fmla="*/ 24077 h 72"/>
              <a:gd name="T28" fmla="*/ 161474 w 67"/>
              <a:gd name="T29" fmla="*/ 0 h 72"/>
              <a:gd name="T30" fmla="*/ 171781 w 67"/>
              <a:gd name="T31" fmla="*/ 0 h 72"/>
              <a:gd name="T32" fmla="*/ 192395 w 67"/>
              <a:gd name="T33" fmla="*/ 24077 h 72"/>
              <a:gd name="T34" fmla="*/ 192395 w 67"/>
              <a:gd name="T35" fmla="*/ 37835 h 72"/>
              <a:gd name="T36" fmla="*/ 209573 w 67"/>
              <a:gd name="T37" fmla="*/ 37835 h 72"/>
              <a:gd name="T38" fmla="*/ 230187 w 67"/>
              <a:gd name="T39" fmla="*/ 55033 h 72"/>
              <a:gd name="T40" fmla="*/ 230187 w 67"/>
              <a:gd name="T41" fmla="*/ 230452 h 72"/>
              <a:gd name="T42" fmla="*/ 209573 w 67"/>
              <a:gd name="T43" fmla="*/ 230452 h 72"/>
              <a:gd name="T44" fmla="*/ 209573 w 67"/>
              <a:gd name="T45" fmla="*/ 89429 h 72"/>
              <a:gd name="T46" fmla="*/ 17178 w 67"/>
              <a:gd name="T47" fmla="*/ 89429 h 72"/>
              <a:gd name="T48" fmla="*/ 17178 w 67"/>
              <a:gd name="T49" fmla="*/ 230452 h 72"/>
              <a:gd name="T50" fmla="*/ 209573 w 67"/>
              <a:gd name="T51" fmla="*/ 230452 h 72"/>
              <a:gd name="T52" fmla="*/ 68713 w 67"/>
              <a:gd name="T53" fmla="*/ 24077 h 72"/>
              <a:gd name="T54" fmla="*/ 65277 w 67"/>
              <a:gd name="T55" fmla="*/ 17198 h 72"/>
              <a:gd name="T56" fmla="*/ 54970 w 67"/>
              <a:gd name="T57" fmla="*/ 17198 h 72"/>
              <a:gd name="T58" fmla="*/ 51534 w 67"/>
              <a:gd name="T59" fmla="*/ 24077 h 72"/>
              <a:gd name="T60" fmla="*/ 51534 w 67"/>
              <a:gd name="T61" fmla="*/ 61913 h 72"/>
              <a:gd name="T62" fmla="*/ 54970 w 67"/>
              <a:gd name="T63" fmla="*/ 68792 h 72"/>
              <a:gd name="T64" fmla="*/ 65277 w 67"/>
              <a:gd name="T65" fmla="*/ 68792 h 72"/>
              <a:gd name="T66" fmla="*/ 68713 w 67"/>
              <a:gd name="T67" fmla="*/ 61913 h 72"/>
              <a:gd name="T68" fmla="*/ 68713 w 67"/>
              <a:gd name="T69" fmla="*/ 24077 h 72"/>
              <a:gd name="T70" fmla="*/ 175217 w 67"/>
              <a:gd name="T71" fmla="*/ 24077 h 72"/>
              <a:gd name="T72" fmla="*/ 171781 w 67"/>
              <a:gd name="T73" fmla="*/ 17198 h 72"/>
              <a:gd name="T74" fmla="*/ 161474 w 67"/>
              <a:gd name="T75" fmla="*/ 17198 h 72"/>
              <a:gd name="T76" fmla="*/ 158039 w 67"/>
              <a:gd name="T77" fmla="*/ 24077 h 72"/>
              <a:gd name="T78" fmla="*/ 158039 w 67"/>
              <a:gd name="T79" fmla="*/ 61913 h 72"/>
              <a:gd name="T80" fmla="*/ 161474 w 67"/>
              <a:gd name="T81" fmla="*/ 68792 h 72"/>
              <a:gd name="T82" fmla="*/ 171781 w 67"/>
              <a:gd name="T83" fmla="*/ 68792 h 72"/>
              <a:gd name="T84" fmla="*/ 175217 w 67"/>
              <a:gd name="T85" fmla="*/ 61913 h 72"/>
              <a:gd name="T86" fmla="*/ 175217 w 67"/>
              <a:gd name="T87" fmla="*/ 24077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5" name="Freeform 53"/>
          <p:cNvSpPr>
            <a:spLocks/>
          </p:cNvSpPr>
          <p:nvPr/>
        </p:nvSpPr>
        <p:spPr bwMode="auto">
          <a:xfrm>
            <a:off x="4948238" y="2060575"/>
            <a:ext cx="144462" cy="79375"/>
          </a:xfrm>
          <a:custGeom>
            <a:avLst/>
            <a:gdLst>
              <a:gd name="T0" fmla="*/ 141022 w 42"/>
              <a:gd name="T1" fmla="*/ 13804 h 23"/>
              <a:gd name="T2" fmla="*/ 79110 w 42"/>
              <a:gd name="T3" fmla="*/ 75924 h 23"/>
              <a:gd name="T4" fmla="*/ 72231 w 42"/>
              <a:gd name="T5" fmla="*/ 79375 h 23"/>
              <a:gd name="T6" fmla="*/ 65352 w 42"/>
              <a:gd name="T7" fmla="*/ 75924 h 23"/>
              <a:gd name="T8" fmla="*/ 3440 w 42"/>
              <a:gd name="T9" fmla="*/ 13804 h 23"/>
              <a:gd name="T10" fmla="*/ 0 w 42"/>
              <a:gd name="T11" fmla="*/ 10353 h 23"/>
              <a:gd name="T12" fmla="*/ 10319 w 42"/>
              <a:gd name="T13" fmla="*/ 0 h 23"/>
              <a:gd name="T14" fmla="*/ 134143 w 42"/>
              <a:gd name="T15" fmla="*/ 0 h 23"/>
              <a:gd name="T16" fmla="*/ 144462 w 42"/>
              <a:gd name="T17" fmla="*/ 10353 h 23"/>
              <a:gd name="T18" fmla="*/ 141022 w 42"/>
              <a:gd name="T19" fmla="*/ 138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41" y="4"/>
                </a:moveTo>
                <a:cubicBezTo>
                  <a:pt x="23" y="22"/>
                  <a:pt x="23" y="22"/>
                  <a:pt x="23" y="22"/>
                </a:cubicBezTo>
                <a:cubicBezTo>
                  <a:pt x="22" y="23"/>
                  <a:pt x="22" y="23"/>
                  <a:pt x="21" y="23"/>
                </a:cubicBezTo>
                <a:cubicBezTo>
                  <a:pt x="20" y="23"/>
                  <a:pt x="20" y="23"/>
                  <a:pt x="19" y="22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2" y="1"/>
                  <a:pt x="42" y="3"/>
                </a:cubicBezTo>
                <a:cubicBezTo>
                  <a:pt x="42" y="3"/>
                  <a:pt x="41" y="4"/>
                  <a:pt x="41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6" name="Freeform 54"/>
          <p:cNvSpPr>
            <a:spLocks noEditPoints="1"/>
          </p:cNvSpPr>
          <p:nvPr/>
        </p:nvSpPr>
        <p:spPr bwMode="auto">
          <a:xfrm>
            <a:off x="5443538" y="1989138"/>
            <a:ext cx="209550" cy="212725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75198 w 61"/>
              <a:gd name="T19" fmla="*/ 41173 h 62"/>
              <a:gd name="T20" fmla="*/ 171762 w 61"/>
              <a:gd name="T21" fmla="*/ 37742 h 62"/>
              <a:gd name="T22" fmla="*/ 37788 w 61"/>
              <a:gd name="T23" fmla="*/ 37742 h 62"/>
              <a:gd name="T24" fmla="*/ 34352 w 61"/>
              <a:gd name="T25" fmla="*/ 41173 h 62"/>
              <a:gd name="T26" fmla="*/ 34352 w 61"/>
              <a:gd name="T27" fmla="*/ 174983 h 62"/>
              <a:gd name="T28" fmla="*/ 37788 w 61"/>
              <a:gd name="T29" fmla="*/ 178415 h 62"/>
              <a:gd name="T30" fmla="*/ 171762 w 61"/>
              <a:gd name="T31" fmla="*/ 178415 h 62"/>
              <a:gd name="T32" fmla="*/ 175198 w 61"/>
              <a:gd name="T33" fmla="*/ 174983 h 62"/>
              <a:gd name="T34" fmla="*/ 175198 w 61"/>
              <a:gd name="T35" fmla="*/ 41173 h 62"/>
              <a:gd name="T36" fmla="*/ 140845 w 61"/>
              <a:gd name="T37" fmla="*/ 150966 h 62"/>
              <a:gd name="T38" fmla="*/ 130539 w 61"/>
              <a:gd name="T39" fmla="*/ 161259 h 62"/>
              <a:gd name="T40" fmla="*/ 127104 w 61"/>
              <a:gd name="T41" fmla="*/ 157828 h 62"/>
              <a:gd name="T42" fmla="*/ 65270 w 61"/>
              <a:gd name="T43" fmla="*/ 113225 h 62"/>
              <a:gd name="T44" fmla="*/ 61834 w 61"/>
              <a:gd name="T45" fmla="*/ 106363 h 62"/>
              <a:gd name="T46" fmla="*/ 65270 w 61"/>
              <a:gd name="T47" fmla="*/ 99500 h 62"/>
              <a:gd name="T48" fmla="*/ 127104 w 61"/>
              <a:gd name="T49" fmla="*/ 54897 h 62"/>
              <a:gd name="T50" fmla="*/ 130539 w 61"/>
              <a:gd name="T51" fmla="*/ 54897 h 62"/>
              <a:gd name="T52" fmla="*/ 140845 w 61"/>
              <a:gd name="T53" fmla="*/ 61759 h 62"/>
              <a:gd name="T54" fmla="*/ 140845 w 61"/>
              <a:gd name="T55" fmla="*/ 150966 h 6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2"/>
                </a:moveTo>
                <a:cubicBezTo>
                  <a:pt x="51" y="11"/>
                  <a:pt x="51" y="11"/>
                  <a:pt x="5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1" y="52"/>
                  <a:pt x="11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1" y="51"/>
                  <a:pt x="51" y="51"/>
                </a:cubicBezTo>
                <a:lnTo>
                  <a:pt x="51" y="12"/>
                </a:lnTo>
                <a:close/>
                <a:moveTo>
                  <a:pt x="41" y="44"/>
                </a:moveTo>
                <a:cubicBezTo>
                  <a:pt x="41" y="46"/>
                  <a:pt x="40" y="47"/>
                  <a:pt x="38" y="47"/>
                </a:cubicBezTo>
                <a:cubicBezTo>
                  <a:pt x="38" y="47"/>
                  <a:pt x="37" y="47"/>
                  <a:pt x="37" y="46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2"/>
                  <a:pt x="18" y="31"/>
                </a:cubicBezTo>
                <a:cubicBezTo>
                  <a:pt x="18" y="30"/>
                  <a:pt x="18" y="30"/>
                  <a:pt x="19" y="29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6"/>
                  <a:pt x="38" y="16"/>
                  <a:pt x="38" y="16"/>
                </a:cubicBezTo>
                <a:cubicBezTo>
                  <a:pt x="40" y="16"/>
                  <a:pt x="41" y="17"/>
                  <a:pt x="41" y="18"/>
                </a:cubicBezTo>
                <a:lnTo>
                  <a:pt x="41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7" name="Freeform 55"/>
          <p:cNvSpPr>
            <a:spLocks noEditPoints="1"/>
          </p:cNvSpPr>
          <p:nvPr/>
        </p:nvSpPr>
        <p:spPr bwMode="auto">
          <a:xfrm>
            <a:off x="5937250" y="1989138"/>
            <a:ext cx="282575" cy="212725"/>
          </a:xfrm>
          <a:custGeom>
            <a:avLst/>
            <a:gdLst>
              <a:gd name="T0" fmla="*/ 282575 w 82"/>
              <a:gd name="T1" fmla="*/ 212725 h 62"/>
              <a:gd name="T2" fmla="*/ 0 w 82"/>
              <a:gd name="T3" fmla="*/ 212725 h 62"/>
              <a:gd name="T4" fmla="*/ 0 w 82"/>
              <a:gd name="T5" fmla="*/ 0 h 62"/>
              <a:gd name="T6" fmla="*/ 282575 w 82"/>
              <a:gd name="T7" fmla="*/ 0 h 62"/>
              <a:gd name="T8" fmla="*/ 282575 w 82"/>
              <a:gd name="T9" fmla="*/ 212725 h 62"/>
              <a:gd name="T10" fmla="*/ 244669 w 82"/>
              <a:gd name="T11" fmla="*/ 41173 h 62"/>
              <a:gd name="T12" fmla="*/ 237777 w 82"/>
              <a:gd name="T13" fmla="*/ 37742 h 62"/>
              <a:gd name="T14" fmla="*/ 141288 w 82"/>
              <a:gd name="T15" fmla="*/ 27448 h 62"/>
              <a:gd name="T16" fmla="*/ 44798 w 82"/>
              <a:gd name="T17" fmla="*/ 37742 h 62"/>
              <a:gd name="T18" fmla="*/ 37906 w 82"/>
              <a:gd name="T19" fmla="*/ 41173 h 62"/>
              <a:gd name="T20" fmla="*/ 27568 w 82"/>
              <a:gd name="T21" fmla="*/ 106363 h 62"/>
              <a:gd name="T22" fmla="*/ 37906 w 82"/>
              <a:gd name="T23" fmla="*/ 171552 h 62"/>
              <a:gd name="T24" fmla="*/ 44798 w 82"/>
              <a:gd name="T25" fmla="*/ 174983 h 62"/>
              <a:gd name="T26" fmla="*/ 141288 w 82"/>
              <a:gd name="T27" fmla="*/ 185277 h 62"/>
              <a:gd name="T28" fmla="*/ 237777 w 82"/>
              <a:gd name="T29" fmla="*/ 174983 h 62"/>
              <a:gd name="T30" fmla="*/ 244669 w 82"/>
              <a:gd name="T31" fmla="*/ 171552 h 62"/>
              <a:gd name="T32" fmla="*/ 255007 w 82"/>
              <a:gd name="T33" fmla="*/ 106363 h 62"/>
              <a:gd name="T34" fmla="*/ 244669 w 82"/>
              <a:gd name="T35" fmla="*/ 41173 h 62"/>
              <a:gd name="T36" fmla="*/ 137841 w 82"/>
              <a:gd name="T37" fmla="*/ 123518 h 62"/>
              <a:gd name="T38" fmla="*/ 93043 w 82"/>
              <a:gd name="T39" fmla="*/ 168121 h 62"/>
              <a:gd name="T40" fmla="*/ 44798 w 82"/>
              <a:gd name="T41" fmla="*/ 109794 h 62"/>
              <a:gd name="T42" fmla="*/ 89597 w 82"/>
              <a:gd name="T43" fmla="*/ 51466 h 62"/>
              <a:gd name="T44" fmla="*/ 134395 w 82"/>
              <a:gd name="T45" fmla="*/ 96069 h 62"/>
              <a:gd name="T46" fmla="*/ 106827 w 82"/>
              <a:gd name="T47" fmla="*/ 96069 h 62"/>
              <a:gd name="T48" fmla="*/ 93043 w 82"/>
              <a:gd name="T49" fmla="*/ 78914 h 62"/>
              <a:gd name="T50" fmla="*/ 75813 w 82"/>
              <a:gd name="T51" fmla="*/ 109794 h 62"/>
              <a:gd name="T52" fmla="*/ 93043 w 82"/>
              <a:gd name="T53" fmla="*/ 140673 h 62"/>
              <a:gd name="T54" fmla="*/ 106827 w 82"/>
              <a:gd name="T55" fmla="*/ 123518 h 62"/>
              <a:gd name="T56" fmla="*/ 137841 w 82"/>
              <a:gd name="T57" fmla="*/ 123518 h 62"/>
              <a:gd name="T58" fmla="*/ 234330 w 82"/>
              <a:gd name="T59" fmla="*/ 123518 h 62"/>
              <a:gd name="T60" fmla="*/ 192978 w 82"/>
              <a:gd name="T61" fmla="*/ 168121 h 62"/>
              <a:gd name="T62" fmla="*/ 144734 w 82"/>
              <a:gd name="T63" fmla="*/ 109794 h 62"/>
              <a:gd name="T64" fmla="*/ 189532 w 82"/>
              <a:gd name="T65" fmla="*/ 51466 h 62"/>
              <a:gd name="T66" fmla="*/ 234330 w 82"/>
              <a:gd name="T67" fmla="*/ 96069 h 62"/>
              <a:gd name="T68" fmla="*/ 206762 w 82"/>
              <a:gd name="T69" fmla="*/ 96069 h 62"/>
              <a:gd name="T70" fmla="*/ 189532 w 82"/>
              <a:gd name="T71" fmla="*/ 78914 h 62"/>
              <a:gd name="T72" fmla="*/ 172302 w 82"/>
              <a:gd name="T73" fmla="*/ 109794 h 62"/>
              <a:gd name="T74" fmla="*/ 189532 w 82"/>
              <a:gd name="T75" fmla="*/ 140673 h 62"/>
              <a:gd name="T76" fmla="*/ 206762 w 82"/>
              <a:gd name="T77" fmla="*/ 123518 h 62"/>
              <a:gd name="T78" fmla="*/ 234330 w 82"/>
              <a:gd name="T79" fmla="*/ 123518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62">
                <a:moveTo>
                  <a:pt x="82" y="62"/>
                </a:moveTo>
                <a:cubicBezTo>
                  <a:pt x="0" y="62"/>
                  <a:pt x="0" y="62"/>
                  <a:pt x="0" y="62"/>
                </a:cubicBezTo>
                <a:cubicBezTo>
                  <a:pt x="0" y="0"/>
                  <a:pt x="0" y="0"/>
                  <a:pt x="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62"/>
                </a:lnTo>
                <a:close/>
                <a:moveTo>
                  <a:pt x="71" y="12"/>
                </a:moveTo>
                <a:cubicBezTo>
                  <a:pt x="71" y="12"/>
                  <a:pt x="70" y="11"/>
                  <a:pt x="69" y="11"/>
                </a:cubicBezTo>
                <a:cubicBezTo>
                  <a:pt x="67" y="9"/>
                  <a:pt x="55" y="8"/>
                  <a:pt x="41" y="8"/>
                </a:cubicBezTo>
                <a:cubicBezTo>
                  <a:pt x="28" y="8"/>
                  <a:pt x="15" y="9"/>
                  <a:pt x="13" y="11"/>
                </a:cubicBezTo>
                <a:cubicBezTo>
                  <a:pt x="12" y="11"/>
                  <a:pt x="11" y="12"/>
                  <a:pt x="11" y="12"/>
                </a:cubicBezTo>
                <a:cubicBezTo>
                  <a:pt x="8" y="16"/>
                  <a:pt x="8" y="20"/>
                  <a:pt x="8" y="31"/>
                </a:cubicBezTo>
                <a:cubicBezTo>
                  <a:pt x="8" y="42"/>
                  <a:pt x="8" y="46"/>
                  <a:pt x="11" y="50"/>
                </a:cubicBezTo>
                <a:cubicBezTo>
                  <a:pt x="11" y="51"/>
                  <a:pt x="12" y="51"/>
                  <a:pt x="13" y="51"/>
                </a:cubicBezTo>
                <a:cubicBezTo>
                  <a:pt x="15" y="53"/>
                  <a:pt x="28" y="54"/>
                  <a:pt x="41" y="54"/>
                </a:cubicBezTo>
                <a:cubicBezTo>
                  <a:pt x="55" y="54"/>
                  <a:pt x="67" y="53"/>
                  <a:pt x="69" y="51"/>
                </a:cubicBezTo>
                <a:cubicBezTo>
                  <a:pt x="70" y="51"/>
                  <a:pt x="71" y="51"/>
                  <a:pt x="71" y="50"/>
                </a:cubicBezTo>
                <a:cubicBezTo>
                  <a:pt x="74" y="47"/>
                  <a:pt x="74" y="42"/>
                  <a:pt x="74" y="31"/>
                </a:cubicBezTo>
                <a:cubicBezTo>
                  <a:pt x="74" y="20"/>
                  <a:pt x="74" y="16"/>
                  <a:pt x="71" y="12"/>
                </a:cubicBezTo>
                <a:close/>
                <a:moveTo>
                  <a:pt x="40" y="36"/>
                </a:moveTo>
                <a:cubicBezTo>
                  <a:pt x="39" y="44"/>
                  <a:pt x="34" y="49"/>
                  <a:pt x="27" y="49"/>
                </a:cubicBezTo>
                <a:cubicBezTo>
                  <a:pt x="18" y="49"/>
                  <a:pt x="13" y="43"/>
                  <a:pt x="13" y="32"/>
                </a:cubicBezTo>
                <a:cubicBezTo>
                  <a:pt x="13" y="21"/>
                  <a:pt x="19" y="15"/>
                  <a:pt x="26" y="15"/>
                </a:cubicBezTo>
                <a:cubicBezTo>
                  <a:pt x="34" y="15"/>
                  <a:pt x="39" y="20"/>
                  <a:pt x="39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5"/>
                  <a:pt x="29" y="23"/>
                  <a:pt x="27" y="23"/>
                </a:cubicBezTo>
                <a:cubicBezTo>
                  <a:pt x="24" y="23"/>
                  <a:pt x="22" y="26"/>
                  <a:pt x="22" y="32"/>
                </a:cubicBezTo>
                <a:cubicBezTo>
                  <a:pt x="22" y="37"/>
                  <a:pt x="23" y="41"/>
                  <a:pt x="27" y="41"/>
                </a:cubicBezTo>
                <a:cubicBezTo>
                  <a:pt x="30" y="41"/>
                  <a:pt x="31" y="39"/>
                  <a:pt x="31" y="36"/>
                </a:cubicBezTo>
                <a:lnTo>
                  <a:pt x="40" y="36"/>
                </a:lnTo>
                <a:close/>
                <a:moveTo>
                  <a:pt x="68" y="36"/>
                </a:moveTo>
                <a:cubicBezTo>
                  <a:pt x="67" y="44"/>
                  <a:pt x="63" y="49"/>
                  <a:pt x="56" y="49"/>
                </a:cubicBezTo>
                <a:cubicBezTo>
                  <a:pt x="47" y="49"/>
                  <a:pt x="42" y="43"/>
                  <a:pt x="42" y="32"/>
                </a:cubicBezTo>
                <a:cubicBezTo>
                  <a:pt x="42" y="21"/>
                  <a:pt x="47" y="15"/>
                  <a:pt x="55" y="15"/>
                </a:cubicBezTo>
                <a:cubicBezTo>
                  <a:pt x="63" y="15"/>
                  <a:pt x="67" y="20"/>
                  <a:pt x="68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5"/>
                  <a:pt x="58" y="23"/>
                  <a:pt x="55" y="23"/>
                </a:cubicBezTo>
                <a:cubicBezTo>
                  <a:pt x="52" y="23"/>
                  <a:pt x="50" y="26"/>
                  <a:pt x="50" y="32"/>
                </a:cubicBezTo>
                <a:cubicBezTo>
                  <a:pt x="50" y="37"/>
                  <a:pt x="51" y="41"/>
                  <a:pt x="55" y="41"/>
                </a:cubicBezTo>
                <a:cubicBezTo>
                  <a:pt x="58" y="41"/>
                  <a:pt x="60" y="39"/>
                  <a:pt x="60" y="36"/>
                </a:cubicBezTo>
                <a:lnTo>
                  <a:pt x="6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8" name="Freeform 57"/>
          <p:cNvSpPr>
            <a:spLocks noEditPoints="1"/>
          </p:cNvSpPr>
          <p:nvPr/>
        </p:nvSpPr>
        <p:spPr bwMode="auto">
          <a:xfrm>
            <a:off x="6931025" y="1974850"/>
            <a:ext cx="227013" cy="223838"/>
          </a:xfrm>
          <a:custGeom>
            <a:avLst/>
            <a:gdLst>
              <a:gd name="T0" fmla="*/ 213255 w 66"/>
              <a:gd name="T1" fmla="*/ 192845 h 65"/>
              <a:gd name="T2" fmla="*/ 192617 w 66"/>
              <a:gd name="T3" fmla="*/ 213507 h 65"/>
              <a:gd name="T4" fmla="*/ 165100 w 66"/>
              <a:gd name="T5" fmla="*/ 223838 h 65"/>
              <a:gd name="T6" fmla="*/ 137584 w 66"/>
              <a:gd name="T7" fmla="*/ 213507 h 65"/>
              <a:gd name="T8" fmla="*/ 110067 w 66"/>
              <a:gd name="T9" fmla="*/ 185958 h 65"/>
              <a:gd name="T10" fmla="*/ 96309 w 66"/>
              <a:gd name="T11" fmla="*/ 158408 h 65"/>
              <a:gd name="T12" fmla="*/ 110067 w 66"/>
              <a:gd name="T13" fmla="*/ 127415 h 65"/>
              <a:gd name="T14" fmla="*/ 96309 w 66"/>
              <a:gd name="T15" fmla="*/ 117084 h 65"/>
              <a:gd name="T16" fmla="*/ 68792 w 66"/>
              <a:gd name="T17" fmla="*/ 127415 h 65"/>
              <a:gd name="T18" fmla="*/ 41275 w 66"/>
              <a:gd name="T19" fmla="*/ 117084 h 65"/>
              <a:gd name="T20" fmla="*/ 10319 w 66"/>
              <a:gd name="T21" fmla="*/ 86092 h 65"/>
              <a:gd name="T22" fmla="*/ 0 w 66"/>
              <a:gd name="T23" fmla="*/ 58542 h 65"/>
              <a:gd name="T24" fmla="*/ 13758 w 66"/>
              <a:gd name="T25" fmla="*/ 30993 h 65"/>
              <a:gd name="T26" fmla="*/ 30956 w 66"/>
              <a:gd name="T27" fmla="*/ 10331 h 65"/>
              <a:gd name="T28" fmla="*/ 61913 w 66"/>
              <a:gd name="T29" fmla="*/ 0 h 65"/>
              <a:gd name="T30" fmla="*/ 89429 w 66"/>
              <a:gd name="T31" fmla="*/ 10331 h 65"/>
              <a:gd name="T32" fmla="*/ 116946 w 66"/>
              <a:gd name="T33" fmla="*/ 41324 h 65"/>
              <a:gd name="T34" fmla="*/ 127265 w 66"/>
              <a:gd name="T35" fmla="*/ 68873 h 65"/>
              <a:gd name="T36" fmla="*/ 116946 w 66"/>
              <a:gd name="T37" fmla="*/ 96423 h 65"/>
              <a:gd name="T38" fmla="*/ 127265 w 66"/>
              <a:gd name="T39" fmla="*/ 110197 h 65"/>
              <a:gd name="T40" fmla="*/ 158221 w 66"/>
              <a:gd name="T41" fmla="*/ 96423 h 65"/>
              <a:gd name="T42" fmla="*/ 185738 w 66"/>
              <a:gd name="T43" fmla="*/ 110197 h 65"/>
              <a:gd name="T44" fmla="*/ 213255 w 66"/>
              <a:gd name="T45" fmla="*/ 137746 h 65"/>
              <a:gd name="T46" fmla="*/ 227013 w 66"/>
              <a:gd name="T47" fmla="*/ 165296 h 65"/>
              <a:gd name="T48" fmla="*/ 213255 w 66"/>
              <a:gd name="T49" fmla="*/ 192845 h 65"/>
              <a:gd name="T50" fmla="*/ 99748 w 66"/>
              <a:gd name="T51" fmla="*/ 58542 h 65"/>
              <a:gd name="T52" fmla="*/ 68792 w 66"/>
              <a:gd name="T53" fmla="*/ 30993 h 65"/>
              <a:gd name="T54" fmla="*/ 61913 w 66"/>
              <a:gd name="T55" fmla="*/ 27549 h 65"/>
              <a:gd name="T56" fmla="*/ 51594 w 66"/>
              <a:gd name="T57" fmla="*/ 30993 h 65"/>
              <a:gd name="T58" fmla="*/ 30956 w 66"/>
              <a:gd name="T59" fmla="*/ 51655 h 65"/>
              <a:gd name="T60" fmla="*/ 27517 w 66"/>
              <a:gd name="T61" fmla="*/ 58542 h 65"/>
              <a:gd name="T62" fmla="*/ 30956 w 66"/>
              <a:gd name="T63" fmla="*/ 68873 h 65"/>
              <a:gd name="T64" fmla="*/ 58473 w 66"/>
              <a:gd name="T65" fmla="*/ 96423 h 65"/>
              <a:gd name="T66" fmla="*/ 68792 w 66"/>
              <a:gd name="T67" fmla="*/ 99866 h 65"/>
              <a:gd name="T68" fmla="*/ 79111 w 66"/>
              <a:gd name="T69" fmla="*/ 96423 h 65"/>
              <a:gd name="T70" fmla="*/ 68792 w 66"/>
              <a:gd name="T71" fmla="*/ 82648 h 65"/>
              <a:gd name="T72" fmla="*/ 82550 w 66"/>
              <a:gd name="T73" fmla="*/ 68873 h 65"/>
              <a:gd name="T74" fmla="*/ 96309 w 66"/>
              <a:gd name="T75" fmla="*/ 79204 h 65"/>
              <a:gd name="T76" fmla="*/ 103188 w 66"/>
              <a:gd name="T77" fmla="*/ 68873 h 65"/>
              <a:gd name="T78" fmla="*/ 99748 w 66"/>
              <a:gd name="T79" fmla="*/ 58542 h 65"/>
              <a:gd name="T80" fmla="*/ 196057 w 66"/>
              <a:gd name="T81" fmla="*/ 154965 h 65"/>
              <a:gd name="T82" fmla="*/ 165100 w 66"/>
              <a:gd name="T83" fmla="*/ 127415 h 65"/>
              <a:gd name="T84" fmla="*/ 158221 w 66"/>
              <a:gd name="T85" fmla="*/ 123972 h 65"/>
              <a:gd name="T86" fmla="*/ 147902 w 66"/>
              <a:gd name="T87" fmla="*/ 127415 h 65"/>
              <a:gd name="T88" fmla="*/ 158221 w 66"/>
              <a:gd name="T89" fmla="*/ 144634 h 65"/>
              <a:gd name="T90" fmla="*/ 144463 w 66"/>
              <a:gd name="T91" fmla="*/ 158408 h 65"/>
              <a:gd name="T92" fmla="*/ 127265 w 66"/>
              <a:gd name="T93" fmla="*/ 148077 h 65"/>
              <a:gd name="T94" fmla="*/ 123825 w 66"/>
              <a:gd name="T95" fmla="*/ 158408 h 65"/>
              <a:gd name="T96" fmla="*/ 127265 w 66"/>
              <a:gd name="T97" fmla="*/ 165296 h 65"/>
              <a:gd name="T98" fmla="*/ 154782 w 66"/>
              <a:gd name="T99" fmla="*/ 196289 h 65"/>
              <a:gd name="T100" fmla="*/ 165100 w 66"/>
              <a:gd name="T101" fmla="*/ 199732 h 65"/>
              <a:gd name="T102" fmla="*/ 175419 w 66"/>
              <a:gd name="T103" fmla="*/ 196289 h 65"/>
              <a:gd name="T104" fmla="*/ 196057 w 66"/>
              <a:gd name="T105" fmla="*/ 175627 h 65"/>
              <a:gd name="T106" fmla="*/ 199496 w 66"/>
              <a:gd name="T107" fmla="*/ 165296 h 65"/>
              <a:gd name="T108" fmla="*/ 196057 w 66"/>
              <a:gd name="T109" fmla="*/ 154965 h 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6" h="65">
                <a:moveTo>
                  <a:pt x="62" y="56"/>
                </a:moveTo>
                <a:cubicBezTo>
                  <a:pt x="56" y="62"/>
                  <a:pt x="56" y="62"/>
                  <a:pt x="56" y="62"/>
                </a:cubicBezTo>
                <a:cubicBezTo>
                  <a:pt x="54" y="64"/>
                  <a:pt x="51" y="65"/>
                  <a:pt x="48" y="65"/>
                </a:cubicBezTo>
                <a:cubicBezTo>
                  <a:pt x="45" y="65"/>
                  <a:pt x="42" y="64"/>
                  <a:pt x="40" y="62"/>
                </a:cubicBezTo>
                <a:cubicBezTo>
                  <a:pt x="32" y="54"/>
                  <a:pt x="32" y="54"/>
                  <a:pt x="32" y="54"/>
                </a:cubicBezTo>
                <a:cubicBezTo>
                  <a:pt x="30" y="52"/>
                  <a:pt x="28" y="49"/>
                  <a:pt x="28" y="46"/>
                </a:cubicBezTo>
                <a:cubicBezTo>
                  <a:pt x="28" y="42"/>
                  <a:pt x="30" y="39"/>
                  <a:pt x="32" y="37"/>
                </a:cubicBezTo>
                <a:cubicBezTo>
                  <a:pt x="28" y="34"/>
                  <a:pt x="28" y="34"/>
                  <a:pt x="28" y="34"/>
                </a:cubicBezTo>
                <a:cubicBezTo>
                  <a:pt x="26" y="36"/>
                  <a:pt x="23" y="37"/>
                  <a:pt x="20" y="37"/>
                </a:cubicBezTo>
                <a:cubicBezTo>
                  <a:pt x="17" y="37"/>
                  <a:pt x="14" y="36"/>
                  <a:pt x="12" y="34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3"/>
                  <a:pt x="0" y="20"/>
                  <a:pt x="0" y="17"/>
                </a:cubicBezTo>
                <a:cubicBezTo>
                  <a:pt x="0" y="14"/>
                  <a:pt x="1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2" y="1"/>
                  <a:pt x="15" y="0"/>
                  <a:pt x="18" y="0"/>
                </a:cubicBezTo>
                <a:cubicBezTo>
                  <a:pt x="21" y="0"/>
                  <a:pt x="24" y="1"/>
                  <a:pt x="26" y="3"/>
                </a:cubicBezTo>
                <a:cubicBezTo>
                  <a:pt x="34" y="12"/>
                  <a:pt x="34" y="12"/>
                  <a:pt x="34" y="12"/>
                </a:cubicBezTo>
                <a:cubicBezTo>
                  <a:pt x="36" y="14"/>
                  <a:pt x="37" y="17"/>
                  <a:pt x="37" y="20"/>
                </a:cubicBezTo>
                <a:cubicBezTo>
                  <a:pt x="37" y="23"/>
                  <a:pt x="36" y="26"/>
                  <a:pt x="34" y="28"/>
                </a:cubicBezTo>
                <a:cubicBezTo>
                  <a:pt x="37" y="32"/>
                  <a:pt x="37" y="32"/>
                  <a:pt x="37" y="32"/>
                </a:cubicBezTo>
                <a:cubicBezTo>
                  <a:pt x="40" y="30"/>
                  <a:pt x="43" y="28"/>
                  <a:pt x="46" y="28"/>
                </a:cubicBezTo>
                <a:cubicBezTo>
                  <a:pt x="49" y="28"/>
                  <a:pt x="52" y="29"/>
                  <a:pt x="54" y="32"/>
                </a:cubicBezTo>
                <a:cubicBezTo>
                  <a:pt x="62" y="40"/>
                  <a:pt x="62" y="40"/>
                  <a:pt x="62" y="40"/>
                </a:cubicBezTo>
                <a:cubicBezTo>
                  <a:pt x="64" y="42"/>
                  <a:pt x="66" y="45"/>
                  <a:pt x="66" y="48"/>
                </a:cubicBezTo>
                <a:cubicBezTo>
                  <a:pt x="66" y="51"/>
                  <a:pt x="64" y="54"/>
                  <a:pt x="62" y="56"/>
                </a:cubicBezTo>
                <a:close/>
                <a:moveTo>
                  <a:pt x="29" y="17"/>
                </a:moveTo>
                <a:cubicBezTo>
                  <a:pt x="20" y="9"/>
                  <a:pt x="20" y="9"/>
                  <a:pt x="20" y="9"/>
                </a:cubicBezTo>
                <a:cubicBezTo>
                  <a:pt x="20" y="8"/>
                  <a:pt x="19" y="8"/>
                  <a:pt x="18" y="8"/>
                </a:cubicBezTo>
                <a:cubicBezTo>
                  <a:pt x="17" y="8"/>
                  <a:pt x="16" y="8"/>
                  <a:pt x="15" y="9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8" y="29"/>
                  <a:pt x="19" y="29"/>
                  <a:pt x="20" y="29"/>
                </a:cubicBezTo>
                <a:cubicBezTo>
                  <a:pt x="21" y="29"/>
                  <a:pt x="22" y="29"/>
                  <a:pt x="23" y="28"/>
                </a:cubicBezTo>
                <a:cubicBezTo>
                  <a:pt x="22" y="27"/>
                  <a:pt x="20" y="26"/>
                  <a:pt x="20" y="24"/>
                </a:cubicBezTo>
                <a:cubicBezTo>
                  <a:pt x="20" y="22"/>
                  <a:pt x="22" y="20"/>
                  <a:pt x="24" y="20"/>
                </a:cubicBezTo>
                <a:cubicBezTo>
                  <a:pt x="26" y="20"/>
                  <a:pt x="27" y="21"/>
                  <a:pt x="28" y="23"/>
                </a:cubicBezTo>
                <a:cubicBezTo>
                  <a:pt x="29" y="22"/>
                  <a:pt x="30" y="21"/>
                  <a:pt x="30" y="20"/>
                </a:cubicBezTo>
                <a:cubicBezTo>
                  <a:pt x="30" y="19"/>
                  <a:pt x="29" y="18"/>
                  <a:pt x="29" y="17"/>
                </a:cubicBezTo>
                <a:close/>
                <a:moveTo>
                  <a:pt x="57" y="45"/>
                </a:moveTo>
                <a:cubicBezTo>
                  <a:pt x="48" y="37"/>
                  <a:pt x="48" y="37"/>
                  <a:pt x="48" y="37"/>
                </a:cubicBezTo>
                <a:cubicBezTo>
                  <a:pt x="48" y="36"/>
                  <a:pt x="47" y="36"/>
                  <a:pt x="46" y="36"/>
                </a:cubicBezTo>
                <a:cubicBezTo>
                  <a:pt x="45" y="36"/>
                  <a:pt x="44" y="36"/>
                  <a:pt x="43" y="37"/>
                </a:cubicBezTo>
                <a:cubicBezTo>
                  <a:pt x="44" y="39"/>
                  <a:pt x="46" y="40"/>
                  <a:pt x="46" y="42"/>
                </a:cubicBezTo>
                <a:cubicBezTo>
                  <a:pt x="46" y="44"/>
                  <a:pt x="44" y="46"/>
                  <a:pt x="42" y="46"/>
                </a:cubicBezTo>
                <a:cubicBezTo>
                  <a:pt x="40" y="46"/>
                  <a:pt x="39" y="44"/>
                  <a:pt x="37" y="43"/>
                </a:cubicBezTo>
                <a:cubicBezTo>
                  <a:pt x="37" y="43"/>
                  <a:pt x="36" y="44"/>
                  <a:pt x="36" y="46"/>
                </a:cubicBezTo>
                <a:cubicBezTo>
                  <a:pt x="36" y="47"/>
                  <a:pt x="36" y="48"/>
                  <a:pt x="37" y="48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8"/>
                  <a:pt x="48" y="58"/>
                </a:cubicBezTo>
                <a:cubicBezTo>
                  <a:pt x="49" y="58"/>
                  <a:pt x="50" y="57"/>
                  <a:pt x="51" y="57"/>
                </a:cubicBezTo>
                <a:cubicBezTo>
                  <a:pt x="57" y="51"/>
                  <a:pt x="57" y="51"/>
                  <a:pt x="57" y="51"/>
                </a:cubicBezTo>
                <a:cubicBezTo>
                  <a:pt x="58" y="50"/>
                  <a:pt x="58" y="49"/>
                  <a:pt x="58" y="48"/>
                </a:cubicBezTo>
                <a:cubicBezTo>
                  <a:pt x="58" y="47"/>
                  <a:pt x="58" y="46"/>
                  <a:pt x="57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99" name="Freeform 58"/>
          <p:cNvSpPr>
            <a:spLocks noEditPoints="1"/>
          </p:cNvSpPr>
          <p:nvPr/>
        </p:nvSpPr>
        <p:spPr bwMode="auto">
          <a:xfrm>
            <a:off x="7423150" y="1989138"/>
            <a:ext cx="212725" cy="212725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6363 w 62"/>
              <a:gd name="T11" fmla="*/ 30879 h 62"/>
              <a:gd name="T12" fmla="*/ 30879 w 62"/>
              <a:gd name="T13" fmla="*/ 106363 h 62"/>
              <a:gd name="T14" fmla="*/ 106363 w 62"/>
              <a:gd name="T15" fmla="*/ 181846 h 62"/>
              <a:gd name="T16" fmla="*/ 181846 w 62"/>
              <a:gd name="T17" fmla="*/ 106363 h 62"/>
              <a:gd name="T18" fmla="*/ 106363 w 62"/>
              <a:gd name="T19" fmla="*/ 30879 h 62"/>
              <a:gd name="T20" fmla="*/ 106363 w 62"/>
              <a:gd name="T21" fmla="*/ 154397 h 62"/>
              <a:gd name="T22" fmla="*/ 92638 w 62"/>
              <a:gd name="T23" fmla="*/ 154397 h 62"/>
              <a:gd name="T24" fmla="*/ 51466 w 62"/>
              <a:gd name="T25" fmla="*/ 113225 h 62"/>
              <a:gd name="T26" fmla="*/ 51466 w 62"/>
              <a:gd name="T27" fmla="*/ 99500 h 62"/>
              <a:gd name="T28" fmla="*/ 65190 w 62"/>
              <a:gd name="T29" fmla="*/ 85776 h 62"/>
              <a:gd name="T30" fmla="*/ 78914 w 62"/>
              <a:gd name="T31" fmla="*/ 85776 h 62"/>
              <a:gd name="T32" fmla="*/ 99500 w 62"/>
              <a:gd name="T33" fmla="*/ 106363 h 62"/>
              <a:gd name="T34" fmla="*/ 137242 w 62"/>
              <a:gd name="T35" fmla="*/ 68621 h 62"/>
              <a:gd name="T36" fmla="*/ 147535 w 62"/>
              <a:gd name="T37" fmla="*/ 68621 h 62"/>
              <a:gd name="T38" fmla="*/ 164690 w 62"/>
              <a:gd name="T39" fmla="*/ 82345 h 62"/>
              <a:gd name="T40" fmla="*/ 164690 w 62"/>
              <a:gd name="T41" fmla="*/ 96069 h 62"/>
              <a:gd name="T42" fmla="*/ 106363 w 62"/>
              <a:gd name="T43" fmla="*/ 15439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1" y="45"/>
                </a:moveTo>
                <a:cubicBezTo>
                  <a:pt x="30" y="46"/>
                  <a:pt x="28" y="46"/>
                  <a:pt x="27" y="45"/>
                </a:cubicBezTo>
                <a:cubicBezTo>
                  <a:pt x="15" y="33"/>
                  <a:pt x="15" y="33"/>
                  <a:pt x="15" y="33"/>
                </a:cubicBezTo>
                <a:cubicBezTo>
                  <a:pt x="14" y="32"/>
                  <a:pt x="14" y="30"/>
                  <a:pt x="15" y="29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4"/>
                  <a:pt x="22" y="24"/>
                  <a:pt x="23" y="25"/>
                </a:cubicBezTo>
                <a:cubicBezTo>
                  <a:pt x="29" y="31"/>
                  <a:pt x="29" y="31"/>
                  <a:pt x="29" y="31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19"/>
                  <a:pt x="42" y="19"/>
                  <a:pt x="43" y="20"/>
                </a:cubicBezTo>
                <a:cubicBezTo>
                  <a:pt x="48" y="24"/>
                  <a:pt x="48" y="24"/>
                  <a:pt x="48" y="24"/>
                </a:cubicBezTo>
                <a:cubicBezTo>
                  <a:pt x="49" y="25"/>
                  <a:pt x="49" y="27"/>
                  <a:pt x="48" y="28"/>
                </a:cubicBezTo>
                <a:lnTo>
                  <a:pt x="31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0" name="Freeform 59"/>
          <p:cNvSpPr>
            <a:spLocks noEditPoints="1"/>
          </p:cNvSpPr>
          <p:nvPr/>
        </p:nvSpPr>
        <p:spPr bwMode="auto">
          <a:xfrm>
            <a:off x="7916863" y="1989138"/>
            <a:ext cx="209550" cy="212725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37410 w 61"/>
              <a:gd name="T11" fmla="*/ 161259 h 62"/>
              <a:gd name="T12" fmla="*/ 137410 w 61"/>
              <a:gd name="T13" fmla="*/ 150966 h 62"/>
              <a:gd name="T14" fmla="*/ 96187 w 61"/>
              <a:gd name="T15" fmla="*/ 106363 h 62"/>
              <a:gd name="T16" fmla="*/ 137410 w 61"/>
              <a:gd name="T17" fmla="*/ 65190 h 62"/>
              <a:gd name="T18" fmla="*/ 137410 w 61"/>
              <a:gd name="T19" fmla="*/ 51466 h 62"/>
              <a:gd name="T20" fmla="*/ 123669 w 61"/>
              <a:gd name="T21" fmla="*/ 37742 h 62"/>
              <a:gd name="T22" fmla="*/ 113363 w 61"/>
              <a:gd name="T23" fmla="*/ 37742 h 62"/>
              <a:gd name="T24" fmla="*/ 48093 w 61"/>
              <a:gd name="T25" fmla="*/ 99500 h 62"/>
              <a:gd name="T26" fmla="*/ 48093 w 61"/>
              <a:gd name="T27" fmla="*/ 113225 h 62"/>
              <a:gd name="T28" fmla="*/ 113363 w 61"/>
              <a:gd name="T29" fmla="*/ 174983 h 62"/>
              <a:gd name="T30" fmla="*/ 123669 w 61"/>
              <a:gd name="T31" fmla="*/ 174983 h 62"/>
              <a:gd name="T32" fmla="*/ 137410 w 61"/>
              <a:gd name="T33" fmla="*/ 161259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0" y="47"/>
                </a:moveTo>
                <a:cubicBezTo>
                  <a:pt x="41" y="46"/>
                  <a:pt x="41" y="45"/>
                  <a:pt x="40" y="44"/>
                </a:cubicBezTo>
                <a:cubicBezTo>
                  <a:pt x="28" y="31"/>
                  <a:pt x="28" y="31"/>
                  <a:pt x="28" y="3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8"/>
                  <a:pt x="41" y="16"/>
                  <a:pt x="40" y="15"/>
                </a:cubicBezTo>
                <a:cubicBezTo>
                  <a:pt x="36" y="11"/>
                  <a:pt x="36" y="11"/>
                  <a:pt x="36" y="11"/>
                </a:cubicBezTo>
                <a:cubicBezTo>
                  <a:pt x="35" y="10"/>
                  <a:pt x="34" y="10"/>
                  <a:pt x="33" y="11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30"/>
                  <a:pt x="13" y="32"/>
                  <a:pt x="14" y="33"/>
                </a:cubicBezTo>
                <a:cubicBezTo>
                  <a:pt x="33" y="51"/>
                  <a:pt x="33" y="51"/>
                  <a:pt x="33" y="51"/>
                </a:cubicBezTo>
                <a:cubicBezTo>
                  <a:pt x="34" y="52"/>
                  <a:pt x="35" y="52"/>
                  <a:pt x="36" y="51"/>
                </a:cubicBezTo>
                <a:lnTo>
                  <a:pt x="40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1" name="Freeform 60"/>
          <p:cNvSpPr>
            <a:spLocks/>
          </p:cNvSpPr>
          <p:nvPr/>
        </p:nvSpPr>
        <p:spPr bwMode="auto">
          <a:xfrm>
            <a:off x="8432800" y="1974850"/>
            <a:ext cx="147638" cy="223838"/>
          </a:xfrm>
          <a:custGeom>
            <a:avLst/>
            <a:gdLst>
              <a:gd name="T0" fmla="*/ 68669 w 43"/>
              <a:gd name="T1" fmla="*/ 113641 h 65"/>
              <a:gd name="T2" fmla="*/ 144205 w 43"/>
              <a:gd name="T3" fmla="*/ 185958 h 65"/>
              <a:gd name="T4" fmla="*/ 144205 w 43"/>
              <a:gd name="T5" fmla="*/ 199732 h 65"/>
              <a:gd name="T6" fmla="*/ 120170 w 43"/>
              <a:gd name="T7" fmla="*/ 220394 h 65"/>
              <a:gd name="T8" fmla="*/ 106437 w 43"/>
              <a:gd name="T9" fmla="*/ 220394 h 65"/>
              <a:gd name="T10" fmla="*/ 3433 w 43"/>
              <a:gd name="T11" fmla="*/ 120528 h 65"/>
              <a:gd name="T12" fmla="*/ 3433 w 43"/>
              <a:gd name="T13" fmla="*/ 106754 h 65"/>
              <a:gd name="T14" fmla="*/ 106437 w 43"/>
              <a:gd name="T15" fmla="*/ 3444 h 65"/>
              <a:gd name="T16" fmla="*/ 120170 w 43"/>
              <a:gd name="T17" fmla="*/ 3444 h 65"/>
              <a:gd name="T18" fmla="*/ 144205 w 43"/>
              <a:gd name="T19" fmla="*/ 27549 h 65"/>
              <a:gd name="T20" fmla="*/ 144205 w 43"/>
              <a:gd name="T21" fmla="*/ 37880 h 65"/>
              <a:gd name="T22" fmla="*/ 68669 w 43"/>
              <a:gd name="T23" fmla="*/ 113641 h 6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" h="65">
                <a:moveTo>
                  <a:pt x="20" y="33"/>
                </a:moveTo>
                <a:cubicBezTo>
                  <a:pt x="42" y="54"/>
                  <a:pt x="42" y="54"/>
                  <a:pt x="42" y="54"/>
                </a:cubicBezTo>
                <a:cubicBezTo>
                  <a:pt x="43" y="55"/>
                  <a:pt x="43" y="57"/>
                  <a:pt x="42" y="58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5"/>
                  <a:pt x="32" y="65"/>
                  <a:pt x="31" y="64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4"/>
                  <a:pt x="0" y="32"/>
                  <a:pt x="1" y="31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4" y="0"/>
                  <a:pt x="35" y="1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9"/>
                  <a:pt x="43" y="10"/>
                  <a:pt x="42" y="11"/>
                </a:cubicBezTo>
                <a:lnTo>
                  <a:pt x="2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2" name="Oval 61"/>
          <p:cNvSpPr>
            <a:spLocks noChangeArrowheads="1"/>
          </p:cNvSpPr>
          <p:nvPr/>
        </p:nvSpPr>
        <p:spPr bwMode="auto">
          <a:xfrm>
            <a:off x="8839200" y="1989138"/>
            <a:ext cx="209550" cy="21272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3" name="Freeform 62"/>
          <p:cNvSpPr>
            <a:spLocks noEditPoints="1"/>
          </p:cNvSpPr>
          <p:nvPr/>
        </p:nvSpPr>
        <p:spPr bwMode="auto">
          <a:xfrm>
            <a:off x="65088" y="2357438"/>
            <a:ext cx="247650" cy="247650"/>
          </a:xfrm>
          <a:custGeom>
            <a:avLst/>
            <a:gdLst>
              <a:gd name="T0" fmla="*/ 247650 w 72"/>
              <a:gd name="T1" fmla="*/ 233892 h 72"/>
              <a:gd name="T2" fmla="*/ 233892 w 72"/>
              <a:gd name="T3" fmla="*/ 247650 h 72"/>
              <a:gd name="T4" fmla="*/ 99748 w 72"/>
              <a:gd name="T5" fmla="*/ 247650 h 72"/>
              <a:gd name="T6" fmla="*/ 85990 w 72"/>
              <a:gd name="T7" fmla="*/ 233892 h 72"/>
              <a:gd name="T8" fmla="*/ 85990 w 72"/>
              <a:gd name="T9" fmla="*/ 213254 h 72"/>
              <a:gd name="T10" fmla="*/ 13758 w 72"/>
              <a:gd name="T11" fmla="*/ 213254 h 72"/>
              <a:gd name="T12" fmla="*/ 0 w 72"/>
              <a:gd name="T13" fmla="*/ 199496 h 72"/>
              <a:gd name="T14" fmla="*/ 0 w 72"/>
              <a:gd name="T15" fmla="*/ 13758 h 72"/>
              <a:gd name="T16" fmla="*/ 13758 w 72"/>
              <a:gd name="T17" fmla="*/ 0 h 72"/>
              <a:gd name="T18" fmla="*/ 161660 w 72"/>
              <a:gd name="T19" fmla="*/ 0 h 72"/>
              <a:gd name="T20" fmla="*/ 175419 w 72"/>
              <a:gd name="T21" fmla="*/ 13758 h 72"/>
              <a:gd name="T22" fmla="*/ 175419 w 72"/>
              <a:gd name="T23" fmla="*/ 58473 h 72"/>
              <a:gd name="T24" fmla="*/ 182298 w 72"/>
              <a:gd name="T25" fmla="*/ 61913 h 72"/>
              <a:gd name="T26" fmla="*/ 237331 w 72"/>
              <a:gd name="T27" fmla="*/ 120385 h 72"/>
              <a:gd name="T28" fmla="*/ 247650 w 72"/>
              <a:gd name="T29" fmla="*/ 141023 h 72"/>
              <a:gd name="T30" fmla="*/ 247650 w 72"/>
              <a:gd name="T31" fmla="*/ 233892 h 72"/>
              <a:gd name="T32" fmla="*/ 141023 w 72"/>
              <a:gd name="T33" fmla="*/ 24077 h 72"/>
              <a:gd name="T34" fmla="*/ 137583 w 72"/>
              <a:gd name="T35" fmla="*/ 17198 h 72"/>
              <a:gd name="T36" fmla="*/ 37835 w 72"/>
              <a:gd name="T37" fmla="*/ 17198 h 72"/>
              <a:gd name="T38" fmla="*/ 34396 w 72"/>
              <a:gd name="T39" fmla="*/ 24077 h 72"/>
              <a:gd name="T40" fmla="*/ 34396 w 72"/>
              <a:gd name="T41" fmla="*/ 30956 h 72"/>
              <a:gd name="T42" fmla="*/ 37835 w 72"/>
              <a:gd name="T43" fmla="*/ 37835 h 72"/>
              <a:gd name="T44" fmla="*/ 137583 w 72"/>
              <a:gd name="T45" fmla="*/ 37835 h 72"/>
              <a:gd name="T46" fmla="*/ 141023 w 72"/>
              <a:gd name="T47" fmla="*/ 30956 h 72"/>
              <a:gd name="T48" fmla="*/ 141023 w 72"/>
              <a:gd name="T49" fmla="*/ 24077 h 72"/>
              <a:gd name="T50" fmla="*/ 230452 w 72"/>
              <a:gd name="T51" fmla="*/ 230452 h 72"/>
              <a:gd name="T52" fmla="*/ 230452 w 72"/>
              <a:gd name="T53" fmla="*/ 141023 h 72"/>
              <a:gd name="T54" fmla="*/ 171979 w 72"/>
              <a:gd name="T55" fmla="*/ 141023 h 72"/>
              <a:gd name="T56" fmla="*/ 158221 w 72"/>
              <a:gd name="T57" fmla="*/ 130704 h 72"/>
              <a:gd name="T58" fmla="*/ 158221 w 72"/>
              <a:gd name="T59" fmla="*/ 72231 h 72"/>
              <a:gd name="T60" fmla="*/ 106627 w 72"/>
              <a:gd name="T61" fmla="*/ 72231 h 72"/>
              <a:gd name="T62" fmla="*/ 106627 w 72"/>
              <a:gd name="T63" fmla="*/ 230452 h 72"/>
              <a:gd name="T64" fmla="*/ 230452 w 72"/>
              <a:gd name="T65" fmla="*/ 230452 h 72"/>
              <a:gd name="T66" fmla="*/ 216694 w 72"/>
              <a:gd name="T67" fmla="*/ 123825 h 72"/>
              <a:gd name="T68" fmla="*/ 175419 w 72"/>
              <a:gd name="T69" fmla="*/ 82550 h 72"/>
              <a:gd name="T70" fmla="*/ 175419 w 72"/>
              <a:gd name="T71" fmla="*/ 123825 h 72"/>
              <a:gd name="T72" fmla="*/ 216694 w 72"/>
              <a:gd name="T73" fmla="*/ 123825 h 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2" h="72">
                <a:moveTo>
                  <a:pt x="72" y="68"/>
                </a:moveTo>
                <a:cubicBezTo>
                  <a:pt x="72" y="71"/>
                  <a:pt x="70" y="72"/>
                  <a:pt x="68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7" y="72"/>
                  <a:pt x="25" y="71"/>
                  <a:pt x="25" y="68"/>
                </a:cubicBezTo>
                <a:cubicBezTo>
                  <a:pt x="25" y="62"/>
                  <a:pt x="25" y="62"/>
                  <a:pt x="25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2"/>
                  <a:pt x="51" y="4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8"/>
                  <a:pt x="52" y="18"/>
                  <a:pt x="53" y="18"/>
                </a:cubicBezTo>
                <a:cubicBezTo>
                  <a:pt x="69" y="35"/>
                  <a:pt x="69" y="35"/>
                  <a:pt x="69" y="35"/>
                </a:cubicBezTo>
                <a:cubicBezTo>
                  <a:pt x="71" y="36"/>
                  <a:pt x="72" y="39"/>
                  <a:pt x="72" y="41"/>
                </a:cubicBezTo>
                <a:lnTo>
                  <a:pt x="72" y="68"/>
                </a:lnTo>
                <a:close/>
                <a:moveTo>
                  <a:pt x="41" y="7"/>
                </a:moveTo>
                <a:cubicBezTo>
                  <a:pt x="41" y="6"/>
                  <a:pt x="40" y="5"/>
                  <a:pt x="4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6"/>
                  <a:pt x="10" y="7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1"/>
                  <a:pt x="11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1" y="10"/>
                  <a:pt x="41" y="9"/>
                </a:cubicBezTo>
                <a:lnTo>
                  <a:pt x="41" y="7"/>
                </a:lnTo>
                <a:close/>
                <a:moveTo>
                  <a:pt x="67" y="67"/>
                </a:moveTo>
                <a:cubicBezTo>
                  <a:pt x="67" y="41"/>
                  <a:pt x="67" y="41"/>
                  <a:pt x="67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48" y="41"/>
                  <a:pt x="46" y="40"/>
                  <a:pt x="46" y="38"/>
                </a:cubicBezTo>
                <a:cubicBezTo>
                  <a:pt x="46" y="21"/>
                  <a:pt x="46" y="21"/>
                  <a:pt x="46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67"/>
                  <a:pt x="31" y="67"/>
                  <a:pt x="31" y="67"/>
                </a:cubicBezTo>
                <a:lnTo>
                  <a:pt x="67" y="67"/>
                </a:lnTo>
                <a:close/>
                <a:moveTo>
                  <a:pt x="63" y="36"/>
                </a:moveTo>
                <a:cubicBezTo>
                  <a:pt x="51" y="24"/>
                  <a:pt x="51" y="24"/>
                  <a:pt x="51" y="24"/>
                </a:cubicBezTo>
                <a:cubicBezTo>
                  <a:pt x="51" y="36"/>
                  <a:pt x="51" y="36"/>
                  <a:pt x="51" y="36"/>
                </a:cubicBezTo>
                <a:lnTo>
                  <a:pt x="63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4" name="Freeform 63"/>
          <p:cNvSpPr>
            <a:spLocks noEditPoints="1"/>
          </p:cNvSpPr>
          <p:nvPr/>
        </p:nvSpPr>
        <p:spPr bwMode="auto">
          <a:xfrm>
            <a:off x="495300" y="2374900"/>
            <a:ext cx="268288" cy="195263"/>
          </a:xfrm>
          <a:custGeom>
            <a:avLst/>
            <a:gdLst>
              <a:gd name="T0" fmla="*/ 213255 w 78"/>
              <a:gd name="T1" fmla="*/ 195263 h 57"/>
              <a:gd name="T2" fmla="*/ 61913 w 78"/>
              <a:gd name="T3" fmla="*/ 195263 h 57"/>
              <a:gd name="T4" fmla="*/ 0 w 78"/>
              <a:gd name="T5" fmla="*/ 133601 h 57"/>
              <a:gd name="T6" fmla="*/ 37835 w 78"/>
              <a:gd name="T7" fmla="*/ 78790 h 57"/>
              <a:gd name="T8" fmla="*/ 37835 w 78"/>
              <a:gd name="T9" fmla="*/ 71939 h 57"/>
              <a:gd name="T10" fmla="*/ 106627 w 78"/>
              <a:gd name="T11" fmla="*/ 0 h 57"/>
              <a:gd name="T12" fmla="*/ 171979 w 78"/>
              <a:gd name="T13" fmla="*/ 44534 h 57"/>
              <a:gd name="T14" fmla="*/ 196057 w 78"/>
              <a:gd name="T15" fmla="*/ 37682 h 57"/>
              <a:gd name="T16" fmla="*/ 230453 w 78"/>
              <a:gd name="T17" fmla="*/ 71939 h 57"/>
              <a:gd name="T18" fmla="*/ 227013 w 78"/>
              <a:gd name="T19" fmla="*/ 92493 h 57"/>
              <a:gd name="T20" fmla="*/ 268288 w 78"/>
              <a:gd name="T21" fmla="*/ 143878 h 57"/>
              <a:gd name="T22" fmla="*/ 213255 w 78"/>
              <a:gd name="T23" fmla="*/ 195263 h 57"/>
              <a:gd name="T24" fmla="*/ 175419 w 78"/>
              <a:gd name="T25" fmla="*/ 106196 h 57"/>
              <a:gd name="T26" fmla="*/ 144463 w 78"/>
              <a:gd name="T27" fmla="*/ 106196 h 57"/>
              <a:gd name="T28" fmla="*/ 144463 w 78"/>
              <a:gd name="T29" fmla="*/ 58236 h 57"/>
              <a:gd name="T30" fmla="*/ 137584 w 78"/>
              <a:gd name="T31" fmla="*/ 54811 h 57"/>
              <a:gd name="T32" fmla="*/ 113506 w 78"/>
              <a:gd name="T33" fmla="*/ 54811 h 57"/>
              <a:gd name="T34" fmla="*/ 106627 w 78"/>
              <a:gd name="T35" fmla="*/ 58236 h 57"/>
              <a:gd name="T36" fmla="*/ 106627 w 78"/>
              <a:gd name="T37" fmla="*/ 106196 h 57"/>
              <a:gd name="T38" fmla="*/ 75671 w 78"/>
              <a:gd name="T39" fmla="*/ 106196 h 57"/>
              <a:gd name="T40" fmla="*/ 72231 w 78"/>
              <a:gd name="T41" fmla="*/ 113047 h 57"/>
              <a:gd name="T42" fmla="*/ 72231 w 78"/>
              <a:gd name="T43" fmla="*/ 116473 h 57"/>
              <a:gd name="T44" fmla="*/ 123825 w 78"/>
              <a:gd name="T45" fmla="*/ 164432 h 57"/>
              <a:gd name="T46" fmla="*/ 123825 w 78"/>
              <a:gd name="T47" fmla="*/ 164432 h 57"/>
              <a:gd name="T48" fmla="*/ 127265 w 78"/>
              <a:gd name="T49" fmla="*/ 164432 h 57"/>
              <a:gd name="T50" fmla="*/ 175419 w 78"/>
              <a:gd name="T51" fmla="*/ 116473 h 57"/>
              <a:gd name="T52" fmla="*/ 178859 w 78"/>
              <a:gd name="T53" fmla="*/ 113047 h 57"/>
              <a:gd name="T54" fmla="*/ 175419 w 78"/>
              <a:gd name="T55" fmla="*/ 106196 h 5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8" h="57">
                <a:moveTo>
                  <a:pt x="62" y="57"/>
                </a:moveTo>
                <a:cubicBezTo>
                  <a:pt x="18" y="57"/>
                  <a:pt x="18" y="57"/>
                  <a:pt x="18" y="57"/>
                </a:cubicBezTo>
                <a:cubicBezTo>
                  <a:pt x="9" y="57"/>
                  <a:pt x="0" y="49"/>
                  <a:pt x="0" y="39"/>
                </a:cubicBezTo>
                <a:cubicBezTo>
                  <a:pt x="0" y="32"/>
                  <a:pt x="5" y="26"/>
                  <a:pt x="11" y="23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10"/>
                  <a:pt x="20" y="0"/>
                  <a:pt x="31" y="0"/>
                </a:cubicBezTo>
                <a:cubicBezTo>
                  <a:pt x="40" y="0"/>
                  <a:pt x="47" y="6"/>
                  <a:pt x="50" y="13"/>
                </a:cubicBezTo>
                <a:cubicBezTo>
                  <a:pt x="52" y="12"/>
                  <a:pt x="55" y="11"/>
                  <a:pt x="57" y="11"/>
                </a:cubicBezTo>
                <a:cubicBezTo>
                  <a:pt x="63" y="11"/>
                  <a:pt x="67" y="15"/>
                  <a:pt x="67" y="21"/>
                </a:cubicBezTo>
                <a:cubicBezTo>
                  <a:pt x="67" y="23"/>
                  <a:pt x="67" y="25"/>
                  <a:pt x="66" y="27"/>
                </a:cubicBezTo>
                <a:cubicBezTo>
                  <a:pt x="73" y="28"/>
                  <a:pt x="78" y="34"/>
                  <a:pt x="78" y="42"/>
                </a:cubicBezTo>
                <a:cubicBezTo>
                  <a:pt x="78" y="50"/>
                  <a:pt x="71" y="57"/>
                  <a:pt x="62" y="57"/>
                </a:cubicBezTo>
                <a:close/>
                <a:moveTo>
                  <a:pt x="51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6"/>
                  <a:pt x="41" y="16"/>
                  <a:pt x="40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2" y="16"/>
                  <a:pt x="31" y="16"/>
                  <a:pt x="31" y="17"/>
                </a:cubicBezTo>
                <a:cubicBezTo>
                  <a:pt x="31" y="31"/>
                  <a:pt x="31" y="31"/>
                  <a:pt x="31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1" y="32"/>
                  <a:pt x="21" y="33"/>
                </a:cubicBezTo>
                <a:cubicBezTo>
                  <a:pt x="21" y="33"/>
                  <a:pt x="21" y="33"/>
                  <a:pt x="21" y="34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3"/>
                  <a:pt x="52" y="33"/>
                  <a:pt x="52" y="33"/>
                </a:cubicBezTo>
                <a:cubicBezTo>
                  <a:pt x="52" y="32"/>
                  <a:pt x="51" y="31"/>
                  <a:pt x="51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5" name="Freeform 64"/>
          <p:cNvSpPr>
            <a:spLocks noEditPoints="1"/>
          </p:cNvSpPr>
          <p:nvPr/>
        </p:nvSpPr>
        <p:spPr bwMode="auto">
          <a:xfrm>
            <a:off x="989013" y="2374900"/>
            <a:ext cx="141287" cy="212725"/>
          </a:xfrm>
          <a:custGeom>
            <a:avLst/>
            <a:gdLst>
              <a:gd name="T0" fmla="*/ 127503 w 41"/>
              <a:gd name="T1" fmla="*/ 68621 h 62"/>
              <a:gd name="T2" fmla="*/ 68920 w 41"/>
              <a:gd name="T3" fmla="*/ 137242 h 62"/>
              <a:gd name="T4" fmla="*/ 37906 w 41"/>
              <a:gd name="T5" fmla="*/ 161259 h 62"/>
              <a:gd name="T6" fmla="*/ 37906 w 41"/>
              <a:gd name="T7" fmla="*/ 164690 h 62"/>
              <a:gd name="T8" fmla="*/ 51690 w 41"/>
              <a:gd name="T9" fmla="*/ 185277 h 62"/>
              <a:gd name="T10" fmla="*/ 24122 w 41"/>
              <a:gd name="T11" fmla="*/ 212725 h 62"/>
              <a:gd name="T12" fmla="*/ 0 w 41"/>
              <a:gd name="T13" fmla="*/ 185277 h 62"/>
              <a:gd name="T14" fmla="*/ 13784 w 41"/>
              <a:gd name="T15" fmla="*/ 164690 h 62"/>
              <a:gd name="T16" fmla="*/ 13784 w 41"/>
              <a:gd name="T17" fmla="*/ 51466 h 62"/>
              <a:gd name="T18" fmla="*/ 0 w 41"/>
              <a:gd name="T19" fmla="*/ 27448 h 62"/>
              <a:gd name="T20" fmla="*/ 24122 w 41"/>
              <a:gd name="T21" fmla="*/ 0 h 62"/>
              <a:gd name="T22" fmla="*/ 51690 w 41"/>
              <a:gd name="T23" fmla="*/ 27448 h 62"/>
              <a:gd name="T24" fmla="*/ 37906 w 41"/>
              <a:gd name="T25" fmla="*/ 51466 h 62"/>
              <a:gd name="T26" fmla="*/ 37906 w 41"/>
              <a:gd name="T27" fmla="*/ 120087 h 62"/>
              <a:gd name="T28" fmla="*/ 62028 w 41"/>
              <a:gd name="T29" fmla="*/ 113225 h 62"/>
              <a:gd name="T30" fmla="*/ 99935 w 41"/>
              <a:gd name="T31" fmla="*/ 68621 h 62"/>
              <a:gd name="T32" fmla="*/ 86151 w 41"/>
              <a:gd name="T33" fmla="*/ 44604 h 62"/>
              <a:gd name="T34" fmla="*/ 113719 w 41"/>
              <a:gd name="T35" fmla="*/ 20586 h 62"/>
              <a:gd name="T36" fmla="*/ 141287 w 41"/>
              <a:gd name="T37" fmla="*/ 44604 h 62"/>
              <a:gd name="T38" fmla="*/ 127503 w 41"/>
              <a:gd name="T39" fmla="*/ 68621 h 62"/>
              <a:gd name="T40" fmla="*/ 24122 w 41"/>
              <a:gd name="T41" fmla="*/ 13724 h 62"/>
              <a:gd name="T42" fmla="*/ 13784 w 41"/>
              <a:gd name="T43" fmla="*/ 27448 h 62"/>
              <a:gd name="T44" fmla="*/ 24122 w 41"/>
              <a:gd name="T45" fmla="*/ 41173 h 62"/>
              <a:gd name="T46" fmla="*/ 37906 w 41"/>
              <a:gd name="T47" fmla="*/ 27448 h 62"/>
              <a:gd name="T48" fmla="*/ 24122 w 41"/>
              <a:gd name="T49" fmla="*/ 13724 h 62"/>
              <a:gd name="T50" fmla="*/ 24122 w 41"/>
              <a:gd name="T51" fmla="*/ 174983 h 62"/>
              <a:gd name="T52" fmla="*/ 13784 w 41"/>
              <a:gd name="T53" fmla="*/ 185277 h 62"/>
              <a:gd name="T54" fmla="*/ 24122 w 41"/>
              <a:gd name="T55" fmla="*/ 199001 h 62"/>
              <a:gd name="T56" fmla="*/ 37906 w 41"/>
              <a:gd name="T57" fmla="*/ 185277 h 62"/>
              <a:gd name="T58" fmla="*/ 24122 w 41"/>
              <a:gd name="T59" fmla="*/ 174983 h 62"/>
              <a:gd name="T60" fmla="*/ 113719 w 41"/>
              <a:gd name="T61" fmla="*/ 30879 h 62"/>
              <a:gd name="T62" fmla="*/ 99935 w 41"/>
              <a:gd name="T63" fmla="*/ 44604 h 62"/>
              <a:gd name="T64" fmla="*/ 113719 w 41"/>
              <a:gd name="T65" fmla="*/ 58328 h 62"/>
              <a:gd name="T66" fmla="*/ 127503 w 41"/>
              <a:gd name="T67" fmla="*/ 44604 h 62"/>
              <a:gd name="T68" fmla="*/ 113719 w 41"/>
              <a:gd name="T69" fmla="*/ 30879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62">
                <a:moveTo>
                  <a:pt x="37" y="20"/>
                </a:moveTo>
                <a:cubicBezTo>
                  <a:pt x="37" y="34"/>
                  <a:pt x="27" y="38"/>
                  <a:pt x="20" y="40"/>
                </a:cubicBezTo>
                <a:cubicBezTo>
                  <a:pt x="13" y="42"/>
                  <a:pt x="11" y="43"/>
                  <a:pt x="11" y="47"/>
                </a:cubicBezTo>
                <a:cubicBezTo>
                  <a:pt x="11" y="48"/>
                  <a:pt x="11" y="48"/>
                  <a:pt x="11" y="48"/>
                </a:cubicBezTo>
                <a:cubicBezTo>
                  <a:pt x="14" y="49"/>
                  <a:pt x="15" y="52"/>
                  <a:pt x="15" y="54"/>
                </a:cubicBezTo>
                <a:cubicBezTo>
                  <a:pt x="15" y="59"/>
                  <a:pt x="12" y="62"/>
                  <a:pt x="7" y="62"/>
                </a:cubicBezTo>
                <a:cubicBezTo>
                  <a:pt x="3" y="62"/>
                  <a:pt x="0" y="59"/>
                  <a:pt x="0" y="54"/>
                </a:cubicBezTo>
                <a:cubicBezTo>
                  <a:pt x="0" y="52"/>
                  <a:pt x="1" y="49"/>
                  <a:pt x="4" y="48"/>
                </a:cubicBezTo>
                <a:cubicBezTo>
                  <a:pt x="4" y="15"/>
                  <a:pt x="4" y="15"/>
                  <a:pt x="4" y="15"/>
                </a:cubicBezTo>
                <a:cubicBezTo>
                  <a:pt x="1" y="14"/>
                  <a:pt x="0" y="11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1"/>
                  <a:pt x="14" y="14"/>
                  <a:pt x="11" y="15"/>
                </a:cubicBezTo>
                <a:cubicBezTo>
                  <a:pt x="11" y="35"/>
                  <a:pt x="11" y="35"/>
                  <a:pt x="11" y="35"/>
                </a:cubicBezTo>
                <a:cubicBezTo>
                  <a:pt x="13" y="34"/>
                  <a:pt x="16" y="33"/>
                  <a:pt x="18" y="33"/>
                </a:cubicBezTo>
                <a:cubicBezTo>
                  <a:pt x="25" y="30"/>
                  <a:pt x="29" y="28"/>
                  <a:pt x="29" y="20"/>
                </a:cubicBezTo>
                <a:cubicBezTo>
                  <a:pt x="27" y="19"/>
                  <a:pt x="25" y="16"/>
                  <a:pt x="25" y="13"/>
                </a:cubicBezTo>
                <a:cubicBezTo>
                  <a:pt x="25" y="9"/>
                  <a:pt x="29" y="6"/>
                  <a:pt x="33" y="6"/>
                </a:cubicBezTo>
                <a:cubicBezTo>
                  <a:pt x="37" y="6"/>
                  <a:pt x="41" y="9"/>
                  <a:pt x="41" y="13"/>
                </a:cubicBezTo>
                <a:cubicBezTo>
                  <a:pt x="41" y="16"/>
                  <a:pt x="39" y="19"/>
                  <a:pt x="37" y="20"/>
                </a:cubicBezTo>
                <a:close/>
                <a:moveTo>
                  <a:pt x="7" y="4"/>
                </a:moveTo>
                <a:cubicBezTo>
                  <a:pt x="5" y="4"/>
                  <a:pt x="4" y="6"/>
                  <a:pt x="4" y="8"/>
                </a:cubicBezTo>
                <a:cubicBezTo>
                  <a:pt x="4" y="10"/>
                  <a:pt x="5" y="12"/>
                  <a:pt x="7" y="12"/>
                </a:cubicBezTo>
                <a:cubicBezTo>
                  <a:pt x="10" y="12"/>
                  <a:pt x="11" y="10"/>
                  <a:pt x="11" y="8"/>
                </a:cubicBezTo>
                <a:cubicBezTo>
                  <a:pt x="11" y="6"/>
                  <a:pt x="10" y="4"/>
                  <a:pt x="7" y="4"/>
                </a:cubicBezTo>
                <a:close/>
                <a:moveTo>
                  <a:pt x="7" y="51"/>
                </a:moveTo>
                <a:cubicBezTo>
                  <a:pt x="5" y="51"/>
                  <a:pt x="4" y="52"/>
                  <a:pt x="4" y="54"/>
                </a:cubicBezTo>
                <a:cubicBezTo>
                  <a:pt x="4" y="57"/>
                  <a:pt x="5" y="58"/>
                  <a:pt x="7" y="58"/>
                </a:cubicBezTo>
                <a:cubicBezTo>
                  <a:pt x="10" y="58"/>
                  <a:pt x="11" y="57"/>
                  <a:pt x="11" y="54"/>
                </a:cubicBezTo>
                <a:cubicBezTo>
                  <a:pt x="11" y="52"/>
                  <a:pt x="10" y="51"/>
                  <a:pt x="7" y="51"/>
                </a:cubicBezTo>
                <a:close/>
                <a:moveTo>
                  <a:pt x="33" y="9"/>
                </a:moveTo>
                <a:cubicBezTo>
                  <a:pt x="31" y="9"/>
                  <a:pt x="29" y="11"/>
                  <a:pt x="29" y="13"/>
                </a:cubicBezTo>
                <a:cubicBezTo>
                  <a:pt x="29" y="15"/>
                  <a:pt x="31" y="17"/>
                  <a:pt x="33" y="17"/>
                </a:cubicBezTo>
                <a:cubicBezTo>
                  <a:pt x="35" y="17"/>
                  <a:pt x="37" y="15"/>
                  <a:pt x="37" y="13"/>
                </a:cubicBezTo>
                <a:cubicBezTo>
                  <a:pt x="37" y="11"/>
                  <a:pt x="35" y="9"/>
                  <a:pt x="33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6" name="Freeform 65"/>
          <p:cNvSpPr>
            <a:spLocks noEditPoints="1"/>
          </p:cNvSpPr>
          <p:nvPr/>
        </p:nvSpPr>
        <p:spPr bwMode="auto">
          <a:xfrm>
            <a:off x="1484313" y="2360613"/>
            <a:ext cx="268287" cy="244475"/>
          </a:xfrm>
          <a:custGeom>
            <a:avLst/>
            <a:gdLst>
              <a:gd name="T0" fmla="*/ 154781 w 78"/>
              <a:gd name="T1" fmla="*/ 141176 h 71"/>
              <a:gd name="T2" fmla="*/ 161660 w 78"/>
              <a:gd name="T3" fmla="*/ 172165 h 71"/>
              <a:gd name="T4" fmla="*/ 137583 w 78"/>
              <a:gd name="T5" fmla="*/ 192825 h 71"/>
              <a:gd name="T6" fmla="*/ 106627 w 78"/>
              <a:gd name="T7" fmla="*/ 206599 h 71"/>
              <a:gd name="T8" fmla="*/ 72231 w 78"/>
              <a:gd name="T9" fmla="*/ 206599 h 71"/>
              <a:gd name="T10" fmla="*/ 44715 w 78"/>
              <a:gd name="T11" fmla="*/ 192825 h 71"/>
              <a:gd name="T12" fmla="*/ 17198 w 78"/>
              <a:gd name="T13" fmla="*/ 172165 h 71"/>
              <a:gd name="T14" fmla="*/ 27517 w 78"/>
              <a:gd name="T15" fmla="*/ 141176 h 71"/>
              <a:gd name="T16" fmla="*/ 0 w 78"/>
              <a:gd name="T17" fmla="*/ 110186 h 71"/>
              <a:gd name="T18" fmla="*/ 30956 w 78"/>
              <a:gd name="T19" fmla="*/ 89526 h 71"/>
              <a:gd name="T20" fmla="*/ 17198 w 78"/>
              <a:gd name="T21" fmla="*/ 68866 h 71"/>
              <a:gd name="T22" fmla="*/ 58473 w 78"/>
              <a:gd name="T23" fmla="*/ 61980 h 71"/>
              <a:gd name="T24" fmla="*/ 75671 w 78"/>
              <a:gd name="T25" fmla="*/ 34433 h 71"/>
              <a:gd name="T26" fmla="*/ 110066 w 78"/>
              <a:gd name="T27" fmla="*/ 58536 h 71"/>
              <a:gd name="T28" fmla="*/ 141023 w 78"/>
              <a:gd name="T29" fmla="*/ 48206 h 71"/>
              <a:gd name="T30" fmla="*/ 161660 w 78"/>
              <a:gd name="T31" fmla="*/ 75753 h 71"/>
              <a:gd name="T32" fmla="*/ 175418 w 78"/>
              <a:gd name="T33" fmla="*/ 103299 h 71"/>
              <a:gd name="T34" fmla="*/ 89429 w 78"/>
              <a:gd name="T35" fmla="*/ 86083 h 71"/>
              <a:gd name="T36" fmla="*/ 123825 w 78"/>
              <a:gd name="T37" fmla="*/ 120516 h 71"/>
              <a:gd name="T38" fmla="*/ 247650 w 78"/>
              <a:gd name="T39" fmla="*/ 65423 h 71"/>
              <a:gd name="T40" fmla="*/ 247650 w 78"/>
              <a:gd name="T41" fmla="*/ 92969 h 71"/>
              <a:gd name="T42" fmla="*/ 213254 w 78"/>
              <a:gd name="T43" fmla="*/ 86083 h 71"/>
              <a:gd name="T44" fmla="*/ 178858 w 78"/>
              <a:gd name="T45" fmla="*/ 92969 h 71"/>
              <a:gd name="T46" fmla="*/ 182298 w 78"/>
              <a:gd name="T47" fmla="*/ 65423 h 71"/>
              <a:gd name="T48" fmla="*/ 182298 w 78"/>
              <a:gd name="T49" fmla="*/ 37876 h 71"/>
              <a:gd name="T50" fmla="*/ 178858 w 78"/>
              <a:gd name="T51" fmla="*/ 10330 h 71"/>
              <a:gd name="T52" fmla="*/ 213254 w 78"/>
              <a:gd name="T53" fmla="*/ 13773 h 71"/>
              <a:gd name="T54" fmla="*/ 230452 w 78"/>
              <a:gd name="T55" fmla="*/ 0 h 71"/>
              <a:gd name="T56" fmla="*/ 240770 w 78"/>
              <a:gd name="T57" fmla="*/ 30990 h 71"/>
              <a:gd name="T58" fmla="*/ 268287 w 78"/>
              <a:gd name="T59" fmla="*/ 61980 h 71"/>
              <a:gd name="T60" fmla="*/ 240770 w 78"/>
              <a:gd name="T61" fmla="*/ 213485 h 71"/>
              <a:gd name="T62" fmla="*/ 230452 w 78"/>
              <a:gd name="T63" fmla="*/ 244475 h 71"/>
              <a:gd name="T64" fmla="*/ 209814 w 78"/>
              <a:gd name="T65" fmla="*/ 227258 h 71"/>
              <a:gd name="T66" fmla="*/ 178858 w 78"/>
              <a:gd name="T67" fmla="*/ 234145 h 71"/>
              <a:gd name="T68" fmla="*/ 161660 w 78"/>
              <a:gd name="T69" fmla="*/ 203155 h 71"/>
              <a:gd name="T70" fmla="*/ 185737 w 78"/>
              <a:gd name="T71" fmla="*/ 172165 h 71"/>
              <a:gd name="T72" fmla="*/ 196056 w 78"/>
              <a:gd name="T73" fmla="*/ 141176 h 71"/>
              <a:gd name="T74" fmla="*/ 216693 w 78"/>
              <a:gd name="T75" fmla="*/ 158392 h 71"/>
              <a:gd name="T76" fmla="*/ 247650 w 78"/>
              <a:gd name="T77" fmla="*/ 151506 h 71"/>
              <a:gd name="T78" fmla="*/ 247650 w 78"/>
              <a:gd name="T79" fmla="*/ 179052 h 71"/>
              <a:gd name="T80" fmla="*/ 213254 w 78"/>
              <a:gd name="T81" fmla="*/ 34433 h 71"/>
              <a:gd name="T82" fmla="*/ 230452 w 78"/>
              <a:gd name="T83" fmla="*/ 51650 h 71"/>
              <a:gd name="T84" fmla="*/ 196056 w 78"/>
              <a:gd name="T85" fmla="*/ 192825 h 71"/>
              <a:gd name="T86" fmla="*/ 213254 w 78"/>
              <a:gd name="T87" fmla="*/ 175609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71">
                <a:moveTo>
                  <a:pt x="52" y="39"/>
                </a:moveTo>
                <a:cubicBezTo>
                  <a:pt x="52" y="40"/>
                  <a:pt x="51" y="40"/>
                  <a:pt x="51" y="40"/>
                </a:cubicBezTo>
                <a:cubicBezTo>
                  <a:pt x="45" y="41"/>
                  <a:pt x="45" y="41"/>
                  <a:pt x="45" y="41"/>
                </a:cubicBezTo>
                <a:cubicBezTo>
                  <a:pt x="44" y="42"/>
                  <a:pt x="44" y="43"/>
                  <a:pt x="43" y="44"/>
                </a:cubicBezTo>
                <a:cubicBezTo>
                  <a:pt x="45" y="46"/>
                  <a:pt x="46" y="47"/>
                  <a:pt x="47" y="49"/>
                </a:cubicBezTo>
                <a:cubicBezTo>
                  <a:pt x="47" y="49"/>
                  <a:pt x="47" y="49"/>
                  <a:pt x="47" y="50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2"/>
                  <a:pt x="42" y="56"/>
                  <a:pt x="41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35" y="53"/>
                  <a:pt x="35" y="53"/>
                  <a:pt x="35" y="53"/>
                </a:cubicBezTo>
                <a:cubicBezTo>
                  <a:pt x="34" y="53"/>
                  <a:pt x="33" y="53"/>
                  <a:pt x="32" y="54"/>
                </a:cubicBezTo>
                <a:cubicBezTo>
                  <a:pt x="32" y="56"/>
                  <a:pt x="32" y="58"/>
                  <a:pt x="31" y="60"/>
                </a:cubicBezTo>
                <a:cubicBezTo>
                  <a:pt x="31" y="61"/>
                  <a:pt x="30" y="61"/>
                  <a:pt x="30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61"/>
                  <a:pt x="21" y="61"/>
                  <a:pt x="21" y="60"/>
                </a:cubicBezTo>
                <a:cubicBezTo>
                  <a:pt x="20" y="54"/>
                  <a:pt x="20" y="54"/>
                  <a:pt x="20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3" y="56"/>
                  <a:pt x="13" y="56"/>
                  <a:pt x="13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0" y="55"/>
                  <a:pt x="5" y="51"/>
                  <a:pt x="5" y="50"/>
                </a:cubicBezTo>
                <a:cubicBezTo>
                  <a:pt x="5" y="49"/>
                  <a:pt x="5" y="49"/>
                  <a:pt x="5" y="49"/>
                </a:cubicBezTo>
                <a:cubicBezTo>
                  <a:pt x="7" y="47"/>
                  <a:pt x="8" y="46"/>
                  <a:pt x="9" y="44"/>
                </a:cubicBezTo>
                <a:cubicBezTo>
                  <a:pt x="8" y="43"/>
                  <a:pt x="8" y="42"/>
                  <a:pt x="8" y="41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40"/>
                  <a:pt x="0" y="40"/>
                  <a:pt x="0" y="3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1" y="30"/>
                  <a:pt x="1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8"/>
                  <a:pt x="8" y="27"/>
                  <a:pt x="9" y="26"/>
                </a:cubicBezTo>
                <a:cubicBezTo>
                  <a:pt x="8" y="25"/>
                  <a:pt x="7" y="23"/>
                  <a:pt x="5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0"/>
                  <a:pt x="5" y="20"/>
                </a:cubicBezTo>
                <a:cubicBezTo>
                  <a:pt x="6" y="19"/>
                  <a:pt x="11" y="14"/>
                  <a:pt x="12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8"/>
                  <a:pt x="19" y="17"/>
                  <a:pt x="20" y="17"/>
                </a:cubicBezTo>
                <a:cubicBezTo>
                  <a:pt x="21" y="15"/>
                  <a:pt x="21" y="13"/>
                  <a:pt x="21" y="11"/>
                </a:cubicBezTo>
                <a:cubicBezTo>
                  <a:pt x="21" y="10"/>
                  <a:pt x="22" y="10"/>
                  <a:pt x="22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1" y="10"/>
                  <a:pt x="31" y="11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4" y="18"/>
                  <a:pt x="35" y="18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2" y="15"/>
                  <a:pt x="47" y="20"/>
                  <a:pt x="47" y="21"/>
                </a:cubicBezTo>
                <a:cubicBezTo>
                  <a:pt x="47" y="21"/>
                  <a:pt x="47" y="21"/>
                  <a:pt x="47" y="22"/>
                </a:cubicBezTo>
                <a:cubicBezTo>
                  <a:pt x="46" y="23"/>
                  <a:pt x="45" y="25"/>
                  <a:pt x="43" y="26"/>
                </a:cubicBezTo>
                <a:cubicBezTo>
                  <a:pt x="44" y="27"/>
                  <a:pt x="44" y="28"/>
                  <a:pt x="45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31"/>
                  <a:pt x="52" y="31"/>
                  <a:pt x="52" y="32"/>
                </a:cubicBezTo>
                <a:lnTo>
                  <a:pt x="52" y="39"/>
                </a:lnTo>
                <a:close/>
                <a:moveTo>
                  <a:pt x="26" y="25"/>
                </a:moveTo>
                <a:cubicBezTo>
                  <a:pt x="21" y="25"/>
                  <a:pt x="16" y="30"/>
                  <a:pt x="16" y="35"/>
                </a:cubicBezTo>
                <a:cubicBezTo>
                  <a:pt x="16" y="41"/>
                  <a:pt x="21" y="46"/>
                  <a:pt x="26" y="46"/>
                </a:cubicBezTo>
                <a:cubicBezTo>
                  <a:pt x="32" y="46"/>
                  <a:pt x="36" y="41"/>
                  <a:pt x="36" y="35"/>
                </a:cubicBezTo>
                <a:cubicBezTo>
                  <a:pt x="36" y="30"/>
                  <a:pt x="32" y="25"/>
                  <a:pt x="26" y="25"/>
                </a:cubicBezTo>
                <a:close/>
                <a:moveTo>
                  <a:pt x="78" y="18"/>
                </a:moveTo>
                <a:cubicBezTo>
                  <a:pt x="78" y="18"/>
                  <a:pt x="72" y="19"/>
                  <a:pt x="72" y="19"/>
                </a:cubicBezTo>
                <a:cubicBezTo>
                  <a:pt x="71" y="20"/>
                  <a:pt x="71" y="20"/>
                  <a:pt x="70" y="21"/>
                </a:cubicBezTo>
                <a:cubicBezTo>
                  <a:pt x="71" y="22"/>
                  <a:pt x="72" y="26"/>
                  <a:pt x="72" y="26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7"/>
                  <a:pt x="68" y="30"/>
                  <a:pt x="67" y="30"/>
                </a:cubicBezTo>
                <a:cubicBezTo>
                  <a:pt x="67" y="30"/>
                  <a:pt x="64" y="26"/>
                  <a:pt x="63" y="25"/>
                </a:cubicBezTo>
                <a:cubicBezTo>
                  <a:pt x="63" y="25"/>
                  <a:pt x="63" y="25"/>
                  <a:pt x="62" y="25"/>
                </a:cubicBezTo>
                <a:cubicBezTo>
                  <a:pt x="62" y="25"/>
                  <a:pt x="61" y="25"/>
                  <a:pt x="61" y="25"/>
                </a:cubicBezTo>
                <a:cubicBezTo>
                  <a:pt x="61" y="26"/>
                  <a:pt x="58" y="30"/>
                  <a:pt x="57" y="30"/>
                </a:cubicBezTo>
                <a:cubicBezTo>
                  <a:pt x="57" y="30"/>
                  <a:pt x="53" y="27"/>
                  <a:pt x="52" y="27"/>
                </a:cubicBezTo>
                <a:cubicBezTo>
                  <a:pt x="52" y="27"/>
                  <a:pt x="52" y="27"/>
                  <a:pt x="52" y="26"/>
                </a:cubicBezTo>
                <a:cubicBezTo>
                  <a:pt x="52" y="26"/>
                  <a:pt x="54" y="22"/>
                  <a:pt x="54" y="21"/>
                </a:cubicBezTo>
                <a:cubicBezTo>
                  <a:pt x="53" y="20"/>
                  <a:pt x="53" y="20"/>
                  <a:pt x="53" y="19"/>
                </a:cubicBezTo>
                <a:cubicBezTo>
                  <a:pt x="52" y="19"/>
                  <a:pt x="47" y="18"/>
                  <a:pt x="47" y="18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1"/>
                  <a:pt x="52" y="11"/>
                  <a:pt x="53" y="11"/>
                </a:cubicBezTo>
                <a:cubicBezTo>
                  <a:pt x="53" y="10"/>
                  <a:pt x="53" y="9"/>
                  <a:pt x="54" y="9"/>
                </a:cubicBezTo>
                <a:cubicBezTo>
                  <a:pt x="54" y="8"/>
                  <a:pt x="52" y="4"/>
                  <a:pt x="52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3" y="3"/>
                  <a:pt x="57" y="0"/>
                  <a:pt x="57" y="0"/>
                </a:cubicBezTo>
                <a:cubicBezTo>
                  <a:pt x="58" y="0"/>
                  <a:pt x="61" y="4"/>
                  <a:pt x="61" y="5"/>
                </a:cubicBezTo>
                <a:cubicBezTo>
                  <a:pt x="61" y="4"/>
                  <a:pt x="62" y="4"/>
                  <a:pt x="62" y="4"/>
                </a:cubicBezTo>
                <a:cubicBezTo>
                  <a:pt x="63" y="4"/>
                  <a:pt x="63" y="4"/>
                  <a:pt x="63" y="5"/>
                </a:cubicBezTo>
                <a:cubicBezTo>
                  <a:pt x="64" y="3"/>
                  <a:pt x="66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72" y="2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4"/>
                  <a:pt x="71" y="8"/>
                  <a:pt x="70" y="9"/>
                </a:cubicBezTo>
                <a:cubicBezTo>
                  <a:pt x="71" y="9"/>
                  <a:pt x="71" y="10"/>
                  <a:pt x="72" y="11"/>
                </a:cubicBezTo>
                <a:cubicBezTo>
                  <a:pt x="72" y="11"/>
                  <a:pt x="78" y="11"/>
                  <a:pt x="78" y="12"/>
                </a:cubicBezTo>
                <a:lnTo>
                  <a:pt x="78" y="18"/>
                </a:lnTo>
                <a:close/>
                <a:moveTo>
                  <a:pt x="78" y="59"/>
                </a:moveTo>
                <a:cubicBezTo>
                  <a:pt x="78" y="59"/>
                  <a:pt x="72" y="60"/>
                  <a:pt x="72" y="60"/>
                </a:cubicBezTo>
                <a:cubicBezTo>
                  <a:pt x="71" y="61"/>
                  <a:pt x="71" y="61"/>
                  <a:pt x="70" y="62"/>
                </a:cubicBezTo>
                <a:cubicBezTo>
                  <a:pt x="71" y="63"/>
                  <a:pt x="72" y="67"/>
                  <a:pt x="72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8"/>
                  <a:pt x="68" y="71"/>
                  <a:pt x="67" y="71"/>
                </a:cubicBezTo>
                <a:cubicBezTo>
                  <a:pt x="67" y="71"/>
                  <a:pt x="64" y="67"/>
                  <a:pt x="63" y="66"/>
                </a:cubicBezTo>
                <a:cubicBezTo>
                  <a:pt x="63" y="66"/>
                  <a:pt x="63" y="66"/>
                  <a:pt x="62" y="66"/>
                </a:cubicBezTo>
                <a:cubicBezTo>
                  <a:pt x="62" y="66"/>
                  <a:pt x="61" y="66"/>
                  <a:pt x="61" y="66"/>
                </a:cubicBezTo>
                <a:cubicBezTo>
                  <a:pt x="61" y="67"/>
                  <a:pt x="58" y="71"/>
                  <a:pt x="57" y="71"/>
                </a:cubicBezTo>
                <a:cubicBezTo>
                  <a:pt x="57" y="71"/>
                  <a:pt x="53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7"/>
                  <a:pt x="54" y="63"/>
                  <a:pt x="54" y="62"/>
                </a:cubicBezTo>
                <a:cubicBezTo>
                  <a:pt x="53" y="61"/>
                  <a:pt x="53" y="61"/>
                  <a:pt x="53" y="60"/>
                </a:cubicBezTo>
                <a:cubicBezTo>
                  <a:pt x="52" y="60"/>
                  <a:pt x="47" y="59"/>
                  <a:pt x="47" y="59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2"/>
                  <a:pt x="52" y="52"/>
                  <a:pt x="53" y="52"/>
                </a:cubicBezTo>
                <a:cubicBezTo>
                  <a:pt x="53" y="51"/>
                  <a:pt x="53" y="50"/>
                  <a:pt x="54" y="50"/>
                </a:cubicBezTo>
                <a:cubicBezTo>
                  <a:pt x="54" y="49"/>
                  <a:pt x="52" y="45"/>
                  <a:pt x="52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4"/>
                  <a:pt x="57" y="41"/>
                  <a:pt x="57" y="41"/>
                </a:cubicBezTo>
                <a:cubicBezTo>
                  <a:pt x="58" y="41"/>
                  <a:pt x="61" y="45"/>
                  <a:pt x="61" y="46"/>
                </a:cubicBezTo>
                <a:cubicBezTo>
                  <a:pt x="61" y="46"/>
                  <a:pt x="62" y="46"/>
                  <a:pt x="62" y="46"/>
                </a:cubicBezTo>
                <a:cubicBezTo>
                  <a:pt x="63" y="46"/>
                  <a:pt x="63" y="46"/>
                  <a:pt x="63" y="46"/>
                </a:cubicBezTo>
                <a:cubicBezTo>
                  <a:pt x="64" y="44"/>
                  <a:pt x="66" y="43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5"/>
                  <a:pt x="71" y="49"/>
                  <a:pt x="70" y="50"/>
                </a:cubicBezTo>
                <a:cubicBezTo>
                  <a:pt x="71" y="50"/>
                  <a:pt x="71" y="51"/>
                  <a:pt x="72" y="52"/>
                </a:cubicBezTo>
                <a:cubicBezTo>
                  <a:pt x="72" y="52"/>
                  <a:pt x="78" y="52"/>
                  <a:pt x="78" y="53"/>
                </a:cubicBezTo>
                <a:lnTo>
                  <a:pt x="78" y="59"/>
                </a:lnTo>
                <a:close/>
                <a:moveTo>
                  <a:pt x="62" y="10"/>
                </a:moveTo>
                <a:cubicBezTo>
                  <a:pt x="59" y="10"/>
                  <a:pt x="57" y="12"/>
                  <a:pt x="57" y="15"/>
                </a:cubicBezTo>
                <a:cubicBezTo>
                  <a:pt x="57" y="18"/>
                  <a:pt x="59" y="20"/>
                  <a:pt x="62" y="20"/>
                </a:cubicBezTo>
                <a:cubicBezTo>
                  <a:pt x="65" y="20"/>
                  <a:pt x="67" y="18"/>
                  <a:pt x="67" y="15"/>
                </a:cubicBezTo>
                <a:cubicBezTo>
                  <a:pt x="67" y="12"/>
                  <a:pt x="65" y="10"/>
                  <a:pt x="62" y="10"/>
                </a:cubicBezTo>
                <a:close/>
                <a:moveTo>
                  <a:pt x="62" y="51"/>
                </a:moveTo>
                <a:cubicBezTo>
                  <a:pt x="59" y="51"/>
                  <a:pt x="57" y="53"/>
                  <a:pt x="57" y="56"/>
                </a:cubicBezTo>
                <a:cubicBezTo>
                  <a:pt x="57" y="59"/>
                  <a:pt x="59" y="61"/>
                  <a:pt x="62" y="61"/>
                </a:cubicBezTo>
                <a:cubicBezTo>
                  <a:pt x="65" y="61"/>
                  <a:pt x="67" y="59"/>
                  <a:pt x="67" y="56"/>
                </a:cubicBezTo>
                <a:cubicBezTo>
                  <a:pt x="67" y="53"/>
                  <a:pt x="65" y="51"/>
                  <a:pt x="62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7" name="Freeform 66"/>
          <p:cNvSpPr>
            <a:spLocks noEditPoints="1"/>
          </p:cNvSpPr>
          <p:nvPr/>
        </p:nvSpPr>
        <p:spPr bwMode="auto">
          <a:xfrm>
            <a:off x="1979613" y="2395538"/>
            <a:ext cx="247650" cy="192087"/>
          </a:xfrm>
          <a:custGeom>
            <a:avLst/>
            <a:gdLst>
              <a:gd name="T0" fmla="*/ 99748 w 72"/>
              <a:gd name="T1" fmla="*/ 140635 h 56"/>
              <a:gd name="T2" fmla="*/ 75671 w 72"/>
              <a:gd name="T3" fmla="*/ 137205 h 56"/>
              <a:gd name="T4" fmla="*/ 37835 w 72"/>
              <a:gd name="T5" fmla="*/ 154356 h 56"/>
              <a:gd name="T6" fmla="*/ 24077 w 72"/>
              <a:gd name="T7" fmla="*/ 157786 h 56"/>
              <a:gd name="T8" fmla="*/ 24077 w 72"/>
              <a:gd name="T9" fmla="*/ 157786 h 56"/>
              <a:gd name="T10" fmla="*/ 20638 w 72"/>
              <a:gd name="T11" fmla="*/ 154356 h 56"/>
              <a:gd name="T12" fmla="*/ 20638 w 72"/>
              <a:gd name="T13" fmla="*/ 147495 h 56"/>
              <a:gd name="T14" fmla="*/ 37835 w 72"/>
              <a:gd name="T15" fmla="*/ 123485 h 56"/>
              <a:gd name="T16" fmla="*/ 0 w 72"/>
              <a:gd name="T17" fmla="*/ 68603 h 56"/>
              <a:gd name="T18" fmla="*/ 99748 w 72"/>
              <a:gd name="T19" fmla="*/ 0 h 56"/>
              <a:gd name="T20" fmla="*/ 196056 w 72"/>
              <a:gd name="T21" fmla="*/ 68603 h 56"/>
              <a:gd name="T22" fmla="*/ 99748 w 72"/>
              <a:gd name="T23" fmla="*/ 140635 h 56"/>
              <a:gd name="T24" fmla="*/ 213254 w 72"/>
              <a:gd name="T25" fmla="*/ 161216 h 56"/>
              <a:gd name="T26" fmla="*/ 227013 w 72"/>
              <a:gd name="T27" fmla="*/ 181797 h 56"/>
              <a:gd name="T28" fmla="*/ 230452 w 72"/>
              <a:gd name="T29" fmla="*/ 188657 h 56"/>
              <a:gd name="T30" fmla="*/ 227013 w 72"/>
              <a:gd name="T31" fmla="*/ 192087 h 56"/>
              <a:gd name="T32" fmla="*/ 213254 w 72"/>
              <a:gd name="T33" fmla="*/ 188657 h 56"/>
              <a:gd name="T34" fmla="*/ 175419 w 72"/>
              <a:gd name="T35" fmla="*/ 171506 h 56"/>
              <a:gd name="T36" fmla="*/ 151342 w 72"/>
              <a:gd name="T37" fmla="*/ 174936 h 56"/>
              <a:gd name="T38" fmla="*/ 85990 w 72"/>
              <a:gd name="T39" fmla="*/ 157786 h 56"/>
              <a:gd name="T40" fmla="*/ 99748 w 72"/>
              <a:gd name="T41" fmla="*/ 157786 h 56"/>
              <a:gd name="T42" fmla="*/ 178858 w 72"/>
              <a:gd name="T43" fmla="*/ 133775 h 56"/>
              <a:gd name="T44" fmla="*/ 213254 w 72"/>
              <a:gd name="T45" fmla="*/ 68603 h 56"/>
              <a:gd name="T46" fmla="*/ 209815 w 72"/>
              <a:gd name="T47" fmla="*/ 48022 h 56"/>
              <a:gd name="T48" fmla="*/ 247650 w 72"/>
              <a:gd name="T49" fmla="*/ 102904 h 56"/>
              <a:gd name="T50" fmla="*/ 213254 w 72"/>
              <a:gd name="T51" fmla="*/ 161216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29" y="41"/>
                </a:moveTo>
                <a:cubicBezTo>
                  <a:pt x="26" y="41"/>
                  <a:pt x="24" y="40"/>
                  <a:pt x="22" y="40"/>
                </a:cubicBezTo>
                <a:cubicBezTo>
                  <a:pt x="18" y="42"/>
                  <a:pt x="15" y="44"/>
                  <a:pt x="11" y="45"/>
                </a:cubicBezTo>
                <a:cubicBezTo>
                  <a:pt x="9" y="45"/>
                  <a:pt x="8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5"/>
                  <a:pt x="6" y="45"/>
                </a:cubicBezTo>
                <a:cubicBezTo>
                  <a:pt x="5" y="44"/>
                  <a:pt x="6" y="43"/>
                  <a:pt x="6" y="43"/>
                </a:cubicBezTo>
                <a:cubicBezTo>
                  <a:pt x="8" y="41"/>
                  <a:pt x="10" y="40"/>
                  <a:pt x="11" y="36"/>
                </a:cubicBezTo>
                <a:cubicBezTo>
                  <a:pt x="5" y="32"/>
                  <a:pt x="0" y="27"/>
                  <a:pt x="0" y="20"/>
                </a:cubicBezTo>
                <a:cubicBezTo>
                  <a:pt x="0" y="9"/>
                  <a:pt x="13" y="0"/>
                  <a:pt x="29" y="0"/>
                </a:cubicBezTo>
                <a:cubicBezTo>
                  <a:pt x="44" y="0"/>
                  <a:pt x="57" y="9"/>
                  <a:pt x="57" y="20"/>
                </a:cubicBezTo>
                <a:cubicBezTo>
                  <a:pt x="57" y="32"/>
                  <a:pt x="44" y="41"/>
                  <a:pt x="29" y="41"/>
                </a:cubicBezTo>
                <a:close/>
                <a:moveTo>
                  <a:pt x="62" y="47"/>
                </a:moveTo>
                <a:cubicBezTo>
                  <a:pt x="63" y="50"/>
                  <a:pt x="65" y="51"/>
                  <a:pt x="66" y="53"/>
                </a:cubicBezTo>
                <a:cubicBezTo>
                  <a:pt x="67" y="54"/>
                  <a:pt x="67" y="54"/>
                  <a:pt x="67" y="55"/>
                </a:cubicBezTo>
                <a:cubicBezTo>
                  <a:pt x="67" y="56"/>
                  <a:pt x="67" y="56"/>
                  <a:pt x="66" y="56"/>
                </a:cubicBezTo>
                <a:cubicBezTo>
                  <a:pt x="65" y="56"/>
                  <a:pt x="63" y="56"/>
                  <a:pt x="62" y="55"/>
                </a:cubicBezTo>
                <a:cubicBezTo>
                  <a:pt x="58" y="54"/>
                  <a:pt x="55" y="53"/>
                  <a:pt x="51" y="50"/>
                </a:cubicBezTo>
                <a:cubicBezTo>
                  <a:pt x="49" y="51"/>
                  <a:pt x="47" y="51"/>
                  <a:pt x="44" y="51"/>
                </a:cubicBezTo>
                <a:cubicBezTo>
                  <a:pt x="37" y="51"/>
                  <a:pt x="30" y="49"/>
                  <a:pt x="25" y="46"/>
                </a:cubicBezTo>
                <a:cubicBezTo>
                  <a:pt x="26" y="46"/>
                  <a:pt x="28" y="46"/>
                  <a:pt x="29" y="46"/>
                </a:cubicBezTo>
                <a:cubicBezTo>
                  <a:pt x="37" y="46"/>
                  <a:pt x="46" y="43"/>
                  <a:pt x="52" y="39"/>
                </a:cubicBezTo>
                <a:cubicBezTo>
                  <a:pt x="58" y="34"/>
                  <a:pt x="62" y="27"/>
                  <a:pt x="62" y="20"/>
                </a:cubicBezTo>
                <a:cubicBezTo>
                  <a:pt x="62" y="18"/>
                  <a:pt x="62" y="16"/>
                  <a:pt x="61" y="14"/>
                </a:cubicBezTo>
                <a:cubicBezTo>
                  <a:pt x="68" y="18"/>
                  <a:pt x="72" y="24"/>
                  <a:pt x="72" y="30"/>
                </a:cubicBezTo>
                <a:cubicBezTo>
                  <a:pt x="72" y="37"/>
                  <a:pt x="68" y="43"/>
                  <a:pt x="62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8" name="Freeform 67"/>
          <p:cNvSpPr>
            <a:spLocks noEditPoints="1"/>
          </p:cNvSpPr>
          <p:nvPr/>
        </p:nvSpPr>
        <p:spPr bwMode="auto">
          <a:xfrm>
            <a:off x="2474913" y="2357438"/>
            <a:ext cx="246062" cy="247650"/>
          </a:xfrm>
          <a:custGeom>
            <a:avLst/>
            <a:gdLst>
              <a:gd name="T0" fmla="*/ 246062 w 72"/>
              <a:gd name="T1" fmla="*/ 68792 h 72"/>
              <a:gd name="T2" fmla="*/ 246062 w 72"/>
              <a:gd name="T3" fmla="*/ 233892 h 72"/>
              <a:gd name="T4" fmla="*/ 235809 w 72"/>
              <a:gd name="T5" fmla="*/ 247650 h 72"/>
              <a:gd name="T6" fmla="*/ 102526 w 72"/>
              <a:gd name="T7" fmla="*/ 247650 h 72"/>
              <a:gd name="T8" fmla="*/ 88856 w 72"/>
              <a:gd name="T9" fmla="*/ 233892 h 72"/>
              <a:gd name="T10" fmla="*/ 88856 w 72"/>
              <a:gd name="T11" fmla="*/ 196056 h 72"/>
              <a:gd name="T12" fmla="*/ 13670 w 72"/>
              <a:gd name="T13" fmla="*/ 196056 h 72"/>
              <a:gd name="T14" fmla="*/ 0 w 72"/>
              <a:gd name="T15" fmla="*/ 182298 h 72"/>
              <a:gd name="T16" fmla="*/ 0 w 72"/>
              <a:gd name="T17" fmla="*/ 89429 h 72"/>
              <a:gd name="T18" fmla="*/ 10253 w 72"/>
              <a:gd name="T19" fmla="*/ 65352 h 72"/>
              <a:gd name="T20" fmla="*/ 68351 w 72"/>
              <a:gd name="T21" fmla="*/ 10319 h 72"/>
              <a:gd name="T22" fmla="*/ 88856 w 72"/>
              <a:gd name="T23" fmla="*/ 0 h 72"/>
              <a:gd name="T24" fmla="*/ 146954 w 72"/>
              <a:gd name="T25" fmla="*/ 0 h 72"/>
              <a:gd name="T26" fmla="*/ 160624 w 72"/>
              <a:gd name="T27" fmla="*/ 13758 h 72"/>
              <a:gd name="T28" fmla="*/ 160624 w 72"/>
              <a:gd name="T29" fmla="*/ 58473 h 72"/>
              <a:gd name="T30" fmla="*/ 177711 w 72"/>
              <a:gd name="T31" fmla="*/ 55033 h 72"/>
              <a:gd name="T32" fmla="*/ 235809 w 72"/>
              <a:gd name="T33" fmla="*/ 55033 h 72"/>
              <a:gd name="T34" fmla="*/ 246062 w 72"/>
              <a:gd name="T35" fmla="*/ 68792 h 72"/>
              <a:gd name="T36" fmla="*/ 143536 w 72"/>
              <a:gd name="T37" fmla="*/ 75671 h 72"/>
              <a:gd name="T38" fmla="*/ 143536 w 72"/>
              <a:gd name="T39" fmla="*/ 17198 h 72"/>
              <a:gd name="T40" fmla="*/ 88856 w 72"/>
              <a:gd name="T41" fmla="*/ 17198 h 72"/>
              <a:gd name="T42" fmla="*/ 88856 w 72"/>
              <a:gd name="T43" fmla="*/ 75671 h 72"/>
              <a:gd name="T44" fmla="*/ 75186 w 72"/>
              <a:gd name="T45" fmla="*/ 89429 h 72"/>
              <a:gd name="T46" fmla="*/ 20505 w 72"/>
              <a:gd name="T47" fmla="*/ 89429 h 72"/>
              <a:gd name="T48" fmla="*/ 20505 w 72"/>
              <a:gd name="T49" fmla="*/ 178858 h 72"/>
              <a:gd name="T50" fmla="*/ 88856 w 72"/>
              <a:gd name="T51" fmla="*/ 178858 h 72"/>
              <a:gd name="T52" fmla="*/ 88856 w 72"/>
              <a:gd name="T53" fmla="*/ 141023 h 72"/>
              <a:gd name="T54" fmla="*/ 99108 w 72"/>
              <a:gd name="T55" fmla="*/ 120385 h 72"/>
              <a:gd name="T56" fmla="*/ 143536 w 72"/>
              <a:gd name="T57" fmla="*/ 75671 h 72"/>
              <a:gd name="T58" fmla="*/ 30758 w 72"/>
              <a:gd name="T59" fmla="*/ 72231 h 72"/>
              <a:gd name="T60" fmla="*/ 71768 w 72"/>
              <a:gd name="T61" fmla="*/ 72231 h 72"/>
              <a:gd name="T62" fmla="*/ 71768 w 72"/>
              <a:gd name="T63" fmla="*/ 30956 h 72"/>
              <a:gd name="T64" fmla="*/ 30758 w 72"/>
              <a:gd name="T65" fmla="*/ 72231 h 72"/>
              <a:gd name="T66" fmla="*/ 228974 w 72"/>
              <a:gd name="T67" fmla="*/ 72231 h 72"/>
              <a:gd name="T68" fmla="*/ 177711 w 72"/>
              <a:gd name="T69" fmla="*/ 72231 h 72"/>
              <a:gd name="T70" fmla="*/ 177711 w 72"/>
              <a:gd name="T71" fmla="*/ 130704 h 72"/>
              <a:gd name="T72" fmla="*/ 164041 w 72"/>
              <a:gd name="T73" fmla="*/ 141023 h 72"/>
              <a:gd name="T74" fmla="*/ 105943 w 72"/>
              <a:gd name="T75" fmla="*/ 141023 h 72"/>
              <a:gd name="T76" fmla="*/ 105943 w 72"/>
              <a:gd name="T77" fmla="*/ 230452 h 72"/>
              <a:gd name="T78" fmla="*/ 228974 w 72"/>
              <a:gd name="T79" fmla="*/ 230452 h 72"/>
              <a:gd name="T80" fmla="*/ 228974 w 72"/>
              <a:gd name="T81" fmla="*/ 72231 h 72"/>
              <a:gd name="T82" fmla="*/ 119613 w 72"/>
              <a:gd name="T83" fmla="*/ 123825 h 72"/>
              <a:gd name="T84" fmla="*/ 160624 w 72"/>
              <a:gd name="T85" fmla="*/ 123825 h 72"/>
              <a:gd name="T86" fmla="*/ 160624 w 72"/>
              <a:gd name="T87" fmla="*/ 82550 h 72"/>
              <a:gd name="T88" fmla="*/ 119613 w 72"/>
              <a:gd name="T89" fmla="*/ 123825 h 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2" h="72">
                <a:moveTo>
                  <a:pt x="72" y="20"/>
                </a:moveTo>
                <a:cubicBezTo>
                  <a:pt x="72" y="68"/>
                  <a:pt x="72" y="68"/>
                  <a:pt x="72" y="68"/>
                </a:cubicBezTo>
                <a:cubicBezTo>
                  <a:pt x="72" y="71"/>
                  <a:pt x="71" y="72"/>
                  <a:pt x="69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28" y="72"/>
                  <a:pt x="26" y="71"/>
                  <a:pt x="26" y="68"/>
                </a:cubicBezTo>
                <a:cubicBezTo>
                  <a:pt x="26" y="57"/>
                  <a:pt x="26" y="57"/>
                  <a:pt x="26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2" y="21"/>
                  <a:pt x="3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1" y="2"/>
                  <a:pt x="24" y="0"/>
                  <a:pt x="26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cubicBezTo>
                  <a:pt x="47" y="17"/>
                  <a:pt x="47" y="17"/>
                  <a:pt x="47" y="17"/>
                </a:cubicBezTo>
                <a:cubicBezTo>
                  <a:pt x="48" y="16"/>
                  <a:pt x="50" y="16"/>
                  <a:pt x="52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71" y="16"/>
                  <a:pt x="72" y="17"/>
                  <a:pt x="72" y="20"/>
                </a:cubicBezTo>
                <a:close/>
                <a:moveTo>
                  <a:pt x="42" y="22"/>
                </a:moveTo>
                <a:cubicBezTo>
                  <a:pt x="42" y="5"/>
                  <a:pt x="42" y="5"/>
                  <a:pt x="42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4"/>
                  <a:pt x="24" y="26"/>
                  <a:pt x="22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52"/>
                  <a:pt x="6" y="52"/>
                  <a:pt x="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9"/>
                  <a:pt x="27" y="36"/>
                  <a:pt x="29" y="35"/>
                </a:cubicBezTo>
                <a:lnTo>
                  <a:pt x="42" y="22"/>
                </a:lnTo>
                <a:close/>
                <a:moveTo>
                  <a:pt x="9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9"/>
                  <a:pt x="21" y="9"/>
                  <a:pt x="21" y="9"/>
                </a:cubicBezTo>
                <a:lnTo>
                  <a:pt x="9" y="21"/>
                </a:lnTo>
                <a:close/>
                <a:moveTo>
                  <a:pt x="67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40"/>
                  <a:pt x="50" y="41"/>
                  <a:pt x="48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67"/>
                  <a:pt x="31" y="67"/>
                  <a:pt x="31" y="67"/>
                </a:cubicBezTo>
                <a:cubicBezTo>
                  <a:pt x="67" y="67"/>
                  <a:pt x="67" y="67"/>
                  <a:pt x="67" y="67"/>
                </a:cubicBezTo>
                <a:lnTo>
                  <a:pt x="67" y="21"/>
                </a:lnTo>
                <a:close/>
                <a:moveTo>
                  <a:pt x="35" y="36"/>
                </a:moveTo>
                <a:cubicBezTo>
                  <a:pt x="47" y="36"/>
                  <a:pt x="47" y="36"/>
                  <a:pt x="47" y="36"/>
                </a:cubicBezTo>
                <a:cubicBezTo>
                  <a:pt x="47" y="24"/>
                  <a:pt x="47" y="24"/>
                  <a:pt x="47" y="24"/>
                </a:cubicBezTo>
                <a:lnTo>
                  <a:pt x="35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09" name="Freeform 68"/>
          <p:cNvSpPr>
            <a:spLocks noEditPoints="1"/>
          </p:cNvSpPr>
          <p:nvPr/>
        </p:nvSpPr>
        <p:spPr bwMode="auto">
          <a:xfrm>
            <a:off x="2968625" y="2374900"/>
            <a:ext cx="212725" cy="212725"/>
          </a:xfrm>
          <a:custGeom>
            <a:avLst/>
            <a:gdLst>
              <a:gd name="T0" fmla="*/ 212725 w 62"/>
              <a:gd name="T1" fmla="*/ 116656 h 62"/>
              <a:gd name="T2" fmla="*/ 205863 w 62"/>
              <a:gd name="T3" fmla="*/ 123518 h 62"/>
              <a:gd name="T4" fmla="*/ 185277 w 62"/>
              <a:gd name="T5" fmla="*/ 123518 h 62"/>
              <a:gd name="T6" fmla="*/ 123518 w 62"/>
              <a:gd name="T7" fmla="*/ 185277 h 62"/>
              <a:gd name="T8" fmla="*/ 123518 w 62"/>
              <a:gd name="T9" fmla="*/ 205863 h 62"/>
              <a:gd name="T10" fmla="*/ 116656 w 62"/>
              <a:gd name="T11" fmla="*/ 212725 h 62"/>
              <a:gd name="T12" fmla="*/ 99500 w 62"/>
              <a:gd name="T13" fmla="*/ 212725 h 62"/>
              <a:gd name="T14" fmla="*/ 89207 w 62"/>
              <a:gd name="T15" fmla="*/ 205863 h 62"/>
              <a:gd name="T16" fmla="*/ 89207 w 62"/>
              <a:gd name="T17" fmla="*/ 185277 h 62"/>
              <a:gd name="T18" fmla="*/ 30879 w 62"/>
              <a:gd name="T19" fmla="*/ 123518 h 62"/>
              <a:gd name="T20" fmla="*/ 10293 w 62"/>
              <a:gd name="T21" fmla="*/ 123518 h 62"/>
              <a:gd name="T22" fmla="*/ 0 w 62"/>
              <a:gd name="T23" fmla="*/ 116656 h 62"/>
              <a:gd name="T24" fmla="*/ 0 w 62"/>
              <a:gd name="T25" fmla="*/ 99500 h 62"/>
              <a:gd name="T26" fmla="*/ 10293 w 62"/>
              <a:gd name="T27" fmla="*/ 89207 h 62"/>
              <a:gd name="T28" fmla="*/ 30879 w 62"/>
              <a:gd name="T29" fmla="*/ 89207 h 62"/>
              <a:gd name="T30" fmla="*/ 89207 w 62"/>
              <a:gd name="T31" fmla="*/ 30879 h 62"/>
              <a:gd name="T32" fmla="*/ 89207 w 62"/>
              <a:gd name="T33" fmla="*/ 10293 h 62"/>
              <a:gd name="T34" fmla="*/ 99500 w 62"/>
              <a:gd name="T35" fmla="*/ 0 h 62"/>
              <a:gd name="T36" fmla="*/ 116656 w 62"/>
              <a:gd name="T37" fmla="*/ 0 h 62"/>
              <a:gd name="T38" fmla="*/ 123518 w 62"/>
              <a:gd name="T39" fmla="*/ 10293 h 62"/>
              <a:gd name="T40" fmla="*/ 123518 w 62"/>
              <a:gd name="T41" fmla="*/ 30879 h 62"/>
              <a:gd name="T42" fmla="*/ 185277 w 62"/>
              <a:gd name="T43" fmla="*/ 89207 h 62"/>
              <a:gd name="T44" fmla="*/ 205863 w 62"/>
              <a:gd name="T45" fmla="*/ 89207 h 62"/>
              <a:gd name="T46" fmla="*/ 212725 w 62"/>
              <a:gd name="T47" fmla="*/ 99500 h 62"/>
              <a:gd name="T48" fmla="*/ 212725 w 62"/>
              <a:gd name="T49" fmla="*/ 116656 h 62"/>
              <a:gd name="T50" fmla="*/ 150966 w 62"/>
              <a:gd name="T51" fmla="*/ 123518 h 62"/>
              <a:gd name="T52" fmla="*/ 144104 w 62"/>
              <a:gd name="T53" fmla="*/ 116656 h 62"/>
              <a:gd name="T54" fmla="*/ 144104 w 62"/>
              <a:gd name="T55" fmla="*/ 99500 h 62"/>
              <a:gd name="T56" fmla="*/ 150966 w 62"/>
              <a:gd name="T57" fmla="*/ 89207 h 62"/>
              <a:gd name="T58" fmla="*/ 168121 w 62"/>
              <a:gd name="T59" fmla="*/ 89207 h 62"/>
              <a:gd name="T60" fmla="*/ 123518 w 62"/>
              <a:gd name="T61" fmla="*/ 48035 h 62"/>
              <a:gd name="T62" fmla="*/ 123518 w 62"/>
              <a:gd name="T63" fmla="*/ 61759 h 62"/>
              <a:gd name="T64" fmla="*/ 116656 w 62"/>
              <a:gd name="T65" fmla="*/ 72052 h 62"/>
              <a:gd name="T66" fmla="*/ 99500 w 62"/>
              <a:gd name="T67" fmla="*/ 72052 h 62"/>
              <a:gd name="T68" fmla="*/ 89207 w 62"/>
              <a:gd name="T69" fmla="*/ 61759 h 62"/>
              <a:gd name="T70" fmla="*/ 89207 w 62"/>
              <a:gd name="T71" fmla="*/ 48035 h 62"/>
              <a:gd name="T72" fmla="*/ 48035 w 62"/>
              <a:gd name="T73" fmla="*/ 89207 h 62"/>
              <a:gd name="T74" fmla="*/ 61759 w 62"/>
              <a:gd name="T75" fmla="*/ 89207 h 62"/>
              <a:gd name="T76" fmla="*/ 72052 w 62"/>
              <a:gd name="T77" fmla="*/ 99500 h 62"/>
              <a:gd name="T78" fmla="*/ 72052 w 62"/>
              <a:gd name="T79" fmla="*/ 116656 h 62"/>
              <a:gd name="T80" fmla="*/ 61759 w 62"/>
              <a:gd name="T81" fmla="*/ 123518 h 62"/>
              <a:gd name="T82" fmla="*/ 48035 w 62"/>
              <a:gd name="T83" fmla="*/ 123518 h 62"/>
              <a:gd name="T84" fmla="*/ 89207 w 62"/>
              <a:gd name="T85" fmla="*/ 168121 h 62"/>
              <a:gd name="T86" fmla="*/ 89207 w 62"/>
              <a:gd name="T87" fmla="*/ 150966 h 62"/>
              <a:gd name="T88" fmla="*/ 99500 w 62"/>
              <a:gd name="T89" fmla="*/ 144104 h 62"/>
              <a:gd name="T90" fmla="*/ 116656 w 62"/>
              <a:gd name="T91" fmla="*/ 144104 h 62"/>
              <a:gd name="T92" fmla="*/ 123518 w 62"/>
              <a:gd name="T93" fmla="*/ 150966 h 62"/>
              <a:gd name="T94" fmla="*/ 123518 w 62"/>
              <a:gd name="T95" fmla="*/ 168121 h 62"/>
              <a:gd name="T96" fmla="*/ 168121 w 62"/>
              <a:gd name="T97" fmla="*/ 123518 h 62"/>
              <a:gd name="T98" fmla="*/ 150966 w 62"/>
              <a:gd name="T99" fmla="*/ 12351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2" h="62"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2" y="45"/>
                  <a:pt x="45" y="52"/>
                  <a:pt x="36" y="54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61"/>
                  <a:pt x="35" y="62"/>
                  <a:pt x="34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27" y="62"/>
                  <a:pt x="26" y="61"/>
                  <a:pt x="26" y="60"/>
                </a:cubicBezTo>
                <a:cubicBezTo>
                  <a:pt x="26" y="54"/>
                  <a:pt x="26" y="54"/>
                  <a:pt x="26" y="54"/>
                </a:cubicBezTo>
                <a:cubicBezTo>
                  <a:pt x="18" y="52"/>
                  <a:pt x="11" y="45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2" y="26"/>
                  <a:pt x="3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11" y="18"/>
                  <a:pt x="18" y="11"/>
                  <a:pt x="26" y="9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2"/>
                  <a:pt x="27" y="0"/>
                  <a:pt x="2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2"/>
                  <a:pt x="36" y="3"/>
                </a:cubicBezTo>
                <a:cubicBezTo>
                  <a:pt x="36" y="9"/>
                  <a:pt x="36" y="9"/>
                  <a:pt x="36" y="9"/>
                </a:cubicBezTo>
                <a:cubicBezTo>
                  <a:pt x="45" y="11"/>
                  <a:pt x="52" y="18"/>
                  <a:pt x="54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26"/>
                  <a:pt x="62" y="27"/>
                  <a:pt x="62" y="29"/>
                </a:cubicBezTo>
                <a:lnTo>
                  <a:pt x="62" y="34"/>
                </a:lnTo>
                <a:close/>
                <a:moveTo>
                  <a:pt x="44" y="36"/>
                </a:moveTo>
                <a:cubicBezTo>
                  <a:pt x="43" y="36"/>
                  <a:pt x="42" y="35"/>
                  <a:pt x="42" y="34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7"/>
                  <a:pt x="43" y="26"/>
                  <a:pt x="44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7" y="20"/>
                  <a:pt x="42" y="16"/>
                  <a:pt x="36" y="1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7" y="21"/>
                  <a:pt x="26" y="20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20" y="16"/>
                  <a:pt x="16" y="20"/>
                  <a:pt x="14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20" y="26"/>
                  <a:pt x="21" y="27"/>
                  <a:pt x="21" y="29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20" y="36"/>
                  <a:pt x="18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6" y="42"/>
                  <a:pt x="20" y="47"/>
                  <a:pt x="26" y="49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3"/>
                  <a:pt x="27" y="42"/>
                  <a:pt x="29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5" y="42"/>
                  <a:pt x="36" y="43"/>
                  <a:pt x="36" y="44"/>
                </a:cubicBezTo>
                <a:cubicBezTo>
                  <a:pt x="36" y="49"/>
                  <a:pt x="36" y="49"/>
                  <a:pt x="36" y="49"/>
                </a:cubicBezTo>
                <a:cubicBezTo>
                  <a:pt x="42" y="47"/>
                  <a:pt x="47" y="42"/>
                  <a:pt x="49" y="36"/>
                </a:cubicBezTo>
                <a:lnTo>
                  <a:pt x="44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0" name="Freeform 69"/>
          <p:cNvSpPr>
            <a:spLocks noEditPoints="1"/>
          </p:cNvSpPr>
          <p:nvPr/>
        </p:nvSpPr>
        <p:spPr bwMode="auto">
          <a:xfrm>
            <a:off x="3463925" y="2395538"/>
            <a:ext cx="250825" cy="192087"/>
          </a:xfrm>
          <a:custGeom>
            <a:avLst/>
            <a:gdLst>
              <a:gd name="T0" fmla="*/ 247389 w 73"/>
              <a:gd name="T1" fmla="*/ 157786 h 56"/>
              <a:gd name="T2" fmla="*/ 226773 w 73"/>
              <a:gd name="T3" fmla="*/ 174936 h 56"/>
              <a:gd name="T4" fmla="*/ 216465 w 73"/>
              <a:gd name="T5" fmla="*/ 174936 h 56"/>
              <a:gd name="T6" fmla="*/ 106515 w 73"/>
              <a:gd name="T7" fmla="*/ 130345 h 56"/>
              <a:gd name="T8" fmla="*/ 106515 w 73"/>
              <a:gd name="T9" fmla="*/ 144065 h 56"/>
              <a:gd name="T10" fmla="*/ 44667 w 73"/>
              <a:gd name="T11" fmla="*/ 192087 h 56"/>
              <a:gd name="T12" fmla="*/ 3436 w 73"/>
              <a:gd name="T13" fmla="*/ 154356 h 56"/>
              <a:gd name="T14" fmla="*/ 65283 w 73"/>
              <a:gd name="T15" fmla="*/ 102904 h 56"/>
              <a:gd name="T16" fmla="*/ 89335 w 73"/>
              <a:gd name="T17" fmla="*/ 106334 h 56"/>
              <a:gd name="T18" fmla="*/ 89335 w 73"/>
              <a:gd name="T19" fmla="*/ 85753 h 56"/>
              <a:gd name="T20" fmla="*/ 65283 w 73"/>
              <a:gd name="T21" fmla="*/ 85753 h 56"/>
              <a:gd name="T22" fmla="*/ 3436 w 73"/>
              <a:gd name="T23" fmla="*/ 37731 h 56"/>
              <a:gd name="T24" fmla="*/ 44667 w 73"/>
              <a:gd name="T25" fmla="*/ 0 h 56"/>
              <a:gd name="T26" fmla="*/ 106515 w 73"/>
              <a:gd name="T27" fmla="*/ 48022 h 56"/>
              <a:gd name="T28" fmla="*/ 106515 w 73"/>
              <a:gd name="T29" fmla="*/ 61742 h 56"/>
              <a:gd name="T30" fmla="*/ 216465 w 73"/>
              <a:gd name="T31" fmla="*/ 17151 h 56"/>
              <a:gd name="T32" fmla="*/ 226773 w 73"/>
              <a:gd name="T33" fmla="*/ 17151 h 56"/>
              <a:gd name="T34" fmla="*/ 247389 w 73"/>
              <a:gd name="T35" fmla="*/ 34301 h 56"/>
              <a:gd name="T36" fmla="*/ 175234 w 73"/>
              <a:gd name="T37" fmla="*/ 96044 h 56"/>
              <a:gd name="T38" fmla="*/ 82463 w 73"/>
              <a:gd name="T39" fmla="*/ 130345 h 56"/>
              <a:gd name="T40" fmla="*/ 37796 w 73"/>
              <a:gd name="T41" fmla="*/ 133775 h 56"/>
              <a:gd name="T42" fmla="*/ 44667 w 73"/>
              <a:gd name="T43" fmla="*/ 171506 h 56"/>
              <a:gd name="T44" fmla="*/ 82463 w 73"/>
              <a:gd name="T45" fmla="*/ 130345 h 56"/>
              <a:gd name="T46" fmla="*/ 44667 w 73"/>
              <a:gd name="T47" fmla="*/ 20581 h 56"/>
              <a:gd name="T48" fmla="*/ 37796 w 73"/>
              <a:gd name="T49" fmla="*/ 58312 h 56"/>
              <a:gd name="T50" fmla="*/ 82463 w 73"/>
              <a:gd name="T51" fmla="*/ 58312 h 56"/>
              <a:gd name="T52" fmla="*/ 137438 w 73"/>
              <a:gd name="T53" fmla="*/ 113194 h 56"/>
              <a:gd name="T54" fmla="*/ 223337 w 73"/>
              <a:gd name="T55" fmla="*/ 24011 h 56"/>
              <a:gd name="T56" fmla="*/ 116823 w 73"/>
              <a:gd name="T57" fmla="*/ 99474 h 56"/>
              <a:gd name="T58" fmla="*/ 96207 w 73"/>
              <a:gd name="T59" fmla="*/ 113194 h 56"/>
              <a:gd name="T60" fmla="*/ 99643 w 73"/>
              <a:gd name="T61" fmla="*/ 120054 h 56"/>
              <a:gd name="T62" fmla="*/ 123695 w 73"/>
              <a:gd name="T63" fmla="*/ 109764 h 56"/>
              <a:gd name="T64" fmla="*/ 106515 w 73"/>
              <a:gd name="T65" fmla="*/ 85753 h 56"/>
              <a:gd name="T66" fmla="*/ 113387 w 73"/>
              <a:gd name="T67" fmla="*/ 75463 h 56"/>
              <a:gd name="T68" fmla="*/ 103079 w 73"/>
              <a:gd name="T69" fmla="*/ 68603 h 56"/>
              <a:gd name="T70" fmla="*/ 96207 w 73"/>
              <a:gd name="T71" fmla="*/ 75463 h 56"/>
              <a:gd name="T72" fmla="*/ 92771 w 73"/>
              <a:gd name="T73" fmla="*/ 78893 h 56"/>
              <a:gd name="T74" fmla="*/ 144310 w 73"/>
              <a:gd name="T75" fmla="*/ 96044 h 56"/>
              <a:gd name="T76" fmla="*/ 123695 w 73"/>
              <a:gd name="T77" fmla="*/ 96044 h 56"/>
              <a:gd name="T78" fmla="*/ 144310 w 73"/>
              <a:gd name="T79" fmla="*/ 96044 h 56"/>
              <a:gd name="T80" fmla="*/ 168362 w 73"/>
              <a:gd name="T81" fmla="*/ 99474 h 56"/>
              <a:gd name="T82" fmla="*/ 140874 w 73"/>
              <a:gd name="T83" fmla="*/ 120054 h 56"/>
              <a:gd name="T84" fmla="*/ 240517 w 73"/>
              <a:gd name="T85" fmla="*/ 157786 h 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3" h="56">
                <a:moveTo>
                  <a:pt x="71" y="44"/>
                </a:moveTo>
                <a:cubicBezTo>
                  <a:pt x="72" y="44"/>
                  <a:pt x="73" y="45"/>
                  <a:pt x="72" y="46"/>
                </a:cubicBezTo>
                <a:cubicBezTo>
                  <a:pt x="72" y="47"/>
                  <a:pt x="72" y="48"/>
                  <a:pt x="71" y="48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1"/>
                  <a:pt x="65" y="51"/>
                  <a:pt x="65" y="51"/>
                </a:cubicBezTo>
                <a:cubicBezTo>
                  <a:pt x="64" y="51"/>
                  <a:pt x="64" y="51"/>
                  <a:pt x="63" y="51"/>
                </a:cubicBezTo>
                <a:cubicBezTo>
                  <a:pt x="36" y="35"/>
                  <a:pt x="36" y="35"/>
                  <a:pt x="36" y="35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1" y="41"/>
                  <a:pt x="31" y="42"/>
                </a:cubicBezTo>
                <a:cubicBezTo>
                  <a:pt x="31" y="46"/>
                  <a:pt x="28" y="50"/>
                  <a:pt x="24" y="53"/>
                </a:cubicBezTo>
                <a:cubicBezTo>
                  <a:pt x="20" y="55"/>
                  <a:pt x="16" y="56"/>
                  <a:pt x="13" y="56"/>
                </a:cubicBezTo>
                <a:cubicBezTo>
                  <a:pt x="9" y="56"/>
                  <a:pt x="6" y="55"/>
                  <a:pt x="4" y="53"/>
                </a:cubicBezTo>
                <a:cubicBezTo>
                  <a:pt x="1" y="51"/>
                  <a:pt x="0" y="48"/>
                  <a:pt x="1" y="45"/>
                </a:cubicBezTo>
                <a:cubicBezTo>
                  <a:pt x="1" y="41"/>
                  <a:pt x="4" y="37"/>
                  <a:pt x="8" y="34"/>
                </a:cubicBezTo>
                <a:cubicBezTo>
                  <a:pt x="11" y="32"/>
                  <a:pt x="15" y="30"/>
                  <a:pt x="19" y="30"/>
                </a:cubicBezTo>
                <a:cubicBezTo>
                  <a:pt x="21" y="30"/>
                  <a:pt x="23" y="31"/>
                  <a:pt x="25" y="32"/>
                </a:cubicBezTo>
                <a:cubicBezTo>
                  <a:pt x="25" y="31"/>
                  <a:pt x="26" y="31"/>
                  <a:pt x="26" y="31"/>
                </a:cubicBezTo>
                <a:cubicBezTo>
                  <a:pt x="31" y="28"/>
                  <a:pt x="31" y="28"/>
                  <a:pt x="31" y="2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5" y="24"/>
                  <a:pt x="25" y="24"/>
                </a:cubicBezTo>
                <a:cubicBezTo>
                  <a:pt x="23" y="25"/>
                  <a:pt x="21" y="25"/>
                  <a:pt x="19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4" y="19"/>
                  <a:pt x="1" y="15"/>
                  <a:pt x="1" y="11"/>
                </a:cubicBezTo>
                <a:cubicBezTo>
                  <a:pt x="0" y="8"/>
                  <a:pt x="1" y="5"/>
                  <a:pt x="4" y="3"/>
                </a:cubicBezTo>
                <a:cubicBezTo>
                  <a:pt x="6" y="1"/>
                  <a:pt x="9" y="0"/>
                  <a:pt x="13" y="0"/>
                </a:cubicBezTo>
                <a:cubicBezTo>
                  <a:pt x="16" y="0"/>
                  <a:pt x="20" y="1"/>
                  <a:pt x="24" y="3"/>
                </a:cubicBezTo>
                <a:cubicBezTo>
                  <a:pt x="28" y="6"/>
                  <a:pt x="31" y="10"/>
                  <a:pt x="31" y="14"/>
                </a:cubicBezTo>
                <a:cubicBezTo>
                  <a:pt x="31" y="15"/>
                  <a:pt x="31" y="17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6" y="21"/>
                  <a:pt x="36" y="21"/>
                  <a:pt x="36" y="21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5" y="5"/>
                </a:cubicBezTo>
                <a:cubicBezTo>
                  <a:pt x="65" y="5"/>
                  <a:pt x="66" y="5"/>
                  <a:pt x="66" y="5"/>
                </a:cubicBezTo>
                <a:cubicBezTo>
                  <a:pt x="71" y="8"/>
                  <a:pt x="71" y="8"/>
                  <a:pt x="71" y="8"/>
                </a:cubicBezTo>
                <a:cubicBezTo>
                  <a:pt x="72" y="8"/>
                  <a:pt x="72" y="9"/>
                  <a:pt x="72" y="10"/>
                </a:cubicBezTo>
                <a:cubicBezTo>
                  <a:pt x="73" y="10"/>
                  <a:pt x="72" y="11"/>
                  <a:pt x="71" y="12"/>
                </a:cubicBezTo>
                <a:cubicBezTo>
                  <a:pt x="51" y="28"/>
                  <a:pt x="51" y="28"/>
                  <a:pt x="51" y="28"/>
                </a:cubicBezTo>
                <a:lnTo>
                  <a:pt x="71" y="44"/>
                </a:lnTo>
                <a:close/>
                <a:moveTo>
                  <a:pt x="24" y="38"/>
                </a:moveTo>
                <a:cubicBezTo>
                  <a:pt x="23" y="37"/>
                  <a:pt x="21" y="37"/>
                  <a:pt x="19" y="37"/>
                </a:cubicBezTo>
                <a:cubicBezTo>
                  <a:pt x="17" y="37"/>
                  <a:pt x="14" y="38"/>
                  <a:pt x="11" y="39"/>
                </a:cubicBezTo>
                <a:cubicBezTo>
                  <a:pt x="7" y="42"/>
                  <a:pt x="6" y="46"/>
                  <a:pt x="8" y="48"/>
                </a:cubicBezTo>
                <a:cubicBezTo>
                  <a:pt x="9" y="49"/>
                  <a:pt x="11" y="50"/>
                  <a:pt x="13" y="50"/>
                </a:cubicBezTo>
                <a:cubicBezTo>
                  <a:pt x="15" y="50"/>
                  <a:pt x="18" y="49"/>
                  <a:pt x="20" y="47"/>
                </a:cubicBezTo>
                <a:cubicBezTo>
                  <a:pt x="25" y="45"/>
                  <a:pt x="26" y="41"/>
                  <a:pt x="24" y="38"/>
                </a:cubicBezTo>
                <a:close/>
                <a:moveTo>
                  <a:pt x="20" y="8"/>
                </a:moveTo>
                <a:cubicBezTo>
                  <a:pt x="18" y="7"/>
                  <a:pt x="15" y="6"/>
                  <a:pt x="13" y="6"/>
                </a:cubicBezTo>
                <a:cubicBezTo>
                  <a:pt x="11" y="6"/>
                  <a:pt x="9" y="7"/>
                  <a:pt x="8" y="7"/>
                </a:cubicBezTo>
                <a:cubicBezTo>
                  <a:pt x="6" y="10"/>
                  <a:pt x="7" y="14"/>
                  <a:pt x="11" y="17"/>
                </a:cubicBezTo>
                <a:cubicBezTo>
                  <a:pt x="14" y="18"/>
                  <a:pt x="17" y="19"/>
                  <a:pt x="19" y="19"/>
                </a:cubicBezTo>
                <a:cubicBezTo>
                  <a:pt x="21" y="19"/>
                  <a:pt x="23" y="18"/>
                  <a:pt x="24" y="17"/>
                </a:cubicBezTo>
                <a:cubicBezTo>
                  <a:pt x="26" y="15"/>
                  <a:pt x="25" y="11"/>
                  <a:pt x="20" y="8"/>
                </a:cubicBezTo>
                <a:close/>
                <a:moveTo>
                  <a:pt x="40" y="33"/>
                </a:moveTo>
                <a:cubicBezTo>
                  <a:pt x="70" y="10"/>
                  <a:pt x="70" y="10"/>
                  <a:pt x="70" y="10"/>
                </a:cubicBezTo>
                <a:cubicBezTo>
                  <a:pt x="65" y="7"/>
                  <a:pt x="65" y="7"/>
                  <a:pt x="65" y="7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9"/>
                  <a:pt x="34" y="29"/>
                  <a:pt x="34" y="29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ubicBezTo>
                  <a:pt x="28" y="34"/>
                  <a:pt x="29" y="34"/>
                  <a:pt x="29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36" y="32"/>
                  <a:pt x="36" y="32"/>
                  <a:pt x="36" y="32"/>
                </a:cubicBezTo>
                <a:lnTo>
                  <a:pt x="40" y="33"/>
                </a:lnTo>
                <a:close/>
                <a:moveTo>
                  <a:pt x="31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4"/>
                  <a:pt x="32" y="23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lnTo>
                  <a:pt x="31" y="25"/>
                </a:lnTo>
                <a:close/>
                <a:moveTo>
                  <a:pt x="42" y="28"/>
                </a:moveTo>
                <a:cubicBezTo>
                  <a:pt x="42" y="29"/>
                  <a:pt x="40" y="30"/>
                  <a:pt x="39" y="30"/>
                </a:cubicBezTo>
                <a:cubicBezTo>
                  <a:pt x="38" y="30"/>
                  <a:pt x="36" y="29"/>
                  <a:pt x="36" y="28"/>
                </a:cubicBezTo>
                <a:cubicBezTo>
                  <a:pt x="36" y="26"/>
                  <a:pt x="38" y="25"/>
                  <a:pt x="39" y="25"/>
                </a:cubicBezTo>
                <a:cubicBezTo>
                  <a:pt x="40" y="25"/>
                  <a:pt x="42" y="26"/>
                  <a:pt x="42" y="28"/>
                </a:cubicBezTo>
                <a:close/>
                <a:moveTo>
                  <a:pt x="70" y="46"/>
                </a:moveTo>
                <a:cubicBezTo>
                  <a:pt x="49" y="29"/>
                  <a:pt x="49" y="29"/>
                  <a:pt x="49" y="29"/>
                </a:cubicBezTo>
                <a:cubicBezTo>
                  <a:pt x="42" y="35"/>
                  <a:pt x="42" y="35"/>
                  <a:pt x="42" y="35"/>
                </a:cubicBezTo>
                <a:cubicBezTo>
                  <a:pt x="42" y="35"/>
                  <a:pt x="42" y="35"/>
                  <a:pt x="41" y="35"/>
                </a:cubicBezTo>
                <a:cubicBezTo>
                  <a:pt x="65" y="48"/>
                  <a:pt x="65" y="48"/>
                  <a:pt x="65" y="48"/>
                </a:cubicBezTo>
                <a:lnTo>
                  <a:pt x="7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1" name="Freeform 70"/>
          <p:cNvSpPr>
            <a:spLocks noEditPoints="1"/>
          </p:cNvSpPr>
          <p:nvPr/>
        </p:nvSpPr>
        <p:spPr bwMode="auto">
          <a:xfrm>
            <a:off x="3959225" y="2374900"/>
            <a:ext cx="246063" cy="195263"/>
          </a:xfrm>
          <a:custGeom>
            <a:avLst/>
            <a:gdLst>
              <a:gd name="T0" fmla="*/ 246063 w 72"/>
              <a:gd name="T1" fmla="*/ 30831 h 57"/>
              <a:gd name="T2" fmla="*/ 242645 w 72"/>
              <a:gd name="T3" fmla="*/ 37682 h 57"/>
              <a:gd name="T4" fmla="*/ 6835 w 72"/>
              <a:gd name="T5" fmla="*/ 37682 h 57"/>
              <a:gd name="T6" fmla="*/ 0 w 72"/>
              <a:gd name="T7" fmla="*/ 30831 h 57"/>
              <a:gd name="T8" fmla="*/ 0 w 72"/>
              <a:gd name="T9" fmla="*/ 6851 h 57"/>
              <a:gd name="T10" fmla="*/ 6835 w 72"/>
              <a:gd name="T11" fmla="*/ 0 h 57"/>
              <a:gd name="T12" fmla="*/ 242645 w 72"/>
              <a:gd name="T13" fmla="*/ 0 h 57"/>
              <a:gd name="T14" fmla="*/ 246063 w 72"/>
              <a:gd name="T15" fmla="*/ 6851 h 57"/>
              <a:gd name="T16" fmla="*/ 246063 w 72"/>
              <a:gd name="T17" fmla="*/ 30831 h 57"/>
              <a:gd name="T18" fmla="*/ 246063 w 72"/>
              <a:gd name="T19" fmla="*/ 191837 h 57"/>
              <a:gd name="T20" fmla="*/ 242645 w 72"/>
              <a:gd name="T21" fmla="*/ 195263 h 57"/>
              <a:gd name="T22" fmla="*/ 6835 w 72"/>
              <a:gd name="T23" fmla="*/ 195263 h 57"/>
              <a:gd name="T24" fmla="*/ 0 w 72"/>
              <a:gd name="T25" fmla="*/ 191837 h 57"/>
              <a:gd name="T26" fmla="*/ 0 w 72"/>
              <a:gd name="T27" fmla="*/ 164432 h 57"/>
              <a:gd name="T28" fmla="*/ 6835 w 72"/>
              <a:gd name="T29" fmla="*/ 161006 h 57"/>
              <a:gd name="T30" fmla="*/ 242645 w 72"/>
              <a:gd name="T31" fmla="*/ 161006 h 57"/>
              <a:gd name="T32" fmla="*/ 246063 w 72"/>
              <a:gd name="T33" fmla="*/ 164432 h 57"/>
              <a:gd name="T34" fmla="*/ 246063 w 72"/>
              <a:gd name="T35" fmla="*/ 191837 h 57"/>
              <a:gd name="T36" fmla="*/ 54681 w 72"/>
              <a:gd name="T37" fmla="*/ 137027 h 57"/>
              <a:gd name="T38" fmla="*/ 51263 w 72"/>
              <a:gd name="T39" fmla="*/ 143878 h 57"/>
              <a:gd name="T40" fmla="*/ 47846 w 72"/>
              <a:gd name="T41" fmla="*/ 140452 h 57"/>
              <a:gd name="T42" fmla="*/ 6835 w 72"/>
              <a:gd name="T43" fmla="*/ 102770 h 57"/>
              <a:gd name="T44" fmla="*/ 6835 w 72"/>
              <a:gd name="T45" fmla="*/ 99344 h 57"/>
              <a:gd name="T46" fmla="*/ 6835 w 72"/>
              <a:gd name="T47" fmla="*/ 95919 h 57"/>
              <a:gd name="T48" fmla="*/ 47846 w 72"/>
              <a:gd name="T49" fmla="*/ 54811 h 57"/>
              <a:gd name="T50" fmla="*/ 51263 w 72"/>
              <a:gd name="T51" fmla="*/ 54811 h 57"/>
              <a:gd name="T52" fmla="*/ 54681 w 72"/>
              <a:gd name="T53" fmla="*/ 58236 h 57"/>
              <a:gd name="T54" fmla="*/ 54681 w 72"/>
              <a:gd name="T55" fmla="*/ 137027 h 57"/>
              <a:gd name="T56" fmla="*/ 246063 w 72"/>
              <a:gd name="T57" fmla="*/ 85642 h 57"/>
              <a:gd name="T58" fmla="*/ 242645 w 72"/>
              <a:gd name="T59" fmla="*/ 89067 h 57"/>
              <a:gd name="T60" fmla="*/ 92274 w 72"/>
              <a:gd name="T61" fmla="*/ 89067 h 57"/>
              <a:gd name="T62" fmla="*/ 88856 w 72"/>
              <a:gd name="T63" fmla="*/ 85642 h 57"/>
              <a:gd name="T64" fmla="*/ 88856 w 72"/>
              <a:gd name="T65" fmla="*/ 58236 h 57"/>
              <a:gd name="T66" fmla="*/ 92274 w 72"/>
              <a:gd name="T67" fmla="*/ 54811 h 57"/>
              <a:gd name="T68" fmla="*/ 242645 w 72"/>
              <a:gd name="T69" fmla="*/ 54811 h 57"/>
              <a:gd name="T70" fmla="*/ 246063 w 72"/>
              <a:gd name="T71" fmla="*/ 58236 h 57"/>
              <a:gd name="T72" fmla="*/ 246063 w 72"/>
              <a:gd name="T73" fmla="*/ 85642 h 57"/>
              <a:gd name="T74" fmla="*/ 246063 w 72"/>
              <a:gd name="T75" fmla="*/ 137027 h 57"/>
              <a:gd name="T76" fmla="*/ 242645 w 72"/>
              <a:gd name="T77" fmla="*/ 143878 h 57"/>
              <a:gd name="T78" fmla="*/ 92274 w 72"/>
              <a:gd name="T79" fmla="*/ 143878 h 57"/>
              <a:gd name="T80" fmla="*/ 88856 w 72"/>
              <a:gd name="T81" fmla="*/ 137027 h 57"/>
              <a:gd name="T82" fmla="*/ 88856 w 72"/>
              <a:gd name="T83" fmla="*/ 113047 h 57"/>
              <a:gd name="T84" fmla="*/ 92274 w 72"/>
              <a:gd name="T85" fmla="*/ 106196 h 57"/>
              <a:gd name="T86" fmla="*/ 242645 w 72"/>
              <a:gd name="T87" fmla="*/ 106196 h 57"/>
              <a:gd name="T88" fmla="*/ 246063 w 72"/>
              <a:gd name="T89" fmla="*/ 113047 h 57"/>
              <a:gd name="T90" fmla="*/ 246063 w 72"/>
              <a:gd name="T91" fmla="*/ 13702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2" h="57">
                <a:moveTo>
                  <a:pt x="72" y="9"/>
                </a:moveTo>
                <a:cubicBezTo>
                  <a:pt x="72" y="10"/>
                  <a:pt x="72" y="11"/>
                  <a:pt x="7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2" y="0"/>
                  <a:pt x="72" y="1"/>
                  <a:pt x="72" y="2"/>
                </a:cubicBezTo>
                <a:lnTo>
                  <a:pt x="72" y="9"/>
                </a:lnTo>
                <a:close/>
                <a:moveTo>
                  <a:pt x="72" y="56"/>
                </a:moveTo>
                <a:cubicBezTo>
                  <a:pt x="72" y="56"/>
                  <a:pt x="72" y="57"/>
                  <a:pt x="71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7"/>
                  <a:pt x="1" y="47"/>
                  <a:pt x="2" y="47"/>
                </a:cubicBezTo>
                <a:cubicBezTo>
                  <a:pt x="71" y="47"/>
                  <a:pt x="71" y="47"/>
                  <a:pt x="71" y="47"/>
                </a:cubicBezTo>
                <a:cubicBezTo>
                  <a:pt x="72" y="47"/>
                  <a:pt x="72" y="47"/>
                  <a:pt x="72" y="48"/>
                </a:cubicBezTo>
                <a:lnTo>
                  <a:pt x="72" y="56"/>
                </a:lnTo>
                <a:close/>
                <a:moveTo>
                  <a:pt x="16" y="40"/>
                </a:moveTo>
                <a:cubicBezTo>
                  <a:pt x="16" y="41"/>
                  <a:pt x="15" y="42"/>
                  <a:pt x="15" y="42"/>
                </a:cubicBezTo>
                <a:cubicBezTo>
                  <a:pt x="14" y="42"/>
                  <a:pt x="14" y="41"/>
                  <a:pt x="14" y="41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6"/>
                  <a:pt x="16" y="16"/>
                  <a:pt x="16" y="17"/>
                </a:cubicBezTo>
                <a:lnTo>
                  <a:pt x="16" y="40"/>
                </a:lnTo>
                <a:close/>
                <a:moveTo>
                  <a:pt x="72" y="25"/>
                </a:moveTo>
                <a:cubicBezTo>
                  <a:pt x="72" y="26"/>
                  <a:pt x="72" y="26"/>
                  <a:pt x="71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6" y="26"/>
                  <a:pt x="26" y="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2" y="16"/>
                  <a:pt x="72" y="16"/>
                  <a:pt x="72" y="17"/>
                </a:cubicBezTo>
                <a:lnTo>
                  <a:pt x="72" y="25"/>
                </a:lnTo>
                <a:close/>
                <a:moveTo>
                  <a:pt x="72" y="40"/>
                </a:moveTo>
                <a:cubicBezTo>
                  <a:pt x="72" y="41"/>
                  <a:pt x="72" y="42"/>
                  <a:pt x="71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2"/>
                  <a:pt x="27" y="31"/>
                  <a:pt x="27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2" y="32"/>
                  <a:pt x="72" y="33"/>
                </a:cubicBezTo>
                <a:lnTo>
                  <a:pt x="7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2" name="Freeform 71"/>
          <p:cNvSpPr>
            <a:spLocks noEditPoints="1"/>
          </p:cNvSpPr>
          <p:nvPr/>
        </p:nvSpPr>
        <p:spPr bwMode="auto">
          <a:xfrm>
            <a:off x="4452938" y="2398713"/>
            <a:ext cx="282575" cy="168275"/>
          </a:xfrm>
          <a:custGeom>
            <a:avLst/>
            <a:gdLst>
              <a:gd name="T0" fmla="*/ 73025 w 178"/>
              <a:gd name="T1" fmla="*/ 0 h 106"/>
              <a:gd name="T2" fmla="*/ 73025 w 178"/>
              <a:gd name="T3" fmla="*/ 134938 h 106"/>
              <a:gd name="T4" fmla="*/ 0 w 178"/>
              <a:gd name="T5" fmla="*/ 134938 h 106"/>
              <a:gd name="T6" fmla="*/ 0 w 178"/>
              <a:gd name="T7" fmla="*/ 38100 h 106"/>
              <a:gd name="T8" fmla="*/ 44450 w 178"/>
              <a:gd name="T9" fmla="*/ 38100 h 106"/>
              <a:gd name="T10" fmla="*/ 44450 w 178"/>
              <a:gd name="T11" fmla="*/ 0 h 106"/>
              <a:gd name="T12" fmla="*/ 73025 w 178"/>
              <a:gd name="T13" fmla="*/ 0 h 106"/>
              <a:gd name="T14" fmla="*/ 44450 w 178"/>
              <a:gd name="T15" fmla="*/ 61913 h 106"/>
              <a:gd name="T16" fmla="*/ 28575 w 178"/>
              <a:gd name="T17" fmla="*/ 61913 h 106"/>
              <a:gd name="T18" fmla="*/ 28575 w 178"/>
              <a:gd name="T19" fmla="*/ 114300 h 106"/>
              <a:gd name="T20" fmla="*/ 44450 w 178"/>
              <a:gd name="T21" fmla="*/ 114300 h 106"/>
              <a:gd name="T22" fmla="*/ 44450 w 178"/>
              <a:gd name="T23" fmla="*/ 61913 h 106"/>
              <a:gd name="T24" fmla="*/ 82550 w 178"/>
              <a:gd name="T25" fmla="*/ 26988 h 106"/>
              <a:gd name="T26" fmla="*/ 114300 w 178"/>
              <a:gd name="T27" fmla="*/ 26988 h 106"/>
              <a:gd name="T28" fmla="*/ 114300 w 178"/>
              <a:gd name="T29" fmla="*/ 0 h 106"/>
              <a:gd name="T30" fmla="*/ 82550 w 178"/>
              <a:gd name="T31" fmla="*/ 0 h 106"/>
              <a:gd name="T32" fmla="*/ 82550 w 178"/>
              <a:gd name="T33" fmla="*/ 26988 h 106"/>
              <a:gd name="T34" fmla="*/ 82550 w 178"/>
              <a:gd name="T35" fmla="*/ 134938 h 106"/>
              <a:gd name="T36" fmla="*/ 114300 w 178"/>
              <a:gd name="T37" fmla="*/ 134938 h 106"/>
              <a:gd name="T38" fmla="*/ 114300 w 178"/>
              <a:gd name="T39" fmla="*/ 38100 h 106"/>
              <a:gd name="T40" fmla="*/ 82550 w 178"/>
              <a:gd name="T41" fmla="*/ 38100 h 106"/>
              <a:gd name="T42" fmla="*/ 82550 w 178"/>
              <a:gd name="T43" fmla="*/ 134938 h 106"/>
              <a:gd name="T44" fmla="*/ 196850 w 178"/>
              <a:gd name="T45" fmla="*/ 38100 h 106"/>
              <a:gd name="T46" fmla="*/ 196850 w 178"/>
              <a:gd name="T47" fmla="*/ 168275 h 106"/>
              <a:gd name="T48" fmla="*/ 123825 w 178"/>
              <a:gd name="T49" fmla="*/ 168275 h 106"/>
              <a:gd name="T50" fmla="*/ 123825 w 178"/>
              <a:gd name="T51" fmla="*/ 144463 h 106"/>
              <a:gd name="T52" fmla="*/ 168275 w 178"/>
              <a:gd name="T53" fmla="*/ 144463 h 106"/>
              <a:gd name="T54" fmla="*/ 168275 w 178"/>
              <a:gd name="T55" fmla="*/ 134938 h 106"/>
              <a:gd name="T56" fmla="*/ 123825 w 178"/>
              <a:gd name="T57" fmla="*/ 134938 h 106"/>
              <a:gd name="T58" fmla="*/ 123825 w 178"/>
              <a:gd name="T59" fmla="*/ 38100 h 106"/>
              <a:gd name="T60" fmla="*/ 196850 w 178"/>
              <a:gd name="T61" fmla="*/ 38100 h 106"/>
              <a:gd name="T62" fmla="*/ 168275 w 178"/>
              <a:gd name="T63" fmla="*/ 61913 h 106"/>
              <a:gd name="T64" fmla="*/ 152400 w 178"/>
              <a:gd name="T65" fmla="*/ 61913 h 106"/>
              <a:gd name="T66" fmla="*/ 152400 w 178"/>
              <a:gd name="T67" fmla="*/ 114300 h 106"/>
              <a:gd name="T68" fmla="*/ 168275 w 178"/>
              <a:gd name="T69" fmla="*/ 114300 h 106"/>
              <a:gd name="T70" fmla="*/ 168275 w 178"/>
              <a:gd name="T71" fmla="*/ 61913 h 106"/>
              <a:gd name="T72" fmla="*/ 282575 w 178"/>
              <a:gd name="T73" fmla="*/ 38100 h 106"/>
              <a:gd name="T74" fmla="*/ 282575 w 178"/>
              <a:gd name="T75" fmla="*/ 168275 h 106"/>
              <a:gd name="T76" fmla="*/ 209550 w 178"/>
              <a:gd name="T77" fmla="*/ 168275 h 106"/>
              <a:gd name="T78" fmla="*/ 209550 w 178"/>
              <a:gd name="T79" fmla="*/ 144463 h 106"/>
              <a:gd name="T80" fmla="*/ 255588 w 178"/>
              <a:gd name="T81" fmla="*/ 144463 h 106"/>
              <a:gd name="T82" fmla="*/ 255588 w 178"/>
              <a:gd name="T83" fmla="*/ 134938 h 106"/>
              <a:gd name="T84" fmla="*/ 209550 w 178"/>
              <a:gd name="T85" fmla="*/ 134938 h 106"/>
              <a:gd name="T86" fmla="*/ 209550 w 178"/>
              <a:gd name="T87" fmla="*/ 38100 h 106"/>
              <a:gd name="T88" fmla="*/ 282575 w 178"/>
              <a:gd name="T89" fmla="*/ 38100 h 106"/>
              <a:gd name="T90" fmla="*/ 255588 w 178"/>
              <a:gd name="T91" fmla="*/ 61913 h 106"/>
              <a:gd name="T92" fmla="*/ 238125 w 178"/>
              <a:gd name="T93" fmla="*/ 61913 h 106"/>
              <a:gd name="T94" fmla="*/ 238125 w 178"/>
              <a:gd name="T95" fmla="*/ 114300 h 106"/>
              <a:gd name="T96" fmla="*/ 255588 w 178"/>
              <a:gd name="T97" fmla="*/ 114300 h 106"/>
              <a:gd name="T98" fmla="*/ 255588 w 178"/>
              <a:gd name="T99" fmla="*/ 61913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8" h="106">
                <a:moveTo>
                  <a:pt x="46" y="0"/>
                </a:moveTo>
                <a:lnTo>
                  <a:pt x="46" y="85"/>
                </a:lnTo>
                <a:lnTo>
                  <a:pt x="0" y="85"/>
                </a:lnTo>
                <a:lnTo>
                  <a:pt x="0" y="24"/>
                </a:lnTo>
                <a:lnTo>
                  <a:pt x="28" y="24"/>
                </a:lnTo>
                <a:lnTo>
                  <a:pt x="28" y="0"/>
                </a:lnTo>
                <a:lnTo>
                  <a:pt x="46" y="0"/>
                </a:lnTo>
                <a:close/>
                <a:moveTo>
                  <a:pt x="28" y="39"/>
                </a:moveTo>
                <a:lnTo>
                  <a:pt x="18" y="39"/>
                </a:lnTo>
                <a:lnTo>
                  <a:pt x="18" y="72"/>
                </a:lnTo>
                <a:lnTo>
                  <a:pt x="28" y="72"/>
                </a:lnTo>
                <a:lnTo>
                  <a:pt x="28" y="39"/>
                </a:lnTo>
                <a:close/>
                <a:moveTo>
                  <a:pt x="52" y="17"/>
                </a:moveTo>
                <a:lnTo>
                  <a:pt x="72" y="17"/>
                </a:lnTo>
                <a:lnTo>
                  <a:pt x="72" y="0"/>
                </a:lnTo>
                <a:lnTo>
                  <a:pt x="52" y="0"/>
                </a:lnTo>
                <a:lnTo>
                  <a:pt x="52" y="17"/>
                </a:lnTo>
                <a:close/>
                <a:moveTo>
                  <a:pt x="52" y="85"/>
                </a:moveTo>
                <a:lnTo>
                  <a:pt x="72" y="85"/>
                </a:lnTo>
                <a:lnTo>
                  <a:pt x="72" y="24"/>
                </a:lnTo>
                <a:lnTo>
                  <a:pt x="52" y="24"/>
                </a:lnTo>
                <a:lnTo>
                  <a:pt x="52" y="85"/>
                </a:lnTo>
                <a:close/>
                <a:moveTo>
                  <a:pt x="124" y="24"/>
                </a:moveTo>
                <a:lnTo>
                  <a:pt x="124" y="106"/>
                </a:lnTo>
                <a:lnTo>
                  <a:pt x="78" y="106"/>
                </a:lnTo>
                <a:lnTo>
                  <a:pt x="78" y="91"/>
                </a:lnTo>
                <a:lnTo>
                  <a:pt x="106" y="91"/>
                </a:lnTo>
                <a:lnTo>
                  <a:pt x="106" y="85"/>
                </a:lnTo>
                <a:lnTo>
                  <a:pt x="78" y="85"/>
                </a:lnTo>
                <a:lnTo>
                  <a:pt x="78" y="24"/>
                </a:lnTo>
                <a:lnTo>
                  <a:pt x="124" y="24"/>
                </a:lnTo>
                <a:close/>
                <a:moveTo>
                  <a:pt x="106" y="39"/>
                </a:moveTo>
                <a:lnTo>
                  <a:pt x="96" y="39"/>
                </a:lnTo>
                <a:lnTo>
                  <a:pt x="96" y="72"/>
                </a:lnTo>
                <a:lnTo>
                  <a:pt x="106" y="72"/>
                </a:lnTo>
                <a:lnTo>
                  <a:pt x="106" y="39"/>
                </a:lnTo>
                <a:close/>
                <a:moveTo>
                  <a:pt x="178" y="24"/>
                </a:moveTo>
                <a:lnTo>
                  <a:pt x="178" y="106"/>
                </a:lnTo>
                <a:lnTo>
                  <a:pt x="132" y="106"/>
                </a:lnTo>
                <a:lnTo>
                  <a:pt x="132" y="91"/>
                </a:lnTo>
                <a:lnTo>
                  <a:pt x="161" y="91"/>
                </a:lnTo>
                <a:lnTo>
                  <a:pt x="161" y="85"/>
                </a:lnTo>
                <a:lnTo>
                  <a:pt x="132" y="85"/>
                </a:lnTo>
                <a:lnTo>
                  <a:pt x="132" y="24"/>
                </a:lnTo>
                <a:lnTo>
                  <a:pt x="178" y="24"/>
                </a:lnTo>
                <a:close/>
                <a:moveTo>
                  <a:pt x="161" y="39"/>
                </a:moveTo>
                <a:lnTo>
                  <a:pt x="150" y="39"/>
                </a:lnTo>
                <a:lnTo>
                  <a:pt x="150" y="72"/>
                </a:lnTo>
                <a:lnTo>
                  <a:pt x="161" y="72"/>
                </a:lnTo>
                <a:lnTo>
                  <a:pt x="161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3" name="Freeform 72"/>
          <p:cNvSpPr>
            <a:spLocks noEditPoints="1"/>
          </p:cNvSpPr>
          <p:nvPr/>
        </p:nvSpPr>
        <p:spPr bwMode="auto">
          <a:xfrm>
            <a:off x="4948238" y="2374900"/>
            <a:ext cx="209550" cy="212725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92638 h 62"/>
              <a:gd name="T12" fmla="*/ 13741 w 61"/>
              <a:gd name="T13" fmla="*/ 102931 h 62"/>
              <a:gd name="T14" fmla="*/ 13741 w 61"/>
              <a:gd name="T15" fmla="*/ 106363 h 62"/>
              <a:gd name="T16" fmla="*/ 37788 w 61"/>
              <a:gd name="T17" fmla="*/ 168121 h 62"/>
              <a:gd name="T18" fmla="*/ 109928 w 61"/>
              <a:gd name="T19" fmla="*/ 106363 h 62"/>
              <a:gd name="T20" fmla="*/ 113363 w 61"/>
              <a:gd name="T21" fmla="*/ 106363 h 62"/>
              <a:gd name="T22" fmla="*/ 106493 w 61"/>
              <a:gd name="T23" fmla="*/ 92638 h 62"/>
              <a:gd name="T24" fmla="*/ 65270 w 61"/>
              <a:gd name="T25" fmla="*/ 24017 h 62"/>
              <a:gd name="T26" fmla="*/ 17176 w 61"/>
              <a:gd name="T27" fmla="*/ 89207 h 62"/>
              <a:gd name="T28" fmla="*/ 99622 w 61"/>
              <a:gd name="T29" fmla="*/ 78914 h 62"/>
              <a:gd name="T30" fmla="*/ 65270 w 61"/>
              <a:gd name="T31" fmla="*/ 24017 h 62"/>
              <a:gd name="T32" fmla="*/ 120234 w 61"/>
              <a:gd name="T33" fmla="*/ 123518 h 62"/>
              <a:gd name="T34" fmla="*/ 120234 w 61"/>
              <a:gd name="T35" fmla="*/ 123518 h 62"/>
              <a:gd name="T36" fmla="*/ 48093 w 61"/>
              <a:gd name="T37" fmla="*/ 178415 h 62"/>
              <a:gd name="T38" fmla="*/ 48093 w 61"/>
              <a:gd name="T39" fmla="*/ 178415 h 62"/>
              <a:gd name="T40" fmla="*/ 106493 w 61"/>
              <a:gd name="T41" fmla="*/ 199001 h 62"/>
              <a:gd name="T42" fmla="*/ 140845 w 61"/>
              <a:gd name="T43" fmla="*/ 192139 h 62"/>
              <a:gd name="T44" fmla="*/ 120234 w 61"/>
              <a:gd name="T45" fmla="*/ 123518 h 62"/>
              <a:gd name="T46" fmla="*/ 82446 w 61"/>
              <a:gd name="T47" fmla="*/ 20586 h 62"/>
              <a:gd name="T48" fmla="*/ 82446 w 61"/>
              <a:gd name="T49" fmla="*/ 20586 h 62"/>
              <a:gd name="T50" fmla="*/ 82446 w 61"/>
              <a:gd name="T51" fmla="*/ 20586 h 62"/>
              <a:gd name="T52" fmla="*/ 106493 w 61"/>
              <a:gd name="T53" fmla="*/ 17155 h 62"/>
              <a:gd name="T54" fmla="*/ 82446 w 61"/>
              <a:gd name="T55" fmla="*/ 20586 h 62"/>
              <a:gd name="T56" fmla="*/ 116798 w 61"/>
              <a:gd name="T57" fmla="*/ 72052 h 62"/>
              <a:gd name="T58" fmla="*/ 164892 w 61"/>
              <a:gd name="T59" fmla="*/ 41173 h 62"/>
              <a:gd name="T60" fmla="*/ 106493 w 61"/>
              <a:gd name="T61" fmla="*/ 17155 h 62"/>
              <a:gd name="T62" fmla="*/ 175198 w 61"/>
              <a:gd name="T63" fmla="*/ 51466 h 62"/>
              <a:gd name="T64" fmla="*/ 123669 w 61"/>
              <a:gd name="T65" fmla="*/ 85776 h 62"/>
              <a:gd name="T66" fmla="*/ 130539 w 61"/>
              <a:gd name="T67" fmla="*/ 99500 h 62"/>
              <a:gd name="T68" fmla="*/ 133975 w 61"/>
              <a:gd name="T69" fmla="*/ 102931 h 62"/>
              <a:gd name="T70" fmla="*/ 195809 w 61"/>
              <a:gd name="T71" fmla="*/ 106363 h 62"/>
              <a:gd name="T72" fmla="*/ 175198 w 61"/>
              <a:gd name="T73" fmla="*/ 51466 h 62"/>
              <a:gd name="T74" fmla="*/ 137410 w 61"/>
              <a:gd name="T75" fmla="*/ 116656 h 62"/>
              <a:gd name="T76" fmla="*/ 154586 w 61"/>
              <a:gd name="T77" fmla="*/ 181846 h 62"/>
              <a:gd name="T78" fmla="*/ 195809 w 61"/>
              <a:gd name="T79" fmla="*/ 120087 h 62"/>
              <a:gd name="T80" fmla="*/ 137410 w 61"/>
              <a:gd name="T81" fmla="*/ 116656 h 6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27"/>
                </a:moveTo>
                <a:cubicBezTo>
                  <a:pt x="18" y="31"/>
                  <a:pt x="5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8"/>
                  <a:pt x="7" y="44"/>
                  <a:pt x="11" y="49"/>
                </a:cubicBezTo>
                <a:cubicBezTo>
                  <a:pt x="18" y="36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2" y="28"/>
                  <a:pt x="31" y="27"/>
                </a:cubicBezTo>
                <a:close/>
                <a:moveTo>
                  <a:pt x="19" y="7"/>
                </a:moveTo>
                <a:cubicBezTo>
                  <a:pt x="12" y="11"/>
                  <a:pt x="7" y="18"/>
                  <a:pt x="5" y="26"/>
                </a:cubicBezTo>
                <a:cubicBezTo>
                  <a:pt x="6" y="26"/>
                  <a:pt x="17" y="26"/>
                  <a:pt x="29" y="23"/>
                </a:cubicBezTo>
                <a:cubicBezTo>
                  <a:pt x="25" y="15"/>
                  <a:pt x="20" y="8"/>
                  <a:pt x="19" y="7"/>
                </a:cubicBezTo>
                <a:close/>
                <a:moveTo>
                  <a:pt x="35" y="36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6"/>
                  <a:pt x="19" y="41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8" y="55"/>
                  <a:pt x="24" y="58"/>
                  <a:pt x="31" y="58"/>
                </a:cubicBezTo>
                <a:cubicBezTo>
                  <a:pt x="34" y="58"/>
                  <a:pt x="38" y="57"/>
                  <a:pt x="41" y="56"/>
                </a:cubicBezTo>
                <a:cubicBezTo>
                  <a:pt x="40" y="53"/>
                  <a:pt x="39" y="45"/>
                  <a:pt x="35" y="36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lose/>
                <a:moveTo>
                  <a:pt x="31" y="5"/>
                </a:moveTo>
                <a:cubicBezTo>
                  <a:pt x="28" y="5"/>
                  <a:pt x="26" y="5"/>
                  <a:pt x="24" y="6"/>
                </a:cubicBezTo>
                <a:cubicBezTo>
                  <a:pt x="25" y="6"/>
                  <a:pt x="30" y="13"/>
                  <a:pt x="34" y="21"/>
                </a:cubicBezTo>
                <a:cubicBezTo>
                  <a:pt x="44" y="17"/>
                  <a:pt x="48" y="12"/>
                  <a:pt x="48" y="12"/>
                </a:cubicBezTo>
                <a:cubicBezTo>
                  <a:pt x="43" y="7"/>
                  <a:pt x="37" y="5"/>
                  <a:pt x="31" y="5"/>
                </a:cubicBezTo>
                <a:close/>
                <a:moveTo>
                  <a:pt x="51" y="15"/>
                </a:moveTo>
                <a:cubicBezTo>
                  <a:pt x="51" y="15"/>
                  <a:pt x="47" y="21"/>
                  <a:pt x="36" y="25"/>
                </a:cubicBezTo>
                <a:cubicBezTo>
                  <a:pt x="37" y="26"/>
                  <a:pt x="37" y="28"/>
                  <a:pt x="38" y="29"/>
                </a:cubicBezTo>
                <a:cubicBezTo>
                  <a:pt x="38" y="29"/>
                  <a:pt x="38" y="30"/>
                  <a:pt x="39" y="30"/>
                </a:cubicBezTo>
                <a:cubicBezTo>
                  <a:pt x="48" y="29"/>
                  <a:pt x="57" y="31"/>
                  <a:pt x="57" y="31"/>
                </a:cubicBezTo>
                <a:cubicBezTo>
                  <a:pt x="57" y="25"/>
                  <a:pt x="55" y="19"/>
                  <a:pt x="51" y="15"/>
                </a:cubicBezTo>
                <a:close/>
                <a:moveTo>
                  <a:pt x="40" y="34"/>
                </a:moveTo>
                <a:cubicBezTo>
                  <a:pt x="44" y="44"/>
                  <a:pt x="45" y="52"/>
                  <a:pt x="45" y="53"/>
                </a:cubicBezTo>
                <a:cubicBezTo>
                  <a:pt x="51" y="49"/>
                  <a:pt x="55" y="43"/>
                  <a:pt x="57" y="35"/>
                </a:cubicBezTo>
                <a:cubicBezTo>
                  <a:pt x="56" y="35"/>
                  <a:pt x="49" y="33"/>
                  <a:pt x="40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4" name="Freeform 73"/>
          <p:cNvSpPr>
            <a:spLocks noEditPoints="1"/>
          </p:cNvSpPr>
          <p:nvPr/>
        </p:nvSpPr>
        <p:spPr bwMode="auto">
          <a:xfrm>
            <a:off x="5443538" y="2392363"/>
            <a:ext cx="215900" cy="177800"/>
          </a:xfrm>
          <a:custGeom>
            <a:avLst/>
            <a:gdLst>
              <a:gd name="T0" fmla="*/ 102810 w 63"/>
              <a:gd name="T1" fmla="*/ 3419 h 52"/>
              <a:gd name="T2" fmla="*/ 113090 w 63"/>
              <a:gd name="T3" fmla="*/ 3419 h 52"/>
              <a:gd name="T4" fmla="*/ 212473 w 63"/>
              <a:gd name="T5" fmla="*/ 102577 h 52"/>
              <a:gd name="T6" fmla="*/ 209046 w 63"/>
              <a:gd name="T7" fmla="*/ 105996 h 52"/>
              <a:gd name="T8" fmla="*/ 6854 w 63"/>
              <a:gd name="T9" fmla="*/ 105996 h 52"/>
              <a:gd name="T10" fmla="*/ 3427 w 63"/>
              <a:gd name="T11" fmla="*/ 102577 h 52"/>
              <a:gd name="T12" fmla="*/ 102810 w 63"/>
              <a:gd name="T13" fmla="*/ 3419 h 52"/>
              <a:gd name="T14" fmla="*/ 10281 w 63"/>
              <a:gd name="T15" fmla="*/ 177800 h 52"/>
              <a:gd name="T16" fmla="*/ 3427 w 63"/>
              <a:gd name="T17" fmla="*/ 167542 h 52"/>
              <a:gd name="T18" fmla="*/ 3427 w 63"/>
              <a:gd name="T19" fmla="*/ 133350 h 52"/>
              <a:gd name="T20" fmla="*/ 10281 w 63"/>
              <a:gd name="T21" fmla="*/ 126512 h 52"/>
              <a:gd name="T22" fmla="*/ 205619 w 63"/>
              <a:gd name="T23" fmla="*/ 126512 h 52"/>
              <a:gd name="T24" fmla="*/ 212473 w 63"/>
              <a:gd name="T25" fmla="*/ 133350 h 52"/>
              <a:gd name="T26" fmla="*/ 212473 w 63"/>
              <a:gd name="T27" fmla="*/ 167542 h 52"/>
              <a:gd name="T28" fmla="*/ 205619 w 63"/>
              <a:gd name="T29" fmla="*/ 177800 h 52"/>
              <a:gd name="T30" fmla="*/ 10281 w 63"/>
              <a:gd name="T31" fmla="*/ 177800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" h="52">
                <a:moveTo>
                  <a:pt x="30" y="1"/>
                </a:moveTo>
                <a:cubicBezTo>
                  <a:pt x="31" y="0"/>
                  <a:pt x="32" y="0"/>
                  <a:pt x="33" y="1"/>
                </a:cubicBezTo>
                <a:cubicBezTo>
                  <a:pt x="62" y="30"/>
                  <a:pt x="62" y="30"/>
                  <a:pt x="62" y="30"/>
                </a:cubicBezTo>
                <a:cubicBezTo>
                  <a:pt x="63" y="31"/>
                  <a:pt x="62" y="31"/>
                  <a:pt x="6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0" y="31"/>
                  <a:pt x="0" y="31"/>
                  <a:pt x="1" y="30"/>
                </a:cubicBezTo>
                <a:lnTo>
                  <a:pt x="30" y="1"/>
                </a:lnTo>
                <a:close/>
                <a:moveTo>
                  <a:pt x="3" y="52"/>
                </a:moveTo>
                <a:cubicBezTo>
                  <a:pt x="2" y="52"/>
                  <a:pt x="1" y="51"/>
                  <a:pt x="1" y="4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8"/>
                  <a:pt x="2" y="37"/>
                  <a:pt x="3" y="37"/>
                </a:cubicBezTo>
                <a:cubicBezTo>
                  <a:pt x="60" y="37"/>
                  <a:pt x="60" y="37"/>
                  <a:pt x="60" y="37"/>
                </a:cubicBezTo>
                <a:cubicBezTo>
                  <a:pt x="61" y="37"/>
                  <a:pt x="62" y="38"/>
                  <a:pt x="62" y="3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51"/>
                  <a:pt x="61" y="52"/>
                  <a:pt x="60" y="52"/>
                </a:cubicBezTo>
                <a:lnTo>
                  <a:pt x="3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5" name="Freeform 74"/>
          <p:cNvSpPr>
            <a:spLocks noEditPoints="1"/>
          </p:cNvSpPr>
          <p:nvPr/>
        </p:nvSpPr>
        <p:spPr bwMode="auto">
          <a:xfrm>
            <a:off x="5937250" y="2395538"/>
            <a:ext cx="247650" cy="192087"/>
          </a:xfrm>
          <a:custGeom>
            <a:avLst/>
            <a:gdLst>
              <a:gd name="T0" fmla="*/ 227013 w 72"/>
              <a:gd name="T1" fmla="*/ 58312 h 56"/>
              <a:gd name="T2" fmla="*/ 161660 w 72"/>
              <a:gd name="T3" fmla="*/ 102904 h 56"/>
              <a:gd name="T4" fmla="*/ 127265 w 72"/>
              <a:gd name="T5" fmla="*/ 123485 h 56"/>
              <a:gd name="T6" fmla="*/ 123825 w 72"/>
              <a:gd name="T7" fmla="*/ 123485 h 56"/>
              <a:gd name="T8" fmla="*/ 123825 w 72"/>
              <a:gd name="T9" fmla="*/ 123485 h 56"/>
              <a:gd name="T10" fmla="*/ 89429 w 72"/>
              <a:gd name="T11" fmla="*/ 102904 h 56"/>
              <a:gd name="T12" fmla="*/ 24077 w 72"/>
              <a:gd name="T13" fmla="*/ 58312 h 56"/>
              <a:gd name="T14" fmla="*/ 0 w 72"/>
              <a:gd name="T15" fmla="*/ 24011 h 56"/>
              <a:gd name="T16" fmla="*/ 24077 w 72"/>
              <a:gd name="T17" fmla="*/ 0 h 56"/>
              <a:gd name="T18" fmla="*/ 227013 w 72"/>
              <a:gd name="T19" fmla="*/ 0 h 56"/>
              <a:gd name="T20" fmla="*/ 247650 w 72"/>
              <a:gd name="T21" fmla="*/ 20581 h 56"/>
              <a:gd name="T22" fmla="*/ 227013 w 72"/>
              <a:gd name="T23" fmla="*/ 58312 h 56"/>
              <a:gd name="T24" fmla="*/ 247650 w 72"/>
              <a:gd name="T25" fmla="*/ 171506 h 56"/>
              <a:gd name="T26" fmla="*/ 227013 w 72"/>
              <a:gd name="T27" fmla="*/ 192087 h 56"/>
              <a:gd name="T28" fmla="*/ 24077 w 72"/>
              <a:gd name="T29" fmla="*/ 192087 h 56"/>
              <a:gd name="T30" fmla="*/ 0 w 72"/>
              <a:gd name="T31" fmla="*/ 171506 h 56"/>
              <a:gd name="T32" fmla="*/ 0 w 72"/>
              <a:gd name="T33" fmla="*/ 61742 h 56"/>
              <a:gd name="T34" fmla="*/ 17198 w 72"/>
              <a:gd name="T35" fmla="*/ 72033 h 56"/>
              <a:gd name="T36" fmla="*/ 82550 w 72"/>
              <a:gd name="T37" fmla="*/ 120054 h 56"/>
              <a:gd name="T38" fmla="*/ 123825 w 72"/>
              <a:gd name="T39" fmla="*/ 140635 h 56"/>
              <a:gd name="T40" fmla="*/ 123825 w 72"/>
              <a:gd name="T41" fmla="*/ 140635 h 56"/>
              <a:gd name="T42" fmla="*/ 127265 w 72"/>
              <a:gd name="T43" fmla="*/ 140635 h 56"/>
              <a:gd name="T44" fmla="*/ 165100 w 72"/>
              <a:gd name="T45" fmla="*/ 120054 h 56"/>
              <a:gd name="T46" fmla="*/ 233892 w 72"/>
              <a:gd name="T47" fmla="*/ 72033 h 56"/>
              <a:gd name="T48" fmla="*/ 247650 w 72"/>
              <a:gd name="T49" fmla="*/ 61742 h 56"/>
              <a:gd name="T50" fmla="*/ 247650 w 72"/>
              <a:gd name="T51" fmla="*/ 171506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66" y="17"/>
                </a:moveTo>
                <a:cubicBezTo>
                  <a:pt x="59" y="21"/>
                  <a:pt x="53" y="26"/>
                  <a:pt x="47" y="30"/>
                </a:cubicBezTo>
                <a:cubicBezTo>
                  <a:pt x="44" y="32"/>
                  <a:pt x="40" y="36"/>
                  <a:pt x="37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29" y="32"/>
                  <a:pt x="26" y="30"/>
                </a:cubicBezTo>
                <a:cubicBezTo>
                  <a:pt x="20" y="26"/>
                  <a:pt x="14" y="21"/>
                  <a:pt x="7" y="17"/>
                </a:cubicBezTo>
                <a:cubicBezTo>
                  <a:pt x="5" y="15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70" y="0"/>
                  <a:pt x="72" y="2"/>
                  <a:pt x="72" y="6"/>
                </a:cubicBezTo>
                <a:cubicBezTo>
                  <a:pt x="72" y="11"/>
                  <a:pt x="69" y="15"/>
                  <a:pt x="66" y="17"/>
                </a:cubicBezTo>
                <a:close/>
                <a:moveTo>
                  <a:pt x="72" y="50"/>
                </a:moveTo>
                <a:cubicBezTo>
                  <a:pt x="72" y="53"/>
                  <a:pt x="70" y="56"/>
                  <a:pt x="66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53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9"/>
                  <a:pt x="3" y="20"/>
                  <a:pt x="5" y="21"/>
                </a:cubicBezTo>
                <a:cubicBezTo>
                  <a:pt x="11" y="26"/>
                  <a:pt x="18" y="30"/>
                  <a:pt x="24" y="35"/>
                </a:cubicBezTo>
                <a:cubicBezTo>
                  <a:pt x="28" y="38"/>
                  <a:pt x="32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41" y="41"/>
                  <a:pt x="45" y="38"/>
                  <a:pt x="48" y="35"/>
                </a:cubicBezTo>
                <a:cubicBezTo>
                  <a:pt x="55" y="30"/>
                  <a:pt x="62" y="26"/>
                  <a:pt x="68" y="21"/>
                </a:cubicBezTo>
                <a:cubicBezTo>
                  <a:pt x="70" y="20"/>
                  <a:pt x="71" y="19"/>
                  <a:pt x="72" y="18"/>
                </a:cubicBezTo>
                <a:lnTo>
                  <a:pt x="72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6" name="Freeform 75"/>
          <p:cNvSpPr>
            <a:spLocks/>
          </p:cNvSpPr>
          <p:nvPr/>
        </p:nvSpPr>
        <p:spPr bwMode="auto">
          <a:xfrm>
            <a:off x="6432550" y="2374900"/>
            <a:ext cx="141288" cy="195263"/>
          </a:xfrm>
          <a:custGeom>
            <a:avLst/>
            <a:gdLst>
              <a:gd name="T0" fmla="*/ 137842 w 41"/>
              <a:gd name="T1" fmla="*/ 184986 h 57"/>
              <a:gd name="T2" fmla="*/ 137842 w 41"/>
              <a:gd name="T3" fmla="*/ 191837 h 57"/>
              <a:gd name="T4" fmla="*/ 106828 w 41"/>
              <a:gd name="T5" fmla="*/ 195263 h 57"/>
              <a:gd name="T6" fmla="*/ 17230 w 41"/>
              <a:gd name="T7" fmla="*/ 130175 h 57"/>
              <a:gd name="T8" fmla="*/ 3446 w 41"/>
              <a:gd name="T9" fmla="*/ 130175 h 57"/>
              <a:gd name="T10" fmla="*/ 0 w 41"/>
              <a:gd name="T11" fmla="*/ 123324 h 57"/>
              <a:gd name="T12" fmla="*/ 0 w 41"/>
              <a:gd name="T13" fmla="*/ 109621 h 57"/>
              <a:gd name="T14" fmla="*/ 3446 w 41"/>
              <a:gd name="T15" fmla="*/ 106196 h 57"/>
              <a:gd name="T16" fmla="*/ 13784 w 41"/>
              <a:gd name="T17" fmla="*/ 106196 h 57"/>
              <a:gd name="T18" fmla="*/ 13784 w 41"/>
              <a:gd name="T19" fmla="*/ 89067 h 57"/>
              <a:gd name="T20" fmla="*/ 3446 w 41"/>
              <a:gd name="T21" fmla="*/ 89067 h 57"/>
              <a:gd name="T22" fmla="*/ 0 w 41"/>
              <a:gd name="T23" fmla="*/ 85642 h 57"/>
              <a:gd name="T24" fmla="*/ 0 w 41"/>
              <a:gd name="T25" fmla="*/ 68513 h 57"/>
              <a:gd name="T26" fmla="*/ 3446 w 41"/>
              <a:gd name="T27" fmla="*/ 65088 h 57"/>
              <a:gd name="T28" fmla="*/ 17230 w 41"/>
              <a:gd name="T29" fmla="*/ 65088 h 57"/>
              <a:gd name="T30" fmla="*/ 106828 w 41"/>
              <a:gd name="T31" fmla="*/ 0 h 57"/>
              <a:gd name="T32" fmla="*/ 134396 w 41"/>
              <a:gd name="T33" fmla="*/ 3426 h 57"/>
              <a:gd name="T34" fmla="*/ 134396 w 41"/>
              <a:gd name="T35" fmla="*/ 6851 h 57"/>
              <a:gd name="T36" fmla="*/ 137842 w 41"/>
              <a:gd name="T37" fmla="*/ 10277 h 57"/>
              <a:gd name="T38" fmla="*/ 130950 w 41"/>
              <a:gd name="T39" fmla="*/ 30831 h 57"/>
              <a:gd name="T40" fmla="*/ 124058 w 41"/>
              <a:gd name="T41" fmla="*/ 34257 h 57"/>
              <a:gd name="T42" fmla="*/ 106828 w 41"/>
              <a:gd name="T43" fmla="*/ 34257 h 57"/>
              <a:gd name="T44" fmla="*/ 55137 w 41"/>
              <a:gd name="T45" fmla="*/ 65088 h 57"/>
              <a:gd name="T46" fmla="*/ 117166 w 41"/>
              <a:gd name="T47" fmla="*/ 65088 h 57"/>
              <a:gd name="T48" fmla="*/ 120612 w 41"/>
              <a:gd name="T49" fmla="*/ 68513 h 57"/>
              <a:gd name="T50" fmla="*/ 124058 w 41"/>
              <a:gd name="T51" fmla="*/ 71939 h 57"/>
              <a:gd name="T52" fmla="*/ 120612 w 41"/>
              <a:gd name="T53" fmla="*/ 85642 h 57"/>
              <a:gd name="T54" fmla="*/ 113720 w 41"/>
              <a:gd name="T55" fmla="*/ 89067 h 57"/>
              <a:gd name="T56" fmla="*/ 48245 w 41"/>
              <a:gd name="T57" fmla="*/ 89067 h 57"/>
              <a:gd name="T58" fmla="*/ 48245 w 41"/>
              <a:gd name="T59" fmla="*/ 106196 h 57"/>
              <a:gd name="T60" fmla="*/ 110274 w 41"/>
              <a:gd name="T61" fmla="*/ 106196 h 57"/>
              <a:gd name="T62" fmla="*/ 113720 w 41"/>
              <a:gd name="T63" fmla="*/ 106196 h 57"/>
              <a:gd name="T64" fmla="*/ 113720 w 41"/>
              <a:gd name="T65" fmla="*/ 109621 h 57"/>
              <a:gd name="T66" fmla="*/ 113720 w 41"/>
              <a:gd name="T67" fmla="*/ 126750 h 57"/>
              <a:gd name="T68" fmla="*/ 106828 w 41"/>
              <a:gd name="T69" fmla="*/ 130175 h 57"/>
              <a:gd name="T70" fmla="*/ 55137 w 41"/>
              <a:gd name="T71" fmla="*/ 130175 h 57"/>
              <a:gd name="T72" fmla="*/ 106828 w 41"/>
              <a:gd name="T73" fmla="*/ 164432 h 57"/>
              <a:gd name="T74" fmla="*/ 127504 w 41"/>
              <a:gd name="T75" fmla="*/ 161006 h 57"/>
              <a:gd name="T76" fmla="*/ 130950 w 41"/>
              <a:gd name="T77" fmla="*/ 161006 h 57"/>
              <a:gd name="T78" fmla="*/ 134396 w 41"/>
              <a:gd name="T79" fmla="*/ 164432 h 57"/>
              <a:gd name="T80" fmla="*/ 137842 w 41"/>
              <a:gd name="T81" fmla="*/ 184986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1" h="57">
                <a:moveTo>
                  <a:pt x="40" y="54"/>
                </a:moveTo>
                <a:cubicBezTo>
                  <a:pt x="41" y="55"/>
                  <a:pt x="40" y="55"/>
                  <a:pt x="40" y="56"/>
                </a:cubicBezTo>
                <a:cubicBezTo>
                  <a:pt x="39" y="56"/>
                  <a:pt x="36" y="57"/>
                  <a:pt x="31" y="57"/>
                </a:cubicBezTo>
                <a:cubicBezTo>
                  <a:pt x="18" y="57"/>
                  <a:pt x="8" y="49"/>
                  <a:pt x="5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31"/>
                  <a:pt x="1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29"/>
                  <a:pt x="4" y="28"/>
                  <a:pt x="4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9" y="8"/>
                  <a:pt x="19" y="0"/>
                  <a:pt x="31" y="0"/>
                </a:cubicBezTo>
                <a:cubicBezTo>
                  <a:pt x="35" y="0"/>
                  <a:pt x="38" y="1"/>
                  <a:pt x="39" y="1"/>
                </a:cubicBezTo>
                <a:cubicBezTo>
                  <a:pt x="39" y="1"/>
                  <a:pt x="39" y="2"/>
                  <a:pt x="39" y="2"/>
                </a:cubicBezTo>
                <a:cubicBezTo>
                  <a:pt x="40" y="2"/>
                  <a:pt x="40" y="3"/>
                  <a:pt x="40" y="3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10"/>
                  <a:pt x="37" y="10"/>
                  <a:pt x="36" y="10"/>
                </a:cubicBezTo>
                <a:cubicBezTo>
                  <a:pt x="36" y="10"/>
                  <a:pt x="34" y="10"/>
                  <a:pt x="31" y="10"/>
                </a:cubicBezTo>
                <a:cubicBezTo>
                  <a:pt x="24" y="10"/>
                  <a:pt x="18" y="13"/>
                  <a:pt x="16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5" y="19"/>
                  <a:pt x="35" y="19"/>
                  <a:pt x="35" y="20"/>
                </a:cubicBezTo>
                <a:cubicBezTo>
                  <a:pt x="36" y="20"/>
                  <a:pt x="36" y="20"/>
                  <a:pt x="36" y="21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6"/>
                  <a:pt x="34" y="26"/>
                  <a:pt x="3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8"/>
                  <a:pt x="14" y="29"/>
                  <a:pt x="1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4" y="32"/>
                  <a:pt x="33" y="32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8"/>
                  <a:pt x="31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8" y="44"/>
                  <a:pt x="24" y="48"/>
                  <a:pt x="31" y="48"/>
                </a:cubicBezTo>
                <a:cubicBezTo>
                  <a:pt x="34" y="48"/>
                  <a:pt x="37" y="47"/>
                  <a:pt x="37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9" y="47"/>
                  <a:pt x="39" y="47"/>
                  <a:pt x="39" y="48"/>
                </a:cubicBezTo>
                <a:lnTo>
                  <a:pt x="4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7" name="Freeform 76"/>
          <p:cNvSpPr>
            <a:spLocks noEditPoints="1"/>
          </p:cNvSpPr>
          <p:nvPr/>
        </p:nvSpPr>
        <p:spPr bwMode="auto">
          <a:xfrm>
            <a:off x="6927850" y="2374900"/>
            <a:ext cx="212725" cy="212725"/>
          </a:xfrm>
          <a:custGeom>
            <a:avLst/>
            <a:gdLst>
              <a:gd name="T0" fmla="*/ 212725 w 62"/>
              <a:gd name="T1" fmla="*/ 106363 h 62"/>
              <a:gd name="T2" fmla="*/ 106363 w 62"/>
              <a:gd name="T3" fmla="*/ 212725 h 62"/>
              <a:gd name="T4" fmla="*/ 0 w 62"/>
              <a:gd name="T5" fmla="*/ 106363 h 62"/>
              <a:gd name="T6" fmla="*/ 106363 w 62"/>
              <a:gd name="T7" fmla="*/ 0 h 62"/>
              <a:gd name="T8" fmla="*/ 212725 w 62"/>
              <a:gd name="T9" fmla="*/ 106363 h 62"/>
              <a:gd name="T10" fmla="*/ 126949 w 62"/>
              <a:gd name="T11" fmla="*/ 41173 h 62"/>
              <a:gd name="T12" fmla="*/ 126949 w 62"/>
              <a:gd name="T13" fmla="*/ 37742 h 62"/>
              <a:gd name="T14" fmla="*/ 123518 w 62"/>
              <a:gd name="T15" fmla="*/ 37742 h 62"/>
              <a:gd name="T16" fmla="*/ 92638 w 62"/>
              <a:gd name="T17" fmla="*/ 37742 h 62"/>
              <a:gd name="T18" fmla="*/ 89207 w 62"/>
              <a:gd name="T19" fmla="*/ 37742 h 62"/>
              <a:gd name="T20" fmla="*/ 89207 w 62"/>
              <a:gd name="T21" fmla="*/ 41173 h 62"/>
              <a:gd name="T22" fmla="*/ 89207 w 62"/>
              <a:gd name="T23" fmla="*/ 126949 h 62"/>
              <a:gd name="T24" fmla="*/ 96069 w 62"/>
              <a:gd name="T25" fmla="*/ 130380 h 62"/>
              <a:gd name="T26" fmla="*/ 120087 w 62"/>
              <a:gd name="T27" fmla="*/ 130380 h 62"/>
              <a:gd name="T28" fmla="*/ 123518 w 62"/>
              <a:gd name="T29" fmla="*/ 126949 h 62"/>
              <a:gd name="T30" fmla="*/ 126949 w 62"/>
              <a:gd name="T31" fmla="*/ 41173 h 62"/>
              <a:gd name="T32" fmla="*/ 123518 w 62"/>
              <a:gd name="T33" fmla="*/ 147535 h 62"/>
              <a:gd name="T34" fmla="*/ 120087 w 62"/>
              <a:gd name="T35" fmla="*/ 144104 h 62"/>
              <a:gd name="T36" fmla="*/ 96069 w 62"/>
              <a:gd name="T37" fmla="*/ 144104 h 62"/>
              <a:gd name="T38" fmla="*/ 89207 w 62"/>
              <a:gd name="T39" fmla="*/ 147535 h 62"/>
              <a:gd name="T40" fmla="*/ 89207 w 62"/>
              <a:gd name="T41" fmla="*/ 174983 h 62"/>
              <a:gd name="T42" fmla="*/ 96069 w 62"/>
              <a:gd name="T43" fmla="*/ 178415 h 62"/>
              <a:gd name="T44" fmla="*/ 120087 w 62"/>
              <a:gd name="T45" fmla="*/ 178415 h 62"/>
              <a:gd name="T46" fmla="*/ 123518 w 62"/>
              <a:gd name="T47" fmla="*/ 174983 h 62"/>
              <a:gd name="T48" fmla="*/ 123518 w 62"/>
              <a:gd name="T49" fmla="*/ 147535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37" y="12"/>
                </a:moveTo>
                <a:cubicBezTo>
                  <a:pt x="37" y="11"/>
                  <a:pt x="37" y="11"/>
                  <a:pt x="37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2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7" y="38"/>
                  <a:pt x="28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8"/>
                  <a:pt x="36" y="37"/>
                  <a:pt x="36" y="37"/>
                </a:cubicBezTo>
                <a:lnTo>
                  <a:pt x="37" y="12"/>
                </a:ln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8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8" name="Freeform 77"/>
          <p:cNvSpPr>
            <a:spLocks noEditPoints="1"/>
          </p:cNvSpPr>
          <p:nvPr/>
        </p:nvSpPr>
        <p:spPr bwMode="auto">
          <a:xfrm>
            <a:off x="7423150" y="2374900"/>
            <a:ext cx="209550" cy="212725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75198 w 61"/>
              <a:gd name="T19" fmla="*/ 44604 h 62"/>
              <a:gd name="T20" fmla="*/ 168327 w 61"/>
              <a:gd name="T21" fmla="*/ 37742 h 62"/>
              <a:gd name="T22" fmla="*/ 99622 w 61"/>
              <a:gd name="T23" fmla="*/ 37742 h 62"/>
              <a:gd name="T24" fmla="*/ 92752 w 61"/>
              <a:gd name="T25" fmla="*/ 41173 h 62"/>
              <a:gd name="T26" fmla="*/ 96187 w 61"/>
              <a:gd name="T27" fmla="*/ 51466 h 62"/>
              <a:gd name="T28" fmla="*/ 113363 w 61"/>
              <a:gd name="T29" fmla="*/ 72052 h 62"/>
              <a:gd name="T30" fmla="*/ 41223 w 61"/>
              <a:gd name="T31" fmla="*/ 144104 h 62"/>
              <a:gd name="T32" fmla="*/ 41223 w 61"/>
              <a:gd name="T33" fmla="*/ 157828 h 62"/>
              <a:gd name="T34" fmla="*/ 54964 w 61"/>
              <a:gd name="T35" fmla="*/ 171552 h 62"/>
              <a:gd name="T36" fmla="*/ 68705 w 61"/>
              <a:gd name="T37" fmla="*/ 171552 h 62"/>
              <a:gd name="T38" fmla="*/ 140845 w 61"/>
              <a:gd name="T39" fmla="*/ 99500 h 62"/>
              <a:gd name="T40" fmla="*/ 161457 w 61"/>
              <a:gd name="T41" fmla="*/ 116656 h 62"/>
              <a:gd name="T42" fmla="*/ 168327 w 61"/>
              <a:gd name="T43" fmla="*/ 120087 h 62"/>
              <a:gd name="T44" fmla="*/ 171762 w 61"/>
              <a:gd name="T45" fmla="*/ 120087 h 62"/>
              <a:gd name="T46" fmla="*/ 175198 w 61"/>
              <a:gd name="T47" fmla="*/ 113225 h 62"/>
              <a:gd name="T48" fmla="*/ 175198 w 61"/>
              <a:gd name="T49" fmla="*/ 44604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3"/>
                </a:moveTo>
                <a:cubicBezTo>
                  <a:pt x="51" y="12"/>
                  <a:pt x="50" y="11"/>
                  <a:pt x="4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7" y="11"/>
                  <a:pt x="27" y="12"/>
                </a:cubicBezTo>
                <a:cubicBezTo>
                  <a:pt x="27" y="13"/>
                  <a:pt x="27" y="14"/>
                  <a:pt x="28" y="15"/>
                </a:cubicBezTo>
                <a:cubicBezTo>
                  <a:pt x="33" y="21"/>
                  <a:pt x="33" y="21"/>
                  <a:pt x="33" y="21"/>
                </a:cubicBezTo>
                <a:cubicBezTo>
                  <a:pt x="12" y="42"/>
                  <a:pt x="12" y="42"/>
                  <a:pt x="12" y="42"/>
                </a:cubicBezTo>
                <a:cubicBezTo>
                  <a:pt x="11" y="43"/>
                  <a:pt x="11" y="45"/>
                  <a:pt x="12" y="46"/>
                </a:cubicBezTo>
                <a:cubicBezTo>
                  <a:pt x="16" y="50"/>
                  <a:pt x="16" y="50"/>
                  <a:pt x="16" y="50"/>
                </a:cubicBezTo>
                <a:cubicBezTo>
                  <a:pt x="17" y="51"/>
                  <a:pt x="19" y="51"/>
                  <a:pt x="20" y="50"/>
                </a:cubicBezTo>
                <a:cubicBezTo>
                  <a:pt x="41" y="29"/>
                  <a:pt x="41" y="29"/>
                  <a:pt x="41" y="29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8" y="35"/>
                  <a:pt x="49" y="35"/>
                </a:cubicBezTo>
                <a:cubicBezTo>
                  <a:pt x="49" y="35"/>
                  <a:pt x="49" y="35"/>
                  <a:pt x="50" y="35"/>
                </a:cubicBezTo>
                <a:cubicBezTo>
                  <a:pt x="51" y="35"/>
                  <a:pt x="51" y="34"/>
                  <a:pt x="51" y="33"/>
                </a:cubicBezTo>
                <a:lnTo>
                  <a:pt x="51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19" name="Freeform 78"/>
          <p:cNvSpPr>
            <a:spLocks/>
          </p:cNvSpPr>
          <p:nvPr/>
        </p:nvSpPr>
        <p:spPr bwMode="auto">
          <a:xfrm>
            <a:off x="7931150" y="2357438"/>
            <a:ext cx="120650" cy="230187"/>
          </a:xfrm>
          <a:custGeom>
            <a:avLst/>
            <a:gdLst>
              <a:gd name="T0" fmla="*/ 120650 w 35"/>
              <a:gd name="T1" fmla="*/ 37792 h 67"/>
              <a:gd name="T2" fmla="*/ 99967 w 35"/>
              <a:gd name="T3" fmla="*/ 37792 h 67"/>
              <a:gd name="T4" fmla="*/ 79284 w 35"/>
              <a:gd name="T5" fmla="*/ 58406 h 67"/>
              <a:gd name="T6" fmla="*/ 79284 w 35"/>
              <a:gd name="T7" fmla="*/ 85891 h 67"/>
              <a:gd name="T8" fmla="*/ 120650 w 35"/>
              <a:gd name="T9" fmla="*/ 85891 h 67"/>
              <a:gd name="T10" fmla="*/ 113756 w 35"/>
              <a:gd name="T11" fmla="*/ 127118 h 67"/>
              <a:gd name="T12" fmla="*/ 79284 w 35"/>
              <a:gd name="T13" fmla="*/ 127118 h 67"/>
              <a:gd name="T14" fmla="*/ 79284 w 35"/>
              <a:gd name="T15" fmla="*/ 230187 h 67"/>
              <a:gd name="T16" fmla="*/ 37919 w 35"/>
              <a:gd name="T17" fmla="*/ 230187 h 67"/>
              <a:gd name="T18" fmla="*/ 37919 w 35"/>
              <a:gd name="T19" fmla="*/ 127118 h 67"/>
              <a:gd name="T20" fmla="*/ 0 w 35"/>
              <a:gd name="T21" fmla="*/ 127118 h 67"/>
              <a:gd name="T22" fmla="*/ 0 w 35"/>
              <a:gd name="T23" fmla="*/ 85891 h 67"/>
              <a:gd name="T24" fmla="*/ 37919 w 35"/>
              <a:gd name="T25" fmla="*/ 85891 h 67"/>
              <a:gd name="T26" fmla="*/ 37919 w 35"/>
              <a:gd name="T27" fmla="*/ 54970 h 67"/>
              <a:gd name="T28" fmla="*/ 89626 w 35"/>
              <a:gd name="T29" fmla="*/ 0 h 67"/>
              <a:gd name="T30" fmla="*/ 120650 w 35"/>
              <a:gd name="T31" fmla="*/ 3436 h 67"/>
              <a:gd name="T32" fmla="*/ 120650 w 35"/>
              <a:gd name="T33" fmla="*/ 37792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67">
                <a:moveTo>
                  <a:pt x="35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4" y="11"/>
                  <a:pt x="23" y="14"/>
                  <a:pt x="23" y="17"/>
                </a:cubicBezTo>
                <a:cubicBezTo>
                  <a:pt x="23" y="25"/>
                  <a:pt x="23" y="25"/>
                  <a:pt x="23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37"/>
                  <a:pt x="33" y="37"/>
                  <a:pt x="3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67"/>
                  <a:pt x="23" y="67"/>
                  <a:pt x="23" y="67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37"/>
                  <a:pt x="11" y="37"/>
                  <a:pt x="11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25"/>
                  <a:pt x="0" y="25"/>
                  <a:pt x="0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6"/>
                  <a:pt x="17" y="0"/>
                  <a:pt x="26" y="0"/>
                </a:cubicBezTo>
                <a:cubicBezTo>
                  <a:pt x="30" y="0"/>
                  <a:pt x="34" y="1"/>
                  <a:pt x="35" y="1"/>
                </a:cubicBezTo>
                <a:lnTo>
                  <a:pt x="35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20" name="Freeform 79"/>
          <p:cNvSpPr>
            <a:spLocks noEditPoints="1"/>
          </p:cNvSpPr>
          <p:nvPr/>
        </p:nvSpPr>
        <p:spPr bwMode="auto">
          <a:xfrm>
            <a:off x="8412163" y="2357438"/>
            <a:ext cx="247650" cy="247650"/>
          </a:xfrm>
          <a:custGeom>
            <a:avLst/>
            <a:gdLst>
              <a:gd name="T0" fmla="*/ 61913 w 72"/>
              <a:gd name="T1" fmla="*/ 227013 h 72"/>
              <a:gd name="T2" fmla="*/ 20638 w 72"/>
              <a:gd name="T3" fmla="*/ 247650 h 72"/>
              <a:gd name="T4" fmla="*/ 0 w 72"/>
              <a:gd name="T5" fmla="*/ 75671 h 72"/>
              <a:gd name="T6" fmla="*/ 37835 w 72"/>
              <a:gd name="T7" fmla="*/ 55033 h 72"/>
              <a:gd name="T8" fmla="*/ 247650 w 72"/>
              <a:gd name="T9" fmla="*/ 106627 h 72"/>
              <a:gd name="T10" fmla="*/ 209815 w 72"/>
              <a:gd name="T11" fmla="*/ 247650 h 72"/>
              <a:gd name="T12" fmla="*/ 68792 w 72"/>
              <a:gd name="T13" fmla="*/ 227013 h 72"/>
              <a:gd name="T14" fmla="*/ 82550 w 72"/>
              <a:gd name="T15" fmla="*/ 0 h 72"/>
              <a:gd name="T16" fmla="*/ 199496 w 72"/>
              <a:gd name="T17" fmla="*/ 10319 h 72"/>
              <a:gd name="T18" fmla="*/ 230452 w 72"/>
              <a:gd name="T19" fmla="*/ 55033 h 72"/>
              <a:gd name="T20" fmla="*/ 247650 w 72"/>
              <a:gd name="T21" fmla="*/ 106627 h 72"/>
              <a:gd name="T22" fmla="*/ 189177 w 72"/>
              <a:gd name="T23" fmla="*/ 55033 h 72"/>
              <a:gd name="T24" fmla="*/ 175419 w 72"/>
              <a:gd name="T25" fmla="*/ 17198 h 72"/>
              <a:gd name="T26" fmla="*/ 85990 w 72"/>
              <a:gd name="T27" fmla="*/ 89429 h 72"/>
              <a:gd name="T28" fmla="*/ 209815 w 72"/>
              <a:gd name="T29" fmla="*/ 55033 h 72"/>
              <a:gd name="T30" fmla="*/ 123825 w 72"/>
              <a:gd name="T31" fmla="*/ 120385 h 72"/>
              <a:gd name="T32" fmla="*/ 99748 w 72"/>
              <a:gd name="T33" fmla="*/ 123825 h 72"/>
              <a:gd name="T34" fmla="*/ 106627 w 72"/>
              <a:gd name="T35" fmla="*/ 147902 h 72"/>
              <a:gd name="T36" fmla="*/ 127265 w 72"/>
              <a:gd name="T37" fmla="*/ 141023 h 72"/>
              <a:gd name="T38" fmla="*/ 127265 w 72"/>
              <a:gd name="T39" fmla="*/ 161660 h 72"/>
              <a:gd name="T40" fmla="*/ 106627 w 72"/>
              <a:gd name="T41" fmla="*/ 154781 h 72"/>
              <a:gd name="T42" fmla="*/ 99748 w 72"/>
              <a:gd name="T43" fmla="*/ 178858 h 72"/>
              <a:gd name="T44" fmla="*/ 123825 w 72"/>
              <a:gd name="T45" fmla="*/ 182298 h 72"/>
              <a:gd name="T46" fmla="*/ 127265 w 72"/>
              <a:gd name="T47" fmla="*/ 161660 h 72"/>
              <a:gd name="T48" fmla="*/ 123825 w 72"/>
              <a:gd name="T49" fmla="*/ 192617 h 72"/>
              <a:gd name="T50" fmla="*/ 99748 w 72"/>
              <a:gd name="T51" fmla="*/ 196056 h 72"/>
              <a:gd name="T52" fmla="*/ 106627 w 72"/>
              <a:gd name="T53" fmla="*/ 216694 h 72"/>
              <a:gd name="T54" fmla="*/ 127265 w 72"/>
              <a:gd name="T55" fmla="*/ 213254 h 72"/>
              <a:gd name="T56" fmla="*/ 161660 w 72"/>
              <a:gd name="T57" fmla="*/ 123825 h 72"/>
              <a:gd name="T58" fmla="*/ 141023 w 72"/>
              <a:gd name="T59" fmla="*/ 120385 h 72"/>
              <a:gd name="T60" fmla="*/ 137583 w 72"/>
              <a:gd name="T61" fmla="*/ 141023 h 72"/>
              <a:gd name="T62" fmla="*/ 158221 w 72"/>
              <a:gd name="T63" fmla="*/ 147902 h 72"/>
              <a:gd name="T64" fmla="*/ 161660 w 72"/>
              <a:gd name="T65" fmla="*/ 123825 h 72"/>
              <a:gd name="T66" fmla="*/ 158221 w 72"/>
              <a:gd name="T67" fmla="*/ 154781 h 72"/>
              <a:gd name="T68" fmla="*/ 137583 w 72"/>
              <a:gd name="T69" fmla="*/ 161660 h 72"/>
              <a:gd name="T70" fmla="*/ 141023 w 72"/>
              <a:gd name="T71" fmla="*/ 182298 h 72"/>
              <a:gd name="T72" fmla="*/ 161660 w 72"/>
              <a:gd name="T73" fmla="*/ 178858 h 72"/>
              <a:gd name="T74" fmla="*/ 161660 w 72"/>
              <a:gd name="T75" fmla="*/ 196056 h 72"/>
              <a:gd name="T76" fmla="*/ 141023 w 72"/>
              <a:gd name="T77" fmla="*/ 192617 h 72"/>
              <a:gd name="T78" fmla="*/ 137583 w 72"/>
              <a:gd name="T79" fmla="*/ 213254 h 72"/>
              <a:gd name="T80" fmla="*/ 158221 w 72"/>
              <a:gd name="T81" fmla="*/ 216694 h 72"/>
              <a:gd name="T82" fmla="*/ 161660 w 72"/>
              <a:gd name="T83" fmla="*/ 196056 h 72"/>
              <a:gd name="T84" fmla="*/ 192617 w 72"/>
              <a:gd name="T85" fmla="*/ 120385 h 72"/>
              <a:gd name="T86" fmla="*/ 171979 w 72"/>
              <a:gd name="T87" fmla="*/ 123825 h 72"/>
              <a:gd name="T88" fmla="*/ 175419 w 72"/>
              <a:gd name="T89" fmla="*/ 147902 h 72"/>
              <a:gd name="T90" fmla="*/ 199496 w 72"/>
              <a:gd name="T91" fmla="*/ 141023 h 72"/>
              <a:gd name="T92" fmla="*/ 199496 w 72"/>
              <a:gd name="T93" fmla="*/ 161660 h 72"/>
              <a:gd name="T94" fmla="*/ 175419 w 72"/>
              <a:gd name="T95" fmla="*/ 154781 h 72"/>
              <a:gd name="T96" fmla="*/ 171979 w 72"/>
              <a:gd name="T97" fmla="*/ 178858 h 72"/>
              <a:gd name="T98" fmla="*/ 192617 w 72"/>
              <a:gd name="T99" fmla="*/ 182298 h 72"/>
              <a:gd name="T100" fmla="*/ 199496 w 72"/>
              <a:gd name="T101" fmla="*/ 161660 h 72"/>
              <a:gd name="T102" fmla="*/ 192617 w 72"/>
              <a:gd name="T103" fmla="*/ 192617 h 72"/>
              <a:gd name="T104" fmla="*/ 171979 w 72"/>
              <a:gd name="T105" fmla="*/ 196056 h 72"/>
              <a:gd name="T106" fmla="*/ 175419 w 72"/>
              <a:gd name="T107" fmla="*/ 216694 h 72"/>
              <a:gd name="T108" fmla="*/ 199496 w 72"/>
              <a:gd name="T109" fmla="*/ 213254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2" h="72">
                <a:moveTo>
                  <a:pt x="18" y="22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9"/>
                  <a:pt x="15" y="72"/>
                  <a:pt x="11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3" y="72"/>
                  <a:pt x="0" y="69"/>
                  <a:pt x="0" y="6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9"/>
                  <a:pt x="3" y="16"/>
                  <a:pt x="6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8" y="19"/>
                  <a:pt x="18" y="22"/>
                </a:cubicBezTo>
                <a:close/>
                <a:moveTo>
                  <a:pt x="72" y="31"/>
                </a:moveTo>
                <a:cubicBezTo>
                  <a:pt x="72" y="62"/>
                  <a:pt x="72" y="62"/>
                  <a:pt x="72" y="62"/>
                </a:cubicBezTo>
                <a:cubicBezTo>
                  <a:pt x="72" y="68"/>
                  <a:pt x="67" y="72"/>
                  <a:pt x="61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3" y="72"/>
                  <a:pt x="20" y="69"/>
                  <a:pt x="20" y="66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22" y="0"/>
                  <a:pt x="24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6" y="2"/>
                  <a:pt x="58" y="3"/>
                </a:cubicBezTo>
                <a:cubicBezTo>
                  <a:pt x="64" y="9"/>
                  <a:pt x="64" y="9"/>
                  <a:pt x="64" y="9"/>
                </a:cubicBezTo>
                <a:cubicBezTo>
                  <a:pt x="65" y="11"/>
                  <a:pt x="67" y="14"/>
                  <a:pt x="67" y="16"/>
                </a:cubicBezTo>
                <a:cubicBezTo>
                  <a:pt x="67" y="22"/>
                  <a:pt x="67" y="22"/>
                  <a:pt x="67" y="22"/>
                </a:cubicBezTo>
                <a:cubicBezTo>
                  <a:pt x="70" y="24"/>
                  <a:pt x="72" y="27"/>
                  <a:pt x="72" y="31"/>
                </a:cubicBezTo>
                <a:close/>
                <a:moveTo>
                  <a:pt x="61" y="16"/>
                </a:moveTo>
                <a:cubicBezTo>
                  <a:pt x="55" y="16"/>
                  <a:pt x="55" y="16"/>
                  <a:pt x="55" y="16"/>
                </a:cubicBezTo>
                <a:cubicBezTo>
                  <a:pt x="53" y="16"/>
                  <a:pt x="51" y="14"/>
                  <a:pt x="51" y="12"/>
                </a:cubicBezTo>
                <a:cubicBezTo>
                  <a:pt x="51" y="5"/>
                  <a:pt x="51" y="5"/>
                  <a:pt x="51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6"/>
                  <a:pt x="25" y="26"/>
                  <a:pt x="25" y="26"/>
                </a:cubicBezTo>
                <a:cubicBezTo>
                  <a:pt x="61" y="26"/>
                  <a:pt x="61" y="26"/>
                  <a:pt x="61" y="26"/>
                </a:cubicBezTo>
                <a:lnTo>
                  <a:pt x="61" y="16"/>
                </a:lnTo>
                <a:close/>
                <a:moveTo>
                  <a:pt x="37" y="36"/>
                </a:moveTo>
                <a:cubicBezTo>
                  <a:pt x="37" y="36"/>
                  <a:pt x="36" y="35"/>
                  <a:pt x="36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29" y="36"/>
                  <a:pt x="29" y="36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2"/>
                  <a:pt x="30" y="43"/>
                  <a:pt x="31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7" y="42"/>
                  <a:pt x="37" y="41"/>
                </a:cubicBezTo>
                <a:lnTo>
                  <a:pt x="37" y="36"/>
                </a:lnTo>
                <a:close/>
                <a:moveTo>
                  <a:pt x="37" y="47"/>
                </a:moveTo>
                <a:cubicBezTo>
                  <a:pt x="37" y="46"/>
                  <a:pt x="36" y="45"/>
                  <a:pt x="36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29" y="46"/>
                  <a:pt x="29" y="47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30" y="53"/>
                  <a:pt x="31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7" y="52"/>
                  <a:pt x="37" y="52"/>
                </a:cubicBezTo>
                <a:lnTo>
                  <a:pt x="37" y="47"/>
                </a:lnTo>
                <a:close/>
                <a:moveTo>
                  <a:pt x="37" y="57"/>
                </a:moveTo>
                <a:cubicBezTo>
                  <a:pt x="37" y="56"/>
                  <a:pt x="36" y="56"/>
                  <a:pt x="36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30" y="56"/>
                  <a:pt x="29" y="56"/>
                  <a:pt x="29" y="57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3"/>
                  <a:pt x="30" y="63"/>
                  <a:pt x="31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3"/>
                  <a:pt x="37" y="63"/>
                  <a:pt x="37" y="62"/>
                </a:cubicBezTo>
                <a:lnTo>
                  <a:pt x="37" y="57"/>
                </a:lnTo>
                <a:close/>
                <a:moveTo>
                  <a:pt x="47" y="36"/>
                </a:moveTo>
                <a:cubicBezTo>
                  <a:pt x="47" y="36"/>
                  <a:pt x="47" y="35"/>
                  <a:pt x="46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5"/>
                  <a:pt x="40" y="36"/>
                  <a:pt x="40" y="36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2"/>
                  <a:pt x="40" y="43"/>
                  <a:pt x="41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7" y="42"/>
                  <a:pt x="47" y="41"/>
                </a:cubicBezTo>
                <a:lnTo>
                  <a:pt x="47" y="36"/>
                </a:lnTo>
                <a:close/>
                <a:moveTo>
                  <a:pt x="47" y="47"/>
                </a:moveTo>
                <a:cubicBezTo>
                  <a:pt x="47" y="46"/>
                  <a:pt x="47" y="45"/>
                  <a:pt x="46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0" y="45"/>
                  <a:pt x="40" y="46"/>
                  <a:pt x="40" y="47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0" y="53"/>
                  <a:pt x="41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3"/>
                  <a:pt x="47" y="52"/>
                  <a:pt x="47" y="52"/>
                </a:cubicBezTo>
                <a:lnTo>
                  <a:pt x="47" y="47"/>
                </a:lnTo>
                <a:close/>
                <a:moveTo>
                  <a:pt x="47" y="57"/>
                </a:moveTo>
                <a:cubicBezTo>
                  <a:pt x="47" y="56"/>
                  <a:pt x="47" y="56"/>
                  <a:pt x="46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0" y="56"/>
                  <a:pt x="40" y="56"/>
                  <a:pt x="40" y="57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3"/>
                  <a:pt x="40" y="63"/>
                  <a:pt x="41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7" y="63"/>
                  <a:pt x="47" y="63"/>
                  <a:pt x="47" y="62"/>
                </a:cubicBezTo>
                <a:lnTo>
                  <a:pt x="47" y="57"/>
                </a:lnTo>
                <a:close/>
                <a:moveTo>
                  <a:pt x="58" y="36"/>
                </a:moveTo>
                <a:cubicBezTo>
                  <a:pt x="58" y="36"/>
                  <a:pt x="57" y="35"/>
                  <a:pt x="56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0" y="35"/>
                  <a:pt x="50" y="36"/>
                  <a:pt x="50" y="36"/>
                </a:cubicBezTo>
                <a:cubicBezTo>
                  <a:pt x="50" y="41"/>
                  <a:pt x="50" y="41"/>
                  <a:pt x="50" y="41"/>
                </a:cubicBezTo>
                <a:cubicBezTo>
                  <a:pt x="50" y="42"/>
                  <a:pt x="50" y="43"/>
                  <a:pt x="51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7" y="43"/>
                  <a:pt x="58" y="42"/>
                  <a:pt x="58" y="41"/>
                </a:cubicBezTo>
                <a:lnTo>
                  <a:pt x="58" y="36"/>
                </a:lnTo>
                <a:close/>
                <a:moveTo>
                  <a:pt x="58" y="47"/>
                </a:moveTo>
                <a:cubicBezTo>
                  <a:pt x="58" y="46"/>
                  <a:pt x="57" y="45"/>
                  <a:pt x="56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50" y="45"/>
                  <a:pt x="50" y="46"/>
                  <a:pt x="50" y="47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3"/>
                  <a:pt x="51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7" y="53"/>
                  <a:pt x="58" y="52"/>
                  <a:pt x="58" y="52"/>
                </a:cubicBezTo>
                <a:lnTo>
                  <a:pt x="58" y="47"/>
                </a:lnTo>
                <a:close/>
                <a:moveTo>
                  <a:pt x="58" y="57"/>
                </a:moveTo>
                <a:cubicBezTo>
                  <a:pt x="58" y="56"/>
                  <a:pt x="57" y="56"/>
                  <a:pt x="56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0" y="56"/>
                  <a:pt x="50" y="56"/>
                  <a:pt x="50" y="57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63"/>
                  <a:pt x="50" y="63"/>
                  <a:pt x="51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7" y="63"/>
                  <a:pt x="58" y="63"/>
                  <a:pt x="58" y="62"/>
                </a:cubicBezTo>
                <a:lnTo>
                  <a:pt x="58" y="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21" name="Freeform 80"/>
          <p:cNvSpPr>
            <a:spLocks noEditPoints="1"/>
          </p:cNvSpPr>
          <p:nvPr/>
        </p:nvSpPr>
        <p:spPr bwMode="auto">
          <a:xfrm>
            <a:off x="8839200" y="2357438"/>
            <a:ext cx="209550" cy="247650"/>
          </a:xfrm>
          <a:custGeom>
            <a:avLst/>
            <a:gdLst>
              <a:gd name="T0" fmla="*/ 209550 w 61"/>
              <a:gd name="T1" fmla="*/ 233892 h 72"/>
              <a:gd name="T2" fmla="*/ 13741 w 61"/>
              <a:gd name="T3" fmla="*/ 247650 h 72"/>
              <a:gd name="T4" fmla="*/ 0 w 61"/>
              <a:gd name="T5" fmla="*/ 13758 h 72"/>
              <a:gd name="T6" fmla="*/ 137410 w 61"/>
              <a:gd name="T7" fmla="*/ 0 h 72"/>
              <a:gd name="T8" fmla="*/ 202680 w 61"/>
              <a:gd name="T9" fmla="*/ 55033 h 72"/>
              <a:gd name="T10" fmla="*/ 192374 w 61"/>
              <a:gd name="T11" fmla="*/ 89429 h 72"/>
              <a:gd name="T12" fmla="*/ 123669 w 61"/>
              <a:gd name="T13" fmla="*/ 75671 h 72"/>
              <a:gd name="T14" fmla="*/ 106493 w 61"/>
              <a:gd name="T15" fmla="*/ 17198 h 72"/>
              <a:gd name="T16" fmla="*/ 85881 w 61"/>
              <a:gd name="T17" fmla="*/ 37835 h 72"/>
              <a:gd name="T18" fmla="*/ 17176 w 61"/>
              <a:gd name="T19" fmla="*/ 17198 h 72"/>
              <a:gd name="T20" fmla="*/ 192374 w 61"/>
              <a:gd name="T21" fmla="*/ 230452 h 72"/>
              <a:gd name="T22" fmla="*/ 120234 w 61"/>
              <a:gd name="T23" fmla="*/ 178858 h 72"/>
              <a:gd name="T24" fmla="*/ 85881 w 61"/>
              <a:gd name="T25" fmla="*/ 213254 h 72"/>
              <a:gd name="T26" fmla="*/ 54964 w 61"/>
              <a:gd name="T27" fmla="*/ 178858 h 72"/>
              <a:gd name="T28" fmla="*/ 68705 w 61"/>
              <a:gd name="T29" fmla="*/ 106627 h 72"/>
              <a:gd name="T30" fmla="*/ 85881 w 61"/>
              <a:gd name="T31" fmla="*/ 123825 h 72"/>
              <a:gd name="T32" fmla="*/ 106493 w 61"/>
              <a:gd name="T33" fmla="*/ 130704 h 72"/>
              <a:gd name="T34" fmla="*/ 85881 w 61"/>
              <a:gd name="T35" fmla="*/ 37835 h 72"/>
              <a:gd name="T36" fmla="*/ 68705 w 61"/>
              <a:gd name="T37" fmla="*/ 55033 h 72"/>
              <a:gd name="T38" fmla="*/ 85881 w 61"/>
              <a:gd name="T39" fmla="*/ 37835 h 72"/>
              <a:gd name="T40" fmla="*/ 68705 w 61"/>
              <a:gd name="T41" fmla="*/ 72231 h 72"/>
              <a:gd name="T42" fmla="*/ 85881 w 61"/>
              <a:gd name="T43" fmla="*/ 89429 h 72"/>
              <a:gd name="T44" fmla="*/ 106493 w 61"/>
              <a:gd name="T45" fmla="*/ 185738 h 72"/>
              <a:gd name="T46" fmla="*/ 68705 w 61"/>
              <a:gd name="T47" fmla="*/ 185738 h 72"/>
              <a:gd name="T48" fmla="*/ 106493 w 61"/>
              <a:gd name="T49" fmla="*/ 185738 h 72"/>
              <a:gd name="T50" fmla="*/ 85881 w 61"/>
              <a:gd name="T51" fmla="*/ 55033 h 72"/>
              <a:gd name="T52" fmla="*/ 106493 w 61"/>
              <a:gd name="T53" fmla="*/ 72231 h 72"/>
              <a:gd name="T54" fmla="*/ 106493 w 61"/>
              <a:gd name="T55" fmla="*/ 89429 h 72"/>
              <a:gd name="T56" fmla="*/ 85881 w 61"/>
              <a:gd name="T57" fmla="*/ 106627 h 72"/>
              <a:gd name="T58" fmla="*/ 106493 w 61"/>
              <a:gd name="T59" fmla="*/ 89429 h 72"/>
              <a:gd name="T60" fmla="*/ 192374 w 61"/>
              <a:gd name="T61" fmla="*/ 72231 h 72"/>
              <a:gd name="T62" fmla="*/ 147716 w 61"/>
              <a:gd name="T63" fmla="*/ 24077 h 72"/>
              <a:gd name="T64" fmla="*/ 140845 w 61"/>
              <a:gd name="T65" fmla="*/ 72231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11"/>
                  <a:pt x="31" y="11"/>
                  <a:pt x="31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5"/>
                  <a:pt x="25" y="5"/>
                  <a:pt x="2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35" y="52"/>
                </a:moveTo>
                <a:cubicBezTo>
                  <a:pt x="36" y="53"/>
                  <a:pt x="36" y="54"/>
                  <a:pt x="36" y="54"/>
                </a:cubicBezTo>
                <a:cubicBezTo>
                  <a:pt x="36" y="59"/>
                  <a:pt x="31" y="62"/>
                  <a:pt x="25" y="62"/>
                </a:cubicBezTo>
                <a:cubicBezTo>
                  <a:pt x="20" y="62"/>
                  <a:pt x="15" y="59"/>
                  <a:pt x="15" y="54"/>
                </a:cubicBezTo>
                <a:cubicBezTo>
                  <a:pt x="15" y="54"/>
                  <a:pt x="15" y="53"/>
                  <a:pt x="16" y="52"/>
                </a:cubicBezTo>
                <a:cubicBezTo>
                  <a:pt x="16" y="52"/>
                  <a:pt x="16" y="50"/>
                  <a:pt x="20" y="36"/>
                </a:cubicBezTo>
                <a:cubicBezTo>
                  <a:pt x="20" y="31"/>
                  <a:pt x="20" y="31"/>
                  <a:pt x="20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6"/>
                  <a:pt x="25" y="36"/>
                  <a:pt x="25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1" y="37"/>
                  <a:pt x="31" y="38"/>
                </a:cubicBezTo>
                <a:cubicBezTo>
                  <a:pt x="35" y="50"/>
                  <a:pt x="35" y="52"/>
                  <a:pt x="35" y="52"/>
                </a:cubicBezTo>
                <a:close/>
                <a:moveTo>
                  <a:pt x="25" y="11"/>
                </a:moveTo>
                <a:cubicBezTo>
                  <a:pt x="20" y="11"/>
                  <a:pt x="20" y="11"/>
                  <a:pt x="20" y="11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11"/>
                </a:lnTo>
                <a:close/>
                <a:moveTo>
                  <a:pt x="25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6"/>
                  <a:pt x="20" y="26"/>
                  <a:pt x="20" y="26"/>
                </a:cubicBezTo>
                <a:cubicBezTo>
                  <a:pt x="25" y="26"/>
                  <a:pt x="25" y="26"/>
                  <a:pt x="25" y="26"/>
                </a:cubicBezTo>
                <a:lnTo>
                  <a:pt x="25" y="21"/>
                </a:lnTo>
                <a:close/>
                <a:moveTo>
                  <a:pt x="31" y="54"/>
                </a:moveTo>
                <a:cubicBezTo>
                  <a:pt x="31" y="53"/>
                  <a:pt x="28" y="52"/>
                  <a:pt x="25" y="52"/>
                </a:cubicBezTo>
                <a:cubicBezTo>
                  <a:pt x="23" y="52"/>
                  <a:pt x="20" y="53"/>
                  <a:pt x="20" y="54"/>
                </a:cubicBezTo>
                <a:cubicBezTo>
                  <a:pt x="20" y="56"/>
                  <a:pt x="23" y="57"/>
                  <a:pt x="25" y="57"/>
                </a:cubicBezTo>
                <a:cubicBezTo>
                  <a:pt x="28" y="57"/>
                  <a:pt x="31" y="56"/>
                  <a:pt x="31" y="54"/>
                </a:cubicBezTo>
                <a:close/>
                <a:moveTo>
                  <a:pt x="3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21"/>
                  <a:pt x="25" y="21"/>
                  <a:pt x="25" y="21"/>
                </a:cubicBezTo>
                <a:cubicBezTo>
                  <a:pt x="31" y="21"/>
                  <a:pt x="31" y="21"/>
                  <a:pt x="31" y="21"/>
                </a:cubicBezTo>
                <a:lnTo>
                  <a:pt x="31" y="16"/>
                </a:lnTo>
                <a:close/>
                <a:moveTo>
                  <a:pt x="31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31"/>
                  <a:pt x="25" y="31"/>
                  <a:pt x="25" y="31"/>
                </a:cubicBezTo>
                <a:cubicBezTo>
                  <a:pt x="31" y="31"/>
                  <a:pt x="31" y="31"/>
                  <a:pt x="31" y="31"/>
                </a:cubicBezTo>
                <a:lnTo>
                  <a:pt x="31" y="26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22" name="Freeform 81"/>
          <p:cNvSpPr>
            <a:spLocks noEditPoints="1"/>
          </p:cNvSpPr>
          <p:nvPr/>
        </p:nvSpPr>
        <p:spPr bwMode="auto">
          <a:xfrm>
            <a:off x="65088" y="2743200"/>
            <a:ext cx="209550" cy="247650"/>
          </a:xfrm>
          <a:custGeom>
            <a:avLst/>
            <a:gdLst>
              <a:gd name="T0" fmla="*/ 209550 w 61"/>
              <a:gd name="T1" fmla="*/ 75671 h 72"/>
              <a:gd name="T2" fmla="*/ 209550 w 61"/>
              <a:gd name="T3" fmla="*/ 233892 h 72"/>
              <a:gd name="T4" fmla="*/ 199244 w 61"/>
              <a:gd name="T5" fmla="*/ 247650 h 72"/>
              <a:gd name="T6" fmla="*/ 13741 w 61"/>
              <a:gd name="T7" fmla="*/ 247650 h 72"/>
              <a:gd name="T8" fmla="*/ 0 w 61"/>
              <a:gd name="T9" fmla="*/ 233892 h 72"/>
              <a:gd name="T10" fmla="*/ 0 w 61"/>
              <a:gd name="T11" fmla="*/ 13758 h 72"/>
              <a:gd name="T12" fmla="*/ 13741 w 61"/>
              <a:gd name="T13" fmla="*/ 0 h 72"/>
              <a:gd name="T14" fmla="*/ 137410 w 61"/>
              <a:gd name="T15" fmla="*/ 0 h 72"/>
              <a:gd name="T16" fmla="*/ 158021 w 61"/>
              <a:gd name="T17" fmla="*/ 10319 h 72"/>
              <a:gd name="T18" fmla="*/ 202680 w 61"/>
              <a:gd name="T19" fmla="*/ 55033 h 72"/>
              <a:gd name="T20" fmla="*/ 209550 w 61"/>
              <a:gd name="T21" fmla="*/ 75671 h 72"/>
              <a:gd name="T22" fmla="*/ 192374 w 61"/>
              <a:gd name="T23" fmla="*/ 89429 h 72"/>
              <a:gd name="T24" fmla="*/ 137410 w 61"/>
              <a:gd name="T25" fmla="*/ 89429 h 72"/>
              <a:gd name="T26" fmla="*/ 123669 w 61"/>
              <a:gd name="T27" fmla="*/ 75671 h 72"/>
              <a:gd name="T28" fmla="*/ 123669 w 61"/>
              <a:gd name="T29" fmla="*/ 17198 h 72"/>
              <a:gd name="T30" fmla="*/ 17176 w 61"/>
              <a:gd name="T31" fmla="*/ 17198 h 72"/>
              <a:gd name="T32" fmla="*/ 17176 w 61"/>
              <a:gd name="T33" fmla="*/ 230452 h 72"/>
              <a:gd name="T34" fmla="*/ 192374 w 61"/>
              <a:gd name="T35" fmla="*/ 230452 h 72"/>
              <a:gd name="T36" fmla="*/ 192374 w 61"/>
              <a:gd name="T37" fmla="*/ 89429 h 72"/>
              <a:gd name="T38" fmla="*/ 34352 w 61"/>
              <a:gd name="T39" fmla="*/ 116946 h 72"/>
              <a:gd name="T40" fmla="*/ 61834 w 61"/>
              <a:gd name="T41" fmla="*/ 89429 h 72"/>
              <a:gd name="T42" fmla="*/ 85881 w 61"/>
              <a:gd name="T43" fmla="*/ 116946 h 72"/>
              <a:gd name="T44" fmla="*/ 61834 w 61"/>
              <a:gd name="T45" fmla="*/ 141023 h 72"/>
              <a:gd name="T46" fmla="*/ 34352 w 61"/>
              <a:gd name="T47" fmla="*/ 116946 h 72"/>
              <a:gd name="T48" fmla="*/ 175198 w 61"/>
              <a:gd name="T49" fmla="*/ 213254 h 72"/>
              <a:gd name="T50" fmla="*/ 34352 w 61"/>
              <a:gd name="T51" fmla="*/ 213254 h 72"/>
              <a:gd name="T52" fmla="*/ 34352 w 61"/>
              <a:gd name="T53" fmla="*/ 185738 h 72"/>
              <a:gd name="T54" fmla="*/ 61834 w 61"/>
              <a:gd name="T55" fmla="*/ 161660 h 72"/>
              <a:gd name="T56" fmla="*/ 79011 w 61"/>
              <a:gd name="T57" fmla="*/ 178858 h 72"/>
              <a:gd name="T58" fmla="*/ 130539 w 61"/>
              <a:gd name="T59" fmla="*/ 123825 h 72"/>
              <a:gd name="T60" fmla="*/ 175198 w 61"/>
              <a:gd name="T61" fmla="*/ 168540 h 72"/>
              <a:gd name="T62" fmla="*/ 175198 w 61"/>
              <a:gd name="T63" fmla="*/ 213254 h 72"/>
              <a:gd name="T64" fmla="*/ 140845 w 61"/>
              <a:gd name="T65" fmla="*/ 72231 h 72"/>
              <a:gd name="T66" fmla="*/ 192374 w 61"/>
              <a:gd name="T67" fmla="*/ 72231 h 72"/>
              <a:gd name="T68" fmla="*/ 188939 w 61"/>
              <a:gd name="T69" fmla="*/ 65352 h 72"/>
              <a:gd name="T70" fmla="*/ 147716 w 61"/>
              <a:gd name="T71" fmla="*/ 24077 h 72"/>
              <a:gd name="T72" fmla="*/ 140845 w 61"/>
              <a:gd name="T73" fmla="*/ 20638 h 72"/>
              <a:gd name="T74" fmla="*/ 140845 w 61"/>
              <a:gd name="T75" fmla="*/ 72231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10" y="34"/>
                </a:moveTo>
                <a:cubicBezTo>
                  <a:pt x="10" y="29"/>
                  <a:pt x="13" y="26"/>
                  <a:pt x="18" y="26"/>
                </a:cubicBezTo>
                <a:cubicBezTo>
                  <a:pt x="22" y="26"/>
                  <a:pt x="25" y="29"/>
                  <a:pt x="25" y="34"/>
                </a:cubicBezTo>
                <a:cubicBezTo>
                  <a:pt x="25" y="38"/>
                  <a:pt x="22" y="41"/>
                  <a:pt x="18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51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10" y="54"/>
                  <a:pt x="10" y="54"/>
                  <a:pt x="10" y="54"/>
                </a:cubicBezTo>
                <a:cubicBezTo>
                  <a:pt x="18" y="47"/>
                  <a:pt x="18" y="47"/>
                  <a:pt x="18" y="47"/>
                </a:cubicBezTo>
                <a:cubicBezTo>
                  <a:pt x="23" y="52"/>
                  <a:pt x="23" y="52"/>
                  <a:pt x="23" y="52"/>
                </a:cubicBezTo>
                <a:cubicBezTo>
                  <a:pt x="38" y="36"/>
                  <a:pt x="38" y="36"/>
                  <a:pt x="38" y="36"/>
                </a:cubicBezTo>
                <a:cubicBezTo>
                  <a:pt x="51" y="49"/>
                  <a:pt x="51" y="49"/>
                  <a:pt x="51" y="49"/>
                </a:cubicBezTo>
                <a:lnTo>
                  <a:pt x="51" y="62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23" name="Freeform 82"/>
          <p:cNvSpPr>
            <a:spLocks noEditPoints="1"/>
          </p:cNvSpPr>
          <p:nvPr/>
        </p:nvSpPr>
        <p:spPr bwMode="auto">
          <a:xfrm>
            <a:off x="495300" y="2743200"/>
            <a:ext cx="209550" cy="247650"/>
          </a:xfrm>
          <a:custGeom>
            <a:avLst/>
            <a:gdLst>
              <a:gd name="T0" fmla="*/ 209550 w 61"/>
              <a:gd name="T1" fmla="*/ 89429 h 72"/>
              <a:gd name="T2" fmla="*/ 209550 w 61"/>
              <a:gd name="T3" fmla="*/ 233892 h 72"/>
              <a:gd name="T4" fmla="*/ 199244 w 61"/>
              <a:gd name="T5" fmla="*/ 247650 h 72"/>
              <a:gd name="T6" fmla="*/ 13741 w 61"/>
              <a:gd name="T7" fmla="*/ 247650 h 72"/>
              <a:gd name="T8" fmla="*/ 0 w 61"/>
              <a:gd name="T9" fmla="*/ 233892 h 72"/>
              <a:gd name="T10" fmla="*/ 0 w 61"/>
              <a:gd name="T11" fmla="*/ 13758 h 72"/>
              <a:gd name="T12" fmla="*/ 13741 w 61"/>
              <a:gd name="T13" fmla="*/ 0 h 72"/>
              <a:gd name="T14" fmla="*/ 123669 w 61"/>
              <a:gd name="T15" fmla="*/ 0 h 72"/>
              <a:gd name="T16" fmla="*/ 123669 w 61"/>
              <a:gd name="T17" fmla="*/ 75671 h 72"/>
              <a:gd name="T18" fmla="*/ 137410 w 61"/>
              <a:gd name="T19" fmla="*/ 89429 h 72"/>
              <a:gd name="T20" fmla="*/ 209550 w 61"/>
              <a:gd name="T21" fmla="*/ 89429 h 72"/>
              <a:gd name="T22" fmla="*/ 158021 w 61"/>
              <a:gd name="T23" fmla="*/ 110067 h 72"/>
              <a:gd name="T24" fmla="*/ 154586 w 61"/>
              <a:gd name="T25" fmla="*/ 106627 h 72"/>
              <a:gd name="T26" fmla="*/ 54964 w 61"/>
              <a:gd name="T27" fmla="*/ 106627 h 72"/>
              <a:gd name="T28" fmla="*/ 51529 w 61"/>
              <a:gd name="T29" fmla="*/ 110067 h 72"/>
              <a:gd name="T30" fmla="*/ 51529 w 61"/>
              <a:gd name="T31" fmla="*/ 120385 h 72"/>
              <a:gd name="T32" fmla="*/ 54964 w 61"/>
              <a:gd name="T33" fmla="*/ 123825 h 72"/>
              <a:gd name="T34" fmla="*/ 154586 w 61"/>
              <a:gd name="T35" fmla="*/ 123825 h 72"/>
              <a:gd name="T36" fmla="*/ 158021 w 61"/>
              <a:gd name="T37" fmla="*/ 120385 h 72"/>
              <a:gd name="T38" fmla="*/ 158021 w 61"/>
              <a:gd name="T39" fmla="*/ 110067 h 72"/>
              <a:gd name="T40" fmla="*/ 158021 w 61"/>
              <a:gd name="T41" fmla="*/ 147902 h 72"/>
              <a:gd name="T42" fmla="*/ 154586 w 61"/>
              <a:gd name="T43" fmla="*/ 141023 h 72"/>
              <a:gd name="T44" fmla="*/ 54964 w 61"/>
              <a:gd name="T45" fmla="*/ 141023 h 72"/>
              <a:gd name="T46" fmla="*/ 51529 w 61"/>
              <a:gd name="T47" fmla="*/ 147902 h 72"/>
              <a:gd name="T48" fmla="*/ 51529 w 61"/>
              <a:gd name="T49" fmla="*/ 154781 h 72"/>
              <a:gd name="T50" fmla="*/ 54964 w 61"/>
              <a:gd name="T51" fmla="*/ 161660 h 72"/>
              <a:gd name="T52" fmla="*/ 154586 w 61"/>
              <a:gd name="T53" fmla="*/ 161660 h 72"/>
              <a:gd name="T54" fmla="*/ 158021 w 61"/>
              <a:gd name="T55" fmla="*/ 154781 h 72"/>
              <a:gd name="T56" fmla="*/ 158021 w 61"/>
              <a:gd name="T57" fmla="*/ 147902 h 72"/>
              <a:gd name="T58" fmla="*/ 158021 w 61"/>
              <a:gd name="T59" fmla="*/ 182298 h 72"/>
              <a:gd name="T60" fmla="*/ 154586 w 61"/>
              <a:gd name="T61" fmla="*/ 178858 h 72"/>
              <a:gd name="T62" fmla="*/ 54964 w 61"/>
              <a:gd name="T63" fmla="*/ 178858 h 72"/>
              <a:gd name="T64" fmla="*/ 51529 w 61"/>
              <a:gd name="T65" fmla="*/ 182298 h 72"/>
              <a:gd name="T66" fmla="*/ 51529 w 61"/>
              <a:gd name="T67" fmla="*/ 192617 h 72"/>
              <a:gd name="T68" fmla="*/ 54964 w 61"/>
              <a:gd name="T69" fmla="*/ 196056 h 72"/>
              <a:gd name="T70" fmla="*/ 154586 w 61"/>
              <a:gd name="T71" fmla="*/ 196056 h 72"/>
              <a:gd name="T72" fmla="*/ 158021 w 61"/>
              <a:gd name="T73" fmla="*/ 192617 h 72"/>
              <a:gd name="T74" fmla="*/ 158021 w 61"/>
              <a:gd name="T75" fmla="*/ 182298 h 72"/>
              <a:gd name="T76" fmla="*/ 206115 w 61"/>
              <a:gd name="T77" fmla="*/ 72231 h 72"/>
              <a:gd name="T78" fmla="*/ 140845 w 61"/>
              <a:gd name="T79" fmla="*/ 72231 h 72"/>
              <a:gd name="T80" fmla="*/ 140845 w 61"/>
              <a:gd name="T81" fmla="*/ 6879 h 72"/>
              <a:gd name="T82" fmla="*/ 144280 w 61"/>
              <a:gd name="T83" fmla="*/ 10319 h 72"/>
              <a:gd name="T84" fmla="*/ 202680 w 61"/>
              <a:gd name="T85" fmla="*/ 65352 h 72"/>
              <a:gd name="T86" fmla="*/ 206115 w 61"/>
              <a:gd name="T87" fmla="*/ 72231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" h="72">
                <a:moveTo>
                  <a:pt x="61" y="26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4"/>
                  <a:pt x="37" y="26"/>
                  <a:pt x="40" y="26"/>
                </a:cubicBezTo>
                <a:lnTo>
                  <a:pt x="61" y="26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5" y="32"/>
                  <a:pt x="15" y="32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6" y="36"/>
                  <a:pt x="1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5" y="42"/>
                  <a:pt x="15" y="43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7"/>
                  <a:pt x="16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5" y="52"/>
                  <a:pt x="15" y="53"/>
                </a:cubicBezTo>
                <a:cubicBezTo>
                  <a:pt x="15" y="56"/>
                  <a:pt x="15" y="56"/>
                  <a:pt x="15" y="56"/>
                </a:cubicBezTo>
                <a:cubicBezTo>
                  <a:pt x="15" y="56"/>
                  <a:pt x="16" y="57"/>
                  <a:pt x="16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  <a:moveTo>
                  <a:pt x="60" y="21"/>
                </a:moveTo>
                <a:cubicBezTo>
                  <a:pt x="41" y="21"/>
                  <a:pt x="41" y="21"/>
                  <a:pt x="41" y="2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2"/>
                  <a:pt x="42" y="3"/>
                  <a:pt x="42" y="3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9" y="20"/>
                  <a:pt x="6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24" name="Freeform 83"/>
          <p:cNvSpPr>
            <a:spLocks noEditPoints="1"/>
          </p:cNvSpPr>
          <p:nvPr/>
        </p:nvSpPr>
        <p:spPr bwMode="auto">
          <a:xfrm>
            <a:off x="989013" y="2743200"/>
            <a:ext cx="196850" cy="247650"/>
          </a:xfrm>
          <a:custGeom>
            <a:avLst/>
            <a:gdLst>
              <a:gd name="T0" fmla="*/ 196850 w 57"/>
              <a:gd name="T1" fmla="*/ 244210 h 72"/>
              <a:gd name="T2" fmla="*/ 193396 w 57"/>
              <a:gd name="T3" fmla="*/ 247650 h 72"/>
              <a:gd name="T4" fmla="*/ 6907 w 57"/>
              <a:gd name="T5" fmla="*/ 247650 h 72"/>
              <a:gd name="T6" fmla="*/ 0 w 57"/>
              <a:gd name="T7" fmla="*/ 244210 h 72"/>
              <a:gd name="T8" fmla="*/ 0 w 57"/>
              <a:gd name="T9" fmla="*/ 233892 h 72"/>
              <a:gd name="T10" fmla="*/ 6907 w 57"/>
              <a:gd name="T11" fmla="*/ 230452 h 72"/>
              <a:gd name="T12" fmla="*/ 193396 w 57"/>
              <a:gd name="T13" fmla="*/ 230452 h 72"/>
              <a:gd name="T14" fmla="*/ 196850 w 57"/>
              <a:gd name="T15" fmla="*/ 233892 h 72"/>
              <a:gd name="T16" fmla="*/ 196850 w 57"/>
              <a:gd name="T17" fmla="*/ 244210 h 72"/>
              <a:gd name="T18" fmla="*/ 100152 w 57"/>
              <a:gd name="T19" fmla="*/ 182298 h 72"/>
              <a:gd name="T20" fmla="*/ 107059 w 57"/>
              <a:gd name="T21" fmla="*/ 213254 h 72"/>
              <a:gd name="T22" fmla="*/ 107059 w 57"/>
              <a:gd name="T23" fmla="*/ 213254 h 72"/>
              <a:gd name="T24" fmla="*/ 107059 w 57"/>
              <a:gd name="T25" fmla="*/ 213254 h 72"/>
              <a:gd name="T26" fmla="*/ 37989 w 57"/>
              <a:gd name="T27" fmla="*/ 123825 h 72"/>
              <a:gd name="T28" fmla="*/ 100152 w 57"/>
              <a:gd name="T29" fmla="*/ 30956 h 72"/>
              <a:gd name="T30" fmla="*/ 89791 w 57"/>
              <a:gd name="T31" fmla="*/ 0 h 72"/>
              <a:gd name="T32" fmla="*/ 89791 w 57"/>
              <a:gd name="T33" fmla="*/ 0 h 72"/>
              <a:gd name="T34" fmla="*/ 89791 w 57"/>
              <a:gd name="T35" fmla="*/ 0 h 72"/>
              <a:gd name="T36" fmla="*/ 162315 w 57"/>
              <a:gd name="T37" fmla="*/ 89429 h 72"/>
              <a:gd name="T38" fmla="*/ 100152 w 57"/>
              <a:gd name="T39" fmla="*/ 182298 h 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7" h="72">
                <a:moveTo>
                  <a:pt x="57" y="71"/>
                </a:moveTo>
                <a:cubicBezTo>
                  <a:pt x="57" y="72"/>
                  <a:pt x="56" y="72"/>
                  <a:pt x="56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2"/>
                  <a:pt x="0" y="71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8"/>
                  <a:pt x="1" y="67"/>
                  <a:pt x="2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67"/>
                  <a:pt x="57" y="68"/>
                  <a:pt x="57" y="68"/>
                </a:cubicBezTo>
                <a:lnTo>
                  <a:pt x="57" y="71"/>
                </a:lnTo>
                <a:close/>
                <a:moveTo>
                  <a:pt x="29" y="53"/>
                </a:moveTo>
                <a:cubicBezTo>
                  <a:pt x="29" y="56"/>
                  <a:pt x="30" y="60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20" y="57"/>
                  <a:pt x="11" y="50"/>
                  <a:pt x="11" y="36"/>
                </a:cubicBezTo>
                <a:cubicBezTo>
                  <a:pt x="11" y="21"/>
                  <a:pt x="29" y="20"/>
                  <a:pt x="29" y="9"/>
                </a:cubicBezTo>
                <a:cubicBezTo>
                  <a:pt x="29" y="6"/>
                  <a:pt x="27" y="3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7" y="5"/>
                  <a:pt x="47" y="12"/>
                  <a:pt x="47" y="26"/>
                </a:cubicBezTo>
                <a:cubicBezTo>
                  <a:pt x="47" y="41"/>
                  <a:pt x="29" y="43"/>
                  <a:pt x="29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25" name="Freeform 84"/>
          <p:cNvSpPr>
            <a:spLocks noEditPoints="1"/>
          </p:cNvSpPr>
          <p:nvPr/>
        </p:nvSpPr>
        <p:spPr bwMode="auto">
          <a:xfrm>
            <a:off x="1490663" y="2760663"/>
            <a:ext cx="241300" cy="212725"/>
          </a:xfrm>
          <a:custGeom>
            <a:avLst/>
            <a:gdLst>
              <a:gd name="T0" fmla="*/ 27577 w 70"/>
              <a:gd name="T1" fmla="*/ 34310 h 62"/>
              <a:gd name="T2" fmla="*/ 27577 w 70"/>
              <a:gd name="T3" fmla="*/ 209294 h 62"/>
              <a:gd name="T4" fmla="*/ 24130 w 70"/>
              <a:gd name="T5" fmla="*/ 212725 h 62"/>
              <a:gd name="T6" fmla="*/ 13789 w 70"/>
              <a:gd name="T7" fmla="*/ 212725 h 62"/>
              <a:gd name="T8" fmla="*/ 10341 w 70"/>
              <a:gd name="T9" fmla="*/ 209294 h 62"/>
              <a:gd name="T10" fmla="*/ 10341 w 70"/>
              <a:gd name="T11" fmla="*/ 34310 h 62"/>
              <a:gd name="T12" fmla="*/ 0 w 70"/>
              <a:gd name="T13" fmla="*/ 20586 h 62"/>
              <a:gd name="T14" fmla="*/ 17236 w 70"/>
              <a:gd name="T15" fmla="*/ 0 h 62"/>
              <a:gd name="T16" fmla="*/ 37919 w 70"/>
              <a:gd name="T17" fmla="*/ 20586 h 62"/>
              <a:gd name="T18" fmla="*/ 27577 w 70"/>
              <a:gd name="T19" fmla="*/ 34310 h 62"/>
              <a:gd name="T20" fmla="*/ 241300 w 70"/>
              <a:gd name="T21" fmla="*/ 133811 h 62"/>
              <a:gd name="T22" fmla="*/ 234406 w 70"/>
              <a:gd name="T23" fmla="*/ 140673 h 62"/>
              <a:gd name="T24" fmla="*/ 234406 w 70"/>
              <a:gd name="T25" fmla="*/ 140673 h 62"/>
              <a:gd name="T26" fmla="*/ 182699 w 70"/>
              <a:gd name="T27" fmla="*/ 157828 h 62"/>
              <a:gd name="T28" fmla="*/ 158569 w 70"/>
              <a:gd name="T29" fmla="*/ 154397 h 62"/>
              <a:gd name="T30" fmla="*/ 155121 w 70"/>
              <a:gd name="T31" fmla="*/ 150966 h 62"/>
              <a:gd name="T32" fmla="*/ 113756 w 70"/>
              <a:gd name="T33" fmla="*/ 137242 h 62"/>
              <a:gd name="T34" fmla="*/ 51707 w 70"/>
              <a:gd name="T35" fmla="*/ 157828 h 62"/>
              <a:gd name="T36" fmla="*/ 44813 w 70"/>
              <a:gd name="T37" fmla="*/ 161259 h 62"/>
              <a:gd name="T38" fmla="*/ 41366 w 70"/>
              <a:gd name="T39" fmla="*/ 157828 h 62"/>
              <a:gd name="T40" fmla="*/ 37919 w 70"/>
              <a:gd name="T41" fmla="*/ 150966 h 62"/>
              <a:gd name="T42" fmla="*/ 37919 w 70"/>
              <a:gd name="T43" fmla="*/ 48035 h 62"/>
              <a:gd name="T44" fmla="*/ 41366 w 70"/>
              <a:gd name="T45" fmla="*/ 41173 h 62"/>
              <a:gd name="T46" fmla="*/ 110309 w 70"/>
              <a:gd name="T47" fmla="*/ 20586 h 62"/>
              <a:gd name="T48" fmla="*/ 168910 w 70"/>
              <a:gd name="T49" fmla="*/ 34310 h 62"/>
              <a:gd name="T50" fmla="*/ 179251 w 70"/>
              <a:gd name="T51" fmla="*/ 37742 h 62"/>
              <a:gd name="T52" fmla="*/ 224064 w 70"/>
              <a:gd name="T53" fmla="*/ 24017 h 62"/>
              <a:gd name="T54" fmla="*/ 227511 w 70"/>
              <a:gd name="T55" fmla="*/ 20586 h 62"/>
              <a:gd name="T56" fmla="*/ 234406 w 70"/>
              <a:gd name="T57" fmla="*/ 20586 h 62"/>
              <a:gd name="T58" fmla="*/ 241300 w 70"/>
              <a:gd name="T59" fmla="*/ 27448 h 62"/>
              <a:gd name="T60" fmla="*/ 241300 w 70"/>
              <a:gd name="T61" fmla="*/ 133811 h 62"/>
              <a:gd name="T62" fmla="*/ 224064 w 70"/>
              <a:gd name="T63" fmla="*/ 44604 h 62"/>
              <a:gd name="T64" fmla="*/ 179251 w 70"/>
              <a:gd name="T65" fmla="*/ 54897 h 62"/>
              <a:gd name="T66" fmla="*/ 158569 w 70"/>
              <a:gd name="T67" fmla="*/ 51466 h 62"/>
              <a:gd name="T68" fmla="*/ 110309 w 70"/>
              <a:gd name="T69" fmla="*/ 37742 h 62"/>
              <a:gd name="T70" fmla="*/ 55154 w 70"/>
              <a:gd name="T71" fmla="*/ 54897 h 62"/>
              <a:gd name="T72" fmla="*/ 55154 w 70"/>
              <a:gd name="T73" fmla="*/ 137242 h 62"/>
              <a:gd name="T74" fmla="*/ 113756 w 70"/>
              <a:gd name="T75" fmla="*/ 120087 h 62"/>
              <a:gd name="T76" fmla="*/ 165463 w 70"/>
              <a:gd name="T77" fmla="*/ 137242 h 62"/>
              <a:gd name="T78" fmla="*/ 168910 w 70"/>
              <a:gd name="T79" fmla="*/ 137242 h 62"/>
              <a:gd name="T80" fmla="*/ 182699 w 70"/>
              <a:gd name="T81" fmla="*/ 140673 h 62"/>
              <a:gd name="T82" fmla="*/ 224064 w 70"/>
              <a:gd name="T83" fmla="*/ 126949 h 62"/>
              <a:gd name="T84" fmla="*/ 224064 w 70"/>
              <a:gd name="T85" fmla="*/ 44604 h 6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2">
                <a:moveTo>
                  <a:pt x="8" y="10"/>
                </a:moveTo>
                <a:cubicBezTo>
                  <a:pt x="8" y="61"/>
                  <a:pt x="8" y="61"/>
                  <a:pt x="8" y="61"/>
                </a:cubicBezTo>
                <a:cubicBezTo>
                  <a:pt x="8" y="62"/>
                  <a:pt x="7" y="62"/>
                  <a:pt x="7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8" y="0"/>
                  <a:pt x="11" y="3"/>
                  <a:pt x="11" y="6"/>
                </a:cubicBezTo>
                <a:cubicBezTo>
                  <a:pt x="11" y="7"/>
                  <a:pt x="10" y="9"/>
                  <a:pt x="8" y="10"/>
                </a:cubicBezTo>
                <a:close/>
                <a:moveTo>
                  <a:pt x="70" y="39"/>
                </a:moveTo>
                <a:cubicBezTo>
                  <a:pt x="70" y="40"/>
                  <a:pt x="69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5" y="43"/>
                  <a:pt x="59" y="46"/>
                  <a:pt x="53" y="46"/>
                </a:cubicBezTo>
                <a:cubicBezTo>
                  <a:pt x="50" y="46"/>
                  <a:pt x="48" y="46"/>
                  <a:pt x="46" y="45"/>
                </a:cubicBezTo>
                <a:cubicBezTo>
                  <a:pt x="45" y="44"/>
                  <a:pt x="45" y="44"/>
                  <a:pt x="45" y="44"/>
                </a:cubicBezTo>
                <a:cubicBezTo>
                  <a:pt x="41" y="42"/>
                  <a:pt x="38" y="40"/>
                  <a:pt x="33" y="40"/>
                </a:cubicBezTo>
                <a:cubicBezTo>
                  <a:pt x="27" y="40"/>
                  <a:pt x="19" y="44"/>
                  <a:pt x="15" y="46"/>
                </a:cubicBezTo>
                <a:cubicBezTo>
                  <a:pt x="14" y="47"/>
                  <a:pt x="14" y="47"/>
                  <a:pt x="13" y="47"/>
                </a:cubicBezTo>
                <a:cubicBezTo>
                  <a:pt x="13" y="47"/>
                  <a:pt x="12" y="47"/>
                  <a:pt x="12" y="46"/>
                </a:cubicBezTo>
                <a:cubicBezTo>
                  <a:pt x="11" y="46"/>
                  <a:pt x="11" y="45"/>
                  <a:pt x="11" y="4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2" y="12"/>
                </a:cubicBezTo>
                <a:cubicBezTo>
                  <a:pt x="14" y="11"/>
                  <a:pt x="24" y="6"/>
                  <a:pt x="32" y="6"/>
                </a:cubicBezTo>
                <a:cubicBezTo>
                  <a:pt x="39" y="6"/>
                  <a:pt x="44" y="8"/>
                  <a:pt x="49" y="10"/>
                </a:cubicBezTo>
                <a:cubicBezTo>
                  <a:pt x="50" y="11"/>
                  <a:pt x="51" y="11"/>
                  <a:pt x="52" y="11"/>
                </a:cubicBezTo>
                <a:cubicBezTo>
                  <a:pt x="57" y="11"/>
                  <a:pt x="62" y="8"/>
                  <a:pt x="65" y="7"/>
                </a:cubicBezTo>
                <a:cubicBezTo>
                  <a:pt x="65" y="6"/>
                  <a:pt x="66" y="6"/>
                  <a:pt x="66" y="6"/>
                </a:cubicBezTo>
                <a:cubicBezTo>
                  <a:pt x="67" y="5"/>
                  <a:pt x="68" y="6"/>
                  <a:pt x="68" y="6"/>
                </a:cubicBezTo>
                <a:cubicBezTo>
                  <a:pt x="69" y="6"/>
                  <a:pt x="70" y="7"/>
                  <a:pt x="70" y="8"/>
                </a:cubicBezTo>
                <a:lnTo>
                  <a:pt x="70" y="39"/>
                </a:lnTo>
                <a:close/>
                <a:moveTo>
                  <a:pt x="65" y="13"/>
                </a:moveTo>
                <a:cubicBezTo>
                  <a:pt x="61" y="14"/>
                  <a:pt x="57" y="16"/>
                  <a:pt x="52" y="16"/>
                </a:cubicBezTo>
                <a:cubicBezTo>
                  <a:pt x="50" y="16"/>
                  <a:pt x="48" y="16"/>
                  <a:pt x="46" y="15"/>
                </a:cubicBezTo>
                <a:cubicBezTo>
                  <a:pt x="42" y="13"/>
                  <a:pt x="38" y="11"/>
                  <a:pt x="32" y="11"/>
                </a:cubicBezTo>
                <a:cubicBezTo>
                  <a:pt x="27" y="11"/>
                  <a:pt x="20" y="13"/>
                  <a:pt x="16" y="16"/>
                </a:cubicBezTo>
                <a:cubicBezTo>
                  <a:pt x="16" y="40"/>
                  <a:pt x="16" y="40"/>
                  <a:pt x="16" y="40"/>
                </a:cubicBezTo>
                <a:cubicBezTo>
                  <a:pt x="21" y="37"/>
                  <a:pt x="28" y="35"/>
                  <a:pt x="33" y="35"/>
                </a:cubicBezTo>
                <a:cubicBezTo>
                  <a:pt x="39" y="35"/>
                  <a:pt x="43" y="37"/>
                  <a:pt x="48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50" y="41"/>
                  <a:pt x="51" y="41"/>
                  <a:pt x="53" y="41"/>
                </a:cubicBezTo>
                <a:cubicBezTo>
                  <a:pt x="57" y="41"/>
                  <a:pt x="62" y="39"/>
                  <a:pt x="65" y="37"/>
                </a:cubicBezTo>
                <a:lnTo>
                  <a:pt x="65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26" name="Freeform 85"/>
          <p:cNvSpPr>
            <a:spLocks noEditPoints="1"/>
          </p:cNvSpPr>
          <p:nvPr/>
        </p:nvSpPr>
        <p:spPr bwMode="auto">
          <a:xfrm>
            <a:off x="1979613" y="2760663"/>
            <a:ext cx="212725" cy="212725"/>
          </a:xfrm>
          <a:custGeom>
            <a:avLst/>
            <a:gdLst>
              <a:gd name="T0" fmla="*/ 212725 w 62"/>
              <a:gd name="T1" fmla="*/ 199001 h 62"/>
              <a:gd name="T2" fmla="*/ 199001 w 62"/>
              <a:gd name="T3" fmla="*/ 212725 h 62"/>
              <a:gd name="T4" fmla="*/ 13724 w 62"/>
              <a:gd name="T5" fmla="*/ 212725 h 62"/>
              <a:gd name="T6" fmla="*/ 0 w 62"/>
              <a:gd name="T7" fmla="*/ 199001 h 62"/>
              <a:gd name="T8" fmla="*/ 0 w 62"/>
              <a:gd name="T9" fmla="*/ 13724 h 62"/>
              <a:gd name="T10" fmla="*/ 13724 w 62"/>
              <a:gd name="T11" fmla="*/ 0 h 62"/>
              <a:gd name="T12" fmla="*/ 144104 w 62"/>
              <a:gd name="T13" fmla="*/ 0 h 62"/>
              <a:gd name="T14" fmla="*/ 164690 w 62"/>
              <a:gd name="T15" fmla="*/ 10293 h 62"/>
              <a:gd name="T16" fmla="*/ 202432 w 62"/>
              <a:gd name="T17" fmla="*/ 48035 h 62"/>
              <a:gd name="T18" fmla="*/ 212725 w 62"/>
              <a:gd name="T19" fmla="*/ 72052 h 62"/>
              <a:gd name="T20" fmla="*/ 212725 w 62"/>
              <a:gd name="T21" fmla="*/ 199001 h 62"/>
              <a:gd name="T22" fmla="*/ 195570 w 62"/>
              <a:gd name="T23" fmla="*/ 195570 h 62"/>
              <a:gd name="T24" fmla="*/ 195570 w 62"/>
              <a:gd name="T25" fmla="*/ 72052 h 62"/>
              <a:gd name="T26" fmla="*/ 192139 w 62"/>
              <a:gd name="T27" fmla="*/ 61759 h 62"/>
              <a:gd name="T28" fmla="*/ 154397 w 62"/>
              <a:gd name="T29" fmla="*/ 24017 h 62"/>
              <a:gd name="T30" fmla="*/ 144104 w 62"/>
              <a:gd name="T31" fmla="*/ 20586 h 62"/>
              <a:gd name="T32" fmla="*/ 144104 w 62"/>
              <a:gd name="T33" fmla="*/ 75483 h 62"/>
              <a:gd name="T34" fmla="*/ 130380 w 62"/>
              <a:gd name="T35" fmla="*/ 89207 h 62"/>
              <a:gd name="T36" fmla="*/ 51466 w 62"/>
              <a:gd name="T37" fmla="*/ 89207 h 62"/>
              <a:gd name="T38" fmla="*/ 37742 w 62"/>
              <a:gd name="T39" fmla="*/ 75483 h 62"/>
              <a:gd name="T40" fmla="*/ 37742 w 62"/>
              <a:gd name="T41" fmla="*/ 20586 h 62"/>
              <a:gd name="T42" fmla="*/ 20586 w 62"/>
              <a:gd name="T43" fmla="*/ 20586 h 62"/>
              <a:gd name="T44" fmla="*/ 20586 w 62"/>
              <a:gd name="T45" fmla="*/ 195570 h 62"/>
              <a:gd name="T46" fmla="*/ 37742 w 62"/>
              <a:gd name="T47" fmla="*/ 195570 h 62"/>
              <a:gd name="T48" fmla="*/ 37742 w 62"/>
              <a:gd name="T49" fmla="*/ 137242 h 62"/>
              <a:gd name="T50" fmla="*/ 51466 w 62"/>
              <a:gd name="T51" fmla="*/ 123518 h 62"/>
              <a:gd name="T52" fmla="*/ 164690 w 62"/>
              <a:gd name="T53" fmla="*/ 123518 h 62"/>
              <a:gd name="T54" fmla="*/ 178415 w 62"/>
              <a:gd name="T55" fmla="*/ 137242 h 62"/>
              <a:gd name="T56" fmla="*/ 178415 w 62"/>
              <a:gd name="T57" fmla="*/ 195570 h 62"/>
              <a:gd name="T58" fmla="*/ 195570 w 62"/>
              <a:gd name="T59" fmla="*/ 195570 h 62"/>
              <a:gd name="T60" fmla="*/ 161259 w 62"/>
              <a:gd name="T61" fmla="*/ 195570 h 62"/>
              <a:gd name="T62" fmla="*/ 161259 w 62"/>
              <a:gd name="T63" fmla="*/ 144104 h 62"/>
              <a:gd name="T64" fmla="*/ 54897 w 62"/>
              <a:gd name="T65" fmla="*/ 144104 h 62"/>
              <a:gd name="T66" fmla="*/ 54897 w 62"/>
              <a:gd name="T67" fmla="*/ 195570 h 62"/>
              <a:gd name="T68" fmla="*/ 161259 w 62"/>
              <a:gd name="T69" fmla="*/ 195570 h 62"/>
              <a:gd name="T70" fmla="*/ 123518 w 62"/>
              <a:gd name="T71" fmla="*/ 24017 h 62"/>
              <a:gd name="T72" fmla="*/ 120087 w 62"/>
              <a:gd name="T73" fmla="*/ 20586 h 62"/>
              <a:gd name="T74" fmla="*/ 92638 w 62"/>
              <a:gd name="T75" fmla="*/ 20586 h 62"/>
              <a:gd name="T76" fmla="*/ 89207 w 62"/>
              <a:gd name="T77" fmla="*/ 24017 h 62"/>
              <a:gd name="T78" fmla="*/ 89207 w 62"/>
              <a:gd name="T79" fmla="*/ 68621 h 62"/>
              <a:gd name="T80" fmla="*/ 92638 w 62"/>
              <a:gd name="T81" fmla="*/ 72052 h 62"/>
              <a:gd name="T82" fmla="*/ 120087 w 62"/>
              <a:gd name="T83" fmla="*/ 72052 h 62"/>
              <a:gd name="T84" fmla="*/ 123518 w 62"/>
              <a:gd name="T85" fmla="*/ 68621 h 62"/>
              <a:gd name="T86" fmla="*/ 123518 w 62"/>
              <a:gd name="T87" fmla="*/ 24017 h 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2" h="62">
                <a:moveTo>
                  <a:pt x="62" y="58"/>
                </a:moveTo>
                <a:cubicBezTo>
                  <a:pt x="62" y="60"/>
                  <a:pt x="60" y="62"/>
                  <a:pt x="58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2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7" y="2"/>
                  <a:pt x="48" y="3"/>
                </a:cubicBezTo>
                <a:cubicBezTo>
                  <a:pt x="59" y="14"/>
                  <a:pt x="59" y="14"/>
                  <a:pt x="59" y="14"/>
                </a:cubicBezTo>
                <a:cubicBezTo>
                  <a:pt x="61" y="16"/>
                  <a:pt x="62" y="19"/>
                  <a:pt x="62" y="21"/>
                </a:cubicBezTo>
                <a:lnTo>
                  <a:pt x="62" y="58"/>
                </a:lnTo>
                <a:close/>
                <a:moveTo>
                  <a:pt x="57" y="57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0"/>
                  <a:pt x="56" y="19"/>
                  <a:pt x="56" y="18"/>
                </a:cubicBezTo>
                <a:cubicBezTo>
                  <a:pt x="45" y="7"/>
                  <a:pt x="45" y="7"/>
                  <a:pt x="45" y="7"/>
                </a:cubicBezTo>
                <a:cubicBezTo>
                  <a:pt x="44" y="6"/>
                  <a:pt x="42" y="6"/>
                  <a:pt x="42" y="6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2" y="26"/>
                  <a:pt x="11" y="24"/>
                  <a:pt x="11" y="22"/>
                </a:cubicBezTo>
                <a:cubicBezTo>
                  <a:pt x="11" y="6"/>
                  <a:pt x="11" y="6"/>
                  <a:pt x="11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7"/>
                  <a:pt x="6" y="57"/>
                  <a:pt x="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38"/>
                  <a:pt x="12" y="36"/>
                  <a:pt x="15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50" y="36"/>
                  <a:pt x="52" y="38"/>
                  <a:pt x="52" y="40"/>
                </a:cubicBezTo>
                <a:cubicBezTo>
                  <a:pt x="52" y="57"/>
                  <a:pt x="52" y="57"/>
                  <a:pt x="52" y="57"/>
                </a:cubicBezTo>
                <a:lnTo>
                  <a:pt x="57" y="57"/>
                </a:lnTo>
                <a:close/>
                <a:moveTo>
                  <a:pt x="47" y="57"/>
                </a:moveTo>
                <a:cubicBezTo>
                  <a:pt x="47" y="42"/>
                  <a:pt x="47" y="42"/>
                  <a:pt x="47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57"/>
                  <a:pt x="16" y="57"/>
                  <a:pt x="16" y="57"/>
                </a:cubicBezTo>
                <a:lnTo>
                  <a:pt x="47" y="57"/>
                </a:lnTo>
                <a:close/>
                <a:moveTo>
                  <a:pt x="36" y="7"/>
                </a:moveTo>
                <a:cubicBezTo>
                  <a:pt x="36" y="6"/>
                  <a:pt x="36" y="6"/>
                  <a:pt x="35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6" y="6"/>
                  <a:pt x="26" y="7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7" y="21"/>
                  <a:pt x="27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27" name="Freeform 86"/>
          <p:cNvSpPr>
            <a:spLocks noEditPoints="1"/>
          </p:cNvSpPr>
          <p:nvPr/>
        </p:nvSpPr>
        <p:spPr bwMode="auto">
          <a:xfrm>
            <a:off x="2474913" y="2760663"/>
            <a:ext cx="260350" cy="195262"/>
          </a:xfrm>
          <a:custGeom>
            <a:avLst/>
            <a:gdLst>
              <a:gd name="T0" fmla="*/ 256924 w 76"/>
              <a:gd name="T1" fmla="*/ 130175 h 57"/>
              <a:gd name="T2" fmla="*/ 215816 w 76"/>
              <a:gd name="T3" fmla="*/ 178134 h 57"/>
              <a:gd name="T4" fmla="*/ 178134 w 76"/>
              <a:gd name="T5" fmla="*/ 195262 h 57"/>
              <a:gd name="T6" fmla="*/ 30831 w 76"/>
              <a:gd name="T7" fmla="*/ 195262 h 57"/>
              <a:gd name="T8" fmla="*/ 0 w 76"/>
              <a:gd name="T9" fmla="*/ 164431 h 57"/>
              <a:gd name="T10" fmla="*/ 0 w 76"/>
              <a:gd name="T11" fmla="*/ 30831 h 57"/>
              <a:gd name="T12" fmla="*/ 30831 w 76"/>
              <a:gd name="T13" fmla="*/ 0 h 57"/>
              <a:gd name="T14" fmla="*/ 75364 w 76"/>
              <a:gd name="T15" fmla="*/ 0 h 57"/>
              <a:gd name="T16" fmla="*/ 106195 w 76"/>
              <a:gd name="T17" fmla="*/ 30831 h 57"/>
              <a:gd name="T18" fmla="*/ 106195 w 76"/>
              <a:gd name="T19" fmla="*/ 37682 h 57"/>
              <a:gd name="T20" fmla="*/ 178134 w 76"/>
              <a:gd name="T21" fmla="*/ 37682 h 57"/>
              <a:gd name="T22" fmla="*/ 208965 w 76"/>
              <a:gd name="T23" fmla="*/ 68513 h 57"/>
              <a:gd name="T24" fmla="*/ 208965 w 76"/>
              <a:gd name="T25" fmla="*/ 89067 h 57"/>
              <a:gd name="T26" fmla="*/ 236370 w 76"/>
              <a:gd name="T27" fmla="*/ 89067 h 57"/>
              <a:gd name="T28" fmla="*/ 260350 w 76"/>
              <a:gd name="T29" fmla="*/ 102769 h 57"/>
              <a:gd name="T30" fmla="*/ 260350 w 76"/>
              <a:gd name="T31" fmla="*/ 113046 h 57"/>
              <a:gd name="T32" fmla="*/ 256924 w 76"/>
              <a:gd name="T33" fmla="*/ 130175 h 57"/>
              <a:gd name="T34" fmla="*/ 191837 w 76"/>
              <a:gd name="T35" fmla="*/ 89067 h 57"/>
              <a:gd name="T36" fmla="*/ 191837 w 76"/>
              <a:gd name="T37" fmla="*/ 68513 h 57"/>
              <a:gd name="T38" fmla="*/ 178134 w 76"/>
              <a:gd name="T39" fmla="*/ 54810 h 57"/>
              <a:gd name="T40" fmla="*/ 99344 w 76"/>
              <a:gd name="T41" fmla="*/ 54810 h 57"/>
              <a:gd name="T42" fmla="*/ 85641 w 76"/>
              <a:gd name="T43" fmla="*/ 41108 h 57"/>
              <a:gd name="T44" fmla="*/ 85641 w 76"/>
              <a:gd name="T45" fmla="*/ 30831 h 57"/>
              <a:gd name="T46" fmla="*/ 75364 w 76"/>
              <a:gd name="T47" fmla="*/ 20554 h 57"/>
              <a:gd name="T48" fmla="*/ 30831 w 76"/>
              <a:gd name="T49" fmla="*/ 20554 h 57"/>
              <a:gd name="T50" fmla="*/ 17128 w 76"/>
              <a:gd name="T51" fmla="*/ 30831 h 57"/>
              <a:gd name="T52" fmla="*/ 17128 w 76"/>
              <a:gd name="T53" fmla="*/ 150729 h 57"/>
              <a:gd name="T54" fmla="*/ 51385 w 76"/>
              <a:gd name="T55" fmla="*/ 106195 h 57"/>
              <a:gd name="T56" fmla="*/ 85641 w 76"/>
              <a:gd name="T57" fmla="*/ 89067 h 57"/>
              <a:gd name="T58" fmla="*/ 191837 w 76"/>
              <a:gd name="T59" fmla="*/ 89067 h 57"/>
              <a:gd name="T60" fmla="*/ 236370 w 76"/>
              <a:gd name="T61" fmla="*/ 106195 h 57"/>
              <a:gd name="T62" fmla="*/ 85641 w 76"/>
              <a:gd name="T63" fmla="*/ 106195 h 57"/>
              <a:gd name="T64" fmla="*/ 65088 w 76"/>
              <a:gd name="T65" fmla="*/ 116472 h 57"/>
              <a:gd name="T66" fmla="*/ 23980 w 76"/>
              <a:gd name="T67" fmla="*/ 167857 h 57"/>
              <a:gd name="T68" fmla="*/ 23980 w 76"/>
              <a:gd name="T69" fmla="*/ 171282 h 57"/>
              <a:gd name="T70" fmla="*/ 30831 w 76"/>
              <a:gd name="T71" fmla="*/ 178134 h 57"/>
              <a:gd name="T72" fmla="*/ 178134 w 76"/>
              <a:gd name="T73" fmla="*/ 178134 h 57"/>
              <a:gd name="T74" fmla="*/ 202114 w 76"/>
              <a:gd name="T75" fmla="*/ 167857 h 57"/>
              <a:gd name="T76" fmla="*/ 243222 w 76"/>
              <a:gd name="T77" fmla="*/ 116472 h 57"/>
              <a:gd name="T78" fmla="*/ 243222 w 76"/>
              <a:gd name="T79" fmla="*/ 113046 h 57"/>
              <a:gd name="T80" fmla="*/ 236370 w 76"/>
              <a:gd name="T81" fmla="*/ 106195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6" h="57">
                <a:moveTo>
                  <a:pt x="75" y="38"/>
                </a:moveTo>
                <a:cubicBezTo>
                  <a:pt x="63" y="52"/>
                  <a:pt x="63" y="52"/>
                  <a:pt x="63" y="52"/>
                </a:cubicBezTo>
                <a:cubicBezTo>
                  <a:pt x="60" y="55"/>
                  <a:pt x="56" y="57"/>
                  <a:pt x="52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4" y="57"/>
                  <a:pt x="0" y="53"/>
                  <a:pt x="0" y="48"/>
                </a:cubicBezTo>
                <a:cubicBezTo>
                  <a:pt x="0" y="9"/>
                  <a:pt x="0" y="9"/>
                  <a:pt x="0" y="9"/>
                </a:cubicBezTo>
                <a:cubicBezTo>
                  <a:pt x="0" y="5"/>
                  <a:pt x="4" y="0"/>
                  <a:pt x="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7" y="0"/>
                  <a:pt x="31" y="5"/>
                  <a:pt x="31" y="9"/>
                </a:cubicBezTo>
                <a:cubicBezTo>
                  <a:pt x="31" y="11"/>
                  <a:pt x="31" y="11"/>
                  <a:pt x="31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7" y="11"/>
                  <a:pt x="61" y="15"/>
                  <a:pt x="61" y="20"/>
                </a:cubicBezTo>
                <a:cubicBezTo>
                  <a:pt x="61" y="26"/>
                  <a:pt x="61" y="26"/>
                  <a:pt x="6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72" y="26"/>
                  <a:pt x="75" y="27"/>
                  <a:pt x="76" y="30"/>
                </a:cubicBezTo>
                <a:cubicBezTo>
                  <a:pt x="76" y="31"/>
                  <a:pt x="76" y="32"/>
                  <a:pt x="76" y="33"/>
                </a:cubicBezTo>
                <a:cubicBezTo>
                  <a:pt x="76" y="34"/>
                  <a:pt x="76" y="36"/>
                  <a:pt x="75" y="38"/>
                </a:cubicBezTo>
                <a:close/>
                <a:moveTo>
                  <a:pt x="56" y="26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18"/>
                  <a:pt x="55" y="16"/>
                  <a:pt x="52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7" y="16"/>
                  <a:pt x="25" y="14"/>
                  <a:pt x="25" y="12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7"/>
                  <a:pt x="24" y="6"/>
                  <a:pt x="22" y="6"/>
                </a:cubicBezTo>
                <a:cubicBezTo>
                  <a:pt x="9" y="6"/>
                  <a:pt x="9" y="6"/>
                  <a:pt x="9" y="6"/>
                </a:cubicBezTo>
                <a:cubicBezTo>
                  <a:pt x="7" y="6"/>
                  <a:pt x="5" y="7"/>
                  <a:pt x="5" y="9"/>
                </a:cubicBezTo>
                <a:cubicBezTo>
                  <a:pt x="5" y="44"/>
                  <a:pt x="5" y="44"/>
                  <a:pt x="5" y="44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28"/>
                  <a:pt x="22" y="26"/>
                  <a:pt x="25" y="26"/>
                </a:cubicBezTo>
                <a:lnTo>
                  <a:pt x="56" y="26"/>
                </a:lnTo>
                <a:close/>
                <a:moveTo>
                  <a:pt x="69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3" y="31"/>
                  <a:pt x="21" y="33"/>
                  <a:pt x="19" y="34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50"/>
                  <a:pt x="7" y="50"/>
                </a:cubicBezTo>
                <a:cubicBezTo>
                  <a:pt x="7" y="52"/>
                  <a:pt x="8" y="52"/>
                  <a:pt x="9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55" y="52"/>
                  <a:pt x="57" y="51"/>
                  <a:pt x="59" y="49"/>
                </a:cubicBezTo>
                <a:cubicBezTo>
                  <a:pt x="71" y="34"/>
                  <a:pt x="71" y="34"/>
                  <a:pt x="71" y="34"/>
                </a:cubicBezTo>
                <a:cubicBezTo>
                  <a:pt x="71" y="34"/>
                  <a:pt x="71" y="33"/>
                  <a:pt x="71" y="33"/>
                </a:cubicBezTo>
                <a:cubicBezTo>
                  <a:pt x="71" y="32"/>
                  <a:pt x="70" y="31"/>
                  <a:pt x="69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28" name="Freeform 87"/>
          <p:cNvSpPr>
            <a:spLocks noEditPoints="1"/>
          </p:cNvSpPr>
          <p:nvPr/>
        </p:nvSpPr>
        <p:spPr bwMode="auto">
          <a:xfrm>
            <a:off x="2968625" y="2760663"/>
            <a:ext cx="209550" cy="212725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20586 h 62"/>
              <a:gd name="T12" fmla="*/ 17176 w 61"/>
              <a:gd name="T13" fmla="*/ 106363 h 62"/>
              <a:gd name="T14" fmla="*/ 106493 w 61"/>
              <a:gd name="T15" fmla="*/ 195570 h 62"/>
              <a:gd name="T16" fmla="*/ 192374 w 61"/>
              <a:gd name="T17" fmla="*/ 106363 h 62"/>
              <a:gd name="T18" fmla="*/ 106493 w 61"/>
              <a:gd name="T19" fmla="*/ 20586 h 62"/>
              <a:gd name="T20" fmla="*/ 68705 w 61"/>
              <a:gd name="T21" fmla="*/ 89207 h 62"/>
              <a:gd name="T22" fmla="*/ 51529 w 61"/>
              <a:gd name="T23" fmla="*/ 72052 h 62"/>
              <a:gd name="T24" fmla="*/ 68705 w 61"/>
              <a:gd name="T25" fmla="*/ 54897 h 62"/>
              <a:gd name="T26" fmla="*/ 85881 w 61"/>
              <a:gd name="T27" fmla="*/ 72052 h 62"/>
              <a:gd name="T28" fmla="*/ 68705 w 61"/>
              <a:gd name="T29" fmla="*/ 89207 h 62"/>
              <a:gd name="T30" fmla="*/ 151151 w 61"/>
              <a:gd name="T31" fmla="*/ 164690 h 62"/>
              <a:gd name="T32" fmla="*/ 137410 w 61"/>
              <a:gd name="T33" fmla="*/ 157828 h 62"/>
              <a:gd name="T34" fmla="*/ 106493 w 61"/>
              <a:gd name="T35" fmla="*/ 133811 h 62"/>
              <a:gd name="T36" fmla="*/ 72140 w 61"/>
              <a:gd name="T37" fmla="*/ 157828 h 62"/>
              <a:gd name="T38" fmla="*/ 61834 w 61"/>
              <a:gd name="T39" fmla="*/ 164690 h 62"/>
              <a:gd name="T40" fmla="*/ 54964 w 61"/>
              <a:gd name="T41" fmla="*/ 154397 h 62"/>
              <a:gd name="T42" fmla="*/ 106493 w 61"/>
              <a:gd name="T43" fmla="*/ 116656 h 62"/>
              <a:gd name="T44" fmla="*/ 154586 w 61"/>
              <a:gd name="T45" fmla="*/ 154397 h 62"/>
              <a:gd name="T46" fmla="*/ 151151 w 61"/>
              <a:gd name="T47" fmla="*/ 164690 h 62"/>
              <a:gd name="T48" fmla="*/ 140845 w 61"/>
              <a:gd name="T49" fmla="*/ 89207 h 62"/>
              <a:gd name="T50" fmla="*/ 123669 w 61"/>
              <a:gd name="T51" fmla="*/ 72052 h 62"/>
              <a:gd name="T52" fmla="*/ 140845 w 61"/>
              <a:gd name="T53" fmla="*/ 54897 h 62"/>
              <a:gd name="T54" fmla="*/ 158021 w 61"/>
              <a:gd name="T55" fmla="*/ 72052 h 62"/>
              <a:gd name="T56" fmla="*/ 140845 w 61"/>
              <a:gd name="T57" fmla="*/ 89207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44" y="48"/>
                </a:moveTo>
                <a:cubicBezTo>
                  <a:pt x="42" y="48"/>
                  <a:pt x="41" y="48"/>
                  <a:pt x="40" y="46"/>
                </a:cubicBezTo>
                <a:cubicBezTo>
                  <a:pt x="39" y="42"/>
                  <a:pt x="35" y="39"/>
                  <a:pt x="31" y="39"/>
                </a:cubicBezTo>
                <a:cubicBezTo>
                  <a:pt x="26" y="39"/>
                  <a:pt x="22" y="42"/>
                  <a:pt x="21" y="46"/>
                </a:cubicBezTo>
                <a:cubicBezTo>
                  <a:pt x="20" y="48"/>
                  <a:pt x="19" y="48"/>
                  <a:pt x="18" y="48"/>
                </a:cubicBezTo>
                <a:cubicBezTo>
                  <a:pt x="16" y="47"/>
                  <a:pt x="15" y="46"/>
                  <a:pt x="16" y="45"/>
                </a:cubicBezTo>
                <a:cubicBezTo>
                  <a:pt x="18" y="38"/>
                  <a:pt x="24" y="34"/>
                  <a:pt x="31" y="34"/>
                </a:cubicBezTo>
                <a:cubicBezTo>
                  <a:pt x="37" y="34"/>
                  <a:pt x="43" y="38"/>
                  <a:pt x="45" y="45"/>
                </a:cubicBezTo>
                <a:cubicBezTo>
                  <a:pt x="46" y="46"/>
                  <a:pt x="45" y="47"/>
                  <a:pt x="44" y="48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29" name="Freeform 88"/>
          <p:cNvSpPr>
            <a:spLocks/>
          </p:cNvSpPr>
          <p:nvPr/>
        </p:nvSpPr>
        <p:spPr bwMode="auto">
          <a:xfrm>
            <a:off x="3463925" y="2760663"/>
            <a:ext cx="141288" cy="195262"/>
          </a:xfrm>
          <a:custGeom>
            <a:avLst/>
            <a:gdLst>
              <a:gd name="T0" fmla="*/ 141288 w 41"/>
              <a:gd name="T1" fmla="*/ 191836 h 57"/>
              <a:gd name="T2" fmla="*/ 134396 w 41"/>
              <a:gd name="T3" fmla="*/ 195262 h 57"/>
              <a:gd name="T4" fmla="*/ 3446 w 41"/>
              <a:gd name="T5" fmla="*/ 195262 h 57"/>
              <a:gd name="T6" fmla="*/ 0 w 41"/>
              <a:gd name="T7" fmla="*/ 191836 h 57"/>
              <a:gd name="T8" fmla="*/ 0 w 41"/>
              <a:gd name="T9" fmla="*/ 171282 h 57"/>
              <a:gd name="T10" fmla="*/ 3446 w 41"/>
              <a:gd name="T11" fmla="*/ 164431 h 57"/>
              <a:gd name="T12" fmla="*/ 17230 w 41"/>
              <a:gd name="T13" fmla="*/ 164431 h 57"/>
              <a:gd name="T14" fmla="*/ 17230 w 41"/>
              <a:gd name="T15" fmla="*/ 113046 h 57"/>
              <a:gd name="T16" fmla="*/ 3446 w 41"/>
              <a:gd name="T17" fmla="*/ 113046 h 57"/>
              <a:gd name="T18" fmla="*/ 0 w 41"/>
              <a:gd name="T19" fmla="*/ 109621 h 57"/>
              <a:gd name="T20" fmla="*/ 0 w 41"/>
              <a:gd name="T21" fmla="*/ 89067 h 57"/>
              <a:gd name="T22" fmla="*/ 3446 w 41"/>
              <a:gd name="T23" fmla="*/ 85641 h 57"/>
              <a:gd name="T24" fmla="*/ 17230 w 41"/>
              <a:gd name="T25" fmla="*/ 85641 h 57"/>
              <a:gd name="T26" fmla="*/ 17230 w 41"/>
              <a:gd name="T27" fmla="*/ 54810 h 57"/>
              <a:gd name="T28" fmla="*/ 79259 w 41"/>
              <a:gd name="T29" fmla="*/ 0 h 57"/>
              <a:gd name="T30" fmla="*/ 124058 w 41"/>
              <a:gd name="T31" fmla="*/ 17128 h 57"/>
              <a:gd name="T32" fmla="*/ 124058 w 41"/>
              <a:gd name="T33" fmla="*/ 23980 h 57"/>
              <a:gd name="T34" fmla="*/ 110274 w 41"/>
              <a:gd name="T35" fmla="*/ 41108 h 57"/>
              <a:gd name="T36" fmla="*/ 106828 w 41"/>
              <a:gd name="T37" fmla="*/ 44533 h 57"/>
              <a:gd name="T38" fmla="*/ 103381 w 41"/>
              <a:gd name="T39" fmla="*/ 44533 h 57"/>
              <a:gd name="T40" fmla="*/ 79259 w 41"/>
              <a:gd name="T41" fmla="*/ 34256 h 57"/>
              <a:gd name="T42" fmla="*/ 51691 w 41"/>
              <a:gd name="T43" fmla="*/ 58236 h 57"/>
              <a:gd name="T44" fmla="*/ 51691 w 41"/>
              <a:gd name="T45" fmla="*/ 85641 h 57"/>
              <a:gd name="T46" fmla="*/ 93043 w 41"/>
              <a:gd name="T47" fmla="*/ 85641 h 57"/>
              <a:gd name="T48" fmla="*/ 99935 w 41"/>
              <a:gd name="T49" fmla="*/ 89067 h 57"/>
              <a:gd name="T50" fmla="*/ 99935 w 41"/>
              <a:gd name="T51" fmla="*/ 109621 h 57"/>
              <a:gd name="T52" fmla="*/ 93043 w 41"/>
              <a:gd name="T53" fmla="*/ 113046 h 57"/>
              <a:gd name="T54" fmla="*/ 51691 w 41"/>
              <a:gd name="T55" fmla="*/ 113046 h 57"/>
              <a:gd name="T56" fmla="*/ 51691 w 41"/>
              <a:gd name="T57" fmla="*/ 164431 h 57"/>
              <a:gd name="T58" fmla="*/ 110274 w 41"/>
              <a:gd name="T59" fmla="*/ 164431 h 57"/>
              <a:gd name="T60" fmla="*/ 110274 w 41"/>
              <a:gd name="T61" fmla="*/ 140452 h 57"/>
              <a:gd name="T62" fmla="*/ 113720 w 41"/>
              <a:gd name="T63" fmla="*/ 137026 h 57"/>
              <a:gd name="T64" fmla="*/ 134396 w 41"/>
              <a:gd name="T65" fmla="*/ 137026 h 57"/>
              <a:gd name="T66" fmla="*/ 141288 w 41"/>
              <a:gd name="T67" fmla="*/ 140452 h 57"/>
              <a:gd name="T68" fmla="*/ 141288 w 41"/>
              <a:gd name="T69" fmla="*/ 191836 h 5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57">
                <a:moveTo>
                  <a:pt x="41" y="56"/>
                </a:moveTo>
                <a:cubicBezTo>
                  <a:pt x="41" y="56"/>
                  <a:pt x="40" y="57"/>
                  <a:pt x="39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49"/>
                  <a:pt x="0" y="48"/>
                  <a:pt x="1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33"/>
                  <a:pt x="5" y="33"/>
                  <a:pt x="5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5"/>
                  <a:pt x="1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7"/>
                  <a:pt x="12" y="0"/>
                  <a:pt x="23" y="0"/>
                </a:cubicBezTo>
                <a:cubicBezTo>
                  <a:pt x="31" y="0"/>
                  <a:pt x="36" y="5"/>
                  <a:pt x="36" y="5"/>
                </a:cubicBezTo>
                <a:cubicBezTo>
                  <a:pt x="36" y="6"/>
                  <a:pt x="37" y="7"/>
                  <a:pt x="36" y="7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1" y="13"/>
                  <a:pt x="31" y="13"/>
                </a:cubicBezTo>
                <a:cubicBezTo>
                  <a:pt x="31" y="13"/>
                  <a:pt x="30" y="13"/>
                  <a:pt x="30" y="13"/>
                </a:cubicBezTo>
                <a:cubicBezTo>
                  <a:pt x="30" y="12"/>
                  <a:pt x="27" y="10"/>
                  <a:pt x="23" y="10"/>
                </a:cubicBezTo>
                <a:cubicBezTo>
                  <a:pt x="18" y="10"/>
                  <a:pt x="15" y="12"/>
                  <a:pt x="15" y="17"/>
                </a:cubicBezTo>
                <a:cubicBezTo>
                  <a:pt x="15" y="25"/>
                  <a:pt x="15" y="25"/>
                  <a:pt x="15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8" y="25"/>
                  <a:pt x="29" y="26"/>
                  <a:pt x="29" y="26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7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48"/>
                  <a:pt x="15" y="48"/>
                  <a:pt x="15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0"/>
                  <a:pt x="32" y="40"/>
                  <a:pt x="33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40" y="40"/>
                  <a:pt x="41" y="40"/>
                  <a:pt x="41" y="41"/>
                </a:cubicBezTo>
                <a:lnTo>
                  <a:pt x="41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30" name="Freeform 89"/>
          <p:cNvSpPr>
            <a:spLocks noEditPoints="1"/>
          </p:cNvSpPr>
          <p:nvPr/>
        </p:nvSpPr>
        <p:spPr bwMode="auto">
          <a:xfrm>
            <a:off x="3959225" y="2770188"/>
            <a:ext cx="212725" cy="185737"/>
          </a:xfrm>
          <a:custGeom>
            <a:avLst/>
            <a:gdLst>
              <a:gd name="T0" fmla="*/ 212725 w 62"/>
              <a:gd name="T1" fmla="*/ 110066 h 54"/>
              <a:gd name="T2" fmla="*/ 209294 w 62"/>
              <a:gd name="T3" fmla="*/ 113506 h 54"/>
              <a:gd name="T4" fmla="*/ 195570 w 62"/>
              <a:gd name="T5" fmla="*/ 113506 h 54"/>
              <a:gd name="T6" fmla="*/ 195570 w 62"/>
              <a:gd name="T7" fmla="*/ 171979 h 54"/>
              <a:gd name="T8" fmla="*/ 181846 w 62"/>
              <a:gd name="T9" fmla="*/ 185737 h 54"/>
              <a:gd name="T10" fmla="*/ 30879 w 62"/>
              <a:gd name="T11" fmla="*/ 185737 h 54"/>
              <a:gd name="T12" fmla="*/ 20586 w 62"/>
              <a:gd name="T13" fmla="*/ 171979 h 54"/>
              <a:gd name="T14" fmla="*/ 20586 w 62"/>
              <a:gd name="T15" fmla="*/ 113506 h 54"/>
              <a:gd name="T16" fmla="*/ 6862 w 62"/>
              <a:gd name="T17" fmla="*/ 113506 h 54"/>
              <a:gd name="T18" fmla="*/ 0 w 62"/>
              <a:gd name="T19" fmla="*/ 110066 h 54"/>
              <a:gd name="T20" fmla="*/ 0 w 62"/>
              <a:gd name="T21" fmla="*/ 65352 h 54"/>
              <a:gd name="T22" fmla="*/ 6862 w 62"/>
              <a:gd name="T23" fmla="*/ 61912 h 54"/>
              <a:gd name="T24" fmla="*/ 65190 w 62"/>
              <a:gd name="T25" fmla="*/ 61912 h 54"/>
              <a:gd name="T26" fmla="*/ 34310 w 62"/>
              <a:gd name="T27" fmla="*/ 30956 h 54"/>
              <a:gd name="T28" fmla="*/ 65190 w 62"/>
              <a:gd name="T29" fmla="*/ 0 h 54"/>
              <a:gd name="T30" fmla="*/ 89207 w 62"/>
              <a:gd name="T31" fmla="*/ 10319 h 54"/>
              <a:gd name="T32" fmla="*/ 106363 w 62"/>
              <a:gd name="T33" fmla="*/ 34396 h 54"/>
              <a:gd name="T34" fmla="*/ 123518 w 62"/>
              <a:gd name="T35" fmla="*/ 10319 h 54"/>
              <a:gd name="T36" fmla="*/ 147535 w 62"/>
              <a:gd name="T37" fmla="*/ 0 h 54"/>
              <a:gd name="T38" fmla="*/ 178415 w 62"/>
              <a:gd name="T39" fmla="*/ 30956 h 54"/>
              <a:gd name="T40" fmla="*/ 147535 w 62"/>
              <a:gd name="T41" fmla="*/ 61912 h 54"/>
              <a:gd name="T42" fmla="*/ 209294 w 62"/>
              <a:gd name="T43" fmla="*/ 61912 h 54"/>
              <a:gd name="T44" fmla="*/ 212725 w 62"/>
              <a:gd name="T45" fmla="*/ 65352 h 54"/>
              <a:gd name="T46" fmla="*/ 212725 w 62"/>
              <a:gd name="T47" fmla="*/ 110066 h 54"/>
              <a:gd name="T48" fmla="*/ 92638 w 62"/>
              <a:gd name="T49" fmla="*/ 44714 h 54"/>
              <a:gd name="T50" fmla="*/ 75483 w 62"/>
              <a:gd name="T51" fmla="*/ 20637 h 54"/>
              <a:gd name="T52" fmla="*/ 65190 w 62"/>
              <a:gd name="T53" fmla="*/ 17198 h 54"/>
              <a:gd name="T54" fmla="*/ 54897 w 62"/>
              <a:gd name="T55" fmla="*/ 30956 h 54"/>
              <a:gd name="T56" fmla="*/ 65190 w 62"/>
              <a:gd name="T57" fmla="*/ 44714 h 54"/>
              <a:gd name="T58" fmla="*/ 92638 w 62"/>
              <a:gd name="T59" fmla="*/ 44714 h 54"/>
              <a:gd name="T60" fmla="*/ 130380 w 62"/>
              <a:gd name="T61" fmla="*/ 154781 h 54"/>
              <a:gd name="T62" fmla="*/ 130380 w 62"/>
              <a:gd name="T63" fmla="*/ 89429 h 54"/>
              <a:gd name="T64" fmla="*/ 130380 w 62"/>
              <a:gd name="T65" fmla="*/ 61912 h 54"/>
              <a:gd name="T66" fmla="*/ 85776 w 62"/>
              <a:gd name="T67" fmla="*/ 61912 h 54"/>
              <a:gd name="T68" fmla="*/ 85776 w 62"/>
              <a:gd name="T69" fmla="*/ 89429 h 54"/>
              <a:gd name="T70" fmla="*/ 85776 w 62"/>
              <a:gd name="T71" fmla="*/ 154781 h 54"/>
              <a:gd name="T72" fmla="*/ 85776 w 62"/>
              <a:gd name="T73" fmla="*/ 161660 h 54"/>
              <a:gd name="T74" fmla="*/ 92638 w 62"/>
              <a:gd name="T75" fmla="*/ 168539 h 54"/>
              <a:gd name="T76" fmla="*/ 120087 w 62"/>
              <a:gd name="T77" fmla="*/ 168539 h 54"/>
              <a:gd name="T78" fmla="*/ 130380 w 62"/>
              <a:gd name="T79" fmla="*/ 161660 h 54"/>
              <a:gd name="T80" fmla="*/ 130380 w 62"/>
              <a:gd name="T81" fmla="*/ 154781 h 54"/>
              <a:gd name="T82" fmla="*/ 147535 w 62"/>
              <a:gd name="T83" fmla="*/ 17198 h 54"/>
              <a:gd name="T84" fmla="*/ 137242 w 62"/>
              <a:gd name="T85" fmla="*/ 20637 h 54"/>
              <a:gd name="T86" fmla="*/ 120087 w 62"/>
              <a:gd name="T87" fmla="*/ 44714 h 54"/>
              <a:gd name="T88" fmla="*/ 147535 w 62"/>
              <a:gd name="T89" fmla="*/ 44714 h 54"/>
              <a:gd name="T90" fmla="*/ 161259 w 62"/>
              <a:gd name="T91" fmla="*/ 30956 h 54"/>
              <a:gd name="T92" fmla="*/ 147535 w 62"/>
              <a:gd name="T93" fmla="*/ 17198 h 5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54">
                <a:moveTo>
                  <a:pt x="62" y="32"/>
                </a:moveTo>
                <a:cubicBezTo>
                  <a:pt x="62" y="33"/>
                  <a:pt x="62" y="33"/>
                  <a:pt x="61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52"/>
                  <a:pt x="55" y="54"/>
                  <a:pt x="53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7" y="54"/>
                  <a:pt x="6" y="52"/>
                  <a:pt x="6" y="50"/>
                </a:cubicBezTo>
                <a:cubicBezTo>
                  <a:pt x="6" y="33"/>
                  <a:pt x="6" y="33"/>
                  <a:pt x="6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1" y="18"/>
                  <a:pt x="2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0" y="14"/>
                  <a:pt x="10" y="9"/>
                </a:cubicBezTo>
                <a:cubicBezTo>
                  <a:pt x="10" y="4"/>
                  <a:pt x="14" y="0"/>
                  <a:pt x="19" y="0"/>
                </a:cubicBezTo>
                <a:cubicBezTo>
                  <a:pt x="22" y="0"/>
                  <a:pt x="25" y="1"/>
                  <a:pt x="26" y="3"/>
                </a:cubicBezTo>
                <a:cubicBezTo>
                  <a:pt x="31" y="10"/>
                  <a:pt x="31" y="10"/>
                  <a:pt x="31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8" y="1"/>
                  <a:pt x="41" y="0"/>
                  <a:pt x="43" y="0"/>
                </a:cubicBezTo>
                <a:cubicBezTo>
                  <a:pt x="48" y="0"/>
                  <a:pt x="52" y="4"/>
                  <a:pt x="52" y="9"/>
                </a:cubicBezTo>
                <a:cubicBezTo>
                  <a:pt x="52" y="14"/>
                  <a:pt x="48" y="18"/>
                  <a:pt x="43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8"/>
                  <a:pt x="62" y="19"/>
                  <a:pt x="62" y="19"/>
                </a:cubicBezTo>
                <a:lnTo>
                  <a:pt x="62" y="32"/>
                </a:lnTo>
                <a:close/>
                <a:moveTo>
                  <a:pt x="27" y="13"/>
                </a:move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1" y="5"/>
                  <a:pt x="19" y="5"/>
                </a:cubicBezTo>
                <a:cubicBezTo>
                  <a:pt x="17" y="5"/>
                  <a:pt x="16" y="7"/>
                  <a:pt x="16" y="9"/>
                </a:cubicBezTo>
                <a:cubicBezTo>
                  <a:pt x="16" y="11"/>
                  <a:pt x="17" y="13"/>
                  <a:pt x="19" y="13"/>
                </a:cubicBezTo>
                <a:lnTo>
                  <a:pt x="27" y="13"/>
                </a:lnTo>
                <a:close/>
                <a:moveTo>
                  <a:pt x="38" y="45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18"/>
                  <a:pt x="38" y="18"/>
                  <a:pt x="38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6" y="49"/>
                  <a:pt x="27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7" y="49"/>
                  <a:pt x="38" y="48"/>
                  <a:pt x="38" y="47"/>
                </a:cubicBezTo>
                <a:lnTo>
                  <a:pt x="38" y="45"/>
                </a:lnTo>
                <a:close/>
                <a:moveTo>
                  <a:pt x="43" y="5"/>
                </a:moveTo>
                <a:cubicBezTo>
                  <a:pt x="42" y="5"/>
                  <a:pt x="41" y="6"/>
                  <a:pt x="40" y="6"/>
                </a:cubicBezTo>
                <a:cubicBezTo>
                  <a:pt x="35" y="13"/>
                  <a:pt x="35" y="13"/>
                  <a:pt x="35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5" y="13"/>
                  <a:pt x="47" y="11"/>
                  <a:pt x="47" y="9"/>
                </a:cubicBezTo>
                <a:cubicBezTo>
                  <a:pt x="47" y="7"/>
                  <a:pt x="45" y="5"/>
                  <a:pt x="43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31" name="Freeform 90"/>
          <p:cNvSpPr>
            <a:spLocks noEditPoints="1"/>
          </p:cNvSpPr>
          <p:nvPr/>
        </p:nvSpPr>
        <p:spPr bwMode="auto">
          <a:xfrm>
            <a:off x="4452938" y="2781300"/>
            <a:ext cx="230187" cy="192088"/>
          </a:xfrm>
          <a:custGeom>
            <a:avLst/>
            <a:gdLst>
              <a:gd name="T0" fmla="*/ 219880 w 67"/>
              <a:gd name="T1" fmla="*/ 150926 h 56"/>
              <a:gd name="T2" fmla="*/ 116811 w 67"/>
              <a:gd name="T3" fmla="*/ 192088 h 56"/>
              <a:gd name="T4" fmla="*/ 6871 w 67"/>
              <a:gd name="T5" fmla="*/ 150926 h 56"/>
              <a:gd name="T6" fmla="*/ 0 w 67"/>
              <a:gd name="T7" fmla="*/ 106334 h 56"/>
              <a:gd name="T8" fmla="*/ 17178 w 67"/>
              <a:gd name="T9" fmla="*/ 51452 h 56"/>
              <a:gd name="T10" fmla="*/ 13743 w 67"/>
              <a:gd name="T11" fmla="*/ 27441 h 56"/>
              <a:gd name="T12" fmla="*/ 20614 w 67"/>
              <a:gd name="T13" fmla="*/ 0 h 56"/>
              <a:gd name="T14" fmla="*/ 72148 w 67"/>
              <a:gd name="T15" fmla="*/ 20581 h 56"/>
              <a:gd name="T16" fmla="*/ 116811 w 67"/>
              <a:gd name="T17" fmla="*/ 17151 h 56"/>
              <a:gd name="T18" fmla="*/ 154603 w 67"/>
              <a:gd name="T19" fmla="*/ 20581 h 56"/>
              <a:gd name="T20" fmla="*/ 206138 w 67"/>
              <a:gd name="T21" fmla="*/ 0 h 56"/>
              <a:gd name="T22" fmla="*/ 213009 w 67"/>
              <a:gd name="T23" fmla="*/ 27441 h 56"/>
              <a:gd name="T24" fmla="*/ 209573 w 67"/>
              <a:gd name="T25" fmla="*/ 51452 h 56"/>
              <a:gd name="T26" fmla="*/ 230187 w 67"/>
              <a:gd name="T27" fmla="*/ 106334 h 56"/>
              <a:gd name="T28" fmla="*/ 219880 w 67"/>
              <a:gd name="T29" fmla="*/ 150926 h 56"/>
              <a:gd name="T30" fmla="*/ 161474 w 67"/>
              <a:gd name="T31" fmla="*/ 92614 h 56"/>
              <a:gd name="T32" fmla="*/ 133989 w 67"/>
              <a:gd name="T33" fmla="*/ 92614 h 56"/>
              <a:gd name="T34" fmla="*/ 113376 w 67"/>
              <a:gd name="T35" fmla="*/ 96044 h 56"/>
              <a:gd name="T36" fmla="*/ 92762 w 67"/>
              <a:gd name="T37" fmla="*/ 92614 h 56"/>
              <a:gd name="T38" fmla="*/ 65277 w 67"/>
              <a:gd name="T39" fmla="*/ 92614 h 56"/>
              <a:gd name="T40" fmla="*/ 30921 w 67"/>
              <a:gd name="T41" fmla="*/ 130345 h 56"/>
              <a:gd name="T42" fmla="*/ 103069 w 67"/>
              <a:gd name="T43" fmla="*/ 178367 h 56"/>
              <a:gd name="T44" fmla="*/ 127118 w 67"/>
              <a:gd name="T45" fmla="*/ 178367 h 56"/>
              <a:gd name="T46" fmla="*/ 199266 w 67"/>
              <a:gd name="T47" fmla="*/ 130345 h 56"/>
              <a:gd name="T48" fmla="*/ 161474 w 67"/>
              <a:gd name="T49" fmla="*/ 92614 h 56"/>
              <a:gd name="T50" fmla="*/ 68713 w 67"/>
              <a:gd name="T51" fmla="*/ 157787 h 56"/>
              <a:gd name="T52" fmla="*/ 51534 w 67"/>
              <a:gd name="T53" fmla="*/ 130345 h 56"/>
              <a:gd name="T54" fmla="*/ 68713 w 67"/>
              <a:gd name="T55" fmla="*/ 102904 h 56"/>
              <a:gd name="T56" fmla="*/ 85891 w 67"/>
              <a:gd name="T57" fmla="*/ 130345 h 56"/>
              <a:gd name="T58" fmla="*/ 68713 w 67"/>
              <a:gd name="T59" fmla="*/ 157787 h 56"/>
              <a:gd name="T60" fmla="*/ 158039 w 67"/>
              <a:gd name="T61" fmla="*/ 157787 h 56"/>
              <a:gd name="T62" fmla="*/ 140861 w 67"/>
              <a:gd name="T63" fmla="*/ 130345 h 56"/>
              <a:gd name="T64" fmla="*/ 158039 w 67"/>
              <a:gd name="T65" fmla="*/ 102904 h 56"/>
              <a:gd name="T66" fmla="*/ 175217 w 67"/>
              <a:gd name="T67" fmla="*/ 130345 h 56"/>
              <a:gd name="T68" fmla="*/ 158039 w 67"/>
              <a:gd name="T69" fmla="*/ 157787 h 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7" h="56">
                <a:moveTo>
                  <a:pt x="64" y="44"/>
                </a:moveTo>
                <a:cubicBezTo>
                  <a:pt x="59" y="55"/>
                  <a:pt x="44" y="56"/>
                  <a:pt x="34" y="56"/>
                </a:cubicBezTo>
                <a:cubicBezTo>
                  <a:pt x="23" y="56"/>
                  <a:pt x="8" y="55"/>
                  <a:pt x="2" y="44"/>
                </a:cubicBezTo>
                <a:cubicBezTo>
                  <a:pt x="0" y="40"/>
                  <a:pt x="0" y="36"/>
                  <a:pt x="0" y="31"/>
                </a:cubicBezTo>
                <a:cubicBezTo>
                  <a:pt x="0" y="25"/>
                  <a:pt x="1" y="20"/>
                  <a:pt x="5" y="15"/>
                </a:cubicBezTo>
                <a:cubicBezTo>
                  <a:pt x="4" y="13"/>
                  <a:pt x="4" y="11"/>
                  <a:pt x="4" y="8"/>
                </a:cubicBezTo>
                <a:cubicBezTo>
                  <a:pt x="4" y="5"/>
                  <a:pt x="5" y="2"/>
                  <a:pt x="6" y="0"/>
                </a:cubicBezTo>
                <a:cubicBezTo>
                  <a:pt x="13" y="0"/>
                  <a:pt x="17" y="2"/>
                  <a:pt x="21" y="6"/>
                </a:cubicBezTo>
                <a:cubicBezTo>
                  <a:pt x="25" y="5"/>
                  <a:pt x="30" y="5"/>
                  <a:pt x="34" y="5"/>
                </a:cubicBezTo>
                <a:cubicBezTo>
                  <a:pt x="38" y="5"/>
                  <a:pt x="41" y="5"/>
                  <a:pt x="45" y="6"/>
                </a:cubicBezTo>
                <a:cubicBezTo>
                  <a:pt x="50" y="2"/>
                  <a:pt x="54" y="0"/>
                  <a:pt x="60" y="0"/>
                </a:cubicBezTo>
                <a:cubicBezTo>
                  <a:pt x="62" y="2"/>
                  <a:pt x="62" y="5"/>
                  <a:pt x="62" y="8"/>
                </a:cubicBezTo>
                <a:cubicBezTo>
                  <a:pt x="62" y="11"/>
                  <a:pt x="62" y="13"/>
                  <a:pt x="61" y="15"/>
                </a:cubicBezTo>
                <a:cubicBezTo>
                  <a:pt x="65" y="20"/>
                  <a:pt x="67" y="25"/>
                  <a:pt x="67" y="31"/>
                </a:cubicBezTo>
                <a:cubicBezTo>
                  <a:pt x="67" y="36"/>
                  <a:pt x="66" y="40"/>
                  <a:pt x="64" y="44"/>
                </a:cubicBezTo>
                <a:close/>
                <a:moveTo>
                  <a:pt x="47" y="27"/>
                </a:moveTo>
                <a:cubicBezTo>
                  <a:pt x="45" y="27"/>
                  <a:pt x="42" y="27"/>
                  <a:pt x="39" y="27"/>
                </a:cubicBezTo>
                <a:cubicBezTo>
                  <a:pt x="37" y="28"/>
                  <a:pt x="35" y="28"/>
                  <a:pt x="33" y="28"/>
                </a:cubicBezTo>
                <a:cubicBezTo>
                  <a:pt x="31" y="28"/>
                  <a:pt x="29" y="28"/>
                  <a:pt x="27" y="27"/>
                </a:cubicBezTo>
                <a:cubicBezTo>
                  <a:pt x="24" y="27"/>
                  <a:pt x="22" y="27"/>
                  <a:pt x="19" y="27"/>
                </a:cubicBezTo>
                <a:cubicBezTo>
                  <a:pt x="12" y="27"/>
                  <a:pt x="9" y="32"/>
                  <a:pt x="9" y="38"/>
                </a:cubicBezTo>
                <a:cubicBezTo>
                  <a:pt x="9" y="50"/>
                  <a:pt x="20" y="52"/>
                  <a:pt x="30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46" y="52"/>
                  <a:pt x="58" y="50"/>
                  <a:pt x="58" y="38"/>
                </a:cubicBezTo>
                <a:cubicBezTo>
                  <a:pt x="58" y="32"/>
                  <a:pt x="54" y="27"/>
                  <a:pt x="47" y="27"/>
                </a:cubicBezTo>
                <a:close/>
                <a:moveTo>
                  <a:pt x="20" y="46"/>
                </a:moveTo>
                <a:cubicBezTo>
                  <a:pt x="17" y="46"/>
                  <a:pt x="15" y="41"/>
                  <a:pt x="15" y="38"/>
                </a:cubicBezTo>
                <a:cubicBezTo>
                  <a:pt x="15" y="35"/>
                  <a:pt x="17" y="30"/>
                  <a:pt x="20" y="30"/>
                </a:cubicBezTo>
                <a:cubicBezTo>
                  <a:pt x="24" y="30"/>
                  <a:pt x="25" y="35"/>
                  <a:pt x="25" y="38"/>
                </a:cubicBezTo>
                <a:cubicBezTo>
                  <a:pt x="25" y="41"/>
                  <a:pt x="24" y="46"/>
                  <a:pt x="20" y="46"/>
                </a:cubicBezTo>
                <a:close/>
                <a:moveTo>
                  <a:pt x="46" y="46"/>
                </a:moveTo>
                <a:cubicBezTo>
                  <a:pt x="42" y="46"/>
                  <a:pt x="41" y="41"/>
                  <a:pt x="41" y="38"/>
                </a:cubicBezTo>
                <a:cubicBezTo>
                  <a:pt x="41" y="35"/>
                  <a:pt x="42" y="30"/>
                  <a:pt x="46" y="30"/>
                </a:cubicBezTo>
                <a:cubicBezTo>
                  <a:pt x="50" y="30"/>
                  <a:pt x="51" y="35"/>
                  <a:pt x="51" y="38"/>
                </a:cubicBezTo>
                <a:cubicBezTo>
                  <a:pt x="51" y="41"/>
                  <a:pt x="50" y="46"/>
                  <a:pt x="46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32" name="Freeform 91"/>
          <p:cNvSpPr>
            <a:spLocks noEditPoints="1"/>
          </p:cNvSpPr>
          <p:nvPr/>
        </p:nvSpPr>
        <p:spPr bwMode="auto">
          <a:xfrm>
            <a:off x="4948238" y="2760663"/>
            <a:ext cx="212725" cy="212725"/>
          </a:xfrm>
          <a:custGeom>
            <a:avLst/>
            <a:gdLst>
              <a:gd name="T0" fmla="*/ 0 w 62"/>
              <a:gd name="T1" fmla="*/ 106363 h 62"/>
              <a:gd name="T2" fmla="*/ 140673 w 62"/>
              <a:gd name="T3" fmla="*/ 75483 h 62"/>
              <a:gd name="T4" fmla="*/ 154397 w 62"/>
              <a:gd name="T5" fmla="*/ 68621 h 62"/>
              <a:gd name="T6" fmla="*/ 168121 w 62"/>
              <a:gd name="T7" fmla="*/ 65190 h 62"/>
              <a:gd name="T8" fmla="*/ 164690 w 62"/>
              <a:gd name="T9" fmla="*/ 58328 h 62"/>
              <a:gd name="T10" fmla="*/ 154397 w 62"/>
              <a:gd name="T11" fmla="*/ 51466 h 62"/>
              <a:gd name="T12" fmla="*/ 147535 w 62"/>
              <a:gd name="T13" fmla="*/ 51466 h 62"/>
              <a:gd name="T14" fmla="*/ 144104 w 62"/>
              <a:gd name="T15" fmla="*/ 48035 h 62"/>
              <a:gd name="T16" fmla="*/ 130380 w 62"/>
              <a:gd name="T17" fmla="*/ 41173 h 62"/>
              <a:gd name="T18" fmla="*/ 130380 w 62"/>
              <a:gd name="T19" fmla="*/ 54897 h 62"/>
              <a:gd name="T20" fmla="*/ 126949 w 62"/>
              <a:gd name="T21" fmla="*/ 65190 h 62"/>
              <a:gd name="T22" fmla="*/ 113225 w 62"/>
              <a:gd name="T23" fmla="*/ 58328 h 62"/>
              <a:gd name="T24" fmla="*/ 99500 w 62"/>
              <a:gd name="T25" fmla="*/ 51466 h 62"/>
              <a:gd name="T26" fmla="*/ 102931 w 62"/>
              <a:gd name="T27" fmla="*/ 37742 h 62"/>
              <a:gd name="T28" fmla="*/ 120087 w 62"/>
              <a:gd name="T29" fmla="*/ 34310 h 62"/>
              <a:gd name="T30" fmla="*/ 116656 w 62"/>
              <a:gd name="T31" fmla="*/ 27448 h 62"/>
              <a:gd name="T32" fmla="*/ 106363 w 62"/>
              <a:gd name="T33" fmla="*/ 30879 h 62"/>
              <a:gd name="T34" fmla="*/ 92638 w 62"/>
              <a:gd name="T35" fmla="*/ 20586 h 62"/>
              <a:gd name="T36" fmla="*/ 96069 w 62"/>
              <a:gd name="T37" fmla="*/ 30879 h 62"/>
              <a:gd name="T38" fmla="*/ 89207 w 62"/>
              <a:gd name="T39" fmla="*/ 30879 h 62"/>
              <a:gd name="T40" fmla="*/ 78914 w 62"/>
              <a:gd name="T41" fmla="*/ 24017 h 62"/>
              <a:gd name="T42" fmla="*/ 72052 w 62"/>
              <a:gd name="T43" fmla="*/ 27448 h 62"/>
              <a:gd name="T44" fmla="*/ 78914 w 62"/>
              <a:gd name="T45" fmla="*/ 30879 h 62"/>
              <a:gd name="T46" fmla="*/ 75483 w 62"/>
              <a:gd name="T47" fmla="*/ 34310 h 62"/>
              <a:gd name="T48" fmla="*/ 34310 w 62"/>
              <a:gd name="T49" fmla="*/ 61759 h 62"/>
              <a:gd name="T50" fmla="*/ 37742 w 62"/>
              <a:gd name="T51" fmla="*/ 65190 h 62"/>
              <a:gd name="T52" fmla="*/ 44604 w 62"/>
              <a:gd name="T53" fmla="*/ 75483 h 62"/>
              <a:gd name="T54" fmla="*/ 41173 w 62"/>
              <a:gd name="T55" fmla="*/ 89207 h 62"/>
              <a:gd name="T56" fmla="*/ 51466 w 62"/>
              <a:gd name="T57" fmla="*/ 102931 h 62"/>
              <a:gd name="T58" fmla="*/ 61759 w 62"/>
              <a:gd name="T59" fmla="*/ 120087 h 62"/>
              <a:gd name="T60" fmla="*/ 65190 w 62"/>
              <a:gd name="T61" fmla="*/ 126949 h 62"/>
              <a:gd name="T62" fmla="*/ 58328 w 62"/>
              <a:gd name="T63" fmla="*/ 109794 h 62"/>
              <a:gd name="T64" fmla="*/ 72052 w 62"/>
              <a:gd name="T65" fmla="*/ 126949 h 62"/>
              <a:gd name="T66" fmla="*/ 85776 w 62"/>
              <a:gd name="T67" fmla="*/ 140673 h 62"/>
              <a:gd name="T68" fmla="*/ 102931 w 62"/>
              <a:gd name="T69" fmla="*/ 150966 h 62"/>
              <a:gd name="T70" fmla="*/ 120087 w 62"/>
              <a:gd name="T71" fmla="*/ 161259 h 62"/>
              <a:gd name="T72" fmla="*/ 123518 w 62"/>
              <a:gd name="T73" fmla="*/ 161259 h 62"/>
              <a:gd name="T74" fmla="*/ 116656 w 62"/>
              <a:gd name="T75" fmla="*/ 147535 h 62"/>
              <a:gd name="T76" fmla="*/ 109794 w 62"/>
              <a:gd name="T77" fmla="*/ 144104 h 62"/>
              <a:gd name="T78" fmla="*/ 109794 w 62"/>
              <a:gd name="T79" fmla="*/ 133811 h 62"/>
              <a:gd name="T80" fmla="*/ 96069 w 62"/>
              <a:gd name="T81" fmla="*/ 140673 h 62"/>
              <a:gd name="T82" fmla="*/ 92638 w 62"/>
              <a:gd name="T83" fmla="*/ 116656 h 62"/>
              <a:gd name="T84" fmla="*/ 102931 w 62"/>
              <a:gd name="T85" fmla="*/ 116656 h 62"/>
              <a:gd name="T86" fmla="*/ 109794 w 62"/>
              <a:gd name="T87" fmla="*/ 113225 h 62"/>
              <a:gd name="T88" fmla="*/ 120087 w 62"/>
              <a:gd name="T89" fmla="*/ 116656 h 62"/>
              <a:gd name="T90" fmla="*/ 123518 w 62"/>
              <a:gd name="T91" fmla="*/ 113225 h 62"/>
              <a:gd name="T92" fmla="*/ 130380 w 62"/>
              <a:gd name="T93" fmla="*/ 99500 h 62"/>
              <a:gd name="T94" fmla="*/ 130380 w 62"/>
              <a:gd name="T95" fmla="*/ 96069 h 62"/>
              <a:gd name="T96" fmla="*/ 140673 w 62"/>
              <a:gd name="T97" fmla="*/ 89207 h 62"/>
              <a:gd name="T98" fmla="*/ 147535 w 62"/>
              <a:gd name="T99" fmla="*/ 78914 h 62"/>
              <a:gd name="T100" fmla="*/ 150966 w 62"/>
              <a:gd name="T101" fmla="*/ 75483 h 62"/>
              <a:gd name="T102" fmla="*/ 140673 w 62"/>
              <a:gd name="T103" fmla="*/ 75483 h 62"/>
              <a:gd name="T104" fmla="*/ 164690 w 62"/>
              <a:gd name="T105" fmla="*/ 164690 h 62"/>
              <a:gd name="T106" fmla="*/ 150966 w 62"/>
              <a:gd name="T107" fmla="*/ 161259 h 62"/>
              <a:gd name="T108" fmla="*/ 140673 w 62"/>
              <a:gd name="T109" fmla="*/ 161259 h 62"/>
              <a:gd name="T110" fmla="*/ 130380 w 62"/>
              <a:gd name="T111" fmla="*/ 157828 h 62"/>
              <a:gd name="T112" fmla="*/ 126949 w 62"/>
              <a:gd name="T113" fmla="*/ 171552 h 62"/>
              <a:gd name="T114" fmla="*/ 123518 w 62"/>
              <a:gd name="T115" fmla="*/ 185277 h 62"/>
              <a:gd name="T116" fmla="*/ 171552 w 62"/>
              <a:gd name="T117" fmla="*/ 168121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41" y="22"/>
                </a:moveTo>
                <a:cubicBezTo>
                  <a:pt x="42" y="22"/>
                  <a:pt x="42" y="21"/>
                  <a:pt x="42" y="21"/>
                </a:cubicBezTo>
                <a:cubicBezTo>
                  <a:pt x="42" y="21"/>
                  <a:pt x="42" y="21"/>
                  <a:pt x="43" y="21"/>
                </a:cubicBezTo>
                <a:cubicBezTo>
                  <a:pt x="43" y="20"/>
                  <a:pt x="44" y="20"/>
                  <a:pt x="45" y="20"/>
                </a:cubicBezTo>
                <a:cubicBezTo>
                  <a:pt x="46" y="20"/>
                  <a:pt x="46" y="20"/>
                  <a:pt x="47" y="21"/>
                </a:cubicBezTo>
                <a:cubicBezTo>
                  <a:pt x="47" y="20"/>
                  <a:pt x="48" y="20"/>
                  <a:pt x="48" y="20"/>
                </a:cubicBezTo>
                <a:cubicBezTo>
                  <a:pt x="48" y="19"/>
                  <a:pt x="49" y="19"/>
                  <a:pt x="49" y="19"/>
                </a:cubicBezTo>
                <a:cubicBezTo>
                  <a:pt x="49" y="19"/>
                  <a:pt x="49" y="18"/>
                  <a:pt x="49" y="18"/>
                </a:cubicBezTo>
                <a:cubicBezTo>
                  <a:pt x="49" y="18"/>
                  <a:pt x="48" y="18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7" y="17"/>
                  <a:pt x="47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5"/>
                  <a:pt x="45" y="15"/>
                  <a:pt x="45" y="15"/>
                </a:cubicBez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2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3"/>
                  <a:pt x="41" y="13"/>
                  <a:pt x="40" y="13"/>
                </a:cubicBezTo>
                <a:cubicBezTo>
                  <a:pt x="40" y="12"/>
                  <a:pt x="38" y="12"/>
                  <a:pt x="38" y="12"/>
                </a:cubicBezTo>
                <a:cubicBezTo>
                  <a:pt x="37" y="13"/>
                  <a:pt x="38" y="13"/>
                  <a:pt x="38" y="14"/>
                </a:cubicBezTo>
                <a:cubicBezTo>
                  <a:pt x="38" y="14"/>
                  <a:pt x="37" y="14"/>
                  <a:pt x="37" y="15"/>
                </a:cubicBezTo>
                <a:cubicBezTo>
                  <a:pt x="37" y="15"/>
                  <a:pt x="38" y="15"/>
                  <a:pt x="38" y="16"/>
                </a:cubicBezTo>
                <a:cubicBezTo>
                  <a:pt x="38" y="17"/>
                  <a:pt x="37" y="17"/>
                  <a:pt x="37" y="17"/>
                </a:cubicBezTo>
                <a:cubicBezTo>
                  <a:pt x="37" y="18"/>
                  <a:pt x="37" y="18"/>
                  <a:pt x="37" y="19"/>
                </a:cubicBezTo>
                <a:cubicBezTo>
                  <a:pt x="38" y="19"/>
                  <a:pt x="37" y="19"/>
                  <a:pt x="37" y="19"/>
                </a:cubicBezTo>
                <a:cubicBezTo>
                  <a:pt x="36" y="20"/>
                  <a:pt x="35" y="19"/>
                  <a:pt x="35" y="18"/>
                </a:cubicBezTo>
                <a:cubicBezTo>
                  <a:pt x="35" y="18"/>
                  <a:pt x="35" y="17"/>
                  <a:pt x="34" y="17"/>
                </a:cubicBezTo>
                <a:cubicBezTo>
                  <a:pt x="34" y="17"/>
                  <a:pt x="33" y="17"/>
                  <a:pt x="33" y="17"/>
                </a:cubicBezTo>
                <a:cubicBezTo>
                  <a:pt x="33" y="16"/>
                  <a:pt x="32" y="16"/>
                  <a:pt x="32" y="16"/>
                </a:cubicBezTo>
                <a:cubicBezTo>
                  <a:pt x="31" y="16"/>
                  <a:pt x="30" y="16"/>
                  <a:pt x="29" y="16"/>
                </a:cubicBezTo>
                <a:cubicBezTo>
                  <a:pt x="30" y="16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2"/>
                  <a:pt x="30" y="11"/>
                  <a:pt x="30" y="11"/>
                </a:cubicBezTo>
                <a:cubicBezTo>
                  <a:pt x="31" y="12"/>
                  <a:pt x="31" y="12"/>
                  <a:pt x="32" y="11"/>
                </a:cubicBezTo>
                <a:cubicBezTo>
                  <a:pt x="32" y="11"/>
                  <a:pt x="32" y="10"/>
                  <a:pt x="33" y="10"/>
                </a:cubicBezTo>
                <a:cubicBezTo>
                  <a:pt x="33" y="9"/>
                  <a:pt x="34" y="10"/>
                  <a:pt x="35" y="10"/>
                </a:cubicBezTo>
                <a:cubicBezTo>
                  <a:pt x="35" y="10"/>
                  <a:pt x="35" y="9"/>
                  <a:pt x="35" y="9"/>
                </a:cubicBezTo>
                <a:cubicBezTo>
                  <a:pt x="35" y="9"/>
                  <a:pt x="35" y="8"/>
                  <a:pt x="35" y="8"/>
                </a:cubicBezTo>
                <a:cubicBezTo>
                  <a:pt x="34" y="7"/>
                  <a:pt x="33" y="8"/>
                  <a:pt x="34" y="8"/>
                </a:cubicBezTo>
                <a:cubicBezTo>
                  <a:pt x="34" y="8"/>
                  <a:pt x="33" y="10"/>
                  <a:pt x="32" y="9"/>
                </a:cubicBezTo>
                <a:cubicBezTo>
                  <a:pt x="32" y="9"/>
                  <a:pt x="32" y="8"/>
                  <a:pt x="31" y="8"/>
                </a:cubicBezTo>
                <a:cubicBezTo>
                  <a:pt x="31" y="8"/>
                  <a:pt x="31" y="8"/>
                  <a:pt x="31" y="9"/>
                </a:cubicBezTo>
                <a:cubicBezTo>
                  <a:pt x="31" y="8"/>
                  <a:pt x="30" y="8"/>
                  <a:pt x="29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8" y="6"/>
                  <a:pt x="27" y="6"/>
                </a:cubicBezTo>
                <a:cubicBezTo>
                  <a:pt x="27" y="7"/>
                  <a:pt x="28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8" y="9"/>
                  <a:pt x="26" y="9"/>
                  <a:pt x="26" y="9"/>
                </a:cubicBezTo>
                <a:cubicBezTo>
                  <a:pt x="25" y="9"/>
                  <a:pt x="24" y="9"/>
                  <a:pt x="24" y="9"/>
                </a:cubicBezTo>
                <a:cubicBezTo>
                  <a:pt x="24" y="8"/>
                  <a:pt x="24" y="7"/>
                  <a:pt x="24" y="8"/>
                </a:cubicBezTo>
                <a:cubicBezTo>
                  <a:pt x="24" y="7"/>
                  <a:pt x="23" y="7"/>
                  <a:pt x="23" y="7"/>
                </a:cubicBezTo>
                <a:cubicBezTo>
                  <a:pt x="22" y="7"/>
                  <a:pt x="21" y="8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8"/>
                  <a:pt x="22" y="7"/>
                  <a:pt x="22" y="8"/>
                </a:cubicBezTo>
                <a:cubicBezTo>
                  <a:pt x="22" y="8"/>
                  <a:pt x="23" y="8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8"/>
                  <a:pt x="23" y="9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2" y="10"/>
                  <a:pt x="22" y="10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5" y="11"/>
                  <a:pt x="12" y="14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3" y="20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2"/>
                  <a:pt x="13" y="22"/>
                  <a:pt x="13" y="22"/>
                </a:cubicBezTo>
                <a:cubicBezTo>
                  <a:pt x="13" y="22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2" y="23"/>
                  <a:pt x="12" y="25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3" y="28"/>
                  <a:pt x="13" y="28"/>
                </a:cubicBezTo>
                <a:cubicBezTo>
                  <a:pt x="13" y="28"/>
                  <a:pt x="14" y="30"/>
                  <a:pt x="15" y="30"/>
                </a:cubicBezTo>
                <a:cubicBezTo>
                  <a:pt x="15" y="30"/>
                  <a:pt x="16" y="31"/>
                  <a:pt x="16" y="31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4"/>
                  <a:pt x="18" y="34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9" y="35"/>
                  <a:pt x="19" y="36"/>
                </a:cubicBezTo>
                <a:cubicBezTo>
                  <a:pt x="19" y="36"/>
                  <a:pt x="19" y="37"/>
                  <a:pt x="19" y="37"/>
                </a:cubicBezTo>
                <a:cubicBezTo>
                  <a:pt x="20" y="36"/>
                  <a:pt x="19" y="35"/>
                  <a:pt x="18" y="34"/>
                </a:cubicBezTo>
                <a:cubicBezTo>
                  <a:pt x="18" y="34"/>
                  <a:pt x="18" y="34"/>
                  <a:pt x="18" y="33"/>
                </a:cubicBezTo>
                <a:cubicBezTo>
                  <a:pt x="18" y="33"/>
                  <a:pt x="18" y="32"/>
                  <a:pt x="17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20" y="35"/>
                  <a:pt x="20" y="35"/>
                </a:cubicBezTo>
                <a:cubicBezTo>
                  <a:pt x="20" y="35"/>
                  <a:pt x="21" y="37"/>
                  <a:pt x="21" y="37"/>
                </a:cubicBezTo>
                <a:cubicBezTo>
                  <a:pt x="21" y="37"/>
                  <a:pt x="22" y="37"/>
                  <a:pt x="22" y="38"/>
                </a:cubicBezTo>
                <a:cubicBezTo>
                  <a:pt x="22" y="38"/>
                  <a:pt x="22" y="39"/>
                  <a:pt x="23" y="40"/>
                </a:cubicBezTo>
                <a:cubicBezTo>
                  <a:pt x="23" y="41"/>
                  <a:pt x="24" y="41"/>
                  <a:pt x="25" y="41"/>
                </a:cubicBezTo>
                <a:cubicBezTo>
                  <a:pt x="25" y="42"/>
                  <a:pt x="26" y="42"/>
                  <a:pt x="26" y="42"/>
                </a:cubicBezTo>
                <a:cubicBezTo>
                  <a:pt x="27" y="43"/>
                  <a:pt x="27" y="42"/>
                  <a:pt x="28" y="42"/>
                </a:cubicBezTo>
                <a:cubicBezTo>
                  <a:pt x="29" y="42"/>
                  <a:pt x="29" y="43"/>
                  <a:pt x="30" y="44"/>
                </a:cubicBezTo>
                <a:cubicBezTo>
                  <a:pt x="31" y="44"/>
                  <a:pt x="32" y="44"/>
                  <a:pt x="32" y="44"/>
                </a:cubicBezTo>
                <a:cubicBezTo>
                  <a:pt x="32" y="44"/>
                  <a:pt x="33" y="46"/>
                  <a:pt x="33" y="46"/>
                </a:cubicBezTo>
                <a:cubicBezTo>
                  <a:pt x="34" y="46"/>
                  <a:pt x="34" y="47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36" y="48"/>
                  <a:pt x="36" y="48"/>
                </a:cubicBezTo>
                <a:cubicBezTo>
                  <a:pt x="36" y="48"/>
                  <a:pt x="36" y="47"/>
                  <a:pt x="36" y="47"/>
                </a:cubicBezTo>
                <a:cubicBezTo>
                  <a:pt x="36" y="47"/>
                  <a:pt x="35" y="47"/>
                  <a:pt x="34" y="46"/>
                </a:cubicBezTo>
                <a:cubicBezTo>
                  <a:pt x="34" y="46"/>
                  <a:pt x="34" y="45"/>
                  <a:pt x="34" y="45"/>
                </a:cubicBezTo>
                <a:cubicBezTo>
                  <a:pt x="35" y="45"/>
                  <a:pt x="35" y="44"/>
                  <a:pt x="34" y="43"/>
                </a:cubicBezTo>
                <a:cubicBezTo>
                  <a:pt x="34" y="43"/>
                  <a:pt x="34" y="43"/>
                  <a:pt x="34" y="42"/>
                </a:cubicBezTo>
                <a:cubicBezTo>
                  <a:pt x="33" y="43"/>
                  <a:pt x="33" y="42"/>
                  <a:pt x="32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2"/>
                  <a:pt x="32" y="43"/>
                  <a:pt x="32" y="42"/>
                </a:cubicBezTo>
                <a:cubicBezTo>
                  <a:pt x="32" y="42"/>
                  <a:pt x="32" y="41"/>
                  <a:pt x="32" y="41"/>
                </a:cubicBezTo>
                <a:cubicBezTo>
                  <a:pt x="32" y="40"/>
                  <a:pt x="33" y="39"/>
                  <a:pt x="32" y="39"/>
                </a:cubicBezTo>
                <a:cubicBezTo>
                  <a:pt x="31" y="39"/>
                  <a:pt x="31" y="39"/>
                  <a:pt x="31" y="40"/>
                </a:cubicBezTo>
                <a:cubicBezTo>
                  <a:pt x="30" y="40"/>
                  <a:pt x="30" y="40"/>
                  <a:pt x="30" y="41"/>
                </a:cubicBezTo>
                <a:cubicBezTo>
                  <a:pt x="30" y="41"/>
                  <a:pt x="28" y="41"/>
                  <a:pt x="28" y="41"/>
                </a:cubicBezTo>
                <a:cubicBezTo>
                  <a:pt x="27" y="40"/>
                  <a:pt x="27" y="39"/>
                  <a:pt x="27" y="38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4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9" y="33"/>
                  <a:pt x="30" y="34"/>
                </a:cubicBezTo>
                <a:cubicBezTo>
                  <a:pt x="30" y="34"/>
                  <a:pt x="31" y="34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2" y="33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4"/>
                  <a:pt x="34" y="34"/>
                  <a:pt x="34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5"/>
                  <a:pt x="35" y="36"/>
                  <a:pt x="36" y="36"/>
                </a:cubicBezTo>
                <a:cubicBezTo>
                  <a:pt x="36" y="37"/>
                  <a:pt x="36" y="35"/>
                  <a:pt x="36" y="35"/>
                </a:cubicBezTo>
                <a:cubicBezTo>
                  <a:pt x="36" y="35"/>
                  <a:pt x="36" y="33"/>
                  <a:pt x="36" y="33"/>
                </a:cubicBezTo>
                <a:cubicBezTo>
                  <a:pt x="35" y="33"/>
                  <a:pt x="35" y="32"/>
                  <a:pt x="36" y="31"/>
                </a:cubicBezTo>
                <a:cubicBezTo>
                  <a:pt x="36" y="31"/>
                  <a:pt x="37" y="31"/>
                  <a:pt x="37" y="31"/>
                </a:cubicBezTo>
                <a:cubicBezTo>
                  <a:pt x="38" y="30"/>
                  <a:pt x="38" y="30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8"/>
                  <a:pt x="38" y="29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8" y="27"/>
                  <a:pt x="38" y="27"/>
                </a:cubicBezTo>
                <a:cubicBezTo>
                  <a:pt x="39" y="28"/>
                  <a:pt x="40" y="27"/>
                  <a:pt x="39" y="26"/>
                </a:cubicBezTo>
                <a:cubicBezTo>
                  <a:pt x="40" y="26"/>
                  <a:pt x="41" y="26"/>
                  <a:pt x="41" y="26"/>
                </a:cubicBezTo>
                <a:cubicBezTo>
                  <a:pt x="41" y="26"/>
                  <a:pt x="41" y="25"/>
                  <a:pt x="41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3" y="24"/>
                  <a:pt x="43" y="23"/>
                </a:cubicBezTo>
                <a:cubicBezTo>
                  <a:pt x="44" y="24"/>
                  <a:pt x="45" y="23"/>
                  <a:pt x="44" y="22"/>
                </a:cubicBezTo>
                <a:cubicBezTo>
                  <a:pt x="44" y="22"/>
                  <a:pt x="44" y="22"/>
                  <a:pt x="43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5" y="21"/>
                  <a:pt x="44" y="21"/>
                  <a:pt x="44" y="21"/>
                </a:cubicBezTo>
                <a:cubicBezTo>
                  <a:pt x="43" y="21"/>
                  <a:pt x="43" y="21"/>
                  <a:pt x="42" y="21"/>
                </a:cubicBezTo>
                <a:cubicBezTo>
                  <a:pt x="42" y="22"/>
                  <a:pt x="42" y="22"/>
                  <a:pt x="41" y="22"/>
                </a:cubicBezTo>
                <a:close/>
                <a:moveTo>
                  <a:pt x="50" y="49"/>
                </a:moveTo>
                <a:cubicBezTo>
                  <a:pt x="50" y="49"/>
                  <a:pt x="49" y="49"/>
                  <a:pt x="49" y="49"/>
                </a:cubicBezTo>
                <a:cubicBezTo>
                  <a:pt x="49" y="49"/>
                  <a:pt x="48" y="48"/>
                  <a:pt x="48" y="48"/>
                </a:cubicBezTo>
                <a:cubicBezTo>
                  <a:pt x="48" y="48"/>
                  <a:pt x="47" y="47"/>
                  <a:pt x="47" y="47"/>
                </a:cubicBezTo>
                <a:cubicBezTo>
                  <a:pt x="46" y="46"/>
                  <a:pt x="46" y="46"/>
                  <a:pt x="45" y="46"/>
                </a:cubicBezTo>
                <a:cubicBezTo>
                  <a:pt x="45" y="46"/>
                  <a:pt x="44" y="47"/>
                  <a:pt x="44" y="47"/>
                </a:cubicBezTo>
                <a:cubicBezTo>
                  <a:pt x="44" y="46"/>
                  <a:pt x="43" y="46"/>
                  <a:pt x="43" y="46"/>
                </a:cubicBezTo>
                <a:cubicBezTo>
                  <a:pt x="42" y="46"/>
                  <a:pt x="42" y="45"/>
                  <a:pt x="41" y="46"/>
                </a:cubicBezTo>
                <a:cubicBezTo>
                  <a:pt x="41" y="46"/>
                  <a:pt x="41" y="46"/>
                  <a:pt x="41" y="47"/>
                </a:cubicBezTo>
                <a:cubicBezTo>
                  <a:pt x="40" y="46"/>
                  <a:pt x="41" y="46"/>
                  <a:pt x="41" y="45"/>
                </a:cubicBezTo>
                <a:cubicBezTo>
                  <a:pt x="40" y="45"/>
                  <a:pt x="39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7" y="47"/>
                  <a:pt x="37" y="47"/>
                </a:cubicBezTo>
                <a:cubicBezTo>
                  <a:pt x="37" y="48"/>
                  <a:pt x="37" y="49"/>
                  <a:pt x="37" y="50"/>
                </a:cubicBezTo>
                <a:cubicBezTo>
                  <a:pt x="38" y="50"/>
                  <a:pt x="37" y="51"/>
                  <a:pt x="37" y="52"/>
                </a:cubicBezTo>
                <a:cubicBezTo>
                  <a:pt x="37" y="52"/>
                  <a:pt x="36" y="53"/>
                  <a:pt x="36" y="53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5"/>
                  <a:pt x="36" y="55"/>
                  <a:pt x="36" y="56"/>
                </a:cubicBezTo>
                <a:cubicBezTo>
                  <a:pt x="36" y="56"/>
                  <a:pt x="36" y="56"/>
                  <a:pt x="36" y="57"/>
                </a:cubicBezTo>
                <a:cubicBezTo>
                  <a:pt x="41" y="56"/>
                  <a:pt x="46" y="53"/>
                  <a:pt x="50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33" name="Freeform 92"/>
          <p:cNvSpPr>
            <a:spLocks noEditPoints="1"/>
          </p:cNvSpPr>
          <p:nvPr/>
        </p:nvSpPr>
        <p:spPr bwMode="auto">
          <a:xfrm>
            <a:off x="5453063" y="2743200"/>
            <a:ext cx="247650" cy="230188"/>
          </a:xfrm>
          <a:custGeom>
            <a:avLst/>
            <a:gdLst>
              <a:gd name="T0" fmla="*/ 68792 w 72"/>
              <a:gd name="T1" fmla="*/ 161475 h 67"/>
              <a:gd name="T2" fmla="*/ 17198 w 72"/>
              <a:gd name="T3" fmla="*/ 99634 h 67"/>
              <a:gd name="T4" fmla="*/ 6879 w 72"/>
              <a:gd name="T5" fmla="*/ 65277 h 67"/>
              <a:gd name="T6" fmla="*/ 37835 w 72"/>
              <a:gd name="T7" fmla="*/ 58406 h 67"/>
              <a:gd name="T8" fmla="*/ 72231 w 72"/>
              <a:gd name="T9" fmla="*/ 82455 h 67"/>
              <a:gd name="T10" fmla="*/ 68792 w 72"/>
              <a:gd name="T11" fmla="*/ 161475 h 67"/>
              <a:gd name="T12" fmla="*/ 113506 w 72"/>
              <a:gd name="T13" fmla="*/ 195832 h 67"/>
              <a:gd name="T14" fmla="*/ 92869 w 72"/>
              <a:gd name="T15" fmla="*/ 202703 h 67"/>
              <a:gd name="T16" fmla="*/ 79110 w 72"/>
              <a:gd name="T17" fmla="*/ 199267 h 67"/>
              <a:gd name="T18" fmla="*/ 75671 w 72"/>
              <a:gd name="T19" fmla="*/ 168346 h 67"/>
              <a:gd name="T20" fmla="*/ 75671 w 72"/>
              <a:gd name="T21" fmla="*/ 61842 h 67"/>
              <a:gd name="T22" fmla="*/ 85990 w 72"/>
              <a:gd name="T23" fmla="*/ 30921 h 67"/>
              <a:gd name="T24" fmla="*/ 96308 w 72"/>
              <a:gd name="T25" fmla="*/ 30921 h 67"/>
              <a:gd name="T26" fmla="*/ 116946 w 72"/>
              <a:gd name="T27" fmla="*/ 41228 h 67"/>
              <a:gd name="T28" fmla="*/ 113506 w 72"/>
              <a:gd name="T29" fmla="*/ 195832 h 67"/>
              <a:gd name="T30" fmla="*/ 151342 w 72"/>
              <a:gd name="T31" fmla="*/ 178653 h 67"/>
              <a:gd name="T32" fmla="*/ 141023 w 72"/>
              <a:gd name="T33" fmla="*/ 144297 h 67"/>
              <a:gd name="T34" fmla="*/ 141023 w 72"/>
              <a:gd name="T35" fmla="*/ 92762 h 67"/>
              <a:gd name="T36" fmla="*/ 127265 w 72"/>
              <a:gd name="T37" fmla="*/ 48099 h 67"/>
              <a:gd name="T38" fmla="*/ 158221 w 72"/>
              <a:gd name="T39" fmla="*/ 75584 h 67"/>
              <a:gd name="T40" fmla="*/ 161660 w 72"/>
              <a:gd name="T41" fmla="*/ 85891 h 67"/>
              <a:gd name="T42" fmla="*/ 161660 w 72"/>
              <a:gd name="T43" fmla="*/ 133990 h 67"/>
              <a:gd name="T44" fmla="*/ 151342 w 72"/>
              <a:gd name="T45" fmla="*/ 178653 h 67"/>
              <a:gd name="T46" fmla="*/ 199496 w 72"/>
              <a:gd name="T47" fmla="*/ 216445 h 67"/>
              <a:gd name="T48" fmla="*/ 175419 w 72"/>
              <a:gd name="T49" fmla="*/ 230188 h 67"/>
              <a:gd name="T50" fmla="*/ 165100 w 72"/>
              <a:gd name="T51" fmla="*/ 226752 h 67"/>
              <a:gd name="T52" fmla="*/ 154781 w 72"/>
              <a:gd name="T53" fmla="*/ 195832 h 67"/>
              <a:gd name="T54" fmla="*/ 154781 w 72"/>
              <a:gd name="T55" fmla="*/ 37792 h 67"/>
              <a:gd name="T56" fmla="*/ 165100 w 72"/>
              <a:gd name="T57" fmla="*/ 3436 h 67"/>
              <a:gd name="T58" fmla="*/ 175419 w 72"/>
              <a:gd name="T59" fmla="*/ 0 h 67"/>
              <a:gd name="T60" fmla="*/ 199496 w 72"/>
              <a:gd name="T61" fmla="*/ 13743 h 67"/>
              <a:gd name="T62" fmla="*/ 199496 w 72"/>
              <a:gd name="T63" fmla="*/ 216445 h 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7">
                <a:moveTo>
                  <a:pt x="20" y="47"/>
                </a:moveTo>
                <a:cubicBezTo>
                  <a:pt x="17" y="35"/>
                  <a:pt x="5" y="29"/>
                  <a:pt x="5" y="29"/>
                </a:cubicBezTo>
                <a:cubicBezTo>
                  <a:pt x="2" y="27"/>
                  <a:pt x="0" y="23"/>
                  <a:pt x="2" y="19"/>
                </a:cubicBezTo>
                <a:cubicBezTo>
                  <a:pt x="4" y="16"/>
                  <a:pt x="8" y="15"/>
                  <a:pt x="11" y="17"/>
                </a:cubicBezTo>
                <a:cubicBezTo>
                  <a:pt x="12" y="17"/>
                  <a:pt x="16" y="19"/>
                  <a:pt x="21" y="24"/>
                </a:cubicBezTo>
                <a:cubicBezTo>
                  <a:pt x="23" y="29"/>
                  <a:pt x="25" y="39"/>
                  <a:pt x="20" y="47"/>
                </a:cubicBezTo>
                <a:close/>
                <a:moveTo>
                  <a:pt x="33" y="57"/>
                </a:moveTo>
                <a:cubicBezTo>
                  <a:pt x="32" y="58"/>
                  <a:pt x="29" y="59"/>
                  <a:pt x="27" y="59"/>
                </a:cubicBezTo>
                <a:cubicBezTo>
                  <a:pt x="26" y="59"/>
                  <a:pt x="25" y="59"/>
                  <a:pt x="23" y="58"/>
                </a:cubicBezTo>
                <a:cubicBezTo>
                  <a:pt x="20" y="56"/>
                  <a:pt x="20" y="52"/>
                  <a:pt x="22" y="49"/>
                </a:cubicBezTo>
                <a:cubicBezTo>
                  <a:pt x="30" y="37"/>
                  <a:pt x="22" y="19"/>
                  <a:pt x="22" y="18"/>
                </a:cubicBezTo>
                <a:cubicBezTo>
                  <a:pt x="20" y="15"/>
                  <a:pt x="21" y="11"/>
                  <a:pt x="25" y="9"/>
                </a:cubicBezTo>
                <a:cubicBezTo>
                  <a:pt x="26" y="9"/>
                  <a:pt x="27" y="9"/>
                  <a:pt x="28" y="9"/>
                </a:cubicBezTo>
                <a:cubicBezTo>
                  <a:pt x="30" y="9"/>
                  <a:pt x="33" y="10"/>
                  <a:pt x="34" y="12"/>
                </a:cubicBezTo>
                <a:cubicBezTo>
                  <a:pt x="34" y="13"/>
                  <a:pt x="46" y="38"/>
                  <a:pt x="33" y="57"/>
                </a:cubicBezTo>
                <a:close/>
                <a:moveTo>
                  <a:pt x="44" y="52"/>
                </a:moveTo>
                <a:cubicBezTo>
                  <a:pt x="44" y="48"/>
                  <a:pt x="43" y="45"/>
                  <a:pt x="41" y="42"/>
                </a:cubicBezTo>
                <a:cubicBezTo>
                  <a:pt x="42" y="37"/>
                  <a:pt x="42" y="32"/>
                  <a:pt x="41" y="27"/>
                </a:cubicBezTo>
                <a:cubicBezTo>
                  <a:pt x="40" y="21"/>
                  <a:pt x="39" y="16"/>
                  <a:pt x="37" y="14"/>
                </a:cubicBezTo>
                <a:cubicBezTo>
                  <a:pt x="40" y="16"/>
                  <a:pt x="43" y="18"/>
                  <a:pt x="46" y="22"/>
                </a:cubicBezTo>
                <a:cubicBezTo>
                  <a:pt x="46" y="23"/>
                  <a:pt x="46" y="24"/>
                  <a:pt x="47" y="25"/>
                </a:cubicBezTo>
                <a:cubicBezTo>
                  <a:pt x="47" y="30"/>
                  <a:pt x="47" y="35"/>
                  <a:pt x="47" y="39"/>
                </a:cubicBezTo>
                <a:cubicBezTo>
                  <a:pt x="46" y="43"/>
                  <a:pt x="45" y="48"/>
                  <a:pt x="44" y="52"/>
                </a:cubicBezTo>
                <a:close/>
                <a:moveTo>
                  <a:pt x="58" y="63"/>
                </a:moveTo>
                <a:cubicBezTo>
                  <a:pt x="56" y="66"/>
                  <a:pt x="54" y="67"/>
                  <a:pt x="51" y="67"/>
                </a:cubicBezTo>
                <a:cubicBezTo>
                  <a:pt x="50" y="67"/>
                  <a:pt x="49" y="67"/>
                  <a:pt x="48" y="66"/>
                </a:cubicBezTo>
                <a:cubicBezTo>
                  <a:pt x="45" y="65"/>
                  <a:pt x="43" y="61"/>
                  <a:pt x="45" y="57"/>
                </a:cubicBezTo>
                <a:cubicBezTo>
                  <a:pt x="56" y="32"/>
                  <a:pt x="45" y="11"/>
                  <a:pt x="45" y="11"/>
                </a:cubicBezTo>
                <a:cubicBezTo>
                  <a:pt x="43" y="7"/>
                  <a:pt x="45" y="3"/>
                  <a:pt x="48" y="1"/>
                </a:cubicBezTo>
                <a:cubicBezTo>
                  <a:pt x="49" y="1"/>
                  <a:pt x="50" y="0"/>
                  <a:pt x="51" y="0"/>
                </a:cubicBezTo>
                <a:cubicBezTo>
                  <a:pt x="54" y="0"/>
                  <a:pt x="57" y="2"/>
                  <a:pt x="58" y="4"/>
                </a:cubicBezTo>
                <a:cubicBezTo>
                  <a:pt x="58" y="5"/>
                  <a:pt x="72" y="32"/>
                  <a:pt x="58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34" name="Freeform 93"/>
          <p:cNvSpPr>
            <a:spLocks noEditPoints="1"/>
          </p:cNvSpPr>
          <p:nvPr/>
        </p:nvSpPr>
        <p:spPr bwMode="auto">
          <a:xfrm>
            <a:off x="5937250" y="2760663"/>
            <a:ext cx="209550" cy="212725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61457 w 61"/>
              <a:gd name="T19" fmla="*/ 37742 h 62"/>
              <a:gd name="T20" fmla="*/ 140845 w 61"/>
              <a:gd name="T21" fmla="*/ 37742 h 62"/>
              <a:gd name="T22" fmla="*/ 106493 w 61"/>
              <a:gd name="T23" fmla="*/ 106363 h 62"/>
              <a:gd name="T24" fmla="*/ 103057 w 61"/>
              <a:gd name="T25" fmla="*/ 106363 h 62"/>
              <a:gd name="T26" fmla="*/ 72140 w 61"/>
              <a:gd name="T27" fmla="*/ 37742 h 62"/>
              <a:gd name="T28" fmla="*/ 51529 w 61"/>
              <a:gd name="T29" fmla="*/ 37742 h 62"/>
              <a:gd name="T30" fmla="*/ 96187 w 61"/>
              <a:gd name="T31" fmla="*/ 120087 h 62"/>
              <a:gd name="T32" fmla="*/ 96187 w 61"/>
              <a:gd name="T33" fmla="*/ 181846 h 62"/>
              <a:gd name="T34" fmla="*/ 113363 w 61"/>
              <a:gd name="T35" fmla="*/ 181846 h 62"/>
              <a:gd name="T36" fmla="*/ 113363 w 61"/>
              <a:gd name="T37" fmla="*/ 120087 h 62"/>
              <a:gd name="T38" fmla="*/ 161457 w 61"/>
              <a:gd name="T39" fmla="*/ 37742 h 6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7" y="11"/>
                </a:moveTo>
                <a:cubicBezTo>
                  <a:pt x="41" y="11"/>
                  <a:pt x="41" y="11"/>
                  <a:pt x="41" y="11"/>
                </a:cubicBezTo>
                <a:cubicBezTo>
                  <a:pt x="37" y="18"/>
                  <a:pt x="33" y="24"/>
                  <a:pt x="31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7" y="25"/>
                  <a:pt x="24" y="18"/>
                  <a:pt x="21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53"/>
                  <a:pt x="28" y="53"/>
                  <a:pt x="28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35"/>
                  <a:pt x="33" y="35"/>
                  <a:pt x="33" y="35"/>
                </a:cubicBezTo>
                <a:lnTo>
                  <a:pt x="4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35" name="Freeform 94"/>
          <p:cNvSpPr>
            <a:spLocks noEditPoints="1"/>
          </p:cNvSpPr>
          <p:nvPr/>
        </p:nvSpPr>
        <p:spPr bwMode="auto">
          <a:xfrm>
            <a:off x="6432550" y="2743200"/>
            <a:ext cx="212725" cy="247650"/>
          </a:xfrm>
          <a:custGeom>
            <a:avLst/>
            <a:gdLst>
              <a:gd name="T0" fmla="*/ 202432 w 62"/>
              <a:gd name="T1" fmla="*/ 161660 h 72"/>
              <a:gd name="T2" fmla="*/ 195570 w 62"/>
              <a:gd name="T3" fmla="*/ 192617 h 72"/>
              <a:gd name="T4" fmla="*/ 195570 w 62"/>
              <a:gd name="T5" fmla="*/ 230452 h 72"/>
              <a:gd name="T6" fmla="*/ 178415 w 62"/>
              <a:gd name="T7" fmla="*/ 247650 h 72"/>
              <a:gd name="T8" fmla="*/ 89207 w 62"/>
              <a:gd name="T9" fmla="*/ 247650 h 72"/>
              <a:gd name="T10" fmla="*/ 72052 w 62"/>
              <a:gd name="T11" fmla="*/ 230452 h 72"/>
              <a:gd name="T12" fmla="*/ 72052 w 62"/>
              <a:gd name="T13" fmla="*/ 192617 h 72"/>
              <a:gd name="T14" fmla="*/ 54897 w 62"/>
              <a:gd name="T15" fmla="*/ 171979 h 72"/>
              <a:gd name="T16" fmla="*/ 37742 w 62"/>
              <a:gd name="T17" fmla="*/ 158221 h 72"/>
              <a:gd name="T18" fmla="*/ 0 w 62"/>
              <a:gd name="T19" fmla="*/ 123825 h 72"/>
              <a:gd name="T20" fmla="*/ 37742 w 62"/>
              <a:gd name="T21" fmla="*/ 85990 h 72"/>
              <a:gd name="T22" fmla="*/ 54897 w 62"/>
              <a:gd name="T23" fmla="*/ 89429 h 72"/>
              <a:gd name="T24" fmla="*/ 54897 w 62"/>
              <a:gd name="T25" fmla="*/ 37835 h 72"/>
              <a:gd name="T26" fmla="*/ 89207 w 62"/>
              <a:gd name="T27" fmla="*/ 0 h 72"/>
              <a:gd name="T28" fmla="*/ 123518 w 62"/>
              <a:gd name="T29" fmla="*/ 37835 h 72"/>
              <a:gd name="T30" fmla="*/ 123518 w 62"/>
              <a:gd name="T31" fmla="*/ 58473 h 72"/>
              <a:gd name="T32" fmla="*/ 140673 w 62"/>
              <a:gd name="T33" fmla="*/ 65352 h 72"/>
              <a:gd name="T34" fmla="*/ 147535 w 62"/>
              <a:gd name="T35" fmla="*/ 65352 h 72"/>
              <a:gd name="T36" fmla="*/ 171552 w 62"/>
              <a:gd name="T37" fmla="*/ 72231 h 72"/>
              <a:gd name="T38" fmla="*/ 212725 w 62"/>
              <a:gd name="T39" fmla="*/ 116946 h 72"/>
              <a:gd name="T40" fmla="*/ 202432 w 62"/>
              <a:gd name="T41" fmla="*/ 161660 h 72"/>
              <a:gd name="T42" fmla="*/ 171552 w 62"/>
              <a:gd name="T43" fmla="*/ 89429 h 72"/>
              <a:gd name="T44" fmla="*/ 164690 w 62"/>
              <a:gd name="T45" fmla="*/ 89429 h 72"/>
              <a:gd name="T46" fmla="*/ 147535 w 62"/>
              <a:gd name="T47" fmla="*/ 82550 h 72"/>
              <a:gd name="T48" fmla="*/ 137242 w 62"/>
              <a:gd name="T49" fmla="*/ 85990 h 72"/>
              <a:gd name="T50" fmla="*/ 120087 w 62"/>
              <a:gd name="T51" fmla="*/ 75671 h 72"/>
              <a:gd name="T52" fmla="*/ 106363 w 62"/>
              <a:gd name="T53" fmla="*/ 82550 h 72"/>
              <a:gd name="T54" fmla="*/ 106363 w 62"/>
              <a:gd name="T55" fmla="*/ 37835 h 72"/>
              <a:gd name="T56" fmla="*/ 89207 w 62"/>
              <a:gd name="T57" fmla="*/ 17198 h 72"/>
              <a:gd name="T58" fmla="*/ 72052 w 62"/>
              <a:gd name="T59" fmla="*/ 37835 h 72"/>
              <a:gd name="T60" fmla="*/ 72052 w 62"/>
              <a:gd name="T61" fmla="*/ 116946 h 72"/>
              <a:gd name="T62" fmla="*/ 37742 w 62"/>
              <a:gd name="T63" fmla="*/ 103188 h 72"/>
              <a:gd name="T64" fmla="*/ 20586 w 62"/>
              <a:gd name="T65" fmla="*/ 123825 h 72"/>
              <a:gd name="T66" fmla="*/ 37742 w 62"/>
              <a:gd name="T67" fmla="*/ 137583 h 72"/>
              <a:gd name="T68" fmla="*/ 48035 w 62"/>
              <a:gd name="T69" fmla="*/ 141023 h 72"/>
              <a:gd name="T70" fmla="*/ 68621 w 62"/>
              <a:gd name="T71" fmla="*/ 158221 h 72"/>
              <a:gd name="T72" fmla="*/ 89207 w 62"/>
              <a:gd name="T73" fmla="*/ 192617 h 72"/>
              <a:gd name="T74" fmla="*/ 89207 w 62"/>
              <a:gd name="T75" fmla="*/ 196056 h 72"/>
              <a:gd name="T76" fmla="*/ 178415 w 62"/>
              <a:gd name="T77" fmla="*/ 196056 h 72"/>
              <a:gd name="T78" fmla="*/ 178415 w 62"/>
              <a:gd name="T79" fmla="*/ 192617 h 72"/>
              <a:gd name="T80" fmla="*/ 195570 w 62"/>
              <a:gd name="T81" fmla="*/ 116946 h 72"/>
              <a:gd name="T82" fmla="*/ 171552 w 62"/>
              <a:gd name="T83" fmla="*/ 89429 h 72"/>
              <a:gd name="T84" fmla="*/ 168121 w 62"/>
              <a:gd name="T85" fmla="*/ 213254 h 72"/>
              <a:gd name="T86" fmla="*/ 161259 w 62"/>
              <a:gd name="T87" fmla="*/ 223573 h 72"/>
              <a:gd name="T88" fmla="*/ 168121 w 62"/>
              <a:gd name="T89" fmla="*/ 230452 h 72"/>
              <a:gd name="T90" fmla="*/ 178415 w 62"/>
              <a:gd name="T91" fmla="*/ 223573 h 72"/>
              <a:gd name="T92" fmla="*/ 168121 w 62"/>
              <a:gd name="T93" fmla="*/ 213254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72">
                <a:moveTo>
                  <a:pt x="59" y="47"/>
                </a:moveTo>
                <a:cubicBezTo>
                  <a:pt x="59" y="49"/>
                  <a:pt x="57" y="53"/>
                  <a:pt x="57" y="56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70"/>
                  <a:pt x="55" y="72"/>
                  <a:pt x="52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3" y="72"/>
                  <a:pt x="21" y="70"/>
                  <a:pt x="21" y="67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4"/>
                  <a:pt x="18" y="51"/>
                  <a:pt x="16" y="50"/>
                </a:cubicBezTo>
                <a:cubicBezTo>
                  <a:pt x="15" y="48"/>
                  <a:pt x="13" y="47"/>
                  <a:pt x="11" y="46"/>
                </a:cubicBezTo>
                <a:cubicBezTo>
                  <a:pt x="7" y="43"/>
                  <a:pt x="0" y="42"/>
                  <a:pt x="0" y="36"/>
                </a:cubicBezTo>
                <a:cubicBezTo>
                  <a:pt x="0" y="30"/>
                  <a:pt x="4" y="25"/>
                  <a:pt x="11" y="25"/>
                </a:cubicBezTo>
                <a:cubicBezTo>
                  <a:pt x="13" y="25"/>
                  <a:pt x="14" y="25"/>
                  <a:pt x="16" y="26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5"/>
                  <a:pt x="21" y="0"/>
                  <a:pt x="26" y="0"/>
                </a:cubicBezTo>
                <a:cubicBezTo>
                  <a:pt x="32" y="0"/>
                  <a:pt x="36" y="5"/>
                  <a:pt x="36" y="11"/>
                </a:cubicBezTo>
                <a:cubicBezTo>
                  <a:pt x="36" y="17"/>
                  <a:pt x="36" y="17"/>
                  <a:pt x="36" y="17"/>
                </a:cubicBezTo>
                <a:cubicBezTo>
                  <a:pt x="38" y="18"/>
                  <a:pt x="40" y="18"/>
                  <a:pt x="41" y="19"/>
                </a:cubicBezTo>
                <a:cubicBezTo>
                  <a:pt x="42" y="19"/>
                  <a:pt x="42" y="19"/>
                  <a:pt x="43" y="19"/>
                </a:cubicBezTo>
                <a:cubicBezTo>
                  <a:pt x="46" y="19"/>
                  <a:pt x="48" y="20"/>
                  <a:pt x="50" y="21"/>
                </a:cubicBezTo>
                <a:cubicBezTo>
                  <a:pt x="58" y="21"/>
                  <a:pt x="62" y="26"/>
                  <a:pt x="62" y="34"/>
                </a:cubicBezTo>
                <a:cubicBezTo>
                  <a:pt x="62" y="38"/>
                  <a:pt x="61" y="42"/>
                  <a:pt x="59" y="47"/>
                </a:cubicBezTo>
                <a:close/>
                <a:moveTo>
                  <a:pt x="50" y="26"/>
                </a:moveTo>
                <a:cubicBezTo>
                  <a:pt x="50" y="26"/>
                  <a:pt x="49" y="26"/>
                  <a:pt x="48" y="26"/>
                </a:cubicBezTo>
                <a:cubicBezTo>
                  <a:pt x="47" y="25"/>
                  <a:pt x="45" y="24"/>
                  <a:pt x="43" y="24"/>
                </a:cubicBezTo>
                <a:cubicBezTo>
                  <a:pt x="42" y="24"/>
                  <a:pt x="41" y="24"/>
                  <a:pt x="40" y="25"/>
                </a:cubicBezTo>
                <a:cubicBezTo>
                  <a:pt x="39" y="23"/>
                  <a:pt x="37" y="22"/>
                  <a:pt x="35" y="22"/>
                </a:cubicBezTo>
                <a:cubicBezTo>
                  <a:pt x="34" y="22"/>
                  <a:pt x="32" y="23"/>
                  <a:pt x="31" y="24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8"/>
                  <a:pt x="29" y="5"/>
                  <a:pt x="26" y="5"/>
                </a:cubicBezTo>
                <a:cubicBezTo>
                  <a:pt x="23" y="5"/>
                  <a:pt x="21" y="8"/>
                  <a:pt x="21" y="11"/>
                </a:cubicBezTo>
                <a:cubicBezTo>
                  <a:pt x="21" y="34"/>
                  <a:pt x="21" y="34"/>
                  <a:pt x="21" y="34"/>
                </a:cubicBezTo>
                <a:cubicBezTo>
                  <a:pt x="19" y="34"/>
                  <a:pt x="16" y="30"/>
                  <a:pt x="11" y="30"/>
                </a:cubicBezTo>
                <a:cubicBezTo>
                  <a:pt x="7" y="30"/>
                  <a:pt x="6" y="33"/>
                  <a:pt x="6" y="36"/>
                </a:cubicBezTo>
                <a:cubicBezTo>
                  <a:pt x="6" y="37"/>
                  <a:pt x="10" y="39"/>
                  <a:pt x="11" y="40"/>
                </a:cubicBezTo>
                <a:cubicBezTo>
                  <a:pt x="12" y="40"/>
                  <a:pt x="13" y="41"/>
                  <a:pt x="14" y="41"/>
                </a:cubicBezTo>
                <a:cubicBezTo>
                  <a:pt x="16" y="43"/>
                  <a:pt x="18" y="44"/>
                  <a:pt x="20" y="46"/>
                </a:cubicBezTo>
                <a:cubicBezTo>
                  <a:pt x="23" y="48"/>
                  <a:pt x="26" y="51"/>
                  <a:pt x="26" y="56"/>
                </a:cubicBezTo>
                <a:cubicBezTo>
                  <a:pt x="26" y="57"/>
                  <a:pt x="26" y="57"/>
                  <a:pt x="26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49"/>
                  <a:pt x="57" y="42"/>
                  <a:pt x="57" y="34"/>
                </a:cubicBezTo>
                <a:cubicBezTo>
                  <a:pt x="57" y="29"/>
                  <a:pt x="55" y="26"/>
                  <a:pt x="50" y="26"/>
                </a:cubicBezTo>
                <a:close/>
                <a:moveTo>
                  <a:pt x="49" y="62"/>
                </a:moveTo>
                <a:cubicBezTo>
                  <a:pt x="48" y="62"/>
                  <a:pt x="47" y="63"/>
                  <a:pt x="47" y="65"/>
                </a:cubicBezTo>
                <a:cubicBezTo>
                  <a:pt x="47" y="66"/>
                  <a:pt x="48" y="67"/>
                  <a:pt x="49" y="67"/>
                </a:cubicBezTo>
                <a:cubicBezTo>
                  <a:pt x="51" y="67"/>
                  <a:pt x="52" y="66"/>
                  <a:pt x="52" y="65"/>
                </a:cubicBezTo>
                <a:cubicBezTo>
                  <a:pt x="52" y="63"/>
                  <a:pt x="51" y="62"/>
                  <a:pt x="49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36" name="Freeform 95"/>
          <p:cNvSpPr>
            <a:spLocks/>
          </p:cNvSpPr>
          <p:nvPr/>
        </p:nvSpPr>
        <p:spPr bwMode="auto">
          <a:xfrm>
            <a:off x="6927850" y="2760663"/>
            <a:ext cx="247650" cy="212725"/>
          </a:xfrm>
          <a:custGeom>
            <a:avLst/>
            <a:gdLst>
              <a:gd name="T0" fmla="*/ 120385 w 72"/>
              <a:gd name="T1" fmla="*/ 209294 h 62"/>
              <a:gd name="T2" fmla="*/ 34396 w 72"/>
              <a:gd name="T3" fmla="*/ 126949 h 62"/>
              <a:gd name="T4" fmla="*/ 0 w 72"/>
              <a:gd name="T5" fmla="*/ 65190 h 62"/>
              <a:gd name="T6" fmla="*/ 68792 w 72"/>
              <a:gd name="T7" fmla="*/ 0 h 62"/>
              <a:gd name="T8" fmla="*/ 123825 w 72"/>
              <a:gd name="T9" fmla="*/ 30879 h 62"/>
              <a:gd name="T10" fmla="*/ 182298 w 72"/>
              <a:gd name="T11" fmla="*/ 0 h 62"/>
              <a:gd name="T12" fmla="*/ 247650 w 72"/>
              <a:gd name="T13" fmla="*/ 65190 h 62"/>
              <a:gd name="T14" fmla="*/ 216694 w 72"/>
              <a:gd name="T15" fmla="*/ 126949 h 62"/>
              <a:gd name="T16" fmla="*/ 130704 w 72"/>
              <a:gd name="T17" fmla="*/ 209294 h 62"/>
              <a:gd name="T18" fmla="*/ 123825 w 72"/>
              <a:gd name="T19" fmla="*/ 212725 h 62"/>
              <a:gd name="T20" fmla="*/ 120385 w 72"/>
              <a:gd name="T21" fmla="*/ 209294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62">
                <a:moveTo>
                  <a:pt x="35" y="61"/>
                </a:moveTo>
                <a:cubicBezTo>
                  <a:pt x="10" y="37"/>
                  <a:pt x="10" y="37"/>
                  <a:pt x="10" y="37"/>
                </a:cubicBezTo>
                <a:cubicBezTo>
                  <a:pt x="9" y="37"/>
                  <a:pt x="0" y="29"/>
                  <a:pt x="0" y="19"/>
                </a:cubicBezTo>
                <a:cubicBezTo>
                  <a:pt x="0" y="7"/>
                  <a:pt x="8" y="0"/>
                  <a:pt x="20" y="0"/>
                </a:cubicBezTo>
                <a:cubicBezTo>
                  <a:pt x="27" y="0"/>
                  <a:pt x="33" y="6"/>
                  <a:pt x="36" y="9"/>
                </a:cubicBezTo>
                <a:cubicBezTo>
                  <a:pt x="40" y="6"/>
                  <a:pt x="46" y="0"/>
                  <a:pt x="53" y="0"/>
                </a:cubicBezTo>
                <a:cubicBezTo>
                  <a:pt x="65" y="0"/>
                  <a:pt x="72" y="7"/>
                  <a:pt x="72" y="19"/>
                </a:cubicBezTo>
                <a:cubicBezTo>
                  <a:pt x="72" y="29"/>
                  <a:pt x="64" y="37"/>
                  <a:pt x="63" y="37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2"/>
                  <a:pt x="37" y="62"/>
                  <a:pt x="36" y="62"/>
                </a:cubicBezTo>
                <a:cubicBezTo>
                  <a:pt x="36" y="62"/>
                  <a:pt x="35" y="62"/>
                  <a:pt x="35" y="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37" name="Freeform 96"/>
          <p:cNvSpPr>
            <a:spLocks noEditPoints="1"/>
          </p:cNvSpPr>
          <p:nvPr/>
        </p:nvSpPr>
        <p:spPr bwMode="auto">
          <a:xfrm>
            <a:off x="7423150" y="2743200"/>
            <a:ext cx="195263" cy="247650"/>
          </a:xfrm>
          <a:custGeom>
            <a:avLst/>
            <a:gdLst>
              <a:gd name="T0" fmla="*/ 10277 w 57"/>
              <a:gd name="T1" fmla="*/ 247650 h 72"/>
              <a:gd name="T2" fmla="*/ 10277 w 57"/>
              <a:gd name="T3" fmla="*/ 55033 h 72"/>
              <a:gd name="T4" fmla="*/ 68513 w 57"/>
              <a:gd name="T5" fmla="*/ 0 h 72"/>
              <a:gd name="T6" fmla="*/ 143878 w 57"/>
              <a:gd name="T7" fmla="*/ 55033 h 72"/>
              <a:gd name="T8" fmla="*/ 195263 w 57"/>
              <a:gd name="T9" fmla="*/ 240771 h 72"/>
              <a:gd name="T10" fmla="*/ 143878 w 57"/>
              <a:gd name="T11" fmla="*/ 72231 h 72"/>
              <a:gd name="T12" fmla="*/ 68513 w 57"/>
              <a:gd name="T13" fmla="*/ 89429 h 72"/>
              <a:gd name="T14" fmla="*/ 20554 w 57"/>
              <a:gd name="T15" fmla="*/ 72231 h 72"/>
              <a:gd name="T16" fmla="*/ 71939 w 57"/>
              <a:gd name="T17" fmla="*/ 199496 h 72"/>
              <a:gd name="T18" fmla="*/ 123324 w 57"/>
              <a:gd name="T19" fmla="*/ 199496 h 72"/>
              <a:gd name="T20" fmla="*/ 54811 w 57"/>
              <a:gd name="T21" fmla="*/ 120385 h 72"/>
              <a:gd name="T22" fmla="*/ 37682 w 57"/>
              <a:gd name="T23" fmla="*/ 120385 h 72"/>
              <a:gd name="T24" fmla="*/ 51385 w 57"/>
              <a:gd name="T25" fmla="*/ 106627 h 72"/>
              <a:gd name="T26" fmla="*/ 54811 w 57"/>
              <a:gd name="T27" fmla="*/ 154781 h 72"/>
              <a:gd name="T28" fmla="*/ 37682 w 57"/>
              <a:gd name="T29" fmla="*/ 154781 h 72"/>
              <a:gd name="T30" fmla="*/ 51385 w 57"/>
              <a:gd name="T31" fmla="*/ 141023 h 72"/>
              <a:gd name="T32" fmla="*/ 54811 w 57"/>
              <a:gd name="T33" fmla="*/ 192617 h 72"/>
              <a:gd name="T34" fmla="*/ 37682 w 57"/>
              <a:gd name="T35" fmla="*/ 192617 h 72"/>
              <a:gd name="T36" fmla="*/ 51385 w 57"/>
              <a:gd name="T37" fmla="*/ 178858 h 72"/>
              <a:gd name="T38" fmla="*/ 123324 w 57"/>
              <a:gd name="T39" fmla="*/ 24077 h 72"/>
              <a:gd name="T40" fmla="*/ 106196 w 57"/>
              <a:gd name="T41" fmla="*/ 24077 h 72"/>
              <a:gd name="T42" fmla="*/ 89067 w 57"/>
              <a:gd name="T43" fmla="*/ 24077 h 72"/>
              <a:gd name="T44" fmla="*/ 71939 w 57"/>
              <a:gd name="T45" fmla="*/ 24077 h 72"/>
              <a:gd name="T46" fmla="*/ 85642 w 57"/>
              <a:gd name="T47" fmla="*/ 72231 h 72"/>
              <a:gd name="T48" fmla="*/ 106196 w 57"/>
              <a:gd name="T49" fmla="*/ 55033 h 72"/>
              <a:gd name="T50" fmla="*/ 119898 w 57"/>
              <a:gd name="T51" fmla="*/ 72231 h 72"/>
              <a:gd name="T52" fmla="*/ 89067 w 57"/>
              <a:gd name="T53" fmla="*/ 120385 h 72"/>
              <a:gd name="T54" fmla="*/ 71939 w 57"/>
              <a:gd name="T55" fmla="*/ 120385 h 72"/>
              <a:gd name="T56" fmla="*/ 85642 w 57"/>
              <a:gd name="T57" fmla="*/ 106627 h 72"/>
              <a:gd name="T58" fmla="*/ 89067 w 57"/>
              <a:gd name="T59" fmla="*/ 154781 h 72"/>
              <a:gd name="T60" fmla="*/ 71939 w 57"/>
              <a:gd name="T61" fmla="*/ 154781 h 72"/>
              <a:gd name="T62" fmla="*/ 85642 w 57"/>
              <a:gd name="T63" fmla="*/ 141023 h 72"/>
              <a:gd name="T64" fmla="*/ 123324 w 57"/>
              <a:gd name="T65" fmla="*/ 120385 h 72"/>
              <a:gd name="T66" fmla="*/ 106196 w 57"/>
              <a:gd name="T67" fmla="*/ 120385 h 72"/>
              <a:gd name="T68" fmla="*/ 119898 w 57"/>
              <a:gd name="T69" fmla="*/ 106627 h 72"/>
              <a:gd name="T70" fmla="*/ 123324 w 57"/>
              <a:gd name="T71" fmla="*/ 154781 h 72"/>
              <a:gd name="T72" fmla="*/ 106196 w 57"/>
              <a:gd name="T73" fmla="*/ 154781 h 72"/>
              <a:gd name="T74" fmla="*/ 119898 w 57"/>
              <a:gd name="T75" fmla="*/ 141023 h 72"/>
              <a:gd name="T76" fmla="*/ 161006 w 57"/>
              <a:gd name="T77" fmla="*/ 120385 h 72"/>
              <a:gd name="T78" fmla="*/ 143878 w 57"/>
              <a:gd name="T79" fmla="*/ 120385 h 72"/>
              <a:gd name="T80" fmla="*/ 154155 w 57"/>
              <a:gd name="T81" fmla="*/ 106627 h 72"/>
              <a:gd name="T82" fmla="*/ 161006 w 57"/>
              <a:gd name="T83" fmla="*/ 154781 h 72"/>
              <a:gd name="T84" fmla="*/ 143878 w 57"/>
              <a:gd name="T85" fmla="*/ 154781 h 72"/>
              <a:gd name="T86" fmla="*/ 154155 w 57"/>
              <a:gd name="T87" fmla="*/ 141023 h 72"/>
              <a:gd name="T88" fmla="*/ 161006 w 57"/>
              <a:gd name="T89" fmla="*/ 192617 h 72"/>
              <a:gd name="T90" fmla="*/ 143878 w 57"/>
              <a:gd name="T91" fmla="*/ 192617 h 72"/>
              <a:gd name="T92" fmla="*/ 154155 w 57"/>
              <a:gd name="T93" fmla="*/ 178858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7" h="72">
                <a:moveTo>
                  <a:pt x="57" y="70"/>
                </a:moveTo>
                <a:cubicBezTo>
                  <a:pt x="57" y="71"/>
                  <a:pt x="56" y="72"/>
                  <a:pt x="54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2" y="72"/>
                  <a:pt x="0" y="71"/>
                  <a:pt x="0" y="7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2" y="16"/>
                  <a:pt x="3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8" y="0"/>
                  <a:pt x="2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2" y="2"/>
                  <a:pt x="42" y="4"/>
                </a:cubicBezTo>
                <a:cubicBezTo>
                  <a:pt x="42" y="16"/>
                  <a:pt x="42" y="16"/>
                  <a:pt x="42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6" y="16"/>
                  <a:pt x="57" y="17"/>
                  <a:pt x="57" y="18"/>
                </a:cubicBezTo>
                <a:lnTo>
                  <a:pt x="57" y="70"/>
                </a:lnTo>
                <a:close/>
                <a:moveTo>
                  <a:pt x="52" y="67"/>
                </a:moveTo>
                <a:cubicBezTo>
                  <a:pt x="52" y="21"/>
                  <a:pt x="52" y="21"/>
                  <a:pt x="5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8" y="26"/>
                  <a:pt x="16" y="24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67"/>
                  <a:pt x="6" y="67"/>
                  <a:pt x="6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57"/>
                  <a:pt x="22" y="57"/>
                  <a:pt x="22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6" y="57"/>
                  <a:pt x="36" y="57"/>
                  <a:pt x="36" y="58"/>
                </a:cubicBezTo>
                <a:cubicBezTo>
                  <a:pt x="36" y="67"/>
                  <a:pt x="36" y="67"/>
                  <a:pt x="36" y="67"/>
                </a:cubicBezTo>
                <a:lnTo>
                  <a:pt x="52" y="67"/>
                </a:lnTo>
                <a:close/>
                <a:moveTo>
                  <a:pt x="16" y="35"/>
                </a:moveTo>
                <a:cubicBezTo>
                  <a:pt x="16" y="36"/>
                  <a:pt x="15" y="36"/>
                  <a:pt x="15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1"/>
                  <a:pt x="12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6" y="32"/>
                  <a:pt x="16" y="32"/>
                </a:cubicBezTo>
                <a:lnTo>
                  <a:pt x="16" y="35"/>
                </a:lnTo>
                <a:close/>
                <a:moveTo>
                  <a:pt x="16" y="45"/>
                </a:moveTo>
                <a:cubicBezTo>
                  <a:pt x="16" y="46"/>
                  <a:pt x="15" y="47"/>
                  <a:pt x="15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1" y="47"/>
                  <a:pt x="11" y="46"/>
                  <a:pt x="11" y="45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2"/>
                  <a:pt x="11" y="41"/>
                  <a:pt x="12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2"/>
                  <a:pt x="16" y="43"/>
                </a:cubicBezTo>
                <a:lnTo>
                  <a:pt x="16" y="45"/>
                </a:lnTo>
                <a:close/>
                <a:moveTo>
                  <a:pt x="16" y="56"/>
                </a:moveTo>
                <a:cubicBezTo>
                  <a:pt x="16" y="56"/>
                  <a:pt x="15" y="57"/>
                  <a:pt x="15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1" y="57"/>
                  <a:pt x="11" y="56"/>
                  <a:pt x="11" y="56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2"/>
                  <a:pt x="11" y="52"/>
                  <a:pt x="12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3"/>
                </a:cubicBezTo>
                <a:lnTo>
                  <a:pt x="16" y="56"/>
                </a:lnTo>
                <a:close/>
                <a:moveTo>
                  <a:pt x="36" y="7"/>
                </a:moveTo>
                <a:cubicBezTo>
                  <a:pt x="36" y="6"/>
                  <a:pt x="36" y="5"/>
                  <a:pt x="35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2" y="5"/>
                  <a:pt x="31" y="6"/>
                  <a:pt x="31" y="7"/>
                </a:cubicBezTo>
                <a:cubicBezTo>
                  <a:pt x="31" y="11"/>
                  <a:pt x="31" y="11"/>
                  <a:pt x="31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5"/>
                  <a:pt x="25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1" y="6"/>
                  <a:pt x="21" y="7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2" y="21"/>
                  <a:pt x="2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2" y="21"/>
                  <a:pt x="33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  <a:moveTo>
                  <a:pt x="26" y="35"/>
                </a:moveTo>
                <a:cubicBezTo>
                  <a:pt x="26" y="36"/>
                  <a:pt x="26" y="36"/>
                  <a:pt x="25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1" y="36"/>
                  <a:pt x="21" y="35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2"/>
                  <a:pt x="22" y="31"/>
                  <a:pt x="22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2"/>
                  <a:pt x="26" y="32"/>
                </a:cubicBezTo>
                <a:lnTo>
                  <a:pt x="26" y="35"/>
                </a:lnTo>
                <a:close/>
                <a:moveTo>
                  <a:pt x="26" y="45"/>
                </a:moveTo>
                <a:cubicBezTo>
                  <a:pt x="26" y="46"/>
                  <a:pt x="26" y="47"/>
                  <a:pt x="25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1" y="46"/>
                  <a:pt x="21" y="45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2"/>
                  <a:pt x="22" y="41"/>
                  <a:pt x="2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1"/>
                  <a:pt x="26" y="42"/>
                  <a:pt x="26" y="43"/>
                </a:cubicBezTo>
                <a:lnTo>
                  <a:pt x="26" y="45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2" y="36"/>
                  <a:pt x="31" y="36"/>
                  <a:pt x="31" y="35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2" y="31"/>
                  <a:pt x="33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6" y="31"/>
                  <a:pt x="36" y="32"/>
                  <a:pt x="36" y="32"/>
                </a:cubicBezTo>
                <a:lnTo>
                  <a:pt x="36" y="35"/>
                </a:lnTo>
                <a:close/>
                <a:moveTo>
                  <a:pt x="36" y="45"/>
                </a:moveTo>
                <a:cubicBezTo>
                  <a:pt x="36" y="46"/>
                  <a:pt x="36" y="47"/>
                  <a:pt x="35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2" y="47"/>
                  <a:pt x="31" y="46"/>
                  <a:pt x="31" y="45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2"/>
                  <a:pt x="32" y="41"/>
                  <a:pt x="33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2"/>
                  <a:pt x="36" y="43"/>
                </a:cubicBezTo>
                <a:lnTo>
                  <a:pt x="36" y="45"/>
                </a:lnTo>
                <a:close/>
                <a:moveTo>
                  <a:pt x="47" y="35"/>
                </a:moveTo>
                <a:cubicBezTo>
                  <a:pt x="47" y="36"/>
                  <a:pt x="46" y="36"/>
                  <a:pt x="45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2" y="36"/>
                  <a:pt x="42" y="36"/>
                  <a:pt x="42" y="35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2"/>
                  <a:pt x="42" y="31"/>
                  <a:pt x="43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6" y="31"/>
                  <a:pt x="47" y="32"/>
                  <a:pt x="47" y="32"/>
                </a:cubicBezTo>
                <a:lnTo>
                  <a:pt x="47" y="35"/>
                </a:lnTo>
                <a:close/>
                <a:moveTo>
                  <a:pt x="47" y="45"/>
                </a:moveTo>
                <a:cubicBezTo>
                  <a:pt x="47" y="46"/>
                  <a:pt x="46" y="47"/>
                  <a:pt x="45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2" y="47"/>
                  <a:pt x="42" y="46"/>
                  <a:pt x="42" y="45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2"/>
                  <a:pt x="42" y="41"/>
                  <a:pt x="43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6" y="41"/>
                  <a:pt x="47" y="42"/>
                  <a:pt x="47" y="43"/>
                </a:cubicBezTo>
                <a:lnTo>
                  <a:pt x="47" y="45"/>
                </a:lnTo>
                <a:close/>
                <a:moveTo>
                  <a:pt x="47" y="56"/>
                </a:moveTo>
                <a:cubicBezTo>
                  <a:pt x="47" y="56"/>
                  <a:pt x="46" y="57"/>
                  <a:pt x="4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6"/>
                  <a:pt x="42" y="56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2"/>
                  <a:pt x="42" y="52"/>
                  <a:pt x="43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6" y="52"/>
                  <a:pt x="47" y="52"/>
                  <a:pt x="47" y="53"/>
                </a:cubicBezTo>
                <a:lnTo>
                  <a:pt x="47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38" name="Freeform 97"/>
          <p:cNvSpPr>
            <a:spLocks noEditPoints="1"/>
          </p:cNvSpPr>
          <p:nvPr/>
        </p:nvSpPr>
        <p:spPr bwMode="auto">
          <a:xfrm>
            <a:off x="7916863" y="2781300"/>
            <a:ext cx="212725" cy="174625"/>
          </a:xfrm>
          <a:custGeom>
            <a:avLst/>
            <a:gdLst>
              <a:gd name="T0" fmla="*/ 212725 w 62"/>
              <a:gd name="T1" fmla="*/ 164353 h 51"/>
              <a:gd name="T2" fmla="*/ 205863 w 62"/>
              <a:gd name="T3" fmla="*/ 174625 h 51"/>
              <a:gd name="T4" fmla="*/ 10293 w 62"/>
              <a:gd name="T5" fmla="*/ 174625 h 51"/>
              <a:gd name="T6" fmla="*/ 0 w 62"/>
              <a:gd name="T7" fmla="*/ 164353 h 51"/>
              <a:gd name="T8" fmla="*/ 0 w 62"/>
              <a:gd name="T9" fmla="*/ 99297 h 51"/>
              <a:gd name="T10" fmla="*/ 3431 w 62"/>
              <a:gd name="T11" fmla="*/ 82176 h 51"/>
              <a:gd name="T12" fmla="*/ 37742 w 62"/>
              <a:gd name="T13" fmla="*/ 6848 h 51"/>
              <a:gd name="T14" fmla="*/ 51466 w 62"/>
              <a:gd name="T15" fmla="*/ 0 h 51"/>
              <a:gd name="T16" fmla="*/ 164690 w 62"/>
              <a:gd name="T17" fmla="*/ 0 h 51"/>
              <a:gd name="T18" fmla="*/ 178415 w 62"/>
              <a:gd name="T19" fmla="*/ 6848 h 51"/>
              <a:gd name="T20" fmla="*/ 209294 w 62"/>
              <a:gd name="T21" fmla="*/ 82176 h 51"/>
              <a:gd name="T22" fmla="*/ 212725 w 62"/>
              <a:gd name="T23" fmla="*/ 99297 h 51"/>
              <a:gd name="T24" fmla="*/ 212725 w 62"/>
              <a:gd name="T25" fmla="*/ 164353 h 51"/>
              <a:gd name="T26" fmla="*/ 185277 w 62"/>
              <a:gd name="T27" fmla="*/ 95873 h 51"/>
              <a:gd name="T28" fmla="*/ 185277 w 62"/>
              <a:gd name="T29" fmla="*/ 92449 h 51"/>
              <a:gd name="T30" fmla="*/ 157828 w 62"/>
              <a:gd name="T31" fmla="*/ 23968 h 51"/>
              <a:gd name="T32" fmla="*/ 58328 w 62"/>
              <a:gd name="T33" fmla="*/ 23968 h 51"/>
              <a:gd name="T34" fmla="*/ 30879 w 62"/>
              <a:gd name="T35" fmla="*/ 92449 h 51"/>
              <a:gd name="T36" fmla="*/ 27448 w 62"/>
              <a:gd name="T37" fmla="*/ 95873 h 51"/>
              <a:gd name="T38" fmla="*/ 72052 w 62"/>
              <a:gd name="T39" fmla="*/ 95873 h 51"/>
              <a:gd name="T40" fmla="*/ 85776 w 62"/>
              <a:gd name="T41" fmla="*/ 123265 h 51"/>
              <a:gd name="T42" fmla="*/ 130380 w 62"/>
              <a:gd name="T43" fmla="*/ 123265 h 51"/>
              <a:gd name="T44" fmla="*/ 144104 w 62"/>
              <a:gd name="T45" fmla="*/ 95873 h 51"/>
              <a:gd name="T46" fmla="*/ 185277 w 62"/>
              <a:gd name="T47" fmla="*/ 95873 h 5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2" h="51"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5"/>
                  <a:pt x="1" y="24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3" y="0"/>
                  <a:pt x="1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1" y="1"/>
                  <a:pt x="52" y="2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5"/>
                  <a:pt x="62" y="28"/>
                  <a:pt x="62" y="29"/>
                </a:cubicBezTo>
                <a:lnTo>
                  <a:pt x="62" y="48"/>
                </a:lnTo>
                <a:close/>
                <a:moveTo>
                  <a:pt x="54" y="28"/>
                </a:moveTo>
                <a:cubicBezTo>
                  <a:pt x="54" y="28"/>
                  <a:pt x="54" y="27"/>
                  <a:pt x="54" y="27"/>
                </a:cubicBezTo>
                <a:cubicBezTo>
                  <a:pt x="46" y="7"/>
                  <a:pt x="46" y="7"/>
                  <a:pt x="4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8"/>
                  <a:pt x="8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5" y="36"/>
                  <a:pt x="25" y="36"/>
                  <a:pt x="25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42" y="28"/>
                  <a:pt x="42" y="28"/>
                  <a:pt x="42" y="28"/>
                </a:cubicBezTo>
                <a:lnTo>
                  <a:pt x="54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39" name="Freeform 98"/>
          <p:cNvSpPr>
            <a:spLocks/>
          </p:cNvSpPr>
          <p:nvPr/>
        </p:nvSpPr>
        <p:spPr bwMode="auto">
          <a:xfrm>
            <a:off x="8412163" y="2760663"/>
            <a:ext cx="123825" cy="195262"/>
          </a:xfrm>
          <a:custGeom>
            <a:avLst/>
            <a:gdLst>
              <a:gd name="T0" fmla="*/ 123825 w 36"/>
              <a:gd name="T1" fmla="*/ 61662 h 57"/>
              <a:gd name="T2" fmla="*/ 120385 w 36"/>
              <a:gd name="T3" fmla="*/ 68513 h 57"/>
              <a:gd name="T4" fmla="*/ 96308 w 36"/>
              <a:gd name="T5" fmla="*/ 68513 h 57"/>
              <a:gd name="T6" fmla="*/ 41275 w 36"/>
              <a:gd name="T7" fmla="*/ 113046 h 57"/>
              <a:gd name="T8" fmla="*/ 103188 w 36"/>
              <a:gd name="T9" fmla="*/ 188411 h 57"/>
              <a:gd name="T10" fmla="*/ 103188 w 36"/>
              <a:gd name="T11" fmla="*/ 191836 h 57"/>
              <a:gd name="T12" fmla="*/ 99748 w 36"/>
              <a:gd name="T13" fmla="*/ 195262 h 57"/>
              <a:gd name="T14" fmla="*/ 72231 w 36"/>
              <a:gd name="T15" fmla="*/ 195262 h 57"/>
              <a:gd name="T16" fmla="*/ 68792 w 36"/>
              <a:gd name="T17" fmla="*/ 195262 h 57"/>
              <a:gd name="T18" fmla="*/ 0 w 36"/>
              <a:gd name="T19" fmla="*/ 116472 h 57"/>
              <a:gd name="T20" fmla="*/ 0 w 36"/>
              <a:gd name="T21" fmla="*/ 113046 h 57"/>
              <a:gd name="T22" fmla="*/ 0 w 36"/>
              <a:gd name="T23" fmla="*/ 95918 h 57"/>
              <a:gd name="T24" fmla="*/ 3440 w 36"/>
              <a:gd name="T25" fmla="*/ 89067 h 57"/>
              <a:gd name="T26" fmla="*/ 20638 w 36"/>
              <a:gd name="T27" fmla="*/ 89067 h 57"/>
              <a:gd name="T28" fmla="*/ 61913 w 36"/>
              <a:gd name="T29" fmla="*/ 68513 h 57"/>
              <a:gd name="T30" fmla="*/ 3440 w 36"/>
              <a:gd name="T31" fmla="*/ 68513 h 57"/>
              <a:gd name="T32" fmla="*/ 0 w 36"/>
              <a:gd name="T33" fmla="*/ 61662 h 57"/>
              <a:gd name="T34" fmla="*/ 0 w 36"/>
              <a:gd name="T35" fmla="*/ 47959 h 57"/>
              <a:gd name="T36" fmla="*/ 3440 w 36"/>
              <a:gd name="T37" fmla="*/ 44533 h 57"/>
              <a:gd name="T38" fmla="*/ 61913 w 36"/>
              <a:gd name="T39" fmla="*/ 44533 h 57"/>
              <a:gd name="T40" fmla="*/ 24077 w 36"/>
              <a:gd name="T41" fmla="*/ 27405 h 57"/>
              <a:gd name="T42" fmla="*/ 3440 w 36"/>
              <a:gd name="T43" fmla="*/ 27405 h 57"/>
              <a:gd name="T44" fmla="*/ 0 w 36"/>
              <a:gd name="T45" fmla="*/ 23980 h 57"/>
              <a:gd name="T46" fmla="*/ 0 w 36"/>
              <a:gd name="T47" fmla="*/ 6851 h 57"/>
              <a:gd name="T48" fmla="*/ 3440 w 36"/>
              <a:gd name="T49" fmla="*/ 0 h 57"/>
              <a:gd name="T50" fmla="*/ 116946 w 36"/>
              <a:gd name="T51" fmla="*/ 0 h 57"/>
              <a:gd name="T52" fmla="*/ 123825 w 36"/>
              <a:gd name="T53" fmla="*/ 6851 h 57"/>
              <a:gd name="T54" fmla="*/ 123825 w 36"/>
              <a:gd name="T55" fmla="*/ 20554 h 57"/>
              <a:gd name="T56" fmla="*/ 116946 w 36"/>
              <a:gd name="T57" fmla="*/ 23980 h 57"/>
              <a:gd name="T58" fmla="*/ 85990 w 36"/>
              <a:gd name="T59" fmla="*/ 23980 h 57"/>
              <a:gd name="T60" fmla="*/ 96308 w 36"/>
              <a:gd name="T61" fmla="*/ 44533 h 57"/>
              <a:gd name="T62" fmla="*/ 120385 w 36"/>
              <a:gd name="T63" fmla="*/ 44533 h 57"/>
              <a:gd name="T64" fmla="*/ 123825 w 36"/>
              <a:gd name="T65" fmla="*/ 47959 h 57"/>
              <a:gd name="T66" fmla="*/ 123825 w 36"/>
              <a:gd name="T67" fmla="*/ 61662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6" h="57">
                <a:moveTo>
                  <a:pt x="36" y="18"/>
                </a:moveTo>
                <a:cubicBezTo>
                  <a:pt x="36" y="19"/>
                  <a:pt x="35" y="20"/>
                  <a:pt x="3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7"/>
                  <a:pt x="21" y="32"/>
                  <a:pt x="12" y="33"/>
                </a:cubicBezTo>
                <a:cubicBezTo>
                  <a:pt x="18" y="40"/>
                  <a:pt x="24" y="47"/>
                  <a:pt x="30" y="55"/>
                </a:cubicBezTo>
                <a:cubicBezTo>
                  <a:pt x="30" y="55"/>
                  <a:pt x="30" y="56"/>
                  <a:pt x="30" y="56"/>
                </a:cubicBezTo>
                <a:cubicBezTo>
                  <a:pt x="30" y="57"/>
                  <a:pt x="29" y="57"/>
                  <a:pt x="29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57"/>
                  <a:pt x="20" y="57"/>
                  <a:pt x="20" y="57"/>
                </a:cubicBezTo>
                <a:cubicBezTo>
                  <a:pt x="14" y="49"/>
                  <a:pt x="8" y="42"/>
                  <a:pt x="0" y="3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6"/>
                  <a:pt x="1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13" y="26"/>
                  <a:pt x="17" y="24"/>
                  <a:pt x="1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6" y="10"/>
                  <a:pt x="12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7"/>
                  <a:pt x="35" y="7"/>
                  <a:pt x="34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9"/>
                  <a:pt x="27" y="11"/>
                  <a:pt x="28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40" name="Freeform 99"/>
          <p:cNvSpPr>
            <a:spLocks/>
          </p:cNvSpPr>
          <p:nvPr/>
        </p:nvSpPr>
        <p:spPr bwMode="auto">
          <a:xfrm>
            <a:off x="8839200" y="2760663"/>
            <a:ext cx="144463" cy="212725"/>
          </a:xfrm>
          <a:custGeom>
            <a:avLst/>
            <a:gdLst>
              <a:gd name="T0" fmla="*/ 3440 w 42"/>
              <a:gd name="T1" fmla="*/ 202432 h 62"/>
              <a:gd name="T2" fmla="*/ 30956 w 42"/>
              <a:gd name="T3" fmla="*/ 192139 h 62"/>
              <a:gd name="T4" fmla="*/ 37836 w 42"/>
              <a:gd name="T5" fmla="*/ 178415 h 62"/>
              <a:gd name="T6" fmla="*/ 68792 w 42"/>
              <a:gd name="T7" fmla="*/ 24017 h 62"/>
              <a:gd name="T8" fmla="*/ 68792 w 42"/>
              <a:gd name="T9" fmla="*/ 20586 h 62"/>
              <a:gd name="T10" fmla="*/ 41275 w 42"/>
              <a:gd name="T11" fmla="*/ 17155 h 62"/>
              <a:gd name="T12" fmla="*/ 44715 w 42"/>
              <a:gd name="T13" fmla="*/ 0 h 62"/>
              <a:gd name="T14" fmla="*/ 99748 w 42"/>
              <a:gd name="T15" fmla="*/ 3431 h 62"/>
              <a:gd name="T16" fmla="*/ 144463 w 42"/>
              <a:gd name="T17" fmla="*/ 0 h 62"/>
              <a:gd name="T18" fmla="*/ 141023 w 42"/>
              <a:gd name="T19" fmla="*/ 13724 h 62"/>
              <a:gd name="T20" fmla="*/ 110067 w 42"/>
              <a:gd name="T21" fmla="*/ 24017 h 62"/>
              <a:gd name="T22" fmla="*/ 106627 w 42"/>
              <a:gd name="T23" fmla="*/ 44604 h 62"/>
              <a:gd name="T24" fmla="*/ 82550 w 42"/>
              <a:gd name="T25" fmla="*/ 150966 h 62"/>
              <a:gd name="T26" fmla="*/ 75671 w 42"/>
              <a:gd name="T27" fmla="*/ 192139 h 62"/>
              <a:gd name="T28" fmla="*/ 75671 w 42"/>
              <a:gd name="T29" fmla="*/ 195570 h 62"/>
              <a:gd name="T30" fmla="*/ 103188 w 42"/>
              <a:gd name="T31" fmla="*/ 199001 h 62"/>
              <a:gd name="T32" fmla="*/ 99748 w 42"/>
              <a:gd name="T33" fmla="*/ 212725 h 62"/>
              <a:gd name="T34" fmla="*/ 89429 w 42"/>
              <a:gd name="T35" fmla="*/ 212725 h 62"/>
              <a:gd name="T36" fmla="*/ 65352 w 42"/>
              <a:gd name="T37" fmla="*/ 209294 h 62"/>
              <a:gd name="T38" fmla="*/ 37836 w 42"/>
              <a:gd name="T39" fmla="*/ 209294 h 62"/>
              <a:gd name="T40" fmla="*/ 0 w 42"/>
              <a:gd name="T41" fmla="*/ 212725 h 62"/>
              <a:gd name="T42" fmla="*/ 3440 w 42"/>
              <a:gd name="T43" fmla="*/ 202432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62">
                <a:moveTo>
                  <a:pt x="1" y="59"/>
                </a:moveTo>
                <a:cubicBezTo>
                  <a:pt x="4" y="58"/>
                  <a:pt x="7" y="58"/>
                  <a:pt x="9" y="56"/>
                </a:cubicBezTo>
                <a:cubicBezTo>
                  <a:pt x="10" y="55"/>
                  <a:pt x="10" y="54"/>
                  <a:pt x="11" y="52"/>
                </a:cubicBezTo>
                <a:cubicBezTo>
                  <a:pt x="11" y="49"/>
                  <a:pt x="20" y="10"/>
                  <a:pt x="20" y="7"/>
                </a:cubicBezTo>
                <a:cubicBezTo>
                  <a:pt x="20" y="6"/>
                  <a:pt x="20" y="6"/>
                  <a:pt x="20" y="6"/>
                </a:cubicBezTo>
                <a:cubicBezTo>
                  <a:pt x="18" y="5"/>
                  <a:pt x="15" y="5"/>
                  <a:pt x="12" y="5"/>
                </a:cubicBezTo>
                <a:cubicBezTo>
                  <a:pt x="13" y="0"/>
                  <a:pt x="13" y="0"/>
                  <a:pt x="13" y="0"/>
                </a:cubicBezTo>
                <a:cubicBezTo>
                  <a:pt x="18" y="1"/>
                  <a:pt x="24" y="1"/>
                  <a:pt x="29" y="1"/>
                </a:cubicBezTo>
                <a:cubicBezTo>
                  <a:pt x="33" y="1"/>
                  <a:pt x="37" y="1"/>
                  <a:pt x="42" y="0"/>
                </a:cubicBezTo>
                <a:cubicBezTo>
                  <a:pt x="41" y="2"/>
                  <a:pt x="41" y="3"/>
                  <a:pt x="41" y="4"/>
                </a:cubicBezTo>
                <a:cubicBezTo>
                  <a:pt x="38" y="5"/>
                  <a:pt x="35" y="5"/>
                  <a:pt x="32" y="7"/>
                </a:cubicBezTo>
                <a:cubicBezTo>
                  <a:pt x="32" y="9"/>
                  <a:pt x="31" y="11"/>
                  <a:pt x="31" y="13"/>
                </a:cubicBezTo>
                <a:cubicBezTo>
                  <a:pt x="29" y="24"/>
                  <a:pt x="26" y="34"/>
                  <a:pt x="24" y="44"/>
                </a:cubicBezTo>
                <a:cubicBezTo>
                  <a:pt x="24" y="46"/>
                  <a:pt x="22" y="54"/>
                  <a:pt x="22" y="56"/>
                </a:cubicBezTo>
                <a:cubicBezTo>
                  <a:pt x="22" y="57"/>
                  <a:pt x="22" y="57"/>
                  <a:pt x="22" y="57"/>
                </a:cubicBezTo>
                <a:cubicBezTo>
                  <a:pt x="25" y="57"/>
                  <a:pt x="27" y="58"/>
                  <a:pt x="30" y="58"/>
                </a:cubicBezTo>
                <a:cubicBezTo>
                  <a:pt x="29" y="59"/>
                  <a:pt x="29" y="61"/>
                  <a:pt x="29" y="62"/>
                </a:cubicBezTo>
                <a:cubicBezTo>
                  <a:pt x="28" y="62"/>
                  <a:pt x="27" y="62"/>
                  <a:pt x="26" y="62"/>
                </a:cubicBezTo>
                <a:cubicBezTo>
                  <a:pt x="24" y="62"/>
                  <a:pt x="22" y="61"/>
                  <a:pt x="19" y="61"/>
                </a:cubicBezTo>
                <a:cubicBezTo>
                  <a:pt x="17" y="61"/>
                  <a:pt x="14" y="61"/>
                  <a:pt x="11" y="61"/>
                </a:cubicBezTo>
                <a:cubicBezTo>
                  <a:pt x="8" y="61"/>
                  <a:pt x="4" y="62"/>
                  <a:pt x="0" y="62"/>
                </a:cubicBezTo>
                <a:lnTo>
                  <a:pt x="1" y="5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41" name="Freeform 100"/>
          <p:cNvSpPr>
            <a:spLocks noEditPoints="1"/>
          </p:cNvSpPr>
          <p:nvPr/>
        </p:nvSpPr>
        <p:spPr bwMode="auto">
          <a:xfrm>
            <a:off x="65088" y="3146425"/>
            <a:ext cx="230187" cy="220663"/>
          </a:xfrm>
          <a:custGeom>
            <a:avLst/>
            <a:gdLst>
              <a:gd name="T0" fmla="*/ 216444 w 67"/>
              <a:gd name="T1" fmla="*/ 168945 h 64"/>
              <a:gd name="T2" fmla="*/ 199266 w 67"/>
              <a:gd name="T3" fmla="*/ 151706 h 64"/>
              <a:gd name="T4" fmla="*/ 185524 w 67"/>
              <a:gd name="T5" fmla="*/ 165497 h 64"/>
              <a:gd name="T6" fmla="*/ 216444 w 67"/>
              <a:gd name="T7" fmla="*/ 196528 h 64"/>
              <a:gd name="T8" fmla="*/ 219880 w 67"/>
              <a:gd name="T9" fmla="*/ 206872 h 64"/>
              <a:gd name="T10" fmla="*/ 202702 w 67"/>
              <a:gd name="T11" fmla="*/ 220663 h 64"/>
              <a:gd name="T12" fmla="*/ 192395 w 67"/>
              <a:gd name="T13" fmla="*/ 217215 h 64"/>
              <a:gd name="T14" fmla="*/ 99633 w 67"/>
              <a:gd name="T15" fmla="*/ 124123 h 64"/>
              <a:gd name="T16" fmla="*/ 51534 w 67"/>
              <a:gd name="T17" fmla="*/ 144810 h 64"/>
              <a:gd name="T18" fmla="*/ 0 w 67"/>
              <a:gd name="T19" fmla="*/ 93092 h 64"/>
              <a:gd name="T20" fmla="*/ 89326 w 67"/>
              <a:gd name="T21" fmla="*/ 0 h 64"/>
              <a:gd name="T22" fmla="*/ 140861 w 67"/>
              <a:gd name="T23" fmla="*/ 51718 h 64"/>
              <a:gd name="T24" fmla="*/ 123683 w 67"/>
              <a:gd name="T25" fmla="*/ 103436 h 64"/>
              <a:gd name="T26" fmla="*/ 171781 w 67"/>
              <a:gd name="T27" fmla="*/ 151706 h 64"/>
              <a:gd name="T28" fmla="*/ 185524 w 67"/>
              <a:gd name="T29" fmla="*/ 137914 h 64"/>
              <a:gd name="T30" fmla="*/ 168346 w 67"/>
              <a:gd name="T31" fmla="*/ 120675 h 64"/>
              <a:gd name="T32" fmla="*/ 185524 w 67"/>
              <a:gd name="T33" fmla="*/ 106884 h 64"/>
              <a:gd name="T34" fmla="*/ 188959 w 67"/>
              <a:gd name="T35" fmla="*/ 106884 h 64"/>
              <a:gd name="T36" fmla="*/ 230187 w 67"/>
              <a:gd name="T37" fmla="*/ 151706 h 64"/>
              <a:gd name="T38" fmla="*/ 216444 w 67"/>
              <a:gd name="T39" fmla="*/ 168945 h 64"/>
              <a:gd name="T40" fmla="*/ 85891 w 67"/>
              <a:gd name="T41" fmla="*/ 27583 h 64"/>
              <a:gd name="T42" fmla="*/ 61841 w 67"/>
              <a:gd name="T43" fmla="*/ 55166 h 64"/>
              <a:gd name="T44" fmla="*/ 65277 w 67"/>
              <a:gd name="T45" fmla="*/ 65509 h 64"/>
              <a:gd name="T46" fmla="*/ 51534 w 67"/>
              <a:gd name="T47" fmla="*/ 62061 h 64"/>
              <a:gd name="T48" fmla="*/ 24049 w 67"/>
              <a:gd name="T49" fmla="*/ 89644 h 64"/>
              <a:gd name="T50" fmla="*/ 51534 w 67"/>
              <a:gd name="T51" fmla="*/ 117227 h 64"/>
              <a:gd name="T52" fmla="*/ 79019 w 67"/>
              <a:gd name="T53" fmla="*/ 89644 h 64"/>
              <a:gd name="T54" fmla="*/ 75584 w 67"/>
              <a:gd name="T55" fmla="*/ 79301 h 64"/>
              <a:gd name="T56" fmla="*/ 85891 w 67"/>
              <a:gd name="T57" fmla="*/ 82749 h 64"/>
              <a:gd name="T58" fmla="*/ 113376 w 67"/>
              <a:gd name="T59" fmla="*/ 55166 h 64"/>
              <a:gd name="T60" fmla="*/ 85891 w 67"/>
              <a:gd name="T61" fmla="*/ 27583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7" h="64">
                <a:moveTo>
                  <a:pt x="63" y="49"/>
                </a:moveTo>
                <a:cubicBezTo>
                  <a:pt x="62" y="49"/>
                  <a:pt x="58" y="45"/>
                  <a:pt x="58" y="44"/>
                </a:cubicBezTo>
                <a:cubicBezTo>
                  <a:pt x="54" y="48"/>
                  <a:pt x="54" y="48"/>
                  <a:pt x="54" y="48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8"/>
                  <a:pt x="64" y="59"/>
                  <a:pt x="64" y="60"/>
                </a:cubicBezTo>
                <a:cubicBezTo>
                  <a:pt x="64" y="62"/>
                  <a:pt x="61" y="64"/>
                  <a:pt x="59" y="64"/>
                </a:cubicBezTo>
                <a:cubicBezTo>
                  <a:pt x="58" y="64"/>
                  <a:pt x="57" y="64"/>
                  <a:pt x="56" y="63"/>
                </a:cubicBezTo>
                <a:cubicBezTo>
                  <a:pt x="29" y="36"/>
                  <a:pt x="29" y="36"/>
                  <a:pt x="29" y="36"/>
                </a:cubicBezTo>
                <a:cubicBezTo>
                  <a:pt x="25" y="39"/>
                  <a:pt x="20" y="42"/>
                  <a:pt x="15" y="42"/>
                </a:cubicBezTo>
                <a:cubicBezTo>
                  <a:pt x="6" y="42"/>
                  <a:pt x="0" y="36"/>
                  <a:pt x="0" y="27"/>
                </a:cubicBezTo>
                <a:cubicBezTo>
                  <a:pt x="0" y="14"/>
                  <a:pt x="13" y="0"/>
                  <a:pt x="26" y="0"/>
                </a:cubicBezTo>
                <a:cubicBezTo>
                  <a:pt x="35" y="0"/>
                  <a:pt x="41" y="6"/>
                  <a:pt x="41" y="15"/>
                </a:cubicBezTo>
                <a:cubicBezTo>
                  <a:pt x="41" y="21"/>
                  <a:pt x="39" y="26"/>
                  <a:pt x="36" y="30"/>
                </a:cubicBezTo>
                <a:cubicBezTo>
                  <a:pt x="50" y="44"/>
                  <a:pt x="50" y="44"/>
                  <a:pt x="50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49" y="36"/>
                  <a:pt x="49" y="35"/>
                </a:cubicBezTo>
                <a:cubicBezTo>
                  <a:pt x="49" y="34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6" y="32"/>
                  <a:pt x="67" y="43"/>
                  <a:pt x="67" y="44"/>
                </a:cubicBezTo>
                <a:cubicBezTo>
                  <a:pt x="67" y="45"/>
                  <a:pt x="64" y="49"/>
                  <a:pt x="63" y="49"/>
                </a:cubicBezTo>
                <a:close/>
                <a:moveTo>
                  <a:pt x="25" y="8"/>
                </a:moveTo>
                <a:cubicBezTo>
                  <a:pt x="21" y="8"/>
                  <a:pt x="18" y="12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17" y="19"/>
                  <a:pt x="16" y="18"/>
                  <a:pt x="15" y="18"/>
                </a:cubicBezTo>
                <a:cubicBezTo>
                  <a:pt x="11" y="18"/>
                  <a:pt x="7" y="22"/>
                  <a:pt x="7" y="26"/>
                </a:cubicBezTo>
                <a:cubicBezTo>
                  <a:pt x="7" y="30"/>
                  <a:pt x="11" y="34"/>
                  <a:pt x="15" y="34"/>
                </a:cubicBezTo>
                <a:cubicBezTo>
                  <a:pt x="19" y="34"/>
                  <a:pt x="23" y="30"/>
                  <a:pt x="23" y="26"/>
                </a:cubicBezTo>
                <a:cubicBezTo>
                  <a:pt x="23" y="25"/>
                  <a:pt x="23" y="24"/>
                  <a:pt x="22" y="23"/>
                </a:cubicBezTo>
                <a:cubicBezTo>
                  <a:pt x="23" y="23"/>
                  <a:pt x="24" y="24"/>
                  <a:pt x="25" y="24"/>
                </a:cubicBezTo>
                <a:cubicBezTo>
                  <a:pt x="30" y="24"/>
                  <a:pt x="33" y="20"/>
                  <a:pt x="33" y="16"/>
                </a:cubicBezTo>
                <a:cubicBezTo>
                  <a:pt x="33" y="12"/>
                  <a:pt x="30" y="8"/>
                  <a:pt x="25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42" name="Freeform 101"/>
          <p:cNvSpPr>
            <a:spLocks noEditPoints="1"/>
          </p:cNvSpPr>
          <p:nvPr/>
        </p:nvSpPr>
        <p:spPr bwMode="auto">
          <a:xfrm>
            <a:off x="495300" y="3167063"/>
            <a:ext cx="263525" cy="174625"/>
          </a:xfrm>
          <a:custGeom>
            <a:avLst/>
            <a:gdLst>
              <a:gd name="T0" fmla="*/ 263525 w 77"/>
              <a:gd name="T1" fmla="*/ 147233 h 51"/>
              <a:gd name="T2" fmla="*/ 263525 w 77"/>
              <a:gd name="T3" fmla="*/ 160929 h 51"/>
              <a:gd name="T4" fmla="*/ 239568 w 77"/>
              <a:gd name="T5" fmla="*/ 174625 h 51"/>
              <a:gd name="T6" fmla="*/ 20534 w 77"/>
              <a:gd name="T7" fmla="*/ 174625 h 51"/>
              <a:gd name="T8" fmla="*/ 0 w 77"/>
              <a:gd name="T9" fmla="*/ 160929 h 51"/>
              <a:gd name="T10" fmla="*/ 0 w 77"/>
              <a:gd name="T11" fmla="*/ 147233 h 51"/>
              <a:gd name="T12" fmla="*/ 20534 w 77"/>
              <a:gd name="T13" fmla="*/ 147233 h 51"/>
              <a:gd name="T14" fmla="*/ 239568 w 77"/>
              <a:gd name="T15" fmla="*/ 147233 h 51"/>
              <a:gd name="T16" fmla="*/ 263525 w 77"/>
              <a:gd name="T17" fmla="*/ 147233 h 51"/>
              <a:gd name="T18" fmla="*/ 34224 w 77"/>
              <a:gd name="T19" fmla="*/ 116417 h 51"/>
              <a:gd name="T20" fmla="*/ 34224 w 77"/>
              <a:gd name="T21" fmla="*/ 20544 h 51"/>
              <a:gd name="T22" fmla="*/ 54758 w 77"/>
              <a:gd name="T23" fmla="*/ 0 h 51"/>
              <a:gd name="T24" fmla="*/ 205344 w 77"/>
              <a:gd name="T25" fmla="*/ 0 h 51"/>
              <a:gd name="T26" fmla="*/ 229301 w 77"/>
              <a:gd name="T27" fmla="*/ 20544 h 51"/>
              <a:gd name="T28" fmla="*/ 229301 w 77"/>
              <a:gd name="T29" fmla="*/ 116417 h 51"/>
              <a:gd name="T30" fmla="*/ 205344 w 77"/>
              <a:gd name="T31" fmla="*/ 140385 h 51"/>
              <a:gd name="T32" fmla="*/ 54758 w 77"/>
              <a:gd name="T33" fmla="*/ 140385 h 51"/>
              <a:gd name="T34" fmla="*/ 34224 w 77"/>
              <a:gd name="T35" fmla="*/ 116417 h 51"/>
              <a:gd name="T36" fmla="*/ 51336 w 77"/>
              <a:gd name="T37" fmla="*/ 116417 h 51"/>
              <a:gd name="T38" fmla="*/ 54758 w 77"/>
              <a:gd name="T39" fmla="*/ 123265 h 51"/>
              <a:gd name="T40" fmla="*/ 205344 w 77"/>
              <a:gd name="T41" fmla="*/ 123265 h 51"/>
              <a:gd name="T42" fmla="*/ 208767 w 77"/>
              <a:gd name="T43" fmla="*/ 116417 h 51"/>
              <a:gd name="T44" fmla="*/ 208767 w 77"/>
              <a:gd name="T45" fmla="*/ 20544 h 51"/>
              <a:gd name="T46" fmla="*/ 205344 w 77"/>
              <a:gd name="T47" fmla="*/ 17120 h 51"/>
              <a:gd name="T48" fmla="*/ 54758 w 77"/>
              <a:gd name="T49" fmla="*/ 17120 h 51"/>
              <a:gd name="T50" fmla="*/ 51336 w 77"/>
              <a:gd name="T51" fmla="*/ 20544 h 51"/>
              <a:gd name="T52" fmla="*/ 51336 w 77"/>
              <a:gd name="T53" fmla="*/ 116417 h 51"/>
              <a:gd name="T54" fmla="*/ 143741 w 77"/>
              <a:gd name="T55" fmla="*/ 160929 h 51"/>
              <a:gd name="T56" fmla="*/ 143741 w 77"/>
              <a:gd name="T57" fmla="*/ 157505 h 51"/>
              <a:gd name="T58" fmla="*/ 119784 w 77"/>
              <a:gd name="T59" fmla="*/ 157505 h 51"/>
              <a:gd name="T60" fmla="*/ 116362 w 77"/>
              <a:gd name="T61" fmla="*/ 160929 h 51"/>
              <a:gd name="T62" fmla="*/ 119784 w 77"/>
              <a:gd name="T63" fmla="*/ 160929 h 51"/>
              <a:gd name="T64" fmla="*/ 143741 w 77"/>
              <a:gd name="T65" fmla="*/ 160929 h 51"/>
              <a:gd name="T66" fmla="*/ 143741 w 77"/>
              <a:gd name="T67" fmla="*/ 160929 h 5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7" h="51">
                <a:moveTo>
                  <a:pt x="77" y="43"/>
                </a:moveTo>
                <a:cubicBezTo>
                  <a:pt x="77" y="47"/>
                  <a:pt x="77" y="47"/>
                  <a:pt x="77" y="47"/>
                </a:cubicBezTo>
                <a:cubicBezTo>
                  <a:pt x="77" y="49"/>
                  <a:pt x="74" y="51"/>
                  <a:pt x="70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3" y="51"/>
                  <a:pt x="0" y="49"/>
                  <a:pt x="0" y="47"/>
                </a:cubicBezTo>
                <a:cubicBezTo>
                  <a:pt x="0" y="43"/>
                  <a:pt x="0" y="43"/>
                  <a:pt x="0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70" y="43"/>
                  <a:pt x="70" y="43"/>
                  <a:pt x="70" y="43"/>
                </a:cubicBezTo>
                <a:lnTo>
                  <a:pt x="77" y="43"/>
                </a:lnTo>
                <a:close/>
                <a:moveTo>
                  <a:pt x="10" y="34"/>
                </a:moveTo>
                <a:cubicBezTo>
                  <a:pt x="10" y="6"/>
                  <a:pt x="10" y="6"/>
                  <a:pt x="10" y="6"/>
                </a:cubicBezTo>
                <a:cubicBezTo>
                  <a:pt x="10" y="2"/>
                  <a:pt x="13" y="0"/>
                  <a:pt x="1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7" y="2"/>
                  <a:pt x="67" y="6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8"/>
                  <a:pt x="64" y="41"/>
                  <a:pt x="6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15" y="34"/>
                </a:moveTo>
                <a:cubicBezTo>
                  <a:pt x="15" y="35"/>
                  <a:pt x="16" y="36"/>
                  <a:pt x="1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6"/>
                  <a:pt x="61" y="35"/>
                  <a:pt x="61" y="34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1" y="5"/>
                  <a:pt x="60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6"/>
                </a:cubicBezTo>
                <a:lnTo>
                  <a:pt x="15" y="34"/>
                </a:lnTo>
                <a:close/>
                <a:moveTo>
                  <a:pt x="42" y="47"/>
                </a:moveTo>
                <a:cubicBezTo>
                  <a:pt x="42" y="46"/>
                  <a:pt x="42" y="46"/>
                  <a:pt x="4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4" y="46"/>
                  <a:pt x="34" y="47"/>
                </a:cubicBezTo>
                <a:cubicBezTo>
                  <a:pt x="34" y="47"/>
                  <a:pt x="35" y="47"/>
                  <a:pt x="35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47"/>
                  <a:pt x="42" y="47"/>
                  <a:pt x="42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43" name="Freeform 102"/>
          <p:cNvSpPr>
            <a:spLocks/>
          </p:cNvSpPr>
          <p:nvPr/>
        </p:nvSpPr>
        <p:spPr bwMode="auto">
          <a:xfrm>
            <a:off x="996950" y="3135313"/>
            <a:ext cx="239713" cy="238125"/>
          </a:xfrm>
          <a:custGeom>
            <a:avLst/>
            <a:gdLst>
              <a:gd name="T0" fmla="*/ 232864 w 70"/>
              <a:gd name="T1" fmla="*/ 220870 h 69"/>
              <a:gd name="T2" fmla="*/ 219166 w 70"/>
              <a:gd name="T3" fmla="*/ 234674 h 69"/>
              <a:gd name="T4" fmla="*/ 205468 w 70"/>
              <a:gd name="T5" fmla="*/ 238125 h 69"/>
              <a:gd name="T6" fmla="*/ 195195 w 70"/>
              <a:gd name="T7" fmla="*/ 234674 h 69"/>
              <a:gd name="T8" fmla="*/ 143828 w 70"/>
              <a:gd name="T9" fmla="*/ 182908 h 69"/>
              <a:gd name="T10" fmla="*/ 136979 w 70"/>
              <a:gd name="T11" fmla="*/ 172554 h 69"/>
              <a:gd name="T12" fmla="*/ 143828 w 70"/>
              <a:gd name="T13" fmla="*/ 158750 h 69"/>
              <a:gd name="T14" fmla="*/ 109583 w 70"/>
              <a:gd name="T15" fmla="*/ 124239 h 69"/>
              <a:gd name="T16" fmla="*/ 92461 w 70"/>
              <a:gd name="T17" fmla="*/ 141495 h 69"/>
              <a:gd name="T18" fmla="*/ 85612 w 70"/>
              <a:gd name="T19" fmla="*/ 141495 h 69"/>
              <a:gd name="T20" fmla="*/ 82187 w 70"/>
              <a:gd name="T21" fmla="*/ 141495 h 69"/>
              <a:gd name="T22" fmla="*/ 89036 w 70"/>
              <a:gd name="T23" fmla="*/ 155299 h 69"/>
              <a:gd name="T24" fmla="*/ 85612 w 70"/>
              <a:gd name="T25" fmla="*/ 162201 h 69"/>
              <a:gd name="T26" fmla="*/ 68489 w 70"/>
              <a:gd name="T27" fmla="*/ 176005 h 69"/>
              <a:gd name="T28" fmla="*/ 61640 w 70"/>
              <a:gd name="T29" fmla="*/ 172554 h 69"/>
              <a:gd name="T30" fmla="*/ 3424 w 70"/>
              <a:gd name="T31" fmla="*/ 113886 h 69"/>
              <a:gd name="T32" fmla="*/ 0 w 70"/>
              <a:gd name="T33" fmla="*/ 103533 h 69"/>
              <a:gd name="T34" fmla="*/ 10273 w 70"/>
              <a:gd name="T35" fmla="*/ 86277 h 69"/>
              <a:gd name="T36" fmla="*/ 20547 w 70"/>
              <a:gd name="T37" fmla="*/ 82826 h 69"/>
              <a:gd name="T38" fmla="*/ 34245 w 70"/>
              <a:gd name="T39" fmla="*/ 93179 h 69"/>
              <a:gd name="T40" fmla="*/ 34245 w 70"/>
              <a:gd name="T41" fmla="*/ 86277 h 69"/>
              <a:gd name="T42" fmla="*/ 34245 w 70"/>
              <a:gd name="T43" fmla="*/ 82826 h 69"/>
              <a:gd name="T44" fmla="*/ 82187 w 70"/>
              <a:gd name="T45" fmla="*/ 34511 h 69"/>
              <a:gd name="T46" fmla="*/ 85612 w 70"/>
              <a:gd name="T47" fmla="*/ 31060 h 69"/>
              <a:gd name="T48" fmla="*/ 92461 w 70"/>
              <a:gd name="T49" fmla="*/ 34511 h 69"/>
              <a:gd name="T50" fmla="*/ 85612 w 70"/>
              <a:gd name="T51" fmla="*/ 20707 h 69"/>
              <a:gd name="T52" fmla="*/ 89036 w 70"/>
              <a:gd name="T53" fmla="*/ 10353 h 69"/>
              <a:gd name="T54" fmla="*/ 106159 w 70"/>
              <a:gd name="T55" fmla="*/ 0 h 69"/>
              <a:gd name="T56" fmla="*/ 113008 w 70"/>
              <a:gd name="T57" fmla="*/ 3451 h 69"/>
              <a:gd name="T58" fmla="*/ 171224 w 70"/>
              <a:gd name="T59" fmla="*/ 58668 h 69"/>
              <a:gd name="T60" fmla="*/ 174648 w 70"/>
              <a:gd name="T61" fmla="*/ 69022 h 69"/>
              <a:gd name="T62" fmla="*/ 160950 w 70"/>
              <a:gd name="T63" fmla="*/ 86277 h 69"/>
              <a:gd name="T64" fmla="*/ 154101 w 70"/>
              <a:gd name="T65" fmla="*/ 89728 h 69"/>
              <a:gd name="T66" fmla="*/ 140403 w 70"/>
              <a:gd name="T67" fmla="*/ 82826 h 69"/>
              <a:gd name="T68" fmla="*/ 140403 w 70"/>
              <a:gd name="T69" fmla="*/ 86277 h 69"/>
              <a:gd name="T70" fmla="*/ 140403 w 70"/>
              <a:gd name="T71" fmla="*/ 93179 h 69"/>
              <a:gd name="T72" fmla="*/ 123281 w 70"/>
              <a:gd name="T73" fmla="*/ 110435 h 69"/>
              <a:gd name="T74" fmla="*/ 157526 w 70"/>
              <a:gd name="T75" fmla="*/ 144946 h 69"/>
              <a:gd name="T76" fmla="*/ 171224 w 70"/>
              <a:gd name="T77" fmla="*/ 138043 h 69"/>
              <a:gd name="T78" fmla="*/ 184921 w 70"/>
              <a:gd name="T79" fmla="*/ 144946 h 69"/>
              <a:gd name="T80" fmla="*/ 232864 w 70"/>
              <a:gd name="T81" fmla="*/ 193261 h 69"/>
              <a:gd name="T82" fmla="*/ 239713 w 70"/>
              <a:gd name="T83" fmla="*/ 207065 h 69"/>
              <a:gd name="T84" fmla="*/ 232864 w 70"/>
              <a:gd name="T85" fmla="*/ 220870 h 6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9">
                <a:moveTo>
                  <a:pt x="68" y="64"/>
                </a:moveTo>
                <a:cubicBezTo>
                  <a:pt x="64" y="68"/>
                  <a:pt x="64" y="68"/>
                  <a:pt x="64" y="68"/>
                </a:cubicBezTo>
                <a:cubicBezTo>
                  <a:pt x="63" y="69"/>
                  <a:pt x="62" y="69"/>
                  <a:pt x="60" y="69"/>
                </a:cubicBezTo>
                <a:cubicBezTo>
                  <a:pt x="59" y="69"/>
                  <a:pt x="57" y="69"/>
                  <a:pt x="57" y="68"/>
                </a:cubicBezTo>
                <a:cubicBezTo>
                  <a:pt x="42" y="53"/>
                  <a:pt x="42" y="53"/>
                  <a:pt x="42" y="53"/>
                </a:cubicBezTo>
                <a:cubicBezTo>
                  <a:pt x="41" y="52"/>
                  <a:pt x="40" y="51"/>
                  <a:pt x="40" y="50"/>
                </a:cubicBezTo>
                <a:cubicBezTo>
                  <a:pt x="40" y="48"/>
                  <a:pt x="41" y="47"/>
                  <a:pt x="42" y="46"/>
                </a:cubicBezTo>
                <a:cubicBezTo>
                  <a:pt x="32" y="36"/>
                  <a:pt x="32" y="36"/>
                  <a:pt x="32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5" y="41"/>
                </a:cubicBezTo>
                <a:cubicBezTo>
                  <a:pt x="25" y="41"/>
                  <a:pt x="24" y="41"/>
                  <a:pt x="24" y="41"/>
                </a:cubicBezTo>
                <a:cubicBezTo>
                  <a:pt x="25" y="42"/>
                  <a:pt x="26" y="43"/>
                  <a:pt x="26" y="45"/>
                </a:cubicBezTo>
                <a:cubicBezTo>
                  <a:pt x="26" y="46"/>
                  <a:pt x="26" y="47"/>
                  <a:pt x="25" y="47"/>
                </a:cubicBezTo>
                <a:cubicBezTo>
                  <a:pt x="24" y="49"/>
                  <a:pt x="22" y="51"/>
                  <a:pt x="20" y="51"/>
                </a:cubicBezTo>
                <a:cubicBezTo>
                  <a:pt x="19" y="51"/>
                  <a:pt x="18" y="50"/>
                  <a:pt x="18" y="50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1"/>
                  <a:pt x="0" y="30"/>
                </a:cubicBezTo>
                <a:cubicBezTo>
                  <a:pt x="0" y="28"/>
                  <a:pt x="2" y="27"/>
                  <a:pt x="3" y="25"/>
                </a:cubicBezTo>
                <a:cubicBezTo>
                  <a:pt x="4" y="25"/>
                  <a:pt x="5" y="24"/>
                  <a:pt x="6" y="24"/>
                </a:cubicBezTo>
                <a:cubicBezTo>
                  <a:pt x="8" y="24"/>
                  <a:pt x="9" y="25"/>
                  <a:pt x="10" y="27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6" y="9"/>
                  <a:pt x="26" y="10"/>
                  <a:pt x="27" y="10"/>
                </a:cubicBezTo>
                <a:cubicBezTo>
                  <a:pt x="26" y="9"/>
                  <a:pt x="25" y="8"/>
                  <a:pt x="25" y="6"/>
                </a:cubicBezTo>
                <a:cubicBezTo>
                  <a:pt x="25" y="5"/>
                  <a:pt x="25" y="4"/>
                  <a:pt x="26" y="3"/>
                </a:cubicBezTo>
                <a:cubicBezTo>
                  <a:pt x="27" y="2"/>
                  <a:pt x="28" y="0"/>
                  <a:pt x="31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8"/>
                  <a:pt x="51" y="19"/>
                  <a:pt x="51" y="20"/>
                </a:cubicBezTo>
                <a:cubicBezTo>
                  <a:pt x="51" y="22"/>
                  <a:pt x="49" y="24"/>
                  <a:pt x="47" y="25"/>
                </a:cubicBezTo>
                <a:cubicBezTo>
                  <a:pt x="47" y="26"/>
                  <a:pt x="46" y="26"/>
                  <a:pt x="45" y="26"/>
                </a:cubicBezTo>
                <a:cubicBezTo>
                  <a:pt x="43" y="26"/>
                  <a:pt x="42" y="25"/>
                  <a:pt x="41" y="24"/>
                </a:cubicBezTo>
                <a:cubicBezTo>
                  <a:pt x="41" y="24"/>
                  <a:pt x="41" y="25"/>
                  <a:pt x="41" y="25"/>
                </a:cubicBezTo>
                <a:cubicBezTo>
                  <a:pt x="41" y="26"/>
                  <a:pt x="41" y="26"/>
                  <a:pt x="41" y="27"/>
                </a:cubicBezTo>
                <a:cubicBezTo>
                  <a:pt x="36" y="32"/>
                  <a:pt x="36" y="32"/>
                  <a:pt x="36" y="32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41"/>
                  <a:pt x="48" y="40"/>
                  <a:pt x="50" y="40"/>
                </a:cubicBezTo>
                <a:cubicBezTo>
                  <a:pt x="51" y="40"/>
                  <a:pt x="53" y="41"/>
                  <a:pt x="54" y="42"/>
                </a:cubicBezTo>
                <a:cubicBezTo>
                  <a:pt x="68" y="56"/>
                  <a:pt x="68" y="56"/>
                  <a:pt x="68" y="56"/>
                </a:cubicBezTo>
                <a:cubicBezTo>
                  <a:pt x="69" y="57"/>
                  <a:pt x="70" y="59"/>
                  <a:pt x="70" y="60"/>
                </a:cubicBezTo>
                <a:cubicBezTo>
                  <a:pt x="70" y="61"/>
                  <a:pt x="69" y="63"/>
                  <a:pt x="68" y="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44" name="Freeform 103"/>
          <p:cNvSpPr>
            <a:spLocks noEditPoints="1"/>
          </p:cNvSpPr>
          <p:nvPr/>
        </p:nvSpPr>
        <p:spPr bwMode="auto">
          <a:xfrm>
            <a:off x="1484313" y="3146425"/>
            <a:ext cx="144462" cy="212725"/>
          </a:xfrm>
          <a:custGeom>
            <a:avLst/>
            <a:gdLst>
              <a:gd name="T0" fmla="*/ 127264 w 42"/>
              <a:gd name="T1" fmla="*/ 99500 h 62"/>
              <a:gd name="T2" fmla="*/ 106627 w 42"/>
              <a:gd name="T3" fmla="*/ 140673 h 62"/>
              <a:gd name="T4" fmla="*/ 113506 w 42"/>
              <a:gd name="T5" fmla="*/ 150966 h 62"/>
              <a:gd name="T6" fmla="*/ 110066 w 42"/>
              <a:gd name="T7" fmla="*/ 161259 h 62"/>
              <a:gd name="T8" fmla="*/ 113506 w 42"/>
              <a:gd name="T9" fmla="*/ 168121 h 62"/>
              <a:gd name="T10" fmla="*/ 106627 w 42"/>
              <a:gd name="T11" fmla="*/ 181846 h 62"/>
              <a:gd name="T12" fmla="*/ 106627 w 42"/>
              <a:gd name="T13" fmla="*/ 185277 h 62"/>
              <a:gd name="T14" fmla="*/ 92868 w 42"/>
              <a:gd name="T15" fmla="*/ 199001 h 62"/>
              <a:gd name="T16" fmla="*/ 72231 w 42"/>
              <a:gd name="T17" fmla="*/ 212725 h 62"/>
              <a:gd name="T18" fmla="*/ 51594 w 42"/>
              <a:gd name="T19" fmla="*/ 199001 h 62"/>
              <a:gd name="T20" fmla="*/ 37835 w 42"/>
              <a:gd name="T21" fmla="*/ 185277 h 62"/>
              <a:gd name="T22" fmla="*/ 37835 w 42"/>
              <a:gd name="T23" fmla="*/ 181846 h 62"/>
              <a:gd name="T24" fmla="*/ 30956 w 42"/>
              <a:gd name="T25" fmla="*/ 168121 h 62"/>
              <a:gd name="T26" fmla="*/ 34396 w 42"/>
              <a:gd name="T27" fmla="*/ 161259 h 62"/>
              <a:gd name="T28" fmla="*/ 30956 w 42"/>
              <a:gd name="T29" fmla="*/ 150966 h 62"/>
              <a:gd name="T30" fmla="*/ 37835 w 42"/>
              <a:gd name="T31" fmla="*/ 140673 h 62"/>
              <a:gd name="T32" fmla="*/ 17198 w 42"/>
              <a:gd name="T33" fmla="*/ 99500 h 62"/>
              <a:gd name="T34" fmla="*/ 0 w 42"/>
              <a:gd name="T35" fmla="*/ 61759 h 62"/>
              <a:gd name="T36" fmla="*/ 72231 w 42"/>
              <a:gd name="T37" fmla="*/ 0 h 62"/>
              <a:gd name="T38" fmla="*/ 144462 w 42"/>
              <a:gd name="T39" fmla="*/ 61759 h 62"/>
              <a:gd name="T40" fmla="*/ 127264 w 42"/>
              <a:gd name="T41" fmla="*/ 99500 h 62"/>
              <a:gd name="T42" fmla="*/ 72231 w 42"/>
              <a:gd name="T43" fmla="*/ 20586 h 62"/>
              <a:gd name="T44" fmla="*/ 20637 w 42"/>
              <a:gd name="T45" fmla="*/ 61759 h 62"/>
              <a:gd name="T46" fmla="*/ 27517 w 42"/>
              <a:gd name="T47" fmla="*/ 89207 h 62"/>
              <a:gd name="T48" fmla="*/ 37835 w 42"/>
              <a:gd name="T49" fmla="*/ 96069 h 62"/>
              <a:gd name="T50" fmla="*/ 55033 w 42"/>
              <a:gd name="T51" fmla="*/ 137242 h 62"/>
              <a:gd name="T52" fmla="*/ 89429 w 42"/>
              <a:gd name="T53" fmla="*/ 137242 h 62"/>
              <a:gd name="T54" fmla="*/ 106627 w 42"/>
              <a:gd name="T55" fmla="*/ 96069 h 62"/>
              <a:gd name="T56" fmla="*/ 116945 w 42"/>
              <a:gd name="T57" fmla="*/ 89207 h 62"/>
              <a:gd name="T58" fmla="*/ 123825 w 42"/>
              <a:gd name="T59" fmla="*/ 61759 h 62"/>
              <a:gd name="T60" fmla="*/ 72231 w 42"/>
              <a:gd name="T61" fmla="*/ 20586 h 62"/>
              <a:gd name="T62" fmla="*/ 99748 w 42"/>
              <a:gd name="T63" fmla="*/ 68621 h 62"/>
              <a:gd name="T64" fmla="*/ 92868 w 42"/>
              <a:gd name="T65" fmla="*/ 61759 h 62"/>
              <a:gd name="T66" fmla="*/ 72231 w 42"/>
              <a:gd name="T67" fmla="*/ 51466 h 62"/>
              <a:gd name="T68" fmla="*/ 68791 w 42"/>
              <a:gd name="T69" fmla="*/ 44604 h 62"/>
              <a:gd name="T70" fmla="*/ 72231 w 42"/>
              <a:gd name="T71" fmla="*/ 41173 h 62"/>
              <a:gd name="T72" fmla="*/ 103187 w 42"/>
              <a:gd name="T73" fmla="*/ 61759 h 62"/>
              <a:gd name="T74" fmla="*/ 99748 w 42"/>
              <a:gd name="T75" fmla="*/ 68621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2" h="62">
                <a:moveTo>
                  <a:pt x="37" y="29"/>
                </a:moveTo>
                <a:cubicBezTo>
                  <a:pt x="35" y="32"/>
                  <a:pt x="31" y="37"/>
                  <a:pt x="31" y="41"/>
                </a:cubicBezTo>
                <a:cubicBezTo>
                  <a:pt x="32" y="42"/>
                  <a:pt x="33" y="43"/>
                  <a:pt x="33" y="44"/>
                </a:cubicBezTo>
                <a:cubicBezTo>
                  <a:pt x="33" y="45"/>
                  <a:pt x="32" y="46"/>
                  <a:pt x="32" y="47"/>
                </a:cubicBezTo>
                <a:cubicBezTo>
                  <a:pt x="32" y="47"/>
                  <a:pt x="33" y="48"/>
                  <a:pt x="33" y="49"/>
                </a:cubicBezTo>
                <a:cubicBezTo>
                  <a:pt x="33" y="51"/>
                  <a:pt x="32" y="52"/>
                  <a:pt x="31" y="53"/>
                </a:cubicBezTo>
                <a:cubicBezTo>
                  <a:pt x="31" y="53"/>
                  <a:pt x="31" y="54"/>
                  <a:pt x="31" y="54"/>
                </a:cubicBezTo>
                <a:cubicBezTo>
                  <a:pt x="31" y="57"/>
                  <a:pt x="29" y="58"/>
                  <a:pt x="27" y="58"/>
                </a:cubicBezTo>
                <a:cubicBezTo>
                  <a:pt x="26" y="61"/>
                  <a:pt x="24" y="62"/>
                  <a:pt x="21" y="62"/>
                </a:cubicBezTo>
                <a:cubicBezTo>
                  <a:pt x="19" y="62"/>
                  <a:pt x="16" y="61"/>
                  <a:pt x="15" y="58"/>
                </a:cubicBezTo>
                <a:cubicBezTo>
                  <a:pt x="13" y="58"/>
                  <a:pt x="11" y="57"/>
                  <a:pt x="11" y="54"/>
                </a:cubicBezTo>
                <a:cubicBezTo>
                  <a:pt x="11" y="54"/>
                  <a:pt x="11" y="53"/>
                  <a:pt x="11" y="53"/>
                </a:cubicBezTo>
                <a:cubicBezTo>
                  <a:pt x="10" y="52"/>
                  <a:pt x="9" y="51"/>
                  <a:pt x="9" y="49"/>
                </a:cubicBezTo>
                <a:cubicBezTo>
                  <a:pt x="9" y="48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3"/>
                  <a:pt x="10" y="42"/>
                  <a:pt x="11" y="41"/>
                </a:cubicBezTo>
                <a:cubicBezTo>
                  <a:pt x="11" y="37"/>
                  <a:pt x="7" y="32"/>
                  <a:pt x="5" y="29"/>
                </a:cubicBezTo>
                <a:cubicBezTo>
                  <a:pt x="2" y="26"/>
                  <a:pt x="0" y="23"/>
                  <a:pt x="0" y="18"/>
                </a:cubicBezTo>
                <a:cubicBezTo>
                  <a:pt x="0" y="8"/>
                  <a:pt x="11" y="0"/>
                  <a:pt x="21" y="0"/>
                </a:cubicBezTo>
                <a:cubicBezTo>
                  <a:pt x="31" y="0"/>
                  <a:pt x="42" y="8"/>
                  <a:pt x="42" y="18"/>
                </a:cubicBezTo>
                <a:cubicBezTo>
                  <a:pt x="42" y="23"/>
                  <a:pt x="40" y="26"/>
                  <a:pt x="37" y="29"/>
                </a:cubicBezTo>
                <a:close/>
                <a:moveTo>
                  <a:pt x="21" y="6"/>
                </a:moveTo>
                <a:cubicBezTo>
                  <a:pt x="14" y="6"/>
                  <a:pt x="6" y="10"/>
                  <a:pt x="6" y="18"/>
                </a:cubicBezTo>
                <a:cubicBezTo>
                  <a:pt x="6" y="21"/>
                  <a:pt x="7" y="24"/>
                  <a:pt x="8" y="26"/>
                </a:cubicBezTo>
                <a:cubicBezTo>
                  <a:pt x="9" y="27"/>
                  <a:pt x="10" y="27"/>
                  <a:pt x="11" y="28"/>
                </a:cubicBezTo>
                <a:cubicBezTo>
                  <a:pt x="14" y="32"/>
                  <a:pt x="16" y="36"/>
                  <a:pt x="1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36"/>
                  <a:pt x="28" y="32"/>
                  <a:pt x="31" y="28"/>
                </a:cubicBezTo>
                <a:cubicBezTo>
                  <a:pt x="32" y="27"/>
                  <a:pt x="33" y="27"/>
                  <a:pt x="34" y="26"/>
                </a:cubicBezTo>
                <a:cubicBezTo>
                  <a:pt x="35" y="24"/>
                  <a:pt x="36" y="21"/>
                  <a:pt x="36" y="18"/>
                </a:cubicBezTo>
                <a:cubicBezTo>
                  <a:pt x="36" y="10"/>
                  <a:pt x="28" y="6"/>
                  <a:pt x="21" y="6"/>
                </a:cubicBezTo>
                <a:close/>
                <a:moveTo>
                  <a:pt x="29" y="20"/>
                </a:moveTo>
                <a:cubicBezTo>
                  <a:pt x="28" y="20"/>
                  <a:pt x="27" y="19"/>
                  <a:pt x="27" y="18"/>
                </a:cubicBezTo>
                <a:cubicBezTo>
                  <a:pt x="27" y="16"/>
                  <a:pt x="23" y="15"/>
                  <a:pt x="21" y="15"/>
                </a:cubicBezTo>
                <a:cubicBezTo>
                  <a:pt x="20" y="15"/>
                  <a:pt x="20" y="14"/>
                  <a:pt x="20" y="13"/>
                </a:cubicBezTo>
                <a:cubicBezTo>
                  <a:pt x="20" y="13"/>
                  <a:pt x="20" y="12"/>
                  <a:pt x="21" y="12"/>
                </a:cubicBezTo>
                <a:cubicBezTo>
                  <a:pt x="25" y="12"/>
                  <a:pt x="30" y="14"/>
                  <a:pt x="30" y="18"/>
                </a:cubicBezTo>
                <a:cubicBezTo>
                  <a:pt x="30" y="19"/>
                  <a:pt x="29" y="20"/>
                  <a:pt x="29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45" name="Freeform 104"/>
          <p:cNvSpPr>
            <a:spLocks noEditPoints="1"/>
          </p:cNvSpPr>
          <p:nvPr/>
        </p:nvSpPr>
        <p:spPr bwMode="auto">
          <a:xfrm>
            <a:off x="1979613" y="3146425"/>
            <a:ext cx="212725" cy="212725"/>
          </a:xfrm>
          <a:custGeom>
            <a:avLst/>
            <a:gdLst>
              <a:gd name="T0" fmla="*/ 212725 w 62"/>
              <a:gd name="T1" fmla="*/ 174983 h 62"/>
              <a:gd name="T2" fmla="*/ 174983 w 62"/>
              <a:gd name="T3" fmla="*/ 212725 h 62"/>
              <a:gd name="T4" fmla="*/ 41173 w 62"/>
              <a:gd name="T5" fmla="*/ 212725 h 62"/>
              <a:gd name="T6" fmla="*/ 0 w 62"/>
              <a:gd name="T7" fmla="*/ 174983 h 62"/>
              <a:gd name="T8" fmla="*/ 0 w 62"/>
              <a:gd name="T9" fmla="*/ 41173 h 62"/>
              <a:gd name="T10" fmla="*/ 41173 w 62"/>
              <a:gd name="T11" fmla="*/ 0 h 62"/>
              <a:gd name="T12" fmla="*/ 174983 w 62"/>
              <a:gd name="T13" fmla="*/ 0 h 62"/>
              <a:gd name="T14" fmla="*/ 212725 w 62"/>
              <a:gd name="T15" fmla="*/ 41173 h 62"/>
              <a:gd name="T16" fmla="*/ 212725 w 62"/>
              <a:gd name="T17" fmla="*/ 174983 h 62"/>
              <a:gd name="T18" fmla="*/ 51466 w 62"/>
              <a:gd name="T19" fmla="*/ 37742 h 62"/>
              <a:gd name="T20" fmla="*/ 30879 w 62"/>
              <a:gd name="T21" fmla="*/ 54897 h 62"/>
              <a:gd name="T22" fmla="*/ 51466 w 62"/>
              <a:gd name="T23" fmla="*/ 68621 h 62"/>
              <a:gd name="T24" fmla="*/ 51466 w 62"/>
              <a:gd name="T25" fmla="*/ 68621 h 62"/>
              <a:gd name="T26" fmla="*/ 68621 w 62"/>
              <a:gd name="T27" fmla="*/ 54897 h 62"/>
              <a:gd name="T28" fmla="*/ 51466 w 62"/>
              <a:gd name="T29" fmla="*/ 37742 h 62"/>
              <a:gd name="T30" fmla="*/ 65190 w 62"/>
              <a:gd name="T31" fmla="*/ 178415 h 62"/>
              <a:gd name="T32" fmla="*/ 65190 w 62"/>
              <a:gd name="T33" fmla="*/ 82345 h 62"/>
              <a:gd name="T34" fmla="*/ 34310 w 62"/>
              <a:gd name="T35" fmla="*/ 82345 h 62"/>
              <a:gd name="T36" fmla="*/ 34310 w 62"/>
              <a:gd name="T37" fmla="*/ 178415 h 62"/>
              <a:gd name="T38" fmla="*/ 65190 w 62"/>
              <a:gd name="T39" fmla="*/ 178415 h 62"/>
              <a:gd name="T40" fmla="*/ 181846 w 62"/>
              <a:gd name="T41" fmla="*/ 178415 h 62"/>
              <a:gd name="T42" fmla="*/ 181846 w 62"/>
              <a:gd name="T43" fmla="*/ 123518 h 62"/>
              <a:gd name="T44" fmla="*/ 144104 w 62"/>
              <a:gd name="T45" fmla="*/ 82345 h 62"/>
              <a:gd name="T46" fmla="*/ 116656 w 62"/>
              <a:gd name="T47" fmla="*/ 96069 h 62"/>
              <a:gd name="T48" fmla="*/ 116656 w 62"/>
              <a:gd name="T49" fmla="*/ 96069 h 62"/>
              <a:gd name="T50" fmla="*/ 116656 w 62"/>
              <a:gd name="T51" fmla="*/ 82345 h 62"/>
              <a:gd name="T52" fmla="*/ 82345 w 62"/>
              <a:gd name="T53" fmla="*/ 82345 h 62"/>
              <a:gd name="T54" fmla="*/ 82345 w 62"/>
              <a:gd name="T55" fmla="*/ 178415 h 62"/>
              <a:gd name="T56" fmla="*/ 116656 w 62"/>
              <a:gd name="T57" fmla="*/ 178415 h 62"/>
              <a:gd name="T58" fmla="*/ 116656 w 62"/>
              <a:gd name="T59" fmla="*/ 126949 h 62"/>
              <a:gd name="T60" fmla="*/ 116656 w 62"/>
              <a:gd name="T61" fmla="*/ 116656 h 62"/>
              <a:gd name="T62" fmla="*/ 133811 w 62"/>
              <a:gd name="T63" fmla="*/ 106363 h 62"/>
              <a:gd name="T64" fmla="*/ 147535 w 62"/>
              <a:gd name="T65" fmla="*/ 126949 h 62"/>
              <a:gd name="T66" fmla="*/ 147535 w 62"/>
              <a:gd name="T67" fmla="*/ 178415 h 62"/>
              <a:gd name="T68" fmla="*/ 181846 w 62"/>
              <a:gd name="T69" fmla="*/ 178415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15" y="11"/>
                </a:moveTo>
                <a:cubicBezTo>
                  <a:pt x="12" y="11"/>
                  <a:pt x="9" y="13"/>
                  <a:pt x="9" y="16"/>
                </a:cubicBezTo>
                <a:cubicBezTo>
                  <a:pt x="9" y="18"/>
                  <a:pt x="11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8" y="20"/>
                  <a:pt x="20" y="18"/>
                  <a:pt x="20" y="16"/>
                </a:cubicBezTo>
                <a:cubicBezTo>
                  <a:pt x="20" y="13"/>
                  <a:pt x="18" y="11"/>
                  <a:pt x="15" y="11"/>
                </a:cubicBezTo>
                <a:close/>
                <a:moveTo>
                  <a:pt x="19" y="52"/>
                </a:moveTo>
                <a:cubicBezTo>
                  <a:pt x="19" y="24"/>
                  <a:pt x="19" y="24"/>
                  <a:pt x="1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52"/>
                  <a:pt x="10" y="52"/>
                  <a:pt x="10" y="52"/>
                </a:cubicBezTo>
                <a:lnTo>
                  <a:pt x="19" y="52"/>
                </a:lnTo>
                <a:close/>
                <a:moveTo>
                  <a:pt x="53" y="52"/>
                </a:moveTo>
                <a:cubicBezTo>
                  <a:pt x="53" y="36"/>
                  <a:pt x="53" y="36"/>
                  <a:pt x="53" y="36"/>
                </a:cubicBezTo>
                <a:cubicBezTo>
                  <a:pt x="53" y="28"/>
                  <a:pt x="48" y="24"/>
                  <a:pt x="42" y="24"/>
                </a:cubicBezTo>
                <a:cubicBezTo>
                  <a:pt x="37" y="24"/>
                  <a:pt x="35" y="26"/>
                  <a:pt x="34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4"/>
                  <a:pt x="34" y="24"/>
                  <a:pt x="3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7"/>
                  <a:pt x="2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4" y="35"/>
                  <a:pt x="34" y="34"/>
                </a:cubicBezTo>
                <a:cubicBezTo>
                  <a:pt x="35" y="33"/>
                  <a:pt x="36" y="31"/>
                  <a:pt x="39" y="31"/>
                </a:cubicBezTo>
                <a:cubicBezTo>
                  <a:pt x="42" y="31"/>
                  <a:pt x="43" y="33"/>
                  <a:pt x="43" y="37"/>
                </a:cubicBezTo>
                <a:cubicBezTo>
                  <a:pt x="43" y="52"/>
                  <a:pt x="43" y="52"/>
                  <a:pt x="43" y="52"/>
                </a:cubicBezTo>
                <a:lnTo>
                  <a:pt x="53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46" name="Freeform 105"/>
          <p:cNvSpPr>
            <a:spLocks noEditPoints="1"/>
          </p:cNvSpPr>
          <p:nvPr/>
        </p:nvSpPr>
        <p:spPr bwMode="auto">
          <a:xfrm>
            <a:off x="2478088" y="3132138"/>
            <a:ext cx="242887" cy="244475"/>
          </a:xfrm>
          <a:custGeom>
            <a:avLst/>
            <a:gdLst>
              <a:gd name="T0" fmla="*/ 0 w 71"/>
              <a:gd name="T1" fmla="*/ 158392 h 71"/>
              <a:gd name="T2" fmla="*/ 30788 w 71"/>
              <a:gd name="T3" fmla="*/ 106743 h 71"/>
              <a:gd name="T4" fmla="*/ 13684 w 71"/>
              <a:gd name="T5" fmla="*/ 110186 h 71"/>
              <a:gd name="T6" fmla="*/ 23947 w 71"/>
              <a:gd name="T7" fmla="*/ 86083 h 71"/>
              <a:gd name="T8" fmla="*/ 20526 w 71"/>
              <a:gd name="T9" fmla="*/ 144619 h 71"/>
              <a:gd name="T10" fmla="*/ 37630 w 71"/>
              <a:gd name="T11" fmla="*/ 134289 h 71"/>
              <a:gd name="T12" fmla="*/ 51314 w 71"/>
              <a:gd name="T13" fmla="*/ 158392 h 71"/>
              <a:gd name="T14" fmla="*/ 0 w 71"/>
              <a:gd name="T15" fmla="*/ 237588 h 71"/>
              <a:gd name="T16" fmla="*/ 23947 w 71"/>
              <a:gd name="T17" fmla="*/ 230702 h 71"/>
              <a:gd name="T18" fmla="*/ 17105 w 71"/>
              <a:gd name="T19" fmla="*/ 213485 h 71"/>
              <a:gd name="T20" fmla="*/ 30788 w 71"/>
              <a:gd name="T21" fmla="*/ 189382 h 71"/>
              <a:gd name="T22" fmla="*/ 17105 w 71"/>
              <a:gd name="T23" fmla="*/ 189382 h 71"/>
              <a:gd name="T24" fmla="*/ 3421 w 71"/>
              <a:gd name="T25" fmla="*/ 196269 h 71"/>
              <a:gd name="T26" fmla="*/ 47893 w 71"/>
              <a:gd name="T27" fmla="*/ 175609 h 71"/>
              <a:gd name="T28" fmla="*/ 34209 w 71"/>
              <a:gd name="T29" fmla="*/ 203155 h 71"/>
              <a:gd name="T30" fmla="*/ 23947 w 71"/>
              <a:gd name="T31" fmla="*/ 244475 h 71"/>
              <a:gd name="T32" fmla="*/ 3421 w 71"/>
              <a:gd name="T33" fmla="*/ 68866 h 71"/>
              <a:gd name="T34" fmla="*/ 20526 w 71"/>
              <a:gd name="T35" fmla="*/ 55093 h 71"/>
              <a:gd name="T36" fmla="*/ 20526 w 71"/>
              <a:gd name="T37" fmla="*/ 20660 h 71"/>
              <a:gd name="T38" fmla="*/ 13684 w 71"/>
              <a:gd name="T39" fmla="*/ 27546 h 71"/>
              <a:gd name="T40" fmla="*/ 20526 w 71"/>
              <a:gd name="T41" fmla="*/ 0 h 71"/>
              <a:gd name="T42" fmla="*/ 37630 w 71"/>
              <a:gd name="T43" fmla="*/ 55093 h 71"/>
              <a:gd name="T44" fmla="*/ 51314 w 71"/>
              <a:gd name="T45" fmla="*/ 68866 h 71"/>
              <a:gd name="T46" fmla="*/ 239466 w 71"/>
              <a:gd name="T47" fmla="*/ 68866 h 71"/>
              <a:gd name="T48" fmla="*/ 68419 w 71"/>
              <a:gd name="T49" fmla="*/ 65423 h 71"/>
              <a:gd name="T50" fmla="*/ 71840 w 71"/>
              <a:gd name="T51" fmla="*/ 34433 h 71"/>
              <a:gd name="T52" fmla="*/ 242887 w 71"/>
              <a:gd name="T53" fmla="*/ 37876 h 71"/>
              <a:gd name="T54" fmla="*/ 242887 w 71"/>
              <a:gd name="T55" fmla="*/ 134289 h 71"/>
              <a:gd name="T56" fmla="*/ 71840 w 71"/>
              <a:gd name="T57" fmla="*/ 137732 h 71"/>
              <a:gd name="T58" fmla="*/ 68419 w 71"/>
              <a:gd name="T59" fmla="*/ 106743 h 71"/>
              <a:gd name="T60" fmla="*/ 239466 w 71"/>
              <a:gd name="T61" fmla="*/ 103299 h 71"/>
              <a:gd name="T62" fmla="*/ 242887 w 71"/>
              <a:gd name="T63" fmla="*/ 134289 h 71"/>
              <a:gd name="T64" fmla="*/ 239466 w 71"/>
              <a:gd name="T65" fmla="*/ 210042 h 71"/>
              <a:gd name="T66" fmla="*/ 68419 w 71"/>
              <a:gd name="T67" fmla="*/ 206599 h 71"/>
              <a:gd name="T68" fmla="*/ 71840 w 71"/>
              <a:gd name="T69" fmla="*/ 175609 h 71"/>
              <a:gd name="T70" fmla="*/ 242887 w 71"/>
              <a:gd name="T71" fmla="*/ 179052 h 7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1" h="71">
                <a:moveTo>
                  <a:pt x="15" y="46"/>
                </a:move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0" y="44"/>
                  <a:pt x="0" y="43"/>
                </a:cubicBezTo>
                <a:cubicBezTo>
                  <a:pt x="0" y="36"/>
                  <a:pt x="9" y="35"/>
                  <a:pt x="9" y="31"/>
                </a:cubicBezTo>
                <a:cubicBezTo>
                  <a:pt x="9" y="30"/>
                  <a:pt x="8" y="29"/>
                  <a:pt x="7" y="29"/>
                </a:cubicBezTo>
                <a:cubicBezTo>
                  <a:pt x="6" y="29"/>
                  <a:pt x="4" y="31"/>
                  <a:pt x="4" y="32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7"/>
                  <a:pt x="4" y="25"/>
                  <a:pt x="7" y="25"/>
                </a:cubicBezTo>
                <a:cubicBezTo>
                  <a:pt x="11" y="25"/>
                  <a:pt x="14" y="27"/>
                  <a:pt x="14" y="31"/>
                </a:cubicBezTo>
                <a:cubicBezTo>
                  <a:pt x="14" y="37"/>
                  <a:pt x="6" y="38"/>
                  <a:pt x="6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39"/>
                  <a:pt x="11" y="39"/>
                  <a:pt x="11" y="39"/>
                </a:cubicBezTo>
                <a:cubicBezTo>
                  <a:pt x="15" y="39"/>
                  <a:pt x="15" y="39"/>
                  <a:pt x="15" y="39"/>
                </a:cubicBezTo>
                <a:lnTo>
                  <a:pt x="15" y="46"/>
                </a:lnTo>
                <a:close/>
                <a:moveTo>
                  <a:pt x="7" y="71"/>
                </a:moveTo>
                <a:cubicBezTo>
                  <a:pt x="5" y="71"/>
                  <a:pt x="2" y="70"/>
                  <a:pt x="0" y="69"/>
                </a:cubicBezTo>
                <a:cubicBezTo>
                  <a:pt x="3" y="65"/>
                  <a:pt x="3" y="65"/>
                  <a:pt x="3" y="65"/>
                </a:cubicBezTo>
                <a:cubicBezTo>
                  <a:pt x="4" y="66"/>
                  <a:pt x="5" y="67"/>
                  <a:pt x="7" y="67"/>
                </a:cubicBezTo>
                <a:cubicBezTo>
                  <a:pt x="8" y="67"/>
                  <a:pt x="10" y="66"/>
                  <a:pt x="10" y="65"/>
                </a:cubicBezTo>
                <a:cubicBezTo>
                  <a:pt x="10" y="62"/>
                  <a:pt x="7" y="62"/>
                  <a:pt x="5" y="62"/>
                </a:cubicBezTo>
                <a:cubicBezTo>
                  <a:pt x="4" y="60"/>
                  <a:pt x="4" y="60"/>
                  <a:pt x="4" y="60"/>
                </a:cubicBezTo>
                <a:cubicBezTo>
                  <a:pt x="6" y="58"/>
                  <a:pt x="7" y="56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6" y="55"/>
                  <a:pt x="5" y="55"/>
                </a:cubicBezTo>
                <a:cubicBezTo>
                  <a:pt x="5" y="57"/>
                  <a:pt x="5" y="57"/>
                  <a:pt x="5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54"/>
                  <a:pt x="14" y="54"/>
                  <a:pt x="14" y="54"/>
                </a:cubicBezTo>
                <a:cubicBezTo>
                  <a:pt x="10" y="59"/>
                  <a:pt x="10" y="59"/>
                  <a:pt x="10" y="59"/>
                </a:cubicBezTo>
                <a:cubicBezTo>
                  <a:pt x="13" y="60"/>
                  <a:pt x="15" y="62"/>
                  <a:pt x="15" y="64"/>
                </a:cubicBezTo>
                <a:cubicBezTo>
                  <a:pt x="15" y="69"/>
                  <a:pt x="11" y="71"/>
                  <a:pt x="7" y="71"/>
                </a:cubicBezTo>
                <a:close/>
                <a:moveTo>
                  <a:pt x="15" y="20"/>
                </a:moveTo>
                <a:cubicBezTo>
                  <a:pt x="1" y="20"/>
                  <a:pt x="1" y="20"/>
                  <a:pt x="1" y="20"/>
                </a:cubicBezTo>
                <a:cubicBezTo>
                  <a:pt x="1" y="16"/>
                  <a:pt x="1" y="16"/>
                  <a:pt x="1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3"/>
                  <a:pt x="6" y="9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7"/>
                  <a:pt x="4" y="7"/>
                  <a:pt x="4" y="8"/>
                </a:cubicBezTo>
                <a:cubicBezTo>
                  <a:pt x="1" y="5"/>
                  <a:pt x="1" y="5"/>
                  <a:pt x="1" y="5"/>
                </a:cubicBezTo>
                <a:cubicBezTo>
                  <a:pt x="6" y="0"/>
                  <a:pt x="6" y="0"/>
                  <a:pt x="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5" y="16"/>
                  <a:pt x="15" y="16"/>
                </a:cubicBezTo>
                <a:lnTo>
                  <a:pt x="15" y="20"/>
                </a:lnTo>
                <a:close/>
                <a:moveTo>
                  <a:pt x="71" y="19"/>
                </a:moveTo>
                <a:cubicBezTo>
                  <a:pt x="71" y="19"/>
                  <a:pt x="71" y="20"/>
                  <a:pt x="70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19"/>
                  <a:pt x="20" y="19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1" y="10"/>
                  <a:pt x="21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1" y="10"/>
                  <a:pt x="71" y="10"/>
                  <a:pt x="71" y="11"/>
                </a:cubicBezTo>
                <a:lnTo>
                  <a:pt x="71" y="19"/>
                </a:lnTo>
                <a:close/>
                <a:moveTo>
                  <a:pt x="71" y="39"/>
                </a:moveTo>
                <a:cubicBezTo>
                  <a:pt x="71" y="40"/>
                  <a:pt x="71" y="40"/>
                  <a:pt x="7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0" y="40"/>
                  <a:pt x="20" y="39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1" y="30"/>
                  <a:pt x="21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lnTo>
                  <a:pt x="71" y="39"/>
                </a:lnTo>
                <a:close/>
                <a:moveTo>
                  <a:pt x="71" y="60"/>
                </a:moveTo>
                <a:cubicBezTo>
                  <a:pt x="71" y="60"/>
                  <a:pt x="71" y="61"/>
                  <a:pt x="70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0" y="60"/>
                  <a:pt x="20" y="60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51"/>
                  <a:pt x="21" y="51"/>
                  <a:pt x="21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1" y="51"/>
                  <a:pt x="71" y="51"/>
                  <a:pt x="71" y="52"/>
                </a:cubicBezTo>
                <a:lnTo>
                  <a:pt x="71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47" name="Freeform 106"/>
          <p:cNvSpPr>
            <a:spLocks/>
          </p:cNvSpPr>
          <p:nvPr/>
        </p:nvSpPr>
        <p:spPr bwMode="auto">
          <a:xfrm>
            <a:off x="2968625" y="3128963"/>
            <a:ext cx="106363" cy="241300"/>
          </a:xfrm>
          <a:custGeom>
            <a:avLst/>
            <a:gdLst>
              <a:gd name="T0" fmla="*/ 102932 w 31"/>
              <a:gd name="T1" fmla="*/ 186146 h 70"/>
              <a:gd name="T2" fmla="*/ 54897 w 31"/>
              <a:gd name="T3" fmla="*/ 237853 h 70"/>
              <a:gd name="T4" fmla="*/ 51466 w 31"/>
              <a:gd name="T5" fmla="*/ 241300 h 70"/>
              <a:gd name="T6" fmla="*/ 48035 w 31"/>
              <a:gd name="T7" fmla="*/ 237853 h 70"/>
              <a:gd name="T8" fmla="*/ 0 w 31"/>
              <a:gd name="T9" fmla="*/ 186146 h 70"/>
              <a:gd name="T10" fmla="*/ 0 w 31"/>
              <a:gd name="T11" fmla="*/ 179251 h 70"/>
              <a:gd name="T12" fmla="*/ 3431 w 31"/>
              <a:gd name="T13" fmla="*/ 179251 h 70"/>
              <a:gd name="T14" fmla="*/ 34311 w 31"/>
              <a:gd name="T15" fmla="*/ 179251 h 70"/>
              <a:gd name="T16" fmla="*/ 34311 w 31"/>
              <a:gd name="T17" fmla="*/ 6894 h 70"/>
              <a:gd name="T18" fmla="*/ 37742 w 31"/>
              <a:gd name="T19" fmla="*/ 0 h 70"/>
              <a:gd name="T20" fmla="*/ 65190 w 31"/>
              <a:gd name="T21" fmla="*/ 0 h 70"/>
              <a:gd name="T22" fmla="*/ 68621 w 31"/>
              <a:gd name="T23" fmla="*/ 6894 h 70"/>
              <a:gd name="T24" fmla="*/ 68621 w 31"/>
              <a:gd name="T25" fmla="*/ 179251 h 70"/>
              <a:gd name="T26" fmla="*/ 99501 w 31"/>
              <a:gd name="T27" fmla="*/ 179251 h 70"/>
              <a:gd name="T28" fmla="*/ 102932 w 31"/>
              <a:gd name="T29" fmla="*/ 179251 h 70"/>
              <a:gd name="T30" fmla="*/ 102932 w 31"/>
              <a:gd name="T31" fmla="*/ 186146 h 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70">
                <a:moveTo>
                  <a:pt x="30" y="54"/>
                </a:moveTo>
                <a:cubicBezTo>
                  <a:pt x="16" y="69"/>
                  <a:pt x="16" y="69"/>
                  <a:pt x="16" y="69"/>
                </a:cubicBezTo>
                <a:cubicBezTo>
                  <a:pt x="16" y="70"/>
                  <a:pt x="16" y="70"/>
                  <a:pt x="15" y="70"/>
                </a:cubicBezTo>
                <a:cubicBezTo>
                  <a:pt x="15" y="70"/>
                  <a:pt x="15" y="70"/>
                  <a:pt x="14" y="69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3"/>
                  <a:pt x="0" y="53"/>
                  <a:pt x="0" y="52"/>
                </a:cubicBezTo>
                <a:cubicBezTo>
                  <a:pt x="0" y="52"/>
                  <a:pt x="1" y="52"/>
                  <a:pt x="1" y="52"/>
                </a:cubicBezTo>
                <a:cubicBezTo>
                  <a:pt x="10" y="52"/>
                  <a:pt x="10" y="52"/>
                  <a:pt x="10" y="5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1"/>
                  <a:pt x="20" y="2"/>
                </a:cubicBezTo>
                <a:cubicBezTo>
                  <a:pt x="20" y="52"/>
                  <a:pt x="20" y="52"/>
                  <a:pt x="20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53"/>
                  <a:pt x="31" y="53"/>
                  <a:pt x="30" y="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48" name="Freeform 107"/>
          <p:cNvSpPr>
            <a:spLocks noEditPoints="1"/>
          </p:cNvSpPr>
          <p:nvPr/>
        </p:nvSpPr>
        <p:spPr bwMode="auto">
          <a:xfrm>
            <a:off x="3470275" y="3128963"/>
            <a:ext cx="223838" cy="227012"/>
          </a:xfrm>
          <a:custGeom>
            <a:avLst/>
            <a:gdLst>
              <a:gd name="T0" fmla="*/ 220394 w 65"/>
              <a:gd name="T1" fmla="*/ 48154 h 66"/>
              <a:gd name="T2" fmla="*/ 41324 w 65"/>
              <a:gd name="T3" fmla="*/ 223572 h 66"/>
              <a:gd name="T4" fmla="*/ 34437 w 65"/>
              <a:gd name="T5" fmla="*/ 227012 h 66"/>
              <a:gd name="T6" fmla="*/ 27549 w 65"/>
              <a:gd name="T7" fmla="*/ 223572 h 66"/>
              <a:gd name="T8" fmla="*/ 0 w 65"/>
              <a:gd name="T9" fmla="*/ 196056 h 66"/>
              <a:gd name="T10" fmla="*/ 0 w 65"/>
              <a:gd name="T11" fmla="*/ 192616 h 66"/>
              <a:gd name="T12" fmla="*/ 0 w 65"/>
              <a:gd name="T13" fmla="*/ 185737 h 66"/>
              <a:gd name="T14" fmla="*/ 179070 w 65"/>
              <a:gd name="T15" fmla="*/ 6879 h 66"/>
              <a:gd name="T16" fmla="*/ 185958 w 65"/>
              <a:gd name="T17" fmla="*/ 3440 h 66"/>
              <a:gd name="T18" fmla="*/ 192845 w 65"/>
              <a:gd name="T19" fmla="*/ 6879 h 66"/>
              <a:gd name="T20" fmla="*/ 220394 w 65"/>
              <a:gd name="T21" fmla="*/ 34396 h 66"/>
              <a:gd name="T22" fmla="*/ 220394 w 65"/>
              <a:gd name="T23" fmla="*/ 41275 h 66"/>
              <a:gd name="T24" fmla="*/ 220394 w 65"/>
              <a:gd name="T25" fmla="*/ 48154 h 66"/>
              <a:gd name="T26" fmla="*/ 48211 w 65"/>
              <a:gd name="T27" fmla="*/ 17198 h 66"/>
              <a:gd name="T28" fmla="*/ 34437 w 65"/>
              <a:gd name="T29" fmla="*/ 24077 h 66"/>
              <a:gd name="T30" fmla="*/ 30993 w 65"/>
              <a:gd name="T31" fmla="*/ 37835 h 66"/>
              <a:gd name="T32" fmla="*/ 27549 w 65"/>
              <a:gd name="T33" fmla="*/ 24077 h 66"/>
              <a:gd name="T34" fmla="*/ 13775 w 65"/>
              <a:gd name="T35" fmla="*/ 17198 h 66"/>
              <a:gd name="T36" fmla="*/ 27549 w 65"/>
              <a:gd name="T37" fmla="*/ 13758 h 66"/>
              <a:gd name="T38" fmla="*/ 30993 w 65"/>
              <a:gd name="T39" fmla="*/ 0 h 66"/>
              <a:gd name="T40" fmla="*/ 34437 w 65"/>
              <a:gd name="T41" fmla="*/ 13758 h 66"/>
              <a:gd name="T42" fmla="*/ 48211 w 65"/>
              <a:gd name="T43" fmla="*/ 17198 h 66"/>
              <a:gd name="T44" fmla="*/ 110197 w 65"/>
              <a:gd name="T45" fmla="*/ 44714 h 66"/>
              <a:gd name="T46" fmla="*/ 82648 w 65"/>
              <a:gd name="T47" fmla="*/ 55033 h 66"/>
              <a:gd name="T48" fmla="*/ 75761 w 65"/>
              <a:gd name="T49" fmla="*/ 79110 h 66"/>
              <a:gd name="T50" fmla="*/ 65430 w 65"/>
              <a:gd name="T51" fmla="*/ 55033 h 66"/>
              <a:gd name="T52" fmla="*/ 37880 w 65"/>
              <a:gd name="T53" fmla="*/ 44714 h 66"/>
              <a:gd name="T54" fmla="*/ 65430 w 65"/>
              <a:gd name="T55" fmla="*/ 37835 h 66"/>
              <a:gd name="T56" fmla="*/ 75761 w 65"/>
              <a:gd name="T57" fmla="*/ 10319 h 66"/>
              <a:gd name="T58" fmla="*/ 82648 w 65"/>
              <a:gd name="T59" fmla="*/ 37835 h 66"/>
              <a:gd name="T60" fmla="*/ 110197 w 65"/>
              <a:gd name="T61" fmla="*/ 44714 h 66"/>
              <a:gd name="T62" fmla="*/ 137746 w 65"/>
              <a:gd name="T63" fmla="*/ 17198 h 66"/>
              <a:gd name="T64" fmla="*/ 123972 w 65"/>
              <a:gd name="T65" fmla="*/ 24077 h 66"/>
              <a:gd name="T66" fmla="*/ 117084 w 65"/>
              <a:gd name="T67" fmla="*/ 37835 h 66"/>
              <a:gd name="T68" fmla="*/ 113641 w 65"/>
              <a:gd name="T69" fmla="*/ 24077 h 66"/>
              <a:gd name="T70" fmla="*/ 99866 w 65"/>
              <a:gd name="T71" fmla="*/ 17198 h 66"/>
              <a:gd name="T72" fmla="*/ 113641 w 65"/>
              <a:gd name="T73" fmla="*/ 13758 h 66"/>
              <a:gd name="T74" fmla="*/ 117084 w 65"/>
              <a:gd name="T75" fmla="*/ 0 h 66"/>
              <a:gd name="T76" fmla="*/ 123972 w 65"/>
              <a:gd name="T77" fmla="*/ 13758 h 66"/>
              <a:gd name="T78" fmla="*/ 137746 w 65"/>
              <a:gd name="T79" fmla="*/ 17198 h 66"/>
              <a:gd name="T80" fmla="*/ 199732 w 65"/>
              <a:gd name="T81" fmla="*/ 41275 h 66"/>
              <a:gd name="T82" fmla="*/ 185958 w 65"/>
              <a:gd name="T83" fmla="*/ 27517 h 66"/>
              <a:gd name="T84" fmla="*/ 144634 w 65"/>
              <a:gd name="T85" fmla="*/ 65352 h 66"/>
              <a:gd name="T86" fmla="*/ 158408 w 65"/>
              <a:gd name="T87" fmla="*/ 82550 h 66"/>
              <a:gd name="T88" fmla="*/ 199732 w 65"/>
              <a:gd name="T89" fmla="*/ 41275 h 66"/>
              <a:gd name="T90" fmla="*/ 223838 w 65"/>
              <a:gd name="T91" fmla="*/ 106627 h 66"/>
              <a:gd name="T92" fmla="*/ 210063 w 65"/>
              <a:gd name="T93" fmla="*/ 110066 h 66"/>
              <a:gd name="T94" fmla="*/ 206620 w 65"/>
              <a:gd name="T95" fmla="*/ 123825 h 66"/>
              <a:gd name="T96" fmla="*/ 203176 w 65"/>
              <a:gd name="T97" fmla="*/ 110066 h 66"/>
              <a:gd name="T98" fmla="*/ 189401 w 65"/>
              <a:gd name="T99" fmla="*/ 106627 h 66"/>
              <a:gd name="T100" fmla="*/ 203176 w 65"/>
              <a:gd name="T101" fmla="*/ 103187 h 66"/>
              <a:gd name="T102" fmla="*/ 206620 w 65"/>
              <a:gd name="T103" fmla="*/ 89429 h 66"/>
              <a:gd name="T104" fmla="*/ 210063 w 65"/>
              <a:gd name="T105" fmla="*/ 103187 h 66"/>
              <a:gd name="T106" fmla="*/ 223838 w 65"/>
              <a:gd name="T107" fmla="*/ 106627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5" h="66">
                <a:moveTo>
                  <a:pt x="64" y="14"/>
                </a:moveTo>
                <a:cubicBezTo>
                  <a:pt x="12" y="65"/>
                  <a:pt x="12" y="65"/>
                  <a:pt x="12" y="65"/>
                </a:cubicBezTo>
                <a:cubicBezTo>
                  <a:pt x="11" y="66"/>
                  <a:pt x="11" y="66"/>
                  <a:pt x="10" y="66"/>
                </a:cubicBezTo>
                <a:cubicBezTo>
                  <a:pt x="9" y="66"/>
                  <a:pt x="9" y="66"/>
                  <a:pt x="8" y="6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5"/>
                  <a:pt x="0" y="54"/>
                  <a:pt x="0" y="54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2"/>
                  <a:pt x="53" y="1"/>
                  <a:pt x="54" y="1"/>
                </a:cubicBezTo>
                <a:cubicBezTo>
                  <a:pt x="54" y="1"/>
                  <a:pt x="55" y="2"/>
                  <a:pt x="56" y="2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11"/>
                  <a:pt x="64" y="11"/>
                  <a:pt x="64" y="12"/>
                </a:cubicBezTo>
                <a:cubicBezTo>
                  <a:pt x="64" y="13"/>
                  <a:pt x="64" y="13"/>
                  <a:pt x="64" y="14"/>
                </a:cubicBezTo>
                <a:close/>
                <a:moveTo>
                  <a:pt x="14" y="5"/>
                </a:moveTo>
                <a:cubicBezTo>
                  <a:pt x="10" y="7"/>
                  <a:pt x="10" y="7"/>
                  <a:pt x="10" y="7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7"/>
                  <a:pt x="8" y="7"/>
                  <a:pt x="8" y="7"/>
                </a:cubicBezTo>
                <a:cubicBezTo>
                  <a:pt x="4" y="5"/>
                  <a:pt x="4" y="5"/>
                  <a:pt x="4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0"/>
                  <a:pt x="9" y="0"/>
                  <a:pt x="9" y="0"/>
                </a:cubicBezTo>
                <a:cubicBezTo>
                  <a:pt x="10" y="4"/>
                  <a:pt x="10" y="4"/>
                  <a:pt x="10" y="4"/>
                </a:cubicBezTo>
                <a:lnTo>
                  <a:pt x="14" y="5"/>
                </a:lnTo>
                <a:close/>
                <a:moveTo>
                  <a:pt x="32" y="13"/>
                </a:moveTo>
                <a:cubicBezTo>
                  <a:pt x="24" y="16"/>
                  <a:pt x="24" y="16"/>
                  <a:pt x="24" y="16"/>
                </a:cubicBezTo>
                <a:cubicBezTo>
                  <a:pt x="22" y="23"/>
                  <a:pt x="22" y="23"/>
                  <a:pt x="22" y="23"/>
                </a:cubicBezTo>
                <a:cubicBezTo>
                  <a:pt x="19" y="16"/>
                  <a:pt x="19" y="16"/>
                  <a:pt x="19" y="16"/>
                </a:cubicBezTo>
                <a:cubicBezTo>
                  <a:pt x="11" y="13"/>
                  <a:pt x="11" y="13"/>
                  <a:pt x="11" y="13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11"/>
                  <a:pt x="24" y="11"/>
                  <a:pt x="24" y="11"/>
                </a:cubicBezTo>
                <a:lnTo>
                  <a:pt x="32" y="13"/>
                </a:lnTo>
                <a:close/>
                <a:moveTo>
                  <a:pt x="40" y="5"/>
                </a:moveTo>
                <a:cubicBezTo>
                  <a:pt x="36" y="7"/>
                  <a:pt x="36" y="7"/>
                  <a:pt x="36" y="7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7"/>
                  <a:pt x="33" y="7"/>
                  <a:pt x="33" y="7"/>
                </a:cubicBezTo>
                <a:cubicBezTo>
                  <a:pt x="29" y="5"/>
                  <a:pt x="29" y="5"/>
                  <a:pt x="29" y="5"/>
                </a:cubicBezTo>
                <a:cubicBezTo>
                  <a:pt x="33" y="4"/>
                  <a:pt x="33" y="4"/>
                  <a:pt x="33" y="4"/>
                </a:cubicBezTo>
                <a:cubicBezTo>
                  <a:pt x="34" y="0"/>
                  <a:pt x="34" y="0"/>
                  <a:pt x="34" y="0"/>
                </a:cubicBezTo>
                <a:cubicBezTo>
                  <a:pt x="36" y="4"/>
                  <a:pt x="36" y="4"/>
                  <a:pt x="36" y="4"/>
                </a:cubicBezTo>
                <a:lnTo>
                  <a:pt x="40" y="5"/>
                </a:lnTo>
                <a:close/>
                <a:moveTo>
                  <a:pt x="58" y="12"/>
                </a:moveTo>
                <a:cubicBezTo>
                  <a:pt x="54" y="8"/>
                  <a:pt x="54" y="8"/>
                  <a:pt x="54" y="8"/>
                </a:cubicBezTo>
                <a:cubicBezTo>
                  <a:pt x="42" y="19"/>
                  <a:pt x="42" y="19"/>
                  <a:pt x="42" y="19"/>
                </a:cubicBezTo>
                <a:cubicBezTo>
                  <a:pt x="46" y="24"/>
                  <a:pt x="46" y="24"/>
                  <a:pt x="46" y="24"/>
                </a:cubicBezTo>
                <a:lnTo>
                  <a:pt x="58" y="12"/>
                </a:lnTo>
                <a:close/>
                <a:moveTo>
                  <a:pt x="65" y="31"/>
                </a:moveTo>
                <a:cubicBezTo>
                  <a:pt x="61" y="32"/>
                  <a:pt x="61" y="32"/>
                  <a:pt x="61" y="32"/>
                </a:cubicBezTo>
                <a:cubicBezTo>
                  <a:pt x="60" y="36"/>
                  <a:pt x="60" y="36"/>
                  <a:pt x="60" y="36"/>
                </a:cubicBezTo>
                <a:cubicBezTo>
                  <a:pt x="59" y="32"/>
                  <a:pt x="59" y="32"/>
                  <a:pt x="59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9" y="30"/>
                  <a:pt x="59" y="30"/>
                  <a:pt x="59" y="30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30"/>
                  <a:pt x="61" y="30"/>
                  <a:pt x="61" y="30"/>
                </a:cubicBezTo>
                <a:lnTo>
                  <a:pt x="65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49" name="Freeform 108"/>
          <p:cNvSpPr>
            <a:spLocks noEditPoints="1"/>
          </p:cNvSpPr>
          <p:nvPr/>
        </p:nvSpPr>
        <p:spPr bwMode="auto">
          <a:xfrm>
            <a:off x="3959225" y="3138488"/>
            <a:ext cx="246063" cy="220662"/>
          </a:xfrm>
          <a:custGeom>
            <a:avLst/>
            <a:gdLst>
              <a:gd name="T0" fmla="*/ 85439 w 72"/>
              <a:gd name="T1" fmla="*/ 151705 h 64"/>
              <a:gd name="T2" fmla="*/ 82021 w 72"/>
              <a:gd name="T3" fmla="*/ 158601 h 64"/>
              <a:gd name="T4" fmla="*/ 78603 w 72"/>
              <a:gd name="T5" fmla="*/ 158601 h 64"/>
              <a:gd name="T6" fmla="*/ 71768 w 72"/>
              <a:gd name="T7" fmla="*/ 155153 h 64"/>
              <a:gd name="T8" fmla="*/ 3418 w 72"/>
              <a:gd name="T9" fmla="*/ 86196 h 64"/>
              <a:gd name="T10" fmla="*/ 3418 w 72"/>
              <a:gd name="T11" fmla="*/ 72405 h 64"/>
              <a:gd name="T12" fmla="*/ 71768 w 72"/>
              <a:gd name="T13" fmla="*/ 3448 h 64"/>
              <a:gd name="T14" fmla="*/ 82021 w 72"/>
              <a:gd name="T15" fmla="*/ 0 h 64"/>
              <a:gd name="T16" fmla="*/ 85439 w 72"/>
              <a:gd name="T17" fmla="*/ 6896 h 64"/>
              <a:gd name="T18" fmla="*/ 85439 w 72"/>
              <a:gd name="T19" fmla="*/ 17239 h 64"/>
              <a:gd name="T20" fmla="*/ 34175 w 72"/>
              <a:gd name="T21" fmla="*/ 72405 h 64"/>
              <a:gd name="T22" fmla="*/ 34175 w 72"/>
              <a:gd name="T23" fmla="*/ 86196 h 64"/>
              <a:gd name="T24" fmla="*/ 85439 w 72"/>
              <a:gd name="T25" fmla="*/ 141362 h 64"/>
              <a:gd name="T26" fmla="*/ 85439 w 72"/>
              <a:gd name="T27" fmla="*/ 151705 h 64"/>
              <a:gd name="T28" fmla="*/ 222140 w 72"/>
              <a:gd name="T29" fmla="*/ 217214 h 64"/>
              <a:gd name="T30" fmla="*/ 218723 w 72"/>
              <a:gd name="T31" fmla="*/ 220662 h 64"/>
              <a:gd name="T32" fmla="*/ 218723 w 72"/>
              <a:gd name="T33" fmla="*/ 220662 h 64"/>
              <a:gd name="T34" fmla="*/ 215305 w 72"/>
              <a:gd name="T35" fmla="*/ 217214 h 64"/>
              <a:gd name="T36" fmla="*/ 198217 w 72"/>
              <a:gd name="T37" fmla="*/ 137914 h 64"/>
              <a:gd name="T38" fmla="*/ 140119 w 72"/>
              <a:gd name="T39" fmla="*/ 113779 h 64"/>
              <a:gd name="T40" fmla="*/ 140119 w 72"/>
              <a:gd name="T41" fmla="*/ 151705 h 64"/>
              <a:gd name="T42" fmla="*/ 133284 w 72"/>
              <a:gd name="T43" fmla="*/ 158601 h 64"/>
              <a:gd name="T44" fmla="*/ 129867 w 72"/>
              <a:gd name="T45" fmla="*/ 158601 h 64"/>
              <a:gd name="T46" fmla="*/ 126449 w 72"/>
              <a:gd name="T47" fmla="*/ 155153 h 64"/>
              <a:gd name="T48" fmla="*/ 54681 w 72"/>
              <a:gd name="T49" fmla="*/ 86196 h 64"/>
              <a:gd name="T50" fmla="*/ 54681 w 72"/>
              <a:gd name="T51" fmla="*/ 72405 h 64"/>
              <a:gd name="T52" fmla="*/ 126449 w 72"/>
              <a:gd name="T53" fmla="*/ 3448 h 64"/>
              <a:gd name="T54" fmla="*/ 133284 w 72"/>
              <a:gd name="T55" fmla="*/ 0 h 64"/>
              <a:gd name="T56" fmla="*/ 140119 w 72"/>
              <a:gd name="T57" fmla="*/ 6896 h 64"/>
              <a:gd name="T58" fmla="*/ 140119 w 72"/>
              <a:gd name="T59" fmla="*/ 44822 h 64"/>
              <a:gd name="T60" fmla="*/ 222140 w 72"/>
              <a:gd name="T61" fmla="*/ 75853 h 64"/>
              <a:gd name="T62" fmla="*/ 246063 w 72"/>
              <a:gd name="T63" fmla="*/ 144809 h 64"/>
              <a:gd name="T64" fmla="*/ 222140 w 72"/>
              <a:gd name="T65" fmla="*/ 217214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2" h="64">
                <a:moveTo>
                  <a:pt x="25" y="44"/>
                </a:moveTo>
                <a:cubicBezTo>
                  <a:pt x="25" y="45"/>
                  <a:pt x="25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cubicBezTo>
                  <a:pt x="22" y="46"/>
                  <a:pt x="22" y="46"/>
                  <a:pt x="21" y="4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4"/>
                  <a:pt x="0" y="22"/>
                  <a:pt x="1" y="2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3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5"/>
                  <a:pt x="25" y="5"/>
                  <a:pt x="25" y="5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2"/>
                  <a:pt x="9" y="24"/>
                  <a:pt x="10" y="25"/>
                </a:cubicBezTo>
                <a:cubicBezTo>
                  <a:pt x="25" y="41"/>
                  <a:pt x="25" y="41"/>
                  <a:pt x="25" y="41"/>
                </a:cubicBezTo>
                <a:lnTo>
                  <a:pt x="25" y="44"/>
                </a:lnTo>
                <a:close/>
                <a:moveTo>
                  <a:pt x="65" y="63"/>
                </a:moveTo>
                <a:cubicBezTo>
                  <a:pt x="65" y="64"/>
                  <a:pt x="64" y="64"/>
                  <a:pt x="64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3" y="64"/>
                  <a:pt x="63" y="63"/>
                  <a:pt x="63" y="63"/>
                </a:cubicBezTo>
                <a:cubicBezTo>
                  <a:pt x="64" y="52"/>
                  <a:pt x="63" y="45"/>
                  <a:pt x="58" y="40"/>
                </a:cubicBezTo>
                <a:cubicBezTo>
                  <a:pt x="55" y="36"/>
                  <a:pt x="50" y="34"/>
                  <a:pt x="41" y="33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5"/>
                  <a:pt x="40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6"/>
                  <a:pt x="37" y="46"/>
                  <a:pt x="37" y="4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4"/>
                  <a:pt x="15" y="22"/>
                  <a:pt x="16" y="2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13"/>
                  <a:pt x="41" y="13"/>
                  <a:pt x="41" y="13"/>
                </a:cubicBezTo>
                <a:cubicBezTo>
                  <a:pt x="52" y="14"/>
                  <a:pt x="60" y="17"/>
                  <a:pt x="65" y="22"/>
                </a:cubicBezTo>
                <a:cubicBezTo>
                  <a:pt x="71" y="28"/>
                  <a:pt x="72" y="37"/>
                  <a:pt x="72" y="42"/>
                </a:cubicBezTo>
                <a:cubicBezTo>
                  <a:pt x="72" y="51"/>
                  <a:pt x="65" y="63"/>
                  <a:pt x="65" y="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50" name="Freeform 109"/>
          <p:cNvSpPr>
            <a:spLocks noEditPoints="1"/>
          </p:cNvSpPr>
          <p:nvPr/>
        </p:nvSpPr>
        <p:spPr bwMode="auto">
          <a:xfrm>
            <a:off x="4452938" y="3146425"/>
            <a:ext cx="209550" cy="212725"/>
          </a:xfrm>
          <a:custGeom>
            <a:avLst/>
            <a:gdLst>
              <a:gd name="T0" fmla="*/ 209550 w 61"/>
              <a:gd name="T1" fmla="*/ 181846 h 62"/>
              <a:gd name="T2" fmla="*/ 178633 w 61"/>
              <a:gd name="T3" fmla="*/ 212725 h 62"/>
              <a:gd name="T4" fmla="*/ 30917 w 61"/>
              <a:gd name="T5" fmla="*/ 212725 h 62"/>
              <a:gd name="T6" fmla="*/ 0 w 61"/>
              <a:gd name="T7" fmla="*/ 181846 h 62"/>
              <a:gd name="T8" fmla="*/ 0 w 61"/>
              <a:gd name="T9" fmla="*/ 34310 h 62"/>
              <a:gd name="T10" fmla="*/ 30917 w 61"/>
              <a:gd name="T11" fmla="*/ 0 h 62"/>
              <a:gd name="T12" fmla="*/ 178633 w 61"/>
              <a:gd name="T13" fmla="*/ 0 h 62"/>
              <a:gd name="T14" fmla="*/ 209550 w 61"/>
              <a:gd name="T15" fmla="*/ 34310 h 62"/>
              <a:gd name="T16" fmla="*/ 209550 w 61"/>
              <a:gd name="T17" fmla="*/ 181846 h 62"/>
              <a:gd name="T18" fmla="*/ 113363 w 61"/>
              <a:gd name="T19" fmla="*/ 96069 h 62"/>
              <a:gd name="T20" fmla="*/ 96187 w 61"/>
              <a:gd name="T21" fmla="*/ 82345 h 62"/>
              <a:gd name="T22" fmla="*/ 79011 w 61"/>
              <a:gd name="T23" fmla="*/ 82345 h 62"/>
              <a:gd name="T24" fmla="*/ 65270 w 61"/>
              <a:gd name="T25" fmla="*/ 89207 h 62"/>
              <a:gd name="T26" fmla="*/ 51529 w 61"/>
              <a:gd name="T27" fmla="*/ 82345 h 62"/>
              <a:gd name="T28" fmla="*/ 34352 w 61"/>
              <a:gd name="T29" fmla="*/ 82345 h 62"/>
              <a:gd name="T30" fmla="*/ 17176 w 61"/>
              <a:gd name="T31" fmla="*/ 96069 h 62"/>
              <a:gd name="T32" fmla="*/ 17176 w 61"/>
              <a:gd name="T33" fmla="*/ 130380 h 62"/>
              <a:gd name="T34" fmla="*/ 20611 w 61"/>
              <a:gd name="T35" fmla="*/ 133811 h 62"/>
              <a:gd name="T36" fmla="*/ 27482 w 61"/>
              <a:gd name="T37" fmla="*/ 133811 h 62"/>
              <a:gd name="T38" fmla="*/ 30917 w 61"/>
              <a:gd name="T39" fmla="*/ 130380 h 62"/>
              <a:gd name="T40" fmla="*/ 30917 w 61"/>
              <a:gd name="T41" fmla="*/ 99500 h 62"/>
              <a:gd name="T42" fmla="*/ 37788 w 61"/>
              <a:gd name="T43" fmla="*/ 92638 h 62"/>
              <a:gd name="T44" fmla="*/ 51529 w 61"/>
              <a:gd name="T45" fmla="*/ 92638 h 62"/>
              <a:gd name="T46" fmla="*/ 58399 w 61"/>
              <a:gd name="T47" fmla="*/ 99500 h 62"/>
              <a:gd name="T48" fmla="*/ 58399 w 61"/>
              <a:gd name="T49" fmla="*/ 130380 h 62"/>
              <a:gd name="T50" fmla="*/ 61834 w 61"/>
              <a:gd name="T51" fmla="*/ 133811 h 62"/>
              <a:gd name="T52" fmla="*/ 68705 w 61"/>
              <a:gd name="T53" fmla="*/ 133811 h 62"/>
              <a:gd name="T54" fmla="*/ 72140 w 61"/>
              <a:gd name="T55" fmla="*/ 130380 h 62"/>
              <a:gd name="T56" fmla="*/ 72140 w 61"/>
              <a:gd name="T57" fmla="*/ 99500 h 62"/>
              <a:gd name="T58" fmla="*/ 79011 w 61"/>
              <a:gd name="T59" fmla="*/ 92638 h 62"/>
              <a:gd name="T60" fmla="*/ 92752 w 61"/>
              <a:gd name="T61" fmla="*/ 92638 h 62"/>
              <a:gd name="T62" fmla="*/ 99622 w 61"/>
              <a:gd name="T63" fmla="*/ 99500 h 62"/>
              <a:gd name="T64" fmla="*/ 99622 w 61"/>
              <a:gd name="T65" fmla="*/ 130380 h 62"/>
              <a:gd name="T66" fmla="*/ 103057 w 61"/>
              <a:gd name="T67" fmla="*/ 133811 h 62"/>
              <a:gd name="T68" fmla="*/ 109928 w 61"/>
              <a:gd name="T69" fmla="*/ 133811 h 62"/>
              <a:gd name="T70" fmla="*/ 113363 w 61"/>
              <a:gd name="T71" fmla="*/ 130380 h 62"/>
              <a:gd name="T72" fmla="*/ 113363 w 61"/>
              <a:gd name="T73" fmla="*/ 96069 h 62"/>
              <a:gd name="T74" fmla="*/ 192374 w 61"/>
              <a:gd name="T75" fmla="*/ 96069 h 62"/>
              <a:gd name="T76" fmla="*/ 178633 w 61"/>
              <a:gd name="T77" fmla="*/ 82345 h 62"/>
              <a:gd name="T78" fmla="*/ 140845 w 61"/>
              <a:gd name="T79" fmla="*/ 82345 h 62"/>
              <a:gd name="T80" fmla="*/ 123669 w 61"/>
              <a:gd name="T81" fmla="*/ 96069 h 62"/>
              <a:gd name="T82" fmla="*/ 123669 w 61"/>
              <a:gd name="T83" fmla="*/ 154397 h 62"/>
              <a:gd name="T84" fmla="*/ 127104 w 61"/>
              <a:gd name="T85" fmla="*/ 157828 h 62"/>
              <a:gd name="T86" fmla="*/ 133975 w 61"/>
              <a:gd name="T87" fmla="*/ 157828 h 62"/>
              <a:gd name="T88" fmla="*/ 137410 w 61"/>
              <a:gd name="T89" fmla="*/ 154397 h 62"/>
              <a:gd name="T90" fmla="*/ 137410 w 61"/>
              <a:gd name="T91" fmla="*/ 130380 h 62"/>
              <a:gd name="T92" fmla="*/ 151151 w 61"/>
              <a:gd name="T93" fmla="*/ 133811 h 62"/>
              <a:gd name="T94" fmla="*/ 178633 w 61"/>
              <a:gd name="T95" fmla="*/ 133811 h 62"/>
              <a:gd name="T96" fmla="*/ 192374 w 61"/>
              <a:gd name="T97" fmla="*/ 120087 h 62"/>
              <a:gd name="T98" fmla="*/ 192374 w 61"/>
              <a:gd name="T99" fmla="*/ 96069 h 62"/>
              <a:gd name="T100" fmla="*/ 178633 w 61"/>
              <a:gd name="T101" fmla="*/ 116656 h 62"/>
              <a:gd name="T102" fmla="*/ 171762 w 61"/>
              <a:gd name="T103" fmla="*/ 123518 h 62"/>
              <a:gd name="T104" fmla="*/ 144280 w 61"/>
              <a:gd name="T105" fmla="*/ 123518 h 62"/>
              <a:gd name="T106" fmla="*/ 137410 w 61"/>
              <a:gd name="T107" fmla="*/ 116656 h 62"/>
              <a:gd name="T108" fmla="*/ 137410 w 61"/>
              <a:gd name="T109" fmla="*/ 99500 h 62"/>
              <a:gd name="T110" fmla="*/ 144280 w 61"/>
              <a:gd name="T111" fmla="*/ 92638 h 62"/>
              <a:gd name="T112" fmla="*/ 171762 w 61"/>
              <a:gd name="T113" fmla="*/ 92638 h 62"/>
              <a:gd name="T114" fmla="*/ 178633 w 61"/>
              <a:gd name="T115" fmla="*/ 99500 h 62"/>
              <a:gd name="T116" fmla="*/ 178633 w 61"/>
              <a:gd name="T117" fmla="*/ 116656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53"/>
                </a:moveTo>
                <a:cubicBezTo>
                  <a:pt x="61" y="58"/>
                  <a:pt x="57" y="62"/>
                  <a:pt x="52" y="62"/>
                </a:cubicBezTo>
                <a:cubicBezTo>
                  <a:pt x="9" y="62"/>
                  <a:pt x="9" y="62"/>
                  <a:pt x="9" y="62"/>
                </a:cubicBezTo>
                <a:cubicBezTo>
                  <a:pt x="4" y="62"/>
                  <a:pt x="0" y="58"/>
                  <a:pt x="0" y="5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7" y="0"/>
                  <a:pt x="61" y="5"/>
                  <a:pt x="61" y="10"/>
                </a:cubicBezTo>
                <a:lnTo>
                  <a:pt x="61" y="53"/>
                </a:lnTo>
                <a:close/>
                <a:moveTo>
                  <a:pt x="33" y="28"/>
                </a:moveTo>
                <a:cubicBezTo>
                  <a:pt x="33" y="25"/>
                  <a:pt x="31" y="24"/>
                  <a:pt x="28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20" y="24"/>
                  <a:pt x="19" y="26"/>
                </a:cubicBezTo>
                <a:cubicBezTo>
                  <a:pt x="18" y="24"/>
                  <a:pt x="17" y="24"/>
                  <a:pt x="15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7" y="24"/>
                  <a:pt x="5" y="25"/>
                  <a:pt x="5" y="2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9"/>
                  <a:pt x="5" y="39"/>
                  <a:pt x="6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8"/>
                  <a:pt x="10" y="27"/>
                  <a:pt x="11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7" y="28"/>
                  <a:pt x="17" y="29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9"/>
                  <a:pt x="17" y="39"/>
                  <a:pt x="18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39"/>
                  <a:pt x="21" y="39"/>
                  <a:pt x="21" y="38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8"/>
                  <a:pt x="22" y="27"/>
                  <a:pt x="2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9" y="28"/>
                  <a:pt x="29" y="29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9" y="39"/>
                  <a:pt x="30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3" y="39"/>
                  <a:pt x="33" y="38"/>
                </a:cubicBezTo>
                <a:lnTo>
                  <a:pt x="33" y="28"/>
                </a:lnTo>
                <a:close/>
                <a:moveTo>
                  <a:pt x="56" y="28"/>
                </a:moveTo>
                <a:cubicBezTo>
                  <a:pt x="56" y="25"/>
                  <a:pt x="54" y="24"/>
                  <a:pt x="52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38" y="24"/>
                  <a:pt x="36" y="25"/>
                  <a:pt x="36" y="28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7" y="46"/>
                  <a:pt x="37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40" y="46"/>
                  <a:pt x="40" y="45"/>
                  <a:pt x="40" y="45"/>
                </a:cubicBezTo>
                <a:cubicBezTo>
                  <a:pt x="40" y="38"/>
                  <a:pt x="40" y="38"/>
                  <a:pt x="40" y="38"/>
                </a:cubicBezTo>
                <a:cubicBezTo>
                  <a:pt x="41" y="39"/>
                  <a:pt x="42" y="39"/>
                  <a:pt x="44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6" y="37"/>
                  <a:pt x="56" y="35"/>
                </a:cubicBezTo>
                <a:lnTo>
                  <a:pt x="56" y="28"/>
                </a:lnTo>
                <a:close/>
                <a:moveTo>
                  <a:pt x="52" y="34"/>
                </a:moveTo>
                <a:cubicBezTo>
                  <a:pt x="52" y="35"/>
                  <a:pt x="52" y="36"/>
                  <a:pt x="50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0" y="35"/>
                  <a:pt x="40" y="34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8"/>
                  <a:pt x="41" y="27"/>
                  <a:pt x="42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52" y="27"/>
                  <a:pt x="52" y="28"/>
                  <a:pt x="52" y="29"/>
                </a:cubicBezTo>
                <a:lnTo>
                  <a:pt x="5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51" name="Freeform 110"/>
          <p:cNvSpPr>
            <a:spLocks noEditPoints="1"/>
          </p:cNvSpPr>
          <p:nvPr/>
        </p:nvSpPr>
        <p:spPr bwMode="auto">
          <a:xfrm>
            <a:off x="4948238" y="3128963"/>
            <a:ext cx="192087" cy="230187"/>
          </a:xfrm>
          <a:custGeom>
            <a:avLst/>
            <a:gdLst>
              <a:gd name="T0" fmla="*/ 140635 w 56"/>
              <a:gd name="T1" fmla="*/ 99633 h 67"/>
              <a:gd name="T2" fmla="*/ 140635 w 56"/>
              <a:gd name="T3" fmla="*/ 116811 h 67"/>
              <a:gd name="T4" fmla="*/ 96044 w 56"/>
              <a:gd name="T5" fmla="*/ 161474 h 67"/>
              <a:gd name="T6" fmla="*/ 82323 w 56"/>
              <a:gd name="T7" fmla="*/ 158039 h 67"/>
              <a:gd name="T8" fmla="*/ 68603 w 56"/>
              <a:gd name="T9" fmla="*/ 171781 h 67"/>
              <a:gd name="T10" fmla="*/ 96044 w 56"/>
              <a:gd name="T11" fmla="*/ 178653 h 67"/>
              <a:gd name="T12" fmla="*/ 157786 w 56"/>
              <a:gd name="T13" fmla="*/ 116811 h 67"/>
              <a:gd name="T14" fmla="*/ 157786 w 56"/>
              <a:gd name="T15" fmla="*/ 99633 h 67"/>
              <a:gd name="T16" fmla="*/ 168076 w 56"/>
              <a:gd name="T17" fmla="*/ 89326 h 67"/>
              <a:gd name="T18" fmla="*/ 174936 w 56"/>
              <a:gd name="T19" fmla="*/ 99633 h 67"/>
              <a:gd name="T20" fmla="*/ 174936 w 56"/>
              <a:gd name="T21" fmla="*/ 116811 h 67"/>
              <a:gd name="T22" fmla="*/ 106334 w 56"/>
              <a:gd name="T23" fmla="*/ 195831 h 67"/>
              <a:gd name="T24" fmla="*/ 106334 w 56"/>
              <a:gd name="T25" fmla="*/ 213009 h 67"/>
              <a:gd name="T26" fmla="*/ 140635 w 56"/>
              <a:gd name="T27" fmla="*/ 213009 h 67"/>
              <a:gd name="T28" fmla="*/ 147495 w 56"/>
              <a:gd name="T29" fmla="*/ 223316 h 67"/>
              <a:gd name="T30" fmla="*/ 140635 w 56"/>
              <a:gd name="T31" fmla="*/ 230187 h 67"/>
              <a:gd name="T32" fmla="*/ 51452 w 56"/>
              <a:gd name="T33" fmla="*/ 230187 h 67"/>
              <a:gd name="T34" fmla="*/ 44592 w 56"/>
              <a:gd name="T35" fmla="*/ 223316 h 67"/>
              <a:gd name="T36" fmla="*/ 51452 w 56"/>
              <a:gd name="T37" fmla="*/ 213009 h 67"/>
              <a:gd name="T38" fmla="*/ 85753 w 56"/>
              <a:gd name="T39" fmla="*/ 213009 h 67"/>
              <a:gd name="T40" fmla="*/ 85753 w 56"/>
              <a:gd name="T41" fmla="*/ 195831 h 67"/>
              <a:gd name="T42" fmla="*/ 54882 w 56"/>
              <a:gd name="T43" fmla="*/ 182088 h 67"/>
              <a:gd name="T44" fmla="*/ 20581 w 56"/>
              <a:gd name="T45" fmla="*/ 219880 h 67"/>
              <a:gd name="T46" fmla="*/ 13721 w 56"/>
              <a:gd name="T47" fmla="*/ 219880 h 67"/>
              <a:gd name="T48" fmla="*/ 3430 w 56"/>
              <a:gd name="T49" fmla="*/ 206138 h 67"/>
              <a:gd name="T50" fmla="*/ 3430 w 56"/>
              <a:gd name="T51" fmla="*/ 202702 h 67"/>
              <a:gd name="T52" fmla="*/ 171506 w 56"/>
              <a:gd name="T53" fmla="*/ 30921 h 67"/>
              <a:gd name="T54" fmla="*/ 178367 w 56"/>
              <a:gd name="T55" fmla="*/ 30921 h 67"/>
              <a:gd name="T56" fmla="*/ 188657 w 56"/>
              <a:gd name="T57" fmla="*/ 41228 h 67"/>
              <a:gd name="T58" fmla="*/ 188657 w 56"/>
              <a:gd name="T59" fmla="*/ 48099 h 67"/>
              <a:gd name="T60" fmla="*/ 140635 w 56"/>
              <a:gd name="T61" fmla="*/ 99633 h 67"/>
              <a:gd name="T62" fmla="*/ 24011 w 56"/>
              <a:gd name="T63" fmla="*/ 144296 h 67"/>
              <a:gd name="T64" fmla="*/ 17151 w 56"/>
              <a:gd name="T65" fmla="*/ 116811 h 67"/>
              <a:gd name="T66" fmla="*/ 17151 w 56"/>
              <a:gd name="T67" fmla="*/ 99633 h 67"/>
              <a:gd name="T68" fmla="*/ 24011 w 56"/>
              <a:gd name="T69" fmla="*/ 89326 h 67"/>
              <a:gd name="T70" fmla="*/ 34301 w 56"/>
              <a:gd name="T71" fmla="*/ 99633 h 67"/>
              <a:gd name="T72" fmla="*/ 34301 w 56"/>
              <a:gd name="T73" fmla="*/ 116811 h 67"/>
              <a:gd name="T74" fmla="*/ 37731 w 56"/>
              <a:gd name="T75" fmla="*/ 130554 h 67"/>
              <a:gd name="T76" fmla="*/ 24011 w 56"/>
              <a:gd name="T77" fmla="*/ 144296 h 67"/>
              <a:gd name="T78" fmla="*/ 51452 w 56"/>
              <a:gd name="T79" fmla="*/ 116811 h 67"/>
              <a:gd name="T80" fmla="*/ 51452 w 56"/>
              <a:gd name="T81" fmla="*/ 44663 h 67"/>
              <a:gd name="T82" fmla="*/ 96044 w 56"/>
              <a:gd name="T83" fmla="*/ 0 h 67"/>
              <a:gd name="T84" fmla="*/ 137205 w 56"/>
              <a:gd name="T85" fmla="*/ 30921 h 67"/>
              <a:gd name="T86" fmla="*/ 51452 w 56"/>
              <a:gd name="T87" fmla="*/ 116811 h 6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6" h="67">
                <a:moveTo>
                  <a:pt x="41" y="29"/>
                </a:moveTo>
                <a:cubicBezTo>
                  <a:pt x="41" y="34"/>
                  <a:pt x="41" y="34"/>
                  <a:pt x="41" y="34"/>
                </a:cubicBezTo>
                <a:cubicBezTo>
                  <a:pt x="41" y="41"/>
                  <a:pt x="35" y="47"/>
                  <a:pt x="28" y="47"/>
                </a:cubicBezTo>
                <a:cubicBezTo>
                  <a:pt x="27" y="47"/>
                  <a:pt x="25" y="46"/>
                  <a:pt x="24" y="46"/>
                </a:cubicBezTo>
                <a:cubicBezTo>
                  <a:pt x="20" y="50"/>
                  <a:pt x="20" y="50"/>
                  <a:pt x="20" y="50"/>
                </a:cubicBezTo>
                <a:cubicBezTo>
                  <a:pt x="22" y="51"/>
                  <a:pt x="25" y="52"/>
                  <a:pt x="28" y="52"/>
                </a:cubicBezTo>
                <a:cubicBezTo>
                  <a:pt x="38" y="52"/>
                  <a:pt x="46" y="44"/>
                  <a:pt x="46" y="34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7"/>
                  <a:pt x="47" y="26"/>
                  <a:pt x="49" y="26"/>
                </a:cubicBezTo>
                <a:cubicBezTo>
                  <a:pt x="50" y="26"/>
                  <a:pt x="51" y="27"/>
                  <a:pt x="51" y="29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46"/>
                  <a:pt x="42" y="55"/>
                  <a:pt x="31" y="57"/>
                </a:cubicBezTo>
                <a:cubicBezTo>
                  <a:pt x="31" y="62"/>
                  <a:pt x="31" y="62"/>
                  <a:pt x="3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2" y="62"/>
                  <a:pt x="43" y="63"/>
                  <a:pt x="43" y="65"/>
                </a:cubicBezTo>
                <a:cubicBezTo>
                  <a:pt x="43" y="66"/>
                  <a:pt x="42" y="67"/>
                  <a:pt x="41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14" y="67"/>
                  <a:pt x="13" y="66"/>
                  <a:pt x="13" y="65"/>
                </a:cubicBezTo>
                <a:cubicBezTo>
                  <a:pt x="13" y="63"/>
                  <a:pt x="14" y="62"/>
                  <a:pt x="15" y="62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57"/>
                  <a:pt x="25" y="57"/>
                  <a:pt x="25" y="57"/>
                </a:cubicBezTo>
                <a:cubicBezTo>
                  <a:pt x="22" y="56"/>
                  <a:pt x="19" y="55"/>
                  <a:pt x="16" y="53"/>
                </a:cubicBezTo>
                <a:cubicBezTo>
                  <a:pt x="6" y="64"/>
                  <a:pt x="6" y="64"/>
                  <a:pt x="6" y="64"/>
                </a:cubicBezTo>
                <a:cubicBezTo>
                  <a:pt x="5" y="64"/>
                  <a:pt x="4" y="64"/>
                  <a:pt x="4" y="64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60"/>
                  <a:pt x="0" y="59"/>
                  <a:pt x="1" y="59"/>
                </a:cubicBezTo>
                <a:cubicBezTo>
                  <a:pt x="50" y="9"/>
                  <a:pt x="50" y="9"/>
                  <a:pt x="50" y="9"/>
                </a:cubicBezTo>
                <a:cubicBezTo>
                  <a:pt x="51" y="8"/>
                  <a:pt x="52" y="8"/>
                  <a:pt x="52" y="9"/>
                </a:cubicBezTo>
                <a:cubicBezTo>
                  <a:pt x="55" y="12"/>
                  <a:pt x="55" y="12"/>
                  <a:pt x="55" y="12"/>
                </a:cubicBezTo>
                <a:cubicBezTo>
                  <a:pt x="56" y="13"/>
                  <a:pt x="56" y="14"/>
                  <a:pt x="55" y="14"/>
                </a:cubicBezTo>
                <a:lnTo>
                  <a:pt x="41" y="29"/>
                </a:lnTo>
                <a:close/>
                <a:moveTo>
                  <a:pt x="7" y="42"/>
                </a:moveTo>
                <a:cubicBezTo>
                  <a:pt x="6" y="40"/>
                  <a:pt x="5" y="37"/>
                  <a:pt x="5" y="34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7"/>
                  <a:pt x="6" y="26"/>
                  <a:pt x="7" y="26"/>
                </a:cubicBezTo>
                <a:cubicBezTo>
                  <a:pt x="9" y="26"/>
                  <a:pt x="10" y="27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0" y="37"/>
                  <a:pt x="11" y="38"/>
                </a:cubicBezTo>
                <a:lnTo>
                  <a:pt x="7" y="42"/>
                </a:lnTo>
                <a:close/>
                <a:moveTo>
                  <a:pt x="15" y="34"/>
                </a:moveTo>
                <a:cubicBezTo>
                  <a:pt x="15" y="13"/>
                  <a:pt x="15" y="13"/>
                  <a:pt x="15" y="13"/>
                </a:cubicBezTo>
                <a:cubicBezTo>
                  <a:pt x="15" y="6"/>
                  <a:pt x="21" y="0"/>
                  <a:pt x="28" y="0"/>
                </a:cubicBezTo>
                <a:cubicBezTo>
                  <a:pt x="34" y="0"/>
                  <a:pt x="38" y="4"/>
                  <a:pt x="40" y="9"/>
                </a:cubicBezTo>
                <a:lnTo>
                  <a:pt x="15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52" name="Freeform 111"/>
          <p:cNvSpPr>
            <a:spLocks noEditPoints="1"/>
          </p:cNvSpPr>
          <p:nvPr/>
        </p:nvSpPr>
        <p:spPr bwMode="auto">
          <a:xfrm>
            <a:off x="5443538" y="3146425"/>
            <a:ext cx="192087" cy="195263"/>
          </a:xfrm>
          <a:custGeom>
            <a:avLst/>
            <a:gdLst>
              <a:gd name="T0" fmla="*/ 192087 w 56"/>
              <a:gd name="T1" fmla="*/ 154155 h 57"/>
              <a:gd name="T2" fmla="*/ 154356 w 56"/>
              <a:gd name="T3" fmla="*/ 195263 h 57"/>
              <a:gd name="T4" fmla="*/ 37731 w 56"/>
              <a:gd name="T5" fmla="*/ 195263 h 57"/>
              <a:gd name="T6" fmla="*/ 0 w 56"/>
              <a:gd name="T7" fmla="*/ 154155 h 57"/>
              <a:gd name="T8" fmla="*/ 0 w 56"/>
              <a:gd name="T9" fmla="*/ 41108 h 57"/>
              <a:gd name="T10" fmla="*/ 37731 w 56"/>
              <a:gd name="T11" fmla="*/ 0 h 57"/>
              <a:gd name="T12" fmla="*/ 154356 w 56"/>
              <a:gd name="T13" fmla="*/ 0 h 57"/>
              <a:gd name="T14" fmla="*/ 192087 w 56"/>
              <a:gd name="T15" fmla="*/ 41108 h 57"/>
              <a:gd name="T16" fmla="*/ 192087 w 56"/>
              <a:gd name="T17" fmla="*/ 154155 h 57"/>
              <a:gd name="T18" fmla="*/ 174936 w 56"/>
              <a:gd name="T19" fmla="*/ 41108 h 57"/>
              <a:gd name="T20" fmla="*/ 154356 w 56"/>
              <a:gd name="T21" fmla="*/ 20554 h 57"/>
              <a:gd name="T22" fmla="*/ 37731 w 56"/>
              <a:gd name="T23" fmla="*/ 20554 h 57"/>
              <a:gd name="T24" fmla="*/ 17151 w 56"/>
              <a:gd name="T25" fmla="*/ 41108 h 57"/>
              <a:gd name="T26" fmla="*/ 17151 w 56"/>
              <a:gd name="T27" fmla="*/ 154155 h 57"/>
              <a:gd name="T28" fmla="*/ 37731 w 56"/>
              <a:gd name="T29" fmla="*/ 178135 h 57"/>
              <a:gd name="T30" fmla="*/ 154356 w 56"/>
              <a:gd name="T31" fmla="*/ 178135 h 57"/>
              <a:gd name="T32" fmla="*/ 174936 w 56"/>
              <a:gd name="T33" fmla="*/ 154155 h 57"/>
              <a:gd name="T34" fmla="*/ 174936 w 56"/>
              <a:gd name="T35" fmla="*/ 41108 h 57"/>
              <a:gd name="T36" fmla="*/ 157786 w 56"/>
              <a:gd name="T37" fmla="*/ 102770 h 57"/>
              <a:gd name="T38" fmla="*/ 154356 w 56"/>
              <a:gd name="T39" fmla="*/ 106196 h 57"/>
              <a:gd name="T40" fmla="*/ 37731 w 56"/>
              <a:gd name="T41" fmla="*/ 106196 h 57"/>
              <a:gd name="T42" fmla="*/ 34301 w 56"/>
              <a:gd name="T43" fmla="*/ 102770 h 57"/>
              <a:gd name="T44" fmla="*/ 34301 w 56"/>
              <a:gd name="T45" fmla="*/ 92493 h 57"/>
              <a:gd name="T46" fmla="*/ 37731 w 56"/>
              <a:gd name="T47" fmla="*/ 89067 h 57"/>
              <a:gd name="T48" fmla="*/ 154356 w 56"/>
              <a:gd name="T49" fmla="*/ 89067 h 57"/>
              <a:gd name="T50" fmla="*/ 157786 w 56"/>
              <a:gd name="T51" fmla="*/ 92493 h 57"/>
              <a:gd name="T52" fmla="*/ 157786 w 56"/>
              <a:gd name="T53" fmla="*/ 102770 h 5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6" h="57">
                <a:moveTo>
                  <a:pt x="56" y="45"/>
                </a:moveTo>
                <a:cubicBezTo>
                  <a:pt x="56" y="52"/>
                  <a:pt x="51" y="57"/>
                  <a:pt x="45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52"/>
                  <a:pt x="0" y="4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51" y="0"/>
                  <a:pt x="56" y="6"/>
                  <a:pt x="56" y="12"/>
                </a:cubicBezTo>
                <a:lnTo>
                  <a:pt x="56" y="45"/>
                </a:lnTo>
                <a:close/>
                <a:moveTo>
                  <a:pt x="51" y="12"/>
                </a:moveTo>
                <a:cubicBezTo>
                  <a:pt x="51" y="8"/>
                  <a:pt x="48" y="6"/>
                  <a:pt x="45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6"/>
                  <a:pt x="5" y="8"/>
                  <a:pt x="5" y="12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9"/>
                  <a:pt x="8" y="52"/>
                  <a:pt x="11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8" y="52"/>
                  <a:pt x="51" y="49"/>
                  <a:pt x="51" y="45"/>
                </a:cubicBezTo>
                <a:lnTo>
                  <a:pt x="51" y="12"/>
                </a:lnTo>
                <a:close/>
                <a:moveTo>
                  <a:pt x="46" y="30"/>
                </a:moveTo>
                <a:cubicBezTo>
                  <a:pt x="46" y="31"/>
                  <a:pt x="45" y="31"/>
                  <a:pt x="45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1"/>
                  <a:pt x="10" y="30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1" y="26"/>
                  <a:pt x="11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7"/>
                  <a:pt x="46" y="27"/>
                </a:cubicBezTo>
                <a:lnTo>
                  <a:pt x="46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53" name="Freeform 112"/>
          <p:cNvSpPr>
            <a:spLocks noEditPoints="1"/>
          </p:cNvSpPr>
          <p:nvPr/>
        </p:nvSpPr>
        <p:spPr bwMode="auto">
          <a:xfrm>
            <a:off x="5937250" y="3146425"/>
            <a:ext cx="203200" cy="212725"/>
          </a:xfrm>
          <a:custGeom>
            <a:avLst/>
            <a:gdLst>
              <a:gd name="T0" fmla="*/ 106766 w 59"/>
              <a:gd name="T1" fmla="*/ 212725 h 62"/>
              <a:gd name="T2" fmla="*/ 0 w 59"/>
              <a:gd name="T3" fmla="*/ 106363 h 62"/>
              <a:gd name="T4" fmla="*/ 99878 w 59"/>
              <a:gd name="T5" fmla="*/ 0 h 62"/>
              <a:gd name="T6" fmla="*/ 110210 w 59"/>
              <a:gd name="T7" fmla="*/ 6862 h 62"/>
              <a:gd name="T8" fmla="*/ 106766 w 59"/>
              <a:gd name="T9" fmla="*/ 17155 h 62"/>
              <a:gd name="T10" fmla="*/ 82658 w 59"/>
              <a:gd name="T11" fmla="*/ 72052 h 62"/>
              <a:gd name="T12" fmla="*/ 158427 w 59"/>
              <a:gd name="T13" fmla="*/ 147535 h 62"/>
              <a:gd name="T14" fmla="*/ 189424 w 59"/>
              <a:gd name="T15" fmla="*/ 140673 h 62"/>
              <a:gd name="T16" fmla="*/ 199756 w 59"/>
              <a:gd name="T17" fmla="*/ 140673 h 62"/>
              <a:gd name="T18" fmla="*/ 203200 w 59"/>
              <a:gd name="T19" fmla="*/ 150966 h 62"/>
              <a:gd name="T20" fmla="*/ 106766 w 59"/>
              <a:gd name="T21" fmla="*/ 212725 h 62"/>
              <a:gd name="T22" fmla="*/ 158427 w 59"/>
              <a:gd name="T23" fmla="*/ 164690 h 62"/>
              <a:gd name="T24" fmla="*/ 65437 w 59"/>
              <a:gd name="T25" fmla="*/ 72052 h 62"/>
              <a:gd name="T26" fmla="*/ 79214 w 59"/>
              <a:gd name="T27" fmla="*/ 24017 h 62"/>
              <a:gd name="T28" fmla="*/ 17220 w 59"/>
              <a:gd name="T29" fmla="*/ 106363 h 62"/>
              <a:gd name="T30" fmla="*/ 106766 w 59"/>
              <a:gd name="T31" fmla="*/ 195570 h 62"/>
              <a:gd name="T32" fmla="*/ 172203 w 59"/>
              <a:gd name="T33" fmla="*/ 164690 h 62"/>
              <a:gd name="T34" fmla="*/ 158427 w 59"/>
              <a:gd name="T35" fmla="*/ 164690 h 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5"/>
                  <a:pt x="13" y="1"/>
                  <a:pt x="29" y="0"/>
                </a:cubicBezTo>
                <a:cubicBezTo>
                  <a:pt x="31" y="0"/>
                  <a:pt x="31" y="1"/>
                  <a:pt x="32" y="2"/>
                </a:cubicBezTo>
                <a:cubicBezTo>
                  <a:pt x="32" y="3"/>
                  <a:pt x="32" y="4"/>
                  <a:pt x="31" y="5"/>
                </a:cubicBezTo>
                <a:cubicBezTo>
                  <a:pt x="27" y="9"/>
                  <a:pt x="24" y="15"/>
                  <a:pt x="24" y="21"/>
                </a:cubicBezTo>
                <a:cubicBezTo>
                  <a:pt x="24" y="33"/>
                  <a:pt x="34" y="43"/>
                  <a:pt x="46" y="43"/>
                </a:cubicBezTo>
                <a:cubicBezTo>
                  <a:pt x="49" y="43"/>
                  <a:pt x="52" y="42"/>
                  <a:pt x="55" y="41"/>
                </a:cubicBezTo>
                <a:cubicBezTo>
                  <a:pt x="56" y="40"/>
                  <a:pt x="57" y="41"/>
                  <a:pt x="58" y="41"/>
                </a:cubicBezTo>
                <a:cubicBezTo>
                  <a:pt x="59" y="42"/>
                  <a:pt x="59" y="43"/>
                  <a:pt x="59" y="44"/>
                </a:cubicBezTo>
                <a:cubicBezTo>
                  <a:pt x="54" y="55"/>
                  <a:pt x="43" y="62"/>
                  <a:pt x="31" y="62"/>
                </a:cubicBezTo>
                <a:close/>
                <a:moveTo>
                  <a:pt x="46" y="48"/>
                </a:moveTo>
                <a:cubicBezTo>
                  <a:pt x="31" y="48"/>
                  <a:pt x="19" y="36"/>
                  <a:pt x="19" y="21"/>
                </a:cubicBezTo>
                <a:cubicBezTo>
                  <a:pt x="19" y="16"/>
                  <a:pt x="21" y="11"/>
                  <a:pt x="23" y="7"/>
                </a:cubicBezTo>
                <a:cubicBezTo>
                  <a:pt x="13" y="10"/>
                  <a:pt x="5" y="20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38" y="57"/>
                  <a:pt x="46" y="53"/>
                  <a:pt x="50" y="48"/>
                </a:cubicBezTo>
                <a:cubicBezTo>
                  <a:pt x="49" y="48"/>
                  <a:pt x="48" y="48"/>
                  <a:pt x="46" y="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54" name="Freeform 113"/>
          <p:cNvSpPr>
            <a:spLocks noEditPoints="1"/>
          </p:cNvSpPr>
          <p:nvPr/>
        </p:nvSpPr>
        <p:spPr bwMode="auto">
          <a:xfrm>
            <a:off x="6432550" y="3146425"/>
            <a:ext cx="282575" cy="195263"/>
          </a:xfrm>
          <a:custGeom>
            <a:avLst/>
            <a:gdLst>
              <a:gd name="T0" fmla="*/ 282575 w 82"/>
              <a:gd name="T1" fmla="*/ 167858 h 57"/>
              <a:gd name="T2" fmla="*/ 255007 w 82"/>
              <a:gd name="T3" fmla="*/ 195263 h 57"/>
              <a:gd name="T4" fmla="*/ 24122 w 82"/>
              <a:gd name="T5" fmla="*/ 195263 h 57"/>
              <a:gd name="T6" fmla="*/ 0 w 82"/>
              <a:gd name="T7" fmla="*/ 167858 h 57"/>
              <a:gd name="T8" fmla="*/ 0 w 82"/>
              <a:gd name="T9" fmla="*/ 20554 h 57"/>
              <a:gd name="T10" fmla="*/ 34460 w 82"/>
              <a:gd name="T11" fmla="*/ 20554 h 57"/>
              <a:gd name="T12" fmla="*/ 34460 w 82"/>
              <a:gd name="T13" fmla="*/ 0 h 57"/>
              <a:gd name="T14" fmla="*/ 282575 w 82"/>
              <a:gd name="T15" fmla="*/ 0 h 57"/>
              <a:gd name="T16" fmla="*/ 282575 w 82"/>
              <a:gd name="T17" fmla="*/ 167858 h 57"/>
              <a:gd name="T18" fmla="*/ 34460 w 82"/>
              <a:gd name="T19" fmla="*/ 37682 h 57"/>
              <a:gd name="T20" fmla="*/ 17230 w 82"/>
              <a:gd name="T21" fmla="*/ 37682 h 57"/>
              <a:gd name="T22" fmla="*/ 17230 w 82"/>
              <a:gd name="T23" fmla="*/ 167858 h 57"/>
              <a:gd name="T24" fmla="*/ 24122 w 82"/>
              <a:gd name="T25" fmla="*/ 178135 h 57"/>
              <a:gd name="T26" fmla="*/ 34460 w 82"/>
              <a:gd name="T27" fmla="*/ 167858 h 57"/>
              <a:gd name="T28" fmla="*/ 34460 w 82"/>
              <a:gd name="T29" fmla="*/ 37682 h 57"/>
              <a:gd name="T30" fmla="*/ 265345 w 82"/>
              <a:gd name="T31" fmla="*/ 20554 h 57"/>
              <a:gd name="T32" fmla="*/ 51691 w 82"/>
              <a:gd name="T33" fmla="*/ 20554 h 57"/>
              <a:gd name="T34" fmla="*/ 51691 w 82"/>
              <a:gd name="T35" fmla="*/ 167858 h 57"/>
              <a:gd name="T36" fmla="*/ 51691 w 82"/>
              <a:gd name="T37" fmla="*/ 178135 h 57"/>
              <a:gd name="T38" fmla="*/ 255007 w 82"/>
              <a:gd name="T39" fmla="*/ 178135 h 57"/>
              <a:gd name="T40" fmla="*/ 265345 w 82"/>
              <a:gd name="T41" fmla="*/ 167858 h 57"/>
              <a:gd name="T42" fmla="*/ 265345 w 82"/>
              <a:gd name="T43" fmla="*/ 20554 h 57"/>
              <a:gd name="T44" fmla="*/ 158518 w 82"/>
              <a:gd name="T45" fmla="*/ 123324 h 57"/>
              <a:gd name="T46" fmla="*/ 68921 w 82"/>
              <a:gd name="T47" fmla="*/ 123324 h 57"/>
              <a:gd name="T48" fmla="*/ 68921 w 82"/>
              <a:gd name="T49" fmla="*/ 37682 h 57"/>
              <a:gd name="T50" fmla="*/ 158518 w 82"/>
              <a:gd name="T51" fmla="*/ 37682 h 57"/>
              <a:gd name="T52" fmla="*/ 158518 w 82"/>
              <a:gd name="T53" fmla="*/ 123324 h 57"/>
              <a:gd name="T54" fmla="*/ 158518 w 82"/>
              <a:gd name="T55" fmla="*/ 161006 h 57"/>
              <a:gd name="T56" fmla="*/ 68921 w 82"/>
              <a:gd name="T57" fmla="*/ 161006 h 57"/>
              <a:gd name="T58" fmla="*/ 68921 w 82"/>
              <a:gd name="T59" fmla="*/ 143878 h 57"/>
              <a:gd name="T60" fmla="*/ 158518 w 82"/>
              <a:gd name="T61" fmla="*/ 143878 h 57"/>
              <a:gd name="T62" fmla="*/ 158518 w 82"/>
              <a:gd name="T63" fmla="*/ 161006 h 57"/>
              <a:gd name="T64" fmla="*/ 86151 w 82"/>
              <a:gd name="T65" fmla="*/ 54811 h 57"/>
              <a:gd name="T66" fmla="*/ 86151 w 82"/>
              <a:gd name="T67" fmla="*/ 106196 h 57"/>
              <a:gd name="T68" fmla="*/ 141288 w 82"/>
              <a:gd name="T69" fmla="*/ 106196 h 57"/>
              <a:gd name="T70" fmla="*/ 141288 w 82"/>
              <a:gd name="T71" fmla="*/ 54811 h 57"/>
              <a:gd name="T72" fmla="*/ 86151 w 82"/>
              <a:gd name="T73" fmla="*/ 54811 h 57"/>
              <a:gd name="T74" fmla="*/ 248115 w 82"/>
              <a:gd name="T75" fmla="*/ 54811 h 57"/>
              <a:gd name="T76" fmla="*/ 175748 w 82"/>
              <a:gd name="T77" fmla="*/ 54811 h 57"/>
              <a:gd name="T78" fmla="*/ 175748 w 82"/>
              <a:gd name="T79" fmla="*/ 37682 h 57"/>
              <a:gd name="T80" fmla="*/ 248115 w 82"/>
              <a:gd name="T81" fmla="*/ 37682 h 57"/>
              <a:gd name="T82" fmla="*/ 248115 w 82"/>
              <a:gd name="T83" fmla="*/ 54811 h 57"/>
              <a:gd name="T84" fmla="*/ 248115 w 82"/>
              <a:gd name="T85" fmla="*/ 89067 h 57"/>
              <a:gd name="T86" fmla="*/ 175748 w 82"/>
              <a:gd name="T87" fmla="*/ 89067 h 57"/>
              <a:gd name="T88" fmla="*/ 175748 w 82"/>
              <a:gd name="T89" fmla="*/ 71939 h 57"/>
              <a:gd name="T90" fmla="*/ 248115 w 82"/>
              <a:gd name="T91" fmla="*/ 71939 h 57"/>
              <a:gd name="T92" fmla="*/ 248115 w 82"/>
              <a:gd name="T93" fmla="*/ 89067 h 57"/>
              <a:gd name="T94" fmla="*/ 248115 w 82"/>
              <a:gd name="T95" fmla="*/ 123324 h 57"/>
              <a:gd name="T96" fmla="*/ 175748 w 82"/>
              <a:gd name="T97" fmla="*/ 123324 h 57"/>
              <a:gd name="T98" fmla="*/ 175748 w 82"/>
              <a:gd name="T99" fmla="*/ 106196 h 57"/>
              <a:gd name="T100" fmla="*/ 248115 w 82"/>
              <a:gd name="T101" fmla="*/ 106196 h 57"/>
              <a:gd name="T102" fmla="*/ 248115 w 82"/>
              <a:gd name="T103" fmla="*/ 123324 h 57"/>
              <a:gd name="T104" fmla="*/ 248115 w 82"/>
              <a:gd name="T105" fmla="*/ 161006 h 57"/>
              <a:gd name="T106" fmla="*/ 175748 w 82"/>
              <a:gd name="T107" fmla="*/ 161006 h 57"/>
              <a:gd name="T108" fmla="*/ 175748 w 82"/>
              <a:gd name="T109" fmla="*/ 143878 h 57"/>
              <a:gd name="T110" fmla="*/ 248115 w 82"/>
              <a:gd name="T111" fmla="*/ 143878 h 57"/>
              <a:gd name="T112" fmla="*/ 248115 w 82"/>
              <a:gd name="T113" fmla="*/ 161006 h 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57">
                <a:moveTo>
                  <a:pt x="82" y="49"/>
                </a:moveTo>
                <a:cubicBezTo>
                  <a:pt x="82" y="54"/>
                  <a:pt x="79" y="57"/>
                  <a:pt x="74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3" y="57"/>
                  <a:pt x="0" y="54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0"/>
                  <a:pt x="10" y="0"/>
                  <a:pt x="1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49"/>
                </a:lnTo>
                <a:close/>
                <a:moveTo>
                  <a:pt x="10" y="11"/>
                </a:moveTo>
                <a:cubicBezTo>
                  <a:pt x="5" y="11"/>
                  <a:pt x="5" y="11"/>
                  <a:pt x="5" y="11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lnTo>
                  <a:pt x="10" y="11"/>
                </a:lnTo>
                <a:close/>
                <a:moveTo>
                  <a:pt x="77" y="6"/>
                </a:moveTo>
                <a:cubicBezTo>
                  <a:pt x="15" y="6"/>
                  <a:pt x="15" y="6"/>
                  <a:pt x="15" y="6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5" y="51"/>
                  <a:pt x="15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2"/>
                  <a:pt x="77" y="51"/>
                  <a:pt x="77" y="49"/>
                </a:cubicBezTo>
                <a:lnTo>
                  <a:pt x="77" y="6"/>
                </a:lnTo>
                <a:close/>
                <a:moveTo>
                  <a:pt x="46" y="36"/>
                </a:moveTo>
                <a:cubicBezTo>
                  <a:pt x="20" y="36"/>
                  <a:pt x="20" y="36"/>
                  <a:pt x="20" y="36"/>
                </a:cubicBezTo>
                <a:cubicBezTo>
                  <a:pt x="20" y="11"/>
                  <a:pt x="20" y="11"/>
                  <a:pt x="2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36"/>
                </a:lnTo>
                <a:close/>
                <a:moveTo>
                  <a:pt x="46" y="47"/>
                </a:moveTo>
                <a:cubicBezTo>
                  <a:pt x="20" y="47"/>
                  <a:pt x="20" y="47"/>
                  <a:pt x="20" y="47"/>
                </a:cubicBezTo>
                <a:cubicBezTo>
                  <a:pt x="20" y="42"/>
                  <a:pt x="20" y="42"/>
                  <a:pt x="20" y="42"/>
                </a:cubicBezTo>
                <a:cubicBezTo>
                  <a:pt x="46" y="42"/>
                  <a:pt x="46" y="42"/>
                  <a:pt x="46" y="42"/>
                </a:cubicBezTo>
                <a:lnTo>
                  <a:pt x="46" y="47"/>
                </a:lnTo>
                <a:close/>
                <a:moveTo>
                  <a:pt x="25" y="16"/>
                </a:moveTo>
                <a:cubicBezTo>
                  <a:pt x="25" y="31"/>
                  <a:pt x="25" y="31"/>
                  <a:pt x="25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6"/>
                  <a:pt x="41" y="16"/>
                  <a:pt x="41" y="16"/>
                </a:cubicBezTo>
                <a:lnTo>
                  <a:pt x="25" y="16"/>
                </a:lnTo>
                <a:close/>
                <a:moveTo>
                  <a:pt x="72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1"/>
                  <a:pt x="51" y="11"/>
                  <a:pt x="51" y="11"/>
                </a:cubicBezTo>
                <a:cubicBezTo>
                  <a:pt x="72" y="11"/>
                  <a:pt x="72" y="11"/>
                  <a:pt x="72" y="11"/>
                </a:cubicBezTo>
                <a:lnTo>
                  <a:pt x="72" y="16"/>
                </a:lnTo>
                <a:close/>
                <a:moveTo>
                  <a:pt x="72" y="26"/>
                </a:moveTo>
                <a:cubicBezTo>
                  <a:pt x="51" y="26"/>
                  <a:pt x="51" y="26"/>
                  <a:pt x="51" y="26"/>
                </a:cubicBezTo>
                <a:cubicBezTo>
                  <a:pt x="51" y="21"/>
                  <a:pt x="51" y="21"/>
                  <a:pt x="51" y="21"/>
                </a:cubicBezTo>
                <a:cubicBezTo>
                  <a:pt x="72" y="21"/>
                  <a:pt x="72" y="21"/>
                  <a:pt x="72" y="21"/>
                </a:cubicBezTo>
                <a:lnTo>
                  <a:pt x="72" y="26"/>
                </a:lnTo>
                <a:close/>
                <a:moveTo>
                  <a:pt x="72" y="36"/>
                </a:moveTo>
                <a:cubicBezTo>
                  <a:pt x="51" y="36"/>
                  <a:pt x="51" y="36"/>
                  <a:pt x="51" y="36"/>
                </a:cubicBezTo>
                <a:cubicBezTo>
                  <a:pt x="51" y="31"/>
                  <a:pt x="51" y="31"/>
                  <a:pt x="51" y="31"/>
                </a:cubicBezTo>
                <a:cubicBezTo>
                  <a:pt x="72" y="31"/>
                  <a:pt x="72" y="31"/>
                  <a:pt x="72" y="31"/>
                </a:cubicBezTo>
                <a:lnTo>
                  <a:pt x="72" y="36"/>
                </a:lnTo>
                <a:close/>
                <a:moveTo>
                  <a:pt x="72" y="47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2"/>
                  <a:pt x="51" y="42"/>
                  <a:pt x="51" y="42"/>
                </a:cubicBezTo>
                <a:cubicBezTo>
                  <a:pt x="72" y="42"/>
                  <a:pt x="72" y="42"/>
                  <a:pt x="72" y="42"/>
                </a:cubicBezTo>
                <a:lnTo>
                  <a:pt x="72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55" name="Freeform 114"/>
          <p:cNvSpPr>
            <a:spLocks noEditPoints="1"/>
          </p:cNvSpPr>
          <p:nvPr/>
        </p:nvSpPr>
        <p:spPr bwMode="auto">
          <a:xfrm>
            <a:off x="6927850" y="3128963"/>
            <a:ext cx="247650" cy="247650"/>
          </a:xfrm>
          <a:custGeom>
            <a:avLst/>
            <a:gdLst>
              <a:gd name="T0" fmla="*/ 130704 w 72"/>
              <a:gd name="T1" fmla="*/ 171979 h 72"/>
              <a:gd name="T2" fmla="*/ 130704 w 72"/>
              <a:gd name="T3" fmla="*/ 182298 h 72"/>
              <a:gd name="T4" fmla="*/ 65352 w 72"/>
              <a:gd name="T5" fmla="*/ 247650 h 72"/>
              <a:gd name="T6" fmla="*/ 0 w 72"/>
              <a:gd name="T7" fmla="*/ 168540 h 72"/>
              <a:gd name="T8" fmla="*/ 27517 w 72"/>
              <a:gd name="T9" fmla="*/ 185738 h 72"/>
              <a:gd name="T10" fmla="*/ 34396 w 72"/>
              <a:gd name="T11" fmla="*/ 182298 h 72"/>
              <a:gd name="T12" fmla="*/ 96308 w 72"/>
              <a:gd name="T13" fmla="*/ 144463 h 72"/>
              <a:gd name="T14" fmla="*/ 130704 w 72"/>
              <a:gd name="T15" fmla="*/ 171979 h 72"/>
              <a:gd name="T16" fmla="*/ 247650 w 72"/>
              <a:gd name="T17" fmla="*/ 24077 h 72"/>
              <a:gd name="T18" fmla="*/ 240771 w 72"/>
              <a:gd name="T19" fmla="*/ 44715 h 72"/>
              <a:gd name="T20" fmla="*/ 175419 w 72"/>
              <a:gd name="T21" fmla="*/ 147902 h 72"/>
              <a:gd name="T22" fmla="*/ 144463 w 72"/>
              <a:gd name="T23" fmla="*/ 161660 h 72"/>
              <a:gd name="T24" fmla="*/ 103188 w 72"/>
              <a:gd name="T25" fmla="*/ 116946 h 72"/>
              <a:gd name="T26" fmla="*/ 116946 w 72"/>
              <a:gd name="T27" fmla="*/ 89429 h 72"/>
              <a:gd name="T28" fmla="*/ 202935 w 72"/>
              <a:gd name="T29" fmla="*/ 6879 h 72"/>
              <a:gd name="T30" fmla="*/ 223573 w 72"/>
              <a:gd name="T31" fmla="*/ 0 h 72"/>
              <a:gd name="T32" fmla="*/ 247650 w 72"/>
              <a:gd name="T33" fmla="*/ 24077 h 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2">
                <a:moveTo>
                  <a:pt x="38" y="50"/>
                </a:moveTo>
                <a:cubicBezTo>
                  <a:pt x="38" y="53"/>
                  <a:pt x="38" y="53"/>
                  <a:pt x="38" y="53"/>
                </a:cubicBezTo>
                <a:cubicBezTo>
                  <a:pt x="39" y="64"/>
                  <a:pt x="31" y="72"/>
                  <a:pt x="19" y="72"/>
                </a:cubicBezTo>
                <a:cubicBezTo>
                  <a:pt x="6" y="72"/>
                  <a:pt x="0" y="61"/>
                  <a:pt x="0" y="49"/>
                </a:cubicBezTo>
                <a:cubicBezTo>
                  <a:pt x="1" y="50"/>
                  <a:pt x="6" y="54"/>
                  <a:pt x="8" y="54"/>
                </a:cubicBezTo>
                <a:cubicBezTo>
                  <a:pt x="9" y="54"/>
                  <a:pt x="10" y="54"/>
                  <a:pt x="10" y="53"/>
                </a:cubicBezTo>
                <a:cubicBezTo>
                  <a:pt x="14" y="44"/>
                  <a:pt x="19" y="42"/>
                  <a:pt x="28" y="42"/>
                </a:cubicBezTo>
                <a:cubicBezTo>
                  <a:pt x="30" y="46"/>
                  <a:pt x="34" y="49"/>
                  <a:pt x="38" y="50"/>
                </a:cubicBezTo>
                <a:close/>
                <a:moveTo>
                  <a:pt x="72" y="7"/>
                </a:moveTo>
                <a:cubicBezTo>
                  <a:pt x="72" y="9"/>
                  <a:pt x="71" y="11"/>
                  <a:pt x="70" y="13"/>
                </a:cubicBezTo>
                <a:cubicBezTo>
                  <a:pt x="67" y="19"/>
                  <a:pt x="56" y="39"/>
                  <a:pt x="51" y="43"/>
                </a:cubicBezTo>
                <a:cubicBezTo>
                  <a:pt x="49" y="45"/>
                  <a:pt x="46" y="47"/>
                  <a:pt x="42" y="47"/>
                </a:cubicBezTo>
                <a:cubicBezTo>
                  <a:pt x="36" y="47"/>
                  <a:pt x="30" y="41"/>
                  <a:pt x="30" y="34"/>
                </a:cubicBezTo>
                <a:cubicBezTo>
                  <a:pt x="30" y="31"/>
                  <a:pt x="31" y="28"/>
                  <a:pt x="34" y="26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3" y="0"/>
                  <a:pt x="65" y="0"/>
                </a:cubicBezTo>
                <a:cubicBezTo>
                  <a:pt x="68" y="0"/>
                  <a:pt x="72" y="3"/>
                  <a:pt x="72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56" name="Freeform 115"/>
          <p:cNvSpPr>
            <a:spLocks/>
          </p:cNvSpPr>
          <p:nvPr/>
        </p:nvSpPr>
        <p:spPr bwMode="auto">
          <a:xfrm>
            <a:off x="7426325" y="3146425"/>
            <a:ext cx="171450" cy="212725"/>
          </a:xfrm>
          <a:custGeom>
            <a:avLst/>
            <a:gdLst>
              <a:gd name="T0" fmla="*/ 171450 w 50"/>
              <a:gd name="T1" fmla="*/ 20586 h 62"/>
              <a:gd name="T2" fmla="*/ 164592 w 50"/>
              <a:gd name="T3" fmla="*/ 34310 h 62"/>
              <a:gd name="T4" fmla="*/ 154305 w 50"/>
              <a:gd name="T5" fmla="*/ 34310 h 62"/>
              <a:gd name="T6" fmla="*/ 150876 w 50"/>
              <a:gd name="T7" fmla="*/ 37742 h 62"/>
              <a:gd name="T8" fmla="*/ 150876 w 50"/>
              <a:gd name="T9" fmla="*/ 44604 h 62"/>
              <a:gd name="T10" fmla="*/ 150876 w 50"/>
              <a:gd name="T11" fmla="*/ 205863 h 62"/>
              <a:gd name="T12" fmla="*/ 144018 w 50"/>
              <a:gd name="T13" fmla="*/ 212725 h 62"/>
              <a:gd name="T14" fmla="*/ 126873 w 50"/>
              <a:gd name="T15" fmla="*/ 212725 h 62"/>
              <a:gd name="T16" fmla="*/ 120015 w 50"/>
              <a:gd name="T17" fmla="*/ 205863 h 62"/>
              <a:gd name="T18" fmla="*/ 120015 w 50"/>
              <a:gd name="T19" fmla="*/ 37742 h 62"/>
              <a:gd name="T20" fmla="*/ 99441 w 50"/>
              <a:gd name="T21" fmla="*/ 37742 h 62"/>
              <a:gd name="T22" fmla="*/ 99441 w 50"/>
              <a:gd name="T23" fmla="*/ 205863 h 62"/>
              <a:gd name="T24" fmla="*/ 92583 w 50"/>
              <a:gd name="T25" fmla="*/ 212725 h 62"/>
              <a:gd name="T26" fmla="*/ 75438 w 50"/>
              <a:gd name="T27" fmla="*/ 212725 h 62"/>
              <a:gd name="T28" fmla="*/ 68580 w 50"/>
              <a:gd name="T29" fmla="*/ 205863 h 62"/>
              <a:gd name="T30" fmla="*/ 68580 w 50"/>
              <a:gd name="T31" fmla="*/ 137242 h 62"/>
              <a:gd name="T32" fmla="*/ 34290 w 50"/>
              <a:gd name="T33" fmla="*/ 126949 h 62"/>
              <a:gd name="T34" fmla="*/ 6858 w 50"/>
              <a:gd name="T35" fmla="*/ 102931 h 62"/>
              <a:gd name="T36" fmla="*/ 0 w 50"/>
              <a:gd name="T37" fmla="*/ 68621 h 62"/>
              <a:gd name="T38" fmla="*/ 10287 w 50"/>
              <a:gd name="T39" fmla="*/ 27448 h 62"/>
              <a:gd name="T40" fmla="*/ 41148 w 50"/>
              <a:gd name="T41" fmla="*/ 6862 h 62"/>
              <a:gd name="T42" fmla="*/ 96012 w 50"/>
              <a:gd name="T43" fmla="*/ 0 h 62"/>
              <a:gd name="T44" fmla="*/ 164592 w 50"/>
              <a:gd name="T45" fmla="*/ 0 h 62"/>
              <a:gd name="T46" fmla="*/ 171450 w 50"/>
              <a:gd name="T47" fmla="*/ 10293 h 62"/>
              <a:gd name="T48" fmla="*/ 171450 w 50"/>
              <a:gd name="T49" fmla="*/ 20586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0" h="62">
                <a:moveTo>
                  <a:pt x="50" y="6"/>
                </a:moveTo>
                <a:cubicBezTo>
                  <a:pt x="50" y="7"/>
                  <a:pt x="49" y="10"/>
                  <a:pt x="48" y="10"/>
                </a:cubicBezTo>
                <a:cubicBezTo>
                  <a:pt x="47" y="10"/>
                  <a:pt x="46" y="9"/>
                  <a:pt x="45" y="10"/>
                </a:cubicBezTo>
                <a:cubicBezTo>
                  <a:pt x="45" y="10"/>
                  <a:pt x="44" y="10"/>
                  <a:pt x="44" y="11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1"/>
                  <a:pt x="43" y="62"/>
                  <a:pt x="42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6" y="62"/>
                  <a:pt x="35" y="61"/>
                  <a:pt x="35" y="60"/>
                </a:cubicBezTo>
                <a:cubicBezTo>
                  <a:pt x="35" y="11"/>
                  <a:pt x="35" y="11"/>
                  <a:pt x="35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60"/>
                  <a:pt x="29" y="60"/>
                  <a:pt x="29" y="60"/>
                </a:cubicBezTo>
                <a:cubicBezTo>
                  <a:pt x="29" y="61"/>
                  <a:pt x="28" y="62"/>
                  <a:pt x="27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1" y="62"/>
                  <a:pt x="20" y="61"/>
                  <a:pt x="20" y="60"/>
                </a:cubicBezTo>
                <a:cubicBezTo>
                  <a:pt x="20" y="40"/>
                  <a:pt x="20" y="40"/>
                  <a:pt x="20" y="40"/>
                </a:cubicBezTo>
                <a:cubicBezTo>
                  <a:pt x="16" y="39"/>
                  <a:pt x="13" y="39"/>
                  <a:pt x="10" y="37"/>
                </a:cubicBezTo>
                <a:cubicBezTo>
                  <a:pt x="7" y="36"/>
                  <a:pt x="4" y="33"/>
                  <a:pt x="2" y="30"/>
                </a:cubicBezTo>
                <a:cubicBezTo>
                  <a:pt x="1" y="27"/>
                  <a:pt x="0" y="24"/>
                  <a:pt x="0" y="20"/>
                </a:cubicBezTo>
                <a:cubicBezTo>
                  <a:pt x="0" y="15"/>
                  <a:pt x="1" y="11"/>
                  <a:pt x="3" y="8"/>
                </a:cubicBezTo>
                <a:cubicBezTo>
                  <a:pt x="6" y="5"/>
                  <a:pt x="8" y="3"/>
                  <a:pt x="12" y="2"/>
                </a:cubicBezTo>
                <a:cubicBezTo>
                  <a:pt x="15" y="1"/>
                  <a:pt x="21" y="0"/>
                  <a:pt x="2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2"/>
                  <a:pt x="50" y="3"/>
                </a:cubicBezTo>
                <a:lnTo>
                  <a:pt x="50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57" name="Freeform 116"/>
          <p:cNvSpPr>
            <a:spLocks noEditPoints="1"/>
          </p:cNvSpPr>
          <p:nvPr/>
        </p:nvSpPr>
        <p:spPr bwMode="auto">
          <a:xfrm>
            <a:off x="7927975" y="3128963"/>
            <a:ext cx="227013" cy="230187"/>
          </a:xfrm>
          <a:custGeom>
            <a:avLst/>
            <a:gdLst>
              <a:gd name="T0" fmla="*/ 168540 w 66"/>
              <a:gd name="T1" fmla="*/ 116811 h 67"/>
              <a:gd name="T2" fmla="*/ 85990 w 66"/>
              <a:gd name="T3" fmla="*/ 140861 h 67"/>
              <a:gd name="T4" fmla="*/ 75671 w 66"/>
              <a:gd name="T5" fmla="*/ 140861 h 67"/>
              <a:gd name="T6" fmla="*/ 65352 w 66"/>
              <a:gd name="T7" fmla="*/ 151168 h 67"/>
              <a:gd name="T8" fmla="*/ 55033 w 66"/>
              <a:gd name="T9" fmla="*/ 192395 h 67"/>
              <a:gd name="T10" fmla="*/ 37836 w 66"/>
              <a:gd name="T11" fmla="*/ 206138 h 67"/>
              <a:gd name="T12" fmla="*/ 10319 w 66"/>
              <a:gd name="T13" fmla="*/ 206138 h 67"/>
              <a:gd name="T14" fmla="*/ 0 w 66"/>
              <a:gd name="T15" fmla="*/ 195831 h 67"/>
              <a:gd name="T16" fmla="*/ 0 w 66"/>
              <a:gd name="T17" fmla="*/ 192395 h 67"/>
              <a:gd name="T18" fmla="*/ 41275 w 66"/>
              <a:gd name="T19" fmla="*/ 13743 h 67"/>
              <a:gd name="T20" fmla="*/ 55033 w 66"/>
              <a:gd name="T21" fmla="*/ 0 h 67"/>
              <a:gd name="T22" fmla="*/ 116946 w 66"/>
              <a:gd name="T23" fmla="*/ 0 h 67"/>
              <a:gd name="T24" fmla="*/ 199496 w 66"/>
              <a:gd name="T25" fmla="*/ 58406 h 67"/>
              <a:gd name="T26" fmla="*/ 168540 w 66"/>
              <a:gd name="T27" fmla="*/ 116811 h 67"/>
              <a:gd name="T28" fmla="*/ 196057 w 66"/>
              <a:gd name="T29" fmla="*/ 144296 h 67"/>
              <a:gd name="T30" fmla="*/ 110067 w 66"/>
              <a:gd name="T31" fmla="*/ 164910 h 67"/>
              <a:gd name="T32" fmla="*/ 103188 w 66"/>
              <a:gd name="T33" fmla="*/ 164910 h 67"/>
              <a:gd name="T34" fmla="*/ 89429 w 66"/>
              <a:gd name="T35" fmla="*/ 175217 h 67"/>
              <a:gd name="T36" fmla="*/ 79111 w 66"/>
              <a:gd name="T37" fmla="*/ 219880 h 67"/>
              <a:gd name="T38" fmla="*/ 65352 w 66"/>
              <a:gd name="T39" fmla="*/ 230187 h 67"/>
              <a:gd name="T40" fmla="*/ 34396 w 66"/>
              <a:gd name="T41" fmla="*/ 230187 h 67"/>
              <a:gd name="T42" fmla="*/ 24077 w 66"/>
              <a:gd name="T43" fmla="*/ 219880 h 67"/>
              <a:gd name="T44" fmla="*/ 27517 w 66"/>
              <a:gd name="T45" fmla="*/ 213009 h 67"/>
              <a:gd name="T46" fmla="*/ 48154 w 66"/>
              <a:gd name="T47" fmla="*/ 213009 h 67"/>
              <a:gd name="T48" fmla="*/ 61913 w 66"/>
              <a:gd name="T49" fmla="*/ 199266 h 67"/>
              <a:gd name="T50" fmla="*/ 72231 w 66"/>
              <a:gd name="T51" fmla="*/ 158039 h 67"/>
              <a:gd name="T52" fmla="*/ 85990 w 66"/>
              <a:gd name="T53" fmla="*/ 147732 h 67"/>
              <a:gd name="T54" fmla="*/ 92869 w 66"/>
              <a:gd name="T55" fmla="*/ 147732 h 67"/>
              <a:gd name="T56" fmla="*/ 178859 w 66"/>
              <a:gd name="T57" fmla="*/ 123683 h 67"/>
              <a:gd name="T58" fmla="*/ 206375 w 66"/>
              <a:gd name="T59" fmla="*/ 65277 h 67"/>
              <a:gd name="T60" fmla="*/ 199496 w 66"/>
              <a:gd name="T61" fmla="*/ 37792 h 67"/>
              <a:gd name="T62" fmla="*/ 227013 w 66"/>
              <a:gd name="T63" fmla="*/ 82455 h 67"/>
              <a:gd name="T64" fmla="*/ 196057 w 66"/>
              <a:gd name="T65" fmla="*/ 144296 h 67"/>
              <a:gd name="T66" fmla="*/ 110067 w 66"/>
              <a:gd name="T67" fmla="*/ 41228 h 67"/>
              <a:gd name="T68" fmla="*/ 99748 w 66"/>
              <a:gd name="T69" fmla="*/ 41228 h 67"/>
              <a:gd name="T70" fmla="*/ 85990 w 66"/>
              <a:gd name="T71" fmla="*/ 51534 h 67"/>
              <a:gd name="T72" fmla="*/ 79111 w 66"/>
              <a:gd name="T73" fmla="*/ 89326 h 67"/>
              <a:gd name="T74" fmla="*/ 79111 w 66"/>
              <a:gd name="T75" fmla="*/ 92762 h 67"/>
              <a:gd name="T76" fmla="*/ 85990 w 66"/>
              <a:gd name="T77" fmla="*/ 99633 h 67"/>
              <a:gd name="T78" fmla="*/ 92869 w 66"/>
              <a:gd name="T79" fmla="*/ 99633 h 67"/>
              <a:gd name="T80" fmla="*/ 141023 w 66"/>
              <a:gd name="T81" fmla="*/ 61841 h 67"/>
              <a:gd name="T82" fmla="*/ 110067 w 66"/>
              <a:gd name="T83" fmla="*/ 41228 h 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6" h="67">
                <a:moveTo>
                  <a:pt x="49" y="34"/>
                </a:moveTo>
                <a:cubicBezTo>
                  <a:pt x="43" y="39"/>
                  <a:pt x="33" y="41"/>
                  <a:pt x="25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19" y="42"/>
                  <a:pt x="19" y="44"/>
                </a:cubicBezTo>
                <a:cubicBezTo>
                  <a:pt x="16" y="56"/>
                  <a:pt x="16" y="56"/>
                  <a:pt x="16" y="56"/>
                </a:cubicBezTo>
                <a:cubicBezTo>
                  <a:pt x="15" y="58"/>
                  <a:pt x="13" y="60"/>
                  <a:pt x="11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60"/>
                  <a:pt x="0" y="59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4" y="0"/>
                  <a:pt x="1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6" y="0"/>
                  <a:pt x="58" y="2"/>
                  <a:pt x="58" y="17"/>
                </a:cubicBezTo>
                <a:cubicBezTo>
                  <a:pt x="58" y="24"/>
                  <a:pt x="55" y="30"/>
                  <a:pt x="49" y="34"/>
                </a:cubicBezTo>
                <a:close/>
                <a:moveTo>
                  <a:pt x="57" y="42"/>
                </a:moveTo>
                <a:cubicBezTo>
                  <a:pt x="50" y="47"/>
                  <a:pt x="41" y="48"/>
                  <a:pt x="32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8" y="48"/>
                  <a:pt x="26" y="49"/>
                  <a:pt x="26" y="51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6"/>
                  <a:pt x="21" y="67"/>
                  <a:pt x="19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7"/>
                  <a:pt x="7" y="66"/>
                  <a:pt x="7" y="64"/>
                </a:cubicBezTo>
                <a:cubicBezTo>
                  <a:pt x="7" y="63"/>
                  <a:pt x="7" y="63"/>
                  <a:pt x="8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16" y="62"/>
                  <a:pt x="17" y="60"/>
                  <a:pt x="18" y="58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4"/>
                  <a:pt x="23" y="43"/>
                  <a:pt x="25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36" y="43"/>
                  <a:pt x="45" y="41"/>
                  <a:pt x="52" y="36"/>
                </a:cubicBezTo>
                <a:cubicBezTo>
                  <a:pt x="57" y="32"/>
                  <a:pt x="60" y="26"/>
                  <a:pt x="60" y="19"/>
                </a:cubicBezTo>
                <a:cubicBezTo>
                  <a:pt x="60" y="16"/>
                  <a:pt x="60" y="13"/>
                  <a:pt x="58" y="11"/>
                </a:cubicBezTo>
                <a:cubicBezTo>
                  <a:pt x="64" y="14"/>
                  <a:pt x="66" y="19"/>
                  <a:pt x="66" y="24"/>
                </a:cubicBezTo>
                <a:cubicBezTo>
                  <a:pt x="66" y="32"/>
                  <a:pt x="63" y="37"/>
                  <a:pt x="57" y="42"/>
                </a:cubicBezTo>
                <a:close/>
                <a:moveTo>
                  <a:pt x="32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6" y="13"/>
                  <a:pt x="25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34" y="29"/>
                  <a:pt x="41" y="26"/>
                  <a:pt x="41" y="18"/>
                </a:cubicBezTo>
                <a:cubicBezTo>
                  <a:pt x="41" y="13"/>
                  <a:pt x="36" y="12"/>
                  <a:pt x="32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58" name="Freeform 117"/>
          <p:cNvSpPr>
            <a:spLocks/>
          </p:cNvSpPr>
          <p:nvPr/>
        </p:nvSpPr>
        <p:spPr bwMode="auto">
          <a:xfrm>
            <a:off x="8412163" y="3146425"/>
            <a:ext cx="195262" cy="195263"/>
          </a:xfrm>
          <a:custGeom>
            <a:avLst/>
            <a:gdLst>
              <a:gd name="T0" fmla="*/ 191836 w 57"/>
              <a:gd name="T1" fmla="*/ 174709 h 57"/>
              <a:gd name="T2" fmla="*/ 174708 w 57"/>
              <a:gd name="T3" fmla="*/ 188412 h 57"/>
              <a:gd name="T4" fmla="*/ 147303 w 57"/>
              <a:gd name="T5" fmla="*/ 195263 h 57"/>
              <a:gd name="T6" fmla="*/ 113046 w 57"/>
              <a:gd name="T7" fmla="*/ 184986 h 57"/>
              <a:gd name="T8" fmla="*/ 89067 w 57"/>
              <a:gd name="T9" fmla="*/ 174709 h 57"/>
              <a:gd name="T10" fmla="*/ 23980 w 57"/>
              <a:gd name="T11" fmla="*/ 109621 h 57"/>
              <a:gd name="T12" fmla="*/ 10277 w 57"/>
              <a:gd name="T13" fmla="*/ 85642 h 57"/>
              <a:gd name="T14" fmla="*/ 0 w 57"/>
              <a:gd name="T15" fmla="*/ 47959 h 57"/>
              <a:gd name="T16" fmla="*/ 10277 w 57"/>
              <a:gd name="T17" fmla="*/ 23980 h 57"/>
              <a:gd name="T18" fmla="*/ 23980 w 57"/>
              <a:gd name="T19" fmla="*/ 6851 h 57"/>
              <a:gd name="T20" fmla="*/ 41108 w 57"/>
              <a:gd name="T21" fmla="*/ 0 h 57"/>
              <a:gd name="T22" fmla="*/ 44533 w 57"/>
              <a:gd name="T23" fmla="*/ 3426 h 57"/>
              <a:gd name="T24" fmla="*/ 51385 w 57"/>
              <a:gd name="T25" fmla="*/ 13703 h 57"/>
              <a:gd name="T26" fmla="*/ 65087 w 57"/>
              <a:gd name="T27" fmla="*/ 34257 h 57"/>
              <a:gd name="T28" fmla="*/ 71939 w 57"/>
              <a:gd name="T29" fmla="*/ 47959 h 57"/>
              <a:gd name="T30" fmla="*/ 47959 w 57"/>
              <a:gd name="T31" fmla="*/ 75365 h 57"/>
              <a:gd name="T32" fmla="*/ 51385 w 57"/>
              <a:gd name="T33" fmla="*/ 89067 h 57"/>
              <a:gd name="T34" fmla="*/ 109621 w 57"/>
              <a:gd name="T35" fmla="*/ 143878 h 57"/>
              <a:gd name="T36" fmla="*/ 119898 w 57"/>
              <a:gd name="T37" fmla="*/ 150729 h 57"/>
              <a:gd name="T38" fmla="*/ 147303 w 57"/>
              <a:gd name="T39" fmla="*/ 123324 h 57"/>
              <a:gd name="T40" fmla="*/ 161006 w 57"/>
              <a:gd name="T41" fmla="*/ 130175 h 57"/>
              <a:gd name="T42" fmla="*/ 184985 w 57"/>
              <a:gd name="T43" fmla="*/ 143878 h 57"/>
              <a:gd name="T44" fmla="*/ 195262 w 57"/>
              <a:gd name="T45" fmla="*/ 150729 h 57"/>
              <a:gd name="T46" fmla="*/ 195262 w 57"/>
              <a:gd name="T47" fmla="*/ 154155 h 57"/>
              <a:gd name="T48" fmla="*/ 191836 w 57"/>
              <a:gd name="T49" fmla="*/ 174709 h 5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7" h="57">
                <a:moveTo>
                  <a:pt x="56" y="51"/>
                </a:moveTo>
                <a:cubicBezTo>
                  <a:pt x="55" y="53"/>
                  <a:pt x="53" y="54"/>
                  <a:pt x="51" y="55"/>
                </a:cubicBezTo>
                <a:cubicBezTo>
                  <a:pt x="49" y="56"/>
                  <a:pt x="46" y="57"/>
                  <a:pt x="43" y="57"/>
                </a:cubicBezTo>
                <a:cubicBezTo>
                  <a:pt x="40" y="57"/>
                  <a:pt x="36" y="55"/>
                  <a:pt x="33" y="54"/>
                </a:cubicBezTo>
                <a:cubicBezTo>
                  <a:pt x="30" y="53"/>
                  <a:pt x="28" y="52"/>
                  <a:pt x="26" y="51"/>
                </a:cubicBezTo>
                <a:cubicBezTo>
                  <a:pt x="19" y="47"/>
                  <a:pt x="11" y="38"/>
                  <a:pt x="7" y="32"/>
                </a:cubicBezTo>
                <a:cubicBezTo>
                  <a:pt x="5" y="29"/>
                  <a:pt x="4" y="27"/>
                  <a:pt x="3" y="25"/>
                </a:cubicBezTo>
                <a:cubicBezTo>
                  <a:pt x="2" y="21"/>
                  <a:pt x="0" y="18"/>
                  <a:pt x="0" y="14"/>
                </a:cubicBezTo>
                <a:cubicBezTo>
                  <a:pt x="0" y="11"/>
                  <a:pt x="1" y="9"/>
                  <a:pt x="3" y="7"/>
                </a:cubicBezTo>
                <a:cubicBezTo>
                  <a:pt x="4" y="5"/>
                  <a:pt x="5" y="3"/>
                  <a:pt x="7" y="2"/>
                </a:cubicBezTo>
                <a:cubicBezTo>
                  <a:pt x="8" y="1"/>
                  <a:pt x="11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4" y="1"/>
                  <a:pt x="15" y="3"/>
                  <a:pt x="15" y="4"/>
                </a:cubicBezTo>
                <a:cubicBezTo>
                  <a:pt x="17" y="6"/>
                  <a:pt x="18" y="8"/>
                  <a:pt x="19" y="10"/>
                </a:cubicBezTo>
                <a:cubicBezTo>
                  <a:pt x="20" y="12"/>
                  <a:pt x="21" y="13"/>
                  <a:pt x="21" y="14"/>
                </a:cubicBezTo>
                <a:cubicBezTo>
                  <a:pt x="21" y="17"/>
                  <a:pt x="14" y="20"/>
                  <a:pt x="14" y="22"/>
                </a:cubicBezTo>
                <a:cubicBezTo>
                  <a:pt x="14" y="23"/>
                  <a:pt x="15" y="25"/>
                  <a:pt x="15" y="26"/>
                </a:cubicBezTo>
                <a:cubicBezTo>
                  <a:pt x="19" y="33"/>
                  <a:pt x="24" y="38"/>
                  <a:pt x="32" y="42"/>
                </a:cubicBezTo>
                <a:cubicBezTo>
                  <a:pt x="33" y="43"/>
                  <a:pt x="34" y="44"/>
                  <a:pt x="35" y="44"/>
                </a:cubicBezTo>
                <a:cubicBezTo>
                  <a:pt x="37" y="44"/>
                  <a:pt x="41" y="36"/>
                  <a:pt x="43" y="36"/>
                </a:cubicBezTo>
                <a:cubicBezTo>
                  <a:pt x="45" y="36"/>
                  <a:pt x="46" y="38"/>
                  <a:pt x="47" y="38"/>
                </a:cubicBezTo>
                <a:cubicBezTo>
                  <a:pt x="49" y="40"/>
                  <a:pt x="52" y="41"/>
                  <a:pt x="54" y="42"/>
                </a:cubicBezTo>
                <a:cubicBezTo>
                  <a:pt x="55" y="43"/>
                  <a:pt x="57" y="43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7"/>
                  <a:pt x="56" y="49"/>
                  <a:pt x="56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59" name="Freeform 118"/>
          <p:cNvSpPr>
            <a:spLocks noEditPoints="1"/>
          </p:cNvSpPr>
          <p:nvPr/>
        </p:nvSpPr>
        <p:spPr bwMode="auto">
          <a:xfrm>
            <a:off x="8839200" y="3128963"/>
            <a:ext cx="236538" cy="230187"/>
          </a:xfrm>
          <a:custGeom>
            <a:avLst/>
            <a:gdLst>
              <a:gd name="T0" fmla="*/ 181689 w 69"/>
              <a:gd name="T1" fmla="*/ 199266 h 67"/>
              <a:gd name="T2" fmla="*/ 106271 w 69"/>
              <a:gd name="T3" fmla="*/ 230187 h 67"/>
              <a:gd name="T4" fmla="*/ 0 w 69"/>
              <a:gd name="T5" fmla="*/ 123683 h 67"/>
              <a:gd name="T6" fmla="*/ 106271 w 69"/>
              <a:gd name="T7" fmla="*/ 17178 h 67"/>
              <a:gd name="T8" fmla="*/ 106271 w 69"/>
              <a:gd name="T9" fmla="*/ 123683 h 67"/>
              <a:gd name="T10" fmla="*/ 181689 w 69"/>
              <a:gd name="T11" fmla="*/ 199266 h 67"/>
              <a:gd name="T12" fmla="*/ 123411 w 69"/>
              <a:gd name="T13" fmla="*/ 106504 h 67"/>
              <a:gd name="T14" fmla="*/ 123411 w 69"/>
              <a:gd name="T15" fmla="*/ 0 h 67"/>
              <a:gd name="T16" fmla="*/ 229682 w 69"/>
              <a:gd name="T17" fmla="*/ 106504 h 67"/>
              <a:gd name="T18" fmla="*/ 123411 w 69"/>
              <a:gd name="T19" fmla="*/ 106504 h 67"/>
              <a:gd name="T20" fmla="*/ 236538 w 69"/>
              <a:gd name="T21" fmla="*/ 123683 h 67"/>
              <a:gd name="T22" fmla="*/ 205685 w 69"/>
              <a:gd name="T23" fmla="*/ 199266 h 67"/>
              <a:gd name="T24" fmla="*/ 130267 w 69"/>
              <a:gd name="T25" fmla="*/ 123683 h 67"/>
              <a:gd name="T26" fmla="*/ 236538 w 69"/>
              <a:gd name="T27" fmla="*/ 123683 h 6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9" h="67">
                <a:moveTo>
                  <a:pt x="53" y="58"/>
                </a:moveTo>
                <a:cubicBezTo>
                  <a:pt x="47" y="64"/>
                  <a:pt x="39" y="67"/>
                  <a:pt x="31" y="67"/>
                </a:cubicBezTo>
                <a:cubicBezTo>
                  <a:pt x="14" y="67"/>
                  <a:pt x="0" y="53"/>
                  <a:pt x="0" y="36"/>
                </a:cubicBezTo>
                <a:cubicBezTo>
                  <a:pt x="0" y="19"/>
                  <a:pt x="14" y="5"/>
                  <a:pt x="31" y="5"/>
                </a:cubicBezTo>
                <a:cubicBezTo>
                  <a:pt x="31" y="36"/>
                  <a:pt x="31" y="36"/>
                  <a:pt x="31" y="36"/>
                </a:cubicBezTo>
                <a:lnTo>
                  <a:pt x="53" y="58"/>
                </a:lnTo>
                <a:close/>
                <a:moveTo>
                  <a:pt x="36" y="31"/>
                </a:moveTo>
                <a:cubicBezTo>
                  <a:pt x="36" y="0"/>
                  <a:pt x="36" y="0"/>
                  <a:pt x="36" y="0"/>
                </a:cubicBezTo>
                <a:cubicBezTo>
                  <a:pt x="53" y="0"/>
                  <a:pt x="67" y="14"/>
                  <a:pt x="67" y="31"/>
                </a:cubicBezTo>
                <a:lnTo>
                  <a:pt x="36" y="31"/>
                </a:lnTo>
                <a:close/>
                <a:moveTo>
                  <a:pt x="69" y="36"/>
                </a:moveTo>
                <a:cubicBezTo>
                  <a:pt x="69" y="45"/>
                  <a:pt x="66" y="53"/>
                  <a:pt x="60" y="58"/>
                </a:cubicBezTo>
                <a:cubicBezTo>
                  <a:pt x="38" y="36"/>
                  <a:pt x="38" y="36"/>
                  <a:pt x="38" y="36"/>
                </a:cubicBezTo>
                <a:lnTo>
                  <a:pt x="69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60" name="Freeform 119"/>
          <p:cNvSpPr>
            <a:spLocks/>
          </p:cNvSpPr>
          <p:nvPr/>
        </p:nvSpPr>
        <p:spPr bwMode="auto">
          <a:xfrm>
            <a:off x="65088" y="3532188"/>
            <a:ext cx="209550" cy="212725"/>
          </a:xfrm>
          <a:custGeom>
            <a:avLst/>
            <a:gdLst>
              <a:gd name="T0" fmla="*/ 209550 w 61"/>
              <a:gd name="T1" fmla="*/ 41173 h 62"/>
              <a:gd name="T2" fmla="*/ 209550 w 61"/>
              <a:gd name="T3" fmla="*/ 174983 h 62"/>
              <a:gd name="T4" fmla="*/ 171762 w 61"/>
              <a:gd name="T5" fmla="*/ 212725 h 62"/>
              <a:gd name="T6" fmla="*/ 72140 w 61"/>
              <a:gd name="T7" fmla="*/ 212725 h 62"/>
              <a:gd name="T8" fmla="*/ 85881 w 61"/>
              <a:gd name="T9" fmla="*/ 185277 h 62"/>
              <a:gd name="T10" fmla="*/ 92752 w 61"/>
              <a:gd name="T11" fmla="*/ 154397 h 62"/>
              <a:gd name="T12" fmla="*/ 120234 w 61"/>
              <a:gd name="T13" fmla="*/ 168121 h 62"/>
              <a:gd name="T14" fmla="*/ 175198 w 61"/>
              <a:gd name="T15" fmla="*/ 96069 h 62"/>
              <a:gd name="T16" fmla="*/ 109928 w 61"/>
              <a:gd name="T17" fmla="*/ 37742 h 62"/>
              <a:gd name="T18" fmla="*/ 34352 w 61"/>
              <a:gd name="T19" fmla="*/ 102931 h 62"/>
              <a:gd name="T20" fmla="*/ 54964 w 61"/>
              <a:gd name="T21" fmla="*/ 140673 h 62"/>
              <a:gd name="T22" fmla="*/ 61834 w 61"/>
              <a:gd name="T23" fmla="*/ 140673 h 62"/>
              <a:gd name="T24" fmla="*/ 61834 w 61"/>
              <a:gd name="T25" fmla="*/ 130380 h 62"/>
              <a:gd name="T26" fmla="*/ 61834 w 61"/>
              <a:gd name="T27" fmla="*/ 126949 h 62"/>
              <a:gd name="T28" fmla="*/ 54964 w 61"/>
              <a:gd name="T29" fmla="*/ 106363 h 62"/>
              <a:gd name="T30" fmla="*/ 106493 w 61"/>
              <a:gd name="T31" fmla="*/ 54897 h 62"/>
              <a:gd name="T32" fmla="*/ 151151 w 61"/>
              <a:gd name="T33" fmla="*/ 96069 h 62"/>
              <a:gd name="T34" fmla="*/ 116798 w 61"/>
              <a:gd name="T35" fmla="*/ 150966 h 62"/>
              <a:gd name="T36" fmla="*/ 99622 w 61"/>
              <a:gd name="T37" fmla="*/ 130380 h 62"/>
              <a:gd name="T38" fmla="*/ 109928 w 61"/>
              <a:gd name="T39" fmla="*/ 92638 h 62"/>
              <a:gd name="T40" fmla="*/ 96187 w 61"/>
              <a:gd name="T41" fmla="*/ 78914 h 62"/>
              <a:gd name="T42" fmla="*/ 75575 w 61"/>
              <a:gd name="T43" fmla="*/ 102931 h 62"/>
              <a:gd name="T44" fmla="*/ 79011 w 61"/>
              <a:gd name="T45" fmla="*/ 120087 h 62"/>
              <a:gd name="T46" fmla="*/ 65270 w 61"/>
              <a:gd name="T47" fmla="*/ 178415 h 62"/>
              <a:gd name="T48" fmla="*/ 65270 w 61"/>
              <a:gd name="T49" fmla="*/ 212725 h 62"/>
              <a:gd name="T50" fmla="*/ 37788 w 61"/>
              <a:gd name="T51" fmla="*/ 212725 h 62"/>
              <a:gd name="T52" fmla="*/ 0 w 61"/>
              <a:gd name="T53" fmla="*/ 174983 h 62"/>
              <a:gd name="T54" fmla="*/ 0 w 61"/>
              <a:gd name="T55" fmla="*/ 41173 h 62"/>
              <a:gd name="T56" fmla="*/ 37788 w 61"/>
              <a:gd name="T57" fmla="*/ 0 h 62"/>
              <a:gd name="T58" fmla="*/ 171762 w 61"/>
              <a:gd name="T59" fmla="*/ 0 h 62"/>
              <a:gd name="T60" fmla="*/ 209550 w 61"/>
              <a:gd name="T61" fmla="*/ 41173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2" y="60"/>
                  <a:pt x="24" y="57"/>
                  <a:pt x="25" y="54"/>
                </a:cubicBezTo>
                <a:cubicBezTo>
                  <a:pt x="25" y="54"/>
                  <a:pt x="25" y="52"/>
                  <a:pt x="27" y="45"/>
                </a:cubicBezTo>
                <a:cubicBezTo>
                  <a:pt x="28" y="47"/>
                  <a:pt x="31" y="49"/>
                  <a:pt x="35" y="49"/>
                </a:cubicBezTo>
                <a:cubicBezTo>
                  <a:pt x="44" y="49"/>
                  <a:pt x="51" y="40"/>
                  <a:pt x="51" y="28"/>
                </a:cubicBezTo>
                <a:cubicBezTo>
                  <a:pt x="51" y="19"/>
                  <a:pt x="43" y="11"/>
                  <a:pt x="32" y="11"/>
                </a:cubicBezTo>
                <a:cubicBezTo>
                  <a:pt x="17" y="11"/>
                  <a:pt x="10" y="21"/>
                  <a:pt x="10" y="30"/>
                </a:cubicBezTo>
                <a:cubicBezTo>
                  <a:pt x="10" y="35"/>
                  <a:pt x="12" y="40"/>
                  <a:pt x="16" y="41"/>
                </a:cubicBezTo>
                <a:cubicBezTo>
                  <a:pt x="17" y="42"/>
                  <a:pt x="18" y="41"/>
                  <a:pt x="18" y="41"/>
                </a:cubicBezTo>
                <a:cubicBezTo>
                  <a:pt x="18" y="40"/>
                  <a:pt x="18" y="39"/>
                  <a:pt x="18" y="38"/>
                </a:cubicBezTo>
                <a:cubicBezTo>
                  <a:pt x="19" y="37"/>
                  <a:pt x="19" y="37"/>
                  <a:pt x="18" y="37"/>
                </a:cubicBezTo>
                <a:cubicBezTo>
                  <a:pt x="17" y="35"/>
                  <a:pt x="16" y="33"/>
                  <a:pt x="16" y="31"/>
                </a:cubicBezTo>
                <a:cubicBezTo>
                  <a:pt x="16" y="23"/>
                  <a:pt x="22" y="16"/>
                  <a:pt x="31" y="16"/>
                </a:cubicBezTo>
                <a:cubicBezTo>
                  <a:pt x="39" y="16"/>
                  <a:pt x="44" y="21"/>
                  <a:pt x="44" y="28"/>
                </a:cubicBezTo>
                <a:cubicBezTo>
                  <a:pt x="44" y="36"/>
                  <a:pt x="40" y="44"/>
                  <a:pt x="34" y="44"/>
                </a:cubicBezTo>
                <a:cubicBezTo>
                  <a:pt x="31" y="44"/>
                  <a:pt x="28" y="41"/>
                  <a:pt x="29" y="38"/>
                </a:cubicBezTo>
                <a:cubicBezTo>
                  <a:pt x="30" y="34"/>
                  <a:pt x="32" y="30"/>
                  <a:pt x="32" y="27"/>
                </a:cubicBezTo>
                <a:cubicBezTo>
                  <a:pt x="32" y="25"/>
                  <a:pt x="31" y="23"/>
                  <a:pt x="28" y="23"/>
                </a:cubicBezTo>
                <a:cubicBezTo>
                  <a:pt x="25" y="23"/>
                  <a:pt x="22" y="26"/>
                  <a:pt x="22" y="30"/>
                </a:cubicBezTo>
                <a:cubicBezTo>
                  <a:pt x="22" y="30"/>
                  <a:pt x="22" y="33"/>
                  <a:pt x="23" y="35"/>
                </a:cubicBezTo>
                <a:cubicBezTo>
                  <a:pt x="20" y="49"/>
                  <a:pt x="19" y="52"/>
                  <a:pt x="19" y="52"/>
                </a:cubicBezTo>
                <a:cubicBezTo>
                  <a:pt x="18" y="56"/>
                  <a:pt x="18" y="60"/>
                  <a:pt x="19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61" name="Freeform 120"/>
          <p:cNvSpPr>
            <a:spLocks noEditPoints="1"/>
          </p:cNvSpPr>
          <p:nvPr/>
        </p:nvSpPr>
        <p:spPr bwMode="auto">
          <a:xfrm>
            <a:off x="495300" y="3532188"/>
            <a:ext cx="212725" cy="212725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6363 w 62"/>
              <a:gd name="T11" fmla="*/ 30879 h 62"/>
              <a:gd name="T12" fmla="*/ 30879 w 62"/>
              <a:gd name="T13" fmla="*/ 106363 h 62"/>
              <a:gd name="T14" fmla="*/ 106363 w 62"/>
              <a:gd name="T15" fmla="*/ 181846 h 62"/>
              <a:gd name="T16" fmla="*/ 181846 w 62"/>
              <a:gd name="T17" fmla="*/ 106363 h 62"/>
              <a:gd name="T18" fmla="*/ 106363 w 62"/>
              <a:gd name="T19" fmla="*/ 30879 h 62"/>
              <a:gd name="T20" fmla="*/ 161259 w 62"/>
              <a:gd name="T21" fmla="*/ 116656 h 62"/>
              <a:gd name="T22" fmla="*/ 85776 w 62"/>
              <a:gd name="T23" fmla="*/ 157828 h 62"/>
              <a:gd name="T24" fmla="*/ 82345 w 62"/>
              <a:gd name="T25" fmla="*/ 161259 h 62"/>
              <a:gd name="T26" fmla="*/ 75483 w 62"/>
              <a:gd name="T27" fmla="*/ 157828 h 62"/>
              <a:gd name="T28" fmla="*/ 72052 w 62"/>
              <a:gd name="T29" fmla="*/ 150966 h 62"/>
              <a:gd name="T30" fmla="*/ 72052 w 62"/>
              <a:gd name="T31" fmla="*/ 61759 h 62"/>
              <a:gd name="T32" fmla="*/ 75483 w 62"/>
              <a:gd name="T33" fmla="*/ 54897 h 62"/>
              <a:gd name="T34" fmla="*/ 85776 w 62"/>
              <a:gd name="T35" fmla="*/ 54897 h 62"/>
              <a:gd name="T36" fmla="*/ 161259 w 62"/>
              <a:gd name="T37" fmla="*/ 99500 h 62"/>
              <a:gd name="T38" fmla="*/ 164690 w 62"/>
              <a:gd name="T39" fmla="*/ 106363 h 62"/>
              <a:gd name="T40" fmla="*/ 161259 w 62"/>
              <a:gd name="T41" fmla="*/ 116656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47" y="34"/>
                </a:moveTo>
                <a:cubicBezTo>
                  <a:pt x="25" y="46"/>
                  <a:pt x="25" y="46"/>
                  <a:pt x="25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3" y="47"/>
                  <a:pt x="23" y="47"/>
                  <a:pt x="22" y="46"/>
                </a:cubicBezTo>
                <a:cubicBezTo>
                  <a:pt x="22" y="46"/>
                  <a:pt x="21" y="45"/>
                  <a:pt x="21" y="44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2" y="17"/>
                  <a:pt x="22" y="16"/>
                </a:cubicBezTo>
                <a:cubicBezTo>
                  <a:pt x="23" y="16"/>
                  <a:pt x="24" y="16"/>
                  <a:pt x="25" y="16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1"/>
                </a:cubicBezTo>
                <a:cubicBezTo>
                  <a:pt x="48" y="32"/>
                  <a:pt x="48" y="33"/>
                  <a:pt x="47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62" name="Freeform 121"/>
          <p:cNvSpPr>
            <a:spLocks noEditPoints="1"/>
          </p:cNvSpPr>
          <p:nvPr/>
        </p:nvSpPr>
        <p:spPr bwMode="auto">
          <a:xfrm>
            <a:off x="989013" y="3532188"/>
            <a:ext cx="214312" cy="212725"/>
          </a:xfrm>
          <a:custGeom>
            <a:avLst/>
            <a:gdLst>
              <a:gd name="T0" fmla="*/ 214312 w 62"/>
              <a:gd name="T1" fmla="*/ 174983 h 62"/>
              <a:gd name="T2" fmla="*/ 176289 w 62"/>
              <a:gd name="T3" fmla="*/ 212725 h 62"/>
              <a:gd name="T4" fmla="*/ 41480 w 62"/>
              <a:gd name="T5" fmla="*/ 212725 h 62"/>
              <a:gd name="T6" fmla="*/ 0 w 62"/>
              <a:gd name="T7" fmla="*/ 174983 h 62"/>
              <a:gd name="T8" fmla="*/ 0 w 62"/>
              <a:gd name="T9" fmla="*/ 41173 h 62"/>
              <a:gd name="T10" fmla="*/ 41480 w 62"/>
              <a:gd name="T11" fmla="*/ 0 h 62"/>
              <a:gd name="T12" fmla="*/ 176289 w 62"/>
              <a:gd name="T13" fmla="*/ 0 h 62"/>
              <a:gd name="T14" fmla="*/ 214312 w 62"/>
              <a:gd name="T15" fmla="*/ 41173 h 62"/>
              <a:gd name="T16" fmla="*/ 214312 w 62"/>
              <a:gd name="T17" fmla="*/ 174983 h 62"/>
              <a:gd name="T18" fmla="*/ 179746 w 62"/>
              <a:gd name="T19" fmla="*/ 99500 h 62"/>
              <a:gd name="T20" fmla="*/ 169376 w 62"/>
              <a:gd name="T21" fmla="*/ 89207 h 62"/>
              <a:gd name="T22" fmla="*/ 124439 w 62"/>
              <a:gd name="T23" fmla="*/ 89207 h 62"/>
              <a:gd name="T24" fmla="*/ 124439 w 62"/>
              <a:gd name="T25" fmla="*/ 44604 h 62"/>
              <a:gd name="T26" fmla="*/ 117526 w 62"/>
              <a:gd name="T27" fmla="*/ 37742 h 62"/>
              <a:gd name="T28" fmla="*/ 100243 w 62"/>
              <a:gd name="T29" fmla="*/ 37742 h 62"/>
              <a:gd name="T30" fmla="*/ 89873 w 62"/>
              <a:gd name="T31" fmla="*/ 44604 h 62"/>
              <a:gd name="T32" fmla="*/ 89873 w 62"/>
              <a:gd name="T33" fmla="*/ 89207 h 62"/>
              <a:gd name="T34" fmla="*/ 44936 w 62"/>
              <a:gd name="T35" fmla="*/ 89207 h 62"/>
              <a:gd name="T36" fmla="*/ 38023 w 62"/>
              <a:gd name="T37" fmla="*/ 99500 h 62"/>
              <a:gd name="T38" fmla="*/ 38023 w 62"/>
              <a:gd name="T39" fmla="*/ 116656 h 62"/>
              <a:gd name="T40" fmla="*/ 44936 w 62"/>
              <a:gd name="T41" fmla="*/ 123518 h 62"/>
              <a:gd name="T42" fmla="*/ 89873 w 62"/>
              <a:gd name="T43" fmla="*/ 123518 h 62"/>
              <a:gd name="T44" fmla="*/ 89873 w 62"/>
              <a:gd name="T45" fmla="*/ 168121 h 62"/>
              <a:gd name="T46" fmla="*/ 100243 w 62"/>
              <a:gd name="T47" fmla="*/ 178415 h 62"/>
              <a:gd name="T48" fmla="*/ 117526 w 62"/>
              <a:gd name="T49" fmla="*/ 178415 h 62"/>
              <a:gd name="T50" fmla="*/ 124439 w 62"/>
              <a:gd name="T51" fmla="*/ 168121 h 62"/>
              <a:gd name="T52" fmla="*/ 124439 w 62"/>
              <a:gd name="T53" fmla="*/ 123518 h 62"/>
              <a:gd name="T54" fmla="*/ 169376 w 62"/>
              <a:gd name="T55" fmla="*/ 123518 h 62"/>
              <a:gd name="T56" fmla="*/ 179746 w 62"/>
              <a:gd name="T57" fmla="*/ 116656 h 62"/>
              <a:gd name="T58" fmla="*/ 179746 w 62"/>
              <a:gd name="T59" fmla="*/ 99500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52" y="29"/>
                </a:moveTo>
                <a:cubicBezTo>
                  <a:pt x="52" y="27"/>
                  <a:pt x="51" y="26"/>
                  <a:pt x="49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26"/>
                  <a:pt x="26" y="26"/>
                  <a:pt x="26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1" y="27"/>
                  <a:pt x="11" y="29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5"/>
                  <a:pt x="12" y="36"/>
                  <a:pt x="13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49"/>
                  <a:pt x="26" y="49"/>
                  <a:pt x="26" y="49"/>
                </a:cubicBezTo>
                <a:cubicBezTo>
                  <a:pt x="26" y="51"/>
                  <a:pt x="27" y="52"/>
                  <a:pt x="29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6" y="51"/>
                  <a:pt x="36" y="49"/>
                </a:cubicBezTo>
                <a:cubicBezTo>
                  <a:pt x="36" y="36"/>
                  <a:pt x="36" y="36"/>
                  <a:pt x="36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5"/>
                  <a:pt x="52" y="34"/>
                </a:cubicBezTo>
                <a:lnTo>
                  <a:pt x="52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63" name="Freeform 122"/>
          <p:cNvSpPr>
            <a:spLocks/>
          </p:cNvSpPr>
          <p:nvPr/>
        </p:nvSpPr>
        <p:spPr bwMode="auto">
          <a:xfrm>
            <a:off x="1484313" y="3514725"/>
            <a:ext cx="230187" cy="217488"/>
          </a:xfrm>
          <a:custGeom>
            <a:avLst/>
            <a:gdLst>
              <a:gd name="T0" fmla="*/ 206138 w 67"/>
              <a:gd name="T1" fmla="*/ 179514 h 63"/>
              <a:gd name="T2" fmla="*/ 168346 w 67"/>
              <a:gd name="T3" fmla="*/ 165705 h 63"/>
              <a:gd name="T4" fmla="*/ 154603 w 67"/>
              <a:gd name="T5" fmla="*/ 182966 h 63"/>
              <a:gd name="T6" fmla="*/ 158039 w 67"/>
              <a:gd name="T7" fmla="*/ 214036 h 63"/>
              <a:gd name="T8" fmla="*/ 158039 w 67"/>
              <a:gd name="T9" fmla="*/ 214036 h 63"/>
              <a:gd name="T10" fmla="*/ 154603 w 67"/>
              <a:gd name="T11" fmla="*/ 214036 h 63"/>
              <a:gd name="T12" fmla="*/ 109940 w 67"/>
              <a:gd name="T13" fmla="*/ 217488 h 63"/>
              <a:gd name="T14" fmla="*/ 89326 w 67"/>
              <a:gd name="T15" fmla="*/ 203679 h 63"/>
              <a:gd name="T16" fmla="*/ 106504 w 67"/>
              <a:gd name="T17" fmla="*/ 165705 h 63"/>
              <a:gd name="T18" fmla="*/ 79019 w 67"/>
              <a:gd name="T19" fmla="*/ 141540 h 63"/>
              <a:gd name="T20" fmla="*/ 51534 w 67"/>
              <a:gd name="T21" fmla="*/ 165705 h 63"/>
              <a:gd name="T22" fmla="*/ 65277 w 67"/>
              <a:gd name="T23" fmla="*/ 200227 h 63"/>
              <a:gd name="T24" fmla="*/ 58406 w 67"/>
              <a:gd name="T25" fmla="*/ 214036 h 63"/>
              <a:gd name="T26" fmla="*/ 44663 w 67"/>
              <a:gd name="T27" fmla="*/ 217488 h 63"/>
              <a:gd name="T28" fmla="*/ 10307 w 67"/>
              <a:gd name="T29" fmla="*/ 214036 h 63"/>
              <a:gd name="T30" fmla="*/ 0 w 67"/>
              <a:gd name="T31" fmla="*/ 214036 h 63"/>
              <a:gd name="T32" fmla="*/ 0 w 67"/>
              <a:gd name="T33" fmla="*/ 214036 h 63"/>
              <a:gd name="T34" fmla="*/ 0 w 67"/>
              <a:gd name="T35" fmla="*/ 214036 h 63"/>
              <a:gd name="T36" fmla="*/ 0 w 67"/>
              <a:gd name="T37" fmla="*/ 72496 h 63"/>
              <a:gd name="T38" fmla="*/ 10307 w 67"/>
              <a:gd name="T39" fmla="*/ 72496 h 63"/>
              <a:gd name="T40" fmla="*/ 44663 w 67"/>
              <a:gd name="T41" fmla="*/ 75948 h 63"/>
              <a:gd name="T42" fmla="*/ 58406 w 67"/>
              <a:gd name="T43" fmla="*/ 72496 h 63"/>
              <a:gd name="T44" fmla="*/ 65277 w 67"/>
              <a:gd name="T45" fmla="*/ 58687 h 63"/>
              <a:gd name="T46" fmla="*/ 51534 w 67"/>
              <a:gd name="T47" fmla="*/ 24165 h 63"/>
              <a:gd name="T48" fmla="*/ 79019 w 67"/>
              <a:gd name="T49" fmla="*/ 0 h 63"/>
              <a:gd name="T50" fmla="*/ 106504 w 67"/>
              <a:gd name="T51" fmla="*/ 24165 h 63"/>
              <a:gd name="T52" fmla="*/ 89326 w 67"/>
              <a:gd name="T53" fmla="*/ 62139 h 63"/>
              <a:gd name="T54" fmla="*/ 109940 w 67"/>
              <a:gd name="T55" fmla="*/ 75948 h 63"/>
              <a:gd name="T56" fmla="*/ 158039 w 67"/>
              <a:gd name="T57" fmla="*/ 72496 h 63"/>
              <a:gd name="T58" fmla="*/ 158039 w 67"/>
              <a:gd name="T59" fmla="*/ 72496 h 63"/>
              <a:gd name="T60" fmla="*/ 158039 w 67"/>
              <a:gd name="T61" fmla="*/ 82853 h 63"/>
              <a:gd name="T62" fmla="*/ 154603 w 67"/>
              <a:gd name="T63" fmla="*/ 117374 h 63"/>
              <a:gd name="T64" fmla="*/ 158039 w 67"/>
              <a:gd name="T65" fmla="*/ 131183 h 63"/>
              <a:gd name="T66" fmla="*/ 171781 w 67"/>
              <a:gd name="T67" fmla="*/ 138088 h 63"/>
              <a:gd name="T68" fmla="*/ 206138 w 67"/>
              <a:gd name="T69" fmla="*/ 124279 h 63"/>
              <a:gd name="T70" fmla="*/ 230187 w 67"/>
              <a:gd name="T71" fmla="*/ 151896 h 63"/>
              <a:gd name="T72" fmla="*/ 206138 w 67"/>
              <a:gd name="T73" fmla="*/ 179514 h 6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3">
                <a:moveTo>
                  <a:pt x="60" y="52"/>
                </a:moveTo>
                <a:cubicBezTo>
                  <a:pt x="55" y="52"/>
                  <a:pt x="54" y="48"/>
                  <a:pt x="49" y="48"/>
                </a:cubicBezTo>
                <a:cubicBezTo>
                  <a:pt x="46" y="48"/>
                  <a:pt x="45" y="50"/>
                  <a:pt x="45" y="53"/>
                </a:cubicBezTo>
                <a:cubicBezTo>
                  <a:pt x="45" y="56"/>
                  <a:pt x="46" y="59"/>
                  <a:pt x="46" y="62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2"/>
                  <a:pt x="45" y="62"/>
                  <a:pt x="45" y="62"/>
                </a:cubicBezTo>
                <a:cubicBezTo>
                  <a:pt x="41" y="62"/>
                  <a:pt x="36" y="63"/>
                  <a:pt x="32" y="63"/>
                </a:cubicBezTo>
                <a:cubicBezTo>
                  <a:pt x="29" y="63"/>
                  <a:pt x="26" y="62"/>
                  <a:pt x="26" y="59"/>
                </a:cubicBezTo>
                <a:cubicBezTo>
                  <a:pt x="26" y="54"/>
                  <a:pt x="31" y="53"/>
                  <a:pt x="31" y="48"/>
                </a:cubicBezTo>
                <a:cubicBezTo>
                  <a:pt x="31" y="44"/>
                  <a:pt x="27" y="41"/>
                  <a:pt x="23" y="41"/>
                </a:cubicBezTo>
                <a:cubicBezTo>
                  <a:pt x="19" y="41"/>
                  <a:pt x="15" y="44"/>
                  <a:pt x="15" y="48"/>
                </a:cubicBezTo>
                <a:cubicBezTo>
                  <a:pt x="15" y="53"/>
                  <a:pt x="19" y="56"/>
                  <a:pt x="19" y="58"/>
                </a:cubicBezTo>
                <a:cubicBezTo>
                  <a:pt x="19" y="60"/>
                  <a:pt x="18" y="61"/>
                  <a:pt x="17" y="62"/>
                </a:cubicBezTo>
                <a:cubicBezTo>
                  <a:pt x="16" y="63"/>
                  <a:pt x="14" y="63"/>
                  <a:pt x="13" y="63"/>
                </a:cubicBezTo>
                <a:cubicBezTo>
                  <a:pt x="9" y="63"/>
                  <a:pt x="6" y="63"/>
                  <a:pt x="3" y="62"/>
                </a:cubicBezTo>
                <a:cubicBezTo>
                  <a:pt x="2" y="62"/>
                  <a:pt x="1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2" y="21"/>
                  <a:pt x="3" y="21"/>
                </a:cubicBezTo>
                <a:cubicBezTo>
                  <a:pt x="6" y="22"/>
                  <a:pt x="9" y="22"/>
                  <a:pt x="13" y="22"/>
                </a:cubicBezTo>
                <a:cubicBezTo>
                  <a:pt x="14" y="22"/>
                  <a:pt x="16" y="22"/>
                  <a:pt x="17" y="21"/>
                </a:cubicBezTo>
                <a:cubicBezTo>
                  <a:pt x="18" y="20"/>
                  <a:pt x="19" y="19"/>
                  <a:pt x="19" y="17"/>
                </a:cubicBezTo>
                <a:cubicBezTo>
                  <a:pt x="19" y="15"/>
                  <a:pt x="15" y="12"/>
                  <a:pt x="15" y="7"/>
                </a:cubicBezTo>
                <a:cubicBezTo>
                  <a:pt x="15" y="3"/>
                  <a:pt x="19" y="0"/>
                  <a:pt x="23" y="0"/>
                </a:cubicBezTo>
                <a:cubicBezTo>
                  <a:pt x="27" y="0"/>
                  <a:pt x="31" y="3"/>
                  <a:pt x="31" y="7"/>
                </a:cubicBezTo>
                <a:cubicBezTo>
                  <a:pt x="31" y="12"/>
                  <a:pt x="26" y="13"/>
                  <a:pt x="26" y="18"/>
                </a:cubicBezTo>
                <a:cubicBezTo>
                  <a:pt x="26" y="21"/>
                  <a:pt x="29" y="22"/>
                  <a:pt x="32" y="22"/>
                </a:cubicBezTo>
                <a:cubicBezTo>
                  <a:pt x="37" y="22"/>
                  <a:pt x="41" y="21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1"/>
                  <a:pt x="46" y="23"/>
                  <a:pt x="46" y="24"/>
                </a:cubicBezTo>
                <a:cubicBezTo>
                  <a:pt x="45" y="27"/>
                  <a:pt x="45" y="30"/>
                  <a:pt x="45" y="34"/>
                </a:cubicBezTo>
                <a:cubicBezTo>
                  <a:pt x="45" y="35"/>
                  <a:pt x="45" y="37"/>
                  <a:pt x="46" y="38"/>
                </a:cubicBezTo>
                <a:cubicBezTo>
                  <a:pt x="47" y="39"/>
                  <a:pt x="48" y="40"/>
                  <a:pt x="50" y="40"/>
                </a:cubicBezTo>
                <a:cubicBezTo>
                  <a:pt x="52" y="40"/>
                  <a:pt x="55" y="36"/>
                  <a:pt x="60" y="36"/>
                </a:cubicBezTo>
                <a:cubicBezTo>
                  <a:pt x="64" y="36"/>
                  <a:pt x="67" y="40"/>
                  <a:pt x="67" y="44"/>
                </a:cubicBezTo>
                <a:cubicBezTo>
                  <a:pt x="67" y="49"/>
                  <a:pt x="64" y="52"/>
                  <a:pt x="60" y="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64" name="Freeform 123"/>
          <p:cNvSpPr>
            <a:spLocks noEditPoints="1"/>
          </p:cNvSpPr>
          <p:nvPr/>
        </p:nvSpPr>
        <p:spPr bwMode="auto">
          <a:xfrm>
            <a:off x="1979613" y="3532188"/>
            <a:ext cx="212725" cy="212725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9794 w 62"/>
              <a:gd name="T11" fmla="*/ 37742 h 62"/>
              <a:gd name="T12" fmla="*/ 58328 w 62"/>
              <a:gd name="T13" fmla="*/ 65190 h 62"/>
              <a:gd name="T14" fmla="*/ 61759 w 62"/>
              <a:gd name="T15" fmla="*/ 72052 h 62"/>
              <a:gd name="T16" fmla="*/ 78914 w 62"/>
              <a:gd name="T17" fmla="*/ 85776 h 62"/>
              <a:gd name="T18" fmla="*/ 82345 w 62"/>
              <a:gd name="T19" fmla="*/ 85776 h 62"/>
              <a:gd name="T20" fmla="*/ 85776 w 62"/>
              <a:gd name="T21" fmla="*/ 85776 h 62"/>
              <a:gd name="T22" fmla="*/ 96069 w 62"/>
              <a:gd name="T23" fmla="*/ 72052 h 62"/>
              <a:gd name="T24" fmla="*/ 109794 w 62"/>
              <a:gd name="T25" fmla="*/ 68621 h 62"/>
              <a:gd name="T26" fmla="*/ 123518 w 62"/>
              <a:gd name="T27" fmla="*/ 82345 h 62"/>
              <a:gd name="T28" fmla="*/ 113225 w 62"/>
              <a:gd name="T29" fmla="*/ 96069 h 62"/>
              <a:gd name="T30" fmla="*/ 89207 w 62"/>
              <a:gd name="T31" fmla="*/ 123518 h 62"/>
              <a:gd name="T32" fmla="*/ 89207 w 62"/>
              <a:gd name="T33" fmla="*/ 130380 h 62"/>
              <a:gd name="T34" fmla="*/ 92638 w 62"/>
              <a:gd name="T35" fmla="*/ 133811 h 62"/>
              <a:gd name="T36" fmla="*/ 120087 w 62"/>
              <a:gd name="T37" fmla="*/ 133811 h 62"/>
              <a:gd name="T38" fmla="*/ 123518 w 62"/>
              <a:gd name="T39" fmla="*/ 130380 h 62"/>
              <a:gd name="T40" fmla="*/ 137242 w 62"/>
              <a:gd name="T41" fmla="*/ 116656 h 62"/>
              <a:gd name="T42" fmla="*/ 161259 w 62"/>
              <a:gd name="T43" fmla="*/ 82345 h 62"/>
              <a:gd name="T44" fmla="*/ 109794 w 62"/>
              <a:gd name="T45" fmla="*/ 37742 h 62"/>
              <a:gd name="T46" fmla="*/ 123518 w 62"/>
              <a:gd name="T47" fmla="*/ 147535 h 62"/>
              <a:gd name="T48" fmla="*/ 120087 w 62"/>
              <a:gd name="T49" fmla="*/ 144104 h 62"/>
              <a:gd name="T50" fmla="*/ 92638 w 62"/>
              <a:gd name="T51" fmla="*/ 144104 h 62"/>
              <a:gd name="T52" fmla="*/ 89207 w 62"/>
              <a:gd name="T53" fmla="*/ 147535 h 62"/>
              <a:gd name="T54" fmla="*/ 89207 w 62"/>
              <a:gd name="T55" fmla="*/ 174983 h 62"/>
              <a:gd name="T56" fmla="*/ 92638 w 62"/>
              <a:gd name="T57" fmla="*/ 178415 h 62"/>
              <a:gd name="T58" fmla="*/ 120087 w 62"/>
              <a:gd name="T59" fmla="*/ 178415 h 62"/>
              <a:gd name="T60" fmla="*/ 123518 w 62"/>
              <a:gd name="T61" fmla="*/ 174983 h 62"/>
              <a:gd name="T62" fmla="*/ 123518 w 62"/>
              <a:gd name="T63" fmla="*/ 147535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2" y="11"/>
                </a:moveTo>
                <a:cubicBezTo>
                  <a:pt x="26" y="11"/>
                  <a:pt x="21" y="14"/>
                  <a:pt x="17" y="19"/>
                </a:cubicBezTo>
                <a:cubicBezTo>
                  <a:pt x="17" y="20"/>
                  <a:pt x="17" y="21"/>
                  <a:pt x="18" y="21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4" y="25"/>
                </a:cubicBezTo>
                <a:cubicBezTo>
                  <a:pt x="24" y="25"/>
                  <a:pt x="24" y="25"/>
                  <a:pt x="25" y="25"/>
                </a:cubicBezTo>
                <a:cubicBezTo>
                  <a:pt x="27" y="22"/>
                  <a:pt x="27" y="22"/>
                  <a:pt x="28" y="21"/>
                </a:cubicBezTo>
                <a:cubicBezTo>
                  <a:pt x="29" y="21"/>
                  <a:pt x="30" y="20"/>
                  <a:pt x="32" y="20"/>
                </a:cubicBezTo>
                <a:cubicBezTo>
                  <a:pt x="34" y="20"/>
                  <a:pt x="36" y="22"/>
                  <a:pt x="36" y="24"/>
                </a:cubicBezTo>
                <a:cubicBezTo>
                  <a:pt x="36" y="26"/>
                  <a:pt x="35" y="27"/>
                  <a:pt x="33" y="28"/>
                </a:cubicBezTo>
                <a:cubicBezTo>
                  <a:pt x="30" y="29"/>
                  <a:pt x="26" y="32"/>
                  <a:pt x="26" y="36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7" y="39"/>
                  <a:pt x="27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36" y="39"/>
                  <a:pt x="36" y="38"/>
                  <a:pt x="36" y="38"/>
                </a:cubicBezTo>
                <a:cubicBezTo>
                  <a:pt x="36" y="37"/>
                  <a:pt x="38" y="35"/>
                  <a:pt x="40" y="34"/>
                </a:cubicBezTo>
                <a:cubicBezTo>
                  <a:pt x="43" y="32"/>
                  <a:pt x="47" y="30"/>
                  <a:pt x="47" y="24"/>
                </a:cubicBezTo>
                <a:cubicBezTo>
                  <a:pt x="47" y="16"/>
                  <a:pt x="39" y="11"/>
                  <a:pt x="32" y="11"/>
                </a:cubicBez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7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65" name="Freeform 124"/>
          <p:cNvSpPr>
            <a:spLocks noEditPoints="1"/>
          </p:cNvSpPr>
          <p:nvPr/>
        </p:nvSpPr>
        <p:spPr bwMode="auto">
          <a:xfrm>
            <a:off x="2474913" y="3521075"/>
            <a:ext cx="246062" cy="220663"/>
          </a:xfrm>
          <a:custGeom>
            <a:avLst/>
            <a:gdLst>
              <a:gd name="T0" fmla="*/ 246062 w 72"/>
              <a:gd name="T1" fmla="*/ 51718 h 64"/>
              <a:gd name="T2" fmla="*/ 201634 w 72"/>
              <a:gd name="T3" fmla="*/ 96540 h 64"/>
              <a:gd name="T4" fmla="*/ 198217 w 72"/>
              <a:gd name="T5" fmla="*/ 96540 h 64"/>
              <a:gd name="T6" fmla="*/ 194799 w 72"/>
              <a:gd name="T7" fmla="*/ 93092 h 64"/>
              <a:gd name="T8" fmla="*/ 194799 w 72"/>
              <a:gd name="T9" fmla="*/ 65509 h 64"/>
              <a:gd name="T10" fmla="*/ 160624 w 72"/>
              <a:gd name="T11" fmla="*/ 65509 h 64"/>
              <a:gd name="T12" fmla="*/ 126449 w 72"/>
              <a:gd name="T13" fmla="*/ 93092 h 64"/>
              <a:gd name="T14" fmla="*/ 112778 w 72"/>
              <a:gd name="T15" fmla="*/ 117227 h 64"/>
              <a:gd name="T16" fmla="*/ 37593 w 72"/>
              <a:gd name="T17" fmla="*/ 189632 h 64"/>
              <a:gd name="T18" fmla="*/ 6835 w 72"/>
              <a:gd name="T19" fmla="*/ 189632 h 64"/>
              <a:gd name="T20" fmla="*/ 0 w 72"/>
              <a:gd name="T21" fmla="*/ 186184 h 64"/>
              <a:gd name="T22" fmla="*/ 0 w 72"/>
              <a:gd name="T23" fmla="*/ 158602 h 64"/>
              <a:gd name="T24" fmla="*/ 6835 w 72"/>
              <a:gd name="T25" fmla="*/ 155154 h 64"/>
              <a:gd name="T26" fmla="*/ 37593 w 72"/>
              <a:gd name="T27" fmla="*/ 155154 h 64"/>
              <a:gd name="T28" fmla="*/ 71768 w 72"/>
              <a:gd name="T29" fmla="*/ 127571 h 64"/>
              <a:gd name="T30" fmla="*/ 82021 w 72"/>
              <a:gd name="T31" fmla="*/ 103436 h 64"/>
              <a:gd name="T32" fmla="*/ 160624 w 72"/>
              <a:gd name="T33" fmla="*/ 31031 h 64"/>
              <a:gd name="T34" fmla="*/ 194799 w 72"/>
              <a:gd name="T35" fmla="*/ 31031 h 64"/>
              <a:gd name="T36" fmla="*/ 194799 w 72"/>
              <a:gd name="T37" fmla="*/ 3448 h 64"/>
              <a:gd name="T38" fmla="*/ 198217 w 72"/>
              <a:gd name="T39" fmla="*/ 0 h 64"/>
              <a:gd name="T40" fmla="*/ 201634 w 72"/>
              <a:gd name="T41" fmla="*/ 0 h 64"/>
              <a:gd name="T42" fmla="*/ 246062 w 72"/>
              <a:gd name="T43" fmla="*/ 44822 h 64"/>
              <a:gd name="T44" fmla="*/ 246062 w 72"/>
              <a:gd name="T45" fmla="*/ 48270 h 64"/>
              <a:gd name="T46" fmla="*/ 246062 w 72"/>
              <a:gd name="T47" fmla="*/ 51718 h 64"/>
              <a:gd name="T48" fmla="*/ 75186 w 72"/>
              <a:gd name="T49" fmla="*/ 99988 h 64"/>
              <a:gd name="T50" fmla="*/ 37593 w 72"/>
              <a:gd name="T51" fmla="*/ 65509 h 64"/>
              <a:gd name="T52" fmla="*/ 6835 w 72"/>
              <a:gd name="T53" fmla="*/ 65509 h 64"/>
              <a:gd name="T54" fmla="*/ 0 w 72"/>
              <a:gd name="T55" fmla="*/ 62061 h 64"/>
              <a:gd name="T56" fmla="*/ 0 w 72"/>
              <a:gd name="T57" fmla="*/ 34479 h 64"/>
              <a:gd name="T58" fmla="*/ 6835 w 72"/>
              <a:gd name="T59" fmla="*/ 31031 h 64"/>
              <a:gd name="T60" fmla="*/ 37593 w 72"/>
              <a:gd name="T61" fmla="*/ 31031 h 64"/>
              <a:gd name="T62" fmla="*/ 92273 w 72"/>
              <a:gd name="T63" fmla="*/ 62061 h 64"/>
              <a:gd name="T64" fmla="*/ 75186 w 72"/>
              <a:gd name="T65" fmla="*/ 99988 h 64"/>
              <a:gd name="T66" fmla="*/ 246062 w 72"/>
              <a:gd name="T67" fmla="*/ 175841 h 64"/>
              <a:gd name="T68" fmla="*/ 201634 w 72"/>
              <a:gd name="T69" fmla="*/ 217215 h 64"/>
              <a:gd name="T70" fmla="*/ 198217 w 72"/>
              <a:gd name="T71" fmla="*/ 220663 h 64"/>
              <a:gd name="T72" fmla="*/ 194799 w 72"/>
              <a:gd name="T73" fmla="*/ 217215 h 64"/>
              <a:gd name="T74" fmla="*/ 194799 w 72"/>
              <a:gd name="T75" fmla="*/ 189632 h 64"/>
              <a:gd name="T76" fmla="*/ 102526 w 72"/>
              <a:gd name="T77" fmla="*/ 158602 h 64"/>
              <a:gd name="T78" fmla="*/ 123031 w 72"/>
              <a:gd name="T79" fmla="*/ 120675 h 64"/>
              <a:gd name="T80" fmla="*/ 160624 w 72"/>
              <a:gd name="T81" fmla="*/ 155154 h 64"/>
              <a:gd name="T82" fmla="*/ 194799 w 72"/>
              <a:gd name="T83" fmla="*/ 155154 h 64"/>
              <a:gd name="T84" fmla="*/ 194799 w 72"/>
              <a:gd name="T85" fmla="*/ 127571 h 64"/>
              <a:gd name="T86" fmla="*/ 198217 w 72"/>
              <a:gd name="T87" fmla="*/ 124123 h 64"/>
              <a:gd name="T88" fmla="*/ 201634 w 72"/>
              <a:gd name="T89" fmla="*/ 124123 h 64"/>
              <a:gd name="T90" fmla="*/ 246062 w 72"/>
              <a:gd name="T91" fmla="*/ 168945 h 64"/>
              <a:gd name="T92" fmla="*/ 246062 w 72"/>
              <a:gd name="T93" fmla="*/ 172393 h 64"/>
              <a:gd name="T94" fmla="*/ 246062 w 72"/>
              <a:gd name="T95" fmla="*/ 175841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" h="64">
                <a:moveTo>
                  <a:pt x="72" y="15"/>
                </a:move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8" y="28"/>
                </a:cubicBezTo>
                <a:cubicBezTo>
                  <a:pt x="58" y="28"/>
                  <a:pt x="57" y="27"/>
                  <a:pt x="57" y="27"/>
                </a:cubicBezTo>
                <a:cubicBezTo>
                  <a:pt x="57" y="19"/>
                  <a:pt x="57" y="19"/>
                  <a:pt x="5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1" y="19"/>
                  <a:pt x="39" y="23"/>
                  <a:pt x="37" y="27"/>
                </a:cubicBezTo>
                <a:cubicBezTo>
                  <a:pt x="35" y="29"/>
                  <a:pt x="34" y="31"/>
                  <a:pt x="33" y="34"/>
                </a:cubicBezTo>
                <a:cubicBezTo>
                  <a:pt x="29" y="44"/>
                  <a:pt x="24" y="55"/>
                  <a:pt x="11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4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1" y="45"/>
                  <a:pt x="2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6" y="45"/>
                  <a:pt x="19" y="41"/>
                  <a:pt x="21" y="37"/>
                </a:cubicBezTo>
                <a:cubicBezTo>
                  <a:pt x="22" y="34"/>
                  <a:pt x="23" y="32"/>
                  <a:pt x="24" y="30"/>
                </a:cubicBezTo>
                <a:cubicBezTo>
                  <a:pt x="28" y="19"/>
                  <a:pt x="34" y="9"/>
                  <a:pt x="47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0"/>
                  <a:pt x="58" y="0"/>
                  <a:pt x="58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72" y="13"/>
                  <a:pt x="72" y="13"/>
                  <a:pt x="72" y="13"/>
                </a:cubicBezTo>
                <a:cubicBezTo>
                  <a:pt x="72" y="13"/>
                  <a:pt x="72" y="13"/>
                  <a:pt x="72" y="14"/>
                </a:cubicBezTo>
                <a:cubicBezTo>
                  <a:pt x="72" y="14"/>
                  <a:pt x="72" y="14"/>
                  <a:pt x="72" y="15"/>
                </a:cubicBezTo>
                <a:close/>
                <a:moveTo>
                  <a:pt x="22" y="29"/>
                </a:moveTo>
                <a:cubicBezTo>
                  <a:pt x="19" y="24"/>
                  <a:pt x="17" y="19"/>
                  <a:pt x="11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8" y="9"/>
                  <a:pt x="23" y="12"/>
                  <a:pt x="27" y="18"/>
                </a:cubicBezTo>
                <a:cubicBezTo>
                  <a:pt x="25" y="21"/>
                  <a:pt x="23" y="25"/>
                  <a:pt x="22" y="29"/>
                </a:cubicBezTo>
                <a:close/>
                <a:moveTo>
                  <a:pt x="72" y="51"/>
                </a:moveTo>
                <a:cubicBezTo>
                  <a:pt x="59" y="63"/>
                  <a:pt x="59" y="63"/>
                  <a:pt x="59" y="63"/>
                </a:cubicBezTo>
                <a:cubicBezTo>
                  <a:pt x="59" y="64"/>
                  <a:pt x="59" y="64"/>
                  <a:pt x="58" y="64"/>
                </a:cubicBezTo>
                <a:cubicBezTo>
                  <a:pt x="58" y="64"/>
                  <a:pt x="57" y="63"/>
                  <a:pt x="57" y="63"/>
                </a:cubicBezTo>
                <a:cubicBezTo>
                  <a:pt x="57" y="55"/>
                  <a:pt x="57" y="55"/>
                  <a:pt x="57" y="55"/>
                </a:cubicBezTo>
                <a:cubicBezTo>
                  <a:pt x="45" y="55"/>
                  <a:pt x="38" y="56"/>
                  <a:pt x="30" y="46"/>
                </a:cubicBezTo>
                <a:cubicBezTo>
                  <a:pt x="33" y="42"/>
                  <a:pt x="34" y="39"/>
                  <a:pt x="36" y="35"/>
                </a:cubicBezTo>
                <a:cubicBezTo>
                  <a:pt x="38" y="40"/>
                  <a:pt x="41" y="45"/>
                  <a:pt x="4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6"/>
                  <a:pt x="58" y="36"/>
                  <a:pt x="58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50"/>
                </a:cubicBezTo>
                <a:cubicBezTo>
                  <a:pt x="72" y="50"/>
                  <a:pt x="72" y="50"/>
                  <a:pt x="72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66" name="Freeform 125"/>
          <p:cNvSpPr>
            <a:spLocks noEditPoints="1"/>
          </p:cNvSpPr>
          <p:nvPr/>
        </p:nvSpPr>
        <p:spPr bwMode="auto">
          <a:xfrm>
            <a:off x="2968625" y="3532188"/>
            <a:ext cx="209550" cy="212725"/>
          </a:xfrm>
          <a:custGeom>
            <a:avLst/>
            <a:gdLst>
              <a:gd name="T0" fmla="*/ 209550 w 61"/>
              <a:gd name="T1" fmla="*/ 44604 h 62"/>
              <a:gd name="T2" fmla="*/ 209550 w 61"/>
              <a:gd name="T3" fmla="*/ 168121 h 62"/>
              <a:gd name="T4" fmla="*/ 168327 w 61"/>
              <a:gd name="T5" fmla="*/ 212725 h 62"/>
              <a:gd name="T6" fmla="*/ 44658 w 61"/>
              <a:gd name="T7" fmla="*/ 212725 h 62"/>
              <a:gd name="T8" fmla="*/ 0 w 61"/>
              <a:gd name="T9" fmla="*/ 168121 h 62"/>
              <a:gd name="T10" fmla="*/ 0 w 61"/>
              <a:gd name="T11" fmla="*/ 44604 h 62"/>
              <a:gd name="T12" fmla="*/ 44658 w 61"/>
              <a:gd name="T13" fmla="*/ 0 h 62"/>
              <a:gd name="T14" fmla="*/ 168327 w 61"/>
              <a:gd name="T15" fmla="*/ 0 h 62"/>
              <a:gd name="T16" fmla="*/ 209550 w 61"/>
              <a:gd name="T17" fmla="*/ 44604 h 62"/>
              <a:gd name="T18" fmla="*/ 192374 w 61"/>
              <a:gd name="T19" fmla="*/ 96069 h 62"/>
              <a:gd name="T20" fmla="*/ 175198 w 61"/>
              <a:gd name="T21" fmla="*/ 78914 h 62"/>
              <a:gd name="T22" fmla="*/ 161457 w 61"/>
              <a:gd name="T23" fmla="*/ 85776 h 62"/>
              <a:gd name="T24" fmla="*/ 109928 w 61"/>
              <a:gd name="T25" fmla="*/ 72052 h 62"/>
              <a:gd name="T26" fmla="*/ 120234 w 61"/>
              <a:gd name="T27" fmla="*/ 34310 h 62"/>
              <a:gd name="T28" fmla="*/ 151151 w 61"/>
              <a:gd name="T29" fmla="*/ 41173 h 62"/>
              <a:gd name="T30" fmla="*/ 168327 w 61"/>
              <a:gd name="T31" fmla="*/ 58328 h 62"/>
              <a:gd name="T32" fmla="*/ 182068 w 61"/>
              <a:gd name="T33" fmla="*/ 41173 h 62"/>
              <a:gd name="T34" fmla="*/ 168327 w 61"/>
              <a:gd name="T35" fmla="*/ 24017 h 62"/>
              <a:gd name="T36" fmla="*/ 151151 w 61"/>
              <a:gd name="T37" fmla="*/ 34310 h 62"/>
              <a:gd name="T38" fmla="*/ 120234 w 61"/>
              <a:gd name="T39" fmla="*/ 27448 h 62"/>
              <a:gd name="T40" fmla="*/ 116798 w 61"/>
              <a:gd name="T41" fmla="*/ 30879 h 62"/>
              <a:gd name="T42" fmla="*/ 103057 w 61"/>
              <a:gd name="T43" fmla="*/ 72052 h 62"/>
              <a:gd name="T44" fmla="*/ 51529 w 61"/>
              <a:gd name="T45" fmla="*/ 85776 h 62"/>
              <a:gd name="T46" fmla="*/ 37788 w 61"/>
              <a:gd name="T47" fmla="*/ 82345 h 62"/>
              <a:gd name="T48" fmla="*/ 20611 w 61"/>
              <a:gd name="T49" fmla="*/ 99500 h 62"/>
              <a:gd name="T50" fmla="*/ 30917 w 61"/>
              <a:gd name="T51" fmla="*/ 113225 h 62"/>
              <a:gd name="T52" fmla="*/ 30917 w 61"/>
              <a:gd name="T53" fmla="*/ 120087 h 62"/>
              <a:gd name="T54" fmla="*/ 106493 w 61"/>
              <a:gd name="T55" fmla="*/ 171552 h 62"/>
              <a:gd name="T56" fmla="*/ 182068 w 61"/>
              <a:gd name="T57" fmla="*/ 120087 h 62"/>
              <a:gd name="T58" fmla="*/ 182068 w 61"/>
              <a:gd name="T59" fmla="*/ 113225 h 62"/>
              <a:gd name="T60" fmla="*/ 192374 w 61"/>
              <a:gd name="T61" fmla="*/ 96069 h 62"/>
              <a:gd name="T62" fmla="*/ 79011 w 61"/>
              <a:gd name="T63" fmla="*/ 123518 h 62"/>
              <a:gd name="T64" fmla="*/ 68705 w 61"/>
              <a:gd name="T65" fmla="*/ 109794 h 62"/>
              <a:gd name="T66" fmla="*/ 79011 w 61"/>
              <a:gd name="T67" fmla="*/ 99500 h 62"/>
              <a:gd name="T68" fmla="*/ 92752 w 61"/>
              <a:gd name="T69" fmla="*/ 109794 h 62"/>
              <a:gd name="T70" fmla="*/ 79011 w 61"/>
              <a:gd name="T71" fmla="*/ 123518 h 62"/>
              <a:gd name="T72" fmla="*/ 133975 w 61"/>
              <a:gd name="T73" fmla="*/ 140673 h 62"/>
              <a:gd name="T74" fmla="*/ 133975 w 61"/>
              <a:gd name="T75" fmla="*/ 147535 h 62"/>
              <a:gd name="T76" fmla="*/ 106493 w 61"/>
              <a:gd name="T77" fmla="*/ 154397 h 62"/>
              <a:gd name="T78" fmla="*/ 106493 w 61"/>
              <a:gd name="T79" fmla="*/ 154397 h 62"/>
              <a:gd name="T80" fmla="*/ 106493 w 61"/>
              <a:gd name="T81" fmla="*/ 154397 h 62"/>
              <a:gd name="T82" fmla="*/ 79011 w 61"/>
              <a:gd name="T83" fmla="*/ 147535 h 62"/>
              <a:gd name="T84" fmla="*/ 79011 w 61"/>
              <a:gd name="T85" fmla="*/ 140673 h 62"/>
              <a:gd name="T86" fmla="*/ 82446 w 61"/>
              <a:gd name="T87" fmla="*/ 140673 h 62"/>
              <a:gd name="T88" fmla="*/ 106493 w 61"/>
              <a:gd name="T89" fmla="*/ 147535 h 62"/>
              <a:gd name="T90" fmla="*/ 106493 w 61"/>
              <a:gd name="T91" fmla="*/ 147535 h 62"/>
              <a:gd name="T92" fmla="*/ 106493 w 61"/>
              <a:gd name="T93" fmla="*/ 147535 h 62"/>
              <a:gd name="T94" fmla="*/ 130539 w 61"/>
              <a:gd name="T95" fmla="*/ 140673 h 62"/>
              <a:gd name="T96" fmla="*/ 133975 w 61"/>
              <a:gd name="T97" fmla="*/ 140673 h 62"/>
              <a:gd name="T98" fmla="*/ 144280 w 61"/>
              <a:gd name="T99" fmla="*/ 109794 h 62"/>
              <a:gd name="T100" fmla="*/ 133975 w 61"/>
              <a:gd name="T101" fmla="*/ 123518 h 62"/>
              <a:gd name="T102" fmla="*/ 120234 w 61"/>
              <a:gd name="T103" fmla="*/ 109794 h 62"/>
              <a:gd name="T104" fmla="*/ 133975 w 61"/>
              <a:gd name="T105" fmla="*/ 99500 h 62"/>
              <a:gd name="T106" fmla="*/ 144280 w 61"/>
              <a:gd name="T107" fmla="*/ 109794 h 62"/>
              <a:gd name="T108" fmla="*/ 158021 w 61"/>
              <a:gd name="T109" fmla="*/ 41173 h 62"/>
              <a:gd name="T110" fmla="*/ 168327 w 61"/>
              <a:gd name="T111" fmla="*/ 30879 h 62"/>
              <a:gd name="T112" fmla="*/ 175198 w 61"/>
              <a:gd name="T113" fmla="*/ 41173 h 62"/>
              <a:gd name="T114" fmla="*/ 168327 w 61"/>
              <a:gd name="T115" fmla="*/ 51466 h 62"/>
              <a:gd name="T116" fmla="*/ 158021 w 61"/>
              <a:gd name="T117" fmla="*/ 41173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13"/>
                </a:moveTo>
                <a:cubicBezTo>
                  <a:pt x="61" y="49"/>
                  <a:pt x="61" y="49"/>
                  <a:pt x="61" y="49"/>
                </a:cubicBezTo>
                <a:cubicBezTo>
                  <a:pt x="61" y="56"/>
                  <a:pt x="56" y="62"/>
                  <a:pt x="49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6" y="62"/>
                  <a:pt x="0" y="56"/>
                  <a:pt x="0" y="4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lose/>
                <a:moveTo>
                  <a:pt x="56" y="28"/>
                </a:moveTo>
                <a:cubicBezTo>
                  <a:pt x="56" y="26"/>
                  <a:pt x="54" y="23"/>
                  <a:pt x="51" y="23"/>
                </a:cubicBezTo>
                <a:cubicBezTo>
                  <a:pt x="49" y="23"/>
                  <a:pt x="48" y="24"/>
                  <a:pt x="47" y="25"/>
                </a:cubicBezTo>
                <a:cubicBezTo>
                  <a:pt x="43" y="23"/>
                  <a:pt x="38" y="21"/>
                  <a:pt x="32" y="21"/>
                </a:cubicBezTo>
                <a:cubicBezTo>
                  <a:pt x="35" y="10"/>
                  <a:pt x="35" y="10"/>
                  <a:pt x="35" y="10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5"/>
                  <a:pt x="46" y="17"/>
                  <a:pt x="49" y="17"/>
                </a:cubicBezTo>
                <a:cubicBezTo>
                  <a:pt x="51" y="17"/>
                  <a:pt x="53" y="15"/>
                  <a:pt x="53" y="12"/>
                </a:cubicBezTo>
                <a:cubicBezTo>
                  <a:pt x="53" y="9"/>
                  <a:pt x="51" y="7"/>
                  <a:pt x="49" y="7"/>
                </a:cubicBezTo>
                <a:cubicBezTo>
                  <a:pt x="47" y="7"/>
                  <a:pt x="45" y="8"/>
                  <a:pt x="44" y="10"/>
                </a:cubicBez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4" y="8"/>
                  <a:pt x="34" y="9"/>
                </a:cubicBezTo>
                <a:cubicBezTo>
                  <a:pt x="30" y="21"/>
                  <a:pt x="30" y="21"/>
                  <a:pt x="30" y="21"/>
                </a:cubicBezTo>
                <a:cubicBezTo>
                  <a:pt x="24" y="21"/>
                  <a:pt x="19" y="23"/>
                  <a:pt x="15" y="25"/>
                </a:cubicBezTo>
                <a:cubicBezTo>
                  <a:pt x="14" y="24"/>
                  <a:pt x="12" y="24"/>
                  <a:pt x="11" y="24"/>
                </a:cubicBezTo>
                <a:cubicBezTo>
                  <a:pt x="8" y="24"/>
                  <a:pt x="6" y="26"/>
                  <a:pt x="6" y="29"/>
                </a:cubicBezTo>
                <a:cubicBezTo>
                  <a:pt x="6" y="31"/>
                  <a:pt x="7" y="32"/>
                  <a:pt x="9" y="33"/>
                </a:cubicBezTo>
                <a:cubicBezTo>
                  <a:pt x="9" y="34"/>
                  <a:pt x="9" y="35"/>
                  <a:pt x="9" y="35"/>
                </a:cubicBezTo>
                <a:cubicBezTo>
                  <a:pt x="9" y="43"/>
                  <a:pt x="19" y="50"/>
                  <a:pt x="31" y="50"/>
                </a:cubicBezTo>
                <a:cubicBezTo>
                  <a:pt x="43" y="50"/>
                  <a:pt x="53" y="43"/>
                  <a:pt x="53" y="35"/>
                </a:cubicBezTo>
                <a:cubicBezTo>
                  <a:pt x="53" y="35"/>
                  <a:pt x="53" y="34"/>
                  <a:pt x="53" y="33"/>
                </a:cubicBezTo>
                <a:cubicBezTo>
                  <a:pt x="55" y="32"/>
                  <a:pt x="56" y="31"/>
                  <a:pt x="56" y="28"/>
                </a:cubicBezTo>
                <a:close/>
                <a:moveTo>
                  <a:pt x="23" y="36"/>
                </a:moveTo>
                <a:cubicBezTo>
                  <a:pt x="21" y="36"/>
                  <a:pt x="20" y="34"/>
                  <a:pt x="20" y="32"/>
                </a:cubicBezTo>
                <a:cubicBezTo>
                  <a:pt x="20" y="30"/>
                  <a:pt x="21" y="29"/>
                  <a:pt x="23" y="29"/>
                </a:cubicBezTo>
                <a:cubicBezTo>
                  <a:pt x="25" y="29"/>
                  <a:pt x="27" y="30"/>
                  <a:pt x="27" y="32"/>
                </a:cubicBezTo>
                <a:cubicBezTo>
                  <a:pt x="27" y="34"/>
                  <a:pt x="25" y="36"/>
                  <a:pt x="23" y="36"/>
                </a:cubicBezTo>
                <a:close/>
                <a:moveTo>
                  <a:pt x="39" y="41"/>
                </a:moveTo>
                <a:cubicBezTo>
                  <a:pt x="40" y="42"/>
                  <a:pt x="40" y="42"/>
                  <a:pt x="39" y="43"/>
                </a:cubicBezTo>
                <a:cubicBezTo>
                  <a:pt x="38" y="44"/>
                  <a:pt x="35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27" y="45"/>
                  <a:pt x="24" y="44"/>
                  <a:pt x="23" y="43"/>
                </a:cubicBezTo>
                <a:cubicBezTo>
                  <a:pt x="22" y="42"/>
                  <a:pt x="22" y="42"/>
                  <a:pt x="23" y="41"/>
                </a:cubicBezTo>
                <a:cubicBezTo>
                  <a:pt x="23" y="41"/>
                  <a:pt x="24" y="41"/>
                  <a:pt x="24" y="41"/>
                </a:cubicBezTo>
                <a:cubicBezTo>
                  <a:pt x="25" y="43"/>
                  <a:pt x="28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4" y="43"/>
                  <a:pt x="37" y="43"/>
                  <a:pt x="38" y="41"/>
                </a:cubicBezTo>
                <a:cubicBezTo>
                  <a:pt x="38" y="41"/>
                  <a:pt x="39" y="41"/>
                  <a:pt x="39" y="41"/>
                </a:cubicBezTo>
                <a:close/>
                <a:moveTo>
                  <a:pt x="42" y="32"/>
                </a:moveTo>
                <a:cubicBezTo>
                  <a:pt x="42" y="34"/>
                  <a:pt x="41" y="36"/>
                  <a:pt x="39" y="36"/>
                </a:cubicBezTo>
                <a:cubicBezTo>
                  <a:pt x="37" y="36"/>
                  <a:pt x="35" y="34"/>
                  <a:pt x="35" y="32"/>
                </a:cubicBezTo>
                <a:cubicBezTo>
                  <a:pt x="35" y="30"/>
                  <a:pt x="37" y="29"/>
                  <a:pt x="39" y="29"/>
                </a:cubicBezTo>
                <a:cubicBezTo>
                  <a:pt x="41" y="29"/>
                  <a:pt x="42" y="30"/>
                  <a:pt x="42" y="32"/>
                </a:cubicBezTo>
                <a:close/>
                <a:moveTo>
                  <a:pt x="46" y="12"/>
                </a:moveTo>
                <a:cubicBezTo>
                  <a:pt x="46" y="10"/>
                  <a:pt x="47" y="9"/>
                  <a:pt x="49" y="9"/>
                </a:cubicBezTo>
                <a:cubicBezTo>
                  <a:pt x="50" y="9"/>
                  <a:pt x="51" y="10"/>
                  <a:pt x="51" y="12"/>
                </a:cubicBezTo>
                <a:cubicBezTo>
                  <a:pt x="51" y="14"/>
                  <a:pt x="50" y="15"/>
                  <a:pt x="49" y="15"/>
                </a:cubicBezTo>
                <a:cubicBezTo>
                  <a:pt x="47" y="15"/>
                  <a:pt x="46" y="14"/>
                  <a:pt x="46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67" name="Freeform 126"/>
          <p:cNvSpPr>
            <a:spLocks noEditPoints="1"/>
          </p:cNvSpPr>
          <p:nvPr/>
        </p:nvSpPr>
        <p:spPr bwMode="auto">
          <a:xfrm>
            <a:off x="3463925" y="3552825"/>
            <a:ext cx="212725" cy="174625"/>
          </a:xfrm>
          <a:custGeom>
            <a:avLst/>
            <a:gdLst>
              <a:gd name="T0" fmla="*/ 212725 w 62"/>
              <a:gd name="T1" fmla="*/ 23968 h 51"/>
              <a:gd name="T2" fmla="*/ 205863 w 62"/>
              <a:gd name="T3" fmla="*/ 34240 h 51"/>
              <a:gd name="T4" fmla="*/ 10293 w 62"/>
              <a:gd name="T5" fmla="*/ 34240 h 51"/>
              <a:gd name="T6" fmla="*/ 0 w 62"/>
              <a:gd name="T7" fmla="*/ 23968 h 51"/>
              <a:gd name="T8" fmla="*/ 0 w 62"/>
              <a:gd name="T9" fmla="*/ 6848 h 51"/>
              <a:gd name="T10" fmla="*/ 10293 w 62"/>
              <a:gd name="T11" fmla="*/ 0 h 51"/>
              <a:gd name="T12" fmla="*/ 205863 w 62"/>
              <a:gd name="T13" fmla="*/ 0 h 51"/>
              <a:gd name="T14" fmla="*/ 212725 w 62"/>
              <a:gd name="T15" fmla="*/ 6848 h 51"/>
              <a:gd name="T16" fmla="*/ 212725 w 62"/>
              <a:gd name="T17" fmla="*/ 23968 h 51"/>
              <a:gd name="T18" fmla="*/ 212725 w 62"/>
              <a:gd name="T19" fmla="*/ 95873 h 51"/>
              <a:gd name="T20" fmla="*/ 205863 w 62"/>
              <a:gd name="T21" fmla="*/ 102721 h 51"/>
              <a:gd name="T22" fmla="*/ 10293 w 62"/>
              <a:gd name="T23" fmla="*/ 102721 h 51"/>
              <a:gd name="T24" fmla="*/ 0 w 62"/>
              <a:gd name="T25" fmla="*/ 95873 h 51"/>
              <a:gd name="T26" fmla="*/ 0 w 62"/>
              <a:gd name="T27" fmla="*/ 78752 h 51"/>
              <a:gd name="T28" fmla="*/ 10293 w 62"/>
              <a:gd name="T29" fmla="*/ 68480 h 51"/>
              <a:gd name="T30" fmla="*/ 205863 w 62"/>
              <a:gd name="T31" fmla="*/ 68480 h 51"/>
              <a:gd name="T32" fmla="*/ 212725 w 62"/>
              <a:gd name="T33" fmla="*/ 78752 h 51"/>
              <a:gd name="T34" fmla="*/ 212725 w 62"/>
              <a:gd name="T35" fmla="*/ 95873 h 51"/>
              <a:gd name="T36" fmla="*/ 212725 w 62"/>
              <a:gd name="T37" fmla="*/ 164353 h 51"/>
              <a:gd name="T38" fmla="*/ 205863 w 62"/>
              <a:gd name="T39" fmla="*/ 174625 h 51"/>
              <a:gd name="T40" fmla="*/ 10293 w 62"/>
              <a:gd name="T41" fmla="*/ 174625 h 51"/>
              <a:gd name="T42" fmla="*/ 0 w 62"/>
              <a:gd name="T43" fmla="*/ 164353 h 51"/>
              <a:gd name="T44" fmla="*/ 0 w 62"/>
              <a:gd name="T45" fmla="*/ 147233 h 51"/>
              <a:gd name="T46" fmla="*/ 10293 w 62"/>
              <a:gd name="T47" fmla="*/ 140385 h 51"/>
              <a:gd name="T48" fmla="*/ 205863 w 62"/>
              <a:gd name="T49" fmla="*/ 140385 h 51"/>
              <a:gd name="T50" fmla="*/ 212725 w 62"/>
              <a:gd name="T51" fmla="*/ 147233 h 51"/>
              <a:gd name="T52" fmla="*/ 212725 w 62"/>
              <a:gd name="T53" fmla="*/ 164353 h 5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2" h="51">
                <a:moveTo>
                  <a:pt x="62" y="7"/>
                </a:moveTo>
                <a:cubicBezTo>
                  <a:pt x="62" y="9"/>
                  <a:pt x="61" y="10"/>
                  <a:pt x="60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1"/>
                  <a:pt x="62" y="2"/>
                </a:cubicBezTo>
                <a:lnTo>
                  <a:pt x="62" y="7"/>
                </a:lnTo>
                <a:close/>
                <a:moveTo>
                  <a:pt x="62" y="28"/>
                </a:moveTo>
                <a:cubicBezTo>
                  <a:pt x="62" y="29"/>
                  <a:pt x="61" y="30"/>
                  <a:pt x="60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9"/>
                  <a:pt x="0" y="2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20"/>
                  <a:pt x="3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20"/>
                  <a:pt x="62" y="21"/>
                  <a:pt x="62" y="23"/>
                </a:cubicBezTo>
                <a:lnTo>
                  <a:pt x="62" y="28"/>
                </a:lnTo>
                <a:close/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2" y="41"/>
                  <a:pt x="3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1" y="41"/>
                  <a:pt x="62" y="42"/>
                  <a:pt x="62" y="43"/>
                </a:cubicBezTo>
                <a:lnTo>
                  <a:pt x="6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68" name="Freeform 127"/>
          <p:cNvSpPr>
            <a:spLocks noEditPoints="1"/>
          </p:cNvSpPr>
          <p:nvPr/>
        </p:nvSpPr>
        <p:spPr bwMode="auto">
          <a:xfrm>
            <a:off x="3959225" y="3570288"/>
            <a:ext cx="266700" cy="157162"/>
          </a:xfrm>
          <a:custGeom>
            <a:avLst/>
            <a:gdLst>
              <a:gd name="T0" fmla="*/ 174381 w 78"/>
              <a:gd name="T1" fmla="*/ 157162 h 46"/>
              <a:gd name="T2" fmla="*/ 41031 w 78"/>
              <a:gd name="T3" fmla="*/ 157162 h 46"/>
              <a:gd name="T4" fmla="*/ 37612 w 78"/>
              <a:gd name="T5" fmla="*/ 146912 h 46"/>
              <a:gd name="T6" fmla="*/ 37612 w 78"/>
              <a:gd name="T7" fmla="*/ 126413 h 46"/>
              <a:gd name="T8" fmla="*/ 37612 w 78"/>
              <a:gd name="T9" fmla="*/ 68331 h 46"/>
              <a:gd name="T10" fmla="*/ 10258 w 78"/>
              <a:gd name="T11" fmla="*/ 68331 h 46"/>
              <a:gd name="T12" fmla="*/ 0 w 78"/>
              <a:gd name="T13" fmla="*/ 61498 h 46"/>
              <a:gd name="T14" fmla="*/ 3419 w 78"/>
              <a:gd name="T15" fmla="*/ 54665 h 46"/>
              <a:gd name="T16" fmla="*/ 47869 w 78"/>
              <a:gd name="T17" fmla="*/ 3417 h 46"/>
              <a:gd name="T18" fmla="*/ 54708 w 78"/>
              <a:gd name="T19" fmla="*/ 0 h 46"/>
              <a:gd name="T20" fmla="*/ 61546 w 78"/>
              <a:gd name="T21" fmla="*/ 3417 h 46"/>
              <a:gd name="T22" fmla="*/ 105996 w 78"/>
              <a:gd name="T23" fmla="*/ 54665 h 46"/>
              <a:gd name="T24" fmla="*/ 105996 w 78"/>
              <a:gd name="T25" fmla="*/ 61498 h 46"/>
              <a:gd name="T26" fmla="*/ 99158 w 78"/>
              <a:gd name="T27" fmla="*/ 68331 h 46"/>
              <a:gd name="T28" fmla="*/ 71804 w 78"/>
              <a:gd name="T29" fmla="*/ 68331 h 46"/>
              <a:gd name="T30" fmla="*/ 71804 w 78"/>
              <a:gd name="T31" fmla="*/ 122996 h 46"/>
              <a:gd name="T32" fmla="*/ 150446 w 78"/>
              <a:gd name="T33" fmla="*/ 122996 h 46"/>
              <a:gd name="T34" fmla="*/ 153865 w 78"/>
              <a:gd name="T35" fmla="*/ 122996 h 46"/>
              <a:gd name="T36" fmla="*/ 177800 w 78"/>
              <a:gd name="T37" fmla="*/ 150329 h 46"/>
              <a:gd name="T38" fmla="*/ 177800 w 78"/>
              <a:gd name="T39" fmla="*/ 153745 h 46"/>
              <a:gd name="T40" fmla="*/ 174381 w 78"/>
              <a:gd name="T41" fmla="*/ 157162 h 46"/>
              <a:gd name="T42" fmla="*/ 263281 w 78"/>
              <a:gd name="T43" fmla="*/ 102497 h 46"/>
              <a:gd name="T44" fmla="*/ 218831 w 78"/>
              <a:gd name="T45" fmla="*/ 153745 h 46"/>
              <a:gd name="T46" fmla="*/ 211992 w 78"/>
              <a:gd name="T47" fmla="*/ 157162 h 46"/>
              <a:gd name="T48" fmla="*/ 205154 w 78"/>
              <a:gd name="T49" fmla="*/ 153745 h 46"/>
              <a:gd name="T50" fmla="*/ 160704 w 78"/>
              <a:gd name="T51" fmla="*/ 102497 h 46"/>
              <a:gd name="T52" fmla="*/ 160704 w 78"/>
              <a:gd name="T53" fmla="*/ 95664 h 46"/>
              <a:gd name="T54" fmla="*/ 167542 w 78"/>
              <a:gd name="T55" fmla="*/ 85414 h 46"/>
              <a:gd name="T56" fmla="*/ 194896 w 78"/>
              <a:gd name="T57" fmla="*/ 85414 h 46"/>
              <a:gd name="T58" fmla="*/ 194896 w 78"/>
              <a:gd name="T59" fmla="*/ 34166 h 46"/>
              <a:gd name="T60" fmla="*/ 116254 w 78"/>
              <a:gd name="T61" fmla="*/ 34166 h 46"/>
              <a:gd name="T62" fmla="*/ 112835 w 78"/>
              <a:gd name="T63" fmla="*/ 34166 h 46"/>
              <a:gd name="T64" fmla="*/ 88900 w 78"/>
              <a:gd name="T65" fmla="*/ 6833 h 46"/>
              <a:gd name="T66" fmla="*/ 88900 w 78"/>
              <a:gd name="T67" fmla="*/ 3417 h 46"/>
              <a:gd name="T68" fmla="*/ 92319 w 78"/>
              <a:gd name="T69" fmla="*/ 0 h 46"/>
              <a:gd name="T70" fmla="*/ 225669 w 78"/>
              <a:gd name="T71" fmla="*/ 0 h 46"/>
              <a:gd name="T72" fmla="*/ 229088 w 78"/>
              <a:gd name="T73" fmla="*/ 6833 h 46"/>
              <a:gd name="T74" fmla="*/ 229088 w 78"/>
              <a:gd name="T75" fmla="*/ 30749 h 46"/>
              <a:gd name="T76" fmla="*/ 229088 w 78"/>
              <a:gd name="T77" fmla="*/ 85414 h 46"/>
              <a:gd name="T78" fmla="*/ 256442 w 78"/>
              <a:gd name="T79" fmla="*/ 85414 h 46"/>
              <a:gd name="T80" fmla="*/ 266700 w 78"/>
              <a:gd name="T81" fmla="*/ 95664 h 46"/>
              <a:gd name="T82" fmla="*/ 263281 w 78"/>
              <a:gd name="T83" fmla="*/ 102497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46">
                <a:moveTo>
                  <a:pt x="51" y="46"/>
                </a:moveTo>
                <a:cubicBezTo>
                  <a:pt x="12" y="46"/>
                  <a:pt x="12" y="46"/>
                  <a:pt x="12" y="46"/>
                </a:cubicBezTo>
                <a:cubicBezTo>
                  <a:pt x="11" y="46"/>
                  <a:pt x="11" y="44"/>
                  <a:pt x="11" y="43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20"/>
                  <a:pt x="11" y="20"/>
                  <a:pt x="1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0" y="19"/>
                  <a:pt x="0" y="18"/>
                </a:cubicBezTo>
                <a:cubicBezTo>
                  <a:pt x="0" y="17"/>
                  <a:pt x="1" y="17"/>
                  <a:pt x="1" y="16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7" y="0"/>
                  <a:pt x="18" y="1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7"/>
                  <a:pt x="31" y="17"/>
                  <a:pt x="31" y="18"/>
                </a:cubicBezTo>
                <a:cubicBezTo>
                  <a:pt x="31" y="19"/>
                  <a:pt x="30" y="20"/>
                  <a:pt x="29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36"/>
                  <a:pt x="21" y="36"/>
                  <a:pt x="21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4"/>
                  <a:pt x="52" y="44"/>
                  <a:pt x="52" y="45"/>
                </a:cubicBezTo>
                <a:cubicBezTo>
                  <a:pt x="52" y="45"/>
                  <a:pt x="51" y="46"/>
                  <a:pt x="51" y="46"/>
                </a:cubicBezTo>
                <a:close/>
                <a:moveTo>
                  <a:pt x="77" y="30"/>
                </a:moveTo>
                <a:cubicBezTo>
                  <a:pt x="64" y="45"/>
                  <a:pt x="64" y="45"/>
                  <a:pt x="64" y="45"/>
                </a:cubicBezTo>
                <a:cubicBezTo>
                  <a:pt x="64" y="46"/>
                  <a:pt x="63" y="46"/>
                  <a:pt x="62" y="46"/>
                </a:cubicBezTo>
                <a:cubicBezTo>
                  <a:pt x="61" y="46"/>
                  <a:pt x="61" y="46"/>
                  <a:pt x="60" y="45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29"/>
                  <a:pt x="47" y="29"/>
                  <a:pt x="47" y="28"/>
                </a:cubicBezTo>
                <a:cubicBezTo>
                  <a:pt x="47" y="27"/>
                  <a:pt x="48" y="25"/>
                  <a:pt x="49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10"/>
                  <a:pt x="57" y="10"/>
                  <a:pt x="57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3" y="10"/>
                  <a:pt x="33" y="10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1"/>
                  <a:pt x="26" y="1"/>
                </a:cubicBezTo>
                <a:cubicBezTo>
                  <a:pt x="26" y="0"/>
                  <a:pt x="27" y="0"/>
                  <a:pt x="2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0"/>
                  <a:pt x="67" y="1"/>
                  <a:pt x="67" y="2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25"/>
                  <a:pt x="67" y="25"/>
                  <a:pt x="67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8" y="27"/>
                  <a:pt x="78" y="28"/>
                </a:cubicBezTo>
                <a:cubicBezTo>
                  <a:pt x="78" y="29"/>
                  <a:pt x="77" y="29"/>
                  <a:pt x="77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69" name="Freeform 128"/>
          <p:cNvSpPr>
            <a:spLocks/>
          </p:cNvSpPr>
          <p:nvPr/>
        </p:nvSpPr>
        <p:spPr bwMode="auto">
          <a:xfrm>
            <a:off x="4452938" y="3532188"/>
            <a:ext cx="214312" cy="212725"/>
          </a:xfrm>
          <a:custGeom>
            <a:avLst/>
            <a:gdLst>
              <a:gd name="T0" fmla="*/ 107156 w 62"/>
              <a:gd name="T1" fmla="*/ 212725 h 62"/>
              <a:gd name="T2" fmla="*/ 27653 w 62"/>
              <a:gd name="T3" fmla="*/ 174983 h 62"/>
              <a:gd name="T4" fmla="*/ 27653 w 62"/>
              <a:gd name="T5" fmla="*/ 168121 h 62"/>
              <a:gd name="T6" fmla="*/ 44936 w 62"/>
              <a:gd name="T7" fmla="*/ 150966 h 62"/>
              <a:gd name="T8" fmla="*/ 48393 w 62"/>
              <a:gd name="T9" fmla="*/ 147535 h 62"/>
              <a:gd name="T10" fmla="*/ 51850 w 62"/>
              <a:gd name="T11" fmla="*/ 150966 h 62"/>
              <a:gd name="T12" fmla="*/ 107156 w 62"/>
              <a:gd name="T13" fmla="*/ 178415 h 62"/>
              <a:gd name="T14" fmla="*/ 179746 w 62"/>
              <a:gd name="T15" fmla="*/ 106363 h 62"/>
              <a:gd name="T16" fmla="*/ 107156 w 62"/>
              <a:gd name="T17" fmla="*/ 37742 h 62"/>
              <a:gd name="T18" fmla="*/ 58763 w 62"/>
              <a:gd name="T19" fmla="*/ 54897 h 62"/>
              <a:gd name="T20" fmla="*/ 79503 w 62"/>
              <a:gd name="T21" fmla="*/ 75483 h 62"/>
              <a:gd name="T22" fmla="*/ 79503 w 62"/>
              <a:gd name="T23" fmla="*/ 85776 h 62"/>
              <a:gd name="T24" fmla="*/ 72590 w 62"/>
              <a:gd name="T25" fmla="*/ 89207 h 62"/>
              <a:gd name="T26" fmla="*/ 10370 w 62"/>
              <a:gd name="T27" fmla="*/ 89207 h 62"/>
              <a:gd name="T28" fmla="*/ 0 w 62"/>
              <a:gd name="T29" fmla="*/ 82345 h 62"/>
              <a:gd name="T30" fmla="*/ 0 w 62"/>
              <a:gd name="T31" fmla="*/ 20586 h 62"/>
              <a:gd name="T32" fmla="*/ 6913 w 62"/>
              <a:gd name="T33" fmla="*/ 10293 h 62"/>
              <a:gd name="T34" fmla="*/ 17283 w 62"/>
              <a:gd name="T35" fmla="*/ 13724 h 62"/>
              <a:gd name="T36" fmla="*/ 34566 w 62"/>
              <a:gd name="T37" fmla="*/ 30879 h 62"/>
              <a:gd name="T38" fmla="*/ 107156 w 62"/>
              <a:gd name="T39" fmla="*/ 0 h 62"/>
              <a:gd name="T40" fmla="*/ 214312 w 62"/>
              <a:gd name="T41" fmla="*/ 106363 h 62"/>
              <a:gd name="T42" fmla="*/ 107156 w 62"/>
              <a:gd name="T43" fmla="*/ 212725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70" name="Freeform 129"/>
          <p:cNvSpPr>
            <a:spLocks noEditPoints="1"/>
          </p:cNvSpPr>
          <p:nvPr/>
        </p:nvSpPr>
        <p:spPr bwMode="auto">
          <a:xfrm>
            <a:off x="4948238" y="3532188"/>
            <a:ext cx="209550" cy="212725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37788 w 61"/>
              <a:gd name="T19" fmla="*/ 41173 h 62"/>
              <a:gd name="T20" fmla="*/ 34352 w 61"/>
              <a:gd name="T21" fmla="*/ 41173 h 62"/>
              <a:gd name="T22" fmla="*/ 34352 w 61"/>
              <a:gd name="T23" fmla="*/ 44604 h 62"/>
              <a:gd name="T24" fmla="*/ 34352 w 61"/>
              <a:gd name="T25" fmla="*/ 61759 h 62"/>
              <a:gd name="T26" fmla="*/ 37788 w 61"/>
              <a:gd name="T27" fmla="*/ 68621 h 62"/>
              <a:gd name="T28" fmla="*/ 144280 w 61"/>
              <a:gd name="T29" fmla="*/ 174983 h 62"/>
              <a:gd name="T30" fmla="*/ 147716 w 61"/>
              <a:gd name="T31" fmla="*/ 178415 h 62"/>
              <a:gd name="T32" fmla="*/ 168327 w 61"/>
              <a:gd name="T33" fmla="*/ 178415 h 62"/>
              <a:gd name="T34" fmla="*/ 168327 w 61"/>
              <a:gd name="T35" fmla="*/ 174983 h 62"/>
              <a:gd name="T36" fmla="*/ 171762 w 61"/>
              <a:gd name="T37" fmla="*/ 174983 h 62"/>
              <a:gd name="T38" fmla="*/ 37788 w 61"/>
              <a:gd name="T39" fmla="*/ 41173 h 62"/>
              <a:gd name="T40" fmla="*/ 37788 w 61"/>
              <a:gd name="T41" fmla="*/ 92638 h 62"/>
              <a:gd name="T42" fmla="*/ 34352 w 61"/>
              <a:gd name="T43" fmla="*/ 96069 h 62"/>
              <a:gd name="T44" fmla="*/ 34352 w 61"/>
              <a:gd name="T45" fmla="*/ 99500 h 62"/>
              <a:gd name="T46" fmla="*/ 34352 w 61"/>
              <a:gd name="T47" fmla="*/ 116656 h 62"/>
              <a:gd name="T48" fmla="*/ 37788 w 61"/>
              <a:gd name="T49" fmla="*/ 120087 h 62"/>
              <a:gd name="T50" fmla="*/ 92752 w 61"/>
              <a:gd name="T51" fmla="*/ 174983 h 62"/>
              <a:gd name="T52" fmla="*/ 96187 w 61"/>
              <a:gd name="T53" fmla="*/ 178415 h 62"/>
              <a:gd name="T54" fmla="*/ 113363 w 61"/>
              <a:gd name="T55" fmla="*/ 178415 h 62"/>
              <a:gd name="T56" fmla="*/ 116798 w 61"/>
              <a:gd name="T57" fmla="*/ 174983 h 62"/>
              <a:gd name="T58" fmla="*/ 116798 w 61"/>
              <a:gd name="T59" fmla="*/ 171552 h 62"/>
              <a:gd name="T60" fmla="*/ 37788 w 61"/>
              <a:gd name="T61" fmla="*/ 92638 h 62"/>
              <a:gd name="T62" fmla="*/ 51529 w 61"/>
              <a:gd name="T63" fmla="*/ 144104 h 62"/>
              <a:gd name="T64" fmla="*/ 34352 w 61"/>
              <a:gd name="T65" fmla="*/ 161259 h 62"/>
              <a:gd name="T66" fmla="*/ 51529 w 61"/>
              <a:gd name="T67" fmla="*/ 178415 h 62"/>
              <a:gd name="T68" fmla="*/ 68705 w 61"/>
              <a:gd name="T69" fmla="*/ 161259 h 62"/>
              <a:gd name="T70" fmla="*/ 51529 w 61"/>
              <a:gd name="T71" fmla="*/ 144104 h 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1" y="12"/>
                </a:moveTo>
                <a:cubicBezTo>
                  <a:pt x="11" y="12"/>
                  <a:pt x="11" y="12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9"/>
                  <a:pt x="11" y="20"/>
                  <a:pt x="11" y="20"/>
                </a:cubicBezTo>
                <a:cubicBezTo>
                  <a:pt x="28" y="20"/>
                  <a:pt x="42" y="34"/>
                  <a:pt x="42" y="51"/>
                </a:cubicBezTo>
                <a:cubicBezTo>
                  <a:pt x="42" y="51"/>
                  <a:pt x="43" y="52"/>
                  <a:pt x="43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49" y="30"/>
                  <a:pt x="32" y="13"/>
                  <a:pt x="11" y="12"/>
                </a:cubicBezTo>
                <a:close/>
                <a:moveTo>
                  <a:pt x="11" y="27"/>
                </a:moveTo>
                <a:cubicBezTo>
                  <a:pt x="11" y="27"/>
                  <a:pt x="11" y="28"/>
                  <a:pt x="10" y="28"/>
                </a:cubicBezTo>
                <a:cubicBezTo>
                  <a:pt x="10" y="28"/>
                  <a:pt x="10" y="28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1" y="35"/>
                  <a:pt x="11" y="35"/>
                </a:cubicBezTo>
                <a:cubicBezTo>
                  <a:pt x="19" y="36"/>
                  <a:pt x="26" y="42"/>
                  <a:pt x="27" y="51"/>
                </a:cubicBezTo>
                <a:cubicBezTo>
                  <a:pt x="27" y="51"/>
                  <a:pt x="27" y="52"/>
                  <a:pt x="28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52"/>
                  <a:pt x="34" y="52"/>
                  <a:pt x="34" y="51"/>
                </a:cubicBezTo>
                <a:cubicBezTo>
                  <a:pt x="34" y="51"/>
                  <a:pt x="34" y="51"/>
                  <a:pt x="34" y="50"/>
                </a:cubicBezTo>
                <a:cubicBezTo>
                  <a:pt x="34" y="38"/>
                  <a:pt x="24" y="28"/>
                  <a:pt x="11" y="27"/>
                </a:cubicBezTo>
                <a:close/>
                <a:moveTo>
                  <a:pt x="15" y="42"/>
                </a:moveTo>
                <a:cubicBezTo>
                  <a:pt x="12" y="42"/>
                  <a:pt x="10" y="44"/>
                  <a:pt x="10" y="47"/>
                </a:cubicBezTo>
                <a:cubicBezTo>
                  <a:pt x="10" y="50"/>
                  <a:pt x="12" y="52"/>
                  <a:pt x="15" y="52"/>
                </a:cubicBezTo>
                <a:cubicBezTo>
                  <a:pt x="18" y="52"/>
                  <a:pt x="20" y="50"/>
                  <a:pt x="20" y="47"/>
                </a:cubicBezTo>
                <a:cubicBezTo>
                  <a:pt x="20" y="44"/>
                  <a:pt x="18" y="42"/>
                  <a:pt x="15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71" name="Freeform 130"/>
          <p:cNvSpPr>
            <a:spLocks noEditPoints="1"/>
          </p:cNvSpPr>
          <p:nvPr/>
        </p:nvSpPr>
        <p:spPr bwMode="auto">
          <a:xfrm>
            <a:off x="5443538" y="3532188"/>
            <a:ext cx="230187" cy="230187"/>
          </a:xfrm>
          <a:custGeom>
            <a:avLst/>
            <a:gdLst>
              <a:gd name="T0" fmla="*/ 213009 w 67"/>
              <a:gd name="T1" fmla="*/ 230187 h 67"/>
              <a:gd name="T2" fmla="*/ 202702 w 67"/>
              <a:gd name="T3" fmla="*/ 226751 h 67"/>
              <a:gd name="T4" fmla="*/ 154603 w 67"/>
              <a:gd name="T5" fmla="*/ 178653 h 67"/>
              <a:gd name="T6" fmla="*/ 99633 w 67"/>
              <a:gd name="T7" fmla="*/ 195831 h 67"/>
              <a:gd name="T8" fmla="*/ 0 w 67"/>
              <a:gd name="T9" fmla="*/ 99633 h 67"/>
              <a:gd name="T10" fmla="*/ 99633 w 67"/>
              <a:gd name="T11" fmla="*/ 0 h 67"/>
              <a:gd name="T12" fmla="*/ 195831 w 67"/>
              <a:gd name="T13" fmla="*/ 99633 h 67"/>
              <a:gd name="T14" fmla="*/ 178653 w 67"/>
              <a:gd name="T15" fmla="*/ 154603 h 67"/>
              <a:gd name="T16" fmla="*/ 226751 w 67"/>
              <a:gd name="T17" fmla="*/ 202702 h 67"/>
              <a:gd name="T18" fmla="*/ 230187 w 67"/>
              <a:gd name="T19" fmla="*/ 213009 h 67"/>
              <a:gd name="T20" fmla="*/ 213009 w 67"/>
              <a:gd name="T21" fmla="*/ 230187 h 67"/>
              <a:gd name="T22" fmla="*/ 99633 w 67"/>
              <a:gd name="T23" fmla="*/ 37792 h 67"/>
              <a:gd name="T24" fmla="*/ 37792 w 67"/>
              <a:gd name="T25" fmla="*/ 99633 h 67"/>
              <a:gd name="T26" fmla="*/ 99633 w 67"/>
              <a:gd name="T27" fmla="*/ 161474 h 67"/>
              <a:gd name="T28" fmla="*/ 161474 w 67"/>
              <a:gd name="T29" fmla="*/ 99633 h 67"/>
              <a:gd name="T30" fmla="*/ 99633 w 67"/>
              <a:gd name="T31" fmla="*/ 37792 h 67"/>
              <a:gd name="T32" fmla="*/ 144296 w 67"/>
              <a:gd name="T33" fmla="*/ 103069 h 67"/>
              <a:gd name="T34" fmla="*/ 137425 w 67"/>
              <a:gd name="T35" fmla="*/ 106504 h 67"/>
              <a:gd name="T36" fmla="*/ 106504 w 67"/>
              <a:gd name="T37" fmla="*/ 106504 h 67"/>
              <a:gd name="T38" fmla="*/ 106504 w 67"/>
              <a:gd name="T39" fmla="*/ 137425 h 67"/>
              <a:gd name="T40" fmla="*/ 103069 w 67"/>
              <a:gd name="T41" fmla="*/ 144296 h 67"/>
              <a:gd name="T42" fmla="*/ 92762 w 67"/>
              <a:gd name="T43" fmla="*/ 144296 h 67"/>
              <a:gd name="T44" fmla="*/ 89326 w 67"/>
              <a:gd name="T45" fmla="*/ 137425 h 67"/>
              <a:gd name="T46" fmla="*/ 89326 w 67"/>
              <a:gd name="T47" fmla="*/ 106504 h 67"/>
              <a:gd name="T48" fmla="*/ 58406 w 67"/>
              <a:gd name="T49" fmla="*/ 106504 h 67"/>
              <a:gd name="T50" fmla="*/ 54970 w 67"/>
              <a:gd name="T51" fmla="*/ 103069 h 67"/>
              <a:gd name="T52" fmla="*/ 54970 w 67"/>
              <a:gd name="T53" fmla="*/ 92762 h 67"/>
              <a:gd name="T54" fmla="*/ 58406 w 67"/>
              <a:gd name="T55" fmla="*/ 89326 h 67"/>
              <a:gd name="T56" fmla="*/ 89326 w 67"/>
              <a:gd name="T57" fmla="*/ 89326 h 67"/>
              <a:gd name="T58" fmla="*/ 89326 w 67"/>
              <a:gd name="T59" fmla="*/ 58406 h 67"/>
              <a:gd name="T60" fmla="*/ 92762 w 67"/>
              <a:gd name="T61" fmla="*/ 54970 h 67"/>
              <a:gd name="T62" fmla="*/ 103069 w 67"/>
              <a:gd name="T63" fmla="*/ 54970 h 67"/>
              <a:gd name="T64" fmla="*/ 106504 w 67"/>
              <a:gd name="T65" fmla="*/ 58406 h 67"/>
              <a:gd name="T66" fmla="*/ 106504 w 67"/>
              <a:gd name="T67" fmla="*/ 89326 h 67"/>
              <a:gd name="T68" fmla="*/ 137425 w 67"/>
              <a:gd name="T69" fmla="*/ 89326 h 67"/>
              <a:gd name="T70" fmla="*/ 144296 w 67"/>
              <a:gd name="T71" fmla="*/ 92762 h 67"/>
              <a:gd name="T72" fmla="*/ 144296 w 67"/>
              <a:gd name="T73" fmla="*/ 103069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7">
                <a:moveTo>
                  <a:pt x="62" y="67"/>
                </a:moveTo>
                <a:cubicBezTo>
                  <a:pt x="61" y="67"/>
                  <a:pt x="59" y="67"/>
                  <a:pt x="59" y="66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5"/>
                  <a:pt x="34" y="57"/>
                  <a:pt x="29" y="57"/>
                </a:cubicBezTo>
                <a:cubicBezTo>
                  <a:pt x="13" y="57"/>
                  <a:pt x="0" y="44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4" y="0"/>
                  <a:pt x="57" y="13"/>
                  <a:pt x="57" y="29"/>
                </a:cubicBezTo>
                <a:cubicBezTo>
                  <a:pt x="57" y="34"/>
                  <a:pt x="55" y="40"/>
                  <a:pt x="52" y="45"/>
                </a:cubicBezTo>
                <a:cubicBezTo>
                  <a:pt x="66" y="59"/>
                  <a:pt x="66" y="59"/>
                  <a:pt x="66" y="59"/>
                </a:cubicBezTo>
                <a:cubicBezTo>
                  <a:pt x="67" y="59"/>
                  <a:pt x="67" y="61"/>
                  <a:pt x="67" y="62"/>
                </a:cubicBezTo>
                <a:cubicBezTo>
                  <a:pt x="67" y="65"/>
                  <a:pt x="65" y="67"/>
                  <a:pt x="62" y="67"/>
                </a:cubicBezTo>
                <a:close/>
                <a:moveTo>
                  <a:pt x="29" y="11"/>
                </a:moveTo>
                <a:cubicBezTo>
                  <a:pt x="19" y="11"/>
                  <a:pt x="11" y="19"/>
                  <a:pt x="11" y="29"/>
                </a:cubicBezTo>
                <a:cubicBezTo>
                  <a:pt x="11" y="39"/>
                  <a:pt x="19" y="47"/>
                  <a:pt x="29" y="47"/>
                </a:cubicBezTo>
                <a:cubicBezTo>
                  <a:pt x="39" y="47"/>
                  <a:pt x="47" y="39"/>
                  <a:pt x="47" y="29"/>
                </a:cubicBezTo>
                <a:cubicBezTo>
                  <a:pt x="47" y="19"/>
                  <a:pt x="39" y="11"/>
                  <a:pt x="29" y="11"/>
                </a:cubicBezTo>
                <a:close/>
                <a:moveTo>
                  <a:pt x="42" y="30"/>
                </a:moveTo>
                <a:cubicBezTo>
                  <a:pt x="42" y="31"/>
                  <a:pt x="41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1"/>
                  <a:pt x="31" y="42"/>
                  <a:pt x="30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1"/>
                  <a:pt x="26" y="31"/>
                  <a:pt x="2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6" y="31"/>
                  <a:pt x="16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1" y="26"/>
                  <a:pt x="31" y="26"/>
                  <a:pt x="31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1" y="26"/>
                  <a:pt x="42" y="27"/>
                  <a:pt x="42" y="27"/>
                </a:cubicBezTo>
                <a:lnTo>
                  <a:pt x="42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72" name="Freeform 131"/>
          <p:cNvSpPr>
            <a:spLocks/>
          </p:cNvSpPr>
          <p:nvPr/>
        </p:nvSpPr>
        <p:spPr bwMode="auto">
          <a:xfrm>
            <a:off x="5937250" y="3532188"/>
            <a:ext cx="209550" cy="212725"/>
          </a:xfrm>
          <a:custGeom>
            <a:avLst/>
            <a:gdLst>
              <a:gd name="T0" fmla="*/ 209550 w 61"/>
              <a:gd name="T1" fmla="*/ 168121 h 62"/>
              <a:gd name="T2" fmla="*/ 168327 w 61"/>
              <a:gd name="T3" fmla="*/ 212725 h 62"/>
              <a:gd name="T4" fmla="*/ 123669 w 61"/>
              <a:gd name="T5" fmla="*/ 168121 h 62"/>
              <a:gd name="T6" fmla="*/ 123669 w 61"/>
              <a:gd name="T7" fmla="*/ 164690 h 62"/>
              <a:gd name="T8" fmla="*/ 72140 w 61"/>
              <a:gd name="T9" fmla="*/ 140673 h 62"/>
              <a:gd name="T10" fmla="*/ 44658 w 61"/>
              <a:gd name="T11" fmla="*/ 150966 h 62"/>
              <a:gd name="T12" fmla="*/ 0 w 61"/>
              <a:gd name="T13" fmla="*/ 106363 h 62"/>
              <a:gd name="T14" fmla="*/ 44658 w 61"/>
              <a:gd name="T15" fmla="*/ 61759 h 62"/>
              <a:gd name="T16" fmla="*/ 72140 w 61"/>
              <a:gd name="T17" fmla="*/ 75483 h 62"/>
              <a:gd name="T18" fmla="*/ 123669 w 61"/>
              <a:gd name="T19" fmla="*/ 51466 h 62"/>
              <a:gd name="T20" fmla="*/ 123669 w 61"/>
              <a:gd name="T21" fmla="*/ 44604 h 62"/>
              <a:gd name="T22" fmla="*/ 168327 w 61"/>
              <a:gd name="T23" fmla="*/ 0 h 62"/>
              <a:gd name="T24" fmla="*/ 209550 w 61"/>
              <a:gd name="T25" fmla="*/ 44604 h 62"/>
              <a:gd name="T26" fmla="*/ 168327 w 61"/>
              <a:gd name="T27" fmla="*/ 89207 h 62"/>
              <a:gd name="T28" fmla="*/ 137410 w 61"/>
              <a:gd name="T29" fmla="*/ 78914 h 62"/>
              <a:gd name="T30" fmla="*/ 85881 w 61"/>
              <a:gd name="T31" fmla="*/ 102931 h 62"/>
              <a:gd name="T32" fmla="*/ 85881 w 61"/>
              <a:gd name="T33" fmla="*/ 106363 h 62"/>
              <a:gd name="T34" fmla="*/ 85881 w 61"/>
              <a:gd name="T35" fmla="*/ 113225 h 62"/>
              <a:gd name="T36" fmla="*/ 137410 w 61"/>
              <a:gd name="T37" fmla="*/ 137242 h 62"/>
              <a:gd name="T38" fmla="*/ 168327 w 61"/>
              <a:gd name="T39" fmla="*/ 123518 h 62"/>
              <a:gd name="T40" fmla="*/ 209550 w 61"/>
              <a:gd name="T41" fmla="*/ 168121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" h="62">
                <a:moveTo>
                  <a:pt x="61" y="49"/>
                </a:moveTo>
                <a:cubicBezTo>
                  <a:pt x="61" y="56"/>
                  <a:pt x="56" y="62"/>
                  <a:pt x="49" y="62"/>
                </a:cubicBezTo>
                <a:cubicBezTo>
                  <a:pt x="41" y="62"/>
                  <a:pt x="36" y="56"/>
                  <a:pt x="36" y="49"/>
                </a:cubicBezTo>
                <a:cubicBezTo>
                  <a:pt x="36" y="49"/>
                  <a:pt x="36" y="48"/>
                  <a:pt x="36" y="48"/>
                </a:cubicBezTo>
                <a:cubicBezTo>
                  <a:pt x="21" y="41"/>
                  <a:pt x="21" y="41"/>
                  <a:pt x="21" y="41"/>
                </a:cubicBezTo>
                <a:cubicBezTo>
                  <a:pt x="19" y="43"/>
                  <a:pt x="16" y="44"/>
                  <a:pt x="13" y="44"/>
                </a:cubicBezTo>
                <a:cubicBezTo>
                  <a:pt x="6" y="44"/>
                  <a:pt x="0" y="38"/>
                  <a:pt x="0" y="31"/>
                </a:cubicBezTo>
                <a:cubicBezTo>
                  <a:pt x="0" y="24"/>
                  <a:pt x="6" y="18"/>
                  <a:pt x="13" y="18"/>
                </a:cubicBezTo>
                <a:cubicBezTo>
                  <a:pt x="16" y="18"/>
                  <a:pt x="19" y="20"/>
                  <a:pt x="21" y="22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6"/>
                  <a:pt x="41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ubicBezTo>
                  <a:pt x="61" y="20"/>
                  <a:pt x="56" y="26"/>
                  <a:pt x="49" y="26"/>
                </a:cubicBezTo>
                <a:cubicBezTo>
                  <a:pt x="45" y="26"/>
                  <a:pt x="42" y="25"/>
                  <a:pt x="40" y="23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2"/>
                  <a:pt x="25" y="32"/>
                  <a:pt x="25" y="33"/>
                </a:cubicBezTo>
                <a:cubicBezTo>
                  <a:pt x="40" y="40"/>
                  <a:pt x="40" y="40"/>
                  <a:pt x="40" y="40"/>
                </a:cubicBezTo>
                <a:cubicBezTo>
                  <a:pt x="42" y="38"/>
                  <a:pt x="45" y="36"/>
                  <a:pt x="49" y="36"/>
                </a:cubicBezTo>
                <a:cubicBezTo>
                  <a:pt x="56" y="36"/>
                  <a:pt x="61" y="42"/>
                  <a:pt x="61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73" name="Freeform 132"/>
          <p:cNvSpPr>
            <a:spLocks noEditPoints="1"/>
          </p:cNvSpPr>
          <p:nvPr/>
        </p:nvSpPr>
        <p:spPr bwMode="auto">
          <a:xfrm>
            <a:off x="6432550" y="3532188"/>
            <a:ext cx="188913" cy="195262"/>
          </a:xfrm>
          <a:custGeom>
            <a:avLst/>
            <a:gdLst>
              <a:gd name="T0" fmla="*/ 137391 w 55"/>
              <a:gd name="T1" fmla="*/ 137026 h 57"/>
              <a:gd name="T2" fmla="*/ 130522 w 55"/>
              <a:gd name="T3" fmla="*/ 143877 h 57"/>
              <a:gd name="T4" fmla="*/ 109913 w 55"/>
              <a:gd name="T5" fmla="*/ 143877 h 57"/>
              <a:gd name="T6" fmla="*/ 106478 w 55"/>
              <a:gd name="T7" fmla="*/ 137026 h 57"/>
              <a:gd name="T8" fmla="*/ 106478 w 55"/>
              <a:gd name="T9" fmla="*/ 68513 h 57"/>
              <a:gd name="T10" fmla="*/ 68696 w 55"/>
              <a:gd name="T11" fmla="*/ 30831 h 57"/>
              <a:gd name="T12" fmla="*/ 30913 w 55"/>
              <a:gd name="T13" fmla="*/ 30831 h 57"/>
              <a:gd name="T14" fmla="*/ 30913 w 55"/>
              <a:gd name="T15" fmla="*/ 191836 h 57"/>
              <a:gd name="T16" fmla="*/ 24043 w 55"/>
              <a:gd name="T17" fmla="*/ 195262 h 57"/>
              <a:gd name="T18" fmla="*/ 3435 w 55"/>
              <a:gd name="T19" fmla="*/ 195262 h 57"/>
              <a:gd name="T20" fmla="*/ 0 w 55"/>
              <a:gd name="T21" fmla="*/ 191836 h 57"/>
              <a:gd name="T22" fmla="*/ 0 w 55"/>
              <a:gd name="T23" fmla="*/ 6851 h 57"/>
              <a:gd name="T24" fmla="*/ 3435 w 55"/>
              <a:gd name="T25" fmla="*/ 0 h 57"/>
              <a:gd name="T26" fmla="*/ 68696 w 55"/>
              <a:gd name="T27" fmla="*/ 0 h 57"/>
              <a:gd name="T28" fmla="*/ 137391 w 55"/>
              <a:gd name="T29" fmla="*/ 68513 h 57"/>
              <a:gd name="T30" fmla="*/ 137391 w 55"/>
              <a:gd name="T31" fmla="*/ 137026 h 57"/>
              <a:gd name="T32" fmla="*/ 188913 w 55"/>
              <a:gd name="T33" fmla="*/ 126749 h 57"/>
              <a:gd name="T34" fmla="*/ 120217 w 55"/>
              <a:gd name="T35" fmla="*/ 195262 h 57"/>
              <a:gd name="T36" fmla="*/ 54957 w 55"/>
              <a:gd name="T37" fmla="*/ 195262 h 57"/>
              <a:gd name="T38" fmla="*/ 51522 w 55"/>
              <a:gd name="T39" fmla="*/ 191836 h 57"/>
              <a:gd name="T40" fmla="*/ 51522 w 55"/>
              <a:gd name="T41" fmla="*/ 58236 h 57"/>
              <a:gd name="T42" fmla="*/ 54957 w 55"/>
              <a:gd name="T43" fmla="*/ 54810 h 57"/>
              <a:gd name="T44" fmla="*/ 79000 w 55"/>
              <a:gd name="T45" fmla="*/ 54810 h 57"/>
              <a:gd name="T46" fmla="*/ 82435 w 55"/>
              <a:gd name="T47" fmla="*/ 58236 h 57"/>
              <a:gd name="T48" fmla="*/ 82435 w 55"/>
              <a:gd name="T49" fmla="*/ 164431 h 57"/>
              <a:gd name="T50" fmla="*/ 120217 w 55"/>
              <a:gd name="T51" fmla="*/ 164431 h 57"/>
              <a:gd name="T52" fmla="*/ 158000 w 55"/>
              <a:gd name="T53" fmla="*/ 126749 h 57"/>
              <a:gd name="T54" fmla="*/ 158000 w 55"/>
              <a:gd name="T55" fmla="*/ 6851 h 57"/>
              <a:gd name="T56" fmla="*/ 161435 w 55"/>
              <a:gd name="T57" fmla="*/ 0 h 57"/>
              <a:gd name="T58" fmla="*/ 185478 w 55"/>
              <a:gd name="T59" fmla="*/ 0 h 57"/>
              <a:gd name="T60" fmla="*/ 188913 w 55"/>
              <a:gd name="T61" fmla="*/ 6851 h 57"/>
              <a:gd name="T62" fmla="*/ 188913 w 55"/>
              <a:gd name="T63" fmla="*/ 126749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7">
                <a:moveTo>
                  <a:pt x="40" y="40"/>
                </a:moveTo>
                <a:cubicBezTo>
                  <a:pt x="40" y="41"/>
                  <a:pt x="39" y="42"/>
                  <a:pt x="38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1" y="42"/>
                  <a:pt x="31" y="41"/>
                  <a:pt x="31" y="4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14"/>
                  <a:pt x="26" y="9"/>
                  <a:pt x="2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0"/>
                  <a:pt x="40" y="9"/>
                  <a:pt x="40" y="20"/>
                </a:cubicBezTo>
                <a:lnTo>
                  <a:pt x="40" y="40"/>
                </a:lnTo>
                <a:close/>
                <a:moveTo>
                  <a:pt x="55" y="37"/>
                </a:moveTo>
                <a:cubicBezTo>
                  <a:pt x="55" y="48"/>
                  <a:pt x="46" y="57"/>
                  <a:pt x="35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5" y="56"/>
                  <a:pt x="15" y="5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6"/>
                  <a:pt x="16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6"/>
                  <a:pt x="24" y="16"/>
                  <a:pt x="24" y="17"/>
                </a:cubicBezTo>
                <a:cubicBezTo>
                  <a:pt x="24" y="48"/>
                  <a:pt x="24" y="48"/>
                  <a:pt x="24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41" y="48"/>
                  <a:pt x="46" y="43"/>
                  <a:pt x="46" y="37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7" y="0"/>
                  <a:pt x="4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74" name="Freeform 133"/>
          <p:cNvSpPr>
            <a:spLocks noEditPoints="1"/>
          </p:cNvSpPr>
          <p:nvPr/>
        </p:nvSpPr>
        <p:spPr bwMode="auto">
          <a:xfrm>
            <a:off x="6927850" y="3552825"/>
            <a:ext cx="212725" cy="174625"/>
          </a:xfrm>
          <a:custGeom>
            <a:avLst/>
            <a:gdLst>
              <a:gd name="T0" fmla="*/ 161259 w 62"/>
              <a:gd name="T1" fmla="*/ 92449 h 51"/>
              <a:gd name="T2" fmla="*/ 85776 w 62"/>
              <a:gd name="T3" fmla="*/ 167777 h 51"/>
              <a:gd name="T4" fmla="*/ 82345 w 62"/>
              <a:gd name="T5" fmla="*/ 171201 h 51"/>
              <a:gd name="T6" fmla="*/ 72052 w 62"/>
              <a:gd name="T7" fmla="*/ 160929 h 51"/>
              <a:gd name="T8" fmla="*/ 72052 w 62"/>
              <a:gd name="T9" fmla="*/ 123265 h 51"/>
              <a:gd name="T10" fmla="*/ 10293 w 62"/>
              <a:gd name="T11" fmla="*/ 123265 h 51"/>
              <a:gd name="T12" fmla="*/ 0 w 62"/>
              <a:gd name="T13" fmla="*/ 112993 h 51"/>
              <a:gd name="T14" fmla="*/ 0 w 62"/>
              <a:gd name="T15" fmla="*/ 61632 h 51"/>
              <a:gd name="T16" fmla="*/ 10293 w 62"/>
              <a:gd name="T17" fmla="*/ 51360 h 51"/>
              <a:gd name="T18" fmla="*/ 72052 w 62"/>
              <a:gd name="T19" fmla="*/ 51360 h 51"/>
              <a:gd name="T20" fmla="*/ 72052 w 62"/>
              <a:gd name="T21" fmla="*/ 10272 h 51"/>
              <a:gd name="T22" fmla="*/ 82345 w 62"/>
              <a:gd name="T23" fmla="*/ 3424 h 51"/>
              <a:gd name="T24" fmla="*/ 85776 w 62"/>
              <a:gd name="T25" fmla="*/ 6848 h 51"/>
              <a:gd name="T26" fmla="*/ 161259 w 62"/>
              <a:gd name="T27" fmla="*/ 78752 h 51"/>
              <a:gd name="T28" fmla="*/ 164690 w 62"/>
              <a:gd name="T29" fmla="*/ 85600 h 51"/>
              <a:gd name="T30" fmla="*/ 161259 w 62"/>
              <a:gd name="T31" fmla="*/ 92449 h 51"/>
              <a:gd name="T32" fmla="*/ 212725 w 62"/>
              <a:gd name="T33" fmla="*/ 133537 h 51"/>
              <a:gd name="T34" fmla="*/ 174983 w 62"/>
              <a:gd name="T35" fmla="*/ 174625 h 51"/>
              <a:gd name="T36" fmla="*/ 130380 w 62"/>
              <a:gd name="T37" fmla="*/ 174625 h 51"/>
              <a:gd name="T38" fmla="*/ 123518 w 62"/>
              <a:gd name="T39" fmla="*/ 171201 h 51"/>
              <a:gd name="T40" fmla="*/ 130380 w 62"/>
              <a:gd name="T41" fmla="*/ 157505 h 51"/>
              <a:gd name="T42" fmla="*/ 174983 w 62"/>
              <a:gd name="T43" fmla="*/ 157505 h 51"/>
              <a:gd name="T44" fmla="*/ 195570 w 62"/>
              <a:gd name="T45" fmla="*/ 133537 h 51"/>
              <a:gd name="T46" fmla="*/ 195570 w 62"/>
              <a:gd name="T47" fmla="*/ 37664 h 51"/>
              <a:gd name="T48" fmla="*/ 174983 w 62"/>
              <a:gd name="T49" fmla="*/ 17120 h 51"/>
              <a:gd name="T50" fmla="*/ 133811 w 62"/>
              <a:gd name="T51" fmla="*/ 17120 h 51"/>
              <a:gd name="T52" fmla="*/ 123518 w 62"/>
              <a:gd name="T53" fmla="*/ 10272 h 51"/>
              <a:gd name="T54" fmla="*/ 130380 w 62"/>
              <a:gd name="T55" fmla="*/ 0 h 51"/>
              <a:gd name="T56" fmla="*/ 174983 w 62"/>
              <a:gd name="T57" fmla="*/ 0 h 51"/>
              <a:gd name="T58" fmla="*/ 212725 w 62"/>
              <a:gd name="T59" fmla="*/ 37664 h 51"/>
              <a:gd name="T60" fmla="*/ 212725 w 62"/>
              <a:gd name="T61" fmla="*/ 133537 h 5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51">
                <a:moveTo>
                  <a:pt x="47" y="27"/>
                </a:move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4" y="50"/>
                  <a:pt x="24" y="50"/>
                </a:cubicBezTo>
                <a:cubicBezTo>
                  <a:pt x="22" y="50"/>
                  <a:pt x="21" y="49"/>
                  <a:pt x="21" y="47"/>
                </a:cubicBezTo>
                <a:cubicBezTo>
                  <a:pt x="21" y="36"/>
                  <a:pt x="21" y="36"/>
                  <a:pt x="21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4"/>
                  <a:pt x="0" y="3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2" y="15"/>
                  <a:pt x="3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4" y="1"/>
                  <a:pt x="25" y="1"/>
                  <a:pt x="25" y="2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4"/>
                  <a:pt x="48" y="25"/>
                  <a:pt x="48" y="25"/>
                </a:cubicBezTo>
                <a:cubicBezTo>
                  <a:pt x="48" y="26"/>
                  <a:pt x="48" y="27"/>
                  <a:pt x="47" y="27"/>
                </a:cubicBezTo>
                <a:close/>
                <a:moveTo>
                  <a:pt x="62" y="39"/>
                </a:moveTo>
                <a:cubicBezTo>
                  <a:pt x="62" y="46"/>
                  <a:pt x="57" y="51"/>
                  <a:pt x="51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7" y="51"/>
                  <a:pt x="36" y="50"/>
                  <a:pt x="36" y="50"/>
                </a:cubicBezTo>
                <a:cubicBezTo>
                  <a:pt x="36" y="49"/>
                  <a:pt x="36" y="46"/>
                  <a:pt x="38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4" y="46"/>
                  <a:pt x="57" y="43"/>
                  <a:pt x="57" y="39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8"/>
                  <a:pt x="54" y="5"/>
                  <a:pt x="51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8" y="5"/>
                  <a:pt x="36" y="5"/>
                  <a:pt x="36" y="3"/>
                </a:cubicBezTo>
                <a:cubicBezTo>
                  <a:pt x="36" y="2"/>
                  <a:pt x="36" y="0"/>
                  <a:pt x="38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5"/>
                  <a:pt x="62" y="11"/>
                </a:cubicBezTo>
                <a:lnTo>
                  <a:pt x="62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75" name="Freeform 135"/>
          <p:cNvSpPr>
            <a:spLocks noEditPoints="1"/>
          </p:cNvSpPr>
          <p:nvPr/>
        </p:nvSpPr>
        <p:spPr bwMode="auto">
          <a:xfrm>
            <a:off x="7916863" y="3532188"/>
            <a:ext cx="209550" cy="212725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20586 h 62"/>
              <a:gd name="T12" fmla="*/ 17176 w 61"/>
              <a:gd name="T13" fmla="*/ 106363 h 62"/>
              <a:gd name="T14" fmla="*/ 106493 w 61"/>
              <a:gd name="T15" fmla="*/ 195570 h 62"/>
              <a:gd name="T16" fmla="*/ 192374 w 61"/>
              <a:gd name="T17" fmla="*/ 106363 h 62"/>
              <a:gd name="T18" fmla="*/ 106493 w 61"/>
              <a:gd name="T19" fmla="*/ 20586 h 62"/>
              <a:gd name="T20" fmla="*/ 68705 w 61"/>
              <a:gd name="T21" fmla="*/ 89207 h 62"/>
              <a:gd name="T22" fmla="*/ 51529 w 61"/>
              <a:gd name="T23" fmla="*/ 72052 h 62"/>
              <a:gd name="T24" fmla="*/ 68705 w 61"/>
              <a:gd name="T25" fmla="*/ 54897 h 62"/>
              <a:gd name="T26" fmla="*/ 85881 w 61"/>
              <a:gd name="T27" fmla="*/ 72052 h 62"/>
              <a:gd name="T28" fmla="*/ 68705 w 61"/>
              <a:gd name="T29" fmla="*/ 89207 h 62"/>
              <a:gd name="T30" fmla="*/ 106493 w 61"/>
              <a:gd name="T31" fmla="*/ 168121 h 62"/>
              <a:gd name="T32" fmla="*/ 54964 w 61"/>
              <a:gd name="T33" fmla="*/ 130380 h 62"/>
              <a:gd name="T34" fmla="*/ 61834 w 61"/>
              <a:gd name="T35" fmla="*/ 120087 h 62"/>
              <a:gd name="T36" fmla="*/ 72140 w 61"/>
              <a:gd name="T37" fmla="*/ 126949 h 62"/>
              <a:gd name="T38" fmla="*/ 106493 w 61"/>
              <a:gd name="T39" fmla="*/ 150966 h 62"/>
              <a:gd name="T40" fmla="*/ 137410 w 61"/>
              <a:gd name="T41" fmla="*/ 126949 h 62"/>
              <a:gd name="T42" fmla="*/ 151151 w 61"/>
              <a:gd name="T43" fmla="*/ 120087 h 62"/>
              <a:gd name="T44" fmla="*/ 154586 w 61"/>
              <a:gd name="T45" fmla="*/ 130380 h 62"/>
              <a:gd name="T46" fmla="*/ 106493 w 61"/>
              <a:gd name="T47" fmla="*/ 168121 h 62"/>
              <a:gd name="T48" fmla="*/ 140845 w 61"/>
              <a:gd name="T49" fmla="*/ 89207 h 62"/>
              <a:gd name="T50" fmla="*/ 123669 w 61"/>
              <a:gd name="T51" fmla="*/ 72052 h 62"/>
              <a:gd name="T52" fmla="*/ 140845 w 61"/>
              <a:gd name="T53" fmla="*/ 54897 h 62"/>
              <a:gd name="T54" fmla="*/ 158021 w 61"/>
              <a:gd name="T55" fmla="*/ 72052 h 62"/>
              <a:gd name="T56" fmla="*/ 140845 w 61"/>
              <a:gd name="T57" fmla="*/ 89207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31" y="49"/>
                </a:moveTo>
                <a:cubicBezTo>
                  <a:pt x="24" y="49"/>
                  <a:pt x="18" y="45"/>
                  <a:pt x="16" y="38"/>
                </a:cubicBezTo>
                <a:cubicBezTo>
                  <a:pt x="15" y="37"/>
                  <a:pt x="16" y="36"/>
                  <a:pt x="18" y="35"/>
                </a:cubicBezTo>
                <a:cubicBezTo>
                  <a:pt x="19" y="35"/>
                  <a:pt x="20" y="36"/>
                  <a:pt x="21" y="37"/>
                </a:cubicBezTo>
                <a:cubicBezTo>
                  <a:pt x="22" y="41"/>
                  <a:pt x="26" y="44"/>
                  <a:pt x="31" y="44"/>
                </a:cubicBezTo>
                <a:cubicBezTo>
                  <a:pt x="35" y="44"/>
                  <a:pt x="39" y="41"/>
                  <a:pt x="40" y="37"/>
                </a:cubicBezTo>
                <a:cubicBezTo>
                  <a:pt x="41" y="36"/>
                  <a:pt x="42" y="35"/>
                  <a:pt x="44" y="35"/>
                </a:cubicBezTo>
                <a:cubicBezTo>
                  <a:pt x="45" y="36"/>
                  <a:pt x="46" y="37"/>
                  <a:pt x="45" y="38"/>
                </a:cubicBezTo>
                <a:cubicBezTo>
                  <a:pt x="43" y="45"/>
                  <a:pt x="37" y="49"/>
                  <a:pt x="31" y="49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76" name="Freeform 136"/>
          <p:cNvSpPr>
            <a:spLocks noEditPoints="1"/>
          </p:cNvSpPr>
          <p:nvPr/>
        </p:nvSpPr>
        <p:spPr bwMode="auto">
          <a:xfrm>
            <a:off x="8415338" y="3514725"/>
            <a:ext cx="223837" cy="247650"/>
          </a:xfrm>
          <a:custGeom>
            <a:avLst/>
            <a:gdLst>
              <a:gd name="T0" fmla="*/ 51655 w 65"/>
              <a:gd name="T1" fmla="*/ 247650 h 72"/>
              <a:gd name="T2" fmla="*/ 44767 w 65"/>
              <a:gd name="T3" fmla="*/ 247650 h 72"/>
              <a:gd name="T4" fmla="*/ 0 w 65"/>
              <a:gd name="T5" fmla="*/ 199496 h 72"/>
              <a:gd name="T6" fmla="*/ 30993 w 65"/>
              <a:gd name="T7" fmla="*/ 196056 h 72"/>
              <a:gd name="T8" fmla="*/ 34436 w 65"/>
              <a:gd name="T9" fmla="*/ 0 h 72"/>
              <a:gd name="T10" fmla="*/ 65429 w 65"/>
              <a:gd name="T11" fmla="*/ 6879 h 72"/>
              <a:gd name="T12" fmla="*/ 92978 w 65"/>
              <a:gd name="T13" fmla="*/ 196056 h 72"/>
              <a:gd name="T14" fmla="*/ 96422 w 65"/>
              <a:gd name="T15" fmla="*/ 202935 h 72"/>
              <a:gd name="T16" fmla="*/ 185957 w 65"/>
              <a:gd name="T17" fmla="*/ 247650 h 72"/>
              <a:gd name="T18" fmla="*/ 196288 w 65"/>
              <a:gd name="T19" fmla="*/ 233892 h 72"/>
              <a:gd name="T20" fmla="*/ 154964 w 65"/>
              <a:gd name="T21" fmla="*/ 213254 h 72"/>
              <a:gd name="T22" fmla="*/ 158408 w 65"/>
              <a:gd name="T23" fmla="*/ 233892 h 72"/>
              <a:gd name="T24" fmla="*/ 120528 w 65"/>
              <a:gd name="T25" fmla="*/ 247650 h 72"/>
              <a:gd name="T26" fmla="*/ 130859 w 65"/>
              <a:gd name="T27" fmla="*/ 233892 h 72"/>
              <a:gd name="T28" fmla="*/ 182513 w 65"/>
              <a:gd name="T29" fmla="*/ 141023 h 72"/>
              <a:gd name="T30" fmla="*/ 223837 w 65"/>
              <a:gd name="T31" fmla="*/ 233892 h 72"/>
              <a:gd name="T32" fmla="*/ 213506 w 65"/>
              <a:gd name="T33" fmla="*/ 106627 h 72"/>
              <a:gd name="T34" fmla="*/ 130859 w 65"/>
              <a:gd name="T35" fmla="*/ 96308 h 72"/>
              <a:gd name="T36" fmla="*/ 185957 w 65"/>
              <a:gd name="T37" fmla="*/ 17198 h 72"/>
              <a:gd name="T38" fmla="*/ 189401 w 65"/>
              <a:gd name="T39" fmla="*/ 17198 h 72"/>
              <a:gd name="T40" fmla="*/ 182513 w 65"/>
              <a:gd name="T41" fmla="*/ 17198 h 72"/>
              <a:gd name="T42" fmla="*/ 148077 w 65"/>
              <a:gd name="T43" fmla="*/ 34396 h 72"/>
              <a:gd name="T44" fmla="*/ 134302 w 65"/>
              <a:gd name="T45" fmla="*/ 0 h 72"/>
              <a:gd name="T46" fmla="*/ 210062 w 65"/>
              <a:gd name="T47" fmla="*/ 13758 h 72"/>
              <a:gd name="T48" fmla="*/ 158408 w 65"/>
              <a:gd name="T49" fmla="*/ 89429 h 72"/>
              <a:gd name="T50" fmla="*/ 154964 w 65"/>
              <a:gd name="T51" fmla="*/ 92869 h 72"/>
              <a:gd name="T52" fmla="*/ 161851 w 65"/>
              <a:gd name="T53" fmla="*/ 92869 h 72"/>
              <a:gd name="T54" fmla="*/ 196288 w 65"/>
              <a:gd name="T55" fmla="*/ 75671 h 72"/>
              <a:gd name="T56" fmla="*/ 213506 w 65"/>
              <a:gd name="T57" fmla="*/ 106627 h 72"/>
              <a:gd name="T58" fmla="*/ 175626 w 65"/>
              <a:gd name="T59" fmla="*/ 168540 h 72"/>
              <a:gd name="T60" fmla="*/ 172182 w 65"/>
              <a:gd name="T61" fmla="*/ 158221 h 72"/>
              <a:gd name="T62" fmla="*/ 172182 w 65"/>
              <a:gd name="T63" fmla="*/ 161660 h 72"/>
              <a:gd name="T64" fmla="*/ 161851 w 65"/>
              <a:gd name="T65" fmla="*/ 199496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5" h="72">
                <a:moveTo>
                  <a:pt x="28" y="59"/>
                </a:moveTo>
                <a:cubicBezTo>
                  <a:pt x="15" y="72"/>
                  <a:pt x="15" y="72"/>
                  <a:pt x="15" y="72"/>
                </a:cubicBezTo>
                <a:cubicBezTo>
                  <a:pt x="15" y="72"/>
                  <a:pt x="15" y="72"/>
                  <a:pt x="14" y="72"/>
                </a:cubicBezTo>
                <a:cubicBezTo>
                  <a:pt x="14" y="72"/>
                  <a:pt x="14" y="72"/>
                  <a:pt x="13" y="7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57"/>
                  <a:pt x="1" y="57"/>
                  <a:pt x="1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19" y="1"/>
                  <a:pt x="19" y="2"/>
                </a:cubicBezTo>
                <a:cubicBezTo>
                  <a:pt x="19" y="57"/>
                  <a:pt x="19" y="57"/>
                  <a:pt x="19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8" y="57"/>
                  <a:pt x="28" y="57"/>
                  <a:pt x="28" y="58"/>
                </a:cubicBezTo>
                <a:cubicBezTo>
                  <a:pt x="28" y="59"/>
                  <a:pt x="28" y="59"/>
                  <a:pt x="28" y="59"/>
                </a:cubicBezTo>
                <a:close/>
                <a:moveTo>
                  <a:pt x="65" y="72"/>
                </a:moveTo>
                <a:cubicBezTo>
                  <a:pt x="54" y="72"/>
                  <a:pt x="54" y="72"/>
                  <a:pt x="54" y="72"/>
                </a:cubicBezTo>
                <a:cubicBezTo>
                  <a:pt x="54" y="68"/>
                  <a:pt x="54" y="68"/>
                  <a:pt x="54" y="68"/>
                </a:cubicBezTo>
                <a:cubicBezTo>
                  <a:pt x="57" y="68"/>
                  <a:pt x="57" y="68"/>
                  <a:pt x="57" y="68"/>
                </a:cubicBezTo>
                <a:cubicBezTo>
                  <a:pt x="55" y="62"/>
                  <a:pt x="55" y="62"/>
                  <a:pt x="5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3" y="68"/>
                  <a:pt x="43" y="68"/>
                  <a:pt x="43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72"/>
                  <a:pt x="46" y="72"/>
                  <a:pt x="46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68"/>
                  <a:pt x="35" y="68"/>
                  <a:pt x="35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47" y="41"/>
                  <a:pt x="47" y="41"/>
                  <a:pt x="47" y="41"/>
                </a:cubicBezTo>
                <a:cubicBezTo>
                  <a:pt x="53" y="41"/>
                  <a:pt x="53" y="41"/>
                  <a:pt x="53" y="41"/>
                </a:cubicBezTo>
                <a:cubicBezTo>
                  <a:pt x="63" y="68"/>
                  <a:pt x="63" y="68"/>
                  <a:pt x="63" y="68"/>
                </a:cubicBezTo>
                <a:cubicBezTo>
                  <a:pt x="65" y="68"/>
                  <a:pt x="65" y="68"/>
                  <a:pt x="65" y="68"/>
                </a:cubicBezTo>
                <a:lnTo>
                  <a:pt x="65" y="72"/>
                </a:lnTo>
                <a:close/>
                <a:moveTo>
                  <a:pt x="62" y="31"/>
                </a:moveTo>
                <a:cubicBezTo>
                  <a:pt x="38" y="31"/>
                  <a:pt x="38" y="31"/>
                  <a:pt x="38" y="31"/>
                </a:cubicBezTo>
                <a:cubicBezTo>
                  <a:pt x="38" y="28"/>
                  <a:pt x="38" y="28"/>
                  <a:pt x="38" y="28"/>
                </a:cubicBezTo>
                <a:cubicBezTo>
                  <a:pt x="53" y="6"/>
                  <a:pt x="53" y="6"/>
                  <a:pt x="53" y="6"/>
                </a:cubicBezTo>
                <a:cubicBezTo>
                  <a:pt x="54" y="6"/>
                  <a:pt x="54" y="5"/>
                  <a:pt x="54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3" y="5"/>
                  <a:pt x="5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10"/>
                  <a:pt x="43" y="10"/>
                  <a:pt x="43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4"/>
                  <a:pt x="61" y="4"/>
                  <a:pt x="61" y="4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6"/>
                  <a:pt x="46" y="26"/>
                  <a:pt x="46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7" y="27"/>
                  <a:pt x="47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2"/>
                  <a:pt x="57" y="22"/>
                  <a:pt x="57" y="22"/>
                </a:cubicBezTo>
                <a:cubicBezTo>
                  <a:pt x="62" y="22"/>
                  <a:pt x="62" y="22"/>
                  <a:pt x="62" y="22"/>
                </a:cubicBezTo>
                <a:lnTo>
                  <a:pt x="62" y="31"/>
                </a:lnTo>
                <a:close/>
                <a:moveTo>
                  <a:pt x="54" y="58"/>
                </a:moveTo>
                <a:cubicBezTo>
                  <a:pt x="51" y="49"/>
                  <a:pt x="51" y="49"/>
                  <a:pt x="51" y="49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7"/>
                  <a:pt x="50" y="47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8"/>
                  <a:pt x="50" y="48"/>
                  <a:pt x="50" y="49"/>
                </a:cubicBezTo>
                <a:cubicBezTo>
                  <a:pt x="47" y="58"/>
                  <a:pt x="47" y="58"/>
                  <a:pt x="47" y="58"/>
                </a:cubicBezTo>
                <a:lnTo>
                  <a:pt x="54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77" name="Freeform 137"/>
          <p:cNvSpPr>
            <a:spLocks/>
          </p:cNvSpPr>
          <p:nvPr/>
        </p:nvSpPr>
        <p:spPr bwMode="auto">
          <a:xfrm>
            <a:off x="8839200" y="3541713"/>
            <a:ext cx="144463" cy="79375"/>
          </a:xfrm>
          <a:custGeom>
            <a:avLst/>
            <a:gdLst>
              <a:gd name="T0" fmla="*/ 134144 w 42"/>
              <a:gd name="T1" fmla="*/ 79375 h 23"/>
              <a:gd name="T2" fmla="*/ 10319 w 42"/>
              <a:gd name="T3" fmla="*/ 79375 h 23"/>
              <a:gd name="T4" fmla="*/ 0 w 42"/>
              <a:gd name="T5" fmla="*/ 72473 h 23"/>
              <a:gd name="T6" fmla="*/ 3440 w 42"/>
              <a:gd name="T7" fmla="*/ 65571 h 23"/>
              <a:gd name="T8" fmla="*/ 65352 w 42"/>
              <a:gd name="T9" fmla="*/ 3451 h 23"/>
              <a:gd name="T10" fmla="*/ 72232 w 42"/>
              <a:gd name="T11" fmla="*/ 0 h 23"/>
              <a:gd name="T12" fmla="*/ 79111 w 42"/>
              <a:gd name="T13" fmla="*/ 3451 h 23"/>
              <a:gd name="T14" fmla="*/ 141023 w 42"/>
              <a:gd name="T15" fmla="*/ 65571 h 23"/>
              <a:gd name="T16" fmla="*/ 144463 w 42"/>
              <a:gd name="T17" fmla="*/ 72473 h 23"/>
              <a:gd name="T18" fmla="*/ 134144 w 42"/>
              <a:gd name="T19" fmla="*/ 79375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78" name="Freeform 138"/>
          <p:cNvSpPr>
            <a:spLocks/>
          </p:cNvSpPr>
          <p:nvPr/>
        </p:nvSpPr>
        <p:spPr bwMode="auto">
          <a:xfrm>
            <a:off x="65088" y="3927475"/>
            <a:ext cx="141287" cy="79375"/>
          </a:xfrm>
          <a:custGeom>
            <a:avLst/>
            <a:gdLst>
              <a:gd name="T0" fmla="*/ 130949 w 41"/>
              <a:gd name="T1" fmla="*/ 79375 h 23"/>
              <a:gd name="T2" fmla="*/ 6892 w 41"/>
              <a:gd name="T3" fmla="*/ 79375 h 23"/>
              <a:gd name="T4" fmla="*/ 0 w 41"/>
              <a:gd name="T5" fmla="*/ 72473 h 23"/>
              <a:gd name="T6" fmla="*/ 3446 w 41"/>
              <a:gd name="T7" fmla="*/ 65571 h 23"/>
              <a:gd name="T8" fmla="*/ 65474 w 41"/>
              <a:gd name="T9" fmla="*/ 3451 h 23"/>
              <a:gd name="T10" fmla="*/ 68920 w 41"/>
              <a:gd name="T11" fmla="*/ 0 h 23"/>
              <a:gd name="T12" fmla="*/ 75813 w 41"/>
              <a:gd name="T13" fmla="*/ 3451 h 23"/>
              <a:gd name="T14" fmla="*/ 137841 w 41"/>
              <a:gd name="T15" fmla="*/ 65571 h 23"/>
              <a:gd name="T16" fmla="*/ 141287 w 41"/>
              <a:gd name="T17" fmla="*/ 72473 h 23"/>
              <a:gd name="T18" fmla="*/ 130949 w 41"/>
              <a:gd name="T19" fmla="*/ 79375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1" h="23">
                <a:moveTo>
                  <a:pt x="38" y="23"/>
                </a:move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0"/>
                  <a:pt x="0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9"/>
                  <a:pt x="41" y="20"/>
                  <a:pt x="41" y="21"/>
                </a:cubicBezTo>
                <a:cubicBezTo>
                  <a:pt x="41" y="22"/>
                  <a:pt x="40" y="23"/>
                  <a:pt x="38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79" name="Freeform 139"/>
          <p:cNvSpPr>
            <a:spLocks noEditPoints="1"/>
          </p:cNvSpPr>
          <p:nvPr/>
        </p:nvSpPr>
        <p:spPr bwMode="auto">
          <a:xfrm>
            <a:off x="498475" y="3938588"/>
            <a:ext cx="168275" cy="209550"/>
          </a:xfrm>
          <a:custGeom>
            <a:avLst/>
            <a:gdLst>
              <a:gd name="T0" fmla="*/ 168275 w 49"/>
              <a:gd name="T1" fmla="*/ 34352 h 61"/>
              <a:gd name="T2" fmla="*/ 0 w 49"/>
              <a:gd name="T3" fmla="*/ 34352 h 61"/>
              <a:gd name="T4" fmla="*/ 0 w 49"/>
              <a:gd name="T5" fmla="*/ 27482 h 61"/>
              <a:gd name="T6" fmla="*/ 24039 w 49"/>
              <a:gd name="T7" fmla="*/ 0 h 61"/>
              <a:gd name="T8" fmla="*/ 140802 w 49"/>
              <a:gd name="T9" fmla="*/ 0 h 61"/>
              <a:gd name="T10" fmla="*/ 168275 w 49"/>
              <a:gd name="T11" fmla="*/ 27482 h 61"/>
              <a:gd name="T12" fmla="*/ 168275 w 49"/>
              <a:gd name="T13" fmla="*/ 34352 h 61"/>
              <a:gd name="T14" fmla="*/ 168275 w 49"/>
              <a:gd name="T15" fmla="*/ 82446 h 61"/>
              <a:gd name="T16" fmla="*/ 0 w 49"/>
              <a:gd name="T17" fmla="*/ 82446 h 61"/>
              <a:gd name="T18" fmla="*/ 0 w 49"/>
              <a:gd name="T19" fmla="*/ 44658 h 61"/>
              <a:gd name="T20" fmla="*/ 168275 w 49"/>
              <a:gd name="T21" fmla="*/ 44658 h 61"/>
              <a:gd name="T22" fmla="*/ 168275 w 49"/>
              <a:gd name="T23" fmla="*/ 82446 h 61"/>
              <a:gd name="T24" fmla="*/ 168275 w 49"/>
              <a:gd name="T25" fmla="*/ 127104 h 61"/>
              <a:gd name="T26" fmla="*/ 0 w 49"/>
              <a:gd name="T27" fmla="*/ 127104 h 61"/>
              <a:gd name="T28" fmla="*/ 0 w 49"/>
              <a:gd name="T29" fmla="*/ 92752 h 61"/>
              <a:gd name="T30" fmla="*/ 168275 w 49"/>
              <a:gd name="T31" fmla="*/ 92752 h 61"/>
              <a:gd name="T32" fmla="*/ 168275 w 49"/>
              <a:gd name="T33" fmla="*/ 127104 h 61"/>
              <a:gd name="T34" fmla="*/ 168275 w 49"/>
              <a:gd name="T35" fmla="*/ 144280 h 61"/>
              <a:gd name="T36" fmla="*/ 140802 w 49"/>
              <a:gd name="T37" fmla="*/ 171762 h 61"/>
              <a:gd name="T38" fmla="*/ 133933 w 49"/>
              <a:gd name="T39" fmla="*/ 171762 h 61"/>
              <a:gd name="T40" fmla="*/ 99591 w 49"/>
              <a:gd name="T41" fmla="*/ 209550 h 61"/>
              <a:gd name="T42" fmla="*/ 99591 w 49"/>
              <a:gd name="T43" fmla="*/ 171762 h 61"/>
              <a:gd name="T44" fmla="*/ 24039 w 49"/>
              <a:gd name="T45" fmla="*/ 171762 h 61"/>
              <a:gd name="T46" fmla="*/ 0 w 49"/>
              <a:gd name="T47" fmla="*/ 144280 h 61"/>
              <a:gd name="T48" fmla="*/ 0 w 49"/>
              <a:gd name="T49" fmla="*/ 137410 h 61"/>
              <a:gd name="T50" fmla="*/ 168275 w 49"/>
              <a:gd name="T51" fmla="*/ 137410 h 61"/>
              <a:gd name="T52" fmla="*/ 168275 w 49"/>
              <a:gd name="T53" fmla="*/ 144280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" h="61">
                <a:moveTo>
                  <a:pt x="49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6" y="0"/>
                  <a:pt x="49" y="3"/>
                  <a:pt x="49" y="8"/>
                </a:cubicBezTo>
                <a:lnTo>
                  <a:pt x="49" y="10"/>
                </a:lnTo>
                <a:close/>
                <a:moveTo>
                  <a:pt x="49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13"/>
                  <a:pt x="0" y="13"/>
                  <a:pt x="0" y="13"/>
                </a:cubicBezTo>
                <a:cubicBezTo>
                  <a:pt x="49" y="13"/>
                  <a:pt x="49" y="13"/>
                  <a:pt x="49" y="13"/>
                </a:cubicBezTo>
                <a:lnTo>
                  <a:pt x="49" y="24"/>
                </a:lnTo>
                <a:close/>
                <a:moveTo>
                  <a:pt x="49" y="37"/>
                </a:moveTo>
                <a:cubicBezTo>
                  <a:pt x="0" y="37"/>
                  <a:pt x="0" y="37"/>
                  <a:pt x="0" y="37"/>
                </a:cubicBezTo>
                <a:cubicBezTo>
                  <a:pt x="0" y="27"/>
                  <a:pt x="0" y="27"/>
                  <a:pt x="0" y="27"/>
                </a:cubicBezTo>
                <a:cubicBezTo>
                  <a:pt x="49" y="27"/>
                  <a:pt x="49" y="27"/>
                  <a:pt x="49" y="27"/>
                </a:cubicBezTo>
                <a:lnTo>
                  <a:pt x="49" y="37"/>
                </a:lnTo>
                <a:close/>
                <a:moveTo>
                  <a:pt x="49" y="42"/>
                </a:moveTo>
                <a:cubicBezTo>
                  <a:pt x="49" y="47"/>
                  <a:pt x="46" y="50"/>
                  <a:pt x="41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50"/>
                  <a:pt x="29" y="50"/>
                  <a:pt x="29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3" y="50"/>
                  <a:pt x="0" y="47"/>
                  <a:pt x="0" y="42"/>
                </a:cubicBezTo>
                <a:cubicBezTo>
                  <a:pt x="0" y="40"/>
                  <a:pt x="0" y="40"/>
                  <a:pt x="0" y="40"/>
                </a:cubicBezTo>
                <a:cubicBezTo>
                  <a:pt x="49" y="40"/>
                  <a:pt x="49" y="40"/>
                  <a:pt x="49" y="40"/>
                </a:cubicBezTo>
                <a:lnTo>
                  <a:pt x="49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80" name="Freeform 140"/>
          <p:cNvSpPr>
            <a:spLocks noEditPoints="1"/>
          </p:cNvSpPr>
          <p:nvPr/>
        </p:nvSpPr>
        <p:spPr bwMode="auto">
          <a:xfrm>
            <a:off x="989013" y="3917950"/>
            <a:ext cx="247650" cy="212725"/>
          </a:xfrm>
          <a:custGeom>
            <a:avLst/>
            <a:gdLst>
              <a:gd name="T0" fmla="*/ 182298 w 72"/>
              <a:gd name="T1" fmla="*/ 126949 h 62"/>
              <a:gd name="T2" fmla="*/ 123825 w 72"/>
              <a:gd name="T3" fmla="*/ 171552 h 62"/>
              <a:gd name="T4" fmla="*/ 75671 w 72"/>
              <a:gd name="T5" fmla="*/ 212725 h 62"/>
              <a:gd name="T6" fmla="*/ 30956 w 72"/>
              <a:gd name="T7" fmla="*/ 174983 h 62"/>
              <a:gd name="T8" fmla="*/ 0 w 72"/>
              <a:gd name="T9" fmla="*/ 164690 h 62"/>
              <a:gd name="T10" fmla="*/ 0 w 72"/>
              <a:gd name="T11" fmla="*/ 102931 h 62"/>
              <a:gd name="T12" fmla="*/ 51594 w 72"/>
              <a:gd name="T13" fmla="*/ 126949 h 62"/>
              <a:gd name="T14" fmla="*/ 75671 w 72"/>
              <a:gd name="T15" fmla="*/ 120087 h 62"/>
              <a:gd name="T16" fmla="*/ 82550 w 72"/>
              <a:gd name="T17" fmla="*/ 120087 h 62"/>
              <a:gd name="T18" fmla="*/ 120385 w 72"/>
              <a:gd name="T19" fmla="*/ 65190 h 62"/>
              <a:gd name="T20" fmla="*/ 182298 w 72"/>
              <a:gd name="T21" fmla="*/ 0 h 62"/>
              <a:gd name="T22" fmla="*/ 247650 w 72"/>
              <a:gd name="T23" fmla="*/ 65190 h 62"/>
              <a:gd name="T24" fmla="*/ 182298 w 72"/>
              <a:gd name="T25" fmla="*/ 126949 h 62"/>
              <a:gd name="T26" fmla="*/ 75671 w 72"/>
              <a:gd name="T27" fmla="*/ 130380 h 62"/>
              <a:gd name="T28" fmla="*/ 68792 w 72"/>
              <a:gd name="T29" fmla="*/ 133811 h 62"/>
              <a:gd name="T30" fmla="*/ 82550 w 72"/>
              <a:gd name="T31" fmla="*/ 137242 h 62"/>
              <a:gd name="T32" fmla="*/ 99748 w 72"/>
              <a:gd name="T33" fmla="*/ 174983 h 62"/>
              <a:gd name="T34" fmla="*/ 61913 w 72"/>
              <a:gd name="T35" fmla="*/ 188708 h 62"/>
              <a:gd name="T36" fmla="*/ 44715 w 72"/>
              <a:gd name="T37" fmla="*/ 181846 h 62"/>
              <a:gd name="T38" fmla="*/ 75671 w 72"/>
              <a:gd name="T39" fmla="*/ 202432 h 62"/>
              <a:gd name="T40" fmla="*/ 110067 w 72"/>
              <a:gd name="T41" fmla="*/ 164690 h 62"/>
              <a:gd name="T42" fmla="*/ 75671 w 72"/>
              <a:gd name="T43" fmla="*/ 130380 h 62"/>
              <a:gd name="T44" fmla="*/ 182298 w 72"/>
              <a:gd name="T45" fmla="*/ 20586 h 62"/>
              <a:gd name="T46" fmla="*/ 141023 w 72"/>
              <a:gd name="T47" fmla="*/ 65190 h 62"/>
              <a:gd name="T48" fmla="*/ 182298 w 72"/>
              <a:gd name="T49" fmla="*/ 106363 h 62"/>
              <a:gd name="T50" fmla="*/ 227013 w 72"/>
              <a:gd name="T51" fmla="*/ 65190 h 62"/>
              <a:gd name="T52" fmla="*/ 182298 w 72"/>
              <a:gd name="T53" fmla="*/ 20586 h 62"/>
              <a:gd name="T54" fmla="*/ 182298 w 72"/>
              <a:gd name="T55" fmla="*/ 96069 h 62"/>
              <a:gd name="T56" fmla="*/ 151342 w 72"/>
              <a:gd name="T57" fmla="*/ 65190 h 62"/>
              <a:gd name="T58" fmla="*/ 182298 w 72"/>
              <a:gd name="T59" fmla="*/ 30879 h 62"/>
              <a:gd name="T60" fmla="*/ 216694 w 72"/>
              <a:gd name="T61" fmla="*/ 65190 h 62"/>
              <a:gd name="T62" fmla="*/ 182298 w 72"/>
              <a:gd name="T63" fmla="*/ 96069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2">
                <a:moveTo>
                  <a:pt x="53" y="37"/>
                </a:moveTo>
                <a:cubicBezTo>
                  <a:pt x="36" y="50"/>
                  <a:pt x="36" y="50"/>
                  <a:pt x="36" y="50"/>
                </a:cubicBezTo>
                <a:cubicBezTo>
                  <a:pt x="35" y="57"/>
                  <a:pt x="29" y="62"/>
                  <a:pt x="22" y="62"/>
                </a:cubicBezTo>
                <a:cubicBezTo>
                  <a:pt x="16" y="62"/>
                  <a:pt x="10" y="58"/>
                  <a:pt x="9" y="51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0"/>
                  <a:pt x="0" y="30"/>
                  <a:pt x="0" y="30"/>
                </a:cubicBezTo>
                <a:cubicBezTo>
                  <a:pt x="15" y="37"/>
                  <a:pt x="15" y="37"/>
                  <a:pt x="15" y="37"/>
                </a:cubicBezTo>
                <a:cubicBezTo>
                  <a:pt x="17" y="36"/>
                  <a:pt x="20" y="35"/>
                  <a:pt x="22" y="35"/>
                </a:cubicBezTo>
                <a:cubicBezTo>
                  <a:pt x="23" y="35"/>
                  <a:pt x="23" y="35"/>
                  <a:pt x="24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9"/>
                  <a:pt x="43" y="0"/>
                  <a:pt x="53" y="0"/>
                </a:cubicBezTo>
                <a:cubicBezTo>
                  <a:pt x="64" y="0"/>
                  <a:pt x="72" y="9"/>
                  <a:pt x="72" y="19"/>
                </a:cubicBezTo>
                <a:cubicBezTo>
                  <a:pt x="72" y="29"/>
                  <a:pt x="64" y="37"/>
                  <a:pt x="53" y="37"/>
                </a:cubicBezTo>
                <a:close/>
                <a:moveTo>
                  <a:pt x="22" y="38"/>
                </a:moveTo>
                <a:cubicBezTo>
                  <a:pt x="22" y="38"/>
                  <a:pt x="21" y="39"/>
                  <a:pt x="20" y="39"/>
                </a:cubicBezTo>
                <a:cubicBezTo>
                  <a:pt x="24" y="40"/>
                  <a:pt x="24" y="40"/>
                  <a:pt x="24" y="40"/>
                </a:cubicBezTo>
                <a:cubicBezTo>
                  <a:pt x="28" y="42"/>
                  <a:pt x="30" y="47"/>
                  <a:pt x="29" y="51"/>
                </a:cubicBezTo>
                <a:cubicBezTo>
                  <a:pt x="27" y="55"/>
                  <a:pt x="22" y="57"/>
                  <a:pt x="18" y="55"/>
                </a:cubicBezTo>
                <a:cubicBezTo>
                  <a:pt x="17" y="55"/>
                  <a:pt x="15" y="54"/>
                  <a:pt x="13" y="53"/>
                </a:cubicBezTo>
                <a:cubicBezTo>
                  <a:pt x="15" y="56"/>
                  <a:pt x="18" y="59"/>
                  <a:pt x="22" y="59"/>
                </a:cubicBezTo>
                <a:cubicBezTo>
                  <a:pt x="28" y="59"/>
                  <a:pt x="32" y="54"/>
                  <a:pt x="32" y="48"/>
                </a:cubicBezTo>
                <a:cubicBezTo>
                  <a:pt x="32" y="43"/>
                  <a:pt x="28" y="38"/>
                  <a:pt x="22" y="38"/>
                </a:cubicBezTo>
                <a:close/>
                <a:moveTo>
                  <a:pt x="53" y="6"/>
                </a:moveTo>
                <a:cubicBezTo>
                  <a:pt x="47" y="6"/>
                  <a:pt x="41" y="12"/>
                  <a:pt x="41" y="19"/>
                </a:cubicBezTo>
                <a:cubicBezTo>
                  <a:pt x="41" y="26"/>
                  <a:pt x="47" y="31"/>
                  <a:pt x="53" y="31"/>
                </a:cubicBezTo>
                <a:cubicBezTo>
                  <a:pt x="60" y="31"/>
                  <a:pt x="66" y="26"/>
                  <a:pt x="66" y="19"/>
                </a:cubicBezTo>
                <a:cubicBezTo>
                  <a:pt x="66" y="12"/>
                  <a:pt x="60" y="6"/>
                  <a:pt x="53" y="6"/>
                </a:cubicBezTo>
                <a:close/>
                <a:moveTo>
                  <a:pt x="53" y="28"/>
                </a:moveTo>
                <a:cubicBezTo>
                  <a:pt x="48" y="28"/>
                  <a:pt x="44" y="24"/>
                  <a:pt x="44" y="19"/>
                </a:cubicBezTo>
                <a:cubicBezTo>
                  <a:pt x="44" y="13"/>
                  <a:pt x="48" y="9"/>
                  <a:pt x="53" y="9"/>
                </a:cubicBezTo>
                <a:cubicBezTo>
                  <a:pt x="59" y="9"/>
                  <a:pt x="63" y="13"/>
                  <a:pt x="63" y="19"/>
                </a:cubicBezTo>
                <a:cubicBezTo>
                  <a:pt x="63" y="24"/>
                  <a:pt x="59" y="28"/>
                  <a:pt x="53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81" name="Freeform 141"/>
          <p:cNvSpPr>
            <a:spLocks noEditPoints="1"/>
          </p:cNvSpPr>
          <p:nvPr/>
        </p:nvSpPr>
        <p:spPr bwMode="auto">
          <a:xfrm>
            <a:off x="1484313" y="3917950"/>
            <a:ext cx="196850" cy="212725"/>
          </a:xfrm>
          <a:custGeom>
            <a:avLst/>
            <a:gdLst>
              <a:gd name="T0" fmla="*/ 179582 w 57"/>
              <a:gd name="T1" fmla="*/ 106363 h 62"/>
              <a:gd name="T2" fmla="*/ 179582 w 57"/>
              <a:gd name="T3" fmla="*/ 161259 h 62"/>
              <a:gd name="T4" fmla="*/ 117419 w 57"/>
              <a:gd name="T5" fmla="*/ 212725 h 62"/>
              <a:gd name="T6" fmla="*/ 55256 w 57"/>
              <a:gd name="T7" fmla="*/ 161259 h 62"/>
              <a:gd name="T8" fmla="*/ 55256 w 57"/>
              <a:gd name="T9" fmla="*/ 140673 h 62"/>
              <a:gd name="T10" fmla="*/ 0 w 57"/>
              <a:gd name="T11" fmla="*/ 89207 h 62"/>
              <a:gd name="T12" fmla="*/ 0 w 57"/>
              <a:gd name="T13" fmla="*/ 20586 h 62"/>
              <a:gd name="T14" fmla="*/ 10361 w 57"/>
              <a:gd name="T15" fmla="*/ 10293 h 62"/>
              <a:gd name="T16" fmla="*/ 13814 w 57"/>
              <a:gd name="T17" fmla="*/ 10293 h 62"/>
              <a:gd name="T18" fmla="*/ 27628 w 57"/>
              <a:gd name="T19" fmla="*/ 0 h 62"/>
              <a:gd name="T20" fmla="*/ 44896 w 57"/>
              <a:gd name="T21" fmla="*/ 20586 h 62"/>
              <a:gd name="T22" fmla="*/ 27628 w 57"/>
              <a:gd name="T23" fmla="*/ 37742 h 62"/>
              <a:gd name="T24" fmla="*/ 20721 w 57"/>
              <a:gd name="T25" fmla="*/ 34310 h 62"/>
              <a:gd name="T26" fmla="*/ 20721 w 57"/>
              <a:gd name="T27" fmla="*/ 89207 h 62"/>
              <a:gd name="T28" fmla="*/ 62163 w 57"/>
              <a:gd name="T29" fmla="*/ 123518 h 62"/>
              <a:gd name="T30" fmla="*/ 107059 w 57"/>
              <a:gd name="T31" fmla="*/ 89207 h 62"/>
              <a:gd name="T32" fmla="*/ 107059 w 57"/>
              <a:gd name="T33" fmla="*/ 34310 h 62"/>
              <a:gd name="T34" fmla="*/ 100152 w 57"/>
              <a:gd name="T35" fmla="*/ 37742 h 62"/>
              <a:gd name="T36" fmla="*/ 82884 w 57"/>
              <a:gd name="T37" fmla="*/ 20586 h 62"/>
              <a:gd name="T38" fmla="*/ 100152 w 57"/>
              <a:gd name="T39" fmla="*/ 0 h 62"/>
              <a:gd name="T40" fmla="*/ 113966 w 57"/>
              <a:gd name="T41" fmla="*/ 10293 h 62"/>
              <a:gd name="T42" fmla="*/ 117419 w 57"/>
              <a:gd name="T43" fmla="*/ 10293 h 62"/>
              <a:gd name="T44" fmla="*/ 124326 w 57"/>
              <a:gd name="T45" fmla="*/ 20586 h 62"/>
              <a:gd name="T46" fmla="*/ 124326 w 57"/>
              <a:gd name="T47" fmla="*/ 89207 h 62"/>
              <a:gd name="T48" fmla="*/ 72524 w 57"/>
              <a:gd name="T49" fmla="*/ 140673 h 62"/>
              <a:gd name="T50" fmla="*/ 72524 w 57"/>
              <a:gd name="T51" fmla="*/ 161259 h 62"/>
              <a:gd name="T52" fmla="*/ 117419 w 57"/>
              <a:gd name="T53" fmla="*/ 195570 h 62"/>
              <a:gd name="T54" fmla="*/ 162315 w 57"/>
              <a:gd name="T55" fmla="*/ 161259 h 62"/>
              <a:gd name="T56" fmla="*/ 162315 w 57"/>
              <a:gd name="T57" fmla="*/ 106363 h 62"/>
              <a:gd name="T58" fmla="*/ 145047 w 57"/>
              <a:gd name="T59" fmla="*/ 82345 h 62"/>
              <a:gd name="T60" fmla="*/ 169222 w 57"/>
              <a:gd name="T61" fmla="*/ 54897 h 62"/>
              <a:gd name="T62" fmla="*/ 196850 w 57"/>
              <a:gd name="T63" fmla="*/ 82345 h 62"/>
              <a:gd name="T64" fmla="*/ 179582 w 57"/>
              <a:gd name="T65" fmla="*/ 106363 h 62"/>
              <a:gd name="T66" fmla="*/ 169222 w 57"/>
              <a:gd name="T67" fmla="*/ 72052 h 62"/>
              <a:gd name="T68" fmla="*/ 162315 w 57"/>
              <a:gd name="T69" fmla="*/ 82345 h 62"/>
              <a:gd name="T70" fmla="*/ 169222 w 57"/>
              <a:gd name="T71" fmla="*/ 89207 h 62"/>
              <a:gd name="T72" fmla="*/ 179582 w 57"/>
              <a:gd name="T73" fmla="*/ 82345 h 62"/>
              <a:gd name="T74" fmla="*/ 169222 w 57"/>
              <a:gd name="T75" fmla="*/ 72052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7" h="62">
                <a:moveTo>
                  <a:pt x="52" y="31"/>
                </a:moveTo>
                <a:cubicBezTo>
                  <a:pt x="52" y="47"/>
                  <a:pt x="52" y="47"/>
                  <a:pt x="52" y="47"/>
                </a:cubicBezTo>
                <a:cubicBezTo>
                  <a:pt x="52" y="55"/>
                  <a:pt x="44" y="62"/>
                  <a:pt x="34" y="62"/>
                </a:cubicBezTo>
                <a:cubicBezTo>
                  <a:pt x="24" y="62"/>
                  <a:pt x="16" y="55"/>
                  <a:pt x="16" y="47"/>
                </a:cubicBezTo>
                <a:cubicBezTo>
                  <a:pt x="16" y="41"/>
                  <a:pt x="16" y="41"/>
                  <a:pt x="16" y="41"/>
                </a:cubicBezTo>
                <a:cubicBezTo>
                  <a:pt x="7" y="40"/>
                  <a:pt x="0" y="34"/>
                  <a:pt x="0" y="26"/>
                </a:cubicBezTo>
                <a:cubicBezTo>
                  <a:pt x="0" y="6"/>
                  <a:pt x="0" y="6"/>
                  <a:pt x="0" y="6"/>
                </a:cubicBezTo>
                <a:cubicBezTo>
                  <a:pt x="0" y="4"/>
                  <a:pt x="2" y="3"/>
                  <a:pt x="3" y="3"/>
                </a:cubicBezTo>
                <a:cubicBezTo>
                  <a:pt x="3" y="3"/>
                  <a:pt x="3" y="3"/>
                  <a:pt x="4" y="3"/>
                </a:cubicBezTo>
                <a:cubicBezTo>
                  <a:pt x="5" y="2"/>
                  <a:pt x="6" y="0"/>
                  <a:pt x="8" y="0"/>
                </a:cubicBezTo>
                <a:cubicBezTo>
                  <a:pt x="11" y="0"/>
                  <a:pt x="13" y="3"/>
                  <a:pt x="13" y="6"/>
                </a:cubicBezTo>
                <a:cubicBezTo>
                  <a:pt x="13" y="8"/>
                  <a:pt x="11" y="11"/>
                  <a:pt x="8" y="11"/>
                </a:cubicBezTo>
                <a:cubicBezTo>
                  <a:pt x="7" y="11"/>
                  <a:pt x="6" y="10"/>
                  <a:pt x="6" y="10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32"/>
                  <a:pt x="11" y="36"/>
                  <a:pt x="18" y="36"/>
                </a:cubicBezTo>
                <a:cubicBezTo>
                  <a:pt x="26" y="36"/>
                  <a:pt x="31" y="32"/>
                  <a:pt x="31" y="26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0" y="11"/>
                  <a:pt x="29" y="11"/>
                </a:cubicBezTo>
                <a:cubicBezTo>
                  <a:pt x="26" y="11"/>
                  <a:pt x="24" y="8"/>
                  <a:pt x="24" y="6"/>
                </a:cubicBezTo>
                <a:cubicBezTo>
                  <a:pt x="24" y="3"/>
                  <a:pt x="26" y="0"/>
                  <a:pt x="29" y="0"/>
                </a:cubicBezTo>
                <a:cubicBezTo>
                  <a:pt x="31" y="0"/>
                  <a:pt x="32" y="2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5" y="3"/>
                  <a:pt x="36" y="4"/>
                  <a:pt x="36" y="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34"/>
                  <a:pt x="30" y="40"/>
                  <a:pt x="21" y="41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52"/>
                  <a:pt x="27" y="57"/>
                  <a:pt x="34" y="57"/>
                </a:cubicBezTo>
                <a:cubicBezTo>
                  <a:pt x="41" y="57"/>
                  <a:pt x="47" y="52"/>
                  <a:pt x="47" y="47"/>
                </a:cubicBezTo>
                <a:cubicBezTo>
                  <a:pt x="47" y="31"/>
                  <a:pt x="47" y="31"/>
                  <a:pt x="47" y="31"/>
                </a:cubicBezTo>
                <a:cubicBezTo>
                  <a:pt x="44" y="30"/>
                  <a:pt x="42" y="27"/>
                  <a:pt x="42" y="24"/>
                </a:cubicBezTo>
                <a:cubicBezTo>
                  <a:pt x="42" y="19"/>
                  <a:pt x="45" y="16"/>
                  <a:pt x="49" y="16"/>
                </a:cubicBezTo>
                <a:cubicBezTo>
                  <a:pt x="54" y="16"/>
                  <a:pt x="57" y="19"/>
                  <a:pt x="57" y="24"/>
                </a:cubicBezTo>
                <a:cubicBezTo>
                  <a:pt x="57" y="27"/>
                  <a:pt x="55" y="30"/>
                  <a:pt x="52" y="31"/>
                </a:cubicBezTo>
                <a:close/>
                <a:moveTo>
                  <a:pt x="49" y="21"/>
                </a:moveTo>
                <a:cubicBezTo>
                  <a:pt x="48" y="21"/>
                  <a:pt x="47" y="22"/>
                  <a:pt x="47" y="24"/>
                </a:cubicBezTo>
                <a:cubicBezTo>
                  <a:pt x="47" y="25"/>
                  <a:pt x="48" y="26"/>
                  <a:pt x="49" y="26"/>
                </a:cubicBezTo>
                <a:cubicBezTo>
                  <a:pt x="51" y="26"/>
                  <a:pt x="52" y="25"/>
                  <a:pt x="52" y="24"/>
                </a:cubicBezTo>
                <a:cubicBezTo>
                  <a:pt x="52" y="22"/>
                  <a:pt x="51" y="21"/>
                  <a:pt x="49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82" name="Freeform 142"/>
          <p:cNvSpPr>
            <a:spLocks noEditPoints="1"/>
          </p:cNvSpPr>
          <p:nvPr/>
        </p:nvSpPr>
        <p:spPr bwMode="auto">
          <a:xfrm>
            <a:off x="1979613" y="3917950"/>
            <a:ext cx="209550" cy="212725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30539 w 61"/>
              <a:gd name="T11" fmla="*/ 96069 h 62"/>
              <a:gd name="T12" fmla="*/ 130539 w 61"/>
              <a:gd name="T13" fmla="*/ 85776 h 62"/>
              <a:gd name="T14" fmla="*/ 103057 w 61"/>
              <a:gd name="T15" fmla="*/ 61759 h 62"/>
              <a:gd name="T16" fmla="*/ 75575 w 61"/>
              <a:gd name="T17" fmla="*/ 85776 h 62"/>
              <a:gd name="T18" fmla="*/ 75575 w 61"/>
              <a:gd name="T19" fmla="*/ 126949 h 62"/>
              <a:gd name="T20" fmla="*/ 72140 w 61"/>
              <a:gd name="T21" fmla="*/ 133811 h 62"/>
              <a:gd name="T22" fmla="*/ 65270 w 61"/>
              <a:gd name="T23" fmla="*/ 126949 h 62"/>
              <a:gd name="T24" fmla="*/ 65270 w 61"/>
              <a:gd name="T25" fmla="*/ 109794 h 62"/>
              <a:gd name="T26" fmla="*/ 44658 w 61"/>
              <a:gd name="T27" fmla="*/ 109794 h 62"/>
              <a:gd name="T28" fmla="*/ 44658 w 61"/>
              <a:gd name="T29" fmla="*/ 126949 h 62"/>
              <a:gd name="T30" fmla="*/ 72140 w 61"/>
              <a:gd name="T31" fmla="*/ 154397 h 62"/>
              <a:gd name="T32" fmla="*/ 96187 w 61"/>
              <a:gd name="T33" fmla="*/ 126949 h 62"/>
              <a:gd name="T34" fmla="*/ 96187 w 61"/>
              <a:gd name="T35" fmla="*/ 89207 h 62"/>
              <a:gd name="T36" fmla="*/ 103057 w 61"/>
              <a:gd name="T37" fmla="*/ 82345 h 62"/>
              <a:gd name="T38" fmla="*/ 109928 w 61"/>
              <a:gd name="T39" fmla="*/ 89207 h 62"/>
              <a:gd name="T40" fmla="*/ 109928 w 61"/>
              <a:gd name="T41" fmla="*/ 96069 h 62"/>
              <a:gd name="T42" fmla="*/ 120234 w 61"/>
              <a:gd name="T43" fmla="*/ 99500 h 62"/>
              <a:gd name="T44" fmla="*/ 130539 w 61"/>
              <a:gd name="T45" fmla="*/ 96069 h 62"/>
              <a:gd name="T46" fmla="*/ 164892 w 61"/>
              <a:gd name="T47" fmla="*/ 109794 h 62"/>
              <a:gd name="T48" fmla="*/ 144280 w 61"/>
              <a:gd name="T49" fmla="*/ 109794 h 62"/>
              <a:gd name="T50" fmla="*/ 144280 w 61"/>
              <a:gd name="T51" fmla="*/ 126949 h 62"/>
              <a:gd name="T52" fmla="*/ 137410 w 61"/>
              <a:gd name="T53" fmla="*/ 133811 h 62"/>
              <a:gd name="T54" fmla="*/ 130539 w 61"/>
              <a:gd name="T55" fmla="*/ 126949 h 62"/>
              <a:gd name="T56" fmla="*/ 130539 w 61"/>
              <a:gd name="T57" fmla="*/ 109794 h 62"/>
              <a:gd name="T58" fmla="*/ 120234 w 61"/>
              <a:gd name="T59" fmla="*/ 113225 h 62"/>
              <a:gd name="T60" fmla="*/ 109928 w 61"/>
              <a:gd name="T61" fmla="*/ 109794 h 62"/>
              <a:gd name="T62" fmla="*/ 109928 w 61"/>
              <a:gd name="T63" fmla="*/ 126949 h 62"/>
              <a:gd name="T64" fmla="*/ 137410 w 61"/>
              <a:gd name="T65" fmla="*/ 154397 h 62"/>
              <a:gd name="T66" fmla="*/ 164892 w 61"/>
              <a:gd name="T67" fmla="*/ 126949 h 62"/>
              <a:gd name="T68" fmla="*/ 164892 w 61"/>
              <a:gd name="T69" fmla="*/ 109794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8" y="28"/>
                </a:moveTo>
                <a:cubicBezTo>
                  <a:pt x="38" y="25"/>
                  <a:pt x="38" y="25"/>
                  <a:pt x="38" y="25"/>
                </a:cubicBezTo>
                <a:cubicBezTo>
                  <a:pt x="38" y="21"/>
                  <a:pt x="35" y="18"/>
                  <a:pt x="30" y="18"/>
                </a:cubicBezTo>
                <a:cubicBezTo>
                  <a:pt x="26" y="18"/>
                  <a:pt x="22" y="21"/>
                  <a:pt x="22" y="25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2" y="39"/>
                  <a:pt x="21" y="39"/>
                </a:cubicBezTo>
                <a:cubicBezTo>
                  <a:pt x="19" y="39"/>
                  <a:pt x="19" y="38"/>
                  <a:pt x="19" y="37"/>
                </a:cubicBezTo>
                <a:cubicBezTo>
                  <a:pt x="19" y="32"/>
                  <a:pt x="19" y="32"/>
                  <a:pt x="19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1"/>
                  <a:pt x="16" y="45"/>
                  <a:pt x="21" y="45"/>
                </a:cubicBezTo>
                <a:cubicBezTo>
                  <a:pt x="25" y="45"/>
                  <a:pt x="28" y="41"/>
                  <a:pt x="28" y="3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9" y="24"/>
                  <a:pt x="30" y="24"/>
                </a:cubicBezTo>
                <a:cubicBezTo>
                  <a:pt x="31" y="24"/>
                  <a:pt x="32" y="25"/>
                  <a:pt x="32" y="26"/>
                </a:cubicBezTo>
                <a:cubicBezTo>
                  <a:pt x="32" y="28"/>
                  <a:pt x="32" y="28"/>
                  <a:pt x="32" y="28"/>
                </a:cubicBezTo>
                <a:cubicBezTo>
                  <a:pt x="35" y="29"/>
                  <a:pt x="35" y="29"/>
                  <a:pt x="35" y="29"/>
                </a:cubicBezTo>
                <a:lnTo>
                  <a:pt x="38" y="28"/>
                </a:lnTo>
                <a:close/>
                <a:moveTo>
                  <a:pt x="48" y="32"/>
                </a:moveTo>
                <a:cubicBezTo>
                  <a:pt x="42" y="32"/>
                  <a:pt x="42" y="32"/>
                  <a:pt x="42" y="32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8"/>
                  <a:pt x="41" y="39"/>
                  <a:pt x="40" y="39"/>
                </a:cubicBezTo>
                <a:cubicBezTo>
                  <a:pt x="39" y="39"/>
                  <a:pt x="38" y="38"/>
                  <a:pt x="38" y="37"/>
                </a:cubicBezTo>
                <a:cubicBezTo>
                  <a:pt x="38" y="32"/>
                  <a:pt x="38" y="32"/>
                  <a:pt x="38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41"/>
                  <a:pt x="36" y="45"/>
                  <a:pt x="40" y="45"/>
                </a:cubicBezTo>
                <a:cubicBezTo>
                  <a:pt x="44" y="45"/>
                  <a:pt x="48" y="41"/>
                  <a:pt x="48" y="37"/>
                </a:cubicBezTo>
                <a:cubicBezTo>
                  <a:pt x="48" y="37"/>
                  <a:pt x="48" y="37"/>
                  <a:pt x="48" y="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83" name="Freeform 143"/>
          <p:cNvSpPr>
            <a:spLocks noEditPoints="1"/>
          </p:cNvSpPr>
          <p:nvPr/>
        </p:nvSpPr>
        <p:spPr bwMode="auto">
          <a:xfrm>
            <a:off x="2474913" y="3921125"/>
            <a:ext cx="209550" cy="192088"/>
          </a:xfrm>
          <a:custGeom>
            <a:avLst/>
            <a:gdLst>
              <a:gd name="T0" fmla="*/ 123669 w 61"/>
              <a:gd name="T1" fmla="*/ 192088 h 56"/>
              <a:gd name="T2" fmla="*/ 89316 w 61"/>
              <a:gd name="T3" fmla="*/ 192088 h 56"/>
              <a:gd name="T4" fmla="*/ 65270 w 61"/>
              <a:gd name="T5" fmla="*/ 157787 h 56"/>
              <a:gd name="T6" fmla="*/ 61834 w 61"/>
              <a:gd name="T7" fmla="*/ 150926 h 56"/>
              <a:gd name="T8" fmla="*/ 61834 w 61"/>
              <a:gd name="T9" fmla="*/ 147496 h 56"/>
              <a:gd name="T10" fmla="*/ 61834 w 61"/>
              <a:gd name="T11" fmla="*/ 147496 h 56"/>
              <a:gd name="T12" fmla="*/ 61834 w 61"/>
              <a:gd name="T13" fmla="*/ 150926 h 56"/>
              <a:gd name="T14" fmla="*/ 58399 w 61"/>
              <a:gd name="T15" fmla="*/ 157787 h 56"/>
              <a:gd name="T16" fmla="*/ 34352 w 61"/>
              <a:gd name="T17" fmla="*/ 192088 h 56"/>
              <a:gd name="T18" fmla="*/ 0 w 61"/>
              <a:gd name="T19" fmla="*/ 192088 h 56"/>
              <a:gd name="T20" fmla="*/ 0 w 61"/>
              <a:gd name="T21" fmla="*/ 168077 h 56"/>
              <a:gd name="T22" fmla="*/ 17176 w 61"/>
              <a:gd name="T23" fmla="*/ 168077 h 56"/>
              <a:gd name="T24" fmla="*/ 44658 w 61"/>
              <a:gd name="T25" fmla="*/ 130345 h 56"/>
              <a:gd name="T26" fmla="*/ 20611 w 61"/>
              <a:gd name="T27" fmla="*/ 92614 h 56"/>
              <a:gd name="T28" fmla="*/ 0 w 61"/>
              <a:gd name="T29" fmla="*/ 92614 h 56"/>
              <a:gd name="T30" fmla="*/ 0 w 61"/>
              <a:gd name="T31" fmla="*/ 68603 h 56"/>
              <a:gd name="T32" fmla="*/ 37788 w 61"/>
              <a:gd name="T33" fmla="*/ 68603 h 56"/>
              <a:gd name="T34" fmla="*/ 58399 w 61"/>
              <a:gd name="T35" fmla="*/ 99474 h 56"/>
              <a:gd name="T36" fmla="*/ 61834 w 61"/>
              <a:gd name="T37" fmla="*/ 106334 h 56"/>
              <a:gd name="T38" fmla="*/ 61834 w 61"/>
              <a:gd name="T39" fmla="*/ 109765 h 56"/>
              <a:gd name="T40" fmla="*/ 61834 w 61"/>
              <a:gd name="T41" fmla="*/ 109765 h 56"/>
              <a:gd name="T42" fmla="*/ 65270 w 61"/>
              <a:gd name="T43" fmla="*/ 106334 h 56"/>
              <a:gd name="T44" fmla="*/ 68705 w 61"/>
              <a:gd name="T45" fmla="*/ 99474 h 56"/>
              <a:gd name="T46" fmla="*/ 85881 w 61"/>
              <a:gd name="T47" fmla="*/ 68603 h 56"/>
              <a:gd name="T48" fmla="*/ 123669 w 61"/>
              <a:gd name="T49" fmla="*/ 68603 h 56"/>
              <a:gd name="T50" fmla="*/ 123669 w 61"/>
              <a:gd name="T51" fmla="*/ 92614 h 56"/>
              <a:gd name="T52" fmla="*/ 106493 w 61"/>
              <a:gd name="T53" fmla="*/ 92614 h 56"/>
              <a:gd name="T54" fmla="*/ 79011 w 61"/>
              <a:gd name="T55" fmla="*/ 126915 h 56"/>
              <a:gd name="T56" fmla="*/ 106493 w 61"/>
              <a:gd name="T57" fmla="*/ 168077 h 56"/>
              <a:gd name="T58" fmla="*/ 123669 w 61"/>
              <a:gd name="T59" fmla="*/ 168077 h 56"/>
              <a:gd name="T60" fmla="*/ 123669 w 61"/>
              <a:gd name="T61" fmla="*/ 192088 h 56"/>
              <a:gd name="T62" fmla="*/ 209550 w 61"/>
              <a:gd name="T63" fmla="*/ 102904 h 56"/>
              <a:gd name="T64" fmla="*/ 140845 w 61"/>
              <a:gd name="T65" fmla="*/ 102904 h 56"/>
              <a:gd name="T66" fmla="*/ 140845 w 61"/>
              <a:gd name="T67" fmla="*/ 99474 h 56"/>
              <a:gd name="T68" fmla="*/ 137410 w 61"/>
              <a:gd name="T69" fmla="*/ 92614 h 56"/>
              <a:gd name="T70" fmla="*/ 185503 w 61"/>
              <a:gd name="T71" fmla="*/ 34301 h 56"/>
              <a:gd name="T72" fmla="*/ 171762 w 61"/>
              <a:gd name="T73" fmla="*/ 20581 h 56"/>
              <a:gd name="T74" fmla="*/ 161457 w 61"/>
              <a:gd name="T75" fmla="*/ 27441 h 56"/>
              <a:gd name="T76" fmla="*/ 154586 w 61"/>
              <a:gd name="T77" fmla="*/ 30871 h 56"/>
              <a:gd name="T78" fmla="*/ 140845 w 61"/>
              <a:gd name="T79" fmla="*/ 20581 h 56"/>
              <a:gd name="T80" fmla="*/ 147716 w 61"/>
              <a:gd name="T81" fmla="*/ 10290 h 56"/>
              <a:gd name="T82" fmla="*/ 175198 w 61"/>
              <a:gd name="T83" fmla="*/ 0 h 56"/>
              <a:gd name="T84" fmla="*/ 209550 w 61"/>
              <a:gd name="T85" fmla="*/ 30871 h 56"/>
              <a:gd name="T86" fmla="*/ 161457 w 61"/>
              <a:gd name="T87" fmla="*/ 85754 h 56"/>
              <a:gd name="T88" fmla="*/ 192374 w 61"/>
              <a:gd name="T89" fmla="*/ 85754 h 56"/>
              <a:gd name="T90" fmla="*/ 192374 w 61"/>
              <a:gd name="T91" fmla="*/ 75463 h 56"/>
              <a:gd name="T92" fmla="*/ 209550 w 61"/>
              <a:gd name="T93" fmla="*/ 75463 h 56"/>
              <a:gd name="T94" fmla="*/ 209550 w 61"/>
              <a:gd name="T95" fmla="*/ 102904 h 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56">
                <a:moveTo>
                  <a:pt x="36" y="56"/>
                </a:moveTo>
                <a:cubicBezTo>
                  <a:pt x="26" y="56"/>
                  <a:pt x="26" y="56"/>
                  <a:pt x="26" y="56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8" y="44"/>
                  <a:pt x="18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5"/>
                  <a:pt x="17" y="45"/>
                  <a:pt x="17" y="46"/>
                </a:cubicBezTo>
                <a:cubicBezTo>
                  <a:pt x="10" y="56"/>
                  <a:pt x="10" y="56"/>
                  <a:pt x="1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49"/>
                  <a:pt x="0" y="49"/>
                  <a:pt x="0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13" y="38"/>
                  <a:pt x="13" y="38"/>
                  <a:pt x="13" y="38"/>
                </a:cubicBezTo>
                <a:cubicBezTo>
                  <a:pt x="6" y="27"/>
                  <a:pt x="6" y="27"/>
                  <a:pt x="6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30"/>
                  <a:pt x="17" y="30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1"/>
                  <a:pt x="18" y="31"/>
                  <a:pt x="19" y="31"/>
                </a:cubicBezTo>
                <a:cubicBezTo>
                  <a:pt x="20" y="29"/>
                  <a:pt x="20" y="29"/>
                  <a:pt x="20" y="29"/>
                </a:cubicBezTo>
                <a:cubicBezTo>
                  <a:pt x="25" y="20"/>
                  <a:pt x="25" y="20"/>
                  <a:pt x="25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7"/>
                  <a:pt x="36" y="27"/>
                  <a:pt x="36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23" y="37"/>
                  <a:pt x="23" y="37"/>
                  <a:pt x="23" y="37"/>
                </a:cubicBezTo>
                <a:cubicBezTo>
                  <a:pt x="31" y="49"/>
                  <a:pt x="31" y="49"/>
                  <a:pt x="31" y="49"/>
                </a:cubicBezTo>
                <a:cubicBezTo>
                  <a:pt x="36" y="49"/>
                  <a:pt x="36" y="49"/>
                  <a:pt x="36" y="49"/>
                </a:cubicBezTo>
                <a:lnTo>
                  <a:pt x="36" y="56"/>
                </a:lnTo>
                <a:close/>
                <a:moveTo>
                  <a:pt x="61" y="30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29"/>
                  <a:pt x="40" y="28"/>
                  <a:pt x="40" y="27"/>
                </a:cubicBezTo>
                <a:cubicBezTo>
                  <a:pt x="40" y="16"/>
                  <a:pt x="54" y="15"/>
                  <a:pt x="54" y="10"/>
                </a:cubicBezTo>
                <a:cubicBezTo>
                  <a:pt x="54" y="8"/>
                  <a:pt x="53" y="6"/>
                  <a:pt x="50" y="6"/>
                </a:cubicBezTo>
                <a:cubicBezTo>
                  <a:pt x="49" y="6"/>
                  <a:pt x="48" y="7"/>
                  <a:pt x="47" y="8"/>
                </a:cubicBezTo>
                <a:cubicBezTo>
                  <a:pt x="46" y="8"/>
                  <a:pt x="46" y="9"/>
                  <a:pt x="45" y="9"/>
                </a:cubicBezTo>
                <a:cubicBezTo>
                  <a:pt x="41" y="6"/>
                  <a:pt x="41" y="6"/>
                  <a:pt x="41" y="6"/>
                </a:cubicBezTo>
                <a:cubicBezTo>
                  <a:pt x="42" y="5"/>
                  <a:pt x="42" y="4"/>
                  <a:pt x="43" y="3"/>
                </a:cubicBezTo>
                <a:cubicBezTo>
                  <a:pt x="45" y="2"/>
                  <a:pt x="48" y="0"/>
                  <a:pt x="51" y="0"/>
                </a:cubicBezTo>
                <a:cubicBezTo>
                  <a:pt x="57" y="0"/>
                  <a:pt x="61" y="4"/>
                  <a:pt x="61" y="9"/>
                </a:cubicBezTo>
                <a:cubicBezTo>
                  <a:pt x="61" y="19"/>
                  <a:pt x="48" y="19"/>
                  <a:pt x="4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2"/>
                  <a:pt x="56" y="22"/>
                  <a:pt x="56" y="22"/>
                </a:cubicBezTo>
                <a:cubicBezTo>
                  <a:pt x="61" y="22"/>
                  <a:pt x="61" y="22"/>
                  <a:pt x="61" y="22"/>
                </a:cubicBezTo>
                <a:lnTo>
                  <a:pt x="61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84" name="Freeform 144"/>
          <p:cNvSpPr>
            <a:spLocks noEditPoints="1"/>
          </p:cNvSpPr>
          <p:nvPr/>
        </p:nvSpPr>
        <p:spPr bwMode="auto">
          <a:xfrm>
            <a:off x="2968625" y="3938588"/>
            <a:ext cx="247650" cy="192087"/>
          </a:xfrm>
          <a:custGeom>
            <a:avLst/>
            <a:gdLst>
              <a:gd name="T0" fmla="*/ 230452 w 72"/>
              <a:gd name="T1" fmla="*/ 188657 h 56"/>
              <a:gd name="T2" fmla="*/ 223573 w 72"/>
              <a:gd name="T3" fmla="*/ 192087 h 56"/>
              <a:gd name="T4" fmla="*/ 27517 w 72"/>
              <a:gd name="T5" fmla="*/ 192087 h 56"/>
              <a:gd name="T6" fmla="*/ 20638 w 72"/>
              <a:gd name="T7" fmla="*/ 188657 h 56"/>
              <a:gd name="T8" fmla="*/ 0 w 72"/>
              <a:gd name="T9" fmla="*/ 123485 h 56"/>
              <a:gd name="T10" fmla="*/ 123825 w 72"/>
              <a:gd name="T11" fmla="*/ 0 h 56"/>
              <a:gd name="T12" fmla="*/ 247650 w 72"/>
              <a:gd name="T13" fmla="*/ 123485 h 56"/>
              <a:gd name="T14" fmla="*/ 230452 w 72"/>
              <a:gd name="T15" fmla="*/ 188657 h 56"/>
              <a:gd name="T16" fmla="*/ 37835 w 72"/>
              <a:gd name="T17" fmla="*/ 102904 h 56"/>
              <a:gd name="T18" fmla="*/ 20638 w 72"/>
              <a:gd name="T19" fmla="*/ 123485 h 56"/>
              <a:gd name="T20" fmla="*/ 37835 w 72"/>
              <a:gd name="T21" fmla="*/ 140635 h 56"/>
              <a:gd name="T22" fmla="*/ 55033 w 72"/>
              <a:gd name="T23" fmla="*/ 123485 h 56"/>
              <a:gd name="T24" fmla="*/ 37835 w 72"/>
              <a:gd name="T25" fmla="*/ 102904 h 56"/>
              <a:gd name="T26" fmla="*/ 61913 w 72"/>
              <a:gd name="T27" fmla="*/ 41162 h 56"/>
              <a:gd name="T28" fmla="*/ 44715 w 72"/>
              <a:gd name="T29" fmla="*/ 61742 h 56"/>
              <a:gd name="T30" fmla="*/ 61913 w 72"/>
              <a:gd name="T31" fmla="*/ 78893 h 56"/>
              <a:gd name="T32" fmla="*/ 82550 w 72"/>
              <a:gd name="T33" fmla="*/ 61742 h 56"/>
              <a:gd name="T34" fmla="*/ 61913 w 72"/>
              <a:gd name="T35" fmla="*/ 41162 h 56"/>
              <a:gd name="T36" fmla="*/ 154781 w 72"/>
              <a:gd name="T37" fmla="*/ 75463 h 56"/>
              <a:gd name="T38" fmla="*/ 147902 w 72"/>
              <a:gd name="T39" fmla="*/ 61742 h 56"/>
              <a:gd name="T40" fmla="*/ 137583 w 72"/>
              <a:gd name="T41" fmla="*/ 68603 h 56"/>
              <a:gd name="T42" fmla="*/ 123825 w 72"/>
              <a:gd name="T43" fmla="*/ 123485 h 56"/>
              <a:gd name="T44" fmla="*/ 99748 w 72"/>
              <a:gd name="T45" fmla="*/ 140635 h 56"/>
              <a:gd name="T46" fmla="*/ 116946 w 72"/>
              <a:gd name="T47" fmla="*/ 174936 h 56"/>
              <a:gd name="T48" fmla="*/ 151342 w 72"/>
              <a:gd name="T49" fmla="*/ 154356 h 56"/>
              <a:gd name="T50" fmla="*/ 141023 w 72"/>
              <a:gd name="T51" fmla="*/ 126915 h 56"/>
              <a:gd name="T52" fmla="*/ 154781 w 72"/>
              <a:gd name="T53" fmla="*/ 75463 h 56"/>
              <a:gd name="T54" fmla="*/ 123825 w 72"/>
              <a:gd name="T55" fmla="*/ 17151 h 56"/>
              <a:gd name="T56" fmla="*/ 106627 w 72"/>
              <a:gd name="T57" fmla="*/ 34301 h 56"/>
              <a:gd name="T58" fmla="*/ 123825 w 72"/>
              <a:gd name="T59" fmla="*/ 51452 h 56"/>
              <a:gd name="T60" fmla="*/ 144463 w 72"/>
              <a:gd name="T61" fmla="*/ 34301 h 56"/>
              <a:gd name="T62" fmla="*/ 123825 w 72"/>
              <a:gd name="T63" fmla="*/ 17151 h 56"/>
              <a:gd name="T64" fmla="*/ 185738 w 72"/>
              <a:gd name="T65" fmla="*/ 41162 h 56"/>
              <a:gd name="T66" fmla="*/ 168540 w 72"/>
              <a:gd name="T67" fmla="*/ 61742 h 56"/>
              <a:gd name="T68" fmla="*/ 185738 w 72"/>
              <a:gd name="T69" fmla="*/ 78893 h 56"/>
              <a:gd name="T70" fmla="*/ 206375 w 72"/>
              <a:gd name="T71" fmla="*/ 61742 h 56"/>
              <a:gd name="T72" fmla="*/ 185738 w 72"/>
              <a:gd name="T73" fmla="*/ 41162 h 56"/>
              <a:gd name="T74" fmla="*/ 213254 w 72"/>
              <a:gd name="T75" fmla="*/ 102904 h 56"/>
              <a:gd name="T76" fmla="*/ 196056 w 72"/>
              <a:gd name="T77" fmla="*/ 123485 h 56"/>
              <a:gd name="T78" fmla="*/ 213254 w 72"/>
              <a:gd name="T79" fmla="*/ 140635 h 56"/>
              <a:gd name="T80" fmla="*/ 230452 w 72"/>
              <a:gd name="T81" fmla="*/ 123485 h 56"/>
              <a:gd name="T82" fmla="*/ 213254 w 72"/>
              <a:gd name="T83" fmla="*/ 102904 h 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2" h="56">
                <a:moveTo>
                  <a:pt x="67" y="55"/>
                </a:moveTo>
                <a:cubicBezTo>
                  <a:pt x="66" y="56"/>
                  <a:pt x="66" y="56"/>
                  <a:pt x="65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7" y="56"/>
                  <a:pt x="6" y="55"/>
                </a:cubicBezTo>
                <a:cubicBezTo>
                  <a:pt x="2" y="49"/>
                  <a:pt x="0" y="42"/>
                  <a:pt x="0" y="36"/>
                </a:cubicBezTo>
                <a:cubicBezTo>
                  <a:pt x="0" y="16"/>
                  <a:pt x="17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ubicBezTo>
                  <a:pt x="72" y="42"/>
                  <a:pt x="70" y="49"/>
                  <a:pt x="67" y="55"/>
                </a:cubicBezTo>
                <a:close/>
                <a:moveTo>
                  <a:pt x="11" y="30"/>
                </a:moveTo>
                <a:cubicBezTo>
                  <a:pt x="8" y="30"/>
                  <a:pt x="6" y="33"/>
                  <a:pt x="6" y="36"/>
                </a:cubicBezTo>
                <a:cubicBezTo>
                  <a:pt x="6" y="38"/>
                  <a:pt x="8" y="41"/>
                  <a:pt x="11" y="41"/>
                </a:cubicBezTo>
                <a:cubicBezTo>
                  <a:pt x="14" y="41"/>
                  <a:pt x="16" y="38"/>
                  <a:pt x="16" y="36"/>
                </a:cubicBezTo>
                <a:cubicBezTo>
                  <a:pt x="16" y="33"/>
                  <a:pt x="14" y="30"/>
                  <a:pt x="11" y="30"/>
                </a:cubicBezTo>
                <a:close/>
                <a:moveTo>
                  <a:pt x="18" y="12"/>
                </a:moveTo>
                <a:cubicBezTo>
                  <a:pt x="16" y="12"/>
                  <a:pt x="13" y="15"/>
                  <a:pt x="13" y="18"/>
                </a:cubicBezTo>
                <a:cubicBezTo>
                  <a:pt x="13" y="20"/>
                  <a:pt x="16" y="23"/>
                  <a:pt x="18" y="23"/>
                </a:cubicBezTo>
                <a:cubicBezTo>
                  <a:pt x="21" y="23"/>
                  <a:pt x="24" y="20"/>
                  <a:pt x="24" y="18"/>
                </a:cubicBezTo>
                <a:cubicBezTo>
                  <a:pt x="24" y="15"/>
                  <a:pt x="21" y="12"/>
                  <a:pt x="18" y="12"/>
                </a:cubicBezTo>
                <a:close/>
                <a:moveTo>
                  <a:pt x="45" y="22"/>
                </a:moveTo>
                <a:cubicBezTo>
                  <a:pt x="45" y="20"/>
                  <a:pt x="44" y="19"/>
                  <a:pt x="43" y="18"/>
                </a:cubicBezTo>
                <a:cubicBezTo>
                  <a:pt x="42" y="18"/>
                  <a:pt x="40" y="19"/>
                  <a:pt x="40" y="20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30" y="38"/>
                  <a:pt x="29" y="41"/>
                </a:cubicBezTo>
                <a:cubicBezTo>
                  <a:pt x="28" y="45"/>
                  <a:pt x="30" y="50"/>
                  <a:pt x="34" y="51"/>
                </a:cubicBezTo>
                <a:cubicBezTo>
                  <a:pt x="39" y="52"/>
                  <a:pt x="43" y="49"/>
                  <a:pt x="44" y="45"/>
                </a:cubicBezTo>
                <a:cubicBezTo>
                  <a:pt x="45" y="42"/>
                  <a:pt x="43" y="39"/>
                  <a:pt x="41" y="37"/>
                </a:cubicBezTo>
                <a:lnTo>
                  <a:pt x="45" y="22"/>
                </a:lnTo>
                <a:close/>
                <a:moveTo>
                  <a:pt x="36" y="5"/>
                </a:moveTo>
                <a:cubicBezTo>
                  <a:pt x="34" y="5"/>
                  <a:pt x="31" y="7"/>
                  <a:pt x="31" y="10"/>
                </a:cubicBezTo>
                <a:cubicBezTo>
                  <a:pt x="31" y="13"/>
                  <a:pt x="34" y="15"/>
                  <a:pt x="36" y="15"/>
                </a:cubicBezTo>
                <a:cubicBezTo>
                  <a:pt x="39" y="15"/>
                  <a:pt x="42" y="13"/>
                  <a:pt x="42" y="10"/>
                </a:cubicBezTo>
                <a:cubicBezTo>
                  <a:pt x="42" y="7"/>
                  <a:pt x="39" y="5"/>
                  <a:pt x="36" y="5"/>
                </a:cubicBezTo>
                <a:close/>
                <a:moveTo>
                  <a:pt x="54" y="12"/>
                </a:moveTo>
                <a:cubicBezTo>
                  <a:pt x="52" y="12"/>
                  <a:pt x="49" y="15"/>
                  <a:pt x="49" y="18"/>
                </a:cubicBezTo>
                <a:cubicBezTo>
                  <a:pt x="49" y="20"/>
                  <a:pt x="52" y="23"/>
                  <a:pt x="54" y="23"/>
                </a:cubicBezTo>
                <a:cubicBezTo>
                  <a:pt x="57" y="23"/>
                  <a:pt x="60" y="20"/>
                  <a:pt x="60" y="18"/>
                </a:cubicBezTo>
                <a:cubicBezTo>
                  <a:pt x="60" y="15"/>
                  <a:pt x="57" y="12"/>
                  <a:pt x="54" y="12"/>
                </a:cubicBezTo>
                <a:close/>
                <a:moveTo>
                  <a:pt x="62" y="30"/>
                </a:moveTo>
                <a:cubicBezTo>
                  <a:pt x="59" y="30"/>
                  <a:pt x="57" y="33"/>
                  <a:pt x="57" y="36"/>
                </a:cubicBezTo>
                <a:cubicBezTo>
                  <a:pt x="57" y="38"/>
                  <a:pt x="59" y="41"/>
                  <a:pt x="62" y="41"/>
                </a:cubicBezTo>
                <a:cubicBezTo>
                  <a:pt x="65" y="41"/>
                  <a:pt x="67" y="38"/>
                  <a:pt x="67" y="36"/>
                </a:cubicBezTo>
                <a:cubicBezTo>
                  <a:pt x="67" y="33"/>
                  <a:pt x="65" y="30"/>
                  <a:pt x="62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85" name="Freeform 145"/>
          <p:cNvSpPr>
            <a:spLocks noEditPoints="1"/>
          </p:cNvSpPr>
          <p:nvPr/>
        </p:nvSpPr>
        <p:spPr bwMode="auto">
          <a:xfrm>
            <a:off x="3463925" y="3900488"/>
            <a:ext cx="280988" cy="247650"/>
          </a:xfrm>
          <a:custGeom>
            <a:avLst/>
            <a:gdLst>
              <a:gd name="T0" fmla="*/ 280988 w 82"/>
              <a:gd name="T1" fmla="*/ 154781 h 72"/>
              <a:gd name="T2" fmla="*/ 280988 w 82"/>
              <a:gd name="T3" fmla="*/ 209815 h 72"/>
              <a:gd name="T4" fmla="*/ 277561 w 82"/>
              <a:gd name="T5" fmla="*/ 213254 h 72"/>
              <a:gd name="T6" fmla="*/ 263855 w 82"/>
              <a:gd name="T7" fmla="*/ 213254 h 72"/>
              <a:gd name="T8" fmla="*/ 263855 w 82"/>
              <a:gd name="T9" fmla="*/ 223573 h 72"/>
              <a:gd name="T10" fmla="*/ 236441 w 82"/>
              <a:gd name="T11" fmla="*/ 247650 h 72"/>
              <a:gd name="T12" fmla="*/ 209028 w 82"/>
              <a:gd name="T13" fmla="*/ 223573 h 72"/>
              <a:gd name="T14" fmla="*/ 209028 w 82"/>
              <a:gd name="T15" fmla="*/ 213254 h 72"/>
              <a:gd name="T16" fmla="*/ 68534 w 82"/>
              <a:gd name="T17" fmla="*/ 213254 h 72"/>
              <a:gd name="T18" fmla="*/ 68534 w 82"/>
              <a:gd name="T19" fmla="*/ 223573 h 72"/>
              <a:gd name="T20" fmla="*/ 44547 w 82"/>
              <a:gd name="T21" fmla="*/ 247650 h 72"/>
              <a:gd name="T22" fmla="*/ 17133 w 82"/>
              <a:gd name="T23" fmla="*/ 223573 h 72"/>
              <a:gd name="T24" fmla="*/ 17133 w 82"/>
              <a:gd name="T25" fmla="*/ 213254 h 72"/>
              <a:gd name="T26" fmla="*/ 3427 w 82"/>
              <a:gd name="T27" fmla="*/ 213254 h 72"/>
              <a:gd name="T28" fmla="*/ 0 w 82"/>
              <a:gd name="T29" fmla="*/ 209815 h 72"/>
              <a:gd name="T30" fmla="*/ 0 w 82"/>
              <a:gd name="T31" fmla="*/ 154781 h 72"/>
              <a:gd name="T32" fmla="*/ 30840 w 82"/>
              <a:gd name="T33" fmla="*/ 123825 h 72"/>
              <a:gd name="T34" fmla="*/ 34267 w 82"/>
              <a:gd name="T35" fmla="*/ 123825 h 72"/>
              <a:gd name="T36" fmla="*/ 47974 w 82"/>
              <a:gd name="T37" fmla="*/ 65352 h 72"/>
              <a:gd name="T38" fmla="*/ 85667 w 82"/>
              <a:gd name="T39" fmla="*/ 37835 h 72"/>
              <a:gd name="T40" fmla="*/ 106227 w 82"/>
              <a:gd name="T41" fmla="*/ 37835 h 72"/>
              <a:gd name="T42" fmla="*/ 106227 w 82"/>
              <a:gd name="T43" fmla="*/ 6879 h 72"/>
              <a:gd name="T44" fmla="*/ 109654 w 82"/>
              <a:gd name="T45" fmla="*/ 0 h 72"/>
              <a:gd name="T46" fmla="*/ 171334 w 82"/>
              <a:gd name="T47" fmla="*/ 0 h 72"/>
              <a:gd name="T48" fmla="*/ 174761 w 82"/>
              <a:gd name="T49" fmla="*/ 6879 h 72"/>
              <a:gd name="T50" fmla="*/ 174761 w 82"/>
              <a:gd name="T51" fmla="*/ 37835 h 72"/>
              <a:gd name="T52" fmla="*/ 191894 w 82"/>
              <a:gd name="T53" fmla="*/ 37835 h 72"/>
              <a:gd name="T54" fmla="*/ 233014 w 82"/>
              <a:gd name="T55" fmla="*/ 65352 h 72"/>
              <a:gd name="T56" fmla="*/ 246721 w 82"/>
              <a:gd name="T57" fmla="*/ 123825 h 72"/>
              <a:gd name="T58" fmla="*/ 250148 w 82"/>
              <a:gd name="T59" fmla="*/ 123825 h 72"/>
              <a:gd name="T60" fmla="*/ 280988 w 82"/>
              <a:gd name="T61" fmla="*/ 154781 h 72"/>
              <a:gd name="T62" fmla="*/ 65107 w 82"/>
              <a:gd name="T63" fmla="*/ 168540 h 72"/>
              <a:gd name="T64" fmla="*/ 44547 w 82"/>
              <a:gd name="T65" fmla="*/ 147902 h 72"/>
              <a:gd name="T66" fmla="*/ 20560 w 82"/>
              <a:gd name="T67" fmla="*/ 168540 h 72"/>
              <a:gd name="T68" fmla="*/ 44547 w 82"/>
              <a:gd name="T69" fmla="*/ 192617 h 72"/>
              <a:gd name="T70" fmla="*/ 65107 w 82"/>
              <a:gd name="T71" fmla="*/ 168540 h 72"/>
              <a:gd name="T72" fmla="*/ 209028 w 82"/>
              <a:gd name="T73" fmla="*/ 123825 h 72"/>
              <a:gd name="T74" fmla="*/ 198748 w 82"/>
              <a:gd name="T75" fmla="*/ 75671 h 72"/>
              <a:gd name="T76" fmla="*/ 191894 w 82"/>
              <a:gd name="T77" fmla="*/ 72231 h 72"/>
              <a:gd name="T78" fmla="*/ 85667 w 82"/>
              <a:gd name="T79" fmla="*/ 72231 h 72"/>
              <a:gd name="T80" fmla="*/ 82240 w 82"/>
              <a:gd name="T81" fmla="*/ 75671 h 72"/>
              <a:gd name="T82" fmla="*/ 68534 w 82"/>
              <a:gd name="T83" fmla="*/ 123825 h 72"/>
              <a:gd name="T84" fmla="*/ 209028 w 82"/>
              <a:gd name="T85" fmla="*/ 123825 h 72"/>
              <a:gd name="T86" fmla="*/ 260428 w 82"/>
              <a:gd name="T87" fmla="*/ 168540 h 72"/>
              <a:gd name="T88" fmla="*/ 236441 w 82"/>
              <a:gd name="T89" fmla="*/ 147902 h 72"/>
              <a:gd name="T90" fmla="*/ 215881 w 82"/>
              <a:gd name="T91" fmla="*/ 168540 h 72"/>
              <a:gd name="T92" fmla="*/ 236441 w 82"/>
              <a:gd name="T93" fmla="*/ 192617 h 72"/>
              <a:gd name="T94" fmla="*/ 260428 w 82"/>
              <a:gd name="T95" fmla="*/ 168540 h 7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72">
                <a:moveTo>
                  <a:pt x="82" y="45"/>
                </a:moveTo>
                <a:cubicBezTo>
                  <a:pt x="82" y="61"/>
                  <a:pt x="82" y="61"/>
                  <a:pt x="82" y="61"/>
                </a:cubicBezTo>
                <a:cubicBezTo>
                  <a:pt x="82" y="61"/>
                  <a:pt x="81" y="62"/>
                  <a:pt x="81" y="62"/>
                </a:cubicBezTo>
                <a:cubicBezTo>
                  <a:pt x="77" y="62"/>
                  <a:pt x="77" y="62"/>
                  <a:pt x="77" y="62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9"/>
                  <a:pt x="73" y="72"/>
                  <a:pt x="69" y="72"/>
                </a:cubicBezTo>
                <a:cubicBezTo>
                  <a:pt x="65" y="72"/>
                  <a:pt x="61" y="69"/>
                  <a:pt x="61" y="65"/>
                </a:cubicBezTo>
                <a:cubicBezTo>
                  <a:pt x="61" y="62"/>
                  <a:pt x="61" y="62"/>
                  <a:pt x="61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65"/>
                  <a:pt x="20" y="65"/>
                  <a:pt x="20" y="65"/>
                </a:cubicBezTo>
                <a:cubicBezTo>
                  <a:pt x="20" y="69"/>
                  <a:pt x="17" y="72"/>
                  <a:pt x="13" y="72"/>
                </a:cubicBezTo>
                <a:cubicBezTo>
                  <a:pt x="8" y="72"/>
                  <a:pt x="5" y="69"/>
                  <a:pt x="5" y="65"/>
                </a:cubicBezTo>
                <a:cubicBezTo>
                  <a:pt x="5" y="62"/>
                  <a:pt x="5" y="62"/>
                  <a:pt x="5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2"/>
                  <a:pt x="0" y="61"/>
                  <a:pt x="0" y="6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0"/>
                  <a:pt x="4" y="36"/>
                  <a:pt x="9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4"/>
                  <a:pt x="20" y="11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1" y="0"/>
                  <a:pt x="3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1" y="1"/>
                  <a:pt x="51" y="2"/>
                </a:cubicBezTo>
                <a:cubicBezTo>
                  <a:pt x="51" y="11"/>
                  <a:pt x="51" y="11"/>
                  <a:pt x="51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62" y="11"/>
                  <a:pt x="66" y="14"/>
                  <a:pt x="68" y="19"/>
                </a:cubicBezTo>
                <a:cubicBezTo>
                  <a:pt x="72" y="36"/>
                  <a:pt x="72" y="36"/>
                  <a:pt x="72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8" y="36"/>
                  <a:pt x="82" y="40"/>
                  <a:pt x="82" y="45"/>
                </a:cubicBezTo>
                <a:close/>
                <a:moveTo>
                  <a:pt x="19" y="49"/>
                </a:moveTo>
                <a:cubicBezTo>
                  <a:pt x="19" y="46"/>
                  <a:pt x="16" y="43"/>
                  <a:pt x="13" y="43"/>
                </a:cubicBezTo>
                <a:cubicBezTo>
                  <a:pt x="9" y="43"/>
                  <a:pt x="6" y="46"/>
                  <a:pt x="6" y="49"/>
                </a:cubicBezTo>
                <a:cubicBezTo>
                  <a:pt x="6" y="53"/>
                  <a:pt x="9" y="56"/>
                  <a:pt x="13" y="56"/>
                </a:cubicBezTo>
                <a:cubicBezTo>
                  <a:pt x="16" y="56"/>
                  <a:pt x="19" y="53"/>
                  <a:pt x="19" y="49"/>
                </a:cubicBezTo>
                <a:close/>
                <a:moveTo>
                  <a:pt x="61" y="36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22"/>
                  <a:pt x="57" y="21"/>
                  <a:pt x="56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4" y="22"/>
                  <a:pt x="24" y="22"/>
                </a:cubicBezTo>
                <a:cubicBezTo>
                  <a:pt x="20" y="36"/>
                  <a:pt x="20" y="36"/>
                  <a:pt x="20" y="36"/>
                </a:cubicBezTo>
                <a:lnTo>
                  <a:pt x="61" y="36"/>
                </a:lnTo>
                <a:close/>
                <a:moveTo>
                  <a:pt x="76" y="49"/>
                </a:moveTo>
                <a:cubicBezTo>
                  <a:pt x="76" y="46"/>
                  <a:pt x="73" y="43"/>
                  <a:pt x="69" y="43"/>
                </a:cubicBezTo>
                <a:cubicBezTo>
                  <a:pt x="66" y="43"/>
                  <a:pt x="63" y="46"/>
                  <a:pt x="63" y="49"/>
                </a:cubicBezTo>
                <a:cubicBezTo>
                  <a:pt x="63" y="53"/>
                  <a:pt x="66" y="56"/>
                  <a:pt x="69" y="56"/>
                </a:cubicBezTo>
                <a:cubicBezTo>
                  <a:pt x="73" y="56"/>
                  <a:pt x="76" y="53"/>
                  <a:pt x="76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86" name="Freeform 146"/>
          <p:cNvSpPr>
            <a:spLocks noEditPoints="1"/>
          </p:cNvSpPr>
          <p:nvPr/>
        </p:nvSpPr>
        <p:spPr bwMode="auto">
          <a:xfrm>
            <a:off x="3959225" y="3917950"/>
            <a:ext cx="212725" cy="230188"/>
          </a:xfrm>
          <a:custGeom>
            <a:avLst/>
            <a:gdLst>
              <a:gd name="T0" fmla="*/ 20586 w 62"/>
              <a:gd name="T1" fmla="*/ 6871 h 67"/>
              <a:gd name="T2" fmla="*/ 48035 w 62"/>
              <a:gd name="T3" fmla="*/ 6871 h 67"/>
              <a:gd name="T4" fmla="*/ 85776 w 62"/>
              <a:gd name="T5" fmla="*/ 6871 h 67"/>
              <a:gd name="T6" fmla="*/ 195570 w 62"/>
              <a:gd name="T7" fmla="*/ 6871 h 67"/>
              <a:gd name="T8" fmla="*/ 202432 w 62"/>
              <a:gd name="T9" fmla="*/ 0 h 67"/>
              <a:gd name="T10" fmla="*/ 209294 w 62"/>
              <a:gd name="T11" fmla="*/ 0 h 67"/>
              <a:gd name="T12" fmla="*/ 212725 w 62"/>
              <a:gd name="T13" fmla="*/ 0 h 67"/>
              <a:gd name="T14" fmla="*/ 212725 w 62"/>
              <a:gd name="T15" fmla="*/ 48099 h 67"/>
              <a:gd name="T16" fmla="*/ 212725 w 62"/>
              <a:gd name="T17" fmla="*/ 61842 h 67"/>
              <a:gd name="T18" fmla="*/ 202432 w 62"/>
              <a:gd name="T19" fmla="*/ 65277 h 67"/>
              <a:gd name="T20" fmla="*/ 195570 w 62"/>
              <a:gd name="T21" fmla="*/ 48099 h 67"/>
              <a:gd name="T22" fmla="*/ 192139 w 62"/>
              <a:gd name="T23" fmla="*/ 27485 h 67"/>
              <a:gd name="T24" fmla="*/ 188708 w 62"/>
              <a:gd name="T25" fmla="*/ 24049 h 67"/>
              <a:gd name="T26" fmla="*/ 178415 w 62"/>
              <a:gd name="T27" fmla="*/ 24049 h 67"/>
              <a:gd name="T28" fmla="*/ 126949 w 62"/>
              <a:gd name="T29" fmla="*/ 24049 h 67"/>
              <a:gd name="T30" fmla="*/ 123518 w 62"/>
              <a:gd name="T31" fmla="*/ 44663 h 67"/>
              <a:gd name="T32" fmla="*/ 123518 w 62"/>
              <a:gd name="T33" fmla="*/ 65277 h 67"/>
              <a:gd name="T34" fmla="*/ 123518 w 62"/>
              <a:gd name="T35" fmla="*/ 58406 h 67"/>
              <a:gd name="T36" fmla="*/ 123518 w 62"/>
              <a:gd name="T37" fmla="*/ 123683 h 67"/>
              <a:gd name="T38" fmla="*/ 126949 w 62"/>
              <a:gd name="T39" fmla="*/ 154604 h 67"/>
              <a:gd name="T40" fmla="*/ 161259 w 62"/>
              <a:gd name="T41" fmla="*/ 168346 h 67"/>
              <a:gd name="T42" fmla="*/ 161259 w 62"/>
              <a:gd name="T43" fmla="*/ 175218 h 67"/>
              <a:gd name="T44" fmla="*/ 161259 w 62"/>
              <a:gd name="T45" fmla="*/ 178653 h 67"/>
              <a:gd name="T46" fmla="*/ 154397 w 62"/>
              <a:gd name="T47" fmla="*/ 178653 h 67"/>
              <a:gd name="T48" fmla="*/ 96069 w 62"/>
              <a:gd name="T49" fmla="*/ 175218 h 67"/>
              <a:gd name="T50" fmla="*/ 54897 w 62"/>
              <a:gd name="T51" fmla="*/ 178653 h 67"/>
              <a:gd name="T52" fmla="*/ 54897 w 62"/>
              <a:gd name="T53" fmla="*/ 171782 h 67"/>
              <a:gd name="T54" fmla="*/ 54897 w 62"/>
              <a:gd name="T55" fmla="*/ 168346 h 67"/>
              <a:gd name="T56" fmla="*/ 85776 w 62"/>
              <a:gd name="T57" fmla="*/ 154604 h 67"/>
              <a:gd name="T58" fmla="*/ 89207 w 62"/>
              <a:gd name="T59" fmla="*/ 72148 h 67"/>
              <a:gd name="T60" fmla="*/ 89207 w 62"/>
              <a:gd name="T61" fmla="*/ 65277 h 67"/>
              <a:gd name="T62" fmla="*/ 89207 w 62"/>
              <a:gd name="T63" fmla="*/ 24049 h 67"/>
              <a:gd name="T64" fmla="*/ 65190 w 62"/>
              <a:gd name="T65" fmla="*/ 24049 h 67"/>
              <a:gd name="T66" fmla="*/ 24017 w 62"/>
              <a:gd name="T67" fmla="*/ 27485 h 67"/>
              <a:gd name="T68" fmla="*/ 10293 w 62"/>
              <a:gd name="T69" fmla="*/ 61842 h 67"/>
              <a:gd name="T70" fmla="*/ 0 w 62"/>
              <a:gd name="T71" fmla="*/ 54970 h 67"/>
              <a:gd name="T72" fmla="*/ 0 w 62"/>
              <a:gd name="T73" fmla="*/ 3436 h 67"/>
              <a:gd name="T74" fmla="*/ 13724 w 62"/>
              <a:gd name="T75" fmla="*/ 0 h 67"/>
              <a:gd name="T76" fmla="*/ 20586 w 62"/>
              <a:gd name="T77" fmla="*/ 6871 h 67"/>
              <a:gd name="T78" fmla="*/ 209294 w 62"/>
              <a:gd name="T79" fmla="*/ 199267 h 67"/>
              <a:gd name="T80" fmla="*/ 212725 w 62"/>
              <a:gd name="T81" fmla="*/ 206139 h 67"/>
              <a:gd name="T82" fmla="*/ 209294 w 62"/>
              <a:gd name="T83" fmla="*/ 213010 h 67"/>
              <a:gd name="T84" fmla="*/ 181846 w 62"/>
              <a:gd name="T85" fmla="*/ 230188 h 67"/>
              <a:gd name="T86" fmla="*/ 178415 w 62"/>
              <a:gd name="T87" fmla="*/ 213010 h 67"/>
              <a:gd name="T88" fmla="*/ 37742 w 62"/>
              <a:gd name="T89" fmla="*/ 213010 h 67"/>
              <a:gd name="T90" fmla="*/ 34310 w 62"/>
              <a:gd name="T91" fmla="*/ 230188 h 67"/>
              <a:gd name="T92" fmla="*/ 6862 w 62"/>
              <a:gd name="T93" fmla="*/ 213010 h 67"/>
              <a:gd name="T94" fmla="*/ 3431 w 62"/>
              <a:gd name="T95" fmla="*/ 206139 h 67"/>
              <a:gd name="T96" fmla="*/ 6862 w 62"/>
              <a:gd name="T97" fmla="*/ 199267 h 67"/>
              <a:gd name="T98" fmla="*/ 34310 w 62"/>
              <a:gd name="T99" fmla="*/ 178653 h 67"/>
              <a:gd name="T100" fmla="*/ 37742 w 62"/>
              <a:gd name="T101" fmla="*/ 195832 h 67"/>
              <a:gd name="T102" fmla="*/ 178415 w 62"/>
              <a:gd name="T103" fmla="*/ 195832 h 67"/>
              <a:gd name="T104" fmla="*/ 181846 w 62"/>
              <a:gd name="T105" fmla="*/ 178653 h 67"/>
              <a:gd name="T106" fmla="*/ 209294 w 62"/>
              <a:gd name="T107" fmla="*/ 199267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2" h="67">
                <a:moveTo>
                  <a:pt x="6" y="2"/>
                </a:moveTo>
                <a:cubicBezTo>
                  <a:pt x="6" y="2"/>
                  <a:pt x="14" y="2"/>
                  <a:pt x="14" y="2"/>
                </a:cubicBezTo>
                <a:cubicBezTo>
                  <a:pt x="18" y="2"/>
                  <a:pt x="21" y="2"/>
                  <a:pt x="25" y="2"/>
                </a:cubicBezTo>
                <a:cubicBezTo>
                  <a:pt x="36" y="2"/>
                  <a:pt x="46" y="1"/>
                  <a:pt x="57" y="2"/>
                </a:cubicBezTo>
                <a:cubicBezTo>
                  <a:pt x="58" y="2"/>
                  <a:pt x="59" y="1"/>
                  <a:pt x="5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2" y="0"/>
                  <a:pt x="62" y="0"/>
                </a:cubicBezTo>
                <a:cubicBezTo>
                  <a:pt x="62" y="5"/>
                  <a:pt x="62" y="9"/>
                  <a:pt x="62" y="14"/>
                </a:cubicBezTo>
                <a:cubicBezTo>
                  <a:pt x="62" y="15"/>
                  <a:pt x="62" y="17"/>
                  <a:pt x="62" y="18"/>
                </a:cubicBezTo>
                <a:cubicBezTo>
                  <a:pt x="61" y="19"/>
                  <a:pt x="60" y="19"/>
                  <a:pt x="59" y="19"/>
                </a:cubicBezTo>
                <a:cubicBezTo>
                  <a:pt x="58" y="17"/>
                  <a:pt x="58" y="16"/>
                  <a:pt x="57" y="14"/>
                </a:cubicBezTo>
                <a:cubicBezTo>
                  <a:pt x="57" y="13"/>
                  <a:pt x="56" y="8"/>
                  <a:pt x="56" y="8"/>
                </a:cubicBezTo>
                <a:cubicBezTo>
                  <a:pt x="55" y="7"/>
                  <a:pt x="55" y="7"/>
                  <a:pt x="55" y="7"/>
                </a:cubicBezTo>
                <a:cubicBezTo>
                  <a:pt x="54" y="7"/>
                  <a:pt x="52" y="7"/>
                  <a:pt x="52" y="7"/>
                </a:cubicBezTo>
                <a:cubicBezTo>
                  <a:pt x="47" y="7"/>
                  <a:pt x="41" y="7"/>
                  <a:pt x="37" y="7"/>
                </a:cubicBezTo>
                <a:cubicBezTo>
                  <a:pt x="36" y="9"/>
                  <a:pt x="36" y="11"/>
                  <a:pt x="36" y="13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23"/>
                  <a:pt x="36" y="30"/>
                  <a:pt x="36" y="36"/>
                </a:cubicBezTo>
                <a:cubicBezTo>
                  <a:pt x="36" y="39"/>
                  <a:pt x="36" y="42"/>
                  <a:pt x="37" y="45"/>
                </a:cubicBezTo>
                <a:cubicBezTo>
                  <a:pt x="40" y="47"/>
                  <a:pt x="43" y="47"/>
                  <a:pt x="47" y="49"/>
                </a:cubicBezTo>
                <a:cubicBezTo>
                  <a:pt x="47" y="49"/>
                  <a:pt x="47" y="50"/>
                  <a:pt x="47" y="51"/>
                </a:cubicBezTo>
                <a:cubicBezTo>
                  <a:pt x="47" y="51"/>
                  <a:pt x="47" y="51"/>
                  <a:pt x="47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2"/>
                  <a:pt x="34" y="51"/>
                  <a:pt x="28" y="51"/>
                </a:cubicBezTo>
                <a:cubicBezTo>
                  <a:pt x="24" y="51"/>
                  <a:pt x="20" y="52"/>
                  <a:pt x="16" y="52"/>
                </a:cubicBezTo>
                <a:cubicBezTo>
                  <a:pt x="16" y="51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7" y="47"/>
                  <a:pt x="23" y="47"/>
                  <a:pt x="25" y="45"/>
                </a:cubicBezTo>
                <a:cubicBezTo>
                  <a:pt x="26" y="43"/>
                  <a:pt x="26" y="24"/>
                  <a:pt x="26" y="21"/>
                </a:cubicBezTo>
                <a:cubicBezTo>
                  <a:pt x="26" y="20"/>
                  <a:pt x="26" y="19"/>
                  <a:pt x="26" y="19"/>
                </a:cubicBezTo>
                <a:cubicBezTo>
                  <a:pt x="26" y="17"/>
                  <a:pt x="26" y="8"/>
                  <a:pt x="26" y="7"/>
                </a:cubicBezTo>
                <a:cubicBezTo>
                  <a:pt x="25" y="7"/>
                  <a:pt x="20" y="7"/>
                  <a:pt x="19" y="7"/>
                </a:cubicBezTo>
                <a:cubicBezTo>
                  <a:pt x="17" y="7"/>
                  <a:pt x="8" y="8"/>
                  <a:pt x="7" y="8"/>
                </a:cubicBezTo>
                <a:cubicBezTo>
                  <a:pt x="5" y="9"/>
                  <a:pt x="5" y="17"/>
                  <a:pt x="3" y="18"/>
                </a:cubicBezTo>
                <a:cubicBezTo>
                  <a:pt x="2" y="17"/>
                  <a:pt x="1" y="17"/>
                  <a:pt x="0" y="16"/>
                </a:cubicBezTo>
                <a:cubicBezTo>
                  <a:pt x="0" y="1"/>
                  <a:pt x="0" y="1"/>
                  <a:pt x="0" y="1"/>
                </a:cubicBezTo>
                <a:cubicBezTo>
                  <a:pt x="4" y="0"/>
                  <a:pt x="4" y="0"/>
                  <a:pt x="4" y="0"/>
                </a:cubicBezTo>
                <a:lnTo>
                  <a:pt x="6" y="2"/>
                </a:lnTo>
                <a:close/>
                <a:moveTo>
                  <a:pt x="61" y="58"/>
                </a:moveTo>
                <a:cubicBezTo>
                  <a:pt x="62" y="58"/>
                  <a:pt x="62" y="59"/>
                  <a:pt x="62" y="60"/>
                </a:cubicBezTo>
                <a:cubicBezTo>
                  <a:pt x="62" y="60"/>
                  <a:pt x="62" y="61"/>
                  <a:pt x="61" y="62"/>
                </a:cubicBezTo>
                <a:cubicBezTo>
                  <a:pt x="60" y="62"/>
                  <a:pt x="54" y="67"/>
                  <a:pt x="53" y="67"/>
                </a:cubicBezTo>
                <a:cubicBezTo>
                  <a:pt x="51" y="67"/>
                  <a:pt x="52" y="63"/>
                  <a:pt x="52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3"/>
                  <a:pt x="11" y="67"/>
                  <a:pt x="10" y="67"/>
                </a:cubicBezTo>
                <a:cubicBezTo>
                  <a:pt x="8" y="67"/>
                  <a:pt x="3" y="62"/>
                  <a:pt x="2" y="62"/>
                </a:cubicBezTo>
                <a:cubicBezTo>
                  <a:pt x="1" y="61"/>
                  <a:pt x="1" y="60"/>
                  <a:pt x="1" y="60"/>
                </a:cubicBezTo>
                <a:cubicBezTo>
                  <a:pt x="1" y="59"/>
                  <a:pt x="1" y="58"/>
                  <a:pt x="2" y="58"/>
                </a:cubicBezTo>
                <a:cubicBezTo>
                  <a:pt x="3" y="57"/>
                  <a:pt x="8" y="52"/>
                  <a:pt x="10" y="52"/>
                </a:cubicBezTo>
                <a:cubicBezTo>
                  <a:pt x="11" y="52"/>
                  <a:pt x="11" y="56"/>
                  <a:pt x="11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1" y="52"/>
                  <a:pt x="53" y="52"/>
                </a:cubicBezTo>
                <a:cubicBezTo>
                  <a:pt x="54" y="52"/>
                  <a:pt x="60" y="57"/>
                  <a:pt x="61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87" name="Freeform 147"/>
          <p:cNvSpPr>
            <a:spLocks noEditPoints="1"/>
          </p:cNvSpPr>
          <p:nvPr/>
        </p:nvSpPr>
        <p:spPr bwMode="auto">
          <a:xfrm>
            <a:off x="4452938" y="3917950"/>
            <a:ext cx="161925" cy="230188"/>
          </a:xfrm>
          <a:custGeom>
            <a:avLst/>
            <a:gdLst>
              <a:gd name="T0" fmla="*/ 151589 w 47"/>
              <a:gd name="T1" fmla="*/ 161475 h 67"/>
              <a:gd name="T2" fmla="*/ 93021 w 47"/>
              <a:gd name="T3" fmla="*/ 161475 h 67"/>
              <a:gd name="T4" fmla="*/ 86130 w 47"/>
              <a:gd name="T5" fmla="*/ 226752 h 67"/>
              <a:gd name="T6" fmla="*/ 82685 w 47"/>
              <a:gd name="T7" fmla="*/ 230188 h 67"/>
              <a:gd name="T8" fmla="*/ 82685 w 47"/>
              <a:gd name="T9" fmla="*/ 230188 h 67"/>
              <a:gd name="T10" fmla="*/ 75795 w 47"/>
              <a:gd name="T11" fmla="*/ 226752 h 67"/>
              <a:gd name="T12" fmla="*/ 65459 w 47"/>
              <a:gd name="T13" fmla="*/ 161475 h 67"/>
              <a:gd name="T14" fmla="*/ 10336 w 47"/>
              <a:gd name="T15" fmla="*/ 161475 h 67"/>
              <a:gd name="T16" fmla="*/ 0 w 47"/>
              <a:gd name="T17" fmla="*/ 151168 h 67"/>
              <a:gd name="T18" fmla="*/ 37897 w 47"/>
              <a:gd name="T19" fmla="*/ 106505 h 67"/>
              <a:gd name="T20" fmla="*/ 37897 w 47"/>
              <a:gd name="T21" fmla="*/ 37792 h 67"/>
              <a:gd name="T22" fmla="*/ 20671 w 47"/>
              <a:gd name="T23" fmla="*/ 20614 h 67"/>
              <a:gd name="T24" fmla="*/ 37897 w 47"/>
              <a:gd name="T25" fmla="*/ 0 h 67"/>
              <a:gd name="T26" fmla="*/ 124028 w 47"/>
              <a:gd name="T27" fmla="*/ 0 h 67"/>
              <a:gd name="T28" fmla="*/ 144699 w 47"/>
              <a:gd name="T29" fmla="*/ 20614 h 67"/>
              <a:gd name="T30" fmla="*/ 124028 w 47"/>
              <a:gd name="T31" fmla="*/ 37792 h 67"/>
              <a:gd name="T32" fmla="*/ 124028 w 47"/>
              <a:gd name="T33" fmla="*/ 106505 h 67"/>
              <a:gd name="T34" fmla="*/ 161925 w 47"/>
              <a:gd name="T35" fmla="*/ 151168 h 67"/>
              <a:gd name="T36" fmla="*/ 151589 w 47"/>
              <a:gd name="T37" fmla="*/ 161475 h 67"/>
              <a:gd name="T38" fmla="*/ 68904 w 47"/>
              <a:gd name="T39" fmla="*/ 41228 h 67"/>
              <a:gd name="T40" fmla="*/ 62014 w 47"/>
              <a:gd name="T41" fmla="*/ 37792 h 67"/>
              <a:gd name="T42" fmla="*/ 58569 w 47"/>
              <a:gd name="T43" fmla="*/ 41228 h 67"/>
              <a:gd name="T44" fmla="*/ 58569 w 47"/>
              <a:gd name="T45" fmla="*/ 103069 h 67"/>
              <a:gd name="T46" fmla="*/ 62014 w 47"/>
              <a:gd name="T47" fmla="*/ 106505 h 67"/>
              <a:gd name="T48" fmla="*/ 68904 w 47"/>
              <a:gd name="T49" fmla="*/ 103069 h 67"/>
              <a:gd name="T50" fmla="*/ 68904 w 47"/>
              <a:gd name="T51" fmla="*/ 41228 h 6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7" h="67">
                <a:moveTo>
                  <a:pt x="44" y="47"/>
                </a:moveTo>
                <a:cubicBezTo>
                  <a:pt x="27" y="47"/>
                  <a:pt x="27" y="47"/>
                  <a:pt x="27" y="47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67"/>
                  <a:pt x="24" y="67"/>
                  <a:pt x="24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3" y="67"/>
                  <a:pt x="22" y="67"/>
                  <a:pt x="22" y="66"/>
                </a:cubicBezTo>
                <a:cubicBezTo>
                  <a:pt x="19" y="47"/>
                  <a:pt x="19" y="47"/>
                  <a:pt x="19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2" y="47"/>
                  <a:pt x="0" y="46"/>
                  <a:pt x="0" y="44"/>
                </a:cubicBezTo>
                <a:cubicBezTo>
                  <a:pt x="0" y="38"/>
                  <a:pt x="5" y="31"/>
                  <a:pt x="11" y="31"/>
                </a:cubicBezTo>
                <a:cubicBezTo>
                  <a:pt x="11" y="11"/>
                  <a:pt x="11" y="11"/>
                  <a:pt x="11" y="11"/>
                </a:cubicBezTo>
                <a:cubicBezTo>
                  <a:pt x="8" y="11"/>
                  <a:pt x="6" y="8"/>
                  <a:pt x="6" y="6"/>
                </a:cubicBezTo>
                <a:cubicBezTo>
                  <a:pt x="6" y="3"/>
                  <a:pt x="8" y="0"/>
                  <a:pt x="1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42" y="3"/>
                  <a:pt x="42" y="6"/>
                </a:cubicBezTo>
                <a:cubicBezTo>
                  <a:pt x="42" y="8"/>
                  <a:pt x="39" y="11"/>
                  <a:pt x="36" y="11"/>
                </a:cubicBezTo>
                <a:cubicBezTo>
                  <a:pt x="36" y="31"/>
                  <a:pt x="36" y="31"/>
                  <a:pt x="36" y="31"/>
                </a:cubicBezTo>
                <a:cubicBezTo>
                  <a:pt x="42" y="31"/>
                  <a:pt x="47" y="38"/>
                  <a:pt x="47" y="44"/>
                </a:cubicBezTo>
                <a:cubicBezTo>
                  <a:pt x="47" y="46"/>
                  <a:pt x="46" y="47"/>
                  <a:pt x="44" y="47"/>
                </a:cubicBezTo>
                <a:close/>
                <a:moveTo>
                  <a:pt x="20" y="12"/>
                </a:moveTo>
                <a:cubicBezTo>
                  <a:pt x="20" y="11"/>
                  <a:pt x="19" y="11"/>
                  <a:pt x="18" y="11"/>
                </a:cubicBezTo>
                <a:cubicBezTo>
                  <a:pt x="18" y="11"/>
                  <a:pt x="17" y="11"/>
                  <a:pt x="17" y="12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8" y="31"/>
                  <a:pt x="18" y="31"/>
                </a:cubicBezTo>
                <a:cubicBezTo>
                  <a:pt x="19" y="31"/>
                  <a:pt x="20" y="31"/>
                  <a:pt x="20" y="30"/>
                </a:cubicBezTo>
                <a:lnTo>
                  <a:pt x="2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88" name="Freeform 148"/>
          <p:cNvSpPr>
            <a:spLocks noEditPoints="1"/>
          </p:cNvSpPr>
          <p:nvPr/>
        </p:nvSpPr>
        <p:spPr bwMode="auto">
          <a:xfrm>
            <a:off x="4948238" y="3917950"/>
            <a:ext cx="220662" cy="212725"/>
          </a:xfrm>
          <a:custGeom>
            <a:avLst/>
            <a:gdLst>
              <a:gd name="T0" fmla="*/ 55166 w 64"/>
              <a:gd name="T1" fmla="*/ 185277 h 62"/>
              <a:gd name="T2" fmla="*/ 48270 w 64"/>
              <a:gd name="T3" fmla="*/ 195570 h 62"/>
              <a:gd name="T4" fmla="*/ 6896 w 64"/>
              <a:gd name="T5" fmla="*/ 195570 h 62"/>
              <a:gd name="T6" fmla="*/ 0 w 64"/>
              <a:gd name="T7" fmla="*/ 185277 h 62"/>
              <a:gd name="T8" fmla="*/ 0 w 64"/>
              <a:gd name="T9" fmla="*/ 99500 h 62"/>
              <a:gd name="T10" fmla="*/ 6896 w 64"/>
              <a:gd name="T11" fmla="*/ 89207 h 62"/>
              <a:gd name="T12" fmla="*/ 48270 w 64"/>
              <a:gd name="T13" fmla="*/ 89207 h 62"/>
              <a:gd name="T14" fmla="*/ 55166 w 64"/>
              <a:gd name="T15" fmla="*/ 99500 h 62"/>
              <a:gd name="T16" fmla="*/ 55166 w 64"/>
              <a:gd name="T17" fmla="*/ 185277 h 62"/>
              <a:gd name="T18" fmla="*/ 24135 w 64"/>
              <a:gd name="T19" fmla="*/ 161259 h 62"/>
              <a:gd name="T20" fmla="*/ 17239 w 64"/>
              <a:gd name="T21" fmla="*/ 168121 h 62"/>
              <a:gd name="T22" fmla="*/ 24135 w 64"/>
              <a:gd name="T23" fmla="*/ 178415 h 62"/>
              <a:gd name="T24" fmla="*/ 34478 w 64"/>
              <a:gd name="T25" fmla="*/ 168121 h 62"/>
              <a:gd name="T26" fmla="*/ 24135 w 64"/>
              <a:gd name="T27" fmla="*/ 161259 h 62"/>
              <a:gd name="T28" fmla="*/ 213766 w 64"/>
              <a:gd name="T29" fmla="*/ 120087 h 62"/>
              <a:gd name="T30" fmla="*/ 213766 w 64"/>
              <a:gd name="T31" fmla="*/ 130380 h 62"/>
              <a:gd name="T32" fmla="*/ 210318 w 64"/>
              <a:gd name="T33" fmla="*/ 147535 h 62"/>
              <a:gd name="T34" fmla="*/ 210318 w 64"/>
              <a:gd name="T35" fmla="*/ 164690 h 62"/>
              <a:gd name="T36" fmla="*/ 203423 w 64"/>
              <a:gd name="T37" fmla="*/ 178415 h 62"/>
              <a:gd name="T38" fmla="*/ 196527 w 64"/>
              <a:gd name="T39" fmla="*/ 202432 h 62"/>
              <a:gd name="T40" fmla="*/ 168944 w 64"/>
              <a:gd name="T41" fmla="*/ 212725 h 62"/>
              <a:gd name="T42" fmla="*/ 162049 w 64"/>
              <a:gd name="T43" fmla="*/ 212725 h 62"/>
              <a:gd name="T44" fmla="*/ 151705 w 64"/>
              <a:gd name="T45" fmla="*/ 212725 h 62"/>
              <a:gd name="T46" fmla="*/ 148257 w 64"/>
              <a:gd name="T47" fmla="*/ 212725 h 62"/>
              <a:gd name="T48" fmla="*/ 96540 w 64"/>
              <a:gd name="T49" fmla="*/ 202432 h 62"/>
              <a:gd name="T50" fmla="*/ 75853 w 64"/>
              <a:gd name="T51" fmla="*/ 195570 h 62"/>
              <a:gd name="T52" fmla="*/ 65509 w 64"/>
              <a:gd name="T53" fmla="*/ 185277 h 62"/>
              <a:gd name="T54" fmla="*/ 65509 w 64"/>
              <a:gd name="T55" fmla="*/ 99500 h 62"/>
              <a:gd name="T56" fmla="*/ 72405 w 64"/>
              <a:gd name="T57" fmla="*/ 89207 h 62"/>
              <a:gd name="T58" fmla="*/ 99987 w 64"/>
              <a:gd name="T59" fmla="*/ 65190 h 62"/>
              <a:gd name="T60" fmla="*/ 113779 w 64"/>
              <a:gd name="T61" fmla="*/ 48035 h 62"/>
              <a:gd name="T62" fmla="*/ 120675 w 64"/>
              <a:gd name="T63" fmla="*/ 27448 h 62"/>
              <a:gd name="T64" fmla="*/ 131018 w 64"/>
              <a:gd name="T65" fmla="*/ 3431 h 62"/>
              <a:gd name="T66" fmla="*/ 137914 w 64"/>
              <a:gd name="T67" fmla="*/ 0 h 62"/>
              <a:gd name="T68" fmla="*/ 168944 w 64"/>
              <a:gd name="T69" fmla="*/ 37742 h 62"/>
              <a:gd name="T70" fmla="*/ 158601 w 64"/>
              <a:gd name="T71" fmla="*/ 61759 h 62"/>
              <a:gd name="T72" fmla="*/ 155153 w 64"/>
              <a:gd name="T73" fmla="*/ 72052 h 62"/>
              <a:gd name="T74" fmla="*/ 193079 w 64"/>
              <a:gd name="T75" fmla="*/ 72052 h 62"/>
              <a:gd name="T76" fmla="*/ 220662 w 64"/>
              <a:gd name="T77" fmla="*/ 99500 h 62"/>
              <a:gd name="T78" fmla="*/ 213766 w 64"/>
              <a:gd name="T79" fmla="*/ 120087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2">
                <a:moveTo>
                  <a:pt x="16" y="54"/>
                </a:moveTo>
                <a:cubicBezTo>
                  <a:pt x="16" y="56"/>
                  <a:pt x="15" y="57"/>
                  <a:pt x="14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1" y="26"/>
                  <a:pt x="2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6" y="27"/>
                  <a:pt x="16" y="29"/>
                </a:cubicBezTo>
                <a:lnTo>
                  <a:pt x="16" y="54"/>
                </a:lnTo>
                <a:close/>
                <a:moveTo>
                  <a:pt x="7" y="47"/>
                </a:moveTo>
                <a:cubicBezTo>
                  <a:pt x="6" y="47"/>
                  <a:pt x="5" y="48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cubicBezTo>
                  <a:pt x="10" y="48"/>
                  <a:pt x="9" y="47"/>
                  <a:pt x="7" y="47"/>
                </a:cubicBezTo>
                <a:close/>
                <a:moveTo>
                  <a:pt x="62" y="35"/>
                </a:moveTo>
                <a:cubicBezTo>
                  <a:pt x="62" y="36"/>
                  <a:pt x="62" y="37"/>
                  <a:pt x="62" y="38"/>
                </a:cubicBezTo>
                <a:cubicBezTo>
                  <a:pt x="62" y="40"/>
                  <a:pt x="62" y="42"/>
                  <a:pt x="61" y="43"/>
                </a:cubicBezTo>
                <a:cubicBezTo>
                  <a:pt x="61" y="45"/>
                  <a:pt x="61" y="46"/>
                  <a:pt x="61" y="48"/>
                </a:cubicBezTo>
                <a:cubicBezTo>
                  <a:pt x="60" y="49"/>
                  <a:pt x="60" y="51"/>
                  <a:pt x="59" y="52"/>
                </a:cubicBezTo>
                <a:cubicBezTo>
                  <a:pt x="59" y="55"/>
                  <a:pt x="58" y="57"/>
                  <a:pt x="57" y="59"/>
                </a:cubicBezTo>
                <a:cubicBezTo>
                  <a:pt x="55" y="61"/>
                  <a:pt x="52" y="62"/>
                  <a:pt x="49" y="62"/>
                </a:cubicBezTo>
                <a:cubicBezTo>
                  <a:pt x="48" y="62"/>
                  <a:pt x="48" y="62"/>
                  <a:pt x="47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38" y="62"/>
                  <a:pt x="32" y="60"/>
                  <a:pt x="28" y="59"/>
                </a:cubicBezTo>
                <a:cubicBezTo>
                  <a:pt x="25" y="58"/>
                  <a:pt x="23" y="57"/>
                  <a:pt x="22" y="57"/>
                </a:cubicBezTo>
                <a:cubicBezTo>
                  <a:pt x="20" y="57"/>
                  <a:pt x="19" y="56"/>
                  <a:pt x="19" y="54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7"/>
                  <a:pt x="20" y="26"/>
                  <a:pt x="21" y="26"/>
                </a:cubicBezTo>
                <a:cubicBezTo>
                  <a:pt x="23" y="26"/>
                  <a:pt x="27" y="21"/>
                  <a:pt x="29" y="19"/>
                </a:cubicBezTo>
                <a:cubicBezTo>
                  <a:pt x="30" y="17"/>
                  <a:pt x="31" y="15"/>
                  <a:pt x="33" y="14"/>
                </a:cubicBezTo>
                <a:cubicBezTo>
                  <a:pt x="34" y="13"/>
                  <a:pt x="35" y="10"/>
                  <a:pt x="35" y="8"/>
                </a:cubicBezTo>
                <a:cubicBezTo>
                  <a:pt x="36" y="5"/>
                  <a:pt x="36" y="3"/>
                  <a:pt x="38" y="1"/>
                </a:cubicBezTo>
                <a:cubicBezTo>
                  <a:pt x="38" y="1"/>
                  <a:pt x="39" y="0"/>
                  <a:pt x="40" y="0"/>
                </a:cubicBezTo>
                <a:cubicBezTo>
                  <a:pt x="49" y="0"/>
                  <a:pt x="49" y="8"/>
                  <a:pt x="49" y="11"/>
                </a:cubicBezTo>
                <a:cubicBezTo>
                  <a:pt x="49" y="14"/>
                  <a:pt x="47" y="16"/>
                  <a:pt x="46" y="18"/>
                </a:cubicBezTo>
                <a:cubicBezTo>
                  <a:pt x="46" y="19"/>
                  <a:pt x="46" y="20"/>
                  <a:pt x="45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60" y="21"/>
                  <a:pt x="64" y="25"/>
                  <a:pt x="64" y="29"/>
                </a:cubicBezTo>
                <a:cubicBezTo>
                  <a:pt x="64" y="31"/>
                  <a:pt x="63" y="33"/>
                  <a:pt x="62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89" name="Freeform 149"/>
          <p:cNvSpPr>
            <a:spLocks noEditPoints="1"/>
          </p:cNvSpPr>
          <p:nvPr/>
        </p:nvSpPr>
        <p:spPr bwMode="auto">
          <a:xfrm>
            <a:off x="5443538" y="3917950"/>
            <a:ext cx="212725" cy="212725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6363 w 62"/>
              <a:gd name="T11" fmla="*/ 30879 h 62"/>
              <a:gd name="T12" fmla="*/ 30879 w 62"/>
              <a:gd name="T13" fmla="*/ 106363 h 62"/>
              <a:gd name="T14" fmla="*/ 106363 w 62"/>
              <a:gd name="T15" fmla="*/ 181846 h 62"/>
              <a:gd name="T16" fmla="*/ 181846 w 62"/>
              <a:gd name="T17" fmla="*/ 106363 h 62"/>
              <a:gd name="T18" fmla="*/ 106363 w 62"/>
              <a:gd name="T19" fmla="*/ 30879 h 62"/>
              <a:gd name="T20" fmla="*/ 133811 w 62"/>
              <a:gd name="T21" fmla="*/ 154397 h 62"/>
              <a:gd name="T22" fmla="*/ 126949 w 62"/>
              <a:gd name="T23" fmla="*/ 154397 h 62"/>
              <a:gd name="T24" fmla="*/ 106363 w 62"/>
              <a:gd name="T25" fmla="*/ 133811 h 62"/>
              <a:gd name="T26" fmla="*/ 89207 w 62"/>
              <a:gd name="T27" fmla="*/ 154397 h 62"/>
              <a:gd name="T28" fmla="*/ 82345 w 62"/>
              <a:gd name="T29" fmla="*/ 154397 h 62"/>
              <a:gd name="T30" fmla="*/ 61759 w 62"/>
              <a:gd name="T31" fmla="*/ 133811 h 62"/>
              <a:gd name="T32" fmla="*/ 61759 w 62"/>
              <a:gd name="T33" fmla="*/ 126949 h 62"/>
              <a:gd name="T34" fmla="*/ 82345 w 62"/>
              <a:gd name="T35" fmla="*/ 106363 h 62"/>
              <a:gd name="T36" fmla="*/ 61759 w 62"/>
              <a:gd name="T37" fmla="*/ 89207 h 62"/>
              <a:gd name="T38" fmla="*/ 61759 w 62"/>
              <a:gd name="T39" fmla="*/ 82345 h 62"/>
              <a:gd name="T40" fmla="*/ 82345 w 62"/>
              <a:gd name="T41" fmla="*/ 61759 h 62"/>
              <a:gd name="T42" fmla="*/ 89207 w 62"/>
              <a:gd name="T43" fmla="*/ 61759 h 62"/>
              <a:gd name="T44" fmla="*/ 106363 w 62"/>
              <a:gd name="T45" fmla="*/ 82345 h 62"/>
              <a:gd name="T46" fmla="*/ 126949 w 62"/>
              <a:gd name="T47" fmla="*/ 61759 h 62"/>
              <a:gd name="T48" fmla="*/ 133811 w 62"/>
              <a:gd name="T49" fmla="*/ 61759 h 62"/>
              <a:gd name="T50" fmla="*/ 154397 w 62"/>
              <a:gd name="T51" fmla="*/ 82345 h 62"/>
              <a:gd name="T52" fmla="*/ 154397 w 62"/>
              <a:gd name="T53" fmla="*/ 89207 h 62"/>
              <a:gd name="T54" fmla="*/ 133811 w 62"/>
              <a:gd name="T55" fmla="*/ 106363 h 62"/>
              <a:gd name="T56" fmla="*/ 154397 w 62"/>
              <a:gd name="T57" fmla="*/ 126949 h 62"/>
              <a:gd name="T58" fmla="*/ 154397 w 62"/>
              <a:gd name="T59" fmla="*/ 133811 h 62"/>
              <a:gd name="T60" fmla="*/ 133811 w 62"/>
              <a:gd name="T61" fmla="*/ 154397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9" y="45"/>
                </a:moveTo>
                <a:cubicBezTo>
                  <a:pt x="38" y="45"/>
                  <a:pt x="37" y="45"/>
                  <a:pt x="37" y="45"/>
                </a:cubicBezTo>
                <a:cubicBezTo>
                  <a:pt x="31" y="39"/>
                  <a:pt x="31" y="39"/>
                  <a:pt x="31" y="39"/>
                </a:cubicBezTo>
                <a:cubicBezTo>
                  <a:pt x="26" y="45"/>
                  <a:pt x="26" y="45"/>
                  <a:pt x="26" y="45"/>
                </a:cubicBezTo>
                <a:cubicBezTo>
                  <a:pt x="25" y="45"/>
                  <a:pt x="24" y="45"/>
                  <a:pt x="24" y="45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8" y="37"/>
                  <a:pt x="18" y="37"/>
                </a:cubicBezTo>
                <a:cubicBezTo>
                  <a:pt x="24" y="31"/>
                  <a:pt x="24" y="31"/>
                  <a:pt x="24" y="3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4"/>
                  <a:pt x="18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5" y="18"/>
                  <a:pt x="26" y="18"/>
                </a:cubicBezTo>
                <a:cubicBezTo>
                  <a:pt x="31" y="24"/>
                  <a:pt x="31" y="24"/>
                  <a:pt x="31" y="24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8"/>
                  <a:pt x="38" y="18"/>
                  <a:pt x="39" y="18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5" y="25"/>
                  <a:pt x="45" y="26"/>
                </a:cubicBezTo>
                <a:cubicBezTo>
                  <a:pt x="39" y="31"/>
                  <a:pt x="39" y="31"/>
                  <a:pt x="39" y="31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8"/>
                  <a:pt x="45" y="39"/>
                </a:cubicBezTo>
                <a:lnTo>
                  <a:pt x="39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90" name="Freeform 150"/>
          <p:cNvSpPr>
            <a:spLocks noEditPoints="1"/>
          </p:cNvSpPr>
          <p:nvPr/>
        </p:nvSpPr>
        <p:spPr bwMode="auto">
          <a:xfrm>
            <a:off x="5937250" y="3938588"/>
            <a:ext cx="282575" cy="174625"/>
          </a:xfrm>
          <a:custGeom>
            <a:avLst/>
            <a:gdLst>
              <a:gd name="T0" fmla="*/ 192978 w 82"/>
              <a:gd name="T1" fmla="*/ 174625 h 51"/>
              <a:gd name="T2" fmla="*/ 86151 w 82"/>
              <a:gd name="T3" fmla="*/ 174625 h 51"/>
              <a:gd name="T4" fmla="*/ 0 w 82"/>
              <a:gd name="T5" fmla="*/ 85600 h 51"/>
              <a:gd name="T6" fmla="*/ 86151 w 82"/>
              <a:gd name="T7" fmla="*/ 0 h 51"/>
              <a:gd name="T8" fmla="*/ 192978 w 82"/>
              <a:gd name="T9" fmla="*/ 0 h 51"/>
              <a:gd name="T10" fmla="*/ 282575 w 82"/>
              <a:gd name="T11" fmla="*/ 85600 h 51"/>
              <a:gd name="T12" fmla="*/ 192978 w 82"/>
              <a:gd name="T13" fmla="*/ 174625 h 51"/>
              <a:gd name="T14" fmla="*/ 86151 w 82"/>
              <a:gd name="T15" fmla="*/ 17120 h 51"/>
              <a:gd name="T16" fmla="*/ 17230 w 82"/>
              <a:gd name="T17" fmla="*/ 85600 h 51"/>
              <a:gd name="T18" fmla="*/ 86151 w 82"/>
              <a:gd name="T19" fmla="*/ 157505 h 51"/>
              <a:gd name="T20" fmla="*/ 158518 w 82"/>
              <a:gd name="T21" fmla="*/ 85600 h 51"/>
              <a:gd name="T22" fmla="*/ 86151 w 82"/>
              <a:gd name="T23" fmla="*/ 17120 h 51"/>
              <a:gd name="T24" fmla="*/ 192978 w 82"/>
              <a:gd name="T25" fmla="*/ 17120 h 51"/>
              <a:gd name="T26" fmla="*/ 141288 w 82"/>
              <a:gd name="T27" fmla="*/ 17120 h 51"/>
              <a:gd name="T28" fmla="*/ 175748 w 82"/>
              <a:gd name="T29" fmla="*/ 85600 h 51"/>
              <a:gd name="T30" fmla="*/ 141288 w 82"/>
              <a:gd name="T31" fmla="*/ 157505 h 51"/>
              <a:gd name="T32" fmla="*/ 192978 w 82"/>
              <a:gd name="T33" fmla="*/ 157505 h 51"/>
              <a:gd name="T34" fmla="*/ 265345 w 82"/>
              <a:gd name="T35" fmla="*/ 85600 h 51"/>
              <a:gd name="T36" fmla="*/ 192978 w 82"/>
              <a:gd name="T37" fmla="*/ 17120 h 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51">
                <a:moveTo>
                  <a:pt x="56" y="51"/>
                </a:move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lose/>
                <a:moveTo>
                  <a:pt x="25" y="5"/>
                </a:moveTo>
                <a:cubicBezTo>
                  <a:pt x="14" y="5"/>
                  <a:pt x="5" y="14"/>
                  <a:pt x="5" y="25"/>
                </a:cubicBezTo>
                <a:cubicBezTo>
                  <a:pt x="5" y="37"/>
                  <a:pt x="14" y="46"/>
                  <a:pt x="25" y="46"/>
                </a:cubicBezTo>
                <a:cubicBezTo>
                  <a:pt x="37" y="46"/>
                  <a:pt x="46" y="37"/>
                  <a:pt x="46" y="25"/>
                </a:cubicBezTo>
                <a:cubicBezTo>
                  <a:pt x="46" y="14"/>
                  <a:pt x="37" y="5"/>
                  <a:pt x="25" y="5"/>
                </a:cubicBezTo>
                <a:close/>
                <a:moveTo>
                  <a:pt x="56" y="5"/>
                </a:moveTo>
                <a:cubicBezTo>
                  <a:pt x="41" y="5"/>
                  <a:pt x="41" y="5"/>
                  <a:pt x="41" y="5"/>
                </a:cubicBezTo>
                <a:cubicBezTo>
                  <a:pt x="47" y="9"/>
                  <a:pt x="51" y="17"/>
                  <a:pt x="51" y="25"/>
                </a:cubicBezTo>
                <a:cubicBezTo>
                  <a:pt x="51" y="34"/>
                  <a:pt x="47" y="41"/>
                  <a:pt x="41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ubicBezTo>
                  <a:pt x="77" y="14"/>
                  <a:pt x="68" y="5"/>
                  <a:pt x="56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91" name="Freeform 151"/>
          <p:cNvSpPr>
            <a:spLocks noEditPoints="1"/>
          </p:cNvSpPr>
          <p:nvPr/>
        </p:nvSpPr>
        <p:spPr bwMode="auto">
          <a:xfrm>
            <a:off x="6432550" y="3917950"/>
            <a:ext cx="192088" cy="212725"/>
          </a:xfrm>
          <a:custGeom>
            <a:avLst/>
            <a:gdLst>
              <a:gd name="T0" fmla="*/ 192088 w 56"/>
              <a:gd name="T1" fmla="*/ 51466 h 62"/>
              <a:gd name="T2" fmla="*/ 188658 w 56"/>
              <a:gd name="T3" fmla="*/ 54897 h 62"/>
              <a:gd name="T4" fmla="*/ 174937 w 56"/>
              <a:gd name="T5" fmla="*/ 54897 h 62"/>
              <a:gd name="T6" fmla="*/ 174937 w 56"/>
              <a:gd name="T7" fmla="*/ 185277 h 62"/>
              <a:gd name="T8" fmla="*/ 154356 w 56"/>
              <a:gd name="T9" fmla="*/ 212725 h 62"/>
              <a:gd name="T10" fmla="*/ 37732 w 56"/>
              <a:gd name="T11" fmla="*/ 212725 h 62"/>
              <a:gd name="T12" fmla="*/ 17151 w 56"/>
              <a:gd name="T13" fmla="*/ 185277 h 62"/>
              <a:gd name="T14" fmla="*/ 17151 w 56"/>
              <a:gd name="T15" fmla="*/ 54897 h 62"/>
              <a:gd name="T16" fmla="*/ 3430 w 56"/>
              <a:gd name="T17" fmla="*/ 54897 h 62"/>
              <a:gd name="T18" fmla="*/ 0 w 56"/>
              <a:gd name="T19" fmla="*/ 51466 h 62"/>
              <a:gd name="T20" fmla="*/ 0 w 56"/>
              <a:gd name="T21" fmla="*/ 41173 h 62"/>
              <a:gd name="T22" fmla="*/ 3430 w 56"/>
              <a:gd name="T23" fmla="*/ 37742 h 62"/>
              <a:gd name="T24" fmla="*/ 44592 w 56"/>
              <a:gd name="T25" fmla="*/ 37742 h 62"/>
              <a:gd name="T26" fmla="*/ 54882 w 56"/>
              <a:gd name="T27" fmla="*/ 13724 h 62"/>
              <a:gd name="T28" fmla="*/ 75463 w 56"/>
              <a:gd name="T29" fmla="*/ 0 h 62"/>
              <a:gd name="T30" fmla="*/ 116625 w 56"/>
              <a:gd name="T31" fmla="*/ 0 h 62"/>
              <a:gd name="T32" fmla="*/ 137206 w 56"/>
              <a:gd name="T33" fmla="*/ 13724 h 62"/>
              <a:gd name="T34" fmla="*/ 147496 w 56"/>
              <a:gd name="T35" fmla="*/ 37742 h 62"/>
              <a:gd name="T36" fmla="*/ 188658 w 56"/>
              <a:gd name="T37" fmla="*/ 37742 h 62"/>
              <a:gd name="T38" fmla="*/ 192088 w 56"/>
              <a:gd name="T39" fmla="*/ 41173 h 62"/>
              <a:gd name="T40" fmla="*/ 192088 w 56"/>
              <a:gd name="T41" fmla="*/ 51466 h 62"/>
              <a:gd name="T42" fmla="*/ 68603 w 56"/>
              <a:gd name="T43" fmla="*/ 75483 h 62"/>
              <a:gd name="T44" fmla="*/ 65173 w 56"/>
              <a:gd name="T45" fmla="*/ 72052 h 62"/>
              <a:gd name="T46" fmla="*/ 54882 w 56"/>
              <a:gd name="T47" fmla="*/ 72052 h 62"/>
              <a:gd name="T48" fmla="*/ 51452 w 56"/>
              <a:gd name="T49" fmla="*/ 75483 h 62"/>
              <a:gd name="T50" fmla="*/ 51452 w 56"/>
              <a:gd name="T51" fmla="*/ 174983 h 62"/>
              <a:gd name="T52" fmla="*/ 54882 w 56"/>
              <a:gd name="T53" fmla="*/ 178415 h 62"/>
              <a:gd name="T54" fmla="*/ 65173 w 56"/>
              <a:gd name="T55" fmla="*/ 178415 h 62"/>
              <a:gd name="T56" fmla="*/ 68603 w 56"/>
              <a:gd name="T57" fmla="*/ 174983 h 62"/>
              <a:gd name="T58" fmla="*/ 68603 w 56"/>
              <a:gd name="T59" fmla="*/ 75483 h 62"/>
              <a:gd name="T60" fmla="*/ 126915 w 56"/>
              <a:gd name="T61" fmla="*/ 37742 h 62"/>
              <a:gd name="T62" fmla="*/ 120055 w 56"/>
              <a:gd name="T63" fmla="*/ 20586 h 62"/>
              <a:gd name="T64" fmla="*/ 116625 w 56"/>
              <a:gd name="T65" fmla="*/ 20586 h 62"/>
              <a:gd name="T66" fmla="*/ 75463 w 56"/>
              <a:gd name="T67" fmla="*/ 20586 h 62"/>
              <a:gd name="T68" fmla="*/ 72033 w 56"/>
              <a:gd name="T69" fmla="*/ 20586 h 62"/>
              <a:gd name="T70" fmla="*/ 65173 w 56"/>
              <a:gd name="T71" fmla="*/ 37742 h 62"/>
              <a:gd name="T72" fmla="*/ 126915 w 56"/>
              <a:gd name="T73" fmla="*/ 37742 h 62"/>
              <a:gd name="T74" fmla="*/ 106334 w 56"/>
              <a:gd name="T75" fmla="*/ 75483 h 62"/>
              <a:gd name="T76" fmla="*/ 99474 w 56"/>
              <a:gd name="T77" fmla="*/ 72052 h 62"/>
              <a:gd name="T78" fmla="*/ 92614 w 56"/>
              <a:gd name="T79" fmla="*/ 72052 h 62"/>
              <a:gd name="T80" fmla="*/ 85754 w 56"/>
              <a:gd name="T81" fmla="*/ 75483 h 62"/>
              <a:gd name="T82" fmla="*/ 85754 w 56"/>
              <a:gd name="T83" fmla="*/ 174983 h 62"/>
              <a:gd name="T84" fmla="*/ 92614 w 56"/>
              <a:gd name="T85" fmla="*/ 178415 h 62"/>
              <a:gd name="T86" fmla="*/ 99474 w 56"/>
              <a:gd name="T87" fmla="*/ 178415 h 62"/>
              <a:gd name="T88" fmla="*/ 106334 w 56"/>
              <a:gd name="T89" fmla="*/ 174983 h 62"/>
              <a:gd name="T90" fmla="*/ 106334 w 56"/>
              <a:gd name="T91" fmla="*/ 75483 h 62"/>
              <a:gd name="T92" fmla="*/ 140636 w 56"/>
              <a:gd name="T93" fmla="*/ 75483 h 62"/>
              <a:gd name="T94" fmla="*/ 137206 w 56"/>
              <a:gd name="T95" fmla="*/ 72052 h 62"/>
              <a:gd name="T96" fmla="*/ 126915 w 56"/>
              <a:gd name="T97" fmla="*/ 72052 h 62"/>
              <a:gd name="T98" fmla="*/ 123485 w 56"/>
              <a:gd name="T99" fmla="*/ 75483 h 62"/>
              <a:gd name="T100" fmla="*/ 123485 w 56"/>
              <a:gd name="T101" fmla="*/ 174983 h 62"/>
              <a:gd name="T102" fmla="*/ 126915 w 56"/>
              <a:gd name="T103" fmla="*/ 178415 h 62"/>
              <a:gd name="T104" fmla="*/ 137206 w 56"/>
              <a:gd name="T105" fmla="*/ 178415 h 62"/>
              <a:gd name="T106" fmla="*/ 140636 w 56"/>
              <a:gd name="T107" fmla="*/ 174983 h 62"/>
              <a:gd name="T108" fmla="*/ 140636 w 56"/>
              <a:gd name="T109" fmla="*/ 75483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6" h="62">
                <a:moveTo>
                  <a:pt x="56" y="15"/>
                </a:moveTo>
                <a:cubicBezTo>
                  <a:pt x="56" y="15"/>
                  <a:pt x="56" y="16"/>
                  <a:pt x="55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8"/>
                  <a:pt x="48" y="62"/>
                  <a:pt x="45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5" y="59"/>
                  <a:pt x="5" y="54"/>
                </a:cubicBezTo>
                <a:cubicBezTo>
                  <a:pt x="5" y="16"/>
                  <a:pt x="5" y="16"/>
                  <a:pt x="5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7" y="0"/>
                  <a:pt x="39" y="2"/>
                  <a:pt x="40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6" y="11"/>
                  <a:pt x="56" y="11"/>
                  <a:pt x="56" y="12"/>
                </a:cubicBezTo>
                <a:lnTo>
                  <a:pt x="56" y="15"/>
                </a:lnTo>
                <a:close/>
                <a:moveTo>
                  <a:pt x="20" y="22"/>
                </a:moveTo>
                <a:cubicBezTo>
                  <a:pt x="20" y="22"/>
                  <a:pt x="20" y="21"/>
                  <a:pt x="19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5" y="22"/>
                  <a:pt x="15" y="22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6" y="52"/>
                  <a:pt x="16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0" y="52"/>
                  <a:pt x="20" y="51"/>
                  <a:pt x="20" y="51"/>
                </a:cubicBezTo>
                <a:lnTo>
                  <a:pt x="20" y="22"/>
                </a:lnTo>
                <a:close/>
                <a:moveTo>
                  <a:pt x="37" y="11"/>
                </a:move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4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19" y="11"/>
                  <a:pt x="19" y="11"/>
                  <a:pt x="19" y="11"/>
                </a:cubicBezTo>
                <a:lnTo>
                  <a:pt x="37" y="11"/>
                </a:lnTo>
                <a:close/>
                <a:moveTo>
                  <a:pt x="31" y="22"/>
                </a:moveTo>
                <a:cubicBezTo>
                  <a:pt x="31" y="22"/>
                  <a:pt x="30" y="21"/>
                  <a:pt x="29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5" y="22"/>
                  <a:pt x="25" y="22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6" y="52"/>
                  <a:pt x="27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1" y="51"/>
                  <a:pt x="31" y="51"/>
                </a:cubicBezTo>
                <a:lnTo>
                  <a:pt x="31" y="22"/>
                </a:lnTo>
                <a:close/>
                <a:moveTo>
                  <a:pt x="41" y="22"/>
                </a:moveTo>
                <a:cubicBezTo>
                  <a:pt x="41" y="22"/>
                  <a:pt x="40" y="21"/>
                  <a:pt x="40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6" y="22"/>
                  <a:pt x="36" y="22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1"/>
                  <a:pt x="36" y="52"/>
                  <a:pt x="37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1" y="51"/>
                  <a:pt x="41" y="51"/>
                </a:cubicBezTo>
                <a:lnTo>
                  <a:pt x="41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92" name="Freeform 152"/>
          <p:cNvSpPr>
            <a:spLocks noEditPoints="1"/>
          </p:cNvSpPr>
          <p:nvPr/>
        </p:nvSpPr>
        <p:spPr bwMode="auto">
          <a:xfrm>
            <a:off x="6927850" y="3917950"/>
            <a:ext cx="230188" cy="212725"/>
          </a:xfrm>
          <a:custGeom>
            <a:avLst/>
            <a:gdLst>
              <a:gd name="T0" fmla="*/ 230188 w 67"/>
              <a:gd name="T1" fmla="*/ 68621 h 62"/>
              <a:gd name="T2" fmla="*/ 158040 w 67"/>
              <a:gd name="T3" fmla="*/ 123518 h 62"/>
              <a:gd name="T4" fmla="*/ 144297 w 67"/>
              <a:gd name="T5" fmla="*/ 137242 h 62"/>
              <a:gd name="T6" fmla="*/ 133990 w 67"/>
              <a:gd name="T7" fmla="*/ 161259 h 62"/>
              <a:gd name="T8" fmla="*/ 151168 w 67"/>
              <a:gd name="T9" fmla="*/ 178415 h 62"/>
              <a:gd name="T10" fmla="*/ 178653 w 67"/>
              <a:gd name="T11" fmla="*/ 199001 h 62"/>
              <a:gd name="T12" fmla="*/ 178653 w 67"/>
              <a:gd name="T13" fmla="*/ 209294 h 62"/>
              <a:gd name="T14" fmla="*/ 175218 w 67"/>
              <a:gd name="T15" fmla="*/ 212725 h 62"/>
              <a:gd name="T16" fmla="*/ 58406 w 67"/>
              <a:gd name="T17" fmla="*/ 212725 h 62"/>
              <a:gd name="T18" fmla="*/ 54970 w 67"/>
              <a:gd name="T19" fmla="*/ 209294 h 62"/>
              <a:gd name="T20" fmla="*/ 54970 w 67"/>
              <a:gd name="T21" fmla="*/ 199001 h 62"/>
              <a:gd name="T22" fmla="*/ 82455 w 67"/>
              <a:gd name="T23" fmla="*/ 178415 h 62"/>
              <a:gd name="T24" fmla="*/ 99634 w 67"/>
              <a:gd name="T25" fmla="*/ 161259 h 62"/>
              <a:gd name="T26" fmla="*/ 89327 w 67"/>
              <a:gd name="T27" fmla="*/ 137242 h 62"/>
              <a:gd name="T28" fmla="*/ 75584 w 67"/>
              <a:gd name="T29" fmla="*/ 123518 h 62"/>
              <a:gd name="T30" fmla="*/ 0 w 67"/>
              <a:gd name="T31" fmla="*/ 68621 h 62"/>
              <a:gd name="T32" fmla="*/ 0 w 67"/>
              <a:gd name="T33" fmla="*/ 51466 h 62"/>
              <a:gd name="T34" fmla="*/ 13743 w 67"/>
              <a:gd name="T35" fmla="*/ 37742 h 62"/>
              <a:gd name="T36" fmla="*/ 54970 w 67"/>
              <a:gd name="T37" fmla="*/ 37742 h 62"/>
              <a:gd name="T38" fmla="*/ 54970 w 67"/>
              <a:gd name="T39" fmla="*/ 24017 h 62"/>
              <a:gd name="T40" fmla="*/ 75584 w 67"/>
              <a:gd name="T41" fmla="*/ 0 h 62"/>
              <a:gd name="T42" fmla="*/ 154604 w 67"/>
              <a:gd name="T43" fmla="*/ 0 h 62"/>
              <a:gd name="T44" fmla="*/ 178653 w 67"/>
              <a:gd name="T45" fmla="*/ 24017 h 62"/>
              <a:gd name="T46" fmla="*/ 178653 w 67"/>
              <a:gd name="T47" fmla="*/ 37742 h 62"/>
              <a:gd name="T48" fmla="*/ 216445 w 67"/>
              <a:gd name="T49" fmla="*/ 37742 h 62"/>
              <a:gd name="T50" fmla="*/ 230188 w 67"/>
              <a:gd name="T51" fmla="*/ 51466 h 62"/>
              <a:gd name="T52" fmla="*/ 230188 w 67"/>
              <a:gd name="T53" fmla="*/ 68621 h 62"/>
              <a:gd name="T54" fmla="*/ 54970 w 67"/>
              <a:gd name="T55" fmla="*/ 54897 h 62"/>
              <a:gd name="T56" fmla="*/ 20614 w 67"/>
              <a:gd name="T57" fmla="*/ 54897 h 62"/>
              <a:gd name="T58" fmla="*/ 20614 w 67"/>
              <a:gd name="T59" fmla="*/ 68621 h 62"/>
              <a:gd name="T60" fmla="*/ 65277 w 67"/>
              <a:gd name="T61" fmla="*/ 106363 h 62"/>
              <a:gd name="T62" fmla="*/ 54970 w 67"/>
              <a:gd name="T63" fmla="*/ 54897 h 62"/>
              <a:gd name="T64" fmla="*/ 213010 w 67"/>
              <a:gd name="T65" fmla="*/ 54897 h 62"/>
              <a:gd name="T66" fmla="*/ 178653 w 67"/>
              <a:gd name="T67" fmla="*/ 54897 h 62"/>
              <a:gd name="T68" fmla="*/ 168346 w 67"/>
              <a:gd name="T69" fmla="*/ 106363 h 62"/>
              <a:gd name="T70" fmla="*/ 213010 w 67"/>
              <a:gd name="T71" fmla="*/ 68621 h 62"/>
              <a:gd name="T72" fmla="*/ 213010 w 67"/>
              <a:gd name="T73" fmla="*/ 54897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93" name="Freeform 153"/>
          <p:cNvSpPr>
            <a:spLocks/>
          </p:cNvSpPr>
          <p:nvPr/>
        </p:nvSpPr>
        <p:spPr bwMode="auto">
          <a:xfrm>
            <a:off x="7429500" y="3900488"/>
            <a:ext cx="133350" cy="230187"/>
          </a:xfrm>
          <a:custGeom>
            <a:avLst/>
            <a:gdLst>
              <a:gd name="T0" fmla="*/ 133350 w 39"/>
              <a:gd name="T1" fmla="*/ 216444 h 67"/>
              <a:gd name="T2" fmla="*/ 92319 w 39"/>
              <a:gd name="T3" fmla="*/ 230187 h 67"/>
              <a:gd name="T4" fmla="*/ 23935 w 39"/>
              <a:gd name="T5" fmla="*/ 168346 h 67"/>
              <a:gd name="T6" fmla="*/ 23935 w 39"/>
              <a:gd name="T7" fmla="*/ 92762 h 67"/>
              <a:gd name="T8" fmla="*/ 0 w 39"/>
              <a:gd name="T9" fmla="*/ 92762 h 67"/>
              <a:gd name="T10" fmla="*/ 0 w 39"/>
              <a:gd name="T11" fmla="*/ 65277 h 67"/>
              <a:gd name="T12" fmla="*/ 47869 w 39"/>
              <a:gd name="T13" fmla="*/ 3436 h 67"/>
              <a:gd name="T14" fmla="*/ 47869 w 39"/>
              <a:gd name="T15" fmla="*/ 0 h 67"/>
              <a:gd name="T16" fmla="*/ 82062 w 39"/>
              <a:gd name="T17" fmla="*/ 0 h 67"/>
              <a:gd name="T18" fmla="*/ 82062 w 39"/>
              <a:gd name="T19" fmla="*/ 58406 h 67"/>
              <a:gd name="T20" fmla="*/ 126512 w 39"/>
              <a:gd name="T21" fmla="*/ 58406 h 67"/>
              <a:gd name="T22" fmla="*/ 126512 w 39"/>
              <a:gd name="T23" fmla="*/ 92762 h 67"/>
              <a:gd name="T24" fmla="*/ 82062 w 39"/>
              <a:gd name="T25" fmla="*/ 92762 h 67"/>
              <a:gd name="T26" fmla="*/ 82062 w 39"/>
              <a:gd name="T27" fmla="*/ 164910 h 67"/>
              <a:gd name="T28" fmla="*/ 102577 w 39"/>
              <a:gd name="T29" fmla="*/ 188959 h 67"/>
              <a:gd name="T30" fmla="*/ 123092 w 39"/>
              <a:gd name="T31" fmla="*/ 185524 h 67"/>
              <a:gd name="T32" fmla="*/ 133350 w 39"/>
              <a:gd name="T33" fmla="*/ 216444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67">
                <a:moveTo>
                  <a:pt x="39" y="63"/>
                </a:moveTo>
                <a:cubicBezTo>
                  <a:pt x="38" y="65"/>
                  <a:pt x="32" y="67"/>
                  <a:pt x="27" y="67"/>
                </a:cubicBezTo>
                <a:cubicBezTo>
                  <a:pt x="13" y="67"/>
                  <a:pt x="7" y="57"/>
                  <a:pt x="7" y="4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0" y="19"/>
                  <a:pt x="0" y="19"/>
                </a:cubicBezTo>
                <a:cubicBezTo>
                  <a:pt x="11" y="15"/>
                  <a:pt x="13" y="6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24" y="0"/>
                </a:cubicBezTo>
                <a:cubicBezTo>
                  <a:pt x="24" y="17"/>
                  <a:pt x="24" y="17"/>
                  <a:pt x="24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27"/>
                  <a:pt x="37" y="27"/>
                  <a:pt x="37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51"/>
                  <a:pt x="25" y="55"/>
                  <a:pt x="30" y="55"/>
                </a:cubicBezTo>
                <a:cubicBezTo>
                  <a:pt x="32" y="55"/>
                  <a:pt x="34" y="54"/>
                  <a:pt x="36" y="54"/>
                </a:cubicBezTo>
                <a:lnTo>
                  <a:pt x="39" y="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94" name="Freeform 154"/>
          <p:cNvSpPr>
            <a:spLocks/>
          </p:cNvSpPr>
          <p:nvPr/>
        </p:nvSpPr>
        <p:spPr bwMode="auto">
          <a:xfrm>
            <a:off x="7924800" y="3938588"/>
            <a:ext cx="219075" cy="174625"/>
          </a:xfrm>
          <a:custGeom>
            <a:avLst/>
            <a:gdLst>
              <a:gd name="T0" fmla="*/ 195114 w 64"/>
              <a:gd name="T1" fmla="*/ 41088 h 51"/>
              <a:gd name="T2" fmla="*/ 195114 w 64"/>
              <a:gd name="T3" fmla="*/ 47936 h 51"/>
              <a:gd name="T4" fmla="*/ 68461 w 64"/>
              <a:gd name="T5" fmla="*/ 174625 h 51"/>
              <a:gd name="T6" fmla="*/ 0 w 64"/>
              <a:gd name="T7" fmla="*/ 154081 h 51"/>
              <a:gd name="T8" fmla="*/ 10269 w 64"/>
              <a:gd name="T9" fmla="*/ 154081 h 51"/>
              <a:gd name="T10" fmla="*/ 65038 w 64"/>
              <a:gd name="T11" fmla="*/ 136961 h 51"/>
              <a:gd name="T12" fmla="*/ 23961 w 64"/>
              <a:gd name="T13" fmla="*/ 106145 h 51"/>
              <a:gd name="T14" fmla="*/ 34230 w 64"/>
              <a:gd name="T15" fmla="*/ 106145 h 51"/>
              <a:gd name="T16" fmla="*/ 44500 w 64"/>
              <a:gd name="T17" fmla="*/ 106145 h 51"/>
              <a:gd name="T18" fmla="*/ 10269 w 64"/>
              <a:gd name="T19" fmla="*/ 61632 h 51"/>
              <a:gd name="T20" fmla="*/ 10269 w 64"/>
              <a:gd name="T21" fmla="*/ 61632 h 51"/>
              <a:gd name="T22" fmla="*/ 30807 w 64"/>
              <a:gd name="T23" fmla="*/ 65056 h 51"/>
              <a:gd name="T24" fmla="*/ 10269 w 64"/>
              <a:gd name="T25" fmla="*/ 30816 h 51"/>
              <a:gd name="T26" fmla="*/ 17115 w 64"/>
              <a:gd name="T27" fmla="*/ 6848 h 51"/>
              <a:gd name="T28" fmla="*/ 106114 w 64"/>
              <a:gd name="T29" fmla="*/ 54784 h 51"/>
              <a:gd name="T30" fmla="*/ 106114 w 64"/>
              <a:gd name="T31" fmla="*/ 44512 h 51"/>
              <a:gd name="T32" fmla="*/ 150614 w 64"/>
              <a:gd name="T33" fmla="*/ 0 h 51"/>
              <a:gd name="T34" fmla="*/ 184845 w 64"/>
              <a:gd name="T35" fmla="*/ 13696 h 51"/>
              <a:gd name="T36" fmla="*/ 212229 w 64"/>
              <a:gd name="T37" fmla="*/ 3424 h 51"/>
              <a:gd name="T38" fmla="*/ 191691 w 64"/>
              <a:gd name="T39" fmla="*/ 27392 h 51"/>
              <a:gd name="T40" fmla="*/ 219075 w 64"/>
              <a:gd name="T41" fmla="*/ 20544 h 51"/>
              <a:gd name="T42" fmla="*/ 195114 w 64"/>
              <a:gd name="T43" fmla="*/ 41088 h 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1">
                <a:moveTo>
                  <a:pt x="57" y="12"/>
                </a:moveTo>
                <a:cubicBezTo>
                  <a:pt x="57" y="13"/>
                  <a:pt x="57" y="14"/>
                  <a:pt x="57" y="14"/>
                </a:cubicBezTo>
                <a:cubicBezTo>
                  <a:pt x="57" y="31"/>
                  <a:pt x="44" y="51"/>
                  <a:pt x="20" y="51"/>
                </a:cubicBezTo>
                <a:cubicBezTo>
                  <a:pt x="13" y="51"/>
                  <a:pt x="6" y="49"/>
                  <a:pt x="0" y="45"/>
                </a:cubicBezTo>
                <a:cubicBezTo>
                  <a:pt x="1" y="45"/>
                  <a:pt x="2" y="45"/>
                  <a:pt x="3" y="45"/>
                </a:cubicBezTo>
                <a:cubicBezTo>
                  <a:pt x="9" y="45"/>
                  <a:pt x="15" y="43"/>
                  <a:pt x="19" y="40"/>
                </a:cubicBezTo>
                <a:cubicBezTo>
                  <a:pt x="14" y="40"/>
                  <a:pt x="9" y="36"/>
                  <a:pt x="7" y="31"/>
                </a:cubicBezTo>
                <a:cubicBezTo>
                  <a:pt x="8" y="31"/>
                  <a:pt x="9" y="31"/>
                  <a:pt x="10" y="31"/>
                </a:cubicBezTo>
                <a:cubicBezTo>
                  <a:pt x="11" y="31"/>
                  <a:pt x="12" y="31"/>
                  <a:pt x="13" y="31"/>
                </a:cubicBezTo>
                <a:cubicBezTo>
                  <a:pt x="7" y="29"/>
                  <a:pt x="3" y="24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7" y="19"/>
                  <a:pt x="9" y="19"/>
                </a:cubicBezTo>
                <a:cubicBezTo>
                  <a:pt x="5" y="17"/>
                  <a:pt x="3" y="13"/>
                  <a:pt x="3" y="9"/>
                </a:cubicBezTo>
                <a:cubicBezTo>
                  <a:pt x="3" y="6"/>
                  <a:pt x="4" y="4"/>
                  <a:pt x="5" y="2"/>
                </a:cubicBezTo>
                <a:cubicBezTo>
                  <a:pt x="11" y="10"/>
                  <a:pt x="21" y="15"/>
                  <a:pt x="31" y="16"/>
                </a:cubicBezTo>
                <a:cubicBezTo>
                  <a:pt x="31" y="15"/>
                  <a:pt x="31" y="14"/>
                  <a:pt x="31" y="13"/>
                </a:cubicBezTo>
                <a:cubicBezTo>
                  <a:pt x="31" y="5"/>
                  <a:pt x="37" y="0"/>
                  <a:pt x="44" y="0"/>
                </a:cubicBezTo>
                <a:cubicBezTo>
                  <a:pt x="48" y="0"/>
                  <a:pt x="51" y="1"/>
                  <a:pt x="54" y="4"/>
                </a:cubicBezTo>
                <a:cubicBezTo>
                  <a:pt x="56" y="3"/>
                  <a:pt x="59" y="2"/>
                  <a:pt x="62" y="1"/>
                </a:cubicBezTo>
                <a:cubicBezTo>
                  <a:pt x="61" y="4"/>
                  <a:pt x="59" y="6"/>
                  <a:pt x="56" y="8"/>
                </a:cubicBezTo>
                <a:cubicBezTo>
                  <a:pt x="59" y="7"/>
                  <a:pt x="61" y="7"/>
                  <a:pt x="64" y="6"/>
                </a:cubicBezTo>
                <a:cubicBezTo>
                  <a:pt x="62" y="8"/>
                  <a:pt x="60" y="11"/>
                  <a:pt x="57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95" name="Freeform 155"/>
          <p:cNvSpPr>
            <a:spLocks/>
          </p:cNvSpPr>
          <p:nvPr/>
        </p:nvSpPr>
        <p:spPr bwMode="auto">
          <a:xfrm>
            <a:off x="8412163" y="3917950"/>
            <a:ext cx="212725" cy="212725"/>
          </a:xfrm>
          <a:custGeom>
            <a:avLst/>
            <a:gdLst>
              <a:gd name="T0" fmla="*/ 106363 w 62"/>
              <a:gd name="T1" fmla="*/ 212725 h 62"/>
              <a:gd name="T2" fmla="*/ 27448 w 62"/>
              <a:gd name="T3" fmla="*/ 174983 h 62"/>
              <a:gd name="T4" fmla="*/ 27448 w 62"/>
              <a:gd name="T5" fmla="*/ 168121 h 62"/>
              <a:gd name="T6" fmla="*/ 44604 w 62"/>
              <a:gd name="T7" fmla="*/ 150966 h 62"/>
              <a:gd name="T8" fmla="*/ 48035 w 62"/>
              <a:gd name="T9" fmla="*/ 147535 h 62"/>
              <a:gd name="T10" fmla="*/ 51466 w 62"/>
              <a:gd name="T11" fmla="*/ 150966 h 62"/>
              <a:gd name="T12" fmla="*/ 106363 w 62"/>
              <a:gd name="T13" fmla="*/ 178415 h 62"/>
              <a:gd name="T14" fmla="*/ 178415 w 62"/>
              <a:gd name="T15" fmla="*/ 106363 h 62"/>
              <a:gd name="T16" fmla="*/ 106363 w 62"/>
              <a:gd name="T17" fmla="*/ 37742 h 62"/>
              <a:gd name="T18" fmla="*/ 58328 w 62"/>
              <a:gd name="T19" fmla="*/ 54897 h 62"/>
              <a:gd name="T20" fmla="*/ 78914 w 62"/>
              <a:gd name="T21" fmla="*/ 75483 h 62"/>
              <a:gd name="T22" fmla="*/ 78914 w 62"/>
              <a:gd name="T23" fmla="*/ 85776 h 62"/>
              <a:gd name="T24" fmla="*/ 72052 w 62"/>
              <a:gd name="T25" fmla="*/ 89207 h 62"/>
              <a:gd name="T26" fmla="*/ 10293 w 62"/>
              <a:gd name="T27" fmla="*/ 89207 h 62"/>
              <a:gd name="T28" fmla="*/ 0 w 62"/>
              <a:gd name="T29" fmla="*/ 82345 h 62"/>
              <a:gd name="T30" fmla="*/ 0 w 62"/>
              <a:gd name="T31" fmla="*/ 20586 h 62"/>
              <a:gd name="T32" fmla="*/ 6862 w 62"/>
              <a:gd name="T33" fmla="*/ 10293 h 62"/>
              <a:gd name="T34" fmla="*/ 17155 w 62"/>
              <a:gd name="T35" fmla="*/ 13724 h 62"/>
              <a:gd name="T36" fmla="*/ 34310 w 62"/>
              <a:gd name="T37" fmla="*/ 30879 h 62"/>
              <a:gd name="T38" fmla="*/ 106363 w 62"/>
              <a:gd name="T39" fmla="*/ 0 h 62"/>
              <a:gd name="T40" fmla="*/ 212725 w 62"/>
              <a:gd name="T41" fmla="*/ 106363 h 62"/>
              <a:gd name="T42" fmla="*/ 106363 w 62"/>
              <a:gd name="T43" fmla="*/ 212725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96" name="Freeform 156"/>
          <p:cNvSpPr>
            <a:spLocks/>
          </p:cNvSpPr>
          <p:nvPr/>
        </p:nvSpPr>
        <p:spPr bwMode="auto">
          <a:xfrm>
            <a:off x="8839200" y="3900488"/>
            <a:ext cx="157163" cy="212725"/>
          </a:xfrm>
          <a:custGeom>
            <a:avLst/>
            <a:gdLst>
              <a:gd name="T0" fmla="*/ 157163 w 46"/>
              <a:gd name="T1" fmla="*/ 120087 h 62"/>
              <a:gd name="T2" fmla="*/ 157163 w 46"/>
              <a:gd name="T3" fmla="*/ 199001 h 62"/>
              <a:gd name="T4" fmla="*/ 143497 w 46"/>
              <a:gd name="T5" fmla="*/ 212725 h 62"/>
              <a:gd name="T6" fmla="*/ 13666 w 46"/>
              <a:gd name="T7" fmla="*/ 212725 h 62"/>
              <a:gd name="T8" fmla="*/ 0 w 46"/>
              <a:gd name="T9" fmla="*/ 199001 h 62"/>
              <a:gd name="T10" fmla="*/ 0 w 46"/>
              <a:gd name="T11" fmla="*/ 120087 h 62"/>
              <a:gd name="T12" fmla="*/ 13666 w 46"/>
              <a:gd name="T13" fmla="*/ 106363 h 62"/>
              <a:gd name="T14" fmla="*/ 17083 w 46"/>
              <a:gd name="T15" fmla="*/ 106363 h 62"/>
              <a:gd name="T16" fmla="*/ 17083 w 46"/>
              <a:gd name="T17" fmla="*/ 61759 h 62"/>
              <a:gd name="T18" fmla="*/ 78582 w 46"/>
              <a:gd name="T19" fmla="*/ 0 h 62"/>
              <a:gd name="T20" fmla="*/ 140080 w 46"/>
              <a:gd name="T21" fmla="*/ 61759 h 62"/>
              <a:gd name="T22" fmla="*/ 129830 w 46"/>
              <a:gd name="T23" fmla="*/ 72052 h 62"/>
              <a:gd name="T24" fmla="*/ 122997 w 46"/>
              <a:gd name="T25" fmla="*/ 72052 h 62"/>
              <a:gd name="T26" fmla="*/ 112747 w 46"/>
              <a:gd name="T27" fmla="*/ 61759 h 62"/>
              <a:gd name="T28" fmla="*/ 78582 w 46"/>
              <a:gd name="T29" fmla="*/ 27448 h 62"/>
              <a:gd name="T30" fmla="*/ 44416 w 46"/>
              <a:gd name="T31" fmla="*/ 61759 h 62"/>
              <a:gd name="T32" fmla="*/ 44416 w 46"/>
              <a:gd name="T33" fmla="*/ 106363 h 62"/>
              <a:gd name="T34" fmla="*/ 143497 w 46"/>
              <a:gd name="T35" fmla="*/ 106363 h 62"/>
              <a:gd name="T36" fmla="*/ 157163 w 46"/>
              <a:gd name="T37" fmla="*/ 120087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" h="62">
                <a:moveTo>
                  <a:pt x="46" y="35"/>
                </a:moveTo>
                <a:cubicBezTo>
                  <a:pt x="46" y="58"/>
                  <a:pt x="46" y="58"/>
                  <a:pt x="46" y="58"/>
                </a:cubicBezTo>
                <a:cubicBezTo>
                  <a:pt x="46" y="60"/>
                  <a:pt x="44" y="62"/>
                  <a:pt x="42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1" y="31"/>
                  <a:pt x="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8"/>
                  <a:pt x="13" y="0"/>
                  <a:pt x="23" y="0"/>
                </a:cubicBezTo>
                <a:cubicBezTo>
                  <a:pt x="33" y="0"/>
                  <a:pt x="41" y="8"/>
                  <a:pt x="41" y="18"/>
                </a:cubicBezTo>
                <a:cubicBezTo>
                  <a:pt x="41" y="20"/>
                  <a:pt x="40" y="21"/>
                  <a:pt x="38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1"/>
                  <a:pt x="33" y="20"/>
                  <a:pt x="33" y="18"/>
                </a:cubicBezTo>
                <a:cubicBezTo>
                  <a:pt x="33" y="13"/>
                  <a:pt x="29" y="8"/>
                  <a:pt x="23" y="8"/>
                </a:cubicBezTo>
                <a:cubicBezTo>
                  <a:pt x="17" y="8"/>
                  <a:pt x="13" y="13"/>
                  <a:pt x="13" y="18"/>
                </a:cubicBezTo>
                <a:cubicBezTo>
                  <a:pt x="13" y="31"/>
                  <a:pt x="13" y="31"/>
                  <a:pt x="13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4" y="31"/>
                  <a:pt x="46" y="33"/>
                  <a:pt x="46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97" name="Freeform 157"/>
          <p:cNvSpPr>
            <a:spLocks noEditPoints="1"/>
          </p:cNvSpPr>
          <p:nvPr/>
        </p:nvSpPr>
        <p:spPr bwMode="auto">
          <a:xfrm>
            <a:off x="112713" y="1200150"/>
            <a:ext cx="192087" cy="212725"/>
          </a:xfrm>
          <a:custGeom>
            <a:avLst/>
            <a:gdLst>
              <a:gd name="T0" fmla="*/ 157786 w 56"/>
              <a:gd name="T1" fmla="*/ 212725 h 62"/>
              <a:gd name="T2" fmla="*/ 34301 w 56"/>
              <a:gd name="T3" fmla="*/ 212725 h 62"/>
              <a:gd name="T4" fmla="*/ 0 w 56"/>
              <a:gd name="T5" fmla="*/ 178415 h 62"/>
              <a:gd name="T6" fmla="*/ 48022 w 56"/>
              <a:gd name="T7" fmla="*/ 99500 h 62"/>
              <a:gd name="T8" fmla="*/ 96044 w 56"/>
              <a:gd name="T9" fmla="*/ 116656 h 62"/>
              <a:gd name="T10" fmla="*/ 144065 w 56"/>
              <a:gd name="T11" fmla="*/ 99500 h 62"/>
              <a:gd name="T12" fmla="*/ 192087 w 56"/>
              <a:gd name="T13" fmla="*/ 178415 h 62"/>
              <a:gd name="T14" fmla="*/ 157786 w 56"/>
              <a:gd name="T15" fmla="*/ 212725 h 62"/>
              <a:gd name="T16" fmla="*/ 96044 w 56"/>
              <a:gd name="T17" fmla="*/ 106363 h 62"/>
              <a:gd name="T18" fmla="*/ 44592 w 56"/>
              <a:gd name="T19" fmla="*/ 54897 h 62"/>
              <a:gd name="T20" fmla="*/ 96044 w 56"/>
              <a:gd name="T21" fmla="*/ 0 h 62"/>
              <a:gd name="T22" fmla="*/ 147495 w 56"/>
              <a:gd name="T23" fmla="*/ 54897 h 62"/>
              <a:gd name="T24" fmla="*/ 96044 w 56"/>
              <a:gd name="T25" fmla="*/ 106363 h 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6" h="62">
                <a:moveTo>
                  <a:pt x="46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4" y="62"/>
                  <a:pt x="0" y="58"/>
                  <a:pt x="0" y="52"/>
                </a:cubicBezTo>
                <a:cubicBezTo>
                  <a:pt x="0" y="43"/>
                  <a:pt x="2" y="29"/>
                  <a:pt x="14" y="29"/>
                </a:cubicBezTo>
                <a:cubicBezTo>
                  <a:pt x="15" y="29"/>
                  <a:pt x="20" y="34"/>
                  <a:pt x="28" y="34"/>
                </a:cubicBezTo>
                <a:cubicBezTo>
                  <a:pt x="36" y="34"/>
                  <a:pt x="41" y="29"/>
                  <a:pt x="42" y="29"/>
                </a:cubicBezTo>
                <a:cubicBezTo>
                  <a:pt x="54" y="29"/>
                  <a:pt x="56" y="43"/>
                  <a:pt x="56" y="52"/>
                </a:cubicBezTo>
                <a:cubicBezTo>
                  <a:pt x="56" y="58"/>
                  <a:pt x="52" y="62"/>
                  <a:pt x="46" y="62"/>
                </a:cubicBezTo>
                <a:close/>
                <a:moveTo>
                  <a:pt x="28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8" y="0"/>
                </a:cubicBezTo>
                <a:cubicBezTo>
                  <a:pt x="37" y="0"/>
                  <a:pt x="43" y="7"/>
                  <a:pt x="43" y="16"/>
                </a:cubicBezTo>
                <a:cubicBezTo>
                  <a:pt x="43" y="24"/>
                  <a:pt x="37" y="31"/>
                  <a:pt x="28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98" name="Freeform 158"/>
          <p:cNvSpPr>
            <a:spLocks noEditPoints="1"/>
          </p:cNvSpPr>
          <p:nvPr/>
        </p:nvSpPr>
        <p:spPr bwMode="auto">
          <a:xfrm>
            <a:off x="533400" y="1200150"/>
            <a:ext cx="209550" cy="212725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68327 w 61"/>
              <a:gd name="T19" fmla="*/ 54897 h 62"/>
              <a:gd name="T20" fmla="*/ 144280 w 61"/>
              <a:gd name="T21" fmla="*/ 48035 h 62"/>
              <a:gd name="T22" fmla="*/ 106493 w 61"/>
              <a:gd name="T23" fmla="*/ 82345 h 62"/>
              <a:gd name="T24" fmla="*/ 127104 w 61"/>
              <a:gd name="T25" fmla="*/ 99500 h 62"/>
              <a:gd name="T26" fmla="*/ 120234 w 61"/>
              <a:gd name="T27" fmla="*/ 116656 h 62"/>
              <a:gd name="T28" fmla="*/ 96187 w 61"/>
              <a:gd name="T29" fmla="*/ 130380 h 62"/>
              <a:gd name="T30" fmla="*/ 85881 w 61"/>
              <a:gd name="T31" fmla="*/ 89207 h 62"/>
              <a:gd name="T32" fmla="*/ 82446 w 61"/>
              <a:gd name="T33" fmla="*/ 65190 h 62"/>
              <a:gd name="T34" fmla="*/ 68705 w 61"/>
              <a:gd name="T35" fmla="*/ 51466 h 62"/>
              <a:gd name="T36" fmla="*/ 51529 w 61"/>
              <a:gd name="T37" fmla="*/ 54897 h 62"/>
              <a:gd name="T38" fmla="*/ 17176 w 61"/>
              <a:gd name="T39" fmla="*/ 82345 h 62"/>
              <a:gd name="T40" fmla="*/ 17176 w 61"/>
              <a:gd name="T41" fmla="*/ 85776 h 62"/>
              <a:gd name="T42" fmla="*/ 24047 w 61"/>
              <a:gd name="T43" fmla="*/ 89207 h 62"/>
              <a:gd name="T44" fmla="*/ 44658 w 61"/>
              <a:gd name="T45" fmla="*/ 92638 h 62"/>
              <a:gd name="T46" fmla="*/ 51529 w 61"/>
              <a:gd name="T47" fmla="*/ 109794 h 62"/>
              <a:gd name="T48" fmla="*/ 58399 w 61"/>
              <a:gd name="T49" fmla="*/ 137242 h 62"/>
              <a:gd name="T50" fmla="*/ 79011 w 61"/>
              <a:gd name="T51" fmla="*/ 178415 h 62"/>
              <a:gd name="T52" fmla="*/ 103057 w 61"/>
              <a:gd name="T53" fmla="*/ 174983 h 62"/>
              <a:gd name="T54" fmla="*/ 137410 w 61"/>
              <a:gd name="T55" fmla="*/ 144104 h 62"/>
              <a:gd name="T56" fmla="*/ 171762 w 61"/>
              <a:gd name="T57" fmla="*/ 72052 h 62"/>
              <a:gd name="T58" fmla="*/ 168327 w 61"/>
              <a:gd name="T59" fmla="*/ 54897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9" y="16"/>
                </a:moveTo>
                <a:cubicBezTo>
                  <a:pt x="48" y="14"/>
                  <a:pt x="44" y="13"/>
                  <a:pt x="42" y="14"/>
                </a:cubicBezTo>
                <a:cubicBezTo>
                  <a:pt x="40" y="14"/>
                  <a:pt x="33" y="17"/>
                  <a:pt x="31" y="24"/>
                </a:cubicBezTo>
                <a:cubicBezTo>
                  <a:pt x="35" y="24"/>
                  <a:pt x="37" y="24"/>
                  <a:pt x="37" y="29"/>
                </a:cubicBezTo>
                <a:cubicBezTo>
                  <a:pt x="37" y="30"/>
                  <a:pt x="36" y="32"/>
                  <a:pt x="35" y="34"/>
                </a:cubicBezTo>
                <a:cubicBezTo>
                  <a:pt x="33" y="37"/>
                  <a:pt x="31" y="41"/>
                  <a:pt x="28" y="38"/>
                </a:cubicBezTo>
                <a:cubicBezTo>
                  <a:pt x="26" y="35"/>
                  <a:pt x="26" y="30"/>
                  <a:pt x="25" y="26"/>
                </a:cubicBezTo>
                <a:cubicBezTo>
                  <a:pt x="25" y="24"/>
                  <a:pt x="24" y="21"/>
                  <a:pt x="24" y="19"/>
                </a:cubicBezTo>
                <a:cubicBezTo>
                  <a:pt x="23" y="18"/>
                  <a:pt x="22" y="15"/>
                  <a:pt x="20" y="15"/>
                </a:cubicBezTo>
                <a:cubicBezTo>
                  <a:pt x="19" y="15"/>
                  <a:pt x="17" y="15"/>
                  <a:pt x="15" y="16"/>
                </a:cubicBezTo>
                <a:cubicBezTo>
                  <a:pt x="11" y="18"/>
                  <a:pt x="9" y="22"/>
                  <a:pt x="5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6"/>
                  <a:pt x="7" y="26"/>
                </a:cubicBezTo>
                <a:cubicBezTo>
                  <a:pt x="9" y="27"/>
                  <a:pt x="11" y="24"/>
                  <a:pt x="13" y="27"/>
                </a:cubicBezTo>
                <a:cubicBezTo>
                  <a:pt x="14" y="29"/>
                  <a:pt x="14" y="30"/>
                  <a:pt x="15" y="32"/>
                </a:cubicBezTo>
                <a:cubicBezTo>
                  <a:pt x="16" y="34"/>
                  <a:pt x="16" y="37"/>
                  <a:pt x="17" y="40"/>
                </a:cubicBezTo>
                <a:cubicBezTo>
                  <a:pt x="18" y="44"/>
                  <a:pt x="19" y="51"/>
                  <a:pt x="23" y="52"/>
                </a:cubicBezTo>
                <a:cubicBezTo>
                  <a:pt x="25" y="53"/>
                  <a:pt x="28" y="52"/>
                  <a:pt x="30" y="51"/>
                </a:cubicBezTo>
                <a:cubicBezTo>
                  <a:pt x="34" y="49"/>
                  <a:pt x="37" y="45"/>
                  <a:pt x="40" y="42"/>
                </a:cubicBezTo>
                <a:cubicBezTo>
                  <a:pt x="46" y="33"/>
                  <a:pt x="50" y="24"/>
                  <a:pt x="50" y="21"/>
                </a:cubicBezTo>
                <a:cubicBezTo>
                  <a:pt x="50" y="19"/>
                  <a:pt x="50" y="17"/>
                  <a:pt x="49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799" name="Freeform 159"/>
          <p:cNvSpPr>
            <a:spLocks/>
          </p:cNvSpPr>
          <p:nvPr/>
        </p:nvSpPr>
        <p:spPr bwMode="auto">
          <a:xfrm>
            <a:off x="6477000" y="1962150"/>
            <a:ext cx="107950" cy="168275"/>
          </a:xfrm>
          <a:custGeom>
            <a:avLst/>
            <a:gdLst>
              <a:gd name="T0" fmla="*/ 107950 w 31"/>
              <a:gd name="T1" fmla="*/ 157972 h 49"/>
              <a:gd name="T2" fmla="*/ 100985 w 31"/>
              <a:gd name="T3" fmla="*/ 168275 h 49"/>
              <a:gd name="T4" fmla="*/ 94021 w 31"/>
              <a:gd name="T5" fmla="*/ 164841 h 49"/>
              <a:gd name="T6" fmla="*/ 48752 w 31"/>
              <a:gd name="T7" fmla="*/ 120196 h 49"/>
              <a:gd name="T8" fmla="*/ 10447 w 31"/>
              <a:gd name="T9" fmla="*/ 120196 h 49"/>
              <a:gd name="T10" fmla="*/ 0 w 31"/>
              <a:gd name="T11" fmla="*/ 109894 h 49"/>
              <a:gd name="T12" fmla="*/ 0 w 31"/>
              <a:gd name="T13" fmla="*/ 58381 h 49"/>
              <a:gd name="T14" fmla="*/ 10447 w 31"/>
              <a:gd name="T15" fmla="*/ 48079 h 49"/>
              <a:gd name="T16" fmla="*/ 48752 w 31"/>
              <a:gd name="T17" fmla="*/ 48079 h 49"/>
              <a:gd name="T18" fmla="*/ 94021 w 31"/>
              <a:gd name="T19" fmla="*/ 3434 h 49"/>
              <a:gd name="T20" fmla="*/ 100985 w 31"/>
              <a:gd name="T21" fmla="*/ 0 h 49"/>
              <a:gd name="T22" fmla="*/ 107950 w 31"/>
              <a:gd name="T23" fmla="*/ 6868 h 49"/>
              <a:gd name="T24" fmla="*/ 107950 w 31"/>
              <a:gd name="T25" fmla="*/ 157972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49">
                <a:moveTo>
                  <a:pt x="31" y="46"/>
                </a:moveTo>
                <a:cubicBezTo>
                  <a:pt x="31" y="48"/>
                  <a:pt x="30" y="49"/>
                  <a:pt x="29" y="49"/>
                </a:cubicBezTo>
                <a:cubicBezTo>
                  <a:pt x="28" y="49"/>
                  <a:pt x="27" y="48"/>
                  <a:pt x="27" y="48"/>
                </a:cubicBezTo>
                <a:cubicBezTo>
                  <a:pt x="14" y="35"/>
                  <a:pt x="14" y="35"/>
                  <a:pt x="14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5"/>
                  <a:pt x="0" y="33"/>
                  <a:pt x="0" y="3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2" y="14"/>
                  <a:pt x="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lnTo>
                  <a:pt x="31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800" name="Freeform 160"/>
          <p:cNvSpPr>
            <a:spLocks noEditPoints="1"/>
          </p:cNvSpPr>
          <p:nvPr/>
        </p:nvSpPr>
        <p:spPr bwMode="auto">
          <a:xfrm>
            <a:off x="7391400" y="3562350"/>
            <a:ext cx="250825" cy="203200"/>
          </a:xfrm>
          <a:custGeom>
            <a:avLst/>
            <a:gdLst>
              <a:gd name="T0" fmla="*/ 103079 w 73"/>
              <a:gd name="T1" fmla="*/ 203200 h 59"/>
              <a:gd name="T2" fmla="*/ 0 w 73"/>
              <a:gd name="T3" fmla="*/ 137763 h 59"/>
              <a:gd name="T4" fmla="*/ 34360 w 73"/>
              <a:gd name="T5" fmla="*/ 68881 h 59"/>
              <a:gd name="T6" fmla="*/ 116823 w 73"/>
              <a:gd name="T7" fmla="*/ 37885 h 59"/>
              <a:gd name="T8" fmla="*/ 120259 w 73"/>
              <a:gd name="T9" fmla="*/ 65437 h 59"/>
              <a:gd name="T10" fmla="*/ 127130 w 73"/>
              <a:gd name="T11" fmla="*/ 68881 h 59"/>
              <a:gd name="T12" fmla="*/ 182106 w 73"/>
              <a:gd name="T13" fmla="*/ 68881 h 59"/>
              <a:gd name="T14" fmla="*/ 182106 w 73"/>
              <a:gd name="T15" fmla="*/ 92990 h 59"/>
              <a:gd name="T16" fmla="*/ 185542 w 73"/>
              <a:gd name="T17" fmla="*/ 99878 h 59"/>
              <a:gd name="T18" fmla="*/ 216465 w 73"/>
              <a:gd name="T19" fmla="*/ 134319 h 59"/>
              <a:gd name="T20" fmla="*/ 103079 w 73"/>
              <a:gd name="T21" fmla="*/ 203200 h 59"/>
              <a:gd name="T22" fmla="*/ 92771 w 73"/>
              <a:gd name="T23" fmla="*/ 92990 h 59"/>
              <a:gd name="T24" fmla="*/ 24052 w 73"/>
              <a:gd name="T25" fmla="*/ 148095 h 59"/>
              <a:gd name="T26" fmla="*/ 103079 w 73"/>
              <a:gd name="T27" fmla="*/ 189424 h 59"/>
              <a:gd name="T28" fmla="*/ 171798 w 73"/>
              <a:gd name="T29" fmla="*/ 134319 h 59"/>
              <a:gd name="T30" fmla="*/ 92771 w 73"/>
              <a:gd name="T31" fmla="*/ 92990 h 59"/>
              <a:gd name="T32" fmla="*/ 75591 w 73"/>
              <a:gd name="T33" fmla="*/ 179092 h 59"/>
              <a:gd name="T34" fmla="*/ 58411 w 73"/>
              <a:gd name="T35" fmla="*/ 134319 h 59"/>
              <a:gd name="T36" fmla="*/ 106515 w 73"/>
              <a:gd name="T37" fmla="*/ 113654 h 59"/>
              <a:gd name="T38" fmla="*/ 130566 w 73"/>
              <a:gd name="T39" fmla="*/ 154983 h 59"/>
              <a:gd name="T40" fmla="*/ 75591 w 73"/>
              <a:gd name="T41" fmla="*/ 179092 h 59"/>
              <a:gd name="T42" fmla="*/ 89335 w 73"/>
              <a:gd name="T43" fmla="*/ 141207 h 59"/>
              <a:gd name="T44" fmla="*/ 68719 w 73"/>
              <a:gd name="T45" fmla="*/ 148095 h 59"/>
              <a:gd name="T46" fmla="*/ 72155 w 73"/>
              <a:gd name="T47" fmla="*/ 165315 h 59"/>
              <a:gd name="T48" fmla="*/ 92771 w 73"/>
              <a:gd name="T49" fmla="*/ 158427 h 59"/>
              <a:gd name="T50" fmla="*/ 89335 w 73"/>
              <a:gd name="T51" fmla="*/ 141207 h 59"/>
              <a:gd name="T52" fmla="*/ 103079 w 73"/>
              <a:gd name="T53" fmla="*/ 134319 h 59"/>
              <a:gd name="T54" fmla="*/ 96207 w 73"/>
              <a:gd name="T55" fmla="*/ 137763 h 59"/>
              <a:gd name="T56" fmla="*/ 99643 w 73"/>
              <a:gd name="T57" fmla="*/ 144651 h 59"/>
              <a:gd name="T58" fmla="*/ 106515 w 73"/>
              <a:gd name="T59" fmla="*/ 141207 h 59"/>
              <a:gd name="T60" fmla="*/ 103079 w 73"/>
              <a:gd name="T61" fmla="*/ 134319 h 59"/>
              <a:gd name="T62" fmla="*/ 243953 w 73"/>
              <a:gd name="T63" fmla="*/ 89546 h 59"/>
              <a:gd name="T64" fmla="*/ 230209 w 73"/>
              <a:gd name="T65" fmla="*/ 96434 h 59"/>
              <a:gd name="T66" fmla="*/ 226773 w 73"/>
              <a:gd name="T67" fmla="*/ 82658 h 59"/>
              <a:gd name="T68" fmla="*/ 216465 w 73"/>
              <a:gd name="T69" fmla="*/ 37885 h 59"/>
              <a:gd name="T70" fmla="*/ 171798 w 73"/>
              <a:gd name="T71" fmla="*/ 24108 h 59"/>
              <a:gd name="T72" fmla="*/ 161490 w 73"/>
              <a:gd name="T73" fmla="*/ 17220 h 59"/>
              <a:gd name="T74" fmla="*/ 168362 w 73"/>
              <a:gd name="T75" fmla="*/ 6888 h 59"/>
              <a:gd name="T76" fmla="*/ 230209 w 73"/>
              <a:gd name="T77" fmla="*/ 24108 h 59"/>
              <a:gd name="T78" fmla="*/ 243953 w 73"/>
              <a:gd name="T79" fmla="*/ 89546 h 59"/>
              <a:gd name="T80" fmla="*/ 209593 w 73"/>
              <a:gd name="T81" fmla="*/ 79214 h 59"/>
              <a:gd name="T82" fmla="*/ 202722 w 73"/>
              <a:gd name="T83" fmla="*/ 86102 h 59"/>
              <a:gd name="T84" fmla="*/ 195850 w 73"/>
              <a:gd name="T85" fmla="*/ 75769 h 59"/>
              <a:gd name="T86" fmla="*/ 192414 w 73"/>
              <a:gd name="T87" fmla="*/ 58549 h 59"/>
              <a:gd name="T88" fmla="*/ 178670 w 73"/>
              <a:gd name="T89" fmla="*/ 55105 h 59"/>
              <a:gd name="T90" fmla="*/ 168362 w 73"/>
              <a:gd name="T91" fmla="*/ 48217 h 59"/>
              <a:gd name="T92" fmla="*/ 175234 w 73"/>
              <a:gd name="T93" fmla="*/ 37885 h 59"/>
              <a:gd name="T94" fmla="*/ 206158 w 73"/>
              <a:gd name="T95" fmla="*/ 48217 h 59"/>
              <a:gd name="T96" fmla="*/ 209593 w 73"/>
              <a:gd name="T97" fmla="*/ 79214 h 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59">
                <a:moveTo>
                  <a:pt x="30" y="59"/>
                </a:moveTo>
                <a:cubicBezTo>
                  <a:pt x="15" y="59"/>
                  <a:pt x="0" y="52"/>
                  <a:pt x="0" y="40"/>
                </a:cubicBezTo>
                <a:cubicBezTo>
                  <a:pt x="0" y="34"/>
                  <a:pt x="4" y="27"/>
                  <a:pt x="10" y="20"/>
                </a:cubicBezTo>
                <a:cubicBezTo>
                  <a:pt x="20" y="11"/>
                  <a:pt x="30" y="7"/>
                  <a:pt x="34" y="11"/>
                </a:cubicBezTo>
                <a:cubicBezTo>
                  <a:pt x="36" y="13"/>
                  <a:pt x="36" y="16"/>
                  <a:pt x="35" y="19"/>
                </a:cubicBezTo>
                <a:cubicBezTo>
                  <a:pt x="34" y="21"/>
                  <a:pt x="37" y="20"/>
                  <a:pt x="37" y="20"/>
                </a:cubicBezTo>
                <a:cubicBezTo>
                  <a:pt x="44" y="17"/>
                  <a:pt x="50" y="17"/>
                  <a:pt x="53" y="20"/>
                </a:cubicBezTo>
                <a:cubicBezTo>
                  <a:pt x="54" y="22"/>
                  <a:pt x="54" y="24"/>
                  <a:pt x="53" y="27"/>
                </a:cubicBezTo>
                <a:cubicBezTo>
                  <a:pt x="52" y="29"/>
                  <a:pt x="53" y="29"/>
                  <a:pt x="54" y="29"/>
                </a:cubicBezTo>
                <a:cubicBezTo>
                  <a:pt x="58" y="30"/>
                  <a:pt x="63" y="34"/>
                  <a:pt x="63" y="39"/>
                </a:cubicBezTo>
                <a:cubicBezTo>
                  <a:pt x="63" y="48"/>
                  <a:pt x="50" y="59"/>
                  <a:pt x="30" y="59"/>
                </a:cubicBezTo>
                <a:close/>
                <a:moveTo>
                  <a:pt x="27" y="27"/>
                </a:moveTo>
                <a:cubicBezTo>
                  <a:pt x="15" y="28"/>
                  <a:pt x="6" y="35"/>
                  <a:pt x="7" y="43"/>
                </a:cubicBezTo>
                <a:cubicBezTo>
                  <a:pt x="8" y="51"/>
                  <a:pt x="18" y="56"/>
                  <a:pt x="30" y="55"/>
                </a:cubicBezTo>
                <a:cubicBezTo>
                  <a:pt x="42" y="54"/>
                  <a:pt x="51" y="47"/>
                  <a:pt x="50" y="39"/>
                </a:cubicBezTo>
                <a:cubicBezTo>
                  <a:pt x="49" y="31"/>
                  <a:pt x="39" y="26"/>
                  <a:pt x="27" y="27"/>
                </a:cubicBezTo>
                <a:close/>
                <a:moveTo>
                  <a:pt x="22" y="52"/>
                </a:moveTo>
                <a:cubicBezTo>
                  <a:pt x="17" y="50"/>
                  <a:pt x="14" y="44"/>
                  <a:pt x="17" y="39"/>
                </a:cubicBezTo>
                <a:cubicBezTo>
                  <a:pt x="19" y="34"/>
                  <a:pt x="26" y="31"/>
                  <a:pt x="31" y="33"/>
                </a:cubicBezTo>
                <a:cubicBezTo>
                  <a:pt x="37" y="34"/>
                  <a:pt x="40" y="40"/>
                  <a:pt x="38" y="45"/>
                </a:cubicBezTo>
                <a:cubicBezTo>
                  <a:pt x="35" y="51"/>
                  <a:pt x="28" y="54"/>
                  <a:pt x="22" y="52"/>
                </a:cubicBezTo>
                <a:close/>
                <a:moveTo>
                  <a:pt x="26" y="41"/>
                </a:moveTo>
                <a:cubicBezTo>
                  <a:pt x="24" y="40"/>
                  <a:pt x="21" y="41"/>
                  <a:pt x="20" y="43"/>
                </a:cubicBezTo>
                <a:cubicBezTo>
                  <a:pt x="19" y="45"/>
                  <a:pt x="20" y="47"/>
                  <a:pt x="21" y="48"/>
                </a:cubicBezTo>
                <a:cubicBezTo>
                  <a:pt x="23" y="49"/>
                  <a:pt x="26" y="48"/>
                  <a:pt x="27" y="46"/>
                </a:cubicBezTo>
                <a:cubicBezTo>
                  <a:pt x="28" y="44"/>
                  <a:pt x="27" y="42"/>
                  <a:pt x="26" y="41"/>
                </a:cubicBezTo>
                <a:close/>
                <a:moveTo>
                  <a:pt x="30" y="39"/>
                </a:moveTo>
                <a:cubicBezTo>
                  <a:pt x="29" y="39"/>
                  <a:pt x="28" y="39"/>
                  <a:pt x="28" y="40"/>
                </a:cubicBezTo>
                <a:cubicBezTo>
                  <a:pt x="28" y="41"/>
                  <a:pt x="28" y="41"/>
                  <a:pt x="29" y="42"/>
                </a:cubicBezTo>
                <a:cubicBezTo>
                  <a:pt x="29" y="42"/>
                  <a:pt x="30" y="42"/>
                  <a:pt x="31" y="41"/>
                </a:cubicBezTo>
                <a:cubicBezTo>
                  <a:pt x="31" y="40"/>
                  <a:pt x="31" y="39"/>
                  <a:pt x="30" y="39"/>
                </a:cubicBezTo>
                <a:close/>
                <a:moveTo>
                  <a:pt x="71" y="26"/>
                </a:moveTo>
                <a:cubicBezTo>
                  <a:pt x="70" y="28"/>
                  <a:pt x="69" y="28"/>
                  <a:pt x="67" y="28"/>
                </a:cubicBezTo>
                <a:cubicBezTo>
                  <a:pt x="66" y="27"/>
                  <a:pt x="65" y="26"/>
                  <a:pt x="66" y="24"/>
                </a:cubicBezTo>
                <a:cubicBezTo>
                  <a:pt x="67" y="20"/>
                  <a:pt x="66" y="15"/>
                  <a:pt x="63" y="11"/>
                </a:cubicBezTo>
                <a:cubicBezTo>
                  <a:pt x="59" y="7"/>
                  <a:pt x="54" y="6"/>
                  <a:pt x="50" y="7"/>
                </a:cubicBezTo>
                <a:cubicBezTo>
                  <a:pt x="48" y="7"/>
                  <a:pt x="47" y="6"/>
                  <a:pt x="47" y="5"/>
                </a:cubicBezTo>
                <a:cubicBezTo>
                  <a:pt x="46" y="3"/>
                  <a:pt x="47" y="2"/>
                  <a:pt x="49" y="2"/>
                </a:cubicBezTo>
                <a:cubicBezTo>
                  <a:pt x="55" y="0"/>
                  <a:pt x="62" y="2"/>
                  <a:pt x="67" y="7"/>
                </a:cubicBezTo>
                <a:cubicBezTo>
                  <a:pt x="72" y="13"/>
                  <a:pt x="73" y="20"/>
                  <a:pt x="71" y="26"/>
                </a:cubicBezTo>
                <a:close/>
                <a:moveTo>
                  <a:pt x="61" y="23"/>
                </a:moveTo>
                <a:cubicBezTo>
                  <a:pt x="61" y="24"/>
                  <a:pt x="60" y="25"/>
                  <a:pt x="59" y="25"/>
                </a:cubicBezTo>
                <a:cubicBezTo>
                  <a:pt x="57" y="24"/>
                  <a:pt x="57" y="23"/>
                  <a:pt x="57" y="22"/>
                </a:cubicBezTo>
                <a:cubicBezTo>
                  <a:pt x="57" y="20"/>
                  <a:pt x="57" y="18"/>
                  <a:pt x="56" y="17"/>
                </a:cubicBezTo>
                <a:cubicBezTo>
                  <a:pt x="55" y="16"/>
                  <a:pt x="53" y="15"/>
                  <a:pt x="52" y="16"/>
                </a:cubicBezTo>
                <a:cubicBezTo>
                  <a:pt x="50" y="16"/>
                  <a:pt x="49" y="15"/>
                  <a:pt x="49" y="14"/>
                </a:cubicBezTo>
                <a:cubicBezTo>
                  <a:pt x="49" y="13"/>
                  <a:pt x="49" y="11"/>
                  <a:pt x="51" y="11"/>
                </a:cubicBezTo>
                <a:cubicBezTo>
                  <a:pt x="54" y="10"/>
                  <a:pt x="57" y="11"/>
                  <a:pt x="60" y="14"/>
                </a:cubicBezTo>
                <a:cubicBezTo>
                  <a:pt x="62" y="17"/>
                  <a:pt x="62" y="20"/>
                  <a:pt x="61" y="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4323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Freeform 5"/>
          <p:cNvSpPr>
            <a:spLocks noEditPoints="1"/>
          </p:cNvSpPr>
          <p:nvPr/>
        </p:nvSpPr>
        <p:spPr bwMode="auto">
          <a:xfrm>
            <a:off x="8323263" y="4610100"/>
            <a:ext cx="409575" cy="192088"/>
          </a:xfrm>
          <a:custGeom>
            <a:avLst/>
            <a:gdLst>
              <a:gd name="T0" fmla="*/ 390376 w 256"/>
              <a:gd name="T1" fmla="*/ 134462 h 120"/>
              <a:gd name="T2" fmla="*/ 390376 w 256"/>
              <a:gd name="T3" fmla="*/ 172879 h 120"/>
              <a:gd name="T4" fmla="*/ 371177 w 256"/>
              <a:gd name="T5" fmla="*/ 192088 h 120"/>
              <a:gd name="T6" fmla="*/ 19199 w 256"/>
              <a:gd name="T7" fmla="*/ 192088 h 120"/>
              <a:gd name="T8" fmla="*/ 0 w 256"/>
              <a:gd name="T9" fmla="*/ 172879 h 120"/>
              <a:gd name="T10" fmla="*/ 0 w 256"/>
              <a:gd name="T11" fmla="*/ 19209 h 120"/>
              <a:gd name="T12" fmla="*/ 19199 w 256"/>
              <a:gd name="T13" fmla="*/ 0 h 120"/>
              <a:gd name="T14" fmla="*/ 371177 w 256"/>
              <a:gd name="T15" fmla="*/ 0 h 120"/>
              <a:gd name="T16" fmla="*/ 390376 w 256"/>
              <a:gd name="T17" fmla="*/ 19209 h 120"/>
              <a:gd name="T18" fmla="*/ 390376 w 256"/>
              <a:gd name="T19" fmla="*/ 57626 h 120"/>
              <a:gd name="T20" fmla="*/ 409575 w 256"/>
              <a:gd name="T21" fmla="*/ 76835 h 120"/>
              <a:gd name="T22" fmla="*/ 409575 w 256"/>
              <a:gd name="T23" fmla="*/ 115253 h 120"/>
              <a:gd name="T24" fmla="*/ 390376 w 256"/>
              <a:gd name="T25" fmla="*/ 134462 h 120"/>
              <a:gd name="T26" fmla="*/ 351979 w 256"/>
              <a:gd name="T27" fmla="*/ 115253 h 120"/>
              <a:gd name="T28" fmla="*/ 351979 w 256"/>
              <a:gd name="T29" fmla="*/ 76835 h 120"/>
              <a:gd name="T30" fmla="*/ 351979 w 256"/>
              <a:gd name="T31" fmla="*/ 38418 h 120"/>
              <a:gd name="T32" fmla="*/ 38398 w 256"/>
              <a:gd name="T33" fmla="*/ 38418 h 120"/>
              <a:gd name="T34" fmla="*/ 38398 w 256"/>
              <a:gd name="T35" fmla="*/ 153670 h 120"/>
              <a:gd name="T36" fmla="*/ 351979 w 256"/>
              <a:gd name="T37" fmla="*/ 153670 h 120"/>
              <a:gd name="T38" fmla="*/ 351979 w 256"/>
              <a:gd name="T39" fmla="*/ 115253 h 120"/>
              <a:gd name="T40" fmla="*/ 332780 w 256"/>
              <a:gd name="T41" fmla="*/ 134462 h 120"/>
              <a:gd name="T42" fmla="*/ 57596 w 256"/>
              <a:gd name="T43" fmla="*/ 134462 h 120"/>
              <a:gd name="T44" fmla="*/ 57596 w 256"/>
              <a:gd name="T45" fmla="*/ 57626 h 120"/>
              <a:gd name="T46" fmla="*/ 332780 w 256"/>
              <a:gd name="T47" fmla="*/ 57626 h 120"/>
              <a:gd name="T48" fmla="*/ 332780 w 256"/>
              <a:gd name="T49" fmla="*/ 134462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20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208" y="36"/>
                  <a:pt x="208" y="36"/>
                  <a:pt x="208" y="36"/>
                </a:cubicBezTo>
                <a:lnTo>
                  <a:pt x="208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4" name="Freeform 6"/>
          <p:cNvSpPr>
            <a:spLocks noEditPoints="1"/>
          </p:cNvSpPr>
          <p:nvPr/>
        </p:nvSpPr>
        <p:spPr bwMode="auto">
          <a:xfrm>
            <a:off x="7608888" y="4610100"/>
            <a:ext cx="407987" cy="192088"/>
          </a:xfrm>
          <a:custGeom>
            <a:avLst/>
            <a:gdLst>
              <a:gd name="T0" fmla="*/ 388863 w 256"/>
              <a:gd name="T1" fmla="*/ 134462 h 120"/>
              <a:gd name="T2" fmla="*/ 388863 w 256"/>
              <a:gd name="T3" fmla="*/ 172879 h 120"/>
              <a:gd name="T4" fmla="*/ 369738 w 256"/>
              <a:gd name="T5" fmla="*/ 192088 h 120"/>
              <a:gd name="T6" fmla="*/ 19124 w 256"/>
              <a:gd name="T7" fmla="*/ 192088 h 120"/>
              <a:gd name="T8" fmla="*/ 0 w 256"/>
              <a:gd name="T9" fmla="*/ 172879 h 120"/>
              <a:gd name="T10" fmla="*/ 0 w 256"/>
              <a:gd name="T11" fmla="*/ 19209 h 120"/>
              <a:gd name="T12" fmla="*/ 19124 w 256"/>
              <a:gd name="T13" fmla="*/ 0 h 120"/>
              <a:gd name="T14" fmla="*/ 369738 w 256"/>
              <a:gd name="T15" fmla="*/ 0 h 120"/>
              <a:gd name="T16" fmla="*/ 388863 w 256"/>
              <a:gd name="T17" fmla="*/ 19209 h 120"/>
              <a:gd name="T18" fmla="*/ 388863 w 256"/>
              <a:gd name="T19" fmla="*/ 57626 h 120"/>
              <a:gd name="T20" fmla="*/ 407987 w 256"/>
              <a:gd name="T21" fmla="*/ 76835 h 120"/>
              <a:gd name="T22" fmla="*/ 407987 w 256"/>
              <a:gd name="T23" fmla="*/ 115253 h 120"/>
              <a:gd name="T24" fmla="*/ 388863 w 256"/>
              <a:gd name="T25" fmla="*/ 134462 h 120"/>
              <a:gd name="T26" fmla="*/ 350614 w 256"/>
              <a:gd name="T27" fmla="*/ 115253 h 120"/>
              <a:gd name="T28" fmla="*/ 350614 w 256"/>
              <a:gd name="T29" fmla="*/ 76835 h 120"/>
              <a:gd name="T30" fmla="*/ 350614 w 256"/>
              <a:gd name="T31" fmla="*/ 38418 h 120"/>
              <a:gd name="T32" fmla="*/ 38249 w 256"/>
              <a:gd name="T33" fmla="*/ 38418 h 120"/>
              <a:gd name="T34" fmla="*/ 38249 w 256"/>
              <a:gd name="T35" fmla="*/ 153670 h 120"/>
              <a:gd name="T36" fmla="*/ 350614 w 256"/>
              <a:gd name="T37" fmla="*/ 153670 h 120"/>
              <a:gd name="T38" fmla="*/ 350614 w 256"/>
              <a:gd name="T39" fmla="*/ 115253 h 120"/>
              <a:gd name="T40" fmla="*/ 235867 w 256"/>
              <a:gd name="T41" fmla="*/ 134462 h 120"/>
              <a:gd name="T42" fmla="*/ 235867 w 256"/>
              <a:gd name="T43" fmla="*/ 134462 h 120"/>
              <a:gd name="T44" fmla="*/ 57373 w 256"/>
              <a:gd name="T45" fmla="*/ 134462 h 120"/>
              <a:gd name="T46" fmla="*/ 57373 w 256"/>
              <a:gd name="T47" fmla="*/ 57626 h 120"/>
              <a:gd name="T48" fmla="*/ 235867 w 256"/>
              <a:gd name="T49" fmla="*/ 57626 h 120"/>
              <a:gd name="T50" fmla="*/ 235867 w 256"/>
              <a:gd name="T51" fmla="*/ 134462 h 1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148" y="84"/>
                </a:moveTo>
                <a:cubicBezTo>
                  <a:pt x="148" y="84"/>
                  <a:pt x="148" y="84"/>
                  <a:pt x="148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148" y="36"/>
                  <a:pt x="148" y="36"/>
                  <a:pt x="148" y="36"/>
                </a:cubicBezTo>
                <a:lnTo>
                  <a:pt x="148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5" name="Freeform 7"/>
          <p:cNvSpPr>
            <a:spLocks noEditPoints="1"/>
          </p:cNvSpPr>
          <p:nvPr/>
        </p:nvSpPr>
        <p:spPr bwMode="auto">
          <a:xfrm>
            <a:off x="6892925" y="4610100"/>
            <a:ext cx="409575" cy="192088"/>
          </a:xfrm>
          <a:custGeom>
            <a:avLst/>
            <a:gdLst>
              <a:gd name="T0" fmla="*/ 390376 w 256"/>
              <a:gd name="T1" fmla="*/ 134462 h 120"/>
              <a:gd name="T2" fmla="*/ 390376 w 256"/>
              <a:gd name="T3" fmla="*/ 172879 h 120"/>
              <a:gd name="T4" fmla="*/ 371177 w 256"/>
              <a:gd name="T5" fmla="*/ 192088 h 120"/>
              <a:gd name="T6" fmla="*/ 19199 w 256"/>
              <a:gd name="T7" fmla="*/ 192088 h 120"/>
              <a:gd name="T8" fmla="*/ 0 w 256"/>
              <a:gd name="T9" fmla="*/ 172879 h 120"/>
              <a:gd name="T10" fmla="*/ 0 w 256"/>
              <a:gd name="T11" fmla="*/ 19209 h 120"/>
              <a:gd name="T12" fmla="*/ 19199 w 256"/>
              <a:gd name="T13" fmla="*/ 0 h 120"/>
              <a:gd name="T14" fmla="*/ 371177 w 256"/>
              <a:gd name="T15" fmla="*/ 0 h 120"/>
              <a:gd name="T16" fmla="*/ 390376 w 256"/>
              <a:gd name="T17" fmla="*/ 19209 h 120"/>
              <a:gd name="T18" fmla="*/ 390376 w 256"/>
              <a:gd name="T19" fmla="*/ 57626 h 120"/>
              <a:gd name="T20" fmla="*/ 409575 w 256"/>
              <a:gd name="T21" fmla="*/ 76835 h 120"/>
              <a:gd name="T22" fmla="*/ 409575 w 256"/>
              <a:gd name="T23" fmla="*/ 115253 h 120"/>
              <a:gd name="T24" fmla="*/ 390376 w 256"/>
              <a:gd name="T25" fmla="*/ 134462 h 120"/>
              <a:gd name="T26" fmla="*/ 351979 w 256"/>
              <a:gd name="T27" fmla="*/ 115253 h 120"/>
              <a:gd name="T28" fmla="*/ 351979 w 256"/>
              <a:gd name="T29" fmla="*/ 76835 h 120"/>
              <a:gd name="T30" fmla="*/ 351979 w 256"/>
              <a:gd name="T31" fmla="*/ 38418 h 120"/>
              <a:gd name="T32" fmla="*/ 345579 w 256"/>
              <a:gd name="T33" fmla="*/ 38418 h 120"/>
              <a:gd name="T34" fmla="*/ 236786 w 256"/>
              <a:gd name="T35" fmla="*/ 38418 h 120"/>
              <a:gd name="T36" fmla="*/ 38398 w 256"/>
              <a:gd name="T37" fmla="*/ 38418 h 120"/>
              <a:gd name="T38" fmla="*/ 38398 w 256"/>
              <a:gd name="T39" fmla="*/ 153670 h 120"/>
              <a:gd name="T40" fmla="*/ 351979 w 256"/>
              <a:gd name="T41" fmla="*/ 153670 h 120"/>
              <a:gd name="T42" fmla="*/ 351979 w 256"/>
              <a:gd name="T43" fmla="*/ 115253 h 120"/>
              <a:gd name="T44" fmla="*/ 140791 w 256"/>
              <a:gd name="T45" fmla="*/ 134462 h 120"/>
              <a:gd name="T46" fmla="*/ 57596 w 256"/>
              <a:gd name="T47" fmla="*/ 134462 h 120"/>
              <a:gd name="T48" fmla="*/ 57596 w 256"/>
              <a:gd name="T49" fmla="*/ 57626 h 120"/>
              <a:gd name="T50" fmla="*/ 140791 w 256"/>
              <a:gd name="T51" fmla="*/ 57626 h 120"/>
              <a:gd name="T52" fmla="*/ 140791 w 256"/>
              <a:gd name="T53" fmla="*/ 134462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16" y="24"/>
                  <a:pt x="216" y="24"/>
                  <a:pt x="216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8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88" y="36"/>
                  <a:pt x="88" y="36"/>
                  <a:pt x="88" y="36"/>
                </a:cubicBezTo>
                <a:lnTo>
                  <a:pt x="88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6" name="Freeform 8"/>
          <p:cNvSpPr>
            <a:spLocks noEditPoints="1"/>
          </p:cNvSpPr>
          <p:nvPr/>
        </p:nvSpPr>
        <p:spPr bwMode="auto">
          <a:xfrm>
            <a:off x="6178550" y="4610100"/>
            <a:ext cx="407988" cy="192088"/>
          </a:xfrm>
          <a:custGeom>
            <a:avLst/>
            <a:gdLst>
              <a:gd name="T0" fmla="*/ 388864 w 256"/>
              <a:gd name="T1" fmla="*/ 134462 h 120"/>
              <a:gd name="T2" fmla="*/ 388864 w 256"/>
              <a:gd name="T3" fmla="*/ 172879 h 120"/>
              <a:gd name="T4" fmla="*/ 369739 w 256"/>
              <a:gd name="T5" fmla="*/ 192088 h 120"/>
              <a:gd name="T6" fmla="*/ 19124 w 256"/>
              <a:gd name="T7" fmla="*/ 192088 h 120"/>
              <a:gd name="T8" fmla="*/ 0 w 256"/>
              <a:gd name="T9" fmla="*/ 172879 h 120"/>
              <a:gd name="T10" fmla="*/ 0 w 256"/>
              <a:gd name="T11" fmla="*/ 19209 h 120"/>
              <a:gd name="T12" fmla="*/ 19124 w 256"/>
              <a:gd name="T13" fmla="*/ 0 h 120"/>
              <a:gd name="T14" fmla="*/ 369739 w 256"/>
              <a:gd name="T15" fmla="*/ 0 h 120"/>
              <a:gd name="T16" fmla="*/ 388864 w 256"/>
              <a:gd name="T17" fmla="*/ 19209 h 120"/>
              <a:gd name="T18" fmla="*/ 388864 w 256"/>
              <a:gd name="T19" fmla="*/ 57626 h 120"/>
              <a:gd name="T20" fmla="*/ 407988 w 256"/>
              <a:gd name="T21" fmla="*/ 76835 h 120"/>
              <a:gd name="T22" fmla="*/ 407988 w 256"/>
              <a:gd name="T23" fmla="*/ 115253 h 120"/>
              <a:gd name="T24" fmla="*/ 388864 w 256"/>
              <a:gd name="T25" fmla="*/ 134462 h 120"/>
              <a:gd name="T26" fmla="*/ 350615 w 256"/>
              <a:gd name="T27" fmla="*/ 38418 h 120"/>
              <a:gd name="T28" fmla="*/ 38249 w 256"/>
              <a:gd name="T29" fmla="*/ 38418 h 120"/>
              <a:gd name="T30" fmla="*/ 38249 w 256"/>
              <a:gd name="T31" fmla="*/ 153670 h 120"/>
              <a:gd name="T32" fmla="*/ 350615 w 256"/>
              <a:gd name="T33" fmla="*/ 153670 h 120"/>
              <a:gd name="T34" fmla="*/ 350615 w 256"/>
              <a:gd name="T35" fmla="*/ 38418 h 1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7" name="Freeform 9"/>
          <p:cNvSpPr>
            <a:spLocks/>
          </p:cNvSpPr>
          <p:nvPr/>
        </p:nvSpPr>
        <p:spPr bwMode="auto">
          <a:xfrm>
            <a:off x="5462588" y="4514850"/>
            <a:ext cx="409575" cy="388938"/>
          </a:xfrm>
          <a:custGeom>
            <a:avLst/>
            <a:gdLst>
              <a:gd name="T0" fmla="*/ 401575 w 256"/>
              <a:gd name="T1" fmla="*/ 168965 h 244"/>
              <a:gd name="T2" fmla="*/ 401575 w 256"/>
              <a:gd name="T3" fmla="*/ 168965 h 244"/>
              <a:gd name="T4" fmla="*/ 299182 w 256"/>
              <a:gd name="T5" fmla="*/ 242289 h 244"/>
              <a:gd name="T6" fmla="*/ 337579 w 256"/>
              <a:gd name="T7" fmla="*/ 363434 h 244"/>
              <a:gd name="T8" fmla="*/ 339179 w 256"/>
              <a:gd name="T9" fmla="*/ 369810 h 244"/>
              <a:gd name="T10" fmla="*/ 319980 w 256"/>
              <a:gd name="T11" fmla="*/ 388938 h 244"/>
              <a:gd name="T12" fmla="*/ 308781 w 256"/>
              <a:gd name="T13" fmla="*/ 385750 h 244"/>
              <a:gd name="T14" fmla="*/ 308781 w 256"/>
              <a:gd name="T15" fmla="*/ 385750 h 244"/>
              <a:gd name="T16" fmla="*/ 204788 w 256"/>
              <a:gd name="T17" fmla="*/ 310832 h 244"/>
              <a:gd name="T18" fmla="*/ 100794 w 256"/>
              <a:gd name="T19" fmla="*/ 385750 h 244"/>
              <a:gd name="T20" fmla="*/ 100794 w 256"/>
              <a:gd name="T21" fmla="*/ 385750 h 244"/>
              <a:gd name="T22" fmla="*/ 89595 w 256"/>
              <a:gd name="T23" fmla="*/ 388938 h 244"/>
              <a:gd name="T24" fmla="*/ 70396 w 256"/>
              <a:gd name="T25" fmla="*/ 369810 h 244"/>
              <a:gd name="T26" fmla="*/ 71996 w 256"/>
              <a:gd name="T27" fmla="*/ 363434 h 244"/>
              <a:gd name="T28" fmla="*/ 110393 w 256"/>
              <a:gd name="T29" fmla="*/ 242289 h 244"/>
              <a:gd name="T30" fmla="*/ 8000 w 256"/>
              <a:gd name="T31" fmla="*/ 168965 h 244"/>
              <a:gd name="T32" fmla="*/ 8000 w 256"/>
              <a:gd name="T33" fmla="*/ 168965 h 244"/>
              <a:gd name="T34" fmla="*/ 0 w 256"/>
              <a:gd name="T35" fmla="*/ 153025 h 244"/>
              <a:gd name="T36" fmla="*/ 19199 w 256"/>
              <a:gd name="T37" fmla="*/ 133897 h 244"/>
              <a:gd name="T38" fmla="*/ 147191 w 256"/>
              <a:gd name="T39" fmla="*/ 133897 h 244"/>
              <a:gd name="T40" fmla="*/ 187189 w 256"/>
              <a:gd name="T41" fmla="*/ 12752 h 244"/>
              <a:gd name="T42" fmla="*/ 204788 w 256"/>
              <a:gd name="T43" fmla="*/ 0 h 244"/>
              <a:gd name="T44" fmla="*/ 222386 w 256"/>
              <a:gd name="T45" fmla="*/ 12752 h 244"/>
              <a:gd name="T46" fmla="*/ 262384 w 256"/>
              <a:gd name="T47" fmla="*/ 133897 h 244"/>
              <a:gd name="T48" fmla="*/ 390376 w 256"/>
              <a:gd name="T49" fmla="*/ 133897 h 244"/>
              <a:gd name="T50" fmla="*/ 409575 w 256"/>
              <a:gd name="T51" fmla="*/ 153025 h 244"/>
              <a:gd name="T52" fmla="*/ 401575 w 256"/>
              <a:gd name="T53" fmla="*/ 168965 h 2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44">
                <a:moveTo>
                  <a:pt x="251" y="106"/>
                </a:moveTo>
                <a:cubicBezTo>
                  <a:pt x="251" y="106"/>
                  <a:pt x="251" y="106"/>
                  <a:pt x="251" y="106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211" y="228"/>
                  <a:pt x="211" y="228"/>
                  <a:pt x="211" y="228"/>
                </a:cubicBezTo>
                <a:cubicBezTo>
                  <a:pt x="212" y="229"/>
                  <a:pt x="212" y="231"/>
                  <a:pt x="212" y="232"/>
                </a:cubicBezTo>
                <a:cubicBezTo>
                  <a:pt x="212" y="239"/>
                  <a:pt x="207" y="244"/>
                  <a:pt x="200" y="244"/>
                </a:cubicBezTo>
                <a:cubicBezTo>
                  <a:pt x="197" y="244"/>
                  <a:pt x="195" y="243"/>
                  <a:pt x="193" y="242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28" y="195"/>
                  <a:pt x="128" y="195"/>
                  <a:pt x="128" y="195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1" y="243"/>
                  <a:pt x="59" y="244"/>
                  <a:pt x="56" y="244"/>
                </a:cubicBezTo>
                <a:cubicBezTo>
                  <a:pt x="49" y="244"/>
                  <a:pt x="44" y="239"/>
                  <a:pt x="44" y="232"/>
                </a:cubicBezTo>
                <a:cubicBezTo>
                  <a:pt x="44" y="231"/>
                  <a:pt x="44" y="229"/>
                  <a:pt x="45" y="228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2" y="104"/>
                  <a:pt x="0" y="100"/>
                  <a:pt x="0" y="96"/>
                </a:cubicBezTo>
                <a:cubicBezTo>
                  <a:pt x="0" y="89"/>
                  <a:pt x="5" y="84"/>
                  <a:pt x="12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4"/>
                  <a:pt x="123" y="0"/>
                  <a:pt x="128" y="0"/>
                </a:cubicBezTo>
                <a:cubicBezTo>
                  <a:pt x="133" y="0"/>
                  <a:pt x="138" y="4"/>
                  <a:pt x="139" y="8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244" y="84"/>
                  <a:pt x="244" y="84"/>
                  <a:pt x="244" y="84"/>
                </a:cubicBezTo>
                <a:cubicBezTo>
                  <a:pt x="251" y="84"/>
                  <a:pt x="256" y="89"/>
                  <a:pt x="256" y="96"/>
                </a:cubicBezTo>
                <a:cubicBezTo>
                  <a:pt x="256" y="100"/>
                  <a:pt x="254" y="104"/>
                  <a:pt x="251" y="10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8" name="Freeform 10"/>
          <p:cNvSpPr>
            <a:spLocks noEditPoints="1"/>
          </p:cNvSpPr>
          <p:nvPr/>
        </p:nvSpPr>
        <p:spPr bwMode="auto">
          <a:xfrm>
            <a:off x="4748213" y="4514850"/>
            <a:ext cx="401637" cy="388938"/>
          </a:xfrm>
          <a:custGeom>
            <a:avLst/>
            <a:gdLst>
              <a:gd name="T0" fmla="*/ 382511 w 252"/>
              <a:gd name="T1" fmla="*/ 229537 h 244"/>
              <a:gd name="T2" fmla="*/ 376136 w 252"/>
              <a:gd name="T3" fmla="*/ 229537 h 244"/>
              <a:gd name="T4" fmla="*/ 369761 w 252"/>
              <a:gd name="T5" fmla="*/ 229537 h 244"/>
              <a:gd name="T6" fmla="*/ 369761 w 252"/>
              <a:gd name="T7" fmla="*/ 261417 h 244"/>
              <a:gd name="T8" fmla="*/ 369761 w 252"/>
              <a:gd name="T9" fmla="*/ 264605 h 244"/>
              <a:gd name="T10" fmla="*/ 368167 w 252"/>
              <a:gd name="T11" fmla="*/ 267793 h 244"/>
              <a:gd name="T12" fmla="*/ 368167 w 252"/>
              <a:gd name="T13" fmla="*/ 269387 h 244"/>
              <a:gd name="T14" fmla="*/ 366573 w 252"/>
              <a:gd name="T15" fmla="*/ 270981 h 244"/>
              <a:gd name="T16" fmla="*/ 366573 w 252"/>
              <a:gd name="T17" fmla="*/ 272575 h 244"/>
              <a:gd name="T18" fmla="*/ 364980 w 252"/>
              <a:gd name="T19" fmla="*/ 274169 h 244"/>
              <a:gd name="T20" fmla="*/ 363386 w 252"/>
              <a:gd name="T21" fmla="*/ 274169 h 244"/>
              <a:gd name="T22" fmla="*/ 350635 w 252"/>
              <a:gd name="T23" fmla="*/ 280545 h 244"/>
              <a:gd name="T24" fmla="*/ 350635 w 252"/>
              <a:gd name="T25" fmla="*/ 280545 h 244"/>
              <a:gd name="T26" fmla="*/ 337885 w 252"/>
              <a:gd name="T27" fmla="*/ 274169 h 244"/>
              <a:gd name="T28" fmla="*/ 291665 w 252"/>
              <a:gd name="T29" fmla="*/ 229537 h 244"/>
              <a:gd name="T30" fmla="*/ 290071 w 252"/>
              <a:gd name="T31" fmla="*/ 229537 h 244"/>
              <a:gd name="T32" fmla="*/ 114753 w 252"/>
              <a:gd name="T33" fmla="*/ 229537 h 244"/>
              <a:gd name="T34" fmla="*/ 95628 w 252"/>
              <a:gd name="T35" fmla="*/ 210409 h 244"/>
              <a:gd name="T36" fmla="*/ 95628 w 252"/>
              <a:gd name="T37" fmla="*/ 19128 h 244"/>
              <a:gd name="T38" fmla="*/ 114753 w 252"/>
              <a:gd name="T39" fmla="*/ 0 h 244"/>
              <a:gd name="T40" fmla="*/ 382511 w 252"/>
              <a:gd name="T41" fmla="*/ 0 h 244"/>
              <a:gd name="T42" fmla="*/ 401637 w 252"/>
              <a:gd name="T43" fmla="*/ 19128 h 244"/>
              <a:gd name="T44" fmla="*/ 401637 w 252"/>
              <a:gd name="T45" fmla="*/ 210409 h 244"/>
              <a:gd name="T46" fmla="*/ 382511 w 252"/>
              <a:gd name="T47" fmla="*/ 229537 h 244"/>
              <a:gd name="T48" fmla="*/ 283696 w 252"/>
              <a:gd name="T49" fmla="*/ 248665 h 244"/>
              <a:gd name="T50" fmla="*/ 323541 w 252"/>
              <a:gd name="T51" fmla="*/ 288515 h 244"/>
              <a:gd name="T52" fmla="*/ 323541 w 252"/>
              <a:gd name="T53" fmla="*/ 288515 h 244"/>
              <a:gd name="T54" fmla="*/ 350635 w 252"/>
              <a:gd name="T55" fmla="*/ 299674 h 244"/>
              <a:gd name="T56" fmla="*/ 350635 w 252"/>
              <a:gd name="T57" fmla="*/ 312426 h 244"/>
              <a:gd name="T58" fmla="*/ 331510 w 252"/>
              <a:gd name="T59" fmla="*/ 331554 h 244"/>
              <a:gd name="T60" fmla="*/ 197631 w 252"/>
              <a:gd name="T61" fmla="*/ 331554 h 244"/>
              <a:gd name="T62" fmla="*/ 153005 w 252"/>
              <a:gd name="T63" fmla="*/ 331554 h 244"/>
              <a:gd name="T64" fmla="*/ 133879 w 252"/>
              <a:gd name="T65" fmla="*/ 331554 h 244"/>
              <a:gd name="T66" fmla="*/ 129098 w 252"/>
              <a:gd name="T67" fmla="*/ 331554 h 244"/>
              <a:gd name="T68" fmla="*/ 76502 w 252"/>
              <a:gd name="T69" fmla="*/ 382562 h 244"/>
              <a:gd name="T70" fmla="*/ 63752 w 252"/>
              <a:gd name="T71" fmla="*/ 388938 h 244"/>
              <a:gd name="T72" fmla="*/ 63752 w 252"/>
              <a:gd name="T73" fmla="*/ 388938 h 244"/>
              <a:gd name="T74" fmla="*/ 51002 w 252"/>
              <a:gd name="T75" fmla="*/ 382562 h 244"/>
              <a:gd name="T76" fmla="*/ 49408 w 252"/>
              <a:gd name="T77" fmla="*/ 382562 h 244"/>
              <a:gd name="T78" fmla="*/ 47814 w 252"/>
              <a:gd name="T79" fmla="*/ 380968 h 244"/>
              <a:gd name="T80" fmla="*/ 47814 w 252"/>
              <a:gd name="T81" fmla="*/ 379374 h 244"/>
              <a:gd name="T82" fmla="*/ 46220 w 252"/>
              <a:gd name="T83" fmla="*/ 377780 h 244"/>
              <a:gd name="T84" fmla="*/ 46220 w 252"/>
              <a:gd name="T85" fmla="*/ 376186 h 244"/>
              <a:gd name="T86" fmla="*/ 44626 w 252"/>
              <a:gd name="T87" fmla="*/ 372998 h 244"/>
              <a:gd name="T88" fmla="*/ 44626 w 252"/>
              <a:gd name="T89" fmla="*/ 369810 h 244"/>
              <a:gd name="T90" fmla="*/ 44626 w 252"/>
              <a:gd name="T91" fmla="*/ 331554 h 244"/>
              <a:gd name="T92" fmla="*/ 41439 w 252"/>
              <a:gd name="T93" fmla="*/ 331554 h 244"/>
              <a:gd name="T94" fmla="*/ 19126 w 252"/>
              <a:gd name="T95" fmla="*/ 331554 h 244"/>
              <a:gd name="T96" fmla="*/ 0 w 252"/>
              <a:gd name="T97" fmla="*/ 312426 h 244"/>
              <a:gd name="T98" fmla="*/ 0 w 252"/>
              <a:gd name="T99" fmla="*/ 95640 h 244"/>
              <a:gd name="T100" fmla="*/ 19126 w 252"/>
              <a:gd name="T101" fmla="*/ 76512 h 244"/>
              <a:gd name="T102" fmla="*/ 76502 w 252"/>
              <a:gd name="T103" fmla="*/ 76512 h 244"/>
              <a:gd name="T104" fmla="*/ 76502 w 252"/>
              <a:gd name="T105" fmla="*/ 210409 h 244"/>
              <a:gd name="T106" fmla="*/ 114753 w 252"/>
              <a:gd name="T107" fmla="*/ 248665 h 244"/>
              <a:gd name="T108" fmla="*/ 283696 w 252"/>
              <a:gd name="T109" fmla="*/ 248665 h 24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2" h="244">
                <a:moveTo>
                  <a:pt x="240" y="144"/>
                </a:moveTo>
                <a:cubicBezTo>
                  <a:pt x="236" y="144"/>
                  <a:pt x="236" y="144"/>
                  <a:pt x="236" y="144"/>
                </a:cubicBezTo>
                <a:cubicBezTo>
                  <a:pt x="232" y="144"/>
                  <a:pt x="232" y="144"/>
                  <a:pt x="232" y="144"/>
                </a:cubicBezTo>
                <a:cubicBezTo>
                  <a:pt x="232" y="164"/>
                  <a:pt x="232" y="164"/>
                  <a:pt x="232" y="164"/>
                </a:cubicBezTo>
                <a:cubicBezTo>
                  <a:pt x="232" y="165"/>
                  <a:pt x="232" y="166"/>
                  <a:pt x="232" y="166"/>
                </a:cubicBezTo>
                <a:cubicBezTo>
                  <a:pt x="232" y="167"/>
                  <a:pt x="231" y="167"/>
                  <a:pt x="231" y="168"/>
                </a:cubicBezTo>
                <a:cubicBezTo>
                  <a:pt x="231" y="168"/>
                  <a:pt x="231" y="168"/>
                  <a:pt x="231" y="169"/>
                </a:cubicBezTo>
                <a:cubicBezTo>
                  <a:pt x="231" y="169"/>
                  <a:pt x="231" y="170"/>
                  <a:pt x="230" y="170"/>
                </a:cubicBezTo>
                <a:cubicBezTo>
                  <a:pt x="230" y="170"/>
                  <a:pt x="230" y="170"/>
                  <a:pt x="230" y="171"/>
                </a:cubicBezTo>
                <a:cubicBezTo>
                  <a:pt x="230" y="171"/>
                  <a:pt x="229" y="172"/>
                  <a:pt x="229" y="172"/>
                </a:cubicBezTo>
                <a:cubicBezTo>
                  <a:pt x="229" y="172"/>
                  <a:pt x="229" y="172"/>
                  <a:pt x="228" y="172"/>
                </a:cubicBezTo>
                <a:cubicBezTo>
                  <a:pt x="226" y="175"/>
                  <a:pt x="223" y="176"/>
                  <a:pt x="220" y="176"/>
                </a:cubicBezTo>
                <a:cubicBezTo>
                  <a:pt x="220" y="176"/>
                  <a:pt x="220" y="176"/>
                  <a:pt x="220" y="176"/>
                </a:cubicBezTo>
                <a:cubicBezTo>
                  <a:pt x="217" y="176"/>
                  <a:pt x="214" y="175"/>
                  <a:pt x="212" y="172"/>
                </a:cubicBezTo>
                <a:cubicBezTo>
                  <a:pt x="183" y="144"/>
                  <a:pt x="183" y="144"/>
                  <a:pt x="183" y="144"/>
                </a:cubicBezTo>
                <a:cubicBezTo>
                  <a:pt x="182" y="144"/>
                  <a:pt x="182" y="144"/>
                  <a:pt x="182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65" y="144"/>
                  <a:pt x="60" y="139"/>
                  <a:pt x="60" y="13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7" y="0"/>
                  <a:pt x="252" y="5"/>
                  <a:pt x="252" y="12"/>
                </a:cubicBezTo>
                <a:cubicBezTo>
                  <a:pt x="252" y="132"/>
                  <a:pt x="252" y="132"/>
                  <a:pt x="252" y="132"/>
                </a:cubicBezTo>
                <a:cubicBezTo>
                  <a:pt x="252" y="139"/>
                  <a:pt x="247" y="144"/>
                  <a:pt x="240" y="144"/>
                </a:cubicBezTo>
                <a:moveTo>
                  <a:pt x="178" y="156"/>
                </a:moveTo>
                <a:cubicBezTo>
                  <a:pt x="203" y="181"/>
                  <a:pt x="203" y="181"/>
                  <a:pt x="203" y="181"/>
                </a:cubicBezTo>
                <a:cubicBezTo>
                  <a:pt x="203" y="181"/>
                  <a:pt x="203" y="181"/>
                  <a:pt x="203" y="181"/>
                </a:cubicBezTo>
                <a:cubicBezTo>
                  <a:pt x="208" y="185"/>
                  <a:pt x="214" y="188"/>
                  <a:pt x="220" y="188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20" y="203"/>
                  <a:pt x="215" y="208"/>
                  <a:pt x="208" y="208"/>
                </a:cubicBezTo>
                <a:cubicBezTo>
                  <a:pt x="124" y="208"/>
                  <a:pt x="124" y="208"/>
                  <a:pt x="124" y="208"/>
                </a:cubicBezTo>
                <a:cubicBezTo>
                  <a:pt x="96" y="208"/>
                  <a:pt x="96" y="208"/>
                  <a:pt x="96" y="208"/>
                </a:cubicBezTo>
                <a:cubicBezTo>
                  <a:pt x="84" y="208"/>
                  <a:pt x="84" y="208"/>
                  <a:pt x="84" y="208"/>
                </a:cubicBezTo>
                <a:cubicBezTo>
                  <a:pt x="81" y="208"/>
                  <a:pt x="81" y="208"/>
                  <a:pt x="81" y="208"/>
                </a:cubicBezTo>
                <a:cubicBezTo>
                  <a:pt x="48" y="240"/>
                  <a:pt x="48" y="240"/>
                  <a:pt x="48" y="240"/>
                </a:cubicBezTo>
                <a:cubicBezTo>
                  <a:pt x="46" y="243"/>
                  <a:pt x="43" y="244"/>
                  <a:pt x="40" y="244"/>
                </a:cubicBezTo>
                <a:cubicBezTo>
                  <a:pt x="40" y="244"/>
                  <a:pt x="40" y="244"/>
                  <a:pt x="40" y="244"/>
                </a:cubicBezTo>
                <a:cubicBezTo>
                  <a:pt x="37" y="244"/>
                  <a:pt x="34" y="243"/>
                  <a:pt x="32" y="240"/>
                </a:cubicBezTo>
                <a:cubicBezTo>
                  <a:pt x="31" y="240"/>
                  <a:pt x="31" y="240"/>
                  <a:pt x="31" y="240"/>
                </a:cubicBezTo>
                <a:cubicBezTo>
                  <a:pt x="31" y="240"/>
                  <a:pt x="30" y="239"/>
                  <a:pt x="30" y="239"/>
                </a:cubicBezTo>
                <a:cubicBezTo>
                  <a:pt x="30" y="238"/>
                  <a:pt x="30" y="238"/>
                  <a:pt x="30" y="238"/>
                </a:cubicBezTo>
                <a:cubicBezTo>
                  <a:pt x="29" y="238"/>
                  <a:pt x="29" y="237"/>
                  <a:pt x="29" y="237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35"/>
                  <a:pt x="28" y="235"/>
                  <a:pt x="28" y="234"/>
                </a:cubicBezTo>
                <a:cubicBezTo>
                  <a:pt x="28" y="234"/>
                  <a:pt x="28" y="233"/>
                  <a:pt x="28" y="232"/>
                </a:cubicBezTo>
                <a:cubicBezTo>
                  <a:pt x="28" y="208"/>
                  <a:pt x="28" y="208"/>
                  <a:pt x="28" y="208"/>
                </a:cubicBezTo>
                <a:cubicBezTo>
                  <a:pt x="26" y="208"/>
                  <a:pt x="26" y="208"/>
                  <a:pt x="2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3"/>
                  <a:pt x="5" y="48"/>
                  <a:pt x="12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45"/>
                  <a:pt x="59" y="156"/>
                  <a:pt x="72" y="156"/>
                </a:cubicBezTo>
                <a:lnTo>
                  <a:pt x="178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9" name="Freeform 11"/>
          <p:cNvSpPr>
            <a:spLocks noEditPoints="1"/>
          </p:cNvSpPr>
          <p:nvPr/>
        </p:nvSpPr>
        <p:spPr bwMode="auto">
          <a:xfrm>
            <a:off x="4032250" y="4521200"/>
            <a:ext cx="407988" cy="369888"/>
          </a:xfrm>
          <a:custGeom>
            <a:avLst/>
            <a:gdLst>
              <a:gd name="T0" fmla="*/ 388864 w 256"/>
              <a:gd name="T1" fmla="*/ 312492 h 232"/>
              <a:gd name="T2" fmla="*/ 299616 w 256"/>
              <a:gd name="T3" fmla="*/ 312492 h 232"/>
              <a:gd name="T4" fmla="*/ 152996 w 256"/>
              <a:gd name="T5" fmla="*/ 312492 h 232"/>
              <a:gd name="T6" fmla="*/ 133871 w 256"/>
              <a:gd name="T7" fmla="*/ 312492 h 232"/>
              <a:gd name="T8" fmla="*/ 129090 w 256"/>
              <a:gd name="T9" fmla="*/ 312492 h 232"/>
              <a:gd name="T10" fmla="*/ 76498 w 256"/>
              <a:gd name="T11" fmla="*/ 363511 h 232"/>
              <a:gd name="T12" fmla="*/ 63748 w 256"/>
              <a:gd name="T13" fmla="*/ 369888 h 232"/>
              <a:gd name="T14" fmla="*/ 63748 w 256"/>
              <a:gd name="T15" fmla="*/ 369888 h 232"/>
              <a:gd name="T16" fmla="*/ 50999 w 256"/>
              <a:gd name="T17" fmla="*/ 363511 h 232"/>
              <a:gd name="T18" fmla="*/ 49405 w 256"/>
              <a:gd name="T19" fmla="*/ 363511 h 232"/>
              <a:gd name="T20" fmla="*/ 47811 w 256"/>
              <a:gd name="T21" fmla="*/ 361916 h 232"/>
              <a:gd name="T22" fmla="*/ 47811 w 256"/>
              <a:gd name="T23" fmla="*/ 360322 h 232"/>
              <a:gd name="T24" fmla="*/ 46217 w 256"/>
              <a:gd name="T25" fmla="*/ 358728 h 232"/>
              <a:gd name="T26" fmla="*/ 46217 w 256"/>
              <a:gd name="T27" fmla="*/ 357133 h 232"/>
              <a:gd name="T28" fmla="*/ 44624 w 256"/>
              <a:gd name="T29" fmla="*/ 353945 h 232"/>
              <a:gd name="T30" fmla="*/ 44624 w 256"/>
              <a:gd name="T31" fmla="*/ 350756 h 232"/>
              <a:gd name="T32" fmla="*/ 44624 w 256"/>
              <a:gd name="T33" fmla="*/ 312492 h 232"/>
              <a:gd name="T34" fmla="*/ 41436 w 256"/>
              <a:gd name="T35" fmla="*/ 312492 h 232"/>
              <a:gd name="T36" fmla="*/ 19124 w 256"/>
              <a:gd name="T37" fmla="*/ 312492 h 232"/>
              <a:gd name="T38" fmla="*/ 0 w 256"/>
              <a:gd name="T39" fmla="*/ 293359 h 232"/>
              <a:gd name="T40" fmla="*/ 0 w 256"/>
              <a:gd name="T41" fmla="*/ 19132 h 232"/>
              <a:gd name="T42" fmla="*/ 19124 w 256"/>
              <a:gd name="T43" fmla="*/ 0 h 232"/>
              <a:gd name="T44" fmla="*/ 388864 w 256"/>
              <a:gd name="T45" fmla="*/ 0 h 232"/>
              <a:gd name="T46" fmla="*/ 407988 w 256"/>
              <a:gd name="T47" fmla="*/ 19132 h 232"/>
              <a:gd name="T48" fmla="*/ 407988 w 256"/>
              <a:gd name="T49" fmla="*/ 293359 h 232"/>
              <a:gd name="T50" fmla="*/ 388864 w 256"/>
              <a:gd name="T51" fmla="*/ 312492 h 232"/>
              <a:gd name="T52" fmla="*/ 108372 w 256"/>
              <a:gd name="T53" fmla="*/ 121170 h 232"/>
              <a:gd name="T54" fmla="*/ 70123 w 256"/>
              <a:gd name="T55" fmla="*/ 159434 h 232"/>
              <a:gd name="T56" fmla="*/ 108372 w 256"/>
              <a:gd name="T57" fmla="*/ 197699 h 232"/>
              <a:gd name="T58" fmla="*/ 146621 w 256"/>
              <a:gd name="T59" fmla="*/ 159434 h 232"/>
              <a:gd name="T60" fmla="*/ 108372 w 256"/>
              <a:gd name="T61" fmla="*/ 121170 h 232"/>
              <a:gd name="T62" fmla="*/ 203994 w 256"/>
              <a:gd name="T63" fmla="*/ 121170 h 232"/>
              <a:gd name="T64" fmla="*/ 165745 w 256"/>
              <a:gd name="T65" fmla="*/ 159434 h 232"/>
              <a:gd name="T66" fmla="*/ 203994 w 256"/>
              <a:gd name="T67" fmla="*/ 197699 h 232"/>
              <a:gd name="T68" fmla="*/ 242243 w 256"/>
              <a:gd name="T69" fmla="*/ 159434 h 232"/>
              <a:gd name="T70" fmla="*/ 203994 w 256"/>
              <a:gd name="T71" fmla="*/ 121170 h 232"/>
              <a:gd name="T72" fmla="*/ 299616 w 256"/>
              <a:gd name="T73" fmla="*/ 121170 h 232"/>
              <a:gd name="T74" fmla="*/ 261367 w 256"/>
              <a:gd name="T75" fmla="*/ 159434 h 232"/>
              <a:gd name="T76" fmla="*/ 299616 w 256"/>
              <a:gd name="T77" fmla="*/ 197699 h 232"/>
              <a:gd name="T78" fmla="*/ 337865 w 256"/>
              <a:gd name="T79" fmla="*/ 159434 h 232"/>
              <a:gd name="T80" fmla="*/ 299616 w 256"/>
              <a:gd name="T81" fmla="*/ 121170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88" y="196"/>
                  <a:pt x="188" y="196"/>
                  <a:pt x="188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0" name="Freeform 12"/>
          <p:cNvSpPr>
            <a:spLocks/>
          </p:cNvSpPr>
          <p:nvPr/>
        </p:nvSpPr>
        <p:spPr bwMode="auto">
          <a:xfrm>
            <a:off x="3316288" y="4521200"/>
            <a:ext cx="409575" cy="369888"/>
          </a:xfrm>
          <a:custGeom>
            <a:avLst/>
            <a:gdLst>
              <a:gd name="T0" fmla="*/ 390376 w 256"/>
              <a:gd name="T1" fmla="*/ 312492 h 232"/>
              <a:gd name="T2" fmla="*/ 230386 w 256"/>
              <a:gd name="T3" fmla="*/ 312492 h 232"/>
              <a:gd name="T4" fmla="*/ 153591 w 256"/>
              <a:gd name="T5" fmla="*/ 312492 h 232"/>
              <a:gd name="T6" fmla="*/ 134392 w 256"/>
              <a:gd name="T7" fmla="*/ 312492 h 232"/>
              <a:gd name="T8" fmla="*/ 129592 w 256"/>
              <a:gd name="T9" fmla="*/ 312492 h 232"/>
              <a:gd name="T10" fmla="*/ 76795 w 256"/>
              <a:gd name="T11" fmla="*/ 363511 h 232"/>
              <a:gd name="T12" fmla="*/ 63996 w 256"/>
              <a:gd name="T13" fmla="*/ 369888 h 232"/>
              <a:gd name="T14" fmla="*/ 63996 w 256"/>
              <a:gd name="T15" fmla="*/ 369888 h 232"/>
              <a:gd name="T16" fmla="*/ 51197 w 256"/>
              <a:gd name="T17" fmla="*/ 363511 h 232"/>
              <a:gd name="T18" fmla="*/ 49597 w 256"/>
              <a:gd name="T19" fmla="*/ 363511 h 232"/>
              <a:gd name="T20" fmla="*/ 47997 w 256"/>
              <a:gd name="T21" fmla="*/ 361916 h 232"/>
              <a:gd name="T22" fmla="*/ 47997 w 256"/>
              <a:gd name="T23" fmla="*/ 360322 h 232"/>
              <a:gd name="T24" fmla="*/ 46397 w 256"/>
              <a:gd name="T25" fmla="*/ 358728 h 232"/>
              <a:gd name="T26" fmla="*/ 46397 w 256"/>
              <a:gd name="T27" fmla="*/ 357133 h 232"/>
              <a:gd name="T28" fmla="*/ 44797 w 256"/>
              <a:gd name="T29" fmla="*/ 353945 h 232"/>
              <a:gd name="T30" fmla="*/ 44797 w 256"/>
              <a:gd name="T31" fmla="*/ 350756 h 232"/>
              <a:gd name="T32" fmla="*/ 44797 w 256"/>
              <a:gd name="T33" fmla="*/ 312492 h 232"/>
              <a:gd name="T34" fmla="*/ 41597 w 256"/>
              <a:gd name="T35" fmla="*/ 312492 h 232"/>
              <a:gd name="T36" fmla="*/ 19199 w 256"/>
              <a:gd name="T37" fmla="*/ 312492 h 232"/>
              <a:gd name="T38" fmla="*/ 0 w 256"/>
              <a:gd name="T39" fmla="*/ 293359 h 232"/>
              <a:gd name="T40" fmla="*/ 0 w 256"/>
              <a:gd name="T41" fmla="*/ 19132 h 232"/>
              <a:gd name="T42" fmla="*/ 19199 w 256"/>
              <a:gd name="T43" fmla="*/ 0 h 232"/>
              <a:gd name="T44" fmla="*/ 390376 w 256"/>
              <a:gd name="T45" fmla="*/ 0 h 232"/>
              <a:gd name="T46" fmla="*/ 409575 w 256"/>
              <a:gd name="T47" fmla="*/ 19132 h 232"/>
              <a:gd name="T48" fmla="*/ 409575 w 256"/>
              <a:gd name="T49" fmla="*/ 293359 h 232"/>
              <a:gd name="T50" fmla="*/ 390376 w 256"/>
              <a:gd name="T51" fmla="*/ 312492 h 23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44" y="196"/>
                  <a:pt x="144" y="196"/>
                  <a:pt x="144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1" name="Freeform 13"/>
          <p:cNvSpPr>
            <a:spLocks noEditPoints="1"/>
          </p:cNvSpPr>
          <p:nvPr/>
        </p:nvSpPr>
        <p:spPr bwMode="auto">
          <a:xfrm>
            <a:off x="2601913" y="4521200"/>
            <a:ext cx="407987" cy="369888"/>
          </a:xfrm>
          <a:custGeom>
            <a:avLst/>
            <a:gdLst>
              <a:gd name="T0" fmla="*/ 388863 w 256"/>
              <a:gd name="T1" fmla="*/ 312492 h 232"/>
              <a:gd name="T2" fmla="*/ 133871 w 256"/>
              <a:gd name="T3" fmla="*/ 312492 h 232"/>
              <a:gd name="T4" fmla="*/ 129090 w 256"/>
              <a:gd name="T5" fmla="*/ 312492 h 232"/>
              <a:gd name="T6" fmla="*/ 76498 w 256"/>
              <a:gd name="T7" fmla="*/ 363511 h 232"/>
              <a:gd name="T8" fmla="*/ 63748 w 256"/>
              <a:gd name="T9" fmla="*/ 369888 h 232"/>
              <a:gd name="T10" fmla="*/ 63748 w 256"/>
              <a:gd name="T11" fmla="*/ 369888 h 232"/>
              <a:gd name="T12" fmla="*/ 50998 w 256"/>
              <a:gd name="T13" fmla="*/ 363511 h 232"/>
              <a:gd name="T14" fmla="*/ 49405 w 256"/>
              <a:gd name="T15" fmla="*/ 363511 h 232"/>
              <a:gd name="T16" fmla="*/ 47811 w 256"/>
              <a:gd name="T17" fmla="*/ 361916 h 232"/>
              <a:gd name="T18" fmla="*/ 47811 w 256"/>
              <a:gd name="T19" fmla="*/ 360322 h 232"/>
              <a:gd name="T20" fmla="*/ 46217 w 256"/>
              <a:gd name="T21" fmla="*/ 358728 h 232"/>
              <a:gd name="T22" fmla="*/ 46217 w 256"/>
              <a:gd name="T23" fmla="*/ 357133 h 232"/>
              <a:gd name="T24" fmla="*/ 44624 w 256"/>
              <a:gd name="T25" fmla="*/ 353945 h 232"/>
              <a:gd name="T26" fmla="*/ 44624 w 256"/>
              <a:gd name="T27" fmla="*/ 350756 h 232"/>
              <a:gd name="T28" fmla="*/ 44624 w 256"/>
              <a:gd name="T29" fmla="*/ 312492 h 232"/>
              <a:gd name="T30" fmla="*/ 19124 w 256"/>
              <a:gd name="T31" fmla="*/ 312492 h 232"/>
              <a:gd name="T32" fmla="*/ 0 w 256"/>
              <a:gd name="T33" fmla="*/ 293359 h 232"/>
              <a:gd name="T34" fmla="*/ 0 w 256"/>
              <a:gd name="T35" fmla="*/ 19132 h 232"/>
              <a:gd name="T36" fmla="*/ 19124 w 256"/>
              <a:gd name="T37" fmla="*/ 0 h 232"/>
              <a:gd name="T38" fmla="*/ 388863 w 256"/>
              <a:gd name="T39" fmla="*/ 0 h 232"/>
              <a:gd name="T40" fmla="*/ 407987 w 256"/>
              <a:gd name="T41" fmla="*/ 19132 h 232"/>
              <a:gd name="T42" fmla="*/ 407987 w 256"/>
              <a:gd name="T43" fmla="*/ 293359 h 232"/>
              <a:gd name="T44" fmla="*/ 388863 w 256"/>
              <a:gd name="T45" fmla="*/ 312492 h 232"/>
              <a:gd name="T46" fmla="*/ 369738 w 256"/>
              <a:gd name="T47" fmla="*/ 38264 h 232"/>
              <a:gd name="T48" fmla="*/ 38249 w 256"/>
              <a:gd name="T49" fmla="*/ 38264 h 232"/>
              <a:gd name="T50" fmla="*/ 38249 w 256"/>
              <a:gd name="T51" fmla="*/ 274227 h 232"/>
              <a:gd name="T52" fmla="*/ 63748 w 256"/>
              <a:gd name="T53" fmla="*/ 274227 h 232"/>
              <a:gd name="T54" fmla="*/ 82872 w 256"/>
              <a:gd name="T55" fmla="*/ 274227 h 232"/>
              <a:gd name="T56" fmla="*/ 82872 w 256"/>
              <a:gd name="T57" fmla="*/ 304520 h 232"/>
              <a:gd name="T58" fmla="*/ 113153 w 256"/>
              <a:gd name="T59" fmla="*/ 274227 h 232"/>
              <a:gd name="T60" fmla="*/ 165745 w 256"/>
              <a:gd name="T61" fmla="*/ 274227 h 232"/>
              <a:gd name="T62" fmla="*/ 369738 w 256"/>
              <a:gd name="T63" fmla="*/ 274227 h 232"/>
              <a:gd name="T64" fmla="*/ 369738 w 256"/>
              <a:gd name="T65" fmla="*/ 38264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2" y="191"/>
                  <a:pt x="52" y="191"/>
                  <a:pt x="52" y="191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232" y="172"/>
                  <a:pt x="232" y="172"/>
                  <a:pt x="232" y="172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2" name="Freeform 14"/>
          <p:cNvSpPr>
            <a:spLocks noEditPoints="1"/>
          </p:cNvSpPr>
          <p:nvPr/>
        </p:nvSpPr>
        <p:spPr bwMode="auto">
          <a:xfrm>
            <a:off x="1885950" y="4506913"/>
            <a:ext cx="409575" cy="401637"/>
          </a:xfrm>
          <a:custGeom>
            <a:avLst/>
            <a:gdLst>
              <a:gd name="T0" fmla="*/ 363178 w 256"/>
              <a:gd name="T1" fmla="*/ 164815 h 251"/>
              <a:gd name="T2" fmla="*/ 391976 w 256"/>
              <a:gd name="T3" fmla="*/ 216020 h 251"/>
              <a:gd name="T4" fmla="*/ 307181 w 256"/>
              <a:gd name="T5" fmla="*/ 182417 h 251"/>
              <a:gd name="T6" fmla="*/ 281583 w 256"/>
              <a:gd name="T7" fmla="*/ 185617 h 251"/>
              <a:gd name="T8" fmla="*/ 166390 w 256"/>
              <a:gd name="T9" fmla="*/ 92809 h 251"/>
              <a:gd name="T10" fmla="*/ 281583 w 256"/>
              <a:gd name="T11" fmla="*/ 0 h 251"/>
              <a:gd name="T12" fmla="*/ 409575 w 256"/>
              <a:gd name="T13" fmla="*/ 92809 h 251"/>
              <a:gd name="T14" fmla="*/ 363178 w 256"/>
              <a:gd name="T15" fmla="*/ 164815 h 251"/>
              <a:gd name="T16" fmla="*/ 142391 w 256"/>
              <a:gd name="T17" fmla="*/ 102409 h 251"/>
              <a:gd name="T18" fmla="*/ 271983 w 256"/>
              <a:gd name="T19" fmla="*/ 211219 h 251"/>
              <a:gd name="T20" fmla="*/ 297582 w 256"/>
              <a:gd name="T21" fmla="*/ 208019 h 251"/>
              <a:gd name="T22" fmla="*/ 297582 w 256"/>
              <a:gd name="T23" fmla="*/ 208019 h 251"/>
              <a:gd name="T24" fmla="*/ 300782 w 256"/>
              <a:gd name="T25" fmla="*/ 208019 h 251"/>
              <a:gd name="T26" fmla="*/ 366378 w 256"/>
              <a:gd name="T27" fmla="*/ 235222 h 251"/>
              <a:gd name="T28" fmla="*/ 195188 w 256"/>
              <a:gd name="T29" fmla="*/ 344032 h 251"/>
              <a:gd name="T30" fmla="*/ 156790 w 256"/>
              <a:gd name="T31" fmla="*/ 337631 h 251"/>
              <a:gd name="T32" fmla="*/ 25598 w 256"/>
              <a:gd name="T33" fmla="*/ 390436 h 251"/>
              <a:gd name="T34" fmla="*/ 70396 w 256"/>
              <a:gd name="T35" fmla="*/ 312029 h 251"/>
              <a:gd name="T36" fmla="*/ 0 w 256"/>
              <a:gd name="T37" fmla="*/ 201619 h 251"/>
              <a:gd name="T38" fmla="*/ 148791 w 256"/>
              <a:gd name="T39" fmla="*/ 64006 h 251"/>
              <a:gd name="T40" fmla="*/ 142391 w 256"/>
              <a:gd name="T41" fmla="*/ 102409 h 2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251">
                <a:moveTo>
                  <a:pt x="227" y="103"/>
                </a:moveTo>
                <a:cubicBezTo>
                  <a:pt x="223" y="106"/>
                  <a:pt x="222" y="124"/>
                  <a:pt x="245" y="135"/>
                </a:cubicBezTo>
                <a:cubicBezTo>
                  <a:pt x="245" y="135"/>
                  <a:pt x="213" y="140"/>
                  <a:pt x="192" y="114"/>
                </a:cubicBezTo>
                <a:cubicBezTo>
                  <a:pt x="187" y="114"/>
                  <a:pt x="181" y="116"/>
                  <a:pt x="176" y="116"/>
                </a:cubicBezTo>
                <a:cubicBezTo>
                  <a:pt x="131" y="116"/>
                  <a:pt x="104" y="90"/>
                  <a:pt x="104" y="58"/>
                </a:cubicBezTo>
                <a:cubicBezTo>
                  <a:pt x="104" y="26"/>
                  <a:pt x="131" y="0"/>
                  <a:pt x="176" y="0"/>
                </a:cubicBezTo>
                <a:cubicBezTo>
                  <a:pt x="221" y="0"/>
                  <a:pt x="256" y="26"/>
                  <a:pt x="256" y="58"/>
                </a:cubicBezTo>
                <a:cubicBezTo>
                  <a:pt x="256" y="76"/>
                  <a:pt x="245" y="93"/>
                  <a:pt x="227" y="103"/>
                </a:cubicBezTo>
                <a:moveTo>
                  <a:pt x="89" y="64"/>
                </a:moveTo>
                <a:cubicBezTo>
                  <a:pt x="91" y="99"/>
                  <a:pt x="122" y="129"/>
                  <a:pt x="170" y="132"/>
                </a:cubicBezTo>
                <a:cubicBezTo>
                  <a:pt x="176" y="133"/>
                  <a:pt x="181" y="131"/>
                  <a:pt x="186" y="130"/>
                </a:cubicBezTo>
                <a:cubicBezTo>
                  <a:pt x="186" y="130"/>
                  <a:pt x="186" y="130"/>
                  <a:pt x="186" y="130"/>
                </a:cubicBezTo>
                <a:cubicBezTo>
                  <a:pt x="188" y="130"/>
                  <a:pt x="188" y="130"/>
                  <a:pt x="188" y="130"/>
                </a:cubicBezTo>
                <a:cubicBezTo>
                  <a:pt x="202" y="144"/>
                  <a:pt x="219" y="147"/>
                  <a:pt x="229" y="147"/>
                </a:cubicBezTo>
                <a:cubicBezTo>
                  <a:pt x="219" y="186"/>
                  <a:pt x="180" y="215"/>
                  <a:pt x="122" y="215"/>
                </a:cubicBezTo>
                <a:cubicBezTo>
                  <a:pt x="114" y="215"/>
                  <a:pt x="106" y="212"/>
                  <a:pt x="98" y="211"/>
                </a:cubicBezTo>
                <a:cubicBezTo>
                  <a:pt x="66" y="251"/>
                  <a:pt x="16" y="244"/>
                  <a:pt x="16" y="244"/>
                </a:cubicBezTo>
                <a:cubicBezTo>
                  <a:pt x="51" y="227"/>
                  <a:pt x="51" y="199"/>
                  <a:pt x="44" y="195"/>
                </a:cubicBezTo>
                <a:cubicBezTo>
                  <a:pt x="17" y="179"/>
                  <a:pt x="0" y="154"/>
                  <a:pt x="0" y="126"/>
                </a:cubicBezTo>
                <a:cubicBezTo>
                  <a:pt x="0" y="84"/>
                  <a:pt x="39" y="49"/>
                  <a:pt x="93" y="40"/>
                </a:cubicBezTo>
                <a:cubicBezTo>
                  <a:pt x="90" y="47"/>
                  <a:pt x="89" y="55"/>
                  <a:pt x="89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3" name="Freeform 15"/>
          <p:cNvSpPr>
            <a:spLocks noEditPoints="1"/>
          </p:cNvSpPr>
          <p:nvPr/>
        </p:nvSpPr>
        <p:spPr bwMode="auto">
          <a:xfrm>
            <a:off x="1171575" y="4527550"/>
            <a:ext cx="407988" cy="376238"/>
          </a:xfrm>
          <a:custGeom>
            <a:avLst/>
            <a:gdLst>
              <a:gd name="T0" fmla="*/ 215150 w 256"/>
              <a:gd name="T1" fmla="*/ 312469 h 236"/>
              <a:gd name="T2" fmla="*/ 172120 w 256"/>
              <a:gd name="T3" fmla="*/ 306092 h 236"/>
              <a:gd name="T4" fmla="*/ 28687 w 256"/>
              <a:gd name="T5" fmla="*/ 361890 h 236"/>
              <a:gd name="T6" fmla="*/ 78091 w 256"/>
              <a:gd name="T7" fmla="*/ 277396 h 236"/>
              <a:gd name="T8" fmla="*/ 0 w 256"/>
              <a:gd name="T9" fmla="*/ 156234 h 236"/>
              <a:gd name="T10" fmla="*/ 215150 w 256"/>
              <a:gd name="T11" fmla="*/ 0 h 236"/>
              <a:gd name="T12" fmla="*/ 407988 w 256"/>
              <a:gd name="T13" fmla="*/ 156234 h 236"/>
              <a:gd name="T14" fmla="*/ 215150 w 256"/>
              <a:gd name="T15" fmla="*/ 312469 h 236"/>
              <a:gd name="T16" fmla="*/ 108372 w 256"/>
              <a:gd name="T17" fmla="*/ 121161 h 236"/>
              <a:gd name="T18" fmla="*/ 70123 w 256"/>
              <a:gd name="T19" fmla="*/ 159423 h 236"/>
              <a:gd name="T20" fmla="*/ 108372 w 256"/>
              <a:gd name="T21" fmla="*/ 197684 h 236"/>
              <a:gd name="T22" fmla="*/ 146621 w 256"/>
              <a:gd name="T23" fmla="*/ 159423 h 236"/>
              <a:gd name="T24" fmla="*/ 108372 w 256"/>
              <a:gd name="T25" fmla="*/ 121161 h 236"/>
              <a:gd name="T26" fmla="*/ 203994 w 256"/>
              <a:gd name="T27" fmla="*/ 121161 h 236"/>
              <a:gd name="T28" fmla="*/ 165745 w 256"/>
              <a:gd name="T29" fmla="*/ 159423 h 236"/>
              <a:gd name="T30" fmla="*/ 203994 w 256"/>
              <a:gd name="T31" fmla="*/ 197684 h 236"/>
              <a:gd name="T32" fmla="*/ 242243 w 256"/>
              <a:gd name="T33" fmla="*/ 159423 h 236"/>
              <a:gd name="T34" fmla="*/ 203994 w 256"/>
              <a:gd name="T35" fmla="*/ 121161 h 236"/>
              <a:gd name="T36" fmla="*/ 299616 w 256"/>
              <a:gd name="T37" fmla="*/ 121161 h 236"/>
              <a:gd name="T38" fmla="*/ 261367 w 256"/>
              <a:gd name="T39" fmla="*/ 159423 h 236"/>
              <a:gd name="T40" fmla="*/ 299616 w 256"/>
              <a:gd name="T41" fmla="*/ 197684 h 236"/>
              <a:gd name="T42" fmla="*/ 337865 w 256"/>
              <a:gd name="T43" fmla="*/ 159423 h 236"/>
              <a:gd name="T44" fmla="*/ 299616 w 256"/>
              <a:gd name="T45" fmla="*/ 121161 h 2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36">
                <a:moveTo>
                  <a:pt x="135" y="196"/>
                </a:move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4" name="Freeform 16"/>
          <p:cNvSpPr>
            <a:spLocks/>
          </p:cNvSpPr>
          <p:nvPr/>
        </p:nvSpPr>
        <p:spPr bwMode="auto">
          <a:xfrm>
            <a:off x="455613" y="4527550"/>
            <a:ext cx="409575" cy="376238"/>
          </a:xfrm>
          <a:custGeom>
            <a:avLst/>
            <a:gdLst>
              <a:gd name="T0" fmla="*/ 215987 w 256"/>
              <a:gd name="T1" fmla="*/ 0 h 236"/>
              <a:gd name="T2" fmla="*/ 409575 w 256"/>
              <a:gd name="T3" fmla="*/ 156234 h 236"/>
              <a:gd name="T4" fmla="*/ 215987 w 256"/>
              <a:gd name="T5" fmla="*/ 312469 h 236"/>
              <a:gd name="T6" fmla="*/ 172789 w 256"/>
              <a:gd name="T7" fmla="*/ 306092 h 236"/>
              <a:gd name="T8" fmla="*/ 28798 w 256"/>
              <a:gd name="T9" fmla="*/ 361890 h 236"/>
              <a:gd name="T10" fmla="*/ 78395 w 256"/>
              <a:gd name="T11" fmla="*/ 277396 h 236"/>
              <a:gd name="T12" fmla="*/ 0 w 256"/>
              <a:gd name="T13" fmla="*/ 156234 h 236"/>
              <a:gd name="T14" fmla="*/ 215987 w 256"/>
              <a:gd name="T15" fmla="*/ 0 h 2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6" h="236">
                <a:moveTo>
                  <a:pt x="135" y="0"/>
                </a:move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5" name="Freeform 17"/>
          <p:cNvSpPr>
            <a:spLocks noEditPoints="1"/>
          </p:cNvSpPr>
          <p:nvPr/>
        </p:nvSpPr>
        <p:spPr bwMode="auto">
          <a:xfrm>
            <a:off x="8328025" y="3798888"/>
            <a:ext cx="401638" cy="363537"/>
          </a:xfrm>
          <a:custGeom>
            <a:avLst/>
            <a:gdLst>
              <a:gd name="T0" fmla="*/ 379325 w 252"/>
              <a:gd name="T1" fmla="*/ 110018 h 228"/>
              <a:gd name="T2" fmla="*/ 200819 w 252"/>
              <a:gd name="T3" fmla="*/ 38267 h 228"/>
              <a:gd name="T4" fmla="*/ 22313 w 252"/>
              <a:gd name="T5" fmla="*/ 110018 h 228"/>
              <a:gd name="T6" fmla="*/ 0 w 252"/>
              <a:gd name="T7" fmla="*/ 79723 h 228"/>
              <a:gd name="T8" fmla="*/ 200819 w 252"/>
              <a:gd name="T9" fmla="*/ 0 h 228"/>
              <a:gd name="T10" fmla="*/ 401638 w 252"/>
              <a:gd name="T11" fmla="*/ 79723 h 228"/>
              <a:gd name="T12" fmla="*/ 379325 w 252"/>
              <a:gd name="T13" fmla="*/ 110018 h 228"/>
              <a:gd name="T14" fmla="*/ 200819 w 252"/>
              <a:gd name="T15" fmla="*/ 95668 h 228"/>
              <a:gd name="T16" fmla="*/ 342667 w 252"/>
              <a:gd name="T17" fmla="*/ 156257 h 228"/>
              <a:gd name="T18" fmla="*/ 318760 w 252"/>
              <a:gd name="T19" fmla="*/ 186552 h 228"/>
              <a:gd name="T20" fmla="*/ 200819 w 252"/>
              <a:gd name="T21" fmla="*/ 133935 h 228"/>
              <a:gd name="T22" fmla="*/ 82878 w 252"/>
              <a:gd name="T23" fmla="*/ 186552 h 228"/>
              <a:gd name="T24" fmla="*/ 58971 w 252"/>
              <a:gd name="T25" fmla="*/ 156257 h 228"/>
              <a:gd name="T26" fmla="*/ 200819 w 252"/>
              <a:gd name="T27" fmla="*/ 95668 h 228"/>
              <a:gd name="T28" fmla="*/ 200819 w 252"/>
              <a:gd name="T29" fmla="*/ 191335 h 228"/>
              <a:gd name="T30" fmla="*/ 283697 w 252"/>
              <a:gd name="T31" fmla="*/ 234386 h 228"/>
              <a:gd name="T32" fmla="*/ 262977 w 252"/>
              <a:gd name="T33" fmla="*/ 261492 h 228"/>
              <a:gd name="T34" fmla="*/ 200819 w 252"/>
              <a:gd name="T35" fmla="*/ 229602 h 228"/>
              <a:gd name="T36" fmla="*/ 138661 w 252"/>
              <a:gd name="T37" fmla="*/ 261492 h 228"/>
              <a:gd name="T38" fmla="*/ 117941 w 252"/>
              <a:gd name="T39" fmla="*/ 234386 h 228"/>
              <a:gd name="T40" fmla="*/ 200819 w 252"/>
              <a:gd name="T41" fmla="*/ 191335 h 228"/>
              <a:gd name="T42" fmla="*/ 200819 w 252"/>
              <a:gd name="T43" fmla="*/ 287003 h 228"/>
              <a:gd name="T44" fmla="*/ 239070 w 252"/>
              <a:gd name="T45" fmla="*/ 325270 h 228"/>
              <a:gd name="T46" fmla="*/ 200819 w 252"/>
              <a:gd name="T47" fmla="*/ 363537 h 228"/>
              <a:gd name="T48" fmla="*/ 162568 w 252"/>
              <a:gd name="T49" fmla="*/ 325270 h 228"/>
              <a:gd name="T50" fmla="*/ 200819 w 252"/>
              <a:gd name="T51" fmla="*/ 287003 h 22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2" h="228">
                <a:moveTo>
                  <a:pt x="238" y="69"/>
                </a:moveTo>
                <a:cubicBezTo>
                  <a:pt x="209" y="41"/>
                  <a:pt x="169" y="24"/>
                  <a:pt x="126" y="24"/>
                </a:cubicBezTo>
                <a:cubicBezTo>
                  <a:pt x="83" y="24"/>
                  <a:pt x="43" y="41"/>
                  <a:pt x="14" y="69"/>
                </a:cubicBezTo>
                <a:cubicBezTo>
                  <a:pt x="0" y="50"/>
                  <a:pt x="0" y="50"/>
                  <a:pt x="0" y="50"/>
                </a:cubicBezTo>
                <a:cubicBezTo>
                  <a:pt x="32" y="19"/>
                  <a:pt x="77" y="0"/>
                  <a:pt x="126" y="0"/>
                </a:cubicBezTo>
                <a:cubicBezTo>
                  <a:pt x="175" y="0"/>
                  <a:pt x="220" y="19"/>
                  <a:pt x="252" y="50"/>
                </a:cubicBezTo>
                <a:lnTo>
                  <a:pt x="238" y="69"/>
                </a:lnTo>
                <a:close/>
                <a:moveTo>
                  <a:pt x="126" y="60"/>
                </a:moveTo>
                <a:cubicBezTo>
                  <a:pt x="161" y="60"/>
                  <a:pt x="193" y="75"/>
                  <a:pt x="215" y="98"/>
                </a:cubicBezTo>
                <a:cubicBezTo>
                  <a:pt x="200" y="117"/>
                  <a:pt x="200" y="117"/>
                  <a:pt x="200" y="117"/>
                </a:cubicBezTo>
                <a:cubicBezTo>
                  <a:pt x="182" y="97"/>
                  <a:pt x="156" y="84"/>
                  <a:pt x="126" y="84"/>
                </a:cubicBezTo>
                <a:cubicBezTo>
                  <a:pt x="96" y="84"/>
                  <a:pt x="70" y="97"/>
                  <a:pt x="52" y="117"/>
                </a:cubicBezTo>
                <a:cubicBezTo>
                  <a:pt x="37" y="98"/>
                  <a:pt x="37" y="98"/>
                  <a:pt x="37" y="98"/>
                </a:cubicBezTo>
                <a:cubicBezTo>
                  <a:pt x="59" y="75"/>
                  <a:pt x="91" y="60"/>
                  <a:pt x="126" y="60"/>
                </a:cubicBezTo>
                <a:moveTo>
                  <a:pt x="126" y="120"/>
                </a:moveTo>
                <a:cubicBezTo>
                  <a:pt x="147" y="120"/>
                  <a:pt x="166" y="131"/>
                  <a:pt x="178" y="147"/>
                </a:cubicBezTo>
                <a:cubicBezTo>
                  <a:pt x="165" y="164"/>
                  <a:pt x="165" y="164"/>
                  <a:pt x="165" y="164"/>
                </a:cubicBezTo>
                <a:cubicBezTo>
                  <a:pt x="156" y="152"/>
                  <a:pt x="142" y="144"/>
                  <a:pt x="126" y="144"/>
                </a:cubicBezTo>
                <a:cubicBezTo>
                  <a:pt x="110" y="144"/>
                  <a:pt x="96" y="152"/>
                  <a:pt x="87" y="164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86" y="131"/>
                  <a:pt x="105" y="120"/>
                  <a:pt x="126" y="120"/>
                </a:cubicBezTo>
                <a:moveTo>
                  <a:pt x="126" y="180"/>
                </a:moveTo>
                <a:cubicBezTo>
                  <a:pt x="139" y="180"/>
                  <a:pt x="150" y="191"/>
                  <a:pt x="150" y="204"/>
                </a:cubicBezTo>
                <a:cubicBezTo>
                  <a:pt x="150" y="217"/>
                  <a:pt x="139" y="228"/>
                  <a:pt x="126" y="228"/>
                </a:cubicBezTo>
                <a:cubicBezTo>
                  <a:pt x="113" y="228"/>
                  <a:pt x="102" y="217"/>
                  <a:pt x="102" y="204"/>
                </a:cubicBezTo>
                <a:cubicBezTo>
                  <a:pt x="102" y="191"/>
                  <a:pt x="113" y="180"/>
                  <a:pt x="126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6" name="Freeform 18"/>
          <p:cNvSpPr>
            <a:spLocks noEditPoints="1"/>
          </p:cNvSpPr>
          <p:nvPr/>
        </p:nvSpPr>
        <p:spPr bwMode="auto">
          <a:xfrm>
            <a:off x="7670800" y="3894138"/>
            <a:ext cx="284163" cy="268287"/>
          </a:xfrm>
          <a:custGeom>
            <a:avLst/>
            <a:gdLst>
              <a:gd name="T0" fmla="*/ 142082 w 178"/>
              <a:gd name="T1" fmla="*/ 0 h 168"/>
              <a:gd name="T2" fmla="*/ 284163 w 178"/>
              <a:gd name="T3" fmla="*/ 60684 h 168"/>
              <a:gd name="T4" fmla="*/ 260217 w 178"/>
              <a:gd name="T5" fmla="*/ 91026 h 168"/>
              <a:gd name="T6" fmla="*/ 142082 w 178"/>
              <a:gd name="T7" fmla="*/ 38327 h 168"/>
              <a:gd name="T8" fmla="*/ 23946 w 178"/>
              <a:gd name="T9" fmla="*/ 91026 h 168"/>
              <a:gd name="T10" fmla="*/ 0 w 178"/>
              <a:gd name="T11" fmla="*/ 60684 h 168"/>
              <a:gd name="T12" fmla="*/ 142082 w 178"/>
              <a:gd name="T13" fmla="*/ 0 h 168"/>
              <a:gd name="T14" fmla="*/ 142082 w 178"/>
              <a:gd name="T15" fmla="*/ 95817 h 168"/>
              <a:gd name="T16" fmla="*/ 225095 w 178"/>
              <a:gd name="T17" fmla="*/ 138934 h 168"/>
              <a:gd name="T18" fmla="*/ 204342 w 178"/>
              <a:gd name="T19" fmla="*/ 166082 h 168"/>
              <a:gd name="T20" fmla="*/ 142082 w 178"/>
              <a:gd name="T21" fmla="*/ 134144 h 168"/>
              <a:gd name="T22" fmla="*/ 79821 w 178"/>
              <a:gd name="T23" fmla="*/ 166082 h 168"/>
              <a:gd name="T24" fmla="*/ 59068 w 178"/>
              <a:gd name="T25" fmla="*/ 138934 h 168"/>
              <a:gd name="T26" fmla="*/ 142082 w 178"/>
              <a:gd name="T27" fmla="*/ 95817 h 168"/>
              <a:gd name="T28" fmla="*/ 142082 w 178"/>
              <a:gd name="T29" fmla="*/ 191634 h 168"/>
              <a:gd name="T30" fmla="*/ 180396 w 178"/>
              <a:gd name="T31" fmla="*/ 229960 h 168"/>
              <a:gd name="T32" fmla="*/ 142082 w 178"/>
              <a:gd name="T33" fmla="*/ 268287 h 168"/>
              <a:gd name="T34" fmla="*/ 103767 w 178"/>
              <a:gd name="T35" fmla="*/ 229960 h 168"/>
              <a:gd name="T36" fmla="*/ 142082 w 178"/>
              <a:gd name="T37" fmla="*/ 191634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8" h="168">
                <a:moveTo>
                  <a:pt x="89" y="0"/>
                </a:moveTo>
                <a:cubicBezTo>
                  <a:pt x="124" y="0"/>
                  <a:pt x="156" y="15"/>
                  <a:pt x="178" y="38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45" y="37"/>
                  <a:pt x="119" y="24"/>
                  <a:pt x="89" y="24"/>
                </a:cubicBezTo>
                <a:cubicBezTo>
                  <a:pt x="59" y="24"/>
                  <a:pt x="33" y="37"/>
                  <a:pt x="15" y="57"/>
                </a:cubicBezTo>
                <a:cubicBezTo>
                  <a:pt x="0" y="38"/>
                  <a:pt x="0" y="38"/>
                  <a:pt x="0" y="38"/>
                </a:cubicBezTo>
                <a:cubicBezTo>
                  <a:pt x="22" y="15"/>
                  <a:pt x="54" y="0"/>
                  <a:pt x="89" y="0"/>
                </a:cubicBezTo>
                <a:moveTo>
                  <a:pt x="89" y="60"/>
                </a:moveTo>
                <a:cubicBezTo>
                  <a:pt x="110" y="60"/>
                  <a:pt x="129" y="71"/>
                  <a:pt x="141" y="87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19" y="92"/>
                  <a:pt x="105" y="84"/>
                  <a:pt x="89" y="84"/>
                </a:cubicBezTo>
                <a:cubicBezTo>
                  <a:pt x="73" y="84"/>
                  <a:pt x="59" y="92"/>
                  <a:pt x="50" y="104"/>
                </a:cubicBezTo>
                <a:cubicBezTo>
                  <a:pt x="37" y="87"/>
                  <a:pt x="37" y="87"/>
                  <a:pt x="37" y="87"/>
                </a:cubicBezTo>
                <a:cubicBezTo>
                  <a:pt x="49" y="71"/>
                  <a:pt x="68" y="60"/>
                  <a:pt x="89" y="60"/>
                </a:cubicBezTo>
                <a:moveTo>
                  <a:pt x="89" y="120"/>
                </a:moveTo>
                <a:cubicBezTo>
                  <a:pt x="102" y="120"/>
                  <a:pt x="113" y="131"/>
                  <a:pt x="113" y="144"/>
                </a:cubicBezTo>
                <a:cubicBezTo>
                  <a:pt x="113" y="157"/>
                  <a:pt x="102" y="168"/>
                  <a:pt x="89" y="168"/>
                </a:cubicBezTo>
                <a:cubicBezTo>
                  <a:pt x="76" y="168"/>
                  <a:pt x="65" y="157"/>
                  <a:pt x="65" y="144"/>
                </a:cubicBezTo>
                <a:cubicBezTo>
                  <a:pt x="65" y="131"/>
                  <a:pt x="76" y="120"/>
                  <a:pt x="89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7" name="Freeform 19"/>
          <p:cNvSpPr>
            <a:spLocks noEditPoints="1"/>
          </p:cNvSpPr>
          <p:nvPr/>
        </p:nvSpPr>
        <p:spPr bwMode="auto">
          <a:xfrm>
            <a:off x="7015163" y="3989388"/>
            <a:ext cx="165100" cy="173037"/>
          </a:xfrm>
          <a:custGeom>
            <a:avLst/>
            <a:gdLst>
              <a:gd name="T0" fmla="*/ 82550 w 104"/>
              <a:gd name="T1" fmla="*/ 0 h 108"/>
              <a:gd name="T2" fmla="*/ 165100 w 104"/>
              <a:gd name="T3" fmla="*/ 43259 h 108"/>
              <a:gd name="T4" fmla="*/ 144463 w 104"/>
              <a:gd name="T5" fmla="*/ 70497 h 108"/>
              <a:gd name="T6" fmla="*/ 82550 w 104"/>
              <a:gd name="T7" fmla="*/ 38453 h 108"/>
              <a:gd name="T8" fmla="*/ 20638 w 104"/>
              <a:gd name="T9" fmla="*/ 70497 h 108"/>
              <a:gd name="T10" fmla="*/ 0 w 104"/>
              <a:gd name="T11" fmla="*/ 43259 h 108"/>
              <a:gd name="T12" fmla="*/ 82550 w 104"/>
              <a:gd name="T13" fmla="*/ 0 h 108"/>
              <a:gd name="T14" fmla="*/ 82550 w 104"/>
              <a:gd name="T15" fmla="*/ 96132 h 108"/>
              <a:gd name="T16" fmla="*/ 120650 w 104"/>
              <a:gd name="T17" fmla="*/ 134584 h 108"/>
              <a:gd name="T18" fmla="*/ 82550 w 104"/>
              <a:gd name="T19" fmla="*/ 173037 h 108"/>
              <a:gd name="T20" fmla="*/ 44450 w 104"/>
              <a:gd name="T21" fmla="*/ 134584 h 108"/>
              <a:gd name="T22" fmla="*/ 82550 w 104"/>
              <a:gd name="T23" fmla="*/ 96132 h 10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4" h="108">
                <a:moveTo>
                  <a:pt x="52" y="0"/>
                </a:moveTo>
                <a:cubicBezTo>
                  <a:pt x="73" y="0"/>
                  <a:pt x="92" y="11"/>
                  <a:pt x="104" y="27"/>
                </a:cubicBezTo>
                <a:cubicBezTo>
                  <a:pt x="91" y="44"/>
                  <a:pt x="91" y="44"/>
                  <a:pt x="91" y="44"/>
                </a:cubicBezTo>
                <a:cubicBezTo>
                  <a:pt x="82" y="32"/>
                  <a:pt x="68" y="24"/>
                  <a:pt x="52" y="24"/>
                </a:cubicBezTo>
                <a:cubicBezTo>
                  <a:pt x="36" y="24"/>
                  <a:pt x="22" y="32"/>
                  <a:pt x="13" y="44"/>
                </a:cubicBezTo>
                <a:cubicBezTo>
                  <a:pt x="0" y="27"/>
                  <a:pt x="0" y="27"/>
                  <a:pt x="0" y="27"/>
                </a:cubicBezTo>
                <a:cubicBezTo>
                  <a:pt x="12" y="11"/>
                  <a:pt x="31" y="0"/>
                  <a:pt x="52" y="0"/>
                </a:cubicBezTo>
                <a:moveTo>
                  <a:pt x="52" y="60"/>
                </a:moveTo>
                <a:cubicBezTo>
                  <a:pt x="65" y="60"/>
                  <a:pt x="76" y="71"/>
                  <a:pt x="76" y="84"/>
                </a:cubicBezTo>
                <a:cubicBezTo>
                  <a:pt x="76" y="97"/>
                  <a:pt x="65" y="108"/>
                  <a:pt x="52" y="108"/>
                </a:cubicBezTo>
                <a:cubicBezTo>
                  <a:pt x="39" y="108"/>
                  <a:pt x="28" y="97"/>
                  <a:pt x="28" y="84"/>
                </a:cubicBezTo>
                <a:cubicBezTo>
                  <a:pt x="28" y="71"/>
                  <a:pt x="39" y="60"/>
                  <a:pt x="52" y="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8" name="Freeform 20"/>
          <p:cNvSpPr>
            <a:spLocks noEditPoints="1"/>
          </p:cNvSpPr>
          <p:nvPr/>
        </p:nvSpPr>
        <p:spPr bwMode="auto">
          <a:xfrm>
            <a:off x="6176963" y="3867150"/>
            <a:ext cx="409575" cy="239713"/>
          </a:xfrm>
          <a:custGeom>
            <a:avLst/>
            <a:gdLst>
              <a:gd name="T0" fmla="*/ 409575 w 257"/>
              <a:gd name="T1" fmla="*/ 121455 h 150"/>
              <a:gd name="T2" fmla="*/ 409575 w 257"/>
              <a:gd name="T3" fmla="*/ 121455 h 150"/>
              <a:gd name="T4" fmla="*/ 409575 w 257"/>
              <a:gd name="T5" fmla="*/ 123053 h 150"/>
              <a:gd name="T6" fmla="*/ 392045 w 257"/>
              <a:gd name="T7" fmla="*/ 145426 h 150"/>
              <a:gd name="T8" fmla="*/ 240645 w 257"/>
              <a:gd name="T9" fmla="*/ 234919 h 150"/>
              <a:gd name="T10" fmla="*/ 109964 w 257"/>
              <a:gd name="T11" fmla="*/ 212546 h 150"/>
              <a:gd name="T12" fmla="*/ 160961 w 257"/>
              <a:gd name="T13" fmla="*/ 178986 h 150"/>
              <a:gd name="T14" fmla="*/ 282081 w 257"/>
              <a:gd name="T15" fmla="*/ 116660 h 150"/>
              <a:gd name="T16" fmla="*/ 347422 w 257"/>
              <a:gd name="T17" fmla="*/ 55933 h 150"/>
              <a:gd name="T18" fmla="*/ 404794 w 257"/>
              <a:gd name="T19" fmla="*/ 108670 h 150"/>
              <a:gd name="T20" fmla="*/ 409575 w 257"/>
              <a:gd name="T21" fmla="*/ 118258 h 150"/>
              <a:gd name="T22" fmla="*/ 409575 w 257"/>
              <a:gd name="T23" fmla="*/ 118258 h 150"/>
              <a:gd name="T24" fmla="*/ 409575 w 257"/>
              <a:gd name="T25" fmla="*/ 119857 h 150"/>
              <a:gd name="T26" fmla="*/ 409575 w 257"/>
              <a:gd name="T27" fmla="*/ 119857 h 150"/>
              <a:gd name="T28" fmla="*/ 197616 w 257"/>
              <a:gd name="T29" fmla="*/ 155014 h 150"/>
              <a:gd name="T30" fmla="*/ 205584 w 257"/>
              <a:gd name="T31" fmla="*/ 155014 h 150"/>
              <a:gd name="T32" fmla="*/ 41436 w 257"/>
              <a:gd name="T33" fmla="*/ 236517 h 150"/>
              <a:gd name="T34" fmla="*/ 36655 w 257"/>
              <a:gd name="T35" fmla="*/ 238115 h 150"/>
              <a:gd name="T36" fmla="*/ 31874 w 257"/>
              <a:gd name="T37" fmla="*/ 220536 h 150"/>
              <a:gd name="T38" fmla="*/ 363358 w 257"/>
              <a:gd name="T39" fmla="*/ 3196 h 150"/>
              <a:gd name="T40" fmla="*/ 368139 w 257"/>
              <a:gd name="T41" fmla="*/ 1598 h 150"/>
              <a:gd name="T42" fmla="*/ 372920 w 257"/>
              <a:gd name="T43" fmla="*/ 19177 h 150"/>
              <a:gd name="T44" fmla="*/ 216740 w 257"/>
              <a:gd name="T45" fmla="*/ 79904 h 150"/>
              <a:gd name="T46" fmla="*/ 205584 w 257"/>
              <a:gd name="T47" fmla="*/ 78306 h 150"/>
              <a:gd name="T48" fmla="*/ 205584 w 257"/>
              <a:gd name="T49" fmla="*/ 39952 h 150"/>
              <a:gd name="T50" fmla="*/ 132275 w 257"/>
              <a:gd name="T51" fmla="*/ 135837 h 150"/>
              <a:gd name="T52" fmla="*/ 62153 w 257"/>
              <a:gd name="T53" fmla="*/ 182182 h 150"/>
              <a:gd name="T54" fmla="*/ 6375 w 257"/>
              <a:gd name="T55" fmla="*/ 131043 h 150"/>
              <a:gd name="T56" fmla="*/ 19124 w 257"/>
              <a:gd name="T57" fmla="*/ 94287 h 150"/>
              <a:gd name="T58" fmla="*/ 170523 w 257"/>
              <a:gd name="T59" fmla="*/ 4794 h 150"/>
              <a:gd name="T60" fmla="*/ 298018 w 257"/>
              <a:gd name="T61" fmla="*/ 25569 h 150"/>
              <a:gd name="T62" fmla="*/ 251801 w 257"/>
              <a:gd name="T63" fmla="*/ 55933 h 1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92" y="144"/>
                  <a:pt x="80" y="139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9" y="118"/>
                  <a:pt x="119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69"/>
                  <a:pt x="177" y="66"/>
                  <a:pt x="176" y="63"/>
                </a:cubicBezTo>
                <a:cubicBezTo>
                  <a:pt x="218" y="35"/>
                  <a:pt x="218" y="35"/>
                  <a:pt x="218" y="35"/>
                </a:cubicBezTo>
                <a:cubicBezTo>
                  <a:pt x="221" y="37"/>
                  <a:pt x="224" y="39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97"/>
                </a:moveTo>
                <a:cubicBezTo>
                  <a:pt x="127" y="97"/>
                  <a:pt x="126" y="97"/>
                  <a:pt x="124" y="97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0" y="89"/>
                  <a:pt x="141" y="97"/>
                  <a:pt x="129" y="97"/>
                </a:cubicBezTo>
                <a:moveTo>
                  <a:pt x="234" y="12"/>
                </a:moveTo>
                <a:cubicBezTo>
                  <a:pt x="26" y="148"/>
                  <a:pt x="26" y="148"/>
                  <a:pt x="26" y="148"/>
                </a:cubicBezTo>
                <a:cubicBezTo>
                  <a:pt x="26" y="148"/>
                  <a:pt x="26" y="148"/>
                  <a:pt x="26" y="148"/>
                </a:cubicBezTo>
                <a:cubicBezTo>
                  <a:pt x="25" y="149"/>
                  <a:pt x="24" y="149"/>
                  <a:pt x="23" y="149"/>
                </a:cubicBezTo>
                <a:cubicBezTo>
                  <a:pt x="20" y="149"/>
                  <a:pt x="17" y="146"/>
                  <a:pt x="17" y="143"/>
                </a:cubicBezTo>
                <a:cubicBezTo>
                  <a:pt x="17" y="141"/>
                  <a:pt x="18" y="139"/>
                  <a:pt x="20" y="138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9" y="1"/>
                  <a:pt x="230" y="1"/>
                  <a:pt x="231" y="1"/>
                </a:cubicBezTo>
                <a:cubicBezTo>
                  <a:pt x="234" y="1"/>
                  <a:pt x="237" y="4"/>
                  <a:pt x="237" y="7"/>
                </a:cubicBezTo>
                <a:cubicBezTo>
                  <a:pt x="237" y="9"/>
                  <a:pt x="236" y="11"/>
                  <a:pt x="234" y="12"/>
                </a:cubicBezTo>
                <a:close/>
                <a:moveTo>
                  <a:pt x="129" y="49"/>
                </a:moveTo>
                <a:cubicBezTo>
                  <a:pt x="131" y="49"/>
                  <a:pt x="133" y="49"/>
                  <a:pt x="136" y="5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7" y="58"/>
                  <a:pt x="117" y="49"/>
                  <a:pt x="129" y="49"/>
                </a:cubicBezTo>
                <a:moveTo>
                  <a:pt x="158" y="35"/>
                </a:moveTo>
                <a:cubicBezTo>
                  <a:pt x="150" y="29"/>
                  <a:pt x="140" y="25"/>
                  <a:pt x="129" y="25"/>
                </a:cubicBezTo>
                <a:cubicBezTo>
                  <a:pt x="102" y="25"/>
                  <a:pt x="81" y="46"/>
                  <a:pt x="81" y="73"/>
                </a:cubicBezTo>
                <a:cubicBezTo>
                  <a:pt x="81" y="77"/>
                  <a:pt x="82" y="81"/>
                  <a:pt x="83" y="85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6" y="113"/>
                  <a:pt x="34" y="111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66" y="6"/>
                  <a:pt x="177" y="10"/>
                  <a:pt x="187" y="16"/>
                </a:cubicBezTo>
                <a:cubicBezTo>
                  <a:pt x="185" y="17"/>
                  <a:pt x="185" y="17"/>
                  <a:pt x="185" y="17"/>
                </a:cubicBezTo>
                <a:lnTo>
                  <a:pt x="158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89" name="Freeform 21"/>
          <p:cNvSpPr>
            <a:spLocks noEditPoints="1"/>
          </p:cNvSpPr>
          <p:nvPr/>
        </p:nvSpPr>
        <p:spPr bwMode="auto">
          <a:xfrm>
            <a:off x="5461000" y="3867150"/>
            <a:ext cx="411163" cy="239713"/>
          </a:xfrm>
          <a:custGeom>
            <a:avLst/>
            <a:gdLst>
              <a:gd name="T0" fmla="*/ 411163 w 257"/>
              <a:gd name="T1" fmla="*/ 119857 h 150"/>
              <a:gd name="T2" fmla="*/ 411163 w 257"/>
              <a:gd name="T3" fmla="*/ 121455 h 150"/>
              <a:gd name="T4" fmla="*/ 411163 w 257"/>
              <a:gd name="T5" fmla="*/ 121455 h 150"/>
              <a:gd name="T6" fmla="*/ 411163 w 257"/>
              <a:gd name="T7" fmla="*/ 121455 h 150"/>
              <a:gd name="T8" fmla="*/ 411163 w 257"/>
              <a:gd name="T9" fmla="*/ 121455 h 150"/>
              <a:gd name="T10" fmla="*/ 411163 w 257"/>
              <a:gd name="T11" fmla="*/ 123053 h 150"/>
              <a:gd name="T12" fmla="*/ 406363 w 257"/>
              <a:gd name="T13" fmla="*/ 131043 h 150"/>
              <a:gd name="T14" fmla="*/ 393565 w 257"/>
              <a:gd name="T15" fmla="*/ 145426 h 150"/>
              <a:gd name="T16" fmla="*/ 305573 w 257"/>
              <a:gd name="T17" fmla="*/ 210947 h 150"/>
              <a:gd name="T18" fmla="*/ 241578 w 257"/>
              <a:gd name="T19" fmla="*/ 234919 h 150"/>
              <a:gd name="T20" fmla="*/ 166385 w 257"/>
              <a:gd name="T21" fmla="*/ 233321 h 150"/>
              <a:gd name="T22" fmla="*/ 49596 w 257"/>
              <a:gd name="T23" fmla="*/ 174191 h 150"/>
              <a:gd name="T24" fmla="*/ 6399 w 257"/>
              <a:gd name="T25" fmla="*/ 131043 h 150"/>
              <a:gd name="T26" fmla="*/ 6399 w 257"/>
              <a:gd name="T27" fmla="*/ 108670 h 150"/>
              <a:gd name="T28" fmla="*/ 19198 w 257"/>
              <a:gd name="T29" fmla="*/ 94287 h 150"/>
              <a:gd name="T30" fmla="*/ 107190 w 257"/>
              <a:gd name="T31" fmla="*/ 28766 h 150"/>
              <a:gd name="T32" fmla="*/ 171185 w 257"/>
              <a:gd name="T33" fmla="*/ 4794 h 150"/>
              <a:gd name="T34" fmla="*/ 246378 w 257"/>
              <a:gd name="T35" fmla="*/ 6392 h 150"/>
              <a:gd name="T36" fmla="*/ 361567 w 257"/>
              <a:gd name="T37" fmla="*/ 65522 h 150"/>
              <a:gd name="T38" fmla="*/ 406363 w 257"/>
              <a:gd name="T39" fmla="*/ 108670 h 150"/>
              <a:gd name="T40" fmla="*/ 411163 w 257"/>
              <a:gd name="T41" fmla="*/ 116660 h 150"/>
              <a:gd name="T42" fmla="*/ 411163 w 257"/>
              <a:gd name="T43" fmla="*/ 118258 h 150"/>
              <a:gd name="T44" fmla="*/ 411163 w 257"/>
              <a:gd name="T45" fmla="*/ 118258 h 150"/>
              <a:gd name="T46" fmla="*/ 411163 w 257"/>
              <a:gd name="T47" fmla="*/ 118258 h 150"/>
              <a:gd name="T48" fmla="*/ 411163 w 257"/>
              <a:gd name="T49" fmla="*/ 118258 h 150"/>
              <a:gd name="T50" fmla="*/ 411163 w 257"/>
              <a:gd name="T51" fmla="*/ 119857 h 150"/>
              <a:gd name="T52" fmla="*/ 411163 w 257"/>
              <a:gd name="T53" fmla="*/ 119857 h 150"/>
              <a:gd name="T54" fmla="*/ 411163 w 257"/>
              <a:gd name="T55" fmla="*/ 119857 h 150"/>
              <a:gd name="T56" fmla="*/ 206381 w 257"/>
              <a:gd name="T57" fmla="*/ 39952 h 150"/>
              <a:gd name="T58" fmla="*/ 129588 w 257"/>
              <a:gd name="T59" fmla="*/ 116660 h 150"/>
              <a:gd name="T60" fmla="*/ 206381 w 257"/>
              <a:gd name="T61" fmla="*/ 193368 h 150"/>
              <a:gd name="T62" fmla="*/ 283175 w 257"/>
              <a:gd name="T63" fmla="*/ 116660 h 150"/>
              <a:gd name="T64" fmla="*/ 206381 w 257"/>
              <a:gd name="T65" fmla="*/ 39952 h 150"/>
              <a:gd name="T66" fmla="*/ 206381 w 257"/>
              <a:gd name="T67" fmla="*/ 155014 h 150"/>
              <a:gd name="T68" fmla="*/ 167985 w 257"/>
              <a:gd name="T69" fmla="*/ 116660 h 150"/>
              <a:gd name="T70" fmla="*/ 206381 w 257"/>
              <a:gd name="T71" fmla="*/ 78306 h 150"/>
              <a:gd name="T72" fmla="*/ 244778 w 257"/>
              <a:gd name="T73" fmla="*/ 116660 h 150"/>
              <a:gd name="T74" fmla="*/ 206381 w 257"/>
              <a:gd name="T75" fmla="*/ 155014 h 15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77" y="141"/>
                  <a:pt x="53" y="126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81" y="9"/>
                  <a:pt x="205" y="24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25"/>
                </a:moveTo>
                <a:cubicBezTo>
                  <a:pt x="102" y="25"/>
                  <a:pt x="81" y="46"/>
                  <a:pt x="81" y="73"/>
                </a:cubicBezTo>
                <a:cubicBezTo>
                  <a:pt x="81" y="100"/>
                  <a:pt x="102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46"/>
                  <a:pt x="156" y="25"/>
                  <a:pt x="129" y="25"/>
                </a:cubicBezTo>
                <a:moveTo>
                  <a:pt x="129" y="97"/>
                </a:moveTo>
                <a:cubicBezTo>
                  <a:pt x="116" y="97"/>
                  <a:pt x="105" y="86"/>
                  <a:pt x="105" y="73"/>
                </a:cubicBezTo>
                <a:cubicBezTo>
                  <a:pt x="105" y="60"/>
                  <a:pt x="116" y="49"/>
                  <a:pt x="129" y="49"/>
                </a:cubicBezTo>
                <a:cubicBezTo>
                  <a:pt x="142" y="49"/>
                  <a:pt x="153" y="60"/>
                  <a:pt x="153" y="73"/>
                </a:cubicBezTo>
                <a:cubicBezTo>
                  <a:pt x="153" y="86"/>
                  <a:pt x="142" y="97"/>
                  <a:pt x="129" y="9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0" name="Freeform 22"/>
          <p:cNvSpPr>
            <a:spLocks noEditPoints="1"/>
          </p:cNvSpPr>
          <p:nvPr/>
        </p:nvSpPr>
        <p:spPr bwMode="auto">
          <a:xfrm>
            <a:off x="4748213" y="3800475"/>
            <a:ext cx="407987" cy="379413"/>
          </a:xfrm>
          <a:custGeom>
            <a:avLst/>
            <a:gdLst>
              <a:gd name="T0" fmla="*/ 334677 w 256"/>
              <a:gd name="T1" fmla="*/ 379413 h 238"/>
              <a:gd name="T2" fmla="*/ 317146 w 256"/>
              <a:gd name="T3" fmla="*/ 360283 h 238"/>
              <a:gd name="T4" fmla="*/ 382488 w 256"/>
              <a:gd name="T5" fmla="*/ 189707 h 238"/>
              <a:gd name="T6" fmla="*/ 317146 w 256"/>
              <a:gd name="T7" fmla="*/ 19130 h 238"/>
              <a:gd name="T8" fmla="*/ 334677 w 256"/>
              <a:gd name="T9" fmla="*/ 0 h 238"/>
              <a:gd name="T10" fmla="*/ 407987 w 256"/>
              <a:gd name="T11" fmla="*/ 189707 h 238"/>
              <a:gd name="T12" fmla="*/ 334677 w 256"/>
              <a:gd name="T13" fmla="*/ 379413 h 238"/>
              <a:gd name="T14" fmla="*/ 285272 w 256"/>
              <a:gd name="T15" fmla="*/ 328399 h 238"/>
              <a:gd name="T16" fmla="*/ 266148 w 256"/>
              <a:gd name="T17" fmla="*/ 310864 h 238"/>
              <a:gd name="T18" fmla="*/ 312365 w 256"/>
              <a:gd name="T19" fmla="*/ 189707 h 238"/>
              <a:gd name="T20" fmla="*/ 266148 w 256"/>
              <a:gd name="T21" fmla="*/ 68549 h 238"/>
              <a:gd name="T22" fmla="*/ 285272 w 256"/>
              <a:gd name="T23" fmla="*/ 51014 h 238"/>
              <a:gd name="T24" fmla="*/ 337864 w 256"/>
              <a:gd name="T25" fmla="*/ 189707 h 238"/>
              <a:gd name="T26" fmla="*/ 285272 w 256"/>
              <a:gd name="T27" fmla="*/ 328399 h 238"/>
              <a:gd name="T28" fmla="*/ 235867 w 256"/>
              <a:gd name="T29" fmla="*/ 278980 h 238"/>
              <a:gd name="T30" fmla="*/ 216743 w 256"/>
              <a:gd name="T31" fmla="*/ 261444 h 238"/>
              <a:gd name="T32" fmla="*/ 242242 w 256"/>
              <a:gd name="T33" fmla="*/ 189707 h 238"/>
              <a:gd name="T34" fmla="*/ 216743 w 256"/>
              <a:gd name="T35" fmla="*/ 117969 h 238"/>
              <a:gd name="T36" fmla="*/ 235867 w 256"/>
              <a:gd name="T37" fmla="*/ 100433 h 238"/>
              <a:gd name="T38" fmla="*/ 267741 w 256"/>
              <a:gd name="T39" fmla="*/ 189707 h 238"/>
              <a:gd name="T40" fmla="*/ 235867 w 256"/>
              <a:gd name="T41" fmla="*/ 278980 h 238"/>
              <a:gd name="T42" fmla="*/ 159370 w 256"/>
              <a:gd name="T43" fmla="*/ 291734 h 238"/>
              <a:gd name="T44" fmla="*/ 148214 w 256"/>
              <a:gd name="T45" fmla="*/ 288545 h 238"/>
              <a:gd name="T46" fmla="*/ 148214 w 256"/>
              <a:gd name="T47" fmla="*/ 288545 h 238"/>
              <a:gd name="T48" fmla="*/ 82872 w 256"/>
              <a:gd name="T49" fmla="*/ 240720 h 238"/>
              <a:gd name="T50" fmla="*/ 19124 w 256"/>
              <a:gd name="T51" fmla="*/ 240720 h 238"/>
              <a:gd name="T52" fmla="*/ 0 w 256"/>
              <a:gd name="T53" fmla="*/ 221590 h 238"/>
              <a:gd name="T54" fmla="*/ 0 w 256"/>
              <a:gd name="T55" fmla="*/ 157823 h 238"/>
              <a:gd name="T56" fmla="*/ 19124 w 256"/>
              <a:gd name="T57" fmla="*/ 138693 h 238"/>
              <a:gd name="T58" fmla="*/ 19124 w 256"/>
              <a:gd name="T59" fmla="*/ 138693 h 238"/>
              <a:gd name="T60" fmla="*/ 82872 w 256"/>
              <a:gd name="T61" fmla="*/ 138693 h 238"/>
              <a:gd name="T62" fmla="*/ 146620 w 256"/>
              <a:gd name="T63" fmla="*/ 86085 h 238"/>
              <a:gd name="T64" fmla="*/ 146620 w 256"/>
              <a:gd name="T65" fmla="*/ 86085 h 238"/>
              <a:gd name="T66" fmla="*/ 159370 w 256"/>
              <a:gd name="T67" fmla="*/ 81303 h 238"/>
              <a:gd name="T68" fmla="*/ 178494 w 256"/>
              <a:gd name="T69" fmla="*/ 100433 h 238"/>
              <a:gd name="T70" fmla="*/ 178494 w 256"/>
              <a:gd name="T71" fmla="*/ 157823 h 238"/>
              <a:gd name="T72" fmla="*/ 178494 w 256"/>
              <a:gd name="T73" fmla="*/ 202460 h 238"/>
              <a:gd name="T74" fmla="*/ 178494 w 256"/>
              <a:gd name="T75" fmla="*/ 221590 h 238"/>
              <a:gd name="T76" fmla="*/ 178494 w 256"/>
              <a:gd name="T77" fmla="*/ 240720 h 238"/>
              <a:gd name="T78" fmla="*/ 178494 w 256"/>
              <a:gd name="T79" fmla="*/ 272603 h 238"/>
              <a:gd name="T80" fmla="*/ 159370 w 256"/>
              <a:gd name="T81" fmla="*/ 291734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8">
                <a:moveTo>
                  <a:pt x="210" y="238"/>
                </a:moveTo>
                <a:cubicBezTo>
                  <a:pt x="199" y="226"/>
                  <a:pt x="199" y="226"/>
                  <a:pt x="199" y="226"/>
                </a:cubicBezTo>
                <a:cubicBezTo>
                  <a:pt x="224" y="198"/>
                  <a:pt x="240" y="160"/>
                  <a:pt x="240" y="119"/>
                </a:cubicBezTo>
                <a:cubicBezTo>
                  <a:pt x="240" y="78"/>
                  <a:pt x="224" y="40"/>
                  <a:pt x="199" y="12"/>
                </a:cubicBezTo>
                <a:cubicBezTo>
                  <a:pt x="210" y="0"/>
                  <a:pt x="210" y="0"/>
                  <a:pt x="210" y="0"/>
                </a:cubicBezTo>
                <a:cubicBezTo>
                  <a:pt x="239" y="32"/>
                  <a:pt x="256" y="73"/>
                  <a:pt x="256" y="119"/>
                </a:cubicBezTo>
                <a:cubicBezTo>
                  <a:pt x="256" y="165"/>
                  <a:pt x="239" y="206"/>
                  <a:pt x="210" y="238"/>
                </a:cubicBezTo>
                <a:moveTo>
                  <a:pt x="179" y="206"/>
                </a:moveTo>
                <a:cubicBezTo>
                  <a:pt x="167" y="195"/>
                  <a:pt x="167" y="195"/>
                  <a:pt x="167" y="195"/>
                </a:cubicBezTo>
                <a:cubicBezTo>
                  <a:pt x="185" y="175"/>
                  <a:pt x="196" y="148"/>
                  <a:pt x="196" y="119"/>
                </a:cubicBezTo>
                <a:cubicBezTo>
                  <a:pt x="196" y="90"/>
                  <a:pt x="185" y="63"/>
                  <a:pt x="167" y="43"/>
                </a:cubicBezTo>
                <a:cubicBezTo>
                  <a:pt x="179" y="32"/>
                  <a:pt x="179" y="32"/>
                  <a:pt x="179" y="32"/>
                </a:cubicBezTo>
                <a:cubicBezTo>
                  <a:pt x="199" y="55"/>
                  <a:pt x="212" y="85"/>
                  <a:pt x="212" y="119"/>
                </a:cubicBezTo>
                <a:cubicBezTo>
                  <a:pt x="212" y="153"/>
                  <a:pt x="199" y="183"/>
                  <a:pt x="179" y="206"/>
                </a:cubicBezTo>
                <a:moveTo>
                  <a:pt x="148" y="175"/>
                </a:moveTo>
                <a:cubicBezTo>
                  <a:pt x="136" y="164"/>
                  <a:pt x="136" y="164"/>
                  <a:pt x="136" y="164"/>
                </a:cubicBezTo>
                <a:cubicBezTo>
                  <a:pt x="146" y="152"/>
                  <a:pt x="152" y="136"/>
                  <a:pt x="152" y="119"/>
                </a:cubicBezTo>
                <a:cubicBezTo>
                  <a:pt x="152" y="102"/>
                  <a:pt x="146" y="86"/>
                  <a:pt x="136" y="74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60" y="78"/>
                  <a:pt x="168" y="98"/>
                  <a:pt x="168" y="119"/>
                </a:cubicBezTo>
                <a:cubicBezTo>
                  <a:pt x="168" y="140"/>
                  <a:pt x="160" y="160"/>
                  <a:pt x="148" y="175"/>
                </a:cubicBezTo>
                <a:moveTo>
                  <a:pt x="100" y="183"/>
                </a:moveTo>
                <a:cubicBezTo>
                  <a:pt x="97" y="183"/>
                  <a:pt x="95" y="182"/>
                  <a:pt x="93" y="181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5" y="151"/>
                  <a:pt x="0" y="146"/>
                  <a:pt x="0" y="13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92"/>
                  <a:pt x="5" y="87"/>
                  <a:pt x="12" y="87"/>
                </a:cubicBezTo>
                <a:cubicBezTo>
                  <a:pt x="12" y="87"/>
                  <a:pt x="12" y="87"/>
                  <a:pt x="12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5" y="52"/>
                  <a:pt x="97" y="51"/>
                  <a:pt x="100" y="51"/>
                </a:cubicBezTo>
                <a:cubicBezTo>
                  <a:pt x="107" y="51"/>
                  <a:pt x="112" y="56"/>
                  <a:pt x="112" y="63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8"/>
                  <a:pt x="107" y="183"/>
                  <a:pt x="100" y="18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1" name="Freeform 23"/>
          <p:cNvSpPr>
            <a:spLocks noEditPoints="1"/>
          </p:cNvSpPr>
          <p:nvPr/>
        </p:nvSpPr>
        <p:spPr bwMode="auto">
          <a:xfrm>
            <a:off x="4032250" y="3851275"/>
            <a:ext cx="338138" cy="277813"/>
          </a:xfrm>
          <a:custGeom>
            <a:avLst/>
            <a:gdLst>
              <a:gd name="T0" fmla="*/ 285503 w 212"/>
              <a:gd name="T1" fmla="*/ 277813 h 174"/>
              <a:gd name="T2" fmla="*/ 266363 w 212"/>
              <a:gd name="T3" fmla="*/ 260250 h 174"/>
              <a:gd name="T4" fmla="*/ 312618 w 212"/>
              <a:gd name="T5" fmla="*/ 138907 h 174"/>
              <a:gd name="T6" fmla="*/ 266363 w 212"/>
              <a:gd name="T7" fmla="*/ 17563 h 174"/>
              <a:gd name="T8" fmla="*/ 285503 w 212"/>
              <a:gd name="T9" fmla="*/ 0 h 174"/>
              <a:gd name="T10" fmla="*/ 338138 w 212"/>
              <a:gd name="T11" fmla="*/ 138907 h 174"/>
              <a:gd name="T12" fmla="*/ 285503 w 212"/>
              <a:gd name="T13" fmla="*/ 277813 h 174"/>
              <a:gd name="T14" fmla="*/ 236059 w 212"/>
              <a:gd name="T15" fmla="*/ 228318 h 174"/>
              <a:gd name="T16" fmla="*/ 216919 w 212"/>
              <a:gd name="T17" fmla="*/ 210755 h 174"/>
              <a:gd name="T18" fmla="*/ 242439 w 212"/>
              <a:gd name="T19" fmla="*/ 138907 h 174"/>
              <a:gd name="T20" fmla="*/ 216919 w 212"/>
              <a:gd name="T21" fmla="*/ 67058 h 174"/>
              <a:gd name="T22" fmla="*/ 236059 w 212"/>
              <a:gd name="T23" fmla="*/ 49495 h 174"/>
              <a:gd name="T24" fmla="*/ 267958 w 212"/>
              <a:gd name="T25" fmla="*/ 138907 h 174"/>
              <a:gd name="T26" fmla="*/ 236059 w 212"/>
              <a:gd name="T27" fmla="*/ 228318 h 174"/>
              <a:gd name="T28" fmla="*/ 159499 w 212"/>
              <a:gd name="T29" fmla="*/ 241091 h 174"/>
              <a:gd name="T30" fmla="*/ 148334 w 212"/>
              <a:gd name="T31" fmla="*/ 237897 h 174"/>
              <a:gd name="T32" fmla="*/ 148334 w 212"/>
              <a:gd name="T33" fmla="*/ 237897 h 174"/>
              <a:gd name="T34" fmla="*/ 82940 w 212"/>
              <a:gd name="T35" fmla="*/ 189999 h 174"/>
              <a:gd name="T36" fmla="*/ 19140 w 212"/>
              <a:gd name="T37" fmla="*/ 189999 h 174"/>
              <a:gd name="T38" fmla="*/ 0 w 212"/>
              <a:gd name="T39" fmla="*/ 170839 h 174"/>
              <a:gd name="T40" fmla="*/ 0 w 212"/>
              <a:gd name="T41" fmla="*/ 106974 h 174"/>
              <a:gd name="T42" fmla="*/ 19140 w 212"/>
              <a:gd name="T43" fmla="*/ 87814 h 174"/>
              <a:gd name="T44" fmla="*/ 19140 w 212"/>
              <a:gd name="T45" fmla="*/ 87814 h 174"/>
              <a:gd name="T46" fmla="*/ 82940 w 212"/>
              <a:gd name="T47" fmla="*/ 87814 h 174"/>
              <a:gd name="T48" fmla="*/ 146739 w 212"/>
              <a:gd name="T49" fmla="*/ 35126 h 174"/>
              <a:gd name="T50" fmla="*/ 146739 w 212"/>
              <a:gd name="T51" fmla="*/ 35126 h 174"/>
              <a:gd name="T52" fmla="*/ 159499 w 212"/>
              <a:gd name="T53" fmla="*/ 30336 h 174"/>
              <a:gd name="T54" fmla="*/ 178639 w 212"/>
              <a:gd name="T55" fmla="*/ 49495 h 174"/>
              <a:gd name="T56" fmla="*/ 178639 w 212"/>
              <a:gd name="T57" fmla="*/ 106974 h 174"/>
              <a:gd name="T58" fmla="*/ 178639 w 212"/>
              <a:gd name="T59" fmla="*/ 151680 h 174"/>
              <a:gd name="T60" fmla="*/ 178639 w 212"/>
              <a:gd name="T61" fmla="*/ 170839 h 174"/>
              <a:gd name="T62" fmla="*/ 178639 w 212"/>
              <a:gd name="T63" fmla="*/ 189999 h 174"/>
              <a:gd name="T64" fmla="*/ 178639 w 212"/>
              <a:gd name="T65" fmla="*/ 221931 h 174"/>
              <a:gd name="T66" fmla="*/ 159499 w 212"/>
              <a:gd name="T67" fmla="*/ 241091 h 1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12" h="174">
                <a:moveTo>
                  <a:pt x="179" y="174"/>
                </a:moveTo>
                <a:cubicBezTo>
                  <a:pt x="167" y="163"/>
                  <a:pt x="167" y="163"/>
                  <a:pt x="167" y="163"/>
                </a:cubicBezTo>
                <a:cubicBezTo>
                  <a:pt x="185" y="143"/>
                  <a:pt x="196" y="116"/>
                  <a:pt x="196" y="87"/>
                </a:cubicBezTo>
                <a:cubicBezTo>
                  <a:pt x="196" y="58"/>
                  <a:pt x="185" y="31"/>
                  <a:pt x="167" y="11"/>
                </a:cubicBezTo>
                <a:cubicBezTo>
                  <a:pt x="179" y="0"/>
                  <a:pt x="179" y="0"/>
                  <a:pt x="179" y="0"/>
                </a:cubicBezTo>
                <a:cubicBezTo>
                  <a:pt x="199" y="23"/>
                  <a:pt x="212" y="53"/>
                  <a:pt x="212" y="87"/>
                </a:cubicBezTo>
                <a:cubicBezTo>
                  <a:pt x="212" y="121"/>
                  <a:pt x="199" y="151"/>
                  <a:pt x="179" y="174"/>
                </a:cubicBezTo>
                <a:moveTo>
                  <a:pt x="148" y="143"/>
                </a:moveTo>
                <a:cubicBezTo>
                  <a:pt x="136" y="132"/>
                  <a:pt x="136" y="132"/>
                  <a:pt x="136" y="132"/>
                </a:cubicBezTo>
                <a:cubicBezTo>
                  <a:pt x="146" y="120"/>
                  <a:pt x="152" y="104"/>
                  <a:pt x="152" y="87"/>
                </a:cubicBezTo>
                <a:cubicBezTo>
                  <a:pt x="152" y="70"/>
                  <a:pt x="146" y="54"/>
                  <a:pt x="136" y="42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60" y="46"/>
                  <a:pt x="168" y="66"/>
                  <a:pt x="168" y="87"/>
                </a:cubicBezTo>
                <a:cubicBezTo>
                  <a:pt x="168" y="108"/>
                  <a:pt x="160" y="128"/>
                  <a:pt x="148" y="143"/>
                </a:cubicBezTo>
                <a:moveTo>
                  <a:pt x="100" y="151"/>
                </a:moveTo>
                <a:cubicBezTo>
                  <a:pt x="97" y="151"/>
                  <a:pt x="95" y="150"/>
                  <a:pt x="93" y="149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12" y="119"/>
                  <a:pt x="12" y="119"/>
                  <a:pt x="12" y="119"/>
                </a:cubicBezTo>
                <a:cubicBezTo>
                  <a:pt x="5" y="119"/>
                  <a:pt x="0" y="114"/>
                  <a:pt x="0" y="10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0"/>
                  <a:pt x="5" y="55"/>
                  <a:pt x="1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5" y="20"/>
                  <a:pt x="97" y="19"/>
                  <a:pt x="100" y="19"/>
                </a:cubicBezTo>
                <a:cubicBezTo>
                  <a:pt x="107" y="19"/>
                  <a:pt x="112" y="24"/>
                  <a:pt x="112" y="31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46"/>
                  <a:pt x="107" y="151"/>
                  <a:pt x="100" y="15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2" name="Freeform 24"/>
          <p:cNvSpPr>
            <a:spLocks noEditPoints="1"/>
          </p:cNvSpPr>
          <p:nvPr/>
        </p:nvSpPr>
        <p:spPr bwMode="auto">
          <a:xfrm>
            <a:off x="3316288" y="3881438"/>
            <a:ext cx="268287" cy="211137"/>
          </a:xfrm>
          <a:custGeom>
            <a:avLst/>
            <a:gdLst>
              <a:gd name="T0" fmla="*/ 236348 w 168"/>
              <a:gd name="T1" fmla="*/ 198341 h 132"/>
              <a:gd name="T2" fmla="*/ 217185 w 168"/>
              <a:gd name="T3" fmla="*/ 180746 h 132"/>
              <a:gd name="T4" fmla="*/ 242736 w 168"/>
              <a:gd name="T5" fmla="*/ 108768 h 132"/>
              <a:gd name="T6" fmla="*/ 217185 w 168"/>
              <a:gd name="T7" fmla="*/ 36789 h 132"/>
              <a:gd name="T8" fmla="*/ 236348 w 168"/>
              <a:gd name="T9" fmla="*/ 19194 h 132"/>
              <a:gd name="T10" fmla="*/ 268287 w 168"/>
              <a:gd name="T11" fmla="*/ 108768 h 132"/>
              <a:gd name="T12" fmla="*/ 236348 w 168"/>
              <a:gd name="T13" fmla="*/ 198341 h 132"/>
              <a:gd name="T14" fmla="*/ 159695 w 168"/>
              <a:gd name="T15" fmla="*/ 211137 h 132"/>
              <a:gd name="T16" fmla="*/ 148516 w 168"/>
              <a:gd name="T17" fmla="*/ 207938 h 132"/>
              <a:gd name="T18" fmla="*/ 148516 w 168"/>
              <a:gd name="T19" fmla="*/ 207938 h 132"/>
              <a:gd name="T20" fmla="*/ 83041 w 168"/>
              <a:gd name="T21" fmla="*/ 159952 h 132"/>
              <a:gd name="T22" fmla="*/ 19163 w 168"/>
              <a:gd name="T23" fmla="*/ 159952 h 132"/>
              <a:gd name="T24" fmla="*/ 0 w 168"/>
              <a:gd name="T25" fmla="*/ 140758 h 132"/>
              <a:gd name="T26" fmla="*/ 0 w 168"/>
              <a:gd name="T27" fmla="*/ 76777 h 132"/>
              <a:gd name="T28" fmla="*/ 19163 w 168"/>
              <a:gd name="T29" fmla="*/ 57583 h 132"/>
              <a:gd name="T30" fmla="*/ 19163 w 168"/>
              <a:gd name="T31" fmla="*/ 57583 h 132"/>
              <a:gd name="T32" fmla="*/ 83041 w 168"/>
              <a:gd name="T33" fmla="*/ 57583 h 132"/>
              <a:gd name="T34" fmla="*/ 146919 w 168"/>
              <a:gd name="T35" fmla="*/ 4799 h 132"/>
              <a:gd name="T36" fmla="*/ 146919 w 168"/>
              <a:gd name="T37" fmla="*/ 4799 h 132"/>
              <a:gd name="T38" fmla="*/ 159695 w 168"/>
              <a:gd name="T39" fmla="*/ 0 h 132"/>
              <a:gd name="T40" fmla="*/ 178858 w 168"/>
              <a:gd name="T41" fmla="*/ 19194 h 132"/>
              <a:gd name="T42" fmla="*/ 178858 w 168"/>
              <a:gd name="T43" fmla="*/ 76777 h 132"/>
              <a:gd name="T44" fmla="*/ 178858 w 168"/>
              <a:gd name="T45" fmla="*/ 121564 h 132"/>
              <a:gd name="T46" fmla="*/ 178858 w 168"/>
              <a:gd name="T47" fmla="*/ 140758 h 132"/>
              <a:gd name="T48" fmla="*/ 178858 w 168"/>
              <a:gd name="T49" fmla="*/ 159952 h 132"/>
              <a:gd name="T50" fmla="*/ 178858 w 168"/>
              <a:gd name="T51" fmla="*/ 191943 h 132"/>
              <a:gd name="T52" fmla="*/ 159695 w 168"/>
              <a:gd name="T53" fmla="*/ 211137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32">
                <a:moveTo>
                  <a:pt x="148" y="124"/>
                </a:moveTo>
                <a:cubicBezTo>
                  <a:pt x="136" y="113"/>
                  <a:pt x="136" y="113"/>
                  <a:pt x="136" y="113"/>
                </a:cubicBezTo>
                <a:cubicBezTo>
                  <a:pt x="146" y="101"/>
                  <a:pt x="152" y="85"/>
                  <a:pt x="152" y="68"/>
                </a:cubicBezTo>
                <a:cubicBezTo>
                  <a:pt x="152" y="51"/>
                  <a:pt x="146" y="35"/>
                  <a:pt x="136" y="23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60" y="27"/>
                  <a:pt x="168" y="47"/>
                  <a:pt x="168" y="68"/>
                </a:cubicBezTo>
                <a:cubicBezTo>
                  <a:pt x="168" y="89"/>
                  <a:pt x="160" y="109"/>
                  <a:pt x="148" y="124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3" name="Freeform 25"/>
          <p:cNvSpPr>
            <a:spLocks noEditPoints="1"/>
          </p:cNvSpPr>
          <p:nvPr/>
        </p:nvSpPr>
        <p:spPr bwMode="auto">
          <a:xfrm>
            <a:off x="2640013" y="3881438"/>
            <a:ext cx="331787" cy="211137"/>
          </a:xfrm>
          <a:custGeom>
            <a:avLst/>
            <a:gdLst>
              <a:gd name="T0" fmla="*/ 325406 w 208"/>
              <a:gd name="T1" fmla="*/ 83175 h 132"/>
              <a:gd name="T2" fmla="*/ 301480 w 208"/>
              <a:gd name="T3" fmla="*/ 108768 h 132"/>
              <a:gd name="T4" fmla="*/ 325406 w 208"/>
              <a:gd name="T5" fmla="*/ 134360 h 132"/>
              <a:gd name="T6" fmla="*/ 331787 w 208"/>
              <a:gd name="T7" fmla="*/ 147156 h 132"/>
              <a:gd name="T8" fmla="*/ 312645 w 208"/>
              <a:gd name="T9" fmla="*/ 166350 h 132"/>
              <a:gd name="T10" fmla="*/ 299884 w 208"/>
              <a:gd name="T11" fmla="*/ 159952 h 132"/>
              <a:gd name="T12" fmla="*/ 274362 w 208"/>
              <a:gd name="T13" fmla="*/ 135959 h 132"/>
              <a:gd name="T14" fmla="*/ 248840 w 208"/>
              <a:gd name="T15" fmla="*/ 159952 h 132"/>
              <a:gd name="T16" fmla="*/ 236079 w 208"/>
              <a:gd name="T17" fmla="*/ 166350 h 132"/>
              <a:gd name="T18" fmla="*/ 216938 w 208"/>
              <a:gd name="T19" fmla="*/ 147156 h 132"/>
              <a:gd name="T20" fmla="*/ 223318 w 208"/>
              <a:gd name="T21" fmla="*/ 134360 h 132"/>
              <a:gd name="T22" fmla="*/ 247245 w 208"/>
              <a:gd name="T23" fmla="*/ 108768 h 132"/>
              <a:gd name="T24" fmla="*/ 223318 w 208"/>
              <a:gd name="T25" fmla="*/ 83175 h 132"/>
              <a:gd name="T26" fmla="*/ 216938 w 208"/>
              <a:gd name="T27" fmla="*/ 70379 h 132"/>
              <a:gd name="T28" fmla="*/ 236079 w 208"/>
              <a:gd name="T29" fmla="*/ 51185 h 132"/>
              <a:gd name="T30" fmla="*/ 248840 w 208"/>
              <a:gd name="T31" fmla="*/ 57583 h 132"/>
              <a:gd name="T32" fmla="*/ 274362 w 208"/>
              <a:gd name="T33" fmla="*/ 81576 h 132"/>
              <a:gd name="T34" fmla="*/ 299884 w 208"/>
              <a:gd name="T35" fmla="*/ 57583 h 132"/>
              <a:gd name="T36" fmla="*/ 312645 w 208"/>
              <a:gd name="T37" fmla="*/ 51185 h 132"/>
              <a:gd name="T38" fmla="*/ 331787 w 208"/>
              <a:gd name="T39" fmla="*/ 70379 h 132"/>
              <a:gd name="T40" fmla="*/ 325406 w 208"/>
              <a:gd name="T41" fmla="*/ 83175 h 132"/>
              <a:gd name="T42" fmla="*/ 159513 w 208"/>
              <a:gd name="T43" fmla="*/ 211137 h 132"/>
              <a:gd name="T44" fmla="*/ 148347 w 208"/>
              <a:gd name="T45" fmla="*/ 207938 h 132"/>
              <a:gd name="T46" fmla="*/ 148347 w 208"/>
              <a:gd name="T47" fmla="*/ 207938 h 132"/>
              <a:gd name="T48" fmla="*/ 82947 w 208"/>
              <a:gd name="T49" fmla="*/ 159952 h 132"/>
              <a:gd name="T50" fmla="*/ 19142 w 208"/>
              <a:gd name="T51" fmla="*/ 159952 h 132"/>
              <a:gd name="T52" fmla="*/ 0 w 208"/>
              <a:gd name="T53" fmla="*/ 140758 h 132"/>
              <a:gd name="T54" fmla="*/ 0 w 208"/>
              <a:gd name="T55" fmla="*/ 76777 h 132"/>
              <a:gd name="T56" fmla="*/ 19142 w 208"/>
              <a:gd name="T57" fmla="*/ 57583 h 132"/>
              <a:gd name="T58" fmla="*/ 19142 w 208"/>
              <a:gd name="T59" fmla="*/ 57583 h 132"/>
              <a:gd name="T60" fmla="*/ 82947 w 208"/>
              <a:gd name="T61" fmla="*/ 57583 h 132"/>
              <a:gd name="T62" fmla="*/ 146752 w 208"/>
              <a:gd name="T63" fmla="*/ 4799 h 132"/>
              <a:gd name="T64" fmla="*/ 146752 w 208"/>
              <a:gd name="T65" fmla="*/ 4799 h 132"/>
              <a:gd name="T66" fmla="*/ 159513 w 208"/>
              <a:gd name="T67" fmla="*/ 0 h 132"/>
              <a:gd name="T68" fmla="*/ 178655 w 208"/>
              <a:gd name="T69" fmla="*/ 19194 h 132"/>
              <a:gd name="T70" fmla="*/ 178655 w 208"/>
              <a:gd name="T71" fmla="*/ 76777 h 132"/>
              <a:gd name="T72" fmla="*/ 178655 w 208"/>
              <a:gd name="T73" fmla="*/ 121564 h 132"/>
              <a:gd name="T74" fmla="*/ 178655 w 208"/>
              <a:gd name="T75" fmla="*/ 140758 h 132"/>
              <a:gd name="T76" fmla="*/ 178655 w 208"/>
              <a:gd name="T77" fmla="*/ 159952 h 132"/>
              <a:gd name="T78" fmla="*/ 178655 w 208"/>
              <a:gd name="T79" fmla="*/ 191943 h 132"/>
              <a:gd name="T80" fmla="*/ 159513 w 208"/>
              <a:gd name="T81" fmla="*/ 211137 h 1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8" h="132">
                <a:moveTo>
                  <a:pt x="204" y="52"/>
                </a:moveTo>
                <a:cubicBezTo>
                  <a:pt x="189" y="68"/>
                  <a:pt x="189" y="68"/>
                  <a:pt x="189" y="68"/>
                </a:cubicBezTo>
                <a:cubicBezTo>
                  <a:pt x="204" y="84"/>
                  <a:pt x="204" y="84"/>
                  <a:pt x="204" y="84"/>
                </a:cubicBezTo>
                <a:cubicBezTo>
                  <a:pt x="207" y="86"/>
                  <a:pt x="208" y="89"/>
                  <a:pt x="208" y="92"/>
                </a:cubicBezTo>
                <a:cubicBezTo>
                  <a:pt x="208" y="99"/>
                  <a:pt x="203" y="104"/>
                  <a:pt x="196" y="104"/>
                </a:cubicBezTo>
                <a:cubicBezTo>
                  <a:pt x="193" y="104"/>
                  <a:pt x="190" y="103"/>
                  <a:pt x="188" y="100"/>
                </a:cubicBezTo>
                <a:cubicBezTo>
                  <a:pt x="172" y="85"/>
                  <a:pt x="172" y="85"/>
                  <a:pt x="172" y="85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4" y="103"/>
                  <a:pt x="151" y="104"/>
                  <a:pt x="148" y="104"/>
                </a:cubicBezTo>
                <a:cubicBezTo>
                  <a:pt x="141" y="104"/>
                  <a:pt x="136" y="99"/>
                  <a:pt x="136" y="92"/>
                </a:cubicBezTo>
                <a:cubicBezTo>
                  <a:pt x="136" y="89"/>
                  <a:pt x="137" y="86"/>
                  <a:pt x="140" y="84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7" y="50"/>
                  <a:pt x="136" y="47"/>
                  <a:pt x="136" y="44"/>
                </a:cubicBezTo>
                <a:cubicBezTo>
                  <a:pt x="136" y="37"/>
                  <a:pt x="141" y="32"/>
                  <a:pt x="148" y="32"/>
                </a:cubicBezTo>
                <a:cubicBezTo>
                  <a:pt x="151" y="32"/>
                  <a:pt x="154" y="33"/>
                  <a:pt x="156" y="36"/>
                </a:cubicBezTo>
                <a:cubicBezTo>
                  <a:pt x="172" y="51"/>
                  <a:pt x="172" y="51"/>
                  <a:pt x="172" y="51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90" y="33"/>
                  <a:pt x="193" y="32"/>
                  <a:pt x="196" y="32"/>
                </a:cubicBezTo>
                <a:cubicBezTo>
                  <a:pt x="203" y="32"/>
                  <a:pt x="208" y="37"/>
                  <a:pt x="208" y="44"/>
                </a:cubicBezTo>
                <a:cubicBezTo>
                  <a:pt x="208" y="47"/>
                  <a:pt x="207" y="50"/>
                  <a:pt x="204" y="52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4" name="Freeform 26"/>
          <p:cNvSpPr>
            <a:spLocks noEditPoints="1"/>
          </p:cNvSpPr>
          <p:nvPr/>
        </p:nvSpPr>
        <p:spPr bwMode="auto">
          <a:xfrm>
            <a:off x="1924050" y="3881438"/>
            <a:ext cx="333375" cy="211137"/>
          </a:xfrm>
          <a:custGeom>
            <a:avLst/>
            <a:gdLst>
              <a:gd name="T0" fmla="*/ 314142 w 208"/>
              <a:gd name="T1" fmla="*/ 127962 h 132"/>
              <a:gd name="T2" fmla="*/ 237209 w 208"/>
              <a:gd name="T3" fmla="*/ 127962 h 132"/>
              <a:gd name="T4" fmla="*/ 217976 w 208"/>
              <a:gd name="T5" fmla="*/ 108768 h 132"/>
              <a:gd name="T6" fmla="*/ 237209 w 208"/>
              <a:gd name="T7" fmla="*/ 89573 h 132"/>
              <a:gd name="T8" fmla="*/ 314142 w 208"/>
              <a:gd name="T9" fmla="*/ 89573 h 132"/>
              <a:gd name="T10" fmla="*/ 333375 w 208"/>
              <a:gd name="T11" fmla="*/ 108768 h 132"/>
              <a:gd name="T12" fmla="*/ 314142 w 208"/>
              <a:gd name="T13" fmla="*/ 127962 h 132"/>
              <a:gd name="T14" fmla="*/ 160276 w 208"/>
              <a:gd name="T15" fmla="*/ 211137 h 132"/>
              <a:gd name="T16" fmla="*/ 149057 w 208"/>
              <a:gd name="T17" fmla="*/ 207938 h 132"/>
              <a:gd name="T18" fmla="*/ 149057 w 208"/>
              <a:gd name="T19" fmla="*/ 207938 h 132"/>
              <a:gd name="T20" fmla="*/ 83344 w 208"/>
              <a:gd name="T21" fmla="*/ 159952 h 132"/>
              <a:gd name="T22" fmla="*/ 19233 w 208"/>
              <a:gd name="T23" fmla="*/ 159952 h 132"/>
              <a:gd name="T24" fmla="*/ 0 w 208"/>
              <a:gd name="T25" fmla="*/ 140758 h 132"/>
              <a:gd name="T26" fmla="*/ 0 w 208"/>
              <a:gd name="T27" fmla="*/ 76777 h 132"/>
              <a:gd name="T28" fmla="*/ 19233 w 208"/>
              <a:gd name="T29" fmla="*/ 57583 h 132"/>
              <a:gd name="T30" fmla="*/ 19233 w 208"/>
              <a:gd name="T31" fmla="*/ 57583 h 132"/>
              <a:gd name="T32" fmla="*/ 83344 w 208"/>
              <a:gd name="T33" fmla="*/ 57583 h 132"/>
              <a:gd name="T34" fmla="*/ 147454 w 208"/>
              <a:gd name="T35" fmla="*/ 4799 h 132"/>
              <a:gd name="T36" fmla="*/ 147454 w 208"/>
              <a:gd name="T37" fmla="*/ 4799 h 132"/>
              <a:gd name="T38" fmla="*/ 160276 w 208"/>
              <a:gd name="T39" fmla="*/ 0 h 132"/>
              <a:gd name="T40" fmla="*/ 179510 w 208"/>
              <a:gd name="T41" fmla="*/ 19194 h 132"/>
              <a:gd name="T42" fmla="*/ 179510 w 208"/>
              <a:gd name="T43" fmla="*/ 76777 h 132"/>
              <a:gd name="T44" fmla="*/ 179510 w 208"/>
              <a:gd name="T45" fmla="*/ 121564 h 132"/>
              <a:gd name="T46" fmla="*/ 179510 w 208"/>
              <a:gd name="T47" fmla="*/ 140758 h 132"/>
              <a:gd name="T48" fmla="*/ 179510 w 208"/>
              <a:gd name="T49" fmla="*/ 159952 h 132"/>
              <a:gd name="T50" fmla="*/ 179510 w 208"/>
              <a:gd name="T51" fmla="*/ 191943 h 132"/>
              <a:gd name="T52" fmla="*/ 160276 w 208"/>
              <a:gd name="T53" fmla="*/ 211137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5" name="Freeform 27"/>
          <p:cNvSpPr>
            <a:spLocks noEditPoints="1"/>
          </p:cNvSpPr>
          <p:nvPr/>
        </p:nvSpPr>
        <p:spPr bwMode="auto">
          <a:xfrm>
            <a:off x="1209675" y="3881438"/>
            <a:ext cx="331788" cy="211137"/>
          </a:xfrm>
          <a:custGeom>
            <a:avLst/>
            <a:gdLst>
              <a:gd name="T0" fmla="*/ 312646 w 208"/>
              <a:gd name="T1" fmla="*/ 127962 h 132"/>
              <a:gd name="T2" fmla="*/ 293505 w 208"/>
              <a:gd name="T3" fmla="*/ 127962 h 132"/>
              <a:gd name="T4" fmla="*/ 293505 w 208"/>
              <a:gd name="T5" fmla="*/ 147156 h 132"/>
              <a:gd name="T6" fmla="*/ 274363 w 208"/>
              <a:gd name="T7" fmla="*/ 166350 h 132"/>
              <a:gd name="T8" fmla="*/ 255222 w 208"/>
              <a:gd name="T9" fmla="*/ 147156 h 132"/>
              <a:gd name="T10" fmla="*/ 255222 w 208"/>
              <a:gd name="T11" fmla="*/ 127962 h 132"/>
              <a:gd name="T12" fmla="*/ 236080 w 208"/>
              <a:gd name="T13" fmla="*/ 127962 h 132"/>
              <a:gd name="T14" fmla="*/ 216938 w 208"/>
              <a:gd name="T15" fmla="*/ 108768 h 132"/>
              <a:gd name="T16" fmla="*/ 236080 w 208"/>
              <a:gd name="T17" fmla="*/ 89573 h 132"/>
              <a:gd name="T18" fmla="*/ 255222 w 208"/>
              <a:gd name="T19" fmla="*/ 89573 h 132"/>
              <a:gd name="T20" fmla="*/ 255222 w 208"/>
              <a:gd name="T21" fmla="*/ 70379 h 132"/>
              <a:gd name="T22" fmla="*/ 274363 w 208"/>
              <a:gd name="T23" fmla="*/ 51185 h 132"/>
              <a:gd name="T24" fmla="*/ 293505 w 208"/>
              <a:gd name="T25" fmla="*/ 70379 h 132"/>
              <a:gd name="T26" fmla="*/ 293505 w 208"/>
              <a:gd name="T27" fmla="*/ 89573 h 132"/>
              <a:gd name="T28" fmla="*/ 312646 w 208"/>
              <a:gd name="T29" fmla="*/ 89573 h 132"/>
              <a:gd name="T30" fmla="*/ 331788 w 208"/>
              <a:gd name="T31" fmla="*/ 108768 h 132"/>
              <a:gd name="T32" fmla="*/ 312646 w 208"/>
              <a:gd name="T33" fmla="*/ 127962 h 132"/>
              <a:gd name="T34" fmla="*/ 159513 w 208"/>
              <a:gd name="T35" fmla="*/ 211137 h 132"/>
              <a:gd name="T36" fmla="*/ 148348 w 208"/>
              <a:gd name="T37" fmla="*/ 207938 h 132"/>
              <a:gd name="T38" fmla="*/ 148348 w 208"/>
              <a:gd name="T39" fmla="*/ 207938 h 132"/>
              <a:gd name="T40" fmla="*/ 82947 w 208"/>
              <a:gd name="T41" fmla="*/ 159952 h 132"/>
              <a:gd name="T42" fmla="*/ 19142 w 208"/>
              <a:gd name="T43" fmla="*/ 159952 h 132"/>
              <a:gd name="T44" fmla="*/ 0 w 208"/>
              <a:gd name="T45" fmla="*/ 140758 h 132"/>
              <a:gd name="T46" fmla="*/ 0 w 208"/>
              <a:gd name="T47" fmla="*/ 76777 h 132"/>
              <a:gd name="T48" fmla="*/ 19142 w 208"/>
              <a:gd name="T49" fmla="*/ 57583 h 132"/>
              <a:gd name="T50" fmla="*/ 19142 w 208"/>
              <a:gd name="T51" fmla="*/ 57583 h 132"/>
              <a:gd name="T52" fmla="*/ 82947 w 208"/>
              <a:gd name="T53" fmla="*/ 57583 h 132"/>
              <a:gd name="T54" fmla="*/ 146752 w 208"/>
              <a:gd name="T55" fmla="*/ 4799 h 132"/>
              <a:gd name="T56" fmla="*/ 146752 w 208"/>
              <a:gd name="T57" fmla="*/ 4799 h 132"/>
              <a:gd name="T58" fmla="*/ 159513 w 208"/>
              <a:gd name="T59" fmla="*/ 0 h 132"/>
              <a:gd name="T60" fmla="*/ 178655 w 208"/>
              <a:gd name="T61" fmla="*/ 19194 h 132"/>
              <a:gd name="T62" fmla="*/ 178655 w 208"/>
              <a:gd name="T63" fmla="*/ 76777 h 132"/>
              <a:gd name="T64" fmla="*/ 178655 w 208"/>
              <a:gd name="T65" fmla="*/ 121564 h 132"/>
              <a:gd name="T66" fmla="*/ 178655 w 208"/>
              <a:gd name="T67" fmla="*/ 140758 h 132"/>
              <a:gd name="T68" fmla="*/ 178655 w 208"/>
              <a:gd name="T69" fmla="*/ 159952 h 132"/>
              <a:gd name="T70" fmla="*/ 178655 w 208"/>
              <a:gd name="T71" fmla="*/ 191943 h 132"/>
              <a:gd name="T72" fmla="*/ 159513 w 208"/>
              <a:gd name="T73" fmla="*/ 211137 h 1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84" y="80"/>
                  <a:pt x="184" y="80"/>
                  <a:pt x="184" y="80"/>
                </a:cubicBezTo>
                <a:cubicBezTo>
                  <a:pt x="184" y="92"/>
                  <a:pt x="184" y="92"/>
                  <a:pt x="184" y="92"/>
                </a:cubicBezTo>
                <a:cubicBezTo>
                  <a:pt x="184" y="99"/>
                  <a:pt x="179" y="104"/>
                  <a:pt x="172" y="104"/>
                </a:cubicBezTo>
                <a:cubicBezTo>
                  <a:pt x="165" y="104"/>
                  <a:pt x="160" y="99"/>
                  <a:pt x="160" y="92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7"/>
                  <a:pt x="165" y="32"/>
                  <a:pt x="172" y="32"/>
                </a:cubicBezTo>
                <a:cubicBezTo>
                  <a:pt x="179" y="32"/>
                  <a:pt x="184" y="37"/>
                  <a:pt x="184" y="44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6" name="Freeform 28"/>
          <p:cNvSpPr>
            <a:spLocks noEditPoints="1"/>
          </p:cNvSpPr>
          <p:nvPr/>
        </p:nvSpPr>
        <p:spPr bwMode="auto">
          <a:xfrm>
            <a:off x="534988" y="3881438"/>
            <a:ext cx="255587" cy="211137"/>
          </a:xfrm>
          <a:custGeom>
            <a:avLst/>
            <a:gdLst>
              <a:gd name="T0" fmla="*/ 250795 w 160"/>
              <a:gd name="T1" fmla="*/ 33590 h 132"/>
              <a:gd name="T2" fmla="*/ 14377 w 160"/>
              <a:gd name="T3" fmla="*/ 195142 h 132"/>
              <a:gd name="T4" fmla="*/ 9585 w 160"/>
              <a:gd name="T5" fmla="*/ 196741 h 132"/>
              <a:gd name="T6" fmla="*/ 0 w 160"/>
              <a:gd name="T7" fmla="*/ 187144 h 132"/>
              <a:gd name="T8" fmla="*/ 3195 w 160"/>
              <a:gd name="T9" fmla="*/ 179147 h 132"/>
              <a:gd name="T10" fmla="*/ 241210 w 160"/>
              <a:gd name="T11" fmla="*/ 17595 h 132"/>
              <a:gd name="T12" fmla="*/ 246002 w 160"/>
              <a:gd name="T13" fmla="*/ 15995 h 132"/>
              <a:gd name="T14" fmla="*/ 255587 w 160"/>
              <a:gd name="T15" fmla="*/ 25592 h 132"/>
              <a:gd name="T16" fmla="*/ 250795 w 160"/>
              <a:gd name="T17" fmla="*/ 33590 h 132"/>
              <a:gd name="T18" fmla="*/ 28754 w 160"/>
              <a:gd name="T19" fmla="*/ 76777 h 132"/>
              <a:gd name="T20" fmla="*/ 47923 w 160"/>
              <a:gd name="T21" fmla="*/ 57583 h 132"/>
              <a:gd name="T22" fmla="*/ 47923 w 160"/>
              <a:gd name="T23" fmla="*/ 57583 h 132"/>
              <a:gd name="T24" fmla="*/ 111819 w 160"/>
              <a:gd name="T25" fmla="*/ 57583 h 132"/>
              <a:gd name="T26" fmla="*/ 175716 w 160"/>
              <a:gd name="T27" fmla="*/ 4799 h 132"/>
              <a:gd name="T28" fmla="*/ 175716 w 160"/>
              <a:gd name="T29" fmla="*/ 4799 h 132"/>
              <a:gd name="T30" fmla="*/ 188495 w 160"/>
              <a:gd name="T31" fmla="*/ 0 h 132"/>
              <a:gd name="T32" fmla="*/ 207664 w 160"/>
              <a:gd name="T33" fmla="*/ 17595 h 132"/>
              <a:gd name="T34" fmla="*/ 28754 w 160"/>
              <a:gd name="T35" fmla="*/ 139158 h 132"/>
              <a:gd name="T36" fmla="*/ 28754 w 160"/>
              <a:gd name="T37" fmla="*/ 76777 h 132"/>
              <a:gd name="T38" fmla="*/ 207664 w 160"/>
              <a:gd name="T39" fmla="*/ 121564 h 132"/>
              <a:gd name="T40" fmla="*/ 207664 w 160"/>
              <a:gd name="T41" fmla="*/ 140758 h 132"/>
              <a:gd name="T42" fmla="*/ 207664 w 160"/>
              <a:gd name="T43" fmla="*/ 159952 h 132"/>
              <a:gd name="T44" fmla="*/ 207664 w 160"/>
              <a:gd name="T45" fmla="*/ 191943 h 132"/>
              <a:gd name="T46" fmla="*/ 188495 w 160"/>
              <a:gd name="T47" fmla="*/ 211137 h 132"/>
              <a:gd name="T48" fmla="*/ 177313 w 160"/>
              <a:gd name="T49" fmla="*/ 207938 h 132"/>
              <a:gd name="T50" fmla="*/ 177313 w 160"/>
              <a:gd name="T51" fmla="*/ 207938 h 132"/>
              <a:gd name="T52" fmla="*/ 111819 w 160"/>
              <a:gd name="T53" fmla="*/ 159952 h 132"/>
              <a:gd name="T54" fmla="*/ 99040 w 160"/>
              <a:gd name="T55" fmla="*/ 159952 h 132"/>
              <a:gd name="T56" fmla="*/ 207664 w 160"/>
              <a:gd name="T57" fmla="*/ 86374 h 132"/>
              <a:gd name="T58" fmla="*/ 207664 w 160"/>
              <a:gd name="T59" fmla="*/ 121564 h 1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32">
                <a:moveTo>
                  <a:pt x="157" y="21"/>
                </a:moveTo>
                <a:cubicBezTo>
                  <a:pt x="9" y="122"/>
                  <a:pt x="9" y="122"/>
                  <a:pt x="9" y="122"/>
                </a:cubicBezTo>
                <a:cubicBezTo>
                  <a:pt x="8" y="122"/>
                  <a:pt x="7" y="123"/>
                  <a:pt x="6" y="123"/>
                </a:cubicBezTo>
                <a:cubicBezTo>
                  <a:pt x="2" y="123"/>
                  <a:pt x="0" y="120"/>
                  <a:pt x="0" y="117"/>
                </a:cubicBezTo>
                <a:cubicBezTo>
                  <a:pt x="0" y="115"/>
                  <a:pt x="1" y="113"/>
                  <a:pt x="2" y="112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2" y="11"/>
                  <a:pt x="153" y="10"/>
                  <a:pt x="154" y="10"/>
                </a:cubicBezTo>
                <a:cubicBezTo>
                  <a:pt x="157" y="10"/>
                  <a:pt x="160" y="13"/>
                  <a:pt x="160" y="16"/>
                </a:cubicBezTo>
                <a:cubicBezTo>
                  <a:pt x="160" y="18"/>
                  <a:pt x="159" y="20"/>
                  <a:pt x="157" y="21"/>
                </a:cubicBezTo>
                <a:moveTo>
                  <a:pt x="18" y="48"/>
                </a:moveTo>
                <a:cubicBezTo>
                  <a:pt x="18" y="41"/>
                  <a:pt x="23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3"/>
                  <a:pt x="110" y="3"/>
                  <a:pt x="110" y="3"/>
                </a:cubicBezTo>
                <a:cubicBezTo>
                  <a:pt x="113" y="1"/>
                  <a:pt x="115" y="0"/>
                  <a:pt x="118" y="0"/>
                </a:cubicBezTo>
                <a:cubicBezTo>
                  <a:pt x="124" y="0"/>
                  <a:pt x="129" y="5"/>
                  <a:pt x="130" y="11"/>
                </a:cubicBezTo>
                <a:cubicBezTo>
                  <a:pt x="18" y="87"/>
                  <a:pt x="18" y="87"/>
                  <a:pt x="18" y="87"/>
                </a:cubicBezTo>
                <a:lnTo>
                  <a:pt x="18" y="48"/>
                </a:lnTo>
                <a:close/>
                <a:moveTo>
                  <a:pt x="130" y="76"/>
                </a:moveTo>
                <a:cubicBezTo>
                  <a:pt x="130" y="88"/>
                  <a:pt x="130" y="88"/>
                  <a:pt x="130" y="88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7"/>
                  <a:pt x="125" y="132"/>
                  <a:pt x="118" y="132"/>
                </a:cubicBezTo>
                <a:cubicBezTo>
                  <a:pt x="115" y="132"/>
                  <a:pt x="113" y="131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130" y="54"/>
                  <a:pt x="130" y="54"/>
                  <a:pt x="130" y="54"/>
                </a:cubicBezTo>
                <a:lnTo>
                  <a:pt x="130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7" name="Freeform 29"/>
          <p:cNvSpPr>
            <a:spLocks noEditPoints="1"/>
          </p:cNvSpPr>
          <p:nvPr/>
        </p:nvSpPr>
        <p:spPr bwMode="auto">
          <a:xfrm>
            <a:off x="8323263" y="3070225"/>
            <a:ext cx="409575" cy="409575"/>
          </a:xfrm>
          <a:custGeom>
            <a:avLst/>
            <a:gdLst>
              <a:gd name="T0" fmla="*/ 326380 w 256"/>
              <a:gd name="T1" fmla="*/ 313581 h 256"/>
              <a:gd name="T2" fmla="*/ 326380 w 256"/>
              <a:gd name="T3" fmla="*/ 287982 h 256"/>
              <a:gd name="T4" fmla="*/ 326380 w 256"/>
              <a:gd name="T5" fmla="*/ 236786 h 256"/>
              <a:gd name="T6" fmla="*/ 83195 w 256"/>
              <a:gd name="T7" fmla="*/ 217587 h 256"/>
              <a:gd name="T8" fmla="*/ 83195 w 256"/>
              <a:gd name="T9" fmla="*/ 255984 h 256"/>
              <a:gd name="T10" fmla="*/ 83195 w 256"/>
              <a:gd name="T11" fmla="*/ 294382 h 256"/>
              <a:gd name="T12" fmla="*/ 19199 w 256"/>
              <a:gd name="T13" fmla="*/ 313581 h 256"/>
              <a:gd name="T14" fmla="*/ 0 w 256"/>
              <a:gd name="T15" fmla="*/ 115193 h 256"/>
              <a:gd name="T16" fmla="*/ 390376 w 256"/>
              <a:gd name="T17" fmla="*/ 95994 h 256"/>
              <a:gd name="T18" fmla="*/ 409575 w 256"/>
              <a:gd name="T19" fmla="*/ 294382 h 256"/>
              <a:gd name="T20" fmla="*/ 57596 w 256"/>
              <a:gd name="T21" fmla="*/ 134392 h 256"/>
              <a:gd name="T22" fmla="*/ 57596 w 256"/>
              <a:gd name="T23" fmla="*/ 172789 h 256"/>
              <a:gd name="T24" fmla="*/ 57596 w 256"/>
              <a:gd name="T25" fmla="*/ 134392 h 256"/>
              <a:gd name="T26" fmla="*/ 102394 w 256"/>
              <a:gd name="T27" fmla="*/ 76795 h 256"/>
              <a:gd name="T28" fmla="*/ 102394 w 256"/>
              <a:gd name="T29" fmla="*/ 19199 h 256"/>
              <a:gd name="T30" fmla="*/ 121593 w 256"/>
              <a:gd name="T31" fmla="*/ 0 h 256"/>
              <a:gd name="T32" fmla="*/ 289582 w 256"/>
              <a:gd name="T33" fmla="*/ 0 h 256"/>
              <a:gd name="T34" fmla="*/ 291182 w 256"/>
              <a:gd name="T35" fmla="*/ 0 h 256"/>
              <a:gd name="T36" fmla="*/ 297582 w 256"/>
              <a:gd name="T37" fmla="*/ 3200 h 256"/>
              <a:gd name="T38" fmla="*/ 300782 w 256"/>
              <a:gd name="T39" fmla="*/ 4800 h 256"/>
              <a:gd name="T40" fmla="*/ 300782 w 256"/>
              <a:gd name="T41" fmla="*/ 4800 h 256"/>
              <a:gd name="T42" fmla="*/ 303981 w 256"/>
              <a:gd name="T43" fmla="*/ 8000 h 256"/>
              <a:gd name="T44" fmla="*/ 307181 w 256"/>
              <a:gd name="T45" fmla="*/ 19199 h 256"/>
              <a:gd name="T46" fmla="*/ 307181 w 256"/>
              <a:gd name="T47" fmla="*/ 76795 h 256"/>
              <a:gd name="T48" fmla="*/ 307181 w 256"/>
              <a:gd name="T49" fmla="*/ 371177 h 256"/>
              <a:gd name="T50" fmla="*/ 307181 w 256"/>
              <a:gd name="T51" fmla="*/ 390376 h 256"/>
              <a:gd name="T52" fmla="*/ 121593 w 256"/>
              <a:gd name="T53" fmla="*/ 409575 h 256"/>
              <a:gd name="T54" fmla="*/ 102394 w 256"/>
              <a:gd name="T55" fmla="*/ 377577 h 256"/>
              <a:gd name="T56" fmla="*/ 102394 w 256"/>
              <a:gd name="T57" fmla="*/ 275183 h 256"/>
              <a:gd name="T58" fmla="*/ 307181 w 256"/>
              <a:gd name="T59" fmla="*/ 236786 h 256"/>
              <a:gd name="T60" fmla="*/ 268784 w 256"/>
              <a:gd name="T61" fmla="*/ 275183 h 256"/>
              <a:gd name="T62" fmla="*/ 140791 w 256"/>
              <a:gd name="T63" fmla="*/ 294382 h 256"/>
              <a:gd name="T64" fmla="*/ 268784 w 256"/>
              <a:gd name="T65" fmla="*/ 275183 h 256"/>
              <a:gd name="T66" fmla="*/ 140791 w 256"/>
              <a:gd name="T67" fmla="*/ 313581 h 256"/>
              <a:gd name="T68" fmla="*/ 268784 w 256"/>
              <a:gd name="T69" fmla="*/ 332780 h 256"/>
              <a:gd name="T70" fmla="*/ 268784 w 256"/>
              <a:gd name="T71" fmla="*/ 351979 h 256"/>
              <a:gd name="T72" fmla="*/ 140791 w 256"/>
              <a:gd name="T73" fmla="*/ 371177 h 256"/>
              <a:gd name="T74" fmla="*/ 268784 w 256"/>
              <a:gd name="T75" fmla="*/ 351979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56">
                <a:moveTo>
                  <a:pt x="244" y="196"/>
                </a:moveTo>
                <a:cubicBezTo>
                  <a:pt x="204" y="196"/>
                  <a:pt x="204" y="196"/>
                  <a:pt x="204" y="196"/>
                </a:cubicBezTo>
                <a:cubicBezTo>
                  <a:pt x="204" y="184"/>
                  <a:pt x="204" y="184"/>
                  <a:pt x="204" y="184"/>
                </a:cubicBezTo>
                <a:cubicBezTo>
                  <a:pt x="204" y="180"/>
                  <a:pt x="204" y="180"/>
                  <a:pt x="204" y="180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4" y="148"/>
                  <a:pt x="204" y="148"/>
                  <a:pt x="204" y="148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2" y="196"/>
                  <a:pt x="52" y="196"/>
                  <a:pt x="52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36" y="84"/>
                </a:moveTo>
                <a:cubicBezTo>
                  <a:pt x="29" y="84"/>
                  <a:pt x="24" y="89"/>
                  <a:pt x="24" y="96"/>
                </a:cubicBezTo>
                <a:cubicBezTo>
                  <a:pt x="24" y="103"/>
                  <a:pt x="29" y="108"/>
                  <a:pt x="36" y="108"/>
                </a:cubicBezTo>
                <a:cubicBezTo>
                  <a:pt x="43" y="108"/>
                  <a:pt x="48" y="103"/>
                  <a:pt x="48" y="96"/>
                </a:cubicBezTo>
                <a:cubicBezTo>
                  <a:pt x="48" y="89"/>
                  <a:pt x="43" y="84"/>
                  <a:pt x="36" y="84"/>
                </a:cubicBezTo>
                <a:moveTo>
                  <a:pt x="192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36"/>
                  <a:pt x="64" y="36"/>
                  <a:pt x="64" y="36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10"/>
                  <a:pt x="64" y="9"/>
                  <a:pt x="65" y="7"/>
                </a:cubicBezTo>
                <a:cubicBezTo>
                  <a:pt x="67" y="3"/>
                  <a:pt x="71" y="0"/>
                  <a:pt x="76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0" y="0"/>
                  <a:pt x="180" y="0"/>
                  <a:pt x="181" y="0"/>
                </a:cubicBezTo>
                <a:cubicBezTo>
                  <a:pt x="181" y="0"/>
                  <a:pt x="182" y="0"/>
                  <a:pt x="182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4" y="1"/>
                  <a:pt x="185" y="1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7" y="2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9" y="4"/>
                  <a:pt x="189" y="5"/>
                  <a:pt x="190" y="5"/>
                </a:cubicBezTo>
                <a:cubicBezTo>
                  <a:pt x="190" y="5"/>
                  <a:pt x="190" y="5"/>
                  <a:pt x="190" y="5"/>
                </a:cubicBezTo>
                <a:cubicBezTo>
                  <a:pt x="191" y="7"/>
                  <a:pt x="192" y="9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lnTo>
                  <a:pt x="192" y="48"/>
                </a:lnTo>
                <a:close/>
                <a:moveTo>
                  <a:pt x="192" y="172"/>
                </a:moveTo>
                <a:cubicBezTo>
                  <a:pt x="192" y="232"/>
                  <a:pt x="192" y="232"/>
                  <a:pt x="192" y="232"/>
                </a:cubicBezTo>
                <a:cubicBezTo>
                  <a:pt x="192" y="236"/>
                  <a:pt x="192" y="236"/>
                  <a:pt x="192" y="236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92" y="251"/>
                  <a:pt x="187" y="256"/>
                  <a:pt x="180" y="256"/>
                </a:cubicBezTo>
                <a:cubicBezTo>
                  <a:pt x="76" y="256"/>
                  <a:pt x="76" y="256"/>
                  <a:pt x="76" y="256"/>
                </a:cubicBezTo>
                <a:cubicBezTo>
                  <a:pt x="69" y="256"/>
                  <a:pt x="64" y="251"/>
                  <a:pt x="64" y="244"/>
                </a:cubicBezTo>
                <a:cubicBezTo>
                  <a:pt x="64" y="236"/>
                  <a:pt x="64" y="236"/>
                  <a:pt x="64" y="236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192" y="148"/>
                  <a:pt x="192" y="148"/>
                  <a:pt x="192" y="148"/>
                </a:cubicBezTo>
                <a:lnTo>
                  <a:pt x="192" y="172"/>
                </a:lnTo>
                <a:close/>
                <a:moveTo>
                  <a:pt x="168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168" y="184"/>
                  <a:pt x="168" y="184"/>
                  <a:pt x="168" y="184"/>
                </a:cubicBezTo>
                <a:lnTo>
                  <a:pt x="168" y="172"/>
                </a:lnTo>
                <a:close/>
                <a:moveTo>
                  <a:pt x="168" y="196"/>
                </a:moveTo>
                <a:cubicBezTo>
                  <a:pt x="88" y="196"/>
                  <a:pt x="88" y="196"/>
                  <a:pt x="88" y="196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168" y="208"/>
                  <a:pt x="168" y="208"/>
                  <a:pt x="168" y="208"/>
                </a:cubicBezTo>
                <a:lnTo>
                  <a:pt x="168" y="196"/>
                </a:lnTo>
                <a:close/>
                <a:moveTo>
                  <a:pt x="168" y="220"/>
                </a:moveTo>
                <a:cubicBezTo>
                  <a:pt x="88" y="220"/>
                  <a:pt x="88" y="220"/>
                  <a:pt x="88" y="220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168" y="232"/>
                  <a:pt x="168" y="232"/>
                  <a:pt x="168" y="232"/>
                </a:cubicBezTo>
                <a:lnTo>
                  <a:pt x="168" y="2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8" name="Freeform 30"/>
          <p:cNvSpPr>
            <a:spLocks noEditPoints="1"/>
          </p:cNvSpPr>
          <p:nvPr/>
        </p:nvSpPr>
        <p:spPr bwMode="auto">
          <a:xfrm>
            <a:off x="7608888" y="3089275"/>
            <a:ext cx="407987" cy="369888"/>
          </a:xfrm>
          <a:custGeom>
            <a:avLst/>
            <a:gdLst>
              <a:gd name="T0" fmla="*/ 403206 w 256"/>
              <a:gd name="T1" fmla="*/ 363511 h 232"/>
              <a:gd name="T2" fmla="*/ 277304 w 256"/>
              <a:gd name="T3" fmla="*/ 215237 h 232"/>
              <a:gd name="T4" fmla="*/ 401612 w 256"/>
              <a:gd name="T5" fmla="*/ 94066 h 232"/>
              <a:gd name="T6" fmla="*/ 407987 w 256"/>
              <a:gd name="T7" fmla="*/ 108415 h 232"/>
              <a:gd name="T8" fmla="*/ 407987 w 256"/>
              <a:gd name="T9" fmla="*/ 350756 h 232"/>
              <a:gd name="T10" fmla="*/ 403206 w 256"/>
              <a:gd name="T11" fmla="*/ 363511 h 232"/>
              <a:gd name="T12" fmla="*/ 6375 w 256"/>
              <a:gd name="T13" fmla="*/ 94066 h 232"/>
              <a:gd name="T14" fmla="*/ 19124 w 256"/>
              <a:gd name="T15" fmla="*/ 89283 h 232"/>
              <a:gd name="T16" fmla="*/ 130683 w 256"/>
              <a:gd name="T17" fmla="*/ 89283 h 232"/>
              <a:gd name="T18" fmla="*/ 159370 w 256"/>
              <a:gd name="T19" fmla="*/ 102038 h 232"/>
              <a:gd name="T20" fmla="*/ 165745 w 256"/>
              <a:gd name="T21" fmla="*/ 102038 h 232"/>
              <a:gd name="T22" fmla="*/ 165745 w 256"/>
              <a:gd name="T23" fmla="*/ 153057 h 232"/>
              <a:gd name="T24" fmla="*/ 203994 w 256"/>
              <a:gd name="T25" fmla="*/ 191321 h 232"/>
              <a:gd name="T26" fmla="*/ 242242 w 256"/>
              <a:gd name="T27" fmla="*/ 153057 h 232"/>
              <a:gd name="T28" fmla="*/ 242242 w 256"/>
              <a:gd name="T29" fmla="*/ 102038 h 232"/>
              <a:gd name="T30" fmla="*/ 248617 w 256"/>
              <a:gd name="T31" fmla="*/ 102038 h 232"/>
              <a:gd name="T32" fmla="*/ 277304 w 256"/>
              <a:gd name="T33" fmla="*/ 89283 h 232"/>
              <a:gd name="T34" fmla="*/ 388863 w 256"/>
              <a:gd name="T35" fmla="*/ 89283 h 232"/>
              <a:gd name="T36" fmla="*/ 401612 w 256"/>
              <a:gd name="T37" fmla="*/ 94066 h 232"/>
              <a:gd name="T38" fmla="*/ 203994 w 256"/>
              <a:gd name="T39" fmla="*/ 248718 h 232"/>
              <a:gd name="T40" fmla="*/ 6375 w 256"/>
              <a:gd name="T41" fmla="*/ 94066 h 232"/>
              <a:gd name="T42" fmla="*/ 248617 w 256"/>
              <a:gd name="T43" fmla="*/ 82906 h 232"/>
              <a:gd name="T44" fmla="*/ 235867 w 256"/>
              <a:gd name="T45" fmla="*/ 76529 h 232"/>
              <a:gd name="T46" fmla="*/ 223118 w 256"/>
              <a:gd name="T47" fmla="*/ 65368 h 232"/>
              <a:gd name="T48" fmla="*/ 223118 w 256"/>
              <a:gd name="T49" fmla="*/ 153057 h 232"/>
              <a:gd name="T50" fmla="*/ 203994 w 256"/>
              <a:gd name="T51" fmla="*/ 172189 h 232"/>
              <a:gd name="T52" fmla="*/ 184869 w 256"/>
              <a:gd name="T53" fmla="*/ 153057 h 232"/>
              <a:gd name="T54" fmla="*/ 184869 w 256"/>
              <a:gd name="T55" fmla="*/ 65368 h 232"/>
              <a:gd name="T56" fmla="*/ 172120 w 256"/>
              <a:gd name="T57" fmla="*/ 76529 h 232"/>
              <a:gd name="T58" fmla="*/ 159370 w 256"/>
              <a:gd name="T59" fmla="*/ 82906 h 232"/>
              <a:gd name="T60" fmla="*/ 140246 w 256"/>
              <a:gd name="T61" fmla="*/ 63774 h 232"/>
              <a:gd name="T62" fmla="*/ 146620 w 256"/>
              <a:gd name="T63" fmla="*/ 51019 h 232"/>
              <a:gd name="T64" fmla="*/ 191244 w 256"/>
              <a:gd name="T65" fmla="*/ 6377 h 232"/>
              <a:gd name="T66" fmla="*/ 203994 w 256"/>
              <a:gd name="T67" fmla="*/ 0 h 232"/>
              <a:gd name="T68" fmla="*/ 216743 w 256"/>
              <a:gd name="T69" fmla="*/ 6377 h 232"/>
              <a:gd name="T70" fmla="*/ 261367 w 256"/>
              <a:gd name="T71" fmla="*/ 51019 h 232"/>
              <a:gd name="T72" fmla="*/ 267741 w 256"/>
              <a:gd name="T73" fmla="*/ 63774 h 232"/>
              <a:gd name="T74" fmla="*/ 248617 w 256"/>
              <a:gd name="T75" fmla="*/ 82906 h 232"/>
              <a:gd name="T76" fmla="*/ 4781 w 256"/>
              <a:gd name="T77" fmla="*/ 363511 h 232"/>
              <a:gd name="T78" fmla="*/ 0 w 256"/>
              <a:gd name="T79" fmla="*/ 350756 h 232"/>
              <a:gd name="T80" fmla="*/ 0 w 256"/>
              <a:gd name="T81" fmla="*/ 108415 h 232"/>
              <a:gd name="T82" fmla="*/ 6375 w 256"/>
              <a:gd name="T83" fmla="*/ 94066 h 232"/>
              <a:gd name="T84" fmla="*/ 130683 w 256"/>
              <a:gd name="T85" fmla="*/ 215237 h 232"/>
              <a:gd name="T86" fmla="*/ 4781 w 256"/>
              <a:gd name="T87" fmla="*/ 363511 h 232"/>
              <a:gd name="T88" fmla="*/ 203994 w 256"/>
              <a:gd name="T89" fmla="*/ 286982 h 232"/>
              <a:gd name="T90" fmla="*/ 256586 w 256"/>
              <a:gd name="T91" fmla="*/ 235963 h 232"/>
              <a:gd name="T92" fmla="*/ 401612 w 256"/>
              <a:gd name="T93" fmla="*/ 365105 h 232"/>
              <a:gd name="T94" fmla="*/ 388863 w 256"/>
              <a:gd name="T95" fmla="*/ 369888 h 232"/>
              <a:gd name="T96" fmla="*/ 19124 w 256"/>
              <a:gd name="T97" fmla="*/ 369888 h 232"/>
              <a:gd name="T98" fmla="*/ 6375 w 256"/>
              <a:gd name="T99" fmla="*/ 365105 h 232"/>
              <a:gd name="T100" fmla="*/ 151401 w 256"/>
              <a:gd name="T101" fmla="*/ 235963 h 232"/>
              <a:gd name="T102" fmla="*/ 203994 w 256"/>
              <a:gd name="T103" fmla="*/ 286982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7" y="61"/>
                  <a:pt x="93" y="64"/>
                  <a:pt x="100" y="64"/>
                </a:cubicBezTo>
                <a:cubicBezTo>
                  <a:pt x="101" y="64"/>
                  <a:pt x="103" y="64"/>
                  <a:pt x="104" y="64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4" y="109"/>
                  <a:pt x="115" y="120"/>
                  <a:pt x="128" y="120"/>
                </a:cubicBezTo>
                <a:cubicBezTo>
                  <a:pt x="141" y="120"/>
                  <a:pt x="152" y="109"/>
                  <a:pt x="152" y="96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3" y="64"/>
                  <a:pt x="155" y="64"/>
                  <a:pt x="156" y="64"/>
                </a:cubicBezTo>
                <a:cubicBezTo>
                  <a:pt x="163" y="64"/>
                  <a:pt x="169" y="61"/>
                  <a:pt x="174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103"/>
                  <a:pt x="135" y="108"/>
                  <a:pt x="128" y="108"/>
                </a:cubicBezTo>
                <a:cubicBezTo>
                  <a:pt x="121" y="108"/>
                  <a:pt x="116" y="103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99" name="Freeform 31"/>
          <p:cNvSpPr>
            <a:spLocks noEditPoints="1"/>
          </p:cNvSpPr>
          <p:nvPr/>
        </p:nvSpPr>
        <p:spPr bwMode="auto">
          <a:xfrm>
            <a:off x="6892925" y="3089275"/>
            <a:ext cx="409575" cy="369888"/>
          </a:xfrm>
          <a:custGeom>
            <a:avLst/>
            <a:gdLst>
              <a:gd name="T0" fmla="*/ 404775 w 256"/>
              <a:gd name="T1" fmla="*/ 363511 h 232"/>
              <a:gd name="T2" fmla="*/ 278383 w 256"/>
              <a:gd name="T3" fmla="*/ 215237 h 232"/>
              <a:gd name="T4" fmla="*/ 403175 w 256"/>
              <a:gd name="T5" fmla="*/ 94066 h 232"/>
              <a:gd name="T6" fmla="*/ 409575 w 256"/>
              <a:gd name="T7" fmla="*/ 108415 h 232"/>
              <a:gd name="T8" fmla="*/ 409575 w 256"/>
              <a:gd name="T9" fmla="*/ 350756 h 232"/>
              <a:gd name="T10" fmla="*/ 404775 w 256"/>
              <a:gd name="T11" fmla="*/ 363511 h 232"/>
              <a:gd name="T12" fmla="*/ 6400 w 256"/>
              <a:gd name="T13" fmla="*/ 94066 h 232"/>
              <a:gd name="T14" fmla="*/ 19199 w 256"/>
              <a:gd name="T15" fmla="*/ 89283 h 232"/>
              <a:gd name="T16" fmla="*/ 126392 w 256"/>
              <a:gd name="T17" fmla="*/ 89283 h 232"/>
              <a:gd name="T18" fmla="*/ 121593 w 256"/>
              <a:gd name="T19" fmla="*/ 108415 h 232"/>
              <a:gd name="T20" fmla="*/ 132792 w 256"/>
              <a:gd name="T21" fmla="*/ 135519 h 232"/>
              <a:gd name="T22" fmla="*/ 177589 w 256"/>
              <a:gd name="T23" fmla="*/ 180161 h 232"/>
              <a:gd name="T24" fmla="*/ 204788 w 256"/>
              <a:gd name="T25" fmla="*/ 191321 h 232"/>
              <a:gd name="T26" fmla="*/ 231986 w 256"/>
              <a:gd name="T27" fmla="*/ 180161 h 232"/>
              <a:gd name="T28" fmla="*/ 276783 w 256"/>
              <a:gd name="T29" fmla="*/ 135519 h 232"/>
              <a:gd name="T30" fmla="*/ 287982 w 256"/>
              <a:gd name="T31" fmla="*/ 108415 h 232"/>
              <a:gd name="T32" fmla="*/ 283183 w 256"/>
              <a:gd name="T33" fmla="*/ 89283 h 232"/>
              <a:gd name="T34" fmla="*/ 390376 w 256"/>
              <a:gd name="T35" fmla="*/ 89283 h 232"/>
              <a:gd name="T36" fmla="*/ 403175 w 256"/>
              <a:gd name="T37" fmla="*/ 94066 h 232"/>
              <a:gd name="T38" fmla="*/ 204788 w 256"/>
              <a:gd name="T39" fmla="*/ 248718 h 232"/>
              <a:gd name="T40" fmla="*/ 6400 w 256"/>
              <a:gd name="T41" fmla="*/ 94066 h 232"/>
              <a:gd name="T42" fmla="*/ 217587 w 256"/>
              <a:gd name="T43" fmla="*/ 165812 h 232"/>
              <a:gd name="T44" fmla="*/ 204788 w 256"/>
              <a:gd name="T45" fmla="*/ 172189 h 232"/>
              <a:gd name="T46" fmla="*/ 191988 w 256"/>
              <a:gd name="T47" fmla="*/ 165812 h 232"/>
              <a:gd name="T48" fmla="*/ 147191 w 256"/>
              <a:gd name="T49" fmla="*/ 121170 h 232"/>
              <a:gd name="T50" fmla="*/ 140791 w 256"/>
              <a:gd name="T51" fmla="*/ 108415 h 232"/>
              <a:gd name="T52" fmla="*/ 159990 w 256"/>
              <a:gd name="T53" fmla="*/ 89283 h 232"/>
              <a:gd name="T54" fmla="*/ 172789 w 256"/>
              <a:gd name="T55" fmla="*/ 95661 h 232"/>
              <a:gd name="T56" fmla="*/ 185589 w 256"/>
              <a:gd name="T57" fmla="*/ 106821 h 232"/>
              <a:gd name="T58" fmla="*/ 185589 w 256"/>
              <a:gd name="T59" fmla="*/ 19132 h 232"/>
              <a:gd name="T60" fmla="*/ 204788 w 256"/>
              <a:gd name="T61" fmla="*/ 0 h 232"/>
              <a:gd name="T62" fmla="*/ 223986 w 256"/>
              <a:gd name="T63" fmla="*/ 19132 h 232"/>
              <a:gd name="T64" fmla="*/ 223986 w 256"/>
              <a:gd name="T65" fmla="*/ 106821 h 232"/>
              <a:gd name="T66" fmla="*/ 236786 w 256"/>
              <a:gd name="T67" fmla="*/ 95661 h 232"/>
              <a:gd name="T68" fmla="*/ 249585 w 256"/>
              <a:gd name="T69" fmla="*/ 89283 h 232"/>
              <a:gd name="T70" fmla="*/ 268784 w 256"/>
              <a:gd name="T71" fmla="*/ 108415 h 232"/>
              <a:gd name="T72" fmla="*/ 262384 w 256"/>
              <a:gd name="T73" fmla="*/ 121170 h 232"/>
              <a:gd name="T74" fmla="*/ 217587 w 256"/>
              <a:gd name="T75" fmla="*/ 165812 h 232"/>
              <a:gd name="T76" fmla="*/ 4800 w 256"/>
              <a:gd name="T77" fmla="*/ 363511 h 232"/>
              <a:gd name="T78" fmla="*/ 0 w 256"/>
              <a:gd name="T79" fmla="*/ 350756 h 232"/>
              <a:gd name="T80" fmla="*/ 0 w 256"/>
              <a:gd name="T81" fmla="*/ 108415 h 232"/>
              <a:gd name="T82" fmla="*/ 6400 w 256"/>
              <a:gd name="T83" fmla="*/ 94066 h 232"/>
              <a:gd name="T84" fmla="*/ 131192 w 256"/>
              <a:gd name="T85" fmla="*/ 215237 h 232"/>
              <a:gd name="T86" fmla="*/ 4800 w 256"/>
              <a:gd name="T87" fmla="*/ 363511 h 232"/>
              <a:gd name="T88" fmla="*/ 204788 w 256"/>
              <a:gd name="T89" fmla="*/ 286982 h 232"/>
              <a:gd name="T90" fmla="*/ 257584 w 256"/>
              <a:gd name="T91" fmla="*/ 235963 h 232"/>
              <a:gd name="T92" fmla="*/ 403175 w 256"/>
              <a:gd name="T93" fmla="*/ 365105 h 232"/>
              <a:gd name="T94" fmla="*/ 390376 w 256"/>
              <a:gd name="T95" fmla="*/ 369888 h 232"/>
              <a:gd name="T96" fmla="*/ 19199 w 256"/>
              <a:gd name="T97" fmla="*/ 369888 h 232"/>
              <a:gd name="T98" fmla="*/ 6400 w 256"/>
              <a:gd name="T99" fmla="*/ 365105 h 232"/>
              <a:gd name="T100" fmla="*/ 151991 w 256"/>
              <a:gd name="T101" fmla="*/ 235963 h 232"/>
              <a:gd name="T102" fmla="*/ 204788 w 256"/>
              <a:gd name="T103" fmla="*/ 286982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79" y="56"/>
                  <a:pt x="79" y="56"/>
                  <a:pt x="79" y="56"/>
                </a:cubicBezTo>
                <a:cubicBezTo>
                  <a:pt x="77" y="60"/>
                  <a:pt x="76" y="64"/>
                  <a:pt x="76" y="68"/>
                </a:cubicBezTo>
                <a:cubicBezTo>
                  <a:pt x="76" y="75"/>
                  <a:pt x="79" y="81"/>
                  <a:pt x="83" y="85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5" y="117"/>
                  <a:pt x="121" y="120"/>
                  <a:pt x="128" y="120"/>
                </a:cubicBezTo>
                <a:cubicBezTo>
                  <a:pt x="135" y="120"/>
                  <a:pt x="141" y="117"/>
                  <a:pt x="145" y="113"/>
                </a:cubicBezTo>
                <a:cubicBezTo>
                  <a:pt x="173" y="85"/>
                  <a:pt x="173" y="85"/>
                  <a:pt x="173" y="85"/>
                </a:cubicBezTo>
                <a:cubicBezTo>
                  <a:pt x="177" y="81"/>
                  <a:pt x="180" y="75"/>
                  <a:pt x="180" y="68"/>
                </a:cubicBezTo>
                <a:cubicBezTo>
                  <a:pt x="180" y="64"/>
                  <a:pt x="179" y="60"/>
                  <a:pt x="177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36" y="104"/>
                </a:moveTo>
                <a:cubicBezTo>
                  <a:pt x="134" y="107"/>
                  <a:pt x="131" y="108"/>
                  <a:pt x="128" y="108"/>
                </a:cubicBezTo>
                <a:cubicBezTo>
                  <a:pt x="125" y="108"/>
                  <a:pt x="122" y="107"/>
                  <a:pt x="120" y="104"/>
                </a:cubicBezTo>
                <a:cubicBezTo>
                  <a:pt x="92" y="76"/>
                  <a:pt x="92" y="76"/>
                  <a:pt x="92" y="76"/>
                </a:cubicBezTo>
                <a:cubicBezTo>
                  <a:pt x="89" y="74"/>
                  <a:pt x="88" y="71"/>
                  <a:pt x="88" y="68"/>
                </a:cubicBezTo>
                <a:cubicBezTo>
                  <a:pt x="88" y="61"/>
                  <a:pt x="93" y="56"/>
                  <a:pt x="100" y="56"/>
                </a:cubicBezTo>
                <a:cubicBezTo>
                  <a:pt x="103" y="56"/>
                  <a:pt x="106" y="57"/>
                  <a:pt x="108" y="60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50" y="57"/>
                  <a:pt x="153" y="56"/>
                  <a:pt x="156" y="56"/>
                </a:cubicBezTo>
                <a:cubicBezTo>
                  <a:pt x="163" y="56"/>
                  <a:pt x="168" y="61"/>
                  <a:pt x="168" y="68"/>
                </a:cubicBezTo>
                <a:cubicBezTo>
                  <a:pt x="168" y="71"/>
                  <a:pt x="167" y="74"/>
                  <a:pt x="164" y="76"/>
                </a:cubicBezTo>
                <a:lnTo>
                  <a:pt x="136" y="104"/>
                </a:lnTo>
                <a:close/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0" name="Freeform 32"/>
          <p:cNvSpPr>
            <a:spLocks noEditPoints="1"/>
          </p:cNvSpPr>
          <p:nvPr/>
        </p:nvSpPr>
        <p:spPr bwMode="auto">
          <a:xfrm>
            <a:off x="6178550" y="3133725"/>
            <a:ext cx="407988" cy="280988"/>
          </a:xfrm>
          <a:custGeom>
            <a:avLst/>
            <a:gdLst>
              <a:gd name="T0" fmla="*/ 277304 w 256"/>
              <a:gd name="T1" fmla="*/ 126125 h 176"/>
              <a:gd name="T2" fmla="*/ 401613 w 256"/>
              <a:gd name="T3" fmla="*/ 4790 h 176"/>
              <a:gd name="T4" fmla="*/ 407988 w 256"/>
              <a:gd name="T5" fmla="*/ 19158 h 176"/>
              <a:gd name="T6" fmla="*/ 407988 w 256"/>
              <a:gd name="T7" fmla="*/ 261830 h 176"/>
              <a:gd name="T8" fmla="*/ 403207 w 256"/>
              <a:gd name="T9" fmla="*/ 274602 h 176"/>
              <a:gd name="T10" fmla="*/ 277304 w 256"/>
              <a:gd name="T11" fmla="*/ 126125 h 176"/>
              <a:gd name="T12" fmla="*/ 6375 w 256"/>
              <a:gd name="T13" fmla="*/ 4790 h 176"/>
              <a:gd name="T14" fmla="*/ 19124 w 256"/>
              <a:gd name="T15" fmla="*/ 0 h 176"/>
              <a:gd name="T16" fmla="*/ 388864 w 256"/>
              <a:gd name="T17" fmla="*/ 0 h 176"/>
              <a:gd name="T18" fmla="*/ 401613 w 256"/>
              <a:gd name="T19" fmla="*/ 4790 h 176"/>
              <a:gd name="T20" fmla="*/ 203994 w 256"/>
              <a:gd name="T21" fmla="*/ 159652 h 176"/>
              <a:gd name="T22" fmla="*/ 6375 w 256"/>
              <a:gd name="T23" fmla="*/ 4790 h 176"/>
              <a:gd name="T24" fmla="*/ 4781 w 256"/>
              <a:gd name="T25" fmla="*/ 274602 h 176"/>
              <a:gd name="T26" fmla="*/ 0 w 256"/>
              <a:gd name="T27" fmla="*/ 261830 h 176"/>
              <a:gd name="T28" fmla="*/ 0 w 256"/>
              <a:gd name="T29" fmla="*/ 19158 h 176"/>
              <a:gd name="T30" fmla="*/ 6375 w 256"/>
              <a:gd name="T31" fmla="*/ 4790 h 176"/>
              <a:gd name="T32" fmla="*/ 130684 w 256"/>
              <a:gd name="T33" fmla="*/ 126125 h 176"/>
              <a:gd name="T34" fmla="*/ 4781 w 256"/>
              <a:gd name="T35" fmla="*/ 274602 h 176"/>
              <a:gd name="T36" fmla="*/ 203994 w 256"/>
              <a:gd name="T37" fmla="*/ 197969 h 176"/>
              <a:gd name="T38" fmla="*/ 256586 w 256"/>
              <a:gd name="T39" fmla="*/ 146880 h 176"/>
              <a:gd name="T40" fmla="*/ 401613 w 256"/>
              <a:gd name="T41" fmla="*/ 276198 h 176"/>
              <a:gd name="T42" fmla="*/ 388864 w 256"/>
              <a:gd name="T43" fmla="*/ 280988 h 176"/>
              <a:gd name="T44" fmla="*/ 19124 w 256"/>
              <a:gd name="T45" fmla="*/ 280988 h 176"/>
              <a:gd name="T46" fmla="*/ 6375 w 256"/>
              <a:gd name="T47" fmla="*/ 276198 h 176"/>
              <a:gd name="T48" fmla="*/ 151402 w 256"/>
              <a:gd name="T49" fmla="*/ 146880 h 176"/>
              <a:gd name="T50" fmla="*/ 203994 w 256"/>
              <a:gd name="T51" fmla="*/ 197969 h 17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76">
                <a:moveTo>
                  <a:pt x="174" y="79"/>
                </a:moveTo>
                <a:cubicBezTo>
                  <a:pt x="252" y="3"/>
                  <a:pt x="252" y="3"/>
                  <a:pt x="252" y="3"/>
                </a:cubicBezTo>
                <a:cubicBezTo>
                  <a:pt x="255" y="6"/>
                  <a:pt x="256" y="9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67"/>
                  <a:pt x="255" y="170"/>
                  <a:pt x="253" y="172"/>
                </a:cubicBezTo>
                <a:lnTo>
                  <a:pt x="174" y="79"/>
                </a:lnTo>
                <a:close/>
                <a:moveTo>
                  <a:pt x="4" y="3"/>
                </a:moveTo>
                <a:cubicBezTo>
                  <a:pt x="6" y="1"/>
                  <a:pt x="9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47" y="0"/>
                  <a:pt x="250" y="1"/>
                  <a:pt x="252" y="3"/>
                </a:cubicBezTo>
                <a:cubicBezTo>
                  <a:pt x="128" y="100"/>
                  <a:pt x="128" y="100"/>
                  <a:pt x="128" y="100"/>
                </a:cubicBezTo>
                <a:lnTo>
                  <a:pt x="4" y="3"/>
                </a:lnTo>
                <a:close/>
                <a:moveTo>
                  <a:pt x="3" y="172"/>
                </a:moveTo>
                <a:cubicBezTo>
                  <a:pt x="1" y="170"/>
                  <a:pt x="0" y="167"/>
                  <a:pt x="0" y="16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3"/>
                </a:cubicBezTo>
                <a:cubicBezTo>
                  <a:pt x="82" y="79"/>
                  <a:pt x="82" y="79"/>
                  <a:pt x="82" y="79"/>
                </a:cubicBezTo>
                <a:lnTo>
                  <a:pt x="3" y="172"/>
                </a:lnTo>
                <a:close/>
                <a:moveTo>
                  <a:pt x="128" y="124"/>
                </a:moveTo>
                <a:cubicBezTo>
                  <a:pt x="161" y="92"/>
                  <a:pt x="161" y="92"/>
                  <a:pt x="161" y="92"/>
                </a:cubicBezTo>
                <a:cubicBezTo>
                  <a:pt x="252" y="173"/>
                  <a:pt x="252" y="173"/>
                  <a:pt x="252" y="173"/>
                </a:cubicBezTo>
                <a:cubicBezTo>
                  <a:pt x="250" y="175"/>
                  <a:pt x="247" y="176"/>
                  <a:pt x="244" y="176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9" y="176"/>
                  <a:pt x="6" y="175"/>
                  <a:pt x="4" y="173"/>
                </a:cubicBezTo>
                <a:cubicBezTo>
                  <a:pt x="95" y="92"/>
                  <a:pt x="95" y="92"/>
                  <a:pt x="95" y="92"/>
                </a:cubicBezTo>
                <a:lnTo>
                  <a:pt x="128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1" name="Freeform 33"/>
          <p:cNvSpPr>
            <a:spLocks noEditPoints="1"/>
          </p:cNvSpPr>
          <p:nvPr/>
        </p:nvSpPr>
        <p:spPr bwMode="auto">
          <a:xfrm>
            <a:off x="5462588" y="3095625"/>
            <a:ext cx="409575" cy="357188"/>
          </a:xfrm>
          <a:custGeom>
            <a:avLst/>
            <a:gdLst>
              <a:gd name="T0" fmla="*/ 390376 w 256"/>
              <a:gd name="T1" fmla="*/ 357188 h 224"/>
              <a:gd name="T2" fmla="*/ 19199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99 w 256"/>
              <a:gd name="T9" fmla="*/ 0 h 224"/>
              <a:gd name="T10" fmla="*/ 390376 w 256"/>
              <a:gd name="T11" fmla="*/ 0 h 224"/>
              <a:gd name="T12" fmla="*/ 409575 w 256"/>
              <a:gd name="T13" fmla="*/ 19135 h 224"/>
              <a:gd name="T14" fmla="*/ 409575 w 256"/>
              <a:gd name="T15" fmla="*/ 338053 h 224"/>
              <a:gd name="T16" fmla="*/ 390376 w 256"/>
              <a:gd name="T17" fmla="*/ 357188 h 224"/>
              <a:gd name="T18" fmla="*/ 38398 w 256"/>
              <a:gd name="T19" fmla="*/ 19135 h 224"/>
              <a:gd name="T20" fmla="*/ 19199 w 256"/>
              <a:gd name="T21" fmla="*/ 38270 h 224"/>
              <a:gd name="T22" fmla="*/ 38398 w 256"/>
              <a:gd name="T23" fmla="*/ 57405 h 224"/>
              <a:gd name="T24" fmla="*/ 57596 w 256"/>
              <a:gd name="T25" fmla="*/ 38270 h 224"/>
              <a:gd name="T26" fmla="*/ 38398 w 256"/>
              <a:gd name="T27" fmla="*/ 19135 h 224"/>
              <a:gd name="T28" fmla="*/ 95994 w 256"/>
              <a:gd name="T29" fmla="*/ 19135 h 224"/>
              <a:gd name="T30" fmla="*/ 76795 w 256"/>
              <a:gd name="T31" fmla="*/ 38270 h 224"/>
              <a:gd name="T32" fmla="*/ 95994 w 256"/>
              <a:gd name="T33" fmla="*/ 57405 h 224"/>
              <a:gd name="T34" fmla="*/ 115193 w 256"/>
              <a:gd name="T35" fmla="*/ 38270 h 224"/>
              <a:gd name="T36" fmla="*/ 95994 w 256"/>
              <a:gd name="T37" fmla="*/ 19135 h 224"/>
              <a:gd name="T38" fmla="*/ 153591 w 256"/>
              <a:gd name="T39" fmla="*/ 19135 h 224"/>
              <a:gd name="T40" fmla="*/ 134392 w 256"/>
              <a:gd name="T41" fmla="*/ 38270 h 224"/>
              <a:gd name="T42" fmla="*/ 153591 w 256"/>
              <a:gd name="T43" fmla="*/ 57405 h 224"/>
              <a:gd name="T44" fmla="*/ 172789 w 256"/>
              <a:gd name="T45" fmla="*/ 38270 h 224"/>
              <a:gd name="T46" fmla="*/ 153591 w 256"/>
              <a:gd name="T47" fmla="*/ 19135 h 224"/>
              <a:gd name="T48" fmla="*/ 390376 w 256"/>
              <a:gd name="T49" fmla="*/ 76540 h 224"/>
              <a:gd name="T50" fmla="*/ 371177 w 256"/>
              <a:gd name="T51" fmla="*/ 76540 h 224"/>
              <a:gd name="T52" fmla="*/ 38398 w 256"/>
              <a:gd name="T53" fmla="*/ 76540 h 224"/>
              <a:gd name="T54" fmla="*/ 19199 w 256"/>
              <a:gd name="T55" fmla="*/ 76540 h 224"/>
              <a:gd name="T56" fmla="*/ 19199 w 256"/>
              <a:gd name="T57" fmla="*/ 338053 h 224"/>
              <a:gd name="T58" fmla="*/ 390376 w 256"/>
              <a:gd name="T59" fmla="*/ 338053 h 224"/>
              <a:gd name="T60" fmla="*/ 390376 w 256"/>
              <a:gd name="T61" fmla="*/ 76540 h 224"/>
              <a:gd name="T62" fmla="*/ 145591 w 256"/>
              <a:gd name="T63" fmla="*/ 151486 h 224"/>
              <a:gd name="T64" fmla="*/ 172789 w 256"/>
              <a:gd name="T65" fmla="*/ 151486 h 224"/>
              <a:gd name="T66" fmla="*/ 204788 w 256"/>
              <a:gd name="T67" fmla="*/ 183378 h 224"/>
              <a:gd name="T68" fmla="*/ 236786 w 256"/>
              <a:gd name="T69" fmla="*/ 151486 h 224"/>
              <a:gd name="T70" fmla="*/ 263984 w 256"/>
              <a:gd name="T71" fmla="*/ 151486 h 224"/>
              <a:gd name="T72" fmla="*/ 263984 w 256"/>
              <a:gd name="T73" fmla="*/ 178594 h 224"/>
              <a:gd name="T74" fmla="*/ 231986 w 256"/>
              <a:gd name="T75" fmla="*/ 210486 h 224"/>
              <a:gd name="T76" fmla="*/ 263984 w 256"/>
              <a:gd name="T77" fmla="*/ 242378 h 224"/>
              <a:gd name="T78" fmla="*/ 263984 w 256"/>
              <a:gd name="T79" fmla="*/ 269486 h 224"/>
              <a:gd name="T80" fmla="*/ 236786 w 256"/>
              <a:gd name="T81" fmla="*/ 269486 h 224"/>
              <a:gd name="T82" fmla="*/ 204788 w 256"/>
              <a:gd name="T83" fmla="*/ 237594 h 224"/>
              <a:gd name="T84" fmla="*/ 172789 w 256"/>
              <a:gd name="T85" fmla="*/ 269486 h 224"/>
              <a:gd name="T86" fmla="*/ 145591 w 256"/>
              <a:gd name="T87" fmla="*/ 269486 h 224"/>
              <a:gd name="T88" fmla="*/ 145591 w 256"/>
              <a:gd name="T89" fmla="*/ 242378 h 224"/>
              <a:gd name="T90" fmla="*/ 177589 w 256"/>
              <a:gd name="T91" fmla="*/ 210486 h 224"/>
              <a:gd name="T92" fmla="*/ 145591 w 256"/>
              <a:gd name="T93" fmla="*/ 178594 h 224"/>
              <a:gd name="T94" fmla="*/ 145591 w 256"/>
              <a:gd name="T95" fmla="*/ 151486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1" y="95"/>
                </a:moveTo>
                <a:cubicBezTo>
                  <a:pt x="96" y="91"/>
                  <a:pt x="104" y="91"/>
                  <a:pt x="108" y="9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52" y="91"/>
                  <a:pt x="160" y="91"/>
                  <a:pt x="165" y="95"/>
                </a:cubicBezTo>
                <a:cubicBezTo>
                  <a:pt x="169" y="100"/>
                  <a:pt x="169" y="108"/>
                  <a:pt x="165" y="112"/>
                </a:cubicBezTo>
                <a:cubicBezTo>
                  <a:pt x="145" y="132"/>
                  <a:pt x="145" y="132"/>
                  <a:pt x="145" y="132"/>
                </a:cubicBezTo>
                <a:cubicBezTo>
                  <a:pt x="165" y="152"/>
                  <a:pt x="165" y="152"/>
                  <a:pt x="165" y="152"/>
                </a:cubicBezTo>
                <a:cubicBezTo>
                  <a:pt x="169" y="156"/>
                  <a:pt x="169" y="164"/>
                  <a:pt x="165" y="169"/>
                </a:cubicBezTo>
                <a:cubicBezTo>
                  <a:pt x="160" y="173"/>
                  <a:pt x="152" y="173"/>
                  <a:pt x="148" y="169"/>
                </a:cubicBezTo>
                <a:cubicBezTo>
                  <a:pt x="128" y="149"/>
                  <a:pt x="128" y="149"/>
                  <a:pt x="128" y="14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04" y="173"/>
                  <a:pt x="96" y="173"/>
                  <a:pt x="91" y="169"/>
                </a:cubicBezTo>
                <a:cubicBezTo>
                  <a:pt x="87" y="164"/>
                  <a:pt x="87" y="156"/>
                  <a:pt x="91" y="15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87" y="108"/>
                  <a:pt x="87" y="100"/>
                  <a:pt x="91" y="9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2" name="Freeform 34"/>
          <p:cNvSpPr>
            <a:spLocks noEditPoints="1"/>
          </p:cNvSpPr>
          <p:nvPr/>
        </p:nvSpPr>
        <p:spPr bwMode="auto">
          <a:xfrm>
            <a:off x="4748213" y="3095625"/>
            <a:ext cx="407987" cy="357188"/>
          </a:xfrm>
          <a:custGeom>
            <a:avLst/>
            <a:gdLst>
              <a:gd name="T0" fmla="*/ 388863 w 256"/>
              <a:gd name="T1" fmla="*/ 357188 h 224"/>
              <a:gd name="T2" fmla="*/ 19124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24 w 256"/>
              <a:gd name="T9" fmla="*/ 0 h 224"/>
              <a:gd name="T10" fmla="*/ 388863 w 256"/>
              <a:gd name="T11" fmla="*/ 0 h 224"/>
              <a:gd name="T12" fmla="*/ 407987 w 256"/>
              <a:gd name="T13" fmla="*/ 19135 h 224"/>
              <a:gd name="T14" fmla="*/ 407987 w 256"/>
              <a:gd name="T15" fmla="*/ 338053 h 224"/>
              <a:gd name="T16" fmla="*/ 388863 w 256"/>
              <a:gd name="T17" fmla="*/ 357188 h 224"/>
              <a:gd name="T18" fmla="*/ 38249 w 256"/>
              <a:gd name="T19" fmla="*/ 19135 h 224"/>
              <a:gd name="T20" fmla="*/ 19124 w 256"/>
              <a:gd name="T21" fmla="*/ 38270 h 224"/>
              <a:gd name="T22" fmla="*/ 38249 w 256"/>
              <a:gd name="T23" fmla="*/ 57405 h 224"/>
              <a:gd name="T24" fmla="*/ 57373 w 256"/>
              <a:gd name="T25" fmla="*/ 38270 h 224"/>
              <a:gd name="T26" fmla="*/ 38249 w 256"/>
              <a:gd name="T27" fmla="*/ 19135 h 224"/>
              <a:gd name="T28" fmla="*/ 95622 w 256"/>
              <a:gd name="T29" fmla="*/ 19135 h 224"/>
              <a:gd name="T30" fmla="*/ 76498 w 256"/>
              <a:gd name="T31" fmla="*/ 38270 h 224"/>
              <a:gd name="T32" fmla="*/ 95622 w 256"/>
              <a:gd name="T33" fmla="*/ 57405 h 224"/>
              <a:gd name="T34" fmla="*/ 114746 w 256"/>
              <a:gd name="T35" fmla="*/ 38270 h 224"/>
              <a:gd name="T36" fmla="*/ 95622 w 256"/>
              <a:gd name="T37" fmla="*/ 19135 h 224"/>
              <a:gd name="T38" fmla="*/ 152995 w 256"/>
              <a:gd name="T39" fmla="*/ 19135 h 224"/>
              <a:gd name="T40" fmla="*/ 133871 w 256"/>
              <a:gd name="T41" fmla="*/ 38270 h 224"/>
              <a:gd name="T42" fmla="*/ 152995 w 256"/>
              <a:gd name="T43" fmla="*/ 57405 h 224"/>
              <a:gd name="T44" fmla="*/ 172120 w 256"/>
              <a:gd name="T45" fmla="*/ 38270 h 224"/>
              <a:gd name="T46" fmla="*/ 152995 w 256"/>
              <a:gd name="T47" fmla="*/ 19135 h 224"/>
              <a:gd name="T48" fmla="*/ 388863 w 256"/>
              <a:gd name="T49" fmla="*/ 76540 h 224"/>
              <a:gd name="T50" fmla="*/ 369738 w 256"/>
              <a:gd name="T51" fmla="*/ 76540 h 224"/>
              <a:gd name="T52" fmla="*/ 38249 w 256"/>
              <a:gd name="T53" fmla="*/ 76540 h 224"/>
              <a:gd name="T54" fmla="*/ 19124 w 256"/>
              <a:gd name="T55" fmla="*/ 76540 h 224"/>
              <a:gd name="T56" fmla="*/ 19124 w 256"/>
              <a:gd name="T57" fmla="*/ 338053 h 224"/>
              <a:gd name="T58" fmla="*/ 388863 w 256"/>
              <a:gd name="T59" fmla="*/ 338053 h 224"/>
              <a:gd name="T60" fmla="*/ 388863 w 256"/>
              <a:gd name="T61" fmla="*/ 76540 h 224"/>
              <a:gd name="T62" fmla="*/ 146620 w 256"/>
              <a:gd name="T63" fmla="*/ 191351 h 224"/>
              <a:gd name="T64" fmla="*/ 159370 w 256"/>
              <a:gd name="T65" fmla="*/ 197729 h 224"/>
              <a:gd name="T66" fmla="*/ 184869 w 256"/>
              <a:gd name="T67" fmla="*/ 221648 h 224"/>
              <a:gd name="T68" fmla="*/ 248617 w 256"/>
              <a:gd name="T69" fmla="*/ 159459 h 224"/>
              <a:gd name="T70" fmla="*/ 261367 w 256"/>
              <a:gd name="T71" fmla="*/ 153081 h 224"/>
              <a:gd name="T72" fmla="*/ 280491 w 256"/>
              <a:gd name="T73" fmla="*/ 172216 h 224"/>
              <a:gd name="T74" fmla="*/ 274116 w 256"/>
              <a:gd name="T75" fmla="*/ 184972 h 224"/>
              <a:gd name="T76" fmla="*/ 197619 w 256"/>
              <a:gd name="T77" fmla="*/ 261513 h 224"/>
              <a:gd name="T78" fmla="*/ 184869 w 256"/>
              <a:gd name="T79" fmla="*/ 267891 h 224"/>
              <a:gd name="T80" fmla="*/ 172120 w 256"/>
              <a:gd name="T81" fmla="*/ 261513 h 224"/>
              <a:gd name="T82" fmla="*/ 133871 w 256"/>
              <a:gd name="T83" fmla="*/ 223243 h 224"/>
              <a:gd name="T84" fmla="*/ 127496 w 256"/>
              <a:gd name="T85" fmla="*/ 210486 h 224"/>
              <a:gd name="T86" fmla="*/ 146620 w 256"/>
              <a:gd name="T87" fmla="*/ 191351 h 2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2" y="120"/>
                </a:moveTo>
                <a:cubicBezTo>
                  <a:pt x="95" y="120"/>
                  <a:pt x="98" y="121"/>
                  <a:pt x="100" y="124"/>
                </a:cubicBezTo>
                <a:cubicBezTo>
                  <a:pt x="116" y="139"/>
                  <a:pt x="116" y="139"/>
                  <a:pt x="116" y="139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8" y="97"/>
                  <a:pt x="161" y="96"/>
                  <a:pt x="164" y="96"/>
                </a:cubicBezTo>
                <a:cubicBezTo>
                  <a:pt x="171" y="96"/>
                  <a:pt x="176" y="101"/>
                  <a:pt x="176" y="108"/>
                </a:cubicBezTo>
                <a:cubicBezTo>
                  <a:pt x="176" y="111"/>
                  <a:pt x="175" y="114"/>
                  <a:pt x="172" y="116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122" y="167"/>
                  <a:pt x="119" y="168"/>
                  <a:pt x="116" y="168"/>
                </a:cubicBezTo>
                <a:cubicBezTo>
                  <a:pt x="113" y="168"/>
                  <a:pt x="110" y="167"/>
                  <a:pt x="108" y="164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1" y="138"/>
                  <a:pt x="80" y="135"/>
                  <a:pt x="80" y="132"/>
                </a:cubicBezTo>
                <a:cubicBezTo>
                  <a:pt x="80" y="125"/>
                  <a:pt x="85" y="120"/>
                  <a:pt x="92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3" name="Freeform 35"/>
          <p:cNvSpPr>
            <a:spLocks noEditPoints="1"/>
          </p:cNvSpPr>
          <p:nvPr/>
        </p:nvSpPr>
        <p:spPr bwMode="auto">
          <a:xfrm>
            <a:off x="4032250" y="3095625"/>
            <a:ext cx="407988" cy="357188"/>
          </a:xfrm>
          <a:custGeom>
            <a:avLst/>
            <a:gdLst>
              <a:gd name="T0" fmla="*/ 388864 w 256"/>
              <a:gd name="T1" fmla="*/ 357188 h 224"/>
              <a:gd name="T2" fmla="*/ 19124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24 w 256"/>
              <a:gd name="T9" fmla="*/ 0 h 224"/>
              <a:gd name="T10" fmla="*/ 388864 w 256"/>
              <a:gd name="T11" fmla="*/ 0 h 224"/>
              <a:gd name="T12" fmla="*/ 407988 w 256"/>
              <a:gd name="T13" fmla="*/ 19135 h 224"/>
              <a:gd name="T14" fmla="*/ 407988 w 256"/>
              <a:gd name="T15" fmla="*/ 338053 h 224"/>
              <a:gd name="T16" fmla="*/ 388864 w 256"/>
              <a:gd name="T17" fmla="*/ 357188 h 224"/>
              <a:gd name="T18" fmla="*/ 38249 w 256"/>
              <a:gd name="T19" fmla="*/ 19135 h 224"/>
              <a:gd name="T20" fmla="*/ 19124 w 256"/>
              <a:gd name="T21" fmla="*/ 38270 h 224"/>
              <a:gd name="T22" fmla="*/ 38249 w 256"/>
              <a:gd name="T23" fmla="*/ 57405 h 224"/>
              <a:gd name="T24" fmla="*/ 57373 w 256"/>
              <a:gd name="T25" fmla="*/ 38270 h 224"/>
              <a:gd name="T26" fmla="*/ 38249 w 256"/>
              <a:gd name="T27" fmla="*/ 19135 h 224"/>
              <a:gd name="T28" fmla="*/ 95622 w 256"/>
              <a:gd name="T29" fmla="*/ 19135 h 224"/>
              <a:gd name="T30" fmla="*/ 76498 w 256"/>
              <a:gd name="T31" fmla="*/ 38270 h 224"/>
              <a:gd name="T32" fmla="*/ 95622 w 256"/>
              <a:gd name="T33" fmla="*/ 57405 h 224"/>
              <a:gd name="T34" fmla="*/ 114747 w 256"/>
              <a:gd name="T35" fmla="*/ 38270 h 224"/>
              <a:gd name="T36" fmla="*/ 95622 w 256"/>
              <a:gd name="T37" fmla="*/ 19135 h 224"/>
              <a:gd name="T38" fmla="*/ 152996 w 256"/>
              <a:gd name="T39" fmla="*/ 19135 h 224"/>
              <a:gd name="T40" fmla="*/ 133871 w 256"/>
              <a:gd name="T41" fmla="*/ 38270 h 224"/>
              <a:gd name="T42" fmla="*/ 152996 w 256"/>
              <a:gd name="T43" fmla="*/ 57405 h 224"/>
              <a:gd name="T44" fmla="*/ 172120 w 256"/>
              <a:gd name="T45" fmla="*/ 38270 h 224"/>
              <a:gd name="T46" fmla="*/ 152996 w 256"/>
              <a:gd name="T47" fmla="*/ 19135 h 224"/>
              <a:gd name="T48" fmla="*/ 388864 w 256"/>
              <a:gd name="T49" fmla="*/ 76540 h 224"/>
              <a:gd name="T50" fmla="*/ 369739 w 256"/>
              <a:gd name="T51" fmla="*/ 76540 h 224"/>
              <a:gd name="T52" fmla="*/ 38249 w 256"/>
              <a:gd name="T53" fmla="*/ 76540 h 224"/>
              <a:gd name="T54" fmla="*/ 19124 w 256"/>
              <a:gd name="T55" fmla="*/ 76540 h 224"/>
              <a:gd name="T56" fmla="*/ 19124 w 256"/>
              <a:gd name="T57" fmla="*/ 338053 h 224"/>
              <a:gd name="T58" fmla="*/ 388864 w 256"/>
              <a:gd name="T59" fmla="*/ 338053 h 224"/>
              <a:gd name="T60" fmla="*/ 388864 w 256"/>
              <a:gd name="T61" fmla="*/ 76540 h 224"/>
              <a:gd name="T62" fmla="*/ 140246 w 256"/>
              <a:gd name="T63" fmla="*/ 191351 h 224"/>
              <a:gd name="T64" fmla="*/ 184870 w 256"/>
              <a:gd name="T65" fmla="*/ 191351 h 224"/>
              <a:gd name="T66" fmla="*/ 223118 w 256"/>
              <a:gd name="T67" fmla="*/ 191351 h 224"/>
              <a:gd name="T68" fmla="*/ 267742 w 256"/>
              <a:gd name="T69" fmla="*/ 191351 h 224"/>
              <a:gd name="T70" fmla="*/ 286867 w 256"/>
              <a:gd name="T71" fmla="*/ 210486 h 224"/>
              <a:gd name="T72" fmla="*/ 267742 w 256"/>
              <a:gd name="T73" fmla="*/ 229621 h 224"/>
              <a:gd name="T74" fmla="*/ 165745 w 256"/>
              <a:gd name="T75" fmla="*/ 229621 h 224"/>
              <a:gd name="T76" fmla="*/ 140246 w 256"/>
              <a:gd name="T77" fmla="*/ 229621 h 224"/>
              <a:gd name="T78" fmla="*/ 121121 w 256"/>
              <a:gd name="T79" fmla="*/ 210486 h 224"/>
              <a:gd name="T80" fmla="*/ 140246 w 256"/>
              <a:gd name="T81" fmla="*/ 191351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4" name="Freeform 36"/>
          <p:cNvSpPr>
            <a:spLocks noEditPoints="1"/>
          </p:cNvSpPr>
          <p:nvPr/>
        </p:nvSpPr>
        <p:spPr bwMode="auto">
          <a:xfrm>
            <a:off x="3316288" y="3095625"/>
            <a:ext cx="409575" cy="357188"/>
          </a:xfrm>
          <a:custGeom>
            <a:avLst/>
            <a:gdLst>
              <a:gd name="T0" fmla="*/ 390376 w 256"/>
              <a:gd name="T1" fmla="*/ 357188 h 224"/>
              <a:gd name="T2" fmla="*/ 19199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99 w 256"/>
              <a:gd name="T9" fmla="*/ 0 h 224"/>
              <a:gd name="T10" fmla="*/ 390376 w 256"/>
              <a:gd name="T11" fmla="*/ 0 h 224"/>
              <a:gd name="T12" fmla="*/ 409575 w 256"/>
              <a:gd name="T13" fmla="*/ 19135 h 224"/>
              <a:gd name="T14" fmla="*/ 409575 w 256"/>
              <a:gd name="T15" fmla="*/ 338053 h 224"/>
              <a:gd name="T16" fmla="*/ 390376 w 256"/>
              <a:gd name="T17" fmla="*/ 357188 h 224"/>
              <a:gd name="T18" fmla="*/ 38398 w 256"/>
              <a:gd name="T19" fmla="*/ 19135 h 224"/>
              <a:gd name="T20" fmla="*/ 19199 w 256"/>
              <a:gd name="T21" fmla="*/ 38270 h 224"/>
              <a:gd name="T22" fmla="*/ 38398 w 256"/>
              <a:gd name="T23" fmla="*/ 57405 h 224"/>
              <a:gd name="T24" fmla="*/ 57596 w 256"/>
              <a:gd name="T25" fmla="*/ 38270 h 224"/>
              <a:gd name="T26" fmla="*/ 38398 w 256"/>
              <a:gd name="T27" fmla="*/ 19135 h 224"/>
              <a:gd name="T28" fmla="*/ 95994 w 256"/>
              <a:gd name="T29" fmla="*/ 19135 h 224"/>
              <a:gd name="T30" fmla="*/ 76795 w 256"/>
              <a:gd name="T31" fmla="*/ 38270 h 224"/>
              <a:gd name="T32" fmla="*/ 95994 w 256"/>
              <a:gd name="T33" fmla="*/ 57405 h 224"/>
              <a:gd name="T34" fmla="*/ 115193 w 256"/>
              <a:gd name="T35" fmla="*/ 38270 h 224"/>
              <a:gd name="T36" fmla="*/ 95994 w 256"/>
              <a:gd name="T37" fmla="*/ 19135 h 224"/>
              <a:gd name="T38" fmla="*/ 153591 w 256"/>
              <a:gd name="T39" fmla="*/ 19135 h 224"/>
              <a:gd name="T40" fmla="*/ 134392 w 256"/>
              <a:gd name="T41" fmla="*/ 38270 h 224"/>
              <a:gd name="T42" fmla="*/ 153591 w 256"/>
              <a:gd name="T43" fmla="*/ 57405 h 224"/>
              <a:gd name="T44" fmla="*/ 172789 w 256"/>
              <a:gd name="T45" fmla="*/ 38270 h 224"/>
              <a:gd name="T46" fmla="*/ 153591 w 256"/>
              <a:gd name="T47" fmla="*/ 19135 h 224"/>
              <a:gd name="T48" fmla="*/ 390376 w 256"/>
              <a:gd name="T49" fmla="*/ 76540 h 224"/>
              <a:gd name="T50" fmla="*/ 371177 w 256"/>
              <a:gd name="T51" fmla="*/ 76540 h 224"/>
              <a:gd name="T52" fmla="*/ 38398 w 256"/>
              <a:gd name="T53" fmla="*/ 76540 h 224"/>
              <a:gd name="T54" fmla="*/ 19199 w 256"/>
              <a:gd name="T55" fmla="*/ 76540 h 224"/>
              <a:gd name="T56" fmla="*/ 19199 w 256"/>
              <a:gd name="T57" fmla="*/ 338053 h 224"/>
              <a:gd name="T58" fmla="*/ 390376 w 256"/>
              <a:gd name="T59" fmla="*/ 338053 h 224"/>
              <a:gd name="T60" fmla="*/ 390376 w 256"/>
              <a:gd name="T61" fmla="*/ 76540 h 224"/>
              <a:gd name="T62" fmla="*/ 140791 w 256"/>
              <a:gd name="T63" fmla="*/ 191351 h 224"/>
              <a:gd name="T64" fmla="*/ 185589 w 256"/>
              <a:gd name="T65" fmla="*/ 191351 h 224"/>
              <a:gd name="T66" fmla="*/ 185589 w 256"/>
              <a:gd name="T67" fmla="*/ 146702 h 224"/>
              <a:gd name="T68" fmla="*/ 204788 w 256"/>
              <a:gd name="T69" fmla="*/ 127567 h 224"/>
              <a:gd name="T70" fmla="*/ 223986 w 256"/>
              <a:gd name="T71" fmla="*/ 146702 h 224"/>
              <a:gd name="T72" fmla="*/ 223986 w 256"/>
              <a:gd name="T73" fmla="*/ 191351 h 224"/>
              <a:gd name="T74" fmla="*/ 268784 w 256"/>
              <a:gd name="T75" fmla="*/ 191351 h 224"/>
              <a:gd name="T76" fmla="*/ 287982 w 256"/>
              <a:gd name="T77" fmla="*/ 210486 h 224"/>
              <a:gd name="T78" fmla="*/ 268784 w 256"/>
              <a:gd name="T79" fmla="*/ 229621 h 224"/>
              <a:gd name="T80" fmla="*/ 223986 w 256"/>
              <a:gd name="T81" fmla="*/ 229621 h 224"/>
              <a:gd name="T82" fmla="*/ 223986 w 256"/>
              <a:gd name="T83" fmla="*/ 274269 h 224"/>
              <a:gd name="T84" fmla="*/ 204788 w 256"/>
              <a:gd name="T85" fmla="*/ 293404 h 224"/>
              <a:gd name="T86" fmla="*/ 185589 w 256"/>
              <a:gd name="T87" fmla="*/ 274269 h 224"/>
              <a:gd name="T88" fmla="*/ 185589 w 256"/>
              <a:gd name="T89" fmla="*/ 229621 h 224"/>
              <a:gd name="T90" fmla="*/ 140791 w 256"/>
              <a:gd name="T91" fmla="*/ 229621 h 224"/>
              <a:gd name="T92" fmla="*/ 121593 w 256"/>
              <a:gd name="T93" fmla="*/ 210486 h 224"/>
              <a:gd name="T94" fmla="*/ 140791 w 256"/>
              <a:gd name="T95" fmla="*/ 191351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6" y="85"/>
                  <a:pt x="121" y="80"/>
                  <a:pt x="128" y="80"/>
                </a:cubicBezTo>
                <a:cubicBezTo>
                  <a:pt x="135" y="80"/>
                  <a:pt x="140" y="85"/>
                  <a:pt x="140" y="92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0" y="172"/>
                  <a:pt x="140" y="172"/>
                  <a:pt x="140" y="172"/>
                </a:cubicBezTo>
                <a:cubicBezTo>
                  <a:pt x="140" y="179"/>
                  <a:pt x="135" y="184"/>
                  <a:pt x="128" y="184"/>
                </a:cubicBezTo>
                <a:cubicBezTo>
                  <a:pt x="121" y="184"/>
                  <a:pt x="116" y="179"/>
                  <a:pt x="116" y="172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5" name="Freeform 37"/>
          <p:cNvSpPr>
            <a:spLocks noEditPoints="1"/>
          </p:cNvSpPr>
          <p:nvPr/>
        </p:nvSpPr>
        <p:spPr bwMode="auto">
          <a:xfrm>
            <a:off x="2601913" y="3095625"/>
            <a:ext cx="407987" cy="357188"/>
          </a:xfrm>
          <a:custGeom>
            <a:avLst/>
            <a:gdLst>
              <a:gd name="T0" fmla="*/ 388863 w 256"/>
              <a:gd name="T1" fmla="*/ 357188 h 224"/>
              <a:gd name="T2" fmla="*/ 19124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24 w 256"/>
              <a:gd name="T9" fmla="*/ 0 h 224"/>
              <a:gd name="T10" fmla="*/ 388863 w 256"/>
              <a:gd name="T11" fmla="*/ 0 h 224"/>
              <a:gd name="T12" fmla="*/ 407987 w 256"/>
              <a:gd name="T13" fmla="*/ 19135 h 224"/>
              <a:gd name="T14" fmla="*/ 407987 w 256"/>
              <a:gd name="T15" fmla="*/ 338053 h 224"/>
              <a:gd name="T16" fmla="*/ 388863 w 256"/>
              <a:gd name="T17" fmla="*/ 357188 h 224"/>
              <a:gd name="T18" fmla="*/ 312365 w 256"/>
              <a:gd name="T19" fmla="*/ 338053 h 224"/>
              <a:gd name="T20" fmla="*/ 388863 w 256"/>
              <a:gd name="T21" fmla="*/ 338053 h 224"/>
              <a:gd name="T22" fmla="*/ 388863 w 256"/>
              <a:gd name="T23" fmla="*/ 172216 h 224"/>
              <a:gd name="T24" fmla="*/ 382488 w 256"/>
              <a:gd name="T25" fmla="*/ 172216 h 224"/>
              <a:gd name="T26" fmla="*/ 312365 w 256"/>
              <a:gd name="T27" fmla="*/ 172216 h 224"/>
              <a:gd name="T28" fmla="*/ 312365 w 256"/>
              <a:gd name="T29" fmla="*/ 338053 h 224"/>
              <a:gd name="T30" fmla="*/ 114746 w 256"/>
              <a:gd name="T31" fmla="*/ 338053 h 224"/>
              <a:gd name="T32" fmla="*/ 293241 w 256"/>
              <a:gd name="T33" fmla="*/ 338053 h 224"/>
              <a:gd name="T34" fmla="*/ 293241 w 256"/>
              <a:gd name="T35" fmla="*/ 172216 h 224"/>
              <a:gd name="T36" fmla="*/ 114746 w 256"/>
              <a:gd name="T37" fmla="*/ 172216 h 224"/>
              <a:gd name="T38" fmla="*/ 114746 w 256"/>
              <a:gd name="T39" fmla="*/ 338053 h 224"/>
              <a:gd name="T40" fmla="*/ 19124 w 256"/>
              <a:gd name="T41" fmla="*/ 338053 h 224"/>
              <a:gd name="T42" fmla="*/ 95622 w 256"/>
              <a:gd name="T43" fmla="*/ 338053 h 224"/>
              <a:gd name="T44" fmla="*/ 95622 w 256"/>
              <a:gd name="T45" fmla="*/ 172216 h 224"/>
              <a:gd name="T46" fmla="*/ 19124 w 256"/>
              <a:gd name="T47" fmla="*/ 172216 h 224"/>
              <a:gd name="T48" fmla="*/ 19124 w 256"/>
              <a:gd name="T49" fmla="*/ 338053 h 224"/>
              <a:gd name="T50" fmla="*/ 38249 w 256"/>
              <a:gd name="T51" fmla="*/ 19135 h 224"/>
              <a:gd name="T52" fmla="*/ 19124 w 256"/>
              <a:gd name="T53" fmla="*/ 38270 h 224"/>
              <a:gd name="T54" fmla="*/ 38249 w 256"/>
              <a:gd name="T55" fmla="*/ 57405 h 224"/>
              <a:gd name="T56" fmla="*/ 57373 w 256"/>
              <a:gd name="T57" fmla="*/ 38270 h 224"/>
              <a:gd name="T58" fmla="*/ 38249 w 256"/>
              <a:gd name="T59" fmla="*/ 19135 h 224"/>
              <a:gd name="T60" fmla="*/ 95622 w 256"/>
              <a:gd name="T61" fmla="*/ 19135 h 224"/>
              <a:gd name="T62" fmla="*/ 76498 w 256"/>
              <a:gd name="T63" fmla="*/ 38270 h 224"/>
              <a:gd name="T64" fmla="*/ 95622 w 256"/>
              <a:gd name="T65" fmla="*/ 57405 h 224"/>
              <a:gd name="T66" fmla="*/ 114746 w 256"/>
              <a:gd name="T67" fmla="*/ 38270 h 224"/>
              <a:gd name="T68" fmla="*/ 95622 w 256"/>
              <a:gd name="T69" fmla="*/ 19135 h 224"/>
              <a:gd name="T70" fmla="*/ 152995 w 256"/>
              <a:gd name="T71" fmla="*/ 19135 h 224"/>
              <a:gd name="T72" fmla="*/ 133871 w 256"/>
              <a:gd name="T73" fmla="*/ 38270 h 224"/>
              <a:gd name="T74" fmla="*/ 152995 w 256"/>
              <a:gd name="T75" fmla="*/ 57405 h 224"/>
              <a:gd name="T76" fmla="*/ 172120 w 256"/>
              <a:gd name="T77" fmla="*/ 38270 h 224"/>
              <a:gd name="T78" fmla="*/ 152995 w 256"/>
              <a:gd name="T79" fmla="*/ 19135 h 224"/>
              <a:gd name="T80" fmla="*/ 369738 w 256"/>
              <a:gd name="T81" fmla="*/ 76540 h 224"/>
              <a:gd name="T82" fmla="*/ 38249 w 256"/>
              <a:gd name="T83" fmla="*/ 76540 h 224"/>
              <a:gd name="T84" fmla="*/ 19124 w 256"/>
              <a:gd name="T85" fmla="*/ 76540 h 224"/>
              <a:gd name="T86" fmla="*/ 19124 w 256"/>
              <a:gd name="T87" fmla="*/ 153081 h 224"/>
              <a:gd name="T88" fmla="*/ 95622 w 256"/>
              <a:gd name="T89" fmla="*/ 153081 h 224"/>
              <a:gd name="T90" fmla="*/ 114746 w 256"/>
              <a:gd name="T91" fmla="*/ 153081 h 224"/>
              <a:gd name="T92" fmla="*/ 293241 w 256"/>
              <a:gd name="T93" fmla="*/ 153081 h 224"/>
              <a:gd name="T94" fmla="*/ 312365 w 256"/>
              <a:gd name="T95" fmla="*/ 153081 h 224"/>
              <a:gd name="T96" fmla="*/ 382488 w 256"/>
              <a:gd name="T97" fmla="*/ 153081 h 224"/>
              <a:gd name="T98" fmla="*/ 388863 w 256"/>
              <a:gd name="T99" fmla="*/ 153081 h 224"/>
              <a:gd name="T100" fmla="*/ 388863 w 256"/>
              <a:gd name="T101" fmla="*/ 76540 h 224"/>
              <a:gd name="T102" fmla="*/ 369738 w 256"/>
              <a:gd name="T103" fmla="*/ 76540 h 22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7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40" y="96"/>
                  <a:pt x="240" y="96"/>
                  <a:pt x="240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6" name="Freeform 38"/>
          <p:cNvSpPr>
            <a:spLocks noEditPoints="1"/>
          </p:cNvSpPr>
          <p:nvPr/>
        </p:nvSpPr>
        <p:spPr bwMode="auto">
          <a:xfrm>
            <a:off x="1885950" y="3095625"/>
            <a:ext cx="409575" cy="357188"/>
          </a:xfrm>
          <a:custGeom>
            <a:avLst/>
            <a:gdLst>
              <a:gd name="T0" fmla="*/ 390376 w 256"/>
              <a:gd name="T1" fmla="*/ 357188 h 224"/>
              <a:gd name="T2" fmla="*/ 19199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99 w 256"/>
              <a:gd name="T9" fmla="*/ 0 h 224"/>
              <a:gd name="T10" fmla="*/ 390376 w 256"/>
              <a:gd name="T11" fmla="*/ 0 h 224"/>
              <a:gd name="T12" fmla="*/ 409575 w 256"/>
              <a:gd name="T13" fmla="*/ 19135 h 224"/>
              <a:gd name="T14" fmla="*/ 409575 w 256"/>
              <a:gd name="T15" fmla="*/ 338053 h 224"/>
              <a:gd name="T16" fmla="*/ 390376 w 256"/>
              <a:gd name="T17" fmla="*/ 357188 h 224"/>
              <a:gd name="T18" fmla="*/ 313581 w 256"/>
              <a:gd name="T19" fmla="*/ 338053 h 224"/>
              <a:gd name="T20" fmla="*/ 390376 w 256"/>
              <a:gd name="T21" fmla="*/ 338053 h 224"/>
              <a:gd name="T22" fmla="*/ 390376 w 256"/>
              <a:gd name="T23" fmla="*/ 172216 h 224"/>
              <a:gd name="T24" fmla="*/ 380777 w 256"/>
              <a:gd name="T25" fmla="*/ 172216 h 224"/>
              <a:gd name="T26" fmla="*/ 313581 w 256"/>
              <a:gd name="T27" fmla="*/ 172216 h 224"/>
              <a:gd name="T28" fmla="*/ 313581 w 256"/>
              <a:gd name="T29" fmla="*/ 338053 h 224"/>
              <a:gd name="T30" fmla="*/ 19199 w 256"/>
              <a:gd name="T31" fmla="*/ 338053 h 224"/>
              <a:gd name="T32" fmla="*/ 294382 w 256"/>
              <a:gd name="T33" fmla="*/ 338053 h 224"/>
              <a:gd name="T34" fmla="*/ 294382 w 256"/>
              <a:gd name="T35" fmla="*/ 172216 h 224"/>
              <a:gd name="T36" fmla="*/ 19199 w 256"/>
              <a:gd name="T37" fmla="*/ 172216 h 224"/>
              <a:gd name="T38" fmla="*/ 19199 w 256"/>
              <a:gd name="T39" fmla="*/ 338053 h 224"/>
              <a:gd name="T40" fmla="*/ 38398 w 256"/>
              <a:gd name="T41" fmla="*/ 19135 h 224"/>
              <a:gd name="T42" fmla="*/ 19199 w 256"/>
              <a:gd name="T43" fmla="*/ 38270 h 224"/>
              <a:gd name="T44" fmla="*/ 38398 w 256"/>
              <a:gd name="T45" fmla="*/ 57405 h 224"/>
              <a:gd name="T46" fmla="*/ 57596 w 256"/>
              <a:gd name="T47" fmla="*/ 38270 h 224"/>
              <a:gd name="T48" fmla="*/ 38398 w 256"/>
              <a:gd name="T49" fmla="*/ 19135 h 224"/>
              <a:gd name="T50" fmla="*/ 95994 w 256"/>
              <a:gd name="T51" fmla="*/ 19135 h 224"/>
              <a:gd name="T52" fmla="*/ 76795 w 256"/>
              <a:gd name="T53" fmla="*/ 38270 h 224"/>
              <a:gd name="T54" fmla="*/ 95994 w 256"/>
              <a:gd name="T55" fmla="*/ 57405 h 224"/>
              <a:gd name="T56" fmla="*/ 115193 w 256"/>
              <a:gd name="T57" fmla="*/ 38270 h 224"/>
              <a:gd name="T58" fmla="*/ 95994 w 256"/>
              <a:gd name="T59" fmla="*/ 19135 h 224"/>
              <a:gd name="T60" fmla="*/ 153591 w 256"/>
              <a:gd name="T61" fmla="*/ 19135 h 224"/>
              <a:gd name="T62" fmla="*/ 134392 w 256"/>
              <a:gd name="T63" fmla="*/ 38270 h 224"/>
              <a:gd name="T64" fmla="*/ 153591 w 256"/>
              <a:gd name="T65" fmla="*/ 57405 h 224"/>
              <a:gd name="T66" fmla="*/ 172789 w 256"/>
              <a:gd name="T67" fmla="*/ 38270 h 224"/>
              <a:gd name="T68" fmla="*/ 153591 w 256"/>
              <a:gd name="T69" fmla="*/ 19135 h 224"/>
              <a:gd name="T70" fmla="*/ 371177 w 256"/>
              <a:gd name="T71" fmla="*/ 76540 h 224"/>
              <a:gd name="T72" fmla="*/ 38398 w 256"/>
              <a:gd name="T73" fmla="*/ 76540 h 224"/>
              <a:gd name="T74" fmla="*/ 19199 w 256"/>
              <a:gd name="T75" fmla="*/ 76540 h 224"/>
              <a:gd name="T76" fmla="*/ 19199 w 256"/>
              <a:gd name="T77" fmla="*/ 153081 h 224"/>
              <a:gd name="T78" fmla="*/ 294382 w 256"/>
              <a:gd name="T79" fmla="*/ 153081 h 224"/>
              <a:gd name="T80" fmla="*/ 313581 w 256"/>
              <a:gd name="T81" fmla="*/ 153081 h 224"/>
              <a:gd name="T82" fmla="*/ 380777 w 256"/>
              <a:gd name="T83" fmla="*/ 153081 h 224"/>
              <a:gd name="T84" fmla="*/ 390376 w 256"/>
              <a:gd name="T85" fmla="*/ 153081 h 224"/>
              <a:gd name="T86" fmla="*/ 390376 w 256"/>
              <a:gd name="T87" fmla="*/ 76540 h 224"/>
              <a:gd name="T88" fmla="*/ 371177 w 256"/>
              <a:gd name="T89" fmla="*/ 76540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38" y="108"/>
                  <a:pt x="238" y="108"/>
                  <a:pt x="238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1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38" y="96"/>
                  <a:pt x="238" y="96"/>
                  <a:pt x="238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7" name="Freeform 39"/>
          <p:cNvSpPr>
            <a:spLocks noEditPoints="1"/>
          </p:cNvSpPr>
          <p:nvPr/>
        </p:nvSpPr>
        <p:spPr bwMode="auto">
          <a:xfrm>
            <a:off x="1171575" y="3095625"/>
            <a:ext cx="407988" cy="357188"/>
          </a:xfrm>
          <a:custGeom>
            <a:avLst/>
            <a:gdLst>
              <a:gd name="T0" fmla="*/ 388864 w 256"/>
              <a:gd name="T1" fmla="*/ 357188 h 224"/>
              <a:gd name="T2" fmla="*/ 19124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24 w 256"/>
              <a:gd name="T9" fmla="*/ 0 h 224"/>
              <a:gd name="T10" fmla="*/ 388864 w 256"/>
              <a:gd name="T11" fmla="*/ 0 h 224"/>
              <a:gd name="T12" fmla="*/ 407988 w 256"/>
              <a:gd name="T13" fmla="*/ 19135 h 224"/>
              <a:gd name="T14" fmla="*/ 407988 w 256"/>
              <a:gd name="T15" fmla="*/ 338053 h 224"/>
              <a:gd name="T16" fmla="*/ 388864 w 256"/>
              <a:gd name="T17" fmla="*/ 357188 h 224"/>
              <a:gd name="T18" fmla="*/ 114747 w 256"/>
              <a:gd name="T19" fmla="*/ 338053 h 224"/>
              <a:gd name="T20" fmla="*/ 388864 w 256"/>
              <a:gd name="T21" fmla="*/ 338053 h 224"/>
              <a:gd name="T22" fmla="*/ 388864 w 256"/>
              <a:gd name="T23" fmla="*/ 172216 h 224"/>
              <a:gd name="T24" fmla="*/ 384082 w 256"/>
              <a:gd name="T25" fmla="*/ 172216 h 224"/>
              <a:gd name="T26" fmla="*/ 114747 w 256"/>
              <a:gd name="T27" fmla="*/ 172216 h 224"/>
              <a:gd name="T28" fmla="*/ 114747 w 256"/>
              <a:gd name="T29" fmla="*/ 338053 h 224"/>
              <a:gd name="T30" fmla="*/ 19124 w 256"/>
              <a:gd name="T31" fmla="*/ 338053 h 224"/>
              <a:gd name="T32" fmla="*/ 95622 w 256"/>
              <a:gd name="T33" fmla="*/ 338053 h 224"/>
              <a:gd name="T34" fmla="*/ 95622 w 256"/>
              <a:gd name="T35" fmla="*/ 172216 h 224"/>
              <a:gd name="T36" fmla="*/ 19124 w 256"/>
              <a:gd name="T37" fmla="*/ 172216 h 224"/>
              <a:gd name="T38" fmla="*/ 19124 w 256"/>
              <a:gd name="T39" fmla="*/ 338053 h 224"/>
              <a:gd name="T40" fmla="*/ 38249 w 256"/>
              <a:gd name="T41" fmla="*/ 19135 h 224"/>
              <a:gd name="T42" fmla="*/ 19124 w 256"/>
              <a:gd name="T43" fmla="*/ 38270 h 224"/>
              <a:gd name="T44" fmla="*/ 38249 w 256"/>
              <a:gd name="T45" fmla="*/ 57405 h 224"/>
              <a:gd name="T46" fmla="*/ 57373 w 256"/>
              <a:gd name="T47" fmla="*/ 38270 h 224"/>
              <a:gd name="T48" fmla="*/ 38249 w 256"/>
              <a:gd name="T49" fmla="*/ 19135 h 224"/>
              <a:gd name="T50" fmla="*/ 95622 w 256"/>
              <a:gd name="T51" fmla="*/ 19135 h 224"/>
              <a:gd name="T52" fmla="*/ 76498 w 256"/>
              <a:gd name="T53" fmla="*/ 38270 h 224"/>
              <a:gd name="T54" fmla="*/ 95622 w 256"/>
              <a:gd name="T55" fmla="*/ 57405 h 224"/>
              <a:gd name="T56" fmla="*/ 114747 w 256"/>
              <a:gd name="T57" fmla="*/ 38270 h 224"/>
              <a:gd name="T58" fmla="*/ 95622 w 256"/>
              <a:gd name="T59" fmla="*/ 19135 h 224"/>
              <a:gd name="T60" fmla="*/ 152996 w 256"/>
              <a:gd name="T61" fmla="*/ 19135 h 224"/>
              <a:gd name="T62" fmla="*/ 133871 w 256"/>
              <a:gd name="T63" fmla="*/ 38270 h 224"/>
              <a:gd name="T64" fmla="*/ 152996 w 256"/>
              <a:gd name="T65" fmla="*/ 57405 h 224"/>
              <a:gd name="T66" fmla="*/ 172120 w 256"/>
              <a:gd name="T67" fmla="*/ 38270 h 224"/>
              <a:gd name="T68" fmla="*/ 152996 w 256"/>
              <a:gd name="T69" fmla="*/ 19135 h 224"/>
              <a:gd name="T70" fmla="*/ 369739 w 256"/>
              <a:gd name="T71" fmla="*/ 76540 h 224"/>
              <a:gd name="T72" fmla="*/ 38249 w 256"/>
              <a:gd name="T73" fmla="*/ 76540 h 224"/>
              <a:gd name="T74" fmla="*/ 19124 w 256"/>
              <a:gd name="T75" fmla="*/ 76540 h 224"/>
              <a:gd name="T76" fmla="*/ 19124 w 256"/>
              <a:gd name="T77" fmla="*/ 153081 h 224"/>
              <a:gd name="T78" fmla="*/ 95622 w 256"/>
              <a:gd name="T79" fmla="*/ 153081 h 224"/>
              <a:gd name="T80" fmla="*/ 114747 w 256"/>
              <a:gd name="T81" fmla="*/ 153081 h 224"/>
              <a:gd name="T82" fmla="*/ 384082 w 256"/>
              <a:gd name="T83" fmla="*/ 153081 h 224"/>
              <a:gd name="T84" fmla="*/ 388864 w 256"/>
              <a:gd name="T85" fmla="*/ 153081 h 224"/>
              <a:gd name="T86" fmla="*/ 388864 w 256"/>
              <a:gd name="T87" fmla="*/ 76540 h 224"/>
              <a:gd name="T88" fmla="*/ 369739 w 256"/>
              <a:gd name="T89" fmla="*/ 76540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72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1" y="108"/>
                  <a:pt x="241" y="108"/>
                  <a:pt x="241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241" y="96"/>
                  <a:pt x="241" y="96"/>
                  <a:pt x="241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8" name="Freeform 40"/>
          <p:cNvSpPr>
            <a:spLocks noEditPoints="1"/>
          </p:cNvSpPr>
          <p:nvPr/>
        </p:nvSpPr>
        <p:spPr bwMode="auto">
          <a:xfrm>
            <a:off x="455613" y="3095625"/>
            <a:ext cx="409575" cy="357188"/>
          </a:xfrm>
          <a:custGeom>
            <a:avLst/>
            <a:gdLst>
              <a:gd name="T0" fmla="*/ 390376 w 256"/>
              <a:gd name="T1" fmla="*/ 357188 h 224"/>
              <a:gd name="T2" fmla="*/ 19199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99 w 256"/>
              <a:gd name="T9" fmla="*/ 0 h 224"/>
              <a:gd name="T10" fmla="*/ 390376 w 256"/>
              <a:gd name="T11" fmla="*/ 0 h 224"/>
              <a:gd name="T12" fmla="*/ 409575 w 256"/>
              <a:gd name="T13" fmla="*/ 19135 h 224"/>
              <a:gd name="T14" fmla="*/ 409575 w 256"/>
              <a:gd name="T15" fmla="*/ 338053 h 224"/>
              <a:gd name="T16" fmla="*/ 390376 w 256"/>
              <a:gd name="T17" fmla="*/ 357188 h 224"/>
              <a:gd name="T18" fmla="*/ 38398 w 256"/>
              <a:gd name="T19" fmla="*/ 19135 h 224"/>
              <a:gd name="T20" fmla="*/ 19199 w 256"/>
              <a:gd name="T21" fmla="*/ 38270 h 224"/>
              <a:gd name="T22" fmla="*/ 38398 w 256"/>
              <a:gd name="T23" fmla="*/ 57405 h 224"/>
              <a:gd name="T24" fmla="*/ 57596 w 256"/>
              <a:gd name="T25" fmla="*/ 38270 h 224"/>
              <a:gd name="T26" fmla="*/ 38398 w 256"/>
              <a:gd name="T27" fmla="*/ 19135 h 224"/>
              <a:gd name="T28" fmla="*/ 95994 w 256"/>
              <a:gd name="T29" fmla="*/ 19135 h 224"/>
              <a:gd name="T30" fmla="*/ 76795 w 256"/>
              <a:gd name="T31" fmla="*/ 38270 h 224"/>
              <a:gd name="T32" fmla="*/ 95994 w 256"/>
              <a:gd name="T33" fmla="*/ 57405 h 224"/>
              <a:gd name="T34" fmla="*/ 115193 w 256"/>
              <a:gd name="T35" fmla="*/ 38270 h 224"/>
              <a:gd name="T36" fmla="*/ 95994 w 256"/>
              <a:gd name="T37" fmla="*/ 19135 h 224"/>
              <a:gd name="T38" fmla="*/ 153591 w 256"/>
              <a:gd name="T39" fmla="*/ 19135 h 224"/>
              <a:gd name="T40" fmla="*/ 134392 w 256"/>
              <a:gd name="T41" fmla="*/ 38270 h 224"/>
              <a:gd name="T42" fmla="*/ 153591 w 256"/>
              <a:gd name="T43" fmla="*/ 57405 h 224"/>
              <a:gd name="T44" fmla="*/ 172789 w 256"/>
              <a:gd name="T45" fmla="*/ 38270 h 224"/>
              <a:gd name="T46" fmla="*/ 153591 w 256"/>
              <a:gd name="T47" fmla="*/ 19135 h 224"/>
              <a:gd name="T48" fmla="*/ 390376 w 256"/>
              <a:gd name="T49" fmla="*/ 76540 h 224"/>
              <a:gd name="T50" fmla="*/ 371177 w 256"/>
              <a:gd name="T51" fmla="*/ 76540 h 224"/>
              <a:gd name="T52" fmla="*/ 38398 w 256"/>
              <a:gd name="T53" fmla="*/ 76540 h 224"/>
              <a:gd name="T54" fmla="*/ 19199 w 256"/>
              <a:gd name="T55" fmla="*/ 76540 h 224"/>
              <a:gd name="T56" fmla="*/ 19199 w 256"/>
              <a:gd name="T57" fmla="*/ 338053 h 224"/>
              <a:gd name="T58" fmla="*/ 390376 w 256"/>
              <a:gd name="T59" fmla="*/ 338053 h 224"/>
              <a:gd name="T60" fmla="*/ 390376 w 256"/>
              <a:gd name="T61" fmla="*/ 76540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09" name="Freeform 41"/>
          <p:cNvSpPr>
            <a:spLocks/>
          </p:cNvSpPr>
          <p:nvPr/>
        </p:nvSpPr>
        <p:spPr bwMode="auto">
          <a:xfrm>
            <a:off x="8316913" y="2495550"/>
            <a:ext cx="422275" cy="127000"/>
          </a:xfrm>
          <a:custGeom>
            <a:avLst/>
            <a:gdLst>
              <a:gd name="T0" fmla="*/ 414277 w 264"/>
              <a:gd name="T1" fmla="*/ 30163 h 80"/>
              <a:gd name="T2" fmla="*/ 369491 w 264"/>
              <a:gd name="T3" fmla="*/ 55563 h 80"/>
              <a:gd name="T4" fmla="*/ 268720 w 264"/>
              <a:gd name="T5" fmla="*/ 0 h 80"/>
              <a:gd name="T6" fmla="*/ 211138 w 264"/>
              <a:gd name="T7" fmla="*/ 31750 h 80"/>
              <a:gd name="T8" fmla="*/ 153555 w 264"/>
              <a:gd name="T9" fmla="*/ 0 h 80"/>
              <a:gd name="T10" fmla="*/ 52784 w 264"/>
              <a:gd name="T11" fmla="*/ 55563 h 80"/>
              <a:gd name="T12" fmla="*/ 7998 w 264"/>
              <a:gd name="T13" fmla="*/ 30163 h 80"/>
              <a:gd name="T14" fmla="*/ 111967 w 264"/>
              <a:gd name="T15" fmla="*/ 127000 h 80"/>
              <a:gd name="T16" fmla="*/ 211138 w 264"/>
              <a:gd name="T17" fmla="*/ 80963 h 80"/>
              <a:gd name="T18" fmla="*/ 310308 w 264"/>
              <a:gd name="T19" fmla="*/ 127000 h 80"/>
              <a:gd name="T20" fmla="*/ 414277 w 264"/>
              <a:gd name="T21" fmla="*/ 30163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64" h="80">
                <a:moveTo>
                  <a:pt x="259" y="19"/>
                </a:moveTo>
                <a:cubicBezTo>
                  <a:pt x="255" y="18"/>
                  <a:pt x="248" y="35"/>
                  <a:pt x="231" y="35"/>
                </a:cubicBezTo>
                <a:cubicBezTo>
                  <a:pt x="210" y="35"/>
                  <a:pt x="201" y="0"/>
                  <a:pt x="168" y="0"/>
                </a:cubicBezTo>
                <a:cubicBezTo>
                  <a:pt x="142" y="0"/>
                  <a:pt x="134" y="20"/>
                  <a:pt x="132" y="20"/>
                </a:cubicBezTo>
                <a:cubicBezTo>
                  <a:pt x="130" y="20"/>
                  <a:pt x="122" y="0"/>
                  <a:pt x="96" y="0"/>
                </a:cubicBezTo>
                <a:cubicBezTo>
                  <a:pt x="63" y="0"/>
                  <a:pt x="54" y="35"/>
                  <a:pt x="33" y="35"/>
                </a:cubicBezTo>
                <a:cubicBezTo>
                  <a:pt x="16" y="35"/>
                  <a:pt x="9" y="18"/>
                  <a:pt x="5" y="19"/>
                </a:cubicBezTo>
                <a:cubicBezTo>
                  <a:pt x="0" y="20"/>
                  <a:pt x="13" y="80"/>
                  <a:pt x="70" y="80"/>
                </a:cubicBezTo>
                <a:cubicBezTo>
                  <a:pt x="107" y="80"/>
                  <a:pt x="129" y="51"/>
                  <a:pt x="132" y="51"/>
                </a:cubicBezTo>
                <a:cubicBezTo>
                  <a:pt x="135" y="51"/>
                  <a:pt x="157" y="80"/>
                  <a:pt x="194" y="80"/>
                </a:cubicBezTo>
                <a:cubicBezTo>
                  <a:pt x="251" y="80"/>
                  <a:pt x="264" y="20"/>
                  <a:pt x="259" y="1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0" name="Freeform 42"/>
          <p:cNvSpPr>
            <a:spLocks noEditPoints="1"/>
          </p:cNvSpPr>
          <p:nvPr/>
        </p:nvSpPr>
        <p:spPr bwMode="auto">
          <a:xfrm>
            <a:off x="7608888" y="2438400"/>
            <a:ext cx="407987" cy="241300"/>
          </a:xfrm>
          <a:custGeom>
            <a:avLst/>
            <a:gdLst>
              <a:gd name="T0" fmla="*/ 388863 w 256"/>
              <a:gd name="T1" fmla="*/ 139700 h 152"/>
              <a:gd name="T2" fmla="*/ 133871 w 256"/>
              <a:gd name="T3" fmla="*/ 139700 h 152"/>
              <a:gd name="T4" fmla="*/ 114746 w 256"/>
              <a:gd name="T5" fmla="*/ 120650 h 152"/>
              <a:gd name="T6" fmla="*/ 133871 w 256"/>
              <a:gd name="T7" fmla="*/ 101600 h 152"/>
              <a:gd name="T8" fmla="*/ 133871 w 256"/>
              <a:gd name="T9" fmla="*/ 101600 h 152"/>
              <a:gd name="T10" fmla="*/ 388863 w 256"/>
              <a:gd name="T11" fmla="*/ 101600 h 152"/>
              <a:gd name="T12" fmla="*/ 407987 w 256"/>
              <a:gd name="T13" fmla="*/ 120650 h 152"/>
              <a:gd name="T14" fmla="*/ 388863 w 256"/>
              <a:gd name="T15" fmla="*/ 139700 h 152"/>
              <a:gd name="T16" fmla="*/ 388863 w 256"/>
              <a:gd name="T17" fmla="*/ 38100 h 152"/>
              <a:gd name="T18" fmla="*/ 133871 w 256"/>
              <a:gd name="T19" fmla="*/ 38100 h 152"/>
              <a:gd name="T20" fmla="*/ 114746 w 256"/>
              <a:gd name="T21" fmla="*/ 19050 h 152"/>
              <a:gd name="T22" fmla="*/ 133871 w 256"/>
              <a:gd name="T23" fmla="*/ 0 h 152"/>
              <a:gd name="T24" fmla="*/ 133871 w 256"/>
              <a:gd name="T25" fmla="*/ 0 h 152"/>
              <a:gd name="T26" fmla="*/ 388863 w 256"/>
              <a:gd name="T27" fmla="*/ 0 h 152"/>
              <a:gd name="T28" fmla="*/ 407987 w 256"/>
              <a:gd name="T29" fmla="*/ 19050 h 152"/>
              <a:gd name="T30" fmla="*/ 388863 w 256"/>
              <a:gd name="T31" fmla="*/ 38100 h 152"/>
              <a:gd name="T32" fmla="*/ 57373 w 256"/>
              <a:gd name="T33" fmla="*/ 241300 h 152"/>
              <a:gd name="T34" fmla="*/ 57373 w 256"/>
              <a:gd name="T35" fmla="*/ 241300 h 152"/>
              <a:gd name="T36" fmla="*/ 19124 w 256"/>
              <a:gd name="T37" fmla="*/ 241300 h 152"/>
              <a:gd name="T38" fmla="*/ 0 w 256"/>
              <a:gd name="T39" fmla="*/ 222250 h 152"/>
              <a:gd name="T40" fmla="*/ 19124 w 256"/>
              <a:gd name="T41" fmla="*/ 203200 h 152"/>
              <a:gd name="T42" fmla="*/ 57373 w 256"/>
              <a:gd name="T43" fmla="*/ 203200 h 152"/>
              <a:gd name="T44" fmla="*/ 57373 w 256"/>
              <a:gd name="T45" fmla="*/ 203200 h 152"/>
              <a:gd name="T46" fmla="*/ 76498 w 256"/>
              <a:gd name="T47" fmla="*/ 222250 h 152"/>
              <a:gd name="T48" fmla="*/ 57373 w 256"/>
              <a:gd name="T49" fmla="*/ 241300 h 152"/>
              <a:gd name="T50" fmla="*/ 57373 w 256"/>
              <a:gd name="T51" fmla="*/ 139700 h 152"/>
              <a:gd name="T52" fmla="*/ 57373 w 256"/>
              <a:gd name="T53" fmla="*/ 139700 h 152"/>
              <a:gd name="T54" fmla="*/ 19124 w 256"/>
              <a:gd name="T55" fmla="*/ 139700 h 152"/>
              <a:gd name="T56" fmla="*/ 0 w 256"/>
              <a:gd name="T57" fmla="*/ 120650 h 152"/>
              <a:gd name="T58" fmla="*/ 19124 w 256"/>
              <a:gd name="T59" fmla="*/ 101600 h 152"/>
              <a:gd name="T60" fmla="*/ 57373 w 256"/>
              <a:gd name="T61" fmla="*/ 101600 h 152"/>
              <a:gd name="T62" fmla="*/ 57373 w 256"/>
              <a:gd name="T63" fmla="*/ 101600 h 152"/>
              <a:gd name="T64" fmla="*/ 76498 w 256"/>
              <a:gd name="T65" fmla="*/ 120650 h 152"/>
              <a:gd name="T66" fmla="*/ 57373 w 256"/>
              <a:gd name="T67" fmla="*/ 139700 h 152"/>
              <a:gd name="T68" fmla="*/ 57373 w 256"/>
              <a:gd name="T69" fmla="*/ 38100 h 152"/>
              <a:gd name="T70" fmla="*/ 57373 w 256"/>
              <a:gd name="T71" fmla="*/ 38100 h 152"/>
              <a:gd name="T72" fmla="*/ 19124 w 256"/>
              <a:gd name="T73" fmla="*/ 38100 h 152"/>
              <a:gd name="T74" fmla="*/ 0 w 256"/>
              <a:gd name="T75" fmla="*/ 19050 h 152"/>
              <a:gd name="T76" fmla="*/ 19124 w 256"/>
              <a:gd name="T77" fmla="*/ 0 h 152"/>
              <a:gd name="T78" fmla="*/ 57373 w 256"/>
              <a:gd name="T79" fmla="*/ 0 h 152"/>
              <a:gd name="T80" fmla="*/ 57373 w 256"/>
              <a:gd name="T81" fmla="*/ 0 h 152"/>
              <a:gd name="T82" fmla="*/ 76498 w 256"/>
              <a:gd name="T83" fmla="*/ 19050 h 152"/>
              <a:gd name="T84" fmla="*/ 57373 w 256"/>
              <a:gd name="T85" fmla="*/ 38100 h 152"/>
              <a:gd name="T86" fmla="*/ 133871 w 256"/>
              <a:gd name="T87" fmla="*/ 241300 h 152"/>
              <a:gd name="T88" fmla="*/ 114746 w 256"/>
              <a:gd name="T89" fmla="*/ 222250 h 152"/>
              <a:gd name="T90" fmla="*/ 133871 w 256"/>
              <a:gd name="T91" fmla="*/ 203200 h 152"/>
              <a:gd name="T92" fmla="*/ 133871 w 256"/>
              <a:gd name="T93" fmla="*/ 203200 h 152"/>
              <a:gd name="T94" fmla="*/ 388863 w 256"/>
              <a:gd name="T95" fmla="*/ 203200 h 152"/>
              <a:gd name="T96" fmla="*/ 407987 w 256"/>
              <a:gd name="T97" fmla="*/ 222250 h 152"/>
              <a:gd name="T98" fmla="*/ 388863 w 256"/>
              <a:gd name="T99" fmla="*/ 241300 h 152"/>
              <a:gd name="T100" fmla="*/ 133871 w 256"/>
              <a:gd name="T101" fmla="*/ 241300 h 15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77" y="88"/>
                  <a:pt x="72" y="83"/>
                  <a:pt x="72" y="76"/>
                </a:cubicBezTo>
                <a:cubicBezTo>
                  <a:pt x="72" y="69"/>
                  <a:pt x="77" y="64"/>
                  <a:pt x="84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77" y="24"/>
                  <a:pt x="72" y="19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36" y="152"/>
                </a:moveTo>
                <a:cubicBezTo>
                  <a:pt x="36" y="152"/>
                  <a:pt x="36" y="152"/>
                  <a:pt x="36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43" y="128"/>
                  <a:pt x="48" y="133"/>
                  <a:pt x="48" y="140"/>
                </a:cubicBezTo>
                <a:cubicBezTo>
                  <a:pt x="48" y="147"/>
                  <a:pt x="43" y="152"/>
                  <a:pt x="36" y="152"/>
                </a:cubicBezTo>
                <a:moveTo>
                  <a:pt x="36" y="88"/>
                </a:moveTo>
                <a:cubicBezTo>
                  <a:pt x="36" y="88"/>
                  <a:pt x="36" y="88"/>
                  <a:pt x="36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43" y="64"/>
                  <a:pt x="48" y="69"/>
                  <a:pt x="48" y="76"/>
                </a:cubicBezTo>
                <a:cubicBezTo>
                  <a:pt x="48" y="83"/>
                  <a:pt x="43" y="88"/>
                  <a:pt x="36" y="88"/>
                </a:cubicBezTo>
                <a:moveTo>
                  <a:pt x="36" y="24"/>
                </a:moveTo>
                <a:cubicBezTo>
                  <a:pt x="36" y="24"/>
                  <a:pt x="36" y="24"/>
                  <a:pt x="3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3" y="0"/>
                  <a:pt x="48" y="5"/>
                  <a:pt x="48" y="12"/>
                </a:cubicBezTo>
                <a:cubicBezTo>
                  <a:pt x="48" y="19"/>
                  <a:pt x="43" y="24"/>
                  <a:pt x="36" y="24"/>
                </a:cubicBezTo>
                <a:moveTo>
                  <a:pt x="84" y="152"/>
                </a:moveTo>
                <a:cubicBezTo>
                  <a:pt x="77" y="152"/>
                  <a:pt x="72" y="147"/>
                  <a:pt x="72" y="140"/>
                </a:cubicBezTo>
                <a:cubicBezTo>
                  <a:pt x="72" y="133"/>
                  <a:pt x="77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lnTo>
                  <a:pt x="84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1" name="Freeform 43"/>
          <p:cNvSpPr>
            <a:spLocks noEditPoints="1"/>
          </p:cNvSpPr>
          <p:nvPr/>
        </p:nvSpPr>
        <p:spPr bwMode="auto">
          <a:xfrm>
            <a:off x="6892925" y="2438400"/>
            <a:ext cx="409575" cy="241300"/>
          </a:xfrm>
          <a:custGeom>
            <a:avLst/>
            <a:gdLst>
              <a:gd name="T0" fmla="*/ 390376 w 256"/>
              <a:gd name="T1" fmla="*/ 139700 h 152"/>
              <a:gd name="T2" fmla="*/ 19199 w 256"/>
              <a:gd name="T3" fmla="*/ 139700 h 152"/>
              <a:gd name="T4" fmla="*/ 0 w 256"/>
              <a:gd name="T5" fmla="*/ 120650 h 152"/>
              <a:gd name="T6" fmla="*/ 19199 w 256"/>
              <a:gd name="T7" fmla="*/ 101600 h 152"/>
              <a:gd name="T8" fmla="*/ 390376 w 256"/>
              <a:gd name="T9" fmla="*/ 101600 h 152"/>
              <a:gd name="T10" fmla="*/ 409575 w 256"/>
              <a:gd name="T11" fmla="*/ 120650 h 152"/>
              <a:gd name="T12" fmla="*/ 390376 w 256"/>
              <a:gd name="T13" fmla="*/ 139700 h 152"/>
              <a:gd name="T14" fmla="*/ 390376 w 256"/>
              <a:gd name="T15" fmla="*/ 38100 h 152"/>
              <a:gd name="T16" fmla="*/ 19199 w 256"/>
              <a:gd name="T17" fmla="*/ 38100 h 152"/>
              <a:gd name="T18" fmla="*/ 0 w 256"/>
              <a:gd name="T19" fmla="*/ 19050 h 152"/>
              <a:gd name="T20" fmla="*/ 19199 w 256"/>
              <a:gd name="T21" fmla="*/ 0 h 152"/>
              <a:gd name="T22" fmla="*/ 390376 w 256"/>
              <a:gd name="T23" fmla="*/ 0 h 152"/>
              <a:gd name="T24" fmla="*/ 409575 w 256"/>
              <a:gd name="T25" fmla="*/ 19050 h 152"/>
              <a:gd name="T26" fmla="*/ 390376 w 256"/>
              <a:gd name="T27" fmla="*/ 38100 h 152"/>
              <a:gd name="T28" fmla="*/ 19199 w 256"/>
              <a:gd name="T29" fmla="*/ 203200 h 152"/>
              <a:gd name="T30" fmla="*/ 390376 w 256"/>
              <a:gd name="T31" fmla="*/ 203200 h 152"/>
              <a:gd name="T32" fmla="*/ 409575 w 256"/>
              <a:gd name="T33" fmla="*/ 222250 h 152"/>
              <a:gd name="T34" fmla="*/ 390376 w 256"/>
              <a:gd name="T35" fmla="*/ 241300 h 152"/>
              <a:gd name="T36" fmla="*/ 19199 w 256"/>
              <a:gd name="T37" fmla="*/ 241300 h 152"/>
              <a:gd name="T38" fmla="*/ 0 w 256"/>
              <a:gd name="T39" fmla="*/ 222250 h 152"/>
              <a:gd name="T40" fmla="*/ 19199 w 256"/>
              <a:gd name="T41" fmla="*/ 203200 h 1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2" name="Freeform 44"/>
          <p:cNvSpPr>
            <a:spLocks noEditPoints="1"/>
          </p:cNvSpPr>
          <p:nvPr/>
        </p:nvSpPr>
        <p:spPr bwMode="auto">
          <a:xfrm>
            <a:off x="6223000" y="2520950"/>
            <a:ext cx="319088" cy="76200"/>
          </a:xfrm>
          <a:custGeom>
            <a:avLst/>
            <a:gdLst>
              <a:gd name="T0" fmla="*/ 280797 w 200"/>
              <a:gd name="T1" fmla="*/ 76200 h 48"/>
              <a:gd name="T2" fmla="*/ 242507 w 200"/>
              <a:gd name="T3" fmla="*/ 38100 h 48"/>
              <a:gd name="T4" fmla="*/ 280797 w 200"/>
              <a:gd name="T5" fmla="*/ 0 h 48"/>
              <a:gd name="T6" fmla="*/ 319088 w 200"/>
              <a:gd name="T7" fmla="*/ 38100 h 48"/>
              <a:gd name="T8" fmla="*/ 280797 w 200"/>
              <a:gd name="T9" fmla="*/ 76200 h 48"/>
              <a:gd name="T10" fmla="*/ 159544 w 200"/>
              <a:gd name="T11" fmla="*/ 76200 h 48"/>
              <a:gd name="T12" fmla="*/ 121253 w 200"/>
              <a:gd name="T13" fmla="*/ 38100 h 48"/>
              <a:gd name="T14" fmla="*/ 159544 w 200"/>
              <a:gd name="T15" fmla="*/ 0 h 48"/>
              <a:gd name="T16" fmla="*/ 197835 w 200"/>
              <a:gd name="T17" fmla="*/ 38100 h 48"/>
              <a:gd name="T18" fmla="*/ 159544 w 200"/>
              <a:gd name="T19" fmla="*/ 76200 h 48"/>
              <a:gd name="T20" fmla="*/ 38291 w 200"/>
              <a:gd name="T21" fmla="*/ 76200 h 48"/>
              <a:gd name="T22" fmla="*/ 0 w 200"/>
              <a:gd name="T23" fmla="*/ 38100 h 48"/>
              <a:gd name="T24" fmla="*/ 38291 w 200"/>
              <a:gd name="T25" fmla="*/ 0 h 48"/>
              <a:gd name="T26" fmla="*/ 76581 w 200"/>
              <a:gd name="T27" fmla="*/ 38100 h 48"/>
              <a:gd name="T28" fmla="*/ 38291 w 200"/>
              <a:gd name="T29" fmla="*/ 76200 h 4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0" h="48">
                <a:moveTo>
                  <a:pt x="176" y="48"/>
                </a:moveTo>
                <a:cubicBezTo>
                  <a:pt x="163" y="48"/>
                  <a:pt x="152" y="37"/>
                  <a:pt x="152" y="24"/>
                </a:cubicBezTo>
                <a:cubicBezTo>
                  <a:pt x="152" y="11"/>
                  <a:pt x="163" y="0"/>
                  <a:pt x="176" y="0"/>
                </a:cubicBezTo>
                <a:cubicBezTo>
                  <a:pt x="189" y="0"/>
                  <a:pt x="200" y="11"/>
                  <a:pt x="200" y="24"/>
                </a:cubicBezTo>
                <a:cubicBezTo>
                  <a:pt x="200" y="37"/>
                  <a:pt x="189" y="48"/>
                  <a:pt x="176" y="48"/>
                </a:cubicBezTo>
                <a:moveTo>
                  <a:pt x="100" y="48"/>
                </a:moveTo>
                <a:cubicBezTo>
                  <a:pt x="87" y="48"/>
                  <a:pt x="76" y="37"/>
                  <a:pt x="76" y="24"/>
                </a:cubicBezTo>
                <a:cubicBezTo>
                  <a:pt x="76" y="11"/>
                  <a:pt x="87" y="0"/>
                  <a:pt x="100" y="0"/>
                </a:cubicBezTo>
                <a:cubicBezTo>
                  <a:pt x="113" y="0"/>
                  <a:pt x="124" y="11"/>
                  <a:pt x="124" y="24"/>
                </a:cubicBezTo>
                <a:cubicBezTo>
                  <a:pt x="124" y="37"/>
                  <a:pt x="113" y="48"/>
                  <a:pt x="100" y="48"/>
                </a:cubicBezTo>
                <a:moveTo>
                  <a:pt x="24" y="48"/>
                </a:moveTo>
                <a:cubicBezTo>
                  <a:pt x="11" y="48"/>
                  <a:pt x="0" y="37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3" name="Freeform 45"/>
          <p:cNvSpPr>
            <a:spLocks/>
          </p:cNvSpPr>
          <p:nvPr/>
        </p:nvSpPr>
        <p:spPr bwMode="auto">
          <a:xfrm>
            <a:off x="5591175" y="2424113"/>
            <a:ext cx="152400" cy="269875"/>
          </a:xfrm>
          <a:custGeom>
            <a:avLst/>
            <a:gdLst>
              <a:gd name="T0" fmla="*/ 6350 w 96"/>
              <a:gd name="T1" fmla="*/ 33734 h 168"/>
              <a:gd name="T2" fmla="*/ 106363 w 96"/>
              <a:gd name="T3" fmla="*/ 134938 h 168"/>
              <a:gd name="T4" fmla="*/ 4763 w 96"/>
              <a:gd name="T5" fmla="*/ 237747 h 168"/>
              <a:gd name="T6" fmla="*/ 4763 w 96"/>
              <a:gd name="T7" fmla="*/ 237747 h 168"/>
              <a:gd name="T8" fmla="*/ 0 w 96"/>
              <a:gd name="T9" fmla="*/ 250598 h 168"/>
              <a:gd name="T10" fmla="*/ 19050 w 96"/>
              <a:gd name="T11" fmla="*/ 269875 h 168"/>
              <a:gd name="T12" fmla="*/ 31750 w 96"/>
              <a:gd name="T13" fmla="*/ 265056 h 168"/>
              <a:gd name="T14" fmla="*/ 31750 w 96"/>
              <a:gd name="T15" fmla="*/ 265056 h 168"/>
              <a:gd name="T16" fmla="*/ 146050 w 96"/>
              <a:gd name="T17" fmla="*/ 149395 h 168"/>
              <a:gd name="T18" fmla="*/ 146050 w 96"/>
              <a:gd name="T19" fmla="*/ 149395 h 168"/>
              <a:gd name="T20" fmla="*/ 152400 w 96"/>
              <a:gd name="T21" fmla="*/ 134938 h 168"/>
              <a:gd name="T22" fmla="*/ 152400 w 96"/>
              <a:gd name="T23" fmla="*/ 134938 h 168"/>
              <a:gd name="T24" fmla="*/ 152400 w 96"/>
              <a:gd name="T25" fmla="*/ 134938 h 168"/>
              <a:gd name="T26" fmla="*/ 146050 w 96"/>
              <a:gd name="T27" fmla="*/ 120480 h 168"/>
              <a:gd name="T28" fmla="*/ 146050 w 96"/>
              <a:gd name="T29" fmla="*/ 120480 h 168"/>
              <a:gd name="T30" fmla="*/ 31750 w 96"/>
              <a:gd name="T31" fmla="*/ 4819 h 168"/>
              <a:gd name="T32" fmla="*/ 31750 w 96"/>
              <a:gd name="T33" fmla="*/ 4819 h 168"/>
              <a:gd name="T34" fmla="*/ 19050 w 96"/>
              <a:gd name="T35" fmla="*/ 0 h 168"/>
              <a:gd name="T36" fmla="*/ 0 w 96"/>
              <a:gd name="T37" fmla="*/ 19277 h 168"/>
              <a:gd name="T38" fmla="*/ 6350 w 96"/>
              <a:gd name="T39" fmla="*/ 33734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4" y="21"/>
                </a:moveTo>
                <a:cubicBezTo>
                  <a:pt x="67" y="84"/>
                  <a:pt x="67" y="84"/>
                  <a:pt x="67" y="84"/>
                </a:cubicBezTo>
                <a:cubicBezTo>
                  <a:pt x="3" y="148"/>
                  <a:pt x="3" y="148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1" y="150"/>
                  <a:pt x="0" y="153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15" y="168"/>
                  <a:pt x="18" y="167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5" y="90"/>
                  <a:pt x="96" y="87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1"/>
                  <a:pt x="95" y="77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6"/>
                  <a:pt x="2" y="19"/>
                  <a:pt x="4" y="2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4" name="Freeform 46"/>
          <p:cNvSpPr>
            <a:spLocks/>
          </p:cNvSpPr>
          <p:nvPr/>
        </p:nvSpPr>
        <p:spPr bwMode="auto">
          <a:xfrm>
            <a:off x="4875213" y="2424113"/>
            <a:ext cx="153987" cy="269875"/>
          </a:xfrm>
          <a:custGeom>
            <a:avLst/>
            <a:gdLst>
              <a:gd name="T0" fmla="*/ 147571 w 96"/>
              <a:gd name="T1" fmla="*/ 33734 h 168"/>
              <a:gd name="T2" fmla="*/ 46517 w 96"/>
              <a:gd name="T3" fmla="*/ 134938 h 168"/>
              <a:gd name="T4" fmla="*/ 149175 w 96"/>
              <a:gd name="T5" fmla="*/ 237747 h 168"/>
              <a:gd name="T6" fmla="*/ 149175 w 96"/>
              <a:gd name="T7" fmla="*/ 237747 h 168"/>
              <a:gd name="T8" fmla="*/ 153987 w 96"/>
              <a:gd name="T9" fmla="*/ 250598 h 168"/>
              <a:gd name="T10" fmla="*/ 134739 w 96"/>
              <a:gd name="T11" fmla="*/ 269875 h 168"/>
              <a:gd name="T12" fmla="*/ 121906 w 96"/>
              <a:gd name="T13" fmla="*/ 265056 h 168"/>
              <a:gd name="T14" fmla="*/ 121906 w 96"/>
              <a:gd name="T15" fmla="*/ 265056 h 168"/>
              <a:gd name="T16" fmla="*/ 6416 w 96"/>
              <a:gd name="T17" fmla="*/ 149395 h 168"/>
              <a:gd name="T18" fmla="*/ 6416 w 96"/>
              <a:gd name="T19" fmla="*/ 149395 h 168"/>
              <a:gd name="T20" fmla="*/ 0 w 96"/>
              <a:gd name="T21" fmla="*/ 134938 h 168"/>
              <a:gd name="T22" fmla="*/ 0 w 96"/>
              <a:gd name="T23" fmla="*/ 134938 h 168"/>
              <a:gd name="T24" fmla="*/ 0 w 96"/>
              <a:gd name="T25" fmla="*/ 134938 h 168"/>
              <a:gd name="T26" fmla="*/ 6416 w 96"/>
              <a:gd name="T27" fmla="*/ 120480 h 168"/>
              <a:gd name="T28" fmla="*/ 6416 w 96"/>
              <a:gd name="T29" fmla="*/ 120480 h 168"/>
              <a:gd name="T30" fmla="*/ 121906 w 96"/>
              <a:gd name="T31" fmla="*/ 4819 h 168"/>
              <a:gd name="T32" fmla="*/ 121906 w 96"/>
              <a:gd name="T33" fmla="*/ 4819 h 168"/>
              <a:gd name="T34" fmla="*/ 134739 w 96"/>
              <a:gd name="T35" fmla="*/ 0 h 168"/>
              <a:gd name="T36" fmla="*/ 153987 w 96"/>
              <a:gd name="T37" fmla="*/ 19277 h 168"/>
              <a:gd name="T38" fmla="*/ 147571 w 96"/>
              <a:gd name="T39" fmla="*/ 33734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92" y="21"/>
                </a:moveTo>
                <a:cubicBezTo>
                  <a:pt x="29" y="84"/>
                  <a:pt x="29" y="84"/>
                  <a:pt x="29" y="84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5" y="150"/>
                  <a:pt x="96" y="153"/>
                  <a:pt x="96" y="156"/>
                </a:cubicBezTo>
                <a:cubicBezTo>
                  <a:pt x="96" y="163"/>
                  <a:pt x="91" y="168"/>
                  <a:pt x="84" y="168"/>
                </a:cubicBezTo>
                <a:cubicBezTo>
                  <a:pt x="81" y="168"/>
                  <a:pt x="78" y="167"/>
                  <a:pt x="76" y="165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1" y="90"/>
                  <a:pt x="0" y="87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1"/>
                  <a:pt x="1" y="77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8" y="1"/>
                  <a:pt x="81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16"/>
                  <a:pt x="94" y="19"/>
                  <a:pt x="92" y="2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5" name="Freeform 47"/>
          <p:cNvSpPr>
            <a:spLocks/>
          </p:cNvSpPr>
          <p:nvPr/>
        </p:nvSpPr>
        <p:spPr bwMode="auto">
          <a:xfrm>
            <a:off x="4102100" y="2482850"/>
            <a:ext cx="268288" cy="152400"/>
          </a:xfrm>
          <a:custGeom>
            <a:avLst/>
            <a:gdLst>
              <a:gd name="T0" fmla="*/ 33536 w 168"/>
              <a:gd name="T1" fmla="*/ 146050 h 96"/>
              <a:gd name="T2" fmla="*/ 134144 w 168"/>
              <a:gd name="T3" fmla="*/ 46038 h 96"/>
              <a:gd name="T4" fmla="*/ 236349 w 168"/>
              <a:gd name="T5" fmla="*/ 147638 h 96"/>
              <a:gd name="T6" fmla="*/ 236349 w 168"/>
              <a:gd name="T7" fmla="*/ 147638 h 96"/>
              <a:gd name="T8" fmla="*/ 249125 w 168"/>
              <a:gd name="T9" fmla="*/ 152400 h 96"/>
              <a:gd name="T10" fmla="*/ 268288 w 168"/>
              <a:gd name="T11" fmla="*/ 133350 h 96"/>
              <a:gd name="T12" fmla="*/ 263497 w 168"/>
              <a:gd name="T13" fmla="*/ 120650 h 96"/>
              <a:gd name="T14" fmla="*/ 263497 w 168"/>
              <a:gd name="T15" fmla="*/ 120650 h 96"/>
              <a:gd name="T16" fmla="*/ 148517 w 168"/>
              <a:gd name="T17" fmla="*/ 6350 h 96"/>
              <a:gd name="T18" fmla="*/ 148517 w 168"/>
              <a:gd name="T19" fmla="*/ 6350 h 96"/>
              <a:gd name="T20" fmla="*/ 134144 w 168"/>
              <a:gd name="T21" fmla="*/ 0 h 96"/>
              <a:gd name="T22" fmla="*/ 134144 w 168"/>
              <a:gd name="T23" fmla="*/ 0 h 96"/>
              <a:gd name="T24" fmla="*/ 134144 w 168"/>
              <a:gd name="T25" fmla="*/ 0 h 96"/>
              <a:gd name="T26" fmla="*/ 119771 w 168"/>
              <a:gd name="T27" fmla="*/ 6350 h 96"/>
              <a:gd name="T28" fmla="*/ 119771 w 168"/>
              <a:gd name="T29" fmla="*/ 6350 h 96"/>
              <a:gd name="T30" fmla="*/ 4791 w 168"/>
              <a:gd name="T31" fmla="*/ 120650 h 96"/>
              <a:gd name="T32" fmla="*/ 4791 w 168"/>
              <a:gd name="T33" fmla="*/ 120650 h 96"/>
              <a:gd name="T34" fmla="*/ 0 w 168"/>
              <a:gd name="T35" fmla="*/ 133350 h 96"/>
              <a:gd name="T36" fmla="*/ 19163 w 168"/>
              <a:gd name="T37" fmla="*/ 152400 h 96"/>
              <a:gd name="T38" fmla="*/ 33536 w 168"/>
              <a:gd name="T39" fmla="*/ 146050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92"/>
                </a:moveTo>
                <a:cubicBezTo>
                  <a:pt x="84" y="29"/>
                  <a:pt x="84" y="29"/>
                  <a:pt x="84" y="29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50" y="95"/>
                  <a:pt x="153" y="96"/>
                  <a:pt x="156" y="96"/>
                </a:cubicBezTo>
                <a:cubicBezTo>
                  <a:pt x="163" y="96"/>
                  <a:pt x="168" y="91"/>
                  <a:pt x="168" y="84"/>
                </a:cubicBezTo>
                <a:cubicBezTo>
                  <a:pt x="168" y="81"/>
                  <a:pt x="167" y="78"/>
                  <a:pt x="165" y="76"/>
                </a:cubicBezTo>
                <a:cubicBezTo>
                  <a:pt x="165" y="76"/>
                  <a:pt x="165" y="76"/>
                  <a:pt x="165" y="76"/>
                </a:cubicBezTo>
                <a:cubicBezTo>
                  <a:pt x="93" y="4"/>
                  <a:pt x="93" y="4"/>
                  <a:pt x="9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0" y="1"/>
                  <a:pt x="8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1" y="0"/>
                  <a:pt x="77" y="1"/>
                  <a:pt x="75" y="4"/>
                </a:cubicBezTo>
                <a:cubicBezTo>
                  <a:pt x="75" y="4"/>
                  <a:pt x="75" y="4"/>
                  <a:pt x="75" y="4"/>
                </a:cubicBezTo>
                <a:cubicBezTo>
                  <a:pt x="3" y="76"/>
                  <a:pt x="3" y="76"/>
                  <a:pt x="3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8"/>
                  <a:pt x="0" y="81"/>
                  <a:pt x="0" y="84"/>
                </a:cubicBezTo>
                <a:cubicBezTo>
                  <a:pt x="0" y="91"/>
                  <a:pt x="5" y="96"/>
                  <a:pt x="12" y="96"/>
                </a:cubicBezTo>
                <a:cubicBezTo>
                  <a:pt x="16" y="96"/>
                  <a:pt x="19" y="94"/>
                  <a:pt x="21" y="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6" name="Freeform 48"/>
          <p:cNvSpPr>
            <a:spLocks/>
          </p:cNvSpPr>
          <p:nvPr/>
        </p:nvSpPr>
        <p:spPr bwMode="auto">
          <a:xfrm>
            <a:off x="3387725" y="2482850"/>
            <a:ext cx="268288" cy="152400"/>
          </a:xfrm>
          <a:custGeom>
            <a:avLst/>
            <a:gdLst>
              <a:gd name="T0" fmla="*/ 33536 w 168"/>
              <a:gd name="T1" fmla="*/ 6350 h 96"/>
              <a:gd name="T2" fmla="*/ 134144 w 168"/>
              <a:gd name="T3" fmla="*/ 106363 h 96"/>
              <a:gd name="T4" fmla="*/ 236349 w 168"/>
              <a:gd name="T5" fmla="*/ 4763 h 96"/>
              <a:gd name="T6" fmla="*/ 236349 w 168"/>
              <a:gd name="T7" fmla="*/ 4763 h 96"/>
              <a:gd name="T8" fmla="*/ 249125 w 168"/>
              <a:gd name="T9" fmla="*/ 0 h 96"/>
              <a:gd name="T10" fmla="*/ 268288 w 168"/>
              <a:gd name="T11" fmla="*/ 19050 h 96"/>
              <a:gd name="T12" fmla="*/ 263497 w 168"/>
              <a:gd name="T13" fmla="*/ 31750 h 96"/>
              <a:gd name="T14" fmla="*/ 263497 w 168"/>
              <a:gd name="T15" fmla="*/ 31750 h 96"/>
              <a:gd name="T16" fmla="*/ 148517 w 168"/>
              <a:gd name="T17" fmla="*/ 146050 h 96"/>
              <a:gd name="T18" fmla="*/ 148517 w 168"/>
              <a:gd name="T19" fmla="*/ 146050 h 96"/>
              <a:gd name="T20" fmla="*/ 134144 w 168"/>
              <a:gd name="T21" fmla="*/ 152400 h 96"/>
              <a:gd name="T22" fmla="*/ 134144 w 168"/>
              <a:gd name="T23" fmla="*/ 152400 h 96"/>
              <a:gd name="T24" fmla="*/ 134144 w 168"/>
              <a:gd name="T25" fmla="*/ 152400 h 96"/>
              <a:gd name="T26" fmla="*/ 119771 w 168"/>
              <a:gd name="T27" fmla="*/ 146050 h 96"/>
              <a:gd name="T28" fmla="*/ 119771 w 168"/>
              <a:gd name="T29" fmla="*/ 146050 h 96"/>
              <a:gd name="T30" fmla="*/ 4791 w 168"/>
              <a:gd name="T31" fmla="*/ 31750 h 96"/>
              <a:gd name="T32" fmla="*/ 4791 w 168"/>
              <a:gd name="T33" fmla="*/ 31750 h 96"/>
              <a:gd name="T34" fmla="*/ 0 w 168"/>
              <a:gd name="T35" fmla="*/ 19050 h 96"/>
              <a:gd name="T36" fmla="*/ 19163 w 168"/>
              <a:gd name="T37" fmla="*/ 0 h 96"/>
              <a:gd name="T38" fmla="*/ 33536 w 168"/>
              <a:gd name="T39" fmla="*/ 6350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4"/>
                </a:moveTo>
                <a:cubicBezTo>
                  <a:pt x="84" y="67"/>
                  <a:pt x="84" y="67"/>
                  <a:pt x="84" y="67"/>
                </a:cubicBezTo>
                <a:cubicBezTo>
                  <a:pt x="148" y="3"/>
                  <a:pt x="148" y="3"/>
                  <a:pt x="148" y="3"/>
                </a:cubicBezTo>
                <a:cubicBezTo>
                  <a:pt x="148" y="3"/>
                  <a:pt x="148" y="3"/>
                  <a:pt x="148" y="3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5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0" y="95"/>
                  <a:pt x="87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1" y="96"/>
                  <a:pt x="77" y="95"/>
                  <a:pt x="75" y="92"/>
                </a:cubicBezTo>
                <a:cubicBezTo>
                  <a:pt x="75" y="92"/>
                  <a:pt x="75" y="92"/>
                  <a:pt x="75" y="92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6" y="0"/>
                  <a:pt x="19" y="2"/>
                  <a:pt x="21" y="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7" name="Freeform 49"/>
          <p:cNvSpPr>
            <a:spLocks/>
          </p:cNvSpPr>
          <p:nvPr/>
        </p:nvSpPr>
        <p:spPr bwMode="auto">
          <a:xfrm>
            <a:off x="2697163" y="2451100"/>
            <a:ext cx="217487" cy="215900"/>
          </a:xfrm>
          <a:custGeom>
            <a:avLst/>
            <a:gdLst>
              <a:gd name="T0" fmla="*/ 211090 w 136"/>
              <a:gd name="T1" fmla="*/ 31750 h 136"/>
              <a:gd name="T2" fmla="*/ 135929 w 136"/>
              <a:gd name="T3" fmla="*/ 107950 h 136"/>
              <a:gd name="T4" fmla="*/ 211090 w 136"/>
              <a:gd name="T5" fmla="*/ 184150 h 136"/>
              <a:gd name="T6" fmla="*/ 217487 w 136"/>
              <a:gd name="T7" fmla="*/ 196850 h 136"/>
              <a:gd name="T8" fmla="*/ 198297 w 136"/>
              <a:gd name="T9" fmla="*/ 215900 h 136"/>
              <a:gd name="T10" fmla="*/ 185504 w 136"/>
              <a:gd name="T11" fmla="*/ 209550 h 136"/>
              <a:gd name="T12" fmla="*/ 108744 w 136"/>
              <a:gd name="T13" fmla="*/ 134938 h 136"/>
              <a:gd name="T14" fmla="*/ 31983 w 136"/>
              <a:gd name="T15" fmla="*/ 209550 h 136"/>
              <a:gd name="T16" fmla="*/ 19190 w 136"/>
              <a:gd name="T17" fmla="*/ 215900 h 136"/>
              <a:gd name="T18" fmla="*/ 0 w 136"/>
              <a:gd name="T19" fmla="*/ 196850 h 136"/>
              <a:gd name="T20" fmla="*/ 6397 w 136"/>
              <a:gd name="T21" fmla="*/ 184150 h 136"/>
              <a:gd name="T22" fmla="*/ 81558 w 136"/>
              <a:gd name="T23" fmla="*/ 107950 h 136"/>
              <a:gd name="T24" fmla="*/ 6397 w 136"/>
              <a:gd name="T25" fmla="*/ 31750 h 136"/>
              <a:gd name="T26" fmla="*/ 0 w 136"/>
              <a:gd name="T27" fmla="*/ 19050 h 136"/>
              <a:gd name="T28" fmla="*/ 19190 w 136"/>
              <a:gd name="T29" fmla="*/ 0 h 136"/>
              <a:gd name="T30" fmla="*/ 31983 w 136"/>
              <a:gd name="T31" fmla="*/ 6350 h 136"/>
              <a:gd name="T32" fmla="*/ 108744 w 136"/>
              <a:gd name="T33" fmla="*/ 80963 h 136"/>
              <a:gd name="T34" fmla="*/ 185504 w 136"/>
              <a:gd name="T35" fmla="*/ 6350 h 136"/>
              <a:gd name="T36" fmla="*/ 198297 w 136"/>
              <a:gd name="T37" fmla="*/ 0 h 136"/>
              <a:gd name="T38" fmla="*/ 217487 w 136"/>
              <a:gd name="T39" fmla="*/ 19050 h 136"/>
              <a:gd name="T40" fmla="*/ 211090 w 136"/>
              <a:gd name="T41" fmla="*/ 31750 h 1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6" h="136">
                <a:moveTo>
                  <a:pt x="132" y="20"/>
                </a:moveTo>
                <a:cubicBezTo>
                  <a:pt x="85" y="68"/>
                  <a:pt x="85" y="68"/>
                  <a:pt x="85" y="68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5" y="118"/>
                  <a:pt x="136" y="121"/>
                  <a:pt x="136" y="124"/>
                </a:cubicBezTo>
                <a:cubicBezTo>
                  <a:pt x="136" y="131"/>
                  <a:pt x="131" y="136"/>
                  <a:pt x="124" y="136"/>
                </a:cubicBezTo>
                <a:cubicBezTo>
                  <a:pt x="121" y="136"/>
                  <a:pt x="118" y="135"/>
                  <a:pt x="116" y="132"/>
                </a:cubicBezTo>
                <a:cubicBezTo>
                  <a:pt x="68" y="85"/>
                  <a:pt x="68" y="85"/>
                  <a:pt x="68" y="85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18" y="135"/>
                  <a:pt x="15" y="136"/>
                  <a:pt x="12" y="136"/>
                </a:cubicBezTo>
                <a:cubicBezTo>
                  <a:pt x="5" y="136"/>
                  <a:pt x="0" y="131"/>
                  <a:pt x="0" y="124"/>
                </a:cubicBezTo>
                <a:cubicBezTo>
                  <a:pt x="0" y="121"/>
                  <a:pt x="1" y="118"/>
                  <a:pt x="4" y="116"/>
                </a:cubicBezTo>
                <a:cubicBezTo>
                  <a:pt x="51" y="68"/>
                  <a:pt x="51" y="68"/>
                  <a:pt x="51" y="68"/>
                </a:cubicBezTo>
                <a:cubicBezTo>
                  <a:pt x="4" y="20"/>
                  <a:pt x="4" y="20"/>
                  <a:pt x="4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4"/>
                </a:cubicBezTo>
                <a:cubicBezTo>
                  <a:pt x="68" y="51"/>
                  <a:pt x="68" y="51"/>
                  <a:pt x="68" y="51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15"/>
                  <a:pt x="135" y="18"/>
                  <a:pt x="132" y="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8" name="Freeform 50"/>
          <p:cNvSpPr>
            <a:spLocks/>
          </p:cNvSpPr>
          <p:nvPr/>
        </p:nvSpPr>
        <p:spPr bwMode="auto">
          <a:xfrm>
            <a:off x="1955800" y="2470150"/>
            <a:ext cx="268288" cy="184150"/>
          </a:xfrm>
          <a:custGeom>
            <a:avLst/>
            <a:gdLst>
              <a:gd name="T0" fmla="*/ 261900 w 168"/>
              <a:gd name="T1" fmla="*/ 31750 h 116"/>
              <a:gd name="T2" fmla="*/ 261900 w 168"/>
              <a:gd name="T3" fmla="*/ 31750 h 116"/>
              <a:gd name="T4" fmla="*/ 114981 w 168"/>
              <a:gd name="T5" fmla="*/ 177800 h 116"/>
              <a:gd name="T6" fmla="*/ 102205 w 168"/>
              <a:gd name="T7" fmla="*/ 184150 h 116"/>
              <a:gd name="T8" fmla="*/ 89429 w 168"/>
              <a:gd name="T9" fmla="*/ 177800 h 116"/>
              <a:gd name="T10" fmla="*/ 6388 w 168"/>
              <a:gd name="T11" fmla="*/ 95250 h 116"/>
              <a:gd name="T12" fmla="*/ 0 w 168"/>
              <a:gd name="T13" fmla="*/ 82550 h 116"/>
              <a:gd name="T14" fmla="*/ 19163 w 168"/>
              <a:gd name="T15" fmla="*/ 63500 h 116"/>
              <a:gd name="T16" fmla="*/ 31939 w 168"/>
              <a:gd name="T17" fmla="*/ 69850 h 116"/>
              <a:gd name="T18" fmla="*/ 102205 w 168"/>
              <a:gd name="T19" fmla="*/ 138113 h 116"/>
              <a:gd name="T20" fmla="*/ 236349 w 168"/>
              <a:gd name="T21" fmla="*/ 6350 h 116"/>
              <a:gd name="T22" fmla="*/ 249125 w 168"/>
              <a:gd name="T23" fmla="*/ 0 h 116"/>
              <a:gd name="T24" fmla="*/ 268288 w 168"/>
              <a:gd name="T25" fmla="*/ 19050 h 116"/>
              <a:gd name="T26" fmla="*/ 261900 w 168"/>
              <a:gd name="T27" fmla="*/ 31750 h 1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8" h="116">
                <a:moveTo>
                  <a:pt x="164" y="20"/>
                </a:moveTo>
                <a:cubicBezTo>
                  <a:pt x="164" y="20"/>
                  <a:pt x="164" y="20"/>
                  <a:pt x="164" y="2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0" y="115"/>
                  <a:pt x="67" y="116"/>
                  <a:pt x="64" y="116"/>
                </a:cubicBezTo>
                <a:cubicBezTo>
                  <a:pt x="61" y="116"/>
                  <a:pt x="58" y="115"/>
                  <a:pt x="56" y="112"/>
                </a:cubicBezTo>
                <a:cubicBezTo>
                  <a:pt x="4" y="60"/>
                  <a:pt x="4" y="60"/>
                  <a:pt x="4" y="60"/>
                </a:cubicBezTo>
                <a:cubicBezTo>
                  <a:pt x="1" y="58"/>
                  <a:pt x="0" y="55"/>
                  <a:pt x="0" y="52"/>
                </a:cubicBezTo>
                <a:cubicBezTo>
                  <a:pt x="0" y="45"/>
                  <a:pt x="5" y="40"/>
                  <a:pt x="12" y="40"/>
                </a:cubicBezTo>
                <a:cubicBezTo>
                  <a:pt x="15" y="40"/>
                  <a:pt x="18" y="41"/>
                  <a:pt x="20" y="44"/>
                </a:cubicBezTo>
                <a:cubicBezTo>
                  <a:pt x="64" y="87"/>
                  <a:pt x="64" y="87"/>
                  <a:pt x="64" y="87"/>
                </a:cubicBezTo>
                <a:cubicBezTo>
                  <a:pt x="148" y="4"/>
                  <a:pt x="148" y="4"/>
                  <a:pt x="148" y="4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4" y="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19" name="Freeform 51"/>
          <p:cNvSpPr>
            <a:spLocks/>
          </p:cNvSpPr>
          <p:nvPr/>
        </p:nvSpPr>
        <p:spPr bwMode="auto">
          <a:xfrm>
            <a:off x="1228725" y="2540000"/>
            <a:ext cx="293688" cy="38100"/>
          </a:xfrm>
          <a:custGeom>
            <a:avLst/>
            <a:gdLst>
              <a:gd name="T0" fmla="*/ 274534 w 184"/>
              <a:gd name="T1" fmla="*/ 38100 h 24"/>
              <a:gd name="T2" fmla="*/ 165998 w 184"/>
              <a:gd name="T3" fmla="*/ 38100 h 24"/>
              <a:gd name="T4" fmla="*/ 127690 w 184"/>
              <a:gd name="T5" fmla="*/ 38100 h 24"/>
              <a:gd name="T6" fmla="*/ 19154 w 184"/>
              <a:gd name="T7" fmla="*/ 38100 h 24"/>
              <a:gd name="T8" fmla="*/ 0 w 184"/>
              <a:gd name="T9" fmla="*/ 19050 h 24"/>
              <a:gd name="T10" fmla="*/ 19154 w 184"/>
              <a:gd name="T11" fmla="*/ 0 h 24"/>
              <a:gd name="T12" fmla="*/ 127690 w 184"/>
              <a:gd name="T13" fmla="*/ 0 h 24"/>
              <a:gd name="T14" fmla="*/ 165998 w 184"/>
              <a:gd name="T15" fmla="*/ 0 h 24"/>
              <a:gd name="T16" fmla="*/ 274534 w 184"/>
              <a:gd name="T17" fmla="*/ 0 h 24"/>
              <a:gd name="T18" fmla="*/ 293688 w 184"/>
              <a:gd name="T19" fmla="*/ 19050 h 24"/>
              <a:gd name="T20" fmla="*/ 274534 w 184"/>
              <a:gd name="T21" fmla="*/ 38100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4" h="24">
                <a:moveTo>
                  <a:pt x="172" y="24"/>
                </a:moveTo>
                <a:cubicBezTo>
                  <a:pt x="104" y="24"/>
                  <a:pt x="104" y="24"/>
                  <a:pt x="104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9" y="0"/>
                  <a:pt x="184" y="5"/>
                  <a:pt x="184" y="12"/>
                </a:cubicBezTo>
                <a:cubicBezTo>
                  <a:pt x="184" y="19"/>
                  <a:pt x="179" y="24"/>
                  <a:pt x="172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0" name="Freeform 52"/>
          <p:cNvSpPr>
            <a:spLocks/>
          </p:cNvSpPr>
          <p:nvPr/>
        </p:nvSpPr>
        <p:spPr bwMode="auto">
          <a:xfrm>
            <a:off x="512763" y="2411413"/>
            <a:ext cx="293687" cy="295275"/>
          </a:xfrm>
          <a:custGeom>
            <a:avLst/>
            <a:gdLst>
              <a:gd name="T0" fmla="*/ 274534 w 184"/>
              <a:gd name="T1" fmla="*/ 166895 h 184"/>
              <a:gd name="T2" fmla="*/ 165997 w 184"/>
              <a:gd name="T3" fmla="*/ 166895 h 184"/>
              <a:gd name="T4" fmla="*/ 165997 w 184"/>
              <a:gd name="T5" fmla="*/ 276018 h 184"/>
              <a:gd name="T6" fmla="*/ 146844 w 184"/>
              <a:gd name="T7" fmla="*/ 295275 h 184"/>
              <a:gd name="T8" fmla="*/ 127690 w 184"/>
              <a:gd name="T9" fmla="*/ 276018 h 184"/>
              <a:gd name="T10" fmla="*/ 127690 w 184"/>
              <a:gd name="T11" fmla="*/ 166895 h 184"/>
              <a:gd name="T12" fmla="*/ 19154 w 184"/>
              <a:gd name="T13" fmla="*/ 166895 h 184"/>
              <a:gd name="T14" fmla="*/ 0 w 184"/>
              <a:gd name="T15" fmla="*/ 147638 h 184"/>
              <a:gd name="T16" fmla="*/ 19154 w 184"/>
              <a:gd name="T17" fmla="*/ 128380 h 184"/>
              <a:gd name="T18" fmla="*/ 127690 w 184"/>
              <a:gd name="T19" fmla="*/ 128380 h 184"/>
              <a:gd name="T20" fmla="*/ 127690 w 184"/>
              <a:gd name="T21" fmla="*/ 19257 h 184"/>
              <a:gd name="T22" fmla="*/ 146844 w 184"/>
              <a:gd name="T23" fmla="*/ 0 h 184"/>
              <a:gd name="T24" fmla="*/ 165997 w 184"/>
              <a:gd name="T25" fmla="*/ 19257 h 184"/>
              <a:gd name="T26" fmla="*/ 165997 w 184"/>
              <a:gd name="T27" fmla="*/ 128380 h 184"/>
              <a:gd name="T28" fmla="*/ 274534 w 184"/>
              <a:gd name="T29" fmla="*/ 128380 h 184"/>
              <a:gd name="T30" fmla="*/ 293687 w 184"/>
              <a:gd name="T31" fmla="*/ 147638 h 184"/>
              <a:gd name="T32" fmla="*/ 274534 w 184"/>
              <a:gd name="T33" fmla="*/ 166895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4" h="184">
                <a:moveTo>
                  <a:pt x="172" y="104"/>
                </a:moveTo>
                <a:cubicBezTo>
                  <a:pt x="104" y="104"/>
                  <a:pt x="104" y="104"/>
                  <a:pt x="104" y="104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104" y="179"/>
                  <a:pt x="99" y="184"/>
                  <a:pt x="92" y="184"/>
                </a:cubicBezTo>
                <a:cubicBezTo>
                  <a:pt x="85" y="184"/>
                  <a:pt x="80" y="179"/>
                  <a:pt x="80" y="172"/>
                </a:cubicBezTo>
                <a:cubicBezTo>
                  <a:pt x="80" y="104"/>
                  <a:pt x="80" y="104"/>
                  <a:pt x="80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9" y="80"/>
                  <a:pt x="184" y="85"/>
                  <a:pt x="184" y="92"/>
                </a:cubicBezTo>
                <a:cubicBezTo>
                  <a:pt x="184" y="99"/>
                  <a:pt x="179" y="104"/>
                  <a:pt x="17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1" name="Freeform 53"/>
          <p:cNvSpPr>
            <a:spLocks/>
          </p:cNvSpPr>
          <p:nvPr/>
        </p:nvSpPr>
        <p:spPr bwMode="auto">
          <a:xfrm>
            <a:off x="8451850" y="1638300"/>
            <a:ext cx="153988" cy="346075"/>
          </a:xfrm>
          <a:custGeom>
            <a:avLst/>
            <a:gdLst>
              <a:gd name="T0" fmla="*/ 76994 w 96"/>
              <a:gd name="T1" fmla="*/ 269169 h 216"/>
              <a:gd name="T2" fmla="*/ 0 w 96"/>
              <a:gd name="T3" fmla="*/ 346075 h 216"/>
              <a:gd name="T4" fmla="*/ 0 w 96"/>
              <a:gd name="T5" fmla="*/ 249943 h 216"/>
              <a:gd name="T6" fmla="*/ 0 w 96"/>
              <a:gd name="T7" fmla="*/ 185855 h 216"/>
              <a:gd name="T8" fmla="*/ 0 w 96"/>
              <a:gd name="T9" fmla="*/ 115358 h 216"/>
              <a:gd name="T10" fmla="*/ 0 w 96"/>
              <a:gd name="T11" fmla="*/ 83314 h 216"/>
              <a:gd name="T12" fmla="*/ 0 w 96"/>
              <a:gd name="T13" fmla="*/ 19226 h 216"/>
              <a:gd name="T14" fmla="*/ 19249 w 96"/>
              <a:gd name="T15" fmla="*/ 0 h 216"/>
              <a:gd name="T16" fmla="*/ 134740 w 96"/>
              <a:gd name="T17" fmla="*/ 0 h 216"/>
              <a:gd name="T18" fmla="*/ 153988 w 96"/>
              <a:gd name="T19" fmla="*/ 19226 h 216"/>
              <a:gd name="T20" fmla="*/ 153988 w 96"/>
              <a:gd name="T21" fmla="*/ 83314 h 216"/>
              <a:gd name="T22" fmla="*/ 153988 w 96"/>
              <a:gd name="T23" fmla="*/ 115358 h 216"/>
              <a:gd name="T24" fmla="*/ 153988 w 96"/>
              <a:gd name="T25" fmla="*/ 185855 h 216"/>
              <a:gd name="T26" fmla="*/ 153988 w 96"/>
              <a:gd name="T27" fmla="*/ 249943 h 216"/>
              <a:gd name="T28" fmla="*/ 153988 w 96"/>
              <a:gd name="T29" fmla="*/ 346075 h 216"/>
              <a:gd name="T30" fmla="*/ 76994 w 96"/>
              <a:gd name="T31" fmla="*/ 269169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6" h="216">
                <a:moveTo>
                  <a:pt x="48" y="168"/>
                </a:moveTo>
                <a:cubicBezTo>
                  <a:pt x="0" y="216"/>
                  <a:pt x="0" y="216"/>
                  <a:pt x="0" y="21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216"/>
                  <a:pt x="96" y="216"/>
                  <a:pt x="96" y="216"/>
                </a:cubicBezTo>
                <a:lnTo>
                  <a:pt x="48" y="1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2" name="Freeform 54"/>
          <p:cNvSpPr>
            <a:spLocks noEditPoints="1"/>
          </p:cNvSpPr>
          <p:nvPr/>
        </p:nvSpPr>
        <p:spPr bwMode="auto">
          <a:xfrm>
            <a:off x="7608888" y="1638300"/>
            <a:ext cx="407987" cy="409575"/>
          </a:xfrm>
          <a:custGeom>
            <a:avLst/>
            <a:gdLst>
              <a:gd name="T0" fmla="*/ 211962 w 256"/>
              <a:gd name="T1" fmla="*/ 407975 h 256"/>
              <a:gd name="T2" fmla="*/ 196025 w 256"/>
              <a:gd name="T3" fmla="*/ 407975 h 256"/>
              <a:gd name="T4" fmla="*/ 0 w 256"/>
              <a:gd name="T5" fmla="*/ 313581 h 256"/>
              <a:gd name="T6" fmla="*/ 19124 w 256"/>
              <a:gd name="T7" fmla="*/ 0 h 256"/>
              <a:gd name="T8" fmla="*/ 27093 w 256"/>
              <a:gd name="T9" fmla="*/ 1600 h 256"/>
              <a:gd name="T10" fmla="*/ 203994 w 256"/>
              <a:gd name="T11" fmla="*/ 75195 h 256"/>
              <a:gd name="T12" fmla="*/ 380894 w 256"/>
              <a:gd name="T13" fmla="*/ 1600 h 256"/>
              <a:gd name="T14" fmla="*/ 388863 w 256"/>
              <a:gd name="T15" fmla="*/ 0 h 256"/>
              <a:gd name="T16" fmla="*/ 407987 w 256"/>
              <a:gd name="T17" fmla="*/ 313581 h 256"/>
              <a:gd name="T18" fmla="*/ 184869 w 256"/>
              <a:gd name="T19" fmla="*/ 108793 h 256"/>
              <a:gd name="T20" fmla="*/ 38249 w 256"/>
              <a:gd name="T21" fmla="*/ 300782 h 256"/>
              <a:gd name="T22" fmla="*/ 184869 w 256"/>
              <a:gd name="T23" fmla="*/ 108793 h 256"/>
              <a:gd name="T24" fmla="*/ 223118 w 256"/>
              <a:gd name="T25" fmla="*/ 108793 h 256"/>
              <a:gd name="T26" fmla="*/ 369738 w 256"/>
              <a:gd name="T27" fmla="*/ 300782 h 256"/>
              <a:gd name="T28" fmla="*/ 253398 w 256"/>
              <a:gd name="T29" fmla="*/ 135992 h 256"/>
              <a:gd name="T30" fmla="*/ 331489 w 256"/>
              <a:gd name="T31" fmla="*/ 102394 h 256"/>
              <a:gd name="T32" fmla="*/ 339458 w 256"/>
              <a:gd name="T33" fmla="*/ 139192 h 256"/>
              <a:gd name="T34" fmla="*/ 261367 w 256"/>
              <a:gd name="T35" fmla="*/ 172789 h 256"/>
              <a:gd name="T36" fmla="*/ 253398 w 256"/>
              <a:gd name="T37" fmla="*/ 135992 h 256"/>
              <a:gd name="T38" fmla="*/ 253398 w 256"/>
              <a:gd name="T39" fmla="*/ 206387 h 256"/>
              <a:gd name="T40" fmla="*/ 331489 w 256"/>
              <a:gd name="T41" fmla="*/ 172789 h 256"/>
              <a:gd name="T42" fmla="*/ 339458 w 256"/>
              <a:gd name="T43" fmla="*/ 209587 h 256"/>
              <a:gd name="T44" fmla="*/ 261367 w 256"/>
              <a:gd name="T45" fmla="*/ 243185 h 256"/>
              <a:gd name="T46" fmla="*/ 253398 w 256"/>
              <a:gd name="T47" fmla="*/ 206387 h 256"/>
              <a:gd name="T48" fmla="*/ 253398 w 256"/>
              <a:gd name="T49" fmla="*/ 276783 h 256"/>
              <a:gd name="T50" fmla="*/ 331489 w 256"/>
              <a:gd name="T51" fmla="*/ 243185 h 256"/>
              <a:gd name="T52" fmla="*/ 339458 w 256"/>
              <a:gd name="T53" fmla="*/ 279983 h 256"/>
              <a:gd name="T54" fmla="*/ 261367 w 256"/>
              <a:gd name="T55" fmla="*/ 313581 h 256"/>
              <a:gd name="T56" fmla="*/ 253398 w 256"/>
              <a:gd name="T57" fmla="*/ 276783 h 256"/>
              <a:gd name="T58" fmla="*/ 84466 w 256"/>
              <a:gd name="T59" fmla="*/ 103994 h 256"/>
              <a:gd name="T60" fmla="*/ 165745 w 256"/>
              <a:gd name="T61" fmla="*/ 153591 h 256"/>
              <a:gd name="T62" fmla="*/ 138652 w 256"/>
              <a:gd name="T63" fmla="*/ 171190 h 256"/>
              <a:gd name="T64" fmla="*/ 57373 w 256"/>
              <a:gd name="T65" fmla="*/ 121593 h 256"/>
              <a:gd name="T66" fmla="*/ 76498 w 256"/>
              <a:gd name="T67" fmla="*/ 172789 h 256"/>
              <a:gd name="T68" fmla="*/ 154589 w 256"/>
              <a:gd name="T69" fmla="*/ 206387 h 256"/>
              <a:gd name="T70" fmla="*/ 146620 w 256"/>
              <a:gd name="T71" fmla="*/ 243185 h 256"/>
              <a:gd name="T72" fmla="*/ 68529 w 256"/>
              <a:gd name="T73" fmla="*/ 209587 h 256"/>
              <a:gd name="T74" fmla="*/ 76498 w 256"/>
              <a:gd name="T75" fmla="*/ 172789 h 256"/>
              <a:gd name="T76" fmla="*/ 84466 w 256"/>
              <a:gd name="T77" fmla="*/ 244785 h 256"/>
              <a:gd name="T78" fmla="*/ 165745 w 256"/>
              <a:gd name="T79" fmla="*/ 294382 h 256"/>
              <a:gd name="T80" fmla="*/ 138652 w 256"/>
              <a:gd name="T81" fmla="*/ 311981 h 256"/>
              <a:gd name="T82" fmla="*/ 57373 w 256"/>
              <a:gd name="T83" fmla="*/ 262384 h 2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68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cubicBezTo>
                  <a:pt x="116" y="226"/>
                  <a:pt x="116" y="226"/>
                  <a:pt x="116" y="226"/>
                </a:cubicBezTo>
                <a:lnTo>
                  <a:pt x="116" y="68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  <a:moveTo>
                  <a:pt x="159" y="85"/>
                </a:moveTo>
                <a:cubicBezTo>
                  <a:pt x="203" y="65"/>
                  <a:pt x="203" y="65"/>
                  <a:pt x="203" y="65"/>
                </a:cubicBezTo>
                <a:cubicBezTo>
                  <a:pt x="205" y="64"/>
                  <a:pt x="206" y="64"/>
                  <a:pt x="208" y="64"/>
                </a:cubicBezTo>
                <a:cubicBezTo>
                  <a:pt x="215" y="64"/>
                  <a:pt x="220" y="69"/>
                  <a:pt x="220" y="76"/>
                </a:cubicBezTo>
                <a:cubicBezTo>
                  <a:pt x="220" y="81"/>
                  <a:pt x="217" y="85"/>
                  <a:pt x="213" y="87"/>
                </a:cubicBezTo>
                <a:cubicBezTo>
                  <a:pt x="169" y="107"/>
                  <a:pt x="169" y="107"/>
                  <a:pt x="169" y="107"/>
                </a:cubicBezTo>
                <a:cubicBezTo>
                  <a:pt x="167" y="108"/>
                  <a:pt x="166" y="108"/>
                  <a:pt x="164" y="108"/>
                </a:cubicBezTo>
                <a:cubicBezTo>
                  <a:pt x="157" y="108"/>
                  <a:pt x="152" y="103"/>
                  <a:pt x="152" y="96"/>
                </a:cubicBezTo>
                <a:cubicBezTo>
                  <a:pt x="152" y="91"/>
                  <a:pt x="155" y="87"/>
                  <a:pt x="159" y="85"/>
                </a:cubicBezTo>
                <a:moveTo>
                  <a:pt x="159" y="129"/>
                </a:moveTo>
                <a:cubicBezTo>
                  <a:pt x="159" y="129"/>
                  <a:pt x="159" y="129"/>
                  <a:pt x="159" y="12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05" y="108"/>
                  <a:pt x="206" y="108"/>
                  <a:pt x="208" y="108"/>
                </a:cubicBezTo>
                <a:cubicBezTo>
                  <a:pt x="215" y="108"/>
                  <a:pt x="220" y="113"/>
                  <a:pt x="220" y="120"/>
                </a:cubicBezTo>
                <a:cubicBezTo>
                  <a:pt x="220" y="125"/>
                  <a:pt x="217" y="129"/>
                  <a:pt x="213" y="13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67" y="152"/>
                  <a:pt x="166" y="152"/>
                  <a:pt x="164" y="152"/>
                </a:cubicBezTo>
                <a:cubicBezTo>
                  <a:pt x="157" y="152"/>
                  <a:pt x="152" y="147"/>
                  <a:pt x="152" y="140"/>
                </a:cubicBezTo>
                <a:cubicBezTo>
                  <a:pt x="152" y="135"/>
                  <a:pt x="155" y="131"/>
                  <a:pt x="159" y="129"/>
                </a:cubicBezTo>
                <a:moveTo>
                  <a:pt x="159" y="173"/>
                </a:moveTo>
                <a:cubicBezTo>
                  <a:pt x="159" y="173"/>
                  <a:pt x="159" y="173"/>
                  <a:pt x="159" y="173"/>
                </a:cubicBezTo>
                <a:cubicBezTo>
                  <a:pt x="203" y="153"/>
                  <a:pt x="203" y="153"/>
                  <a:pt x="203" y="153"/>
                </a:cubicBezTo>
                <a:cubicBezTo>
                  <a:pt x="205" y="152"/>
                  <a:pt x="206" y="152"/>
                  <a:pt x="208" y="152"/>
                </a:cubicBezTo>
                <a:cubicBezTo>
                  <a:pt x="215" y="152"/>
                  <a:pt x="220" y="157"/>
                  <a:pt x="220" y="164"/>
                </a:cubicBezTo>
                <a:cubicBezTo>
                  <a:pt x="220" y="169"/>
                  <a:pt x="217" y="173"/>
                  <a:pt x="213" y="175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167" y="196"/>
                  <a:pt x="166" y="196"/>
                  <a:pt x="164" y="196"/>
                </a:cubicBezTo>
                <a:cubicBezTo>
                  <a:pt x="157" y="196"/>
                  <a:pt x="152" y="191"/>
                  <a:pt x="152" y="184"/>
                </a:cubicBezTo>
                <a:cubicBezTo>
                  <a:pt x="152" y="179"/>
                  <a:pt x="155" y="175"/>
                  <a:pt x="159" y="173"/>
                </a:cubicBezTo>
                <a:moveTo>
                  <a:pt x="48" y="64"/>
                </a:moveTo>
                <a:cubicBezTo>
                  <a:pt x="50" y="64"/>
                  <a:pt x="51" y="64"/>
                  <a:pt x="53" y="65"/>
                </a:cubicBezTo>
                <a:cubicBezTo>
                  <a:pt x="97" y="85"/>
                  <a:pt x="97" y="85"/>
                  <a:pt x="97" y="85"/>
                </a:cubicBezTo>
                <a:cubicBezTo>
                  <a:pt x="101" y="87"/>
                  <a:pt x="104" y="91"/>
                  <a:pt x="104" y="96"/>
                </a:cubicBezTo>
                <a:cubicBezTo>
                  <a:pt x="104" y="103"/>
                  <a:pt x="99" y="108"/>
                  <a:pt x="92" y="108"/>
                </a:cubicBezTo>
                <a:cubicBezTo>
                  <a:pt x="90" y="108"/>
                  <a:pt x="89" y="108"/>
                  <a:pt x="87" y="107"/>
                </a:cubicBezTo>
                <a:cubicBezTo>
                  <a:pt x="43" y="87"/>
                  <a:pt x="43" y="87"/>
                  <a:pt x="43" y="87"/>
                </a:cubicBezTo>
                <a:cubicBezTo>
                  <a:pt x="39" y="85"/>
                  <a:pt x="36" y="81"/>
                  <a:pt x="36" y="76"/>
                </a:cubicBezTo>
                <a:cubicBezTo>
                  <a:pt x="36" y="69"/>
                  <a:pt x="41" y="64"/>
                  <a:pt x="48" y="64"/>
                </a:cubicBezTo>
                <a:moveTo>
                  <a:pt x="48" y="108"/>
                </a:moveTo>
                <a:cubicBezTo>
                  <a:pt x="50" y="108"/>
                  <a:pt x="51" y="108"/>
                  <a:pt x="53" y="10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101" y="131"/>
                  <a:pt x="104" y="135"/>
                  <a:pt x="104" y="140"/>
                </a:cubicBezTo>
                <a:cubicBezTo>
                  <a:pt x="104" y="147"/>
                  <a:pt x="99" y="152"/>
                  <a:pt x="92" y="152"/>
                </a:cubicBezTo>
                <a:cubicBezTo>
                  <a:pt x="90" y="152"/>
                  <a:pt x="89" y="152"/>
                  <a:pt x="87" y="15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39" y="129"/>
                  <a:pt x="36" y="125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moveTo>
                  <a:pt x="48" y="152"/>
                </a:moveTo>
                <a:cubicBezTo>
                  <a:pt x="50" y="152"/>
                  <a:pt x="51" y="152"/>
                  <a:pt x="53" y="153"/>
                </a:cubicBezTo>
                <a:cubicBezTo>
                  <a:pt x="97" y="173"/>
                  <a:pt x="97" y="173"/>
                  <a:pt x="97" y="173"/>
                </a:cubicBezTo>
                <a:cubicBezTo>
                  <a:pt x="101" y="175"/>
                  <a:pt x="104" y="179"/>
                  <a:pt x="104" y="184"/>
                </a:cubicBezTo>
                <a:cubicBezTo>
                  <a:pt x="104" y="191"/>
                  <a:pt x="99" y="196"/>
                  <a:pt x="92" y="196"/>
                </a:cubicBezTo>
                <a:cubicBezTo>
                  <a:pt x="90" y="196"/>
                  <a:pt x="89" y="196"/>
                  <a:pt x="87" y="195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39" y="173"/>
                  <a:pt x="36" y="169"/>
                  <a:pt x="36" y="164"/>
                </a:cubicBezTo>
                <a:cubicBezTo>
                  <a:pt x="36" y="157"/>
                  <a:pt x="41" y="152"/>
                  <a:pt x="48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3" name="Freeform 55"/>
          <p:cNvSpPr>
            <a:spLocks noEditPoints="1"/>
          </p:cNvSpPr>
          <p:nvPr/>
        </p:nvSpPr>
        <p:spPr bwMode="auto">
          <a:xfrm>
            <a:off x="6892925" y="1638300"/>
            <a:ext cx="409575" cy="409575"/>
          </a:xfrm>
          <a:custGeom>
            <a:avLst/>
            <a:gdLst>
              <a:gd name="T0" fmla="*/ 398376 w 256"/>
              <a:gd name="T1" fmla="*/ 331180 h 256"/>
              <a:gd name="T2" fmla="*/ 212787 w 256"/>
              <a:gd name="T3" fmla="*/ 407975 h 256"/>
              <a:gd name="T4" fmla="*/ 204788 w 256"/>
              <a:gd name="T5" fmla="*/ 409575 h 256"/>
              <a:gd name="T6" fmla="*/ 196788 w 256"/>
              <a:gd name="T7" fmla="*/ 407975 h 256"/>
              <a:gd name="T8" fmla="*/ 11199 w 256"/>
              <a:gd name="T9" fmla="*/ 331180 h 256"/>
              <a:gd name="T10" fmla="*/ 0 w 256"/>
              <a:gd name="T11" fmla="*/ 313581 h 256"/>
              <a:gd name="T12" fmla="*/ 0 w 256"/>
              <a:gd name="T13" fmla="*/ 19199 h 256"/>
              <a:gd name="T14" fmla="*/ 19199 w 256"/>
              <a:gd name="T15" fmla="*/ 0 h 256"/>
              <a:gd name="T16" fmla="*/ 27198 w 256"/>
              <a:gd name="T17" fmla="*/ 1600 h 256"/>
              <a:gd name="T18" fmla="*/ 27198 w 256"/>
              <a:gd name="T19" fmla="*/ 1600 h 256"/>
              <a:gd name="T20" fmla="*/ 27198 w 256"/>
              <a:gd name="T21" fmla="*/ 1600 h 256"/>
              <a:gd name="T22" fmla="*/ 204788 w 256"/>
              <a:gd name="T23" fmla="*/ 75195 h 256"/>
              <a:gd name="T24" fmla="*/ 382377 w 256"/>
              <a:gd name="T25" fmla="*/ 1600 h 256"/>
              <a:gd name="T26" fmla="*/ 382377 w 256"/>
              <a:gd name="T27" fmla="*/ 1600 h 256"/>
              <a:gd name="T28" fmla="*/ 382377 w 256"/>
              <a:gd name="T29" fmla="*/ 1600 h 256"/>
              <a:gd name="T30" fmla="*/ 390376 w 256"/>
              <a:gd name="T31" fmla="*/ 0 h 256"/>
              <a:gd name="T32" fmla="*/ 409575 w 256"/>
              <a:gd name="T33" fmla="*/ 19199 h 256"/>
              <a:gd name="T34" fmla="*/ 409575 w 256"/>
              <a:gd name="T35" fmla="*/ 313581 h 256"/>
              <a:gd name="T36" fmla="*/ 398376 w 256"/>
              <a:gd name="T37" fmla="*/ 331180 h 256"/>
              <a:gd name="T38" fmla="*/ 185589 w 256"/>
              <a:gd name="T39" fmla="*/ 361578 h 256"/>
              <a:gd name="T40" fmla="*/ 185589 w 256"/>
              <a:gd name="T41" fmla="*/ 108793 h 256"/>
              <a:gd name="T42" fmla="*/ 38398 w 256"/>
              <a:gd name="T43" fmla="*/ 47997 h 256"/>
              <a:gd name="T44" fmla="*/ 38398 w 256"/>
              <a:gd name="T45" fmla="*/ 300782 h 256"/>
              <a:gd name="T46" fmla="*/ 185589 w 256"/>
              <a:gd name="T47" fmla="*/ 361578 h 256"/>
              <a:gd name="T48" fmla="*/ 371177 w 256"/>
              <a:gd name="T49" fmla="*/ 47997 h 256"/>
              <a:gd name="T50" fmla="*/ 223986 w 256"/>
              <a:gd name="T51" fmla="*/ 108793 h 256"/>
              <a:gd name="T52" fmla="*/ 223986 w 256"/>
              <a:gd name="T53" fmla="*/ 361578 h 256"/>
              <a:gd name="T54" fmla="*/ 371177 w 256"/>
              <a:gd name="T55" fmla="*/ 300782 h 256"/>
              <a:gd name="T56" fmla="*/ 371177 w 256"/>
              <a:gd name="T57" fmla="*/ 47997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226"/>
                </a:moveTo>
                <a:cubicBezTo>
                  <a:pt x="116" y="68"/>
                  <a:pt x="116" y="68"/>
                  <a:pt x="116" y="68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lnTo>
                  <a:pt x="116" y="226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4" name="Freeform 56"/>
          <p:cNvSpPr>
            <a:spLocks noEditPoints="1"/>
          </p:cNvSpPr>
          <p:nvPr/>
        </p:nvSpPr>
        <p:spPr bwMode="auto">
          <a:xfrm>
            <a:off x="6223000" y="1658938"/>
            <a:ext cx="319088" cy="369887"/>
          </a:xfrm>
          <a:custGeom>
            <a:avLst/>
            <a:gdLst>
              <a:gd name="T0" fmla="*/ 299943 w 200"/>
              <a:gd name="T1" fmla="*/ 369887 h 232"/>
              <a:gd name="T2" fmla="*/ 280797 w 200"/>
              <a:gd name="T3" fmla="*/ 369887 h 232"/>
              <a:gd name="T4" fmla="*/ 280797 w 200"/>
              <a:gd name="T5" fmla="*/ 0 h 232"/>
              <a:gd name="T6" fmla="*/ 299943 w 200"/>
              <a:gd name="T7" fmla="*/ 0 h 232"/>
              <a:gd name="T8" fmla="*/ 319088 w 200"/>
              <a:gd name="T9" fmla="*/ 19132 h 232"/>
              <a:gd name="T10" fmla="*/ 319088 w 200"/>
              <a:gd name="T11" fmla="*/ 350755 h 232"/>
              <a:gd name="T12" fmla="*/ 299943 w 200"/>
              <a:gd name="T13" fmla="*/ 369887 h 232"/>
              <a:gd name="T14" fmla="*/ 38291 w 200"/>
              <a:gd name="T15" fmla="*/ 350755 h 232"/>
              <a:gd name="T16" fmla="*/ 38291 w 200"/>
              <a:gd name="T17" fmla="*/ 331623 h 232"/>
              <a:gd name="T18" fmla="*/ 70199 w 200"/>
              <a:gd name="T19" fmla="*/ 331623 h 232"/>
              <a:gd name="T20" fmla="*/ 108490 w 200"/>
              <a:gd name="T21" fmla="*/ 293359 h 232"/>
              <a:gd name="T22" fmla="*/ 70199 w 200"/>
              <a:gd name="T23" fmla="*/ 255094 h 232"/>
              <a:gd name="T24" fmla="*/ 38291 w 200"/>
              <a:gd name="T25" fmla="*/ 255094 h 232"/>
              <a:gd name="T26" fmla="*/ 38291 w 200"/>
              <a:gd name="T27" fmla="*/ 223208 h 232"/>
              <a:gd name="T28" fmla="*/ 70199 w 200"/>
              <a:gd name="T29" fmla="*/ 223208 h 232"/>
              <a:gd name="T30" fmla="*/ 108490 w 200"/>
              <a:gd name="T31" fmla="*/ 184944 h 232"/>
              <a:gd name="T32" fmla="*/ 70199 w 200"/>
              <a:gd name="T33" fmla="*/ 146679 h 232"/>
              <a:gd name="T34" fmla="*/ 38291 w 200"/>
              <a:gd name="T35" fmla="*/ 146679 h 232"/>
              <a:gd name="T36" fmla="*/ 38291 w 200"/>
              <a:gd name="T37" fmla="*/ 114793 h 232"/>
              <a:gd name="T38" fmla="*/ 70199 w 200"/>
              <a:gd name="T39" fmla="*/ 114793 h 232"/>
              <a:gd name="T40" fmla="*/ 108490 w 200"/>
              <a:gd name="T41" fmla="*/ 76528 h 232"/>
              <a:gd name="T42" fmla="*/ 70199 w 200"/>
              <a:gd name="T43" fmla="*/ 38264 h 232"/>
              <a:gd name="T44" fmla="*/ 38291 w 200"/>
              <a:gd name="T45" fmla="*/ 38264 h 232"/>
              <a:gd name="T46" fmla="*/ 38291 w 200"/>
              <a:gd name="T47" fmla="*/ 19132 h 232"/>
              <a:gd name="T48" fmla="*/ 57436 w 200"/>
              <a:gd name="T49" fmla="*/ 0 h 232"/>
              <a:gd name="T50" fmla="*/ 261652 w 200"/>
              <a:gd name="T51" fmla="*/ 0 h 232"/>
              <a:gd name="T52" fmla="*/ 261652 w 200"/>
              <a:gd name="T53" fmla="*/ 369887 h 232"/>
              <a:gd name="T54" fmla="*/ 57436 w 200"/>
              <a:gd name="T55" fmla="*/ 369887 h 232"/>
              <a:gd name="T56" fmla="*/ 38291 w 200"/>
              <a:gd name="T57" fmla="*/ 350755 h 232"/>
              <a:gd name="T58" fmla="*/ 89345 w 200"/>
              <a:gd name="T59" fmla="*/ 76528 h 232"/>
              <a:gd name="T60" fmla="*/ 70199 w 200"/>
              <a:gd name="T61" fmla="*/ 95660 h 232"/>
              <a:gd name="T62" fmla="*/ 19145 w 200"/>
              <a:gd name="T63" fmla="*/ 95660 h 232"/>
              <a:gd name="T64" fmla="*/ 0 w 200"/>
              <a:gd name="T65" fmla="*/ 76528 h 232"/>
              <a:gd name="T66" fmla="*/ 19145 w 200"/>
              <a:gd name="T67" fmla="*/ 57396 h 232"/>
              <a:gd name="T68" fmla="*/ 70199 w 200"/>
              <a:gd name="T69" fmla="*/ 57396 h 232"/>
              <a:gd name="T70" fmla="*/ 89345 w 200"/>
              <a:gd name="T71" fmla="*/ 76528 h 232"/>
              <a:gd name="T72" fmla="*/ 19145 w 200"/>
              <a:gd name="T73" fmla="*/ 165811 h 232"/>
              <a:gd name="T74" fmla="*/ 70199 w 200"/>
              <a:gd name="T75" fmla="*/ 165811 h 232"/>
              <a:gd name="T76" fmla="*/ 89345 w 200"/>
              <a:gd name="T77" fmla="*/ 184944 h 232"/>
              <a:gd name="T78" fmla="*/ 70199 w 200"/>
              <a:gd name="T79" fmla="*/ 204076 h 232"/>
              <a:gd name="T80" fmla="*/ 19145 w 200"/>
              <a:gd name="T81" fmla="*/ 204076 h 232"/>
              <a:gd name="T82" fmla="*/ 0 w 200"/>
              <a:gd name="T83" fmla="*/ 184944 h 232"/>
              <a:gd name="T84" fmla="*/ 19145 w 200"/>
              <a:gd name="T85" fmla="*/ 165811 h 232"/>
              <a:gd name="T86" fmla="*/ 19145 w 200"/>
              <a:gd name="T87" fmla="*/ 274227 h 232"/>
              <a:gd name="T88" fmla="*/ 70199 w 200"/>
              <a:gd name="T89" fmla="*/ 274227 h 232"/>
              <a:gd name="T90" fmla="*/ 89345 w 200"/>
              <a:gd name="T91" fmla="*/ 293359 h 232"/>
              <a:gd name="T92" fmla="*/ 70199 w 200"/>
              <a:gd name="T93" fmla="*/ 312491 h 232"/>
              <a:gd name="T94" fmla="*/ 19145 w 200"/>
              <a:gd name="T95" fmla="*/ 312491 h 232"/>
              <a:gd name="T96" fmla="*/ 0 w 200"/>
              <a:gd name="T97" fmla="*/ 293359 h 232"/>
              <a:gd name="T98" fmla="*/ 19145 w 200"/>
              <a:gd name="T99" fmla="*/ 274227 h 23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76" y="232"/>
                  <a:pt x="176" y="232"/>
                  <a:pt x="176" y="232"/>
                </a:cubicBezTo>
                <a:cubicBezTo>
                  <a:pt x="176" y="0"/>
                  <a:pt x="176" y="0"/>
                  <a:pt x="17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24" y="220"/>
                </a:moveTo>
                <a:cubicBezTo>
                  <a:pt x="24" y="208"/>
                  <a:pt x="24" y="208"/>
                  <a:pt x="24" y="208"/>
                </a:cubicBezTo>
                <a:cubicBezTo>
                  <a:pt x="44" y="208"/>
                  <a:pt x="44" y="208"/>
                  <a:pt x="44" y="208"/>
                </a:cubicBezTo>
                <a:cubicBezTo>
                  <a:pt x="57" y="208"/>
                  <a:pt x="68" y="197"/>
                  <a:pt x="68" y="184"/>
                </a:cubicBezTo>
                <a:cubicBezTo>
                  <a:pt x="68" y="171"/>
                  <a:pt x="57" y="160"/>
                  <a:pt x="44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57" y="140"/>
                  <a:pt x="68" y="129"/>
                  <a:pt x="68" y="116"/>
                </a:cubicBezTo>
                <a:cubicBezTo>
                  <a:pt x="68" y="103"/>
                  <a:pt x="57" y="92"/>
                  <a:pt x="44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72"/>
                  <a:pt x="24" y="72"/>
                  <a:pt x="24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57" y="72"/>
                  <a:pt x="68" y="61"/>
                  <a:pt x="68" y="48"/>
                </a:cubicBezTo>
                <a:cubicBezTo>
                  <a:pt x="68" y="35"/>
                  <a:pt x="57" y="24"/>
                  <a:pt x="4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4" y="232"/>
                  <a:pt x="164" y="232"/>
                  <a:pt x="164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moveTo>
                  <a:pt x="56" y="48"/>
                </a:moveTo>
                <a:cubicBezTo>
                  <a:pt x="56" y="55"/>
                  <a:pt x="51" y="60"/>
                  <a:pt x="44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51" y="36"/>
                  <a:pt x="56" y="41"/>
                  <a:pt x="56" y="48"/>
                </a:cubicBezTo>
                <a:moveTo>
                  <a:pt x="1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51" y="104"/>
                  <a:pt x="56" y="109"/>
                  <a:pt x="56" y="116"/>
                </a:cubicBezTo>
                <a:cubicBezTo>
                  <a:pt x="56" y="123"/>
                  <a:pt x="51" y="128"/>
                  <a:pt x="44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09"/>
                  <a:pt x="5" y="104"/>
                  <a:pt x="12" y="104"/>
                </a:cubicBezTo>
                <a:moveTo>
                  <a:pt x="12" y="172"/>
                </a:moveTo>
                <a:cubicBezTo>
                  <a:pt x="44" y="172"/>
                  <a:pt x="44" y="172"/>
                  <a:pt x="44" y="172"/>
                </a:cubicBezTo>
                <a:cubicBezTo>
                  <a:pt x="51" y="172"/>
                  <a:pt x="56" y="177"/>
                  <a:pt x="56" y="184"/>
                </a:cubicBezTo>
                <a:cubicBezTo>
                  <a:pt x="56" y="191"/>
                  <a:pt x="51" y="196"/>
                  <a:pt x="44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77"/>
                  <a:pt x="5" y="172"/>
                  <a:pt x="12" y="1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5" name="Freeform 57"/>
          <p:cNvSpPr>
            <a:spLocks noEditPoints="1"/>
          </p:cNvSpPr>
          <p:nvPr/>
        </p:nvSpPr>
        <p:spPr bwMode="auto">
          <a:xfrm>
            <a:off x="5526088" y="1652588"/>
            <a:ext cx="346075" cy="395287"/>
          </a:xfrm>
          <a:custGeom>
            <a:avLst/>
            <a:gdLst>
              <a:gd name="T0" fmla="*/ 326849 w 216"/>
              <a:gd name="T1" fmla="*/ 306029 h 248"/>
              <a:gd name="T2" fmla="*/ 314031 w 216"/>
              <a:gd name="T3" fmla="*/ 299653 h 248"/>
              <a:gd name="T4" fmla="*/ 301213 w 216"/>
              <a:gd name="T5" fmla="*/ 288496 h 248"/>
              <a:gd name="T6" fmla="*/ 301213 w 216"/>
              <a:gd name="T7" fmla="*/ 376160 h 248"/>
              <a:gd name="T8" fmla="*/ 281987 w 216"/>
              <a:gd name="T9" fmla="*/ 395287 h 248"/>
              <a:gd name="T10" fmla="*/ 262761 w 216"/>
              <a:gd name="T11" fmla="*/ 376160 h 248"/>
              <a:gd name="T12" fmla="*/ 262761 w 216"/>
              <a:gd name="T13" fmla="*/ 288496 h 248"/>
              <a:gd name="T14" fmla="*/ 249943 w 216"/>
              <a:gd name="T15" fmla="*/ 299653 h 248"/>
              <a:gd name="T16" fmla="*/ 237125 w 216"/>
              <a:gd name="T17" fmla="*/ 306029 h 248"/>
              <a:gd name="T18" fmla="*/ 217899 w 216"/>
              <a:gd name="T19" fmla="*/ 286902 h 248"/>
              <a:gd name="T20" fmla="*/ 224308 w 216"/>
              <a:gd name="T21" fmla="*/ 274151 h 248"/>
              <a:gd name="T22" fmla="*/ 269169 w 216"/>
              <a:gd name="T23" fmla="*/ 229521 h 248"/>
              <a:gd name="T24" fmla="*/ 281987 w 216"/>
              <a:gd name="T25" fmla="*/ 223146 h 248"/>
              <a:gd name="T26" fmla="*/ 294805 w 216"/>
              <a:gd name="T27" fmla="*/ 229521 h 248"/>
              <a:gd name="T28" fmla="*/ 339666 w 216"/>
              <a:gd name="T29" fmla="*/ 274151 h 248"/>
              <a:gd name="T30" fmla="*/ 346075 w 216"/>
              <a:gd name="T31" fmla="*/ 286902 h 248"/>
              <a:gd name="T32" fmla="*/ 326849 w 216"/>
              <a:gd name="T33" fmla="*/ 306029 h 248"/>
              <a:gd name="T34" fmla="*/ 209888 w 216"/>
              <a:gd name="T35" fmla="*/ 259806 h 248"/>
              <a:gd name="T36" fmla="*/ 198673 w 216"/>
              <a:gd name="T37" fmla="*/ 286902 h 248"/>
              <a:gd name="T38" fmla="*/ 237125 w 216"/>
              <a:gd name="T39" fmla="*/ 325155 h 248"/>
              <a:gd name="T40" fmla="*/ 243534 w 216"/>
              <a:gd name="T41" fmla="*/ 325155 h 248"/>
              <a:gd name="T42" fmla="*/ 243534 w 216"/>
              <a:gd name="T43" fmla="*/ 369785 h 248"/>
              <a:gd name="T44" fmla="*/ 19226 w 216"/>
              <a:gd name="T45" fmla="*/ 369785 h 248"/>
              <a:gd name="T46" fmla="*/ 0 w 216"/>
              <a:gd name="T47" fmla="*/ 350658 h 248"/>
              <a:gd name="T48" fmla="*/ 0 w 216"/>
              <a:gd name="T49" fmla="*/ 19127 h 248"/>
              <a:gd name="T50" fmla="*/ 19226 w 216"/>
              <a:gd name="T51" fmla="*/ 0 h 248"/>
              <a:gd name="T52" fmla="*/ 64088 w 216"/>
              <a:gd name="T53" fmla="*/ 0 h 248"/>
              <a:gd name="T54" fmla="*/ 121767 w 216"/>
              <a:gd name="T55" fmla="*/ 0 h 248"/>
              <a:gd name="T56" fmla="*/ 121767 w 216"/>
              <a:gd name="T57" fmla="*/ 70132 h 248"/>
              <a:gd name="T58" fmla="*/ 121767 w 216"/>
              <a:gd name="T59" fmla="*/ 108385 h 248"/>
              <a:gd name="T60" fmla="*/ 160220 w 216"/>
              <a:gd name="T61" fmla="*/ 146639 h 248"/>
              <a:gd name="T62" fmla="*/ 198673 w 216"/>
              <a:gd name="T63" fmla="*/ 146639 h 248"/>
              <a:gd name="T64" fmla="*/ 281987 w 216"/>
              <a:gd name="T65" fmla="*/ 146639 h 248"/>
              <a:gd name="T66" fmla="*/ 281987 w 216"/>
              <a:gd name="T67" fmla="*/ 204019 h 248"/>
              <a:gd name="T68" fmla="*/ 254750 w 216"/>
              <a:gd name="T69" fmla="*/ 215176 h 248"/>
              <a:gd name="T70" fmla="*/ 209888 w 216"/>
              <a:gd name="T71" fmla="*/ 259806 h 248"/>
              <a:gd name="T72" fmla="*/ 160220 w 216"/>
              <a:gd name="T73" fmla="*/ 127512 h 248"/>
              <a:gd name="T74" fmla="*/ 140994 w 216"/>
              <a:gd name="T75" fmla="*/ 108385 h 248"/>
              <a:gd name="T76" fmla="*/ 140994 w 216"/>
              <a:gd name="T77" fmla="*/ 70132 h 248"/>
              <a:gd name="T78" fmla="*/ 140994 w 216"/>
              <a:gd name="T79" fmla="*/ 0 h 248"/>
              <a:gd name="T80" fmla="*/ 140994 w 216"/>
              <a:gd name="T81" fmla="*/ 0 h 248"/>
              <a:gd name="T82" fmla="*/ 281987 w 216"/>
              <a:gd name="T83" fmla="*/ 127512 h 248"/>
              <a:gd name="T84" fmla="*/ 198673 w 216"/>
              <a:gd name="T85" fmla="*/ 127512 h 248"/>
              <a:gd name="T86" fmla="*/ 160220 w 216"/>
              <a:gd name="T87" fmla="*/ 127512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04" y="192"/>
                </a:moveTo>
                <a:cubicBezTo>
                  <a:pt x="201" y="192"/>
                  <a:pt x="198" y="191"/>
                  <a:pt x="196" y="188"/>
                </a:cubicBezTo>
                <a:cubicBezTo>
                  <a:pt x="188" y="181"/>
                  <a:pt x="188" y="181"/>
                  <a:pt x="188" y="181"/>
                </a:cubicBezTo>
                <a:cubicBezTo>
                  <a:pt x="188" y="236"/>
                  <a:pt x="188" y="236"/>
                  <a:pt x="188" y="236"/>
                </a:cubicBezTo>
                <a:cubicBezTo>
                  <a:pt x="188" y="243"/>
                  <a:pt x="183" y="248"/>
                  <a:pt x="176" y="248"/>
                </a:cubicBezTo>
                <a:cubicBezTo>
                  <a:pt x="169" y="248"/>
                  <a:pt x="164" y="243"/>
                  <a:pt x="164" y="236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56" y="188"/>
                  <a:pt x="156" y="188"/>
                  <a:pt x="156" y="188"/>
                </a:cubicBezTo>
                <a:cubicBezTo>
                  <a:pt x="154" y="191"/>
                  <a:pt x="151" y="192"/>
                  <a:pt x="148" y="192"/>
                </a:cubicBezTo>
                <a:cubicBezTo>
                  <a:pt x="141" y="192"/>
                  <a:pt x="136" y="187"/>
                  <a:pt x="136" y="180"/>
                </a:cubicBezTo>
                <a:cubicBezTo>
                  <a:pt x="136" y="177"/>
                  <a:pt x="137" y="174"/>
                  <a:pt x="140" y="172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0" y="141"/>
                  <a:pt x="173" y="140"/>
                  <a:pt x="176" y="140"/>
                </a:cubicBezTo>
                <a:cubicBezTo>
                  <a:pt x="179" y="140"/>
                  <a:pt x="182" y="141"/>
                  <a:pt x="184" y="144"/>
                </a:cubicBezTo>
                <a:cubicBezTo>
                  <a:pt x="212" y="172"/>
                  <a:pt x="212" y="172"/>
                  <a:pt x="212" y="172"/>
                </a:cubicBezTo>
                <a:cubicBezTo>
                  <a:pt x="215" y="174"/>
                  <a:pt x="216" y="177"/>
                  <a:pt x="216" y="180"/>
                </a:cubicBezTo>
                <a:cubicBezTo>
                  <a:pt x="216" y="187"/>
                  <a:pt x="211" y="192"/>
                  <a:pt x="204" y="192"/>
                </a:cubicBezTo>
                <a:moveTo>
                  <a:pt x="131" y="163"/>
                </a:moveTo>
                <a:cubicBezTo>
                  <a:pt x="127" y="167"/>
                  <a:pt x="124" y="173"/>
                  <a:pt x="124" y="180"/>
                </a:cubicBezTo>
                <a:cubicBezTo>
                  <a:pt x="124" y="193"/>
                  <a:pt x="135" y="204"/>
                  <a:pt x="148" y="204"/>
                </a:cubicBezTo>
                <a:cubicBezTo>
                  <a:pt x="149" y="204"/>
                  <a:pt x="151" y="204"/>
                  <a:pt x="152" y="204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9" y="128"/>
                  <a:pt x="163" y="131"/>
                  <a:pt x="159" y="135"/>
                </a:cubicBezTo>
                <a:lnTo>
                  <a:pt x="131" y="163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6" name="Freeform 58"/>
          <p:cNvSpPr>
            <a:spLocks noEditPoints="1"/>
          </p:cNvSpPr>
          <p:nvPr/>
        </p:nvSpPr>
        <p:spPr bwMode="auto">
          <a:xfrm>
            <a:off x="4811713" y="1652588"/>
            <a:ext cx="344487" cy="395287"/>
          </a:xfrm>
          <a:custGeom>
            <a:avLst/>
            <a:gdLst>
              <a:gd name="T0" fmla="*/ 338108 w 216"/>
              <a:gd name="T1" fmla="*/ 344282 h 248"/>
              <a:gd name="T2" fmla="*/ 293452 w 216"/>
              <a:gd name="T3" fmla="*/ 388911 h 248"/>
              <a:gd name="T4" fmla="*/ 280693 w 216"/>
              <a:gd name="T5" fmla="*/ 395287 h 248"/>
              <a:gd name="T6" fmla="*/ 267934 w 216"/>
              <a:gd name="T7" fmla="*/ 388911 h 248"/>
              <a:gd name="T8" fmla="*/ 223279 w 216"/>
              <a:gd name="T9" fmla="*/ 344282 h 248"/>
              <a:gd name="T10" fmla="*/ 216899 w 216"/>
              <a:gd name="T11" fmla="*/ 331531 h 248"/>
              <a:gd name="T12" fmla="*/ 236037 w 216"/>
              <a:gd name="T13" fmla="*/ 312404 h 248"/>
              <a:gd name="T14" fmla="*/ 248796 w 216"/>
              <a:gd name="T15" fmla="*/ 318780 h 248"/>
              <a:gd name="T16" fmla="*/ 261555 w 216"/>
              <a:gd name="T17" fmla="*/ 329937 h 248"/>
              <a:gd name="T18" fmla="*/ 261555 w 216"/>
              <a:gd name="T19" fmla="*/ 242273 h 248"/>
              <a:gd name="T20" fmla="*/ 280693 w 216"/>
              <a:gd name="T21" fmla="*/ 223146 h 248"/>
              <a:gd name="T22" fmla="*/ 299831 w 216"/>
              <a:gd name="T23" fmla="*/ 242273 h 248"/>
              <a:gd name="T24" fmla="*/ 299831 w 216"/>
              <a:gd name="T25" fmla="*/ 329937 h 248"/>
              <a:gd name="T26" fmla="*/ 312590 w 216"/>
              <a:gd name="T27" fmla="*/ 318780 h 248"/>
              <a:gd name="T28" fmla="*/ 325349 w 216"/>
              <a:gd name="T29" fmla="*/ 312404 h 248"/>
              <a:gd name="T30" fmla="*/ 344487 w 216"/>
              <a:gd name="T31" fmla="*/ 331531 h 248"/>
              <a:gd name="T32" fmla="*/ 338108 w 216"/>
              <a:gd name="T33" fmla="*/ 344282 h 248"/>
              <a:gd name="T34" fmla="*/ 242417 w 216"/>
              <a:gd name="T35" fmla="*/ 242273 h 248"/>
              <a:gd name="T36" fmla="*/ 242417 w 216"/>
              <a:gd name="T37" fmla="*/ 293277 h 248"/>
              <a:gd name="T38" fmla="*/ 236037 w 216"/>
              <a:gd name="T39" fmla="*/ 293277 h 248"/>
              <a:gd name="T40" fmla="*/ 197761 w 216"/>
              <a:gd name="T41" fmla="*/ 331531 h 248"/>
              <a:gd name="T42" fmla="*/ 208925 w 216"/>
              <a:gd name="T43" fmla="*/ 358627 h 248"/>
              <a:gd name="T44" fmla="*/ 220089 w 216"/>
              <a:gd name="T45" fmla="*/ 369785 h 248"/>
              <a:gd name="T46" fmla="*/ 19138 w 216"/>
              <a:gd name="T47" fmla="*/ 369785 h 248"/>
              <a:gd name="T48" fmla="*/ 0 w 216"/>
              <a:gd name="T49" fmla="*/ 350658 h 248"/>
              <a:gd name="T50" fmla="*/ 0 w 216"/>
              <a:gd name="T51" fmla="*/ 19127 h 248"/>
              <a:gd name="T52" fmla="*/ 19138 w 216"/>
              <a:gd name="T53" fmla="*/ 0 h 248"/>
              <a:gd name="T54" fmla="*/ 63794 w 216"/>
              <a:gd name="T55" fmla="*/ 0 h 248"/>
              <a:gd name="T56" fmla="*/ 121208 w 216"/>
              <a:gd name="T57" fmla="*/ 0 h 248"/>
              <a:gd name="T58" fmla="*/ 121208 w 216"/>
              <a:gd name="T59" fmla="*/ 70132 h 248"/>
              <a:gd name="T60" fmla="*/ 121208 w 216"/>
              <a:gd name="T61" fmla="*/ 108385 h 248"/>
              <a:gd name="T62" fmla="*/ 159485 w 216"/>
              <a:gd name="T63" fmla="*/ 146639 h 248"/>
              <a:gd name="T64" fmla="*/ 197761 w 216"/>
              <a:gd name="T65" fmla="*/ 146639 h 248"/>
              <a:gd name="T66" fmla="*/ 280693 w 216"/>
              <a:gd name="T67" fmla="*/ 146639 h 248"/>
              <a:gd name="T68" fmla="*/ 280693 w 216"/>
              <a:gd name="T69" fmla="*/ 204019 h 248"/>
              <a:gd name="T70" fmla="*/ 242417 w 216"/>
              <a:gd name="T71" fmla="*/ 242273 h 248"/>
              <a:gd name="T72" fmla="*/ 159485 w 216"/>
              <a:gd name="T73" fmla="*/ 127512 h 248"/>
              <a:gd name="T74" fmla="*/ 140347 w 216"/>
              <a:gd name="T75" fmla="*/ 108385 h 248"/>
              <a:gd name="T76" fmla="*/ 140347 w 216"/>
              <a:gd name="T77" fmla="*/ 70132 h 248"/>
              <a:gd name="T78" fmla="*/ 140347 w 216"/>
              <a:gd name="T79" fmla="*/ 0 h 248"/>
              <a:gd name="T80" fmla="*/ 140347 w 216"/>
              <a:gd name="T81" fmla="*/ 0 h 248"/>
              <a:gd name="T82" fmla="*/ 280693 w 216"/>
              <a:gd name="T83" fmla="*/ 127512 h 248"/>
              <a:gd name="T84" fmla="*/ 197761 w 216"/>
              <a:gd name="T85" fmla="*/ 127512 h 248"/>
              <a:gd name="T86" fmla="*/ 159485 w 216"/>
              <a:gd name="T87" fmla="*/ 127512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12" y="216"/>
                </a:moveTo>
                <a:cubicBezTo>
                  <a:pt x="184" y="244"/>
                  <a:pt x="184" y="244"/>
                  <a:pt x="184" y="244"/>
                </a:cubicBezTo>
                <a:cubicBezTo>
                  <a:pt x="182" y="247"/>
                  <a:pt x="179" y="248"/>
                  <a:pt x="176" y="248"/>
                </a:cubicBezTo>
                <a:cubicBezTo>
                  <a:pt x="173" y="248"/>
                  <a:pt x="170" y="247"/>
                  <a:pt x="168" y="244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37" y="214"/>
                  <a:pt x="136" y="211"/>
                  <a:pt x="136" y="208"/>
                </a:cubicBezTo>
                <a:cubicBezTo>
                  <a:pt x="136" y="201"/>
                  <a:pt x="141" y="196"/>
                  <a:pt x="148" y="196"/>
                </a:cubicBezTo>
                <a:cubicBezTo>
                  <a:pt x="151" y="196"/>
                  <a:pt x="154" y="197"/>
                  <a:pt x="156" y="200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45"/>
                  <a:pt x="169" y="140"/>
                  <a:pt x="176" y="140"/>
                </a:cubicBezTo>
                <a:cubicBezTo>
                  <a:pt x="183" y="140"/>
                  <a:pt x="188" y="145"/>
                  <a:pt x="188" y="152"/>
                </a:cubicBezTo>
                <a:cubicBezTo>
                  <a:pt x="188" y="207"/>
                  <a:pt x="188" y="207"/>
                  <a:pt x="188" y="207"/>
                </a:cubicBezTo>
                <a:cubicBezTo>
                  <a:pt x="196" y="200"/>
                  <a:pt x="196" y="200"/>
                  <a:pt x="196" y="200"/>
                </a:cubicBezTo>
                <a:cubicBezTo>
                  <a:pt x="198" y="197"/>
                  <a:pt x="201" y="196"/>
                  <a:pt x="204" y="196"/>
                </a:cubicBezTo>
                <a:cubicBezTo>
                  <a:pt x="211" y="196"/>
                  <a:pt x="216" y="201"/>
                  <a:pt x="216" y="208"/>
                </a:cubicBezTo>
                <a:cubicBezTo>
                  <a:pt x="216" y="211"/>
                  <a:pt x="215" y="214"/>
                  <a:pt x="212" y="216"/>
                </a:cubicBezTo>
                <a:moveTo>
                  <a:pt x="152" y="152"/>
                </a:moveTo>
                <a:cubicBezTo>
                  <a:pt x="152" y="184"/>
                  <a:pt x="152" y="184"/>
                  <a:pt x="152" y="184"/>
                </a:cubicBezTo>
                <a:cubicBezTo>
                  <a:pt x="151" y="184"/>
                  <a:pt x="149" y="184"/>
                  <a:pt x="148" y="184"/>
                </a:cubicBezTo>
                <a:cubicBezTo>
                  <a:pt x="135" y="184"/>
                  <a:pt x="124" y="195"/>
                  <a:pt x="124" y="208"/>
                </a:cubicBezTo>
                <a:cubicBezTo>
                  <a:pt x="124" y="215"/>
                  <a:pt x="127" y="221"/>
                  <a:pt x="131" y="225"/>
                </a:cubicBezTo>
                <a:cubicBezTo>
                  <a:pt x="138" y="232"/>
                  <a:pt x="138" y="232"/>
                  <a:pt x="138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3" y="128"/>
                  <a:pt x="152" y="139"/>
                  <a:pt x="152" y="15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7" name="Freeform 59"/>
          <p:cNvSpPr>
            <a:spLocks noEditPoints="1"/>
          </p:cNvSpPr>
          <p:nvPr/>
        </p:nvSpPr>
        <p:spPr bwMode="auto">
          <a:xfrm>
            <a:off x="4095750" y="1652588"/>
            <a:ext cx="344488" cy="388937"/>
          </a:xfrm>
          <a:custGeom>
            <a:avLst/>
            <a:gdLst>
              <a:gd name="T0" fmla="*/ 338109 w 216"/>
              <a:gd name="T1" fmla="*/ 306049 h 244"/>
              <a:gd name="T2" fmla="*/ 314186 w 216"/>
              <a:gd name="T3" fmla="*/ 331553 h 244"/>
              <a:gd name="T4" fmla="*/ 338109 w 216"/>
              <a:gd name="T5" fmla="*/ 357057 h 244"/>
              <a:gd name="T6" fmla="*/ 344488 w 216"/>
              <a:gd name="T7" fmla="*/ 369809 h 244"/>
              <a:gd name="T8" fmla="*/ 325350 w 216"/>
              <a:gd name="T9" fmla="*/ 388937 h 244"/>
              <a:gd name="T10" fmla="*/ 312591 w 216"/>
              <a:gd name="T11" fmla="*/ 382561 h 244"/>
              <a:gd name="T12" fmla="*/ 287073 w 216"/>
              <a:gd name="T13" fmla="*/ 358651 h 244"/>
              <a:gd name="T14" fmla="*/ 261556 w 216"/>
              <a:gd name="T15" fmla="*/ 382561 h 244"/>
              <a:gd name="T16" fmla="*/ 248797 w 216"/>
              <a:gd name="T17" fmla="*/ 388937 h 244"/>
              <a:gd name="T18" fmla="*/ 229659 w 216"/>
              <a:gd name="T19" fmla="*/ 369809 h 244"/>
              <a:gd name="T20" fmla="*/ 236038 w 216"/>
              <a:gd name="T21" fmla="*/ 357057 h 244"/>
              <a:gd name="T22" fmla="*/ 259961 w 216"/>
              <a:gd name="T23" fmla="*/ 331553 h 244"/>
              <a:gd name="T24" fmla="*/ 236038 w 216"/>
              <a:gd name="T25" fmla="*/ 306049 h 244"/>
              <a:gd name="T26" fmla="*/ 229659 w 216"/>
              <a:gd name="T27" fmla="*/ 293297 h 244"/>
              <a:gd name="T28" fmla="*/ 248797 w 216"/>
              <a:gd name="T29" fmla="*/ 274169 h 244"/>
              <a:gd name="T30" fmla="*/ 261556 w 216"/>
              <a:gd name="T31" fmla="*/ 280545 h 244"/>
              <a:gd name="T32" fmla="*/ 287073 w 216"/>
              <a:gd name="T33" fmla="*/ 304455 h 244"/>
              <a:gd name="T34" fmla="*/ 312591 w 216"/>
              <a:gd name="T35" fmla="*/ 280545 h 244"/>
              <a:gd name="T36" fmla="*/ 325350 w 216"/>
              <a:gd name="T37" fmla="*/ 274169 h 244"/>
              <a:gd name="T38" fmla="*/ 344488 w 216"/>
              <a:gd name="T39" fmla="*/ 293297 h 244"/>
              <a:gd name="T40" fmla="*/ 338109 w 216"/>
              <a:gd name="T41" fmla="*/ 306049 h 244"/>
              <a:gd name="T42" fmla="*/ 280694 w 216"/>
              <a:gd name="T43" fmla="*/ 270981 h 244"/>
              <a:gd name="T44" fmla="*/ 280694 w 216"/>
              <a:gd name="T45" fmla="*/ 270981 h 244"/>
              <a:gd name="T46" fmla="*/ 275909 w 216"/>
              <a:gd name="T47" fmla="*/ 266199 h 244"/>
              <a:gd name="T48" fmla="*/ 275909 w 216"/>
              <a:gd name="T49" fmla="*/ 266199 h 244"/>
              <a:gd name="T50" fmla="*/ 248797 w 216"/>
              <a:gd name="T51" fmla="*/ 255041 h 244"/>
              <a:gd name="T52" fmla="*/ 210520 w 216"/>
              <a:gd name="T53" fmla="*/ 293297 h 244"/>
              <a:gd name="T54" fmla="*/ 221684 w 216"/>
              <a:gd name="T55" fmla="*/ 320395 h 244"/>
              <a:gd name="T56" fmla="*/ 232848 w 216"/>
              <a:gd name="T57" fmla="*/ 331553 h 244"/>
              <a:gd name="T58" fmla="*/ 221684 w 216"/>
              <a:gd name="T59" fmla="*/ 342711 h 244"/>
              <a:gd name="T60" fmla="*/ 221684 w 216"/>
              <a:gd name="T61" fmla="*/ 342711 h 244"/>
              <a:gd name="T62" fmla="*/ 210520 w 216"/>
              <a:gd name="T63" fmla="*/ 369809 h 244"/>
              <a:gd name="T64" fmla="*/ 197762 w 216"/>
              <a:gd name="T65" fmla="*/ 369809 h 244"/>
              <a:gd name="T66" fmla="*/ 19138 w 216"/>
              <a:gd name="T67" fmla="*/ 369809 h 244"/>
              <a:gd name="T68" fmla="*/ 0 w 216"/>
              <a:gd name="T69" fmla="*/ 350681 h 244"/>
              <a:gd name="T70" fmla="*/ 0 w 216"/>
              <a:gd name="T71" fmla="*/ 19128 h 244"/>
              <a:gd name="T72" fmla="*/ 19138 w 216"/>
              <a:gd name="T73" fmla="*/ 0 h 244"/>
              <a:gd name="T74" fmla="*/ 63794 w 216"/>
              <a:gd name="T75" fmla="*/ 0 h 244"/>
              <a:gd name="T76" fmla="*/ 121209 w 216"/>
              <a:gd name="T77" fmla="*/ 0 h 244"/>
              <a:gd name="T78" fmla="*/ 121209 w 216"/>
              <a:gd name="T79" fmla="*/ 70136 h 244"/>
              <a:gd name="T80" fmla="*/ 121209 w 216"/>
              <a:gd name="T81" fmla="*/ 108392 h 244"/>
              <a:gd name="T82" fmla="*/ 159485 w 216"/>
              <a:gd name="T83" fmla="*/ 146648 h 244"/>
              <a:gd name="T84" fmla="*/ 197762 w 216"/>
              <a:gd name="T85" fmla="*/ 146648 h 244"/>
              <a:gd name="T86" fmla="*/ 280694 w 216"/>
              <a:gd name="T87" fmla="*/ 146648 h 244"/>
              <a:gd name="T88" fmla="*/ 280694 w 216"/>
              <a:gd name="T89" fmla="*/ 255041 h 244"/>
              <a:gd name="T90" fmla="*/ 280694 w 216"/>
              <a:gd name="T91" fmla="*/ 270981 h 244"/>
              <a:gd name="T92" fmla="*/ 159485 w 216"/>
              <a:gd name="T93" fmla="*/ 127520 h 244"/>
              <a:gd name="T94" fmla="*/ 140347 w 216"/>
              <a:gd name="T95" fmla="*/ 108392 h 244"/>
              <a:gd name="T96" fmla="*/ 140347 w 216"/>
              <a:gd name="T97" fmla="*/ 70136 h 244"/>
              <a:gd name="T98" fmla="*/ 140347 w 216"/>
              <a:gd name="T99" fmla="*/ 0 h 244"/>
              <a:gd name="T100" fmla="*/ 280694 w 216"/>
              <a:gd name="T101" fmla="*/ 127520 h 244"/>
              <a:gd name="T102" fmla="*/ 197762 w 216"/>
              <a:gd name="T103" fmla="*/ 127520 h 244"/>
              <a:gd name="T104" fmla="*/ 159485 w 216"/>
              <a:gd name="T105" fmla="*/ 127520 h 24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16" h="244">
                <a:moveTo>
                  <a:pt x="212" y="192"/>
                </a:moveTo>
                <a:cubicBezTo>
                  <a:pt x="197" y="208"/>
                  <a:pt x="197" y="208"/>
                  <a:pt x="197" y="208"/>
                </a:cubicBezTo>
                <a:cubicBezTo>
                  <a:pt x="212" y="224"/>
                  <a:pt x="212" y="224"/>
                  <a:pt x="212" y="224"/>
                </a:cubicBezTo>
                <a:cubicBezTo>
                  <a:pt x="215" y="226"/>
                  <a:pt x="216" y="229"/>
                  <a:pt x="216" y="232"/>
                </a:cubicBezTo>
                <a:cubicBezTo>
                  <a:pt x="216" y="239"/>
                  <a:pt x="211" y="244"/>
                  <a:pt x="204" y="244"/>
                </a:cubicBezTo>
                <a:cubicBezTo>
                  <a:pt x="201" y="244"/>
                  <a:pt x="198" y="243"/>
                  <a:pt x="196" y="240"/>
                </a:cubicBezTo>
                <a:cubicBezTo>
                  <a:pt x="180" y="225"/>
                  <a:pt x="180" y="225"/>
                  <a:pt x="180" y="225"/>
                </a:cubicBezTo>
                <a:cubicBezTo>
                  <a:pt x="164" y="240"/>
                  <a:pt x="164" y="240"/>
                  <a:pt x="164" y="240"/>
                </a:cubicBezTo>
                <a:cubicBezTo>
                  <a:pt x="162" y="243"/>
                  <a:pt x="159" y="244"/>
                  <a:pt x="156" y="244"/>
                </a:cubicBezTo>
                <a:cubicBezTo>
                  <a:pt x="149" y="244"/>
                  <a:pt x="144" y="239"/>
                  <a:pt x="144" y="232"/>
                </a:cubicBezTo>
                <a:cubicBezTo>
                  <a:pt x="144" y="229"/>
                  <a:pt x="145" y="226"/>
                  <a:pt x="148" y="224"/>
                </a:cubicBezTo>
                <a:cubicBezTo>
                  <a:pt x="163" y="208"/>
                  <a:pt x="163" y="208"/>
                  <a:pt x="163" y="208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5" y="190"/>
                  <a:pt x="144" y="187"/>
                  <a:pt x="144" y="184"/>
                </a:cubicBezTo>
                <a:cubicBezTo>
                  <a:pt x="144" y="177"/>
                  <a:pt x="149" y="172"/>
                  <a:pt x="156" y="172"/>
                </a:cubicBezTo>
                <a:cubicBezTo>
                  <a:pt x="159" y="172"/>
                  <a:pt x="162" y="173"/>
                  <a:pt x="164" y="176"/>
                </a:cubicBezTo>
                <a:cubicBezTo>
                  <a:pt x="180" y="191"/>
                  <a:pt x="180" y="191"/>
                  <a:pt x="180" y="191"/>
                </a:cubicBezTo>
                <a:cubicBezTo>
                  <a:pt x="196" y="176"/>
                  <a:pt x="196" y="176"/>
                  <a:pt x="196" y="176"/>
                </a:cubicBezTo>
                <a:cubicBezTo>
                  <a:pt x="198" y="173"/>
                  <a:pt x="201" y="172"/>
                  <a:pt x="204" y="172"/>
                </a:cubicBezTo>
                <a:cubicBezTo>
                  <a:pt x="211" y="172"/>
                  <a:pt x="216" y="177"/>
                  <a:pt x="216" y="184"/>
                </a:cubicBezTo>
                <a:cubicBezTo>
                  <a:pt x="216" y="187"/>
                  <a:pt x="215" y="190"/>
                  <a:pt x="212" y="192"/>
                </a:cubicBezTo>
                <a:moveTo>
                  <a:pt x="176" y="170"/>
                </a:moveTo>
                <a:cubicBezTo>
                  <a:pt x="176" y="170"/>
                  <a:pt x="176" y="170"/>
                  <a:pt x="176" y="170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69" y="163"/>
                  <a:pt x="163" y="160"/>
                  <a:pt x="156" y="160"/>
                </a:cubicBezTo>
                <a:cubicBezTo>
                  <a:pt x="143" y="160"/>
                  <a:pt x="132" y="171"/>
                  <a:pt x="132" y="184"/>
                </a:cubicBezTo>
                <a:cubicBezTo>
                  <a:pt x="132" y="191"/>
                  <a:pt x="135" y="197"/>
                  <a:pt x="139" y="201"/>
                </a:cubicBezTo>
                <a:cubicBezTo>
                  <a:pt x="146" y="208"/>
                  <a:pt x="146" y="208"/>
                  <a:pt x="146" y="208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5" y="219"/>
                  <a:pt x="132" y="225"/>
                  <a:pt x="132" y="232"/>
                </a:cubicBezTo>
                <a:cubicBezTo>
                  <a:pt x="124" y="232"/>
                  <a:pt x="124" y="232"/>
                  <a:pt x="12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lnTo>
                  <a:pt x="176" y="17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8" name="Freeform 60"/>
          <p:cNvSpPr>
            <a:spLocks noEditPoints="1"/>
          </p:cNvSpPr>
          <p:nvPr/>
        </p:nvSpPr>
        <p:spPr bwMode="auto">
          <a:xfrm>
            <a:off x="3381375" y="1652588"/>
            <a:ext cx="344488" cy="376237"/>
          </a:xfrm>
          <a:custGeom>
            <a:avLst/>
            <a:gdLst>
              <a:gd name="T0" fmla="*/ 338109 w 216"/>
              <a:gd name="T1" fmla="*/ 318845 h 236"/>
              <a:gd name="T2" fmla="*/ 287073 w 216"/>
              <a:gd name="T3" fmla="*/ 369860 h 236"/>
              <a:gd name="T4" fmla="*/ 274315 w 216"/>
              <a:gd name="T5" fmla="*/ 376237 h 236"/>
              <a:gd name="T6" fmla="*/ 261556 w 216"/>
              <a:gd name="T7" fmla="*/ 369860 h 236"/>
              <a:gd name="T8" fmla="*/ 236038 w 216"/>
              <a:gd name="T9" fmla="*/ 344353 h 236"/>
              <a:gd name="T10" fmla="*/ 229659 w 216"/>
              <a:gd name="T11" fmla="*/ 331599 h 236"/>
              <a:gd name="T12" fmla="*/ 248797 w 216"/>
              <a:gd name="T13" fmla="*/ 312468 h 236"/>
              <a:gd name="T14" fmla="*/ 261556 w 216"/>
              <a:gd name="T15" fmla="*/ 318845 h 236"/>
              <a:gd name="T16" fmla="*/ 274315 w 216"/>
              <a:gd name="T17" fmla="*/ 330004 h 236"/>
              <a:gd name="T18" fmla="*/ 312591 w 216"/>
              <a:gd name="T19" fmla="*/ 293337 h 236"/>
              <a:gd name="T20" fmla="*/ 325350 w 216"/>
              <a:gd name="T21" fmla="*/ 286960 h 236"/>
              <a:gd name="T22" fmla="*/ 344488 w 216"/>
              <a:gd name="T23" fmla="*/ 306091 h 236"/>
              <a:gd name="T24" fmla="*/ 338109 w 216"/>
              <a:gd name="T25" fmla="*/ 318845 h 236"/>
              <a:gd name="T26" fmla="*/ 280694 w 216"/>
              <a:gd name="T27" fmla="*/ 296526 h 236"/>
              <a:gd name="T28" fmla="*/ 274315 w 216"/>
              <a:gd name="T29" fmla="*/ 302903 h 236"/>
              <a:gd name="T30" fmla="*/ 248797 w 216"/>
              <a:gd name="T31" fmla="*/ 293337 h 236"/>
              <a:gd name="T32" fmla="*/ 210520 w 216"/>
              <a:gd name="T33" fmla="*/ 331599 h 236"/>
              <a:gd name="T34" fmla="*/ 221684 w 216"/>
              <a:gd name="T35" fmla="*/ 358701 h 236"/>
              <a:gd name="T36" fmla="*/ 232848 w 216"/>
              <a:gd name="T37" fmla="*/ 369860 h 236"/>
              <a:gd name="T38" fmla="*/ 165865 w 216"/>
              <a:gd name="T39" fmla="*/ 369860 h 236"/>
              <a:gd name="T40" fmla="*/ 19138 w 216"/>
              <a:gd name="T41" fmla="*/ 369860 h 236"/>
              <a:gd name="T42" fmla="*/ 0 w 216"/>
              <a:gd name="T43" fmla="*/ 350729 h 236"/>
              <a:gd name="T44" fmla="*/ 0 w 216"/>
              <a:gd name="T45" fmla="*/ 19131 h 236"/>
              <a:gd name="T46" fmla="*/ 19138 w 216"/>
              <a:gd name="T47" fmla="*/ 0 h 236"/>
              <a:gd name="T48" fmla="*/ 63794 w 216"/>
              <a:gd name="T49" fmla="*/ 0 h 236"/>
              <a:gd name="T50" fmla="*/ 121209 w 216"/>
              <a:gd name="T51" fmla="*/ 0 h 236"/>
              <a:gd name="T52" fmla="*/ 121209 w 216"/>
              <a:gd name="T53" fmla="*/ 70146 h 236"/>
              <a:gd name="T54" fmla="*/ 121209 w 216"/>
              <a:gd name="T55" fmla="*/ 108407 h 236"/>
              <a:gd name="T56" fmla="*/ 159485 w 216"/>
              <a:gd name="T57" fmla="*/ 146669 h 236"/>
              <a:gd name="T58" fmla="*/ 197762 w 216"/>
              <a:gd name="T59" fmla="*/ 146669 h 236"/>
              <a:gd name="T60" fmla="*/ 280694 w 216"/>
              <a:gd name="T61" fmla="*/ 146669 h 236"/>
              <a:gd name="T62" fmla="*/ 280694 w 216"/>
              <a:gd name="T63" fmla="*/ 261453 h 236"/>
              <a:gd name="T64" fmla="*/ 280694 w 216"/>
              <a:gd name="T65" fmla="*/ 296526 h 236"/>
              <a:gd name="T66" fmla="*/ 159485 w 216"/>
              <a:gd name="T67" fmla="*/ 127538 h 236"/>
              <a:gd name="T68" fmla="*/ 140347 w 216"/>
              <a:gd name="T69" fmla="*/ 108407 h 236"/>
              <a:gd name="T70" fmla="*/ 140347 w 216"/>
              <a:gd name="T71" fmla="*/ 70146 h 236"/>
              <a:gd name="T72" fmla="*/ 140347 w 216"/>
              <a:gd name="T73" fmla="*/ 0 h 236"/>
              <a:gd name="T74" fmla="*/ 280694 w 216"/>
              <a:gd name="T75" fmla="*/ 127538 h 236"/>
              <a:gd name="T76" fmla="*/ 197762 w 216"/>
              <a:gd name="T77" fmla="*/ 127538 h 236"/>
              <a:gd name="T78" fmla="*/ 159485 w 216"/>
              <a:gd name="T79" fmla="*/ 127538 h 2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6" h="236">
                <a:moveTo>
                  <a:pt x="212" y="200"/>
                </a:moveTo>
                <a:cubicBezTo>
                  <a:pt x="180" y="232"/>
                  <a:pt x="180" y="232"/>
                  <a:pt x="180" y="232"/>
                </a:cubicBezTo>
                <a:cubicBezTo>
                  <a:pt x="178" y="235"/>
                  <a:pt x="175" y="236"/>
                  <a:pt x="172" y="236"/>
                </a:cubicBezTo>
                <a:cubicBezTo>
                  <a:pt x="169" y="236"/>
                  <a:pt x="166" y="235"/>
                  <a:pt x="164" y="232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5" y="214"/>
                  <a:pt x="144" y="211"/>
                  <a:pt x="144" y="208"/>
                </a:cubicBezTo>
                <a:cubicBezTo>
                  <a:pt x="144" y="201"/>
                  <a:pt x="149" y="196"/>
                  <a:pt x="156" y="196"/>
                </a:cubicBezTo>
                <a:cubicBezTo>
                  <a:pt x="159" y="196"/>
                  <a:pt x="162" y="197"/>
                  <a:pt x="164" y="200"/>
                </a:cubicBezTo>
                <a:cubicBezTo>
                  <a:pt x="172" y="207"/>
                  <a:pt x="172" y="207"/>
                  <a:pt x="172" y="207"/>
                </a:cubicBezTo>
                <a:cubicBezTo>
                  <a:pt x="196" y="184"/>
                  <a:pt x="196" y="184"/>
                  <a:pt x="196" y="184"/>
                </a:cubicBezTo>
                <a:cubicBezTo>
                  <a:pt x="198" y="181"/>
                  <a:pt x="201" y="180"/>
                  <a:pt x="204" y="180"/>
                </a:cubicBezTo>
                <a:cubicBezTo>
                  <a:pt x="211" y="180"/>
                  <a:pt x="216" y="185"/>
                  <a:pt x="216" y="192"/>
                </a:cubicBezTo>
                <a:cubicBezTo>
                  <a:pt x="216" y="195"/>
                  <a:pt x="215" y="198"/>
                  <a:pt x="212" y="200"/>
                </a:cubicBezTo>
                <a:moveTo>
                  <a:pt x="176" y="186"/>
                </a:moveTo>
                <a:cubicBezTo>
                  <a:pt x="172" y="190"/>
                  <a:pt x="172" y="190"/>
                  <a:pt x="172" y="190"/>
                </a:cubicBezTo>
                <a:cubicBezTo>
                  <a:pt x="168" y="186"/>
                  <a:pt x="162" y="184"/>
                  <a:pt x="156" y="184"/>
                </a:cubicBezTo>
                <a:cubicBezTo>
                  <a:pt x="143" y="184"/>
                  <a:pt x="132" y="195"/>
                  <a:pt x="132" y="208"/>
                </a:cubicBezTo>
                <a:cubicBezTo>
                  <a:pt x="132" y="215"/>
                  <a:pt x="135" y="221"/>
                  <a:pt x="139" y="225"/>
                </a:cubicBezTo>
                <a:cubicBezTo>
                  <a:pt x="146" y="232"/>
                  <a:pt x="146" y="232"/>
                  <a:pt x="146" y="232"/>
                </a:cubicBezTo>
                <a:cubicBezTo>
                  <a:pt x="104" y="232"/>
                  <a:pt x="104" y="232"/>
                  <a:pt x="10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4"/>
                  <a:pt x="176" y="164"/>
                  <a:pt x="176" y="164"/>
                </a:cubicBezTo>
                <a:lnTo>
                  <a:pt x="176" y="186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29" name="Freeform 61"/>
          <p:cNvSpPr>
            <a:spLocks noEditPoints="1"/>
          </p:cNvSpPr>
          <p:nvPr/>
        </p:nvSpPr>
        <p:spPr bwMode="auto">
          <a:xfrm>
            <a:off x="2665413" y="1652588"/>
            <a:ext cx="338137" cy="369887"/>
          </a:xfrm>
          <a:custGeom>
            <a:avLst/>
            <a:gdLst>
              <a:gd name="T0" fmla="*/ 318997 w 212"/>
              <a:gd name="T1" fmla="*/ 350755 h 232"/>
              <a:gd name="T2" fmla="*/ 299857 w 212"/>
              <a:gd name="T3" fmla="*/ 350755 h 232"/>
              <a:gd name="T4" fmla="*/ 261578 w 212"/>
              <a:gd name="T5" fmla="*/ 350755 h 232"/>
              <a:gd name="T6" fmla="*/ 242438 w 212"/>
              <a:gd name="T7" fmla="*/ 350755 h 232"/>
              <a:gd name="T8" fmla="*/ 223298 w 212"/>
              <a:gd name="T9" fmla="*/ 331623 h 232"/>
              <a:gd name="T10" fmla="*/ 242438 w 212"/>
              <a:gd name="T11" fmla="*/ 312491 h 232"/>
              <a:gd name="T12" fmla="*/ 255198 w 212"/>
              <a:gd name="T13" fmla="*/ 312491 h 232"/>
              <a:gd name="T14" fmla="*/ 261578 w 212"/>
              <a:gd name="T15" fmla="*/ 312491 h 232"/>
              <a:gd name="T16" fmla="*/ 299857 w 212"/>
              <a:gd name="T17" fmla="*/ 312491 h 232"/>
              <a:gd name="T18" fmla="*/ 318997 w 212"/>
              <a:gd name="T19" fmla="*/ 312491 h 232"/>
              <a:gd name="T20" fmla="*/ 338137 w 212"/>
              <a:gd name="T21" fmla="*/ 331623 h 232"/>
              <a:gd name="T22" fmla="*/ 318997 w 212"/>
              <a:gd name="T23" fmla="*/ 350755 h 232"/>
              <a:gd name="T24" fmla="*/ 280718 w 212"/>
              <a:gd name="T25" fmla="*/ 255094 h 232"/>
              <a:gd name="T26" fmla="*/ 280718 w 212"/>
              <a:gd name="T27" fmla="*/ 293359 h 232"/>
              <a:gd name="T28" fmla="*/ 242438 w 212"/>
              <a:gd name="T29" fmla="*/ 293359 h 232"/>
              <a:gd name="T30" fmla="*/ 204158 w 212"/>
              <a:gd name="T31" fmla="*/ 331623 h 232"/>
              <a:gd name="T32" fmla="*/ 242438 w 212"/>
              <a:gd name="T33" fmla="*/ 369887 h 232"/>
              <a:gd name="T34" fmla="*/ 19140 w 212"/>
              <a:gd name="T35" fmla="*/ 369887 h 232"/>
              <a:gd name="T36" fmla="*/ 0 w 212"/>
              <a:gd name="T37" fmla="*/ 350755 h 232"/>
              <a:gd name="T38" fmla="*/ 0 w 212"/>
              <a:gd name="T39" fmla="*/ 19132 h 232"/>
              <a:gd name="T40" fmla="*/ 19140 w 212"/>
              <a:gd name="T41" fmla="*/ 0 h 232"/>
              <a:gd name="T42" fmla="*/ 63799 w 212"/>
              <a:gd name="T43" fmla="*/ 0 h 232"/>
              <a:gd name="T44" fmla="*/ 63799 w 212"/>
              <a:gd name="T45" fmla="*/ 0 h 232"/>
              <a:gd name="T46" fmla="*/ 121219 w 212"/>
              <a:gd name="T47" fmla="*/ 0 h 232"/>
              <a:gd name="T48" fmla="*/ 121219 w 212"/>
              <a:gd name="T49" fmla="*/ 70151 h 232"/>
              <a:gd name="T50" fmla="*/ 121219 w 212"/>
              <a:gd name="T51" fmla="*/ 108415 h 232"/>
              <a:gd name="T52" fmla="*/ 159499 w 212"/>
              <a:gd name="T53" fmla="*/ 146679 h 232"/>
              <a:gd name="T54" fmla="*/ 197778 w 212"/>
              <a:gd name="T55" fmla="*/ 146679 h 232"/>
              <a:gd name="T56" fmla="*/ 280718 w 212"/>
              <a:gd name="T57" fmla="*/ 146679 h 232"/>
              <a:gd name="T58" fmla="*/ 280718 w 212"/>
              <a:gd name="T59" fmla="*/ 255094 h 232"/>
              <a:gd name="T60" fmla="*/ 159499 w 212"/>
              <a:gd name="T61" fmla="*/ 127547 h 232"/>
              <a:gd name="T62" fmla="*/ 140359 w 212"/>
              <a:gd name="T63" fmla="*/ 108415 h 232"/>
              <a:gd name="T64" fmla="*/ 140359 w 212"/>
              <a:gd name="T65" fmla="*/ 70151 h 232"/>
              <a:gd name="T66" fmla="*/ 140359 w 212"/>
              <a:gd name="T67" fmla="*/ 0 h 232"/>
              <a:gd name="T68" fmla="*/ 280718 w 212"/>
              <a:gd name="T69" fmla="*/ 127547 h 232"/>
              <a:gd name="T70" fmla="*/ 197778 w 212"/>
              <a:gd name="T71" fmla="*/ 127547 h 232"/>
              <a:gd name="T72" fmla="*/ 159499 w 212"/>
              <a:gd name="T73" fmla="*/ 127547 h 2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12" h="232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76" y="160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52" y="184"/>
                  <a:pt x="152" y="184"/>
                  <a:pt x="152" y="184"/>
                </a:cubicBez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lnTo>
                  <a:pt x="176" y="16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30" name="Freeform 62"/>
          <p:cNvSpPr>
            <a:spLocks noEditPoints="1"/>
          </p:cNvSpPr>
          <p:nvPr/>
        </p:nvSpPr>
        <p:spPr bwMode="auto">
          <a:xfrm>
            <a:off x="1949450" y="1652588"/>
            <a:ext cx="339725" cy="388937"/>
          </a:xfrm>
          <a:custGeom>
            <a:avLst/>
            <a:gdLst>
              <a:gd name="T0" fmla="*/ 320495 w 212"/>
              <a:gd name="T1" fmla="*/ 350681 h 244"/>
              <a:gd name="T2" fmla="*/ 301266 w 212"/>
              <a:gd name="T3" fmla="*/ 350681 h 244"/>
              <a:gd name="T4" fmla="*/ 301266 w 212"/>
              <a:gd name="T5" fmla="*/ 369809 h 244"/>
              <a:gd name="T6" fmla="*/ 282036 w 212"/>
              <a:gd name="T7" fmla="*/ 388937 h 244"/>
              <a:gd name="T8" fmla="*/ 262806 w 212"/>
              <a:gd name="T9" fmla="*/ 369809 h 244"/>
              <a:gd name="T10" fmla="*/ 262806 w 212"/>
              <a:gd name="T11" fmla="*/ 350681 h 244"/>
              <a:gd name="T12" fmla="*/ 243576 w 212"/>
              <a:gd name="T13" fmla="*/ 350681 h 244"/>
              <a:gd name="T14" fmla="*/ 224347 w 212"/>
              <a:gd name="T15" fmla="*/ 331553 h 244"/>
              <a:gd name="T16" fmla="*/ 243576 w 212"/>
              <a:gd name="T17" fmla="*/ 312425 h 244"/>
              <a:gd name="T18" fmla="*/ 262806 w 212"/>
              <a:gd name="T19" fmla="*/ 312425 h 244"/>
              <a:gd name="T20" fmla="*/ 262806 w 212"/>
              <a:gd name="T21" fmla="*/ 293297 h 244"/>
              <a:gd name="T22" fmla="*/ 282036 w 212"/>
              <a:gd name="T23" fmla="*/ 274169 h 244"/>
              <a:gd name="T24" fmla="*/ 301266 w 212"/>
              <a:gd name="T25" fmla="*/ 293297 h 244"/>
              <a:gd name="T26" fmla="*/ 301266 w 212"/>
              <a:gd name="T27" fmla="*/ 312425 h 244"/>
              <a:gd name="T28" fmla="*/ 320495 w 212"/>
              <a:gd name="T29" fmla="*/ 312425 h 244"/>
              <a:gd name="T30" fmla="*/ 339725 w 212"/>
              <a:gd name="T31" fmla="*/ 331553 h 244"/>
              <a:gd name="T32" fmla="*/ 320495 w 212"/>
              <a:gd name="T33" fmla="*/ 350681 h 244"/>
              <a:gd name="T34" fmla="*/ 243576 w 212"/>
              <a:gd name="T35" fmla="*/ 293297 h 244"/>
              <a:gd name="T36" fmla="*/ 205117 w 212"/>
              <a:gd name="T37" fmla="*/ 331553 h 244"/>
              <a:gd name="T38" fmla="*/ 243576 w 212"/>
              <a:gd name="T39" fmla="*/ 369809 h 244"/>
              <a:gd name="T40" fmla="*/ 19230 w 212"/>
              <a:gd name="T41" fmla="*/ 369809 h 244"/>
              <a:gd name="T42" fmla="*/ 0 w 212"/>
              <a:gd name="T43" fmla="*/ 350681 h 244"/>
              <a:gd name="T44" fmla="*/ 0 w 212"/>
              <a:gd name="T45" fmla="*/ 19128 h 244"/>
              <a:gd name="T46" fmla="*/ 19230 w 212"/>
              <a:gd name="T47" fmla="*/ 0 h 244"/>
              <a:gd name="T48" fmla="*/ 64099 w 212"/>
              <a:gd name="T49" fmla="*/ 0 h 244"/>
              <a:gd name="T50" fmla="*/ 64099 w 212"/>
              <a:gd name="T51" fmla="*/ 0 h 244"/>
              <a:gd name="T52" fmla="*/ 121788 w 212"/>
              <a:gd name="T53" fmla="*/ 0 h 244"/>
              <a:gd name="T54" fmla="*/ 121788 w 212"/>
              <a:gd name="T55" fmla="*/ 70136 h 244"/>
              <a:gd name="T56" fmla="*/ 121788 w 212"/>
              <a:gd name="T57" fmla="*/ 108392 h 244"/>
              <a:gd name="T58" fmla="*/ 160248 w 212"/>
              <a:gd name="T59" fmla="*/ 146648 h 244"/>
              <a:gd name="T60" fmla="*/ 198707 w 212"/>
              <a:gd name="T61" fmla="*/ 146648 h 244"/>
              <a:gd name="T62" fmla="*/ 282036 w 212"/>
              <a:gd name="T63" fmla="*/ 146648 h 244"/>
              <a:gd name="T64" fmla="*/ 282036 w 212"/>
              <a:gd name="T65" fmla="*/ 255041 h 244"/>
              <a:gd name="T66" fmla="*/ 243576 w 212"/>
              <a:gd name="T67" fmla="*/ 293297 h 244"/>
              <a:gd name="T68" fmla="*/ 160248 w 212"/>
              <a:gd name="T69" fmla="*/ 127520 h 244"/>
              <a:gd name="T70" fmla="*/ 141018 w 212"/>
              <a:gd name="T71" fmla="*/ 108392 h 244"/>
              <a:gd name="T72" fmla="*/ 141018 w 212"/>
              <a:gd name="T73" fmla="*/ 70136 h 244"/>
              <a:gd name="T74" fmla="*/ 141018 w 212"/>
              <a:gd name="T75" fmla="*/ 0 h 244"/>
              <a:gd name="T76" fmla="*/ 282036 w 212"/>
              <a:gd name="T77" fmla="*/ 127520 h 244"/>
              <a:gd name="T78" fmla="*/ 198707 w 212"/>
              <a:gd name="T79" fmla="*/ 127520 h 244"/>
              <a:gd name="T80" fmla="*/ 160248 w 212"/>
              <a:gd name="T81" fmla="*/ 127520 h 2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12" h="244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8" y="239"/>
                  <a:pt x="183" y="244"/>
                  <a:pt x="176" y="244"/>
                </a:cubicBezTo>
                <a:cubicBezTo>
                  <a:pt x="169" y="244"/>
                  <a:pt x="164" y="239"/>
                  <a:pt x="164" y="232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64" y="184"/>
                  <a:pt x="164" y="184"/>
                  <a:pt x="164" y="184"/>
                </a:cubicBezTo>
                <a:cubicBezTo>
                  <a:pt x="164" y="177"/>
                  <a:pt x="169" y="172"/>
                  <a:pt x="176" y="172"/>
                </a:cubicBezTo>
                <a:cubicBezTo>
                  <a:pt x="183" y="172"/>
                  <a:pt x="188" y="177"/>
                  <a:pt x="188" y="184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52" y="184"/>
                </a:move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63" y="160"/>
                  <a:pt x="152" y="171"/>
                  <a:pt x="152" y="184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31" name="Freeform 63"/>
          <p:cNvSpPr>
            <a:spLocks noEditPoints="1"/>
          </p:cNvSpPr>
          <p:nvPr/>
        </p:nvSpPr>
        <p:spPr bwMode="auto">
          <a:xfrm>
            <a:off x="1216025" y="1638300"/>
            <a:ext cx="319088" cy="409575"/>
          </a:xfrm>
          <a:custGeom>
            <a:avLst/>
            <a:gdLst>
              <a:gd name="T0" fmla="*/ 299943 w 200"/>
              <a:gd name="T1" fmla="*/ 371177 h 256"/>
              <a:gd name="T2" fmla="*/ 57436 w 200"/>
              <a:gd name="T3" fmla="*/ 371177 h 256"/>
              <a:gd name="T4" fmla="*/ 38291 w 200"/>
              <a:gd name="T5" fmla="*/ 351979 h 256"/>
              <a:gd name="T6" fmla="*/ 38291 w 200"/>
              <a:gd name="T7" fmla="*/ 19199 h 256"/>
              <a:gd name="T8" fmla="*/ 57436 w 200"/>
              <a:gd name="T9" fmla="*/ 0 h 256"/>
              <a:gd name="T10" fmla="*/ 159544 w 200"/>
              <a:gd name="T11" fmla="*/ 0 h 256"/>
              <a:gd name="T12" fmla="*/ 159544 w 200"/>
              <a:gd name="T13" fmla="*/ 70396 h 256"/>
              <a:gd name="T14" fmla="*/ 159544 w 200"/>
              <a:gd name="T15" fmla="*/ 108793 h 256"/>
              <a:gd name="T16" fmla="*/ 197835 w 200"/>
              <a:gd name="T17" fmla="*/ 147191 h 256"/>
              <a:gd name="T18" fmla="*/ 236125 w 200"/>
              <a:gd name="T19" fmla="*/ 147191 h 256"/>
              <a:gd name="T20" fmla="*/ 319088 w 200"/>
              <a:gd name="T21" fmla="*/ 147191 h 256"/>
              <a:gd name="T22" fmla="*/ 319088 w 200"/>
              <a:gd name="T23" fmla="*/ 300782 h 256"/>
              <a:gd name="T24" fmla="*/ 319088 w 200"/>
              <a:gd name="T25" fmla="*/ 351979 h 256"/>
              <a:gd name="T26" fmla="*/ 299943 w 200"/>
              <a:gd name="T27" fmla="*/ 371177 h 256"/>
              <a:gd name="T28" fmla="*/ 197835 w 200"/>
              <a:gd name="T29" fmla="*/ 127992 h 256"/>
              <a:gd name="T30" fmla="*/ 178689 w 200"/>
              <a:gd name="T31" fmla="*/ 108793 h 256"/>
              <a:gd name="T32" fmla="*/ 178689 w 200"/>
              <a:gd name="T33" fmla="*/ 70396 h 256"/>
              <a:gd name="T34" fmla="*/ 178689 w 200"/>
              <a:gd name="T35" fmla="*/ 0 h 256"/>
              <a:gd name="T36" fmla="*/ 319088 w 200"/>
              <a:gd name="T37" fmla="*/ 127992 h 256"/>
              <a:gd name="T38" fmla="*/ 236125 w 200"/>
              <a:gd name="T39" fmla="*/ 127992 h 256"/>
              <a:gd name="T40" fmla="*/ 197835 w 200"/>
              <a:gd name="T41" fmla="*/ 127992 h 256"/>
              <a:gd name="T42" fmla="*/ 71795 w 200"/>
              <a:gd name="T43" fmla="*/ 390376 h 256"/>
              <a:gd name="T44" fmla="*/ 89345 w 200"/>
              <a:gd name="T45" fmla="*/ 390376 h 256"/>
              <a:gd name="T46" fmla="*/ 210598 w 200"/>
              <a:gd name="T47" fmla="*/ 390376 h 256"/>
              <a:gd name="T48" fmla="*/ 242507 w 200"/>
              <a:gd name="T49" fmla="*/ 390376 h 256"/>
              <a:gd name="T50" fmla="*/ 280797 w 200"/>
              <a:gd name="T51" fmla="*/ 390376 h 256"/>
              <a:gd name="T52" fmla="*/ 261652 w 200"/>
              <a:gd name="T53" fmla="*/ 409575 h 256"/>
              <a:gd name="T54" fmla="*/ 38291 w 200"/>
              <a:gd name="T55" fmla="*/ 409575 h 256"/>
              <a:gd name="T56" fmla="*/ 0 w 200"/>
              <a:gd name="T57" fmla="*/ 371177 h 256"/>
              <a:gd name="T58" fmla="*/ 0 w 200"/>
              <a:gd name="T59" fmla="*/ 57596 h 256"/>
              <a:gd name="T60" fmla="*/ 19145 w 200"/>
              <a:gd name="T61" fmla="*/ 38398 h 256"/>
              <a:gd name="T62" fmla="*/ 19145 w 200"/>
              <a:gd name="T63" fmla="*/ 95994 h 256"/>
              <a:gd name="T64" fmla="*/ 19145 w 200"/>
              <a:gd name="T65" fmla="*/ 319980 h 256"/>
              <a:gd name="T66" fmla="*/ 19145 w 200"/>
              <a:gd name="T67" fmla="*/ 351979 h 256"/>
              <a:gd name="T68" fmla="*/ 57436 w 200"/>
              <a:gd name="T69" fmla="*/ 390376 h 256"/>
              <a:gd name="T70" fmla="*/ 71795 w 200"/>
              <a:gd name="T71" fmla="*/ 390376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0" h="256">
                <a:moveTo>
                  <a:pt x="188" y="232"/>
                </a:move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81"/>
                  <a:pt x="111" y="92"/>
                  <a:pt x="124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0" y="188"/>
                  <a:pt x="200" y="188"/>
                  <a:pt x="200" y="188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24" y="80"/>
                </a:moveTo>
                <a:cubicBezTo>
                  <a:pt x="117" y="80"/>
                  <a:pt x="112" y="75"/>
                  <a:pt x="112" y="68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0"/>
                  <a:pt x="112" y="0"/>
                  <a:pt x="112" y="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48" y="80"/>
                  <a:pt x="148" y="80"/>
                  <a:pt x="148" y="80"/>
                </a:cubicBezTo>
                <a:lnTo>
                  <a:pt x="124" y="80"/>
                </a:lnTo>
                <a:close/>
                <a:moveTo>
                  <a:pt x="45" y="244"/>
                </a:moveTo>
                <a:cubicBezTo>
                  <a:pt x="56" y="244"/>
                  <a:pt x="56" y="244"/>
                  <a:pt x="56" y="244"/>
                </a:cubicBezTo>
                <a:cubicBezTo>
                  <a:pt x="132" y="244"/>
                  <a:pt x="132" y="244"/>
                  <a:pt x="13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24" y="256"/>
                  <a:pt x="24" y="256"/>
                  <a:pt x="24" y="256"/>
                </a:cubicBezTo>
                <a:cubicBezTo>
                  <a:pt x="11" y="256"/>
                  <a:pt x="0" y="245"/>
                  <a:pt x="0" y="23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2" y="220"/>
                  <a:pt x="12" y="220"/>
                  <a:pt x="12" y="220"/>
                </a:cubicBezTo>
                <a:cubicBezTo>
                  <a:pt x="12" y="233"/>
                  <a:pt x="23" y="244"/>
                  <a:pt x="36" y="244"/>
                </a:cubicBezTo>
                <a:lnTo>
                  <a:pt x="45" y="2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32" name="Freeform 64"/>
          <p:cNvSpPr>
            <a:spLocks noEditPoints="1"/>
          </p:cNvSpPr>
          <p:nvPr/>
        </p:nvSpPr>
        <p:spPr bwMode="auto">
          <a:xfrm>
            <a:off x="519113" y="1652588"/>
            <a:ext cx="280987" cy="369887"/>
          </a:xfrm>
          <a:custGeom>
            <a:avLst/>
            <a:gdLst>
              <a:gd name="T0" fmla="*/ 261829 w 176"/>
              <a:gd name="T1" fmla="*/ 369887 h 232"/>
              <a:gd name="T2" fmla="*/ 19158 w 176"/>
              <a:gd name="T3" fmla="*/ 369887 h 232"/>
              <a:gd name="T4" fmla="*/ 0 w 176"/>
              <a:gd name="T5" fmla="*/ 350755 h 232"/>
              <a:gd name="T6" fmla="*/ 0 w 176"/>
              <a:gd name="T7" fmla="*/ 19132 h 232"/>
              <a:gd name="T8" fmla="*/ 19158 w 176"/>
              <a:gd name="T9" fmla="*/ 0 h 232"/>
              <a:gd name="T10" fmla="*/ 121335 w 176"/>
              <a:gd name="T11" fmla="*/ 0 h 232"/>
              <a:gd name="T12" fmla="*/ 121335 w 176"/>
              <a:gd name="T13" fmla="*/ 70151 h 232"/>
              <a:gd name="T14" fmla="*/ 121335 w 176"/>
              <a:gd name="T15" fmla="*/ 108415 h 232"/>
              <a:gd name="T16" fmla="*/ 159652 w 176"/>
              <a:gd name="T17" fmla="*/ 146679 h 232"/>
              <a:gd name="T18" fmla="*/ 197968 w 176"/>
              <a:gd name="T19" fmla="*/ 146679 h 232"/>
              <a:gd name="T20" fmla="*/ 280987 w 176"/>
              <a:gd name="T21" fmla="*/ 146679 h 232"/>
              <a:gd name="T22" fmla="*/ 280987 w 176"/>
              <a:gd name="T23" fmla="*/ 299736 h 232"/>
              <a:gd name="T24" fmla="*/ 280987 w 176"/>
              <a:gd name="T25" fmla="*/ 350755 h 232"/>
              <a:gd name="T26" fmla="*/ 261829 w 176"/>
              <a:gd name="T27" fmla="*/ 369887 h 232"/>
              <a:gd name="T28" fmla="*/ 159652 w 176"/>
              <a:gd name="T29" fmla="*/ 127547 h 232"/>
              <a:gd name="T30" fmla="*/ 140494 w 176"/>
              <a:gd name="T31" fmla="*/ 108415 h 232"/>
              <a:gd name="T32" fmla="*/ 140494 w 176"/>
              <a:gd name="T33" fmla="*/ 70151 h 232"/>
              <a:gd name="T34" fmla="*/ 140494 w 176"/>
              <a:gd name="T35" fmla="*/ 0 h 232"/>
              <a:gd name="T36" fmla="*/ 280987 w 176"/>
              <a:gd name="T37" fmla="*/ 127547 h 232"/>
              <a:gd name="T38" fmla="*/ 197968 w 176"/>
              <a:gd name="T39" fmla="*/ 127547 h 232"/>
              <a:gd name="T40" fmla="*/ 159652 w 176"/>
              <a:gd name="T41" fmla="*/ 127547 h 2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76" h="232">
                <a:moveTo>
                  <a:pt x="16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7"/>
                  <a:pt x="171" y="232"/>
                  <a:pt x="164" y="23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33" name="Freeform 65"/>
          <p:cNvSpPr>
            <a:spLocks noEditPoints="1"/>
          </p:cNvSpPr>
          <p:nvPr/>
        </p:nvSpPr>
        <p:spPr bwMode="auto">
          <a:xfrm>
            <a:off x="8323263" y="968375"/>
            <a:ext cx="409575" cy="363538"/>
          </a:xfrm>
          <a:custGeom>
            <a:avLst/>
            <a:gdLst>
              <a:gd name="T0" fmla="*/ 390376 w 256"/>
              <a:gd name="T1" fmla="*/ 229603 h 228"/>
              <a:gd name="T2" fmla="*/ 363178 w 256"/>
              <a:gd name="T3" fmla="*/ 240764 h 228"/>
              <a:gd name="T4" fmla="*/ 351979 w 256"/>
              <a:gd name="T5" fmla="*/ 251925 h 228"/>
              <a:gd name="T6" fmla="*/ 340779 w 256"/>
              <a:gd name="T7" fmla="*/ 240764 h 228"/>
              <a:gd name="T8" fmla="*/ 313581 w 256"/>
              <a:gd name="T9" fmla="*/ 229603 h 228"/>
              <a:gd name="T10" fmla="*/ 275183 w 256"/>
              <a:gd name="T11" fmla="*/ 267870 h 228"/>
              <a:gd name="T12" fmla="*/ 286383 w 256"/>
              <a:gd name="T13" fmla="*/ 294976 h 228"/>
              <a:gd name="T14" fmla="*/ 297582 w 256"/>
              <a:gd name="T15" fmla="*/ 306137 h 228"/>
              <a:gd name="T16" fmla="*/ 286383 w 256"/>
              <a:gd name="T17" fmla="*/ 317299 h 228"/>
              <a:gd name="T18" fmla="*/ 284783 w 256"/>
              <a:gd name="T19" fmla="*/ 318893 h 228"/>
              <a:gd name="T20" fmla="*/ 281583 w 256"/>
              <a:gd name="T21" fmla="*/ 318893 h 228"/>
              <a:gd name="T22" fmla="*/ 19199 w 256"/>
              <a:gd name="T23" fmla="*/ 318893 h 228"/>
              <a:gd name="T24" fmla="*/ 0 w 256"/>
              <a:gd name="T25" fmla="*/ 299759 h 228"/>
              <a:gd name="T26" fmla="*/ 0 w 256"/>
              <a:gd name="T27" fmla="*/ 274248 h 228"/>
              <a:gd name="T28" fmla="*/ 0 w 256"/>
              <a:gd name="T29" fmla="*/ 242359 h 228"/>
              <a:gd name="T30" fmla="*/ 0 w 256"/>
              <a:gd name="T31" fmla="*/ 216847 h 228"/>
              <a:gd name="T32" fmla="*/ 0 w 256"/>
              <a:gd name="T33" fmla="*/ 184958 h 228"/>
              <a:gd name="T34" fmla="*/ 0 w 256"/>
              <a:gd name="T35" fmla="*/ 159446 h 228"/>
              <a:gd name="T36" fmla="*/ 0 w 256"/>
              <a:gd name="T37" fmla="*/ 95668 h 228"/>
              <a:gd name="T38" fmla="*/ 409575 w 256"/>
              <a:gd name="T39" fmla="*/ 95668 h 228"/>
              <a:gd name="T40" fmla="*/ 409575 w 256"/>
              <a:gd name="T41" fmla="*/ 159446 h 228"/>
              <a:gd name="T42" fmla="*/ 409575 w 256"/>
              <a:gd name="T43" fmla="*/ 184958 h 228"/>
              <a:gd name="T44" fmla="*/ 409575 w 256"/>
              <a:gd name="T45" fmla="*/ 216847 h 228"/>
              <a:gd name="T46" fmla="*/ 409575 w 256"/>
              <a:gd name="T47" fmla="*/ 234386 h 228"/>
              <a:gd name="T48" fmla="*/ 390376 w 256"/>
              <a:gd name="T49" fmla="*/ 229603 h 228"/>
              <a:gd name="T50" fmla="*/ 0 w 256"/>
              <a:gd name="T51" fmla="*/ 57401 h 228"/>
              <a:gd name="T52" fmla="*/ 0 w 256"/>
              <a:gd name="T53" fmla="*/ 44645 h 228"/>
              <a:gd name="T54" fmla="*/ 0 w 256"/>
              <a:gd name="T55" fmla="*/ 19134 h 228"/>
              <a:gd name="T56" fmla="*/ 19199 w 256"/>
              <a:gd name="T57" fmla="*/ 0 h 228"/>
              <a:gd name="T58" fmla="*/ 44797 w 256"/>
              <a:gd name="T59" fmla="*/ 0 h 228"/>
              <a:gd name="T60" fmla="*/ 57596 w 256"/>
              <a:gd name="T61" fmla="*/ 0 h 228"/>
              <a:gd name="T62" fmla="*/ 76795 w 256"/>
              <a:gd name="T63" fmla="*/ 0 h 228"/>
              <a:gd name="T64" fmla="*/ 115193 w 256"/>
              <a:gd name="T65" fmla="*/ 0 h 228"/>
              <a:gd name="T66" fmla="*/ 153591 w 256"/>
              <a:gd name="T67" fmla="*/ 38267 h 228"/>
              <a:gd name="T68" fmla="*/ 390376 w 256"/>
              <a:gd name="T69" fmla="*/ 38267 h 228"/>
              <a:gd name="T70" fmla="*/ 409575 w 256"/>
              <a:gd name="T71" fmla="*/ 57401 h 228"/>
              <a:gd name="T72" fmla="*/ 409575 w 256"/>
              <a:gd name="T73" fmla="*/ 76534 h 228"/>
              <a:gd name="T74" fmla="*/ 0 w 256"/>
              <a:gd name="T75" fmla="*/ 76534 h 228"/>
              <a:gd name="T76" fmla="*/ 0 w 256"/>
              <a:gd name="T77" fmla="*/ 57401 h 228"/>
              <a:gd name="T78" fmla="*/ 300782 w 256"/>
              <a:gd name="T79" fmla="*/ 331649 h 228"/>
              <a:gd name="T80" fmla="*/ 324780 w 256"/>
              <a:gd name="T81" fmla="*/ 306137 h 228"/>
              <a:gd name="T82" fmla="*/ 300782 w 256"/>
              <a:gd name="T83" fmla="*/ 280626 h 228"/>
              <a:gd name="T84" fmla="*/ 294382 w 256"/>
              <a:gd name="T85" fmla="*/ 267870 h 228"/>
              <a:gd name="T86" fmla="*/ 313581 w 256"/>
              <a:gd name="T87" fmla="*/ 248737 h 228"/>
              <a:gd name="T88" fmla="*/ 326380 w 256"/>
              <a:gd name="T89" fmla="*/ 255114 h 228"/>
              <a:gd name="T90" fmla="*/ 351979 w 256"/>
              <a:gd name="T91" fmla="*/ 279031 h 228"/>
              <a:gd name="T92" fmla="*/ 377577 w 256"/>
              <a:gd name="T93" fmla="*/ 255114 h 228"/>
              <a:gd name="T94" fmla="*/ 390376 w 256"/>
              <a:gd name="T95" fmla="*/ 248737 h 228"/>
              <a:gd name="T96" fmla="*/ 409575 w 256"/>
              <a:gd name="T97" fmla="*/ 267870 h 228"/>
              <a:gd name="T98" fmla="*/ 403175 w 256"/>
              <a:gd name="T99" fmla="*/ 280626 h 228"/>
              <a:gd name="T100" fmla="*/ 379177 w 256"/>
              <a:gd name="T101" fmla="*/ 306137 h 228"/>
              <a:gd name="T102" fmla="*/ 403175 w 256"/>
              <a:gd name="T103" fmla="*/ 331649 h 228"/>
              <a:gd name="T104" fmla="*/ 409575 w 256"/>
              <a:gd name="T105" fmla="*/ 344404 h 228"/>
              <a:gd name="T106" fmla="*/ 390376 w 256"/>
              <a:gd name="T107" fmla="*/ 363538 h 228"/>
              <a:gd name="T108" fmla="*/ 377577 w 256"/>
              <a:gd name="T109" fmla="*/ 357160 h 228"/>
              <a:gd name="T110" fmla="*/ 351979 w 256"/>
              <a:gd name="T111" fmla="*/ 333243 h 228"/>
              <a:gd name="T112" fmla="*/ 326380 w 256"/>
              <a:gd name="T113" fmla="*/ 357160 h 228"/>
              <a:gd name="T114" fmla="*/ 313581 w 256"/>
              <a:gd name="T115" fmla="*/ 363538 h 228"/>
              <a:gd name="T116" fmla="*/ 294382 w 256"/>
              <a:gd name="T117" fmla="*/ 344404 h 228"/>
              <a:gd name="T118" fmla="*/ 300782 w 256"/>
              <a:gd name="T119" fmla="*/ 331649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44" y="144"/>
                </a:moveTo>
                <a:cubicBezTo>
                  <a:pt x="237" y="144"/>
                  <a:pt x="231" y="147"/>
                  <a:pt x="227" y="151"/>
                </a:cubicBezTo>
                <a:cubicBezTo>
                  <a:pt x="220" y="158"/>
                  <a:pt x="220" y="158"/>
                  <a:pt x="220" y="158"/>
                </a:cubicBezTo>
                <a:cubicBezTo>
                  <a:pt x="213" y="151"/>
                  <a:pt x="213" y="151"/>
                  <a:pt x="213" y="151"/>
                </a:cubicBezTo>
                <a:cubicBezTo>
                  <a:pt x="209" y="147"/>
                  <a:pt x="203" y="144"/>
                  <a:pt x="196" y="144"/>
                </a:cubicBezTo>
                <a:cubicBezTo>
                  <a:pt x="183" y="144"/>
                  <a:pt x="172" y="155"/>
                  <a:pt x="172" y="168"/>
                </a:cubicBezTo>
                <a:cubicBezTo>
                  <a:pt x="172" y="175"/>
                  <a:pt x="175" y="181"/>
                  <a:pt x="179" y="185"/>
                </a:cubicBezTo>
                <a:cubicBezTo>
                  <a:pt x="186" y="192"/>
                  <a:pt x="186" y="192"/>
                  <a:pt x="186" y="192"/>
                </a:cubicBezTo>
                <a:cubicBezTo>
                  <a:pt x="179" y="199"/>
                  <a:pt x="179" y="199"/>
                  <a:pt x="179" y="199"/>
                </a:cubicBezTo>
                <a:cubicBezTo>
                  <a:pt x="179" y="199"/>
                  <a:pt x="179" y="200"/>
                  <a:pt x="178" y="200"/>
                </a:cubicBezTo>
                <a:cubicBezTo>
                  <a:pt x="176" y="200"/>
                  <a:pt x="176" y="200"/>
                  <a:pt x="176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2" y="145"/>
                  <a:pt x="248" y="144"/>
                  <a:pt x="244" y="144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8" y="208"/>
                </a:moveTo>
                <a:cubicBezTo>
                  <a:pt x="203" y="192"/>
                  <a:pt x="203" y="192"/>
                  <a:pt x="203" y="192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85" y="174"/>
                  <a:pt x="184" y="171"/>
                  <a:pt x="184" y="168"/>
                </a:cubicBezTo>
                <a:cubicBezTo>
                  <a:pt x="184" y="161"/>
                  <a:pt x="189" y="156"/>
                  <a:pt x="196" y="156"/>
                </a:cubicBezTo>
                <a:cubicBezTo>
                  <a:pt x="199" y="156"/>
                  <a:pt x="202" y="157"/>
                  <a:pt x="204" y="160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36" y="160"/>
                  <a:pt x="236" y="160"/>
                  <a:pt x="236" y="160"/>
                </a:cubicBezTo>
                <a:cubicBezTo>
                  <a:pt x="238" y="157"/>
                  <a:pt x="241" y="156"/>
                  <a:pt x="244" y="156"/>
                </a:cubicBezTo>
                <a:cubicBezTo>
                  <a:pt x="251" y="156"/>
                  <a:pt x="256" y="161"/>
                  <a:pt x="256" y="168"/>
                </a:cubicBezTo>
                <a:cubicBezTo>
                  <a:pt x="256" y="171"/>
                  <a:pt x="255" y="174"/>
                  <a:pt x="252" y="176"/>
                </a:cubicBezTo>
                <a:cubicBezTo>
                  <a:pt x="237" y="192"/>
                  <a:pt x="237" y="192"/>
                  <a:pt x="237" y="192"/>
                </a:cubicBezTo>
                <a:cubicBezTo>
                  <a:pt x="252" y="208"/>
                  <a:pt x="252" y="208"/>
                  <a:pt x="252" y="208"/>
                </a:cubicBezTo>
                <a:cubicBezTo>
                  <a:pt x="255" y="210"/>
                  <a:pt x="256" y="213"/>
                  <a:pt x="256" y="216"/>
                </a:cubicBezTo>
                <a:cubicBezTo>
                  <a:pt x="256" y="223"/>
                  <a:pt x="251" y="228"/>
                  <a:pt x="244" y="228"/>
                </a:cubicBezTo>
                <a:cubicBezTo>
                  <a:pt x="241" y="228"/>
                  <a:pt x="238" y="227"/>
                  <a:pt x="236" y="224"/>
                </a:cubicBezTo>
                <a:cubicBezTo>
                  <a:pt x="220" y="209"/>
                  <a:pt x="220" y="209"/>
                  <a:pt x="220" y="209"/>
                </a:cubicBezTo>
                <a:cubicBezTo>
                  <a:pt x="204" y="224"/>
                  <a:pt x="204" y="224"/>
                  <a:pt x="204" y="224"/>
                </a:cubicBezTo>
                <a:cubicBezTo>
                  <a:pt x="202" y="227"/>
                  <a:pt x="199" y="228"/>
                  <a:pt x="196" y="228"/>
                </a:cubicBezTo>
                <a:cubicBezTo>
                  <a:pt x="189" y="228"/>
                  <a:pt x="184" y="223"/>
                  <a:pt x="184" y="216"/>
                </a:cubicBezTo>
                <a:cubicBezTo>
                  <a:pt x="184" y="213"/>
                  <a:pt x="185" y="210"/>
                  <a:pt x="188" y="20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34" name="Freeform 66"/>
          <p:cNvSpPr>
            <a:spLocks noEditPoints="1"/>
          </p:cNvSpPr>
          <p:nvPr/>
        </p:nvSpPr>
        <p:spPr bwMode="auto">
          <a:xfrm>
            <a:off x="7608888" y="968375"/>
            <a:ext cx="407987" cy="350838"/>
          </a:xfrm>
          <a:custGeom>
            <a:avLst/>
            <a:gdLst>
              <a:gd name="T0" fmla="*/ 388863 w 256"/>
              <a:gd name="T1" fmla="*/ 242397 h 220"/>
              <a:gd name="T2" fmla="*/ 361770 w 256"/>
              <a:gd name="T3" fmla="*/ 253560 h 220"/>
              <a:gd name="T4" fmla="*/ 337864 w 256"/>
              <a:gd name="T5" fmla="*/ 277481 h 220"/>
              <a:gd name="T6" fmla="*/ 312365 w 256"/>
              <a:gd name="T7" fmla="*/ 267913 h 220"/>
              <a:gd name="T8" fmla="*/ 274116 w 256"/>
              <a:gd name="T9" fmla="*/ 306186 h 220"/>
              <a:gd name="T10" fmla="*/ 275710 w 256"/>
              <a:gd name="T11" fmla="*/ 318944 h 220"/>
              <a:gd name="T12" fmla="*/ 19124 w 256"/>
              <a:gd name="T13" fmla="*/ 318944 h 220"/>
              <a:gd name="T14" fmla="*/ 0 w 256"/>
              <a:gd name="T15" fmla="*/ 299807 h 220"/>
              <a:gd name="T16" fmla="*/ 0 w 256"/>
              <a:gd name="T17" fmla="*/ 274292 h 220"/>
              <a:gd name="T18" fmla="*/ 0 w 256"/>
              <a:gd name="T19" fmla="*/ 242397 h 220"/>
              <a:gd name="T20" fmla="*/ 0 w 256"/>
              <a:gd name="T21" fmla="*/ 216882 h 220"/>
              <a:gd name="T22" fmla="*/ 0 w 256"/>
              <a:gd name="T23" fmla="*/ 184987 h 220"/>
              <a:gd name="T24" fmla="*/ 0 w 256"/>
              <a:gd name="T25" fmla="*/ 159472 h 220"/>
              <a:gd name="T26" fmla="*/ 0 w 256"/>
              <a:gd name="T27" fmla="*/ 95683 h 220"/>
              <a:gd name="T28" fmla="*/ 407987 w 256"/>
              <a:gd name="T29" fmla="*/ 95683 h 220"/>
              <a:gd name="T30" fmla="*/ 407987 w 256"/>
              <a:gd name="T31" fmla="*/ 159472 h 220"/>
              <a:gd name="T32" fmla="*/ 407987 w 256"/>
              <a:gd name="T33" fmla="*/ 184987 h 220"/>
              <a:gd name="T34" fmla="*/ 407987 w 256"/>
              <a:gd name="T35" fmla="*/ 216882 h 220"/>
              <a:gd name="T36" fmla="*/ 407987 w 256"/>
              <a:gd name="T37" fmla="*/ 242397 h 220"/>
              <a:gd name="T38" fmla="*/ 407987 w 256"/>
              <a:gd name="T39" fmla="*/ 247181 h 220"/>
              <a:gd name="T40" fmla="*/ 388863 w 256"/>
              <a:gd name="T41" fmla="*/ 242397 h 220"/>
              <a:gd name="T42" fmla="*/ 0 w 256"/>
              <a:gd name="T43" fmla="*/ 57410 h 220"/>
              <a:gd name="T44" fmla="*/ 0 w 256"/>
              <a:gd name="T45" fmla="*/ 44652 h 220"/>
              <a:gd name="T46" fmla="*/ 0 w 256"/>
              <a:gd name="T47" fmla="*/ 19137 h 220"/>
              <a:gd name="T48" fmla="*/ 19124 w 256"/>
              <a:gd name="T49" fmla="*/ 0 h 220"/>
              <a:gd name="T50" fmla="*/ 44624 w 256"/>
              <a:gd name="T51" fmla="*/ 0 h 220"/>
              <a:gd name="T52" fmla="*/ 57373 w 256"/>
              <a:gd name="T53" fmla="*/ 0 h 220"/>
              <a:gd name="T54" fmla="*/ 76498 w 256"/>
              <a:gd name="T55" fmla="*/ 0 h 220"/>
              <a:gd name="T56" fmla="*/ 114746 w 256"/>
              <a:gd name="T57" fmla="*/ 0 h 220"/>
              <a:gd name="T58" fmla="*/ 152995 w 256"/>
              <a:gd name="T59" fmla="*/ 38273 h 220"/>
              <a:gd name="T60" fmla="*/ 388863 w 256"/>
              <a:gd name="T61" fmla="*/ 38273 h 220"/>
              <a:gd name="T62" fmla="*/ 407987 w 256"/>
              <a:gd name="T63" fmla="*/ 57410 h 220"/>
              <a:gd name="T64" fmla="*/ 407987 w 256"/>
              <a:gd name="T65" fmla="*/ 76546 h 220"/>
              <a:gd name="T66" fmla="*/ 0 w 256"/>
              <a:gd name="T67" fmla="*/ 76546 h 220"/>
              <a:gd name="T68" fmla="*/ 0 w 256"/>
              <a:gd name="T69" fmla="*/ 57410 h 220"/>
              <a:gd name="T70" fmla="*/ 312365 w 256"/>
              <a:gd name="T71" fmla="*/ 287049 h 220"/>
              <a:gd name="T72" fmla="*/ 325115 w 256"/>
              <a:gd name="T73" fmla="*/ 293428 h 220"/>
              <a:gd name="T74" fmla="*/ 337864 w 256"/>
              <a:gd name="T75" fmla="*/ 304591 h 220"/>
              <a:gd name="T76" fmla="*/ 376113 w 256"/>
              <a:gd name="T77" fmla="*/ 267913 h 220"/>
              <a:gd name="T78" fmla="*/ 388863 w 256"/>
              <a:gd name="T79" fmla="*/ 261534 h 220"/>
              <a:gd name="T80" fmla="*/ 407987 w 256"/>
              <a:gd name="T81" fmla="*/ 280670 h 220"/>
              <a:gd name="T82" fmla="*/ 401612 w 256"/>
              <a:gd name="T83" fmla="*/ 293428 h 220"/>
              <a:gd name="T84" fmla="*/ 350614 w 256"/>
              <a:gd name="T85" fmla="*/ 344459 h 220"/>
              <a:gd name="T86" fmla="*/ 337864 w 256"/>
              <a:gd name="T87" fmla="*/ 350838 h 220"/>
              <a:gd name="T88" fmla="*/ 325115 w 256"/>
              <a:gd name="T89" fmla="*/ 344459 h 220"/>
              <a:gd name="T90" fmla="*/ 299615 w 256"/>
              <a:gd name="T91" fmla="*/ 318944 h 220"/>
              <a:gd name="T92" fmla="*/ 293241 w 256"/>
              <a:gd name="T93" fmla="*/ 306186 h 220"/>
              <a:gd name="T94" fmla="*/ 312365 w 256"/>
              <a:gd name="T95" fmla="*/ 287049 h 22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0">
                <a:moveTo>
                  <a:pt x="244" y="152"/>
                </a:moveTo>
                <a:cubicBezTo>
                  <a:pt x="237" y="152"/>
                  <a:pt x="231" y="155"/>
                  <a:pt x="227" y="159"/>
                </a:cubicBezTo>
                <a:cubicBezTo>
                  <a:pt x="212" y="174"/>
                  <a:pt x="212" y="174"/>
                  <a:pt x="212" y="174"/>
                </a:cubicBezTo>
                <a:cubicBezTo>
                  <a:pt x="208" y="170"/>
                  <a:pt x="202" y="168"/>
                  <a:pt x="196" y="168"/>
                </a:cubicBezTo>
                <a:cubicBezTo>
                  <a:pt x="183" y="168"/>
                  <a:pt x="172" y="179"/>
                  <a:pt x="172" y="192"/>
                </a:cubicBezTo>
                <a:cubicBezTo>
                  <a:pt x="172" y="195"/>
                  <a:pt x="173" y="197"/>
                  <a:pt x="173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55"/>
                  <a:pt x="256" y="155"/>
                  <a:pt x="256" y="155"/>
                </a:cubicBezTo>
                <a:cubicBezTo>
                  <a:pt x="252" y="153"/>
                  <a:pt x="248" y="152"/>
                  <a:pt x="244" y="152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6" y="180"/>
                </a:moveTo>
                <a:cubicBezTo>
                  <a:pt x="199" y="180"/>
                  <a:pt x="202" y="181"/>
                  <a:pt x="204" y="184"/>
                </a:cubicBezTo>
                <a:cubicBezTo>
                  <a:pt x="212" y="191"/>
                  <a:pt x="212" y="191"/>
                  <a:pt x="212" y="191"/>
                </a:cubicBezTo>
                <a:cubicBezTo>
                  <a:pt x="236" y="168"/>
                  <a:pt x="236" y="168"/>
                  <a:pt x="236" y="168"/>
                </a:cubicBezTo>
                <a:cubicBezTo>
                  <a:pt x="238" y="165"/>
                  <a:pt x="241" y="164"/>
                  <a:pt x="244" y="164"/>
                </a:cubicBezTo>
                <a:cubicBezTo>
                  <a:pt x="251" y="164"/>
                  <a:pt x="256" y="169"/>
                  <a:pt x="256" y="176"/>
                </a:cubicBezTo>
                <a:cubicBezTo>
                  <a:pt x="256" y="179"/>
                  <a:pt x="255" y="182"/>
                  <a:pt x="252" y="184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218" y="219"/>
                  <a:pt x="215" y="220"/>
                  <a:pt x="212" y="220"/>
                </a:cubicBezTo>
                <a:cubicBezTo>
                  <a:pt x="209" y="220"/>
                  <a:pt x="206" y="219"/>
                  <a:pt x="204" y="216"/>
                </a:cubicBezTo>
                <a:cubicBezTo>
                  <a:pt x="188" y="200"/>
                  <a:pt x="188" y="200"/>
                  <a:pt x="188" y="200"/>
                </a:cubicBezTo>
                <a:cubicBezTo>
                  <a:pt x="185" y="198"/>
                  <a:pt x="184" y="195"/>
                  <a:pt x="184" y="192"/>
                </a:cubicBezTo>
                <a:cubicBezTo>
                  <a:pt x="184" y="185"/>
                  <a:pt x="189" y="180"/>
                  <a:pt x="196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35" name="Freeform 67"/>
          <p:cNvSpPr>
            <a:spLocks noEditPoints="1"/>
          </p:cNvSpPr>
          <p:nvPr/>
        </p:nvSpPr>
        <p:spPr bwMode="auto">
          <a:xfrm>
            <a:off x="6892925" y="968375"/>
            <a:ext cx="409575" cy="325438"/>
          </a:xfrm>
          <a:custGeom>
            <a:avLst/>
            <a:gdLst>
              <a:gd name="T0" fmla="*/ 383977 w 256"/>
              <a:gd name="T1" fmla="*/ 268008 h 204"/>
              <a:gd name="T2" fmla="*/ 307181 w 256"/>
              <a:gd name="T3" fmla="*/ 268008 h 204"/>
              <a:gd name="T4" fmla="*/ 268784 w 256"/>
              <a:gd name="T5" fmla="*/ 306295 h 204"/>
              <a:gd name="T6" fmla="*/ 270383 w 256"/>
              <a:gd name="T7" fmla="*/ 319057 h 204"/>
              <a:gd name="T8" fmla="*/ 19199 w 256"/>
              <a:gd name="T9" fmla="*/ 319057 h 204"/>
              <a:gd name="T10" fmla="*/ 0 w 256"/>
              <a:gd name="T11" fmla="*/ 299913 h 204"/>
              <a:gd name="T12" fmla="*/ 0 w 256"/>
              <a:gd name="T13" fmla="*/ 274389 h 204"/>
              <a:gd name="T14" fmla="*/ 0 w 256"/>
              <a:gd name="T15" fmla="*/ 242483 h 204"/>
              <a:gd name="T16" fmla="*/ 0 w 256"/>
              <a:gd name="T17" fmla="*/ 216959 h 204"/>
              <a:gd name="T18" fmla="*/ 0 w 256"/>
              <a:gd name="T19" fmla="*/ 185053 h 204"/>
              <a:gd name="T20" fmla="*/ 0 w 256"/>
              <a:gd name="T21" fmla="*/ 159528 h 204"/>
              <a:gd name="T22" fmla="*/ 0 w 256"/>
              <a:gd name="T23" fmla="*/ 95717 h 204"/>
              <a:gd name="T24" fmla="*/ 409575 w 256"/>
              <a:gd name="T25" fmla="*/ 95717 h 204"/>
              <a:gd name="T26" fmla="*/ 409575 w 256"/>
              <a:gd name="T27" fmla="*/ 159528 h 204"/>
              <a:gd name="T28" fmla="*/ 409575 w 256"/>
              <a:gd name="T29" fmla="*/ 185053 h 204"/>
              <a:gd name="T30" fmla="*/ 409575 w 256"/>
              <a:gd name="T31" fmla="*/ 216959 h 204"/>
              <a:gd name="T32" fmla="*/ 409575 w 256"/>
              <a:gd name="T33" fmla="*/ 242483 h 204"/>
              <a:gd name="T34" fmla="*/ 409575 w 256"/>
              <a:gd name="T35" fmla="*/ 274389 h 204"/>
              <a:gd name="T36" fmla="*/ 409575 w 256"/>
              <a:gd name="T37" fmla="*/ 277579 h 204"/>
              <a:gd name="T38" fmla="*/ 383977 w 256"/>
              <a:gd name="T39" fmla="*/ 268008 h 204"/>
              <a:gd name="T40" fmla="*/ 0 w 256"/>
              <a:gd name="T41" fmla="*/ 57430 h 204"/>
              <a:gd name="T42" fmla="*/ 0 w 256"/>
              <a:gd name="T43" fmla="*/ 44668 h 204"/>
              <a:gd name="T44" fmla="*/ 0 w 256"/>
              <a:gd name="T45" fmla="*/ 19143 h 204"/>
              <a:gd name="T46" fmla="*/ 19199 w 256"/>
              <a:gd name="T47" fmla="*/ 0 h 204"/>
              <a:gd name="T48" fmla="*/ 44797 w 256"/>
              <a:gd name="T49" fmla="*/ 0 h 204"/>
              <a:gd name="T50" fmla="*/ 57596 w 256"/>
              <a:gd name="T51" fmla="*/ 0 h 204"/>
              <a:gd name="T52" fmla="*/ 76795 w 256"/>
              <a:gd name="T53" fmla="*/ 0 h 204"/>
              <a:gd name="T54" fmla="*/ 115193 w 256"/>
              <a:gd name="T55" fmla="*/ 0 h 204"/>
              <a:gd name="T56" fmla="*/ 153591 w 256"/>
              <a:gd name="T57" fmla="*/ 38287 h 204"/>
              <a:gd name="T58" fmla="*/ 390376 w 256"/>
              <a:gd name="T59" fmla="*/ 38287 h 204"/>
              <a:gd name="T60" fmla="*/ 409575 w 256"/>
              <a:gd name="T61" fmla="*/ 57430 h 204"/>
              <a:gd name="T62" fmla="*/ 409575 w 256"/>
              <a:gd name="T63" fmla="*/ 76574 h 204"/>
              <a:gd name="T64" fmla="*/ 0 w 256"/>
              <a:gd name="T65" fmla="*/ 76574 h 204"/>
              <a:gd name="T66" fmla="*/ 0 w 256"/>
              <a:gd name="T67" fmla="*/ 57430 h 204"/>
              <a:gd name="T68" fmla="*/ 307181 w 256"/>
              <a:gd name="T69" fmla="*/ 287151 h 204"/>
              <a:gd name="T70" fmla="*/ 383977 w 256"/>
              <a:gd name="T71" fmla="*/ 287151 h 204"/>
              <a:gd name="T72" fmla="*/ 403175 w 256"/>
              <a:gd name="T73" fmla="*/ 306295 h 204"/>
              <a:gd name="T74" fmla="*/ 383977 w 256"/>
              <a:gd name="T75" fmla="*/ 325438 h 204"/>
              <a:gd name="T76" fmla="*/ 307181 w 256"/>
              <a:gd name="T77" fmla="*/ 325438 h 204"/>
              <a:gd name="T78" fmla="*/ 287982 w 256"/>
              <a:gd name="T79" fmla="*/ 306295 h 204"/>
              <a:gd name="T80" fmla="*/ 307181 w 256"/>
              <a:gd name="T81" fmla="*/ 287151 h 20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4">
                <a:moveTo>
                  <a:pt x="240" y="168"/>
                </a:moveTo>
                <a:cubicBezTo>
                  <a:pt x="192" y="168"/>
                  <a:pt x="192" y="168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36" name="Freeform 68"/>
          <p:cNvSpPr>
            <a:spLocks noEditPoints="1"/>
          </p:cNvSpPr>
          <p:nvPr/>
        </p:nvSpPr>
        <p:spPr bwMode="auto">
          <a:xfrm>
            <a:off x="6178550" y="968375"/>
            <a:ext cx="407988" cy="363538"/>
          </a:xfrm>
          <a:custGeom>
            <a:avLst/>
            <a:gdLst>
              <a:gd name="T0" fmla="*/ 382489 w 256"/>
              <a:gd name="T1" fmla="*/ 267870 h 228"/>
              <a:gd name="T2" fmla="*/ 344240 w 256"/>
              <a:gd name="T3" fmla="*/ 229603 h 228"/>
              <a:gd name="T4" fmla="*/ 305991 w 256"/>
              <a:gd name="T5" fmla="*/ 267870 h 228"/>
              <a:gd name="T6" fmla="*/ 267742 w 256"/>
              <a:gd name="T7" fmla="*/ 306137 h 228"/>
              <a:gd name="T8" fmla="*/ 269336 w 256"/>
              <a:gd name="T9" fmla="*/ 318893 h 228"/>
              <a:gd name="T10" fmla="*/ 19124 w 256"/>
              <a:gd name="T11" fmla="*/ 318893 h 228"/>
              <a:gd name="T12" fmla="*/ 0 w 256"/>
              <a:gd name="T13" fmla="*/ 299759 h 228"/>
              <a:gd name="T14" fmla="*/ 0 w 256"/>
              <a:gd name="T15" fmla="*/ 274248 h 228"/>
              <a:gd name="T16" fmla="*/ 0 w 256"/>
              <a:gd name="T17" fmla="*/ 242359 h 228"/>
              <a:gd name="T18" fmla="*/ 0 w 256"/>
              <a:gd name="T19" fmla="*/ 216847 h 228"/>
              <a:gd name="T20" fmla="*/ 0 w 256"/>
              <a:gd name="T21" fmla="*/ 184958 h 228"/>
              <a:gd name="T22" fmla="*/ 0 w 256"/>
              <a:gd name="T23" fmla="*/ 159446 h 228"/>
              <a:gd name="T24" fmla="*/ 0 w 256"/>
              <a:gd name="T25" fmla="*/ 95668 h 228"/>
              <a:gd name="T26" fmla="*/ 407988 w 256"/>
              <a:gd name="T27" fmla="*/ 95668 h 228"/>
              <a:gd name="T28" fmla="*/ 407988 w 256"/>
              <a:gd name="T29" fmla="*/ 159446 h 228"/>
              <a:gd name="T30" fmla="*/ 407988 w 256"/>
              <a:gd name="T31" fmla="*/ 184958 h 228"/>
              <a:gd name="T32" fmla="*/ 407988 w 256"/>
              <a:gd name="T33" fmla="*/ 216847 h 228"/>
              <a:gd name="T34" fmla="*/ 407988 w 256"/>
              <a:gd name="T35" fmla="*/ 242359 h 228"/>
              <a:gd name="T36" fmla="*/ 407988 w 256"/>
              <a:gd name="T37" fmla="*/ 274248 h 228"/>
              <a:gd name="T38" fmla="*/ 407988 w 256"/>
              <a:gd name="T39" fmla="*/ 277437 h 228"/>
              <a:gd name="T40" fmla="*/ 382489 w 256"/>
              <a:gd name="T41" fmla="*/ 267870 h 228"/>
              <a:gd name="T42" fmla="*/ 0 w 256"/>
              <a:gd name="T43" fmla="*/ 57401 h 228"/>
              <a:gd name="T44" fmla="*/ 0 w 256"/>
              <a:gd name="T45" fmla="*/ 44645 h 228"/>
              <a:gd name="T46" fmla="*/ 0 w 256"/>
              <a:gd name="T47" fmla="*/ 19134 h 228"/>
              <a:gd name="T48" fmla="*/ 19124 w 256"/>
              <a:gd name="T49" fmla="*/ 0 h 228"/>
              <a:gd name="T50" fmla="*/ 44624 w 256"/>
              <a:gd name="T51" fmla="*/ 0 h 228"/>
              <a:gd name="T52" fmla="*/ 57373 w 256"/>
              <a:gd name="T53" fmla="*/ 0 h 228"/>
              <a:gd name="T54" fmla="*/ 76498 w 256"/>
              <a:gd name="T55" fmla="*/ 0 h 228"/>
              <a:gd name="T56" fmla="*/ 114747 w 256"/>
              <a:gd name="T57" fmla="*/ 0 h 228"/>
              <a:gd name="T58" fmla="*/ 152996 w 256"/>
              <a:gd name="T59" fmla="*/ 38267 h 228"/>
              <a:gd name="T60" fmla="*/ 388864 w 256"/>
              <a:gd name="T61" fmla="*/ 38267 h 228"/>
              <a:gd name="T62" fmla="*/ 407988 w 256"/>
              <a:gd name="T63" fmla="*/ 57401 h 228"/>
              <a:gd name="T64" fmla="*/ 407988 w 256"/>
              <a:gd name="T65" fmla="*/ 76534 h 228"/>
              <a:gd name="T66" fmla="*/ 0 w 256"/>
              <a:gd name="T67" fmla="*/ 76534 h 228"/>
              <a:gd name="T68" fmla="*/ 0 w 256"/>
              <a:gd name="T69" fmla="*/ 57401 h 228"/>
              <a:gd name="T70" fmla="*/ 305991 w 256"/>
              <a:gd name="T71" fmla="*/ 287004 h 228"/>
              <a:gd name="T72" fmla="*/ 325115 w 256"/>
              <a:gd name="T73" fmla="*/ 287004 h 228"/>
              <a:gd name="T74" fmla="*/ 325115 w 256"/>
              <a:gd name="T75" fmla="*/ 267870 h 228"/>
              <a:gd name="T76" fmla="*/ 344240 w 256"/>
              <a:gd name="T77" fmla="*/ 248737 h 228"/>
              <a:gd name="T78" fmla="*/ 363364 w 256"/>
              <a:gd name="T79" fmla="*/ 267870 h 228"/>
              <a:gd name="T80" fmla="*/ 363364 w 256"/>
              <a:gd name="T81" fmla="*/ 287004 h 228"/>
              <a:gd name="T82" fmla="*/ 382489 w 256"/>
              <a:gd name="T83" fmla="*/ 287004 h 228"/>
              <a:gd name="T84" fmla="*/ 401613 w 256"/>
              <a:gd name="T85" fmla="*/ 306137 h 228"/>
              <a:gd name="T86" fmla="*/ 382489 w 256"/>
              <a:gd name="T87" fmla="*/ 325271 h 228"/>
              <a:gd name="T88" fmla="*/ 363364 w 256"/>
              <a:gd name="T89" fmla="*/ 325271 h 228"/>
              <a:gd name="T90" fmla="*/ 363364 w 256"/>
              <a:gd name="T91" fmla="*/ 344404 h 228"/>
              <a:gd name="T92" fmla="*/ 344240 w 256"/>
              <a:gd name="T93" fmla="*/ 363538 h 228"/>
              <a:gd name="T94" fmla="*/ 325115 w 256"/>
              <a:gd name="T95" fmla="*/ 344404 h 228"/>
              <a:gd name="T96" fmla="*/ 325115 w 256"/>
              <a:gd name="T97" fmla="*/ 325271 h 228"/>
              <a:gd name="T98" fmla="*/ 305991 w 256"/>
              <a:gd name="T99" fmla="*/ 325271 h 228"/>
              <a:gd name="T100" fmla="*/ 286867 w 256"/>
              <a:gd name="T101" fmla="*/ 306137 h 228"/>
              <a:gd name="T102" fmla="*/ 305991 w 256"/>
              <a:gd name="T103" fmla="*/ 287004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40" y="168"/>
                </a:moveTo>
                <a:cubicBezTo>
                  <a:pt x="240" y="155"/>
                  <a:pt x="229" y="144"/>
                  <a:pt x="216" y="144"/>
                </a:cubicBezTo>
                <a:cubicBezTo>
                  <a:pt x="203" y="144"/>
                  <a:pt x="192" y="155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04" y="180"/>
                  <a:pt x="204" y="180"/>
                  <a:pt x="204" y="180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4" y="161"/>
                  <a:pt x="209" y="156"/>
                  <a:pt x="216" y="156"/>
                </a:cubicBezTo>
                <a:cubicBezTo>
                  <a:pt x="223" y="156"/>
                  <a:pt x="228" y="161"/>
                  <a:pt x="228" y="168"/>
                </a:cubicBezTo>
                <a:cubicBezTo>
                  <a:pt x="228" y="180"/>
                  <a:pt x="228" y="180"/>
                  <a:pt x="228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8" y="216"/>
                  <a:pt x="228" y="216"/>
                  <a:pt x="228" y="216"/>
                </a:cubicBezTo>
                <a:cubicBezTo>
                  <a:pt x="228" y="223"/>
                  <a:pt x="223" y="228"/>
                  <a:pt x="216" y="228"/>
                </a:cubicBezTo>
                <a:cubicBezTo>
                  <a:pt x="209" y="228"/>
                  <a:pt x="204" y="223"/>
                  <a:pt x="204" y="216"/>
                </a:cubicBezTo>
                <a:cubicBezTo>
                  <a:pt x="204" y="204"/>
                  <a:pt x="204" y="204"/>
                  <a:pt x="204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37" name="Freeform 69"/>
          <p:cNvSpPr>
            <a:spLocks noEditPoints="1"/>
          </p:cNvSpPr>
          <p:nvPr/>
        </p:nvSpPr>
        <p:spPr bwMode="auto">
          <a:xfrm>
            <a:off x="5462588" y="968375"/>
            <a:ext cx="409575" cy="319088"/>
          </a:xfrm>
          <a:custGeom>
            <a:avLst/>
            <a:gdLst>
              <a:gd name="T0" fmla="*/ 390376 w 256"/>
              <a:gd name="T1" fmla="*/ 319088 h 200"/>
              <a:gd name="T2" fmla="*/ 19199 w 256"/>
              <a:gd name="T3" fmla="*/ 319088 h 200"/>
              <a:gd name="T4" fmla="*/ 0 w 256"/>
              <a:gd name="T5" fmla="*/ 299943 h 200"/>
              <a:gd name="T6" fmla="*/ 0 w 256"/>
              <a:gd name="T7" fmla="*/ 274416 h 200"/>
              <a:gd name="T8" fmla="*/ 0 w 256"/>
              <a:gd name="T9" fmla="*/ 242507 h 200"/>
              <a:gd name="T10" fmla="*/ 0 w 256"/>
              <a:gd name="T11" fmla="*/ 216980 h 200"/>
              <a:gd name="T12" fmla="*/ 0 w 256"/>
              <a:gd name="T13" fmla="*/ 185071 h 200"/>
              <a:gd name="T14" fmla="*/ 0 w 256"/>
              <a:gd name="T15" fmla="*/ 159544 h 200"/>
              <a:gd name="T16" fmla="*/ 0 w 256"/>
              <a:gd name="T17" fmla="*/ 95726 h 200"/>
              <a:gd name="T18" fmla="*/ 409575 w 256"/>
              <a:gd name="T19" fmla="*/ 95726 h 200"/>
              <a:gd name="T20" fmla="*/ 409575 w 256"/>
              <a:gd name="T21" fmla="*/ 159544 h 200"/>
              <a:gd name="T22" fmla="*/ 409575 w 256"/>
              <a:gd name="T23" fmla="*/ 185071 h 200"/>
              <a:gd name="T24" fmla="*/ 409575 w 256"/>
              <a:gd name="T25" fmla="*/ 216980 h 200"/>
              <a:gd name="T26" fmla="*/ 409575 w 256"/>
              <a:gd name="T27" fmla="*/ 242507 h 200"/>
              <a:gd name="T28" fmla="*/ 409575 w 256"/>
              <a:gd name="T29" fmla="*/ 274416 h 200"/>
              <a:gd name="T30" fmla="*/ 409575 w 256"/>
              <a:gd name="T31" fmla="*/ 299943 h 200"/>
              <a:gd name="T32" fmla="*/ 390376 w 256"/>
              <a:gd name="T33" fmla="*/ 319088 h 200"/>
              <a:gd name="T34" fmla="*/ 0 w 256"/>
              <a:gd name="T35" fmla="*/ 57436 h 200"/>
              <a:gd name="T36" fmla="*/ 0 w 256"/>
              <a:gd name="T37" fmla="*/ 44672 h 200"/>
              <a:gd name="T38" fmla="*/ 0 w 256"/>
              <a:gd name="T39" fmla="*/ 19145 h 200"/>
              <a:gd name="T40" fmla="*/ 19199 w 256"/>
              <a:gd name="T41" fmla="*/ 0 h 200"/>
              <a:gd name="T42" fmla="*/ 44797 w 256"/>
              <a:gd name="T43" fmla="*/ 0 h 200"/>
              <a:gd name="T44" fmla="*/ 57596 w 256"/>
              <a:gd name="T45" fmla="*/ 0 h 200"/>
              <a:gd name="T46" fmla="*/ 76795 w 256"/>
              <a:gd name="T47" fmla="*/ 0 h 200"/>
              <a:gd name="T48" fmla="*/ 115193 w 256"/>
              <a:gd name="T49" fmla="*/ 0 h 200"/>
              <a:gd name="T50" fmla="*/ 153591 w 256"/>
              <a:gd name="T51" fmla="*/ 38291 h 200"/>
              <a:gd name="T52" fmla="*/ 390376 w 256"/>
              <a:gd name="T53" fmla="*/ 38291 h 200"/>
              <a:gd name="T54" fmla="*/ 409575 w 256"/>
              <a:gd name="T55" fmla="*/ 57436 h 200"/>
              <a:gd name="T56" fmla="*/ 409575 w 256"/>
              <a:gd name="T57" fmla="*/ 76581 h 200"/>
              <a:gd name="T58" fmla="*/ 0 w 256"/>
              <a:gd name="T59" fmla="*/ 76581 h 200"/>
              <a:gd name="T60" fmla="*/ 0 w 256"/>
              <a:gd name="T61" fmla="*/ 57436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200"/>
                </a:move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6" y="195"/>
                  <a:pt x="251" y="200"/>
                  <a:pt x="244" y="200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38" name="Freeform 70"/>
          <p:cNvSpPr>
            <a:spLocks noEditPoints="1"/>
          </p:cNvSpPr>
          <p:nvPr/>
        </p:nvSpPr>
        <p:spPr bwMode="auto">
          <a:xfrm>
            <a:off x="4748213" y="923925"/>
            <a:ext cx="407987" cy="407988"/>
          </a:xfrm>
          <a:custGeom>
            <a:avLst/>
            <a:gdLst>
              <a:gd name="T0" fmla="*/ 203994 w 256"/>
              <a:gd name="T1" fmla="*/ 407988 h 256"/>
              <a:gd name="T2" fmla="*/ 0 w 256"/>
              <a:gd name="T3" fmla="*/ 203994 h 256"/>
              <a:gd name="T4" fmla="*/ 203994 w 256"/>
              <a:gd name="T5" fmla="*/ 0 h 256"/>
              <a:gd name="T6" fmla="*/ 407987 w 256"/>
              <a:gd name="T7" fmla="*/ 203994 h 256"/>
              <a:gd name="T8" fmla="*/ 203994 w 256"/>
              <a:gd name="T9" fmla="*/ 407988 h 256"/>
              <a:gd name="T10" fmla="*/ 203994 w 256"/>
              <a:gd name="T11" fmla="*/ 38249 h 256"/>
              <a:gd name="T12" fmla="*/ 38249 w 256"/>
              <a:gd name="T13" fmla="*/ 203994 h 256"/>
              <a:gd name="T14" fmla="*/ 203994 w 256"/>
              <a:gd name="T15" fmla="*/ 369739 h 256"/>
              <a:gd name="T16" fmla="*/ 369738 w 256"/>
              <a:gd name="T17" fmla="*/ 203994 h 256"/>
              <a:gd name="T18" fmla="*/ 203994 w 256"/>
              <a:gd name="T19" fmla="*/ 38249 h 256"/>
              <a:gd name="T20" fmla="*/ 267741 w 256"/>
              <a:gd name="T21" fmla="*/ 248618 h 256"/>
              <a:gd name="T22" fmla="*/ 248617 w 256"/>
              <a:gd name="T23" fmla="*/ 267742 h 256"/>
              <a:gd name="T24" fmla="*/ 229493 w 256"/>
              <a:gd name="T25" fmla="*/ 248618 h 256"/>
              <a:gd name="T26" fmla="*/ 229493 w 256"/>
              <a:gd name="T27" fmla="*/ 221525 h 256"/>
              <a:gd name="T28" fmla="*/ 170526 w 256"/>
              <a:gd name="T29" fmla="*/ 264555 h 256"/>
              <a:gd name="T30" fmla="*/ 170526 w 256"/>
              <a:gd name="T31" fmla="*/ 264555 h 256"/>
              <a:gd name="T32" fmla="*/ 159370 w 256"/>
              <a:gd name="T33" fmla="*/ 267742 h 256"/>
              <a:gd name="T34" fmla="*/ 140246 w 256"/>
              <a:gd name="T35" fmla="*/ 248618 h 256"/>
              <a:gd name="T36" fmla="*/ 140246 w 256"/>
              <a:gd name="T37" fmla="*/ 159370 h 256"/>
              <a:gd name="T38" fmla="*/ 159370 w 256"/>
              <a:gd name="T39" fmla="*/ 140246 h 256"/>
              <a:gd name="T40" fmla="*/ 170526 w 256"/>
              <a:gd name="T41" fmla="*/ 143433 h 256"/>
              <a:gd name="T42" fmla="*/ 170526 w 256"/>
              <a:gd name="T43" fmla="*/ 143433 h 256"/>
              <a:gd name="T44" fmla="*/ 229493 w 256"/>
              <a:gd name="T45" fmla="*/ 186463 h 256"/>
              <a:gd name="T46" fmla="*/ 229493 w 256"/>
              <a:gd name="T47" fmla="*/ 159370 h 256"/>
              <a:gd name="T48" fmla="*/ 248617 w 256"/>
              <a:gd name="T49" fmla="*/ 140246 h 256"/>
              <a:gd name="T50" fmla="*/ 267741 w 256"/>
              <a:gd name="T51" fmla="*/ 159370 h 256"/>
              <a:gd name="T52" fmla="*/ 267741 w 256"/>
              <a:gd name="T53" fmla="*/ 248618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49" y="168"/>
                  <a:pt x="144" y="163"/>
                  <a:pt x="144" y="156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5" y="167"/>
                  <a:pt x="103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3" y="88"/>
                  <a:pt x="105" y="89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93"/>
                  <a:pt x="149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39" name="Freeform 71"/>
          <p:cNvSpPr>
            <a:spLocks noEditPoints="1"/>
          </p:cNvSpPr>
          <p:nvPr/>
        </p:nvSpPr>
        <p:spPr bwMode="auto">
          <a:xfrm>
            <a:off x="4032250" y="923925"/>
            <a:ext cx="407988" cy="407988"/>
          </a:xfrm>
          <a:custGeom>
            <a:avLst/>
            <a:gdLst>
              <a:gd name="T0" fmla="*/ 203994 w 256"/>
              <a:gd name="T1" fmla="*/ 407988 h 256"/>
              <a:gd name="T2" fmla="*/ 0 w 256"/>
              <a:gd name="T3" fmla="*/ 203994 h 256"/>
              <a:gd name="T4" fmla="*/ 203994 w 256"/>
              <a:gd name="T5" fmla="*/ 0 h 256"/>
              <a:gd name="T6" fmla="*/ 407988 w 256"/>
              <a:gd name="T7" fmla="*/ 203994 h 256"/>
              <a:gd name="T8" fmla="*/ 203994 w 256"/>
              <a:gd name="T9" fmla="*/ 407988 h 256"/>
              <a:gd name="T10" fmla="*/ 203994 w 256"/>
              <a:gd name="T11" fmla="*/ 38249 h 256"/>
              <a:gd name="T12" fmla="*/ 38249 w 256"/>
              <a:gd name="T13" fmla="*/ 203994 h 256"/>
              <a:gd name="T14" fmla="*/ 203994 w 256"/>
              <a:gd name="T15" fmla="*/ 369739 h 256"/>
              <a:gd name="T16" fmla="*/ 369739 w 256"/>
              <a:gd name="T17" fmla="*/ 203994 h 256"/>
              <a:gd name="T18" fmla="*/ 203994 w 256"/>
              <a:gd name="T19" fmla="*/ 38249 h 256"/>
              <a:gd name="T20" fmla="*/ 267742 w 256"/>
              <a:gd name="T21" fmla="*/ 248618 h 256"/>
              <a:gd name="T22" fmla="*/ 248618 w 256"/>
              <a:gd name="T23" fmla="*/ 267742 h 256"/>
              <a:gd name="T24" fmla="*/ 237462 w 256"/>
              <a:gd name="T25" fmla="*/ 264555 h 256"/>
              <a:gd name="T26" fmla="*/ 237462 w 256"/>
              <a:gd name="T27" fmla="*/ 264555 h 256"/>
              <a:gd name="T28" fmla="*/ 178495 w 256"/>
              <a:gd name="T29" fmla="*/ 221525 h 256"/>
              <a:gd name="T30" fmla="*/ 178495 w 256"/>
              <a:gd name="T31" fmla="*/ 248618 h 256"/>
              <a:gd name="T32" fmla="*/ 159370 w 256"/>
              <a:gd name="T33" fmla="*/ 267742 h 256"/>
              <a:gd name="T34" fmla="*/ 140246 w 256"/>
              <a:gd name="T35" fmla="*/ 248618 h 256"/>
              <a:gd name="T36" fmla="*/ 140246 w 256"/>
              <a:gd name="T37" fmla="*/ 159370 h 256"/>
              <a:gd name="T38" fmla="*/ 159370 w 256"/>
              <a:gd name="T39" fmla="*/ 140246 h 256"/>
              <a:gd name="T40" fmla="*/ 178495 w 256"/>
              <a:gd name="T41" fmla="*/ 159370 h 256"/>
              <a:gd name="T42" fmla="*/ 178495 w 256"/>
              <a:gd name="T43" fmla="*/ 186463 h 256"/>
              <a:gd name="T44" fmla="*/ 237462 w 256"/>
              <a:gd name="T45" fmla="*/ 143433 h 256"/>
              <a:gd name="T46" fmla="*/ 237462 w 256"/>
              <a:gd name="T47" fmla="*/ 143433 h 256"/>
              <a:gd name="T48" fmla="*/ 248618 w 256"/>
              <a:gd name="T49" fmla="*/ 140246 h 256"/>
              <a:gd name="T50" fmla="*/ 267742 w 256"/>
              <a:gd name="T51" fmla="*/ 159370 h 256"/>
              <a:gd name="T52" fmla="*/ 267742 w 256"/>
              <a:gd name="T53" fmla="*/ 248618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53" y="168"/>
                  <a:pt x="151" y="167"/>
                  <a:pt x="149" y="166"/>
                </a:cubicBezTo>
                <a:cubicBezTo>
                  <a:pt x="149" y="166"/>
                  <a:pt x="149" y="166"/>
                  <a:pt x="149" y="166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2" y="163"/>
                  <a:pt x="107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7" y="88"/>
                  <a:pt x="112" y="93"/>
                  <a:pt x="112" y="100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51" y="89"/>
                  <a:pt x="153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40" name="Freeform 72"/>
          <p:cNvSpPr>
            <a:spLocks noEditPoints="1"/>
          </p:cNvSpPr>
          <p:nvPr/>
        </p:nvSpPr>
        <p:spPr bwMode="auto">
          <a:xfrm>
            <a:off x="3316288" y="923925"/>
            <a:ext cx="409575" cy="407988"/>
          </a:xfrm>
          <a:custGeom>
            <a:avLst/>
            <a:gdLst>
              <a:gd name="T0" fmla="*/ 204788 w 256"/>
              <a:gd name="T1" fmla="*/ 407988 h 256"/>
              <a:gd name="T2" fmla="*/ 0 w 256"/>
              <a:gd name="T3" fmla="*/ 203994 h 256"/>
              <a:gd name="T4" fmla="*/ 204788 w 256"/>
              <a:gd name="T5" fmla="*/ 0 h 256"/>
              <a:gd name="T6" fmla="*/ 409575 w 256"/>
              <a:gd name="T7" fmla="*/ 203994 h 256"/>
              <a:gd name="T8" fmla="*/ 204788 w 256"/>
              <a:gd name="T9" fmla="*/ 407988 h 256"/>
              <a:gd name="T10" fmla="*/ 204788 w 256"/>
              <a:gd name="T11" fmla="*/ 38249 h 256"/>
              <a:gd name="T12" fmla="*/ 38398 w 256"/>
              <a:gd name="T13" fmla="*/ 203994 h 256"/>
              <a:gd name="T14" fmla="*/ 204788 w 256"/>
              <a:gd name="T15" fmla="*/ 369739 h 256"/>
              <a:gd name="T16" fmla="*/ 371177 w 256"/>
              <a:gd name="T17" fmla="*/ 203994 h 256"/>
              <a:gd name="T18" fmla="*/ 204788 w 256"/>
              <a:gd name="T19" fmla="*/ 38249 h 256"/>
              <a:gd name="T20" fmla="*/ 291182 w 256"/>
              <a:gd name="T21" fmla="*/ 219931 h 256"/>
              <a:gd name="T22" fmla="*/ 228786 w 256"/>
              <a:gd name="T23" fmla="*/ 262961 h 256"/>
              <a:gd name="T24" fmla="*/ 217587 w 256"/>
              <a:gd name="T25" fmla="*/ 267742 h 256"/>
              <a:gd name="T26" fmla="*/ 198388 w 256"/>
              <a:gd name="T27" fmla="*/ 248618 h 256"/>
              <a:gd name="T28" fmla="*/ 198388 w 256"/>
              <a:gd name="T29" fmla="*/ 248618 h 256"/>
              <a:gd name="T30" fmla="*/ 198388 w 256"/>
              <a:gd name="T31" fmla="*/ 223118 h 256"/>
              <a:gd name="T32" fmla="*/ 139192 w 256"/>
              <a:gd name="T33" fmla="*/ 262961 h 256"/>
              <a:gd name="T34" fmla="*/ 127992 w 256"/>
              <a:gd name="T35" fmla="*/ 267742 h 256"/>
              <a:gd name="T36" fmla="*/ 108793 w 256"/>
              <a:gd name="T37" fmla="*/ 248618 h 256"/>
              <a:gd name="T38" fmla="*/ 108793 w 256"/>
              <a:gd name="T39" fmla="*/ 248618 h 256"/>
              <a:gd name="T40" fmla="*/ 108793 w 256"/>
              <a:gd name="T41" fmla="*/ 159370 h 256"/>
              <a:gd name="T42" fmla="*/ 108793 w 256"/>
              <a:gd name="T43" fmla="*/ 159370 h 256"/>
              <a:gd name="T44" fmla="*/ 108793 w 256"/>
              <a:gd name="T45" fmla="*/ 159370 h 256"/>
              <a:gd name="T46" fmla="*/ 127992 w 256"/>
              <a:gd name="T47" fmla="*/ 140246 h 256"/>
              <a:gd name="T48" fmla="*/ 139192 w 256"/>
              <a:gd name="T49" fmla="*/ 145027 h 256"/>
              <a:gd name="T50" fmla="*/ 198388 w 256"/>
              <a:gd name="T51" fmla="*/ 184870 h 256"/>
              <a:gd name="T52" fmla="*/ 198388 w 256"/>
              <a:gd name="T53" fmla="*/ 159370 h 256"/>
              <a:gd name="T54" fmla="*/ 198388 w 256"/>
              <a:gd name="T55" fmla="*/ 159370 h 256"/>
              <a:gd name="T56" fmla="*/ 198388 w 256"/>
              <a:gd name="T57" fmla="*/ 159370 h 256"/>
              <a:gd name="T58" fmla="*/ 217587 w 256"/>
              <a:gd name="T59" fmla="*/ 140246 h 256"/>
              <a:gd name="T60" fmla="*/ 228786 w 256"/>
              <a:gd name="T61" fmla="*/ 145027 h 256"/>
              <a:gd name="T62" fmla="*/ 291182 w 256"/>
              <a:gd name="T63" fmla="*/ 188057 h 256"/>
              <a:gd name="T64" fmla="*/ 300782 w 256"/>
              <a:gd name="T65" fmla="*/ 203994 h 256"/>
              <a:gd name="T66" fmla="*/ 291182 w 256"/>
              <a:gd name="T67" fmla="*/ 219931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2" y="138"/>
                </a:moveTo>
                <a:cubicBezTo>
                  <a:pt x="143" y="165"/>
                  <a:pt x="143" y="165"/>
                  <a:pt x="143" y="165"/>
                </a:cubicBezTo>
                <a:cubicBezTo>
                  <a:pt x="141" y="167"/>
                  <a:pt x="139" y="168"/>
                  <a:pt x="136" y="168"/>
                </a:cubicBezTo>
                <a:cubicBezTo>
                  <a:pt x="129" y="168"/>
                  <a:pt x="124" y="163"/>
                  <a:pt x="12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5" y="167"/>
                  <a:pt x="83" y="168"/>
                  <a:pt x="80" y="168"/>
                </a:cubicBezTo>
                <a:cubicBezTo>
                  <a:pt x="73" y="168"/>
                  <a:pt x="68" y="163"/>
                  <a:pt x="68" y="156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93"/>
                  <a:pt x="73" y="88"/>
                  <a:pt x="80" y="88"/>
                </a:cubicBezTo>
                <a:cubicBezTo>
                  <a:pt x="83" y="88"/>
                  <a:pt x="85" y="89"/>
                  <a:pt x="87" y="91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93"/>
                  <a:pt x="129" y="88"/>
                  <a:pt x="136" y="88"/>
                </a:cubicBezTo>
                <a:cubicBezTo>
                  <a:pt x="139" y="88"/>
                  <a:pt x="141" y="89"/>
                  <a:pt x="143" y="91"/>
                </a:cubicBezTo>
                <a:cubicBezTo>
                  <a:pt x="182" y="118"/>
                  <a:pt x="182" y="118"/>
                  <a:pt x="182" y="118"/>
                </a:cubicBezTo>
                <a:cubicBezTo>
                  <a:pt x="186" y="120"/>
                  <a:pt x="188" y="124"/>
                  <a:pt x="188" y="128"/>
                </a:cubicBezTo>
                <a:cubicBezTo>
                  <a:pt x="188" y="132"/>
                  <a:pt x="186" y="136"/>
                  <a:pt x="182" y="13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41" name="Freeform 73"/>
          <p:cNvSpPr>
            <a:spLocks noEditPoints="1"/>
          </p:cNvSpPr>
          <p:nvPr/>
        </p:nvSpPr>
        <p:spPr bwMode="auto">
          <a:xfrm>
            <a:off x="2601913" y="923925"/>
            <a:ext cx="407987" cy="407988"/>
          </a:xfrm>
          <a:custGeom>
            <a:avLst/>
            <a:gdLst>
              <a:gd name="T0" fmla="*/ 203994 w 256"/>
              <a:gd name="T1" fmla="*/ 407988 h 256"/>
              <a:gd name="T2" fmla="*/ 407987 w 256"/>
              <a:gd name="T3" fmla="*/ 203994 h 256"/>
              <a:gd name="T4" fmla="*/ 203994 w 256"/>
              <a:gd name="T5" fmla="*/ 0 h 256"/>
              <a:gd name="T6" fmla="*/ 0 w 256"/>
              <a:gd name="T7" fmla="*/ 203994 h 256"/>
              <a:gd name="T8" fmla="*/ 203994 w 256"/>
              <a:gd name="T9" fmla="*/ 407988 h 256"/>
              <a:gd name="T10" fmla="*/ 203994 w 256"/>
              <a:gd name="T11" fmla="*/ 38249 h 256"/>
              <a:gd name="T12" fmla="*/ 369738 w 256"/>
              <a:gd name="T13" fmla="*/ 203994 h 256"/>
              <a:gd name="T14" fmla="*/ 203994 w 256"/>
              <a:gd name="T15" fmla="*/ 369739 h 256"/>
              <a:gd name="T16" fmla="*/ 38249 w 256"/>
              <a:gd name="T17" fmla="*/ 203994 h 256"/>
              <a:gd name="T18" fmla="*/ 203994 w 256"/>
              <a:gd name="T19" fmla="*/ 38249 h 256"/>
              <a:gd name="T20" fmla="*/ 117934 w 256"/>
              <a:gd name="T21" fmla="*/ 219931 h 256"/>
              <a:gd name="T22" fmla="*/ 180088 w 256"/>
              <a:gd name="T23" fmla="*/ 262961 h 256"/>
              <a:gd name="T24" fmla="*/ 191244 w 256"/>
              <a:gd name="T25" fmla="*/ 267742 h 256"/>
              <a:gd name="T26" fmla="*/ 210368 w 256"/>
              <a:gd name="T27" fmla="*/ 248618 h 256"/>
              <a:gd name="T28" fmla="*/ 210368 w 256"/>
              <a:gd name="T29" fmla="*/ 248618 h 256"/>
              <a:gd name="T30" fmla="*/ 210368 w 256"/>
              <a:gd name="T31" fmla="*/ 223118 h 256"/>
              <a:gd name="T32" fmla="*/ 269335 w 256"/>
              <a:gd name="T33" fmla="*/ 262961 h 256"/>
              <a:gd name="T34" fmla="*/ 280491 w 256"/>
              <a:gd name="T35" fmla="*/ 267742 h 256"/>
              <a:gd name="T36" fmla="*/ 299615 w 256"/>
              <a:gd name="T37" fmla="*/ 248618 h 256"/>
              <a:gd name="T38" fmla="*/ 299615 w 256"/>
              <a:gd name="T39" fmla="*/ 248618 h 256"/>
              <a:gd name="T40" fmla="*/ 299615 w 256"/>
              <a:gd name="T41" fmla="*/ 159370 h 256"/>
              <a:gd name="T42" fmla="*/ 299615 w 256"/>
              <a:gd name="T43" fmla="*/ 159370 h 256"/>
              <a:gd name="T44" fmla="*/ 299615 w 256"/>
              <a:gd name="T45" fmla="*/ 159370 h 256"/>
              <a:gd name="T46" fmla="*/ 280491 w 256"/>
              <a:gd name="T47" fmla="*/ 140246 h 256"/>
              <a:gd name="T48" fmla="*/ 269335 w 256"/>
              <a:gd name="T49" fmla="*/ 145027 h 256"/>
              <a:gd name="T50" fmla="*/ 210368 w 256"/>
              <a:gd name="T51" fmla="*/ 184870 h 256"/>
              <a:gd name="T52" fmla="*/ 210368 w 256"/>
              <a:gd name="T53" fmla="*/ 159370 h 256"/>
              <a:gd name="T54" fmla="*/ 210368 w 256"/>
              <a:gd name="T55" fmla="*/ 159370 h 256"/>
              <a:gd name="T56" fmla="*/ 210368 w 256"/>
              <a:gd name="T57" fmla="*/ 159370 h 256"/>
              <a:gd name="T58" fmla="*/ 191244 w 256"/>
              <a:gd name="T59" fmla="*/ 140246 h 256"/>
              <a:gd name="T60" fmla="*/ 180088 w 256"/>
              <a:gd name="T61" fmla="*/ 145027 h 256"/>
              <a:gd name="T62" fmla="*/ 117934 w 256"/>
              <a:gd name="T63" fmla="*/ 188057 h 256"/>
              <a:gd name="T64" fmla="*/ 108372 w 256"/>
              <a:gd name="T65" fmla="*/ 203994 h 256"/>
              <a:gd name="T66" fmla="*/ 117934 w 256"/>
              <a:gd name="T67" fmla="*/ 219931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  <a:cubicBezTo>
                  <a:pt x="57" y="0"/>
                  <a:pt x="0" y="57"/>
                  <a:pt x="0" y="128"/>
                </a:cubicBezTo>
                <a:cubicBezTo>
                  <a:pt x="0" y="199"/>
                  <a:pt x="57" y="256"/>
                  <a:pt x="128" y="256"/>
                </a:cubicBezTo>
                <a:moveTo>
                  <a:pt x="128" y="24"/>
                </a:moveTo>
                <a:cubicBezTo>
                  <a:pt x="185" y="24"/>
                  <a:pt x="232" y="71"/>
                  <a:pt x="232" y="128"/>
                </a:cubicBezTo>
                <a:cubicBezTo>
                  <a:pt x="232" y="185"/>
                  <a:pt x="185" y="232"/>
                  <a:pt x="128" y="232"/>
                </a:cubicBezTo>
                <a:cubicBezTo>
                  <a:pt x="71" y="232"/>
                  <a:pt x="24" y="185"/>
                  <a:pt x="24" y="128"/>
                </a:cubicBezTo>
                <a:cubicBezTo>
                  <a:pt x="24" y="71"/>
                  <a:pt x="71" y="24"/>
                  <a:pt x="128" y="24"/>
                </a:cubicBezTo>
                <a:moveTo>
                  <a:pt x="74" y="138"/>
                </a:moveTo>
                <a:cubicBezTo>
                  <a:pt x="113" y="165"/>
                  <a:pt x="113" y="165"/>
                  <a:pt x="113" y="165"/>
                </a:cubicBezTo>
                <a:cubicBezTo>
                  <a:pt x="115" y="167"/>
                  <a:pt x="117" y="168"/>
                  <a:pt x="120" y="168"/>
                </a:cubicBezTo>
                <a:cubicBezTo>
                  <a:pt x="127" y="168"/>
                  <a:pt x="132" y="163"/>
                  <a:pt x="132" y="156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69" y="165"/>
                  <a:pt x="169" y="165"/>
                  <a:pt x="169" y="165"/>
                </a:cubicBezTo>
                <a:cubicBezTo>
                  <a:pt x="171" y="167"/>
                  <a:pt x="173" y="168"/>
                  <a:pt x="176" y="168"/>
                </a:cubicBezTo>
                <a:cubicBezTo>
                  <a:pt x="183" y="168"/>
                  <a:pt x="188" y="163"/>
                  <a:pt x="188" y="156"/>
                </a:cubicBezTo>
                <a:cubicBezTo>
                  <a:pt x="188" y="156"/>
                  <a:pt x="188" y="156"/>
                  <a:pt x="188" y="156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93"/>
                  <a:pt x="183" y="88"/>
                  <a:pt x="176" y="88"/>
                </a:cubicBezTo>
                <a:cubicBezTo>
                  <a:pt x="173" y="88"/>
                  <a:pt x="171" y="89"/>
                  <a:pt x="169" y="91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93"/>
                  <a:pt x="127" y="88"/>
                  <a:pt x="120" y="88"/>
                </a:cubicBezTo>
                <a:cubicBezTo>
                  <a:pt x="117" y="88"/>
                  <a:pt x="115" y="89"/>
                  <a:pt x="113" y="91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0" y="120"/>
                  <a:pt x="68" y="124"/>
                  <a:pt x="68" y="128"/>
                </a:cubicBezTo>
                <a:cubicBezTo>
                  <a:pt x="68" y="132"/>
                  <a:pt x="70" y="136"/>
                  <a:pt x="74" y="13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42" name="Freeform 74"/>
          <p:cNvSpPr>
            <a:spLocks noEditPoints="1"/>
          </p:cNvSpPr>
          <p:nvPr/>
        </p:nvSpPr>
        <p:spPr bwMode="auto">
          <a:xfrm>
            <a:off x="1885950" y="923925"/>
            <a:ext cx="409575" cy="407988"/>
          </a:xfrm>
          <a:custGeom>
            <a:avLst/>
            <a:gdLst>
              <a:gd name="T0" fmla="*/ 204788 w 256"/>
              <a:gd name="T1" fmla="*/ 407988 h 256"/>
              <a:gd name="T2" fmla="*/ 0 w 256"/>
              <a:gd name="T3" fmla="*/ 203994 h 256"/>
              <a:gd name="T4" fmla="*/ 204788 w 256"/>
              <a:gd name="T5" fmla="*/ 0 h 256"/>
              <a:gd name="T6" fmla="*/ 409575 w 256"/>
              <a:gd name="T7" fmla="*/ 203994 h 256"/>
              <a:gd name="T8" fmla="*/ 204788 w 256"/>
              <a:gd name="T9" fmla="*/ 407988 h 256"/>
              <a:gd name="T10" fmla="*/ 204788 w 256"/>
              <a:gd name="T11" fmla="*/ 38249 h 256"/>
              <a:gd name="T12" fmla="*/ 38398 w 256"/>
              <a:gd name="T13" fmla="*/ 203994 h 256"/>
              <a:gd name="T14" fmla="*/ 204788 w 256"/>
              <a:gd name="T15" fmla="*/ 369739 h 256"/>
              <a:gd name="T16" fmla="*/ 371177 w 256"/>
              <a:gd name="T17" fmla="*/ 203994 h 256"/>
              <a:gd name="T18" fmla="*/ 204788 w 256"/>
              <a:gd name="T19" fmla="*/ 38249 h 256"/>
              <a:gd name="T20" fmla="*/ 262384 w 256"/>
              <a:gd name="T21" fmla="*/ 254993 h 256"/>
              <a:gd name="T22" fmla="*/ 243185 w 256"/>
              <a:gd name="T23" fmla="*/ 274117 h 256"/>
              <a:gd name="T24" fmla="*/ 223986 w 256"/>
              <a:gd name="T25" fmla="*/ 254993 h 256"/>
              <a:gd name="T26" fmla="*/ 223986 w 256"/>
              <a:gd name="T27" fmla="*/ 254993 h 256"/>
              <a:gd name="T28" fmla="*/ 223986 w 256"/>
              <a:gd name="T29" fmla="*/ 152996 h 256"/>
              <a:gd name="T30" fmla="*/ 223986 w 256"/>
              <a:gd name="T31" fmla="*/ 152996 h 256"/>
              <a:gd name="T32" fmla="*/ 223986 w 256"/>
              <a:gd name="T33" fmla="*/ 152996 h 256"/>
              <a:gd name="T34" fmla="*/ 243185 w 256"/>
              <a:gd name="T35" fmla="*/ 133871 h 256"/>
              <a:gd name="T36" fmla="*/ 262384 w 256"/>
              <a:gd name="T37" fmla="*/ 152996 h 256"/>
              <a:gd name="T38" fmla="*/ 262384 w 256"/>
              <a:gd name="T39" fmla="*/ 152996 h 256"/>
              <a:gd name="T40" fmla="*/ 262384 w 256"/>
              <a:gd name="T41" fmla="*/ 254993 h 256"/>
              <a:gd name="T42" fmla="*/ 262384 w 256"/>
              <a:gd name="T43" fmla="*/ 254993 h 256"/>
              <a:gd name="T44" fmla="*/ 185589 w 256"/>
              <a:gd name="T45" fmla="*/ 254993 h 256"/>
              <a:gd name="T46" fmla="*/ 166390 w 256"/>
              <a:gd name="T47" fmla="*/ 274117 h 256"/>
              <a:gd name="T48" fmla="*/ 147191 w 256"/>
              <a:gd name="T49" fmla="*/ 254993 h 256"/>
              <a:gd name="T50" fmla="*/ 147191 w 256"/>
              <a:gd name="T51" fmla="*/ 254993 h 256"/>
              <a:gd name="T52" fmla="*/ 147191 w 256"/>
              <a:gd name="T53" fmla="*/ 152996 h 256"/>
              <a:gd name="T54" fmla="*/ 147191 w 256"/>
              <a:gd name="T55" fmla="*/ 152996 h 256"/>
              <a:gd name="T56" fmla="*/ 147191 w 256"/>
              <a:gd name="T57" fmla="*/ 152996 h 256"/>
              <a:gd name="T58" fmla="*/ 166390 w 256"/>
              <a:gd name="T59" fmla="*/ 133871 h 256"/>
              <a:gd name="T60" fmla="*/ 185589 w 256"/>
              <a:gd name="T61" fmla="*/ 152996 h 256"/>
              <a:gd name="T62" fmla="*/ 185589 w 256"/>
              <a:gd name="T63" fmla="*/ 152996 h 256"/>
              <a:gd name="T64" fmla="*/ 185589 w 256"/>
              <a:gd name="T65" fmla="*/ 254993 h 256"/>
              <a:gd name="T66" fmla="*/ 185589 w 256"/>
              <a:gd name="T67" fmla="*/ 254993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4" y="160"/>
                </a:moveTo>
                <a:cubicBezTo>
                  <a:pt x="164" y="167"/>
                  <a:pt x="159" y="172"/>
                  <a:pt x="152" y="172"/>
                </a:cubicBezTo>
                <a:cubicBezTo>
                  <a:pt x="145" y="172"/>
                  <a:pt x="140" y="167"/>
                  <a:pt x="140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89"/>
                  <a:pt x="145" y="84"/>
                  <a:pt x="152" y="84"/>
                </a:cubicBezTo>
                <a:cubicBezTo>
                  <a:pt x="159" y="84"/>
                  <a:pt x="164" y="89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4" y="160"/>
                  <a:pt x="164" y="160"/>
                  <a:pt x="164" y="160"/>
                </a:cubicBezTo>
                <a:cubicBezTo>
                  <a:pt x="164" y="160"/>
                  <a:pt x="164" y="160"/>
                  <a:pt x="164" y="160"/>
                </a:cubicBezTo>
                <a:moveTo>
                  <a:pt x="116" y="160"/>
                </a:moveTo>
                <a:cubicBezTo>
                  <a:pt x="116" y="167"/>
                  <a:pt x="111" y="172"/>
                  <a:pt x="104" y="172"/>
                </a:cubicBezTo>
                <a:cubicBezTo>
                  <a:pt x="97" y="172"/>
                  <a:pt x="92" y="167"/>
                  <a:pt x="92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89"/>
                  <a:pt x="97" y="84"/>
                  <a:pt x="104" y="84"/>
                </a:cubicBezTo>
                <a:cubicBezTo>
                  <a:pt x="111" y="84"/>
                  <a:pt x="116" y="89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6" y="160"/>
                  <a:pt x="116" y="160"/>
                  <a:pt x="116" y="1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43" name="Freeform 75"/>
          <p:cNvSpPr>
            <a:spLocks noEditPoints="1"/>
          </p:cNvSpPr>
          <p:nvPr/>
        </p:nvSpPr>
        <p:spPr bwMode="auto">
          <a:xfrm>
            <a:off x="1171575" y="923925"/>
            <a:ext cx="407988" cy="407988"/>
          </a:xfrm>
          <a:custGeom>
            <a:avLst/>
            <a:gdLst>
              <a:gd name="T0" fmla="*/ 203994 w 256"/>
              <a:gd name="T1" fmla="*/ 407988 h 256"/>
              <a:gd name="T2" fmla="*/ 0 w 256"/>
              <a:gd name="T3" fmla="*/ 203994 h 256"/>
              <a:gd name="T4" fmla="*/ 203994 w 256"/>
              <a:gd name="T5" fmla="*/ 0 h 256"/>
              <a:gd name="T6" fmla="*/ 407988 w 256"/>
              <a:gd name="T7" fmla="*/ 203994 h 256"/>
              <a:gd name="T8" fmla="*/ 203994 w 256"/>
              <a:gd name="T9" fmla="*/ 407988 h 256"/>
              <a:gd name="T10" fmla="*/ 203994 w 256"/>
              <a:gd name="T11" fmla="*/ 38249 h 256"/>
              <a:gd name="T12" fmla="*/ 38249 w 256"/>
              <a:gd name="T13" fmla="*/ 203994 h 256"/>
              <a:gd name="T14" fmla="*/ 203994 w 256"/>
              <a:gd name="T15" fmla="*/ 369739 h 256"/>
              <a:gd name="T16" fmla="*/ 369739 w 256"/>
              <a:gd name="T17" fmla="*/ 203994 h 256"/>
              <a:gd name="T18" fmla="*/ 203994 w 256"/>
              <a:gd name="T19" fmla="*/ 38249 h 256"/>
              <a:gd name="T20" fmla="*/ 254993 w 256"/>
              <a:gd name="T21" fmla="*/ 274117 h 256"/>
              <a:gd name="T22" fmla="*/ 152996 w 256"/>
              <a:gd name="T23" fmla="*/ 274117 h 256"/>
              <a:gd name="T24" fmla="*/ 133871 w 256"/>
              <a:gd name="T25" fmla="*/ 254993 h 256"/>
              <a:gd name="T26" fmla="*/ 133871 w 256"/>
              <a:gd name="T27" fmla="*/ 152996 h 256"/>
              <a:gd name="T28" fmla="*/ 152996 w 256"/>
              <a:gd name="T29" fmla="*/ 133871 h 256"/>
              <a:gd name="T30" fmla="*/ 254993 w 256"/>
              <a:gd name="T31" fmla="*/ 133871 h 256"/>
              <a:gd name="T32" fmla="*/ 274117 w 256"/>
              <a:gd name="T33" fmla="*/ 152996 h 256"/>
              <a:gd name="T34" fmla="*/ 274117 w 256"/>
              <a:gd name="T35" fmla="*/ 254993 h 256"/>
              <a:gd name="T36" fmla="*/ 254993 w 256"/>
              <a:gd name="T37" fmla="*/ 274117 h 2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0" y="172"/>
                </a:moveTo>
                <a:cubicBezTo>
                  <a:pt x="96" y="172"/>
                  <a:pt x="96" y="172"/>
                  <a:pt x="96" y="172"/>
                </a:cubicBezTo>
                <a:cubicBezTo>
                  <a:pt x="89" y="172"/>
                  <a:pt x="84" y="167"/>
                  <a:pt x="84" y="160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89"/>
                  <a:pt x="89" y="84"/>
                  <a:pt x="96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7" y="84"/>
                  <a:pt x="172" y="89"/>
                  <a:pt x="172" y="96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2" y="167"/>
                  <a:pt x="167" y="172"/>
                  <a:pt x="160" y="1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44" name="Freeform 76"/>
          <p:cNvSpPr>
            <a:spLocks noEditPoints="1"/>
          </p:cNvSpPr>
          <p:nvPr/>
        </p:nvSpPr>
        <p:spPr bwMode="auto">
          <a:xfrm>
            <a:off x="455613" y="923925"/>
            <a:ext cx="409575" cy="407988"/>
          </a:xfrm>
          <a:custGeom>
            <a:avLst/>
            <a:gdLst>
              <a:gd name="T0" fmla="*/ 204788 w 256"/>
              <a:gd name="T1" fmla="*/ 407988 h 256"/>
              <a:gd name="T2" fmla="*/ 0 w 256"/>
              <a:gd name="T3" fmla="*/ 203994 h 256"/>
              <a:gd name="T4" fmla="*/ 204788 w 256"/>
              <a:gd name="T5" fmla="*/ 0 h 256"/>
              <a:gd name="T6" fmla="*/ 409575 w 256"/>
              <a:gd name="T7" fmla="*/ 203994 h 256"/>
              <a:gd name="T8" fmla="*/ 204788 w 256"/>
              <a:gd name="T9" fmla="*/ 407988 h 256"/>
              <a:gd name="T10" fmla="*/ 204788 w 256"/>
              <a:gd name="T11" fmla="*/ 38249 h 256"/>
              <a:gd name="T12" fmla="*/ 38398 w 256"/>
              <a:gd name="T13" fmla="*/ 203994 h 256"/>
              <a:gd name="T14" fmla="*/ 204788 w 256"/>
              <a:gd name="T15" fmla="*/ 369739 h 256"/>
              <a:gd name="T16" fmla="*/ 371177 w 256"/>
              <a:gd name="T17" fmla="*/ 203994 h 256"/>
              <a:gd name="T18" fmla="*/ 204788 w 256"/>
              <a:gd name="T19" fmla="*/ 38249 h 256"/>
              <a:gd name="T20" fmla="*/ 265584 w 256"/>
              <a:gd name="T21" fmla="*/ 219931 h 256"/>
              <a:gd name="T22" fmla="*/ 163190 w 256"/>
              <a:gd name="T23" fmla="*/ 283679 h 256"/>
              <a:gd name="T24" fmla="*/ 163190 w 256"/>
              <a:gd name="T25" fmla="*/ 283679 h 256"/>
              <a:gd name="T26" fmla="*/ 161590 w 256"/>
              <a:gd name="T27" fmla="*/ 285273 h 256"/>
              <a:gd name="T28" fmla="*/ 161590 w 256"/>
              <a:gd name="T29" fmla="*/ 285273 h 256"/>
              <a:gd name="T30" fmla="*/ 158390 w 256"/>
              <a:gd name="T31" fmla="*/ 286867 h 256"/>
              <a:gd name="T32" fmla="*/ 158390 w 256"/>
              <a:gd name="T33" fmla="*/ 286867 h 256"/>
              <a:gd name="T34" fmla="*/ 158390 w 256"/>
              <a:gd name="T35" fmla="*/ 286867 h 256"/>
              <a:gd name="T36" fmla="*/ 158390 w 256"/>
              <a:gd name="T37" fmla="*/ 286867 h 256"/>
              <a:gd name="T38" fmla="*/ 156790 w 256"/>
              <a:gd name="T39" fmla="*/ 286867 h 256"/>
              <a:gd name="T40" fmla="*/ 156790 w 256"/>
              <a:gd name="T41" fmla="*/ 286867 h 256"/>
              <a:gd name="T42" fmla="*/ 155191 w 256"/>
              <a:gd name="T43" fmla="*/ 286867 h 256"/>
              <a:gd name="T44" fmla="*/ 155191 w 256"/>
              <a:gd name="T45" fmla="*/ 286867 h 256"/>
              <a:gd name="T46" fmla="*/ 153591 w 256"/>
              <a:gd name="T47" fmla="*/ 286867 h 256"/>
              <a:gd name="T48" fmla="*/ 134392 w 256"/>
              <a:gd name="T49" fmla="*/ 267742 h 256"/>
              <a:gd name="T50" fmla="*/ 134392 w 256"/>
              <a:gd name="T51" fmla="*/ 140246 h 256"/>
              <a:gd name="T52" fmla="*/ 153591 w 256"/>
              <a:gd name="T53" fmla="*/ 121121 h 256"/>
              <a:gd name="T54" fmla="*/ 164790 w 256"/>
              <a:gd name="T55" fmla="*/ 124309 h 256"/>
              <a:gd name="T56" fmla="*/ 265584 w 256"/>
              <a:gd name="T57" fmla="*/ 188057 h 256"/>
              <a:gd name="T58" fmla="*/ 275183 w 256"/>
              <a:gd name="T59" fmla="*/ 203994 h 256"/>
              <a:gd name="T60" fmla="*/ 265584 w 256"/>
              <a:gd name="T61" fmla="*/ 219931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6" y="138"/>
                </a:move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1" y="179"/>
                  <a:pt x="101" y="179"/>
                </a:cubicBezTo>
                <a:cubicBezTo>
                  <a:pt x="101" y="179"/>
                  <a:pt x="101" y="179"/>
                  <a:pt x="101" y="179"/>
                </a:cubicBezTo>
                <a:cubicBezTo>
                  <a:pt x="100" y="179"/>
                  <a:pt x="100" y="179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6" y="180"/>
                  <a:pt x="96" y="180"/>
                </a:cubicBezTo>
                <a:cubicBezTo>
                  <a:pt x="89" y="180"/>
                  <a:pt x="84" y="175"/>
                  <a:pt x="84" y="16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1"/>
                  <a:pt x="89" y="76"/>
                  <a:pt x="96" y="76"/>
                </a:cubicBezTo>
                <a:cubicBezTo>
                  <a:pt x="99" y="76"/>
                  <a:pt x="101" y="77"/>
                  <a:pt x="103" y="7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70" y="120"/>
                  <a:pt x="172" y="124"/>
                  <a:pt x="172" y="128"/>
                </a:cubicBezTo>
                <a:cubicBezTo>
                  <a:pt x="172" y="132"/>
                  <a:pt x="170" y="136"/>
                  <a:pt x="166" y="13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45" name="Freeform 77"/>
          <p:cNvSpPr>
            <a:spLocks noEditPoints="1"/>
          </p:cNvSpPr>
          <p:nvPr/>
        </p:nvSpPr>
        <p:spPr bwMode="auto">
          <a:xfrm>
            <a:off x="8323263" y="207963"/>
            <a:ext cx="409575" cy="409575"/>
          </a:xfrm>
          <a:custGeom>
            <a:avLst/>
            <a:gdLst>
              <a:gd name="T0" fmla="*/ 204788 w 256"/>
              <a:gd name="T1" fmla="*/ 409575 h 256"/>
              <a:gd name="T2" fmla="*/ 0 w 256"/>
              <a:gd name="T3" fmla="*/ 204788 h 256"/>
              <a:gd name="T4" fmla="*/ 204788 w 256"/>
              <a:gd name="T5" fmla="*/ 0 h 256"/>
              <a:gd name="T6" fmla="*/ 409575 w 256"/>
              <a:gd name="T7" fmla="*/ 204788 h 256"/>
              <a:gd name="T8" fmla="*/ 204788 w 256"/>
              <a:gd name="T9" fmla="*/ 409575 h 256"/>
              <a:gd name="T10" fmla="*/ 204788 w 256"/>
              <a:gd name="T11" fmla="*/ 38398 h 256"/>
              <a:gd name="T12" fmla="*/ 38398 w 256"/>
              <a:gd name="T13" fmla="*/ 204788 h 256"/>
              <a:gd name="T14" fmla="*/ 204788 w 256"/>
              <a:gd name="T15" fmla="*/ 371177 h 256"/>
              <a:gd name="T16" fmla="*/ 371177 w 256"/>
              <a:gd name="T17" fmla="*/ 204788 h 256"/>
              <a:gd name="T18" fmla="*/ 204788 w 256"/>
              <a:gd name="T19" fmla="*/ 38398 h 2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46" name="Freeform 78"/>
          <p:cNvSpPr>
            <a:spLocks noEditPoints="1"/>
          </p:cNvSpPr>
          <p:nvPr/>
        </p:nvSpPr>
        <p:spPr bwMode="auto">
          <a:xfrm>
            <a:off x="7608888" y="207963"/>
            <a:ext cx="407987" cy="409575"/>
          </a:xfrm>
          <a:custGeom>
            <a:avLst/>
            <a:gdLst>
              <a:gd name="T0" fmla="*/ 388863 w 256"/>
              <a:gd name="T1" fmla="*/ 409575 h 256"/>
              <a:gd name="T2" fmla="*/ 19124 w 256"/>
              <a:gd name="T3" fmla="*/ 409575 h 256"/>
              <a:gd name="T4" fmla="*/ 0 w 256"/>
              <a:gd name="T5" fmla="*/ 390376 h 256"/>
              <a:gd name="T6" fmla="*/ 0 w 256"/>
              <a:gd name="T7" fmla="*/ 19199 h 256"/>
              <a:gd name="T8" fmla="*/ 19124 w 256"/>
              <a:gd name="T9" fmla="*/ 0 h 256"/>
              <a:gd name="T10" fmla="*/ 388863 w 256"/>
              <a:gd name="T11" fmla="*/ 0 h 256"/>
              <a:gd name="T12" fmla="*/ 407987 w 256"/>
              <a:gd name="T13" fmla="*/ 19199 h 256"/>
              <a:gd name="T14" fmla="*/ 407987 w 256"/>
              <a:gd name="T15" fmla="*/ 390376 h 256"/>
              <a:gd name="T16" fmla="*/ 388863 w 256"/>
              <a:gd name="T17" fmla="*/ 409575 h 256"/>
              <a:gd name="T18" fmla="*/ 369738 w 256"/>
              <a:gd name="T19" fmla="*/ 38398 h 256"/>
              <a:gd name="T20" fmla="*/ 38249 w 256"/>
              <a:gd name="T21" fmla="*/ 38398 h 256"/>
              <a:gd name="T22" fmla="*/ 38249 w 256"/>
              <a:gd name="T23" fmla="*/ 371177 h 256"/>
              <a:gd name="T24" fmla="*/ 369738 w 256"/>
              <a:gd name="T25" fmla="*/ 371177 h 256"/>
              <a:gd name="T26" fmla="*/ 369738 w 256"/>
              <a:gd name="T27" fmla="*/ 38398 h 2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47" name="Freeform 79"/>
          <p:cNvSpPr>
            <a:spLocks noEditPoints="1"/>
          </p:cNvSpPr>
          <p:nvPr/>
        </p:nvSpPr>
        <p:spPr bwMode="auto">
          <a:xfrm>
            <a:off x="6899275" y="220663"/>
            <a:ext cx="396875" cy="384175"/>
          </a:xfrm>
          <a:custGeom>
            <a:avLst/>
            <a:gdLst>
              <a:gd name="T0" fmla="*/ 377671 w 248"/>
              <a:gd name="T1" fmla="*/ 320146 h 240"/>
              <a:gd name="T2" fmla="*/ 281653 w 248"/>
              <a:gd name="T3" fmla="*/ 320146 h 240"/>
              <a:gd name="T4" fmla="*/ 256048 w 248"/>
              <a:gd name="T5" fmla="*/ 320146 h 240"/>
              <a:gd name="T6" fmla="*/ 256048 w 248"/>
              <a:gd name="T7" fmla="*/ 352160 h 240"/>
              <a:gd name="T8" fmla="*/ 281653 w 248"/>
              <a:gd name="T9" fmla="*/ 377772 h 240"/>
              <a:gd name="T10" fmla="*/ 281653 w 248"/>
              <a:gd name="T11" fmla="*/ 384175 h 240"/>
              <a:gd name="T12" fmla="*/ 115222 w 248"/>
              <a:gd name="T13" fmla="*/ 384175 h 240"/>
              <a:gd name="T14" fmla="*/ 115222 w 248"/>
              <a:gd name="T15" fmla="*/ 377772 h 240"/>
              <a:gd name="T16" fmla="*/ 140827 w 248"/>
              <a:gd name="T17" fmla="*/ 352160 h 240"/>
              <a:gd name="T18" fmla="*/ 140827 w 248"/>
              <a:gd name="T19" fmla="*/ 320146 h 240"/>
              <a:gd name="T20" fmla="*/ 115222 w 248"/>
              <a:gd name="T21" fmla="*/ 320146 h 240"/>
              <a:gd name="T22" fmla="*/ 19204 w 248"/>
              <a:gd name="T23" fmla="*/ 320146 h 240"/>
              <a:gd name="T24" fmla="*/ 0 w 248"/>
              <a:gd name="T25" fmla="*/ 300937 h 240"/>
              <a:gd name="T26" fmla="*/ 0 w 248"/>
              <a:gd name="T27" fmla="*/ 44820 h 240"/>
              <a:gd name="T28" fmla="*/ 19204 w 248"/>
              <a:gd name="T29" fmla="*/ 25612 h 240"/>
              <a:gd name="T30" fmla="*/ 137626 w 248"/>
              <a:gd name="T31" fmla="*/ 25612 h 240"/>
              <a:gd name="T32" fmla="*/ 112021 w 248"/>
              <a:gd name="T33" fmla="*/ 51223 h 240"/>
              <a:gd name="T34" fmla="*/ 25605 w 248"/>
              <a:gd name="T35" fmla="*/ 51223 h 240"/>
              <a:gd name="T36" fmla="*/ 25605 w 248"/>
              <a:gd name="T37" fmla="*/ 268923 h 240"/>
              <a:gd name="T38" fmla="*/ 371270 w 248"/>
              <a:gd name="T39" fmla="*/ 268923 h 240"/>
              <a:gd name="T40" fmla="*/ 371270 w 248"/>
              <a:gd name="T41" fmla="*/ 51223 h 240"/>
              <a:gd name="T42" fmla="*/ 284854 w 248"/>
              <a:gd name="T43" fmla="*/ 51223 h 240"/>
              <a:gd name="T44" fmla="*/ 259249 w 248"/>
              <a:gd name="T45" fmla="*/ 25612 h 240"/>
              <a:gd name="T46" fmla="*/ 377671 w 248"/>
              <a:gd name="T47" fmla="*/ 25612 h 240"/>
              <a:gd name="T48" fmla="*/ 396875 w 248"/>
              <a:gd name="T49" fmla="*/ 44820 h 240"/>
              <a:gd name="T50" fmla="*/ 396875 w 248"/>
              <a:gd name="T51" fmla="*/ 300937 h 240"/>
              <a:gd name="T52" fmla="*/ 377671 w 248"/>
              <a:gd name="T53" fmla="*/ 320146 h 240"/>
              <a:gd name="T54" fmla="*/ 243246 w 248"/>
              <a:gd name="T55" fmla="*/ 83238 h 240"/>
              <a:gd name="T56" fmla="*/ 230444 w 248"/>
              <a:gd name="T57" fmla="*/ 76835 h 240"/>
              <a:gd name="T58" fmla="*/ 217641 w 248"/>
              <a:gd name="T59" fmla="*/ 65630 h 240"/>
              <a:gd name="T60" fmla="*/ 217641 w 248"/>
              <a:gd name="T61" fmla="*/ 153670 h 240"/>
              <a:gd name="T62" fmla="*/ 198438 w 248"/>
              <a:gd name="T63" fmla="*/ 172879 h 240"/>
              <a:gd name="T64" fmla="*/ 179234 w 248"/>
              <a:gd name="T65" fmla="*/ 153670 h 240"/>
              <a:gd name="T66" fmla="*/ 179234 w 248"/>
              <a:gd name="T67" fmla="*/ 65630 h 240"/>
              <a:gd name="T68" fmla="*/ 166431 w 248"/>
              <a:gd name="T69" fmla="*/ 76835 h 240"/>
              <a:gd name="T70" fmla="*/ 153629 w 248"/>
              <a:gd name="T71" fmla="*/ 83238 h 240"/>
              <a:gd name="T72" fmla="*/ 134425 w 248"/>
              <a:gd name="T73" fmla="*/ 64029 h 240"/>
              <a:gd name="T74" fmla="*/ 140827 w 248"/>
              <a:gd name="T75" fmla="*/ 51223 h 240"/>
              <a:gd name="T76" fmla="*/ 185635 w 248"/>
              <a:gd name="T77" fmla="*/ 6403 h 240"/>
              <a:gd name="T78" fmla="*/ 198438 w 248"/>
              <a:gd name="T79" fmla="*/ 0 h 240"/>
              <a:gd name="T80" fmla="*/ 211240 w 248"/>
              <a:gd name="T81" fmla="*/ 6403 h 240"/>
              <a:gd name="T82" fmla="*/ 256048 w 248"/>
              <a:gd name="T83" fmla="*/ 51223 h 240"/>
              <a:gd name="T84" fmla="*/ 262450 w 248"/>
              <a:gd name="T85" fmla="*/ 64029 h 240"/>
              <a:gd name="T86" fmla="*/ 243246 w 248"/>
              <a:gd name="T87" fmla="*/ 83238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70" y="32"/>
                  <a:pt x="70" y="32"/>
                  <a:pt x="7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78" y="32"/>
                  <a:pt x="178" y="32"/>
                  <a:pt x="178" y="32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52" y="52"/>
                </a:moveTo>
                <a:cubicBezTo>
                  <a:pt x="149" y="52"/>
                  <a:pt x="146" y="51"/>
                  <a:pt x="144" y="48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3"/>
                  <a:pt x="131" y="108"/>
                  <a:pt x="124" y="108"/>
                </a:cubicBezTo>
                <a:cubicBezTo>
                  <a:pt x="117" y="108"/>
                  <a:pt x="112" y="103"/>
                  <a:pt x="112" y="96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2" y="51"/>
                  <a:pt x="99" y="52"/>
                  <a:pt x="96" y="52"/>
                </a:cubicBezTo>
                <a:cubicBezTo>
                  <a:pt x="89" y="52"/>
                  <a:pt x="84" y="47"/>
                  <a:pt x="84" y="40"/>
                </a:cubicBezTo>
                <a:cubicBezTo>
                  <a:pt x="84" y="37"/>
                  <a:pt x="85" y="34"/>
                  <a:pt x="88" y="32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27" y="0"/>
                  <a:pt x="130" y="1"/>
                  <a:pt x="132" y="4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3" y="34"/>
                  <a:pt x="164" y="37"/>
                  <a:pt x="164" y="40"/>
                </a:cubicBezTo>
                <a:cubicBezTo>
                  <a:pt x="164" y="47"/>
                  <a:pt x="159" y="52"/>
                  <a:pt x="152" y="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48" name="Freeform 80"/>
          <p:cNvSpPr>
            <a:spLocks noEditPoints="1"/>
          </p:cNvSpPr>
          <p:nvPr/>
        </p:nvSpPr>
        <p:spPr bwMode="auto">
          <a:xfrm>
            <a:off x="6184900" y="220663"/>
            <a:ext cx="395288" cy="384175"/>
          </a:xfrm>
          <a:custGeom>
            <a:avLst/>
            <a:gdLst>
              <a:gd name="T0" fmla="*/ 376161 w 248"/>
              <a:gd name="T1" fmla="*/ 320146 h 240"/>
              <a:gd name="T2" fmla="*/ 280527 w 248"/>
              <a:gd name="T3" fmla="*/ 320146 h 240"/>
              <a:gd name="T4" fmla="*/ 255025 w 248"/>
              <a:gd name="T5" fmla="*/ 320146 h 240"/>
              <a:gd name="T6" fmla="*/ 255025 w 248"/>
              <a:gd name="T7" fmla="*/ 352160 h 240"/>
              <a:gd name="T8" fmla="*/ 280527 w 248"/>
              <a:gd name="T9" fmla="*/ 377772 h 240"/>
              <a:gd name="T10" fmla="*/ 280527 w 248"/>
              <a:gd name="T11" fmla="*/ 384175 h 240"/>
              <a:gd name="T12" fmla="*/ 114761 w 248"/>
              <a:gd name="T13" fmla="*/ 384175 h 240"/>
              <a:gd name="T14" fmla="*/ 114761 w 248"/>
              <a:gd name="T15" fmla="*/ 377772 h 240"/>
              <a:gd name="T16" fmla="*/ 140263 w 248"/>
              <a:gd name="T17" fmla="*/ 352160 h 240"/>
              <a:gd name="T18" fmla="*/ 140263 w 248"/>
              <a:gd name="T19" fmla="*/ 320146 h 240"/>
              <a:gd name="T20" fmla="*/ 114761 w 248"/>
              <a:gd name="T21" fmla="*/ 320146 h 240"/>
              <a:gd name="T22" fmla="*/ 19127 w 248"/>
              <a:gd name="T23" fmla="*/ 320146 h 240"/>
              <a:gd name="T24" fmla="*/ 0 w 248"/>
              <a:gd name="T25" fmla="*/ 300937 h 240"/>
              <a:gd name="T26" fmla="*/ 0 w 248"/>
              <a:gd name="T27" fmla="*/ 44820 h 240"/>
              <a:gd name="T28" fmla="*/ 19127 w 248"/>
              <a:gd name="T29" fmla="*/ 25612 h 240"/>
              <a:gd name="T30" fmla="*/ 159390 w 248"/>
              <a:gd name="T31" fmla="*/ 25612 h 240"/>
              <a:gd name="T32" fmla="*/ 159390 w 248"/>
              <a:gd name="T33" fmla="*/ 51223 h 240"/>
              <a:gd name="T34" fmla="*/ 25502 w 248"/>
              <a:gd name="T35" fmla="*/ 51223 h 240"/>
              <a:gd name="T36" fmla="*/ 25502 w 248"/>
              <a:gd name="T37" fmla="*/ 268923 h 240"/>
              <a:gd name="T38" fmla="*/ 369786 w 248"/>
              <a:gd name="T39" fmla="*/ 268923 h 240"/>
              <a:gd name="T40" fmla="*/ 369786 w 248"/>
              <a:gd name="T41" fmla="*/ 51223 h 240"/>
              <a:gd name="T42" fmla="*/ 235898 w 248"/>
              <a:gd name="T43" fmla="*/ 51223 h 240"/>
              <a:gd name="T44" fmla="*/ 235898 w 248"/>
              <a:gd name="T45" fmla="*/ 25612 h 240"/>
              <a:gd name="T46" fmla="*/ 376161 w 248"/>
              <a:gd name="T47" fmla="*/ 25612 h 240"/>
              <a:gd name="T48" fmla="*/ 395288 w 248"/>
              <a:gd name="T49" fmla="*/ 44820 h 240"/>
              <a:gd name="T50" fmla="*/ 395288 w 248"/>
              <a:gd name="T51" fmla="*/ 300937 h 240"/>
              <a:gd name="T52" fmla="*/ 376161 w 248"/>
              <a:gd name="T53" fmla="*/ 320146 h 240"/>
              <a:gd name="T54" fmla="*/ 261400 w 248"/>
              <a:gd name="T55" fmla="*/ 108850 h 240"/>
              <a:gd name="T56" fmla="*/ 255025 w 248"/>
              <a:gd name="T57" fmla="*/ 121655 h 240"/>
              <a:gd name="T58" fmla="*/ 210395 w 248"/>
              <a:gd name="T59" fmla="*/ 166476 h 240"/>
              <a:gd name="T60" fmla="*/ 197644 w 248"/>
              <a:gd name="T61" fmla="*/ 172879 h 240"/>
              <a:gd name="T62" fmla="*/ 184893 w 248"/>
              <a:gd name="T63" fmla="*/ 166476 h 240"/>
              <a:gd name="T64" fmla="*/ 140263 w 248"/>
              <a:gd name="T65" fmla="*/ 121655 h 240"/>
              <a:gd name="T66" fmla="*/ 133888 w 248"/>
              <a:gd name="T67" fmla="*/ 108850 h 240"/>
              <a:gd name="T68" fmla="*/ 153015 w 248"/>
              <a:gd name="T69" fmla="*/ 89641 h 240"/>
              <a:gd name="T70" fmla="*/ 165766 w 248"/>
              <a:gd name="T71" fmla="*/ 96044 h 240"/>
              <a:gd name="T72" fmla="*/ 178517 w 248"/>
              <a:gd name="T73" fmla="*/ 107249 h 240"/>
              <a:gd name="T74" fmla="*/ 178517 w 248"/>
              <a:gd name="T75" fmla="*/ 19209 h 240"/>
              <a:gd name="T76" fmla="*/ 197644 w 248"/>
              <a:gd name="T77" fmla="*/ 0 h 240"/>
              <a:gd name="T78" fmla="*/ 216771 w 248"/>
              <a:gd name="T79" fmla="*/ 19209 h 240"/>
              <a:gd name="T80" fmla="*/ 216771 w 248"/>
              <a:gd name="T81" fmla="*/ 107249 h 240"/>
              <a:gd name="T82" fmla="*/ 229522 w 248"/>
              <a:gd name="T83" fmla="*/ 96044 h 240"/>
              <a:gd name="T84" fmla="*/ 242273 w 248"/>
              <a:gd name="T85" fmla="*/ 89641 h 240"/>
              <a:gd name="T86" fmla="*/ 261400 w 248"/>
              <a:gd name="T87" fmla="*/ 108850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64" y="68"/>
                </a:moveTo>
                <a:cubicBezTo>
                  <a:pt x="164" y="71"/>
                  <a:pt x="163" y="74"/>
                  <a:pt x="160" y="76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0" y="107"/>
                  <a:pt x="127" y="108"/>
                  <a:pt x="124" y="108"/>
                </a:cubicBezTo>
                <a:cubicBezTo>
                  <a:pt x="121" y="108"/>
                  <a:pt x="118" y="107"/>
                  <a:pt x="116" y="104"/>
                </a:cubicBezTo>
                <a:cubicBezTo>
                  <a:pt x="88" y="76"/>
                  <a:pt x="88" y="76"/>
                  <a:pt x="88" y="76"/>
                </a:cubicBezTo>
                <a:cubicBezTo>
                  <a:pt x="85" y="74"/>
                  <a:pt x="84" y="71"/>
                  <a:pt x="84" y="68"/>
                </a:cubicBezTo>
                <a:cubicBezTo>
                  <a:pt x="84" y="61"/>
                  <a:pt x="89" y="56"/>
                  <a:pt x="96" y="56"/>
                </a:cubicBezTo>
                <a:cubicBezTo>
                  <a:pt x="99" y="56"/>
                  <a:pt x="102" y="57"/>
                  <a:pt x="104" y="60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57"/>
                  <a:pt x="149" y="56"/>
                  <a:pt x="152" y="56"/>
                </a:cubicBezTo>
                <a:cubicBezTo>
                  <a:pt x="159" y="56"/>
                  <a:pt x="164" y="61"/>
                  <a:pt x="164" y="6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49" name="Freeform 81"/>
          <p:cNvSpPr>
            <a:spLocks noEditPoints="1"/>
          </p:cNvSpPr>
          <p:nvPr/>
        </p:nvSpPr>
        <p:spPr bwMode="auto">
          <a:xfrm>
            <a:off x="5468938" y="246063"/>
            <a:ext cx="396875" cy="358775"/>
          </a:xfrm>
          <a:custGeom>
            <a:avLst/>
            <a:gdLst>
              <a:gd name="T0" fmla="*/ 377671 w 248"/>
              <a:gd name="T1" fmla="*/ 294708 h 224"/>
              <a:gd name="T2" fmla="*/ 281653 w 248"/>
              <a:gd name="T3" fmla="*/ 294708 h 224"/>
              <a:gd name="T4" fmla="*/ 256048 w 248"/>
              <a:gd name="T5" fmla="*/ 294708 h 224"/>
              <a:gd name="T6" fmla="*/ 256048 w 248"/>
              <a:gd name="T7" fmla="*/ 326742 h 224"/>
              <a:gd name="T8" fmla="*/ 281653 w 248"/>
              <a:gd name="T9" fmla="*/ 352368 h 224"/>
              <a:gd name="T10" fmla="*/ 281653 w 248"/>
              <a:gd name="T11" fmla="*/ 358775 h 224"/>
              <a:gd name="T12" fmla="*/ 115222 w 248"/>
              <a:gd name="T13" fmla="*/ 358775 h 224"/>
              <a:gd name="T14" fmla="*/ 115222 w 248"/>
              <a:gd name="T15" fmla="*/ 352368 h 224"/>
              <a:gd name="T16" fmla="*/ 140827 w 248"/>
              <a:gd name="T17" fmla="*/ 326742 h 224"/>
              <a:gd name="T18" fmla="*/ 140827 w 248"/>
              <a:gd name="T19" fmla="*/ 294708 h 224"/>
              <a:gd name="T20" fmla="*/ 115222 w 248"/>
              <a:gd name="T21" fmla="*/ 294708 h 224"/>
              <a:gd name="T22" fmla="*/ 19204 w 248"/>
              <a:gd name="T23" fmla="*/ 294708 h 224"/>
              <a:gd name="T24" fmla="*/ 0 w 248"/>
              <a:gd name="T25" fmla="*/ 275488 h 224"/>
              <a:gd name="T26" fmla="*/ 0 w 248"/>
              <a:gd name="T27" fmla="*/ 19220 h 224"/>
              <a:gd name="T28" fmla="*/ 19204 w 248"/>
              <a:gd name="T29" fmla="*/ 0 h 224"/>
              <a:gd name="T30" fmla="*/ 377671 w 248"/>
              <a:gd name="T31" fmla="*/ 0 h 224"/>
              <a:gd name="T32" fmla="*/ 396875 w 248"/>
              <a:gd name="T33" fmla="*/ 19220 h 224"/>
              <a:gd name="T34" fmla="*/ 396875 w 248"/>
              <a:gd name="T35" fmla="*/ 275488 h 224"/>
              <a:gd name="T36" fmla="*/ 377671 w 248"/>
              <a:gd name="T37" fmla="*/ 294708 h 224"/>
              <a:gd name="T38" fmla="*/ 371270 w 248"/>
              <a:gd name="T39" fmla="*/ 25627 h 224"/>
              <a:gd name="T40" fmla="*/ 25605 w 248"/>
              <a:gd name="T41" fmla="*/ 25627 h 224"/>
              <a:gd name="T42" fmla="*/ 25605 w 248"/>
              <a:gd name="T43" fmla="*/ 243454 h 224"/>
              <a:gd name="T44" fmla="*/ 371270 w 248"/>
              <a:gd name="T45" fmla="*/ 243454 h 224"/>
              <a:gd name="T46" fmla="*/ 371270 w 248"/>
              <a:gd name="T47" fmla="*/ 25627 h 224"/>
              <a:gd name="T48" fmla="*/ 160030 w 248"/>
              <a:gd name="T49" fmla="*/ 76880 h 224"/>
              <a:gd name="T50" fmla="*/ 172833 w 248"/>
              <a:gd name="T51" fmla="*/ 83287 h 224"/>
              <a:gd name="T52" fmla="*/ 198438 w 248"/>
              <a:gd name="T53" fmla="*/ 107312 h 224"/>
              <a:gd name="T54" fmla="*/ 224042 w 248"/>
              <a:gd name="T55" fmla="*/ 83287 h 224"/>
              <a:gd name="T56" fmla="*/ 236845 w 248"/>
              <a:gd name="T57" fmla="*/ 76880 h 224"/>
              <a:gd name="T58" fmla="*/ 256048 w 248"/>
              <a:gd name="T59" fmla="*/ 96100 h 224"/>
              <a:gd name="T60" fmla="*/ 249647 w 248"/>
              <a:gd name="T61" fmla="*/ 108914 h 224"/>
              <a:gd name="T62" fmla="*/ 225643 w 248"/>
              <a:gd name="T63" fmla="*/ 134541 h 224"/>
              <a:gd name="T64" fmla="*/ 249647 w 248"/>
              <a:gd name="T65" fmla="*/ 160167 h 224"/>
              <a:gd name="T66" fmla="*/ 256048 w 248"/>
              <a:gd name="T67" fmla="*/ 172981 h 224"/>
              <a:gd name="T68" fmla="*/ 236845 w 248"/>
              <a:gd name="T69" fmla="*/ 192201 h 224"/>
              <a:gd name="T70" fmla="*/ 224042 w 248"/>
              <a:gd name="T71" fmla="*/ 185794 h 224"/>
              <a:gd name="T72" fmla="*/ 198438 w 248"/>
              <a:gd name="T73" fmla="*/ 161769 h 224"/>
              <a:gd name="T74" fmla="*/ 172833 w 248"/>
              <a:gd name="T75" fmla="*/ 185794 h 224"/>
              <a:gd name="T76" fmla="*/ 160030 w 248"/>
              <a:gd name="T77" fmla="*/ 192201 h 224"/>
              <a:gd name="T78" fmla="*/ 140827 w 248"/>
              <a:gd name="T79" fmla="*/ 172981 h 224"/>
              <a:gd name="T80" fmla="*/ 147228 w 248"/>
              <a:gd name="T81" fmla="*/ 160167 h 224"/>
              <a:gd name="T82" fmla="*/ 171232 w 248"/>
              <a:gd name="T83" fmla="*/ 134541 h 224"/>
              <a:gd name="T84" fmla="*/ 147228 w 248"/>
              <a:gd name="T85" fmla="*/ 108914 h 224"/>
              <a:gd name="T86" fmla="*/ 140827 w 248"/>
              <a:gd name="T87" fmla="*/ 96100 h 224"/>
              <a:gd name="T88" fmla="*/ 160030 w 248"/>
              <a:gd name="T89" fmla="*/ 76880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48"/>
                </a:moveTo>
                <a:cubicBezTo>
                  <a:pt x="103" y="48"/>
                  <a:pt x="106" y="49"/>
                  <a:pt x="108" y="52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2" y="49"/>
                  <a:pt x="145" y="48"/>
                  <a:pt x="148" y="48"/>
                </a:cubicBezTo>
                <a:cubicBezTo>
                  <a:pt x="155" y="48"/>
                  <a:pt x="160" y="53"/>
                  <a:pt x="160" y="60"/>
                </a:cubicBezTo>
                <a:cubicBezTo>
                  <a:pt x="160" y="63"/>
                  <a:pt x="159" y="66"/>
                  <a:pt x="156" y="68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9" y="102"/>
                  <a:pt x="160" y="105"/>
                  <a:pt x="160" y="108"/>
                </a:cubicBezTo>
                <a:cubicBezTo>
                  <a:pt x="160" y="115"/>
                  <a:pt x="155" y="120"/>
                  <a:pt x="148" y="120"/>
                </a:cubicBezTo>
                <a:cubicBezTo>
                  <a:pt x="145" y="120"/>
                  <a:pt x="142" y="119"/>
                  <a:pt x="140" y="116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6" y="119"/>
                  <a:pt x="103" y="120"/>
                  <a:pt x="100" y="120"/>
                </a:cubicBezTo>
                <a:cubicBezTo>
                  <a:pt x="93" y="120"/>
                  <a:pt x="88" y="115"/>
                  <a:pt x="88" y="108"/>
                </a:cubicBezTo>
                <a:cubicBezTo>
                  <a:pt x="88" y="105"/>
                  <a:pt x="89" y="102"/>
                  <a:pt x="92" y="100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92" y="68"/>
                  <a:pt x="92" y="68"/>
                  <a:pt x="92" y="68"/>
                </a:cubicBezTo>
                <a:cubicBezTo>
                  <a:pt x="89" y="66"/>
                  <a:pt x="88" y="63"/>
                  <a:pt x="88" y="60"/>
                </a:cubicBezTo>
                <a:cubicBezTo>
                  <a:pt x="88" y="53"/>
                  <a:pt x="93" y="48"/>
                  <a:pt x="100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50" name="Freeform 82"/>
          <p:cNvSpPr>
            <a:spLocks noEditPoints="1"/>
          </p:cNvSpPr>
          <p:nvPr/>
        </p:nvSpPr>
        <p:spPr bwMode="auto">
          <a:xfrm>
            <a:off x="4754563" y="246063"/>
            <a:ext cx="395287" cy="358775"/>
          </a:xfrm>
          <a:custGeom>
            <a:avLst/>
            <a:gdLst>
              <a:gd name="T0" fmla="*/ 376160 w 248"/>
              <a:gd name="T1" fmla="*/ 294708 h 224"/>
              <a:gd name="T2" fmla="*/ 280526 w 248"/>
              <a:gd name="T3" fmla="*/ 294708 h 224"/>
              <a:gd name="T4" fmla="*/ 255024 w 248"/>
              <a:gd name="T5" fmla="*/ 294708 h 224"/>
              <a:gd name="T6" fmla="*/ 255024 w 248"/>
              <a:gd name="T7" fmla="*/ 326742 h 224"/>
              <a:gd name="T8" fmla="*/ 280526 w 248"/>
              <a:gd name="T9" fmla="*/ 352368 h 224"/>
              <a:gd name="T10" fmla="*/ 280526 w 248"/>
              <a:gd name="T11" fmla="*/ 358775 h 224"/>
              <a:gd name="T12" fmla="*/ 114761 w 248"/>
              <a:gd name="T13" fmla="*/ 358775 h 224"/>
              <a:gd name="T14" fmla="*/ 114761 w 248"/>
              <a:gd name="T15" fmla="*/ 352368 h 224"/>
              <a:gd name="T16" fmla="*/ 140263 w 248"/>
              <a:gd name="T17" fmla="*/ 326742 h 224"/>
              <a:gd name="T18" fmla="*/ 140263 w 248"/>
              <a:gd name="T19" fmla="*/ 294708 h 224"/>
              <a:gd name="T20" fmla="*/ 114761 w 248"/>
              <a:gd name="T21" fmla="*/ 294708 h 224"/>
              <a:gd name="T22" fmla="*/ 19127 w 248"/>
              <a:gd name="T23" fmla="*/ 294708 h 224"/>
              <a:gd name="T24" fmla="*/ 0 w 248"/>
              <a:gd name="T25" fmla="*/ 275488 h 224"/>
              <a:gd name="T26" fmla="*/ 0 w 248"/>
              <a:gd name="T27" fmla="*/ 19220 h 224"/>
              <a:gd name="T28" fmla="*/ 19127 w 248"/>
              <a:gd name="T29" fmla="*/ 0 h 224"/>
              <a:gd name="T30" fmla="*/ 376160 w 248"/>
              <a:gd name="T31" fmla="*/ 0 h 224"/>
              <a:gd name="T32" fmla="*/ 395287 w 248"/>
              <a:gd name="T33" fmla="*/ 19220 h 224"/>
              <a:gd name="T34" fmla="*/ 395287 w 248"/>
              <a:gd name="T35" fmla="*/ 275488 h 224"/>
              <a:gd name="T36" fmla="*/ 376160 w 248"/>
              <a:gd name="T37" fmla="*/ 294708 h 224"/>
              <a:gd name="T38" fmla="*/ 369785 w 248"/>
              <a:gd name="T39" fmla="*/ 25627 h 224"/>
              <a:gd name="T40" fmla="*/ 25502 w 248"/>
              <a:gd name="T41" fmla="*/ 25627 h 224"/>
              <a:gd name="T42" fmla="*/ 25502 w 248"/>
              <a:gd name="T43" fmla="*/ 243454 h 224"/>
              <a:gd name="T44" fmla="*/ 369785 w 248"/>
              <a:gd name="T45" fmla="*/ 243454 h 224"/>
              <a:gd name="T46" fmla="*/ 369785 w 248"/>
              <a:gd name="T47" fmla="*/ 25627 h 224"/>
              <a:gd name="T48" fmla="*/ 159390 w 248"/>
              <a:gd name="T49" fmla="*/ 115321 h 224"/>
              <a:gd name="T50" fmla="*/ 172141 w 248"/>
              <a:gd name="T51" fmla="*/ 121727 h 224"/>
              <a:gd name="T52" fmla="*/ 184892 w 248"/>
              <a:gd name="T53" fmla="*/ 132939 h 224"/>
              <a:gd name="T54" fmla="*/ 223146 w 248"/>
              <a:gd name="T55" fmla="*/ 96100 h 224"/>
              <a:gd name="T56" fmla="*/ 235897 w 248"/>
              <a:gd name="T57" fmla="*/ 89694 h 224"/>
              <a:gd name="T58" fmla="*/ 255024 w 248"/>
              <a:gd name="T59" fmla="*/ 108914 h 224"/>
              <a:gd name="T60" fmla="*/ 248648 w 248"/>
              <a:gd name="T61" fmla="*/ 121727 h 224"/>
              <a:gd name="T62" fmla="*/ 197644 w 248"/>
              <a:gd name="T63" fmla="*/ 172981 h 224"/>
              <a:gd name="T64" fmla="*/ 184892 w 248"/>
              <a:gd name="T65" fmla="*/ 179388 h 224"/>
              <a:gd name="T66" fmla="*/ 172141 w 248"/>
              <a:gd name="T67" fmla="*/ 172981 h 224"/>
              <a:gd name="T68" fmla="*/ 146639 w 248"/>
              <a:gd name="T69" fmla="*/ 147354 h 224"/>
              <a:gd name="T70" fmla="*/ 140263 w 248"/>
              <a:gd name="T71" fmla="*/ 134541 h 224"/>
              <a:gd name="T72" fmla="*/ 159390 w 248"/>
              <a:gd name="T73" fmla="*/ 115321 h 2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03" y="72"/>
                  <a:pt x="106" y="73"/>
                  <a:pt x="108" y="76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42" y="57"/>
                  <a:pt x="145" y="56"/>
                  <a:pt x="148" y="56"/>
                </a:cubicBezTo>
                <a:cubicBezTo>
                  <a:pt x="155" y="56"/>
                  <a:pt x="160" y="61"/>
                  <a:pt x="160" y="68"/>
                </a:cubicBezTo>
                <a:cubicBezTo>
                  <a:pt x="160" y="71"/>
                  <a:pt x="159" y="74"/>
                  <a:pt x="156" y="76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2" y="111"/>
                  <a:pt x="119" y="112"/>
                  <a:pt x="116" y="112"/>
                </a:cubicBezTo>
                <a:cubicBezTo>
                  <a:pt x="113" y="112"/>
                  <a:pt x="110" y="111"/>
                  <a:pt x="108" y="108"/>
                </a:cubicBezTo>
                <a:cubicBezTo>
                  <a:pt x="92" y="92"/>
                  <a:pt x="92" y="92"/>
                  <a:pt x="92" y="92"/>
                </a:cubicBezTo>
                <a:cubicBezTo>
                  <a:pt x="89" y="90"/>
                  <a:pt x="88" y="87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51" name="Freeform 83"/>
          <p:cNvSpPr>
            <a:spLocks noEditPoints="1"/>
          </p:cNvSpPr>
          <p:nvPr/>
        </p:nvSpPr>
        <p:spPr bwMode="auto">
          <a:xfrm>
            <a:off x="4038600" y="246063"/>
            <a:ext cx="395288" cy="358775"/>
          </a:xfrm>
          <a:custGeom>
            <a:avLst/>
            <a:gdLst>
              <a:gd name="T0" fmla="*/ 376161 w 248"/>
              <a:gd name="T1" fmla="*/ 294708 h 224"/>
              <a:gd name="T2" fmla="*/ 280527 w 248"/>
              <a:gd name="T3" fmla="*/ 294708 h 224"/>
              <a:gd name="T4" fmla="*/ 255025 w 248"/>
              <a:gd name="T5" fmla="*/ 294708 h 224"/>
              <a:gd name="T6" fmla="*/ 255025 w 248"/>
              <a:gd name="T7" fmla="*/ 326742 h 224"/>
              <a:gd name="T8" fmla="*/ 280527 w 248"/>
              <a:gd name="T9" fmla="*/ 352368 h 224"/>
              <a:gd name="T10" fmla="*/ 280527 w 248"/>
              <a:gd name="T11" fmla="*/ 358775 h 224"/>
              <a:gd name="T12" fmla="*/ 114761 w 248"/>
              <a:gd name="T13" fmla="*/ 358775 h 224"/>
              <a:gd name="T14" fmla="*/ 114761 w 248"/>
              <a:gd name="T15" fmla="*/ 352368 h 224"/>
              <a:gd name="T16" fmla="*/ 140263 w 248"/>
              <a:gd name="T17" fmla="*/ 326742 h 224"/>
              <a:gd name="T18" fmla="*/ 140263 w 248"/>
              <a:gd name="T19" fmla="*/ 294708 h 224"/>
              <a:gd name="T20" fmla="*/ 114761 w 248"/>
              <a:gd name="T21" fmla="*/ 294708 h 224"/>
              <a:gd name="T22" fmla="*/ 19127 w 248"/>
              <a:gd name="T23" fmla="*/ 294708 h 224"/>
              <a:gd name="T24" fmla="*/ 0 w 248"/>
              <a:gd name="T25" fmla="*/ 275488 h 224"/>
              <a:gd name="T26" fmla="*/ 0 w 248"/>
              <a:gd name="T27" fmla="*/ 19220 h 224"/>
              <a:gd name="T28" fmla="*/ 19127 w 248"/>
              <a:gd name="T29" fmla="*/ 0 h 224"/>
              <a:gd name="T30" fmla="*/ 376161 w 248"/>
              <a:gd name="T31" fmla="*/ 0 h 224"/>
              <a:gd name="T32" fmla="*/ 395288 w 248"/>
              <a:gd name="T33" fmla="*/ 19220 h 224"/>
              <a:gd name="T34" fmla="*/ 395288 w 248"/>
              <a:gd name="T35" fmla="*/ 275488 h 224"/>
              <a:gd name="T36" fmla="*/ 376161 w 248"/>
              <a:gd name="T37" fmla="*/ 294708 h 224"/>
              <a:gd name="T38" fmla="*/ 369786 w 248"/>
              <a:gd name="T39" fmla="*/ 25627 h 224"/>
              <a:gd name="T40" fmla="*/ 25502 w 248"/>
              <a:gd name="T41" fmla="*/ 25627 h 224"/>
              <a:gd name="T42" fmla="*/ 25502 w 248"/>
              <a:gd name="T43" fmla="*/ 243454 h 224"/>
              <a:gd name="T44" fmla="*/ 369786 w 248"/>
              <a:gd name="T45" fmla="*/ 243454 h 224"/>
              <a:gd name="T46" fmla="*/ 369786 w 248"/>
              <a:gd name="T47" fmla="*/ 25627 h 224"/>
              <a:gd name="T48" fmla="*/ 159390 w 248"/>
              <a:gd name="T49" fmla="*/ 115321 h 224"/>
              <a:gd name="T50" fmla="*/ 235898 w 248"/>
              <a:gd name="T51" fmla="*/ 115321 h 224"/>
              <a:gd name="T52" fmla="*/ 255025 w 248"/>
              <a:gd name="T53" fmla="*/ 134541 h 224"/>
              <a:gd name="T54" fmla="*/ 235898 w 248"/>
              <a:gd name="T55" fmla="*/ 153761 h 224"/>
              <a:gd name="T56" fmla="*/ 159390 w 248"/>
              <a:gd name="T57" fmla="*/ 153761 h 224"/>
              <a:gd name="T58" fmla="*/ 140263 w 248"/>
              <a:gd name="T59" fmla="*/ 134541 h 224"/>
              <a:gd name="T60" fmla="*/ 159390 w 248"/>
              <a:gd name="T61" fmla="*/ 115321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52" name="Freeform 84"/>
          <p:cNvSpPr>
            <a:spLocks noEditPoints="1"/>
          </p:cNvSpPr>
          <p:nvPr/>
        </p:nvSpPr>
        <p:spPr bwMode="auto">
          <a:xfrm>
            <a:off x="3322638" y="246063"/>
            <a:ext cx="396875" cy="358775"/>
          </a:xfrm>
          <a:custGeom>
            <a:avLst/>
            <a:gdLst>
              <a:gd name="T0" fmla="*/ 377671 w 248"/>
              <a:gd name="T1" fmla="*/ 294708 h 224"/>
              <a:gd name="T2" fmla="*/ 281653 w 248"/>
              <a:gd name="T3" fmla="*/ 294708 h 224"/>
              <a:gd name="T4" fmla="*/ 256048 w 248"/>
              <a:gd name="T5" fmla="*/ 294708 h 224"/>
              <a:gd name="T6" fmla="*/ 256048 w 248"/>
              <a:gd name="T7" fmla="*/ 326742 h 224"/>
              <a:gd name="T8" fmla="*/ 281653 w 248"/>
              <a:gd name="T9" fmla="*/ 352368 h 224"/>
              <a:gd name="T10" fmla="*/ 281653 w 248"/>
              <a:gd name="T11" fmla="*/ 358775 h 224"/>
              <a:gd name="T12" fmla="*/ 115222 w 248"/>
              <a:gd name="T13" fmla="*/ 358775 h 224"/>
              <a:gd name="T14" fmla="*/ 115222 w 248"/>
              <a:gd name="T15" fmla="*/ 352368 h 224"/>
              <a:gd name="T16" fmla="*/ 140827 w 248"/>
              <a:gd name="T17" fmla="*/ 326742 h 224"/>
              <a:gd name="T18" fmla="*/ 140827 w 248"/>
              <a:gd name="T19" fmla="*/ 294708 h 224"/>
              <a:gd name="T20" fmla="*/ 115222 w 248"/>
              <a:gd name="T21" fmla="*/ 294708 h 224"/>
              <a:gd name="T22" fmla="*/ 19204 w 248"/>
              <a:gd name="T23" fmla="*/ 294708 h 224"/>
              <a:gd name="T24" fmla="*/ 0 w 248"/>
              <a:gd name="T25" fmla="*/ 275488 h 224"/>
              <a:gd name="T26" fmla="*/ 0 w 248"/>
              <a:gd name="T27" fmla="*/ 19220 h 224"/>
              <a:gd name="T28" fmla="*/ 19204 w 248"/>
              <a:gd name="T29" fmla="*/ 0 h 224"/>
              <a:gd name="T30" fmla="*/ 377671 w 248"/>
              <a:gd name="T31" fmla="*/ 0 h 224"/>
              <a:gd name="T32" fmla="*/ 396875 w 248"/>
              <a:gd name="T33" fmla="*/ 19220 h 224"/>
              <a:gd name="T34" fmla="*/ 396875 w 248"/>
              <a:gd name="T35" fmla="*/ 275488 h 224"/>
              <a:gd name="T36" fmla="*/ 377671 w 248"/>
              <a:gd name="T37" fmla="*/ 294708 h 224"/>
              <a:gd name="T38" fmla="*/ 371270 w 248"/>
              <a:gd name="T39" fmla="*/ 25627 h 224"/>
              <a:gd name="T40" fmla="*/ 25605 w 248"/>
              <a:gd name="T41" fmla="*/ 25627 h 224"/>
              <a:gd name="T42" fmla="*/ 25605 w 248"/>
              <a:gd name="T43" fmla="*/ 243454 h 224"/>
              <a:gd name="T44" fmla="*/ 371270 w 248"/>
              <a:gd name="T45" fmla="*/ 243454 h 224"/>
              <a:gd name="T46" fmla="*/ 371270 w 248"/>
              <a:gd name="T47" fmla="*/ 25627 h 224"/>
              <a:gd name="T48" fmla="*/ 160030 w 248"/>
              <a:gd name="T49" fmla="*/ 115321 h 224"/>
              <a:gd name="T50" fmla="*/ 179234 w 248"/>
              <a:gd name="T51" fmla="*/ 115321 h 224"/>
              <a:gd name="T52" fmla="*/ 179234 w 248"/>
              <a:gd name="T53" fmla="*/ 96100 h 224"/>
              <a:gd name="T54" fmla="*/ 198438 w 248"/>
              <a:gd name="T55" fmla="*/ 76880 h 224"/>
              <a:gd name="T56" fmla="*/ 217641 w 248"/>
              <a:gd name="T57" fmla="*/ 96100 h 224"/>
              <a:gd name="T58" fmla="*/ 217641 w 248"/>
              <a:gd name="T59" fmla="*/ 115321 h 224"/>
              <a:gd name="T60" fmla="*/ 236845 w 248"/>
              <a:gd name="T61" fmla="*/ 115321 h 224"/>
              <a:gd name="T62" fmla="*/ 256048 w 248"/>
              <a:gd name="T63" fmla="*/ 134541 h 224"/>
              <a:gd name="T64" fmla="*/ 236845 w 248"/>
              <a:gd name="T65" fmla="*/ 153761 h 224"/>
              <a:gd name="T66" fmla="*/ 217641 w 248"/>
              <a:gd name="T67" fmla="*/ 153761 h 224"/>
              <a:gd name="T68" fmla="*/ 217641 w 248"/>
              <a:gd name="T69" fmla="*/ 172981 h 224"/>
              <a:gd name="T70" fmla="*/ 198438 w 248"/>
              <a:gd name="T71" fmla="*/ 192201 h 224"/>
              <a:gd name="T72" fmla="*/ 179234 w 248"/>
              <a:gd name="T73" fmla="*/ 172981 h 224"/>
              <a:gd name="T74" fmla="*/ 179234 w 248"/>
              <a:gd name="T75" fmla="*/ 153761 h 224"/>
              <a:gd name="T76" fmla="*/ 160030 w 248"/>
              <a:gd name="T77" fmla="*/ 153761 h 224"/>
              <a:gd name="T78" fmla="*/ 140827 w 248"/>
              <a:gd name="T79" fmla="*/ 134541 h 224"/>
              <a:gd name="T80" fmla="*/ 160030 w 248"/>
              <a:gd name="T81" fmla="*/ 115321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12" y="53"/>
                  <a:pt x="117" y="48"/>
                  <a:pt x="124" y="48"/>
                </a:cubicBezTo>
                <a:cubicBezTo>
                  <a:pt x="131" y="48"/>
                  <a:pt x="136" y="53"/>
                  <a:pt x="136" y="60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115"/>
                  <a:pt x="131" y="120"/>
                  <a:pt x="124" y="120"/>
                </a:cubicBezTo>
                <a:cubicBezTo>
                  <a:pt x="117" y="120"/>
                  <a:pt x="112" y="115"/>
                  <a:pt x="112" y="108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53" name="Freeform 85"/>
          <p:cNvSpPr>
            <a:spLocks noEditPoints="1"/>
          </p:cNvSpPr>
          <p:nvPr/>
        </p:nvSpPr>
        <p:spPr bwMode="auto">
          <a:xfrm>
            <a:off x="2608263" y="246063"/>
            <a:ext cx="395287" cy="358775"/>
          </a:xfrm>
          <a:custGeom>
            <a:avLst/>
            <a:gdLst>
              <a:gd name="T0" fmla="*/ 376160 w 248"/>
              <a:gd name="T1" fmla="*/ 294708 h 224"/>
              <a:gd name="T2" fmla="*/ 280526 w 248"/>
              <a:gd name="T3" fmla="*/ 294708 h 224"/>
              <a:gd name="T4" fmla="*/ 255024 w 248"/>
              <a:gd name="T5" fmla="*/ 294708 h 224"/>
              <a:gd name="T6" fmla="*/ 255024 w 248"/>
              <a:gd name="T7" fmla="*/ 326742 h 224"/>
              <a:gd name="T8" fmla="*/ 280526 w 248"/>
              <a:gd name="T9" fmla="*/ 352368 h 224"/>
              <a:gd name="T10" fmla="*/ 280526 w 248"/>
              <a:gd name="T11" fmla="*/ 358775 h 224"/>
              <a:gd name="T12" fmla="*/ 114761 w 248"/>
              <a:gd name="T13" fmla="*/ 358775 h 224"/>
              <a:gd name="T14" fmla="*/ 114761 w 248"/>
              <a:gd name="T15" fmla="*/ 352368 h 224"/>
              <a:gd name="T16" fmla="*/ 140263 w 248"/>
              <a:gd name="T17" fmla="*/ 326742 h 224"/>
              <a:gd name="T18" fmla="*/ 140263 w 248"/>
              <a:gd name="T19" fmla="*/ 294708 h 224"/>
              <a:gd name="T20" fmla="*/ 114761 w 248"/>
              <a:gd name="T21" fmla="*/ 294708 h 224"/>
              <a:gd name="T22" fmla="*/ 19127 w 248"/>
              <a:gd name="T23" fmla="*/ 294708 h 224"/>
              <a:gd name="T24" fmla="*/ 0 w 248"/>
              <a:gd name="T25" fmla="*/ 275488 h 224"/>
              <a:gd name="T26" fmla="*/ 0 w 248"/>
              <a:gd name="T27" fmla="*/ 19220 h 224"/>
              <a:gd name="T28" fmla="*/ 19127 w 248"/>
              <a:gd name="T29" fmla="*/ 0 h 224"/>
              <a:gd name="T30" fmla="*/ 376160 w 248"/>
              <a:gd name="T31" fmla="*/ 0 h 224"/>
              <a:gd name="T32" fmla="*/ 395287 w 248"/>
              <a:gd name="T33" fmla="*/ 19220 h 224"/>
              <a:gd name="T34" fmla="*/ 395287 w 248"/>
              <a:gd name="T35" fmla="*/ 275488 h 224"/>
              <a:gd name="T36" fmla="*/ 376160 w 248"/>
              <a:gd name="T37" fmla="*/ 294708 h 224"/>
              <a:gd name="T38" fmla="*/ 369785 w 248"/>
              <a:gd name="T39" fmla="*/ 25627 h 224"/>
              <a:gd name="T40" fmla="*/ 25502 w 248"/>
              <a:gd name="T41" fmla="*/ 25627 h 224"/>
              <a:gd name="T42" fmla="*/ 25502 w 248"/>
              <a:gd name="T43" fmla="*/ 243454 h 224"/>
              <a:gd name="T44" fmla="*/ 369785 w 248"/>
              <a:gd name="T45" fmla="*/ 243454 h 224"/>
              <a:gd name="T46" fmla="*/ 369785 w 248"/>
              <a:gd name="T47" fmla="*/ 25627 h 2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54" name="Freeform 86"/>
          <p:cNvSpPr>
            <a:spLocks noEditPoints="1"/>
          </p:cNvSpPr>
          <p:nvPr/>
        </p:nvSpPr>
        <p:spPr bwMode="auto">
          <a:xfrm>
            <a:off x="1885950" y="284163"/>
            <a:ext cx="409575" cy="255587"/>
          </a:xfrm>
          <a:custGeom>
            <a:avLst/>
            <a:gdLst>
              <a:gd name="T0" fmla="*/ 390376 w 256"/>
              <a:gd name="T1" fmla="*/ 255587 h 160"/>
              <a:gd name="T2" fmla="*/ 371177 w 256"/>
              <a:gd name="T3" fmla="*/ 255587 h 160"/>
              <a:gd name="T4" fmla="*/ 38398 w 256"/>
              <a:gd name="T5" fmla="*/ 255587 h 160"/>
              <a:gd name="T6" fmla="*/ 19199 w 256"/>
              <a:gd name="T7" fmla="*/ 255587 h 160"/>
              <a:gd name="T8" fmla="*/ 0 w 256"/>
              <a:gd name="T9" fmla="*/ 236418 h 160"/>
              <a:gd name="T10" fmla="*/ 0 w 256"/>
              <a:gd name="T11" fmla="*/ 204470 h 160"/>
              <a:gd name="T12" fmla="*/ 38398 w 256"/>
              <a:gd name="T13" fmla="*/ 204470 h 160"/>
              <a:gd name="T14" fmla="*/ 38398 w 256"/>
              <a:gd name="T15" fmla="*/ 19169 h 160"/>
              <a:gd name="T16" fmla="*/ 57596 w 256"/>
              <a:gd name="T17" fmla="*/ 0 h 160"/>
              <a:gd name="T18" fmla="*/ 351979 w 256"/>
              <a:gd name="T19" fmla="*/ 0 h 160"/>
              <a:gd name="T20" fmla="*/ 371177 w 256"/>
              <a:gd name="T21" fmla="*/ 19169 h 160"/>
              <a:gd name="T22" fmla="*/ 371177 w 256"/>
              <a:gd name="T23" fmla="*/ 204470 h 160"/>
              <a:gd name="T24" fmla="*/ 409575 w 256"/>
              <a:gd name="T25" fmla="*/ 204470 h 160"/>
              <a:gd name="T26" fmla="*/ 409575 w 256"/>
              <a:gd name="T27" fmla="*/ 236418 h 160"/>
              <a:gd name="T28" fmla="*/ 390376 w 256"/>
              <a:gd name="T29" fmla="*/ 255587 h 160"/>
              <a:gd name="T30" fmla="*/ 159990 w 256"/>
              <a:gd name="T31" fmla="*/ 236418 h 160"/>
              <a:gd name="T32" fmla="*/ 249585 w 256"/>
              <a:gd name="T33" fmla="*/ 236418 h 160"/>
              <a:gd name="T34" fmla="*/ 249585 w 256"/>
              <a:gd name="T35" fmla="*/ 223639 h 160"/>
              <a:gd name="T36" fmla="*/ 159990 w 256"/>
              <a:gd name="T37" fmla="*/ 223639 h 160"/>
              <a:gd name="T38" fmla="*/ 159990 w 256"/>
              <a:gd name="T39" fmla="*/ 236418 h 160"/>
              <a:gd name="T40" fmla="*/ 345579 w 256"/>
              <a:gd name="T41" fmla="*/ 25559 h 160"/>
              <a:gd name="T42" fmla="*/ 63996 w 256"/>
              <a:gd name="T43" fmla="*/ 25559 h 160"/>
              <a:gd name="T44" fmla="*/ 63996 w 256"/>
              <a:gd name="T45" fmla="*/ 191690 h 160"/>
              <a:gd name="T46" fmla="*/ 345579 w 256"/>
              <a:gd name="T47" fmla="*/ 191690 h 160"/>
              <a:gd name="T48" fmla="*/ 345579 w 256"/>
              <a:gd name="T49" fmla="*/ 25559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28"/>
                  <a:pt x="0" y="128"/>
                  <a:pt x="0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56" y="128"/>
                  <a:pt x="256" y="128"/>
                  <a:pt x="256" y="12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100" y="148"/>
                </a:moveTo>
                <a:cubicBezTo>
                  <a:pt x="156" y="148"/>
                  <a:pt x="156" y="148"/>
                  <a:pt x="156" y="148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00" y="140"/>
                  <a:pt x="100" y="140"/>
                  <a:pt x="100" y="140"/>
                </a:cubicBezTo>
                <a:lnTo>
                  <a:pt x="100" y="148"/>
                </a:lnTo>
                <a:close/>
                <a:moveTo>
                  <a:pt x="216" y="16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216" y="120"/>
                  <a:pt x="216" y="120"/>
                  <a:pt x="216" y="120"/>
                </a:cubicBezTo>
                <a:lnTo>
                  <a:pt x="216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55" name="Freeform 87"/>
          <p:cNvSpPr>
            <a:spLocks noEditPoints="1"/>
          </p:cNvSpPr>
          <p:nvPr/>
        </p:nvSpPr>
        <p:spPr bwMode="auto">
          <a:xfrm>
            <a:off x="1216025" y="227013"/>
            <a:ext cx="319088" cy="369887"/>
          </a:xfrm>
          <a:custGeom>
            <a:avLst/>
            <a:gdLst>
              <a:gd name="T0" fmla="*/ 299943 w 200"/>
              <a:gd name="T1" fmla="*/ 369887 h 232"/>
              <a:gd name="T2" fmla="*/ 19145 w 200"/>
              <a:gd name="T3" fmla="*/ 369887 h 232"/>
              <a:gd name="T4" fmla="*/ 0 w 200"/>
              <a:gd name="T5" fmla="*/ 350755 h 232"/>
              <a:gd name="T6" fmla="*/ 0 w 200"/>
              <a:gd name="T7" fmla="*/ 19132 h 232"/>
              <a:gd name="T8" fmla="*/ 19145 w 200"/>
              <a:gd name="T9" fmla="*/ 0 h 232"/>
              <a:gd name="T10" fmla="*/ 299943 w 200"/>
              <a:gd name="T11" fmla="*/ 0 h 232"/>
              <a:gd name="T12" fmla="*/ 319088 w 200"/>
              <a:gd name="T13" fmla="*/ 19132 h 232"/>
              <a:gd name="T14" fmla="*/ 319088 w 200"/>
              <a:gd name="T15" fmla="*/ 350755 h 232"/>
              <a:gd name="T16" fmla="*/ 299943 w 200"/>
              <a:gd name="T17" fmla="*/ 369887 h 232"/>
              <a:gd name="T18" fmla="*/ 159544 w 200"/>
              <a:gd name="T19" fmla="*/ 357132 h 232"/>
              <a:gd name="T20" fmla="*/ 172308 w 200"/>
              <a:gd name="T21" fmla="*/ 344378 h 232"/>
              <a:gd name="T22" fmla="*/ 159544 w 200"/>
              <a:gd name="T23" fmla="*/ 331623 h 232"/>
              <a:gd name="T24" fmla="*/ 146780 w 200"/>
              <a:gd name="T25" fmla="*/ 344378 h 232"/>
              <a:gd name="T26" fmla="*/ 159544 w 200"/>
              <a:gd name="T27" fmla="*/ 357132 h 232"/>
              <a:gd name="T28" fmla="*/ 280797 w 200"/>
              <a:gd name="T29" fmla="*/ 38264 h 232"/>
              <a:gd name="T30" fmla="*/ 38291 w 200"/>
              <a:gd name="T31" fmla="*/ 38264 h 232"/>
              <a:gd name="T32" fmla="*/ 38291 w 200"/>
              <a:gd name="T33" fmla="*/ 318868 h 232"/>
              <a:gd name="T34" fmla="*/ 280797 w 200"/>
              <a:gd name="T35" fmla="*/ 318868 h 232"/>
              <a:gd name="T36" fmla="*/ 280797 w 200"/>
              <a:gd name="T37" fmla="*/ 38264 h 2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00" y="224"/>
                </a:moveTo>
                <a:cubicBezTo>
                  <a:pt x="104" y="224"/>
                  <a:pt x="108" y="220"/>
                  <a:pt x="108" y="216"/>
                </a:cubicBezTo>
                <a:cubicBezTo>
                  <a:pt x="108" y="212"/>
                  <a:pt x="104" y="208"/>
                  <a:pt x="100" y="208"/>
                </a:cubicBezTo>
                <a:cubicBezTo>
                  <a:pt x="96" y="208"/>
                  <a:pt x="92" y="212"/>
                  <a:pt x="92" y="216"/>
                </a:cubicBezTo>
                <a:cubicBezTo>
                  <a:pt x="92" y="220"/>
                  <a:pt x="96" y="224"/>
                  <a:pt x="100" y="224"/>
                </a:cubicBezTo>
                <a:moveTo>
                  <a:pt x="176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176" y="200"/>
                  <a:pt x="176" y="200"/>
                  <a:pt x="176" y="200"/>
                </a:cubicBezTo>
                <a:lnTo>
                  <a:pt x="176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56" name="Freeform 88"/>
          <p:cNvSpPr>
            <a:spLocks noEditPoints="1"/>
          </p:cNvSpPr>
          <p:nvPr/>
        </p:nvSpPr>
        <p:spPr bwMode="auto">
          <a:xfrm>
            <a:off x="550863" y="227013"/>
            <a:ext cx="217487" cy="369887"/>
          </a:xfrm>
          <a:custGeom>
            <a:avLst/>
            <a:gdLst>
              <a:gd name="T0" fmla="*/ 198297 w 136"/>
              <a:gd name="T1" fmla="*/ 369887 h 232"/>
              <a:gd name="T2" fmla="*/ 19190 w 136"/>
              <a:gd name="T3" fmla="*/ 369887 h 232"/>
              <a:gd name="T4" fmla="*/ 0 w 136"/>
              <a:gd name="T5" fmla="*/ 350755 h 232"/>
              <a:gd name="T6" fmla="*/ 0 w 136"/>
              <a:gd name="T7" fmla="*/ 19132 h 232"/>
              <a:gd name="T8" fmla="*/ 19190 w 136"/>
              <a:gd name="T9" fmla="*/ 0 h 232"/>
              <a:gd name="T10" fmla="*/ 198297 w 136"/>
              <a:gd name="T11" fmla="*/ 0 h 232"/>
              <a:gd name="T12" fmla="*/ 217487 w 136"/>
              <a:gd name="T13" fmla="*/ 19132 h 232"/>
              <a:gd name="T14" fmla="*/ 217487 w 136"/>
              <a:gd name="T15" fmla="*/ 350755 h 232"/>
              <a:gd name="T16" fmla="*/ 198297 w 136"/>
              <a:gd name="T17" fmla="*/ 369887 h 232"/>
              <a:gd name="T18" fmla="*/ 108744 w 136"/>
              <a:gd name="T19" fmla="*/ 350755 h 232"/>
              <a:gd name="T20" fmla="*/ 121537 w 136"/>
              <a:gd name="T21" fmla="*/ 338000 h 232"/>
              <a:gd name="T22" fmla="*/ 108744 w 136"/>
              <a:gd name="T23" fmla="*/ 325245 h 232"/>
              <a:gd name="T24" fmla="*/ 95950 w 136"/>
              <a:gd name="T25" fmla="*/ 338000 h 232"/>
              <a:gd name="T26" fmla="*/ 108744 w 136"/>
              <a:gd name="T27" fmla="*/ 350755 h 232"/>
              <a:gd name="T28" fmla="*/ 198297 w 136"/>
              <a:gd name="T29" fmla="*/ 38264 h 232"/>
              <a:gd name="T30" fmla="*/ 191900 w 136"/>
              <a:gd name="T31" fmla="*/ 38264 h 232"/>
              <a:gd name="T32" fmla="*/ 25587 w 136"/>
              <a:gd name="T33" fmla="*/ 38264 h 232"/>
              <a:gd name="T34" fmla="*/ 19190 w 136"/>
              <a:gd name="T35" fmla="*/ 38264 h 232"/>
              <a:gd name="T36" fmla="*/ 19190 w 136"/>
              <a:gd name="T37" fmla="*/ 306113 h 232"/>
              <a:gd name="T38" fmla="*/ 25587 w 136"/>
              <a:gd name="T39" fmla="*/ 306113 h 232"/>
              <a:gd name="T40" fmla="*/ 191900 w 136"/>
              <a:gd name="T41" fmla="*/ 306113 h 232"/>
              <a:gd name="T42" fmla="*/ 198297 w 136"/>
              <a:gd name="T43" fmla="*/ 306113 h 232"/>
              <a:gd name="T44" fmla="*/ 198297 w 136"/>
              <a:gd name="T45" fmla="*/ 38264 h 23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6" h="232">
                <a:moveTo>
                  <a:pt x="12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6" y="227"/>
                  <a:pt x="131" y="232"/>
                  <a:pt x="124" y="232"/>
                </a:cubicBezTo>
                <a:moveTo>
                  <a:pt x="68" y="220"/>
                </a:moveTo>
                <a:cubicBezTo>
                  <a:pt x="72" y="220"/>
                  <a:pt x="76" y="216"/>
                  <a:pt x="76" y="212"/>
                </a:cubicBezTo>
                <a:cubicBezTo>
                  <a:pt x="76" y="208"/>
                  <a:pt x="72" y="204"/>
                  <a:pt x="68" y="204"/>
                </a:cubicBezTo>
                <a:cubicBezTo>
                  <a:pt x="64" y="204"/>
                  <a:pt x="60" y="208"/>
                  <a:pt x="60" y="212"/>
                </a:cubicBezTo>
                <a:cubicBezTo>
                  <a:pt x="60" y="216"/>
                  <a:pt x="64" y="220"/>
                  <a:pt x="68" y="220"/>
                </a:cubicBezTo>
                <a:moveTo>
                  <a:pt x="124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192"/>
                  <a:pt x="12" y="192"/>
                  <a:pt x="12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20" y="192"/>
                  <a:pt x="120" y="192"/>
                  <a:pt x="120" y="192"/>
                </a:cubicBezTo>
                <a:cubicBezTo>
                  <a:pt x="124" y="192"/>
                  <a:pt x="124" y="192"/>
                  <a:pt x="124" y="192"/>
                </a:cubicBezTo>
                <a:lnTo>
                  <a:pt x="124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234159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Freeform 5"/>
          <p:cNvSpPr>
            <a:spLocks noEditPoints="1"/>
          </p:cNvSpPr>
          <p:nvPr/>
        </p:nvSpPr>
        <p:spPr bwMode="auto">
          <a:xfrm>
            <a:off x="8394700" y="4505325"/>
            <a:ext cx="415925" cy="415925"/>
          </a:xfrm>
          <a:custGeom>
            <a:avLst/>
            <a:gdLst>
              <a:gd name="T0" fmla="*/ 415925 w 256"/>
              <a:gd name="T1" fmla="*/ 207963 h 256"/>
              <a:gd name="T2" fmla="*/ 415925 w 256"/>
              <a:gd name="T3" fmla="*/ 396429 h 256"/>
              <a:gd name="T4" fmla="*/ 396429 w 256"/>
              <a:gd name="T5" fmla="*/ 415925 h 256"/>
              <a:gd name="T6" fmla="*/ 207963 w 256"/>
              <a:gd name="T7" fmla="*/ 415925 h 256"/>
              <a:gd name="T8" fmla="*/ 207963 w 256"/>
              <a:gd name="T9" fmla="*/ 415925 h 256"/>
              <a:gd name="T10" fmla="*/ 0 w 256"/>
              <a:gd name="T11" fmla="*/ 207963 h 256"/>
              <a:gd name="T12" fmla="*/ 207963 w 256"/>
              <a:gd name="T13" fmla="*/ 0 h 256"/>
              <a:gd name="T14" fmla="*/ 415925 w 256"/>
              <a:gd name="T15" fmla="*/ 207963 h 256"/>
              <a:gd name="T16" fmla="*/ 415925 w 256"/>
              <a:gd name="T17" fmla="*/ 207963 h 256"/>
              <a:gd name="T18" fmla="*/ 207963 w 256"/>
              <a:gd name="T19" fmla="*/ 38993 h 256"/>
              <a:gd name="T20" fmla="*/ 38993 w 256"/>
              <a:gd name="T21" fmla="*/ 207963 h 256"/>
              <a:gd name="T22" fmla="*/ 207963 w 256"/>
              <a:gd name="T23" fmla="*/ 376932 h 256"/>
              <a:gd name="T24" fmla="*/ 207963 w 256"/>
              <a:gd name="T25" fmla="*/ 376932 h 256"/>
              <a:gd name="T26" fmla="*/ 376932 w 256"/>
              <a:gd name="T27" fmla="*/ 207963 h 256"/>
              <a:gd name="T28" fmla="*/ 376932 w 256"/>
              <a:gd name="T29" fmla="*/ 207963 h 256"/>
              <a:gd name="T30" fmla="*/ 207963 w 256"/>
              <a:gd name="T31" fmla="*/ 38993 h 256"/>
              <a:gd name="T32" fmla="*/ 292447 w 256"/>
              <a:gd name="T33" fmla="*/ 227459 h 256"/>
              <a:gd name="T34" fmla="*/ 279450 w 256"/>
              <a:gd name="T35" fmla="*/ 227459 h 256"/>
              <a:gd name="T36" fmla="*/ 155972 w 256"/>
              <a:gd name="T37" fmla="*/ 227459 h 256"/>
              <a:gd name="T38" fmla="*/ 123478 w 256"/>
              <a:gd name="T39" fmla="*/ 227459 h 256"/>
              <a:gd name="T40" fmla="*/ 103981 w 256"/>
              <a:gd name="T41" fmla="*/ 207963 h 256"/>
              <a:gd name="T42" fmla="*/ 123478 w 256"/>
              <a:gd name="T43" fmla="*/ 188466 h 256"/>
              <a:gd name="T44" fmla="*/ 188466 w 256"/>
              <a:gd name="T45" fmla="*/ 188466 h 256"/>
              <a:gd name="T46" fmla="*/ 227459 w 256"/>
              <a:gd name="T47" fmla="*/ 188466 h 256"/>
              <a:gd name="T48" fmla="*/ 292447 w 256"/>
              <a:gd name="T49" fmla="*/ 188466 h 256"/>
              <a:gd name="T50" fmla="*/ 311944 w 256"/>
              <a:gd name="T51" fmla="*/ 207963 h 256"/>
              <a:gd name="T52" fmla="*/ 292447 w 256"/>
              <a:gd name="T53" fmla="*/ 227459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8" name="Freeform 6"/>
          <p:cNvSpPr>
            <a:spLocks noEditPoints="1"/>
          </p:cNvSpPr>
          <p:nvPr/>
        </p:nvSpPr>
        <p:spPr bwMode="auto">
          <a:xfrm>
            <a:off x="7666038" y="4505325"/>
            <a:ext cx="415925" cy="415925"/>
          </a:xfrm>
          <a:custGeom>
            <a:avLst/>
            <a:gdLst>
              <a:gd name="T0" fmla="*/ 415925 w 256"/>
              <a:gd name="T1" fmla="*/ 207963 h 256"/>
              <a:gd name="T2" fmla="*/ 415925 w 256"/>
              <a:gd name="T3" fmla="*/ 396429 h 256"/>
              <a:gd name="T4" fmla="*/ 396429 w 256"/>
              <a:gd name="T5" fmla="*/ 415925 h 256"/>
              <a:gd name="T6" fmla="*/ 207963 w 256"/>
              <a:gd name="T7" fmla="*/ 415925 h 256"/>
              <a:gd name="T8" fmla="*/ 207963 w 256"/>
              <a:gd name="T9" fmla="*/ 415925 h 256"/>
              <a:gd name="T10" fmla="*/ 0 w 256"/>
              <a:gd name="T11" fmla="*/ 207963 h 256"/>
              <a:gd name="T12" fmla="*/ 207963 w 256"/>
              <a:gd name="T13" fmla="*/ 0 h 256"/>
              <a:gd name="T14" fmla="*/ 415925 w 256"/>
              <a:gd name="T15" fmla="*/ 207963 h 256"/>
              <a:gd name="T16" fmla="*/ 415925 w 256"/>
              <a:gd name="T17" fmla="*/ 207963 h 256"/>
              <a:gd name="T18" fmla="*/ 207963 w 256"/>
              <a:gd name="T19" fmla="*/ 38993 h 256"/>
              <a:gd name="T20" fmla="*/ 38993 w 256"/>
              <a:gd name="T21" fmla="*/ 207963 h 256"/>
              <a:gd name="T22" fmla="*/ 207963 w 256"/>
              <a:gd name="T23" fmla="*/ 376932 h 256"/>
              <a:gd name="T24" fmla="*/ 207963 w 256"/>
              <a:gd name="T25" fmla="*/ 376932 h 256"/>
              <a:gd name="T26" fmla="*/ 376932 w 256"/>
              <a:gd name="T27" fmla="*/ 207963 h 256"/>
              <a:gd name="T28" fmla="*/ 376932 w 256"/>
              <a:gd name="T29" fmla="*/ 207963 h 256"/>
              <a:gd name="T30" fmla="*/ 207963 w 256"/>
              <a:gd name="T31" fmla="*/ 38993 h 256"/>
              <a:gd name="T32" fmla="*/ 292447 w 256"/>
              <a:gd name="T33" fmla="*/ 227459 h 256"/>
              <a:gd name="T34" fmla="*/ 227459 w 256"/>
              <a:gd name="T35" fmla="*/ 227459 h 256"/>
              <a:gd name="T36" fmla="*/ 227459 w 256"/>
              <a:gd name="T37" fmla="*/ 292447 h 256"/>
              <a:gd name="T38" fmla="*/ 207963 w 256"/>
              <a:gd name="T39" fmla="*/ 311944 h 256"/>
              <a:gd name="T40" fmla="*/ 188466 w 256"/>
              <a:gd name="T41" fmla="*/ 292447 h 256"/>
              <a:gd name="T42" fmla="*/ 188466 w 256"/>
              <a:gd name="T43" fmla="*/ 227459 h 256"/>
              <a:gd name="T44" fmla="*/ 123478 w 256"/>
              <a:gd name="T45" fmla="*/ 227459 h 256"/>
              <a:gd name="T46" fmla="*/ 103981 w 256"/>
              <a:gd name="T47" fmla="*/ 207963 h 256"/>
              <a:gd name="T48" fmla="*/ 123478 w 256"/>
              <a:gd name="T49" fmla="*/ 188466 h 256"/>
              <a:gd name="T50" fmla="*/ 188466 w 256"/>
              <a:gd name="T51" fmla="*/ 188466 h 256"/>
              <a:gd name="T52" fmla="*/ 188466 w 256"/>
              <a:gd name="T53" fmla="*/ 123478 h 256"/>
              <a:gd name="T54" fmla="*/ 207963 w 256"/>
              <a:gd name="T55" fmla="*/ 103981 h 256"/>
              <a:gd name="T56" fmla="*/ 227459 w 256"/>
              <a:gd name="T57" fmla="*/ 123478 h 256"/>
              <a:gd name="T58" fmla="*/ 227459 w 256"/>
              <a:gd name="T59" fmla="*/ 188466 h 256"/>
              <a:gd name="T60" fmla="*/ 292447 w 256"/>
              <a:gd name="T61" fmla="*/ 188466 h 256"/>
              <a:gd name="T62" fmla="*/ 311944 w 256"/>
              <a:gd name="T63" fmla="*/ 207963 h 256"/>
              <a:gd name="T64" fmla="*/ 292447 w 256"/>
              <a:gd name="T65" fmla="*/ 227459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Freeform 7"/>
          <p:cNvSpPr>
            <a:spLocks noEditPoints="1"/>
          </p:cNvSpPr>
          <p:nvPr/>
        </p:nvSpPr>
        <p:spPr bwMode="auto">
          <a:xfrm>
            <a:off x="6937375" y="4549775"/>
            <a:ext cx="415925" cy="325438"/>
          </a:xfrm>
          <a:custGeom>
            <a:avLst/>
            <a:gdLst>
              <a:gd name="T0" fmla="*/ 396429 w 256"/>
              <a:gd name="T1" fmla="*/ 182245 h 200"/>
              <a:gd name="T2" fmla="*/ 279450 w 256"/>
              <a:gd name="T3" fmla="*/ 182245 h 200"/>
              <a:gd name="T4" fmla="*/ 259953 w 256"/>
              <a:gd name="T5" fmla="*/ 162719 h 200"/>
              <a:gd name="T6" fmla="*/ 279450 w 256"/>
              <a:gd name="T7" fmla="*/ 143193 h 200"/>
              <a:gd name="T8" fmla="*/ 396429 w 256"/>
              <a:gd name="T9" fmla="*/ 143193 h 200"/>
              <a:gd name="T10" fmla="*/ 415925 w 256"/>
              <a:gd name="T11" fmla="*/ 162719 h 200"/>
              <a:gd name="T12" fmla="*/ 396429 w 256"/>
              <a:gd name="T13" fmla="*/ 182245 h 200"/>
              <a:gd name="T14" fmla="*/ 259953 w 256"/>
              <a:gd name="T15" fmla="*/ 305912 h 200"/>
              <a:gd name="T16" fmla="*/ 240457 w 256"/>
              <a:gd name="T17" fmla="*/ 325438 h 200"/>
              <a:gd name="T18" fmla="*/ 222585 w 256"/>
              <a:gd name="T19" fmla="*/ 312420 h 200"/>
              <a:gd name="T20" fmla="*/ 222585 w 256"/>
              <a:gd name="T21" fmla="*/ 312420 h 200"/>
              <a:gd name="T22" fmla="*/ 196590 w 256"/>
              <a:gd name="T23" fmla="*/ 247333 h 200"/>
              <a:gd name="T24" fmla="*/ 63364 w 256"/>
              <a:gd name="T25" fmla="*/ 247333 h 200"/>
              <a:gd name="T26" fmla="*/ 37368 w 256"/>
              <a:gd name="T27" fmla="*/ 312420 h 200"/>
              <a:gd name="T28" fmla="*/ 37368 w 256"/>
              <a:gd name="T29" fmla="*/ 312420 h 200"/>
              <a:gd name="T30" fmla="*/ 19496 w 256"/>
              <a:gd name="T31" fmla="*/ 325438 h 200"/>
              <a:gd name="T32" fmla="*/ 0 w 256"/>
              <a:gd name="T33" fmla="*/ 305912 h 200"/>
              <a:gd name="T34" fmla="*/ 1625 w 256"/>
              <a:gd name="T35" fmla="*/ 299403 h 200"/>
              <a:gd name="T36" fmla="*/ 1625 w 256"/>
              <a:gd name="T37" fmla="*/ 299403 h 200"/>
              <a:gd name="T38" fmla="*/ 112105 w 256"/>
              <a:gd name="T39" fmla="*/ 13018 h 200"/>
              <a:gd name="T40" fmla="*/ 112105 w 256"/>
              <a:gd name="T41" fmla="*/ 13018 h 200"/>
              <a:gd name="T42" fmla="*/ 129977 w 256"/>
              <a:gd name="T43" fmla="*/ 0 h 200"/>
              <a:gd name="T44" fmla="*/ 147848 w 256"/>
              <a:gd name="T45" fmla="*/ 13018 h 200"/>
              <a:gd name="T46" fmla="*/ 147848 w 256"/>
              <a:gd name="T47" fmla="*/ 13018 h 200"/>
              <a:gd name="T48" fmla="*/ 258328 w 256"/>
              <a:gd name="T49" fmla="*/ 299403 h 200"/>
              <a:gd name="T50" fmla="*/ 258328 w 256"/>
              <a:gd name="T51" fmla="*/ 299403 h 200"/>
              <a:gd name="T52" fmla="*/ 259953 w 256"/>
              <a:gd name="T53" fmla="*/ 305912 h 200"/>
              <a:gd name="T54" fmla="*/ 129977 w 256"/>
              <a:gd name="T55" fmla="*/ 73224 h 200"/>
              <a:gd name="T56" fmla="*/ 77986 w 256"/>
              <a:gd name="T57" fmla="*/ 208280 h 200"/>
              <a:gd name="T58" fmla="*/ 181967 w 256"/>
              <a:gd name="T59" fmla="*/ 208280 h 200"/>
              <a:gd name="T60" fmla="*/ 129977 w 256"/>
              <a:gd name="T61" fmla="*/ 73224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0" name="Freeform 8"/>
          <p:cNvSpPr>
            <a:spLocks noEditPoints="1"/>
          </p:cNvSpPr>
          <p:nvPr/>
        </p:nvSpPr>
        <p:spPr bwMode="auto">
          <a:xfrm>
            <a:off x="6208713" y="4549775"/>
            <a:ext cx="415925" cy="325438"/>
          </a:xfrm>
          <a:custGeom>
            <a:avLst/>
            <a:gdLst>
              <a:gd name="T0" fmla="*/ 396429 w 256"/>
              <a:gd name="T1" fmla="*/ 182245 h 200"/>
              <a:gd name="T2" fmla="*/ 357436 w 256"/>
              <a:gd name="T3" fmla="*/ 182245 h 200"/>
              <a:gd name="T4" fmla="*/ 357436 w 256"/>
              <a:gd name="T5" fmla="*/ 221298 h 200"/>
              <a:gd name="T6" fmla="*/ 337939 w 256"/>
              <a:gd name="T7" fmla="*/ 240824 h 200"/>
              <a:gd name="T8" fmla="*/ 318443 w 256"/>
              <a:gd name="T9" fmla="*/ 221298 h 200"/>
              <a:gd name="T10" fmla="*/ 318443 w 256"/>
              <a:gd name="T11" fmla="*/ 182245 h 200"/>
              <a:gd name="T12" fmla="*/ 279450 w 256"/>
              <a:gd name="T13" fmla="*/ 182245 h 200"/>
              <a:gd name="T14" fmla="*/ 259953 w 256"/>
              <a:gd name="T15" fmla="*/ 162719 h 200"/>
              <a:gd name="T16" fmla="*/ 279450 w 256"/>
              <a:gd name="T17" fmla="*/ 143193 h 200"/>
              <a:gd name="T18" fmla="*/ 318443 w 256"/>
              <a:gd name="T19" fmla="*/ 143193 h 200"/>
              <a:gd name="T20" fmla="*/ 318443 w 256"/>
              <a:gd name="T21" fmla="*/ 104140 h 200"/>
              <a:gd name="T22" fmla="*/ 337939 w 256"/>
              <a:gd name="T23" fmla="*/ 84614 h 200"/>
              <a:gd name="T24" fmla="*/ 357436 w 256"/>
              <a:gd name="T25" fmla="*/ 104140 h 200"/>
              <a:gd name="T26" fmla="*/ 357436 w 256"/>
              <a:gd name="T27" fmla="*/ 143193 h 200"/>
              <a:gd name="T28" fmla="*/ 396429 w 256"/>
              <a:gd name="T29" fmla="*/ 143193 h 200"/>
              <a:gd name="T30" fmla="*/ 415925 w 256"/>
              <a:gd name="T31" fmla="*/ 162719 h 200"/>
              <a:gd name="T32" fmla="*/ 396429 w 256"/>
              <a:gd name="T33" fmla="*/ 182245 h 200"/>
              <a:gd name="T34" fmla="*/ 259953 w 256"/>
              <a:gd name="T35" fmla="*/ 305912 h 200"/>
              <a:gd name="T36" fmla="*/ 240457 w 256"/>
              <a:gd name="T37" fmla="*/ 325438 h 200"/>
              <a:gd name="T38" fmla="*/ 222585 w 256"/>
              <a:gd name="T39" fmla="*/ 312420 h 200"/>
              <a:gd name="T40" fmla="*/ 222585 w 256"/>
              <a:gd name="T41" fmla="*/ 312420 h 200"/>
              <a:gd name="T42" fmla="*/ 196590 w 256"/>
              <a:gd name="T43" fmla="*/ 247333 h 200"/>
              <a:gd name="T44" fmla="*/ 63364 w 256"/>
              <a:gd name="T45" fmla="*/ 247333 h 200"/>
              <a:gd name="T46" fmla="*/ 37368 w 256"/>
              <a:gd name="T47" fmla="*/ 312420 h 200"/>
              <a:gd name="T48" fmla="*/ 37368 w 256"/>
              <a:gd name="T49" fmla="*/ 312420 h 200"/>
              <a:gd name="T50" fmla="*/ 19496 w 256"/>
              <a:gd name="T51" fmla="*/ 325438 h 200"/>
              <a:gd name="T52" fmla="*/ 0 w 256"/>
              <a:gd name="T53" fmla="*/ 305912 h 200"/>
              <a:gd name="T54" fmla="*/ 1625 w 256"/>
              <a:gd name="T55" fmla="*/ 299403 h 200"/>
              <a:gd name="T56" fmla="*/ 1625 w 256"/>
              <a:gd name="T57" fmla="*/ 299403 h 200"/>
              <a:gd name="T58" fmla="*/ 112105 w 256"/>
              <a:gd name="T59" fmla="*/ 13018 h 200"/>
              <a:gd name="T60" fmla="*/ 112105 w 256"/>
              <a:gd name="T61" fmla="*/ 13018 h 200"/>
              <a:gd name="T62" fmla="*/ 129977 w 256"/>
              <a:gd name="T63" fmla="*/ 0 h 200"/>
              <a:gd name="T64" fmla="*/ 147848 w 256"/>
              <a:gd name="T65" fmla="*/ 13018 h 200"/>
              <a:gd name="T66" fmla="*/ 147848 w 256"/>
              <a:gd name="T67" fmla="*/ 13018 h 200"/>
              <a:gd name="T68" fmla="*/ 258328 w 256"/>
              <a:gd name="T69" fmla="*/ 299403 h 200"/>
              <a:gd name="T70" fmla="*/ 258328 w 256"/>
              <a:gd name="T71" fmla="*/ 299403 h 200"/>
              <a:gd name="T72" fmla="*/ 259953 w 256"/>
              <a:gd name="T73" fmla="*/ 305912 h 200"/>
              <a:gd name="T74" fmla="*/ 129977 w 256"/>
              <a:gd name="T75" fmla="*/ 73224 h 200"/>
              <a:gd name="T76" fmla="*/ 77986 w 256"/>
              <a:gd name="T77" fmla="*/ 208280 h 200"/>
              <a:gd name="T78" fmla="*/ 181967 w 256"/>
              <a:gd name="T79" fmla="*/ 208280 h 200"/>
              <a:gd name="T80" fmla="*/ 129977 w 256"/>
              <a:gd name="T81" fmla="*/ 73224 h 20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220" y="112"/>
                  <a:pt x="220" y="112"/>
                  <a:pt x="220" y="112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20" y="143"/>
                  <a:pt x="215" y="148"/>
                  <a:pt x="208" y="148"/>
                </a:cubicBezTo>
                <a:cubicBezTo>
                  <a:pt x="201" y="148"/>
                  <a:pt x="196" y="143"/>
                  <a:pt x="196" y="136"/>
                </a:cubicBezTo>
                <a:cubicBezTo>
                  <a:pt x="196" y="112"/>
                  <a:pt x="196" y="112"/>
                  <a:pt x="196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196" y="88"/>
                  <a:pt x="196" y="88"/>
                  <a:pt x="196" y="88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196" y="57"/>
                  <a:pt x="201" y="52"/>
                  <a:pt x="208" y="52"/>
                </a:cubicBezTo>
                <a:cubicBezTo>
                  <a:pt x="215" y="52"/>
                  <a:pt x="220" y="57"/>
                  <a:pt x="220" y="64"/>
                </a:cubicBezTo>
                <a:cubicBezTo>
                  <a:pt x="220" y="88"/>
                  <a:pt x="220" y="88"/>
                  <a:pt x="220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1" name="Freeform 9"/>
          <p:cNvSpPr>
            <a:spLocks noEditPoints="1"/>
          </p:cNvSpPr>
          <p:nvPr/>
        </p:nvSpPr>
        <p:spPr bwMode="auto">
          <a:xfrm>
            <a:off x="5572125" y="4505325"/>
            <a:ext cx="233363" cy="415925"/>
          </a:xfrm>
          <a:custGeom>
            <a:avLst/>
            <a:gdLst>
              <a:gd name="T0" fmla="*/ 226881 w 144"/>
              <a:gd name="T1" fmla="*/ 129977 h 256"/>
              <a:gd name="T2" fmla="*/ 226881 w 144"/>
              <a:gd name="T3" fmla="*/ 129977 h 256"/>
              <a:gd name="T4" fmla="*/ 150714 w 144"/>
              <a:gd name="T5" fmla="*/ 207963 h 256"/>
              <a:gd name="T6" fmla="*/ 226881 w 144"/>
              <a:gd name="T7" fmla="*/ 285948 h 256"/>
              <a:gd name="T8" fmla="*/ 233363 w 144"/>
              <a:gd name="T9" fmla="*/ 298946 h 256"/>
              <a:gd name="T10" fmla="*/ 226881 w 144"/>
              <a:gd name="T11" fmla="*/ 311944 h 256"/>
              <a:gd name="T12" fmla="*/ 129646 w 144"/>
              <a:gd name="T13" fmla="*/ 409426 h 256"/>
              <a:gd name="T14" fmla="*/ 116682 w 144"/>
              <a:gd name="T15" fmla="*/ 415925 h 256"/>
              <a:gd name="T16" fmla="*/ 97235 w 144"/>
              <a:gd name="T17" fmla="*/ 396429 h 256"/>
              <a:gd name="T18" fmla="*/ 97235 w 144"/>
              <a:gd name="T19" fmla="*/ 261578 h 256"/>
              <a:gd name="T20" fmla="*/ 32412 w 144"/>
              <a:gd name="T21" fmla="*/ 324941 h 256"/>
              <a:gd name="T22" fmla="*/ 19447 w 144"/>
              <a:gd name="T23" fmla="*/ 331440 h 256"/>
              <a:gd name="T24" fmla="*/ 0 w 144"/>
              <a:gd name="T25" fmla="*/ 311944 h 256"/>
              <a:gd name="T26" fmla="*/ 6482 w 144"/>
              <a:gd name="T27" fmla="*/ 298946 h 256"/>
              <a:gd name="T28" fmla="*/ 95614 w 144"/>
              <a:gd name="T29" fmla="*/ 207963 h 256"/>
              <a:gd name="T30" fmla="*/ 6482 w 144"/>
              <a:gd name="T31" fmla="*/ 116979 h 256"/>
              <a:gd name="T32" fmla="*/ 0 w 144"/>
              <a:gd name="T33" fmla="*/ 103981 h 256"/>
              <a:gd name="T34" fmla="*/ 19447 w 144"/>
              <a:gd name="T35" fmla="*/ 84485 h 256"/>
              <a:gd name="T36" fmla="*/ 32412 w 144"/>
              <a:gd name="T37" fmla="*/ 90984 h 256"/>
              <a:gd name="T38" fmla="*/ 97235 w 144"/>
              <a:gd name="T39" fmla="*/ 154347 h 256"/>
              <a:gd name="T40" fmla="*/ 97235 w 144"/>
              <a:gd name="T41" fmla="*/ 19496 h 256"/>
              <a:gd name="T42" fmla="*/ 116682 w 144"/>
              <a:gd name="T43" fmla="*/ 0 h 256"/>
              <a:gd name="T44" fmla="*/ 129646 w 144"/>
              <a:gd name="T45" fmla="*/ 6499 h 256"/>
              <a:gd name="T46" fmla="*/ 226881 w 144"/>
              <a:gd name="T47" fmla="*/ 103981 h 256"/>
              <a:gd name="T48" fmla="*/ 233363 w 144"/>
              <a:gd name="T49" fmla="*/ 116979 h 256"/>
              <a:gd name="T50" fmla="*/ 226881 w 144"/>
              <a:gd name="T51" fmla="*/ 129977 h 256"/>
              <a:gd name="T52" fmla="*/ 136128 w 144"/>
              <a:gd name="T53" fmla="*/ 349312 h 256"/>
              <a:gd name="T54" fmla="*/ 186366 w 144"/>
              <a:gd name="T55" fmla="*/ 298946 h 256"/>
              <a:gd name="T56" fmla="*/ 136128 w 144"/>
              <a:gd name="T57" fmla="*/ 248580 h 256"/>
              <a:gd name="T58" fmla="*/ 136128 w 144"/>
              <a:gd name="T59" fmla="*/ 349312 h 256"/>
              <a:gd name="T60" fmla="*/ 136128 w 144"/>
              <a:gd name="T61" fmla="*/ 66613 h 256"/>
              <a:gd name="T62" fmla="*/ 136128 w 144"/>
              <a:gd name="T63" fmla="*/ 167345 h 256"/>
              <a:gd name="T64" fmla="*/ 186366 w 144"/>
              <a:gd name="T65" fmla="*/ 116979 h 256"/>
              <a:gd name="T66" fmla="*/ 136128 w 144"/>
              <a:gd name="T67" fmla="*/ 66613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4" h="256">
                <a:moveTo>
                  <a:pt x="140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3" y="178"/>
                  <a:pt x="144" y="181"/>
                  <a:pt x="144" y="184"/>
                </a:cubicBezTo>
                <a:cubicBezTo>
                  <a:pt x="144" y="187"/>
                  <a:pt x="143" y="190"/>
                  <a:pt x="140" y="19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78" y="255"/>
                  <a:pt x="75" y="256"/>
                  <a:pt x="72" y="256"/>
                </a:cubicBezTo>
                <a:cubicBezTo>
                  <a:pt x="65" y="256"/>
                  <a:pt x="60" y="251"/>
                  <a:pt x="60" y="244"/>
                </a:cubicBezTo>
                <a:cubicBezTo>
                  <a:pt x="60" y="161"/>
                  <a:pt x="60" y="161"/>
                  <a:pt x="60" y="161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18" y="203"/>
                  <a:pt x="15" y="204"/>
                  <a:pt x="12" y="204"/>
                </a:cubicBezTo>
                <a:cubicBezTo>
                  <a:pt x="5" y="204"/>
                  <a:pt x="0" y="199"/>
                  <a:pt x="0" y="192"/>
                </a:cubicBezTo>
                <a:cubicBezTo>
                  <a:pt x="0" y="189"/>
                  <a:pt x="1" y="186"/>
                  <a:pt x="4" y="184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0"/>
                  <a:pt x="0" y="67"/>
                  <a:pt x="0" y="64"/>
                </a:cubicBezTo>
                <a:cubicBezTo>
                  <a:pt x="0" y="57"/>
                  <a:pt x="5" y="52"/>
                  <a:pt x="12" y="52"/>
                </a:cubicBezTo>
                <a:cubicBezTo>
                  <a:pt x="15" y="52"/>
                  <a:pt x="18" y="53"/>
                  <a:pt x="20" y="56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75" y="0"/>
                  <a:pt x="78" y="1"/>
                  <a:pt x="80" y="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3" y="66"/>
                  <a:pt x="144" y="69"/>
                  <a:pt x="144" y="72"/>
                </a:cubicBezTo>
                <a:cubicBezTo>
                  <a:pt x="144" y="75"/>
                  <a:pt x="143" y="78"/>
                  <a:pt x="140" y="80"/>
                </a:cubicBezTo>
                <a:moveTo>
                  <a:pt x="84" y="215"/>
                </a:moveTo>
                <a:cubicBezTo>
                  <a:pt x="115" y="184"/>
                  <a:pt x="115" y="184"/>
                  <a:pt x="115" y="184"/>
                </a:cubicBezTo>
                <a:cubicBezTo>
                  <a:pt x="84" y="153"/>
                  <a:pt x="84" y="153"/>
                  <a:pt x="84" y="153"/>
                </a:cubicBezTo>
                <a:lnTo>
                  <a:pt x="84" y="215"/>
                </a:lnTo>
                <a:close/>
                <a:moveTo>
                  <a:pt x="84" y="41"/>
                </a:moveTo>
                <a:cubicBezTo>
                  <a:pt x="84" y="103"/>
                  <a:pt x="84" y="103"/>
                  <a:pt x="84" y="103"/>
                </a:cubicBezTo>
                <a:cubicBezTo>
                  <a:pt x="115" y="72"/>
                  <a:pt x="115" y="72"/>
                  <a:pt x="115" y="72"/>
                </a:cubicBezTo>
                <a:lnTo>
                  <a:pt x="84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2" name="Freeform 10"/>
          <p:cNvSpPr>
            <a:spLocks/>
          </p:cNvSpPr>
          <p:nvPr/>
        </p:nvSpPr>
        <p:spPr bwMode="auto">
          <a:xfrm>
            <a:off x="4803775" y="4556125"/>
            <a:ext cx="312738" cy="312738"/>
          </a:xfrm>
          <a:custGeom>
            <a:avLst/>
            <a:gdLst>
              <a:gd name="T0" fmla="*/ 247584 w 192"/>
              <a:gd name="T1" fmla="*/ 229667 h 192"/>
              <a:gd name="T2" fmla="*/ 99359 w 192"/>
              <a:gd name="T3" fmla="*/ 239440 h 192"/>
              <a:gd name="T4" fmla="*/ 35835 w 192"/>
              <a:gd name="T5" fmla="*/ 304594 h 192"/>
              <a:gd name="T6" fmla="*/ 8144 w 192"/>
              <a:gd name="T7" fmla="*/ 304594 h 192"/>
              <a:gd name="T8" fmla="*/ 8144 w 192"/>
              <a:gd name="T9" fmla="*/ 276903 h 192"/>
              <a:gd name="T10" fmla="*/ 73298 w 192"/>
              <a:gd name="T11" fmla="*/ 213379 h 192"/>
              <a:gd name="T12" fmla="*/ 83071 w 192"/>
              <a:gd name="T13" fmla="*/ 65154 h 192"/>
              <a:gd name="T14" fmla="*/ 122163 w 192"/>
              <a:gd name="T15" fmla="*/ 26062 h 192"/>
              <a:gd name="T16" fmla="*/ 149854 w 192"/>
              <a:gd name="T17" fmla="*/ 53752 h 192"/>
              <a:gd name="T18" fmla="*/ 195461 w 192"/>
              <a:gd name="T19" fmla="*/ 8144 h 192"/>
              <a:gd name="T20" fmla="*/ 223152 w 192"/>
              <a:gd name="T21" fmla="*/ 8144 h 192"/>
              <a:gd name="T22" fmla="*/ 223152 w 192"/>
              <a:gd name="T23" fmla="*/ 35835 h 192"/>
              <a:gd name="T24" fmla="*/ 177544 w 192"/>
              <a:gd name="T25" fmla="*/ 81442 h 192"/>
              <a:gd name="T26" fmla="*/ 231296 w 192"/>
              <a:gd name="T27" fmla="*/ 135194 h 192"/>
              <a:gd name="T28" fmla="*/ 276903 w 192"/>
              <a:gd name="T29" fmla="*/ 89586 h 192"/>
              <a:gd name="T30" fmla="*/ 304594 w 192"/>
              <a:gd name="T31" fmla="*/ 89586 h 192"/>
              <a:gd name="T32" fmla="*/ 304594 w 192"/>
              <a:gd name="T33" fmla="*/ 117277 h 192"/>
              <a:gd name="T34" fmla="*/ 258986 w 192"/>
              <a:gd name="T35" fmla="*/ 162884 h 192"/>
              <a:gd name="T36" fmla="*/ 286677 w 192"/>
              <a:gd name="T37" fmla="*/ 190575 h 192"/>
              <a:gd name="T38" fmla="*/ 247584 w 192"/>
              <a:gd name="T39" fmla="*/ 229667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152" y="141"/>
                </a:moveTo>
                <a:cubicBezTo>
                  <a:pt x="127" y="166"/>
                  <a:pt x="89" y="168"/>
                  <a:pt x="61" y="147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17" y="192"/>
                  <a:pt x="9" y="192"/>
                  <a:pt x="5" y="187"/>
                </a:cubicBezTo>
                <a:cubicBezTo>
                  <a:pt x="0" y="183"/>
                  <a:pt x="0" y="175"/>
                  <a:pt x="5" y="170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24" y="103"/>
                  <a:pt x="26" y="65"/>
                  <a:pt x="51" y="40"/>
                </a:cubicBezTo>
                <a:cubicBezTo>
                  <a:pt x="75" y="16"/>
                  <a:pt x="75" y="16"/>
                  <a:pt x="75" y="16"/>
                </a:cubicBezTo>
                <a:cubicBezTo>
                  <a:pt x="92" y="33"/>
                  <a:pt x="92" y="33"/>
                  <a:pt x="92" y="33"/>
                </a:cubicBezTo>
                <a:cubicBezTo>
                  <a:pt x="120" y="5"/>
                  <a:pt x="120" y="5"/>
                  <a:pt x="120" y="5"/>
                </a:cubicBezTo>
                <a:cubicBezTo>
                  <a:pt x="125" y="0"/>
                  <a:pt x="132" y="0"/>
                  <a:pt x="137" y="5"/>
                </a:cubicBezTo>
                <a:cubicBezTo>
                  <a:pt x="141" y="9"/>
                  <a:pt x="141" y="17"/>
                  <a:pt x="137" y="22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5" y="51"/>
                  <a:pt x="183" y="51"/>
                  <a:pt x="187" y="55"/>
                </a:cubicBezTo>
                <a:cubicBezTo>
                  <a:pt x="192" y="60"/>
                  <a:pt x="192" y="67"/>
                  <a:pt x="187" y="72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76" y="117"/>
                  <a:pt x="176" y="117"/>
                  <a:pt x="176" y="117"/>
                </a:cubicBezTo>
                <a:lnTo>
                  <a:pt x="152" y="1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3" name="Freeform 11"/>
          <p:cNvSpPr>
            <a:spLocks noEditPoints="1"/>
          </p:cNvSpPr>
          <p:nvPr/>
        </p:nvSpPr>
        <p:spPr bwMode="auto">
          <a:xfrm>
            <a:off x="4038600" y="4519613"/>
            <a:ext cx="385763" cy="387350"/>
          </a:xfrm>
          <a:custGeom>
            <a:avLst/>
            <a:gdLst>
              <a:gd name="T0" fmla="*/ 48626 w 238"/>
              <a:gd name="T1" fmla="*/ 343407 h 238"/>
              <a:gd name="T2" fmla="*/ 43763 w 238"/>
              <a:gd name="T3" fmla="*/ 338524 h 238"/>
              <a:gd name="T4" fmla="*/ 43763 w 238"/>
              <a:gd name="T5" fmla="*/ 177400 h 238"/>
              <a:gd name="T6" fmla="*/ 176673 w 238"/>
              <a:gd name="T7" fmla="*/ 43943 h 238"/>
              <a:gd name="T8" fmla="*/ 337137 w 238"/>
              <a:gd name="T9" fmla="*/ 43943 h 238"/>
              <a:gd name="T10" fmla="*/ 342000 w 238"/>
              <a:gd name="T11" fmla="*/ 48826 h 238"/>
              <a:gd name="T12" fmla="*/ 342000 w 238"/>
              <a:gd name="T13" fmla="*/ 209950 h 238"/>
              <a:gd name="T14" fmla="*/ 209090 w 238"/>
              <a:gd name="T15" fmla="*/ 343407 h 238"/>
              <a:gd name="T16" fmla="*/ 48626 w 238"/>
              <a:gd name="T17" fmla="*/ 343407 h 238"/>
              <a:gd name="T18" fmla="*/ 247991 w 238"/>
              <a:gd name="T19" fmla="*/ 249011 h 238"/>
              <a:gd name="T20" fmla="*/ 137773 w 238"/>
              <a:gd name="T21" fmla="*/ 138339 h 238"/>
              <a:gd name="T22" fmla="*/ 71318 w 238"/>
              <a:gd name="T23" fmla="*/ 205068 h 238"/>
              <a:gd name="T24" fmla="*/ 71318 w 238"/>
              <a:gd name="T25" fmla="*/ 310857 h 238"/>
              <a:gd name="T26" fmla="*/ 76180 w 238"/>
              <a:gd name="T27" fmla="*/ 315739 h 238"/>
              <a:gd name="T28" fmla="*/ 181536 w 238"/>
              <a:gd name="T29" fmla="*/ 315739 h 238"/>
              <a:gd name="T30" fmla="*/ 247991 w 238"/>
              <a:gd name="T31" fmla="*/ 249011 h 2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8" h="238">
                <a:moveTo>
                  <a:pt x="30" y="211"/>
                </a:moveTo>
                <a:cubicBezTo>
                  <a:pt x="27" y="208"/>
                  <a:pt x="27" y="208"/>
                  <a:pt x="27" y="208"/>
                </a:cubicBezTo>
                <a:cubicBezTo>
                  <a:pt x="0" y="181"/>
                  <a:pt x="0" y="136"/>
                  <a:pt x="27" y="109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36" y="0"/>
                  <a:pt x="181" y="0"/>
                  <a:pt x="208" y="27"/>
                </a:cubicBezTo>
                <a:cubicBezTo>
                  <a:pt x="211" y="30"/>
                  <a:pt x="211" y="30"/>
                  <a:pt x="211" y="30"/>
                </a:cubicBezTo>
                <a:cubicBezTo>
                  <a:pt x="238" y="57"/>
                  <a:pt x="238" y="102"/>
                  <a:pt x="211" y="129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02" y="238"/>
                  <a:pt x="57" y="238"/>
                  <a:pt x="30" y="211"/>
                </a:cubicBezTo>
                <a:moveTo>
                  <a:pt x="153" y="153"/>
                </a:moveTo>
                <a:cubicBezTo>
                  <a:pt x="85" y="85"/>
                  <a:pt x="85" y="85"/>
                  <a:pt x="85" y="85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26" y="144"/>
                  <a:pt x="26" y="173"/>
                  <a:pt x="44" y="191"/>
                </a:cubicBezTo>
                <a:cubicBezTo>
                  <a:pt x="47" y="194"/>
                  <a:pt x="47" y="194"/>
                  <a:pt x="47" y="194"/>
                </a:cubicBezTo>
                <a:cubicBezTo>
                  <a:pt x="65" y="212"/>
                  <a:pt x="94" y="212"/>
                  <a:pt x="112" y="194"/>
                </a:cubicBezTo>
                <a:lnTo>
                  <a:pt x="153" y="1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4" name="Freeform 12"/>
          <p:cNvSpPr>
            <a:spLocks/>
          </p:cNvSpPr>
          <p:nvPr/>
        </p:nvSpPr>
        <p:spPr bwMode="auto">
          <a:xfrm>
            <a:off x="3373438" y="4529138"/>
            <a:ext cx="260350" cy="366712"/>
          </a:xfrm>
          <a:custGeom>
            <a:avLst/>
            <a:gdLst>
              <a:gd name="T0" fmla="*/ 130175 w 160"/>
              <a:gd name="T1" fmla="*/ 366712 h 225"/>
              <a:gd name="T2" fmla="*/ 0 w 160"/>
              <a:gd name="T3" fmla="*/ 233066 h 225"/>
              <a:gd name="T4" fmla="*/ 126921 w 160"/>
              <a:gd name="T5" fmla="*/ 0 h 225"/>
              <a:gd name="T6" fmla="*/ 260350 w 160"/>
              <a:gd name="T7" fmla="*/ 233066 h 225"/>
              <a:gd name="T8" fmla="*/ 130175 w 160"/>
              <a:gd name="T9" fmla="*/ 366712 h 2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0" h="225">
                <a:moveTo>
                  <a:pt x="80" y="225"/>
                </a:moveTo>
                <a:cubicBezTo>
                  <a:pt x="37" y="225"/>
                  <a:pt x="0" y="189"/>
                  <a:pt x="0" y="143"/>
                </a:cubicBezTo>
                <a:cubicBezTo>
                  <a:pt x="0" y="101"/>
                  <a:pt x="78" y="0"/>
                  <a:pt x="78" y="0"/>
                </a:cubicBezTo>
                <a:cubicBezTo>
                  <a:pt x="78" y="0"/>
                  <a:pt x="160" y="99"/>
                  <a:pt x="160" y="143"/>
                </a:cubicBezTo>
                <a:cubicBezTo>
                  <a:pt x="160" y="188"/>
                  <a:pt x="122" y="225"/>
                  <a:pt x="80" y="225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5" name="Freeform 13"/>
          <p:cNvSpPr>
            <a:spLocks noEditPoints="1"/>
          </p:cNvSpPr>
          <p:nvPr/>
        </p:nvSpPr>
        <p:spPr bwMode="auto">
          <a:xfrm>
            <a:off x="2566988" y="4530725"/>
            <a:ext cx="415925" cy="365125"/>
          </a:xfrm>
          <a:custGeom>
            <a:avLst/>
            <a:gdLst>
              <a:gd name="T0" fmla="*/ 404552 w 256"/>
              <a:gd name="T1" fmla="*/ 200493 h 224"/>
              <a:gd name="T2" fmla="*/ 216086 w 256"/>
              <a:gd name="T3" fmla="*/ 278734 h 224"/>
              <a:gd name="T4" fmla="*/ 216086 w 256"/>
              <a:gd name="T5" fmla="*/ 278734 h 224"/>
              <a:gd name="T6" fmla="*/ 199839 w 256"/>
              <a:gd name="T7" fmla="*/ 278734 h 224"/>
              <a:gd name="T8" fmla="*/ 199839 w 256"/>
              <a:gd name="T9" fmla="*/ 278734 h 224"/>
              <a:gd name="T10" fmla="*/ 11373 w 256"/>
              <a:gd name="T11" fmla="*/ 200493 h 224"/>
              <a:gd name="T12" fmla="*/ 0 w 256"/>
              <a:gd name="T13" fmla="*/ 182563 h 224"/>
              <a:gd name="T14" fmla="*/ 27620 w 256"/>
              <a:gd name="T15" fmla="*/ 164632 h 224"/>
              <a:gd name="T16" fmla="*/ 27620 w 256"/>
              <a:gd name="T17" fmla="*/ 164632 h 224"/>
              <a:gd name="T18" fmla="*/ 207963 w 256"/>
              <a:gd name="T19" fmla="*/ 239613 h 224"/>
              <a:gd name="T20" fmla="*/ 388305 w 256"/>
              <a:gd name="T21" fmla="*/ 164632 h 224"/>
              <a:gd name="T22" fmla="*/ 388305 w 256"/>
              <a:gd name="T23" fmla="*/ 164632 h 224"/>
              <a:gd name="T24" fmla="*/ 415925 w 256"/>
              <a:gd name="T25" fmla="*/ 182563 h 224"/>
              <a:gd name="T26" fmla="*/ 404552 w 256"/>
              <a:gd name="T27" fmla="*/ 115732 h 224"/>
              <a:gd name="T28" fmla="*/ 216086 w 256"/>
              <a:gd name="T29" fmla="*/ 193973 h 224"/>
              <a:gd name="T30" fmla="*/ 216086 w 256"/>
              <a:gd name="T31" fmla="*/ 193973 h 224"/>
              <a:gd name="T32" fmla="*/ 207963 w 256"/>
              <a:gd name="T33" fmla="*/ 195603 h 224"/>
              <a:gd name="T34" fmla="*/ 199839 w 256"/>
              <a:gd name="T35" fmla="*/ 193973 h 224"/>
              <a:gd name="T36" fmla="*/ 199839 w 256"/>
              <a:gd name="T37" fmla="*/ 193973 h 224"/>
              <a:gd name="T38" fmla="*/ 11373 w 256"/>
              <a:gd name="T39" fmla="*/ 115732 h 224"/>
              <a:gd name="T40" fmla="*/ 11373 w 256"/>
              <a:gd name="T41" fmla="*/ 79871 h 224"/>
              <a:gd name="T42" fmla="*/ 199839 w 256"/>
              <a:gd name="T43" fmla="*/ 1630 h 224"/>
              <a:gd name="T44" fmla="*/ 199839 w 256"/>
              <a:gd name="T45" fmla="*/ 1630 h 224"/>
              <a:gd name="T46" fmla="*/ 207963 w 256"/>
              <a:gd name="T47" fmla="*/ 0 h 224"/>
              <a:gd name="T48" fmla="*/ 216086 w 256"/>
              <a:gd name="T49" fmla="*/ 1630 h 224"/>
              <a:gd name="T50" fmla="*/ 216086 w 256"/>
              <a:gd name="T51" fmla="*/ 1630 h 224"/>
              <a:gd name="T52" fmla="*/ 404552 w 256"/>
              <a:gd name="T53" fmla="*/ 79871 h 224"/>
              <a:gd name="T54" fmla="*/ 404552 w 256"/>
              <a:gd name="T55" fmla="*/ 115732 h 224"/>
              <a:gd name="T56" fmla="*/ 27620 w 256"/>
              <a:gd name="T57" fmla="*/ 249393 h 224"/>
              <a:gd name="T58" fmla="*/ 27620 w 256"/>
              <a:gd name="T59" fmla="*/ 249393 h 224"/>
              <a:gd name="T60" fmla="*/ 207963 w 256"/>
              <a:gd name="T61" fmla="*/ 324374 h 224"/>
              <a:gd name="T62" fmla="*/ 388305 w 256"/>
              <a:gd name="T63" fmla="*/ 249393 h 224"/>
              <a:gd name="T64" fmla="*/ 388305 w 256"/>
              <a:gd name="T65" fmla="*/ 249393 h 224"/>
              <a:gd name="T66" fmla="*/ 415925 w 256"/>
              <a:gd name="T67" fmla="*/ 267324 h 224"/>
              <a:gd name="T68" fmla="*/ 404552 w 256"/>
              <a:gd name="T69" fmla="*/ 285254 h 224"/>
              <a:gd name="T70" fmla="*/ 216086 w 256"/>
              <a:gd name="T71" fmla="*/ 363495 h 224"/>
              <a:gd name="T72" fmla="*/ 216086 w 256"/>
              <a:gd name="T73" fmla="*/ 363495 h 224"/>
              <a:gd name="T74" fmla="*/ 199839 w 256"/>
              <a:gd name="T75" fmla="*/ 363495 h 224"/>
              <a:gd name="T76" fmla="*/ 199839 w 256"/>
              <a:gd name="T77" fmla="*/ 363495 h 224"/>
              <a:gd name="T78" fmla="*/ 11373 w 256"/>
              <a:gd name="T79" fmla="*/ 285254 h 224"/>
              <a:gd name="T80" fmla="*/ 0 w 256"/>
              <a:gd name="T81" fmla="*/ 267324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9" y="123"/>
                </a:moveTo>
                <a:cubicBezTo>
                  <a:pt x="249" y="123"/>
                  <a:pt x="249" y="123"/>
                  <a:pt x="249" y="123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1" y="172"/>
                  <a:pt x="130" y="172"/>
                  <a:pt x="128" y="172"/>
                </a:cubicBezTo>
                <a:cubicBezTo>
                  <a:pt x="126" y="172"/>
                  <a:pt x="125" y="172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7" y="123"/>
                  <a:pt x="7" y="123"/>
                  <a:pt x="7" y="123"/>
                </a:cubicBezTo>
                <a:cubicBezTo>
                  <a:pt x="7" y="123"/>
                  <a:pt x="7" y="123"/>
                  <a:pt x="7" y="123"/>
                </a:cubicBezTo>
                <a:cubicBezTo>
                  <a:pt x="3" y="121"/>
                  <a:pt x="0" y="117"/>
                  <a:pt x="0" y="112"/>
                </a:cubicBezTo>
                <a:cubicBezTo>
                  <a:pt x="0" y="105"/>
                  <a:pt x="5" y="100"/>
                  <a:pt x="12" y="100"/>
                </a:cubicBezTo>
                <a:cubicBezTo>
                  <a:pt x="14" y="100"/>
                  <a:pt x="15" y="100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41" y="100"/>
                  <a:pt x="242" y="100"/>
                  <a:pt x="244" y="100"/>
                </a:cubicBezTo>
                <a:cubicBezTo>
                  <a:pt x="251" y="100"/>
                  <a:pt x="256" y="105"/>
                  <a:pt x="256" y="112"/>
                </a:cubicBezTo>
                <a:cubicBezTo>
                  <a:pt x="256" y="117"/>
                  <a:pt x="253" y="121"/>
                  <a:pt x="249" y="123"/>
                </a:cubicBezTo>
                <a:moveTo>
                  <a:pt x="249" y="71"/>
                </a:moveTo>
                <a:cubicBezTo>
                  <a:pt x="249" y="71"/>
                  <a:pt x="249" y="71"/>
                  <a:pt x="249" y="71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1" y="120"/>
                  <a:pt x="130" y="120"/>
                  <a:pt x="128" y="120"/>
                </a:cubicBezTo>
                <a:cubicBezTo>
                  <a:pt x="126" y="120"/>
                  <a:pt x="125" y="120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3" y="69"/>
                  <a:pt x="0" y="65"/>
                  <a:pt x="0" y="60"/>
                </a:cubicBezTo>
                <a:cubicBezTo>
                  <a:pt x="0" y="55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5" y="0"/>
                  <a:pt x="126" y="0"/>
                  <a:pt x="128" y="0"/>
                </a:cubicBezTo>
                <a:cubicBezTo>
                  <a:pt x="130" y="0"/>
                  <a:pt x="131" y="0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53" y="51"/>
                  <a:pt x="256" y="55"/>
                  <a:pt x="256" y="60"/>
                </a:cubicBezTo>
                <a:cubicBezTo>
                  <a:pt x="256" y="65"/>
                  <a:pt x="253" y="69"/>
                  <a:pt x="249" y="71"/>
                </a:cubicBezTo>
                <a:moveTo>
                  <a:pt x="12" y="152"/>
                </a:moveTo>
                <a:cubicBezTo>
                  <a:pt x="14" y="152"/>
                  <a:pt x="15" y="152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28" y="199"/>
                  <a:pt x="128" y="199"/>
                  <a:pt x="128" y="199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41" y="152"/>
                  <a:pt x="242" y="152"/>
                  <a:pt x="244" y="152"/>
                </a:cubicBezTo>
                <a:cubicBezTo>
                  <a:pt x="251" y="152"/>
                  <a:pt x="256" y="157"/>
                  <a:pt x="256" y="164"/>
                </a:cubicBezTo>
                <a:cubicBezTo>
                  <a:pt x="256" y="169"/>
                  <a:pt x="253" y="173"/>
                  <a:pt x="249" y="175"/>
                </a:cubicBezTo>
                <a:cubicBezTo>
                  <a:pt x="249" y="175"/>
                  <a:pt x="249" y="175"/>
                  <a:pt x="249" y="175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1" y="224"/>
                  <a:pt x="130" y="224"/>
                  <a:pt x="128" y="224"/>
                </a:cubicBezTo>
                <a:cubicBezTo>
                  <a:pt x="126" y="224"/>
                  <a:pt x="125" y="224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7" y="175"/>
                  <a:pt x="7" y="175"/>
                  <a:pt x="7" y="175"/>
                </a:cubicBezTo>
                <a:cubicBezTo>
                  <a:pt x="7" y="175"/>
                  <a:pt x="7" y="175"/>
                  <a:pt x="7" y="175"/>
                </a:cubicBezTo>
                <a:cubicBezTo>
                  <a:pt x="3" y="173"/>
                  <a:pt x="0" y="169"/>
                  <a:pt x="0" y="164"/>
                </a:cubicBezTo>
                <a:cubicBezTo>
                  <a:pt x="0" y="157"/>
                  <a:pt x="5" y="152"/>
                  <a:pt x="12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6" name="Freeform 14"/>
          <p:cNvSpPr>
            <a:spLocks noEditPoints="1"/>
          </p:cNvSpPr>
          <p:nvPr/>
        </p:nvSpPr>
        <p:spPr bwMode="auto">
          <a:xfrm>
            <a:off x="1838325" y="4505325"/>
            <a:ext cx="415925" cy="415925"/>
          </a:xfrm>
          <a:custGeom>
            <a:avLst/>
            <a:gdLst>
              <a:gd name="T0" fmla="*/ 207963 w 256"/>
              <a:gd name="T1" fmla="*/ 415925 h 256"/>
              <a:gd name="T2" fmla="*/ 0 w 256"/>
              <a:gd name="T3" fmla="*/ 207963 h 256"/>
              <a:gd name="T4" fmla="*/ 207963 w 256"/>
              <a:gd name="T5" fmla="*/ 0 h 256"/>
              <a:gd name="T6" fmla="*/ 415925 w 256"/>
              <a:gd name="T7" fmla="*/ 207963 h 256"/>
              <a:gd name="T8" fmla="*/ 207963 w 256"/>
              <a:gd name="T9" fmla="*/ 415925 h 256"/>
              <a:gd name="T10" fmla="*/ 207963 w 256"/>
              <a:gd name="T11" fmla="*/ 38993 h 256"/>
              <a:gd name="T12" fmla="*/ 38993 w 256"/>
              <a:gd name="T13" fmla="*/ 207963 h 256"/>
              <a:gd name="T14" fmla="*/ 207963 w 256"/>
              <a:gd name="T15" fmla="*/ 376932 h 256"/>
              <a:gd name="T16" fmla="*/ 376932 w 256"/>
              <a:gd name="T17" fmla="*/ 207963 h 256"/>
              <a:gd name="T18" fmla="*/ 207963 w 256"/>
              <a:gd name="T19" fmla="*/ 38993 h 256"/>
              <a:gd name="T20" fmla="*/ 207963 w 256"/>
              <a:gd name="T21" fmla="*/ 331440 h 256"/>
              <a:gd name="T22" fmla="*/ 84485 w 256"/>
              <a:gd name="T23" fmla="*/ 207963 h 256"/>
              <a:gd name="T24" fmla="*/ 207963 w 256"/>
              <a:gd name="T25" fmla="*/ 84485 h 256"/>
              <a:gd name="T26" fmla="*/ 331440 w 256"/>
              <a:gd name="T27" fmla="*/ 207963 h 256"/>
              <a:gd name="T28" fmla="*/ 207963 w 256"/>
              <a:gd name="T29" fmla="*/ 331440 h 256"/>
              <a:gd name="T30" fmla="*/ 207963 w 256"/>
              <a:gd name="T31" fmla="*/ 123478 h 256"/>
              <a:gd name="T32" fmla="*/ 123478 w 256"/>
              <a:gd name="T33" fmla="*/ 207963 h 256"/>
              <a:gd name="T34" fmla="*/ 207963 w 256"/>
              <a:gd name="T35" fmla="*/ 292447 h 256"/>
              <a:gd name="T36" fmla="*/ 292447 w 256"/>
              <a:gd name="T37" fmla="*/ 207963 h 256"/>
              <a:gd name="T38" fmla="*/ 207963 w 256"/>
              <a:gd name="T39" fmla="*/ 123478 h 256"/>
              <a:gd name="T40" fmla="*/ 207963 w 256"/>
              <a:gd name="T41" fmla="*/ 246955 h 256"/>
              <a:gd name="T42" fmla="*/ 168970 w 256"/>
              <a:gd name="T43" fmla="*/ 207963 h 256"/>
              <a:gd name="T44" fmla="*/ 207963 w 256"/>
              <a:gd name="T45" fmla="*/ 168970 h 256"/>
              <a:gd name="T46" fmla="*/ 246955 w 256"/>
              <a:gd name="T47" fmla="*/ 207963 h 256"/>
              <a:gd name="T48" fmla="*/ 207963 w 256"/>
              <a:gd name="T49" fmla="*/ 246955 h 2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204"/>
                </a:moveTo>
                <a:cubicBezTo>
                  <a:pt x="86" y="204"/>
                  <a:pt x="52" y="170"/>
                  <a:pt x="52" y="128"/>
                </a:cubicBezTo>
                <a:cubicBezTo>
                  <a:pt x="52" y="86"/>
                  <a:pt x="86" y="52"/>
                  <a:pt x="128" y="52"/>
                </a:cubicBezTo>
                <a:cubicBezTo>
                  <a:pt x="170" y="52"/>
                  <a:pt x="204" y="86"/>
                  <a:pt x="204" y="128"/>
                </a:cubicBezTo>
                <a:cubicBezTo>
                  <a:pt x="204" y="170"/>
                  <a:pt x="170" y="204"/>
                  <a:pt x="128" y="204"/>
                </a:cubicBezTo>
                <a:moveTo>
                  <a:pt x="128" y="76"/>
                </a:moveTo>
                <a:cubicBezTo>
                  <a:pt x="99" y="76"/>
                  <a:pt x="76" y="99"/>
                  <a:pt x="76" y="128"/>
                </a:cubicBezTo>
                <a:cubicBezTo>
                  <a:pt x="76" y="157"/>
                  <a:pt x="99" y="180"/>
                  <a:pt x="128" y="180"/>
                </a:cubicBezTo>
                <a:cubicBezTo>
                  <a:pt x="157" y="180"/>
                  <a:pt x="180" y="157"/>
                  <a:pt x="180" y="128"/>
                </a:cubicBezTo>
                <a:cubicBezTo>
                  <a:pt x="180" y="99"/>
                  <a:pt x="157" y="76"/>
                  <a:pt x="128" y="76"/>
                </a:cubicBezTo>
                <a:moveTo>
                  <a:pt x="128" y="152"/>
                </a:moveTo>
                <a:cubicBezTo>
                  <a:pt x="115" y="152"/>
                  <a:pt x="104" y="141"/>
                  <a:pt x="104" y="128"/>
                </a:cubicBezTo>
                <a:cubicBezTo>
                  <a:pt x="104" y="115"/>
                  <a:pt x="115" y="104"/>
                  <a:pt x="128" y="104"/>
                </a:cubicBezTo>
                <a:cubicBezTo>
                  <a:pt x="141" y="104"/>
                  <a:pt x="152" y="115"/>
                  <a:pt x="152" y="128"/>
                </a:cubicBezTo>
                <a:cubicBezTo>
                  <a:pt x="152" y="141"/>
                  <a:pt x="141" y="152"/>
                  <a:pt x="128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7" name="Freeform 15"/>
          <p:cNvSpPr>
            <a:spLocks noEditPoints="1"/>
          </p:cNvSpPr>
          <p:nvPr/>
        </p:nvSpPr>
        <p:spPr bwMode="auto">
          <a:xfrm>
            <a:off x="1109663" y="4505325"/>
            <a:ext cx="415925" cy="415925"/>
          </a:xfrm>
          <a:custGeom>
            <a:avLst/>
            <a:gdLst>
              <a:gd name="T0" fmla="*/ 344438 w 256"/>
              <a:gd name="T1" fmla="*/ 227459 h 256"/>
              <a:gd name="T2" fmla="*/ 344438 w 256"/>
              <a:gd name="T3" fmla="*/ 188466 h 256"/>
              <a:gd name="T4" fmla="*/ 415925 w 256"/>
              <a:gd name="T5" fmla="*/ 207963 h 256"/>
              <a:gd name="T6" fmla="*/ 357436 w 256"/>
              <a:gd name="T7" fmla="*/ 84485 h 256"/>
              <a:gd name="T8" fmla="*/ 305445 w 256"/>
              <a:gd name="T9" fmla="*/ 129977 h 256"/>
              <a:gd name="T10" fmla="*/ 292447 w 256"/>
              <a:gd name="T11" fmla="*/ 97482 h 256"/>
              <a:gd name="T12" fmla="*/ 344438 w 256"/>
              <a:gd name="T13" fmla="*/ 51991 h 256"/>
              <a:gd name="T14" fmla="*/ 357436 w 256"/>
              <a:gd name="T15" fmla="*/ 84485 h 256"/>
              <a:gd name="T16" fmla="*/ 188466 w 256"/>
              <a:gd name="T17" fmla="*/ 396429 h 256"/>
              <a:gd name="T18" fmla="*/ 207963 w 256"/>
              <a:gd name="T19" fmla="*/ 324941 h 256"/>
              <a:gd name="T20" fmla="*/ 227459 w 256"/>
              <a:gd name="T21" fmla="*/ 396429 h 256"/>
              <a:gd name="T22" fmla="*/ 207963 w 256"/>
              <a:gd name="T23" fmla="*/ 90984 h 256"/>
              <a:gd name="T24" fmla="*/ 188466 w 256"/>
              <a:gd name="T25" fmla="*/ 19496 h 256"/>
              <a:gd name="T26" fmla="*/ 227459 w 256"/>
              <a:gd name="T27" fmla="*/ 19496 h 256"/>
              <a:gd name="T28" fmla="*/ 207963 w 256"/>
              <a:gd name="T29" fmla="*/ 90984 h 256"/>
              <a:gd name="T30" fmla="*/ 84485 w 256"/>
              <a:gd name="T31" fmla="*/ 357436 h 256"/>
              <a:gd name="T32" fmla="*/ 51991 w 256"/>
              <a:gd name="T33" fmla="*/ 344438 h 256"/>
              <a:gd name="T34" fmla="*/ 97482 w 256"/>
              <a:gd name="T35" fmla="*/ 292447 h 256"/>
              <a:gd name="T36" fmla="*/ 129977 w 256"/>
              <a:gd name="T37" fmla="*/ 305445 h 256"/>
              <a:gd name="T38" fmla="*/ 110480 w 256"/>
              <a:gd name="T39" fmla="*/ 129977 h 256"/>
              <a:gd name="T40" fmla="*/ 58489 w 256"/>
              <a:gd name="T41" fmla="*/ 84485 h 256"/>
              <a:gd name="T42" fmla="*/ 71487 w 256"/>
              <a:gd name="T43" fmla="*/ 51991 h 256"/>
              <a:gd name="T44" fmla="*/ 123478 w 256"/>
              <a:gd name="T45" fmla="*/ 97482 h 256"/>
              <a:gd name="T46" fmla="*/ 110480 w 256"/>
              <a:gd name="T47" fmla="*/ 129977 h 256"/>
              <a:gd name="T48" fmla="*/ 71487 w 256"/>
              <a:gd name="T49" fmla="*/ 227459 h 256"/>
              <a:gd name="T50" fmla="*/ 0 w 256"/>
              <a:gd name="T51" fmla="*/ 207963 h 256"/>
              <a:gd name="T52" fmla="*/ 71487 w 256"/>
              <a:gd name="T53" fmla="*/ 188466 h 256"/>
              <a:gd name="T54" fmla="*/ 305445 w 256"/>
              <a:gd name="T55" fmla="*/ 285948 h 256"/>
              <a:gd name="T56" fmla="*/ 357436 w 256"/>
              <a:gd name="T57" fmla="*/ 331440 h 256"/>
              <a:gd name="T58" fmla="*/ 344438 w 256"/>
              <a:gd name="T59" fmla="*/ 363934 h 256"/>
              <a:gd name="T60" fmla="*/ 292447 w 256"/>
              <a:gd name="T61" fmla="*/ 318443 h 256"/>
              <a:gd name="T62" fmla="*/ 305445 w 256"/>
              <a:gd name="T63" fmla="*/ 285948 h 2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6" h="256">
                <a:moveTo>
                  <a:pt x="244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05" y="140"/>
                  <a:pt x="200" y="135"/>
                  <a:pt x="200" y="128"/>
                </a:cubicBezTo>
                <a:cubicBezTo>
                  <a:pt x="200" y="121"/>
                  <a:pt x="205" y="116"/>
                  <a:pt x="212" y="116"/>
                </a:cubicBezTo>
                <a:cubicBezTo>
                  <a:pt x="244" y="116"/>
                  <a:pt x="244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35"/>
                  <a:pt x="251" y="140"/>
                  <a:pt x="244" y="140"/>
                </a:cubicBezTo>
                <a:moveTo>
                  <a:pt x="220" y="52"/>
                </a:moveTo>
                <a:cubicBezTo>
                  <a:pt x="196" y="76"/>
                  <a:pt x="196" y="76"/>
                  <a:pt x="196" y="76"/>
                </a:cubicBezTo>
                <a:cubicBezTo>
                  <a:pt x="194" y="79"/>
                  <a:pt x="191" y="80"/>
                  <a:pt x="188" y="80"/>
                </a:cubicBezTo>
                <a:cubicBezTo>
                  <a:pt x="181" y="80"/>
                  <a:pt x="176" y="75"/>
                  <a:pt x="176" y="68"/>
                </a:cubicBezTo>
                <a:cubicBezTo>
                  <a:pt x="176" y="65"/>
                  <a:pt x="177" y="62"/>
                  <a:pt x="180" y="60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06" y="33"/>
                  <a:pt x="209" y="32"/>
                  <a:pt x="212" y="32"/>
                </a:cubicBezTo>
                <a:cubicBezTo>
                  <a:pt x="219" y="32"/>
                  <a:pt x="224" y="37"/>
                  <a:pt x="224" y="44"/>
                </a:cubicBezTo>
                <a:cubicBezTo>
                  <a:pt x="224" y="47"/>
                  <a:pt x="223" y="50"/>
                  <a:pt x="220" y="52"/>
                </a:cubicBezTo>
                <a:moveTo>
                  <a:pt x="128" y="256"/>
                </a:moveTo>
                <a:cubicBezTo>
                  <a:pt x="121" y="256"/>
                  <a:pt x="116" y="251"/>
                  <a:pt x="116" y="244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6" y="205"/>
                  <a:pt x="121" y="200"/>
                  <a:pt x="128" y="200"/>
                </a:cubicBezTo>
                <a:cubicBezTo>
                  <a:pt x="135" y="200"/>
                  <a:pt x="140" y="205"/>
                  <a:pt x="140" y="212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moveTo>
                  <a:pt x="128" y="56"/>
                </a:moveTo>
                <a:cubicBezTo>
                  <a:pt x="121" y="56"/>
                  <a:pt x="116" y="51"/>
                  <a:pt x="116" y="4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51"/>
                  <a:pt x="135" y="56"/>
                  <a:pt x="128" y="56"/>
                </a:cubicBezTo>
                <a:moveTo>
                  <a:pt x="76" y="196"/>
                </a:moveTo>
                <a:cubicBezTo>
                  <a:pt x="52" y="220"/>
                  <a:pt x="52" y="220"/>
                  <a:pt x="52" y="220"/>
                </a:cubicBezTo>
                <a:cubicBezTo>
                  <a:pt x="50" y="223"/>
                  <a:pt x="47" y="224"/>
                  <a:pt x="44" y="224"/>
                </a:cubicBezTo>
                <a:cubicBezTo>
                  <a:pt x="37" y="224"/>
                  <a:pt x="32" y="219"/>
                  <a:pt x="32" y="212"/>
                </a:cubicBezTo>
                <a:cubicBezTo>
                  <a:pt x="32" y="209"/>
                  <a:pt x="33" y="206"/>
                  <a:pt x="36" y="204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77"/>
                  <a:pt x="65" y="176"/>
                  <a:pt x="68" y="176"/>
                </a:cubicBezTo>
                <a:cubicBezTo>
                  <a:pt x="75" y="176"/>
                  <a:pt x="80" y="181"/>
                  <a:pt x="80" y="188"/>
                </a:cubicBezTo>
                <a:cubicBezTo>
                  <a:pt x="80" y="191"/>
                  <a:pt x="79" y="194"/>
                  <a:pt x="76" y="196"/>
                </a:cubicBezTo>
                <a:moveTo>
                  <a:pt x="68" y="80"/>
                </a:moveTo>
                <a:cubicBezTo>
                  <a:pt x="65" y="80"/>
                  <a:pt x="62" y="79"/>
                  <a:pt x="60" y="76"/>
                </a:cubicBezTo>
                <a:cubicBezTo>
                  <a:pt x="36" y="52"/>
                  <a:pt x="36" y="52"/>
                  <a:pt x="36" y="52"/>
                </a:cubicBezTo>
                <a:cubicBezTo>
                  <a:pt x="33" y="50"/>
                  <a:pt x="32" y="47"/>
                  <a:pt x="32" y="44"/>
                </a:cubicBezTo>
                <a:cubicBezTo>
                  <a:pt x="32" y="37"/>
                  <a:pt x="37" y="32"/>
                  <a:pt x="44" y="32"/>
                </a:cubicBezTo>
                <a:cubicBezTo>
                  <a:pt x="47" y="32"/>
                  <a:pt x="50" y="33"/>
                  <a:pt x="52" y="36"/>
                </a:cubicBezTo>
                <a:cubicBezTo>
                  <a:pt x="76" y="60"/>
                  <a:pt x="76" y="60"/>
                  <a:pt x="76" y="60"/>
                </a:cubicBezTo>
                <a:cubicBezTo>
                  <a:pt x="79" y="62"/>
                  <a:pt x="80" y="65"/>
                  <a:pt x="80" y="68"/>
                </a:cubicBezTo>
                <a:cubicBezTo>
                  <a:pt x="80" y="75"/>
                  <a:pt x="75" y="80"/>
                  <a:pt x="68" y="80"/>
                </a:cubicBezTo>
                <a:moveTo>
                  <a:pt x="56" y="128"/>
                </a:moveTo>
                <a:cubicBezTo>
                  <a:pt x="56" y="135"/>
                  <a:pt x="51" y="140"/>
                  <a:pt x="44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1"/>
                  <a:pt x="5" y="116"/>
                  <a:pt x="12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51" y="116"/>
                  <a:pt x="56" y="121"/>
                  <a:pt x="56" y="128"/>
                </a:cubicBezTo>
                <a:moveTo>
                  <a:pt x="188" y="176"/>
                </a:moveTo>
                <a:cubicBezTo>
                  <a:pt x="191" y="176"/>
                  <a:pt x="194" y="177"/>
                  <a:pt x="196" y="18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3" y="206"/>
                  <a:pt x="224" y="209"/>
                  <a:pt x="224" y="212"/>
                </a:cubicBezTo>
                <a:cubicBezTo>
                  <a:pt x="224" y="219"/>
                  <a:pt x="219" y="224"/>
                  <a:pt x="212" y="224"/>
                </a:cubicBezTo>
                <a:cubicBezTo>
                  <a:pt x="209" y="224"/>
                  <a:pt x="206" y="223"/>
                  <a:pt x="204" y="220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77" y="194"/>
                  <a:pt x="176" y="191"/>
                  <a:pt x="176" y="188"/>
                </a:cubicBezTo>
                <a:cubicBezTo>
                  <a:pt x="176" y="181"/>
                  <a:pt x="181" y="176"/>
                  <a:pt x="188" y="17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8" name="Freeform 16"/>
          <p:cNvSpPr>
            <a:spLocks noEditPoints="1"/>
          </p:cNvSpPr>
          <p:nvPr/>
        </p:nvSpPr>
        <p:spPr bwMode="auto">
          <a:xfrm>
            <a:off x="381000" y="4505325"/>
            <a:ext cx="415925" cy="415925"/>
          </a:xfrm>
          <a:custGeom>
            <a:avLst/>
            <a:gdLst>
              <a:gd name="T0" fmla="*/ 207963 w 256"/>
              <a:gd name="T1" fmla="*/ 415925 h 256"/>
              <a:gd name="T2" fmla="*/ 0 w 256"/>
              <a:gd name="T3" fmla="*/ 207963 h 256"/>
              <a:gd name="T4" fmla="*/ 207963 w 256"/>
              <a:gd name="T5" fmla="*/ 0 h 256"/>
              <a:gd name="T6" fmla="*/ 415925 w 256"/>
              <a:gd name="T7" fmla="*/ 207963 h 256"/>
              <a:gd name="T8" fmla="*/ 207963 w 256"/>
              <a:gd name="T9" fmla="*/ 415925 h 256"/>
              <a:gd name="T10" fmla="*/ 207963 w 256"/>
              <a:gd name="T11" fmla="*/ 38993 h 256"/>
              <a:gd name="T12" fmla="*/ 38993 w 256"/>
              <a:gd name="T13" fmla="*/ 207963 h 256"/>
              <a:gd name="T14" fmla="*/ 207963 w 256"/>
              <a:gd name="T15" fmla="*/ 376932 h 256"/>
              <a:gd name="T16" fmla="*/ 376932 w 256"/>
              <a:gd name="T17" fmla="*/ 207963 h 256"/>
              <a:gd name="T18" fmla="*/ 207963 w 256"/>
              <a:gd name="T19" fmla="*/ 38993 h 256"/>
              <a:gd name="T20" fmla="*/ 207963 w 256"/>
              <a:gd name="T21" fmla="*/ 298946 h 256"/>
              <a:gd name="T22" fmla="*/ 172219 w 256"/>
              <a:gd name="T23" fmla="*/ 242081 h 256"/>
              <a:gd name="T24" fmla="*/ 209587 w 256"/>
              <a:gd name="T25" fmla="*/ 103981 h 256"/>
              <a:gd name="T26" fmla="*/ 243706 w 256"/>
              <a:gd name="T27" fmla="*/ 242081 h 256"/>
              <a:gd name="T28" fmla="*/ 207963 w 256"/>
              <a:gd name="T29" fmla="*/ 298946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184"/>
                </a:moveTo>
                <a:cubicBezTo>
                  <a:pt x="96" y="184"/>
                  <a:pt x="106" y="149"/>
                  <a:pt x="106" y="149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50" y="149"/>
                  <a:pt x="150" y="149"/>
                  <a:pt x="150" y="149"/>
                </a:cubicBezTo>
                <a:cubicBezTo>
                  <a:pt x="160" y="184"/>
                  <a:pt x="128" y="184"/>
                  <a:pt x="128" y="18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09" name="Freeform 17"/>
          <p:cNvSpPr>
            <a:spLocks noEditPoints="1"/>
          </p:cNvSpPr>
          <p:nvPr/>
        </p:nvSpPr>
        <p:spPr bwMode="auto">
          <a:xfrm>
            <a:off x="8394700" y="3776663"/>
            <a:ext cx="415925" cy="415925"/>
          </a:xfrm>
          <a:custGeom>
            <a:avLst/>
            <a:gdLst>
              <a:gd name="T0" fmla="*/ 344438 w 256"/>
              <a:gd name="T1" fmla="*/ 415925 h 256"/>
              <a:gd name="T2" fmla="*/ 0 w 256"/>
              <a:gd name="T3" fmla="*/ 71487 h 256"/>
              <a:gd name="T4" fmla="*/ 0 w 256"/>
              <a:gd name="T5" fmla="*/ 0 h 256"/>
              <a:gd name="T6" fmla="*/ 415925 w 256"/>
              <a:gd name="T7" fmla="*/ 415925 h 256"/>
              <a:gd name="T8" fmla="*/ 344438 w 256"/>
              <a:gd name="T9" fmla="*/ 415925 h 256"/>
              <a:gd name="T10" fmla="*/ 266452 w 256"/>
              <a:gd name="T11" fmla="*/ 415925 h 256"/>
              <a:gd name="T12" fmla="*/ 194965 w 256"/>
              <a:gd name="T13" fmla="*/ 415925 h 256"/>
              <a:gd name="T14" fmla="*/ 0 w 256"/>
              <a:gd name="T15" fmla="*/ 220960 h 256"/>
              <a:gd name="T16" fmla="*/ 0 w 256"/>
              <a:gd name="T17" fmla="*/ 149473 h 256"/>
              <a:gd name="T18" fmla="*/ 266452 w 256"/>
              <a:gd name="T19" fmla="*/ 415925 h 256"/>
              <a:gd name="T20" fmla="*/ 51991 w 256"/>
              <a:gd name="T21" fmla="*/ 311944 h 256"/>
              <a:gd name="T22" fmla="*/ 103981 w 256"/>
              <a:gd name="T23" fmla="*/ 363934 h 256"/>
              <a:gd name="T24" fmla="*/ 51991 w 256"/>
              <a:gd name="T25" fmla="*/ 415925 h 256"/>
              <a:gd name="T26" fmla="*/ 0 w 256"/>
              <a:gd name="T27" fmla="*/ 363934 h 256"/>
              <a:gd name="T28" fmla="*/ 51991 w 256"/>
              <a:gd name="T29" fmla="*/ 311944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212" y="256"/>
                </a:moveTo>
                <a:cubicBezTo>
                  <a:pt x="212" y="139"/>
                  <a:pt x="117" y="44"/>
                  <a:pt x="0" y="44"/>
                </a:cubicBezTo>
                <a:cubicBezTo>
                  <a:pt x="0" y="0"/>
                  <a:pt x="0" y="0"/>
                  <a:pt x="0" y="0"/>
                </a:cubicBezTo>
                <a:cubicBezTo>
                  <a:pt x="141" y="0"/>
                  <a:pt x="256" y="115"/>
                  <a:pt x="256" y="256"/>
                </a:cubicBezTo>
                <a:lnTo>
                  <a:pt x="212" y="256"/>
                </a:lnTo>
                <a:close/>
                <a:moveTo>
                  <a:pt x="164" y="256"/>
                </a:moveTo>
                <a:cubicBezTo>
                  <a:pt x="120" y="256"/>
                  <a:pt x="120" y="256"/>
                  <a:pt x="120" y="256"/>
                </a:cubicBezTo>
                <a:cubicBezTo>
                  <a:pt x="120" y="190"/>
                  <a:pt x="66" y="136"/>
                  <a:pt x="0" y="136"/>
                </a:cubicBezTo>
                <a:cubicBezTo>
                  <a:pt x="0" y="92"/>
                  <a:pt x="0" y="92"/>
                  <a:pt x="0" y="92"/>
                </a:cubicBezTo>
                <a:cubicBezTo>
                  <a:pt x="91" y="92"/>
                  <a:pt x="164" y="165"/>
                  <a:pt x="164" y="256"/>
                </a:cubicBezTo>
                <a:moveTo>
                  <a:pt x="32" y="192"/>
                </a:moveTo>
                <a:cubicBezTo>
                  <a:pt x="50" y="192"/>
                  <a:pt x="64" y="206"/>
                  <a:pt x="64" y="224"/>
                </a:cubicBezTo>
                <a:cubicBezTo>
                  <a:pt x="64" y="242"/>
                  <a:pt x="50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206"/>
                  <a:pt x="14" y="192"/>
                  <a:pt x="32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0" name="Freeform 18"/>
          <p:cNvSpPr>
            <a:spLocks noEditPoints="1"/>
          </p:cNvSpPr>
          <p:nvPr/>
        </p:nvSpPr>
        <p:spPr bwMode="auto">
          <a:xfrm>
            <a:off x="7685088" y="3795713"/>
            <a:ext cx="377825" cy="377825"/>
          </a:xfrm>
          <a:custGeom>
            <a:avLst/>
            <a:gdLst>
              <a:gd name="T0" fmla="*/ 358282 w 232"/>
              <a:gd name="T1" fmla="*/ 136799 h 232"/>
              <a:gd name="T2" fmla="*/ 293140 w 232"/>
              <a:gd name="T3" fmla="*/ 136799 h 232"/>
              <a:gd name="T4" fmla="*/ 268712 w 232"/>
              <a:gd name="T5" fmla="*/ 241026 h 232"/>
              <a:gd name="T6" fmla="*/ 319197 w 232"/>
              <a:gd name="T7" fmla="*/ 241026 h 232"/>
              <a:gd name="T8" fmla="*/ 338740 w 232"/>
              <a:gd name="T9" fmla="*/ 260569 h 232"/>
              <a:gd name="T10" fmla="*/ 319197 w 232"/>
              <a:gd name="T11" fmla="*/ 280112 h 232"/>
              <a:gd name="T12" fmla="*/ 258940 w 232"/>
              <a:gd name="T13" fmla="*/ 280112 h 232"/>
              <a:gd name="T14" fmla="*/ 241026 w 232"/>
              <a:gd name="T15" fmla="*/ 363168 h 232"/>
              <a:gd name="T16" fmla="*/ 221484 w 232"/>
              <a:gd name="T17" fmla="*/ 377825 h 232"/>
              <a:gd name="T18" fmla="*/ 201941 w 232"/>
              <a:gd name="T19" fmla="*/ 358282 h 232"/>
              <a:gd name="T20" fmla="*/ 201941 w 232"/>
              <a:gd name="T21" fmla="*/ 353397 h 232"/>
              <a:gd name="T22" fmla="*/ 219855 w 232"/>
              <a:gd name="T23" fmla="*/ 280112 h 232"/>
              <a:gd name="T24" fmla="*/ 115627 w 232"/>
              <a:gd name="T25" fmla="*/ 280112 h 232"/>
              <a:gd name="T26" fmla="*/ 97713 w 232"/>
              <a:gd name="T27" fmla="*/ 363168 h 232"/>
              <a:gd name="T28" fmla="*/ 78171 w 232"/>
              <a:gd name="T29" fmla="*/ 377825 h 232"/>
              <a:gd name="T30" fmla="*/ 58628 w 232"/>
              <a:gd name="T31" fmla="*/ 358282 h 232"/>
              <a:gd name="T32" fmla="*/ 58628 w 232"/>
              <a:gd name="T33" fmla="*/ 353397 h 232"/>
              <a:gd name="T34" fmla="*/ 76542 w 232"/>
              <a:gd name="T35" fmla="*/ 280112 h 232"/>
              <a:gd name="T36" fmla="*/ 19543 w 232"/>
              <a:gd name="T37" fmla="*/ 280112 h 232"/>
              <a:gd name="T38" fmla="*/ 0 w 232"/>
              <a:gd name="T39" fmla="*/ 260569 h 232"/>
              <a:gd name="T40" fmla="*/ 19543 w 232"/>
              <a:gd name="T41" fmla="*/ 241026 h 232"/>
              <a:gd name="T42" fmla="*/ 84685 w 232"/>
              <a:gd name="T43" fmla="*/ 241026 h 232"/>
              <a:gd name="T44" fmla="*/ 109113 w 232"/>
              <a:gd name="T45" fmla="*/ 136799 h 232"/>
              <a:gd name="T46" fmla="*/ 58628 w 232"/>
              <a:gd name="T47" fmla="*/ 136799 h 232"/>
              <a:gd name="T48" fmla="*/ 39085 w 232"/>
              <a:gd name="T49" fmla="*/ 117256 h 232"/>
              <a:gd name="T50" fmla="*/ 58628 w 232"/>
              <a:gd name="T51" fmla="*/ 97713 h 232"/>
              <a:gd name="T52" fmla="*/ 118885 w 232"/>
              <a:gd name="T53" fmla="*/ 97713 h 232"/>
              <a:gd name="T54" fmla="*/ 136799 w 232"/>
              <a:gd name="T55" fmla="*/ 14657 h 232"/>
              <a:gd name="T56" fmla="*/ 136799 w 232"/>
              <a:gd name="T57" fmla="*/ 14657 h 232"/>
              <a:gd name="T58" fmla="*/ 156341 w 232"/>
              <a:gd name="T59" fmla="*/ 0 h 232"/>
              <a:gd name="T60" fmla="*/ 175884 w 232"/>
              <a:gd name="T61" fmla="*/ 19543 h 232"/>
              <a:gd name="T62" fmla="*/ 175884 w 232"/>
              <a:gd name="T63" fmla="*/ 24428 h 232"/>
              <a:gd name="T64" fmla="*/ 157970 w 232"/>
              <a:gd name="T65" fmla="*/ 97713 h 232"/>
              <a:gd name="T66" fmla="*/ 262198 w 232"/>
              <a:gd name="T67" fmla="*/ 97713 h 232"/>
              <a:gd name="T68" fmla="*/ 280112 w 232"/>
              <a:gd name="T69" fmla="*/ 14657 h 232"/>
              <a:gd name="T70" fmla="*/ 280112 w 232"/>
              <a:gd name="T71" fmla="*/ 14657 h 232"/>
              <a:gd name="T72" fmla="*/ 299654 w 232"/>
              <a:gd name="T73" fmla="*/ 0 h 232"/>
              <a:gd name="T74" fmla="*/ 319197 w 232"/>
              <a:gd name="T75" fmla="*/ 19543 h 232"/>
              <a:gd name="T76" fmla="*/ 319197 w 232"/>
              <a:gd name="T77" fmla="*/ 24428 h 232"/>
              <a:gd name="T78" fmla="*/ 301283 w 232"/>
              <a:gd name="T79" fmla="*/ 97713 h 232"/>
              <a:gd name="T80" fmla="*/ 358282 w 232"/>
              <a:gd name="T81" fmla="*/ 97713 h 232"/>
              <a:gd name="T82" fmla="*/ 377825 w 232"/>
              <a:gd name="T83" fmla="*/ 117256 h 232"/>
              <a:gd name="T84" fmla="*/ 358282 w 232"/>
              <a:gd name="T85" fmla="*/ 136799 h 232"/>
              <a:gd name="T86" fmla="*/ 149827 w 232"/>
              <a:gd name="T87" fmla="*/ 136799 h 232"/>
              <a:gd name="T88" fmla="*/ 125399 w 232"/>
              <a:gd name="T89" fmla="*/ 241026 h 232"/>
              <a:gd name="T90" fmla="*/ 227998 w 232"/>
              <a:gd name="T91" fmla="*/ 241026 h 232"/>
              <a:gd name="T92" fmla="*/ 252426 w 232"/>
              <a:gd name="T93" fmla="*/ 136799 h 232"/>
              <a:gd name="T94" fmla="*/ 149827 w 232"/>
              <a:gd name="T95" fmla="*/ 136799 h 23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32" h="232">
                <a:moveTo>
                  <a:pt x="220" y="84"/>
                </a:moveTo>
                <a:cubicBezTo>
                  <a:pt x="180" y="84"/>
                  <a:pt x="180" y="84"/>
                  <a:pt x="180" y="84"/>
                </a:cubicBezTo>
                <a:cubicBezTo>
                  <a:pt x="165" y="148"/>
                  <a:pt x="165" y="148"/>
                  <a:pt x="165" y="148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203" y="148"/>
                  <a:pt x="208" y="153"/>
                  <a:pt x="208" y="160"/>
                </a:cubicBezTo>
                <a:cubicBezTo>
                  <a:pt x="208" y="167"/>
                  <a:pt x="203" y="172"/>
                  <a:pt x="196" y="172"/>
                </a:cubicBezTo>
                <a:cubicBezTo>
                  <a:pt x="159" y="172"/>
                  <a:pt x="159" y="172"/>
                  <a:pt x="159" y="172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6" y="228"/>
                  <a:pt x="142" y="232"/>
                  <a:pt x="136" y="232"/>
                </a:cubicBezTo>
                <a:cubicBezTo>
                  <a:pt x="129" y="232"/>
                  <a:pt x="124" y="227"/>
                  <a:pt x="124" y="220"/>
                </a:cubicBezTo>
                <a:cubicBezTo>
                  <a:pt x="124" y="219"/>
                  <a:pt x="124" y="218"/>
                  <a:pt x="124" y="217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8" y="228"/>
                  <a:pt x="54" y="232"/>
                  <a:pt x="48" y="232"/>
                </a:cubicBezTo>
                <a:cubicBezTo>
                  <a:pt x="41" y="232"/>
                  <a:pt x="36" y="227"/>
                  <a:pt x="36" y="220"/>
                </a:cubicBezTo>
                <a:cubicBezTo>
                  <a:pt x="36" y="219"/>
                  <a:pt x="36" y="218"/>
                  <a:pt x="36" y="217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5" y="172"/>
                  <a:pt x="0" y="167"/>
                  <a:pt x="0" y="160"/>
                </a:cubicBezTo>
                <a:cubicBezTo>
                  <a:pt x="0" y="153"/>
                  <a:pt x="5" y="148"/>
                  <a:pt x="12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29" y="84"/>
                  <a:pt x="24" y="79"/>
                  <a:pt x="24" y="72"/>
                </a:cubicBezTo>
                <a:cubicBezTo>
                  <a:pt x="24" y="65"/>
                  <a:pt x="29" y="60"/>
                  <a:pt x="36" y="60"/>
                </a:cubicBezTo>
                <a:cubicBezTo>
                  <a:pt x="73" y="60"/>
                  <a:pt x="73" y="60"/>
                  <a:pt x="73" y="60"/>
                </a:cubicBezTo>
                <a:cubicBezTo>
                  <a:pt x="84" y="9"/>
                  <a:pt x="84" y="9"/>
                  <a:pt x="84" y="9"/>
                </a:cubicBezTo>
                <a:cubicBezTo>
                  <a:pt x="84" y="9"/>
                  <a:pt x="84" y="9"/>
                  <a:pt x="84" y="9"/>
                </a:cubicBezTo>
                <a:cubicBezTo>
                  <a:pt x="86" y="4"/>
                  <a:pt x="90" y="0"/>
                  <a:pt x="96" y="0"/>
                </a:cubicBezTo>
                <a:cubicBezTo>
                  <a:pt x="103" y="0"/>
                  <a:pt x="108" y="5"/>
                  <a:pt x="108" y="12"/>
                </a:cubicBezTo>
                <a:cubicBezTo>
                  <a:pt x="108" y="13"/>
                  <a:pt x="108" y="14"/>
                  <a:pt x="108" y="15"/>
                </a:cubicBezTo>
                <a:cubicBezTo>
                  <a:pt x="97" y="60"/>
                  <a:pt x="97" y="60"/>
                  <a:pt x="97" y="60"/>
                </a:cubicBezTo>
                <a:cubicBezTo>
                  <a:pt x="161" y="60"/>
                  <a:pt x="161" y="60"/>
                  <a:pt x="161" y="60"/>
                </a:cubicBezTo>
                <a:cubicBezTo>
                  <a:pt x="172" y="9"/>
                  <a:pt x="172" y="9"/>
                  <a:pt x="172" y="9"/>
                </a:cubicBezTo>
                <a:cubicBezTo>
                  <a:pt x="172" y="9"/>
                  <a:pt x="172" y="9"/>
                  <a:pt x="172" y="9"/>
                </a:cubicBezTo>
                <a:cubicBezTo>
                  <a:pt x="174" y="4"/>
                  <a:pt x="178" y="0"/>
                  <a:pt x="184" y="0"/>
                </a:cubicBezTo>
                <a:cubicBezTo>
                  <a:pt x="191" y="0"/>
                  <a:pt x="196" y="5"/>
                  <a:pt x="196" y="12"/>
                </a:cubicBezTo>
                <a:cubicBezTo>
                  <a:pt x="196" y="13"/>
                  <a:pt x="196" y="14"/>
                  <a:pt x="196" y="15"/>
                </a:cubicBezTo>
                <a:cubicBezTo>
                  <a:pt x="185" y="60"/>
                  <a:pt x="185" y="60"/>
                  <a:pt x="185" y="60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27" y="60"/>
                  <a:pt x="232" y="65"/>
                  <a:pt x="232" y="72"/>
                </a:cubicBezTo>
                <a:cubicBezTo>
                  <a:pt x="232" y="79"/>
                  <a:pt x="227" y="84"/>
                  <a:pt x="220" y="84"/>
                </a:cubicBezTo>
                <a:moveTo>
                  <a:pt x="92" y="84"/>
                </a:moveTo>
                <a:cubicBezTo>
                  <a:pt x="77" y="148"/>
                  <a:pt x="77" y="148"/>
                  <a:pt x="77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55" y="84"/>
                  <a:pt x="155" y="84"/>
                  <a:pt x="155" y="84"/>
                </a:cubicBezTo>
                <a:lnTo>
                  <a:pt x="9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1" name="Freeform 19"/>
          <p:cNvSpPr>
            <a:spLocks noEditPoints="1"/>
          </p:cNvSpPr>
          <p:nvPr/>
        </p:nvSpPr>
        <p:spPr bwMode="auto">
          <a:xfrm>
            <a:off x="6937375" y="3814763"/>
            <a:ext cx="415925" cy="338137"/>
          </a:xfrm>
          <a:custGeom>
            <a:avLst/>
            <a:gdLst>
              <a:gd name="T0" fmla="*/ 396429 w 256"/>
              <a:gd name="T1" fmla="*/ 338137 h 208"/>
              <a:gd name="T2" fmla="*/ 19496 w 256"/>
              <a:gd name="T3" fmla="*/ 338137 h 208"/>
              <a:gd name="T4" fmla="*/ 0 w 256"/>
              <a:gd name="T5" fmla="*/ 318629 h 208"/>
              <a:gd name="T6" fmla="*/ 0 w 256"/>
              <a:gd name="T7" fmla="*/ 19508 h 208"/>
              <a:gd name="T8" fmla="*/ 19496 w 256"/>
              <a:gd name="T9" fmla="*/ 0 h 208"/>
              <a:gd name="T10" fmla="*/ 396429 w 256"/>
              <a:gd name="T11" fmla="*/ 0 h 208"/>
              <a:gd name="T12" fmla="*/ 415925 w 256"/>
              <a:gd name="T13" fmla="*/ 19508 h 208"/>
              <a:gd name="T14" fmla="*/ 415925 w 256"/>
              <a:gd name="T15" fmla="*/ 318629 h 208"/>
              <a:gd name="T16" fmla="*/ 396429 w 256"/>
              <a:gd name="T17" fmla="*/ 338137 h 208"/>
              <a:gd name="T18" fmla="*/ 136475 w 256"/>
              <a:gd name="T19" fmla="*/ 39016 h 208"/>
              <a:gd name="T20" fmla="*/ 38993 w 256"/>
              <a:gd name="T21" fmla="*/ 39016 h 208"/>
              <a:gd name="T22" fmla="*/ 38993 w 256"/>
              <a:gd name="T23" fmla="*/ 299121 h 208"/>
              <a:gd name="T24" fmla="*/ 136475 w 256"/>
              <a:gd name="T25" fmla="*/ 299121 h 208"/>
              <a:gd name="T26" fmla="*/ 136475 w 256"/>
              <a:gd name="T27" fmla="*/ 39016 h 208"/>
              <a:gd name="T28" fmla="*/ 155972 w 256"/>
              <a:gd name="T29" fmla="*/ 299121 h 208"/>
              <a:gd name="T30" fmla="*/ 259953 w 256"/>
              <a:gd name="T31" fmla="*/ 299121 h 208"/>
              <a:gd name="T32" fmla="*/ 259953 w 256"/>
              <a:gd name="T33" fmla="*/ 39016 h 208"/>
              <a:gd name="T34" fmla="*/ 155972 w 256"/>
              <a:gd name="T35" fmla="*/ 39016 h 208"/>
              <a:gd name="T36" fmla="*/ 155972 w 256"/>
              <a:gd name="T37" fmla="*/ 299121 h 208"/>
              <a:gd name="T38" fmla="*/ 376932 w 256"/>
              <a:gd name="T39" fmla="*/ 39016 h 208"/>
              <a:gd name="T40" fmla="*/ 279450 w 256"/>
              <a:gd name="T41" fmla="*/ 39016 h 208"/>
              <a:gd name="T42" fmla="*/ 279450 w 256"/>
              <a:gd name="T43" fmla="*/ 299121 h 208"/>
              <a:gd name="T44" fmla="*/ 376932 w 256"/>
              <a:gd name="T45" fmla="*/ 299121 h 208"/>
              <a:gd name="T46" fmla="*/ 376932 w 256"/>
              <a:gd name="T47" fmla="*/ 39016 h 2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84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84" y="184"/>
                  <a:pt x="84" y="184"/>
                  <a:pt x="84" y="184"/>
                </a:cubicBezTo>
                <a:lnTo>
                  <a:pt x="84" y="24"/>
                </a:lnTo>
                <a:close/>
                <a:moveTo>
                  <a:pt x="96" y="184"/>
                </a:moveTo>
                <a:cubicBezTo>
                  <a:pt x="160" y="184"/>
                  <a:pt x="160" y="184"/>
                  <a:pt x="160" y="18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184"/>
                </a:lnTo>
                <a:close/>
                <a:moveTo>
                  <a:pt x="232" y="24"/>
                </a:moveTo>
                <a:cubicBezTo>
                  <a:pt x="172" y="24"/>
                  <a:pt x="172" y="24"/>
                  <a:pt x="172" y="2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232" y="184"/>
                  <a:pt x="232" y="184"/>
                  <a:pt x="232" y="184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2" name="Freeform 20"/>
          <p:cNvSpPr>
            <a:spLocks noEditPoints="1"/>
          </p:cNvSpPr>
          <p:nvPr/>
        </p:nvSpPr>
        <p:spPr bwMode="auto">
          <a:xfrm>
            <a:off x="6221413" y="3786188"/>
            <a:ext cx="398462" cy="400050"/>
          </a:xfrm>
          <a:custGeom>
            <a:avLst/>
            <a:gdLst>
              <a:gd name="T0" fmla="*/ 391956 w 245"/>
              <a:gd name="T1" fmla="*/ 63423 h 246"/>
              <a:gd name="T2" fmla="*/ 349671 w 245"/>
              <a:gd name="T3" fmla="*/ 104078 h 246"/>
              <a:gd name="T4" fmla="*/ 296000 w 245"/>
              <a:gd name="T5" fmla="*/ 48787 h 246"/>
              <a:gd name="T6" fmla="*/ 336660 w 245"/>
              <a:gd name="T7" fmla="*/ 8131 h 246"/>
              <a:gd name="T8" fmla="*/ 364308 w 245"/>
              <a:gd name="T9" fmla="*/ 8131 h 246"/>
              <a:gd name="T10" fmla="*/ 391956 w 245"/>
              <a:gd name="T11" fmla="*/ 35777 h 246"/>
              <a:gd name="T12" fmla="*/ 391956 w 245"/>
              <a:gd name="T13" fmla="*/ 63423 h 246"/>
              <a:gd name="T14" fmla="*/ 102462 w 245"/>
              <a:gd name="T15" fmla="*/ 240680 h 246"/>
              <a:gd name="T16" fmla="*/ 157758 w 245"/>
              <a:gd name="T17" fmla="*/ 295972 h 246"/>
              <a:gd name="T18" fmla="*/ 84572 w 245"/>
              <a:gd name="T19" fmla="*/ 313860 h 246"/>
              <a:gd name="T20" fmla="*/ 102462 w 245"/>
              <a:gd name="T21" fmla="*/ 240680 h 246"/>
              <a:gd name="T22" fmla="*/ 336660 w 245"/>
              <a:gd name="T23" fmla="*/ 118714 h 246"/>
              <a:gd name="T24" fmla="*/ 172396 w 245"/>
              <a:gd name="T25" fmla="*/ 282962 h 246"/>
              <a:gd name="T26" fmla="*/ 117099 w 245"/>
              <a:gd name="T27" fmla="*/ 227671 h 246"/>
              <a:gd name="T28" fmla="*/ 281363 w 245"/>
              <a:gd name="T29" fmla="*/ 63423 h 246"/>
              <a:gd name="T30" fmla="*/ 336660 w 245"/>
              <a:gd name="T31" fmla="*/ 118714 h 246"/>
              <a:gd name="T32" fmla="*/ 39033 w 245"/>
              <a:gd name="T33" fmla="*/ 61796 h 246"/>
              <a:gd name="T34" fmla="*/ 39033 w 245"/>
              <a:gd name="T35" fmla="*/ 361021 h 246"/>
              <a:gd name="T36" fmla="*/ 338286 w 245"/>
              <a:gd name="T37" fmla="*/ 361021 h 246"/>
              <a:gd name="T38" fmla="*/ 338286 w 245"/>
              <a:gd name="T39" fmla="*/ 144734 h 246"/>
              <a:gd name="T40" fmla="*/ 377319 w 245"/>
              <a:gd name="T41" fmla="*/ 105704 h 246"/>
              <a:gd name="T42" fmla="*/ 377319 w 245"/>
              <a:gd name="T43" fmla="*/ 380535 h 246"/>
              <a:gd name="T44" fmla="*/ 357803 w 245"/>
              <a:gd name="T45" fmla="*/ 400050 h 246"/>
              <a:gd name="T46" fmla="*/ 19517 w 245"/>
              <a:gd name="T47" fmla="*/ 400050 h 246"/>
              <a:gd name="T48" fmla="*/ 0 w 245"/>
              <a:gd name="T49" fmla="*/ 380535 h 246"/>
              <a:gd name="T50" fmla="*/ 0 w 245"/>
              <a:gd name="T51" fmla="*/ 42282 h 246"/>
              <a:gd name="T52" fmla="*/ 19517 w 245"/>
              <a:gd name="T53" fmla="*/ 22767 h 246"/>
              <a:gd name="T54" fmla="*/ 294374 w 245"/>
              <a:gd name="T55" fmla="*/ 22767 h 246"/>
              <a:gd name="T56" fmla="*/ 255341 w 245"/>
              <a:gd name="T57" fmla="*/ 61796 h 246"/>
              <a:gd name="T58" fmla="*/ 39033 w 245"/>
              <a:gd name="T59" fmla="*/ 61796 h 2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45" h="246">
                <a:moveTo>
                  <a:pt x="241" y="39"/>
                </a:moveTo>
                <a:cubicBezTo>
                  <a:pt x="215" y="64"/>
                  <a:pt x="215" y="64"/>
                  <a:pt x="215" y="64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207" y="5"/>
                  <a:pt x="207" y="5"/>
                  <a:pt x="207" y="5"/>
                </a:cubicBezTo>
                <a:cubicBezTo>
                  <a:pt x="212" y="0"/>
                  <a:pt x="219" y="0"/>
                  <a:pt x="224" y="5"/>
                </a:cubicBezTo>
                <a:cubicBezTo>
                  <a:pt x="241" y="22"/>
                  <a:pt x="241" y="22"/>
                  <a:pt x="241" y="22"/>
                </a:cubicBezTo>
                <a:cubicBezTo>
                  <a:pt x="245" y="27"/>
                  <a:pt x="245" y="34"/>
                  <a:pt x="241" y="39"/>
                </a:cubicBezTo>
                <a:moveTo>
                  <a:pt x="63" y="148"/>
                </a:moveTo>
                <a:cubicBezTo>
                  <a:pt x="97" y="182"/>
                  <a:pt x="97" y="182"/>
                  <a:pt x="97" y="182"/>
                </a:cubicBezTo>
                <a:cubicBezTo>
                  <a:pt x="52" y="193"/>
                  <a:pt x="52" y="193"/>
                  <a:pt x="52" y="193"/>
                </a:cubicBezTo>
                <a:lnTo>
                  <a:pt x="63" y="148"/>
                </a:lnTo>
                <a:close/>
                <a:moveTo>
                  <a:pt x="207" y="73"/>
                </a:moveTo>
                <a:cubicBezTo>
                  <a:pt x="106" y="174"/>
                  <a:pt x="106" y="174"/>
                  <a:pt x="106" y="174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173" y="39"/>
                  <a:pt x="173" y="39"/>
                  <a:pt x="173" y="39"/>
                </a:cubicBezTo>
                <a:lnTo>
                  <a:pt x="207" y="73"/>
                </a:lnTo>
                <a:close/>
                <a:moveTo>
                  <a:pt x="24" y="38"/>
                </a:moveTo>
                <a:cubicBezTo>
                  <a:pt x="24" y="222"/>
                  <a:pt x="24" y="222"/>
                  <a:pt x="24" y="222"/>
                </a:cubicBezTo>
                <a:cubicBezTo>
                  <a:pt x="208" y="222"/>
                  <a:pt x="208" y="222"/>
                  <a:pt x="208" y="222"/>
                </a:cubicBezTo>
                <a:cubicBezTo>
                  <a:pt x="208" y="89"/>
                  <a:pt x="208" y="89"/>
                  <a:pt x="208" y="89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32" y="234"/>
                  <a:pt x="232" y="234"/>
                  <a:pt x="232" y="234"/>
                </a:cubicBezTo>
                <a:cubicBezTo>
                  <a:pt x="232" y="241"/>
                  <a:pt x="227" y="246"/>
                  <a:pt x="220" y="246"/>
                </a:cubicBezTo>
                <a:cubicBezTo>
                  <a:pt x="12" y="246"/>
                  <a:pt x="12" y="246"/>
                  <a:pt x="12" y="246"/>
                </a:cubicBezTo>
                <a:cubicBezTo>
                  <a:pt x="5" y="246"/>
                  <a:pt x="0" y="241"/>
                  <a:pt x="0" y="23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9"/>
                  <a:pt x="5" y="14"/>
                  <a:pt x="12" y="14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57" y="38"/>
                  <a:pt x="157" y="38"/>
                  <a:pt x="157" y="38"/>
                </a:cubicBezTo>
                <a:lnTo>
                  <a:pt x="24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3" name="Freeform 21"/>
          <p:cNvSpPr>
            <a:spLocks noEditPoints="1"/>
          </p:cNvSpPr>
          <p:nvPr/>
        </p:nvSpPr>
        <p:spPr bwMode="auto">
          <a:xfrm>
            <a:off x="5480050" y="3786188"/>
            <a:ext cx="415925" cy="393700"/>
          </a:xfrm>
          <a:custGeom>
            <a:avLst/>
            <a:gdLst>
              <a:gd name="T0" fmla="*/ 396429 w 256"/>
              <a:gd name="T1" fmla="*/ 393700 h 242"/>
              <a:gd name="T2" fmla="*/ 19496 w 256"/>
              <a:gd name="T3" fmla="*/ 393700 h 242"/>
              <a:gd name="T4" fmla="*/ 0 w 256"/>
              <a:gd name="T5" fmla="*/ 374178 h 242"/>
              <a:gd name="T6" fmla="*/ 19496 w 256"/>
              <a:gd name="T7" fmla="*/ 354655 h 242"/>
              <a:gd name="T8" fmla="*/ 396429 w 256"/>
              <a:gd name="T9" fmla="*/ 354655 h 242"/>
              <a:gd name="T10" fmla="*/ 415925 w 256"/>
              <a:gd name="T11" fmla="*/ 374178 h 242"/>
              <a:gd name="T12" fmla="*/ 396429 w 256"/>
              <a:gd name="T13" fmla="*/ 393700 h 242"/>
              <a:gd name="T14" fmla="*/ 316818 w 256"/>
              <a:gd name="T15" fmla="*/ 104119 h 242"/>
              <a:gd name="T16" fmla="*/ 263203 w 256"/>
              <a:gd name="T17" fmla="*/ 48806 h 242"/>
              <a:gd name="T18" fmla="*/ 303820 w 256"/>
              <a:gd name="T19" fmla="*/ 8134 h 242"/>
              <a:gd name="T20" fmla="*/ 331440 w 256"/>
              <a:gd name="T21" fmla="*/ 8134 h 242"/>
              <a:gd name="T22" fmla="*/ 359060 w 256"/>
              <a:gd name="T23" fmla="*/ 35791 h 242"/>
              <a:gd name="T24" fmla="*/ 359060 w 256"/>
              <a:gd name="T25" fmla="*/ 63448 h 242"/>
              <a:gd name="T26" fmla="*/ 316818 w 256"/>
              <a:gd name="T27" fmla="*/ 104119 h 242"/>
              <a:gd name="T28" fmla="*/ 139725 w 256"/>
              <a:gd name="T29" fmla="*/ 283074 h 242"/>
              <a:gd name="T30" fmla="*/ 84485 w 256"/>
              <a:gd name="T31" fmla="*/ 227760 h 242"/>
              <a:gd name="T32" fmla="*/ 248580 w 256"/>
              <a:gd name="T33" fmla="*/ 63448 h 242"/>
              <a:gd name="T34" fmla="*/ 303820 w 256"/>
              <a:gd name="T35" fmla="*/ 118761 h 242"/>
              <a:gd name="T36" fmla="*/ 139725 w 256"/>
              <a:gd name="T37" fmla="*/ 283074 h 242"/>
              <a:gd name="T38" fmla="*/ 51991 w 256"/>
              <a:gd name="T39" fmla="*/ 313984 h 242"/>
              <a:gd name="T40" fmla="*/ 69862 w 256"/>
              <a:gd name="T41" fmla="*/ 240775 h 242"/>
              <a:gd name="T42" fmla="*/ 125102 w 256"/>
              <a:gd name="T43" fmla="*/ 296088 h 242"/>
              <a:gd name="T44" fmla="*/ 51991 w 256"/>
              <a:gd name="T45" fmla="*/ 313984 h 2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2">
                <a:moveTo>
                  <a:pt x="244" y="242"/>
                </a:moveTo>
                <a:cubicBezTo>
                  <a:pt x="12" y="242"/>
                  <a:pt x="12" y="242"/>
                  <a:pt x="12" y="242"/>
                </a:cubicBezTo>
                <a:cubicBezTo>
                  <a:pt x="5" y="242"/>
                  <a:pt x="0" y="237"/>
                  <a:pt x="0" y="230"/>
                </a:cubicBezTo>
                <a:cubicBezTo>
                  <a:pt x="0" y="223"/>
                  <a:pt x="5" y="218"/>
                  <a:pt x="12" y="218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51" y="218"/>
                  <a:pt x="256" y="223"/>
                  <a:pt x="256" y="230"/>
                </a:cubicBezTo>
                <a:cubicBezTo>
                  <a:pt x="256" y="237"/>
                  <a:pt x="251" y="242"/>
                  <a:pt x="244" y="242"/>
                </a:cubicBezTo>
                <a:moveTo>
                  <a:pt x="195" y="64"/>
                </a:moveTo>
                <a:cubicBezTo>
                  <a:pt x="162" y="30"/>
                  <a:pt x="162" y="30"/>
                  <a:pt x="162" y="30"/>
                </a:cubicBezTo>
                <a:cubicBezTo>
                  <a:pt x="187" y="5"/>
                  <a:pt x="187" y="5"/>
                  <a:pt x="187" y="5"/>
                </a:cubicBezTo>
                <a:cubicBezTo>
                  <a:pt x="192" y="0"/>
                  <a:pt x="199" y="0"/>
                  <a:pt x="204" y="5"/>
                </a:cubicBezTo>
                <a:cubicBezTo>
                  <a:pt x="221" y="22"/>
                  <a:pt x="221" y="22"/>
                  <a:pt x="221" y="22"/>
                </a:cubicBezTo>
                <a:cubicBezTo>
                  <a:pt x="225" y="27"/>
                  <a:pt x="225" y="34"/>
                  <a:pt x="221" y="39"/>
                </a:cubicBezTo>
                <a:lnTo>
                  <a:pt x="195" y="64"/>
                </a:lnTo>
                <a:close/>
                <a:moveTo>
                  <a:pt x="86" y="174"/>
                </a:moveTo>
                <a:cubicBezTo>
                  <a:pt x="52" y="140"/>
                  <a:pt x="52" y="140"/>
                  <a:pt x="52" y="140"/>
                </a:cubicBezTo>
                <a:cubicBezTo>
                  <a:pt x="153" y="39"/>
                  <a:pt x="153" y="39"/>
                  <a:pt x="153" y="39"/>
                </a:cubicBezTo>
                <a:cubicBezTo>
                  <a:pt x="187" y="73"/>
                  <a:pt x="187" y="73"/>
                  <a:pt x="187" y="73"/>
                </a:cubicBezTo>
                <a:lnTo>
                  <a:pt x="86" y="174"/>
                </a:lnTo>
                <a:close/>
                <a:moveTo>
                  <a:pt x="32" y="193"/>
                </a:moveTo>
                <a:cubicBezTo>
                  <a:pt x="43" y="148"/>
                  <a:pt x="43" y="148"/>
                  <a:pt x="43" y="148"/>
                </a:cubicBezTo>
                <a:cubicBezTo>
                  <a:pt x="77" y="182"/>
                  <a:pt x="77" y="182"/>
                  <a:pt x="77" y="182"/>
                </a:cubicBezTo>
                <a:lnTo>
                  <a:pt x="32" y="19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4" name="Freeform 22"/>
          <p:cNvSpPr>
            <a:spLocks noEditPoints="1"/>
          </p:cNvSpPr>
          <p:nvPr/>
        </p:nvSpPr>
        <p:spPr bwMode="auto">
          <a:xfrm>
            <a:off x="4803775" y="3824288"/>
            <a:ext cx="314325" cy="314325"/>
          </a:xfrm>
          <a:custGeom>
            <a:avLst/>
            <a:gdLst>
              <a:gd name="T0" fmla="*/ 32573 w 193"/>
              <a:gd name="T1" fmla="*/ 228008 h 193"/>
              <a:gd name="T2" fmla="*/ 197064 w 193"/>
              <a:gd name="T3" fmla="*/ 63516 h 193"/>
              <a:gd name="T4" fmla="*/ 252437 w 193"/>
              <a:gd name="T5" fmla="*/ 118890 h 193"/>
              <a:gd name="T6" fmla="*/ 87946 w 193"/>
              <a:gd name="T7" fmla="*/ 283381 h 193"/>
              <a:gd name="T8" fmla="*/ 32573 w 193"/>
              <a:gd name="T9" fmla="*/ 228008 h 193"/>
              <a:gd name="T10" fmla="*/ 252437 w 193"/>
              <a:gd name="T11" fmla="*/ 8143 h 193"/>
              <a:gd name="T12" fmla="*/ 280124 w 193"/>
              <a:gd name="T13" fmla="*/ 8143 h 193"/>
              <a:gd name="T14" fmla="*/ 307810 w 193"/>
              <a:gd name="T15" fmla="*/ 35830 h 193"/>
              <a:gd name="T16" fmla="*/ 307810 w 193"/>
              <a:gd name="T17" fmla="*/ 63516 h 193"/>
              <a:gd name="T18" fmla="*/ 265466 w 193"/>
              <a:gd name="T19" fmla="*/ 104232 h 193"/>
              <a:gd name="T20" fmla="*/ 211722 w 193"/>
              <a:gd name="T21" fmla="*/ 48859 h 193"/>
              <a:gd name="T22" fmla="*/ 252437 w 193"/>
              <a:gd name="T23" fmla="*/ 8143 h 193"/>
              <a:gd name="T24" fmla="*/ 0 w 193"/>
              <a:gd name="T25" fmla="*/ 314325 h 193"/>
              <a:gd name="T26" fmla="*/ 17915 w 193"/>
              <a:gd name="T27" fmla="*/ 241037 h 193"/>
              <a:gd name="T28" fmla="*/ 73288 w 193"/>
              <a:gd name="T29" fmla="*/ 296410 h 193"/>
              <a:gd name="T30" fmla="*/ 0 w 193"/>
              <a:gd name="T31" fmla="*/ 314325 h 1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3" h="193">
                <a:moveTo>
                  <a:pt x="20" y="140"/>
                </a:moveTo>
                <a:cubicBezTo>
                  <a:pt x="121" y="39"/>
                  <a:pt x="121" y="39"/>
                  <a:pt x="121" y="39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54" y="174"/>
                  <a:pt x="54" y="174"/>
                  <a:pt x="54" y="174"/>
                </a:cubicBezTo>
                <a:lnTo>
                  <a:pt x="20" y="140"/>
                </a:lnTo>
                <a:close/>
                <a:moveTo>
                  <a:pt x="155" y="5"/>
                </a:moveTo>
                <a:cubicBezTo>
                  <a:pt x="160" y="0"/>
                  <a:pt x="167" y="0"/>
                  <a:pt x="172" y="5"/>
                </a:cubicBezTo>
                <a:cubicBezTo>
                  <a:pt x="189" y="22"/>
                  <a:pt x="189" y="22"/>
                  <a:pt x="189" y="22"/>
                </a:cubicBezTo>
                <a:cubicBezTo>
                  <a:pt x="193" y="27"/>
                  <a:pt x="193" y="34"/>
                  <a:pt x="189" y="39"/>
                </a:cubicBezTo>
                <a:cubicBezTo>
                  <a:pt x="163" y="64"/>
                  <a:pt x="163" y="64"/>
                  <a:pt x="163" y="64"/>
                </a:cubicBezTo>
                <a:cubicBezTo>
                  <a:pt x="130" y="30"/>
                  <a:pt x="130" y="30"/>
                  <a:pt x="130" y="30"/>
                </a:cubicBezTo>
                <a:lnTo>
                  <a:pt x="155" y="5"/>
                </a:lnTo>
                <a:close/>
                <a:moveTo>
                  <a:pt x="0" y="193"/>
                </a:moveTo>
                <a:cubicBezTo>
                  <a:pt x="11" y="148"/>
                  <a:pt x="11" y="148"/>
                  <a:pt x="11" y="148"/>
                </a:cubicBezTo>
                <a:cubicBezTo>
                  <a:pt x="45" y="182"/>
                  <a:pt x="45" y="182"/>
                  <a:pt x="45" y="182"/>
                </a:cubicBezTo>
                <a:lnTo>
                  <a:pt x="0" y="19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5" name="Freeform 23"/>
          <p:cNvSpPr>
            <a:spLocks noEditPoints="1"/>
          </p:cNvSpPr>
          <p:nvPr/>
        </p:nvSpPr>
        <p:spPr bwMode="auto">
          <a:xfrm>
            <a:off x="4022725" y="3776663"/>
            <a:ext cx="417513" cy="415925"/>
          </a:xfrm>
          <a:custGeom>
            <a:avLst/>
            <a:gdLst>
              <a:gd name="T0" fmla="*/ 410989 w 256"/>
              <a:gd name="T1" fmla="*/ 32494 h 256"/>
              <a:gd name="T2" fmla="*/ 347384 w 256"/>
              <a:gd name="T3" fmla="*/ 97482 h 256"/>
              <a:gd name="T4" fmla="*/ 378371 w 256"/>
              <a:gd name="T5" fmla="*/ 97482 h 256"/>
              <a:gd name="T6" fmla="*/ 397942 w 256"/>
              <a:gd name="T7" fmla="*/ 116979 h 256"/>
              <a:gd name="T8" fmla="*/ 378371 w 256"/>
              <a:gd name="T9" fmla="*/ 136475 h 256"/>
              <a:gd name="T10" fmla="*/ 300087 w 256"/>
              <a:gd name="T11" fmla="*/ 136475 h 256"/>
              <a:gd name="T12" fmla="*/ 280517 w 256"/>
              <a:gd name="T13" fmla="*/ 116979 h 256"/>
              <a:gd name="T14" fmla="*/ 280517 w 256"/>
              <a:gd name="T15" fmla="*/ 38993 h 256"/>
              <a:gd name="T16" fmla="*/ 300087 w 256"/>
              <a:gd name="T17" fmla="*/ 19496 h 256"/>
              <a:gd name="T18" fmla="*/ 319658 w 256"/>
              <a:gd name="T19" fmla="*/ 38993 h 256"/>
              <a:gd name="T20" fmla="*/ 319658 w 256"/>
              <a:gd name="T21" fmla="*/ 69862 h 256"/>
              <a:gd name="T22" fmla="*/ 384895 w 256"/>
              <a:gd name="T23" fmla="*/ 6499 h 256"/>
              <a:gd name="T24" fmla="*/ 397942 w 256"/>
              <a:gd name="T25" fmla="*/ 0 h 256"/>
              <a:gd name="T26" fmla="*/ 417513 w 256"/>
              <a:gd name="T27" fmla="*/ 19496 h 256"/>
              <a:gd name="T28" fmla="*/ 410989 w 256"/>
              <a:gd name="T29" fmla="*/ 32494 h 256"/>
              <a:gd name="T30" fmla="*/ 208757 w 256"/>
              <a:gd name="T31" fmla="*/ 266452 h 256"/>
              <a:gd name="T32" fmla="*/ 150044 w 256"/>
              <a:gd name="T33" fmla="*/ 207963 h 256"/>
              <a:gd name="T34" fmla="*/ 208757 w 256"/>
              <a:gd name="T35" fmla="*/ 149473 h 256"/>
              <a:gd name="T36" fmla="*/ 267469 w 256"/>
              <a:gd name="T37" fmla="*/ 207963 h 256"/>
              <a:gd name="T38" fmla="*/ 208757 w 256"/>
              <a:gd name="T39" fmla="*/ 266452 h 256"/>
              <a:gd name="T40" fmla="*/ 117426 w 256"/>
              <a:gd name="T41" fmla="*/ 396429 h 256"/>
              <a:gd name="T42" fmla="*/ 97855 w 256"/>
              <a:gd name="T43" fmla="*/ 376932 h 256"/>
              <a:gd name="T44" fmla="*/ 97855 w 256"/>
              <a:gd name="T45" fmla="*/ 346063 h 256"/>
              <a:gd name="T46" fmla="*/ 32618 w 256"/>
              <a:gd name="T47" fmla="*/ 409426 h 256"/>
              <a:gd name="T48" fmla="*/ 19571 w 256"/>
              <a:gd name="T49" fmla="*/ 415925 h 256"/>
              <a:gd name="T50" fmla="*/ 0 w 256"/>
              <a:gd name="T51" fmla="*/ 396429 h 256"/>
              <a:gd name="T52" fmla="*/ 6524 w 256"/>
              <a:gd name="T53" fmla="*/ 383431 h 256"/>
              <a:gd name="T54" fmla="*/ 70129 w 256"/>
              <a:gd name="T55" fmla="*/ 318443 h 256"/>
              <a:gd name="T56" fmla="*/ 39142 w 256"/>
              <a:gd name="T57" fmla="*/ 318443 h 256"/>
              <a:gd name="T58" fmla="*/ 19571 w 256"/>
              <a:gd name="T59" fmla="*/ 298946 h 256"/>
              <a:gd name="T60" fmla="*/ 39142 w 256"/>
              <a:gd name="T61" fmla="*/ 279450 h 256"/>
              <a:gd name="T62" fmla="*/ 117426 w 256"/>
              <a:gd name="T63" fmla="*/ 279450 h 256"/>
              <a:gd name="T64" fmla="*/ 136996 w 256"/>
              <a:gd name="T65" fmla="*/ 298946 h 256"/>
              <a:gd name="T66" fmla="*/ 136996 w 256"/>
              <a:gd name="T67" fmla="*/ 376932 h 256"/>
              <a:gd name="T68" fmla="*/ 117426 w 256"/>
              <a:gd name="T69" fmla="*/ 396429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13" y="60"/>
                  <a:pt x="213" y="60"/>
                  <a:pt x="213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9" y="60"/>
                  <a:pt x="244" y="65"/>
                  <a:pt x="244" y="72"/>
                </a:cubicBezTo>
                <a:cubicBezTo>
                  <a:pt x="244" y="79"/>
                  <a:pt x="239" y="84"/>
                  <a:pt x="232" y="84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2" y="17"/>
                  <a:pt x="177" y="12"/>
                  <a:pt x="184" y="12"/>
                </a:cubicBezTo>
                <a:cubicBezTo>
                  <a:pt x="191" y="12"/>
                  <a:pt x="196" y="17"/>
                  <a:pt x="196" y="24"/>
                </a:cubicBezTo>
                <a:cubicBezTo>
                  <a:pt x="196" y="43"/>
                  <a:pt x="196" y="43"/>
                  <a:pt x="196" y="43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72" y="244"/>
                </a:moveTo>
                <a:cubicBezTo>
                  <a:pt x="65" y="244"/>
                  <a:pt x="60" y="239"/>
                  <a:pt x="60" y="23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20" y="252"/>
                  <a:pt x="20" y="252"/>
                  <a:pt x="20" y="252"/>
                </a:cubicBezTo>
                <a:cubicBezTo>
                  <a:pt x="18" y="255"/>
                  <a:pt x="15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41"/>
                  <a:pt x="1" y="238"/>
                  <a:pt x="4" y="236"/>
                </a:cubicBezTo>
                <a:cubicBezTo>
                  <a:pt x="43" y="196"/>
                  <a:pt x="43" y="196"/>
                  <a:pt x="43" y="196"/>
                </a:cubicBezTo>
                <a:cubicBezTo>
                  <a:pt x="24" y="196"/>
                  <a:pt x="24" y="196"/>
                  <a:pt x="24" y="196"/>
                </a:cubicBezTo>
                <a:cubicBezTo>
                  <a:pt x="17" y="196"/>
                  <a:pt x="12" y="191"/>
                  <a:pt x="12" y="184"/>
                </a:cubicBezTo>
                <a:cubicBezTo>
                  <a:pt x="12" y="177"/>
                  <a:pt x="17" y="172"/>
                  <a:pt x="24" y="172"/>
                </a:cubicBezTo>
                <a:cubicBezTo>
                  <a:pt x="72" y="172"/>
                  <a:pt x="72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232"/>
                  <a:pt x="84" y="232"/>
                  <a:pt x="84" y="232"/>
                </a:cubicBezTo>
                <a:cubicBezTo>
                  <a:pt x="84" y="239"/>
                  <a:pt x="79" y="244"/>
                  <a:pt x="72" y="24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6" name="Freeform 24"/>
          <p:cNvSpPr>
            <a:spLocks noEditPoints="1"/>
          </p:cNvSpPr>
          <p:nvPr/>
        </p:nvSpPr>
        <p:spPr bwMode="auto">
          <a:xfrm>
            <a:off x="3295650" y="3776663"/>
            <a:ext cx="415925" cy="415925"/>
          </a:xfrm>
          <a:custGeom>
            <a:avLst/>
            <a:gdLst>
              <a:gd name="T0" fmla="*/ 396429 w 256"/>
              <a:gd name="T1" fmla="*/ 116979 h 256"/>
              <a:gd name="T2" fmla="*/ 376932 w 256"/>
              <a:gd name="T3" fmla="*/ 97482 h 256"/>
              <a:gd name="T4" fmla="*/ 376932 w 256"/>
              <a:gd name="T5" fmla="*/ 66613 h 256"/>
              <a:gd name="T6" fmla="*/ 311944 w 256"/>
              <a:gd name="T7" fmla="*/ 129977 h 256"/>
              <a:gd name="T8" fmla="*/ 298946 w 256"/>
              <a:gd name="T9" fmla="*/ 136475 h 256"/>
              <a:gd name="T10" fmla="*/ 279450 w 256"/>
              <a:gd name="T11" fmla="*/ 116979 h 256"/>
              <a:gd name="T12" fmla="*/ 285948 w 256"/>
              <a:gd name="T13" fmla="*/ 103981 h 256"/>
              <a:gd name="T14" fmla="*/ 349312 w 256"/>
              <a:gd name="T15" fmla="*/ 38993 h 256"/>
              <a:gd name="T16" fmla="*/ 318443 w 256"/>
              <a:gd name="T17" fmla="*/ 38993 h 256"/>
              <a:gd name="T18" fmla="*/ 298946 w 256"/>
              <a:gd name="T19" fmla="*/ 19496 h 256"/>
              <a:gd name="T20" fmla="*/ 318443 w 256"/>
              <a:gd name="T21" fmla="*/ 0 h 256"/>
              <a:gd name="T22" fmla="*/ 396429 w 256"/>
              <a:gd name="T23" fmla="*/ 0 h 256"/>
              <a:gd name="T24" fmla="*/ 415925 w 256"/>
              <a:gd name="T25" fmla="*/ 19496 h 256"/>
              <a:gd name="T26" fmla="*/ 415925 w 256"/>
              <a:gd name="T27" fmla="*/ 97482 h 256"/>
              <a:gd name="T28" fmla="*/ 396429 w 256"/>
              <a:gd name="T29" fmla="*/ 116979 h 256"/>
              <a:gd name="T30" fmla="*/ 207963 w 256"/>
              <a:gd name="T31" fmla="*/ 266452 h 256"/>
              <a:gd name="T32" fmla="*/ 149473 w 256"/>
              <a:gd name="T33" fmla="*/ 207963 h 256"/>
              <a:gd name="T34" fmla="*/ 207963 w 256"/>
              <a:gd name="T35" fmla="*/ 149473 h 256"/>
              <a:gd name="T36" fmla="*/ 266452 w 256"/>
              <a:gd name="T37" fmla="*/ 207963 h 256"/>
              <a:gd name="T38" fmla="*/ 207963 w 256"/>
              <a:gd name="T39" fmla="*/ 266452 h 256"/>
              <a:gd name="T40" fmla="*/ 66613 w 256"/>
              <a:gd name="T41" fmla="*/ 376932 h 256"/>
              <a:gd name="T42" fmla="*/ 97482 w 256"/>
              <a:gd name="T43" fmla="*/ 376932 h 256"/>
              <a:gd name="T44" fmla="*/ 116979 w 256"/>
              <a:gd name="T45" fmla="*/ 396429 h 256"/>
              <a:gd name="T46" fmla="*/ 97482 w 256"/>
              <a:gd name="T47" fmla="*/ 415925 h 256"/>
              <a:gd name="T48" fmla="*/ 19496 w 256"/>
              <a:gd name="T49" fmla="*/ 415925 h 256"/>
              <a:gd name="T50" fmla="*/ 0 w 256"/>
              <a:gd name="T51" fmla="*/ 396429 h 256"/>
              <a:gd name="T52" fmla="*/ 0 w 256"/>
              <a:gd name="T53" fmla="*/ 318443 h 256"/>
              <a:gd name="T54" fmla="*/ 19496 w 256"/>
              <a:gd name="T55" fmla="*/ 298946 h 256"/>
              <a:gd name="T56" fmla="*/ 38993 w 256"/>
              <a:gd name="T57" fmla="*/ 318443 h 256"/>
              <a:gd name="T58" fmla="*/ 38993 w 256"/>
              <a:gd name="T59" fmla="*/ 349312 h 256"/>
              <a:gd name="T60" fmla="*/ 103981 w 256"/>
              <a:gd name="T61" fmla="*/ 285948 h 256"/>
              <a:gd name="T62" fmla="*/ 116979 w 256"/>
              <a:gd name="T63" fmla="*/ 279450 h 256"/>
              <a:gd name="T64" fmla="*/ 136475 w 256"/>
              <a:gd name="T65" fmla="*/ 298946 h 256"/>
              <a:gd name="T66" fmla="*/ 129977 w 256"/>
              <a:gd name="T67" fmla="*/ 311944 h 256"/>
              <a:gd name="T68" fmla="*/ 66613 w 256"/>
              <a:gd name="T69" fmla="*/ 376932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92" y="80"/>
                  <a:pt x="192" y="80"/>
                  <a:pt x="192" y="80"/>
                </a:cubicBezTo>
                <a:cubicBezTo>
                  <a:pt x="190" y="83"/>
                  <a:pt x="187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69"/>
                  <a:pt x="173" y="66"/>
                  <a:pt x="176" y="64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41" y="232"/>
                </a:move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15"/>
                  <a:pt x="24" y="215"/>
                  <a:pt x="24" y="215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6" y="173"/>
                  <a:pt x="69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187"/>
                  <a:pt x="83" y="190"/>
                  <a:pt x="80" y="192"/>
                </a:cubicBezTo>
                <a:lnTo>
                  <a:pt x="41" y="2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7" name="Freeform 25"/>
          <p:cNvSpPr>
            <a:spLocks noEditPoints="1"/>
          </p:cNvSpPr>
          <p:nvPr/>
        </p:nvSpPr>
        <p:spPr bwMode="auto">
          <a:xfrm>
            <a:off x="2586038" y="3795713"/>
            <a:ext cx="377825" cy="377825"/>
          </a:xfrm>
          <a:custGeom>
            <a:avLst/>
            <a:gdLst>
              <a:gd name="T0" fmla="*/ 371311 w 232"/>
              <a:gd name="T1" fmla="*/ 32571 h 232"/>
              <a:gd name="T2" fmla="*/ 275226 w 232"/>
              <a:gd name="T3" fmla="*/ 130284 h 232"/>
              <a:gd name="T4" fmla="*/ 306169 w 232"/>
              <a:gd name="T5" fmla="*/ 130284 h 232"/>
              <a:gd name="T6" fmla="*/ 325711 w 232"/>
              <a:gd name="T7" fmla="*/ 149827 h 232"/>
              <a:gd name="T8" fmla="*/ 306169 w 232"/>
              <a:gd name="T9" fmla="*/ 169370 h 232"/>
              <a:gd name="T10" fmla="*/ 227998 w 232"/>
              <a:gd name="T11" fmla="*/ 169370 h 232"/>
              <a:gd name="T12" fmla="*/ 208455 w 232"/>
              <a:gd name="T13" fmla="*/ 149827 h 232"/>
              <a:gd name="T14" fmla="*/ 208455 w 232"/>
              <a:gd name="T15" fmla="*/ 71656 h 232"/>
              <a:gd name="T16" fmla="*/ 227998 w 232"/>
              <a:gd name="T17" fmla="*/ 52114 h 232"/>
              <a:gd name="T18" fmla="*/ 247541 w 232"/>
              <a:gd name="T19" fmla="*/ 71656 h 232"/>
              <a:gd name="T20" fmla="*/ 247541 w 232"/>
              <a:gd name="T21" fmla="*/ 102599 h 232"/>
              <a:gd name="T22" fmla="*/ 345254 w 232"/>
              <a:gd name="T23" fmla="*/ 6514 h 232"/>
              <a:gd name="T24" fmla="*/ 358282 w 232"/>
              <a:gd name="T25" fmla="*/ 0 h 232"/>
              <a:gd name="T26" fmla="*/ 377825 w 232"/>
              <a:gd name="T27" fmla="*/ 19543 h 232"/>
              <a:gd name="T28" fmla="*/ 371311 w 232"/>
              <a:gd name="T29" fmla="*/ 32571 h 232"/>
              <a:gd name="T30" fmla="*/ 149827 w 232"/>
              <a:gd name="T31" fmla="*/ 325711 h 232"/>
              <a:gd name="T32" fmla="*/ 130284 w 232"/>
              <a:gd name="T33" fmla="*/ 306169 h 232"/>
              <a:gd name="T34" fmla="*/ 130284 w 232"/>
              <a:gd name="T35" fmla="*/ 275226 h 232"/>
              <a:gd name="T36" fmla="*/ 32571 w 232"/>
              <a:gd name="T37" fmla="*/ 371311 h 232"/>
              <a:gd name="T38" fmla="*/ 19543 w 232"/>
              <a:gd name="T39" fmla="*/ 377825 h 232"/>
              <a:gd name="T40" fmla="*/ 0 w 232"/>
              <a:gd name="T41" fmla="*/ 358282 h 232"/>
              <a:gd name="T42" fmla="*/ 6514 w 232"/>
              <a:gd name="T43" fmla="*/ 345254 h 232"/>
              <a:gd name="T44" fmla="*/ 102599 w 232"/>
              <a:gd name="T45" fmla="*/ 247541 h 232"/>
              <a:gd name="T46" fmla="*/ 71656 w 232"/>
              <a:gd name="T47" fmla="*/ 247541 h 232"/>
              <a:gd name="T48" fmla="*/ 52114 w 232"/>
              <a:gd name="T49" fmla="*/ 227998 h 232"/>
              <a:gd name="T50" fmla="*/ 71656 w 232"/>
              <a:gd name="T51" fmla="*/ 208455 h 232"/>
              <a:gd name="T52" fmla="*/ 149827 w 232"/>
              <a:gd name="T53" fmla="*/ 208455 h 232"/>
              <a:gd name="T54" fmla="*/ 169370 w 232"/>
              <a:gd name="T55" fmla="*/ 227998 h 232"/>
              <a:gd name="T56" fmla="*/ 169370 w 232"/>
              <a:gd name="T57" fmla="*/ 306169 h 232"/>
              <a:gd name="T58" fmla="*/ 149827 w 232"/>
              <a:gd name="T59" fmla="*/ 325711 h 2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32" h="232">
                <a:moveTo>
                  <a:pt x="228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4"/>
                  <a:pt x="212" y="4"/>
                  <a:pt x="212" y="4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8" y="20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4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8" name="Freeform 26"/>
          <p:cNvSpPr>
            <a:spLocks noEditPoints="1"/>
          </p:cNvSpPr>
          <p:nvPr/>
        </p:nvSpPr>
        <p:spPr bwMode="auto">
          <a:xfrm>
            <a:off x="1857375" y="3795713"/>
            <a:ext cx="377825" cy="377825"/>
          </a:xfrm>
          <a:custGeom>
            <a:avLst/>
            <a:gdLst>
              <a:gd name="T0" fmla="*/ 377825 w 232"/>
              <a:gd name="T1" fmla="*/ 97713 h 232"/>
              <a:gd name="T2" fmla="*/ 377825 w 232"/>
              <a:gd name="T3" fmla="*/ 97713 h 232"/>
              <a:gd name="T4" fmla="*/ 358282 w 232"/>
              <a:gd name="T5" fmla="*/ 117256 h 232"/>
              <a:gd name="T6" fmla="*/ 338740 w 232"/>
              <a:gd name="T7" fmla="*/ 97713 h 232"/>
              <a:gd name="T8" fmla="*/ 338740 w 232"/>
              <a:gd name="T9" fmla="*/ 66771 h 232"/>
              <a:gd name="T10" fmla="*/ 241026 w 232"/>
              <a:gd name="T11" fmla="*/ 162856 h 232"/>
              <a:gd name="T12" fmla="*/ 227998 w 232"/>
              <a:gd name="T13" fmla="*/ 169370 h 232"/>
              <a:gd name="T14" fmla="*/ 208455 w 232"/>
              <a:gd name="T15" fmla="*/ 149827 h 232"/>
              <a:gd name="T16" fmla="*/ 214969 w 232"/>
              <a:gd name="T17" fmla="*/ 136799 h 232"/>
              <a:gd name="T18" fmla="*/ 311054 w 232"/>
              <a:gd name="T19" fmla="*/ 39085 h 232"/>
              <a:gd name="T20" fmla="*/ 280112 w 232"/>
              <a:gd name="T21" fmla="*/ 39085 h 232"/>
              <a:gd name="T22" fmla="*/ 260569 w 232"/>
              <a:gd name="T23" fmla="*/ 19543 h 232"/>
              <a:gd name="T24" fmla="*/ 280112 w 232"/>
              <a:gd name="T25" fmla="*/ 0 h 232"/>
              <a:gd name="T26" fmla="*/ 358282 w 232"/>
              <a:gd name="T27" fmla="*/ 0 h 232"/>
              <a:gd name="T28" fmla="*/ 377825 w 232"/>
              <a:gd name="T29" fmla="*/ 19543 h 232"/>
              <a:gd name="T30" fmla="*/ 377825 w 232"/>
              <a:gd name="T31" fmla="*/ 97713 h 232"/>
              <a:gd name="T32" fmla="*/ 162856 w 232"/>
              <a:gd name="T33" fmla="*/ 241026 h 232"/>
              <a:gd name="T34" fmla="*/ 66771 w 232"/>
              <a:gd name="T35" fmla="*/ 338740 h 232"/>
              <a:gd name="T36" fmla="*/ 97713 w 232"/>
              <a:gd name="T37" fmla="*/ 338740 h 232"/>
              <a:gd name="T38" fmla="*/ 117256 w 232"/>
              <a:gd name="T39" fmla="*/ 358282 h 232"/>
              <a:gd name="T40" fmla="*/ 97713 w 232"/>
              <a:gd name="T41" fmla="*/ 377825 h 232"/>
              <a:gd name="T42" fmla="*/ 19543 w 232"/>
              <a:gd name="T43" fmla="*/ 377825 h 232"/>
              <a:gd name="T44" fmla="*/ 0 w 232"/>
              <a:gd name="T45" fmla="*/ 358282 h 232"/>
              <a:gd name="T46" fmla="*/ 0 w 232"/>
              <a:gd name="T47" fmla="*/ 280112 h 232"/>
              <a:gd name="T48" fmla="*/ 19543 w 232"/>
              <a:gd name="T49" fmla="*/ 260569 h 232"/>
              <a:gd name="T50" fmla="*/ 39085 w 232"/>
              <a:gd name="T51" fmla="*/ 280112 h 232"/>
              <a:gd name="T52" fmla="*/ 39085 w 232"/>
              <a:gd name="T53" fmla="*/ 311054 h 232"/>
              <a:gd name="T54" fmla="*/ 136799 w 232"/>
              <a:gd name="T55" fmla="*/ 214969 h 232"/>
              <a:gd name="T56" fmla="*/ 149827 w 232"/>
              <a:gd name="T57" fmla="*/ 208455 h 232"/>
              <a:gd name="T58" fmla="*/ 169370 w 232"/>
              <a:gd name="T59" fmla="*/ 227998 h 232"/>
              <a:gd name="T60" fmla="*/ 162856 w 232"/>
              <a:gd name="T61" fmla="*/ 241026 h 23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32" h="232">
                <a:moveTo>
                  <a:pt x="232" y="60"/>
                </a:move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2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lnTo>
                  <a:pt x="232" y="60"/>
                </a:lnTo>
                <a:close/>
                <a:moveTo>
                  <a:pt x="100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0" y="1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19" name="Freeform 27"/>
          <p:cNvSpPr>
            <a:spLocks noEditPoints="1"/>
          </p:cNvSpPr>
          <p:nvPr/>
        </p:nvSpPr>
        <p:spPr bwMode="auto">
          <a:xfrm>
            <a:off x="1109663" y="3776663"/>
            <a:ext cx="415925" cy="415925"/>
          </a:xfrm>
          <a:custGeom>
            <a:avLst/>
            <a:gdLst>
              <a:gd name="T0" fmla="*/ 360685 w 256"/>
              <a:gd name="T1" fmla="*/ 250205 h 256"/>
              <a:gd name="T2" fmla="*/ 346063 w 256"/>
              <a:gd name="T3" fmla="*/ 285948 h 256"/>
              <a:gd name="T4" fmla="*/ 359060 w 256"/>
              <a:gd name="T5" fmla="*/ 349312 h 256"/>
              <a:gd name="T6" fmla="*/ 349312 w 256"/>
              <a:gd name="T7" fmla="*/ 360685 h 256"/>
              <a:gd name="T8" fmla="*/ 285948 w 256"/>
              <a:gd name="T9" fmla="*/ 344438 h 256"/>
              <a:gd name="T10" fmla="*/ 246955 w 256"/>
              <a:gd name="T11" fmla="*/ 360685 h 256"/>
              <a:gd name="T12" fmla="*/ 250205 w 256"/>
              <a:gd name="T13" fmla="*/ 360685 h 256"/>
              <a:gd name="T14" fmla="*/ 212837 w 256"/>
              <a:gd name="T15" fmla="*/ 415925 h 256"/>
              <a:gd name="T16" fmla="*/ 203088 w 256"/>
              <a:gd name="T17" fmla="*/ 415925 h 256"/>
              <a:gd name="T18" fmla="*/ 165720 w 256"/>
              <a:gd name="T19" fmla="*/ 359060 h 256"/>
              <a:gd name="T20" fmla="*/ 128352 w 256"/>
              <a:gd name="T21" fmla="*/ 342813 h 256"/>
              <a:gd name="T22" fmla="*/ 129977 w 256"/>
              <a:gd name="T23" fmla="*/ 346063 h 256"/>
              <a:gd name="T24" fmla="*/ 64988 w 256"/>
              <a:gd name="T25" fmla="*/ 359060 h 256"/>
              <a:gd name="T26" fmla="*/ 56865 w 256"/>
              <a:gd name="T27" fmla="*/ 350937 h 256"/>
              <a:gd name="T28" fmla="*/ 71487 w 256"/>
              <a:gd name="T29" fmla="*/ 284324 h 256"/>
              <a:gd name="T30" fmla="*/ 56865 w 256"/>
              <a:gd name="T31" fmla="*/ 250205 h 256"/>
              <a:gd name="T32" fmla="*/ 0 w 256"/>
              <a:gd name="T33" fmla="*/ 212837 h 256"/>
              <a:gd name="T34" fmla="*/ 0 w 256"/>
              <a:gd name="T35" fmla="*/ 203088 h 256"/>
              <a:gd name="T36" fmla="*/ 56865 w 256"/>
              <a:gd name="T37" fmla="*/ 165720 h 256"/>
              <a:gd name="T38" fmla="*/ 71487 w 256"/>
              <a:gd name="T39" fmla="*/ 129977 h 256"/>
              <a:gd name="T40" fmla="*/ 55240 w 256"/>
              <a:gd name="T41" fmla="*/ 64988 h 256"/>
              <a:gd name="T42" fmla="*/ 64988 w 256"/>
              <a:gd name="T43" fmla="*/ 56865 h 256"/>
              <a:gd name="T44" fmla="*/ 129977 w 256"/>
              <a:gd name="T45" fmla="*/ 69862 h 256"/>
              <a:gd name="T46" fmla="*/ 165720 w 256"/>
              <a:gd name="T47" fmla="*/ 55240 h 256"/>
              <a:gd name="T48" fmla="*/ 203088 w 256"/>
              <a:gd name="T49" fmla="*/ 0 h 256"/>
              <a:gd name="T50" fmla="*/ 212837 w 256"/>
              <a:gd name="T51" fmla="*/ 0 h 256"/>
              <a:gd name="T52" fmla="*/ 250205 w 256"/>
              <a:gd name="T53" fmla="*/ 55240 h 256"/>
              <a:gd name="T54" fmla="*/ 285948 w 256"/>
              <a:gd name="T55" fmla="*/ 69862 h 256"/>
              <a:gd name="T56" fmla="*/ 350937 w 256"/>
              <a:gd name="T57" fmla="*/ 55240 h 256"/>
              <a:gd name="T58" fmla="*/ 360685 w 256"/>
              <a:gd name="T59" fmla="*/ 64988 h 256"/>
              <a:gd name="T60" fmla="*/ 346063 w 256"/>
              <a:gd name="T61" fmla="*/ 129977 h 256"/>
              <a:gd name="T62" fmla="*/ 360685 w 256"/>
              <a:gd name="T63" fmla="*/ 165720 h 256"/>
              <a:gd name="T64" fmla="*/ 415925 w 256"/>
              <a:gd name="T65" fmla="*/ 203088 h 256"/>
              <a:gd name="T66" fmla="*/ 415925 w 256"/>
              <a:gd name="T67" fmla="*/ 212837 h 256"/>
              <a:gd name="T68" fmla="*/ 360685 w 256"/>
              <a:gd name="T69" fmla="*/ 250205 h 256"/>
              <a:gd name="T70" fmla="*/ 207963 w 256"/>
              <a:gd name="T71" fmla="*/ 90984 h 256"/>
              <a:gd name="T72" fmla="*/ 90984 w 256"/>
              <a:gd name="T73" fmla="*/ 207963 h 256"/>
              <a:gd name="T74" fmla="*/ 207963 w 256"/>
              <a:gd name="T75" fmla="*/ 324941 h 256"/>
              <a:gd name="T76" fmla="*/ 324941 w 256"/>
              <a:gd name="T77" fmla="*/ 207963 h 256"/>
              <a:gd name="T78" fmla="*/ 207963 w 256"/>
              <a:gd name="T79" fmla="*/ 90984 h 256"/>
              <a:gd name="T80" fmla="*/ 207963 w 256"/>
              <a:gd name="T81" fmla="*/ 285948 h 256"/>
              <a:gd name="T82" fmla="*/ 129977 w 256"/>
              <a:gd name="T83" fmla="*/ 207963 h 256"/>
              <a:gd name="T84" fmla="*/ 207963 w 256"/>
              <a:gd name="T85" fmla="*/ 129977 h 256"/>
              <a:gd name="T86" fmla="*/ 285948 w 256"/>
              <a:gd name="T87" fmla="*/ 207963 h 256"/>
              <a:gd name="T88" fmla="*/ 207963 w 256"/>
              <a:gd name="T89" fmla="*/ 285948 h 256"/>
              <a:gd name="T90" fmla="*/ 207963 w 256"/>
              <a:gd name="T91" fmla="*/ 168970 h 256"/>
              <a:gd name="T92" fmla="*/ 168970 w 256"/>
              <a:gd name="T93" fmla="*/ 207963 h 256"/>
              <a:gd name="T94" fmla="*/ 207963 w 256"/>
              <a:gd name="T95" fmla="*/ 246955 h 256"/>
              <a:gd name="T96" fmla="*/ 246955 w 256"/>
              <a:gd name="T97" fmla="*/ 207963 h 256"/>
              <a:gd name="T98" fmla="*/ 207963 w 256"/>
              <a:gd name="T99" fmla="*/ 168970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56">
                <a:moveTo>
                  <a:pt x="222" y="154"/>
                </a:moveTo>
                <a:cubicBezTo>
                  <a:pt x="220" y="162"/>
                  <a:pt x="217" y="169"/>
                  <a:pt x="213" y="176"/>
                </a:cubicBezTo>
                <a:cubicBezTo>
                  <a:pt x="213" y="177"/>
                  <a:pt x="234" y="203"/>
                  <a:pt x="221" y="215"/>
                </a:cubicBezTo>
                <a:cubicBezTo>
                  <a:pt x="215" y="222"/>
                  <a:pt x="215" y="222"/>
                  <a:pt x="215" y="222"/>
                </a:cubicBezTo>
                <a:cubicBezTo>
                  <a:pt x="205" y="231"/>
                  <a:pt x="182" y="216"/>
                  <a:pt x="176" y="212"/>
                </a:cubicBezTo>
                <a:cubicBezTo>
                  <a:pt x="169" y="217"/>
                  <a:pt x="161" y="220"/>
                  <a:pt x="152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4" y="222"/>
                  <a:pt x="150" y="256"/>
                  <a:pt x="131" y="256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111" y="256"/>
                  <a:pt x="103" y="227"/>
                  <a:pt x="102" y="221"/>
                </a:cubicBezTo>
                <a:cubicBezTo>
                  <a:pt x="94" y="219"/>
                  <a:pt x="86" y="216"/>
                  <a:pt x="79" y="211"/>
                </a:cubicBezTo>
                <a:cubicBezTo>
                  <a:pt x="80" y="213"/>
                  <a:pt x="80" y="213"/>
                  <a:pt x="80" y="213"/>
                </a:cubicBezTo>
                <a:cubicBezTo>
                  <a:pt x="80" y="213"/>
                  <a:pt x="53" y="234"/>
                  <a:pt x="40" y="221"/>
                </a:cubicBezTo>
                <a:cubicBezTo>
                  <a:pt x="35" y="216"/>
                  <a:pt x="35" y="216"/>
                  <a:pt x="35" y="216"/>
                </a:cubicBezTo>
                <a:cubicBezTo>
                  <a:pt x="25" y="206"/>
                  <a:pt x="41" y="180"/>
                  <a:pt x="44" y="175"/>
                </a:cubicBezTo>
                <a:cubicBezTo>
                  <a:pt x="40" y="169"/>
                  <a:pt x="37" y="162"/>
                  <a:pt x="35" y="154"/>
                </a:cubicBezTo>
                <a:cubicBezTo>
                  <a:pt x="29" y="153"/>
                  <a:pt x="0" y="145"/>
                  <a:pt x="0" y="131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08"/>
                  <a:pt x="28" y="103"/>
                  <a:pt x="35" y="102"/>
                </a:cubicBezTo>
                <a:cubicBezTo>
                  <a:pt x="37" y="94"/>
                  <a:pt x="40" y="87"/>
                  <a:pt x="44" y="80"/>
                </a:cubicBezTo>
                <a:cubicBezTo>
                  <a:pt x="41" y="76"/>
                  <a:pt x="24" y="50"/>
                  <a:pt x="34" y="40"/>
                </a:cubicBezTo>
                <a:cubicBezTo>
                  <a:pt x="40" y="35"/>
                  <a:pt x="40" y="35"/>
                  <a:pt x="40" y="35"/>
                </a:cubicBezTo>
                <a:cubicBezTo>
                  <a:pt x="51" y="23"/>
                  <a:pt x="75" y="39"/>
                  <a:pt x="80" y="43"/>
                </a:cubicBezTo>
                <a:cubicBezTo>
                  <a:pt x="87" y="39"/>
                  <a:pt x="94" y="36"/>
                  <a:pt x="102" y="34"/>
                </a:cubicBezTo>
                <a:cubicBezTo>
                  <a:pt x="104" y="27"/>
                  <a:pt x="112" y="0"/>
                  <a:pt x="125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47" y="0"/>
                  <a:pt x="153" y="26"/>
                  <a:pt x="154" y="34"/>
                </a:cubicBezTo>
                <a:cubicBezTo>
                  <a:pt x="162" y="36"/>
                  <a:pt x="169" y="39"/>
                  <a:pt x="176" y="43"/>
                </a:cubicBezTo>
                <a:cubicBezTo>
                  <a:pt x="182" y="39"/>
                  <a:pt x="206" y="24"/>
                  <a:pt x="216" y="34"/>
                </a:cubicBezTo>
                <a:cubicBezTo>
                  <a:pt x="222" y="40"/>
                  <a:pt x="222" y="40"/>
                  <a:pt x="222" y="40"/>
                </a:cubicBezTo>
                <a:cubicBezTo>
                  <a:pt x="233" y="51"/>
                  <a:pt x="217" y="74"/>
                  <a:pt x="213" y="80"/>
                </a:cubicBezTo>
                <a:cubicBezTo>
                  <a:pt x="217" y="87"/>
                  <a:pt x="220" y="94"/>
                  <a:pt x="222" y="102"/>
                </a:cubicBezTo>
                <a:cubicBezTo>
                  <a:pt x="224" y="102"/>
                  <a:pt x="256" y="107"/>
                  <a:pt x="256" y="125"/>
                </a:cubicBezTo>
                <a:cubicBezTo>
                  <a:pt x="256" y="131"/>
                  <a:pt x="256" y="131"/>
                  <a:pt x="256" y="131"/>
                </a:cubicBezTo>
                <a:cubicBezTo>
                  <a:pt x="256" y="144"/>
                  <a:pt x="229" y="152"/>
                  <a:pt x="222" y="154"/>
                </a:cubicBezTo>
                <a:moveTo>
                  <a:pt x="128" y="56"/>
                </a:moveTo>
                <a:cubicBezTo>
                  <a:pt x="88" y="56"/>
                  <a:pt x="56" y="88"/>
                  <a:pt x="56" y="128"/>
                </a:cubicBezTo>
                <a:cubicBezTo>
                  <a:pt x="56" y="168"/>
                  <a:pt x="88" y="200"/>
                  <a:pt x="128" y="200"/>
                </a:cubicBezTo>
                <a:cubicBezTo>
                  <a:pt x="168" y="200"/>
                  <a:pt x="200" y="168"/>
                  <a:pt x="200" y="128"/>
                </a:cubicBezTo>
                <a:cubicBezTo>
                  <a:pt x="200" y="88"/>
                  <a:pt x="168" y="56"/>
                  <a:pt x="128" y="56"/>
                </a:cubicBezTo>
                <a:moveTo>
                  <a:pt x="128" y="176"/>
                </a:moveTo>
                <a:cubicBezTo>
                  <a:pt x="101" y="176"/>
                  <a:pt x="80" y="155"/>
                  <a:pt x="80" y="128"/>
                </a:cubicBezTo>
                <a:cubicBezTo>
                  <a:pt x="80" y="101"/>
                  <a:pt x="101" y="80"/>
                  <a:pt x="128" y="80"/>
                </a:cubicBezTo>
                <a:cubicBezTo>
                  <a:pt x="155" y="80"/>
                  <a:pt x="176" y="101"/>
                  <a:pt x="176" y="128"/>
                </a:cubicBezTo>
                <a:cubicBezTo>
                  <a:pt x="176" y="155"/>
                  <a:pt x="155" y="176"/>
                  <a:pt x="128" y="176"/>
                </a:cubicBezTo>
                <a:moveTo>
                  <a:pt x="128" y="104"/>
                </a:moveTo>
                <a:cubicBezTo>
                  <a:pt x="115" y="104"/>
                  <a:pt x="104" y="115"/>
                  <a:pt x="104" y="128"/>
                </a:cubicBezTo>
                <a:cubicBezTo>
                  <a:pt x="104" y="141"/>
                  <a:pt x="115" y="152"/>
                  <a:pt x="128" y="152"/>
                </a:cubicBezTo>
                <a:cubicBezTo>
                  <a:pt x="141" y="152"/>
                  <a:pt x="152" y="141"/>
                  <a:pt x="152" y="128"/>
                </a:cubicBezTo>
                <a:cubicBezTo>
                  <a:pt x="152" y="115"/>
                  <a:pt x="141" y="104"/>
                  <a:pt x="128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0" name="Freeform 28"/>
          <p:cNvSpPr>
            <a:spLocks noEditPoints="1"/>
          </p:cNvSpPr>
          <p:nvPr/>
        </p:nvSpPr>
        <p:spPr bwMode="auto">
          <a:xfrm>
            <a:off x="381000" y="3814763"/>
            <a:ext cx="415925" cy="344487"/>
          </a:xfrm>
          <a:custGeom>
            <a:avLst/>
            <a:gdLst>
              <a:gd name="T0" fmla="*/ 415925 w 256"/>
              <a:gd name="T1" fmla="*/ 324988 h 212"/>
              <a:gd name="T2" fmla="*/ 396429 w 256"/>
              <a:gd name="T3" fmla="*/ 344487 h 212"/>
              <a:gd name="T4" fmla="*/ 396429 w 256"/>
              <a:gd name="T5" fmla="*/ 344487 h 212"/>
              <a:gd name="T6" fmla="*/ 19496 w 256"/>
              <a:gd name="T7" fmla="*/ 344487 h 212"/>
              <a:gd name="T8" fmla="*/ 19496 w 256"/>
              <a:gd name="T9" fmla="*/ 344487 h 212"/>
              <a:gd name="T10" fmla="*/ 19496 w 256"/>
              <a:gd name="T11" fmla="*/ 344487 h 212"/>
              <a:gd name="T12" fmla="*/ 0 w 256"/>
              <a:gd name="T13" fmla="*/ 324988 h 212"/>
              <a:gd name="T14" fmla="*/ 3249 w 256"/>
              <a:gd name="T15" fmla="*/ 313613 h 212"/>
              <a:gd name="T16" fmla="*/ 3249 w 256"/>
              <a:gd name="T17" fmla="*/ 313613 h 212"/>
              <a:gd name="T18" fmla="*/ 191715 w 256"/>
              <a:gd name="T19" fmla="*/ 8125 h 212"/>
              <a:gd name="T20" fmla="*/ 191715 w 256"/>
              <a:gd name="T21" fmla="*/ 8125 h 212"/>
              <a:gd name="T22" fmla="*/ 207963 w 256"/>
              <a:gd name="T23" fmla="*/ 0 h 212"/>
              <a:gd name="T24" fmla="*/ 224210 w 256"/>
              <a:gd name="T25" fmla="*/ 9750 h 212"/>
              <a:gd name="T26" fmla="*/ 224210 w 256"/>
              <a:gd name="T27" fmla="*/ 9750 h 212"/>
              <a:gd name="T28" fmla="*/ 412676 w 256"/>
              <a:gd name="T29" fmla="*/ 315238 h 212"/>
              <a:gd name="T30" fmla="*/ 412676 w 256"/>
              <a:gd name="T31" fmla="*/ 315238 h 212"/>
              <a:gd name="T32" fmla="*/ 415925 w 256"/>
              <a:gd name="T33" fmla="*/ 324988 h 212"/>
              <a:gd name="T34" fmla="*/ 233958 w 256"/>
              <a:gd name="T35" fmla="*/ 110496 h 212"/>
              <a:gd name="T36" fmla="*/ 207963 w 256"/>
              <a:gd name="T37" fmla="*/ 84497 h 212"/>
              <a:gd name="T38" fmla="*/ 181967 w 256"/>
              <a:gd name="T39" fmla="*/ 110496 h 212"/>
              <a:gd name="T40" fmla="*/ 181967 w 256"/>
              <a:gd name="T41" fmla="*/ 207992 h 212"/>
              <a:gd name="T42" fmla="*/ 207963 w 256"/>
              <a:gd name="T43" fmla="*/ 233991 h 212"/>
              <a:gd name="T44" fmla="*/ 233958 w 256"/>
              <a:gd name="T45" fmla="*/ 207992 h 212"/>
              <a:gd name="T46" fmla="*/ 233958 w 256"/>
              <a:gd name="T47" fmla="*/ 110496 h 212"/>
              <a:gd name="T48" fmla="*/ 207963 w 256"/>
              <a:gd name="T49" fmla="*/ 253490 h 212"/>
              <a:gd name="T50" fmla="*/ 181967 w 256"/>
              <a:gd name="T51" fmla="*/ 279489 h 212"/>
              <a:gd name="T52" fmla="*/ 207963 w 256"/>
              <a:gd name="T53" fmla="*/ 305488 h 212"/>
              <a:gd name="T54" fmla="*/ 233958 w 256"/>
              <a:gd name="T55" fmla="*/ 279489 h 212"/>
              <a:gd name="T56" fmla="*/ 207963 w 256"/>
              <a:gd name="T57" fmla="*/ 253490 h 21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12">
                <a:moveTo>
                  <a:pt x="256" y="200"/>
                </a:moveTo>
                <a:cubicBezTo>
                  <a:pt x="256" y="207"/>
                  <a:pt x="251" y="212"/>
                  <a:pt x="244" y="212"/>
                </a:cubicBezTo>
                <a:cubicBezTo>
                  <a:pt x="244" y="212"/>
                  <a:pt x="244" y="212"/>
                  <a:pt x="244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5" y="212"/>
                  <a:pt x="0" y="207"/>
                  <a:pt x="0" y="200"/>
                </a:cubicBezTo>
                <a:cubicBezTo>
                  <a:pt x="0" y="198"/>
                  <a:pt x="1" y="195"/>
                  <a:pt x="2" y="193"/>
                </a:cubicBezTo>
                <a:cubicBezTo>
                  <a:pt x="2" y="193"/>
                  <a:pt x="2" y="193"/>
                  <a:pt x="2" y="193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2"/>
                  <a:pt x="124" y="0"/>
                  <a:pt x="128" y="0"/>
                </a:cubicBezTo>
                <a:cubicBezTo>
                  <a:pt x="132" y="0"/>
                  <a:pt x="136" y="2"/>
                  <a:pt x="138" y="6"/>
                </a:cubicBezTo>
                <a:cubicBezTo>
                  <a:pt x="138" y="6"/>
                  <a:pt x="138" y="6"/>
                  <a:pt x="138" y="6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5" y="196"/>
                  <a:pt x="256" y="198"/>
                  <a:pt x="256" y="200"/>
                </a:cubicBezTo>
                <a:moveTo>
                  <a:pt x="144" y="68"/>
                </a:moveTo>
                <a:cubicBezTo>
                  <a:pt x="144" y="59"/>
                  <a:pt x="137" y="52"/>
                  <a:pt x="128" y="52"/>
                </a:cubicBezTo>
                <a:cubicBezTo>
                  <a:pt x="119" y="52"/>
                  <a:pt x="112" y="59"/>
                  <a:pt x="112" y="6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37"/>
                  <a:pt x="119" y="144"/>
                  <a:pt x="128" y="144"/>
                </a:cubicBezTo>
                <a:cubicBezTo>
                  <a:pt x="137" y="144"/>
                  <a:pt x="144" y="137"/>
                  <a:pt x="144" y="128"/>
                </a:cubicBezTo>
                <a:lnTo>
                  <a:pt x="144" y="68"/>
                </a:lnTo>
                <a:close/>
                <a:moveTo>
                  <a:pt x="128" y="156"/>
                </a:moveTo>
                <a:cubicBezTo>
                  <a:pt x="119" y="156"/>
                  <a:pt x="112" y="163"/>
                  <a:pt x="112" y="172"/>
                </a:cubicBezTo>
                <a:cubicBezTo>
                  <a:pt x="112" y="181"/>
                  <a:pt x="119" y="188"/>
                  <a:pt x="128" y="188"/>
                </a:cubicBezTo>
                <a:cubicBezTo>
                  <a:pt x="137" y="188"/>
                  <a:pt x="144" y="181"/>
                  <a:pt x="144" y="172"/>
                </a:cubicBezTo>
                <a:cubicBezTo>
                  <a:pt x="144" y="163"/>
                  <a:pt x="137" y="156"/>
                  <a:pt x="128" y="15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1" name="Freeform 29"/>
          <p:cNvSpPr>
            <a:spLocks noEditPoints="1"/>
          </p:cNvSpPr>
          <p:nvPr/>
        </p:nvSpPr>
        <p:spPr bwMode="auto">
          <a:xfrm>
            <a:off x="8394700" y="3046413"/>
            <a:ext cx="415925" cy="417512"/>
          </a:xfrm>
          <a:custGeom>
            <a:avLst/>
            <a:gdLst>
              <a:gd name="T0" fmla="*/ 396429 w 256"/>
              <a:gd name="T1" fmla="*/ 150043 h 256"/>
              <a:gd name="T2" fmla="*/ 376932 w 256"/>
              <a:gd name="T3" fmla="*/ 150043 h 256"/>
              <a:gd name="T4" fmla="*/ 365559 w 256"/>
              <a:gd name="T5" fmla="*/ 150043 h 256"/>
              <a:gd name="T6" fmla="*/ 311944 w 256"/>
              <a:gd name="T7" fmla="*/ 150043 h 256"/>
              <a:gd name="T8" fmla="*/ 292447 w 256"/>
              <a:gd name="T9" fmla="*/ 130473 h 256"/>
              <a:gd name="T10" fmla="*/ 311944 w 256"/>
              <a:gd name="T11" fmla="*/ 110902 h 256"/>
              <a:gd name="T12" fmla="*/ 346063 w 256"/>
              <a:gd name="T13" fmla="*/ 110902 h 256"/>
              <a:gd name="T14" fmla="*/ 207963 w 256"/>
              <a:gd name="T15" fmla="*/ 39142 h 256"/>
              <a:gd name="T16" fmla="*/ 38993 w 256"/>
              <a:gd name="T17" fmla="*/ 208756 h 256"/>
              <a:gd name="T18" fmla="*/ 19496 w 256"/>
              <a:gd name="T19" fmla="*/ 228327 h 256"/>
              <a:gd name="T20" fmla="*/ 0 w 256"/>
              <a:gd name="T21" fmla="*/ 208756 h 256"/>
              <a:gd name="T22" fmla="*/ 207963 w 256"/>
              <a:gd name="T23" fmla="*/ 0 h 256"/>
              <a:gd name="T24" fmla="*/ 376932 w 256"/>
              <a:gd name="T25" fmla="*/ 88069 h 256"/>
              <a:gd name="T26" fmla="*/ 376932 w 256"/>
              <a:gd name="T27" fmla="*/ 52189 h 256"/>
              <a:gd name="T28" fmla="*/ 396429 w 256"/>
              <a:gd name="T29" fmla="*/ 32618 h 256"/>
              <a:gd name="T30" fmla="*/ 415925 w 256"/>
              <a:gd name="T31" fmla="*/ 52189 h 256"/>
              <a:gd name="T32" fmla="*/ 415925 w 256"/>
              <a:gd name="T33" fmla="*/ 130473 h 256"/>
              <a:gd name="T34" fmla="*/ 396429 w 256"/>
              <a:gd name="T35" fmla="*/ 150043 h 256"/>
              <a:gd name="T36" fmla="*/ 19496 w 256"/>
              <a:gd name="T37" fmla="*/ 267469 h 256"/>
              <a:gd name="T38" fmla="*/ 103981 w 256"/>
              <a:gd name="T39" fmla="*/ 267469 h 256"/>
              <a:gd name="T40" fmla="*/ 123478 w 256"/>
              <a:gd name="T41" fmla="*/ 287040 h 256"/>
              <a:gd name="T42" fmla="*/ 103981 w 256"/>
              <a:gd name="T43" fmla="*/ 306610 h 256"/>
              <a:gd name="T44" fmla="*/ 69862 w 256"/>
              <a:gd name="T45" fmla="*/ 306610 h 256"/>
              <a:gd name="T46" fmla="*/ 207963 w 256"/>
              <a:gd name="T47" fmla="*/ 378370 h 256"/>
              <a:gd name="T48" fmla="*/ 376932 w 256"/>
              <a:gd name="T49" fmla="*/ 208756 h 256"/>
              <a:gd name="T50" fmla="*/ 396429 w 256"/>
              <a:gd name="T51" fmla="*/ 189185 h 256"/>
              <a:gd name="T52" fmla="*/ 415925 w 256"/>
              <a:gd name="T53" fmla="*/ 208756 h 256"/>
              <a:gd name="T54" fmla="*/ 207963 w 256"/>
              <a:gd name="T55" fmla="*/ 417512 h 256"/>
              <a:gd name="T56" fmla="*/ 38993 w 256"/>
              <a:gd name="T57" fmla="*/ 329443 h 256"/>
              <a:gd name="T58" fmla="*/ 38993 w 256"/>
              <a:gd name="T59" fmla="*/ 365323 h 256"/>
              <a:gd name="T60" fmla="*/ 19496 w 256"/>
              <a:gd name="T61" fmla="*/ 384894 h 256"/>
              <a:gd name="T62" fmla="*/ 0 w 256"/>
              <a:gd name="T63" fmla="*/ 365323 h 256"/>
              <a:gd name="T64" fmla="*/ 0 w 256"/>
              <a:gd name="T65" fmla="*/ 287040 h 256"/>
              <a:gd name="T66" fmla="*/ 19496 w 256"/>
              <a:gd name="T67" fmla="*/ 267469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232" y="92"/>
                  <a:pt x="232" y="92"/>
                  <a:pt x="232" y="92"/>
                </a:cubicBezTo>
                <a:cubicBezTo>
                  <a:pt x="225" y="92"/>
                  <a:pt x="225" y="92"/>
                  <a:pt x="225" y="92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  <a:moveTo>
                  <a:pt x="12" y="164"/>
                </a:moveTo>
                <a:cubicBezTo>
                  <a:pt x="64" y="164"/>
                  <a:pt x="64" y="164"/>
                  <a:pt x="64" y="164"/>
                </a:cubicBezTo>
                <a:cubicBezTo>
                  <a:pt x="71" y="164"/>
                  <a:pt x="76" y="169"/>
                  <a:pt x="76" y="176"/>
                </a:cubicBezTo>
                <a:cubicBezTo>
                  <a:pt x="76" y="183"/>
                  <a:pt x="71" y="188"/>
                  <a:pt x="64" y="188"/>
                </a:cubicBezTo>
                <a:cubicBezTo>
                  <a:pt x="43" y="188"/>
                  <a:pt x="43" y="188"/>
                  <a:pt x="43" y="188"/>
                </a:cubicBezTo>
                <a:cubicBezTo>
                  <a:pt x="62" y="215"/>
                  <a:pt x="93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85" y="256"/>
                  <a:pt x="47" y="235"/>
                  <a:pt x="24" y="202"/>
                </a:cubicBezTo>
                <a:cubicBezTo>
                  <a:pt x="24" y="224"/>
                  <a:pt x="24" y="224"/>
                  <a:pt x="24" y="224"/>
                </a:cubicBezTo>
                <a:cubicBezTo>
                  <a:pt x="24" y="231"/>
                  <a:pt x="19" y="236"/>
                  <a:pt x="12" y="236"/>
                </a:cubicBezTo>
                <a:cubicBezTo>
                  <a:pt x="5" y="236"/>
                  <a:pt x="0" y="231"/>
                  <a:pt x="0" y="224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69"/>
                  <a:pt x="5" y="164"/>
                  <a:pt x="12" y="1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2" name="Freeform 30"/>
          <p:cNvSpPr>
            <a:spLocks/>
          </p:cNvSpPr>
          <p:nvPr/>
        </p:nvSpPr>
        <p:spPr bwMode="auto">
          <a:xfrm>
            <a:off x="7666038" y="3046413"/>
            <a:ext cx="415925" cy="417512"/>
          </a:xfrm>
          <a:custGeom>
            <a:avLst/>
            <a:gdLst>
              <a:gd name="T0" fmla="*/ 396429 w 256"/>
              <a:gd name="T1" fmla="*/ 150043 h 256"/>
              <a:gd name="T2" fmla="*/ 311944 w 256"/>
              <a:gd name="T3" fmla="*/ 150043 h 256"/>
              <a:gd name="T4" fmla="*/ 292447 w 256"/>
              <a:gd name="T5" fmla="*/ 130473 h 256"/>
              <a:gd name="T6" fmla="*/ 311944 w 256"/>
              <a:gd name="T7" fmla="*/ 110902 h 256"/>
              <a:gd name="T8" fmla="*/ 346063 w 256"/>
              <a:gd name="T9" fmla="*/ 110902 h 256"/>
              <a:gd name="T10" fmla="*/ 207963 w 256"/>
              <a:gd name="T11" fmla="*/ 39142 h 256"/>
              <a:gd name="T12" fmla="*/ 38993 w 256"/>
              <a:gd name="T13" fmla="*/ 208756 h 256"/>
              <a:gd name="T14" fmla="*/ 207963 w 256"/>
              <a:gd name="T15" fmla="*/ 378370 h 256"/>
              <a:gd name="T16" fmla="*/ 376932 w 256"/>
              <a:gd name="T17" fmla="*/ 208756 h 256"/>
              <a:gd name="T18" fmla="*/ 396429 w 256"/>
              <a:gd name="T19" fmla="*/ 189185 h 256"/>
              <a:gd name="T20" fmla="*/ 415925 w 256"/>
              <a:gd name="T21" fmla="*/ 208756 h 256"/>
              <a:gd name="T22" fmla="*/ 207963 w 256"/>
              <a:gd name="T23" fmla="*/ 417512 h 256"/>
              <a:gd name="T24" fmla="*/ 0 w 256"/>
              <a:gd name="T25" fmla="*/ 208756 h 256"/>
              <a:gd name="T26" fmla="*/ 207963 w 256"/>
              <a:gd name="T27" fmla="*/ 0 h 256"/>
              <a:gd name="T28" fmla="*/ 376932 w 256"/>
              <a:gd name="T29" fmla="*/ 88069 h 256"/>
              <a:gd name="T30" fmla="*/ 376932 w 256"/>
              <a:gd name="T31" fmla="*/ 52189 h 256"/>
              <a:gd name="T32" fmla="*/ 396429 w 256"/>
              <a:gd name="T33" fmla="*/ 32618 h 256"/>
              <a:gd name="T34" fmla="*/ 415925 w 256"/>
              <a:gd name="T35" fmla="*/ 52189 h 256"/>
              <a:gd name="T36" fmla="*/ 415925 w 256"/>
              <a:gd name="T37" fmla="*/ 130473 h 256"/>
              <a:gd name="T38" fmla="*/ 396429 w 256"/>
              <a:gd name="T39" fmla="*/ 150043 h 25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3" name="Freeform 31"/>
          <p:cNvSpPr>
            <a:spLocks/>
          </p:cNvSpPr>
          <p:nvPr/>
        </p:nvSpPr>
        <p:spPr bwMode="auto">
          <a:xfrm>
            <a:off x="6937375" y="3086100"/>
            <a:ext cx="415925" cy="293688"/>
          </a:xfrm>
          <a:custGeom>
            <a:avLst/>
            <a:gdLst>
              <a:gd name="T0" fmla="*/ 365559 w 256"/>
              <a:gd name="T1" fmla="*/ 125633 h 180"/>
              <a:gd name="T2" fmla="*/ 350937 w 256"/>
              <a:gd name="T3" fmla="*/ 130528 h 180"/>
              <a:gd name="T4" fmla="*/ 331440 w 256"/>
              <a:gd name="T5" fmla="*/ 110949 h 180"/>
              <a:gd name="T6" fmla="*/ 337939 w 256"/>
              <a:gd name="T7" fmla="*/ 97896 h 180"/>
              <a:gd name="T8" fmla="*/ 349312 w 256"/>
              <a:gd name="T9" fmla="*/ 84843 h 180"/>
              <a:gd name="T10" fmla="*/ 337939 w 256"/>
              <a:gd name="T11" fmla="*/ 84843 h 180"/>
              <a:gd name="T12" fmla="*/ 337939 w 256"/>
              <a:gd name="T13" fmla="*/ 84843 h 180"/>
              <a:gd name="T14" fmla="*/ 318443 w 256"/>
              <a:gd name="T15" fmla="*/ 84843 h 180"/>
              <a:gd name="T16" fmla="*/ 300571 w 256"/>
              <a:gd name="T17" fmla="*/ 84843 h 180"/>
              <a:gd name="T18" fmla="*/ 97482 w 256"/>
              <a:gd name="T19" fmla="*/ 287162 h 180"/>
              <a:gd name="T20" fmla="*/ 84485 w 256"/>
              <a:gd name="T21" fmla="*/ 293688 h 180"/>
              <a:gd name="T22" fmla="*/ 58489 w 256"/>
              <a:gd name="T23" fmla="*/ 293688 h 180"/>
              <a:gd name="T24" fmla="*/ 19496 w 256"/>
              <a:gd name="T25" fmla="*/ 293688 h 180"/>
              <a:gd name="T26" fmla="*/ 0 w 256"/>
              <a:gd name="T27" fmla="*/ 274109 h 180"/>
              <a:gd name="T28" fmla="*/ 19496 w 256"/>
              <a:gd name="T29" fmla="*/ 254530 h 180"/>
              <a:gd name="T30" fmla="*/ 58489 w 256"/>
              <a:gd name="T31" fmla="*/ 254530 h 180"/>
              <a:gd name="T32" fmla="*/ 76361 w 256"/>
              <a:gd name="T33" fmla="*/ 254530 h 180"/>
              <a:gd name="T34" fmla="*/ 279450 w 256"/>
              <a:gd name="T35" fmla="*/ 52211 h 180"/>
              <a:gd name="T36" fmla="*/ 292447 w 256"/>
              <a:gd name="T37" fmla="*/ 45685 h 180"/>
              <a:gd name="T38" fmla="*/ 324941 w 256"/>
              <a:gd name="T39" fmla="*/ 45685 h 180"/>
              <a:gd name="T40" fmla="*/ 349312 w 256"/>
              <a:gd name="T41" fmla="*/ 45685 h 180"/>
              <a:gd name="T42" fmla="*/ 337939 w 256"/>
              <a:gd name="T43" fmla="*/ 34264 h 180"/>
              <a:gd name="T44" fmla="*/ 331440 w 256"/>
              <a:gd name="T45" fmla="*/ 19579 h 180"/>
              <a:gd name="T46" fmla="*/ 350937 w 256"/>
              <a:gd name="T47" fmla="*/ 0 h 180"/>
              <a:gd name="T48" fmla="*/ 365559 w 256"/>
              <a:gd name="T49" fmla="*/ 6526 h 180"/>
              <a:gd name="T50" fmla="*/ 411051 w 256"/>
              <a:gd name="T51" fmla="*/ 52211 h 180"/>
              <a:gd name="T52" fmla="*/ 415925 w 256"/>
              <a:gd name="T53" fmla="*/ 65264 h 180"/>
              <a:gd name="T54" fmla="*/ 411051 w 256"/>
              <a:gd name="T55" fmla="*/ 79948 h 180"/>
              <a:gd name="T56" fmla="*/ 365559 w 256"/>
              <a:gd name="T57" fmla="*/ 125633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4" name="Freeform 32"/>
          <p:cNvSpPr>
            <a:spLocks/>
          </p:cNvSpPr>
          <p:nvPr/>
        </p:nvSpPr>
        <p:spPr bwMode="auto">
          <a:xfrm>
            <a:off x="6208713" y="3132138"/>
            <a:ext cx="415925" cy="292100"/>
          </a:xfrm>
          <a:custGeom>
            <a:avLst/>
            <a:gdLst>
              <a:gd name="T0" fmla="*/ 363934 w 256"/>
              <a:gd name="T1" fmla="*/ 168769 h 180"/>
              <a:gd name="T2" fmla="*/ 350937 w 256"/>
              <a:gd name="T3" fmla="*/ 162278 h 180"/>
              <a:gd name="T4" fmla="*/ 331440 w 256"/>
              <a:gd name="T5" fmla="*/ 181751 h 180"/>
              <a:gd name="T6" fmla="*/ 337939 w 256"/>
              <a:gd name="T7" fmla="*/ 194733 h 180"/>
              <a:gd name="T8" fmla="*/ 349312 w 256"/>
              <a:gd name="T9" fmla="*/ 207716 h 180"/>
              <a:gd name="T10" fmla="*/ 337939 w 256"/>
              <a:gd name="T11" fmla="*/ 207716 h 180"/>
              <a:gd name="T12" fmla="*/ 337939 w 256"/>
              <a:gd name="T13" fmla="*/ 207716 h 180"/>
              <a:gd name="T14" fmla="*/ 318443 w 256"/>
              <a:gd name="T15" fmla="*/ 207716 h 180"/>
              <a:gd name="T16" fmla="*/ 300571 w 256"/>
              <a:gd name="T17" fmla="*/ 207716 h 180"/>
              <a:gd name="T18" fmla="*/ 97482 w 256"/>
              <a:gd name="T19" fmla="*/ 6491 h 180"/>
              <a:gd name="T20" fmla="*/ 84485 w 256"/>
              <a:gd name="T21" fmla="*/ 0 h 180"/>
              <a:gd name="T22" fmla="*/ 58489 w 256"/>
              <a:gd name="T23" fmla="*/ 0 h 180"/>
              <a:gd name="T24" fmla="*/ 19496 w 256"/>
              <a:gd name="T25" fmla="*/ 0 h 180"/>
              <a:gd name="T26" fmla="*/ 0 w 256"/>
              <a:gd name="T27" fmla="*/ 19473 h 180"/>
              <a:gd name="T28" fmla="*/ 19496 w 256"/>
              <a:gd name="T29" fmla="*/ 38947 h 180"/>
              <a:gd name="T30" fmla="*/ 58489 w 256"/>
              <a:gd name="T31" fmla="*/ 38947 h 180"/>
              <a:gd name="T32" fmla="*/ 76361 w 256"/>
              <a:gd name="T33" fmla="*/ 38947 h 180"/>
              <a:gd name="T34" fmla="*/ 277825 w 256"/>
              <a:gd name="T35" fmla="*/ 241794 h 180"/>
              <a:gd name="T36" fmla="*/ 292447 w 256"/>
              <a:gd name="T37" fmla="*/ 246662 h 180"/>
              <a:gd name="T38" fmla="*/ 324941 w 256"/>
              <a:gd name="T39" fmla="*/ 246662 h 180"/>
              <a:gd name="T40" fmla="*/ 349312 w 256"/>
              <a:gd name="T41" fmla="*/ 246662 h 180"/>
              <a:gd name="T42" fmla="*/ 337939 w 256"/>
              <a:gd name="T43" fmla="*/ 259644 h 180"/>
              <a:gd name="T44" fmla="*/ 331440 w 256"/>
              <a:gd name="T45" fmla="*/ 272627 h 180"/>
              <a:gd name="T46" fmla="*/ 350937 w 256"/>
              <a:gd name="T47" fmla="*/ 292100 h 180"/>
              <a:gd name="T48" fmla="*/ 363934 w 256"/>
              <a:gd name="T49" fmla="*/ 285609 h 180"/>
              <a:gd name="T50" fmla="*/ 409426 w 256"/>
              <a:gd name="T51" fmla="*/ 240171 h 180"/>
              <a:gd name="T52" fmla="*/ 415925 w 256"/>
              <a:gd name="T53" fmla="*/ 227189 h 180"/>
              <a:gd name="T54" fmla="*/ 409426 w 256"/>
              <a:gd name="T55" fmla="*/ 214207 h 180"/>
              <a:gd name="T56" fmla="*/ 363934 w 256"/>
              <a:gd name="T57" fmla="*/ 168769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4" y="104"/>
                </a:moveTo>
                <a:cubicBezTo>
                  <a:pt x="222" y="101"/>
                  <a:pt x="219" y="100"/>
                  <a:pt x="216" y="100"/>
                </a:cubicBezTo>
                <a:cubicBezTo>
                  <a:pt x="209" y="100"/>
                  <a:pt x="204" y="105"/>
                  <a:pt x="204" y="112"/>
                </a:cubicBezTo>
                <a:cubicBezTo>
                  <a:pt x="204" y="115"/>
                  <a:pt x="205" y="118"/>
                  <a:pt x="208" y="120"/>
                </a:cubicBezTo>
                <a:cubicBezTo>
                  <a:pt x="215" y="128"/>
                  <a:pt x="215" y="128"/>
                  <a:pt x="215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185" y="128"/>
                  <a:pt x="185" y="128"/>
                  <a:pt x="185" y="128"/>
                </a:cubicBezTo>
                <a:cubicBezTo>
                  <a:pt x="60" y="4"/>
                  <a:pt x="60" y="4"/>
                  <a:pt x="60" y="4"/>
                </a:cubicBezTo>
                <a:cubicBezTo>
                  <a:pt x="58" y="1"/>
                  <a:pt x="55" y="0"/>
                  <a:pt x="5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171" y="149"/>
                  <a:pt x="171" y="149"/>
                  <a:pt x="171" y="149"/>
                </a:cubicBezTo>
                <a:cubicBezTo>
                  <a:pt x="174" y="151"/>
                  <a:pt x="177" y="152"/>
                  <a:pt x="180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205" y="162"/>
                  <a:pt x="204" y="165"/>
                  <a:pt x="204" y="168"/>
                </a:cubicBezTo>
                <a:cubicBezTo>
                  <a:pt x="204" y="175"/>
                  <a:pt x="209" y="180"/>
                  <a:pt x="216" y="180"/>
                </a:cubicBezTo>
                <a:cubicBezTo>
                  <a:pt x="219" y="180"/>
                  <a:pt x="222" y="179"/>
                  <a:pt x="224" y="176"/>
                </a:cubicBezTo>
                <a:cubicBezTo>
                  <a:pt x="252" y="148"/>
                  <a:pt x="252" y="148"/>
                  <a:pt x="252" y="148"/>
                </a:cubicBezTo>
                <a:cubicBezTo>
                  <a:pt x="255" y="146"/>
                  <a:pt x="256" y="143"/>
                  <a:pt x="256" y="140"/>
                </a:cubicBezTo>
                <a:cubicBezTo>
                  <a:pt x="256" y="137"/>
                  <a:pt x="255" y="134"/>
                  <a:pt x="252" y="132"/>
                </a:cubicBezTo>
                <a:lnTo>
                  <a:pt x="224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5" name="Freeform 33"/>
          <p:cNvSpPr>
            <a:spLocks noEditPoints="1"/>
          </p:cNvSpPr>
          <p:nvPr/>
        </p:nvSpPr>
        <p:spPr bwMode="auto">
          <a:xfrm>
            <a:off x="5480050" y="3086100"/>
            <a:ext cx="415925" cy="338138"/>
          </a:xfrm>
          <a:custGeom>
            <a:avLst/>
            <a:gdLst>
              <a:gd name="T0" fmla="*/ 365559 w 256"/>
              <a:gd name="T1" fmla="*/ 125176 h 208"/>
              <a:gd name="T2" fmla="*/ 350937 w 256"/>
              <a:gd name="T3" fmla="*/ 130053 h 208"/>
              <a:gd name="T4" fmla="*/ 331440 w 256"/>
              <a:gd name="T5" fmla="*/ 110545 h 208"/>
              <a:gd name="T6" fmla="*/ 337939 w 256"/>
              <a:gd name="T7" fmla="*/ 97540 h 208"/>
              <a:gd name="T8" fmla="*/ 349312 w 256"/>
              <a:gd name="T9" fmla="*/ 84535 h 208"/>
              <a:gd name="T10" fmla="*/ 337939 w 256"/>
              <a:gd name="T11" fmla="*/ 84535 h 208"/>
              <a:gd name="T12" fmla="*/ 337939 w 256"/>
              <a:gd name="T13" fmla="*/ 84535 h 208"/>
              <a:gd name="T14" fmla="*/ 318443 w 256"/>
              <a:gd name="T15" fmla="*/ 84535 h 208"/>
              <a:gd name="T16" fmla="*/ 300571 w 256"/>
              <a:gd name="T17" fmla="*/ 84535 h 208"/>
              <a:gd name="T18" fmla="*/ 97482 w 256"/>
              <a:gd name="T19" fmla="*/ 286117 h 208"/>
              <a:gd name="T20" fmla="*/ 84485 w 256"/>
              <a:gd name="T21" fmla="*/ 292619 h 208"/>
              <a:gd name="T22" fmla="*/ 58489 w 256"/>
              <a:gd name="T23" fmla="*/ 292619 h 208"/>
              <a:gd name="T24" fmla="*/ 19496 w 256"/>
              <a:gd name="T25" fmla="*/ 292619 h 208"/>
              <a:gd name="T26" fmla="*/ 0 w 256"/>
              <a:gd name="T27" fmla="*/ 273111 h 208"/>
              <a:gd name="T28" fmla="*/ 19496 w 256"/>
              <a:gd name="T29" fmla="*/ 253603 h 208"/>
              <a:gd name="T30" fmla="*/ 58489 w 256"/>
              <a:gd name="T31" fmla="*/ 253603 h 208"/>
              <a:gd name="T32" fmla="*/ 76361 w 256"/>
              <a:gd name="T33" fmla="*/ 253603 h 208"/>
              <a:gd name="T34" fmla="*/ 279450 w 256"/>
              <a:gd name="T35" fmla="*/ 52021 h 208"/>
              <a:gd name="T36" fmla="*/ 292447 w 256"/>
              <a:gd name="T37" fmla="*/ 45519 h 208"/>
              <a:gd name="T38" fmla="*/ 324941 w 256"/>
              <a:gd name="T39" fmla="*/ 45519 h 208"/>
              <a:gd name="T40" fmla="*/ 349312 w 256"/>
              <a:gd name="T41" fmla="*/ 45519 h 208"/>
              <a:gd name="T42" fmla="*/ 337939 w 256"/>
              <a:gd name="T43" fmla="*/ 34139 h 208"/>
              <a:gd name="T44" fmla="*/ 331440 w 256"/>
              <a:gd name="T45" fmla="*/ 19508 h 208"/>
              <a:gd name="T46" fmla="*/ 350937 w 256"/>
              <a:gd name="T47" fmla="*/ 0 h 208"/>
              <a:gd name="T48" fmla="*/ 365559 w 256"/>
              <a:gd name="T49" fmla="*/ 6503 h 208"/>
              <a:gd name="T50" fmla="*/ 411051 w 256"/>
              <a:gd name="T51" fmla="*/ 52021 h 208"/>
              <a:gd name="T52" fmla="*/ 415925 w 256"/>
              <a:gd name="T53" fmla="*/ 65027 h 208"/>
              <a:gd name="T54" fmla="*/ 411051 w 256"/>
              <a:gd name="T55" fmla="*/ 79658 h 208"/>
              <a:gd name="T56" fmla="*/ 365559 w 256"/>
              <a:gd name="T57" fmla="*/ 125176 h 208"/>
              <a:gd name="T58" fmla="*/ 147848 w 256"/>
              <a:gd name="T59" fmla="*/ 156064 h 208"/>
              <a:gd name="T60" fmla="*/ 76361 w 256"/>
              <a:gd name="T61" fmla="*/ 84535 h 208"/>
              <a:gd name="T62" fmla="*/ 58489 w 256"/>
              <a:gd name="T63" fmla="*/ 84535 h 208"/>
              <a:gd name="T64" fmla="*/ 19496 w 256"/>
              <a:gd name="T65" fmla="*/ 84535 h 208"/>
              <a:gd name="T66" fmla="*/ 0 w 256"/>
              <a:gd name="T67" fmla="*/ 65027 h 208"/>
              <a:gd name="T68" fmla="*/ 19496 w 256"/>
              <a:gd name="T69" fmla="*/ 45519 h 208"/>
              <a:gd name="T70" fmla="*/ 51991 w 256"/>
              <a:gd name="T71" fmla="*/ 45519 h 208"/>
              <a:gd name="T72" fmla="*/ 84485 w 256"/>
              <a:gd name="T73" fmla="*/ 45519 h 208"/>
              <a:gd name="T74" fmla="*/ 97482 w 256"/>
              <a:gd name="T75" fmla="*/ 52021 h 208"/>
              <a:gd name="T76" fmla="*/ 175468 w 256"/>
              <a:gd name="T77" fmla="*/ 128427 h 208"/>
              <a:gd name="T78" fmla="*/ 147848 w 256"/>
              <a:gd name="T79" fmla="*/ 156064 h 208"/>
              <a:gd name="T80" fmla="*/ 300571 w 256"/>
              <a:gd name="T81" fmla="*/ 253603 h 208"/>
              <a:gd name="T82" fmla="*/ 318443 w 256"/>
              <a:gd name="T83" fmla="*/ 253603 h 208"/>
              <a:gd name="T84" fmla="*/ 337939 w 256"/>
              <a:gd name="T85" fmla="*/ 253603 h 208"/>
              <a:gd name="T86" fmla="*/ 337939 w 256"/>
              <a:gd name="T87" fmla="*/ 253603 h 208"/>
              <a:gd name="T88" fmla="*/ 349312 w 256"/>
              <a:gd name="T89" fmla="*/ 253603 h 208"/>
              <a:gd name="T90" fmla="*/ 337939 w 256"/>
              <a:gd name="T91" fmla="*/ 240598 h 208"/>
              <a:gd name="T92" fmla="*/ 331440 w 256"/>
              <a:gd name="T93" fmla="*/ 227593 h 208"/>
              <a:gd name="T94" fmla="*/ 350937 w 256"/>
              <a:gd name="T95" fmla="*/ 208085 h 208"/>
              <a:gd name="T96" fmla="*/ 365559 w 256"/>
              <a:gd name="T97" fmla="*/ 212962 h 208"/>
              <a:gd name="T98" fmla="*/ 411051 w 256"/>
              <a:gd name="T99" fmla="*/ 258480 h 208"/>
              <a:gd name="T100" fmla="*/ 415925 w 256"/>
              <a:gd name="T101" fmla="*/ 273111 h 208"/>
              <a:gd name="T102" fmla="*/ 411051 w 256"/>
              <a:gd name="T103" fmla="*/ 286117 h 208"/>
              <a:gd name="T104" fmla="*/ 365559 w 256"/>
              <a:gd name="T105" fmla="*/ 331635 h 208"/>
              <a:gd name="T106" fmla="*/ 350937 w 256"/>
              <a:gd name="T107" fmla="*/ 338138 h 208"/>
              <a:gd name="T108" fmla="*/ 331440 w 256"/>
              <a:gd name="T109" fmla="*/ 318630 h 208"/>
              <a:gd name="T110" fmla="*/ 337939 w 256"/>
              <a:gd name="T111" fmla="*/ 303999 h 208"/>
              <a:gd name="T112" fmla="*/ 349312 w 256"/>
              <a:gd name="T113" fmla="*/ 292619 h 208"/>
              <a:gd name="T114" fmla="*/ 318443 w 256"/>
              <a:gd name="T115" fmla="*/ 292619 h 208"/>
              <a:gd name="T116" fmla="*/ 292447 w 256"/>
              <a:gd name="T117" fmla="*/ 292619 h 208"/>
              <a:gd name="T118" fmla="*/ 279450 w 256"/>
              <a:gd name="T119" fmla="*/ 286117 h 208"/>
              <a:gd name="T120" fmla="*/ 201464 w 256"/>
              <a:gd name="T121" fmla="*/ 209711 h 208"/>
              <a:gd name="T122" fmla="*/ 229084 w 256"/>
              <a:gd name="T123" fmla="*/ 182074 h 208"/>
              <a:gd name="T124" fmla="*/ 300571 w 256"/>
              <a:gd name="T125" fmla="*/ 253603 h 20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08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  <a:moveTo>
                  <a:pt x="91" y="96"/>
                </a:moveTo>
                <a:cubicBezTo>
                  <a:pt x="47" y="52"/>
                  <a:pt x="47" y="52"/>
                  <a:pt x="47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5" y="52"/>
                  <a:pt x="0" y="47"/>
                  <a:pt x="0" y="40"/>
                </a:cubicBezTo>
                <a:cubicBezTo>
                  <a:pt x="0" y="33"/>
                  <a:pt x="5" y="28"/>
                  <a:pt x="1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5" y="28"/>
                  <a:pt x="58" y="29"/>
                  <a:pt x="60" y="32"/>
                </a:cubicBezTo>
                <a:cubicBezTo>
                  <a:pt x="108" y="79"/>
                  <a:pt x="108" y="79"/>
                  <a:pt x="108" y="79"/>
                </a:cubicBezTo>
                <a:lnTo>
                  <a:pt x="91" y="96"/>
                </a:lnTo>
                <a:close/>
                <a:moveTo>
                  <a:pt x="185" y="156"/>
                </a:moveTo>
                <a:cubicBezTo>
                  <a:pt x="196" y="156"/>
                  <a:pt x="196" y="156"/>
                  <a:pt x="196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08" y="148"/>
                  <a:pt x="208" y="148"/>
                  <a:pt x="208" y="148"/>
                </a:cubicBezTo>
                <a:cubicBezTo>
                  <a:pt x="205" y="146"/>
                  <a:pt x="204" y="143"/>
                  <a:pt x="204" y="140"/>
                </a:cubicBezTo>
                <a:cubicBezTo>
                  <a:pt x="204" y="133"/>
                  <a:pt x="209" y="128"/>
                  <a:pt x="216" y="128"/>
                </a:cubicBezTo>
                <a:cubicBezTo>
                  <a:pt x="219" y="128"/>
                  <a:pt x="222" y="129"/>
                  <a:pt x="225" y="131"/>
                </a:cubicBezTo>
                <a:cubicBezTo>
                  <a:pt x="253" y="159"/>
                  <a:pt x="253" y="159"/>
                  <a:pt x="253" y="159"/>
                </a:cubicBezTo>
                <a:cubicBezTo>
                  <a:pt x="255" y="162"/>
                  <a:pt x="256" y="165"/>
                  <a:pt x="256" y="168"/>
                </a:cubicBezTo>
                <a:cubicBezTo>
                  <a:pt x="256" y="171"/>
                  <a:pt x="255" y="174"/>
                  <a:pt x="253" y="176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2" y="207"/>
                  <a:pt x="219" y="208"/>
                  <a:pt x="216" y="208"/>
                </a:cubicBezTo>
                <a:cubicBezTo>
                  <a:pt x="209" y="208"/>
                  <a:pt x="204" y="203"/>
                  <a:pt x="204" y="196"/>
                </a:cubicBezTo>
                <a:cubicBezTo>
                  <a:pt x="204" y="193"/>
                  <a:pt x="205" y="190"/>
                  <a:pt x="208" y="187"/>
                </a:cubicBezTo>
                <a:cubicBezTo>
                  <a:pt x="215" y="180"/>
                  <a:pt x="215" y="180"/>
                  <a:pt x="215" y="180"/>
                </a:cubicBezTo>
                <a:cubicBezTo>
                  <a:pt x="196" y="180"/>
                  <a:pt x="196" y="180"/>
                  <a:pt x="196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77" y="180"/>
                  <a:pt x="174" y="179"/>
                  <a:pt x="172" y="176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41" y="112"/>
                  <a:pt x="141" y="112"/>
                  <a:pt x="141" y="112"/>
                </a:cubicBezTo>
                <a:lnTo>
                  <a:pt x="185" y="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6" name="Freeform 34"/>
          <p:cNvSpPr>
            <a:spLocks noEditPoints="1"/>
          </p:cNvSpPr>
          <p:nvPr/>
        </p:nvSpPr>
        <p:spPr bwMode="auto">
          <a:xfrm>
            <a:off x="4772025" y="3067050"/>
            <a:ext cx="376238" cy="377825"/>
          </a:xfrm>
          <a:custGeom>
            <a:avLst/>
            <a:gdLst>
              <a:gd name="T0" fmla="*/ 274070 w 232"/>
              <a:gd name="T1" fmla="*/ 130284 h 232"/>
              <a:gd name="T2" fmla="*/ 324343 w 232"/>
              <a:gd name="T3" fmla="*/ 149827 h 232"/>
              <a:gd name="T4" fmla="*/ 227040 w 232"/>
              <a:gd name="T5" fmla="*/ 169370 h 232"/>
              <a:gd name="T6" fmla="*/ 207580 w 232"/>
              <a:gd name="T7" fmla="*/ 71656 h 232"/>
              <a:gd name="T8" fmla="*/ 246501 w 232"/>
              <a:gd name="T9" fmla="*/ 71656 h 232"/>
              <a:gd name="T10" fmla="*/ 343804 w 232"/>
              <a:gd name="T11" fmla="*/ 4886 h 232"/>
              <a:gd name="T12" fmla="*/ 356777 w 232"/>
              <a:gd name="T13" fmla="*/ 0 h 232"/>
              <a:gd name="T14" fmla="*/ 371373 w 232"/>
              <a:gd name="T15" fmla="*/ 32571 h 232"/>
              <a:gd name="T16" fmla="*/ 304883 w 232"/>
              <a:gd name="T17" fmla="*/ 208455 h 232"/>
              <a:gd name="T18" fmla="*/ 304883 w 232"/>
              <a:gd name="T19" fmla="*/ 247541 h 232"/>
              <a:gd name="T20" fmla="*/ 371373 w 232"/>
              <a:gd name="T21" fmla="*/ 345254 h 232"/>
              <a:gd name="T22" fmla="*/ 376238 w 232"/>
              <a:gd name="T23" fmla="*/ 358282 h 232"/>
              <a:gd name="T24" fmla="*/ 343804 w 232"/>
              <a:gd name="T25" fmla="*/ 372939 h 232"/>
              <a:gd name="T26" fmla="*/ 246501 w 232"/>
              <a:gd name="T27" fmla="*/ 275226 h 232"/>
              <a:gd name="T28" fmla="*/ 227040 w 232"/>
              <a:gd name="T29" fmla="*/ 325711 h 232"/>
              <a:gd name="T30" fmla="*/ 207580 w 232"/>
              <a:gd name="T31" fmla="*/ 227998 h 232"/>
              <a:gd name="T32" fmla="*/ 149198 w 232"/>
              <a:gd name="T33" fmla="*/ 325711 h 232"/>
              <a:gd name="T34" fmla="*/ 129737 w 232"/>
              <a:gd name="T35" fmla="*/ 275226 h 232"/>
              <a:gd name="T36" fmla="*/ 32434 w 232"/>
              <a:gd name="T37" fmla="*/ 372939 h 232"/>
              <a:gd name="T38" fmla="*/ 0 w 232"/>
              <a:gd name="T39" fmla="*/ 358282 h 232"/>
              <a:gd name="T40" fmla="*/ 4865 w 232"/>
              <a:gd name="T41" fmla="*/ 345254 h 232"/>
              <a:gd name="T42" fmla="*/ 71355 w 232"/>
              <a:gd name="T43" fmla="*/ 247541 h 232"/>
              <a:gd name="T44" fmla="*/ 71355 w 232"/>
              <a:gd name="T45" fmla="*/ 208455 h 232"/>
              <a:gd name="T46" fmla="*/ 168658 w 232"/>
              <a:gd name="T47" fmla="*/ 227998 h 232"/>
              <a:gd name="T48" fmla="*/ 149198 w 232"/>
              <a:gd name="T49" fmla="*/ 325711 h 232"/>
              <a:gd name="T50" fmla="*/ 71355 w 232"/>
              <a:gd name="T51" fmla="*/ 169370 h 232"/>
              <a:gd name="T52" fmla="*/ 71355 w 232"/>
              <a:gd name="T53" fmla="*/ 130284 h 232"/>
              <a:gd name="T54" fmla="*/ 4865 w 232"/>
              <a:gd name="T55" fmla="*/ 32571 h 232"/>
              <a:gd name="T56" fmla="*/ 0 w 232"/>
              <a:gd name="T57" fmla="*/ 19543 h 232"/>
              <a:gd name="T58" fmla="*/ 32434 w 232"/>
              <a:gd name="T59" fmla="*/ 4886 h 232"/>
              <a:gd name="T60" fmla="*/ 129737 w 232"/>
              <a:gd name="T61" fmla="*/ 102599 h 232"/>
              <a:gd name="T62" fmla="*/ 149198 w 232"/>
              <a:gd name="T63" fmla="*/ 52114 h 232"/>
              <a:gd name="T64" fmla="*/ 168658 w 232"/>
              <a:gd name="T65" fmla="*/ 149827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9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9" y="20"/>
                </a:cubicBezTo>
                <a:close/>
                <a:moveTo>
                  <a:pt x="140" y="128"/>
                </a:moveTo>
                <a:cubicBezTo>
                  <a:pt x="188" y="128"/>
                  <a:pt x="188" y="128"/>
                  <a:pt x="188" y="128"/>
                </a:cubicBezTo>
                <a:cubicBezTo>
                  <a:pt x="195" y="128"/>
                  <a:pt x="200" y="133"/>
                  <a:pt x="200" y="140"/>
                </a:cubicBezTo>
                <a:cubicBezTo>
                  <a:pt x="200" y="147"/>
                  <a:pt x="195" y="152"/>
                  <a:pt x="188" y="152"/>
                </a:cubicBezTo>
                <a:cubicBezTo>
                  <a:pt x="169" y="152"/>
                  <a:pt x="169" y="152"/>
                  <a:pt x="169" y="15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31" y="214"/>
                  <a:pt x="232" y="217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217" y="232"/>
                  <a:pt x="214" y="231"/>
                  <a:pt x="212" y="229"/>
                </a:cubicBezTo>
                <a:cubicBezTo>
                  <a:pt x="212" y="229"/>
                  <a:pt x="212" y="229"/>
                  <a:pt x="212" y="229"/>
                </a:cubicBezTo>
                <a:cubicBezTo>
                  <a:pt x="152" y="169"/>
                  <a:pt x="152" y="169"/>
                  <a:pt x="152" y="169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95"/>
                  <a:pt x="147" y="200"/>
                  <a:pt x="140" y="200"/>
                </a:cubicBezTo>
                <a:cubicBezTo>
                  <a:pt x="133" y="200"/>
                  <a:pt x="128" y="195"/>
                  <a:pt x="128" y="188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3" y="212"/>
                </a:cubicBezTo>
                <a:cubicBezTo>
                  <a:pt x="3" y="212"/>
                  <a:pt x="3" y="212"/>
                  <a:pt x="3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  <a:moveTo>
                  <a:pt x="9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37" y="104"/>
                  <a:pt x="32" y="99"/>
                  <a:pt x="32" y="92"/>
                </a:cubicBezTo>
                <a:cubicBezTo>
                  <a:pt x="32" y="85"/>
                  <a:pt x="37" y="80"/>
                  <a:pt x="44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37"/>
                  <a:pt x="85" y="32"/>
                  <a:pt x="92" y="32"/>
                </a:cubicBezTo>
                <a:cubicBezTo>
                  <a:pt x="99" y="32"/>
                  <a:pt x="104" y="37"/>
                  <a:pt x="104" y="44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7" name="Freeform 35"/>
          <p:cNvSpPr>
            <a:spLocks noEditPoints="1"/>
          </p:cNvSpPr>
          <p:nvPr/>
        </p:nvSpPr>
        <p:spPr bwMode="auto">
          <a:xfrm>
            <a:off x="4043363" y="3067050"/>
            <a:ext cx="376237" cy="377825"/>
          </a:xfrm>
          <a:custGeom>
            <a:avLst/>
            <a:gdLst>
              <a:gd name="T0" fmla="*/ 278934 w 232"/>
              <a:gd name="T1" fmla="*/ 377825 h 232"/>
              <a:gd name="T2" fmla="*/ 278934 w 232"/>
              <a:gd name="T3" fmla="*/ 338740 h 232"/>
              <a:gd name="T4" fmla="*/ 212444 w 232"/>
              <a:gd name="T5" fmla="*/ 241026 h 232"/>
              <a:gd name="T6" fmla="*/ 207579 w 232"/>
              <a:gd name="T7" fmla="*/ 227998 h 232"/>
              <a:gd name="T8" fmla="*/ 240013 w 232"/>
              <a:gd name="T9" fmla="*/ 213341 h 232"/>
              <a:gd name="T10" fmla="*/ 337316 w 232"/>
              <a:gd name="T11" fmla="*/ 311054 h 232"/>
              <a:gd name="T12" fmla="*/ 356776 w 232"/>
              <a:gd name="T13" fmla="*/ 260569 h 232"/>
              <a:gd name="T14" fmla="*/ 376237 w 232"/>
              <a:gd name="T15" fmla="*/ 358282 h 232"/>
              <a:gd name="T16" fmla="*/ 356776 w 232"/>
              <a:gd name="T17" fmla="*/ 117256 h 232"/>
              <a:gd name="T18" fmla="*/ 337316 w 232"/>
              <a:gd name="T19" fmla="*/ 66771 h 232"/>
              <a:gd name="T20" fmla="*/ 240013 w 232"/>
              <a:gd name="T21" fmla="*/ 164484 h 232"/>
              <a:gd name="T22" fmla="*/ 207579 w 232"/>
              <a:gd name="T23" fmla="*/ 149827 h 232"/>
              <a:gd name="T24" fmla="*/ 212444 w 232"/>
              <a:gd name="T25" fmla="*/ 136799 h 232"/>
              <a:gd name="T26" fmla="*/ 278934 w 232"/>
              <a:gd name="T27" fmla="*/ 39085 h 232"/>
              <a:gd name="T28" fmla="*/ 278934 w 232"/>
              <a:gd name="T29" fmla="*/ 0 h 232"/>
              <a:gd name="T30" fmla="*/ 376237 w 232"/>
              <a:gd name="T31" fmla="*/ 19543 h 232"/>
              <a:gd name="T32" fmla="*/ 356776 w 232"/>
              <a:gd name="T33" fmla="*/ 117256 h 232"/>
              <a:gd name="T34" fmla="*/ 66490 w 232"/>
              <a:gd name="T35" fmla="*/ 338740 h 232"/>
              <a:gd name="T36" fmla="*/ 116763 w 232"/>
              <a:gd name="T37" fmla="*/ 358282 h 232"/>
              <a:gd name="T38" fmla="*/ 19461 w 232"/>
              <a:gd name="T39" fmla="*/ 377825 h 232"/>
              <a:gd name="T40" fmla="*/ 0 w 232"/>
              <a:gd name="T41" fmla="*/ 280112 h 232"/>
              <a:gd name="T42" fmla="*/ 38921 w 232"/>
              <a:gd name="T43" fmla="*/ 280112 h 232"/>
              <a:gd name="T44" fmla="*/ 136224 w 232"/>
              <a:gd name="T45" fmla="*/ 213341 h 232"/>
              <a:gd name="T46" fmla="*/ 149197 w 232"/>
              <a:gd name="T47" fmla="*/ 208455 h 232"/>
              <a:gd name="T48" fmla="*/ 163793 w 232"/>
              <a:gd name="T49" fmla="*/ 241026 h 232"/>
              <a:gd name="T50" fmla="*/ 136224 w 232"/>
              <a:gd name="T51" fmla="*/ 164484 h 232"/>
              <a:gd name="T52" fmla="*/ 38921 w 232"/>
              <a:gd name="T53" fmla="*/ 66771 h 232"/>
              <a:gd name="T54" fmla="*/ 19461 w 232"/>
              <a:gd name="T55" fmla="*/ 117256 h 232"/>
              <a:gd name="T56" fmla="*/ 0 w 232"/>
              <a:gd name="T57" fmla="*/ 19543 h 232"/>
              <a:gd name="T58" fmla="*/ 97303 w 232"/>
              <a:gd name="T59" fmla="*/ 0 h 232"/>
              <a:gd name="T60" fmla="*/ 97303 w 232"/>
              <a:gd name="T61" fmla="*/ 39085 h 232"/>
              <a:gd name="T62" fmla="*/ 163793 w 232"/>
              <a:gd name="T63" fmla="*/ 136799 h 232"/>
              <a:gd name="T64" fmla="*/ 168658 w 232"/>
              <a:gd name="T65" fmla="*/ 149827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72" y="232"/>
                  <a:pt x="172" y="232"/>
                  <a:pt x="172" y="232"/>
                </a:cubicBezTo>
                <a:cubicBezTo>
                  <a:pt x="165" y="232"/>
                  <a:pt x="160" y="227"/>
                  <a:pt x="160" y="220"/>
                </a:cubicBezTo>
                <a:cubicBezTo>
                  <a:pt x="160" y="213"/>
                  <a:pt x="165" y="208"/>
                  <a:pt x="172" y="208"/>
                </a:cubicBezTo>
                <a:cubicBezTo>
                  <a:pt x="191" y="208"/>
                  <a:pt x="191" y="208"/>
                  <a:pt x="191" y="20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29" y="146"/>
                  <a:pt x="128" y="143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143" y="128"/>
                  <a:pt x="146" y="129"/>
                  <a:pt x="148" y="131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08" y="172"/>
                  <a:pt x="208" y="172"/>
                  <a:pt x="208" y="172"/>
                </a:cubicBezTo>
                <a:cubicBezTo>
                  <a:pt x="208" y="165"/>
                  <a:pt x="213" y="160"/>
                  <a:pt x="220" y="160"/>
                </a:cubicBezTo>
                <a:cubicBezTo>
                  <a:pt x="227" y="160"/>
                  <a:pt x="232" y="165"/>
                  <a:pt x="232" y="172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72"/>
                </a:move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1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moveTo>
                  <a:pt x="101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1" y="148"/>
                </a:cubicBezTo>
                <a:close/>
                <a:moveTo>
                  <a:pt x="92" y="104"/>
                </a:moveTo>
                <a:cubicBezTo>
                  <a:pt x="89" y="104"/>
                  <a:pt x="86" y="103"/>
                  <a:pt x="84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3" y="86"/>
                  <a:pt x="104" y="89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8" name="Freeform 36"/>
          <p:cNvSpPr>
            <a:spLocks/>
          </p:cNvSpPr>
          <p:nvPr/>
        </p:nvSpPr>
        <p:spPr bwMode="auto">
          <a:xfrm>
            <a:off x="3295650" y="3046413"/>
            <a:ext cx="415925" cy="417512"/>
          </a:xfrm>
          <a:custGeom>
            <a:avLst/>
            <a:gdLst>
              <a:gd name="T0" fmla="*/ 415925 w 256"/>
              <a:gd name="T1" fmla="*/ 208756 h 256"/>
              <a:gd name="T2" fmla="*/ 409426 w 256"/>
              <a:gd name="T3" fmla="*/ 223434 h 256"/>
              <a:gd name="T4" fmla="*/ 344438 w 256"/>
              <a:gd name="T5" fmla="*/ 282147 h 256"/>
              <a:gd name="T6" fmla="*/ 331440 w 256"/>
              <a:gd name="T7" fmla="*/ 287040 h 256"/>
              <a:gd name="T8" fmla="*/ 311944 w 256"/>
              <a:gd name="T9" fmla="*/ 267469 h 256"/>
              <a:gd name="T10" fmla="*/ 318443 w 256"/>
              <a:gd name="T11" fmla="*/ 252790 h 256"/>
              <a:gd name="T12" fmla="*/ 346063 w 256"/>
              <a:gd name="T13" fmla="*/ 228327 h 256"/>
              <a:gd name="T14" fmla="*/ 227459 w 256"/>
              <a:gd name="T15" fmla="*/ 228327 h 256"/>
              <a:gd name="T16" fmla="*/ 227459 w 256"/>
              <a:gd name="T17" fmla="*/ 347383 h 256"/>
              <a:gd name="T18" fmla="*/ 251830 w 256"/>
              <a:gd name="T19" fmla="*/ 319658 h 256"/>
              <a:gd name="T20" fmla="*/ 266452 w 256"/>
              <a:gd name="T21" fmla="*/ 313134 h 256"/>
              <a:gd name="T22" fmla="*/ 285948 w 256"/>
              <a:gd name="T23" fmla="*/ 332705 h 256"/>
              <a:gd name="T24" fmla="*/ 281074 w 256"/>
              <a:gd name="T25" fmla="*/ 345752 h 256"/>
              <a:gd name="T26" fmla="*/ 222585 w 256"/>
              <a:gd name="T27" fmla="*/ 410988 h 256"/>
              <a:gd name="T28" fmla="*/ 207963 w 256"/>
              <a:gd name="T29" fmla="*/ 417512 h 256"/>
              <a:gd name="T30" fmla="*/ 193340 w 256"/>
              <a:gd name="T31" fmla="*/ 410988 h 256"/>
              <a:gd name="T32" fmla="*/ 134851 w 256"/>
              <a:gd name="T33" fmla="*/ 345752 h 256"/>
              <a:gd name="T34" fmla="*/ 129977 w 256"/>
              <a:gd name="T35" fmla="*/ 332705 h 256"/>
              <a:gd name="T36" fmla="*/ 149473 w 256"/>
              <a:gd name="T37" fmla="*/ 313134 h 256"/>
              <a:gd name="T38" fmla="*/ 164095 w 256"/>
              <a:gd name="T39" fmla="*/ 319658 h 256"/>
              <a:gd name="T40" fmla="*/ 188466 w 256"/>
              <a:gd name="T41" fmla="*/ 347383 h 256"/>
              <a:gd name="T42" fmla="*/ 188466 w 256"/>
              <a:gd name="T43" fmla="*/ 228327 h 256"/>
              <a:gd name="T44" fmla="*/ 69862 w 256"/>
              <a:gd name="T45" fmla="*/ 228327 h 256"/>
              <a:gd name="T46" fmla="*/ 97482 w 256"/>
              <a:gd name="T47" fmla="*/ 252790 h 256"/>
              <a:gd name="T48" fmla="*/ 103981 w 256"/>
              <a:gd name="T49" fmla="*/ 267469 h 256"/>
              <a:gd name="T50" fmla="*/ 84485 w 256"/>
              <a:gd name="T51" fmla="*/ 287040 h 256"/>
              <a:gd name="T52" fmla="*/ 71487 w 256"/>
              <a:gd name="T53" fmla="*/ 282147 h 256"/>
              <a:gd name="T54" fmla="*/ 6499 w 256"/>
              <a:gd name="T55" fmla="*/ 223434 h 256"/>
              <a:gd name="T56" fmla="*/ 0 w 256"/>
              <a:gd name="T57" fmla="*/ 208756 h 256"/>
              <a:gd name="T58" fmla="*/ 6499 w 256"/>
              <a:gd name="T59" fmla="*/ 194078 h 256"/>
              <a:gd name="T60" fmla="*/ 71487 w 256"/>
              <a:gd name="T61" fmla="*/ 135365 h 256"/>
              <a:gd name="T62" fmla="*/ 84485 w 256"/>
              <a:gd name="T63" fmla="*/ 130473 h 256"/>
              <a:gd name="T64" fmla="*/ 103981 w 256"/>
              <a:gd name="T65" fmla="*/ 150043 h 256"/>
              <a:gd name="T66" fmla="*/ 97482 w 256"/>
              <a:gd name="T67" fmla="*/ 164722 h 256"/>
              <a:gd name="T68" fmla="*/ 69862 w 256"/>
              <a:gd name="T69" fmla="*/ 189185 h 256"/>
              <a:gd name="T70" fmla="*/ 188466 w 256"/>
              <a:gd name="T71" fmla="*/ 189185 h 256"/>
              <a:gd name="T72" fmla="*/ 188466 w 256"/>
              <a:gd name="T73" fmla="*/ 70129 h 256"/>
              <a:gd name="T74" fmla="*/ 164095 w 256"/>
              <a:gd name="T75" fmla="*/ 97854 h 256"/>
              <a:gd name="T76" fmla="*/ 149473 w 256"/>
              <a:gd name="T77" fmla="*/ 104378 h 256"/>
              <a:gd name="T78" fmla="*/ 129977 w 256"/>
              <a:gd name="T79" fmla="*/ 84807 h 256"/>
              <a:gd name="T80" fmla="*/ 134851 w 256"/>
              <a:gd name="T81" fmla="*/ 71760 h 256"/>
              <a:gd name="T82" fmla="*/ 193340 w 256"/>
              <a:gd name="T83" fmla="*/ 6524 h 256"/>
              <a:gd name="T84" fmla="*/ 207963 w 256"/>
              <a:gd name="T85" fmla="*/ 0 h 256"/>
              <a:gd name="T86" fmla="*/ 222585 w 256"/>
              <a:gd name="T87" fmla="*/ 6524 h 256"/>
              <a:gd name="T88" fmla="*/ 281074 w 256"/>
              <a:gd name="T89" fmla="*/ 71760 h 256"/>
              <a:gd name="T90" fmla="*/ 285948 w 256"/>
              <a:gd name="T91" fmla="*/ 84807 h 256"/>
              <a:gd name="T92" fmla="*/ 266452 w 256"/>
              <a:gd name="T93" fmla="*/ 104378 h 256"/>
              <a:gd name="T94" fmla="*/ 251830 w 256"/>
              <a:gd name="T95" fmla="*/ 97854 h 256"/>
              <a:gd name="T96" fmla="*/ 227459 w 256"/>
              <a:gd name="T97" fmla="*/ 70129 h 256"/>
              <a:gd name="T98" fmla="*/ 227459 w 256"/>
              <a:gd name="T99" fmla="*/ 189185 h 256"/>
              <a:gd name="T100" fmla="*/ 346063 w 256"/>
              <a:gd name="T101" fmla="*/ 189185 h 256"/>
              <a:gd name="T102" fmla="*/ 318443 w 256"/>
              <a:gd name="T103" fmla="*/ 164722 h 256"/>
              <a:gd name="T104" fmla="*/ 311944 w 256"/>
              <a:gd name="T105" fmla="*/ 150043 h 256"/>
              <a:gd name="T106" fmla="*/ 331440 w 256"/>
              <a:gd name="T107" fmla="*/ 130473 h 256"/>
              <a:gd name="T108" fmla="*/ 344438 w 256"/>
              <a:gd name="T109" fmla="*/ 135365 h 256"/>
              <a:gd name="T110" fmla="*/ 409426 w 256"/>
              <a:gd name="T111" fmla="*/ 194078 h 256"/>
              <a:gd name="T112" fmla="*/ 415925 w 256"/>
              <a:gd name="T113" fmla="*/ 208756 h 2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132"/>
                  <a:pt x="254" y="135"/>
                  <a:pt x="252" y="137"/>
                </a:cubicBezTo>
                <a:cubicBezTo>
                  <a:pt x="212" y="173"/>
                  <a:pt x="212" y="173"/>
                  <a:pt x="212" y="173"/>
                </a:cubicBezTo>
                <a:cubicBezTo>
                  <a:pt x="210" y="175"/>
                  <a:pt x="207" y="176"/>
                  <a:pt x="204" y="176"/>
                </a:cubicBezTo>
                <a:cubicBezTo>
                  <a:pt x="197" y="176"/>
                  <a:pt x="192" y="171"/>
                  <a:pt x="192" y="164"/>
                </a:cubicBezTo>
                <a:cubicBezTo>
                  <a:pt x="192" y="160"/>
                  <a:pt x="194" y="157"/>
                  <a:pt x="196" y="155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7" y="194"/>
                  <a:pt x="160" y="192"/>
                  <a:pt x="164" y="192"/>
                </a:cubicBezTo>
                <a:cubicBezTo>
                  <a:pt x="171" y="192"/>
                  <a:pt x="176" y="197"/>
                  <a:pt x="176" y="204"/>
                </a:cubicBezTo>
                <a:cubicBezTo>
                  <a:pt x="176" y="207"/>
                  <a:pt x="175" y="210"/>
                  <a:pt x="173" y="212"/>
                </a:cubicBezTo>
                <a:cubicBezTo>
                  <a:pt x="137" y="252"/>
                  <a:pt x="137" y="252"/>
                  <a:pt x="137" y="252"/>
                </a:cubicBezTo>
                <a:cubicBezTo>
                  <a:pt x="135" y="254"/>
                  <a:pt x="132" y="256"/>
                  <a:pt x="128" y="256"/>
                </a:cubicBezTo>
                <a:cubicBezTo>
                  <a:pt x="124" y="256"/>
                  <a:pt x="121" y="254"/>
                  <a:pt x="119" y="252"/>
                </a:cubicBezTo>
                <a:cubicBezTo>
                  <a:pt x="83" y="212"/>
                  <a:pt x="83" y="212"/>
                  <a:pt x="83" y="212"/>
                </a:cubicBezTo>
                <a:cubicBezTo>
                  <a:pt x="81" y="210"/>
                  <a:pt x="80" y="207"/>
                  <a:pt x="80" y="204"/>
                </a:cubicBezTo>
                <a:cubicBezTo>
                  <a:pt x="80" y="197"/>
                  <a:pt x="85" y="192"/>
                  <a:pt x="92" y="192"/>
                </a:cubicBezTo>
                <a:cubicBezTo>
                  <a:pt x="96" y="192"/>
                  <a:pt x="99" y="194"/>
                  <a:pt x="101" y="196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2" y="157"/>
                  <a:pt x="64" y="160"/>
                  <a:pt x="64" y="164"/>
                </a:cubicBezTo>
                <a:cubicBezTo>
                  <a:pt x="64" y="171"/>
                  <a:pt x="59" y="176"/>
                  <a:pt x="52" y="176"/>
                </a:cubicBezTo>
                <a:cubicBezTo>
                  <a:pt x="49" y="176"/>
                  <a:pt x="46" y="175"/>
                  <a:pt x="44" y="173"/>
                </a:cubicBezTo>
                <a:cubicBezTo>
                  <a:pt x="4" y="137"/>
                  <a:pt x="4" y="137"/>
                  <a:pt x="4" y="137"/>
                </a:cubicBezTo>
                <a:cubicBezTo>
                  <a:pt x="2" y="135"/>
                  <a:pt x="0" y="132"/>
                  <a:pt x="0" y="128"/>
                </a:cubicBezTo>
                <a:cubicBezTo>
                  <a:pt x="0" y="124"/>
                  <a:pt x="2" y="121"/>
                  <a:pt x="4" y="119"/>
                </a:cubicBezTo>
                <a:cubicBezTo>
                  <a:pt x="44" y="83"/>
                  <a:pt x="44" y="83"/>
                  <a:pt x="44" y="83"/>
                </a:cubicBezTo>
                <a:cubicBezTo>
                  <a:pt x="46" y="81"/>
                  <a:pt x="49" y="80"/>
                  <a:pt x="52" y="80"/>
                </a:cubicBezTo>
                <a:cubicBezTo>
                  <a:pt x="59" y="80"/>
                  <a:pt x="64" y="85"/>
                  <a:pt x="64" y="92"/>
                </a:cubicBezTo>
                <a:cubicBezTo>
                  <a:pt x="64" y="96"/>
                  <a:pt x="62" y="99"/>
                  <a:pt x="60" y="101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99" y="62"/>
                  <a:pt x="96" y="64"/>
                  <a:pt x="92" y="64"/>
                </a:cubicBezTo>
                <a:cubicBezTo>
                  <a:pt x="85" y="64"/>
                  <a:pt x="80" y="59"/>
                  <a:pt x="80" y="52"/>
                </a:cubicBezTo>
                <a:cubicBezTo>
                  <a:pt x="80" y="49"/>
                  <a:pt x="81" y="46"/>
                  <a:pt x="83" y="44"/>
                </a:cubicBezTo>
                <a:cubicBezTo>
                  <a:pt x="119" y="4"/>
                  <a:pt x="119" y="4"/>
                  <a:pt x="119" y="4"/>
                </a:cubicBezTo>
                <a:cubicBezTo>
                  <a:pt x="121" y="2"/>
                  <a:pt x="124" y="0"/>
                  <a:pt x="128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73" y="44"/>
                  <a:pt x="173" y="44"/>
                  <a:pt x="173" y="44"/>
                </a:cubicBezTo>
                <a:cubicBezTo>
                  <a:pt x="175" y="46"/>
                  <a:pt x="176" y="49"/>
                  <a:pt x="176" y="52"/>
                </a:cubicBezTo>
                <a:cubicBezTo>
                  <a:pt x="176" y="59"/>
                  <a:pt x="171" y="64"/>
                  <a:pt x="164" y="64"/>
                </a:cubicBezTo>
                <a:cubicBezTo>
                  <a:pt x="160" y="64"/>
                  <a:pt x="157" y="62"/>
                  <a:pt x="155" y="60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213" y="116"/>
                  <a:pt x="213" y="116"/>
                  <a:pt x="213" y="116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4" y="99"/>
                  <a:pt x="192" y="96"/>
                  <a:pt x="192" y="92"/>
                </a:cubicBezTo>
                <a:cubicBezTo>
                  <a:pt x="192" y="85"/>
                  <a:pt x="197" y="80"/>
                  <a:pt x="204" y="80"/>
                </a:cubicBezTo>
                <a:cubicBezTo>
                  <a:pt x="207" y="80"/>
                  <a:pt x="210" y="81"/>
                  <a:pt x="212" y="83"/>
                </a:cubicBezTo>
                <a:cubicBezTo>
                  <a:pt x="252" y="119"/>
                  <a:pt x="252" y="119"/>
                  <a:pt x="252" y="119"/>
                </a:cubicBezTo>
                <a:cubicBezTo>
                  <a:pt x="254" y="121"/>
                  <a:pt x="256" y="124"/>
                  <a:pt x="256" y="12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29" name="Freeform 37"/>
          <p:cNvSpPr>
            <a:spLocks/>
          </p:cNvSpPr>
          <p:nvPr/>
        </p:nvSpPr>
        <p:spPr bwMode="auto">
          <a:xfrm>
            <a:off x="2566988" y="3176588"/>
            <a:ext cx="415925" cy="157162"/>
          </a:xfrm>
          <a:custGeom>
            <a:avLst/>
            <a:gdLst>
              <a:gd name="T0" fmla="*/ 415925 w 256"/>
              <a:gd name="T1" fmla="*/ 78581 h 96"/>
              <a:gd name="T2" fmla="*/ 409426 w 256"/>
              <a:gd name="T3" fmla="*/ 93315 h 96"/>
              <a:gd name="T4" fmla="*/ 344438 w 256"/>
              <a:gd name="T5" fmla="*/ 152251 h 96"/>
              <a:gd name="T6" fmla="*/ 331440 w 256"/>
              <a:gd name="T7" fmla="*/ 157162 h 96"/>
              <a:gd name="T8" fmla="*/ 311944 w 256"/>
              <a:gd name="T9" fmla="*/ 137517 h 96"/>
              <a:gd name="T10" fmla="*/ 318443 w 256"/>
              <a:gd name="T11" fmla="*/ 122783 h 96"/>
              <a:gd name="T12" fmla="*/ 346063 w 256"/>
              <a:gd name="T13" fmla="*/ 98226 h 96"/>
              <a:gd name="T14" fmla="*/ 227459 w 256"/>
              <a:gd name="T15" fmla="*/ 98226 h 96"/>
              <a:gd name="T16" fmla="*/ 188466 w 256"/>
              <a:gd name="T17" fmla="*/ 98226 h 96"/>
              <a:gd name="T18" fmla="*/ 69862 w 256"/>
              <a:gd name="T19" fmla="*/ 98226 h 96"/>
              <a:gd name="T20" fmla="*/ 97482 w 256"/>
              <a:gd name="T21" fmla="*/ 122783 h 96"/>
              <a:gd name="T22" fmla="*/ 103981 w 256"/>
              <a:gd name="T23" fmla="*/ 137517 h 96"/>
              <a:gd name="T24" fmla="*/ 84485 w 256"/>
              <a:gd name="T25" fmla="*/ 157162 h 96"/>
              <a:gd name="T26" fmla="*/ 71487 w 256"/>
              <a:gd name="T27" fmla="*/ 152251 h 96"/>
              <a:gd name="T28" fmla="*/ 6499 w 256"/>
              <a:gd name="T29" fmla="*/ 93315 h 96"/>
              <a:gd name="T30" fmla="*/ 0 w 256"/>
              <a:gd name="T31" fmla="*/ 78581 h 96"/>
              <a:gd name="T32" fmla="*/ 6499 w 256"/>
              <a:gd name="T33" fmla="*/ 63847 h 96"/>
              <a:gd name="T34" fmla="*/ 71487 w 256"/>
              <a:gd name="T35" fmla="*/ 4911 h 96"/>
              <a:gd name="T36" fmla="*/ 84485 w 256"/>
              <a:gd name="T37" fmla="*/ 0 h 96"/>
              <a:gd name="T38" fmla="*/ 103981 w 256"/>
              <a:gd name="T39" fmla="*/ 19645 h 96"/>
              <a:gd name="T40" fmla="*/ 97482 w 256"/>
              <a:gd name="T41" fmla="*/ 34379 h 96"/>
              <a:gd name="T42" fmla="*/ 69862 w 256"/>
              <a:gd name="T43" fmla="*/ 58936 h 96"/>
              <a:gd name="T44" fmla="*/ 188466 w 256"/>
              <a:gd name="T45" fmla="*/ 58936 h 96"/>
              <a:gd name="T46" fmla="*/ 227459 w 256"/>
              <a:gd name="T47" fmla="*/ 58936 h 96"/>
              <a:gd name="T48" fmla="*/ 346063 w 256"/>
              <a:gd name="T49" fmla="*/ 58936 h 96"/>
              <a:gd name="T50" fmla="*/ 318443 w 256"/>
              <a:gd name="T51" fmla="*/ 34379 h 96"/>
              <a:gd name="T52" fmla="*/ 311944 w 256"/>
              <a:gd name="T53" fmla="*/ 19645 h 96"/>
              <a:gd name="T54" fmla="*/ 331440 w 256"/>
              <a:gd name="T55" fmla="*/ 0 h 96"/>
              <a:gd name="T56" fmla="*/ 344438 w 256"/>
              <a:gd name="T57" fmla="*/ 4911 h 96"/>
              <a:gd name="T58" fmla="*/ 409426 w 256"/>
              <a:gd name="T59" fmla="*/ 63847 h 96"/>
              <a:gd name="T60" fmla="*/ 415925 w 256"/>
              <a:gd name="T61" fmla="*/ 78581 h 9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96">
                <a:moveTo>
                  <a:pt x="256" y="48"/>
                </a:moveTo>
                <a:cubicBezTo>
                  <a:pt x="256" y="52"/>
                  <a:pt x="254" y="55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43" y="60"/>
                  <a:pt x="43" y="60"/>
                  <a:pt x="43" y="60"/>
                </a:cubicBezTo>
                <a:cubicBezTo>
                  <a:pt x="60" y="75"/>
                  <a:pt x="60" y="75"/>
                  <a:pt x="60" y="75"/>
                </a:cubicBezTo>
                <a:cubicBezTo>
                  <a:pt x="62" y="77"/>
                  <a:pt x="64" y="80"/>
                  <a:pt x="64" y="84"/>
                </a:cubicBezTo>
                <a:cubicBezTo>
                  <a:pt x="64" y="91"/>
                  <a:pt x="59" y="96"/>
                  <a:pt x="52" y="96"/>
                </a:cubicBezTo>
                <a:cubicBezTo>
                  <a:pt x="49" y="96"/>
                  <a:pt x="46" y="95"/>
                  <a:pt x="44" y="93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5"/>
                  <a:pt x="0" y="52"/>
                  <a:pt x="0" y="48"/>
                </a:cubicBezTo>
                <a:cubicBezTo>
                  <a:pt x="0" y="44"/>
                  <a:pt x="2" y="41"/>
                  <a:pt x="4" y="39"/>
                </a:cubicBezTo>
                <a:cubicBezTo>
                  <a:pt x="44" y="3"/>
                  <a:pt x="44" y="3"/>
                  <a:pt x="44" y="3"/>
                </a:cubicBezTo>
                <a:cubicBezTo>
                  <a:pt x="46" y="1"/>
                  <a:pt x="49" y="0"/>
                  <a:pt x="52" y="0"/>
                </a:cubicBezTo>
                <a:cubicBezTo>
                  <a:pt x="59" y="0"/>
                  <a:pt x="64" y="5"/>
                  <a:pt x="64" y="12"/>
                </a:cubicBezTo>
                <a:cubicBezTo>
                  <a:pt x="64" y="16"/>
                  <a:pt x="62" y="19"/>
                  <a:pt x="60" y="21"/>
                </a:cubicBezTo>
                <a:cubicBezTo>
                  <a:pt x="43" y="36"/>
                  <a:pt x="43" y="36"/>
                  <a:pt x="43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0" name="Freeform 38"/>
          <p:cNvSpPr>
            <a:spLocks/>
          </p:cNvSpPr>
          <p:nvPr/>
        </p:nvSpPr>
        <p:spPr bwMode="auto">
          <a:xfrm>
            <a:off x="1968500" y="3046413"/>
            <a:ext cx="155575" cy="417512"/>
          </a:xfrm>
          <a:custGeom>
            <a:avLst/>
            <a:gdLst>
              <a:gd name="T0" fmla="*/ 136128 w 96"/>
              <a:gd name="T1" fmla="*/ 104378 h 256"/>
              <a:gd name="T2" fmla="*/ 121543 w 96"/>
              <a:gd name="T3" fmla="*/ 97854 h 256"/>
              <a:gd name="T4" fmla="*/ 97234 w 96"/>
              <a:gd name="T5" fmla="*/ 70129 h 256"/>
              <a:gd name="T6" fmla="*/ 97234 w 96"/>
              <a:gd name="T7" fmla="*/ 189185 h 256"/>
              <a:gd name="T8" fmla="*/ 97234 w 96"/>
              <a:gd name="T9" fmla="*/ 228327 h 256"/>
              <a:gd name="T10" fmla="*/ 97234 w 96"/>
              <a:gd name="T11" fmla="*/ 347383 h 256"/>
              <a:gd name="T12" fmla="*/ 121543 w 96"/>
              <a:gd name="T13" fmla="*/ 319658 h 256"/>
              <a:gd name="T14" fmla="*/ 136128 w 96"/>
              <a:gd name="T15" fmla="*/ 313134 h 256"/>
              <a:gd name="T16" fmla="*/ 155575 w 96"/>
              <a:gd name="T17" fmla="*/ 332705 h 256"/>
              <a:gd name="T18" fmla="*/ 150713 w 96"/>
              <a:gd name="T19" fmla="*/ 345752 h 256"/>
              <a:gd name="T20" fmla="*/ 92373 w 96"/>
              <a:gd name="T21" fmla="*/ 410988 h 256"/>
              <a:gd name="T22" fmla="*/ 77788 w 96"/>
              <a:gd name="T23" fmla="*/ 417512 h 256"/>
              <a:gd name="T24" fmla="*/ 63202 w 96"/>
              <a:gd name="T25" fmla="*/ 410988 h 256"/>
              <a:gd name="T26" fmla="*/ 4862 w 96"/>
              <a:gd name="T27" fmla="*/ 345752 h 256"/>
              <a:gd name="T28" fmla="*/ 0 w 96"/>
              <a:gd name="T29" fmla="*/ 332705 h 256"/>
              <a:gd name="T30" fmla="*/ 19447 w 96"/>
              <a:gd name="T31" fmla="*/ 313134 h 256"/>
              <a:gd name="T32" fmla="*/ 34032 w 96"/>
              <a:gd name="T33" fmla="*/ 319658 h 256"/>
              <a:gd name="T34" fmla="*/ 58341 w 96"/>
              <a:gd name="T35" fmla="*/ 347383 h 256"/>
              <a:gd name="T36" fmla="*/ 58341 w 96"/>
              <a:gd name="T37" fmla="*/ 228327 h 256"/>
              <a:gd name="T38" fmla="*/ 58341 w 96"/>
              <a:gd name="T39" fmla="*/ 189185 h 256"/>
              <a:gd name="T40" fmla="*/ 58341 w 96"/>
              <a:gd name="T41" fmla="*/ 70129 h 256"/>
              <a:gd name="T42" fmla="*/ 34032 w 96"/>
              <a:gd name="T43" fmla="*/ 97854 h 256"/>
              <a:gd name="T44" fmla="*/ 19447 w 96"/>
              <a:gd name="T45" fmla="*/ 104378 h 256"/>
              <a:gd name="T46" fmla="*/ 0 w 96"/>
              <a:gd name="T47" fmla="*/ 84807 h 256"/>
              <a:gd name="T48" fmla="*/ 4862 w 96"/>
              <a:gd name="T49" fmla="*/ 71760 h 256"/>
              <a:gd name="T50" fmla="*/ 63202 w 96"/>
              <a:gd name="T51" fmla="*/ 6524 h 256"/>
              <a:gd name="T52" fmla="*/ 63202 w 96"/>
              <a:gd name="T53" fmla="*/ 6524 h 256"/>
              <a:gd name="T54" fmla="*/ 77788 w 96"/>
              <a:gd name="T55" fmla="*/ 0 h 256"/>
              <a:gd name="T56" fmla="*/ 92373 w 96"/>
              <a:gd name="T57" fmla="*/ 6524 h 256"/>
              <a:gd name="T58" fmla="*/ 92373 w 96"/>
              <a:gd name="T59" fmla="*/ 6524 h 256"/>
              <a:gd name="T60" fmla="*/ 150713 w 96"/>
              <a:gd name="T61" fmla="*/ 71760 h 256"/>
              <a:gd name="T62" fmla="*/ 155575 w 96"/>
              <a:gd name="T63" fmla="*/ 84807 h 256"/>
              <a:gd name="T64" fmla="*/ 136128 w 96"/>
              <a:gd name="T65" fmla="*/ 104378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6" h="256"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77" y="194"/>
                  <a:pt x="80" y="192"/>
                  <a:pt x="84" y="192"/>
                </a:cubicBezTo>
                <a:cubicBezTo>
                  <a:pt x="91" y="192"/>
                  <a:pt x="96" y="197"/>
                  <a:pt x="96" y="204"/>
                </a:cubicBezTo>
                <a:cubicBezTo>
                  <a:pt x="96" y="207"/>
                  <a:pt x="95" y="210"/>
                  <a:pt x="93" y="212"/>
                </a:cubicBezTo>
                <a:cubicBezTo>
                  <a:pt x="57" y="252"/>
                  <a:pt x="57" y="252"/>
                  <a:pt x="57" y="252"/>
                </a:cubicBezTo>
                <a:cubicBezTo>
                  <a:pt x="55" y="254"/>
                  <a:pt x="52" y="256"/>
                  <a:pt x="48" y="256"/>
                </a:cubicBezTo>
                <a:cubicBezTo>
                  <a:pt x="44" y="256"/>
                  <a:pt x="41" y="254"/>
                  <a:pt x="39" y="252"/>
                </a:cubicBezTo>
                <a:cubicBezTo>
                  <a:pt x="3" y="212"/>
                  <a:pt x="3" y="212"/>
                  <a:pt x="3" y="212"/>
                </a:cubicBezTo>
                <a:cubicBezTo>
                  <a:pt x="1" y="210"/>
                  <a:pt x="0" y="207"/>
                  <a:pt x="0" y="204"/>
                </a:cubicBezTo>
                <a:cubicBezTo>
                  <a:pt x="0" y="197"/>
                  <a:pt x="5" y="192"/>
                  <a:pt x="12" y="192"/>
                </a:cubicBezTo>
                <a:cubicBezTo>
                  <a:pt x="16" y="192"/>
                  <a:pt x="19" y="194"/>
                  <a:pt x="21" y="196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1" name="Freeform 39"/>
          <p:cNvSpPr>
            <a:spLocks noEditPoints="1"/>
          </p:cNvSpPr>
          <p:nvPr/>
        </p:nvSpPr>
        <p:spPr bwMode="auto">
          <a:xfrm>
            <a:off x="1155700" y="3046413"/>
            <a:ext cx="323850" cy="417512"/>
          </a:xfrm>
          <a:custGeom>
            <a:avLst/>
            <a:gdLst>
              <a:gd name="T0" fmla="*/ 318992 w 200"/>
              <a:gd name="T1" fmla="*/ 345752 h 256"/>
              <a:gd name="T2" fmla="*/ 318992 w 200"/>
              <a:gd name="T3" fmla="*/ 345752 h 256"/>
              <a:gd name="T4" fmla="*/ 260699 w 200"/>
              <a:gd name="T5" fmla="*/ 410988 h 256"/>
              <a:gd name="T6" fmla="*/ 260699 w 200"/>
              <a:gd name="T7" fmla="*/ 410988 h 256"/>
              <a:gd name="T8" fmla="*/ 246126 w 200"/>
              <a:gd name="T9" fmla="*/ 417512 h 256"/>
              <a:gd name="T10" fmla="*/ 231553 w 200"/>
              <a:gd name="T11" fmla="*/ 410988 h 256"/>
              <a:gd name="T12" fmla="*/ 231553 w 200"/>
              <a:gd name="T13" fmla="*/ 410988 h 256"/>
              <a:gd name="T14" fmla="*/ 173260 w 200"/>
              <a:gd name="T15" fmla="*/ 345752 h 256"/>
              <a:gd name="T16" fmla="*/ 173260 w 200"/>
              <a:gd name="T17" fmla="*/ 345752 h 256"/>
              <a:gd name="T18" fmla="*/ 168402 w 200"/>
              <a:gd name="T19" fmla="*/ 332705 h 256"/>
              <a:gd name="T20" fmla="*/ 187833 w 200"/>
              <a:gd name="T21" fmla="*/ 313134 h 256"/>
              <a:gd name="T22" fmla="*/ 202406 w 200"/>
              <a:gd name="T23" fmla="*/ 319658 h 256"/>
              <a:gd name="T24" fmla="*/ 202406 w 200"/>
              <a:gd name="T25" fmla="*/ 319658 h 256"/>
              <a:gd name="T26" fmla="*/ 226695 w 200"/>
              <a:gd name="T27" fmla="*/ 347383 h 256"/>
              <a:gd name="T28" fmla="*/ 226695 w 200"/>
              <a:gd name="T29" fmla="*/ 254421 h 256"/>
              <a:gd name="T30" fmla="*/ 226695 w 200"/>
              <a:gd name="T31" fmla="*/ 169614 h 256"/>
              <a:gd name="T32" fmla="*/ 226695 w 200"/>
              <a:gd name="T33" fmla="*/ 70129 h 256"/>
              <a:gd name="T34" fmla="*/ 226695 w 200"/>
              <a:gd name="T35" fmla="*/ 19571 h 256"/>
              <a:gd name="T36" fmla="*/ 246126 w 200"/>
              <a:gd name="T37" fmla="*/ 0 h 256"/>
              <a:gd name="T38" fmla="*/ 265557 w 200"/>
              <a:gd name="T39" fmla="*/ 19571 h 256"/>
              <a:gd name="T40" fmla="*/ 265557 w 200"/>
              <a:gd name="T41" fmla="*/ 143520 h 256"/>
              <a:gd name="T42" fmla="*/ 265557 w 200"/>
              <a:gd name="T43" fmla="*/ 189185 h 256"/>
              <a:gd name="T44" fmla="*/ 265557 w 200"/>
              <a:gd name="T45" fmla="*/ 228327 h 256"/>
              <a:gd name="T46" fmla="*/ 265557 w 200"/>
              <a:gd name="T47" fmla="*/ 347383 h 256"/>
              <a:gd name="T48" fmla="*/ 289846 w 200"/>
              <a:gd name="T49" fmla="*/ 319658 h 256"/>
              <a:gd name="T50" fmla="*/ 289846 w 200"/>
              <a:gd name="T51" fmla="*/ 319658 h 256"/>
              <a:gd name="T52" fmla="*/ 304419 w 200"/>
              <a:gd name="T53" fmla="*/ 313134 h 256"/>
              <a:gd name="T54" fmla="*/ 323850 w 200"/>
              <a:gd name="T55" fmla="*/ 332705 h 256"/>
              <a:gd name="T56" fmla="*/ 318992 w 200"/>
              <a:gd name="T57" fmla="*/ 345752 h 256"/>
              <a:gd name="T58" fmla="*/ 136017 w 200"/>
              <a:gd name="T59" fmla="*/ 104378 h 256"/>
              <a:gd name="T60" fmla="*/ 121444 w 200"/>
              <a:gd name="T61" fmla="*/ 97854 h 256"/>
              <a:gd name="T62" fmla="*/ 121444 w 200"/>
              <a:gd name="T63" fmla="*/ 97854 h 256"/>
              <a:gd name="T64" fmla="*/ 97155 w 200"/>
              <a:gd name="T65" fmla="*/ 70129 h 256"/>
              <a:gd name="T66" fmla="*/ 97155 w 200"/>
              <a:gd name="T67" fmla="*/ 189185 h 256"/>
              <a:gd name="T68" fmla="*/ 97155 w 200"/>
              <a:gd name="T69" fmla="*/ 228327 h 256"/>
              <a:gd name="T70" fmla="*/ 97155 w 200"/>
              <a:gd name="T71" fmla="*/ 273992 h 256"/>
              <a:gd name="T72" fmla="*/ 97155 w 200"/>
              <a:gd name="T73" fmla="*/ 397941 h 256"/>
              <a:gd name="T74" fmla="*/ 77724 w 200"/>
              <a:gd name="T75" fmla="*/ 417512 h 256"/>
              <a:gd name="T76" fmla="*/ 58293 w 200"/>
              <a:gd name="T77" fmla="*/ 397941 h 256"/>
              <a:gd name="T78" fmla="*/ 58293 w 200"/>
              <a:gd name="T79" fmla="*/ 347383 h 256"/>
              <a:gd name="T80" fmla="*/ 58293 w 200"/>
              <a:gd name="T81" fmla="*/ 247898 h 256"/>
              <a:gd name="T82" fmla="*/ 58293 w 200"/>
              <a:gd name="T83" fmla="*/ 163091 h 256"/>
              <a:gd name="T84" fmla="*/ 58293 w 200"/>
              <a:gd name="T85" fmla="*/ 70129 h 256"/>
              <a:gd name="T86" fmla="*/ 34004 w 200"/>
              <a:gd name="T87" fmla="*/ 97854 h 256"/>
              <a:gd name="T88" fmla="*/ 34004 w 200"/>
              <a:gd name="T89" fmla="*/ 97854 h 256"/>
              <a:gd name="T90" fmla="*/ 19431 w 200"/>
              <a:gd name="T91" fmla="*/ 104378 h 256"/>
              <a:gd name="T92" fmla="*/ 0 w 200"/>
              <a:gd name="T93" fmla="*/ 84807 h 256"/>
              <a:gd name="T94" fmla="*/ 4858 w 200"/>
              <a:gd name="T95" fmla="*/ 71760 h 256"/>
              <a:gd name="T96" fmla="*/ 4858 w 200"/>
              <a:gd name="T97" fmla="*/ 71760 h 256"/>
              <a:gd name="T98" fmla="*/ 63151 w 200"/>
              <a:gd name="T99" fmla="*/ 6524 h 256"/>
              <a:gd name="T100" fmla="*/ 63151 w 200"/>
              <a:gd name="T101" fmla="*/ 6524 h 256"/>
              <a:gd name="T102" fmla="*/ 77724 w 200"/>
              <a:gd name="T103" fmla="*/ 0 h 256"/>
              <a:gd name="T104" fmla="*/ 92297 w 200"/>
              <a:gd name="T105" fmla="*/ 6524 h 256"/>
              <a:gd name="T106" fmla="*/ 92297 w 200"/>
              <a:gd name="T107" fmla="*/ 6524 h 256"/>
              <a:gd name="T108" fmla="*/ 150590 w 200"/>
              <a:gd name="T109" fmla="*/ 71760 h 256"/>
              <a:gd name="T110" fmla="*/ 150590 w 200"/>
              <a:gd name="T111" fmla="*/ 71760 h 256"/>
              <a:gd name="T112" fmla="*/ 155448 w 200"/>
              <a:gd name="T113" fmla="*/ 84807 h 256"/>
              <a:gd name="T114" fmla="*/ 136017 w 200"/>
              <a:gd name="T115" fmla="*/ 104378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00" h="256">
                <a:moveTo>
                  <a:pt x="197" y="212"/>
                </a:moveTo>
                <a:cubicBezTo>
                  <a:pt x="197" y="212"/>
                  <a:pt x="197" y="212"/>
                  <a:pt x="197" y="21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59" y="254"/>
                  <a:pt x="156" y="256"/>
                  <a:pt x="152" y="256"/>
                </a:cubicBezTo>
                <a:cubicBezTo>
                  <a:pt x="148" y="256"/>
                  <a:pt x="145" y="254"/>
                  <a:pt x="143" y="252"/>
                </a:cubicBezTo>
                <a:cubicBezTo>
                  <a:pt x="143" y="252"/>
                  <a:pt x="143" y="252"/>
                  <a:pt x="143" y="25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5" y="210"/>
                  <a:pt x="104" y="207"/>
                  <a:pt x="104" y="204"/>
                </a:cubicBezTo>
                <a:cubicBezTo>
                  <a:pt x="104" y="197"/>
                  <a:pt x="109" y="192"/>
                  <a:pt x="116" y="192"/>
                </a:cubicBezTo>
                <a:cubicBezTo>
                  <a:pt x="120" y="192"/>
                  <a:pt x="123" y="194"/>
                  <a:pt x="125" y="196"/>
                </a:cubicBezTo>
                <a:cubicBezTo>
                  <a:pt x="125" y="196"/>
                  <a:pt x="125" y="196"/>
                  <a:pt x="125" y="196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9" y="0"/>
                  <a:pt x="164" y="5"/>
                  <a:pt x="164" y="12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40"/>
                  <a:pt x="164" y="140"/>
                  <a:pt x="164" y="140"/>
                </a:cubicBezTo>
                <a:cubicBezTo>
                  <a:pt x="164" y="213"/>
                  <a:pt x="164" y="213"/>
                  <a:pt x="164" y="213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81" y="194"/>
                  <a:pt x="184" y="192"/>
                  <a:pt x="188" y="192"/>
                </a:cubicBezTo>
                <a:cubicBezTo>
                  <a:pt x="195" y="192"/>
                  <a:pt x="200" y="197"/>
                  <a:pt x="200" y="204"/>
                </a:cubicBezTo>
                <a:cubicBezTo>
                  <a:pt x="200" y="207"/>
                  <a:pt x="199" y="210"/>
                  <a:pt x="197" y="212"/>
                </a:cubicBezTo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60" y="244"/>
                  <a:pt x="60" y="244"/>
                  <a:pt x="60" y="244"/>
                </a:cubicBezTo>
                <a:cubicBezTo>
                  <a:pt x="60" y="251"/>
                  <a:pt x="55" y="256"/>
                  <a:pt x="48" y="256"/>
                </a:cubicBezTo>
                <a:cubicBezTo>
                  <a:pt x="41" y="256"/>
                  <a:pt x="36" y="251"/>
                  <a:pt x="36" y="244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2" name="Freeform 40"/>
          <p:cNvSpPr>
            <a:spLocks noEditPoints="1"/>
          </p:cNvSpPr>
          <p:nvPr/>
        </p:nvSpPr>
        <p:spPr bwMode="auto">
          <a:xfrm>
            <a:off x="381000" y="3092450"/>
            <a:ext cx="415925" cy="325438"/>
          </a:xfrm>
          <a:custGeom>
            <a:avLst/>
            <a:gdLst>
              <a:gd name="T0" fmla="*/ 409426 w 256"/>
              <a:gd name="T1" fmla="*/ 92750 h 200"/>
              <a:gd name="T2" fmla="*/ 409426 w 256"/>
              <a:gd name="T3" fmla="*/ 92750 h 200"/>
              <a:gd name="T4" fmla="*/ 344438 w 256"/>
              <a:gd name="T5" fmla="*/ 151329 h 200"/>
              <a:gd name="T6" fmla="*/ 344438 w 256"/>
              <a:gd name="T7" fmla="*/ 151329 h 200"/>
              <a:gd name="T8" fmla="*/ 331440 w 256"/>
              <a:gd name="T9" fmla="*/ 156210 h 200"/>
              <a:gd name="T10" fmla="*/ 311944 w 256"/>
              <a:gd name="T11" fmla="*/ 136684 h 200"/>
              <a:gd name="T12" fmla="*/ 318443 w 256"/>
              <a:gd name="T13" fmla="*/ 122039 h 200"/>
              <a:gd name="T14" fmla="*/ 318443 w 256"/>
              <a:gd name="T15" fmla="*/ 122039 h 200"/>
              <a:gd name="T16" fmla="*/ 346063 w 256"/>
              <a:gd name="T17" fmla="*/ 97631 h 200"/>
              <a:gd name="T18" fmla="*/ 227459 w 256"/>
              <a:gd name="T19" fmla="*/ 97631 h 200"/>
              <a:gd name="T20" fmla="*/ 188466 w 256"/>
              <a:gd name="T21" fmla="*/ 97631 h 200"/>
              <a:gd name="T22" fmla="*/ 142974 w 256"/>
              <a:gd name="T23" fmla="*/ 97631 h 200"/>
              <a:gd name="T24" fmla="*/ 19496 w 256"/>
              <a:gd name="T25" fmla="*/ 97631 h 200"/>
              <a:gd name="T26" fmla="*/ 0 w 256"/>
              <a:gd name="T27" fmla="*/ 78105 h 200"/>
              <a:gd name="T28" fmla="*/ 19496 w 256"/>
              <a:gd name="T29" fmla="*/ 58579 h 200"/>
              <a:gd name="T30" fmla="*/ 69862 w 256"/>
              <a:gd name="T31" fmla="*/ 58579 h 200"/>
              <a:gd name="T32" fmla="*/ 69862 w 256"/>
              <a:gd name="T33" fmla="*/ 58579 h 200"/>
              <a:gd name="T34" fmla="*/ 168970 w 256"/>
              <a:gd name="T35" fmla="*/ 58579 h 200"/>
              <a:gd name="T36" fmla="*/ 253454 w 256"/>
              <a:gd name="T37" fmla="*/ 58579 h 200"/>
              <a:gd name="T38" fmla="*/ 346063 w 256"/>
              <a:gd name="T39" fmla="*/ 58579 h 200"/>
              <a:gd name="T40" fmla="*/ 318443 w 256"/>
              <a:gd name="T41" fmla="*/ 34171 h 200"/>
              <a:gd name="T42" fmla="*/ 318443 w 256"/>
              <a:gd name="T43" fmla="*/ 34171 h 200"/>
              <a:gd name="T44" fmla="*/ 311944 w 256"/>
              <a:gd name="T45" fmla="*/ 19526 h 200"/>
              <a:gd name="T46" fmla="*/ 331440 w 256"/>
              <a:gd name="T47" fmla="*/ 0 h 200"/>
              <a:gd name="T48" fmla="*/ 344438 w 256"/>
              <a:gd name="T49" fmla="*/ 4882 h 200"/>
              <a:gd name="T50" fmla="*/ 344438 w 256"/>
              <a:gd name="T51" fmla="*/ 4882 h 200"/>
              <a:gd name="T52" fmla="*/ 409426 w 256"/>
              <a:gd name="T53" fmla="*/ 63460 h 200"/>
              <a:gd name="T54" fmla="*/ 409426 w 256"/>
              <a:gd name="T55" fmla="*/ 63460 h 200"/>
              <a:gd name="T56" fmla="*/ 415925 w 256"/>
              <a:gd name="T57" fmla="*/ 78105 h 200"/>
              <a:gd name="T58" fmla="*/ 409426 w 256"/>
              <a:gd name="T59" fmla="*/ 92750 h 200"/>
              <a:gd name="T60" fmla="*/ 6499 w 256"/>
              <a:gd name="T61" fmla="*/ 232688 h 200"/>
              <a:gd name="T62" fmla="*/ 6499 w 256"/>
              <a:gd name="T63" fmla="*/ 232688 h 200"/>
              <a:gd name="T64" fmla="*/ 71487 w 256"/>
              <a:gd name="T65" fmla="*/ 174109 h 200"/>
              <a:gd name="T66" fmla="*/ 71487 w 256"/>
              <a:gd name="T67" fmla="*/ 174109 h 200"/>
              <a:gd name="T68" fmla="*/ 84485 w 256"/>
              <a:gd name="T69" fmla="*/ 169228 h 200"/>
              <a:gd name="T70" fmla="*/ 103981 w 256"/>
              <a:gd name="T71" fmla="*/ 188754 h 200"/>
              <a:gd name="T72" fmla="*/ 97482 w 256"/>
              <a:gd name="T73" fmla="*/ 203399 h 200"/>
              <a:gd name="T74" fmla="*/ 97482 w 256"/>
              <a:gd name="T75" fmla="*/ 203399 h 200"/>
              <a:gd name="T76" fmla="*/ 69862 w 256"/>
              <a:gd name="T77" fmla="*/ 227807 h 200"/>
              <a:gd name="T78" fmla="*/ 162471 w 256"/>
              <a:gd name="T79" fmla="*/ 227807 h 200"/>
              <a:gd name="T80" fmla="*/ 246955 w 256"/>
              <a:gd name="T81" fmla="*/ 227807 h 200"/>
              <a:gd name="T82" fmla="*/ 346063 w 256"/>
              <a:gd name="T83" fmla="*/ 227807 h 200"/>
              <a:gd name="T84" fmla="*/ 396429 w 256"/>
              <a:gd name="T85" fmla="*/ 227807 h 200"/>
              <a:gd name="T86" fmla="*/ 415925 w 256"/>
              <a:gd name="T87" fmla="*/ 247333 h 200"/>
              <a:gd name="T88" fmla="*/ 396429 w 256"/>
              <a:gd name="T89" fmla="*/ 266859 h 200"/>
              <a:gd name="T90" fmla="*/ 272951 w 256"/>
              <a:gd name="T91" fmla="*/ 266859 h 200"/>
              <a:gd name="T92" fmla="*/ 227459 w 256"/>
              <a:gd name="T93" fmla="*/ 266859 h 200"/>
              <a:gd name="T94" fmla="*/ 188466 w 256"/>
              <a:gd name="T95" fmla="*/ 266859 h 200"/>
              <a:gd name="T96" fmla="*/ 69862 w 256"/>
              <a:gd name="T97" fmla="*/ 266859 h 200"/>
              <a:gd name="T98" fmla="*/ 97482 w 256"/>
              <a:gd name="T99" fmla="*/ 291267 h 200"/>
              <a:gd name="T100" fmla="*/ 97482 w 256"/>
              <a:gd name="T101" fmla="*/ 291267 h 200"/>
              <a:gd name="T102" fmla="*/ 103981 w 256"/>
              <a:gd name="T103" fmla="*/ 305912 h 200"/>
              <a:gd name="T104" fmla="*/ 84485 w 256"/>
              <a:gd name="T105" fmla="*/ 325438 h 200"/>
              <a:gd name="T106" fmla="*/ 71487 w 256"/>
              <a:gd name="T107" fmla="*/ 320556 h 200"/>
              <a:gd name="T108" fmla="*/ 71487 w 256"/>
              <a:gd name="T109" fmla="*/ 320556 h 200"/>
              <a:gd name="T110" fmla="*/ 6499 w 256"/>
              <a:gd name="T111" fmla="*/ 261978 h 200"/>
              <a:gd name="T112" fmla="*/ 6499 w 256"/>
              <a:gd name="T113" fmla="*/ 261978 h 200"/>
              <a:gd name="T114" fmla="*/ 0 w 256"/>
              <a:gd name="T115" fmla="*/ 247333 h 200"/>
              <a:gd name="T116" fmla="*/ 6499 w 256"/>
              <a:gd name="T117" fmla="*/ 232688 h 20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56" h="200">
                <a:moveTo>
                  <a:pt x="252" y="57"/>
                </a:moveTo>
                <a:cubicBezTo>
                  <a:pt x="252" y="57"/>
                  <a:pt x="252" y="57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88" y="60"/>
                  <a:pt x="88" y="60"/>
                  <a:pt x="88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  <a:cubicBezTo>
                  <a:pt x="256" y="52"/>
                  <a:pt x="254" y="55"/>
                  <a:pt x="252" y="57"/>
                </a:cubicBezTo>
                <a:moveTo>
                  <a:pt x="4" y="143"/>
                </a:moveTo>
                <a:cubicBezTo>
                  <a:pt x="4" y="143"/>
                  <a:pt x="4" y="143"/>
                  <a:pt x="4" y="143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6" y="105"/>
                  <a:pt x="49" y="104"/>
                  <a:pt x="52" y="104"/>
                </a:cubicBezTo>
                <a:cubicBezTo>
                  <a:pt x="59" y="104"/>
                  <a:pt x="64" y="109"/>
                  <a:pt x="64" y="116"/>
                </a:cubicBezTo>
                <a:cubicBezTo>
                  <a:pt x="64" y="120"/>
                  <a:pt x="62" y="123"/>
                  <a:pt x="60" y="125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244" y="140"/>
                  <a:pt x="244" y="140"/>
                  <a:pt x="244" y="140"/>
                </a:cubicBezTo>
                <a:cubicBezTo>
                  <a:pt x="251" y="140"/>
                  <a:pt x="256" y="145"/>
                  <a:pt x="256" y="152"/>
                </a:cubicBezTo>
                <a:cubicBezTo>
                  <a:pt x="256" y="159"/>
                  <a:pt x="251" y="164"/>
                  <a:pt x="244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16" y="164"/>
                  <a:pt x="116" y="164"/>
                  <a:pt x="116" y="164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2" y="181"/>
                  <a:pt x="64" y="184"/>
                  <a:pt x="64" y="188"/>
                </a:cubicBezTo>
                <a:cubicBezTo>
                  <a:pt x="64" y="195"/>
                  <a:pt x="59" y="200"/>
                  <a:pt x="52" y="200"/>
                </a:cubicBezTo>
                <a:cubicBezTo>
                  <a:pt x="49" y="200"/>
                  <a:pt x="46" y="199"/>
                  <a:pt x="44" y="197"/>
                </a:cubicBezTo>
                <a:cubicBezTo>
                  <a:pt x="44" y="197"/>
                  <a:pt x="44" y="197"/>
                  <a:pt x="44" y="197"/>
                </a:cubicBezTo>
                <a:cubicBezTo>
                  <a:pt x="4" y="161"/>
                  <a:pt x="4" y="161"/>
                  <a:pt x="4" y="161"/>
                </a:cubicBezTo>
                <a:cubicBezTo>
                  <a:pt x="4" y="161"/>
                  <a:pt x="4" y="161"/>
                  <a:pt x="4" y="161"/>
                </a:cubicBezTo>
                <a:cubicBezTo>
                  <a:pt x="2" y="159"/>
                  <a:pt x="0" y="156"/>
                  <a:pt x="0" y="152"/>
                </a:cubicBezTo>
                <a:cubicBezTo>
                  <a:pt x="0" y="148"/>
                  <a:pt x="2" y="145"/>
                  <a:pt x="4" y="14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3" name="Freeform 41"/>
          <p:cNvSpPr>
            <a:spLocks noEditPoints="1"/>
          </p:cNvSpPr>
          <p:nvPr/>
        </p:nvSpPr>
        <p:spPr bwMode="auto">
          <a:xfrm>
            <a:off x="8459788" y="2317750"/>
            <a:ext cx="285750" cy="417513"/>
          </a:xfrm>
          <a:custGeom>
            <a:avLst/>
            <a:gdLst>
              <a:gd name="T0" fmla="*/ 266267 w 176"/>
              <a:gd name="T1" fmla="*/ 417513 h 256"/>
              <a:gd name="T2" fmla="*/ 19483 w 176"/>
              <a:gd name="T3" fmla="*/ 417513 h 256"/>
              <a:gd name="T4" fmla="*/ 0 w 176"/>
              <a:gd name="T5" fmla="*/ 397942 h 256"/>
              <a:gd name="T6" fmla="*/ 0 w 176"/>
              <a:gd name="T7" fmla="*/ 150044 h 256"/>
              <a:gd name="T8" fmla="*/ 19483 w 176"/>
              <a:gd name="T9" fmla="*/ 130473 h 256"/>
              <a:gd name="T10" fmla="*/ 97415 w 176"/>
              <a:gd name="T11" fmla="*/ 130473 h 256"/>
              <a:gd name="T12" fmla="*/ 97415 w 176"/>
              <a:gd name="T13" fmla="*/ 169615 h 256"/>
              <a:gd name="T14" fmla="*/ 38966 w 176"/>
              <a:gd name="T15" fmla="*/ 169615 h 256"/>
              <a:gd name="T16" fmla="*/ 38966 w 176"/>
              <a:gd name="T17" fmla="*/ 378371 h 256"/>
              <a:gd name="T18" fmla="*/ 246784 w 176"/>
              <a:gd name="T19" fmla="*/ 378371 h 256"/>
              <a:gd name="T20" fmla="*/ 246784 w 176"/>
              <a:gd name="T21" fmla="*/ 169615 h 256"/>
              <a:gd name="T22" fmla="*/ 181841 w 176"/>
              <a:gd name="T23" fmla="*/ 169615 h 256"/>
              <a:gd name="T24" fmla="*/ 181841 w 176"/>
              <a:gd name="T25" fmla="*/ 130473 h 256"/>
              <a:gd name="T26" fmla="*/ 266267 w 176"/>
              <a:gd name="T27" fmla="*/ 130473 h 256"/>
              <a:gd name="T28" fmla="*/ 285750 w 176"/>
              <a:gd name="T29" fmla="*/ 150044 h 256"/>
              <a:gd name="T30" fmla="*/ 285750 w 176"/>
              <a:gd name="T31" fmla="*/ 397942 h 256"/>
              <a:gd name="T32" fmla="*/ 266267 w 176"/>
              <a:gd name="T33" fmla="*/ 417513 h 256"/>
              <a:gd name="T34" fmla="*/ 201324 w 176"/>
              <a:gd name="T35" fmla="*/ 104378 h 256"/>
              <a:gd name="T36" fmla="*/ 186712 w 176"/>
              <a:gd name="T37" fmla="*/ 97855 h 256"/>
              <a:gd name="T38" fmla="*/ 186712 w 176"/>
              <a:gd name="T39" fmla="*/ 97855 h 256"/>
              <a:gd name="T40" fmla="*/ 162358 w 176"/>
              <a:gd name="T41" fmla="*/ 70129 h 256"/>
              <a:gd name="T42" fmla="*/ 162358 w 176"/>
              <a:gd name="T43" fmla="*/ 189186 h 256"/>
              <a:gd name="T44" fmla="*/ 142875 w 176"/>
              <a:gd name="T45" fmla="*/ 208757 h 256"/>
              <a:gd name="T46" fmla="*/ 123392 w 176"/>
              <a:gd name="T47" fmla="*/ 189186 h 256"/>
              <a:gd name="T48" fmla="*/ 123392 w 176"/>
              <a:gd name="T49" fmla="*/ 70129 h 256"/>
              <a:gd name="T50" fmla="*/ 99038 w 176"/>
              <a:gd name="T51" fmla="*/ 97855 h 256"/>
              <a:gd name="T52" fmla="*/ 99038 w 176"/>
              <a:gd name="T53" fmla="*/ 97855 h 256"/>
              <a:gd name="T54" fmla="*/ 84426 w 176"/>
              <a:gd name="T55" fmla="*/ 104378 h 256"/>
              <a:gd name="T56" fmla="*/ 64943 w 176"/>
              <a:gd name="T57" fmla="*/ 84807 h 256"/>
              <a:gd name="T58" fmla="*/ 69814 w 176"/>
              <a:gd name="T59" fmla="*/ 71760 h 256"/>
              <a:gd name="T60" fmla="*/ 69814 w 176"/>
              <a:gd name="T61" fmla="*/ 71760 h 256"/>
              <a:gd name="T62" fmla="*/ 128263 w 176"/>
              <a:gd name="T63" fmla="*/ 6524 h 256"/>
              <a:gd name="T64" fmla="*/ 128263 w 176"/>
              <a:gd name="T65" fmla="*/ 6524 h 256"/>
              <a:gd name="T66" fmla="*/ 142875 w 176"/>
              <a:gd name="T67" fmla="*/ 0 h 256"/>
              <a:gd name="T68" fmla="*/ 157487 w 176"/>
              <a:gd name="T69" fmla="*/ 6524 h 256"/>
              <a:gd name="T70" fmla="*/ 157487 w 176"/>
              <a:gd name="T71" fmla="*/ 6524 h 256"/>
              <a:gd name="T72" fmla="*/ 215936 w 176"/>
              <a:gd name="T73" fmla="*/ 71760 h 256"/>
              <a:gd name="T74" fmla="*/ 215936 w 176"/>
              <a:gd name="T75" fmla="*/ 71760 h 256"/>
              <a:gd name="T76" fmla="*/ 220807 w 176"/>
              <a:gd name="T77" fmla="*/ 84807 h 256"/>
              <a:gd name="T78" fmla="*/ 201324 w 176"/>
              <a:gd name="T79" fmla="*/ 104378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6" h="256">
                <a:moveTo>
                  <a:pt x="16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moveTo>
                  <a:pt x="124" y="64"/>
                </a:moveTo>
                <a:cubicBezTo>
                  <a:pt x="120" y="64"/>
                  <a:pt x="117" y="62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0" y="123"/>
                  <a:pt x="95" y="128"/>
                  <a:pt x="88" y="128"/>
                </a:cubicBezTo>
                <a:cubicBezTo>
                  <a:pt x="81" y="128"/>
                  <a:pt x="76" y="123"/>
                  <a:pt x="76" y="116"/>
                </a:cubicBezTo>
                <a:cubicBezTo>
                  <a:pt x="76" y="43"/>
                  <a:pt x="76" y="43"/>
                  <a:pt x="76" y="43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9" y="62"/>
                  <a:pt x="56" y="64"/>
                  <a:pt x="52" y="64"/>
                </a:cubicBezTo>
                <a:cubicBezTo>
                  <a:pt x="45" y="64"/>
                  <a:pt x="40" y="59"/>
                  <a:pt x="40" y="52"/>
                </a:cubicBezTo>
                <a:cubicBezTo>
                  <a:pt x="40" y="49"/>
                  <a:pt x="41" y="46"/>
                  <a:pt x="43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81" y="2"/>
                  <a:pt x="84" y="0"/>
                  <a:pt x="88" y="0"/>
                </a:cubicBezTo>
                <a:cubicBezTo>
                  <a:pt x="92" y="0"/>
                  <a:pt x="95" y="2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5" y="46"/>
                  <a:pt x="136" y="49"/>
                  <a:pt x="136" y="52"/>
                </a:cubicBezTo>
                <a:cubicBezTo>
                  <a:pt x="136" y="59"/>
                  <a:pt x="131" y="64"/>
                  <a:pt x="124" y="6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4" name="Freeform 42"/>
          <p:cNvSpPr>
            <a:spLocks noEditPoints="1"/>
          </p:cNvSpPr>
          <p:nvPr/>
        </p:nvSpPr>
        <p:spPr bwMode="auto">
          <a:xfrm>
            <a:off x="7704138" y="2357438"/>
            <a:ext cx="339725" cy="338137"/>
          </a:xfrm>
          <a:custGeom>
            <a:avLst/>
            <a:gdLst>
              <a:gd name="T0" fmla="*/ 320125 w 208"/>
              <a:gd name="T1" fmla="*/ 117047 h 208"/>
              <a:gd name="T2" fmla="*/ 320125 w 208"/>
              <a:gd name="T3" fmla="*/ 117047 h 208"/>
              <a:gd name="T4" fmla="*/ 300526 w 208"/>
              <a:gd name="T5" fmla="*/ 97540 h 208"/>
              <a:gd name="T6" fmla="*/ 300526 w 208"/>
              <a:gd name="T7" fmla="*/ 66652 h 208"/>
              <a:gd name="T8" fmla="*/ 202528 w 208"/>
              <a:gd name="T9" fmla="*/ 164192 h 208"/>
              <a:gd name="T10" fmla="*/ 202528 w 208"/>
              <a:gd name="T11" fmla="*/ 164192 h 208"/>
              <a:gd name="T12" fmla="*/ 189462 w 208"/>
              <a:gd name="T13" fmla="*/ 169069 h 208"/>
              <a:gd name="T14" fmla="*/ 169863 w 208"/>
              <a:gd name="T15" fmla="*/ 149561 h 208"/>
              <a:gd name="T16" fmla="*/ 174762 w 208"/>
              <a:gd name="T17" fmla="*/ 136555 h 208"/>
              <a:gd name="T18" fmla="*/ 174762 w 208"/>
              <a:gd name="T19" fmla="*/ 136555 h 208"/>
              <a:gd name="T20" fmla="*/ 272760 w 208"/>
              <a:gd name="T21" fmla="*/ 39016 h 208"/>
              <a:gd name="T22" fmla="*/ 241727 w 208"/>
              <a:gd name="T23" fmla="*/ 39016 h 208"/>
              <a:gd name="T24" fmla="*/ 222128 w 208"/>
              <a:gd name="T25" fmla="*/ 19508 h 208"/>
              <a:gd name="T26" fmla="*/ 241727 w 208"/>
              <a:gd name="T27" fmla="*/ 0 h 208"/>
              <a:gd name="T28" fmla="*/ 320125 w 208"/>
              <a:gd name="T29" fmla="*/ 0 h 208"/>
              <a:gd name="T30" fmla="*/ 339725 w 208"/>
              <a:gd name="T31" fmla="*/ 19508 h 208"/>
              <a:gd name="T32" fmla="*/ 339725 w 208"/>
              <a:gd name="T33" fmla="*/ 97540 h 208"/>
              <a:gd name="T34" fmla="*/ 320125 w 208"/>
              <a:gd name="T35" fmla="*/ 117047 h 208"/>
              <a:gd name="T36" fmla="*/ 163329 w 208"/>
              <a:gd name="T37" fmla="*/ 39016 h 208"/>
              <a:gd name="T38" fmla="*/ 163329 w 208"/>
              <a:gd name="T39" fmla="*/ 39016 h 208"/>
              <a:gd name="T40" fmla="*/ 39199 w 208"/>
              <a:gd name="T41" fmla="*/ 39016 h 208"/>
              <a:gd name="T42" fmla="*/ 39199 w 208"/>
              <a:gd name="T43" fmla="*/ 299121 h 208"/>
              <a:gd name="T44" fmla="*/ 300526 w 208"/>
              <a:gd name="T45" fmla="*/ 299121 h 208"/>
              <a:gd name="T46" fmla="*/ 300526 w 208"/>
              <a:gd name="T47" fmla="*/ 279613 h 208"/>
              <a:gd name="T48" fmla="*/ 300526 w 208"/>
              <a:gd name="T49" fmla="*/ 175571 h 208"/>
              <a:gd name="T50" fmla="*/ 300526 w 208"/>
              <a:gd name="T51" fmla="*/ 131678 h 208"/>
              <a:gd name="T52" fmla="*/ 320125 w 208"/>
              <a:gd name="T53" fmla="*/ 136555 h 208"/>
              <a:gd name="T54" fmla="*/ 339725 w 208"/>
              <a:gd name="T55" fmla="*/ 131678 h 208"/>
              <a:gd name="T56" fmla="*/ 339725 w 208"/>
              <a:gd name="T57" fmla="*/ 188576 h 208"/>
              <a:gd name="T58" fmla="*/ 339725 w 208"/>
              <a:gd name="T59" fmla="*/ 318629 h 208"/>
              <a:gd name="T60" fmla="*/ 320125 w 208"/>
              <a:gd name="T61" fmla="*/ 338137 h 208"/>
              <a:gd name="T62" fmla="*/ 19600 w 208"/>
              <a:gd name="T63" fmla="*/ 338137 h 208"/>
              <a:gd name="T64" fmla="*/ 0 w 208"/>
              <a:gd name="T65" fmla="*/ 318629 h 208"/>
              <a:gd name="T66" fmla="*/ 0 w 208"/>
              <a:gd name="T67" fmla="*/ 19508 h 208"/>
              <a:gd name="T68" fmla="*/ 19600 w 208"/>
              <a:gd name="T69" fmla="*/ 0 h 208"/>
              <a:gd name="T70" fmla="*/ 163329 w 208"/>
              <a:gd name="T71" fmla="*/ 0 h 208"/>
              <a:gd name="T72" fmla="*/ 207428 w 208"/>
              <a:gd name="T73" fmla="*/ 0 h 208"/>
              <a:gd name="T74" fmla="*/ 202528 w 208"/>
              <a:gd name="T75" fmla="*/ 19508 h 208"/>
              <a:gd name="T76" fmla="*/ 207428 w 208"/>
              <a:gd name="T77" fmla="*/ 39016 h 208"/>
              <a:gd name="T78" fmla="*/ 163329 w 208"/>
              <a:gd name="T79" fmla="*/ 39016 h 20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208">
                <a:moveTo>
                  <a:pt x="196" y="72"/>
                </a:moveTo>
                <a:cubicBezTo>
                  <a:pt x="196" y="72"/>
                  <a:pt x="196" y="72"/>
                  <a:pt x="196" y="72"/>
                </a:cubicBezTo>
                <a:cubicBezTo>
                  <a:pt x="189" y="72"/>
                  <a:pt x="184" y="67"/>
                  <a:pt x="184" y="60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2" y="103"/>
                  <a:pt x="119" y="104"/>
                  <a:pt x="116" y="104"/>
                </a:cubicBezTo>
                <a:cubicBezTo>
                  <a:pt x="109" y="104"/>
                  <a:pt x="104" y="99"/>
                  <a:pt x="104" y="92"/>
                </a:cubicBezTo>
                <a:cubicBezTo>
                  <a:pt x="104" y="89"/>
                  <a:pt x="105" y="86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67" y="24"/>
                  <a:pt x="167" y="24"/>
                  <a:pt x="167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41" y="24"/>
                  <a:pt x="136" y="19"/>
                  <a:pt x="136" y="12"/>
                </a:cubicBezTo>
                <a:cubicBezTo>
                  <a:pt x="136" y="5"/>
                  <a:pt x="141" y="0"/>
                  <a:pt x="148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203" y="0"/>
                  <a:pt x="208" y="5"/>
                  <a:pt x="208" y="12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08" y="67"/>
                  <a:pt x="203" y="72"/>
                  <a:pt x="196" y="72"/>
                </a:cubicBezTo>
                <a:moveTo>
                  <a:pt x="100" y="24"/>
                </a:moveTo>
                <a:cubicBezTo>
                  <a:pt x="100" y="24"/>
                  <a:pt x="100" y="24"/>
                  <a:pt x="10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84" y="81"/>
                  <a:pt x="184" y="81"/>
                  <a:pt x="184" y="81"/>
                </a:cubicBezTo>
                <a:cubicBezTo>
                  <a:pt x="188" y="83"/>
                  <a:pt x="192" y="84"/>
                  <a:pt x="196" y="84"/>
                </a:cubicBezTo>
                <a:cubicBezTo>
                  <a:pt x="200" y="84"/>
                  <a:pt x="204" y="83"/>
                  <a:pt x="208" y="81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203"/>
                  <a:pt x="203" y="208"/>
                  <a:pt x="19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5" y="4"/>
                  <a:pt x="124" y="8"/>
                  <a:pt x="124" y="12"/>
                </a:cubicBezTo>
                <a:cubicBezTo>
                  <a:pt x="124" y="16"/>
                  <a:pt x="125" y="20"/>
                  <a:pt x="127" y="24"/>
                </a:cubicBezTo>
                <a:lnTo>
                  <a:pt x="10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5" name="Freeform 43"/>
          <p:cNvSpPr>
            <a:spLocks noEditPoints="1"/>
          </p:cNvSpPr>
          <p:nvPr/>
        </p:nvSpPr>
        <p:spPr bwMode="auto">
          <a:xfrm>
            <a:off x="6937375" y="2317750"/>
            <a:ext cx="415925" cy="417513"/>
          </a:xfrm>
          <a:custGeom>
            <a:avLst/>
            <a:gdLst>
              <a:gd name="T0" fmla="*/ 396429 w 256"/>
              <a:gd name="T1" fmla="*/ 417513 h 256"/>
              <a:gd name="T2" fmla="*/ 318443 w 256"/>
              <a:gd name="T3" fmla="*/ 417513 h 256"/>
              <a:gd name="T4" fmla="*/ 298946 w 256"/>
              <a:gd name="T5" fmla="*/ 397942 h 256"/>
              <a:gd name="T6" fmla="*/ 318443 w 256"/>
              <a:gd name="T7" fmla="*/ 378371 h 256"/>
              <a:gd name="T8" fmla="*/ 376932 w 256"/>
              <a:gd name="T9" fmla="*/ 378371 h 256"/>
              <a:gd name="T10" fmla="*/ 376932 w 256"/>
              <a:gd name="T11" fmla="*/ 319658 h 256"/>
              <a:gd name="T12" fmla="*/ 396429 w 256"/>
              <a:gd name="T13" fmla="*/ 300087 h 256"/>
              <a:gd name="T14" fmla="*/ 415925 w 256"/>
              <a:gd name="T15" fmla="*/ 319658 h 256"/>
              <a:gd name="T16" fmla="*/ 415925 w 256"/>
              <a:gd name="T17" fmla="*/ 397942 h 256"/>
              <a:gd name="T18" fmla="*/ 396429 w 256"/>
              <a:gd name="T19" fmla="*/ 417513 h 256"/>
              <a:gd name="T20" fmla="*/ 396429 w 256"/>
              <a:gd name="T21" fmla="*/ 117426 h 256"/>
              <a:gd name="T22" fmla="*/ 376932 w 256"/>
              <a:gd name="T23" fmla="*/ 97855 h 256"/>
              <a:gd name="T24" fmla="*/ 376932 w 256"/>
              <a:gd name="T25" fmla="*/ 97855 h 256"/>
              <a:gd name="T26" fmla="*/ 376932 w 256"/>
              <a:gd name="T27" fmla="*/ 39142 h 256"/>
              <a:gd name="T28" fmla="*/ 318443 w 256"/>
              <a:gd name="T29" fmla="*/ 39142 h 256"/>
              <a:gd name="T30" fmla="*/ 298946 w 256"/>
              <a:gd name="T31" fmla="*/ 19571 h 256"/>
              <a:gd name="T32" fmla="*/ 318443 w 256"/>
              <a:gd name="T33" fmla="*/ 0 h 256"/>
              <a:gd name="T34" fmla="*/ 396429 w 256"/>
              <a:gd name="T35" fmla="*/ 0 h 256"/>
              <a:gd name="T36" fmla="*/ 415925 w 256"/>
              <a:gd name="T37" fmla="*/ 19571 h 256"/>
              <a:gd name="T38" fmla="*/ 415925 w 256"/>
              <a:gd name="T39" fmla="*/ 97855 h 256"/>
              <a:gd name="T40" fmla="*/ 396429 w 256"/>
              <a:gd name="T41" fmla="*/ 117426 h 256"/>
              <a:gd name="T42" fmla="*/ 97482 w 256"/>
              <a:gd name="T43" fmla="*/ 39142 h 256"/>
              <a:gd name="T44" fmla="*/ 97482 w 256"/>
              <a:gd name="T45" fmla="*/ 39142 h 256"/>
              <a:gd name="T46" fmla="*/ 38993 w 256"/>
              <a:gd name="T47" fmla="*/ 39142 h 256"/>
              <a:gd name="T48" fmla="*/ 38993 w 256"/>
              <a:gd name="T49" fmla="*/ 97855 h 256"/>
              <a:gd name="T50" fmla="*/ 19496 w 256"/>
              <a:gd name="T51" fmla="*/ 117426 h 256"/>
              <a:gd name="T52" fmla="*/ 0 w 256"/>
              <a:gd name="T53" fmla="*/ 97855 h 256"/>
              <a:gd name="T54" fmla="*/ 0 w 256"/>
              <a:gd name="T55" fmla="*/ 97855 h 256"/>
              <a:gd name="T56" fmla="*/ 0 w 256"/>
              <a:gd name="T57" fmla="*/ 19571 h 256"/>
              <a:gd name="T58" fmla="*/ 19496 w 256"/>
              <a:gd name="T59" fmla="*/ 0 h 256"/>
              <a:gd name="T60" fmla="*/ 97482 w 256"/>
              <a:gd name="T61" fmla="*/ 0 h 256"/>
              <a:gd name="T62" fmla="*/ 116979 w 256"/>
              <a:gd name="T63" fmla="*/ 19571 h 256"/>
              <a:gd name="T64" fmla="*/ 97482 w 256"/>
              <a:gd name="T65" fmla="*/ 39142 h 256"/>
              <a:gd name="T66" fmla="*/ 58489 w 256"/>
              <a:gd name="T67" fmla="*/ 58713 h 256"/>
              <a:gd name="T68" fmla="*/ 357436 w 256"/>
              <a:gd name="T69" fmla="*/ 58713 h 256"/>
              <a:gd name="T70" fmla="*/ 357436 w 256"/>
              <a:gd name="T71" fmla="*/ 358800 h 256"/>
              <a:gd name="T72" fmla="*/ 58489 w 256"/>
              <a:gd name="T73" fmla="*/ 358800 h 256"/>
              <a:gd name="T74" fmla="*/ 58489 w 256"/>
              <a:gd name="T75" fmla="*/ 58713 h 256"/>
              <a:gd name="T76" fmla="*/ 97482 w 256"/>
              <a:gd name="T77" fmla="*/ 319658 h 256"/>
              <a:gd name="T78" fmla="*/ 318443 w 256"/>
              <a:gd name="T79" fmla="*/ 319658 h 256"/>
              <a:gd name="T80" fmla="*/ 318443 w 256"/>
              <a:gd name="T81" fmla="*/ 97855 h 256"/>
              <a:gd name="T82" fmla="*/ 97482 w 256"/>
              <a:gd name="T83" fmla="*/ 97855 h 256"/>
              <a:gd name="T84" fmla="*/ 97482 w 256"/>
              <a:gd name="T85" fmla="*/ 319658 h 256"/>
              <a:gd name="T86" fmla="*/ 19496 w 256"/>
              <a:gd name="T87" fmla="*/ 300087 h 256"/>
              <a:gd name="T88" fmla="*/ 38993 w 256"/>
              <a:gd name="T89" fmla="*/ 319658 h 256"/>
              <a:gd name="T90" fmla="*/ 38993 w 256"/>
              <a:gd name="T91" fmla="*/ 378371 h 256"/>
              <a:gd name="T92" fmla="*/ 97482 w 256"/>
              <a:gd name="T93" fmla="*/ 378371 h 256"/>
              <a:gd name="T94" fmla="*/ 116979 w 256"/>
              <a:gd name="T95" fmla="*/ 397942 h 256"/>
              <a:gd name="T96" fmla="*/ 97482 w 256"/>
              <a:gd name="T97" fmla="*/ 417513 h 256"/>
              <a:gd name="T98" fmla="*/ 19496 w 256"/>
              <a:gd name="T99" fmla="*/ 417513 h 256"/>
              <a:gd name="T100" fmla="*/ 0 w 256"/>
              <a:gd name="T101" fmla="*/ 397942 h 256"/>
              <a:gd name="T102" fmla="*/ 0 w 256"/>
              <a:gd name="T103" fmla="*/ 319658 h 256"/>
              <a:gd name="T104" fmla="*/ 19496 w 256"/>
              <a:gd name="T105" fmla="*/ 300087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6" name="Freeform 44"/>
          <p:cNvSpPr>
            <a:spLocks noEditPoints="1"/>
          </p:cNvSpPr>
          <p:nvPr/>
        </p:nvSpPr>
        <p:spPr bwMode="auto">
          <a:xfrm>
            <a:off x="6208713" y="2317750"/>
            <a:ext cx="415925" cy="417513"/>
          </a:xfrm>
          <a:custGeom>
            <a:avLst/>
            <a:gdLst>
              <a:gd name="T0" fmla="*/ 396429 w 256"/>
              <a:gd name="T1" fmla="*/ 417513 h 256"/>
              <a:gd name="T2" fmla="*/ 318443 w 256"/>
              <a:gd name="T3" fmla="*/ 417513 h 256"/>
              <a:gd name="T4" fmla="*/ 298946 w 256"/>
              <a:gd name="T5" fmla="*/ 397942 h 256"/>
              <a:gd name="T6" fmla="*/ 318443 w 256"/>
              <a:gd name="T7" fmla="*/ 378371 h 256"/>
              <a:gd name="T8" fmla="*/ 376932 w 256"/>
              <a:gd name="T9" fmla="*/ 378371 h 256"/>
              <a:gd name="T10" fmla="*/ 376932 w 256"/>
              <a:gd name="T11" fmla="*/ 319658 h 256"/>
              <a:gd name="T12" fmla="*/ 376932 w 256"/>
              <a:gd name="T13" fmla="*/ 319658 h 256"/>
              <a:gd name="T14" fmla="*/ 396429 w 256"/>
              <a:gd name="T15" fmla="*/ 300087 h 256"/>
              <a:gd name="T16" fmla="*/ 415925 w 256"/>
              <a:gd name="T17" fmla="*/ 319658 h 256"/>
              <a:gd name="T18" fmla="*/ 415925 w 256"/>
              <a:gd name="T19" fmla="*/ 397942 h 256"/>
              <a:gd name="T20" fmla="*/ 396429 w 256"/>
              <a:gd name="T21" fmla="*/ 417513 h 256"/>
              <a:gd name="T22" fmla="*/ 58489 w 256"/>
              <a:gd name="T23" fmla="*/ 58713 h 256"/>
              <a:gd name="T24" fmla="*/ 357436 w 256"/>
              <a:gd name="T25" fmla="*/ 58713 h 256"/>
              <a:gd name="T26" fmla="*/ 357436 w 256"/>
              <a:gd name="T27" fmla="*/ 358800 h 256"/>
              <a:gd name="T28" fmla="*/ 58489 w 256"/>
              <a:gd name="T29" fmla="*/ 358800 h 256"/>
              <a:gd name="T30" fmla="*/ 58489 w 256"/>
              <a:gd name="T31" fmla="*/ 58713 h 256"/>
              <a:gd name="T32" fmla="*/ 97482 w 256"/>
              <a:gd name="T33" fmla="*/ 319658 h 256"/>
              <a:gd name="T34" fmla="*/ 318443 w 256"/>
              <a:gd name="T35" fmla="*/ 319658 h 256"/>
              <a:gd name="T36" fmla="*/ 318443 w 256"/>
              <a:gd name="T37" fmla="*/ 97855 h 256"/>
              <a:gd name="T38" fmla="*/ 97482 w 256"/>
              <a:gd name="T39" fmla="*/ 97855 h 256"/>
              <a:gd name="T40" fmla="*/ 97482 w 256"/>
              <a:gd name="T41" fmla="*/ 319658 h 256"/>
              <a:gd name="T42" fmla="*/ 97482 w 256"/>
              <a:gd name="T43" fmla="*/ 39142 h 256"/>
              <a:gd name="T44" fmla="*/ 97482 w 256"/>
              <a:gd name="T45" fmla="*/ 39142 h 256"/>
              <a:gd name="T46" fmla="*/ 38993 w 256"/>
              <a:gd name="T47" fmla="*/ 39142 h 256"/>
              <a:gd name="T48" fmla="*/ 38993 w 256"/>
              <a:gd name="T49" fmla="*/ 97855 h 256"/>
              <a:gd name="T50" fmla="*/ 19496 w 256"/>
              <a:gd name="T51" fmla="*/ 117426 h 256"/>
              <a:gd name="T52" fmla="*/ 0 w 256"/>
              <a:gd name="T53" fmla="*/ 97855 h 256"/>
              <a:gd name="T54" fmla="*/ 0 w 256"/>
              <a:gd name="T55" fmla="*/ 97855 h 256"/>
              <a:gd name="T56" fmla="*/ 0 w 256"/>
              <a:gd name="T57" fmla="*/ 19571 h 256"/>
              <a:gd name="T58" fmla="*/ 19496 w 256"/>
              <a:gd name="T59" fmla="*/ 0 h 256"/>
              <a:gd name="T60" fmla="*/ 97482 w 256"/>
              <a:gd name="T61" fmla="*/ 0 h 256"/>
              <a:gd name="T62" fmla="*/ 116979 w 256"/>
              <a:gd name="T63" fmla="*/ 19571 h 256"/>
              <a:gd name="T64" fmla="*/ 97482 w 256"/>
              <a:gd name="T65" fmla="*/ 39142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7" name="Freeform 45"/>
          <p:cNvSpPr>
            <a:spLocks noEditPoints="1"/>
          </p:cNvSpPr>
          <p:nvPr/>
        </p:nvSpPr>
        <p:spPr bwMode="auto">
          <a:xfrm>
            <a:off x="5480050" y="2317750"/>
            <a:ext cx="415925" cy="417513"/>
          </a:xfrm>
          <a:custGeom>
            <a:avLst/>
            <a:gdLst>
              <a:gd name="T0" fmla="*/ 396429 w 256"/>
              <a:gd name="T1" fmla="*/ 117426 h 256"/>
              <a:gd name="T2" fmla="*/ 376932 w 256"/>
              <a:gd name="T3" fmla="*/ 97855 h 256"/>
              <a:gd name="T4" fmla="*/ 376932 w 256"/>
              <a:gd name="T5" fmla="*/ 39142 h 256"/>
              <a:gd name="T6" fmla="*/ 318443 w 256"/>
              <a:gd name="T7" fmla="*/ 39142 h 256"/>
              <a:gd name="T8" fmla="*/ 298946 w 256"/>
              <a:gd name="T9" fmla="*/ 19571 h 256"/>
              <a:gd name="T10" fmla="*/ 318443 w 256"/>
              <a:gd name="T11" fmla="*/ 0 h 256"/>
              <a:gd name="T12" fmla="*/ 396429 w 256"/>
              <a:gd name="T13" fmla="*/ 0 h 256"/>
              <a:gd name="T14" fmla="*/ 415925 w 256"/>
              <a:gd name="T15" fmla="*/ 19571 h 256"/>
              <a:gd name="T16" fmla="*/ 415925 w 256"/>
              <a:gd name="T17" fmla="*/ 97855 h 256"/>
              <a:gd name="T18" fmla="*/ 396429 w 256"/>
              <a:gd name="T19" fmla="*/ 117426 h 256"/>
              <a:gd name="T20" fmla="*/ 357436 w 256"/>
              <a:gd name="T21" fmla="*/ 358800 h 256"/>
              <a:gd name="T22" fmla="*/ 58489 w 256"/>
              <a:gd name="T23" fmla="*/ 358800 h 256"/>
              <a:gd name="T24" fmla="*/ 58489 w 256"/>
              <a:gd name="T25" fmla="*/ 58713 h 256"/>
              <a:gd name="T26" fmla="*/ 357436 w 256"/>
              <a:gd name="T27" fmla="*/ 58713 h 256"/>
              <a:gd name="T28" fmla="*/ 357436 w 256"/>
              <a:gd name="T29" fmla="*/ 358800 h 256"/>
              <a:gd name="T30" fmla="*/ 318443 w 256"/>
              <a:gd name="T31" fmla="*/ 97855 h 256"/>
              <a:gd name="T32" fmla="*/ 97482 w 256"/>
              <a:gd name="T33" fmla="*/ 97855 h 256"/>
              <a:gd name="T34" fmla="*/ 97482 w 256"/>
              <a:gd name="T35" fmla="*/ 319658 h 256"/>
              <a:gd name="T36" fmla="*/ 318443 w 256"/>
              <a:gd name="T37" fmla="*/ 319658 h 256"/>
              <a:gd name="T38" fmla="*/ 318443 w 256"/>
              <a:gd name="T39" fmla="*/ 97855 h 256"/>
              <a:gd name="T40" fmla="*/ 97482 w 256"/>
              <a:gd name="T41" fmla="*/ 378371 h 256"/>
              <a:gd name="T42" fmla="*/ 116979 w 256"/>
              <a:gd name="T43" fmla="*/ 397942 h 256"/>
              <a:gd name="T44" fmla="*/ 97482 w 256"/>
              <a:gd name="T45" fmla="*/ 417513 h 256"/>
              <a:gd name="T46" fmla="*/ 19496 w 256"/>
              <a:gd name="T47" fmla="*/ 417513 h 256"/>
              <a:gd name="T48" fmla="*/ 0 w 256"/>
              <a:gd name="T49" fmla="*/ 397942 h 256"/>
              <a:gd name="T50" fmla="*/ 0 w 256"/>
              <a:gd name="T51" fmla="*/ 319658 h 256"/>
              <a:gd name="T52" fmla="*/ 19496 w 256"/>
              <a:gd name="T53" fmla="*/ 300087 h 256"/>
              <a:gd name="T54" fmla="*/ 38993 w 256"/>
              <a:gd name="T55" fmla="*/ 319658 h 256"/>
              <a:gd name="T56" fmla="*/ 38993 w 256"/>
              <a:gd name="T57" fmla="*/ 378371 h 256"/>
              <a:gd name="T58" fmla="*/ 97482 w 256"/>
              <a:gd name="T59" fmla="*/ 378371 h 25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220" y="220"/>
                </a:moveTo>
                <a:cubicBezTo>
                  <a:pt x="36" y="220"/>
                  <a:pt x="36" y="220"/>
                  <a:pt x="36" y="220"/>
                </a:cubicBezTo>
                <a:cubicBezTo>
                  <a:pt x="36" y="36"/>
                  <a:pt x="36" y="36"/>
                  <a:pt x="36" y="36"/>
                </a:cubicBezTo>
                <a:cubicBezTo>
                  <a:pt x="220" y="36"/>
                  <a:pt x="220" y="36"/>
                  <a:pt x="220" y="36"/>
                </a:cubicBezTo>
                <a:lnTo>
                  <a:pt x="220" y="220"/>
                </a:lnTo>
                <a:close/>
                <a:moveTo>
                  <a:pt x="196" y="60"/>
                </a:moveTo>
                <a:cubicBezTo>
                  <a:pt x="60" y="60"/>
                  <a:pt x="60" y="60"/>
                  <a:pt x="60" y="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60"/>
                </a:lnTo>
                <a:close/>
                <a:moveTo>
                  <a:pt x="60" y="232"/>
                </a:move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lnTo>
                  <a:pt x="60" y="2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8" name="Freeform 46"/>
          <p:cNvSpPr>
            <a:spLocks noEditPoints="1"/>
          </p:cNvSpPr>
          <p:nvPr/>
        </p:nvSpPr>
        <p:spPr bwMode="auto">
          <a:xfrm>
            <a:off x="4751388" y="2317750"/>
            <a:ext cx="417512" cy="417513"/>
          </a:xfrm>
          <a:custGeom>
            <a:avLst/>
            <a:gdLst>
              <a:gd name="T0" fmla="*/ 397941 w 256"/>
              <a:gd name="T1" fmla="*/ 417513 h 256"/>
              <a:gd name="T2" fmla="*/ 19571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571 w 256"/>
              <a:gd name="T9" fmla="*/ 0 h 256"/>
              <a:gd name="T10" fmla="*/ 397941 w 256"/>
              <a:gd name="T11" fmla="*/ 0 h 256"/>
              <a:gd name="T12" fmla="*/ 417512 w 256"/>
              <a:gd name="T13" fmla="*/ 19571 h 256"/>
              <a:gd name="T14" fmla="*/ 417512 w 256"/>
              <a:gd name="T15" fmla="*/ 397942 h 256"/>
              <a:gd name="T16" fmla="*/ 397941 w 256"/>
              <a:gd name="T17" fmla="*/ 417513 h 256"/>
              <a:gd name="T18" fmla="*/ 378370 w 256"/>
              <a:gd name="T19" fmla="*/ 39142 h 256"/>
              <a:gd name="T20" fmla="*/ 39142 w 256"/>
              <a:gd name="T21" fmla="*/ 39142 h 256"/>
              <a:gd name="T22" fmla="*/ 39142 w 256"/>
              <a:gd name="T23" fmla="*/ 378371 h 256"/>
              <a:gd name="T24" fmla="*/ 378370 w 256"/>
              <a:gd name="T25" fmla="*/ 378371 h 256"/>
              <a:gd name="T26" fmla="*/ 378370 w 256"/>
              <a:gd name="T27" fmla="*/ 39142 h 256"/>
              <a:gd name="T28" fmla="*/ 84807 w 256"/>
              <a:gd name="T29" fmla="*/ 58713 h 256"/>
              <a:gd name="T30" fmla="*/ 156567 w 256"/>
              <a:gd name="T31" fmla="*/ 58713 h 256"/>
              <a:gd name="T32" fmla="*/ 176138 w 256"/>
              <a:gd name="T33" fmla="*/ 78284 h 256"/>
              <a:gd name="T34" fmla="*/ 156567 w 256"/>
              <a:gd name="T35" fmla="*/ 97855 h 256"/>
              <a:gd name="T36" fmla="*/ 97854 w 256"/>
              <a:gd name="T37" fmla="*/ 97855 h 256"/>
              <a:gd name="T38" fmla="*/ 97854 w 256"/>
              <a:gd name="T39" fmla="*/ 156567 h 256"/>
              <a:gd name="T40" fmla="*/ 78284 w 256"/>
              <a:gd name="T41" fmla="*/ 176138 h 256"/>
              <a:gd name="T42" fmla="*/ 58713 w 256"/>
              <a:gd name="T43" fmla="*/ 156567 h 256"/>
              <a:gd name="T44" fmla="*/ 58713 w 256"/>
              <a:gd name="T45" fmla="*/ 156567 h 256"/>
              <a:gd name="T46" fmla="*/ 58713 w 256"/>
              <a:gd name="T47" fmla="*/ 84807 h 256"/>
              <a:gd name="T48" fmla="*/ 58713 w 256"/>
              <a:gd name="T49" fmla="*/ 58713 h 256"/>
              <a:gd name="T50" fmla="*/ 84807 w 256"/>
              <a:gd name="T51" fmla="*/ 58713 h 256"/>
              <a:gd name="T52" fmla="*/ 58713 w 256"/>
              <a:gd name="T53" fmla="*/ 260946 h 256"/>
              <a:gd name="T54" fmla="*/ 58713 w 256"/>
              <a:gd name="T55" fmla="*/ 260946 h 256"/>
              <a:gd name="T56" fmla="*/ 78284 w 256"/>
              <a:gd name="T57" fmla="*/ 241375 h 256"/>
              <a:gd name="T58" fmla="*/ 97854 w 256"/>
              <a:gd name="T59" fmla="*/ 260946 h 256"/>
              <a:gd name="T60" fmla="*/ 97854 w 256"/>
              <a:gd name="T61" fmla="*/ 319658 h 256"/>
              <a:gd name="T62" fmla="*/ 156567 w 256"/>
              <a:gd name="T63" fmla="*/ 319658 h 256"/>
              <a:gd name="T64" fmla="*/ 176138 w 256"/>
              <a:gd name="T65" fmla="*/ 339229 h 256"/>
              <a:gd name="T66" fmla="*/ 156567 w 256"/>
              <a:gd name="T67" fmla="*/ 358800 h 256"/>
              <a:gd name="T68" fmla="*/ 84807 w 256"/>
              <a:gd name="T69" fmla="*/ 358800 h 256"/>
              <a:gd name="T70" fmla="*/ 58713 w 256"/>
              <a:gd name="T71" fmla="*/ 358800 h 256"/>
              <a:gd name="T72" fmla="*/ 58713 w 256"/>
              <a:gd name="T73" fmla="*/ 332706 h 256"/>
              <a:gd name="T74" fmla="*/ 58713 w 256"/>
              <a:gd name="T75" fmla="*/ 260946 h 256"/>
              <a:gd name="T76" fmla="*/ 260945 w 256"/>
              <a:gd name="T77" fmla="*/ 58713 h 256"/>
              <a:gd name="T78" fmla="*/ 260945 w 256"/>
              <a:gd name="T79" fmla="*/ 58713 h 256"/>
              <a:gd name="T80" fmla="*/ 332705 w 256"/>
              <a:gd name="T81" fmla="*/ 58713 h 256"/>
              <a:gd name="T82" fmla="*/ 358799 w 256"/>
              <a:gd name="T83" fmla="*/ 58713 h 256"/>
              <a:gd name="T84" fmla="*/ 358799 w 256"/>
              <a:gd name="T85" fmla="*/ 84807 h 256"/>
              <a:gd name="T86" fmla="*/ 358799 w 256"/>
              <a:gd name="T87" fmla="*/ 156567 h 256"/>
              <a:gd name="T88" fmla="*/ 339229 w 256"/>
              <a:gd name="T89" fmla="*/ 176138 h 256"/>
              <a:gd name="T90" fmla="*/ 319658 w 256"/>
              <a:gd name="T91" fmla="*/ 156567 h 256"/>
              <a:gd name="T92" fmla="*/ 319658 w 256"/>
              <a:gd name="T93" fmla="*/ 97855 h 256"/>
              <a:gd name="T94" fmla="*/ 260945 w 256"/>
              <a:gd name="T95" fmla="*/ 97855 h 256"/>
              <a:gd name="T96" fmla="*/ 241374 w 256"/>
              <a:gd name="T97" fmla="*/ 78284 h 256"/>
              <a:gd name="T98" fmla="*/ 260945 w 256"/>
              <a:gd name="T99" fmla="*/ 58713 h 256"/>
              <a:gd name="T100" fmla="*/ 260945 w 256"/>
              <a:gd name="T101" fmla="*/ 319658 h 256"/>
              <a:gd name="T102" fmla="*/ 260945 w 256"/>
              <a:gd name="T103" fmla="*/ 319658 h 256"/>
              <a:gd name="T104" fmla="*/ 319658 w 256"/>
              <a:gd name="T105" fmla="*/ 319658 h 256"/>
              <a:gd name="T106" fmla="*/ 319658 w 256"/>
              <a:gd name="T107" fmla="*/ 260946 h 256"/>
              <a:gd name="T108" fmla="*/ 339229 w 256"/>
              <a:gd name="T109" fmla="*/ 241375 h 256"/>
              <a:gd name="T110" fmla="*/ 358799 w 256"/>
              <a:gd name="T111" fmla="*/ 260946 h 256"/>
              <a:gd name="T112" fmla="*/ 358799 w 256"/>
              <a:gd name="T113" fmla="*/ 260946 h 256"/>
              <a:gd name="T114" fmla="*/ 358799 w 256"/>
              <a:gd name="T115" fmla="*/ 332706 h 256"/>
              <a:gd name="T116" fmla="*/ 358799 w 256"/>
              <a:gd name="T117" fmla="*/ 358800 h 256"/>
              <a:gd name="T118" fmla="*/ 332705 w 256"/>
              <a:gd name="T119" fmla="*/ 358800 h 256"/>
              <a:gd name="T120" fmla="*/ 260945 w 256"/>
              <a:gd name="T121" fmla="*/ 358800 h 256"/>
              <a:gd name="T122" fmla="*/ 241374 w 256"/>
              <a:gd name="T123" fmla="*/ 339229 h 256"/>
              <a:gd name="T124" fmla="*/ 260945 w 256"/>
              <a:gd name="T125" fmla="*/ 319658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52" y="36"/>
                </a:moveTo>
                <a:cubicBezTo>
                  <a:pt x="96" y="36"/>
                  <a:pt x="96" y="36"/>
                  <a:pt x="96" y="36"/>
                </a:cubicBezTo>
                <a:cubicBezTo>
                  <a:pt x="103" y="36"/>
                  <a:pt x="108" y="41"/>
                  <a:pt x="108" y="48"/>
                </a:cubicBezTo>
                <a:cubicBezTo>
                  <a:pt x="108" y="55"/>
                  <a:pt x="103" y="60"/>
                  <a:pt x="96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103"/>
                  <a:pt x="55" y="108"/>
                  <a:pt x="48" y="108"/>
                </a:cubicBezTo>
                <a:cubicBezTo>
                  <a:pt x="41" y="108"/>
                  <a:pt x="36" y="103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36"/>
                  <a:pt x="36" y="36"/>
                  <a:pt x="36" y="36"/>
                </a:cubicBezTo>
                <a:lnTo>
                  <a:pt x="52" y="36"/>
                </a:lnTo>
                <a:close/>
                <a:moveTo>
                  <a:pt x="36" y="160"/>
                </a:moveTo>
                <a:cubicBezTo>
                  <a:pt x="36" y="160"/>
                  <a:pt x="36" y="160"/>
                  <a:pt x="36" y="160"/>
                </a:cubicBezTo>
                <a:cubicBezTo>
                  <a:pt x="36" y="153"/>
                  <a:pt x="41" y="148"/>
                  <a:pt x="48" y="148"/>
                </a:cubicBezTo>
                <a:cubicBezTo>
                  <a:pt x="55" y="148"/>
                  <a:pt x="60" y="153"/>
                  <a:pt x="60" y="1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103" y="196"/>
                  <a:pt x="108" y="201"/>
                  <a:pt x="108" y="208"/>
                </a:cubicBezTo>
                <a:cubicBezTo>
                  <a:pt x="108" y="215"/>
                  <a:pt x="103" y="220"/>
                  <a:pt x="96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36" y="220"/>
                  <a:pt x="36" y="220"/>
                  <a:pt x="36" y="220"/>
                </a:cubicBezTo>
                <a:cubicBezTo>
                  <a:pt x="36" y="204"/>
                  <a:pt x="36" y="204"/>
                  <a:pt x="36" y="204"/>
                </a:cubicBezTo>
                <a:lnTo>
                  <a:pt x="36" y="160"/>
                </a:lnTo>
                <a:close/>
                <a:moveTo>
                  <a:pt x="160" y="36"/>
                </a:moveTo>
                <a:cubicBezTo>
                  <a:pt x="160" y="36"/>
                  <a:pt x="160" y="36"/>
                  <a:pt x="160" y="36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20" y="36"/>
                  <a:pt x="220" y="36"/>
                  <a:pt x="220" y="36"/>
                </a:cubicBezTo>
                <a:cubicBezTo>
                  <a:pt x="220" y="52"/>
                  <a:pt x="220" y="52"/>
                  <a:pt x="220" y="52"/>
                </a:cubicBezTo>
                <a:cubicBezTo>
                  <a:pt x="220" y="96"/>
                  <a:pt x="220" y="96"/>
                  <a:pt x="220" y="96"/>
                </a:cubicBezTo>
                <a:cubicBezTo>
                  <a:pt x="220" y="103"/>
                  <a:pt x="215" y="108"/>
                  <a:pt x="208" y="108"/>
                </a:cubicBezTo>
                <a:cubicBezTo>
                  <a:pt x="201" y="108"/>
                  <a:pt x="196" y="103"/>
                  <a:pt x="196" y="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3" y="60"/>
                  <a:pt x="148" y="55"/>
                  <a:pt x="148" y="48"/>
                </a:cubicBezTo>
                <a:cubicBezTo>
                  <a:pt x="148" y="41"/>
                  <a:pt x="153" y="36"/>
                  <a:pt x="160" y="36"/>
                </a:cubicBezTo>
                <a:moveTo>
                  <a:pt x="160" y="196"/>
                </a:moveTo>
                <a:cubicBezTo>
                  <a:pt x="160" y="196"/>
                  <a:pt x="160" y="196"/>
                  <a:pt x="160" y="196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196" y="160"/>
                  <a:pt x="196" y="160"/>
                  <a:pt x="196" y="160"/>
                </a:cubicBezTo>
                <a:cubicBezTo>
                  <a:pt x="196" y="153"/>
                  <a:pt x="201" y="148"/>
                  <a:pt x="208" y="148"/>
                </a:cubicBezTo>
                <a:cubicBezTo>
                  <a:pt x="215" y="148"/>
                  <a:pt x="220" y="153"/>
                  <a:pt x="220" y="160"/>
                </a:cubicBezTo>
                <a:cubicBezTo>
                  <a:pt x="220" y="160"/>
                  <a:pt x="220" y="160"/>
                  <a:pt x="220" y="16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04" y="220"/>
                  <a:pt x="204" y="220"/>
                  <a:pt x="204" y="22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3" y="220"/>
                  <a:pt x="148" y="215"/>
                  <a:pt x="148" y="208"/>
                </a:cubicBezTo>
                <a:cubicBezTo>
                  <a:pt x="148" y="201"/>
                  <a:pt x="153" y="196"/>
                  <a:pt x="160" y="19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39" name="Freeform 47"/>
          <p:cNvSpPr>
            <a:spLocks noEditPoints="1"/>
          </p:cNvSpPr>
          <p:nvPr/>
        </p:nvSpPr>
        <p:spPr bwMode="auto">
          <a:xfrm>
            <a:off x="4022725" y="2317750"/>
            <a:ext cx="417513" cy="417513"/>
          </a:xfrm>
          <a:custGeom>
            <a:avLst/>
            <a:gdLst>
              <a:gd name="T0" fmla="*/ 397942 w 256"/>
              <a:gd name="T1" fmla="*/ 417513 h 256"/>
              <a:gd name="T2" fmla="*/ 19571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571 w 256"/>
              <a:gd name="T9" fmla="*/ 0 h 256"/>
              <a:gd name="T10" fmla="*/ 397942 w 256"/>
              <a:gd name="T11" fmla="*/ 0 h 256"/>
              <a:gd name="T12" fmla="*/ 417513 w 256"/>
              <a:gd name="T13" fmla="*/ 19571 h 256"/>
              <a:gd name="T14" fmla="*/ 417513 w 256"/>
              <a:gd name="T15" fmla="*/ 397942 h 256"/>
              <a:gd name="T16" fmla="*/ 397942 w 256"/>
              <a:gd name="T17" fmla="*/ 417513 h 256"/>
              <a:gd name="T18" fmla="*/ 378371 w 256"/>
              <a:gd name="T19" fmla="*/ 39142 h 256"/>
              <a:gd name="T20" fmla="*/ 39142 w 256"/>
              <a:gd name="T21" fmla="*/ 39142 h 256"/>
              <a:gd name="T22" fmla="*/ 39142 w 256"/>
              <a:gd name="T23" fmla="*/ 378371 h 256"/>
              <a:gd name="T24" fmla="*/ 378371 w 256"/>
              <a:gd name="T25" fmla="*/ 378371 h 256"/>
              <a:gd name="T26" fmla="*/ 378371 w 256"/>
              <a:gd name="T27" fmla="*/ 39142 h 256"/>
              <a:gd name="T28" fmla="*/ 117426 w 256"/>
              <a:gd name="T29" fmla="*/ 136996 h 256"/>
              <a:gd name="T30" fmla="*/ 136996 w 256"/>
              <a:gd name="T31" fmla="*/ 117426 h 256"/>
              <a:gd name="T32" fmla="*/ 150044 w 256"/>
              <a:gd name="T33" fmla="*/ 123949 h 256"/>
              <a:gd name="T34" fmla="*/ 208757 w 256"/>
              <a:gd name="T35" fmla="*/ 181031 h 256"/>
              <a:gd name="T36" fmla="*/ 267469 w 256"/>
              <a:gd name="T37" fmla="*/ 123949 h 256"/>
              <a:gd name="T38" fmla="*/ 280517 w 256"/>
              <a:gd name="T39" fmla="*/ 117426 h 256"/>
              <a:gd name="T40" fmla="*/ 300087 w 256"/>
              <a:gd name="T41" fmla="*/ 136996 h 256"/>
              <a:gd name="T42" fmla="*/ 293564 w 256"/>
              <a:gd name="T43" fmla="*/ 150044 h 256"/>
              <a:gd name="T44" fmla="*/ 236482 w 256"/>
              <a:gd name="T45" fmla="*/ 208757 h 256"/>
              <a:gd name="T46" fmla="*/ 293564 w 256"/>
              <a:gd name="T47" fmla="*/ 267469 h 256"/>
              <a:gd name="T48" fmla="*/ 300087 w 256"/>
              <a:gd name="T49" fmla="*/ 280517 h 256"/>
              <a:gd name="T50" fmla="*/ 280517 w 256"/>
              <a:gd name="T51" fmla="*/ 300087 h 256"/>
              <a:gd name="T52" fmla="*/ 267469 w 256"/>
              <a:gd name="T53" fmla="*/ 293564 h 256"/>
              <a:gd name="T54" fmla="*/ 208757 w 256"/>
              <a:gd name="T55" fmla="*/ 236482 h 256"/>
              <a:gd name="T56" fmla="*/ 150044 w 256"/>
              <a:gd name="T57" fmla="*/ 293564 h 256"/>
              <a:gd name="T58" fmla="*/ 136996 w 256"/>
              <a:gd name="T59" fmla="*/ 300087 h 256"/>
              <a:gd name="T60" fmla="*/ 117426 w 256"/>
              <a:gd name="T61" fmla="*/ 280517 h 256"/>
              <a:gd name="T62" fmla="*/ 123949 w 256"/>
              <a:gd name="T63" fmla="*/ 267469 h 256"/>
              <a:gd name="T64" fmla="*/ 181031 w 256"/>
              <a:gd name="T65" fmla="*/ 208757 h 256"/>
              <a:gd name="T66" fmla="*/ 123949 w 256"/>
              <a:gd name="T67" fmla="*/ 150044 h 256"/>
              <a:gd name="T68" fmla="*/ 117426 w 256"/>
              <a:gd name="T69" fmla="*/ 136996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2" y="84"/>
                </a:moveTo>
                <a:cubicBezTo>
                  <a:pt x="72" y="77"/>
                  <a:pt x="77" y="72"/>
                  <a:pt x="84" y="72"/>
                </a:cubicBezTo>
                <a:cubicBezTo>
                  <a:pt x="87" y="72"/>
                  <a:pt x="90" y="73"/>
                  <a:pt x="92" y="76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6" y="73"/>
                  <a:pt x="169" y="72"/>
                  <a:pt x="172" y="72"/>
                </a:cubicBezTo>
                <a:cubicBezTo>
                  <a:pt x="179" y="72"/>
                  <a:pt x="184" y="77"/>
                  <a:pt x="184" y="84"/>
                </a:cubicBezTo>
                <a:cubicBezTo>
                  <a:pt x="184" y="87"/>
                  <a:pt x="183" y="90"/>
                  <a:pt x="180" y="92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3" y="166"/>
                  <a:pt x="184" y="169"/>
                  <a:pt x="184" y="172"/>
                </a:cubicBezTo>
                <a:cubicBezTo>
                  <a:pt x="184" y="179"/>
                  <a:pt x="179" y="184"/>
                  <a:pt x="172" y="184"/>
                </a:cubicBezTo>
                <a:cubicBezTo>
                  <a:pt x="169" y="184"/>
                  <a:pt x="166" y="183"/>
                  <a:pt x="164" y="180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0" y="183"/>
                  <a:pt x="87" y="184"/>
                  <a:pt x="84" y="184"/>
                </a:cubicBezTo>
                <a:cubicBezTo>
                  <a:pt x="77" y="184"/>
                  <a:pt x="72" y="179"/>
                  <a:pt x="72" y="172"/>
                </a:cubicBezTo>
                <a:cubicBezTo>
                  <a:pt x="72" y="169"/>
                  <a:pt x="73" y="166"/>
                  <a:pt x="76" y="164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76" y="92"/>
                  <a:pt x="76" y="92"/>
                  <a:pt x="76" y="92"/>
                </a:cubicBezTo>
                <a:cubicBezTo>
                  <a:pt x="73" y="90"/>
                  <a:pt x="72" y="87"/>
                  <a:pt x="72" y="8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0" name="Freeform 48"/>
          <p:cNvSpPr>
            <a:spLocks noEditPoints="1"/>
          </p:cNvSpPr>
          <p:nvPr/>
        </p:nvSpPr>
        <p:spPr bwMode="auto">
          <a:xfrm>
            <a:off x="3295650" y="2317750"/>
            <a:ext cx="415925" cy="417513"/>
          </a:xfrm>
          <a:custGeom>
            <a:avLst/>
            <a:gdLst>
              <a:gd name="T0" fmla="*/ 396429 w 256"/>
              <a:gd name="T1" fmla="*/ 417513 h 256"/>
              <a:gd name="T2" fmla="*/ 19496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496 w 256"/>
              <a:gd name="T9" fmla="*/ 0 h 256"/>
              <a:gd name="T10" fmla="*/ 396429 w 256"/>
              <a:gd name="T11" fmla="*/ 0 h 256"/>
              <a:gd name="T12" fmla="*/ 415925 w 256"/>
              <a:gd name="T13" fmla="*/ 19571 h 256"/>
              <a:gd name="T14" fmla="*/ 415925 w 256"/>
              <a:gd name="T15" fmla="*/ 397942 h 256"/>
              <a:gd name="T16" fmla="*/ 396429 w 256"/>
              <a:gd name="T17" fmla="*/ 417513 h 256"/>
              <a:gd name="T18" fmla="*/ 376932 w 256"/>
              <a:gd name="T19" fmla="*/ 39142 h 256"/>
              <a:gd name="T20" fmla="*/ 38993 w 256"/>
              <a:gd name="T21" fmla="*/ 39142 h 256"/>
              <a:gd name="T22" fmla="*/ 38993 w 256"/>
              <a:gd name="T23" fmla="*/ 378371 h 256"/>
              <a:gd name="T24" fmla="*/ 376932 w 256"/>
              <a:gd name="T25" fmla="*/ 378371 h 256"/>
              <a:gd name="T26" fmla="*/ 376932 w 256"/>
              <a:gd name="T27" fmla="*/ 39142 h 256"/>
              <a:gd name="T28" fmla="*/ 123478 w 256"/>
              <a:gd name="T29" fmla="*/ 182662 h 256"/>
              <a:gd name="T30" fmla="*/ 136475 w 256"/>
              <a:gd name="T31" fmla="*/ 189186 h 256"/>
              <a:gd name="T32" fmla="*/ 181967 w 256"/>
              <a:gd name="T33" fmla="*/ 233220 h 256"/>
              <a:gd name="T34" fmla="*/ 272951 w 256"/>
              <a:gd name="T35" fmla="*/ 143520 h 256"/>
              <a:gd name="T36" fmla="*/ 285948 w 256"/>
              <a:gd name="T37" fmla="*/ 136996 h 256"/>
              <a:gd name="T38" fmla="*/ 305445 w 256"/>
              <a:gd name="T39" fmla="*/ 156567 h 256"/>
              <a:gd name="T40" fmla="*/ 298946 w 256"/>
              <a:gd name="T41" fmla="*/ 169615 h 256"/>
              <a:gd name="T42" fmla="*/ 194965 w 256"/>
              <a:gd name="T43" fmla="*/ 273993 h 256"/>
              <a:gd name="T44" fmla="*/ 181967 w 256"/>
              <a:gd name="T45" fmla="*/ 280517 h 256"/>
              <a:gd name="T46" fmla="*/ 168970 w 256"/>
              <a:gd name="T47" fmla="*/ 273993 h 256"/>
              <a:gd name="T48" fmla="*/ 110480 w 256"/>
              <a:gd name="T49" fmla="*/ 215280 h 256"/>
              <a:gd name="T50" fmla="*/ 103981 w 256"/>
              <a:gd name="T51" fmla="*/ 202233 h 256"/>
              <a:gd name="T52" fmla="*/ 123478 w 256"/>
              <a:gd name="T53" fmla="*/ 182662 h 256"/>
              <a:gd name="T54" fmla="*/ 298946 w 256"/>
              <a:gd name="T55" fmla="*/ 280517 h 256"/>
              <a:gd name="T56" fmla="*/ 298946 w 256"/>
              <a:gd name="T57" fmla="*/ 280517 h 256"/>
              <a:gd name="T58" fmla="*/ 298946 w 256"/>
              <a:gd name="T59" fmla="*/ 280517 h 256"/>
              <a:gd name="T60" fmla="*/ 298946 w 256"/>
              <a:gd name="T61" fmla="*/ 280517 h 256"/>
              <a:gd name="T62" fmla="*/ 298946 w 256"/>
              <a:gd name="T63" fmla="*/ 136996 h 256"/>
              <a:gd name="T64" fmla="*/ 298946 w 256"/>
              <a:gd name="T65" fmla="*/ 136996 h 256"/>
              <a:gd name="T66" fmla="*/ 298946 w 256"/>
              <a:gd name="T67" fmla="*/ 13699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2"/>
                </a:moveTo>
                <a:cubicBezTo>
                  <a:pt x="79" y="112"/>
                  <a:pt x="82" y="113"/>
                  <a:pt x="84" y="116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0" y="85"/>
                  <a:pt x="173" y="84"/>
                  <a:pt x="176" y="84"/>
                </a:cubicBezTo>
                <a:cubicBezTo>
                  <a:pt x="183" y="84"/>
                  <a:pt x="188" y="89"/>
                  <a:pt x="188" y="96"/>
                </a:cubicBezTo>
                <a:cubicBezTo>
                  <a:pt x="188" y="99"/>
                  <a:pt x="187" y="102"/>
                  <a:pt x="184" y="104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18" y="171"/>
                  <a:pt x="115" y="172"/>
                  <a:pt x="112" y="172"/>
                </a:cubicBezTo>
                <a:cubicBezTo>
                  <a:pt x="109" y="172"/>
                  <a:pt x="106" y="171"/>
                  <a:pt x="104" y="168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5" y="130"/>
                  <a:pt x="64" y="127"/>
                  <a:pt x="64" y="124"/>
                </a:cubicBezTo>
                <a:cubicBezTo>
                  <a:pt x="64" y="117"/>
                  <a:pt x="69" y="112"/>
                  <a:pt x="76" y="112"/>
                </a:cubicBezTo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moveTo>
                  <a:pt x="184" y="84"/>
                </a:moveTo>
                <a:cubicBezTo>
                  <a:pt x="184" y="84"/>
                  <a:pt x="184" y="84"/>
                  <a:pt x="184" y="84"/>
                </a:cubicBezTo>
                <a:cubicBezTo>
                  <a:pt x="184" y="84"/>
                  <a:pt x="184" y="84"/>
                  <a:pt x="184" y="8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1" name="Freeform 49"/>
          <p:cNvSpPr>
            <a:spLocks noEditPoints="1"/>
          </p:cNvSpPr>
          <p:nvPr/>
        </p:nvSpPr>
        <p:spPr bwMode="auto">
          <a:xfrm>
            <a:off x="2566988" y="2317750"/>
            <a:ext cx="415925" cy="417513"/>
          </a:xfrm>
          <a:custGeom>
            <a:avLst/>
            <a:gdLst>
              <a:gd name="T0" fmla="*/ 396429 w 256"/>
              <a:gd name="T1" fmla="*/ 417513 h 256"/>
              <a:gd name="T2" fmla="*/ 19496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496 w 256"/>
              <a:gd name="T9" fmla="*/ 0 h 256"/>
              <a:gd name="T10" fmla="*/ 396429 w 256"/>
              <a:gd name="T11" fmla="*/ 0 h 256"/>
              <a:gd name="T12" fmla="*/ 415925 w 256"/>
              <a:gd name="T13" fmla="*/ 19571 h 256"/>
              <a:gd name="T14" fmla="*/ 415925 w 256"/>
              <a:gd name="T15" fmla="*/ 397942 h 256"/>
              <a:gd name="T16" fmla="*/ 396429 w 256"/>
              <a:gd name="T17" fmla="*/ 417513 h 256"/>
              <a:gd name="T18" fmla="*/ 376932 w 256"/>
              <a:gd name="T19" fmla="*/ 39142 h 256"/>
              <a:gd name="T20" fmla="*/ 38993 w 256"/>
              <a:gd name="T21" fmla="*/ 39142 h 256"/>
              <a:gd name="T22" fmla="*/ 38993 w 256"/>
              <a:gd name="T23" fmla="*/ 378371 h 256"/>
              <a:gd name="T24" fmla="*/ 376932 w 256"/>
              <a:gd name="T25" fmla="*/ 378371 h 256"/>
              <a:gd name="T26" fmla="*/ 376932 w 256"/>
              <a:gd name="T27" fmla="*/ 39142 h 256"/>
              <a:gd name="T28" fmla="*/ 123478 w 256"/>
              <a:gd name="T29" fmla="*/ 189186 h 256"/>
              <a:gd name="T30" fmla="*/ 168970 w 256"/>
              <a:gd name="T31" fmla="*/ 189186 h 256"/>
              <a:gd name="T32" fmla="*/ 188466 w 256"/>
              <a:gd name="T33" fmla="*/ 189186 h 256"/>
              <a:gd name="T34" fmla="*/ 227459 w 256"/>
              <a:gd name="T35" fmla="*/ 189186 h 256"/>
              <a:gd name="T36" fmla="*/ 253454 w 256"/>
              <a:gd name="T37" fmla="*/ 189186 h 256"/>
              <a:gd name="T38" fmla="*/ 292447 w 256"/>
              <a:gd name="T39" fmla="*/ 189186 h 256"/>
              <a:gd name="T40" fmla="*/ 311944 w 256"/>
              <a:gd name="T41" fmla="*/ 208757 h 256"/>
              <a:gd name="T42" fmla="*/ 292447 w 256"/>
              <a:gd name="T43" fmla="*/ 228327 h 256"/>
              <a:gd name="T44" fmla="*/ 253454 w 256"/>
              <a:gd name="T45" fmla="*/ 228327 h 256"/>
              <a:gd name="T46" fmla="*/ 227459 w 256"/>
              <a:gd name="T47" fmla="*/ 228327 h 256"/>
              <a:gd name="T48" fmla="*/ 188466 w 256"/>
              <a:gd name="T49" fmla="*/ 228327 h 256"/>
              <a:gd name="T50" fmla="*/ 162471 w 256"/>
              <a:gd name="T51" fmla="*/ 228327 h 256"/>
              <a:gd name="T52" fmla="*/ 123478 w 256"/>
              <a:gd name="T53" fmla="*/ 228327 h 256"/>
              <a:gd name="T54" fmla="*/ 103981 w 256"/>
              <a:gd name="T55" fmla="*/ 208757 h 256"/>
              <a:gd name="T56" fmla="*/ 123478 w 256"/>
              <a:gd name="T57" fmla="*/ 18918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04" y="116"/>
                  <a:pt x="104" y="116"/>
                  <a:pt x="104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2" name="Freeform 50"/>
          <p:cNvSpPr>
            <a:spLocks noEditPoints="1"/>
          </p:cNvSpPr>
          <p:nvPr/>
        </p:nvSpPr>
        <p:spPr bwMode="auto">
          <a:xfrm>
            <a:off x="1838325" y="2317750"/>
            <a:ext cx="415925" cy="417513"/>
          </a:xfrm>
          <a:custGeom>
            <a:avLst/>
            <a:gdLst>
              <a:gd name="T0" fmla="*/ 396429 w 256"/>
              <a:gd name="T1" fmla="*/ 417513 h 256"/>
              <a:gd name="T2" fmla="*/ 19496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496 w 256"/>
              <a:gd name="T9" fmla="*/ 0 h 256"/>
              <a:gd name="T10" fmla="*/ 396429 w 256"/>
              <a:gd name="T11" fmla="*/ 0 h 256"/>
              <a:gd name="T12" fmla="*/ 415925 w 256"/>
              <a:gd name="T13" fmla="*/ 19571 h 256"/>
              <a:gd name="T14" fmla="*/ 415925 w 256"/>
              <a:gd name="T15" fmla="*/ 397942 h 256"/>
              <a:gd name="T16" fmla="*/ 396429 w 256"/>
              <a:gd name="T17" fmla="*/ 417513 h 256"/>
              <a:gd name="T18" fmla="*/ 376932 w 256"/>
              <a:gd name="T19" fmla="*/ 39142 h 256"/>
              <a:gd name="T20" fmla="*/ 38993 w 256"/>
              <a:gd name="T21" fmla="*/ 39142 h 256"/>
              <a:gd name="T22" fmla="*/ 38993 w 256"/>
              <a:gd name="T23" fmla="*/ 378371 h 256"/>
              <a:gd name="T24" fmla="*/ 376932 w 256"/>
              <a:gd name="T25" fmla="*/ 378371 h 256"/>
              <a:gd name="T26" fmla="*/ 376932 w 256"/>
              <a:gd name="T27" fmla="*/ 39142 h 256"/>
              <a:gd name="T28" fmla="*/ 123478 w 256"/>
              <a:gd name="T29" fmla="*/ 189186 h 256"/>
              <a:gd name="T30" fmla="*/ 188466 w 256"/>
              <a:gd name="T31" fmla="*/ 189186 h 256"/>
              <a:gd name="T32" fmla="*/ 188466 w 256"/>
              <a:gd name="T33" fmla="*/ 123949 h 256"/>
              <a:gd name="T34" fmla="*/ 207963 w 256"/>
              <a:gd name="T35" fmla="*/ 104378 h 256"/>
              <a:gd name="T36" fmla="*/ 227459 w 256"/>
              <a:gd name="T37" fmla="*/ 123949 h 256"/>
              <a:gd name="T38" fmla="*/ 227459 w 256"/>
              <a:gd name="T39" fmla="*/ 189186 h 256"/>
              <a:gd name="T40" fmla="*/ 292447 w 256"/>
              <a:gd name="T41" fmla="*/ 189186 h 256"/>
              <a:gd name="T42" fmla="*/ 311944 w 256"/>
              <a:gd name="T43" fmla="*/ 208757 h 256"/>
              <a:gd name="T44" fmla="*/ 292447 w 256"/>
              <a:gd name="T45" fmla="*/ 228327 h 256"/>
              <a:gd name="T46" fmla="*/ 227459 w 256"/>
              <a:gd name="T47" fmla="*/ 228327 h 256"/>
              <a:gd name="T48" fmla="*/ 227459 w 256"/>
              <a:gd name="T49" fmla="*/ 293564 h 256"/>
              <a:gd name="T50" fmla="*/ 207963 w 256"/>
              <a:gd name="T51" fmla="*/ 313135 h 256"/>
              <a:gd name="T52" fmla="*/ 188466 w 256"/>
              <a:gd name="T53" fmla="*/ 293564 h 256"/>
              <a:gd name="T54" fmla="*/ 188466 w 256"/>
              <a:gd name="T55" fmla="*/ 228327 h 256"/>
              <a:gd name="T56" fmla="*/ 123478 w 256"/>
              <a:gd name="T57" fmla="*/ 228327 h 256"/>
              <a:gd name="T58" fmla="*/ 103981 w 256"/>
              <a:gd name="T59" fmla="*/ 208757 h 256"/>
              <a:gd name="T60" fmla="*/ 123478 w 256"/>
              <a:gd name="T61" fmla="*/ 189186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3" name="Freeform 51"/>
          <p:cNvSpPr>
            <a:spLocks noEditPoints="1"/>
          </p:cNvSpPr>
          <p:nvPr/>
        </p:nvSpPr>
        <p:spPr bwMode="auto">
          <a:xfrm>
            <a:off x="1128713" y="2338388"/>
            <a:ext cx="377825" cy="376237"/>
          </a:xfrm>
          <a:custGeom>
            <a:avLst/>
            <a:gdLst>
              <a:gd name="T0" fmla="*/ 358282 w 232"/>
              <a:gd name="T1" fmla="*/ 376237 h 232"/>
              <a:gd name="T2" fmla="*/ 227998 w 232"/>
              <a:gd name="T3" fmla="*/ 376237 h 232"/>
              <a:gd name="T4" fmla="*/ 208455 w 232"/>
              <a:gd name="T5" fmla="*/ 356776 h 232"/>
              <a:gd name="T6" fmla="*/ 208455 w 232"/>
              <a:gd name="T7" fmla="*/ 227040 h 232"/>
              <a:gd name="T8" fmla="*/ 227998 w 232"/>
              <a:gd name="T9" fmla="*/ 207579 h 232"/>
              <a:gd name="T10" fmla="*/ 358282 w 232"/>
              <a:gd name="T11" fmla="*/ 207579 h 232"/>
              <a:gd name="T12" fmla="*/ 377825 w 232"/>
              <a:gd name="T13" fmla="*/ 227040 h 232"/>
              <a:gd name="T14" fmla="*/ 377825 w 232"/>
              <a:gd name="T15" fmla="*/ 356776 h 232"/>
              <a:gd name="T16" fmla="*/ 358282 w 232"/>
              <a:gd name="T17" fmla="*/ 376237 h 232"/>
              <a:gd name="T18" fmla="*/ 358282 w 232"/>
              <a:gd name="T19" fmla="*/ 168658 h 232"/>
              <a:gd name="T20" fmla="*/ 227998 w 232"/>
              <a:gd name="T21" fmla="*/ 168658 h 232"/>
              <a:gd name="T22" fmla="*/ 208455 w 232"/>
              <a:gd name="T23" fmla="*/ 149197 h 232"/>
              <a:gd name="T24" fmla="*/ 208455 w 232"/>
              <a:gd name="T25" fmla="*/ 19461 h 232"/>
              <a:gd name="T26" fmla="*/ 227998 w 232"/>
              <a:gd name="T27" fmla="*/ 0 h 232"/>
              <a:gd name="T28" fmla="*/ 358282 w 232"/>
              <a:gd name="T29" fmla="*/ 0 h 232"/>
              <a:gd name="T30" fmla="*/ 377825 w 232"/>
              <a:gd name="T31" fmla="*/ 19461 h 232"/>
              <a:gd name="T32" fmla="*/ 377825 w 232"/>
              <a:gd name="T33" fmla="*/ 149197 h 232"/>
              <a:gd name="T34" fmla="*/ 358282 w 232"/>
              <a:gd name="T35" fmla="*/ 168658 h 232"/>
              <a:gd name="T36" fmla="*/ 149827 w 232"/>
              <a:gd name="T37" fmla="*/ 376237 h 232"/>
              <a:gd name="T38" fmla="*/ 19543 w 232"/>
              <a:gd name="T39" fmla="*/ 376237 h 232"/>
              <a:gd name="T40" fmla="*/ 0 w 232"/>
              <a:gd name="T41" fmla="*/ 356776 h 232"/>
              <a:gd name="T42" fmla="*/ 0 w 232"/>
              <a:gd name="T43" fmla="*/ 227040 h 232"/>
              <a:gd name="T44" fmla="*/ 19543 w 232"/>
              <a:gd name="T45" fmla="*/ 207579 h 232"/>
              <a:gd name="T46" fmla="*/ 149827 w 232"/>
              <a:gd name="T47" fmla="*/ 207579 h 232"/>
              <a:gd name="T48" fmla="*/ 169370 w 232"/>
              <a:gd name="T49" fmla="*/ 227040 h 232"/>
              <a:gd name="T50" fmla="*/ 169370 w 232"/>
              <a:gd name="T51" fmla="*/ 356776 h 232"/>
              <a:gd name="T52" fmla="*/ 149827 w 232"/>
              <a:gd name="T53" fmla="*/ 376237 h 232"/>
              <a:gd name="T54" fmla="*/ 149827 w 232"/>
              <a:gd name="T55" fmla="*/ 168658 h 232"/>
              <a:gd name="T56" fmla="*/ 19543 w 232"/>
              <a:gd name="T57" fmla="*/ 168658 h 232"/>
              <a:gd name="T58" fmla="*/ 0 w 232"/>
              <a:gd name="T59" fmla="*/ 149197 h 232"/>
              <a:gd name="T60" fmla="*/ 0 w 232"/>
              <a:gd name="T61" fmla="*/ 19461 h 232"/>
              <a:gd name="T62" fmla="*/ 19543 w 232"/>
              <a:gd name="T63" fmla="*/ 0 h 232"/>
              <a:gd name="T64" fmla="*/ 149827 w 232"/>
              <a:gd name="T65" fmla="*/ 0 h 232"/>
              <a:gd name="T66" fmla="*/ 169370 w 232"/>
              <a:gd name="T67" fmla="*/ 19461 h 232"/>
              <a:gd name="T68" fmla="*/ 169370 w 232"/>
              <a:gd name="T69" fmla="*/ 149197 h 232"/>
              <a:gd name="T70" fmla="*/ 149827 w 232"/>
              <a:gd name="T71" fmla="*/ 168658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4" name="Freeform 52"/>
          <p:cNvSpPr>
            <a:spLocks noEditPoints="1"/>
          </p:cNvSpPr>
          <p:nvPr/>
        </p:nvSpPr>
        <p:spPr bwMode="auto">
          <a:xfrm>
            <a:off x="400050" y="2338388"/>
            <a:ext cx="377825" cy="376237"/>
          </a:xfrm>
          <a:custGeom>
            <a:avLst/>
            <a:gdLst>
              <a:gd name="T0" fmla="*/ 358282 w 232"/>
              <a:gd name="T1" fmla="*/ 376237 h 232"/>
              <a:gd name="T2" fmla="*/ 227998 w 232"/>
              <a:gd name="T3" fmla="*/ 376237 h 232"/>
              <a:gd name="T4" fmla="*/ 208455 w 232"/>
              <a:gd name="T5" fmla="*/ 356776 h 232"/>
              <a:gd name="T6" fmla="*/ 208455 w 232"/>
              <a:gd name="T7" fmla="*/ 227040 h 232"/>
              <a:gd name="T8" fmla="*/ 227998 w 232"/>
              <a:gd name="T9" fmla="*/ 207579 h 232"/>
              <a:gd name="T10" fmla="*/ 358282 w 232"/>
              <a:gd name="T11" fmla="*/ 207579 h 232"/>
              <a:gd name="T12" fmla="*/ 377825 w 232"/>
              <a:gd name="T13" fmla="*/ 227040 h 232"/>
              <a:gd name="T14" fmla="*/ 377825 w 232"/>
              <a:gd name="T15" fmla="*/ 356776 h 232"/>
              <a:gd name="T16" fmla="*/ 358282 w 232"/>
              <a:gd name="T17" fmla="*/ 376237 h 232"/>
              <a:gd name="T18" fmla="*/ 338740 w 232"/>
              <a:gd name="T19" fmla="*/ 246500 h 232"/>
              <a:gd name="T20" fmla="*/ 247541 w 232"/>
              <a:gd name="T21" fmla="*/ 246500 h 232"/>
              <a:gd name="T22" fmla="*/ 247541 w 232"/>
              <a:gd name="T23" fmla="*/ 337316 h 232"/>
              <a:gd name="T24" fmla="*/ 338740 w 232"/>
              <a:gd name="T25" fmla="*/ 337316 h 232"/>
              <a:gd name="T26" fmla="*/ 338740 w 232"/>
              <a:gd name="T27" fmla="*/ 246500 h 232"/>
              <a:gd name="T28" fmla="*/ 358282 w 232"/>
              <a:gd name="T29" fmla="*/ 168658 h 232"/>
              <a:gd name="T30" fmla="*/ 227998 w 232"/>
              <a:gd name="T31" fmla="*/ 168658 h 232"/>
              <a:gd name="T32" fmla="*/ 208455 w 232"/>
              <a:gd name="T33" fmla="*/ 149197 h 232"/>
              <a:gd name="T34" fmla="*/ 208455 w 232"/>
              <a:gd name="T35" fmla="*/ 19461 h 232"/>
              <a:gd name="T36" fmla="*/ 227998 w 232"/>
              <a:gd name="T37" fmla="*/ 0 h 232"/>
              <a:gd name="T38" fmla="*/ 358282 w 232"/>
              <a:gd name="T39" fmla="*/ 0 h 232"/>
              <a:gd name="T40" fmla="*/ 377825 w 232"/>
              <a:gd name="T41" fmla="*/ 19461 h 232"/>
              <a:gd name="T42" fmla="*/ 377825 w 232"/>
              <a:gd name="T43" fmla="*/ 149197 h 232"/>
              <a:gd name="T44" fmla="*/ 358282 w 232"/>
              <a:gd name="T45" fmla="*/ 168658 h 232"/>
              <a:gd name="T46" fmla="*/ 338740 w 232"/>
              <a:gd name="T47" fmla="*/ 38921 h 232"/>
              <a:gd name="T48" fmla="*/ 247541 w 232"/>
              <a:gd name="T49" fmla="*/ 38921 h 232"/>
              <a:gd name="T50" fmla="*/ 247541 w 232"/>
              <a:gd name="T51" fmla="*/ 129737 h 232"/>
              <a:gd name="T52" fmla="*/ 338740 w 232"/>
              <a:gd name="T53" fmla="*/ 129737 h 232"/>
              <a:gd name="T54" fmla="*/ 338740 w 232"/>
              <a:gd name="T55" fmla="*/ 38921 h 232"/>
              <a:gd name="T56" fmla="*/ 149827 w 232"/>
              <a:gd name="T57" fmla="*/ 376237 h 232"/>
              <a:gd name="T58" fmla="*/ 19543 w 232"/>
              <a:gd name="T59" fmla="*/ 376237 h 232"/>
              <a:gd name="T60" fmla="*/ 0 w 232"/>
              <a:gd name="T61" fmla="*/ 356776 h 232"/>
              <a:gd name="T62" fmla="*/ 0 w 232"/>
              <a:gd name="T63" fmla="*/ 227040 h 232"/>
              <a:gd name="T64" fmla="*/ 19543 w 232"/>
              <a:gd name="T65" fmla="*/ 207579 h 232"/>
              <a:gd name="T66" fmla="*/ 149827 w 232"/>
              <a:gd name="T67" fmla="*/ 207579 h 232"/>
              <a:gd name="T68" fmla="*/ 169370 w 232"/>
              <a:gd name="T69" fmla="*/ 227040 h 232"/>
              <a:gd name="T70" fmla="*/ 169370 w 232"/>
              <a:gd name="T71" fmla="*/ 356776 h 232"/>
              <a:gd name="T72" fmla="*/ 149827 w 232"/>
              <a:gd name="T73" fmla="*/ 376237 h 232"/>
              <a:gd name="T74" fmla="*/ 130284 w 232"/>
              <a:gd name="T75" fmla="*/ 246500 h 232"/>
              <a:gd name="T76" fmla="*/ 39085 w 232"/>
              <a:gd name="T77" fmla="*/ 246500 h 232"/>
              <a:gd name="T78" fmla="*/ 39085 w 232"/>
              <a:gd name="T79" fmla="*/ 337316 h 232"/>
              <a:gd name="T80" fmla="*/ 130284 w 232"/>
              <a:gd name="T81" fmla="*/ 337316 h 232"/>
              <a:gd name="T82" fmla="*/ 130284 w 232"/>
              <a:gd name="T83" fmla="*/ 246500 h 232"/>
              <a:gd name="T84" fmla="*/ 149827 w 232"/>
              <a:gd name="T85" fmla="*/ 168658 h 232"/>
              <a:gd name="T86" fmla="*/ 19543 w 232"/>
              <a:gd name="T87" fmla="*/ 168658 h 232"/>
              <a:gd name="T88" fmla="*/ 0 w 232"/>
              <a:gd name="T89" fmla="*/ 149197 h 232"/>
              <a:gd name="T90" fmla="*/ 0 w 232"/>
              <a:gd name="T91" fmla="*/ 19461 h 232"/>
              <a:gd name="T92" fmla="*/ 19543 w 232"/>
              <a:gd name="T93" fmla="*/ 0 h 232"/>
              <a:gd name="T94" fmla="*/ 149827 w 232"/>
              <a:gd name="T95" fmla="*/ 0 h 232"/>
              <a:gd name="T96" fmla="*/ 169370 w 232"/>
              <a:gd name="T97" fmla="*/ 19461 h 232"/>
              <a:gd name="T98" fmla="*/ 169370 w 232"/>
              <a:gd name="T99" fmla="*/ 149197 h 232"/>
              <a:gd name="T100" fmla="*/ 149827 w 232"/>
              <a:gd name="T101" fmla="*/ 168658 h 232"/>
              <a:gd name="T102" fmla="*/ 130284 w 232"/>
              <a:gd name="T103" fmla="*/ 38921 h 232"/>
              <a:gd name="T104" fmla="*/ 39085 w 232"/>
              <a:gd name="T105" fmla="*/ 38921 h 232"/>
              <a:gd name="T106" fmla="*/ 39085 w 232"/>
              <a:gd name="T107" fmla="*/ 129737 h 232"/>
              <a:gd name="T108" fmla="*/ 130284 w 232"/>
              <a:gd name="T109" fmla="*/ 129737 h 232"/>
              <a:gd name="T110" fmla="*/ 130284 w 232"/>
              <a:gd name="T111" fmla="*/ 38921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08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208" y="208"/>
                  <a:pt x="208" y="208"/>
                  <a:pt x="208" y="208"/>
                </a:cubicBezTo>
                <a:lnTo>
                  <a:pt x="208" y="152"/>
                </a:lnTo>
                <a:close/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208" y="24"/>
                </a:moveTo>
                <a:cubicBezTo>
                  <a:pt x="152" y="24"/>
                  <a:pt x="152" y="24"/>
                  <a:pt x="152" y="24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208" y="80"/>
                  <a:pt x="208" y="80"/>
                  <a:pt x="208" y="80"/>
                </a:cubicBezTo>
                <a:lnTo>
                  <a:pt x="208" y="24"/>
                </a:lnTo>
                <a:close/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80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24" y="208"/>
                  <a:pt x="24" y="208"/>
                  <a:pt x="24" y="208"/>
                </a:cubicBezTo>
                <a:cubicBezTo>
                  <a:pt x="80" y="208"/>
                  <a:pt x="80" y="208"/>
                  <a:pt x="80" y="208"/>
                </a:cubicBezTo>
                <a:lnTo>
                  <a:pt x="80" y="152"/>
                </a:lnTo>
                <a:close/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  <a:moveTo>
                  <a:pt x="8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80"/>
                  <a:pt x="24" y="80"/>
                  <a:pt x="24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5" name="Freeform 53"/>
          <p:cNvSpPr>
            <a:spLocks noEditPoints="1"/>
          </p:cNvSpPr>
          <p:nvPr/>
        </p:nvSpPr>
        <p:spPr bwMode="auto">
          <a:xfrm>
            <a:off x="8432800" y="1589088"/>
            <a:ext cx="338138" cy="417512"/>
          </a:xfrm>
          <a:custGeom>
            <a:avLst/>
            <a:gdLst>
              <a:gd name="T0" fmla="*/ 318630 w 208"/>
              <a:gd name="T1" fmla="*/ 417512 h 256"/>
              <a:gd name="T2" fmla="*/ 19508 w 208"/>
              <a:gd name="T3" fmla="*/ 417512 h 256"/>
              <a:gd name="T4" fmla="*/ 0 w 208"/>
              <a:gd name="T5" fmla="*/ 397941 h 256"/>
              <a:gd name="T6" fmla="*/ 0 w 208"/>
              <a:gd name="T7" fmla="*/ 228327 h 256"/>
              <a:gd name="T8" fmla="*/ 19508 w 208"/>
              <a:gd name="T9" fmla="*/ 208756 h 256"/>
              <a:gd name="T10" fmla="*/ 52021 w 208"/>
              <a:gd name="T11" fmla="*/ 208756 h 256"/>
              <a:gd name="T12" fmla="*/ 52021 w 208"/>
              <a:gd name="T13" fmla="*/ 117425 h 256"/>
              <a:gd name="T14" fmla="*/ 169069 w 208"/>
              <a:gd name="T15" fmla="*/ 0 h 256"/>
              <a:gd name="T16" fmla="*/ 286117 w 208"/>
              <a:gd name="T17" fmla="*/ 117425 h 256"/>
              <a:gd name="T18" fmla="*/ 266609 w 208"/>
              <a:gd name="T19" fmla="*/ 136996 h 256"/>
              <a:gd name="T20" fmla="*/ 247101 w 208"/>
              <a:gd name="T21" fmla="*/ 117425 h 256"/>
              <a:gd name="T22" fmla="*/ 169069 w 208"/>
              <a:gd name="T23" fmla="*/ 39142 h 256"/>
              <a:gd name="T24" fmla="*/ 91037 w 208"/>
              <a:gd name="T25" fmla="*/ 117425 h 256"/>
              <a:gd name="T26" fmla="*/ 91037 w 208"/>
              <a:gd name="T27" fmla="*/ 208756 h 256"/>
              <a:gd name="T28" fmla="*/ 247101 w 208"/>
              <a:gd name="T29" fmla="*/ 208756 h 256"/>
              <a:gd name="T30" fmla="*/ 286117 w 208"/>
              <a:gd name="T31" fmla="*/ 208756 h 256"/>
              <a:gd name="T32" fmla="*/ 318630 w 208"/>
              <a:gd name="T33" fmla="*/ 208756 h 256"/>
              <a:gd name="T34" fmla="*/ 338138 w 208"/>
              <a:gd name="T35" fmla="*/ 228327 h 256"/>
              <a:gd name="T36" fmla="*/ 338138 w 208"/>
              <a:gd name="T37" fmla="*/ 397941 h 256"/>
              <a:gd name="T38" fmla="*/ 318630 w 208"/>
              <a:gd name="T39" fmla="*/ 417512 h 256"/>
              <a:gd name="T40" fmla="*/ 169069 w 208"/>
              <a:gd name="T41" fmla="*/ 247898 h 256"/>
              <a:gd name="T42" fmla="*/ 130053 w 208"/>
              <a:gd name="T43" fmla="*/ 287040 h 256"/>
              <a:gd name="T44" fmla="*/ 149561 w 208"/>
              <a:gd name="T45" fmla="*/ 321289 h 256"/>
              <a:gd name="T46" fmla="*/ 149561 w 208"/>
              <a:gd name="T47" fmla="*/ 358799 h 256"/>
              <a:gd name="T48" fmla="*/ 169069 w 208"/>
              <a:gd name="T49" fmla="*/ 378370 h 256"/>
              <a:gd name="T50" fmla="*/ 188577 w 208"/>
              <a:gd name="T51" fmla="*/ 358799 h 256"/>
              <a:gd name="T52" fmla="*/ 188577 w 208"/>
              <a:gd name="T53" fmla="*/ 321289 h 256"/>
              <a:gd name="T54" fmla="*/ 208085 w 208"/>
              <a:gd name="T55" fmla="*/ 287040 h 256"/>
              <a:gd name="T56" fmla="*/ 169069 w 208"/>
              <a:gd name="T57" fmla="*/ 247898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79"/>
                  <a:pt x="171" y="84"/>
                  <a:pt x="164" y="84"/>
                </a:cubicBezTo>
                <a:cubicBezTo>
                  <a:pt x="157" y="84"/>
                  <a:pt x="152" y="79"/>
                  <a:pt x="152" y="72"/>
                </a:cubicBez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104" y="152"/>
                </a:move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6" name="Freeform 54"/>
          <p:cNvSpPr>
            <a:spLocks noEditPoints="1"/>
          </p:cNvSpPr>
          <p:nvPr/>
        </p:nvSpPr>
        <p:spPr bwMode="auto">
          <a:xfrm>
            <a:off x="7712075" y="1589088"/>
            <a:ext cx="338138" cy="417512"/>
          </a:xfrm>
          <a:custGeom>
            <a:avLst/>
            <a:gdLst>
              <a:gd name="T0" fmla="*/ 318630 w 208"/>
              <a:gd name="T1" fmla="*/ 417512 h 256"/>
              <a:gd name="T2" fmla="*/ 19508 w 208"/>
              <a:gd name="T3" fmla="*/ 417512 h 256"/>
              <a:gd name="T4" fmla="*/ 0 w 208"/>
              <a:gd name="T5" fmla="*/ 397941 h 256"/>
              <a:gd name="T6" fmla="*/ 0 w 208"/>
              <a:gd name="T7" fmla="*/ 228327 h 256"/>
              <a:gd name="T8" fmla="*/ 19508 w 208"/>
              <a:gd name="T9" fmla="*/ 208756 h 256"/>
              <a:gd name="T10" fmla="*/ 52021 w 208"/>
              <a:gd name="T11" fmla="*/ 208756 h 256"/>
              <a:gd name="T12" fmla="*/ 52021 w 208"/>
              <a:gd name="T13" fmla="*/ 117425 h 256"/>
              <a:gd name="T14" fmla="*/ 169069 w 208"/>
              <a:gd name="T15" fmla="*/ 0 h 256"/>
              <a:gd name="T16" fmla="*/ 286117 w 208"/>
              <a:gd name="T17" fmla="*/ 117425 h 256"/>
              <a:gd name="T18" fmla="*/ 286117 w 208"/>
              <a:gd name="T19" fmla="*/ 208756 h 256"/>
              <a:gd name="T20" fmla="*/ 318630 w 208"/>
              <a:gd name="T21" fmla="*/ 208756 h 256"/>
              <a:gd name="T22" fmla="*/ 338138 w 208"/>
              <a:gd name="T23" fmla="*/ 228327 h 256"/>
              <a:gd name="T24" fmla="*/ 338138 w 208"/>
              <a:gd name="T25" fmla="*/ 397941 h 256"/>
              <a:gd name="T26" fmla="*/ 318630 w 208"/>
              <a:gd name="T27" fmla="*/ 417512 h 256"/>
              <a:gd name="T28" fmla="*/ 149561 w 208"/>
              <a:gd name="T29" fmla="*/ 321289 h 256"/>
              <a:gd name="T30" fmla="*/ 149561 w 208"/>
              <a:gd name="T31" fmla="*/ 358799 h 256"/>
              <a:gd name="T32" fmla="*/ 169069 w 208"/>
              <a:gd name="T33" fmla="*/ 378370 h 256"/>
              <a:gd name="T34" fmla="*/ 188577 w 208"/>
              <a:gd name="T35" fmla="*/ 358799 h 256"/>
              <a:gd name="T36" fmla="*/ 188577 w 208"/>
              <a:gd name="T37" fmla="*/ 321289 h 256"/>
              <a:gd name="T38" fmla="*/ 208085 w 208"/>
              <a:gd name="T39" fmla="*/ 287040 h 256"/>
              <a:gd name="T40" fmla="*/ 169069 w 208"/>
              <a:gd name="T41" fmla="*/ 247898 h 256"/>
              <a:gd name="T42" fmla="*/ 130053 w 208"/>
              <a:gd name="T43" fmla="*/ 287040 h 256"/>
              <a:gd name="T44" fmla="*/ 149561 w 208"/>
              <a:gd name="T45" fmla="*/ 321289 h 256"/>
              <a:gd name="T46" fmla="*/ 247101 w 208"/>
              <a:gd name="T47" fmla="*/ 117425 h 256"/>
              <a:gd name="T48" fmla="*/ 169069 w 208"/>
              <a:gd name="T49" fmla="*/ 39142 h 256"/>
              <a:gd name="T50" fmla="*/ 91037 w 208"/>
              <a:gd name="T51" fmla="*/ 117425 h 256"/>
              <a:gd name="T52" fmla="*/ 91037 w 208"/>
              <a:gd name="T53" fmla="*/ 208756 h 256"/>
              <a:gd name="T54" fmla="*/ 247101 w 208"/>
              <a:gd name="T55" fmla="*/ 208756 h 256"/>
              <a:gd name="T56" fmla="*/ 247101 w 208"/>
              <a:gd name="T57" fmla="*/ 117425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92" y="197"/>
                </a:move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moveTo>
                  <a:pt x="152" y="72"/>
                </a:move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lnTo>
                  <a:pt x="152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7" name="Freeform 55"/>
          <p:cNvSpPr>
            <a:spLocks noEditPoints="1"/>
          </p:cNvSpPr>
          <p:nvPr/>
        </p:nvSpPr>
        <p:spPr bwMode="auto">
          <a:xfrm>
            <a:off x="6937375" y="1589088"/>
            <a:ext cx="415925" cy="358775"/>
          </a:xfrm>
          <a:custGeom>
            <a:avLst/>
            <a:gdLst>
              <a:gd name="T0" fmla="*/ 396429 w 256"/>
              <a:gd name="T1" fmla="*/ 358775 h 220"/>
              <a:gd name="T2" fmla="*/ 19496 w 256"/>
              <a:gd name="T3" fmla="*/ 358775 h 220"/>
              <a:gd name="T4" fmla="*/ 0 w 256"/>
              <a:gd name="T5" fmla="*/ 339205 h 220"/>
              <a:gd name="T6" fmla="*/ 0 w 256"/>
              <a:gd name="T7" fmla="*/ 215265 h 220"/>
              <a:gd name="T8" fmla="*/ 0 w 256"/>
              <a:gd name="T9" fmla="*/ 215265 h 220"/>
              <a:gd name="T10" fmla="*/ 1625 w 256"/>
              <a:gd name="T11" fmla="*/ 208742 h 220"/>
              <a:gd name="T12" fmla="*/ 53615 w 256"/>
              <a:gd name="T13" fmla="*/ 71755 h 220"/>
              <a:gd name="T14" fmla="*/ 71487 w 256"/>
              <a:gd name="T15" fmla="*/ 58709 h 220"/>
              <a:gd name="T16" fmla="*/ 103981 w 256"/>
              <a:gd name="T17" fmla="*/ 58709 h 220"/>
              <a:gd name="T18" fmla="*/ 123478 w 256"/>
              <a:gd name="T19" fmla="*/ 58709 h 220"/>
              <a:gd name="T20" fmla="*/ 123478 w 256"/>
              <a:gd name="T21" fmla="*/ 65232 h 220"/>
              <a:gd name="T22" fmla="*/ 141350 w 256"/>
              <a:gd name="T23" fmla="*/ 97848 h 220"/>
              <a:gd name="T24" fmla="*/ 103981 w 256"/>
              <a:gd name="T25" fmla="*/ 97848 h 220"/>
              <a:gd name="T26" fmla="*/ 84485 w 256"/>
              <a:gd name="T27" fmla="*/ 97848 h 220"/>
              <a:gd name="T28" fmla="*/ 47117 w 256"/>
              <a:gd name="T29" fmla="*/ 195695 h 220"/>
              <a:gd name="T30" fmla="*/ 97482 w 256"/>
              <a:gd name="T31" fmla="*/ 195695 h 220"/>
              <a:gd name="T32" fmla="*/ 110480 w 256"/>
              <a:gd name="T33" fmla="*/ 195695 h 220"/>
              <a:gd name="T34" fmla="*/ 129977 w 256"/>
              <a:gd name="T35" fmla="*/ 215265 h 220"/>
              <a:gd name="T36" fmla="*/ 129977 w 256"/>
              <a:gd name="T37" fmla="*/ 234835 h 220"/>
              <a:gd name="T38" fmla="*/ 285948 w 256"/>
              <a:gd name="T39" fmla="*/ 234835 h 220"/>
              <a:gd name="T40" fmla="*/ 285948 w 256"/>
              <a:gd name="T41" fmla="*/ 215265 h 220"/>
              <a:gd name="T42" fmla="*/ 305445 w 256"/>
              <a:gd name="T43" fmla="*/ 195695 h 220"/>
              <a:gd name="T44" fmla="*/ 324941 w 256"/>
              <a:gd name="T45" fmla="*/ 195695 h 220"/>
              <a:gd name="T46" fmla="*/ 368808 w 256"/>
              <a:gd name="T47" fmla="*/ 195695 h 220"/>
              <a:gd name="T48" fmla="*/ 331440 w 256"/>
              <a:gd name="T49" fmla="*/ 97848 h 220"/>
              <a:gd name="T50" fmla="*/ 311944 w 256"/>
              <a:gd name="T51" fmla="*/ 97848 h 220"/>
              <a:gd name="T52" fmla="*/ 274575 w 256"/>
              <a:gd name="T53" fmla="*/ 97848 h 220"/>
              <a:gd name="T54" fmla="*/ 292447 w 256"/>
              <a:gd name="T55" fmla="*/ 65232 h 220"/>
              <a:gd name="T56" fmla="*/ 292447 w 256"/>
              <a:gd name="T57" fmla="*/ 58709 h 220"/>
              <a:gd name="T58" fmla="*/ 311944 w 256"/>
              <a:gd name="T59" fmla="*/ 58709 h 220"/>
              <a:gd name="T60" fmla="*/ 344438 w 256"/>
              <a:gd name="T61" fmla="*/ 58709 h 220"/>
              <a:gd name="T62" fmla="*/ 362310 w 256"/>
              <a:gd name="T63" fmla="*/ 71755 h 220"/>
              <a:gd name="T64" fmla="*/ 414300 w 256"/>
              <a:gd name="T65" fmla="*/ 208742 h 220"/>
              <a:gd name="T66" fmla="*/ 415925 w 256"/>
              <a:gd name="T67" fmla="*/ 215265 h 220"/>
              <a:gd name="T68" fmla="*/ 415925 w 256"/>
              <a:gd name="T69" fmla="*/ 339205 h 220"/>
              <a:gd name="T70" fmla="*/ 396429 w 256"/>
              <a:gd name="T71" fmla="*/ 358775 h 220"/>
              <a:gd name="T72" fmla="*/ 253454 w 256"/>
              <a:gd name="T73" fmla="*/ 84801 h 220"/>
              <a:gd name="T74" fmla="*/ 240457 w 256"/>
              <a:gd name="T75" fmla="*/ 78278 h 220"/>
              <a:gd name="T76" fmla="*/ 227459 w 256"/>
              <a:gd name="T77" fmla="*/ 66863 h 220"/>
              <a:gd name="T78" fmla="*/ 227459 w 256"/>
              <a:gd name="T79" fmla="*/ 143510 h 220"/>
              <a:gd name="T80" fmla="*/ 227459 w 256"/>
              <a:gd name="T81" fmla="*/ 189172 h 220"/>
              <a:gd name="T82" fmla="*/ 207963 w 256"/>
              <a:gd name="T83" fmla="*/ 208742 h 220"/>
              <a:gd name="T84" fmla="*/ 188466 w 256"/>
              <a:gd name="T85" fmla="*/ 189172 h 220"/>
              <a:gd name="T86" fmla="*/ 188466 w 256"/>
              <a:gd name="T87" fmla="*/ 156556 h 220"/>
              <a:gd name="T88" fmla="*/ 188466 w 256"/>
              <a:gd name="T89" fmla="*/ 66863 h 220"/>
              <a:gd name="T90" fmla="*/ 175468 w 256"/>
              <a:gd name="T91" fmla="*/ 78278 h 220"/>
              <a:gd name="T92" fmla="*/ 162471 w 256"/>
              <a:gd name="T93" fmla="*/ 84801 h 220"/>
              <a:gd name="T94" fmla="*/ 142974 w 256"/>
              <a:gd name="T95" fmla="*/ 65232 h 220"/>
              <a:gd name="T96" fmla="*/ 149473 w 256"/>
              <a:gd name="T97" fmla="*/ 52185 h 220"/>
              <a:gd name="T98" fmla="*/ 194965 w 256"/>
              <a:gd name="T99" fmla="*/ 6523 h 220"/>
              <a:gd name="T100" fmla="*/ 207963 w 256"/>
              <a:gd name="T101" fmla="*/ 0 h 220"/>
              <a:gd name="T102" fmla="*/ 220960 w 256"/>
              <a:gd name="T103" fmla="*/ 6523 h 220"/>
              <a:gd name="T104" fmla="*/ 266452 w 256"/>
              <a:gd name="T105" fmla="*/ 52185 h 220"/>
              <a:gd name="T106" fmla="*/ 272951 w 256"/>
              <a:gd name="T107" fmla="*/ 65232 h 220"/>
              <a:gd name="T108" fmla="*/ 253454 w 256"/>
              <a:gd name="T109" fmla="*/ 84801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7"/>
                  <a:pt x="76" y="39"/>
                  <a:pt x="76" y="40"/>
                </a:cubicBezTo>
                <a:cubicBezTo>
                  <a:pt x="76" y="48"/>
                  <a:pt x="80" y="56"/>
                  <a:pt x="87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6" y="56"/>
                  <a:pt x="180" y="48"/>
                  <a:pt x="180" y="40"/>
                </a:cubicBezTo>
                <a:cubicBezTo>
                  <a:pt x="180" y="39"/>
                  <a:pt x="180" y="37"/>
                  <a:pt x="180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23"/>
                  <a:pt x="135" y="128"/>
                  <a:pt x="128" y="128"/>
                </a:cubicBezTo>
                <a:cubicBezTo>
                  <a:pt x="121" y="128"/>
                  <a:pt x="116" y="123"/>
                  <a:pt x="116" y="11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8" name="Freeform 56"/>
          <p:cNvSpPr>
            <a:spLocks noEditPoints="1"/>
          </p:cNvSpPr>
          <p:nvPr/>
        </p:nvSpPr>
        <p:spPr bwMode="auto">
          <a:xfrm>
            <a:off x="6208713" y="1589088"/>
            <a:ext cx="415925" cy="358775"/>
          </a:xfrm>
          <a:custGeom>
            <a:avLst/>
            <a:gdLst>
              <a:gd name="T0" fmla="*/ 396429 w 256"/>
              <a:gd name="T1" fmla="*/ 358775 h 220"/>
              <a:gd name="T2" fmla="*/ 19496 w 256"/>
              <a:gd name="T3" fmla="*/ 358775 h 220"/>
              <a:gd name="T4" fmla="*/ 0 w 256"/>
              <a:gd name="T5" fmla="*/ 339205 h 220"/>
              <a:gd name="T6" fmla="*/ 0 w 256"/>
              <a:gd name="T7" fmla="*/ 215265 h 220"/>
              <a:gd name="T8" fmla="*/ 0 w 256"/>
              <a:gd name="T9" fmla="*/ 215265 h 220"/>
              <a:gd name="T10" fmla="*/ 1625 w 256"/>
              <a:gd name="T11" fmla="*/ 208742 h 220"/>
              <a:gd name="T12" fmla="*/ 53615 w 256"/>
              <a:gd name="T13" fmla="*/ 71755 h 220"/>
              <a:gd name="T14" fmla="*/ 71487 w 256"/>
              <a:gd name="T15" fmla="*/ 58709 h 220"/>
              <a:gd name="T16" fmla="*/ 103981 w 256"/>
              <a:gd name="T17" fmla="*/ 58709 h 220"/>
              <a:gd name="T18" fmla="*/ 168970 w 256"/>
              <a:gd name="T19" fmla="*/ 58709 h 220"/>
              <a:gd name="T20" fmla="*/ 168970 w 256"/>
              <a:gd name="T21" fmla="*/ 71755 h 220"/>
              <a:gd name="T22" fmla="*/ 168970 w 256"/>
              <a:gd name="T23" fmla="*/ 97848 h 220"/>
              <a:gd name="T24" fmla="*/ 103981 w 256"/>
              <a:gd name="T25" fmla="*/ 97848 h 220"/>
              <a:gd name="T26" fmla="*/ 84485 w 256"/>
              <a:gd name="T27" fmla="*/ 97848 h 220"/>
              <a:gd name="T28" fmla="*/ 47117 w 256"/>
              <a:gd name="T29" fmla="*/ 195695 h 220"/>
              <a:gd name="T30" fmla="*/ 90984 w 256"/>
              <a:gd name="T31" fmla="*/ 195695 h 220"/>
              <a:gd name="T32" fmla="*/ 110480 w 256"/>
              <a:gd name="T33" fmla="*/ 195695 h 220"/>
              <a:gd name="T34" fmla="*/ 129977 w 256"/>
              <a:gd name="T35" fmla="*/ 215265 h 220"/>
              <a:gd name="T36" fmla="*/ 129977 w 256"/>
              <a:gd name="T37" fmla="*/ 234835 h 220"/>
              <a:gd name="T38" fmla="*/ 285948 w 256"/>
              <a:gd name="T39" fmla="*/ 234835 h 220"/>
              <a:gd name="T40" fmla="*/ 285948 w 256"/>
              <a:gd name="T41" fmla="*/ 215265 h 220"/>
              <a:gd name="T42" fmla="*/ 305445 w 256"/>
              <a:gd name="T43" fmla="*/ 195695 h 220"/>
              <a:gd name="T44" fmla="*/ 324941 w 256"/>
              <a:gd name="T45" fmla="*/ 195695 h 220"/>
              <a:gd name="T46" fmla="*/ 368808 w 256"/>
              <a:gd name="T47" fmla="*/ 195695 h 220"/>
              <a:gd name="T48" fmla="*/ 331440 w 256"/>
              <a:gd name="T49" fmla="*/ 97848 h 220"/>
              <a:gd name="T50" fmla="*/ 311944 w 256"/>
              <a:gd name="T51" fmla="*/ 97848 h 220"/>
              <a:gd name="T52" fmla="*/ 246955 w 256"/>
              <a:gd name="T53" fmla="*/ 97848 h 220"/>
              <a:gd name="T54" fmla="*/ 246955 w 256"/>
              <a:gd name="T55" fmla="*/ 71755 h 220"/>
              <a:gd name="T56" fmla="*/ 246955 w 256"/>
              <a:gd name="T57" fmla="*/ 58709 h 220"/>
              <a:gd name="T58" fmla="*/ 311944 w 256"/>
              <a:gd name="T59" fmla="*/ 58709 h 220"/>
              <a:gd name="T60" fmla="*/ 344438 w 256"/>
              <a:gd name="T61" fmla="*/ 58709 h 220"/>
              <a:gd name="T62" fmla="*/ 362310 w 256"/>
              <a:gd name="T63" fmla="*/ 71755 h 220"/>
              <a:gd name="T64" fmla="*/ 414300 w 256"/>
              <a:gd name="T65" fmla="*/ 208742 h 220"/>
              <a:gd name="T66" fmla="*/ 415925 w 256"/>
              <a:gd name="T67" fmla="*/ 215265 h 220"/>
              <a:gd name="T68" fmla="*/ 415925 w 256"/>
              <a:gd name="T69" fmla="*/ 339205 h 220"/>
              <a:gd name="T70" fmla="*/ 396429 w 256"/>
              <a:gd name="T71" fmla="*/ 358775 h 220"/>
              <a:gd name="T72" fmla="*/ 272951 w 256"/>
              <a:gd name="T73" fmla="*/ 143510 h 220"/>
              <a:gd name="T74" fmla="*/ 266452 w 256"/>
              <a:gd name="T75" fmla="*/ 156556 h 220"/>
              <a:gd name="T76" fmla="*/ 220960 w 256"/>
              <a:gd name="T77" fmla="*/ 202219 h 220"/>
              <a:gd name="T78" fmla="*/ 207963 w 256"/>
              <a:gd name="T79" fmla="*/ 208742 h 220"/>
              <a:gd name="T80" fmla="*/ 194965 w 256"/>
              <a:gd name="T81" fmla="*/ 202219 h 220"/>
              <a:gd name="T82" fmla="*/ 149473 w 256"/>
              <a:gd name="T83" fmla="*/ 156556 h 220"/>
              <a:gd name="T84" fmla="*/ 142974 w 256"/>
              <a:gd name="T85" fmla="*/ 143510 h 220"/>
              <a:gd name="T86" fmla="*/ 162471 w 256"/>
              <a:gd name="T87" fmla="*/ 123940 h 220"/>
              <a:gd name="T88" fmla="*/ 175468 w 256"/>
              <a:gd name="T89" fmla="*/ 130464 h 220"/>
              <a:gd name="T90" fmla="*/ 188466 w 256"/>
              <a:gd name="T91" fmla="*/ 141879 h 220"/>
              <a:gd name="T92" fmla="*/ 188466 w 256"/>
              <a:gd name="T93" fmla="*/ 71755 h 220"/>
              <a:gd name="T94" fmla="*/ 188466 w 256"/>
              <a:gd name="T95" fmla="*/ 52185 h 220"/>
              <a:gd name="T96" fmla="*/ 188466 w 256"/>
              <a:gd name="T97" fmla="*/ 19570 h 220"/>
              <a:gd name="T98" fmla="*/ 207963 w 256"/>
              <a:gd name="T99" fmla="*/ 0 h 220"/>
              <a:gd name="T100" fmla="*/ 227459 w 256"/>
              <a:gd name="T101" fmla="*/ 19570 h 220"/>
              <a:gd name="T102" fmla="*/ 227459 w 256"/>
              <a:gd name="T103" fmla="*/ 58709 h 220"/>
              <a:gd name="T104" fmla="*/ 227459 w 256"/>
              <a:gd name="T105" fmla="*/ 65232 h 220"/>
              <a:gd name="T106" fmla="*/ 227459 w 256"/>
              <a:gd name="T107" fmla="*/ 141879 h 220"/>
              <a:gd name="T108" fmla="*/ 240457 w 256"/>
              <a:gd name="T109" fmla="*/ 130464 h 220"/>
              <a:gd name="T110" fmla="*/ 253454 w 256"/>
              <a:gd name="T111" fmla="*/ 123940 h 220"/>
              <a:gd name="T112" fmla="*/ 272951 w 256"/>
              <a:gd name="T113" fmla="*/ 143510 h 22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68" y="88"/>
                </a:moveTo>
                <a:cubicBezTo>
                  <a:pt x="168" y="91"/>
                  <a:pt x="167" y="94"/>
                  <a:pt x="164" y="96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4" y="127"/>
                  <a:pt x="131" y="128"/>
                  <a:pt x="128" y="128"/>
                </a:cubicBezTo>
                <a:cubicBezTo>
                  <a:pt x="125" y="128"/>
                  <a:pt x="122" y="127"/>
                  <a:pt x="120" y="124"/>
                </a:cubicBezTo>
                <a:cubicBezTo>
                  <a:pt x="92" y="96"/>
                  <a:pt x="92" y="96"/>
                  <a:pt x="92" y="96"/>
                </a:cubicBezTo>
                <a:cubicBezTo>
                  <a:pt x="89" y="94"/>
                  <a:pt x="88" y="91"/>
                  <a:pt x="88" y="88"/>
                </a:cubicBezTo>
                <a:cubicBezTo>
                  <a:pt x="88" y="81"/>
                  <a:pt x="93" y="76"/>
                  <a:pt x="100" y="76"/>
                </a:cubicBezTo>
                <a:cubicBezTo>
                  <a:pt x="103" y="76"/>
                  <a:pt x="106" y="77"/>
                  <a:pt x="108" y="80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0" y="77"/>
                  <a:pt x="153" y="76"/>
                  <a:pt x="156" y="76"/>
                </a:cubicBezTo>
                <a:cubicBezTo>
                  <a:pt x="163" y="76"/>
                  <a:pt x="168" y="81"/>
                  <a:pt x="168" y="8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49" name="Freeform 57"/>
          <p:cNvSpPr>
            <a:spLocks noEditPoints="1"/>
          </p:cNvSpPr>
          <p:nvPr/>
        </p:nvSpPr>
        <p:spPr bwMode="auto">
          <a:xfrm>
            <a:off x="5480050" y="1647825"/>
            <a:ext cx="415925" cy="300038"/>
          </a:xfrm>
          <a:custGeom>
            <a:avLst/>
            <a:gdLst>
              <a:gd name="T0" fmla="*/ 415925 w 256"/>
              <a:gd name="T1" fmla="*/ 280470 h 184"/>
              <a:gd name="T2" fmla="*/ 396429 w 256"/>
              <a:gd name="T3" fmla="*/ 300038 h 184"/>
              <a:gd name="T4" fmla="*/ 19496 w 256"/>
              <a:gd name="T5" fmla="*/ 300038 h 184"/>
              <a:gd name="T6" fmla="*/ 0 w 256"/>
              <a:gd name="T7" fmla="*/ 280470 h 184"/>
              <a:gd name="T8" fmla="*/ 0 w 256"/>
              <a:gd name="T9" fmla="*/ 156542 h 184"/>
              <a:gd name="T10" fmla="*/ 1625 w 256"/>
              <a:gd name="T11" fmla="*/ 150019 h 184"/>
              <a:gd name="T12" fmla="*/ 1625 w 256"/>
              <a:gd name="T13" fmla="*/ 150019 h 184"/>
              <a:gd name="T14" fmla="*/ 53615 w 256"/>
              <a:gd name="T15" fmla="*/ 13045 h 184"/>
              <a:gd name="T16" fmla="*/ 53615 w 256"/>
              <a:gd name="T17" fmla="*/ 13045 h 184"/>
              <a:gd name="T18" fmla="*/ 71487 w 256"/>
              <a:gd name="T19" fmla="*/ 0 h 184"/>
              <a:gd name="T20" fmla="*/ 344438 w 256"/>
              <a:gd name="T21" fmla="*/ 0 h 184"/>
              <a:gd name="T22" fmla="*/ 362310 w 256"/>
              <a:gd name="T23" fmla="*/ 13045 h 184"/>
              <a:gd name="T24" fmla="*/ 362310 w 256"/>
              <a:gd name="T25" fmla="*/ 13045 h 184"/>
              <a:gd name="T26" fmla="*/ 414300 w 256"/>
              <a:gd name="T27" fmla="*/ 150019 h 184"/>
              <a:gd name="T28" fmla="*/ 414300 w 256"/>
              <a:gd name="T29" fmla="*/ 150019 h 184"/>
              <a:gd name="T30" fmla="*/ 415925 w 256"/>
              <a:gd name="T31" fmla="*/ 156542 h 184"/>
              <a:gd name="T32" fmla="*/ 415925 w 256"/>
              <a:gd name="T33" fmla="*/ 280470 h 184"/>
              <a:gd name="T34" fmla="*/ 331440 w 256"/>
              <a:gd name="T35" fmla="*/ 39135 h 184"/>
              <a:gd name="T36" fmla="*/ 84485 w 256"/>
              <a:gd name="T37" fmla="*/ 39135 h 184"/>
              <a:gd name="T38" fmla="*/ 47117 w 256"/>
              <a:gd name="T39" fmla="*/ 136974 h 184"/>
              <a:gd name="T40" fmla="*/ 110480 w 256"/>
              <a:gd name="T41" fmla="*/ 136974 h 184"/>
              <a:gd name="T42" fmla="*/ 129977 w 256"/>
              <a:gd name="T43" fmla="*/ 156542 h 184"/>
              <a:gd name="T44" fmla="*/ 129977 w 256"/>
              <a:gd name="T45" fmla="*/ 176109 h 184"/>
              <a:gd name="T46" fmla="*/ 285948 w 256"/>
              <a:gd name="T47" fmla="*/ 176109 h 184"/>
              <a:gd name="T48" fmla="*/ 285948 w 256"/>
              <a:gd name="T49" fmla="*/ 156542 h 184"/>
              <a:gd name="T50" fmla="*/ 305445 w 256"/>
              <a:gd name="T51" fmla="*/ 136974 h 184"/>
              <a:gd name="T52" fmla="*/ 368808 w 256"/>
              <a:gd name="T53" fmla="*/ 136974 h 184"/>
              <a:gd name="T54" fmla="*/ 331440 w 256"/>
              <a:gd name="T55" fmla="*/ 39135 h 18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184">
                <a:moveTo>
                  <a:pt x="256" y="172"/>
                </a:moveTo>
                <a:cubicBezTo>
                  <a:pt x="256" y="179"/>
                  <a:pt x="251" y="184"/>
                  <a:pt x="24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4"/>
                  <a:pt x="0" y="93"/>
                  <a:pt x="1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3"/>
                  <a:pt x="39" y="0"/>
                  <a:pt x="44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7" y="0"/>
                  <a:pt x="221" y="3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6" y="93"/>
                  <a:pt x="256" y="94"/>
                  <a:pt x="256" y="96"/>
                </a:cubicBezTo>
                <a:lnTo>
                  <a:pt x="256" y="172"/>
                </a:lnTo>
                <a:close/>
                <a:moveTo>
                  <a:pt x="204" y="24"/>
                </a:moveTo>
                <a:cubicBezTo>
                  <a:pt x="52" y="24"/>
                  <a:pt x="52" y="24"/>
                  <a:pt x="52" y="24"/>
                </a:cubicBezTo>
                <a:cubicBezTo>
                  <a:pt x="29" y="84"/>
                  <a:pt x="29" y="84"/>
                  <a:pt x="29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75" y="84"/>
                  <a:pt x="80" y="89"/>
                  <a:pt x="80" y="96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176" y="108"/>
                  <a:pt x="176" y="108"/>
                  <a:pt x="176" y="108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89"/>
                  <a:pt x="181" y="84"/>
                  <a:pt x="188" y="84"/>
                </a:cubicBezTo>
                <a:cubicBezTo>
                  <a:pt x="227" y="84"/>
                  <a:pt x="227" y="84"/>
                  <a:pt x="227" y="84"/>
                </a:cubicBezTo>
                <a:lnTo>
                  <a:pt x="204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50" name="Freeform 58"/>
          <p:cNvSpPr>
            <a:spLocks noEditPoints="1"/>
          </p:cNvSpPr>
          <p:nvPr/>
        </p:nvSpPr>
        <p:spPr bwMode="auto">
          <a:xfrm>
            <a:off x="4751388" y="1666875"/>
            <a:ext cx="417512" cy="260350"/>
          </a:xfrm>
          <a:custGeom>
            <a:avLst/>
            <a:gdLst>
              <a:gd name="T0" fmla="*/ 378370 w 256"/>
              <a:gd name="T1" fmla="*/ 240824 h 160"/>
              <a:gd name="T2" fmla="*/ 378370 w 256"/>
              <a:gd name="T3" fmla="*/ 162719 h 160"/>
              <a:gd name="T4" fmla="*/ 378370 w 256"/>
              <a:gd name="T5" fmla="*/ 110649 h 160"/>
              <a:gd name="T6" fmla="*/ 378370 w 256"/>
              <a:gd name="T7" fmla="*/ 32544 h 160"/>
              <a:gd name="T8" fmla="*/ 397941 w 256"/>
              <a:gd name="T9" fmla="*/ 0 h 160"/>
              <a:gd name="T10" fmla="*/ 417512 w 256"/>
              <a:gd name="T11" fmla="*/ 32544 h 160"/>
              <a:gd name="T12" fmla="*/ 417512 w 256"/>
              <a:gd name="T13" fmla="*/ 110649 h 160"/>
              <a:gd name="T14" fmla="*/ 417512 w 256"/>
              <a:gd name="T15" fmla="*/ 162719 h 160"/>
              <a:gd name="T16" fmla="*/ 417512 w 256"/>
              <a:gd name="T17" fmla="*/ 240824 h 160"/>
              <a:gd name="T18" fmla="*/ 339229 w 256"/>
              <a:gd name="T19" fmla="*/ 221298 h 160"/>
              <a:gd name="T20" fmla="*/ 319658 w 256"/>
              <a:gd name="T21" fmla="*/ 188754 h 160"/>
              <a:gd name="T22" fmla="*/ 319658 w 256"/>
              <a:gd name="T23" fmla="*/ 58579 h 160"/>
              <a:gd name="T24" fmla="*/ 358799 w 256"/>
              <a:gd name="T25" fmla="*/ 58579 h 160"/>
              <a:gd name="T26" fmla="*/ 358799 w 256"/>
              <a:gd name="T27" fmla="*/ 188754 h 160"/>
              <a:gd name="T28" fmla="*/ 339229 w 256"/>
              <a:gd name="T29" fmla="*/ 221298 h 160"/>
              <a:gd name="T30" fmla="*/ 136996 w 256"/>
              <a:gd name="T31" fmla="*/ 221298 h 160"/>
              <a:gd name="T32" fmla="*/ 117425 w 256"/>
              <a:gd name="T33" fmla="*/ 58579 h 160"/>
              <a:gd name="T34" fmla="*/ 280516 w 256"/>
              <a:gd name="T35" fmla="*/ 39053 h 160"/>
              <a:gd name="T36" fmla="*/ 300087 w 256"/>
              <a:gd name="T37" fmla="*/ 201771 h 160"/>
              <a:gd name="T38" fmla="*/ 260945 w 256"/>
              <a:gd name="T39" fmla="*/ 78105 h 160"/>
              <a:gd name="T40" fmla="*/ 156567 w 256"/>
              <a:gd name="T41" fmla="*/ 182245 h 160"/>
              <a:gd name="T42" fmla="*/ 260945 w 256"/>
              <a:gd name="T43" fmla="*/ 78105 h 160"/>
              <a:gd name="T44" fmla="*/ 58713 w 256"/>
              <a:gd name="T45" fmla="*/ 201771 h 160"/>
              <a:gd name="T46" fmla="*/ 58713 w 256"/>
              <a:gd name="T47" fmla="*/ 71596 h 160"/>
              <a:gd name="T48" fmla="*/ 78284 w 256"/>
              <a:gd name="T49" fmla="*/ 39053 h 160"/>
              <a:gd name="T50" fmla="*/ 97854 w 256"/>
              <a:gd name="T51" fmla="*/ 71596 h 160"/>
              <a:gd name="T52" fmla="*/ 97854 w 256"/>
              <a:gd name="T53" fmla="*/ 201771 h 160"/>
              <a:gd name="T54" fmla="*/ 19571 w 256"/>
              <a:gd name="T55" fmla="*/ 260350 h 160"/>
              <a:gd name="T56" fmla="*/ 0 w 256"/>
              <a:gd name="T57" fmla="*/ 227806 h 160"/>
              <a:gd name="T58" fmla="*/ 0 w 256"/>
              <a:gd name="T59" fmla="*/ 149701 h 160"/>
              <a:gd name="T60" fmla="*/ 0 w 256"/>
              <a:gd name="T61" fmla="*/ 97631 h 160"/>
              <a:gd name="T62" fmla="*/ 0 w 256"/>
              <a:gd name="T63" fmla="*/ 19526 h 160"/>
              <a:gd name="T64" fmla="*/ 39142 w 256"/>
              <a:gd name="T65" fmla="*/ 19526 h 160"/>
              <a:gd name="T66" fmla="*/ 39142 w 256"/>
              <a:gd name="T67" fmla="*/ 97631 h 160"/>
              <a:gd name="T68" fmla="*/ 39142 w 256"/>
              <a:gd name="T69" fmla="*/ 149701 h 160"/>
              <a:gd name="T70" fmla="*/ 39142 w 256"/>
              <a:gd name="T71" fmla="*/ 227806 h 160"/>
              <a:gd name="T72" fmla="*/ 19571 w 256"/>
              <a:gd name="T73" fmla="*/ 260350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7" y="160"/>
                  <a:pt x="232" y="155"/>
                  <a:pt x="232" y="148"/>
                </a:cubicBezTo>
                <a:cubicBezTo>
                  <a:pt x="232" y="140"/>
                  <a:pt x="232" y="140"/>
                  <a:pt x="232" y="140"/>
                </a:cubicBezTo>
                <a:cubicBezTo>
                  <a:pt x="232" y="100"/>
                  <a:pt x="232" y="100"/>
                  <a:pt x="232" y="100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68"/>
                  <a:pt x="232" y="68"/>
                  <a:pt x="232" y="68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0"/>
                  <a:pt x="232" y="20"/>
                  <a:pt x="232" y="20"/>
                </a:cubicBezTo>
                <a:cubicBezTo>
                  <a:pt x="232" y="12"/>
                  <a:pt x="232" y="12"/>
                  <a:pt x="232" y="12"/>
                </a:cubicBezTo>
                <a:cubicBezTo>
                  <a:pt x="232" y="5"/>
                  <a:pt x="237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0"/>
                  <a:pt x="256" y="20"/>
                  <a:pt x="256" y="2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56" y="140"/>
                  <a:pt x="256" y="140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208" y="136"/>
                </a:moveTo>
                <a:cubicBezTo>
                  <a:pt x="201" y="136"/>
                  <a:pt x="196" y="131"/>
                  <a:pt x="196" y="124"/>
                </a:cubicBezTo>
                <a:cubicBezTo>
                  <a:pt x="196" y="116"/>
                  <a:pt x="196" y="116"/>
                  <a:pt x="196" y="116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29"/>
                  <a:pt x="201" y="24"/>
                  <a:pt x="208" y="24"/>
                </a:cubicBezTo>
                <a:cubicBezTo>
                  <a:pt x="215" y="24"/>
                  <a:pt x="220" y="29"/>
                  <a:pt x="220" y="36"/>
                </a:cubicBezTo>
                <a:cubicBezTo>
                  <a:pt x="220" y="44"/>
                  <a:pt x="220" y="44"/>
                  <a:pt x="220" y="44"/>
                </a:cubicBezTo>
                <a:cubicBezTo>
                  <a:pt x="220" y="116"/>
                  <a:pt x="220" y="116"/>
                  <a:pt x="220" y="116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31"/>
                  <a:pt x="215" y="136"/>
                  <a:pt x="208" y="136"/>
                </a:cubicBezTo>
                <a:moveTo>
                  <a:pt x="172" y="136"/>
                </a:moveTo>
                <a:cubicBezTo>
                  <a:pt x="84" y="136"/>
                  <a:pt x="84" y="136"/>
                  <a:pt x="84" y="136"/>
                </a:cubicBezTo>
                <a:cubicBezTo>
                  <a:pt x="77" y="136"/>
                  <a:pt x="72" y="131"/>
                  <a:pt x="72" y="124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29"/>
                  <a:pt x="77" y="24"/>
                  <a:pt x="84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9" y="24"/>
                  <a:pt x="184" y="29"/>
                  <a:pt x="184" y="36"/>
                </a:cubicBezTo>
                <a:cubicBezTo>
                  <a:pt x="184" y="124"/>
                  <a:pt x="184" y="124"/>
                  <a:pt x="184" y="124"/>
                </a:cubicBezTo>
                <a:cubicBezTo>
                  <a:pt x="184" y="131"/>
                  <a:pt x="179" y="136"/>
                  <a:pt x="172" y="136"/>
                </a:cubicBezTo>
                <a:moveTo>
                  <a:pt x="160" y="48"/>
                </a:moveTo>
                <a:cubicBezTo>
                  <a:pt x="96" y="48"/>
                  <a:pt x="96" y="48"/>
                  <a:pt x="96" y="4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160" y="112"/>
                  <a:pt x="160" y="112"/>
                  <a:pt x="160" y="112"/>
                </a:cubicBezTo>
                <a:lnTo>
                  <a:pt x="160" y="48"/>
                </a:lnTo>
                <a:close/>
                <a:moveTo>
                  <a:pt x="48" y="136"/>
                </a:moveTo>
                <a:cubicBezTo>
                  <a:pt x="41" y="136"/>
                  <a:pt x="36" y="131"/>
                  <a:pt x="36" y="124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29"/>
                  <a:pt x="41" y="24"/>
                  <a:pt x="48" y="24"/>
                </a:cubicBezTo>
                <a:cubicBezTo>
                  <a:pt x="55" y="24"/>
                  <a:pt x="60" y="29"/>
                  <a:pt x="60" y="36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31"/>
                  <a:pt x="55" y="136"/>
                  <a:pt x="48" y="136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51" name="Freeform 59"/>
          <p:cNvSpPr>
            <a:spLocks noEditPoints="1"/>
          </p:cNvSpPr>
          <p:nvPr/>
        </p:nvSpPr>
        <p:spPr bwMode="auto">
          <a:xfrm>
            <a:off x="4022725" y="1706563"/>
            <a:ext cx="417513" cy="182562"/>
          </a:xfrm>
          <a:custGeom>
            <a:avLst/>
            <a:gdLst>
              <a:gd name="T0" fmla="*/ 326182 w 256"/>
              <a:gd name="T1" fmla="*/ 182562 h 112"/>
              <a:gd name="T2" fmla="*/ 91331 w 256"/>
              <a:gd name="T3" fmla="*/ 182562 h 112"/>
              <a:gd name="T4" fmla="*/ 0 w 256"/>
              <a:gd name="T5" fmla="*/ 91281 h 112"/>
              <a:gd name="T6" fmla="*/ 91331 w 256"/>
              <a:gd name="T7" fmla="*/ 0 h 112"/>
              <a:gd name="T8" fmla="*/ 182662 w 256"/>
              <a:gd name="T9" fmla="*/ 91281 h 112"/>
              <a:gd name="T10" fmla="*/ 166353 w 256"/>
              <a:gd name="T11" fmla="*/ 143442 h 112"/>
              <a:gd name="T12" fmla="*/ 251160 w 256"/>
              <a:gd name="T13" fmla="*/ 143442 h 112"/>
              <a:gd name="T14" fmla="*/ 234851 w 256"/>
              <a:gd name="T15" fmla="*/ 91281 h 112"/>
              <a:gd name="T16" fmla="*/ 326182 w 256"/>
              <a:gd name="T17" fmla="*/ 0 h 112"/>
              <a:gd name="T18" fmla="*/ 417513 w 256"/>
              <a:gd name="T19" fmla="*/ 91281 h 112"/>
              <a:gd name="T20" fmla="*/ 326182 w 256"/>
              <a:gd name="T21" fmla="*/ 182562 h 112"/>
              <a:gd name="T22" fmla="*/ 143520 w 256"/>
              <a:gd name="T23" fmla="*/ 91281 h 112"/>
              <a:gd name="T24" fmla="*/ 91331 w 256"/>
              <a:gd name="T25" fmla="*/ 39120 h 112"/>
              <a:gd name="T26" fmla="*/ 39142 w 256"/>
              <a:gd name="T27" fmla="*/ 91281 h 112"/>
              <a:gd name="T28" fmla="*/ 91331 w 256"/>
              <a:gd name="T29" fmla="*/ 143442 h 112"/>
              <a:gd name="T30" fmla="*/ 143520 w 256"/>
              <a:gd name="T31" fmla="*/ 91281 h 112"/>
              <a:gd name="T32" fmla="*/ 326182 w 256"/>
              <a:gd name="T33" fmla="*/ 39120 h 112"/>
              <a:gd name="T34" fmla="*/ 273993 w 256"/>
              <a:gd name="T35" fmla="*/ 91281 h 112"/>
              <a:gd name="T36" fmla="*/ 326182 w 256"/>
              <a:gd name="T37" fmla="*/ 143442 h 112"/>
              <a:gd name="T38" fmla="*/ 378371 w 256"/>
              <a:gd name="T39" fmla="*/ 91281 h 112"/>
              <a:gd name="T40" fmla="*/ 326182 w 256"/>
              <a:gd name="T41" fmla="*/ 39120 h 1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12">
                <a:moveTo>
                  <a:pt x="200" y="112"/>
                </a:moveTo>
                <a:cubicBezTo>
                  <a:pt x="56" y="112"/>
                  <a:pt x="56" y="112"/>
                  <a:pt x="56" y="112"/>
                </a:cubicBezTo>
                <a:cubicBezTo>
                  <a:pt x="25" y="112"/>
                  <a:pt x="0" y="87"/>
                  <a:pt x="0" y="56"/>
                </a:cubicBezTo>
                <a:cubicBezTo>
                  <a:pt x="0" y="25"/>
                  <a:pt x="25" y="0"/>
                  <a:pt x="56" y="0"/>
                </a:cubicBezTo>
                <a:cubicBezTo>
                  <a:pt x="87" y="0"/>
                  <a:pt x="112" y="25"/>
                  <a:pt x="112" y="56"/>
                </a:cubicBezTo>
                <a:cubicBezTo>
                  <a:pt x="112" y="68"/>
                  <a:pt x="108" y="79"/>
                  <a:pt x="102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48" y="79"/>
                  <a:pt x="144" y="68"/>
                  <a:pt x="144" y="56"/>
                </a:cubicBezTo>
                <a:cubicBezTo>
                  <a:pt x="144" y="25"/>
                  <a:pt x="169" y="0"/>
                  <a:pt x="200" y="0"/>
                </a:cubicBezTo>
                <a:cubicBezTo>
                  <a:pt x="231" y="0"/>
                  <a:pt x="256" y="25"/>
                  <a:pt x="256" y="56"/>
                </a:cubicBezTo>
                <a:cubicBezTo>
                  <a:pt x="256" y="87"/>
                  <a:pt x="231" y="112"/>
                  <a:pt x="200" y="112"/>
                </a:cubicBezTo>
                <a:moveTo>
                  <a:pt x="88" y="56"/>
                </a:moveTo>
                <a:cubicBezTo>
                  <a:pt x="88" y="38"/>
                  <a:pt x="74" y="24"/>
                  <a:pt x="56" y="24"/>
                </a:cubicBezTo>
                <a:cubicBezTo>
                  <a:pt x="38" y="24"/>
                  <a:pt x="24" y="38"/>
                  <a:pt x="24" y="56"/>
                </a:cubicBezTo>
                <a:cubicBezTo>
                  <a:pt x="24" y="74"/>
                  <a:pt x="38" y="88"/>
                  <a:pt x="56" y="88"/>
                </a:cubicBezTo>
                <a:cubicBezTo>
                  <a:pt x="74" y="88"/>
                  <a:pt x="88" y="74"/>
                  <a:pt x="88" y="56"/>
                </a:cubicBezTo>
                <a:moveTo>
                  <a:pt x="200" y="24"/>
                </a:moveTo>
                <a:cubicBezTo>
                  <a:pt x="182" y="24"/>
                  <a:pt x="168" y="38"/>
                  <a:pt x="168" y="56"/>
                </a:cubicBezTo>
                <a:cubicBezTo>
                  <a:pt x="168" y="74"/>
                  <a:pt x="182" y="88"/>
                  <a:pt x="200" y="88"/>
                </a:cubicBezTo>
                <a:cubicBezTo>
                  <a:pt x="218" y="88"/>
                  <a:pt x="232" y="74"/>
                  <a:pt x="232" y="56"/>
                </a:cubicBezTo>
                <a:cubicBezTo>
                  <a:pt x="232" y="38"/>
                  <a:pt x="218" y="24"/>
                  <a:pt x="200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52" name="Freeform 60"/>
          <p:cNvSpPr>
            <a:spLocks noEditPoints="1"/>
          </p:cNvSpPr>
          <p:nvPr/>
        </p:nvSpPr>
        <p:spPr bwMode="auto">
          <a:xfrm>
            <a:off x="3295650" y="1654175"/>
            <a:ext cx="415925" cy="287338"/>
          </a:xfrm>
          <a:custGeom>
            <a:avLst/>
            <a:gdLst>
              <a:gd name="T0" fmla="*/ 396429 w 256"/>
              <a:gd name="T1" fmla="*/ 287338 h 176"/>
              <a:gd name="T2" fmla="*/ 19496 w 256"/>
              <a:gd name="T3" fmla="*/ 287338 h 176"/>
              <a:gd name="T4" fmla="*/ 0 w 256"/>
              <a:gd name="T5" fmla="*/ 267747 h 176"/>
              <a:gd name="T6" fmla="*/ 0 w 256"/>
              <a:gd name="T7" fmla="*/ 117547 h 176"/>
              <a:gd name="T8" fmla="*/ 415925 w 256"/>
              <a:gd name="T9" fmla="*/ 117547 h 176"/>
              <a:gd name="T10" fmla="*/ 415925 w 256"/>
              <a:gd name="T11" fmla="*/ 267747 h 176"/>
              <a:gd name="T12" fmla="*/ 396429 w 256"/>
              <a:gd name="T13" fmla="*/ 287338 h 176"/>
              <a:gd name="T14" fmla="*/ 38993 w 256"/>
              <a:gd name="T15" fmla="*/ 248156 h 176"/>
              <a:gd name="T16" fmla="*/ 116979 w 256"/>
              <a:gd name="T17" fmla="*/ 248156 h 176"/>
              <a:gd name="T18" fmla="*/ 116979 w 256"/>
              <a:gd name="T19" fmla="*/ 228564 h 176"/>
              <a:gd name="T20" fmla="*/ 38993 w 256"/>
              <a:gd name="T21" fmla="*/ 228564 h 176"/>
              <a:gd name="T22" fmla="*/ 38993 w 256"/>
              <a:gd name="T23" fmla="*/ 248156 h 176"/>
              <a:gd name="T24" fmla="*/ 233958 w 256"/>
              <a:gd name="T25" fmla="*/ 189382 h 176"/>
              <a:gd name="T26" fmla="*/ 38993 w 256"/>
              <a:gd name="T27" fmla="*/ 189382 h 176"/>
              <a:gd name="T28" fmla="*/ 38993 w 256"/>
              <a:gd name="T29" fmla="*/ 208973 h 176"/>
              <a:gd name="T30" fmla="*/ 233958 w 256"/>
              <a:gd name="T31" fmla="*/ 208973 h 176"/>
              <a:gd name="T32" fmla="*/ 233958 w 256"/>
              <a:gd name="T33" fmla="*/ 189382 h 176"/>
              <a:gd name="T34" fmla="*/ 0 w 256"/>
              <a:gd name="T35" fmla="*/ 19591 h 176"/>
              <a:gd name="T36" fmla="*/ 19496 w 256"/>
              <a:gd name="T37" fmla="*/ 0 h 176"/>
              <a:gd name="T38" fmla="*/ 396429 w 256"/>
              <a:gd name="T39" fmla="*/ 0 h 176"/>
              <a:gd name="T40" fmla="*/ 415925 w 256"/>
              <a:gd name="T41" fmla="*/ 19591 h 176"/>
              <a:gd name="T42" fmla="*/ 415925 w 256"/>
              <a:gd name="T43" fmla="*/ 78365 h 176"/>
              <a:gd name="T44" fmla="*/ 0 w 256"/>
              <a:gd name="T45" fmla="*/ 78365 h 176"/>
              <a:gd name="T46" fmla="*/ 0 w 256"/>
              <a:gd name="T47" fmla="*/ 19591 h 17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176">
                <a:moveTo>
                  <a:pt x="244" y="176"/>
                </a:moveTo>
                <a:cubicBezTo>
                  <a:pt x="12" y="176"/>
                  <a:pt x="12" y="176"/>
                  <a:pt x="12" y="176"/>
                </a:cubicBezTo>
                <a:cubicBezTo>
                  <a:pt x="5" y="176"/>
                  <a:pt x="0" y="171"/>
                  <a:pt x="0" y="164"/>
                </a:cubicBezTo>
                <a:cubicBezTo>
                  <a:pt x="0" y="72"/>
                  <a:pt x="0" y="72"/>
                  <a:pt x="0" y="72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24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24" y="140"/>
                  <a:pt x="24" y="140"/>
                  <a:pt x="24" y="140"/>
                </a:cubicBezTo>
                <a:lnTo>
                  <a:pt x="24" y="152"/>
                </a:lnTo>
                <a:close/>
                <a:moveTo>
                  <a:pt x="144" y="116"/>
                </a:moveTo>
                <a:cubicBezTo>
                  <a:pt x="24" y="116"/>
                  <a:pt x="24" y="116"/>
                  <a:pt x="24" y="116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16"/>
                </a:lnTo>
                <a:close/>
                <a:moveTo>
                  <a:pt x="0" y="12"/>
                </a:move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53" name="Freeform 61"/>
          <p:cNvSpPr>
            <a:spLocks noEditPoints="1"/>
          </p:cNvSpPr>
          <p:nvPr/>
        </p:nvSpPr>
        <p:spPr bwMode="auto">
          <a:xfrm>
            <a:off x="2566988" y="1595438"/>
            <a:ext cx="415925" cy="396875"/>
          </a:xfrm>
          <a:custGeom>
            <a:avLst/>
            <a:gdLst>
              <a:gd name="T0" fmla="*/ 415925 w 256"/>
              <a:gd name="T1" fmla="*/ 208197 h 244"/>
              <a:gd name="T2" fmla="*/ 396429 w 256"/>
              <a:gd name="T3" fmla="*/ 227715 h 244"/>
              <a:gd name="T4" fmla="*/ 383431 w 256"/>
              <a:gd name="T5" fmla="*/ 222836 h 244"/>
              <a:gd name="T6" fmla="*/ 383431 w 256"/>
              <a:gd name="T7" fmla="*/ 222836 h 244"/>
              <a:gd name="T8" fmla="*/ 207963 w 256"/>
              <a:gd name="T9" fmla="*/ 47170 h 244"/>
              <a:gd name="T10" fmla="*/ 207963 w 256"/>
              <a:gd name="T11" fmla="*/ 47170 h 244"/>
              <a:gd name="T12" fmla="*/ 207963 w 256"/>
              <a:gd name="T13" fmla="*/ 47170 h 244"/>
              <a:gd name="T14" fmla="*/ 32494 w 256"/>
              <a:gd name="T15" fmla="*/ 222836 h 244"/>
              <a:gd name="T16" fmla="*/ 32494 w 256"/>
              <a:gd name="T17" fmla="*/ 222836 h 244"/>
              <a:gd name="T18" fmla="*/ 19496 w 256"/>
              <a:gd name="T19" fmla="*/ 227715 h 244"/>
              <a:gd name="T20" fmla="*/ 0 w 256"/>
              <a:gd name="T21" fmla="*/ 208197 h 244"/>
              <a:gd name="T22" fmla="*/ 6499 w 256"/>
              <a:gd name="T23" fmla="*/ 193558 h 244"/>
              <a:gd name="T24" fmla="*/ 193340 w 256"/>
              <a:gd name="T25" fmla="*/ 6506 h 244"/>
              <a:gd name="T26" fmla="*/ 207963 w 256"/>
              <a:gd name="T27" fmla="*/ 0 h 244"/>
              <a:gd name="T28" fmla="*/ 207963 w 256"/>
              <a:gd name="T29" fmla="*/ 0 h 244"/>
              <a:gd name="T30" fmla="*/ 209587 w 256"/>
              <a:gd name="T31" fmla="*/ 0 h 244"/>
              <a:gd name="T32" fmla="*/ 209587 w 256"/>
              <a:gd name="T33" fmla="*/ 0 h 244"/>
              <a:gd name="T34" fmla="*/ 209587 w 256"/>
              <a:gd name="T35" fmla="*/ 0 h 244"/>
              <a:gd name="T36" fmla="*/ 209587 w 256"/>
              <a:gd name="T37" fmla="*/ 0 h 244"/>
              <a:gd name="T38" fmla="*/ 222585 w 256"/>
              <a:gd name="T39" fmla="*/ 6506 h 244"/>
              <a:gd name="T40" fmla="*/ 222585 w 256"/>
              <a:gd name="T41" fmla="*/ 6506 h 244"/>
              <a:gd name="T42" fmla="*/ 298946 w 256"/>
              <a:gd name="T43" fmla="*/ 82953 h 244"/>
              <a:gd name="T44" fmla="*/ 298946 w 256"/>
              <a:gd name="T45" fmla="*/ 65061 h 244"/>
              <a:gd name="T46" fmla="*/ 318443 w 256"/>
              <a:gd name="T47" fmla="*/ 45543 h 244"/>
              <a:gd name="T48" fmla="*/ 337939 w 256"/>
              <a:gd name="T49" fmla="*/ 65061 h 244"/>
              <a:gd name="T50" fmla="*/ 337939 w 256"/>
              <a:gd name="T51" fmla="*/ 121990 h 244"/>
              <a:gd name="T52" fmla="*/ 411051 w 256"/>
              <a:gd name="T53" fmla="*/ 195184 h 244"/>
              <a:gd name="T54" fmla="*/ 411051 w 256"/>
              <a:gd name="T55" fmla="*/ 195184 h 244"/>
              <a:gd name="T56" fmla="*/ 415925 w 256"/>
              <a:gd name="T57" fmla="*/ 208197 h 244"/>
              <a:gd name="T58" fmla="*/ 376932 w 256"/>
              <a:gd name="T59" fmla="*/ 240727 h 244"/>
              <a:gd name="T60" fmla="*/ 376932 w 256"/>
              <a:gd name="T61" fmla="*/ 299283 h 244"/>
              <a:gd name="T62" fmla="*/ 376932 w 256"/>
              <a:gd name="T63" fmla="*/ 325307 h 244"/>
              <a:gd name="T64" fmla="*/ 376932 w 256"/>
              <a:gd name="T65" fmla="*/ 377357 h 244"/>
              <a:gd name="T66" fmla="*/ 357436 w 256"/>
              <a:gd name="T67" fmla="*/ 396875 h 244"/>
              <a:gd name="T68" fmla="*/ 318443 w 256"/>
              <a:gd name="T69" fmla="*/ 396875 h 244"/>
              <a:gd name="T70" fmla="*/ 318443 w 256"/>
              <a:gd name="T71" fmla="*/ 240727 h 244"/>
              <a:gd name="T72" fmla="*/ 240457 w 256"/>
              <a:gd name="T73" fmla="*/ 240727 h 244"/>
              <a:gd name="T74" fmla="*/ 240457 w 256"/>
              <a:gd name="T75" fmla="*/ 396875 h 244"/>
              <a:gd name="T76" fmla="*/ 58489 w 256"/>
              <a:gd name="T77" fmla="*/ 396875 h 244"/>
              <a:gd name="T78" fmla="*/ 38993 w 256"/>
              <a:gd name="T79" fmla="*/ 377357 h 244"/>
              <a:gd name="T80" fmla="*/ 38993 w 256"/>
              <a:gd name="T81" fmla="*/ 325307 h 244"/>
              <a:gd name="T82" fmla="*/ 38993 w 256"/>
              <a:gd name="T83" fmla="*/ 299283 h 244"/>
              <a:gd name="T84" fmla="*/ 38993 w 256"/>
              <a:gd name="T85" fmla="*/ 240727 h 244"/>
              <a:gd name="T86" fmla="*/ 207963 w 256"/>
              <a:gd name="T87" fmla="*/ 71568 h 244"/>
              <a:gd name="T88" fmla="*/ 376932 w 256"/>
              <a:gd name="T89" fmla="*/ 240727 h 244"/>
              <a:gd name="T90" fmla="*/ 175468 w 256"/>
              <a:gd name="T91" fmla="*/ 240727 h 244"/>
              <a:gd name="T92" fmla="*/ 97482 w 256"/>
              <a:gd name="T93" fmla="*/ 240727 h 244"/>
              <a:gd name="T94" fmla="*/ 97482 w 256"/>
              <a:gd name="T95" fmla="*/ 318801 h 244"/>
              <a:gd name="T96" fmla="*/ 175468 w 256"/>
              <a:gd name="T97" fmla="*/ 318801 h 244"/>
              <a:gd name="T98" fmla="*/ 175468 w 256"/>
              <a:gd name="T99" fmla="*/ 240727 h 2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44">
                <a:moveTo>
                  <a:pt x="256" y="128"/>
                </a:moveTo>
                <a:cubicBezTo>
                  <a:pt x="256" y="135"/>
                  <a:pt x="251" y="140"/>
                  <a:pt x="244" y="140"/>
                </a:cubicBezTo>
                <a:cubicBezTo>
                  <a:pt x="241" y="140"/>
                  <a:pt x="238" y="139"/>
                  <a:pt x="236" y="137"/>
                </a:cubicBezTo>
                <a:cubicBezTo>
                  <a:pt x="236" y="137"/>
                  <a:pt x="236" y="137"/>
                  <a:pt x="236" y="137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18" y="139"/>
                  <a:pt x="15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5"/>
                  <a:pt x="1" y="122"/>
                  <a:pt x="4" y="119"/>
                </a:cubicBezTo>
                <a:cubicBezTo>
                  <a:pt x="119" y="4"/>
                  <a:pt x="119" y="4"/>
                  <a:pt x="119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4" y="33"/>
                  <a:pt x="189" y="28"/>
                  <a:pt x="196" y="28"/>
                </a:cubicBezTo>
                <a:cubicBezTo>
                  <a:pt x="203" y="28"/>
                  <a:pt x="208" y="33"/>
                  <a:pt x="208" y="40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5" y="122"/>
                  <a:pt x="256" y="125"/>
                  <a:pt x="256" y="128"/>
                </a:cubicBezTo>
                <a:moveTo>
                  <a:pt x="232" y="148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244"/>
                  <a:pt x="148" y="244"/>
                  <a:pt x="148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28" y="44"/>
                  <a:pt x="128" y="44"/>
                  <a:pt x="128" y="44"/>
                </a:cubicBezTo>
                <a:lnTo>
                  <a:pt x="232" y="148"/>
                </a:lnTo>
                <a:close/>
                <a:moveTo>
                  <a:pt x="108" y="14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08" y="196"/>
                  <a:pt x="108" y="196"/>
                  <a:pt x="108" y="196"/>
                </a:cubicBezTo>
                <a:lnTo>
                  <a:pt x="108" y="1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54" name="Freeform 62"/>
          <p:cNvSpPr>
            <a:spLocks noEditPoints="1"/>
          </p:cNvSpPr>
          <p:nvPr/>
        </p:nvSpPr>
        <p:spPr bwMode="auto">
          <a:xfrm>
            <a:off x="1838325" y="1609725"/>
            <a:ext cx="415925" cy="376238"/>
          </a:xfrm>
          <a:custGeom>
            <a:avLst/>
            <a:gdLst>
              <a:gd name="T0" fmla="*/ 396429 w 256"/>
              <a:gd name="T1" fmla="*/ 376238 h 232"/>
              <a:gd name="T2" fmla="*/ 363934 w 256"/>
              <a:gd name="T3" fmla="*/ 376238 h 232"/>
              <a:gd name="T4" fmla="*/ 363934 w 256"/>
              <a:gd name="T5" fmla="*/ 220553 h 232"/>
              <a:gd name="T6" fmla="*/ 363934 w 256"/>
              <a:gd name="T7" fmla="*/ 97303 h 232"/>
              <a:gd name="T8" fmla="*/ 396429 w 256"/>
              <a:gd name="T9" fmla="*/ 97303 h 232"/>
              <a:gd name="T10" fmla="*/ 415925 w 256"/>
              <a:gd name="T11" fmla="*/ 116764 h 232"/>
              <a:gd name="T12" fmla="*/ 415925 w 256"/>
              <a:gd name="T13" fmla="*/ 240014 h 232"/>
              <a:gd name="T14" fmla="*/ 415925 w 256"/>
              <a:gd name="T15" fmla="*/ 317856 h 232"/>
              <a:gd name="T16" fmla="*/ 415925 w 256"/>
              <a:gd name="T17" fmla="*/ 356777 h 232"/>
              <a:gd name="T18" fmla="*/ 396429 w 256"/>
              <a:gd name="T19" fmla="*/ 376238 h 232"/>
              <a:gd name="T20" fmla="*/ 71487 w 256"/>
              <a:gd name="T21" fmla="*/ 376238 h 232"/>
              <a:gd name="T22" fmla="*/ 71487 w 256"/>
              <a:gd name="T23" fmla="*/ 220553 h 232"/>
              <a:gd name="T24" fmla="*/ 71487 w 256"/>
              <a:gd name="T25" fmla="*/ 214066 h 232"/>
              <a:gd name="T26" fmla="*/ 71487 w 256"/>
              <a:gd name="T27" fmla="*/ 97303 h 232"/>
              <a:gd name="T28" fmla="*/ 110480 w 256"/>
              <a:gd name="T29" fmla="*/ 97303 h 232"/>
              <a:gd name="T30" fmla="*/ 207963 w 256"/>
              <a:gd name="T31" fmla="*/ 0 h 232"/>
              <a:gd name="T32" fmla="*/ 305445 w 256"/>
              <a:gd name="T33" fmla="*/ 97303 h 232"/>
              <a:gd name="T34" fmla="*/ 344438 w 256"/>
              <a:gd name="T35" fmla="*/ 97303 h 232"/>
              <a:gd name="T36" fmla="*/ 344438 w 256"/>
              <a:gd name="T37" fmla="*/ 220553 h 232"/>
              <a:gd name="T38" fmla="*/ 344438 w 256"/>
              <a:gd name="T39" fmla="*/ 376238 h 232"/>
              <a:gd name="T40" fmla="*/ 71487 w 256"/>
              <a:gd name="T41" fmla="*/ 376238 h 232"/>
              <a:gd name="T42" fmla="*/ 207963 w 256"/>
              <a:gd name="T43" fmla="*/ 38921 h 232"/>
              <a:gd name="T44" fmla="*/ 149473 w 256"/>
              <a:gd name="T45" fmla="*/ 97303 h 232"/>
              <a:gd name="T46" fmla="*/ 266452 w 256"/>
              <a:gd name="T47" fmla="*/ 97303 h 232"/>
              <a:gd name="T48" fmla="*/ 207963 w 256"/>
              <a:gd name="T49" fmla="*/ 38921 h 232"/>
              <a:gd name="T50" fmla="*/ 0 w 256"/>
              <a:gd name="T51" fmla="*/ 356777 h 232"/>
              <a:gd name="T52" fmla="*/ 0 w 256"/>
              <a:gd name="T53" fmla="*/ 317856 h 232"/>
              <a:gd name="T54" fmla="*/ 0 w 256"/>
              <a:gd name="T55" fmla="*/ 240014 h 232"/>
              <a:gd name="T56" fmla="*/ 0 w 256"/>
              <a:gd name="T57" fmla="*/ 116764 h 232"/>
              <a:gd name="T58" fmla="*/ 19496 w 256"/>
              <a:gd name="T59" fmla="*/ 97303 h 232"/>
              <a:gd name="T60" fmla="*/ 51991 w 256"/>
              <a:gd name="T61" fmla="*/ 97303 h 232"/>
              <a:gd name="T62" fmla="*/ 51991 w 256"/>
              <a:gd name="T63" fmla="*/ 214066 h 232"/>
              <a:gd name="T64" fmla="*/ 51991 w 256"/>
              <a:gd name="T65" fmla="*/ 220553 h 232"/>
              <a:gd name="T66" fmla="*/ 51991 w 256"/>
              <a:gd name="T67" fmla="*/ 376238 h 232"/>
              <a:gd name="T68" fmla="*/ 19496 w 256"/>
              <a:gd name="T69" fmla="*/ 376238 h 232"/>
              <a:gd name="T70" fmla="*/ 0 w 256"/>
              <a:gd name="T71" fmla="*/ 356777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4" y="60"/>
                  <a:pt x="224" y="60"/>
                  <a:pt x="224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44" y="232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60"/>
                  <a:pt x="44" y="60"/>
                  <a:pt x="44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2" y="136"/>
                  <a:pt x="212" y="136"/>
                  <a:pt x="212" y="136"/>
                </a:cubicBezTo>
                <a:cubicBezTo>
                  <a:pt x="212" y="232"/>
                  <a:pt x="212" y="232"/>
                  <a:pt x="212" y="232"/>
                </a:cubicBezTo>
                <a:lnTo>
                  <a:pt x="44" y="232"/>
                </a:lnTo>
                <a:close/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0" y="220"/>
                </a:move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55" name="Freeform 63"/>
          <p:cNvSpPr>
            <a:spLocks noEditPoints="1"/>
          </p:cNvSpPr>
          <p:nvPr/>
        </p:nvSpPr>
        <p:spPr bwMode="auto">
          <a:xfrm>
            <a:off x="1155700" y="1622425"/>
            <a:ext cx="323850" cy="350838"/>
          </a:xfrm>
          <a:custGeom>
            <a:avLst/>
            <a:gdLst>
              <a:gd name="T0" fmla="*/ 318992 w 200"/>
              <a:gd name="T1" fmla="*/ 168922 h 216"/>
              <a:gd name="T2" fmla="*/ 318992 w 200"/>
              <a:gd name="T3" fmla="*/ 168922 h 216"/>
              <a:gd name="T4" fmla="*/ 317373 w 200"/>
              <a:gd name="T5" fmla="*/ 170546 h 216"/>
              <a:gd name="T6" fmla="*/ 161925 w 200"/>
              <a:gd name="T7" fmla="*/ 19491 h 216"/>
              <a:gd name="T8" fmla="*/ 45339 w 200"/>
              <a:gd name="T9" fmla="*/ 19491 h 216"/>
              <a:gd name="T10" fmla="*/ 19431 w 200"/>
              <a:gd name="T11" fmla="*/ 19491 h 216"/>
              <a:gd name="T12" fmla="*/ 38862 w 200"/>
              <a:gd name="T13" fmla="*/ 0 h 216"/>
              <a:gd name="T14" fmla="*/ 38862 w 200"/>
              <a:gd name="T15" fmla="*/ 0 h 216"/>
              <a:gd name="T16" fmla="*/ 161925 w 200"/>
              <a:gd name="T17" fmla="*/ 0 h 216"/>
              <a:gd name="T18" fmla="*/ 161925 w 200"/>
              <a:gd name="T19" fmla="*/ 0 h 216"/>
              <a:gd name="T20" fmla="*/ 161925 w 200"/>
              <a:gd name="T21" fmla="*/ 0 h 216"/>
              <a:gd name="T22" fmla="*/ 176498 w 200"/>
              <a:gd name="T23" fmla="*/ 6497 h 216"/>
              <a:gd name="T24" fmla="*/ 284988 w 200"/>
              <a:gd name="T25" fmla="*/ 110449 h 216"/>
              <a:gd name="T26" fmla="*/ 284988 w 200"/>
              <a:gd name="T27" fmla="*/ 110449 h 216"/>
              <a:gd name="T28" fmla="*/ 317373 w 200"/>
              <a:gd name="T29" fmla="*/ 141310 h 216"/>
              <a:gd name="T30" fmla="*/ 323850 w 200"/>
              <a:gd name="T31" fmla="*/ 155928 h 216"/>
              <a:gd name="T32" fmla="*/ 318992 w 200"/>
              <a:gd name="T33" fmla="*/ 168922 h 216"/>
              <a:gd name="T34" fmla="*/ 142494 w 200"/>
              <a:gd name="T35" fmla="*/ 38982 h 216"/>
              <a:gd name="T36" fmla="*/ 142494 w 200"/>
              <a:gd name="T37" fmla="*/ 38982 h 216"/>
              <a:gd name="T38" fmla="*/ 142494 w 200"/>
              <a:gd name="T39" fmla="*/ 38982 h 216"/>
              <a:gd name="T40" fmla="*/ 157067 w 200"/>
              <a:gd name="T41" fmla="*/ 45479 h 216"/>
              <a:gd name="T42" fmla="*/ 304419 w 200"/>
              <a:gd name="T43" fmla="*/ 186789 h 216"/>
              <a:gd name="T44" fmla="*/ 310896 w 200"/>
              <a:gd name="T45" fmla="*/ 198159 h 216"/>
              <a:gd name="T46" fmla="*/ 310896 w 200"/>
              <a:gd name="T47" fmla="*/ 198159 h 216"/>
              <a:gd name="T48" fmla="*/ 310896 w 200"/>
              <a:gd name="T49" fmla="*/ 199783 h 216"/>
              <a:gd name="T50" fmla="*/ 310896 w 200"/>
              <a:gd name="T51" fmla="*/ 199783 h 216"/>
              <a:gd name="T52" fmla="*/ 310896 w 200"/>
              <a:gd name="T53" fmla="*/ 201407 h 216"/>
              <a:gd name="T54" fmla="*/ 310896 w 200"/>
              <a:gd name="T55" fmla="*/ 201407 h 216"/>
              <a:gd name="T56" fmla="*/ 306038 w 200"/>
              <a:gd name="T57" fmla="*/ 214401 h 216"/>
              <a:gd name="T58" fmla="*/ 306038 w 200"/>
              <a:gd name="T59" fmla="*/ 214401 h 216"/>
              <a:gd name="T60" fmla="*/ 195929 w 200"/>
              <a:gd name="T61" fmla="*/ 344341 h 216"/>
              <a:gd name="T62" fmla="*/ 195929 w 200"/>
              <a:gd name="T63" fmla="*/ 344341 h 216"/>
              <a:gd name="T64" fmla="*/ 181356 w 200"/>
              <a:gd name="T65" fmla="*/ 350838 h 216"/>
              <a:gd name="T66" fmla="*/ 179737 w 200"/>
              <a:gd name="T67" fmla="*/ 350838 h 216"/>
              <a:gd name="T68" fmla="*/ 178118 w 200"/>
              <a:gd name="T69" fmla="*/ 350838 h 216"/>
              <a:gd name="T70" fmla="*/ 178118 w 200"/>
              <a:gd name="T71" fmla="*/ 350838 h 216"/>
              <a:gd name="T72" fmla="*/ 168402 w 200"/>
              <a:gd name="T73" fmla="*/ 345965 h 216"/>
              <a:gd name="T74" fmla="*/ 168402 w 200"/>
              <a:gd name="T75" fmla="*/ 345965 h 216"/>
              <a:gd name="T76" fmla="*/ 6477 w 200"/>
              <a:gd name="T77" fmla="*/ 196534 h 216"/>
              <a:gd name="T78" fmla="*/ 6477 w 200"/>
              <a:gd name="T79" fmla="*/ 196534 h 216"/>
              <a:gd name="T80" fmla="*/ 0 w 200"/>
              <a:gd name="T81" fmla="*/ 181916 h 216"/>
              <a:gd name="T82" fmla="*/ 0 w 200"/>
              <a:gd name="T83" fmla="*/ 181916 h 216"/>
              <a:gd name="T84" fmla="*/ 0 w 200"/>
              <a:gd name="T85" fmla="*/ 77964 h 216"/>
              <a:gd name="T86" fmla="*/ 0 w 200"/>
              <a:gd name="T87" fmla="*/ 58473 h 216"/>
              <a:gd name="T88" fmla="*/ 0 w 200"/>
              <a:gd name="T89" fmla="*/ 58473 h 216"/>
              <a:gd name="T90" fmla="*/ 0 w 200"/>
              <a:gd name="T91" fmla="*/ 58473 h 216"/>
              <a:gd name="T92" fmla="*/ 19431 w 200"/>
              <a:gd name="T93" fmla="*/ 38982 h 216"/>
              <a:gd name="T94" fmla="*/ 19431 w 200"/>
              <a:gd name="T95" fmla="*/ 38982 h 216"/>
              <a:gd name="T96" fmla="*/ 142494 w 200"/>
              <a:gd name="T97" fmla="*/ 38982 h 216"/>
              <a:gd name="T98" fmla="*/ 51816 w 200"/>
              <a:gd name="T99" fmla="*/ 116946 h 216"/>
              <a:gd name="T100" fmla="*/ 77724 w 200"/>
              <a:gd name="T101" fmla="*/ 90958 h 216"/>
              <a:gd name="T102" fmla="*/ 51816 w 200"/>
              <a:gd name="T103" fmla="*/ 64970 h 216"/>
              <a:gd name="T104" fmla="*/ 25908 w 200"/>
              <a:gd name="T105" fmla="*/ 90958 h 216"/>
              <a:gd name="T106" fmla="*/ 51816 w 200"/>
              <a:gd name="T107" fmla="*/ 116946 h 2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00" h="216">
                <a:moveTo>
                  <a:pt x="197" y="104"/>
                </a:moveTo>
                <a:cubicBezTo>
                  <a:pt x="197" y="104"/>
                  <a:pt x="197" y="104"/>
                  <a:pt x="197" y="104"/>
                </a:cubicBezTo>
                <a:cubicBezTo>
                  <a:pt x="196" y="105"/>
                  <a:pt x="196" y="105"/>
                  <a:pt x="196" y="105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7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3" y="0"/>
                  <a:pt x="106" y="1"/>
                  <a:pt x="109" y="4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9" y="90"/>
                  <a:pt x="200" y="93"/>
                  <a:pt x="200" y="96"/>
                </a:cubicBezTo>
                <a:cubicBezTo>
                  <a:pt x="200" y="99"/>
                  <a:pt x="199" y="102"/>
                  <a:pt x="197" y="104"/>
                </a:cubicBezTo>
                <a:moveTo>
                  <a:pt x="88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1" y="24"/>
                  <a:pt x="94" y="25"/>
                  <a:pt x="97" y="28"/>
                </a:cubicBezTo>
                <a:cubicBezTo>
                  <a:pt x="188" y="115"/>
                  <a:pt x="188" y="115"/>
                  <a:pt x="188" y="115"/>
                </a:cubicBezTo>
                <a:cubicBezTo>
                  <a:pt x="190" y="117"/>
                  <a:pt x="191" y="119"/>
                  <a:pt x="192" y="122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92" y="122"/>
                  <a:pt x="192" y="122"/>
                  <a:pt x="192" y="123"/>
                </a:cubicBezTo>
                <a:cubicBezTo>
                  <a:pt x="192" y="123"/>
                  <a:pt x="192" y="123"/>
                  <a:pt x="192" y="123"/>
                </a:cubicBezTo>
                <a:cubicBezTo>
                  <a:pt x="192" y="123"/>
                  <a:pt x="192" y="123"/>
                  <a:pt x="192" y="124"/>
                </a:cubicBezTo>
                <a:cubicBezTo>
                  <a:pt x="192" y="124"/>
                  <a:pt x="192" y="124"/>
                  <a:pt x="192" y="124"/>
                </a:cubicBezTo>
                <a:cubicBezTo>
                  <a:pt x="192" y="127"/>
                  <a:pt x="191" y="130"/>
                  <a:pt x="189" y="132"/>
                </a:cubicBezTo>
                <a:cubicBezTo>
                  <a:pt x="189" y="132"/>
                  <a:pt x="189" y="132"/>
                  <a:pt x="189" y="13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19" y="214"/>
                  <a:pt x="116" y="216"/>
                  <a:pt x="112" y="216"/>
                </a:cubicBezTo>
                <a:cubicBezTo>
                  <a:pt x="112" y="216"/>
                  <a:pt x="111" y="216"/>
                  <a:pt x="111" y="216"/>
                </a:cubicBezTo>
                <a:cubicBezTo>
                  <a:pt x="111" y="216"/>
                  <a:pt x="110" y="216"/>
                  <a:pt x="110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8" y="215"/>
                  <a:pt x="106" y="214"/>
                  <a:pt x="104" y="213"/>
                </a:cubicBezTo>
                <a:cubicBezTo>
                  <a:pt x="104" y="213"/>
                  <a:pt x="104" y="213"/>
                  <a:pt x="104" y="213"/>
                </a:cubicBezTo>
                <a:cubicBezTo>
                  <a:pt x="4" y="121"/>
                  <a:pt x="4" y="121"/>
                  <a:pt x="4" y="121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19"/>
                  <a:pt x="0" y="116"/>
                  <a:pt x="0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lnTo>
                  <a:pt x="88" y="24"/>
                </a:lnTo>
                <a:close/>
                <a:moveTo>
                  <a:pt x="32" y="72"/>
                </a:moveTo>
                <a:cubicBezTo>
                  <a:pt x="41" y="72"/>
                  <a:pt x="48" y="65"/>
                  <a:pt x="48" y="56"/>
                </a:cubicBezTo>
                <a:cubicBezTo>
                  <a:pt x="48" y="47"/>
                  <a:pt x="41" y="40"/>
                  <a:pt x="32" y="40"/>
                </a:cubicBezTo>
                <a:cubicBezTo>
                  <a:pt x="23" y="40"/>
                  <a:pt x="16" y="47"/>
                  <a:pt x="16" y="56"/>
                </a:cubicBezTo>
                <a:cubicBezTo>
                  <a:pt x="16" y="65"/>
                  <a:pt x="23" y="72"/>
                  <a:pt x="32" y="7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56" name="Freeform 64"/>
          <p:cNvSpPr>
            <a:spLocks noEditPoints="1"/>
          </p:cNvSpPr>
          <p:nvPr/>
        </p:nvSpPr>
        <p:spPr bwMode="auto">
          <a:xfrm>
            <a:off x="433388" y="1641475"/>
            <a:ext cx="312737" cy="312738"/>
          </a:xfrm>
          <a:custGeom>
            <a:avLst/>
            <a:gdLst>
              <a:gd name="T0" fmla="*/ 312737 w 192"/>
              <a:gd name="T1" fmla="*/ 159627 h 192"/>
              <a:gd name="T2" fmla="*/ 312737 w 192"/>
              <a:gd name="T3" fmla="*/ 159627 h 192"/>
              <a:gd name="T4" fmla="*/ 312737 w 192"/>
              <a:gd name="T5" fmla="*/ 161256 h 192"/>
              <a:gd name="T6" fmla="*/ 312737 w 192"/>
              <a:gd name="T7" fmla="*/ 161256 h 192"/>
              <a:gd name="T8" fmla="*/ 312737 w 192"/>
              <a:gd name="T9" fmla="*/ 162884 h 192"/>
              <a:gd name="T10" fmla="*/ 312737 w 192"/>
              <a:gd name="T11" fmla="*/ 162884 h 192"/>
              <a:gd name="T12" fmla="*/ 307850 w 192"/>
              <a:gd name="T13" fmla="*/ 175915 h 192"/>
              <a:gd name="T14" fmla="*/ 307850 w 192"/>
              <a:gd name="T15" fmla="*/ 175915 h 192"/>
              <a:gd name="T16" fmla="*/ 197089 w 192"/>
              <a:gd name="T17" fmla="*/ 306223 h 192"/>
              <a:gd name="T18" fmla="*/ 197089 w 192"/>
              <a:gd name="T19" fmla="*/ 306223 h 192"/>
              <a:gd name="T20" fmla="*/ 182430 w 192"/>
              <a:gd name="T21" fmla="*/ 312738 h 192"/>
              <a:gd name="T22" fmla="*/ 180801 w 192"/>
              <a:gd name="T23" fmla="*/ 312738 h 192"/>
              <a:gd name="T24" fmla="*/ 179172 w 192"/>
              <a:gd name="T25" fmla="*/ 312738 h 192"/>
              <a:gd name="T26" fmla="*/ 179172 w 192"/>
              <a:gd name="T27" fmla="*/ 312738 h 192"/>
              <a:gd name="T28" fmla="*/ 169399 w 192"/>
              <a:gd name="T29" fmla="*/ 307851 h 192"/>
              <a:gd name="T30" fmla="*/ 169399 w 192"/>
              <a:gd name="T31" fmla="*/ 307851 h 192"/>
              <a:gd name="T32" fmla="*/ 6515 w 192"/>
              <a:gd name="T33" fmla="*/ 157998 h 192"/>
              <a:gd name="T34" fmla="*/ 6515 w 192"/>
              <a:gd name="T35" fmla="*/ 157998 h 192"/>
              <a:gd name="T36" fmla="*/ 0 w 192"/>
              <a:gd name="T37" fmla="*/ 143338 h 192"/>
              <a:gd name="T38" fmla="*/ 0 w 192"/>
              <a:gd name="T39" fmla="*/ 143338 h 192"/>
              <a:gd name="T40" fmla="*/ 0 w 192"/>
              <a:gd name="T41" fmla="*/ 39092 h 192"/>
              <a:gd name="T42" fmla="*/ 0 w 192"/>
              <a:gd name="T43" fmla="*/ 19546 h 192"/>
              <a:gd name="T44" fmla="*/ 0 w 192"/>
              <a:gd name="T45" fmla="*/ 19546 h 192"/>
              <a:gd name="T46" fmla="*/ 0 w 192"/>
              <a:gd name="T47" fmla="*/ 19546 h 192"/>
              <a:gd name="T48" fmla="*/ 19546 w 192"/>
              <a:gd name="T49" fmla="*/ 0 h 192"/>
              <a:gd name="T50" fmla="*/ 19546 w 192"/>
              <a:gd name="T51" fmla="*/ 0 h 192"/>
              <a:gd name="T52" fmla="*/ 143338 w 192"/>
              <a:gd name="T53" fmla="*/ 0 h 192"/>
              <a:gd name="T54" fmla="*/ 143338 w 192"/>
              <a:gd name="T55" fmla="*/ 0 h 192"/>
              <a:gd name="T56" fmla="*/ 143338 w 192"/>
              <a:gd name="T57" fmla="*/ 0 h 192"/>
              <a:gd name="T58" fmla="*/ 157997 w 192"/>
              <a:gd name="T59" fmla="*/ 6515 h 192"/>
              <a:gd name="T60" fmla="*/ 306222 w 192"/>
              <a:gd name="T61" fmla="*/ 148225 h 192"/>
              <a:gd name="T62" fmla="*/ 312737 w 192"/>
              <a:gd name="T63" fmla="*/ 159627 h 192"/>
              <a:gd name="T64" fmla="*/ 52123 w 192"/>
              <a:gd name="T65" fmla="*/ 26062 h 192"/>
              <a:gd name="T66" fmla="*/ 26061 w 192"/>
              <a:gd name="T67" fmla="*/ 52123 h 192"/>
              <a:gd name="T68" fmla="*/ 52123 w 192"/>
              <a:gd name="T69" fmla="*/ 78185 h 192"/>
              <a:gd name="T70" fmla="*/ 78184 w 192"/>
              <a:gd name="T71" fmla="*/ 52123 h 192"/>
              <a:gd name="T72" fmla="*/ 52123 w 192"/>
              <a:gd name="T73" fmla="*/ 26062 h 1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2" h="192">
                <a:moveTo>
                  <a:pt x="192" y="98"/>
                </a:moveTo>
                <a:cubicBezTo>
                  <a:pt x="192" y="98"/>
                  <a:pt x="192" y="98"/>
                  <a:pt x="192" y="98"/>
                </a:cubicBezTo>
                <a:cubicBezTo>
                  <a:pt x="192" y="98"/>
                  <a:pt x="192" y="98"/>
                  <a:pt x="192" y="99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99"/>
                  <a:pt x="192" y="99"/>
                  <a:pt x="192" y="100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2" y="103"/>
                  <a:pt x="191" y="106"/>
                  <a:pt x="189" y="108"/>
                </a:cubicBezTo>
                <a:cubicBezTo>
                  <a:pt x="189" y="108"/>
                  <a:pt x="189" y="108"/>
                  <a:pt x="189" y="10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19" y="190"/>
                  <a:pt x="116" y="192"/>
                  <a:pt x="112" y="192"/>
                </a:cubicBezTo>
                <a:cubicBezTo>
                  <a:pt x="112" y="192"/>
                  <a:pt x="111" y="192"/>
                  <a:pt x="111" y="192"/>
                </a:cubicBezTo>
                <a:cubicBezTo>
                  <a:pt x="111" y="192"/>
                  <a:pt x="110" y="192"/>
                  <a:pt x="110" y="192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108" y="191"/>
                  <a:pt x="106" y="190"/>
                  <a:pt x="104" y="189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5"/>
                  <a:pt x="0" y="92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4" y="1"/>
                  <a:pt x="97" y="4"/>
                </a:cubicBezTo>
                <a:cubicBezTo>
                  <a:pt x="188" y="91"/>
                  <a:pt x="188" y="91"/>
                  <a:pt x="188" y="91"/>
                </a:cubicBezTo>
                <a:cubicBezTo>
                  <a:pt x="190" y="93"/>
                  <a:pt x="191" y="95"/>
                  <a:pt x="192" y="98"/>
                </a:cubicBezTo>
                <a:moveTo>
                  <a:pt x="32" y="16"/>
                </a:moveTo>
                <a:cubicBezTo>
                  <a:pt x="23" y="16"/>
                  <a:pt x="16" y="23"/>
                  <a:pt x="16" y="32"/>
                </a:cubicBezTo>
                <a:cubicBezTo>
                  <a:pt x="16" y="41"/>
                  <a:pt x="23" y="48"/>
                  <a:pt x="32" y="48"/>
                </a:cubicBezTo>
                <a:cubicBezTo>
                  <a:pt x="41" y="48"/>
                  <a:pt x="48" y="41"/>
                  <a:pt x="48" y="32"/>
                </a:cubicBezTo>
                <a:cubicBezTo>
                  <a:pt x="48" y="23"/>
                  <a:pt x="41" y="16"/>
                  <a:pt x="32" y="16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57" name="Freeform 65"/>
          <p:cNvSpPr>
            <a:spLocks noEditPoints="1"/>
          </p:cNvSpPr>
          <p:nvPr/>
        </p:nvSpPr>
        <p:spPr bwMode="auto">
          <a:xfrm>
            <a:off x="8394700" y="893763"/>
            <a:ext cx="415925" cy="350837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149431 h 216"/>
              <a:gd name="T6" fmla="*/ 370433 w 256"/>
              <a:gd name="T7" fmla="*/ 123443 h 216"/>
              <a:gd name="T8" fmla="*/ 357436 w 256"/>
              <a:gd name="T9" fmla="*/ 90958 h 216"/>
              <a:gd name="T10" fmla="*/ 331440 w 256"/>
              <a:gd name="T11" fmla="*/ 108824 h 216"/>
              <a:gd name="T12" fmla="*/ 305445 w 256"/>
              <a:gd name="T13" fmla="*/ 90958 h 216"/>
              <a:gd name="T14" fmla="*/ 292447 w 256"/>
              <a:gd name="T15" fmla="*/ 123443 h 216"/>
              <a:gd name="T16" fmla="*/ 292447 w 256"/>
              <a:gd name="T17" fmla="*/ 149431 h 216"/>
              <a:gd name="T18" fmla="*/ 305445 w 256"/>
              <a:gd name="T19" fmla="*/ 181915 h 216"/>
              <a:gd name="T20" fmla="*/ 331440 w 256"/>
              <a:gd name="T21" fmla="*/ 164049 h 216"/>
              <a:gd name="T22" fmla="*/ 357436 w 256"/>
              <a:gd name="T23" fmla="*/ 181915 h 216"/>
              <a:gd name="T24" fmla="*/ 370433 w 256"/>
              <a:gd name="T25" fmla="*/ 149431 h 216"/>
              <a:gd name="T26" fmla="*/ 230708 w 256"/>
              <a:gd name="T27" fmla="*/ 29236 h 216"/>
              <a:gd name="T28" fmla="*/ 227459 w 256"/>
              <a:gd name="T29" fmla="*/ 19491 h 216"/>
              <a:gd name="T30" fmla="*/ 264827 w 256"/>
              <a:gd name="T31" fmla="*/ 11370 h 216"/>
              <a:gd name="T32" fmla="*/ 282699 w 256"/>
              <a:gd name="T33" fmla="*/ 45479 h 216"/>
              <a:gd name="T34" fmla="*/ 185217 w 256"/>
              <a:gd name="T35" fmla="*/ 29236 h 216"/>
              <a:gd name="T36" fmla="*/ 99107 w 256"/>
              <a:gd name="T37" fmla="*/ 110449 h 216"/>
              <a:gd name="T38" fmla="*/ 151098 w 256"/>
              <a:gd name="T39" fmla="*/ 11370 h 216"/>
              <a:gd name="T40" fmla="*/ 188466 w 256"/>
              <a:gd name="T41" fmla="*/ 19491 h 216"/>
              <a:gd name="T42" fmla="*/ 159221 w 256"/>
              <a:gd name="T43" fmla="*/ 129940 h 216"/>
              <a:gd name="T44" fmla="*/ 227459 w 256"/>
              <a:gd name="T45" fmla="*/ 136437 h 216"/>
              <a:gd name="T46" fmla="*/ 266452 w 256"/>
              <a:gd name="T47" fmla="*/ 292364 h 216"/>
              <a:gd name="T48" fmla="*/ 305445 w 256"/>
              <a:gd name="T49" fmla="*/ 292364 h 216"/>
              <a:gd name="T50" fmla="*/ 331440 w 256"/>
              <a:gd name="T51" fmla="*/ 240388 h 216"/>
              <a:gd name="T52" fmla="*/ 337939 w 256"/>
              <a:gd name="T53" fmla="*/ 336219 h 216"/>
              <a:gd name="T54" fmla="*/ 318443 w 256"/>
              <a:gd name="T55" fmla="*/ 350837 h 216"/>
              <a:gd name="T56" fmla="*/ 310319 w 256"/>
              <a:gd name="T57" fmla="*/ 350837 h 216"/>
              <a:gd name="T58" fmla="*/ 97482 w 256"/>
              <a:gd name="T59" fmla="*/ 350837 h 216"/>
              <a:gd name="T60" fmla="*/ 77986 w 256"/>
              <a:gd name="T61" fmla="*/ 336219 h 216"/>
              <a:gd name="T62" fmla="*/ 37368 w 256"/>
              <a:gd name="T63" fmla="*/ 168922 h 216"/>
              <a:gd name="T64" fmla="*/ 0 w 256"/>
              <a:gd name="T65" fmla="*/ 149431 h 216"/>
              <a:gd name="T66" fmla="*/ 94233 w 256"/>
              <a:gd name="T67" fmla="*/ 129940 h 216"/>
              <a:gd name="T68" fmla="*/ 188466 w 256"/>
              <a:gd name="T69" fmla="*/ 292364 h 216"/>
              <a:gd name="T70" fmla="*/ 227459 w 256"/>
              <a:gd name="T71" fmla="*/ 292364 h 216"/>
              <a:gd name="T72" fmla="*/ 207963 w 256"/>
              <a:gd name="T73" fmla="*/ 168922 h 216"/>
              <a:gd name="T74" fmla="*/ 188466 w 256"/>
              <a:gd name="T75" fmla="*/ 292364 h 216"/>
              <a:gd name="T76" fmla="*/ 129977 w 256"/>
              <a:gd name="T77" fmla="*/ 168922 h 216"/>
              <a:gd name="T78" fmla="*/ 110480 w 256"/>
              <a:gd name="T79" fmla="*/ 292364 h 216"/>
              <a:gd name="T80" fmla="*/ 149473 w 256"/>
              <a:gd name="T81" fmla="*/ 292364 h 21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92"/>
                </a:moveTo>
                <a:cubicBezTo>
                  <a:pt x="221" y="84"/>
                  <a:pt x="221" y="84"/>
                  <a:pt x="221" y="84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31" y="74"/>
                  <a:pt x="232" y="71"/>
                  <a:pt x="232" y="68"/>
                </a:cubicBezTo>
                <a:cubicBezTo>
                  <a:pt x="232" y="61"/>
                  <a:pt x="227" y="56"/>
                  <a:pt x="220" y="56"/>
                </a:cubicBezTo>
                <a:cubicBezTo>
                  <a:pt x="217" y="56"/>
                  <a:pt x="214" y="57"/>
                  <a:pt x="212" y="60"/>
                </a:cubicBezTo>
                <a:cubicBezTo>
                  <a:pt x="204" y="67"/>
                  <a:pt x="204" y="67"/>
                  <a:pt x="204" y="67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94" y="57"/>
                  <a:pt x="191" y="56"/>
                  <a:pt x="188" y="56"/>
                </a:cubicBezTo>
                <a:cubicBezTo>
                  <a:pt x="181" y="56"/>
                  <a:pt x="176" y="61"/>
                  <a:pt x="176" y="68"/>
                </a:cubicBezTo>
                <a:cubicBezTo>
                  <a:pt x="176" y="71"/>
                  <a:pt x="177" y="74"/>
                  <a:pt x="180" y="76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77" y="94"/>
                  <a:pt x="176" y="97"/>
                  <a:pt x="176" y="100"/>
                </a:cubicBezTo>
                <a:cubicBezTo>
                  <a:pt x="176" y="107"/>
                  <a:pt x="181" y="112"/>
                  <a:pt x="188" y="112"/>
                </a:cubicBezTo>
                <a:cubicBezTo>
                  <a:pt x="191" y="112"/>
                  <a:pt x="194" y="111"/>
                  <a:pt x="196" y="108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12" y="108"/>
                  <a:pt x="212" y="108"/>
                  <a:pt x="212" y="108"/>
                </a:cubicBezTo>
                <a:cubicBezTo>
                  <a:pt x="214" y="111"/>
                  <a:pt x="217" y="112"/>
                  <a:pt x="220" y="112"/>
                </a:cubicBezTo>
                <a:cubicBezTo>
                  <a:pt x="227" y="112"/>
                  <a:pt x="232" y="107"/>
                  <a:pt x="232" y="100"/>
                </a:cubicBezTo>
                <a:cubicBezTo>
                  <a:pt x="232" y="97"/>
                  <a:pt x="231" y="94"/>
                  <a:pt x="228" y="9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58" name="Freeform 66"/>
          <p:cNvSpPr>
            <a:spLocks noEditPoints="1"/>
          </p:cNvSpPr>
          <p:nvPr/>
        </p:nvSpPr>
        <p:spPr bwMode="auto">
          <a:xfrm>
            <a:off x="7666038" y="893763"/>
            <a:ext cx="415925" cy="350837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97455 h 216"/>
              <a:gd name="T6" fmla="*/ 318443 w 256"/>
              <a:gd name="T7" fmla="*/ 141309 h 216"/>
              <a:gd name="T8" fmla="*/ 292447 w 256"/>
              <a:gd name="T9" fmla="*/ 123443 h 216"/>
              <a:gd name="T10" fmla="*/ 279450 w 256"/>
              <a:gd name="T11" fmla="*/ 155928 h 216"/>
              <a:gd name="T12" fmla="*/ 318443 w 256"/>
              <a:gd name="T13" fmla="*/ 188412 h 216"/>
              <a:gd name="T14" fmla="*/ 383431 w 256"/>
              <a:gd name="T15" fmla="*/ 129940 h 216"/>
              <a:gd name="T16" fmla="*/ 370433 w 256"/>
              <a:gd name="T17" fmla="*/ 97455 h 216"/>
              <a:gd name="T18" fmla="*/ 230708 w 256"/>
              <a:gd name="T19" fmla="*/ 29236 h 216"/>
              <a:gd name="T20" fmla="*/ 227459 w 256"/>
              <a:gd name="T21" fmla="*/ 19491 h 216"/>
              <a:gd name="T22" fmla="*/ 264827 w 256"/>
              <a:gd name="T23" fmla="*/ 11370 h 216"/>
              <a:gd name="T24" fmla="*/ 282699 w 256"/>
              <a:gd name="T25" fmla="*/ 45479 h 216"/>
              <a:gd name="T26" fmla="*/ 185217 w 256"/>
              <a:gd name="T27" fmla="*/ 29236 h 216"/>
              <a:gd name="T28" fmla="*/ 99107 w 256"/>
              <a:gd name="T29" fmla="*/ 110449 h 216"/>
              <a:gd name="T30" fmla="*/ 151098 w 256"/>
              <a:gd name="T31" fmla="*/ 11370 h 216"/>
              <a:gd name="T32" fmla="*/ 188466 w 256"/>
              <a:gd name="T33" fmla="*/ 19491 h 216"/>
              <a:gd name="T34" fmla="*/ 159221 w 256"/>
              <a:gd name="T35" fmla="*/ 129940 h 216"/>
              <a:gd name="T36" fmla="*/ 227459 w 256"/>
              <a:gd name="T37" fmla="*/ 136437 h 216"/>
              <a:gd name="T38" fmla="*/ 266452 w 256"/>
              <a:gd name="T39" fmla="*/ 292364 h 216"/>
              <a:gd name="T40" fmla="*/ 305445 w 256"/>
              <a:gd name="T41" fmla="*/ 292364 h 216"/>
              <a:gd name="T42" fmla="*/ 331440 w 256"/>
              <a:gd name="T43" fmla="*/ 240388 h 216"/>
              <a:gd name="T44" fmla="*/ 337939 w 256"/>
              <a:gd name="T45" fmla="*/ 336219 h 216"/>
              <a:gd name="T46" fmla="*/ 318443 w 256"/>
              <a:gd name="T47" fmla="*/ 350837 h 216"/>
              <a:gd name="T48" fmla="*/ 310319 w 256"/>
              <a:gd name="T49" fmla="*/ 350837 h 216"/>
              <a:gd name="T50" fmla="*/ 97482 w 256"/>
              <a:gd name="T51" fmla="*/ 350837 h 216"/>
              <a:gd name="T52" fmla="*/ 77986 w 256"/>
              <a:gd name="T53" fmla="*/ 336219 h 216"/>
              <a:gd name="T54" fmla="*/ 37368 w 256"/>
              <a:gd name="T55" fmla="*/ 168922 h 216"/>
              <a:gd name="T56" fmla="*/ 0 w 256"/>
              <a:gd name="T57" fmla="*/ 149431 h 216"/>
              <a:gd name="T58" fmla="*/ 94233 w 256"/>
              <a:gd name="T59" fmla="*/ 129940 h 216"/>
              <a:gd name="T60" fmla="*/ 188466 w 256"/>
              <a:gd name="T61" fmla="*/ 292364 h 216"/>
              <a:gd name="T62" fmla="*/ 227459 w 256"/>
              <a:gd name="T63" fmla="*/ 292364 h 216"/>
              <a:gd name="T64" fmla="*/ 207963 w 256"/>
              <a:gd name="T65" fmla="*/ 168922 h 216"/>
              <a:gd name="T66" fmla="*/ 188466 w 256"/>
              <a:gd name="T67" fmla="*/ 292364 h 216"/>
              <a:gd name="T68" fmla="*/ 129977 w 256"/>
              <a:gd name="T69" fmla="*/ 168922 h 216"/>
              <a:gd name="T70" fmla="*/ 110480 w 256"/>
              <a:gd name="T71" fmla="*/ 292364 h 216"/>
              <a:gd name="T72" fmla="*/ 149473 w 256"/>
              <a:gd name="T73" fmla="*/ 292364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60"/>
                </a:moveTo>
                <a:cubicBezTo>
                  <a:pt x="225" y="60"/>
                  <a:pt x="222" y="61"/>
                  <a:pt x="220" y="64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86" y="77"/>
                  <a:pt x="183" y="76"/>
                  <a:pt x="180" y="76"/>
                </a:cubicBezTo>
                <a:cubicBezTo>
                  <a:pt x="173" y="76"/>
                  <a:pt x="168" y="81"/>
                  <a:pt x="168" y="88"/>
                </a:cubicBezTo>
                <a:cubicBezTo>
                  <a:pt x="168" y="91"/>
                  <a:pt x="169" y="94"/>
                  <a:pt x="172" y="96"/>
                </a:cubicBezTo>
                <a:cubicBezTo>
                  <a:pt x="188" y="112"/>
                  <a:pt x="188" y="112"/>
                  <a:pt x="188" y="112"/>
                </a:cubicBezTo>
                <a:cubicBezTo>
                  <a:pt x="190" y="115"/>
                  <a:pt x="193" y="116"/>
                  <a:pt x="196" y="116"/>
                </a:cubicBezTo>
                <a:cubicBezTo>
                  <a:pt x="199" y="116"/>
                  <a:pt x="202" y="115"/>
                  <a:pt x="204" y="112"/>
                </a:cubicBezTo>
                <a:cubicBezTo>
                  <a:pt x="236" y="80"/>
                  <a:pt x="236" y="80"/>
                  <a:pt x="236" y="80"/>
                </a:cubicBezTo>
                <a:cubicBezTo>
                  <a:pt x="239" y="78"/>
                  <a:pt x="240" y="75"/>
                  <a:pt x="240" y="72"/>
                </a:cubicBezTo>
                <a:cubicBezTo>
                  <a:pt x="240" y="65"/>
                  <a:pt x="235" y="60"/>
                  <a:pt x="228" y="60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59" name="Freeform 67"/>
          <p:cNvSpPr>
            <a:spLocks noEditPoints="1"/>
          </p:cNvSpPr>
          <p:nvPr/>
        </p:nvSpPr>
        <p:spPr bwMode="auto">
          <a:xfrm>
            <a:off x="6937375" y="893763"/>
            <a:ext cx="415925" cy="350837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116946 h 216"/>
              <a:gd name="T6" fmla="*/ 272951 w 256"/>
              <a:gd name="T7" fmla="*/ 136437 h 216"/>
              <a:gd name="T8" fmla="*/ 370433 w 256"/>
              <a:gd name="T9" fmla="*/ 155928 h 216"/>
              <a:gd name="T10" fmla="*/ 370433 w 256"/>
              <a:gd name="T11" fmla="*/ 116946 h 216"/>
              <a:gd name="T12" fmla="*/ 230708 w 256"/>
              <a:gd name="T13" fmla="*/ 29236 h 216"/>
              <a:gd name="T14" fmla="*/ 227459 w 256"/>
              <a:gd name="T15" fmla="*/ 19491 h 216"/>
              <a:gd name="T16" fmla="*/ 264827 w 256"/>
              <a:gd name="T17" fmla="*/ 11370 h 216"/>
              <a:gd name="T18" fmla="*/ 282699 w 256"/>
              <a:gd name="T19" fmla="*/ 45479 h 216"/>
              <a:gd name="T20" fmla="*/ 185217 w 256"/>
              <a:gd name="T21" fmla="*/ 29236 h 216"/>
              <a:gd name="T22" fmla="*/ 99107 w 256"/>
              <a:gd name="T23" fmla="*/ 110449 h 216"/>
              <a:gd name="T24" fmla="*/ 151098 w 256"/>
              <a:gd name="T25" fmla="*/ 11370 h 216"/>
              <a:gd name="T26" fmla="*/ 188466 w 256"/>
              <a:gd name="T27" fmla="*/ 19491 h 216"/>
              <a:gd name="T28" fmla="*/ 159221 w 256"/>
              <a:gd name="T29" fmla="*/ 129940 h 216"/>
              <a:gd name="T30" fmla="*/ 227459 w 256"/>
              <a:gd name="T31" fmla="*/ 136437 h 216"/>
              <a:gd name="T32" fmla="*/ 266452 w 256"/>
              <a:gd name="T33" fmla="*/ 292364 h 216"/>
              <a:gd name="T34" fmla="*/ 305445 w 256"/>
              <a:gd name="T35" fmla="*/ 292364 h 216"/>
              <a:gd name="T36" fmla="*/ 331440 w 256"/>
              <a:gd name="T37" fmla="*/ 240388 h 216"/>
              <a:gd name="T38" fmla="*/ 337939 w 256"/>
              <a:gd name="T39" fmla="*/ 336219 h 216"/>
              <a:gd name="T40" fmla="*/ 318443 w 256"/>
              <a:gd name="T41" fmla="*/ 350837 h 216"/>
              <a:gd name="T42" fmla="*/ 310319 w 256"/>
              <a:gd name="T43" fmla="*/ 350837 h 216"/>
              <a:gd name="T44" fmla="*/ 97482 w 256"/>
              <a:gd name="T45" fmla="*/ 350837 h 216"/>
              <a:gd name="T46" fmla="*/ 77986 w 256"/>
              <a:gd name="T47" fmla="*/ 336219 h 216"/>
              <a:gd name="T48" fmla="*/ 37368 w 256"/>
              <a:gd name="T49" fmla="*/ 168922 h 216"/>
              <a:gd name="T50" fmla="*/ 0 w 256"/>
              <a:gd name="T51" fmla="*/ 149431 h 216"/>
              <a:gd name="T52" fmla="*/ 94233 w 256"/>
              <a:gd name="T53" fmla="*/ 129940 h 216"/>
              <a:gd name="T54" fmla="*/ 188466 w 256"/>
              <a:gd name="T55" fmla="*/ 292364 h 216"/>
              <a:gd name="T56" fmla="*/ 227459 w 256"/>
              <a:gd name="T57" fmla="*/ 292364 h 216"/>
              <a:gd name="T58" fmla="*/ 207963 w 256"/>
              <a:gd name="T59" fmla="*/ 168922 h 216"/>
              <a:gd name="T60" fmla="*/ 188466 w 256"/>
              <a:gd name="T61" fmla="*/ 292364 h 216"/>
              <a:gd name="T62" fmla="*/ 129977 w 256"/>
              <a:gd name="T63" fmla="*/ 168922 h 216"/>
              <a:gd name="T64" fmla="*/ 110480 w 256"/>
              <a:gd name="T65" fmla="*/ 292364 h 216"/>
              <a:gd name="T66" fmla="*/ 149473 w 256"/>
              <a:gd name="T67" fmla="*/ 292364 h 2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0" name="Freeform 68"/>
          <p:cNvSpPr>
            <a:spLocks noEditPoints="1"/>
          </p:cNvSpPr>
          <p:nvPr/>
        </p:nvSpPr>
        <p:spPr bwMode="auto">
          <a:xfrm>
            <a:off x="6208713" y="893763"/>
            <a:ext cx="415925" cy="350837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116946 h 216"/>
              <a:gd name="T6" fmla="*/ 350937 w 256"/>
              <a:gd name="T7" fmla="*/ 97455 h 216"/>
              <a:gd name="T8" fmla="*/ 311944 w 256"/>
              <a:gd name="T9" fmla="*/ 97455 h 216"/>
              <a:gd name="T10" fmla="*/ 292447 w 256"/>
              <a:gd name="T11" fmla="*/ 116946 h 216"/>
              <a:gd name="T12" fmla="*/ 292447 w 256"/>
              <a:gd name="T13" fmla="*/ 155928 h 216"/>
              <a:gd name="T14" fmla="*/ 311944 w 256"/>
              <a:gd name="T15" fmla="*/ 175419 h 216"/>
              <a:gd name="T16" fmla="*/ 350937 w 256"/>
              <a:gd name="T17" fmla="*/ 175419 h 216"/>
              <a:gd name="T18" fmla="*/ 370433 w 256"/>
              <a:gd name="T19" fmla="*/ 155928 h 216"/>
              <a:gd name="T20" fmla="*/ 370433 w 256"/>
              <a:gd name="T21" fmla="*/ 116946 h 216"/>
              <a:gd name="T22" fmla="*/ 230708 w 256"/>
              <a:gd name="T23" fmla="*/ 29236 h 216"/>
              <a:gd name="T24" fmla="*/ 227459 w 256"/>
              <a:gd name="T25" fmla="*/ 19491 h 216"/>
              <a:gd name="T26" fmla="*/ 264827 w 256"/>
              <a:gd name="T27" fmla="*/ 11370 h 216"/>
              <a:gd name="T28" fmla="*/ 282699 w 256"/>
              <a:gd name="T29" fmla="*/ 45479 h 216"/>
              <a:gd name="T30" fmla="*/ 185217 w 256"/>
              <a:gd name="T31" fmla="*/ 29236 h 216"/>
              <a:gd name="T32" fmla="*/ 99107 w 256"/>
              <a:gd name="T33" fmla="*/ 110449 h 216"/>
              <a:gd name="T34" fmla="*/ 151098 w 256"/>
              <a:gd name="T35" fmla="*/ 11370 h 216"/>
              <a:gd name="T36" fmla="*/ 188466 w 256"/>
              <a:gd name="T37" fmla="*/ 19491 h 216"/>
              <a:gd name="T38" fmla="*/ 159221 w 256"/>
              <a:gd name="T39" fmla="*/ 129940 h 216"/>
              <a:gd name="T40" fmla="*/ 227459 w 256"/>
              <a:gd name="T41" fmla="*/ 136437 h 216"/>
              <a:gd name="T42" fmla="*/ 266452 w 256"/>
              <a:gd name="T43" fmla="*/ 292364 h 216"/>
              <a:gd name="T44" fmla="*/ 305445 w 256"/>
              <a:gd name="T45" fmla="*/ 292364 h 216"/>
              <a:gd name="T46" fmla="*/ 331440 w 256"/>
              <a:gd name="T47" fmla="*/ 240388 h 216"/>
              <a:gd name="T48" fmla="*/ 337939 w 256"/>
              <a:gd name="T49" fmla="*/ 336219 h 216"/>
              <a:gd name="T50" fmla="*/ 318443 w 256"/>
              <a:gd name="T51" fmla="*/ 350837 h 216"/>
              <a:gd name="T52" fmla="*/ 310319 w 256"/>
              <a:gd name="T53" fmla="*/ 350837 h 216"/>
              <a:gd name="T54" fmla="*/ 97482 w 256"/>
              <a:gd name="T55" fmla="*/ 350837 h 216"/>
              <a:gd name="T56" fmla="*/ 77986 w 256"/>
              <a:gd name="T57" fmla="*/ 336219 h 216"/>
              <a:gd name="T58" fmla="*/ 37368 w 256"/>
              <a:gd name="T59" fmla="*/ 168922 h 216"/>
              <a:gd name="T60" fmla="*/ 0 w 256"/>
              <a:gd name="T61" fmla="*/ 149431 h 216"/>
              <a:gd name="T62" fmla="*/ 94233 w 256"/>
              <a:gd name="T63" fmla="*/ 129940 h 216"/>
              <a:gd name="T64" fmla="*/ 188466 w 256"/>
              <a:gd name="T65" fmla="*/ 292364 h 216"/>
              <a:gd name="T66" fmla="*/ 227459 w 256"/>
              <a:gd name="T67" fmla="*/ 292364 h 216"/>
              <a:gd name="T68" fmla="*/ 207963 w 256"/>
              <a:gd name="T69" fmla="*/ 168922 h 216"/>
              <a:gd name="T70" fmla="*/ 188466 w 256"/>
              <a:gd name="T71" fmla="*/ 292364 h 216"/>
              <a:gd name="T72" fmla="*/ 129977 w 256"/>
              <a:gd name="T73" fmla="*/ 168922 h 216"/>
              <a:gd name="T74" fmla="*/ 110480 w 256"/>
              <a:gd name="T75" fmla="*/ 292364 h 216"/>
              <a:gd name="T76" fmla="*/ 149473 w 256"/>
              <a:gd name="T77" fmla="*/ 292364 h 21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216" y="72"/>
                  <a:pt x="216" y="72"/>
                  <a:pt x="216" y="72"/>
                </a:cubicBezTo>
                <a:cubicBezTo>
                  <a:pt x="216" y="60"/>
                  <a:pt x="216" y="60"/>
                  <a:pt x="216" y="60"/>
                </a:cubicBezTo>
                <a:cubicBezTo>
                  <a:pt x="216" y="53"/>
                  <a:pt x="211" y="48"/>
                  <a:pt x="204" y="48"/>
                </a:cubicBezTo>
                <a:cubicBezTo>
                  <a:pt x="197" y="48"/>
                  <a:pt x="192" y="53"/>
                  <a:pt x="192" y="60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2" y="108"/>
                  <a:pt x="192" y="108"/>
                  <a:pt x="192" y="108"/>
                </a:cubicBezTo>
                <a:cubicBezTo>
                  <a:pt x="192" y="115"/>
                  <a:pt x="197" y="120"/>
                  <a:pt x="204" y="120"/>
                </a:cubicBezTo>
                <a:cubicBezTo>
                  <a:pt x="211" y="120"/>
                  <a:pt x="216" y="115"/>
                  <a:pt x="216" y="108"/>
                </a:cubicBezTo>
                <a:cubicBezTo>
                  <a:pt x="216" y="96"/>
                  <a:pt x="216" y="96"/>
                  <a:pt x="216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1" name="Freeform 69"/>
          <p:cNvSpPr>
            <a:spLocks noEditPoints="1"/>
          </p:cNvSpPr>
          <p:nvPr/>
        </p:nvSpPr>
        <p:spPr bwMode="auto">
          <a:xfrm>
            <a:off x="5480050" y="893763"/>
            <a:ext cx="415925" cy="350837"/>
          </a:xfrm>
          <a:custGeom>
            <a:avLst/>
            <a:gdLst>
              <a:gd name="T0" fmla="*/ 415925 w 256"/>
              <a:gd name="T1" fmla="*/ 147806 h 216"/>
              <a:gd name="T2" fmla="*/ 415925 w 256"/>
              <a:gd name="T3" fmla="*/ 149431 h 216"/>
              <a:gd name="T4" fmla="*/ 415925 w 256"/>
              <a:gd name="T5" fmla="*/ 149431 h 216"/>
              <a:gd name="T6" fmla="*/ 378557 w 256"/>
              <a:gd name="T7" fmla="*/ 168922 h 216"/>
              <a:gd name="T8" fmla="*/ 337939 w 256"/>
              <a:gd name="T9" fmla="*/ 336219 h 216"/>
              <a:gd name="T10" fmla="*/ 315193 w 256"/>
              <a:gd name="T11" fmla="*/ 350837 h 216"/>
              <a:gd name="T12" fmla="*/ 97482 w 256"/>
              <a:gd name="T13" fmla="*/ 350837 h 216"/>
              <a:gd name="T14" fmla="*/ 97482 w 256"/>
              <a:gd name="T15" fmla="*/ 350837 h 216"/>
              <a:gd name="T16" fmla="*/ 77986 w 256"/>
              <a:gd name="T17" fmla="*/ 336219 h 216"/>
              <a:gd name="T18" fmla="*/ 19496 w 256"/>
              <a:gd name="T19" fmla="*/ 168922 h 216"/>
              <a:gd name="T20" fmla="*/ 19496 w 256"/>
              <a:gd name="T21" fmla="*/ 129940 h 216"/>
              <a:gd name="T22" fmla="*/ 159221 w 256"/>
              <a:gd name="T23" fmla="*/ 129940 h 216"/>
              <a:gd name="T24" fmla="*/ 240457 w 256"/>
              <a:gd name="T25" fmla="*/ 129940 h 216"/>
              <a:gd name="T26" fmla="*/ 289198 w 256"/>
              <a:gd name="T27" fmla="*/ 129940 h 216"/>
              <a:gd name="T28" fmla="*/ 318443 w 256"/>
              <a:gd name="T29" fmla="*/ 129940 h 216"/>
              <a:gd name="T30" fmla="*/ 396429 w 256"/>
              <a:gd name="T31" fmla="*/ 129940 h 216"/>
              <a:gd name="T32" fmla="*/ 398053 w 256"/>
              <a:gd name="T33" fmla="*/ 129940 h 216"/>
              <a:gd name="T34" fmla="*/ 415925 w 256"/>
              <a:gd name="T35" fmla="*/ 146182 h 216"/>
              <a:gd name="T36" fmla="*/ 129977 w 256"/>
              <a:gd name="T37" fmla="*/ 168922 h 216"/>
              <a:gd name="T38" fmla="*/ 110480 w 256"/>
              <a:gd name="T39" fmla="*/ 292364 h 216"/>
              <a:gd name="T40" fmla="*/ 149473 w 256"/>
              <a:gd name="T41" fmla="*/ 292364 h 216"/>
              <a:gd name="T42" fmla="*/ 227459 w 256"/>
              <a:gd name="T43" fmla="*/ 188412 h 216"/>
              <a:gd name="T44" fmla="*/ 188466 w 256"/>
              <a:gd name="T45" fmla="*/ 188412 h 216"/>
              <a:gd name="T46" fmla="*/ 207963 w 256"/>
              <a:gd name="T47" fmla="*/ 311855 h 216"/>
              <a:gd name="T48" fmla="*/ 227459 w 256"/>
              <a:gd name="T49" fmla="*/ 188412 h 216"/>
              <a:gd name="T50" fmla="*/ 285948 w 256"/>
              <a:gd name="T51" fmla="*/ 168922 h 216"/>
              <a:gd name="T52" fmla="*/ 266452 w 256"/>
              <a:gd name="T53" fmla="*/ 292364 h 216"/>
              <a:gd name="T54" fmla="*/ 305445 w 256"/>
              <a:gd name="T55" fmla="*/ 292364 h 216"/>
              <a:gd name="T56" fmla="*/ 230708 w 256"/>
              <a:gd name="T57" fmla="*/ 29236 h 216"/>
              <a:gd name="T58" fmla="*/ 227459 w 256"/>
              <a:gd name="T59" fmla="*/ 19491 h 216"/>
              <a:gd name="T60" fmla="*/ 264827 w 256"/>
              <a:gd name="T61" fmla="*/ 11370 h 216"/>
              <a:gd name="T62" fmla="*/ 316818 w 256"/>
              <a:gd name="T63" fmla="*/ 110449 h 216"/>
              <a:gd name="T64" fmla="*/ 230708 w 256"/>
              <a:gd name="T65" fmla="*/ 29236 h 216"/>
              <a:gd name="T66" fmla="*/ 142974 w 256"/>
              <a:gd name="T67" fmla="*/ 110449 h 216"/>
              <a:gd name="T68" fmla="*/ 151098 w 256"/>
              <a:gd name="T69" fmla="*/ 11370 h 216"/>
              <a:gd name="T70" fmla="*/ 168970 w 256"/>
              <a:gd name="T71" fmla="*/ 0 h 216"/>
              <a:gd name="T72" fmla="*/ 185217 w 256"/>
              <a:gd name="T73" fmla="*/ 29236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56" y="90"/>
                </a:moveTo>
                <a:cubicBezTo>
                  <a:pt x="256" y="91"/>
                  <a:pt x="256" y="91"/>
                  <a:pt x="256" y="91"/>
                </a:cubicBezTo>
                <a:cubicBezTo>
                  <a:pt x="256" y="91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9"/>
                  <a:pt x="251" y="104"/>
                  <a:pt x="244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5" y="80"/>
                  <a:pt x="245" y="80"/>
                  <a:pt x="245" y="80"/>
                </a:cubicBezTo>
                <a:cubicBezTo>
                  <a:pt x="251" y="80"/>
                  <a:pt x="255" y="85"/>
                  <a:pt x="256" y="90"/>
                </a:cubicBezTo>
                <a:cubicBezTo>
                  <a:pt x="256" y="90"/>
                  <a:pt x="256" y="90"/>
                  <a:pt x="256" y="90"/>
                </a:cubicBezTo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  <a:moveTo>
                  <a:pt x="140" y="116"/>
                </a:move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lnTo>
                  <a:pt x="140" y="116"/>
                </a:lnTo>
                <a:close/>
                <a:moveTo>
                  <a:pt x="188" y="116"/>
                </a:moveTo>
                <a:cubicBezTo>
                  <a:pt x="188" y="109"/>
                  <a:pt x="183" y="104"/>
                  <a:pt x="176" y="104"/>
                </a:cubicBezTo>
                <a:cubicBezTo>
                  <a:pt x="169" y="104"/>
                  <a:pt x="164" y="109"/>
                  <a:pt x="164" y="11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lnTo>
                  <a:pt x="188" y="116"/>
                </a:lnTo>
                <a:close/>
                <a:moveTo>
                  <a:pt x="142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68" y="68"/>
                  <a:pt x="168" y="68"/>
                  <a:pt x="168" y="68"/>
                </a:cubicBezTo>
                <a:lnTo>
                  <a:pt x="142" y="18"/>
                </a:lnTo>
                <a:close/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2" name="Freeform 70"/>
          <p:cNvSpPr>
            <a:spLocks noEditPoints="1"/>
          </p:cNvSpPr>
          <p:nvPr/>
        </p:nvSpPr>
        <p:spPr bwMode="auto">
          <a:xfrm>
            <a:off x="4791075" y="860425"/>
            <a:ext cx="338138" cy="415925"/>
          </a:xfrm>
          <a:custGeom>
            <a:avLst/>
            <a:gdLst>
              <a:gd name="T0" fmla="*/ 318630 w 208"/>
              <a:gd name="T1" fmla="*/ 415925 h 256"/>
              <a:gd name="T2" fmla="*/ 19508 w 208"/>
              <a:gd name="T3" fmla="*/ 415925 h 256"/>
              <a:gd name="T4" fmla="*/ 0 w 208"/>
              <a:gd name="T5" fmla="*/ 396429 h 256"/>
              <a:gd name="T6" fmla="*/ 0 w 208"/>
              <a:gd name="T7" fmla="*/ 376932 h 256"/>
              <a:gd name="T8" fmla="*/ 338138 w 208"/>
              <a:gd name="T9" fmla="*/ 376932 h 256"/>
              <a:gd name="T10" fmla="*/ 338138 w 208"/>
              <a:gd name="T11" fmla="*/ 396429 h 256"/>
              <a:gd name="T12" fmla="*/ 318630 w 208"/>
              <a:gd name="T13" fmla="*/ 415925 h 256"/>
              <a:gd name="T14" fmla="*/ 0 w 208"/>
              <a:gd name="T15" fmla="*/ 116979 h 256"/>
              <a:gd name="T16" fmla="*/ 19508 w 208"/>
              <a:gd name="T17" fmla="*/ 97482 h 256"/>
              <a:gd name="T18" fmla="*/ 71529 w 208"/>
              <a:gd name="T19" fmla="*/ 97482 h 256"/>
              <a:gd name="T20" fmla="*/ 169069 w 208"/>
              <a:gd name="T21" fmla="*/ 0 h 256"/>
              <a:gd name="T22" fmla="*/ 266609 w 208"/>
              <a:gd name="T23" fmla="*/ 97482 h 256"/>
              <a:gd name="T24" fmla="*/ 318630 w 208"/>
              <a:gd name="T25" fmla="*/ 97482 h 256"/>
              <a:gd name="T26" fmla="*/ 338138 w 208"/>
              <a:gd name="T27" fmla="*/ 116979 h 256"/>
              <a:gd name="T28" fmla="*/ 338138 w 208"/>
              <a:gd name="T29" fmla="*/ 357436 h 256"/>
              <a:gd name="T30" fmla="*/ 0 w 208"/>
              <a:gd name="T31" fmla="*/ 357436 h 256"/>
              <a:gd name="T32" fmla="*/ 0 w 208"/>
              <a:gd name="T33" fmla="*/ 116979 h 256"/>
              <a:gd name="T34" fmla="*/ 227593 w 208"/>
              <a:gd name="T35" fmla="*/ 97482 h 256"/>
              <a:gd name="T36" fmla="*/ 169069 w 208"/>
              <a:gd name="T37" fmla="*/ 38993 h 256"/>
              <a:gd name="T38" fmla="*/ 110545 w 208"/>
              <a:gd name="T39" fmla="*/ 97482 h 256"/>
              <a:gd name="T40" fmla="*/ 227593 w 208"/>
              <a:gd name="T41" fmla="*/ 97482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32"/>
                  <a:pt x="0" y="232"/>
                  <a:pt x="0" y="232"/>
                </a:cubicBezTo>
                <a:cubicBezTo>
                  <a:pt x="208" y="232"/>
                  <a:pt x="208" y="232"/>
                  <a:pt x="208" y="232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0" y="72"/>
                </a:moveTo>
                <a:cubicBezTo>
                  <a:pt x="0" y="65"/>
                  <a:pt x="5" y="60"/>
                  <a:pt x="12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27"/>
                  <a:pt x="71" y="0"/>
                  <a:pt x="104" y="0"/>
                </a:cubicBezTo>
                <a:cubicBezTo>
                  <a:pt x="137" y="0"/>
                  <a:pt x="164" y="27"/>
                  <a:pt x="164" y="60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203" y="60"/>
                  <a:pt x="208" y="65"/>
                  <a:pt x="208" y="72"/>
                </a:cubicBezTo>
                <a:cubicBezTo>
                  <a:pt x="208" y="220"/>
                  <a:pt x="208" y="220"/>
                  <a:pt x="208" y="220"/>
                </a:cubicBezTo>
                <a:cubicBezTo>
                  <a:pt x="0" y="220"/>
                  <a:pt x="0" y="220"/>
                  <a:pt x="0" y="220"/>
                </a:cubicBezTo>
                <a:lnTo>
                  <a:pt x="0" y="72"/>
                </a:lnTo>
                <a:close/>
                <a:moveTo>
                  <a:pt x="140" y="60"/>
                </a:moveTo>
                <a:cubicBezTo>
                  <a:pt x="140" y="40"/>
                  <a:pt x="124" y="24"/>
                  <a:pt x="104" y="24"/>
                </a:cubicBezTo>
                <a:cubicBezTo>
                  <a:pt x="84" y="24"/>
                  <a:pt x="68" y="40"/>
                  <a:pt x="68" y="60"/>
                </a:cubicBezTo>
                <a:lnTo>
                  <a:pt x="140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3" name="Freeform 71"/>
          <p:cNvSpPr>
            <a:spLocks noEditPoints="1"/>
          </p:cNvSpPr>
          <p:nvPr/>
        </p:nvSpPr>
        <p:spPr bwMode="auto">
          <a:xfrm>
            <a:off x="4022725" y="879475"/>
            <a:ext cx="417513" cy="377825"/>
          </a:xfrm>
          <a:custGeom>
            <a:avLst/>
            <a:gdLst>
              <a:gd name="T0" fmla="*/ 417513 w 256"/>
              <a:gd name="T1" fmla="*/ 156341 h 232"/>
              <a:gd name="T2" fmla="*/ 365324 w 256"/>
              <a:gd name="T3" fmla="*/ 208455 h 232"/>
              <a:gd name="T4" fmla="*/ 313135 w 256"/>
              <a:gd name="T5" fmla="*/ 156341 h 232"/>
              <a:gd name="T6" fmla="*/ 260946 w 256"/>
              <a:gd name="T7" fmla="*/ 208455 h 232"/>
              <a:gd name="T8" fmla="*/ 208757 w 256"/>
              <a:gd name="T9" fmla="*/ 156341 h 232"/>
              <a:gd name="T10" fmla="*/ 156567 w 256"/>
              <a:gd name="T11" fmla="*/ 208455 h 232"/>
              <a:gd name="T12" fmla="*/ 104378 w 256"/>
              <a:gd name="T13" fmla="*/ 156341 h 232"/>
              <a:gd name="T14" fmla="*/ 52189 w 256"/>
              <a:gd name="T15" fmla="*/ 208455 h 232"/>
              <a:gd name="T16" fmla="*/ 0 w 256"/>
              <a:gd name="T17" fmla="*/ 156341 h 232"/>
              <a:gd name="T18" fmla="*/ 37511 w 256"/>
              <a:gd name="T19" fmla="*/ 58628 h 232"/>
              <a:gd name="T20" fmla="*/ 381633 w 256"/>
              <a:gd name="T21" fmla="*/ 58628 h 232"/>
              <a:gd name="T22" fmla="*/ 417513 w 256"/>
              <a:gd name="T23" fmla="*/ 156341 h 232"/>
              <a:gd name="T24" fmla="*/ 352277 w 256"/>
              <a:gd name="T25" fmla="*/ 39085 h 232"/>
              <a:gd name="T26" fmla="*/ 65236 w 256"/>
              <a:gd name="T27" fmla="*/ 39085 h 232"/>
              <a:gd name="T28" fmla="*/ 45665 w 256"/>
              <a:gd name="T29" fmla="*/ 19543 h 232"/>
              <a:gd name="T30" fmla="*/ 65236 w 256"/>
              <a:gd name="T31" fmla="*/ 0 h 232"/>
              <a:gd name="T32" fmla="*/ 352277 w 256"/>
              <a:gd name="T33" fmla="*/ 0 h 232"/>
              <a:gd name="T34" fmla="*/ 371848 w 256"/>
              <a:gd name="T35" fmla="*/ 19543 h 232"/>
              <a:gd name="T36" fmla="*/ 352277 w 256"/>
              <a:gd name="T37" fmla="*/ 39085 h 232"/>
              <a:gd name="T38" fmla="*/ 58713 w 256"/>
              <a:gd name="T39" fmla="*/ 227998 h 232"/>
              <a:gd name="T40" fmla="*/ 58713 w 256"/>
              <a:gd name="T41" fmla="*/ 227998 h 232"/>
              <a:gd name="T42" fmla="*/ 63605 w 256"/>
              <a:gd name="T43" fmla="*/ 226369 h 232"/>
              <a:gd name="T44" fmla="*/ 65236 w 256"/>
              <a:gd name="T45" fmla="*/ 226369 h 232"/>
              <a:gd name="T46" fmla="*/ 68498 w 256"/>
              <a:gd name="T47" fmla="*/ 226369 h 232"/>
              <a:gd name="T48" fmla="*/ 78284 w 256"/>
              <a:gd name="T49" fmla="*/ 223112 h 232"/>
              <a:gd name="T50" fmla="*/ 78284 w 256"/>
              <a:gd name="T51" fmla="*/ 223112 h 232"/>
              <a:gd name="T52" fmla="*/ 78284 w 256"/>
              <a:gd name="T53" fmla="*/ 319197 h 232"/>
              <a:gd name="T54" fmla="*/ 339229 w 256"/>
              <a:gd name="T55" fmla="*/ 319197 h 232"/>
              <a:gd name="T56" fmla="*/ 339229 w 256"/>
              <a:gd name="T57" fmla="*/ 223112 h 232"/>
              <a:gd name="T58" fmla="*/ 339229 w 256"/>
              <a:gd name="T59" fmla="*/ 223112 h 232"/>
              <a:gd name="T60" fmla="*/ 349015 w 256"/>
              <a:gd name="T61" fmla="*/ 226369 h 232"/>
              <a:gd name="T62" fmla="*/ 352277 w 256"/>
              <a:gd name="T63" fmla="*/ 226369 h 232"/>
              <a:gd name="T64" fmla="*/ 353908 w 256"/>
              <a:gd name="T65" fmla="*/ 226369 h 232"/>
              <a:gd name="T66" fmla="*/ 358800 w 256"/>
              <a:gd name="T67" fmla="*/ 227998 h 232"/>
              <a:gd name="T68" fmla="*/ 358800 w 256"/>
              <a:gd name="T69" fmla="*/ 227998 h 232"/>
              <a:gd name="T70" fmla="*/ 365324 w 256"/>
              <a:gd name="T71" fmla="*/ 227998 h 232"/>
              <a:gd name="T72" fmla="*/ 378371 w 256"/>
              <a:gd name="T73" fmla="*/ 226369 h 232"/>
              <a:gd name="T74" fmla="*/ 378371 w 256"/>
              <a:gd name="T75" fmla="*/ 358282 h 232"/>
              <a:gd name="T76" fmla="*/ 358800 w 256"/>
              <a:gd name="T77" fmla="*/ 377825 h 232"/>
              <a:gd name="T78" fmla="*/ 58713 w 256"/>
              <a:gd name="T79" fmla="*/ 377825 h 232"/>
              <a:gd name="T80" fmla="*/ 39142 w 256"/>
              <a:gd name="T81" fmla="*/ 358282 h 232"/>
              <a:gd name="T82" fmla="*/ 39142 w 256"/>
              <a:gd name="T83" fmla="*/ 226369 h 232"/>
              <a:gd name="T84" fmla="*/ 52189 w 256"/>
              <a:gd name="T85" fmla="*/ 227998 h 232"/>
              <a:gd name="T86" fmla="*/ 58713 w 256"/>
              <a:gd name="T87" fmla="*/ 227998 h 23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32">
                <a:moveTo>
                  <a:pt x="256" y="96"/>
                </a:moveTo>
                <a:cubicBezTo>
                  <a:pt x="256" y="114"/>
                  <a:pt x="242" y="128"/>
                  <a:pt x="224" y="128"/>
                </a:cubicBezTo>
                <a:cubicBezTo>
                  <a:pt x="206" y="128"/>
                  <a:pt x="192" y="114"/>
                  <a:pt x="192" y="96"/>
                </a:cubicBezTo>
                <a:cubicBezTo>
                  <a:pt x="192" y="114"/>
                  <a:pt x="178" y="128"/>
                  <a:pt x="160" y="128"/>
                </a:cubicBezTo>
                <a:cubicBezTo>
                  <a:pt x="142" y="128"/>
                  <a:pt x="128" y="114"/>
                  <a:pt x="128" y="96"/>
                </a:cubicBezTo>
                <a:cubicBezTo>
                  <a:pt x="128" y="114"/>
                  <a:pt x="114" y="128"/>
                  <a:pt x="96" y="128"/>
                </a:cubicBezTo>
                <a:cubicBezTo>
                  <a:pt x="78" y="128"/>
                  <a:pt x="64" y="114"/>
                  <a:pt x="64" y="96"/>
                </a:cubicBezTo>
                <a:cubicBezTo>
                  <a:pt x="64" y="114"/>
                  <a:pt x="50" y="128"/>
                  <a:pt x="32" y="128"/>
                </a:cubicBezTo>
                <a:cubicBezTo>
                  <a:pt x="14" y="128"/>
                  <a:pt x="0" y="114"/>
                  <a:pt x="0" y="9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4" y="36"/>
                  <a:pt x="234" y="36"/>
                  <a:pt x="234" y="36"/>
                </a:cubicBezTo>
                <a:lnTo>
                  <a:pt x="256" y="96"/>
                </a:lnTo>
                <a:close/>
                <a:moveTo>
                  <a:pt x="21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33" y="24"/>
                  <a:pt x="28" y="19"/>
                  <a:pt x="28" y="12"/>
                </a:cubicBezTo>
                <a:cubicBezTo>
                  <a:pt x="28" y="5"/>
                  <a:pt x="33" y="0"/>
                  <a:pt x="4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23" y="0"/>
                  <a:pt x="228" y="5"/>
                  <a:pt x="228" y="12"/>
                </a:cubicBezTo>
                <a:cubicBezTo>
                  <a:pt x="228" y="19"/>
                  <a:pt x="223" y="24"/>
                  <a:pt x="216" y="24"/>
                </a:cubicBezTo>
                <a:moveTo>
                  <a:pt x="36" y="140"/>
                </a:moveTo>
                <a:cubicBezTo>
                  <a:pt x="36" y="140"/>
                  <a:pt x="36" y="140"/>
                  <a:pt x="36" y="140"/>
                </a:cubicBezTo>
                <a:cubicBezTo>
                  <a:pt x="37" y="140"/>
                  <a:pt x="38" y="140"/>
                  <a:pt x="39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1" y="139"/>
                  <a:pt x="41" y="139"/>
                  <a:pt x="42" y="139"/>
                </a:cubicBezTo>
                <a:cubicBezTo>
                  <a:pt x="44" y="138"/>
                  <a:pt x="46" y="138"/>
                  <a:pt x="48" y="137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48" y="196"/>
                  <a:pt x="48" y="196"/>
                  <a:pt x="48" y="19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10" y="138"/>
                  <a:pt x="212" y="138"/>
                  <a:pt x="214" y="139"/>
                </a:cubicBezTo>
                <a:cubicBezTo>
                  <a:pt x="215" y="139"/>
                  <a:pt x="215" y="139"/>
                  <a:pt x="216" y="139"/>
                </a:cubicBezTo>
                <a:cubicBezTo>
                  <a:pt x="216" y="139"/>
                  <a:pt x="216" y="139"/>
                  <a:pt x="217" y="139"/>
                </a:cubicBezTo>
                <a:cubicBezTo>
                  <a:pt x="218" y="140"/>
                  <a:pt x="219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1" y="140"/>
                  <a:pt x="223" y="140"/>
                  <a:pt x="224" y="140"/>
                </a:cubicBezTo>
                <a:cubicBezTo>
                  <a:pt x="227" y="140"/>
                  <a:pt x="229" y="140"/>
                  <a:pt x="232" y="139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7" y="140"/>
                  <a:pt x="29" y="140"/>
                  <a:pt x="32" y="140"/>
                </a:cubicBezTo>
                <a:cubicBezTo>
                  <a:pt x="33" y="140"/>
                  <a:pt x="35" y="140"/>
                  <a:pt x="36" y="14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4" name="Freeform 72"/>
          <p:cNvSpPr>
            <a:spLocks noEditPoints="1"/>
          </p:cNvSpPr>
          <p:nvPr/>
        </p:nvSpPr>
        <p:spPr bwMode="auto">
          <a:xfrm>
            <a:off x="3295650" y="866775"/>
            <a:ext cx="415925" cy="371475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6932 w 256"/>
              <a:gd name="T11" fmla="*/ 58654 h 228"/>
              <a:gd name="T12" fmla="*/ 376932 w 256"/>
              <a:gd name="T13" fmla="*/ 58654 h 228"/>
              <a:gd name="T14" fmla="*/ 357436 w 256"/>
              <a:gd name="T15" fmla="*/ 39103 h 228"/>
              <a:gd name="T16" fmla="*/ 344438 w 256"/>
              <a:gd name="T17" fmla="*/ 45620 h 228"/>
              <a:gd name="T18" fmla="*/ 331440 w 256"/>
              <a:gd name="T19" fmla="*/ 57025 h 228"/>
              <a:gd name="T20" fmla="*/ 318443 w 256"/>
              <a:gd name="T21" fmla="*/ 45620 h 228"/>
              <a:gd name="T22" fmla="*/ 305445 w 256"/>
              <a:gd name="T23" fmla="*/ 39103 h 228"/>
              <a:gd name="T24" fmla="*/ 285948 w 256"/>
              <a:gd name="T25" fmla="*/ 58654 h 228"/>
              <a:gd name="T26" fmla="*/ 292447 w 256"/>
              <a:gd name="T27" fmla="*/ 71688 h 228"/>
              <a:gd name="T28" fmla="*/ 303820 w 256"/>
              <a:gd name="T29" fmla="*/ 84722 h 228"/>
              <a:gd name="T30" fmla="*/ 292447 w 256"/>
              <a:gd name="T31" fmla="*/ 97757 h 228"/>
              <a:gd name="T32" fmla="*/ 285948 w 256"/>
              <a:gd name="T33" fmla="*/ 110791 h 228"/>
              <a:gd name="T34" fmla="*/ 305445 w 256"/>
              <a:gd name="T35" fmla="*/ 130342 h 228"/>
              <a:gd name="T36" fmla="*/ 318443 w 256"/>
              <a:gd name="T37" fmla="*/ 123825 h 228"/>
              <a:gd name="T38" fmla="*/ 331440 w 256"/>
              <a:gd name="T39" fmla="*/ 112420 h 228"/>
              <a:gd name="T40" fmla="*/ 344438 w 256"/>
              <a:gd name="T41" fmla="*/ 123825 h 228"/>
              <a:gd name="T42" fmla="*/ 357436 w 256"/>
              <a:gd name="T43" fmla="*/ 130342 h 228"/>
              <a:gd name="T44" fmla="*/ 376932 w 256"/>
              <a:gd name="T45" fmla="*/ 110791 h 228"/>
              <a:gd name="T46" fmla="*/ 370433 w 256"/>
              <a:gd name="T47" fmla="*/ 97757 h 228"/>
              <a:gd name="T48" fmla="*/ 359060 w 256"/>
              <a:gd name="T49" fmla="*/ 84722 h 228"/>
              <a:gd name="T50" fmla="*/ 370433 w 256"/>
              <a:gd name="T51" fmla="*/ 71688 h 228"/>
              <a:gd name="T52" fmla="*/ 376932 w 256"/>
              <a:gd name="T53" fmla="*/ 58654 h 228"/>
              <a:gd name="T54" fmla="*/ 376932 w 256"/>
              <a:gd name="T55" fmla="*/ 58654 h 228"/>
              <a:gd name="T56" fmla="*/ 376932 w 256"/>
              <a:gd name="T57" fmla="*/ 117308 h 228"/>
              <a:gd name="T58" fmla="*/ 376932 w 256"/>
              <a:gd name="T59" fmla="*/ 117308 h 228"/>
              <a:gd name="T60" fmla="*/ 157597 w 256"/>
              <a:gd name="T61" fmla="*/ 226469 h 228"/>
              <a:gd name="T62" fmla="*/ 324941 w 256"/>
              <a:gd name="T63" fmla="*/ 216694 h 228"/>
              <a:gd name="T64" fmla="*/ 337939 w 256"/>
              <a:gd name="T65" fmla="*/ 188996 h 228"/>
              <a:gd name="T66" fmla="*/ 386680 w 256"/>
              <a:gd name="T67" fmla="*/ 172703 h 228"/>
              <a:gd name="T68" fmla="*/ 355811 w 256"/>
              <a:gd name="T69" fmla="*/ 242762 h 228"/>
              <a:gd name="T70" fmla="*/ 355811 w 256"/>
              <a:gd name="T71" fmla="*/ 242762 h 228"/>
              <a:gd name="T72" fmla="*/ 339564 w 256"/>
              <a:gd name="T73" fmla="*/ 254167 h 228"/>
              <a:gd name="T74" fmla="*/ 170594 w 256"/>
              <a:gd name="T75" fmla="*/ 265572 h 228"/>
              <a:gd name="T76" fmla="*/ 180342 w 256"/>
              <a:gd name="T77" fmla="*/ 293270 h 228"/>
              <a:gd name="T78" fmla="*/ 363934 w 256"/>
              <a:gd name="T79" fmla="*/ 293270 h 228"/>
              <a:gd name="T80" fmla="*/ 402927 w 256"/>
              <a:gd name="T81" fmla="*/ 332372 h 228"/>
              <a:gd name="T82" fmla="*/ 363934 w 256"/>
              <a:gd name="T83" fmla="*/ 371475 h 228"/>
              <a:gd name="T84" fmla="*/ 324941 w 256"/>
              <a:gd name="T85" fmla="*/ 332372 h 228"/>
              <a:gd name="T86" fmla="*/ 142974 w 256"/>
              <a:gd name="T87" fmla="*/ 332372 h 228"/>
              <a:gd name="T88" fmla="*/ 103981 w 256"/>
              <a:gd name="T89" fmla="*/ 371475 h 228"/>
              <a:gd name="T90" fmla="*/ 64988 w 256"/>
              <a:gd name="T91" fmla="*/ 332372 h 228"/>
              <a:gd name="T92" fmla="*/ 103981 w 256"/>
              <a:gd name="T93" fmla="*/ 293270 h 228"/>
              <a:gd name="T94" fmla="*/ 139725 w 256"/>
              <a:gd name="T95" fmla="*/ 293270 h 228"/>
              <a:gd name="T96" fmla="*/ 63364 w 256"/>
              <a:gd name="T97" fmla="*/ 78205 h 228"/>
              <a:gd name="T98" fmla="*/ 19496 w 256"/>
              <a:gd name="T99" fmla="*/ 78205 h 228"/>
              <a:gd name="T100" fmla="*/ 0 w 256"/>
              <a:gd name="T101" fmla="*/ 58654 h 228"/>
              <a:gd name="T102" fmla="*/ 19496 w 256"/>
              <a:gd name="T103" fmla="*/ 39103 h 228"/>
              <a:gd name="T104" fmla="*/ 77986 w 256"/>
              <a:gd name="T105" fmla="*/ 39103 h 228"/>
              <a:gd name="T106" fmla="*/ 95858 w 256"/>
              <a:gd name="T107" fmla="*/ 52137 h 228"/>
              <a:gd name="T108" fmla="*/ 95858 w 256"/>
              <a:gd name="T109" fmla="*/ 52137 h 228"/>
              <a:gd name="T110" fmla="*/ 107231 w 256"/>
              <a:gd name="T111" fmla="*/ 84722 h 228"/>
              <a:gd name="T112" fmla="*/ 227459 w 256"/>
              <a:gd name="T113" fmla="*/ 84722 h 228"/>
              <a:gd name="T114" fmla="*/ 235583 w 256"/>
              <a:gd name="T115" fmla="*/ 123825 h 228"/>
              <a:gd name="T116" fmla="*/ 121853 w 256"/>
              <a:gd name="T117" fmla="*/ 123825 h 228"/>
              <a:gd name="T118" fmla="*/ 157597 w 256"/>
              <a:gd name="T119" fmla="*/ 226469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32" y="36"/>
                </a:moveTo>
                <a:cubicBezTo>
                  <a:pt x="232" y="36"/>
                  <a:pt x="232" y="36"/>
                  <a:pt x="232" y="36"/>
                </a:cubicBezTo>
                <a:cubicBezTo>
                  <a:pt x="232" y="29"/>
                  <a:pt x="227" y="24"/>
                  <a:pt x="220" y="24"/>
                </a:cubicBezTo>
                <a:cubicBezTo>
                  <a:pt x="217" y="24"/>
                  <a:pt x="214" y="25"/>
                  <a:pt x="212" y="28"/>
                </a:cubicBezTo>
                <a:cubicBezTo>
                  <a:pt x="204" y="35"/>
                  <a:pt x="204" y="35"/>
                  <a:pt x="204" y="35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94" y="25"/>
                  <a:pt x="191" y="24"/>
                  <a:pt x="188" y="24"/>
                </a:cubicBezTo>
                <a:cubicBezTo>
                  <a:pt x="181" y="24"/>
                  <a:pt x="176" y="29"/>
                  <a:pt x="176" y="36"/>
                </a:cubicBezTo>
                <a:cubicBezTo>
                  <a:pt x="176" y="39"/>
                  <a:pt x="177" y="42"/>
                  <a:pt x="180" y="44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77" y="62"/>
                  <a:pt x="176" y="65"/>
                  <a:pt x="176" y="68"/>
                </a:cubicBezTo>
                <a:cubicBezTo>
                  <a:pt x="176" y="75"/>
                  <a:pt x="181" y="80"/>
                  <a:pt x="188" y="80"/>
                </a:cubicBezTo>
                <a:cubicBezTo>
                  <a:pt x="191" y="80"/>
                  <a:pt x="194" y="79"/>
                  <a:pt x="196" y="76"/>
                </a:cubicBezTo>
                <a:cubicBezTo>
                  <a:pt x="204" y="69"/>
                  <a:pt x="204" y="69"/>
                  <a:pt x="204" y="69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4" y="79"/>
                  <a:pt x="217" y="80"/>
                  <a:pt x="220" y="80"/>
                </a:cubicBezTo>
                <a:cubicBezTo>
                  <a:pt x="227" y="80"/>
                  <a:pt x="232" y="75"/>
                  <a:pt x="232" y="68"/>
                </a:cubicBezTo>
                <a:cubicBezTo>
                  <a:pt x="232" y="65"/>
                  <a:pt x="231" y="62"/>
                  <a:pt x="228" y="60"/>
                </a:cubicBezTo>
                <a:cubicBezTo>
                  <a:pt x="221" y="52"/>
                  <a:pt x="221" y="52"/>
                  <a:pt x="221" y="52"/>
                </a:cubicBezTo>
                <a:cubicBezTo>
                  <a:pt x="228" y="44"/>
                  <a:pt x="228" y="44"/>
                  <a:pt x="228" y="44"/>
                </a:cubicBezTo>
                <a:cubicBezTo>
                  <a:pt x="231" y="42"/>
                  <a:pt x="232" y="39"/>
                  <a:pt x="232" y="36"/>
                </a:cubicBezTo>
                <a:cubicBezTo>
                  <a:pt x="232" y="36"/>
                  <a:pt x="232" y="36"/>
                  <a:pt x="232" y="36"/>
                </a:cubicBezTo>
                <a:close/>
                <a:moveTo>
                  <a:pt x="232" y="72"/>
                </a:moveTo>
                <a:cubicBezTo>
                  <a:pt x="232" y="72"/>
                  <a:pt x="232" y="72"/>
                  <a:pt x="232" y="72"/>
                </a:cubicBezTo>
                <a:close/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5" name="Freeform 73"/>
          <p:cNvSpPr>
            <a:spLocks noEditPoints="1"/>
          </p:cNvSpPr>
          <p:nvPr/>
        </p:nvSpPr>
        <p:spPr bwMode="auto">
          <a:xfrm>
            <a:off x="2566988" y="866775"/>
            <a:ext cx="415925" cy="371475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0433 w 256"/>
              <a:gd name="T11" fmla="*/ 45620 h 228"/>
              <a:gd name="T12" fmla="*/ 357436 w 256"/>
              <a:gd name="T13" fmla="*/ 52137 h 228"/>
              <a:gd name="T14" fmla="*/ 318443 w 256"/>
              <a:gd name="T15" fmla="*/ 89610 h 228"/>
              <a:gd name="T16" fmla="*/ 305445 w 256"/>
              <a:gd name="T17" fmla="*/ 78205 h 228"/>
              <a:gd name="T18" fmla="*/ 292447 w 256"/>
              <a:gd name="T19" fmla="*/ 71688 h 228"/>
              <a:gd name="T20" fmla="*/ 272951 w 256"/>
              <a:gd name="T21" fmla="*/ 91239 h 228"/>
              <a:gd name="T22" fmla="*/ 279450 w 256"/>
              <a:gd name="T23" fmla="*/ 104274 h 228"/>
              <a:gd name="T24" fmla="*/ 305445 w 256"/>
              <a:gd name="T25" fmla="*/ 130342 h 228"/>
              <a:gd name="T26" fmla="*/ 318443 w 256"/>
              <a:gd name="T27" fmla="*/ 136859 h 228"/>
              <a:gd name="T28" fmla="*/ 331440 w 256"/>
              <a:gd name="T29" fmla="*/ 130342 h 228"/>
              <a:gd name="T30" fmla="*/ 383431 w 256"/>
              <a:gd name="T31" fmla="*/ 78205 h 228"/>
              <a:gd name="T32" fmla="*/ 389930 w 256"/>
              <a:gd name="T33" fmla="*/ 65171 h 228"/>
              <a:gd name="T34" fmla="*/ 370433 w 256"/>
              <a:gd name="T35" fmla="*/ 45620 h 228"/>
              <a:gd name="T36" fmla="*/ 157597 w 256"/>
              <a:gd name="T37" fmla="*/ 226469 h 228"/>
              <a:gd name="T38" fmla="*/ 324941 w 256"/>
              <a:gd name="T39" fmla="*/ 216694 h 228"/>
              <a:gd name="T40" fmla="*/ 337939 w 256"/>
              <a:gd name="T41" fmla="*/ 188996 h 228"/>
              <a:gd name="T42" fmla="*/ 386680 w 256"/>
              <a:gd name="T43" fmla="*/ 172703 h 228"/>
              <a:gd name="T44" fmla="*/ 355811 w 256"/>
              <a:gd name="T45" fmla="*/ 242762 h 228"/>
              <a:gd name="T46" fmla="*/ 355811 w 256"/>
              <a:gd name="T47" fmla="*/ 242762 h 228"/>
              <a:gd name="T48" fmla="*/ 339564 w 256"/>
              <a:gd name="T49" fmla="*/ 254167 h 228"/>
              <a:gd name="T50" fmla="*/ 170594 w 256"/>
              <a:gd name="T51" fmla="*/ 265572 h 228"/>
              <a:gd name="T52" fmla="*/ 180342 w 256"/>
              <a:gd name="T53" fmla="*/ 293270 h 228"/>
              <a:gd name="T54" fmla="*/ 363934 w 256"/>
              <a:gd name="T55" fmla="*/ 293270 h 228"/>
              <a:gd name="T56" fmla="*/ 402927 w 256"/>
              <a:gd name="T57" fmla="*/ 332372 h 228"/>
              <a:gd name="T58" fmla="*/ 363934 w 256"/>
              <a:gd name="T59" fmla="*/ 371475 h 228"/>
              <a:gd name="T60" fmla="*/ 324941 w 256"/>
              <a:gd name="T61" fmla="*/ 332372 h 228"/>
              <a:gd name="T62" fmla="*/ 142974 w 256"/>
              <a:gd name="T63" fmla="*/ 332372 h 228"/>
              <a:gd name="T64" fmla="*/ 103981 w 256"/>
              <a:gd name="T65" fmla="*/ 371475 h 228"/>
              <a:gd name="T66" fmla="*/ 64988 w 256"/>
              <a:gd name="T67" fmla="*/ 332372 h 228"/>
              <a:gd name="T68" fmla="*/ 103981 w 256"/>
              <a:gd name="T69" fmla="*/ 293270 h 228"/>
              <a:gd name="T70" fmla="*/ 139725 w 256"/>
              <a:gd name="T71" fmla="*/ 293270 h 228"/>
              <a:gd name="T72" fmla="*/ 63364 w 256"/>
              <a:gd name="T73" fmla="*/ 78205 h 228"/>
              <a:gd name="T74" fmla="*/ 19496 w 256"/>
              <a:gd name="T75" fmla="*/ 78205 h 228"/>
              <a:gd name="T76" fmla="*/ 0 w 256"/>
              <a:gd name="T77" fmla="*/ 58654 h 228"/>
              <a:gd name="T78" fmla="*/ 19496 w 256"/>
              <a:gd name="T79" fmla="*/ 39103 h 228"/>
              <a:gd name="T80" fmla="*/ 77986 w 256"/>
              <a:gd name="T81" fmla="*/ 39103 h 228"/>
              <a:gd name="T82" fmla="*/ 95858 w 256"/>
              <a:gd name="T83" fmla="*/ 52137 h 228"/>
              <a:gd name="T84" fmla="*/ 95858 w 256"/>
              <a:gd name="T85" fmla="*/ 52137 h 228"/>
              <a:gd name="T86" fmla="*/ 107231 w 256"/>
              <a:gd name="T87" fmla="*/ 84722 h 228"/>
              <a:gd name="T88" fmla="*/ 227459 w 256"/>
              <a:gd name="T89" fmla="*/ 84722 h 228"/>
              <a:gd name="T90" fmla="*/ 235583 w 256"/>
              <a:gd name="T91" fmla="*/ 123825 h 228"/>
              <a:gd name="T92" fmla="*/ 121853 w 256"/>
              <a:gd name="T93" fmla="*/ 123825 h 228"/>
              <a:gd name="T94" fmla="*/ 157597 w 256"/>
              <a:gd name="T95" fmla="*/ 226469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28"/>
                </a:moveTo>
                <a:cubicBezTo>
                  <a:pt x="225" y="28"/>
                  <a:pt x="222" y="29"/>
                  <a:pt x="220" y="32"/>
                </a:cubicBezTo>
                <a:cubicBezTo>
                  <a:pt x="196" y="55"/>
                  <a:pt x="196" y="55"/>
                  <a:pt x="196" y="55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86" y="45"/>
                  <a:pt x="183" y="44"/>
                  <a:pt x="180" y="44"/>
                </a:cubicBezTo>
                <a:cubicBezTo>
                  <a:pt x="173" y="44"/>
                  <a:pt x="168" y="49"/>
                  <a:pt x="168" y="56"/>
                </a:cubicBezTo>
                <a:cubicBezTo>
                  <a:pt x="168" y="59"/>
                  <a:pt x="169" y="62"/>
                  <a:pt x="172" y="64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0" y="83"/>
                  <a:pt x="193" y="84"/>
                  <a:pt x="196" y="84"/>
                </a:cubicBezTo>
                <a:cubicBezTo>
                  <a:pt x="199" y="84"/>
                  <a:pt x="202" y="83"/>
                  <a:pt x="204" y="80"/>
                </a:cubicBezTo>
                <a:cubicBezTo>
                  <a:pt x="236" y="48"/>
                  <a:pt x="236" y="48"/>
                  <a:pt x="236" y="48"/>
                </a:cubicBezTo>
                <a:cubicBezTo>
                  <a:pt x="239" y="46"/>
                  <a:pt x="240" y="43"/>
                  <a:pt x="240" y="40"/>
                </a:cubicBezTo>
                <a:cubicBezTo>
                  <a:pt x="240" y="33"/>
                  <a:pt x="235" y="28"/>
                  <a:pt x="228" y="28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6" name="Freeform 74"/>
          <p:cNvSpPr>
            <a:spLocks noEditPoints="1"/>
          </p:cNvSpPr>
          <p:nvPr/>
        </p:nvSpPr>
        <p:spPr bwMode="auto">
          <a:xfrm>
            <a:off x="1838325" y="866775"/>
            <a:ext cx="415925" cy="371475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0433 w 256"/>
              <a:gd name="T11" fmla="*/ 65171 h 228"/>
              <a:gd name="T12" fmla="*/ 292447 w 256"/>
              <a:gd name="T13" fmla="*/ 65171 h 228"/>
              <a:gd name="T14" fmla="*/ 272951 w 256"/>
              <a:gd name="T15" fmla="*/ 84722 h 228"/>
              <a:gd name="T16" fmla="*/ 292447 w 256"/>
              <a:gd name="T17" fmla="*/ 104274 h 228"/>
              <a:gd name="T18" fmla="*/ 370433 w 256"/>
              <a:gd name="T19" fmla="*/ 104274 h 228"/>
              <a:gd name="T20" fmla="*/ 389930 w 256"/>
              <a:gd name="T21" fmla="*/ 84722 h 228"/>
              <a:gd name="T22" fmla="*/ 370433 w 256"/>
              <a:gd name="T23" fmla="*/ 65171 h 228"/>
              <a:gd name="T24" fmla="*/ 157597 w 256"/>
              <a:gd name="T25" fmla="*/ 226469 h 228"/>
              <a:gd name="T26" fmla="*/ 324941 w 256"/>
              <a:gd name="T27" fmla="*/ 216694 h 228"/>
              <a:gd name="T28" fmla="*/ 337939 w 256"/>
              <a:gd name="T29" fmla="*/ 188996 h 228"/>
              <a:gd name="T30" fmla="*/ 386680 w 256"/>
              <a:gd name="T31" fmla="*/ 172703 h 228"/>
              <a:gd name="T32" fmla="*/ 355811 w 256"/>
              <a:gd name="T33" fmla="*/ 242762 h 228"/>
              <a:gd name="T34" fmla="*/ 355811 w 256"/>
              <a:gd name="T35" fmla="*/ 242762 h 228"/>
              <a:gd name="T36" fmla="*/ 339564 w 256"/>
              <a:gd name="T37" fmla="*/ 254167 h 228"/>
              <a:gd name="T38" fmla="*/ 170594 w 256"/>
              <a:gd name="T39" fmla="*/ 265572 h 228"/>
              <a:gd name="T40" fmla="*/ 180342 w 256"/>
              <a:gd name="T41" fmla="*/ 293270 h 228"/>
              <a:gd name="T42" fmla="*/ 363934 w 256"/>
              <a:gd name="T43" fmla="*/ 293270 h 228"/>
              <a:gd name="T44" fmla="*/ 402927 w 256"/>
              <a:gd name="T45" fmla="*/ 332372 h 228"/>
              <a:gd name="T46" fmla="*/ 363934 w 256"/>
              <a:gd name="T47" fmla="*/ 371475 h 228"/>
              <a:gd name="T48" fmla="*/ 324941 w 256"/>
              <a:gd name="T49" fmla="*/ 332372 h 228"/>
              <a:gd name="T50" fmla="*/ 142974 w 256"/>
              <a:gd name="T51" fmla="*/ 332372 h 228"/>
              <a:gd name="T52" fmla="*/ 103981 w 256"/>
              <a:gd name="T53" fmla="*/ 371475 h 228"/>
              <a:gd name="T54" fmla="*/ 64988 w 256"/>
              <a:gd name="T55" fmla="*/ 332372 h 228"/>
              <a:gd name="T56" fmla="*/ 103981 w 256"/>
              <a:gd name="T57" fmla="*/ 293270 h 228"/>
              <a:gd name="T58" fmla="*/ 139725 w 256"/>
              <a:gd name="T59" fmla="*/ 293270 h 228"/>
              <a:gd name="T60" fmla="*/ 63364 w 256"/>
              <a:gd name="T61" fmla="*/ 78205 h 228"/>
              <a:gd name="T62" fmla="*/ 19496 w 256"/>
              <a:gd name="T63" fmla="*/ 78205 h 228"/>
              <a:gd name="T64" fmla="*/ 0 w 256"/>
              <a:gd name="T65" fmla="*/ 58654 h 228"/>
              <a:gd name="T66" fmla="*/ 19496 w 256"/>
              <a:gd name="T67" fmla="*/ 39103 h 228"/>
              <a:gd name="T68" fmla="*/ 77986 w 256"/>
              <a:gd name="T69" fmla="*/ 39103 h 228"/>
              <a:gd name="T70" fmla="*/ 95858 w 256"/>
              <a:gd name="T71" fmla="*/ 52137 h 228"/>
              <a:gd name="T72" fmla="*/ 95858 w 256"/>
              <a:gd name="T73" fmla="*/ 52137 h 228"/>
              <a:gd name="T74" fmla="*/ 107231 w 256"/>
              <a:gd name="T75" fmla="*/ 84722 h 228"/>
              <a:gd name="T76" fmla="*/ 227459 w 256"/>
              <a:gd name="T77" fmla="*/ 84722 h 228"/>
              <a:gd name="T78" fmla="*/ 235583 w 256"/>
              <a:gd name="T79" fmla="*/ 123825 h 228"/>
              <a:gd name="T80" fmla="*/ 121853 w 256"/>
              <a:gd name="T81" fmla="*/ 123825 h 228"/>
              <a:gd name="T82" fmla="*/ 157597 w 256"/>
              <a:gd name="T83" fmla="*/ 226469 h 2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7" name="Freeform 75"/>
          <p:cNvSpPr>
            <a:spLocks noEditPoints="1"/>
          </p:cNvSpPr>
          <p:nvPr/>
        </p:nvSpPr>
        <p:spPr bwMode="auto">
          <a:xfrm>
            <a:off x="1109663" y="866775"/>
            <a:ext cx="415925" cy="371475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0433 w 256"/>
              <a:gd name="T11" fmla="*/ 65171 h 228"/>
              <a:gd name="T12" fmla="*/ 350937 w 256"/>
              <a:gd name="T13" fmla="*/ 65171 h 228"/>
              <a:gd name="T14" fmla="*/ 350937 w 256"/>
              <a:gd name="T15" fmla="*/ 45620 h 228"/>
              <a:gd name="T16" fmla="*/ 331440 w 256"/>
              <a:gd name="T17" fmla="*/ 26068 h 228"/>
              <a:gd name="T18" fmla="*/ 311944 w 256"/>
              <a:gd name="T19" fmla="*/ 45620 h 228"/>
              <a:gd name="T20" fmla="*/ 311944 w 256"/>
              <a:gd name="T21" fmla="*/ 65171 h 228"/>
              <a:gd name="T22" fmla="*/ 292447 w 256"/>
              <a:gd name="T23" fmla="*/ 65171 h 228"/>
              <a:gd name="T24" fmla="*/ 272951 w 256"/>
              <a:gd name="T25" fmla="*/ 84722 h 228"/>
              <a:gd name="T26" fmla="*/ 292447 w 256"/>
              <a:gd name="T27" fmla="*/ 104274 h 228"/>
              <a:gd name="T28" fmla="*/ 311944 w 256"/>
              <a:gd name="T29" fmla="*/ 104274 h 228"/>
              <a:gd name="T30" fmla="*/ 311944 w 256"/>
              <a:gd name="T31" fmla="*/ 123825 h 228"/>
              <a:gd name="T32" fmla="*/ 331440 w 256"/>
              <a:gd name="T33" fmla="*/ 143376 h 228"/>
              <a:gd name="T34" fmla="*/ 350937 w 256"/>
              <a:gd name="T35" fmla="*/ 123825 h 228"/>
              <a:gd name="T36" fmla="*/ 350937 w 256"/>
              <a:gd name="T37" fmla="*/ 104274 h 228"/>
              <a:gd name="T38" fmla="*/ 370433 w 256"/>
              <a:gd name="T39" fmla="*/ 104274 h 228"/>
              <a:gd name="T40" fmla="*/ 389930 w 256"/>
              <a:gd name="T41" fmla="*/ 84722 h 228"/>
              <a:gd name="T42" fmla="*/ 370433 w 256"/>
              <a:gd name="T43" fmla="*/ 65171 h 228"/>
              <a:gd name="T44" fmla="*/ 157597 w 256"/>
              <a:gd name="T45" fmla="*/ 226469 h 228"/>
              <a:gd name="T46" fmla="*/ 324941 w 256"/>
              <a:gd name="T47" fmla="*/ 216694 h 228"/>
              <a:gd name="T48" fmla="*/ 337939 w 256"/>
              <a:gd name="T49" fmla="*/ 188996 h 228"/>
              <a:gd name="T50" fmla="*/ 386680 w 256"/>
              <a:gd name="T51" fmla="*/ 172703 h 228"/>
              <a:gd name="T52" fmla="*/ 355811 w 256"/>
              <a:gd name="T53" fmla="*/ 242762 h 228"/>
              <a:gd name="T54" fmla="*/ 355811 w 256"/>
              <a:gd name="T55" fmla="*/ 242762 h 228"/>
              <a:gd name="T56" fmla="*/ 339564 w 256"/>
              <a:gd name="T57" fmla="*/ 254167 h 228"/>
              <a:gd name="T58" fmla="*/ 170594 w 256"/>
              <a:gd name="T59" fmla="*/ 265572 h 228"/>
              <a:gd name="T60" fmla="*/ 180342 w 256"/>
              <a:gd name="T61" fmla="*/ 293270 h 228"/>
              <a:gd name="T62" fmla="*/ 363934 w 256"/>
              <a:gd name="T63" fmla="*/ 293270 h 228"/>
              <a:gd name="T64" fmla="*/ 402927 w 256"/>
              <a:gd name="T65" fmla="*/ 332372 h 228"/>
              <a:gd name="T66" fmla="*/ 363934 w 256"/>
              <a:gd name="T67" fmla="*/ 371475 h 228"/>
              <a:gd name="T68" fmla="*/ 324941 w 256"/>
              <a:gd name="T69" fmla="*/ 332372 h 228"/>
              <a:gd name="T70" fmla="*/ 142974 w 256"/>
              <a:gd name="T71" fmla="*/ 332372 h 228"/>
              <a:gd name="T72" fmla="*/ 103981 w 256"/>
              <a:gd name="T73" fmla="*/ 371475 h 228"/>
              <a:gd name="T74" fmla="*/ 64988 w 256"/>
              <a:gd name="T75" fmla="*/ 332372 h 228"/>
              <a:gd name="T76" fmla="*/ 103981 w 256"/>
              <a:gd name="T77" fmla="*/ 293270 h 228"/>
              <a:gd name="T78" fmla="*/ 139725 w 256"/>
              <a:gd name="T79" fmla="*/ 293270 h 228"/>
              <a:gd name="T80" fmla="*/ 63364 w 256"/>
              <a:gd name="T81" fmla="*/ 78205 h 228"/>
              <a:gd name="T82" fmla="*/ 19496 w 256"/>
              <a:gd name="T83" fmla="*/ 78205 h 228"/>
              <a:gd name="T84" fmla="*/ 0 w 256"/>
              <a:gd name="T85" fmla="*/ 58654 h 228"/>
              <a:gd name="T86" fmla="*/ 19496 w 256"/>
              <a:gd name="T87" fmla="*/ 39103 h 228"/>
              <a:gd name="T88" fmla="*/ 77986 w 256"/>
              <a:gd name="T89" fmla="*/ 39103 h 228"/>
              <a:gd name="T90" fmla="*/ 95858 w 256"/>
              <a:gd name="T91" fmla="*/ 52137 h 228"/>
              <a:gd name="T92" fmla="*/ 95858 w 256"/>
              <a:gd name="T93" fmla="*/ 52137 h 228"/>
              <a:gd name="T94" fmla="*/ 107231 w 256"/>
              <a:gd name="T95" fmla="*/ 84722 h 228"/>
              <a:gd name="T96" fmla="*/ 227459 w 256"/>
              <a:gd name="T97" fmla="*/ 84722 h 228"/>
              <a:gd name="T98" fmla="*/ 235583 w 256"/>
              <a:gd name="T99" fmla="*/ 123825 h 228"/>
              <a:gd name="T100" fmla="*/ 121853 w 256"/>
              <a:gd name="T101" fmla="*/ 123825 h 228"/>
              <a:gd name="T102" fmla="*/ 157597 w 256"/>
              <a:gd name="T103" fmla="*/ 226469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216" y="40"/>
                  <a:pt x="216" y="40"/>
                  <a:pt x="216" y="40"/>
                </a:cubicBezTo>
                <a:cubicBezTo>
                  <a:pt x="216" y="28"/>
                  <a:pt x="216" y="28"/>
                  <a:pt x="216" y="28"/>
                </a:cubicBezTo>
                <a:cubicBezTo>
                  <a:pt x="216" y="21"/>
                  <a:pt x="211" y="16"/>
                  <a:pt x="204" y="16"/>
                </a:cubicBezTo>
                <a:cubicBezTo>
                  <a:pt x="197" y="16"/>
                  <a:pt x="192" y="21"/>
                  <a:pt x="192" y="28"/>
                </a:cubicBezTo>
                <a:cubicBezTo>
                  <a:pt x="192" y="40"/>
                  <a:pt x="192" y="40"/>
                  <a:pt x="192" y="40"/>
                </a:cubicBez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83"/>
                  <a:pt x="197" y="88"/>
                  <a:pt x="204" y="88"/>
                </a:cubicBezTo>
                <a:cubicBezTo>
                  <a:pt x="211" y="88"/>
                  <a:pt x="216" y="83"/>
                  <a:pt x="216" y="76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8" name="Freeform 76"/>
          <p:cNvSpPr>
            <a:spLocks noEditPoints="1"/>
          </p:cNvSpPr>
          <p:nvPr/>
        </p:nvSpPr>
        <p:spPr bwMode="auto">
          <a:xfrm>
            <a:off x="381000" y="906463"/>
            <a:ext cx="415925" cy="331787"/>
          </a:xfrm>
          <a:custGeom>
            <a:avLst/>
            <a:gdLst>
              <a:gd name="T0" fmla="*/ 414300 w 256"/>
              <a:gd name="T1" fmla="*/ 73188 h 204"/>
              <a:gd name="T2" fmla="*/ 414300 w 256"/>
              <a:gd name="T3" fmla="*/ 73188 h 204"/>
              <a:gd name="T4" fmla="*/ 355811 w 256"/>
              <a:gd name="T5" fmla="*/ 203301 h 204"/>
              <a:gd name="T6" fmla="*/ 339564 w 256"/>
              <a:gd name="T7" fmla="*/ 214686 h 204"/>
              <a:gd name="T8" fmla="*/ 170594 w 256"/>
              <a:gd name="T9" fmla="*/ 226071 h 204"/>
              <a:gd name="T10" fmla="*/ 180342 w 256"/>
              <a:gd name="T11" fmla="*/ 253719 h 204"/>
              <a:gd name="T12" fmla="*/ 363934 w 256"/>
              <a:gd name="T13" fmla="*/ 253719 h 204"/>
              <a:gd name="T14" fmla="*/ 402927 w 256"/>
              <a:gd name="T15" fmla="*/ 292753 h 204"/>
              <a:gd name="T16" fmla="*/ 363934 w 256"/>
              <a:gd name="T17" fmla="*/ 331787 h 204"/>
              <a:gd name="T18" fmla="*/ 324941 w 256"/>
              <a:gd name="T19" fmla="*/ 292753 h 204"/>
              <a:gd name="T20" fmla="*/ 142974 w 256"/>
              <a:gd name="T21" fmla="*/ 292753 h 204"/>
              <a:gd name="T22" fmla="*/ 103981 w 256"/>
              <a:gd name="T23" fmla="*/ 331787 h 204"/>
              <a:gd name="T24" fmla="*/ 64988 w 256"/>
              <a:gd name="T25" fmla="*/ 292753 h 204"/>
              <a:gd name="T26" fmla="*/ 103981 w 256"/>
              <a:gd name="T27" fmla="*/ 253719 h 204"/>
              <a:gd name="T28" fmla="*/ 139725 w 256"/>
              <a:gd name="T29" fmla="*/ 253719 h 204"/>
              <a:gd name="T30" fmla="*/ 63364 w 256"/>
              <a:gd name="T31" fmla="*/ 39034 h 204"/>
              <a:gd name="T32" fmla="*/ 19496 w 256"/>
              <a:gd name="T33" fmla="*/ 39034 h 204"/>
              <a:gd name="T34" fmla="*/ 0 w 256"/>
              <a:gd name="T35" fmla="*/ 19517 h 204"/>
              <a:gd name="T36" fmla="*/ 19496 w 256"/>
              <a:gd name="T37" fmla="*/ 0 h 204"/>
              <a:gd name="T38" fmla="*/ 77986 w 256"/>
              <a:gd name="T39" fmla="*/ 0 h 204"/>
              <a:gd name="T40" fmla="*/ 95858 w 256"/>
              <a:gd name="T41" fmla="*/ 13011 h 204"/>
              <a:gd name="T42" fmla="*/ 95858 w 256"/>
              <a:gd name="T43" fmla="*/ 13011 h 204"/>
              <a:gd name="T44" fmla="*/ 107231 w 256"/>
              <a:gd name="T45" fmla="*/ 45539 h 204"/>
              <a:gd name="T46" fmla="*/ 396429 w 256"/>
              <a:gd name="T47" fmla="*/ 45539 h 204"/>
              <a:gd name="T48" fmla="*/ 415925 w 256"/>
              <a:gd name="T49" fmla="*/ 65056 h 204"/>
              <a:gd name="T50" fmla="*/ 414300 w 256"/>
              <a:gd name="T51" fmla="*/ 73188 h 204"/>
              <a:gd name="T52" fmla="*/ 121853 w 256"/>
              <a:gd name="T53" fmla="*/ 84573 h 204"/>
              <a:gd name="T54" fmla="*/ 157597 w 256"/>
              <a:gd name="T55" fmla="*/ 187037 h 204"/>
              <a:gd name="T56" fmla="*/ 324941 w 256"/>
              <a:gd name="T57" fmla="*/ 177278 h 204"/>
              <a:gd name="T58" fmla="*/ 365559 w 256"/>
              <a:gd name="T59" fmla="*/ 84573 h 204"/>
              <a:gd name="T60" fmla="*/ 121853 w 256"/>
              <a:gd name="T61" fmla="*/ 84573 h 20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4">
                <a:moveTo>
                  <a:pt x="255" y="45"/>
                </a:moveTo>
                <a:cubicBezTo>
                  <a:pt x="255" y="45"/>
                  <a:pt x="255" y="45"/>
                  <a:pt x="255" y="4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7" y="129"/>
                  <a:pt x="213" y="132"/>
                  <a:pt x="209" y="13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37" y="156"/>
                  <a:pt x="248" y="167"/>
                  <a:pt x="248" y="180"/>
                </a:cubicBezTo>
                <a:cubicBezTo>
                  <a:pt x="248" y="193"/>
                  <a:pt x="237" y="204"/>
                  <a:pt x="224" y="204"/>
                </a:cubicBezTo>
                <a:cubicBezTo>
                  <a:pt x="211" y="204"/>
                  <a:pt x="200" y="193"/>
                  <a:pt x="200" y="180"/>
                </a:cubicBezTo>
                <a:cubicBezTo>
                  <a:pt x="88" y="180"/>
                  <a:pt x="88" y="180"/>
                  <a:pt x="88" y="180"/>
                </a:cubicBezTo>
                <a:cubicBezTo>
                  <a:pt x="88" y="193"/>
                  <a:pt x="77" y="204"/>
                  <a:pt x="64" y="204"/>
                </a:cubicBezTo>
                <a:cubicBezTo>
                  <a:pt x="51" y="204"/>
                  <a:pt x="40" y="193"/>
                  <a:pt x="40" y="180"/>
                </a:cubicBezTo>
                <a:cubicBezTo>
                  <a:pt x="40" y="167"/>
                  <a:pt x="51" y="156"/>
                  <a:pt x="64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39" y="24"/>
                  <a:pt x="39" y="24"/>
                  <a:pt x="39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3" y="0"/>
                  <a:pt x="58" y="3"/>
                  <a:pt x="59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66" y="28"/>
                  <a:pt x="66" y="28"/>
                  <a:pt x="66" y="28"/>
                </a:cubicBezTo>
                <a:cubicBezTo>
                  <a:pt x="244" y="28"/>
                  <a:pt x="244" y="28"/>
                  <a:pt x="244" y="28"/>
                </a:cubicBezTo>
                <a:cubicBezTo>
                  <a:pt x="251" y="28"/>
                  <a:pt x="256" y="33"/>
                  <a:pt x="256" y="40"/>
                </a:cubicBezTo>
                <a:cubicBezTo>
                  <a:pt x="256" y="42"/>
                  <a:pt x="256" y="43"/>
                  <a:pt x="255" y="45"/>
                </a:cubicBezTo>
                <a:moveTo>
                  <a:pt x="75" y="52"/>
                </a:moveTo>
                <a:cubicBezTo>
                  <a:pt x="97" y="115"/>
                  <a:pt x="97" y="115"/>
                  <a:pt x="97" y="115"/>
                </a:cubicBezTo>
                <a:cubicBezTo>
                  <a:pt x="200" y="109"/>
                  <a:pt x="200" y="109"/>
                  <a:pt x="200" y="109"/>
                </a:cubicBezTo>
                <a:cubicBezTo>
                  <a:pt x="225" y="52"/>
                  <a:pt x="225" y="52"/>
                  <a:pt x="225" y="52"/>
                </a:cubicBezTo>
                <a:lnTo>
                  <a:pt x="75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69" name="Freeform 77"/>
          <p:cNvSpPr>
            <a:spLocks noEditPoints="1"/>
          </p:cNvSpPr>
          <p:nvPr/>
        </p:nvSpPr>
        <p:spPr bwMode="auto">
          <a:xfrm>
            <a:off x="8394700" y="171450"/>
            <a:ext cx="415925" cy="338138"/>
          </a:xfrm>
          <a:custGeom>
            <a:avLst/>
            <a:gdLst>
              <a:gd name="T0" fmla="*/ 396429 w 256"/>
              <a:gd name="T1" fmla="*/ 338138 h 208"/>
              <a:gd name="T2" fmla="*/ 19496 w 256"/>
              <a:gd name="T3" fmla="*/ 338138 h 208"/>
              <a:gd name="T4" fmla="*/ 0 w 256"/>
              <a:gd name="T5" fmla="*/ 318630 h 208"/>
              <a:gd name="T6" fmla="*/ 0 w 256"/>
              <a:gd name="T7" fmla="*/ 58524 h 208"/>
              <a:gd name="T8" fmla="*/ 19496 w 256"/>
              <a:gd name="T9" fmla="*/ 39016 h 208"/>
              <a:gd name="T10" fmla="*/ 102357 w 256"/>
              <a:gd name="T11" fmla="*/ 39016 h 208"/>
              <a:gd name="T12" fmla="*/ 133226 w 256"/>
              <a:gd name="T13" fmla="*/ 8128 h 208"/>
              <a:gd name="T14" fmla="*/ 149473 w 256"/>
              <a:gd name="T15" fmla="*/ 0 h 208"/>
              <a:gd name="T16" fmla="*/ 266452 w 256"/>
              <a:gd name="T17" fmla="*/ 0 h 208"/>
              <a:gd name="T18" fmla="*/ 281074 w 256"/>
              <a:gd name="T19" fmla="*/ 6503 h 208"/>
              <a:gd name="T20" fmla="*/ 281074 w 256"/>
              <a:gd name="T21" fmla="*/ 6503 h 208"/>
              <a:gd name="T22" fmla="*/ 313568 w 256"/>
              <a:gd name="T23" fmla="*/ 39016 h 208"/>
              <a:gd name="T24" fmla="*/ 396429 w 256"/>
              <a:gd name="T25" fmla="*/ 39016 h 208"/>
              <a:gd name="T26" fmla="*/ 415925 w 256"/>
              <a:gd name="T27" fmla="*/ 58524 h 208"/>
              <a:gd name="T28" fmla="*/ 415925 w 256"/>
              <a:gd name="T29" fmla="*/ 318630 h 208"/>
              <a:gd name="T30" fmla="*/ 396429 w 256"/>
              <a:gd name="T31" fmla="*/ 338138 h 208"/>
              <a:gd name="T32" fmla="*/ 207963 w 256"/>
              <a:gd name="T33" fmla="*/ 65027 h 208"/>
              <a:gd name="T34" fmla="*/ 90984 w 256"/>
              <a:gd name="T35" fmla="*/ 182074 h 208"/>
              <a:gd name="T36" fmla="*/ 207963 w 256"/>
              <a:gd name="T37" fmla="*/ 299122 h 208"/>
              <a:gd name="T38" fmla="*/ 324941 w 256"/>
              <a:gd name="T39" fmla="*/ 182074 h 208"/>
              <a:gd name="T40" fmla="*/ 207963 w 256"/>
              <a:gd name="T41" fmla="*/ 65027 h 208"/>
              <a:gd name="T42" fmla="*/ 207963 w 256"/>
              <a:gd name="T43" fmla="*/ 260106 h 208"/>
              <a:gd name="T44" fmla="*/ 129977 w 256"/>
              <a:gd name="T45" fmla="*/ 182074 h 208"/>
              <a:gd name="T46" fmla="*/ 207963 w 256"/>
              <a:gd name="T47" fmla="*/ 104042 h 208"/>
              <a:gd name="T48" fmla="*/ 285948 w 256"/>
              <a:gd name="T49" fmla="*/ 182074 h 208"/>
              <a:gd name="T50" fmla="*/ 207963 w 256"/>
              <a:gd name="T51" fmla="*/ 260106 h 2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82" y="5"/>
                  <a:pt x="82" y="5"/>
                  <a:pt x="82" y="5"/>
                </a:cubicBezTo>
                <a:cubicBezTo>
                  <a:pt x="85" y="2"/>
                  <a:pt x="88" y="0"/>
                  <a:pt x="9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7" y="0"/>
                  <a:pt x="170" y="1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28" y="40"/>
                </a:moveTo>
                <a:cubicBezTo>
                  <a:pt x="88" y="40"/>
                  <a:pt x="56" y="72"/>
                  <a:pt x="56" y="112"/>
                </a:cubicBezTo>
                <a:cubicBezTo>
                  <a:pt x="56" y="152"/>
                  <a:pt x="88" y="184"/>
                  <a:pt x="128" y="184"/>
                </a:cubicBezTo>
                <a:cubicBezTo>
                  <a:pt x="168" y="184"/>
                  <a:pt x="200" y="152"/>
                  <a:pt x="200" y="112"/>
                </a:cubicBezTo>
                <a:cubicBezTo>
                  <a:pt x="200" y="72"/>
                  <a:pt x="168" y="40"/>
                  <a:pt x="128" y="40"/>
                </a:cubicBezTo>
                <a:moveTo>
                  <a:pt x="128" y="160"/>
                </a:moveTo>
                <a:cubicBezTo>
                  <a:pt x="101" y="160"/>
                  <a:pt x="80" y="139"/>
                  <a:pt x="80" y="112"/>
                </a:cubicBezTo>
                <a:cubicBezTo>
                  <a:pt x="80" y="85"/>
                  <a:pt x="101" y="64"/>
                  <a:pt x="128" y="64"/>
                </a:cubicBezTo>
                <a:cubicBezTo>
                  <a:pt x="155" y="64"/>
                  <a:pt x="176" y="85"/>
                  <a:pt x="176" y="112"/>
                </a:cubicBezTo>
                <a:cubicBezTo>
                  <a:pt x="176" y="139"/>
                  <a:pt x="155" y="160"/>
                  <a:pt x="128" y="16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0" name="Freeform 78"/>
          <p:cNvSpPr>
            <a:spLocks/>
          </p:cNvSpPr>
          <p:nvPr/>
        </p:nvSpPr>
        <p:spPr bwMode="auto">
          <a:xfrm>
            <a:off x="7666038" y="131763"/>
            <a:ext cx="403225" cy="415925"/>
          </a:xfrm>
          <a:custGeom>
            <a:avLst/>
            <a:gdLst>
              <a:gd name="T0" fmla="*/ 403225 w 248"/>
              <a:gd name="T1" fmla="*/ 318443 h 256"/>
              <a:gd name="T2" fmla="*/ 331685 w 248"/>
              <a:gd name="T3" fmla="*/ 357436 h 256"/>
              <a:gd name="T4" fmla="*/ 260145 w 248"/>
              <a:gd name="T5" fmla="*/ 318443 h 256"/>
              <a:gd name="T6" fmla="*/ 331685 w 248"/>
              <a:gd name="T7" fmla="*/ 279450 h 256"/>
              <a:gd name="T8" fmla="*/ 364203 w 248"/>
              <a:gd name="T9" fmla="*/ 284324 h 256"/>
              <a:gd name="T10" fmla="*/ 364203 w 248"/>
              <a:gd name="T11" fmla="*/ 246955 h 256"/>
              <a:gd name="T12" fmla="*/ 364203 w 248"/>
              <a:gd name="T13" fmla="*/ 121853 h 256"/>
              <a:gd name="T14" fmla="*/ 143080 w 248"/>
              <a:gd name="T15" fmla="*/ 168970 h 256"/>
              <a:gd name="T16" fmla="*/ 143080 w 248"/>
              <a:gd name="T17" fmla="*/ 376932 h 256"/>
              <a:gd name="T18" fmla="*/ 71540 w 248"/>
              <a:gd name="T19" fmla="*/ 415925 h 256"/>
              <a:gd name="T20" fmla="*/ 0 w 248"/>
              <a:gd name="T21" fmla="*/ 376932 h 256"/>
              <a:gd name="T22" fmla="*/ 71540 w 248"/>
              <a:gd name="T23" fmla="*/ 337939 h 256"/>
              <a:gd name="T24" fmla="*/ 104058 w 248"/>
              <a:gd name="T25" fmla="*/ 342813 h 256"/>
              <a:gd name="T26" fmla="*/ 104058 w 248"/>
              <a:gd name="T27" fmla="*/ 311944 h 256"/>
              <a:gd name="T28" fmla="*/ 104058 w 248"/>
              <a:gd name="T29" fmla="*/ 77986 h 256"/>
              <a:gd name="T30" fmla="*/ 123569 w 248"/>
              <a:gd name="T31" fmla="*/ 58489 h 256"/>
              <a:gd name="T32" fmla="*/ 383714 w 248"/>
              <a:gd name="T33" fmla="*/ 0 h 256"/>
              <a:gd name="T34" fmla="*/ 403225 w 248"/>
              <a:gd name="T35" fmla="*/ 19496 h 256"/>
              <a:gd name="T36" fmla="*/ 403225 w 248"/>
              <a:gd name="T37" fmla="*/ 298946 h 256"/>
              <a:gd name="T38" fmla="*/ 403225 w 248"/>
              <a:gd name="T39" fmla="*/ 311944 h 256"/>
              <a:gd name="T40" fmla="*/ 403225 w 248"/>
              <a:gd name="T41" fmla="*/ 318443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8" h="256">
                <a:moveTo>
                  <a:pt x="248" y="196"/>
                </a:moveTo>
                <a:cubicBezTo>
                  <a:pt x="248" y="209"/>
                  <a:pt x="228" y="220"/>
                  <a:pt x="204" y="220"/>
                </a:cubicBezTo>
                <a:cubicBezTo>
                  <a:pt x="180" y="220"/>
                  <a:pt x="160" y="209"/>
                  <a:pt x="160" y="196"/>
                </a:cubicBezTo>
                <a:cubicBezTo>
                  <a:pt x="160" y="183"/>
                  <a:pt x="180" y="172"/>
                  <a:pt x="204" y="172"/>
                </a:cubicBezTo>
                <a:cubicBezTo>
                  <a:pt x="211" y="172"/>
                  <a:pt x="218" y="173"/>
                  <a:pt x="224" y="175"/>
                </a:cubicBezTo>
                <a:cubicBezTo>
                  <a:pt x="224" y="152"/>
                  <a:pt x="224" y="152"/>
                  <a:pt x="224" y="152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88" y="245"/>
                  <a:pt x="68" y="256"/>
                  <a:pt x="44" y="256"/>
                </a:cubicBezTo>
                <a:cubicBezTo>
                  <a:pt x="20" y="256"/>
                  <a:pt x="0" y="245"/>
                  <a:pt x="0" y="232"/>
                </a:cubicBezTo>
                <a:cubicBezTo>
                  <a:pt x="0" y="219"/>
                  <a:pt x="20" y="208"/>
                  <a:pt x="44" y="208"/>
                </a:cubicBezTo>
                <a:cubicBezTo>
                  <a:pt x="51" y="208"/>
                  <a:pt x="58" y="209"/>
                  <a:pt x="64" y="211"/>
                </a:cubicBezTo>
                <a:cubicBezTo>
                  <a:pt x="64" y="192"/>
                  <a:pt x="64" y="192"/>
                  <a:pt x="64" y="192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39"/>
                  <a:pt x="76" y="36"/>
                  <a:pt x="76" y="36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48" y="192"/>
                  <a:pt x="248" y="192"/>
                  <a:pt x="248" y="192"/>
                </a:cubicBezTo>
                <a:lnTo>
                  <a:pt x="248" y="1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1" name="Freeform 79"/>
          <p:cNvSpPr>
            <a:spLocks noEditPoints="1"/>
          </p:cNvSpPr>
          <p:nvPr/>
        </p:nvSpPr>
        <p:spPr bwMode="auto">
          <a:xfrm>
            <a:off x="7008813" y="249238"/>
            <a:ext cx="273050" cy="247650"/>
          </a:xfrm>
          <a:custGeom>
            <a:avLst/>
            <a:gdLst>
              <a:gd name="T0" fmla="*/ 253546 w 168"/>
              <a:gd name="T1" fmla="*/ 247650 h 152"/>
              <a:gd name="T2" fmla="*/ 234043 w 168"/>
              <a:gd name="T3" fmla="*/ 228099 h 152"/>
              <a:gd name="T4" fmla="*/ 234043 w 168"/>
              <a:gd name="T5" fmla="*/ 19551 h 152"/>
              <a:gd name="T6" fmla="*/ 253546 w 168"/>
              <a:gd name="T7" fmla="*/ 0 h 152"/>
              <a:gd name="T8" fmla="*/ 273050 w 168"/>
              <a:gd name="T9" fmla="*/ 19551 h 152"/>
              <a:gd name="T10" fmla="*/ 273050 w 168"/>
              <a:gd name="T11" fmla="*/ 228099 h 152"/>
              <a:gd name="T12" fmla="*/ 253546 w 168"/>
              <a:gd name="T13" fmla="*/ 247650 h 152"/>
              <a:gd name="T14" fmla="*/ 175532 w 168"/>
              <a:gd name="T15" fmla="*/ 247650 h 152"/>
              <a:gd name="T16" fmla="*/ 156029 w 168"/>
              <a:gd name="T17" fmla="*/ 228099 h 152"/>
              <a:gd name="T18" fmla="*/ 156029 w 168"/>
              <a:gd name="T19" fmla="*/ 71688 h 152"/>
              <a:gd name="T20" fmla="*/ 175532 w 168"/>
              <a:gd name="T21" fmla="*/ 52137 h 152"/>
              <a:gd name="T22" fmla="*/ 195036 w 168"/>
              <a:gd name="T23" fmla="*/ 71688 h 152"/>
              <a:gd name="T24" fmla="*/ 195036 w 168"/>
              <a:gd name="T25" fmla="*/ 228099 h 152"/>
              <a:gd name="T26" fmla="*/ 175532 w 168"/>
              <a:gd name="T27" fmla="*/ 247650 h 152"/>
              <a:gd name="T28" fmla="*/ 97518 w 168"/>
              <a:gd name="T29" fmla="*/ 247650 h 152"/>
              <a:gd name="T30" fmla="*/ 78014 w 168"/>
              <a:gd name="T31" fmla="*/ 228099 h 152"/>
              <a:gd name="T32" fmla="*/ 78014 w 168"/>
              <a:gd name="T33" fmla="*/ 123825 h 152"/>
              <a:gd name="T34" fmla="*/ 97518 w 168"/>
              <a:gd name="T35" fmla="*/ 104274 h 152"/>
              <a:gd name="T36" fmla="*/ 117021 w 168"/>
              <a:gd name="T37" fmla="*/ 123825 h 152"/>
              <a:gd name="T38" fmla="*/ 117021 w 168"/>
              <a:gd name="T39" fmla="*/ 228099 h 152"/>
              <a:gd name="T40" fmla="*/ 97518 w 168"/>
              <a:gd name="T41" fmla="*/ 247650 h 152"/>
              <a:gd name="T42" fmla="*/ 19504 w 168"/>
              <a:gd name="T43" fmla="*/ 247650 h 152"/>
              <a:gd name="T44" fmla="*/ 0 w 168"/>
              <a:gd name="T45" fmla="*/ 228099 h 152"/>
              <a:gd name="T46" fmla="*/ 0 w 168"/>
              <a:gd name="T47" fmla="*/ 175962 h 152"/>
              <a:gd name="T48" fmla="*/ 19504 w 168"/>
              <a:gd name="T49" fmla="*/ 156411 h 152"/>
              <a:gd name="T50" fmla="*/ 39007 w 168"/>
              <a:gd name="T51" fmla="*/ 175962 h 152"/>
              <a:gd name="T52" fmla="*/ 39007 w 168"/>
              <a:gd name="T53" fmla="*/ 228099 h 152"/>
              <a:gd name="T54" fmla="*/ 19504 w 168"/>
              <a:gd name="T55" fmla="*/ 247650 h 15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8" h="152">
                <a:moveTo>
                  <a:pt x="156" y="152"/>
                </a:moveTo>
                <a:cubicBezTo>
                  <a:pt x="149" y="152"/>
                  <a:pt x="144" y="147"/>
                  <a:pt x="144" y="140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49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40"/>
                  <a:pt x="168" y="140"/>
                  <a:pt x="168" y="140"/>
                </a:cubicBezTo>
                <a:cubicBezTo>
                  <a:pt x="168" y="147"/>
                  <a:pt x="163" y="152"/>
                  <a:pt x="156" y="152"/>
                </a:cubicBezTo>
                <a:moveTo>
                  <a:pt x="108" y="152"/>
                </a:moveTo>
                <a:cubicBezTo>
                  <a:pt x="101" y="152"/>
                  <a:pt x="96" y="147"/>
                  <a:pt x="96" y="140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37"/>
                  <a:pt x="101" y="32"/>
                  <a:pt x="108" y="32"/>
                </a:cubicBezTo>
                <a:cubicBezTo>
                  <a:pt x="115" y="32"/>
                  <a:pt x="120" y="37"/>
                  <a:pt x="120" y="44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147"/>
                  <a:pt x="115" y="152"/>
                  <a:pt x="108" y="152"/>
                </a:cubicBezTo>
                <a:moveTo>
                  <a:pt x="60" y="152"/>
                </a:moveTo>
                <a:cubicBezTo>
                  <a:pt x="53" y="152"/>
                  <a:pt x="48" y="147"/>
                  <a:pt x="48" y="140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67" y="64"/>
                  <a:pt x="72" y="69"/>
                  <a:pt x="72" y="76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7"/>
                  <a:pt x="67" y="152"/>
                  <a:pt x="60" y="152"/>
                </a:cubicBezTo>
                <a:moveTo>
                  <a:pt x="12" y="152"/>
                </a:moveTo>
                <a:cubicBezTo>
                  <a:pt x="5" y="152"/>
                  <a:pt x="0" y="147"/>
                  <a:pt x="0" y="140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7"/>
                  <a:pt x="19" y="152"/>
                  <a:pt x="12" y="15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2" name="Freeform 80"/>
          <p:cNvSpPr>
            <a:spLocks noEditPoints="1"/>
          </p:cNvSpPr>
          <p:nvPr/>
        </p:nvSpPr>
        <p:spPr bwMode="auto">
          <a:xfrm>
            <a:off x="6208713" y="184150"/>
            <a:ext cx="415925" cy="312738"/>
          </a:xfrm>
          <a:custGeom>
            <a:avLst/>
            <a:gdLst>
              <a:gd name="T0" fmla="*/ 409426 w 256"/>
              <a:gd name="T1" fmla="*/ 171029 h 192"/>
              <a:gd name="T2" fmla="*/ 409426 w 256"/>
              <a:gd name="T3" fmla="*/ 171029 h 192"/>
              <a:gd name="T4" fmla="*/ 331440 w 256"/>
              <a:gd name="T5" fmla="*/ 249213 h 192"/>
              <a:gd name="T6" fmla="*/ 331440 w 256"/>
              <a:gd name="T7" fmla="*/ 249213 h 192"/>
              <a:gd name="T8" fmla="*/ 318443 w 256"/>
              <a:gd name="T9" fmla="*/ 254100 h 192"/>
              <a:gd name="T10" fmla="*/ 298946 w 256"/>
              <a:gd name="T11" fmla="*/ 234554 h 192"/>
              <a:gd name="T12" fmla="*/ 305445 w 256"/>
              <a:gd name="T13" fmla="*/ 221523 h 192"/>
              <a:gd name="T14" fmla="*/ 305445 w 256"/>
              <a:gd name="T15" fmla="*/ 221523 h 192"/>
              <a:gd name="T16" fmla="*/ 368808 w 256"/>
              <a:gd name="T17" fmla="*/ 156369 h 192"/>
              <a:gd name="T18" fmla="*/ 305445 w 256"/>
              <a:gd name="T19" fmla="*/ 92844 h 192"/>
              <a:gd name="T20" fmla="*/ 305445 w 256"/>
              <a:gd name="T21" fmla="*/ 92844 h 192"/>
              <a:gd name="T22" fmla="*/ 298946 w 256"/>
              <a:gd name="T23" fmla="*/ 78185 h 192"/>
              <a:gd name="T24" fmla="*/ 318443 w 256"/>
              <a:gd name="T25" fmla="*/ 58638 h 192"/>
              <a:gd name="T26" fmla="*/ 333065 w 256"/>
              <a:gd name="T27" fmla="*/ 65154 h 192"/>
              <a:gd name="T28" fmla="*/ 333065 w 256"/>
              <a:gd name="T29" fmla="*/ 65154 h 192"/>
              <a:gd name="T30" fmla="*/ 409426 w 256"/>
              <a:gd name="T31" fmla="*/ 141709 h 192"/>
              <a:gd name="T32" fmla="*/ 415925 w 256"/>
              <a:gd name="T33" fmla="*/ 156369 h 192"/>
              <a:gd name="T34" fmla="*/ 409426 w 256"/>
              <a:gd name="T35" fmla="*/ 171029 h 192"/>
              <a:gd name="T36" fmla="*/ 173844 w 256"/>
              <a:gd name="T37" fmla="*/ 299707 h 192"/>
              <a:gd name="T38" fmla="*/ 155972 w 256"/>
              <a:gd name="T39" fmla="*/ 312738 h 192"/>
              <a:gd name="T40" fmla="*/ 136475 w 256"/>
              <a:gd name="T41" fmla="*/ 293192 h 192"/>
              <a:gd name="T42" fmla="*/ 138100 w 256"/>
              <a:gd name="T43" fmla="*/ 286677 h 192"/>
              <a:gd name="T44" fmla="*/ 242081 w 256"/>
              <a:gd name="T45" fmla="*/ 13031 h 192"/>
              <a:gd name="T46" fmla="*/ 259953 w 256"/>
              <a:gd name="T47" fmla="*/ 0 h 192"/>
              <a:gd name="T48" fmla="*/ 279450 w 256"/>
              <a:gd name="T49" fmla="*/ 19546 h 192"/>
              <a:gd name="T50" fmla="*/ 277825 w 256"/>
              <a:gd name="T51" fmla="*/ 26062 h 192"/>
              <a:gd name="T52" fmla="*/ 173844 w 256"/>
              <a:gd name="T53" fmla="*/ 299707 h 192"/>
              <a:gd name="T54" fmla="*/ 110480 w 256"/>
              <a:gd name="T55" fmla="*/ 92844 h 192"/>
              <a:gd name="T56" fmla="*/ 47117 w 256"/>
              <a:gd name="T57" fmla="*/ 156369 h 192"/>
              <a:gd name="T58" fmla="*/ 112105 w 256"/>
              <a:gd name="T59" fmla="*/ 221523 h 192"/>
              <a:gd name="T60" fmla="*/ 112105 w 256"/>
              <a:gd name="T61" fmla="*/ 221523 h 192"/>
              <a:gd name="T62" fmla="*/ 116979 w 256"/>
              <a:gd name="T63" fmla="*/ 234554 h 192"/>
              <a:gd name="T64" fmla="*/ 97482 w 256"/>
              <a:gd name="T65" fmla="*/ 254100 h 192"/>
              <a:gd name="T66" fmla="*/ 84485 w 256"/>
              <a:gd name="T67" fmla="*/ 249213 h 192"/>
              <a:gd name="T68" fmla="*/ 84485 w 256"/>
              <a:gd name="T69" fmla="*/ 249213 h 192"/>
              <a:gd name="T70" fmla="*/ 6499 w 256"/>
              <a:gd name="T71" fmla="*/ 171029 h 192"/>
              <a:gd name="T72" fmla="*/ 6499 w 256"/>
              <a:gd name="T73" fmla="*/ 171029 h 192"/>
              <a:gd name="T74" fmla="*/ 0 w 256"/>
              <a:gd name="T75" fmla="*/ 156369 h 192"/>
              <a:gd name="T76" fmla="*/ 6499 w 256"/>
              <a:gd name="T77" fmla="*/ 141709 h 192"/>
              <a:gd name="T78" fmla="*/ 84485 w 256"/>
              <a:gd name="T79" fmla="*/ 65154 h 192"/>
              <a:gd name="T80" fmla="*/ 84485 w 256"/>
              <a:gd name="T81" fmla="*/ 65154 h 192"/>
              <a:gd name="T82" fmla="*/ 97482 w 256"/>
              <a:gd name="T83" fmla="*/ 58638 h 192"/>
              <a:gd name="T84" fmla="*/ 116979 w 256"/>
              <a:gd name="T85" fmla="*/ 78185 h 192"/>
              <a:gd name="T86" fmla="*/ 110480 w 256"/>
              <a:gd name="T87" fmla="*/ 92844 h 1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192">
                <a:moveTo>
                  <a:pt x="252" y="105"/>
                </a:moveTo>
                <a:cubicBezTo>
                  <a:pt x="252" y="105"/>
                  <a:pt x="252" y="105"/>
                  <a:pt x="252" y="105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2" y="155"/>
                  <a:pt x="199" y="156"/>
                  <a:pt x="196" y="156"/>
                </a:cubicBezTo>
                <a:cubicBezTo>
                  <a:pt x="189" y="156"/>
                  <a:pt x="184" y="151"/>
                  <a:pt x="184" y="144"/>
                </a:cubicBezTo>
                <a:cubicBezTo>
                  <a:pt x="184" y="141"/>
                  <a:pt x="185" y="138"/>
                  <a:pt x="188" y="136"/>
                </a:cubicBezTo>
                <a:cubicBezTo>
                  <a:pt x="188" y="136"/>
                  <a:pt x="188" y="136"/>
                  <a:pt x="188" y="136"/>
                </a:cubicBezTo>
                <a:cubicBezTo>
                  <a:pt x="227" y="96"/>
                  <a:pt x="227" y="96"/>
                  <a:pt x="227" y="96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5" y="54"/>
                  <a:pt x="184" y="51"/>
                  <a:pt x="184" y="48"/>
                </a:cubicBezTo>
                <a:cubicBezTo>
                  <a:pt x="184" y="41"/>
                  <a:pt x="189" y="36"/>
                  <a:pt x="196" y="36"/>
                </a:cubicBezTo>
                <a:cubicBezTo>
                  <a:pt x="199" y="36"/>
                  <a:pt x="202" y="37"/>
                  <a:pt x="205" y="40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52" y="87"/>
                  <a:pt x="252" y="87"/>
                  <a:pt x="252" y="87"/>
                </a:cubicBezTo>
                <a:cubicBezTo>
                  <a:pt x="254" y="89"/>
                  <a:pt x="256" y="92"/>
                  <a:pt x="256" y="96"/>
                </a:cubicBezTo>
                <a:cubicBezTo>
                  <a:pt x="256" y="99"/>
                  <a:pt x="255" y="102"/>
                  <a:pt x="252" y="105"/>
                </a:cubicBezTo>
                <a:moveTo>
                  <a:pt x="107" y="184"/>
                </a:moveTo>
                <a:cubicBezTo>
                  <a:pt x="106" y="189"/>
                  <a:pt x="101" y="192"/>
                  <a:pt x="96" y="192"/>
                </a:cubicBezTo>
                <a:cubicBezTo>
                  <a:pt x="89" y="192"/>
                  <a:pt x="84" y="187"/>
                  <a:pt x="84" y="180"/>
                </a:cubicBezTo>
                <a:cubicBezTo>
                  <a:pt x="84" y="178"/>
                  <a:pt x="84" y="177"/>
                  <a:pt x="85" y="176"/>
                </a:cubicBezTo>
                <a:cubicBezTo>
                  <a:pt x="149" y="8"/>
                  <a:pt x="149" y="8"/>
                  <a:pt x="149" y="8"/>
                </a:cubicBezTo>
                <a:cubicBezTo>
                  <a:pt x="150" y="3"/>
                  <a:pt x="155" y="0"/>
                  <a:pt x="160" y="0"/>
                </a:cubicBezTo>
                <a:cubicBezTo>
                  <a:pt x="167" y="0"/>
                  <a:pt x="172" y="5"/>
                  <a:pt x="172" y="12"/>
                </a:cubicBezTo>
                <a:cubicBezTo>
                  <a:pt x="172" y="14"/>
                  <a:pt x="172" y="15"/>
                  <a:pt x="171" y="16"/>
                </a:cubicBezTo>
                <a:lnTo>
                  <a:pt x="107" y="184"/>
                </a:lnTo>
                <a:close/>
                <a:moveTo>
                  <a:pt x="68" y="57"/>
                </a:moveTo>
                <a:cubicBezTo>
                  <a:pt x="29" y="96"/>
                  <a:pt x="29" y="96"/>
                  <a:pt x="29" y="9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71" y="138"/>
                  <a:pt x="72" y="141"/>
                  <a:pt x="72" y="144"/>
                </a:cubicBezTo>
                <a:cubicBezTo>
                  <a:pt x="72" y="151"/>
                  <a:pt x="67" y="156"/>
                  <a:pt x="60" y="156"/>
                </a:cubicBezTo>
                <a:cubicBezTo>
                  <a:pt x="57" y="156"/>
                  <a:pt x="54" y="155"/>
                  <a:pt x="52" y="153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4" y="105"/>
                  <a:pt x="4" y="105"/>
                  <a:pt x="4" y="105"/>
                </a:cubicBezTo>
                <a:cubicBezTo>
                  <a:pt x="4" y="105"/>
                  <a:pt x="4" y="105"/>
                  <a:pt x="4" y="105"/>
                </a:cubicBezTo>
                <a:cubicBezTo>
                  <a:pt x="1" y="102"/>
                  <a:pt x="0" y="99"/>
                  <a:pt x="0" y="96"/>
                </a:cubicBezTo>
                <a:cubicBezTo>
                  <a:pt x="0" y="92"/>
                  <a:pt x="2" y="89"/>
                  <a:pt x="4" y="87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37"/>
                  <a:pt x="57" y="36"/>
                  <a:pt x="60" y="36"/>
                </a:cubicBezTo>
                <a:cubicBezTo>
                  <a:pt x="67" y="36"/>
                  <a:pt x="72" y="41"/>
                  <a:pt x="72" y="48"/>
                </a:cubicBezTo>
                <a:cubicBezTo>
                  <a:pt x="72" y="51"/>
                  <a:pt x="71" y="54"/>
                  <a:pt x="68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3" name="Freeform 81"/>
          <p:cNvSpPr>
            <a:spLocks noEditPoints="1"/>
          </p:cNvSpPr>
          <p:nvPr/>
        </p:nvSpPr>
        <p:spPr bwMode="auto">
          <a:xfrm>
            <a:off x="5484813" y="136525"/>
            <a:ext cx="404812" cy="406400"/>
          </a:xfrm>
          <a:custGeom>
            <a:avLst/>
            <a:gdLst>
              <a:gd name="T0" fmla="*/ 375548 w 249"/>
              <a:gd name="T1" fmla="*/ 139802 h 250"/>
              <a:gd name="T2" fmla="*/ 321899 w 249"/>
              <a:gd name="T3" fmla="*/ 193446 h 250"/>
              <a:gd name="T4" fmla="*/ 247114 w 249"/>
              <a:gd name="T5" fmla="*/ 212954 h 250"/>
              <a:gd name="T6" fmla="*/ 292635 w 249"/>
              <a:gd name="T7" fmla="*/ 167437 h 250"/>
              <a:gd name="T8" fmla="*/ 294261 w 249"/>
              <a:gd name="T9" fmla="*/ 165811 h 250"/>
              <a:gd name="T10" fmla="*/ 347911 w 249"/>
              <a:gd name="T11" fmla="*/ 112166 h 250"/>
              <a:gd name="T12" fmla="*/ 347911 w 249"/>
              <a:gd name="T13" fmla="*/ 56896 h 250"/>
              <a:gd name="T14" fmla="*/ 294261 w 249"/>
              <a:gd name="T15" fmla="*/ 56896 h 250"/>
              <a:gd name="T16" fmla="*/ 238985 w 249"/>
              <a:gd name="T17" fmla="*/ 112166 h 250"/>
              <a:gd name="T18" fmla="*/ 238985 w 249"/>
              <a:gd name="T19" fmla="*/ 112166 h 250"/>
              <a:gd name="T20" fmla="*/ 238985 w 249"/>
              <a:gd name="T21" fmla="*/ 112166 h 250"/>
              <a:gd name="T22" fmla="*/ 193464 w 249"/>
              <a:gd name="T23" fmla="*/ 159309 h 250"/>
              <a:gd name="T24" fmla="*/ 212973 w 249"/>
              <a:gd name="T25" fmla="*/ 84531 h 250"/>
              <a:gd name="T26" fmla="*/ 266623 w 249"/>
              <a:gd name="T27" fmla="*/ 30886 h 250"/>
              <a:gd name="T28" fmla="*/ 375548 w 249"/>
              <a:gd name="T29" fmla="*/ 30886 h 250"/>
              <a:gd name="T30" fmla="*/ 375548 w 249"/>
              <a:gd name="T31" fmla="*/ 139802 h 250"/>
              <a:gd name="T32" fmla="*/ 152821 w 249"/>
              <a:gd name="T33" fmla="*/ 281229 h 250"/>
              <a:gd name="T34" fmla="*/ 152821 w 249"/>
              <a:gd name="T35" fmla="*/ 281229 h 250"/>
              <a:gd name="T36" fmla="*/ 138189 w 249"/>
              <a:gd name="T37" fmla="*/ 287731 h 250"/>
              <a:gd name="T38" fmla="*/ 118680 w 249"/>
              <a:gd name="T39" fmla="*/ 268224 h 250"/>
              <a:gd name="T40" fmla="*/ 125183 w 249"/>
              <a:gd name="T41" fmla="*/ 253594 h 250"/>
              <a:gd name="T42" fmla="*/ 253617 w 249"/>
              <a:gd name="T43" fmla="*/ 125171 h 250"/>
              <a:gd name="T44" fmla="*/ 268249 w 249"/>
              <a:gd name="T45" fmla="*/ 118669 h 250"/>
              <a:gd name="T46" fmla="*/ 287758 w 249"/>
              <a:gd name="T47" fmla="*/ 138176 h 250"/>
              <a:gd name="T48" fmla="*/ 282881 w 249"/>
              <a:gd name="T49" fmla="*/ 151181 h 250"/>
              <a:gd name="T50" fmla="*/ 282881 w 249"/>
              <a:gd name="T51" fmla="*/ 151181 h 250"/>
              <a:gd name="T52" fmla="*/ 152821 w 249"/>
              <a:gd name="T53" fmla="*/ 281229 h 250"/>
              <a:gd name="T54" fmla="*/ 112177 w 249"/>
              <a:gd name="T55" fmla="*/ 238963 h 250"/>
              <a:gd name="T56" fmla="*/ 56901 w 249"/>
              <a:gd name="T57" fmla="*/ 294234 h 250"/>
              <a:gd name="T58" fmla="*/ 56901 w 249"/>
              <a:gd name="T59" fmla="*/ 347878 h 250"/>
              <a:gd name="T60" fmla="*/ 112177 w 249"/>
              <a:gd name="T61" fmla="*/ 347878 h 250"/>
              <a:gd name="T62" fmla="*/ 165827 w 249"/>
              <a:gd name="T63" fmla="*/ 294234 h 250"/>
              <a:gd name="T64" fmla="*/ 167452 w 249"/>
              <a:gd name="T65" fmla="*/ 292608 h 250"/>
              <a:gd name="T66" fmla="*/ 212973 w 249"/>
              <a:gd name="T67" fmla="*/ 247091 h 250"/>
              <a:gd name="T68" fmla="*/ 193464 w 249"/>
              <a:gd name="T69" fmla="*/ 321869 h 250"/>
              <a:gd name="T70" fmla="*/ 139815 w 249"/>
              <a:gd name="T71" fmla="*/ 375514 h 250"/>
              <a:gd name="T72" fmla="*/ 30889 w 249"/>
              <a:gd name="T73" fmla="*/ 375514 h 250"/>
              <a:gd name="T74" fmla="*/ 30889 w 249"/>
              <a:gd name="T75" fmla="*/ 266598 h 250"/>
              <a:gd name="T76" fmla="*/ 84539 w 249"/>
              <a:gd name="T77" fmla="*/ 212954 h 250"/>
              <a:gd name="T78" fmla="*/ 159324 w 249"/>
              <a:gd name="T79" fmla="*/ 191821 h 250"/>
              <a:gd name="T80" fmla="*/ 112177 w 249"/>
              <a:gd name="T81" fmla="*/ 238963 h 250"/>
              <a:gd name="T82" fmla="*/ 112177 w 249"/>
              <a:gd name="T83" fmla="*/ 238963 h 2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49" h="250">
                <a:moveTo>
                  <a:pt x="231" y="86"/>
                </a:moveTo>
                <a:cubicBezTo>
                  <a:pt x="198" y="119"/>
                  <a:pt x="198" y="119"/>
                  <a:pt x="198" y="119"/>
                </a:cubicBezTo>
                <a:cubicBezTo>
                  <a:pt x="185" y="131"/>
                  <a:pt x="168" y="136"/>
                  <a:pt x="152" y="131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180" y="103"/>
                  <a:pt x="180" y="103"/>
                  <a:pt x="181" y="10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23" y="60"/>
                  <a:pt x="223" y="45"/>
                  <a:pt x="214" y="35"/>
                </a:cubicBezTo>
                <a:cubicBezTo>
                  <a:pt x="205" y="26"/>
                  <a:pt x="190" y="26"/>
                  <a:pt x="181" y="35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19" y="98"/>
                  <a:pt x="119" y="98"/>
                  <a:pt x="119" y="98"/>
                </a:cubicBezTo>
                <a:cubicBezTo>
                  <a:pt x="114" y="82"/>
                  <a:pt x="118" y="64"/>
                  <a:pt x="131" y="52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83" y="0"/>
                  <a:pt x="212" y="0"/>
                  <a:pt x="231" y="19"/>
                </a:cubicBezTo>
                <a:cubicBezTo>
                  <a:pt x="249" y="37"/>
                  <a:pt x="249" y="67"/>
                  <a:pt x="231" y="86"/>
                </a:cubicBezTo>
                <a:moveTo>
                  <a:pt x="94" y="173"/>
                </a:moveTo>
                <a:cubicBezTo>
                  <a:pt x="94" y="173"/>
                  <a:pt x="94" y="173"/>
                  <a:pt x="94" y="173"/>
                </a:cubicBezTo>
                <a:cubicBezTo>
                  <a:pt x="91" y="176"/>
                  <a:pt x="88" y="177"/>
                  <a:pt x="85" y="177"/>
                </a:cubicBezTo>
                <a:cubicBezTo>
                  <a:pt x="78" y="177"/>
                  <a:pt x="73" y="172"/>
                  <a:pt x="73" y="165"/>
                </a:cubicBezTo>
                <a:cubicBezTo>
                  <a:pt x="73" y="162"/>
                  <a:pt x="75" y="158"/>
                  <a:pt x="77" y="156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8" y="75"/>
                  <a:pt x="162" y="73"/>
                  <a:pt x="165" y="73"/>
                </a:cubicBezTo>
                <a:cubicBezTo>
                  <a:pt x="172" y="73"/>
                  <a:pt x="177" y="78"/>
                  <a:pt x="177" y="85"/>
                </a:cubicBezTo>
                <a:cubicBezTo>
                  <a:pt x="177" y="88"/>
                  <a:pt x="176" y="91"/>
                  <a:pt x="174" y="93"/>
                </a:cubicBezTo>
                <a:cubicBezTo>
                  <a:pt x="174" y="93"/>
                  <a:pt x="174" y="93"/>
                  <a:pt x="174" y="93"/>
                </a:cubicBezTo>
                <a:lnTo>
                  <a:pt x="94" y="173"/>
                </a:lnTo>
                <a:close/>
                <a:moveTo>
                  <a:pt x="69" y="147"/>
                </a:moveTo>
                <a:cubicBezTo>
                  <a:pt x="35" y="181"/>
                  <a:pt x="35" y="181"/>
                  <a:pt x="35" y="181"/>
                </a:cubicBezTo>
                <a:cubicBezTo>
                  <a:pt x="26" y="190"/>
                  <a:pt x="26" y="205"/>
                  <a:pt x="35" y="214"/>
                </a:cubicBezTo>
                <a:cubicBezTo>
                  <a:pt x="45" y="224"/>
                  <a:pt x="60" y="224"/>
                  <a:pt x="69" y="214"/>
                </a:cubicBezTo>
                <a:cubicBezTo>
                  <a:pt x="102" y="181"/>
                  <a:pt x="102" y="181"/>
                  <a:pt x="102" y="181"/>
                </a:cubicBezTo>
                <a:cubicBezTo>
                  <a:pt x="102" y="181"/>
                  <a:pt x="103" y="180"/>
                  <a:pt x="103" y="180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5" y="168"/>
                  <a:pt x="131" y="185"/>
                  <a:pt x="119" y="198"/>
                </a:cubicBezTo>
                <a:cubicBezTo>
                  <a:pt x="86" y="231"/>
                  <a:pt x="86" y="231"/>
                  <a:pt x="86" y="231"/>
                </a:cubicBezTo>
                <a:cubicBezTo>
                  <a:pt x="67" y="250"/>
                  <a:pt x="37" y="250"/>
                  <a:pt x="19" y="231"/>
                </a:cubicBezTo>
                <a:cubicBezTo>
                  <a:pt x="0" y="213"/>
                  <a:pt x="0" y="183"/>
                  <a:pt x="19" y="164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65" y="118"/>
                  <a:pt x="82" y="114"/>
                  <a:pt x="98" y="118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47"/>
                  <a:pt x="69" y="147"/>
                  <a:pt x="69" y="147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4" name="Freeform 82"/>
          <p:cNvSpPr>
            <a:spLocks noEditPoints="1"/>
          </p:cNvSpPr>
          <p:nvPr/>
        </p:nvSpPr>
        <p:spPr bwMode="auto">
          <a:xfrm>
            <a:off x="4803775" y="150813"/>
            <a:ext cx="312738" cy="377825"/>
          </a:xfrm>
          <a:custGeom>
            <a:avLst/>
            <a:gdLst>
              <a:gd name="T0" fmla="*/ 0 w 192"/>
              <a:gd name="T1" fmla="*/ 58628 h 232"/>
              <a:gd name="T2" fmla="*/ 19546 w 192"/>
              <a:gd name="T3" fmla="*/ 39085 h 232"/>
              <a:gd name="T4" fmla="*/ 117277 w 192"/>
              <a:gd name="T5" fmla="*/ 39085 h 232"/>
              <a:gd name="T6" fmla="*/ 117277 w 192"/>
              <a:gd name="T7" fmla="*/ 19543 h 232"/>
              <a:gd name="T8" fmla="*/ 136823 w 192"/>
              <a:gd name="T9" fmla="*/ 0 h 232"/>
              <a:gd name="T10" fmla="*/ 175915 w 192"/>
              <a:gd name="T11" fmla="*/ 0 h 232"/>
              <a:gd name="T12" fmla="*/ 195461 w 192"/>
              <a:gd name="T13" fmla="*/ 19543 h 232"/>
              <a:gd name="T14" fmla="*/ 195461 w 192"/>
              <a:gd name="T15" fmla="*/ 39085 h 232"/>
              <a:gd name="T16" fmla="*/ 293192 w 192"/>
              <a:gd name="T17" fmla="*/ 39085 h 232"/>
              <a:gd name="T18" fmla="*/ 312738 w 192"/>
              <a:gd name="T19" fmla="*/ 58628 h 232"/>
              <a:gd name="T20" fmla="*/ 312738 w 192"/>
              <a:gd name="T21" fmla="*/ 78171 h 232"/>
              <a:gd name="T22" fmla="*/ 0 w 192"/>
              <a:gd name="T23" fmla="*/ 78171 h 232"/>
              <a:gd name="T24" fmla="*/ 0 w 192"/>
              <a:gd name="T25" fmla="*/ 58628 h 232"/>
              <a:gd name="T26" fmla="*/ 293192 w 192"/>
              <a:gd name="T27" fmla="*/ 117256 h 232"/>
              <a:gd name="T28" fmla="*/ 293192 w 192"/>
              <a:gd name="T29" fmla="*/ 156341 h 232"/>
              <a:gd name="T30" fmla="*/ 293192 w 192"/>
              <a:gd name="T31" fmla="*/ 358282 h 232"/>
              <a:gd name="T32" fmla="*/ 273646 w 192"/>
              <a:gd name="T33" fmla="*/ 377825 h 232"/>
              <a:gd name="T34" fmla="*/ 39092 w 192"/>
              <a:gd name="T35" fmla="*/ 377825 h 232"/>
              <a:gd name="T36" fmla="*/ 19546 w 192"/>
              <a:gd name="T37" fmla="*/ 358282 h 232"/>
              <a:gd name="T38" fmla="*/ 19546 w 192"/>
              <a:gd name="T39" fmla="*/ 156341 h 232"/>
              <a:gd name="T40" fmla="*/ 19546 w 192"/>
              <a:gd name="T41" fmla="*/ 117256 h 232"/>
              <a:gd name="T42" fmla="*/ 19546 w 192"/>
              <a:gd name="T43" fmla="*/ 97713 h 232"/>
              <a:gd name="T44" fmla="*/ 293192 w 192"/>
              <a:gd name="T45" fmla="*/ 97713 h 232"/>
              <a:gd name="T46" fmla="*/ 293192 w 192"/>
              <a:gd name="T47" fmla="*/ 117256 h 232"/>
              <a:gd name="T48" fmla="*/ 97731 w 192"/>
              <a:gd name="T49" fmla="*/ 156341 h 232"/>
              <a:gd name="T50" fmla="*/ 78185 w 192"/>
              <a:gd name="T51" fmla="*/ 136799 h 232"/>
              <a:gd name="T52" fmla="*/ 58638 w 192"/>
              <a:gd name="T53" fmla="*/ 156341 h 232"/>
              <a:gd name="T54" fmla="*/ 58638 w 192"/>
              <a:gd name="T55" fmla="*/ 319197 h 232"/>
              <a:gd name="T56" fmla="*/ 78185 w 192"/>
              <a:gd name="T57" fmla="*/ 338740 h 232"/>
              <a:gd name="T58" fmla="*/ 97731 w 192"/>
              <a:gd name="T59" fmla="*/ 319197 h 232"/>
              <a:gd name="T60" fmla="*/ 97731 w 192"/>
              <a:gd name="T61" fmla="*/ 156341 h 232"/>
              <a:gd name="T62" fmla="*/ 175915 w 192"/>
              <a:gd name="T63" fmla="*/ 156341 h 232"/>
              <a:gd name="T64" fmla="*/ 156369 w 192"/>
              <a:gd name="T65" fmla="*/ 136799 h 232"/>
              <a:gd name="T66" fmla="*/ 136823 w 192"/>
              <a:gd name="T67" fmla="*/ 156341 h 232"/>
              <a:gd name="T68" fmla="*/ 136823 w 192"/>
              <a:gd name="T69" fmla="*/ 319197 h 232"/>
              <a:gd name="T70" fmla="*/ 156369 w 192"/>
              <a:gd name="T71" fmla="*/ 338740 h 232"/>
              <a:gd name="T72" fmla="*/ 175915 w 192"/>
              <a:gd name="T73" fmla="*/ 319197 h 232"/>
              <a:gd name="T74" fmla="*/ 175915 w 192"/>
              <a:gd name="T75" fmla="*/ 156341 h 232"/>
              <a:gd name="T76" fmla="*/ 254100 w 192"/>
              <a:gd name="T77" fmla="*/ 156341 h 232"/>
              <a:gd name="T78" fmla="*/ 234554 w 192"/>
              <a:gd name="T79" fmla="*/ 136799 h 232"/>
              <a:gd name="T80" fmla="*/ 215007 w 192"/>
              <a:gd name="T81" fmla="*/ 156341 h 232"/>
              <a:gd name="T82" fmla="*/ 215007 w 192"/>
              <a:gd name="T83" fmla="*/ 319197 h 232"/>
              <a:gd name="T84" fmla="*/ 234554 w 192"/>
              <a:gd name="T85" fmla="*/ 338740 h 232"/>
              <a:gd name="T86" fmla="*/ 254100 w 192"/>
              <a:gd name="T87" fmla="*/ 319197 h 232"/>
              <a:gd name="T88" fmla="*/ 254100 w 192"/>
              <a:gd name="T89" fmla="*/ 156341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2" h="232">
                <a:moveTo>
                  <a:pt x="0" y="36"/>
                </a:moveTo>
                <a:cubicBezTo>
                  <a:pt x="0" y="29"/>
                  <a:pt x="5" y="24"/>
                  <a:pt x="12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15" y="0"/>
                  <a:pt x="120" y="5"/>
                  <a:pt x="120" y="12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87" y="24"/>
                  <a:pt x="192" y="29"/>
                  <a:pt x="192" y="36"/>
                </a:cubicBezTo>
                <a:cubicBezTo>
                  <a:pt x="192" y="48"/>
                  <a:pt x="192" y="48"/>
                  <a:pt x="192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0" y="72"/>
                </a:moveTo>
                <a:cubicBezTo>
                  <a:pt x="180" y="96"/>
                  <a:pt x="180" y="96"/>
                  <a:pt x="180" y="96"/>
                </a:cubicBezTo>
                <a:cubicBezTo>
                  <a:pt x="180" y="220"/>
                  <a:pt x="180" y="220"/>
                  <a:pt x="180" y="220"/>
                </a:cubicBezTo>
                <a:cubicBezTo>
                  <a:pt x="180" y="227"/>
                  <a:pt x="175" y="232"/>
                  <a:pt x="168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7" y="232"/>
                  <a:pt x="12" y="227"/>
                  <a:pt x="12" y="220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60"/>
                  <a:pt x="12" y="60"/>
                  <a:pt x="12" y="60"/>
                </a:cubicBezTo>
                <a:cubicBezTo>
                  <a:pt x="180" y="60"/>
                  <a:pt x="180" y="60"/>
                  <a:pt x="180" y="60"/>
                </a:cubicBezTo>
                <a:lnTo>
                  <a:pt x="180" y="72"/>
                </a:lnTo>
                <a:close/>
                <a:moveTo>
                  <a:pt x="60" y="96"/>
                </a:moveTo>
                <a:cubicBezTo>
                  <a:pt x="60" y="89"/>
                  <a:pt x="55" y="84"/>
                  <a:pt x="48" y="84"/>
                </a:cubicBezTo>
                <a:cubicBezTo>
                  <a:pt x="41" y="84"/>
                  <a:pt x="36" y="89"/>
                  <a:pt x="36" y="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203"/>
                  <a:pt x="41" y="208"/>
                  <a:pt x="48" y="208"/>
                </a:cubicBezTo>
                <a:cubicBezTo>
                  <a:pt x="55" y="208"/>
                  <a:pt x="60" y="203"/>
                  <a:pt x="60" y="196"/>
                </a:cubicBezTo>
                <a:lnTo>
                  <a:pt x="60" y="96"/>
                </a:lnTo>
                <a:close/>
                <a:moveTo>
                  <a:pt x="108" y="96"/>
                </a:moveTo>
                <a:cubicBezTo>
                  <a:pt x="108" y="89"/>
                  <a:pt x="103" y="84"/>
                  <a:pt x="96" y="84"/>
                </a:cubicBezTo>
                <a:cubicBezTo>
                  <a:pt x="89" y="84"/>
                  <a:pt x="84" y="89"/>
                  <a:pt x="84" y="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4" y="203"/>
                  <a:pt x="89" y="208"/>
                  <a:pt x="96" y="208"/>
                </a:cubicBezTo>
                <a:cubicBezTo>
                  <a:pt x="103" y="208"/>
                  <a:pt x="108" y="203"/>
                  <a:pt x="108" y="196"/>
                </a:cubicBezTo>
                <a:lnTo>
                  <a:pt x="108" y="96"/>
                </a:lnTo>
                <a:close/>
                <a:moveTo>
                  <a:pt x="156" y="96"/>
                </a:moveTo>
                <a:cubicBezTo>
                  <a:pt x="156" y="89"/>
                  <a:pt x="151" y="84"/>
                  <a:pt x="144" y="84"/>
                </a:cubicBezTo>
                <a:cubicBezTo>
                  <a:pt x="137" y="84"/>
                  <a:pt x="132" y="89"/>
                  <a:pt x="132" y="96"/>
                </a:cubicBezTo>
                <a:cubicBezTo>
                  <a:pt x="132" y="196"/>
                  <a:pt x="132" y="196"/>
                  <a:pt x="132" y="196"/>
                </a:cubicBezTo>
                <a:cubicBezTo>
                  <a:pt x="132" y="203"/>
                  <a:pt x="137" y="208"/>
                  <a:pt x="144" y="208"/>
                </a:cubicBezTo>
                <a:cubicBezTo>
                  <a:pt x="151" y="208"/>
                  <a:pt x="156" y="203"/>
                  <a:pt x="156" y="196"/>
                </a:cubicBezTo>
                <a:lnTo>
                  <a:pt x="156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5" name="Freeform 83"/>
          <p:cNvSpPr>
            <a:spLocks noEditPoints="1"/>
          </p:cNvSpPr>
          <p:nvPr/>
        </p:nvSpPr>
        <p:spPr bwMode="auto">
          <a:xfrm>
            <a:off x="4049713" y="131763"/>
            <a:ext cx="363537" cy="415925"/>
          </a:xfrm>
          <a:custGeom>
            <a:avLst/>
            <a:gdLst>
              <a:gd name="T0" fmla="*/ 344062 w 224"/>
              <a:gd name="T1" fmla="*/ 214461 h 256"/>
              <a:gd name="T2" fmla="*/ 305111 w 224"/>
              <a:gd name="T3" fmla="*/ 214461 h 256"/>
              <a:gd name="T4" fmla="*/ 285636 w 224"/>
              <a:gd name="T5" fmla="*/ 194965 h 256"/>
              <a:gd name="T6" fmla="*/ 285636 w 224"/>
              <a:gd name="T7" fmla="*/ 116979 h 256"/>
              <a:gd name="T8" fmla="*/ 305111 w 224"/>
              <a:gd name="T9" fmla="*/ 97482 h 256"/>
              <a:gd name="T10" fmla="*/ 344062 w 224"/>
              <a:gd name="T11" fmla="*/ 97482 h 256"/>
              <a:gd name="T12" fmla="*/ 363537 w 224"/>
              <a:gd name="T13" fmla="*/ 116979 h 256"/>
              <a:gd name="T14" fmla="*/ 363537 w 224"/>
              <a:gd name="T15" fmla="*/ 194965 h 256"/>
              <a:gd name="T16" fmla="*/ 344062 w 224"/>
              <a:gd name="T17" fmla="*/ 214461 h 256"/>
              <a:gd name="T18" fmla="*/ 305111 w 224"/>
              <a:gd name="T19" fmla="*/ 19496 h 256"/>
              <a:gd name="T20" fmla="*/ 324587 w 224"/>
              <a:gd name="T21" fmla="*/ 0 h 256"/>
              <a:gd name="T22" fmla="*/ 344062 w 224"/>
              <a:gd name="T23" fmla="*/ 19496 h 256"/>
              <a:gd name="T24" fmla="*/ 344062 w 224"/>
              <a:gd name="T25" fmla="*/ 77986 h 256"/>
              <a:gd name="T26" fmla="*/ 305111 w 224"/>
              <a:gd name="T27" fmla="*/ 77986 h 256"/>
              <a:gd name="T28" fmla="*/ 305111 w 224"/>
              <a:gd name="T29" fmla="*/ 19496 h 256"/>
              <a:gd name="T30" fmla="*/ 201244 w 224"/>
              <a:gd name="T31" fmla="*/ 318443 h 256"/>
              <a:gd name="T32" fmla="*/ 162293 w 224"/>
              <a:gd name="T33" fmla="*/ 318443 h 256"/>
              <a:gd name="T34" fmla="*/ 142818 w 224"/>
              <a:gd name="T35" fmla="*/ 298946 h 256"/>
              <a:gd name="T36" fmla="*/ 142818 w 224"/>
              <a:gd name="T37" fmla="*/ 220960 h 256"/>
              <a:gd name="T38" fmla="*/ 162293 w 224"/>
              <a:gd name="T39" fmla="*/ 201464 h 256"/>
              <a:gd name="T40" fmla="*/ 201244 w 224"/>
              <a:gd name="T41" fmla="*/ 201464 h 256"/>
              <a:gd name="T42" fmla="*/ 220719 w 224"/>
              <a:gd name="T43" fmla="*/ 220960 h 256"/>
              <a:gd name="T44" fmla="*/ 220719 w 224"/>
              <a:gd name="T45" fmla="*/ 298946 h 256"/>
              <a:gd name="T46" fmla="*/ 201244 w 224"/>
              <a:gd name="T47" fmla="*/ 318443 h 256"/>
              <a:gd name="T48" fmla="*/ 162293 w 224"/>
              <a:gd name="T49" fmla="*/ 19496 h 256"/>
              <a:gd name="T50" fmla="*/ 181769 w 224"/>
              <a:gd name="T51" fmla="*/ 0 h 256"/>
              <a:gd name="T52" fmla="*/ 201244 w 224"/>
              <a:gd name="T53" fmla="*/ 19496 h 256"/>
              <a:gd name="T54" fmla="*/ 201244 w 224"/>
              <a:gd name="T55" fmla="*/ 181967 h 256"/>
              <a:gd name="T56" fmla="*/ 162293 w 224"/>
              <a:gd name="T57" fmla="*/ 181967 h 256"/>
              <a:gd name="T58" fmla="*/ 162293 w 224"/>
              <a:gd name="T59" fmla="*/ 19496 h 256"/>
              <a:gd name="T60" fmla="*/ 58426 w 224"/>
              <a:gd name="T61" fmla="*/ 266452 h 256"/>
              <a:gd name="T62" fmla="*/ 19475 w 224"/>
              <a:gd name="T63" fmla="*/ 266452 h 256"/>
              <a:gd name="T64" fmla="*/ 0 w 224"/>
              <a:gd name="T65" fmla="*/ 246955 h 256"/>
              <a:gd name="T66" fmla="*/ 0 w 224"/>
              <a:gd name="T67" fmla="*/ 168970 h 256"/>
              <a:gd name="T68" fmla="*/ 19475 w 224"/>
              <a:gd name="T69" fmla="*/ 149473 h 256"/>
              <a:gd name="T70" fmla="*/ 58426 w 224"/>
              <a:gd name="T71" fmla="*/ 149473 h 256"/>
              <a:gd name="T72" fmla="*/ 77901 w 224"/>
              <a:gd name="T73" fmla="*/ 168970 h 256"/>
              <a:gd name="T74" fmla="*/ 77901 w 224"/>
              <a:gd name="T75" fmla="*/ 246955 h 256"/>
              <a:gd name="T76" fmla="*/ 58426 w 224"/>
              <a:gd name="T77" fmla="*/ 266452 h 256"/>
              <a:gd name="T78" fmla="*/ 19475 w 224"/>
              <a:gd name="T79" fmla="*/ 19496 h 256"/>
              <a:gd name="T80" fmla="*/ 38950 w 224"/>
              <a:gd name="T81" fmla="*/ 0 h 256"/>
              <a:gd name="T82" fmla="*/ 58426 w 224"/>
              <a:gd name="T83" fmla="*/ 19496 h 256"/>
              <a:gd name="T84" fmla="*/ 58426 w 224"/>
              <a:gd name="T85" fmla="*/ 129977 h 256"/>
              <a:gd name="T86" fmla="*/ 19475 w 224"/>
              <a:gd name="T87" fmla="*/ 129977 h 256"/>
              <a:gd name="T88" fmla="*/ 19475 w 224"/>
              <a:gd name="T89" fmla="*/ 19496 h 256"/>
              <a:gd name="T90" fmla="*/ 58426 w 224"/>
              <a:gd name="T91" fmla="*/ 396429 h 256"/>
              <a:gd name="T92" fmla="*/ 38950 w 224"/>
              <a:gd name="T93" fmla="*/ 415925 h 256"/>
              <a:gd name="T94" fmla="*/ 19475 w 224"/>
              <a:gd name="T95" fmla="*/ 396429 h 256"/>
              <a:gd name="T96" fmla="*/ 19475 w 224"/>
              <a:gd name="T97" fmla="*/ 285948 h 256"/>
              <a:gd name="T98" fmla="*/ 58426 w 224"/>
              <a:gd name="T99" fmla="*/ 285948 h 256"/>
              <a:gd name="T100" fmla="*/ 58426 w 224"/>
              <a:gd name="T101" fmla="*/ 396429 h 256"/>
              <a:gd name="T102" fmla="*/ 201244 w 224"/>
              <a:gd name="T103" fmla="*/ 396429 h 256"/>
              <a:gd name="T104" fmla="*/ 181769 w 224"/>
              <a:gd name="T105" fmla="*/ 415925 h 256"/>
              <a:gd name="T106" fmla="*/ 162293 w 224"/>
              <a:gd name="T107" fmla="*/ 396429 h 256"/>
              <a:gd name="T108" fmla="*/ 162293 w 224"/>
              <a:gd name="T109" fmla="*/ 337939 h 256"/>
              <a:gd name="T110" fmla="*/ 201244 w 224"/>
              <a:gd name="T111" fmla="*/ 337939 h 256"/>
              <a:gd name="T112" fmla="*/ 201244 w 224"/>
              <a:gd name="T113" fmla="*/ 396429 h 256"/>
              <a:gd name="T114" fmla="*/ 344062 w 224"/>
              <a:gd name="T115" fmla="*/ 396429 h 256"/>
              <a:gd name="T116" fmla="*/ 324587 w 224"/>
              <a:gd name="T117" fmla="*/ 415925 h 256"/>
              <a:gd name="T118" fmla="*/ 305111 w 224"/>
              <a:gd name="T119" fmla="*/ 396429 h 256"/>
              <a:gd name="T120" fmla="*/ 305111 w 224"/>
              <a:gd name="T121" fmla="*/ 233958 h 256"/>
              <a:gd name="T122" fmla="*/ 344062 w 224"/>
              <a:gd name="T123" fmla="*/ 233958 h 256"/>
              <a:gd name="T124" fmla="*/ 344062 w 224"/>
              <a:gd name="T125" fmla="*/ 396429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4" h="256">
                <a:moveTo>
                  <a:pt x="212" y="132"/>
                </a:moveTo>
                <a:cubicBezTo>
                  <a:pt x="188" y="132"/>
                  <a:pt x="188" y="132"/>
                  <a:pt x="188" y="132"/>
                </a:cubicBezTo>
                <a:cubicBezTo>
                  <a:pt x="181" y="132"/>
                  <a:pt x="176" y="127"/>
                  <a:pt x="176" y="12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5"/>
                  <a:pt x="181" y="60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9" y="60"/>
                  <a:pt x="224" y="65"/>
                  <a:pt x="224" y="7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24" y="127"/>
                  <a:pt x="219" y="132"/>
                  <a:pt x="212" y="132"/>
                </a:cubicBezTo>
                <a:moveTo>
                  <a:pt x="188" y="12"/>
                </a:moveTo>
                <a:cubicBezTo>
                  <a:pt x="188" y="5"/>
                  <a:pt x="193" y="0"/>
                  <a:pt x="200" y="0"/>
                </a:cubicBezTo>
                <a:cubicBezTo>
                  <a:pt x="207" y="0"/>
                  <a:pt x="212" y="5"/>
                  <a:pt x="212" y="12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188" y="48"/>
                  <a:pt x="188" y="48"/>
                  <a:pt x="188" y="48"/>
                </a:cubicBezTo>
                <a:lnTo>
                  <a:pt x="188" y="12"/>
                </a:lnTo>
                <a:close/>
                <a:moveTo>
                  <a:pt x="124" y="196"/>
                </a:moveTo>
                <a:cubicBezTo>
                  <a:pt x="100" y="196"/>
                  <a:pt x="100" y="196"/>
                  <a:pt x="100" y="196"/>
                </a:cubicBezTo>
                <a:cubicBezTo>
                  <a:pt x="93" y="196"/>
                  <a:pt x="88" y="191"/>
                  <a:pt x="88" y="184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29"/>
                  <a:pt x="93" y="124"/>
                  <a:pt x="100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31" y="124"/>
                  <a:pt x="136" y="129"/>
                  <a:pt x="136" y="136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36" y="191"/>
                  <a:pt x="131" y="196"/>
                  <a:pt x="124" y="196"/>
                </a:cubicBezTo>
                <a:moveTo>
                  <a:pt x="100" y="12"/>
                </a:moveTo>
                <a:cubicBezTo>
                  <a:pt x="100" y="5"/>
                  <a:pt x="105" y="0"/>
                  <a:pt x="112" y="0"/>
                </a:cubicBezTo>
                <a:cubicBezTo>
                  <a:pt x="119" y="0"/>
                  <a:pt x="124" y="5"/>
                  <a:pt x="124" y="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00" y="112"/>
                  <a:pt x="100" y="112"/>
                  <a:pt x="100" y="112"/>
                </a:cubicBezTo>
                <a:lnTo>
                  <a:pt x="100" y="12"/>
                </a:lnTo>
                <a:close/>
                <a:moveTo>
                  <a:pt x="36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5" y="164"/>
                  <a:pt x="0" y="159"/>
                  <a:pt x="0" y="15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97"/>
                  <a:pt x="5" y="92"/>
                  <a:pt x="12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43" y="92"/>
                  <a:pt x="48" y="97"/>
                  <a:pt x="48" y="10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8" y="159"/>
                  <a:pt x="43" y="164"/>
                  <a:pt x="36" y="164"/>
                </a:cubicBezTo>
                <a:moveTo>
                  <a:pt x="12" y="12"/>
                </a:moveTo>
                <a:cubicBezTo>
                  <a:pt x="12" y="5"/>
                  <a:pt x="17" y="0"/>
                  <a:pt x="24" y="0"/>
                </a:cubicBezTo>
                <a:cubicBezTo>
                  <a:pt x="31" y="0"/>
                  <a:pt x="36" y="5"/>
                  <a:pt x="36" y="12"/>
                </a:cubicBezTo>
                <a:cubicBezTo>
                  <a:pt x="36" y="80"/>
                  <a:pt x="36" y="80"/>
                  <a:pt x="36" y="80"/>
                </a:cubicBezTo>
                <a:cubicBezTo>
                  <a:pt x="12" y="80"/>
                  <a:pt x="12" y="80"/>
                  <a:pt x="12" y="80"/>
                </a:cubicBezTo>
                <a:lnTo>
                  <a:pt x="12" y="12"/>
                </a:lnTo>
                <a:close/>
                <a:moveTo>
                  <a:pt x="36" y="244"/>
                </a:moveTo>
                <a:cubicBezTo>
                  <a:pt x="36" y="251"/>
                  <a:pt x="31" y="256"/>
                  <a:pt x="24" y="256"/>
                </a:cubicBezTo>
                <a:cubicBezTo>
                  <a:pt x="17" y="256"/>
                  <a:pt x="12" y="251"/>
                  <a:pt x="12" y="244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36" y="176"/>
                  <a:pt x="36" y="176"/>
                  <a:pt x="36" y="176"/>
                </a:cubicBezTo>
                <a:lnTo>
                  <a:pt x="36" y="244"/>
                </a:lnTo>
                <a:close/>
                <a:moveTo>
                  <a:pt x="124" y="244"/>
                </a:moveTo>
                <a:cubicBezTo>
                  <a:pt x="124" y="251"/>
                  <a:pt x="119" y="256"/>
                  <a:pt x="112" y="256"/>
                </a:cubicBezTo>
                <a:cubicBezTo>
                  <a:pt x="105" y="256"/>
                  <a:pt x="100" y="251"/>
                  <a:pt x="100" y="244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24" y="208"/>
                  <a:pt x="124" y="208"/>
                  <a:pt x="124" y="208"/>
                </a:cubicBezTo>
                <a:lnTo>
                  <a:pt x="124" y="244"/>
                </a:lnTo>
                <a:close/>
                <a:moveTo>
                  <a:pt x="212" y="244"/>
                </a:moveTo>
                <a:cubicBezTo>
                  <a:pt x="212" y="251"/>
                  <a:pt x="207" y="256"/>
                  <a:pt x="200" y="256"/>
                </a:cubicBezTo>
                <a:cubicBezTo>
                  <a:pt x="193" y="256"/>
                  <a:pt x="188" y="251"/>
                  <a:pt x="188" y="244"/>
                </a:cubicBezTo>
                <a:cubicBezTo>
                  <a:pt x="188" y="144"/>
                  <a:pt x="188" y="144"/>
                  <a:pt x="188" y="144"/>
                </a:cubicBezTo>
                <a:cubicBezTo>
                  <a:pt x="212" y="144"/>
                  <a:pt x="212" y="144"/>
                  <a:pt x="212" y="144"/>
                </a:cubicBezTo>
                <a:lnTo>
                  <a:pt x="212" y="2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6" name="Freeform 84"/>
          <p:cNvSpPr>
            <a:spLocks noEditPoints="1"/>
          </p:cNvSpPr>
          <p:nvPr/>
        </p:nvSpPr>
        <p:spPr bwMode="auto">
          <a:xfrm>
            <a:off x="3463925" y="177800"/>
            <a:ext cx="77788" cy="325438"/>
          </a:xfrm>
          <a:custGeom>
            <a:avLst/>
            <a:gdLst>
              <a:gd name="T0" fmla="*/ 0 w 48"/>
              <a:gd name="T1" fmla="*/ 286385 h 200"/>
              <a:gd name="T2" fmla="*/ 38894 w 48"/>
              <a:gd name="T3" fmla="*/ 247333 h 200"/>
              <a:gd name="T4" fmla="*/ 77788 w 48"/>
              <a:gd name="T5" fmla="*/ 286385 h 200"/>
              <a:gd name="T6" fmla="*/ 38894 w 48"/>
              <a:gd name="T7" fmla="*/ 325438 h 200"/>
              <a:gd name="T8" fmla="*/ 0 w 48"/>
              <a:gd name="T9" fmla="*/ 286385 h 200"/>
              <a:gd name="T10" fmla="*/ 0 w 48"/>
              <a:gd name="T11" fmla="*/ 162719 h 200"/>
              <a:gd name="T12" fmla="*/ 38894 w 48"/>
              <a:gd name="T13" fmla="*/ 123666 h 200"/>
              <a:gd name="T14" fmla="*/ 77788 w 48"/>
              <a:gd name="T15" fmla="*/ 162719 h 200"/>
              <a:gd name="T16" fmla="*/ 38894 w 48"/>
              <a:gd name="T17" fmla="*/ 201772 h 200"/>
              <a:gd name="T18" fmla="*/ 0 w 48"/>
              <a:gd name="T19" fmla="*/ 162719 h 200"/>
              <a:gd name="T20" fmla="*/ 0 w 48"/>
              <a:gd name="T21" fmla="*/ 39053 h 200"/>
              <a:gd name="T22" fmla="*/ 38894 w 48"/>
              <a:gd name="T23" fmla="*/ 0 h 200"/>
              <a:gd name="T24" fmla="*/ 77788 w 48"/>
              <a:gd name="T25" fmla="*/ 39053 h 200"/>
              <a:gd name="T26" fmla="*/ 38894 w 48"/>
              <a:gd name="T27" fmla="*/ 78105 h 200"/>
              <a:gd name="T28" fmla="*/ 0 w 48"/>
              <a:gd name="T29" fmla="*/ 39053 h 20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200">
                <a:moveTo>
                  <a:pt x="0" y="176"/>
                </a:moveTo>
                <a:cubicBezTo>
                  <a:pt x="0" y="163"/>
                  <a:pt x="11" y="152"/>
                  <a:pt x="24" y="152"/>
                </a:cubicBezTo>
                <a:cubicBezTo>
                  <a:pt x="37" y="152"/>
                  <a:pt x="48" y="163"/>
                  <a:pt x="48" y="176"/>
                </a:cubicBezTo>
                <a:cubicBezTo>
                  <a:pt x="48" y="189"/>
                  <a:pt x="37" y="200"/>
                  <a:pt x="24" y="200"/>
                </a:cubicBezTo>
                <a:cubicBezTo>
                  <a:pt x="11" y="200"/>
                  <a:pt x="0" y="189"/>
                  <a:pt x="0" y="176"/>
                </a:cubicBezTo>
                <a:moveTo>
                  <a:pt x="0" y="100"/>
                </a:moveTo>
                <a:cubicBezTo>
                  <a:pt x="0" y="87"/>
                  <a:pt x="11" y="76"/>
                  <a:pt x="24" y="76"/>
                </a:cubicBezTo>
                <a:cubicBezTo>
                  <a:pt x="37" y="76"/>
                  <a:pt x="48" y="87"/>
                  <a:pt x="48" y="100"/>
                </a:cubicBezTo>
                <a:cubicBezTo>
                  <a:pt x="48" y="113"/>
                  <a:pt x="37" y="124"/>
                  <a:pt x="24" y="124"/>
                </a:cubicBezTo>
                <a:cubicBezTo>
                  <a:pt x="11" y="124"/>
                  <a:pt x="0" y="113"/>
                  <a:pt x="0" y="100"/>
                </a:cubicBezTo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  <a:cubicBezTo>
                  <a:pt x="11" y="48"/>
                  <a:pt x="0" y="37"/>
                  <a:pt x="0" y="24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7" name="Freeform 85"/>
          <p:cNvSpPr>
            <a:spLocks noEditPoints="1"/>
          </p:cNvSpPr>
          <p:nvPr/>
        </p:nvSpPr>
        <p:spPr bwMode="auto">
          <a:xfrm>
            <a:off x="2566988" y="163513"/>
            <a:ext cx="415925" cy="352425"/>
          </a:xfrm>
          <a:custGeom>
            <a:avLst/>
            <a:gdLst>
              <a:gd name="T0" fmla="*/ 396429 w 256"/>
              <a:gd name="T1" fmla="*/ 39158 h 216"/>
              <a:gd name="T2" fmla="*/ 19496 w 256"/>
              <a:gd name="T3" fmla="*/ 39158 h 216"/>
              <a:gd name="T4" fmla="*/ 0 w 256"/>
              <a:gd name="T5" fmla="*/ 19579 h 216"/>
              <a:gd name="T6" fmla="*/ 19496 w 256"/>
              <a:gd name="T7" fmla="*/ 0 h 216"/>
              <a:gd name="T8" fmla="*/ 396429 w 256"/>
              <a:gd name="T9" fmla="*/ 0 h 216"/>
              <a:gd name="T10" fmla="*/ 415925 w 256"/>
              <a:gd name="T11" fmla="*/ 19579 h 216"/>
              <a:gd name="T12" fmla="*/ 396429 w 256"/>
              <a:gd name="T13" fmla="*/ 39158 h 216"/>
              <a:gd name="T14" fmla="*/ 136475 w 256"/>
              <a:gd name="T15" fmla="*/ 143581 h 216"/>
              <a:gd name="T16" fmla="*/ 136475 w 256"/>
              <a:gd name="T17" fmla="*/ 143581 h 216"/>
              <a:gd name="T18" fmla="*/ 97482 w 256"/>
              <a:gd name="T19" fmla="*/ 143581 h 216"/>
              <a:gd name="T20" fmla="*/ 77986 w 256"/>
              <a:gd name="T21" fmla="*/ 124001 h 216"/>
              <a:gd name="T22" fmla="*/ 97482 w 256"/>
              <a:gd name="T23" fmla="*/ 104422 h 216"/>
              <a:gd name="T24" fmla="*/ 181967 w 256"/>
              <a:gd name="T25" fmla="*/ 104422 h 216"/>
              <a:gd name="T26" fmla="*/ 201464 w 256"/>
              <a:gd name="T27" fmla="*/ 104422 h 216"/>
              <a:gd name="T28" fmla="*/ 285948 w 256"/>
              <a:gd name="T29" fmla="*/ 104422 h 216"/>
              <a:gd name="T30" fmla="*/ 396429 w 256"/>
              <a:gd name="T31" fmla="*/ 104422 h 216"/>
              <a:gd name="T32" fmla="*/ 415925 w 256"/>
              <a:gd name="T33" fmla="*/ 124001 h 216"/>
              <a:gd name="T34" fmla="*/ 396429 w 256"/>
              <a:gd name="T35" fmla="*/ 143581 h 216"/>
              <a:gd name="T36" fmla="*/ 285948 w 256"/>
              <a:gd name="T37" fmla="*/ 143581 h 216"/>
              <a:gd name="T38" fmla="*/ 136475 w 256"/>
              <a:gd name="T39" fmla="*/ 143581 h 216"/>
              <a:gd name="T40" fmla="*/ 19496 w 256"/>
              <a:gd name="T41" fmla="*/ 208844 h 216"/>
              <a:gd name="T42" fmla="*/ 396429 w 256"/>
              <a:gd name="T43" fmla="*/ 208844 h 216"/>
              <a:gd name="T44" fmla="*/ 415925 w 256"/>
              <a:gd name="T45" fmla="*/ 228424 h 216"/>
              <a:gd name="T46" fmla="*/ 396429 w 256"/>
              <a:gd name="T47" fmla="*/ 248003 h 216"/>
              <a:gd name="T48" fmla="*/ 19496 w 256"/>
              <a:gd name="T49" fmla="*/ 248003 h 216"/>
              <a:gd name="T50" fmla="*/ 0 w 256"/>
              <a:gd name="T51" fmla="*/ 228424 h 216"/>
              <a:gd name="T52" fmla="*/ 19496 w 256"/>
              <a:gd name="T53" fmla="*/ 208844 h 216"/>
              <a:gd name="T54" fmla="*/ 136475 w 256"/>
              <a:gd name="T55" fmla="*/ 313267 h 216"/>
              <a:gd name="T56" fmla="*/ 201464 w 256"/>
              <a:gd name="T57" fmla="*/ 313267 h 216"/>
              <a:gd name="T58" fmla="*/ 285948 w 256"/>
              <a:gd name="T59" fmla="*/ 313267 h 216"/>
              <a:gd name="T60" fmla="*/ 396429 w 256"/>
              <a:gd name="T61" fmla="*/ 313267 h 216"/>
              <a:gd name="T62" fmla="*/ 415925 w 256"/>
              <a:gd name="T63" fmla="*/ 332846 h 216"/>
              <a:gd name="T64" fmla="*/ 396429 w 256"/>
              <a:gd name="T65" fmla="*/ 352425 h 216"/>
              <a:gd name="T66" fmla="*/ 201464 w 256"/>
              <a:gd name="T67" fmla="*/ 352425 h 216"/>
              <a:gd name="T68" fmla="*/ 136475 w 256"/>
              <a:gd name="T69" fmla="*/ 352425 h 216"/>
              <a:gd name="T70" fmla="*/ 116979 w 256"/>
              <a:gd name="T71" fmla="*/ 332846 h 216"/>
              <a:gd name="T72" fmla="*/ 136475 w 256"/>
              <a:gd name="T73" fmla="*/ 313267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8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cubicBezTo>
                  <a:pt x="176" y="88"/>
                  <a:pt x="176" y="88"/>
                  <a:pt x="176" y="88"/>
                </a:cubicBezTo>
                <a:lnTo>
                  <a:pt x="84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24" y="192"/>
                  <a:pt x="124" y="192"/>
                  <a:pt x="124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8" name="Freeform 86"/>
          <p:cNvSpPr>
            <a:spLocks noEditPoints="1"/>
          </p:cNvSpPr>
          <p:nvPr/>
        </p:nvSpPr>
        <p:spPr bwMode="auto">
          <a:xfrm>
            <a:off x="1838325" y="163513"/>
            <a:ext cx="415925" cy="352425"/>
          </a:xfrm>
          <a:custGeom>
            <a:avLst/>
            <a:gdLst>
              <a:gd name="T0" fmla="*/ 396429 w 256"/>
              <a:gd name="T1" fmla="*/ 39158 h 216"/>
              <a:gd name="T2" fmla="*/ 19496 w 256"/>
              <a:gd name="T3" fmla="*/ 39158 h 216"/>
              <a:gd name="T4" fmla="*/ 0 w 256"/>
              <a:gd name="T5" fmla="*/ 19579 h 216"/>
              <a:gd name="T6" fmla="*/ 19496 w 256"/>
              <a:gd name="T7" fmla="*/ 0 h 216"/>
              <a:gd name="T8" fmla="*/ 396429 w 256"/>
              <a:gd name="T9" fmla="*/ 0 h 216"/>
              <a:gd name="T10" fmla="*/ 415925 w 256"/>
              <a:gd name="T11" fmla="*/ 19579 h 216"/>
              <a:gd name="T12" fmla="*/ 396429 w 256"/>
              <a:gd name="T13" fmla="*/ 39158 h 216"/>
              <a:gd name="T14" fmla="*/ 279450 w 256"/>
              <a:gd name="T15" fmla="*/ 143581 h 216"/>
              <a:gd name="T16" fmla="*/ 279450 w 256"/>
              <a:gd name="T17" fmla="*/ 143581 h 216"/>
              <a:gd name="T18" fmla="*/ 246955 w 256"/>
              <a:gd name="T19" fmla="*/ 143581 h 216"/>
              <a:gd name="T20" fmla="*/ 168970 w 256"/>
              <a:gd name="T21" fmla="*/ 143581 h 216"/>
              <a:gd name="T22" fmla="*/ 136475 w 256"/>
              <a:gd name="T23" fmla="*/ 143581 h 216"/>
              <a:gd name="T24" fmla="*/ 136475 w 256"/>
              <a:gd name="T25" fmla="*/ 143581 h 216"/>
              <a:gd name="T26" fmla="*/ 97482 w 256"/>
              <a:gd name="T27" fmla="*/ 143581 h 216"/>
              <a:gd name="T28" fmla="*/ 77986 w 256"/>
              <a:gd name="T29" fmla="*/ 124001 h 216"/>
              <a:gd name="T30" fmla="*/ 97482 w 256"/>
              <a:gd name="T31" fmla="*/ 104422 h 216"/>
              <a:gd name="T32" fmla="*/ 318443 w 256"/>
              <a:gd name="T33" fmla="*/ 104422 h 216"/>
              <a:gd name="T34" fmla="*/ 337939 w 256"/>
              <a:gd name="T35" fmla="*/ 124001 h 216"/>
              <a:gd name="T36" fmla="*/ 318443 w 256"/>
              <a:gd name="T37" fmla="*/ 143581 h 216"/>
              <a:gd name="T38" fmla="*/ 279450 w 256"/>
              <a:gd name="T39" fmla="*/ 143581 h 216"/>
              <a:gd name="T40" fmla="*/ 19496 w 256"/>
              <a:gd name="T41" fmla="*/ 208844 h 216"/>
              <a:gd name="T42" fmla="*/ 396429 w 256"/>
              <a:gd name="T43" fmla="*/ 208844 h 216"/>
              <a:gd name="T44" fmla="*/ 415925 w 256"/>
              <a:gd name="T45" fmla="*/ 228424 h 216"/>
              <a:gd name="T46" fmla="*/ 396429 w 256"/>
              <a:gd name="T47" fmla="*/ 248003 h 216"/>
              <a:gd name="T48" fmla="*/ 19496 w 256"/>
              <a:gd name="T49" fmla="*/ 248003 h 216"/>
              <a:gd name="T50" fmla="*/ 0 w 256"/>
              <a:gd name="T51" fmla="*/ 228424 h 216"/>
              <a:gd name="T52" fmla="*/ 19496 w 256"/>
              <a:gd name="T53" fmla="*/ 208844 h 216"/>
              <a:gd name="T54" fmla="*/ 136475 w 256"/>
              <a:gd name="T55" fmla="*/ 313267 h 216"/>
              <a:gd name="T56" fmla="*/ 175468 w 256"/>
              <a:gd name="T57" fmla="*/ 313267 h 216"/>
              <a:gd name="T58" fmla="*/ 201464 w 256"/>
              <a:gd name="T59" fmla="*/ 313267 h 216"/>
              <a:gd name="T60" fmla="*/ 214461 w 256"/>
              <a:gd name="T61" fmla="*/ 313267 h 216"/>
              <a:gd name="T62" fmla="*/ 246955 w 256"/>
              <a:gd name="T63" fmla="*/ 313267 h 216"/>
              <a:gd name="T64" fmla="*/ 279450 w 256"/>
              <a:gd name="T65" fmla="*/ 313267 h 216"/>
              <a:gd name="T66" fmla="*/ 298946 w 256"/>
              <a:gd name="T67" fmla="*/ 332846 h 216"/>
              <a:gd name="T68" fmla="*/ 279450 w 256"/>
              <a:gd name="T69" fmla="*/ 352425 h 216"/>
              <a:gd name="T70" fmla="*/ 246955 w 256"/>
              <a:gd name="T71" fmla="*/ 352425 h 216"/>
              <a:gd name="T72" fmla="*/ 214461 w 256"/>
              <a:gd name="T73" fmla="*/ 352425 h 216"/>
              <a:gd name="T74" fmla="*/ 201464 w 256"/>
              <a:gd name="T75" fmla="*/ 352425 h 216"/>
              <a:gd name="T76" fmla="*/ 175468 w 256"/>
              <a:gd name="T77" fmla="*/ 352425 h 216"/>
              <a:gd name="T78" fmla="*/ 136475 w 256"/>
              <a:gd name="T79" fmla="*/ 352425 h 216"/>
              <a:gd name="T80" fmla="*/ 116979 w 256"/>
              <a:gd name="T81" fmla="*/ 332846 h 216"/>
              <a:gd name="T82" fmla="*/ 136475 w 256"/>
              <a:gd name="T83" fmla="*/ 313267 h 21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72" y="88"/>
                </a:moveTo>
                <a:cubicBezTo>
                  <a:pt x="172" y="88"/>
                  <a:pt x="172" y="88"/>
                  <a:pt x="172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lnTo>
                  <a:pt x="172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08" y="192"/>
                  <a:pt x="108" y="192"/>
                  <a:pt x="108" y="192"/>
                </a:cubicBezTo>
                <a:cubicBezTo>
                  <a:pt x="124" y="192"/>
                  <a:pt x="124" y="192"/>
                  <a:pt x="124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108" y="216"/>
                  <a:pt x="108" y="216"/>
                  <a:pt x="108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79" name="Freeform 87"/>
          <p:cNvSpPr>
            <a:spLocks noEditPoints="1"/>
          </p:cNvSpPr>
          <p:nvPr/>
        </p:nvSpPr>
        <p:spPr bwMode="auto">
          <a:xfrm>
            <a:off x="1109663" y="163513"/>
            <a:ext cx="415925" cy="352425"/>
          </a:xfrm>
          <a:custGeom>
            <a:avLst/>
            <a:gdLst>
              <a:gd name="T0" fmla="*/ 396429 w 256"/>
              <a:gd name="T1" fmla="*/ 39158 h 216"/>
              <a:gd name="T2" fmla="*/ 19496 w 256"/>
              <a:gd name="T3" fmla="*/ 39158 h 216"/>
              <a:gd name="T4" fmla="*/ 0 w 256"/>
              <a:gd name="T5" fmla="*/ 19579 h 216"/>
              <a:gd name="T6" fmla="*/ 19496 w 256"/>
              <a:gd name="T7" fmla="*/ 0 h 216"/>
              <a:gd name="T8" fmla="*/ 396429 w 256"/>
              <a:gd name="T9" fmla="*/ 0 h 216"/>
              <a:gd name="T10" fmla="*/ 415925 w 256"/>
              <a:gd name="T11" fmla="*/ 19579 h 216"/>
              <a:gd name="T12" fmla="*/ 396429 w 256"/>
              <a:gd name="T13" fmla="*/ 39158 h 216"/>
              <a:gd name="T14" fmla="*/ 19496 w 256"/>
              <a:gd name="T15" fmla="*/ 104422 h 216"/>
              <a:gd name="T16" fmla="*/ 129977 w 256"/>
              <a:gd name="T17" fmla="*/ 104422 h 216"/>
              <a:gd name="T18" fmla="*/ 214461 w 256"/>
              <a:gd name="T19" fmla="*/ 104422 h 216"/>
              <a:gd name="T20" fmla="*/ 233958 w 256"/>
              <a:gd name="T21" fmla="*/ 104422 h 216"/>
              <a:gd name="T22" fmla="*/ 318443 w 256"/>
              <a:gd name="T23" fmla="*/ 104422 h 216"/>
              <a:gd name="T24" fmla="*/ 337939 w 256"/>
              <a:gd name="T25" fmla="*/ 124001 h 216"/>
              <a:gd name="T26" fmla="*/ 318443 w 256"/>
              <a:gd name="T27" fmla="*/ 143581 h 216"/>
              <a:gd name="T28" fmla="*/ 279450 w 256"/>
              <a:gd name="T29" fmla="*/ 143581 h 216"/>
              <a:gd name="T30" fmla="*/ 279450 w 256"/>
              <a:gd name="T31" fmla="*/ 143581 h 216"/>
              <a:gd name="T32" fmla="*/ 129977 w 256"/>
              <a:gd name="T33" fmla="*/ 143581 h 216"/>
              <a:gd name="T34" fmla="*/ 19496 w 256"/>
              <a:gd name="T35" fmla="*/ 143581 h 216"/>
              <a:gd name="T36" fmla="*/ 0 w 256"/>
              <a:gd name="T37" fmla="*/ 124001 h 216"/>
              <a:gd name="T38" fmla="*/ 19496 w 256"/>
              <a:gd name="T39" fmla="*/ 104422 h 216"/>
              <a:gd name="T40" fmla="*/ 19496 w 256"/>
              <a:gd name="T41" fmla="*/ 208844 h 216"/>
              <a:gd name="T42" fmla="*/ 396429 w 256"/>
              <a:gd name="T43" fmla="*/ 208844 h 216"/>
              <a:gd name="T44" fmla="*/ 415925 w 256"/>
              <a:gd name="T45" fmla="*/ 228424 h 216"/>
              <a:gd name="T46" fmla="*/ 396429 w 256"/>
              <a:gd name="T47" fmla="*/ 248003 h 216"/>
              <a:gd name="T48" fmla="*/ 19496 w 256"/>
              <a:gd name="T49" fmla="*/ 248003 h 216"/>
              <a:gd name="T50" fmla="*/ 0 w 256"/>
              <a:gd name="T51" fmla="*/ 228424 h 216"/>
              <a:gd name="T52" fmla="*/ 19496 w 256"/>
              <a:gd name="T53" fmla="*/ 208844 h 216"/>
              <a:gd name="T54" fmla="*/ 19496 w 256"/>
              <a:gd name="T55" fmla="*/ 313267 h 216"/>
              <a:gd name="T56" fmla="*/ 129977 w 256"/>
              <a:gd name="T57" fmla="*/ 313267 h 216"/>
              <a:gd name="T58" fmla="*/ 214461 w 256"/>
              <a:gd name="T59" fmla="*/ 313267 h 216"/>
              <a:gd name="T60" fmla="*/ 279450 w 256"/>
              <a:gd name="T61" fmla="*/ 313267 h 216"/>
              <a:gd name="T62" fmla="*/ 298946 w 256"/>
              <a:gd name="T63" fmla="*/ 332846 h 216"/>
              <a:gd name="T64" fmla="*/ 279450 w 256"/>
              <a:gd name="T65" fmla="*/ 352425 h 216"/>
              <a:gd name="T66" fmla="*/ 214461 w 256"/>
              <a:gd name="T67" fmla="*/ 352425 h 216"/>
              <a:gd name="T68" fmla="*/ 19496 w 256"/>
              <a:gd name="T69" fmla="*/ 352425 h 216"/>
              <a:gd name="T70" fmla="*/ 0 w 256"/>
              <a:gd name="T71" fmla="*/ 332846 h 216"/>
              <a:gd name="T72" fmla="*/ 19496 w 256"/>
              <a:gd name="T73" fmla="*/ 313267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64"/>
                </a:moveTo>
                <a:cubicBezTo>
                  <a:pt x="80" y="64"/>
                  <a:pt x="80" y="64"/>
                  <a:pt x="80" y="64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12" y="192"/>
                </a:moveTo>
                <a:cubicBezTo>
                  <a:pt x="80" y="192"/>
                  <a:pt x="80" y="192"/>
                  <a:pt x="80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780" name="Freeform 88"/>
          <p:cNvSpPr>
            <a:spLocks noEditPoints="1"/>
          </p:cNvSpPr>
          <p:nvPr/>
        </p:nvSpPr>
        <p:spPr bwMode="auto">
          <a:xfrm>
            <a:off x="381000" y="163513"/>
            <a:ext cx="415925" cy="352425"/>
          </a:xfrm>
          <a:custGeom>
            <a:avLst/>
            <a:gdLst>
              <a:gd name="T0" fmla="*/ 396429 w 256"/>
              <a:gd name="T1" fmla="*/ 248003 h 216"/>
              <a:gd name="T2" fmla="*/ 19496 w 256"/>
              <a:gd name="T3" fmla="*/ 248003 h 216"/>
              <a:gd name="T4" fmla="*/ 0 w 256"/>
              <a:gd name="T5" fmla="*/ 228424 h 216"/>
              <a:gd name="T6" fmla="*/ 19496 w 256"/>
              <a:gd name="T7" fmla="*/ 208844 h 216"/>
              <a:gd name="T8" fmla="*/ 396429 w 256"/>
              <a:gd name="T9" fmla="*/ 208844 h 216"/>
              <a:gd name="T10" fmla="*/ 415925 w 256"/>
              <a:gd name="T11" fmla="*/ 228424 h 216"/>
              <a:gd name="T12" fmla="*/ 396429 w 256"/>
              <a:gd name="T13" fmla="*/ 248003 h 216"/>
              <a:gd name="T14" fmla="*/ 396429 w 256"/>
              <a:gd name="T15" fmla="*/ 143581 h 216"/>
              <a:gd name="T16" fmla="*/ 19496 w 256"/>
              <a:gd name="T17" fmla="*/ 143581 h 216"/>
              <a:gd name="T18" fmla="*/ 0 w 256"/>
              <a:gd name="T19" fmla="*/ 124001 h 216"/>
              <a:gd name="T20" fmla="*/ 19496 w 256"/>
              <a:gd name="T21" fmla="*/ 104422 h 216"/>
              <a:gd name="T22" fmla="*/ 396429 w 256"/>
              <a:gd name="T23" fmla="*/ 104422 h 216"/>
              <a:gd name="T24" fmla="*/ 415925 w 256"/>
              <a:gd name="T25" fmla="*/ 124001 h 216"/>
              <a:gd name="T26" fmla="*/ 396429 w 256"/>
              <a:gd name="T27" fmla="*/ 143581 h 216"/>
              <a:gd name="T28" fmla="*/ 396429 w 256"/>
              <a:gd name="T29" fmla="*/ 39158 h 216"/>
              <a:gd name="T30" fmla="*/ 19496 w 256"/>
              <a:gd name="T31" fmla="*/ 39158 h 216"/>
              <a:gd name="T32" fmla="*/ 0 w 256"/>
              <a:gd name="T33" fmla="*/ 19579 h 216"/>
              <a:gd name="T34" fmla="*/ 19496 w 256"/>
              <a:gd name="T35" fmla="*/ 0 h 216"/>
              <a:gd name="T36" fmla="*/ 396429 w 256"/>
              <a:gd name="T37" fmla="*/ 0 h 216"/>
              <a:gd name="T38" fmla="*/ 415925 w 256"/>
              <a:gd name="T39" fmla="*/ 19579 h 216"/>
              <a:gd name="T40" fmla="*/ 396429 w 256"/>
              <a:gd name="T41" fmla="*/ 39158 h 216"/>
              <a:gd name="T42" fmla="*/ 19496 w 256"/>
              <a:gd name="T43" fmla="*/ 313267 h 216"/>
              <a:gd name="T44" fmla="*/ 396429 w 256"/>
              <a:gd name="T45" fmla="*/ 313267 h 216"/>
              <a:gd name="T46" fmla="*/ 415925 w 256"/>
              <a:gd name="T47" fmla="*/ 332846 h 216"/>
              <a:gd name="T48" fmla="*/ 396429 w 256"/>
              <a:gd name="T49" fmla="*/ 352425 h 216"/>
              <a:gd name="T50" fmla="*/ 19496 w 256"/>
              <a:gd name="T51" fmla="*/ 352425 h 216"/>
              <a:gd name="T52" fmla="*/ 0 w 256"/>
              <a:gd name="T53" fmla="*/ 332846 h 216"/>
              <a:gd name="T54" fmla="*/ 19496 w 256"/>
              <a:gd name="T55" fmla="*/ 313267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244" y="152"/>
                </a:move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92"/>
                </a:move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63675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" name="Freeform 6"/>
          <p:cNvSpPr>
            <a:spLocks noEditPoints="1"/>
          </p:cNvSpPr>
          <p:nvPr/>
        </p:nvSpPr>
        <p:spPr bwMode="auto">
          <a:xfrm>
            <a:off x="7758906" y="1444625"/>
            <a:ext cx="339725" cy="314325"/>
          </a:xfrm>
          <a:custGeom>
            <a:avLst/>
            <a:gdLst>
              <a:gd name="T0" fmla="*/ 37 w 121"/>
              <a:gd name="T1" fmla="*/ 0 h 112"/>
              <a:gd name="T2" fmla="*/ 34 w 121"/>
              <a:gd name="T3" fmla="*/ 10 h 112"/>
              <a:gd name="T4" fmla="*/ 35 w 121"/>
              <a:gd name="T5" fmla="*/ 14 h 112"/>
              <a:gd name="T6" fmla="*/ 40 w 121"/>
              <a:gd name="T7" fmla="*/ 10 h 112"/>
              <a:gd name="T8" fmla="*/ 111 w 121"/>
              <a:gd name="T9" fmla="*/ 56 h 112"/>
              <a:gd name="T10" fmla="*/ 63 w 121"/>
              <a:gd name="T11" fmla="*/ 58 h 112"/>
              <a:gd name="T12" fmla="*/ 61 w 121"/>
              <a:gd name="T13" fmla="*/ 63 h 112"/>
              <a:gd name="T14" fmla="*/ 118 w 121"/>
              <a:gd name="T15" fmla="*/ 60 h 112"/>
              <a:gd name="T16" fmla="*/ 121 w 121"/>
              <a:gd name="T17" fmla="*/ 5 h 112"/>
              <a:gd name="T18" fmla="*/ 66 w 121"/>
              <a:gd name="T19" fmla="*/ 30 h 112"/>
              <a:gd name="T20" fmla="*/ 64 w 121"/>
              <a:gd name="T21" fmla="*/ 38 h 112"/>
              <a:gd name="T22" fmla="*/ 81 w 121"/>
              <a:gd name="T23" fmla="*/ 43 h 112"/>
              <a:gd name="T24" fmla="*/ 94 w 121"/>
              <a:gd name="T25" fmla="*/ 30 h 112"/>
              <a:gd name="T26" fmla="*/ 98 w 121"/>
              <a:gd name="T27" fmla="*/ 38 h 112"/>
              <a:gd name="T28" fmla="*/ 101 w 121"/>
              <a:gd name="T29" fmla="*/ 34 h 112"/>
              <a:gd name="T30" fmla="*/ 95 w 121"/>
              <a:gd name="T31" fmla="*/ 18 h 112"/>
              <a:gd name="T32" fmla="*/ 80 w 121"/>
              <a:gd name="T33" fmla="*/ 24 h 112"/>
              <a:gd name="T34" fmla="*/ 89 w 121"/>
              <a:gd name="T35" fmla="*/ 26 h 112"/>
              <a:gd name="T36" fmla="*/ 66 w 121"/>
              <a:gd name="T37" fmla="*/ 30 h 112"/>
              <a:gd name="T38" fmla="*/ 51 w 121"/>
              <a:gd name="T39" fmla="*/ 67 h 112"/>
              <a:gd name="T40" fmla="*/ 52 w 121"/>
              <a:gd name="T41" fmla="*/ 62 h 112"/>
              <a:gd name="T42" fmla="*/ 57 w 121"/>
              <a:gd name="T43" fmla="*/ 52 h 112"/>
              <a:gd name="T44" fmla="*/ 58 w 121"/>
              <a:gd name="T45" fmla="*/ 45 h 112"/>
              <a:gd name="T46" fmla="*/ 57 w 121"/>
              <a:gd name="T47" fmla="*/ 37 h 112"/>
              <a:gd name="T48" fmla="*/ 36 w 121"/>
              <a:gd name="T49" fmla="*/ 20 h 112"/>
              <a:gd name="T50" fmla="*/ 19 w 121"/>
              <a:gd name="T51" fmla="*/ 42 h 112"/>
              <a:gd name="T52" fmla="*/ 18 w 121"/>
              <a:gd name="T53" fmla="*/ 48 h 112"/>
              <a:gd name="T54" fmla="*/ 21 w 121"/>
              <a:gd name="T55" fmla="*/ 55 h 112"/>
              <a:gd name="T56" fmla="*/ 27 w 121"/>
              <a:gd name="T57" fmla="*/ 65 h 112"/>
              <a:gd name="T58" fmla="*/ 13 w 121"/>
              <a:gd name="T59" fmla="*/ 71 h 112"/>
              <a:gd name="T60" fmla="*/ 0 w 121"/>
              <a:gd name="T61" fmla="*/ 109 h 112"/>
              <a:gd name="T62" fmla="*/ 73 w 121"/>
              <a:gd name="T63" fmla="*/ 112 h 112"/>
              <a:gd name="T64" fmla="*/ 63 w 121"/>
              <a:gd name="T65" fmla="*/ 71 h 112"/>
              <a:gd name="T66" fmla="*/ 34 w 121"/>
              <a:gd name="T67" fmla="*/ 81 h 112"/>
              <a:gd name="T68" fmla="*/ 33 w 121"/>
              <a:gd name="T69" fmla="*/ 80 h 112"/>
              <a:gd name="T70" fmla="*/ 30 w 121"/>
              <a:gd name="T71" fmla="*/ 76 h 112"/>
              <a:gd name="T72" fmla="*/ 31 w 121"/>
              <a:gd name="T73" fmla="*/ 69 h 112"/>
              <a:gd name="T74" fmla="*/ 34 w 121"/>
              <a:gd name="T75" fmla="*/ 69 h 112"/>
              <a:gd name="T76" fmla="*/ 35 w 121"/>
              <a:gd name="T77" fmla="*/ 73 h 112"/>
              <a:gd name="T78" fmla="*/ 36 w 121"/>
              <a:gd name="T79" fmla="*/ 74 h 112"/>
              <a:gd name="T80" fmla="*/ 47 w 121"/>
              <a:gd name="T81" fmla="*/ 76 h 112"/>
              <a:gd name="T82" fmla="*/ 43 w 121"/>
              <a:gd name="T83" fmla="*/ 80 h 112"/>
              <a:gd name="T84" fmla="*/ 42 w 121"/>
              <a:gd name="T85" fmla="*/ 81 h 112"/>
              <a:gd name="T86" fmla="*/ 41 w 121"/>
              <a:gd name="T87" fmla="*/ 74 h 112"/>
              <a:gd name="T88" fmla="*/ 42 w 121"/>
              <a:gd name="T89" fmla="*/ 73 h 112"/>
              <a:gd name="T90" fmla="*/ 42 w 121"/>
              <a:gd name="T91" fmla="*/ 69 h 112"/>
              <a:gd name="T92" fmla="*/ 46 w 121"/>
              <a:gd name="T93" fmla="*/ 69 h 112"/>
              <a:gd name="T94" fmla="*/ 47 w 121"/>
              <a:gd name="T95" fmla="*/ 76 h 112"/>
              <a:gd name="T96" fmla="*/ 35 w 121"/>
              <a:gd name="T97" fmla="*/ 64 h 112"/>
              <a:gd name="T98" fmla="*/ 25 w 121"/>
              <a:gd name="T99" fmla="*/ 50 h 112"/>
              <a:gd name="T100" fmla="*/ 24 w 121"/>
              <a:gd name="T101" fmla="*/ 49 h 112"/>
              <a:gd name="T102" fmla="*/ 24 w 121"/>
              <a:gd name="T103" fmla="*/ 46 h 112"/>
              <a:gd name="T104" fmla="*/ 25 w 121"/>
              <a:gd name="T105" fmla="*/ 45 h 112"/>
              <a:gd name="T106" fmla="*/ 26 w 121"/>
              <a:gd name="T107" fmla="*/ 42 h 112"/>
              <a:gd name="T108" fmla="*/ 39 w 121"/>
              <a:gd name="T109" fmla="*/ 42 h 112"/>
              <a:gd name="T110" fmla="*/ 50 w 121"/>
              <a:gd name="T111" fmla="*/ 44 h 112"/>
              <a:gd name="T112" fmla="*/ 51 w 121"/>
              <a:gd name="T113" fmla="*/ 45 h 112"/>
              <a:gd name="T114" fmla="*/ 53 w 121"/>
              <a:gd name="T115" fmla="*/ 46 h 112"/>
              <a:gd name="T116" fmla="*/ 52 w 121"/>
              <a:gd name="T117" fmla="*/ 49 h 112"/>
              <a:gd name="T118" fmla="*/ 51 w 121"/>
              <a:gd name="T119" fmla="*/ 50 h 112"/>
              <a:gd name="T120" fmla="*/ 41 w 121"/>
              <a:gd name="T121" fmla="*/ 6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1" h="112">
                <a:moveTo>
                  <a:pt x="115" y="0"/>
                </a:moveTo>
                <a:cubicBezTo>
                  <a:pt x="37" y="0"/>
                  <a:pt x="37" y="0"/>
                  <a:pt x="37" y="0"/>
                </a:cubicBezTo>
                <a:cubicBezTo>
                  <a:pt x="34" y="0"/>
                  <a:pt x="31" y="2"/>
                  <a:pt x="31" y="5"/>
                </a:cubicBezTo>
                <a:cubicBezTo>
                  <a:pt x="31" y="7"/>
                  <a:pt x="32" y="9"/>
                  <a:pt x="34" y="10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4"/>
                  <a:pt x="35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0"/>
                  <a:pt x="40" y="10"/>
                  <a:pt x="40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7"/>
                  <a:pt x="63" y="57"/>
                  <a:pt x="63" y="58"/>
                </a:cubicBezTo>
                <a:cubicBezTo>
                  <a:pt x="62" y="59"/>
                  <a:pt x="62" y="59"/>
                  <a:pt x="62" y="60"/>
                </a:cubicBezTo>
                <a:cubicBezTo>
                  <a:pt x="61" y="61"/>
                  <a:pt x="61" y="62"/>
                  <a:pt x="61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7" y="63"/>
                  <a:pt x="118" y="61"/>
                  <a:pt x="118" y="60"/>
                </a:cubicBezTo>
                <a:cubicBezTo>
                  <a:pt x="118" y="10"/>
                  <a:pt x="118" y="10"/>
                  <a:pt x="118" y="10"/>
                </a:cubicBezTo>
                <a:cubicBezTo>
                  <a:pt x="120" y="9"/>
                  <a:pt x="121" y="7"/>
                  <a:pt x="121" y="5"/>
                </a:cubicBezTo>
                <a:cubicBezTo>
                  <a:pt x="121" y="2"/>
                  <a:pt x="118" y="0"/>
                  <a:pt x="115" y="0"/>
                </a:cubicBezTo>
                <a:close/>
                <a:moveTo>
                  <a:pt x="66" y="30"/>
                </a:moveTo>
                <a:cubicBezTo>
                  <a:pt x="65" y="30"/>
                  <a:pt x="64" y="30"/>
                  <a:pt x="63" y="30"/>
                </a:cubicBezTo>
                <a:cubicBezTo>
                  <a:pt x="64" y="33"/>
                  <a:pt x="64" y="35"/>
                  <a:pt x="64" y="38"/>
                </a:cubicBezTo>
                <a:cubicBezTo>
                  <a:pt x="65" y="37"/>
                  <a:pt x="65" y="37"/>
                  <a:pt x="65" y="37"/>
                </a:cubicBezTo>
                <a:cubicBezTo>
                  <a:pt x="81" y="43"/>
                  <a:pt x="81" y="43"/>
                  <a:pt x="81" y="43"/>
                </a:cubicBezTo>
                <a:cubicBezTo>
                  <a:pt x="82" y="44"/>
                  <a:pt x="83" y="44"/>
                  <a:pt x="84" y="42"/>
                </a:cubicBezTo>
                <a:cubicBezTo>
                  <a:pt x="94" y="30"/>
                  <a:pt x="94" y="30"/>
                  <a:pt x="94" y="30"/>
                </a:cubicBezTo>
                <a:cubicBezTo>
                  <a:pt x="95" y="35"/>
                  <a:pt x="95" y="35"/>
                  <a:pt x="95" y="35"/>
                </a:cubicBezTo>
                <a:cubicBezTo>
                  <a:pt x="95" y="37"/>
                  <a:pt x="96" y="38"/>
                  <a:pt x="98" y="38"/>
                </a:cubicBezTo>
                <a:cubicBezTo>
                  <a:pt x="98" y="38"/>
                  <a:pt x="98" y="38"/>
                  <a:pt x="98" y="38"/>
                </a:cubicBezTo>
                <a:cubicBezTo>
                  <a:pt x="100" y="37"/>
                  <a:pt x="101" y="36"/>
                  <a:pt x="101" y="34"/>
                </a:cubicBezTo>
                <a:cubicBezTo>
                  <a:pt x="99" y="21"/>
                  <a:pt x="99" y="21"/>
                  <a:pt x="99" y="21"/>
                </a:cubicBezTo>
                <a:cubicBezTo>
                  <a:pt x="99" y="19"/>
                  <a:pt x="97" y="18"/>
                  <a:pt x="95" y="18"/>
                </a:cubicBezTo>
                <a:cubicBezTo>
                  <a:pt x="82" y="20"/>
                  <a:pt x="82" y="20"/>
                  <a:pt x="82" y="20"/>
                </a:cubicBezTo>
                <a:cubicBezTo>
                  <a:pt x="81" y="21"/>
                  <a:pt x="79" y="22"/>
                  <a:pt x="80" y="24"/>
                </a:cubicBezTo>
                <a:cubicBezTo>
                  <a:pt x="80" y="26"/>
                  <a:pt x="81" y="27"/>
                  <a:pt x="83" y="27"/>
                </a:cubicBezTo>
                <a:cubicBezTo>
                  <a:pt x="89" y="26"/>
                  <a:pt x="89" y="26"/>
                  <a:pt x="89" y="26"/>
                </a:cubicBezTo>
                <a:cubicBezTo>
                  <a:pt x="81" y="37"/>
                  <a:pt x="81" y="37"/>
                  <a:pt x="81" y="37"/>
                </a:cubicBezTo>
                <a:lnTo>
                  <a:pt x="66" y="30"/>
                </a:lnTo>
                <a:close/>
                <a:moveTo>
                  <a:pt x="63" y="71"/>
                </a:moveTo>
                <a:cubicBezTo>
                  <a:pt x="51" y="67"/>
                  <a:pt x="51" y="67"/>
                  <a:pt x="51" y="67"/>
                </a:cubicBezTo>
                <a:cubicBezTo>
                  <a:pt x="51" y="66"/>
                  <a:pt x="50" y="65"/>
                  <a:pt x="50" y="65"/>
                </a:cubicBezTo>
                <a:cubicBezTo>
                  <a:pt x="51" y="64"/>
                  <a:pt x="51" y="63"/>
                  <a:pt x="52" y="62"/>
                </a:cubicBezTo>
                <a:cubicBezTo>
                  <a:pt x="53" y="60"/>
                  <a:pt x="55" y="57"/>
                  <a:pt x="56" y="55"/>
                </a:cubicBezTo>
                <a:cubicBezTo>
                  <a:pt x="56" y="54"/>
                  <a:pt x="56" y="53"/>
                  <a:pt x="57" y="52"/>
                </a:cubicBezTo>
                <a:cubicBezTo>
                  <a:pt x="58" y="51"/>
                  <a:pt x="58" y="50"/>
                  <a:pt x="58" y="48"/>
                </a:cubicBezTo>
                <a:cubicBezTo>
                  <a:pt x="58" y="45"/>
                  <a:pt x="58" y="45"/>
                  <a:pt x="58" y="45"/>
                </a:cubicBezTo>
                <a:cubicBezTo>
                  <a:pt x="58" y="44"/>
                  <a:pt x="58" y="43"/>
                  <a:pt x="57" y="42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27"/>
                  <a:pt x="50" y="20"/>
                  <a:pt x="41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27" y="20"/>
                  <a:pt x="19" y="27"/>
                  <a:pt x="19" y="37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3"/>
                  <a:pt x="18" y="44"/>
                  <a:pt x="18" y="45"/>
                </a:cubicBezTo>
                <a:cubicBezTo>
                  <a:pt x="18" y="48"/>
                  <a:pt x="18" y="48"/>
                  <a:pt x="18" y="48"/>
                </a:cubicBezTo>
                <a:cubicBezTo>
                  <a:pt x="18" y="50"/>
                  <a:pt x="19" y="51"/>
                  <a:pt x="20" y="52"/>
                </a:cubicBezTo>
                <a:cubicBezTo>
                  <a:pt x="20" y="53"/>
                  <a:pt x="21" y="54"/>
                  <a:pt x="21" y="55"/>
                </a:cubicBezTo>
                <a:cubicBezTo>
                  <a:pt x="22" y="57"/>
                  <a:pt x="23" y="60"/>
                  <a:pt x="25" y="62"/>
                </a:cubicBezTo>
                <a:cubicBezTo>
                  <a:pt x="25" y="63"/>
                  <a:pt x="26" y="64"/>
                  <a:pt x="27" y="65"/>
                </a:cubicBezTo>
                <a:cubicBezTo>
                  <a:pt x="26" y="65"/>
                  <a:pt x="26" y="66"/>
                  <a:pt x="25" y="67"/>
                </a:cubicBezTo>
                <a:cubicBezTo>
                  <a:pt x="13" y="71"/>
                  <a:pt x="13" y="71"/>
                  <a:pt x="13" y="71"/>
                </a:cubicBezTo>
                <a:cubicBezTo>
                  <a:pt x="5" y="73"/>
                  <a:pt x="0" y="109"/>
                  <a:pt x="0" y="109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1"/>
                  <a:pt x="2" y="112"/>
                  <a:pt x="3" y="112"/>
                </a:cubicBezTo>
                <a:cubicBezTo>
                  <a:pt x="73" y="112"/>
                  <a:pt x="73" y="112"/>
                  <a:pt x="73" y="112"/>
                </a:cubicBezTo>
                <a:cubicBezTo>
                  <a:pt x="75" y="112"/>
                  <a:pt x="76" y="111"/>
                  <a:pt x="76" y="109"/>
                </a:cubicBezTo>
                <a:cubicBezTo>
                  <a:pt x="76" y="108"/>
                  <a:pt x="71" y="73"/>
                  <a:pt x="63" y="71"/>
                </a:cubicBezTo>
                <a:close/>
                <a:moveTo>
                  <a:pt x="35" y="80"/>
                </a:moveTo>
                <a:cubicBezTo>
                  <a:pt x="35" y="80"/>
                  <a:pt x="35" y="81"/>
                  <a:pt x="34" y="81"/>
                </a:cubicBezTo>
                <a:cubicBezTo>
                  <a:pt x="34" y="81"/>
                  <a:pt x="34" y="81"/>
                  <a:pt x="34" y="81"/>
                </a:cubicBezTo>
                <a:cubicBezTo>
                  <a:pt x="34" y="81"/>
                  <a:pt x="33" y="81"/>
                  <a:pt x="33" y="80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69"/>
                  <a:pt x="30" y="69"/>
                  <a:pt x="31" y="69"/>
                </a:cubicBezTo>
                <a:cubicBezTo>
                  <a:pt x="31" y="68"/>
                  <a:pt x="31" y="68"/>
                  <a:pt x="32" y="69"/>
                </a:cubicBezTo>
                <a:cubicBezTo>
                  <a:pt x="32" y="69"/>
                  <a:pt x="33" y="69"/>
                  <a:pt x="34" y="69"/>
                </a:cubicBezTo>
                <a:cubicBezTo>
                  <a:pt x="35" y="70"/>
                  <a:pt x="35" y="70"/>
                  <a:pt x="35" y="70"/>
                </a:cubicBezTo>
                <a:cubicBezTo>
                  <a:pt x="35" y="73"/>
                  <a:pt x="35" y="73"/>
                  <a:pt x="35" y="73"/>
                </a:cubicBezTo>
                <a:cubicBezTo>
                  <a:pt x="35" y="73"/>
                  <a:pt x="35" y="73"/>
                  <a:pt x="35" y="73"/>
                </a:cubicBezTo>
                <a:cubicBezTo>
                  <a:pt x="36" y="74"/>
                  <a:pt x="36" y="74"/>
                  <a:pt x="36" y="74"/>
                </a:cubicBezTo>
                <a:lnTo>
                  <a:pt x="35" y="80"/>
                </a:lnTo>
                <a:close/>
                <a:moveTo>
                  <a:pt x="47" y="76"/>
                </a:moveTo>
                <a:cubicBezTo>
                  <a:pt x="47" y="76"/>
                  <a:pt x="46" y="76"/>
                  <a:pt x="46" y="76"/>
                </a:cubicBezTo>
                <a:cubicBezTo>
                  <a:pt x="43" y="80"/>
                  <a:pt x="43" y="80"/>
                  <a:pt x="43" y="80"/>
                </a:cubicBezTo>
                <a:cubicBezTo>
                  <a:pt x="43" y="81"/>
                  <a:pt x="43" y="81"/>
                  <a:pt x="42" y="81"/>
                </a:cubicBezTo>
                <a:cubicBezTo>
                  <a:pt x="42" y="81"/>
                  <a:pt x="42" y="81"/>
                  <a:pt x="42" y="81"/>
                </a:cubicBezTo>
                <a:cubicBezTo>
                  <a:pt x="42" y="81"/>
                  <a:pt x="41" y="80"/>
                  <a:pt x="41" y="80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4"/>
                  <a:pt x="41" y="74"/>
                  <a:pt x="41" y="73"/>
                </a:cubicBezTo>
                <a:cubicBezTo>
                  <a:pt x="41" y="73"/>
                  <a:pt x="41" y="73"/>
                  <a:pt x="42" y="73"/>
                </a:cubicBezTo>
                <a:cubicBezTo>
                  <a:pt x="42" y="70"/>
                  <a:pt x="42" y="70"/>
                  <a:pt x="42" y="70"/>
                </a:cubicBezTo>
                <a:cubicBezTo>
                  <a:pt x="42" y="70"/>
                  <a:pt x="42" y="70"/>
                  <a:pt x="42" y="69"/>
                </a:cubicBezTo>
                <a:cubicBezTo>
                  <a:pt x="43" y="69"/>
                  <a:pt x="44" y="69"/>
                  <a:pt x="45" y="69"/>
                </a:cubicBezTo>
                <a:cubicBezTo>
                  <a:pt x="45" y="68"/>
                  <a:pt x="46" y="68"/>
                  <a:pt x="46" y="69"/>
                </a:cubicBezTo>
                <a:cubicBezTo>
                  <a:pt x="46" y="69"/>
                  <a:pt x="47" y="69"/>
                  <a:pt x="47" y="69"/>
                </a:cubicBezTo>
                <a:lnTo>
                  <a:pt x="47" y="76"/>
                </a:lnTo>
                <a:close/>
                <a:moveTo>
                  <a:pt x="41" y="64"/>
                </a:moveTo>
                <a:cubicBezTo>
                  <a:pt x="35" y="64"/>
                  <a:pt x="35" y="64"/>
                  <a:pt x="35" y="64"/>
                </a:cubicBezTo>
                <a:cubicBezTo>
                  <a:pt x="34" y="64"/>
                  <a:pt x="32" y="62"/>
                  <a:pt x="29" y="58"/>
                </a:cubicBezTo>
                <a:cubicBezTo>
                  <a:pt x="27" y="55"/>
                  <a:pt x="26" y="52"/>
                  <a:pt x="25" y="50"/>
                </a:cubicBezTo>
                <a:cubicBezTo>
                  <a:pt x="25" y="49"/>
                  <a:pt x="25" y="49"/>
                  <a:pt x="25" y="49"/>
                </a:cubicBezTo>
                <a:cubicBezTo>
                  <a:pt x="24" y="49"/>
                  <a:pt x="24" y="49"/>
                  <a:pt x="24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6"/>
                  <a:pt x="24" y="46"/>
                  <a:pt x="24" y="46"/>
                </a:cubicBezTo>
                <a:cubicBezTo>
                  <a:pt x="24" y="45"/>
                  <a:pt x="24" y="45"/>
                  <a:pt x="25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6" y="42"/>
                  <a:pt x="26" y="42"/>
                </a:cubicBezTo>
                <a:cubicBezTo>
                  <a:pt x="27" y="41"/>
                  <a:pt x="30" y="40"/>
                  <a:pt x="33" y="40"/>
                </a:cubicBezTo>
                <a:cubicBezTo>
                  <a:pt x="36" y="40"/>
                  <a:pt x="38" y="41"/>
                  <a:pt x="39" y="42"/>
                </a:cubicBezTo>
                <a:cubicBezTo>
                  <a:pt x="41" y="44"/>
                  <a:pt x="43" y="45"/>
                  <a:pt x="46" y="45"/>
                </a:cubicBezTo>
                <a:cubicBezTo>
                  <a:pt x="47" y="45"/>
                  <a:pt x="48" y="45"/>
                  <a:pt x="50" y="44"/>
                </a:cubicBezTo>
                <a:cubicBezTo>
                  <a:pt x="50" y="44"/>
                  <a:pt x="50" y="44"/>
                  <a:pt x="51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5"/>
                  <a:pt x="53" y="45"/>
                  <a:pt x="53" y="46"/>
                </a:cubicBezTo>
                <a:cubicBezTo>
                  <a:pt x="53" y="48"/>
                  <a:pt x="53" y="48"/>
                  <a:pt x="53" y="48"/>
                </a:cubicBezTo>
                <a:cubicBezTo>
                  <a:pt x="53" y="48"/>
                  <a:pt x="53" y="48"/>
                  <a:pt x="52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2"/>
                  <a:pt x="49" y="55"/>
                  <a:pt x="47" y="58"/>
                </a:cubicBezTo>
                <a:cubicBezTo>
                  <a:pt x="45" y="62"/>
                  <a:pt x="42" y="64"/>
                  <a:pt x="4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9" name="Freeform 7"/>
          <p:cNvSpPr>
            <a:spLocks noEditPoints="1"/>
          </p:cNvSpPr>
          <p:nvPr/>
        </p:nvSpPr>
        <p:spPr bwMode="auto">
          <a:xfrm>
            <a:off x="6565106" y="1450975"/>
            <a:ext cx="285750" cy="292100"/>
          </a:xfrm>
          <a:custGeom>
            <a:avLst/>
            <a:gdLst>
              <a:gd name="T0" fmla="*/ 57 w 102"/>
              <a:gd name="T1" fmla="*/ 104 h 104"/>
              <a:gd name="T2" fmla="*/ 91 w 102"/>
              <a:gd name="T3" fmla="*/ 104 h 104"/>
              <a:gd name="T4" fmla="*/ 99 w 102"/>
              <a:gd name="T5" fmla="*/ 96 h 104"/>
              <a:gd name="T6" fmla="*/ 99 w 102"/>
              <a:gd name="T7" fmla="*/ 62 h 104"/>
              <a:gd name="T8" fmla="*/ 57 w 102"/>
              <a:gd name="T9" fmla="*/ 62 h 104"/>
              <a:gd name="T10" fmla="*/ 57 w 102"/>
              <a:gd name="T11" fmla="*/ 104 h 104"/>
              <a:gd name="T12" fmla="*/ 3 w 102"/>
              <a:gd name="T13" fmla="*/ 96 h 104"/>
              <a:gd name="T14" fmla="*/ 11 w 102"/>
              <a:gd name="T15" fmla="*/ 104 h 104"/>
              <a:gd name="T16" fmla="*/ 45 w 102"/>
              <a:gd name="T17" fmla="*/ 104 h 104"/>
              <a:gd name="T18" fmla="*/ 45 w 102"/>
              <a:gd name="T19" fmla="*/ 62 h 104"/>
              <a:gd name="T20" fmla="*/ 3 w 102"/>
              <a:gd name="T21" fmla="*/ 62 h 104"/>
              <a:gd name="T22" fmla="*/ 3 w 102"/>
              <a:gd name="T23" fmla="*/ 96 h 104"/>
              <a:gd name="T24" fmla="*/ 11 w 102"/>
              <a:gd name="T25" fmla="*/ 75 h 104"/>
              <a:gd name="T26" fmla="*/ 14 w 102"/>
              <a:gd name="T27" fmla="*/ 72 h 104"/>
              <a:gd name="T28" fmla="*/ 17 w 102"/>
              <a:gd name="T29" fmla="*/ 75 h 104"/>
              <a:gd name="T30" fmla="*/ 17 w 102"/>
              <a:gd name="T31" fmla="*/ 92 h 104"/>
              <a:gd name="T32" fmla="*/ 14 w 102"/>
              <a:gd name="T33" fmla="*/ 95 h 104"/>
              <a:gd name="T34" fmla="*/ 11 w 102"/>
              <a:gd name="T35" fmla="*/ 92 h 104"/>
              <a:gd name="T36" fmla="*/ 11 w 102"/>
              <a:gd name="T37" fmla="*/ 75 h 104"/>
              <a:gd name="T38" fmla="*/ 94 w 102"/>
              <a:gd name="T39" fmla="*/ 31 h 104"/>
              <a:gd name="T40" fmla="*/ 79 w 102"/>
              <a:gd name="T41" fmla="*/ 31 h 104"/>
              <a:gd name="T42" fmla="*/ 84 w 102"/>
              <a:gd name="T43" fmla="*/ 28 h 104"/>
              <a:gd name="T44" fmla="*/ 84 w 102"/>
              <a:gd name="T45" fmla="*/ 5 h 104"/>
              <a:gd name="T46" fmla="*/ 72 w 102"/>
              <a:gd name="T47" fmla="*/ 0 h 104"/>
              <a:gd name="T48" fmla="*/ 61 w 102"/>
              <a:gd name="T49" fmla="*/ 5 h 104"/>
              <a:gd name="T50" fmla="*/ 54 w 102"/>
              <a:gd name="T51" fmla="*/ 21 h 104"/>
              <a:gd name="T52" fmla="*/ 51 w 102"/>
              <a:gd name="T53" fmla="*/ 20 h 104"/>
              <a:gd name="T54" fmla="*/ 48 w 102"/>
              <a:gd name="T55" fmla="*/ 21 h 104"/>
              <a:gd name="T56" fmla="*/ 41 w 102"/>
              <a:gd name="T57" fmla="*/ 5 h 104"/>
              <a:gd name="T58" fmla="*/ 30 w 102"/>
              <a:gd name="T59" fmla="*/ 0 h 104"/>
              <a:gd name="T60" fmla="*/ 19 w 102"/>
              <a:gd name="T61" fmla="*/ 5 h 104"/>
              <a:gd name="T62" fmla="*/ 19 w 102"/>
              <a:gd name="T63" fmla="*/ 27 h 104"/>
              <a:gd name="T64" fmla="*/ 24 w 102"/>
              <a:gd name="T65" fmla="*/ 31 h 104"/>
              <a:gd name="T66" fmla="*/ 8 w 102"/>
              <a:gd name="T67" fmla="*/ 31 h 104"/>
              <a:gd name="T68" fmla="*/ 0 w 102"/>
              <a:gd name="T69" fmla="*/ 39 h 104"/>
              <a:gd name="T70" fmla="*/ 0 w 102"/>
              <a:gd name="T71" fmla="*/ 46 h 104"/>
              <a:gd name="T72" fmla="*/ 8 w 102"/>
              <a:gd name="T73" fmla="*/ 54 h 104"/>
              <a:gd name="T74" fmla="*/ 45 w 102"/>
              <a:gd name="T75" fmla="*/ 54 h 104"/>
              <a:gd name="T76" fmla="*/ 45 w 102"/>
              <a:gd name="T77" fmla="*/ 31 h 104"/>
              <a:gd name="T78" fmla="*/ 57 w 102"/>
              <a:gd name="T79" fmla="*/ 31 h 104"/>
              <a:gd name="T80" fmla="*/ 57 w 102"/>
              <a:gd name="T81" fmla="*/ 54 h 104"/>
              <a:gd name="T82" fmla="*/ 94 w 102"/>
              <a:gd name="T83" fmla="*/ 54 h 104"/>
              <a:gd name="T84" fmla="*/ 102 w 102"/>
              <a:gd name="T85" fmla="*/ 46 h 104"/>
              <a:gd name="T86" fmla="*/ 102 w 102"/>
              <a:gd name="T87" fmla="*/ 39 h 104"/>
              <a:gd name="T88" fmla="*/ 94 w 102"/>
              <a:gd name="T89" fmla="*/ 31 h 104"/>
              <a:gd name="T90" fmla="*/ 41 w 102"/>
              <a:gd name="T91" fmla="*/ 28 h 104"/>
              <a:gd name="T92" fmla="*/ 24 w 102"/>
              <a:gd name="T93" fmla="*/ 22 h 104"/>
              <a:gd name="T94" fmla="*/ 24 w 102"/>
              <a:gd name="T95" fmla="*/ 11 h 104"/>
              <a:gd name="T96" fmla="*/ 30 w 102"/>
              <a:gd name="T97" fmla="*/ 8 h 104"/>
              <a:gd name="T98" fmla="*/ 35 w 102"/>
              <a:gd name="T99" fmla="*/ 11 h 104"/>
              <a:gd name="T100" fmla="*/ 41 w 102"/>
              <a:gd name="T101" fmla="*/ 26 h 104"/>
              <a:gd name="T102" fmla="*/ 41 w 102"/>
              <a:gd name="T103" fmla="*/ 28 h 104"/>
              <a:gd name="T104" fmla="*/ 62 w 102"/>
              <a:gd name="T105" fmla="*/ 28 h 104"/>
              <a:gd name="T106" fmla="*/ 61 w 102"/>
              <a:gd name="T107" fmla="*/ 26 h 104"/>
              <a:gd name="T108" fmla="*/ 67 w 102"/>
              <a:gd name="T109" fmla="*/ 11 h 104"/>
              <a:gd name="T110" fmla="*/ 72 w 102"/>
              <a:gd name="T111" fmla="*/ 9 h 104"/>
              <a:gd name="T112" fmla="*/ 78 w 102"/>
              <a:gd name="T113" fmla="*/ 11 h 104"/>
              <a:gd name="T114" fmla="*/ 80 w 102"/>
              <a:gd name="T115" fmla="*/ 16 h 104"/>
              <a:gd name="T116" fmla="*/ 78 w 102"/>
              <a:gd name="T117" fmla="*/ 22 h 104"/>
              <a:gd name="T118" fmla="*/ 62 w 102"/>
              <a:gd name="T119" fmla="*/ 2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2" h="104">
                <a:moveTo>
                  <a:pt x="57" y="104"/>
                </a:moveTo>
                <a:cubicBezTo>
                  <a:pt x="91" y="104"/>
                  <a:pt x="91" y="104"/>
                  <a:pt x="91" y="104"/>
                </a:cubicBezTo>
                <a:cubicBezTo>
                  <a:pt x="96" y="104"/>
                  <a:pt x="99" y="100"/>
                  <a:pt x="99" y="96"/>
                </a:cubicBezTo>
                <a:cubicBezTo>
                  <a:pt x="99" y="62"/>
                  <a:pt x="99" y="62"/>
                  <a:pt x="99" y="62"/>
                </a:cubicBezTo>
                <a:cubicBezTo>
                  <a:pt x="57" y="62"/>
                  <a:pt x="57" y="62"/>
                  <a:pt x="57" y="62"/>
                </a:cubicBezTo>
                <a:lnTo>
                  <a:pt x="57" y="104"/>
                </a:lnTo>
                <a:close/>
                <a:moveTo>
                  <a:pt x="3" y="96"/>
                </a:moveTo>
                <a:cubicBezTo>
                  <a:pt x="3" y="100"/>
                  <a:pt x="7" y="104"/>
                  <a:pt x="11" y="104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45" y="62"/>
                  <a:pt x="45" y="62"/>
                  <a:pt x="45" y="62"/>
                </a:cubicBezTo>
                <a:cubicBezTo>
                  <a:pt x="3" y="62"/>
                  <a:pt x="3" y="62"/>
                  <a:pt x="3" y="62"/>
                </a:cubicBezTo>
                <a:lnTo>
                  <a:pt x="3" y="96"/>
                </a:lnTo>
                <a:close/>
                <a:moveTo>
                  <a:pt x="11" y="75"/>
                </a:moveTo>
                <a:cubicBezTo>
                  <a:pt x="11" y="74"/>
                  <a:pt x="12" y="72"/>
                  <a:pt x="14" y="72"/>
                </a:cubicBezTo>
                <a:cubicBezTo>
                  <a:pt x="16" y="72"/>
                  <a:pt x="17" y="74"/>
                  <a:pt x="17" y="75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4"/>
                  <a:pt x="16" y="95"/>
                  <a:pt x="14" y="95"/>
                </a:cubicBezTo>
                <a:cubicBezTo>
                  <a:pt x="12" y="95"/>
                  <a:pt x="11" y="94"/>
                  <a:pt x="11" y="92"/>
                </a:cubicBezTo>
                <a:lnTo>
                  <a:pt x="11" y="75"/>
                </a:lnTo>
                <a:close/>
                <a:moveTo>
                  <a:pt x="9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81" y="30"/>
                  <a:pt x="83" y="29"/>
                  <a:pt x="84" y="28"/>
                </a:cubicBezTo>
                <a:cubicBezTo>
                  <a:pt x="90" y="21"/>
                  <a:pt x="90" y="11"/>
                  <a:pt x="84" y="5"/>
                </a:cubicBezTo>
                <a:cubicBezTo>
                  <a:pt x="81" y="2"/>
                  <a:pt x="76" y="0"/>
                  <a:pt x="72" y="0"/>
                </a:cubicBezTo>
                <a:cubicBezTo>
                  <a:pt x="68" y="0"/>
                  <a:pt x="64" y="2"/>
                  <a:pt x="61" y="5"/>
                </a:cubicBezTo>
                <a:cubicBezTo>
                  <a:pt x="59" y="8"/>
                  <a:pt x="56" y="14"/>
                  <a:pt x="54" y="21"/>
                </a:cubicBezTo>
                <a:cubicBezTo>
                  <a:pt x="53" y="20"/>
                  <a:pt x="52" y="20"/>
                  <a:pt x="51" y="20"/>
                </a:cubicBezTo>
                <a:cubicBezTo>
                  <a:pt x="50" y="20"/>
                  <a:pt x="49" y="20"/>
                  <a:pt x="48" y="21"/>
                </a:cubicBezTo>
                <a:cubicBezTo>
                  <a:pt x="46" y="14"/>
                  <a:pt x="44" y="8"/>
                  <a:pt x="41" y="5"/>
                </a:cubicBezTo>
                <a:cubicBezTo>
                  <a:pt x="38" y="2"/>
                  <a:pt x="34" y="0"/>
                  <a:pt x="30" y="0"/>
                </a:cubicBezTo>
                <a:cubicBezTo>
                  <a:pt x="26" y="0"/>
                  <a:pt x="22" y="2"/>
                  <a:pt x="19" y="5"/>
                </a:cubicBezTo>
                <a:cubicBezTo>
                  <a:pt x="12" y="11"/>
                  <a:pt x="12" y="21"/>
                  <a:pt x="19" y="27"/>
                </a:cubicBezTo>
                <a:cubicBezTo>
                  <a:pt x="20" y="29"/>
                  <a:pt x="22" y="30"/>
                  <a:pt x="24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4" y="31"/>
                  <a:pt x="0" y="34"/>
                  <a:pt x="0" y="39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50"/>
                  <a:pt x="4" y="54"/>
                  <a:pt x="8" y="54"/>
                </a:cubicBezTo>
                <a:cubicBezTo>
                  <a:pt x="45" y="54"/>
                  <a:pt x="45" y="54"/>
                  <a:pt x="45" y="54"/>
                </a:cubicBezTo>
                <a:cubicBezTo>
                  <a:pt x="45" y="31"/>
                  <a:pt x="45" y="31"/>
                  <a:pt x="45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54"/>
                  <a:pt x="57" y="54"/>
                  <a:pt x="57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8" y="54"/>
                  <a:pt x="102" y="50"/>
                  <a:pt x="102" y="46"/>
                </a:cubicBezTo>
                <a:cubicBezTo>
                  <a:pt x="102" y="39"/>
                  <a:pt x="102" y="39"/>
                  <a:pt x="102" y="39"/>
                </a:cubicBezTo>
                <a:cubicBezTo>
                  <a:pt x="102" y="34"/>
                  <a:pt x="98" y="31"/>
                  <a:pt x="94" y="31"/>
                </a:cubicBezTo>
                <a:close/>
                <a:moveTo>
                  <a:pt x="41" y="28"/>
                </a:moveTo>
                <a:cubicBezTo>
                  <a:pt x="32" y="26"/>
                  <a:pt x="26" y="23"/>
                  <a:pt x="24" y="22"/>
                </a:cubicBezTo>
                <a:cubicBezTo>
                  <a:pt x="21" y="19"/>
                  <a:pt x="21" y="14"/>
                  <a:pt x="24" y="11"/>
                </a:cubicBezTo>
                <a:cubicBezTo>
                  <a:pt x="26" y="9"/>
                  <a:pt x="28" y="8"/>
                  <a:pt x="30" y="8"/>
                </a:cubicBezTo>
                <a:cubicBezTo>
                  <a:pt x="32" y="8"/>
                  <a:pt x="34" y="9"/>
                  <a:pt x="35" y="11"/>
                </a:cubicBezTo>
                <a:cubicBezTo>
                  <a:pt x="37" y="12"/>
                  <a:pt x="39" y="18"/>
                  <a:pt x="41" y="26"/>
                </a:cubicBezTo>
                <a:cubicBezTo>
                  <a:pt x="41" y="27"/>
                  <a:pt x="41" y="27"/>
                  <a:pt x="41" y="28"/>
                </a:cubicBezTo>
                <a:close/>
                <a:moveTo>
                  <a:pt x="62" y="28"/>
                </a:moveTo>
                <a:cubicBezTo>
                  <a:pt x="62" y="27"/>
                  <a:pt x="61" y="27"/>
                  <a:pt x="61" y="26"/>
                </a:cubicBezTo>
                <a:cubicBezTo>
                  <a:pt x="63" y="18"/>
                  <a:pt x="65" y="12"/>
                  <a:pt x="67" y="11"/>
                </a:cubicBezTo>
                <a:cubicBezTo>
                  <a:pt x="68" y="9"/>
                  <a:pt x="70" y="9"/>
                  <a:pt x="72" y="9"/>
                </a:cubicBezTo>
                <a:cubicBezTo>
                  <a:pt x="74" y="9"/>
                  <a:pt x="76" y="9"/>
                  <a:pt x="78" y="11"/>
                </a:cubicBezTo>
                <a:cubicBezTo>
                  <a:pt x="79" y="12"/>
                  <a:pt x="80" y="14"/>
                  <a:pt x="80" y="16"/>
                </a:cubicBezTo>
                <a:cubicBezTo>
                  <a:pt x="80" y="18"/>
                  <a:pt x="79" y="20"/>
                  <a:pt x="78" y="22"/>
                </a:cubicBezTo>
                <a:cubicBezTo>
                  <a:pt x="76" y="23"/>
                  <a:pt x="70" y="26"/>
                  <a:pt x="62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1" name="Freeform 8"/>
          <p:cNvSpPr>
            <a:spLocks noEditPoints="1"/>
          </p:cNvSpPr>
          <p:nvPr/>
        </p:nvSpPr>
        <p:spPr bwMode="auto">
          <a:xfrm>
            <a:off x="7138194" y="1419225"/>
            <a:ext cx="361950" cy="357188"/>
          </a:xfrm>
          <a:custGeom>
            <a:avLst/>
            <a:gdLst>
              <a:gd name="T0" fmla="*/ 108 w 129"/>
              <a:gd name="T1" fmla="*/ 69 h 127"/>
              <a:gd name="T2" fmla="*/ 129 w 129"/>
              <a:gd name="T3" fmla="*/ 55 h 127"/>
              <a:gd name="T4" fmla="*/ 113 w 129"/>
              <a:gd name="T5" fmla="*/ 40 h 127"/>
              <a:gd name="T6" fmla="*/ 113 w 129"/>
              <a:gd name="T7" fmla="*/ 33 h 127"/>
              <a:gd name="T8" fmla="*/ 46 w 129"/>
              <a:gd name="T9" fmla="*/ 33 h 127"/>
              <a:gd name="T10" fmla="*/ 52 w 129"/>
              <a:gd name="T11" fmla="*/ 71 h 127"/>
              <a:gd name="T12" fmla="*/ 84 w 129"/>
              <a:gd name="T13" fmla="*/ 79 h 127"/>
              <a:gd name="T14" fmla="*/ 91 w 129"/>
              <a:gd name="T15" fmla="*/ 84 h 127"/>
              <a:gd name="T16" fmla="*/ 93 w 129"/>
              <a:gd name="T17" fmla="*/ 86 h 127"/>
              <a:gd name="T18" fmla="*/ 113 w 129"/>
              <a:gd name="T19" fmla="*/ 83 h 127"/>
              <a:gd name="T20" fmla="*/ 99 w 129"/>
              <a:gd name="T21" fmla="*/ 80 h 127"/>
              <a:gd name="T22" fmla="*/ 108 w 129"/>
              <a:gd name="T23" fmla="*/ 69 h 127"/>
              <a:gd name="T24" fmla="*/ 113 w 129"/>
              <a:gd name="T25" fmla="*/ 47 h 127"/>
              <a:gd name="T26" fmla="*/ 120 w 129"/>
              <a:gd name="T27" fmla="*/ 55 h 127"/>
              <a:gd name="T28" fmla="*/ 110 w 129"/>
              <a:gd name="T29" fmla="*/ 63 h 127"/>
              <a:gd name="T30" fmla="*/ 113 w 129"/>
              <a:gd name="T31" fmla="*/ 47 h 127"/>
              <a:gd name="T32" fmla="*/ 54 w 129"/>
              <a:gd name="T33" fmla="*/ 37 h 127"/>
              <a:gd name="T34" fmla="*/ 65 w 129"/>
              <a:gd name="T35" fmla="*/ 37 h 127"/>
              <a:gd name="T36" fmla="*/ 68 w 129"/>
              <a:gd name="T37" fmla="*/ 73 h 127"/>
              <a:gd name="T38" fmla="*/ 54 w 129"/>
              <a:gd name="T39" fmla="*/ 37 h 127"/>
              <a:gd name="T40" fmla="*/ 85 w 129"/>
              <a:gd name="T41" fmla="*/ 24 h 127"/>
              <a:gd name="T42" fmla="*/ 108 w 129"/>
              <a:gd name="T43" fmla="*/ 2 h 127"/>
              <a:gd name="T44" fmla="*/ 104 w 129"/>
              <a:gd name="T45" fmla="*/ 3 h 127"/>
              <a:gd name="T46" fmla="*/ 92 w 129"/>
              <a:gd name="T47" fmla="*/ 12 h 127"/>
              <a:gd name="T48" fmla="*/ 81 w 129"/>
              <a:gd name="T49" fmla="*/ 24 h 127"/>
              <a:gd name="T50" fmla="*/ 85 w 129"/>
              <a:gd name="T51" fmla="*/ 24 h 127"/>
              <a:gd name="T52" fmla="*/ 104 w 129"/>
              <a:gd name="T53" fmla="*/ 15 h 127"/>
              <a:gd name="T54" fmla="*/ 93 w 129"/>
              <a:gd name="T55" fmla="*/ 24 h 127"/>
              <a:gd name="T56" fmla="*/ 96 w 129"/>
              <a:gd name="T57" fmla="*/ 25 h 127"/>
              <a:gd name="T58" fmla="*/ 111 w 129"/>
              <a:gd name="T59" fmla="*/ 18 h 127"/>
              <a:gd name="T60" fmla="*/ 119 w 129"/>
              <a:gd name="T61" fmla="*/ 7 h 127"/>
              <a:gd name="T62" fmla="*/ 115 w 129"/>
              <a:gd name="T63" fmla="*/ 7 h 127"/>
              <a:gd name="T64" fmla="*/ 104 w 129"/>
              <a:gd name="T65" fmla="*/ 15 h 127"/>
              <a:gd name="T66" fmla="*/ 87 w 129"/>
              <a:gd name="T67" fmla="*/ 86 h 127"/>
              <a:gd name="T68" fmla="*/ 86 w 129"/>
              <a:gd name="T69" fmla="*/ 85 h 127"/>
              <a:gd name="T70" fmla="*/ 74 w 129"/>
              <a:gd name="T71" fmla="*/ 79 h 127"/>
              <a:gd name="T72" fmla="*/ 56 w 129"/>
              <a:gd name="T73" fmla="*/ 76 h 127"/>
              <a:gd name="T74" fmla="*/ 48 w 129"/>
              <a:gd name="T75" fmla="*/ 75 h 127"/>
              <a:gd name="T76" fmla="*/ 0 w 129"/>
              <a:gd name="T77" fmla="*/ 101 h 127"/>
              <a:gd name="T78" fmla="*/ 48 w 129"/>
              <a:gd name="T79" fmla="*/ 127 h 127"/>
              <a:gd name="T80" fmla="*/ 96 w 129"/>
              <a:gd name="T81" fmla="*/ 101 h 127"/>
              <a:gd name="T82" fmla="*/ 87 w 129"/>
              <a:gd name="T83" fmla="*/ 86 h 127"/>
              <a:gd name="T84" fmla="*/ 48 w 129"/>
              <a:gd name="T85" fmla="*/ 108 h 127"/>
              <a:gd name="T86" fmla="*/ 25 w 129"/>
              <a:gd name="T87" fmla="*/ 94 h 127"/>
              <a:gd name="T88" fmla="*/ 28 w 129"/>
              <a:gd name="T89" fmla="*/ 90 h 127"/>
              <a:gd name="T90" fmla="*/ 31 w 129"/>
              <a:gd name="T91" fmla="*/ 94 h 127"/>
              <a:gd name="T92" fmla="*/ 33 w 129"/>
              <a:gd name="T93" fmla="*/ 97 h 127"/>
              <a:gd name="T94" fmla="*/ 48 w 129"/>
              <a:gd name="T95" fmla="*/ 91 h 127"/>
              <a:gd name="T96" fmla="*/ 62 w 129"/>
              <a:gd name="T97" fmla="*/ 97 h 127"/>
              <a:gd name="T98" fmla="*/ 64 w 129"/>
              <a:gd name="T99" fmla="*/ 94 h 127"/>
              <a:gd name="T100" fmla="*/ 68 w 129"/>
              <a:gd name="T101" fmla="*/ 90 h 127"/>
              <a:gd name="T102" fmla="*/ 71 w 129"/>
              <a:gd name="T103" fmla="*/ 94 h 127"/>
              <a:gd name="T104" fmla="*/ 48 w 129"/>
              <a:gd name="T105" fmla="*/ 108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9" h="127">
                <a:moveTo>
                  <a:pt x="108" y="69"/>
                </a:moveTo>
                <a:cubicBezTo>
                  <a:pt x="122" y="69"/>
                  <a:pt x="129" y="63"/>
                  <a:pt x="129" y="55"/>
                </a:cubicBezTo>
                <a:cubicBezTo>
                  <a:pt x="129" y="48"/>
                  <a:pt x="124" y="42"/>
                  <a:pt x="113" y="40"/>
                </a:cubicBezTo>
                <a:cubicBezTo>
                  <a:pt x="113" y="37"/>
                  <a:pt x="113" y="35"/>
                  <a:pt x="113" y="33"/>
                </a:cubicBezTo>
                <a:cubicBezTo>
                  <a:pt x="46" y="33"/>
                  <a:pt x="46" y="33"/>
                  <a:pt x="46" y="33"/>
                </a:cubicBezTo>
                <a:cubicBezTo>
                  <a:pt x="46" y="44"/>
                  <a:pt x="46" y="60"/>
                  <a:pt x="52" y="71"/>
                </a:cubicBezTo>
                <a:cubicBezTo>
                  <a:pt x="65" y="72"/>
                  <a:pt x="76" y="75"/>
                  <a:pt x="84" y="79"/>
                </a:cubicBezTo>
                <a:cubicBezTo>
                  <a:pt x="87" y="81"/>
                  <a:pt x="89" y="82"/>
                  <a:pt x="91" y="84"/>
                </a:cubicBezTo>
                <a:cubicBezTo>
                  <a:pt x="92" y="85"/>
                  <a:pt x="92" y="85"/>
                  <a:pt x="93" y="86"/>
                </a:cubicBezTo>
                <a:cubicBezTo>
                  <a:pt x="105" y="85"/>
                  <a:pt x="113" y="84"/>
                  <a:pt x="113" y="83"/>
                </a:cubicBezTo>
                <a:cubicBezTo>
                  <a:pt x="113" y="82"/>
                  <a:pt x="108" y="81"/>
                  <a:pt x="99" y="80"/>
                </a:cubicBezTo>
                <a:cubicBezTo>
                  <a:pt x="103" y="77"/>
                  <a:pt x="106" y="74"/>
                  <a:pt x="108" y="69"/>
                </a:cubicBezTo>
                <a:close/>
                <a:moveTo>
                  <a:pt x="113" y="47"/>
                </a:moveTo>
                <a:cubicBezTo>
                  <a:pt x="119" y="48"/>
                  <a:pt x="121" y="51"/>
                  <a:pt x="120" y="55"/>
                </a:cubicBezTo>
                <a:cubicBezTo>
                  <a:pt x="120" y="59"/>
                  <a:pt x="118" y="62"/>
                  <a:pt x="110" y="63"/>
                </a:cubicBezTo>
                <a:cubicBezTo>
                  <a:pt x="112" y="58"/>
                  <a:pt x="113" y="52"/>
                  <a:pt x="113" y="47"/>
                </a:cubicBezTo>
                <a:close/>
                <a:moveTo>
                  <a:pt x="54" y="37"/>
                </a:moveTo>
                <a:cubicBezTo>
                  <a:pt x="65" y="37"/>
                  <a:pt x="65" y="37"/>
                  <a:pt x="65" y="37"/>
                </a:cubicBezTo>
                <a:cubicBezTo>
                  <a:pt x="60" y="52"/>
                  <a:pt x="68" y="73"/>
                  <a:pt x="68" y="73"/>
                </a:cubicBezTo>
                <a:cubicBezTo>
                  <a:pt x="51" y="60"/>
                  <a:pt x="54" y="37"/>
                  <a:pt x="54" y="37"/>
                </a:cubicBezTo>
                <a:close/>
                <a:moveTo>
                  <a:pt x="85" y="24"/>
                </a:moveTo>
                <a:cubicBezTo>
                  <a:pt x="87" y="12"/>
                  <a:pt x="113" y="18"/>
                  <a:pt x="108" y="2"/>
                </a:cubicBezTo>
                <a:cubicBezTo>
                  <a:pt x="107" y="0"/>
                  <a:pt x="103" y="1"/>
                  <a:pt x="104" y="3"/>
                </a:cubicBezTo>
                <a:cubicBezTo>
                  <a:pt x="106" y="10"/>
                  <a:pt x="97" y="11"/>
                  <a:pt x="92" y="12"/>
                </a:cubicBezTo>
                <a:cubicBezTo>
                  <a:pt x="87" y="14"/>
                  <a:pt x="82" y="18"/>
                  <a:pt x="81" y="24"/>
                </a:cubicBezTo>
                <a:cubicBezTo>
                  <a:pt x="81" y="26"/>
                  <a:pt x="85" y="26"/>
                  <a:pt x="85" y="24"/>
                </a:cubicBezTo>
                <a:close/>
                <a:moveTo>
                  <a:pt x="104" y="15"/>
                </a:moveTo>
                <a:cubicBezTo>
                  <a:pt x="99" y="17"/>
                  <a:pt x="94" y="19"/>
                  <a:pt x="93" y="24"/>
                </a:cubicBezTo>
                <a:cubicBezTo>
                  <a:pt x="92" y="27"/>
                  <a:pt x="96" y="28"/>
                  <a:pt x="96" y="25"/>
                </a:cubicBezTo>
                <a:cubicBezTo>
                  <a:pt x="98" y="19"/>
                  <a:pt x="106" y="19"/>
                  <a:pt x="111" y="18"/>
                </a:cubicBezTo>
                <a:cubicBezTo>
                  <a:pt x="117" y="16"/>
                  <a:pt x="120" y="12"/>
                  <a:pt x="119" y="7"/>
                </a:cubicBezTo>
                <a:cubicBezTo>
                  <a:pt x="119" y="4"/>
                  <a:pt x="115" y="4"/>
                  <a:pt x="115" y="7"/>
                </a:cubicBezTo>
                <a:cubicBezTo>
                  <a:pt x="116" y="14"/>
                  <a:pt x="110" y="14"/>
                  <a:pt x="104" y="15"/>
                </a:cubicBezTo>
                <a:close/>
                <a:moveTo>
                  <a:pt x="87" y="86"/>
                </a:moveTo>
                <a:cubicBezTo>
                  <a:pt x="86" y="86"/>
                  <a:pt x="86" y="86"/>
                  <a:pt x="86" y="85"/>
                </a:cubicBezTo>
                <a:cubicBezTo>
                  <a:pt x="82" y="83"/>
                  <a:pt x="78" y="81"/>
                  <a:pt x="74" y="79"/>
                </a:cubicBezTo>
                <a:cubicBezTo>
                  <a:pt x="68" y="78"/>
                  <a:pt x="62" y="76"/>
                  <a:pt x="56" y="76"/>
                </a:cubicBezTo>
                <a:cubicBezTo>
                  <a:pt x="53" y="75"/>
                  <a:pt x="50" y="75"/>
                  <a:pt x="48" y="75"/>
                </a:cubicBezTo>
                <a:cubicBezTo>
                  <a:pt x="21" y="75"/>
                  <a:pt x="0" y="87"/>
                  <a:pt x="0" y="101"/>
                </a:cubicBezTo>
                <a:cubicBezTo>
                  <a:pt x="0" y="116"/>
                  <a:pt x="21" y="127"/>
                  <a:pt x="48" y="127"/>
                </a:cubicBezTo>
                <a:cubicBezTo>
                  <a:pt x="74" y="127"/>
                  <a:pt x="96" y="116"/>
                  <a:pt x="96" y="101"/>
                </a:cubicBezTo>
                <a:cubicBezTo>
                  <a:pt x="96" y="96"/>
                  <a:pt x="92" y="90"/>
                  <a:pt x="87" y="86"/>
                </a:cubicBezTo>
                <a:close/>
                <a:moveTo>
                  <a:pt x="48" y="108"/>
                </a:moveTo>
                <a:cubicBezTo>
                  <a:pt x="35" y="108"/>
                  <a:pt x="25" y="102"/>
                  <a:pt x="25" y="94"/>
                </a:cubicBezTo>
                <a:cubicBezTo>
                  <a:pt x="25" y="92"/>
                  <a:pt x="26" y="90"/>
                  <a:pt x="28" y="90"/>
                </a:cubicBezTo>
                <a:cubicBezTo>
                  <a:pt x="30" y="90"/>
                  <a:pt x="31" y="92"/>
                  <a:pt x="31" y="94"/>
                </a:cubicBezTo>
                <a:cubicBezTo>
                  <a:pt x="31" y="95"/>
                  <a:pt x="32" y="96"/>
                  <a:pt x="33" y="97"/>
                </a:cubicBezTo>
                <a:cubicBezTo>
                  <a:pt x="35" y="94"/>
                  <a:pt x="41" y="91"/>
                  <a:pt x="48" y="91"/>
                </a:cubicBezTo>
                <a:cubicBezTo>
                  <a:pt x="55" y="91"/>
                  <a:pt x="61" y="94"/>
                  <a:pt x="62" y="97"/>
                </a:cubicBezTo>
                <a:cubicBezTo>
                  <a:pt x="64" y="96"/>
                  <a:pt x="64" y="95"/>
                  <a:pt x="64" y="94"/>
                </a:cubicBezTo>
                <a:cubicBezTo>
                  <a:pt x="64" y="92"/>
                  <a:pt x="66" y="90"/>
                  <a:pt x="68" y="90"/>
                </a:cubicBezTo>
                <a:cubicBezTo>
                  <a:pt x="69" y="90"/>
                  <a:pt x="71" y="92"/>
                  <a:pt x="71" y="94"/>
                </a:cubicBezTo>
                <a:cubicBezTo>
                  <a:pt x="71" y="102"/>
                  <a:pt x="61" y="108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2" name="Freeform 9"/>
          <p:cNvSpPr>
            <a:spLocks noEditPoints="1"/>
          </p:cNvSpPr>
          <p:nvPr/>
        </p:nvSpPr>
        <p:spPr bwMode="auto">
          <a:xfrm>
            <a:off x="5942806" y="1400175"/>
            <a:ext cx="284163" cy="393700"/>
          </a:xfrm>
          <a:custGeom>
            <a:avLst/>
            <a:gdLst>
              <a:gd name="T0" fmla="*/ 85 w 101"/>
              <a:gd name="T1" fmla="*/ 14 h 140"/>
              <a:gd name="T2" fmla="*/ 57 w 101"/>
              <a:gd name="T3" fmla="*/ 14 h 140"/>
              <a:gd name="T4" fmla="*/ 101 w 101"/>
              <a:gd name="T5" fmla="*/ 71 h 140"/>
              <a:gd name="T6" fmla="*/ 80 w 101"/>
              <a:gd name="T7" fmla="*/ 31 h 140"/>
              <a:gd name="T8" fmla="*/ 71 w 101"/>
              <a:gd name="T9" fmla="*/ 33 h 140"/>
              <a:gd name="T10" fmla="*/ 68 w 101"/>
              <a:gd name="T11" fmla="*/ 29 h 140"/>
              <a:gd name="T12" fmla="*/ 42 w 101"/>
              <a:gd name="T13" fmla="*/ 71 h 140"/>
              <a:gd name="T14" fmla="*/ 48 w 101"/>
              <a:gd name="T15" fmla="*/ 77 h 140"/>
              <a:gd name="T16" fmla="*/ 57 w 101"/>
              <a:gd name="T17" fmla="*/ 55 h 140"/>
              <a:gd name="T18" fmla="*/ 58 w 101"/>
              <a:gd name="T19" fmla="*/ 76 h 140"/>
              <a:gd name="T20" fmla="*/ 58 w 101"/>
              <a:gd name="T21" fmla="*/ 129 h 140"/>
              <a:gd name="T22" fmla="*/ 71 w 101"/>
              <a:gd name="T23" fmla="*/ 129 h 140"/>
              <a:gd name="T24" fmla="*/ 71 w 101"/>
              <a:gd name="T25" fmla="*/ 85 h 140"/>
              <a:gd name="T26" fmla="*/ 71 w 101"/>
              <a:gd name="T27" fmla="*/ 129 h 140"/>
              <a:gd name="T28" fmla="*/ 84 w 101"/>
              <a:gd name="T29" fmla="*/ 129 h 140"/>
              <a:gd name="T30" fmla="*/ 86 w 101"/>
              <a:gd name="T31" fmla="*/ 72 h 140"/>
              <a:gd name="T32" fmla="*/ 90 w 101"/>
              <a:gd name="T33" fmla="*/ 72 h 140"/>
              <a:gd name="T34" fmla="*/ 96 w 101"/>
              <a:gd name="T35" fmla="*/ 77 h 140"/>
              <a:gd name="T36" fmla="*/ 71 w 101"/>
              <a:gd name="T37" fmla="*/ 60 h 140"/>
              <a:gd name="T38" fmla="*/ 68 w 101"/>
              <a:gd name="T39" fmla="*/ 56 h 140"/>
              <a:gd name="T40" fmla="*/ 71 w 101"/>
              <a:gd name="T41" fmla="*/ 36 h 140"/>
              <a:gd name="T42" fmla="*/ 71 w 101"/>
              <a:gd name="T43" fmla="*/ 33 h 140"/>
              <a:gd name="T44" fmla="*/ 71 w 101"/>
              <a:gd name="T45" fmla="*/ 60 h 140"/>
              <a:gd name="T46" fmla="*/ 54 w 101"/>
              <a:gd name="T47" fmla="*/ 125 h 140"/>
              <a:gd name="T48" fmla="*/ 8 w 101"/>
              <a:gd name="T49" fmla="*/ 104 h 140"/>
              <a:gd name="T50" fmla="*/ 42 w 101"/>
              <a:gd name="T51" fmla="*/ 77 h 140"/>
              <a:gd name="T52" fmla="*/ 38 w 101"/>
              <a:gd name="T53" fmla="*/ 69 h 140"/>
              <a:gd name="T54" fmla="*/ 35 w 101"/>
              <a:gd name="T55" fmla="*/ 69 h 140"/>
              <a:gd name="T56" fmla="*/ 35 w 101"/>
              <a:gd name="T57" fmla="*/ 140 h 140"/>
              <a:gd name="T58" fmla="*/ 54 w 101"/>
              <a:gd name="T59" fmla="*/ 128 h 140"/>
              <a:gd name="T60" fmla="*/ 32 w 101"/>
              <a:gd name="T61" fmla="*/ 100 h 140"/>
              <a:gd name="T62" fmla="*/ 16 w 101"/>
              <a:gd name="T63" fmla="*/ 108 h 140"/>
              <a:gd name="T64" fmla="*/ 39 w 101"/>
              <a:gd name="T65" fmla="*/ 84 h 140"/>
              <a:gd name="T66" fmla="*/ 32 w 101"/>
              <a:gd name="T67" fmla="*/ 10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1" h="140">
                <a:moveTo>
                  <a:pt x="71" y="28"/>
                </a:moveTo>
                <a:cubicBezTo>
                  <a:pt x="79" y="28"/>
                  <a:pt x="85" y="22"/>
                  <a:pt x="85" y="14"/>
                </a:cubicBezTo>
                <a:cubicBezTo>
                  <a:pt x="85" y="7"/>
                  <a:pt x="79" y="0"/>
                  <a:pt x="71" y="0"/>
                </a:cubicBezTo>
                <a:cubicBezTo>
                  <a:pt x="64" y="0"/>
                  <a:pt x="57" y="7"/>
                  <a:pt x="57" y="14"/>
                </a:cubicBezTo>
                <a:cubicBezTo>
                  <a:pt x="57" y="22"/>
                  <a:pt x="64" y="28"/>
                  <a:pt x="71" y="28"/>
                </a:cubicBezTo>
                <a:close/>
                <a:moveTo>
                  <a:pt x="101" y="71"/>
                </a:moveTo>
                <a:cubicBezTo>
                  <a:pt x="98" y="49"/>
                  <a:pt x="93" y="39"/>
                  <a:pt x="81" y="32"/>
                </a:cubicBezTo>
                <a:cubicBezTo>
                  <a:pt x="80" y="32"/>
                  <a:pt x="80" y="31"/>
                  <a:pt x="80" y="31"/>
                </a:cubicBezTo>
                <a:cubicBezTo>
                  <a:pt x="78" y="30"/>
                  <a:pt x="77" y="30"/>
                  <a:pt x="75" y="29"/>
                </a:cubicBezTo>
                <a:cubicBezTo>
                  <a:pt x="71" y="33"/>
                  <a:pt x="71" y="33"/>
                  <a:pt x="71" y="33"/>
                </a:cubicBezTo>
                <a:cubicBezTo>
                  <a:pt x="68" y="29"/>
                  <a:pt x="68" y="29"/>
                  <a:pt x="68" y="29"/>
                </a:cubicBezTo>
                <a:cubicBezTo>
                  <a:pt x="68" y="29"/>
                  <a:pt x="68" y="29"/>
                  <a:pt x="68" y="29"/>
                </a:cubicBezTo>
                <a:cubicBezTo>
                  <a:pt x="65" y="30"/>
                  <a:pt x="63" y="31"/>
                  <a:pt x="61" y="33"/>
                </a:cubicBezTo>
                <a:cubicBezTo>
                  <a:pt x="50" y="40"/>
                  <a:pt x="45" y="50"/>
                  <a:pt x="42" y="71"/>
                </a:cubicBezTo>
                <a:cubicBezTo>
                  <a:pt x="42" y="74"/>
                  <a:pt x="44" y="77"/>
                  <a:pt x="47" y="77"/>
                </a:cubicBezTo>
                <a:cubicBezTo>
                  <a:pt x="47" y="77"/>
                  <a:pt x="47" y="77"/>
                  <a:pt x="48" y="77"/>
                </a:cubicBezTo>
                <a:cubicBezTo>
                  <a:pt x="50" y="77"/>
                  <a:pt x="53" y="75"/>
                  <a:pt x="53" y="72"/>
                </a:cubicBezTo>
                <a:cubicBezTo>
                  <a:pt x="54" y="65"/>
                  <a:pt x="55" y="59"/>
                  <a:pt x="57" y="55"/>
                </a:cubicBezTo>
                <a:cubicBezTo>
                  <a:pt x="57" y="72"/>
                  <a:pt x="57" y="72"/>
                  <a:pt x="57" y="72"/>
                </a:cubicBezTo>
                <a:cubicBezTo>
                  <a:pt x="57" y="74"/>
                  <a:pt x="57" y="75"/>
                  <a:pt x="58" y="76"/>
                </a:cubicBezTo>
                <a:cubicBezTo>
                  <a:pt x="58" y="77"/>
                  <a:pt x="58" y="77"/>
                  <a:pt x="58" y="77"/>
                </a:cubicBezTo>
                <a:cubicBezTo>
                  <a:pt x="58" y="129"/>
                  <a:pt x="58" y="129"/>
                  <a:pt x="58" y="129"/>
                </a:cubicBezTo>
                <a:cubicBezTo>
                  <a:pt x="58" y="133"/>
                  <a:pt x="61" y="136"/>
                  <a:pt x="64" y="136"/>
                </a:cubicBezTo>
                <a:cubicBezTo>
                  <a:pt x="68" y="136"/>
                  <a:pt x="71" y="133"/>
                  <a:pt x="71" y="129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129"/>
                  <a:pt x="71" y="129"/>
                  <a:pt x="71" y="129"/>
                </a:cubicBezTo>
                <a:cubicBezTo>
                  <a:pt x="71" y="133"/>
                  <a:pt x="74" y="136"/>
                  <a:pt x="78" y="136"/>
                </a:cubicBezTo>
                <a:cubicBezTo>
                  <a:pt x="81" y="136"/>
                  <a:pt x="84" y="133"/>
                  <a:pt x="84" y="129"/>
                </a:cubicBezTo>
                <a:cubicBezTo>
                  <a:pt x="84" y="77"/>
                  <a:pt x="84" y="77"/>
                  <a:pt x="84" y="77"/>
                </a:cubicBezTo>
                <a:cubicBezTo>
                  <a:pt x="85" y="76"/>
                  <a:pt x="86" y="74"/>
                  <a:pt x="86" y="72"/>
                </a:cubicBezTo>
                <a:cubicBezTo>
                  <a:pt x="86" y="53"/>
                  <a:pt x="86" y="53"/>
                  <a:pt x="86" y="53"/>
                </a:cubicBezTo>
                <a:cubicBezTo>
                  <a:pt x="87" y="58"/>
                  <a:pt x="89" y="64"/>
                  <a:pt x="90" y="72"/>
                </a:cubicBezTo>
                <a:cubicBezTo>
                  <a:pt x="90" y="75"/>
                  <a:pt x="93" y="77"/>
                  <a:pt x="95" y="77"/>
                </a:cubicBezTo>
                <a:cubicBezTo>
                  <a:pt x="96" y="77"/>
                  <a:pt x="96" y="77"/>
                  <a:pt x="96" y="77"/>
                </a:cubicBezTo>
                <a:cubicBezTo>
                  <a:pt x="99" y="77"/>
                  <a:pt x="101" y="74"/>
                  <a:pt x="101" y="71"/>
                </a:cubicBezTo>
                <a:close/>
                <a:moveTo>
                  <a:pt x="71" y="60"/>
                </a:moveTo>
                <a:cubicBezTo>
                  <a:pt x="71" y="60"/>
                  <a:pt x="71" y="60"/>
                  <a:pt x="71" y="60"/>
                </a:cubicBezTo>
                <a:cubicBezTo>
                  <a:pt x="68" y="56"/>
                  <a:pt x="68" y="56"/>
                  <a:pt x="68" y="56"/>
                </a:cubicBezTo>
                <a:cubicBezTo>
                  <a:pt x="70" y="38"/>
                  <a:pt x="70" y="38"/>
                  <a:pt x="70" y="38"/>
                </a:cubicBezTo>
                <a:cubicBezTo>
                  <a:pt x="71" y="38"/>
                  <a:pt x="71" y="37"/>
                  <a:pt x="71" y="36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5" y="56"/>
                  <a:pt x="75" y="56"/>
                  <a:pt x="75" y="56"/>
                </a:cubicBezTo>
                <a:lnTo>
                  <a:pt x="71" y="60"/>
                </a:lnTo>
                <a:close/>
                <a:moveTo>
                  <a:pt x="54" y="125"/>
                </a:moveTo>
                <a:cubicBezTo>
                  <a:pt x="54" y="125"/>
                  <a:pt x="54" y="125"/>
                  <a:pt x="54" y="125"/>
                </a:cubicBezTo>
                <a:cubicBezTo>
                  <a:pt x="49" y="129"/>
                  <a:pt x="43" y="132"/>
                  <a:pt x="35" y="132"/>
                </a:cubicBezTo>
                <a:cubicBezTo>
                  <a:pt x="20" y="132"/>
                  <a:pt x="8" y="119"/>
                  <a:pt x="8" y="104"/>
                </a:cubicBezTo>
                <a:cubicBezTo>
                  <a:pt x="8" y="89"/>
                  <a:pt x="20" y="77"/>
                  <a:pt x="35" y="77"/>
                </a:cubicBezTo>
                <a:cubicBezTo>
                  <a:pt x="38" y="77"/>
                  <a:pt x="40" y="77"/>
                  <a:pt x="42" y="77"/>
                </a:cubicBezTo>
                <a:cubicBezTo>
                  <a:pt x="41" y="77"/>
                  <a:pt x="41" y="76"/>
                  <a:pt x="40" y="75"/>
                </a:cubicBezTo>
                <a:cubicBezTo>
                  <a:pt x="39" y="74"/>
                  <a:pt x="38" y="72"/>
                  <a:pt x="38" y="69"/>
                </a:cubicBezTo>
                <a:cubicBezTo>
                  <a:pt x="38" y="69"/>
                  <a:pt x="39" y="69"/>
                  <a:pt x="39" y="69"/>
                </a:cubicBezTo>
                <a:cubicBezTo>
                  <a:pt x="38" y="69"/>
                  <a:pt x="37" y="69"/>
                  <a:pt x="35" y="69"/>
                </a:cubicBezTo>
                <a:cubicBezTo>
                  <a:pt x="16" y="69"/>
                  <a:pt x="0" y="85"/>
                  <a:pt x="0" y="104"/>
                </a:cubicBezTo>
                <a:cubicBezTo>
                  <a:pt x="0" y="124"/>
                  <a:pt x="16" y="140"/>
                  <a:pt x="35" y="140"/>
                </a:cubicBezTo>
                <a:cubicBezTo>
                  <a:pt x="43" y="140"/>
                  <a:pt x="50" y="137"/>
                  <a:pt x="55" y="133"/>
                </a:cubicBezTo>
                <a:cubicBezTo>
                  <a:pt x="54" y="132"/>
                  <a:pt x="54" y="130"/>
                  <a:pt x="54" y="128"/>
                </a:cubicBezTo>
                <a:lnTo>
                  <a:pt x="54" y="125"/>
                </a:lnTo>
                <a:close/>
                <a:moveTo>
                  <a:pt x="32" y="100"/>
                </a:moveTo>
                <a:cubicBezTo>
                  <a:pt x="16" y="100"/>
                  <a:pt x="16" y="100"/>
                  <a:pt x="16" y="100"/>
                </a:cubicBezTo>
                <a:cubicBezTo>
                  <a:pt x="16" y="108"/>
                  <a:pt x="16" y="108"/>
                  <a:pt x="16" y="108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9" y="84"/>
                  <a:pt x="39" y="84"/>
                  <a:pt x="39" y="84"/>
                </a:cubicBezTo>
                <a:cubicBezTo>
                  <a:pt x="32" y="84"/>
                  <a:pt x="32" y="84"/>
                  <a:pt x="32" y="84"/>
                </a:cubicBezTo>
                <a:lnTo>
                  <a:pt x="32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3" name="Freeform 10"/>
          <p:cNvSpPr>
            <a:spLocks noEditPoints="1"/>
          </p:cNvSpPr>
          <p:nvPr/>
        </p:nvSpPr>
        <p:spPr bwMode="auto">
          <a:xfrm>
            <a:off x="5306219" y="1463675"/>
            <a:ext cx="365125" cy="280988"/>
          </a:xfrm>
          <a:custGeom>
            <a:avLst/>
            <a:gdLst>
              <a:gd name="T0" fmla="*/ 107 w 130"/>
              <a:gd name="T1" fmla="*/ 51 h 100"/>
              <a:gd name="T2" fmla="*/ 91 w 130"/>
              <a:gd name="T3" fmla="*/ 23 h 100"/>
              <a:gd name="T4" fmla="*/ 47 w 130"/>
              <a:gd name="T5" fmla="*/ 88 h 100"/>
              <a:gd name="T6" fmla="*/ 85 w 130"/>
              <a:gd name="T7" fmla="*/ 91 h 100"/>
              <a:gd name="T8" fmla="*/ 26 w 130"/>
              <a:gd name="T9" fmla="*/ 51 h 100"/>
              <a:gd name="T10" fmla="*/ 39 w 130"/>
              <a:gd name="T11" fmla="*/ 20 h 100"/>
              <a:gd name="T12" fmla="*/ 26 w 130"/>
              <a:gd name="T13" fmla="*/ 51 h 100"/>
              <a:gd name="T14" fmla="*/ 65 w 130"/>
              <a:gd name="T15" fmla="*/ 0 h 100"/>
              <a:gd name="T16" fmla="*/ 65 w 130"/>
              <a:gd name="T17" fmla="*/ 2 h 100"/>
              <a:gd name="T18" fmla="*/ 45 w 130"/>
              <a:gd name="T19" fmla="*/ 23 h 100"/>
              <a:gd name="T20" fmla="*/ 68 w 130"/>
              <a:gd name="T21" fmla="*/ 23 h 100"/>
              <a:gd name="T22" fmla="*/ 57 w 130"/>
              <a:gd name="T23" fmla="*/ 15 h 100"/>
              <a:gd name="T24" fmla="*/ 79 w 130"/>
              <a:gd name="T25" fmla="*/ 34 h 100"/>
              <a:gd name="T26" fmla="*/ 63 w 130"/>
              <a:gd name="T27" fmla="*/ 24 h 100"/>
              <a:gd name="T28" fmla="*/ 66 w 130"/>
              <a:gd name="T29" fmla="*/ 25 h 100"/>
              <a:gd name="T30" fmla="*/ 65 w 130"/>
              <a:gd name="T31" fmla="*/ 37 h 100"/>
              <a:gd name="T32" fmla="*/ 107 w 130"/>
              <a:gd name="T33" fmla="*/ 54 h 100"/>
              <a:gd name="T34" fmla="*/ 130 w 130"/>
              <a:gd name="T35" fmla="*/ 77 h 100"/>
              <a:gd name="T36" fmla="*/ 122 w 130"/>
              <a:gd name="T37" fmla="*/ 86 h 100"/>
              <a:gd name="T38" fmla="*/ 116 w 130"/>
              <a:gd name="T39" fmla="*/ 91 h 100"/>
              <a:gd name="T40" fmla="*/ 108 w 130"/>
              <a:gd name="T41" fmla="*/ 96 h 100"/>
              <a:gd name="T42" fmla="*/ 107 w 130"/>
              <a:gd name="T43" fmla="*/ 96 h 100"/>
              <a:gd name="T44" fmla="*/ 98 w 130"/>
              <a:gd name="T45" fmla="*/ 91 h 100"/>
              <a:gd name="T46" fmla="*/ 93 w 130"/>
              <a:gd name="T47" fmla="*/ 86 h 100"/>
              <a:gd name="T48" fmla="*/ 88 w 130"/>
              <a:gd name="T49" fmla="*/ 78 h 100"/>
              <a:gd name="T50" fmla="*/ 88 w 130"/>
              <a:gd name="T51" fmla="*/ 76 h 100"/>
              <a:gd name="T52" fmla="*/ 93 w 130"/>
              <a:gd name="T53" fmla="*/ 68 h 100"/>
              <a:gd name="T54" fmla="*/ 98 w 130"/>
              <a:gd name="T55" fmla="*/ 63 h 100"/>
              <a:gd name="T56" fmla="*/ 107 w 130"/>
              <a:gd name="T57" fmla="*/ 58 h 100"/>
              <a:gd name="T58" fmla="*/ 104 w 130"/>
              <a:gd name="T59" fmla="*/ 66 h 100"/>
              <a:gd name="T60" fmla="*/ 100 w 130"/>
              <a:gd name="T61" fmla="*/ 80 h 100"/>
              <a:gd name="T62" fmla="*/ 102 w 130"/>
              <a:gd name="T63" fmla="*/ 83 h 100"/>
              <a:gd name="T64" fmla="*/ 108 w 130"/>
              <a:gd name="T65" fmla="*/ 78 h 100"/>
              <a:gd name="T66" fmla="*/ 108 w 130"/>
              <a:gd name="T67" fmla="*/ 77 h 100"/>
              <a:gd name="T68" fmla="*/ 107 w 130"/>
              <a:gd name="T69" fmla="*/ 60 h 100"/>
              <a:gd name="T70" fmla="*/ 116 w 130"/>
              <a:gd name="T71" fmla="*/ 61 h 100"/>
              <a:gd name="T72" fmla="*/ 117 w 130"/>
              <a:gd name="T73" fmla="*/ 61 h 100"/>
              <a:gd name="T74" fmla="*/ 122 w 130"/>
              <a:gd name="T75" fmla="*/ 69 h 100"/>
              <a:gd name="T76" fmla="*/ 124 w 130"/>
              <a:gd name="T77" fmla="*/ 76 h 100"/>
              <a:gd name="T78" fmla="*/ 124 w 130"/>
              <a:gd name="T79" fmla="*/ 86 h 100"/>
              <a:gd name="T80" fmla="*/ 0 w 130"/>
              <a:gd name="T81" fmla="*/ 77 h 100"/>
              <a:gd name="T82" fmla="*/ 23 w 130"/>
              <a:gd name="T83" fmla="*/ 54 h 100"/>
              <a:gd name="T84" fmla="*/ 23 w 130"/>
              <a:gd name="T85" fmla="*/ 57 h 100"/>
              <a:gd name="T86" fmla="*/ 25 w 130"/>
              <a:gd name="T87" fmla="*/ 75 h 100"/>
              <a:gd name="T88" fmla="*/ 29 w 130"/>
              <a:gd name="T89" fmla="*/ 71 h 100"/>
              <a:gd name="T90" fmla="*/ 25 w 130"/>
              <a:gd name="T91" fmla="*/ 62 h 100"/>
              <a:gd name="T92" fmla="*/ 15 w 130"/>
              <a:gd name="T93" fmla="*/ 72 h 100"/>
              <a:gd name="T94" fmla="*/ 22 w 130"/>
              <a:gd name="T95" fmla="*/ 84 h 100"/>
              <a:gd name="T96" fmla="*/ 21 w 130"/>
              <a:gd name="T97" fmla="*/ 88 h 100"/>
              <a:gd name="T98" fmla="*/ 24 w 130"/>
              <a:gd name="T99" fmla="*/ 88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0" h="100">
                <a:moveTo>
                  <a:pt x="91" y="24"/>
                </a:moveTo>
                <a:cubicBezTo>
                  <a:pt x="99" y="31"/>
                  <a:pt x="104" y="40"/>
                  <a:pt x="104" y="51"/>
                </a:cubicBezTo>
                <a:cubicBezTo>
                  <a:pt x="105" y="51"/>
                  <a:pt x="106" y="51"/>
                  <a:pt x="107" y="51"/>
                </a:cubicBezTo>
                <a:cubicBezTo>
                  <a:pt x="107" y="51"/>
                  <a:pt x="107" y="51"/>
                  <a:pt x="107" y="51"/>
                </a:cubicBezTo>
                <a:cubicBezTo>
                  <a:pt x="107" y="38"/>
                  <a:pt x="100" y="27"/>
                  <a:pt x="91" y="20"/>
                </a:cubicBezTo>
                <a:cubicBezTo>
                  <a:pt x="91" y="21"/>
                  <a:pt x="91" y="22"/>
                  <a:pt x="91" y="23"/>
                </a:cubicBezTo>
                <a:cubicBezTo>
                  <a:pt x="91" y="23"/>
                  <a:pt x="91" y="24"/>
                  <a:pt x="91" y="24"/>
                </a:cubicBezTo>
                <a:close/>
                <a:moveTo>
                  <a:pt x="65" y="93"/>
                </a:moveTo>
                <a:cubicBezTo>
                  <a:pt x="58" y="93"/>
                  <a:pt x="52" y="91"/>
                  <a:pt x="47" y="88"/>
                </a:cubicBezTo>
                <a:cubicBezTo>
                  <a:pt x="46" y="89"/>
                  <a:pt x="46" y="90"/>
                  <a:pt x="45" y="91"/>
                </a:cubicBezTo>
                <a:cubicBezTo>
                  <a:pt x="51" y="94"/>
                  <a:pt x="58" y="96"/>
                  <a:pt x="65" y="96"/>
                </a:cubicBezTo>
                <a:cubicBezTo>
                  <a:pt x="72" y="96"/>
                  <a:pt x="79" y="94"/>
                  <a:pt x="85" y="91"/>
                </a:cubicBezTo>
                <a:cubicBezTo>
                  <a:pt x="84" y="90"/>
                  <a:pt x="84" y="89"/>
                  <a:pt x="83" y="88"/>
                </a:cubicBezTo>
                <a:cubicBezTo>
                  <a:pt x="78" y="91"/>
                  <a:pt x="72" y="93"/>
                  <a:pt x="65" y="93"/>
                </a:cubicBezTo>
                <a:close/>
                <a:moveTo>
                  <a:pt x="26" y="51"/>
                </a:moveTo>
                <a:cubicBezTo>
                  <a:pt x="26" y="40"/>
                  <a:pt x="31" y="31"/>
                  <a:pt x="39" y="24"/>
                </a:cubicBezTo>
                <a:cubicBezTo>
                  <a:pt x="39" y="24"/>
                  <a:pt x="39" y="23"/>
                  <a:pt x="39" y="23"/>
                </a:cubicBezTo>
                <a:cubicBezTo>
                  <a:pt x="39" y="22"/>
                  <a:pt x="39" y="21"/>
                  <a:pt x="39" y="20"/>
                </a:cubicBezTo>
                <a:cubicBezTo>
                  <a:pt x="30" y="27"/>
                  <a:pt x="23" y="38"/>
                  <a:pt x="23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4" y="51"/>
                  <a:pt x="25" y="51"/>
                  <a:pt x="26" y="51"/>
                </a:cubicBezTo>
                <a:close/>
                <a:moveTo>
                  <a:pt x="65" y="46"/>
                </a:moveTo>
                <a:cubicBezTo>
                  <a:pt x="78" y="46"/>
                  <a:pt x="88" y="36"/>
                  <a:pt x="88" y="23"/>
                </a:cubicBezTo>
                <a:cubicBezTo>
                  <a:pt x="88" y="10"/>
                  <a:pt x="78" y="0"/>
                  <a:pt x="65" y="0"/>
                </a:cubicBezTo>
                <a:cubicBezTo>
                  <a:pt x="52" y="0"/>
                  <a:pt x="42" y="10"/>
                  <a:pt x="42" y="23"/>
                </a:cubicBezTo>
                <a:cubicBezTo>
                  <a:pt x="42" y="36"/>
                  <a:pt x="52" y="46"/>
                  <a:pt x="65" y="46"/>
                </a:cubicBezTo>
                <a:close/>
                <a:moveTo>
                  <a:pt x="65" y="2"/>
                </a:moveTo>
                <a:cubicBezTo>
                  <a:pt x="76" y="2"/>
                  <a:pt x="85" y="12"/>
                  <a:pt x="85" y="23"/>
                </a:cubicBezTo>
                <a:cubicBezTo>
                  <a:pt x="85" y="34"/>
                  <a:pt x="76" y="43"/>
                  <a:pt x="65" y="43"/>
                </a:cubicBezTo>
                <a:cubicBezTo>
                  <a:pt x="54" y="43"/>
                  <a:pt x="45" y="34"/>
                  <a:pt x="45" y="23"/>
                </a:cubicBezTo>
                <a:cubicBezTo>
                  <a:pt x="45" y="12"/>
                  <a:pt x="54" y="2"/>
                  <a:pt x="65" y="2"/>
                </a:cubicBezTo>
                <a:close/>
                <a:moveTo>
                  <a:pt x="79" y="34"/>
                </a:moveTo>
                <a:cubicBezTo>
                  <a:pt x="79" y="30"/>
                  <a:pt x="75" y="25"/>
                  <a:pt x="68" y="23"/>
                </a:cubicBezTo>
                <a:cubicBezTo>
                  <a:pt x="71" y="21"/>
                  <a:pt x="73" y="18"/>
                  <a:pt x="73" y="15"/>
                </a:cubicBezTo>
                <a:cubicBezTo>
                  <a:pt x="73" y="11"/>
                  <a:pt x="69" y="7"/>
                  <a:pt x="65" y="7"/>
                </a:cubicBezTo>
                <a:cubicBezTo>
                  <a:pt x="61" y="7"/>
                  <a:pt x="57" y="11"/>
                  <a:pt x="57" y="15"/>
                </a:cubicBezTo>
                <a:cubicBezTo>
                  <a:pt x="57" y="18"/>
                  <a:pt x="59" y="21"/>
                  <a:pt x="62" y="23"/>
                </a:cubicBezTo>
                <a:cubicBezTo>
                  <a:pt x="55" y="25"/>
                  <a:pt x="51" y="30"/>
                  <a:pt x="51" y="34"/>
                </a:cubicBezTo>
                <a:cubicBezTo>
                  <a:pt x="51" y="38"/>
                  <a:pt x="79" y="38"/>
                  <a:pt x="79" y="34"/>
                </a:cubicBezTo>
                <a:close/>
                <a:moveTo>
                  <a:pt x="64" y="25"/>
                </a:moveTo>
                <a:cubicBezTo>
                  <a:pt x="64" y="25"/>
                  <a:pt x="64" y="25"/>
                  <a:pt x="64" y="25"/>
                </a:cubicBezTo>
                <a:cubicBezTo>
                  <a:pt x="63" y="24"/>
                  <a:pt x="63" y="24"/>
                  <a:pt x="63" y="24"/>
                </a:cubicBezTo>
                <a:cubicBezTo>
                  <a:pt x="64" y="24"/>
                  <a:pt x="64" y="24"/>
                  <a:pt x="65" y="24"/>
                </a:cubicBezTo>
                <a:cubicBezTo>
                  <a:pt x="66" y="24"/>
                  <a:pt x="66" y="24"/>
                  <a:pt x="67" y="24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9" y="33"/>
                  <a:pt x="69" y="33"/>
                  <a:pt x="69" y="33"/>
                </a:cubicBezTo>
                <a:cubicBezTo>
                  <a:pt x="65" y="37"/>
                  <a:pt x="65" y="37"/>
                  <a:pt x="65" y="37"/>
                </a:cubicBezTo>
                <a:cubicBezTo>
                  <a:pt x="61" y="33"/>
                  <a:pt x="61" y="33"/>
                  <a:pt x="61" y="33"/>
                </a:cubicBezTo>
                <a:lnTo>
                  <a:pt x="64" y="25"/>
                </a:lnTo>
                <a:close/>
                <a:moveTo>
                  <a:pt x="107" y="54"/>
                </a:moveTo>
                <a:cubicBezTo>
                  <a:pt x="95" y="54"/>
                  <a:pt x="84" y="64"/>
                  <a:pt x="84" y="77"/>
                </a:cubicBezTo>
                <a:cubicBezTo>
                  <a:pt x="84" y="90"/>
                  <a:pt x="95" y="100"/>
                  <a:pt x="107" y="100"/>
                </a:cubicBezTo>
                <a:cubicBezTo>
                  <a:pt x="120" y="100"/>
                  <a:pt x="130" y="90"/>
                  <a:pt x="130" y="77"/>
                </a:cubicBezTo>
                <a:cubicBezTo>
                  <a:pt x="130" y="64"/>
                  <a:pt x="120" y="54"/>
                  <a:pt x="107" y="54"/>
                </a:cubicBezTo>
                <a:close/>
                <a:moveTo>
                  <a:pt x="122" y="85"/>
                </a:moveTo>
                <a:cubicBezTo>
                  <a:pt x="122" y="86"/>
                  <a:pt x="122" y="86"/>
                  <a:pt x="122" y="86"/>
                </a:cubicBezTo>
                <a:cubicBezTo>
                  <a:pt x="123" y="87"/>
                  <a:pt x="123" y="87"/>
                  <a:pt x="123" y="87"/>
                </a:cubicBezTo>
                <a:cubicBezTo>
                  <a:pt x="122" y="89"/>
                  <a:pt x="120" y="91"/>
                  <a:pt x="117" y="93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16" y="93"/>
                  <a:pt x="116" y="93"/>
                  <a:pt x="116" y="93"/>
                </a:cubicBezTo>
                <a:cubicBezTo>
                  <a:pt x="114" y="95"/>
                  <a:pt x="111" y="96"/>
                  <a:pt x="108" y="96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7" y="94"/>
                  <a:pt x="107" y="94"/>
                  <a:pt x="107" y="94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4" y="96"/>
                  <a:pt x="101" y="95"/>
                  <a:pt x="98" y="93"/>
                </a:cubicBezTo>
                <a:cubicBezTo>
                  <a:pt x="99" y="92"/>
                  <a:pt x="99" y="92"/>
                  <a:pt x="99" y="92"/>
                </a:cubicBezTo>
                <a:cubicBezTo>
                  <a:pt x="98" y="91"/>
                  <a:pt x="98" y="91"/>
                  <a:pt x="98" y="91"/>
                </a:cubicBezTo>
                <a:cubicBezTo>
                  <a:pt x="97" y="93"/>
                  <a:pt x="97" y="93"/>
                  <a:pt x="97" y="93"/>
                </a:cubicBezTo>
                <a:cubicBezTo>
                  <a:pt x="95" y="91"/>
                  <a:pt x="93" y="89"/>
                  <a:pt x="91" y="87"/>
                </a:cubicBezTo>
                <a:cubicBezTo>
                  <a:pt x="93" y="86"/>
                  <a:pt x="93" y="86"/>
                  <a:pt x="93" y="86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6"/>
                  <a:pt x="91" y="86"/>
                  <a:pt x="91" y="86"/>
                </a:cubicBezTo>
                <a:cubicBezTo>
                  <a:pt x="89" y="83"/>
                  <a:pt x="89" y="81"/>
                  <a:pt x="8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76"/>
                  <a:pt x="90" y="76"/>
                  <a:pt x="90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89" y="73"/>
                  <a:pt x="89" y="71"/>
                  <a:pt x="91" y="68"/>
                </a:cubicBezTo>
                <a:cubicBezTo>
                  <a:pt x="92" y="69"/>
                  <a:pt x="92" y="69"/>
                  <a:pt x="92" y="69"/>
                </a:cubicBezTo>
                <a:cubicBezTo>
                  <a:pt x="93" y="68"/>
                  <a:pt x="93" y="68"/>
                  <a:pt x="93" y="68"/>
                </a:cubicBezTo>
                <a:cubicBezTo>
                  <a:pt x="91" y="67"/>
                  <a:pt x="91" y="67"/>
                  <a:pt x="91" y="67"/>
                </a:cubicBezTo>
                <a:cubicBezTo>
                  <a:pt x="93" y="65"/>
                  <a:pt x="95" y="63"/>
                  <a:pt x="97" y="61"/>
                </a:cubicBezTo>
                <a:cubicBezTo>
                  <a:pt x="98" y="63"/>
                  <a:pt x="98" y="63"/>
                  <a:pt x="98" y="63"/>
                </a:cubicBezTo>
                <a:cubicBezTo>
                  <a:pt x="99" y="62"/>
                  <a:pt x="99" y="62"/>
                  <a:pt x="99" y="62"/>
                </a:cubicBezTo>
                <a:cubicBezTo>
                  <a:pt x="98" y="61"/>
                  <a:pt x="98" y="61"/>
                  <a:pt x="98" y="61"/>
                </a:cubicBezTo>
                <a:cubicBezTo>
                  <a:pt x="101" y="59"/>
                  <a:pt x="104" y="58"/>
                  <a:pt x="107" y="58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99" y="78"/>
                  <a:pt x="99" y="78"/>
                  <a:pt x="99" y="78"/>
                </a:cubicBezTo>
                <a:cubicBezTo>
                  <a:pt x="96" y="83"/>
                  <a:pt x="96" y="83"/>
                  <a:pt x="96" y="83"/>
                </a:cubicBezTo>
                <a:cubicBezTo>
                  <a:pt x="102" y="83"/>
                  <a:pt x="102" y="83"/>
                  <a:pt x="102" y="83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08" y="78"/>
                  <a:pt x="108" y="78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10" y="66"/>
                  <a:pt x="110" y="66"/>
                  <a:pt x="110" y="66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8" y="58"/>
                  <a:pt x="108" y="58"/>
                  <a:pt x="108" y="58"/>
                </a:cubicBezTo>
                <a:cubicBezTo>
                  <a:pt x="111" y="58"/>
                  <a:pt x="114" y="59"/>
                  <a:pt x="116" y="61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20" y="63"/>
                  <a:pt x="122" y="65"/>
                  <a:pt x="123" y="67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5" y="71"/>
                  <a:pt x="126" y="73"/>
                  <a:pt x="126" y="76"/>
                </a:cubicBezTo>
                <a:cubicBezTo>
                  <a:pt x="124" y="76"/>
                  <a:pt x="124" y="76"/>
                  <a:pt x="124" y="76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81"/>
                  <a:pt x="125" y="83"/>
                  <a:pt x="124" y="86"/>
                </a:cubicBezTo>
                <a:lnTo>
                  <a:pt x="122" y="85"/>
                </a:lnTo>
                <a:close/>
                <a:moveTo>
                  <a:pt x="23" y="54"/>
                </a:moveTo>
                <a:cubicBezTo>
                  <a:pt x="10" y="54"/>
                  <a:pt x="0" y="64"/>
                  <a:pt x="0" y="77"/>
                </a:cubicBezTo>
                <a:cubicBezTo>
                  <a:pt x="0" y="90"/>
                  <a:pt x="10" y="100"/>
                  <a:pt x="23" y="100"/>
                </a:cubicBezTo>
                <a:cubicBezTo>
                  <a:pt x="35" y="100"/>
                  <a:pt x="46" y="90"/>
                  <a:pt x="46" y="77"/>
                </a:cubicBezTo>
                <a:cubicBezTo>
                  <a:pt x="46" y="64"/>
                  <a:pt x="35" y="54"/>
                  <a:pt x="23" y="54"/>
                </a:cubicBezTo>
                <a:close/>
                <a:moveTo>
                  <a:pt x="23" y="97"/>
                </a:moveTo>
                <a:cubicBezTo>
                  <a:pt x="12" y="97"/>
                  <a:pt x="2" y="88"/>
                  <a:pt x="2" y="77"/>
                </a:cubicBezTo>
                <a:cubicBezTo>
                  <a:pt x="2" y="66"/>
                  <a:pt x="12" y="57"/>
                  <a:pt x="23" y="57"/>
                </a:cubicBezTo>
                <a:cubicBezTo>
                  <a:pt x="34" y="57"/>
                  <a:pt x="43" y="66"/>
                  <a:pt x="43" y="77"/>
                </a:cubicBezTo>
                <a:cubicBezTo>
                  <a:pt x="43" y="88"/>
                  <a:pt x="34" y="97"/>
                  <a:pt x="23" y="97"/>
                </a:cubicBezTo>
                <a:close/>
                <a:moveTo>
                  <a:pt x="25" y="75"/>
                </a:moveTo>
                <a:cubicBezTo>
                  <a:pt x="22" y="73"/>
                  <a:pt x="20" y="73"/>
                  <a:pt x="20" y="71"/>
                </a:cubicBezTo>
                <a:cubicBezTo>
                  <a:pt x="20" y="70"/>
                  <a:pt x="21" y="69"/>
                  <a:pt x="24" y="69"/>
                </a:cubicBezTo>
                <a:cubicBezTo>
                  <a:pt x="26" y="69"/>
                  <a:pt x="28" y="70"/>
                  <a:pt x="29" y="71"/>
                </a:cubicBezTo>
                <a:cubicBezTo>
                  <a:pt x="30" y="66"/>
                  <a:pt x="30" y="66"/>
                  <a:pt x="30" y="66"/>
                </a:cubicBezTo>
                <a:cubicBezTo>
                  <a:pt x="29" y="66"/>
                  <a:pt x="27" y="65"/>
                  <a:pt x="25" y="65"/>
                </a:cubicBezTo>
                <a:cubicBezTo>
                  <a:pt x="25" y="62"/>
                  <a:pt x="25" y="62"/>
                  <a:pt x="25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6"/>
                  <a:pt x="21" y="66"/>
                  <a:pt x="21" y="66"/>
                </a:cubicBezTo>
                <a:cubicBezTo>
                  <a:pt x="17" y="66"/>
                  <a:pt x="15" y="69"/>
                  <a:pt x="15" y="72"/>
                </a:cubicBezTo>
                <a:cubicBezTo>
                  <a:pt x="15" y="76"/>
                  <a:pt x="18" y="77"/>
                  <a:pt x="21" y="79"/>
                </a:cubicBezTo>
                <a:cubicBezTo>
                  <a:pt x="24" y="80"/>
                  <a:pt x="25" y="81"/>
                  <a:pt x="25" y="82"/>
                </a:cubicBezTo>
                <a:cubicBezTo>
                  <a:pt x="25" y="83"/>
                  <a:pt x="24" y="84"/>
                  <a:pt x="22" y="84"/>
                </a:cubicBezTo>
                <a:cubicBezTo>
                  <a:pt x="19" y="84"/>
                  <a:pt x="17" y="83"/>
                  <a:pt x="16" y="83"/>
                </a:cubicBezTo>
                <a:cubicBezTo>
                  <a:pt x="15" y="87"/>
                  <a:pt x="15" y="87"/>
                  <a:pt x="15" y="87"/>
                </a:cubicBezTo>
                <a:cubicBezTo>
                  <a:pt x="16" y="88"/>
                  <a:pt x="18" y="88"/>
                  <a:pt x="21" y="88"/>
                </a:cubicBezTo>
                <a:cubicBezTo>
                  <a:pt x="21" y="92"/>
                  <a:pt x="21" y="92"/>
                  <a:pt x="21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88"/>
                  <a:pt x="24" y="88"/>
                  <a:pt x="24" y="88"/>
                </a:cubicBezTo>
                <a:cubicBezTo>
                  <a:pt x="29" y="87"/>
                  <a:pt x="31" y="85"/>
                  <a:pt x="31" y="81"/>
                </a:cubicBezTo>
                <a:cubicBezTo>
                  <a:pt x="31" y="78"/>
                  <a:pt x="29" y="76"/>
                  <a:pt x="25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4" name="Freeform 11"/>
          <p:cNvSpPr>
            <a:spLocks noEditPoints="1"/>
          </p:cNvSpPr>
          <p:nvPr/>
        </p:nvSpPr>
        <p:spPr bwMode="auto">
          <a:xfrm>
            <a:off x="4117181" y="1458913"/>
            <a:ext cx="314325" cy="325438"/>
          </a:xfrm>
          <a:custGeom>
            <a:avLst/>
            <a:gdLst>
              <a:gd name="T0" fmla="*/ 87 w 112"/>
              <a:gd name="T1" fmla="*/ 32 h 116"/>
              <a:gd name="T2" fmla="*/ 97 w 112"/>
              <a:gd name="T3" fmla="*/ 41 h 116"/>
              <a:gd name="T4" fmla="*/ 90 w 112"/>
              <a:gd name="T5" fmla="*/ 42 h 116"/>
              <a:gd name="T6" fmla="*/ 81 w 112"/>
              <a:gd name="T7" fmla="*/ 72 h 116"/>
              <a:gd name="T8" fmla="*/ 87 w 112"/>
              <a:gd name="T9" fmla="*/ 70 h 116"/>
              <a:gd name="T10" fmla="*/ 95 w 112"/>
              <a:gd name="T11" fmla="*/ 102 h 116"/>
              <a:gd name="T12" fmla="*/ 95 w 112"/>
              <a:gd name="T13" fmla="*/ 102 h 116"/>
              <a:gd name="T14" fmla="*/ 104 w 112"/>
              <a:gd name="T15" fmla="*/ 67 h 116"/>
              <a:gd name="T16" fmla="*/ 109 w 112"/>
              <a:gd name="T17" fmla="*/ 72 h 116"/>
              <a:gd name="T18" fmla="*/ 95 w 112"/>
              <a:gd name="T19" fmla="*/ 60 h 116"/>
              <a:gd name="T20" fmla="*/ 97 w 112"/>
              <a:gd name="T21" fmla="*/ 57 h 116"/>
              <a:gd name="T22" fmla="*/ 17 w 112"/>
              <a:gd name="T23" fmla="*/ 48 h 116"/>
              <a:gd name="T24" fmla="*/ 15 w 112"/>
              <a:gd name="T25" fmla="*/ 55 h 116"/>
              <a:gd name="T26" fmla="*/ 10 w 112"/>
              <a:gd name="T27" fmla="*/ 54 h 116"/>
              <a:gd name="T28" fmla="*/ 4 w 112"/>
              <a:gd name="T29" fmla="*/ 70 h 116"/>
              <a:gd name="T30" fmla="*/ 18 w 112"/>
              <a:gd name="T31" fmla="*/ 65 h 116"/>
              <a:gd name="T32" fmla="*/ 11 w 112"/>
              <a:gd name="T33" fmla="*/ 68 h 116"/>
              <a:gd name="T34" fmla="*/ 11 w 112"/>
              <a:gd name="T35" fmla="*/ 56 h 116"/>
              <a:gd name="T36" fmla="*/ 35 w 112"/>
              <a:gd name="T37" fmla="*/ 54 h 116"/>
              <a:gd name="T38" fmla="*/ 39 w 112"/>
              <a:gd name="T39" fmla="*/ 55 h 116"/>
              <a:gd name="T40" fmla="*/ 34 w 112"/>
              <a:gd name="T41" fmla="*/ 54 h 116"/>
              <a:gd name="T42" fmla="*/ 23 w 112"/>
              <a:gd name="T43" fmla="*/ 70 h 116"/>
              <a:gd name="T44" fmla="*/ 41 w 112"/>
              <a:gd name="T45" fmla="*/ 70 h 116"/>
              <a:gd name="T46" fmla="*/ 39 w 112"/>
              <a:gd name="T47" fmla="*/ 55 h 116"/>
              <a:gd name="T48" fmla="*/ 35 w 112"/>
              <a:gd name="T49" fmla="*/ 56 h 116"/>
              <a:gd name="T50" fmla="*/ 23 w 112"/>
              <a:gd name="T51" fmla="*/ 40 h 116"/>
              <a:gd name="T52" fmla="*/ 23 w 112"/>
              <a:gd name="T53" fmla="*/ 40 h 116"/>
              <a:gd name="T54" fmla="*/ 8 w 112"/>
              <a:gd name="T55" fmla="*/ 20 h 116"/>
              <a:gd name="T56" fmla="*/ 25 w 112"/>
              <a:gd name="T57" fmla="*/ 9 h 116"/>
              <a:gd name="T58" fmla="*/ 34 w 112"/>
              <a:gd name="T59" fmla="*/ 18 h 116"/>
              <a:gd name="T60" fmla="*/ 41 w 112"/>
              <a:gd name="T61" fmla="*/ 91 h 116"/>
              <a:gd name="T62" fmla="*/ 36 w 112"/>
              <a:gd name="T63" fmla="*/ 84 h 116"/>
              <a:gd name="T64" fmla="*/ 28 w 112"/>
              <a:gd name="T65" fmla="*/ 74 h 116"/>
              <a:gd name="T66" fmla="*/ 18 w 112"/>
              <a:gd name="T67" fmla="*/ 76 h 116"/>
              <a:gd name="T68" fmla="*/ 12 w 112"/>
              <a:gd name="T69" fmla="*/ 82 h 116"/>
              <a:gd name="T70" fmla="*/ 2 w 112"/>
              <a:gd name="T71" fmla="*/ 89 h 116"/>
              <a:gd name="T72" fmla="*/ 6 w 112"/>
              <a:gd name="T73" fmla="*/ 98 h 116"/>
              <a:gd name="T74" fmla="*/ 7 w 112"/>
              <a:gd name="T75" fmla="*/ 107 h 116"/>
              <a:gd name="T76" fmla="*/ 12 w 112"/>
              <a:gd name="T77" fmla="*/ 113 h 116"/>
              <a:gd name="T78" fmla="*/ 20 w 112"/>
              <a:gd name="T79" fmla="*/ 114 h 116"/>
              <a:gd name="T80" fmla="*/ 30 w 112"/>
              <a:gd name="T81" fmla="*/ 115 h 116"/>
              <a:gd name="T82" fmla="*/ 36 w 112"/>
              <a:gd name="T83" fmla="*/ 105 h 116"/>
              <a:gd name="T84" fmla="*/ 43 w 112"/>
              <a:gd name="T85" fmla="*/ 101 h 116"/>
              <a:gd name="T86" fmla="*/ 13 w 112"/>
              <a:gd name="T87" fmla="*/ 100 h 116"/>
              <a:gd name="T88" fmla="*/ 27 w 112"/>
              <a:gd name="T89" fmla="*/ 105 h 116"/>
              <a:gd name="T90" fmla="*/ 51 w 112"/>
              <a:gd name="T91" fmla="*/ 14 h 116"/>
              <a:gd name="T92" fmla="*/ 51 w 112"/>
              <a:gd name="T93" fmla="*/ 60 h 116"/>
              <a:gd name="T94" fmla="*/ 51 w 112"/>
              <a:gd name="T95" fmla="*/ 109 h 116"/>
              <a:gd name="T96" fmla="*/ 77 w 112"/>
              <a:gd name="T97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2" h="116">
                <a:moveTo>
                  <a:pt x="95" y="41"/>
                </a:moveTo>
                <a:cubicBezTo>
                  <a:pt x="100" y="41"/>
                  <a:pt x="104" y="37"/>
                  <a:pt x="104" y="32"/>
                </a:cubicBezTo>
                <a:cubicBezTo>
                  <a:pt x="104" y="27"/>
                  <a:pt x="100" y="24"/>
                  <a:pt x="95" y="24"/>
                </a:cubicBezTo>
                <a:cubicBezTo>
                  <a:pt x="91" y="24"/>
                  <a:pt x="87" y="27"/>
                  <a:pt x="87" y="32"/>
                </a:cubicBezTo>
                <a:cubicBezTo>
                  <a:pt x="87" y="37"/>
                  <a:pt x="91" y="41"/>
                  <a:pt x="95" y="41"/>
                </a:cubicBezTo>
                <a:close/>
                <a:moveTo>
                  <a:pt x="101" y="43"/>
                </a:moveTo>
                <a:cubicBezTo>
                  <a:pt x="101" y="43"/>
                  <a:pt x="101" y="42"/>
                  <a:pt x="100" y="42"/>
                </a:cubicBezTo>
                <a:cubicBezTo>
                  <a:pt x="99" y="42"/>
                  <a:pt x="98" y="41"/>
                  <a:pt x="97" y="41"/>
                </a:cubicBezTo>
                <a:cubicBezTo>
                  <a:pt x="95" y="43"/>
                  <a:pt x="95" y="43"/>
                  <a:pt x="95" y="43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41"/>
                  <a:pt x="93" y="41"/>
                  <a:pt x="93" y="41"/>
                </a:cubicBezTo>
                <a:cubicBezTo>
                  <a:pt x="92" y="41"/>
                  <a:pt x="91" y="42"/>
                  <a:pt x="90" y="42"/>
                </a:cubicBezTo>
                <a:cubicBezTo>
                  <a:pt x="90" y="42"/>
                  <a:pt x="90" y="43"/>
                  <a:pt x="90" y="43"/>
                </a:cubicBezTo>
                <a:cubicBezTo>
                  <a:pt x="83" y="47"/>
                  <a:pt x="79" y="50"/>
                  <a:pt x="78" y="69"/>
                </a:cubicBezTo>
                <a:cubicBezTo>
                  <a:pt x="78" y="70"/>
                  <a:pt x="79" y="72"/>
                  <a:pt x="81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3" y="72"/>
                  <a:pt x="84" y="71"/>
                  <a:pt x="85" y="69"/>
                </a:cubicBezTo>
                <a:cubicBezTo>
                  <a:pt x="85" y="63"/>
                  <a:pt x="86" y="59"/>
                  <a:pt x="87" y="56"/>
                </a:cubicBezTo>
                <a:cubicBezTo>
                  <a:pt x="87" y="67"/>
                  <a:pt x="87" y="67"/>
                  <a:pt x="87" y="67"/>
                </a:cubicBezTo>
                <a:cubicBezTo>
                  <a:pt x="87" y="68"/>
                  <a:pt x="87" y="69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102"/>
                  <a:pt x="87" y="102"/>
                  <a:pt x="87" y="102"/>
                </a:cubicBezTo>
                <a:cubicBezTo>
                  <a:pt x="87" y="104"/>
                  <a:pt x="89" y="106"/>
                  <a:pt x="91" y="106"/>
                </a:cubicBezTo>
                <a:cubicBezTo>
                  <a:pt x="93" y="106"/>
                  <a:pt x="95" y="104"/>
                  <a:pt x="95" y="102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5" y="104"/>
                  <a:pt x="97" y="106"/>
                  <a:pt x="99" y="106"/>
                </a:cubicBezTo>
                <a:cubicBezTo>
                  <a:pt x="101" y="106"/>
                  <a:pt x="103" y="104"/>
                  <a:pt x="103" y="102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4" y="69"/>
                  <a:pt x="104" y="68"/>
                  <a:pt x="104" y="67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105" y="59"/>
                  <a:pt x="105" y="63"/>
                  <a:pt x="106" y="69"/>
                </a:cubicBezTo>
                <a:cubicBezTo>
                  <a:pt x="106" y="71"/>
                  <a:pt x="107" y="72"/>
                  <a:pt x="10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11" y="72"/>
                  <a:pt x="112" y="70"/>
                  <a:pt x="112" y="69"/>
                </a:cubicBezTo>
                <a:cubicBezTo>
                  <a:pt x="111" y="50"/>
                  <a:pt x="107" y="47"/>
                  <a:pt x="101" y="43"/>
                </a:cubicBezTo>
                <a:close/>
                <a:moveTo>
                  <a:pt x="95" y="60"/>
                </a:moveTo>
                <a:cubicBezTo>
                  <a:pt x="95" y="60"/>
                  <a:pt x="95" y="60"/>
                  <a:pt x="95" y="60"/>
                </a:cubicBezTo>
                <a:cubicBezTo>
                  <a:pt x="93" y="57"/>
                  <a:pt x="93" y="57"/>
                  <a:pt x="93" y="57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7" y="57"/>
                  <a:pt x="97" y="57"/>
                  <a:pt x="97" y="57"/>
                </a:cubicBezTo>
                <a:lnTo>
                  <a:pt x="95" y="60"/>
                </a:lnTo>
                <a:close/>
                <a:moveTo>
                  <a:pt x="5" y="48"/>
                </a:moveTo>
                <a:cubicBezTo>
                  <a:pt x="5" y="51"/>
                  <a:pt x="8" y="54"/>
                  <a:pt x="11" y="54"/>
                </a:cubicBezTo>
                <a:cubicBezTo>
                  <a:pt x="15" y="54"/>
                  <a:pt x="17" y="51"/>
                  <a:pt x="17" y="48"/>
                </a:cubicBezTo>
                <a:cubicBezTo>
                  <a:pt x="17" y="44"/>
                  <a:pt x="15" y="42"/>
                  <a:pt x="11" y="42"/>
                </a:cubicBezTo>
                <a:cubicBezTo>
                  <a:pt x="8" y="42"/>
                  <a:pt x="5" y="44"/>
                  <a:pt x="5" y="48"/>
                </a:cubicBezTo>
                <a:close/>
                <a:moveTo>
                  <a:pt x="15" y="55"/>
                </a:moveTo>
                <a:cubicBezTo>
                  <a:pt x="15" y="55"/>
                  <a:pt x="15" y="55"/>
                  <a:pt x="15" y="55"/>
                </a:cubicBezTo>
                <a:cubicBezTo>
                  <a:pt x="14" y="55"/>
                  <a:pt x="14" y="54"/>
                  <a:pt x="13" y="54"/>
                </a:cubicBezTo>
                <a:cubicBezTo>
                  <a:pt x="11" y="56"/>
                  <a:pt x="11" y="56"/>
                  <a:pt x="11" y="56"/>
                </a:cubicBezTo>
                <a:cubicBezTo>
                  <a:pt x="10" y="54"/>
                  <a:pt x="10" y="54"/>
                  <a:pt x="10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9" y="54"/>
                  <a:pt x="8" y="55"/>
                  <a:pt x="8" y="55"/>
                </a:cubicBezTo>
                <a:cubicBezTo>
                  <a:pt x="8" y="55"/>
                  <a:pt x="8" y="55"/>
                  <a:pt x="7" y="55"/>
                </a:cubicBezTo>
                <a:cubicBezTo>
                  <a:pt x="3" y="58"/>
                  <a:pt x="1" y="60"/>
                  <a:pt x="0" y="70"/>
                </a:cubicBezTo>
                <a:cubicBezTo>
                  <a:pt x="4" y="70"/>
                  <a:pt x="4" y="70"/>
                  <a:pt x="4" y="70"/>
                </a:cubicBezTo>
                <a:cubicBezTo>
                  <a:pt x="4" y="68"/>
                  <a:pt x="5" y="66"/>
                  <a:pt x="5" y="65"/>
                </a:cubicBezTo>
                <a:cubicBezTo>
                  <a:pt x="5" y="70"/>
                  <a:pt x="5" y="70"/>
                  <a:pt x="5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65"/>
                  <a:pt x="18" y="65"/>
                  <a:pt x="18" y="65"/>
                </a:cubicBezTo>
                <a:cubicBezTo>
                  <a:pt x="18" y="66"/>
                  <a:pt x="18" y="68"/>
                  <a:pt x="19" y="70"/>
                </a:cubicBezTo>
                <a:cubicBezTo>
                  <a:pt x="23" y="70"/>
                  <a:pt x="23" y="70"/>
                  <a:pt x="23" y="70"/>
                </a:cubicBezTo>
                <a:cubicBezTo>
                  <a:pt x="22" y="60"/>
                  <a:pt x="20" y="58"/>
                  <a:pt x="15" y="55"/>
                </a:cubicBezTo>
                <a:close/>
                <a:moveTo>
                  <a:pt x="11" y="68"/>
                </a:moveTo>
                <a:cubicBezTo>
                  <a:pt x="11" y="68"/>
                  <a:pt x="11" y="68"/>
                  <a:pt x="11" y="68"/>
                </a:cubicBezTo>
                <a:cubicBezTo>
                  <a:pt x="10" y="66"/>
                  <a:pt x="10" y="66"/>
                  <a:pt x="10" y="66"/>
                </a:cubicBezTo>
                <a:cubicBezTo>
                  <a:pt x="11" y="56"/>
                  <a:pt x="11" y="56"/>
                  <a:pt x="11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3" y="66"/>
                  <a:pt x="13" y="66"/>
                  <a:pt x="13" y="66"/>
                </a:cubicBezTo>
                <a:lnTo>
                  <a:pt x="11" y="68"/>
                </a:lnTo>
                <a:close/>
                <a:moveTo>
                  <a:pt x="29" y="48"/>
                </a:moveTo>
                <a:cubicBezTo>
                  <a:pt x="29" y="51"/>
                  <a:pt x="32" y="54"/>
                  <a:pt x="35" y="54"/>
                </a:cubicBezTo>
                <a:cubicBezTo>
                  <a:pt x="38" y="54"/>
                  <a:pt x="41" y="51"/>
                  <a:pt x="41" y="48"/>
                </a:cubicBezTo>
                <a:cubicBezTo>
                  <a:pt x="41" y="44"/>
                  <a:pt x="38" y="42"/>
                  <a:pt x="35" y="42"/>
                </a:cubicBezTo>
                <a:cubicBezTo>
                  <a:pt x="32" y="42"/>
                  <a:pt x="29" y="44"/>
                  <a:pt x="29" y="48"/>
                </a:cubicBezTo>
                <a:close/>
                <a:moveTo>
                  <a:pt x="39" y="55"/>
                </a:moveTo>
                <a:cubicBezTo>
                  <a:pt x="39" y="55"/>
                  <a:pt x="39" y="55"/>
                  <a:pt x="39" y="55"/>
                </a:cubicBezTo>
                <a:cubicBezTo>
                  <a:pt x="38" y="55"/>
                  <a:pt x="37" y="54"/>
                  <a:pt x="37" y="54"/>
                </a:cubicBezTo>
                <a:cubicBezTo>
                  <a:pt x="35" y="56"/>
                  <a:pt x="35" y="56"/>
                  <a:pt x="35" y="56"/>
                </a:cubicBezTo>
                <a:cubicBezTo>
                  <a:pt x="34" y="54"/>
                  <a:pt x="34" y="54"/>
                  <a:pt x="34" y="54"/>
                </a:cubicBezTo>
                <a:cubicBezTo>
                  <a:pt x="34" y="54"/>
                  <a:pt x="34" y="54"/>
                  <a:pt x="34" y="54"/>
                </a:cubicBezTo>
                <a:cubicBezTo>
                  <a:pt x="33" y="54"/>
                  <a:pt x="32" y="55"/>
                  <a:pt x="31" y="55"/>
                </a:cubicBezTo>
                <a:cubicBezTo>
                  <a:pt x="31" y="55"/>
                  <a:pt x="31" y="55"/>
                  <a:pt x="31" y="55"/>
                </a:cubicBezTo>
                <a:cubicBezTo>
                  <a:pt x="27" y="58"/>
                  <a:pt x="24" y="60"/>
                  <a:pt x="23" y="70"/>
                </a:cubicBezTo>
                <a:cubicBezTo>
                  <a:pt x="28" y="70"/>
                  <a:pt x="28" y="70"/>
                  <a:pt x="28" y="70"/>
                </a:cubicBezTo>
                <a:cubicBezTo>
                  <a:pt x="28" y="68"/>
                  <a:pt x="29" y="66"/>
                  <a:pt x="29" y="65"/>
                </a:cubicBezTo>
                <a:cubicBezTo>
                  <a:pt x="29" y="70"/>
                  <a:pt x="29" y="70"/>
                  <a:pt x="29" y="70"/>
                </a:cubicBezTo>
                <a:cubicBezTo>
                  <a:pt x="41" y="70"/>
                  <a:pt x="41" y="70"/>
                  <a:pt x="41" y="70"/>
                </a:cubicBezTo>
                <a:cubicBezTo>
                  <a:pt x="41" y="65"/>
                  <a:pt x="41" y="65"/>
                  <a:pt x="41" y="65"/>
                </a:cubicBezTo>
                <a:cubicBezTo>
                  <a:pt x="42" y="66"/>
                  <a:pt x="42" y="68"/>
                  <a:pt x="42" y="70"/>
                </a:cubicBezTo>
                <a:cubicBezTo>
                  <a:pt x="47" y="70"/>
                  <a:pt x="47" y="70"/>
                  <a:pt x="47" y="70"/>
                </a:cubicBezTo>
                <a:cubicBezTo>
                  <a:pt x="46" y="60"/>
                  <a:pt x="43" y="58"/>
                  <a:pt x="39" y="55"/>
                </a:cubicBezTo>
                <a:close/>
                <a:moveTo>
                  <a:pt x="35" y="68"/>
                </a:moveTo>
                <a:cubicBezTo>
                  <a:pt x="35" y="68"/>
                  <a:pt x="35" y="68"/>
                  <a:pt x="35" y="68"/>
                </a:cubicBezTo>
                <a:cubicBezTo>
                  <a:pt x="34" y="66"/>
                  <a:pt x="34" y="66"/>
                  <a:pt x="34" y="66"/>
                </a:cubicBezTo>
                <a:cubicBezTo>
                  <a:pt x="35" y="56"/>
                  <a:pt x="35" y="56"/>
                  <a:pt x="35" y="56"/>
                </a:cubicBezTo>
                <a:cubicBezTo>
                  <a:pt x="35" y="56"/>
                  <a:pt x="35" y="56"/>
                  <a:pt x="35" y="56"/>
                </a:cubicBezTo>
                <a:cubicBezTo>
                  <a:pt x="37" y="66"/>
                  <a:pt x="37" y="66"/>
                  <a:pt x="37" y="66"/>
                </a:cubicBezTo>
                <a:lnTo>
                  <a:pt x="35" y="68"/>
                </a:lnTo>
                <a:close/>
                <a:moveTo>
                  <a:pt x="23" y="40"/>
                </a:moveTo>
                <a:cubicBezTo>
                  <a:pt x="34" y="40"/>
                  <a:pt x="43" y="31"/>
                  <a:pt x="43" y="20"/>
                </a:cubicBezTo>
                <a:cubicBezTo>
                  <a:pt x="43" y="9"/>
                  <a:pt x="34" y="0"/>
                  <a:pt x="23" y="0"/>
                </a:cubicBezTo>
                <a:cubicBezTo>
                  <a:pt x="12" y="0"/>
                  <a:pt x="3" y="9"/>
                  <a:pt x="3" y="20"/>
                </a:cubicBezTo>
                <a:cubicBezTo>
                  <a:pt x="3" y="31"/>
                  <a:pt x="12" y="40"/>
                  <a:pt x="23" y="40"/>
                </a:cubicBezTo>
                <a:close/>
                <a:moveTo>
                  <a:pt x="23" y="5"/>
                </a:moveTo>
                <a:cubicBezTo>
                  <a:pt x="31" y="5"/>
                  <a:pt x="38" y="12"/>
                  <a:pt x="38" y="20"/>
                </a:cubicBezTo>
                <a:cubicBezTo>
                  <a:pt x="38" y="28"/>
                  <a:pt x="31" y="35"/>
                  <a:pt x="23" y="35"/>
                </a:cubicBezTo>
                <a:cubicBezTo>
                  <a:pt x="15" y="35"/>
                  <a:pt x="8" y="28"/>
                  <a:pt x="8" y="20"/>
                </a:cubicBezTo>
                <a:cubicBezTo>
                  <a:pt x="8" y="12"/>
                  <a:pt x="15" y="5"/>
                  <a:pt x="23" y="5"/>
                </a:cubicBezTo>
                <a:close/>
                <a:moveTo>
                  <a:pt x="34" y="18"/>
                </a:moveTo>
                <a:cubicBezTo>
                  <a:pt x="25" y="18"/>
                  <a:pt x="25" y="18"/>
                  <a:pt x="25" y="18"/>
                </a:cubicBezTo>
                <a:cubicBezTo>
                  <a:pt x="25" y="9"/>
                  <a:pt x="25" y="9"/>
                  <a:pt x="25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22"/>
                  <a:pt x="21" y="22"/>
                  <a:pt x="21" y="22"/>
                </a:cubicBezTo>
                <a:cubicBezTo>
                  <a:pt x="34" y="22"/>
                  <a:pt x="34" y="22"/>
                  <a:pt x="34" y="22"/>
                </a:cubicBezTo>
                <a:lnTo>
                  <a:pt x="34" y="18"/>
                </a:lnTo>
                <a:close/>
                <a:moveTo>
                  <a:pt x="42" y="98"/>
                </a:moveTo>
                <a:cubicBezTo>
                  <a:pt x="39" y="97"/>
                  <a:pt x="39" y="97"/>
                  <a:pt x="39" y="97"/>
                </a:cubicBezTo>
                <a:cubicBezTo>
                  <a:pt x="39" y="95"/>
                  <a:pt x="39" y="94"/>
                  <a:pt x="39" y="92"/>
                </a:cubicBezTo>
                <a:cubicBezTo>
                  <a:pt x="41" y="91"/>
                  <a:pt x="41" y="91"/>
                  <a:pt x="41" y="91"/>
                </a:cubicBezTo>
                <a:cubicBezTo>
                  <a:pt x="43" y="90"/>
                  <a:pt x="43" y="89"/>
                  <a:pt x="43" y="87"/>
                </a:cubicBezTo>
                <a:cubicBezTo>
                  <a:pt x="41" y="85"/>
                  <a:pt x="41" y="85"/>
                  <a:pt x="41" y="85"/>
                </a:cubicBezTo>
                <a:cubicBezTo>
                  <a:pt x="41" y="83"/>
                  <a:pt x="39" y="83"/>
                  <a:pt x="38" y="83"/>
                </a:cubicBezTo>
                <a:cubicBezTo>
                  <a:pt x="36" y="84"/>
                  <a:pt x="36" y="84"/>
                  <a:pt x="36" y="84"/>
                </a:cubicBezTo>
                <a:cubicBezTo>
                  <a:pt x="35" y="83"/>
                  <a:pt x="33" y="82"/>
                  <a:pt x="32" y="81"/>
                </a:cubicBezTo>
                <a:cubicBezTo>
                  <a:pt x="33" y="79"/>
                  <a:pt x="33" y="79"/>
                  <a:pt x="33" y="79"/>
                </a:cubicBezTo>
                <a:cubicBezTo>
                  <a:pt x="33" y="77"/>
                  <a:pt x="33" y="76"/>
                  <a:pt x="31" y="75"/>
                </a:cubicBezTo>
                <a:cubicBezTo>
                  <a:pt x="28" y="74"/>
                  <a:pt x="28" y="74"/>
                  <a:pt x="28" y="74"/>
                </a:cubicBezTo>
                <a:cubicBezTo>
                  <a:pt x="27" y="74"/>
                  <a:pt x="26" y="75"/>
                  <a:pt x="25" y="76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1" y="78"/>
                  <a:pt x="19" y="78"/>
                </a:cubicBezTo>
                <a:cubicBezTo>
                  <a:pt x="18" y="76"/>
                  <a:pt x="18" y="76"/>
                  <a:pt x="18" y="76"/>
                </a:cubicBezTo>
                <a:cubicBezTo>
                  <a:pt x="18" y="75"/>
                  <a:pt x="16" y="74"/>
                  <a:pt x="15" y="75"/>
                </a:cubicBezTo>
                <a:cubicBezTo>
                  <a:pt x="12" y="76"/>
                  <a:pt x="12" y="76"/>
                  <a:pt x="12" y="76"/>
                </a:cubicBezTo>
                <a:cubicBezTo>
                  <a:pt x="11" y="77"/>
                  <a:pt x="10" y="78"/>
                  <a:pt x="11" y="80"/>
                </a:cubicBezTo>
                <a:cubicBezTo>
                  <a:pt x="12" y="82"/>
                  <a:pt x="12" y="82"/>
                  <a:pt x="12" y="82"/>
                </a:cubicBezTo>
                <a:cubicBezTo>
                  <a:pt x="10" y="83"/>
                  <a:pt x="9" y="84"/>
                  <a:pt x="8" y="85"/>
                </a:cubicBezTo>
                <a:cubicBezTo>
                  <a:pt x="6" y="85"/>
                  <a:pt x="6" y="85"/>
                  <a:pt x="6" y="85"/>
                </a:cubicBezTo>
                <a:cubicBezTo>
                  <a:pt x="5" y="84"/>
                  <a:pt x="3" y="85"/>
                  <a:pt x="3" y="86"/>
                </a:cubicBezTo>
                <a:cubicBezTo>
                  <a:pt x="2" y="89"/>
                  <a:pt x="2" y="89"/>
                  <a:pt x="2" y="89"/>
                </a:cubicBezTo>
                <a:cubicBezTo>
                  <a:pt x="1" y="90"/>
                  <a:pt x="1" y="90"/>
                  <a:pt x="2" y="91"/>
                </a:cubicBezTo>
                <a:cubicBezTo>
                  <a:pt x="2" y="92"/>
                  <a:pt x="3" y="92"/>
                  <a:pt x="3" y="92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5"/>
                  <a:pt x="5" y="97"/>
                  <a:pt x="6" y="98"/>
                </a:cubicBezTo>
                <a:cubicBezTo>
                  <a:pt x="4" y="99"/>
                  <a:pt x="4" y="99"/>
                  <a:pt x="4" y="99"/>
                </a:cubicBezTo>
                <a:cubicBezTo>
                  <a:pt x="2" y="100"/>
                  <a:pt x="2" y="101"/>
                  <a:pt x="2" y="103"/>
                </a:cubicBezTo>
                <a:cubicBezTo>
                  <a:pt x="3" y="105"/>
                  <a:pt x="3" y="105"/>
                  <a:pt x="3" y="105"/>
                </a:cubicBezTo>
                <a:cubicBezTo>
                  <a:pt x="4" y="107"/>
                  <a:pt x="6" y="107"/>
                  <a:pt x="7" y="107"/>
                </a:cubicBezTo>
                <a:cubicBezTo>
                  <a:pt x="9" y="106"/>
                  <a:pt x="9" y="106"/>
                  <a:pt x="9" y="106"/>
                </a:cubicBezTo>
                <a:cubicBezTo>
                  <a:pt x="10" y="107"/>
                  <a:pt x="11" y="108"/>
                  <a:pt x="13" y="109"/>
                </a:cubicBezTo>
                <a:cubicBezTo>
                  <a:pt x="12" y="111"/>
                  <a:pt x="12" y="111"/>
                  <a:pt x="12" y="111"/>
                </a:cubicBezTo>
                <a:cubicBezTo>
                  <a:pt x="12" y="112"/>
                  <a:pt x="12" y="113"/>
                  <a:pt x="12" y="113"/>
                </a:cubicBezTo>
                <a:cubicBezTo>
                  <a:pt x="12" y="114"/>
                  <a:pt x="13" y="115"/>
                  <a:pt x="14" y="115"/>
                </a:cubicBezTo>
                <a:cubicBezTo>
                  <a:pt x="16" y="116"/>
                  <a:pt x="16" y="116"/>
                  <a:pt x="16" y="116"/>
                </a:cubicBezTo>
                <a:cubicBezTo>
                  <a:pt x="17" y="116"/>
                  <a:pt x="18" y="116"/>
                  <a:pt x="18" y="116"/>
                </a:cubicBezTo>
                <a:cubicBezTo>
                  <a:pt x="19" y="115"/>
                  <a:pt x="20" y="115"/>
                  <a:pt x="20" y="114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2" y="112"/>
                  <a:pt x="24" y="112"/>
                  <a:pt x="26" y="112"/>
                </a:cubicBezTo>
                <a:cubicBezTo>
                  <a:pt x="27" y="114"/>
                  <a:pt x="27" y="114"/>
                  <a:pt x="27" y="114"/>
                </a:cubicBezTo>
                <a:cubicBezTo>
                  <a:pt x="27" y="115"/>
                  <a:pt x="29" y="116"/>
                  <a:pt x="30" y="115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34" y="113"/>
                  <a:pt x="35" y="112"/>
                  <a:pt x="34" y="110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34" y="107"/>
                  <a:pt x="36" y="106"/>
                  <a:pt x="36" y="105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40" y="106"/>
                  <a:pt x="41" y="105"/>
                </a:cubicBezTo>
                <a:cubicBezTo>
                  <a:pt x="41" y="105"/>
                  <a:pt x="42" y="105"/>
                  <a:pt x="42" y="104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4" y="100"/>
                  <a:pt x="43" y="98"/>
                  <a:pt x="42" y="98"/>
                </a:cubicBezTo>
                <a:close/>
                <a:moveTo>
                  <a:pt x="27" y="105"/>
                </a:moveTo>
                <a:cubicBezTo>
                  <a:pt x="25" y="105"/>
                  <a:pt x="24" y="106"/>
                  <a:pt x="22" y="106"/>
                </a:cubicBezTo>
                <a:cubicBezTo>
                  <a:pt x="18" y="106"/>
                  <a:pt x="15" y="103"/>
                  <a:pt x="13" y="100"/>
                </a:cubicBezTo>
                <a:cubicBezTo>
                  <a:pt x="10" y="94"/>
                  <a:pt x="13" y="88"/>
                  <a:pt x="18" y="86"/>
                </a:cubicBezTo>
                <a:cubicBezTo>
                  <a:pt x="19" y="85"/>
                  <a:pt x="21" y="85"/>
                  <a:pt x="22" y="85"/>
                </a:cubicBezTo>
                <a:cubicBezTo>
                  <a:pt x="27" y="85"/>
                  <a:pt x="30" y="87"/>
                  <a:pt x="32" y="91"/>
                </a:cubicBezTo>
                <a:cubicBezTo>
                  <a:pt x="34" y="96"/>
                  <a:pt x="32" y="102"/>
                  <a:pt x="27" y="105"/>
                </a:cubicBezTo>
                <a:close/>
                <a:moveTo>
                  <a:pt x="64" y="56"/>
                </a:moveTo>
                <a:cubicBezTo>
                  <a:pt x="64" y="11"/>
                  <a:pt x="64" y="11"/>
                  <a:pt x="64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4"/>
                  <a:pt x="51" y="14"/>
                  <a:pt x="51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61" y="56"/>
                  <a:pt x="61" y="56"/>
                  <a:pt x="6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1" y="60"/>
                  <a:pt x="51" y="60"/>
                  <a:pt x="51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51" y="106"/>
                  <a:pt x="51" y="106"/>
                  <a:pt x="51" y="106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64" y="60"/>
                  <a:pt x="64" y="60"/>
                  <a:pt x="64" y="60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56"/>
                  <a:pt x="77" y="56"/>
                  <a:pt x="77" y="56"/>
                </a:cubicBezTo>
                <a:lnTo>
                  <a:pt x="64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5" name="Freeform 12"/>
          <p:cNvSpPr>
            <a:spLocks noEditPoints="1"/>
          </p:cNvSpPr>
          <p:nvPr/>
        </p:nvSpPr>
        <p:spPr bwMode="auto">
          <a:xfrm>
            <a:off x="4693444" y="1444625"/>
            <a:ext cx="325438" cy="325438"/>
          </a:xfrm>
          <a:custGeom>
            <a:avLst/>
            <a:gdLst>
              <a:gd name="T0" fmla="*/ 42 w 116"/>
              <a:gd name="T1" fmla="*/ 28 h 116"/>
              <a:gd name="T2" fmla="*/ 58 w 116"/>
              <a:gd name="T3" fmla="*/ 96 h 116"/>
              <a:gd name="T4" fmla="*/ 77 w 116"/>
              <a:gd name="T5" fmla="*/ 67 h 116"/>
              <a:gd name="T6" fmla="*/ 69 w 116"/>
              <a:gd name="T7" fmla="*/ 66 h 116"/>
              <a:gd name="T8" fmla="*/ 54 w 116"/>
              <a:gd name="T9" fmla="*/ 59 h 116"/>
              <a:gd name="T10" fmla="*/ 35 w 116"/>
              <a:gd name="T11" fmla="*/ 46 h 116"/>
              <a:gd name="T12" fmla="*/ 5 w 116"/>
              <a:gd name="T13" fmla="*/ 64 h 116"/>
              <a:gd name="T14" fmla="*/ 6 w 116"/>
              <a:gd name="T15" fmla="*/ 75 h 116"/>
              <a:gd name="T16" fmla="*/ 11 w 116"/>
              <a:gd name="T17" fmla="*/ 86 h 116"/>
              <a:gd name="T18" fmla="*/ 4 w 116"/>
              <a:gd name="T19" fmla="*/ 112 h 116"/>
              <a:gd name="T20" fmla="*/ 23 w 116"/>
              <a:gd name="T21" fmla="*/ 101 h 116"/>
              <a:gd name="T22" fmla="*/ 30 w 116"/>
              <a:gd name="T23" fmla="*/ 110 h 116"/>
              <a:gd name="T24" fmla="*/ 41 w 116"/>
              <a:gd name="T25" fmla="*/ 112 h 116"/>
              <a:gd name="T26" fmla="*/ 34 w 116"/>
              <a:gd name="T27" fmla="*/ 68 h 116"/>
              <a:gd name="T28" fmla="*/ 53 w 116"/>
              <a:gd name="T29" fmla="*/ 73 h 116"/>
              <a:gd name="T30" fmla="*/ 52 w 116"/>
              <a:gd name="T31" fmla="*/ 94 h 116"/>
              <a:gd name="T32" fmla="*/ 58 w 116"/>
              <a:gd name="T33" fmla="*/ 69 h 116"/>
              <a:gd name="T34" fmla="*/ 57 w 116"/>
              <a:gd name="T35" fmla="*/ 72 h 116"/>
              <a:gd name="T36" fmla="*/ 80 w 116"/>
              <a:gd name="T37" fmla="*/ 13 h 116"/>
              <a:gd name="T38" fmla="*/ 83 w 116"/>
              <a:gd name="T39" fmla="*/ 74 h 116"/>
              <a:gd name="T40" fmla="*/ 80 w 116"/>
              <a:gd name="T41" fmla="*/ 89 h 116"/>
              <a:gd name="T42" fmla="*/ 83 w 116"/>
              <a:gd name="T43" fmla="*/ 101 h 116"/>
              <a:gd name="T44" fmla="*/ 80 w 116"/>
              <a:gd name="T45" fmla="*/ 89 h 116"/>
              <a:gd name="T46" fmla="*/ 75 w 116"/>
              <a:gd name="T47" fmla="*/ 19 h 116"/>
              <a:gd name="T48" fmla="*/ 77 w 116"/>
              <a:gd name="T49" fmla="*/ 7 h 116"/>
              <a:gd name="T50" fmla="*/ 58 w 116"/>
              <a:gd name="T51" fmla="*/ 3 h 116"/>
              <a:gd name="T52" fmla="*/ 62 w 116"/>
              <a:gd name="T53" fmla="*/ 8 h 116"/>
              <a:gd name="T54" fmla="*/ 47 w 116"/>
              <a:gd name="T55" fmla="*/ 25 h 116"/>
              <a:gd name="T56" fmla="*/ 75 w 116"/>
              <a:gd name="T57" fmla="*/ 101 h 116"/>
              <a:gd name="T58" fmla="*/ 54 w 116"/>
              <a:gd name="T59" fmla="*/ 99 h 116"/>
              <a:gd name="T60" fmla="*/ 47 w 116"/>
              <a:gd name="T61" fmla="*/ 113 h 116"/>
              <a:gd name="T62" fmla="*/ 52 w 116"/>
              <a:gd name="T63" fmla="*/ 116 h 116"/>
              <a:gd name="T64" fmla="*/ 75 w 116"/>
              <a:gd name="T65" fmla="*/ 101 h 116"/>
              <a:gd name="T66" fmla="*/ 53 w 116"/>
              <a:gd name="T67" fmla="*/ 56 h 116"/>
              <a:gd name="T68" fmla="*/ 47 w 116"/>
              <a:gd name="T69" fmla="*/ 49 h 116"/>
              <a:gd name="T70" fmla="*/ 102 w 116"/>
              <a:gd name="T71" fmla="*/ 8 h 116"/>
              <a:gd name="T72" fmla="*/ 109 w 116"/>
              <a:gd name="T73" fmla="*/ 3 h 116"/>
              <a:gd name="T74" fmla="*/ 86 w 116"/>
              <a:gd name="T75" fmla="*/ 7 h 116"/>
              <a:gd name="T76" fmla="*/ 88 w 116"/>
              <a:gd name="T77" fmla="*/ 13 h 116"/>
              <a:gd name="T78" fmla="*/ 109 w 116"/>
              <a:gd name="T79" fmla="*/ 109 h 116"/>
              <a:gd name="T80" fmla="*/ 87 w 116"/>
              <a:gd name="T81" fmla="*/ 105 h 116"/>
              <a:gd name="T82" fmla="*/ 112 w 116"/>
              <a:gd name="T83" fmla="*/ 116 h 116"/>
              <a:gd name="T84" fmla="*/ 116 w 116"/>
              <a:gd name="T85" fmla="*/ 11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6" h="116">
                <a:moveTo>
                  <a:pt x="42" y="47"/>
                </a:moveTo>
                <a:cubicBezTo>
                  <a:pt x="47" y="47"/>
                  <a:pt x="52" y="43"/>
                  <a:pt x="52" y="38"/>
                </a:cubicBezTo>
                <a:cubicBezTo>
                  <a:pt x="52" y="32"/>
                  <a:pt x="47" y="28"/>
                  <a:pt x="42" y="28"/>
                </a:cubicBezTo>
                <a:cubicBezTo>
                  <a:pt x="37" y="28"/>
                  <a:pt x="32" y="32"/>
                  <a:pt x="32" y="38"/>
                </a:cubicBezTo>
                <a:cubicBezTo>
                  <a:pt x="32" y="43"/>
                  <a:pt x="37" y="47"/>
                  <a:pt x="42" y="47"/>
                </a:cubicBezTo>
                <a:close/>
                <a:moveTo>
                  <a:pt x="58" y="96"/>
                </a:moveTo>
                <a:cubicBezTo>
                  <a:pt x="81" y="86"/>
                  <a:pt x="81" y="86"/>
                  <a:pt x="81" y="86"/>
                </a:cubicBezTo>
                <a:cubicBezTo>
                  <a:pt x="83" y="85"/>
                  <a:pt x="84" y="82"/>
                  <a:pt x="83" y="80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6"/>
                  <a:pt x="76" y="65"/>
                  <a:pt x="75" y="65"/>
                </a:cubicBezTo>
                <a:cubicBezTo>
                  <a:pt x="74" y="65"/>
                  <a:pt x="73" y="65"/>
                  <a:pt x="72" y="65"/>
                </a:cubicBezTo>
                <a:cubicBezTo>
                  <a:pt x="69" y="66"/>
                  <a:pt x="69" y="66"/>
                  <a:pt x="69" y="66"/>
                </a:cubicBezTo>
                <a:cubicBezTo>
                  <a:pt x="67" y="64"/>
                  <a:pt x="64" y="63"/>
                  <a:pt x="61" y="63"/>
                </a:cubicBezTo>
                <a:cubicBezTo>
                  <a:pt x="61" y="63"/>
                  <a:pt x="61" y="62"/>
                  <a:pt x="61" y="62"/>
                </a:cubicBezTo>
                <a:cubicBezTo>
                  <a:pt x="60" y="59"/>
                  <a:pt x="57" y="58"/>
                  <a:pt x="54" y="59"/>
                </a:cubicBezTo>
                <a:cubicBezTo>
                  <a:pt x="50" y="60"/>
                  <a:pt x="44" y="62"/>
                  <a:pt x="40" y="59"/>
                </a:cubicBezTo>
                <a:cubicBezTo>
                  <a:pt x="39" y="58"/>
                  <a:pt x="38" y="57"/>
                  <a:pt x="37" y="55"/>
                </a:cubicBezTo>
                <a:cubicBezTo>
                  <a:pt x="38" y="52"/>
                  <a:pt x="38" y="49"/>
                  <a:pt x="35" y="46"/>
                </a:cubicBezTo>
                <a:cubicBezTo>
                  <a:pt x="32" y="42"/>
                  <a:pt x="26" y="42"/>
                  <a:pt x="22" y="45"/>
                </a:cubicBezTo>
                <a:cubicBezTo>
                  <a:pt x="21" y="46"/>
                  <a:pt x="15" y="51"/>
                  <a:pt x="12" y="62"/>
                </a:cubicBezTo>
                <a:cubicBezTo>
                  <a:pt x="10" y="63"/>
                  <a:pt x="8" y="63"/>
                  <a:pt x="5" y="64"/>
                </a:cubicBezTo>
                <a:cubicBezTo>
                  <a:pt x="2" y="64"/>
                  <a:pt x="0" y="67"/>
                  <a:pt x="0" y="70"/>
                </a:cubicBezTo>
                <a:cubicBezTo>
                  <a:pt x="1" y="73"/>
                  <a:pt x="3" y="75"/>
                  <a:pt x="6" y="75"/>
                </a:cubicBezTo>
                <a:cubicBezTo>
                  <a:pt x="6" y="75"/>
                  <a:pt x="6" y="75"/>
                  <a:pt x="6" y="75"/>
                </a:cubicBezTo>
                <a:cubicBezTo>
                  <a:pt x="7" y="75"/>
                  <a:pt x="8" y="74"/>
                  <a:pt x="9" y="74"/>
                </a:cubicBezTo>
                <a:cubicBezTo>
                  <a:pt x="9" y="76"/>
                  <a:pt x="9" y="78"/>
                  <a:pt x="9" y="80"/>
                </a:cubicBezTo>
                <a:cubicBezTo>
                  <a:pt x="9" y="82"/>
                  <a:pt x="10" y="85"/>
                  <a:pt x="11" y="86"/>
                </a:cubicBezTo>
                <a:cubicBezTo>
                  <a:pt x="12" y="90"/>
                  <a:pt x="13" y="94"/>
                  <a:pt x="12" y="98"/>
                </a:cubicBezTo>
                <a:cubicBezTo>
                  <a:pt x="11" y="101"/>
                  <a:pt x="9" y="103"/>
                  <a:pt x="6" y="104"/>
                </a:cubicBezTo>
                <a:cubicBezTo>
                  <a:pt x="4" y="106"/>
                  <a:pt x="2" y="109"/>
                  <a:pt x="4" y="112"/>
                </a:cubicBezTo>
                <a:cubicBezTo>
                  <a:pt x="5" y="114"/>
                  <a:pt x="7" y="115"/>
                  <a:pt x="9" y="115"/>
                </a:cubicBezTo>
                <a:cubicBezTo>
                  <a:pt x="10" y="115"/>
                  <a:pt x="11" y="115"/>
                  <a:pt x="11" y="114"/>
                </a:cubicBezTo>
                <a:cubicBezTo>
                  <a:pt x="17" y="111"/>
                  <a:pt x="21" y="107"/>
                  <a:pt x="23" y="101"/>
                </a:cubicBezTo>
                <a:cubicBezTo>
                  <a:pt x="24" y="96"/>
                  <a:pt x="24" y="92"/>
                  <a:pt x="23" y="88"/>
                </a:cubicBezTo>
                <a:cubicBezTo>
                  <a:pt x="24" y="87"/>
                  <a:pt x="24" y="87"/>
                  <a:pt x="24" y="87"/>
                </a:cubicBezTo>
                <a:cubicBezTo>
                  <a:pt x="28" y="91"/>
                  <a:pt x="32" y="99"/>
                  <a:pt x="30" y="110"/>
                </a:cubicBezTo>
                <a:cubicBezTo>
                  <a:pt x="29" y="113"/>
                  <a:pt x="31" y="116"/>
                  <a:pt x="34" y="116"/>
                </a:cubicBezTo>
                <a:cubicBezTo>
                  <a:pt x="34" y="116"/>
                  <a:pt x="35" y="116"/>
                  <a:pt x="35" y="116"/>
                </a:cubicBezTo>
                <a:cubicBezTo>
                  <a:pt x="38" y="116"/>
                  <a:pt x="40" y="115"/>
                  <a:pt x="41" y="112"/>
                </a:cubicBezTo>
                <a:cubicBezTo>
                  <a:pt x="44" y="93"/>
                  <a:pt x="35" y="81"/>
                  <a:pt x="28" y="75"/>
                </a:cubicBezTo>
                <a:cubicBezTo>
                  <a:pt x="28" y="71"/>
                  <a:pt x="29" y="68"/>
                  <a:pt x="30" y="65"/>
                </a:cubicBezTo>
                <a:cubicBezTo>
                  <a:pt x="31" y="66"/>
                  <a:pt x="33" y="67"/>
                  <a:pt x="34" y="68"/>
                </a:cubicBezTo>
                <a:cubicBezTo>
                  <a:pt x="37" y="70"/>
                  <a:pt x="41" y="72"/>
                  <a:pt x="45" y="72"/>
                </a:cubicBezTo>
                <a:cubicBezTo>
                  <a:pt x="48" y="72"/>
                  <a:pt x="50" y="71"/>
                  <a:pt x="53" y="71"/>
                </a:cubicBezTo>
                <a:cubicBezTo>
                  <a:pt x="53" y="71"/>
                  <a:pt x="53" y="72"/>
                  <a:pt x="53" y="73"/>
                </a:cubicBezTo>
                <a:cubicBezTo>
                  <a:pt x="49" y="75"/>
                  <a:pt x="49" y="75"/>
                  <a:pt x="49" y="75"/>
                </a:cubicBezTo>
                <a:cubicBezTo>
                  <a:pt x="47" y="76"/>
                  <a:pt x="46" y="78"/>
                  <a:pt x="47" y="80"/>
                </a:cubicBezTo>
                <a:cubicBezTo>
                  <a:pt x="52" y="94"/>
                  <a:pt x="52" y="94"/>
                  <a:pt x="52" y="94"/>
                </a:cubicBezTo>
                <a:cubicBezTo>
                  <a:pt x="53" y="96"/>
                  <a:pt x="56" y="96"/>
                  <a:pt x="58" y="96"/>
                </a:cubicBezTo>
                <a:close/>
                <a:moveTo>
                  <a:pt x="57" y="69"/>
                </a:moveTo>
                <a:cubicBezTo>
                  <a:pt x="57" y="69"/>
                  <a:pt x="58" y="69"/>
                  <a:pt x="58" y="69"/>
                </a:cubicBezTo>
                <a:cubicBezTo>
                  <a:pt x="59" y="69"/>
                  <a:pt x="60" y="68"/>
                  <a:pt x="61" y="67"/>
                </a:cubicBezTo>
                <a:cubicBezTo>
                  <a:pt x="63" y="66"/>
                  <a:pt x="64" y="67"/>
                  <a:pt x="66" y="68"/>
                </a:cubicBezTo>
                <a:cubicBezTo>
                  <a:pt x="57" y="72"/>
                  <a:pt x="57" y="72"/>
                  <a:pt x="57" y="72"/>
                </a:cubicBezTo>
                <a:cubicBezTo>
                  <a:pt x="57" y="71"/>
                  <a:pt x="57" y="70"/>
                  <a:pt x="57" y="69"/>
                </a:cubicBezTo>
                <a:close/>
                <a:moveTo>
                  <a:pt x="82" y="9"/>
                </a:moveTo>
                <a:cubicBezTo>
                  <a:pt x="80" y="9"/>
                  <a:pt x="80" y="11"/>
                  <a:pt x="80" y="13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6"/>
                  <a:pt x="80" y="66"/>
                  <a:pt x="80" y="66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13"/>
                  <a:pt x="83" y="13"/>
                  <a:pt x="83" y="13"/>
                </a:cubicBezTo>
                <a:cubicBezTo>
                  <a:pt x="83" y="11"/>
                  <a:pt x="83" y="9"/>
                  <a:pt x="82" y="9"/>
                </a:cubicBezTo>
                <a:close/>
                <a:moveTo>
                  <a:pt x="80" y="89"/>
                </a:moveTo>
                <a:cubicBezTo>
                  <a:pt x="80" y="101"/>
                  <a:pt x="80" y="101"/>
                  <a:pt x="80" y="101"/>
                </a:cubicBezTo>
                <a:cubicBezTo>
                  <a:pt x="80" y="102"/>
                  <a:pt x="80" y="104"/>
                  <a:pt x="82" y="104"/>
                </a:cubicBezTo>
                <a:cubicBezTo>
                  <a:pt x="83" y="104"/>
                  <a:pt x="83" y="102"/>
                  <a:pt x="83" y="101"/>
                </a:cubicBezTo>
                <a:cubicBezTo>
                  <a:pt x="83" y="88"/>
                  <a:pt x="83" y="88"/>
                  <a:pt x="83" y="88"/>
                </a:cubicBezTo>
                <a:cubicBezTo>
                  <a:pt x="83" y="88"/>
                  <a:pt x="83" y="88"/>
                  <a:pt x="82" y="88"/>
                </a:cubicBezTo>
                <a:lnTo>
                  <a:pt x="80" y="89"/>
                </a:lnTo>
                <a:close/>
                <a:moveTo>
                  <a:pt x="54" y="36"/>
                </a:moveTo>
                <a:cubicBezTo>
                  <a:pt x="54" y="27"/>
                  <a:pt x="54" y="27"/>
                  <a:pt x="54" y="27"/>
                </a:cubicBezTo>
                <a:cubicBezTo>
                  <a:pt x="75" y="19"/>
                  <a:pt x="75" y="19"/>
                  <a:pt x="75" y="19"/>
                </a:cubicBezTo>
                <a:cubicBezTo>
                  <a:pt x="75" y="13"/>
                  <a:pt x="75" y="13"/>
                  <a:pt x="75" y="13"/>
                </a:cubicBezTo>
                <a:cubicBezTo>
                  <a:pt x="75" y="11"/>
                  <a:pt x="75" y="10"/>
                  <a:pt x="76" y="9"/>
                </a:cubicBezTo>
                <a:cubicBezTo>
                  <a:pt x="76" y="8"/>
                  <a:pt x="77" y="7"/>
                  <a:pt x="77" y="7"/>
                </a:cubicBezTo>
                <a:cubicBezTo>
                  <a:pt x="61" y="0"/>
                  <a:pt x="61" y="0"/>
                  <a:pt x="61" y="0"/>
                </a:cubicBezTo>
                <a:cubicBezTo>
                  <a:pt x="60" y="0"/>
                  <a:pt x="60" y="0"/>
                  <a:pt x="59" y="0"/>
                </a:cubicBezTo>
                <a:cubicBezTo>
                  <a:pt x="58" y="1"/>
                  <a:pt x="58" y="2"/>
                  <a:pt x="58" y="3"/>
                </a:cubicBezTo>
                <a:cubicBezTo>
                  <a:pt x="58" y="15"/>
                  <a:pt x="58" y="15"/>
                  <a:pt x="58" y="15"/>
                </a:cubicBezTo>
                <a:cubicBezTo>
                  <a:pt x="62" y="13"/>
                  <a:pt x="62" y="13"/>
                  <a:pt x="62" y="13"/>
                </a:cubicBezTo>
                <a:cubicBezTo>
                  <a:pt x="62" y="8"/>
                  <a:pt x="62" y="8"/>
                  <a:pt x="62" y="8"/>
                </a:cubicBezTo>
                <a:cubicBezTo>
                  <a:pt x="73" y="12"/>
                  <a:pt x="73" y="12"/>
                  <a:pt x="73" y="12"/>
                </a:cubicBezTo>
                <a:cubicBezTo>
                  <a:pt x="49" y="22"/>
                  <a:pt x="49" y="22"/>
                  <a:pt x="49" y="22"/>
                </a:cubicBezTo>
                <a:cubicBezTo>
                  <a:pt x="48" y="23"/>
                  <a:pt x="47" y="24"/>
                  <a:pt x="47" y="25"/>
                </a:cubicBezTo>
                <a:cubicBezTo>
                  <a:pt x="47" y="26"/>
                  <a:pt x="47" y="26"/>
                  <a:pt x="47" y="26"/>
                </a:cubicBezTo>
                <a:cubicBezTo>
                  <a:pt x="51" y="28"/>
                  <a:pt x="54" y="32"/>
                  <a:pt x="54" y="36"/>
                </a:cubicBezTo>
                <a:close/>
                <a:moveTo>
                  <a:pt x="75" y="101"/>
                </a:moveTo>
                <a:cubicBezTo>
                  <a:pt x="75" y="100"/>
                  <a:pt x="75" y="100"/>
                  <a:pt x="75" y="100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99"/>
                  <a:pt x="54" y="99"/>
                  <a:pt x="54" y="99"/>
                </a:cubicBezTo>
                <a:cubicBezTo>
                  <a:pt x="52" y="98"/>
                  <a:pt x="51" y="97"/>
                  <a:pt x="50" y="95"/>
                </a:cubicBezTo>
                <a:cubicBezTo>
                  <a:pt x="47" y="89"/>
                  <a:pt x="47" y="89"/>
                  <a:pt x="47" y="89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7" y="114"/>
                  <a:pt x="48" y="115"/>
                  <a:pt x="49" y="116"/>
                </a:cubicBezTo>
                <a:cubicBezTo>
                  <a:pt x="49" y="116"/>
                  <a:pt x="50" y="116"/>
                  <a:pt x="50" y="116"/>
                </a:cubicBezTo>
                <a:cubicBezTo>
                  <a:pt x="51" y="116"/>
                  <a:pt x="52" y="116"/>
                  <a:pt x="52" y="116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6" y="106"/>
                  <a:pt x="76" y="105"/>
                  <a:pt x="76" y="105"/>
                </a:cubicBezTo>
                <a:cubicBezTo>
                  <a:pt x="75" y="103"/>
                  <a:pt x="75" y="102"/>
                  <a:pt x="75" y="101"/>
                </a:cubicBezTo>
                <a:close/>
                <a:moveTo>
                  <a:pt x="47" y="49"/>
                </a:moveTo>
                <a:cubicBezTo>
                  <a:pt x="47" y="57"/>
                  <a:pt x="47" y="57"/>
                  <a:pt x="47" y="57"/>
                </a:cubicBezTo>
                <a:cubicBezTo>
                  <a:pt x="49" y="57"/>
                  <a:pt x="51" y="57"/>
                  <a:pt x="53" y="56"/>
                </a:cubicBezTo>
                <a:cubicBezTo>
                  <a:pt x="54" y="56"/>
                  <a:pt x="54" y="56"/>
                  <a:pt x="54" y="55"/>
                </a:cubicBezTo>
                <a:cubicBezTo>
                  <a:pt x="54" y="39"/>
                  <a:pt x="54" y="39"/>
                  <a:pt x="54" y="39"/>
                </a:cubicBezTo>
                <a:cubicBezTo>
                  <a:pt x="54" y="44"/>
                  <a:pt x="51" y="47"/>
                  <a:pt x="47" y="49"/>
                </a:cubicBezTo>
                <a:close/>
                <a:moveTo>
                  <a:pt x="115" y="22"/>
                </a:moveTo>
                <a:cubicBezTo>
                  <a:pt x="92" y="13"/>
                  <a:pt x="92" y="13"/>
                  <a:pt x="92" y="13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09" y="3"/>
                  <a:pt x="109" y="3"/>
                  <a:pt x="109" y="3"/>
                </a:cubicBezTo>
                <a:cubicBezTo>
                  <a:pt x="109" y="2"/>
                  <a:pt x="107" y="1"/>
                  <a:pt x="107" y="0"/>
                </a:cubicBezTo>
                <a:cubicBezTo>
                  <a:pt x="106" y="0"/>
                  <a:pt x="104" y="0"/>
                  <a:pt x="103" y="0"/>
                </a:cubicBezTo>
                <a:cubicBezTo>
                  <a:pt x="86" y="7"/>
                  <a:pt x="86" y="7"/>
                  <a:pt x="86" y="7"/>
                </a:cubicBezTo>
                <a:cubicBezTo>
                  <a:pt x="87" y="7"/>
                  <a:pt x="87" y="8"/>
                  <a:pt x="87" y="9"/>
                </a:cubicBezTo>
                <a:cubicBezTo>
                  <a:pt x="88" y="9"/>
                  <a:pt x="88" y="10"/>
                  <a:pt x="88" y="11"/>
                </a:cubicBezTo>
                <a:cubicBezTo>
                  <a:pt x="88" y="12"/>
                  <a:pt x="88" y="12"/>
                  <a:pt x="88" y="13"/>
                </a:cubicBezTo>
                <a:cubicBezTo>
                  <a:pt x="88" y="19"/>
                  <a:pt x="88" y="19"/>
                  <a:pt x="88" y="19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2"/>
                  <a:pt x="88" y="103"/>
                  <a:pt x="87" y="105"/>
                </a:cubicBezTo>
                <a:cubicBezTo>
                  <a:pt x="87" y="105"/>
                  <a:pt x="87" y="105"/>
                  <a:pt x="87" y="106"/>
                </a:cubicBezTo>
                <a:cubicBezTo>
                  <a:pt x="87" y="106"/>
                  <a:pt x="87" y="106"/>
                  <a:pt x="87" y="106"/>
                </a:cubicBezTo>
                <a:cubicBezTo>
                  <a:pt x="112" y="116"/>
                  <a:pt x="112" y="116"/>
                  <a:pt x="112" y="116"/>
                </a:cubicBezTo>
                <a:cubicBezTo>
                  <a:pt x="113" y="116"/>
                  <a:pt x="113" y="116"/>
                  <a:pt x="113" y="116"/>
                </a:cubicBezTo>
                <a:cubicBezTo>
                  <a:pt x="114" y="116"/>
                  <a:pt x="114" y="116"/>
                  <a:pt x="115" y="116"/>
                </a:cubicBezTo>
                <a:cubicBezTo>
                  <a:pt x="116" y="115"/>
                  <a:pt x="116" y="114"/>
                  <a:pt x="116" y="113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3"/>
                  <a:pt x="115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6" name="Freeform 13"/>
          <p:cNvSpPr>
            <a:spLocks noEditPoints="1"/>
          </p:cNvSpPr>
          <p:nvPr/>
        </p:nvSpPr>
        <p:spPr bwMode="auto">
          <a:xfrm>
            <a:off x="3548856" y="1400175"/>
            <a:ext cx="177800" cy="393700"/>
          </a:xfrm>
          <a:custGeom>
            <a:avLst/>
            <a:gdLst>
              <a:gd name="T0" fmla="*/ 31 w 63"/>
              <a:gd name="T1" fmla="*/ 26 h 140"/>
              <a:gd name="T2" fmla="*/ 44 w 63"/>
              <a:gd name="T3" fmla="*/ 13 h 140"/>
              <a:gd name="T4" fmla="*/ 31 w 63"/>
              <a:gd name="T5" fmla="*/ 0 h 140"/>
              <a:gd name="T6" fmla="*/ 18 w 63"/>
              <a:gd name="T7" fmla="*/ 13 h 140"/>
              <a:gd name="T8" fmla="*/ 31 w 63"/>
              <a:gd name="T9" fmla="*/ 26 h 140"/>
              <a:gd name="T10" fmla="*/ 34 w 63"/>
              <a:gd name="T11" fmla="*/ 32 h 140"/>
              <a:gd name="T12" fmla="*/ 28 w 63"/>
              <a:gd name="T13" fmla="*/ 32 h 140"/>
              <a:gd name="T14" fmla="*/ 27 w 63"/>
              <a:gd name="T15" fmla="*/ 33 h 140"/>
              <a:gd name="T16" fmla="*/ 30 w 63"/>
              <a:gd name="T17" fmla="*/ 39 h 140"/>
              <a:gd name="T18" fmla="*/ 29 w 63"/>
              <a:gd name="T19" fmla="*/ 42 h 140"/>
              <a:gd name="T20" fmla="*/ 31 w 63"/>
              <a:gd name="T21" fmla="*/ 47 h 140"/>
              <a:gd name="T22" fmla="*/ 33 w 63"/>
              <a:gd name="T23" fmla="*/ 42 h 140"/>
              <a:gd name="T24" fmla="*/ 32 w 63"/>
              <a:gd name="T25" fmla="*/ 39 h 140"/>
              <a:gd name="T26" fmla="*/ 35 w 63"/>
              <a:gd name="T27" fmla="*/ 33 h 140"/>
              <a:gd name="T28" fmla="*/ 34 w 63"/>
              <a:gd name="T29" fmla="*/ 32 h 140"/>
              <a:gd name="T30" fmla="*/ 61 w 63"/>
              <a:gd name="T31" fmla="*/ 91 h 140"/>
              <a:gd name="T32" fmla="*/ 59 w 63"/>
              <a:gd name="T33" fmla="*/ 91 h 140"/>
              <a:gd name="T34" fmla="*/ 59 w 63"/>
              <a:gd name="T35" fmla="*/ 86 h 140"/>
              <a:gd name="T36" fmla="*/ 62 w 63"/>
              <a:gd name="T37" fmla="*/ 83 h 140"/>
              <a:gd name="T38" fmla="*/ 62 w 63"/>
              <a:gd name="T39" fmla="*/ 42 h 140"/>
              <a:gd name="T40" fmla="*/ 53 w 63"/>
              <a:gd name="T41" fmla="*/ 32 h 140"/>
              <a:gd name="T42" fmla="*/ 43 w 63"/>
              <a:gd name="T43" fmla="*/ 32 h 140"/>
              <a:gd name="T44" fmla="*/ 40 w 63"/>
              <a:gd name="T45" fmla="*/ 34 h 140"/>
              <a:gd name="T46" fmla="*/ 35 w 63"/>
              <a:gd name="T47" fmla="*/ 45 h 140"/>
              <a:gd name="T48" fmla="*/ 32 w 63"/>
              <a:gd name="T49" fmla="*/ 49 h 140"/>
              <a:gd name="T50" fmla="*/ 31 w 63"/>
              <a:gd name="T51" fmla="*/ 50 h 140"/>
              <a:gd name="T52" fmla="*/ 29 w 63"/>
              <a:gd name="T53" fmla="*/ 49 h 140"/>
              <a:gd name="T54" fmla="*/ 27 w 63"/>
              <a:gd name="T55" fmla="*/ 45 h 140"/>
              <a:gd name="T56" fmla="*/ 22 w 63"/>
              <a:gd name="T57" fmla="*/ 34 h 140"/>
              <a:gd name="T58" fmla="*/ 19 w 63"/>
              <a:gd name="T59" fmla="*/ 32 h 140"/>
              <a:gd name="T60" fmla="*/ 9 w 63"/>
              <a:gd name="T61" fmla="*/ 32 h 140"/>
              <a:gd name="T62" fmla="*/ 0 w 63"/>
              <a:gd name="T63" fmla="*/ 42 h 140"/>
              <a:gd name="T64" fmla="*/ 0 w 63"/>
              <a:gd name="T65" fmla="*/ 83 h 140"/>
              <a:gd name="T66" fmla="*/ 5 w 63"/>
              <a:gd name="T67" fmla="*/ 87 h 140"/>
              <a:gd name="T68" fmla="*/ 11 w 63"/>
              <a:gd name="T69" fmla="*/ 83 h 140"/>
              <a:gd name="T70" fmla="*/ 11 w 63"/>
              <a:gd name="T71" fmla="*/ 51 h 140"/>
              <a:gd name="T72" fmla="*/ 15 w 63"/>
              <a:gd name="T73" fmla="*/ 51 h 140"/>
              <a:gd name="T74" fmla="*/ 15 w 63"/>
              <a:gd name="T75" fmla="*/ 133 h 140"/>
              <a:gd name="T76" fmla="*/ 22 w 63"/>
              <a:gd name="T77" fmla="*/ 140 h 140"/>
              <a:gd name="T78" fmla="*/ 29 w 63"/>
              <a:gd name="T79" fmla="*/ 133 h 140"/>
              <a:gd name="T80" fmla="*/ 29 w 63"/>
              <a:gd name="T81" fmla="*/ 92 h 140"/>
              <a:gd name="T82" fmla="*/ 33 w 63"/>
              <a:gd name="T83" fmla="*/ 92 h 140"/>
              <a:gd name="T84" fmla="*/ 33 w 63"/>
              <a:gd name="T85" fmla="*/ 133 h 140"/>
              <a:gd name="T86" fmla="*/ 40 w 63"/>
              <a:gd name="T87" fmla="*/ 140 h 140"/>
              <a:gd name="T88" fmla="*/ 47 w 63"/>
              <a:gd name="T89" fmla="*/ 133 h 140"/>
              <a:gd name="T90" fmla="*/ 47 w 63"/>
              <a:gd name="T91" fmla="*/ 51 h 140"/>
              <a:gd name="T92" fmla="*/ 51 w 63"/>
              <a:gd name="T93" fmla="*/ 51 h 140"/>
              <a:gd name="T94" fmla="*/ 51 w 63"/>
              <a:gd name="T95" fmla="*/ 83 h 140"/>
              <a:gd name="T96" fmla="*/ 53 w 63"/>
              <a:gd name="T97" fmla="*/ 86 h 140"/>
              <a:gd name="T98" fmla="*/ 53 w 63"/>
              <a:gd name="T99" fmla="*/ 91 h 140"/>
              <a:gd name="T100" fmla="*/ 52 w 63"/>
              <a:gd name="T101" fmla="*/ 91 h 140"/>
              <a:gd name="T102" fmla="*/ 49 w 63"/>
              <a:gd name="T103" fmla="*/ 94 h 140"/>
              <a:gd name="T104" fmla="*/ 49 w 63"/>
              <a:gd name="T105" fmla="*/ 119 h 140"/>
              <a:gd name="T106" fmla="*/ 52 w 63"/>
              <a:gd name="T107" fmla="*/ 121 h 140"/>
              <a:gd name="T108" fmla="*/ 61 w 63"/>
              <a:gd name="T109" fmla="*/ 121 h 140"/>
              <a:gd name="T110" fmla="*/ 63 w 63"/>
              <a:gd name="T111" fmla="*/ 119 h 140"/>
              <a:gd name="T112" fmla="*/ 63 w 63"/>
              <a:gd name="T113" fmla="*/ 94 h 140"/>
              <a:gd name="T114" fmla="*/ 61 w 63"/>
              <a:gd name="T115" fmla="*/ 9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3" h="140">
                <a:moveTo>
                  <a:pt x="31" y="26"/>
                </a:moveTo>
                <a:cubicBezTo>
                  <a:pt x="38" y="26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0"/>
                  <a:pt x="24" y="26"/>
                  <a:pt x="31" y="26"/>
                </a:cubicBezTo>
                <a:close/>
                <a:moveTo>
                  <a:pt x="34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7" y="32"/>
                  <a:pt x="27" y="33"/>
                </a:cubicBezTo>
                <a:cubicBezTo>
                  <a:pt x="30" y="39"/>
                  <a:pt x="30" y="39"/>
                  <a:pt x="30" y="39"/>
                </a:cubicBezTo>
                <a:cubicBezTo>
                  <a:pt x="29" y="42"/>
                  <a:pt x="29" y="42"/>
                  <a:pt x="29" y="42"/>
                </a:cubicBezTo>
                <a:cubicBezTo>
                  <a:pt x="31" y="47"/>
                  <a:pt x="31" y="47"/>
                  <a:pt x="31" y="47"/>
                </a:cubicBezTo>
                <a:cubicBezTo>
                  <a:pt x="33" y="42"/>
                  <a:pt x="33" y="42"/>
                  <a:pt x="33" y="42"/>
                </a:cubicBezTo>
                <a:cubicBezTo>
                  <a:pt x="32" y="39"/>
                  <a:pt x="32" y="39"/>
                  <a:pt x="32" y="39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2"/>
                  <a:pt x="35" y="32"/>
                  <a:pt x="34" y="32"/>
                </a:cubicBezTo>
                <a:close/>
                <a:moveTo>
                  <a:pt x="61" y="91"/>
                </a:moveTo>
                <a:cubicBezTo>
                  <a:pt x="59" y="91"/>
                  <a:pt x="59" y="91"/>
                  <a:pt x="59" y="91"/>
                </a:cubicBezTo>
                <a:cubicBezTo>
                  <a:pt x="59" y="86"/>
                  <a:pt x="59" y="86"/>
                  <a:pt x="59" y="86"/>
                </a:cubicBezTo>
                <a:cubicBezTo>
                  <a:pt x="61" y="86"/>
                  <a:pt x="62" y="84"/>
                  <a:pt x="62" y="83"/>
                </a:cubicBezTo>
                <a:cubicBezTo>
                  <a:pt x="62" y="42"/>
                  <a:pt x="62" y="42"/>
                  <a:pt x="62" y="42"/>
                </a:cubicBezTo>
                <a:cubicBezTo>
                  <a:pt x="62" y="35"/>
                  <a:pt x="58" y="32"/>
                  <a:pt x="5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1" y="32"/>
                  <a:pt x="40" y="32"/>
                  <a:pt x="40" y="34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9"/>
                  <a:pt x="32" y="49"/>
                  <a:pt x="32" y="49"/>
                </a:cubicBezTo>
                <a:cubicBezTo>
                  <a:pt x="32" y="50"/>
                  <a:pt x="31" y="50"/>
                  <a:pt x="31" y="50"/>
                </a:cubicBezTo>
                <a:cubicBezTo>
                  <a:pt x="30" y="50"/>
                  <a:pt x="30" y="50"/>
                  <a:pt x="29" y="49"/>
                </a:cubicBezTo>
                <a:cubicBezTo>
                  <a:pt x="27" y="45"/>
                  <a:pt x="27" y="45"/>
                  <a:pt x="27" y="45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2"/>
                  <a:pt x="20" y="32"/>
                  <a:pt x="1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4" y="32"/>
                  <a:pt x="0" y="35"/>
                  <a:pt x="0" y="42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5"/>
                  <a:pt x="3" y="87"/>
                  <a:pt x="5" y="87"/>
                </a:cubicBezTo>
                <a:cubicBezTo>
                  <a:pt x="8" y="87"/>
                  <a:pt x="11" y="85"/>
                  <a:pt x="11" y="83"/>
                </a:cubicBezTo>
                <a:cubicBezTo>
                  <a:pt x="11" y="51"/>
                  <a:pt x="11" y="51"/>
                  <a:pt x="11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133"/>
                  <a:pt x="15" y="133"/>
                  <a:pt x="15" y="133"/>
                </a:cubicBezTo>
                <a:cubicBezTo>
                  <a:pt x="15" y="137"/>
                  <a:pt x="19" y="140"/>
                  <a:pt x="22" y="140"/>
                </a:cubicBezTo>
                <a:cubicBezTo>
                  <a:pt x="26" y="140"/>
                  <a:pt x="29" y="137"/>
                  <a:pt x="29" y="133"/>
                </a:cubicBezTo>
                <a:cubicBezTo>
                  <a:pt x="29" y="92"/>
                  <a:pt x="29" y="92"/>
                  <a:pt x="29" y="92"/>
                </a:cubicBezTo>
                <a:cubicBezTo>
                  <a:pt x="33" y="92"/>
                  <a:pt x="33" y="92"/>
                  <a:pt x="33" y="92"/>
                </a:cubicBezTo>
                <a:cubicBezTo>
                  <a:pt x="33" y="133"/>
                  <a:pt x="33" y="133"/>
                  <a:pt x="33" y="133"/>
                </a:cubicBezTo>
                <a:cubicBezTo>
                  <a:pt x="33" y="137"/>
                  <a:pt x="36" y="140"/>
                  <a:pt x="40" y="140"/>
                </a:cubicBezTo>
                <a:cubicBezTo>
                  <a:pt x="43" y="140"/>
                  <a:pt x="47" y="137"/>
                  <a:pt x="47" y="133"/>
                </a:cubicBezTo>
                <a:cubicBezTo>
                  <a:pt x="47" y="51"/>
                  <a:pt x="47" y="51"/>
                  <a:pt x="47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4"/>
                  <a:pt x="52" y="85"/>
                  <a:pt x="53" y="86"/>
                </a:cubicBezTo>
                <a:cubicBezTo>
                  <a:pt x="53" y="91"/>
                  <a:pt x="53" y="91"/>
                  <a:pt x="53" y="91"/>
                </a:cubicBezTo>
                <a:cubicBezTo>
                  <a:pt x="52" y="91"/>
                  <a:pt x="52" y="91"/>
                  <a:pt x="52" y="91"/>
                </a:cubicBezTo>
                <a:cubicBezTo>
                  <a:pt x="50" y="91"/>
                  <a:pt x="49" y="93"/>
                  <a:pt x="49" y="94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49" y="120"/>
                  <a:pt x="50" y="121"/>
                  <a:pt x="52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2" y="121"/>
                  <a:pt x="63" y="120"/>
                  <a:pt x="63" y="119"/>
                </a:cubicBezTo>
                <a:cubicBezTo>
                  <a:pt x="63" y="94"/>
                  <a:pt x="63" y="94"/>
                  <a:pt x="63" y="94"/>
                </a:cubicBezTo>
                <a:cubicBezTo>
                  <a:pt x="63" y="93"/>
                  <a:pt x="62" y="91"/>
                  <a:pt x="61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7" name="Freeform 14"/>
          <p:cNvSpPr>
            <a:spLocks noEditPoints="1"/>
          </p:cNvSpPr>
          <p:nvPr/>
        </p:nvSpPr>
        <p:spPr bwMode="auto">
          <a:xfrm>
            <a:off x="2866231" y="1447800"/>
            <a:ext cx="339725" cy="317500"/>
          </a:xfrm>
          <a:custGeom>
            <a:avLst/>
            <a:gdLst>
              <a:gd name="T0" fmla="*/ 77 w 121"/>
              <a:gd name="T1" fmla="*/ 76 h 113"/>
              <a:gd name="T2" fmla="*/ 64 w 121"/>
              <a:gd name="T3" fmla="*/ 71 h 113"/>
              <a:gd name="T4" fmla="*/ 58 w 121"/>
              <a:gd name="T5" fmla="*/ 66 h 113"/>
              <a:gd name="T6" fmla="*/ 48 w 121"/>
              <a:gd name="T7" fmla="*/ 75 h 113"/>
              <a:gd name="T8" fmla="*/ 53 w 121"/>
              <a:gd name="T9" fmla="*/ 103 h 113"/>
              <a:gd name="T10" fmla="*/ 52 w 121"/>
              <a:gd name="T11" fmla="*/ 103 h 113"/>
              <a:gd name="T12" fmla="*/ 48 w 121"/>
              <a:gd name="T13" fmla="*/ 109 h 113"/>
              <a:gd name="T14" fmla="*/ 48 w 121"/>
              <a:gd name="T15" fmla="*/ 110 h 113"/>
              <a:gd name="T16" fmla="*/ 47 w 121"/>
              <a:gd name="T17" fmla="*/ 109 h 113"/>
              <a:gd name="T18" fmla="*/ 43 w 121"/>
              <a:gd name="T19" fmla="*/ 103 h 113"/>
              <a:gd name="T20" fmla="*/ 43 w 121"/>
              <a:gd name="T21" fmla="*/ 103 h 113"/>
              <a:gd name="T22" fmla="*/ 47 w 121"/>
              <a:gd name="T23" fmla="*/ 75 h 113"/>
              <a:gd name="T24" fmla="*/ 37 w 121"/>
              <a:gd name="T25" fmla="*/ 66 h 113"/>
              <a:gd name="T26" fmla="*/ 31 w 121"/>
              <a:gd name="T27" fmla="*/ 71 h 113"/>
              <a:gd name="T28" fmla="*/ 19 w 121"/>
              <a:gd name="T29" fmla="*/ 76 h 113"/>
              <a:gd name="T30" fmla="*/ 14 w 121"/>
              <a:gd name="T31" fmla="*/ 80 h 113"/>
              <a:gd name="T32" fmla="*/ 8 w 121"/>
              <a:gd name="T33" fmla="*/ 113 h 113"/>
              <a:gd name="T34" fmla="*/ 88 w 121"/>
              <a:gd name="T35" fmla="*/ 113 h 113"/>
              <a:gd name="T36" fmla="*/ 81 w 121"/>
              <a:gd name="T37" fmla="*/ 80 h 113"/>
              <a:gd name="T38" fmla="*/ 77 w 121"/>
              <a:gd name="T39" fmla="*/ 76 h 113"/>
              <a:gd name="T40" fmla="*/ 48 w 121"/>
              <a:gd name="T41" fmla="*/ 65 h 113"/>
              <a:gd name="T42" fmla="*/ 71 w 121"/>
              <a:gd name="T43" fmla="*/ 33 h 113"/>
              <a:gd name="T44" fmla="*/ 48 w 121"/>
              <a:gd name="T45" fmla="*/ 11 h 113"/>
              <a:gd name="T46" fmla="*/ 25 w 121"/>
              <a:gd name="T47" fmla="*/ 33 h 113"/>
              <a:gd name="T48" fmla="*/ 48 w 121"/>
              <a:gd name="T49" fmla="*/ 65 h 113"/>
              <a:gd name="T50" fmla="*/ 92 w 121"/>
              <a:gd name="T51" fmla="*/ 0 h 113"/>
              <a:gd name="T52" fmla="*/ 68 w 121"/>
              <a:gd name="T53" fmla="*/ 12 h 113"/>
              <a:gd name="T54" fmla="*/ 70 w 121"/>
              <a:gd name="T55" fmla="*/ 13 h 113"/>
              <a:gd name="T56" fmla="*/ 73 w 121"/>
              <a:gd name="T57" fmla="*/ 17 h 113"/>
              <a:gd name="T58" fmla="*/ 92 w 121"/>
              <a:gd name="T59" fmla="*/ 7 h 113"/>
              <a:gd name="T60" fmla="*/ 115 w 121"/>
              <a:gd name="T61" fmla="*/ 30 h 113"/>
              <a:gd name="T62" fmla="*/ 92 w 121"/>
              <a:gd name="T63" fmla="*/ 53 h 113"/>
              <a:gd name="T64" fmla="*/ 75 w 121"/>
              <a:gd name="T65" fmla="*/ 46 h 113"/>
              <a:gd name="T66" fmla="*/ 73 w 121"/>
              <a:gd name="T67" fmla="*/ 53 h 113"/>
              <a:gd name="T68" fmla="*/ 92 w 121"/>
              <a:gd name="T69" fmla="*/ 60 h 113"/>
              <a:gd name="T70" fmla="*/ 121 w 121"/>
              <a:gd name="T71" fmla="*/ 30 h 113"/>
              <a:gd name="T72" fmla="*/ 92 w 121"/>
              <a:gd name="T73" fmla="*/ 0 h 113"/>
              <a:gd name="T74" fmla="*/ 92 w 121"/>
              <a:gd name="T75" fmla="*/ 11 h 113"/>
              <a:gd name="T76" fmla="*/ 89 w 121"/>
              <a:gd name="T77" fmla="*/ 13 h 113"/>
              <a:gd name="T78" fmla="*/ 89 w 121"/>
              <a:gd name="T79" fmla="*/ 31 h 113"/>
              <a:gd name="T80" fmla="*/ 92 w 121"/>
              <a:gd name="T81" fmla="*/ 33 h 113"/>
              <a:gd name="T82" fmla="*/ 105 w 121"/>
              <a:gd name="T83" fmla="*/ 33 h 113"/>
              <a:gd name="T84" fmla="*/ 108 w 121"/>
              <a:gd name="T85" fmla="*/ 31 h 113"/>
              <a:gd name="T86" fmla="*/ 105 w 121"/>
              <a:gd name="T87" fmla="*/ 28 h 113"/>
              <a:gd name="T88" fmla="*/ 94 w 121"/>
              <a:gd name="T89" fmla="*/ 28 h 113"/>
              <a:gd name="T90" fmla="*/ 94 w 121"/>
              <a:gd name="T91" fmla="*/ 13 h 113"/>
              <a:gd name="T92" fmla="*/ 92 w 121"/>
              <a:gd name="T93" fmla="*/ 11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1" h="113">
                <a:moveTo>
                  <a:pt x="77" y="76"/>
                </a:moveTo>
                <a:cubicBezTo>
                  <a:pt x="64" y="71"/>
                  <a:pt x="64" y="71"/>
                  <a:pt x="64" y="71"/>
                </a:cubicBezTo>
                <a:cubicBezTo>
                  <a:pt x="58" y="66"/>
                  <a:pt x="58" y="66"/>
                  <a:pt x="58" y="66"/>
                </a:cubicBezTo>
                <a:cubicBezTo>
                  <a:pt x="48" y="75"/>
                  <a:pt x="48" y="75"/>
                  <a:pt x="48" y="75"/>
                </a:cubicBezTo>
                <a:cubicBezTo>
                  <a:pt x="53" y="103"/>
                  <a:pt x="53" y="103"/>
                  <a:pt x="53" y="103"/>
                </a:cubicBezTo>
                <a:cubicBezTo>
                  <a:pt x="53" y="103"/>
                  <a:pt x="53" y="103"/>
                  <a:pt x="52" y="103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7" y="109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7" y="75"/>
                  <a:pt x="47" y="75"/>
                  <a:pt x="47" y="75"/>
                </a:cubicBezTo>
                <a:cubicBezTo>
                  <a:pt x="37" y="66"/>
                  <a:pt x="37" y="66"/>
                  <a:pt x="37" y="66"/>
                </a:cubicBezTo>
                <a:cubicBezTo>
                  <a:pt x="31" y="71"/>
                  <a:pt x="31" y="71"/>
                  <a:pt x="31" y="71"/>
                </a:cubicBezTo>
                <a:cubicBezTo>
                  <a:pt x="19" y="76"/>
                  <a:pt x="19" y="76"/>
                  <a:pt x="19" y="76"/>
                </a:cubicBezTo>
                <a:cubicBezTo>
                  <a:pt x="17" y="77"/>
                  <a:pt x="15" y="78"/>
                  <a:pt x="14" y="80"/>
                </a:cubicBezTo>
                <a:cubicBezTo>
                  <a:pt x="14" y="80"/>
                  <a:pt x="0" y="113"/>
                  <a:pt x="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5" y="113"/>
                  <a:pt x="81" y="80"/>
                  <a:pt x="81" y="80"/>
                </a:cubicBezTo>
                <a:cubicBezTo>
                  <a:pt x="81" y="78"/>
                  <a:pt x="79" y="77"/>
                  <a:pt x="77" y="76"/>
                </a:cubicBezTo>
                <a:close/>
                <a:moveTo>
                  <a:pt x="48" y="65"/>
                </a:moveTo>
                <a:cubicBezTo>
                  <a:pt x="61" y="65"/>
                  <a:pt x="70" y="53"/>
                  <a:pt x="71" y="33"/>
                </a:cubicBezTo>
                <a:cubicBezTo>
                  <a:pt x="71" y="19"/>
                  <a:pt x="64" y="11"/>
                  <a:pt x="48" y="11"/>
                </a:cubicBezTo>
                <a:cubicBezTo>
                  <a:pt x="32" y="11"/>
                  <a:pt x="25" y="19"/>
                  <a:pt x="25" y="33"/>
                </a:cubicBezTo>
                <a:cubicBezTo>
                  <a:pt x="25" y="53"/>
                  <a:pt x="35" y="65"/>
                  <a:pt x="48" y="65"/>
                </a:cubicBezTo>
                <a:close/>
                <a:moveTo>
                  <a:pt x="92" y="0"/>
                </a:moveTo>
                <a:cubicBezTo>
                  <a:pt x="82" y="0"/>
                  <a:pt x="74" y="5"/>
                  <a:pt x="68" y="12"/>
                </a:cubicBezTo>
                <a:cubicBezTo>
                  <a:pt x="69" y="12"/>
                  <a:pt x="69" y="13"/>
                  <a:pt x="70" y="13"/>
                </a:cubicBezTo>
                <a:cubicBezTo>
                  <a:pt x="71" y="14"/>
                  <a:pt x="72" y="15"/>
                  <a:pt x="73" y="17"/>
                </a:cubicBezTo>
                <a:cubicBezTo>
                  <a:pt x="77" y="11"/>
                  <a:pt x="84" y="7"/>
                  <a:pt x="92" y="7"/>
                </a:cubicBezTo>
                <a:cubicBezTo>
                  <a:pt x="105" y="7"/>
                  <a:pt x="115" y="17"/>
                  <a:pt x="115" y="30"/>
                </a:cubicBezTo>
                <a:cubicBezTo>
                  <a:pt x="115" y="43"/>
                  <a:pt x="105" y="53"/>
                  <a:pt x="92" y="53"/>
                </a:cubicBezTo>
                <a:cubicBezTo>
                  <a:pt x="85" y="53"/>
                  <a:pt x="79" y="51"/>
                  <a:pt x="75" y="46"/>
                </a:cubicBezTo>
                <a:cubicBezTo>
                  <a:pt x="75" y="49"/>
                  <a:pt x="74" y="51"/>
                  <a:pt x="73" y="53"/>
                </a:cubicBezTo>
                <a:cubicBezTo>
                  <a:pt x="78" y="57"/>
                  <a:pt x="85" y="60"/>
                  <a:pt x="92" y="60"/>
                </a:cubicBezTo>
                <a:cubicBezTo>
                  <a:pt x="108" y="60"/>
                  <a:pt x="121" y="46"/>
                  <a:pt x="121" y="30"/>
                </a:cubicBezTo>
                <a:cubicBezTo>
                  <a:pt x="121" y="14"/>
                  <a:pt x="108" y="0"/>
                  <a:pt x="92" y="0"/>
                </a:cubicBezTo>
                <a:close/>
                <a:moveTo>
                  <a:pt x="92" y="11"/>
                </a:moveTo>
                <a:cubicBezTo>
                  <a:pt x="90" y="11"/>
                  <a:pt x="89" y="12"/>
                  <a:pt x="89" y="13"/>
                </a:cubicBezTo>
                <a:cubicBezTo>
                  <a:pt x="89" y="31"/>
                  <a:pt x="89" y="31"/>
                  <a:pt x="89" y="31"/>
                </a:cubicBezTo>
                <a:cubicBezTo>
                  <a:pt x="89" y="32"/>
                  <a:pt x="90" y="33"/>
                  <a:pt x="92" y="33"/>
                </a:cubicBezTo>
                <a:cubicBezTo>
                  <a:pt x="105" y="33"/>
                  <a:pt x="105" y="33"/>
                  <a:pt x="105" y="33"/>
                </a:cubicBezTo>
                <a:cubicBezTo>
                  <a:pt x="107" y="33"/>
                  <a:pt x="108" y="32"/>
                  <a:pt x="108" y="31"/>
                </a:cubicBezTo>
                <a:cubicBezTo>
                  <a:pt x="108" y="29"/>
                  <a:pt x="107" y="28"/>
                  <a:pt x="105" y="28"/>
                </a:cubicBezTo>
                <a:cubicBezTo>
                  <a:pt x="94" y="28"/>
                  <a:pt x="94" y="28"/>
                  <a:pt x="94" y="28"/>
                </a:cubicBezTo>
                <a:cubicBezTo>
                  <a:pt x="94" y="13"/>
                  <a:pt x="94" y="13"/>
                  <a:pt x="94" y="13"/>
                </a:cubicBezTo>
                <a:cubicBezTo>
                  <a:pt x="94" y="12"/>
                  <a:pt x="93" y="11"/>
                  <a:pt x="9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8" name="Freeform 15"/>
          <p:cNvSpPr>
            <a:spLocks noEditPoints="1"/>
          </p:cNvSpPr>
          <p:nvPr/>
        </p:nvSpPr>
        <p:spPr bwMode="auto">
          <a:xfrm>
            <a:off x="2267744" y="1430338"/>
            <a:ext cx="331788" cy="349250"/>
          </a:xfrm>
          <a:custGeom>
            <a:avLst/>
            <a:gdLst>
              <a:gd name="T0" fmla="*/ 74 w 118"/>
              <a:gd name="T1" fmla="*/ 22 h 124"/>
              <a:gd name="T2" fmla="*/ 118 w 118"/>
              <a:gd name="T3" fmla="*/ 22 h 124"/>
              <a:gd name="T4" fmla="*/ 96 w 118"/>
              <a:gd name="T5" fmla="*/ 39 h 124"/>
              <a:gd name="T6" fmla="*/ 96 w 118"/>
              <a:gd name="T7" fmla="*/ 4 h 124"/>
              <a:gd name="T8" fmla="*/ 96 w 118"/>
              <a:gd name="T9" fmla="*/ 39 h 124"/>
              <a:gd name="T10" fmla="*/ 93 w 118"/>
              <a:gd name="T11" fmla="*/ 10 h 124"/>
              <a:gd name="T12" fmla="*/ 88 w 118"/>
              <a:gd name="T13" fmla="*/ 19 h 124"/>
              <a:gd name="T14" fmla="*/ 88 w 118"/>
              <a:gd name="T15" fmla="*/ 24 h 124"/>
              <a:gd name="T16" fmla="*/ 98 w 118"/>
              <a:gd name="T17" fmla="*/ 22 h 124"/>
              <a:gd name="T18" fmla="*/ 96 w 118"/>
              <a:gd name="T19" fmla="*/ 8 h 124"/>
              <a:gd name="T20" fmla="*/ 29 w 118"/>
              <a:gd name="T21" fmla="*/ 32 h 124"/>
              <a:gd name="T22" fmla="*/ 39 w 118"/>
              <a:gd name="T23" fmla="*/ 27 h 124"/>
              <a:gd name="T24" fmla="*/ 39 w 118"/>
              <a:gd name="T25" fmla="*/ 13 h 124"/>
              <a:gd name="T26" fmla="*/ 30 w 118"/>
              <a:gd name="T27" fmla="*/ 5 h 124"/>
              <a:gd name="T28" fmla="*/ 18 w 118"/>
              <a:gd name="T29" fmla="*/ 11 h 124"/>
              <a:gd name="T30" fmla="*/ 19 w 118"/>
              <a:gd name="T31" fmla="*/ 23 h 124"/>
              <a:gd name="T32" fmla="*/ 96 w 118"/>
              <a:gd name="T33" fmla="*/ 54 h 124"/>
              <a:gd name="T34" fmla="*/ 85 w 118"/>
              <a:gd name="T35" fmla="*/ 57 h 124"/>
              <a:gd name="T36" fmla="*/ 81 w 118"/>
              <a:gd name="T37" fmla="*/ 53 h 124"/>
              <a:gd name="T38" fmla="*/ 72 w 118"/>
              <a:gd name="T39" fmla="*/ 39 h 124"/>
              <a:gd name="T40" fmla="*/ 42 w 118"/>
              <a:gd name="T41" fmla="*/ 30 h 124"/>
              <a:gd name="T42" fmla="*/ 64 w 118"/>
              <a:gd name="T43" fmla="*/ 22 h 124"/>
              <a:gd name="T44" fmla="*/ 66 w 118"/>
              <a:gd name="T45" fmla="*/ 17 h 124"/>
              <a:gd name="T46" fmla="*/ 65 w 118"/>
              <a:gd name="T47" fmla="*/ 16 h 124"/>
              <a:gd name="T48" fmla="*/ 59 w 118"/>
              <a:gd name="T49" fmla="*/ 15 h 124"/>
              <a:gd name="T50" fmla="*/ 38 w 118"/>
              <a:gd name="T51" fmla="*/ 29 h 124"/>
              <a:gd name="T52" fmla="*/ 38 w 118"/>
              <a:gd name="T53" fmla="*/ 30 h 124"/>
              <a:gd name="T54" fmla="*/ 38 w 118"/>
              <a:gd name="T55" fmla="*/ 34 h 124"/>
              <a:gd name="T56" fmla="*/ 37 w 118"/>
              <a:gd name="T57" fmla="*/ 35 h 124"/>
              <a:gd name="T58" fmla="*/ 36 w 118"/>
              <a:gd name="T59" fmla="*/ 35 h 124"/>
              <a:gd name="T60" fmla="*/ 33 w 118"/>
              <a:gd name="T61" fmla="*/ 32 h 124"/>
              <a:gd name="T62" fmla="*/ 28 w 118"/>
              <a:gd name="T63" fmla="*/ 40 h 124"/>
              <a:gd name="T64" fmla="*/ 5 w 118"/>
              <a:gd name="T65" fmla="*/ 52 h 124"/>
              <a:gd name="T66" fmla="*/ 6 w 118"/>
              <a:gd name="T67" fmla="*/ 64 h 124"/>
              <a:gd name="T68" fmla="*/ 31 w 118"/>
              <a:gd name="T69" fmla="*/ 52 h 124"/>
              <a:gd name="T70" fmla="*/ 37 w 118"/>
              <a:gd name="T71" fmla="*/ 77 h 124"/>
              <a:gd name="T72" fmla="*/ 23 w 118"/>
              <a:gd name="T73" fmla="*/ 96 h 124"/>
              <a:gd name="T74" fmla="*/ 30 w 118"/>
              <a:gd name="T75" fmla="*/ 124 h 124"/>
              <a:gd name="T76" fmla="*/ 37 w 118"/>
              <a:gd name="T77" fmla="*/ 99 h 124"/>
              <a:gd name="T78" fmla="*/ 52 w 118"/>
              <a:gd name="T79" fmla="*/ 83 h 124"/>
              <a:gd name="T80" fmla="*/ 66 w 118"/>
              <a:gd name="T81" fmla="*/ 105 h 124"/>
              <a:gd name="T82" fmla="*/ 84 w 118"/>
              <a:gd name="T83" fmla="*/ 113 h 124"/>
              <a:gd name="T84" fmla="*/ 91 w 118"/>
              <a:gd name="T85" fmla="*/ 105 h 124"/>
              <a:gd name="T86" fmla="*/ 74 w 118"/>
              <a:gd name="T87" fmla="*/ 93 h 124"/>
              <a:gd name="T88" fmla="*/ 62 w 118"/>
              <a:gd name="T89" fmla="*/ 68 h 124"/>
              <a:gd name="T90" fmla="*/ 63 w 118"/>
              <a:gd name="T91" fmla="*/ 46 h 124"/>
              <a:gd name="T92" fmla="*/ 71 w 118"/>
              <a:gd name="T93" fmla="*/ 59 h 124"/>
              <a:gd name="T94" fmla="*/ 72 w 118"/>
              <a:gd name="T95" fmla="*/ 64 h 124"/>
              <a:gd name="T96" fmla="*/ 64 w 118"/>
              <a:gd name="T97" fmla="*/ 72 h 124"/>
              <a:gd name="T98" fmla="*/ 79 w 118"/>
              <a:gd name="T99" fmla="*/ 92 h 124"/>
              <a:gd name="T100" fmla="*/ 107 w 118"/>
              <a:gd name="T101" fmla="*/ 73 h 124"/>
              <a:gd name="T102" fmla="*/ 75 w 118"/>
              <a:gd name="T103" fmla="*/ 63 h 124"/>
              <a:gd name="T104" fmla="*/ 75 w 118"/>
              <a:gd name="T105" fmla="*/ 60 h 124"/>
              <a:gd name="T106" fmla="*/ 78 w 118"/>
              <a:gd name="T107" fmla="*/ 60 h 124"/>
              <a:gd name="T108" fmla="*/ 81 w 118"/>
              <a:gd name="T109" fmla="*/ 57 h 124"/>
              <a:gd name="T110" fmla="*/ 82 w 118"/>
              <a:gd name="T111" fmla="*/ 59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24">
                <a:moveTo>
                  <a:pt x="96" y="0"/>
                </a:moveTo>
                <a:cubicBezTo>
                  <a:pt x="84" y="0"/>
                  <a:pt x="74" y="9"/>
                  <a:pt x="74" y="22"/>
                </a:cubicBezTo>
                <a:cubicBezTo>
                  <a:pt x="74" y="34"/>
                  <a:pt x="84" y="43"/>
                  <a:pt x="96" y="43"/>
                </a:cubicBezTo>
                <a:cubicBezTo>
                  <a:pt x="108" y="43"/>
                  <a:pt x="118" y="34"/>
                  <a:pt x="118" y="22"/>
                </a:cubicBezTo>
                <a:cubicBezTo>
                  <a:pt x="118" y="9"/>
                  <a:pt x="108" y="0"/>
                  <a:pt x="96" y="0"/>
                </a:cubicBezTo>
                <a:close/>
                <a:moveTo>
                  <a:pt x="96" y="39"/>
                </a:moveTo>
                <a:cubicBezTo>
                  <a:pt x="86" y="39"/>
                  <a:pt x="79" y="31"/>
                  <a:pt x="79" y="22"/>
                </a:cubicBezTo>
                <a:cubicBezTo>
                  <a:pt x="79" y="12"/>
                  <a:pt x="86" y="4"/>
                  <a:pt x="96" y="4"/>
                </a:cubicBezTo>
                <a:cubicBezTo>
                  <a:pt x="105" y="4"/>
                  <a:pt x="113" y="12"/>
                  <a:pt x="113" y="22"/>
                </a:cubicBezTo>
                <a:cubicBezTo>
                  <a:pt x="113" y="31"/>
                  <a:pt x="105" y="39"/>
                  <a:pt x="96" y="39"/>
                </a:cubicBezTo>
                <a:close/>
                <a:moveTo>
                  <a:pt x="96" y="8"/>
                </a:moveTo>
                <a:cubicBezTo>
                  <a:pt x="94" y="8"/>
                  <a:pt x="93" y="9"/>
                  <a:pt x="93" y="10"/>
                </a:cubicBezTo>
                <a:cubicBezTo>
                  <a:pt x="93" y="19"/>
                  <a:pt x="93" y="19"/>
                  <a:pt x="93" y="19"/>
                </a:cubicBezTo>
                <a:cubicBezTo>
                  <a:pt x="88" y="19"/>
                  <a:pt x="88" y="19"/>
                  <a:pt x="88" y="19"/>
                </a:cubicBezTo>
                <a:cubicBezTo>
                  <a:pt x="86" y="19"/>
                  <a:pt x="85" y="20"/>
                  <a:pt x="85" y="22"/>
                </a:cubicBezTo>
                <a:cubicBezTo>
                  <a:pt x="85" y="23"/>
                  <a:pt x="86" y="24"/>
                  <a:pt x="88" y="24"/>
                </a:cubicBezTo>
                <a:cubicBezTo>
                  <a:pt x="96" y="24"/>
                  <a:pt x="96" y="24"/>
                  <a:pt x="96" y="24"/>
                </a:cubicBezTo>
                <a:cubicBezTo>
                  <a:pt x="97" y="24"/>
                  <a:pt x="98" y="23"/>
                  <a:pt x="98" y="22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9"/>
                  <a:pt x="97" y="8"/>
                  <a:pt x="96" y="8"/>
                </a:cubicBezTo>
                <a:close/>
                <a:moveTo>
                  <a:pt x="24" y="29"/>
                </a:moveTo>
                <a:cubicBezTo>
                  <a:pt x="25" y="30"/>
                  <a:pt x="27" y="31"/>
                  <a:pt x="29" y="32"/>
                </a:cubicBezTo>
                <a:cubicBezTo>
                  <a:pt x="29" y="32"/>
                  <a:pt x="32" y="32"/>
                  <a:pt x="35" y="31"/>
                </a:cubicBezTo>
                <a:cubicBezTo>
                  <a:pt x="37" y="30"/>
                  <a:pt x="38" y="28"/>
                  <a:pt x="39" y="27"/>
                </a:cubicBezTo>
                <a:cubicBezTo>
                  <a:pt x="40" y="25"/>
                  <a:pt x="41" y="23"/>
                  <a:pt x="41" y="21"/>
                </a:cubicBezTo>
                <a:cubicBezTo>
                  <a:pt x="41" y="18"/>
                  <a:pt x="40" y="15"/>
                  <a:pt x="39" y="13"/>
                </a:cubicBezTo>
                <a:cubicBezTo>
                  <a:pt x="38" y="11"/>
                  <a:pt x="37" y="9"/>
                  <a:pt x="35" y="7"/>
                </a:cubicBezTo>
                <a:cubicBezTo>
                  <a:pt x="34" y="6"/>
                  <a:pt x="32" y="5"/>
                  <a:pt x="30" y="5"/>
                </a:cubicBezTo>
                <a:cubicBezTo>
                  <a:pt x="28" y="5"/>
                  <a:pt x="25" y="5"/>
                  <a:pt x="23" y="7"/>
                </a:cubicBezTo>
                <a:cubicBezTo>
                  <a:pt x="21" y="8"/>
                  <a:pt x="19" y="9"/>
                  <a:pt x="18" y="11"/>
                </a:cubicBezTo>
                <a:cubicBezTo>
                  <a:pt x="17" y="12"/>
                  <a:pt x="16" y="14"/>
                  <a:pt x="16" y="16"/>
                </a:cubicBezTo>
                <a:cubicBezTo>
                  <a:pt x="16" y="19"/>
                  <a:pt x="17" y="21"/>
                  <a:pt x="19" y="23"/>
                </a:cubicBezTo>
                <a:cubicBezTo>
                  <a:pt x="20" y="25"/>
                  <a:pt x="22" y="27"/>
                  <a:pt x="24" y="29"/>
                </a:cubicBezTo>
                <a:close/>
                <a:moveTo>
                  <a:pt x="96" y="54"/>
                </a:moveTo>
                <a:cubicBezTo>
                  <a:pt x="95" y="53"/>
                  <a:pt x="94" y="52"/>
                  <a:pt x="92" y="53"/>
                </a:cubicBezTo>
                <a:cubicBezTo>
                  <a:pt x="85" y="57"/>
                  <a:pt x="85" y="57"/>
                  <a:pt x="85" y="57"/>
                </a:cubicBezTo>
                <a:cubicBezTo>
                  <a:pt x="85" y="55"/>
                  <a:pt x="85" y="55"/>
                  <a:pt x="85" y="55"/>
                </a:cubicBezTo>
                <a:cubicBezTo>
                  <a:pt x="84" y="54"/>
                  <a:pt x="82" y="53"/>
                  <a:pt x="81" y="53"/>
                </a:cubicBezTo>
                <a:cubicBezTo>
                  <a:pt x="81" y="53"/>
                  <a:pt x="81" y="52"/>
                  <a:pt x="80" y="52"/>
                </a:cubicBezTo>
                <a:cubicBezTo>
                  <a:pt x="80" y="51"/>
                  <a:pt x="76" y="45"/>
                  <a:pt x="72" y="39"/>
                </a:cubicBezTo>
                <a:cubicBezTo>
                  <a:pt x="64" y="30"/>
                  <a:pt x="49" y="30"/>
                  <a:pt x="47" y="30"/>
                </a:cubicBezTo>
                <a:cubicBezTo>
                  <a:pt x="47" y="30"/>
                  <a:pt x="43" y="30"/>
                  <a:pt x="42" y="30"/>
                </a:cubicBezTo>
                <a:cubicBezTo>
                  <a:pt x="42" y="30"/>
                  <a:pt x="42" y="30"/>
                  <a:pt x="41" y="30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2"/>
                  <a:pt x="64" y="21"/>
                  <a:pt x="64" y="21"/>
                </a:cubicBezTo>
                <a:cubicBezTo>
                  <a:pt x="66" y="17"/>
                  <a:pt x="66" y="17"/>
                  <a:pt x="66" y="17"/>
                </a:cubicBezTo>
                <a:cubicBezTo>
                  <a:pt x="66" y="16"/>
                  <a:pt x="66" y="16"/>
                  <a:pt x="66" y="16"/>
                </a:cubicBezTo>
                <a:cubicBezTo>
                  <a:pt x="66" y="16"/>
                  <a:pt x="65" y="16"/>
                  <a:pt x="65" y="16"/>
                </a:cubicBezTo>
                <a:cubicBezTo>
                  <a:pt x="59" y="15"/>
                  <a:pt x="59" y="15"/>
                  <a:pt x="59" y="15"/>
                </a:cubicBezTo>
                <a:cubicBezTo>
                  <a:pt x="59" y="15"/>
                  <a:pt x="59" y="15"/>
                  <a:pt x="59" y="15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30"/>
                  <a:pt x="38" y="30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4"/>
                  <a:pt x="38" y="34"/>
                  <a:pt x="37" y="35"/>
                </a:cubicBezTo>
                <a:cubicBezTo>
                  <a:pt x="37" y="35"/>
                  <a:pt x="37" y="35"/>
                  <a:pt x="37" y="35"/>
                </a:cubicBezTo>
                <a:cubicBezTo>
                  <a:pt x="37" y="35"/>
                  <a:pt x="37" y="35"/>
                  <a:pt x="37" y="35"/>
                </a:cubicBezTo>
                <a:cubicBezTo>
                  <a:pt x="37" y="35"/>
                  <a:pt x="36" y="35"/>
                  <a:pt x="36" y="35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2"/>
                  <a:pt x="31" y="36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3" y="45"/>
                  <a:pt x="16" y="51"/>
                  <a:pt x="5" y="52"/>
                </a:cubicBezTo>
                <a:cubicBezTo>
                  <a:pt x="2" y="53"/>
                  <a:pt x="0" y="56"/>
                  <a:pt x="0" y="59"/>
                </a:cubicBezTo>
                <a:cubicBezTo>
                  <a:pt x="1" y="62"/>
                  <a:pt x="3" y="64"/>
                  <a:pt x="6" y="64"/>
                </a:cubicBezTo>
                <a:cubicBezTo>
                  <a:pt x="6" y="64"/>
                  <a:pt x="7" y="64"/>
                  <a:pt x="7" y="64"/>
                </a:cubicBezTo>
                <a:cubicBezTo>
                  <a:pt x="18" y="62"/>
                  <a:pt x="26" y="57"/>
                  <a:pt x="31" y="52"/>
                </a:cubicBezTo>
                <a:cubicBezTo>
                  <a:pt x="36" y="75"/>
                  <a:pt x="36" y="75"/>
                  <a:pt x="36" y="75"/>
                </a:cubicBezTo>
                <a:cubicBezTo>
                  <a:pt x="36" y="75"/>
                  <a:pt x="37" y="76"/>
                  <a:pt x="37" y="77"/>
                </a:cubicBezTo>
                <a:cubicBezTo>
                  <a:pt x="25" y="92"/>
                  <a:pt x="25" y="92"/>
                  <a:pt x="25" y="92"/>
                </a:cubicBezTo>
                <a:cubicBezTo>
                  <a:pt x="24" y="93"/>
                  <a:pt x="23" y="95"/>
                  <a:pt x="23" y="96"/>
                </a:cubicBezTo>
                <a:cubicBezTo>
                  <a:pt x="23" y="116"/>
                  <a:pt x="23" y="116"/>
                  <a:pt x="23" y="116"/>
                </a:cubicBezTo>
                <a:cubicBezTo>
                  <a:pt x="23" y="120"/>
                  <a:pt x="26" y="124"/>
                  <a:pt x="30" y="124"/>
                </a:cubicBezTo>
                <a:cubicBezTo>
                  <a:pt x="34" y="124"/>
                  <a:pt x="37" y="120"/>
                  <a:pt x="37" y="116"/>
                </a:cubicBezTo>
                <a:cubicBezTo>
                  <a:pt x="37" y="99"/>
                  <a:pt x="37" y="99"/>
                  <a:pt x="37" y="99"/>
                </a:cubicBezTo>
                <a:cubicBezTo>
                  <a:pt x="50" y="84"/>
                  <a:pt x="50" y="84"/>
                  <a:pt x="50" y="84"/>
                </a:cubicBezTo>
                <a:cubicBezTo>
                  <a:pt x="51" y="83"/>
                  <a:pt x="51" y="83"/>
                  <a:pt x="52" y="83"/>
                </a:cubicBezTo>
                <a:cubicBezTo>
                  <a:pt x="63" y="102"/>
                  <a:pt x="63" y="102"/>
                  <a:pt x="63" y="102"/>
                </a:cubicBezTo>
                <a:cubicBezTo>
                  <a:pt x="63" y="104"/>
                  <a:pt x="64" y="105"/>
                  <a:pt x="66" y="105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2" y="113"/>
                  <a:pt x="83" y="113"/>
                  <a:pt x="84" y="113"/>
                </a:cubicBezTo>
                <a:cubicBezTo>
                  <a:pt x="85" y="113"/>
                  <a:pt x="85" y="113"/>
                  <a:pt x="86" y="113"/>
                </a:cubicBezTo>
                <a:cubicBezTo>
                  <a:pt x="90" y="112"/>
                  <a:pt x="92" y="108"/>
                  <a:pt x="91" y="105"/>
                </a:cubicBezTo>
                <a:cubicBezTo>
                  <a:pt x="91" y="102"/>
                  <a:pt x="89" y="100"/>
                  <a:pt x="87" y="99"/>
                </a:cubicBezTo>
                <a:cubicBezTo>
                  <a:pt x="86" y="99"/>
                  <a:pt x="80" y="96"/>
                  <a:pt x="74" y="93"/>
                </a:cubicBezTo>
                <a:cubicBezTo>
                  <a:pt x="62" y="73"/>
                  <a:pt x="62" y="73"/>
                  <a:pt x="62" y="73"/>
                </a:cubicBezTo>
                <a:cubicBezTo>
                  <a:pt x="62" y="71"/>
                  <a:pt x="62" y="70"/>
                  <a:pt x="62" y="68"/>
                </a:cubicBezTo>
                <a:cubicBezTo>
                  <a:pt x="55" y="42"/>
                  <a:pt x="55" y="42"/>
                  <a:pt x="55" y="42"/>
                </a:cubicBezTo>
                <a:cubicBezTo>
                  <a:pt x="58" y="43"/>
                  <a:pt x="61" y="44"/>
                  <a:pt x="63" y="46"/>
                </a:cubicBezTo>
                <a:cubicBezTo>
                  <a:pt x="66" y="51"/>
                  <a:pt x="71" y="58"/>
                  <a:pt x="71" y="58"/>
                </a:cubicBezTo>
                <a:cubicBezTo>
                  <a:pt x="71" y="58"/>
                  <a:pt x="71" y="58"/>
                  <a:pt x="71" y="59"/>
                </a:cubicBezTo>
                <a:cubicBezTo>
                  <a:pt x="71" y="60"/>
                  <a:pt x="71" y="61"/>
                  <a:pt x="71" y="63"/>
                </a:cubicBezTo>
                <a:cubicBezTo>
                  <a:pt x="72" y="64"/>
                  <a:pt x="72" y="64"/>
                  <a:pt x="72" y="64"/>
                </a:cubicBezTo>
                <a:cubicBezTo>
                  <a:pt x="65" y="68"/>
                  <a:pt x="65" y="68"/>
                  <a:pt x="65" y="68"/>
                </a:cubicBezTo>
                <a:cubicBezTo>
                  <a:pt x="64" y="69"/>
                  <a:pt x="64" y="71"/>
                  <a:pt x="64" y="72"/>
                </a:cubicBezTo>
                <a:cubicBezTo>
                  <a:pt x="75" y="91"/>
                  <a:pt x="75" y="91"/>
                  <a:pt x="75" y="91"/>
                </a:cubicBezTo>
                <a:cubicBezTo>
                  <a:pt x="76" y="92"/>
                  <a:pt x="77" y="93"/>
                  <a:pt x="79" y="92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107" y="76"/>
                  <a:pt x="108" y="74"/>
                  <a:pt x="107" y="73"/>
                </a:cubicBezTo>
                <a:lnTo>
                  <a:pt x="96" y="54"/>
                </a:lnTo>
                <a:close/>
                <a:moveTo>
                  <a:pt x="75" y="63"/>
                </a:moveTo>
                <a:cubicBezTo>
                  <a:pt x="74" y="61"/>
                  <a:pt x="74" y="61"/>
                  <a:pt x="74" y="61"/>
                </a:cubicBezTo>
                <a:cubicBezTo>
                  <a:pt x="74" y="61"/>
                  <a:pt x="74" y="61"/>
                  <a:pt x="75" y="60"/>
                </a:cubicBezTo>
                <a:cubicBezTo>
                  <a:pt x="75" y="60"/>
                  <a:pt x="75" y="60"/>
                  <a:pt x="76" y="60"/>
                </a:cubicBezTo>
                <a:cubicBezTo>
                  <a:pt x="76" y="60"/>
                  <a:pt x="77" y="60"/>
                  <a:pt x="78" y="60"/>
                </a:cubicBezTo>
                <a:cubicBezTo>
                  <a:pt x="80" y="59"/>
                  <a:pt x="80" y="58"/>
                  <a:pt x="81" y="57"/>
                </a:cubicBezTo>
                <a:cubicBezTo>
                  <a:pt x="81" y="57"/>
                  <a:pt x="81" y="57"/>
                  <a:pt x="81" y="57"/>
                </a:cubicBezTo>
                <a:cubicBezTo>
                  <a:pt x="81" y="57"/>
                  <a:pt x="81" y="57"/>
                  <a:pt x="81" y="57"/>
                </a:cubicBezTo>
                <a:cubicBezTo>
                  <a:pt x="82" y="59"/>
                  <a:pt x="82" y="59"/>
                  <a:pt x="82" y="59"/>
                </a:cubicBezTo>
                <a:lnTo>
                  <a:pt x="75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9" name="Freeform 16"/>
          <p:cNvSpPr>
            <a:spLocks noEditPoints="1"/>
          </p:cNvSpPr>
          <p:nvPr/>
        </p:nvSpPr>
        <p:spPr bwMode="auto">
          <a:xfrm>
            <a:off x="1694656" y="1385888"/>
            <a:ext cx="252413" cy="412750"/>
          </a:xfrm>
          <a:custGeom>
            <a:avLst/>
            <a:gdLst>
              <a:gd name="T0" fmla="*/ 87 w 90"/>
              <a:gd name="T1" fmla="*/ 58 h 147"/>
              <a:gd name="T2" fmla="*/ 66 w 90"/>
              <a:gd name="T3" fmla="*/ 42 h 147"/>
              <a:gd name="T4" fmla="*/ 55 w 90"/>
              <a:gd name="T5" fmla="*/ 37 h 147"/>
              <a:gd name="T6" fmla="*/ 60 w 90"/>
              <a:gd name="T7" fmla="*/ 29 h 147"/>
              <a:gd name="T8" fmla="*/ 62 w 90"/>
              <a:gd name="T9" fmla="*/ 24 h 147"/>
              <a:gd name="T10" fmla="*/ 61 w 90"/>
              <a:gd name="T11" fmla="*/ 18 h 147"/>
              <a:gd name="T12" fmla="*/ 47 w 90"/>
              <a:gd name="T13" fmla="*/ 0 h 147"/>
              <a:gd name="T14" fmla="*/ 29 w 90"/>
              <a:gd name="T15" fmla="*/ 14 h 147"/>
              <a:gd name="T16" fmla="*/ 28 w 90"/>
              <a:gd name="T17" fmla="*/ 21 h 147"/>
              <a:gd name="T18" fmla="*/ 30 w 90"/>
              <a:gd name="T19" fmla="*/ 27 h 147"/>
              <a:gd name="T20" fmla="*/ 34 w 90"/>
              <a:gd name="T21" fmla="*/ 35 h 147"/>
              <a:gd name="T22" fmla="*/ 34 w 90"/>
              <a:gd name="T23" fmla="*/ 39 h 147"/>
              <a:gd name="T24" fmla="*/ 16 w 90"/>
              <a:gd name="T25" fmla="*/ 58 h 147"/>
              <a:gd name="T26" fmla="*/ 9 w 90"/>
              <a:gd name="T27" fmla="*/ 54 h 147"/>
              <a:gd name="T28" fmla="*/ 19 w 90"/>
              <a:gd name="T29" fmla="*/ 37 h 147"/>
              <a:gd name="T30" fmla="*/ 25 w 90"/>
              <a:gd name="T31" fmla="*/ 31 h 147"/>
              <a:gd name="T32" fmla="*/ 17 w 90"/>
              <a:gd name="T33" fmla="*/ 29 h 147"/>
              <a:gd name="T34" fmla="*/ 6 w 90"/>
              <a:gd name="T35" fmla="*/ 46 h 147"/>
              <a:gd name="T36" fmla="*/ 2 w 90"/>
              <a:gd name="T37" fmla="*/ 58 h 147"/>
              <a:gd name="T38" fmla="*/ 0 w 90"/>
              <a:gd name="T39" fmla="*/ 62 h 147"/>
              <a:gd name="T40" fmla="*/ 9 w 90"/>
              <a:gd name="T41" fmla="*/ 83 h 147"/>
              <a:gd name="T42" fmla="*/ 15 w 90"/>
              <a:gd name="T43" fmla="*/ 129 h 147"/>
              <a:gd name="T44" fmla="*/ 5 w 90"/>
              <a:gd name="T45" fmla="*/ 132 h 147"/>
              <a:gd name="T46" fmla="*/ 9 w 90"/>
              <a:gd name="T47" fmla="*/ 147 h 147"/>
              <a:gd name="T48" fmla="*/ 85 w 90"/>
              <a:gd name="T49" fmla="*/ 144 h 147"/>
              <a:gd name="T50" fmla="*/ 81 w 90"/>
              <a:gd name="T51" fmla="*/ 129 h 147"/>
              <a:gd name="T52" fmla="*/ 75 w 90"/>
              <a:gd name="T53" fmla="*/ 83 h 147"/>
              <a:gd name="T54" fmla="*/ 85 w 90"/>
              <a:gd name="T55" fmla="*/ 80 h 147"/>
              <a:gd name="T56" fmla="*/ 89 w 90"/>
              <a:gd name="T57" fmla="*/ 59 h 147"/>
              <a:gd name="T58" fmla="*/ 43 w 90"/>
              <a:gd name="T59" fmla="*/ 45 h 147"/>
              <a:gd name="T60" fmla="*/ 42 w 90"/>
              <a:gd name="T61" fmla="*/ 51 h 147"/>
              <a:gd name="T62" fmla="*/ 41 w 90"/>
              <a:gd name="T63" fmla="*/ 51 h 147"/>
              <a:gd name="T64" fmla="*/ 38 w 90"/>
              <a:gd name="T65" fmla="*/ 47 h 147"/>
              <a:gd name="T66" fmla="*/ 39 w 90"/>
              <a:gd name="T67" fmla="*/ 41 h 147"/>
              <a:gd name="T68" fmla="*/ 42 w 90"/>
              <a:gd name="T69" fmla="*/ 41 h 147"/>
              <a:gd name="T70" fmla="*/ 42 w 90"/>
              <a:gd name="T71" fmla="*/ 44 h 147"/>
              <a:gd name="T72" fmla="*/ 47 w 90"/>
              <a:gd name="T73" fmla="*/ 45 h 147"/>
              <a:gd name="T74" fmla="*/ 48 w 90"/>
              <a:gd name="T75" fmla="*/ 44 h 147"/>
              <a:gd name="T76" fmla="*/ 49 w 90"/>
              <a:gd name="T77" fmla="*/ 41 h 147"/>
              <a:gd name="T78" fmla="*/ 52 w 90"/>
              <a:gd name="T79" fmla="*/ 41 h 147"/>
              <a:gd name="T80" fmla="*/ 52 w 90"/>
              <a:gd name="T81" fmla="*/ 47 h 147"/>
              <a:gd name="T82" fmla="*/ 49 w 90"/>
              <a:gd name="T83" fmla="*/ 50 h 147"/>
              <a:gd name="T84" fmla="*/ 48 w 90"/>
              <a:gd name="T85" fmla="*/ 51 h 147"/>
              <a:gd name="T86" fmla="*/ 47 w 90"/>
              <a:gd name="T87" fmla="*/ 45 h 147"/>
              <a:gd name="T88" fmla="*/ 34 w 90"/>
              <a:gd name="T89" fmla="*/ 24 h 147"/>
              <a:gd name="T90" fmla="*/ 33 w 90"/>
              <a:gd name="T91" fmla="*/ 23 h 147"/>
              <a:gd name="T92" fmla="*/ 34 w 90"/>
              <a:gd name="T93" fmla="*/ 21 h 147"/>
              <a:gd name="T94" fmla="*/ 34 w 90"/>
              <a:gd name="T95" fmla="*/ 19 h 147"/>
              <a:gd name="T96" fmla="*/ 41 w 90"/>
              <a:gd name="T97" fmla="*/ 17 h 147"/>
              <a:gd name="T98" fmla="*/ 51 w 90"/>
              <a:gd name="T99" fmla="*/ 21 h 147"/>
              <a:gd name="T100" fmla="*/ 56 w 90"/>
              <a:gd name="T101" fmla="*/ 20 h 147"/>
              <a:gd name="T102" fmla="*/ 56 w 90"/>
              <a:gd name="T103" fmla="*/ 21 h 147"/>
              <a:gd name="T104" fmla="*/ 57 w 90"/>
              <a:gd name="T105" fmla="*/ 23 h 147"/>
              <a:gd name="T106" fmla="*/ 56 w 90"/>
              <a:gd name="T107" fmla="*/ 24 h 147"/>
              <a:gd name="T108" fmla="*/ 53 w 90"/>
              <a:gd name="T109" fmla="*/ 32 h 147"/>
              <a:gd name="T110" fmla="*/ 43 w 90"/>
              <a:gd name="T111" fmla="*/ 37 h 147"/>
              <a:gd name="T112" fmla="*/ 34 w 90"/>
              <a:gd name="T113" fmla="*/ 25 h 147"/>
              <a:gd name="T114" fmla="*/ 38 w 90"/>
              <a:gd name="T115" fmla="*/ 102 h 147"/>
              <a:gd name="T116" fmla="*/ 53 w 90"/>
              <a:gd name="T117" fmla="*/ 102 h 147"/>
              <a:gd name="T118" fmla="*/ 45 w 90"/>
              <a:gd name="T119" fmla="*/ 11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" h="147">
                <a:moveTo>
                  <a:pt x="89" y="59"/>
                </a:moveTo>
                <a:cubicBezTo>
                  <a:pt x="89" y="58"/>
                  <a:pt x="88" y="58"/>
                  <a:pt x="87" y="58"/>
                </a:cubicBezTo>
                <a:cubicBezTo>
                  <a:pt x="74" y="58"/>
                  <a:pt x="74" y="58"/>
                  <a:pt x="74" y="58"/>
                </a:cubicBezTo>
                <a:cubicBezTo>
                  <a:pt x="72" y="50"/>
                  <a:pt x="69" y="43"/>
                  <a:pt x="66" y="42"/>
                </a:cubicBezTo>
                <a:cubicBezTo>
                  <a:pt x="56" y="39"/>
                  <a:pt x="56" y="39"/>
                  <a:pt x="56" y="39"/>
                </a:cubicBezTo>
                <a:cubicBezTo>
                  <a:pt x="56" y="39"/>
                  <a:pt x="55" y="38"/>
                  <a:pt x="55" y="37"/>
                </a:cubicBezTo>
                <a:cubicBezTo>
                  <a:pt x="55" y="37"/>
                  <a:pt x="56" y="36"/>
                  <a:pt x="57" y="35"/>
                </a:cubicBezTo>
                <a:cubicBezTo>
                  <a:pt x="58" y="33"/>
                  <a:pt x="59" y="31"/>
                  <a:pt x="60" y="29"/>
                </a:cubicBezTo>
                <a:cubicBezTo>
                  <a:pt x="60" y="28"/>
                  <a:pt x="60" y="28"/>
                  <a:pt x="60" y="27"/>
                </a:cubicBezTo>
                <a:cubicBezTo>
                  <a:pt x="61" y="26"/>
                  <a:pt x="62" y="25"/>
                  <a:pt x="62" y="24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20"/>
                  <a:pt x="62" y="19"/>
                  <a:pt x="61" y="18"/>
                </a:cubicBezTo>
                <a:cubicBezTo>
                  <a:pt x="61" y="14"/>
                  <a:pt x="61" y="14"/>
                  <a:pt x="61" y="14"/>
                </a:cubicBezTo>
                <a:cubicBezTo>
                  <a:pt x="61" y="6"/>
                  <a:pt x="55" y="0"/>
                  <a:pt x="47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5" y="0"/>
                  <a:pt x="29" y="6"/>
                  <a:pt x="29" y="14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9"/>
                  <a:pt x="28" y="20"/>
                  <a:pt x="28" y="21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9" y="26"/>
                  <a:pt x="30" y="27"/>
                </a:cubicBezTo>
                <a:cubicBezTo>
                  <a:pt x="30" y="28"/>
                  <a:pt x="30" y="28"/>
                  <a:pt x="31" y="29"/>
                </a:cubicBezTo>
                <a:cubicBezTo>
                  <a:pt x="31" y="31"/>
                  <a:pt x="32" y="33"/>
                  <a:pt x="34" y="35"/>
                </a:cubicBezTo>
                <a:cubicBezTo>
                  <a:pt x="34" y="36"/>
                  <a:pt x="35" y="37"/>
                  <a:pt x="36" y="37"/>
                </a:cubicBezTo>
                <a:cubicBezTo>
                  <a:pt x="35" y="38"/>
                  <a:pt x="34" y="39"/>
                  <a:pt x="34" y="39"/>
                </a:cubicBezTo>
                <a:cubicBezTo>
                  <a:pt x="24" y="42"/>
                  <a:pt x="24" y="42"/>
                  <a:pt x="24" y="42"/>
                </a:cubicBezTo>
                <a:cubicBezTo>
                  <a:pt x="21" y="43"/>
                  <a:pt x="18" y="50"/>
                  <a:pt x="16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2" y="56"/>
                  <a:pt x="11" y="55"/>
                  <a:pt x="9" y="54"/>
                </a:cubicBezTo>
                <a:cubicBezTo>
                  <a:pt x="9" y="50"/>
                  <a:pt x="10" y="40"/>
                  <a:pt x="16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22" y="36"/>
                  <a:pt x="22" y="36"/>
                  <a:pt x="22" y="36"/>
                </a:cubicBezTo>
                <a:cubicBezTo>
                  <a:pt x="24" y="36"/>
                  <a:pt x="25" y="33"/>
                  <a:pt x="25" y="31"/>
                </a:cubicBezTo>
                <a:cubicBezTo>
                  <a:pt x="24" y="29"/>
                  <a:pt x="22" y="28"/>
                  <a:pt x="20" y="28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30"/>
                  <a:pt x="14" y="31"/>
                  <a:pt x="14" y="33"/>
                </a:cubicBezTo>
                <a:cubicBezTo>
                  <a:pt x="10" y="35"/>
                  <a:pt x="7" y="39"/>
                  <a:pt x="6" y="46"/>
                </a:cubicBezTo>
                <a:cubicBezTo>
                  <a:pt x="5" y="49"/>
                  <a:pt x="5" y="52"/>
                  <a:pt x="5" y="55"/>
                </a:cubicBezTo>
                <a:cubicBezTo>
                  <a:pt x="4" y="55"/>
                  <a:pt x="2" y="56"/>
                  <a:pt x="2" y="58"/>
                </a:cubicBezTo>
                <a:cubicBezTo>
                  <a:pt x="2" y="59"/>
                  <a:pt x="1" y="59"/>
                  <a:pt x="1" y="59"/>
                </a:cubicBezTo>
                <a:cubicBezTo>
                  <a:pt x="0" y="60"/>
                  <a:pt x="0" y="61"/>
                  <a:pt x="0" y="62"/>
                </a:cubicBezTo>
                <a:cubicBezTo>
                  <a:pt x="5" y="80"/>
                  <a:pt x="5" y="80"/>
                  <a:pt x="5" y="80"/>
                </a:cubicBezTo>
                <a:cubicBezTo>
                  <a:pt x="6" y="82"/>
                  <a:pt x="7" y="83"/>
                  <a:pt x="9" y="83"/>
                </a:cubicBezTo>
                <a:cubicBezTo>
                  <a:pt x="15" y="83"/>
                  <a:pt x="15" y="83"/>
                  <a:pt x="15" y="83"/>
                </a:cubicBezTo>
                <a:cubicBezTo>
                  <a:pt x="15" y="129"/>
                  <a:pt x="15" y="129"/>
                  <a:pt x="15" y="129"/>
                </a:cubicBezTo>
                <a:cubicBezTo>
                  <a:pt x="9" y="129"/>
                  <a:pt x="9" y="129"/>
                  <a:pt x="9" y="129"/>
                </a:cubicBezTo>
                <a:cubicBezTo>
                  <a:pt x="7" y="129"/>
                  <a:pt x="5" y="130"/>
                  <a:pt x="5" y="132"/>
                </a:cubicBezTo>
                <a:cubicBezTo>
                  <a:pt x="5" y="144"/>
                  <a:pt x="5" y="144"/>
                  <a:pt x="5" y="144"/>
                </a:cubicBezTo>
                <a:cubicBezTo>
                  <a:pt x="5" y="146"/>
                  <a:pt x="7" y="147"/>
                  <a:pt x="9" y="147"/>
                </a:cubicBezTo>
                <a:cubicBezTo>
                  <a:pt x="81" y="147"/>
                  <a:pt x="81" y="147"/>
                  <a:pt x="81" y="147"/>
                </a:cubicBezTo>
                <a:cubicBezTo>
                  <a:pt x="83" y="147"/>
                  <a:pt x="85" y="146"/>
                  <a:pt x="85" y="144"/>
                </a:cubicBezTo>
                <a:cubicBezTo>
                  <a:pt x="85" y="132"/>
                  <a:pt x="85" y="132"/>
                  <a:pt x="85" y="132"/>
                </a:cubicBezTo>
                <a:cubicBezTo>
                  <a:pt x="85" y="130"/>
                  <a:pt x="83" y="129"/>
                  <a:pt x="81" y="129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5" y="83"/>
                  <a:pt x="75" y="83"/>
                  <a:pt x="75" y="83"/>
                </a:cubicBezTo>
                <a:cubicBezTo>
                  <a:pt x="82" y="83"/>
                  <a:pt x="82" y="83"/>
                  <a:pt x="82" y="83"/>
                </a:cubicBezTo>
                <a:cubicBezTo>
                  <a:pt x="83" y="83"/>
                  <a:pt x="84" y="82"/>
                  <a:pt x="85" y="80"/>
                </a:cubicBezTo>
                <a:cubicBezTo>
                  <a:pt x="90" y="62"/>
                  <a:pt x="90" y="62"/>
                  <a:pt x="90" y="62"/>
                </a:cubicBezTo>
                <a:cubicBezTo>
                  <a:pt x="90" y="61"/>
                  <a:pt x="90" y="60"/>
                  <a:pt x="89" y="59"/>
                </a:cubicBezTo>
                <a:close/>
                <a:moveTo>
                  <a:pt x="43" y="45"/>
                </a:moveTo>
                <a:cubicBezTo>
                  <a:pt x="43" y="45"/>
                  <a:pt x="43" y="45"/>
                  <a:pt x="43" y="45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50"/>
                  <a:pt x="42" y="51"/>
                  <a:pt x="42" y="51"/>
                </a:cubicBezTo>
                <a:cubicBezTo>
                  <a:pt x="42" y="51"/>
                  <a:pt x="42" y="51"/>
                  <a:pt x="42" y="51"/>
                </a:cubicBezTo>
                <a:cubicBezTo>
                  <a:pt x="41" y="51"/>
                  <a:pt x="41" y="51"/>
                  <a:pt x="41" y="51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1"/>
                  <a:pt x="38" y="41"/>
                  <a:pt x="39" y="41"/>
                </a:cubicBezTo>
                <a:cubicBezTo>
                  <a:pt x="39" y="40"/>
                  <a:pt x="39" y="40"/>
                  <a:pt x="39" y="41"/>
                </a:cubicBezTo>
                <a:cubicBezTo>
                  <a:pt x="40" y="41"/>
                  <a:pt x="41" y="41"/>
                  <a:pt x="42" y="41"/>
                </a:cubicBezTo>
                <a:cubicBezTo>
                  <a:pt x="42" y="41"/>
                  <a:pt x="42" y="42"/>
                  <a:pt x="42" y="42"/>
                </a:cubicBezTo>
                <a:cubicBezTo>
                  <a:pt x="42" y="44"/>
                  <a:pt x="42" y="44"/>
                  <a:pt x="42" y="44"/>
                </a:cubicBezTo>
                <a:cubicBezTo>
                  <a:pt x="43" y="44"/>
                  <a:pt x="43" y="45"/>
                  <a:pt x="43" y="45"/>
                </a:cubicBezTo>
                <a:close/>
                <a:moveTo>
                  <a:pt x="47" y="45"/>
                </a:moveTo>
                <a:cubicBezTo>
                  <a:pt x="47" y="45"/>
                  <a:pt x="47" y="45"/>
                  <a:pt x="47" y="45"/>
                </a:cubicBezTo>
                <a:cubicBezTo>
                  <a:pt x="48" y="45"/>
                  <a:pt x="48" y="44"/>
                  <a:pt x="48" y="44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2"/>
                  <a:pt x="48" y="41"/>
                  <a:pt x="49" y="41"/>
                </a:cubicBezTo>
                <a:cubicBezTo>
                  <a:pt x="49" y="41"/>
                  <a:pt x="50" y="41"/>
                  <a:pt x="51" y="41"/>
                </a:cubicBezTo>
                <a:cubicBezTo>
                  <a:pt x="51" y="40"/>
                  <a:pt x="51" y="40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47"/>
                  <a:pt x="52" y="47"/>
                  <a:pt x="52" y="4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51"/>
                  <a:pt x="49" y="51"/>
                  <a:pt x="49" y="51"/>
                </a:cubicBezTo>
                <a:cubicBezTo>
                  <a:pt x="49" y="51"/>
                  <a:pt x="48" y="51"/>
                  <a:pt x="48" y="51"/>
                </a:cubicBezTo>
                <a:cubicBezTo>
                  <a:pt x="48" y="51"/>
                  <a:pt x="48" y="50"/>
                  <a:pt x="48" y="50"/>
                </a:cubicBezTo>
                <a:lnTo>
                  <a:pt x="47" y="45"/>
                </a:lnTo>
                <a:close/>
                <a:moveTo>
                  <a:pt x="34" y="25"/>
                </a:moveTo>
                <a:cubicBezTo>
                  <a:pt x="34" y="24"/>
                  <a:pt x="34" y="24"/>
                  <a:pt x="34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3"/>
                  <a:pt x="33" y="23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1"/>
                  <a:pt x="33" y="21"/>
                  <a:pt x="34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8"/>
                  <a:pt x="35" y="18"/>
                </a:cubicBezTo>
                <a:cubicBezTo>
                  <a:pt x="36" y="18"/>
                  <a:pt x="38" y="17"/>
                  <a:pt x="41" y="17"/>
                </a:cubicBezTo>
                <a:cubicBezTo>
                  <a:pt x="43" y="17"/>
                  <a:pt x="45" y="17"/>
                  <a:pt x="46" y="19"/>
                </a:cubicBezTo>
                <a:cubicBezTo>
                  <a:pt x="47" y="20"/>
                  <a:pt x="49" y="21"/>
                  <a:pt x="51" y="21"/>
                </a:cubicBezTo>
                <a:cubicBezTo>
                  <a:pt x="52" y="21"/>
                  <a:pt x="54" y="21"/>
                  <a:pt x="55" y="20"/>
                </a:cubicBezTo>
                <a:cubicBezTo>
                  <a:pt x="55" y="20"/>
                  <a:pt x="55" y="20"/>
                  <a:pt x="56" y="20"/>
                </a:cubicBezTo>
                <a:cubicBezTo>
                  <a:pt x="56" y="21"/>
                  <a:pt x="56" y="21"/>
                  <a:pt x="56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7" y="21"/>
                  <a:pt x="57" y="21"/>
                  <a:pt x="57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7"/>
                  <a:pt x="54" y="30"/>
                  <a:pt x="53" y="32"/>
                </a:cubicBezTo>
                <a:cubicBezTo>
                  <a:pt x="51" y="35"/>
                  <a:pt x="49" y="37"/>
                  <a:pt x="47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2" y="37"/>
                  <a:pt x="40" y="35"/>
                  <a:pt x="37" y="32"/>
                </a:cubicBezTo>
                <a:cubicBezTo>
                  <a:pt x="36" y="30"/>
                  <a:pt x="35" y="27"/>
                  <a:pt x="34" y="25"/>
                </a:cubicBezTo>
                <a:close/>
                <a:moveTo>
                  <a:pt x="45" y="116"/>
                </a:moveTo>
                <a:cubicBezTo>
                  <a:pt x="42" y="116"/>
                  <a:pt x="38" y="110"/>
                  <a:pt x="38" y="102"/>
                </a:cubicBezTo>
                <a:cubicBezTo>
                  <a:pt x="38" y="94"/>
                  <a:pt x="42" y="88"/>
                  <a:pt x="45" y="88"/>
                </a:cubicBezTo>
                <a:cubicBezTo>
                  <a:pt x="49" y="88"/>
                  <a:pt x="53" y="94"/>
                  <a:pt x="53" y="102"/>
                </a:cubicBezTo>
                <a:cubicBezTo>
                  <a:pt x="53" y="110"/>
                  <a:pt x="49" y="116"/>
                  <a:pt x="45" y="116"/>
                </a:cubicBezTo>
                <a:close/>
                <a:moveTo>
                  <a:pt x="45" y="116"/>
                </a:moveTo>
                <a:cubicBezTo>
                  <a:pt x="45" y="116"/>
                  <a:pt x="45" y="116"/>
                  <a:pt x="45" y="1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0" name="Freeform 17"/>
          <p:cNvSpPr>
            <a:spLocks noEditPoints="1"/>
          </p:cNvSpPr>
          <p:nvPr/>
        </p:nvSpPr>
        <p:spPr bwMode="auto">
          <a:xfrm>
            <a:off x="7789069" y="806450"/>
            <a:ext cx="309563" cy="346075"/>
          </a:xfrm>
          <a:custGeom>
            <a:avLst/>
            <a:gdLst>
              <a:gd name="T0" fmla="*/ 37 w 110"/>
              <a:gd name="T1" fmla="*/ 34 h 123"/>
              <a:gd name="T2" fmla="*/ 44 w 110"/>
              <a:gd name="T3" fmla="*/ 21 h 123"/>
              <a:gd name="T4" fmla="*/ 31 w 110"/>
              <a:gd name="T5" fmla="*/ 0 h 123"/>
              <a:gd name="T6" fmla="*/ 13 w 110"/>
              <a:gd name="T7" fmla="*/ 19 h 123"/>
              <a:gd name="T8" fmla="*/ 18 w 110"/>
              <a:gd name="T9" fmla="*/ 32 h 123"/>
              <a:gd name="T10" fmla="*/ 0 w 110"/>
              <a:gd name="T11" fmla="*/ 67 h 123"/>
              <a:gd name="T12" fmla="*/ 57 w 110"/>
              <a:gd name="T13" fmla="*/ 68 h 123"/>
              <a:gd name="T14" fmla="*/ 25 w 110"/>
              <a:gd name="T15" fmla="*/ 46 h 123"/>
              <a:gd name="T16" fmla="*/ 23 w 110"/>
              <a:gd name="T17" fmla="*/ 37 h 123"/>
              <a:gd name="T18" fmla="*/ 26 w 110"/>
              <a:gd name="T19" fmla="*/ 40 h 123"/>
              <a:gd name="T20" fmla="*/ 35 w 110"/>
              <a:gd name="T21" fmla="*/ 42 h 123"/>
              <a:gd name="T22" fmla="*/ 32 w 110"/>
              <a:gd name="T23" fmla="*/ 46 h 123"/>
              <a:gd name="T24" fmla="*/ 31 w 110"/>
              <a:gd name="T25" fmla="*/ 40 h 123"/>
              <a:gd name="T26" fmla="*/ 34 w 110"/>
              <a:gd name="T27" fmla="*/ 37 h 123"/>
              <a:gd name="T28" fmla="*/ 26 w 110"/>
              <a:gd name="T29" fmla="*/ 33 h 123"/>
              <a:gd name="T30" fmla="*/ 18 w 110"/>
              <a:gd name="T31" fmla="*/ 22 h 123"/>
              <a:gd name="T32" fmla="*/ 19 w 110"/>
              <a:gd name="T33" fmla="*/ 19 h 123"/>
              <a:gd name="T34" fmla="*/ 29 w 110"/>
              <a:gd name="T35" fmla="*/ 17 h 123"/>
              <a:gd name="T36" fmla="*/ 38 w 110"/>
              <a:gd name="T37" fmla="*/ 19 h 123"/>
              <a:gd name="T38" fmla="*/ 39 w 110"/>
              <a:gd name="T39" fmla="*/ 22 h 123"/>
              <a:gd name="T40" fmla="*/ 31 w 110"/>
              <a:gd name="T41" fmla="*/ 33 h 123"/>
              <a:gd name="T42" fmla="*/ 91 w 110"/>
              <a:gd name="T43" fmla="*/ 84 h 123"/>
              <a:gd name="T44" fmla="*/ 96 w 110"/>
              <a:gd name="T45" fmla="*/ 71 h 123"/>
              <a:gd name="T46" fmla="*/ 79 w 110"/>
              <a:gd name="T47" fmla="*/ 52 h 123"/>
              <a:gd name="T48" fmla="*/ 66 w 110"/>
              <a:gd name="T49" fmla="*/ 74 h 123"/>
              <a:gd name="T50" fmla="*/ 73 w 110"/>
              <a:gd name="T51" fmla="*/ 86 h 123"/>
              <a:gd name="T52" fmla="*/ 52 w 110"/>
              <a:gd name="T53" fmla="*/ 120 h 123"/>
              <a:gd name="T54" fmla="*/ 110 w 110"/>
              <a:gd name="T55" fmla="*/ 120 h 123"/>
              <a:gd name="T56" fmla="*/ 78 w 110"/>
              <a:gd name="T57" fmla="*/ 99 h 123"/>
              <a:gd name="T58" fmla="*/ 75 w 110"/>
              <a:gd name="T59" fmla="*/ 90 h 123"/>
              <a:gd name="T60" fmla="*/ 79 w 110"/>
              <a:gd name="T61" fmla="*/ 91 h 123"/>
              <a:gd name="T62" fmla="*/ 79 w 110"/>
              <a:gd name="T63" fmla="*/ 98 h 123"/>
              <a:gd name="T64" fmla="*/ 84 w 110"/>
              <a:gd name="T65" fmla="*/ 99 h 123"/>
              <a:gd name="T66" fmla="*/ 83 w 110"/>
              <a:gd name="T67" fmla="*/ 93 h 123"/>
              <a:gd name="T68" fmla="*/ 86 w 110"/>
              <a:gd name="T69" fmla="*/ 89 h 123"/>
              <a:gd name="T70" fmla="*/ 83 w 110"/>
              <a:gd name="T71" fmla="*/ 86 h 123"/>
              <a:gd name="T72" fmla="*/ 71 w 110"/>
              <a:gd name="T73" fmla="*/ 75 h 123"/>
              <a:gd name="T74" fmla="*/ 71 w 110"/>
              <a:gd name="T75" fmla="*/ 71 h 123"/>
              <a:gd name="T76" fmla="*/ 77 w 110"/>
              <a:gd name="T77" fmla="*/ 68 h 123"/>
              <a:gd name="T78" fmla="*/ 91 w 110"/>
              <a:gd name="T79" fmla="*/ 71 h 123"/>
              <a:gd name="T80" fmla="*/ 92 w 110"/>
              <a:gd name="T81" fmla="*/ 73 h 123"/>
              <a:gd name="T82" fmla="*/ 88 w 110"/>
              <a:gd name="T83" fmla="*/ 82 h 123"/>
              <a:gd name="T84" fmla="*/ 58 w 110"/>
              <a:gd name="T85" fmla="*/ 22 h 123"/>
              <a:gd name="T86" fmla="*/ 56 w 110"/>
              <a:gd name="T87" fmla="*/ 36 h 123"/>
              <a:gd name="T88" fmla="*/ 76 w 110"/>
              <a:gd name="T89" fmla="*/ 47 h 123"/>
              <a:gd name="T90" fmla="*/ 78 w 110"/>
              <a:gd name="T91" fmla="*/ 24 h 123"/>
              <a:gd name="T92" fmla="*/ 54 w 110"/>
              <a:gd name="T93" fmla="*/ 13 h 123"/>
              <a:gd name="T94" fmla="*/ 46 w 110"/>
              <a:gd name="T95" fmla="*/ 107 h 123"/>
              <a:gd name="T96" fmla="*/ 35 w 110"/>
              <a:gd name="T97" fmla="*/ 91 h 123"/>
              <a:gd name="T98" fmla="*/ 21 w 110"/>
              <a:gd name="T99" fmla="*/ 77 h 123"/>
              <a:gd name="T100" fmla="*/ 16 w 110"/>
              <a:gd name="T101" fmla="*/ 98 h 123"/>
              <a:gd name="T102" fmla="*/ 24 w 110"/>
              <a:gd name="T103" fmla="*/ 99 h 123"/>
              <a:gd name="T104" fmla="*/ 48 w 110"/>
              <a:gd name="T105" fmla="*/ 108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0" h="123">
                <a:moveTo>
                  <a:pt x="57" y="68"/>
                </a:moveTo>
                <a:cubicBezTo>
                  <a:pt x="57" y="67"/>
                  <a:pt x="54" y="40"/>
                  <a:pt x="47" y="38"/>
                </a:cubicBezTo>
                <a:cubicBezTo>
                  <a:pt x="38" y="36"/>
                  <a:pt x="38" y="36"/>
                  <a:pt x="38" y="36"/>
                </a:cubicBezTo>
                <a:cubicBezTo>
                  <a:pt x="38" y="35"/>
                  <a:pt x="38" y="34"/>
                  <a:pt x="37" y="34"/>
                </a:cubicBezTo>
                <a:cubicBezTo>
                  <a:pt x="38" y="33"/>
                  <a:pt x="38" y="32"/>
                  <a:pt x="39" y="32"/>
                </a:cubicBezTo>
                <a:cubicBezTo>
                  <a:pt x="40" y="30"/>
                  <a:pt x="41" y="28"/>
                  <a:pt x="42" y="27"/>
                </a:cubicBezTo>
                <a:cubicBezTo>
                  <a:pt x="42" y="26"/>
                  <a:pt x="42" y="25"/>
                  <a:pt x="42" y="24"/>
                </a:cubicBezTo>
                <a:cubicBezTo>
                  <a:pt x="43" y="24"/>
                  <a:pt x="44" y="23"/>
                  <a:pt x="44" y="21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8"/>
                  <a:pt x="44" y="17"/>
                  <a:pt x="43" y="16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6"/>
                  <a:pt x="37" y="0"/>
                  <a:pt x="31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0" y="0"/>
                  <a:pt x="14" y="6"/>
                  <a:pt x="14" y="12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3" y="18"/>
                  <a:pt x="13" y="19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3"/>
                  <a:pt x="14" y="24"/>
                  <a:pt x="15" y="24"/>
                </a:cubicBezTo>
                <a:cubicBezTo>
                  <a:pt x="15" y="25"/>
                  <a:pt x="15" y="26"/>
                  <a:pt x="15" y="27"/>
                </a:cubicBezTo>
                <a:cubicBezTo>
                  <a:pt x="16" y="28"/>
                  <a:pt x="17" y="30"/>
                  <a:pt x="18" y="32"/>
                </a:cubicBezTo>
                <a:cubicBezTo>
                  <a:pt x="19" y="32"/>
                  <a:pt x="19" y="33"/>
                  <a:pt x="20" y="34"/>
                </a:cubicBezTo>
                <a:cubicBezTo>
                  <a:pt x="19" y="34"/>
                  <a:pt x="19" y="35"/>
                  <a:pt x="19" y="36"/>
                </a:cubicBezTo>
                <a:cubicBezTo>
                  <a:pt x="10" y="38"/>
                  <a:pt x="10" y="38"/>
                  <a:pt x="10" y="38"/>
                </a:cubicBezTo>
                <a:cubicBezTo>
                  <a:pt x="3" y="40"/>
                  <a:pt x="0" y="67"/>
                  <a:pt x="0" y="67"/>
                </a:cubicBezTo>
                <a:cubicBezTo>
                  <a:pt x="0" y="67"/>
                  <a:pt x="0" y="68"/>
                  <a:pt x="0" y="68"/>
                </a:cubicBezTo>
                <a:cubicBezTo>
                  <a:pt x="0" y="69"/>
                  <a:pt x="1" y="70"/>
                  <a:pt x="2" y="70"/>
                </a:cubicBezTo>
                <a:cubicBezTo>
                  <a:pt x="55" y="70"/>
                  <a:pt x="55" y="70"/>
                  <a:pt x="55" y="70"/>
                </a:cubicBezTo>
                <a:cubicBezTo>
                  <a:pt x="56" y="70"/>
                  <a:pt x="57" y="69"/>
                  <a:pt x="57" y="68"/>
                </a:cubicBezTo>
                <a:close/>
                <a:moveTo>
                  <a:pt x="26" y="45"/>
                </a:moveTo>
                <a:cubicBezTo>
                  <a:pt x="26" y="46"/>
                  <a:pt x="26" y="46"/>
                  <a:pt x="26" y="46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3"/>
                  <a:pt x="22" y="43"/>
                  <a:pt x="22" y="43"/>
                </a:cubicBezTo>
                <a:cubicBezTo>
                  <a:pt x="22" y="43"/>
                  <a:pt x="22" y="42"/>
                  <a:pt x="22" y="42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4" y="37"/>
                  <a:pt x="25" y="37"/>
                  <a:pt x="25" y="37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1"/>
                  <a:pt x="27" y="41"/>
                  <a:pt x="27" y="41"/>
                </a:cubicBezTo>
                <a:lnTo>
                  <a:pt x="26" y="45"/>
                </a:lnTo>
                <a:close/>
                <a:moveTo>
                  <a:pt x="35" y="42"/>
                </a:moveTo>
                <a:cubicBezTo>
                  <a:pt x="35" y="42"/>
                  <a:pt x="35" y="43"/>
                  <a:pt x="35" y="43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6"/>
                  <a:pt x="32" y="46"/>
                  <a:pt x="32" y="46"/>
                </a:cubicBezTo>
                <a:cubicBezTo>
                  <a:pt x="31" y="46"/>
                  <a:pt x="31" y="46"/>
                  <a:pt x="31" y="45"/>
                </a:cubicBezTo>
                <a:cubicBezTo>
                  <a:pt x="30" y="41"/>
                  <a:pt x="30" y="41"/>
                  <a:pt x="30" y="41"/>
                </a:cubicBezTo>
                <a:cubicBezTo>
                  <a:pt x="30" y="41"/>
                  <a:pt x="31" y="41"/>
                  <a:pt x="31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1" y="38"/>
                  <a:pt x="32" y="37"/>
                </a:cubicBezTo>
                <a:cubicBezTo>
                  <a:pt x="32" y="37"/>
                  <a:pt x="33" y="37"/>
                  <a:pt x="34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5" y="37"/>
                  <a:pt x="35" y="37"/>
                  <a:pt x="35" y="37"/>
                </a:cubicBezTo>
                <a:lnTo>
                  <a:pt x="35" y="42"/>
                </a:lnTo>
                <a:close/>
                <a:moveTo>
                  <a:pt x="31" y="33"/>
                </a:moveTo>
                <a:cubicBezTo>
                  <a:pt x="26" y="33"/>
                  <a:pt x="26" y="33"/>
                  <a:pt x="26" y="33"/>
                </a:cubicBezTo>
                <a:cubicBezTo>
                  <a:pt x="25" y="33"/>
                  <a:pt x="24" y="32"/>
                  <a:pt x="22" y="29"/>
                </a:cubicBezTo>
                <a:cubicBezTo>
                  <a:pt x="20" y="27"/>
                  <a:pt x="19" y="24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20" y="16"/>
                  <a:pt x="22" y="15"/>
                  <a:pt x="25" y="15"/>
                </a:cubicBezTo>
                <a:cubicBezTo>
                  <a:pt x="26" y="15"/>
                  <a:pt x="28" y="16"/>
                  <a:pt x="29" y="17"/>
                </a:cubicBezTo>
                <a:cubicBezTo>
                  <a:pt x="31" y="18"/>
                  <a:pt x="32" y="19"/>
                  <a:pt x="34" y="19"/>
                </a:cubicBezTo>
                <a:cubicBezTo>
                  <a:pt x="35" y="19"/>
                  <a:pt x="36" y="19"/>
                  <a:pt x="37" y="18"/>
                </a:cubicBezTo>
                <a:cubicBezTo>
                  <a:pt x="37" y="18"/>
                  <a:pt x="38" y="18"/>
                  <a:pt x="38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19"/>
                  <a:pt x="40" y="19"/>
                  <a:pt x="40" y="20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39" y="21"/>
                  <a:pt x="39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4"/>
                  <a:pt x="37" y="27"/>
                  <a:pt x="35" y="29"/>
                </a:cubicBezTo>
                <a:cubicBezTo>
                  <a:pt x="33" y="32"/>
                  <a:pt x="32" y="33"/>
                  <a:pt x="31" y="33"/>
                </a:cubicBezTo>
                <a:close/>
                <a:moveTo>
                  <a:pt x="100" y="91"/>
                </a:moveTo>
                <a:cubicBezTo>
                  <a:pt x="91" y="88"/>
                  <a:pt x="91" y="88"/>
                  <a:pt x="91" y="88"/>
                </a:cubicBezTo>
                <a:cubicBezTo>
                  <a:pt x="91" y="88"/>
                  <a:pt x="90" y="87"/>
                  <a:pt x="90" y="86"/>
                </a:cubicBezTo>
                <a:cubicBezTo>
                  <a:pt x="90" y="86"/>
                  <a:pt x="91" y="85"/>
                  <a:pt x="91" y="84"/>
                </a:cubicBezTo>
                <a:cubicBezTo>
                  <a:pt x="93" y="83"/>
                  <a:pt x="94" y="81"/>
                  <a:pt x="94" y="79"/>
                </a:cubicBezTo>
                <a:cubicBezTo>
                  <a:pt x="95" y="78"/>
                  <a:pt x="95" y="78"/>
                  <a:pt x="95" y="77"/>
                </a:cubicBezTo>
                <a:cubicBezTo>
                  <a:pt x="96" y="76"/>
                  <a:pt x="96" y="75"/>
                  <a:pt x="96" y="74"/>
                </a:cubicBezTo>
                <a:cubicBezTo>
                  <a:pt x="96" y="71"/>
                  <a:pt x="96" y="71"/>
                  <a:pt x="96" y="71"/>
                </a:cubicBezTo>
                <a:cubicBezTo>
                  <a:pt x="96" y="70"/>
                  <a:pt x="96" y="70"/>
                  <a:pt x="96" y="69"/>
                </a:cubicBezTo>
                <a:cubicBezTo>
                  <a:pt x="96" y="65"/>
                  <a:pt x="96" y="65"/>
                  <a:pt x="96" y="65"/>
                </a:cubicBezTo>
                <a:cubicBezTo>
                  <a:pt x="96" y="58"/>
                  <a:pt x="90" y="52"/>
                  <a:pt x="83" y="52"/>
                </a:cubicBezTo>
                <a:cubicBezTo>
                  <a:pt x="79" y="52"/>
                  <a:pt x="79" y="52"/>
                  <a:pt x="79" y="52"/>
                </a:cubicBezTo>
                <a:cubicBezTo>
                  <a:pt x="72" y="52"/>
                  <a:pt x="67" y="58"/>
                  <a:pt x="67" y="65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70"/>
                  <a:pt x="66" y="70"/>
                  <a:pt x="66" y="71"/>
                </a:cubicBezTo>
                <a:cubicBezTo>
                  <a:pt x="66" y="74"/>
                  <a:pt x="66" y="74"/>
                  <a:pt x="66" y="74"/>
                </a:cubicBezTo>
                <a:cubicBezTo>
                  <a:pt x="66" y="75"/>
                  <a:pt x="66" y="76"/>
                  <a:pt x="67" y="77"/>
                </a:cubicBezTo>
                <a:cubicBezTo>
                  <a:pt x="67" y="78"/>
                  <a:pt x="68" y="78"/>
                  <a:pt x="68" y="79"/>
                </a:cubicBezTo>
                <a:cubicBezTo>
                  <a:pt x="69" y="81"/>
                  <a:pt x="70" y="83"/>
                  <a:pt x="71" y="84"/>
                </a:cubicBezTo>
                <a:cubicBezTo>
                  <a:pt x="71" y="85"/>
                  <a:pt x="72" y="86"/>
                  <a:pt x="73" y="86"/>
                </a:cubicBezTo>
                <a:cubicBezTo>
                  <a:pt x="72" y="87"/>
                  <a:pt x="71" y="88"/>
                  <a:pt x="71" y="88"/>
                </a:cubicBezTo>
                <a:cubicBezTo>
                  <a:pt x="62" y="91"/>
                  <a:pt x="62" y="91"/>
                  <a:pt x="62" y="91"/>
                </a:cubicBezTo>
                <a:cubicBezTo>
                  <a:pt x="56" y="93"/>
                  <a:pt x="52" y="120"/>
                  <a:pt x="52" y="120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52" y="122"/>
                  <a:pt x="53" y="123"/>
                  <a:pt x="54" y="123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09" y="123"/>
                  <a:pt x="110" y="122"/>
                  <a:pt x="110" y="120"/>
                </a:cubicBezTo>
                <a:cubicBezTo>
                  <a:pt x="110" y="119"/>
                  <a:pt x="106" y="93"/>
                  <a:pt x="100" y="91"/>
                </a:cubicBezTo>
                <a:close/>
                <a:moveTo>
                  <a:pt x="79" y="98"/>
                </a:moveTo>
                <a:cubicBezTo>
                  <a:pt x="79" y="98"/>
                  <a:pt x="78" y="99"/>
                  <a:pt x="78" y="99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9"/>
                  <a:pt x="77" y="99"/>
                  <a:pt x="77" y="98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90"/>
                  <a:pt x="75" y="90"/>
                  <a:pt x="75" y="89"/>
                </a:cubicBezTo>
                <a:cubicBezTo>
                  <a:pt x="75" y="89"/>
                  <a:pt x="76" y="89"/>
                  <a:pt x="76" y="89"/>
                </a:cubicBezTo>
                <a:cubicBezTo>
                  <a:pt x="77" y="90"/>
                  <a:pt x="77" y="90"/>
                  <a:pt x="78" y="90"/>
                </a:cubicBezTo>
                <a:cubicBezTo>
                  <a:pt x="78" y="90"/>
                  <a:pt x="79" y="90"/>
                  <a:pt x="79" y="91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3"/>
                  <a:pt x="79" y="93"/>
                  <a:pt x="79" y="94"/>
                </a:cubicBezTo>
                <a:lnTo>
                  <a:pt x="79" y="98"/>
                </a:lnTo>
                <a:close/>
                <a:moveTo>
                  <a:pt x="87" y="95"/>
                </a:moveTo>
                <a:cubicBezTo>
                  <a:pt x="87" y="95"/>
                  <a:pt x="87" y="95"/>
                  <a:pt x="87" y="95"/>
                </a:cubicBezTo>
                <a:cubicBezTo>
                  <a:pt x="85" y="98"/>
                  <a:pt x="85" y="98"/>
                  <a:pt x="85" y="98"/>
                </a:cubicBezTo>
                <a:cubicBezTo>
                  <a:pt x="85" y="99"/>
                  <a:pt x="85" y="99"/>
                  <a:pt x="84" y="99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99"/>
                  <a:pt x="84" y="98"/>
                  <a:pt x="83" y="98"/>
                </a:cubicBezTo>
                <a:cubicBezTo>
                  <a:pt x="83" y="94"/>
                  <a:pt x="83" y="94"/>
                  <a:pt x="83" y="94"/>
                </a:cubicBezTo>
                <a:cubicBezTo>
                  <a:pt x="83" y="93"/>
                  <a:pt x="83" y="93"/>
                  <a:pt x="83" y="93"/>
                </a:cubicBezTo>
                <a:cubicBezTo>
                  <a:pt x="83" y="93"/>
                  <a:pt x="83" y="93"/>
                  <a:pt x="84" y="93"/>
                </a:cubicBezTo>
                <a:cubicBezTo>
                  <a:pt x="84" y="91"/>
                  <a:pt x="84" y="91"/>
                  <a:pt x="84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5" y="90"/>
                  <a:pt x="86" y="90"/>
                  <a:pt x="86" y="89"/>
                </a:cubicBezTo>
                <a:cubicBezTo>
                  <a:pt x="86" y="89"/>
                  <a:pt x="87" y="89"/>
                  <a:pt x="87" y="89"/>
                </a:cubicBezTo>
                <a:cubicBezTo>
                  <a:pt x="87" y="90"/>
                  <a:pt x="87" y="90"/>
                  <a:pt x="87" y="90"/>
                </a:cubicBezTo>
                <a:lnTo>
                  <a:pt x="87" y="95"/>
                </a:lnTo>
                <a:close/>
                <a:moveTo>
                  <a:pt x="83" y="86"/>
                </a:moveTo>
                <a:cubicBezTo>
                  <a:pt x="79" y="86"/>
                  <a:pt x="79" y="86"/>
                  <a:pt x="79" y="86"/>
                </a:cubicBezTo>
                <a:cubicBezTo>
                  <a:pt x="78" y="86"/>
                  <a:pt x="76" y="85"/>
                  <a:pt x="74" y="82"/>
                </a:cubicBezTo>
                <a:cubicBezTo>
                  <a:pt x="73" y="79"/>
                  <a:pt x="72" y="77"/>
                  <a:pt x="71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0" y="74"/>
                  <a:pt x="70" y="74"/>
                  <a:pt x="70" y="74"/>
                </a:cubicBezTo>
                <a:cubicBezTo>
                  <a:pt x="70" y="74"/>
                  <a:pt x="70" y="74"/>
                  <a:pt x="70" y="73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2"/>
                  <a:pt x="70" y="71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0"/>
                  <a:pt x="71" y="70"/>
                  <a:pt x="71" y="70"/>
                </a:cubicBezTo>
                <a:cubicBezTo>
                  <a:pt x="71" y="70"/>
                  <a:pt x="71" y="69"/>
                  <a:pt x="72" y="69"/>
                </a:cubicBezTo>
                <a:cubicBezTo>
                  <a:pt x="73" y="69"/>
                  <a:pt x="75" y="68"/>
                  <a:pt x="77" y="68"/>
                </a:cubicBezTo>
                <a:cubicBezTo>
                  <a:pt x="79" y="68"/>
                  <a:pt x="81" y="68"/>
                  <a:pt x="82" y="70"/>
                </a:cubicBezTo>
                <a:cubicBezTo>
                  <a:pt x="83" y="71"/>
                  <a:pt x="85" y="72"/>
                  <a:pt x="87" y="72"/>
                </a:cubicBezTo>
                <a:cubicBezTo>
                  <a:pt x="88" y="72"/>
                  <a:pt x="89" y="72"/>
                  <a:pt x="90" y="71"/>
                </a:cubicBezTo>
                <a:cubicBezTo>
                  <a:pt x="90" y="71"/>
                  <a:pt x="90" y="71"/>
                  <a:pt x="91" y="71"/>
                </a:cubicBezTo>
                <a:cubicBezTo>
                  <a:pt x="91" y="71"/>
                  <a:pt x="91" y="71"/>
                  <a:pt x="91" y="71"/>
                </a:cubicBezTo>
                <a:cubicBezTo>
                  <a:pt x="91" y="71"/>
                  <a:pt x="91" y="71"/>
                  <a:pt x="91" y="71"/>
                </a:cubicBezTo>
                <a:cubicBezTo>
                  <a:pt x="92" y="71"/>
                  <a:pt x="92" y="72"/>
                  <a:pt x="92" y="72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74"/>
                  <a:pt x="92" y="74"/>
                  <a:pt x="92" y="74"/>
                </a:cubicBezTo>
                <a:cubicBezTo>
                  <a:pt x="91" y="75"/>
                  <a:pt x="91" y="75"/>
                  <a:pt x="91" y="75"/>
                </a:cubicBezTo>
                <a:cubicBezTo>
                  <a:pt x="91" y="75"/>
                  <a:pt x="91" y="75"/>
                  <a:pt x="91" y="75"/>
                </a:cubicBezTo>
                <a:cubicBezTo>
                  <a:pt x="91" y="77"/>
                  <a:pt x="90" y="79"/>
                  <a:pt x="88" y="82"/>
                </a:cubicBezTo>
                <a:cubicBezTo>
                  <a:pt x="86" y="85"/>
                  <a:pt x="84" y="86"/>
                  <a:pt x="83" y="86"/>
                </a:cubicBezTo>
                <a:close/>
                <a:moveTo>
                  <a:pt x="50" y="17"/>
                </a:moveTo>
                <a:cubicBezTo>
                  <a:pt x="51" y="17"/>
                  <a:pt x="52" y="17"/>
                  <a:pt x="53" y="17"/>
                </a:cubicBezTo>
                <a:cubicBezTo>
                  <a:pt x="55" y="18"/>
                  <a:pt x="56" y="19"/>
                  <a:pt x="58" y="22"/>
                </a:cubicBezTo>
                <a:cubicBezTo>
                  <a:pt x="59" y="25"/>
                  <a:pt x="60" y="28"/>
                  <a:pt x="61" y="31"/>
                </a:cubicBezTo>
                <a:cubicBezTo>
                  <a:pt x="62" y="33"/>
                  <a:pt x="62" y="33"/>
                  <a:pt x="62" y="33"/>
                </a:cubicBezTo>
                <a:cubicBezTo>
                  <a:pt x="57" y="35"/>
                  <a:pt x="57" y="35"/>
                  <a:pt x="57" y="35"/>
                </a:cubicBezTo>
                <a:cubicBezTo>
                  <a:pt x="56" y="35"/>
                  <a:pt x="56" y="36"/>
                  <a:pt x="56" y="36"/>
                </a:cubicBezTo>
                <a:cubicBezTo>
                  <a:pt x="56" y="37"/>
                  <a:pt x="56" y="38"/>
                  <a:pt x="57" y="38"/>
                </a:cubicBezTo>
                <a:cubicBezTo>
                  <a:pt x="75" y="47"/>
                  <a:pt x="75" y="47"/>
                  <a:pt x="75" y="47"/>
                </a:cubicBezTo>
                <a:cubicBezTo>
                  <a:pt x="75" y="47"/>
                  <a:pt x="75" y="47"/>
                  <a:pt x="75" y="47"/>
                </a:cubicBezTo>
                <a:cubicBezTo>
                  <a:pt x="76" y="47"/>
                  <a:pt x="76" y="47"/>
                  <a:pt x="76" y="47"/>
                </a:cubicBezTo>
                <a:cubicBezTo>
                  <a:pt x="77" y="47"/>
                  <a:pt x="77" y="47"/>
                  <a:pt x="77" y="46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25"/>
                  <a:pt x="80" y="25"/>
                  <a:pt x="80" y="24"/>
                </a:cubicBezTo>
                <a:cubicBezTo>
                  <a:pt x="79" y="24"/>
                  <a:pt x="78" y="24"/>
                  <a:pt x="78" y="24"/>
                </a:cubicBezTo>
                <a:cubicBezTo>
                  <a:pt x="74" y="26"/>
                  <a:pt x="74" y="26"/>
                  <a:pt x="74" y="26"/>
                </a:cubicBezTo>
                <a:cubicBezTo>
                  <a:pt x="72" y="25"/>
                  <a:pt x="72" y="25"/>
                  <a:pt x="72" y="25"/>
                </a:cubicBezTo>
                <a:cubicBezTo>
                  <a:pt x="65" y="17"/>
                  <a:pt x="59" y="13"/>
                  <a:pt x="54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52" y="13"/>
                  <a:pt x="51" y="13"/>
                  <a:pt x="49" y="14"/>
                </a:cubicBezTo>
                <a:cubicBezTo>
                  <a:pt x="49" y="15"/>
                  <a:pt x="48" y="16"/>
                  <a:pt x="49" y="16"/>
                </a:cubicBezTo>
                <a:cubicBezTo>
                  <a:pt x="49" y="17"/>
                  <a:pt x="50" y="17"/>
                  <a:pt x="50" y="17"/>
                </a:cubicBezTo>
                <a:close/>
                <a:moveTo>
                  <a:pt x="46" y="107"/>
                </a:moveTo>
                <a:cubicBezTo>
                  <a:pt x="45" y="107"/>
                  <a:pt x="44" y="107"/>
                  <a:pt x="44" y="106"/>
                </a:cubicBezTo>
                <a:cubicBezTo>
                  <a:pt x="42" y="106"/>
                  <a:pt x="40" y="104"/>
                  <a:pt x="38" y="102"/>
                </a:cubicBezTo>
                <a:cubicBezTo>
                  <a:pt x="37" y="99"/>
                  <a:pt x="36" y="96"/>
                  <a:pt x="35" y="93"/>
                </a:cubicBezTo>
                <a:cubicBezTo>
                  <a:pt x="35" y="91"/>
                  <a:pt x="35" y="91"/>
                  <a:pt x="35" y="91"/>
                </a:cubicBezTo>
                <a:cubicBezTo>
                  <a:pt x="39" y="89"/>
                  <a:pt x="39" y="89"/>
                  <a:pt x="39" y="89"/>
                </a:cubicBezTo>
                <a:cubicBezTo>
                  <a:pt x="40" y="89"/>
                  <a:pt x="40" y="88"/>
                  <a:pt x="40" y="87"/>
                </a:cubicBezTo>
                <a:cubicBezTo>
                  <a:pt x="40" y="87"/>
                  <a:pt x="40" y="86"/>
                  <a:pt x="39" y="86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7"/>
                  <a:pt x="21" y="76"/>
                  <a:pt x="21" y="76"/>
                </a:cubicBezTo>
                <a:cubicBezTo>
                  <a:pt x="20" y="76"/>
                  <a:pt x="20" y="77"/>
                  <a:pt x="20" y="77"/>
                </a:cubicBezTo>
                <a:cubicBezTo>
                  <a:pt x="19" y="77"/>
                  <a:pt x="19" y="77"/>
                  <a:pt x="19" y="78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8"/>
                  <a:pt x="16" y="99"/>
                  <a:pt x="17" y="99"/>
                </a:cubicBezTo>
                <a:cubicBezTo>
                  <a:pt x="17" y="100"/>
                  <a:pt x="18" y="100"/>
                  <a:pt x="18" y="100"/>
                </a:cubicBezTo>
                <a:cubicBezTo>
                  <a:pt x="22" y="97"/>
                  <a:pt x="22" y="97"/>
                  <a:pt x="22" y="97"/>
                </a:cubicBezTo>
                <a:cubicBezTo>
                  <a:pt x="24" y="99"/>
                  <a:pt x="24" y="99"/>
                  <a:pt x="24" y="99"/>
                </a:cubicBezTo>
                <a:cubicBezTo>
                  <a:pt x="31" y="107"/>
                  <a:pt x="37" y="111"/>
                  <a:pt x="42" y="111"/>
                </a:cubicBezTo>
                <a:cubicBezTo>
                  <a:pt x="42" y="111"/>
                  <a:pt x="42" y="111"/>
                  <a:pt x="42" y="111"/>
                </a:cubicBezTo>
                <a:cubicBezTo>
                  <a:pt x="44" y="111"/>
                  <a:pt x="46" y="111"/>
                  <a:pt x="47" y="110"/>
                </a:cubicBezTo>
                <a:cubicBezTo>
                  <a:pt x="48" y="109"/>
                  <a:pt x="48" y="108"/>
                  <a:pt x="48" y="108"/>
                </a:cubicBezTo>
                <a:cubicBezTo>
                  <a:pt x="47" y="107"/>
                  <a:pt x="47" y="106"/>
                  <a:pt x="46" y="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1" name="Freeform 18"/>
          <p:cNvSpPr>
            <a:spLocks noEditPoints="1"/>
          </p:cNvSpPr>
          <p:nvPr/>
        </p:nvSpPr>
        <p:spPr bwMode="auto">
          <a:xfrm>
            <a:off x="7154069" y="817563"/>
            <a:ext cx="334963" cy="331788"/>
          </a:xfrm>
          <a:custGeom>
            <a:avLst/>
            <a:gdLst>
              <a:gd name="T0" fmla="*/ 90 w 119"/>
              <a:gd name="T1" fmla="*/ 61 h 118"/>
              <a:gd name="T2" fmla="*/ 62 w 119"/>
              <a:gd name="T3" fmla="*/ 86 h 118"/>
              <a:gd name="T4" fmla="*/ 62 w 119"/>
              <a:gd name="T5" fmla="*/ 96 h 118"/>
              <a:gd name="T6" fmla="*/ 119 w 119"/>
              <a:gd name="T7" fmla="*/ 89 h 118"/>
              <a:gd name="T8" fmla="*/ 90 w 119"/>
              <a:gd name="T9" fmla="*/ 108 h 118"/>
              <a:gd name="T10" fmla="*/ 90 w 119"/>
              <a:gd name="T11" fmla="*/ 70 h 118"/>
              <a:gd name="T12" fmla="*/ 90 w 119"/>
              <a:gd name="T13" fmla="*/ 108 h 118"/>
              <a:gd name="T14" fmla="*/ 77 w 119"/>
              <a:gd name="T15" fmla="*/ 87 h 118"/>
              <a:gd name="T16" fmla="*/ 94 w 119"/>
              <a:gd name="T17" fmla="*/ 93 h 118"/>
              <a:gd name="T18" fmla="*/ 87 w 119"/>
              <a:gd name="T19" fmla="*/ 77 h 118"/>
              <a:gd name="T20" fmla="*/ 22 w 119"/>
              <a:gd name="T21" fmla="*/ 21 h 118"/>
              <a:gd name="T22" fmla="*/ 28 w 119"/>
              <a:gd name="T23" fmla="*/ 18 h 118"/>
              <a:gd name="T24" fmla="*/ 24 w 119"/>
              <a:gd name="T25" fmla="*/ 0 h 118"/>
              <a:gd name="T26" fmla="*/ 18 w 119"/>
              <a:gd name="T27" fmla="*/ 3 h 118"/>
              <a:gd name="T28" fmla="*/ 22 w 119"/>
              <a:gd name="T29" fmla="*/ 21 h 118"/>
              <a:gd name="T30" fmla="*/ 75 w 119"/>
              <a:gd name="T31" fmla="*/ 21 h 118"/>
              <a:gd name="T32" fmla="*/ 79 w 119"/>
              <a:gd name="T33" fmla="*/ 3 h 118"/>
              <a:gd name="T34" fmla="*/ 73 w 119"/>
              <a:gd name="T35" fmla="*/ 0 h 118"/>
              <a:gd name="T36" fmla="*/ 69 w 119"/>
              <a:gd name="T37" fmla="*/ 18 h 118"/>
              <a:gd name="T38" fmla="*/ 53 w 119"/>
              <a:gd name="T39" fmla="*/ 86 h 118"/>
              <a:gd name="T40" fmla="*/ 9 w 119"/>
              <a:gd name="T41" fmla="*/ 81 h 118"/>
              <a:gd name="T42" fmla="*/ 88 w 119"/>
              <a:gd name="T43" fmla="*/ 36 h 118"/>
              <a:gd name="T44" fmla="*/ 90 w 119"/>
              <a:gd name="T45" fmla="*/ 53 h 118"/>
              <a:gd name="T46" fmla="*/ 97 w 119"/>
              <a:gd name="T47" fmla="*/ 18 h 118"/>
              <a:gd name="T48" fmla="*/ 83 w 119"/>
              <a:gd name="T49" fmla="*/ 10 h 118"/>
              <a:gd name="T50" fmla="*/ 75 w 119"/>
              <a:gd name="T51" fmla="*/ 26 h 118"/>
              <a:gd name="T52" fmla="*/ 65 w 119"/>
              <a:gd name="T53" fmla="*/ 18 h 118"/>
              <a:gd name="T54" fmla="*/ 32 w 119"/>
              <a:gd name="T55" fmla="*/ 10 h 118"/>
              <a:gd name="T56" fmla="*/ 24 w 119"/>
              <a:gd name="T57" fmla="*/ 26 h 118"/>
              <a:gd name="T58" fmla="*/ 14 w 119"/>
              <a:gd name="T59" fmla="*/ 18 h 118"/>
              <a:gd name="T60" fmla="*/ 8 w 119"/>
              <a:gd name="T61" fmla="*/ 10 h 118"/>
              <a:gd name="T62" fmla="*/ 0 w 119"/>
              <a:gd name="T63" fmla="*/ 88 h 118"/>
              <a:gd name="T64" fmla="*/ 54 w 119"/>
              <a:gd name="T65" fmla="*/ 96 h 118"/>
              <a:gd name="T66" fmla="*/ 53 w 119"/>
              <a:gd name="T67" fmla="*/ 86 h 118"/>
              <a:gd name="T68" fmla="*/ 19 w 119"/>
              <a:gd name="T69" fmla="*/ 50 h 118"/>
              <a:gd name="T70" fmla="*/ 34 w 119"/>
              <a:gd name="T71" fmla="*/ 50 h 118"/>
              <a:gd name="T72" fmla="*/ 48 w 119"/>
              <a:gd name="T73" fmla="*/ 43 h 118"/>
              <a:gd name="T74" fmla="*/ 48 w 119"/>
              <a:gd name="T75" fmla="*/ 57 h 118"/>
              <a:gd name="T76" fmla="*/ 48 w 119"/>
              <a:gd name="T77" fmla="*/ 43 h 118"/>
              <a:gd name="T78" fmla="*/ 71 w 119"/>
              <a:gd name="T79" fmla="*/ 57 h 118"/>
              <a:gd name="T80" fmla="*/ 71 w 119"/>
              <a:gd name="T81" fmla="*/ 43 h 118"/>
              <a:gd name="T82" fmla="*/ 48 w 119"/>
              <a:gd name="T83" fmla="*/ 65 h 118"/>
              <a:gd name="T84" fmla="*/ 48 w 119"/>
              <a:gd name="T85" fmla="*/ 80 h 118"/>
              <a:gd name="T86" fmla="*/ 48 w 119"/>
              <a:gd name="T87" fmla="*/ 65 h 118"/>
              <a:gd name="T88" fmla="*/ 19 w 119"/>
              <a:gd name="T89" fmla="*/ 72 h 118"/>
              <a:gd name="T90" fmla="*/ 34 w 119"/>
              <a:gd name="T91" fmla="*/ 7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9" h="118">
                <a:moveTo>
                  <a:pt x="97" y="62"/>
                </a:moveTo>
                <a:cubicBezTo>
                  <a:pt x="95" y="61"/>
                  <a:pt x="92" y="61"/>
                  <a:pt x="90" y="61"/>
                </a:cubicBezTo>
                <a:cubicBezTo>
                  <a:pt x="90" y="61"/>
                  <a:pt x="89" y="61"/>
                  <a:pt x="88" y="61"/>
                </a:cubicBezTo>
                <a:cubicBezTo>
                  <a:pt x="74" y="62"/>
                  <a:pt x="63" y="73"/>
                  <a:pt x="62" y="86"/>
                </a:cubicBezTo>
                <a:cubicBezTo>
                  <a:pt x="62" y="87"/>
                  <a:pt x="61" y="88"/>
                  <a:pt x="61" y="89"/>
                </a:cubicBezTo>
                <a:cubicBezTo>
                  <a:pt x="61" y="92"/>
                  <a:pt x="62" y="94"/>
                  <a:pt x="62" y="96"/>
                </a:cubicBezTo>
                <a:cubicBezTo>
                  <a:pt x="65" y="108"/>
                  <a:pt x="76" y="118"/>
                  <a:pt x="90" y="118"/>
                </a:cubicBezTo>
                <a:cubicBezTo>
                  <a:pt x="106" y="118"/>
                  <a:pt x="119" y="105"/>
                  <a:pt x="119" y="89"/>
                </a:cubicBezTo>
                <a:cubicBezTo>
                  <a:pt x="119" y="76"/>
                  <a:pt x="109" y="64"/>
                  <a:pt x="97" y="62"/>
                </a:cubicBezTo>
                <a:close/>
                <a:moveTo>
                  <a:pt x="90" y="108"/>
                </a:moveTo>
                <a:cubicBezTo>
                  <a:pt x="80" y="108"/>
                  <a:pt x="71" y="100"/>
                  <a:pt x="71" y="89"/>
                </a:cubicBezTo>
                <a:cubicBezTo>
                  <a:pt x="71" y="79"/>
                  <a:pt x="80" y="70"/>
                  <a:pt x="90" y="70"/>
                </a:cubicBezTo>
                <a:cubicBezTo>
                  <a:pt x="101" y="70"/>
                  <a:pt x="109" y="79"/>
                  <a:pt x="109" y="89"/>
                </a:cubicBezTo>
                <a:cubicBezTo>
                  <a:pt x="109" y="100"/>
                  <a:pt x="101" y="108"/>
                  <a:pt x="90" y="108"/>
                </a:cubicBezTo>
                <a:close/>
                <a:moveTo>
                  <a:pt x="87" y="87"/>
                </a:moveTo>
                <a:cubicBezTo>
                  <a:pt x="77" y="87"/>
                  <a:pt x="77" y="87"/>
                  <a:pt x="77" y="87"/>
                </a:cubicBezTo>
                <a:cubicBezTo>
                  <a:pt x="77" y="93"/>
                  <a:pt x="77" y="93"/>
                  <a:pt x="77" y="93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77"/>
                  <a:pt x="94" y="77"/>
                  <a:pt x="94" y="77"/>
                </a:cubicBezTo>
                <a:cubicBezTo>
                  <a:pt x="87" y="77"/>
                  <a:pt x="87" y="77"/>
                  <a:pt x="87" y="77"/>
                </a:cubicBezTo>
                <a:lnTo>
                  <a:pt x="87" y="87"/>
                </a:lnTo>
                <a:close/>
                <a:moveTo>
                  <a:pt x="22" y="21"/>
                </a:moveTo>
                <a:cubicBezTo>
                  <a:pt x="24" y="21"/>
                  <a:pt x="24" y="21"/>
                  <a:pt x="24" y="21"/>
                </a:cubicBezTo>
                <a:cubicBezTo>
                  <a:pt x="26" y="21"/>
                  <a:pt x="28" y="20"/>
                  <a:pt x="28" y="18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1"/>
                  <a:pt x="26" y="0"/>
                  <a:pt x="24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8" y="1"/>
                  <a:pt x="18" y="3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20"/>
                  <a:pt x="20" y="21"/>
                  <a:pt x="22" y="21"/>
                </a:cubicBezTo>
                <a:close/>
                <a:moveTo>
                  <a:pt x="73" y="21"/>
                </a:moveTo>
                <a:cubicBezTo>
                  <a:pt x="75" y="21"/>
                  <a:pt x="75" y="21"/>
                  <a:pt x="75" y="21"/>
                </a:cubicBezTo>
                <a:cubicBezTo>
                  <a:pt x="77" y="21"/>
                  <a:pt x="79" y="20"/>
                  <a:pt x="79" y="18"/>
                </a:cubicBezTo>
                <a:cubicBezTo>
                  <a:pt x="79" y="3"/>
                  <a:pt x="79" y="3"/>
                  <a:pt x="79" y="3"/>
                </a:cubicBezTo>
                <a:cubicBezTo>
                  <a:pt x="79" y="1"/>
                  <a:pt x="77" y="0"/>
                  <a:pt x="75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1" y="0"/>
                  <a:pt x="69" y="1"/>
                  <a:pt x="69" y="3"/>
                </a:cubicBezTo>
                <a:cubicBezTo>
                  <a:pt x="69" y="18"/>
                  <a:pt x="69" y="18"/>
                  <a:pt x="69" y="18"/>
                </a:cubicBezTo>
                <a:cubicBezTo>
                  <a:pt x="69" y="20"/>
                  <a:pt x="71" y="21"/>
                  <a:pt x="73" y="21"/>
                </a:cubicBezTo>
                <a:close/>
                <a:moveTo>
                  <a:pt x="53" y="86"/>
                </a:moveTo>
                <a:cubicBezTo>
                  <a:pt x="14" y="86"/>
                  <a:pt x="14" y="86"/>
                  <a:pt x="14" y="86"/>
                </a:cubicBezTo>
                <a:cubicBezTo>
                  <a:pt x="11" y="86"/>
                  <a:pt x="9" y="84"/>
                  <a:pt x="9" y="81"/>
                </a:cubicBezTo>
                <a:cubicBezTo>
                  <a:pt x="9" y="36"/>
                  <a:pt x="9" y="36"/>
                  <a:pt x="9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53"/>
                  <a:pt x="88" y="53"/>
                  <a:pt x="88" y="53"/>
                </a:cubicBezTo>
                <a:cubicBezTo>
                  <a:pt x="89" y="53"/>
                  <a:pt x="90" y="53"/>
                  <a:pt x="90" y="53"/>
                </a:cubicBezTo>
                <a:cubicBezTo>
                  <a:pt x="92" y="53"/>
                  <a:pt x="95" y="54"/>
                  <a:pt x="97" y="54"/>
                </a:cubicBezTo>
                <a:cubicBezTo>
                  <a:pt x="97" y="18"/>
                  <a:pt x="97" y="18"/>
                  <a:pt x="97" y="18"/>
                </a:cubicBezTo>
                <a:cubicBezTo>
                  <a:pt x="97" y="14"/>
                  <a:pt x="93" y="10"/>
                  <a:pt x="89" y="10"/>
                </a:cubicBezTo>
                <a:cubicBezTo>
                  <a:pt x="83" y="10"/>
                  <a:pt x="83" y="10"/>
                  <a:pt x="83" y="10"/>
                </a:cubicBezTo>
                <a:cubicBezTo>
                  <a:pt x="83" y="18"/>
                  <a:pt x="83" y="18"/>
                  <a:pt x="83" y="18"/>
                </a:cubicBezTo>
                <a:cubicBezTo>
                  <a:pt x="83" y="22"/>
                  <a:pt x="80" y="26"/>
                  <a:pt x="75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68" y="26"/>
                  <a:pt x="65" y="22"/>
                  <a:pt x="65" y="18"/>
                </a:cubicBezTo>
                <a:cubicBezTo>
                  <a:pt x="65" y="10"/>
                  <a:pt x="65" y="10"/>
                  <a:pt x="65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22"/>
                  <a:pt x="29" y="26"/>
                  <a:pt x="24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17" y="26"/>
                  <a:pt x="14" y="22"/>
                  <a:pt x="14" y="18"/>
                </a:cubicBezTo>
                <a:cubicBezTo>
                  <a:pt x="14" y="10"/>
                  <a:pt x="14" y="10"/>
                  <a:pt x="14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4" y="10"/>
                  <a:pt x="0" y="14"/>
                  <a:pt x="0" y="1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2"/>
                  <a:pt x="4" y="96"/>
                  <a:pt x="8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3" y="93"/>
                  <a:pt x="53" y="91"/>
                  <a:pt x="53" y="89"/>
                </a:cubicBezTo>
                <a:cubicBezTo>
                  <a:pt x="53" y="88"/>
                  <a:pt x="53" y="87"/>
                  <a:pt x="53" y="86"/>
                </a:cubicBezTo>
                <a:close/>
                <a:moveTo>
                  <a:pt x="26" y="43"/>
                </a:moveTo>
                <a:cubicBezTo>
                  <a:pt x="22" y="43"/>
                  <a:pt x="19" y="46"/>
                  <a:pt x="19" y="50"/>
                </a:cubicBezTo>
                <a:cubicBezTo>
                  <a:pt x="19" y="54"/>
                  <a:pt x="22" y="57"/>
                  <a:pt x="26" y="57"/>
                </a:cubicBezTo>
                <a:cubicBezTo>
                  <a:pt x="30" y="57"/>
                  <a:pt x="34" y="54"/>
                  <a:pt x="34" y="50"/>
                </a:cubicBezTo>
                <a:cubicBezTo>
                  <a:pt x="34" y="46"/>
                  <a:pt x="30" y="43"/>
                  <a:pt x="26" y="43"/>
                </a:cubicBezTo>
                <a:close/>
                <a:moveTo>
                  <a:pt x="48" y="43"/>
                </a:moveTo>
                <a:cubicBezTo>
                  <a:pt x="44" y="43"/>
                  <a:pt x="41" y="46"/>
                  <a:pt x="41" y="50"/>
                </a:cubicBezTo>
                <a:cubicBezTo>
                  <a:pt x="41" y="54"/>
                  <a:pt x="44" y="57"/>
                  <a:pt x="48" y="57"/>
                </a:cubicBezTo>
                <a:cubicBezTo>
                  <a:pt x="53" y="57"/>
                  <a:pt x="56" y="54"/>
                  <a:pt x="56" y="50"/>
                </a:cubicBezTo>
                <a:cubicBezTo>
                  <a:pt x="56" y="46"/>
                  <a:pt x="53" y="43"/>
                  <a:pt x="48" y="43"/>
                </a:cubicBezTo>
                <a:close/>
                <a:moveTo>
                  <a:pt x="63" y="50"/>
                </a:moveTo>
                <a:cubicBezTo>
                  <a:pt x="63" y="54"/>
                  <a:pt x="66" y="57"/>
                  <a:pt x="71" y="57"/>
                </a:cubicBezTo>
                <a:cubicBezTo>
                  <a:pt x="75" y="57"/>
                  <a:pt x="78" y="54"/>
                  <a:pt x="78" y="50"/>
                </a:cubicBezTo>
                <a:cubicBezTo>
                  <a:pt x="78" y="46"/>
                  <a:pt x="75" y="43"/>
                  <a:pt x="71" y="43"/>
                </a:cubicBezTo>
                <a:cubicBezTo>
                  <a:pt x="66" y="43"/>
                  <a:pt x="63" y="46"/>
                  <a:pt x="63" y="50"/>
                </a:cubicBezTo>
                <a:close/>
                <a:moveTo>
                  <a:pt x="48" y="65"/>
                </a:moveTo>
                <a:cubicBezTo>
                  <a:pt x="44" y="65"/>
                  <a:pt x="41" y="68"/>
                  <a:pt x="41" y="72"/>
                </a:cubicBezTo>
                <a:cubicBezTo>
                  <a:pt x="41" y="76"/>
                  <a:pt x="44" y="80"/>
                  <a:pt x="48" y="80"/>
                </a:cubicBezTo>
                <a:cubicBezTo>
                  <a:pt x="53" y="80"/>
                  <a:pt x="56" y="76"/>
                  <a:pt x="56" y="72"/>
                </a:cubicBezTo>
                <a:cubicBezTo>
                  <a:pt x="56" y="68"/>
                  <a:pt x="53" y="65"/>
                  <a:pt x="48" y="65"/>
                </a:cubicBezTo>
                <a:close/>
                <a:moveTo>
                  <a:pt x="26" y="65"/>
                </a:moveTo>
                <a:cubicBezTo>
                  <a:pt x="22" y="65"/>
                  <a:pt x="19" y="68"/>
                  <a:pt x="19" y="72"/>
                </a:cubicBezTo>
                <a:cubicBezTo>
                  <a:pt x="19" y="76"/>
                  <a:pt x="22" y="80"/>
                  <a:pt x="26" y="80"/>
                </a:cubicBezTo>
                <a:cubicBezTo>
                  <a:pt x="30" y="80"/>
                  <a:pt x="34" y="76"/>
                  <a:pt x="34" y="72"/>
                </a:cubicBezTo>
                <a:cubicBezTo>
                  <a:pt x="34" y="68"/>
                  <a:pt x="30" y="65"/>
                  <a:pt x="26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2" name="Freeform 19"/>
          <p:cNvSpPr>
            <a:spLocks noEditPoints="1"/>
          </p:cNvSpPr>
          <p:nvPr/>
        </p:nvSpPr>
        <p:spPr bwMode="auto">
          <a:xfrm>
            <a:off x="6558756" y="842963"/>
            <a:ext cx="306388" cy="284163"/>
          </a:xfrm>
          <a:custGeom>
            <a:avLst/>
            <a:gdLst>
              <a:gd name="T0" fmla="*/ 90 w 109"/>
              <a:gd name="T1" fmla="*/ 5 h 101"/>
              <a:gd name="T2" fmla="*/ 75 w 109"/>
              <a:gd name="T3" fmla="*/ 5 h 101"/>
              <a:gd name="T4" fmla="*/ 35 w 109"/>
              <a:gd name="T5" fmla="*/ 5 h 101"/>
              <a:gd name="T6" fmla="*/ 20 w 109"/>
              <a:gd name="T7" fmla="*/ 5 h 101"/>
              <a:gd name="T8" fmla="*/ 0 w 109"/>
              <a:gd name="T9" fmla="*/ 19 h 101"/>
              <a:gd name="T10" fmla="*/ 101 w 109"/>
              <a:gd name="T11" fmla="*/ 101 h 101"/>
              <a:gd name="T12" fmla="*/ 101 w 109"/>
              <a:gd name="T13" fmla="*/ 11 h 101"/>
              <a:gd name="T14" fmla="*/ 86 w 109"/>
              <a:gd name="T15" fmla="*/ 19 h 101"/>
              <a:gd name="T16" fmla="*/ 24 w 109"/>
              <a:gd name="T17" fmla="*/ 5 h 101"/>
              <a:gd name="T18" fmla="*/ 24 w 109"/>
              <a:gd name="T19" fmla="*/ 19 h 101"/>
              <a:gd name="T20" fmla="*/ 20 w 109"/>
              <a:gd name="T21" fmla="*/ 15 h 101"/>
              <a:gd name="T22" fmla="*/ 31 w 109"/>
              <a:gd name="T23" fmla="*/ 24 h 101"/>
              <a:gd name="T24" fmla="*/ 75 w 109"/>
              <a:gd name="T25" fmla="*/ 15 h 101"/>
              <a:gd name="T26" fmla="*/ 86 w 109"/>
              <a:gd name="T27" fmla="*/ 24 h 101"/>
              <a:gd name="T28" fmla="*/ 101 w 109"/>
              <a:gd name="T29" fmla="*/ 15 h 101"/>
              <a:gd name="T30" fmla="*/ 5 w 109"/>
              <a:gd name="T31" fmla="*/ 32 h 101"/>
              <a:gd name="T32" fmla="*/ 101 w 109"/>
              <a:gd name="T33" fmla="*/ 96 h 101"/>
              <a:gd name="T34" fmla="*/ 5 w 109"/>
              <a:gd name="T35" fmla="*/ 37 h 101"/>
              <a:gd name="T36" fmla="*/ 101 w 109"/>
              <a:gd name="T37" fmla="*/ 96 h 101"/>
              <a:gd name="T38" fmla="*/ 16 w 109"/>
              <a:gd name="T39" fmla="*/ 52 h 101"/>
              <a:gd name="T40" fmla="*/ 24 w 109"/>
              <a:gd name="T41" fmla="*/ 48 h 101"/>
              <a:gd name="T42" fmla="*/ 47 w 109"/>
              <a:gd name="T43" fmla="*/ 52 h 101"/>
              <a:gd name="T44" fmla="*/ 39 w 109"/>
              <a:gd name="T45" fmla="*/ 48 h 101"/>
              <a:gd name="T46" fmla="*/ 72 w 109"/>
              <a:gd name="T47" fmla="*/ 50 h 101"/>
              <a:gd name="T48" fmla="*/ 60 w 109"/>
              <a:gd name="T49" fmla="*/ 50 h 101"/>
              <a:gd name="T50" fmla="*/ 72 w 109"/>
              <a:gd name="T51" fmla="*/ 50 h 101"/>
              <a:gd name="T52" fmla="*/ 85 w 109"/>
              <a:gd name="T53" fmla="*/ 52 h 101"/>
              <a:gd name="T54" fmla="*/ 93 w 109"/>
              <a:gd name="T55" fmla="*/ 48 h 101"/>
              <a:gd name="T56" fmla="*/ 24 w 109"/>
              <a:gd name="T57" fmla="*/ 69 h 101"/>
              <a:gd name="T58" fmla="*/ 16 w 109"/>
              <a:gd name="T59" fmla="*/ 64 h 101"/>
              <a:gd name="T60" fmla="*/ 50 w 109"/>
              <a:gd name="T61" fmla="*/ 66 h 101"/>
              <a:gd name="T62" fmla="*/ 37 w 109"/>
              <a:gd name="T63" fmla="*/ 66 h 101"/>
              <a:gd name="T64" fmla="*/ 50 w 109"/>
              <a:gd name="T65" fmla="*/ 66 h 101"/>
              <a:gd name="T66" fmla="*/ 62 w 109"/>
              <a:gd name="T67" fmla="*/ 69 h 101"/>
              <a:gd name="T68" fmla="*/ 70 w 109"/>
              <a:gd name="T69" fmla="*/ 64 h 101"/>
              <a:gd name="T70" fmla="*/ 93 w 109"/>
              <a:gd name="T71" fmla="*/ 69 h 101"/>
              <a:gd name="T72" fmla="*/ 85 w 109"/>
              <a:gd name="T73" fmla="*/ 64 h 101"/>
              <a:gd name="T74" fmla="*/ 27 w 109"/>
              <a:gd name="T75" fmla="*/ 83 h 101"/>
              <a:gd name="T76" fmla="*/ 14 w 109"/>
              <a:gd name="T77" fmla="*/ 83 h 101"/>
              <a:gd name="T78" fmla="*/ 27 w 109"/>
              <a:gd name="T79" fmla="*/ 83 h 101"/>
              <a:gd name="T80" fmla="*/ 39 w 109"/>
              <a:gd name="T81" fmla="*/ 85 h 101"/>
              <a:gd name="T82" fmla="*/ 47 w 109"/>
              <a:gd name="T83" fmla="*/ 80 h 101"/>
              <a:gd name="T84" fmla="*/ 70 w 109"/>
              <a:gd name="T85" fmla="*/ 85 h 101"/>
              <a:gd name="T86" fmla="*/ 62 w 109"/>
              <a:gd name="T87" fmla="*/ 80 h 101"/>
              <a:gd name="T88" fmla="*/ 95 w 109"/>
              <a:gd name="T89" fmla="*/ 83 h 101"/>
              <a:gd name="T90" fmla="*/ 82 w 109"/>
              <a:gd name="T91" fmla="*/ 83 h 101"/>
              <a:gd name="T92" fmla="*/ 95 w 109"/>
              <a:gd name="T93" fmla="*/ 83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9" h="101">
                <a:moveTo>
                  <a:pt x="101" y="11"/>
                </a:moveTo>
                <a:cubicBezTo>
                  <a:pt x="90" y="11"/>
                  <a:pt x="90" y="11"/>
                  <a:pt x="90" y="11"/>
                </a:cubicBezTo>
                <a:cubicBezTo>
                  <a:pt x="90" y="5"/>
                  <a:pt x="90" y="5"/>
                  <a:pt x="90" y="5"/>
                </a:cubicBezTo>
                <a:cubicBezTo>
                  <a:pt x="90" y="2"/>
                  <a:pt x="88" y="0"/>
                  <a:pt x="86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7" y="0"/>
                  <a:pt x="75" y="2"/>
                  <a:pt x="75" y="5"/>
                </a:cubicBezTo>
                <a:cubicBezTo>
                  <a:pt x="75" y="11"/>
                  <a:pt x="75" y="11"/>
                  <a:pt x="7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2"/>
                  <a:pt x="33" y="0"/>
                  <a:pt x="31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2" y="0"/>
                  <a:pt x="20" y="2"/>
                  <a:pt x="20" y="5"/>
                </a:cubicBezTo>
                <a:cubicBezTo>
                  <a:pt x="20" y="11"/>
                  <a:pt x="20" y="11"/>
                  <a:pt x="20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4" y="11"/>
                  <a:pt x="0" y="14"/>
                  <a:pt x="0" y="19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7"/>
                  <a:pt x="4" y="101"/>
                  <a:pt x="8" y="101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06" y="101"/>
                  <a:pt x="109" y="97"/>
                  <a:pt x="109" y="92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4"/>
                  <a:pt x="106" y="11"/>
                  <a:pt x="101" y="11"/>
                </a:cubicBezTo>
                <a:close/>
                <a:moveTo>
                  <a:pt x="79" y="5"/>
                </a:moveTo>
                <a:cubicBezTo>
                  <a:pt x="86" y="5"/>
                  <a:pt x="86" y="5"/>
                  <a:pt x="86" y="5"/>
                </a:cubicBezTo>
                <a:cubicBezTo>
                  <a:pt x="86" y="19"/>
                  <a:pt x="86" y="19"/>
                  <a:pt x="86" y="19"/>
                </a:cubicBezTo>
                <a:cubicBezTo>
                  <a:pt x="79" y="19"/>
                  <a:pt x="79" y="19"/>
                  <a:pt x="79" y="19"/>
                </a:cubicBezTo>
                <a:lnTo>
                  <a:pt x="79" y="5"/>
                </a:lnTo>
                <a:close/>
                <a:moveTo>
                  <a:pt x="24" y="5"/>
                </a:moveTo>
                <a:cubicBezTo>
                  <a:pt x="31" y="5"/>
                  <a:pt x="31" y="5"/>
                  <a:pt x="31" y="5"/>
                </a:cubicBezTo>
                <a:cubicBezTo>
                  <a:pt x="31" y="19"/>
                  <a:pt x="31" y="19"/>
                  <a:pt x="31" y="19"/>
                </a:cubicBezTo>
                <a:cubicBezTo>
                  <a:pt x="24" y="19"/>
                  <a:pt x="24" y="19"/>
                  <a:pt x="24" y="19"/>
                </a:cubicBezTo>
                <a:lnTo>
                  <a:pt x="24" y="5"/>
                </a:lnTo>
                <a:close/>
                <a:moveTo>
                  <a:pt x="8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2"/>
                  <a:pt x="22" y="24"/>
                  <a:pt x="24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3" y="24"/>
                  <a:pt x="36" y="22"/>
                  <a:pt x="36" y="20"/>
                </a:cubicBezTo>
                <a:cubicBezTo>
                  <a:pt x="36" y="15"/>
                  <a:pt x="36" y="15"/>
                  <a:pt x="36" y="15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22"/>
                  <a:pt x="77" y="24"/>
                  <a:pt x="79" y="24"/>
                </a:cubicBezTo>
                <a:cubicBezTo>
                  <a:pt x="86" y="24"/>
                  <a:pt x="86" y="24"/>
                  <a:pt x="86" y="24"/>
                </a:cubicBezTo>
                <a:cubicBezTo>
                  <a:pt x="88" y="24"/>
                  <a:pt x="90" y="22"/>
                  <a:pt x="90" y="20"/>
                </a:cubicBezTo>
                <a:cubicBezTo>
                  <a:pt x="90" y="15"/>
                  <a:pt x="90" y="15"/>
                  <a:pt x="90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3" y="15"/>
                  <a:pt x="105" y="17"/>
                  <a:pt x="105" y="19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7" y="15"/>
                  <a:pt x="8" y="15"/>
                </a:cubicBezTo>
                <a:close/>
                <a:moveTo>
                  <a:pt x="101" y="96"/>
                </a:moveTo>
                <a:cubicBezTo>
                  <a:pt x="8" y="96"/>
                  <a:pt x="8" y="96"/>
                  <a:pt x="8" y="96"/>
                </a:cubicBezTo>
                <a:cubicBezTo>
                  <a:pt x="7" y="96"/>
                  <a:pt x="5" y="94"/>
                  <a:pt x="5" y="92"/>
                </a:cubicBezTo>
                <a:cubicBezTo>
                  <a:pt x="5" y="37"/>
                  <a:pt x="5" y="37"/>
                  <a:pt x="5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4"/>
                  <a:pt x="103" y="96"/>
                  <a:pt x="101" y="96"/>
                </a:cubicBezTo>
                <a:close/>
                <a:moveTo>
                  <a:pt x="27" y="50"/>
                </a:moveTo>
                <a:cubicBezTo>
                  <a:pt x="27" y="51"/>
                  <a:pt x="26" y="52"/>
                  <a:pt x="24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5" y="52"/>
                  <a:pt x="14" y="51"/>
                  <a:pt x="14" y="50"/>
                </a:cubicBezTo>
                <a:cubicBezTo>
                  <a:pt x="14" y="49"/>
                  <a:pt x="15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6" y="48"/>
                  <a:pt x="27" y="49"/>
                  <a:pt x="27" y="50"/>
                </a:cubicBezTo>
                <a:close/>
                <a:moveTo>
                  <a:pt x="50" y="50"/>
                </a:moveTo>
                <a:cubicBezTo>
                  <a:pt x="50" y="51"/>
                  <a:pt x="48" y="52"/>
                  <a:pt x="47" y="52"/>
                </a:cubicBezTo>
                <a:cubicBezTo>
                  <a:pt x="39" y="52"/>
                  <a:pt x="39" y="52"/>
                  <a:pt x="39" y="52"/>
                </a:cubicBezTo>
                <a:cubicBezTo>
                  <a:pt x="38" y="52"/>
                  <a:pt x="37" y="51"/>
                  <a:pt x="37" y="50"/>
                </a:cubicBezTo>
                <a:cubicBezTo>
                  <a:pt x="37" y="49"/>
                  <a:pt x="38" y="48"/>
                  <a:pt x="39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50" y="49"/>
                  <a:pt x="50" y="50"/>
                </a:cubicBezTo>
                <a:close/>
                <a:moveTo>
                  <a:pt x="72" y="50"/>
                </a:moveTo>
                <a:cubicBezTo>
                  <a:pt x="72" y="51"/>
                  <a:pt x="71" y="52"/>
                  <a:pt x="70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1" y="52"/>
                  <a:pt x="60" y="51"/>
                  <a:pt x="60" y="50"/>
                </a:cubicBezTo>
                <a:cubicBezTo>
                  <a:pt x="60" y="49"/>
                  <a:pt x="61" y="48"/>
                  <a:pt x="62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1" y="48"/>
                  <a:pt x="72" y="49"/>
                  <a:pt x="72" y="50"/>
                </a:cubicBezTo>
                <a:close/>
                <a:moveTo>
                  <a:pt x="95" y="50"/>
                </a:moveTo>
                <a:cubicBezTo>
                  <a:pt x="95" y="51"/>
                  <a:pt x="94" y="52"/>
                  <a:pt x="93" y="52"/>
                </a:cubicBezTo>
                <a:cubicBezTo>
                  <a:pt x="85" y="52"/>
                  <a:pt x="85" y="52"/>
                  <a:pt x="85" y="52"/>
                </a:cubicBezTo>
                <a:cubicBezTo>
                  <a:pt x="83" y="52"/>
                  <a:pt x="82" y="51"/>
                  <a:pt x="82" y="50"/>
                </a:cubicBezTo>
                <a:cubicBezTo>
                  <a:pt x="82" y="49"/>
                  <a:pt x="83" y="48"/>
                  <a:pt x="85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4" y="48"/>
                  <a:pt x="95" y="49"/>
                  <a:pt x="95" y="50"/>
                </a:cubicBezTo>
                <a:close/>
                <a:moveTo>
                  <a:pt x="27" y="66"/>
                </a:moveTo>
                <a:cubicBezTo>
                  <a:pt x="27" y="68"/>
                  <a:pt x="26" y="69"/>
                  <a:pt x="2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5" y="69"/>
                  <a:pt x="14" y="68"/>
                  <a:pt x="14" y="66"/>
                </a:cubicBezTo>
                <a:cubicBezTo>
                  <a:pt x="14" y="65"/>
                  <a:pt x="15" y="64"/>
                  <a:pt x="16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6" y="64"/>
                  <a:pt x="27" y="65"/>
                  <a:pt x="27" y="66"/>
                </a:cubicBezTo>
                <a:close/>
                <a:moveTo>
                  <a:pt x="50" y="66"/>
                </a:moveTo>
                <a:cubicBezTo>
                  <a:pt x="50" y="68"/>
                  <a:pt x="48" y="69"/>
                  <a:pt x="47" y="69"/>
                </a:cubicBezTo>
                <a:cubicBezTo>
                  <a:pt x="39" y="69"/>
                  <a:pt x="39" y="69"/>
                  <a:pt x="39" y="69"/>
                </a:cubicBezTo>
                <a:cubicBezTo>
                  <a:pt x="38" y="69"/>
                  <a:pt x="37" y="68"/>
                  <a:pt x="37" y="66"/>
                </a:cubicBezTo>
                <a:cubicBezTo>
                  <a:pt x="37" y="65"/>
                  <a:pt x="38" y="64"/>
                  <a:pt x="39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8" y="64"/>
                  <a:pt x="50" y="65"/>
                  <a:pt x="50" y="66"/>
                </a:cubicBezTo>
                <a:close/>
                <a:moveTo>
                  <a:pt x="72" y="66"/>
                </a:moveTo>
                <a:cubicBezTo>
                  <a:pt x="72" y="68"/>
                  <a:pt x="71" y="69"/>
                  <a:pt x="70" y="69"/>
                </a:cubicBezTo>
                <a:cubicBezTo>
                  <a:pt x="62" y="69"/>
                  <a:pt x="62" y="69"/>
                  <a:pt x="62" y="69"/>
                </a:cubicBezTo>
                <a:cubicBezTo>
                  <a:pt x="61" y="69"/>
                  <a:pt x="60" y="68"/>
                  <a:pt x="60" y="66"/>
                </a:cubicBezTo>
                <a:cubicBezTo>
                  <a:pt x="60" y="65"/>
                  <a:pt x="61" y="64"/>
                  <a:pt x="62" y="64"/>
                </a:cubicBezTo>
                <a:cubicBezTo>
                  <a:pt x="70" y="64"/>
                  <a:pt x="70" y="64"/>
                  <a:pt x="70" y="64"/>
                </a:cubicBezTo>
                <a:cubicBezTo>
                  <a:pt x="71" y="64"/>
                  <a:pt x="72" y="65"/>
                  <a:pt x="72" y="66"/>
                </a:cubicBezTo>
                <a:close/>
                <a:moveTo>
                  <a:pt x="95" y="66"/>
                </a:moveTo>
                <a:cubicBezTo>
                  <a:pt x="95" y="68"/>
                  <a:pt x="94" y="69"/>
                  <a:pt x="93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3" y="69"/>
                  <a:pt x="82" y="68"/>
                  <a:pt x="82" y="66"/>
                </a:cubicBezTo>
                <a:cubicBezTo>
                  <a:pt x="82" y="65"/>
                  <a:pt x="83" y="64"/>
                  <a:pt x="85" y="64"/>
                </a:cubicBezTo>
                <a:cubicBezTo>
                  <a:pt x="93" y="64"/>
                  <a:pt x="93" y="64"/>
                  <a:pt x="93" y="64"/>
                </a:cubicBezTo>
                <a:cubicBezTo>
                  <a:pt x="94" y="64"/>
                  <a:pt x="95" y="65"/>
                  <a:pt x="95" y="66"/>
                </a:cubicBezTo>
                <a:close/>
                <a:moveTo>
                  <a:pt x="27" y="83"/>
                </a:moveTo>
                <a:cubicBezTo>
                  <a:pt x="27" y="84"/>
                  <a:pt x="26" y="85"/>
                  <a:pt x="24" y="85"/>
                </a:cubicBezTo>
                <a:cubicBezTo>
                  <a:pt x="16" y="85"/>
                  <a:pt x="16" y="85"/>
                  <a:pt x="16" y="85"/>
                </a:cubicBezTo>
                <a:cubicBezTo>
                  <a:pt x="15" y="85"/>
                  <a:pt x="14" y="84"/>
                  <a:pt x="14" y="83"/>
                </a:cubicBezTo>
                <a:cubicBezTo>
                  <a:pt x="14" y="81"/>
                  <a:pt x="15" y="80"/>
                  <a:pt x="16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6" y="80"/>
                  <a:pt x="27" y="81"/>
                  <a:pt x="27" y="83"/>
                </a:cubicBezTo>
                <a:close/>
                <a:moveTo>
                  <a:pt x="50" y="83"/>
                </a:moveTo>
                <a:cubicBezTo>
                  <a:pt x="50" y="84"/>
                  <a:pt x="48" y="85"/>
                  <a:pt x="47" y="85"/>
                </a:cubicBezTo>
                <a:cubicBezTo>
                  <a:pt x="39" y="85"/>
                  <a:pt x="39" y="85"/>
                  <a:pt x="39" y="85"/>
                </a:cubicBezTo>
                <a:cubicBezTo>
                  <a:pt x="38" y="85"/>
                  <a:pt x="37" y="84"/>
                  <a:pt x="37" y="83"/>
                </a:cubicBezTo>
                <a:cubicBezTo>
                  <a:pt x="37" y="81"/>
                  <a:pt x="38" y="80"/>
                  <a:pt x="39" y="80"/>
                </a:cubicBezTo>
                <a:cubicBezTo>
                  <a:pt x="47" y="80"/>
                  <a:pt x="47" y="80"/>
                  <a:pt x="47" y="80"/>
                </a:cubicBezTo>
                <a:cubicBezTo>
                  <a:pt x="48" y="80"/>
                  <a:pt x="50" y="81"/>
                  <a:pt x="50" y="83"/>
                </a:cubicBezTo>
                <a:close/>
                <a:moveTo>
                  <a:pt x="72" y="83"/>
                </a:moveTo>
                <a:cubicBezTo>
                  <a:pt x="72" y="84"/>
                  <a:pt x="71" y="85"/>
                  <a:pt x="70" y="85"/>
                </a:cubicBezTo>
                <a:cubicBezTo>
                  <a:pt x="62" y="85"/>
                  <a:pt x="62" y="85"/>
                  <a:pt x="62" y="85"/>
                </a:cubicBezTo>
                <a:cubicBezTo>
                  <a:pt x="61" y="85"/>
                  <a:pt x="60" y="84"/>
                  <a:pt x="60" y="83"/>
                </a:cubicBezTo>
                <a:cubicBezTo>
                  <a:pt x="60" y="81"/>
                  <a:pt x="61" y="80"/>
                  <a:pt x="62" y="80"/>
                </a:cubicBezTo>
                <a:cubicBezTo>
                  <a:pt x="70" y="80"/>
                  <a:pt x="70" y="80"/>
                  <a:pt x="70" y="80"/>
                </a:cubicBezTo>
                <a:cubicBezTo>
                  <a:pt x="71" y="80"/>
                  <a:pt x="72" y="81"/>
                  <a:pt x="72" y="83"/>
                </a:cubicBezTo>
                <a:close/>
                <a:moveTo>
                  <a:pt x="95" y="83"/>
                </a:moveTo>
                <a:cubicBezTo>
                  <a:pt x="95" y="84"/>
                  <a:pt x="94" y="85"/>
                  <a:pt x="9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3" y="85"/>
                  <a:pt x="82" y="84"/>
                  <a:pt x="82" y="83"/>
                </a:cubicBezTo>
                <a:cubicBezTo>
                  <a:pt x="82" y="81"/>
                  <a:pt x="83" y="80"/>
                  <a:pt x="85" y="80"/>
                </a:cubicBezTo>
                <a:cubicBezTo>
                  <a:pt x="93" y="80"/>
                  <a:pt x="93" y="80"/>
                  <a:pt x="93" y="80"/>
                </a:cubicBezTo>
                <a:cubicBezTo>
                  <a:pt x="94" y="80"/>
                  <a:pt x="95" y="81"/>
                  <a:pt x="95" y="83"/>
                </a:cubicBezTo>
                <a:close/>
                <a:moveTo>
                  <a:pt x="95" y="83"/>
                </a:moveTo>
                <a:cubicBezTo>
                  <a:pt x="95" y="83"/>
                  <a:pt x="95" y="83"/>
                  <a:pt x="95" y="8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3" name="Freeform 20"/>
          <p:cNvSpPr>
            <a:spLocks noEditPoints="1"/>
          </p:cNvSpPr>
          <p:nvPr/>
        </p:nvSpPr>
        <p:spPr bwMode="auto">
          <a:xfrm>
            <a:off x="5355431" y="838200"/>
            <a:ext cx="250825" cy="306388"/>
          </a:xfrm>
          <a:custGeom>
            <a:avLst/>
            <a:gdLst>
              <a:gd name="T0" fmla="*/ 45 w 89"/>
              <a:gd name="T1" fmla="*/ 36 h 109"/>
              <a:gd name="T2" fmla="*/ 44 w 89"/>
              <a:gd name="T3" fmla="*/ 36 h 109"/>
              <a:gd name="T4" fmla="*/ 44 w 89"/>
              <a:gd name="T5" fmla="*/ 66 h 109"/>
              <a:gd name="T6" fmla="*/ 74 w 89"/>
              <a:gd name="T7" fmla="*/ 66 h 109"/>
              <a:gd name="T8" fmla="*/ 74 w 89"/>
              <a:gd name="T9" fmla="*/ 65 h 109"/>
              <a:gd name="T10" fmla="*/ 45 w 89"/>
              <a:gd name="T11" fmla="*/ 36 h 109"/>
              <a:gd name="T12" fmla="*/ 42 w 89"/>
              <a:gd name="T13" fmla="*/ 96 h 109"/>
              <a:gd name="T14" fmla="*/ 47 w 89"/>
              <a:gd name="T15" fmla="*/ 96 h 109"/>
              <a:gd name="T16" fmla="*/ 47 w 89"/>
              <a:gd name="T17" fmla="*/ 88 h 109"/>
              <a:gd name="T18" fmla="*/ 42 w 89"/>
              <a:gd name="T19" fmla="*/ 88 h 109"/>
              <a:gd name="T20" fmla="*/ 42 w 89"/>
              <a:gd name="T21" fmla="*/ 96 h 109"/>
              <a:gd name="T22" fmla="*/ 16 w 89"/>
              <a:gd name="T23" fmla="*/ 67 h 109"/>
              <a:gd name="T24" fmla="*/ 24 w 89"/>
              <a:gd name="T25" fmla="*/ 67 h 109"/>
              <a:gd name="T26" fmla="*/ 24 w 89"/>
              <a:gd name="T27" fmla="*/ 62 h 109"/>
              <a:gd name="T28" fmla="*/ 16 w 89"/>
              <a:gd name="T29" fmla="*/ 62 h 109"/>
              <a:gd name="T30" fmla="*/ 16 w 89"/>
              <a:gd name="T31" fmla="*/ 67 h 109"/>
              <a:gd name="T32" fmla="*/ 77 w 89"/>
              <a:gd name="T33" fmla="*/ 35 h 109"/>
              <a:gd name="T34" fmla="*/ 81 w 89"/>
              <a:gd name="T35" fmla="*/ 30 h 109"/>
              <a:gd name="T36" fmla="*/ 81 w 89"/>
              <a:gd name="T37" fmla="*/ 25 h 109"/>
              <a:gd name="T38" fmla="*/ 77 w 89"/>
              <a:gd name="T39" fmla="*/ 21 h 109"/>
              <a:gd name="T40" fmla="*/ 72 w 89"/>
              <a:gd name="T41" fmla="*/ 21 h 109"/>
              <a:gd name="T42" fmla="*/ 67 w 89"/>
              <a:gd name="T43" fmla="*/ 27 h 109"/>
              <a:gd name="T44" fmla="*/ 52 w 89"/>
              <a:gd name="T45" fmla="*/ 22 h 109"/>
              <a:gd name="T46" fmla="*/ 52 w 89"/>
              <a:gd name="T47" fmla="*/ 15 h 109"/>
              <a:gd name="T48" fmla="*/ 59 w 89"/>
              <a:gd name="T49" fmla="*/ 15 h 109"/>
              <a:gd name="T50" fmla="*/ 62 w 89"/>
              <a:gd name="T51" fmla="*/ 11 h 109"/>
              <a:gd name="T52" fmla="*/ 62 w 89"/>
              <a:gd name="T53" fmla="*/ 3 h 109"/>
              <a:gd name="T54" fmla="*/ 59 w 89"/>
              <a:gd name="T55" fmla="*/ 0 h 109"/>
              <a:gd name="T56" fmla="*/ 30 w 89"/>
              <a:gd name="T57" fmla="*/ 0 h 109"/>
              <a:gd name="T58" fmla="*/ 26 w 89"/>
              <a:gd name="T59" fmla="*/ 3 h 109"/>
              <a:gd name="T60" fmla="*/ 26 w 89"/>
              <a:gd name="T61" fmla="*/ 11 h 109"/>
              <a:gd name="T62" fmla="*/ 30 w 89"/>
              <a:gd name="T63" fmla="*/ 15 h 109"/>
              <a:gd name="T64" fmla="*/ 36 w 89"/>
              <a:gd name="T65" fmla="*/ 15 h 109"/>
              <a:gd name="T66" fmla="*/ 36 w 89"/>
              <a:gd name="T67" fmla="*/ 22 h 109"/>
              <a:gd name="T68" fmla="*/ 22 w 89"/>
              <a:gd name="T69" fmla="*/ 27 h 109"/>
              <a:gd name="T70" fmla="*/ 22 w 89"/>
              <a:gd name="T71" fmla="*/ 27 h 109"/>
              <a:gd name="T72" fmla="*/ 15 w 89"/>
              <a:gd name="T73" fmla="*/ 21 h 109"/>
              <a:gd name="T74" fmla="*/ 10 w 89"/>
              <a:gd name="T75" fmla="*/ 21 h 109"/>
              <a:gd name="T76" fmla="*/ 7 w 89"/>
              <a:gd name="T77" fmla="*/ 26 h 109"/>
              <a:gd name="T78" fmla="*/ 7 w 89"/>
              <a:gd name="T79" fmla="*/ 30 h 109"/>
              <a:gd name="T80" fmla="*/ 12 w 89"/>
              <a:gd name="T81" fmla="*/ 35 h 109"/>
              <a:gd name="T82" fmla="*/ 0 w 89"/>
              <a:gd name="T83" fmla="*/ 65 h 109"/>
              <a:gd name="T84" fmla="*/ 44 w 89"/>
              <a:gd name="T85" fmla="*/ 109 h 109"/>
              <a:gd name="T86" fmla="*/ 89 w 89"/>
              <a:gd name="T87" fmla="*/ 65 h 109"/>
              <a:gd name="T88" fmla="*/ 77 w 89"/>
              <a:gd name="T89" fmla="*/ 35 h 109"/>
              <a:gd name="T90" fmla="*/ 44 w 89"/>
              <a:gd name="T91" fmla="*/ 101 h 109"/>
              <a:gd name="T92" fmla="*/ 8 w 89"/>
              <a:gd name="T93" fmla="*/ 65 h 109"/>
              <a:gd name="T94" fmla="*/ 44 w 89"/>
              <a:gd name="T95" fmla="*/ 29 h 109"/>
              <a:gd name="T96" fmla="*/ 81 w 89"/>
              <a:gd name="T97" fmla="*/ 65 h 109"/>
              <a:gd name="T98" fmla="*/ 44 w 89"/>
              <a:gd name="T99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9" h="109">
                <a:moveTo>
                  <a:pt x="45" y="36"/>
                </a:moveTo>
                <a:cubicBezTo>
                  <a:pt x="44" y="36"/>
                  <a:pt x="44" y="36"/>
                  <a:pt x="44" y="36"/>
                </a:cubicBezTo>
                <a:cubicBezTo>
                  <a:pt x="44" y="66"/>
                  <a:pt x="44" y="66"/>
                  <a:pt x="44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74" y="66"/>
                  <a:pt x="74" y="66"/>
                  <a:pt x="74" y="65"/>
                </a:cubicBezTo>
                <a:cubicBezTo>
                  <a:pt x="74" y="49"/>
                  <a:pt x="61" y="36"/>
                  <a:pt x="45" y="36"/>
                </a:cubicBezTo>
                <a:close/>
                <a:moveTo>
                  <a:pt x="42" y="96"/>
                </a:moveTo>
                <a:cubicBezTo>
                  <a:pt x="47" y="96"/>
                  <a:pt x="47" y="96"/>
                  <a:pt x="47" y="96"/>
                </a:cubicBezTo>
                <a:cubicBezTo>
                  <a:pt x="47" y="88"/>
                  <a:pt x="47" y="88"/>
                  <a:pt x="47" y="88"/>
                </a:cubicBezTo>
                <a:cubicBezTo>
                  <a:pt x="42" y="88"/>
                  <a:pt x="42" y="88"/>
                  <a:pt x="42" y="88"/>
                </a:cubicBezTo>
                <a:lnTo>
                  <a:pt x="42" y="96"/>
                </a:lnTo>
                <a:close/>
                <a:moveTo>
                  <a:pt x="16" y="67"/>
                </a:moveTo>
                <a:cubicBezTo>
                  <a:pt x="24" y="67"/>
                  <a:pt x="24" y="67"/>
                  <a:pt x="24" y="67"/>
                </a:cubicBezTo>
                <a:cubicBezTo>
                  <a:pt x="24" y="62"/>
                  <a:pt x="24" y="62"/>
                  <a:pt x="24" y="62"/>
                </a:cubicBezTo>
                <a:cubicBezTo>
                  <a:pt x="16" y="62"/>
                  <a:pt x="16" y="62"/>
                  <a:pt x="16" y="62"/>
                </a:cubicBezTo>
                <a:lnTo>
                  <a:pt x="16" y="67"/>
                </a:lnTo>
                <a:close/>
                <a:moveTo>
                  <a:pt x="77" y="35"/>
                </a:moveTo>
                <a:cubicBezTo>
                  <a:pt x="81" y="30"/>
                  <a:pt x="81" y="30"/>
                  <a:pt x="81" y="30"/>
                </a:cubicBezTo>
                <a:cubicBezTo>
                  <a:pt x="83" y="29"/>
                  <a:pt x="83" y="26"/>
                  <a:pt x="81" y="25"/>
                </a:cubicBezTo>
                <a:cubicBezTo>
                  <a:pt x="77" y="21"/>
                  <a:pt x="77" y="21"/>
                  <a:pt x="77" y="21"/>
                </a:cubicBezTo>
                <a:cubicBezTo>
                  <a:pt x="76" y="20"/>
                  <a:pt x="74" y="20"/>
                  <a:pt x="72" y="21"/>
                </a:cubicBezTo>
                <a:cubicBezTo>
                  <a:pt x="67" y="27"/>
                  <a:pt x="67" y="27"/>
                  <a:pt x="67" y="27"/>
                </a:cubicBezTo>
                <a:cubicBezTo>
                  <a:pt x="62" y="25"/>
                  <a:pt x="58" y="23"/>
                  <a:pt x="52" y="22"/>
                </a:cubicBezTo>
                <a:cubicBezTo>
                  <a:pt x="52" y="15"/>
                  <a:pt x="52" y="15"/>
                  <a:pt x="52" y="15"/>
                </a:cubicBezTo>
                <a:cubicBezTo>
                  <a:pt x="59" y="15"/>
                  <a:pt x="59" y="15"/>
                  <a:pt x="59" y="15"/>
                </a:cubicBezTo>
                <a:cubicBezTo>
                  <a:pt x="61" y="15"/>
                  <a:pt x="62" y="13"/>
                  <a:pt x="62" y="11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1"/>
                  <a:pt x="61" y="0"/>
                  <a:pt x="5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8" y="0"/>
                  <a:pt x="26" y="1"/>
                  <a:pt x="26" y="3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3"/>
                  <a:pt x="28" y="15"/>
                  <a:pt x="30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22"/>
                  <a:pt x="36" y="22"/>
                  <a:pt x="36" y="22"/>
                </a:cubicBezTo>
                <a:cubicBezTo>
                  <a:pt x="31" y="23"/>
                  <a:pt x="26" y="25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15" y="21"/>
                  <a:pt x="15" y="21"/>
                  <a:pt x="15" y="21"/>
                </a:cubicBezTo>
                <a:cubicBezTo>
                  <a:pt x="14" y="20"/>
                  <a:pt x="12" y="20"/>
                  <a:pt x="10" y="21"/>
                </a:cubicBezTo>
                <a:cubicBezTo>
                  <a:pt x="7" y="26"/>
                  <a:pt x="7" y="26"/>
                  <a:pt x="7" y="26"/>
                </a:cubicBezTo>
                <a:cubicBezTo>
                  <a:pt x="5" y="27"/>
                  <a:pt x="5" y="29"/>
                  <a:pt x="7" y="30"/>
                </a:cubicBezTo>
                <a:cubicBezTo>
                  <a:pt x="12" y="35"/>
                  <a:pt x="12" y="35"/>
                  <a:pt x="12" y="35"/>
                </a:cubicBezTo>
                <a:cubicBezTo>
                  <a:pt x="5" y="43"/>
                  <a:pt x="0" y="54"/>
                  <a:pt x="0" y="65"/>
                </a:cubicBezTo>
                <a:cubicBezTo>
                  <a:pt x="0" y="90"/>
                  <a:pt x="20" y="109"/>
                  <a:pt x="44" y="109"/>
                </a:cubicBezTo>
                <a:cubicBezTo>
                  <a:pt x="69" y="109"/>
                  <a:pt x="89" y="90"/>
                  <a:pt x="89" y="65"/>
                </a:cubicBezTo>
                <a:cubicBezTo>
                  <a:pt x="89" y="54"/>
                  <a:pt x="84" y="43"/>
                  <a:pt x="77" y="35"/>
                </a:cubicBezTo>
                <a:close/>
                <a:moveTo>
                  <a:pt x="44" y="101"/>
                </a:moveTo>
                <a:cubicBezTo>
                  <a:pt x="24" y="101"/>
                  <a:pt x="8" y="85"/>
                  <a:pt x="8" y="65"/>
                </a:cubicBezTo>
                <a:cubicBezTo>
                  <a:pt x="8" y="45"/>
                  <a:pt x="24" y="29"/>
                  <a:pt x="44" y="29"/>
                </a:cubicBezTo>
                <a:cubicBezTo>
                  <a:pt x="64" y="29"/>
                  <a:pt x="81" y="45"/>
                  <a:pt x="81" y="65"/>
                </a:cubicBezTo>
                <a:cubicBezTo>
                  <a:pt x="81" y="85"/>
                  <a:pt x="64" y="101"/>
                  <a:pt x="44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4" name="Freeform 21"/>
          <p:cNvSpPr>
            <a:spLocks noEditPoints="1"/>
          </p:cNvSpPr>
          <p:nvPr/>
        </p:nvSpPr>
        <p:spPr bwMode="auto">
          <a:xfrm>
            <a:off x="5920581" y="809625"/>
            <a:ext cx="342900" cy="339725"/>
          </a:xfrm>
          <a:custGeom>
            <a:avLst/>
            <a:gdLst>
              <a:gd name="T0" fmla="*/ 84 w 122"/>
              <a:gd name="T1" fmla="*/ 71 h 121"/>
              <a:gd name="T2" fmla="*/ 82 w 122"/>
              <a:gd name="T3" fmla="*/ 67 h 121"/>
              <a:gd name="T4" fmla="*/ 72 w 122"/>
              <a:gd name="T5" fmla="*/ 71 h 121"/>
              <a:gd name="T6" fmla="*/ 21 w 122"/>
              <a:gd name="T7" fmla="*/ 62 h 121"/>
              <a:gd name="T8" fmla="*/ 35 w 122"/>
              <a:gd name="T9" fmla="*/ 50 h 121"/>
              <a:gd name="T10" fmla="*/ 40 w 122"/>
              <a:gd name="T11" fmla="*/ 57 h 121"/>
              <a:gd name="T12" fmla="*/ 57 w 122"/>
              <a:gd name="T13" fmla="*/ 52 h 121"/>
              <a:gd name="T14" fmla="*/ 59 w 122"/>
              <a:gd name="T15" fmla="*/ 50 h 121"/>
              <a:gd name="T16" fmla="*/ 55 w 122"/>
              <a:gd name="T17" fmla="*/ 40 h 121"/>
              <a:gd name="T18" fmla="*/ 11 w 122"/>
              <a:gd name="T19" fmla="*/ 61 h 121"/>
              <a:gd name="T20" fmla="*/ 9 w 122"/>
              <a:gd name="T21" fmla="*/ 71 h 121"/>
              <a:gd name="T22" fmla="*/ 0 w 122"/>
              <a:gd name="T23" fmla="*/ 97 h 121"/>
              <a:gd name="T24" fmla="*/ 9 w 122"/>
              <a:gd name="T25" fmla="*/ 108 h 121"/>
              <a:gd name="T26" fmla="*/ 18 w 122"/>
              <a:gd name="T27" fmla="*/ 121 h 121"/>
              <a:gd name="T28" fmla="*/ 31 w 122"/>
              <a:gd name="T29" fmla="*/ 112 h 121"/>
              <a:gd name="T30" fmla="*/ 61 w 122"/>
              <a:gd name="T31" fmla="*/ 108 h 121"/>
              <a:gd name="T32" fmla="*/ 71 w 122"/>
              <a:gd name="T33" fmla="*/ 121 h 121"/>
              <a:gd name="T34" fmla="*/ 83 w 122"/>
              <a:gd name="T35" fmla="*/ 112 h 121"/>
              <a:gd name="T36" fmla="*/ 90 w 122"/>
              <a:gd name="T37" fmla="*/ 105 h 121"/>
              <a:gd name="T38" fmla="*/ 88 w 122"/>
              <a:gd name="T39" fmla="*/ 75 h 121"/>
              <a:gd name="T40" fmla="*/ 9 w 122"/>
              <a:gd name="T41" fmla="*/ 92 h 121"/>
              <a:gd name="T42" fmla="*/ 25 w 122"/>
              <a:gd name="T43" fmla="*/ 92 h 121"/>
              <a:gd name="T44" fmla="*/ 75 w 122"/>
              <a:gd name="T45" fmla="*/ 100 h 121"/>
              <a:gd name="T46" fmla="*/ 75 w 122"/>
              <a:gd name="T47" fmla="*/ 84 h 121"/>
              <a:gd name="T48" fmla="*/ 75 w 122"/>
              <a:gd name="T49" fmla="*/ 100 h 121"/>
              <a:gd name="T50" fmla="*/ 58 w 122"/>
              <a:gd name="T51" fmla="*/ 32 h 121"/>
              <a:gd name="T52" fmla="*/ 122 w 122"/>
              <a:gd name="T53" fmla="*/ 32 h 121"/>
              <a:gd name="T54" fmla="*/ 90 w 122"/>
              <a:gd name="T55" fmla="*/ 53 h 121"/>
              <a:gd name="T56" fmla="*/ 90 w 122"/>
              <a:gd name="T57" fmla="*/ 12 h 121"/>
              <a:gd name="T58" fmla="*/ 90 w 122"/>
              <a:gd name="T59" fmla="*/ 53 h 121"/>
              <a:gd name="T60" fmla="*/ 94 w 122"/>
              <a:gd name="T61" fmla="*/ 29 h 121"/>
              <a:gd name="T62" fmla="*/ 90 w 122"/>
              <a:gd name="T63" fmla="*/ 15 h 121"/>
              <a:gd name="T64" fmla="*/ 86 w 122"/>
              <a:gd name="T65" fmla="*/ 30 h 121"/>
              <a:gd name="T66" fmla="*/ 102 w 122"/>
              <a:gd name="T67" fmla="*/ 37 h 121"/>
              <a:gd name="T68" fmla="*/ 102 w 122"/>
              <a:gd name="T69" fmla="*/ 29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2" h="121">
                <a:moveTo>
                  <a:pt x="88" y="75"/>
                </a:moveTo>
                <a:cubicBezTo>
                  <a:pt x="88" y="73"/>
                  <a:pt x="86" y="71"/>
                  <a:pt x="84" y="71"/>
                </a:cubicBezTo>
                <a:cubicBezTo>
                  <a:pt x="82" y="71"/>
                  <a:pt x="82" y="71"/>
                  <a:pt x="82" y="71"/>
                </a:cubicBezTo>
                <a:cubicBezTo>
                  <a:pt x="82" y="67"/>
                  <a:pt x="82" y="67"/>
                  <a:pt x="82" y="67"/>
                </a:cubicBezTo>
                <a:cubicBezTo>
                  <a:pt x="78" y="66"/>
                  <a:pt x="74" y="64"/>
                  <a:pt x="71" y="62"/>
                </a:cubicBezTo>
                <a:cubicBezTo>
                  <a:pt x="72" y="71"/>
                  <a:pt x="72" y="71"/>
                  <a:pt x="72" y="71"/>
                </a:cubicBezTo>
                <a:cubicBezTo>
                  <a:pt x="20" y="71"/>
                  <a:pt x="20" y="71"/>
                  <a:pt x="20" y="71"/>
                </a:cubicBezTo>
                <a:cubicBezTo>
                  <a:pt x="21" y="62"/>
                  <a:pt x="21" y="62"/>
                  <a:pt x="21" y="62"/>
                </a:cubicBezTo>
                <a:cubicBezTo>
                  <a:pt x="22" y="55"/>
                  <a:pt x="27" y="50"/>
                  <a:pt x="34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5"/>
                  <a:pt x="37" y="57"/>
                  <a:pt x="40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5" y="57"/>
                  <a:pt x="57" y="55"/>
                  <a:pt x="57" y="52"/>
                </a:cubicBezTo>
                <a:cubicBezTo>
                  <a:pt x="57" y="50"/>
                  <a:pt x="57" y="50"/>
                  <a:pt x="57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59" y="50"/>
                  <a:pt x="59" y="50"/>
                  <a:pt x="60" y="50"/>
                </a:cubicBezTo>
                <a:cubicBezTo>
                  <a:pt x="58" y="47"/>
                  <a:pt x="56" y="44"/>
                  <a:pt x="55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22" y="40"/>
                  <a:pt x="12" y="49"/>
                  <a:pt x="11" y="61"/>
                </a:cubicBezTo>
                <a:cubicBezTo>
                  <a:pt x="10" y="71"/>
                  <a:pt x="10" y="71"/>
                  <a:pt x="10" y="71"/>
                </a:cubicBezTo>
                <a:cubicBezTo>
                  <a:pt x="9" y="71"/>
                  <a:pt x="9" y="71"/>
                  <a:pt x="9" y="71"/>
                </a:cubicBezTo>
                <a:cubicBezTo>
                  <a:pt x="6" y="71"/>
                  <a:pt x="4" y="73"/>
                  <a:pt x="4" y="75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0"/>
                  <a:pt x="0" y="103"/>
                  <a:pt x="2" y="105"/>
                </a:cubicBezTo>
                <a:cubicBezTo>
                  <a:pt x="4" y="107"/>
                  <a:pt x="6" y="108"/>
                  <a:pt x="9" y="108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7"/>
                  <a:pt x="13" y="121"/>
                  <a:pt x="18" y="121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27" y="121"/>
                  <a:pt x="31" y="117"/>
                  <a:pt x="31" y="112"/>
                </a:cubicBezTo>
                <a:cubicBezTo>
                  <a:pt x="31" y="108"/>
                  <a:pt x="31" y="108"/>
                  <a:pt x="31" y="108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61" y="117"/>
                  <a:pt x="66" y="121"/>
                  <a:pt x="71" y="121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9" y="121"/>
                  <a:pt x="83" y="117"/>
                  <a:pt x="83" y="112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86" y="108"/>
                  <a:pt x="88" y="107"/>
                  <a:pt x="90" y="105"/>
                </a:cubicBezTo>
                <a:cubicBezTo>
                  <a:pt x="92" y="103"/>
                  <a:pt x="93" y="100"/>
                  <a:pt x="92" y="97"/>
                </a:cubicBezTo>
                <a:lnTo>
                  <a:pt x="88" y="75"/>
                </a:lnTo>
                <a:close/>
                <a:moveTo>
                  <a:pt x="17" y="100"/>
                </a:moveTo>
                <a:cubicBezTo>
                  <a:pt x="13" y="100"/>
                  <a:pt x="9" y="96"/>
                  <a:pt x="9" y="92"/>
                </a:cubicBezTo>
                <a:cubicBezTo>
                  <a:pt x="9" y="87"/>
                  <a:pt x="13" y="84"/>
                  <a:pt x="17" y="84"/>
                </a:cubicBezTo>
                <a:cubicBezTo>
                  <a:pt x="22" y="84"/>
                  <a:pt x="25" y="87"/>
                  <a:pt x="25" y="92"/>
                </a:cubicBezTo>
                <a:cubicBezTo>
                  <a:pt x="25" y="96"/>
                  <a:pt x="22" y="100"/>
                  <a:pt x="17" y="100"/>
                </a:cubicBezTo>
                <a:close/>
                <a:moveTo>
                  <a:pt x="75" y="100"/>
                </a:moveTo>
                <a:cubicBezTo>
                  <a:pt x="70" y="100"/>
                  <a:pt x="67" y="96"/>
                  <a:pt x="67" y="92"/>
                </a:cubicBezTo>
                <a:cubicBezTo>
                  <a:pt x="67" y="87"/>
                  <a:pt x="70" y="84"/>
                  <a:pt x="75" y="84"/>
                </a:cubicBezTo>
                <a:cubicBezTo>
                  <a:pt x="79" y="84"/>
                  <a:pt x="83" y="87"/>
                  <a:pt x="83" y="92"/>
                </a:cubicBezTo>
                <a:cubicBezTo>
                  <a:pt x="83" y="96"/>
                  <a:pt x="79" y="100"/>
                  <a:pt x="75" y="100"/>
                </a:cubicBezTo>
                <a:close/>
                <a:moveTo>
                  <a:pt x="90" y="0"/>
                </a:moveTo>
                <a:cubicBezTo>
                  <a:pt x="73" y="0"/>
                  <a:pt x="58" y="15"/>
                  <a:pt x="58" y="32"/>
                </a:cubicBezTo>
                <a:cubicBezTo>
                  <a:pt x="58" y="50"/>
                  <a:pt x="73" y="65"/>
                  <a:pt x="90" y="65"/>
                </a:cubicBezTo>
                <a:cubicBezTo>
                  <a:pt x="108" y="65"/>
                  <a:pt x="122" y="50"/>
                  <a:pt x="122" y="32"/>
                </a:cubicBezTo>
                <a:cubicBezTo>
                  <a:pt x="122" y="15"/>
                  <a:pt x="108" y="0"/>
                  <a:pt x="90" y="0"/>
                </a:cubicBezTo>
                <a:close/>
                <a:moveTo>
                  <a:pt x="90" y="53"/>
                </a:moveTo>
                <a:cubicBezTo>
                  <a:pt x="79" y="53"/>
                  <a:pt x="70" y="44"/>
                  <a:pt x="70" y="32"/>
                </a:cubicBezTo>
                <a:cubicBezTo>
                  <a:pt x="70" y="21"/>
                  <a:pt x="79" y="12"/>
                  <a:pt x="90" y="12"/>
                </a:cubicBezTo>
                <a:cubicBezTo>
                  <a:pt x="102" y="12"/>
                  <a:pt x="111" y="21"/>
                  <a:pt x="111" y="32"/>
                </a:cubicBezTo>
                <a:cubicBezTo>
                  <a:pt x="111" y="44"/>
                  <a:pt x="102" y="53"/>
                  <a:pt x="90" y="53"/>
                </a:cubicBezTo>
                <a:close/>
                <a:moveTo>
                  <a:pt x="102" y="29"/>
                </a:moveTo>
                <a:cubicBezTo>
                  <a:pt x="94" y="29"/>
                  <a:pt x="94" y="29"/>
                  <a:pt x="94" y="29"/>
                </a:cubicBezTo>
                <a:cubicBezTo>
                  <a:pt x="94" y="19"/>
                  <a:pt x="94" y="19"/>
                  <a:pt x="94" y="19"/>
                </a:cubicBezTo>
                <a:cubicBezTo>
                  <a:pt x="94" y="17"/>
                  <a:pt x="92" y="15"/>
                  <a:pt x="90" y="15"/>
                </a:cubicBezTo>
                <a:cubicBezTo>
                  <a:pt x="88" y="15"/>
                  <a:pt x="86" y="17"/>
                  <a:pt x="86" y="19"/>
                </a:cubicBezTo>
                <a:cubicBezTo>
                  <a:pt x="86" y="30"/>
                  <a:pt x="86" y="30"/>
                  <a:pt x="86" y="30"/>
                </a:cubicBezTo>
                <a:cubicBezTo>
                  <a:pt x="86" y="34"/>
                  <a:pt x="90" y="37"/>
                  <a:pt x="93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4" y="37"/>
                  <a:pt x="106" y="35"/>
                  <a:pt x="106" y="33"/>
                </a:cubicBezTo>
                <a:cubicBezTo>
                  <a:pt x="106" y="31"/>
                  <a:pt x="104" y="29"/>
                  <a:pt x="10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5" name="Freeform 22"/>
          <p:cNvSpPr>
            <a:spLocks noEditPoints="1"/>
          </p:cNvSpPr>
          <p:nvPr/>
        </p:nvSpPr>
        <p:spPr bwMode="auto">
          <a:xfrm>
            <a:off x="4780756" y="817563"/>
            <a:ext cx="219075" cy="334963"/>
          </a:xfrm>
          <a:custGeom>
            <a:avLst/>
            <a:gdLst>
              <a:gd name="T0" fmla="*/ 55 w 78"/>
              <a:gd name="T1" fmla="*/ 5 h 119"/>
              <a:gd name="T2" fmla="*/ 51 w 78"/>
              <a:gd name="T3" fmla="*/ 0 h 119"/>
              <a:gd name="T4" fmla="*/ 22 w 78"/>
              <a:gd name="T5" fmla="*/ 0 h 119"/>
              <a:gd name="T6" fmla="*/ 17 w 78"/>
              <a:gd name="T7" fmla="*/ 5 h 119"/>
              <a:gd name="T8" fmla="*/ 17 w 78"/>
              <a:gd name="T9" fmla="*/ 20 h 119"/>
              <a:gd name="T10" fmla="*/ 55 w 78"/>
              <a:gd name="T11" fmla="*/ 20 h 119"/>
              <a:gd name="T12" fmla="*/ 55 w 78"/>
              <a:gd name="T13" fmla="*/ 5 h 119"/>
              <a:gd name="T14" fmla="*/ 17 w 78"/>
              <a:gd name="T15" fmla="*/ 114 h 119"/>
              <a:gd name="T16" fmla="*/ 22 w 78"/>
              <a:gd name="T17" fmla="*/ 119 h 119"/>
              <a:gd name="T18" fmla="*/ 51 w 78"/>
              <a:gd name="T19" fmla="*/ 119 h 119"/>
              <a:gd name="T20" fmla="*/ 55 w 78"/>
              <a:gd name="T21" fmla="*/ 114 h 119"/>
              <a:gd name="T22" fmla="*/ 55 w 78"/>
              <a:gd name="T23" fmla="*/ 100 h 119"/>
              <a:gd name="T24" fmla="*/ 17 w 78"/>
              <a:gd name="T25" fmla="*/ 100 h 119"/>
              <a:gd name="T26" fmla="*/ 17 w 78"/>
              <a:gd name="T27" fmla="*/ 114 h 119"/>
              <a:gd name="T28" fmla="*/ 73 w 78"/>
              <a:gd name="T29" fmla="*/ 50 h 119"/>
              <a:gd name="T30" fmla="*/ 69 w 78"/>
              <a:gd name="T31" fmla="*/ 50 h 119"/>
              <a:gd name="T32" fmla="*/ 69 w 78"/>
              <a:gd name="T33" fmla="*/ 34 h 119"/>
              <a:gd name="T34" fmla="*/ 58 w 78"/>
              <a:gd name="T35" fmla="*/ 24 h 119"/>
              <a:gd name="T36" fmla="*/ 14 w 78"/>
              <a:gd name="T37" fmla="*/ 24 h 119"/>
              <a:gd name="T38" fmla="*/ 4 w 78"/>
              <a:gd name="T39" fmla="*/ 34 h 119"/>
              <a:gd name="T40" fmla="*/ 4 w 78"/>
              <a:gd name="T41" fmla="*/ 42 h 119"/>
              <a:gd name="T42" fmla="*/ 3 w 78"/>
              <a:gd name="T43" fmla="*/ 42 h 119"/>
              <a:gd name="T44" fmla="*/ 0 w 78"/>
              <a:gd name="T45" fmla="*/ 46 h 119"/>
              <a:gd name="T46" fmla="*/ 0 w 78"/>
              <a:gd name="T47" fmla="*/ 53 h 119"/>
              <a:gd name="T48" fmla="*/ 3 w 78"/>
              <a:gd name="T49" fmla="*/ 56 h 119"/>
              <a:gd name="T50" fmla="*/ 4 w 78"/>
              <a:gd name="T51" fmla="*/ 56 h 119"/>
              <a:gd name="T52" fmla="*/ 4 w 78"/>
              <a:gd name="T53" fmla="*/ 63 h 119"/>
              <a:gd name="T54" fmla="*/ 3 w 78"/>
              <a:gd name="T55" fmla="*/ 63 h 119"/>
              <a:gd name="T56" fmla="*/ 0 w 78"/>
              <a:gd name="T57" fmla="*/ 67 h 119"/>
              <a:gd name="T58" fmla="*/ 0 w 78"/>
              <a:gd name="T59" fmla="*/ 74 h 119"/>
              <a:gd name="T60" fmla="*/ 3 w 78"/>
              <a:gd name="T61" fmla="*/ 77 h 119"/>
              <a:gd name="T62" fmla="*/ 4 w 78"/>
              <a:gd name="T63" fmla="*/ 77 h 119"/>
              <a:gd name="T64" fmla="*/ 4 w 78"/>
              <a:gd name="T65" fmla="*/ 85 h 119"/>
              <a:gd name="T66" fmla="*/ 14 w 78"/>
              <a:gd name="T67" fmla="*/ 96 h 119"/>
              <a:gd name="T68" fmla="*/ 58 w 78"/>
              <a:gd name="T69" fmla="*/ 96 h 119"/>
              <a:gd name="T70" fmla="*/ 69 w 78"/>
              <a:gd name="T71" fmla="*/ 85 h 119"/>
              <a:gd name="T72" fmla="*/ 69 w 78"/>
              <a:gd name="T73" fmla="*/ 69 h 119"/>
              <a:gd name="T74" fmla="*/ 73 w 78"/>
              <a:gd name="T75" fmla="*/ 69 h 119"/>
              <a:gd name="T76" fmla="*/ 78 w 78"/>
              <a:gd name="T77" fmla="*/ 64 h 119"/>
              <a:gd name="T78" fmla="*/ 78 w 78"/>
              <a:gd name="T79" fmla="*/ 55 h 119"/>
              <a:gd name="T80" fmla="*/ 73 w 78"/>
              <a:gd name="T81" fmla="*/ 50 h 119"/>
              <a:gd name="T82" fmla="*/ 57 w 78"/>
              <a:gd name="T83" fmla="*/ 84 h 119"/>
              <a:gd name="T84" fmla="*/ 16 w 78"/>
              <a:gd name="T85" fmla="*/ 84 h 119"/>
              <a:gd name="T86" fmla="*/ 16 w 78"/>
              <a:gd name="T87" fmla="*/ 36 h 119"/>
              <a:gd name="T88" fmla="*/ 57 w 78"/>
              <a:gd name="T89" fmla="*/ 36 h 119"/>
              <a:gd name="T90" fmla="*/ 57 w 78"/>
              <a:gd name="T91" fmla="*/ 84 h 119"/>
              <a:gd name="T92" fmla="*/ 32 w 78"/>
              <a:gd name="T93" fmla="*/ 73 h 119"/>
              <a:gd name="T94" fmla="*/ 35 w 78"/>
              <a:gd name="T95" fmla="*/ 74 h 119"/>
              <a:gd name="T96" fmla="*/ 35 w 78"/>
              <a:gd name="T97" fmla="*/ 74 h 119"/>
              <a:gd name="T98" fmla="*/ 38 w 78"/>
              <a:gd name="T99" fmla="*/ 72 h 119"/>
              <a:gd name="T100" fmla="*/ 49 w 78"/>
              <a:gd name="T101" fmla="*/ 53 h 119"/>
              <a:gd name="T102" fmla="*/ 47 w 78"/>
              <a:gd name="T103" fmla="*/ 48 h 119"/>
              <a:gd name="T104" fmla="*/ 42 w 78"/>
              <a:gd name="T105" fmla="*/ 49 h 119"/>
              <a:gd name="T106" fmla="*/ 33 w 78"/>
              <a:gd name="T107" fmla="*/ 64 h 119"/>
              <a:gd name="T108" fmla="*/ 30 w 78"/>
              <a:gd name="T109" fmla="*/ 61 h 119"/>
              <a:gd name="T110" fmla="*/ 24 w 78"/>
              <a:gd name="T111" fmla="*/ 62 h 119"/>
              <a:gd name="T112" fmla="*/ 25 w 78"/>
              <a:gd name="T113" fmla="*/ 68 h 119"/>
              <a:gd name="T114" fmla="*/ 32 w 78"/>
              <a:gd name="T115" fmla="*/ 73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8" h="119">
                <a:moveTo>
                  <a:pt x="55" y="5"/>
                </a:moveTo>
                <a:cubicBezTo>
                  <a:pt x="55" y="3"/>
                  <a:pt x="53" y="0"/>
                  <a:pt x="51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9" y="0"/>
                  <a:pt x="17" y="3"/>
                  <a:pt x="17" y="5"/>
                </a:cubicBezTo>
                <a:cubicBezTo>
                  <a:pt x="17" y="20"/>
                  <a:pt x="17" y="20"/>
                  <a:pt x="17" y="20"/>
                </a:cubicBezTo>
                <a:cubicBezTo>
                  <a:pt x="55" y="20"/>
                  <a:pt x="55" y="20"/>
                  <a:pt x="55" y="20"/>
                </a:cubicBezTo>
                <a:lnTo>
                  <a:pt x="55" y="5"/>
                </a:lnTo>
                <a:close/>
                <a:moveTo>
                  <a:pt x="17" y="114"/>
                </a:moveTo>
                <a:cubicBezTo>
                  <a:pt x="17" y="117"/>
                  <a:pt x="19" y="119"/>
                  <a:pt x="22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3" y="119"/>
                  <a:pt x="55" y="117"/>
                  <a:pt x="55" y="114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17" y="100"/>
                  <a:pt x="17" y="100"/>
                  <a:pt x="17" y="100"/>
                </a:cubicBezTo>
                <a:lnTo>
                  <a:pt x="17" y="114"/>
                </a:lnTo>
                <a:close/>
                <a:moveTo>
                  <a:pt x="73" y="50"/>
                </a:moveTo>
                <a:cubicBezTo>
                  <a:pt x="69" y="50"/>
                  <a:pt x="69" y="50"/>
                  <a:pt x="69" y="50"/>
                </a:cubicBezTo>
                <a:cubicBezTo>
                  <a:pt x="69" y="34"/>
                  <a:pt x="69" y="34"/>
                  <a:pt x="69" y="34"/>
                </a:cubicBezTo>
                <a:cubicBezTo>
                  <a:pt x="69" y="28"/>
                  <a:pt x="64" y="24"/>
                  <a:pt x="58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8" y="24"/>
                  <a:pt x="4" y="28"/>
                  <a:pt x="4" y="34"/>
                </a:cubicBezTo>
                <a:cubicBezTo>
                  <a:pt x="4" y="42"/>
                  <a:pt x="4" y="42"/>
                  <a:pt x="4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1" y="42"/>
                  <a:pt x="0" y="44"/>
                  <a:pt x="0" y="46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5"/>
                  <a:pt x="1" y="56"/>
                  <a:pt x="3" y="56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63"/>
                  <a:pt x="4" y="63"/>
                  <a:pt x="4" y="63"/>
                </a:cubicBezTo>
                <a:cubicBezTo>
                  <a:pt x="3" y="63"/>
                  <a:pt x="3" y="63"/>
                  <a:pt x="3" y="63"/>
                </a:cubicBezTo>
                <a:cubicBezTo>
                  <a:pt x="1" y="63"/>
                  <a:pt x="0" y="65"/>
                  <a:pt x="0" y="67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6"/>
                  <a:pt x="1" y="77"/>
                  <a:pt x="3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4" y="85"/>
                  <a:pt x="4" y="85"/>
                  <a:pt x="4" y="85"/>
                </a:cubicBezTo>
                <a:cubicBezTo>
                  <a:pt x="4" y="91"/>
                  <a:pt x="8" y="96"/>
                  <a:pt x="14" y="96"/>
                </a:cubicBezTo>
                <a:cubicBezTo>
                  <a:pt x="58" y="96"/>
                  <a:pt x="58" y="96"/>
                  <a:pt x="58" y="96"/>
                </a:cubicBezTo>
                <a:cubicBezTo>
                  <a:pt x="64" y="96"/>
                  <a:pt x="69" y="91"/>
                  <a:pt x="69" y="85"/>
                </a:cubicBezTo>
                <a:cubicBezTo>
                  <a:pt x="69" y="69"/>
                  <a:pt x="69" y="69"/>
                  <a:pt x="69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69"/>
                  <a:pt x="78" y="67"/>
                  <a:pt x="78" y="64"/>
                </a:cubicBezTo>
                <a:cubicBezTo>
                  <a:pt x="78" y="55"/>
                  <a:pt x="78" y="55"/>
                  <a:pt x="78" y="55"/>
                </a:cubicBezTo>
                <a:cubicBezTo>
                  <a:pt x="78" y="52"/>
                  <a:pt x="76" y="50"/>
                  <a:pt x="73" y="50"/>
                </a:cubicBezTo>
                <a:close/>
                <a:moveTo>
                  <a:pt x="57" y="84"/>
                </a:moveTo>
                <a:cubicBezTo>
                  <a:pt x="16" y="84"/>
                  <a:pt x="16" y="84"/>
                  <a:pt x="16" y="84"/>
                </a:cubicBezTo>
                <a:cubicBezTo>
                  <a:pt x="16" y="36"/>
                  <a:pt x="16" y="36"/>
                  <a:pt x="16" y="36"/>
                </a:cubicBezTo>
                <a:cubicBezTo>
                  <a:pt x="57" y="36"/>
                  <a:pt x="57" y="36"/>
                  <a:pt x="57" y="36"/>
                </a:cubicBezTo>
                <a:lnTo>
                  <a:pt x="57" y="84"/>
                </a:lnTo>
                <a:close/>
                <a:moveTo>
                  <a:pt x="32" y="73"/>
                </a:moveTo>
                <a:cubicBezTo>
                  <a:pt x="33" y="74"/>
                  <a:pt x="34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4"/>
                  <a:pt x="37" y="73"/>
                  <a:pt x="38" y="72"/>
                </a:cubicBezTo>
                <a:cubicBezTo>
                  <a:pt x="49" y="53"/>
                  <a:pt x="49" y="53"/>
                  <a:pt x="49" y="53"/>
                </a:cubicBezTo>
                <a:cubicBezTo>
                  <a:pt x="50" y="51"/>
                  <a:pt x="49" y="49"/>
                  <a:pt x="47" y="48"/>
                </a:cubicBezTo>
                <a:cubicBezTo>
                  <a:pt x="45" y="47"/>
                  <a:pt x="43" y="47"/>
                  <a:pt x="42" y="49"/>
                </a:cubicBezTo>
                <a:cubicBezTo>
                  <a:pt x="33" y="64"/>
                  <a:pt x="33" y="64"/>
                  <a:pt x="33" y="64"/>
                </a:cubicBezTo>
                <a:cubicBezTo>
                  <a:pt x="30" y="61"/>
                  <a:pt x="30" y="61"/>
                  <a:pt x="30" y="61"/>
                </a:cubicBezTo>
                <a:cubicBezTo>
                  <a:pt x="28" y="60"/>
                  <a:pt x="26" y="60"/>
                  <a:pt x="24" y="62"/>
                </a:cubicBezTo>
                <a:cubicBezTo>
                  <a:pt x="23" y="64"/>
                  <a:pt x="23" y="66"/>
                  <a:pt x="25" y="68"/>
                </a:cubicBezTo>
                <a:lnTo>
                  <a:pt x="3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6" name="Freeform 23"/>
          <p:cNvSpPr>
            <a:spLocks noEditPoints="1"/>
          </p:cNvSpPr>
          <p:nvPr/>
        </p:nvSpPr>
        <p:spPr bwMode="auto">
          <a:xfrm>
            <a:off x="4117181" y="839788"/>
            <a:ext cx="266700" cy="301625"/>
          </a:xfrm>
          <a:custGeom>
            <a:avLst/>
            <a:gdLst>
              <a:gd name="T0" fmla="*/ 49 w 95"/>
              <a:gd name="T1" fmla="*/ 54 h 107"/>
              <a:gd name="T2" fmla="*/ 49 w 95"/>
              <a:gd name="T3" fmla="*/ 32 h 107"/>
              <a:gd name="T4" fmla="*/ 44 w 95"/>
              <a:gd name="T5" fmla="*/ 32 h 107"/>
              <a:gd name="T6" fmla="*/ 44 w 95"/>
              <a:gd name="T7" fmla="*/ 54 h 107"/>
              <a:gd name="T8" fmla="*/ 40 w 95"/>
              <a:gd name="T9" fmla="*/ 60 h 107"/>
              <a:gd name="T10" fmla="*/ 44 w 95"/>
              <a:gd name="T11" fmla="*/ 67 h 107"/>
              <a:gd name="T12" fmla="*/ 44 w 95"/>
              <a:gd name="T13" fmla="*/ 72 h 107"/>
              <a:gd name="T14" fmla="*/ 49 w 95"/>
              <a:gd name="T15" fmla="*/ 72 h 107"/>
              <a:gd name="T16" fmla="*/ 49 w 95"/>
              <a:gd name="T17" fmla="*/ 67 h 107"/>
              <a:gd name="T18" fmla="*/ 54 w 95"/>
              <a:gd name="T19" fmla="*/ 60 h 107"/>
              <a:gd name="T20" fmla="*/ 49 w 95"/>
              <a:gd name="T21" fmla="*/ 54 h 107"/>
              <a:gd name="T22" fmla="*/ 85 w 95"/>
              <a:gd name="T23" fmla="*/ 29 h 107"/>
              <a:gd name="T24" fmla="*/ 87 w 95"/>
              <a:gd name="T25" fmla="*/ 31 h 107"/>
              <a:gd name="T26" fmla="*/ 95 w 95"/>
              <a:gd name="T27" fmla="*/ 24 h 107"/>
              <a:gd name="T28" fmla="*/ 84 w 95"/>
              <a:gd name="T29" fmla="*/ 12 h 107"/>
              <a:gd name="T30" fmla="*/ 76 w 95"/>
              <a:gd name="T31" fmla="*/ 20 h 107"/>
              <a:gd name="T32" fmla="*/ 79 w 95"/>
              <a:gd name="T33" fmla="*/ 23 h 107"/>
              <a:gd name="T34" fmla="*/ 77 w 95"/>
              <a:gd name="T35" fmla="*/ 24 h 107"/>
              <a:gd name="T36" fmla="*/ 51 w 95"/>
              <a:gd name="T37" fmla="*/ 13 h 107"/>
              <a:gd name="T38" fmla="*/ 51 w 95"/>
              <a:gd name="T39" fmla="*/ 12 h 107"/>
              <a:gd name="T40" fmla="*/ 55 w 95"/>
              <a:gd name="T41" fmla="*/ 12 h 107"/>
              <a:gd name="T42" fmla="*/ 55 w 95"/>
              <a:gd name="T43" fmla="*/ 0 h 107"/>
              <a:gd name="T44" fmla="*/ 39 w 95"/>
              <a:gd name="T45" fmla="*/ 0 h 107"/>
              <a:gd name="T46" fmla="*/ 39 w 95"/>
              <a:gd name="T47" fmla="*/ 12 h 107"/>
              <a:gd name="T48" fmla="*/ 43 w 95"/>
              <a:gd name="T49" fmla="*/ 12 h 107"/>
              <a:gd name="T50" fmla="*/ 43 w 95"/>
              <a:gd name="T51" fmla="*/ 13 h 107"/>
              <a:gd name="T52" fmla="*/ 0 w 95"/>
              <a:gd name="T53" fmla="*/ 60 h 107"/>
              <a:gd name="T54" fmla="*/ 47 w 95"/>
              <a:gd name="T55" fmla="*/ 107 h 107"/>
              <a:gd name="T56" fmla="*/ 94 w 95"/>
              <a:gd name="T57" fmla="*/ 60 h 107"/>
              <a:gd name="T58" fmla="*/ 83 w 95"/>
              <a:gd name="T59" fmla="*/ 30 h 107"/>
              <a:gd name="T60" fmla="*/ 85 w 95"/>
              <a:gd name="T61" fmla="*/ 29 h 107"/>
              <a:gd name="T62" fmla="*/ 47 w 95"/>
              <a:gd name="T63" fmla="*/ 94 h 107"/>
              <a:gd name="T64" fmla="*/ 13 w 95"/>
              <a:gd name="T65" fmla="*/ 60 h 107"/>
              <a:gd name="T66" fmla="*/ 47 w 95"/>
              <a:gd name="T67" fmla="*/ 26 h 107"/>
              <a:gd name="T68" fmla="*/ 81 w 95"/>
              <a:gd name="T69" fmla="*/ 60 h 107"/>
              <a:gd name="T70" fmla="*/ 47 w 95"/>
              <a:gd name="T71" fmla="*/ 9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5" h="107">
                <a:moveTo>
                  <a:pt x="49" y="54"/>
                </a:moveTo>
                <a:cubicBezTo>
                  <a:pt x="49" y="32"/>
                  <a:pt x="49" y="32"/>
                  <a:pt x="49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54"/>
                  <a:pt x="44" y="54"/>
                  <a:pt x="44" y="54"/>
                </a:cubicBezTo>
                <a:cubicBezTo>
                  <a:pt x="42" y="55"/>
                  <a:pt x="40" y="57"/>
                  <a:pt x="40" y="60"/>
                </a:cubicBezTo>
                <a:cubicBezTo>
                  <a:pt x="40" y="63"/>
                  <a:pt x="42" y="66"/>
                  <a:pt x="44" y="67"/>
                </a:cubicBezTo>
                <a:cubicBezTo>
                  <a:pt x="44" y="72"/>
                  <a:pt x="44" y="72"/>
                  <a:pt x="44" y="72"/>
                </a:cubicBezTo>
                <a:cubicBezTo>
                  <a:pt x="49" y="72"/>
                  <a:pt x="49" y="72"/>
                  <a:pt x="49" y="72"/>
                </a:cubicBezTo>
                <a:cubicBezTo>
                  <a:pt x="49" y="67"/>
                  <a:pt x="49" y="67"/>
                  <a:pt x="49" y="67"/>
                </a:cubicBezTo>
                <a:cubicBezTo>
                  <a:pt x="52" y="66"/>
                  <a:pt x="54" y="63"/>
                  <a:pt x="54" y="60"/>
                </a:cubicBezTo>
                <a:cubicBezTo>
                  <a:pt x="54" y="57"/>
                  <a:pt x="52" y="55"/>
                  <a:pt x="49" y="54"/>
                </a:cubicBezTo>
                <a:close/>
                <a:moveTo>
                  <a:pt x="85" y="29"/>
                </a:moveTo>
                <a:cubicBezTo>
                  <a:pt x="87" y="31"/>
                  <a:pt x="87" y="31"/>
                  <a:pt x="87" y="31"/>
                </a:cubicBezTo>
                <a:cubicBezTo>
                  <a:pt x="95" y="24"/>
                  <a:pt x="95" y="24"/>
                  <a:pt x="95" y="24"/>
                </a:cubicBezTo>
                <a:cubicBezTo>
                  <a:pt x="84" y="12"/>
                  <a:pt x="84" y="12"/>
                  <a:pt x="84" y="12"/>
                </a:cubicBezTo>
                <a:cubicBezTo>
                  <a:pt x="76" y="20"/>
                  <a:pt x="76" y="20"/>
                  <a:pt x="76" y="20"/>
                </a:cubicBezTo>
                <a:cubicBezTo>
                  <a:pt x="79" y="23"/>
                  <a:pt x="79" y="23"/>
                  <a:pt x="79" y="23"/>
                </a:cubicBezTo>
                <a:cubicBezTo>
                  <a:pt x="77" y="24"/>
                  <a:pt x="77" y="24"/>
                  <a:pt x="77" y="24"/>
                </a:cubicBezTo>
                <a:cubicBezTo>
                  <a:pt x="70" y="18"/>
                  <a:pt x="61" y="14"/>
                  <a:pt x="51" y="13"/>
                </a:cubicBezTo>
                <a:cubicBezTo>
                  <a:pt x="51" y="12"/>
                  <a:pt x="51" y="12"/>
                  <a:pt x="51" y="12"/>
                </a:cubicBezTo>
                <a:cubicBezTo>
                  <a:pt x="55" y="12"/>
                  <a:pt x="55" y="12"/>
                  <a:pt x="55" y="12"/>
                </a:cubicBezTo>
                <a:cubicBezTo>
                  <a:pt x="55" y="0"/>
                  <a:pt x="55" y="0"/>
                  <a:pt x="55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12"/>
                  <a:pt x="39" y="12"/>
                  <a:pt x="39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3"/>
                  <a:pt x="43" y="13"/>
                  <a:pt x="43" y="13"/>
                </a:cubicBezTo>
                <a:cubicBezTo>
                  <a:pt x="19" y="16"/>
                  <a:pt x="0" y="36"/>
                  <a:pt x="0" y="60"/>
                </a:cubicBezTo>
                <a:cubicBezTo>
                  <a:pt x="0" y="86"/>
                  <a:pt x="21" y="107"/>
                  <a:pt x="47" y="107"/>
                </a:cubicBezTo>
                <a:cubicBezTo>
                  <a:pt x="73" y="107"/>
                  <a:pt x="94" y="86"/>
                  <a:pt x="94" y="60"/>
                </a:cubicBezTo>
                <a:cubicBezTo>
                  <a:pt x="94" y="49"/>
                  <a:pt x="90" y="38"/>
                  <a:pt x="83" y="30"/>
                </a:cubicBezTo>
                <a:lnTo>
                  <a:pt x="85" y="29"/>
                </a:lnTo>
                <a:close/>
                <a:moveTo>
                  <a:pt x="47" y="94"/>
                </a:moveTo>
                <a:cubicBezTo>
                  <a:pt x="28" y="94"/>
                  <a:pt x="13" y="79"/>
                  <a:pt x="13" y="60"/>
                </a:cubicBezTo>
                <a:cubicBezTo>
                  <a:pt x="13" y="42"/>
                  <a:pt x="28" y="26"/>
                  <a:pt x="47" y="26"/>
                </a:cubicBezTo>
                <a:cubicBezTo>
                  <a:pt x="66" y="26"/>
                  <a:pt x="81" y="42"/>
                  <a:pt x="81" y="60"/>
                </a:cubicBezTo>
                <a:cubicBezTo>
                  <a:pt x="81" y="79"/>
                  <a:pt x="66" y="94"/>
                  <a:pt x="47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7" name="Freeform 24"/>
          <p:cNvSpPr>
            <a:spLocks noEditPoints="1"/>
          </p:cNvSpPr>
          <p:nvPr/>
        </p:nvSpPr>
        <p:spPr bwMode="auto">
          <a:xfrm>
            <a:off x="3439319" y="865188"/>
            <a:ext cx="365125" cy="280988"/>
          </a:xfrm>
          <a:custGeom>
            <a:avLst/>
            <a:gdLst>
              <a:gd name="T0" fmla="*/ 36 w 130"/>
              <a:gd name="T1" fmla="*/ 66 h 100"/>
              <a:gd name="T2" fmla="*/ 44 w 130"/>
              <a:gd name="T3" fmla="*/ 68 h 100"/>
              <a:gd name="T4" fmla="*/ 89 w 130"/>
              <a:gd name="T5" fmla="*/ 55 h 100"/>
              <a:gd name="T6" fmla="*/ 94 w 130"/>
              <a:gd name="T7" fmla="*/ 47 h 100"/>
              <a:gd name="T8" fmla="*/ 90 w 130"/>
              <a:gd name="T9" fmla="*/ 43 h 100"/>
              <a:gd name="T10" fmla="*/ 48 w 130"/>
              <a:gd name="T11" fmla="*/ 49 h 100"/>
              <a:gd name="T12" fmla="*/ 56 w 130"/>
              <a:gd name="T13" fmla="*/ 19 h 100"/>
              <a:gd name="T14" fmla="*/ 47 w 130"/>
              <a:gd name="T15" fmla="*/ 20 h 100"/>
              <a:gd name="T16" fmla="*/ 45 w 130"/>
              <a:gd name="T17" fmla="*/ 29 h 100"/>
              <a:gd name="T18" fmla="*/ 37 w 130"/>
              <a:gd name="T19" fmla="*/ 22 h 100"/>
              <a:gd name="T20" fmla="*/ 20 w 130"/>
              <a:gd name="T21" fmla="*/ 18 h 100"/>
              <a:gd name="T22" fmla="*/ 23 w 130"/>
              <a:gd name="T23" fmla="*/ 7 h 100"/>
              <a:gd name="T24" fmla="*/ 9 w 130"/>
              <a:gd name="T25" fmla="*/ 19 h 100"/>
              <a:gd name="T26" fmla="*/ 37 w 130"/>
              <a:gd name="T27" fmla="*/ 21 h 100"/>
              <a:gd name="T28" fmla="*/ 37 w 130"/>
              <a:gd name="T29" fmla="*/ 0 h 100"/>
              <a:gd name="T30" fmla="*/ 37 w 130"/>
              <a:gd name="T31" fmla="*/ 21 h 100"/>
              <a:gd name="T32" fmla="*/ 66 w 130"/>
              <a:gd name="T33" fmla="*/ 71 h 100"/>
              <a:gd name="T34" fmla="*/ 37 w 130"/>
              <a:gd name="T35" fmla="*/ 74 h 100"/>
              <a:gd name="T36" fmla="*/ 4 w 130"/>
              <a:gd name="T37" fmla="*/ 27 h 100"/>
              <a:gd name="T38" fmla="*/ 30 w 130"/>
              <a:gd name="T39" fmla="*/ 85 h 100"/>
              <a:gd name="T40" fmla="*/ 37 w 130"/>
              <a:gd name="T41" fmla="*/ 87 h 100"/>
              <a:gd name="T42" fmla="*/ 45 w 130"/>
              <a:gd name="T43" fmla="*/ 98 h 100"/>
              <a:gd name="T44" fmla="*/ 52 w 130"/>
              <a:gd name="T45" fmla="*/ 94 h 100"/>
              <a:gd name="T46" fmla="*/ 56 w 130"/>
              <a:gd name="T47" fmla="*/ 77 h 100"/>
              <a:gd name="T48" fmla="*/ 68 w 130"/>
              <a:gd name="T49" fmla="*/ 90 h 100"/>
              <a:gd name="T50" fmla="*/ 62 w 130"/>
              <a:gd name="T51" fmla="*/ 73 h 100"/>
              <a:gd name="T52" fmla="*/ 119 w 130"/>
              <a:gd name="T53" fmla="*/ 46 h 100"/>
              <a:gd name="T54" fmla="*/ 124 w 130"/>
              <a:gd name="T55" fmla="*/ 43 h 100"/>
              <a:gd name="T56" fmla="*/ 103 w 130"/>
              <a:gd name="T57" fmla="*/ 10 h 100"/>
              <a:gd name="T58" fmla="*/ 96 w 130"/>
              <a:gd name="T59" fmla="*/ 7 h 100"/>
              <a:gd name="T60" fmla="*/ 103 w 130"/>
              <a:gd name="T61" fmla="*/ 45 h 100"/>
              <a:gd name="T62" fmla="*/ 107 w 130"/>
              <a:gd name="T63" fmla="*/ 43 h 100"/>
              <a:gd name="T64" fmla="*/ 97 w 130"/>
              <a:gd name="T65" fmla="*/ 57 h 100"/>
              <a:gd name="T66" fmla="*/ 69 w 130"/>
              <a:gd name="T67" fmla="*/ 61 h 100"/>
              <a:gd name="T68" fmla="*/ 81 w 130"/>
              <a:gd name="T69" fmla="*/ 65 h 100"/>
              <a:gd name="T70" fmla="*/ 123 w 130"/>
              <a:gd name="T71" fmla="*/ 99 h 100"/>
              <a:gd name="T72" fmla="*/ 126 w 130"/>
              <a:gd name="T73" fmla="*/ 65 h 100"/>
              <a:gd name="T74" fmla="*/ 127 w 130"/>
              <a:gd name="T75" fmla="*/ 57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0" h="100">
                <a:moveTo>
                  <a:pt x="25" y="39"/>
                </a:moveTo>
                <a:cubicBezTo>
                  <a:pt x="26" y="49"/>
                  <a:pt x="31" y="60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8" y="69"/>
                  <a:pt x="41" y="69"/>
                  <a:pt x="44" y="68"/>
                </a:cubicBezTo>
                <a:cubicBezTo>
                  <a:pt x="45" y="67"/>
                  <a:pt x="56" y="58"/>
                  <a:pt x="62" y="53"/>
                </a:cubicBezTo>
                <a:cubicBezTo>
                  <a:pt x="67" y="54"/>
                  <a:pt x="82" y="54"/>
                  <a:pt x="89" y="55"/>
                </a:cubicBezTo>
                <a:cubicBezTo>
                  <a:pt x="92" y="55"/>
                  <a:pt x="93" y="53"/>
                  <a:pt x="93" y="51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6"/>
                  <a:pt x="93" y="45"/>
                  <a:pt x="93" y="44"/>
                </a:cubicBezTo>
                <a:cubicBezTo>
                  <a:pt x="92" y="44"/>
                  <a:pt x="91" y="43"/>
                  <a:pt x="90" y="43"/>
                </a:cubicBezTo>
                <a:cubicBezTo>
                  <a:pt x="83" y="43"/>
                  <a:pt x="67" y="42"/>
                  <a:pt x="62" y="42"/>
                </a:cubicBezTo>
                <a:cubicBezTo>
                  <a:pt x="57" y="42"/>
                  <a:pt x="52" y="44"/>
                  <a:pt x="48" y="49"/>
                </a:cubicBezTo>
                <a:cubicBezTo>
                  <a:pt x="47" y="48"/>
                  <a:pt x="47" y="43"/>
                  <a:pt x="47" y="39"/>
                </a:cubicBezTo>
                <a:cubicBezTo>
                  <a:pt x="57" y="32"/>
                  <a:pt x="57" y="25"/>
                  <a:pt x="56" y="19"/>
                </a:cubicBezTo>
                <a:cubicBezTo>
                  <a:pt x="56" y="16"/>
                  <a:pt x="53" y="13"/>
                  <a:pt x="51" y="10"/>
                </a:cubicBezTo>
                <a:cubicBezTo>
                  <a:pt x="51" y="14"/>
                  <a:pt x="50" y="18"/>
                  <a:pt x="47" y="20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24"/>
                  <a:pt x="48" y="26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3" y="25"/>
                  <a:pt x="41" y="23"/>
                  <a:pt x="37" y="22"/>
                </a:cubicBezTo>
                <a:cubicBezTo>
                  <a:pt x="33" y="22"/>
                  <a:pt x="29" y="23"/>
                  <a:pt x="27" y="27"/>
                </a:cubicBezTo>
                <a:cubicBezTo>
                  <a:pt x="23" y="23"/>
                  <a:pt x="21" y="20"/>
                  <a:pt x="20" y="18"/>
                </a:cubicBezTo>
                <a:cubicBezTo>
                  <a:pt x="21" y="18"/>
                  <a:pt x="23" y="18"/>
                  <a:pt x="25" y="18"/>
                </a:cubicBezTo>
                <a:cubicBezTo>
                  <a:pt x="23" y="14"/>
                  <a:pt x="22" y="10"/>
                  <a:pt x="23" y="7"/>
                </a:cubicBezTo>
                <a:cubicBezTo>
                  <a:pt x="19" y="7"/>
                  <a:pt x="15" y="8"/>
                  <a:pt x="12" y="10"/>
                </a:cubicBezTo>
                <a:cubicBezTo>
                  <a:pt x="10" y="12"/>
                  <a:pt x="9" y="16"/>
                  <a:pt x="9" y="19"/>
                </a:cubicBezTo>
                <a:cubicBezTo>
                  <a:pt x="10" y="26"/>
                  <a:pt x="18" y="34"/>
                  <a:pt x="25" y="39"/>
                </a:cubicBezTo>
                <a:close/>
                <a:moveTo>
                  <a:pt x="37" y="21"/>
                </a:moveTo>
                <a:cubicBezTo>
                  <a:pt x="43" y="21"/>
                  <a:pt x="47" y="16"/>
                  <a:pt x="47" y="11"/>
                </a:cubicBezTo>
                <a:cubicBezTo>
                  <a:pt x="47" y="5"/>
                  <a:pt x="43" y="0"/>
                  <a:pt x="37" y="0"/>
                </a:cubicBezTo>
                <a:cubicBezTo>
                  <a:pt x="31" y="0"/>
                  <a:pt x="26" y="5"/>
                  <a:pt x="26" y="11"/>
                </a:cubicBezTo>
                <a:cubicBezTo>
                  <a:pt x="26" y="16"/>
                  <a:pt x="31" y="21"/>
                  <a:pt x="37" y="21"/>
                </a:cubicBezTo>
                <a:close/>
                <a:moveTo>
                  <a:pt x="62" y="73"/>
                </a:moveTo>
                <a:cubicBezTo>
                  <a:pt x="66" y="71"/>
                  <a:pt x="66" y="71"/>
                  <a:pt x="66" y="71"/>
                </a:cubicBezTo>
                <a:cubicBezTo>
                  <a:pt x="60" y="61"/>
                  <a:pt x="60" y="61"/>
                  <a:pt x="60" y="61"/>
                </a:cubicBezTo>
                <a:cubicBezTo>
                  <a:pt x="37" y="74"/>
                  <a:pt x="37" y="74"/>
                  <a:pt x="37" y="74"/>
                </a:cubicBezTo>
                <a:cubicBezTo>
                  <a:pt x="12" y="29"/>
                  <a:pt x="12" y="29"/>
                  <a:pt x="12" y="29"/>
                </a:cubicBezTo>
                <a:cubicBezTo>
                  <a:pt x="10" y="26"/>
                  <a:pt x="7" y="25"/>
                  <a:pt x="4" y="27"/>
                </a:cubicBezTo>
                <a:cubicBezTo>
                  <a:pt x="1" y="28"/>
                  <a:pt x="0" y="32"/>
                  <a:pt x="2" y="35"/>
                </a:cubicBezTo>
                <a:cubicBezTo>
                  <a:pt x="30" y="85"/>
                  <a:pt x="30" y="85"/>
                  <a:pt x="30" y="85"/>
                </a:cubicBezTo>
                <a:cubicBezTo>
                  <a:pt x="31" y="87"/>
                  <a:pt x="34" y="88"/>
                  <a:pt x="37" y="87"/>
                </a:cubicBezTo>
                <a:cubicBezTo>
                  <a:pt x="37" y="87"/>
                  <a:pt x="37" y="87"/>
                  <a:pt x="37" y="87"/>
                </a:cubicBezTo>
                <a:cubicBezTo>
                  <a:pt x="39" y="86"/>
                  <a:pt x="39" y="86"/>
                  <a:pt x="39" y="86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100"/>
                  <a:pt x="49" y="100"/>
                  <a:pt x="50" y="99"/>
                </a:cubicBezTo>
                <a:cubicBezTo>
                  <a:pt x="52" y="98"/>
                  <a:pt x="53" y="96"/>
                  <a:pt x="52" y="94"/>
                </a:cubicBezTo>
                <a:cubicBezTo>
                  <a:pt x="45" y="82"/>
                  <a:pt x="45" y="82"/>
                  <a:pt x="45" y="82"/>
                </a:cubicBezTo>
                <a:cubicBezTo>
                  <a:pt x="56" y="77"/>
                  <a:pt x="56" y="77"/>
                  <a:pt x="56" y="77"/>
                </a:cubicBezTo>
                <a:cubicBezTo>
                  <a:pt x="62" y="88"/>
                  <a:pt x="62" y="88"/>
                  <a:pt x="62" y="88"/>
                </a:cubicBezTo>
                <a:cubicBezTo>
                  <a:pt x="63" y="90"/>
                  <a:pt x="66" y="91"/>
                  <a:pt x="68" y="90"/>
                </a:cubicBezTo>
                <a:cubicBezTo>
                  <a:pt x="69" y="89"/>
                  <a:pt x="70" y="86"/>
                  <a:pt x="69" y="85"/>
                </a:cubicBezTo>
                <a:lnTo>
                  <a:pt x="62" y="73"/>
                </a:lnTo>
                <a:close/>
                <a:moveTo>
                  <a:pt x="127" y="57"/>
                </a:moveTo>
                <a:cubicBezTo>
                  <a:pt x="126" y="52"/>
                  <a:pt x="123" y="48"/>
                  <a:pt x="119" y="46"/>
                </a:cubicBezTo>
                <a:cubicBezTo>
                  <a:pt x="119" y="43"/>
                  <a:pt x="119" y="43"/>
                  <a:pt x="119" y="43"/>
                </a:cubicBezTo>
                <a:cubicBezTo>
                  <a:pt x="124" y="43"/>
                  <a:pt x="124" y="43"/>
                  <a:pt x="124" y="43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3" y="7"/>
                  <a:pt x="103" y="7"/>
                  <a:pt x="103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45"/>
                  <a:pt x="96" y="45"/>
                  <a:pt x="96" y="4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2" y="47"/>
                  <a:pt x="98" y="51"/>
                  <a:pt x="97" y="57"/>
                </a:cubicBezTo>
                <a:cubicBezTo>
                  <a:pt x="73" y="57"/>
                  <a:pt x="73" y="57"/>
                  <a:pt x="73" y="57"/>
                </a:cubicBezTo>
                <a:cubicBezTo>
                  <a:pt x="71" y="57"/>
                  <a:pt x="69" y="59"/>
                  <a:pt x="69" y="61"/>
                </a:cubicBezTo>
                <a:cubicBezTo>
                  <a:pt x="69" y="63"/>
                  <a:pt x="71" y="65"/>
                  <a:pt x="73" y="65"/>
                </a:cubicBezTo>
                <a:cubicBezTo>
                  <a:pt x="81" y="65"/>
                  <a:pt x="81" y="65"/>
                  <a:pt x="81" y="65"/>
                </a:cubicBezTo>
                <a:cubicBezTo>
                  <a:pt x="81" y="99"/>
                  <a:pt x="81" y="99"/>
                  <a:pt x="81" y="99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9" y="65"/>
                  <a:pt x="130" y="63"/>
                  <a:pt x="130" y="61"/>
                </a:cubicBezTo>
                <a:cubicBezTo>
                  <a:pt x="130" y="59"/>
                  <a:pt x="129" y="57"/>
                  <a:pt x="12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8" name="Freeform 25"/>
          <p:cNvSpPr>
            <a:spLocks noEditPoints="1"/>
          </p:cNvSpPr>
          <p:nvPr/>
        </p:nvSpPr>
        <p:spPr bwMode="auto">
          <a:xfrm>
            <a:off x="2299494" y="854075"/>
            <a:ext cx="285750" cy="279400"/>
          </a:xfrm>
          <a:custGeom>
            <a:avLst/>
            <a:gdLst>
              <a:gd name="T0" fmla="*/ 30 w 102"/>
              <a:gd name="T1" fmla="*/ 10 h 99"/>
              <a:gd name="T2" fmla="*/ 10 w 102"/>
              <a:gd name="T3" fmla="*/ 10 h 99"/>
              <a:gd name="T4" fmla="*/ 25 w 102"/>
              <a:gd name="T5" fmla="*/ 21 h 99"/>
              <a:gd name="T6" fmla="*/ 20 w 102"/>
              <a:gd name="T7" fmla="*/ 21 h 99"/>
              <a:gd name="T8" fmla="*/ 15 w 102"/>
              <a:gd name="T9" fmla="*/ 21 h 99"/>
              <a:gd name="T10" fmla="*/ 14 w 102"/>
              <a:gd name="T11" fmla="*/ 23 h 99"/>
              <a:gd name="T12" fmla="*/ 14 w 102"/>
              <a:gd name="T13" fmla="*/ 26 h 99"/>
              <a:gd name="T14" fmla="*/ 18 w 102"/>
              <a:gd name="T15" fmla="*/ 26 h 99"/>
              <a:gd name="T16" fmla="*/ 22 w 102"/>
              <a:gd name="T17" fmla="*/ 26 h 99"/>
              <a:gd name="T18" fmla="*/ 26 w 102"/>
              <a:gd name="T19" fmla="*/ 26 h 99"/>
              <a:gd name="T20" fmla="*/ 27 w 102"/>
              <a:gd name="T21" fmla="*/ 23 h 99"/>
              <a:gd name="T22" fmla="*/ 25 w 102"/>
              <a:gd name="T23" fmla="*/ 21 h 99"/>
              <a:gd name="T24" fmla="*/ 93 w 102"/>
              <a:gd name="T25" fmla="*/ 9 h 99"/>
              <a:gd name="T26" fmla="*/ 75 w 102"/>
              <a:gd name="T27" fmla="*/ 9 h 99"/>
              <a:gd name="T28" fmla="*/ 97 w 102"/>
              <a:gd name="T29" fmla="*/ 25 h 99"/>
              <a:gd name="T30" fmla="*/ 82 w 102"/>
              <a:gd name="T31" fmla="*/ 31 h 99"/>
              <a:gd name="T32" fmla="*/ 73 w 102"/>
              <a:gd name="T33" fmla="*/ 37 h 99"/>
              <a:gd name="T34" fmla="*/ 64 w 102"/>
              <a:gd name="T35" fmla="*/ 17 h 99"/>
              <a:gd name="T36" fmla="*/ 61 w 102"/>
              <a:gd name="T37" fmla="*/ 11 h 99"/>
              <a:gd name="T38" fmla="*/ 47 w 102"/>
              <a:gd name="T39" fmla="*/ 14 h 99"/>
              <a:gd name="T40" fmla="*/ 37 w 102"/>
              <a:gd name="T41" fmla="*/ 17 h 99"/>
              <a:gd name="T42" fmla="*/ 29 w 102"/>
              <a:gd name="T43" fmla="*/ 25 h 99"/>
              <a:gd name="T44" fmla="*/ 12 w 102"/>
              <a:gd name="T45" fmla="*/ 24 h 99"/>
              <a:gd name="T46" fmla="*/ 4 w 102"/>
              <a:gd name="T47" fmla="*/ 61 h 99"/>
              <a:gd name="T48" fmla="*/ 10 w 102"/>
              <a:gd name="T49" fmla="*/ 42 h 99"/>
              <a:gd name="T50" fmla="*/ 11 w 102"/>
              <a:gd name="T51" fmla="*/ 61 h 99"/>
              <a:gd name="T52" fmla="*/ 15 w 102"/>
              <a:gd name="T53" fmla="*/ 99 h 99"/>
              <a:gd name="T54" fmla="*/ 20 w 102"/>
              <a:gd name="T55" fmla="*/ 66 h 99"/>
              <a:gd name="T56" fmla="*/ 21 w 102"/>
              <a:gd name="T57" fmla="*/ 66 h 99"/>
              <a:gd name="T58" fmla="*/ 25 w 102"/>
              <a:gd name="T59" fmla="*/ 99 h 99"/>
              <a:gd name="T60" fmla="*/ 29 w 102"/>
              <a:gd name="T61" fmla="*/ 61 h 99"/>
              <a:gd name="T62" fmla="*/ 31 w 102"/>
              <a:gd name="T63" fmla="*/ 40 h 99"/>
              <a:gd name="T64" fmla="*/ 37 w 102"/>
              <a:gd name="T65" fmla="*/ 47 h 99"/>
              <a:gd name="T66" fmla="*/ 41 w 102"/>
              <a:gd name="T67" fmla="*/ 62 h 99"/>
              <a:gd name="T68" fmla="*/ 46 w 102"/>
              <a:gd name="T69" fmla="*/ 98 h 99"/>
              <a:gd name="T70" fmla="*/ 70 w 102"/>
              <a:gd name="T71" fmla="*/ 93 h 99"/>
              <a:gd name="T72" fmla="*/ 73 w 102"/>
              <a:gd name="T73" fmla="*/ 62 h 99"/>
              <a:gd name="T74" fmla="*/ 74 w 102"/>
              <a:gd name="T75" fmla="*/ 47 h 99"/>
              <a:gd name="T76" fmla="*/ 85 w 102"/>
              <a:gd name="T77" fmla="*/ 44 h 99"/>
              <a:gd name="T78" fmla="*/ 86 w 102"/>
              <a:gd name="T79" fmla="*/ 59 h 99"/>
              <a:gd name="T80" fmla="*/ 94 w 102"/>
              <a:gd name="T81" fmla="*/ 99 h 99"/>
              <a:gd name="T82" fmla="*/ 100 w 102"/>
              <a:gd name="T83" fmla="*/ 61 h 99"/>
              <a:gd name="T84" fmla="*/ 97 w 102"/>
              <a:gd name="T85" fmla="*/ 25 h 99"/>
              <a:gd name="T86" fmla="*/ 65 w 102"/>
              <a:gd name="T87" fmla="*/ 35 h 99"/>
              <a:gd name="T88" fmla="*/ 62 w 102"/>
              <a:gd name="T89" fmla="*/ 45 h 99"/>
              <a:gd name="T90" fmla="*/ 69 w 102"/>
              <a:gd name="T91" fmla="*/ 59 h 99"/>
              <a:gd name="T92" fmla="*/ 40 w 102"/>
              <a:gd name="T93" fmla="*/ 47 h 99"/>
              <a:gd name="T94" fmla="*/ 52 w 102"/>
              <a:gd name="T95" fmla="*/ 36 h 99"/>
              <a:gd name="T96" fmla="*/ 47 w 102"/>
              <a:gd name="T97" fmla="*/ 30 h 99"/>
              <a:gd name="T98" fmla="*/ 40 w 102"/>
              <a:gd name="T99" fmla="*/ 20 h 99"/>
              <a:gd name="T100" fmla="*/ 69 w 102"/>
              <a:gd name="T101" fmla="*/ 37 h 99"/>
              <a:gd name="T102" fmla="*/ 45 w 102"/>
              <a:gd name="T103" fmla="*/ 51 h 99"/>
              <a:gd name="T104" fmla="*/ 65 w 102"/>
              <a:gd name="T105" fmla="*/ 55 h 99"/>
              <a:gd name="T106" fmla="*/ 59 w 102"/>
              <a:gd name="T107" fmla="*/ 51 h 99"/>
              <a:gd name="T108" fmla="*/ 57 w 102"/>
              <a:gd name="T109" fmla="*/ 41 h 99"/>
              <a:gd name="T110" fmla="*/ 52 w 102"/>
              <a:gd name="T111" fmla="*/ 51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2" h="99">
                <a:moveTo>
                  <a:pt x="20" y="20"/>
                </a:moveTo>
                <a:cubicBezTo>
                  <a:pt x="26" y="20"/>
                  <a:pt x="30" y="16"/>
                  <a:pt x="30" y="10"/>
                </a:cubicBezTo>
                <a:cubicBezTo>
                  <a:pt x="30" y="5"/>
                  <a:pt x="26" y="0"/>
                  <a:pt x="20" y="0"/>
                </a:cubicBezTo>
                <a:cubicBezTo>
                  <a:pt x="15" y="0"/>
                  <a:pt x="10" y="5"/>
                  <a:pt x="10" y="10"/>
                </a:cubicBezTo>
                <a:cubicBezTo>
                  <a:pt x="10" y="16"/>
                  <a:pt x="15" y="20"/>
                  <a:pt x="20" y="20"/>
                </a:cubicBezTo>
                <a:close/>
                <a:moveTo>
                  <a:pt x="25" y="21"/>
                </a:moveTo>
                <a:cubicBezTo>
                  <a:pt x="23" y="23"/>
                  <a:pt x="23" y="23"/>
                  <a:pt x="23" y="23"/>
                </a:cubicBezTo>
                <a:cubicBezTo>
                  <a:pt x="22" y="22"/>
                  <a:pt x="21" y="21"/>
                  <a:pt x="20" y="21"/>
                </a:cubicBezTo>
                <a:cubicBezTo>
                  <a:pt x="19" y="21"/>
                  <a:pt x="18" y="22"/>
                  <a:pt x="18" y="23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4" y="22"/>
                </a:cubicBezTo>
                <a:cubicBezTo>
                  <a:pt x="14" y="22"/>
                  <a:pt x="14" y="22"/>
                  <a:pt x="14" y="23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6"/>
                  <a:pt x="17" y="26"/>
                  <a:pt x="18" y="26"/>
                </a:cubicBezTo>
                <a:cubicBezTo>
                  <a:pt x="19" y="26"/>
                  <a:pt x="19" y="27"/>
                  <a:pt x="20" y="27"/>
                </a:cubicBezTo>
                <a:cubicBezTo>
                  <a:pt x="21" y="27"/>
                  <a:pt x="22" y="26"/>
                  <a:pt x="22" y="26"/>
                </a:cubicBezTo>
                <a:cubicBezTo>
                  <a:pt x="23" y="26"/>
                  <a:pt x="24" y="26"/>
                  <a:pt x="25" y="27"/>
                </a:cubicBezTo>
                <a:cubicBezTo>
                  <a:pt x="26" y="27"/>
                  <a:pt x="26" y="27"/>
                  <a:pt x="26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2"/>
                  <a:pt x="27" y="22"/>
                  <a:pt x="26" y="22"/>
                </a:cubicBezTo>
                <a:cubicBezTo>
                  <a:pt x="26" y="21"/>
                  <a:pt x="26" y="21"/>
                  <a:pt x="25" y="21"/>
                </a:cubicBezTo>
                <a:close/>
                <a:moveTo>
                  <a:pt x="84" y="19"/>
                </a:moveTo>
                <a:cubicBezTo>
                  <a:pt x="89" y="19"/>
                  <a:pt x="93" y="14"/>
                  <a:pt x="93" y="9"/>
                </a:cubicBezTo>
                <a:cubicBezTo>
                  <a:pt x="93" y="4"/>
                  <a:pt x="89" y="0"/>
                  <a:pt x="84" y="0"/>
                </a:cubicBezTo>
                <a:cubicBezTo>
                  <a:pt x="79" y="0"/>
                  <a:pt x="75" y="4"/>
                  <a:pt x="75" y="9"/>
                </a:cubicBezTo>
                <a:cubicBezTo>
                  <a:pt x="75" y="14"/>
                  <a:pt x="79" y="19"/>
                  <a:pt x="84" y="19"/>
                </a:cubicBezTo>
                <a:close/>
                <a:moveTo>
                  <a:pt x="97" y="25"/>
                </a:moveTo>
                <a:cubicBezTo>
                  <a:pt x="95" y="21"/>
                  <a:pt x="90" y="19"/>
                  <a:pt x="86" y="21"/>
                </a:cubicBezTo>
                <a:cubicBezTo>
                  <a:pt x="83" y="23"/>
                  <a:pt x="81" y="27"/>
                  <a:pt x="82" y="31"/>
                </a:cubicBezTo>
                <a:cubicBezTo>
                  <a:pt x="81" y="33"/>
                  <a:pt x="80" y="35"/>
                  <a:pt x="79" y="36"/>
                </a:cubicBezTo>
                <a:cubicBezTo>
                  <a:pt x="77" y="37"/>
                  <a:pt x="75" y="37"/>
                  <a:pt x="73" y="37"/>
                </a:cubicBezTo>
                <a:cubicBezTo>
                  <a:pt x="73" y="17"/>
                  <a:pt x="73" y="17"/>
                  <a:pt x="73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4"/>
                  <a:pt x="64" y="14"/>
                  <a:pt x="64" y="14"/>
                </a:cubicBezTo>
                <a:cubicBezTo>
                  <a:pt x="64" y="13"/>
                  <a:pt x="63" y="11"/>
                  <a:pt x="61" y="11"/>
                </a:cubicBezTo>
                <a:cubicBezTo>
                  <a:pt x="50" y="11"/>
                  <a:pt x="50" y="11"/>
                  <a:pt x="50" y="11"/>
                </a:cubicBezTo>
                <a:cubicBezTo>
                  <a:pt x="48" y="11"/>
                  <a:pt x="47" y="13"/>
                  <a:pt x="47" y="14"/>
                </a:cubicBezTo>
                <a:cubicBezTo>
                  <a:pt x="47" y="17"/>
                  <a:pt x="47" y="17"/>
                  <a:pt x="4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35"/>
                  <a:pt x="37" y="35"/>
                  <a:pt x="37" y="35"/>
                </a:cubicBezTo>
                <a:cubicBezTo>
                  <a:pt x="29" y="25"/>
                  <a:pt x="29" y="25"/>
                  <a:pt x="29" y="25"/>
                </a:cubicBezTo>
                <a:cubicBezTo>
                  <a:pt x="20" y="36"/>
                  <a:pt x="20" y="36"/>
                  <a:pt x="20" y="36"/>
                </a:cubicBezTo>
                <a:cubicBezTo>
                  <a:pt x="12" y="24"/>
                  <a:pt x="12" y="24"/>
                  <a:pt x="12" y="24"/>
                </a:cubicBezTo>
                <a:cubicBezTo>
                  <a:pt x="7" y="28"/>
                  <a:pt x="0" y="36"/>
                  <a:pt x="0" y="57"/>
                </a:cubicBezTo>
                <a:cubicBezTo>
                  <a:pt x="0" y="59"/>
                  <a:pt x="2" y="61"/>
                  <a:pt x="4" y="61"/>
                </a:cubicBezTo>
                <a:cubicBezTo>
                  <a:pt x="7" y="61"/>
                  <a:pt x="8" y="59"/>
                  <a:pt x="8" y="57"/>
                </a:cubicBezTo>
                <a:cubicBezTo>
                  <a:pt x="8" y="51"/>
                  <a:pt x="9" y="46"/>
                  <a:pt x="10" y="42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11" y="59"/>
                  <a:pt x="11" y="61"/>
                </a:cubicBezTo>
                <a:cubicBezTo>
                  <a:pt x="11" y="94"/>
                  <a:pt x="11" y="94"/>
                  <a:pt x="11" y="94"/>
                </a:cubicBezTo>
                <a:cubicBezTo>
                  <a:pt x="11" y="97"/>
                  <a:pt x="13" y="99"/>
                  <a:pt x="15" y="99"/>
                </a:cubicBezTo>
                <a:cubicBezTo>
                  <a:pt x="18" y="99"/>
                  <a:pt x="20" y="97"/>
                  <a:pt x="20" y="94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66"/>
                  <a:pt x="20" y="66"/>
                  <a:pt x="20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1" y="94"/>
                  <a:pt x="21" y="94"/>
                  <a:pt x="21" y="94"/>
                </a:cubicBezTo>
                <a:cubicBezTo>
                  <a:pt x="21" y="97"/>
                  <a:pt x="23" y="99"/>
                  <a:pt x="25" y="99"/>
                </a:cubicBezTo>
                <a:cubicBezTo>
                  <a:pt x="28" y="99"/>
                  <a:pt x="29" y="97"/>
                  <a:pt x="29" y="94"/>
                </a:cubicBezTo>
                <a:cubicBezTo>
                  <a:pt x="29" y="61"/>
                  <a:pt x="29" y="61"/>
                  <a:pt x="29" y="61"/>
                </a:cubicBezTo>
                <a:cubicBezTo>
                  <a:pt x="30" y="59"/>
                  <a:pt x="31" y="58"/>
                  <a:pt x="31" y="56"/>
                </a:cubicBezTo>
                <a:cubicBezTo>
                  <a:pt x="31" y="40"/>
                  <a:pt x="31" y="40"/>
                  <a:pt x="31" y="40"/>
                </a:cubicBezTo>
                <a:cubicBezTo>
                  <a:pt x="35" y="46"/>
                  <a:pt x="35" y="46"/>
                  <a:pt x="35" y="46"/>
                </a:cubicBezTo>
                <a:cubicBezTo>
                  <a:pt x="36" y="47"/>
                  <a:pt x="36" y="47"/>
                  <a:pt x="37" y="47"/>
                </a:cubicBezTo>
                <a:cubicBezTo>
                  <a:pt x="37" y="62"/>
                  <a:pt x="37" y="62"/>
                  <a:pt x="37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93"/>
                  <a:pt x="41" y="93"/>
                  <a:pt x="41" y="93"/>
                </a:cubicBezTo>
                <a:cubicBezTo>
                  <a:pt x="41" y="96"/>
                  <a:pt x="43" y="98"/>
                  <a:pt x="46" y="98"/>
                </a:cubicBezTo>
                <a:cubicBezTo>
                  <a:pt x="65" y="98"/>
                  <a:pt x="65" y="98"/>
                  <a:pt x="65" y="98"/>
                </a:cubicBezTo>
                <a:cubicBezTo>
                  <a:pt x="68" y="98"/>
                  <a:pt x="70" y="96"/>
                  <a:pt x="70" y="93"/>
                </a:cubicBezTo>
                <a:cubicBezTo>
                  <a:pt x="70" y="62"/>
                  <a:pt x="70" y="62"/>
                  <a:pt x="70" y="62"/>
                </a:cubicBezTo>
                <a:cubicBezTo>
                  <a:pt x="73" y="62"/>
                  <a:pt x="73" y="62"/>
                  <a:pt x="73" y="62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47"/>
                  <a:pt x="73" y="47"/>
                  <a:pt x="74" y="47"/>
                </a:cubicBezTo>
                <a:cubicBezTo>
                  <a:pt x="78" y="47"/>
                  <a:pt x="81" y="46"/>
                  <a:pt x="84" y="44"/>
                </a:cubicBezTo>
                <a:cubicBezTo>
                  <a:pt x="85" y="44"/>
                  <a:pt x="85" y="44"/>
                  <a:pt x="85" y="44"/>
                </a:cubicBezTo>
                <a:cubicBezTo>
                  <a:pt x="85" y="47"/>
                  <a:pt x="85" y="51"/>
                  <a:pt x="85" y="55"/>
                </a:cubicBezTo>
                <a:cubicBezTo>
                  <a:pt x="85" y="56"/>
                  <a:pt x="86" y="57"/>
                  <a:pt x="86" y="59"/>
                </a:cubicBezTo>
                <a:cubicBezTo>
                  <a:pt x="88" y="94"/>
                  <a:pt x="88" y="94"/>
                  <a:pt x="88" y="94"/>
                </a:cubicBezTo>
                <a:cubicBezTo>
                  <a:pt x="89" y="97"/>
                  <a:pt x="91" y="99"/>
                  <a:pt x="94" y="99"/>
                </a:cubicBezTo>
                <a:cubicBezTo>
                  <a:pt x="96" y="99"/>
                  <a:pt x="98" y="97"/>
                  <a:pt x="98" y="94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101" y="60"/>
                  <a:pt x="102" y="57"/>
                  <a:pt x="102" y="55"/>
                </a:cubicBezTo>
                <a:cubicBezTo>
                  <a:pt x="102" y="36"/>
                  <a:pt x="98" y="26"/>
                  <a:pt x="97" y="25"/>
                </a:cubicBezTo>
                <a:close/>
                <a:moveTo>
                  <a:pt x="69" y="37"/>
                </a:moveTo>
                <a:cubicBezTo>
                  <a:pt x="68" y="36"/>
                  <a:pt x="67" y="36"/>
                  <a:pt x="65" y="35"/>
                </a:cubicBezTo>
                <a:cubicBezTo>
                  <a:pt x="63" y="34"/>
                  <a:pt x="60" y="36"/>
                  <a:pt x="59" y="38"/>
                </a:cubicBezTo>
                <a:cubicBezTo>
                  <a:pt x="58" y="41"/>
                  <a:pt x="59" y="44"/>
                  <a:pt x="62" y="45"/>
                </a:cubicBezTo>
                <a:cubicBezTo>
                  <a:pt x="65" y="46"/>
                  <a:pt x="67" y="46"/>
                  <a:pt x="69" y="47"/>
                </a:cubicBezTo>
                <a:cubicBezTo>
                  <a:pt x="69" y="59"/>
                  <a:pt x="69" y="59"/>
                  <a:pt x="69" y="59"/>
                </a:cubicBezTo>
                <a:cubicBezTo>
                  <a:pt x="40" y="59"/>
                  <a:pt x="40" y="59"/>
                  <a:pt x="40" y="59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7"/>
                  <a:pt x="41" y="47"/>
                  <a:pt x="41" y="47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5"/>
                  <a:pt x="54" y="32"/>
                  <a:pt x="53" y="31"/>
                </a:cubicBezTo>
                <a:cubicBezTo>
                  <a:pt x="51" y="29"/>
                  <a:pt x="48" y="29"/>
                  <a:pt x="47" y="30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20"/>
                  <a:pt x="40" y="20"/>
                  <a:pt x="40" y="20"/>
                </a:cubicBezTo>
                <a:cubicBezTo>
                  <a:pt x="69" y="20"/>
                  <a:pt x="69" y="20"/>
                  <a:pt x="69" y="20"/>
                </a:cubicBezTo>
                <a:lnTo>
                  <a:pt x="69" y="37"/>
                </a:lnTo>
                <a:close/>
                <a:moveTo>
                  <a:pt x="52" y="51"/>
                </a:moveTo>
                <a:cubicBezTo>
                  <a:pt x="45" y="51"/>
                  <a:pt x="45" y="51"/>
                  <a:pt x="45" y="51"/>
                </a:cubicBezTo>
                <a:cubicBezTo>
                  <a:pt x="45" y="55"/>
                  <a:pt x="45" y="55"/>
                  <a:pt x="45" y="55"/>
                </a:cubicBezTo>
                <a:cubicBezTo>
                  <a:pt x="65" y="55"/>
                  <a:pt x="65" y="55"/>
                  <a:pt x="65" y="55"/>
                </a:cubicBezTo>
                <a:cubicBezTo>
                  <a:pt x="65" y="51"/>
                  <a:pt x="65" y="51"/>
                  <a:pt x="65" y="51"/>
                </a:cubicBezTo>
                <a:cubicBezTo>
                  <a:pt x="59" y="51"/>
                  <a:pt x="59" y="51"/>
                  <a:pt x="59" y="51"/>
                </a:cubicBezTo>
                <a:cubicBezTo>
                  <a:pt x="60" y="45"/>
                  <a:pt x="60" y="45"/>
                  <a:pt x="60" y="45"/>
                </a:cubicBezTo>
                <a:cubicBezTo>
                  <a:pt x="58" y="44"/>
                  <a:pt x="58" y="43"/>
                  <a:pt x="57" y="41"/>
                </a:cubicBezTo>
                <a:cubicBezTo>
                  <a:pt x="51" y="41"/>
                  <a:pt x="51" y="41"/>
                  <a:pt x="51" y="41"/>
                </a:cubicBezTo>
                <a:lnTo>
                  <a:pt x="52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9" name="Freeform 26"/>
          <p:cNvSpPr>
            <a:spLocks noEditPoints="1"/>
          </p:cNvSpPr>
          <p:nvPr/>
        </p:nvSpPr>
        <p:spPr bwMode="auto">
          <a:xfrm>
            <a:off x="2897981" y="828675"/>
            <a:ext cx="282575" cy="327025"/>
          </a:xfrm>
          <a:custGeom>
            <a:avLst/>
            <a:gdLst>
              <a:gd name="T0" fmla="*/ 80 w 101"/>
              <a:gd name="T1" fmla="*/ 54 h 116"/>
              <a:gd name="T2" fmla="*/ 58 w 101"/>
              <a:gd name="T3" fmla="*/ 53 h 116"/>
              <a:gd name="T4" fmla="*/ 40 w 101"/>
              <a:gd name="T5" fmla="*/ 0 h 116"/>
              <a:gd name="T6" fmla="*/ 15 w 101"/>
              <a:gd name="T7" fmla="*/ 58 h 116"/>
              <a:gd name="T8" fmla="*/ 0 w 101"/>
              <a:gd name="T9" fmla="*/ 101 h 116"/>
              <a:gd name="T10" fmla="*/ 70 w 101"/>
              <a:gd name="T11" fmla="*/ 105 h 116"/>
              <a:gd name="T12" fmla="*/ 91 w 101"/>
              <a:gd name="T13" fmla="*/ 105 h 116"/>
              <a:gd name="T14" fmla="*/ 90 w 101"/>
              <a:gd name="T15" fmla="*/ 94 h 116"/>
              <a:gd name="T16" fmla="*/ 101 w 101"/>
              <a:gd name="T17" fmla="*/ 73 h 116"/>
              <a:gd name="T18" fmla="*/ 52 w 101"/>
              <a:gd name="T19" fmla="*/ 57 h 116"/>
              <a:gd name="T20" fmla="*/ 51 w 101"/>
              <a:gd name="T21" fmla="*/ 64 h 116"/>
              <a:gd name="T22" fmla="*/ 43 w 101"/>
              <a:gd name="T23" fmla="*/ 80 h 116"/>
              <a:gd name="T24" fmla="*/ 35 w 101"/>
              <a:gd name="T25" fmla="*/ 64 h 116"/>
              <a:gd name="T26" fmla="*/ 34 w 101"/>
              <a:gd name="T27" fmla="*/ 57 h 116"/>
              <a:gd name="T28" fmla="*/ 36 w 101"/>
              <a:gd name="T29" fmla="*/ 55 h 116"/>
              <a:gd name="T30" fmla="*/ 46 w 101"/>
              <a:gd name="T31" fmla="*/ 56 h 116"/>
              <a:gd name="T32" fmla="*/ 52 w 101"/>
              <a:gd name="T33" fmla="*/ 55 h 116"/>
              <a:gd name="T34" fmla="*/ 58 w 101"/>
              <a:gd name="T35" fmla="*/ 34 h 116"/>
              <a:gd name="T36" fmla="*/ 46 w 101"/>
              <a:gd name="T37" fmla="*/ 50 h 116"/>
              <a:gd name="T38" fmla="*/ 33 w 101"/>
              <a:gd name="T39" fmla="*/ 44 h 116"/>
              <a:gd name="T40" fmla="*/ 28 w 101"/>
              <a:gd name="T41" fmla="*/ 33 h 116"/>
              <a:gd name="T42" fmla="*/ 27 w 101"/>
              <a:gd name="T43" fmla="*/ 31 h 116"/>
              <a:gd name="T44" fmla="*/ 28 w 101"/>
              <a:gd name="T45" fmla="*/ 28 h 116"/>
              <a:gd name="T46" fmla="*/ 28 w 101"/>
              <a:gd name="T47" fmla="*/ 24 h 116"/>
              <a:gd name="T48" fmla="*/ 30 w 101"/>
              <a:gd name="T49" fmla="*/ 23 h 116"/>
              <a:gd name="T50" fmla="*/ 39 w 101"/>
              <a:gd name="T51" fmla="*/ 24 h 116"/>
              <a:gd name="T52" fmla="*/ 42 w 101"/>
              <a:gd name="T53" fmla="*/ 24 h 116"/>
              <a:gd name="T54" fmla="*/ 57 w 101"/>
              <a:gd name="T55" fmla="*/ 27 h 116"/>
              <a:gd name="T56" fmla="*/ 58 w 101"/>
              <a:gd name="T57" fmla="*/ 28 h 116"/>
              <a:gd name="T58" fmla="*/ 60 w 101"/>
              <a:gd name="T59" fmla="*/ 29 h 116"/>
              <a:gd name="T60" fmla="*/ 59 w 101"/>
              <a:gd name="T61" fmla="*/ 32 h 116"/>
              <a:gd name="T62" fmla="*/ 58 w 101"/>
              <a:gd name="T63" fmla="*/ 34 h 116"/>
              <a:gd name="T64" fmla="*/ 76 w 101"/>
              <a:gd name="T65" fmla="*/ 105 h 116"/>
              <a:gd name="T66" fmla="*/ 85 w 101"/>
              <a:gd name="T67" fmla="*/ 105 h 116"/>
              <a:gd name="T68" fmla="*/ 89 w 101"/>
              <a:gd name="T69" fmla="*/ 86 h 116"/>
              <a:gd name="T70" fmla="*/ 81 w 101"/>
              <a:gd name="T71" fmla="*/ 98 h 116"/>
              <a:gd name="T72" fmla="*/ 78 w 101"/>
              <a:gd name="T73" fmla="*/ 96 h 116"/>
              <a:gd name="T74" fmla="*/ 84 w 101"/>
              <a:gd name="T75" fmla="*/ 81 h 116"/>
              <a:gd name="T76" fmla="*/ 81 w 101"/>
              <a:gd name="T77" fmla="*/ 67 h 116"/>
              <a:gd name="T78" fmla="*/ 70 w 101"/>
              <a:gd name="T79" fmla="*/ 75 h 116"/>
              <a:gd name="T80" fmla="*/ 67 w 101"/>
              <a:gd name="T81" fmla="*/ 74 h 116"/>
              <a:gd name="T82" fmla="*/ 81 w 101"/>
              <a:gd name="T83" fmla="*/ 60 h 116"/>
              <a:gd name="T84" fmla="*/ 89 w 101"/>
              <a:gd name="T85" fmla="*/ 86 h 116"/>
              <a:gd name="T86" fmla="*/ 89 w 101"/>
              <a:gd name="T87" fmla="*/ 8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1" h="116">
                <a:moveTo>
                  <a:pt x="95" y="59"/>
                </a:moveTo>
                <a:cubicBezTo>
                  <a:pt x="91" y="56"/>
                  <a:pt x="86" y="54"/>
                  <a:pt x="80" y="54"/>
                </a:cubicBezTo>
                <a:cubicBezTo>
                  <a:pt x="76" y="54"/>
                  <a:pt x="72" y="55"/>
                  <a:pt x="69" y="57"/>
                </a:cubicBezTo>
                <a:cubicBezTo>
                  <a:pt x="58" y="53"/>
                  <a:pt x="58" y="53"/>
                  <a:pt x="58" y="53"/>
                </a:cubicBezTo>
                <a:cubicBezTo>
                  <a:pt x="81" y="53"/>
                  <a:pt x="68" y="0"/>
                  <a:pt x="46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15" y="0"/>
                  <a:pt x="7" y="53"/>
                  <a:pt x="28" y="53"/>
                </a:cubicBezTo>
                <a:cubicBezTo>
                  <a:pt x="15" y="58"/>
                  <a:pt x="15" y="58"/>
                  <a:pt x="15" y="58"/>
                </a:cubicBezTo>
                <a:cubicBezTo>
                  <a:pt x="5" y="60"/>
                  <a:pt x="0" y="101"/>
                  <a:pt x="0" y="101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3"/>
                  <a:pt x="1" y="105"/>
                  <a:pt x="3" y="105"/>
                </a:cubicBezTo>
                <a:cubicBezTo>
                  <a:pt x="70" y="105"/>
                  <a:pt x="70" y="105"/>
                  <a:pt x="70" y="105"/>
                </a:cubicBezTo>
                <a:cubicBezTo>
                  <a:pt x="70" y="111"/>
                  <a:pt x="74" y="116"/>
                  <a:pt x="80" y="116"/>
                </a:cubicBezTo>
                <a:cubicBezTo>
                  <a:pt x="86" y="116"/>
                  <a:pt x="91" y="111"/>
                  <a:pt x="91" y="105"/>
                </a:cubicBezTo>
                <a:cubicBezTo>
                  <a:pt x="91" y="103"/>
                  <a:pt x="90" y="100"/>
                  <a:pt x="89" y="99"/>
                </a:cubicBezTo>
                <a:cubicBezTo>
                  <a:pt x="90" y="97"/>
                  <a:pt x="90" y="96"/>
                  <a:pt x="90" y="94"/>
                </a:cubicBezTo>
                <a:cubicBezTo>
                  <a:pt x="90" y="93"/>
                  <a:pt x="90" y="93"/>
                  <a:pt x="93" y="91"/>
                </a:cubicBezTo>
                <a:cubicBezTo>
                  <a:pt x="96" y="88"/>
                  <a:pt x="101" y="83"/>
                  <a:pt x="101" y="73"/>
                </a:cubicBezTo>
                <a:cubicBezTo>
                  <a:pt x="101" y="67"/>
                  <a:pt x="99" y="62"/>
                  <a:pt x="95" y="59"/>
                </a:cubicBezTo>
                <a:close/>
                <a:moveTo>
                  <a:pt x="52" y="57"/>
                </a:move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1" y="64"/>
                </a:cubicBezTo>
                <a:cubicBezTo>
                  <a:pt x="44" y="79"/>
                  <a:pt x="44" y="79"/>
                  <a:pt x="44" y="79"/>
                </a:cubicBezTo>
                <a:cubicBezTo>
                  <a:pt x="44" y="80"/>
                  <a:pt x="44" y="80"/>
                  <a:pt x="43" y="80"/>
                </a:cubicBezTo>
                <a:cubicBezTo>
                  <a:pt x="43" y="80"/>
                  <a:pt x="42" y="80"/>
                  <a:pt x="42" y="79"/>
                </a:cubicBezTo>
                <a:cubicBezTo>
                  <a:pt x="35" y="64"/>
                  <a:pt x="35" y="64"/>
                  <a:pt x="35" y="64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6"/>
                  <a:pt x="34" y="56"/>
                  <a:pt x="35" y="55"/>
                </a:cubicBezTo>
                <a:cubicBezTo>
                  <a:pt x="35" y="55"/>
                  <a:pt x="35" y="55"/>
                  <a:pt x="36" y="55"/>
                </a:cubicBezTo>
                <a:cubicBezTo>
                  <a:pt x="37" y="56"/>
                  <a:pt x="38" y="56"/>
                  <a:pt x="40" y="56"/>
                </a:cubicBezTo>
                <a:cubicBezTo>
                  <a:pt x="46" y="56"/>
                  <a:pt x="46" y="56"/>
                  <a:pt x="46" y="56"/>
                </a:cubicBezTo>
                <a:cubicBezTo>
                  <a:pt x="48" y="56"/>
                  <a:pt x="49" y="56"/>
                  <a:pt x="51" y="55"/>
                </a:cubicBezTo>
                <a:cubicBezTo>
                  <a:pt x="51" y="55"/>
                  <a:pt x="51" y="55"/>
                  <a:pt x="52" y="55"/>
                </a:cubicBezTo>
                <a:cubicBezTo>
                  <a:pt x="52" y="56"/>
                  <a:pt x="52" y="56"/>
                  <a:pt x="52" y="57"/>
                </a:cubicBezTo>
                <a:close/>
                <a:moveTo>
                  <a:pt x="58" y="34"/>
                </a:moveTo>
                <a:cubicBezTo>
                  <a:pt x="57" y="37"/>
                  <a:pt x="56" y="40"/>
                  <a:pt x="54" y="44"/>
                </a:cubicBezTo>
                <a:cubicBezTo>
                  <a:pt x="51" y="48"/>
                  <a:pt x="48" y="50"/>
                  <a:pt x="46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38" y="50"/>
                  <a:pt x="36" y="48"/>
                  <a:pt x="33" y="44"/>
                </a:cubicBezTo>
                <a:cubicBezTo>
                  <a:pt x="30" y="40"/>
                  <a:pt x="29" y="37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1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7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9" y="23"/>
                  <a:pt x="29" y="23"/>
                </a:cubicBezTo>
                <a:cubicBezTo>
                  <a:pt x="29" y="23"/>
                  <a:pt x="30" y="23"/>
                  <a:pt x="30" y="23"/>
                </a:cubicBezTo>
                <a:cubicBezTo>
                  <a:pt x="32" y="24"/>
                  <a:pt x="34" y="24"/>
                  <a:pt x="36" y="24"/>
                </a:cubicBezTo>
                <a:cubicBezTo>
                  <a:pt x="37" y="24"/>
                  <a:pt x="38" y="24"/>
                  <a:pt x="39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1" y="24"/>
                  <a:pt x="42" y="24"/>
                </a:cubicBezTo>
                <a:cubicBezTo>
                  <a:pt x="47" y="24"/>
                  <a:pt x="51" y="25"/>
                  <a:pt x="54" y="26"/>
                </a:cubicBezTo>
                <a:cubicBezTo>
                  <a:pt x="55" y="26"/>
                  <a:pt x="56" y="27"/>
                  <a:pt x="57" y="27"/>
                </a:cubicBezTo>
                <a:cubicBezTo>
                  <a:pt x="57" y="27"/>
                  <a:pt x="58" y="27"/>
                  <a:pt x="58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8"/>
                  <a:pt x="60" y="29"/>
                  <a:pt x="60" y="29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2"/>
                  <a:pt x="59" y="32"/>
                  <a:pt x="59" y="32"/>
                </a:cubicBezTo>
                <a:cubicBezTo>
                  <a:pt x="58" y="33"/>
                  <a:pt x="58" y="33"/>
                  <a:pt x="58" y="33"/>
                </a:cubicBezTo>
                <a:lnTo>
                  <a:pt x="58" y="34"/>
                </a:lnTo>
                <a:close/>
                <a:moveTo>
                  <a:pt x="80" y="110"/>
                </a:moveTo>
                <a:cubicBezTo>
                  <a:pt x="78" y="110"/>
                  <a:pt x="76" y="107"/>
                  <a:pt x="76" y="105"/>
                </a:cubicBezTo>
                <a:cubicBezTo>
                  <a:pt x="76" y="102"/>
                  <a:pt x="78" y="100"/>
                  <a:pt x="80" y="100"/>
                </a:cubicBezTo>
                <a:cubicBezTo>
                  <a:pt x="83" y="100"/>
                  <a:pt x="85" y="102"/>
                  <a:pt x="85" y="105"/>
                </a:cubicBezTo>
                <a:cubicBezTo>
                  <a:pt x="85" y="107"/>
                  <a:pt x="83" y="110"/>
                  <a:pt x="80" y="110"/>
                </a:cubicBezTo>
                <a:close/>
                <a:moveTo>
                  <a:pt x="89" y="86"/>
                </a:moveTo>
                <a:cubicBezTo>
                  <a:pt x="86" y="88"/>
                  <a:pt x="84" y="90"/>
                  <a:pt x="84" y="94"/>
                </a:cubicBezTo>
                <a:cubicBezTo>
                  <a:pt x="84" y="96"/>
                  <a:pt x="83" y="98"/>
                  <a:pt x="81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98"/>
                  <a:pt x="79" y="97"/>
                  <a:pt x="78" y="96"/>
                </a:cubicBezTo>
                <a:cubicBezTo>
                  <a:pt x="77" y="96"/>
                  <a:pt x="77" y="95"/>
                  <a:pt x="77" y="94"/>
                </a:cubicBezTo>
                <a:cubicBezTo>
                  <a:pt x="77" y="87"/>
                  <a:pt x="81" y="84"/>
                  <a:pt x="84" y="81"/>
                </a:cubicBezTo>
                <a:cubicBezTo>
                  <a:pt x="86" y="79"/>
                  <a:pt x="88" y="77"/>
                  <a:pt x="88" y="73"/>
                </a:cubicBezTo>
                <a:cubicBezTo>
                  <a:pt x="88" y="68"/>
                  <a:pt x="84" y="67"/>
                  <a:pt x="81" y="67"/>
                </a:cubicBezTo>
                <a:cubicBezTo>
                  <a:pt x="76" y="67"/>
                  <a:pt x="74" y="69"/>
                  <a:pt x="73" y="72"/>
                </a:cubicBezTo>
                <a:cubicBezTo>
                  <a:pt x="73" y="74"/>
                  <a:pt x="71" y="76"/>
                  <a:pt x="70" y="75"/>
                </a:cubicBezTo>
                <a:cubicBezTo>
                  <a:pt x="69" y="75"/>
                  <a:pt x="69" y="75"/>
                  <a:pt x="69" y="75"/>
                </a:cubicBezTo>
                <a:cubicBezTo>
                  <a:pt x="68" y="75"/>
                  <a:pt x="67" y="75"/>
                  <a:pt x="67" y="74"/>
                </a:cubicBezTo>
                <a:cubicBezTo>
                  <a:pt x="66" y="73"/>
                  <a:pt x="66" y="72"/>
                  <a:pt x="66" y="72"/>
                </a:cubicBezTo>
                <a:cubicBezTo>
                  <a:pt x="67" y="64"/>
                  <a:pt x="73" y="60"/>
                  <a:pt x="81" y="60"/>
                </a:cubicBezTo>
                <a:cubicBezTo>
                  <a:pt x="89" y="60"/>
                  <a:pt x="95" y="65"/>
                  <a:pt x="95" y="73"/>
                </a:cubicBezTo>
                <a:cubicBezTo>
                  <a:pt x="95" y="80"/>
                  <a:pt x="92" y="83"/>
                  <a:pt x="89" y="86"/>
                </a:cubicBezTo>
                <a:close/>
                <a:moveTo>
                  <a:pt x="89" y="86"/>
                </a:moveTo>
                <a:cubicBezTo>
                  <a:pt x="89" y="86"/>
                  <a:pt x="89" y="86"/>
                  <a:pt x="89" y="8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0" name="Freeform 27"/>
          <p:cNvSpPr>
            <a:spLocks noEditPoints="1"/>
          </p:cNvSpPr>
          <p:nvPr/>
        </p:nvSpPr>
        <p:spPr bwMode="auto">
          <a:xfrm>
            <a:off x="1678781" y="849313"/>
            <a:ext cx="288925" cy="288925"/>
          </a:xfrm>
          <a:custGeom>
            <a:avLst/>
            <a:gdLst>
              <a:gd name="T0" fmla="*/ 51 w 103"/>
              <a:gd name="T1" fmla="*/ 59 h 103"/>
              <a:gd name="T2" fmla="*/ 51 w 103"/>
              <a:gd name="T3" fmla="*/ 61 h 103"/>
              <a:gd name="T4" fmla="*/ 36 w 103"/>
              <a:gd name="T5" fmla="*/ 59 h 103"/>
              <a:gd name="T6" fmla="*/ 51 w 103"/>
              <a:gd name="T7" fmla="*/ 74 h 103"/>
              <a:gd name="T8" fmla="*/ 67 w 103"/>
              <a:gd name="T9" fmla="*/ 58 h 103"/>
              <a:gd name="T10" fmla="*/ 36 w 103"/>
              <a:gd name="T11" fmla="*/ 73 h 103"/>
              <a:gd name="T12" fmla="*/ 36 w 103"/>
              <a:gd name="T13" fmla="*/ 86 h 103"/>
              <a:gd name="T14" fmla="*/ 67 w 103"/>
              <a:gd name="T15" fmla="*/ 86 h 103"/>
              <a:gd name="T16" fmla="*/ 51 w 103"/>
              <a:gd name="T17" fmla="*/ 76 h 103"/>
              <a:gd name="T18" fmla="*/ 36 w 103"/>
              <a:gd name="T19" fmla="*/ 100 h 103"/>
              <a:gd name="T20" fmla="*/ 36 w 103"/>
              <a:gd name="T21" fmla="*/ 100 h 103"/>
              <a:gd name="T22" fmla="*/ 67 w 103"/>
              <a:gd name="T23" fmla="*/ 100 h 103"/>
              <a:gd name="T24" fmla="*/ 88 w 103"/>
              <a:gd name="T25" fmla="*/ 9 h 103"/>
              <a:gd name="T26" fmla="*/ 73 w 103"/>
              <a:gd name="T27" fmla="*/ 5 h 103"/>
              <a:gd name="T28" fmla="*/ 73 w 103"/>
              <a:gd name="T29" fmla="*/ 8 h 103"/>
              <a:gd name="T30" fmla="*/ 73 w 103"/>
              <a:gd name="T31" fmla="*/ 21 h 103"/>
              <a:gd name="T32" fmla="*/ 103 w 103"/>
              <a:gd name="T33" fmla="*/ 21 h 103"/>
              <a:gd name="T34" fmla="*/ 88 w 103"/>
              <a:gd name="T35" fmla="*/ 11 h 103"/>
              <a:gd name="T36" fmla="*/ 73 w 103"/>
              <a:gd name="T37" fmla="*/ 35 h 103"/>
              <a:gd name="T38" fmla="*/ 73 w 103"/>
              <a:gd name="T39" fmla="*/ 35 h 103"/>
              <a:gd name="T40" fmla="*/ 103 w 103"/>
              <a:gd name="T41" fmla="*/ 35 h 103"/>
              <a:gd name="T42" fmla="*/ 88 w 103"/>
              <a:gd name="T43" fmla="*/ 40 h 103"/>
              <a:gd name="T44" fmla="*/ 73 w 103"/>
              <a:gd name="T45" fmla="*/ 37 h 103"/>
              <a:gd name="T46" fmla="*/ 88 w 103"/>
              <a:gd name="T47" fmla="*/ 52 h 103"/>
              <a:gd name="T48" fmla="*/ 103 w 103"/>
              <a:gd name="T49" fmla="*/ 37 h 103"/>
              <a:gd name="T50" fmla="*/ 0 w 103"/>
              <a:gd name="T51" fmla="*/ 5 h 103"/>
              <a:gd name="T52" fmla="*/ 16 w 103"/>
              <a:gd name="T53" fmla="*/ 0 h 103"/>
              <a:gd name="T54" fmla="*/ 0 w 103"/>
              <a:gd name="T55" fmla="*/ 21 h 103"/>
              <a:gd name="T56" fmla="*/ 0 w 103"/>
              <a:gd name="T57" fmla="*/ 21 h 103"/>
              <a:gd name="T58" fmla="*/ 31 w 103"/>
              <a:gd name="T59" fmla="*/ 21 h 103"/>
              <a:gd name="T60" fmla="*/ 16 w 103"/>
              <a:gd name="T61" fmla="*/ 26 h 103"/>
              <a:gd name="T62" fmla="*/ 0 w 103"/>
              <a:gd name="T63" fmla="*/ 23 h 103"/>
              <a:gd name="T64" fmla="*/ 16 w 103"/>
              <a:gd name="T65" fmla="*/ 38 h 103"/>
              <a:gd name="T66" fmla="*/ 31 w 103"/>
              <a:gd name="T67" fmla="*/ 23 h 103"/>
              <a:gd name="T68" fmla="*/ 0 w 103"/>
              <a:gd name="T69" fmla="*/ 37 h 103"/>
              <a:gd name="T70" fmla="*/ 0 w 103"/>
              <a:gd name="T71" fmla="*/ 50 h 103"/>
              <a:gd name="T72" fmla="*/ 31 w 103"/>
              <a:gd name="T73" fmla="*/ 50 h 103"/>
              <a:gd name="T74" fmla="*/ 16 w 103"/>
              <a:gd name="T75" fmla="*/ 40 h 103"/>
              <a:gd name="T76" fmla="*/ 11 w 103"/>
              <a:gd name="T77" fmla="*/ 72 h 103"/>
              <a:gd name="T78" fmla="*/ 27 w 103"/>
              <a:gd name="T79" fmla="*/ 81 h 103"/>
              <a:gd name="T80" fmla="*/ 89 w 103"/>
              <a:gd name="T81" fmla="*/ 61 h 103"/>
              <a:gd name="T82" fmla="*/ 80 w 103"/>
              <a:gd name="T83" fmla="*/ 85 h 103"/>
              <a:gd name="T84" fmla="*/ 93 w 103"/>
              <a:gd name="T85" fmla="*/ 63 h 103"/>
              <a:gd name="T86" fmla="*/ 66 w 103"/>
              <a:gd name="T87" fmla="*/ 27 h 103"/>
              <a:gd name="T88" fmla="*/ 41 w 103"/>
              <a:gd name="T89" fmla="*/ 25 h 103"/>
              <a:gd name="T90" fmla="*/ 56 w 103"/>
              <a:gd name="T91" fmla="*/ 3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3" h="103">
                <a:moveTo>
                  <a:pt x="51" y="50"/>
                </a:moveTo>
                <a:cubicBezTo>
                  <a:pt x="48" y="50"/>
                  <a:pt x="36" y="50"/>
                  <a:pt x="36" y="55"/>
                </a:cubicBezTo>
                <a:cubicBezTo>
                  <a:pt x="36" y="59"/>
                  <a:pt x="48" y="59"/>
                  <a:pt x="51" y="59"/>
                </a:cubicBezTo>
                <a:cubicBezTo>
                  <a:pt x="54" y="60"/>
                  <a:pt x="67" y="59"/>
                  <a:pt x="67" y="55"/>
                </a:cubicBezTo>
                <a:cubicBezTo>
                  <a:pt x="67" y="50"/>
                  <a:pt x="54" y="50"/>
                  <a:pt x="51" y="50"/>
                </a:cubicBezTo>
                <a:close/>
                <a:moveTo>
                  <a:pt x="51" y="61"/>
                </a:moveTo>
                <a:cubicBezTo>
                  <a:pt x="49" y="61"/>
                  <a:pt x="40" y="61"/>
                  <a:pt x="36" y="58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59"/>
                  <a:pt x="36" y="59"/>
                  <a:pt x="36" y="59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36" y="71"/>
                </a:cubicBezTo>
                <a:cubicBezTo>
                  <a:pt x="40" y="74"/>
                  <a:pt x="49" y="74"/>
                  <a:pt x="51" y="74"/>
                </a:cubicBezTo>
                <a:cubicBezTo>
                  <a:pt x="54" y="74"/>
                  <a:pt x="63" y="74"/>
                  <a:pt x="67" y="71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58"/>
                  <a:pt x="67" y="58"/>
                  <a:pt x="67" y="58"/>
                </a:cubicBezTo>
                <a:cubicBezTo>
                  <a:pt x="63" y="61"/>
                  <a:pt x="54" y="61"/>
                  <a:pt x="51" y="61"/>
                </a:cubicBezTo>
                <a:close/>
                <a:moveTo>
                  <a:pt x="51" y="76"/>
                </a:moveTo>
                <a:cubicBezTo>
                  <a:pt x="49" y="76"/>
                  <a:pt x="40" y="76"/>
                  <a:pt x="36" y="73"/>
                </a:cubicBezTo>
                <a:cubicBezTo>
                  <a:pt x="36" y="85"/>
                  <a:pt x="36" y="85"/>
                  <a:pt x="36" y="85"/>
                </a:cubicBezTo>
                <a:cubicBezTo>
                  <a:pt x="36" y="73"/>
                  <a:pt x="36" y="73"/>
                  <a:pt x="36" y="73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86"/>
                  <a:pt x="36" y="86"/>
                  <a:pt x="36" y="86"/>
                </a:cubicBezTo>
                <a:cubicBezTo>
                  <a:pt x="40" y="88"/>
                  <a:pt x="49" y="88"/>
                  <a:pt x="51" y="88"/>
                </a:cubicBezTo>
                <a:cubicBezTo>
                  <a:pt x="54" y="88"/>
                  <a:pt x="63" y="88"/>
                  <a:pt x="67" y="86"/>
                </a:cubicBezTo>
                <a:cubicBezTo>
                  <a:pt x="67" y="86"/>
                  <a:pt x="67" y="85"/>
                  <a:pt x="67" y="85"/>
                </a:cubicBezTo>
                <a:cubicBezTo>
                  <a:pt x="67" y="73"/>
                  <a:pt x="67" y="73"/>
                  <a:pt x="67" y="73"/>
                </a:cubicBezTo>
                <a:cubicBezTo>
                  <a:pt x="63" y="76"/>
                  <a:pt x="54" y="76"/>
                  <a:pt x="51" y="76"/>
                </a:cubicBezTo>
                <a:close/>
                <a:moveTo>
                  <a:pt x="51" y="90"/>
                </a:moveTo>
                <a:cubicBezTo>
                  <a:pt x="49" y="90"/>
                  <a:pt x="40" y="90"/>
                  <a:pt x="36" y="87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40" y="102"/>
                  <a:pt x="49" y="103"/>
                  <a:pt x="51" y="103"/>
                </a:cubicBezTo>
                <a:cubicBezTo>
                  <a:pt x="54" y="103"/>
                  <a:pt x="63" y="102"/>
                  <a:pt x="67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7" y="87"/>
                  <a:pt x="67" y="87"/>
                  <a:pt x="67" y="87"/>
                </a:cubicBezTo>
                <a:cubicBezTo>
                  <a:pt x="63" y="90"/>
                  <a:pt x="54" y="90"/>
                  <a:pt x="51" y="90"/>
                </a:cubicBezTo>
                <a:close/>
                <a:moveTo>
                  <a:pt x="88" y="9"/>
                </a:moveTo>
                <a:cubicBezTo>
                  <a:pt x="91" y="9"/>
                  <a:pt x="103" y="9"/>
                  <a:pt x="103" y="5"/>
                </a:cubicBezTo>
                <a:cubicBezTo>
                  <a:pt x="103" y="0"/>
                  <a:pt x="91" y="0"/>
                  <a:pt x="88" y="0"/>
                </a:cubicBezTo>
                <a:cubicBezTo>
                  <a:pt x="85" y="0"/>
                  <a:pt x="73" y="0"/>
                  <a:pt x="73" y="5"/>
                </a:cubicBezTo>
                <a:cubicBezTo>
                  <a:pt x="73" y="9"/>
                  <a:pt x="85" y="9"/>
                  <a:pt x="88" y="9"/>
                </a:cubicBezTo>
                <a:close/>
                <a:moveTo>
                  <a:pt x="88" y="11"/>
                </a:moveTo>
                <a:cubicBezTo>
                  <a:pt x="85" y="11"/>
                  <a:pt x="76" y="11"/>
                  <a:pt x="73" y="8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9"/>
                  <a:pt x="73" y="9"/>
                  <a:pt x="73" y="9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6" y="24"/>
                  <a:pt x="85" y="24"/>
                  <a:pt x="88" y="24"/>
                </a:cubicBezTo>
                <a:cubicBezTo>
                  <a:pt x="91" y="24"/>
                  <a:pt x="100" y="24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8"/>
                  <a:pt x="103" y="8"/>
                  <a:pt x="103" y="8"/>
                </a:cubicBezTo>
                <a:cubicBezTo>
                  <a:pt x="100" y="11"/>
                  <a:pt x="91" y="11"/>
                  <a:pt x="88" y="11"/>
                </a:cubicBezTo>
                <a:close/>
                <a:moveTo>
                  <a:pt x="88" y="26"/>
                </a:moveTo>
                <a:cubicBezTo>
                  <a:pt x="85" y="25"/>
                  <a:pt x="76" y="25"/>
                  <a:pt x="73" y="23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6" y="38"/>
                  <a:pt x="85" y="38"/>
                  <a:pt x="88" y="38"/>
                </a:cubicBezTo>
                <a:cubicBezTo>
                  <a:pt x="91" y="38"/>
                  <a:pt x="100" y="38"/>
                  <a:pt x="103" y="35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0" y="25"/>
                  <a:pt x="91" y="26"/>
                  <a:pt x="88" y="26"/>
                </a:cubicBezTo>
                <a:close/>
                <a:moveTo>
                  <a:pt x="88" y="40"/>
                </a:moveTo>
                <a:cubicBezTo>
                  <a:pt x="85" y="40"/>
                  <a:pt x="76" y="40"/>
                  <a:pt x="73" y="37"/>
                </a:cubicBezTo>
                <a:cubicBezTo>
                  <a:pt x="73" y="49"/>
                  <a:pt x="73" y="49"/>
                  <a:pt x="73" y="49"/>
                </a:cubicBezTo>
                <a:cubicBezTo>
                  <a:pt x="73" y="37"/>
                  <a:pt x="73" y="37"/>
                  <a:pt x="73" y="37"/>
                </a:cubicBezTo>
                <a:cubicBezTo>
                  <a:pt x="73" y="50"/>
                  <a:pt x="73" y="50"/>
                  <a:pt x="73" y="50"/>
                </a:cubicBezTo>
                <a:cubicBezTo>
                  <a:pt x="73" y="50"/>
                  <a:pt x="73" y="50"/>
                  <a:pt x="73" y="50"/>
                </a:cubicBezTo>
                <a:cubicBezTo>
                  <a:pt x="76" y="52"/>
                  <a:pt x="85" y="52"/>
                  <a:pt x="88" y="52"/>
                </a:cubicBezTo>
                <a:cubicBezTo>
                  <a:pt x="91" y="52"/>
                  <a:pt x="100" y="52"/>
                  <a:pt x="103" y="50"/>
                </a:cubicBezTo>
                <a:cubicBezTo>
                  <a:pt x="103" y="50"/>
                  <a:pt x="103" y="49"/>
                  <a:pt x="103" y="49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0" y="40"/>
                  <a:pt x="91" y="40"/>
                  <a:pt x="88" y="40"/>
                </a:cubicBezTo>
                <a:close/>
                <a:moveTo>
                  <a:pt x="16" y="0"/>
                </a:moveTo>
                <a:cubicBezTo>
                  <a:pt x="13" y="0"/>
                  <a:pt x="0" y="0"/>
                  <a:pt x="0" y="5"/>
                </a:cubicBezTo>
                <a:cubicBezTo>
                  <a:pt x="0" y="9"/>
                  <a:pt x="13" y="9"/>
                  <a:pt x="16" y="9"/>
                </a:cubicBezTo>
                <a:cubicBezTo>
                  <a:pt x="19" y="9"/>
                  <a:pt x="31" y="9"/>
                  <a:pt x="31" y="5"/>
                </a:cubicBezTo>
                <a:cubicBezTo>
                  <a:pt x="31" y="0"/>
                  <a:pt x="19" y="0"/>
                  <a:pt x="16" y="0"/>
                </a:cubicBezTo>
                <a:close/>
                <a:moveTo>
                  <a:pt x="16" y="11"/>
                </a:moveTo>
                <a:cubicBezTo>
                  <a:pt x="13" y="11"/>
                  <a:pt x="4" y="11"/>
                  <a:pt x="0" y="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9"/>
                  <a:pt x="0" y="9"/>
                  <a:pt x="0" y="9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4" y="24"/>
                  <a:pt x="13" y="24"/>
                  <a:pt x="16" y="24"/>
                </a:cubicBezTo>
                <a:cubicBezTo>
                  <a:pt x="18" y="24"/>
                  <a:pt x="27" y="24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8"/>
                  <a:pt x="31" y="8"/>
                  <a:pt x="31" y="8"/>
                </a:cubicBezTo>
                <a:cubicBezTo>
                  <a:pt x="27" y="11"/>
                  <a:pt x="18" y="11"/>
                  <a:pt x="16" y="11"/>
                </a:cubicBezTo>
                <a:close/>
                <a:moveTo>
                  <a:pt x="16" y="26"/>
                </a:moveTo>
                <a:cubicBezTo>
                  <a:pt x="13" y="25"/>
                  <a:pt x="4" y="25"/>
                  <a:pt x="0" y="23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4" y="38"/>
                  <a:pt x="13" y="38"/>
                  <a:pt x="16" y="38"/>
                </a:cubicBezTo>
                <a:cubicBezTo>
                  <a:pt x="18" y="38"/>
                  <a:pt x="27" y="38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23"/>
                  <a:pt x="31" y="23"/>
                  <a:pt x="31" y="23"/>
                </a:cubicBezTo>
                <a:cubicBezTo>
                  <a:pt x="27" y="25"/>
                  <a:pt x="18" y="26"/>
                  <a:pt x="16" y="26"/>
                </a:cubicBezTo>
                <a:close/>
                <a:moveTo>
                  <a:pt x="16" y="40"/>
                </a:moveTo>
                <a:cubicBezTo>
                  <a:pt x="13" y="40"/>
                  <a:pt x="4" y="40"/>
                  <a:pt x="0" y="3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0"/>
                  <a:pt x="0" y="50"/>
                  <a:pt x="0" y="50"/>
                </a:cubicBezTo>
                <a:cubicBezTo>
                  <a:pt x="4" y="52"/>
                  <a:pt x="13" y="52"/>
                  <a:pt x="16" y="52"/>
                </a:cubicBezTo>
                <a:cubicBezTo>
                  <a:pt x="18" y="52"/>
                  <a:pt x="27" y="52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31" y="37"/>
                  <a:pt x="31" y="37"/>
                  <a:pt x="31" y="37"/>
                </a:cubicBezTo>
                <a:cubicBezTo>
                  <a:pt x="27" y="40"/>
                  <a:pt x="18" y="40"/>
                  <a:pt x="16" y="40"/>
                </a:cubicBezTo>
                <a:close/>
                <a:moveTo>
                  <a:pt x="26" y="65"/>
                </a:moveTo>
                <a:cubicBezTo>
                  <a:pt x="14" y="59"/>
                  <a:pt x="14" y="59"/>
                  <a:pt x="14" y="59"/>
                </a:cubicBezTo>
                <a:cubicBezTo>
                  <a:pt x="11" y="72"/>
                  <a:pt x="11" y="72"/>
                  <a:pt x="11" y="72"/>
                </a:cubicBezTo>
                <a:cubicBezTo>
                  <a:pt x="17" y="69"/>
                  <a:pt x="17" y="69"/>
                  <a:pt x="17" y="69"/>
                </a:cubicBezTo>
                <a:cubicBezTo>
                  <a:pt x="23" y="83"/>
                  <a:pt x="23" y="83"/>
                  <a:pt x="23" y="83"/>
                </a:cubicBezTo>
                <a:cubicBezTo>
                  <a:pt x="27" y="81"/>
                  <a:pt x="27" y="81"/>
                  <a:pt x="27" y="81"/>
                </a:cubicBezTo>
                <a:cubicBezTo>
                  <a:pt x="20" y="68"/>
                  <a:pt x="20" y="68"/>
                  <a:pt x="20" y="68"/>
                </a:cubicBezTo>
                <a:lnTo>
                  <a:pt x="26" y="65"/>
                </a:lnTo>
                <a:close/>
                <a:moveTo>
                  <a:pt x="89" y="61"/>
                </a:moveTo>
                <a:cubicBezTo>
                  <a:pt x="82" y="75"/>
                  <a:pt x="82" y="75"/>
                  <a:pt x="82" y="75"/>
                </a:cubicBezTo>
                <a:cubicBezTo>
                  <a:pt x="77" y="72"/>
                  <a:pt x="77" y="72"/>
                  <a:pt x="77" y="72"/>
                </a:cubicBezTo>
                <a:cubicBezTo>
                  <a:pt x="80" y="85"/>
                  <a:pt x="80" y="85"/>
                  <a:pt x="80" y="85"/>
                </a:cubicBezTo>
                <a:cubicBezTo>
                  <a:pt x="91" y="79"/>
                  <a:pt x="91" y="79"/>
                  <a:pt x="91" y="79"/>
                </a:cubicBezTo>
                <a:cubicBezTo>
                  <a:pt x="86" y="76"/>
                  <a:pt x="86" y="76"/>
                  <a:pt x="86" y="76"/>
                </a:cubicBezTo>
                <a:cubicBezTo>
                  <a:pt x="93" y="63"/>
                  <a:pt x="93" y="63"/>
                  <a:pt x="93" y="63"/>
                </a:cubicBezTo>
                <a:lnTo>
                  <a:pt x="89" y="61"/>
                </a:lnTo>
                <a:close/>
                <a:moveTo>
                  <a:pt x="56" y="35"/>
                </a:moveTo>
                <a:cubicBezTo>
                  <a:pt x="66" y="27"/>
                  <a:pt x="66" y="27"/>
                  <a:pt x="66" y="27"/>
                </a:cubicBezTo>
                <a:cubicBezTo>
                  <a:pt x="56" y="19"/>
                  <a:pt x="56" y="19"/>
                  <a:pt x="56" y="19"/>
                </a:cubicBezTo>
                <a:cubicBezTo>
                  <a:pt x="56" y="25"/>
                  <a:pt x="56" y="25"/>
                  <a:pt x="56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9"/>
                  <a:pt x="41" y="29"/>
                  <a:pt x="41" y="29"/>
                </a:cubicBezTo>
                <a:cubicBezTo>
                  <a:pt x="56" y="29"/>
                  <a:pt x="56" y="29"/>
                  <a:pt x="56" y="29"/>
                </a:cubicBezTo>
                <a:lnTo>
                  <a:pt x="56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1" name="Freeform 28"/>
          <p:cNvSpPr>
            <a:spLocks noEditPoints="1"/>
          </p:cNvSpPr>
          <p:nvPr/>
        </p:nvSpPr>
        <p:spPr bwMode="auto">
          <a:xfrm>
            <a:off x="1077119" y="849313"/>
            <a:ext cx="266700" cy="280988"/>
          </a:xfrm>
          <a:custGeom>
            <a:avLst/>
            <a:gdLst>
              <a:gd name="T0" fmla="*/ 40 w 95"/>
              <a:gd name="T1" fmla="*/ 71 h 100"/>
              <a:gd name="T2" fmla="*/ 36 w 95"/>
              <a:gd name="T3" fmla="*/ 80 h 100"/>
              <a:gd name="T4" fmla="*/ 19 w 95"/>
              <a:gd name="T5" fmla="*/ 51 h 100"/>
              <a:gd name="T6" fmla="*/ 10 w 95"/>
              <a:gd name="T7" fmla="*/ 54 h 100"/>
              <a:gd name="T8" fmla="*/ 44 w 95"/>
              <a:gd name="T9" fmla="*/ 21 h 100"/>
              <a:gd name="T10" fmla="*/ 40 w 95"/>
              <a:gd name="T11" fmla="*/ 30 h 100"/>
              <a:gd name="T12" fmla="*/ 50 w 95"/>
              <a:gd name="T13" fmla="*/ 49 h 100"/>
              <a:gd name="T14" fmla="*/ 38 w 95"/>
              <a:gd name="T15" fmla="*/ 61 h 100"/>
              <a:gd name="T16" fmla="*/ 30 w 95"/>
              <a:gd name="T17" fmla="*/ 52 h 100"/>
              <a:gd name="T18" fmla="*/ 41 w 95"/>
              <a:gd name="T19" fmla="*/ 41 h 100"/>
              <a:gd name="T20" fmla="*/ 42 w 95"/>
              <a:gd name="T21" fmla="*/ 48 h 100"/>
              <a:gd name="T22" fmla="*/ 37 w 95"/>
              <a:gd name="T23" fmla="*/ 53 h 100"/>
              <a:gd name="T24" fmla="*/ 42 w 95"/>
              <a:gd name="T25" fmla="*/ 48 h 100"/>
              <a:gd name="T26" fmla="*/ 69 w 95"/>
              <a:gd name="T27" fmla="*/ 47 h 100"/>
              <a:gd name="T28" fmla="*/ 69 w 95"/>
              <a:gd name="T29" fmla="*/ 54 h 100"/>
              <a:gd name="T30" fmla="*/ 93 w 95"/>
              <a:gd name="T31" fmla="*/ 100 h 100"/>
              <a:gd name="T32" fmla="*/ 71 w 95"/>
              <a:gd name="T33" fmla="*/ 92 h 100"/>
              <a:gd name="T34" fmla="*/ 73 w 95"/>
              <a:gd name="T35" fmla="*/ 88 h 100"/>
              <a:gd name="T36" fmla="*/ 40 w 95"/>
              <a:gd name="T37" fmla="*/ 90 h 100"/>
              <a:gd name="T38" fmla="*/ 40 w 95"/>
              <a:gd name="T39" fmla="*/ 11 h 100"/>
              <a:gd name="T40" fmla="*/ 73 w 95"/>
              <a:gd name="T41" fmla="*/ 13 h 100"/>
              <a:gd name="T42" fmla="*/ 71 w 95"/>
              <a:gd name="T43" fmla="*/ 8 h 100"/>
              <a:gd name="T44" fmla="*/ 93 w 95"/>
              <a:gd name="T45" fmla="*/ 0 h 100"/>
              <a:gd name="T46" fmla="*/ 89 w 95"/>
              <a:gd name="T47" fmla="*/ 24 h 100"/>
              <a:gd name="T48" fmla="*/ 84 w 95"/>
              <a:gd name="T49" fmla="*/ 22 h 100"/>
              <a:gd name="T50" fmla="*/ 74 w 95"/>
              <a:gd name="T51" fmla="*/ 30 h 100"/>
              <a:gd name="T52" fmla="*/ 74 w 95"/>
              <a:gd name="T53" fmla="*/ 71 h 100"/>
              <a:gd name="T54" fmla="*/ 84 w 95"/>
              <a:gd name="T55" fmla="*/ 79 h 100"/>
              <a:gd name="T56" fmla="*/ 89 w 95"/>
              <a:gd name="T57" fmla="*/ 76 h 100"/>
              <a:gd name="T58" fmla="*/ 72 w 95"/>
              <a:gd name="T59" fmla="*/ 51 h 100"/>
              <a:gd name="T60" fmla="*/ 8 w 95"/>
              <a:gd name="T61" fmla="*/ 51 h 100"/>
              <a:gd name="T62" fmla="*/ 72 w 95"/>
              <a:gd name="T63" fmla="*/ 51 h 100"/>
              <a:gd name="T64" fmla="*/ 72 w 95"/>
              <a:gd name="T65" fmla="*/ 51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5" h="100">
                <a:moveTo>
                  <a:pt x="36" y="80"/>
                </a:moveTo>
                <a:cubicBezTo>
                  <a:pt x="40" y="71"/>
                  <a:pt x="40" y="71"/>
                  <a:pt x="40" y="71"/>
                </a:cubicBezTo>
                <a:cubicBezTo>
                  <a:pt x="44" y="80"/>
                  <a:pt x="44" y="80"/>
                  <a:pt x="44" y="80"/>
                </a:cubicBezTo>
                <a:lnTo>
                  <a:pt x="36" y="80"/>
                </a:lnTo>
                <a:close/>
                <a:moveTo>
                  <a:pt x="10" y="54"/>
                </a:moveTo>
                <a:cubicBezTo>
                  <a:pt x="19" y="51"/>
                  <a:pt x="19" y="51"/>
                  <a:pt x="19" y="51"/>
                </a:cubicBezTo>
                <a:cubicBezTo>
                  <a:pt x="10" y="47"/>
                  <a:pt x="10" y="47"/>
                  <a:pt x="10" y="47"/>
                </a:cubicBezTo>
                <a:lnTo>
                  <a:pt x="10" y="54"/>
                </a:lnTo>
                <a:close/>
                <a:moveTo>
                  <a:pt x="40" y="30"/>
                </a:moveTo>
                <a:cubicBezTo>
                  <a:pt x="44" y="21"/>
                  <a:pt x="44" y="21"/>
                  <a:pt x="44" y="21"/>
                </a:cubicBezTo>
                <a:cubicBezTo>
                  <a:pt x="36" y="21"/>
                  <a:pt x="36" y="21"/>
                  <a:pt x="36" y="21"/>
                </a:cubicBezTo>
                <a:lnTo>
                  <a:pt x="40" y="30"/>
                </a:lnTo>
                <a:close/>
                <a:moveTo>
                  <a:pt x="56" y="34"/>
                </a:moveTo>
                <a:cubicBezTo>
                  <a:pt x="50" y="49"/>
                  <a:pt x="50" y="49"/>
                  <a:pt x="50" y="49"/>
                </a:cubicBezTo>
                <a:cubicBezTo>
                  <a:pt x="50" y="52"/>
                  <a:pt x="49" y="55"/>
                  <a:pt x="47" y="58"/>
                </a:cubicBezTo>
                <a:cubicBezTo>
                  <a:pt x="45" y="60"/>
                  <a:pt x="41" y="61"/>
                  <a:pt x="38" y="61"/>
                </a:cubicBezTo>
                <a:cubicBezTo>
                  <a:pt x="23" y="67"/>
                  <a:pt x="23" y="67"/>
                  <a:pt x="23" y="67"/>
                </a:cubicBezTo>
                <a:cubicBezTo>
                  <a:pt x="30" y="52"/>
                  <a:pt x="30" y="52"/>
                  <a:pt x="30" y="52"/>
                </a:cubicBezTo>
                <a:cubicBezTo>
                  <a:pt x="29" y="49"/>
                  <a:pt x="30" y="46"/>
                  <a:pt x="33" y="43"/>
                </a:cubicBezTo>
                <a:cubicBezTo>
                  <a:pt x="35" y="41"/>
                  <a:pt x="38" y="40"/>
                  <a:pt x="41" y="41"/>
                </a:cubicBezTo>
                <a:lnTo>
                  <a:pt x="56" y="34"/>
                </a:lnTo>
                <a:close/>
                <a:moveTo>
                  <a:pt x="42" y="48"/>
                </a:moveTo>
                <a:cubicBezTo>
                  <a:pt x="41" y="47"/>
                  <a:pt x="39" y="47"/>
                  <a:pt x="37" y="48"/>
                </a:cubicBezTo>
                <a:cubicBezTo>
                  <a:pt x="36" y="50"/>
                  <a:pt x="36" y="52"/>
                  <a:pt x="37" y="53"/>
                </a:cubicBezTo>
                <a:cubicBezTo>
                  <a:pt x="39" y="54"/>
                  <a:pt x="41" y="54"/>
                  <a:pt x="42" y="53"/>
                </a:cubicBezTo>
                <a:cubicBezTo>
                  <a:pt x="43" y="52"/>
                  <a:pt x="43" y="50"/>
                  <a:pt x="42" y="48"/>
                </a:cubicBezTo>
                <a:close/>
                <a:moveTo>
                  <a:pt x="69" y="54"/>
                </a:moveTo>
                <a:cubicBezTo>
                  <a:pt x="69" y="47"/>
                  <a:pt x="69" y="47"/>
                  <a:pt x="69" y="47"/>
                </a:cubicBezTo>
                <a:cubicBezTo>
                  <a:pt x="61" y="51"/>
                  <a:pt x="61" y="51"/>
                  <a:pt x="61" y="51"/>
                </a:cubicBezTo>
                <a:lnTo>
                  <a:pt x="69" y="54"/>
                </a:lnTo>
                <a:close/>
                <a:moveTo>
                  <a:pt x="95" y="98"/>
                </a:moveTo>
                <a:cubicBezTo>
                  <a:pt x="95" y="99"/>
                  <a:pt x="94" y="100"/>
                  <a:pt x="93" y="100"/>
                </a:cubicBezTo>
                <a:cubicBezTo>
                  <a:pt x="72" y="94"/>
                  <a:pt x="72" y="94"/>
                  <a:pt x="72" y="94"/>
                </a:cubicBezTo>
                <a:cubicBezTo>
                  <a:pt x="70" y="94"/>
                  <a:pt x="70" y="93"/>
                  <a:pt x="71" y="92"/>
                </a:cubicBezTo>
                <a:cubicBezTo>
                  <a:pt x="73" y="89"/>
                  <a:pt x="73" y="89"/>
                  <a:pt x="73" y="89"/>
                </a:cubicBezTo>
                <a:cubicBezTo>
                  <a:pt x="74" y="89"/>
                  <a:pt x="74" y="88"/>
                  <a:pt x="73" y="88"/>
                </a:cubicBezTo>
                <a:cubicBezTo>
                  <a:pt x="66" y="80"/>
                  <a:pt x="66" y="80"/>
                  <a:pt x="66" y="80"/>
                </a:cubicBezTo>
                <a:cubicBezTo>
                  <a:pt x="59" y="87"/>
                  <a:pt x="50" y="90"/>
                  <a:pt x="40" y="90"/>
                </a:cubicBezTo>
                <a:cubicBezTo>
                  <a:pt x="18" y="90"/>
                  <a:pt x="0" y="73"/>
                  <a:pt x="0" y="51"/>
                </a:cubicBezTo>
                <a:cubicBezTo>
                  <a:pt x="0" y="32"/>
                  <a:pt x="14" y="11"/>
                  <a:pt x="40" y="11"/>
                </a:cubicBezTo>
                <a:cubicBezTo>
                  <a:pt x="51" y="11"/>
                  <a:pt x="59" y="15"/>
                  <a:pt x="66" y="20"/>
                </a:cubicBezTo>
                <a:cubicBezTo>
                  <a:pt x="73" y="13"/>
                  <a:pt x="73" y="13"/>
                  <a:pt x="73" y="13"/>
                </a:cubicBezTo>
                <a:cubicBezTo>
                  <a:pt x="74" y="12"/>
                  <a:pt x="74" y="11"/>
                  <a:pt x="73" y="11"/>
                </a:cubicBezTo>
                <a:cubicBezTo>
                  <a:pt x="71" y="8"/>
                  <a:pt x="71" y="8"/>
                  <a:pt x="71" y="8"/>
                </a:cubicBezTo>
                <a:cubicBezTo>
                  <a:pt x="70" y="8"/>
                  <a:pt x="70" y="6"/>
                  <a:pt x="72" y="6"/>
                </a:cubicBezTo>
                <a:cubicBezTo>
                  <a:pt x="93" y="0"/>
                  <a:pt x="93" y="0"/>
                  <a:pt x="93" y="0"/>
                </a:cubicBezTo>
                <a:cubicBezTo>
                  <a:pt x="94" y="0"/>
                  <a:pt x="95" y="1"/>
                  <a:pt x="95" y="2"/>
                </a:cubicBezTo>
                <a:cubicBezTo>
                  <a:pt x="89" y="24"/>
                  <a:pt x="89" y="24"/>
                  <a:pt x="89" y="24"/>
                </a:cubicBezTo>
                <a:cubicBezTo>
                  <a:pt x="89" y="25"/>
                  <a:pt x="87" y="25"/>
                  <a:pt x="87" y="2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1"/>
                  <a:pt x="83" y="21"/>
                  <a:pt x="82" y="22"/>
                </a:cubicBezTo>
                <a:cubicBezTo>
                  <a:pt x="74" y="30"/>
                  <a:pt x="74" y="30"/>
                  <a:pt x="74" y="30"/>
                </a:cubicBezTo>
                <a:cubicBezTo>
                  <a:pt x="78" y="36"/>
                  <a:pt x="80" y="44"/>
                  <a:pt x="80" y="51"/>
                </a:cubicBezTo>
                <a:cubicBezTo>
                  <a:pt x="80" y="58"/>
                  <a:pt x="78" y="65"/>
                  <a:pt x="74" y="71"/>
                </a:cubicBezTo>
                <a:cubicBezTo>
                  <a:pt x="82" y="79"/>
                  <a:pt x="82" y="79"/>
                  <a:pt x="82" y="79"/>
                </a:cubicBezTo>
                <a:cubicBezTo>
                  <a:pt x="83" y="79"/>
                  <a:pt x="84" y="79"/>
                  <a:pt x="84" y="79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5"/>
                  <a:pt x="89" y="75"/>
                  <a:pt x="89" y="76"/>
                </a:cubicBezTo>
                <a:lnTo>
                  <a:pt x="95" y="98"/>
                </a:lnTo>
                <a:close/>
                <a:moveTo>
                  <a:pt x="72" y="51"/>
                </a:moveTo>
                <a:cubicBezTo>
                  <a:pt x="72" y="33"/>
                  <a:pt x="57" y="19"/>
                  <a:pt x="40" y="19"/>
                </a:cubicBezTo>
                <a:cubicBezTo>
                  <a:pt x="22" y="19"/>
                  <a:pt x="8" y="33"/>
                  <a:pt x="8" y="51"/>
                </a:cubicBezTo>
                <a:cubicBezTo>
                  <a:pt x="8" y="68"/>
                  <a:pt x="22" y="83"/>
                  <a:pt x="40" y="83"/>
                </a:cubicBezTo>
                <a:cubicBezTo>
                  <a:pt x="57" y="83"/>
                  <a:pt x="72" y="68"/>
                  <a:pt x="72" y="51"/>
                </a:cubicBezTo>
                <a:close/>
                <a:moveTo>
                  <a:pt x="72" y="51"/>
                </a:moveTo>
                <a:cubicBezTo>
                  <a:pt x="72" y="51"/>
                  <a:pt x="72" y="51"/>
                  <a:pt x="72" y="5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2" name="Freeform 29"/>
          <p:cNvSpPr>
            <a:spLocks noEditPoints="1"/>
          </p:cNvSpPr>
          <p:nvPr/>
        </p:nvSpPr>
        <p:spPr bwMode="auto">
          <a:xfrm>
            <a:off x="4690269" y="2054225"/>
            <a:ext cx="371475" cy="342900"/>
          </a:xfrm>
          <a:custGeom>
            <a:avLst/>
            <a:gdLst>
              <a:gd name="T0" fmla="*/ 64 w 132"/>
              <a:gd name="T1" fmla="*/ 40 h 122"/>
              <a:gd name="T2" fmla="*/ 63 w 132"/>
              <a:gd name="T3" fmla="*/ 38 h 122"/>
              <a:gd name="T4" fmla="*/ 66 w 132"/>
              <a:gd name="T5" fmla="*/ 36 h 122"/>
              <a:gd name="T6" fmla="*/ 68 w 132"/>
              <a:gd name="T7" fmla="*/ 39 h 122"/>
              <a:gd name="T8" fmla="*/ 69 w 132"/>
              <a:gd name="T9" fmla="*/ 51 h 122"/>
              <a:gd name="T10" fmla="*/ 79 w 132"/>
              <a:gd name="T11" fmla="*/ 38 h 122"/>
              <a:gd name="T12" fmla="*/ 75 w 132"/>
              <a:gd name="T13" fmla="*/ 23 h 122"/>
              <a:gd name="T14" fmla="*/ 78 w 132"/>
              <a:gd name="T15" fmla="*/ 15 h 122"/>
              <a:gd name="T16" fmla="*/ 66 w 132"/>
              <a:gd name="T17" fmla="*/ 0 h 122"/>
              <a:gd name="T18" fmla="*/ 53 w 132"/>
              <a:gd name="T19" fmla="*/ 15 h 122"/>
              <a:gd name="T20" fmla="*/ 56 w 132"/>
              <a:gd name="T21" fmla="*/ 23 h 122"/>
              <a:gd name="T22" fmla="*/ 52 w 132"/>
              <a:gd name="T23" fmla="*/ 38 h 122"/>
              <a:gd name="T24" fmla="*/ 62 w 132"/>
              <a:gd name="T25" fmla="*/ 51 h 122"/>
              <a:gd name="T26" fmla="*/ 31 w 132"/>
              <a:gd name="T27" fmla="*/ 101 h 122"/>
              <a:gd name="T28" fmla="*/ 38 w 132"/>
              <a:gd name="T29" fmla="*/ 90 h 122"/>
              <a:gd name="T30" fmla="*/ 37 w 132"/>
              <a:gd name="T31" fmla="*/ 84 h 122"/>
              <a:gd name="T32" fmla="*/ 12 w 132"/>
              <a:gd name="T33" fmla="*/ 84 h 122"/>
              <a:gd name="T34" fmla="*/ 11 w 132"/>
              <a:gd name="T35" fmla="*/ 90 h 122"/>
              <a:gd name="T36" fmla="*/ 18 w 132"/>
              <a:gd name="T37" fmla="*/ 101 h 122"/>
              <a:gd name="T38" fmla="*/ 0 w 132"/>
              <a:gd name="T39" fmla="*/ 119 h 122"/>
              <a:gd name="T40" fmla="*/ 23 w 132"/>
              <a:gd name="T41" fmla="*/ 112 h 122"/>
              <a:gd name="T42" fmla="*/ 22 w 132"/>
              <a:gd name="T43" fmla="*/ 110 h 122"/>
              <a:gd name="T44" fmla="*/ 25 w 132"/>
              <a:gd name="T45" fmla="*/ 107 h 122"/>
              <a:gd name="T46" fmla="*/ 27 w 132"/>
              <a:gd name="T47" fmla="*/ 110 h 122"/>
              <a:gd name="T48" fmla="*/ 28 w 132"/>
              <a:gd name="T49" fmla="*/ 122 h 122"/>
              <a:gd name="T50" fmla="*/ 38 w 132"/>
              <a:gd name="T51" fmla="*/ 109 h 122"/>
              <a:gd name="T52" fmla="*/ 113 w 132"/>
              <a:gd name="T53" fmla="*/ 101 h 122"/>
              <a:gd name="T54" fmla="*/ 120 w 132"/>
              <a:gd name="T55" fmla="*/ 90 h 122"/>
              <a:gd name="T56" fmla="*/ 119 w 132"/>
              <a:gd name="T57" fmla="*/ 84 h 122"/>
              <a:gd name="T58" fmla="*/ 94 w 132"/>
              <a:gd name="T59" fmla="*/ 84 h 122"/>
              <a:gd name="T60" fmla="*/ 94 w 132"/>
              <a:gd name="T61" fmla="*/ 90 h 122"/>
              <a:gd name="T62" fmla="*/ 100 w 132"/>
              <a:gd name="T63" fmla="*/ 101 h 122"/>
              <a:gd name="T64" fmla="*/ 82 w 132"/>
              <a:gd name="T65" fmla="*/ 119 h 122"/>
              <a:gd name="T66" fmla="*/ 105 w 132"/>
              <a:gd name="T67" fmla="*/ 112 h 122"/>
              <a:gd name="T68" fmla="*/ 104 w 132"/>
              <a:gd name="T69" fmla="*/ 110 h 122"/>
              <a:gd name="T70" fmla="*/ 107 w 132"/>
              <a:gd name="T71" fmla="*/ 107 h 122"/>
              <a:gd name="T72" fmla="*/ 109 w 132"/>
              <a:gd name="T73" fmla="*/ 110 h 122"/>
              <a:gd name="T74" fmla="*/ 110 w 132"/>
              <a:gd name="T75" fmla="*/ 122 h 122"/>
              <a:gd name="T76" fmla="*/ 121 w 132"/>
              <a:gd name="T77" fmla="*/ 109 h 122"/>
              <a:gd name="T78" fmla="*/ 88 w 132"/>
              <a:gd name="T79" fmla="*/ 96 h 122"/>
              <a:gd name="T80" fmla="*/ 69 w 132"/>
              <a:gd name="T81" fmla="*/ 76 h 122"/>
              <a:gd name="T82" fmla="*/ 66 w 132"/>
              <a:gd name="T83" fmla="*/ 55 h 122"/>
              <a:gd name="T84" fmla="*/ 62 w 132"/>
              <a:gd name="T85" fmla="*/ 76 h 122"/>
              <a:gd name="T86" fmla="*/ 43 w 132"/>
              <a:gd name="T87" fmla="*/ 96 h 122"/>
              <a:gd name="T88" fmla="*/ 66 w 132"/>
              <a:gd name="T89" fmla="*/ 82 h 122"/>
              <a:gd name="T90" fmla="*/ 85 w 132"/>
              <a:gd name="T91" fmla="*/ 9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2" h="122">
                <a:moveTo>
                  <a:pt x="62" y="51"/>
                </a:moveTo>
                <a:cubicBezTo>
                  <a:pt x="64" y="40"/>
                  <a:pt x="64" y="40"/>
                  <a:pt x="64" y="40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9"/>
                  <a:pt x="63" y="38"/>
                  <a:pt x="63" y="38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6"/>
                  <a:pt x="66" y="36"/>
                  <a:pt x="66" y="36"/>
                </a:cubicBezTo>
                <a:cubicBezTo>
                  <a:pt x="68" y="38"/>
                  <a:pt x="68" y="38"/>
                  <a:pt x="68" y="38"/>
                </a:cubicBezTo>
                <a:cubicBezTo>
                  <a:pt x="68" y="38"/>
                  <a:pt x="68" y="39"/>
                  <a:pt x="68" y="39"/>
                </a:cubicBezTo>
                <a:cubicBezTo>
                  <a:pt x="67" y="40"/>
                  <a:pt x="67" y="40"/>
                  <a:pt x="67" y="40"/>
                </a:cubicBezTo>
                <a:cubicBezTo>
                  <a:pt x="69" y="51"/>
                  <a:pt x="69" y="51"/>
                  <a:pt x="69" y="51"/>
                </a:cubicBezTo>
                <a:cubicBezTo>
                  <a:pt x="82" y="51"/>
                  <a:pt x="90" y="49"/>
                  <a:pt x="90" y="48"/>
                </a:cubicBezTo>
                <a:cubicBezTo>
                  <a:pt x="90" y="40"/>
                  <a:pt x="85" y="40"/>
                  <a:pt x="79" y="38"/>
                </a:cubicBezTo>
                <a:cubicBezTo>
                  <a:pt x="76" y="36"/>
                  <a:pt x="71" y="36"/>
                  <a:pt x="72" y="30"/>
                </a:cubicBezTo>
                <a:cubicBezTo>
                  <a:pt x="75" y="27"/>
                  <a:pt x="75" y="23"/>
                  <a:pt x="75" y="23"/>
                </a:cubicBezTo>
                <a:cubicBezTo>
                  <a:pt x="75" y="23"/>
                  <a:pt x="78" y="21"/>
                  <a:pt x="79" y="18"/>
                </a:cubicBezTo>
                <a:cubicBezTo>
                  <a:pt x="79" y="16"/>
                  <a:pt x="78" y="15"/>
                  <a:pt x="78" y="15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5"/>
                  <a:pt x="72" y="0"/>
                  <a:pt x="66" y="0"/>
                </a:cubicBezTo>
                <a:cubicBezTo>
                  <a:pt x="59" y="0"/>
                  <a:pt x="53" y="5"/>
                  <a:pt x="53" y="12"/>
                </a:cubicBezTo>
                <a:cubicBezTo>
                  <a:pt x="53" y="15"/>
                  <a:pt x="53" y="15"/>
                  <a:pt x="53" y="15"/>
                </a:cubicBezTo>
                <a:cubicBezTo>
                  <a:pt x="53" y="15"/>
                  <a:pt x="52" y="16"/>
                  <a:pt x="52" y="18"/>
                </a:cubicBezTo>
                <a:cubicBezTo>
                  <a:pt x="53" y="21"/>
                  <a:pt x="56" y="23"/>
                  <a:pt x="56" y="23"/>
                </a:cubicBezTo>
                <a:cubicBezTo>
                  <a:pt x="56" y="23"/>
                  <a:pt x="57" y="27"/>
                  <a:pt x="59" y="30"/>
                </a:cubicBezTo>
                <a:cubicBezTo>
                  <a:pt x="60" y="36"/>
                  <a:pt x="55" y="36"/>
                  <a:pt x="52" y="38"/>
                </a:cubicBezTo>
                <a:cubicBezTo>
                  <a:pt x="46" y="40"/>
                  <a:pt x="41" y="40"/>
                  <a:pt x="41" y="48"/>
                </a:cubicBezTo>
                <a:cubicBezTo>
                  <a:pt x="41" y="49"/>
                  <a:pt x="49" y="51"/>
                  <a:pt x="62" y="51"/>
                </a:cubicBezTo>
                <a:close/>
                <a:moveTo>
                  <a:pt x="38" y="109"/>
                </a:moveTo>
                <a:cubicBezTo>
                  <a:pt x="34" y="108"/>
                  <a:pt x="30" y="107"/>
                  <a:pt x="31" y="101"/>
                </a:cubicBezTo>
                <a:cubicBezTo>
                  <a:pt x="33" y="99"/>
                  <a:pt x="34" y="95"/>
                  <a:pt x="34" y="95"/>
                </a:cubicBezTo>
                <a:cubicBezTo>
                  <a:pt x="34" y="95"/>
                  <a:pt x="37" y="93"/>
                  <a:pt x="38" y="90"/>
                </a:cubicBezTo>
                <a:cubicBezTo>
                  <a:pt x="38" y="88"/>
                  <a:pt x="37" y="87"/>
                  <a:pt x="37" y="87"/>
                </a:cubicBezTo>
                <a:cubicBezTo>
                  <a:pt x="37" y="84"/>
                  <a:pt x="37" y="84"/>
                  <a:pt x="37" y="84"/>
                </a:cubicBezTo>
                <a:cubicBezTo>
                  <a:pt x="37" y="77"/>
                  <a:pt x="31" y="72"/>
                  <a:pt x="24" y="72"/>
                </a:cubicBezTo>
                <a:cubicBezTo>
                  <a:pt x="18" y="72"/>
                  <a:pt x="12" y="77"/>
                  <a:pt x="12" y="84"/>
                </a:cubicBezTo>
                <a:cubicBezTo>
                  <a:pt x="12" y="87"/>
                  <a:pt x="12" y="87"/>
                  <a:pt x="12" y="87"/>
                </a:cubicBezTo>
                <a:cubicBezTo>
                  <a:pt x="12" y="87"/>
                  <a:pt x="11" y="88"/>
                  <a:pt x="11" y="90"/>
                </a:cubicBezTo>
                <a:cubicBezTo>
                  <a:pt x="11" y="93"/>
                  <a:pt x="15" y="95"/>
                  <a:pt x="15" y="95"/>
                </a:cubicBezTo>
                <a:cubicBezTo>
                  <a:pt x="15" y="95"/>
                  <a:pt x="15" y="99"/>
                  <a:pt x="18" y="101"/>
                </a:cubicBezTo>
                <a:cubicBezTo>
                  <a:pt x="19" y="107"/>
                  <a:pt x="14" y="108"/>
                  <a:pt x="11" y="109"/>
                </a:cubicBezTo>
                <a:cubicBezTo>
                  <a:pt x="5" y="111"/>
                  <a:pt x="0" y="111"/>
                  <a:pt x="0" y="119"/>
                </a:cubicBezTo>
                <a:cubicBezTo>
                  <a:pt x="0" y="121"/>
                  <a:pt x="8" y="122"/>
                  <a:pt x="21" y="12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4" y="107"/>
                  <a:pt x="24" y="107"/>
                  <a:pt x="24" y="107"/>
                </a:cubicBezTo>
                <a:cubicBezTo>
                  <a:pt x="24" y="107"/>
                  <a:pt x="24" y="107"/>
                  <a:pt x="25" y="107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41" y="122"/>
                  <a:pt x="49" y="121"/>
                  <a:pt x="49" y="119"/>
                </a:cubicBezTo>
                <a:cubicBezTo>
                  <a:pt x="49" y="111"/>
                  <a:pt x="44" y="111"/>
                  <a:pt x="38" y="109"/>
                </a:cubicBezTo>
                <a:close/>
                <a:moveTo>
                  <a:pt x="121" y="109"/>
                </a:moveTo>
                <a:cubicBezTo>
                  <a:pt x="117" y="108"/>
                  <a:pt x="112" y="107"/>
                  <a:pt x="113" y="101"/>
                </a:cubicBezTo>
                <a:cubicBezTo>
                  <a:pt x="116" y="99"/>
                  <a:pt x="117" y="95"/>
                  <a:pt x="117" y="95"/>
                </a:cubicBezTo>
                <a:cubicBezTo>
                  <a:pt x="117" y="95"/>
                  <a:pt x="120" y="93"/>
                  <a:pt x="120" y="90"/>
                </a:cubicBezTo>
                <a:cubicBezTo>
                  <a:pt x="120" y="88"/>
                  <a:pt x="119" y="87"/>
                  <a:pt x="119" y="87"/>
                </a:cubicBezTo>
                <a:cubicBezTo>
                  <a:pt x="119" y="84"/>
                  <a:pt x="119" y="84"/>
                  <a:pt x="119" y="84"/>
                </a:cubicBezTo>
                <a:cubicBezTo>
                  <a:pt x="119" y="77"/>
                  <a:pt x="114" y="72"/>
                  <a:pt x="107" y="72"/>
                </a:cubicBezTo>
                <a:cubicBezTo>
                  <a:pt x="100" y="72"/>
                  <a:pt x="94" y="77"/>
                  <a:pt x="94" y="84"/>
                </a:cubicBezTo>
                <a:cubicBezTo>
                  <a:pt x="94" y="87"/>
                  <a:pt x="94" y="87"/>
                  <a:pt x="94" y="87"/>
                </a:cubicBezTo>
                <a:cubicBezTo>
                  <a:pt x="94" y="87"/>
                  <a:pt x="93" y="88"/>
                  <a:pt x="94" y="90"/>
                </a:cubicBezTo>
                <a:cubicBezTo>
                  <a:pt x="94" y="93"/>
                  <a:pt x="97" y="95"/>
                  <a:pt x="97" y="95"/>
                </a:cubicBezTo>
                <a:cubicBezTo>
                  <a:pt x="97" y="95"/>
                  <a:pt x="98" y="99"/>
                  <a:pt x="100" y="101"/>
                </a:cubicBezTo>
                <a:cubicBezTo>
                  <a:pt x="101" y="107"/>
                  <a:pt x="97" y="108"/>
                  <a:pt x="93" y="109"/>
                </a:cubicBezTo>
                <a:cubicBezTo>
                  <a:pt x="87" y="111"/>
                  <a:pt x="82" y="111"/>
                  <a:pt x="82" y="119"/>
                </a:cubicBezTo>
                <a:cubicBezTo>
                  <a:pt x="82" y="121"/>
                  <a:pt x="90" y="122"/>
                  <a:pt x="103" y="122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106" y="107"/>
                  <a:pt x="106" y="107"/>
                  <a:pt x="106" y="107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9" y="110"/>
                  <a:pt x="109" y="110"/>
                  <a:pt x="109" y="110"/>
                </a:cubicBezTo>
                <a:cubicBezTo>
                  <a:pt x="110" y="110"/>
                  <a:pt x="110" y="110"/>
                  <a:pt x="109" y="110"/>
                </a:cubicBezTo>
                <a:cubicBezTo>
                  <a:pt x="109" y="112"/>
                  <a:pt x="109" y="112"/>
                  <a:pt x="109" y="112"/>
                </a:cubicBezTo>
                <a:cubicBezTo>
                  <a:pt x="110" y="122"/>
                  <a:pt x="110" y="122"/>
                  <a:pt x="110" y="122"/>
                </a:cubicBezTo>
                <a:cubicBezTo>
                  <a:pt x="124" y="122"/>
                  <a:pt x="132" y="121"/>
                  <a:pt x="132" y="119"/>
                </a:cubicBezTo>
                <a:cubicBezTo>
                  <a:pt x="132" y="111"/>
                  <a:pt x="126" y="111"/>
                  <a:pt x="121" y="109"/>
                </a:cubicBezTo>
                <a:close/>
                <a:moveTo>
                  <a:pt x="85" y="97"/>
                </a:moveTo>
                <a:cubicBezTo>
                  <a:pt x="86" y="97"/>
                  <a:pt x="87" y="97"/>
                  <a:pt x="88" y="96"/>
                </a:cubicBezTo>
                <a:cubicBezTo>
                  <a:pt x="89" y="95"/>
                  <a:pt x="89" y="93"/>
                  <a:pt x="87" y="92"/>
                </a:cubicBezTo>
                <a:cubicBezTo>
                  <a:pt x="69" y="76"/>
                  <a:pt x="69" y="76"/>
                  <a:pt x="69" y="76"/>
                </a:cubicBezTo>
                <a:cubicBezTo>
                  <a:pt x="69" y="58"/>
                  <a:pt x="69" y="58"/>
                  <a:pt x="69" y="58"/>
                </a:cubicBezTo>
                <a:cubicBezTo>
                  <a:pt x="69" y="56"/>
                  <a:pt x="67" y="55"/>
                  <a:pt x="66" y="55"/>
                </a:cubicBezTo>
                <a:cubicBezTo>
                  <a:pt x="64" y="55"/>
                  <a:pt x="62" y="56"/>
                  <a:pt x="62" y="58"/>
                </a:cubicBezTo>
                <a:cubicBezTo>
                  <a:pt x="62" y="76"/>
                  <a:pt x="62" y="76"/>
                  <a:pt x="62" y="76"/>
                </a:cubicBezTo>
                <a:cubicBezTo>
                  <a:pt x="44" y="92"/>
                  <a:pt x="44" y="92"/>
                  <a:pt x="44" y="92"/>
                </a:cubicBezTo>
                <a:cubicBezTo>
                  <a:pt x="42" y="93"/>
                  <a:pt x="42" y="95"/>
                  <a:pt x="43" y="96"/>
                </a:cubicBezTo>
                <a:cubicBezTo>
                  <a:pt x="45" y="98"/>
                  <a:pt x="47" y="98"/>
                  <a:pt x="48" y="97"/>
                </a:cubicBezTo>
                <a:cubicBezTo>
                  <a:pt x="66" y="82"/>
                  <a:pt x="66" y="82"/>
                  <a:pt x="66" y="82"/>
                </a:cubicBezTo>
                <a:cubicBezTo>
                  <a:pt x="83" y="97"/>
                  <a:pt x="83" y="97"/>
                  <a:pt x="83" y="97"/>
                </a:cubicBezTo>
                <a:cubicBezTo>
                  <a:pt x="84" y="97"/>
                  <a:pt x="84" y="97"/>
                  <a:pt x="85" y="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3" name="Freeform 30"/>
          <p:cNvSpPr>
            <a:spLocks noEditPoints="1"/>
          </p:cNvSpPr>
          <p:nvPr/>
        </p:nvSpPr>
        <p:spPr bwMode="auto">
          <a:xfrm>
            <a:off x="3456781" y="2111375"/>
            <a:ext cx="387350" cy="274638"/>
          </a:xfrm>
          <a:custGeom>
            <a:avLst/>
            <a:gdLst>
              <a:gd name="T0" fmla="*/ 34 w 138"/>
              <a:gd name="T1" fmla="*/ 37 h 98"/>
              <a:gd name="T2" fmla="*/ 34 w 138"/>
              <a:gd name="T3" fmla="*/ 37 h 98"/>
              <a:gd name="T4" fmla="*/ 33 w 138"/>
              <a:gd name="T5" fmla="*/ 22 h 98"/>
              <a:gd name="T6" fmla="*/ 31 w 138"/>
              <a:gd name="T7" fmla="*/ 21 h 98"/>
              <a:gd name="T8" fmla="*/ 36 w 138"/>
              <a:gd name="T9" fmla="*/ 21 h 98"/>
              <a:gd name="T10" fmla="*/ 35 w 138"/>
              <a:gd name="T11" fmla="*/ 22 h 98"/>
              <a:gd name="T12" fmla="*/ 34 w 138"/>
              <a:gd name="T13" fmla="*/ 37 h 98"/>
              <a:gd name="T14" fmla="*/ 38 w 138"/>
              <a:gd name="T15" fmla="*/ 20 h 98"/>
              <a:gd name="T16" fmla="*/ 34 w 138"/>
              <a:gd name="T17" fmla="*/ 0 h 98"/>
              <a:gd name="T18" fmla="*/ 29 w 138"/>
              <a:gd name="T19" fmla="*/ 20 h 98"/>
              <a:gd name="T20" fmla="*/ 34 w 138"/>
              <a:gd name="T21" fmla="*/ 37 h 98"/>
              <a:gd name="T22" fmla="*/ 69 w 138"/>
              <a:gd name="T23" fmla="*/ 37 h 98"/>
              <a:gd name="T24" fmla="*/ 69 w 138"/>
              <a:gd name="T25" fmla="*/ 37 h 98"/>
              <a:gd name="T26" fmla="*/ 68 w 138"/>
              <a:gd name="T27" fmla="*/ 22 h 98"/>
              <a:gd name="T28" fmla="*/ 67 w 138"/>
              <a:gd name="T29" fmla="*/ 21 h 98"/>
              <a:gd name="T30" fmla="*/ 72 w 138"/>
              <a:gd name="T31" fmla="*/ 21 h 98"/>
              <a:gd name="T32" fmla="*/ 70 w 138"/>
              <a:gd name="T33" fmla="*/ 22 h 98"/>
              <a:gd name="T34" fmla="*/ 69 w 138"/>
              <a:gd name="T35" fmla="*/ 37 h 98"/>
              <a:gd name="T36" fmla="*/ 73 w 138"/>
              <a:gd name="T37" fmla="*/ 20 h 98"/>
              <a:gd name="T38" fmla="*/ 69 w 138"/>
              <a:gd name="T39" fmla="*/ 0 h 98"/>
              <a:gd name="T40" fmla="*/ 65 w 138"/>
              <a:gd name="T41" fmla="*/ 20 h 98"/>
              <a:gd name="T42" fmla="*/ 69 w 138"/>
              <a:gd name="T43" fmla="*/ 37 h 98"/>
              <a:gd name="T44" fmla="*/ 104 w 138"/>
              <a:gd name="T45" fmla="*/ 37 h 98"/>
              <a:gd name="T46" fmla="*/ 104 w 138"/>
              <a:gd name="T47" fmla="*/ 37 h 98"/>
              <a:gd name="T48" fmla="*/ 104 w 138"/>
              <a:gd name="T49" fmla="*/ 22 h 98"/>
              <a:gd name="T50" fmla="*/ 102 w 138"/>
              <a:gd name="T51" fmla="*/ 21 h 98"/>
              <a:gd name="T52" fmla="*/ 107 w 138"/>
              <a:gd name="T53" fmla="*/ 21 h 98"/>
              <a:gd name="T54" fmla="*/ 105 w 138"/>
              <a:gd name="T55" fmla="*/ 22 h 98"/>
              <a:gd name="T56" fmla="*/ 104 w 138"/>
              <a:gd name="T57" fmla="*/ 37 h 98"/>
              <a:gd name="T58" fmla="*/ 109 w 138"/>
              <a:gd name="T59" fmla="*/ 20 h 98"/>
              <a:gd name="T60" fmla="*/ 104 w 138"/>
              <a:gd name="T61" fmla="*/ 0 h 98"/>
              <a:gd name="T62" fmla="*/ 100 w 138"/>
              <a:gd name="T63" fmla="*/ 20 h 98"/>
              <a:gd name="T64" fmla="*/ 104 w 138"/>
              <a:gd name="T65" fmla="*/ 37 h 98"/>
              <a:gd name="T66" fmla="*/ 138 w 138"/>
              <a:gd name="T67" fmla="*/ 46 h 98"/>
              <a:gd name="T68" fmla="*/ 135 w 138"/>
              <a:gd name="T69" fmla="*/ 46 h 98"/>
              <a:gd name="T70" fmla="*/ 13 w 138"/>
              <a:gd name="T71" fmla="*/ 37 h 98"/>
              <a:gd name="T72" fmla="*/ 0 w 138"/>
              <a:gd name="T73" fmla="*/ 52 h 98"/>
              <a:gd name="T74" fmla="*/ 13 w 138"/>
              <a:gd name="T75" fmla="*/ 91 h 98"/>
              <a:gd name="T76" fmla="*/ 10 w 138"/>
              <a:gd name="T77" fmla="*/ 94 h 98"/>
              <a:gd name="T78" fmla="*/ 5 w 138"/>
              <a:gd name="T79" fmla="*/ 98 h 98"/>
              <a:gd name="T80" fmla="*/ 133 w 138"/>
              <a:gd name="T81" fmla="*/ 94 h 98"/>
              <a:gd name="T82" fmla="*/ 129 w 138"/>
              <a:gd name="T83" fmla="*/ 91 h 98"/>
              <a:gd name="T84" fmla="*/ 126 w 138"/>
              <a:gd name="T85" fmla="*/ 5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8" h="98">
                <a:moveTo>
                  <a:pt x="34" y="37"/>
                </a:moveTo>
                <a:cubicBezTo>
                  <a:pt x="34" y="37"/>
                  <a:pt x="34" y="37"/>
                  <a:pt x="34" y="37"/>
                </a:cubicBezTo>
                <a:cubicBezTo>
                  <a:pt x="34" y="37"/>
                  <a:pt x="34" y="37"/>
                  <a:pt x="34" y="37"/>
                </a:cubicBezTo>
                <a:close/>
                <a:moveTo>
                  <a:pt x="34" y="37"/>
                </a:moveTo>
                <a:cubicBezTo>
                  <a:pt x="29" y="32"/>
                  <a:pt x="29" y="32"/>
                  <a:pt x="29" y="3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2" y="21"/>
                  <a:pt x="33" y="21"/>
                  <a:pt x="34" y="21"/>
                </a:cubicBezTo>
                <a:cubicBezTo>
                  <a:pt x="35" y="21"/>
                  <a:pt x="35" y="21"/>
                  <a:pt x="36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22"/>
                  <a:pt x="35" y="22"/>
                  <a:pt x="35" y="22"/>
                </a:cubicBezTo>
                <a:cubicBezTo>
                  <a:pt x="39" y="32"/>
                  <a:pt x="39" y="32"/>
                  <a:pt x="39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43" y="37"/>
                  <a:pt x="51" y="36"/>
                  <a:pt x="51" y="33"/>
                </a:cubicBezTo>
                <a:cubicBezTo>
                  <a:pt x="51" y="28"/>
                  <a:pt x="46" y="21"/>
                  <a:pt x="38" y="20"/>
                </a:cubicBezTo>
                <a:cubicBezTo>
                  <a:pt x="41" y="17"/>
                  <a:pt x="44" y="13"/>
                  <a:pt x="44" y="9"/>
                </a:cubicBezTo>
                <a:cubicBezTo>
                  <a:pt x="44" y="4"/>
                  <a:pt x="39" y="0"/>
                  <a:pt x="34" y="0"/>
                </a:cubicBezTo>
                <a:cubicBezTo>
                  <a:pt x="28" y="0"/>
                  <a:pt x="24" y="4"/>
                  <a:pt x="24" y="9"/>
                </a:cubicBezTo>
                <a:cubicBezTo>
                  <a:pt x="24" y="13"/>
                  <a:pt x="26" y="17"/>
                  <a:pt x="29" y="20"/>
                </a:cubicBezTo>
                <a:cubicBezTo>
                  <a:pt x="22" y="21"/>
                  <a:pt x="16" y="28"/>
                  <a:pt x="16" y="33"/>
                </a:cubicBezTo>
                <a:cubicBezTo>
                  <a:pt x="16" y="36"/>
                  <a:pt x="25" y="37"/>
                  <a:pt x="34" y="37"/>
                </a:cubicBezTo>
                <a:close/>
                <a:moveTo>
                  <a:pt x="69" y="37"/>
                </a:moveTo>
                <a:cubicBezTo>
                  <a:pt x="69" y="37"/>
                  <a:pt x="69" y="37"/>
                  <a:pt x="69" y="37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69" y="37"/>
                </a:moveTo>
                <a:cubicBezTo>
                  <a:pt x="64" y="32"/>
                  <a:pt x="64" y="32"/>
                  <a:pt x="64" y="32"/>
                </a:cubicBezTo>
                <a:cubicBezTo>
                  <a:pt x="68" y="22"/>
                  <a:pt x="68" y="22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1"/>
                  <a:pt x="68" y="21"/>
                  <a:pt x="69" y="21"/>
                </a:cubicBezTo>
                <a:cubicBezTo>
                  <a:pt x="70" y="21"/>
                  <a:pt x="71" y="21"/>
                  <a:pt x="72" y="21"/>
                </a:cubicBezTo>
                <a:cubicBezTo>
                  <a:pt x="70" y="22"/>
                  <a:pt x="70" y="22"/>
                  <a:pt x="70" y="22"/>
                </a:cubicBezTo>
                <a:cubicBezTo>
                  <a:pt x="70" y="22"/>
                  <a:pt x="70" y="22"/>
                  <a:pt x="70" y="22"/>
                </a:cubicBezTo>
                <a:cubicBezTo>
                  <a:pt x="74" y="32"/>
                  <a:pt x="74" y="32"/>
                  <a:pt x="74" y="32"/>
                </a:cubicBezTo>
                <a:cubicBezTo>
                  <a:pt x="69" y="37"/>
                  <a:pt x="69" y="37"/>
                  <a:pt x="69" y="37"/>
                </a:cubicBezTo>
                <a:cubicBezTo>
                  <a:pt x="78" y="37"/>
                  <a:pt x="87" y="36"/>
                  <a:pt x="87" y="33"/>
                </a:cubicBezTo>
                <a:cubicBezTo>
                  <a:pt x="87" y="28"/>
                  <a:pt x="81" y="21"/>
                  <a:pt x="73" y="20"/>
                </a:cubicBezTo>
                <a:cubicBezTo>
                  <a:pt x="77" y="17"/>
                  <a:pt x="79" y="13"/>
                  <a:pt x="79" y="9"/>
                </a:cubicBezTo>
                <a:cubicBezTo>
                  <a:pt x="79" y="4"/>
                  <a:pt x="75" y="0"/>
                  <a:pt x="69" y="0"/>
                </a:cubicBezTo>
                <a:cubicBezTo>
                  <a:pt x="64" y="0"/>
                  <a:pt x="59" y="4"/>
                  <a:pt x="59" y="9"/>
                </a:cubicBezTo>
                <a:cubicBezTo>
                  <a:pt x="59" y="13"/>
                  <a:pt x="62" y="17"/>
                  <a:pt x="65" y="20"/>
                </a:cubicBezTo>
                <a:cubicBezTo>
                  <a:pt x="57" y="21"/>
                  <a:pt x="51" y="28"/>
                  <a:pt x="51" y="33"/>
                </a:cubicBezTo>
                <a:cubicBezTo>
                  <a:pt x="51" y="36"/>
                  <a:pt x="60" y="37"/>
                  <a:pt x="69" y="37"/>
                </a:cubicBezTo>
                <a:close/>
                <a:moveTo>
                  <a:pt x="104" y="37"/>
                </a:moveTo>
                <a:cubicBezTo>
                  <a:pt x="104" y="37"/>
                  <a:pt x="104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lose/>
                <a:moveTo>
                  <a:pt x="104" y="37"/>
                </a:moveTo>
                <a:cubicBezTo>
                  <a:pt x="100" y="32"/>
                  <a:pt x="100" y="32"/>
                  <a:pt x="100" y="32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103" y="21"/>
                  <a:pt x="104" y="21"/>
                  <a:pt x="104" y="21"/>
                </a:cubicBezTo>
                <a:cubicBezTo>
                  <a:pt x="105" y="21"/>
                  <a:pt x="106" y="21"/>
                  <a:pt x="107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13" y="37"/>
                  <a:pt x="122" y="36"/>
                  <a:pt x="122" y="33"/>
                </a:cubicBezTo>
                <a:cubicBezTo>
                  <a:pt x="122" y="28"/>
                  <a:pt x="116" y="21"/>
                  <a:pt x="109" y="20"/>
                </a:cubicBezTo>
                <a:cubicBezTo>
                  <a:pt x="112" y="17"/>
                  <a:pt x="114" y="13"/>
                  <a:pt x="114" y="9"/>
                </a:cubicBezTo>
                <a:cubicBezTo>
                  <a:pt x="114" y="4"/>
                  <a:pt x="110" y="0"/>
                  <a:pt x="104" y="0"/>
                </a:cubicBezTo>
                <a:cubicBezTo>
                  <a:pt x="99" y="0"/>
                  <a:pt x="95" y="4"/>
                  <a:pt x="95" y="9"/>
                </a:cubicBezTo>
                <a:cubicBezTo>
                  <a:pt x="95" y="13"/>
                  <a:pt x="97" y="17"/>
                  <a:pt x="100" y="20"/>
                </a:cubicBezTo>
                <a:cubicBezTo>
                  <a:pt x="92" y="21"/>
                  <a:pt x="87" y="28"/>
                  <a:pt x="87" y="33"/>
                </a:cubicBezTo>
                <a:cubicBezTo>
                  <a:pt x="87" y="36"/>
                  <a:pt x="96" y="37"/>
                  <a:pt x="104" y="37"/>
                </a:cubicBezTo>
                <a:close/>
                <a:moveTo>
                  <a:pt x="138" y="52"/>
                </a:moveTo>
                <a:cubicBezTo>
                  <a:pt x="138" y="46"/>
                  <a:pt x="138" y="46"/>
                  <a:pt x="138" y="46"/>
                </a:cubicBezTo>
                <a:cubicBezTo>
                  <a:pt x="126" y="37"/>
                  <a:pt x="126" y="37"/>
                  <a:pt x="126" y="37"/>
                </a:cubicBezTo>
                <a:cubicBezTo>
                  <a:pt x="135" y="46"/>
                  <a:pt x="135" y="46"/>
                  <a:pt x="135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3" y="37"/>
                  <a:pt x="13" y="37"/>
                  <a:pt x="13" y="37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52"/>
                  <a:pt x="0" y="52"/>
                  <a:pt x="0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3" y="91"/>
                  <a:pt x="13" y="91"/>
                  <a:pt x="13" y="91"/>
                </a:cubicBezTo>
                <a:cubicBezTo>
                  <a:pt x="10" y="91"/>
                  <a:pt x="10" y="91"/>
                  <a:pt x="10" y="91"/>
                </a:cubicBezTo>
                <a:cubicBezTo>
                  <a:pt x="10" y="94"/>
                  <a:pt x="10" y="94"/>
                  <a:pt x="10" y="94"/>
                </a:cubicBezTo>
                <a:cubicBezTo>
                  <a:pt x="5" y="94"/>
                  <a:pt x="5" y="94"/>
                  <a:pt x="5" y="94"/>
                </a:cubicBezTo>
                <a:cubicBezTo>
                  <a:pt x="5" y="98"/>
                  <a:pt x="5" y="98"/>
                  <a:pt x="5" y="98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3" y="94"/>
                  <a:pt x="133" y="94"/>
                  <a:pt x="133" y="94"/>
                </a:cubicBezTo>
                <a:cubicBezTo>
                  <a:pt x="129" y="94"/>
                  <a:pt x="129" y="94"/>
                  <a:pt x="129" y="94"/>
                </a:cubicBezTo>
                <a:cubicBezTo>
                  <a:pt x="129" y="91"/>
                  <a:pt x="129" y="91"/>
                  <a:pt x="129" y="91"/>
                </a:cubicBezTo>
                <a:cubicBezTo>
                  <a:pt x="126" y="91"/>
                  <a:pt x="126" y="91"/>
                  <a:pt x="126" y="91"/>
                </a:cubicBezTo>
                <a:cubicBezTo>
                  <a:pt x="126" y="52"/>
                  <a:pt x="126" y="52"/>
                  <a:pt x="126" y="52"/>
                </a:cubicBezTo>
                <a:lnTo>
                  <a:pt x="138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4" name="Freeform 31"/>
          <p:cNvSpPr>
            <a:spLocks noEditPoints="1"/>
          </p:cNvSpPr>
          <p:nvPr/>
        </p:nvSpPr>
        <p:spPr bwMode="auto">
          <a:xfrm>
            <a:off x="4088606" y="2046288"/>
            <a:ext cx="346075" cy="361950"/>
          </a:xfrm>
          <a:custGeom>
            <a:avLst/>
            <a:gdLst>
              <a:gd name="T0" fmla="*/ 17 w 123"/>
              <a:gd name="T1" fmla="*/ 92 h 129"/>
              <a:gd name="T2" fmla="*/ 0 w 123"/>
              <a:gd name="T3" fmla="*/ 124 h 129"/>
              <a:gd name="T4" fmla="*/ 17 w 123"/>
              <a:gd name="T5" fmla="*/ 114 h 129"/>
              <a:gd name="T6" fmla="*/ 17 w 123"/>
              <a:gd name="T7" fmla="*/ 113 h 129"/>
              <a:gd name="T8" fmla="*/ 18 w 123"/>
              <a:gd name="T9" fmla="*/ 114 h 129"/>
              <a:gd name="T10" fmla="*/ 34 w 123"/>
              <a:gd name="T11" fmla="*/ 124 h 129"/>
              <a:gd name="T12" fmla="*/ 71 w 123"/>
              <a:gd name="T13" fmla="*/ 102 h 129"/>
              <a:gd name="T14" fmla="*/ 58 w 123"/>
              <a:gd name="T15" fmla="*/ 112 h 129"/>
              <a:gd name="T16" fmla="*/ 57 w 123"/>
              <a:gd name="T17" fmla="*/ 124 h 129"/>
              <a:gd name="T18" fmla="*/ 59 w 123"/>
              <a:gd name="T19" fmla="*/ 112 h 129"/>
              <a:gd name="T20" fmla="*/ 63 w 123"/>
              <a:gd name="T21" fmla="*/ 114 h 129"/>
              <a:gd name="T22" fmla="*/ 62 w 123"/>
              <a:gd name="T23" fmla="*/ 129 h 129"/>
              <a:gd name="T24" fmla="*/ 110 w 123"/>
              <a:gd name="T25" fmla="*/ 112 h 129"/>
              <a:gd name="T26" fmla="*/ 97 w 123"/>
              <a:gd name="T27" fmla="*/ 102 h 129"/>
              <a:gd name="T28" fmla="*/ 106 w 123"/>
              <a:gd name="T29" fmla="*/ 129 h 129"/>
              <a:gd name="T30" fmla="*/ 105 w 123"/>
              <a:gd name="T31" fmla="*/ 114 h 129"/>
              <a:gd name="T32" fmla="*/ 109 w 123"/>
              <a:gd name="T33" fmla="*/ 112 h 129"/>
              <a:gd name="T34" fmla="*/ 111 w 123"/>
              <a:gd name="T35" fmla="*/ 124 h 129"/>
              <a:gd name="T36" fmla="*/ 110 w 123"/>
              <a:gd name="T37" fmla="*/ 112 h 129"/>
              <a:gd name="T38" fmla="*/ 20 w 123"/>
              <a:gd name="T39" fmla="*/ 62 h 129"/>
              <a:gd name="T40" fmla="*/ 62 w 123"/>
              <a:gd name="T41" fmla="*/ 86 h 129"/>
              <a:gd name="T42" fmla="*/ 104 w 123"/>
              <a:gd name="T43" fmla="*/ 62 h 129"/>
              <a:gd name="T44" fmla="*/ 108 w 123"/>
              <a:gd name="T45" fmla="*/ 84 h 129"/>
              <a:gd name="T46" fmla="*/ 64 w 123"/>
              <a:gd name="T47" fmla="*/ 58 h 129"/>
              <a:gd name="T48" fmla="*/ 60 w 123"/>
              <a:gd name="T49" fmla="*/ 49 h 129"/>
              <a:gd name="T50" fmla="*/ 16 w 123"/>
              <a:gd name="T51" fmla="*/ 60 h 129"/>
              <a:gd name="T52" fmla="*/ 62 w 123"/>
              <a:gd name="T53" fmla="*/ 42 h 129"/>
              <a:gd name="T54" fmla="*/ 41 w 123"/>
              <a:gd name="T55" fmla="*/ 21 h 129"/>
              <a:gd name="T56" fmla="*/ 46 w 123"/>
              <a:gd name="T57" fmla="*/ 22 h 129"/>
              <a:gd name="T58" fmla="*/ 47 w 123"/>
              <a:gd name="T59" fmla="*/ 13 h 129"/>
              <a:gd name="T60" fmla="*/ 47 w 123"/>
              <a:gd name="T61" fmla="*/ 12 h 129"/>
              <a:gd name="T62" fmla="*/ 54 w 123"/>
              <a:gd name="T63" fmla="*/ 7 h 129"/>
              <a:gd name="T64" fmla="*/ 61 w 123"/>
              <a:gd name="T65" fmla="*/ 6 h 129"/>
              <a:gd name="T66" fmla="*/ 61 w 123"/>
              <a:gd name="T67" fmla="*/ 11 h 129"/>
              <a:gd name="T68" fmla="*/ 61 w 123"/>
              <a:gd name="T69" fmla="*/ 22 h 129"/>
              <a:gd name="T70" fmla="*/ 68 w 123"/>
              <a:gd name="T71" fmla="*/ 32 h 129"/>
              <a:gd name="T72" fmla="*/ 63 w 123"/>
              <a:gd name="T73" fmla="*/ 21 h 129"/>
              <a:gd name="T74" fmla="*/ 62 w 123"/>
              <a:gd name="T75" fmla="*/ 6 h 129"/>
              <a:gd name="T76" fmla="*/ 70 w 123"/>
              <a:gd name="T77" fmla="*/ 6 h 129"/>
              <a:gd name="T78" fmla="*/ 71 w 123"/>
              <a:gd name="T79" fmla="*/ 7 h 129"/>
              <a:gd name="T80" fmla="*/ 76 w 123"/>
              <a:gd name="T81" fmla="*/ 14 h 129"/>
              <a:gd name="T82" fmla="*/ 77 w 123"/>
              <a:gd name="T83" fmla="*/ 21 h 129"/>
              <a:gd name="T84" fmla="*/ 77 w 123"/>
              <a:gd name="T85" fmla="*/ 29 h 129"/>
              <a:gd name="T86" fmla="*/ 76 w 123"/>
              <a:gd name="T87" fmla="*/ 30 h 129"/>
              <a:gd name="T88" fmla="*/ 69 w 123"/>
              <a:gd name="T89" fmla="*/ 35 h 129"/>
              <a:gd name="T90" fmla="*/ 62 w 123"/>
              <a:gd name="T91" fmla="*/ 37 h 129"/>
              <a:gd name="T92" fmla="*/ 54 w 123"/>
              <a:gd name="T93" fmla="*/ 36 h 129"/>
              <a:gd name="T94" fmla="*/ 53 w 123"/>
              <a:gd name="T95" fmla="*/ 36 h 129"/>
              <a:gd name="T96" fmla="*/ 48 w 123"/>
              <a:gd name="T97" fmla="*/ 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" h="129">
                <a:moveTo>
                  <a:pt x="22" y="112"/>
                </a:moveTo>
                <a:cubicBezTo>
                  <a:pt x="25" y="109"/>
                  <a:pt x="27" y="105"/>
                  <a:pt x="27" y="102"/>
                </a:cubicBezTo>
                <a:cubicBezTo>
                  <a:pt x="27" y="97"/>
                  <a:pt x="23" y="92"/>
                  <a:pt x="17" y="92"/>
                </a:cubicBezTo>
                <a:cubicBezTo>
                  <a:pt x="12" y="92"/>
                  <a:pt x="8" y="97"/>
                  <a:pt x="8" y="102"/>
                </a:cubicBezTo>
                <a:cubicBezTo>
                  <a:pt x="8" y="105"/>
                  <a:pt x="10" y="109"/>
                  <a:pt x="13" y="112"/>
                </a:cubicBezTo>
                <a:cubicBezTo>
                  <a:pt x="6" y="113"/>
                  <a:pt x="0" y="120"/>
                  <a:pt x="0" y="124"/>
                </a:cubicBezTo>
                <a:cubicBezTo>
                  <a:pt x="0" y="127"/>
                  <a:pt x="9" y="129"/>
                  <a:pt x="17" y="129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5" y="112"/>
                  <a:pt x="15" y="112"/>
                  <a:pt x="15" y="112"/>
                </a:cubicBezTo>
                <a:cubicBezTo>
                  <a:pt x="16" y="113"/>
                  <a:pt x="17" y="113"/>
                  <a:pt x="17" y="113"/>
                </a:cubicBezTo>
                <a:cubicBezTo>
                  <a:pt x="18" y="113"/>
                  <a:pt x="19" y="113"/>
                  <a:pt x="20" y="112"/>
                </a:cubicBezTo>
                <a:cubicBezTo>
                  <a:pt x="18" y="114"/>
                  <a:pt x="18" y="114"/>
                  <a:pt x="18" y="114"/>
                </a:cubicBezTo>
                <a:cubicBezTo>
                  <a:pt x="18" y="114"/>
                  <a:pt x="18" y="114"/>
                  <a:pt x="18" y="114"/>
                </a:cubicBezTo>
                <a:cubicBezTo>
                  <a:pt x="22" y="124"/>
                  <a:pt x="22" y="124"/>
                  <a:pt x="22" y="124"/>
                </a:cubicBezTo>
                <a:cubicBezTo>
                  <a:pt x="17" y="129"/>
                  <a:pt x="17" y="129"/>
                  <a:pt x="17" y="129"/>
                </a:cubicBezTo>
                <a:cubicBezTo>
                  <a:pt x="26" y="129"/>
                  <a:pt x="34" y="127"/>
                  <a:pt x="34" y="124"/>
                </a:cubicBezTo>
                <a:cubicBezTo>
                  <a:pt x="34" y="120"/>
                  <a:pt x="29" y="113"/>
                  <a:pt x="22" y="112"/>
                </a:cubicBezTo>
                <a:close/>
                <a:moveTo>
                  <a:pt x="66" y="112"/>
                </a:moveTo>
                <a:cubicBezTo>
                  <a:pt x="69" y="109"/>
                  <a:pt x="71" y="105"/>
                  <a:pt x="71" y="102"/>
                </a:cubicBezTo>
                <a:cubicBezTo>
                  <a:pt x="71" y="97"/>
                  <a:pt x="67" y="92"/>
                  <a:pt x="62" y="92"/>
                </a:cubicBezTo>
                <a:cubicBezTo>
                  <a:pt x="57" y="92"/>
                  <a:pt x="52" y="97"/>
                  <a:pt x="52" y="102"/>
                </a:cubicBezTo>
                <a:cubicBezTo>
                  <a:pt x="52" y="105"/>
                  <a:pt x="55" y="109"/>
                  <a:pt x="58" y="112"/>
                </a:cubicBezTo>
                <a:cubicBezTo>
                  <a:pt x="50" y="113"/>
                  <a:pt x="45" y="120"/>
                  <a:pt x="45" y="124"/>
                </a:cubicBezTo>
                <a:cubicBezTo>
                  <a:pt x="45" y="127"/>
                  <a:pt x="53" y="129"/>
                  <a:pt x="62" y="129"/>
                </a:cubicBezTo>
                <a:cubicBezTo>
                  <a:pt x="57" y="124"/>
                  <a:pt x="57" y="124"/>
                  <a:pt x="57" y="124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9" y="112"/>
                  <a:pt x="59" y="112"/>
                  <a:pt x="59" y="112"/>
                </a:cubicBezTo>
                <a:cubicBezTo>
                  <a:pt x="60" y="113"/>
                  <a:pt x="61" y="113"/>
                  <a:pt x="62" y="113"/>
                </a:cubicBezTo>
                <a:cubicBezTo>
                  <a:pt x="63" y="113"/>
                  <a:pt x="63" y="113"/>
                  <a:pt x="64" y="112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7" y="124"/>
                  <a:pt x="67" y="124"/>
                  <a:pt x="67" y="124"/>
                </a:cubicBezTo>
                <a:cubicBezTo>
                  <a:pt x="62" y="129"/>
                  <a:pt x="62" y="129"/>
                  <a:pt x="62" y="129"/>
                </a:cubicBezTo>
                <a:cubicBezTo>
                  <a:pt x="70" y="129"/>
                  <a:pt x="79" y="127"/>
                  <a:pt x="79" y="124"/>
                </a:cubicBezTo>
                <a:cubicBezTo>
                  <a:pt x="79" y="120"/>
                  <a:pt x="73" y="113"/>
                  <a:pt x="66" y="112"/>
                </a:cubicBezTo>
                <a:close/>
                <a:moveTo>
                  <a:pt x="110" y="112"/>
                </a:moveTo>
                <a:cubicBezTo>
                  <a:pt x="113" y="109"/>
                  <a:pt x="116" y="105"/>
                  <a:pt x="116" y="102"/>
                </a:cubicBezTo>
                <a:cubicBezTo>
                  <a:pt x="116" y="97"/>
                  <a:pt x="111" y="92"/>
                  <a:pt x="106" y="92"/>
                </a:cubicBezTo>
                <a:cubicBezTo>
                  <a:pt x="101" y="92"/>
                  <a:pt x="97" y="97"/>
                  <a:pt x="97" y="102"/>
                </a:cubicBezTo>
                <a:cubicBezTo>
                  <a:pt x="97" y="105"/>
                  <a:pt x="99" y="109"/>
                  <a:pt x="102" y="112"/>
                </a:cubicBezTo>
                <a:cubicBezTo>
                  <a:pt x="95" y="113"/>
                  <a:pt x="89" y="120"/>
                  <a:pt x="89" y="124"/>
                </a:cubicBezTo>
                <a:cubicBezTo>
                  <a:pt x="89" y="127"/>
                  <a:pt x="98" y="129"/>
                  <a:pt x="106" y="129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5" y="113"/>
                  <a:pt x="105" y="113"/>
                  <a:pt x="106" y="113"/>
                </a:cubicBezTo>
                <a:cubicBezTo>
                  <a:pt x="107" y="113"/>
                  <a:pt x="108" y="113"/>
                  <a:pt x="109" y="112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115" y="129"/>
                  <a:pt x="123" y="127"/>
                  <a:pt x="123" y="124"/>
                </a:cubicBezTo>
                <a:cubicBezTo>
                  <a:pt x="123" y="120"/>
                  <a:pt x="118" y="113"/>
                  <a:pt x="110" y="112"/>
                </a:cubicBezTo>
                <a:close/>
                <a:moveTo>
                  <a:pt x="18" y="86"/>
                </a:moveTo>
                <a:cubicBezTo>
                  <a:pt x="19" y="86"/>
                  <a:pt x="20" y="85"/>
                  <a:pt x="20" y="84"/>
                </a:cubicBezTo>
                <a:cubicBezTo>
                  <a:pt x="20" y="62"/>
                  <a:pt x="20" y="62"/>
                  <a:pt x="20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84"/>
                  <a:pt x="60" y="84"/>
                  <a:pt x="60" y="84"/>
                </a:cubicBezTo>
                <a:cubicBezTo>
                  <a:pt x="60" y="85"/>
                  <a:pt x="61" y="86"/>
                  <a:pt x="62" y="86"/>
                </a:cubicBezTo>
                <a:cubicBezTo>
                  <a:pt x="63" y="86"/>
                  <a:pt x="64" y="85"/>
                  <a:pt x="64" y="84"/>
                </a:cubicBezTo>
                <a:cubicBezTo>
                  <a:pt x="64" y="62"/>
                  <a:pt x="64" y="62"/>
                  <a:pt x="64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4" y="85"/>
                  <a:pt x="105" y="86"/>
                  <a:pt x="106" y="86"/>
                </a:cubicBezTo>
                <a:cubicBezTo>
                  <a:pt x="107" y="86"/>
                  <a:pt x="108" y="85"/>
                  <a:pt x="108" y="84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8" y="59"/>
                  <a:pt x="107" y="58"/>
                  <a:pt x="106" y="58"/>
                </a:cubicBezTo>
                <a:cubicBezTo>
                  <a:pt x="64" y="58"/>
                  <a:pt x="64" y="58"/>
                  <a:pt x="64" y="58"/>
                </a:cubicBezTo>
                <a:cubicBezTo>
                  <a:pt x="64" y="49"/>
                  <a:pt x="64" y="49"/>
                  <a:pt x="64" y="49"/>
                </a:cubicBezTo>
                <a:cubicBezTo>
                  <a:pt x="64" y="47"/>
                  <a:pt x="63" y="46"/>
                  <a:pt x="62" y="46"/>
                </a:cubicBezTo>
                <a:cubicBezTo>
                  <a:pt x="61" y="46"/>
                  <a:pt x="60" y="47"/>
                  <a:pt x="60" y="49"/>
                </a:cubicBezTo>
                <a:cubicBezTo>
                  <a:pt x="60" y="58"/>
                  <a:pt x="60" y="58"/>
                  <a:pt x="60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16" y="58"/>
                  <a:pt x="16" y="59"/>
                  <a:pt x="16" y="60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5"/>
                  <a:pt x="16" y="86"/>
                  <a:pt x="18" y="86"/>
                </a:cubicBezTo>
                <a:close/>
                <a:moveTo>
                  <a:pt x="62" y="42"/>
                </a:moveTo>
                <a:cubicBezTo>
                  <a:pt x="73" y="42"/>
                  <a:pt x="83" y="33"/>
                  <a:pt x="83" y="21"/>
                </a:cubicBezTo>
                <a:cubicBezTo>
                  <a:pt x="83" y="10"/>
                  <a:pt x="73" y="0"/>
                  <a:pt x="62" y="0"/>
                </a:cubicBezTo>
                <a:cubicBezTo>
                  <a:pt x="50" y="0"/>
                  <a:pt x="41" y="10"/>
                  <a:pt x="41" y="21"/>
                </a:cubicBezTo>
                <a:cubicBezTo>
                  <a:pt x="41" y="33"/>
                  <a:pt x="50" y="42"/>
                  <a:pt x="62" y="42"/>
                </a:cubicBezTo>
                <a:close/>
                <a:moveTo>
                  <a:pt x="45" y="22"/>
                </a:moveTo>
                <a:cubicBezTo>
                  <a:pt x="46" y="22"/>
                  <a:pt x="46" y="22"/>
                  <a:pt x="46" y="22"/>
                </a:cubicBezTo>
                <a:cubicBezTo>
                  <a:pt x="46" y="21"/>
                  <a:pt x="46" y="21"/>
                  <a:pt x="46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45" y="18"/>
                  <a:pt x="45" y="15"/>
                  <a:pt x="47" y="13"/>
                </a:cubicBezTo>
                <a:cubicBezTo>
                  <a:pt x="48" y="14"/>
                  <a:pt x="48" y="14"/>
                  <a:pt x="48" y="14"/>
                </a:cubicBezTo>
                <a:cubicBezTo>
                  <a:pt x="49" y="13"/>
                  <a:pt x="49" y="13"/>
                  <a:pt x="49" y="13"/>
                </a:cubicBezTo>
                <a:cubicBezTo>
                  <a:pt x="47" y="12"/>
                  <a:pt x="47" y="12"/>
                  <a:pt x="47" y="12"/>
                </a:cubicBezTo>
                <a:cubicBezTo>
                  <a:pt x="49" y="10"/>
                  <a:pt x="50" y="8"/>
                  <a:pt x="53" y="7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6"/>
                  <a:pt x="54" y="6"/>
                  <a:pt x="54" y="6"/>
                </a:cubicBezTo>
                <a:cubicBezTo>
                  <a:pt x="56" y="5"/>
                  <a:pt x="59" y="4"/>
                  <a:pt x="61" y="4"/>
                </a:cubicBezTo>
                <a:cubicBezTo>
                  <a:pt x="61" y="6"/>
                  <a:pt x="61" y="6"/>
                  <a:pt x="61" y="6"/>
                </a:cubicBezTo>
                <a:cubicBezTo>
                  <a:pt x="62" y="6"/>
                  <a:pt x="62" y="6"/>
                  <a:pt x="62" y="6"/>
                </a:cubicBezTo>
                <a:cubicBezTo>
                  <a:pt x="59" y="11"/>
                  <a:pt x="59" y="11"/>
                  <a:pt x="59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1"/>
                  <a:pt x="61" y="22"/>
                  <a:pt x="61" y="22"/>
                </a:cubicBezTo>
                <a:cubicBezTo>
                  <a:pt x="64" y="28"/>
                  <a:pt x="64" y="28"/>
                  <a:pt x="64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68" y="32"/>
                  <a:pt x="68" y="32"/>
                  <a:pt x="68" y="32"/>
                </a:cubicBezTo>
                <a:cubicBezTo>
                  <a:pt x="67" y="26"/>
                  <a:pt x="67" y="26"/>
                  <a:pt x="67" y="26"/>
                </a:cubicBezTo>
                <a:cubicBezTo>
                  <a:pt x="66" y="27"/>
                  <a:pt x="66" y="27"/>
                  <a:pt x="66" y="27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11"/>
                  <a:pt x="63" y="11"/>
                  <a:pt x="63" y="11"/>
                </a:cubicBezTo>
                <a:cubicBezTo>
                  <a:pt x="64" y="11"/>
                  <a:pt x="64" y="11"/>
                  <a:pt x="64" y="11"/>
                </a:cubicBezTo>
                <a:cubicBezTo>
                  <a:pt x="62" y="6"/>
                  <a:pt x="62" y="6"/>
                  <a:pt x="62" y="6"/>
                </a:cubicBezTo>
                <a:cubicBezTo>
                  <a:pt x="62" y="6"/>
                  <a:pt x="62" y="6"/>
                  <a:pt x="62" y="6"/>
                </a:cubicBezTo>
                <a:cubicBezTo>
                  <a:pt x="62" y="4"/>
                  <a:pt x="62" y="4"/>
                  <a:pt x="62" y="4"/>
                </a:cubicBezTo>
                <a:cubicBezTo>
                  <a:pt x="65" y="4"/>
                  <a:pt x="68" y="5"/>
                  <a:pt x="70" y="6"/>
                </a:cubicBezTo>
                <a:cubicBezTo>
                  <a:pt x="69" y="7"/>
                  <a:pt x="69" y="7"/>
                  <a:pt x="69" y="7"/>
                </a:cubicBezTo>
                <a:cubicBezTo>
                  <a:pt x="70" y="8"/>
                  <a:pt x="70" y="8"/>
                  <a:pt x="70" y="8"/>
                </a:cubicBezTo>
                <a:cubicBezTo>
                  <a:pt x="71" y="7"/>
                  <a:pt x="71" y="7"/>
                  <a:pt x="71" y="7"/>
                </a:cubicBezTo>
                <a:cubicBezTo>
                  <a:pt x="73" y="8"/>
                  <a:pt x="75" y="10"/>
                  <a:pt x="76" y="12"/>
                </a:cubicBezTo>
                <a:cubicBezTo>
                  <a:pt x="75" y="13"/>
                  <a:pt x="75" y="13"/>
                  <a:pt x="75" y="13"/>
                </a:cubicBezTo>
                <a:cubicBezTo>
                  <a:pt x="76" y="14"/>
                  <a:pt x="76" y="14"/>
                  <a:pt x="76" y="14"/>
                </a:cubicBezTo>
                <a:cubicBezTo>
                  <a:pt x="77" y="13"/>
                  <a:pt x="77" y="13"/>
                  <a:pt x="77" y="13"/>
                </a:cubicBezTo>
                <a:cubicBezTo>
                  <a:pt x="78" y="15"/>
                  <a:pt x="79" y="18"/>
                  <a:pt x="79" y="21"/>
                </a:cubicBezTo>
                <a:cubicBezTo>
                  <a:pt x="77" y="21"/>
                  <a:pt x="77" y="21"/>
                  <a:pt x="77" y="21"/>
                </a:cubicBezTo>
                <a:cubicBezTo>
                  <a:pt x="77" y="22"/>
                  <a:pt x="77" y="22"/>
                  <a:pt x="77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4"/>
                  <a:pt x="78" y="27"/>
                  <a:pt x="77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6" y="30"/>
                  <a:pt x="76" y="30"/>
                  <a:pt x="76" y="30"/>
                </a:cubicBezTo>
                <a:cubicBezTo>
                  <a:pt x="75" y="33"/>
                  <a:pt x="73" y="34"/>
                  <a:pt x="71" y="36"/>
                </a:cubicBezTo>
                <a:cubicBezTo>
                  <a:pt x="70" y="34"/>
                  <a:pt x="70" y="34"/>
                  <a:pt x="70" y="34"/>
                </a:cubicBezTo>
                <a:cubicBezTo>
                  <a:pt x="69" y="35"/>
                  <a:pt x="69" y="35"/>
                  <a:pt x="69" y="35"/>
                </a:cubicBezTo>
                <a:cubicBezTo>
                  <a:pt x="70" y="36"/>
                  <a:pt x="70" y="36"/>
                  <a:pt x="70" y="36"/>
                </a:cubicBezTo>
                <a:cubicBezTo>
                  <a:pt x="68" y="38"/>
                  <a:pt x="65" y="38"/>
                  <a:pt x="62" y="38"/>
                </a:cubicBezTo>
                <a:cubicBezTo>
                  <a:pt x="62" y="37"/>
                  <a:pt x="62" y="37"/>
                  <a:pt x="62" y="37"/>
                </a:cubicBezTo>
                <a:cubicBezTo>
                  <a:pt x="61" y="37"/>
                  <a:pt x="61" y="37"/>
                  <a:pt x="61" y="37"/>
                </a:cubicBezTo>
                <a:cubicBezTo>
                  <a:pt x="61" y="38"/>
                  <a:pt x="61" y="38"/>
                  <a:pt x="61" y="38"/>
                </a:cubicBezTo>
                <a:cubicBezTo>
                  <a:pt x="59" y="38"/>
                  <a:pt x="56" y="38"/>
                  <a:pt x="54" y="36"/>
                </a:cubicBezTo>
                <a:cubicBezTo>
                  <a:pt x="54" y="35"/>
                  <a:pt x="54" y="35"/>
                  <a:pt x="54" y="35"/>
                </a:cubicBezTo>
                <a:cubicBezTo>
                  <a:pt x="54" y="34"/>
                  <a:pt x="54" y="34"/>
                  <a:pt x="54" y="34"/>
                </a:cubicBezTo>
                <a:cubicBezTo>
                  <a:pt x="53" y="36"/>
                  <a:pt x="53" y="36"/>
                  <a:pt x="53" y="36"/>
                </a:cubicBezTo>
                <a:cubicBezTo>
                  <a:pt x="50" y="34"/>
                  <a:pt x="49" y="32"/>
                  <a:pt x="47" y="30"/>
                </a:cubicBezTo>
                <a:cubicBezTo>
                  <a:pt x="49" y="29"/>
                  <a:pt x="49" y="29"/>
                  <a:pt x="49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5" y="27"/>
                  <a:pt x="45" y="24"/>
                  <a:pt x="45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5" name="Freeform 32"/>
          <p:cNvSpPr>
            <a:spLocks noEditPoints="1"/>
          </p:cNvSpPr>
          <p:nvPr/>
        </p:nvSpPr>
        <p:spPr bwMode="auto">
          <a:xfrm>
            <a:off x="2851944" y="2138363"/>
            <a:ext cx="382588" cy="230188"/>
          </a:xfrm>
          <a:custGeom>
            <a:avLst/>
            <a:gdLst>
              <a:gd name="T0" fmla="*/ 46 w 136"/>
              <a:gd name="T1" fmla="*/ 57 h 82"/>
              <a:gd name="T2" fmla="*/ 49 w 136"/>
              <a:gd name="T3" fmla="*/ 61 h 82"/>
              <a:gd name="T4" fmla="*/ 46 w 136"/>
              <a:gd name="T5" fmla="*/ 64 h 82"/>
              <a:gd name="T6" fmla="*/ 20 w 136"/>
              <a:gd name="T7" fmla="*/ 64 h 82"/>
              <a:gd name="T8" fmla="*/ 16 w 136"/>
              <a:gd name="T9" fmla="*/ 61 h 82"/>
              <a:gd name="T10" fmla="*/ 20 w 136"/>
              <a:gd name="T11" fmla="*/ 57 h 82"/>
              <a:gd name="T12" fmla="*/ 46 w 136"/>
              <a:gd name="T13" fmla="*/ 57 h 82"/>
              <a:gd name="T14" fmla="*/ 59 w 136"/>
              <a:gd name="T15" fmla="*/ 57 h 82"/>
              <a:gd name="T16" fmla="*/ 56 w 136"/>
              <a:gd name="T17" fmla="*/ 61 h 82"/>
              <a:gd name="T18" fmla="*/ 59 w 136"/>
              <a:gd name="T19" fmla="*/ 64 h 82"/>
              <a:gd name="T20" fmla="*/ 67 w 136"/>
              <a:gd name="T21" fmla="*/ 64 h 82"/>
              <a:gd name="T22" fmla="*/ 71 w 136"/>
              <a:gd name="T23" fmla="*/ 61 h 82"/>
              <a:gd name="T24" fmla="*/ 67 w 136"/>
              <a:gd name="T25" fmla="*/ 57 h 82"/>
              <a:gd name="T26" fmla="*/ 59 w 136"/>
              <a:gd name="T27" fmla="*/ 57 h 82"/>
              <a:gd name="T28" fmla="*/ 135 w 136"/>
              <a:gd name="T29" fmla="*/ 48 h 82"/>
              <a:gd name="T30" fmla="*/ 135 w 136"/>
              <a:gd name="T31" fmla="*/ 53 h 82"/>
              <a:gd name="T32" fmla="*/ 117 w 136"/>
              <a:gd name="T33" fmla="*/ 57 h 82"/>
              <a:gd name="T34" fmla="*/ 117 w 136"/>
              <a:gd name="T35" fmla="*/ 69 h 82"/>
              <a:gd name="T36" fmla="*/ 104 w 136"/>
              <a:gd name="T37" fmla="*/ 82 h 82"/>
              <a:gd name="T38" fmla="*/ 13 w 136"/>
              <a:gd name="T39" fmla="*/ 82 h 82"/>
              <a:gd name="T40" fmla="*/ 0 w 136"/>
              <a:gd name="T41" fmla="*/ 69 h 82"/>
              <a:gd name="T42" fmla="*/ 0 w 136"/>
              <a:gd name="T43" fmla="*/ 13 h 82"/>
              <a:gd name="T44" fmla="*/ 13 w 136"/>
              <a:gd name="T45" fmla="*/ 0 h 82"/>
              <a:gd name="T46" fmla="*/ 104 w 136"/>
              <a:gd name="T47" fmla="*/ 0 h 82"/>
              <a:gd name="T48" fmla="*/ 117 w 136"/>
              <a:gd name="T49" fmla="*/ 13 h 82"/>
              <a:gd name="T50" fmla="*/ 117 w 136"/>
              <a:gd name="T51" fmla="*/ 37 h 82"/>
              <a:gd name="T52" fmla="*/ 130 w 136"/>
              <a:gd name="T53" fmla="*/ 35 h 82"/>
              <a:gd name="T54" fmla="*/ 135 w 136"/>
              <a:gd name="T55" fmla="*/ 36 h 82"/>
              <a:gd name="T56" fmla="*/ 135 w 136"/>
              <a:gd name="T57" fmla="*/ 41 h 82"/>
              <a:gd name="T58" fmla="*/ 110 w 136"/>
              <a:gd name="T59" fmla="*/ 41 h 82"/>
              <a:gd name="T60" fmla="*/ 94 w 136"/>
              <a:gd name="T61" fmla="*/ 41 h 82"/>
              <a:gd name="T62" fmla="*/ 89 w 136"/>
              <a:gd name="T63" fmla="*/ 40 h 82"/>
              <a:gd name="T64" fmla="*/ 89 w 136"/>
              <a:gd name="T65" fmla="*/ 35 h 82"/>
              <a:gd name="T66" fmla="*/ 110 w 136"/>
              <a:gd name="T67" fmla="*/ 33 h 82"/>
              <a:gd name="T68" fmla="*/ 110 w 136"/>
              <a:gd name="T69" fmla="*/ 26 h 82"/>
              <a:gd name="T70" fmla="*/ 7 w 136"/>
              <a:gd name="T71" fmla="*/ 26 h 82"/>
              <a:gd name="T72" fmla="*/ 7 w 136"/>
              <a:gd name="T73" fmla="*/ 34 h 82"/>
              <a:gd name="T74" fmla="*/ 77 w 136"/>
              <a:gd name="T75" fmla="*/ 34 h 82"/>
              <a:gd name="T76" fmla="*/ 81 w 136"/>
              <a:gd name="T77" fmla="*/ 38 h 82"/>
              <a:gd name="T78" fmla="*/ 77 w 136"/>
              <a:gd name="T79" fmla="*/ 41 h 82"/>
              <a:gd name="T80" fmla="*/ 7 w 136"/>
              <a:gd name="T81" fmla="*/ 41 h 82"/>
              <a:gd name="T82" fmla="*/ 7 w 136"/>
              <a:gd name="T83" fmla="*/ 69 h 82"/>
              <a:gd name="T84" fmla="*/ 13 w 136"/>
              <a:gd name="T85" fmla="*/ 75 h 82"/>
              <a:gd name="T86" fmla="*/ 104 w 136"/>
              <a:gd name="T87" fmla="*/ 75 h 82"/>
              <a:gd name="T88" fmla="*/ 110 w 136"/>
              <a:gd name="T89" fmla="*/ 69 h 82"/>
              <a:gd name="T90" fmla="*/ 110 w 136"/>
              <a:gd name="T91" fmla="*/ 53 h 82"/>
              <a:gd name="T92" fmla="*/ 94 w 136"/>
              <a:gd name="T93" fmla="*/ 53 h 82"/>
              <a:gd name="T94" fmla="*/ 89 w 136"/>
              <a:gd name="T95" fmla="*/ 53 h 82"/>
              <a:gd name="T96" fmla="*/ 89 w 136"/>
              <a:gd name="T97" fmla="*/ 48 h 82"/>
              <a:gd name="T98" fmla="*/ 114 w 136"/>
              <a:gd name="T99" fmla="*/ 48 h 82"/>
              <a:gd name="T100" fmla="*/ 130 w 136"/>
              <a:gd name="T101" fmla="*/ 48 h 82"/>
              <a:gd name="T102" fmla="*/ 135 w 136"/>
              <a:gd name="T103" fmla="*/ 48 h 82"/>
              <a:gd name="T104" fmla="*/ 7 w 136"/>
              <a:gd name="T105" fmla="*/ 18 h 82"/>
              <a:gd name="T106" fmla="*/ 110 w 136"/>
              <a:gd name="T107" fmla="*/ 18 h 82"/>
              <a:gd name="T108" fmla="*/ 110 w 136"/>
              <a:gd name="T109" fmla="*/ 13 h 82"/>
              <a:gd name="T110" fmla="*/ 104 w 136"/>
              <a:gd name="T111" fmla="*/ 8 h 82"/>
              <a:gd name="T112" fmla="*/ 13 w 136"/>
              <a:gd name="T113" fmla="*/ 8 h 82"/>
              <a:gd name="T114" fmla="*/ 7 w 136"/>
              <a:gd name="T115" fmla="*/ 13 h 82"/>
              <a:gd name="T116" fmla="*/ 7 w 136"/>
              <a:gd name="T117" fmla="*/ 18 h 82"/>
              <a:gd name="T118" fmla="*/ 7 w 136"/>
              <a:gd name="T119" fmla="*/ 18 h 82"/>
              <a:gd name="T120" fmla="*/ 7 w 136"/>
              <a:gd name="T121" fmla="*/ 1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6" h="82">
                <a:moveTo>
                  <a:pt x="46" y="57"/>
                </a:moveTo>
                <a:cubicBezTo>
                  <a:pt x="48" y="57"/>
                  <a:pt x="49" y="59"/>
                  <a:pt x="49" y="61"/>
                </a:cubicBezTo>
                <a:cubicBezTo>
                  <a:pt x="49" y="63"/>
                  <a:pt x="48" y="64"/>
                  <a:pt x="46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18" y="64"/>
                  <a:pt x="16" y="63"/>
                  <a:pt x="16" y="61"/>
                </a:cubicBezTo>
                <a:cubicBezTo>
                  <a:pt x="16" y="59"/>
                  <a:pt x="18" y="57"/>
                  <a:pt x="20" y="57"/>
                </a:cubicBezTo>
                <a:lnTo>
                  <a:pt x="46" y="57"/>
                </a:lnTo>
                <a:close/>
                <a:moveTo>
                  <a:pt x="59" y="57"/>
                </a:moveTo>
                <a:cubicBezTo>
                  <a:pt x="57" y="57"/>
                  <a:pt x="56" y="59"/>
                  <a:pt x="56" y="61"/>
                </a:cubicBezTo>
                <a:cubicBezTo>
                  <a:pt x="56" y="63"/>
                  <a:pt x="57" y="64"/>
                  <a:pt x="59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69" y="64"/>
                  <a:pt x="71" y="63"/>
                  <a:pt x="71" y="61"/>
                </a:cubicBezTo>
                <a:cubicBezTo>
                  <a:pt x="71" y="59"/>
                  <a:pt x="69" y="57"/>
                  <a:pt x="67" y="57"/>
                </a:cubicBezTo>
                <a:lnTo>
                  <a:pt x="59" y="57"/>
                </a:lnTo>
                <a:close/>
                <a:moveTo>
                  <a:pt x="135" y="48"/>
                </a:moveTo>
                <a:cubicBezTo>
                  <a:pt x="136" y="49"/>
                  <a:pt x="136" y="52"/>
                  <a:pt x="135" y="53"/>
                </a:cubicBezTo>
                <a:cubicBezTo>
                  <a:pt x="130" y="57"/>
                  <a:pt x="123" y="58"/>
                  <a:pt x="117" y="57"/>
                </a:cubicBezTo>
                <a:cubicBezTo>
                  <a:pt x="117" y="69"/>
                  <a:pt x="117" y="69"/>
                  <a:pt x="117" y="69"/>
                </a:cubicBezTo>
                <a:cubicBezTo>
                  <a:pt x="117" y="76"/>
                  <a:pt x="111" y="82"/>
                  <a:pt x="104" y="82"/>
                </a:cubicBezTo>
                <a:cubicBezTo>
                  <a:pt x="13" y="82"/>
                  <a:pt x="13" y="82"/>
                  <a:pt x="13" y="82"/>
                </a:cubicBezTo>
                <a:cubicBezTo>
                  <a:pt x="6" y="82"/>
                  <a:pt x="0" y="76"/>
                  <a:pt x="0" y="6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1" y="0"/>
                  <a:pt x="117" y="6"/>
                  <a:pt x="117" y="13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22" y="38"/>
                  <a:pt x="127" y="38"/>
                  <a:pt x="130" y="35"/>
                </a:cubicBezTo>
                <a:cubicBezTo>
                  <a:pt x="131" y="34"/>
                  <a:pt x="134" y="34"/>
                  <a:pt x="135" y="36"/>
                </a:cubicBezTo>
                <a:cubicBezTo>
                  <a:pt x="136" y="37"/>
                  <a:pt x="136" y="39"/>
                  <a:pt x="135" y="41"/>
                </a:cubicBezTo>
                <a:cubicBezTo>
                  <a:pt x="128" y="47"/>
                  <a:pt x="117" y="46"/>
                  <a:pt x="110" y="41"/>
                </a:cubicBezTo>
                <a:cubicBezTo>
                  <a:pt x="105" y="38"/>
                  <a:pt x="97" y="37"/>
                  <a:pt x="94" y="41"/>
                </a:cubicBezTo>
                <a:cubicBezTo>
                  <a:pt x="93" y="42"/>
                  <a:pt x="90" y="42"/>
                  <a:pt x="89" y="40"/>
                </a:cubicBezTo>
                <a:cubicBezTo>
                  <a:pt x="88" y="39"/>
                  <a:pt x="88" y="37"/>
                  <a:pt x="89" y="35"/>
                </a:cubicBezTo>
                <a:cubicBezTo>
                  <a:pt x="94" y="30"/>
                  <a:pt x="103" y="30"/>
                  <a:pt x="110" y="33"/>
                </a:cubicBezTo>
                <a:cubicBezTo>
                  <a:pt x="110" y="26"/>
                  <a:pt x="110" y="26"/>
                  <a:pt x="110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34"/>
                  <a:pt x="7" y="34"/>
                  <a:pt x="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9" y="34"/>
                  <a:pt x="81" y="36"/>
                  <a:pt x="81" y="38"/>
                </a:cubicBezTo>
                <a:cubicBezTo>
                  <a:pt x="81" y="40"/>
                  <a:pt x="79" y="41"/>
                  <a:pt x="7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72"/>
                  <a:pt x="10" y="75"/>
                  <a:pt x="13" y="75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07" y="75"/>
                  <a:pt x="110" y="72"/>
                  <a:pt x="110" y="69"/>
                </a:cubicBezTo>
                <a:cubicBezTo>
                  <a:pt x="110" y="53"/>
                  <a:pt x="110" y="53"/>
                  <a:pt x="110" y="53"/>
                </a:cubicBezTo>
                <a:cubicBezTo>
                  <a:pt x="105" y="50"/>
                  <a:pt x="97" y="50"/>
                  <a:pt x="94" y="53"/>
                </a:cubicBezTo>
                <a:cubicBezTo>
                  <a:pt x="93" y="54"/>
                  <a:pt x="90" y="54"/>
                  <a:pt x="89" y="53"/>
                </a:cubicBezTo>
                <a:cubicBezTo>
                  <a:pt x="88" y="51"/>
                  <a:pt x="88" y="49"/>
                  <a:pt x="89" y="48"/>
                </a:cubicBezTo>
                <a:cubicBezTo>
                  <a:pt x="96" y="42"/>
                  <a:pt x="107" y="43"/>
                  <a:pt x="114" y="48"/>
                </a:cubicBezTo>
                <a:cubicBezTo>
                  <a:pt x="119" y="51"/>
                  <a:pt x="127" y="51"/>
                  <a:pt x="130" y="48"/>
                </a:cubicBezTo>
                <a:cubicBezTo>
                  <a:pt x="131" y="46"/>
                  <a:pt x="134" y="47"/>
                  <a:pt x="135" y="48"/>
                </a:cubicBezTo>
                <a:close/>
                <a:moveTo>
                  <a:pt x="7" y="18"/>
                </a:moveTo>
                <a:cubicBezTo>
                  <a:pt x="110" y="18"/>
                  <a:pt x="110" y="18"/>
                  <a:pt x="110" y="18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10" y="10"/>
                  <a:pt x="107" y="8"/>
                  <a:pt x="104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0" y="8"/>
                  <a:pt x="7" y="10"/>
                  <a:pt x="7" y="13"/>
                </a:cubicBezTo>
                <a:lnTo>
                  <a:pt x="7" y="18"/>
                </a:lnTo>
                <a:close/>
                <a:moveTo>
                  <a:pt x="7" y="18"/>
                </a:moveTo>
                <a:cubicBezTo>
                  <a:pt x="7" y="18"/>
                  <a:pt x="7" y="18"/>
                  <a:pt x="7" y="1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6" name="Freeform 33"/>
          <p:cNvSpPr>
            <a:spLocks noEditPoints="1"/>
          </p:cNvSpPr>
          <p:nvPr/>
        </p:nvSpPr>
        <p:spPr bwMode="auto">
          <a:xfrm>
            <a:off x="2205831" y="2112963"/>
            <a:ext cx="419100" cy="284163"/>
          </a:xfrm>
          <a:custGeom>
            <a:avLst/>
            <a:gdLst>
              <a:gd name="T0" fmla="*/ 37 w 149"/>
              <a:gd name="T1" fmla="*/ 33 h 101"/>
              <a:gd name="T2" fmla="*/ 13 w 149"/>
              <a:gd name="T3" fmla="*/ 33 h 101"/>
              <a:gd name="T4" fmla="*/ 9 w 149"/>
              <a:gd name="T5" fmla="*/ 75 h 101"/>
              <a:gd name="T6" fmla="*/ 13 w 149"/>
              <a:gd name="T7" fmla="*/ 81 h 101"/>
              <a:gd name="T8" fmla="*/ 35 w 149"/>
              <a:gd name="T9" fmla="*/ 84 h 101"/>
              <a:gd name="T10" fmla="*/ 37 w 149"/>
              <a:gd name="T11" fmla="*/ 68 h 101"/>
              <a:gd name="T12" fmla="*/ 45 w 149"/>
              <a:gd name="T13" fmla="*/ 78 h 101"/>
              <a:gd name="T14" fmla="*/ 48 w 149"/>
              <a:gd name="T15" fmla="*/ 77 h 101"/>
              <a:gd name="T16" fmla="*/ 50 w 149"/>
              <a:gd name="T17" fmla="*/ 71 h 101"/>
              <a:gd name="T18" fmla="*/ 47 w 149"/>
              <a:gd name="T19" fmla="*/ 65 h 101"/>
              <a:gd name="T20" fmla="*/ 50 w 149"/>
              <a:gd name="T21" fmla="*/ 70 h 101"/>
              <a:gd name="T22" fmla="*/ 72 w 149"/>
              <a:gd name="T23" fmla="*/ 73 h 101"/>
              <a:gd name="T24" fmla="*/ 75 w 149"/>
              <a:gd name="T25" fmla="*/ 58 h 101"/>
              <a:gd name="T26" fmla="*/ 83 w 149"/>
              <a:gd name="T27" fmla="*/ 67 h 101"/>
              <a:gd name="T28" fmla="*/ 85 w 149"/>
              <a:gd name="T29" fmla="*/ 67 h 101"/>
              <a:gd name="T30" fmla="*/ 87 w 149"/>
              <a:gd name="T31" fmla="*/ 60 h 101"/>
              <a:gd name="T32" fmla="*/ 84 w 149"/>
              <a:gd name="T33" fmla="*/ 55 h 101"/>
              <a:gd name="T34" fmla="*/ 88 w 149"/>
              <a:gd name="T35" fmla="*/ 60 h 101"/>
              <a:gd name="T36" fmla="*/ 110 w 149"/>
              <a:gd name="T37" fmla="*/ 63 h 101"/>
              <a:gd name="T38" fmla="*/ 112 w 149"/>
              <a:gd name="T39" fmla="*/ 48 h 101"/>
              <a:gd name="T40" fmla="*/ 120 w 149"/>
              <a:gd name="T41" fmla="*/ 57 h 101"/>
              <a:gd name="T42" fmla="*/ 123 w 149"/>
              <a:gd name="T43" fmla="*/ 57 h 101"/>
              <a:gd name="T44" fmla="*/ 125 w 149"/>
              <a:gd name="T45" fmla="*/ 50 h 101"/>
              <a:gd name="T46" fmla="*/ 109 w 149"/>
              <a:gd name="T47" fmla="*/ 25 h 101"/>
              <a:gd name="T48" fmla="*/ 87 w 149"/>
              <a:gd name="T49" fmla="*/ 28 h 101"/>
              <a:gd name="T50" fmla="*/ 76 w 149"/>
              <a:gd name="T51" fmla="*/ 38 h 101"/>
              <a:gd name="T52" fmla="*/ 53 w 149"/>
              <a:gd name="T53" fmla="*/ 35 h 101"/>
              <a:gd name="T54" fmla="*/ 41 w 149"/>
              <a:gd name="T55" fmla="*/ 54 h 101"/>
              <a:gd name="T56" fmla="*/ 34 w 149"/>
              <a:gd name="T57" fmla="*/ 46 h 101"/>
              <a:gd name="T58" fmla="*/ 12 w 149"/>
              <a:gd name="T59" fmla="*/ 49 h 101"/>
              <a:gd name="T60" fmla="*/ 0 w 149"/>
              <a:gd name="T61" fmla="*/ 74 h 101"/>
              <a:gd name="T62" fmla="*/ 4 w 149"/>
              <a:gd name="T63" fmla="*/ 78 h 101"/>
              <a:gd name="T64" fmla="*/ 9 w 149"/>
              <a:gd name="T65" fmla="*/ 75 h 101"/>
              <a:gd name="T66" fmla="*/ 74 w 149"/>
              <a:gd name="T67" fmla="*/ 22 h 101"/>
              <a:gd name="T68" fmla="*/ 50 w 149"/>
              <a:gd name="T69" fmla="*/ 22 h 101"/>
              <a:gd name="T70" fmla="*/ 100 w 149"/>
              <a:gd name="T71" fmla="*/ 24 h 101"/>
              <a:gd name="T72" fmla="*/ 100 w 149"/>
              <a:gd name="T73" fmla="*/ 0 h 101"/>
              <a:gd name="T74" fmla="*/ 100 w 149"/>
              <a:gd name="T75" fmla="*/ 24 h 101"/>
              <a:gd name="T76" fmla="*/ 145 w 149"/>
              <a:gd name="T77" fmla="*/ 45 h 101"/>
              <a:gd name="T78" fmla="*/ 128 w 149"/>
              <a:gd name="T79" fmla="*/ 51 h 101"/>
              <a:gd name="T80" fmla="*/ 132 w 149"/>
              <a:gd name="T81" fmla="*/ 57 h 101"/>
              <a:gd name="T82" fmla="*/ 113 w 149"/>
              <a:gd name="T83" fmla="*/ 73 h 101"/>
              <a:gd name="T84" fmla="*/ 78 w 149"/>
              <a:gd name="T85" fmla="*/ 76 h 101"/>
              <a:gd name="T86" fmla="*/ 44 w 149"/>
              <a:gd name="T87" fmla="*/ 94 h 101"/>
              <a:gd name="T88" fmla="*/ 7 w 149"/>
              <a:gd name="T89" fmla="*/ 98 h 101"/>
              <a:gd name="T90" fmla="*/ 44 w 149"/>
              <a:gd name="T91" fmla="*/ 101 h 101"/>
              <a:gd name="T92" fmla="*/ 81 w 149"/>
              <a:gd name="T93" fmla="*/ 81 h 101"/>
              <a:gd name="T94" fmla="*/ 113 w 149"/>
              <a:gd name="T95" fmla="*/ 79 h 101"/>
              <a:gd name="T96" fmla="*/ 136 w 149"/>
              <a:gd name="T97" fmla="*/ 62 h 101"/>
              <a:gd name="T98" fmla="*/ 141 w 149"/>
              <a:gd name="T99" fmla="*/ 65 h 101"/>
              <a:gd name="T100" fmla="*/ 149 w 149"/>
              <a:gd name="T101" fmla="*/ 49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9" h="101">
                <a:moveTo>
                  <a:pt x="25" y="45"/>
                </a:moveTo>
                <a:cubicBezTo>
                  <a:pt x="31" y="45"/>
                  <a:pt x="37" y="39"/>
                  <a:pt x="37" y="33"/>
                </a:cubicBezTo>
                <a:cubicBezTo>
                  <a:pt x="37" y="26"/>
                  <a:pt x="31" y="21"/>
                  <a:pt x="25" y="21"/>
                </a:cubicBezTo>
                <a:cubicBezTo>
                  <a:pt x="18" y="21"/>
                  <a:pt x="13" y="26"/>
                  <a:pt x="13" y="33"/>
                </a:cubicBezTo>
                <a:cubicBezTo>
                  <a:pt x="13" y="39"/>
                  <a:pt x="18" y="45"/>
                  <a:pt x="25" y="45"/>
                </a:cubicBezTo>
                <a:close/>
                <a:moveTo>
                  <a:pt x="9" y="75"/>
                </a:moveTo>
                <a:cubicBezTo>
                  <a:pt x="13" y="69"/>
                  <a:pt x="13" y="69"/>
                  <a:pt x="13" y="69"/>
                </a:cubicBezTo>
                <a:cubicBezTo>
                  <a:pt x="13" y="81"/>
                  <a:pt x="13" y="81"/>
                  <a:pt x="13" y="81"/>
                </a:cubicBezTo>
                <a:cubicBezTo>
                  <a:pt x="13" y="82"/>
                  <a:pt x="14" y="84"/>
                  <a:pt x="15" y="84"/>
                </a:cubicBezTo>
                <a:cubicBezTo>
                  <a:pt x="35" y="84"/>
                  <a:pt x="35" y="84"/>
                  <a:pt x="35" y="84"/>
                </a:cubicBezTo>
                <a:cubicBezTo>
                  <a:pt x="36" y="84"/>
                  <a:pt x="37" y="82"/>
                  <a:pt x="37" y="81"/>
                </a:cubicBezTo>
                <a:cubicBezTo>
                  <a:pt x="37" y="68"/>
                  <a:pt x="37" y="68"/>
                  <a:pt x="37" y="68"/>
                </a:cubicBezTo>
                <a:cubicBezTo>
                  <a:pt x="41" y="75"/>
                  <a:pt x="41" y="75"/>
                  <a:pt x="41" y="75"/>
                </a:cubicBezTo>
                <a:cubicBezTo>
                  <a:pt x="42" y="77"/>
                  <a:pt x="43" y="78"/>
                  <a:pt x="45" y="78"/>
                </a:cubicBezTo>
                <a:cubicBezTo>
                  <a:pt x="45" y="78"/>
                  <a:pt x="45" y="78"/>
                  <a:pt x="46" y="78"/>
                </a:cubicBezTo>
                <a:cubicBezTo>
                  <a:pt x="46" y="78"/>
                  <a:pt x="47" y="78"/>
                  <a:pt x="48" y="77"/>
                </a:cubicBezTo>
                <a:cubicBezTo>
                  <a:pt x="49" y="77"/>
                  <a:pt x="50" y="76"/>
                  <a:pt x="50" y="74"/>
                </a:cubicBezTo>
                <a:cubicBezTo>
                  <a:pt x="50" y="73"/>
                  <a:pt x="50" y="72"/>
                  <a:pt x="50" y="71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70"/>
                  <a:pt x="50" y="70"/>
                  <a:pt x="50" y="70"/>
                </a:cubicBezTo>
                <a:cubicBezTo>
                  <a:pt x="50" y="72"/>
                  <a:pt x="51" y="73"/>
                  <a:pt x="53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3" y="73"/>
                  <a:pt x="75" y="72"/>
                  <a:pt x="75" y="70"/>
                </a:cubicBezTo>
                <a:cubicBezTo>
                  <a:pt x="75" y="58"/>
                  <a:pt x="75" y="58"/>
                  <a:pt x="75" y="58"/>
                </a:cubicBezTo>
                <a:cubicBezTo>
                  <a:pt x="78" y="65"/>
                  <a:pt x="78" y="65"/>
                  <a:pt x="78" y="65"/>
                </a:cubicBezTo>
                <a:cubicBezTo>
                  <a:pt x="79" y="66"/>
                  <a:pt x="81" y="67"/>
                  <a:pt x="83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4" y="67"/>
                  <a:pt x="84" y="67"/>
                  <a:pt x="85" y="67"/>
                </a:cubicBezTo>
                <a:cubicBezTo>
                  <a:pt x="86" y="66"/>
                  <a:pt x="87" y="65"/>
                  <a:pt x="87" y="64"/>
                </a:cubicBezTo>
                <a:cubicBezTo>
                  <a:pt x="88" y="62"/>
                  <a:pt x="88" y="61"/>
                  <a:pt x="87" y="60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60"/>
                  <a:pt x="88" y="60"/>
                  <a:pt x="88" y="60"/>
                </a:cubicBezTo>
                <a:cubicBezTo>
                  <a:pt x="88" y="62"/>
                  <a:pt x="89" y="63"/>
                  <a:pt x="90" y="63"/>
                </a:cubicBezTo>
                <a:cubicBezTo>
                  <a:pt x="110" y="63"/>
                  <a:pt x="110" y="63"/>
                  <a:pt x="110" y="63"/>
                </a:cubicBezTo>
                <a:cubicBezTo>
                  <a:pt x="111" y="63"/>
                  <a:pt x="112" y="62"/>
                  <a:pt x="112" y="60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6" y="55"/>
                  <a:pt x="116" y="55"/>
                  <a:pt x="116" y="55"/>
                </a:cubicBezTo>
                <a:cubicBezTo>
                  <a:pt x="117" y="56"/>
                  <a:pt x="118" y="57"/>
                  <a:pt x="120" y="57"/>
                </a:cubicBezTo>
                <a:cubicBezTo>
                  <a:pt x="121" y="57"/>
                  <a:pt x="121" y="57"/>
                  <a:pt x="121" y="57"/>
                </a:cubicBezTo>
                <a:cubicBezTo>
                  <a:pt x="121" y="57"/>
                  <a:pt x="122" y="57"/>
                  <a:pt x="123" y="57"/>
                </a:cubicBezTo>
                <a:cubicBezTo>
                  <a:pt x="124" y="56"/>
                  <a:pt x="125" y="55"/>
                  <a:pt x="125" y="54"/>
                </a:cubicBezTo>
                <a:cubicBezTo>
                  <a:pt x="126" y="52"/>
                  <a:pt x="125" y="51"/>
                  <a:pt x="125" y="50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3" y="26"/>
                  <a:pt x="111" y="25"/>
                  <a:pt x="109" y="25"/>
                </a:cubicBezTo>
                <a:cubicBezTo>
                  <a:pt x="109" y="25"/>
                  <a:pt x="91" y="25"/>
                  <a:pt x="91" y="25"/>
                </a:cubicBezTo>
                <a:cubicBezTo>
                  <a:pt x="89" y="25"/>
                  <a:pt x="88" y="27"/>
                  <a:pt x="87" y="28"/>
                </a:cubicBezTo>
                <a:cubicBezTo>
                  <a:pt x="79" y="44"/>
                  <a:pt x="79" y="44"/>
                  <a:pt x="79" y="44"/>
                </a:cubicBezTo>
                <a:cubicBezTo>
                  <a:pt x="76" y="38"/>
                  <a:pt x="76" y="38"/>
                  <a:pt x="76" y="38"/>
                </a:cubicBezTo>
                <a:cubicBezTo>
                  <a:pt x="75" y="36"/>
                  <a:pt x="73" y="35"/>
                  <a:pt x="71" y="35"/>
                </a:cubicBezTo>
                <a:cubicBezTo>
                  <a:pt x="71" y="35"/>
                  <a:pt x="53" y="35"/>
                  <a:pt x="53" y="35"/>
                </a:cubicBezTo>
                <a:cubicBezTo>
                  <a:pt x="51" y="35"/>
                  <a:pt x="50" y="36"/>
                  <a:pt x="49" y="38"/>
                </a:cubicBezTo>
                <a:cubicBezTo>
                  <a:pt x="41" y="54"/>
                  <a:pt x="41" y="54"/>
                  <a:pt x="41" y="54"/>
                </a:cubicBezTo>
                <a:cubicBezTo>
                  <a:pt x="38" y="49"/>
                  <a:pt x="38" y="49"/>
                  <a:pt x="38" y="49"/>
                </a:cubicBezTo>
                <a:cubicBezTo>
                  <a:pt x="37" y="47"/>
                  <a:pt x="36" y="46"/>
                  <a:pt x="34" y="46"/>
                </a:cubicBezTo>
                <a:cubicBezTo>
                  <a:pt x="34" y="46"/>
                  <a:pt x="16" y="46"/>
                  <a:pt x="16" y="46"/>
                </a:cubicBezTo>
                <a:cubicBezTo>
                  <a:pt x="14" y="46"/>
                  <a:pt x="13" y="47"/>
                  <a:pt x="12" y="49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3"/>
                  <a:pt x="0" y="74"/>
                </a:cubicBezTo>
                <a:cubicBezTo>
                  <a:pt x="0" y="76"/>
                  <a:pt x="1" y="77"/>
                  <a:pt x="2" y="77"/>
                </a:cubicBezTo>
                <a:cubicBezTo>
                  <a:pt x="3" y="78"/>
                  <a:pt x="4" y="78"/>
                  <a:pt x="4" y="78"/>
                </a:cubicBezTo>
                <a:cubicBezTo>
                  <a:pt x="5" y="78"/>
                  <a:pt x="5" y="78"/>
                  <a:pt x="5" y="78"/>
                </a:cubicBezTo>
                <a:cubicBezTo>
                  <a:pt x="7" y="78"/>
                  <a:pt x="8" y="77"/>
                  <a:pt x="9" y="75"/>
                </a:cubicBezTo>
                <a:close/>
                <a:moveTo>
                  <a:pt x="62" y="34"/>
                </a:moveTo>
                <a:cubicBezTo>
                  <a:pt x="69" y="34"/>
                  <a:pt x="74" y="28"/>
                  <a:pt x="74" y="22"/>
                </a:cubicBezTo>
                <a:cubicBezTo>
                  <a:pt x="74" y="15"/>
                  <a:pt x="69" y="10"/>
                  <a:pt x="62" y="10"/>
                </a:cubicBezTo>
                <a:cubicBezTo>
                  <a:pt x="55" y="10"/>
                  <a:pt x="50" y="15"/>
                  <a:pt x="50" y="22"/>
                </a:cubicBezTo>
                <a:cubicBezTo>
                  <a:pt x="50" y="28"/>
                  <a:pt x="55" y="34"/>
                  <a:pt x="62" y="34"/>
                </a:cubicBezTo>
                <a:close/>
                <a:moveTo>
                  <a:pt x="100" y="24"/>
                </a:moveTo>
                <a:cubicBezTo>
                  <a:pt x="106" y="24"/>
                  <a:pt x="112" y="18"/>
                  <a:pt x="112" y="12"/>
                </a:cubicBezTo>
                <a:cubicBezTo>
                  <a:pt x="112" y="5"/>
                  <a:pt x="106" y="0"/>
                  <a:pt x="100" y="0"/>
                </a:cubicBezTo>
                <a:cubicBezTo>
                  <a:pt x="93" y="0"/>
                  <a:pt x="88" y="5"/>
                  <a:pt x="88" y="12"/>
                </a:cubicBezTo>
                <a:cubicBezTo>
                  <a:pt x="88" y="18"/>
                  <a:pt x="93" y="24"/>
                  <a:pt x="100" y="24"/>
                </a:cubicBezTo>
                <a:close/>
                <a:moveTo>
                  <a:pt x="148" y="46"/>
                </a:moveTo>
                <a:cubicBezTo>
                  <a:pt x="148" y="45"/>
                  <a:pt x="146" y="45"/>
                  <a:pt x="145" y="45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30" y="49"/>
                  <a:pt x="129" y="49"/>
                  <a:pt x="128" y="51"/>
                </a:cubicBezTo>
                <a:cubicBezTo>
                  <a:pt x="128" y="52"/>
                  <a:pt x="128" y="53"/>
                  <a:pt x="129" y="54"/>
                </a:cubicBezTo>
                <a:cubicBezTo>
                  <a:pt x="132" y="57"/>
                  <a:pt x="132" y="57"/>
                  <a:pt x="132" y="57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4" y="73"/>
                  <a:pt x="113" y="73"/>
                  <a:pt x="113" y="73"/>
                </a:cubicBezTo>
                <a:cubicBezTo>
                  <a:pt x="83" y="74"/>
                  <a:pt x="83" y="74"/>
                  <a:pt x="83" y="74"/>
                </a:cubicBezTo>
                <a:cubicBezTo>
                  <a:pt x="81" y="75"/>
                  <a:pt x="79" y="75"/>
                  <a:pt x="78" y="76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4" y="94"/>
                  <a:pt x="44" y="94"/>
                </a:cubicBezTo>
                <a:cubicBezTo>
                  <a:pt x="10" y="94"/>
                  <a:pt x="10" y="94"/>
                  <a:pt x="10" y="94"/>
                </a:cubicBezTo>
                <a:cubicBezTo>
                  <a:pt x="9" y="94"/>
                  <a:pt x="7" y="96"/>
                  <a:pt x="7" y="98"/>
                </a:cubicBezTo>
                <a:cubicBezTo>
                  <a:pt x="7" y="99"/>
                  <a:pt x="9" y="101"/>
                  <a:pt x="10" y="101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5" y="101"/>
                  <a:pt x="47" y="100"/>
                  <a:pt x="49" y="100"/>
                </a:cubicBezTo>
                <a:cubicBezTo>
                  <a:pt x="81" y="81"/>
                  <a:pt x="81" y="81"/>
                  <a:pt x="81" y="81"/>
                </a:cubicBezTo>
                <a:cubicBezTo>
                  <a:pt x="82" y="81"/>
                  <a:pt x="82" y="81"/>
                  <a:pt x="83" y="81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5" y="79"/>
                  <a:pt x="117" y="79"/>
                  <a:pt x="118" y="78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5"/>
                  <a:pt x="140" y="65"/>
                  <a:pt x="141" y="65"/>
                </a:cubicBezTo>
                <a:cubicBezTo>
                  <a:pt x="143" y="65"/>
                  <a:pt x="144" y="64"/>
                  <a:pt x="145" y="63"/>
                </a:cubicBezTo>
                <a:cubicBezTo>
                  <a:pt x="149" y="49"/>
                  <a:pt x="149" y="49"/>
                  <a:pt x="149" y="49"/>
                </a:cubicBezTo>
                <a:cubicBezTo>
                  <a:pt x="149" y="48"/>
                  <a:pt x="149" y="47"/>
                  <a:pt x="148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7" name="Freeform 34"/>
          <p:cNvSpPr>
            <a:spLocks noEditPoints="1"/>
          </p:cNvSpPr>
          <p:nvPr/>
        </p:nvSpPr>
        <p:spPr bwMode="auto">
          <a:xfrm>
            <a:off x="1012031" y="2054225"/>
            <a:ext cx="331788" cy="357188"/>
          </a:xfrm>
          <a:custGeom>
            <a:avLst/>
            <a:gdLst>
              <a:gd name="T0" fmla="*/ 101 w 118"/>
              <a:gd name="T1" fmla="*/ 0 h 127"/>
              <a:gd name="T2" fmla="*/ 88 w 118"/>
              <a:gd name="T3" fmla="*/ 35 h 127"/>
              <a:gd name="T4" fmla="*/ 92 w 118"/>
              <a:gd name="T5" fmla="*/ 34 h 127"/>
              <a:gd name="T6" fmla="*/ 96 w 118"/>
              <a:gd name="T7" fmla="*/ 37 h 127"/>
              <a:gd name="T8" fmla="*/ 109 w 118"/>
              <a:gd name="T9" fmla="*/ 30 h 127"/>
              <a:gd name="T10" fmla="*/ 115 w 118"/>
              <a:gd name="T11" fmla="*/ 35 h 127"/>
              <a:gd name="T12" fmla="*/ 117 w 118"/>
              <a:gd name="T13" fmla="*/ 31 h 127"/>
              <a:gd name="T14" fmla="*/ 96 w 118"/>
              <a:gd name="T15" fmla="*/ 16 h 127"/>
              <a:gd name="T16" fmla="*/ 86 w 118"/>
              <a:gd name="T17" fmla="*/ 33 h 127"/>
              <a:gd name="T18" fmla="*/ 94 w 118"/>
              <a:gd name="T19" fmla="*/ 52 h 127"/>
              <a:gd name="T20" fmla="*/ 101 w 118"/>
              <a:gd name="T21" fmla="*/ 45 h 127"/>
              <a:gd name="T22" fmla="*/ 96 w 118"/>
              <a:gd name="T23" fmla="*/ 61 h 127"/>
              <a:gd name="T24" fmla="*/ 86 w 118"/>
              <a:gd name="T25" fmla="*/ 78 h 127"/>
              <a:gd name="T26" fmla="*/ 89 w 118"/>
              <a:gd name="T27" fmla="*/ 81 h 127"/>
              <a:gd name="T28" fmla="*/ 94 w 118"/>
              <a:gd name="T29" fmla="*/ 81 h 127"/>
              <a:gd name="T30" fmla="*/ 109 w 118"/>
              <a:gd name="T31" fmla="*/ 81 h 127"/>
              <a:gd name="T32" fmla="*/ 114 w 118"/>
              <a:gd name="T33" fmla="*/ 81 h 127"/>
              <a:gd name="T34" fmla="*/ 117 w 118"/>
              <a:gd name="T35" fmla="*/ 78 h 127"/>
              <a:gd name="T36" fmla="*/ 109 w 118"/>
              <a:gd name="T37" fmla="*/ 97 h 127"/>
              <a:gd name="T38" fmla="*/ 101 w 118"/>
              <a:gd name="T39" fmla="*/ 105 h 127"/>
              <a:gd name="T40" fmla="*/ 107 w 118"/>
              <a:gd name="T41" fmla="*/ 106 h 127"/>
              <a:gd name="T42" fmla="*/ 86 w 118"/>
              <a:gd name="T43" fmla="*/ 121 h 127"/>
              <a:gd name="T44" fmla="*/ 89 w 118"/>
              <a:gd name="T45" fmla="*/ 126 h 127"/>
              <a:gd name="T46" fmla="*/ 94 w 118"/>
              <a:gd name="T47" fmla="*/ 120 h 127"/>
              <a:gd name="T48" fmla="*/ 108 w 118"/>
              <a:gd name="T49" fmla="*/ 127 h 127"/>
              <a:gd name="T50" fmla="*/ 112 w 118"/>
              <a:gd name="T51" fmla="*/ 124 h 127"/>
              <a:gd name="T52" fmla="*/ 116 w 118"/>
              <a:gd name="T53" fmla="*/ 125 h 127"/>
              <a:gd name="T54" fmla="*/ 110 w 118"/>
              <a:gd name="T55" fmla="*/ 107 h 127"/>
              <a:gd name="T56" fmla="*/ 82 w 118"/>
              <a:gd name="T57" fmla="*/ 16 h 127"/>
              <a:gd name="T58" fmla="*/ 63 w 118"/>
              <a:gd name="T59" fmla="*/ 65 h 127"/>
              <a:gd name="T60" fmla="*/ 59 w 118"/>
              <a:gd name="T61" fmla="*/ 70 h 127"/>
              <a:gd name="T62" fmla="*/ 67 w 118"/>
              <a:gd name="T63" fmla="*/ 119 h 127"/>
              <a:gd name="T64" fmla="*/ 82 w 118"/>
              <a:gd name="T65" fmla="*/ 114 h 127"/>
              <a:gd name="T66" fmla="*/ 82 w 118"/>
              <a:gd name="T67" fmla="*/ 70 h 127"/>
              <a:gd name="T68" fmla="*/ 68 w 118"/>
              <a:gd name="T69" fmla="*/ 65 h 127"/>
              <a:gd name="T70" fmla="*/ 26 w 118"/>
              <a:gd name="T71" fmla="*/ 40 h 127"/>
              <a:gd name="T72" fmla="*/ 52 w 118"/>
              <a:gd name="T73" fmla="*/ 67 h 127"/>
              <a:gd name="T74" fmla="*/ 5 w 118"/>
              <a:gd name="T75" fmla="*/ 67 h 127"/>
              <a:gd name="T76" fmla="*/ 26 w 118"/>
              <a:gd name="T77" fmla="*/ 88 h 127"/>
              <a:gd name="T78" fmla="*/ 15 w 118"/>
              <a:gd name="T79" fmla="*/ 65 h 127"/>
              <a:gd name="T80" fmla="*/ 21 w 118"/>
              <a:gd name="T81" fmla="*/ 78 h 127"/>
              <a:gd name="T82" fmla="*/ 41 w 118"/>
              <a:gd name="T83" fmla="*/ 6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8" h="127">
                <a:moveTo>
                  <a:pt x="101" y="15"/>
                </a:moveTo>
                <a:cubicBezTo>
                  <a:pt x="106" y="15"/>
                  <a:pt x="109" y="11"/>
                  <a:pt x="109" y="7"/>
                </a:cubicBezTo>
                <a:cubicBezTo>
                  <a:pt x="109" y="3"/>
                  <a:pt x="106" y="0"/>
                  <a:pt x="101" y="0"/>
                </a:cubicBezTo>
                <a:cubicBezTo>
                  <a:pt x="97" y="0"/>
                  <a:pt x="94" y="3"/>
                  <a:pt x="94" y="7"/>
                </a:cubicBezTo>
                <a:cubicBezTo>
                  <a:pt x="94" y="11"/>
                  <a:pt x="97" y="15"/>
                  <a:pt x="101" y="15"/>
                </a:cubicBezTo>
                <a:close/>
                <a:moveTo>
                  <a:pt x="88" y="35"/>
                </a:moveTo>
                <a:cubicBezTo>
                  <a:pt x="88" y="35"/>
                  <a:pt x="89" y="35"/>
                  <a:pt x="89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90" y="35"/>
                  <a:pt x="91" y="35"/>
                  <a:pt x="92" y="34"/>
                </a:cubicBezTo>
                <a:cubicBezTo>
                  <a:pt x="94" y="30"/>
                  <a:pt x="94" y="30"/>
                  <a:pt x="94" y="30"/>
                </a:cubicBezTo>
                <a:cubicBezTo>
                  <a:pt x="94" y="36"/>
                  <a:pt x="94" y="36"/>
                  <a:pt x="94" y="36"/>
                </a:cubicBezTo>
                <a:cubicBezTo>
                  <a:pt x="94" y="36"/>
                  <a:pt x="95" y="37"/>
                  <a:pt x="96" y="37"/>
                </a:cubicBezTo>
                <a:cubicBezTo>
                  <a:pt x="108" y="37"/>
                  <a:pt x="108" y="37"/>
                  <a:pt x="108" y="37"/>
                </a:cubicBezTo>
                <a:cubicBezTo>
                  <a:pt x="109" y="37"/>
                  <a:pt x="109" y="36"/>
                  <a:pt x="109" y="3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2" y="35"/>
                  <a:pt x="113" y="35"/>
                  <a:pt x="114" y="35"/>
                </a:cubicBezTo>
                <a:cubicBezTo>
                  <a:pt x="114" y="35"/>
                  <a:pt x="114" y="35"/>
                  <a:pt x="115" y="35"/>
                </a:cubicBezTo>
                <a:cubicBezTo>
                  <a:pt x="115" y="35"/>
                  <a:pt x="115" y="35"/>
                  <a:pt x="116" y="35"/>
                </a:cubicBezTo>
                <a:cubicBezTo>
                  <a:pt x="117" y="35"/>
                  <a:pt x="117" y="34"/>
                  <a:pt x="117" y="33"/>
                </a:cubicBezTo>
                <a:cubicBezTo>
                  <a:pt x="118" y="32"/>
                  <a:pt x="118" y="32"/>
                  <a:pt x="117" y="31"/>
                </a:cubicBezTo>
                <a:cubicBezTo>
                  <a:pt x="110" y="17"/>
                  <a:pt x="110" y="17"/>
                  <a:pt x="110" y="17"/>
                </a:cubicBezTo>
                <a:cubicBezTo>
                  <a:pt x="110" y="16"/>
                  <a:pt x="109" y="16"/>
                  <a:pt x="107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6"/>
                  <a:pt x="94" y="16"/>
                  <a:pt x="93" y="17"/>
                </a:cubicBezTo>
                <a:cubicBezTo>
                  <a:pt x="86" y="31"/>
                  <a:pt x="86" y="31"/>
                  <a:pt x="86" y="31"/>
                </a:cubicBezTo>
                <a:cubicBezTo>
                  <a:pt x="86" y="32"/>
                  <a:pt x="86" y="32"/>
                  <a:pt x="86" y="33"/>
                </a:cubicBezTo>
                <a:cubicBezTo>
                  <a:pt x="86" y="34"/>
                  <a:pt x="87" y="35"/>
                  <a:pt x="88" y="35"/>
                </a:cubicBezTo>
                <a:close/>
                <a:moveTo>
                  <a:pt x="101" y="45"/>
                </a:moveTo>
                <a:cubicBezTo>
                  <a:pt x="97" y="45"/>
                  <a:pt x="94" y="48"/>
                  <a:pt x="94" y="52"/>
                </a:cubicBezTo>
                <a:cubicBezTo>
                  <a:pt x="94" y="56"/>
                  <a:pt x="97" y="60"/>
                  <a:pt x="101" y="60"/>
                </a:cubicBezTo>
                <a:cubicBezTo>
                  <a:pt x="106" y="60"/>
                  <a:pt x="109" y="56"/>
                  <a:pt x="109" y="52"/>
                </a:cubicBezTo>
                <a:cubicBezTo>
                  <a:pt x="109" y="48"/>
                  <a:pt x="106" y="45"/>
                  <a:pt x="101" y="45"/>
                </a:cubicBezTo>
                <a:close/>
                <a:moveTo>
                  <a:pt x="110" y="62"/>
                </a:moveTo>
                <a:cubicBezTo>
                  <a:pt x="110" y="61"/>
                  <a:pt x="108" y="61"/>
                  <a:pt x="10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5" y="61"/>
                  <a:pt x="94" y="61"/>
                  <a:pt x="93" y="62"/>
                </a:cubicBezTo>
                <a:cubicBezTo>
                  <a:pt x="86" y="76"/>
                  <a:pt x="86" y="76"/>
                  <a:pt x="86" y="76"/>
                </a:cubicBezTo>
                <a:cubicBezTo>
                  <a:pt x="86" y="77"/>
                  <a:pt x="86" y="78"/>
                  <a:pt x="86" y="78"/>
                </a:cubicBezTo>
                <a:cubicBezTo>
                  <a:pt x="86" y="79"/>
                  <a:pt x="87" y="80"/>
                  <a:pt x="88" y="80"/>
                </a:cubicBezTo>
                <a:cubicBezTo>
                  <a:pt x="88" y="80"/>
                  <a:pt x="89" y="80"/>
                  <a:pt x="89" y="81"/>
                </a:cubicBezTo>
                <a:cubicBezTo>
                  <a:pt x="89" y="81"/>
                  <a:pt x="89" y="81"/>
                  <a:pt x="89" y="81"/>
                </a:cubicBezTo>
                <a:cubicBezTo>
                  <a:pt x="90" y="81"/>
                  <a:pt x="91" y="80"/>
                  <a:pt x="92" y="79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81"/>
                  <a:pt x="94" y="81"/>
                  <a:pt x="94" y="81"/>
                </a:cubicBezTo>
                <a:cubicBezTo>
                  <a:pt x="94" y="82"/>
                  <a:pt x="95" y="82"/>
                  <a:pt x="96" y="82"/>
                </a:cubicBezTo>
                <a:cubicBezTo>
                  <a:pt x="108" y="82"/>
                  <a:pt x="108" y="82"/>
                  <a:pt x="108" y="82"/>
                </a:cubicBezTo>
                <a:cubicBezTo>
                  <a:pt x="109" y="82"/>
                  <a:pt x="109" y="82"/>
                  <a:pt x="109" y="81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12" y="80"/>
                  <a:pt x="113" y="81"/>
                  <a:pt x="114" y="81"/>
                </a:cubicBezTo>
                <a:cubicBezTo>
                  <a:pt x="114" y="81"/>
                  <a:pt x="114" y="81"/>
                  <a:pt x="115" y="81"/>
                </a:cubicBezTo>
                <a:cubicBezTo>
                  <a:pt x="115" y="80"/>
                  <a:pt x="115" y="80"/>
                  <a:pt x="116" y="80"/>
                </a:cubicBezTo>
                <a:cubicBezTo>
                  <a:pt x="117" y="80"/>
                  <a:pt x="117" y="79"/>
                  <a:pt x="117" y="78"/>
                </a:cubicBezTo>
                <a:cubicBezTo>
                  <a:pt x="118" y="78"/>
                  <a:pt x="118" y="77"/>
                  <a:pt x="117" y="76"/>
                </a:cubicBezTo>
                <a:lnTo>
                  <a:pt x="110" y="62"/>
                </a:lnTo>
                <a:close/>
                <a:moveTo>
                  <a:pt x="109" y="97"/>
                </a:moveTo>
                <a:cubicBezTo>
                  <a:pt x="109" y="93"/>
                  <a:pt x="106" y="90"/>
                  <a:pt x="101" y="90"/>
                </a:cubicBezTo>
                <a:cubicBezTo>
                  <a:pt x="97" y="90"/>
                  <a:pt x="94" y="93"/>
                  <a:pt x="94" y="97"/>
                </a:cubicBezTo>
                <a:cubicBezTo>
                  <a:pt x="94" y="101"/>
                  <a:pt x="97" y="105"/>
                  <a:pt x="101" y="105"/>
                </a:cubicBezTo>
                <a:cubicBezTo>
                  <a:pt x="106" y="105"/>
                  <a:pt x="109" y="101"/>
                  <a:pt x="109" y="97"/>
                </a:cubicBezTo>
                <a:close/>
                <a:moveTo>
                  <a:pt x="110" y="107"/>
                </a:moveTo>
                <a:cubicBezTo>
                  <a:pt x="110" y="106"/>
                  <a:pt x="108" y="106"/>
                  <a:pt x="107" y="106"/>
                </a:cubicBezTo>
                <a:cubicBezTo>
                  <a:pt x="96" y="106"/>
                  <a:pt x="96" y="106"/>
                  <a:pt x="96" y="106"/>
                </a:cubicBezTo>
                <a:cubicBezTo>
                  <a:pt x="95" y="106"/>
                  <a:pt x="94" y="106"/>
                  <a:pt x="93" y="107"/>
                </a:cubicBezTo>
                <a:cubicBezTo>
                  <a:pt x="86" y="121"/>
                  <a:pt x="86" y="121"/>
                  <a:pt x="86" y="121"/>
                </a:cubicBezTo>
                <a:cubicBezTo>
                  <a:pt x="86" y="122"/>
                  <a:pt x="86" y="123"/>
                  <a:pt x="86" y="123"/>
                </a:cubicBezTo>
                <a:cubicBezTo>
                  <a:pt x="86" y="124"/>
                  <a:pt x="87" y="125"/>
                  <a:pt x="88" y="125"/>
                </a:cubicBezTo>
                <a:cubicBezTo>
                  <a:pt x="88" y="125"/>
                  <a:pt x="89" y="126"/>
                  <a:pt x="89" y="12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90" y="126"/>
                  <a:pt x="91" y="125"/>
                  <a:pt x="92" y="124"/>
                </a:cubicBezTo>
                <a:cubicBezTo>
                  <a:pt x="94" y="120"/>
                  <a:pt x="94" y="120"/>
                  <a:pt x="94" y="120"/>
                </a:cubicBezTo>
                <a:cubicBezTo>
                  <a:pt x="94" y="126"/>
                  <a:pt x="94" y="126"/>
                  <a:pt x="94" y="126"/>
                </a:cubicBezTo>
                <a:cubicBezTo>
                  <a:pt x="94" y="127"/>
                  <a:pt x="95" y="127"/>
                  <a:pt x="96" y="127"/>
                </a:cubicBezTo>
                <a:cubicBezTo>
                  <a:pt x="108" y="127"/>
                  <a:pt x="108" y="127"/>
                  <a:pt x="108" y="127"/>
                </a:cubicBezTo>
                <a:cubicBezTo>
                  <a:pt x="109" y="127"/>
                  <a:pt x="109" y="127"/>
                  <a:pt x="109" y="126"/>
                </a:cubicBezTo>
                <a:cubicBezTo>
                  <a:pt x="109" y="120"/>
                  <a:pt x="109" y="120"/>
                  <a:pt x="109" y="120"/>
                </a:cubicBezTo>
                <a:cubicBezTo>
                  <a:pt x="112" y="124"/>
                  <a:pt x="112" y="124"/>
                  <a:pt x="112" y="124"/>
                </a:cubicBezTo>
                <a:cubicBezTo>
                  <a:pt x="112" y="125"/>
                  <a:pt x="113" y="126"/>
                  <a:pt x="114" y="126"/>
                </a:cubicBezTo>
                <a:cubicBezTo>
                  <a:pt x="114" y="126"/>
                  <a:pt x="114" y="126"/>
                  <a:pt x="115" y="126"/>
                </a:cubicBezTo>
                <a:cubicBezTo>
                  <a:pt x="115" y="126"/>
                  <a:pt x="115" y="125"/>
                  <a:pt x="116" y="125"/>
                </a:cubicBezTo>
                <a:cubicBezTo>
                  <a:pt x="117" y="125"/>
                  <a:pt x="117" y="124"/>
                  <a:pt x="117" y="123"/>
                </a:cubicBezTo>
                <a:cubicBezTo>
                  <a:pt x="118" y="123"/>
                  <a:pt x="118" y="122"/>
                  <a:pt x="117" y="121"/>
                </a:cubicBezTo>
                <a:lnTo>
                  <a:pt x="110" y="107"/>
                </a:lnTo>
                <a:close/>
                <a:moveTo>
                  <a:pt x="82" y="20"/>
                </a:moveTo>
                <a:cubicBezTo>
                  <a:pt x="84" y="20"/>
                  <a:pt x="85" y="19"/>
                  <a:pt x="85" y="18"/>
                </a:cubicBezTo>
                <a:cubicBezTo>
                  <a:pt x="85" y="17"/>
                  <a:pt x="84" y="16"/>
                  <a:pt x="82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5" y="16"/>
                  <a:pt x="63" y="17"/>
                  <a:pt x="63" y="19"/>
                </a:cubicBezTo>
                <a:cubicBezTo>
                  <a:pt x="63" y="65"/>
                  <a:pt x="63" y="65"/>
                  <a:pt x="63" y="65"/>
                </a:cubicBezTo>
                <a:cubicBezTo>
                  <a:pt x="59" y="65"/>
                  <a:pt x="59" y="65"/>
                  <a:pt x="59" y="65"/>
                </a:cubicBezTo>
                <a:cubicBezTo>
                  <a:pt x="57" y="65"/>
                  <a:pt x="56" y="66"/>
                  <a:pt x="56" y="67"/>
                </a:cubicBezTo>
                <a:cubicBezTo>
                  <a:pt x="56" y="69"/>
                  <a:pt x="57" y="70"/>
                  <a:pt x="59" y="70"/>
                </a:cubicBezTo>
                <a:cubicBezTo>
                  <a:pt x="63" y="70"/>
                  <a:pt x="63" y="70"/>
                  <a:pt x="63" y="70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3" y="118"/>
                  <a:pt x="65" y="119"/>
                  <a:pt x="67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4" y="119"/>
                  <a:pt x="85" y="118"/>
                  <a:pt x="85" y="117"/>
                </a:cubicBezTo>
                <a:cubicBezTo>
                  <a:pt x="85" y="115"/>
                  <a:pt x="84" y="114"/>
                  <a:pt x="82" y="114"/>
                </a:cubicBezTo>
                <a:cubicBezTo>
                  <a:pt x="68" y="114"/>
                  <a:pt x="68" y="114"/>
                  <a:pt x="68" y="114"/>
                </a:cubicBezTo>
                <a:cubicBezTo>
                  <a:pt x="68" y="70"/>
                  <a:pt x="68" y="70"/>
                  <a:pt x="68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84" y="70"/>
                  <a:pt x="85" y="69"/>
                  <a:pt x="85" y="67"/>
                </a:cubicBezTo>
                <a:cubicBezTo>
                  <a:pt x="85" y="66"/>
                  <a:pt x="84" y="65"/>
                  <a:pt x="82" y="65"/>
                </a:cubicBezTo>
                <a:cubicBezTo>
                  <a:pt x="68" y="65"/>
                  <a:pt x="68" y="65"/>
                  <a:pt x="68" y="65"/>
                </a:cubicBezTo>
                <a:cubicBezTo>
                  <a:pt x="68" y="20"/>
                  <a:pt x="68" y="20"/>
                  <a:pt x="68" y="20"/>
                </a:cubicBezTo>
                <a:lnTo>
                  <a:pt x="82" y="20"/>
                </a:lnTo>
                <a:close/>
                <a:moveTo>
                  <a:pt x="26" y="40"/>
                </a:moveTo>
                <a:cubicBezTo>
                  <a:pt x="11" y="40"/>
                  <a:pt x="0" y="52"/>
                  <a:pt x="0" y="67"/>
                </a:cubicBezTo>
                <a:cubicBezTo>
                  <a:pt x="0" y="81"/>
                  <a:pt x="11" y="93"/>
                  <a:pt x="26" y="93"/>
                </a:cubicBezTo>
                <a:cubicBezTo>
                  <a:pt x="40" y="93"/>
                  <a:pt x="52" y="81"/>
                  <a:pt x="52" y="67"/>
                </a:cubicBezTo>
                <a:cubicBezTo>
                  <a:pt x="52" y="52"/>
                  <a:pt x="40" y="40"/>
                  <a:pt x="26" y="40"/>
                </a:cubicBezTo>
                <a:close/>
                <a:moveTo>
                  <a:pt x="26" y="88"/>
                </a:moveTo>
                <a:cubicBezTo>
                  <a:pt x="14" y="88"/>
                  <a:pt x="5" y="78"/>
                  <a:pt x="5" y="67"/>
                </a:cubicBezTo>
                <a:cubicBezTo>
                  <a:pt x="5" y="55"/>
                  <a:pt x="14" y="45"/>
                  <a:pt x="26" y="45"/>
                </a:cubicBezTo>
                <a:cubicBezTo>
                  <a:pt x="37" y="45"/>
                  <a:pt x="47" y="55"/>
                  <a:pt x="47" y="67"/>
                </a:cubicBezTo>
                <a:cubicBezTo>
                  <a:pt x="47" y="78"/>
                  <a:pt x="37" y="88"/>
                  <a:pt x="26" y="88"/>
                </a:cubicBezTo>
                <a:close/>
                <a:moveTo>
                  <a:pt x="36" y="56"/>
                </a:moveTo>
                <a:cubicBezTo>
                  <a:pt x="23" y="71"/>
                  <a:pt x="23" y="71"/>
                  <a:pt x="23" y="71"/>
                </a:cubicBezTo>
                <a:cubicBezTo>
                  <a:pt x="15" y="65"/>
                  <a:pt x="15" y="65"/>
                  <a:pt x="15" y="65"/>
                </a:cubicBezTo>
                <a:cubicBezTo>
                  <a:pt x="14" y="64"/>
                  <a:pt x="12" y="64"/>
                  <a:pt x="11" y="65"/>
                </a:cubicBezTo>
                <a:cubicBezTo>
                  <a:pt x="10" y="67"/>
                  <a:pt x="10" y="69"/>
                  <a:pt x="11" y="70"/>
                </a:cubicBezTo>
                <a:cubicBezTo>
                  <a:pt x="21" y="78"/>
                  <a:pt x="21" y="78"/>
                  <a:pt x="21" y="78"/>
                </a:cubicBezTo>
                <a:cubicBezTo>
                  <a:pt x="22" y="78"/>
                  <a:pt x="23" y="78"/>
                  <a:pt x="24" y="78"/>
                </a:cubicBezTo>
                <a:cubicBezTo>
                  <a:pt x="25" y="78"/>
                  <a:pt x="26" y="78"/>
                  <a:pt x="27" y="77"/>
                </a:cubicBezTo>
                <a:cubicBezTo>
                  <a:pt x="41" y="60"/>
                  <a:pt x="41" y="60"/>
                  <a:pt x="41" y="60"/>
                </a:cubicBezTo>
                <a:cubicBezTo>
                  <a:pt x="42" y="58"/>
                  <a:pt x="42" y="56"/>
                  <a:pt x="40" y="55"/>
                </a:cubicBezTo>
                <a:cubicBezTo>
                  <a:pt x="39" y="54"/>
                  <a:pt x="37" y="54"/>
                  <a:pt x="3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8" name="Freeform 35"/>
          <p:cNvSpPr>
            <a:spLocks noEditPoints="1"/>
          </p:cNvSpPr>
          <p:nvPr/>
        </p:nvSpPr>
        <p:spPr bwMode="auto">
          <a:xfrm>
            <a:off x="1056481" y="1452563"/>
            <a:ext cx="317500" cy="290513"/>
          </a:xfrm>
          <a:custGeom>
            <a:avLst/>
            <a:gdLst>
              <a:gd name="T0" fmla="*/ 74 w 113"/>
              <a:gd name="T1" fmla="*/ 73 h 103"/>
              <a:gd name="T2" fmla="*/ 39 w 113"/>
              <a:gd name="T3" fmla="*/ 73 h 103"/>
              <a:gd name="T4" fmla="*/ 28 w 113"/>
              <a:gd name="T5" fmla="*/ 85 h 103"/>
              <a:gd name="T6" fmla="*/ 28 w 113"/>
              <a:gd name="T7" fmla="*/ 103 h 103"/>
              <a:gd name="T8" fmla="*/ 85 w 113"/>
              <a:gd name="T9" fmla="*/ 103 h 103"/>
              <a:gd name="T10" fmla="*/ 85 w 113"/>
              <a:gd name="T11" fmla="*/ 85 h 103"/>
              <a:gd name="T12" fmla="*/ 74 w 113"/>
              <a:gd name="T13" fmla="*/ 73 h 103"/>
              <a:gd name="T14" fmla="*/ 57 w 113"/>
              <a:gd name="T15" fmla="*/ 34 h 103"/>
              <a:gd name="T16" fmla="*/ 40 w 113"/>
              <a:gd name="T17" fmla="*/ 50 h 103"/>
              <a:gd name="T18" fmla="*/ 57 w 113"/>
              <a:gd name="T19" fmla="*/ 67 h 103"/>
              <a:gd name="T20" fmla="*/ 73 w 113"/>
              <a:gd name="T21" fmla="*/ 50 h 103"/>
              <a:gd name="T22" fmla="*/ 57 w 113"/>
              <a:gd name="T23" fmla="*/ 34 h 103"/>
              <a:gd name="T24" fmla="*/ 31 w 113"/>
              <a:gd name="T25" fmla="*/ 28 h 103"/>
              <a:gd name="T26" fmla="*/ 25 w 113"/>
              <a:gd name="T27" fmla="*/ 22 h 103"/>
              <a:gd name="T28" fmla="*/ 6 w 113"/>
              <a:gd name="T29" fmla="*/ 22 h 103"/>
              <a:gd name="T30" fmla="*/ 0 w 113"/>
              <a:gd name="T31" fmla="*/ 28 h 103"/>
              <a:gd name="T32" fmla="*/ 0 w 113"/>
              <a:gd name="T33" fmla="*/ 38 h 103"/>
              <a:gd name="T34" fmla="*/ 31 w 113"/>
              <a:gd name="T35" fmla="*/ 38 h 103"/>
              <a:gd name="T36" fmla="*/ 31 w 113"/>
              <a:gd name="T37" fmla="*/ 28 h 103"/>
              <a:gd name="T38" fmla="*/ 16 w 113"/>
              <a:gd name="T39" fmla="*/ 18 h 103"/>
              <a:gd name="T40" fmla="*/ 25 w 113"/>
              <a:gd name="T41" fmla="*/ 9 h 103"/>
              <a:gd name="T42" fmla="*/ 16 w 113"/>
              <a:gd name="T43" fmla="*/ 0 h 103"/>
              <a:gd name="T44" fmla="*/ 6 w 113"/>
              <a:gd name="T45" fmla="*/ 9 h 103"/>
              <a:gd name="T46" fmla="*/ 16 w 113"/>
              <a:gd name="T47" fmla="*/ 18 h 103"/>
              <a:gd name="T48" fmla="*/ 106 w 113"/>
              <a:gd name="T49" fmla="*/ 22 h 103"/>
              <a:gd name="T50" fmla="*/ 87 w 113"/>
              <a:gd name="T51" fmla="*/ 22 h 103"/>
              <a:gd name="T52" fmla="*/ 81 w 113"/>
              <a:gd name="T53" fmla="*/ 28 h 103"/>
              <a:gd name="T54" fmla="*/ 81 w 113"/>
              <a:gd name="T55" fmla="*/ 38 h 103"/>
              <a:gd name="T56" fmla="*/ 113 w 113"/>
              <a:gd name="T57" fmla="*/ 38 h 103"/>
              <a:gd name="T58" fmla="*/ 113 w 113"/>
              <a:gd name="T59" fmla="*/ 28 h 103"/>
              <a:gd name="T60" fmla="*/ 106 w 113"/>
              <a:gd name="T61" fmla="*/ 22 h 103"/>
              <a:gd name="T62" fmla="*/ 97 w 113"/>
              <a:gd name="T63" fmla="*/ 18 h 103"/>
              <a:gd name="T64" fmla="*/ 106 w 113"/>
              <a:gd name="T65" fmla="*/ 9 h 103"/>
              <a:gd name="T66" fmla="*/ 97 w 113"/>
              <a:gd name="T67" fmla="*/ 0 h 103"/>
              <a:gd name="T68" fmla="*/ 88 w 113"/>
              <a:gd name="T69" fmla="*/ 9 h 103"/>
              <a:gd name="T70" fmla="*/ 97 w 113"/>
              <a:gd name="T71" fmla="*/ 18 h 103"/>
              <a:gd name="T72" fmla="*/ 43 w 113"/>
              <a:gd name="T73" fmla="*/ 23 h 103"/>
              <a:gd name="T74" fmla="*/ 72 w 113"/>
              <a:gd name="T75" fmla="*/ 23 h 103"/>
              <a:gd name="T76" fmla="*/ 75 w 113"/>
              <a:gd name="T77" fmla="*/ 19 h 103"/>
              <a:gd name="T78" fmla="*/ 72 w 113"/>
              <a:gd name="T79" fmla="*/ 16 h 103"/>
              <a:gd name="T80" fmla="*/ 43 w 113"/>
              <a:gd name="T81" fmla="*/ 16 h 103"/>
              <a:gd name="T82" fmla="*/ 39 w 113"/>
              <a:gd name="T83" fmla="*/ 19 h 103"/>
              <a:gd name="T84" fmla="*/ 43 w 113"/>
              <a:gd name="T85" fmla="*/ 23 h 103"/>
              <a:gd name="T86" fmla="*/ 31 w 113"/>
              <a:gd name="T87" fmla="*/ 69 h 103"/>
              <a:gd name="T88" fmla="*/ 33 w 113"/>
              <a:gd name="T89" fmla="*/ 69 h 103"/>
              <a:gd name="T90" fmla="*/ 34 w 113"/>
              <a:gd name="T91" fmla="*/ 63 h 103"/>
              <a:gd name="T92" fmla="*/ 20 w 113"/>
              <a:gd name="T93" fmla="*/ 45 h 103"/>
              <a:gd name="T94" fmla="*/ 15 w 113"/>
              <a:gd name="T95" fmla="*/ 44 h 103"/>
              <a:gd name="T96" fmla="*/ 15 w 113"/>
              <a:gd name="T97" fmla="*/ 49 h 103"/>
              <a:gd name="T98" fmla="*/ 28 w 113"/>
              <a:gd name="T99" fmla="*/ 68 h 103"/>
              <a:gd name="T100" fmla="*/ 31 w 113"/>
              <a:gd name="T101" fmla="*/ 69 h 103"/>
              <a:gd name="T102" fmla="*/ 95 w 113"/>
              <a:gd name="T103" fmla="*/ 45 h 103"/>
              <a:gd name="T104" fmla="*/ 90 w 113"/>
              <a:gd name="T105" fmla="*/ 46 h 103"/>
              <a:gd name="T106" fmla="*/ 78 w 113"/>
              <a:gd name="T107" fmla="*/ 64 h 103"/>
              <a:gd name="T108" fmla="*/ 79 w 113"/>
              <a:gd name="T109" fmla="*/ 69 h 103"/>
              <a:gd name="T110" fmla="*/ 81 w 113"/>
              <a:gd name="T111" fmla="*/ 69 h 103"/>
              <a:gd name="T112" fmla="*/ 85 w 113"/>
              <a:gd name="T113" fmla="*/ 68 h 103"/>
              <a:gd name="T114" fmla="*/ 96 w 113"/>
              <a:gd name="T115" fmla="*/ 50 h 103"/>
              <a:gd name="T116" fmla="*/ 95 w 113"/>
              <a:gd name="T117" fmla="*/ 4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3" h="103">
                <a:moveTo>
                  <a:pt x="74" y="73"/>
                </a:moveTo>
                <a:cubicBezTo>
                  <a:pt x="39" y="73"/>
                  <a:pt x="39" y="73"/>
                  <a:pt x="39" y="73"/>
                </a:cubicBezTo>
                <a:cubicBezTo>
                  <a:pt x="33" y="73"/>
                  <a:pt x="28" y="79"/>
                  <a:pt x="28" y="85"/>
                </a:cubicBezTo>
                <a:cubicBezTo>
                  <a:pt x="28" y="103"/>
                  <a:pt x="28" y="103"/>
                  <a:pt x="28" y="103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79"/>
                  <a:pt x="80" y="73"/>
                  <a:pt x="74" y="73"/>
                </a:cubicBezTo>
                <a:close/>
                <a:moveTo>
                  <a:pt x="57" y="34"/>
                </a:moveTo>
                <a:cubicBezTo>
                  <a:pt x="47" y="34"/>
                  <a:pt x="40" y="41"/>
                  <a:pt x="40" y="50"/>
                </a:cubicBezTo>
                <a:cubicBezTo>
                  <a:pt x="40" y="59"/>
                  <a:pt x="47" y="67"/>
                  <a:pt x="57" y="67"/>
                </a:cubicBezTo>
                <a:cubicBezTo>
                  <a:pt x="66" y="67"/>
                  <a:pt x="73" y="59"/>
                  <a:pt x="73" y="50"/>
                </a:cubicBezTo>
                <a:cubicBezTo>
                  <a:pt x="73" y="41"/>
                  <a:pt x="66" y="34"/>
                  <a:pt x="57" y="34"/>
                </a:cubicBezTo>
                <a:close/>
                <a:moveTo>
                  <a:pt x="31" y="28"/>
                </a:moveTo>
                <a:cubicBezTo>
                  <a:pt x="31" y="25"/>
                  <a:pt x="29" y="22"/>
                  <a:pt x="25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2" y="22"/>
                  <a:pt x="0" y="25"/>
                  <a:pt x="0" y="28"/>
                </a:cubicBezTo>
                <a:cubicBezTo>
                  <a:pt x="0" y="38"/>
                  <a:pt x="0" y="38"/>
                  <a:pt x="0" y="38"/>
                </a:cubicBezTo>
                <a:cubicBezTo>
                  <a:pt x="31" y="38"/>
                  <a:pt x="31" y="38"/>
                  <a:pt x="31" y="38"/>
                </a:cubicBezTo>
                <a:lnTo>
                  <a:pt x="31" y="28"/>
                </a:lnTo>
                <a:close/>
                <a:moveTo>
                  <a:pt x="16" y="18"/>
                </a:moveTo>
                <a:cubicBezTo>
                  <a:pt x="21" y="18"/>
                  <a:pt x="25" y="14"/>
                  <a:pt x="25" y="9"/>
                </a:cubicBezTo>
                <a:cubicBezTo>
                  <a:pt x="25" y="4"/>
                  <a:pt x="21" y="0"/>
                  <a:pt x="16" y="0"/>
                </a:cubicBezTo>
                <a:cubicBezTo>
                  <a:pt x="10" y="0"/>
                  <a:pt x="6" y="4"/>
                  <a:pt x="6" y="9"/>
                </a:cubicBezTo>
                <a:cubicBezTo>
                  <a:pt x="6" y="14"/>
                  <a:pt x="10" y="18"/>
                  <a:pt x="16" y="18"/>
                </a:cubicBezTo>
                <a:close/>
                <a:moveTo>
                  <a:pt x="106" y="22"/>
                </a:moveTo>
                <a:cubicBezTo>
                  <a:pt x="87" y="22"/>
                  <a:pt x="87" y="22"/>
                  <a:pt x="87" y="22"/>
                </a:cubicBezTo>
                <a:cubicBezTo>
                  <a:pt x="84" y="22"/>
                  <a:pt x="81" y="25"/>
                  <a:pt x="81" y="28"/>
                </a:cubicBezTo>
                <a:cubicBezTo>
                  <a:pt x="81" y="38"/>
                  <a:pt x="81" y="38"/>
                  <a:pt x="81" y="38"/>
                </a:cubicBezTo>
                <a:cubicBezTo>
                  <a:pt x="113" y="38"/>
                  <a:pt x="113" y="38"/>
                  <a:pt x="113" y="38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25"/>
                  <a:pt x="110" y="22"/>
                  <a:pt x="106" y="22"/>
                </a:cubicBezTo>
                <a:close/>
                <a:moveTo>
                  <a:pt x="97" y="18"/>
                </a:moveTo>
                <a:cubicBezTo>
                  <a:pt x="102" y="18"/>
                  <a:pt x="106" y="14"/>
                  <a:pt x="106" y="9"/>
                </a:cubicBezTo>
                <a:cubicBezTo>
                  <a:pt x="106" y="4"/>
                  <a:pt x="102" y="0"/>
                  <a:pt x="97" y="0"/>
                </a:cubicBezTo>
                <a:cubicBezTo>
                  <a:pt x="92" y="0"/>
                  <a:pt x="88" y="4"/>
                  <a:pt x="88" y="9"/>
                </a:cubicBezTo>
                <a:cubicBezTo>
                  <a:pt x="88" y="14"/>
                  <a:pt x="92" y="18"/>
                  <a:pt x="97" y="18"/>
                </a:cubicBezTo>
                <a:close/>
                <a:moveTo>
                  <a:pt x="43" y="23"/>
                </a:move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5" y="21"/>
                  <a:pt x="75" y="19"/>
                </a:cubicBezTo>
                <a:cubicBezTo>
                  <a:pt x="75" y="17"/>
                  <a:pt x="74" y="16"/>
                  <a:pt x="72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0" y="16"/>
                  <a:pt x="39" y="17"/>
                  <a:pt x="39" y="19"/>
                </a:cubicBezTo>
                <a:cubicBezTo>
                  <a:pt x="39" y="21"/>
                  <a:pt x="40" y="23"/>
                  <a:pt x="43" y="23"/>
                </a:cubicBezTo>
                <a:close/>
                <a:moveTo>
                  <a:pt x="31" y="69"/>
                </a:moveTo>
                <a:cubicBezTo>
                  <a:pt x="32" y="69"/>
                  <a:pt x="32" y="69"/>
                  <a:pt x="33" y="69"/>
                </a:cubicBezTo>
                <a:cubicBezTo>
                  <a:pt x="35" y="67"/>
                  <a:pt x="35" y="65"/>
                  <a:pt x="34" y="63"/>
                </a:cubicBezTo>
                <a:cubicBezTo>
                  <a:pt x="20" y="45"/>
                  <a:pt x="20" y="45"/>
                  <a:pt x="20" y="45"/>
                </a:cubicBezTo>
                <a:cubicBezTo>
                  <a:pt x="19" y="43"/>
                  <a:pt x="17" y="43"/>
                  <a:pt x="15" y="44"/>
                </a:cubicBezTo>
                <a:cubicBezTo>
                  <a:pt x="14" y="45"/>
                  <a:pt x="13" y="48"/>
                  <a:pt x="15" y="49"/>
                </a:cubicBezTo>
                <a:cubicBezTo>
                  <a:pt x="28" y="68"/>
                  <a:pt x="28" y="68"/>
                  <a:pt x="28" y="68"/>
                </a:cubicBezTo>
                <a:cubicBezTo>
                  <a:pt x="29" y="69"/>
                  <a:pt x="30" y="69"/>
                  <a:pt x="31" y="69"/>
                </a:cubicBezTo>
                <a:close/>
                <a:moveTo>
                  <a:pt x="95" y="45"/>
                </a:moveTo>
                <a:cubicBezTo>
                  <a:pt x="93" y="43"/>
                  <a:pt x="91" y="44"/>
                  <a:pt x="90" y="46"/>
                </a:cubicBezTo>
                <a:cubicBezTo>
                  <a:pt x="78" y="64"/>
                  <a:pt x="78" y="64"/>
                  <a:pt x="78" y="64"/>
                </a:cubicBezTo>
                <a:cubicBezTo>
                  <a:pt x="77" y="65"/>
                  <a:pt x="78" y="68"/>
                  <a:pt x="79" y="69"/>
                </a:cubicBezTo>
                <a:cubicBezTo>
                  <a:pt x="80" y="69"/>
                  <a:pt x="81" y="69"/>
                  <a:pt x="81" y="69"/>
                </a:cubicBezTo>
                <a:cubicBezTo>
                  <a:pt x="83" y="69"/>
                  <a:pt x="84" y="69"/>
                  <a:pt x="85" y="68"/>
                </a:cubicBezTo>
                <a:cubicBezTo>
                  <a:pt x="96" y="50"/>
                  <a:pt x="96" y="50"/>
                  <a:pt x="96" y="50"/>
                </a:cubicBezTo>
                <a:cubicBezTo>
                  <a:pt x="97" y="48"/>
                  <a:pt x="97" y="46"/>
                  <a:pt x="95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9" name="Freeform 36"/>
          <p:cNvSpPr>
            <a:spLocks noEditPoints="1"/>
          </p:cNvSpPr>
          <p:nvPr/>
        </p:nvSpPr>
        <p:spPr bwMode="auto">
          <a:xfrm>
            <a:off x="1618456" y="2057400"/>
            <a:ext cx="368300" cy="398463"/>
          </a:xfrm>
          <a:custGeom>
            <a:avLst/>
            <a:gdLst>
              <a:gd name="T0" fmla="*/ 98 w 131"/>
              <a:gd name="T1" fmla="*/ 25 h 142"/>
              <a:gd name="T2" fmla="*/ 130 w 131"/>
              <a:gd name="T3" fmla="*/ 80 h 142"/>
              <a:gd name="T4" fmla="*/ 113 w 131"/>
              <a:gd name="T5" fmla="*/ 59 h 142"/>
              <a:gd name="T6" fmla="*/ 80 w 131"/>
              <a:gd name="T7" fmla="*/ 49 h 142"/>
              <a:gd name="T8" fmla="*/ 77 w 131"/>
              <a:gd name="T9" fmla="*/ 44 h 142"/>
              <a:gd name="T10" fmla="*/ 76 w 131"/>
              <a:gd name="T11" fmla="*/ 37 h 142"/>
              <a:gd name="T12" fmla="*/ 70 w 131"/>
              <a:gd name="T13" fmla="*/ 29 h 142"/>
              <a:gd name="T14" fmla="*/ 85 w 131"/>
              <a:gd name="T15" fmla="*/ 14 h 142"/>
              <a:gd name="T16" fmla="*/ 80 w 131"/>
              <a:gd name="T17" fmla="*/ 0 h 142"/>
              <a:gd name="T18" fmla="*/ 51 w 131"/>
              <a:gd name="T19" fmla="*/ 0 h 142"/>
              <a:gd name="T20" fmla="*/ 46 w 131"/>
              <a:gd name="T21" fmla="*/ 14 h 142"/>
              <a:gd name="T22" fmla="*/ 62 w 131"/>
              <a:gd name="T23" fmla="*/ 29 h 142"/>
              <a:gd name="T24" fmla="*/ 56 w 131"/>
              <a:gd name="T25" fmla="*/ 37 h 142"/>
              <a:gd name="T26" fmla="*/ 55 w 131"/>
              <a:gd name="T27" fmla="*/ 44 h 142"/>
              <a:gd name="T28" fmla="*/ 51 w 131"/>
              <a:gd name="T29" fmla="*/ 49 h 142"/>
              <a:gd name="T30" fmla="*/ 18 w 131"/>
              <a:gd name="T31" fmla="*/ 59 h 142"/>
              <a:gd name="T32" fmla="*/ 2 w 131"/>
              <a:gd name="T33" fmla="*/ 80 h 142"/>
              <a:gd name="T34" fmla="*/ 7 w 131"/>
              <a:gd name="T35" fmla="*/ 90 h 142"/>
              <a:gd name="T36" fmla="*/ 15 w 131"/>
              <a:gd name="T37" fmla="*/ 92 h 142"/>
              <a:gd name="T38" fmla="*/ 11 w 131"/>
              <a:gd name="T39" fmla="*/ 141 h 142"/>
              <a:gd name="T40" fmla="*/ 27 w 131"/>
              <a:gd name="T41" fmla="*/ 97 h 142"/>
              <a:gd name="T42" fmla="*/ 31 w 131"/>
              <a:gd name="T43" fmla="*/ 116 h 142"/>
              <a:gd name="T44" fmla="*/ 36 w 131"/>
              <a:gd name="T45" fmla="*/ 141 h 142"/>
              <a:gd name="T46" fmla="*/ 44 w 131"/>
              <a:gd name="T47" fmla="*/ 117 h 142"/>
              <a:gd name="T48" fmla="*/ 42 w 131"/>
              <a:gd name="T49" fmla="*/ 90 h 142"/>
              <a:gd name="T50" fmla="*/ 64 w 131"/>
              <a:gd name="T51" fmla="*/ 54 h 142"/>
              <a:gd name="T52" fmla="*/ 73 w 131"/>
              <a:gd name="T53" fmla="*/ 59 h 142"/>
              <a:gd name="T54" fmla="*/ 89 w 131"/>
              <a:gd name="T55" fmla="*/ 90 h 142"/>
              <a:gd name="T56" fmla="*/ 88 w 131"/>
              <a:gd name="T57" fmla="*/ 135 h 142"/>
              <a:gd name="T58" fmla="*/ 99 w 131"/>
              <a:gd name="T59" fmla="*/ 140 h 142"/>
              <a:gd name="T60" fmla="*/ 100 w 131"/>
              <a:gd name="T61" fmla="*/ 110 h 142"/>
              <a:gd name="T62" fmla="*/ 106 w 131"/>
              <a:gd name="T63" fmla="*/ 112 h 142"/>
              <a:gd name="T64" fmla="*/ 118 w 131"/>
              <a:gd name="T65" fmla="*/ 141 h 142"/>
              <a:gd name="T66" fmla="*/ 120 w 131"/>
              <a:gd name="T67" fmla="*/ 116 h 142"/>
              <a:gd name="T68" fmla="*/ 114 w 131"/>
              <a:gd name="T69" fmla="*/ 80 h 142"/>
              <a:gd name="T70" fmla="*/ 125 w 131"/>
              <a:gd name="T71" fmla="*/ 90 h 142"/>
              <a:gd name="T72" fmla="*/ 130 w 131"/>
              <a:gd name="T73" fmla="*/ 80 h 142"/>
              <a:gd name="T74" fmla="*/ 79 w 131"/>
              <a:gd name="T75" fmla="*/ 9 h 142"/>
              <a:gd name="T76" fmla="*/ 79 w 131"/>
              <a:gd name="T77" fmla="*/ 9 h 142"/>
              <a:gd name="T78" fmla="*/ 52 w 131"/>
              <a:gd name="T79" fmla="*/ 9 h 142"/>
              <a:gd name="T80" fmla="*/ 53 w 131"/>
              <a:gd name="T81" fmla="*/ 19 h 142"/>
              <a:gd name="T82" fmla="*/ 63 w 131"/>
              <a:gd name="T83" fmla="*/ 19 h 142"/>
              <a:gd name="T84" fmla="*/ 63 w 131"/>
              <a:gd name="T85" fmla="*/ 15 h 142"/>
              <a:gd name="T86" fmla="*/ 60 w 131"/>
              <a:gd name="T87" fmla="*/ 12 h 142"/>
              <a:gd name="T88" fmla="*/ 64 w 131"/>
              <a:gd name="T89" fmla="*/ 11 h 142"/>
              <a:gd name="T90" fmla="*/ 67 w 131"/>
              <a:gd name="T91" fmla="*/ 8 h 142"/>
              <a:gd name="T92" fmla="*/ 71 w 131"/>
              <a:gd name="T93" fmla="*/ 11 h 142"/>
              <a:gd name="T94" fmla="*/ 69 w 131"/>
              <a:gd name="T95" fmla="*/ 15 h 142"/>
              <a:gd name="T96" fmla="*/ 70 w 131"/>
              <a:gd name="T97" fmla="*/ 19 h 142"/>
              <a:gd name="T98" fmla="*/ 33 w 131"/>
              <a:gd name="T99" fmla="*/ 54 h 142"/>
              <a:gd name="T100" fmla="*/ 18 w 131"/>
              <a:gd name="T101" fmla="*/ 39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1" h="142">
                <a:moveTo>
                  <a:pt x="98" y="54"/>
                </a:moveTo>
                <a:cubicBezTo>
                  <a:pt x="106" y="54"/>
                  <a:pt x="112" y="47"/>
                  <a:pt x="112" y="39"/>
                </a:cubicBezTo>
                <a:cubicBezTo>
                  <a:pt x="112" y="31"/>
                  <a:pt x="106" y="25"/>
                  <a:pt x="98" y="25"/>
                </a:cubicBezTo>
                <a:cubicBezTo>
                  <a:pt x="90" y="25"/>
                  <a:pt x="83" y="31"/>
                  <a:pt x="83" y="39"/>
                </a:cubicBezTo>
                <a:cubicBezTo>
                  <a:pt x="83" y="47"/>
                  <a:pt x="90" y="54"/>
                  <a:pt x="98" y="54"/>
                </a:cubicBezTo>
                <a:close/>
                <a:moveTo>
                  <a:pt x="130" y="80"/>
                </a:moveTo>
                <a:cubicBezTo>
                  <a:pt x="125" y="73"/>
                  <a:pt x="125" y="73"/>
                  <a:pt x="125" y="73"/>
                </a:cubicBezTo>
                <a:cubicBezTo>
                  <a:pt x="123" y="72"/>
                  <a:pt x="122" y="69"/>
                  <a:pt x="120" y="68"/>
                </a:cubicBezTo>
                <a:cubicBezTo>
                  <a:pt x="113" y="59"/>
                  <a:pt x="113" y="59"/>
                  <a:pt x="113" y="59"/>
                </a:cubicBezTo>
                <a:cubicBezTo>
                  <a:pt x="112" y="57"/>
                  <a:pt x="111" y="56"/>
                  <a:pt x="109" y="56"/>
                </a:cubicBezTo>
                <a:cubicBezTo>
                  <a:pt x="109" y="56"/>
                  <a:pt x="91" y="56"/>
                  <a:pt x="91" y="56"/>
                </a:cubicBezTo>
                <a:cubicBezTo>
                  <a:pt x="80" y="49"/>
                  <a:pt x="80" y="49"/>
                  <a:pt x="80" y="49"/>
                </a:cubicBezTo>
                <a:cubicBezTo>
                  <a:pt x="79" y="48"/>
                  <a:pt x="77" y="46"/>
                  <a:pt x="76" y="45"/>
                </a:cubicBezTo>
                <a:cubicBezTo>
                  <a:pt x="74" y="44"/>
                  <a:pt x="74" y="44"/>
                  <a:pt x="74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8" y="43"/>
                </a:cubicBezTo>
                <a:cubicBezTo>
                  <a:pt x="78" y="43"/>
                  <a:pt x="78" y="43"/>
                  <a:pt x="78" y="42"/>
                </a:cubicBezTo>
                <a:cubicBezTo>
                  <a:pt x="76" y="37"/>
                  <a:pt x="76" y="37"/>
                  <a:pt x="76" y="37"/>
                </a:cubicBezTo>
                <a:cubicBezTo>
                  <a:pt x="76" y="36"/>
                  <a:pt x="75" y="35"/>
                  <a:pt x="75" y="35"/>
                </a:cubicBezTo>
                <a:cubicBezTo>
                  <a:pt x="71" y="35"/>
                  <a:pt x="71" y="35"/>
                  <a:pt x="71" y="35"/>
                </a:cubicBezTo>
                <a:cubicBezTo>
                  <a:pt x="70" y="29"/>
                  <a:pt x="70" y="29"/>
                  <a:pt x="70" y="29"/>
                </a:cubicBezTo>
                <a:cubicBezTo>
                  <a:pt x="75" y="26"/>
                  <a:pt x="75" y="26"/>
                  <a:pt x="75" y="26"/>
                </a:cubicBezTo>
                <a:cubicBezTo>
                  <a:pt x="76" y="25"/>
                  <a:pt x="77" y="24"/>
                  <a:pt x="78" y="22"/>
                </a:cubicBezTo>
                <a:cubicBezTo>
                  <a:pt x="82" y="22"/>
                  <a:pt x="85" y="18"/>
                  <a:pt x="85" y="14"/>
                </a:cubicBezTo>
                <a:cubicBezTo>
                  <a:pt x="85" y="8"/>
                  <a:pt x="84" y="5"/>
                  <a:pt x="80" y="5"/>
                </a:cubicBezTo>
                <a:cubicBezTo>
                  <a:pt x="81" y="2"/>
                  <a:pt x="81" y="2"/>
                  <a:pt x="81" y="2"/>
                </a:cubicBezTo>
                <a:cubicBezTo>
                  <a:pt x="81" y="1"/>
                  <a:pt x="81" y="1"/>
                  <a:pt x="80" y="0"/>
                </a:cubicBezTo>
                <a:cubicBezTo>
                  <a:pt x="80" y="0"/>
                  <a:pt x="80" y="0"/>
                  <a:pt x="7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0"/>
                  <a:pt x="51" y="0"/>
                  <a:pt x="51" y="0"/>
                </a:cubicBezTo>
                <a:cubicBezTo>
                  <a:pt x="51" y="1"/>
                  <a:pt x="51" y="1"/>
                  <a:pt x="51" y="2"/>
                </a:cubicBezTo>
                <a:cubicBezTo>
                  <a:pt x="52" y="5"/>
                  <a:pt x="52" y="5"/>
                  <a:pt x="52" y="5"/>
                </a:cubicBezTo>
                <a:cubicBezTo>
                  <a:pt x="48" y="5"/>
                  <a:pt x="46" y="8"/>
                  <a:pt x="46" y="14"/>
                </a:cubicBezTo>
                <a:cubicBezTo>
                  <a:pt x="46" y="18"/>
                  <a:pt x="50" y="22"/>
                  <a:pt x="54" y="22"/>
                </a:cubicBezTo>
                <a:cubicBezTo>
                  <a:pt x="54" y="24"/>
                  <a:pt x="55" y="25"/>
                  <a:pt x="57" y="26"/>
                </a:cubicBezTo>
                <a:cubicBezTo>
                  <a:pt x="62" y="29"/>
                  <a:pt x="62" y="29"/>
                  <a:pt x="62" y="29"/>
                </a:cubicBezTo>
                <a:cubicBezTo>
                  <a:pt x="61" y="35"/>
                  <a:pt x="61" y="35"/>
                  <a:pt x="61" y="35"/>
                </a:cubicBezTo>
                <a:cubicBezTo>
                  <a:pt x="58" y="35"/>
                  <a:pt x="58" y="35"/>
                  <a:pt x="58" y="35"/>
                </a:cubicBezTo>
                <a:cubicBezTo>
                  <a:pt x="57" y="35"/>
                  <a:pt x="56" y="36"/>
                  <a:pt x="56" y="37"/>
                </a:cubicBezTo>
                <a:cubicBezTo>
                  <a:pt x="54" y="42"/>
                  <a:pt x="54" y="42"/>
                  <a:pt x="54" y="42"/>
                </a:cubicBezTo>
                <a:cubicBezTo>
                  <a:pt x="54" y="43"/>
                  <a:pt x="54" y="43"/>
                  <a:pt x="54" y="43"/>
                </a:cubicBezTo>
                <a:cubicBezTo>
                  <a:pt x="55" y="44"/>
                  <a:pt x="55" y="44"/>
                  <a:pt x="55" y="44"/>
                </a:cubicBezTo>
                <a:cubicBezTo>
                  <a:pt x="57" y="44"/>
                  <a:pt x="57" y="44"/>
                  <a:pt x="57" y="44"/>
                </a:cubicBezTo>
                <a:cubicBezTo>
                  <a:pt x="56" y="45"/>
                  <a:pt x="56" y="45"/>
                  <a:pt x="56" y="45"/>
                </a:cubicBezTo>
                <a:cubicBezTo>
                  <a:pt x="55" y="46"/>
                  <a:pt x="53" y="48"/>
                  <a:pt x="51" y="49"/>
                </a:cubicBezTo>
                <a:cubicBezTo>
                  <a:pt x="40" y="56"/>
                  <a:pt x="40" y="56"/>
                  <a:pt x="40" y="56"/>
                </a:cubicBezTo>
                <a:cubicBezTo>
                  <a:pt x="40" y="56"/>
                  <a:pt x="23" y="56"/>
                  <a:pt x="23" y="56"/>
                </a:cubicBezTo>
                <a:cubicBezTo>
                  <a:pt x="21" y="56"/>
                  <a:pt x="19" y="57"/>
                  <a:pt x="18" y="59"/>
                </a:cubicBezTo>
                <a:cubicBezTo>
                  <a:pt x="11" y="68"/>
                  <a:pt x="11" y="68"/>
                  <a:pt x="11" y="68"/>
                </a:cubicBezTo>
                <a:cubicBezTo>
                  <a:pt x="10" y="69"/>
                  <a:pt x="8" y="72"/>
                  <a:pt x="7" y="73"/>
                </a:cubicBezTo>
                <a:cubicBezTo>
                  <a:pt x="2" y="80"/>
                  <a:pt x="2" y="80"/>
                  <a:pt x="2" y="80"/>
                </a:cubicBezTo>
                <a:cubicBezTo>
                  <a:pt x="1" y="81"/>
                  <a:pt x="0" y="83"/>
                  <a:pt x="1" y="85"/>
                </a:cubicBezTo>
                <a:cubicBezTo>
                  <a:pt x="1" y="86"/>
                  <a:pt x="2" y="88"/>
                  <a:pt x="3" y="89"/>
                </a:cubicBezTo>
                <a:cubicBezTo>
                  <a:pt x="4" y="89"/>
                  <a:pt x="5" y="90"/>
                  <a:pt x="7" y="90"/>
                </a:cubicBezTo>
                <a:cubicBezTo>
                  <a:pt x="9" y="90"/>
                  <a:pt x="10" y="89"/>
                  <a:pt x="12" y="87"/>
                </a:cubicBezTo>
                <a:cubicBezTo>
                  <a:pt x="16" y="81"/>
                  <a:pt x="16" y="81"/>
                  <a:pt x="16" y="81"/>
                </a:cubicBezTo>
                <a:cubicBezTo>
                  <a:pt x="15" y="92"/>
                  <a:pt x="15" y="92"/>
                  <a:pt x="15" y="92"/>
                </a:cubicBezTo>
                <a:cubicBezTo>
                  <a:pt x="6" y="133"/>
                  <a:pt x="6" y="133"/>
                  <a:pt x="6" y="133"/>
                </a:cubicBezTo>
                <a:cubicBezTo>
                  <a:pt x="6" y="135"/>
                  <a:pt x="6" y="137"/>
                  <a:pt x="7" y="138"/>
                </a:cubicBezTo>
                <a:cubicBezTo>
                  <a:pt x="8" y="139"/>
                  <a:pt x="10" y="140"/>
                  <a:pt x="11" y="141"/>
                </a:cubicBezTo>
                <a:cubicBezTo>
                  <a:pt x="12" y="141"/>
                  <a:pt x="12" y="141"/>
                  <a:pt x="13" y="141"/>
                </a:cubicBezTo>
                <a:cubicBezTo>
                  <a:pt x="16" y="141"/>
                  <a:pt x="19" y="139"/>
                  <a:pt x="19" y="136"/>
                </a:cubicBezTo>
                <a:cubicBezTo>
                  <a:pt x="27" y="97"/>
                  <a:pt x="27" y="97"/>
                  <a:pt x="27" y="97"/>
                </a:cubicBezTo>
                <a:cubicBezTo>
                  <a:pt x="29" y="97"/>
                  <a:pt x="29" y="97"/>
                  <a:pt x="29" y="97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1" y="112"/>
                  <a:pt x="31" y="115"/>
                  <a:pt x="31" y="116"/>
                </a:cubicBezTo>
                <a:cubicBezTo>
                  <a:pt x="30" y="134"/>
                  <a:pt x="30" y="134"/>
                  <a:pt x="30" y="134"/>
                </a:cubicBezTo>
                <a:cubicBezTo>
                  <a:pt x="30" y="136"/>
                  <a:pt x="31" y="138"/>
                  <a:pt x="32" y="139"/>
                </a:cubicBezTo>
                <a:cubicBezTo>
                  <a:pt x="33" y="140"/>
                  <a:pt x="34" y="141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40" y="141"/>
                  <a:pt x="43" y="138"/>
                  <a:pt x="43" y="135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44" y="115"/>
                  <a:pt x="44" y="111"/>
                  <a:pt x="43" y="109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4" y="69"/>
                  <a:pt x="44" y="69"/>
                  <a:pt x="44" y="69"/>
                </a:cubicBezTo>
                <a:cubicBezTo>
                  <a:pt x="58" y="59"/>
                  <a:pt x="58" y="59"/>
                  <a:pt x="58" y="59"/>
                </a:cubicBezTo>
                <a:cubicBezTo>
                  <a:pt x="60" y="58"/>
                  <a:pt x="63" y="55"/>
                  <a:pt x="64" y="54"/>
                </a:cubicBezTo>
                <a:cubicBezTo>
                  <a:pt x="66" y="53"/>
                  <a:pt x="66" y="53"/>
                  <a:pt x="66" y="53"/>
                </a:cubicBezTo>
                <a:cubicBezTo>
                  <a:pt x="67" y="54"/>
                  <a:pt x="67" y="54"/>
                  <a:pt x="67" y="54"/>
                </a:cubicBezTo>
                <a:cubicBezTo>
                  <a:pt x="69" y="55"/>
                  <a:pt x="71" y="58"/>
                  <a:pt x="73" y="59"/>
                </a:cubicBezTo>
                <a:cubicBezTo>
                  <a:pt x="87" y="68"/>
                  <a:pt x="87" y="68"/>
                  <a:pt x="87" y="68"/>
                </a:cubicBezTo>
                <a:cubicBezTo>
                  <a:pt x="89" y="90"/>
                  <a:pt x="89" y="90"/>
                  <a:pt x="89" y="90"/>
                </a:cubicBezTo>
                <a:cubicBezTo>
                  <a:pt x="89" y="90"/>
                  <a:pt x="89" y="90"/>
                  <a:pt x="89" y="90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111"/>
                  <a:pt x="87" y="115"/>
                  <a:pt x="87" y="117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9"/>
                  <a:pt x="91" y="142"/>
                  <a:pt x="94" y="142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6" y="142"/>
                  <a:pt x="98" y="141"/>
                  <a:pt x="99" y="140"/>
                </a:cubicBezTo>
                <a:cubicBezTo>
                  <a:pt x="100" y="138"/>
                  <a:pt x="101" y="137"/>
                  <a:pt x="101" y="135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0" y="115"/>
                  <a:pt x="100" y="112"/>
                  <a:pt x="100" y="110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6" y="112"/>
                  <a:pt x="106" y="112"/>
                  <a:pt x="106" y="112"/>
                </a:cubicBezTo>
                <a:cubicBezTo>
                  <a:pt x="107" y="114"/>
                  <a:pt x="107" y="117"/>
                  <a:pt x="108" y="119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3" y="139"/>
                  <a:pt x="115" y="141"/>
                  <a:pt x="118" y="141"/>
                </a:cubicBezTo>
                <a:cubicBezTo>
                  <a:pt x="119" y="141"/>
                  <a:pt x="119" y="141"/>
                  <a:pt x="120" y="141"/>
                </a:cubicBezTo>
                <a:cubicBezTo>
                  <a:pt x="123" y="140"/>
                  <a:pt x="125" y="136"/>
                  <a:pt x="125" y="133"/>
                </a:cubicBezTo>
                <a:cubicBezTo>
                  <a:pt x="120" y="116"/>
                  <a:pt x="120" y="116"/>
                  <a:pt x="120" y="116"/>
                </a:cubicBezTo>
                <a:cubicBezTo>
                  <a:pt x="120" y="114"/>
                  <a:pt x="119" y="111"/>
                  <a:pt x="119" y="109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114" y="80"/>
                  <a:pt x="115" y="80"/>
                  <a:pt x="115" y="81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1" y="89"/>
                  <a:pt x="123" y="90"/>
                  <a:pt x="125" y="90"/>
                </a:cubicBezTo>
                <a:cubicBezTo>
                  <a:pt x="126" y="90"/>
                  <a:pt x="127" y="89"/>
                  <a:pt x="128" y="89"/>
                </a:cubicBezTo>
                <a:cubicBezTo>
                  <a:pt x="130" y="88"/>
                  <a:pt x="130" y="86"/>
                  <a:pt x="131" y="85"/>
                </a:cubicBezTo>
                <a:cubicBezTo>
                  <a:pt x="131" y="83"/>
                  <a:pt x="131" y="81"/>
                  <a:pt x="130" y="80"/>
                </a:cubicBezTo>
                <a:close/>
                <a:moveTo>
                  <a:pt x="79" y="9"/>
                </a:moveTo>
                <a:cubicBezTo>
                  <a:pt x="79" y="9"/>
                  <a:pt x="79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81" y="9"/>
                  <a:pt x="82" y="9"/>
                  <a:pt x="82" y="14"/>
                </a:cubicBezTo>
                <a:cubicBezTo>
                  <a:pt x="82" y="16"/>
                  <a:pt x="81" y="18"/>
                  <a:pt x="79" y="19"/>
                </a:cubicBezTo>
                <a:lnTo>
                  <a:pt x="79" y="9"/>
                </a:lnTo>
                <a:close/>
                <a:moveTo>
                  <a:pt x="53" y="19"/>
                </a:moveTo>
                <a:cubicBezTo>
                  <a:pt x="51" y="18"/>
                  <a:pt x="49" y="16"/>
                  <a:pt x="49" y="14"/>
                </a:cubicBezTo>
                <a:cubicBezTo>
                  <a:pt x="49" y="9"/>
                  <a:pt x="51" y="9"/>
                  <a:pt x="52" y="9"/>
                </a:cubicBezTo>
                <a:cubicBezTo>
                  <a:pt x="52" y="9"/>
                  <a:pt x="53" y="9"/>
                  <a:pt x="53" y="9"/>
                </a:cubicBezTo>
                <a:cubicBezTo>
                  <a:pt x="53" y="9"/>
                  <a:pt x="53" y="9"/>
                  <a:pt x="53" y="9"/>
                </a:cubicBezTo>
                <a:lnTo>
                  <a:pt x="53" y="19"/>
                </a:lnTo>
                <a:close/>
                <a:moveTo>
                  <a:pt x="68" y="19"/>
                </a:moveTo>
                <a:cubicBezTo>
                  <a:pt x="66" y="17"/>
                  <a:pt x="66" y="17"/>
                  <a:pt x="66" y="17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2" y="19"/>
                  <a:pt x="62" y="19"/>
                </a:cubicBezTo>
                <a:cubicBezTo>
                  <a:pt x="62" y="19"/>
                  <a:pt x="62" y="19"/>
                  <a:pt x="62" y="18"/>
                </a:cubicBezTo>
                <a:cubicBezTo>
                  <a:pt x="63" y="15"/>
                  <a:pt x="63" y="15"/>
                  <a:pt x="63" y="15"/>
                </a:cubicBezTo>
                <a:cubicBezTo>
                  <a:pt x="63" y="15"/>
                  <a:pt x="63" y="15"/>
                  <a:pt x="63" y="15"/>
                </a:cubicBezTo>
                <a:cubicBezTo>
                  <a:pt x="60" y="13"/>
                  <a:pt x="60" y="13"/>
                  <a:pt x="60" y="13"/>
                </a:cubicBezTo>
                <a:cubicBezTo>
                  <a:pt x="59" y="13"/>
                  <a:pt x="60" y="12"/>
                  <a:pt x="60" y="12"/>
                </a:cubicBezTo>
                <a:cubicBezTo>
                  <a:pt x="60" y="12"/>
                  <a:pt x="60" y="11"/>
                  <a:pt x="61" y="11"/>
                </a:cubicBezTo>
                <a:cubicBezTo>
                  <a:pt x="64" y="11"/>
                  <a:pt x="64" y="11"/>
                  <a:pt x="64" y="11"/>
                </a:cubicBezTo>
                <a:cubicBezTo>
                  <a:pt x="64" y="11"/>
                  <a:pt x="64" y="11"/>
                  <a:pt x="64" y="11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8"/>
                  <a:pt x="66" y="8"/>
                  <a:pt x="66" y="8"/>
                </a:cubicBezTo>
                <a:cubicBezTo>
                  <a:pt x="66" y="8"/>
                  <a:pt x="66" y="8"/>
                  <a:pt x="67" y="8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2" y="11"/>
                  <a:pt x="72" y="12"/>
                  <a:pt x="72" y="12"/>
                </a:cubicBezTo>
                <a:cubicBezTo>
                  <a:pt x="72" y="12"/>
                  <a:pt x="72" y="13"/>
                  <a:pt x="71" y="13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19"/>
                  <a:pt x="69" y="19"/>
                  <a:pt x="69" y="19"/>
                </a:cubicBezTo>
                <a:cubicBezTo>
                  <a:pt x="69" y="19"/>
                  <a:pt x="69" y="19"/>
                  <a:pt x="68" y="19"/>
                </a:cubicBezTo>
                <a:close/>
                <a:moveTo>
                  <a:pt x="33" y="54"/>
                </a:moveTo>
                <a:cubicBezTo>
                  <a:pt x="41" y="54"/>
                  <a:pt x="47" y="47"/>
                  <a:pt x="47" y="39"/>
                </a:cubicBezTo>
                <a:cubicBezTo>
                  <a:pt x="47" y="31"/>
                  <a:pt x="41" y="25"/>
                  <a:pt x="33" y="25"/>
                </a:cubicBezTo>
                <a:cubicBezTo>
                  <a:pt x="25" y="25"/>
                  <a:pt x="18" y="31"/>
                  <a:pt x="18" y="39"/>
                </a:cubicBezTo>
                <a:cubicBezTo>
                  <a:pt x="18" y="47"/>
                  <a:pt x="25" y="54"/>
                  <a:pt x="33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6" name="Freeform 37"/>
          <p:cNvSpPr>
            <a:spLocks noEditPoints="1"/>
          </p:cNvSpPr>
          <p:nvPr/>
        </p:nvSpPr>
        <p:spPr bwMode="auto">
          <a:xfrm>
            <a:off x="2259806" y="3973513"/>
            <a:ext cx="336550" cy="315913"/>
          </a:xfrm>
          <a:custGeom>
            <a:avLst/>
            <a:gdLst>
              <a:gd name="T0" fmla="*/ 78 w 120"/>
              <a:gd name="T1" fmla="*/ 39 h 112"/>
              <a:gd name="T2" fmla="*/ 86 w 120"/>
              <a:gd name="T3" fmla="*/ 20 h 112"/>
              <a:gd name="T4" fmla="*/ 59 w 120"/>
              <a:gd name="T5" fmla="*/ 0 h 112"/>
              <a:gd name="T6" fmla="*/ 28 w 120"/>
              <a:gd name="T7" fmla="*/ 20 h 112"/>
              <a:gd name="T8" fmla="*/ 22 w 120"/>
              <a:gd name="T9" fmla="*/ 32 h 112"/>
              <a:gd name="T10" fmla="*/ 48 w 120"/>
              <a:gd name="T11" fmla="*/ 12 h 112"/>
              <a:gd name="T12" fmla="*/ 67 w 120"/>
              <a:gd name="T13" fmla="*/ 20 h 112"/>
              <a:gd name="T14" fmla="*/ 48 w 120"/>
              <a:gd name="T15" fmla="*/ 12 h 112"/>
              <a:gd name="T16" fmla="*/ 107 w 120"/>
              <a:gd name="T17" fmla="*/ 52 h 112"/>
              <a:gd name="T18" fmla="*/ 101 w 120"/>
              <a:gd name="T19" fmla="*/ 20 h 112"/>
              <a:gd name="T20" fmla="*/ 94 w 120"/>
              <a:gd name="T21" fmla="*/ 32 h 112"/>
              <a:gd name="T22" fmla="*/ 59 w 120"/>
              <a:gd name="T23" fmla="*/ 47 h 112"/>
              <a:gd name="T24" fmla="*/ 55 w 120"/>
              <a:gd name="T25" fmla="*/ 59 h 112"/>
              <a:gd name="T26" fmla="*/ 48 w 120"/>
              <a:gd name="T27" fmla="*/ 55 h 112"/>
              <a:gd name="T28" fmla="*/ 29 w 120"/>
              <a:gd name="T29" fmla="*/ 47 h 112"/>
              <a:gd name="T30" fmla="*/ 14 w 120"/>
              <a:gd name="T31" fmla="*/ 20 h 112"/>
              <a:gd name="T32" fmla="*/ 0 w 120"/>
              <a:gd name="T33" fmla="*/ 26 h 112"/>
              <a:gd name="T34" fmla="*/ 6 w 120"/>
              <a:gd name="T35" fmla="*/ 89 h 112"/>
              <a:gd name="T36" fmla="*/ 79 w 120"/>
              <a:gd name="T37" fmla="*/ 78 h 112"/>
              <a:gd name="T38" fmla="*/ 101 w 120"/>
              <a:gd name="T39" fmla="*/ 51 h 112"/>
              <a:gd name="T40" fmla="*/ 115 w 120"/>
              <a:gd name="T41" fmla="*/ 73 h 112"/>
              <a:gd name="T42" fmla="*/ 87 w 120"/>
              <a:gd name="T43" fmla="*/ 73 h 112"/>
              <a:gd name="T44" fmla="*/ 82 w 120"/>
              <a:gd name="T45" fmla="*/ 93 h 112"/>
              <a:gd name="T46" fmla="*/ 86 w 120"/>
              <a:gd name="T47" fmla="*/ 112 h 112"/>
              <a:gd name="T48" fmla="*/ 120 w 120"/>
              <a:gd name="T49" fmla="*/ 109 h 112"/>
              <a:gd name="T50" fmla="*/ 115 w 120"/>
              <a:gd name="T51" fmla="*/ 80 h 112"/>
              <a:gd name="T52" fmla="*/ 101 w 120"/>
              <a:gd name="T53" fmla="*/ 106 h 112"/>
              <a:gd name="T54" fmla="*/ 97 w 120"/>
              <a:gd name="T55" fmla="*/ 90 h 112"/>
              <a:gd name="T56" fmla="*/ 105 w 120"/>
              <a:gd name="T57" fmla="*/ 90 h 112"/>
              <a:gd name="T58" fmla="*/ 109 w 120"/>
              <a:gd name="T59" fmla="*/ 76 h 112"/>
              <a:gd name="T60" fmla="*/ 93 w 120"/>
              <a:gd name="T61" fmla="*/ 76 h 112"/>
              <a:gd name="T62" fmla="*/ 101 w 120"/>
              <a:gd name="T63" fmla="*/ 65 h 112"/>
              <a:gd name="T64" fmla="*/ 109 w 120"/>
              <a:gd name="T65" fmla="*/ 7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0" h="112">
                <a:moveTo>
                  <a:pt x="29" y="39"/>
                </a:moveTo>
                <a:cubicBezTo>
                  <a:pt x="78" y="39"/>
                  <a:pt x="78" y="39"/>
                  <a:pt x="78" y="39"/>
                </a:cubicBezTo>
                <a:cubicBezTo>
                  <a:pt x="82" y="39"/>
                  <a:pt x="86" y="36"/>
                  <a:pt x="86" y="32"/>
                </a:cubicBezTo>
                <a:cubicBezTo>
                  <a:pt x="86" y="20"/>
                  <a:pt x="86" y="20"/>
                  <a:pt x="86" y="20"/>
                </a:cubicBezTo>
                <a:cubicBezTo>
                  <a:pt x="79" y="20"/>
                  <a:pt x="79" y="20"/>
                  <a:pt x="79" y="20"/>
                </a:cubicBezTo>
                <a:cubicBezTo>
                  <a:pt x="79" y="9"/>
                  <a:pt x="70" y="0"/>
                  <a:pt x="5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7" y="0"/>
                  <a:pt x="28" y="9"/>
                  <a:pt x="28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6"/>
                  <a:pt x="25" y="39"/>
                  <a:pt x="29" y="39"/>
                </a:cubicBezTo>
                <a:close/>
                <a:moveTo>
                  <a:pt x="48" y="12"/>
                </a:moveTo>
                <a:cubicBezTo>
                  <a:pt x="59" y="12"/>
                  <a:pt x="59" y="12"/>
                  <a:pt x="59" y="12"/>
                </a:cubicBezTo>
                <a:cubicBezTo>
                  <a:pt x="63" y="12"/>
                  <a:pt x="67" y="16"/>
                  <a:pt x="67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16"/>
                  <a:pt x="44" y="12"/>
                  <a:pt x="48" y="12"/>
                </a:cubicBezTo>
                <a:close/>
                <a:moveTo>
                  <a:pt x="101" y="51"/>
                </a:moveTo>
                <a:cubicBezTo>
                  <a:pt x="103" y="51"/>
                  <a:pt x="105" y="52"/>
                  <a:pt x="107" y="52"/>
                </a:cubicBezTo>
                <a:cubicBezTo>
                  <a:pt x="107" y="26"/>
                  <a:pt x="107" y="26"/>
                  <a:pt x="107" y="26"/>
                </a:cubicBezTo>
                <a:cubicBezTo>
                  <a:pt x="107" y="23"/>
                  <a:pt x="104" y="20"/>
                  <a:pt x="101" y="20"/>
                </a:cubicBezTo>
                <a:cubicBezTo>
                  <a:pt x="94" y="20"/>
                  <a:pt x="94" y="20"/>
                  <a:pt x="94" y="20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40"/>
                  <a:pt x="87" y="47"/>
                  <a:pt x="78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58" y="59"/>
                  <a:pt x="55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0" y="59"/>
                  <a:pt x="48" y="57"/>
                  <a:pt x="48" y="55"/>
                </a:cubicBezTo>
                <a:cubicBezTo>
                  <a:pt x="48" y="47"/>
                  <a:pt x="48" y="47"/>
                  <a:pt x="48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0" y="47"/>
                  <a:pt x="14" y="40"/>
                  <a:pt x="14" y="32"/>
                </a:cubicBezTo>
                <a:cubicBezTo>
                  <a:pt x="14" y="20"/>
                  <a:pt x="14" y="20"/>
                  <a:pt x="14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6"/>
                  <a:pt x="3" y="89"/>
                  <a:pt x="6" y="89"/>
                </a:cubicBezTo>
                <a:cubicBezTo>
                  <a:pt x="74" y="89"/>
                  <a:pt x="74" y="89"/>
                  <a:pt x="74" y="89"/>
                </a:cubicBezTo>
                <a:cubicBezTo>
                  <a:pt x="75" y="85"/>
                  <a:pt x="77" y="81"/>
                  <a:pt x="79" y="78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61"/>
                  <a:pt x="89" y="51"/>
                  <a:pt x="101" y="51"/>
                </a:cubicBezTo>
                <a:close/>
                <a:moveTo>
                  <a:pt x="115" y="80"/>
                </a:moveTo>
                <a:cubicBezTo>
                  <a:pt x="115" y="73"/>
                  <a:pt x="115" y="73"/>
                  <a:pt x="115" y="73"/>
                </a:cubicBezTo>
                <a:cubicBezTo>
                  <a:pt x="115" y="66"/>
                  <a:pt x="109" y="59"/>
                  <a:pt x="101" y="59"/>
                </a:cubicBezTo>
                <a:cubicBezTo>
                  <a:pt x="93" y="59"/>
                  <a:pt x="87" y="66"/>
                  <a:pt x="87" y="73"/>
                </a:cubicBezTo>
                <a:cubicBezTo>
                  <a:pt x="87" y="80"/>
                  <a:pt x="87" y="80"/>
                  <a:pt x="87" y="80"/>
                </a:cubicBezTo>
                <a:cubicBezTo>
                  <a:pt x="84" y="84"/>
                  <a:pt x="82" y="88"/>
                  <a:pt x="82" y="93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82" y="111"/>
                  <a:pt x="84" y="112"/>
                  <a:pt x="8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8" y="112"/>
                  <a:pt x="120" y="111"/>
                  <a:pt x="120" y="109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0" y="88"/>
                  <a:pt x="118" y="84"/>
                  <a:pt x="115" y="80"/>
                </a:cubicBezTo>
                <a:close/>
                <a:moveTo>
                  <a:pt x="105" y="102"/>
                </a:moveTo>
                <a:cubicBezTo>
                  <a:pt x="105" y="104"/>
                  <a:pt x="103" y="106"/>
                  <a:pt x="101" y="106"/>
                </a:cubicBezTo>
                <a:cubicBezTo>
                  <a:pt x="99" y="106"/>
                  <a:pt x="97" y="104"/>
                  <a:pt x="97" y="102"/>
                </a:cubicBezTo>
                <a:cubicBezTo>
                  <a:pt x="97" y="90"/>
                  <a:pt x="97" y="90"/>
                  <a:pt x="97" y="90"/>
                </a:cubicBezTo>
                <a:cubicBezTo>
                  <a:pt x="97" y="88"/>
                  <a:pt x="99" y="86"/>
                  <a:pt x="101" y="86"/>
                </a:cubicBezTo>
                <a:cubicBezTo>
                  <a:pt x="103" y="86"/>
                  <a:pt x="105" y="88"/>
                  <a:pt x="105" y="90"/>
                </a:cubicBezTo>
                <a:lnTo>
                  <a:pt x="105" y="102"/>
                </a:lnTo>
                <a:close/>
                <a:moveTo>
                  <a:pt x="109" y="76"/>
                </a:moveTo>
                <a:cubicBezTo>
                  <a:pt x="106" y="75"/>
                  <a:pt x="104" y="74"/>
                  <a:pt x="101" y="74"/>
                </a:cubicBezTo>
                <a:cubicBezTo>
                  <a:pt x="98" y="74"/>
                  <a:pt x="96" y="75"/>
                  <a:pt x="93" y="76"/>
                </a:cubicBezTo>
                <a:cubicBezTo>
                  <a:pt x="93" y="73"/>
                  <a:pt x="93" y="73"/>
                  <a:pt x="93" y="73"/>
                </a:cubicBezTo>
                <a:cubicBezTo>
                  <a:pt x="93" y="69"/>
                  <a:pt x="97" y="65"/>
                  <a:pt x="101" y="65"/>
                </a:cubicBezTo>
                <a:cubicBezTo>
                  <a:pt x="105" y="65"/>
                  <a:pt x="109" y="69"/>
                  <a:pt x="109" y="73"/>
                </a:cubicBezTo>
                <a:lnTo>
                  <a:pt x="109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0" name="Freeform 38"/>
          <p:cNvSpPr>
            <a:spLocks noEditPoints="1"/>
          </p:cNvSpPr>
          <p:nvPr/>
        </p:nvSpPr>
        <p:spPr bwMode="auto">
          <a:xfrm>
            <a:off x="1643856" y="3959225"/>
            <a:ext cx="327025" cy="323850"/>
          </a:xfrm>
          <a:custGeom>
            <a:avLst/>
            <a:gdLst>
              <a:gd name="T0" fmla="*/ 49 w 116"/>
              <a:gd name="T1" fmla="*/ 63 h 115"/>
              <a:gd name="T2" fmla="*/ 43 w 116"/>
              <a:gd name="T3" fmla="*/ 69 h 115"/>
              <a:gd name="T4" fmla="*/ 37 w 116"/>
              <a:gd name="T5" fmla="*/ 63 h 115"/>
              <a:gd name="T6" fmla="*/ 43 w 116"/>
              <a:gd name="T7" fmla="*/ 57 h 115"/>
              <a:gd name="T8" fmla="*/ 49 w 116"/>
              <a:gd name="T9" fmla="*/ 63 h 115"/>
              <a:gd name="T10" fmla="*/ 73 w 116"/>
              <a:gd name="T11" fmla="*/ 57 h 115"/>
              <a:gd name="T12" fmla="*/ 67 w 116"/>
              <a:gd name="T13" fmla="*/ 63 h 115"/>
              <a:gd name="T14" fmla="*/ 73 w 116"/>
              <a:gd name="T15" fmla="*/ 69 h 115"/>
              <a:gd name="T16" fmla="*/ 79 w 116"/>
              <a:gd name="T17" fmla="*/ 63 h 115"/>
              <a:gd name="T18" fmla="*/ 73 w 116"/>
              <a:gd name="T19" fmla="*/ 57 h 115"/>
              <a:gd name="T20" fmla="*/ 116 w 116"/>
              <a:gd name="T21" fmla="*/ 60 h 115"/>
              <a:gd name="T22" fmla="*/ 116 w 116"/>
              <a:gd name="T23" fmla="*/ 71 h 115"/>
              <a:gd name="T24" fmla="*/ 106 w 116"/>
              <a:gd name="T25" fmla="*/ 82 h 115"/>
              <a:gd name="T26" fmla="*/ 99 w 116"/>
              <a:gd name="T27" fmla="*/ 82 h 115"/>
              <a:gd name="T28" fmla="*/ 58 w 116"/>
              <a:gd name="T29" fmla="*/ 115 h 115"/>
              <a:gd name="T30" fmla="*/ 17 w 116"/>
              <a:gd name="T31" fmla="*/ 82 h 115"/>
              <a:gd name="T32" fmla="*/ 10 w 116"/>
              <a:gd name="T33" fmla="*/ 82 h 115"/>
              <a:gd name="T34" fmla="*/ 0 w 116"/>
              <a:gd name="T35" fmla="*/ 71 h 115"/>
              <a:gd name="T36" fmla="*/ 0 w 116"/>
              <a:gd name="T37" fmla="*/ 60 h 115"/>
              <a:gd name="T38" fmla="*/ 5 w 116"/>
              <a:gd name="T39" fmla="*/ 51 h 115"/>
              <a:gd name="T40" fmla="*/ 19 w 116"/>
              <a:gd name="T41" fmla="*/ 13 h 115"/>
              <a:gd name="T42" fmla="*/ 58 w 116"/>
              <a:gd name="T43" fmla="*/ 0 h 115"/>
              <a:gd name="T44" fmla="*/ 97 w 116"/>
              <a:gd name="T45" fmla="*/ 13 h 115"/>
              <a:gd name="T46" fmla="*/ 111 w 116"/>
              <a:gd name="T47" fmla="*/ 51 h 115"/>
              <a:gd name="T48" fmla="*/ 116 w 116"/>
              <a:gd name="T49" fmla="*/ 60 h 115"/>
              <a:gd name="T50" fmla="*/ 94 w 116"/>
              <a:gd name="T51" fmla="*/ 63 h 115"/>
              <a:gd name="T52" fmla="*/ 94 w 116"/>
              <a:gd name="T53" fmla="*/ 56 h 115"/>
              <a:gd name="T54" fmla="*/ 71 w 116"/>
              <a:gd name="T55" fmla="*/ 47 h 115"/>
              <a:gd name="T56" fmla="*/ 74 w 116"/>
              <a:gd name="T57" fmla="*/ 53 h 115"/>
              <a:gd name="T58" fmla="*/ 45 w 116"/>
              <a:gd name="T59" fmla="*/ 38 h 115"/>
              <a:gd name="T60" fmla="*/ 44 w 116"/>
              <a:gd name="T61" fmla="*/ 36 h 115"/>
              <a:gd name="T62" fmla="*/ 44 w 116"/>
              <a:gd name="T63" fmla="*/ 36 h 115"/>
              <a:gd name="T64" fmla="*/ 44 w 116"/>
              <a:gd name="T65" fmla="*/ 36 h 115"/>
              <a:gd name="T66" fmla="*/ 41 w 116"/>
              <a:gd name="T67" fmla="*/ 34 h 115"/>
              <a:gd name="T68" fmla="*/ 22 w 116"/>
              <a:gd name="T69" fmla="*/ 59 h 115"/>
              <a:gd name="T70" fmla="*/ 22 w 116"/>
              <a:gd name="T71" fmla="*/ 63 h 115"/>
              <a:gd name="T72" fmla="*/ 24 w 116"/>
              <a:gd name="T73" fmla="*/ 78 h 115"/>
              <a:gd name="T74" fmla="*/ 48 w 116"/>
              <a:gd name="T75" fmla="*/ 88 h 115"/>
              <a:gd name="T76" fmla="*/ 57 w 116"/>
              <a:gd name="T77" fmla="*/ 84 h 115"/>
              <a:gd name="T78" fmla="*/ 67 w 116"/>
              <a:gd name="T79" fmla="*/ 91 h 115"/>
              <a:gd name="T80" fmla="*/ 57 w 116"/>
              <a:gd name="T81" fmla="*/ 98 h 115"/>
              <a:gd name="T82" fmla="*/ 48 w 116"/>
              <a:gd name="T83" fmla="*/ 93 h 115"/>
              <a:gd name="T84" fmla="*/ 29 w 116"/>
              <a:gd name="T85" fmla="*/ 89 h 115"/>
              <a:gd name="T86" fmla="*/ 58 w 116"/>
              <a:gd name="T87" fmla="*/ 108 h 115"/>
              <a:gd name="T88" fmla="*/ 94 w 116"/>
              <a:gd name="T89" fmla="*/ 63 h 115"/>
              <a:gd name="T90" fmla="*/ 105 w 116"/>
              <a:gd name="T91" fmla="*/ 50 h 115"/>
              <a:gd name="T92" fmla="*/ 58 w 116"/>
              <a:gd name="T93" fmla="*/ 6 h 115"/>
              <a:gd name="T94" fmla="*/ 11 w 116"/>
              <a:gd name="T95" fmla="*/ 50 h 115"/>
              <a:gd name="T96" fmla="*/ 15 w 116"/>
              <a:gd name="T97" fmla="*/ 50 h 115"/>
              <a:gd name="T98" fmla="*/ 24 w 116"/>
              <a:gd name="T99" fmla="*/ 26 h 115"/>
              <a:gd name="T100" fmla="*/ 58 w 116"/>
              <a:gd name="T101" fmla="*/ 12 h 115"/>
              <a:gd name="T102" fmla="*/ 92 w 116"/>
              <a:gd name="T103" fmla="*/ 26 h 115"/>
              <a:gd name="T104" fmla="*/ 101 w 116"/>
              <a:gd name="T105" fmla="*/ 50 h 115"/>
              <a:gd name="T106" fmla="*/ 105 w 116"/>
              <a:gd name="T107" fmla="*/ 50 h 115"/>
              <a:gd name="T108" fmla="*/ 105 w 116"/>
              <a:gd name="T109" fmla="*/ 50 h 115"/>
              <a:gd name="T110" fmla="*/ 105 w 116"/>
              <a:gd name="T111" fmla="*/ 5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6" h="115">
                <a:moveTo>
                  <a:pt x="49" y="63"/>
                </a:moveTo>
                <a:cubicBezTo>
                  <a:pt x="49" y="67"/>
                  <a:pt x="46" y="69"/>
                  <a:pt x="43" y="69"/>
                </a:cubicBezTo>
                <a:cubicBezTo>
                  <a:pt x="40" y="69"/>
                  <a:pt x="37" y="67"/>
                  <a:pt x="37" y="63"/>
                </a:cubicBezTo>
                <a:cubicBezTo>
                  <a:pt x="37" y="60"/>
                  <a:pt x="40" y="57"/>
                  <a:pt x="43" y="57"/>
                </a:cubicBezTo>
                <a:cubicBezTo>
                  <a:pt x="46" y="57"/>
                  <a:pt x="49" y="60"/>
                  <a:pt x="49" y="63"/>
                </a:cubicBezTo>
                <a:close/>
                <a:moveTo>
                  <a:pt x="73" y="57"/>
                </a:moveTo>
                <a:cubicBezTo>
                  <a:pt x="70" y="57"/>
                  <a:pt x="67" y="60"/>
                  <a:pt x="67" y="63"/>
                </a:cubicBezTo>
                <a:cubicBezTo>
                  <a:pt x="67" y="67"/>
                  <a:pt x="70" y="69"/>
                  <a:pt x="73" y="69"/>
                </a:cubicBezTo>
                <a:cubicBezTo>
                  <a:pt x="76" y="69"/>
                  <a:pt x="79" y="67"/>
                  <a:pt x="79" y="63"/>
                </a:cubicBezTo>
                <a:cubicBezTo>
                  <a:pt x="79" y="60"/>
                  <a:pt x="76" y="57"/>
                  <a:pt x="73" y="57"/>
                </a:cubicBezTo>
                <a:close/>
                <a:moveTo>
                  <a:pt x="116" y="60"/>
                </a:moveTo>
                <a:cubicBezTo>
                  <a:pt x="116" y="71"/>
                  <a:pt x="116" y="71"/>
                  <a:pt x="116" y="71"/>
                </a:cubicBezTo>
                <a:cubicBezTo>
                  <a:pt x="116" y="77"/>
                  <a:pt x="112" y="82"/>
                  <a:pt x="106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1" y="102"/>
                  <a:pt x="72" y="115"/>
                  <a:pt x="58" y="115"/>
                </a:cubicBezTo>
                <a:cubicBezTo>
                  <a:pt x="44" y="115"/>
                  <a:pt x="25" y="102"/>
                  <a:pt x="17" y="82"/>
                </a:cubicBezTo>
                <a:cubicBezTo>
                  <a:pt x="10" y="82"/>
                  <a:pt x="10" y="82"/>
                  <a:pt x="10" y="82"/>
                </a:cubicBezTo>
                <a:cubicBezTo>
                  <a:pt x="4" y="82"/>
                  <a:pt x="0" y="77"/>
                  <a:pt x="0" y="71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6"/>
                  <a:pt x="2" y="53"/>
                  <a:pt x="5" y="51"/>
                </a:cubicBezTo>
                <a:cubicBezTo>
                  <a:pt x="5" y="35"/>
                  <a:pt x="10" y="22"/>
                  <a:pt x="19" y="13"/>
                </a:cubicBezTo>
                <a:cubicBezTo>
                  <a:pt x="28" y="5"/>
                  <a:pt x="41" y="0"/>
                  <a:pt x="58" y="0"/>
                </a:cubicBezTo>
                <a:cubicBezTo>
                  <a:pt x="75" y="0"/>
                  <a:pt x="88" y="5"/>
                  <a:pt x="97" y="13"/>
                </a:cubicBezTo>
                <a:cubicBezTo>
                  <a:pt x="106" y="22"/>
                  <a:pt x="111" y="35"/>
                  <a:pt x="111" y="51"/>
                </a:cubicBezTo>
                <a:cubicBezTo>
                  <a:pt x="114" y="53"/>
                  <a:pt x="116" y="56"/>
                  <a:pt x="116" y="60"/>
                </a:cubicBezTo>
                <a:close/>
                <a:moveTo>
                  <a:pt x="94" y="63"/>
                </a:moveTo>
                <a:cubicBezTo>
                  <a:pt x="94" y="61"/>
                  <a:pt x="94" y="58"/>
                  <a:pt x="94" y="56"/>
                </a:cubicBezTo>
                <a:cubicBezTo>
                  <a:pt x="90" y="52"/>
                  <a:pt x="81" y="48"/>
                  <a:pt x="71" y="47"/>
                </a:cubicBezTo>
                <a:cubicBezTo>
                  <a:pt x="72" y="49"/>
                  <a:pt x="73" y="51"/>
                  <a:pt x="74" y="53"/>
                </a:cubicBezTo>
                <a:cubicBezTo>
                  <a:pt x="68" y="48"/>
                  <a:pt x="55" y="50"/>
                  <a:pt x="45" y="38"/>
                </a:cubicBezTo>
                <a:cubicBezTo>
                  <a:pt x="45" y="38"/>
                  <a:pt x="44" y="37"/>
                  <a:pt x="44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2" y="34"/>
                  <a:pt x="42" y="33"/>
                  <a:pt x="41" y="34"/>
                </a:cubicBezTo>
                <a:cubicBezTo>
                  <a:pt x="41" y="47"/>
                  <a:pt x="32" y="58"/>
                  <a:pt x="22" y="59"/>
                </a:cubicBezTo>
                <a:cubicBezTo>
                  <a:pt x="22" y="60"/>
                  <a:pt x="22" y="62"/>
                  <a:pt x="22" y="63"/>
                </a:cubicBezTo>
                <a:cubicBezTo>
                  <a:pt x="22" y="69"/>
                  <a:pt x="22" y="74"/>
                  <a:pt x="24" y="78"/>
                </a:cubicBezTo>
                <a:cubicBezTo>
                  <a:pt x="30" y="85"/>
                  <a:pt x="39" y="87"/>
                  <a:pt x="48" y="88"/>
                </a:cubicBezTo>
                <a:cubicBezTo>
                  <a:pt x="49" y="85"/>
                  <a:pt x="53" y="84"/>
                  <a:pt x="57" y="84"/>
                </a:cubicBezTo>
                <a:cubicBezTo>
                  <a:pt x="62" y="84"/>
                  <a:pt x="67" y="87"/>
                  <a:pt x="67" y="91"/>
                </a:cubicBezTo>
                <a:cubicBezTo>
                  <a:pt x="67" y="95"/>
                  <a:pt x="62" y="98"/>
                  <a:pt x="57" y="98"/>
                </a:cubicBezTo>
                <a:cubicBezTo>
                  <a:pt x="53" y="98"/>
                  <a:pt x="49" y="96"/>
                  <a:pt x="48" y="93"/>
                </a:cubicBezTo>
                <a:cubicBezTo>
                  <a:pt x="42" y="93"/>
                  <a:pt x="35" y="92"/>
                  <a:pt x="29" y="89"/>
                </a:cubicBezTo>
                <a:cubicBezTo>
                  <a:pt x="37" y="101"/>
                  <a:pt x="50" y="108"/>
                  <a:pt x="58" y="108"/>
                </a:cubicBezTo>
                <a:cubicBezTo>
                  <a:pt x="70" y="108"/>
                  <a:pt x="94" y="92"/>
                  <a:pt x="94" y="63"/>
                </a:cubicBezTo>
                <a:close/>
                <a:moveTo>
                  <a:pt x="105" y="50"/>
                </a:moveTo>
                <a:cubicBezTo>
                  <a:pt x="104" y="21"/>
                  <a:pt x="88" y="6"/>
                  <a:pt x="58" y="6"/>
                </a:cubicBezTo>
                <a:cubicBezTo>
                  <a:pt x="28" y="6"/>
                  <a:pt x="12" y="21"/>
                  <a:pt x="11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7" y="40"/>
                  <a:pt x="20" y="32"/>
                  <a:pt x="24" y="26"/>
                </a:cubicBezTo>
                <a:cubicBezTo>
                  <a:pt x="32" y="17"/>
                  <a:pt x="43" y="12"/>
                  <a:pt x="58" y="12"/>
                </a:cubicBezTo>
                <a:cubicBezTo>
                  <a:pt x="73" y="12"/>
                  <a:pt x="84" y="17"/>
                  <a:pt x="92" y="26"/>
                </a:cubicBezTo>
                <a:cubicBezTo>
                  <a:pt x="96" y="32"/>
                  <a:pt x="99" y="40"/>
                  <a:pt x="101" y="50"/>
                </a:cubicBezTo>
                <a:lnTo>
                  <a:pt x="105" y="50"/>
                </a:lnTo>
                <a:close/>
                <a:moveTo>
                  <a:pt x="105" y="50"/>
                </a:moveTo>
                <a:cubicBezTo>
                  <a:pt x="105" y="50"/>
                  <a:pt x="105" y="50"/>
                  <a:pt x="105" y="5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1" name="Freeform 39"/>
          <p:cNvSpPr>
            <a:spLocks noEditPoints="1"/>
          </p:cNvSpPr>
          <p:nvPr/>
        </p:nvSpPr>
        <p:spPr bwMode="auto">
          <a:xfrm>
            <a:off x="1048544" y="3976688"/>
            <a:ext cx="314325" cy="312738"/>
          </a:xfrm>
          <a:custGeom>
            <a:avLst/>
            <a:gdLst>
              <a:gd name="T0" fmla="*/ 56 w 112"/>
              <a:gd name="T1" fmla="*/ 111 h 111"/>
              <a:gd name="T2" fmla="*/ 0 w 112"/>
              <a:gd name="T3" fmla="*/ 56 h 111"/>
              <a:gd name="T4" fmla="*/ 56 w 112"/>
              <a:gd name="T5" fmla="*/ 0 h 111"/>
              <a:gd name="T6" fmla="*/ 112 w 112"/>
              <a:gd name="T7" fmla="*/ 56 h 111"/>
              <a:gd name="T8" fmla="*/ 56 w 112"/>
              <a:gd name="T9" fmla="*/ 111 h 111"/>
              <a:gd name="T10" fmla="*/ 56 w 112"/>
              <a:gd name="T11" fmla="*/ 5 h 111"/>
              <a:gd name="T12" fmla="*/ 5 w 112"/>
              <a:gd name="T13" fmla="*/ 56 h 111"/>
              <a:gd name="T14" fmla="*/ 56 w 112"/>
              <a:gd name="T15" fmla="*/ 106 h 111"/>
              <a:gd name="T16" fmla="*/ 107 w 112"/>
              <a:gd name="T17" fmla="*/ 56 h 111"/>
              <a:gd name="T18" fmla="*/ 56 w 112"/>
              <a:gd name="T19" fmla="*/ 5 h 111"/>
              <a:gd name="T20" fmla="*/ 56 w 112"/>
              <a:gd name="T21" fmla="*/ 10 h 111"/>
              <a:gd name="T22" fmla="*/ 11 w 112"/>
              <a:gd name="T23" fmla="*/ 56 h 111"/>
              <a:gd name="T24" fmla="*/ 56 w 112"/>
              <a:gd name="T25" fmla="*/ 101 h 111"/>
              <a:gd name="T26" fmla="*/ 101 w 112"/>
              <a:gd name="T27" fmla="*/ 56 h 111"/>
              <a:gd name="T28" fmla="*/ 56 w 112"/>
              <a:gd name="T29" fmla="*/ 10 h 111"/>
              <a:gd name="T30" fmla="*/ 79 w 112"/>
              <a:gd name="T31" fmla="*/ 50 h 111"/>
              <a:gd name="T32" fmla="*/ 56 w 112"/>
              <a:gd name="T33" fmla="*/ 73 h 111"/>
              <a:gd name="T34" fmla="*/ 51 w 112"/>
              <a:gd name="T35" fmla="*/ 75 h 111"/>
              <a:gd name="T36" fmla="*/ 47 w 112"/>
              <a:gd name="T37" fmla="*/ 73 h 111"/>
              <a:gd name="T38" fmla="*/ 33 w 112"/>
              <a:gd name="T39" fmla="*/ 59 h 111"/>
              <a:gd name="T40" fmla="*/ 30 w 112"/>
              <a:gd name="T41" fmla="*/ 54 h 111"/>
              <a:gd name="T42" fmla="*/ 33 w 112"/>
              <a:gd name="T43" fmla="*/ 49 h 111"/>
              <a:gd name="T44" fmla="*/ 38 w 112"/>
              <a:gd name="T45" fmla="*/ 47 h 111"/>
              <a:gd name="T46" fmla="*/ 43 w 112"/>
              <a:gd name="T47" fmla="*/ 49 h 111"/>
              <a:gd name="T48" fmla="*/ 51 w 112"/>
              <a:gd name="T49" fmla="*/ 58 h 111"/>
              <a:gd name="T50" fmla="*/ 69 w 112"/>
              <a:gd name="T51" fmla="*/ 40 h 111"/>
              <a:gd name="T52" fmla="*/ 74 w 112"/>
              <a:gd name="T53" fmla="*/ 38 h 111"/>
              <a:gd name="T54" fmla="*/ 79 w 112"/>
              <a:gd name="T55" fmla="*/ 40 h 111"/>
              <a:gd name="T56" fmla="*/ 81 w 112"/>
              <a:gd name="T57" fmla="*/ 45 h 111"/>
              <a:gd name="T58" fmla="*/ 79 w 112"/>
              <a:gd name="T59" fmla="*/ 50 h 111"/>
              <a:gd name="T60" fmla="*/ 79 w 112"/>
              <a:gd name="T61" fmla="*/ 50 h 111"/>
              <a:gd name="T62" fmla="*/ 79 w 112"/>
              <a:gd name="T63" fmla="*/ 5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2" h="111">
                <a:moveTo>
                  <a:pt x="56" y="111"/>
                </a:moveTo>
                <a:cubicBezTo>
                  <a:pt x="25" y="111"/>
                  <a:pt x="0" y="86"/>
                  <a:pt x="0" y="56"/>
                </a:cubicBezTo>
                <a:cubicBezTo>
                  <a:pt x="0" y="25"/>
                  <a:pt x="25" y="0"/>
                  <a:pt x="56" y="0"/>
                </a:cubicBezTo>
                <a:cubicBezTo>
                  <a:pt x="87" y="0"/>
                  <a:pt x="112" y="25"/>
                  <a:pt x="112" y="56"/>
                </a:cubicBezTo>
                <a:cubicBezTo>
                  <a:pt x="112" y="86"/>
                  <a:pt x="87" y="111"/>
                  <a:pt x="56" y="111"/>
                </a:cubicBezTo>
                <a:close/>
                <a:moveTo>
                  <a:pt x="56" y="5"/>
                </a:moveTo>
                <a:cubicBezTo>
                  <a:pt x="28" y="5"/>
                  <a:pt x="5" y="28"/>
                  <a:pt x="5" y="56"/>
                </a:cubicBezTo>
                <a:cubicBezTo>
                  <a:pt x="5" y="84"/>
                  <a:pt x="28" y="106"/>
                  <a:pt x="56" y="106"/>
                </a:cubicBezTo>
                <a:cubicBezTo>
                  <a:pt x="84" y="106"/>
                  <a:pt x="107" y="84"/>
                  <a:pt x="107" y="56"/>
                </a:cubicBezTo>
                <a:cubicBezTo>
                  <a:pt x="107" y="28"/>
                  <a:pt x="84" y="5"/>
                  <a:pt x="56" y="5"/>
                </a:cubicBezTo>
                <a:close/>
                <a:moveTo>
                  <a:pt x="56" y="10"/>
                </a:moveTo>
                <a:cubicBezTo>
                  <a:pt x="31" y="10"/>
                  <a:pt x="11" y="31"/>
                  <a:pt x="11" y="56"/>
                </a:cubicBezTo>
                <a:cubicBezTo>
                  <a:pt x="11" y="80"/>
                  <a:pt x="31" y="101"/>
                  <a:pt x="56" y="101"/>
                </a:cubicBezTo>
                <a:cubicBezTo>
                  <a:pt x="81" y="101"/>
                  <a:pt x="101" y="80"/>
                  <a:pt x="101" y="56"/>
                </a:cubicBezTo>
                <a:cubicBezTo>
                  <a:pt x="101" y="31"/>
                  <a:pt x="81" y="10"/>
                  <a:pt x="56" y="10"/>
                </a:cubicBezTo>
                <a:close/>
                <a:moveTo>
                  <a:pt x="79" y="50"/>
                </a:moveTo>
                <a:cubicBezTo>
                  <a:pt x="56" y="73"/>
                  <a:pt x="56" y="73"/>
                  <a:pt x="56" y="73"/>
                </a:cubicBezTo>
                <a:cubicBezTo>
                  <a:pt x="55" y="75"/>
                  <a:pt x="53" y="75"/>
                  <a:pt x="51" y="75"/>
                </a:cubicBezTo>
                <a:cubicBezTo>
                  <a:pt x="50" y="75"/>
                  <a:pt x="48" y="75"/>
                  <a:pt x="47" y="73"/>
                </a:cubicBezTo>
                <a:cubicBezTo>
                  <a:pt x="33" y="59"/>
                  <a:pt x="33" y="59"/>
                  <a:pt x="33" y="59"/>
                </a:cubicBezTo>
                <a:cubicBezTo>
                  <a:pt x="31" y="58"/>
                  <a:pt x="30" y="56"/>
                  <a:pt x="30" y="54"/>
                </a:cubicBezTo>
                <a:cubicBezTo>
                  <a:pt x="30" y="52"/>
                  <a:pt x="31" y="50"/>
                  <a:pt x="33" y="49"/>
                </a:cubicBezTo>
                <a:cubicBezTo>
                  <a:pt x="34" y="48"/>
                  <a:pt x="36" y="47"/>
                  <a:pt x="38" y="47"/>
                </a:cubicBezTo>
                <a:cubicBezTo>
                  <a:pt x="40" y="47"/>
                  <a:pt x="41" y="48"/>
                  <a:pt x="43" y="49"/>
                </a:cubicBezTo>
                <a:cubicBezTo>
                  <a:pt x="51" y="58"/>
                  <a:pt x="51" y="58"/>
                  <a:pt x="51" y="58"/>
                </a:cubicBezTo>
                <a:cubicBezTo>
                  <a:pt x="69" y="40"/>
                  <a:pt x="69" y="40"/>
                  <a:pt x="69" y="40"/>
                </a:cubicBezTo>
                <a:cubicBezTo>
                  <a:pt x="70" y="39"/>
                  <a:pt x="72" y="38"/>
                  <a:pt x="74" y="38"/>
                </a:cubicBezTo>
                <a:cubicBezTo>
                  <a:pt x="76" y="38"/>
                  <a:pt x="78" y="39"/>
                  <a:pt x="79" y="40"/>
                </a:cubicBezTo>
                <a:cubicBezTo>
                  <a:pt x="81" y="41"/>
                  <a:pt x="81" y="43"/>
                  <a:pt x="81" y="45"/>
                </a:cubicBezTo>
                <a:cubicBezTo>
                  <a:pt x="81" y="47"/>
                  <a:pt x="81" y="49"/>
                  <a:pt x="79" y="50"/>
                </a:cubicBezTo>
                <a:close/>
                <a:moveTo>
                  <a:pt x="79" y="50"/>
                </a:moveTo>
                <a:cubicBezTo>
                  <a:pt x="79" y="50"/>
                  <a:pt x="79" y="50"/>
                  <a:pt x="79" y="5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2" name="Freeform 40"/>
          <p:cNvSpPr>
            <a:spLocks noEditPoints="1"/>
          </p:cNvSpPr>
          <p:nvPr/>
        </p:nvSpPr>
        <p:spPr bwMode="auto">
          <a:xfrm>
            <a:off x="7763669" y="3324225"/>
            <a:ext cx="342900" cy="330200"/>
          </a:xfrm>
          <a:custGeom>
            <a:avLst/>
            <a:gdLst>
              <a:gd name="T0" fmla="*/ 112 w 122"/>
              <a:gd name="T1" fmla="*/ 31 h 117"/>
              <a:gd name="T2" fmla="*/ 54 w 122"/>
              <a:gd name="T3" fmla="*/ 16 h 117"/>
              <a:gd name="T4" fmla="*/ 14 w 122"/>
              <a:gd name="T5" fmla="*/ 38 h 117"/>
              <a:gd name="T6" fmla="*/ 14 w 122"/>
              <a:gd name="T7" fmla="*/ 41 h 117"/>
              <a:gd name="T8" fmla="*/ 14 w 122"/>
              <a:gd name="T9" fmla="*/ 70 h 117"/>
              <a:gd name="T10" fmla="*/ 19 w 122"/>
              <a:gd name="T11" fmla="*/ 66 h 117"/>
              <a:gd name="T12" fmla="*/ 24 w 122"/>
              <a:gd name="T13" fmla="*/ 58 h 117"/>
              <a:gd name="T14" fmla="*/ 31 w 122"/>
              <a:gd name="T15" fmla="*/ 54 h 117"/>
              <a:gd name="T16" fmla="*/ 35 w 122"/>
              <a:gd name="T17" fmla="*/ 56 h 117"/>
              <a:gd name="T18" fmla="*/ 42 w 122"/>
              <a:gd name="T19" fmla="*/ 50 h 117"/>
              <a:gd name="T20" fmla="*/ 56 w 122"/>
              <a:gd name="T21" fmla="*/ 56 h 117"/>
              <a:gd name="T22" fmla="*/ 56 w 122"/>
              <a:gd name="T23" fmla="*/ 56 h 117"/>
              <a:gd name="T24" fmla="*/ 71 w 122"/>
              <a:gd name="T25" fmla="*/ 62 h 117"/>
              <a:gd name="T26" fmla="*/ 72 w 122"/>
              <a:gd name="T27" fmla="*/ 70 h 117"/>
              <a:gd name="T28" fmla="*/ 109 w 122"/>
              <a:gd name="T29" fmla="*/ 68 h 117"/>
              <a:gd name="T30" fmla="*/ 122 w 122"/>
              <a:gd name="T31" fmla="*/ 55 h 117"/>
              <a:gd name="T32" fmla="*/ 38 w 122"/>
              <a:gd name="T33" fmla="*/ 94 h 117"/>
              <a:gd name="T34" fmla="*/ 46 w 122"/>
              <a:gd name="T35" fmla="*/ 67 h 117"/>
              <a:gd name="T36" fmla="*/ 60 w 122"/>
              <a:gd name="T37" fmla="*/ 84 h 117"/>
              <a:gd name="T38" fmla="*/ 74 w 122"/>
              <a:gd name="T39" fmla="*/ 77 h 117"/>
              <a:gd name="T40" fmla="*/ 67 w 122"/>
              <a:gd name="T41" fmla="*/ 75 h 117"/>
              <a:gd name="T42" fmla="*/ 68 w 122"/>
              <a:gd name="T43" fmla="*/ 68 h 117"/>
              <a:gd name="T44" fmla="*/ 68 w 122"/>
              <a:gd name="T45" fmla="*/ 65 h 117"/>
              <a:gd name="T46" fmla="*/ 61 w 122"/>
              <a:gd name="T47" fmla="*/ 58 h 117"/>
              <a:gd name="T48" fmla="*/ 56 w 122"/>
              <a:gd name="T49" fmla="*/ 62 h 117"/>
              <a:gd name="T50" fmla="*/ 52 w 122"/>
              <a:gd name="T51" fmla="*/ 56 h 117"/>
              <a:gd name="T52" fmla="*/ 42 w 122"/>
              <a:gd name="T53" fmla="*/ 54 h 117"/>
              <a:gd name="T54" fmla="*/ 40 w 122"/>
              <a:gd name="T55" fmla="*/ 61 h 117"/>
              <a:gd name="T56" fmla="*/ 33 w 122"/>
              <a:gd name="T57" fmla="*/ 59 h 117"/>
              <a:gd name="T58" fmla="*/ 29 w 122"/>
              <a:gd name="T59" fmla="*/ 59 h 117"/>
              <a:gd name="T60" fmla="*/ 23 w 122"/>
              <a:gd name="T61" fmla="*/ 66 h 117"/>
              <a:gd name="T62" fmla="*/ 27 w 122"/>
              <a:gd name="T63" fmla="*/ 71 h 117"/>
              <a:gd name="T64" fmla="*/ 21 w 122"/>
              <a:gd name="T65" fmla="*/ 75 h 117"/>
              <a:gd name="T66" fmla="*/ 18 w 122"/>
              <a:gd name="T67" fmla="*/ 86 h 117"/>
              <a:gd name="T68" fmla="*/ 25 w 122"/>
              <a:gd name="T69" fmla="*/ 88 h 117"/>
              <a:gd name="T70" fmla="*/ 24 w 122"/>
              <a:gd name="T71" fmla="*/ 95 h 117"/>
              <a:gd name="T72" fmla="*/ 25 w 122"/>
              <a:gd name="T73" fmla="*/ 100 h 117"/>
              <a:gd name="T74" fmla="*/ 38 w 122"/>
              <a:gd name="T75" fmla="*/ 94 h 117"/>
              <a:gd name="T76" fmla="*/ 35 w 122"/>
              <a:gd name="T77" fmla="*/ 82 h 117"/>
              <a:gd name="T78" fmla="*/ 55 w 122"/>
              <a:gd name="T79" fmla="*/ 87 h 117"/>
              <a:gd name="T80" fmla="*/ 46 w 122"/>
              <a:gd name="T81" fmla="*/ 71 h 117"/>
              <a:gd name="T82" fmla="*/ 110 w 122"/>
              <a:gd name="T83" fmla="*/ 84 h 117"/>
              <a:gd name="T84" fmla="*/ 100 w 122"/>
              <a:gd name="T85" fmla="*/ 87 h 117"/>
              <a:gd name="T86" fmla="*/ 95 w 122"/>
              <a:gd name="T87" fmla="*/ 79 h 117"/>
              <a:gd name="T88" fmla="*/ 96 w 122"/>
              <a:gd name="T89" fmla="*/ 75 h 117"/>
              <a:gd name="T90" fmla="*/ 106 w 122"/>
              <a:gd name="T91" fmla="*/ 70 h 117"/>
              <a:gd name="T92" fmla="*/ 93 w 122"/>
              <a:gd name="T93" fmla="*/ 66 h 117"/>
              <a:gd name="T94" fmla="*/ 80 w 122"/>
              <a:gd name="T95" fmla="*/ 81 h 117"/>
              <a:gd name="T96" fmla="*/ 27 w 122"/>
              <a:gd name="T97" fmla="*/ 111 h 117"/>
              <a:gd name="T98" fmla="*/ 86 w 122"/>
              <a:gd name="T99" fmla="*/ 95 h 117"/>
              <a:gd name="T100" fmla="*/ 98 w 122"/>
              <a:gd name="T101" fmla="*/ 98 h 117"/>
              <a:gd name="T102" fmla="*/ 109 w 122"/>
              <a:gd name="T103" fmla="*/ 94 h 117"/>
              <a:gd name="T104" fmla="*/ 110 w 122"/>
              <a:gd name="T105" fmla="*/ 83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2" h="117">
                <a:moveTo>
                  <a:pt x="110" y="41"/>
                </a:moveTo>
                <a:cubicBezTo>
                  <a:pt x="111" y="38"/>
                  <a:pt x="112" y="35"/>
                  <a:pt x="112" y="31"/>
                </a:cubicBezTo>
                <a:cubicBezTo>
                  <a:pt x="112" y="14"/>
                  <a:pt x="98" y="0"/>
                  <a:pt x="81" y="0"/>
                </a:cubicBezTo>
                <a:cubicBezTo>
                  <a:pt x="69" y="0"/>
                  <a:pt x="59" y="7"/>
                  <a:pt x="54" y="16"/>
                </a:cubicBezTo>
                <a:cubicBezTo>
                  <a:pt x="50" y="14"/>
                  <a:pt x="45" y="12"/>
                  <a:pt x="40" y="12"/>
                </a:cubicBezTo>
                <a:cubicBezTo>
                  <a:pt x="26" y="12"/>
                  <a:pt x="14" y="24"/>
                  <a:pt x="14" y="38"/>
                </a:cubicBezTo>
                <a:cubicBezTo>
                  <a:pt x="14" y="39"/>
                  <a:pt x="15" y="40"/>
                  <a:pt x="15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6" y="41"/>
                  <a:pt x="0" y="47"/>
                  <a:pt x="0" y="55"/>
                </a:cubicBezTo>
                <a:cubicBezTo>
                  <a:pt x="0" y="63"/>
                  <a:pt x="6" y="70"/>
                  <a:pt x="14" y="70"/>
                </a:cubicBezTo>
                <a:cubicBezTo>
                  <a:pt x="20" y="70"/>
                  <a:pt x="20" y="70"/>
                  <a:pt x="20" y="70"/>
                </a:cubicBezTo>
                <a:cubicBezTo>
                  <a:pt x="19" y="69"/>
                  <a:pt x="19" y="68"/>
                  <a:pt x="19" y="66"/>
                </a:cubicBezTo>
                <a:cubicBezTo>
                  <a:pt x="19" y="65"/>
                  <a:pt x="19" y="63"/>
                  <a:pt x="21" y="62"/>
                </a:cubicBezTo>
                <a:cubicBezTo>
                  <a:pt x="24" y="58"/>
                  <a:pt x="24" y="58"/>
                  <a:pt x="24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8" y="55"/>
                  <a:pt x="29" y="54"/>
                  <a:pt x="31" y="54"/>
                </a:cubicBezTo>
                <a:cubicBezTo>
                  <a:pt x="33" y="54"/>
                  <a:pt x="34" y="55"/>
                  <a:pt x="35" y="56"/>
                </a:cubicBezTo>
                <a:cubicBezTo>
                  <a:pt x="35" y="56"/>
                  <a:pt x="35" y="56"/>
                  <a:pt x="35" y="56"/>
                </a:cubicBezTo>
                <a:cubicBezTo>
                  <a:pt x="35" y="56"/>
                  <a:pt x="35" y="56"/>
                  <a:pt x="35" y="56"/>
                </a:cubicBezTo>
                <a:cubicBezTo>
                  <a:pt x="35" y="53"/>
                  <a:pt x="38" y="50"/>
                  <a:pt x="42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4" y="50"/>
                  <a:pt x="56" y="53"/>
                  <a:pt x="56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9" y="53"/>
                  <a:pt x="63" y="54"/>
                  <a:pt x="65" y="56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3"/>
                  <a:pt x="73" y="65"/>
                  <a:pt x="73" y="66"/>
                </a:cubicBezTo>
                <a:cubicBezTo>
                  <a:pt x="73" y="68"/>
                  <a:pt x="73" y="69"/>
                  <a:pt x="72" y="70"/>
                </a:cubicBezTo>
                <a:cubicBezTo>
                  <a:pt x="81" y="70"/>
                  <a:pt x="81" y="70"/>
                  <a:pt x="81" y="70"/>
                </a:cubicBezTo>
                <a:cubicBezTo>
                  <a:pt x="87" y="61"/>
                  <a:pt x="105" y="56"/>
                  <a:pt x="109" y="68"/>
                </a:cubicBezTo>
                <a:cubicBezTo>
                  <a:pt x="110" y="69"/>
                  <a:pt x="110" y="69"/>
                  <a:pt x="110" y="70"/>
                </a:cubicBezTo>
                <a:cubicBezTo>
                  <a:pt x="117" y="69"/>
                  <a:pt x="122" y="63"/>
                  <a:pt x="122" y="55"/>
                </a:cubicBezTo>
                <a:cubicBezTo>
                  <a:pt x="122" y="48"/>
                  <a:pt x="117" y="42"/>
                  <a:pt x="110" y="41"/>
                </a:cubicBezTo>
                <a:close/>
                <a:moveTo>
                  <a:pt x="38" y="94"/>
                </a:moveTo>
                <a:cubicBezTo>
                  <a:pt x="34" y="91"/>
                  <a:pt x="31" y="87"/>
                  <a:pt x="31" y="82"/>
                </a:cubicBezTo>
                <a:cubicBezTo>
                  <a:pt x="31" y="73"/>
                  <a:pt x="38" y="67"/>
                  <a:pt x="46" y="67"/>
                </a:cubicBezTo>
                <a:cubicBezTo>
                  <a:pt x="54" y="67"/>
                  <a:pt x="61" y="73"/>
                  <a:pt x="61" y="82"/>
                </a:cubicBezTo>
                <a:cubicBezTo>
                  <a:pt x="61" y="83"/>
                  <a:pt x="60" y="83"/>
                  <a:pt x="60" y="84"/>
                </a:cubicBezTo>
                <a:cubicBezTo>
                  <a:pt x="74" y="79"/>
                  <a:pt x="74" y="79"/>
                  <a:pt x="74" y="79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76"/>
                  <a:pt x="73" y="75"/>
                  <a:pt x="71" y="75"/>
                </a:cubicBezTo>
                <a:cubicBezTo>
                  <a:pt x="67" y="75"/>
                  <a:pt x="67" y="75"/>
                  <a:pt x="67" y="75"/>
                </a:cubicBezTo>
                <a:cubicBezTo>
                  <a:pt x="66" y="74"/>
                  <a:pt x="66" y="73"/>
                  <a:pt x="65" y="71"/>
                </a:cubicBezTo>
                <a:cubicBezTo>
                  <a:pt x="68" y="68"/>
                  <a:pt x="68" y="68"/>
                  <a:pt x="68" y="68"/>
                </a:cubicBezTo>
                <a:cubicBezTo>
                  <a:pt x="69" y="68"/>
                  <a:pt x="69" y="67"/>
                  <a:pt x="69" y="66"/>
                </a:cubicBezTo>
                <a:cubicBezTo>
                  <a:pt x="69" y="66"/>
                  <a:pt x="69" y="65"/>
                  <a:pt x="68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2" y="59"/>
                  <a:pt x="62" y="58"/>
                  <a:pt x="61" y="58"/>
                </a:cubicBezTo>
                <a:cubicBezTo>
                  <a:pt x="60" y="58"/>
                  <a:pt x="60" y="59"/>
                  <a:pt x="59" y="59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2"/>
                  <a:pt x="54" y="61"/>
                  <a:pt x="52" y="61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5"/>
                  <a:pt x="51" y="54"/>
                  <a:pt x="50" y="54"/>
                </a:cubicBezTo>
                <a:cubicBezTo>
                  <a:pt x="42" y="54"/>
                  <a:pt x="42" y="54"/>
                  <a:pt x="42" y="54"/>
                </a:cubicBezTo>
                <a:cubicBezTo>
                  <a:pt x="41" y="54"/>
                  <a:pt x="40" y="55"/>
                  <a:pt x="40" y="56"/>
                </a:cubicBezTo>
                <a:cubicBezTo>
                  <a:pt x="40" y="61"/>
                  <a:pt x="40" y="61"/>
                  <a:pt x="40" y="61"/>
                </a:cubicBezTo>
                <a:cubicBezTo>
                  <a:pt x="38" y="61"/>
                  <a:pt x="37" y="62"/>
                  <a:pt x="36" y="62"/>
                </a:cubicBezTo>
                <a:cubicBezTo>
                  <a:pt x="33" y="59"/>
                  <a:pt x="33" y="59"/>
                  <a:pt x="33" y="59"/>
                </a:cubicBezTo>
                <a:cubicBezTo>
                  <a:pt x="32" y="59"/>
                  <a:pt x="31" y="58"/>
                  <a:pt x="31" y="58"/>
                </a:cubicBezTo>
                <a:cubicBezTo>
                  <a:pt x="30" y="58"/>
                  <a:pt x="30" y="59"/>
                  <a:pt x="29" y="59"/>
                </a:cubicBezTo>
                <a:cubicBezTo>
                  <a:pt x="24" y="65"/>
                  <a:pt x="24" y="65"/>
                  <a:pt x="24" y="65"/>
                </a:cubicBezTo>
                <a:cubicBezTo>
                  <a:pt x="23" y="65"/>
                  <a:pt x="23" y="66"/>
                  <a:pt x="23" y="66"/>
                </a:cubicBezTo>
                <a:cubicBezTo>
                  <a:pt x="23" y="67"/>
                  <a:pt x="23" y="68"/>
                  <a:pt x="24" y="68"/>
                </a:cubicBezTo>
                <a:cubicBezTo>
                  <a:pt x="27" y="71"/>
                  <a:pt x="27" y="71"/>
                  <a:pt x="27" y="71"/>
                </a:cubicBezTo>
                <a:cubicBezTo>
                  <a:pt x="26" y="73"/>
                  <a:pt x="26" y="74"/>
                  <a:pt x="25" y="75"/>
                </a:cubicBezTo>
                <a:cubicBezTo>
                  <a:pt x="21" y="75"/>
                  <a:pt x="21" y="75"/>
                  <a:pt x="21" y="75"/>
                </a:cubicBezTo>
                <a:cubicBezTo>
                  <a:pt x="19" y="75"/>
                  <a:pt x="18" y="76"/>
                  <a:pt x="18" y="77"/>
                </a:cubicBezTo>
                <a:cubicBezTo>
                  <a:pt x="18" y="86"/>
                  <a:pt x="18" y="86"/>
                  <a:pt x="18" y="86"/>
                </a:cubicBezTo>
                <a:cubicBezTo>
                  <a:pt x="18" y="87"/>
                  <a:pt x="19" y="88"/>
                  <a:pt x="21" y="88"/>
                </a:cubicBezTo>
                <a:cubicBezTo>
                  <a:pt x="25" y="88"/>
                  <a:pt x="25" y="88"/>
                  <a:pt x="25" y="88"/>
                </a:cubicBezTo>
                <a:cubicBezTo>
                  <a:pt x="26" y="89"/>
                  <a:pt x="26" y="90"/>
                  <a:pt x="27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6"/>
                  <a:pt x="23" y="97"/>
                  <a:pt x="24" y="98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27" y="99"/>
                  <a:pt x="28" y="98"/>
                  <a:pt x="30" y="97"/>
                </a:cubicBezTo>
                <a:lnTo>
                  <a:pt x="38" y="94"/>
                </a:lnTo>
                <a:close/>
                <a:moveTo>
                  <a:pt x="46" y="71"/>
                </a:moveTo>
                <a:cubicBezTo>
                  <a:pt x="40" y="71"/>
                  <a:pt x="35" y="76"/>
                  <a:pt x="35" y="82"/>
                </a:cubicBezTo>
                <a:cubicBezTo>
                  <a:pt x="35" y="86"/>
                  <a:pt x="39" y="90"/>
                  <a:pt x="43" y="92"/>
                </a:cubicBezTo>
                <a:cubicBezTo>
                  <a:pt x="55" y="87"/>
                  <a:pt x="55" y="87"/>
                  <a:pt x="55" y="87"/>
                </a:cubicBezTo>
                <a:cubicBezTo>
                  <a:pt x="56" y="85"/>
                  <a:pt x="56" y="83"/>
                  <a:pt x="56" y="82"/>
                </a:cubicBezTo>
                <a:cubicBezTo>
                  <a:pt x="56" y="76"/>
                  <a:pt x="52" y="71"/>
                  <a:pt x="46" y="71"/>
                </a:cubicBezTo>
                <a:close/>
                <a:moveTo>
                  <a:pt x="110" y="83"/>
                </a:moveTo>
                <a:cubicBezTo>
                  <a:pt x="110" y="83"/>
                  <a:pt x="110" y="83"/>
                  <a:pt x="110" y="84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101" y="87"/>
                  <a:pt x="100" y="87"/>
                  <a:pt x="100" y="87"/>
                </a:cubicBezTo>
                <a:cubicBezTo>
                  <a:pt x="99" y="87"/>
                  <a:pt x="98" y="87"/>
                  <a:pt x="97" y="86"/>
                </a:cubicBezTo>
                <a:cubicBezTo>
                  <a:pt x="95" y="79"/>
                  <a:pt x="95" y="79"/>
                  <a:pt x="95" y="79"/>
                </a:cubicBezTo>
                <a:cubicBezTo>
                  <a:pt x="94" y="79"/>
                  <a:pt x="94" y="78"/>
                  <a:pt x="95" y="77"/>
                </a:cubicBezTo>
                <a:cubicBezTo>
                  <a:pt x="95" y="76"/>
                  <a:pt x="96" y="76"/>
                  <a:pt x="96" y="75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6" y="72"/>
                  <a:pt x="106" y="71"/>
                  <a:pt x="106" y="70"/>
                </a:cubicBezTo>
                <a:cubicBezTo>
                  <a:pt x="104" y="66"/>
                  <a:pt x="100" y="64"/>
                  <a:pt x="97" y="65"/>
                </a:cubicBezTo>
                <a:cubicBezTo>
                  <a:pt x="93" y="66"/>
                  <a:pt x="93" y="66"/>
                  <a:pt x="93" y="66"/>
                </a:cubicBezTo>
                <a:cubicBezTo>
                  <a:pt x="89" y="67"/>
                  <a:pt x="85" y="70"/>
                  <a:pt x="83" y="74"/>
                </a:cubicBezTo>
                <a:cubicBezTo>
                  <a:pt x="80" y="81"/>
                  <a:pt x="80" y="81"/>
                  <a:pt x="80" y="81"/>
                </a:cubicBezTo>
                <a:cubicBezTo>
                  <a:pt x="31" y="101"/>
                  <a:pt x="31" y="101"/>
                  <a:pt x="31" y="101"/>
                </a:cubicBezTo>
                <a:cubicBezTo>
                  <a:pt x="27" y="103"/>
                  <a:pt x="25" y="107"/>
                  <a:pt x="27" y="111"/>
                </a:cubicBezTo>
                <a:cubicBezTo>
                  <a:pt x="29" y="115"/>
                  <a:pt x="33" y="117"/>
                  <a:pt x="37" y="115"/>
                </a:cubicBezTo>
                <a:cubicBezTo>
                  <a:pt x="86" y="95"/>
                  <a:pt x="86" y="95"/>
                  <a:pt x="86" y="95"/>
                </a:cubicBezTo>
                <a:cubicBezTo>
                  <a:pt x="93" y="98"/>
                  <a:pt x="93" y="98"/>
                  <a:pt x="93" y="98"/>
                </a:cubicBezTo>
                <a:cubicBezTo>
                  <a:pt x="95" y="98"/>
                  <a:pt x="96" y="98"/>
                  <a:pt x="98" y="98"/>
                </a:cubicBezTo>
                <a:cubicBezTo>
                  <a:pt x="100" y="98"/>
                  <a:pt x="103" y="98"/>
                  <a:pt x="105" y="96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12" y="92"/>
                  <a:pt x="113" y="88"/>
                  <a:pt x="112" y="84"/>
                </a:cubicBezTo>
                <a:cubicBezTo>
                  <a:pt x="112" y="84"/>
                  <a:pt x="111" y="83"/>
                  <a:pt x="110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3" name="Freeform 41"/>
          <p:cNvSpPr>
            <a:spLocks noEditPoints="1"/>
          </p:cNvSpPr>
          <p:nvPr/>
        </p:nvSpPr>
        <p:spPr bwMode="auto">
          <a:xfrm>
            <a:off x="7182644" y="3338513"/>
            <a:ext cx="300038" cy="295275"/>
          </a:xfrm>
          <a:custGeom>
            <a:avLst/>
            <a:gdLst>
              <a:gd name="T0" fmla="*/ 48 w 107"/>
              <a:gd name="T1" fmla="*/ 79 h 105"/>
              <a:gd name="T2" fmla="*/ 21 w 107"/>
              <a:gd name="T3" fmla="*/ 52 h 105"/>
              <a:gd name="T4" fmla="*/ 74 w 107"/>
              <a:gd name="T5" fmla="*/ 43 h 105"/>
              <a:gd name="T6" fmla="*/ 70 w 107"/>
              <a:gd name="T7" fmla="*/ 44 h 105"/>
              <a:gd name="T8" fmla="*/ 26 w 107"/>
              <a:gd name="T9" fmla="*/ 52 h 105"/>
              <a:gd name="T10" fmla="*/ 48 w 107"/>
              <a:gd name="T11" fmla="*/ 74 h 105"/>
              <a:gd name="T12" fmla="*/ 64 w 107"/>
              <a:gd name="T13" fmla="*/ 52 h 105"/>
              <a:gd name="T14" fmla="*/ 33 w 107"/>
              <a:gd name="T15" fmla="*/ 52 h 105"/>
              <a:gd name="T16" fmla="*/ 64 w 107"/>
              <a:gd name="T17" fmla="*/ 52 h 105"/>
              <a:gd name="T18" fmla="*/ 48 w 107"/>
              <a:gd name="T19" fmla="*/ 41 h 105"/>
              <a:gd name="T20" fmla="*/ 48 w 107"/>
              <a:gd name="T21" fmla="*/ 63 h 105"/>
              <a:gd name="T22" fmla="*/ 44 w 107"/>
              <a:gd name="T23" fmla="*/ 98 h 105"/>
              <a:gd name="T24" fmla="*/ 39 w 107"/>
              <a:gd name="T25" fmla="*/ 86 h 105"/>
              <a:gd name="T26" fmla="*/ 26 w 107"/>
              <a:gd name="T27" fmla="*/ 77 h 105"/>
              <a:gd name="T28" fmla="*/ 14 w 107"/>
              <a:gd name="T29" fmla="*/ 81 h 105"/>
              <a:gd name="T30" fmla="*/ 6 w 107"/>
              <a:gd name="T31" fmla="*/ 67 h 105"/>
              <a:gd name="T32" fmla="*/ 15 w 107"/>
              <a:gd name="T33" fmla="*/ 58 h 105"/>
              <a:gd name="T34" fmla="*/ 15 w 107"/>
              <a:gd name="T35" fmla="*/ 45 h 105"/>
              <a:gd name="T36" fmla="*/ 6 w 107"/>
              <a:gd name="T37" fmla="*/ 36 h 105"/>
              <a:gd name="T38" fmla="*/ 14 w 107"/>
              <a:gd name="T39" fmla="*/ 22 h 105"/>
              <a:gd name="T40" fmla="*/ 26 w 107"/>
              <a:gd name="T41" fmla="*/ 26 h 105"/>
              <a:gd name="T42" fmla="*/ 39 w 107"/>
              <a:gd name="T43" fmla="*/ 18 h 105"/>
              <a:gd name="T44" fmla="*/ 48 w 107"/>
              <a:gd name="T45" fmla="*/ 5 h 105"/>
              <a:gd name="T46" fmla="*/ 58 w 107"/>
              <a:gd name="T47" fmla="*/ 18 h 105"/>
              <a:gd name="T48" fmla="*/ 71 w 107"/>
              <a:gd name="T49" fmla="*/ 26 h 105"/>
              <a:gd name="T50" fmla="*/ 83 w 107"/>
              <a:gd name="T51" fmla="*/ 22 h 105"/>
              <a:gd name="T52" fmla="*/ 91 w 107"/>
              <a:gd name="T53" fmla="*/ 36 h 105"/>
              <a:gd name="T54" fmla="*/ 82 w 107"/>
              <a:gd name="T55" fmla="*/ 45 h 105"/>
              <a:gd name="T56" fmla="*/ 85 w 107"/>
              <a:gd name="T57" fmla="*/ 49 h 105"/>
              <a:gd name="T58" fmla="*/ 87 w 107"/>
              <a:gd name="T59" fmla="*/ 46 h 105"/>
              <a:gd name="T60" fmla="*/ 93 w 107"/>
              <a:gd name="T61" fmla="*/ 26 h 105"/>
              <a:gd name="T62" fmla="*/ 81 w 107"/>
              <a:gd name="T63" fmla="*/ 18 h 105"/>
              <a:gd name="T64" fmla="*/ 62 w 107"/>
              <a:gd name="T65" fmla="*/ 16 h 105"/>
              <a:gd name="T66" fmla="*/ 48 w 107"/>
              <a:gd name="T67" fmla="*/ 0 h 105"/>
              <a:gd name="T68" fmla="*/ 35 w 107"/>
              <a:gd name="T69" fmla="*/ 16 h 105"/>
              <a:gd name="T70" fmla="*/ 16 w 107"/>
              <a:gd name="T71" fmla="*/ 18 h 105"/>
              <a:gd name="T72" fmla="*/ 1 w 107"/>
              <a:gd name="T73" fmla="*/ 34 h 105"/>
              <a:gd name="T74" fmla="*/ 10 w 107"/>
              <a:gd name="T75" fmla="*/ 46 h 105"/>
              <a:gd name="T76" fmla="*/ 10 w 107"/>
              <a:gd name="T77" fmla="*/ 58 h 105"/>
              <a:gd name="T78" fmla="*/ 1 w 107"/>
              <a:gd name="T79" fmla="*/ 70 h 105"/>
              <a:gd name="T80" fmla="*/ 16 w 107"/>
              <a:gd name="T81" fmla="*/ 86 h 105"/>
              <a:gd name="T82" fmla="*/ 35 w 107"/>
              <a:gd name="T83" fmla="*/ 88 h 105"/>
              <a:gd name="T84" fmla="*/ 43 w 107"/>
              <a:gd name="T85" fmla="*/ 102 h 105"/>
              <a:gd name="T86" fmla="*/ 46 w 107"/>
              <a:gd name="T87" fmla="*/ 100 h 105"/>
              <a:gd name="T88" fmla="*/ 106 w 107"/>
              <a:gd name="T89" fmla="*/ 68 h 105"/>
              <a:gd name="T90" fmla="*/ 64 w 107"/>
              <a:gd name="T91" fmla="*/ 105 h 105"/>
              <a:gd name="T92" fmla="*/ 54 w 107"/>
              <a:gd name="T93" fmla="*/ 104 h 105"/>
              <a:gd name="T94" fmla="*/ 52 w 107"/>
              <a:gd name="T95" fmla="*/ 92 h 105"/>
              <a:gd name="T96" fmla="*/ 104 w 107"/>
              <a:gd name="T97" fmla="*/ 56 h 105"/>
              <a:gd name="T98" fmla="*/ 106 w 107"/>
              <a:gd name="T99" fmla="*/ 68 h 105"/>
              <a:gd name="T100" fmla="*/ 99 w 107"/>
              <a:gd name="T101" fmla="*/ 60 h 105"/>
              <a:gd name="T102" fmla="*/ 56 w 107"/>
              <a:gd name="T103" fmla="*/ 97 h 105"/>
              <a:gd name="T104" fmla="*/ 82 w 107"/>
              <a:gd name="T105" fmla="*/ 78 h 105"/>
              <a:gd name="T106" fmla="*/ 60 w 107"/>
              <a:gd name="T107" fmla="*/ 100 h 105"/>
              <a:gd name="T108" fmla="*/ 101 w 107"/>
              <a:gd name="T109" fmla="*/ 67 h 105"/>
              <a:gd name="T110" fmla="*/ 102 w 107"/>
              <a:gd name="T111" fmla="*/ 6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7" h="105">
                <a:moveTo>
                  <a:pt x="51" y="77"/>
                </a:moveTo>
                <a:cubicBezTo>
                  <a:pt x="51" y="78"/>
                  <a:pt x="50" y="79"/>
                  <a:pt x="48" y="79"/>
                </a:cubicBezTo>
                <a:cubicBezTo>
                  <a:pt x="44" y="79"/>
                  <a:pt x="39" y="78"/>
                  <a:pt x="35" y="76"/>
                </a:cubicBezTo>
                <a:cubicBezTo>
                  <a:pt x="27" y="71"/>
                  <a:pt x="21" y="62"/>
                  <a:pt x="21" y="52"/>
                </a:cubicBezTo>
                <a:cubicBezTo>
                  <a:pt x="21" y="37"/>
                  <a:pt x="33" y="24"/>
                  <a:pt x="48" y="24"/>
                </a:cubicBezTo>
                <a:cubicBezTo>
                  <a:pt x="60" y="24"/>
                  <a:pt x="70" y="32"/>
                  <a:pt x="74" y="43"/>
                </a:cubicBezTo>
                <a:cubicBezTo>
                  <a:pt x="75" y="44"/>
                  <a:pt x="74" y="46"/>
                  <a:pt x="73" y="46"/>
                </a:cubicBezTo>
                <a:cubicBezTo>
                  <a:pt x="71" y="46"/>
                  <a:pt x="70" y="46"/>
                  <a:pt x="70" y="44"/>
                </a:cubicBezTo>
                <a:cubicBezTo>
                  <a:pt x="67" y="35"/>
                  <a:pt x="58" y="29"/>
                  <a:pt x="48" y="29"/>
                </a:cubicBezTo>
                <a:cubicBezTo>
                  <a:pt x="36" y="29"/>
                  <a:pt x="26" y="39"/>
                  <a:pt x="26" y="52"/>
                </a:cubicBezTo>
                <a:cubicBezTo>
                  <a:pt x="26" y="60"/>
                  <a:pt x="30" y="68"/>
                  <a:pt x="38" y="71"/>
                </a:cubicBezTo>
                <a:cubicBezTo>
                  <a:pt x="41" y="73"/>
                  <a:pt x="45" y="74"/>
                  <a:pt x="48" y="74"/>
                </a:cubicBezTo>
                <a:cubicBezTo>
                  <a:pt x="50" y="74"/>
                  <a:pt x="51" y="75"/>
                  <a:pt x="51" y="77"/>
                </a:cubicBezTo>
                <a:close/>
                <a:moveTo>
                  <a:pt x="64" y="52"/>
                </a:moveTo>
                <a:cubicBezTo>
                  <a:pt x="64" y="60"/>
                  <a:pt x="57" y="68"/>
                  <a:pt x="48" y="68"/>
                </a:cubicBezTo>
                <a:cubicBezTo>
                  <a:pt x="40" y="68"/>
                  <a:pt x="33" y="60"/>
                  <a:pt x="33" y="52"/>
                </a:cubicBezTo>
                <a:cubicBezTo>
                  <a:pt x="33" y="43"/>
                  <a:pt x="40" y="36"/>
                  <a:pt x="48" y="36"/>
                </a:cubicBezTo>
                <a:cubicBezTo>
                  <a:pt x="57" y="36"/>
                  <a:pt x="64" y="43"/>
                  <a:pt x="64" y="52"/>
                </a:cubicBezTo>
                <a:close/>
                <a:moveTo>
                  <a:pt x="59" y="52"/>
                </a:moveTo>
                <a:cubicBezTo>
                  <a:pt x="59" y="46"/>
                  <a:pt x="54" y="41"/>
                  <a:pt x="48" y="41"/>
                </a:cubicBezTo>
                <a:cubicBezTo>
                  <a:pt x="42" y="41"/>
                  <a:pt x="37" y="46"/>
                  <a:pt x="37" y="52"/>
                </a:cubicBezTo>
                <a:cubicBezTo>
                  <a:pt x="37" y="58"/>
                  <a:pt x="42" y="63"/>
                  <a:pt x="48" y="63"/>
                </a:cubicBezTo>
                <a:cubicBezTo>
                  <a:pt x="54" y="63"/>
                  <a:pt x="59" y="58"/>
                  <a:pt x="59" y="52"/>
                </a:cubicBezTo>
                <a:close/>
                <a:moveTo>
                  <a:pt x="44" y="98"/>
                </a:moveTo>
                <a:cubicBezTo>
                  <a:pt x="42" y="97"/>
                  <a:pt x="41" y="97"/>
                  <a:pt x="40" y="96"/>
                </a:cubicBezTo>
                <a:cubicBezTo>
                  <a:pt x="39" y="86"/>
                  <a:pt x="39" y="86"/>
                  <a:pt x="39" y="86"/>
                </a:cubicBezTo>
                <a:cubicBezTo>
                  <a:pt x="39" y="85"/>
                  <a:pt x="38" y="84"/>
                  <a:pt x="38" y="84"/>
                </a:cubicBezTo>
                <a:cubicBezTo>
                  <a:pt x="33" y="82"/>
                  <a:pt x="29" y="80"/>
                  <a:pt x="26" y="77"/>
                </a:cubicBezTo>
                <a:cubicBezTo>
                  <a:pt x="25" y="77"/>
                  <a:pt x="24" y="76"/>
                  <a:pt x="23" y="77"/>
                </a:cubicBezTo>
                <a:cubicBezTo>
                  <a:pt x="14" y="81"/>
                  <a:pt x="14" y="81"/>
                  <a:pt x="14" y="81"/>
                </a:cubicBezTo>
                <a:cubicBezTo>
                  <a:pt x="13" y="81"/>
                  <a:pt x="10" y="79"/>
                  <a:pt x="8" y="75"/>
                </a:cubicBezTo>
                <a:cubicBezTo>
                  <a:pt x="6" y="71"/>
                  <a:pt x="5" y="68"/>
                  <a:pt x="6" y="67"/>
                </a:cubicBezTo>
                <a:cubicBezTo>
                  <a:pt x="14" y="61"/>
                  <a:pt x="14" y="61"/>
                  <a:pt x="14" y="61"/>
                </a:cubicBezTo>
                <a:cubicBezTo>
                  <a:pt x="15" y="60"/>
                  <a:pt x="15" y="59"/>
                  <a:pt x="15" y="58"/>
                </a:cubicBezTo>
                <a:cubicBezTo>
                  <a:pt x="15" y="56"/>
                  <a:pt x="14" y="54"/>
                  <a:pt x="14" y="52"/>
                </a:cubicBezTo>
                <a:cubicBezTo>
                  <a:pt x="14" y="49"/>
                  <a:pt x="15" y="47"/>
                  <a:pt x="15" y="45"/>
                </a:cubicBezTo>
                <a:cubicBezTo>
                  <a:pt x="15" y="44"/>
                  <a:pt x="15" y="43"/>
                  <a:pt x="14" y="43"/>
                </a:cubicBezTo>
                <a:cubicBezTo>
                  <a:pt x="6" y="36"/>
                  <a:pt x="6" y="36"/>
                  <a:pt x="6" y="36"/>
                </a:cubicBezTo>
                <a:cubicBezTo>
                  <a:pt x="5" y="35"/>
                  <a:pt x="6" y="32"/>
                  <a:pt x="8" y="28"/>
                </a:cubicBezTo>
                <a:cubicBezTo>
                  <a:pt x="10" y="25"/>
                  <a:pt x="13" y="23"/>
                  <a:pt x="14" y="22"/>
                </a:cubicBezTo>
                <a:cubicBezTo>
                  <a:pt x="23" y="27"/>
                  <a:pt x="23" y="27"/>
                  <a:pt x="23" y="27"/>
                </a:cubicBezTo>
                <a:cubicBezTo>
                  <a:pt x="24" y="27"/>
                  <a:pt x="25" y="27"/>
                  <a:pt x="26" y="26"/>
                </a:cubicBezTo>
                <a:cubicBezTo>
                  <a:pt x="29" y="23"/>
                  <a:pt x="33" y="21"/>
                  <a:pt x="38" y="20"/>
                </a:cubicBezTo>
                <a:cubicBezTo>
                  <a:pt x="38" y="19"/>
                  <a:pt x="39" y="18"/>
                  <a:pt x="39" y="18"/>
                </a:cubicBezTo>
                <a:cubicBezTo>
                  <a:pt x="40" y="7"/>
                  <a:pt x="40" y="7"/>
                  <a:pt x="40" y="7"/>
                </a:cubicBezTo>
                <a:cubicBezTo>
                  <a:pt x="41" y="6"/>
                  <a:pt x="44" y="5"/>
                  <a:pt x="48" y="5"/>
                </a:cubicBezTo>
                <a:cubicBezTo>
                  <a:pt x="53" y="5"/>
                  <a:pt x="56" y="6"/>
                  <a:pt x="57" y="7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18"/>
                  <a:pt x="58" y="19"/>
                  <a:pt x="59" y="20"/>
                </a:cubicBezTo>
                <a:cubicBezTo>
                  <a:pt x="64" y="21"/>
                  <a:pt x="67" y="23"/>
                  <a:pt x="71" y="26"/>
                </a:cubicBezTo>
                <a:cubicBezTo>
                  <a:pt x="72" y="27"/>
                  <a:pt x="73" y="27"/>
                  <a:pt x="73" y="27"/>
                </a:cubicBezTo>
                <a:cubicBezTo>
                  <a:pt x="83" y="22"/>
                  <a:pt x="83" y="22"/>
                  <a:pt x="83" y="22"/>
                </a:cubicBezTo>
                <a:cubicBezTo>
                  <a:pt x="84" y="23"/>
                  <a:pt x="86" y="25"/>
                  <a:pt x="89" y="28"/>
                </a:cubicBezTo>
                <a:cubicBezTo>
                  <a:pt x="91" y="32"/>
                  <a:pt x="91" y="35"/>
                  <a:pt x="91" y="36"/>
                </a:cubicBezTo>
                <a:cubicBezTo>
                  <a:pt x="83" y="43"/>
                  <a:pt x="83" y="43"/>
                  <a:pt x="83" y="43"/>
                </a:cubicBezTo>
                <a:cubicBezTo>
                  <a:pt x="82" y="43"/>
                  <a:pt x="81" y="44"/>
                  <a:pt x="82" y="45"/>
                </a:cubicBezTo>
                <a:cubicBezTo>
                  <a:pt x="82" y="46"/>
                  <a:pt x="82" y="46"/>
                  <a:pt x="82" y="47"/>
                </a:cubicBezTo>
                <a:cubicBezTo>
                  <a:pt x="82" y="48"/>
                  <a:pt x="83" y="49"/>
                  <a:pt x="85" y="49"/>
                </a:cubicBezTo>
                <a:cubicBezTo>
                  <a:pt x="86" y="49"/>
                  <a:pt x="87" y="48"/>
                  <a:pt x="87" y="47"/>
                </a:cubicBezTo>
                <a:cubicBezTo>
                  <a:pt x="87" y="46"/>
                  <a:pt x="87" y="46"/>
                  <a:pt x="87" y="46"/>
                </a:cubicBezTo>
                <a:cubicBezTo>
                  <a:pt x="94" y="40"/>
                  <a:pt x="94" y="40"/>
                  <a:pt x="94" y="40"/>
                </a:cubicBezTo>
                <a:cubicBezTo>
                  <a:pt x="98" y="38"/>
                  <a:pt x="96" y="31"/>
                  <a:pt x="93" y="26"/>
                </a:cubicBezTo>
                <a:cubicBezTo>
                  <a:pt x="91" y="23"/>
                  <a:pt x="89" y="21"/>
                  <a:pt x="88" y="20"/>
                </a:cubicBezTo>
                <a:cubicBezTo>
                  <a:pt x="85" y="17"/>
                  <a:pt x="83" y="17"/>
                  <a:pt x="81" y="18"/>
                </a:cubicBezTo>
                <a:cubicBezTo>
                  <a:pt x="73" y="22"/>
                  <a:pt x="73" y="22"/>
                  <a:pt x="73" y="22"/>
                </a:cubicBezTo>
                <a:cubicBezTo>
                  <a:pt x="70" y="19"/>
                  <a:pt x="66" y="17"/>
                  <a:pt x="62" y="16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2"/>
                  <a:pt x="54" y="0"/>
                  <a:pt x="48" y="0"/>
                </a:cubicBezTo>
                <a:cubicBezTo>
                  <a:pt x="42" y="0"/>
                  <a:pt x="36" y="2"/>
                  <a:pt x="36" y="6"/>
                </a:cubicBezTo>
                <a:cubicBezTo>
                  <a:pt x="35" y="16"/>
                  <a:pt x="35" y="16"/>
                  <a:pt x="35" y="16"/>
                </a:cubicBezTo>
                <a:cubicBezTo>
                  <a:pt x="31" y="17"/>
                  <a:pt x="27" y="19"/>
                  <a:pt x="24" y="22"/>
                </a:cubicBezTo>
                <a:cubicBezTo>
                  <a:pt x="16" y="18"/>
                  <a:pt x="16" y="18"/>
                  <a:pt x="16" y="18"/>
                </a:cubicBezTo>
                <a:cubicBezTo>
                  <a:pt x="12" y="16"/>
                  <a:pt x="7" y="21"/>
                  <a:pt x="4" y="26"/>
                </a:cubicBezTo>
                <a:cubicBezTo>
                  <a:pt x="3" y="29"/>
                  <a:pt x="1" y="31"/>
                  <a:pt x="1" y="34"/>
                </a:cubicBezTo>
                <a:cubicBezTo>
                  <a:pt x="0" y="38"/>
                  <a:pt x="1" y="39"/>
                  <a:pt x="3" y="40"/>
                </a:cubicBezTo>
                <a:cubicBezTo>
                  <a:pt x="10" y="46"/>
                  <a:pt x="10" y="46"/>
                  <a:pt x="10" y="46"/>
                </a:cubicBezTo>
                <a:cubicBezTo>
                  <a:pt x="10" y="48"/>
                  <a:pt x="10" y="50"/>
                  <a:pt x="10" y="52"/>
                </a:cubicBezTo>
                <a:cubicBezTo>
                  <a:pt x="10" y="54"/>
                  <a:pt x="10" y="56"/>
                  <a:pt x="10" y="58"/>
                </a:cubicBezTo>
                <a:cubicBezTo>
                  <a:pt x="3" y="63"/>
                  <a:pt x="3" y="63"/>
                  <a:pt x="3" y="63"/>
                </a:cubicBezTo>
                <a:cubicBezTo>
                  <a:pt x="1" y="64"/>
                  <a:pt x="0" y="66"/>
                  <a:pt x="1" y="70"/>
                </a:cubicBezTo>
                <a:cubicBezTo>
                  <a:pt x="1" y="72"/>
                  <a:pt x="3" y="75"/>
                  <a:pt x="4" y="77"/>
                </a:cubicBezTo>
                <a:cubicBezTo>
                  <a:pt x="7" y="82"/>
                  <a:pt x="12" y="88"/>
                  <a:pt x="16" y="86"/>
                </a:cubicBezTo>
                <a:cubicBezTo>
                  <a:pt x="24" y="82"/>
                  <a:pt x="24" y="82"/>
                  <a:pt x="24" y="82"/>
                </a:cubicBezTo>
                <a:cubicBezTo>
                  <a:pt x="27" y="84"/>
                  <a:pt x="31" y="86"/>
                  <a:pt x="35" y="88"/>
                </a:cubicBezTo>
                <a:cubicBezTo>
                  <a:pt x="36" y="97"/>
                  <a:pt x="36" y="97"/>
                  <a:pt x="36" y="97"/>
                </a:cubicBezTo>
                <a:cubicBezTo>
                  <a:pt x="36" y="99"/>
                  <a:pt x="37" y="101"/>
                  <a:pt x="43" y="102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44" y="102"/>
                  <a:pt x="45" y="102"/>
                  <a:pt x="46" y="100"/>
                </a:cubicBezTo>
                <a:cubicBezTo>
                  <a:pt x="46" y="99"/>
                  <a:pt x="45" y="98"/>
                  <a:pt x="44" y="98"/>
                </a:cubicBezTo>
                <a:close/>
                <a:moveTo>
                  <a:pt x="106" y="68"/>
                </a:moveTo>
                <a:cubicBezTo>
                  <a:pt x="105" y="79"/>
                  <a:pt x="99" y="89"/>
                  <a:pt x="90" y="96"/>
                </a:cubicBezTo>
                <a:cubicBezTo>
                  <a:pt x="82" y="102"/>
                  <a:pt x="73" y="105"/>
                  <a:pt x="64" y="105"/>
                </a:cubicBezTo>
                <a:cubicBezTo>
                  <a:pt x="62" y="105"/>
                  <a:pt x="60" y="105"/>
                  <a:pt x="58" y="105"/>
                </a:cubicBezTo>
                <a:cubicBezTo>
                  <a:pt x="57" y="105"/>
                  <a:pt x="55" y="104"/>
                  <a:pt x="54" y="104"/>
                </a:cubicBezTo>
                <a:cubicBezTo>
                  <a:pt x="53" y="104"/>
                  <a:pt x="52" y="103"/>
                  <a:pt x="52" y="102"/>
                </a:cubicBezTo>
                <a:cubicBezTo>
                  <a:pt x="51" y="99"/>
                  <a:pt x="52" y="96"/>
                  <a:pt x="52" y="92"/>
                </a:cubicBezTo>
                <a:cubicBezTo>
                  <a:pt x="55" y="69"/>
                  <a:pt x="76" y="52"/>
                  <a:pt x="100" y="55"/>
                </a:cubicBezTo>
                <a:cubicBezTo>
                  <a:pt x="101" y="55"/>
                  <a:pt x="103" y="55"/>
                  <a:pt x="104" y="56"/>
                </a:cubicBezTo>
                <a:cubicBezTo>
                  <a:pt x="105" y="56"/>
                  <a:pt x="106" y="57"/>
                  <a:pt x="106" y="58"/>
                </a:cubicBezTo>
                <a:cubicBezTo>
                  <a:pt x="107" y="61"/>
                  <a:pt x="107" y="64"/>
                  <a:pt x="106" y="68"/>
                </a:cubicBezTo>
                <a:close/>
                <a:moveTo>
                  <a:pt x="102" y="60"/>
                </a:moveTo>
                <a:cubicBezTo>
                  <a:pt x="101" y="60"/>
                  <a:pt x="100" y="60"/>
                  <a:pt x="99" y="60"/>
                </a:cubicBezTo>
                <a:cubicBezTo>
                  <a:pt x="78" y="57"/>
                  <a:pt x="59" y="72"/>
                  <a:pt x="57" y="93"/>
                </a:cubicBezTo>
                <a:cubicBezTo>
                  <a:pt x="57" y="94"/>
                  <a:pt x="56" y="95"/>
                  <a:pt x="56" y="97"/>
                </a:cubicBezTo>
                <a:cubicBezTo>
                  <a:pt x="78" y="77"/>
                  <a:pt x="78" y="77"/>
                  <a:pt x="78" y="77"/>
                </a:cubicBezTo>
                <a:cubicBezTo>
                  <a:pt x="79" y="76"/>
                  <a:pt x="81" y="77"/>
                  <a:pt x="82" y="78"/>
                </a:cubicBezTo>
                <a:cubicBezTo>
                  <a:pt x="83" y="79"/>
                  <a:pt x="83" y="80"/>
                  <a:pt x="82" y="81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9" y="101"/>
                  <a:pt x="79" y="98"/>
                  <a:pt x="87" y="92"/>
                </a:cubicBezTo>
                <a:cubicBezTo>
                  <a:pt x="95" y="86"/>
                  <a:pt x="100" y="77"/>
                  <a:pt x="101" y="67"/>
                </a:cubicBezTo>
                <a:cubicBezTo>
                  <a:pt x="102" y="65"/>
                  <a:pt x="102" y="62"/>
                  <a:pt x="102" y="60"/>
                </a:cubicBezTo>
                <a:close/>
                <a:moveTo>
                  <a:pt x="102" y="60"/>
                </a:moveTo>
                <a:cubicBezTo>
                  <a:pt x="102" y="60"/>
                  <a:pt x="102" y="60"/>
                  <a:pt x="102" y="6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4" name="Freeform 42"/>
          <p:cNvSpPr>
            <a:spLocks noEditPoints="1"/>
          </p:cNvSpPr>
          <p:nvPr/>
        </p:nvSpPr>
        <p:spPr bwMode="auto">
          <a:xfrm>
            <a:off x="5931694" y="3341688"/>
            <a:ext cx="349250" cy="263525"/>
          </a:xfrm>
          <a:custGeom>
            <a:avLst/>
            <a:gdLst>
              <a:gd name="T0" fmla="*/ 122 w 124"/>
              <a:gd name="T1" fmla="*/ 72 h 94"/>
              <a:gd name="T2" fmla="*/ 42 w 124"/>
              <a:gd name="T3" fmla="*/ 72 h 94"/>
              <a:gd name="T4" fmla="*/ 39 w 124"/>
              <a:gd name="T5" fmla="*/ 70 h 94"/>
              <a:gd name="T6" fmla="*/ 39 w 124"/>
              <a:gd name="T7" fmla="*/ 20 h 94"/>
              <a:gd name="T8" fmla="*/ 42 w 124"/>
              <a:gd name="T9" fmla="*/ 17 h 94"/>
              <a:gd name="T10" fmla="*/ 122 w 124"/>
              <a:gd name="T11" fmla="*/ 17 h 94"/>
              <a:gd name="T12" fmla="*/ 124 w 124"/>
              <a:gd name="T13" fmla="*/ 20 h 94"/>
              <a:gd name="T14" fmla="*/ 124 w 124"/>
              <a:gd name="T15" fmla="*/ 70 h 94"/>
              <a:gd name="T16" fmla="*/ 122 w 124"/>
              <a:gd name="T17" fmla="*/ 72 h 94"/>
              <a:gd name="T18" fmla="*/ 100 w 124"/>
              <a:gd name="T19" fmla="*/ 88 h 94"/>
              <a:gd name="T20" fmla="*/ 91 w 124"/>
              <a:gd name="T21" fmla="*/ 88 h 94"/>
              <a:gd name="T22" fmla="*/ 91 w 124"/>
              <a:gd name="T23" fmla="*/ 78 h 94"/>
              <a:gd name="T24" fmla="*/ 72 w 124"/>
              <a:gd name="T25" fmla="*/ 78 h 94"/>
              <a:gd name="T26" fmla="*/ 72 w 124"/>
              <a:gd name="T27" fmla="*/ 88 h 94"/>
              <a:gd name="T28" fmla="*/ 64 w 124"/>
              <a:gd name="T29" fmla="*/ 88 h 94"/>
              <a:gd name="T30" fmla="*/ 61 w 124"/>
              <a:gd name="T31" fmla="*/ 91 h 94"/>
              <a:gd name="T32" fmla="*/ 64 w 124"/>
              <a:gd name="T33" fmla="*/ 94 h 94"/>
              <a:gd name="T34" fmla="*/ 100 w 124"/>
              <a:gd name="T35" fmla="*/ 94 h 94"/>
              <a:gd name="T36" fmla="*/ 103 w 124"/>
              <a:gd name="T37" fmla="*/ 91 h 94"/>
              <a:gd name="T38" fmla="*/ 100 w 124"/>
              <a:gd name="T39" fmla="*/ 88 h 94"/>
              <a:gd name="T40" fmla="*/ 49 w 124"/>
              <a:gd name="T41" fmla="*/ 11 h 94"/>
              <a:gd name="T42" fmla="*/ 42 w 124"/>
              <a:gd name="T43" fmla="*/ 11 h 94"/>
              <a:gd name="T44" fmla="*/ 40 w 124"/>
              <a:gd name="T45" fmla="*/ 11 h 94"/>
              <a:gd name="T46" fmla="*/ 40 w 124"/>
              <a:gd name="T47" fmla="*/ 11 h 94"/>
              <a:gd name="T48" fmla="*/ 9 w 124"/>
              <a:gd name="T49" fmla="*/ 11 h 94"/>
              <a:gd name="T50" fmla="*/ 6 w 124"/>
              <a:gd name="T51" fmla="*/ 14 h 94"/>
              <a:gd name="T52" fmla="*/ 9 w 124"/>
              <a:gd name="T53" fmla="*/ 17 h 94"/>
              <a:gd name="T54" fmla="*/ 34 w 124"/>
              <a:gd name="T55" fmla="*/ 17 h 94"/>
              <a:gd name="T56" fmla="*/ 33 w 124"/>
              <a:gd name="T57" fmla="*/ 20 h 94"/>
              <a:gd name="T58" fmla="*/ 33 w 124"/>
              <a:gd name="T59" fmla="*/ 25 h 94"/>
              <a:gd name="T60" fmla="*/ 9 w 124"/>
              <a:gd name="T61" fmla="*/ 25 h 94"/>
              <a:gd name="T62" fmla="*/ 6 w 124"/>
              <a:gd name="T63" fmla="*/ 28 h 94"/>
              <a:gd name="T64" fmla="*/ 9 w 124"/>
              <a:gd name="T65" fmla="*/ 31 h 94"/>
              <a:gd name="T66" fmla="*/ 33 w 124"/>
              <a:gd name="T67" fmla="*/ 31 h 94"/>
              <a:gd name="T68" fmla="*/ 33 w 124"/>
              <a:gd name="T69" fmla="*/ 39 h 94"/>
              <a:gd name="T70" fmla="*/ 9 w 124"/>
              <a:gd name="T71" fmla="*/ 39 h 94"/>
              <a:gd name="T72" fmla="*/ 6 w 124"/>
              <a:gd name="T73" fmla="*/ 42 h 94"/>
              <a:gd name="T74" fmla="*/ 9 w 124"/>
              <a:gd name="T75" fmla="*/ 45 h 94"/>
              <a:gd name="T76" fmla="*/ 33 w 124"/>
              <a:gd name="T77" fmla="*/ 45 h 94"/>
              <a:gd name="T78" fmla="*/ 33 w 124"/>
              <a:gd name="T79" fmla="*/ 70 h 94"/>
              <a:gd name="T80" fmla="*/ 42 w 124"/>
              <a:gd name="T81" fmla="*/ 78 h 94"/>
              <a:gd name="T82" fmla="*/ 49 w 124"/>
              <a:gd name="T83" fmla="*/ 78 h 94"/>
              <a:gd name="T84" fmla="*/ 49 w 124"/>
              <a:gd name="T85" fmla="*/ 91 h 94"/>
              <a:gd name="T86" fmla="*/ 46 w 124"/>
              <a:gd name="T87" fmla="*/ 94 h 94"/>
              <a:gd name="T88" fmla="*/ 3 w 124"/>
              <a:gd name="T89" fmla="*/ 94 h 94"/>
              <a:gd name="T90" fmla="*/ 0 w 124"/>
              <a:gd name="T91" fmla="*/ 91 h 94"/>
              <a:gd name="T92" fmla="*/ 0 w 124"/>
              <a:gd name="T93" fmla="*/ 3 h 94"/>
              <a:gd name="T94" fmla="*/ 3 w 124"/>
              <a:gd name="T95" fmla="*/ 0 h 94"/>
              <a:gd name="T96" fmla="*/ 46 w 124"/>
              <a:gd name="T97" fmla="*/ 0 h 94"/>
              <a:gd name="T98" fmla="*/ 49 w 124"/>
              <a:gd name="T99" fmla="*/ 3 h 94"/>
              <a:gd name="T100" fmla="*/ 49 w 124"/>
              <a:gd name="T101" fmla="*/ 11 h 94"/>
              <a:gd name="T102" fmla="*/ 20 w 124"/>
              <a:gd name="T103" fmla="*/ 71 h 94"/>
              <a:gd name="T104" fmla="*/ 24 w 124"/>
              <a:gd name="T105" fmla="*/ 76 h 94"/>
              <a:gd name="T106" fmla="*/ 29 w 124"/>
              <a:gd name="T107" fmla="*/ 71 h 94"/>
              <a:gd name="T108" fmla="*/ 24 w 124"/>
              <a:gd name="T109" fmla="*/ 67 h 94"/>
              <a:gd name="T110" fmla="*/ 20 w 124"/>
              <a:gd name="T111" fmla="*/ 71 h 94"/>
              <a:gd name="T112" fmla="*/ 20 w 124"/>
              <a:gd name="T113" fmla="*/ 71 h 94"/>
              <a:gd name="T114" fmla="*/ 20 w 124"/>
              <a:gd name="T115" fmla="*/ 7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4" h="94">
                <a:moveTo>
                  <a:pt x="122" y="72"/>
                </a:moveTo>
                <a:cubicBezTo>
                  <a:pt x="42" y="72"/>
                  <a:pt x="42" y="72"/>
                  <a:pt x="42" y="72"/>
                </a:cubicBezTo>
                <a:cubicBezTo>
                  <a:pt x="40" y="72"/>
                  <a:pt x="39" y="71"/>
                  <a:pt x="39" y="70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18"/>
                  <a:pt x="40" y="17"/>
                  <a:pt x="4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3" y="17"/>
                  <a:pt x="124" y="18"/>
                  <a:pt x="124" y="2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1"/>
                  <a:pt x="123" y="72"/>
                  <a:pt x="122" y="72"/>
                </a:cubicBezTo>
                <a:close/>
                <a:moveTo>
                  <a:pt x="100" y="88"/>
                </a:moveTo>
                <a:cubicBezTo>
                  <a:pt x="91" y="88"/>
                  <a:pt x="91" y="88"/>
                  <a:pt x="91" y="88"/>
                </a:cubicBezTo>
                <a:cubicBezTo>
                  <a:pt x="91" y="78"/>
                  <a:pt x="91" y="78"/>
                  <a:pt x="91" y="78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88"/>
                  <a:pt x="72" y="88"/>
                  <a:pt x="72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2" y="88"/>
                  <a:pt x="61" y="89"/>
                  <a:pt x="61" y="91"/>
                </a:cubicBezTo>
                <a:cubicBezTo>
                  <a:pt x="61" y="92"/>
                  <a:pt x="62" y="94"/>
                  <a:pt x="64" y="94"/>
                </a:cubicBezTo>
                <a:cubicBezTo>
                  <a:pt x="100" y="94"/>
                  <a:pt x="100" y="94"/>
                  <a:pt x="100" y="94"/>
                </a:cubicBezTo>
                <a:cubicBezTo>
                  <a:pt x="101" y="94"/>
                  <a:pt x="103" y="92"/>
                  <a:pt x="103" y="91"/>
                </a:cubicBezTo>
                <a:cubicBezTo>
                  <a:pt x="103" y="89"/>
                  <a:pt x="101" y="88"/>
                  <a:pt x="100" y="88"/>
                </a:cubicBezTo>
                <a:close/>
                <a:moveTo>
                  <a:pt x="49" y="11"/>
                </a:moveTo>
                <a:cubicBezTo>
                  <a:pt x="42" y="11"/>
                  <a:pt x="42" y="11"/>
                  <a:pt x="42" y="11"/>
                </a:cubicBezTo>
                <a:cubicBezTo>
                  <a:pt x="41" y="11"/>
                  <a:pt x="41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6" y="13"/>
                  <a:pt x="6" y="14"/>
                </a:cubicBezTo>
                <a:cubicBezTo>
                  <a:pt x="6" y="16"/>
                  <a:pt x="8" y="17"/>
                  <a:pt x="9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3" y="18"/>
                  <a:pt x="33" y="19"/>
                  <a:pt x="33" y="20"/>
                </a:cubicBezTo>
                <a:cubicBezTo>
                  <a:pt x="33" y="25"/>
                  <a:pt x="33" y="25"/>
                  <a:pt x="33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8" y="25"/>
                  <a:pt x="6" y="27"/>
                  <a:pt x="6" y="28"/>
                </a:cubicBezTo>
                <a:cubicBezTo>
                  <a:pt x="6" y="30"/>
                  <a:pt x="8" y="31"/>
                  <a:pt x="9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9"/>
                  <a:pt x="33" y="39"/>
                  <a:pt x="33" y="39"/>
                </a:cubicBezTo>
                <a:cubicBezTo>
                  <a:pt x="9" y="39"/>
                  <a:pt x="9" y="39"/>
                  <a:pt x="9" y="39"/>
                </a:cubicBezTo>
                <a:cubicBezTo>
                  <a:pt x="8" y="39"/>
                  <a:pt x="6" y="40"/>
                  <a:pt x="6" y="42"/>
                </a:cubicBezTo>
                <a:cubicBezTo>
                  <a:pt x="6" y="44"/>
                  <a:pt x="8" y="45"/>
                  <a:pt x="9" y="45"/>
                </a:cubicBezTo>
                <a:cubicBezTo>
                  <a:pt x="33" y="45"/>
                  <a:pt x="33" y="45"/>
                  <a:pt x="33" y="45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74"/>
                  <a:pt x="37" y="78"/>
                  <a:pt x="42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49" y="91"/>
                  <a:pt x="49" y="91"/>
                  <a:pt x="49" y="91"/>
                </a:cubicBezTo>
                <a:cubicBezTo>
                  <a:pt x="49" y="92"/>
                  <a:pt x="47" y="94"/>
                  <a:pt x="46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2" y="94"/>
                  <a:pt x="0" y="92"/>
                  <a:pt x="0" y="91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9" y="1"/>
                  <a:pt x="49" y="3"/>
                </a:cubicBezTo>
                <a:lnTo>
                  <a:pt x="49" y="11"/>
                </a:lnTo>
                <a:close/>
                <a:moveTo>
                  <a:pt x="20" y="71"/>
                </a:moveTo>
                <a:cubicBezTo>
                  <a:pt x="20" y="74"/>
                  <a:pt x="22" y="76"/>
                  <a:pt x="24" y="76"/>
                </a:cubicBezTo>
                <a:cubicBezTo>
                  <a:pt x="27" y="76"/>
                  <a:pt x="29" y="74"/>
                  <a:pt x="29" y="71"/>
                </a:cubicBezTo>
                <a:cubicBezTo>
                  <a:pt x="29" y="69"/>
                  <a:pt x="27" y="67"/>
                  <a:pt x="24" y="67"/>
                </a:cubicBezTo>
                <a:cubicBezTo>
                  <a:pt x="22" y="67"/>
                  <a:pt x="20" y="69"/>
                  <a:pt x="20" y="71"/>
                </a:cubicBezTo>
                <a:close/>
                <a:moveTo>
                  <a:pt x="20" y="71"/>
                </a:moveTo>
                <a:cubicBezTo>
                  <a:pt x="20" y="71"/>
                  <a:pt x="20" y="71"/>
                  <a:pt x="20" y="7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5" name="Freeform 43"/>
          <p:cNvSpPr>
            <a:spLocks noEditPoints="1"/>
          </p:cNvSpPr>
          <p:nvPr/>
        </p:nvSpPr>
        <p:spPr bwMode="auto">
          <a:xfrm>
            <a:off x="5339556" y="3349625"/>
            <a:ext cx="317500" cy="301625"/>
          </a:xfrm>
          <a:custGeom>
            <a:avLst/>
            <a:gdLst>
              <a:gd name="T0" fmla="*/ 69 w 113"/>
              <a:gd name="T1" fmla="*/ 17 h 107"/>
              <a:gd name="T2" fmla="*/ 63 w 113"/>
              <a:gd name="T3" fmla="*/ 10 h 107"/>
              <a:gd name="T4" fmla="*/ 68 w 113"/>
              <a:gd name="T5" fmla="*/ 21 h 107"/>
              <a:gd name="T6" fmla="*/ 94 w 113"/>
              <a:gd name="T7" fmla="*/ 10 h 107"/>
              <a:gd name="T8" fmla="*/ 92 w 113"/>
              <a:gd name="T9" fmla="*/ 22 h 107"/>
              <a:gd name="T10" fmla="*/ 102 w 113"/>
              <a:gd name="T11" fmla="*/ 36 h 107"/>
              <a:gd name="T12" fmla="*/ 100 w 113"/>
              <a:gd name="T13" fmla="*/ 73 h 107"/>
              <a:gd name="T14" fmla="*/ 10 w 113"/>
              <a:gd name="T15" fmla="*/ 71 h 107"/>
              <a:gd name="T16" fmla="*/ 9 w 113"/>
              <a:gd name="T17" fmla="*/ 23 h 107"/>
              <a:gd name="T18" fmla="*/ 14 w 113"/>
              <a:gd name="T19" fmla="*/ 10 h 107"/>
              <a:gd name="T20" fmla="*/ 0 w 113"/>
              <a:gd name="T21" fmla="*/ 16 h 107"/>
              <a:gd name="T22" fmla="*/ 6 w 113"/>
              <a:gd name="T23" fmla="*/ 86 h 107"/>
              <a:gd name="T24" fmla="*/ 40 w 113"/>
              <a:gd name="T25" fmla="*/ 99 h 107"/>
              <a:gd name="T26" fmla="*/ 34 w 113"/>
              <a:gd name="T27" fmla="*/ 103 h 107"/>
              <a:gd name="T28" fmla="*/ 75 w 113"/>
              <a:gd name="T29" fmla="*/ 107 h 107"/>
              <a:gd name="T30" fmla="*/ 75 w 113"/>
              <a:gd name="T31" fmla="*/ 99 h 107"/>
              <a:gd name="T32" fmla="*/ 67 w 113"/>
              <a:gd name="T33" fmla="*/ 86 h 107"/>
              <a:gd name="T34" fmla="*/ 113 w 113"/>
              <a:gd name="T35" fmla="*/ 80 h 107"/>
              <a:gd name="T36" fmla="*/ 107 w 113"/>
              <a:gd name="T37" fmla="*/ 10 h 107"/>
              <a:gd name="T38" fmla="*/ 85 w 113"/>
              <a:gd name="T39" fmla="*/ 79 h 107"/>
              <a:gd name="T40" fmla="*/ 90 w 113"/>
              <a:gd name="T41" fmla="*/ 79 h 107"/>
              <a:gd name="T42" fmla="*/ 97 w 113"/>
              <a:gd name="T43" fmla="*/ 82 h 107"/>
              <a:gd name="T44" fmla="*/ 97 w 113"/>
              <a:gd name="T45" fmla="*/ 76 h 107"/>
              <a:gd name="T46" fmla="*/ 97 w 113"/>
              <a:gd name="T47" fmla="*/ 82 h 107"/>
              <a:gd name="T48" fmla="*/ 19 w 113"/>
              <a:gd name="T49" fmla="*/ 32 h 107"/>
              <a:gd name="T50" fmla="*/ 20 w 113"/>
              <a:gd name="T51" fmla="*/ 43 h 107"/>
              <a:gd name="T52" fmla="*/ 25 w 113"/>
              <a:gd name="T53" fmla="*/ 26 h 107"/>
              <a:gd name="T54" fmla="*/ 52 w 113"/>
              <a:gd name="T55" fmla="*/ 29 h 107"/>
              <a:gd name="T56" fmla="*/ 58 w 113"/>
              <a:gd name="T57" fmla="*/ 20 h 107"/>
              <a:gd name="T58" fmla="*/ 59 w 113"/>
              <a:gd name="T59" fmla="*/ 11 h 107"/>
              <a:gd name="T60" fmla="*/ 44 w 113"/>
              <a:gd name="T61" fmla="*/ 7 h 107"/>
              <a:gd name="T62" fmla="*/ 33 w 113"/>
              <a:gd name="T63" fmla="*/ 7 h 107"/>
              <a:gd name="T64" fmla="*/ 23 w 113"/>
              <a:gd name="T65" fmla="*/ 6 h 107"/>
              <a:gd name="T66" fmla="*/ 20 w 113"/>
              <a:gd name="T67" fmla="*/ 20 h 107"/>
              <a:gd name="T68" fmla="*/ 39 w 113"/>
              <a:gd name="T69" fmla="*/ 17 h 107"/>
              <a:gd name="T70" fmla="*/ 36 w 113"/>
              <a:gd name="T71" fmla="*/ 36 h 107"/>
              <a:gd name="T72" fmla="*/ 39 w 113"/>
              <a:gd name="T73" fmla="*/ 17 h 107"/>
              <a:gd name="T74" fmla="*/ 25 w 113"/>
              <a:gd name="T75" fmla="*/ 44 h 107"/>
              <a:gd name="T76" fmla="*/ 75 w 113"/>
              <a:gd name="T77" fmla="*/ 39 h 107"/>
              <a:gd name="T78" fmla="*/ 97 w 113"/>
              <a:gd name="T79" fmla="*/ 28 h 107"/>
              <a:gd name="T80" fmla="*/ 86 w 113"/>
              <a:gd name="T81" fmla="*/ 30 h 107"/>
              <a:gd name="T82" fmla="*/ 85 w 113"/>
              <a:gd name="T83" fmla="*/ 11 h 107"/>
              <a:gd name="T84" fmla="*/ 70 w 113"/>
              <a:gd name="T85" fmla="*/ 2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3" h="107">
                <a:moveTo>
                  <a:pt x="68" y="21"/>
                </a:moveTo>
                <a:cubicBezTo>
                  <a:pt x="69" y="17"/>
                  <a:pt x="69" y="17"/>
                  <a:pt x="69" y="17"/>
                </a:cubicBezTo>
                <a:cubicBezTo>
                  <a:pt x="71" y="14"/>
                  <a:pt x="74" y="11"/>
                  <a:pt x="77" y="10"/>
                </a:cubicBezTo>
                <a:cubicBezTo>
                  <a:pt x="63" y="10"/>
                  <a:pt x="63" y="10"/>
                  <a:pt x="63" y="10"/>
                </a:cubicBezTo>
                <a:cubicBezTo>
                  <a:pt x="64" y="12"/>
                  <a:pt x="64" y="14"/>
                  <a:pt x="62" y="17"/>
                </a:cubicBezTo>
                <a:cubicBezTo>
                  <a:pt x="65" y="17"/>
                  <a:pt x="67" y="19"/>
                  <a:pt x="68" y="21"/>
                </a:cubicBezTo>
                <a:close/>
                <a:moveTo>
                  <a:pt x="107" y="10"/>
                </a:moveTo>
                <a:cubicBezTo>
                  <a:pt x="94" y="10"/>
                  <a:pt x="94" y="10"/>
                  <a:pt x="94" y="10"/>
                </a:cubicBezTo>
                <a:cubicBezTo>
                  <a:pt x="99" y="14"/>
                  <a:pt x="98" y="19"/>
                  <a:pt x="94" y="21"/>
                </a:cubicBezTo>
                <a:cubicBezTo>
                  <a:pt x="92" y="22"/>
                  <a:pt x="92" y="22"/>
                  <a:pt x="92" y="22"/>
                </a:cubicBezTo>
                <a:cubicBezTo>
                  <a:pt x="102" y="22"/>
                  <a:pt x="102" y="21"/>
                  <a:pt x="102" y="27"/>
                </a:cubicBezTo>
                <a:cubicBezTo>
                  <a:pt x="104" y="30"/>
                  <a:pt x="104" y="33"/>
                  <a:pt x="102" y="36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2" y="72"/>
                  <a:pt x="101" y="73"/>
                  <a:pt x="100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2" y="73"/>
                  <a:pt x="10" y="72"/>
                  <a:pt x="10" y="71"/>
                </a:cubicBezTo>
                <a:cubicBezTo>
                  <a:pt x="10" y="33"/>
                  <a:pt x="10" y="33"/>
                  <a:pt x="10" y="33"/>
                </a:cubicBezTo>
                <a:cubicBezTo>
                  <a:pt x="9" y="31"/>
                  <a:pt x="9" y="29"/>
                  <a:pt x="9" y="23"/>
                </a:cubicBezTo>
                <a:cubicBezTo>
                  <a:pt x="9" y="19"/>
                  <a:pt x="12" y="17"/>
                  <a:pt x="15" y="17"/>
                </a:cubicBezTo>
                <a:cubicBezTo>
                  <a:pt x="13" y="15"/>
                  <a:pt x="13" y="12"/>
                  <a:pt x="1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2" y="10"/>
                  <a:pt x="0" y="12"/>
                  <a:pt x="0" y="1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3"/>
                  <a:pt x="2" y="86"/>
                  <a:pt x="6" y="86"/>
                </a:cubicBezTo>
                <a:cubicBezTo>
                  <a:pt x="46" y="86"/>
                  <a:pt x="46" y="86"/>
                  <a:pt x="46" y="86"/>
                </a:cubicBezTo>
                <a:cubicBezTo>
                  <a:pt x="40" y="99"/>
                  <a:pt x="40" y="99"/>
                  <a:pt x="40" y="99"/>
                </a:cubicBezTo>
                <a:cubicBezTo>
                  <a:pt x="38" y="99"/>
                  <a:pt x="38" y="99"/>
                  <a:pt x="38" y="99"/>
                </a:cubicBezTo>
                <a:cubicBezTo>
                  <a:pt x="36" y="99"/>
                  <a:pt x="34" y="101"/>
                  <a:pt x="34" y="103"/>
                </a:cubicBezTo>
                <a:cubicBezTo>
                  <a:pt x="34" y="105"/>
                  <a:pt x="36" y="107"/>
                  <a:pt x="38" y="107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77" y="107"/>
                  <a:pt x="79" y="105"/>
                  <a:pt x="79" y="103"/>
                </a:cubicBezTo>
                <a:cubicBezTo>
                  <a:pt x="79" y="101"/>
                  <a:pt x="77" y="99"/>
                  <a:pt x="75" y="99"/>
                </a:cubicBezTo>
                <a:cubicBezTo>
                  <a:pt x="72" y="99"/>
                  <a:pt x="72" y="99"/>
                  <a:pt x="72" y="99"/>
                </a:cubicBezTo>
                <a:cubicBezTo>
                  <a:pt x="67" y="86"/>
                  <a:pt x="67" y="86"/>
                  <a:pt x="67" y="86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110" y="86"/>
                  <a:pt x="113" y="83"/>
                  <a:pt x="113" y="80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2"/>
                  <a:pt x="110" y="10"/>
                  <a:pt x="107" y="10"/>
                </a:cubicBezTo>
                <a:close/>
                <a:moveTo>
                  <a:pt x="87" y="82"/>
                </a:moveTo>
                <a:cubicBezTo>
                  <a:pt x="86" y="82"/>
                  <a:pt x="85" y="81"/>
                  <a:pt x="85" y="79"/>
                </a:cubicBezTo>
                <a:cubicBezTo>
                  <a:pt x="85" y="78"/>
                  <a:pt x="86" y="76"/>
                  <a:pt x="87" y="76"/>
                </a:cubicBezTo>
                <a:cubicBezTo>
                  <a:pt x="89" y="76"/>
                  <a:pt x="90" y="78"/>
                  <a:pt x="90" y="79"/>
                </a:cubicBezTo>
                <a:cubicBezTo>
                  <a:pt x="90" y="81"/>
                  <a:pt x="89" y="82"/>
                  <a:pt x="87" y="82"/>
                </a:cubicBezTo>
                <a:close/>
                <a:moveTo>
                  <a:pt x="97" y="82"/>
                </a:moveTo>
                <a:cubicBezTo>
                  <a:pt x="95" y="82"/>
                  <a:pt x="94" y="81"/>
                  <a:pt x="94" y="79"/>
                </a:cubicBezTo>
                <a:cubicBezTo>
                  <a:pt x="94" y="78"/>
                  <a:pt x="95" y="76"/>
                  <a:pt x="97" y="76"/>
                </a:cubicBezTo>
                <a:cubicBezTo>
                  <a:pt x="98" y="76"/>
                  <a:pt x="100" y="78"/>
                  <a:pt x="100" y="79"/>
                </a:cubicBezTo>
                <a:cubicBezTo>
                  <a:pt x="100" y="81"/>
                  <a:pt x="98" y="82"/>
                  <a:pt x="97" y="82"/>
                </a:cubicBezTo>
                <a:close/>
                <a:moveTo>
                  <a:pt x="13" y="23"/>
                </a:moveTo>
                <a:cubicBezTo>
                  <a:pt x="13" y="33"/>
                  <a:pt x="12" y="32"/>
                  <a:pt x="19" y="32"/>
                </a:cubicBezTo>
                <a:cubicBezTo>
                  <a:pt x="20" y="33"/>
                  <a:pt x="20" y="35"/>
                  <a:pt x="21" y="36"/>
                </a:cubicBezTo>
                <a:cubicBezTo>
                  <a:pt x="17" y="40"/>
                  <a:pt x="16" y="40"/>
                  <a:pt x="20" y="43"/>
                </a:cubicBezTo>
                <a:cubicBezTo>
                  <a:pt x="22" y="41"/>
                  <a:pt x="24" y="40"/>
                  <a:pt x="31" y="37"/>
                </a:cubicBezTo>
                <a:cubicBezTo>
                  <a:pt x="28" y="35"/>
                  <a:pt x="25" y="31"/>
                  <a:pt x="25" y="26"/>
                </a:cubicBezTo>
                <a:cubicBezTo>
                  <a:pt x="25" y="19"/>
                  <a:pt x="31" y="13"/>
                  <a:pt x="39" y="13"/>
                </a:cubicBezTo>
                <a:cubicBezTo>
                  <a:pt x="47" y="13"/>
                  <a:pt x="53" y="21"/>
                  <a:pt x="52" y="29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20"/>
                  <a:pt x="63" y="20"/>
                  <a:pt x="58" y="20"/>
                </a:cubicBezTo>
                <a:cubicBezTo>
                  <a:pt x="57" y="19"/>
                  <a:pt x="57" y="18"/>
                  <a:pt x="56" y="17"/>
                </a:cubicBezTo>
                <a:cubicBezTo>
                  <a:pt x="58" y="15"/>
                  <a:pt x="61" y="13"/>
                  <a:pt x="59" y="11"/>
                </a:cubicBezTo>
                <a:cubicBezTo>
                  <a:pt x="52" y="4"/>
                  <a:pt x="53" y="3"/>
                  <a:pt x="48" y="9"/>
                </a:cubicBezTo>
                <a:cubicBezTo>
                  <a:pt x="47" y="8"/>
                  <a:pt x="46" y="8"/>
                  <a:pt x="44" y="7"/>
                </a:cubicBezTo>
                <a:cubicBezTo>
                  <a:pt x="44" y="5"/>
                  <a:pt x="45" y="1"/>
                  <a:pt x="42" y="1"/>
                </a:cubicBezTo>
                <a:cubicBezTo>
                  <a:pt x="32" y="1"/>
                  <a:pt x="33" y="0"/>
                  <a:pt x="33" y="7"/>
                </a:cubicBezTo>
                <a:cubicBezTo>
                  <a:pt x="31" y="8"/>
                  <a:pt x="30" y="8"/>
                  <a:pt x="29" y="9"/>
                </a:cubicBezTo>
                <a:cubicBezTo>
                  <a:pt x="27" y="7"/>
                  <a:pt x="25" y="4"/>
                  <a:pt x="23" y="6"/>
                </a:cubicBezTo>
                <a:cubicBezTo>
                  <a:pt x="16" y="13"/>
                  <a:pt x="16" y="12"/>
                  <a:pt x="21" y="17"/>
                </a:cubicBezTo>
                <a:cubicBezTo>
                  <a:pt x="20" y="18"/>
                  <a:pt x="20" y="19"/>
                  <a:pt x="20" y="20"/>
                </a:cubicBezTo>
                <a:cubicBezTo>
                  <a:pt x="17" y="20"/>
                  <a:pt x="13" y="20"/>
                  <a:pt x="13" y="23"/>
                </a:cubicBezTo>
                <a:close/>
                <a:moveTo>
                  <a:pt x="39" y="17"/>
                </a:moveTo>
                <a:cubicBezTo>
                  <a:pt x="33" y="17"/>
                  <a:pt x="29" y="21"/>
                  <a:pt x="29" y="26"/>
                </a:cubicBezTo>
                <a:cubicBezTo>
                  <a:pt x="29" y="31"/>
                  <a:pt x="32" y="34"/>
                  <a:pt x="36" y="36"/>
                </a:cubicBezTo>
                <a:cubicBezTo>
                  <a:pt x="47" y="31"/>
                  <a:pt x="47" y="31"/>
                  <a:pt x="47" y="31"/>
                </a:cubicBezTo>
                <a:cubicBezTo>
                  <a:pt x="51" y="24"/>
                  <a:pt x="46" y="17"/>
                  <a:pt x="39" y="17"/>
                </a:cubicBezTo>
                <a:close/>
                <a:moveTo>
                  <a:pt x="70" y="25"/>
                </a:moveTo>
                <a:cubicBezTo>
                  <a:pt x="25" y="44"/>
                  <a:pt x="25" y="44"/>
                  <a:pt x="25" y="44"/>
                </a:cubicBezTo>
                <a:cubicBezTo>
                  <a:pt x="16" y="48"/>
                  <a:pt x="22" y="61"/>
                  <a:pt x="30" y="57"/>
                </a:cubicBezTo>
                <a:cubicBezTo>
                  <a:pt x="75" y="39"/>
                  <a:pt x="75" y="39"/>
                  <a:pt x="75" y="39"/>
                </a:cubicBezTo>
                <a:cubicBezTo>
                  <a:pt x="87" y="43"/>
                  <a:pt x="87" y="43"/>
                  <a:pt x="96" y="38"/>
                </a:cubicBezTo>
                <a:cubicBezTo>
                  <a:pt x="101" y="35"/>
                  <a:pt x="100" y="27"/>
                  <a:pt x="97" y="28"/>
                </a:cubicBezTo>
                <a:cubicBezTo>
                  <a:pt x="89" y="31"/>
                  <a:pt x="89" y="31"/>
                  <a:pt x="89" y="31"/>
                </a:cubicBezTo>
                <a:cubicBezTo>
                  <a:pt x="88" y="32"/>
                  <a:pt x="86" y="31"/>
                  <a:pt x="86" y="30"/>
                </a:cubicBezTo>
                <a:cubicBezTo>
                  <a:pt x="82" y="20"/>
                  <a:pt x="81" y="22"/>
                  <a:pt x="93" y="17"/>
                </a:cubicBezTo>
                <a:cubicBezTo>
                  <a:pt x="95" y="16"/>
                  <a:pt x="91" y="10"/>
                  <a:pt x="85" y="11"/>
                </a:cubicBezTo>
                <a:cubicBezTo>
                  <a:pt x="81" y="12"/>
                  <a:pt x="81" y="12"/>
                  <a:pt x="81" y="12"/>
                </a:cubicBezTo>
                <a:cubicBezTo>
                  <a:pt x="74" y="14"/>
                  <a:pt x="73" y="19"/>
                  <a:pt x="70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6" name="Freeform 44"/>
          <p:cNvSpPr>
            <a:spLocks noEditPoints="1"/>
          </p:cNvSpPr>
          <p:nvPr/>
        </p:nvSpPr>
        <p:spPr bwMode="auto">
          <a:xfrm>
            <a:off x="6547644" y="3308350"/>
            <a:ext cx="346075" cy="342900"/>
          </a:xfrm>
          <a:custGeom>
            <a:avLst/>
            <a:gdLst>
              <a:gd name="T0" fmla="*/ 104 w 123"/>
              <a:gd name="T1" fmla="*/ 39 h 122"/>
              <a:gd name="T2" fmla="*/ 100 w 123"/>
              <a:gd name="T3" fmla="*/ 16 h 122"/>
              <a:gd name="T4" fmla="*/ 86 w 123"/>
              <a:gd name="T5" fmla="*/ 5 h 122"/>
              <a:gd name="T6" fmla="*/ 60 w 123"/>
              <a:gd name="T7" fmla="*/ 14 h 122"/>
              <a:gd name="T8" fmla="*/ 36 w 123"/>
              <a:gd name="T9" fmla="*/ 9 h 122"/>
              <a:gd name="T10" fmla="*/ 20 w 123"/>
              <a:gd name="T11" fmla="*/ 16 h 122"/>
              <a:gd name="T12" fmla="*/ 18 w 123"/>
              <a:gd name="T13" fmla="*/ 44 h 122"/>
              <a:gd name="T14" fmla="*/ 3 w 123"/>
              <a:gd name="T15" fmla="*/ 62 h 122"/>
              <a:gd name="T16" fmla="*/ 4 w 123"/>
              <a:gd name="T17" fmla="*/ 77 h 122"/>
              <a:gd name="T18" fmla="*/ 27 w 123"/>
              <a:gd name="T19" fmla="*/ 95 h 122"/>
              <a:gd name="T20" fmla="*/ 12 w 123"/>
              <a:gd name="T21" fmla="*/ 87 h 122"/>
              <a:gd name="T22" fmla="*/ 19 w 123"/>
              <a:gd name="T23" fmla="*/ 61 h 122"/>
              <a:gd name="T24" fmla="*/ 20 w 123"/>
              <a:gd name="T25" fmla="*/ 49 h 122"/>
              <a:gd name="T26" fmla="*/ 16 w 123"/>
              <a:gd name="T27" fmla="*/ 28 h 122"/>
              <a:gd name="T28" fmla="*/ 45 w 123"/>
              <a:gd name="T29" fmla="*/ 23 h 122"/>
              <a:gd name="T30" fmla="*/ 56 w 123"/>
              <a:gd name="T31" fmla="*/ 18 h 122"/>
              <a:gd name="T32" fmla="*/ 73 w 123"/>
              <a:gd name="T33" fmla="*/ 6 h 122"/>
              <a:gd name="T34" fmla="*/ 89 w 123"/>
              <a:gd name="T35" fmla="*/ 29 h 122"/>
              <a:gd name="T36" fmla="*/ 99 w 123"/>
              <a:gd name="T37" fmla="*/ 36 h 122"/>
              <a:gd name="T38" fmla="*/ 116 w 123"/>
              <a:gd name="T39" fmla="*/ 48 h 122"/>
              <a:gd name="T40" fmla="*/ 103 w 123"/>
              <a:gd name="T41" fmla="*/ 71 h 122"/>
              <a:gd name="T42" fmla="*/ 101 w 123"/>
              <a:gd name="T43" fmla="*/ 83 h 122"/>
              <a:gd name="T44" fmla="*/ 101 w 123"/>
              <a:gd name="T45" fmla="*/ 89 h 122"/>
              <a:gd name="T46" fmla="*/ 118 w 123"/>
              <a:gd name="T47" fmla="*/ 74 h 122"/>
              <a:gd name="T48" fmla="*/ 123 w 123"/>
              <a:gd name="T49" fmla="*/ 59 h 122"/>
              <a:gd name="T50" fmla="*/ 48 w 123"/>
              <a:gd name="T51" fmla="*/ 26 h 122"/>
              <a:gd name="T52" fmla="*/ 32 w 123"/>
              <a:gd name="T53" fmla="*/ 55 h 122"/>
              <a:gd name="T54" fmla="*/ 87 w 123"/>
              <a:gd name="T55" fmla="*/ 77 h 122"/>
              <a:gd name="T56" fmla="*/ 71 w 123"/>
              <a:gd name="T57" fmla="*/ 75 h 122"/>
              <a:gd name="T58" fmla="*/ 68 w 123"/>
              <a:gd name="T59" fmla="*/ 38 h 122"/>
              <a:gd name="T60" fmla="*/ 54 w 123"/>
              <a:gd name="T61" fmla="*/ 43 h 122"/>
              <a:gd name="T62" fmla="*/ 64 w 123"/>
              <a:gd name="T63" fmla="*/ 76 h 122"/>
              <a:gd name="T64" fmla="*/ 83 w 123"/>
              <a:gd name="T65" fmla="*/ 81 h 122"/>
              <a:gd name="T66" fmla="*/ 47 w 123"/>
              <a:gd name="T67" fmla="*/ 76 h 122"/>
              <a:gd name="T68" fmla="*/ 33 w 123"/>
              <a:gd name="T69" fmla="*/ 90 h 122"/>
              <a:gd name="T70" fmla="*/ 90 w 123"/>
              <a:gd name="T71" fmla="*/ 122 h 122"/>
              <a:gd name="T72" fmla="*/ 90 w 123"/>
              <a:gd name="T73" fmla="*/ 88 h 122"/>
              <a:gd name="T74" fmla="*/ 79 w 123"/>
              <a:gd name="T75" fmla="*/ 90 h 122"/>
              <a:gd name="T76" fmla="*/ 45 w 123"/>
              <a:gd name="T77" fmla="*/ 87 h 122"/>
              <a:gd name="T78" fmla="*/ 45 w 123"/>
              <a:gd name="T79" fmla="*/ 90 h 122"/>
              <a:gd name="T80" fmla="*/ 65 w 123"/>
              <a:gd name="T81" fmla="*/ 97 h 122"/>
              <a:gd name="T82" fmla="*/ 57 w 123"/>
              <a:gd name="T83" fmla="*/ 97 h 122"/>
              <a:gd name="T84" fmla="*/ 35 w 123"/>
              <a:gd name="T85" fmla="*/ 89 h 122"/>
              <a:gd name="T86" fmla="*/ 43 w 123"/>
              <a:gd name="T87" fmla="*/ 93 h 122"/>
              <a:gd name="T88" fmla="*/ 60 w 123"/>
              <a:gd name="T89" fmla="*/ 95 h 122"/>
              <a:gd name="T90" fmla="*/ 79 w 123"/>
              <a:gd name="T91" fmla="*/ 93 h 122"/>
              <a:gd name="T92" fmla="*/ 88 w 123"/>
              <a:gd name="T93" fmla="*/ 89 h 122"/>
              <a:gd name="T94" fmla="*/ 57 w 123"/>
              <a:gd name="T95" fmla="*/ 9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3" h="122">
                <a:moveTo>
                  <a:pt x="120" y="45"/>
                </a:moveTo>
                <a:cubicBezTo>
                  <a:pt x="120" y="44"/>
                  <a:pt x="119" y="43"/>
                  <a:pt x="118" y="43"/>
                </a:cubicBezTo>
                <a:cubicBezTo>
                  <a:pt x="114" y="43"/>
                  <a:pt x="110" y="44"/>
                  <a:pt x="106" y="44"/>
                </a:cubicBezTo>
                <a:cubicBezTo>
                  <a:pt x="105" y="42"/>
                  <a:pt x="104" y="41"/>
                  <a:pt x="104" y="39"/>
                </a:cubicBezTo>
                <a:cubicBezTo>
                  <a:pt x="107" y="36"/>
                  <a:pt x="110" y="33"/>
                  <a:pt x="114" y="30"/>
                </a:cubicBezTo>
                <a:cubicBezTo>
                  <a:pt x="115" y="29"/>
                  <a:pt x="115" y="28"/>
                  <a:pt x="114" y="27"/>
                </a:cubicBezTo>
                <a:cubicBezTo>
                  <a:pt x="110" y="23"/>
                  <a:pt x="107" y="20"/>
                  <a:pt x="104" y="16"/>
                </a:cubicBezTo>
                <a:cubicBezTo>
                  <a:pt x="103" y="15"/>
                  <a:pt x="101" y="15"/>
                  <a:pt x="100" y="16"/>
                </a:cubicBezTo>
                <a:cubicBezTo>
                  <a:pt x="97" y="19"/>
                  <a:pt x="94" y="21"/>
                  <a:pt x="91" y="24"/>
                </a:cubicBezTo>
                <a:cubicBezTo>
                  <a:pt x="88" y="22"/>
                  <a:pt x="86" y="21"/>
                  <a:pt x="83" y="19"/>
                </a:cubicBezTo>
                <a:cubicBezTo>
                  <a:pt x="85" y="16"/>
                  <a:pt x="86" y="12"/>
                  <a:pt x="88" y="9"/>
                </a:cubicBezTo>
                <a:cubicBezTo>
                  <a:pt x="88" y="8"/>
                  <a:pt x="88" y="6"/>
                  <a:pt x="86" y="5"/>
                </a:cubicBezTo>
                <a:cubicBezTo>
                  <a:pt x="82" y="4"/>
                  <a:pt x="77" y="2"/>
                  <a:pt x="73" y="0"/>
                </a:cubicBezTo>
                <a:cubicBezTo>
                  <a:pt x="72" y="0"/>
                  <a:pt x="70" y="1"/>
                  <a:pt x="70" y="2"/>
                </a:cubicBezTo>
                <a:cubicBezTo>
                  <a:pt x="68" y="6"/>
                  <a:pt x="66" y="10"/>
                  <a:pt x="64" y="14"/>
                </a:cubicBezTo>
                <a:cubicBezTo>
                  <a:pt x="63" y="14"/>
                  <a:pt x="61" y="14"/>
                  <a:pt x="60" y="14"/>
                </a:cubicBezTo>
                <a:cubicBezTo>
                  <a:pt x="58" y="10"/>
                  <a:pt x="56" y="6"/>
                  <a:pt x="54" y="2"/>
                </a:cubicBezTo>
                <a:cubicBezTo>
                  <a:pt x="53" y="1"/>
                  <a:pt x="52" y="0"/>
                  <a:pt x="51" y="0"/>
                </a:cubicBezTo>
                <a:cubicBezTo>
                  <a:pt x="46" y="2"/>
                  <a:pt x="42" y="4"/>
                  <a:pt x="37" y="5"/>
                </a:cubicBezTo>
                <a:cubicBezTo>
                  <a:pt x="36" y="6"/>
                  <a:pt x="35" y="7"/>
                  <a:pt x="36" y="9"/>
                </a:cubicBezTo>
                <a:cubicBezTo>
                  <a:pt x="37" y="12"/>
                  <a:pt x="39" y="16"/>
                  <a:pt x="40" y="19"/>
                </a:cubicBezTo>
                <a:cubicBezTo>
                  <a:pt x="38" y="21"/>
                  <a:pt x="35" y="22"/>
                  <a:pt x="33" y="24"/>
                </a:cubicBezTo>
                <a:cubicBezTo>
                  <a:pt x="30" y="21"/>
                  <a:pt x="27" y="19"/>
                  <a:pt x="24" y="16"/>
                </a:cubicBezTo>
                <a:cubicBezTo>
                  <a:pt x="23" y="15"/>
                  <a:pt x="21" y="15"/>
                  <a:pt x="20" y="16"/>
                </a:cubicBezTo>
                <a:cubicBezTo>
                  <a:pt x="17" y="20"/>
                  <a:pt x="13" y="23"/>
                  <a:pt x="10" y="27"/>
                </a:cubicBezTo>
                <a:cubicBezTo>
                  <a:pt x="9" y="28"/>
                  <a:pt x="9" y="29"/>
                  <a:pt x="10" y="30"/>
                </a:cubicBezTo>
                <a:cubicBezTo>
                  <a:pt x="13" y="33"/>
                  <a:pt x="17" y="36"/>
                  <a:pt x="20" y="39"/>
                </a:cubicBezTo>
                <a:cubicBezTo>
                  <a:pt x="19" y="40"/>
                  <a:pt x="19" y="42"/>
                  <a:pt x="18" y="44"/>
                </a:cubicBezTo>
                <a:cubicBezTo>
                  <a:pt x="14" y="44"/>
                  <a:pt x="10" y="43"/>
                  <a:pt x="6" y="43"/>
                </a:cubicBezTo>
                <a:cubicBezTo>
                  <a:pt x="4" y="43"/>
                  <a:pt x="3" y="44"/>
                  <a:pt x="3" y="45"/>
                </a:cubicBezTo>
                <a:cubicBezTo>
                  <a:pt x="2" y="50"/>
                  <a:pt x="2" y="54"/>
                  <a:pt x="1" y="59"/>
                </a:cubicBezTo>
                <a:cubicBezTo>
                  <a:pt x="0" y="61"/>
                  <a:pt x="1" y="62"/>
                  <a:pt x="3" y="62"/>
                </a:cubicBezTo>
                <a:cubicBezTo>
                  <a:pt x="7" y="63"/>
                  <a:pt x="11" y="63"/>
                  <a:pt x="14" y="63"/>
                </a:cubicBezTo>
                <a:cubicBezTo>
                  <a:pt x="14" y="66"/>
                  <a:pt x="15" y="68"/>
                  <a:pt x="15" y="70"/>
                </a:cubicBezTo>
                <a:cubicBezTo>
                  <a:pt x="12" y="71"/>
                  <a:pt x="9" y="73"/>
                  <a:pt x="5" y="74"/>
                </a:cubicBezTo>
                <a:cubicBezTo>
                  <a:pt x="4" y="74"/>
                  <a:pt x="3" y="75"/>
                  <a:pt x="4" y="77"/>
                </a:cubicBezTo>
                <a:cubicBezTo>
                  <a:pt x="5" y="82"/>
                  <a:pt x="6" y="86"/>
                  <a:pt x="7" y="91"/>
                </a:cubicBezTo>
                <a:cubicBezTo>
                  <a:pt x="8" y="92"/>
                  <a:pt x="9" y="93"/>
                  <a:pt x="10" y="93"/>
                </a:cubicBezTo>
                <a:cubicBezTo>
                  <a:pt x="14" y="91"/>
                  <a:pt x="18" y="90"/>
                  <a:pt x="22" y="89"/>
                </a:cubicBezTo>
                <a:cubicBezTo>
                  <a:pt x="24" y="91"/>
                  <a:pt x="25" y="93"/>
                  <a:pt x="27" y="95"/>
                </a:cubicBezTo>
                <a:cubicBezTo>
                  <a:pt x="29" y="97"/>
                  <a:pt x="33" y="94"/>
                  <a:pt x="31" y="91"/>
                </a:cubicBezTo>
                <a:cubicBezTo>
                  <a:pt x="29" y="89"/>
                  <a:pt x="27" y="87"/>
                  <a:pt x="26" y="84"/>
                </a:cubicBezTo>
                <a:cubicBezTo>
                  <a:pt x="25" y="83"/>
                  <a:pt x="24" y="83"/>
                  <a:pt x="23" y="83"/>
                </a:cubicBezTo>
                <a:cubicBezTo>
                  <a:pt x="19" y="84"/>
                  <a:pt x="15" y="86"/>
                  <a:pt x="12" y="87"/>
                </a:cubicBezTo>
                <a:cubicBezTo>
                  <a:pt x="11" y="84"/>
                  <a:pt x="10" y="81"/>
                  <a:pt x="9" y="78"/>
                </a:cubicBezTo>
                <a:cubicBezTo>
                  <a:pt x="12" y="77"/>
                  <a:pt x="15" y="76"/>
                  <a:pt x="19" y="74"/>
                </a:cubicBezTo>
                <a:cubicBezTo>
                  <a:pt x="20" y="74"/>
                  <a:pt x="21" y="73"/>
                  <a:pt x="20" y="71"/>
                </a:cubicBezTo>
                <a:cubicBezTo>
                  <a:pt x="20" y="68"/>
                  <a:pt x="19" y="65"/>
                  <a:pt x="19" y="61"/>
                </a:cubicBezTo>
                <a:cubicBezTo>
                  <a:pt x="19" y="60"/>
                  <a:pt x="18" y="59"/>
                  <a:pt x="17" y="59"/>
                </a:cubicBezTo>
                <a:cubicBezTo>
                  <a:pt x="13" y="58"/>
                  <a:pt x="10" y="58"/>
                  <a:pt x="6" y="57"/>
                </a:cubicBezTo>
                <a:cubicBezTo>
                  <a:pt x="7" y="54"/>
                  <a:pt x="7" y="51"/>
                  <a:pt x="8" y="48"/>
                </a:cubicBezTo>
                <a:cubicBezTo>
                  <a:pt x="12" y="49"/>
                  <a:pt x="16" y="49"/>
                  <a:pt x="20" y="49"/>
                </a:cubicBezTo>
                <a:cubicBezTo>
                  <a:pt x="21" y="49"/>
                  <a:pt x="22" y="48"/>
                  <a:pt x="22" y="47"/>
                </a:cubicBezTo>
                <a:cubicBezTo>
                  <a:pt x="23" y="45"/>
                  <a:pt x="24" y="42"/>
                  <a:pt x="25" y="39"/>
                </a:cubicBezTo>
                <a:cubicBezTo>
                  <a:pt x="26" y="38"/>
                  <a:pt x="26" y="37"/>
                  <a:pt x="25" y="36"/>
                </a:cubicBezTo>
                <a:cubicBezTo>
                  <a:pt x="22" y="34"/>
                  <a:pt x="19" y="31"/>
                  <a:pt x="16" y="28"/>
                </a:cubicBezTo>
                <a:cubicBezTo>
                  <a:pt x="18" y="26"/>
                  <a:pt x="20" y="24"/>
                  <a:pt x="22" y="22"/>
                </a:cubicBezTo>
                <a:cubicBezTo>
                  <a:pt x="25" y="24"/>
                  <a:pt x="28" y="26"/>
                  <a:pt x="31" y="29"/>
                </a:cubicBezTo>
                <a:cubicBezTo>
                  <a:pt x="32" y="30"/>
                  <a:pt x="34" y="30"/>
                  <a:pt x="35" y="29"/>
                </a:cubicBezTo>
                <a:cubicBezTo>
                  <a:pt x="38" y="26"/>
                  <a:pt x="41" y="24"/>
                  <a:pt x="45" y="23"/>
                </a:cubicBezTo>
                <a:cubicBezTo>
                  <a:pt x="46" y="22"/>
                  <a:pt x="46" y="20"/>
                  <a:pt x="46" y="19"/>
                </a:cubicBezTo>
                <a:cubicBezTo>
                  <a:pt x="44" y="16"/>
                  <a:pt x="43" y="13"/>
                  <a:pt x="41" y="9"/>
                </a:cubicBezTo>
                <a:cubicBezTo>
                  <a:pt x="44" y="8"/>
                  <a:pt x="47" y="7"/>
                  <a:pt x="50" y="6"/>
                </a:cubicBezTo>
                <a:cubicBezTo>
                  <a:pt x="52" y="10"/>
                  <a:pt x="54" y="14"/>
                  <a:pt x="56" y="18"/>
                </a:cubicBezTo>
                <a:cubicBezTo>
                  <a:pt x="56" y="18"/>
                  <a:pt x="57" y="19"/>
                  <a:pt x="58" y="19"/>
                </a:cubicBezTo>
                <a:cubicBezTo>
                  <a:pt x="61" y="19"/>
                  <a:pt x="63" y="19"/>
                  <a:pt x="66" y="19"/>
                </a:cubicBezTo>
                <a:cubicBezTo>
                  <a:pt x="66" y="19"/>
                  <a:pt x="67" y="18"/>
                  <a:pt x="68" y="18"/>
                </a:cubicBezTo>
                <a:cubicBezTo>
                  <a:pt x="70" y="14"/>
                  <a:pt x="71" y="10"/>
                  <a:pt x="73" y="6"/>
                </a:cubicBezTo>
                <a:cubicBezTo>
                  <a:pt x="76" y="7"/>
                  <a:pt x="79" y="8"/>
                  <a:pt x="82" y="9"/>
                </a:cubicBezTo>
                <a:cubicBezTo>
                  <a:pt x="81" y="13"/>
                  <a:pt x="79" y="16"/>
                  <a:pt x="78" y="19"/>
                </a:cubicBezTo>
                <a:cubicBezTo>
                  <a:pt x="77" y="20"/>
                  <a:pt x="77" y="22"/>
                  <a:pt x="79" y="23"/>
                </a:cubicBezTo>
                <a:cubicBezTo>
                  <a:pt x="82" y="24"/>
                  <a:pt x="86" y="26"/>
                  <a:pt x="89" y="29"/>
                </a:cubicBezTo>
                <a:cubicBezTo>
                  <a:pt x="90" y="30"/>
                  <a:pt x="91" y="30"/>
                  <a:pt x="92" y="29"/>
                </a:cubicBezTo>
                <a:cubicBezTo>
                  <a:pt x="95" y="27"/>
                  <a:pt x="98" y="24"/>
                  <a:pt x="102" y="22"/>
                </a:cubicBezTo>
                <a:cubicBezTo>
                  <a:pt x="104" y="24"/>
                  <a:pt x="106" y="26"/>
                  <a:pt x="108" y="28"/>
                </a:cubicBezTo>
                <a:cubicBezTo>
                  <a:pt x="105" y="31"/>
                  <a:pt x="102" y="34"/>
                  <a:pt x="99" y="36"/>
                </a:cubicBezTo>
                <a:cubicBezTo>
                  <a:pt x="98" y="37"/>
                  <a:pt x="98" y="39"/>
                  <a:pt x="98" y="39"/>
                </a:cubicBezTo>
                <a:cubicBezTo>
                  <a:pt x="99" y="42"/>
                  <a:pt x="101" y="45"/>
                  <a:pt x="102" y="47"/>
                </a:cubicBezTo>
                <a:cubicBezTo>
                  <a:pt x="102" y="48"/>
                  <a:pt x="103" y="49"/>
                  <a:pt x="104" y="49"/>
                </a:cubicBezTo>
                <a:cubicBezTo>
                  <a:pt x="108" y="49"/>
                  <a:pt x="112" y="49"/>
                  <a:pt x="116" y="48"/>
                </a:cubicBezTo>
                <a:cubicBezTo>
                  <a:pt x="116" y="51"/>
                  <a:pt x="117" y="55"/>
                  <a:pt x="117" y="58"/>
                </a:cubicBezTo>
                <a:cubicBezTo>
                  <a:pt x="114" y="58"/>
                  <a:pt x="110" y="58"/>
                  <a:pt x="107" y="59"/>
                </a:cubicBezTo>
                <a:cubicBezTo>
                  <a:pt x="105" y="59"/>
                  <a:pt x="104" y="60"/>
                  <a:pt x="104" y="61"/>
                </a:cubicBezTo>
                <a:cubicBezTo>
                  <a:pt x="104" y="65"/>
                  <a:pt x="104" y="68"/>
                  <a:pt x="103" y="71"/>
                </a:cubicBezTo>
                <a:cubicBezTo>
                  <a:pt x="103" y="73"/>
                  <a:pt x="104" y="74"/>
                  <a:pt x="105" y="75"/>
                </a:cubicBezTo>
                <a:cubicBezTo>
                  <a:pt x="108" y="76"/>
                  <a:pt x="111" y="77"/>
                  <a:pt x="114" y="78"/>
                </a:cubicBezTo>
                <a:cubicBezTo>
                  <a:pt x="113" y="81"/>
                  <a:pt x="113" y="84"/>
                  <a:pt x="112" y="87"/>
                </a:cubicBezTo>
                <a:cubicBezTo>
                  <a:pt x="108" y="86"/>
                  <a:pt x="104" y="84"/>
                  <a:pt x="101" y="83"/>
                </a:cubicBezTo>
                <a:cubicBezTo>
                  <a:pt x="100" y="83"/>
                  <a:pt x="98" y="84"/>
                  <a:pt x="98" y="84"/>
                </a:cubicBezTo>
                <a:cubicBezTo>
                  <a:pt x="96" y="87"/>
                  <a:pt x="95" y="89"/>
                  <a:pt x="93" y="91"/>
                </a:cubicBezTo>
                <a:cubicBezTo>
                  <a:pt x="90" y="94"/>
                  <a:pt x="94" y="97"/>
                  <a:pt x="96" y="95"/>
                </a:cubicBezTo>
                <a:cubicBezTo>
                  <a:pt x="98" y="93"/>
                  <a:pt x="100" y="91"/>
                  <a:pt x="101" y="89"/>
                </a:cubicBezTo>
                <a:cubicBezTo>
                  <a:pt x="105" y="90"/>
                  <a:pt x="109" y="91"/>
                  <a:pt x="113" y="93"/>
                </a:cubicBezTo>
                <a:cubicBezTo>
                  <a:pt x="114" y="93"/>
                  <a:pt x="116" y="92"/>
                  <a:pt x="116" y="91"/>
                </a:cubicBezTo>
                <a:cubicBezTo>
                  <a:pt x="117" y="86"/>
                  <a:pt x="119" y="82"/>
                  <a:pt x="120" y="77"/>
                </a:cubicBezTo>
                <a:cubicBezTo>
                  <a:pt x="120" y="76"/>
                  <a:pt x="119" y="74"/>
                  <a:pt x="118" y="74"/>
                </a:cubicBezTo>
                <a:cubicBezTo>
                  <a:pt x="115" y="73"/>
                  <a:pt x="112" y="72"/>
                  <a:pt x="108" y="70"/>
                </a:cubicBezTo>
                <a:cubicBezTo>
                  <a:pt x="109" y="68"/>
                  <a:pt x="109" y="66"/>
                  <a:pt x="109" y="63"/>
                </a:cubicBezTo>
                <a:cubicBezTo>
                  <a:pt x="113" y="63"/>
                  <a:pt x="117" y="63"/>
                  <a:pt x="120" y="62"/>
                </a:cubicBezTo>
                <a:cubicBezTo>
                  <a:pt x="122" y="62"/>
                  <a:pt x="123" y="61"/>
                  <a:pt x="123" y="59"/>
                </a:cubicBezTo>
                <a:cubicBezTo>
                  <a:pt x="122" y="54"/>
                  <a:pt x="121" y="50"/>
                  <a:pt x="120" y="45"/>
                </a:cubicBezTo>
                <a:close/>
                <a:moveTo>
                  <a:pt x="97" y="53"/>
                </a:moveTo>
                <a:cubicBezTo>
                  <a:pt x="96" y="46"/>
                  <a:pt x="93" y="39"/>
                  <a:pt x="88" y="34"/>
                </a:cubicBezTo>
                <a:cubicBezTo>
                  <a:pt x="78" y="23"/>
                  <a:pt x="61" y="21"/>
                  <a:pt x="48" y="26"/>
                </a:cubicBezTo>
                <a:cubicBezTo>
                  <a:pt x="39" y="30"/>
                  <a:pt x="32" y="37"/>
                  <a:pt x="29" y="47"/>
                </a:cubicBezTo>
                <a:cubicBezTo>
                  <a:pt x="25" y="58"/>
                  <a:pt x="26" y="70"/>
                  <a:pt x="32" y="80"/>
                </a:cubicBezTo>
                <a:cubicBezTo>
                  <a:pt x="33" y="82"/>
                  <a:pt x="38" y="80"/>
                  <a:pt x="36" y="77"/>
                </a:cubicBezTo>
                <a:cubicBezTo>
                  <a:pt x="32" y="70"/>
                  <a:pt x="31" y="63"/>
                  <a:pt x="32" y="55"/>
                </a:cubicBezTo>
                <a:cubicBezTo>
                  <a:pt x="33" y="48"/>
                  <a:pt x="36" y="40"/>
                  <a:pt x="42" y="35"/>
                </a:cubicBezTo>
                <a:cubicBezTo>
                  <a:pt x="52" y="27"/>
                  <a:pt x="69" y="27"/>
                  <a:pt x="80" y="34"/>
                </a:cubicBezTo>
                <a:cubicBezTo>
                  <a:pt x="85" y="37"/>
                  <a:pt x="89" y="43"/>
                  <a:pt x="91" y="49"/>
                </a:cubicBezTo>
                <a:cubicBezTo>
                  <a:pt x="94" y="59"/>
                  <a:pt x="92" y="69"/>
                  <a:pt x="87" y="77"/>
                </a:cubicBezTo>
                <a:cubicBezTo>
                  <a:pt x="85" y="80"/>
                  <a:pt x="90" y="82"/>
                  <a:pt x="91" y="80"/>
                </a:cubicBezTo>
                <a:cubicBezTo>
                  <a:pt x="96" y="71"/>
                  <a:pt x="99" y="62"/>
                  <a:pt x="97" y="53"/>
                </a:cubicBezTo>
                <a:close/>
                <a:moveTo>
                  <a:pt x="58" y="80"/>
                </a:moveTo>
                <a:cubicBezTo>
                  <a:pt x="63" y="81"/>
                  <a:pt x="68" y="79"/>
                  <a:pt x="71" y="75"/>
                </a:cubicBezTo>
                <a:cubicBezTo>
                  <a:pt x="75" y="71"/>
                  <a:pt x="77" y="64"/>
                  <a:pt x="77" y="58"/>
                </a:cubicBezTo>
                <a:cubicBezTo>
                  <a:pt x="77" y="58"/>
                  <a:pt x="77" y="58"/>
                  <a:pt x="77" y="58"/>
                </a:cubicBezTo>
                <a:cubicBezTo>
                  <a:pt x="77" y="58"/>
                  <a:pt x="77" y="58"/>
                  <a:pt x="77" y="58"/>
                </a:cubicBezTo>
                <a:cubicBezTo>
                  <a:pt x="77" y="50"/>
                  <a:pt x="74" y="42"/>
                  <a:pt x="68" y="38"/>
                </a:cubicBezTo>
                <a:cubicBezTo>
                  <a:pt x="63" y="34"/>
                  <a:pt x="56" y="36"/>
                  <a:pt x="52" y="40"/>
                </a:cubicBezTo>
                <a:cubicBezTo>
                  <a:pt x="46" y="47"/>
                  <a:pt x="45" y="55"/>
                  <a:pt x="46" y="63"/>
                </a:cubicBezTo>
                <a:cubicBezTo>
                  <a:pt x="47" y="70"/>
                  <a:pt x="51" y="77"/>
                  <a:pt x="58" y="80"/>
                </a:cubicBezTo>
                <a:close/>
                <a:moveTo>
                  <a:pt x="54" y="43"/>
                </a:moveTo>
                <a:cubicBezTo>
                  <a:pt x="56" y="41"/>
                  <a:pt x="59" y="39"/>
                  <a:pt x="62" y="39"/>
                </a:cubicBezTo>
                <a:cubicBezTo>
                  <a:pt x="65" y="39"/>
                  <a:pt x="67" y="42"/>
                  <a:pt x="69" y="44"/>
                </a:cubicBezTo>
                <a:cubicBezTo>
                  <a:pt x="72" y="48"/>
                  <a:pt x="73" y="53"/>
                  <a:pt x="73" y="58"/>
                </a:cubicBezTo>
                <a:cubicBezTo>
                  <a:pt x="73" y="64"/>
                  <a:pt x="71" y="73"/>
                  <a:pt x="64" y="76"/>
                </a:cubicBezTo>
                <a:cubicBezTo>
                  <a:pt x="57" y="78"/>
                  <a:pt x="53" y="71"/>
                  <a:pt x="51" y="66"/>
                </a:cubicBezTo>
                <a:cubicBezTo>
                  <a:pt x="49" y="59"/>
                  <a:pt x="49" y="49"/>
                  <a:pt x="54" y="43"/>
                </a:cubicBezTo>
                <a:close/>
                <a:moveTo>
                  <a:pt x="88" y="86"/>
                </a:moveTo>
                <a:cubicBezTo>
                  <a:pt x="87" y="84"/>
                  <a:pt x="85" y="83"/>
                  <a:pt x="83" y="81"/>
                </a:cubicBezTo>
                <a:cubicBezTo>
                  <a:pt x="81" y="79"/>
                  <a:pt x="79" y="77"/>
                  <a:pt x="77" y="76"/>
                </a:cubicBezTo>
                <a:cubicBezTo>
                  <a:pt x="77" y="75"/>
                  <a:pt x="76" y="75"/>
                  <a:pt x="75" y="76"/>
                </a:cubicBezTo>
                <a:cubicBezTo>
                  <a:pt x="71" y="81"/>
                  <a:pt x="66" y="86"/>
                  <a:pt x="61" y="91"/>
                </a:cubicBezTo>
                <a:cubicBezTo>
                  <a:pt x="57" y="86"/>
                  <a:pt x="52" y="81"/>
                  <a:pt x="47" y="76"/>
                </a:cubicBezTo>
                <a:cubicBezTo>
                  <a:pt x="47" y="75"/>
                  <a:pt x="46" y="75"/>
                  <a:pt x="46" y="76"/>
                </a:cubicBezTo>
                <a:cubicBezTo>
                  <a:pt x="43" y="78"/>
                  <a:pt x="40" y="81"/>
                  <a:pt x="37" y="84"/>
                </a:cubicBezTo>
                <a:cubicBezTo>
                  <a:pt x="36" y="85"/>
                  <a:pt x="35" y="86"/>
                  <a:pt x="33" y="88"/>
                </a:cubicBezTo>
                <a:cubicBezTo>
                  <a:pt x="33" y="88"/>
                  <a:pt x="33" y="89"/>
                  <a:pt x="33" y="90"/>
                </a:cubicBezTo>
                <a:cubicBezTo>
                  <a:pt x="33" y="121"/>
                  <a:pt x="33" y="121"/>
                  <a:pt x="33" y="121"/>
                </a:cubicBezTo>
                <a:cubicBezTo>
                  <a:pt x="33" y="122"/>
                  <a:pt x="33" y="122"/>
                  <a:pt x="34" y="122"/>
                </a:cubicBezTo>
                <a:cubicBezTo>
                  <a:pt x="89" y="122"/>
                  <a:pt x="89" y="122"/>
                  <a:pt x="89" y="122"/>
                </a:cubicBezTo>
                <a:cubicBezTo>
                  <a:pt x="89" y="122"/>
                  <a:pt x="90" y="122"/>
                  <a:pt x="90" y="122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0" y="122"/>
                  <a:pt x="90" y="121"/>
                  <a:pt x="90" y="121"/>
                </a:cubicBezTo>
                <a:cubicBezTo>
                  <a:pt x="90" y="88"/>
                  <a:pt x="90" y="88"/>
                  <a:pt x="90" y="88"/>
                </a:cubicBezTo>
                <a:cubicBezTo>
                  <a:pt x="90" y="87"/>
                  <a:pt x="89" y="86"/>
                  <a:pt x="88" y="86"/>
                </a:cubicBezTo>
                <a:close/>
                <a:moveTo>
                  <a:pt x="76" y="79"/>
                </a:moveTo>
                <a:cubicBezTo>
                  <a:pt x="77" y="81"/>
                  <a:pt x="77" y="84"/>
                  <a:pt x="78" y="86"/>
                </a:cubicBezTo>
                <a:cubicBezTo>
                  <a:pt x="78" y="88"/>
                  <a:pt x="78" y="89"/>
                  <a:pt x="79" y="90"/>
                </a:cubicBezTo>
                <a:cubicBezTo>
                  <a:pt x="75" y="89"/>
                  <a:pt x="71" y="90"/>
                  <a:pt x="68" y="91"/>
                </a:cubicBezTo>
                <a:cubicBezTo>
                  <a:pt x="67" y="91"/>
                  <a:pt x="66" y="91"/>
                  <a:pt x="65" y="91"/>
                </a:cubicBezTo>
                <a:cubicBezTo>
                  <a:pt x="68" y="87"/>
                  <a:pt x="72" y="83"/>
                  <a:pt x="76" y="79"/>
                </a:cubicBezTo>
                <a:close/>
                <a:moveTo>
                  <a:pt x="45" y="87"/>
                </a:moveTo>
                <a:cubicBezTo>
                  <a:pt x="46" y="84"/>
                  <a:pt x="46" y="82"/>
                  <a:pt x="47" y="79"/>
                </a:cubicBezTo>
                <a:cubicBezTo>
                  <a:pt x="51" y="83"/>
                  <a:pt x="54" y="87"/>
                  <a:pt x="58" y="91"/>
                </a:cubicBezTo>
                <a:cubicBezTo>
                  <a:pt x="57" y="91"/>
                  <a:pt x="56" y="91"/>
                  <a:pt x="55" y="91"/>
                </a:cubicBezTo>
                <a:cubicBezTo>
                  <a:pt x="52" y="90"/>
                  <a:pt x="48" y="89"/>
                  <a:pt x="45" y="90"/>
                </a:cubicBezTo>
                <a:cubicBezTo>
                  <a:pt x="45" y="89"/>
                  <a:pt x="45" y="88"/>
                  <a:pt x="45" y="87"/>
                </a:cubicBezTo>
                <a:close/>
                <a:moveTo>
                  <a:pt x="88" y="120"/>
                </a:moveTo>
                <a:cubicBezTo>
                  <a:pt x="62" y="120"/>
                  <a:pt x="62" y="120"/>
                  <a:pt x="62" y="120"/>
                </a:cubicBezTo>
                <a:cubicBezTo>
                  <a:pt x="62" y="119"/>
                  <a:pt x="64" y="101"/>
                  <a:pt x="65" y="97"/>
                </a:cubicBezTo>
                <a:cubicBezTo>
                  <a:pt x="65" y="97"/>
                  <a:pt x="65" y="97"/>
                  <a:pt x="65" y="97"/>
                </a:cubicBezTo>
                <a:cubicBezTo>
                  <a:pt x="64" y="98"/>
                  <a:pt x="61" y="98"/>
                  <a:pt x="61" y="98"/>
                </a:cubicBezTo>
                <a:cubicBezTo>
                  <a:pt x="61" y="98"/>
                  <a:pt x="58" y="97"/>
                  <a:pt x="58" y="97"/>
                </a:cubicBezTo>
                <a:cubicBezTo>
                  <a:pt x="58" y="97"/>
                  <a:pt x="58" y="97"/>
                  <a:pt x="57" y="97"/>
                </a:cubicBezTo>
                <a:cubicBezTo>
                  <a:pt x="57" y="97"/>
                  <a:pt x="57" y="97"/>
                  <a:pt x="57" y="97"/>
                </a:cubicBezTo>
                <a:cubicBezTo>
                  <a:pt x="58" y="102"/>
                  <a:pt x="60" y="119"/>
                  <a:pt x="60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89"/>
                  <a:pt x="35" y="89"/>
                  <a:pt x="35" y="89"/>
                </a:cubicBezTo>
                <a:cubicBezTo>
                  <a:pt x="38" y="86"/>
                  <a:pt x="41" y="84"/>
                  <a:pt x="44" y="81"/>
                </a:cubicBezTo>
                <a:cubicBezTo>
                  <a:pt x="44" y="82"/>
                  <a:pt x="43" y="84"/>
                  <a:pt x="43" y="86"/>
                </a:cubicBezTo>
                <a:cubicBezTo>
                  <a:pt x="42" y="88"/>
                  <a:pt x="42" y="89"/>
                  <a:pt x="42" y="91"/>
                </a:cubicBezTo>
                <a:cubicBezTo>
                  <a:pt x="42" y="92"/>
                  <a:pt x="42" y="93"/>
                  <a:pt x="43" y="93"/>
                </a:cubicBezTo>
                <a:cubicBezTo>
                  <a:pt x="43" y="94"/>
                  <a:pt x="44" y="94"/>
                  <a:pt x="44" y="93"/>
                </a:cubicBezTo>
                <a:cubicBezTo>
                  <a:pt x="45" y="93"/>
                  <a:pt x="46" y="93"/>
                  <a:pt x="47" y="93"/>
                </a:cubicBezTo>
                <a:cubicBezTo>
                  <a:pt x="49" y="92"/>
                  <a:pt x="51" y="93"/>
                  <a:pt x="53" y="93"/>
                </a:cubicBezTo>
                <a:cubicBezTo>
                  <a:pt x="55" y="93"/>
                  <a:pt x="58" y="94"/>
                  <a:pt x="60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2" y="95"/>
                  <a:pt x="62" y="95"/>
                  <a:pt x="63" y="95"/>
                </a:cubicBezTo>
                <a:cubicBezTo>
                  <a:pt x="64" y="94"/>
                  <a:pt x="66" y="94"/>
                  <a:pt x="67" y="93"/>
                </a:cubicBezTo>
                <a:cubicBezTo>
                  <a:pt x="71" y="93"/>
                  <a:pt x="76" y="92"/>
                  <a:pt x="79" y="93"/>
                </a:cubicBezTo>
                <a:cubicBezTo>
                  <a:pt x="80" y="94"/>
                  <a:pt x="81" y="93"/>
                  <a:pt x="81" y="92"/>
                </a:cubicBezTo>
                <a:cubicBezTo>
                  <a:pt x="81" y="90"/>
                  <a:pt x="81" y="89"/>
                  <a:pt x="81" y="87"/>
                </a:cubicBezTo>
                <a:cubicBezTo>
                  <a:pt x="80" y="85"/>
                  <a:pt x="80" y="83"/>
                  <a:pt x="79" y="81"/>
                </a:cubicBezTo>
                <a:cubicBezTo>
                  <a:pt x="82" y="83"/>
                  <a:pt x="85" y="86"/>
                  <a:pt x="88" y="89"/>
                </a:cubicBezTo>
                <a:lnTo>
                  <a:pt x="88" y="120"/>
                </a:lnTo>
                <a:close/>
                <a:moveTo>
                  <a:pt x="57" y="97"/>
                </a:moveTo>
                <a:cubicBezTo>
                  <a:pt x="57" y="97"/>
                  <a:pt x="57" y="97"/>
                  <a:pt x="57" y="97"/>
                </a:cubicBezTo>
                <a:cubicBezTo>
                  <a:pt x="57" y="97"/>
                  <a:pt x="57" y="97"/>
                  <a:pt x="57" y="97"/>
                </a:cubicBezTo>
                <a:cubicBezTo>
                  <a:pt x="57" y="97"/>
                  <a:pt x="57" y="97"/>
                  <a:pt x="57" y="97"/>
                </a:cubicBezTo>
                <a:cubicBezTo>
                  <a:pt x="57" y="97"/>
                  <a:pt x="57" y="97"/>
                  <a:pt x="57" y="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7" name="Freeform 45"/>
          <p:cNvSpPr>
            <a:spLocks noEditPoints="1"/>
          </p:cNvSpPr>
          <p:nvPr/>
        </p:nvSpPr>
        <p:spPr bwMode="auto">
          <a:xfrm>
            <a:off x="4756944" y="3352800"/>
            <a:ext cx="239713" cy="292100"/>
          </a:xfrm>
          <a:custGeom>
            <a:avLst/>
            <a:gdLst>
              <a:gd name="T0" fmla="*/ 0 w 85"/>
              <a:gd name="T1" fmla="*/ 101 h 104"/>
              <a:gd name="T2" fmla="*/ 82 w 85"/>
              <a:gd name="T3" fmla="*/ 104 h 104"/>
              <a:gd name="T4" fmla="*/ 85 w 85"/>
              <a:gd name="T5" fmla="*/ 45 h 104"/>
              <a:gd name="T6" fmla="*/ 79 w 85"/>
              <a:gd name="T7" fmla="*/ 42 h 104"/>
              <a:gd name="T8" fmla="*/ 82 w 85"/>
              <a:gd name="T9" fmla="*/ 35 h 104"/>
              <a:gd name="T10" fmla="*/ 85 w 85"/>
              <a:gd name="T11" fmla="*/ 2 h 104"/>
              <a:gd name="T12" fmla="*/ 19 w 85"/>
              <a:gd name="T13" fmla="*/ 0 h 104"/>
              <a:gd name="T14" fmla="*/ 1 w 85"/>
              <a:gd name="T15" fmla="*/ 17 h 104"/>
              <a:gd name="T16" fmla="*/ 71 w 85"/>
              <a:gd name="T17" fmla="*/ 60 h 104"/>
              <a:gd name="T18" fmla="*/ 66 w 85"/>
              <a:gd name="T19" fmla="*/ 89 h 104"/>
              <a:gd name="T20" fmla="*/ 14 w 85"/>
              <a:gd name="T21" fmla="*/ 84 h 104"/>
              <a:gd name="T22" fmla="*/ 19 w 85"/>
              <a:gd name="T23" fmla="*/ 54 h 104"/>
              <a:gd name="T24" fmla="*/ 71 w 85"/>
              <a:gd name="T25" fmla="*/ 60 h 104"/>
              <a:gd name="T26" fmla="*/ 21 w 85"/>
              <a:gd name="T27" fmla="*/ 19 h 104"/>
              <a:gd name="T28" fmla="*/ 29 w 85"/>
              <a:gd name="T29" fmla="*/ 6 h 104"/>
              <a:gd name="T30" fmla="*/ 41 w 85"/>
              <a:gd name="T31" fmla="*/ 19 h 104"/>
              <a:gd name="T32" fmla="*/ 33 w 85"/>
              <a:gd name="T33" fmla="*/ 6 h 104"/>
              <a:gd name="T34" fmla="*/ 41 w 85"/>
              <a:gd name="T35" fmla="*/ 19 h 104"/>
              <a:gd name="T36" fmla="*/ 45 w 85"/>
              <a:gd name="T37" fmla="*/ 19 h 104"/>
              <a:gd name="T38" fmla="*/ 54 w 85"/>
              <a:gd name="T39" fmla="*/ 6 h 104"/>
              <a:gd name="T40" fmla="*/ 66 w 85"/>
              <a:gd name="T41" fmla="*/ 19 h 104"/>
              <a:gd name="T42" fmla="*/ 58 w 85"/>
              <a:gd name="T43" fmla="*/ 6 h 104"/>
              <a:gd name="T44" fmla="*/ 66 w 85"/>
              <a:gd name="T45" fmla="*/ 19 h 104"/>
              <a:gd name="T46" fmla="*/ 70 w 85"/>
              <a:gd name="T47" fmla="*/ 19 h 104"/>
              <a:gd name="T48" fmla="*/ 79 w 85"/>
              <a:gd name="T49" fmla="*/ 6 h 104"/>
              <a:gd name="T50" fmla="*/ 56 w 85"/>
              <a:gd name="T51" fmla="*/ 67 h 104"/>
              <a:gd name="T52" fmla="*/ 22 w 85"/>
              <a:gd name="T53" fmla="*/ 65 h 104"/>
              <a:gd name="T54" fmla="*/ 56 w 85"/>
              <a:gd name="T55" fmla="*/ 62 h 104"/>
              <a:gd name="T56" fmla="*/ 56 w 85"/>
              <a:gd name="T57" fmla="*/ 67 h 104"/>
              <a:gd name="T58" fmla="*/ 25 w 85"/>
              <a:gd name="T59" fmla="*/ 81 h 104"/>
              <a:gd name="T60" fmla="*/ 25 w 85"/>
              <a:gd name="T61" fmla="*/ 75 h 104"/>
              <a:gd name="T62" fmla="*/ 54 w 85"/>
              <a:gd name="T63" fmla="*/ 78 h 104"/>
              <a:gd name="T64" fmla="*/ 52 w 85"/>
              <a:gd name="T65" fmla="*/ 8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5" h="104">
                <a:moveTo>
                  <a:pt x="0" y="19"/>
                </a:moveTo>
                <a:cubicBezTo>
                  <a:pt x="0" y="101"/>
                  <a:pt x="0" y="101"/>
                  <a:pt x="0" y="101"/>
                </a:cubicBezTo>
                <a:cubicBezTo>
                  <a:pt x="0" y="103"/>
                  <a:pt x="1" y="104"/>
                  <a:pt x="3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4" y="104"/>
                  <a:pt x="85" y="103"/>
                  <a:pt x="85" y="101"/>
                </a:cubicBezTo>
                <a:cubicBezTo>
                  <a:pt x="85" y="45"/>
                  <a:pt x="85" y="45"/>
                  <a:pt x="85" y="45"/>
                </a:cubicBezTo>
                <a:cubicBezTo>
                  <a:pt x="85" y="43"/>
                  <a:pt x="84" y="42"/>
                  <a:pt x="82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9" y="35"/>
                  <a:pt x="79" y="35"/>
                  <a:pt x="79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4" y="35"/>
                  <a:pt x="85" y="33"/>
                  <a:pt x="85" y="32"/>
                </a:cubicBezTo>
                <a:cubicBezTo>
                  <a:pt x="85" y="2"/>
                  <a:pt x="85" y="2"/>
                  <a:pt x="85" y="2"/>
                </a:cubicBezTo>
                <a:cubicBezTo>
                  <a:pt x="85" y="1"/>
                  <a:pt x="84" y="0"/>
                  <a:pt x="82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0" y="18"/>
                  <a:pt x="0" y="19"/>
                </a:cubicBezTo>
                <a:close/>
                <a:moveTo>
                  <a:pt x="71" y="60"/>
                </a:moveTo>
                <a:cubicBezTo>
                  <a:pt x="71" y="84"/>
                  <a:pt x="71" y="84"/>
                  <a:pt x="71" y="84"/>
                </a:cubicBezTo>
                <a:cubicBezTo>
                  <a:pt x="71" y="86"/>
                  <a:pt x="69" y="89"/>
                  <a:pt x="66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6" y="89"/>
                  <a:pt x="14" y="86"/>
                  <a:pt x="14" y="84"/>
                </a:cubicBezTo>
                <a:cubicBezTo>
                  <a:pt x="14" y="60"/>
                  <a:pt x="14" y="60"/>
                  <a:pt x="14" y="60"/>
                </a:cubicBezTo>
                <a:cubicBezTo>
                  <a:pt x="14" y="57"/>
                  <a:pt x="16" y="54"/>
                  <a:pt x="19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9" y="54"/>
                  <a:pt x="71" y="57"/>
                  <a:pt x="71" y="60"/>
                </a:cubicBezTo>
                <a:close/>
                <a:moveTo>
                  <a:pt x="29" y="19"/>
                </a:moveTo>
                <a:cubicBezTo>
                  <a:pt x="21" y="19"/>
                  <a:pt x="21" y="19"/>
                  <a:pt x="21" y="19"/>
                </a:cubicBezTo>
                <a:cubicBezTo>
                  <a:pt x="21" y="6"/>
                  <a:pt x="21" y="6"/>
                  <a:pt x="21" y="6"/>
                </a:cubicBezTo>
                <a:cubicBezTo>
                  <a:pt x="29" y="6"/>
                  <a:pt x="29" y="6"/>
                  <a:pt x="29" y="6"/>
                </a:cubicBezTo>
                <a:lnTo>
                  <a:pt x="29" y="19"/>
                </a:lnTo>
                <a:close/>
                <a:moveTo>
                  <a:pt x="41" y="19"/>
                </a:moveTo>
                <a:cubicBezTo>
                  <a:pt x="33" y="19"/>
                  <a:pt x="33" y="19"/>
                  <a:pt x="33" y="19"/>
                </a:cubicBezTo>
                <a:cubicBezTo>
                  <a:pt x="33" y="6"/>
                  <a:pt x="33" y="6"/>
                  <a:pt x="33" y="6"/>
                </a:cubicBezTo>
                <a:cubicBezTo>
                  <a:pt x="41" y="6"/>
                  <a:pt x="41" y="6"/>
                  <a:pt x="41" y="6"/>
                </a:cubicBezTo>
                <a:lnTo>
                  <a:pt x="41" y="19"/>
                </a:lnTo>
                <a:close/>
                <a:moveTo>
                  <a:pt x="54" y="19"/>
                </a:moveTo>
                <a:cubicBezTo>
                  <a:pt x="45" y="19"/>
                  <a:pt x="45" y="19"/>
                  <a:pt x="45" y="19"/>
                </a:cubicBezTo>
                <a:cubicBezTo>
                  <a:pt x="45" y="6"/>
                  <a:pt x="45" y="6"/>
                  <a:pt x="45" y="6"/>
                </a:cubicBezTo>
                <a:cubicBezTo>
                  <a:pt x="54" y="6"/>
                  <a:pt x="54" y="6"/>
                  <a:pt x="54" y="6"/>
                </a:cubicBezTo>
                <a:lnTo>
                  <a:pt x="54" y="19"/>
                </a:lnTo>
                <a:close/>
                <a:moveTo>
                  <a:pt x="66" y="19"/>
                </a:moveTo>
                <a:cubicBezTo>
                  <a:pt x="58" y="19"/>
                  <a:pt x="58" y="19"/>
                  <a:pt x="58" y="19"/>
                </a:cubicBezTo>
                <a:cubicBezTo>
                  <a:pt x="58" y="6"/>
                  <a:pt x="58" y="6"/>
                  <a:pt x="58" y="6"/>
                </a:cubicBezTo>
                <a:cubicBezTo>
                  <a:pt x="66" y="6"/>
                  <a:pt x="66" y="6"/>
                  <a:pt x="66" y="6"/>
                </a:cubicBezTo>
                <a:lnTo>
                  <a:pt x="66" y="19"/>
                </a:lnTo>
                <a:close/>
                <a:moveTo>
                  <a:pt x="79" y="19"/>
                </a:moveTo>
                <a:cubicBezTo>
                  <a:pt x="70" y="19"/>
                  <a:pt x="70" y="19"/>
                  <a:pt x="70" y="19"/>
                </a:cubicBezTo>
                <a:cubicBezTo>
                  <a:pt x="70" y="6"/>
                  <a:pt x="70" y="6"/>
                  <a:pt x="70" y="6"/>
                </a:cubicBezTo>
                <a:cubicBezTo>
                  <a:pt x="79" y="6"/>
                  <a:pt x="79" y="6"/>
                  <a:pt x="79" y="6"/>
                </a:cubicBezTo>
                <a:lnTo>
                  <a:pt x="79" y="19"/>
                </a:lnTo>
                <a:close/>
                <a:moveTo>
                  <a:pt x="56" y="67"/>
                </a:move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2" y="66"/>
                  <a:pt x="22" y="65"/>
                </a:cubicBezTo>
                <a:cubicBezTo>
                  <a:pt x="22" y="63"/>
                  <a:pt x="23" y="62"/>
                  <a:pt x="25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7" y="62"/>
                  <a:pt x="58" y="63"/>
                  <a:pt x="58" y="65"/>
                </a:cubicBezTo>
                <a:cubicBezTo>
                  <a:pt x="58" y="66"/>
                  <a:pt x="57" y="67"/>
                  <a:pt x="56" y="67"/>
                </a:cubicBezTo>
                <a:close/>
                <a:moveTo>
                  <a:pt x="52" y="81"/>
                </a:moveTo>
                <a:cubicBezTo>
                  <a:pt x="25" y="81"/>
                  <a:pt x="25" y="81"/>
                  <a:pt x="25" y="81"/>
                </a:cubicBezTo>
                <a:cubicBezTo>
                  <a:pt x="24" y="81"/>
                  <a:pt x="23" y="79"/>
                  <a:pt x="23" y="78"/>
                </a:cubicBezTo>
                <a:cubicBezTo>
                  <a:pt x="23" y="77"/>
                  <a:pt x="24" y="75"/>
                  <a:pt x="25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5"/>
                  <a:pt x="54" y="77"/>
                  <a:pt x="54" y="78"/>
                </a:cubicBezTo>
                <a:cubicBezTo>
                  <a:pt x="54" y="79"/>
                  <a:pt x="53" y="81"/>
                  <a:pt x="52" y="81"/>
                </a:cubicBezTo>
                <a:close/>
                <a:moveTo>
                  <a:pt x="52" y="81"/>
                </a:moveTo>
                <a:cubicBezTo>
                  <a:pt x="52" y="81"/>
                  <a:pt x="52" y="81"/>
                  <a:pt x="52" y="8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8" name="Freeform 46"/>
          <p:cNvSpPr>
            <a:spLocks noEditPoints="1"/>
          </p:cNvSpPr>
          <p:nvPr/>
        </p:nvSpPr>
        <p:spPr bwMode="auto">
          <a:xfrm>
            <a:off x="4172744" y="3319463"/>
            <a:ext cx="203200" cy="350838"/>
          </a:xfrm>
          <a:custGeom>
            <a:avLst/>
            <a:gdLst>
              <a:gd name="T0" fmla="*/ 21 w 72"/>
              <a:gd name="T1" fmla="*/ 32 h 125"/>
              <a:gd name="T2" fmla="*/ 21 w 72"/>
              <a:gd name="T3" fmla="*/ 27 h 125"/>
              <a:gd name="T4" fmla="*/ 36 w 72"/>
              <a:gd name="T5" fmla="*/ 16 h 125"/>
              <a:gd name="T6" fmla="*/ 36 w 72"/>
              <a:gd name="T7" fmla="*/ 11 h 125"/>
              <a:gd name="T8" fmla="*/ 36 w 72"/>
              <a:gd name="T9" fmla="*/ 16 h 125"/>
              <a:gd name="T10" fmla="*/ 52 w 72"/>
              <a:gd name="T11" fmla="*/ 29 h 125"/>
              <a:gd name="T12" fmla="*/ 34 w 72"/>
              <a:gd name="T13" fmla="*/ 26 h 125"/>
              <a:gd name="T14" fmla="*/ 35 w 72"/>
              <a:gd name="T15" fmla="*/ 32 h 125"/>
              <a:gd name="T16" fmla="*/ 36 w 72"/>
              <a:gd name="T17" fmla="*/ 42 h 125"/>
              <a:gd name="T18" fmla="*/ 36 w 72"/>
              <a:gd name="T19" fmla="*/ 48 h 125"/>
              <a:gd name="T20" fmla="*/ 31 w 72"/>
              <a:gd name="T21" fmla="*/ 57 h 125"/>
              <a:gd name="T22" fmla="*/ 38 w 72"/>
              <a:gd name="T23" fmla="*/ 1 h 125"/>
              <a:gd name="T24" fmla="*/ 42 w 72"/>
              <a:gd name="T25" fmla="*/ 57 h 125"/>
              <a:gd name="T26" fmla="*/ 70 w 72"/>
              <a:gd name="T27" fmla="*/ 112 h 125"/>
              <a:gd name="T28" fmla="*/ 72 w 72"/>
              <a:gd name="T29" fmla="*/ 118 h 125"/>
              <a:gd name="T30" fmla="*/ 65 w 72"/>
              <a:gd name="T31" fmla="*/ 120 h 125"/>
              <a:gd name="T32" fmla="*/ 63 w 72"/>
              <a:gd name="T33" fmla="*/ 125 h 125"/>
              <a:gd name="T34" fmla="*/ 55 w 72"/>
              <a:gd name="T35" fmla="*/ 124 h 125"/>
              <a:gd name="T36" fmla="*/ 17 w 72"/>
              <a:gd name="T37" fmla="*/ 120 h 125"/>
              <a:gd name="T38" fmla="*/ 15 w 72"/>
              <a:gd name="T39" fmla="*/ 125 h 125"/>
              <a:gd name="T40" fmla="*/ 7 w 72"/>
              <a:gd name="T41" fmla="*/ 124 h 125"/>
              <a:gd name="T42" fmla="*/ 2 w 72"/>
              <a:gd name="T43" fmla="*/ 120 h 125"/>
              <a:gd name="T44" fmla="*/ 0 w 72"/>
              <a:gd name="T45" fmla="*/ 114 h 125"/>
              <a:gd name="T46" fmla="*/ 70 w 72"/>
              <a:gd name="T47" fmla="*/ 112 h 125"/>
              <a:gd name="T48" fmla="*/ 57 w 72"/>
              <a:gd name="T49" fmla="*/ 29 h 125"/>
              <a:gd name="T50" fmla="*/ 15 w 72"/>
              <a:gd name="T51" fmla="*/ 29 h 125"/>
              <a:gd name="T52" fmla="*/ 62 w 72"/>
              <a:gd name="T53" fmla="*/ 70 h 125"/>
              <a:gd name="T54" fmla="*/ 53 w 72"/>
              <a:gd name="T55" fmla="*/ 109 h 125"/>
              <a:gd name="T56" fmla="*/ 11 w 72"/>
              <a:gd name="T57" fmla="*/ 100 h 125"/>
              <a:gd name="T58" fmla="*/ 19 w 72"/>
              <a:gd name="T59" fmla="*/ 61 h 125"/>
              <a:gd name="T60" fmla="*/ 33 w 72"/>
              <a:gd name="T61" fmla="*/ 68 h 125"/>
              <a:gd name="T62" fmla="*/ 40 w 72"/>
              <a:gd name="T63" fmla="*/ 61 h 125"/>
              <a:gd name="T64" fmla="*/ 62 w 72"/>
              <a:gd name="T65" fmla="*/ 70 h 125"/>
              <a:gd name="T66" fmla="*/ 36 w 72"/>
              <a:gd name="T67" fmla="*/ 76 h 125"/>
              <a:gd name="T68" fmla="*/ 32 w 72"/>
              <a:gd name="T69" fmla="*/ 87 h 125"/>
              <a:gd name="T70" fmla="*/ 40 w 72"/>
              <a:gd name="T71" fmla="*/ 100 h 125"/>
              <a:gd name="T72" fmla="*/ 46 w 72"/>
              <a:gd name="T73" fmla="*/ 87 h 125"/>
              <a:gd name="T74" fmla="*/ 46 w 72"/>
              <a:gd name="T75" fmla="*/ 87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" h="125">
                <a:moveTo>
                  <a:pt x="23" y="29"/>
                </a:moveTo>
                <a:cubicBezTo>
                  <a:pt x="23" y="31"/>
                  <a:pt x="22" y="32"/>
                  <a:pt x="21" y="32"/>
                </a:cubicBezTo>
                <a:cubicBezTo>
                  <a:pt x="19" y="32"/>
                  <a:pt x="18" y="31"/>
                  <a:pt x="18" y="29"/>
                </a:cubicBezTo>
                <a:cubicBezTo>
                  <a:pt x="18" y="28"/>
                  <a:pt x="19" y="27"/>
                  <a:pt x="21" y="27"/>
                </a:cubicBezTo>
                <a:cubicBezTo>
                  <a:pt x="22" y="27"/>
                  <a:pt x="23" y="28"/>
                  <a:pt x="23" y="29"/>
                </a:cubicBezTo>
                <a:close/>
                <a:moveTo>
                  <a:pt x="36" y="16"/>
                </a:moveTo>
                <a:cubicBezTo>
                  <a:pt x="38" y="16"/>
                  <a:pt x="39" y="15"/>
                  <a:pt x="39" y="14"/>
                </a:cubicBezTo>
                <a:cubicBezTo>
                  <a:pt x="39" y="12"/>
                  <a:pt x="38" y="11"/>
                  <a:pt x="36" y="11"/>
                </a:cubicBezTo>
                <a:cubicBezTo>
                  <a:pt x="35" y="11"/>
                  <a:pt x="34" y="12"/>
                  <a:pt x="34" y="14"/>
                </a:cubicBezTo>
                <a:cubicBezTo>
                  <a:pt x="34" y="15"/>
                  <a:pt x="35" y="16"/>
                  <a:pt x="36" y="16"/>
                </a:cubicBezTo>
                <a:close/>
                <a:moveTo>
                  <a:pt x="35" y="32"/>
                </a:moveTo>
                <a:cubicBezTo>
                  <a:pt x="52" y="29"/>
                  <a:pt x="52" y="29"/>
                  <a:pt x="52" y="29"/>
                </a:cubicBezTo>
                <a:cubicBezTo>
                  <a:pt x="35" y="26"/>
                  <a:pt x="35" y="26"/>
                  <a:pt x="35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2" y="27"/>
                  <a:pt x="31" y="28"/>
                  <a:pt x="31" y="30"/>
                </a:cubicBezTo>
                <a:cubicBezTo>
                  <a:pt x="32" y="32"/>
                  <a:pt x="33" y="33"/>
                  <a:pt x="35" y="32"/>
                </a:cubicBezTo>
                <a:close/>
                <a:moveTo>
                  <a:pt x="39" y="45"/>
                </a:moveTo>
                <a:cubicBezTo>
                  <a:pt x="39" y="44"/>
                  <a:pt x="38" y="42"/>
                  <a:pt x="36" y="42"/>
                </a:cubicBezTo>
                <a:cubicBezTo>
                  <a:pt x="35" y="42"/>
                  <a:pt x="34" y="44"/>
                  <a:pt x="34" y="45"/>
                </a:cubicBezTo>
                <a:cubicBezTo>
                  <a:pt x="34" y="46"/>
                  <a:pt x="35" y="48"/>
                  <a:pt x="36" y="48"/>
                </a:cubicBezTo>
                <a:cubicBezTo>
                  <a:pt x="38" y="48"/>
                  <a:pt x="39" y="46"/>
                  <a:pt x="39" y="45"/>
                </a:cubicBezTo>
                <a:close/>
                <a:moveTo>
                  <a:pt x="31" y="57"/>
                </a:moveTo>
                <a:cubicBezTo>
                  <a:pt x="18" y="55"/>
                  <a:pt x="8" y="43"/>
                  <a:pt x="8" y="29"/>
                </a:cubicBezTo>
                <a:cubicBezTo>
                  <a:pt x="8" y="13"/>
                  <a:pt x="21" y="0"/>
                  <a:pt x="38" y="1"/>
                </a:cubicBezTo>
                <a:cubicBezTo>
                  <a:pt x="52" y="2"/>
                  <a:pt x="64" y="14"/>
                  <a:pt x="65" y="29"/>
                </a:cubicBezTo>
                <a:cubicBezTo>
                  <a:pt x="65" y="43"/>
                  <a:pt x="55" y="55"/>
                  <a:pt x="42" y="57"/>
                </a:cubicBezTo>
                <a:cubicBezTo>
                  <a:pt x="31" y="57"/>
                  <a:pt x="31" y="57"/>
                  <a:pt x="31" y="57"/>
                </a:cubicBezTo>
                <a:close/>
                <a:moveTo>
                  <a:pt x="70" y="112"/>
                </a:moveTo>
                <a:cubicBezTo>
                  <a:pt x="71" y="112"/>
                  <a:pt x="72" y="113"/>
                  <a:pt x="72" y="114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2" y="119"/>
                  <a:pt x="71" y="120"/>
                  <a:pt x="70" y="120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65" y="125"/>
                  <a:pt x="64" y="125"/>
                  <a:pt x="63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6" y="125"/>
                  <a:pt x="55" y="125"/>
                  <a:pt x="55" y="124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6" y="125"/>
                  <a:pt x="15" y="125"/>
                </a:cubicBezTo>
                <a:cubicBezTo>
                  <a:pt x="9" y="125"/>
                  <a:pt x="9" y="125"/>
                  <a:pt x="9" y="125"/>
                </a:cubicBezTo>
                <a:cubicBezTo>
                  <a:pt x="8" y="125"/>
                  <a:pt x="7" y="125"/>
                  <a:pt x="7" y="124"/>
                </a:cubicBezTo>
                <a:cubicBezTo>
                  <a:pt x="7" y="120"/>
                  <a:pt x="7" y="120"/>
                  <a:pt x="7" y="120"/>
                </a:cubicBezTo>
                <a:cubicBezTo>
                  <a:pt x="2" y="120"/>
                  <a:pt x="2" y="120"/>
                  <a:pt x="2" y="120"/>
                </a:cubicBezTo>
                <a:cubicBezTo>
                  <a:pt x="1" y="120"/>
                  <a:pt x="0" y="119"/>
                  <a:pt x="0" y="118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3"/>
                  <a:pt x="1" y="112"/>
                  <a:pt x="2" y="112"/>
                </a:cubicBezTo>
                <a:lnTo>
                  <a:pt x="70" y="112"/>
                </a:lnTo>
                <a:close/>
                <a:moveTo>
                  <a:pt x="36" y="51"/>
                </a:moveTo>
                <a:cubicBezTo>
                  <a:pt x="48" y="51"/>
                  <a:pt x="57" y="41"/>
                  <a:pt x="57" y="29"/>
                </a:cubicBezTo>
                <a:cubicBezTo>
                  <a:pt x="57" y="18"/>
                  <a:pt x="48" y="8"/>
                  <a:pt x="36" y="8"/>
                </a:cubicBezTo>
                <a:cubicBezTo>
                  <a:pt x="25" y="8"/>
                  <a:pt x="15" y="18"/>
                  <a:pt x="15" y="29"/>
                </a:cubicBezTo>
                <a:cubicBezTo>
                  <a:pt x="15" y="41"/>
                  <a:pt x="25" y="51"/>
                  <a:pt x="36" y="51"/>
                </a:cubicBezTo>
                <a:close/>
                <a:moveTo>
                  <a:pt x="62" y="70"/>
                </a:moveTo>
                <a:cubicBezTo>
                  <a:pt x="62" y="100"/>
                  <a:pt x="62" y="100"/>
                  <a:pt x="62" y="100"/>
                </a:cubicBezTo>
                <a:cubicBezTo>
                  <a:pt x="62" y="105"/>
                  <a:pt x="58" y="109"/>
                  <a:pt x="53" y="109"/>
                </a:cubicBezTo>
                <a:cubicBezTo>
                  <a:pt x="19" y="109"/>
                  <a:pt x="19" y="109"/>
                  <a:pt x="19" y="109"/>
                </a:cubicBezTo>
                <a:cubicBezTo>
                  <a:pt x="15" y="109"/>
                  <a:pt x="11" y="105"/>
                  <a:pt x="11" y="10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5" y="61"/>
                  <a:pt x="19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68"/>
                  <a:pt x="33" y="68"/>
                  <a:pt x="33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61"/>
                  <a:pt x="40" y="61"/>
                  <a:pt x="40" y="61"/>
                </a:cubicBezTo>
                <a:cubicBezTo>
                  <a:pt x="53" y="61"/>
                  <a:pt x="53" y="61"/>
                  <a:pt x="53" y="61"/>
                </a:cubicBezTo>
                <a:cubicBezTo>
                  <a:pt x="58" y="61"/>
                  <a:pt x="62" y="65"/>
                  <a:pt x="62" y="70"/>
                </a:cubicBezTo>
                <a:close/>
                <a:moveTo>
                  <a:pt x="46" y="87"/>
                </a:moveTo>
                <a:cubicBezTo>
                  <a:pt x="36" y="76"/>
                  <a:pt x="36" y="76"/>
                  <a:pt x="36" y="76"/>
                </a:cubicBezTo>
                <a:cubicBezTo>
                  <a:pt x="27" y="87"/>
                  <a:pt x="27" y="87"/>
                  <a:pt x="27" y="87"/>
                </a:cubicBezTo>
                <a:cubicBezTo>
                  <a:pt x="32" y="87"/>
                  <a:pt x="32" y="87"/>
                  <a:pt x="32" y="87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40" y="87"/>
                  <a:pt x="40" y="87"/>
                  <a:pt x="40" y="87"/>
                </a:cubicBezTo>
                <a:cubicBezTo>
                  <a:pt x="46" y="87"/>
                  <a:pt x="46" y="87"/>
                  <a:pt x="46" y="87"/>
                </a:cubicBezTo>
                <a:close/>
                <a:moveTo>
                  <a:pt x="46" y="87"/>
                </a:moveTo>
                <a:cubicBezTo>
                  <a:pt x="46" y="87"/>
                  <a:pt x="46" y="87"/>
                  <a:pt x="46" y="8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9" name="Freeform 47"/>
          <p:cNvSpPr>
            <a:spLocks noEditPoints="1"/>
          </p:cNvSpPr>
          <p:nvPr/>
        </p:nvSpPr>
        <p:spPr bwMode="auto">
          <a:xfrm>
            <a:off x="2917031" y="3371850"/>
            <a:ext cx="303213" cy="276225"/>
          </a:xfrm>
          <a:custGeom>
            <a:avLst/>
            <a:gdLst>
              <a:gd name="T0" fmla="*/ 102 w 108"/>
              <a:gd name="T1" fmla="*/ 0 h 98"/>
              <a:gd name="T2" fmla="*/ 7 w 108"/>
              <a:gd name="T3" fmla="*/ 0 h 98"/>
              <a:gd name="T4" fmla="*/ 0 w 108"/>
              <a:gd name="T5" fmla="*/ 7 h 98"/>
              <a:gd name="T6" fmla="*/ 0 w 108"/>
              <a:gd name="T7" fmla="*/ 91 h 98"/>
              <a:gd name="T8" fmla="*/ 7 w 108"/>
              <a:gd name="T9" fmla="*/ 98 h 98"/>
              <a:gd name="T10" fmla="*/ 102 w 108"/>
              <a:gd name="T11" fmla="*/ 98 h 98"/>
              <a:gd name="T12" fmla="*/ 108 w 108"/>
              <a:gd name="T13" fmla="*/ 91 h 98"/>
              <a:gd name="T14" fmla="*/ 108 w 108"/>
              <a:gd name="T15" fmla="*/ 7 h 98"/>
              <a:gd name="T16" fmla="*/ 102 w 108"/>
              <a:gd name="T17" fmla="*/ 0 h 98"/>
              <a:gd name="T18" fmla="*/ 58 w 108"/>
              <a:gd name="T19" fmla="*/ 83 h 98"/>
              <a:gd name="T20" fmla="*/ 16 w 108"/>
              <a:gd name="T21" fmla="*/ 83 h 98"/>
              <a:gd name="T22" fmla="*/ 13 w 108"/>
              <a:gd name="T23" fmla="*/ 80 h 98"/>
              <a:gd name="T24" fmla="*/ 16 w 108"/>
              <a:gd name="T25" fmla="*/ 77 h 98"/>
              <a:gd name="T26" fmla="*/ 58 w 108"/>
              <a:gd name="T27" fmla="*/ 77 h 98"/>
              <a:gd name="T28" fmla="*/ 61 w 108"/>
              <a:gd name="T29" fmla="*/ 80 h 98"/>
              <a:gd name="T30" fmla="*/ 58 w 108"/>
              <a:gd name="T31" fmla="*/ 83 h 98"/>
              <a:gd name="T32" fmla="*/ 71 w 108"/>
              <a:gd name="T33" fmla="*/ 69 h 98"/>
              <a:gd name="T34" fmla="*/ 16 w 108"/>
              <a:gd name="T35" fmla="*/ 69 h 98"/>
              <a:gd name="T36" fmla="*/ 13 w 108"/>
              <a:gd name="T37" fmla="*/ 65 h 98"/>
              <a:gd name="T38" fmla="*/ 16 w 108"/>
              <a:gd name="T39" fmla="*/ 62 h 98"/>
              <a:gd name="T40" fmla="*/ 71 w 108"/>
              <a:gd name="T41" fmla="*/ 62 h 98"/>
              <a:gd name="T42" fmla="*/ 74 w 108"/>
              <a:gd name="T43" fmla="*/ 65 h 98"/>
              <a:gd name="T44" fmla="*/ 71 w 108"/>
              <a:gd name="T45" fmla="*/ 69 h 98"/>
              <a:gd name="T46" fmla="*/ 102 w 108"/>
              <a:gd name="T47" fmla="*/ 23 h 98"/>
              <a:gd name="T48" fmla="*/ 59 w 108"/>
              <a:gd name="T49" fmla="*/ 23 h 98"/>
              <a:gd name="T50" fmla="*/ 57 w 108"/>
              <a:gd name="T51" fmla="*/ 22 h 98"/>
              <a:gd name="T52" fmla="*/ 51 w 108"/>
              <a:gd name="T53" fmla="*/ 13 h 98"/>
              <a:gd name="T54" fmla="*/ 49 w 108"/>
              <a:gd name="T55" fmla="*/ 11 h 98"/>
              <a:gd name="T56" fmla="*/ 6 w 108"/>
              <a:gd name="T57" fmla="*/ 11 h 98"/>
              <a:gd name="T58" fmla="*/ 6 w 108"/>
              <a:gd name="T59" fmla="*/ 10 h 98"/>
              <a:gd name="T60" fmla="*/ 10 w 108"/>
              <a:gd name="T61" fmla="*/ 6 h 98"/>
              <a:gd name="T62" fmla="*/ 99 w 108"/>
              <a:gd name="T63" fmla="*/ 6 h 98"/>
              <a:gd name="T64" fmla="*/ 102 w 108"/>
              <a:gd name="T65" fmla="*/ 10 h 98"/>
              <a:gd name="T66" fmla="*/ 102 w 108"/>
              <a:gd name="T67" fmla="*/ 23 h 98"/>
              <a:gd name="T68" fmla="*/ 102 w 108"/>
              <a:gd name="T69" fmla="*/ 23 h 98"/>
              <a:gd name="T70" fmla="*/ 102 w 108"/>
              <a:gd name="T71" fmla="*/ 23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8" h="98">
                <a:moveTo>
                  <a:pt x="102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5"/>
                  <a:pt x="3" y="98"/>
                  <a:pt x="7" y="98"/>
                </a:cubicBezTo>
                <a:cubicBezTo>
                  <a:pt x="102" y="98"/>
                  <a:pt x="102" y="98"/>
                  <a:pt x="102" y="98"/>
                </a:cubicBezTo>
                <a:cubicBezTo>
                  <a:pt x="105" y="98"/>
                  <a:pt x="108" y="95"/>
                  <a:pt x="108" y="91"/>
                </a:cubicBezTo>
                <a:cubicBezTo>
                  <a:pt x="108" y="7"/>
                  <a:pt x="108" y="7"/>
                  <a:pt x="108" y="7"/>
                </a:cubicBezTo>
                <a:cubicBezTo>
                  <a:pt x="108" y="3"/>
                  <a:pt x="105" y="0"/>
                  <a:pt x="102" y="0"/>
                </a:cubicBezTo>
                <a:close/>
                <a:moveTo>
                  <a:pt x="58" y="83"/>
                </a:moveTo>
                <a:cubicBezTo>
                  <a:pt x="16" y="83"/>
                  <a:pt x="16" y="83"/>
                  <a:pt x="16" y="83"/>
                </a:cubicBezTo>
                <a:cubicBezTo>
                  <a:pt x="14" y="83"/>
                  <a:pt x="13" y="82"/>
                  <a:pt x="13" y="80"/>
                </a:cubicBezTo>
                <a:cubicBezTo>
                  <a:pt x="13" y="79"/>
                  <a:pt x="14" y="77"/>
                  <a:pt x="16" y="77"/>
                </a:cubicBezTo>
                <a:cubicBezTo>
                  <a:pt x="58" y="77"/>
                  <a:pt x="58" y="77"/>
                  <a:pt x="58" y="77"/>
                </a:cubicBezTo>
                <a:cubicBezTo>
                  <a:pt x="60" y="77"/>
                  <a:pt x="61" y="79"/>
                  <a:pt x="61" y="80"/>
                </a:cubicBezTo>
                <a:cubicBezTo>
                  <a:pt x="61" y="82"/>
                  <a:pt x="60" y="83"/>
                  <a:pt x="58" y="83"/>
                </a:cubicBezTo>
                <a:close/>
                <a:moveTo>
                  <a:pt x="71" y="69"/>
                </a:moveTo>
                <a:cubicBezTo>
                  <a:pt x="16" y="69"/>
                  <a:pt x="16" y="69"/>
                  <a:pt x="16" y="69"/>
                </a:cubicBezTo>
                <a:cubicBezTo>
                  <a:pt x="14" y="69"/>
                  <a:pt x="13" y="67"/>
                  <a:pt x="13" y="65"/>
                </a:cubicBezTo>
                <a:cubicBezTo>
                  <a:pt x="13" y="64"/>
                  <a:pt x="14" y="62"/>
                  <a:pt x="16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3" y="62"/>
                  <a:pt x="74" y="64"/>
                  <a:pt x="74" y="65"/>
                </a:cubicBezTo>
                <a:cubicBezTo>
                  <a:pt x="74" y="67"/>
                  <a:pt x="73" y="69"/>
                  <a:pt x="71" y="69"/>
                </a:cubicBezTo>
                <a:close/>
                <a:moveTo>
                  <a:pt x="102" y="23"/>
                </a:moveTo>
                <a:cubicBezTo>
                  <a:pt x="59" y="23"/>
                  <a:pt x="59" y="23"/>
                  <a:pt x="59" y="23"/>
                </a:cubicBezTo>
                <a:cubicBezTo>
                  <a:pt x="58" y="23"/>
                  <a:pt x="58" y="23"/>
                  <a:pt x="57" y="22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2"/>
                  <a:pt x="50" y="11"/>
                  <a:pt x="49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8" y="6"/>
                  <a:pt x="10" y="6"/>
                </a:cubicBezTo>
                <a:cubicBezTo>
                  <a:pt x="99" y="6"/>
                  <a:pt x="99" y="6"/>
                  <a:pt x="99" y="6"/>
                </a:cubicBezTo>
                <a:cubicBezTo>
                  <a:pt x="101" y="6"/>
                  <a:pt x="102" y="8"/>
                  <a:pt x="102" y="10"/>
                </a:cubicBezTo>
                <a:lnTo>
                  <a:pt x="102" y="23"/>
                </a:lnTo>
                <a:close/>
                <a:moveTo>
                  <a:pt x="102" y="23"/>
                </a:moveTo>
                <a:cubicBezTo>
                  <a:pt x="102" y="23"/>
                  <a:pt x="102" y="23"/>
                  <a:pt x="102" y="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0" name="Freeform 48"/>
          <p:cNvSpPr>
            <a:spLocks noEditPoints="1"/>
          </p:cNvSpPr>
          <p:nvPr/>
        </p:nvSpPr>
        <p:spPr bwMode="auto">
          <a:xfrm>
            <a:off x="3493294" y="3344863"/>
            <a:ext cx="328613" cy="292100"/>
          </a:xfrm>
          <a:custGeom>
            <a:avLst/>
            <a:gdLst>
              <a:gd name="T0" fmla="*/ 168 w 207"/>
              <a:gd name="T1" fmla="*/ 69 h 184"/>
              <a:gd name="T2" fmla="*/ 106 w 207"/>
              <a:gd name="T3" fmla="*/ 32 h 184"/>
              <a:gd name="T4" fmla="*/ 145 w 207"/>
              <a:gd name="T5" fmla="*/ 0 h 184"/>
              <a:gd name="T6" fmla="*/ 207 w 207"/>
              <a:gd name="T7" fmla="*/ 37 h 184"/>
              <a:gd name="T8" fmla="*/ 168 w 207"/>
              <a:gd name="T9" fmla="*/ 69 h 184"/>
              <a:gd name="T10" fmla="*/ 145 w 207"/>
              <a:gd name="T11" fmla="*/ 141 h 184"/>
              <a:gd name="T12" fmla="*/ 203 w 207"/>
              <a:gd name="T13" fmla="*/ 106 h 184"/>
              <a:gd name="T14" fmla="*/ 168 w 207"/>
              <a:gd name="T15" fmla="*/ 76 h 184"/>
              <a:gd name="T16" fmla="*/ 110 w 207"/>
              <a:gd name="T17" fmla="*/ 111 h 184"/>
              <a:gd name="T18" fmla="*/ 145 w 207"/>
              <a:gd name="T19" fmla="*/ 141 h 184"/>
              <a:gd name="T20" fmla="*/ 97 w 207"/>
              <a:gd name="T21" fmla="*/ 111 h 184"/>
              <a:gd name="T22" fmla="*/ 39 w 207"/>
              <a:gd name="T23" fmla="*/ 76 h 184"/>
              <a:gd name="T24" fmla="*/ 3 w 207"/>
              <a:gd name="T25" fmla="*/ 106 h 184"/>
              <a:gd name="T26" fmla="*/ 62 w 207"/>
              <a:gd name="T27" fmla="*/ 141 h 184"/>
              <a:gd name="T28" fmla="*/ 97 w 207"/>
              <a:gd name="T29" fmla="*/ 111 h 184"/>
              <a:gd name="T30" fmla="*/ 42 w 207"/>
              <a:gd name="T31" fmla="*/ 136 h 184"/>
              <a:gd name="T32" fmla="*/ 42 w 207"/>
              <a:gd name="T33" fmla="*/ 147 h 184"/>
              <a:gd name="T34" fmla="*/ 101 w 207"/>
              <a:gd name="T35" fmla="*/ 184 h 184"/>
              <a:gd name="T36" fmla="*/ 101 w 207"/>
              <a:gd name="T37" fmla="*/ 115 h 184"/>
              <a:gd name="T38" fmla="*/ 62 w 207"/>
              <a:gd name="T39" fmla="*/ 147 h 184"/>
              <a:gd name="T40" fmla="*/ 42 w 207"/>
              <a:gd name="T41" fmla="*/ 136 h 184"/>
              <a:gd name="T42" fmla="*/ 165 w 207"/>
              <a:gd name="T43" fmla="*/ 136 h 184"/>
              <a:gd name="T44" fmla="*/ 145 w 207"/>
              <a:gd name="T45" fmla="*/ 147 h 184"/>
              <a:gd name="T46" fmla="*/ 106 w 207"/>
              <a:gd name="T47" fmla="*/ 115 h 184"/>
              <a:gd name="T48" fmla="*/ 106 w 207"/>
              <a:gd name="T49" fmla="*/ 184 h 184"/>
              <a:gd name="T50" fmla="*/ 165 w 207"/>
              <a:gd name="T51" fmla="*/ 147 h 184"/>
              <a:gd name="T52" fmla="*/ 165 w 207"/>
              <a:gd name="T53" fmla="*/ 136 h 184"/>
              <a:gd name="T54" fmla="*/ 101 w 207"/>
              <a:gd name="T55" fmla="*/ 32 h 184"/>
              <a:gd name="T56" fmla="*/ 62 w 207"/>
              <a:gd name="T57" fmla="*/ 0 h 184"/>
              <a:gd name="T58" fmla="*/ 0 w 207"/>
              <a:gd name="T59" fmla="*/ 37 h 184"/>
              <a:gd name="T60" fmla="*/ 39 w 207"/>
              <a:gd name="T61" fmla="*/ 69 h 184"/>
              <a:gd name="T62" fmla="*/ 101 w 207"/>
              <a:gd name="T63" fmla="*/ 32 h 184"/>
              <a:gd name="T64" fmla="*/ 101 w 207"/>
              <a:gd name="T65" fmla="*/ 32 h 184"/>
              <a:gd name="T66" fmla="*/ 101 w 207"/>
              <a:gd name="T67" fmla="*/ 3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7" h="184">
                <a:moveTo>
                  <a:pt x="168" y="69"/>
                </a:moveTo>
                <a:lnTo>
                  <a:pt x="106" y="32"/>
                </a:lnTo>
                <a:lnTo>
                  <a:pt x="145" y="0"/>
                </a:lnTo>
                <a:lnTo>
                  <a:pt x="207" y="37"/>
                </a:lnTo>
                <a:lnTo>
                  <a:pt x="168" y="69"/>
                </a:lnTo>
                <a:close/>
                <a:moveTo>
                  <a:pt x="145" y="141"/>
                </a:moveTo>
                <a:lnTo>
                  <a:pt x="203" y="106"/>
                </a:lnTo>
                <a:lnTo>
                  <a:pt x="168" y="76"/>
                </a:lnTo>
                <a:lnTo>
                  <a:pt x="110" y="111"/>
                </a:lnTo>
                <a:lnTo>
                  <a:pt x="145" y="141"/>
                </a:lnTo>
                <a:close/>
                <a:moveTo>
                  <a:pt x="97" y="111"/>
                </a:moveTo>
                <a:lnTo>
                  <a:pt x="39" y="76"/>
                </a:lnTo>
                <a:lnTo>
                  <a:pt x="3" y="106"/>
                </a:lnTo>
                <a:lnTo>
                  <a:pt x="62" y="141"/>
                </a:lnTo>
                <a:lnTo>
                  <a:pt x="97" y="111"/>
                </a:lnTo>
                <a:close/>
                <a:moveTo>
                  <a:pt x="42" y="136"/>
                </a:moveTo>
                <a:lnTo>
                  <a:pt x="42" y="147"/>
                </a:lnTo>
                <a:lnTo>
                  <a:pt x="101" y="184"/>
                </a:lnTo>
                <a:lnTo>
                  <a:pt x="101" y="115"/>
                </a:lnTo>
                <a:lnTo>
                  <a:pt x="62" y="147"/>
                </a:lnTo>
                <a:lnTo>
                  <a:pt x="42" y="136"/>
                </a:lnTo>
                <a:close/>
                <a:moveTo>
                  <a:pt x="165" y="136"/>
                </a:moveTo>
                <a:lnTo>
                  <a:pt x="145" y="147"/>
                </a:lnTo>
                <a:lnTo>
                  <a:pt x="106" y="115"/>
                </a:lnTo>
                <a:lnTo>
                  <a:pt x="106" y="184"/>
                </a:lnTo>
                <a:lnTo>
                  <a:pt x="165" y="147"/>
                </a:lnTo>
                <a:lnTo>
                  <a:pt x="165" y="136"/>
                </a:lnTo>
                <a:close/>
                <a:moveTo>
                  <a:pt x="101" y="32"/>
                </a:moveTo>
                <a:lnTo>
                  <a:pt x="62" y="0"/>
                </a:lnTo>
                <a:lnTo>
                  <a:pt x="0" y="37"/>
                </a:lnTo>
                <a:lnTo>
                  <a:pt x="39" y="69"/>
                </a:lnTo>
                <a:lnTo>
                  <a:pt x="101" y="32"/>
                </a:lnTo>
                <a:close/>
                <a:moveTo>
                  <a:pt x="101" y="32"/>
                </a:moveTo>
                <a:lnTo>
                  <a:pt x="101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1" name="Freeform 49"/>
          <p:cNvSpPr>
            <a:spLocks noEditPoints="1"/>
          </p:cNvSpPr>
          <p:nvPr/>
        </p:nvSpPr>
        <p:spPr bwMode="auto">
          <a:xfrm>
            <a:off x="3493294" y="3344863"/>
            <a:ext cx="328613" cy="292100"/>
          </a:xfrm>
          <a:custGeom>
            <a:avLst/>
            <a:gdLst>
              <a:gd name="T0" fmla="*/ 168 w 207"/>
              <a:gd name="T1" fmla="*/ 69 h 184"/>
              <a:gd name="T2" fmla="*/ 106 w 207"/>
              <a:gd name="T3" fmla="*/ 32 h 184"/>
              <a:gd name="T4" fmla="*/ 145 w 207"/>
              <a:gd name="T5" fmla="*/ 0 h 184"/>
              <a:gd name="T6" fmla="*/ 207 w 207"/>
              <a:gd name="T7" fmla="*/ 37 h 184"/>
              <a:gd name="T8" fmla="*/ 168 w 207"/>
              <a:gd name="T9" fmla="*/ 69 h 184"/>
              <a:gd name="T10" fmla="*/ 145 w 207"/>
              <a:gd name="T11" fmla="*/ 141 h 184"/>
              <a:gd name="T12" fmla="*/ 203 w 207"/>
              <a:gd name="T13" fmla="*/ 106 h 184"/>
              <a:gd name="T14" fmla="*/ 168 w 207"/>
              <a:gd name="T15" fmla="*/ 76 h 184"/>
              <a:gd name="T16" fmla="*/ 110 w 207"/>
              <a:gd name="T17" fmla="*/ 111 h 184"/>
              <a:gd name="T18" fmla="*/ 145 w 207"/>
              <a:gd name="T19" fmla="*/ 141 h 184"/>
              <a:gd name="T20" fmla="*/ 97 w 207"/>
              <a:gd name="T21" fmla="*/ 111 h 184"/>
              <a:gd name="T22" fmla="*/ 39 w 207"/>
              <a:gd name="T23" fmla="*/ 76 h 184"/>
              <a:gd name="T24" fmla="*/ 3 w 207"/>
              <a:gd name="T25" fmla="*/ 106 h 184"/>
              <a:gd name="T26" fmla="*/ 62 w 207"/>
              <a:gd name="T27" fmla="*/ 141 h 184"/>
              <a:gd name="T28" fmla="*/ 97 w 207"/>
              <a:gd name="T29" fmla="*/ 111 h 184"/>
              <a:gd name="T30" fmla="*/ 42 w 207"/>
              <a:gd name="T31" fmla="*/ 136 h 184"/>
              <a:gd name="T32" fmla="*/ 42 w 207"/>
              <a:gd name="T33" fmla="*/ 147 h 184"/>
              <a:gd name="T34" fmla="*/ 101 w 207"/>
              <a:gd name="T35" fmla="*/ 184 h 184"/>
              <a:gd name="T36" fmla="*/ 101 w 207"/>
              <a:gd name="T37" fmla="*/ 115 h 184"/>
              <a:gd name="T38" fmla="*/ 62 w 207"/>
              <a:gd name="T39" fmla="*/ 147 h 184"/>
              <a:gd name="T40" fmla="*/ 42 w 207"/>
              <a:gd name="T41" fmla="*/ 136 h 184"/>
              <a:gd name="T42" fmla="*/ 165 w 207"/>
              <a:gd name="T43" fmla="*/ 136 h 184"/>
              <a:gd name="T44" fmla="*/ 145 w 207"/>
              <a:gd name="T45" fmla="*/ 147 h 184"/>
              <a:gd name="T46" fmla="*/ 106 w 207"/>
              <a:gd name="T47" fmla="*/ 115 h 184"/>
              <a:gd name="T48" fmla="*/ 106 w 207"/>
              <a:gd name="T49" fmla="*/ 184 h 184"/>
              <a:gd name="T50" fmla="*/ 165 w 207"/>
              <a:gd name="T51" fmla="*/ 147 h 184"/>
              <a:gd name="T52" fmla="*/ 165 w 207"/>
              <a:gd name="T53" fmla="*/ 136 h 184"/>
              <a:gd name="T54" fmla="*/ 101 w 207"/>
              <a:gd name="T55" fmla="*/ 32 h 184"/>
              <a:gd name="T56" fmla="*/ 62 w 207"/>
              <a:gd name="T57" fmla="*/ 0 h 184"/>
              <a:gd name="T58" fmla="*/ 0 w 207"/>
              <a:gd name="T59" fmla="*/ 37 h 184"/>
              <a:gd name="T60" fmla="*/ 39 w 207"/>
              <a:gd name="T61" fmla="*/ 69 h 184"/>
              <a:gd name="T62" fmla="*/ 101 w 207"/>
              <a:gd name="T63" fmla="*/ 32 h 184"/>
              <a:gd name="T64" fmla="*/ 101 w 207"/>
              <a:gd name="T65" fmla="*/ 32 h 184"/>
              <a:gd name="T66" fmla="*/ 101 w 207"/>
              <a:gd name="T67" fmla="*/ 3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7" h="184">
                <a:moveTo>
                  <a:pt x="168" y="69"/>
                </a:moveTo>
                <a:lnTo>
                  <a:pt x="106" y="32"/>
                </a:lnTo>
                <a:lnTo>
                  <a:pt x="145" y="0"/>
                </a:lnTo>
                <a:lnTo>
                  <a:pt x="207" y="37"/>
                </a:lnTo>
                <a:lnTo>
                  <a:pt x="168" y="69"/>
                </a:lnTo>
                <a:moveTo>
                  <a:pt x="145" y="141"/>
                </a:moveTo>
                <a:lnTo>
                  <a:pt x="203" y="106"/>
                </a:lnTo>
                <a:lnTo>
                  <a:pt x="168" y="76"/>
                </a:lnTo>
                <a:lnTo>
                  <a:pt x="110" y="111"/>
                </a:lnTo>
                <a:lnTo>
                  <a:pt x="145" y="141"/>
                </a:lnTo>
                <a:moveTo>
                  <a:pt x="97" y="111"/>
                </a:moveTo>
                <a:lnTo>
                  <a:pt x="39" y="76"/>
                </a:lnTo>
                <a:lnTo>
                  <a:pt x="3" y="106"/>
                </a:lnTo>
                <a:lnTo>
                  <a:pt x="62" y="141"/>
                </a:lnTo>
                <a:lnTo>
                  <a:pt x="97" y="111"/>
                </a:lnTo>
                <a:moveTo>
                  <a:pt x="42" y="136"/>
                </a:moveTo>
                <a:lnTo>
                  <a:pt x="42" y="147"/>
                </a:lnTo>
                <a:lnTo>
                  <a:pt x="101" y="184"/>
                </a:lnTo>
                <a:lnTo>
                  <a:pt x="101" y="115"/>
                </a:lnTo>
                <a:lnTo>
                  <a:pt x="62" y="147"/>
                </a:lnTo>
                <a:lnTo>
                  <a:pt x="42" y="136"/>
                </a:lnTo>
                <a:moveTo>
                  <a:pt x="165" y="136"/>
                </a:moveTo>
                <a:lnTo>
                  <a:pt x="145" y="147"/>
                </a:lnTo>
                <a:lnTo>
                  <a:pt x="106" y="115"/>
                </a:lnTo>
                <a:lnTo>
                  <a:pt x="106" y="184"/>
                </a:lnTo>
                <a:lnTo>
                  <a:pt x="165" y="147"/>
                </a:lnTo>
                <a:lnTo>
                  <a:pt x="165" y="136"/>
                </a:lnTo>
                <a:moveTo>
                  <a:pt x="101" y="32"/>
                </a:moveTo>
                <a:lnTo>
                  <a:pt x="62" y="0"/>
                </a:lnTo>
                <a:lnTo>
                  <a:pt x="0" y="37"/>
                </a:lnTo>
                <a:lnTo>
                  <a:pt x="39" y="69"/>
                </a:lnTo>
                <a:lnTo>
                  <a:pt x="101" y="32"/>
                </a:lnTo>
                <a:moveTo>
                  <a:pt x="101" y="32"/>
                </a:moveTo>
                <a:lnTo>
                  <a:pt x="101" y="32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2" name="Freeform 50"/>
          <p:cNvSpPr>
            <a:spLocks noEditPoints="1"/>
          </p:cNvSpPr>
          <p:nvPr/>
        </p:nvSpPr>
        <p:spPr bwMode="auto">
          <a:xfrm>
            <a:off x="1643856" y="3384550"/>
            <a:ext cx="339725" cy="246063"/>
          </a:xfrm>
          <a:custGeom>
            <a:avLst/>
            <a:gdLst>
              <a:gd name="T0" fmla="*/ 9 w 121"/>
              <a:gd name="T1" fmla="*/ 59 h 88"/>
              <a:gd name="T2" fmla="*/ 93 w 121"/>
              <a:gd name="T3" fmla="*/ 7 h 88"/>
              <a:gd name="T4" fmla="*/ 95 w 121"/>
              <a:gd name="T5" fmla="*/ 20 h 88"/>
              <a:gd name="T6" fmla="*/ 102 w 121"/>
              <a:gd name="T7" fmla="*/ 2 h 88"/>
              <a:gd name="T8" fmla="*/ 2 w 121"/>
              <a:gd name="T9" fmla="*/ 0 h 88"/>
              <a:gd name="T10" fmla="*/ 0 w 121"/>
              <a:gd name="T11" fmla="*/ 64 h 88"/>
              <a:gd name="T12" fmla="*/ 37 w 121"/>
              <a:gd name="T13" fmla="*/ 67 h 88"/>
              <a:gd name="T14" fmla="*/ 32 w 121"/>
              <a:gd name="T15" fmla="*/ 86 h 88"/>
              <a:gd name="T16" fmla="*/ 65 w 121"/>
              <a:gd name="T17" fmla="*/ 88 h 88"/>
              <a:gd name="T18" fmla="*/ 67 w 121"/>
              <a:gd name="T19" fmla="*/ 75 h 88"/>
              <a:gd name="T20" fmla="*/ 69 w 121"/>
              <a:gd name="T21" fmla="*/ 67 h 88"/>
              <a:gd name="T22" fmla="*/ 77 w 121"/>
              <a:gd name="T23" fmla="*/ 25 h 88"/>
              <a:gd name="T24" fmla="*/ 77 w 121"/>
              <a:gd name="T25" fmla="*/ 15 h 88"/>
              <a:gd name="T26" fmla="*/ 72 w 121"/>
              <a:gd name="T27" fmla="*/ 21 h 88"/>
              <a:gd name="T28" fmla="*/ 49 w 121"/>
              <a:gd name="T29" fmla="*/ 37 h 88"/>
              <a:gd name="T30" fmla="*/ 29 w 121"/>
              <a:gd name="T31" fmla="*/ 27 h 88"/>
              <a:gd name="T32" fmla="*/ 24 w 121"/>
              <a:gd name="T33" fmla="*/ 22 h 88"/>
              <a:gd name="T34" fmla="*/ 24 w 121"/>
              <a:gd name="T35" fmla="*/ 31 h 88"/>
              <a:gd name="T36" fmla="*/ 45 w 121"/>
              <a:gd name="T37" fmla="*/ 41 h 88"/>
              <a:gd name="T38" fmla="*/ 49 w 121"/>
              <a:gd name="T39" fmla="*/ 46 h 88"/>
              <a:gd name="T40" fmla="*/ 54 w 121"/>
              <a:gd name="T41" fmla="*/ 40 h 88"/>
              <a:gd name="T42" fmla="*/ 77 w 121"/>
              <a:gd name="T43" fmla="*/ 25 h 88"/>
              <a:gd name="T44" fmla="*/ 104 w 121"/>
              <a:gd name="T45" fmla="*/ 55 h 88"/>
              <a:gd name="T46" fmla="*/ 98 w 121"/>
              <a:gd name="T47" fmla="*/ 57 h 88"/>
              <a:gd name="T48" fmla="*/ 96 w 121"/>
              <a:gd name="T49" fmla="*/ 63 h 88"/>
              <a:gd name="T50" fmla="*/ 93 w 121"/>
              <a:gd name="T51" fmla="*/ 57 h 88"/>
              <a:gd name="T52" fmla="*/ 87 w 121"/>
              <a:gd name="T53" fmla="*/ 55 h 88"/>
              <a:gd name="T54" fmla="*/ 70 w 121"/>
              <a:gd name="T55" fmla="*/ 85 h 88"/>
              <a:gd name="T56" fmla="*/ 71 w 121"/>
              <a:gd name="T57" fmla="*/ 87 h 88"/>
              <a:gd name="T58" fmla="*/ 121 w 121"/>
              <a:gd name="T59" fmla="*/ 86 h 88"/>
              <a:gd name="T60" fmla="*/ 115 w 121"/>
              <a:gd name="T61" fmla="*/ 62 h 88"/>
              <a:gd name="T62" fmla="*/ 78 w 121"/>
              <a:gd name="T63" fmla="*/ 40 h 88"/>
              <a:gd name="T64" fmla="*/ 79 w 121"/>
              <a:gd name="T65" fmla="*/ 48 h 88"/>
              <a:gd name="T66" fmla="*/ 81 w 121"/>
              <a:gd name="T67" fmla="*/ 50 h 88"/>
              <a:gd name="T68" fmla="*/ 82 w 121"/>
              <a:gd name="T69" fmla="*/ 48 h 88"/>
              <a:gd name="T70" fmla="*/ 82 w 121"/>
              <a:gd name="T71" fmla="*/ 46 h 88"/>
              <a:gd name="T72" fmla="*/ 80 w 121"/>
              <a:gd name="T73" fmla="*/ 41 h 88"/>
              <a:gd name="T74" fmla="*/ 82 w 121"/>
              <a:gd name="T75" fmla="*/ 40 h 88"/>
              <a:gd name="T76" fmla="*/ 110 w 121"/>
              <a:gd name="T77" fmla="*/ 40 h 88"/>
              <a:gd name="T78" fmla="*/ 82 w 121"/>
              <a:gd name="T79" fmla="*/ 3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1" h="88">
                <a:moveTo>
                  <a:pt x="72" y="59"/>
                </a:moveTo>
                <a:cubicBezTo>
                  <a:pt x="9" y="59"/>
                  <a:pt x="9" y="59"/>
                  <a:pt x="9" y="59"/>
                </a:cubicBezTo>
                <a:cubicBezTo>
                  <a:pt x="9" y="7"/>
                  <a:pt x="9" y="7"/>
                  <a:pt x="9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4" y="20"/>
                  <a:pt x="95" y="20"/>
                </a:cubicBezTo>
                <a:cubicBezTo>
                  <a:pt x="97" y="20"/>
                  <a:pt x="100" y="20"/>
                  <a:pt x="102" y="21"/>
                </a:cubicBezTo>
                <a:cubicBezTo>
                  <a:pt x="102" y="2"/>
                  <a:pt x="102" y="2"/>
                  <a:pt x="102" y="2"/>
                </a:cubicBezTo>
                <a:cubicBezTo>
                  <a:pt x="102" y="1"/>
                  <a:pt x="100" y="0"/>
                  <a:pt x="9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6"/>
                  <a:pt x="1" y="67"/>
                  <a:pt x="2" y="67"/>
                </a:cubicBezTo>
                <a:cubicBezTo>
                  <a:pt x="37" y="67"/>
                  <a:pt x="37" y="67"/>
                  <a:pt x="37" y="67"/>
                </a:cubicBezTo>
                <a:cubicBezTo>
                  <a:pt x="36" y="71"/>
                  <a:pt x="35" y="77"/>
                  <a:pt x="32" y="84"/>
                </a:cubicBezTo>
                <a:cubicBezTo>
                  <a:pt x="31" y="84"/>
                  <a:pt x="31" y="85"/>
                  <a:pt x="32" y="86"/>
                </a:cubicBezTo>
                <a:cubicBezTo>
                  <a:pt x="32" y="87"/>
                  <a:pt x="33" y="88"/>
                  <a:pt x="34" y="88"/>
                </a:cubicBezTo>
                <a:cubicBezTo>
                  <a:pt x="65" y="88"/>
                  <a:pt x="65" y="88"/>
                  <a:pt x="65" y="88"/>
                </a:cubicBezTo>
                <a:cubicBezTo>
                  <a:pt x="65" y="87"/>
                  <a:pt x="65" y="86"/>
                  <a:pt x="65" y="85"/>
                </a:cubicBezTo>
                <a:cubicBezTo>
                  <a:pt x="65" y="82"/>
                  <a:pt x="66" y="78"/>
                  <a:pt x="67" y="75"/>
                </a:cubicBezTo>
                <a:cubicBezTo>
                  <a:pt x="66" y="72"/>
                  <a:pt x="65" y="69"/>
                  <a:pt x="65" y="67"/>
                </a:cubicBezTo>
                <a:cubicBezTo>
                  <a:pt x="69" y="67"/>
                  <a:pt x="69" y="67"/>
                  <a:pt x="69" y="67"/>
                </a:cubicBezTo>
                <a:cubicBezTo>
                  <a:pt x="70" y="64"/>
                  <a:pt x="71" y="61"/>
                  <a:pt x="72" y="59"/>
                </a:cubicBezTo>
                <a:close/>
                <a:moveTo>
                  <a:pt x="77" y="25"/>
                </a:moveTo>
                <a:cubicBezTo>
                  <a:pt x="79" y="25"/>
                  <a:pt x="81" y="22"/>
                  <a:pt x="81" y="20"/>
                </a:cubicBezTo>
                <a:cubicBezTo>
                  <a:pt x="81" y="17"/>
                  <a:pt x="79" y="15"/>
                  <a:pt x="77" y="15"/>
                </a:cubicBezTo>
                <a:cubicBezTo>
                  <a:pt x="74" y="15"/>
                  <a:pt x="72" y="17"/>
                  <a:pt x="72" y="20"/>
                </a:cubicBezTo>
                <a:cubicBezTo>
                  <a:pt x="72" y="20"/>
                  <a:pt x="72" y="20"/>
                  <a:pt x="72" y="21"/>
                </a:cubicBezTo>
                <a:cubicBezTo>
                  <a:pt x="51" y="37"/>
                  <a:pt x="51" y="37"/>
                  <a:pt x="51" y="37"/>
                </a:cubicBezTo>
                <a:cubicBezTo>
                  <a:pt x="50" y="37"/>
                  <a:pt x="50" y="37"/>
                  <a:pt x="49" y="37"/>
                </a:cubicBezTo>
                <a:cubicBezTo>
                  <a:pt x="48" y="37"/>
                  <a:pt x="47" y="37"/>
                  <a:pt x="47" y="3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4"/>
                  <a:pt x="27" y="22"/>
                  <a:pt x="24" y="22"/>
                </a:cubicBezTo>
                <a:cubicBezTo>
                  <a:pt x="21" y="22"/>
                  <a:pt x="19" y="24"/>
                  <a:pt x="19" y="27"/>
                </a:cubicBezTo>
                <a:cubicBezTo>
                  <a:pt x="19" y="29"/>
                  <a:pt x="21" y="31"/>
                  <a:pt x="24" y="31"/>
                </a:cubicBezTo>
                <a:cubicBezTo>
                  <a:pt x="25" y="31"/>
                  <a:pt x="26" y="31"/>
                  <a:pt x="26" y="31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4"/>
                  <a:pt x="47" y="46"/>
                  <a:pt x="49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41"/>
                  <a:pt x="54" y="41"/>
                  <a:pt x="54" y="40"/>
                </a:cubicBezTo>
                <a:cubicBezTo>
                  <a:pt x="75" y="24"/>
                  <a:pt x="75" y="24"/>
                  <a:pt x="75" y="24"/>
                </a:cubicBezTo>
                <a:cubicBezTo>
                  <a:pt x="75" y="24"/>
                  <a:pt x="76" y="25"/>
                  <a:pt x="77" y="25"/>
                </a:cubicBezTo>
                <a:close/>
                <a:moveTo>
                  <a:pt x="115" y="62"/>
                </a:moveTo>
                <a:cubicBezTo>
                  <a:pt x="113" y="60"/>
                  <a:pt x="106" y="56"/>
                  <a:pt x="104" y="55"/>
                </a:cubicBezTo>
                <a:cubicBezTo>
                  <a:pt x="104" y="55"/>
                  <a:pt x="104" y="55"/>
                  <a:pt x="103" y="55"/>
                </a:cubicBezTo>
                <a:cubicBezTo>
                  <a:pt x="102" y="56"/>
                  <a:pt x="100" y="57"/>
                  <a:pt x="98" y="57"/>
                </a:cubicBezTo>
                <a:cubicBezTo>
                  <a:pt x="98" y="58"/>
                  <a:pt x="98" y="58"/>
                  <a:pt x="97" y="58"/>
                </a:cubicBezTo>
                <a:cubicBezTo>
                  <a:pt x="96" y="63"/>
                  <a:pt x="96" y="63"/>
                  <a:pt x="96" y="63"/>
                </a:cubicBezTo>
                <a:cubicBezTo>
                  <a:pt x="94" y="58"/>
                  <a:pt x="94" y="58"/>
                  <a:pt x="94" y="58"/>
                </a:cubicBezTo>
                <a:cubicBezTo>
                  <a:pt x="94" y="58"/>
                  <a:pt x="93" y="58"/>
                  <a:pt x="93" y="57"/>
                </a:cubicBezTo>
                <a:cubicBezTo>
                  <a:pt x="91" y="57"/>
                  <a:pt x="90" y="56"/>
                  <a:pt x="88" y="55"/>
                </a:cubicBezTo>
                <a:cubicBezTo>
                  <a:pt x="88" y="55"/>
                  <a:pt x="87" y="55"/>
                  <a:pt x="87" y="55"/>
                </a:cubicBezTo>
                <a:cubicBezTo>
                  <a:pt x="86" y="56"/>
                  <a:pt x="78" y="60"/>
                  <a:pt x="77" y="62"/>
                </a:cubicBezTo>
                <a:cubicBezTo>
                  <a:pt x="73" y="66"/>
                  <a:pt x="71" y="80"/>
                  <a:pt x="70" y="85"/>
                </a:cubicBezTo>
                <a:cubicBezTo>
                  <a:pt x="70" y="86"/>
                  <a:pt x="70" y="86"/>
                  <a:pt x="70" y="86"/>
                </a:cubicBezTo>
                <a:cubicBezTo>
                  <a:pt x="70" y="86"/>
                  <a:pt x="70" y="87"/>
                  <a:pt x="71" y="87"/>
                </a:cubicBezTo>
                <a:cubicBezTo>
                  <a:pt x="120" y="87"/>
                  <a:pt x="120" y="87"/>
                  <a:pt x="120" y="87"/>
                </a:cubicBezTo>
                <a:cubicBezTo>
                  <a:pt x="121" y="87"/>
                  <a:pt x="121" y="86"/>
                  <a:pt x="121" y="86"/>
                </a:cubicBezTo>
                <a:cubicBezTo>
                  <a:pt x="121" y="86"/>
                  <a:pt x="121" y="86"/>
                  <a:pt x="121" y="85"/>
                </a:cubicBezTo>
                <a:cubicBezTo>
                  <a:pt x="121" y="80"/>
                  <a:pt x="118" y="66"/>
                  <a:pt x="115" y="62"/>
                </a:cubicBezTo>
                <a:close/>
                <a:moveTo>
                  <a:pt x="82" y="36"/>
                </a:moveTo>
                <a:cubicBezTo>
                  <a:pt x="80" y="36"/>
                  <a:pt x="78" y="38"/>
                  <a:pt x="78" y="40"/>
                </a:cubicBezTo>
                <a:cubicBezTo>
                  <a:pt x="77" y="42"/>
                  <a:pt x="77" y="44"/>
                  <a:pt x="79" y="47"/>
                </a:cubicBezTo>
                <a:cubicBezTo>
                  <a:pt x="79" y="47"/>
                  <a:pt x="79" y="48"/>
                  <a:pt x="79" y="48"/>
                </a:cubicBezTo>
                <a:cubicBezTo>
                  <a:pt x="79" y="49"/>
                  <a:pt x="79" y="49"/>
                  <a:pt x="79" y="49"/>
                </a:cubicBezTo>
                <a:cubicBezTo>
                  <a:pt x="80" y="49"/>
                  <a:pt x="80" y="50"/>
                  <a:pt x="81" y="50"/>
                </a:cubicBezTo>
                <a:cubicBezTo>
                  <a:pt x="81" y="50"/>
                  <a:pt x="81" y="49"/>
                  <a:pt x="82" y="49"/>
                </a:cubicBezTo>
                <a:cubicBezTo>
                  <a:pt x="82" y="49"/>
                  <a:pt x="82" y="49"/>
                  <a:pt x="82" y="48"/>
                </a:cubicBezTo>
                <a:cubicBezTo>
                  <a:pt x="83" y="48"/>
                  <a:pt x="82" y="47"/>
                  <a:pt x="82" y="47"/>
                </a:cubicBezTo>
                <a:cubicBezTo>
                  <a:pt x="82" y="46"/>
                  <a:pt x="82" y="46"/>
                  <a:pt x="82" y="46"/>
                </a:cubicBezTo>
                <a:cubicBezTo>
                  <a:pt x="81" y="46"/>
                  <a:pt x="81" y="46"/>
                  <a:pt x="81" y="45"/>
                </a:cubicBezTo>
                <a:cubicBezTo>
                  <a:pt x="80" y="44"/>
                  <a:pt x="79" y="42"/>
                  <a:pt x="80" y="41"/>
                </a:cubicBezTo>
                <a:cubicBezTo>
                  <a:pt x="80" y="40"/>
                  <a:pt x="81" y="39"/>
                  <a:pt x="82" y="39"/>
                </a:cubicBezTo>
                <a:cubicBezTo>
                  <a:pt x="82" y="39"/>
                  <a:pt x="82" y="40"/>
                  <a:pt x="82" y="40"/>
                </a:cubicBezTo>
                <a:cubicBezTo>
                  <a:pt x="82" y="49"/>
                  <a:pt x="88" y="56"/>
                  <a:pt x="96" y="56"/>
                </a:cubicBezTo>
                <a:cubicBezTo>
                  <a:pt x="103" y="56"/>
                  <a:pt x="110" y="49"/>
                  <a:pt x="110" y="40"/>
                </a:cubicBezTo>
                <a:cubicBezTo>
                  <a:pt x="110" y="31"/>
                  <a:pt x="108" y="24"/>
                  <a:pt x="96" y="24"/>
                </a:cubicBezTo>
                <a:cubicBezTo>
                  <a:pt x="85" y="24"/>
                  <a:pt x="82" y="29"/>
                  <a:pt x="82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3" name="Freeform 51"/>
          <p:cNvSpPr>
            <a:spLocks noEditPoints="1"/>
          </p:cNvSpPr>
          <p:nvPr/>
        </p:nvSpPr>
        <p:spPr bwMode="auto">
          <a:xfrm>
            <a:off x="1059656" y="3341688"/>
            <a:ext cx="239713" cy="306388"/>
          </a:xfrm>
          <a:custGeom>
            <a:avLst/>
            <a:gdLst>
              <a:gd name="T0" fmla="*/ 85 w 85"/>
              <a:gd name="T1" fmla="*/ 3 h 109"/>
              <a:gd name="T2" fmla="*/ 85 w 85"/>
              <a:gd name="T3" fmla="*/ 93 h 109"/>
              <a:gd name="T4" fmla="*/ 83 w 85"/>
              <a:gd name="T5" fmla="*/ 95 h 109"/>
              <a:gd name="T6" fmla="*/ 78 w 85"/>
              <a:gd name="T7" fmla="*/ 95 h 109"/>
              <a:gd name="T8" fmla="*/ 78 w 85"/>
              <a:gd name="T9" fmla="*/ 10 h 109"/>
              <a:gd name="T10" fmla="*/ 75 w 85"/>
              <a:gd name="T11" fmla="*/ 8 h 109"/>
              <a:gd name="T12" fmla="*/ 15 w 85"/>
              <a:gd name="T13" fmla="*/ 8 h 109"/>
              <a:gd name="T14" fmla="*/ 15 w 85"/>
              <a:gd name="T15" fmla="*/ 3 h 109"/>
              <a:gd name="T16" fmla="*/ 17 w 85"/>
              <a:gd name="T17" fmla="*/ 0 h 109"/>
              <a:gd name="T18" fmla="*/ 83 w 85"/>
              <a:gd name="T19" fmla="*/ 0 h 109"/>
              <a:gd name="T20" fmla="*/ 85 w 85"/>
              <a:gd name="T21" fmla="*/ 3 h 109"/>
              <a:gd name="T22" fmla="*/ 70 w 85"/>
              <a:gd name="T23" fmla="*/ 18 h 109"/>
              <a:gd name="T24" fmla="*/ 70 w 85"/>
              <a:gd name="T25" fmla="*/ 106 h 109"/>
              <a:gd name="T26" fmla="*/ 68 w 85"/>
              <a:gd name="T27" fmla="*/ 109 h 109"/>
              <a:gd name="T28" fmla="*/ 2 w 85"/>
              <a:gd name="T29" fmla="*/ 109 h 109"/>
              <a:gd name="T30" fmla="*/ 0 w 85"/>
              <a:gd name="T31" fmla="*/ 106 h 109"/>
              <a:gd name="T32" fmla="*/ 0 w 85"/>
              <a:gd name="T33" fmla="*/ 18 h 109"/>
              <a:gd name="T34" fmla="*/ 2 w 85"/>
              <a:gd name="T35" fmla="*/ 15 h 109"/>
              <a:gd name="T36" fmla="*/ 68 w 85"/>
              <a:gd name="T37" fmla="*/ 15 h 109"/>
              <a:gd name="T38" fmla="*/ 70 w 85"/>
              <a:gd name="T39" fmla="*/ 18 h 109"/>
              <a:gd name="T40" fmla="*/ 10 w 85"/>
              <a:gd name="T41" fmla="*/ 50 h 109"/>
              <a:gd name="T42" fmla="*/ 12 w 85"/>
              <a:gd name="T43" fmla="*/ 53 h 109"/>
              <a:gd name="T44" fmla="*/ 50 w 85"/>
              <a:gd name="T45" fmla="*/ 53 h 109"/>
              <a:gd name="T46" fmla="*/ 53 w 85"/>
              <a:gd name="T47" fmla="*/ 50 h 109"/>
              <a:gd name="T48" fmla="*/ 50 w 85"/>
              <a:gd name="T49" fmla="*/ 48 h 109"/>
              <a:gd name="T50" fmla="*/ 12 w 85"/>
              <a:gd name="T51" fmla="*/ 48 h 109"/>
              <a:gd name="T52" fmla="*/ 10 w 85"/>
              <a:gd name="T53" fmla="*/ 50 h 109"/>
              <a:gd name="T54" fmla="*/ 12 w 85"/>
              <a:gd name="T55" fmla="*/ 42 h 109"/>
              <a:gd name="T56" fmla="*/ 36 w 85"/>
              <a:gd name="T57" fmla="*/ 42 h 109"/>
              <a:gd name="T58" fmla="*/ 38 w 85"/>
              <a:gd name="T59" fmla="*/ 40 h 109"/>
              <a:gd name="T60" fmla="*/ 36 w 85"/>
              <a:gd name="T61" fmla="*/ 37 h 109"/>
              <a:gd name="T62" fmla="*/ 12 w 85"/>
              <a:gd name="T63" fmla="*/ 37 h 109"/>
              <a:gd name="T64" fmla="*/ 10 w 85"/>
              <a:gd name="T65" fmla="*/ 40 h 109"/>
              <a:gd name="T66" fmla="*/ 12 w 85"/>
              <a:gd name="T67" fmla="*/ 42 h 109"/>
              <a:gd name="T68" fmla="*/ 60 w 85"/>
              <a:gd name="T69" fmla="*/ 88 h 109"/>
              <a:gd name="T70" fmla="*/ 58 w 85"/>
              <a:gd name="T71" fmla="*/ 85 h 109"/>
              <a:gd name="T72" fmla="*/ 12 w 85"/>
              <a:gd name="T73" fmla="*/ 85 h 109"/>
              <a:gd name="T74" fmla="*/ 10 w 85"/>
              <a:gd name="T75" fmla="*/ 88 h 109"/>
              <a:gd name="T76" fmla="*/ 12 w 85"/>
              <a:gd name="T77" fmla="*/ 90 h 109"/>
              <a:gd name="T78" fmla="*/ 58 w 85"/>
              <a:gd name="T79" fmla="*/ 90 h 109"/>
              <a:gd name="T80" fmla="*/ 60 w 85"/>
              <a:gd name="T81" fmla="*/ 88 h 109"/>
              <a:gd name="T82" fmla="*/ 60 w 85"/>
              <a:gd name="T83" fmla="*/ 77 h 109"/>
              <a:gd name="T84" fmla="*/ 58 w 85"/>
              <a:gd name="T85" fmla="*/ 74 h 109"/>
              <a:gd name="T86" fmla="*/ 12 w 85"/>
              <a:gd name="T87" fmla="*/ 74 h 109"/>
              <a:gd name="T88" fmla="*/ 10 w 85"/>
              <a:gd name="T89" fmla="*/ 77 h 109"/>
              <a:gd name="T90" fmla="*/ 12 w 85"/>
              <a:gd name="T91" fmla="*/ 80 h 109"/>
              <a:gd name="T92" fmla="*/ 58 w 85"/>
              <a:gd name="T93" fmla="*/ 80 h 109"/>
              <a:gd name="T94" fmla="*/ 60 w 85"/>
              <a:gd name="T95" fmla="*/ 77 h 109"/>
              <a:gd name="T96" fmla="*/ 60 w 85"/>
              <a:gd name="T97" fmla="*/ 29 h 109"/>
              <a:gd name="T98" fmla="*/ 58 w 85"/>
              <a:gd name="T99" fmla="*/ 27 h 109"/>
              <a:gd name="T100" fmla="*/ 12 w 85"/>
              <a:gd name="T101" fmla="*/ 27 h 109"/>
              <a:gd name="T102" fmla="*/ 10 w 85"/>
              <a:gd name="T103" fmla="*/ 29 h 109"/>
              <a:gd name="T104" fmla="*/ 12 w 85"/>
              <a:gd name="T105" fmla="*/ 32 h 109"/>
              <a:gd name="T106" fmla="*/ 58 w 85"/>
              <a:gd name="T107" fmla="*/ 32 h 109"/>
              <a:gd name="T108" fmla="*/ 60 w 85"/>
              <a:gd name="T109" fmla="*/ 29 h 109"/>
              <a:gd name="T110" fmla="*/ 60 w 85"/>
              <a:gd name="T111" fmla="*/ 29 h 109"/>
              <a:gd name="T112" fmla="*/ 60 w 85"/>
              <a:gd name="T113" fmla="*/ 2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5" h="109">
                <a:moveTo>
                  <a:pt x="85" y="3"/>
                </a:moveTo>
                <a:cubicBezTo>
                  <a:pt x="85" y="93"/>
                  <a:pt x="85" y="93"/>
                  <a:pt x="85" y="93"/>
                </a:cubicBezTo>
                <a:cubicBezTo>
                  <a:pt x="85" y="94"/>
                  <a:pt x="84" y="95"/>
                  <a:pt x="83" y="95"/>
                </a:cubicBezTo>
                <a:cubicBezTo>
                  <a:pt x="78" y="95"/>
                  <a:pt x="78" y="95"/>
                  <a:pt x="78" y="95"/>
                </a:cubicBezTo>
                <a:cubicBezTo>
                  <a:pt x="78" y="10"/>
                  <a:pt x="78" y="10"/>
                  <a:pt x="78" y="10"/>
                </a:cubicBezTo>
                <a:cubicBezTo>
                  <a:pt x="78" y="9"/>
                  <a:pt x="76" y="8"/>
                  <a:pt x="7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1"/>
                  <a:pt x="16" y="0"/>
                  <a:pt x="17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4" y="0"/>
                  <a:pt x="85" y="1"/>
                  <a:pt x="85" y="3"/>
                </a:cubicBezTo>
                <a:close/>
                <a:moveTo>
                  <a:pt x="70" y="18"/>
                </a:moveTo>
                <a:cubicBezTo>
                  <a:pt x="70" y="106"/>
                  <a:pt x="70" y="106"/>
                  <a:pt x="70" y="106"/>
                </a:cubicBezTo>
                <a:cubicBezTo>
                  <a:pt x="70" y="107"/>
                  <a:pt x="69" y="109"/>
                  <a:pt x="68" y="109"/>
                </a:cubicBezTo>
                <a:cubicBezTo>
                  <a:pt x="2" y="109"/>
                  <a:pt x="2" y="109"/>
                  <a:pt x="2" y="109"/>
                </a:cubicBezTo>
                <a:cubicBezTo>
                  <a:pt x="1" y="109"/>
                  <a:pt x="0" y="107"/>
                  <a:pt x="0" y="10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1" y="15"/>
                  <a:pt x="2" y="15"/>
                </a:cubicBezTo>
                <a:cubicBezTo>
                  <a:pt x="68" y="15"/>
                  <a:pt x="68" y="15"/>
                  <a:pt x="68" y="15"/>
                </a:cubicBezTo>
                <a:cubicBezTo>
                  <a:pt x="69" y="15"/>
                  <a:pt x="70" y="16"/>
                  <a:pt x="70" y="18"/>
                </a:cubicBezTo>
                <a:close/>
                <a:moveTo>
                  <a:pt x="10" y="50"/>
                </a:moveTo>
                <a:cubicBezTo>
                  <a:pt x="10" y="52"/>
                  <a:pt x="11" y="53"/>
                  <a:pt x="12" y="53"/>
                </a:cubicBezTo>
                <a:cubicBezTo>
                  <a:pt x="50" y="53"/>
                  <a:pt x="50" y="53"/>
                  <a:pt x="50" y="53"/>
                </a:cubicBezTo>
                <a:cubicBezTo>
                  <a:pt x="52" y="53"/>
                  <a:pt x="53" y="52"/>
                  <a:pt x="53" y="50"/>
                </a:cubicBezTo>
                <a:cubicBezTo>
                  <a:pt x="53" y="49"/>
                  <a:pt x="52" y="48"/>
                  <a:pt x="50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1" y="48"/>
                  <a:pt x="10" y="49"/>
                  <a:pt x="10" y="50"/>
                </a:cubicBez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7" y="42"/>
                  <a:pt x="38" y="41"/>
                  <a:pt x="38" y="40"/>
                </a:cubicBezTo>
                <a:cubicBezTo>
                  <a:pt x="38" y="38"/>
                  <a:pt x="37" y="37"/>
                  <a:pt x="36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1" y="37"/>
                  <a:pt x="10" y="38"/>
                  <a:pt x="10" y="40"/>
                </a:cubicBezTo>
                <a:cubicBezTo>
                  <a:pt x="10" y="41"/>
                  <a:pt x="11" y="42"/>
                  <a:pt x="12" y="42"/>
                </a:cubicBezTo>
                <a:close/>
                <a:moveTo>
                  <a:pt x="60" y="88"/>
                </a:moveTo>
                <a:cubicBezTo>
                  <a:pt x="60" y="86"/>
                  <a:pt x="59" y="85"/>
                  <a:pt x="58" y="85"/>
                </a:cubicBezTo>
                <a:cubicBezTo>
                  <a:pt x="12" y="85"/>
                  <a:pt x="12" y="85"/>
                  <a:pt x="12" y="85"/>
                </a:cubicBezTo>
                <a:cubicBezTo>
                  <a:pt x="11" y="85"/>
                  <a:pt x="10" y="86"/>
                  <a:pt x="10" y="88"/>
                </a:cubicBezTo>
                <a:cubicBezTo>
                  <a:pt x="10" y="89"/>
                  <a:pt x="11" y="90"/>
                  <a:pt x="12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9" y="90"/>
                  <a:pt x="60" y="89"/>
                  <a:pt x="60" y="88"/>
                </a:cubicBezTo>
                <a:close/>
                <a:moveTo>
                  <a:pt x="60" y="77"/>
                </a:moveTo>
                <a:cubicBezTo>
                  <a:pt x="60" y="76"/>
                  <a:pt x="59" y="74"/>
                  <a:pt x="58" y="74"/>
                </a:cubicBezTo>
                <a:cubicBezTo>
                  <a:pt x="12" y="74"/>
                  <a:pt x="12" y="74"/>
                  <a:pt x="12" y="74"/>
                </a:cubicBezTo>
                <a:cubicBezTo>
                  <a:pt x="11" y="74"/>
                  <a:pt x="10" y="76"/>
                  <a:pt x="10" y="77"/>
                </a:cubicBezTo>
                <a:cubicBezTo>
                  <a:pt x="10" y="79"/>
                  <a:pt x="11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9" y="80"/>
                  <a:pt x="60" y="79"/>
                  <a:pt x="60" y="77"/>
                </a:cubicBezTo>
                <a:close/>
                <a:moveTo>
                  <a:pt x="60" y="29"/>
                </a:moveTo>
                <a:cubicBezTo>
                  <a:pt x="60" y="28"/>
                  <a:pt x="59" y="27"/>
                  <a:pt x="58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7"/>
                  <a:pt x="10" y="28"/>
                  <a:pt x="10" y="29"/>
                </a:cubicBezTo>
                <a:cubicBezTo>
                  <a:pt x="10" y="31"/>
                  <a:pt x="11" y="32"/>
                  <a:pt x="12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9" y="32"/>
                  <a:pt x="60" y="31"/>
                  <a:pt x="60" y="29"/>
                </a:cubicBezTo>
                <a:close/>
                <a:moveTo>
                  <a:pt x="60" y="29"/>
                </a:moveTo>
                <a:cubicBezTo>
                  <a:pt x="60" y="29"/>
                  <a:pt x="60" y="29"/>
                  <a:pt x="60" y="2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4" name="Freeform 52"/>
          <p:cNvSpPr>
            <a:spLocks noEditPoints="1"/>
          </p:cNvSpPr>
          <p:nvPr/>
        </p:nvSpPr>
        <p:spPr bwMode="auto">
          <a:xfrm>
            <a:off x="7792244" y="2754313"/>
            <a:ext cx="295275" cy="247650"/>
          </a:xfrm>
          <a:custGeom>
            <a:avLst/>
            <a:gdLst>
              <a:gd name="T0" fmla="*/ 102 w 105"/>
              <a:gd name="T1" fmla="*/ 28 h 88"/>
              <a:gd name="T2" fmla="*/ 49 w 105"/>
              <a:gd name="T3" fmla="*/ 1 h 88"/>
              <a:gd name="T4" fmla="*/ 1 w 105"/>
              <a:gd name="T5" fmla="*/ 31 h 88"/>
              <a:gd name="T6" fmla="*/ 0 w 105"/>
              <a:gd name="T7" fmla="*/ 83 h 88"/>
              <a:gd name="T8" fmla="*/ 11 w 105"/>
              <a:gd name="T9" fmla="*/ 83 h 88"/>
              <a:gd name="T10" fmla="*/ 51 w 105"/>
              <a:gd name="T11" fmla="*/ 12 h 88"/>
              <a:gd name="T12" fmla="*/ 94 w 105"/>
              <a:gd name="T13" fmla="*/ 83 h 88"/>
              <a:gd name="T14" fmla="*/ 105 w 105"/>
              <a:gd name="T15" fmla="*/ 83 h 88"/>
              <a:gd name="T16" fmla="*/ 104 w 105"/>
              <a:gd name="T17" fmla="*/ 32 h 88"/>
              <a:gd name="T18" fmla="*/ 77 w 105"/>
              <a:gd name="T19" fmla="*/ 62 h 88"/>
              <a:gd name="T20" fmla="*/ 73 w 105"/>
              <a:gd name="T21" fmla="*/ 60 h 88"/>
              <a:gd name="T22" fmla="*/ 70 w 105"/>
              <a:gd name="T23" fmla="*/ 59 h 88"/>
              <a:gd name="T24" fmla="*/ 70 w 105"/>
              <a:gd name="T25" fmla="*/ 51 h 88"/>
              <a:gd name="T26" fmla="*/ 64 w 105"/>
              <a:gd name="T27" fmla="*/ 31 h 88"/>
              <a:gd name="T28" fmla="*/ 68 w 105"/>
              <a:gd name="T29" fmla="*/ 51 h 88"/>
              <a:gd name="T30" fmla="*/ 65 w 105"/>
              <a:gd name="T31" fmla="*/ 59 h 88"/>
              <a:gd name="T32" fmla="*/ 65 w 105"/>
              <a:gd name="T33" fmla="*/ 62 h 88"/>
              <a:gd name="T34" fmla="*/ 61 w 105"/>
              <a:gd name="T35" fmla="*/ 59 h 88"/>
              <a:gd name="T36" fmla="*/ 50 w 105"/>
              <a:gd name="T37" fmla="*/ 56 h 88"/>
              <a:gd name="T38" fmla="*/ 42 w 105"/>
              <a:gd name="T39" fmla="*/ 48 h 88"/>
              <a:gd name="T40" fmla="*/ 38 w 105"/>
              <a:gd name="T41" fmla="*/ 56 h 88"/>
              <a:gd name="T42" fmla="*/ 27 w 105"/>
              <a:gd name="T43" fmla="*/ 59 h 88"/>
              <a:gd name="T44" fmla="*/ 28 w 105"/>
              <a:gd name="T45" fmla="*/ 62 h 88"/>
              <a:gd name="T46" fmla="*/ 20 w 105"/>
              <a:gd name="T47" fmla="*/ 66 h 88"/>
              <a:gd name="T48" fmla="*/ 19 w 105"/>
              <a:gd name="T49" fmla="*/ 73 h 88"/>
              <a:gd name="T50" fmla="*/ 27 w 105"/>
              <a:gd name="T51" fmla="*/ 74 h 88"/>
              <a:gd name="T52" fmla="*/ 35 w 105"/>
              <a:gd name="T53" fmla="*/ 75 h 88"/>
              <a:gd name="T54" fmla="*/ 42 w 105"/>
              <a:gd name="T55" fmla="*/ 74 h 88"/>
              <a:gd name="T56" fmla="*/ 50 w 105"/>
              <a:gd name="T57" fmla="*/ 74 h 88"/>
              <a:gd name="T58" fmla="*/ 57 w 105"/>
              <a:gd name="T59" fmla="*/ 75 h 88"/>
              <a:gd name="T60" fmla="*/ 65 w 105"/>
              <a:gd name="T61" fmla="*/ 74 h 88"/>
              <a:gd name="T62" fmla="*/ 72 w 105"/>
              <a:gd name="T63" fmla="*/ 74 h 88"/>
              <a:gd name="T64" fmla="*/ 80 w 105"/>
              <a:gd name="T65" fmla="*/ 75 h 88"/>
              <a:gd name="T66" fmla="*/ 86 w 105"/>
              <a:gd name="T67" fmla="*/ 69 h 88"/>
              <a:gd name="T68" fmla="*/ 83 w 105"/>
              <a:gd name="T69" fmla="*/ 65 h 88"/>
              <a:gd name="T70" fmla="*/ 44 w 105"/>
              <a:gd name="T71" fmla="*/ 49 h 88"/>
              <a:gd name="T72" fmla="*/ 47 w 105"/>
              <a:gd name="T73" fmla="*/ 5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" h="88">
                <a:moveTo>
                  <a:pt x="104" y="32"/>
                </a:moveTo>
                <a:cubicBezTo>
                  <a:pt x="104" y="30"/>
                  <a:pt x="103" y="29"/>
                  <a:pt x="102" y="28"/>
                </a:cubicBezTo>
                <a:cubicBezTo>
                  <a:pt x="54" y="1"/>
                  <a:pt x="54" y="1"/>
                  <a:pt x="54" y="1"/>
                </a:cubicBezTo>
                <a:cubicBezTo>
                  <a:pt x="52" y="0"/>
                  <a:pt x="50" y="0"/>
                  <a:pt x="49" y="1"/>
                </a:cubicBezTo>
                <a:cubicBezTo>
                  <a:pt x="3" y="28"/>
                  <a:pt x="3" y="28"/>
                  <a:pt x="3" y="28"/>
                </a:cubicBezTo>
                <a:cubicBezTo>
                  <a:pt x="2" y="29"/>
                  <a:pt x="1" y="30"/>
                  <a:pt x="1" y="31"/>
                </a:cubicBezTo>
                <a:cubicBezTo>
                  <a:pt x="0" y="32"/>
                  <a:pt x="0" y="33"/>
                  <a:pt x="0" y="34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6"/>
                  <a:pt x="2" y="88"/>
                  <a:pt x="5" y="88"/>
                </a:cubicBezTo>
                <a:cubicBezTo>
                  <a:pt x="8" y="88"/>
                  <a:pt x="11" y="86"/>
                  <a:pt x="11" y="83"/>
                </a:cubicBezTo>
                <a:cubicBezTo>
                  <a:pt x="11" y="36"/>
                  <a:pt x="11" y="36"/>
                  <a:pt x="11" y="36"/>
                </a:cubicBezTo>
                <a:cubicBezTo>
                  <a:pt x="51" y="12"/>
                  <a:pt x="51" y="12"/>
                  <a:pt x="51" y="12"/>
                </a:cubicBezTo>
                <a:cubicBezTo>
                  <a:pt x="94" y="36"/>
                  <a:pt x="94" y="36"/>
                  <a:pt x="94" y="36"/>
                </a:cubicBezTo>
                <a:cubicBezTo>
                  <a:pt x="94" y="83"/>
                  <a:pt x="94" y="83"/>
                  <a:pt x="94" y="83"/>
                </a:cubicBezTo>
                <a:cubicBezTo>
                  <a:pt x="94" y="86"/>
                  <a:pt x="97" y="88"/>
                  <a:pt x="100" y="88"/>
                </a:cubicBezTo>
                <a:cubicBezTo>
                  <a:pt x="102" y="88"/>
                  <a:pt x="105" y="86"/>
                  <a:pt x="105" y="83"/>
                </a:cubicBezTo>
                <a:cubicBezTo>
                  <a:pt x="105" y="34"/>
                  <a:pt x="105" y="34"/>
                  <a:pt x="105" y="34"/>
                </a:cubicBezTo>
                <a:cubicBezTo>
                  <a:pt x="105" y="33"/>
                  <a:pt x="105" y="32"/>
                  <a:pt x="104" y="32"/>
                </a:cubicBezTo>
                <a:close/>
                <a:moveTo>
                  <a:pt x="83" y="65"/>
                </a:moveTo>
                <a:cubicBezTo>
                  <a:pt x="82" y="63"/>
                  <a:pt x="80" y="62"/>
                  <a:pt x="77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5" y="62"/>
                  <a:pt x="75" y="61"/>
                  <a:pt x="73" y="60"/>
                </a:cubicBezTo>
                <a:cubicBezTo>
                  <a:pt x="72" y="59"/>
                  <a:pt x="72" y="59"/>
                  <a:pt x="72" y="59"/>
                </a:cubicBezTo>
                <a:cubicBezTo>
                  <a:pt x="72" y="59"/>
                  <a:pt x="71" y="59"/>
                  <a:pt x="70" y="59"/>
                </a:cubicBezTo>
                <a:cubicBezTo>
                  <a:pt x="70" y="51"/>
                  <a:pt x="70" y="51"/>
                  <a:pt x="70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8" y="51"/>
                  <a:pt x="73" y="31"/>
                  <a:pt x="73" y="31"/>
                </a:cubicBezTo>
                <a:cubicBezTo>
                  <a:pt x="64" y="31"/>
                  <a:pt x="64" y="31"/>
                  <a:pt x="64" y="31"/>
                </a:cubicBezTo>
                <a:cubicBezTo>
                  <a:pt x="64" y="31"/>
                  <a:pt x="60" y="51"/>
                  <a:pt x="67" y="51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9"/>
                  <a:pt x="68" y="59"/>
                  <a:pt x="68" y="59"/>
                </a:cubicBezTo>
                <a:cubicBezTo>
                  <a:pt x="67" y="59"/>
                  <a:pt x="66" y="59"/>
                  <a:pt x="65" y="59"/>
                </a:cubicBezTo>
                <a:cubicBezTo>
                  <a:pt x="65" y="60"/>
                  <a:pt x="65" y="60"/>
                  <a:pt x="65" y="60"/>
                </a:cubicBezTo>
                <a:cubicBezTo>
                  <a:pt x="63" y="61"/>
                  <a:pt x="63" y="62"/>
                  <a:pt x="65" y="62"/>
                </a:cubicBezTo>
                <a:cubicBezTo>
                  <a:pt x="55" y="62"/>
                  <a:pt x="55" y="62"/>
                  <a:pt x="55" y="62"/>
                </a:cubicBezTo>
                <a:cubicBezTo>
                  <a:pt x="57" y="62"/>
                  <a:pt x="60" y="61"/>
                  <a:pt x="61" y="59"/>
                </a:cubicBezTo>
                <a:cubicBezTo>
                  <a:pt x="62" y="58"/>
                  <a:pt x="61" y="56"/>
                  <a:pt x="58" y="56"/>
                </a:cubicBezTo>
                <a:cubicBezTo>
                  <a:pt x="50" y="56"/>
                  <a:pt x="50" y="56"/>
                  <a:pt x="50" y="56"/>
                </a:cubicBezTo>
                <a:cubicBezTo>
                  <a:pt x="50" y="56"/>
                  <a:pt x="49" y="47"/>
                  <a:pt x="42" y="47"/>
                </a:cubicBezTo>
                <a:cubicBezTo>
                  <a:pt x="42" y="47"/>
                  <a:pt x="42" y="48"/>
                  <a:pt x="42" y="48"/>
                </a:cubicBezTo>
                <a:cubicBezTo>
                  <a:pt x="42" y="47"/>
                  <a:pt x="41" y="48"/>
                  <a:pt x="41" y="48"/>
                </a:cubicBezTo>
                <a:cubicBezTo>
                  <a:pt x="40" y="50"/>
                  <a:pt x="38" y="54"/>
                  <a:pt x="38" y="56"/>
                </a:cubicBezTo>
                <a:cubicBezTo>
                  <a:pt x="30" y="56"/>
                  <a:pt x="30" y="56"/>
                  <a:pt x="30" y="56"/>
                </a:cubicBezTo>
                <a:cubicBezTo>
                  <a:pt x="27" y="56"/>
                  <a:pt x="26" y="58"/>
                  <a:pt x="27" y="59"/>
                </a:cubicBezTo>
                <a:cubicBezTo>
                  <a:pt x="28" y="61"/>
                  <a:pt x="31" y="62"/>
                  <a:pt x="33" y="62"/>
                </a:cubicBezTo>
                <a:cubicBezTo>
                  <a:pt x="28" y="62"/>
                  <a:pt x="28" y="62"/>
                  <a:pt x="28" y="62"/>
                </a:cubicBezTo>
                <a:cubicBezTo>
                  <a:pt x="26" y="62"/>
                  <a:pt x="23" y="63"/>
                  <a:pt x="21" y="65"/>
                </a:cubicBezTo>
                <a:cubicBezTo>
                  <a:pt x="20" y="66"/>
                  <a:pt x="20" y="66"/>
                  <a:pt x="20" y="66"/>
                </a:cubicBezTo>
                <a:cubicBezTo>
                  <a:pt x="19" y="68"/>
                  <a:pt x="18" y="69"/>
                  <a:pt x="18" y="69"/>
                </a:cubicBezTo>
                <a:cubicBezTo>
                  <a:pt x="17" y="69"/>
                  <a:pt x="17" y="72"/>
                  <a:pt x="19" y="73"/>
                </a:cubicBezTo>
                <a:cubicBezTo>
                  <a:pt x="20" y="74"/>
                  <a:pt x="21" y="75"/>
                  <a:pt x="23" y="75"/>
                </a:cubicBezTo>
                <a:cubicBezTo>
                  <a:pt x="25" y="75"/>
                  <a:pt x="26" y="75"/>
                  <a:pt x="27" y="74"/>
                </a:cubicBezTo>
                <a:cubicBezTo>
                  <a:pt x="29" y="72"/>
                  <a:pt x="29" y="72"/>
                  <a:pt x="31" y="74"/>
                </a:cubicBezTo>
                <a:cubicBezTo>
                  <a:pt x="32" y="75"/>
                  <a:pt x="33" y="75"/>
                  <a:pt x="35" y="75"/>
                </a:cubicBezTo>
                <a:cubicBezTo>
                  <a:pt x="36" y="75"/>
                  <a:pt x="37" y="75"/>
                  <a:pt x="38" y="74"/>
                </a:cubicBezTo>
                <a:cubicBezTo>
                  <a:pt x="40" y="72"/>
                  <a:pt x="40" y="72"/>
                  <a:pt x="42" y="74"/>
                </a:cubicBezTo>
                <a:cubicBezTo>
                  <a:pt x="43" y="75"/>
                  <a:pt x="44" y="75"/>
                  <a:pt x="46" y="75"/>
                </a:cubicBezTo>
                <a:cubicBezTo>
                  <a:pt x="47" y="75"/>
                  <a:pt x="49" y="75"/>
                  <a:pt x="50" y="74"/>
                </a:cubicBezTo>
                <a:cubicBezTo>
                  <a:pt x="51" y="72"/>
                  <a:pt x="52" y="72"/>
                  <a:pt x="53" y="74"/>
                </a:cubicBezTo>
                <a:cubicBezTo>
                  <a:pt x="54" y="75"/>
                  <a:pt x="56" y="75"/>
                  <a:pt x="57" y="75"/>
                </a:cubicBezTo>
                <a:cubicBezTo>
                  <a:pt x="59" y="75"/>
                  <a:pt x="60" y="75"/>
                  <a:pt x="61" y="74"/>
                </a:cubicBezTo>
                <a:cubicBezTo>
                  <a:pt x="63" y="72"/>
                  <a:pt x="63" y="72"/>
                  <a:pt x="65" y="74"/>
                </a:cubicBezTo>
                <a:cubicBezTo>
                  <a:pt x="66" y="75"/>
                  <a:pt x="67" y="75"/>
                  <a:pt x="68" y="75"/>
                </a:cubicBezTo>
                <a:cubicBezTo>
                  <a:pt x="70" y="75"/>
                  <a:pt x="71" y="75"/>
                  <a:pt x="72" y="74"/>
                </a:cubicBezTo>
                <a:cubicBezTo>
                  <a:pt x="74" y="72"/>
                  <a:pt x="74" y="72"/>
                  <a:pt x="76" y="74"/>
                </a:cubicBezTo>
                <a:cubicBezTo>
                  <a:pt x="77" y="75"/>
                  <a:pt x="78" y="75"/>
                  <a:pt x="80" y="75"/>
                </a:cubicBezTo>
                <a:cubicBezTo>
                  <a:pt x="81" y="75"/>
                  <a:pt x="83" y="74"/>
                  <a:pt x="84" y="73"/>
                </a:cubicBezTo>
                <a:cubicBezTo>
                  <a:pt x="86" y="72"/>
                  <a:pt x="86" y="69"/>
                  <a:pt x="86" y="69"/>
                </a:cubicBezTo>
                <a:cubicBezTo>
                  <a:pt x="86" y="69"/>
                  <a:pt x="85" y="68"/>
                  <a:pt x="84" y="66"/>
                </a:cubicBezTo>
                <a:lnTo>
                  <a:pt x="83" y="65"/>
                </a:lnTo>
                <a:close/>
                <a:moveTo>
                  <a:pt x="46" y="56"/>
                </a:moveTo>
                <a:cubicBezTo>
                  <a:pt x="45" y="55"/>
                  <a:pt x="45" y="52"/>
                  <a:pt x="44" y="49"/>
                </a:cubicBezTo>
                <a:cubicBezTo>
                  <a:pt x="44" y="49"/>
                  <a:pt x="45" y="50"/>
                  <a:pt x="45" y="51"/>
                </a:cubicBezTo>
                <a:cubicBezTo>
                  <a:pt x="46" y="52"/>
                  <a:pt x="47" y="54"/>
                  <a:pt x="47" y="56"/>
                </a:cubicBezTo>
                <a:lnTo>
                  <a:pt x="4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5" name="Freeform 53"/>
          <p:cNvSpPr>
            <a:spLocks noEditPoints="1"/>
          </p:cNvSpPr>
          <p:nvPr/>
        </p:nvSpPr>
        <p:spPr bwMode="auto">
          <a:xfrm>
            <a:off x="7138194" y="2711450"/>
            <a:ext cx="366713" cy="298450"/>
          </a:xfrm>
          <a:custGeom>
            <a:avLst/>
            <a:gdLst>
              <a:gd name="T0" fmla="*/ 52 w 131"/>
              <a:gd name="T1" fmla="*/ 9 h 106"/>
              <a:gd name="T2" fmla="*/ 81 w 131"/>
              <a:gd name="T3" fmla="*/ 28 h 106"/>
              <a:gd name="T4" fmla="*/ 74 w 131"/>
              <a:gd name="T5" fmla="*/ 6 h 106"/>
              <a:gd name="T6" fmla="*/ 54 w 131"/>
              <a:gd name="T7" fmla="*/ 1 h 106"/>
              <a:gd name="T8" fmla="*/ 1 w 131"/>
              <a:gd name="T9" fmla="*/ 54 h 106"/>
              <a:gd name="T10" fmla="*/ 73 w 131"/>
              <a:gd name="T11" fmla="*/ 58 h 106"/>
              <a:gd name="T12" fmla="*/ 87 w 131"/>
              <a:gd name="T13" fmla="*/ 74 h 106"/>
              <a:gd name="T14" fmla="*/ 124 w 131"/>
              <a:gd name="T15" fmla="*/ 58 h 106"/>
              <a:gd name="T16" fmla="*/ 120 w 131"/>
              <a:gd name="T17" fmla="*/ 80 h 106"/>
              <a:gd name="T18" fmla="*/ 102 w 131"/>
              <a:gd name="T19" fmla="*/ 29 h 106"/>
              <a:gd name="T20" fmla="*/ 93 w 131"/>
              <a:gd name="T21" fmla="*/ 81 h 106"/>
              <a:gd name="T22" fmla="*/ 94 w 131"/>
              <a:gd name="T23" fmla="*/ 67 h 106"/>
              <a:gd name="T24" fmla="*/ 94 w 131"/>
              <a:gd name="T25" fmla="*/ 71 h 106"/>
              <a:gd name="T26" fmla="*/ 92 w 131"/>
              <a:gd name="T27" fmla="*/ 77 h 106"/>
              <a:gd name="T28" fmla="*/ 99 w 131"/>
              <a:gd name="T29" fmla="*/ 85 h 106"/>
              <a:gd name="T30" fmla="*/ 115 w 131"/>
              <a:gd name="T31" fmla="*/ 77 h 106"/>
              <a:gd name="T32" fmla="*/ 108 w 131"/>
              <a:gd name="T33" fmla="*/ 69 h 106"/>
              <a:gd name="T34" fmla="*/ 104 w 131"/>
              <a:gd name="T35" fmla="*/ 81 h 106"/>
              <a:gd name="T36" fmla="*/ 112 w 131"/>
              <a:gd name="T37" fmla="*/ 85 h 106"/>
              <a:gd name="T38" fmla="*/ 117 w 131"/>
              <a:gd name="T39" fmla="*/ 79 h 106"/>
              <a:gd name="T40" fmla="*/ 106 w 131"/>
              <a:gd name="T41" fmla="*/ 77 h 106"/>
              <a:gd name="T42" fmla="*/ 110 w 131"/>
              <a:gd name="T43" fmla="*/ 77 h 106"/>
              <a:gd name="T44" fmla="*/ 103 w 131"/>
              <a:gd name="T45" fmla="*/ 60 h 106"/>
              <a:gd name="T46" fmla="*/ 104 w 131"/>
              <a:gd name="T47" fmla="*/ 60 h 106"/>
              <a:gd name="T48" fmla="*/ 105 w 131"/>
              <a:gd name="T49" fmla="*/ 59 h 106"/>
              <a:gd name="T50" fmla="*/ 113 w 131"/>
              <a:gd name="T51" fmla="*/ 43 h 106"/>
              <a:gd name="T52" fmla="*/ 99 w 131"/>
              <a:gd name="T53" fmla="*/ 49 h 106"/>
              <a:gd name="T54" fmla="*/ 100 w 131"/>
              <a:gd name="T55" fmla="*/ 59 h 106"/>
              <a:gd name="T56" fmla="*/ 100 w 131"/>
              <a:gd name="T57" fmla="*/ 60 h 106"/>
              <a:gd name="T58" fmla="*/ 101 w 131"/>
              <a:gd name="T59" fmla="*/ 60 h 106"/>
              <a:gd name="T60" fmla="*/ 102 w 131"/>
              <a:gd name="T61" fmla="*/ 60 h 106"/>
              <a:gd name="T62" fmla="*/ 75 w 131"/>
              <a:gd name="T63" fmla="*/ 36 h 106"/>
              <a:gd name="T64" fmla="*/ 49 w 131"/>
              <a:gd name="T65" fmla="*/ 15 h 106"/>
              <a:gd name="T66" fmla="*/ 10 w 131"/>
              <a:gd name="T67" fmla="*/ 56 h 106"/>
              <a:gd name="T68" fmla="*/ 39 w 131"/>
              <a:gd name="T69" fmla="*/ 80 h 106"/>
              <a:gd name="T70" fmla="*/ 45 w 131"/>
              <a:gd name="T71" fmla="*/ 72 h 106"/>
              <a:gd name="T72" fmla="*/ 52 w 131"/>
              <a:gd name="T73" fmla="*/ 55 h 106"/>
              <a:gd name="T74" fmla="*/ 60 w 131"/>
              <a:gd name="T75" fmla="*/ 80 h 106"/>
              <a:gd name="T76" fmla="*/ 77 w 131"/>
              <a:gd name="T77" fmla="*/ 81 h 106"/>
              <a:gd name="T78" fmla="*/ 50 w 131"/>
              <a:gd name="T79" fmla="*/ 75 h 106"/>
              <a:gd name="T80" fmla="*/ 44 w 131"/>
              <a:gd name="T81" fmla="*/ 82 h 106"/>
              <a:gd name="T82" fmla="*/ 2 w 131"/>
              <a:gd name="T83" fmla="*/ 67 h 106"/>
              <a:gd name="T84" fmla="*/ 44 w 131"/>
              <a:gd name="T85" fmla="*/ 103 h 106"/>
              <a:gd name="T86" fmla="*/ 50 w 131"/>
              <a:gd name="T87" fmla="*/ 105 h 106"/>
              <a:gd name="T88" fmla="*/ 63 w 131"/>
              <a:gd name="T89" fmla="*/ 88 h 106"/>
              <a:gd name="T90" fmla="*/ 101 w 131"/>
              <a:gd name="T91" fmla="*/ 40 h 106"/>
              <a:gd name="T92" fmla="*/ 103 w 131"/>
              <a:gd name="T93" fmla="*/ 42 h 106"/>
              <a:gd name="T94" fmla="*/ 87 w 131"/>
              <a:gd name="T95" fmla="*/ 57 h 106"/>
              <a:gd name="T96" fmla="*/ 117 w 131"/>
              <a:gd name="T97" fmla="*/ 60 h 106"/>
              <a:gd name="T98" fmla="*/ 114 w 131"/>
              <a:gd name="T99" fmla="*/ 57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1" h="106">
                <a:moveTo>
                  <a:pt x="4" y="55"/>
                </a:moveTo>
                <a:cubicBezTo>
                  <a:pt x="5" y="55"/>
                  <a:pt x="6" y="54"/>
                  <a:pt x="6" y="54"/>
                </a:cubicBezTo>
                <a:cubicBezTo>
                  <a:pt x="52" y="9"/>
                  <a:pt x="52" y="9"/>
                  <a:pt x="52" y="9"/>
                </a:cubicBezTo>
                <a:cubicBezTo>
                  <a:pt x="76" y="33"/>
                  <a:pt x="76" y="33"/>
                  <a:pt x="76" y="33"/>
                </a:cubicBezTo>
                <a:cubicBezTo>
                  <a:pt x="77" y="34"/>
                  <a:pt x="80" y="34"/>
                  <a:pt x="81" y="33"/>
                </a:cubicBezTo>
                <a:cubicBezTo>
                  <a:pt x="82" y="32"/>
                  <a:pt x="82" y="29"/>
                  <a:pt x="81" y="28"/>
                </a:cubicBezTo>
                <a:cubicBezTo>
                  <a:pt x="78" y="25"/>
                  <a:pt x="78" y="25"/>
                  <a:pt x="78" y="25"/>
                </a:cubicBezTo>
                <a:cubicBezTo>
                  <a:pt x="78" y="9"/>
                  <a:pt x="78" y="9"/>
                  <a:pt x="78" y="9"/>
                </a:cubicBezTo>
                <a:cubicBezTo>
                  <a:pt x="78" y="7"/>
                  <a:pt x="76" y="6"/>
                  <a:pt x="74" y="6"/>
                </a:cubicBezTo>
                <a:cubicBezTo>
                  <a:pt x="72" y="6"/>
                  <a:pt x="71" y="7"/>
                  <a:pt x="71" y="9"/>
                </a:cubicBezTo>
                <a:cubicBezTo>
                  <a:pt x="71" y="18"/>
                  <a:pt x="71" y="18"/>
                  <a:pt x="71" y="18"/>
                </a:cubicBezTo>
                <a:cubicBezTo>
                  <a:pt x="54" y="1"/>
                  <a:pt x="54" y="1"/>
                  <a:pt x="54" y="1"/>
                </a:cubicBezTo>
                <a:cubicBezTo>
                  <a:pt x="53" y="0"/>
                  <a:pt x="50" y="0"/>
                  <a:pt x="49" y="1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50"/>
                  <a:pt x="0" y="52"/>
                  <a:pt x="1" y="54"/>
                </a:cubicBezTo>
                <a:cubicBezTo>
                  <a:pt x="2" y="54"/>
                  <a:pt x="3" y="55"/>
                  <a:pt x="4" y="55"/>
                </a:cubicBezTo>
                <a:close/>
                <a:moveTo>
                  <a:pt x="102" y="29"/>
                </a:moveTo>
                <a:cubicBezTo>
                  <a:pt x="86" y="29"/>
                  <a:pt x="73" y="42"/>
                  <a:pt x="73" y="58"/>
                </a:cubicBezTo>
                <a:cubicBezTo>
                  <a:pt x="73" y="66"/>
                  <a:pt x="76" y="73"/>
                  <a:pt x="82" y="79"/>
                </a:cubicBezTo>
                <a:cubicBezTo>
                  <a:pt x="83" y="80"/>
                  <a:pt x="86" y="80"/>
                  <a:pt x="87" y="79"/>
                </a:cubicBezTo>
                <a:cubicBezTo>
                  <a:pt x="88" y="77"/>
                  <a:pt x="88" y="75"/>
                  <a:pt x="87" y="74"/>
                </a:cubicBezTo>
                <a:cubicBezTo>
                  <a:pt x="83" y="69"/>
                  <a:pt x="81" y="64"/>
                  <a:pt x="81" y="58"/>
                </a:cubicBezTo>
                <a:cubicBezTo>
                  <a:pt x="81" y="46"/>
                  <a:pt x="90" y="37"/>
                  <a:pt x="102" y="37"/>
                </a:cubicBezTo>
                <a:cubicBezTo>
                  <a:pt x="114" y="37"/>
                  <a:pt x="124" y="46"/>
                  <a:pt x="124" y="58"/>
                </a:cubicBezTo>
                <a:cubicBezTo>
                  <a:pt x="124" y="64"/>
                  <a:pt x="122" y="69"/>
                  <a:pt x="118" y="74"/>
                </a:cubicBezTo>
                <a:cubicBezTo>
                  <a:pt x="116" y="75"/>
                  <a:pt x="116" y="77"/>
                  <a:pt x="118" y="79"/>
                </a:cubicBezTo>
                <a:cubicBezTo>
                  <a:pt x="118" y="79"/>
                  <a:pt x="119" y="80"/>
                  <a:pt x="120" y="80"/>
                </a:cubicBezTo>
                <a:cubicBezTo>
                  <a:pt x="121" y="80"/>
                  <a:pt x="122" y="79"/>
                  <a:pt x="123" y="79"/>
                </a:cubicBezTo>
                <a:cubicBezTo>
                  <a:pt x="128" y="73"/>
                  <a:pt x="131" y="66"/>
                  <a:pt x="131" y="58"/>
                </a:cubicBezTo>
                <a:cubicBezTo>
                  <a:pt x="131" y="42"/>
                  <a:pt x="118" y="29"/>
                  <a:pt x="102" y="29"/>
                </a:cubicBezTo>
                <a:close/>
                <a:moveTo>
                  <a:pt x="99" y="81"/>
                </a:moveTo>
                <a:cubicBezTo>
                  <a:pt x="93" y="81"/>
                  <a:pt x="93" y="81"/>
                  <a:pt x="93" y="81"/>
                </a:cubicBezTo>
                <a:cubicBezTo>
                  <a:pt x="93" y="81"/>
                  <a:pt x="93" y="81"/>
                  <a:pt x="93" y="81"/>
                </a:cubicBezTo>
                <a:cubicBezTo>
                  <a:pt x="98" y="78"/>
                  <a:pt x="98" y="78"/>
                  <a:pt x="98" y="78"/>
                </a:cubicBezTo>
                <a:cubicBezTo>
                  <a:pt x="100" y="76"/>
                  <a:pt x="101" y="75"/>
                  <a:pt x="101" y="73"/>
                </a:cubicBezTo>
                <a:cubicBezTo>
                  <a:pt x="101" y="70"/>
                  <a:pt x="99" y="67"/>
                  <a:pt x="94" y="67"/>
                </a:cubicBezTo>
                <a:cubicBezTo>
                  <a:pt x="89" y="67"/>
                  <a:pt x="87" y="70"/>
                  <a:pt x="87" y="72"/>
                </a:cubicBezTo>
                <a:cubicBezTo>
                  <a:pt x="87" y="74"/>
                  <a:pt x="88" y="75"/>
                  <a:pt x="90" y="75"/>
                </a:cubicBezTo>
                <a:cubicBezTo>
                  <a:pt x="92" y="75"/>
                  <a:pt x="91" y="71"/>
                  <a:pt x="94" y="71"/>
                </a:cubicBezTo>
                <a:cubicBezTo>
                  <a:pt x="95" y="71"/>
                  <a:pt x="96" y="72"/>
                  <a:pt x="96" y="73"/>
                </a:cubicBezTo>
                <a:cubicBezTo>
                  <a:pt x="96" y="74"/>
                  <a:pt x="96" y="75"/>
                  <a:pt x="94" y="76"/>
                </a:cubicBezTo>
                <a:cubicBezTo>
                  <a:pt x="92" y="77"/>
                  <a:pt x="92" y="77"/>
                  <a:pt x="92" y="77"/>
                </a:cubicBezTo>
                <a:cubicBezTo>
                  <a:pt x="87" y="81"/>
                  <a:pt x="87" y="81"/>
                  <a:pt x="87" y="83"/>
                </a:cubicBezTo>
                <a:cubicBezTo>
                  <a:pt x="87" y="84"/>
                  <a:pt x="88" y="85"/>
                  <a:pt x="89" y="85"/>
                </a:cubicBezTo>
                <a:cubicBezTo>
                  <a:pt x="99" y="85"/>
                  <a:pt x="99" y="85"/>
                  <a:pt x="99" y="85"/>
                </a:cubicBezTo>
                <a:cubicBezTo>
                  <a:pt x="101" y="85"/>
                  <a:pt x="101" y="84"/>
                  <a:pt x="101" y="83"/>
                </a:cubicBezTo>
                <a:cubicBezTo>
                  <a:pt x="101" y="82"/>
                  <a:pt x="101" y="81"/>
                  <a:pt x="99" y="81"/>
                </a:cubicBezTo>
                <a:close/>
                <a:moveTo>
                  <a:pt x="115" y="77"/>
                </a:moveTo>
                <a:cubicBezTo>
                  <a:pt x="115" y="70"/>
                  <a:pt x="115" y="70"/>
                  <a:pt x="115" y="70"/>
                </a:cubicBezTo>
                <a:cubicBezTo>
                  <a:pt x="115" y="68"/>
                  <a:pt x="114" y="67"/>
                  <a:pt x="112" y="67"/>
                </a:cubicBezTo>
                <a:cubicBezTo>
                  <a:pt x="110" y="67"/>
                  <a:pt x="110" y="68"/>
                  <a:pt x="108" y="69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102" y="77"/>
                  <a:pt x="102" y="78"/>
                  <a:pt x="102" y="79"/>
                </a:cubicBezTo>
                <a:cubicBezTo>
                  <a:pt x="102" y="80"/>
                  <a:pt x="102" y="81"/>
                  <a:pt x="104" y="81"/>
                </a:cubicBezTo>
                <a:cubicBezTo>
                  <a:pt x="110" y="81"/>
                  <a:pt x="110" y="81"/>
                  <a:pt x="110" y="81"/>
                </a:cubicBezTo>
                <a:cubicBezTo>
                  <a:pt x="110" y="83"/>
                  <a:pt x="110" y="83"/>
                  <a:pt x="110" y="83"/>
                </a:cubicBezTo>
                <a:cubicBezTo>
                  <a:pt x="110" y="84"/>
                  <a:pt x="111" y="85"/>
                  <a:pt x="112" y="85"/>
                </a:cubicBezTo>
                <a:cubicBezTo>
                  <a:pt x="114" y="85"/>
                  <a:pt x="115" y="84"/>
                  <a:pt x="115" y="83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116" y="81"/>
                  <a:pt x="117" y="81"/>
                  <a:pt x="117" y="79"/>
                </a:cubicBezTo>
                <a:cubicBezTo>
                  <a:pt x="117" y="78"/>
                  <a:pt x="116" y="77"/>
                  <a:pt x="115" y="77"/>
                </a:cubicBezTo>
                <a:close/>
                <a:moveTo>
                  <a:pt x="110" y="77"/>
                </a:moveTo>
                <a:cubicBezTo>
                  <a:pt x="106" y="77"/>
                  <a:pt x="106" y="77"/>
                  <a:pt x="106" y="77"/>
                </a:cubicBezTo>
                <a:cubicBezTo>
                  <a:pt x="110" y="72"/>
                  <a:pt x="110" y="72"/>
                  <a:pt x="110" y="72"/>
                </a:cubicBezTo>
                <a:cubicBezTo>
                  <a:pt x="110" y="72"/>
                  <a:pt x="110" y="72"/>
                  <a:pt x="110" y="72"/>
                </a:cubicBezTo>
                <a:lnTo>
                  <a:pt x="110" y="77"/>
                </a:lnTo>
                <a:close/>
                <a:moveTo>
                  <a:pt x="102" y="60"/>
                </a:moveTo>
                <a:cubicBezTo>
                  <a:pt x="102" y="60"/>
                  <a:pt x="103" y="60"/>
                  <a:pt x="103" y="60"/>
                </a:cubicBezTo>
                <a:cubicBezTo>
                  <a:pt x="103" y="60"/>
                  <a:pt x="103" y="60"/>
                  <a:pt x="103" y="60"/>
                </a:cubicBezTo>
                <a:cubicBezTo>
                  <a:pt x="103" y="60"/>
                  <a:pt x="103" y="60"/>
                  <a:pt x="104" y="60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0"/>
                  <a:pt x="104" y="60"/>
                  <a:pt x="104" y="59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5" y="46"/>
                  <a:pt x="115" y="44"/>
                  <a:pt x="113" y="43"/>
                </a:cubicBezTo>
                <a:cubicBezTo>
                  <a:pt x="112" y="42"/>
                  <a:pt x="110" y="42"/>
                  <a:pt x="109" y="43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99" y="49"/>
                  <a:pt x="99" y="49"/>
                  <a:pt x="99" y="49"/>
                </a:cubicBezTo>
                <a:cubicBezTo>
                  <a:pt x="98" y="48"/>
                  <a:pt x="96" y="48"/>
                  <a:pt x="94" y="49"/>
                </a:cubicBezTo>
                <a:cubicBezTo>
                  <a:pt x="93" y="50"/>
                  <a:pt x="93" y="52"/>
                  <a:pt x="94" y="53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0" y="60"/>
                  <a:pt x="100" y="60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101" y="60"/>
                  <a:pt x="101" y="60"/>
                  <a:pt x="102" y="60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60"/>
                  <a:pt x="102" y="60"/>
                  <a:pt x="102" y="60"/>
                </a:cubicBezTo>
                <a:close/>
                <a:moveTo>
                  <a:pt x="69" y="59"/>
                </a:moveTo>
                <a:cubicBezTo>
                  <a:pt x="69" y="52"/>
                  <a:pt x="71" y="46"/>
                  <a:pt x="75" y="41"/>
                </a:cubicBezTo>
                <a:cubicBezTo>
                  <a:pt x="76" y="40"/>
                  <a:pt x="76" y="38"/>
                  <a:pt x="75" y="36"/>
                </a:cubicBezTo>
                <a:cubicBezTo>
                  <a:pt x="54" y="15"/>
                  <a:pt x="54" y="15"/>
                  <a:pt x="54" y="15"/>
                </a:cubicBezTo>
                <a:cubicBezTo>
                  <a:pt x="53" y="15"/>
                  <a:pt x="52" y="14"/>
                  <a:pt x="52" y="14"/>
                </a:cubicBezTo>
                <a:cubicBezTo>
                  <a:pt x="51" y="14"/>
                  <a:pt x="50" y="15"/>
                  <a:pt x="49" y="15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3"/>
                  <a:pt x="11" y="54"/>
                  <a:pt x="10" y="55"/>
                </a:cubicBezTo>
                <a:cubicBezTo>
                  <a:pt x="10" y="55"/>
                  <a:pt x="10" y="56"/>
                  <a:pt x="10" y="56"/>
                </a:cubicBezTo>
                <a:cubicBezTo>
                  <a:pt x="10" y="71"/>
                  <a:pt x="10" y="71"/>
                  <a:pt x="10" y="71"/>
                </a:cubicBezTo>
                <a:cubicBezTo>
                  <a:pt x="13" y="75"/>
                  <a:pt x="20" y="80"/>
                  <a:pt x="38" y="80"/>
                </a:cubicBezTo>
                <a:cubicBezTo>
                  <a:pt x="39" y="80"/>
                  <a:pt x="39" y="80"/>
                  <a:pt x="39" y="80"/>
                </a:cubicBezTo>
                <a:cubicBezTo>
                  <a:pt x="40" y="80"/>
                  <a:pt x="41" y="80"/>
                  <a:pt x="42" y="80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76"/>
                  <a:pt x="43" y="73"/>
                  <a:pt x="45" y="72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61"/>
                  <a:pt x="46" y="61"/>
                  <a:pt x="46" y="61"/>
                </a:cubicBezTo>
                <a:cubicBezTo>
                  <a:pt x="46" y="58"/>
                  <a:pt x="48" y="55"/>
                  <a:pt x="52" y="55"/>
                </a:cubicBezTo>
                <a:cubicBezTo>
                  <a:pt x="55" y="55"/>
                  <a:pt x="57" y="58"/>
                  <a:pt x="57" y="61"/>
                </a:cubicBezTo>
                <a:cubicBezTo>
                  <a:pt x="57" y="75"/>
                  <a:pt x="57" y="75"/>
                  <a:pt x="57" y="75"/>
                </a:cubicBezTo>
                <a:cubicBezTo>
                  <a:pt x="57" y="77"/>
                  <a:pt x="58" y="79"/>
                  <a:pt x="60" y="80"/>
                </a:cubicBezTo>
                <a:cubicBezTo>
                  <a:pt x="61" y="82"/>
                  <a:pt x="63" y="83"/>
                  <a:pt x="66" y="83"/>
                </a:cubicBezTo>
                <a:cubicBezTo>
                  <a:pt x="73" y="83"/>
                  <a:pt x="73" y="83"/>
                  <a:pt x="73" y="83"/>
                </a:cubicBezTo>
                <a:cubicBezTo>
                  <a:pt x="75" y="83"/>
                  <a:pt x="76" y="82"/>
                  <a:pt x="77" y="81"/>
                </a:cubicBezTo>
                <a:cubicBezTo>
                  <a:pt x="77" y="80"/>
                  <a:pt x="77" y="78"/>
                  <a:pt x="76" y="77"/>
                </a:cubicBezTo>
                <a:cubicBezTo>
                  <a:pt x="71" y="72"/>
                  <a:pt x="69" y="66"/>
                  <a:pt x="69" y="59"/>
                </a:cubicBezTo>
                <a:close/>
                <a:moveTo>
                  <a:pt x="50" y="75"/>
                </a:moveTo>
                <a:cubicBezTo>
                  <a:pt x="49" y="74"/>
                  <a:pt x="48" y="74"/>
                  <a:pt x="46" y="75"/>
                </a:cubicBezTo>
                <a:cubicBezTo>
                  <a:pt x="45" y="75"/>
                  <a:pt x="44" y="77"/>
                  <a:pt x="44" y="78"/>
                </a:cubicBezTo>
                <a:cubicBezTo>
                  <a:pt x="44" y="82"/>
                  <a:pt x="44" y="82"/>
                  <a:pt x="44" y="82"/>
                </a:cubicBezTo>
                <a:cubicBezTo>
                  <a:pt x="42" y="82"/>
                  <a:pt x="40" y="82"/>
                  <a:pt x="38" y="82"/>
                </a:cubicBezTo>
                <a:cubicBezTo>
                  <a:pt x="8" y="82"/>
                  <a:pt x="7" y="69"/>
                  <a:pt x="6" y="69"/>
                </a:cubicBezTo>
                <a:cubicBezTo>
                  <a:pt x="6" y="67"/>
                  <a:pt x="4" y="66"/>
                  <a:pt x="2" y="67"/>
                </a:cubicBezTo>
                <a:cubicBezTo>
                  <a:pt x="1" y="67"/>
                  <a:pt x="0" y="68"/>
                  <a:pt x="0" y="70"/>
                </a:cubicBezTo>
                <a:cubicBezTo>
                  <a:pt x="0" y="95"/>
                  <a:pt x="32" y="99"/>
                  <a:pt x="44" y="99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44" y="104"/>
                  <a:pt x="45" y="105"/>
                  <a:pt x="46" y="106"/>
                </a:cubicBezTo>
                <a:cubicBezTo>
                  <a:pt x="47" y="106"/>
                  <a:pt x="47" y="106"/>
                  <a:pt x="48" y="106"/>
                </a:cubicBezTo>
                <a:cubicBezTo>
                  <a:pt x="49" y="106"/>
                  <a:pt x="50" y="106"/>
                  <a:pt x="50" y="105"/>
                </a:cubicBezTo>
                <a:cubicBezTo>
                  <a:pt x="63" y="93"/>
                  <a:pt x="63" y="93"/>
                  <a:pt x="63" y="93"/>
                </a:cubicBezTo>
                <a:cubicBezTo>
                  <a:pt x="64" y="92"/>
                  <a:pt x="64" y="91"/>
                  <a:pt x="64" y="90"/>
                </a:cubicBezTo>
                <a:cubicBezTo>
                  <a:pt x="64" y="89"/>
                  <a:pt x="64" y="88"/>
                  <a:pt x="63" y="88"/>
                </a:cubicBezTo>
                <a:lnTo>
                  <a:pt x="50" y="75"/>
                </a:lnTo>
                <a:close/>
                <a:moveTo>
                  <a:pt x="103" y="42"/>
                </a:moveTo>
                <a:cubicBezTo>
                  <a:pt x="103" y="41"/>
                  <a:pt x="102" y="40"/>
                  <a:pt x="101" y="40"/>
                </a:cubicBezTo>
                <a:cubicBezTo>
                  <a:pt x="99" y="40"/>
                  <a:pt x="98" y="41"/>
                  <a:pt x="98" y="42"/>
                </a:cubicBezTo>
                <a:cubicBezTo>
                  <a:pt x="98" y="44"/>
                  <a:pt x="99" y="45"/>
                  <a:pt x="101" y="45"/>
                </a:cubicBezTo>
                <a:cubicBezTo>
                  <a:pt x="102" y="45"/>
                  <a:pt x="103" y="44"/>
                  <a:pt x="103" y="42"/>
                </a:cubicBezTo>
                <a:close/>
                <a:moveTo>
                  <a:pt x="81" y="57"/>
                </a:moveTo>
                <a:cubicBezTo>
                  <a:pt x="81" y="59"/>
                  <a:pt x="83" y="60"/>
                  <a:pt x="84" y="60"/>
                </a:cubicBezTo>
                <a:cubicBezTo>
                  <a:pt x="85" y="60"/>
                  <a:pt x="87" y="59"/>
                  <a:pt x="87" y="57"/>
                </a:cubicBezTo>
                <a:cubicBezTo>
                  <a:pt x="87" y="56"/>
                  <a:pt x="85" y="55"/>
                  <a:pt x="84" y="55"/>
                </a:cubicBezTo>
                <a:cubicBezTo>
                  <a:pt x="83" y="55"/>
                  <a:pt x="81" y="56"/>
                  <a:pt x="81" y="57"/>
                </a:cubicBezTo>
                <a:close/>
                <a:moveTo>
                  <a:pt x="117" y="60"/>
                </a:moveTo>
                <a:cubicBezTo>
                  <a:pt x="118" y="60"/>
                  <a:pt x="120" y="59"/>
                  <a:pt x="120" y="57"/>
                </a:cubicBezTo>
                <a:cubicBezTo>
                  <a:pt x="120" y="56"/>
                  <a:pt x="118" y="55"/>
                  <a:pt x="117" y="55"/>
                </a:cubicBezTo>
                <a:cubicBezTo>
                  <a:pt x="115" y="55"/>
                  <a:pt x="114" y="56"/>
                  <a:pt x="114" y="57"/>
                </a:cubicBezTo>
                <a:cubicBezTo>
                  <a:pt x="114" y="59"/>
                  <a:pt x="115" y="60"/>
                  <a:pt x="11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6" name="Freeform 54"/>
          <p:cNvSpPr>
            <a:spLocks noEditPoints="1"/>
          </p:cNvSpPr>
          <p:nvPr/>
        </p:nvSpPr>
        <p:spPr bwMode="auto">
          <a:xfrm>
            <a:off x="2264569" y="3375025"/>
            <a:ext cx="334963" cy="265113"/>
          </a:xfrm>
          <a:custGeom>
            <a:avLst/>
            <a:gdLst>
              <a:gd name="T0" fmla="*/ 116 w 119"/>
              <a:gd name="T1" fmla="*/ 54 h 94"/>
              <a:gd name="T2" fmla="*/ 114 w 119"/>
              <a:gd name="T3" fmla="*/ 54 h 94"/>
              <a:gd name="T4" fmla="*/ 114 w 119"/>
              <a:gd name="T5" fmla="*/ 24 h 94"/>
              <a:gd name="T6" fmla="*/ 111 w 119"/>
              <a:gd name="T7" fmla="*/ 22 h 94"/>
              <a:gd name="T8" fmla="*/ 109 w 119"/>
              <a:gd name="T9" fmla="*/ 22 h 94"/>
              <a:gd name="T10" fmla="*/ 109 w 119"/>
              <a:gd name="T11" fmla="*/ 13 h 94"/>
              <a:gd name="T12" fmla="*/ 106 w 119"/>
              <a:gd name="T13" fmla="*/ 11 h 94"/>
              <a:gd name="T14" fmla="*/ 102 w 119"/>
              <a:gd name="T15" fmla="*/ 11 h 94"/>
              <a:gd name="T16" fmla="*/ 102 w 119"/>
              <a:gd name="T17" fmla="*/ 2 h 94"/>
              <a:gd name="T18" fmla="*/ 100 w 119"/>
              <a:gd name="T19" fmla="*/ 0 h 94"/>
              <a:gd name="T20" fmla="*/ 19 w 119"/>
              <a:gd name="T21" fmla="*/ 0 h 94"/>
              <a:gd name="T22" fmla="*/ 16 w 119"/>
              <a:gd name="T23" fmla="*/ 2 h 94"/>
              <a:gd name="T24" fmla="*/ 16 w 119"/>
              <a:gd name="T25" fmla="*/ 11 h 94"/>
              <a:gd name="T26" fmla="*/ 13 w 119"/>
              <a:gd name="T27" fmla="*/ 11 h 94"/>
              <a:gd name="T28" fmla="*/ 10 w 119"/>
              <a:gd name="T29" fmla="*/ 13 h 94"/>
              <a:gd name="T30" fmla="*/ 10 w 119"/>
              <a:gd name="T31" fmla="*/ 22 h 94"/>
              <a:gd name="T32" fmla="*/ 8 w 119"/>
              <a:gd name="T33" fmla="*/ 22 h 94"/>
              <a:gd name="T34" fmla="*/ 5 w 119"/>
              <a:gd name="T35" fmla="*/ 24 h 94"/>
              <a:gd name="T36" fmla="*/ 5 w 119"/>
              <a:gd name="T37" fmla="*/ 54 h 94"/>
              <a:gd name="T38" fmla="*/ 2 w 119"/>
              <a:gd name="T39" fmla="*/ 54 h 94"/>
              <a:gd name="T40" fmla="*/ 0 w 119"/>
              <a:gd name="T41" fmla="*/ 57 h 94"/>
              <a:gd name="T42" fmla="*/ 0 w 119"/>
              <a:gd name="T43" fmla="*/ 92 h 94"/>
              <a:gd name="T44" fmla="*/ 2 w 119"/>
              <a:gd name="T45" fmla="*/ 94 h 94"/>
              <a:gd name="T46" fmla="*/ 116 w 119"/>
              <a:gd name="T47" fmla="*/ 94 h 94"/>
              <a:gd name="T48" fmla="*/ 119 w 119"/>
              <a:gd name="T49" fmla="*/ 92 h 94"/>
              <a:gd name="T50" fmla="*/ 119 w 119"/>
              <a:gd name="T51" fmla="*/ 57 h 94"/>
              <a:gd name="T52" fmla="*/ 116 w 119"/>
              <a:gd name="T53" fmla="*/ 54 h 94"/>
              <a:gd name="T54" fmla="*/ 22 w 119"/>
              <a:gd name="T55" fmla="*/ 5 h 94"/>
              <a:gd name="T56" fmla="*/ 97 w 119"/>
              <a:gd name="T57" fmla="*/ 5 h 94"/>
              <a:gd name="T58" fmla="*/ 97 w 119"/>
              <a:gd name="T59" fmla="*/ 11 h 94"/>
              <a:gd name="T60" fmla="*/ 22 w 119"/>
              <a:gd name="T61" fmla="*/ 11 h 94"/>
              <a:gd name="T62" fmla="*/ 22 w 119"/>
              <a:gd name="T63" fmla="*/ 5 h 94"/>
              <a:gd name="T64" fmla="*/ 15 w 119"/>
              <a:gd name="T65" fmla="*/ 16 h 94"/>
              <a:gd name="T66" fmla="*/ 103 w 119"/>
              <a:gd name="T67" fmla="*/ 16 h 94"/>
              <a:gd name="T68" fmla="*/ 103 w 119"/>
              <a:gd name="T69" fmla="*/ 22 h 94"/>
              <a:gd name="T70" fmla="*/ 15 w 119"/>
              <a:gd name="T71" fmla="*/ 22 h 94"/>
              <a:gd name="T72" fmla="*/ 15 w 119"/>
              <a:gd name="T73" fmla="*/ 16 h 94"/>
              <a:gd name="T74" fmla="*/ 10 w 119"/>
              <a:gd name="T75" fmla="*/ 27 h 94"/>
              <a:gd name="T76" fmla="*/ 108 w 119"/>
              <a:gd name="T77" fmla="*/ 27 h 94"/>
              <a:gd name="T78" fmla="*/ 108 w 119"/>
              <a:gd name="T79" fmla="*/ 54 h 94"/>
              <a:gd name="T80" fmla="*/ 86 w 119"/>
              <a:gd name="T81" fmla="*/ 54 h 94"/>
              <a:gd name="T82" fmla="*/ 84 w 119"/>
              <a:gd name="T83" fmla="*/ 56 h 94"/>
              <a:gd name="T84" fmla="*/ 81 w 119"/>
              <a:gd name="T85" fmla="*/ 69 h 94"/>
              <a:gd name="T86" fmla="*/ 37 w 119"/>
              <a:gd name="T87" fmla="*/ 69 h 94"/>
              <a:gd name="T88" fmla="*/ 35 w 119"/>
              <a:gd name="T89" fmla="*/ 56 h 94"/>
              <a:gd name="T90" fmla="*/ 32 w 119"/>
              <a:gd name="T91" fmla="*/ 54 h 94"/>
              <a:gd name="T92" fmla="*/ 10 w 119"/>
              <a:gd name="T93" fmla="*/ 54 h 94"/>
              <a:gd name="T94" fmla="*/ 10 w 119"/>
              <a:gd name="T95" fmla="*/ 27 h 94"/>
              <a:gd name="T96" fmla="*/ 10 w 119"/>
              <a:gd name="T97" fmla="*/ 27 h 94"/>
              <a:gd name="T98" fmla="*/ 10 w 119"/>
              <a:gd name="T99" fmla="*/ 2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9" h="94">
                <a:moveTo>
                  <a:pt x="116" y="54"/>
                </a:moveTo>
                <a:cubicBezTo>
                  <a:pt x="114" y="54"/>
                  <a:pt x="114" y="54"/>
                  <a:pt x="114" y="54"/>
                </a:cubicBezTo>
                <a:cubicBezTo>
                  <a:pt x="114" y="24"/>
                  <a:pt x="114" y="24"/>
                  <a:pt x="114" y="24"/>
                </a:cubicBezTo>
                <a:cubicBezTo>
                  <a:pt x="114" y="23"/>
                  <a:pt x="112" y="22"/>
                  <a:pt x="111" y="22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2"/>
                  <a:pt x="107" y="11"/>
                  <a:pt x="106" y="11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2"/>
                  <a:pt x="102" y="2"/>
                  <a:pt x="102" y="2"/>
                </a:cubicBezTo>
                <a:cubicBezTo>
                  <a:pt x="102" y="1"/>
                  <a:pt x="101" y="0"/>
                  <a:pt x="10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7" y="0"/>
                  <a:pt x="16" y="1"/>
                  <a:pt x="16" y="2"/>
                </a:cubicBezTo>
                <a:cubicBezTo>
                  <a:pt x="16" y="11"/>
                  <a:pt x="16" y="11"/>
                  <a:pt x="16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1" y="11"/>
                  <a:pt x="10" y="12"/>
                  <a:pt x="10" y="13"/>
                </a:cubicBezTo>
                <a:cubicBezTo>
                  <a:pt x="10" y="22"/>
                  <a:pt x="10" y="22"/>
                  <a:pt x="10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6" y="22"/>
                  <a:pt x="5" y="23"/>
                  <a:pt x="5" y="24"/>
                </a:cubicBezTo>
                <a:cubicBezTo>
                  <a:pt x="5" y="54"/>
                  <a:pt x="5" y="54"/>
                  <a:pt x="5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0" y="55"/>
                  <a:pt x="0" y="57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3"/>
                  <a:pt x="1" y="94"/>
                  <a:pt x="2" y="94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8" y="94"/>
                  <a:pt x="119" y="93"/>
                  <a:pt x="119" y="92"/>
                </a:cubicBezTo>
                <a:cubicBezTo>
                  <a:pt x="119" y="57"/>
                  <a:pt x="119" y="57"/>
                  <a:pt x="119" y="57"/>
                </a:cubicBezTo>
                <a:cubicBezTo>
                  <a:pt x="119" y="55"/>
                  <a:pt x="118" y="54"/>
                  <a:pt x="116" y="54"/>
                </a:cubicBezTo>
                <a:close/>
                <a:moveTo>
                  <a:pt x="22" y="5"/>
                </a:moveTo>
                <a:cubicBezTo>
                  <a:pt x="97" y="5"/>
                  <a:pt x="97" y="5"/>
                  <a:pt x="97" y="5"/>
                </a:cubicBezTo>
                <a:cubicBezTo>
                  <a:pt x="97" y="11"/>
                  <a:pt x="97" y="11"/>
                  <a:pt x="97" y="11"/>
                </a:cubicBezTo>
                <a:cubicBezTo>
                  <a:pt x="22" y="11"/>
                  <a:pt x="22" y="11"/>
                  <a:pt x="22" y="11"/>
                </a:cubicBezTo>
                <a:lnTo>
                  <a:pt x="22" y="5"/>
                </a:lnTo>
                <a:close/>
                <a:moveTo>
                  <a:pt x="15" y="16"/>
                </a:moveTo>
                <a:cubicBezTo>
                  <a:pt x="103" y="16"/>
                  <a:pt x="103" y="16"/>
                  <a:pt x="103" y="16"/>
                </a:cubicBezTo>
                <a:cubicBezTo>
                  <a:pt x="103" y="22"/>
                  <a:pt x="103" y="22"/>
                  <a:pt x="103" y="22"/>
                </a:cubicBezTo>
                <a:cubicBezTo>
                  <a:pt x="15" y="22"/>
                  <a:pt x="15" y="22"/>
                  <a:pt x="15" y="22"/>
                </a:cubicBezTo>
                <a:lnTo>
                  <a:pt x="15" y="16"/>
                </a:lnTo>
                <a:close/>
                <a:moveTo>
                  <a:pt x="10" y="27"/>
                </a:moveTo>
                <a:cubicBezTo>
                  <a:pt x="108" y="27"/>
                  <a:pt x="108" y="27"/>
                  <a:pt x="108" y="27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86" y="54"/>
                  <a:pt x="86" y="54"/>
                  <a:pt x="86" y="54"/>
                </a:cubicBezTo>
                <a:cubicBezTo>
                  <a:pt x="85" y="54"/>
                  <a:pt x="84" y="55"/>
                  <a:pt x="84" y="56"/>
                </a:cubicBezTo>
                <a:cubicBezTo>
                  <a:pt x="81" y="69"/>
                  <a:pt x="81" y="69"/>
                  <a:pt x="81" y="69"/>
                </a:cubicBezTo>
                <a:cubicBezTo>
                  <a:pt x="37" y="69"/>
                  <a:pt x="37" y="69"/>
                  <a:pt x="37" y="69"/>
                </a:cubicBezTo>
                <a:cubicBezTo>
                  <a:pt x="35" y="56"/>
                  <a:pt x="35" y="56"/>
                  <a:pt x="35" y="56"/>
                </a:cubicBezTo>
                <a:cubicBezTo>
                  <a:pt x="34" y="55"/>
                  <a:pt x="33" y="54"/>
                  <a:pt x="32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27"/>
                </a:lnTo>
                <a:close/>
                <a:moveTo>
                  <a:pt x="10" y="27"/>
                </a:moveTo>
                <a:cubicBezTo>
                  <a:pt x="10" y="27"/>
                  <a:pt x="10" y="27"/>
                  <a:pt x="10" y="2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7" name="Freeform 55"/>
          <p:cNvSpPr>
            <a:spLocks noEditPoints="1"/>
          </p:cNvSpPr>
          <p:nvPr/>
        </p:nvSpPr>
        <p:spPr bwMode="auto">
          <a:xfrm>
            <a:off x="6547644" y="2709863"/>
            <a:ext cx="328613" cy="322263"/>
          </a:xfrm>
          <a:custGeom>
            <a:avLst/>
            <a:gdLst>
              <a:gd name="T0" fmla="*/ 13 w 117"/>
              <a:gd name="T1" fmla="*/ 29 h 115"/>
              <a:gd name="T2" fmla="*/ 28 w 117"/>
              <a:gd name="T3" fmla="*/ 33 h 115"/>
              <a:gd name="T4" fmla="*/ 33 w 117"/>
              <a:gd name="T5" fmla="*/ 41 h 115"/>
              <a:gd name="T6" fmla="*/ 32 w 117"/>
              <a:gd name="T7" fmla="*/ 58 h 115"/>
              <a:gd name="T8" fmla="*/ 39 w 117"/>
              <a:gd name="T9" fmla="*/ 73 h 115"/>
              <a:gd name="T10" fmla="*/ 59 w 117"/>
              <a:gd name="T11" fmla="*/ 58 h 115"/>
              <a:gd name="T12" fmla="*/ 41 w 117"/>
              <a:gd name="T13" fmla="*/ 76 h 115"/>
              <a:gd name="T14" fmla="*/ 59 w 117"/>
              <a:gd name="T15" fmla="*/ 79 h 115"/>
              <a:gd name="T16" fmla="*/ 66 w 117"/>
              <a:gd name="T17" fmla="*/ 79 h 115"/>
              <a:gd name="T18" fmla="*/ 82 w 117"/>
              <a:gd name="T19" fmla="*/ 81 h 115"/>
              <a:gd name="T20" fmla="*/ 84 w 117"/>
              <a:gd name="T21" fmla="*/ 91 h 115"/>
              <a:gd name="T22" fmla="*/ 99 w 117"/>
              <a:gd name="T23" fmla="*/ 86 h 115"/>
              <a:gd name="T24" fmla="*/ 87 w 117"/>
              <a:gd name="T25" fmla="*/ 97 h 115"/>
              <a:gd name="T26" fmla="*/ 117 w 117"/>
              <a:gd name="T27" fmla="*/ 56 h 115"/>
              <a:gd name="T28" fmla="*/ 36 w 117"/>
              <a:gd name="T29" fmla="*/ 30 h 115"/>
              <a:gd name="T30" fmla="*/ 45 w 117"/>
              <a:gd name="T31" fmla="*/ 10 h 115"/>
              <a:gd name="T32" fmla="*/ 59 w 117"/>
              <a:gd name="T33" fmla="*/ 53 h 115"/>
              <a:gd name="T34" fmla="*/ 40 w 117"/>
              <a:gd name="T35" fmla="*/ 36 h 115"/>
              <a:gd name="T36" fmla="*/ 59 w 117"/>
              <a:gd name="T37" fmla="*/ 53 h 115"/>
              <a:gd name="T38" fmla="*/ 41 w 117"/>
              <a:gd name="T39" fmla="*/ 31 h 115"/>
              <a:gd name="T40" fmla="*/ 59 w 117"/>
              <a:gd name="T41" fmla="*/ 7 h 115"/>
              <a:gd name="T42" fmla="*/ 103 w 117"/>
              <a:gd name="T43" fmla="*/ 30 h 115"/>
              <a:gd name="T44" fmla="*/ 91 w 117"/>
              <a:gd name="T45" fmla="*/ 53 h 115"/>
              <a:gd name="T46" fmla="*/ 103 w 117"/>
              <a:gd name="T47" fmla="*/ 30 h 115"/>
              <a:gd name="T48" fmla="*/ 67 w 117"/>
              <a:gd name="T49" fmla="*/ 8 h 115"/>
              <a:gd name="T50" fmla="*/ 64 w 117"/>
              <a:gd name="T51" fmla="*/ 33 h 115"/>
              <a:gd name="T52" fmla="*/ 84 w 117"/>
              <a:gd name="T53" fmla="*/ 76 h 115"/>
              <a:gd name="T54" fmla="*/ 64 w 117"/>
              <a:gd name="T55" fmla="*/ 58 h 115"/>
              <a:gd name="T56" fmla="*/ 84 w 117"/>
              <a:gd name="T57" fmla="*/ 76 h 115"/>
              <a:gd name="T58" fmla="*/ 64 w 117"/>
              <a:gd name="T59" fmla="*/ 38 h 115"/>
              <a:gd name="T60" fmla="*/ 86 w 117"/>
              <a:gd name="T61" fmla="*/ 53 h 115"/>
              <a:gd name="T62" fmla="*/ 78 w 117"/>
              <a:gd name="T63" fmla="*/ 10 h 115"/>
              <a:gd name="T64" fmla="*/ 88 w 117"/>
              <a:gd name="T65" fmla="*/ 30 h 115"/>
              <a:gd name="T66" fmla="*/ 103 w 117"/>
              <a:gd name="T67" fmla="*/ 82 h 115"/>
              <a:gd name="T68" fmla="*/ 91 w 117"/>
              <a:gd name="T69" fmla="*/ 58 h 115"/>
              <a:gd name="T70" fmla="*/ 103 w 117"/>
              <a:gd name="T71" fmla="*/ 82 h 115"/>
              <a:gd name="T72" fmla="*/ 57 w 117"/>
              <a:gd name="T73" fmla="*/ 90 h 115"/>
              <a:gd name="T74" fmla="*/ 25 w 117"/>
              <a:gd name="T75" fmla="*/ 58 h 115"/>
              <a:gd name="T76" fmla="*/ 6 w 117"/>
              <a:gd name="T77" fmla="*/ 41 h 115"/>
              <a:gd name="T78" fmla="*/ 74 w 117"/>
              <a:gd name="T79" fmla="*/ 109 h 115"/>
              <a:gd name="T80" fmla="*/ 76 w 117"/>
              <a:gd name="T81" fmla="*/ 89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7" h="115">
                <a:moveTo>
                  <a:pt x="62" y="0"/>
                </a:moveTo>
                <a:cubicBezTo>
                  <a:pt x="41" y="0"/>
                  <a:pt x="23" y="12"/>
                  <a:pt x="13" y="29"/>
                </a:cubicBezTo>
                <a:cubicBezTo>
                  <a:pt x="14" y="28"/>
                  <a:pt x="16" y="28"/>
                  <a:pt x="17" y="28"/>
                </a:cubicBezTo>
                <a:cubicBezTo>
                  <a:pt x="21" y="28"/>
                  <a:pt x="24" y="30"/>
                  <a:pt x="28" y="33"/>
                </a:cubicBezTo>
                <a:cubicBezTo>
                  <a:pt x="30" y="34"/>
                  <a:pt x="32" y="35"/>
                  <a:pt x="34" y="35"/>
                </a:cubicBezTo>
                <a:cubicBezTo>
                  <a:pt x="34" y="37"/>
                  <a:pt x="34" y="39"/>
                  <a:pt x="33" y="41"/>
                </a:cubicBezTo>
                <a:cubicBezTo>
                  <a:pt x="38" y="49"/>
                  <a:pt x="36" y="54"/>
                  <a:pt x="32" y="58"/>
                </a:cubicBezTo>
                <a:cubicBezTo>
                  <a:pt x="32" y="58"/>
                  <a:pt x="32" y="58"/>
                  <a:pt x="32" y="58"/>
                </a:cubicBezTo>
                <a:cubicBezTo>
                  <a:pt x="32" y="61"/>
                  <a:pt x="33" y="64"/>
                  <a:pt x="33" y="66"/>
                </a:cubicBezTo>
                <a:cubicBezTo>
                  <a:pt x="34" y="68"/>
                  <a:pt x="36" y="70"/>
                  <a:pt x="39" y="73"/>
                </a:cubicBezTo>
                <a:cubicBezTo>
                  <a:pt x="38" y="69"/>
                  <a:pt x="38" y="64"/>
                  <a:pt x="38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74"/>
                  <a:pt x="59" y="74"/>
                  <a:pt x="59" y="74"/>
                </a:cubicBezTo>
                <a:cubicBezTo>
                  <a:pt x="53" y="74"/>
                  <a:pt x="47" y="75"/>
                  <a:pt x="41" y="76"/>
                </a:cubicBezTo>
                <a:cubicBezTo>
                  <a:pt x="43" y="77"/>
                  <a:pt x="45" y="79"/>
                  <a:pt x="46" y="80"/>
                </a:cubicBezTo>
                <a:cubicBezTo>
                  <a:pt x="50" y="80"/>
                  <a:pt x="55" y="79"/>
                  <a:pt x="59" y="79"/>
                </a:cubicBezTo>
                <a:cubicBezTo>
                  <a:pt x="59" y="81"/>
                  <a:pt x="59" y="81"/>
                  <a:pt x="59" y="81"/>
                </a:cubicBezTo>
                <a:cubicBezTo>
                  <a:pt x="61" y="80"/>
                  <a:pt x="63" y="79"/>
                  <a:pt x="66" y="79"/>
                </a:cubicBezTo>
                <a:cubicBezTo>
                  <a:pt x="67" y="79"/>
                  <a:pt x="68" y="79"/>
                  <a:pt x="69" y="79"/>
                </a:cubicBezTo>
                <a:cubicBezTo>
                  <a:pt x="74" y="80"/>
                  <a:pt x="78" y="80"/>
                  <a:pt x="82" y="81"/>
                </a:cubicBezTo>
                <a:cubicBezTo>
                  <a:pt x="82" y="83"/>
                  <a:pt x="81" y="85"/>
                  <a:pt x="80" y="86"/>
                </a:cubicBezTo>
                <a:cubicBezTo>
                  <a:pt x="82" y="88"/>
                  <a:pt x="83" y="89"/>
                  <a:pt x="84" y="91"/>
                </a:cubicBezTo>
                <a:cubicBezTo>
                  <a:pt x="86" y="88"/>
                  <a:pt x="87" y="85"/>
                  <a:pt x="88" y="82"/>
                </a:cubicBezTo>
                <a:cubicBezTo>
                  <a:pt x="92" y="83"/>
                  <a:pt x="96" y="84"/>
                  <a:pt x="99" y="86"/>
                </a:cubicBezTo>
                <a:cubicBezTo>
                  <a:pt x="96" y="90"/>
                  <a:pt x="92" y="94"/>
                  <a:pt x="87" y="97"/>
                </a:cubicBezTo>
                <a:cubicBezTo>
                  <a:pt x="87" y="97"/>
                  <a:pt x="87" y="97"/>
                  <a:pt x="87" y="97"/>
                </a:cubicBezTo>
                <a:cubicBezTo>
                  <a:pt x="87" y="101"/>
                  <a:pt x="85" y="104"/>
                  <a:pt x="83" y="107"/>
                </a:cubicBezTo>
                <a:cubicBezTo>
                  <a:pt x="103" y="98"/>
                  <a:pt x="117" y="79"/>
                  <a:pt x="117" y="56"/>
                </a:cubicBezTo>
                <a:cubicBezTo>
                  <a:pt x="117" y="25"/>
                  <a:pt x="92" y="0"/>
                  <a:pt x="62" y="0"/>
                </a:cubicBezTo>
                <a:close/>
                <a:moveTo>
                  <a:pt x="36" y="30"/>
                </a:moveTo>
                <a:cubicBezTo>
                  <a:pt x="31" y="29"/>
                  <a:pt x="27" y="28"/>
                  <a:pt x="24" y="26"/>
                </a:cubicBezTo>
                <a:cubicBezTo>
                  <a:pt x="29" y="19"/>
                  <a:pt x="37" y="13"/>
                  <a:pt x="45" y="10"/>
                </a:cubicBezTo>
                <a:cubicBezTo>
                  <a:pt x="41" y="15"/>
                  <a:pt x="38" y="22"/>
                  <a:pt x="36" y="30"/>
                </a:cubicBezTo>
                <a:close/>
                <a:moveTo>
                  <a:pt x="59" y="53"/>
                </a:moveTo>
                <a:cubicBezTo>
                  <a:pt x="38" y="53"/>
                  <a:pt x="38" y="53"/>
                  <a:pt x="38" y="53"/>
                </a:cubicBezTo>
                <a:cubicBezTo>
                  <a:pt x="38" y="47"/>
                  <a:pt x="38" y="42"/>
                  <a:pt x="40" y="36"/>
                </a:cubicBezTo>
                <a:cubicBezTo>
                  <a:pt x="46" y="38"/>
                  <a:pt x="52" y="38"/>
                  <a:pt x="59" y="38"/>
                </a:cubicBezTo>
                <a:lnTo>
                  <a:pt x="59" y="53"/>
                </a:lnTo>
                <a:close/>
                <a:moveTo>
                  <a:pt x="59" y="33"/>
                </a:moveTo>
                <a:cubicBezTo>
                  <a:pt x="53" y="33"/>
                  <a:pt x="47" y="32"/>
                  <a:pt x="41" y="31"/>
                </a:cubicBezTo>
                <a:cubicBezTo>
                  <a:pt x="44" y="19"/>
                  <a:pt x="50" y="11"/>
                  <a:pt x="57" y="8"/>
                </a:cubicBezTo>
                <a:cubicBezTo>
                  <a:pt x="57" y="8"/>
                  <a:pt x="58" y="8"/>
                  <a:pt x="59" y="7"/>
                </a:cubicBezTo>
                <a:lnTo>
                  <a:pt x="59" y="33"/>
                </a:lnTo>
                <a:close/>
                <a:moveTo>
                  <a:pt x="103" y="30"/>
                </a:moveTo>
                <a:cubicBezTo>
                  <a:pt x="107" y="37"/>
                  <a:pt x="110" y="45"/>
                  <a:pt x="110" y="53"/>
                </a:cubicBezTo>
                <a:cubicBezTo>
                  <a:pt x="91" y="53"/>
                  <a:pt x="91" y="53"/>
                  <a:pt x="91" y="53"/>
                </a:cubicBezTo>
                <a:cubicBezTo>
                  <a:pt x="91" y="47"/>
                  <a:pt x="90" y="41"/>
                  <a:pt x="89" y="35"/>
                </a:cubicBezTo>
                <a:cubicBezTo>
                  <a:pt x="94" y="34"/>
                  <a:pt x="99" y="32"/>
                  <a:pt x="103" y="30"/>
                </a:cubicBezTo>
                <a:close/>
                <a:moveTo>
                  <a:pt x="64" y="7"/>
                </a:moveTo>
                <a:cubicBezTo>
                  <a:pt x="65" y="8"/>
                  <a:pt x="66" y="8"/>
                  <a:pt x="67" y="8"/>
                </a:cubicBezTo>
                <a:cubicBezTo>
                  <a:pt x="73" y="11"/>
                  <a:pt x="79" y="19"/>
                  <a:pt x="82" y="31"/>
                </a:cubicBezTo>
                <a:cubicBezTo>
                  <a:pt x="77" y="32"/>
                  <a:pt x="71" y="33"/>
                  <a:pt x="64" y="33"/>
                </a:cubicBezTo>
                <a:lnTo>
                  <a:pt x="64" y="7"/>
                </a:lnTo>
                <a:close/>
                <a:moveTo>
                  <a:pt x="84" y="76"/>
                </a:moveTo>
                <a:cubicBezTo>
                  <a:pt x="78" y="75"/>
                  <a:pt x="71" y="74"/>
                  <a:pt x="64" y="74"/>
                </a:cubicBezTo>
                <a:cubicBezTo>
                  <a:pt x="64" y="58"/>
                  <a:pt x="64" y="58"/>
                  <a:pt x="64" y="58"/>
                </a:cubicBezTo>
                <a:cubicBezTo>
                  <a:pt x="86" y="58"/>
                  <a:pt x="86" y="58"/>
                  <a:pt x="86" y="58"/>
                </a:cubicBezTo>
                <a:cubicBezTo>
                  <a:pt x="86" y="65"/>
                  <a:pt x="85" y="70"/>
                  <a:pt x="84" y="76"/>
                </a:cubicBezTo>
                <a:close/>
                <a:moveTo>
                  <a:pt x="64" y="53"/>
                </a:moveTo>
                <a:cubicBezTo>
                  <a:pt x="64" y="38"/>
                  <a:pt x="64" y="38"/>
                  <a:pt x="64" y="38"/>
                </a:cubicBezTo>
                <a:cubicBezTo>
                  <a:pt x="71" y="38"/>
                  <a:pt x="78" y="37"/>
                  <a:pt x="84" y="36"/>
                </a:cubicBezTo>
                <a:cubicBezTo>
                  <a:pt x="85" y="42"/>
                  <a:pt x="86" y="47"/>
                  <a:pt x="86" y="53"/>
                </a:cubicBezTo>
                <a:lnTo>
                  <a:pt x="64" y="53"/>
                </a:lnTo>
                <a:close/>
                <a:moveTo>
                  <a:pt x="78" y="10"/>
                </a:moveTo>
                <a:cubicBezTo>
                  <a:pt x="87" y="13"/>
                  <a:pt x="94" y="19"/>
                  <a:pt x="100" y="26"/>
                </a:cubicBezTo>
                <a:cubicBezTo>
                  <a:pt x="96" y="28"/>
                  <a:pt x="92" y="29"/>
                  <a:pt x="88" y="30"/>
                </a:cubicBezTo>
                <a:cubicBezTo>
                  <a:pt x="85" y="22"/>
                  <a:pt x="82" y="15"/>
                  <a:pt x="78" y="10"/>
                </a:cubicBezTo>
                <a:close/>
                <a:moveTo>
                  <a:pt x="103" y="82"/>
                </a:moveTo>
                <a:cubicBezTo>
                  <a:pt x="99" y="80"/>
                  <a:pt x="94" y="78"/>
                  <a:pt x="89" y="77"/>
                </a:cubicBezTo>
                <a:cubicBezTo>
                  <a:pt x="90" y="71"/>
                  <a:pt x="91" y="65"/>
                  <a:pt x="91" y="58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110" y="67"/>
                  <a:pt x="107" y="75"/>
                  <a:pt x="103" y="82"/>
                </a:cubicBezTo>
                <a:close/>
                <a:moveTo>
                  <a:pt x="76" y="89"/>
                </a:moveTo>
                <a:cubicBezTo>
                  <a:pt x="65" y="80"/>
                  <a:pt x="62" y="85"/>
                  <a:pt x="57" y="90"/>
                </a:cubicBezTo>
                <a:cubicBezTo>
                  <a:pt x="53" y="93"/>
                  <a:pt x="44" y="86"/>
                  <a:pt x="37" y="78"/>
                </a:cubicBezTo>
                <a:cubicBezTo>
                  <a:pt x="29" y="71"/>
                  <a:pt x="22" y="62"/>
                  <a:pt x="25" y="58"/>
                </a:cubicBezTo>
                <a:cubicBezTo>
                  <a:pt x="30" y="53"/>
                  <a:pt x="34" y="50"/>
                  <a:pt x="26" y="39"/>
                </a:cubicBezTo>
                <a:cubicBezTo>
                  <a:pt x="17" y="28"/>
                  <a:pt x="11" y="36"/>
                  <a:pt x="6" y="41"/>
                </a:cubicBezTo>
                <a:cubicBezTo>
                  <a:pt x="0" y="47"/>
                  <a:pt x="5" y="68"/>
                  <a:pt x="26" y="89"/>
                </a:cubicBezTo>
                <a:cubicBezTo>
                  <a:pt x="47" y="110"/>
                  <a:pt x="68" y="115"/>
                  <a:pt x="74" y="109"/>
                </a:cubicBezTo>
                <a:cubicBezTo>
                  <a:pt x="79" y="104"/>
                  <a:pt x="87" y="98"/>
                  <a:pt x="76" y="89"/>
                </a:cubicBezTo>
                <a:close/>
                <a:moveTo>
                  <a:pt x="76" y="89"/>
                </a:moveTo>
                <a:cubicBezTo>
                  <a:pt x="76" y="89"/>
                  <a:pt x="76" y="89"/>
                  <a:pt x="76" y="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0" name="Freeform 56"/>
          <p:cNvSpPr>
            <a:spLocks noEditPoints="1"/>
          </p:cNvSpPr>
          <p:nvPr/>
        </p:nvSpPr>
        <p:spPr bwMode="auto">
          <a:xfrm>
            <a:off x="5915819" y="2695575"/>
            <a:ext cx="381000" cy="317500"/>
          </a:xfrm>
          <a:custGeom>
            <a:avLst/>
            <a:gdLst>
              <a:gd name="T0" fmla="*/ 50 w 136"/>
              <a:gd name="T1" fmla="*/ 95 h 113"/>
              <a:gd name="T2" fmla="*/ 7 w 136"/>
              <a:gd name="T3" fmla="*/ 100 h 113"/>
              <a:gd name="T4" fmla="*/ 0 w 136"/>
              <a:gd name="T5" fmla="*/ 102 h 113"/>
              <a:gd name="T6" fmla="*/ 62 w 136"/>
              <a:gd name="T7" fmla="*/ 113 h 113"/>
              <a:gd name="T8" fmla="*/ 55 w 136"/>
              <a:gd name="T9" fmla="*/ 102 h 113"/>
              <a:gd name="T10" fmla="*/ 81 w 136"/>
              <a:gd name="T11" fmla="*/ 34 h 113"/>
              <a:gd name="T12" fmla="*/ 90 w 136"/>
              <a:gd name="T13" fmla="*/ 30 h 113"/>
              <a:gd name="T14" fmla="*/ 57 w 136"/>
              <a:gd name="T15" fmla="*/ 2 h 113"/>
              <a:gd name="T16" fmla="*/ 47 w 136"/>
              <a:gd name="T17" fmla="*/ 6 h 113"/>
              <a:gd name="T18" fmla="*/ 81 w 136"/>
              <a:gd name="T19" fmla="*/ 34 h 113"/>
              <a:gd name="T20" fmla="*/ 136 w 136"/>
              <a:gd name="T21" fmla="*/ 91 h 113"/>
              <a:gd name="T22" fmla="*/ 135 w 136"/>
              <a:gd name="T23" fmla="*/ 87 h 113"/>
              <a:gd name="T24" fmla="*/ 131 w 136"/>
              <a:gd name="T25" fmla="*/ 82 h 113"/>
              <a:gd name="T26" fmla="*/ 129 w 136"/>
              <a:gd name="T27" fmla="*/ 80 h 113"/>
              <a:gd name="T28" fmla="*/ 125 w 136"/>
              <a:gd name="T29" fmla="*/ 77 h 113"/>
              <a:gd name="T30" fmla="*/ 119 w 136"/>
              <a:gd name="T31" fmla="*/ 74 h 113"/>
              <a:gd name="T32" fmla="*/ 114 w 136"/>
              <a:gd name="T33" fmla="*/ 70 h 113"/>
              <a:gd name="T34" fmla="*/ 106 w 136"/>
              <a:gd name="T35" fmla="*/ 66 h 113"/>
              <a:gd name="T36" fmla="*/ 98 w 136"/>
              <a:gd name="T37" fmla="*/ 61 h 113"/>
              <a:gd name="T38" fmla="*/ 90 w 136"/>
              <a:gd name="T39" fmla="*/ 57 h 113"/>
              <a:gd name="T40" fmla="*/ 83 w 136"/>
              <a:gd name="T41" fmla="*/ 52 h 113"/>
              <a:gd name="T42" fmla="*/ 77 w 136"/>
              <a:gd name="T43" fmla="*/ 52 h 113"/>
              <a:gd name="T44" fmla="*/ 78 w 136"/>
              <a:gd name="T45" fmla="*/ 39 h 113"/>
              <a:gd name="T46" fmla="*/ 29 w 136"/>
              <a:gd name="T47" fmla="*/ 45 h 113"/>
              <a:gd name="T48" fmla="*/ 68 w 136"/>
              <a:gd name="T49" fmla="*/ 54 h 113"/>
              <a:gd name="T50" fmla="*/ 72 w 136"/>
              <a:gd name="T51" fmla="*/ 61 h 113"/>
              <a:gd name="T52" fmla="*/ 79 w 136"/>
              <a:gd name="T53" fmla="*/ 66 h 113"/>
              <a:gd name="T54" fmla="*/ 86 w 136"/>
              <a:gd name="T55" fmla="*/ 71 h 113"/>
              <a:gd name="T56" fmla="*/ 94 w 136"/>
              <a:gd name="T57" fmla="*/ 76 h 113"/>
              <a:gd name="T58" fmla="*/ 101 w 136"/>
              <a:gd name="T59" fmla="*/ 81 h 113"/>
              <a:gd name="T60" fmla="*/ 109 w 136"/>
              <a:gd name="T61" fmla="*/ 86 h 113"/>
              <a:gd name="T62" fmla="*/ 113 w 136"/>
              <a:gd name="T63" fmla="*/ 89 h 113"/>
              <a:gd name="T64" fmla="*/ 118 w 136"/>
              <a:gd name="T65" fmla="*/ 92 h 113"/>
              <a:gd name="T66" fmla="*/ 122 w 136"/>
              <a:gd name="T67" fmla="*/ 94 h 113"/>
              <a:gd name="T68" fmla="*/ 124 w 136"/>
              <a:gd name="T69" fmla="*/ 95 h 113"/>
              <a:gd name="T70" fmla="*/ 132 w 136"/>
              <a:gd name="T71" fmla="*/ 95 h 113"/>
              <a:gd name="T72" fmla="*/ 133 w 136"/>
              <a:gd name="T73" fmla="*/ 95 h 113"/>
              <a:gd name="T74" fmla="*/ 136 w 136"/>
              <a:gd name="T75" fmla="*/ 94 h 113"/>
              <a:gd name="T76" fmla="*/ 136 w 136"/>
              <a:gd name="T77" fmla="*/ 91 h 113"/>
              <a:gd name="T78" fmla="*/ 50 w 136"/>
              <a:gd name="T79" fmla="*/ 81 h 113"/>
              <a:gd name="T80" fmla="*/ 60 w 136"/>
              <a:gd name="T81" fmla="*/ 77 h 113"/>
              <a:gd name="T82" fmla="*/ 26 w 136"/>
              <a:gd name="T83" fmla="*/ 49 h 113"/>
              <a:gd name="T84" fmla="*/ 17 w 136"/>
              <a:gd name="T85" fmla="*/ 54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6" h="113">
                <a:moveTo>
                  <a:pt x="55" y="100"/>
                </a:moveTo>
                <a:cubicBezTo>
                  <a:pt x="55" y="97"/>
                  <a:pt x="53" y="95"/>
                  <a:pt x="50" y="95"/>
                </a:cubicBezTo>
                <a:cubicBezTo>
                  <a:pt x="12" y="95"/>
                  <a:pt x="12" y="95"/>
                  <a:pt x="12" y="95"/>
                </a:cubicBezTo>
                <a:cubicBezTo>
                  <a:pt x="9" y="95"/>
                  <a:pt x="7" y="97"/>
                  <a:pt x="7" y="100"/>
                </a:cubicBezTo>
                <a:cubicBezTo>
                  <a:pt x="7" y="101"/>
                  <a:pt x="7" y="102"/>
                  <a:pt x="8" y="102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13"/>
                  <a:pt x="0" y="113"/>
                  <a:pt x="0" y="113"/>
                </a:cubicBezTo>
                <a:cubicBezTo>
                  <a:pt x="62" y="113"/>
                  <a:pt x="62" y="113"/>
                  <a:pt x="62" y="113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5" y="102"/>
                  <a:pt x="55" y="101"/>
                  <a:pt x="55" y="100"/>
                </a:cubicBezTo>
                <a:close/>
                <a:moveTo>
                  <a:pt x="81" y="34"/>
                </a:moveTo>
                <a:cubicBezTo>
                  <a:pt x="84" y="35"/>
                  <a:pt x="87" y="34"/>
                  <a:pt x="88" y="32"/>
                </a:cubicBezTo>
                <a:cubicBezTo>
                  <a:pt x="90" y="30"/>
                  <a:pt x="90" y="30"/>
                  <a:pt x="90" y="30"/>
                </a:cubicBezTo>
                <a:cubicBezTo>
                  <a:pt x="91" y="27"/>
                  <a:pt x="91" y="24"/>
                  <a:pt x="88" y="22"/>
                </a:cubicBezTo>
                <a:cubicBezTo>
                  <a:pt x="57" y="2"/>
                  <a:pt x="57" y="2"/>
                  <a:pt x="57" y="2"/>
                </a:cubicBezTo>
                <a:cubicBezTo>
                  <a:pt x="54" y="0"/>
                  <a:pt x="51" y="1"/>
                  <a:pt x="49" y="4"/>
                </a:cubicBezTo>
                <a:cubicBezTo>
                  <a:pt x="47" y="6"/>
                  <a:pt x="47" y="6"/>
                  <a:pt x="47" y="6"/>
                </a:cubicBezTo>
                <a:cubicBezTo>
                  <a:pt x="46" y="9"/>
                  <a:pt x="47" y="12"/>
                  <a:pt x="49" y="13"/>
                </a:cubicBezTo>
                <a:lnTo>
                  <a:pt x="81" y="34"/>
                </a:lnTo>
                <a:close/>
                <a:moveTo>
                  <a:pt x="136" y="91"/>
                </a:moveTo>
                <a:cubicBezTo>
                  <a:pt x="136" y="91"/>
                  <a:pt x="136" y="91"/>
                  <a:pt x="136" y="91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89"/>
                  <a:pt x="135" y="88"/>
                  <a:pt x="135" y="87"/>
                </a:cubicBezTo>
                <a:cubicBezTo>
                  <a:pt x="134" y="85"/>
                  <a:pt x="133" y="84"/>
                  <a:pt x="132" y="83"/>
                </a:cubicBezTo>
                <a:cubicBezTo>
                  <a:pt x="132" y="83"/>
                  <a:pt x="132" y="82"/>
                  <a:pt x="131" y="82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30" y="81"/>
                  <a:pt x="129" y="81"/>
                  <a:pt x="129" y="80"/>
                </a:cubicBezTo>
                <a:cubicBezTo>
                  <a:pt x="128" y="80"/>
                  <a:pt x="127" y="79"/>
                  <a:pt x="127" y="79"/>
                </a:cubicBezTo>
                <a:cubicBezTo>
                  <a:pt x="126" y="78"/>
                  <a:pt x="126" y="78"/>
                  <a:pt x="125" y="77"/>
                </a:cubicBezTo>
                <a:cubicBezTo>
                  <a:pt x="124" y="77"/>
                  <a:pt x="123" y="76"/>
                  <a:pt x="121" y="75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6" y="72"/>
                  <a:pt x="115" y="71"/>
                  <a:pt x="114" y="70"/>
                </a:cubicBezTo>
                <a:cubicBezTo>
                  <a:pt x="112" y="69"/>
                  <a:pt x="111" y="69"/>
                  <a:pt x="110" y="68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98" y="61"/>
                  <a:pt x="98" y="61"/>
                  <a:pt x="98" y="61"/>
                </a:cubicBezTo>
                <a:cubicBezTo>
                  <a:pt x="94" y="59"/>
                  <a:pt x="94" y="59"/>
                  <a:pt x="94" y="59"/>
                </a:cubicBezTo>
                <a:cubicBezTo>
                  <a:pt x="90" y="57"/>
                  <a:pt x="90" y="57"/>
                  <a:pt x="90" y="57"/>
                </a:cubicBezTo>
                <a:cubicBezTo>
                  <a:pt x="86" y="55"/>
                  <a:pt x="86" y="55"/>
                  <a:pt x="86" y="55"/>
                </a:cubicBezTo>
                <a:cubicBezTo>
                  <a:pt x="85" y="54"/>
                  <a:pt x="84" y="53"/>
                  <a:pt x="83" y="52"/>
                </a:cubicBezTo>
                <a:cubicBezTo>
                  <a:pt x="81" y="52"/>
                  <a:pt x="80" y="51"/>
                  <a:pt x="79" y="50"/>
                </a:cubicBezTo>
                <a:cubicBezTo>
                  <a:pt x="77" y="52"/>
                  <a:pt x="77" y="52"/>
                  <a:pt x="77" y="52"/>
                </a:cubicBezTo>
                <a:cubicBezTo>
                  <a:pt x="71" y="49"/>
                  <a:pt x="71" y="49"/>
                  <a:pt x="71" y="49"/>
                </a:cubicBezTo>
                <a:cubicBezTo>
                  <a:pt x="78" y="39"/>
                  <a:pt x="78" y="39"/>
                  <a:pt x="78" y="39"/>
                </a:cubicBezTo>
                <a:cubicBezTo>
                  <a:pt x="46" y="18"/>
                  <a:pt x="46" y="18"/>
                  <a:pt x="46" y="18"/>
                </a:cubicBezTo>
                <a:cubicBezTo>
                  <a:pt x="29" y="45"/>
                  <a:pt x="29" y="45"/>
                  <a:pt x="29" y="45"/>
                </a:cubicBezTo>
                <a:cubicBezTo>
                  <a:pt x="61" y="65"/>
                  <a:pt x="61" y="65"/>
                  <a:pt x="61" y="65"/>
                </a:cubicBezTo>
                <a:cubicBezTo>
                  <a:pt x="68" y="54"/>
                  <a:pt x="68" y="54"/>
                  <a:pt x="68" y="54"/>
                </a:cubicBezTo>
                <a:cubicBezTo>
                  <a:pt x="73" y="59"/>
                  <a:pt x="73" y="59"/>
                  <a:pt x="73" y="59"/>
                </a:cubicBezTo>
                <a:cubicBezTo>
                  <a:pt x="72" y="61"/>
                  <a:pt x="72" y="61"/>
                  <a:pt x="72" y="61"/>
                </a:cubicBezTo>
                <a:cubicBezTo>
                  <a:pt x="73" y="61"/>
                  <a:pt x="74" y="62"/>
                  <a:pt x="76" y="63"/>
                </a:cubicBezTo>
                <a:cubicBezTo>
                  <a:pt x="77" y="64"/>
                  <a:pt x="78" y="65"/>
                  <a:pt x="79" y="66"/>
                </a:cubicBezTo>
                <a:cubicBezTo>
                  <a:pt x="83" y="69"/>
                  <a:pt x="83" y="69"/>
                  <a:pt x="83" y="69"/>
                </a:cubicBezTo>
                <a:cubicBezTo>
                  <a:pt x="86" y="71"/>
                  <a:pt x="86" y="71"/>
                  <a:pt x="86" y="71"/>
                </a:cubicBezTo>
                <a:cubicBezTo>
                  <a:pt x="90" y="74"/>
                  <a:pt x="90" y="74"/>
                  <a:pt x="90" y="74"/>
                </a:cubicBezTo>
                <a:cubicBezTo>
                  <a:pt x="94" y="76"/>
                  <a:pt x="94" y="76"/>
                  <a:pt x="94" y="76"/>
                </a:cubicBezTo>
                <a:cubicBezTo>
                  <a:pt x="98" y="79"/>
                  <a:pt x="98" y="79"/>
                  <a:pt x="98" y="79"/>
                </a:cubicBezTo>
                <a:cubicBezTo>
                  <a:pt x="101" y="81"/>
                  <a:pt x="101" y="81"/>
                  <a:pt x="101" y="81"/>
                </a:cubicBezTo>
                <a:cubicBezTo>
                  <a:pt x="102" y="82"/>
                  <a:pt x="104" y="83"/>
                  <a:pt x="105" y="84"/>
                </a:cubicBezTo>
                <a:cubicBezTo>
                  <a:pt x="106" y="85"/>
                  <a:pt x="107" y="86"/>
                  <a:pt x="109" y="86"/>
                </a:cubicBezTo>
                <a:cubicBezTo>
                  <a:pt x="111" y="88"/>
                  <a:pt x="111" y="88"/>
                  <a:pt x="111" y="8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4" y="89"/>
                  <a:pt x="115" y="90"/>
                  <a:pt x="116" y="91"/>
                </a:cubicBezTo>
                <a:cubicBezTo>
                  <a:pt x="117" y="91"/>
                  <a:pt x="118" y="92"/>
                  <a:pt x="118" y="92"/>
                </a:cubicBezTo>
                <a:cubicBezTo>
                  <a:pt x="119" y="93"/>
                  <a:pt x="120" y="93"/>
                  <a:pt x="120" y="93"/>
                </a:cubicBezTo>
                <a:cubicBezTo>
                  <a:pt x="121" y="94"/>
                  <a:pt x="122" y="94"/>
                  <a:pt x="122" y="94"/>
                </a:cubicBezTo>
                <a:cubicBezTo>
                  <a:pt x="123" y="95"/>
                  <a:pt x="123" y="95"/>
                  <a:pt x="123" y="95"/>
                </a:cubicBezTo>
                <a:cubicBezTo>
                  <a:pt x="124" y="95"/>
                  <a:pt x="124" y="95"/>
                  <a:pt x="124" y="95"/>
                </a:cubicBezTo>
                <a:cubicBezTo>
                  <a:pt x="126" y="96"/>
                  <a:pt x="127" y="96"/>
                  <a:pt x="129" y="96"/>
                </a:cubicBezTo>
                <a:cubicBezTo>
                  <a:pt x="130" y="96"/>
                  <a:pt x="131" y="96"/>
                  <a:pt x="132" y="95"/>
                </a:cubicBezTo>
                <a:cubicBezTo>
                  <a:pt x="132" y="95"/>
                  <a:pt x="133" y="95"/>
                  <a:pt x="133" y="95"/>
                </a:cubicBezTo>
                <a:cubicBezTo>
                  <a:pt x="133" y="95"/>
                  <a:pt x="133" y="95"/>
                  <a:pt x="133" y="95"/>
                </a:cubicBezTo>
                <a:cubicBezTo>
                  <a:pt x="134" y="95"/>
                  <a:pt x="134" y="95"/>
                  <a:pt x="134" y="95"/>
                </a:cubicBezTo>
                <a:cubicBezTo>
                  <a:pt x="134" y="95"/>
                  <a:pt x="135" y="94"/>
                  <a:pt x="136" y="94"/>
                </a:cubicBezTo>
                <a:cubicBezTo>
                  <a:pt x="136" y="93"/>
                  <a:pt x="136" y="92"/>
                  <a:pt x="136" y="92"/>
                </a:cubicBezTo>
                <a:lnTo>
                  <a:pt x="136" y="91"/>
                </a:lnTo>
                <a:close/>
                <a:moveTo>
                  <a:pt x="19" y="61"/>
                </a:moveTo>
                <a:cubicBezTo>
                  <a:pt x="50" y="81"/>
                  <a:pt x="50" y="81"/>
                  <a:pt x="50" y="81"/>
                </a:cubicBezTo>
                <a:cubicBezTo>
                  <a:pt x="53" y="83"/>
                  <a:pt x="56" y="82"/>
                  <a:pt x="58" y="79"/>
                </a:cubicBezTo>
                <a:cubicBezTo>
                  <a:pt x="60" y="77"/>
                  <a:pt x="60" y="77"/>
                  <a:pt x="60" y="77"/>
                </a:cubicBezTo>
                <a:cubicBezTo>
                  <a:pt x="61" y="75"/>
                  <a:pt x="61" y="71"/>
                  <a:pt x="58" y="70"/>
                </a:cubicBezTo>
                <a:cubicBezTo>
                  <a:pt x="26" y="49"/>
                  <a:pt x="26" y="49"/>
                  <a:pt x="26" y="49"/>
                </a:cubicBezTo>
                <a:cubicBezTo>
                  <a:pt x="24" y="48"/>
                  <a:pt x="20" y="49"/>
                  <a:pt x="19" y="51"/>
                </a:cubicBezTo>
                <a:cubicBezTo>
                  <a:pt x="17" y="54"/>
                  <a:pt x="17" y="54"/>
                  <a:pt x="17" y="54"/>
                </a:cubicBezTo>
                <a:cubicBezTo>
                  <a:pt x="16" y="56"/>
                  <a:pt x="16" y="60"/>
                  <a:pt x="19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1" name="Freeform 57"/>
          <p:cNvSpPr>
            <a:spLocks noEditPoints="1"/>
          </p:cNvSpPr>
          <p:nvPr/>
        </p:nvSpPr>
        <p:spPr bwMode="auto">
          <a:xfrm>
            <a:off x="5369719" y="2689225"/>
            <a:ext cx="230188" cy="327025"/>
          </a:xfrm>
          <a:custGeom>
            <a:avLst/>
            <a:gdLst>
              <a:gd name="T0" fmla="*/ 56 w 82"/>
              <a:gd name="T1" fmla="*/ 51 h 116"/>
              <a:gd name="T2" fmla="*/ 52 w 82"/>
              <a:gd name="T3" fmla="*/ 57 h 116"/>
              <a:gd name="T4" fmla="*/ 56 w 82"/>
              <a:gd name="T5" fmla="*/ 69 h 116"/>
              <a:gd name="T6" fmla="*/ 52 w 82"/>
              <a:gd name="T7" fmla="*/ 63 h 116"/>
              <a:gd name="T8" fmla="*/ 26 w 82"/>
              <a:gd name="T9" fmla="*/ 45 h 116"/>
              <a:gd name="T10" fmla="*/ 43 w 82"/>
              <a:gd name="T11" fmla="*/ 39 h 116"/>
              <a:gd name="T12" fmla="*/ 26 w 82"/>
              <a:gd name="T13" fmla="*/ 45 h 116"/>
              <a:gd name="T14" fmla="*/ 59 w 82"/>
              <a:gd name="T15" fmla="*/ 42 h 116"/>
              <a:gd name="T16" fmla="*/ 49 w 82"/>
              <a:gd name="T17" fmla="*/ 42 h 116"/>
              <a:gd name="T18" fmla="*/ 82 w 82"/>
              <a:gd name="T19" fmla="*/ 113 h 116"/>
              <a:gd name="T20" fmla="*/ 0 w 82"/>
              <a:gd name="T21" fmla="*/ 113 h 116"/>
              <a:gd name="T22" fmla="*/ 17 w 82"/>
              <a:gd name="T23" fmla="*/ 14 h 116"/>
              <a:gd name="T24" fmla="*/ 31 w 82"/>
              <a:gd name="T25" fmla="*/ 7 h 116"/>
              <a:gd name="T26" fmla="*/ 60 w 82"/>
              <a:gd name="T27" fmla="*/ 7 h 116"/>
              <a:gd name="T28" fmla="*/ 80 w 82"/>
              <a:gd name="T29" fmla="*/ 14 h 116"/>
              <a:gd name="T30" fmla="*/ 58 w 82"/>
              <a:gd name="T31" fmla="*/ 21 h 116"/>
              <a:gd name="T32" fmla="*/ 44 w 82"/>
              <a:gd name="T33" fmla="*/ 10 h 116"/>
              <a:gd name="T34" fmla="*/ 33 w 82"/>
              <a:gd name="T35" fmla="*/ 12 h 116"/>
              <a:gd name="T36" fmla="*/ 77 w 82"/>
              <a:gd name="T37" fmla="*/ 19 h 116"/>
              <a:gd name="T38" fmla="*/ 60 w 82"/>
              <a:gd name="T39" fmla="*/ 26 h 116"/>
              <a:gd name="T40" fmla="*/ 17 w 82"/>
              <a:gd name="T41" fmla="*/ 19 h 116"/>
              <a:gd name="T42" fmla="*/ 77 w 82"/>
              <a:gd name="T43" fmla="*/ 110 h 116"/>
              <a:gd name="T44" fmla="*/ 65 w 82"/>
              <a:gd name="T45" fmla="*/ 78 h 116"/>
              <a:gd name="T46" fmla="*/ 71 w 82"/>
              <a:gd name="T47" fmla="*/ 34 h 116"/>
              <a:gd name="T48" fmla="*/ 71 w 82"/>
              <a:gd name="T49" fmla="*/ 81 h 116"/>
              <a:gd name="T50" fmla="*/ 71 w 82"/>
              <a:gd name="T51" fmla="*/ 81 h 116"/>
              <a:gd name="T52" fmla="*/ 71 w 82"/>
              <a:gd name="T53" fmla="*/ 81 h 116"/>
              <a:gd name="T54" fmla="*/ 71 w 82"/>
              <a:gd name="T55" fmla="*/ 82 h 116"/>
              <a:gd name="T56" fmla="*/ 71 w 82"/>
              <a:gd name="T57" fmla="*/ 82 h 116"/>
              <a:gd name="T58" fmla="*/ 71 w 82"/>
              <a:gd name="T59" fmla="*/ 82 h 116"/>
              <a:gd name="T60" fmla="*/ 70 w 82"/>
              <a:gd name="T61" fmla="*/ 83 h 116"/>
              <a:gd name="T62" fmla="*/ 70 w 82"/>
              <a:gd name="T63" fmla="*/ 83 h 116"/>
              <a:gd name="T64" fmla="*/ 51 w 82"/>
              <a:gd name="T65" fmla="*/ 102 h 116"/>
              <a:gd name="T66" fmla="*/ 51 w 82"/>
              <a:gd name="T67" fmla="*/ 103 h 116"/>
              <a:gd name="T68" fmla="*/ 49 w 82"/>
              <a:gd name="T69" fmla="*/ 103 h 116"/>
              <a:gd name="T70" fmla="*/ 49 w 82"/>
              <a:gd name="T71" fmla="*/ 103 h 116"/>
              <a:gd name="T72" fmla="*/ 49 w 82"/>
              <a:gd name="T73" fmla="*/ 103 h 116"/>
              <a:gd name="T74" fmla="*/ 49 w 82"/>
              <a:gd name="T75" fmla="*/ 103 h 116"/>
              <a:gd name="T76" fmla="*/ 11 w 82"/>
              <a:gd name="T77" fmla="*/ 34 h 116"/>
              <a:gd name="T78" fmla="*/ 17 w 82"/>
              <a:gd name="T79" fmla="*/ 98 h 116"/>
              <a:gd name="T80" fmla="*/ 49 w 82"/>
              <a:gd name="T81" fmla="*/ 78 h 116"/>
              <a:gd name="T82" fmla="*/ 52 w 82"/>
              <a:gd name="T83" fmla="*/ 84 h 116"/>
              <a:gd name="T84" fmla="*/ 43 w 82"/>
              <a:gd name="T85" fmla="*/ 57 h 116"/>
              <a:gd name="T86" fmla="*/ 26 w 82"/>
              <a:gd name="T87" fmla="*/ 51 h 116"/>
              <a:gd name="T88" fmla="*/ 26 w 82"/>
              <a:gd name="T89" fmla="*/ 87 h 116"/>
              <a:gd name="T90" fmla="*/ 31 w 82"/>
              <a:gd name="T91" fmla="*/ 92 h 116"/>
              <a:gd name="T92" fmla="*/ 36 w 82"/>
              <a:gd name="T93" fmla="*/ 87 h 116"/>
              <a:gd name="T94" fmla="*/ 34 w 82"/>
              <a:gd name="T95" fmla="*/ 81 h 116"/>
              <a:gd name="T96" fmla="*/ 28 w 82"/>
              <a:gd name="T97" fmla="*/ 79 h 116"/>
              <a:gd name="T98" fmla="*/ 23 w 82"/>
              <a:gd name="T99" fmla="*/ 84 h 116"/>
              <a:gd name="T100" fmla="*/ 43 w 82"/>
              <a:gd name="T101" fmla="*/ 69 h 116"/>
              <a:gd name="T102" fmla="*/ 26 w 82"/>
              <a:gd name="T103" fmla="*/ 63 h 116"/>
              <a:gd name="T104" fmla="*/ 26 w 82"/>
              <a:gd name="T105" fmla="*/ 69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2" h="116">
                <a:moveTo>
                  <a:pt x="49" y="54"/>
                </a:moveTo>
                <a:cubicBezTo>
                  <a:pt x="49" y="52"/>
                  <a:pt x="51" y="51"/>
                  <a:pt x="52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8" y="51"/>
                  <a:pt x="59" y="52"/>
                  <a:pt x="59" y="54"/>
                </a:cubicBezTo>
                <a:cubicBezTo>
                  <a:pt x="59" y="56"/>
                  <a:pt x="58" y="57"/>
                  <a:pt x="56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1" y="57"/>
                  <a:pt x="49" y="56"/>
                  <a:pt x="49" y="54"/>
                </a:cubicBezTo>
                <a:close/>
                <a:moveTo>
                  <a:pt x="52" y="69"/>
                </a:moveTo>
                <a:cubicBezTo>
                  <a:pt x="56" y="69"/>
                  <a:pt x="56" y="69"/>
                  <a:pt x="56" y="69"/>
                </a:cubicBezTo>
                <a:cubicBezTo>
                  <a:pt x="58" y="69"/>
                  <a:pt x="59" y="68"/>
                  <a:pt x="59" y="66"/>
                </a:cubicBezTo>
                <a:cubicBezTo>
                  <a:pt x="59" y="64"/>
                  <a:pt x="58" y="63"/>
                  <a:pt x="56" y="63"/>
                </a:cubicBezTo>
                <a:cubicBezTo>
                  <a:pt x="52" y="63"/>
                  <a:pt x="52" y="63"/>
                  <a:pt x="52" y="63"/>
                </a:cubicBezTo>
                <a:cubicBezTo>
                  <a:pt x="51" y="63"/>
                  <a:pt x="49" y="64"/>
                  <a:pt x="49" y="66"/>
                </a:cubicBezTo>
                <a:cubicBezTo>
                  <a:pt x="49" y="68"/>
                  <a:pt x="51" y="69"/>
                  <a:pt x="52" y="69"/>
                </a:cubicBezTo>
                <a:close/>
                <a:moveTo>
                  <a:pt x="26" y="45"/>
                </a:moveTo>
                <a:cubicBezTo>
                  <a:pt x="43" y="45"/>
                  <a:pt x="43" y="45"/>
                  <a:pt x="43" y="45"/>
                </a:cubicBezTo>
                <a:cubicBezTo>
                  <a:pt x="44" y="45"/>
                  <a:pt x="45" y="44"/>
                  <a:pt x="45" y="42"/>
                </a:cubicBezTo>
                <a:cubicBezTo>
                  <a:pt x="45" y="40"/>
                  <a:pt x="44" y="39"/>
                  <a:pt x="43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4" y="39"/>
                  <a:pt x="23" y="40"/>
                  <a:pt x="23" y="42"/>
                </a:cubicBezTo>
                <a:cubicBezTo>
                  <a:pt x="23" y="44"/>
                  <a:pt x="24" y="45"/>
                  <a:pt x="26" y="45"/>
                </a:cubicBezTo>
                <a:close/>
                <a:moveTo>
                  <a:pt x="52" y="45"/>
                </a:moveTo>
                <a:cubicBezTo>
                  <a:pt x="56" y="45"/>
                  <a:pt x="56" y="45"/>
                  <a:pt x="56" y="45"/>
                </a:cubicBezTo>
                <a:cubicBezTo>
                  <a:pt x="58" y="45"/>
                  <a:pt x="59" y="44"/>
                  <a:pt x="59" y="42"/>
                </a:cubicBezTo>
                <a:cubicBezTo>
                  <a:pt x="59" y="40"/>
                  <a:pt x="58" y="39"/>
                  <a:pt x="56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1" y="39"/>
                  <a:pt x="49" y="40"/>
                  <a:pt x="49" y="42"/>
                </a:cubicBezTo>
                <a:cubicBezTo>
                  <a:pt x="49" y="44"/>
                  <a:pt x="51" y="45"/>
                  <a:pt x="52" y="45"/>
                </a:cubicBezTo>
                <a:close/>
                <a:moveTo>
                  <a:pt x="82" y="16"/>
                </a:moveTo>
                <a:cubicBezTo>
                  <a:pt x="82" y="113"/>
                  <a:pt x="82" y="113"/>
                  <a:pt x="82" y="113"/>
                </a:cubicBezTo>
                <a:cubicBezTo>
                  <a:pt x="82" y="115"/>
                  <a:pt x="81" y="116"/>
                  <a:pt x="80" y="116"/>
                </a:cubicBezTo>
                <a:cubicBezTo>
                  <a:pt x="2" y="116"/>
                  <a:pt x="2" y="116"/>
                  <a:pt x="2" y="116"/>
                </a:cubicBezTo>
                <a:cubicBezTo>
                  <a:pt x="1" y="116"/>
                  <a:pt x="0" y="115"/>
                  <a:pt x="0" y="113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1" y="14"/>
                  <a:pt x="2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8"/>
                  <a:pt x="18" y="7"/>
                  <a:pt x="20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2" y="3"/>
                  <a:pt x="36" y="0"/>
                  <a:pt x="40" y="0"/>
                </a:cubicBezTo>
                <a:cubicBezTo>
                  <a:pt x="45" y="0"/>
                  <a:pt x="48" y="3"/>
                  <a:pt x="50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62" y="7"/>
                  <a:pt x="63" y="8"/>
                  <a:pt x="63" y="10"/>
                </a:cubicBezTo>
                <a:cubicBezTo>
                  <a:pt x="63" y="14"/>
                  <a:pt x="63" y="14"/>
                  <a:pt x="63" y="14"/>
                </a:cubicBezTo>
                <a:cubicBezTo>
                  <a:pt x="80" y="14"/>
                  <a:pt x="80" y="14"/>
                  <a:pt x="80" y="14"/>
                </a:cubicBezTo>
                <a:cubicBezTo>
                  <a:pt x="81" y="14"/>
                  <a:pt x="82" y="15"/>
                  <a:pt x="82" y="16"/>
                </a:cubicBezTo>
                <a:close/>
                <a:moveTo>
                  <a:pt x="23" y="21"/>
                </a:moveTo>
                <a:cubicBezTo>
                  <a:pt x="58" y="21"/>
                  <a:pt x="58" y="21"/>
                  <a:pt x="58" y="21"/>
                </a:cubicBezTo>
                <a:cubicBezTo>
                  <a:pt x="58" y="12"/>
                  <a:pt x="58" y="12"/>
                  <a:pt x="58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6" y="12"/>
                  <a:pt x="44" y="11"/>
                  <a:pt x="44" y="10"/>
                </a:cubicBezTo>
                <a:cubicBezTo>
                  <a:pt x="44" y="7"/>
                  <a:pt x="42" y="6"/>
                  <a:pt x="40" y="6"/>
                </a:cubicBezTo>
                <a:cubicBezTo>
                  <a:pt x="38" y="6"/>
                  <a:pt x="36" y="7"/>
                  <a:pt x="36" y="10"/>
                </a:cubicBezTo>
                <a:cubicBezTo>
                  <a:pt x="36" y="11"/>
                  <a:pt x="35" y="12"/>
                  <a:pt x="33" y="12"/>
                </a:cubicBezTo>
                <a:cubicBezTo>
                  <a:pt x="23" y="12"/>
                  <a:pt x="23" y="12"/>
                  <a:pt x="23" y="12"/>
                </a:cubicBezTo>
                <a:lnTo>
                  <a:pt x="23" y="21"/>
                </a:lnTo>
                <a:close/>
                <a:moveTo>
                  <a:pt x="77" y="19"/>
                </a:moveTo>
                <a:cubicBezTo>
                  <a:pt x="63" y="19"/>
                  <a:pt x="63" y="19"/>
                  <a:pt x="63" y="19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5"/>
                  <a:pt x="62" y="26"/>
                  <a:pt x="6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8" y="26"/>
                  <a:pt x="17" y="25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10"/>
                  <a:pt x="5" y="110"/>
                  <a:pt x="5" y="110"/>
                </a:cubicBezTo>
                <a:cubicBezTo>
                  <a:pt x="77" y="110"/>
                  <a:pt x="77" y="110"/>
                  <a:pt x="77" y="110"/>
                </a:cubicBezTo>
                <a:lnTo>
                  <a:pt x="77" y="19"/>
                </a:lnTo>
                <a:close/>
                <a:moveTo>
                  <a:pt x="49" y="78"/>
                </a:moveTo>
                <a:cubicBezTo>
                  <a:pt x="65" y="78"/>
                  <a:pt x="65" y="78"/>
                  <a:pt x="65" y="78"/>
                </a:cubicBezTo>
                <a:cubicBezTo>
                  <a:pt x="65" y="34"/>
                  <a:pt x="65" y="34"/>
                  <a:pt x="65" y="34"/>
                </a:cubicBezTo>
                <a:cubicBezTo>
                  <a:pt x="65" y="32"/>
                  <a:pt x="67" y="31"/>
                  <a:pt x="68" y="31"/>
                </a:cubicBezTo>
                <a:cubicBezTo>
                  <a:pt x="70" y="31"/>
                  <a:pt x="71" y="32"/>
                  <a:pt x="71" y="34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81"/>
                  <a:pt x="71" y="81"/>
                  <a:pt x="71" y="8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2"/>
                  <a:pt x="71" y="82"/>
                  <a:pt x="71" y="82"/>
                </a:cubicBezTo>
                <a:cubicBezTo>
                  <a:pt x="71" y="82"/>
                  <a:pt x="71" y="83"/>
                  <a:pt x="70" y="83"/>
                </a:cubicBezTo>
                <a:cubicBezTo>
                  <a:pt x="70" y="83"/>
                  <a:pt x="70" y="83"/>
                  <a:pt x="70" y="83"/>
                </a:cubicBezTo>
                <a:cubicBezTo>
                  <a:pt x="70" y="83"/>
                  <a:pt x="70" y="83"/>
                  <a:pt x="70" y="83"/>
                </a:cubicBezTo>
                <a:cubicBezTo>
                  <a:pt x="70" y="83"/>
                  <a:pt x="70" y="83"/>
                  <a:pt x="70" y="83"/>
                </a:cubicBezTo>
                <a:cubicBezTo>
                  <a:pt x="70" y="83"/>
                  <a:pt x="70" y="83"/>
                  <a:pt x="70" y="83"/>
                </a:cubicBezTo>
                <a:cubicBezTo>
                  <a:pt x="70" y="83"/>
                  <a:pt x="70" y="83"/>
                  <a:pt x="70" y="83"/>
                </a:cubicBezTo>
                <a:cubicBezTo>
                  <a:pt x="70" y="83"/>
                  <a:pt x="70" y="83"/>
                  <a:pt x="70" y="83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3"/>
                  <a:pt x="50" y="103"/>
                  <a:pt x="49" y="103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14" y="103"/>
                  <a:pt x="14" y="103"/>
                  <a:pt x="14" y="103"/>
                </a:cubicBezTo>
                <a:cubicBezTo>
                  <a:pt x="12" y="103"/>
                  <a:pt x="11" y="102"/>
                  <a:pt x="11" y="100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2"/>
                  <a:pt x="12" y="31"/>
                  <a:pt x="14" y="31"/>
                </a:cubicBezTo>
                <a:cubicBezTo>
                  <a:pt x="15" y="31"/>
                  <a:pt x="17" y="32"/>
                  <a:pt x="17" y="34"/>
                </a:cubicBezTo>
                <a:cubicBezTo>
                  <a:pt x="17" y="98"/>
                  <a:pt x="17" y="98"/>
                  <a:pt x="17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6" y="81"/>
                  <a:pt x="46" y="81"/>
                  <a:pt x="46" y="81"/>
                </a:cubicBezTo>
                <a:cubicBezTo>
                  <a:pt x="46" y="79"/>
                  <a:pt x="47" y="78"/>
                  <a:pt x="49" y="78"/>
                </a:cubicBezTo>
                <a:close/>
                <a:moveTo>
                  <a:pt x="52" y="94"/>
                </a:moveTo>
                <a:cubicBezTo>
                  <a:pt x="61" y="84"/>
                  <a:pt x="61" y="84"/>
                  <a:pt x="61" y="84"/>
                </a:cubicBezTo>
                <a:cubicBezTo>
                  <a:pt x="52" y="84"/>
                  <a:pt x="52" y="84"/>
                  <a:pt x="52" y="84"/>
                </a:cubicBezTo>
                <a:lnTo>
                  <a:pt x="52" y="94"/>
                </a:lnTo>
                <a:close/>
                <a:moveTo>
                  <a:pt x="26" y="57"/>
                </a:move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6"/>
                  <a:pt x="45" y="54"/>
                </a:cubicBezTo>
                <a:cubicBezTo>
                  <a:pt x="45" y="52"/>
                  <a:pt x="44" y="51"/>
                  <a:pt x="43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4" y="51"/>
                  <a:pt x="23" y="52"/>
                  <a:pt x="23" y="54"/>
                </a:cubicBezTo>
                <a:cubicBezTo>
                  <a:pt x="23" y="56"/>
                  <a:pt x="24" y="57"/>
                  <a:pt x="26" y="57"/>
                </a:cubicBezTo>
                <a:close/>
                <a:moveTo>
                  <a:pt x="26" y="87"/>
                </a:moveTo>
                <a:cubicBezTo>
                  <a:pt x="28" y="87"/>
                  <a:pt x="28" y="87"/>
                  <a:pt x="28" y="87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91"/>
                  <a:pt x="29" y="92"/>
                  <a:pt x="31" y="92"/>
                </a:cubicBezTo>
                <a:cubicBezTo>
                  <a:pt x="33" y="92"/>
                  <a:pt x="34" y="91"/>
                  <a:pt x="34" y="89"/>
                </a:cubicBezTo>
                <a:cubicBezTo>
                  <a:pt x="34" y="87"/>
                  <a:pt x="34" y="87"/>
                  <a:pt x="34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8" y="87"/>
                  <a:pt x="39" y="86"/>
                  <a:pt x="39" y="84"/>
                </a:cubicBezTo>
                <a:cubicBezTo>
                  <a:pt x="39" y="83"/>
                  <a:pt x="38" y="81"/>
                  <a:pt x="36" y="81"/>
                </a:cubicBezTo>
                <a:cubicBezTo>
                  <a:pt x="34" y="81"/>
                  <a:pt x="34" y="81"/>
                  <a:pt x="34" y="81"/>
                </a:cubicBezTo>
                <a:cubicBezTo>
                  <a:pt x="34" y="79"/>
                  <a:pt x="34" y="79"/>
                  <a:pt x="34" y="79"/>
                </a:cubicBezTo>
                <a:cubicBezTo>
                  <a:pt x="34" y="77"/>
                  <a:pt x="33" y="76"/>
                  <a:pt x="31" y="76"/>
                </a:cubicBezTo>
                <a:cubicBezTo>
                  <a:pt x="29" y="76"/>
                  <a:pt x="28" y="77"/>
                  <a:pt x="28" y="79"/>
                </a:cubicBezTo>
                <a:cubicBezTo>
                  <a:pt x="28" y="81"/>
                  <a:pt x="28" y="81"/>
                  <a:pt x="28" y="81"/>
                </a:cubicBezTo>
                <a:cubicBezTo>
                  <a:pt x="26" y="81"/>
                  <a:pt x="26" y="81"/>
                  <a:pt x="26" y="81"/>
                </a:cubicBezTo>
                <a:cubicBezTo>
                  <a:pt x="24" y="81"/>
                  <a:pt x="23" y="83"/>
                  <a:pt x="23" y="84"/>
                </a:cubicBezTo>
                <a:cubicBezTo>
                  <a:pt x="23" y="86"/>
                  <a:pt x="24" y="87"/>
                  <a:pt x="26" y="87"/>
                </a:cubicBezTo>
                <a:close/>
                <a:moveTo>
                  <a:pt x="26" y="69"/>
                </a:moveTo>
                <a:cubicBezTo>
                  <a:pt x="43" y="69"/>
                  <a:pt x="43" y="69"/>
                  <a:pt x="43" y="69"/>
                </a:cubicBezTo>
                <a:cubicBezTo>
                  <a:pt x="44" y="69"/>
                  <a:pt x="45" y="68"/>
                  <a:pt x="45" y="66"/>
                </a:cubicBezTo>
                <a:cubicBezTo>
                  <a:pt x="45" y="64"/>
                  <a:pt x="44" y="63"/>
                  <a:pt x="43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4" y="63"/>
                  <a:pt x="23" y="64"/>
                  <a:pt x="23" y="66"/>
                </a:cubicBezTo>
                <a:cubicBezTo>
                  <a:pt x="23" y="68"/>
                  <a:pt x="24" y="69"/>
                  <a:pt x="26" y="69"/>
                </a:cubicBezTo>
                <a:close/>
                <a:moveTo>
                  <a:pt x="26" y="69"/>
                </a:moveTo>
                <a:cubicBezTo>
                  <a:pt x="26" y="69"/>
                  <a:pt x="26" y="69"/>
                  <a:pt x="26" y="6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2" name="Freeform 58"/>
          <p:cNvSpPr>
            <a:spLocks noEditPoints="1"/>
          </p:cNvSpPr>
          <p:nvPr/>
        </p:nvSpPr>
        <p:spPr bwMode="auto">
          <a:xfrm>
            <a:off x="4695031" y="2735263"/>
            <a:ext cx="363538" cy="260350"/>
          </a:xfrm>
          <a:custGeom>
            <a:avLst/>
            <a:gdLst>
              <a:gd name="T0" fmla="*/ 111 w 129"/>
              <a:gd name="T1" fmla="*/ 58 h 93"/>
              <a:gd name="T2" fmla="*/ 105 w 129"/>
              <a:gd name="T3" fmla="*/ 61 h 93"/>
              <a:gd name="T4" fmla="*/ 102 w 129"/>
              <a:gd name="T5" fmla="*/ 67 h 93"/>
              <a:gd name="T6" fmla="*/ 99 w 129"/>
              <a:gd name="T7" fmla="*/ 61 h 93"/>
              <a:gd name="T8" fmla="*/ 93 w 129"/>
              <a:gd name="T9" fmla="*/ 58 h 93"/>
              <a:gd name="T10" fmla="*/ 74 w 129"/>
              <a:gd name="T11" fmla="*/ 91 h 93"/>
              <a:gd name="T12" fmla="*/ 75 w 129"/>
              <a:gd name="T13" fmla="*/ 92 h 93"/>
              <a:gd name="T14" fmla="*/ 129 w 129"/>
              <a:gd name="T15" fmla="*/ 91 h 93"/>
              <a:gd name="T16" fmla="*/ 122 w 129"/>
              <a:gd name="T17" fmla="*/ 65 h 93"/>
              <a:gd name="T18" fmla="*/ 83 w 129"/>
              <a:gd name="T19" fmla="*/ 42 h 93"/>
              <a:gd name="T20" fmla="*/ 84 w 129"/>
              <a:gd name="T21" fmla="*/ 51 h 93"/>
              <a:gd name="T22" fmla="*/ 86 w 129"/>
              <a:gd name="T23" fmla="*/ 52 h 93"/>
              <a:gd name="T24" fmla="*/ 88 w 129"/>
              <a:gd name="T25" fmla="*/ 51 h 93"/>
              <a:gd name="T26" fmla="*/ 87 w 129"/>
              <a:gd name="T27" fmla="*/ 49 h 93"/>
              <a:gd name="T28" fmla="*/ 85 w 129"/>
              <a:gd name="T29" fmla="*/ 43 h 93"/>
              <a:gd name="T30" fmla="*/ 87 w 129"/>
              <a:gd name="T31" fmla="*/ 42 h 93"/>
              <a:gd name="T32" fmla="*/ 117 w 129"/>
              <a:gd name="T33" fmla="*/ 42 h 93"/>
              <a:gd name="T34" fmla="*/ 87 w 129"/>
              <a:gd name="T35" fmla="*/ 38 h 93"/>
              <a:gd name="T36" fmla="*/ 10 w 129"/>
              <a:gd name="T37" fmla="*/ 63 h 93"/>
              <a:gd name="T38" fmla="*/ 99 w 129"/>
              <a:gd name="T39" fmla="*/ 8 h 93"/>
              <a:gd name="T40" fmla="*/ 101 w 129"/>
              <a:gd name="T41" fmla="*/ 21 h 93"/>
              <a:gd name="T42" fmla="*/ 108 w 129"/>
              <a:gd name="T43" fmla="*/ 2 h 93"/>
              <a:gd name="T44" fmla="*/ 3 w 129"/>
              <a:gd name="T45" fmla="*/ 0 h 93"/>
              <a:gd name="T46" fmla="*/ 0 w 129"/>
              <a:gd name="T47" fmla="*/ 68 h 93"/>
              <a:gd name="T48" fmla="*/ 39 w 129"/>
              <a:gd name="T49" fmla="*/ 71 h 93"/>
              <a:gd name="T50" fmla="*/ 34 w 129"/>
              <a:gd name="T51" fmla="*/ 91 h 93"/>
              <a:gd name="T52" fmla="*/ 69 w 129"/>
              <a:gd name="T53" fmla="*/ 93 h 93"/>
              <a:gd name="T54" fmla="*/ 71 w 129"/>
              <a:gd name="T55" fmla="*/ 80 h 93"/>
              <a:gd name="T56" fmla="*/ 73 w 129"/>
              <a:gd name="T57" fmla="*/ 71 h 93"/>
              <a:gd name="T58" fmla="*/ 63 w 129"/>
              <a:gd name="T59" fmla="*/ 32 h 93"/>
              <a:gd name="T60" fmla="*/ 53 w 129"/>
              <a:gd name="T61" fmla="*/ 18 h 93"/>
              <a:gd name="T62" fmla="*/ 41 w 129"/>
              <a:gd name="T63" fmla="*/ 40 h 93"/>
              <a:gd name="T64" fmla="*/ 33 w 129"/>
              <a:gd name="T65" fmla="*/ 32 h 93"/>
              <a:gd name="T66" fmla="*/ 14 w 129"/>
              <a:gd name="T67" fmla="*/ 34 h 93"/>
              <a:gd name="T68" fmla="*/ 32 w 129"/>
              <a:gd name="T69" fmla="*/ 36 h 93"/>
              <a:gd name="T70" fmla="*/ 41 w 129"/>
              <a:gd name="T71" fmla="*/ 46 h 93"/>
              <a:gd name="T72" fmla="*/ 43 w 129"/>
              <a:gd name="T73" fmla="*/ 45 h 93"/>
              <a:gd name="T74" fmla="*/ 60 w 129"/>
              <a:gd name="T75" fmla="*/ 35 h 93"/>
              <a:gd name="T76" fmla="*/ 79 w 129"/>
              <a:gd name="T77" fmla="*/ 36 h 93"/>
              <a:gd name="T78" fmla="*/ 79 w 129"/>
              <a:gd name="T79" fmla="*/ 3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9" h="93">
                <a:moveTo>
                  <a:pt x="122" y="65"/>
                </a:moveTo>
                <a:cubicBezTo>
                  <a:pt x="120" y="63"/>
                  <a:pt x="113" y="59"/>
                  <a:pt x="111" y="58"/>
                </a:cubicBezTo>
                <a:cubicBezTo>
                  <a:pt x="111" y="58"/>
                  <a:pt x="110" y="58"/>
                  <a:pt x="110" y="58"/>
                </a:cubicBezTo>
                <a:cubicBezTo>
                  <a:pt x="108" y="59"/>
                  <a:pt x="106" y="60"/>
                  <a:pt x="105" y="6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100" y="61"/>
                  <a:pt x="99" y="61"/>
                  <a:pt x="99" y="61"/>
                </a:cubicBezTo>
                <a:cubicBezTo>
                  <a:pt x="97" y="60"/>
                  <a:pt x="95" y="59"/>
                  <a:pt x="94" y="58"/>
                </a:cubicBezTo>
                <a:cubicBezTo>
                  <a:pt x="93" y="58"/>
                  <a:pt x="93" y="58"/>
                  <a:pt x="93" y="58"/>
                </a:cubicBezTo>
                <a:cubicBezTo>
                  <a:pt x="91" y="59"/>
                  <a:pt x="84" y="63"/>
                  <a:pt x="82" y="65"/>
                </a:cubicBezTo>
                <a:cubicBezTo>
                  <a:pt x="78" y="70"/>
                  <a:pt x="75" y="85"/>
                  <a:pt x="74" y="91"/>
                </a:cubicBezTo>
                <a:cubicBezTo>
                  <a:pt x="74" y="91"/>
                  <a:pt x="74" y="91"/>
                  <a:pt x="75" y="91"/>
                </a:cubicBezTo>
                <a:cubicBezTo>
                  <a:pt x="75" y="92"/>
                  <a:pt x="75" y="92"/>
                  <a:pt x="75" y="92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29" y="92"/>
                  <a:pt x="129" y="92"/>
                  <a:pt x="129" y="91"/>
                </a:cubicBezTo>
                <a:cubicBezTo>
                  <a:pt x="129" y="91"/>
                  <a:pt x="129" y="91"/>
                  <a:pt x="129" y="91"/>
                </a:cubicBezTo>
                <a:cubicBezTo>
                  <a:pt x="128" y="85"/>
                  <a:pt x="126" y="70"/>
                  <a:pt x="122" y="65"/>
                </a:cubicBezTo>
                <a:close/>
                <a:moveTo>
                  <a:pt x="87" y="38"/>
                </a:moveTo>
                <a:cubicBezTo>
                  <a:pt x="86" y="39"/>
                  <a:pt x="84" y="40"/>
                  <a:pt x="83" y="42"/>
                </a:cubicBezTo>
                <a:cubicBezTo>
                  <a:pt x="82" y="44"/>
                  <a:pt x="82" y="47"/>
                  <a:pt x="84" y="49"/>
                </a:cubicBezTo>
                <a:cubicBezTo>
                  <a:pt x="84" y="50"/>
                  <a:pt x="84" y="50"/>
                  <a:pt x="84" y="51"/>
                </a:cubicBezTo>
                <a:cubicBezTo>
                  <a:pt x="85" y="52"/>
                  <a:pt x="85" y="52"/>
                  <a:pt x="85" y="52"/>
                </a:cubicBezTo>
                <a:cubicBezTo>
                  <a:pt x="85" y="52"/>
                  <a:pt x="86" y="52"/>
                  <a:pt x="86" y="52"/>
                </a:cubicBezTo>
                <a:cubicBezTo>
                  <a:pt x="87" y="52"/>
                  <a:pt x="87" y="52"/>
                  <a:pt x="87" y="52"/>
                </a:cubicBezTo>
                <a:cubicBezTo>
                  <a:pt x="88" y="52"/>
                  <a:pt x="88" y="51"/>
                  <a:pt x="88" y="51"/>
                </a:cubicBezTo>
                <a:cubicBezTo>
                  <a:pt x="88" y="50"/>
                  <a:pt x="88" y="50"/>
                  <a:pt x="88" y="50"/>
                </a:cubicBezTo>
                <a:cubicBezTo>
                  <a:pt x="87" y="49"/>
                  <a:pt x="87" y="49"/>
                  <a:pt x="87" y="49"/>
                </a:cubicBezTo>
                <a:cubicBezTo>
                  <a:pt x="87" y="48"/>
                  <a:pt x="86" y="48"/>
                  <a:pt x="86" y="48"/>
                </a:cubicBezTo>
                <a:cubicBezTo>
                  <a:pt x="85" y="46"/>
                  <a:pt x="85" y="45"/>
                  <a:pt x="85" y="43"/>
                </a:cubicBezTo>
                <a:cubicBezTo>
                  <a:pt x="86" y="42"/>
                  <a:pt x="86" y="41"/>
                  <a:pt x="87" y="41"/>
                </a:cubicBezTo>
                <a:cubicBezTo>
                  <a:pt x="87" y="41"/>
                  <a:pt x="87" y="42"/>
                  <a:pt x="87" y="42"/>
                </a:cubicBezTo>
                <a:cubicBezTo>
                  <a:pt x="87" y="52"/>
                  <a:pt x="94" y="59"/>
                  <a:pt x="102" y="59"/>
                </a:cubicBezTo>
                <a:cubicBezTo>
                  <a:pt x="110" y="59"/>
                  <a:pt x="117" y="52"/>
                  <a:pt x="117" y="42"/>
                </a:cubicBezTo>
                <a:cubicBezTo>
                  <a:pt x="117" y="33"/>
                  <a:pt x="115" y="26"/>
                  <a:pt x="102" y="26"/>
                </a:cubicBezTo>
                <a:cubicBezTo>
                  <a:pt x="91" y="26"/>
                  <a:pt x="88" y="31"/>
                  <a:pt x="87" y="38"/>
                </a:cubicBezTo>
                <a:close/>
                <a:moveTo>
                  <a:pt x="77" y="63"/>
                </a:moveTo>
                <a:cubicBezTo>
                  <a:pt x="10" y="63"/>
                  <a:pt x="10" y="63"/>
                  <a:pt x="10" y="63"/>
                </a:cubicBezTo>
                <a:cubicBezTo>
                  <a:pt x="10" y="8"/>
                  <a:pt x="10" y="8"/>
                  <a:pt x="10" y="8"/>
                </a:cubicBezTo>
                <a:cubicBezTo>
                  <a:pt x="99" y="8"/>
                  <a:pt x="99" y="8"/>
                  <a:pt x="99" y="8"/>
                </a:cubicBezTo>
                <a:cubicBezTo>
                  <a:pt x="99" y="21"/>
                  <a:pt x="99" y="21"/>
                  <a:pt x="99" y="21"/>
                </a:cubicBezTo>
                <a:cubicBezTo>
                  <a:pt x="100" y="21"/>
                  <a:pt x="100" y="21"/>
                  <a:pt x="101" y="21"/>
                </a:cubicBezTo>
                <a:cubicBezTo>
                  <a:pt x="104" y="21"/>
                  <a:pt x="106" y="21"/>
                  <a:pt x="108" y="22"/>
                </a:cubicBezTo>
                <a:cubicBezTo>
                  <a:pt x="108" y="2"/>
                  <a:pt x="108" y="2"/>
                  <a:pt x="108" y="2"/>
                </a:cubicBezTo>
                <a:cubicBezTo>
                  <a:pt x="108" y="1"/>
                  <a:pt x="107" y="0"/>
                  <a:pt x="10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0"/>
                  <a:pt x="1" y="71"/>
                  <a:pt x="3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75"/>
                  <a:pt x="37" y="82"/>
                  <a:pt x="34" y="89"/>
                </a:cubicBezTo>
                <a:cubicBezTo>
                  <a:pt x="33" y="89"/>
                  <a:pt x="34" y="91"/>
                  <a:pt x="34" y="91"/>
                </a:cubicBezTo>
                <a:cubicBezTo>
                  <a:pt x="35" y="92"/>
                  <a:pt x="36" y="93"/>
                  <a:pt x="37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2"/>
                  <a:pt x="69" y="91"/>
                  <a:pt x="69" y="90"/>
                </a:cubicBezTo>
                <a:cubicBezTo>
                  <a:pt x="70" y="87"/>
                  <a:pt x="70" y="83"/>
                  <a:pt x="71" y="80"/>
                </a:cubicBezTo>
                <a:cubicBezTo>
                  <a:pt x="70" y="76"/>
                  <a:pt x="70" y="73"/>
                  <a:pt x="69" y="71"/>
                </a:cubicBezTo>
                <a:cubicBezTo>
                  <a:pt x="73" y="71"/>
                  <a:pt x="73" y="71"/>
                  <a:pt x="73" y="71"/>
                </a:cubicBezTo>
                <a:cubicBezTo>
                  <a:pt x="74" y="68"/>
                  <a:pt x="76" y="65"/>
                  <a:pt x="77" y="63"/>
                </a:cubicBezTo>
                <a:close/>
                <a:moveTo>
                  <a:pt x="63" y="32"/>
                </a:moveTo>
                <a:cubicBezTo>
                  <a:pt x="55" y="19"/>
                  <a:pt x="55" y="19"/>
                  <a:pt x="55" y="19"/>
                </a:cubicBezTo>
                <a:cubicBezTo>
                  <a:pt x="55" y="18"/>
                  <a:pt x="54" y="18"/>
                  <a:pt x="53" y="18"/>
                </a:cubicBezTo>
                <a:cubicBezTo>
                  <a:pt x="53" y="18"/>
                  <a:pt x="52" y="19"/>
                  <a:pt x="52" y="19"/>
                </a:cubicBezTo>
                <a:cubicBezTo>
                  <a:pt x="41" y="40"/>
                  <a:pt x="41" y="40"/>
                  <a:pt x="41" y="40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2"/>
                  <a:pt x="33" y="32"/>
                  <a:pt x="33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5" y="32"/>
                  <a:pt x="14" y="33"/>
                  <a:pt x="14" y="34"/>
                </a:cubicBezTo>
                <a:cubicBezTo>
                  <a:pt x="14" y="35"/>
                  <a:pt x="15" y="36"/>
                  <a:pt x="16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9" y="46"/>
                  <a:pt x="39" y="46"/>
                  <a:pt x="39" y="46"/>
                </a:cubicBezTo>
                <a:cubicBezTo>
                  <a:pt x="40" y="46"/>
                  <a:pt x="40" y="46"/>
                  <a:pt x="41" y="46"/>
                </a:cubicBezTo>
                <a:cubicBezTo>
                  <a:pt x="41" y="46"/>
                  <a:pt x="41" y="46"/>
                  <a:pt x="41" y="46"/>
                </a:cubicBezTo>
                <a:cubicBezTo>
                  <a:pt x="42" y="46"/>
                  <a:pt x="43" y="46"/>
                  <a:pt x="43" y="45"/>
                </a:cubicBezTo>
                <a:cubicBezTo>
                  <a:pt x="54" y="25"/>
                  <a:pt x="54" y="25"/>
                  <a:pt x="54" y="25"/>
                </a:cubicBezTo>
                <a:cubicBezTo>
                  <a:pt x="60" y="35"/>
                  <a:pt x="60" y="35"/>
                  <a:pt x="60" y="35"/>
                </a:cubicBezTo>
                <a:cubicBezTo>
                  <a:pt x="60" y="36"/>
                  <a:pt x="61" y="36"/>
                  <a:pt x="61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81" y="36"/>
                  <a:pt x="82" y="35"/>
                  <a:pt x="82" y="34"/>
                </a:cubicBezTo>
                <a:cubicBezTo>
                  <a:pt x="82" y="33"/>
                  <a:pt x="81" y="32"/>
                  <a:pt x="79" y="32"/>
                </a:cubicBezTo>
                <a:lnTo>
                  <a:pt x="63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3" name="Freeform 59"/>
          <p:cNvSpPr>
            <a:spLocks noEditPoints="1"/>
          </p:cNvSpPr>
          <p:nvPr/>
        </p:nvSpPr>
        <p:spPr bwMode="auto">
          <a:xfrm>
            <a:off x="4083844" y="2711450"/>
            <a:ext cx="328613" cy="323850"/>
          </a:xfrm>
          <a:custGeom>
            <a:avLst/>
            <a:gdLst>
              <a:gd name="T0" fmla="*/ 65 w 117"/>
              <a:gd name="T1" fmla="*/ 0 h 115"/>
              <a:gd name="T2" fmla="*/ 23 w 117"/>
              <a:gd name="T3" fmla="*/ 22 h 115"/>
              <a:gd name="T4" fmla="*/ 29 w 117"/>
              <a:gd name="T5" fmla="*/ 26 h 115"/>
              <a:gd name="T6" fmla="*/ 31 w 117"/>
              <a:gd name="T7" fmla="*/ 27 h 115"/>
              <a:gd name="T8" fmla="*/ 65 w 117"/>
              <a:gd name="T9" fmla="*/ 10 h 115"/>
              <a:gd name="T10" fmla="*/ 107 w 117"/>
              <a:gd name="T11" fmla="*/ 52 h 115"/>
              <a:gd name="T12" fmla="*/ 90 w 117"/>
              <a:gd name="T13" fmla="*/ 86 h 115"/>
              <a:gd name="T14" fmla="*/ 91 w 117"/>
              <a:gd name="T15" fmla="*/ 87 h 115"/>
              <a:gd name="T16" fmla="*/ 95 w 117"/>
              <a:gd name="T17" fmla="*/ 94 h 115"/>
              <a:gd name="T18" fmla="*/ 117 w 117"/>
              <a:gd name="T19" fmla="*/ 52 h 115"/>
              <a:gd name="T20" fmla="*/ 65 w 117"/>
              <a:gd name="T21" fmla="*/ 0 h 115"/>
              <a:gd name="T22" fmla="*/ 72 w 117"/>
              <a:gd name="T23" fmla="*/ 81 h 115"/>
              <a:gd name="T24" fmla="*/ 67 w 117"/>
              <a:gd name="T25" fmla="*/ 79 h 115"/>
              <a:gd name="T26" fmla="*/ 58 w 117"/>
              <a:gd name="T27" fmla="*/ 83 h 115"/>
              <a:gd name="T28" fmla="*/ 56 w 117"/>
              <a:gd name="T29" fmla="*/ 83 h 115"/>
              <a:gd name="T30" fmla="*/ 55 w 117"/>
              <a:gd name="T31" fmla="*/ 83 h 115"/>
              <a:gd name="T32" fmla="*/ 34 w 117"/>
              <a:gd name="T33" fmla="*/ 62 h 115"/>
              <a:gd name="T34" fmla="*/ 34 w 117"/>
              <a:gd name="T35" fmla="*/ 59 h 115"/>
              <a:gd name="T36" fmla="*/ 38 w 117"/>
              <a:gd name="T37" fmla="*/ 49 h 115"/>
              <a:gd name="T38" fmla="*/ 36 w 117"/>
              <a:gd name="T39" fmla="*/ 44 h 115"/>
              <a:gd name="T40" fmla="*/ 23 w 117"/>
              <a:gd name="T41" fmla="*/ 32 h 115"/>
              <a:gd name="T42" fmla="*/ 19 w 117"/>
              <a:gd name="T43" fmla="*/ 30 h 115"/>
              <a:gd name="T44" fmla="*/ 18 w 117"/>
              <a:gd name="T45" fmla="*/ 30 h 115"/>
              <a:gd name="T46" fmla="*/ 7 w 117"/>
              <a:gd name="T47" fmla="*/ 35 h 115"/>
              <a:gd name="T48" fmla="*/ 4 w 117"/>
              <a:gd name="T49" fmla="*/ 56 h 115"/>
              <a:gd name="T50" fmla="*/ 60 w 117"/>
              <a:gd name="T51" fmla="*/ 113 h 115"/>
              <a:gd name="T52" fmla="*/ 69 w 117"/>
              <a:gd name="T53" fmla="*/ 115 h 115"/>
              <a:gd name="T54" fmla="*/ 82 w 117"/>
              <a:gd name="T55" fmla="*/ 110 h 115"/>
              <a:gd name="T56" fmla="*/ 87 w 117"/>
              <a:gd name="T57" fmla="*/ 99 h 115"/>
              <a:gd name="T58" fmla="*/ 85 w 117"/>
              <a:gd name="T59" fmla="*/ 93 h 115"/>
              <a:gd name="T60" fmla="*/ 72 w 117"/>
              <a:gd name="T61" fmla="*/ 81 h 115"/>
              <a:gd name="T62" fmla="*/ 67 w 117"/>
              <a:gd name="T63" fmla="*/ 17 h 115"/>
              <a:gd name="T64" fmla="*/ 64 w 117"/>
              <a:gd name="T65" fmla="*/ 21 h 115"/>
              <a:gd name="T66" fmla="*/ 64 w 117"/>
              <a:gd name="T67" fmla="*/ 48 h 115"/>
              <a:gd name="T68" fmla="*/ 67 w 117"/>
              <a:gd name="T69" fmla="*/ 52 h 115"/>
              <a:gd name="T70" fmla="*/ 93 w 117"/>
              <a:gd name="T71" fmla="*/ 52 h 115"/>
              <a:gd name="T72" fmla="*/ 96 w 117"/>
              <a:gd name="T73" fmla="*/ 48 h 115"/>
              <a:gd name="T74" fmla="*/ 93 w 117"/>
              <a:gd name="T75" fmla="*/ 45 h 115"/>
              <a:gd name="T76" fmla="*/ 71 w 117"/>
              <a:gd name="T77" fmla="*/ 45 h 115"/>
              <a:gd name="T78" fmla="*/ 71 w 117"/>
              <a:gd name="T79" fmla="*/ 21 h 115"/>
              <a:gd name="T80" fmla="*/ 67 w 117"/>
              <a:gd name="T81" fmla="*/ 17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7" h="115">
                <a:moveTo>
                  <a:pt x="65" y="0"/>
                </a:moveTo>
                <a:cubicBezTo>
                  <a:pt x="48" y="0"/>
                  <a:pt x="32" y="8"/>
                  <a:pt x="23" y="22"/>
                </a:cubicBezTo>
                <a:cubicBezTo>
                  <a:pt x="25" y="22"/>
                  <a:pt x="27" y="24"/>
                  <a:pt x="29" y="26"/>
                </a:cubicBezTo>
                <a:cubicBezTo>
                  <a:pt x="31" y="27"/>
                  <a:pt x="31" y="27"/>
                  <a:pt x="31" y="27"/>
                </a:cubicBezTo>
                <a:cubicBezTo>
                  <a:pt x="39" y="16"/>
                  <a:pt x="51" y="10"/>
                  <a:pt x="65" y="10"/>
                </a:cubicBezTo>
                <a:cubicBezTo>
                  <a:pt x="88" y="10"/>
                  <a:pt x="107" y="29"/>
                  <a:pt x="107" y="52"/>
                </a:cubicBezTo>
                <a:cubicBezTo>
                  <a:pt x="107" y="66"/>
                  <a:pt x="101" y="78"/>
                  <a:pt x="90" y="86"/>
                </a:cubicBezTo>
                <a:cubicBezTo>
                  <a:pt x="91" y="87"/>
                  <a:pt x="91" y="87"/>
                  <a:pt x="91" y="87"/>
                </a:cubicBezTo>
                <a:cubicBezTo>
                  <a:pt x="93" y="89"/>
                  <a:pt x="94" y="92"/>
                  <a:pt x="95" y="94"/>
                </a:cubicBezTo>
                <a:cubicBezTo>
                  <a:pt x="109" y="85"/>
                  <a:pt x="117" y="69"/>
                  <a:pt x="117" y="52"/>
                </a:cubicBezTo>
                <a:cubicBezTo>
                  <a:pt x="117" y="23"/>
                  <a:pt x="94" y="0"/>
                  <a:pt x="65" y="0"/>
                </a:cubicBezTo>
                <a:close/>
                <a:moveTo>
                  <a:pt x="72" y="81"/>
                </a:moveTo>
                <a:cubicBezTo>
                  <a:pt x="71" y="79"/>
                  <a:pt x="69" y="79"/>
                  <a:pt x="67" y="79"/>
                </a:cubicBezTo>
                <a:cubicBezTo>
                  <a:pt x="64" y="79"/>
                  <a:pt x="60" y="81"/>
                  <a:pt x="58" y="83"/>
                </a:cubicBezTo>
                <a:cubicBezTo>
                  <a:pt x="57" y="83"/>
                  <a:pt x="57" y="83"/>
                  <a:pt x="56" y="83"/>
                </a:cubicBezTo>
                <a:cubicBezTo>
                  <a:pt x="56" y="83"/>
                  <a:pt x="55" y="83"/>
                  <a:pt x="55" y="83"/>
                </a:cubicBezTo>
                <a:cubicBezTo>
                  <a:pt x="47" y="77"/>
                  <a:pt x="40" y="69"/>
                  <a:pt x="34" y="62"/>
                </a:cubicBezTo>
                <a:cubicBezTo>
                  <a:pt x="33" y="61"/>
                  <a:pt x="33" y="60"/>
                  <a:pt x="34" y="59"/>
                </a:cubicBezTo>
                <a:cubicBezTo>
                  <a:pt x="36" y="56"/>
                  <a:pt x="37" y="53"/>
                  <a:pt x="38" y="49"/>
                </a:cubicBezTo>
                <a:cubicBezTo>
                  <a:pt x="38" y="48"/>
                  <a:pt x="37" y="46"/>
                  <a:pt x="36" y="44"/>
                </a:cubicBezTo>
                <a:cubicBezTo>
                  <a:pt x="23" y="32"/>
                  <a:pt x="23" y="32"/>
                  <a:pt x="23" y="32"/>
                </a:cubicBezTo>
                <a:cubicBezTo>
                  <a:pt x="22" y="30"/>
                  <a:pt x="20" y="30"/>
                  <a:pt x="19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4" y="30"/>
                  <a:pt x="10" y="32"/>
                  <a:pt x="7" y="35"/>
                </a:cubicBezTo>
                <a:cubicBezTo>
                  <a:pt x="1" y="41"/>
                  <a:pt x="0" y="49"/>
                  <a:pt x="4" y="56"/>
                </a:cubicBezTo>
                <a:cubicBezTo>
                  <a:pt x="14" y="74"/>
                  <a:pt x="38" y="100"/>
                  <a:pt x="60" y="113"/>
                </a:cubicBezTo>
                <a:cubicBezTo>
                  <a:pt x="63" y="114"/>
                  <a:pt x="66" y="115"/>
                  <a:pt x="69" y="115"/>
                </a:cubicBezTo>
                <a:cubicBezTo>
                  <a:pt x="74" y="115"/>
                  <a:pt x="78" y="113"/>
                  <a:pt x="82" y="110"/>
                </a:cubicBezTo>
                <a:cubicBezTo>
                  <a:pt x="85" y="107"/>
                  <a:pt x="87" y="103"/>
                  <a:pt x="87" y="99"/>
                </a:cubicBezTo>
                <a:cubicBezTo>
                  <a:pt x="87" y="97"/>
                  <a:pt x="86" y="95"/>
                  <a:pt x="85" y="93"/>
                </a:cubicBezTo>
                <a:lnTo>
                  <a:pt x="72" y="81"/>
                </a:lnTo>
                <a:close/>
                <a:moveTo>
                  <a:pt x="67" y="17"/>
                </a:moveTo>
                <a:cubicBezTo>
                  <a:pt x="65" y="17"/>
                  <a:pt x="64" y="19"/>
                  <a:pt x="64" y="21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50"/>
                  <a:pt x="65" y="52"/>
                  <a:pt x="67" y="52"/>
                </a:cubicBezTo>
                <a:cubicBezTo>
                  <a:pt x="93" y="52"/>
                  <a:pt x="93" y="52"/>
                  <a:pt x="93" y="52"/>
                </a:cubicBezTo>
                <a:cubicBezTo>
                  <a:pt x="95" y="52"/>
                  <a:pt x="96" y="50"/>
                  <a:pt x="96" y="48"/>
                </a:cubicBezTo>
                <a:cubicBezTo>
                  <a:pt x="96" y="47"/>
                  <a:pt x="95" y="45"/>
                  <a:pt x="93" y="45"/>
                </a:cubicBezTo>
                <a:cubicBezTo>
                  <a:pt x="71" y="45"/>
                  <a:pt x="71" y="45"/>
                  <a:pt x="71" y="45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19"/>
                  <a:pt x="69" y="17"/>
                  <a:pt x="6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4" name="Freeform 60"/>
          <p:cNvSpPr>
            <a:spLocks noEditPoints="1"/>
          </p:cNvSpPr>
          <p:nvPr/>
        </p:nvSpPr>
        <p:spPr bwMode="auto">
          <a:xfrm>
            <a:off x="3474244" y="2720975"/>
            <a:ext cx="354013" cy="285750"/>
          </a:xfrm>
          <a:custGeom>
            <a:avLst/>
            <a:gdLst>
              <a:gd name="T0" fmla="*/ 109 w 126"/>
              <a:gd name="T1" fmla="*/ 42 h 102"/>
              <a:gd name="T2" fmla="*/ 108 w 126"/>
              <a:gd name="T3" fmla="*/ 42 h 102"/>
              <a:gd name="T4" fmla="*/ 108 w 126"/>
              <a:gd name="T5" fmla="*/ 42 h 102"/>
              <a:gd name="T6" fmla="*/ 108 w 126"/>
              <a:gd name="T7" fmla="*/ 14 h 102"/>
              <a:gd name="T8" fmla="*/ 105 w 126"/>
              <a:gd name="T9" fmla="*/ 11 h 102"/>
              <a:gd name="T10" fmla="*/ 97 w 126"/>
              <a:gd name="T11" fmla="*/ 11 h 102"/>
              <a:gd name="T12" fmla="*/ 97 w 126"/>
              <a:gd name="T13" fmla="*/ 3 h 102"/>
              <a:gd name="T14" fmla="*/ 94 w 126"/>
              <a:gd name="T15" fmla="*/ 0 h 102"/>
              <a:gd name="T16" fmla="*/ 31 w 126"/>
              <a:gd name="T17" fmla="*/ 0 h 102"/>
              <a:gd name="T18" fmla="*/ 28 w 126"/>
              <a:gd name="T19" fmla="*/ 3 h 102"/>
              <a:gd name="T20" fmla="*/ 28 w 126"/>
              <a:gd name="T21" fmla="*/ 11 h 102"/>
              <a:gd name="T22" fmla="*/ 20 w 126"/>
              <a:gd name="T23" fmla="*/ 11 h 102"/>
              <a:gd name="T24" fmla="*/ 17 w 126"/>
              <a:gd name="T25" fmla="*/ 14 h 102"/>
              <a:gd name="T26" fmla="*/ 17 w 126"/>
              <a:gd name="T27" fmla="*/ 42 h 102"/>
              <a:gd name="T28" fmla="*/ 17 w 126"/>
              <a:gd name="T29" fmla="*/ 42 h 102"/>
              <a:gd name="T30" fmla="*/ 16 w 126"/>
              <a:gd name="T31" fmla="*/ 42 h 102"/>
              <a:gd name="T32" fmla="*/ 0 w 126"/>
              <a:gd name="T33" fmla="*/ 59 h 102"/>
              <a:gd name="T34" fmla="*/ 0 w 126"/>
              <a:gd name="T35" fmla="*/ 99 h 102"/>
              <a:gd name="T36" fmla="*/ 3 w 126"/>
              <a:gd name="T37" fmla="*/ 102 h 102"/>
              <a:gd name="T38" fmla="*/ 123 w 126"/>
              <a:gd name="T39" fmla="*/ 102 h 102"/>
              <a:gd name="T40" fmla="*/ 126 w 126"/>
              <a:gd name="T41" fmla="*/ 99 h 102"/>
              <a:gd name="T42" fmla="*/ 126 w 126"/>
              <a:gd name="T43" fmla="*/ 59 h 102"/>
              <a:gd name="T44" fmla="*/ 109 w 126"/>
              <a:gd name="T45" fmla="*/ 42 h 102"/>
              <a:gd name="T46" fmla="*/ 34 w 126"/>
              <a:gd name="T47" fmla="*/ 6 h 102"/>
              <a:gd name="T48" fmla="*/ 91 w 126"/>
              <a:gd name="T49" fmla="*/ 6 h 102"/>
              <a:gd name="T50" fmla="*/ 91 w 126"/>
              <a:gd name="T51" fmla="*/ 39 h 102"/>
              <a:gd name="T52" fmla="*/ 34 w 126"/>
              <a:gd name="T53" fmla="*/ 39 h 102"/>
              <a:gd name="T54" fmla="*/ 34 w 126"/>
              <a:gd name="T55" fmla="*/ 6 h 102"/>
              <a:gd name="T56" fmla="*/ 103 w 126"/>
              <a:gd name="T57" fmla="*/ 96 h 102"/>
              <a:gd name="T58" fmla="*/ 23 w 126"/>
              <a:gd name="T59" fmla="*/ 96 h 102"/>
              <a:gd name="T60" fmla="*/ 23 w 126"/>
              <a:gd name="T61" fmla="*/ 88 h 102"/>
              <a:gd name="T62" fmla="*/ 103 w 126"/>
              <a:gd name="T63" fmla="*/ 88 h 102"/>
              <a:gd name="T64" fmla="*/ 103 w 126"/>
              <a:gd name="T65" fmla="*/ 96 h 102"/>
              <a:gd name="T66" fmla="*/ 103 w 126"/>
              <a:gd name="T67" fmla="*/ 82 h 102"/>
              <a:gd name="T68" fmla="*/ 23 w 126"/>
              <a:gd name="T69" fmla="*/ 82 h 102"/>
              <a:gd name="T70" fmla="*/ 23 w 126"/>
              <a:gd name="T71" fmla="*/ 73 h 102"/>
              <a:gd name="T72" fmla="*/ 103 w 126"/>
              <a:gd name="T73" fmla="*/ 73 h 102"/>
              <a:gd name="T74" fmla="*/ 103 w 126"/>
              <a:gd name="T75" fmla="*/ 82 h 102"/>
              <a:gd name="T76" fmla="*/ 30 w 126"/>
              <a:gd name="T77" fmla="*/ 61 h 102"/>
              <a:gd name="T78" fmla="*/ 26 w 126"/>
              <a:gd name="T79" fmla="*/ 64 h 102"/>
              <a:gd name="T80" fmla="*/ 23 w 126"/>
              <a:gd name="T81" fmla="*/ 61 h 102"/>
              <a:gd name="T82" fmla="*/ 26 w 126"/>
              <a:gd name="T83" fmla="*/ 57 h 102"/>
              <a:gd name="T84" fmla="*/ 30 w 126"/>
              <a:gd name="T85" fmla="*/ 61 h 102"/>
              <a:gd name="T86" fmla="*/ 30 w 126"/>
              <a:gd name="T87" fmla="*/ 61 h 102"/>
              <a:gd name="T88" fmla="*/ 30 w 126"/>
              <a:gd name="T89" fmla="*/ 6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6" h="102">
                <a:moveTo>
                  <a:pt x="109" y="42"/>
                </a:moveTo>
                <a:cubicBezTo>
                  <a:pt x="108" y="42"/>
                  <a:pt x="108" y="42"/>
                  <a:pt x="108" y="42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3"/>
                  <a:pt x="107" y="11"/>
                  <a:pt x="105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7" y="3"/>
                  <a:pt x="97" y="3"/>
                  <a:pt x="97" y="3"/>
                </a:cubicBezTo>
                <a:cubicBezTo>
                  <a:pt x="97" y="2"/>
                  <a:pt x="96" y="0"/>
                  <a:pt x="9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2"/>
                  <a:pt x="28" y="3"/>
                </a:cubicBezTo>
                <a:cubicBezTo>
                  <a:pt x="28" y="11"/>
                  <a:pt x="28" y="11"/>
                  <a:pt x="28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18" y="11"/>
                  <a:pt x="17" y="13"/>
                  <a:pt x="17" y="14"/>
                </a:cubicBezTo>
                <a:cubicBezTo>
                  <a:pt x="17" y="42"/>
                  <a:pt x="17" y="42"/>
                  <a:pt x="17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7" y="42"/>
                  <a:pt x="0" y="50"/>
                  <a:pt x="0" y="5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1"/>
                  <a:pt x="1" y="102"/>
                  <a:pt x="3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4" y="102"/>
                  <a:pt x="126" y="101"/>
                  <a:pt x="126" y="99"/>
                </a:cubicBezTo>
                <a:cubicBezTo>
                  <a:pt x="126" y="59"/>
                  <a:pt x="126" y="59"/>
                  <a:pt x="126" y="59"/>
                </a:cubicBezTo>
                <a:cubicBezTo>
                  <a:pt x="126" y="50"/>
                  <a:pt x="118" y="42"/>
                  <a:pt x="109" y="42"/>
                </a:cubicBezTo>
                <a:close/>
                <a:moveTo>
                  <a:pt x="34" y="6"/>
                </a:moveTo>
                <a:cubicBezTo>
                  <a:pt x="91" y="6"/>
                  <a:pt x="91" y="6"/>
                  <a:pt x="91" y="6"/>
                </a:cubicBezTo>
                <a:cubicBezTo>
                  <a:pt x="91" y="39"/>
                  <a:pt x="91" y="39"/>
                  <a:pt x="91" y="39"/>
                </a:cubicBezTo>
                <a:cubicBezTo>
                  <a:pt x="34" y="39"/>
                  <a:pt x="34" y="39"/>
                  <a:pt x="34" y="39"/>
                </a:cubicBezTo>
                <a:lnTo>
                  <a:pt x="34" y="6"/>
                </a:lnTo>
                <a:close/>
                <a:moveTo>
                  <a:pt x="103" y="96"/>
                </a:moveTo>
                <a:cubicBezTo>
                  <a:pt x="23" y="96"/>
                  <a:pt x="23" y="96"/>
                  <a:pt x="23" y="96"/>
                </a:cubicBezTo>
                <a:cubicBezTo>
                  <a:pt x="23" y="88"/>
                  <a:pt x="23" y="88"/>
                  <a:pt x="23" y="88"/>
                </a:cubicBezTo>
                <a:cubicBezTo>
                  <a:pt x="103" y="88"/>
                  <a:pt x="103" y="88"/>
                  <a:pt x="103" y="88"/>
                </a:cubicBezTo>
                <a:lnTo>
                  <a:pt x="103" y="96"/>
                </a:lnTo>
                <a:close/>
                <a:moveTo>
                  <a:pt x="103" y="82"/>
                </a:moveTo>
                <a:cubicBezTo>
                  <a:pt x="23" y="82"/>
                  <a:pt x="23" y="82"/>
                  <a:pt x="23" y="82"/>
                </a:cubicBezTo>
                <a:cubicBezTo>
                  <a:pt x="23" y="73"/>
                  <a:pt x="23" y="73"/>
                  <a:pt x="23" y="73"/>
                </a:cubicBezTo>
                <a:cubicBezTo>
                  <a:pt x="103" y="73"/>
                  <a:pt x="103" y="73"/>
                  <a:pt x="103" y="73"/>
                </a:cubicBezTo>
                <a:lnTo>
                  <a:pt x="103" y="82"/>
                </a:lnTo>
                <a:close/>
                <a:moveTo>
                  <a:pt x="30" y="61"/>
                </a:moveTo>
                <a:cubicBezTo>
                  <a:pt x="30" y="63"/>
                  <a:pt x="28" y="64"/>
                  <a:pt x="26" y="64"/>
                </a:cubicBezTo>
                <a:cubicBezTo>
                  <a:pt x="24" y="64"/>
                  <a:pt x="23" y="63"/>
                  <a:pt x="23" y="61"/>
                </a:cubicBezTo>
                <a:cubicBezTo>
                  <a:pt x="23" y="59"/>
                  <a:pt x="24" y="57"/>
                  <a:pt x="26" y="57"/>
                </a:cubicBezTo>
                <a:cubicBezTo>
                  <a:pt x="28" y="57"/>
                  <a:pt x="30" y="59"/>
                  <a:pt x="30" y="61"/>
                </a:cubicBezTo>
                <a:close/>
                <a:moveTo>
                  <a:pt x="30" y="61"/>
                </a:moveTo>
                <a:cubicBezTo>
                  <a:pt x="30" y="61"/>
                  <a:pt x="30" y="61"/>
                  <a:pt x="30" y="6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5" name="Freeform 61"/>
          <p:cNvSpPr>
            <a:spLocks noEditPoints="1"/>
          </p:cNvSpPr>
          <p:nvPr/>
        </p:nvSpPr>
        <p:spPr bwMode="auto">
          <a:xfrm>
            <a:off x="2861469" y="2717800"/>
            <a:ext cx="336550" cy="328613"/>
          </a:xfrm>
          <a:custGeom>
            <a:avLst/>
            <a:gdLst>
              <a:gd name="T0" fmla="*/ 117 w 120"/>
              <a:gd name="T1" fmla="*/ 20 h 117"/>
              <a:gd name="T2" fmla="*/ 103 w 120"/>
              <a:gd name="T3" fmla="*/ 2 h 117"/>
              <a:gd name="T4" fmla="*/ 97 w 120"/>
              <a:gd name="T5" fmla="*/ 0 h 117"/>
              <a:gd name="T6" fmla="*/ 34 w 120"/>
              <a:gd name="T7" fmla="*/ 0 h 117"/>
              <a:gd name="T8" fmla="*/ 28 w 120"/>
              <a:gd name="T9" fmla="*/ 2 h 117"/>
              <a:gd name="T10" fmla="*/ 14 w 120"/>
              <a:gd name="T11" fmla="*/ 20 h 117"/>
              <a:gd name="T12" fmla="*/ 11 w 120"/>
              <a:gd name="T13" fmla="*/ 28 h 117"/>
              <a:gd name="T14" fmla="*/ 11 w 120"/>
              <a:gd name="T15" fmla="*/ 58 h 117"/>
              <a:gd name="T16" fmla="*/ 38 w 120"/>
              <a:gd name="T17" fmla="*/ 42 h 117"/>
              <a:gd name="T18" fmla="*/ 70 w 120"/>
              <a:gd name="T19" fmla="*/ 74 h 117"/>
              <a:gd name="T20" fmla="*/ 57 w 120"/>
              <a:gd name="T21" fmla="*/ 99 h 117"/>
              <a:gd name="T22" fmla="*/ 111 w 120"/>
              <a:gd name="T23" fmla="*/ 99 h 117"/>
              <a:gd name="T24" fmla="*/ 120 w 120"/>
              <a:gd name="T25" fmla="*/ 90 h 117"/>
              <a:gd name="T26" fmla="*/ 120 w 120"/>
              <a:gd name="T27" fmla="*/ 28 h 117"/>
              <a:gd name="T28" fmla="*/ 117 w 120"/>
              <a:gd name="T29" fmla="*/ 20 h 117"/>
              <a:gd name="T30" fmla="*/ 19 w 120"/>
              <a:gd name="T31" fmla="*/ 20 h 117"/>
              <a:gd name="T32" fmla="*/ 24 w 120"/>
              <a:gd name="T33" fmla="*/ 14 h 117"/>
              <a:gd name="T34" fmla="*/ 47 w 120"/>
              <a:gd name="T35" fmla="*/ 14 h 117"/>
              <a:gd name="T36" fmla="*/ 50 w 120"/>
              <a:gd name="T37" fmla="*/ 9 h 117"/>
              <a:gd name="T38" fmla="*/ 28 w 120"/>
              <a:gd name="T39" fmla="*/ 9 h 117"/>
              <a:gd name="T40" fmla="*/ 31 w 120"/>
              <a:gd name="T41" fmla="*/ 5 h 117"/>
              <a:gd name="T42" fmla="*/ 34 w 120"/>
              <a:gd name="T43" fmla="*/ 3 h 117"/>
              <a:gd name="T44" fmla="*/ 97 w 120"/>
              <a:gd name="T45" fmla="*/ 3 h 117"/>
              <a:gd name="T46" fmla="*/ 100 w 120"/>
              <a:gd name="T47" fmla="*/ 5 h 117"/>
              <a:gd name="T48" fmla="*/ 103 w 120"/>
              <a:gd name="T49" fmla="*/ 9 h 117"/>
              <a:gd name="T50" fmla="*/ 80 w 120"/>
              <a:gd name="T51" fmla="*/ 9 h 117"/>
              <a:gd name="T52" fmla="*/ 82 w 120"/>
              <a:gd name="T53" fmla="*/ 14 h 117"/>
              <a:gd name="T54" fmla="*/ 107 w 120"/>
              <a:gd name="T55" fmla="*/ 14 h 117"/>
              <a:gd name="T56" fmla="*/ 112 w 120"/>
              <a:gd name="T57" fmla="*/ 20 h 117"/>
              <a:gd name="T58" fmla="*/ 19 w 120"/>
              <a:gd name="T59" fmla="*/ 20 h 117"/>
              <a:gd name="T60" fmla="*/ 38 w 120"/>
              <a:gd name="T61" fmla="*/ 48 h 117"/>
              <a:gd name="T62" fmla="*/ 12 w 120"/>
              <a:gd name="T63" fmla="*/ 74 h 117"/>
              <a:gd name="T64" fmla="*/ 18 w 120"/>
              <a:gd name="T65" fmla="*/ 90 h 117"/>
              <a:gd name="T66" fmla="*/ 3 w 120"/>
              <a:gd name="T67" fmla="*/ 107 h 117"/>
              <a:gd name="T68" fmla="*/ 3 w 120"/>
              <a:gd name="T69" fmla="*/ 116 h 117"/>
              <a:gd name="T70" fmla="*/ 7 w 120"/>
              <a:gd name="T71" fmla="*/ 117 h 117"/>
              <a:gd name="T72" fmla="*/ 12 w 120"/>
              <a:gd name="T73" fmla="*/ 115 h 117"/>
              <a:gd name="T74" fmla="*/ 28 w 120"/>
              <a:gd name="T75" fmla="*/ 98 h 117"/>
              <a:gd name="T76" fmla="*/ 38 w 120"/>
              <a:gd name="T77" fmla="*/ 100 h 117"/>
              <a:gd name="T78" fmla="*/ 64 w 120"/>
              <a:gd name="T79" fmla="*/ 74 h 117"/>
              <a:gd name="T80" fmla="*/ 38 w 120"/>
              <a:gd name="T81" fmla="*/ 48 h 117"/>
              <a:gd name="T82" fmla="*/ 38 w 120"/>
              <a:gd name="T83" fmla="*/ 91 h 117"/>
              <a:gd name="T84" fmla="*/ 21 w 120"/>
              <a:gd name="T85" fmla="*/ 74 h 117"/>
              <a:gd name="T86" fmla="*/ 38 w 120"/>
              <a:gd name="T87" fmla="*/ 57 h 117"/>
              <a:gd name="T88" fmla="*/ 55 w 120"/>
              <a:gd name="T89" fmla="*/ 74 h 117"/>
              <a:gd name="T90" fmla="*/ 38 w 120"/>
              <a:gd name="T91" fmla="*/ 91 h 117"/>
              <a:gd name="T92" fmla="*/ 38 w 120"/>
              <a:gd name="T93" fmla="*/ 91 h 117"/>
              <a:gd name="T94" fmla="*/ 38 w 120"/>
              <a:gd name="T95" fmla="*/ 91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0" h="117">
                <a:moveTo>
                  <a:pt x="117" y="20"/>
                </a:moveTo>
                <a:cubicBezTo>
                  <a:pt x="103" y="2"/>
                  <a:pt x="103" y="2"/>
                  <a:pt x="103" y="2"/>
                </a:cubicBezTo>
                <a:cubicBezTo>
                  <a:pt x="101" y="1"/>
                  <a:pt x="99" y="0"/>
                  <a:pt x="97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2" y="0"/>
                  <a:pt x="30" y="1"/>
                  <a:pt x="28" y="2"/>
                </a:cubicBezTo>
                <a:cubicBezTo>
                  <a:pt x="14" y="20"/>
                  <a:pt x="14" y="20"/>
                  <a:pt x="14" y="20"/>
                </a:cubicBezTo>
                <a:cubicBezTo>
                  <a:pt x="13" y="22"/>
                  <a:pt x="11" y="26"/>
                  <a:pt x="11" y="28"/>
                </a:cubicBezTo>
                <a:cubicBezTo>
                  <a:pt x="11" y="58"/>
                  <a:pt x="11" y="58"/>
                  <a:pt x="11" y="58"/>
                </a:cubicBezTo>
                <a:cubicBezTo>
                  <a:pt x="17" y="49"/>
                  <a:pt x="27" y="42"/>
                  <a:pt x="38" y="42"/>
                </a:cubicBezTo>
                <a:cubicBezTo>
                  <a:pt x="56" y="42"/>
                  <a:pt x="70" y="56"/>
                  <a:pt x="70" y="74"/>
                </a:cubicBezTo>
                <a:cubicBezTo>
                  <a:pt x="70" y="84"/>
                  <a:pt x="65" y="93"/>
                  <a:pt x="57" y="99"/>
                </a:cubicBezTo>
                <a:cubicBezTo>
                  <a:pt x="111" y="99"/>
                  <a:pt x="111" y="99"/>
                  <a:pt x="111" y="99"/>
                </a:cubicBezTo>
                <a:cubicBezTo>
                  <a:pt x="116" y="99"/>
                  <a:pt x="120" y="95"/>
                  <a:pt x="120" y="90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6"/>
                  <a:pt x="118" y="22"/>
                  <a:pt x="117" y="20"/>
                </a:cubicBezTo>
                <a:close/>
                <a:moveTo>
                  <a:pt x="19" y="20"/>
                </a:moveTo>
                <a:cubicBezTo>
                  <a:pt x="24" y="14"/>
                  <a:pt x="24" y="14"/>
                  <a:pt x="24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50" y="9"/>
                  <a:pt x="50" y="9"/>
                  <a:pt x="5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4"/>
                  <a:pt x="33" y="3"/>
                  <a:pt x="34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98" y="3"/>
                  <a:pt x="99" y="4"/>
                  <a:pt x="100" y="5"/>
                </a:cubicBezTo>
                <a:cubicBezTo>
                  <a:pt x="103" y="9"/>
                  <a:pt x="103" y="9"/>
                  <a:pt x="103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2" y="14"/>
                  <a:pt x="82" y="14"/>
                  <a:pt x="82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12" y="20"/>
                  <a:pt x="112" y="20"/>
                  <a:pt x="112" y="20"/>
                </a:cubicBezTo>
                <a:lnTo>
                  <a:pt x="19" y="20"/>
                </a:lnTo>
                <a:close/>
                <a:moveTo>
                  <a:pt x="38" y="48"/>
                </a:moveTo>
                <a:cubicBezTo>
                  <a:pt x="24" y="48"/>
                  <a:pt x="12" y="59"/>
                  <a:pt x="12" y="74"/>
                </a:cubicBezTo>
                <a:cubicBezTo>
                  <a:pt x="12" y="80"/>
                  <a:pt x="14" y="86"/>
                  <a:pt x="18" y="90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09"/>
                  <a:pt x="1" y="113"/>
                  <a:pt x="3" y="116"/>
                </a:cubicBezTo>
                <a:cubicBezTo>
                  <a:pt x="4" y="117"/>
                  <a:pt x="6" y="117"/>
                  <a:pt x="7" y="117"/>
                </a:cubicBezTo>
                <a:cubicBezTo>
                  <a:pt x="9" y="117"/>
                  <a:pt x="11" y="117"/>
                  <a:pt x="12" y="115"/>
                </a:cubicBezTo>
                <a:cubicBezTo>
                  <a:pt x="28" y="98"/>
                  <a:pt x="28" y="98"/>
                  <a:pt x="28" y="98"/>
                </a:cubicBezTo>
                <a:cubicBezTo>
                  <a:pt x="31" y="99"/>
                  <a:pt x="35" y="100"/>
                  <a:pt x="38" y="100"/>
                </a:cubicBezTo>
                <a:cubicBezTo>
                  <a:pt x="53" y="100"/>
                  <a:pt x="64" y="88"/>
                  <a:pt x="64" y="74"/>
                </a:cubicBezTo>
                <a:cubicBezTo>
                  <a:pt x="64" y="59"/>
                  <a:pt x="53" y="48"/>
                  <a:pt x="38" y="48"/>
                </a:cubicBezTo>
                <a:close/>
                <a:moveTo>
                  <a:pt x="38" y="91"/>
                </a:moveTo>
                <a:cubicBezTo>
                  <a:pt x="29" y="91"/>
                  <a:pt x="21" y="83"/>
                  <a:pt x="21" y="74"/>
                </a:cubicBezTo>
                <a:cubicBezTo>
                  <a:pt x="21" y="64"/>
                  <a:pt x="29" y="57"/>
                  <a:pt x="38" y="57"/>
                </a:cubicBezTo>
                <a:cubicBezTo>
                  <a:pt x="48" y="57"/>
                  <a:pt x="55" y="64"/>
                  <a:pt x="55" y="74"/>
                </a:cubicBezTo>
                <a:cubicBezTo>
                  <a:pt x="55" y="83"/>
                  <a:pt x="48" y="91"/>
                  <a:pt x="38" y="91"/>
                </a:cubicBezTo>
                <a:close/>
                <a:moveTo>
                  <a:pt x="38" y="91"/>
                </a:moveTo>
                <a:cubicBezTo>
                  <a:pt x="38" y="91"/>
                  <a:pt x="38" y="91"/>
                  <a:pt x="38" y="9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6" name="Freeform 62"/>
          <p:cNvSpPr>
            <a:spLocks noEditPoints="1"/>
          </p:cNvSpPr>
          <p:nvPr/>
        </p:nvSpPr>
        <p:spPr bwMode="auto">
          <a:xfrm>
            <a:off x="2270919" y="2703513"/>
            <a:ext cx="280988" cy="331788"/>
          </a:xfrm>
          <a:custGeom>
            <a:avLst/>
            <a:gdLst>
              <a:gd name="T0" fmla="*/ 93 w 100"/>
              <a:gd name="T1" fmla="*/ 27 h 118"/>
              <a:gd name="T2" fmla="*/ 100 w 100"/>
              <a:gd name="T3" fmla="*/ 7 h 118"/>
              <a:gd name="T4" fmla="*/ 7 w 100"/>
              <a:gd name="T5" fmla="*/ 0 h 118"/>
              <a:gd name="T6" fmla="*/ 0 w 100"/>
              <a:gd name="T7" fmla="*/ 20 h 118"/>
              <a:gd name="T8" fmla="*/ 44 w 100"/>
              <a:gd name="T9" fmla="*/ 27 h 118"/>
              <a:gd name="T10" fmla="*/ 7 w 100"/>
              <a:gd name="T11" fmla="*/ 30 h 118"/>
              <a:gd name="T12" fmla="*/ 0 w 100"/>
              <a:gd name="T13" fmla="*/ 50 h 118"/>
              <a:gd name="T14" fmla="*/ 44 w 100"/>
              <a:gd name="T15" fmla="*/ 56 h 118"/>
              <a:gd name="T16" fmla="*/ 7 w 100"/>
              <a:gd name="T17" fmla="*/ 60 h 118"/>
              <a:gd name="T18" fmla="*/ 0 w 100"/>
              <a:gd name="T19" fmla="*/ 80 h 118"/>
              <a:gd name="T20" fmla="*/ 44 w 100"/>
              <a:gd name="T21" fmla="*/ 86 h 118"/>
              <a:gd name="T22" fmla="*/ 37 w 100"/>
              <a:gd name="T23" fmla="*/ 98 h 118"/>
              <a:gd name="T24" fmla="*/ 0 w 100"/>
              <a:gd name="T25" fmla="*/ 101 h 118"/>
              <a:gd name="T26" fmla="*/ 3 w 100"/>
              <a:gd name="T27" fmla="*/ 111 h 118"/>
              <a:gd name="T28" fmla="*/ 48 w 100"/>
              <a:gd name="T29" fmla="*/ 118 h 118"/>
              <a:gd name="T30" fmla="*/ 97 w 100"/>
              <a:gd name="T31" fmla="*/ 111 h 118"/>
              <a:gd name="T32" fmla="*/ 100 w 100"/>
              <a:gd name="T33" fmla="*/ 101 h 118"/>
              <a:gd name="T34" fmla="*/ 60 w 100"/>
              <a:gd name="T35" fmla="*/ 98 h 118"/>
              <a:gd name="T36" fmla="*/ 54 w 100"/>
              <a:gd name="T37" fmla="*/ 86 h 118"/>
              <a:gd name="T38" fmla="*/ 100 w 100"/>
              <a:gd name="T39" fmla="*/ 80 h 118"/>
              <a:gd name="T40" fmla="*/ 93 w 100"/>
              <a:gd name="T41" fmla="*/ 60 h 118"/>
              <a:gd name="T42" fmla="*/ 54 w 100"/>
              <a:gd name="T43" fmla="*/ 56 h 118"/>
              <a:gd name="T44" fmla="*/ 100 w 100"/>
              <a:gd name="T45" fmla="*/ 50 h 118"/>
              <a:gd name="T46" fmla="*/ 93 w 100"/>
              <a:gd name="T47" fmla="*/ 30 h 118"/>
              <a:gd name="T48" fmla="*/ 54 w 100"/>
              <a:gd name="T49" fmla="*/ 27 h 118"/>
              <a:gd name="T50" fmla="*/ 94 w 100"/>
              <a:gd name="T51" fmla="*/ 7 h 118"/>
              <a:gd name="T52" fmla="*/ 93 w 100"/>
              <a:gd name="T53" fmla="*/ 21 h 118"/>
              <a:gd name="T54" fmla="*/ 79 w 100"/>
              <a:gd name="T55" fmla="*/ 6 h 118"/>
              <a:gd name="T56" fmla="*/ 94 w 100"/>
              <a:gd name="T57" fmla="*/ 7 h 118"/>
              <a:gd name="T58" fmla="*/ 94 w 100"/>
              <a:gd name="T59" fmla="*/ 80 h 118"/>
              <a:gd name="T60" fmla="*/ 79 w 100"/>
              <a:gd name="T61" fmla="*/ 80 h 118"/>
              <a:gd name="T62" fmla="*/ 93 w 100"/>
              <a:gd name="T63" fmla="*/ 65 h 118"/>
              <a:gd name="T64" fmla="*/ 94 w 100"/>
              <a:gd name="T65" fmla="*/ 36 h 118"/>
              <a:gd name="T66" fmla="*/ 93 w 100"/>
              <a:gd name="T67" fmla="*/ 51 h 118"/>
              <a:gd name="T68" fmla="*/ 79 w 100"/>
              <a:gd name="T69" fmla="*/ 36 h 118"/>
              <a:gd name="T70" fmla="*/ 94 w 100"/>
              <a:gd name="T71" fmla="*/ 36 h 118"/>
              <a:gd name="T72" fmla="*/ 94 w 100"/>
              <a:gd name="T73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0" h="118">
                <a:moveTo>
                  <a:pt x="76" y="27"/>
                </a:moveTo>
                <a:cubicBezTo>
                  <a:pt x="93" y="27"/>
                  <a:pt x="93" y="27"/>
                  <a:pt x="93" y="27"/>
                </a:cubicBezTo>
                <a:cubicBezTo>
                  <a:pt x="97" y="27"/>
                  <a:pt x="100" y="24"/>
                  <a:pt x="100" y="20"/>
                </a:cubicBezTo>
                <a:cubicBezTo>
                  <a:pt x="100" y="7"/>
                  <a:pt x="100" y="7"/>
                  <a:pt x="100" y="7"/>
                </a:cubicBezTo>
                <a:cubicBezTo>
                  <a:pt x="100" y="3"/>
                  <a:pt x="97" y="0"/>
                  <a:pt x="93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4"/>
                  <a:pt x="3" y="27"/>
                  <a:pt x="7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30"/>
                  <a:pt x="44" y="30"/>
                  <a:pt x="44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3" y="30"/>
                  <a:pt x="0" y="33"/>
                  <a:pt x="0" y="36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4"/>
                  <a:pt x="3" y="56"/>
                  <a:pt x="7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60"/>
                  <a:pt x="44" y="60"/>
                  <a:pt x="44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3" y="60"/>
                  <a:pt x="0" y="63"/>
                  <a:pt x="0" y="6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3"/>
                  <a:pt x="3" y="86"/>
                  <a:pt x="7" y="86"/>
                </a:cubicBezTo>
                <a:cubicBezTo>
                  <a:pt x="44" y="86"/>
                  <a:pt x="44" y="86"/>
                  <a:pt x="44" y="86"/>
                </a:cubicBezTo>
                <a:cubicBezTo>
                  <a:pt x="44" y="93"/>
                  <a:pt x="44" y="93"/>
                  <a:pt x="44" y="93"/>
                </a:cubicBezTo>
                <a:cubicBezTo>
                  <a:pt x="41" y="94"/>
                  <a:pt x="39" y="96"/>
                  <a:pt x="37" y="98"/>
                </a:cubicBezTo>
                <a:cubicBezTo>
                  <a:pt x="3" y="98"/>
                  <a:pt x="3" y="98"/>
                  <a:pt x="3" y="98"/>
                </a:cubicBezTo>
                <a:cubicBezTo>
                  <a:pt x="1" y="98"/>
                  <a:pt x="0" y="100"/>
                  <a:pt x="0" y="101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0"/>
                  <a:pt x="1" y="111"/>
                  <a:pt x="3" y="111"/>
                </a:cubicBezTo>
                <a:cubicBezTo>
                  <a:pt x="37" y="111"/>
                  <a:pt x="37" y="111"/>
                  <a:pt x="37" y="111"/>
                </a:cubicBezTo>
                <a:cubicBezTo>
                  <a:pt x="39" y="115"/>
                  <a:pt x="44" y="118"/>
                  <a:pt x="48" y="118"/>
                </a:cubicBezTo>
                <a:cubicBezTo>
                  <a:pt x="53" y="118"/>
                  <a:pt x="57" y="115"/>
                  <a:pt x="60" y="111"/>
                </a:cubicBezTo>
                <a:cubicBezTo>
                  <a:pt x="97" y="111"/>
                  <a:pt x="97" y="111"/>
                  <a:pt x="97" y="111"/>
                </a:cubicBezTo>
                <a:cubicBezTo>
                  <a:pt x="98" y="111"/>
                  <a:pt x="100" y="110"/>
                  <a:pt x="100" y="108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100"/>
                  <a:pt x="98" y="98"/>
                  <a:pt x="97" y="98"/>
                </a:cubicBezTo>
                <a:cubicBezTo>
                  <a:pt x="60" y="98"/>
                  <a:pt x="60" y="98"/>
                  <a:pt x="60" y="98"/>
                </a:cubicBezTo>
                <a:cubicBezTo>
                  <a:pt x="58" y="96"/>
                  <a:pt x="56" y="94"/>
                  <a:pt x="54" y="93"/>
                </a:cubicBezTo>
                <a:cubicBezTo>
                  <a:pt x="54" y="86"/>
                  <a:pt x="54" y="86"/>
                  <a:pt x="54" y="86"/>
                </a:cubicBezTo>
                <a:cubicBezTo>
                  <a:pt x="93" y="86"/>
                  <a:pt x="93" y="86"/>
                  <a:pt x="93" y="86"/>
                </a:cubicBezTo>
                <a:cubicBezTo>
                  <a:pt x="97" y="86"/>
                  <a:pt x="100" y="83"/>
                  <a:pt x="100" y="80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0" y="63"/>
                  <a:pt x="97" y="60"/>
                  <a:pt x="93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4" y="56"/>
                  <a:pt x="54" y="56"/>
                  <a:pt x="54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7" y="56"/>
                  <a:pt x="100" y="54"/>
                  <a:pt x="100" y="5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97" y="30"/>
                  <a:pt x="93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27"/>
                  <a:pt x="54" y="27"/>
                  <a:pt x="54" y="27"/>
                </a:cubicBezTo>
                <a:lnTo>
                  <a:pt x="76" y="27"/>
                </a:lnTo>
                <a:close/>
                <a:moveTo>
                  <a:pt x="94" y="7"/>
                </a:moveTo>
                <a:cubicBezTo>
                  <a:pt x="94" y="20"/>
                  <a:pt x="94" y="20"/>
                  <a:pt x="94" y="20"/>
                </a:cubicBezTo>
                <a:cubicBezTo>
                  <a:pt x="94" y="21"/>
                  <a:pt x="94" y="21"/>
                  <a:pt x="93" y="21"/>
                </a:cubicBezTo>
                <a:cubicBezTo>
                  <a:pt x="79" y="21"/>
                  <a:pt x="79" y="21"/>
                  <a:pt x="79" y="21"/>
                </a:cubicBezTo>
                <a:cubicBezTo>
                  <a:pt x="79" y="6"/>
                  <a:pt x="79" y="6"/>
                  <a:pt x="79" y="6"/>
                </a:cubicBezTo>
                <a:cubicBezTo>
                  <a:pt x="93" y="6"/>
                  <a:pt x="93" y="6"/>
                  <a:pt x="93" y="6"/>
                </a:cubicBezTo>
                <a:cubicBezTo>
                  <a:pt x="94" y="6"/>
                  <a:pt x="94" y="6"/>
                  <a:pt x="94" y="7"/>
                </a:cubicBezTo>
                <a:close/>
                <a:moveTo>
                  <a:pt x="94" y="66"/>
                </a:moveTo>
                <a:cubicBezTo>
                  <a:pt x="94" y="80"/>
                  <a:pt x="94" y="80"/>
                  <a:pt x="94" y="80"/>
                </a:cubicBezTo>
                <a:cubicBezTo>
                  <a:pt x="94" y="80"/>
                  <a:pt x="94" y="80"/>
                  <a:pt x="93" y="80"/>
                </a:cubicBezTo>
                <a:cubicBezTo>
                  <a:pt x="79" y="80"/>
                  <a:pt x="79" y="80"/>
                  <a:pt x="79" y="80"/>
                </a:cubicBezTo>
                <a:cubicBezTo>
                  <a:pt x="79" y="65"/>
                  <a:pt x="79" y="65"/>
                  <a:pt x="79" y="65"/>
                </a:cubicBezTo>
                <a:cubicBezTo>
                  <a:pt x="93" y="65"/>
                  <a:pt x="93" y="65"/>
                  <a:pt x="93" y="65"/>
                </a:cubicBezTo>
                <a:cubicBezTo>
                  <a:pt x="94" y="65"/>
                  <a:pt x="94" y="66"/>
                  <a:pt x="94" y="66"/>
                </a:cubicBezTo>
                <a:close/>
                <a:moveTo>
                  <a:pt x="94" y="36"/>
                </a:move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1"/>
                  <a:pt x="93" y="51"/>
                </a:cubicBezTo>
                <a:cubicBezTo>
                  <a:pt x="79" y="51"/>
                  <a:pt x="79" y="51"/>
                  <a:pt x="79" y="51"/>
                </a:cubicBezTo>
                <a:cubicBezTo>
                  <a:pt x="79" y="36"/>
                  <a:pt x="79" y="36"/>
                  <a:pt x="79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4" y="36"/>
                  <a:pt x="94" y="36"/>
                  <a:pt x="94" y="36"/>
                </a:cubicBezTo>
                <a:close/>
                <a:moveTo>
                  <a:pt x="94" y="36"/>
                </a:moveTo>
                <a:cubicBezTo>
                  <a:pt x="94" y="36"/>
                  <a:pt x="94" y="36"/>
                  <a:pt x="94" y="3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7" name="Freeform 63"/>
          <p:cNvSpPr>
            <a:spLocks noEditPoints="1"/>
          </p:cNvSpPr>
          <p:nvPr/>
        </p:nvSpPr>
        <p:spPr bwMode="auto">
          <a:xfrm>
            <a:off x="1653381" y="2698750"/>
            <a:ext cx="307975" cy="342900"/>
          </a:xfrm>
          <a:custGeom>
            <a:avLst/>
            <a:gdLst>
              <a:gd name="T0" fmla="*/ 106 w 110"/>
              <a:gd name="T1" fmla="*/ 11 h 122"/>
              <a:gd name="T2" fmla="*/ 103 w 110"/>
              <a:gd name="T3" fmla="*/ 9 h 122"/>
              <a:gd name="T4" fmla="*/ 56 w 110"/>
              <a:gd name="T5" fmla="*/ 0 h 122"/>
              <a:gd name="T6" fmla="*/ 55 w 110"/>
              <a:gd name="T7" fmla="*/ 0 h 122"/>
              <a:gd name="T8" fmla="*/ 8 w 110"/>
              <a:gd name="T9" fmla="*/ 9 h 122"/>
              <a:gd name="T10" fmla="*/ 5 w 110"/>
              <a:gd name="T11" fmla="*/ 11 h 122"/>
              <a:gd name="T12" fmla="*/ 10 w 110"/>
              <a:gd name="T13" fmla="*/ 71 h 122"/>
              <a:gd name="T14" fmla="*/ 54 w 110"/>
              <a:gd name="T15" fmla="*/ 121 h 122"/>
              <a:gd name="T16" fmla="*/ 55 w 110"/>
              <a:gd name="T17" fmla="*/ 122 h 122"/>
              <a:gd name="T18" fmla="*/ 57 w 110"/>
              <a:gd name="T19" fmla="*/ 121 h 122"/>
              <a:gd name="T20" fmla="*/ 101 w 110"/>
              <a:gd name="T21" fmla="*/ 71 h 122"/>
              <a:gd name="T22" fmla="*/ 106 w 110"/>
              <a:gd name="T23" fmla="*/ 11 h 122"/>
              <a:gd name="T24" fmla="*/ 55 w 110"/>
              <a:gd name="T25" fmla="*/ 60 h 122"/>
              <a:gd name="T26" fmla="*/ 16 w 110"/>
              <a:gd name="T27" fmla="*/ 60 h 122"/>
              <a:gd name="T28" fmla="*/ 15 w 110"/>
              <a:gd name="T29" fmla="*/ 18 h 122"/>
              <a:gd name="T30" fmla="*/ 55 w 110"/>
              <a:gd name="T31" fmla="*/ 11 h 122"/>
              <a:gd name="T32" fmla="*/ 55 w 110"/>
              <a:gd name="T33" fmla="*/ 60 h 122"/>
              <a:gd name="T34" fmla="*/ 92 w 110"/>
              <a:gd name="T35" fmla="*/ 68 h 122"/>
              <a:gd name="T36" fmla="*/ 55 w 110"/>
              <a:gd name="T37" fmla="*/ 108 h 122"/>
              <a:gd name="T38" fmla="*/ 55 w 110"/>
              <a:gd name="T39" fmla="*/ 60 h 122"/>
              <a:gd name="T40" fmla="*/ 95 w 110"/>
              <a:gd name="T41" fmla="*/ 60 h 122"/>
              <a:gd name="T42" fmla="*/ 92 w 110"/>
              <a:gd name="T43" fmla="*/ 68 h 122"/>
              <a:gd name="T44" fmla="*/ 92 w 110"/>
              <a:gd name="T45" fmla="*/ 68 h 122"/>
              <a:gd name="T46" fmla="*/ 92 w 110"/>
              <a:gd name="T47" fmla="*/ 68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122">
                <a:moveTo>
                  <a:pt x="106" y="11"/>
                </a:moveTo>
                <a:cubicBezTo>
                  <a:pt x="105" y="10"/>
                  <a:pt x="104" y="9"/>
                  <a:pt x="103" y="9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5" y="0"/>
                  <a:pt x="55" y="0"/>
                </a:cubicBezTo>
                <a:cubicBezTo>
                  <a:pt x="8" y="9"/>
                  <a:pt x="8" y="9"/>
                  <a:pt x="8" y="9"/>
                </a:cubicBezTo>
                <a:cubicBezTo>
                  <a:pt x="6" y="9"/>
                  <a:pt x="5" y="10"/>
                  <a:pt x="5" y="11"/>
                </a:cubicBezTo>
                <a:cubicBezTo>
                  <a:pt x="5" y="13"/>
                  <a:pt x="0" y="44"/>
                  <a:pt x="10" y="71"/>
                </a:cubicBezTo>
                <a:cubicBezTo>
                  <a:pt x="19" y="99"/>
                  <a:pt x="52" y="120"/>
                  <a:pt x="54" y="121"/>
                </a:cubicBezTo>
                <a:cubicBezTo>
                  <a:pt x="54" y="121"/>
                  <a:pt x="55" y="122"/>
                  <a:pt x="55" y="122"/>
                </a:cubicBezTo>
                <a:cubicBezTo>
                  <a:pt x="56" y="122"/>
                  <a:pt x="57" y="121"/>
                  <a:pt x="57" y="121"/>
                </a:cubicBezTo>
                <a:cubicBezTo>
                  <a:pt x="58" y="120"/>
                  <a:pt x="92" y="99"/>
                  <a:pt x="101" y="71"/>
                </a:cubicBezTo>
                <a:cubicBezTo>
                  <a:pt x="110" y="44"/>
                  <a:pt x="106" y="13"/>
                  <a:pt x="106" y="11"/>
                </a:cubicBezTo>
                <a:close/>
                <a:moveTo>
                  <a:pt x="55" y="60"/>
                </a:moveTo>
                <a:cubicBezTo>
                  <a:pt x="16" y="60"/>
                  <a:pt x="16" y="60"/>
                  <a:pt x="16" y="60"/>
                </a:cubicBezTo>
                <a:cubicBezTo>
                  <a:pt x="12" y="39"/>
                  <a:pt x="15" y="18"/>
                  <a:pt x="15" y="18"/>
                </a:cubicBezTo>
                <a:cubicBezTo>
                  <a:pt x="55" y="11"/>
                  <a:pt x="55" y="11"/>
                  <a:pt x="55" y="11"/>
                </a:cubicBezTo>
                <a:lnTo>
                  <a:pt x="55" y="60"/>
                </a:lnTo>
                <a:close/>
                <a:moveTo>
                  <a:pt x="92" y="68"/>
                </a:moveTo>
                <a:cubicBezTo>
                  <a:pt x="84" y="91"/>
                  <a:pt x="55" y="108"/>
                  <a:pt x="55" y="108"/>
                </a:cubicBezTo>
                <a:cubicBezTo>
                  <a:pt x="55" y="60"/>
                  <a:pt x="55" y="60"/>
                  <a:pt x="55" y="60"/>
                </a:cubicBezTo>
                <a:cubicBezTo>
                  <a:pt x="95" y="60"/>
                  <a:pt x="95" y="60"/>
                  <a:pt x="95" y="60"/>
                </a:cubicBezTo>
                <a:cubicBezTo>
                  <a:pt x="94" y="63"/>
                  <a:pt x="93" y="65"/>
                  <a:pt x="92" y="68"/>
                </a:cubicBezTo>
                <a:close/>
                <a:moveTo>
                  <a:pt x="92" y="68"/>
                </a:moveTo>
                <a:cubicBezTo>
                  <a:pt x="92" y="68"/>
                  <a:pt x="92" y="68"/>
                  <a:pt x="92" y="6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8" name="Freeform 64"/>
          <p:cNvSpPr>
            <a:spLocks noEditPoints="1"/>
          </p:cNvSpPr>
          <p:nvPr/>
        </p:nvSpPr>
        <p:spPr bwMode="auto">
          <a:xfrm>
            <a:off x="1031081" y="2782888"/>
            <a:ext cx="327025" cy="160338"/>
          </a:xfrm>
          <a:custGeom>
            <a:avLst/>
            <a:gdLst>
              <a:gd name="T0" fmla="*/ 40 w 116"/>
              <a:gd name="T1" fmla="*/ 16 h 57"/>
              <a:gd name="T2" fmla="*/ 7 w 116"/>
              <a:gd name="T3" fmla="*/ 16 h 57"/>
              <a:gd name="T4" fmla="*/ 34 w 116"/>
              <a:gd name="T5" fmla="*/ 30 h 57"/>
              <a:gd name="T6" fmla="*/ 24 w 116"/>
              <a:gd name="T7" fmla="*/ 40 h 57"/>
              <a:gd name="T8" fmla="*/ 13 w 116"/>
              <a:gd name="T9" fmla="*/ 30 h 57"/>
              <a:gd name="T10" fmla="*/ 0 w 116"/>
              <a:gd name="T11" fmla="*/ 55 h 57"/>
              <a:gd name="T12" fmla="*/ 46 w 116"/>
              <a:gd name="T13" fmla="*/ 57 h 57"/>
              <a:gd name="T14" fmla="*/ 44 w 116"/>
              <a:gd name="T15" fmla="*/ 40 h 57"/>
              <a:gd name="T16" fmla="*/ 92 w 116"/>
              <a:gd name="T17" fmla="*/ 33 h 57"/>
              <a:gd name="T18" fmla="*/ 92 w 116"/>
              <a:gd name="T19" fmla="*/ 0 h 57"/>
              <a:gd name="T20" fmla="*/ 92 w 116"/>
              <a:gd name="T21" fmla="*/ 33 h 57"/>
              <a:gd name="T22" fmla="*/ 102 w 116"/>
              <a:gd name="T23" fmla="*/ 30 h 57"/>
              <a:gd name="T24" fmla="*/ 92 w 116"/>
              <a:gd name="T25" fmla="*/ 40 h 57"/>
              <a:gd name="T26" fmla="*/ 81 w 116"/>
              <a:gd name="T27" fmla="*/ 30 h 57"/>
              <a:gd name="T28" fmla="*/ 68 w 116"/>
              <a:gd name="T29" fmla="*/ 55 h 57"/>
              <a:gd name="T30" fmla="*/ 114 w 116"/>
              <a:gd name="T31" fmla="*/ 57 h 57"/>
              <a:gd name="T32" fmla="*/ 112 w 116"/>
              <a:gd name="T33" fmla="*/ 40 h 57"/>
              <a:gd name="T34" fmla="*/ 65 w 116"/>
              <a:gd name="T35" fmla="*/ 22 h 57"/>
              <a:gd name="T36" fmla="*/ 61 w 116"/>
              <a:gd name="T37" fmla="*/ 28 h 57"/>
              <a:gd name="T38" fmla="*/ 64 w 116"/>
              <a:gd name="T39" fmla="*/ 28 h 57"/>
              <a:gd name="T40" fmla="*/ 71 w 116"/>
              <a:gd name="T41" fmla="*/ 19 h 57"/>
              <a:gd name="T42" fmla="*/ 61 w 116"/>
              <a:gd name="T43" fmla="*/ 12 h 57"/>
              <a:gd name="T44" fmla="*/ 65 w 116"/>
              <a:gd name="T45" fmla="*/ 18 h 57"/>
              <a:gd name="T46" fmla="*/ 44 w 116"/>
              <a:gd name="T47" fmla="*/ 20 h 57"/>
              <a:gd name="T48" fmla="*/ 51 w 116"/>
              <a:gd name="T49" fmla="*/ 38 h 57"/>
              <a:gd name="T50" fmla="*/ 71 w 116"/>
              <a:gd name="T51" fmla="*/ 36 h 57"/>
              <a:gd name="T52" fmla="*/ 51 w 116"/>
              <a:gd name="T53" fmla="*/ 34 h 57"/>
              <a:gd name="T54" fmla="*/ 54 w 116"/>
              <a:gd name="T55" fmla="*/ 28 h 57"/>
              <a:gd name="T56" fmla="*/ 45 w 116"/>
              <a:gd name="T57" fmla="*/ 35 h 57"/>
              <a:gd name="T58" fmla="*/ 52 w 116"/>
              <a:gd name="T59" fmla="*/ 45 h 57"/>
              <a:gd name="T60" fmla="*/ 54 w 116"/>
              <a:gd name="T61" fmla="*/ 45 h 57"/>
              <a:gd name="T62" fmla="*/ 51 w 116"/>
              <a:gd name="T63" fmla="*/ 38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" h="57">
                <a:moveTo>
                  <a:pt x="24" y="33"/>
                </a:moveTo>
                <a:cubicBezTo>
                  <a:pt x="33" y="33"/>
                  <a:pt x="40" y="25"/>
                  <a:pt x="40" y="16"/>
                </a:cubicBezTo>
                <a:cubicBezTo>
                  <a:pt x="40" y="7"/>
                  <a:pt x="33" y="0"/>
                  <a:pt x="24" y="0"/>
                </a:cubicBezTo>
                <a:cubicBezTo>
                  <a:pt x="15" y="0"/>
                  <a:pt x="7" y="7"/>
                  <a:pt x="7" y="16"/>
                </a:cubicBezTo>
                <a:cubicBezTo>
                  <a:pt x="7" y="25"/>
                  <a:pt x="15" y="33"/>
                  <a:pt x="24" y="33"/>
                </a:cubicBezTo>
                <a:close/>
                <a:moveTo>
                  <a:pt x="34" y="30"/>
                </a:moveTo>
                <a:cubicBezTo>
                  <a:pt x="34" y="30"/>
                  <a:pt x="33" y="30"/>
                  <a:pt x="32" y="31"/>
                </a:cubicBezTo>
                <a:cubicBezTo>
                  <a:pt x="24" y="40"/>
                  <a:pt x="24" y="40"/>
                  <a:pt x="24" y="40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0"/>
                  <a:pt x="14" y="30"/>
                  <a:pt x="13" y="30"/>
                </a:cubicBezTo>
                <a:cubicBezTo>
                  <a:pt x="9" y="33"/>
                  <a:pt x="6" y="36"/>
                  <a:pt x="4" y="40"/>
                </a:cubicBezTo>
                <a:cubicBezTo>
                  <a:pt x="1" y="45"/>
                  <a:pt x="0" y="50"/>
                  <a:pt x="0" y="55"/>
                </a:cubicBezTo>
                <a:cubicBezTo>
                  <a:pt x="0" y="56"/>
                  <a:pt x="0" y="57"/>
                  <a:pt x="1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7" y="57"/>
                  <a:pt x="48" y="56"/>
                  <a:pt x="48" y="55"/>
                </a:cubicBezTo>
                <a:cubicBezTo>
                  <a:pt x="48" y="50"/>
                  <a:pt x="46" y="45"/>
                  <a:pt x="44" y="40"/>
                </a:cubicBezTo>
                <a:cubicBezTo>
                  <a:pt x="42" y="36"/>
                  <a:pt x="38" y="33"/>
                  <a:pt x="34" y="30"/>
                </a:cubicBezTo>
                <a:close/>
                <a:moveTo>
                  <a:pt x="92" y="33"/>
                </a:moveTo>
                <a:cubicBezTo>
                  <a:pt x="101" y="33"/>
                  <a:pt x="108" y="25"/>
                  <a:pt x="108" y="16"/>
                </a:cubicBezTo>
                <a:cubicBezTo>
                  <a:pt x="108" y="7"/>
                  <a:pt x="101" y="0"/>
                  <a:pt x="92" y="0"/>
                </a:cubicBezTo>
                <a:cubicBezTo>
                  <a:pt x="82" y="0"/>
                  <a:pt x="75" y="7"/>
                  <a:pt x="75" y="16"/>
                </a:cubicBezTo>
                <a:cubicBezTo>
                  <a:pt x="75" y="25"/>
                  <a:pt x="82" y="33"/>
                  <a:pt x="92" y="33"/>
                </a:cubicBezTo>
                <a:close/>
                <a:moveTo>
                  <a:pt x="112" y="40"/>
                </a:moveTo>
                <a:cubicBezTo>
                  <a:pt x="109" y="36"/>
                  <a:pt x="106" y="33"/>
                  <a:pt x="102" y="30"/>
                </a:cubicBezTo>
                <a:cubicBezTo>
                  <a:pt x="101" y="30"/>
                  <a:pt x="101" y="30"/>
                  <a:pt x="100" y="31"/>
                </a:cubicBezTo>
                <a:cubicBezTo>
                  <a:pt x="92" y="40"/>
                  <a:pt x="92" y="40"/>
                  <a:pt x="92" y="40"/>
                </a:cubicBezTo>
                <a:cubicBezTo>
                  <a:pt x="83" y="31"/>
                  <a:pt x="83" y="31"/>
                  <a:pt x="83" y="31"/>
                </a:cubicBezTo>
                <a:cubicBezTo>
                  <a:pt x="82" y="30"/>
                  <a:pt x="82" y="30"/>
                  <a:pt x="81" y="30"/>
                </a:cubicBezTo>
                <a:cubicBezTo>
                  <a:pt x="77" y="33"/>
                  <a:pt x="74" y="36"/>
                  <a:pt x="71" y="40"/>
                </a:cubicBezTo>
                <a:cubicBezTo>
                  <a:pt x="69" y="45"/>
                  <a:pt x="68" y="50"/>
                  <a:pt x="68" y="55"/>
                </a:cubicBezTo>
                <a:cubicBezTo>
                  <a:pt x="68" y="56"/>
                  <a:pt x="68" y="57"/>
                  <a:pt x="69" y="57"/>
                </a:cubicBezTo>
                <a:cubicBezTo>
                  <a:pt x="114" y="57"/>
                  <a:pt x="114" y="57"/>
                  <a:pt x="114" y="57"/>
                </a:cubicBezTo>
                <a:cubicBezTo>
                  <a:pt x="115" y="57"/>
                  <a:pt x="116" y="56"/>
                  <a:pt x="116" y="55"/>
                </a:cubicBezTo>
                <a:cubicBezTo>
                  <a:pt x="116" y="50"/>
                  <a:pt x="114" y="45"/>
                  <a:pt x="112" y="40"/>
                </a:cubicBezTo>
                <a:close/>
                <a:moveTo>
                  <a:pt x="46" y="22"/>
                </a:moveTo>
                <a:cubicBezTo>
                  <a:pt x="65" y="22"/>
                  <a:pt x="65" y="22"/>
                  <a:pt x="65" y="22"/>
                </a:cubicBezTo>
                <a:cubicBezTo>
                  <a:pt x="61" y="26"/>
                  <a:pt x="61" y="26"/>
                  <a:pt x="61" y="26"/>
                </a:cubicBezTo>
                <a:cubicBezTo>
                  <a:pt x="60" y="26"/>
                  <a:pt x="60" y="28"/>
                  <a:pt x="61" y="28"/>
                </a:cubicBezTo>
                <a:cubicBezTo>
                  <a:pt x="61" y="29"/>
                  <a:pt x="62" y="29"/>
                  <a:pt x="62" y="29"/>
                </a:cubicBezTo>
                <a:cubicBezTo>
                  <a:pt x="63" y="29"/>
                  <a:pt x="63" y="29"/>
                  <a:pt x="64" y="28"/>
                </a:cubicBezTo>
                <a:cubicBezTo>
                  <a:pt x="71" y="22"/>
                  <a:pt x="71" y="22"/>
                  <a:pt x="71" y="22"/>
                </a:cubicBezTo>
                <a:cubicBezTo>
                  <a:pt x="71" y="21"/>
                  <a:pt x="71" y="20"/>
                  <a:pt x="71" y="19"/>
                </a:cubicBezTo>
                <a:cubicBezTo>
                  <a:pt x="64" y="12"/>
                  <a:pt x="64" y="12"/>
                  <a:pt x="64" y="12"/>
                </a:cubicBezTo>
                <a:cubicBezTo>
                  <a:pt x="63" y="11"/>
                  <a:pt x="62" y="11"/>
                  <a:pt x="61" y="12"/>
                </a:cubicBezTo>
                <a:cubicBezTo>
                  <a:pt x="60" y="13"/>
                  <a:pt x="60" y="14"/>
                  <a:pt x="61" y="15"/>
                </a:cubicBezTo>
                <a:cubicBezTo>
                  <a:pt x="65" y="18"/>
                  <a:pt x="65" y="18"/>
                  <a:pt x="65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8"/>
                  <a:pt x="44" y="19"/>
                  <a:pt x="44" y="20"/>
                </a:cubicBezTo>
                <a:cubicBezTo>
                  <a:pt x="44" y="21"/>
                  <a:pt x="45" y="22"/>
                  <a:pt x="46" y="22"/>
                </a:cubicBezTo>
                <a:close/>
                <a:moveTo>
                  <a:pt x="51" y="38"/>
                </a:moveTo>
                <a:cubicBezTo>
                  <a:pt x="69" y="38"/>
                  <a:pt x="69" y="38"/>
                  <a:pt x="69" y="38"/>
                </a:cubicBezTo>
                <a:cubicBezTo>
                  <a:pt x="70" y="38"/>
                  <a:pt x="71" y="37"/>
                  <a:pt x="71" y="36"/>
                </a:cubicBezTo>
                <a:cubicBezTo>
                  <a:pt x="71" y="35"/>
                  <a:pt x="70" y="34"/>
                  <a:pt x="69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4" y="31"/>
                  <a:pt x="54" y="31"/>
                  <a:pt x="54" y="31"/>
                </a:cubicBezTo>
                <a:cubicBezTo>
                  <a:pt x="55" y="30"/>
                  <a:pt x="55" y="29"/>
                  <a:pt x="54" y="28"/>
                </a:cubicBezTo>
                <a:cubicBezTo>
                  <a:pt x="54" y="27"/>
                  <a:pt x="52" y="27"/>
                  <a:pt x="52" y="28"/>
                </a:cubicBezTo>
                <a:cubicBezTo>
                  <a:pt x="45" y="35"/>
                  <a:pt x="45" y="35"/>
                  <a:pt x="45" y="35"/>
                </a:cubicBezTo>
                <a:cubicBezTo>
                  <a:pt x="44" y="36"/>
                  <a:pt x="44" y="37"/>
                  <a:pt x="45" y="38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5"/>
                  <a:pt x="52" y="45"/>
                  <a:pt x="53" y="45"/>
                </a:cubicBezTo>
                <a:cubicBezTo>
                  <a:pt x="53" y="45"/>
                  <a:pt x="54" y="45"/>
                  <a:pt x="54" y="45"/>
                </a:cubicBezTo>
                <a:cubicBezTo>
                  <a:pt x="55" y="44"/>
                  <a:pt x="55" y="42"/>
                  <a:pt x="54" y="42"/>
                </a:cubicBezTo>
                <a:lnTo>
                  <a:pt x="51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9" name="Freeform 65"/>
          <p:cNvSpPr>
            <a:spLocks noEditPoints="1"/>
          </p:cNvSpPr>
          <p:nvPr/>
        </p:nvSpPr>
        <p:spPr bwMode="auto">
          <a:xfrm>
            <a:off x="7755731" y="2141538"/>
            <a:ext cx="346075" cy="239713"/>
          </a:xfrm>
          <a:custGeom>
            <a:avLst/>
            <a:gdLst>
              <a:gd name="T0" fmla="*/ 33 w 123"/>
              <a:gd name="T1" fmla="*/ 22 h 85"/>
              <a:gd name="T2" fmla="*/ 96 w 123"/>
              <a:gd name="T3" fmla="*/ 22 h 85"/>
              <a:gd name="T4" fmla="*/ 96 w 123"/>
              <a:gd name="T5" fmla="*/ 18 h 85"/>
              <a:gd name="T6" fmla="*/ 90 w 123"/>
              <a:gd name="T7" fmla="*/ 13 h 85"/>
              <a:gd name="T8" fmla="*/ 64 w 123"/>
              <a:gd name="T9" fmla="*/ 13 h 85"/>
              <a:gd name="T10" fmla="*/ 64 w 123"/>
              <a:gd name="T11" fmla="*/ 9 h 85"/>
              <a:gd name="T12" fmla="*/ 55 w 123"/>
              <a:gd name="T13" fmla="*/ 0 h 85"/>
              <a:gd name="T14" fmla="*/ 40 w 123"/>
              <a:gd name="T15" fmla="*/ 0 h 85"/>
              <a:gd name="T16" fmla="*/ 34 w 123"/>
              <a:gd name="T17" fmla="*/ 3 h 85"/>
              <a:gd name="T18" fmla="*/ 32 w 123"/>
              <a:gd name="T19" fmla="*/ 9 h 85"/>
              <a:gd name="T20" fmla="*/ 32 w 123"/>
              <a:gd name="T21" fmla="*/ 13 h 85"/>
              <a:gd name="T22" fmla="*/ 6 w 123"/>
              <a:gd name="T23" fmla="*/ 13 h 85"/>
              <a:gd name="T24" fmla="*/ 0 w 123"/>
              <a:gd name="T25" fmla="*/ 18 h 85"/>
              <a:gd name="T26" fmla="*/ 0 w 123"/>
              <a:gd name="T27" fmla="*/ 71 h 85"/>
              <a:gd name="T28" fmla="*/ 20 w 123"/>
              <a:gd name="T29" fmla="*/ 31 h 85"/>
              <a:gd name="T30" fmla="*/ 33 w 123"/>
              <a:gd name="T31" fmla="*/ 22 h 85"/>
              <a:gd name="T32" fmla="*/ 37 w 123"/>
              <a:gd name="T33" fmla="*/ 9 h 85"/>
              <a:gd name="T34" fmla="*/ 38 w 123"/>
              <a:gd name="T35" fmla="*/ 7 h 85"/>
              <a:gd name="T36" fmla="*/ 40 w 123"/>
              <a:gd name="T37" fmla="*/ 6 h 85"/>
              <a:gd name="T38" fmla="*/ 55 w 123"/>
              <a:gd name="T39" fmla="*/ 6 h 85"/>
              <a:gd name="T40" fmla="*/ 58 w 123"/>
              <a:gd name="T41" fmla="*/ 9 h 85"/>
              <a:gd name="T42" fmla="*/ 58 w 123"/>
              <a:gd name="T43" fmla="*/ 13 h 85"/>
              <a:gd name="T44" fmla="*/ 37 w 123"/>
              <a:gd name="T45" fmla="*/ 13 h 85"/>
              <a:gd name="T46" fmla="*/ 37 w 123"/>
              <a:gd name="T47" fmla="*/ 9 h 85"/>
              <a:gd name="T48" fmla="*/ 118 w 123"/>
              <a:gd name="T49" fmla="*/ 28 h 85"/>
              <a:gd name="T50" fmla="*/ 33 w 123"/>
              <a:gd name="T51" fmla="*/ 28 h 85"/>
              <a:gd name="T52" fmla="*/ 25 w 123"/>
              <a:gd name="T53" fmla="*/ 34 h 85"/>
              <a:gd name="T54" fmla="*/ 2 w 123"/>
              <a:gd name="T55" fmla="*/ 80 h 85"/>
              <a:gd name="T56" fmla="*/ 5 w 123"/>
              <a:gd name="T57" fmla="*/ 85 h 85"/>
              <a:gd name="T58" fmla="*/ 90 w 123"/>
              <a:gd name="T59" fmla="*/ 85 h 85"/>
              <a:gd name="T60" fmla="*/ 98 w 123"/>
              <a:gd name="T61" fmla="*/ 80 h 85"/>
              <a:gd name="T62" fmla="*/ 121 w 123"/>
              <a:gd name="T63" fmla="*/ 34 h 85"/>
              <a:gd name="T64" fmla="*/ 118 w 123"/>
              <a:gd name="T65" fmla="*/ 28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3" h="85">
                <a:moveTo>
                  <a:pt x="33" y="22"/>
                </a:moveTo>
                <a:cubicBezTo>
                  <a:pt x="96" y="22"/>
                  <a:pt x="96" y="22"/>
                  <a:pt x="96" y="22"/>
                </a:cubicBezTo>
                <a:cubicBezTo>
                  <a:pt x="96" y="18"/>
                  <a:pt x="96" y="18"/>
                  <a:pt x="96" y="18"/>
                </a:cubicBezTo>
                <a:cubicBezTo>
                  <a:pt x="96" y="15"/>
                  <a:pt x="93" y="13"/>
                  <a:pt x="90" y="13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9"/>
                  <a:pt x="64" y="9"/>
                  <a:pt x="64" y="9"/>
                </a:cubicBezTo>
                <a:cubicBezTo>
                  <a:pt x="64" y="4"/>
                  <a:pt x="60" y="0"/>
                  <a:pt x="5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8" y="0"/>
                  <a:pt x="36" y="1"/>
                  <a:pt x="34" y="3"/>
                </a:cubicBezTo>
                <a:cubicBezTo>
                  <a:pt x="32" y="5"/>
                  <a:pt x="32" y="7"/>
                  <a:pt x="32" y="9"/>
                </a:cubicBezTo>
                <a:cubicBezTo>
                  <a:pt x="32" y="13"/>
                  <a:pt x="32" y="13"/>
                  <a:pt x="32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0" y="15"/>
                  <a:pt x="0" y="18"/>
                </a:cubicBezTo>
                <a:cubicBezTo>
                  <a:pt x="0" y="71"/>
                  <a:pt x="0" y="71"/>
                  <a:pt x="0" y="71"/>
                </a:cubicBezTo>
                <a:cubicBezTo>
                  <a:pt x="20" y="31"/>
                  <a:pt x="20" y="31"/>
                  <a:pt x="20" y="31"/>
                </a:cubicBezTo>
                <a:cubicBezTo>
                  <a:pt x="22" y="26"/>
                  <a:pt x="28" y="22"/>
                  <a:pt x="33" y="22"/>
                </a:cubicBezTo>
                <a:close/>
                <a:moveTo>
                  <a:pt x="37" y="9"/>
                </a:moveTo>
                <a:cubicBezTo>
                  <a:pt x="37" y="8"/>
                  <a:pt x="38" y="8"/>
                  <a:pt x="38" y="7"/>
                </a:cubicBezTo>
                <a:cubicBezTo>
                  <a:pt x="39" y="6"/>
                  <a:pt x="40" y="6"/>
                  <a:pt x="40" y="6"/>
                </a:cubicBezTo>
                <a:cubicBezTo>
                  <a:pt x="55" y="6"/>
                  <a:pt x="55" y="6"/>
                  <a:pt x="55" y="6"/>
                </a:cubicBezTo>
                <a:cubicBezTo>
                  <a:pt x="57" y="6"/>
                  <a:pt x="58" y="7"/>
                  <a:pt x="58" y="9"/>
                </a:cubicBezTo>
                <a:cubicBezTo>
                  <a:pt x="58" y="13"/>
                  <a:pt x="58" y="13"/>
                  <a:pt x="58" y="13"/>
                </a:cubicBezTo>
                <a:cubicBezTo>
                  <a:pt x="37" y="13"/>
                  <a:pt x="37" y="13"/>
                  <a:pt x="37" y="13"/>
                </a:cubicBezTo>
                <a:lnTo>
                  <a:pt x="37" y="9"/>
                </a:lnTo>
                <a:close/>
                <a:moveTo>
                  <a:pt x="118" y="28"/>
                </a:moveTo>
                <a:cubicBezTo>
                  <a:pt x="33" y="28"/>
                  <a:pt x="33" y="28"/>
                  <a:pt x="33" y="28"/>
                </a:cubicBezTo>
                <a:cubicBezTo>
                  <a:pt x="30" y="28"/>
                  <a:pt x="26" y="31"/>
                  <a:pt x="25" y="34"/>
                </a:cubicBezTo>
                <a:cubicBezTo>
                  <a:pt x="2" y="80"/>
                  <a:pt x="2" y="80"/>
                  <a:pt x="2" y="80"/>
                </a:cubicBezTo>
                <a:cubicBezTo>
                  <a:pt x="1" y="83"/>
                  <a:pt x="2" y="85"/>
                  <a:pt x="5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3" y="85"/>
                  <a:pt x="97" y="83"/>
                  <a:pt x="98" y="80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3" y="31"/>
                  <a:pt x="121" y="28"/>
                  <a:pt x="118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0" name="Freeform 66"/>
          <p:cNvSpPr>
            <a:spLocks noEditPoints="1"/>
          </p:cNvSpPr>
          <p:nvPr/>
        </p:nvSpPr>
        <p:spPr bwMode="auto">
          <a:xfrm>
            <a:off x="7190581" y="2093913"/>
            <a:ext cx="295275" cy="288925"/>
          </a:xfrm>
          <a:custGeom>
            <a:avLst/>
            <a:gdLst>
              <a:gd name="T0" fmla="*/ 57 w 105"/>
              <a:gd name="T1" fmla="*/ 1 h 103"/>
              <a:gd name="T2" fmla="*/ 66 w 105"/>
              <a:gd name="T3" fmla="*/ 6 h 103"/>
              <a:gd name="T4" fmla="*/ 100 w 105"/>
              <a:gd name="T5" fmla="*/ 31 h 103"/>
              <a:gd name="T6" fmla="*/ 92 w 105"/>
              <a:gd name="T7" fmla="*/ 46 h 103"/>
              <a:gd name="T8" fmla="*/ 90 w 105"/>
              <a:gd name="T9" fmla="*/ 63 h 103"/>
              <a:gd name="T10" fmla="*/ 77 w 105"/>
              <a:gd name="T11" fmla="*/ 54 h 103"/>
              <a:gd name="T12" fmla="*/ 66 w 105"/>
              <a:gd name="T13" fmla="*/ 55 h 103"/>
              <a:gd name="T14" fmla="*/ 59 w 105"/>
              <a:gd name="T15" fmla="*/ 55 h 103"/>
              <a:gd name="T16" fmla="*/ 64 w 105"/>
              <a:gd name="T17" fmla="*/ 61 h 103"/>
              <a:gd name="T18" fmla="*/ 75 w 105"/>
              <a:gd name="T19" fmla="*/ 60 h 103"/>
              <a:gd name="T20" fmla="*/ 92 w 105"/>
              <a:gd name="T21" fmla="*/ 71 h 103"/>
              <a:gd name="T22" fmla="*/ 94 w 105"/>
              <a:gd name="T23" fmla="*/ 69 h 103"/>
              <a:gd name="T24" fmla="*/ 105 w 105"/>
              <a:gd name="T25" fmla="*/ 31 h 103"/>
              <a:gd name="T26" fmla="*/ 74 w 105"/>
              <a:gd name="T27" fmla="*/ 69 h 103"/>
              <a:gd name="T28" fmla="*/ 55 w 105"/>
              <a:gd name="T29" fmla="*/ 59 h 103"/>
              <a:gd name="T30" fmla="*/ 53 w 105"/>
              <a:gd name="T31" fmla="*/ 59 h 103"/>
              <a:gd name="T32" fmla="*/ 44 w 105"/>
              <a:gd name="T33" fmla="*/ 64 h 103"/>
              <a:gd name="T34" fmla="*/ 38 w 105"/>
              <a:gd name="T35" fmla="*/ 64 h 103"/>
              <a:gd name="T36" fmla="*/ 29 w 105"/>
              <a:gd name="T37" fmla="*/ 59 h 103"/>
              <a:gd name="T38" fmla="*/ 27 w 105"/>
              <a:gd name="T39" fmla="*/ 59 h 103"/>
              <a:gd name="T40" fmla="*/ 0 w 105"/>
              <a:gd name="T41" fmla="*/ 89 h 103"/>
              <a:gd name="T42" fmla="*/ 41 w 105"/>
              <a:gd name="T43" fmla="*/ 103 h 103"/>
              <a:gd name="T44" fmla="*/ 82 w 105"/>
              <a:gd name="T45" fmla="*/ 89 h 103"/>
              <a:gd name="T46" fmla="*/ 11 w 105"/>
              <a:gd name="T47" fmla="*/ 46 h 103"/>
              <a:gd name="T48" fmla="*/ 19 w 105"/>
              <a:gd name="T49" fmla="*/ 43 h 103"/>
              <a:gd name="T50" fmla="*/ 18 w 105"/>
              <a:gd name="T51" fmla="*/ 26 h 103"/>
              <a:gd name="T52" fmla="*/ 61 w 105"/>
              <a:gd name="T53" fmla="*/ 14 h 103"/>
              <a:gd name="T54" fmla="*/ 62 w 105"/>
              <a:gd name="T55" fmla="*/ 29 h 103"/>
              <a:gd name="T56" fmla="*/ 65 w 105"/>
              <a:gd name="T57" fmla="*/ 46 h 103"/>
              <a:gd name="T58" fmla="*/ 46 w 105"/>
              <a:gd name="T59" fmla="*/ 49 h 103"/>
              <a:gd name="T60" fmla="*/ 40 w 105"/>
              <a:gd name="T61" fmla="*/ 48 h 103"/>
              <a:gd name="T62" fmla="*/ 40 w 105"/>
              <a:gd name="T63" fmla="*/ 53 h 103"/>
              <a:gd name="T64" fmla="*/ 46 w 105"/>
              <a:gd name="T65" fmla="*/ 52 h 103"/>
              <a:gd name="T66" fmla="*/ 69 w 105"/>
              <a:gd name="T67" fmla="*/ 47 h 103"/>
              <a:gd name="T68" fmla="*/ 71 w 105"/>
              <a:gd name="T69" fmla="*/ 46 h 103"/>
              <a:gd name="T70" fmla="*/ 74 w 105"/>
              <a:gd name="T71" fmla="*/ 29 h 103"/>
              <a:gd name="T72" fmla="*/ 69 w 105"/>
              <a:gd name="T73" fmla="*/ 25 h 103"/>
              <a:gd name="T74" fmla="*/ 41 w 105"/>
              <a:gd name="T75" fmla="*/ 1 h 103"/>
              <a:gd name="T76" fmla="*/ 13 w 105"/>
              <a:gd name="T77" fmla="*/ 25 h 103"/>
              <a:gd name="T78" fmla="*/ 8 w 105"/>
              <a:gd name="T79" fmla="*/ 29 h 103"/>
              <a:gd name="T80" fmla="*/ 11 w 105"/>
              <a:gd name="T81" fmla="*/ 46 h 103"/>
              <a:gd name="T82" fmla="*/ 41 w 105"/>
              <a:gd name="T83" fmla="*/ 61 h 103"/>
              <a:gd name="T84" fmla="*/ 49 w 105"/>
              <a:gd name="T85" fmla="*/ 55 h 103"/>
              <a:gd name="T86" fmla="*/ 44 w 105"/>
              <a:gd name="T87" fmla="*/ 56 h 103"/>
              <a:gd name="T88" fmla="*/ 34 w 105"/>
              <a:gd name="T89" fmla="*/ 50 h 103"/>
              <a:gd name="T90" fmla="*/ 44 w 105"/>
              <a:gd name="T91" fmla="*/ 45 h 103"/>
              <a:gd name="T92" fmla="*/ 49 w 105"/>
              <a:gd name="T93" fmla="*/ 46 h 103"/>
              <a:gd name="T94" fmla="*/ 60 w 105"/>
              <a:gd name="T95" fmla="*/ 43 h 103"/>
              <a:gd name="T96" fmla="*/ 61 w 105"/>
              <a:gd name="T97" fmla="*/ 25 h 103"/>
              <a:gd name="T98" fmla="*/ 41 w 105"/>
              <a:gd name="T99" fmla="*/ 8 h 103"/>
              <a:gd name="T100" fmla="*/ 21 w 105"/>
              <a:gd name="T101" fmla="*/ 24 h 103"/>
              <a:gd name="T102" fmla="*/ 22 w 105"/>
              <a:gd name="T103" fmla="*/ 4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5" h="103">
                <a:moveTo>
                  <a:pt x="66" y="0"/>
                </a:moveTo>
                <a:cubicBezTo>
                  <a:pt x="63" y="0"/>
                  <a:pt x="60" y="1"/>
                  <a:pt x="57" y="1"/>
                </a:cubicBezTo>
                <a:cubicBezTo>
                  <a:pt x="60" y="2"/>
                  <a:pt x="62" y="4"/>
                  <a:pt x="64" y="6"/>
                </a:cubicBezTo>
                <a:cubicBezTo>
                  <a:pt x="65" y="6"/>
                  <a:pt x="65" y="6"/>
                  <a:pt x="66" y="6"/>
                </a:cubicBezTo>
                <a:cubicBezTo>
                  <a:pt x="75" y="6"/>
                  <a:pt x="84" y="9"/>
                  <a:pt x="91" y="14"/>
                </a:cubicBezTo>
                <a:cubicBezTo>
                  <a:pt x="97" y="18"/>
                  <a:pt x="100" y="24"/>
                  <a:pt x="100" y="31"/>
                </a:cubicBezTo>
                <a:cubicBezTo>
                  <a:pt x="100" y="36"/>
                  <a:pt x="98" y="41"/>
                  <a:pt x="93" y="45"/>
                </a:cubicBezTo>
                <a:cubicBezTo>
                  <a:pt x="92" y="46"/>
                  <a:pt x="92" y="46"/>
                  <a:pt x="92" y="46"/>
                </a:cubicBezTo>
                <a:cubicBezTo>
                  <a:pt x="92" y="48"/>
                  <a:pt x="92" y="48"/>
                  <a:pt x="92" y="48"/>
                </a:cubicBezTo>
                <a:cubicBezTo>
                  <a:pt x="90" y="63"/>
                  <a:pt x="90" y="63"/>
                  <a:pt x="90" y="63"/>
                </a:cubicBezTo>
                <a:cubicBezTo>
                  <a:pt x="79" y="55"/>
                  <a:pt x="79" y="55"/>
                  <a:pt x="79" y="55"/>
                </a:cubicBezTo>
                <a:cubicBezTo>
                  <a:pt x="77" y="54"/>
                  <a:pt x="77" y="54"/>
                  <a:pt x="7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2" y="55"/>
                  <a:pt x="69" y="55"/>
                  <a:pt x="66" y="55"/>
                </a:cubicBezTo>
                <a:cubicBezTo>
                  <a:pt x="64" y="55"/>
                  <a:pt x="62" y="55"/>
                  <a:pt x="60" y="55"/>
                </a:cubicBezTo>
                <a:cubicBezTo>
                  <a:pt x="59" y="55"/>
                  <a:pt x="59" y="55"/>
                  <a:pt x="59" y="55"/>
                </a:cubicBezTo>
                <a:cubicBezTo>
                  <a:pt x="57" y="57"/>
                  <a:pt x="57" y="57"/>
                  <a:pt x="57" y="57"/>
                </a:cubicBezTo>
                <a:cubicBezTo>
                  <a:pt x="59" y="58"/>
                  <a:pt x="62" y="59"/>
                  <a:pt x="64" y="61"/>
                </a:cubicBezTo>
                <a:cubicBezTo>
                  <a:pt x="65" y="61"/>
                  <a:pt x="65" y="61"/>
                  <a:pt x="66" y="61"/>
                </a:cubicBezTo>
                <a:cubicBezTo>
                  <a:pt x="69" y="61"/>
                  <a:pt x="72" y="60"/>
                  <a:pt x="75" y="60"/>
                </a:cubicBezTo>
                <a:cubicBezTo>
                  <a:pt x="91" y="70"/>
                  <a:pt x="91" y="70"/>
                  <a:pt x="91" y="70"/>
                </a:cubicBezTo>
                <a:cubicBezTo>
                  <a:pt x="91" y="71"/>
                  <a:pt x="91" y="71"/>
                  <a:pt x="92" y="71"/>
                </a:cubicBezTo>
                <a:cubicBezTo>
                  <a:pt x="92" y="71"/>
                  <a:pt x="93" y="71"/>
                  <a:pt x="93" y="71"/>
                </a:cubicBezTo>
                <a:cubicBezTo>
                  <a:pt x="94" y="70"/>
                  <a:pt x="94" y="69"/>
                  <a:pt x="94" y="69"/>
                </a:cubicBezTo>
                <a:cubicBezTo>
                  <a:pt x="97" y="49"/>
                  <a:pt x="97" y="49"/>
                  <a:pt x="97" y="49"/>
                </a:cubicBezTo>
                <a:cubicBezTo>
                  <a:pt x="102" y="44"/>
                  <a:pt x="105" y="37"/>
                  <a:pt x="105" y="31"/>
                </a:cubicBezTo>
                <a:cubicBezTo>
                  <a:pt x="105" y="14"/>
                  <a:pt x="88" y="0"/>
                  <a:pt x="66" y="0"/>
                </a:cubicBezTo>
                <a:close/>
                <a:moveTo>
                  <a:pt x="74" y="69"/>
                </a:moveTo>
                <a:cubicBezTo>
                  <a:pt x="71" y="67"/>
                  <a:pt x="60" y="61"/>
                  <a:pt x="55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3" y="59"/>
                  <a:pt x="53" y="59"/>
                </a:cubicBezTo>
                <a:cubicBezTo>
                  <a:pt x="51" y="61"/>
                  <a:pt x="48" y="62"/>
                  <a:pt x="45" y="63"/>
                </a:cubicBezTo>
                <a:cubicBezTo>
                  <a:pt x="44" y="63"/>
                  <a:pt x="44" y="63"/>
                  <a:pt x="44" y="64"/>
                </a:cubicBezTo>
                <a:cubicBezTo>
                  <a:pt x="41" y="71"/>
                  <a:pt x="41" y="71"/>
                  <a:pt x="41" y="71"/>
                </a:cubicBezTo>
                <a:cubicBezTo>
                  <a:pt x="38" y="64"/>
                  <a:pt x="38" y="64"/>
                  <a:pt x="38" y="64"/>
                </a:cubicBezTo>
                <a:cubicBezTo>
                  <a:pt x="38" y="63"/>
                  <a:pt x="37" y="63"/>
                  <a:pt x="37" y="63"/>
                </a:cubicBezTo>
                <a:cubicBezTo>
                  <a:pt x="34" y="62"/>
                  <a:pt x="31" y="61"/>
                  <a:pt x="29" y="59"/>
                </a:cubicBezTo>
                <a:cubicBezTo>
                  <a:pt x="28" y="59"/>
                  <a:pt x="28" y="58"/>
                  <a:pt x="28" y="58"/>
                </a:cubicBezTo>
                <a:cubicBezTo>
                  <a:pt x="28" y="58"/>
                  <a:pt x="27" y="58"/>
                  <a:pt x="27" y="59"/>
                </a:cubicBezTo>
                <a:cubicBezTo>
                  <a:pt x="22" y="61"/>
                  <a:pt x="11" y="67"/>
                  <a:pt x="8" y="69"/>
                </a:cubicBezTo>
                <a:cubicBezTo>
                  <a:pt x="3" y="73"/>
                  <a:pt x="0" y="86"/>
                  <a:pt x="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0"/>
                  <a:pt x="5" y="103"/>
                  <a:pt x="41" y="103"/>
                </a:cubicBezTo>
                <a:cubicBezTo>
                  <a:pt x="77" y="103"/>
                  <a:pt x="82" y="90"/>
                  <a:pt x="82" y="89"/>
                </a:cubicBezTo>
                <a:cubicBezTo>
                  <a:pt x="82" y="89"/>
                  <a:pt x="82" y="89"/>
                  <a:pt x="82" y="89"/>
                </a:cubicBezTo>
                <a:cubicBezTo>
                  <a:pt x="81" y="82"/>
                  <a:pt x="78" y="73"/>
                  <a:pt x="74" y="69"/>
                </a:cubicBezTo>
                <a:close/>
                <a:moveTo>
                  <a:pt x="11" y="46"/>
                </a:moveTo>
                <a:cubicBezTo>
                  <a:pt x="16" y="46"/>
                  <a:pt x="16" y="46"/>
                  <a:pt x="16" y="46"/>
                </a:cubicBezTo>
                <a:cubicBezTo>
                  <a:pt x="18" y="46"/>
                  <a:pt x="19" y="45"/>
                  <a:pt x="19" y="43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7"/>
                  <a:pt x="19" y="26"/>
                  <a:pt x="18" y="26"/>
                </a:cubicBezTo>
                <a:cubicBezTo>
                  <a:pt x="19" y="14"/>
                  <a:pt x="23" y="6"/>
                  <a:pt x="41" y="6"/>
                </a:cubicBezTo>
                <a:cubicBezTo>
                  <a:pt x="51" y="6"/>
                  <a:pt x="57" y="8"/>
                  <a:pt x="61" y="14"/>
                </a:cubicBezTo>
                <a:cubicBezTo>
                  <a:pt x="63" y="17"/>
                  <a:pt x="64" y="21"/>
                  <a:pt x="64" y="26"/>
                </a:cubicBezTo>
                <a:cubicBezTo>
                  <a:pt x="63" y="26"/>
                  <a:pt x="62" y="27"/>
                  <a:pt x="62" y="29"/>
                </a:cubicBezTo>
                <a:cubicBezTo>
                  <a:pt x="62" y="43"/>
                  <a:pt x="62" y="43"/>
                  <a:pt x="62" y="43"/>
                </a:cubicBezTo>
                <a:cubicBezTo>
                  <a:pt x="62" y="45"/>
                  <a:pt x="63" y="46"/>
                  <a:pt x="65" y="46"/>
                </a:cubicBezTo>
                <a:cubicBezTo>
                  <a:pt x="63" y="48"/>
                  <a:pt x="58" y="49"/>
                  <a:pt x="49" y="49"/>
                </a:cubicBezTo>
                <a:cubicBezTo>
                  <a:pt x="48" y="49"/>
                  <a:pt x="47" y="49"/>
                  <a:pt x="46" y="49"/>
                </a:cubicBezTo>
                <a:cubicBezTo>
                  <a:pt x="46" y="48"/>
                  <a:pt x="45" y="48"/>
                  <a:pt x="44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2"/>
                  <a:pt x="38" y="53"/>
                  <a:pt x="40" y="53"/>
                </a:cubicBezTo>
                <a:cubicBezTo>
                  <a:pt x="44" y="53"/>
                  <a:pt x="44" y="53"/>
                  <a:pt x="44" y="53"/>
                </a:cubicBezTo>
                <a:cubicBezTo>
                  <a:pt x="45" y="53"/>
                  <a:pt x="46" y="53"/>
                  <a:pt x="46" y="52"/>
                </a:cubicBezTo>
                <a:cubicBezTo>
                  <a:pt x="47" y="52"/>
                  <a:pt x="48" y="52"/>
                  <a:pt x="49" y="52"/>
                </a:cubicBezTo>
                <a:cubicBezTo>
                  <a:pt x="59" y="52"/>
                  <a:pt x="66" y="50"/>
                  <a:pt x="69" y="47"/>
                </a:cubicBezTo>
                <a:cubicBezTo>
                  <a:pt x="69" y="47"/>
                  <a:pt x="69" y="46"/>
                  <a:pt x="69" y="46"/>
                </a:cubicBezTo>
                <a:cubicBezTo>
                  <a:pt x="71" y="46"/>
                  <a:pt x="71" y="46"/>
                  <a:pt x="71" y="46"/>
                </a:cubicBezTo>
                <a:cubicBezTo>
                  <a:pt x="73" y="46"/>
                  <a:pt x="74" y="45"/>
                  <a:pt x="74" y="43"/>
                </a:cubicBezTo>
                <a:cubicBezTo>
                  <a:pt x="74" y="29"/>
                  <a:pt x="74" y="29"/>
                  <a:pt x="74" y="29"/>
                </a:cubicBezTo>
                <a:cubicBezTo>
                  <a:pt x="74" y="27"/>
                  <a:pt x="73" y="25"/>
                  <a:pt x="71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68" y="20"/>
                  <a:pt x="67" y="15"/>
                  <a:pt x="65" y="11"/>
                </a:cubicBezTo>
                <a:cubicBezTo>
                  <a:pt x="60" y="4"/>
                  <a:pt x="53" y="1"/>
                  <a:pt x="41" y="1"/>
                </a:cubicBezTo>
                <a:cubicBezTo>
                  <a:pt x="29" y="1"/>
                  <a:pt x="21" y="4"/>
                  <a:pt x="17" y="11"/>
                </a:cubicBezTo>
                <a:cubicBezTo>
                  <a:pt x="15" y="15"/>
                  <a:pt x="14" y="20"/>
                  <a:pt x="13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9" y="25"/>
                  <a:pt x="8" y="27"/>
                  <a:pt x="8" y="29"/>
                </a:cubicBezTo>
                <a:cubicBezTo>
                  <a:pt x="8" y="43"/>
                  <a:pt x="8" y="43"/>
                  <a:pt x="8" y="43"/>
                </a:cubicBezTo>
                <a:cubicBezTo>
                  <a:pt x="8" y="45"/>
                  <a:pt x="9" y="46"/>
                  <a:pt x="11" y="46"/>
                </a:cubicBezTo>
                <a:close/>
                <a:moveTo>
                  <a:pt x="21" y="46"/>
                </a:moveTo>
                <a:cubicBezTo>
                  <a:pt x="26" y="56"/>
                  <a:pt x="36" y="61"/>
                  <a:pt x="41" y="61"/>
                </a:cubicBezTo>
                <a:cubicBezTo>
                  <a:pt x="44" y="61"/>
                  <a:pt x="50" y="59"/>
                  <a:pt x="54" y="55"/>
                </a:cubicBezTo>
                <a:cubicBezTo>
                  <a:pt x="53" y="55"/>
                  <a:pt x="51" y="55"/>
                  <a:pt x="49" y="55"/>
                </a:cubicBezTo>
                <a:cubicBezTo>
                  <a:pt x="48" y="55"/>
                  <a:pt x="48" y="55"/>
                  <a:pt x="47" y="55"/>
                </a:cubicBezTo>
                <a:cubicBezTo>
                  <a:pt x="46" y="56"/>
                  <a:pt x="45" y="56"/>
                  <a:pt x="44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37" y="56"/>
                  <a:pt x="34" y="54"/>
                  <a:pt x="34" y="50"/>
                </a:cubicBezTo>
                <a:cubicBezTo>
                  <a:pt x="34" y="47"/>
                  <a:pt x="37" y="45"/>
                  <a:pt x="4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7" y="45"/>
                  <a:pt x="48" y="46"/>
                </a:cubicBezTo>
                <a:cubicBezTo>
                  <a:pt x="48" y="46"/>
                  <a:pt x="48" y="46"/>
                  <a:pt x="49" y="46"/>
                </a:cubicBezTo>
                <a:cubicBezTo>
                  <a:pt x="54" y="46"/>
                  <a:pt x="58" y="46"/>
                  <a:pt x="60" y="45"/>
                </a:cubicBezTo>
                <a:cubicBezTo>
                  <a:pt x="60" y="45"/>
                  <a:pt x="60" y="44"/>
                  <a:pt x="60" y="43"/>
                </a:cubicBezTo>
                <a:cubicBezTo>
                  <a:pt x="60" y="29"/>
                  <a:pt x="60" y="29"/>
                  <a:pt x="60" y="29"/>
                </a:cubicBezTo>
                <a:cubicBezTo>
                  <a:pt x="60" y="27"/>
                  <a:pt x="60" y="26"/>
                  <a:pt x="61" y="25"/>
                </a:cubicBezTo>
                <a:cubicBezTo>
                  <a:pt x="61" y="21"/>
                  <a:pt x="60" y="17"/>
                  <a:pt x="58" y="15"/>
                </a:cubicBezTo>
                <a:cubicBezTo>
                  <a:pt x="55" y="11"/>
                  <a:pt x="50" y="8"/>
                  <a:pt x="41" y="8"/>
                </a:cubicBezTo>
                <a:cubicBezTo>
                  <a:pt x="33" y="8"/>
                  <a:pt x="28" y="10"/>
                  <a:pt x="25" y="13"/>
                </a:cubicBezTo>
                <a:cubicBezTo>
                  <a:pt x="23" y="16"/>
                  <a:pt x="21" y="19"/>
                  <a:pt x="21" y="24"/>
                </a:cubicBezTo>
                <a:cubicBezTo>
                  <a:pt x="22" y="26"/>
                  <a:pt x="22" y="27"/>
                  <a:pt x="22" y="29"/>
                </a:cubicBezTo>
                <a:cubicBezTo>
                  <a:pt x="22" y="43"/>
                  <a:pt x="22" y="43"/>
                  <a:pt x="22" y="43"/>
                </a:cubicBezTo>
                <a:cubicBezTo>
                  <a:pt x="22" y="44"/>
                  <a:pt x="22" y="45"/>
                  <a:pt x="21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1" name="Freeform 67"/>
          <p:cNvSpPr>
            <a:spLocks noEditPoints="1"/>
          </p:cNvSpPr>
          <p:nvPr/>
        </p:nvSpPr>
        <p:spPr bwMode="auto">
          <a:xfrm>
            <a:off x="6504781" y="2119313"/>
            <a:ext cx="400050" cy="201613"/>
          </a:xfrm>
          <a:custGeom>
            <a:avLst/>
            <a:gdLst>
              <a:gd name="T0" fmla="*/ 138 w 142"/>
              <a:gd name="T1" fmla="*/ 44 h 72"/>
              <a:gd name="T2" fmla="*/ 129 w 142"/>
              <a:gd name="T3" fmla="*/ 0 h 72"/>
              <a:gd name="T4" fmla="*/ 41 w 142"/>
              <a:gd name="T5" fmla="*/ 0 h 72"/>
              <a:gd name="T6" fmla="*/ 38 w 142"/>
              <a:gd name="T7" fmla="*/ 1 h 72"/>
              <a:gd name="T8" fmla="*/ 28 w 142"/>
              <a:gd name="T9" fmla="*/ 20 h 72"/>
              <a:gd name="T10" fmla="*/ 14 w 142"/>
              <a:gd name="T11" fmla="*/ 22 h 72"/>
              <a:gd name="T12" fmla="*/ 6 w 142"/>
              <a:gd name="T13" fmla="*/ 44 h 72"/>
              <a:gd name="T14" fmla="*/ 1 w 142"/>
              <a:gd name="T15" fmla="*/ 46 h 72"/>
              <a:gd name="T16" fmla="*/ 2 w 142"/>
              <a:gd name="T17" fmla="*/ 58 h 72"/>
              <a:gd name="T18" fmla="*/ 14 w 142"/>
              <a:gd name="T19" fmla="*/ 61 h 72"/>
              <a:gd name="T20" fmla="*/ 41 w 142"/>
              <a:gd name="T21" fmla="*/ 61 h 72"/>
              <a:gd name="T22" fmla="*/ 111 w 142"/>
              <a:gd name="T23" fmla="*/ 72 h 72"/>
              <a:gd name="T24" fmla="*/ 139 w 142"/>
              <a:gd name="T25" fmla="*/ 61 h 72"/>
              <a:gd name="T26" fmla="*/ 142 w 142"/>
              <a:gd name="T27" fmla="*/ 48 h 72"/>
              <a:gd name="T28" fmla="*/ 27 w 142"/>
              <a:gd name="T29" fmla="*/ 65 h 72"/>
              <a:gd name="T30" fmla="*/ 27 w 142"/>
              <a:gd name="T31" fmla="*/ 50 h 72"/>
              <a:gd name="T32" fmla="*/ 27 w 142"/>
              <a:gd name="T33" fmla="*/ 65 h 72"/>
              <a:gd name="T34" fmla="*/ 57 w 142"/>
              <a:gd name="T35" fmla="*/ 19 h 72"/>
              <a:gd name="T36" fmla="*/ 43 w 142"/>
              <a:gd name="T37" fmla="*/ 6 h 72"/>
              <a:gd name="T38" fmla="*/ 60 w 142"/>
              <a:gd name="T39" fmla="*/ 17 h 72"/>
              <a:gd name="T40" fmla="*/ 88 w 142"/>
              <a:gd name="T41" fmla="*/ 44 h 72"/>
              <a:gd name="T42" fmla="*/ 86 w 142"/>
              <a:gd name="T43" fmla="*/ 38 h 72"/>
              <a:gd name="T44" fmla="*/ 101 w 142"/>
              <a:gd name="T45" fmla="*/ 14 h 72"/>
              <a:gd name="T46" fmla="*/ 110 w 142"/>
              <a:gd name="T47" fmla="*/ 12 h 72"/>
              <a:gd name="T48" fmla="*/ 106 w 142"/>
              <a:gd name="T49" fmla="*/ 17 h 72"/>
              <a:gd name="T50" fmla="*/ 106 w 142"/>
              <a:gd name="T51" fmla="*/ 18 h 72"/>
              <a:gd name="T52" fmla="*/ 111 w 142"/>
              <a:gd name="T53" fmla="*/ 23 h 72"/>
              <a:gd name="T54" fmla="*/ 115 w 142"/>
              <a:gd name="T55" fmla="*/ 19 h 72"/>
              <a:gd name="T56" fmla="*/ 118 w 142"/>
              <a:gd name="T57" fmla="*/ 20 h 72"/>
              <a:gd name="T58" fmla="*/ 108 w 142"/>
              <a:gd name="T59" fmla="*/ 30 h 72"/>
              <a:gd name="T60" fmla="*/ 91 w 142"/>
              <a:gd name="T61" fmla="*/ 43 h 72"/>
              <a:gd name="T62" fmla="*/ 104 w 142"/>
              <a:gd name="T63" fmla="*/ 58 h 72"/>
              <a:gd name="T64" fmla="*/ 119 w 142"/>
              <a:gd name="T65" fmla="*/ 58 h 72"/>
              <a:gd name="T66" fmla="*/ 111 w 142"/>
              <a:gd name="T67" fmla="*/ 6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2" h="72">
                <a:moveTo>
                  <a:pt x="139" y="44"/>
                </a:moveTo>
                <a:cubicBezTo>
                  <a:pt x="138" y="44"/>
                  <a:pt x="138" y="44"/>
                  <a:pt x="138" y="44"/>
                </a:cubicBezTo>
                <a:cubicBezTo>
                  <a:pt x="138" y="9"/>
                  <a:pt x="138" y="9"/>
                  <a:pt x="138" y="9"/>
                </a:cubicBezTo>
                <a:cubicBezTo>
                  <a:pt x="138" y="4"/>
                  <a:pt x="134" y="0"/>
                  <a:pt x="129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1" y="0"/>
                  <a:pt x="40" y="0"/>
                </a:cubicBezTo>
                <a:cubicBezTo>
                  <a:pt x="39" y="0"/>
                  <a:pt x="39" y="1"/>
                  <a:pt x="38" y="1"/>
                </a:cubicBezTo>
                <a:cubicBezTo>
                  <a:pt x="34" y="9"/>
                  <a:pt x="34" y="9"/>
                  <a:pt x="34" y="9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7" y="20"/>
                  <a:pt x="27" y="20"/>
                </a:cubicBezTo>
                <a:cubicBezTo>
                  <a:pt x="14" y="22"/>
                  <a:pt x="14" y="22"/>
                  <a:pt x="14" y="22"/>
                </a:cubicBezTo>
                <a:cubicBezTo>
                  <a:pt x="10" y="22"/>
                  <a:pt x="6" y="26"/>
                  <a:pt x="6" y="30"/>
                </a:cubicBezTo>
                <a:cubicBezTo>
                  <a:pt x="6" y="44"/>
                  <a:pt x="6" y="44"/>
                  <a:pt x="6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2" y="44"/>
                  <a:pt x="1" y="45"/>
                  <a:pt x="1" y="46"/>
                </a:cubicBezTo>
                <a:cubicBezTo>
                  <a:pt x="0" y="46"/>
                  <a:pt x="0" y="47"/>
                  <a:pt x="0" y="48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60"/>
                  <a:pt x="4" y="61"/>
                  <a:pt x="5" y="61"/>
                </a:cubicBezTo>
                <a:cubicBezTo>
                  <a:pt x="14" y="61"/>
                  <a:pt x="14" y="61"/>
                  <a:pt x="14" y="61"/>
                </a:cubicBezTo>
                <a:cubicBezTo>
                  <a:pt x="15" y="67"/>
                  <a:pt x="21" y="72"/>
                  <a:pt x="27" y="72"/>
                </a:cubicBezTo>
                <a:cubicBezTo>
                  <a:pt x="34" y="72"/>
                  <a:pt x="39" y="67"/>
                  <a:pt x="41" y="61"/>
                </a:cubicBezTo>
                <a:cubicBezTo>
                  <a:pt x="98" y="61"/>
                  <a:pt x="98" y="61"/>
                  <a:pt x="98" y="61"/>
                </a:cubicBezTo>
                <a:cubicBezTo>
                  <a:pt x="99" y="67"/>
                  <a:pt x="105" y="72"/>
                  <a:pt x="111" y="72"/>
                </a:cubicBezTo>
                <a:cubicBezTo>
                  <a:pt x="118" y="72"/>
                  <a:pt x="123" y="67"/>
                  <a:pt x="125" y="61"/>
                </a:cubicBezTo>
                <a:cubicBezTo>
                  <a:pt x="139" y="61"/>
                  <a:pt x="139" y="61"/>
                  <a:pt x="139" y="61"/>
                </a:cubicBezTo>
                <a:cubicBezTo>
                  <a:pt x="140" y="61"/>
                  <a:pt x="142" y="59"/>
                  <a:pt x="142" y="58"/>
                </a:cubicBezTo>
                <a:cubicBezTo>
                  <a:pt x="142" y="48"/>
                  <a:pt x="142" y="48"/>
                  <a:pt x="142" y="48"/>
                </a:cubicBezTo>
                <a:cubicBezTo>
                  <a:pt x="142" y="46"/>
                  <a:pt x="140" y="44"/>
                  <a:pt x="139" y="44"/>
                </a:cubicBezTo>
                <a:close/>
                <a:moveTo>
                  <a:pt x="27" y="65"/>
                </a:moveTo>
                <a:cubicBezTo>
                  <a:pt x="23" y="65"/>
                  <a:pt x="20" y="62"/>
                  <a:pt x="20" y="58"/>
                </a:cubicBezTo>
                <a:cubicBezTo>
                  <a:pt x="20" y="54"/>
                  <a:pt x="23" y="50"/>
                  <a:pt x="27" y="50"/>
                </a:cubicBezTo>
                <a:cubicBezTo>
                  <a:pt x="31" y="50"/>
                  <a:pt x="35" y="54"/>
                  <a:pt x="35" y="58"/>
                </a:cubicBezTo>
                <a:cubicBezTo>
                  <a:pt x="35" y="62"/>
                  <a:pt x="31" y="65"/>
                  <a:pt x="27" y="65"/>
                </a:cubicBezTo>
                <a:close/>
                <a:moveTo>
                  <a:pt x="60" y="17"/>
                </a:moveTo>
                <a:cubicBezTo>
                  <a:pt x="60" y="18"/>
                  <a:pt x="59" y="19"/>
                  <a:pt x="57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43" y="6"/>
                  <a:pt x="43" y="6"/>
                  <a:pt x="43" y="6"/>
                </a:cubicBezTo>
                <a:cubicBezTo>
                  <a:pt x="60" y="6"/>
                  <a:pt x="60" y="6"/>
                  <a:pt x="60" y="6"/>
                </a:cubicBezTo>
                <a:lnTo>
                  <a:pt x="60" y="17"/>
                </a:lnTo>
                <a:close/>
                <a:moveTo>
                  <a:pt x="91" y="43"/>
                </a:moveTo>
                <a:cubicBezTo>
                  <a:pt x="90" y="44"/>
                  <a:pt x="89" y="44"/>
                  <a:pt x="88" y="44"/>
                </a:cubicBezTo>
                <a:cubicBezTo>
                  <a:pt x="87" y="44"/>
                  <a:pt x="86" y="44"/>
                  <a:pt x="86" y="43"/>
                </a:cubicBezTo>
                <a:cubicBezTo>
                  <a:pt x="84" y="41"/>
                  <a:pt x="84" y="39"/>
                  <a:pt x="86" y="38"/>
                </a:cubicBezTo>
                <a:cubicBezTo>
                  <a:pt x="99" y="24"/>
                  <a:pt x="99" y="24"/>
                  <a:pt x="99" y="24"/>
                </a:cubicBezTo>
                <a:cubicBezTo>
                  <a:pt x="98" y="21"/>
                  <a:pt x="98" y="17"/>
                  <a:pt x="101" y="14"/>
                </a:cubicBezTo>
                <a:cubicBezTo>
                  <a:pt x="103" y="12"/>
                  <a:pt x="106" y="11"/>
                  <a:pt x="108" y="11"/>
                </a:cubicBezTo>
                <a:cubicBezTo>
                  <a:pt x="109" y="11"/>
                  <a:pt x="110" y="11"/>
                  <a:pt x="110" y="12"/>
                </a:cubicBezTo>
                <a:cubicBezTo>
                  <a:pt x="110" y="13"/>
                  <a:pt x="110" y="13"/>
                  <a:pt x="109" y="14"/>
                </a:cubicBezTo>
                <a:cubicBezTo>
                  <a:pt x="106" y="17"/>
                  <a:pt x="106" y="17"/>
                  <a:pt x="106" y="17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5" y="18"/>
                  <a:pt x="105" y="18"/>
                  <a:pt x="106" y="18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110" y="23"/>
                  <a:pt x="111" y="23"/>
                  <a:pt x="111" y="23"/>
                </a:cubicBezTo>
                <a:cubicBezTo>
                  <a:pt x="111" y="23"/>
                  <a:pt x="111" y="23"/>
                  <a:pt x="111" y="23"/>
                </a:cubicBezTo>
                <a:cubicBezTo>
                  <a:pt x="115" y="19"/>
                  <a:pt x="115" y="19"/>
                  <a:pt x="115" y="19"/>
                </a:cubicBezTo>
                <a:cubicBezTo>
                  <a:pt x="115" y="19"/>
                  <a:pt x="116" y="19"/>
                  <a:pt x="117" y="19"/>
                </a:cubicBezTo>
                <a:cubicBezTo>
                  <a:pt x="117" y="19"/>
                  <a:pt x="118" y="20"/>
                  <a:pt x="118" y="20"/>
                </a:cubicBezTo>
                <a:cubicBezTo>
                  <a:pt x="118" y="23"/>
                  <a:pt x="117" y="26"/>
                  <a:pt x="115" y="28"/>
                </a:cubicBezTo>
                <a:cubicBezTo>
                  <a:pt x="113" y="29"/>
                  <a:pt x="111" y="30"/>
                  <a:pt x="108" y="30"/>
                </a:cubicBezTo>
                <a:cubicBezTo>
                  <a:pt x="107" y="30"/>
                  <a:pt x="105" y="30"/>
                  <a:pt x="104" y="30"/>
                </a:cubicBezTo>
                <a:lnTo>
                  <a:pt x="91" y="43"/>
                </a:lnTo>
                <a:close/>
                <a:moveTo>
                  <a:pt x="111" y="65"/>
                </a:moveTo>
                <a:cubicBezTo>
                  <a:pt x="107" y="65"/>
                  <a:pt x="104" y="62"/>
                  <a:pt x="104" y="58"/>
                </a:cubicBezTo>
                <a:cubicBezTo>
                  <a:pt x="104" y="54"/>
                  <a:pt x="107" y="50"/>
                  <a:pt x="111" y="50"/>
                </a:cubicBezTo>
                <a:cubicBezTo>
                  <a:pt x="115" y="50"/>
                  <a:pt x="119" y="54"/>
                  <a:pt x="119" y="58"/>
                </a:cubicBezTo>
                <a:cubicBezTo>
                  <a:pt x="119" y="62"/>
                  <a:pt x="115" y="65"/>
                  <a:pt x="111" y="65"/>
                </a:cubicBezTo>
                <a:close/>
                <a:moveTo>
                  <a:pt x="111" y="65"/>
                </a:moveTo>
                <a:cubicBezTo>
                  <a:pt x="111" y="65"/>
                  <a:pt x="111" y="65"/>
                  <a:pt x="111" y="6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2" name="Freeform 68"/>
          <p:cNvSpPr>
            <a:spLocks noEditPoints="1"/>
          </p:cNvSpPr>
          <p:nvPr/>
        </p:nvSpPr>
        <p:spPr bwMode="auto">
          <a:xfrm>
            <a:off x="5985669" y="2111375"/>
            <a:ext cx="263525" cy="266700"/>
          </a:xfrm>
          <a:custGeom>
            <a:avLst/>
            <a:gdLst>
              <a:gd name="T0" fmla="*/ 55 w 94"/>
              <a:gd name="T1" fmla="*/ 56 h 95"/>
              <a:gd name="T2" fmla="*/ 56 w 94"/>
              <a:gd name="T3" fmla="*/ 64 h 95"/>
              <a:gd name="T4" fmla="*/ 66 w 94"/>
              <a:gd name="T5" fmla="*/ 71 h 95"/>
              <a:gd name="T6" fmla="*/ 64 w 94"/>
              <a:gd name="T7" fmla="*/ 56 h 95"/>
              <a:gd name="T8" fmla="*/ 55 w 94"/>
              <a:gd name="T9" fmla="*/ 56 h 95"/>
              <a:gd name="T10" fmla="*/ 55 w 94"/>
              <a:gd name="T11" fmla="*/ 55 h 95"/>
              <a:gd name="T12" fmla="*/ 55 w 94"/>
              <a:gd name="T13" fmla="*/ 50 h 95"/>
              <a:gd name="T14" fmla="*/ 29 w 94"/>
              <a:gd name="T15" fmla="*/ 26 h 95"/>
              <a:gd name="T16" fmla="*/ 25 w 94"/>
              <a:gd name="T17" fmla="*/ 26 h 95"/>
              <a:gd name="T18" fmla="*/ 26 w 94"/>
              <a:gd name="T19" fmla="*/ 29 h 95"/>
              <a:gd name="T20" fmla="*/ 50 w 94"/>
              <a:gd name="T21" fmla="*/ 56 h 95"/>
              <a:gd name="T22" fmla="*/ 55 w 94"/>
              <a:gd name="T23" fmla="*/ 55 h 95"/>
              <a:gd name="T24" fmla="*/ 85 w 94"/>
              <a:gd name="T25" fmla="*/ 0 h 95"/>
              <a:gd name="T26" fmla="*/ 8 w 94"/>
              <a:gd name="T27" fmla="*/ 0 h 95"/>
              <a:gd name="T28" fmla="*/ 0 w 94"/>
              <a:gd name="T29" fmla="*/ 9 h 95"/>
              <a:gd name="T30" fmla="*/ 0 w 94"/>
              <a:gd name="T31" fmla="*/ 86 h 95"/>
              <a:gd name="T32" fmla="*/ 8 w 94"/>
              <a:gd name="T33" fmla="*/ 95 h 95"/>
              <a:gd name="T34" fmla="*/ 85 w 94"/>
              <a:gd name="T35" fmla="*/ 95 h 95"/>
              <a:gd name="T36" fmla="*/ 94 w 94"/>
              <a:gd name="T37" fmla="*/ 86 h 95"/>
              <a:gd name="T38" fmla="*/ 94 w 94"/>
              <a:gd name="T39" fmla="*/ 9 h 95"/>
              <a:gd name="T40" fmla="*/ 85 w 94"/>
              <a:gd name="T41" fmla="*/ 0 h 95"/>
              <a:gd name="T42" fmla="*/ 33 w 94"/>
              <a:gd name="T43" fmla="*/ 6 h 95"/>
              <a:gd name="T44" fmla="*/ 36 w 94"/>
              <a:gd name="T45" fmla="*/ 10 h 95"/>
              <a:gd name="T46" fmla="*/ 33 w 94"/>
              <a:gd name="T47" fmla="*/ 13 h 95"/>
              <a:gd name="T48" fmla="*/ 29 w 94"/>
              <a:gd name="T49" fmla="*/ 10 h 95"/>
              <a:gd name="T50" fmla="*/ 33 w 94"/>
              <a:gd name="T51" fmla="*/ 6 h 95"/>
              <a:gd name="T52" fmla="*/ 23 w 94"/>
              <a:gd name="T53" fmla="*/ 6 h 95"/>
              <a:gd name="T54" fmla="*/ 26 w 94"/>
              <a:gd name="T55" fmla="*/ 10 h 95"/>
              <a:gd name="T56" fmla="*/ 23 w 94"/>
              <a:gd name="T57" fmla="*/ 13 h 95"/>
              <a:gd name="T58" fmla="*/ 19 w 94"/>
              <a:gd name="T59" fmla="*/ 10 h 95"/>
              <a:gd name="T60" fmla="*/ 23 w 94"/>
              <a:gd name="T61" fmla="*/ 6 h 95"/>
              <a:gd name="T62" fmla="*/ 13 w 94"/>
              <a:gd name="T63" fmla="*/ 6 h 95"/>
              <a:gd name="T64" fmla="*/ 16 w 94"/>
              <a:gd name="T65" fmla="*/ 10 h 95"/>
              <a:gd name="T66" fmla="*/ 13 w 94"/>
              <a:gd name="T67" fmla="*/ 13 h 95"/>
              <a:gd name="T68" fmla="*/ 9 w 94"/>
              <a:gd name="T69" fmla="*/ 10 h 95"/>
              <a:gd name="T70" fmla="*/ 13 w 94"/>
              <a:gd name="T71" fmla="*/ 6 h 95"/>
              <a:gd name="T72" fmla="*/ 84 w 94"/>
              <a:gd name="T73" fmla="*/ 78 h 95"/>
              <a:gd name="T74" fmla="*/ 78 w 94"/>
              <a:gd name="T75" fmla="*/ 84 h 95"/>
              <a:gd name="T76" fmla="*/ 16 w 94"/>
              <a:gd name="T77" fmla="*/ 84 h 95"/>
              <a:gd name="T78" fmla="*/ 10 w 94"/>
              <a:gd name="T79" fmla="*/ 78 h 95"/>
              <a:gd name="T80" fmla="*/ 10 w 94"/>
              <a:gd name="T81" fmla="*/ 25 h 95"/>
              <a:gd name="T82" fmla="*/ 16 w 94"/>
              <a:gd name="T83" fmla="*/ 19 h 95"/>
              <a:gd name="T84" fmla="*/ 41 w 94"/>
              <a:gd name="T85" fmla="*/ 19 h 95"/>
              <a:gd name="T86" fmla="*/ 47 w 94"/>
              <a:gd name="T87" fmla="*/ 16 h 95"/>
              <a:gd name="T88" fmla="*/ 53 w 94"/>
              <a:gd name="T89" fmla="*/ 10 h 95"/>
              <a:gd name="T90" fmla="*/ 78 w 94"/>
              <a:gd name="T91" fmla="*/ 10 h 95"/>
              <a:gd name="T92" fmla="*/ 84 w 94"/>
              <a:gd name="T93" fmla="*/ 16 h 95"/>
              <a:gd name="T94" fmla="*/ 84 w 94"/>
              <a:gd name="T95" fmla="*/ 7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4" h="95">
                <a:moveTo>
                  <a:pt x="55" y="56"/>
                </a:moveTo>
                <a:cubicBezTo>
                  <a:pt x="53" y="58"/>
                  <a:pt x="53" y="61"/>
                  <a:pt x="56" y="64"/>
                </a:cubicBezTo>
                <a:cubicBezTo>
                  <a:pt x="60" y="68"/>
                  <a:pt x="66" y="66"/>
                  <a:pt x="66" y="71"/>
                </a:cubicBezTo>
                <a:cubicBezTo>
                  <a:pt x="70" y="65"/>
                  <a:pt x="68" y="60"/>
                  <a:pt x="64" y="56"/>
                </a:cubicBezTo>
                <a:cubicBezTo>
                  <a:pt x="61" y="53"/>
                  <a:pt x="58" y="53"/>
                  <a:pt x="55" y="56"/>
                </a:cubicBezTo>
                <a:close/>
                <a:moveTo>
                  <a:pt x="55" y="55"/>
                </a:moveTo>
                <a:cubicBezTo>
                  <a:pt x="56" y="54"/>
                  <a:pt x="57" y="52"/>
                  <a:pt x="55" y="50"/>
                </a:cubicBezTo>
                <a:cubicBezTo>
                  <a:pt x="54" y="48"/>
                  <a:pt x="29" y="26"/>
                  <a:pt x="29" y="26"/>
                </a:cubicBezTo>
                <a:cubicBezTo>
                  <a:pt x="28" y="25"/>
                  <a:pt x="26" y="25"/>
                  <a:pt x="25" y="26"/>
                </a:cubicBezTo>
                <a:cubicBezTo>
                  <a:pt x="25" y="26"/>
                  <a:pt x="25" y="28"/>
                  <a:pt x="26" y="29"/>
                </a:cubicBezTo>
                <a:cubicBezTo>
                  <a:pt x="26" y="29"/>
                  <a:pt x="43" y="50"/>
                  <a:pt x="50" y="56"/>
                </a:cubicBezTo>
                <a:cubicBezTo>
                  <a:pt x="52" y="57"/>
                  <a:pt x="53" y="57"/>
                  <a:pt x="55" y="55"/>
                </a:cubicBezTo>
                <a:close/>
                <a:moveTo>
                  <a:pt x="85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9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1"/>
                  <a:pt x="3" y="95"/>
                  <a:pt x="8" y="95"/>
                </a:cubicBezTo>
                <a:cubicBezTo>
                  <a:pt x="85" y="95"/>
                  <a:pt x="85" y="95"/>
                  <a:pt x="85" y="95"/>
                </a:cubicBezTo>
                <a:cubicBezTo>
                  <a:pt x="90" y="95"/>
                  <a:pt x="94" y="91"/>
                  <a:pt x="94" y="86"/>
                </a:cubicBezTo>
                <a:cubicBezTo>
                  <a:pt x="94" y="9"/>
                  <a:pt x="94" y="9"/>
                  <a:pt x="94" y="9"/>
                </a:cubicBezTo>
                <a:cubicBezTo>
                  <a:pt x="94" y="4"/>
                  <a:pt x="90" y="0"/>
                  <a:pt x="85" y="0"/>
                </a:cubicBezTo>
                <a:close/>
                <a:moveTo>
                  <a:pt x="33" y="6"/>
                </a:moveTo>
                <a:cubicBezTo>
                  <a:pt x="34" y="6"/>
                  <a:pt x="36" y="8"/>
                  <a:pt x="36" y="10"/>
                </a:cubicBezTo>
                <a:cubicBezTo>
                  <a:pt x="36" y="12"/>
                  <a:pt x="35" y="13"/>
                  <a:pt x="33" y="13"/>
                </a:cubicBezTo>
                <a:cubicBezTo>
                  <a:pt x="31" y="13"/>
                  <a:pt x="29" y="12"/>
                  <a:pt x="29" y="10"/>
                </a:cubicBezTo>
                <a:cubicBezTo>
                  <a:pt x="29" y="8"/>
                  <a:pt x="31" y="6"/>
                  <a:pt x="33" y="6"/>
                </a:cubicBezTo>
                <a:close/>
                <a:moveTo>
                  <a:pt x="23" y="6"/>
                </a:moveTo>
                <a:cubicBezTo>
                  <a:pt x="24" y="6"/>
                  <a:pt x="26" y="8"/>
                  <a:pt x="26" y="10"/>
                </a:cubicBezTo>
                <a:cubicBezTo>
                  <a:pt x="26" y="12"/>
                  <a:pt x="25" y="13"/>
                  <a:pt x="23" y="13"/>
                </a:cubicBezTo>
                <a:cubicBezTo>
                  <a:pt x="21" y="13"/>
                  <a:pt x="19" y="12"/>
                  <a:pt x="19" y="10"/>
                </a:cubicBezTo>
                <a:cubicBezTo>
                  <a:pt x="19" y="8"/>
                  <a:pt x="21" y="6"/>
                  <a:pt x="23" y="6"/>
                </a:cubicBezTo>
                <a:close/>
                <a:moveTo>
                  <a:pt x="13" y="6"/>
                </a:moveTo>
                <a:cubicBezTo>
                  <a:pt x="15" y="6"/>
                  <a:pt x="16" y="8"/>
                  <a:pt x="16" y="10"/>
                </a:cubicBezTo>
                <a:cubicBezTo>
                  <a:pt x="16" y="12"/>
                  <a:pt x="15" y="13"/>
                  <a:pt x="13" y="13"/>
                </a:cubicBezTo>
                <a:cubicBezTo>
                  <a:pt x="11" y="13"/>
                  <a:pt x="9" y="12"/>
                  <a:pt x="9" y="10"/>
                </a:cubicBezTo>
                <a:cubicBezTo>
                  <a:pt x="9" y="8"/>
                  <a:pt x="11" y="6"/>
                  <a:pt x="13" y="6"/>
                </a:cubicBezTo>
                <a:close/>
                <a:moveTo>
                  <a:pt x="84" y="78"/>
                </a:moveTo>
                <a:cubicBezTo>
                  <a:pt x="84" y="82"/>
                  <a:pt x="81" y="84"/>
                  <a:pt x="78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3" y="84"/>
                  <a:pt x="10" y="82"/>
                  <a:pt x="10" y="78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2"/>
                  <a:pt x="13" y="19"/>
                  <a:pt x="16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7" y="19"/>
                  <a:pt x="47" y="19"/>
                  <a:pt x="47" y="16"/>
                </a:cubicBezTo>
                <a:cubicBezTo>
                  <a:pt x="47" y="12"/>
                  <a:pt x="50" y="10"/>
                  <a:pt x="53" y="10"/>
                </a:cubicBezTo>
                <a:cubicBezTo>
                  <a:pt x="78" y="10"/>
                  <a:pt x="78" y="10"/>
                  <a:pt x="78" y="10"/>
                </a:cubicBezTo>
                <a:cubicBezTo>
                  <a:pt x="81" y="10"/>
                  <a:pt x="84" y="13"/>
                  <a:pt x="84" y="16"/>
                </a:cubicBezTo>
                <a:lnTo>
                  <a:pt x="84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3" name="Freeform 69"/>
          <p:cNvSpPr>
            <a:spLocks noEditPoints="1"/>
          </p:cNvSpPr>
          <p:nvPr/>
        </p:nvSpPr>
        <p:spPr bwMode="auto">
          <a:xfrm>
            <a:off x="5322094" y="2111375"/>
            <a:ext cx="350838" cy="234950"/>
          </a:xfrm>
          <a:custGeom>
            <a:avLst/>
            <a:gdLst>
              <a:gd name="T0" fmla="*/ 108 w 125"/>
              <a:gd name="T1" fmla="*/ 39 h 84"/>
              <a:gd name="T2" fmla="*/ 17 w 125"/>
              <a:gd name="T3" fmla="*/ 39 h 84"/>
              <a:gd name="T4" fmla="*/ 0 w 125"/>
              <a:gd name="T5" fmla="*/ 66 h 84"/>
              <a:gd name="T6" fmla="*/ 125 w 125"/>
              <a:gd name="T7" fmla="*/ 66 h 84"/>
              <a:gd name="T8" fmla="*/ 108 w 125"/>
              <a:gd name="T9" fmla="*/ 39 h 84"/>
              <a:gd name="T10" fmla="*/ 0 w 125"/>
              <a:gd name="T11" fmla="*/ 72 h 84"/>
              <a:gd name="T12" fmla="*/ 0 w 125"/>
              <a:gd name="T13" fmla="*/ 84 h 84"/>
              <a:gd name="T14" fmla="*/ 125 w 125"/>
              <a:gd name="T15" fmla="*/ 84 h 84"/>
              <a:gd name="T16" fmla="*/ 125 w 125"/>
              <a:gd name="T17" fmla="*/ 72 h 84"/>
              <a:gd name="T18" fmla="*/ 0 w 125"/>
              <a:gd name="T19" fmla="*/ 72 h 84"/>
              <a:gd name="T20" fmla="*/ 44 w 125"/>
              <a:gd name="T21" fmla="*/ 18 h 84"/>
              <a:gd name="T22" fmla="*/ 37 w 125"/>
              <a:gd name="T23" fmla="*/ 12 h 84"/>
              <a:gd name="T24" fmla="*/ 40 w 125"/>
              <a:gd name="T25" fmla="*/ 7 h 84"/>
              <a:gd name="T26" fmla="*/ 33 w 125"/>
              <a:gd name="T27" fmla="*/ 0 h 84"/>
              <a:gd name="T28" fmla="*/ 26 w 125"/>
              <a:gd name="T29" fmla="*/ 7 h 84"/>
              <a:gd name="T30" fmla="*/ 29 w 125"/>
              <a:gd name="T31" fmla="*/ 12 h 84"/>
              <a:gd name="T32" fmla="*/ 22 w 125"/>
              <a:gd name="T33" fmla="*/ 18 h 84"/>
              <a:gd name="T34" fmla="*/ 22 w 125"/>
              <a:gd name="T35" fmla="*/ 32 h 84"/>
              <a:gd name="T36" fmla="*/ 44 w 125"/>
              <a:gd name="T37" fmla="*/ 32 h 84"/>
              <a:gd name="T38" fmla="*/ 44 w 125"/>
              <a:gd name="T39" fmla="*/ 18 h 84"/>
              <a:gd name="T40" fmla="*/ 74 w 125"/>
              <a:gd name="T41" fmla="*/ 18 h 84"/>
              <a:gd name="T42" fmla="*/ 74 w 125"/>
              <a:gd name="T43" fmla="*/ 18 h 84"/>
              <a:gd name="T44" fmla="*/ 66 w 125"/>
              <a:gd name="T45" fmla="*/ 12 h 84"/>
              <a:gd name="T46" fmla="*/ 69 w 125"/>
              <a:gd name="T47" fmla="*/ 7 h 84"/>
              <a:gd name="T48" fmla="*/ 63 w 125"/>
              <a:gd name="T49" fmla="*/ 0 h 84"/>
              <a:gd name="T50" fmla="*/ 56 w 125"/>
              <a:gd name="T51" fmla="*/ 7 h 84"/>
              <a:gd name="T52" fmla="*/ 59 w 125"/>
              <a:gd name="T53" fmla="*/ 12 h 84"/>
              <a:gd name="T54" fmla="*/ 51 w 125"/>
              <a:gd name="T55" fmla="*/ 18 h 84"/>
              <a:gd name="T56" fmla="*/ 51 w 125"/>
              <a:gd name="T57" fmla="*/ 32 h 84"/>
              <a:gd name="T58" fmla="*/ 74 w 125"/>
              <a:gd name="T59" fmla="*/ 32 h 84"/>
              <a:gd name="T60" fmla="*/ 74 w 125"/>
              <a:gd name="T61" fmla="*/ 18 h 84"/>
              <a:gd name="T62" fmla="*/ 103 w 125"/>
              <a:gd name="T63" fmla="*/ 18 h 84"/>
              <a:gd name="T64" fmla="*/ 96 w 125"/>
              <a:gd name="T65" fmla="*/ 12 h 84"/>
              <a:gd name="T66" fmla="*/ 99 w 125"/>
              <a:gd name="T67" fmla="*/ 7 h 84"/>
              <a:gd name="T68" fmla="*/ 92 w 125"/>
              <a:gd name="T69" fmla="*/ 0 h 84"/>
              <a:gd name="T70" fmla="*/ 85 w 125"/>
              <a:gd name="T71" fmla="*/ 7 h 84"/>
              <a:gd name="T72" fmla="*/ 88 w 125"/>
              <a:gd name="T73" fmla="*/ 12 h 84"/>
              <a:gd name="T74" fmla="*/ 81 w 125"/>
              <a:gd name="T75" fmla="*/ 18 h 84"/>
              <a:gd name="T76" fmla="*/ 81 w 125"/>
              <a:gd name="T77" fmla="*/ 32 h 84"/>
              <a:gd name="T78" fmla="*/ 103 w 125"/>
              <a:gd name="T79" fmla="*/ 32 h 84"/>
              <a:gd name="T80" fmla="*/ 103 w 125"/>
              <a:gd name="T81" fmla="*/ 1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5" h="84">
                <a:moveTo>
                  <a:pt x="108" y="39"/>
                </a:moveTo>
                <a:cubicBezTo>
                  <a:pt x="17" y="39"/>
                  <a:pt x="17" y="39"/>
                  <a:pt x="17" y="39"/>
                </a:cubicBezTo>
                <a:cubicBezTo>
                  <a:pt x="0" y="66"/>
                  <a:pt x="0" y="66"/>
                  <a:pt x="0" y="66"/>
                </a:cubicBezTo>
                <a:cubicBezTo>
                  <a:pt x="125" y="66"/>
                  <a:pt x="125" y="66"/>
                  <a:pt x="125" y="66"/>
                </a:cubicBezTo>
                <a:lnTo>
                  <a:pt x="108" y="39"/>
                </a:lnTo>
                <a:close/>
                <a:moveTo>
                  <a:pt x="0" y="72"/>
                </a:moveTo>
                <a:cubicBezTo>
                  <a:pt x="0" y="84"/>
                  <a:pt x="0" y="84"/>
                  <a:pt x="0" y="84"/>
                </a:cubicBezTo>
                <a:cubicBezTo>
                  <a:pt x="125" y="84"/>
                  <a:pt x="125" y="84"/>
                  <a:pt x="125" y="84"/>
                </a:cubicBezTo>
                <a:cubicBezTo>
                  <a:pt x="125" y="72"/>
                  <a:pt x="125" y="72"/>
                  <a:pt x="125" y="72"/>
                </a:cubicBezTo>
                <a:lnTo>
                  <a:pt x="0" y="72"/>
                </a:lnTo>
                <a:close/>
                <a:moveTo>
                  <a:pt x="44" y="18"/>
                </a:moveTo>
                <a:cubicBezTo>
                  <a:pt x="44" y="15"/>
                  <a:pt x="41" y="13"/>
                  <a:pt x="37" y="12"/>
                </a:cubicBezTo>
                <a:cubicBezTo>
                  <a:pt x="39" y="11"/>
                  <a:pt x="40" y="9"/>
                  <a:pt x="40" y="7"/>
                </a:cubicBezTo>
                <a:cubicBezTo>
                  <a:pt x="40" y="3"/>
                  <a:pt x="37" y="0"/>
                  <a:pt x="33" y="0"/>
                </a:cubicBezTo>
                <a:cubicBezTo>
                  <a:pt x="29" y="0"/>
                  <a:pt x="26" y="3"/>
                  <a:pt x="26" y="7"/>
                </a:cubicBezTo>
                <a:cubicBezTo>
                  <a:pt x="26" y="9"/>
                  <a:pt x="27" y="11"/>
                  <a:pt x="29" y="12"/>
                </a:cubicBezTo>
                <a:cubicBezTo>
                  <a:pt x="25" y="13"/>
                  <a:pt x="22" y="15"/>
                  <a:pt x="22" y="18"/>
                </a:cubicBezTo>
                <a:cubicBezTo>
                  <a:pt x="22" y="32"/>
                  <a:pt x="22" y="32"/>
                  <a:pt x="22" y="32"/>
                </a:cubicBezTo>
                <a:cubicBezTo>
                  <a:pt x="44" y="32"/>
                  <a:pt x="44" y="32"/>
                  <a:pt x="44" y="32"/>
                </a:cubicBezTo>
                <a:lnTo>
                  <a:pt x="44" y="18"/>
                </a:lnTo>
                <a:close/>
                <a:moveTo>
                  <a:pt x="74" y="18"/>
                </a:moveTo>
                <a:cubicBezTo>
                  <a:pt x="74" y="18"/>
                  <a:pt x="74" y="18"/>
                  <a:pt x="74" y="18"/>
                </a:cubicBezTo>
                <a:cubicBezTo>
                  <a:pt x="74" y="15"/>
                  <a:pt x="71" y="13"/>
                  <a:pt x="66" y="12"/>
                </a:cubicBezTo>
                <a:cubicBezTo>
                  <a:pt x="68" y="11"/>
                  <a:pt x="69" y="9"/>
                  <a:pt x="69" y="7"/>
                </a:cubicBezTo>
                <a:cubicBezTo>
                  <a:pt x="69" y="3"/>
                  <a:pt x="66" y="0"/>
                  <a:pt x="63" y="0"/>
                </a:cubicBezTo>
                <a:cubicBezTo>
                  <a:pt x="59" y="0"/>
                  <a:pt x="56" y="3"/>
                  <a:pt x="56" y="7"/>
                </a:cubicBezTo>
                <a:cubicBezTo>
                  <a:pt x="56" y="9"/>
                  <a:pt x="57" y="11"/>
                  <a:pt x="59" y="12"/>
                </a:cubicBezTo>
                <a:cubicBezTo>
                  <a:pt x="54" y="13"/>
                  <a:pt x="51" y="15"/>
                  <a:pt x="51" y="18"/>
                </a:cubicBezTo>
                <a:cubicBezTo>
                  <a:pt x="51" y="32"/>
                  <a:pt x="51" y="32"/>
                  <a:pt x="51" y="32"/>
                </a:cubicBezTo>
                <a:cubicBezTo>
                  <a:pt x="74" y="32"/>
                  <a:pt x="74" y="32"/>
                  <a:pt x="74" y="32"/>
                </a:cubicBezTo>
                <a:lnTo>
                  <a:pt x="74" y="18"/>
                </a:lnTo>
                <a:close/>
                <a:moveTo>
                  <a:pt x="103" y="18"/>
                </a:moveTo>
                <a:cubicBezTo>
                  <a:pt x="103" y="15"/>
                  <a:pt x="100" y="13"/>
                  <a:pt x="96" y="12"/>
                </a:cubicBezTo>
                <a:cubicBezTo>
                  <a:pt x="98" y="11"/>
                  <a:pt x="99" y="9"/>
                  <a:pt x="99" y="7"/>
                </a:cubicBezTo>
                <a:cubicBezTo>
                  <a:pt x="99" y="3"/>
                  <a:pt x="96" y="0"/>
                  <a:pt x="92" y="0"/>
                </a:cubicBezTo>
                <a:cubicBezTo>
                  <a:pt x="88" y="0"/>
                  <a:pt x="85" y="3"/>
                  <a:pt x="85" y="7"/>
                </a:cubicBezTo>
                <a:cubicBezTo>
                  <a:pt x="85" y="9"/>
                  <a:pt x="86" y="11"/>
                  <a:pt x="88" y="12"/>
                </a:cubicBezTo>
                <a:cubicBezTo>
                  <a:pt x="84" y="13"/>
                  <a:pt x="81" y="15"/>
                  <a:pt x="81" y="18"/>
                </a:cubicBezTo>
                <a:cubicBezTo>
                  <a:pt x="81" y="32"/>
                  <a:pt x="81" y="32"/>
                  <a:pt x="81" y="32"/>
                </a:cubicBezTo>
                <a:cubicBezTo>
                  <a:pt x="103" y="32"/>
                  <a:pt x="103" y="32"/>
                  <a:pt x="103" y="32"/>
                </a:cubicBezTo>
                <a:lnTo>
                  <a:pt x="103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4" name="Freeform 70"/>
          <p:cNvSpPr>
            <a:spLocks noEditPoints="1"/>
          </p:cNvSpPr>
          <p:nvPr/>
        </p:nvSpPr>
        <p:spPr bwMode="auto">
          <a:xfrm>
            <a:off x="2913856" y="3957638"/>
            <a:ext cx="244475" cy="331788"/>
          </a:xfrm>
          <a:custGeom>
            <a:avLst/>
            <a:gdLst>
              <a:gd name="T0" fmla="*/ 73 w 87"/>
              <a:gd name="T1" fmla="*/ 102 h 118"/>
              <a:gd name="T2" fmla="*/ 75 w 87"/>
              <a:gd name="T3" fmla="*/ 94 h 118"/>
              <a:gd name="T4" fmla="*/ 81 w 87"/>
              <a:gd name="T5" fmla="*/ 89 h 118"/>
              <a:gd name="T6" fmla="*/ 83 w 87"/>
              <a:gd name="T7" fmla="*/ 85 h 118"/>
              <a:gd name="T8" fmla="*/ 80 w 87"/>
              <a:gd name="T9" fmla="*/ 77 h 118"/>
              <a:gd name="T10" fmla="*/ 83 w 87"/>
              <a:gd name="T11" fmla="*/ 70 h 118"/>
              <a:gd name="T12" fmla="*/ 77 w 87"/>
              <a:gd name="T13" fmla="*/ 65 h 118"/>
              <a:gd name="T14" fmla="*/ 74 w 87"/>
              <a:gd name="T15" fmla="*/ 58 h 118"/>
              <a:gd name="T16" fmla="*/ 70 w 87"/>
              <a:gd name="T17" fmla="*/ 55 h 118"/>
              <a:gd name="T18" fmla="*/ 62 w 87"/>
              <a:gd name="T19" fmla="*/ 55 h 118"/>
              <a:gd name="T20" fmla="*/ 56 w 87"/>
              <a:gd name="T21" fmla="*/ 50 h 118"/>
              <a:gd name="T22" fmla="*/ 50 w 87"/>
              <a:gd name="T23" fmla="*/ 55 h 118"/>
              <a:gd name="T24" fmla="*/ 42 w 87"/>
              <a:gd name="T25" fmla="*/ 55 h 118"/>
              <a:gd name="T26" fmla="*/ 38 w 87"/>
              <a:gd name="T27" fmla="*/ 58 h 118"/>
              <a:gd name="T28" fmla="*/ 35 w 87"/>
              <a:gd name="T29" fmla="*/ 65 h 118"/>
              <a:gd name="T30" fmla="*/ 29 w 87"/>
              <a:gd name="T31" fmla="*/ 70 h 118"/>
              <a:gd name="T32" fmla="*/ 32 w 87"/>
              <a:gd name="T33" fmla="*/ 77 h 118"/>
              <a:gd name="T34" fmla="*/ 29 w 87"/>
              <a:gd name="T35" fmla="*/ 85 h 118"/>
              <a:gd name="T36" fmla="*/ 31 w 87"/>
              <a:gd name="T37" fmla="*/ 89 h 118"/>
              <a:gd name="T38" fmla="*/ 37 w 87"/>
              <a:gd name="T39" fmla="*/ 94 h 118"/>
              <a:gd name="T40" fmla="*/ 39 w 87"/>
              <a:gd name="T41" fmla="*/ 102 h 118"/>
              <a:gd name="T42" fmla="*/ 47 w 87"/>
              <a:gd name="T43" fmla="*/ 101 h 118"/>
              <a:gd name="T44" fmla="*/ 54 w 87"/>
              <a:gd name="T45" fmla="*/ 106 h 118"/>
              <a:gd name="T46" fmla="*/ 58 w 87"/>
              <a:gd name="T47" fmla="*/ 106 h 118"/>
              <a:gd name="T48" fmla="*/ 65 w 87"/>
              <a:gd name="T49" fmla="*/ 101 h 118"/>
              <a:gd name="T50" fmla="*/ 56 w 87"/>
              <a:gd name="T51" fmla="*/ 98 h 118"/>
              <a:gd name="T52" fmla="*/ 56 w 87"/>
              <a:gd name="T53" fmla="*/ 58 h 118"/>
              <a:gd name="T54" fmla="*/ 56 w 87"/>
              <a:gd name="T55" fmla="*/ 98 h 118"/>
              <a:gd name="T56" fmla="*/ 39 w 87"/>
              <a:gd name="T57" fmla="*/ 78 h 118"/>
              <a:gd name="T58" fmla="*/ 73 w 87"/>
              <a:gd name="T59" fmla="*/ 78 h 118"/>
              <a:gd name="T60" fmla="*/ 86 w 87"/>
              <a:gd name="T61" fmla="*/ 106 h 118"/>
              <a:gd name="T62" fmla="*/ 76 w 87"/>
              <a:gd name="T63" fmla="*/ 100 h 118"/>
              <a:gd name="T64" fmla="*/ 70 w 87"/>
              <a:gd name="T65" fmla="*/ 104 h 118"/>
              <a:gd name="T66" fmla="*/ 64 w 87"/>
              <a:gd name="T67" fmla="*/ 104 h 118"/>
              <a:gd name="T68" fmla="*/ 75 w 87"/>
              <a:gd name="T69" fmla="*/ 117 h 118"/>
              <a:gd name="T70" fmla="*/ 78 w 87"/>
              <a:gd name="T71" fmla="*/ 116 h 118"/>
              <a:gd name="T72" fmla="*/ 85 w 87"/>
              <a:gd name="T73" fmla="*/ 109 h 118"/>
              <a:gd name="T74" fmla="*/ 86 w 87"/>
              <a:gd name="T75" fmla="*/ 106 h 118"/>
              <a:gd name="T76" fmla="*/ 42 w 87"/>
              <a:gd name="T77" fmla="*/ 104 h 118"/>
              <a:gd name="T78" fmla="*/ 36 w 87"/>
              <a:gd name="T79" fmla="*/ 100 h 118"/>
              <a:gd name="T80" fmla="*/ 26 w 87"/>
              <a:gd name="T81" fmla="*/ 106 h 118"/>
              <a:gd name="T82" fmla="*/ 27 w 87"/>
              <a:gd name="T83" fmla="*/ 109 h 118"/>
              <a:gd name="T84" fmla="*/ 34 w 87"/>
              <a:gd name="T85" fmla="*/ 116 h 118"/>
              <a:gd name="T86" fmla="*/ 37 w 87"/>
              <a:gd name="T87" fmla="*/ 117 h 118"/>
              <a:gd name="T88" fmla="*/ 48 w 87"/>
              <a:gd name="T89" fmla="*/ 104 h 118"/>
              <a:gd name="T90" fmla="*/ 61 w 87"/>
              <a:gd name="T91" fmla="*/ 20 h 118"/>
              <a:gd name="T92" fmla="*/ 14 w 87"/>
              <a:gd name="T93" fmla="*/ 23 h 118"/>
              <a:gd name="T94" fmla="*/ 61 w 87"/>
              <a:gd name="T95" fmla="*/ 25 h 118"/>
              <a:gd name="T96" fmla="*/ 61 w 87"/>
              <a:gd name="T97" fmla="*/ 20 h 118"/>
              <a:gd name="T98" fmla="*/ 17 w 87"/>
              <a:gd name="T99" fmla="*/ 34 h 118"/>
              <a:gd name="T100" fmla="*/ 17 w 87"/>
              <a:gd name="T101" fmla="*/ 40 h 118"/>
              <a:gd name="T102" fmla="*/ 64 w 87"/>
              <a:gd name="T103" fmla="*/ 37 h 118"/>
              <a:gd name="T104" fmla="*/ 31 w 87"/>
              <a:gd name="T105" fmla="*/ 95 h 118"/>
              <a:gd name="T106" fmla="*/ 27 w 87"/>
              <a:gd name="T107" fmla="*/ 92 h 118"/>
              <a:gd name="T108" fmla="*/ 6 w 87"/>
              <a:gd name="T109" fmla="*/ 90 h 118"/>
              <a:gd name="T110" fmla="*/ 8 w 87"/>
              <a:gd name="T111" fmla="*/ 6 h 118"/>
              <a:gd name="T112" fmla="*/ 73 w 87"/>
              <a:gd name="T113" fmla="*/ 8 h 118"/>
              <a:gd name="T114" fmla="*/ 75 w 87"/>
              <a:gd name="T115" fmla="*/ 52 h 118"/>
              <a:gd name="T116" fmla="*/ 79 w 87"/>
              <a:gd name="T117" fmla="*/ 8 h 118"/>
              <a:gd name="T118" fmla="*/ 8 w 87"/>
              <a:gd name="T119" fmla="*/ 0 h 118"/>
              <a:gd name="T120" fmla="*/ 0 w 87"/>
              <a:gd name="T121" fmla="*/ 90 h 118"/>
              <a:gd name="T122" fmla="*/ 27 w 87"/>
              <a:gd name="T123" fmla="*/ 99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7" h="118">
                <a:moveTo>
                  <a:pt x="70" y="102"/>
                </a:moveTo>
                <a:cubicBezTo>
                  <a:pt x="71" y="102"/>
                  <a:pt x="72" y="102"/>
                  <a:pt x="73" y="102"/>
                </a:cubicBezTo>
                <a:cubicBezTo>
                  <a:pt x="73" y="101"/>
                  <a:pt x="74" y="100"/>
                  <a:pt x="74" y="99"/>
                </a:cubicBezTo>
                <a:cubicBezTo>
                  <a:pt x="75" y="94"/>
                  <a:pt x="75" y="94"/>
                  <a:pt x="75" y="94"/>
                </a:cubicBezTo>
                <a:cubicBezTo>
                  <a:pt x="75" y="93"/>
                  <a:pt x="76" y="92"/>
                  <a:pt x="77" y="92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9"/>
                  <a:pt x="83" y="88"/>
                  <a:pt x="83" y="87"/>
                </a:cubicBezTo>
                <a:cubicBezTo>
                  <a:pt x="83" y="87"/>
                  <a:pt x="83" y="86"/>
                  <a:pt x="83" y="85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0"/>
                </a:cubicBezTo>
                <a:cubicBezTo>
                  <a:pt x="83" y="69"/>
                  <a:pt x="82" y="68"/>
                  <a:pt x="81" y="68"/>
                </a:cubicBezTo>
                <a:cubicBezTo>
                  <a:pt x="77" y="65"/>
                  <a:pt x="77" y="65"/>
                  <a:pt x="77" y="65"/>
                </a:cubicBezTo>
                <a:cubicBezTo>
                  <a:pt x="76" y="65"/>
                  <a:pt x="75" y="64"/>
                  <a:pt x="75" y="63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57"/>
                  <a:pt x="73" y="56"/>
                  <a:pt x="73" y="56"/>
                </a:cubicBezTo>
                <a:cubicBezTo>
                  <a:pt x="72" y="55"/>
                  <a:pt x="71" y="55"/>
                  <a:pt x="70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4" y="56"/>
                  <a:pt x="63" y="56"/>
                  <a:pt x="62" y="55"/>
                </a:cubicBezTo>
                <a:cubicBezTo>
                  <a:pt x="58" y="51"/>
                  <a:pt x="58" y="51"/>
                  <a:pt x="58" y="51"/>
                </a:cubicBezTo>
                <a:cubicBezTo>
                  <a:pt x="58" y="50"/>
                  <a:pt x="57" y="50"/>
                  <a:pt x="56" y="50"/>
                </a:cubicBezTo>
                <a:cubicBezTo>
                  <a:pt x="55" y="50"/>
                  <a:pt x="54" y="50"/>
                  <a:pt x="54" y="51"/>
                </a:cubicBezTo>
                <a:cubicBezTo>
                  <a:pt x="50" y="55"/>
                  <a:pt x="50" y="55"/>
                  <a:pt x="50" y="55"/>
                </a:cubicBezTo>
                <a:cubicBezTo>
                  <a:pt x="49" y="56"/>
                  <a:pt x="48" y="56"/>
                  <a:pt x="47" y="56"/>
                </a:cubicBezTo>
                <a:cubicBezTo>
                  <a:pt x="42" y="55"/>
                  <a:pt x="42" y="55"/>
                  <a:pt x="42" y="55"/>
                </a:cubicBezTo>
                <a:cubicBezTo>
                  <a:pt x="41" y="55"/>
                  <a:pt x="40" y="55"/>
                  <a:pt x="39" y="56"/>
                </a:cubicBezTo>
                <a:cubicBezTo>
                  <a:pt x="38" y="56"/>
                  <a:pt x="38" y="57"/>
                  <a:pt x="38" y="58"/>
                </a:cubicBezTo>
                <a:cubicBezTo>
                  <a:pt x="37" y="63"/>
                  <a:pt x="37" y="63"/>
                  <a:pt x="37" y="63"/>
                </a:cubicBezTo>
                <a:cubicBezTo>
                  <a:pt x="37" y="64"/>
                  <a:pt x="36" y="65"/>
                  <a:pt x="35" y="65"/>
                </a:cubicBezTo>
                <a:cubicBezTo>
                  <a:pt x="31" y="68"/>
                  <a:pt x="31" y="68"/>
                  <a:pt x="31" y="68"/>
                </a:cubicBezTo>
                <a:cubicBezTo>
                  <a:pt x="30" y="68"/>
                  <a:pt x="29" y="69"/>
                  <a:pt x="29" y="70"/>
                </a:cubicBezTo>
                <a:cubicBezTo>
                  <a:pt x="29" y="71"/>
                  <a:pt x="29" y="72"/>
                  <a:pt x="29" y="72"/>
                </a:cubicBezTo>
                <a:cubicBezTo>
                  <a:pt x="32" y="77"/>
                  <a:pt x="32" y="77"/>
                  <a:pt x="32" y="77"/>
                </a:cubicBezTo>
                <a:cubicBezTo>
                  <a:pt x="32" y="78"/>
                  <a:pt x="32" y="79"/>
                  <a:pt x="32" y="80"/>
                </a:cubicBezTo>
                <a:cubicBezTo>
                  <a:pt x="29" y="85"/>
                  <a:pt x="29" y="85"/>
                  <a:pt x="29" y="85"/>
                </a:cubicBezTo>
                <a:cubicBezTo>
                  <a:pt x="29" y="86"/>
                  <a:pt x="29" y="87"/>
                  <a:pt x="29" y="87"/>
                </a:cubicBezTo>
                <a:cubicBezTo>
                  <a:pt x="29" y="88"/>
                  <a:pt x="30" y="89"/>
                  <a:pt x="31" y="89"/>
                </a:cubicBezTo>
                <a:cubicBezTo>
                  <a:pt x="35" y="92"/>
                  <a:pt x="35" y="92"/>
                  <a:pt x="35" y="92"/>
                </a:cubicBezTo>
                <a:cubicBezTo>
                  <a:pt x="36" y="92"/>
                  <a:pt x="37" y="93"/>
                  <a:pt x="37" y="94"/>
                </a:cubicBezTo>
                <a:cubicBezTo>
                  <a:pt x="38" y="99"/>
                  <a:pt x="38" y="99"/>
                  <a:pt x="38" y="99"/>
                </a:cubicBezTo>
                <a:cubicBezTo>
                  <a:pt x="38" y="100"/>
                  <a:pt x="38" y="101"/>
                  <a:pt x="39" y="102"/>
                </a:cubicBezTo>
                <a:cubicBezTo>
                  <a:pt x="40" y="102"/>
                  <a:pt x="41" y="102"/>
                  <a:pt x="42" y="102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8" y="101"/>
                  <a:pt x="49" y="102"/>
                  <a:pt x="50" y="102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4" y="107"/>
                  <a:pt x="55" y="107"/>
                  <a:pt x="56" y="107"/>
                </a:cubicBezTo>
                <a:cubicBezTo>
                  <a:pt x="57" y="107"/>
                  <a:pt x="58" y="107"/>
                  <a:pt x="58" y="106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63" y="102"/>
                  <a:pt x="64" y="101"/>
                  <a:pt x="65" y="101"/>
                </a:cubicBezTo>
                <a:lnTo>
                  <a:pt x="70" y="102"/>
                </a:lnTo>
                <a:close/>
                <a:moveTo>
                  <a:pt x="56" y="98"/>
                </a:moveTo>
                <a:cubicBezTo>
                  <a:pt x="45" y="98"/>
                  <a:pt x="36" y="89"/>
                  <a:pt x="36" y="78"/>
                </a:cubicBezTo>
                <a:cubicBezTo>
                  <a:pt x="36" y="67"/>
                  <a:pt x="45" y="58"/>
                  <a:pt x="56" y="58"/>
                </a:cubicBezTo>
                <a:cubicBezTo>
                  <a:pt x="67" y="58"/>
                  <a:pt x="76" y="67"/>
                  <a:pt x="76" y="78"/>
                </a:cubicBezTo>
                <a:cubicBezTo>
                  <a:pt x="76" y="89"/>
                  <a:pt x="67" y="98"/>
                  <a:pt x="56" y="98"/>
                </a:cubicBezTo>
                <a:close/>
                <a:moveTo>
                  <a:pt x="56" y="61"/>
                </a:moveTo>
                <a:cubicBezTo>
                  <a:pt x="46" y="61"/>
                  <a:pt x="39" y="69"/>
                  <a:pt x="39" y="78"/>
                </a:cubicBezTo>
                <a:cubicBezTo>
                  <a:pt x="39" y="88"/>
                  <a:pt x="46" y="95"/>
                  <a:pt x="56" y="95"/>
                </a:cubicBezTo>
                <a:cubicBezTo>
                  <a:pt x="66" y="95"/>
                  <a:pt x="73" y="88"/>
                  <a:pt x="73" y="78"/>
                </a:cubicBezTo>
                <a:cubicBezTo>
                  <a:pt x="73" y="69"/>
                  <a:pt x="66" y="61"/>
                  <a:pt x="56" y="61"/>
                </a:cubicBezTo>
                <a:close/>
                <a:moveTo>
                  <a:pt x="86" y="106"/>
                </a:moveTo>
                <a:cubicBezTo>
                  <a:pt x="77" y="97"/>
                  <a:pt x="77" y="97"/>
                  <a:pt x="77" y="97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76" y="101"/>
                  <a:pt x="75" y="103"/>
                  <a:pt x="74" y="103"/>
                </a:cubicBezTo>
                <a:cubicBezTo>
                  <a:pt x="73" y="104"/>
                  <a:pt x="71" y="105"/>
                  <a:pt x="70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76" y="118"/>
                  <a:pt x="76" y="118"/>
                  <a:pt x="77" y="118"/>
                </a:cubicBezTo>
                <a:cubicBezTo>
                  <a:pt x="78" y="117"/>
                  <a:pt x="78" y="117"/>
                  <a:pt x="78" y="116"/>
                </a:cubicBezTo>
                <a:cubicBezTo>
                  <a:pt x="79" y="110"/>
                  <a:pt x="79" y="110"/>
                  <a:pt x="79" y="110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86" y="109"/>
                  <a:pt x="86" y="108"/>
                  <a:pt x="87" y="108"/>
                </a:cubicBezTo>
                <a:cubicBezTo>
                  <a:pt x="87" y="107"/>
                  <a:pt x="87" y="106"/>
                  <a:pt x="86" y="106"/>
                </a:cubicBezTo>
                <a:close/>
                <a:moveTo>
                  <a:pt x="48" y="104"/>
                </a:moveTo>
                <a:cubicBezTo>
                  <a:pt x="42" y="104"/>
                  <a:pt x="42" y="104"/>
                  <a:pt x="42" y="104"/>
                </a:cubicBezTo>
                <a:cubicBezTo>
                  <a:pt x="41" y="105"/>
                  <a:pt x="39" y="104"/>
                  <a:pt x="38" y="103"/>
                </a:cubicBezTo>
                <a:cubicBezTo>
                  <a:pt x="37" y="103"/>
                  <a:pt x="36" y="101"/>
                  <a:pt x="36" y="100"/>
                </a:cubicBezTo>
                <a:cubicBezTo>
                  <a:pt x="35" y="97"/>
                  <a:pt x="35" y="97"/>
                  <a:pt x="35" y="97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5" y="106"/>
                  <a:pt x="25" y="107"/>
                  <a:pt x="25" y="108"/>
                </a:cubicBezTo>
                <a:cubicBezTo>
                  <a:pt x="25" y="108"/>
                  <a:pt x="26" y="109"/>
                  <a:pt x="27" y="109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4" y="116"/>
                  <a:pt x="34" y="116"/>
                  <a:pt x="34" y="116"/>
                </a:cubicBezTo>
                <a:cubicBezTo>
                  <a:pt x="34" y="117"/>
                  <a:pt x="34" y="117"/>
                  <a:pt x="35" y="118"/>
                </a:cubicBezTo>
                <a:cubicBezTo>
                  <a:pt x="36" y="118"/>
                  <a:pt x="36" y="118"/>
                  <a:pt x="37" y="117"/>
                </a:cubicBezTo>
                <a:cubicBezTo>
                  <a:pt x="49" y="105"/>
                  <a:pt x="49" y="105"/>
                  <a:pt x="49" y="105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8" y="104"/>
                  <a:pt x="48" y="104"/>
                  <a:pt x="48" y="104"/>
                </a:cubicBezTo>
                <a:close/>
                <a:moveTo>
                  <a:pt x="61" y="20"/>
                </a:moveTo>
                <a:cubicBezTo>
                  <a:pt x="17" y="20"/>
                  <a:pt x="17" y="20"/>
                  <a:pt x="17" y="20"/>
                </a:cubicBezTo>
                <a:cubicBezTo>
                  <a:pt x="16" y="20"/>
                  <a:pt x="14" y="21"/>
                  <a:pt x="14" y="23"/>
                </a:cubicBezTo>
                <a:cubicBezTo>
                  <a:pt x="14" y="24"/>
                  <a:pt x="16" y="25"/>
                  <a:pt x="17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63" y="25"/>
                  <a:pt x="64" y="24"/>
                  <a:pt x="64" y="23"/>
                </a:cubicBezTo>
                <a:cubicBezTo>
                  <a:pt x="64" y="21"/>
                  <a:pt x="63" y="20"/>
                  <a:pt x="61" y="20"/>
                </a:cubicBezTo>
                <a:close/>
                <a:moveTo>
                  <a:pt x="61" y="34"/>
                </a:move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4" y="36"/>
                  <a:pt x="14" y="37"/>
                </a:cubicBezTo>
                <a:cubicBezTo>
                  <a:pt x="14" y="39"/>
                  <a:pt x="16" y="40"/>
                  <a:pt x="17" y="40"/>
                </a:cubicBezTo>
                <a:cubicBezTo>
                  <a:pt x="61" y="40"/>
                  <a:pt x="61" y="40"/>
                  <a:pt x="61" y="40"/>
                </a:cubicBezTo>
                <a:cubicBezTo>
                  <a:pt x="63" y="40"/>
                  <a:pt x="64" y="39"/>
                  <a:pt x="64" y="37"/>
                </a:cubicBezTo>
                <a:cubicBezTo>
                  <a:pt x="64" y="36"/>
                  <a:pt x="63" y="34"/>
                  <a:pt x="61" y="34"/>
                </a:cubicBezTo>
                <a:close/>
                <a:moveTo>
                  <a:pt x="31" y="95"/>
                </a:moveTo>
                <a:cubicBezTo>
                  <a:pt x="28" y="93"/>
                  <a:pt x="28" y="93"/>
                  <a:pt x="28" y="93"/>
                </a:cubicBezTo>
                <a:cubicBezTo>
                  <a:pt x="28" y="93"/>
                  <a:pt x="27" y="93"/>
                  <a:pt x="27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7" y="92"/>
                  <a:pt x="6" y="91"/>
                  <a:pt x="6" y="90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7" y="6"/>
                  <a:pt x="8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2" y="6"/>
                  <a:pt x="73" y="7"/>
                  <a:pt x="73" y="8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1"/>
                  <a:pt x="75" y="51"/>
                  <a:pt x="75" y="52"/>
                </a:cubicBezTo>
                <a:cubicBezTo>
                  <a:pt x="77" y="53"/>
                  <a:pt x="78" y="55"/>
                  <a:pt x="79" y="57"/>
                </a:cubicBezTo>
                <a:cubicBezTo>
                  <a:pt x="79" y="8"/>
                  <a:pt x="79" y="8"/>
                  <a:pt x="79" y="8"/>
                </a:cubicBezTo>
                <a:cubicBezTo>
                  <a:pt x="79" y="4"/>
                  <a:pt x="75" y="0"/>
                  <a:pt x="70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5"/>
                  <a:pt x="4" y="99"/>
                  <a:pt x="8" y="99"/>
                </a:cubicBezTo>
                <a:cubicBezTo>
                  <a:pt x="27" y="99"/>
                  <a:pt x="27" y="99"/>
                  <a:pt x="27" y="99"/>
                </a:cubicBezTo>
                <a:lnTo>
                  <a:pt x="31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5" name="Freeform 71"/>
          <p:cNvSpPr>
            <a:spLocks noEditPoints="1"/>
          </p:cNvSpPr>
          <p:nvPr/>
        </p:nvSpPr>
        <p:spPr bwMode="auto">
          <a:xfrm>
            <a:off x="3445669" y="3968750"/>
            <a:ext cx="390525" cy="285750"/>
          </a:xfrm>
          <a:custGeom>
            <a:avLst/>
            <a:gdLst>
              <a:gd name="T0" fmla="*/ 134 w 139"/>
              <a:gd name="T1" fmla="*/ 44 h 102"/>
              <a:gd name="T2" fmla="*/ 118 w 139"/>
              <a:gd name="T3" fmla="*/ 28 h 102"/>
              <a:gd name="T4" fmla="*/ 105 w 139"/>
              <a:gd name="T5" fmla="*/ 21 h 102"/>
              <a:gd name="T6" fmla="*/ 82 w 139"/>
              <a:gd name="T7" fmla="*/ 22 h 102"/>
              <a:gd name="T8" fmla="*/ 70 w 139"/>
              <a:gd name="T9" fmla="*/ 32 h 102"/>
              <a:gd name="T10" fmla="*/ 58 w 139"/>
              <a:gd name="T11" fmla="*/ 54 h 102"/>
              <a:gd name="T12" fmla="*/ 56 w 139"/>
              <a:gd name="T13" fmla="*/ 61 h 102"/>
              <a:gd name="T14" fmla="*/ 58 w 139"/>
              <a:gd name="T15" fmla="*/ 69 h 102"/>
              <a:gd name="T16" fmla="*/ 70 w 139"/>
              <a:gd name="T17" fmla="*/ 91 h 102"/>
              <a:gd name="T18" fmla="*/ 82 w 139"/>
              <a:gd name="T19" fmla="*/ 101 h 102"/>
              <a:gd name="T20" fmla="*/ 105 w 139"/>
              <a:gd name="T21" fmla="*/ 102 h 102"/>
              <a:gd name="T22" fmla="*/ 118 w 139"/>
              <a:gd name="T23" fmla="*/ 95 h 102"/>
              <a:gd name="T24" fmla="*/ 134 w 139"/>
              <a:gd name="T25" fmla="*/ 79 h 102"/>
              <a:gd name="T26" fmla="*/ 139 w 139"/>
              <a:gd name="T27" fmla="*/ 62 h 102"/>
              <a:gd name="T28" fmla="*/ 137 w 139"/>
              <a:gd name="T29" fmla="*/ 54 h 102"/>
              <a:gd name="T30" fmla="*/ 97 w 139"/>
              <a:gd name="T31" fmla="*/ 94 h 102"/>
              <a:gd name="T32" fmla="*/ 64 w 139"/>
              <a:gd name="T33" fmla="*/ 62 h 102"/>
              <a:gd name="T34" fmla="*/ 97 w 139"/>
              <a:gd name="T35" fmla="*/ 29 h 102"/>
              <a:gd name="T36" fmla="*/ 130 w 139"/>
              <a:gd name="T37" fmla="*/ 61 h 102"/>
              <a:gd name="T38" fmla="*/ 114 w 139"/>
              <a:gd name="T39" fmla="*/ 57 h 102"/>
              <a:gd name="T40" fmla="*/ 125 w 139"/>
              <a:gd name="T41" fmla="*/ 64 h 102"/>
              <a:gd name="T42" fmla="*/ 76 w 139"/>
              <a:gd name="T43" fmla="*/ 54 h 102"/>
              <a:gd name="T44" fmla="*/ 81 w 139"/>
              <a:gd name="T45" fmla="*/ 57 h 102"/>
              <a:gd name="T46" fmla="*/ 114 w 139"/>
              <a:gd name="T47" fmla="*/ 58 h 102"/>
              <a:gd name="T48" fmla="*/ 89 w 139"/>
              <a:gd name="T49" fmla="*/ 63 h 102"/>
              <a:gd name="T50" fmla="*/ 115 w 139"/>
              <a:gd name="T51" fmla="*/ 72 h 102"/>
              <a:gd name="T52" fmla="*/ 114 w 139"/>
              <a:gd name="T53" fmla="*/ 58 h 102"/>
              <a:gd name="T54" fmla="*/ 58 w 139"/>
              <a:gd name="T55" fmla="*/ 89 h 102"/>
              <a:gd name="T56" fmla="*/ 50 w 139"/>
              <a:gd name="T57" fmla="*/ 60 h 102"/>
              <a:gd name="T58" fmla="*/ 59 w 139"/>
              <a:gd name="T59" fmla="*/ 33 h 102"/>
              <a:gd name="T60" fmla="*/ 75 w 139"/>
              <a:gd name="T61" fmla="*/ 21 h 102"/>
              <a:gd name="T62" fmla="*/ 63 w 139"/>
              <a:gd name="T63" fmla="*/ 0 h 102"/>
              <a:gd name="T64" fmla="*/ 16 w 139"/>
              <a:gd name="T65" fmla="*/ 27 h 102"/>
              <a:gd name="T66" fmla="*/ 15 w 139"/>
              <a:gd name="T67" fmla="*/ 71 h 102"/>
              <a:gd name="T68" fmla="*/ 48 w 139"/>
              <a:gd name="T69" fmla="*/ 63 h 102"/>
              <a:gd name="T70" fmla="*/ 53 w 139"/>
              <a:gd name="T71" fmla="*/ 72 h 102"/>
              <a:gd name="T72" fmla="*/ 35 w 139"/>
              <a:gd name="T73" fmla="*/ 99 h 102"/>
              <a:gd name="T74" fmla="*/ 56 w 139"/>
              <a:gd name="T75" fmla="*/ 82 h 102"/>
              <a:gd name="T76" fmla="*/ 57 w 139"/>
              <a:gd name="T77" fmla="*/ 87 h 102"/>
              <a:gd name="T78" fmla="*/ 64 w 139"/>
              <a:gd name="T79" fmla="*/ 95 h 102"/>
              <a:gd name="T80" fmla="*/ 94 w 139"/>
              <a:gd name="T81" fmla="*/ 65 h 102"/>
              <a:gd name="T82" fmla="*/ 85 w 139"/>
              <a:gd name="T83" fmla="*/ 59 h 102"/>
              <a:gd name="T84" fmla="*/ 80 w 139"/>
              <a:gd name="T85" fmla="*/ 70 h 102"/>
              <a:gd name="T86" fmla="*/ 113 w 139"/>
              <a:gd name="T87" fmla="*/ 7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9" h="102">
                <a:moveTo>
                  <a:pt x="137" y="54"/>
                </a:moveTo>
                <a:cubicBezTo>
                  <a:pt x="137" y="54"/>
                  <a:pt x="136" y="54"/>
                  <a:pt x="136" y="54"/>
                </a:cubicBezTo>
                <a:cubicBezTo>
                  <a:pt x="135" y="51"/>
                  <a:pt x="134" y="48"/>
                  <a:pt x="134" y="44"/>
                </a:cubicBezTo>
                <a:cubicBezTo>
                  <a:pt x="133" y="38"/>
                  <a:pt x="131" y="34"/>
                  <a:pt x="125" y="32"/>
                </a:cubicBezTo>
                <a:cubicBezTo>
                  <a:pt x="125" y="32"/>
                  <a:pt x="125" y="32"/>
                  <a:pt x="124" y="32"/>
                </a:cubicBezTo>
                <a:cubicBezTo>
                  <a:pt x="122" y="31"/>
                  <a:pt x="120" y="29"/>
                  <a:pt x="118" y="28"/>
                </a:cubicBezTo>
                <a:cubicBezTo>
                  <a:pt x="117" y="27"/>
                  <a:pt x="116" y="26"/>
                  <a:pt x="115" y="25"/>
                </a:cubicBezTo>
                <a:cubicBezTo>
                  <a:pt x="114" y="24"/>
                  <a:pt x="113" y="23"/>
                  <a:pt x="112" y="22"/>
                </a:cubicBezTo>
                <a:cubicBezTo>
                  <a:pt x="110" y="21"/>
                  <a:pt x="108" y="20"/>
                  <a:pt x="105" y="21"/>
                </a:cubicBezTo>
                <a:cubicBezTo>
                  <a:pt x="103" y="22"/>
                  <a:pt x="100" y="22"/>
                  <a:pt x="97" y="22"/>
                </a:cubicBezTo>
                <a:cubicBezTo>
                  <a:pt x="95" y="22"/>
                  <a:pt x="92" y="22"/>
                  <a:pt x="90" y="21"/>
                </a:cubicBezTo>
                <a:cubicBezTo>
                  <a:pt x="87" y="20"/>
                  <a:pt x="84" y="21"/>
                  <a:pt x="82" y="22"/>
                </a:cubicBezTo>
                <a:cubicBezTo>
                  <a:pt x="81" y="23"/>
                  <a:pt x="80" y="24"/>
                  <a:pt x="79" y="25"/>
                </a:cubicBezTo>
                <a:cubicBezTo>
                  <a:pt x="78" y="26"/>
                  <a:pt x="77" y="27"/>
                  <a:pt x="77" y="28"/>
                </a:cubicBezTo>
                <a:cubicBezTo>
                  <a:pt x="75" y="29"/>
                  <a:pt x="72" y="31"/>
                  <a:pt x="70" y="32"/>
                </a:cubicBezTo>
                <a:cubicBezTo>
                  <a:pt x="70" y="32"/>
                  <a:pt x="70" y="32"/>
                  <a:pt x="70" y="32"/>
                </a:cubicBezTo>
                <a:cubicBezTo>
                  <a:pt x="64" y="34"/>
                  <a:pt x="61" y="38"/>
                  <a:pt x="61" y="44"/>
                </a:cubicBezTo>
                <a:cubicBezTo>
                  <a:pt x="61" y="48"/>
                  <a:pt x="60" y="51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6" y="57"/>
                  <a:pt x="56" y="59"/>
                  <a:pt x="56" y="61"/>
                </a:cubicBezTo>
                <a:cubicBezTo>
                  <a:pt x="56" y="61"/>
                  <a:pt x="56" y="61"/>
                  <a:pt x="56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4"/>
                  <a:pt x="56" y="66"/>
                  <a:pt x="58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60" y="72"/>
                  <a:pt x="61" y="75"/>
                  <a:pt x="61" y="79"/>
                </a:cubicBezTo>
                <a:cubicBezTo>
                  <a:pt x="61" y="84"/>
                  <a:pt x="64" y="89"/>
                  <a:pt x="70" y="91"/>
                </a:cubicBezTo>
                <a:cubicBezTo>
                  <a:pt x="70" y="91"/>
                  <a:pt x="70" y="91"/>
                  <a:pt x="70" y="91"/>
                </a:cubicBezTo>
                <a:cubicBezTo>
                  <a:pt x="72" y="92"/>
                  <a:pt x="74" y="93"/>
                  <a:pt x="76" y="95"/>
                </a:cubicBezTo>
                <a:cubicBezTo>
                  <a:pt x="77" y="96"/>
                  <a:pt x="78" y="97"/>
                  <a:pt x="79" y="98"/>
                </a:cubicBezTo>
                <a:cubicBezTo>
                  <a:pt x="80" y="99"/>
                  <a:pt x="81" y="100"/>
                  <a:pt x="82" y="101"/>
                </a:cubicBezTo>
                <a:cubicBezTo>
                  <a:pt x="84" y="102"/>
                  <a:pt x="87" y="102"/>
                  <a:pt x="90" y="102"/>
                </a:cubicBezTo>
                <a:cubicBezTo>
                  <a:pt x="92" y="101"/>
                  <a:pt x="95" y="101"/>
                  <a:pt x="97" y="101"/>
                </a:cubicBezTo>
                <a:cubicBezTo>
                  <a:pt x="100" y="101"/>
                  <a:pt x="103" y="101"/>
                  <a:pt x="105" y="102"/>
                </a:cubicBezTo>
                <a:cubicBezTo>
                  <a:pt x="108" y="102"/>
                  <a:pt x="110" y="102"/>
                  <a:pt x="112" y="101"/>
                </a:cubicBezTo>
                <a:cubicBezTo>
                  <a:pt x="113" y="100"/>
                  <a:pt x="114" y="99"/>
                  <a:pt x="115" y="98"/>
                </a:cubicBezTo>
                <a:cubicBezTo>
                  <a:pt x="116" y="97"/>
                  <a:pt x="117" y="96"/>
                  <a:pt x="118" y="95"/>
                </a:cubicBezTo>
                <a:cubicBezTo>
                  <a:pt x="120" y="93"/>
                  <a:pt x="122" y="92"/>
                  <a:pt x="124" y="91"/>
                </a:cubicBezTo>
                <a:cubicBezTo>
                  <a:pt x="124" y="91"/>
                  <a:pt x="125" y="91"/>
                  <a:pt x="125" y="91"/>
                </a:cubicBezTo>
                <a:cubicBezTo>
                  <a:pt x="131" y="89"/>
                  <a:pt x="133" y="84"/>
                  <a:pt x="134" y="79"/>
                </a:cubicBezTo>
                <a:cubicBezTo>
                  <a:pt x="134" y="75"/>
                  <a:pt x="135" y="72"/>
                  <a:pt x="136" y="69"/>
                </a:cubicBezTo>
                <a:cubicBezTo>
                  <a:pt x="137" y="69"/>
                  <a:pt x="137" y="69"/>
                  <a:pt x="137" y="69"/>
                </a:cubicBezTo>
                <a:cubicBezTo>
                  <a:pt x="138" y="66"/>
                  <a:pt x="139" y="64"/>
                  <a:pt x="139" y="62"/>
                </a:cubicBezTo>
                <a:cubicBezTo>
                  <a:pt x="139" y="62"/>
                  <a:pt x="139" y="62"/>
                  <a:pt x="139" y="61"/>
                </a:cubicBezTo>
                <a:cubicBezTo>
                  <a:pt x="139" y="61"/>
                  <a:pt x="139" y="61"/>
                  <a:pt x="139" y="61"/>
                </a:cubicBezTo>
                <a:cubicBezTo>
                  <a:pt x="139" y="59"/>
                  <a:pt x="138" y="57"/>
                  <a:pt x="137" y="54"/>
                </a:cubicBezTo>
                <a:close/>
                <a:moveTo>
                  <a:pt x="130" y="62"/>
                </a:moveTo>
                <a:cubicBezTo>
                  <a:pt x="130" y="75"/>
                  <a:pt x="121" y="88"/>
                  <a:pt x="108" y="92"/>
                </a:cubicBezTo>
                <a:cubicBezTo>
                  <a:pt x="105" y="93"/>
                  <a:pt x="101" y="94"/>
                  <a:pt x="97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4" y="94"/>
                  <a:pt x="90" y="93"/>
                  <a:pt x="87" y="92"/>
                </a:cubicBezTo>
                <a:cubicBezTo>
                  <a:pt x="74" y="88"/>
                  <a:pt x="65" y="75"/>
                  <a:pt x="64" y="62"/>
                </a:cubicBezTo>
                <a:cubicBezTo>
                  <a:pt x="64" y="61"/>
                  <a:pt x="64" y="61"/>
                  <a:pt x="64" y="61"/>
                </a:cubicBezTo>
                <a:cubicBezTo>
                  <a:pt x="65" y="48"/>
                  <a:pt x="74" y="35"/>
                  <a:pt x="87" y="31"/>
                </a:cubicBezTo>
                <a:cubicBezTo>
                  <a:pt x="90" y="30"/>
                  <a:pt x="94" y="29"/>
                  <a:pt x="97" y="29"/>
                </a:cubicBezTo>
                <a:cubicBezTo>
                  <a:pt x="97" y="29"/>
                  <a:pt x="97" y="29"/>
                  <a:pt x="97" y="29"/>
                </a:cubicBezTo>
                <a:cubicBezTo>
                  <a:pt x="101" y="29"/>
                  <a:pt x="105" y="30"/>
                  <a:pt x="108" y="31"/>
                </a:cubicBezTo>
                <a:cubicBezTo>
                  <a:pt x="121" y="35"/>
                  <a:pt x="130" y="48"/>
                  <a:pt x="130" y="61"/>
                </a:cubicBezTo>
                <a:lnTo>
                  <a:pt x="130" y="62"/>
                </a:lnTo>
                <a:close/>
                <a:moveTo>
                  <a:pt x="115" y="57"/>
                </a:moveTo>
                <a:cubicBezTo>
                  <a:pt x="114" y="57"/>
                  <a:pt x="114" y="57"/>
                  <a:pt x="114" y="5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19" y="54"/>
                  <a:pt x="119" y="54"/>
                  <a:pt x="119" y="54"/>
                </a:cubicBezTo>
                <a:lnTo>
                  <a:pt x="115" y="57"/>
                </a:lnTo>
                <a:close/>
                <a:moveTo>
                  <a:pt x="76" y="54"/>
                </a:moveTo>
                <a:cubicBezTo>
                  <a:pt x="70" y="63"/>
                  <a:pt x="70" y="63"/>
                  <a:pt x="70" y="63"/>
                </a:cubicBezTo>
                <a:cubicBezTo>
                  <a:pt x="75" y="67"/>
                  <a:pt x="75" y="67"/>
                  <a:pt x="75" y="67"/>
                </a:cubicBezTo>
                <a:cubicBezTo>
                  <a:pt x="81" y="57"/>
                  <a:pt x="81" y="57"/>
                  <a:pt x="81" y="57"/>
                </a:cubicBezTo>
                <a:lnTo>
                  <a:pt x="76" y="54"/>
                </a:lnTo>
                <a:close/>
                <a:moveTo>
                  <a:pt x="114" y="58"/>
                </a:moveTo>
                <a:cubicBezTo>
                  <a:pt x="114" y="58"/>
                  <a:pt x="114" y="58"/>
                  <a:pt x="114" y="58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02" y="54"/>
                  <a:pt x="102" y="54"/>
                  <a:pt x="102" y="54"/>
                </a:cubicBezTo>
                <a:cubicBezTo>
                  <a:pt x="102" y="54"/>
                  <a:pt x="91" y="58"/>
                  <a:pt x="89" y="63"/>
                </a:cubicBezTo>
                <a:cubicBezTo>
                  <a:pt x="93" y="64"/>
                  <a:pt x="93" y="64"/>
                  <a:pt x="93" y="64"/>
                </a:cubicBezTo>
                <a:cubicBezTo>
                  <a:pt x="99" y="60"/>
                  <a:pt x="99" y="60"/>
                  <a:pt x="99" y="60"/>
                </a:cubicBezTo>
                <a:cubicBezTo>
                  <a:pt x="115" y="72"/>
                  <a:pt x="115" y="72"/>
                  <a:pt x="115" y="72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13" y="58"/>
                  <a:pt x="113" y="58"/>
                  <a:pt x="113" y="58"/>
                </a:cubicBezTo>
                <a:lnTo>
                  <a:pt x="114" y="58"/>
                </a:lnTo>
                <a:close/>
                <a:moveTo>
                  <a:pt x="53" y="95"/>
                </a:moveTo>
                <a:cubicBezTo>
                  <a:pt x="58" y="95"/>
                  <a:pt x="58" y="95"/>
                  <a:pt x="58" y="95"/>
                </a:cubicBezTo>
                <a:cubicBezTo>
                  <a:pt x="58" y="89"/>
                  <a:pt x="58" y="89"/>
                  <a:pt x="58" y="89"/>
                </a:cubicBezTo>
                <a:cubicBezTo>
                  <a:pt x="53" y="89"/>
                  <a:pt x="53" y="89"/>
                  <a:pt x="53" y="89"/>
                </a:cubicBezTo>
                <a:lnTo>
                  <a:pt x="53" y="95"/>
                </a:lnTo>
                <a:close/>
                <a:moveTo>
                  <a:pt x="50" y="60"/>
                </a:moveTo>
                <a:cubicBezTo>
                  <a:pt x="50" y="57"/>
                  <a:pt x="51" y="55"/>
                  <a:pt x="53" y="52"/>
                </a:cubicBezTo>
                <a:cubicBezTo>
                  <a:pt x="54" y="49"/>
                  <a:pt x="55" y="47"/>
                  <a:pt x="55" y="44"/>
                </a:cubicBezTo>
                <a:cubicBezTo>
                  <a:pt x="55" y="40"/>
                  <a:pt x="57" y="36"/>
                  <a:pt x="59" y="33"/>
                </a:cubicBezTo>
                <a:cubicBezTo>
                  <a:pt x="61" y="30"/>
                  <a:pt x="64" y="28"/>
                  <a:pt x="68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71" y="26"/>
                  <a:pt x="73" y="24"/>
                  <a:pt x="75" y="21"/>
                </a:cubicBezTo>
                <a:cubicBezTo>
                  <a:pt x="76" y="20"/>
                  <a:pt x="77" y="19"/>
                  <a:pt x="79" y="18"/>
                </a:cubicBezTo>
                <a:cubicBezTo>
                  <a:pt x="79" y="18"/>
                  <a:pt x="79" y="17"/>
                  <a:pt x="79" y="17"/>
                </a:cubicBezTo>
                <a:cubicBezTo>
                  <a:pt x="74" y="11"/>
                  <a:pt x="68" y="6"/>
                  <a:pt x="63" y="0"/>
                </a:cubicBezTo>
                <a:cubicBezTo>
                  <a:pt x="59" y="4"/>
                  <a:pt x="35" y="31"/>
                  <a:pt x="31" y="35"/>
                </a:cubicBezTo>
                <a:cubicBezTo>
                  <a:pt x="31" y="27"/>
                  <a:pt x="31" y="27"/>
                  <a:pt x="31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4" y="66"/>
                  <a:pt x="0" y="71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99"/>
                  <a:pt x="15" y="99"/>
                  <a:pt x="15" y="99"/>
                </a:cubicBezTo>
                <a:cubicBezTo>
                  <a:pt x="16" y="99"/>
                  <a:pt x="17" y="98"/>
                  <a:pt x="17" y="97"/>
                </a:cubicBezTo>
                <a:cubicBezTo>
                  <a:pt x="27" y="86"/>
                  <a:pt x="38" y="75"/>
                  <a:pt x="48" y="63"/>
                </a:cubicBezTo>
                <a:cubicBezTo>
                  <a:pt x="48" y="62"/>
                  <a:pt x="49" y="61"/>
                  <a:pt x="50" y="60"/>
                </a:cubicBezTo>
                <a:close/>
                <a:moveTo>
                  <a:pt x="53" y="72"/>
                </a:moveTo>
                <a:cubicBezTo>
                  <a:pt x="53" y="72"/>
                  <a:pt x="53" y="72"/>
                  <a:pt x="53" y="72"/>
                </a:cubicBezTo>
                <a:cubicBezTo>
                  <a:pt x="52" y="71"/>
                  <a:pt x="52" y="70"/>
                  <a:pt x="51" y="69"/>
                </a:cubicBezTo>
                <a:cubicBezTo>
                  <a:pt x="24" y="99"/>
                  <a:pt x="24" y="99"/>
                  <a:pt x="24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55" y="77"/>
                  <a:pt x="55" y="77"/>
                  <a:pt x="55" y="77"/>
                </a:cubicBezTo>
                <a:cubicBezTo>
                  <a:pt x="55" y="75"/>
                  <a:pt x="54" y="73"/>
                  <a:pt x="53" y="72"/>
                </a:cubicBezTo>
                <a:close/>
                <a:moveTo>
                  <a:pt x="56" y="82"/>
                </a:moveTo>
                <a:cubicBezTo>
                  <a:pt x="53" y="82"/>
                  <a:pt x="53" y="82"/>
                  <a:pt x="53" y="82"/>
                </a:cubicBezTo>
                <a:cubicBezTo>
                  <a:pt x="53" y="87"/>
                  <a:pt x="53" y="87"/>
                  <a:pt x="53" y="87"/>
                </a:cubicBezTo>
                <a:cubicBezTo>
                  <a:pt x="57" y="87"/>
                  <a:pt x="57" y="87"/>
                  <a:pt x="57" y="87"/>
                </a:cubicBezTo>
                <a:cubicBezTo>
                  <a:pt x="56" y="85"/>
                  <a:pt x="56" y="84"/>
                  <a:pt x="56" y="82"/>
                </a:cubicBezTo>
                <a:close/>
                <a:moveTo>
                  <a:pt x="62" y="95"/>
                </a:moveTo>
                <a:cubicBezTo>
                  <a:pt x="64" y="95"/>
                  <a:pt x="64" y="95"/>
                  <a:pt x="64" y="95"/>
                </a:cubicBezTo>
                <a:cubicBezTo>
                  <a:pt x="64" y="94"/>
                  <a:pt x="63" y="94"/>
                  <a:pt x="62" y="93"/>
                </a:cubicBezTo>
                <a:lnTo>
                  <a:pt x="62" y="95"/>
                </a:lnTo>
                <a:close/>
                <a:moveTo>
                  <a:pt x="94" y="65"/>
                </a:moveTo>
                <a:cubicBezTo>
                  <a:pt x="87" y="64"/>
                  <a:pt x="87" y="64"/>
                  <a:pt x="87" y="64"/>
                </a:cubicBezTo>
                <a:cubicBezTo>
                  <a:pt x="86" y="61"/>
                  <a:pt x="93" y="56"/>
                  <a:pt x="93" y="56"/>
                </a:cubicBezTo>
                <a:cubicBezTo>
                  <a:pt x="92" y="56"/>
                  <a:pt x="85" y="59"/>
                  <a:pt x="85" y="59"/>
                </a:cubicBezTo>
                <a:cubicBezTo>
                  <a:pt x="82" y="58"/>
                  <a:pt x="82" y="58"/>
                  <a:pt x="82" y="58"/>
                </a:cubicBezTo>
                <a:cubicBezTo>
                  <a:pt x="77" y="67"/>
                  <a:pt x="77" y="67"/>
                  <a:pt x="77" y="67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3" y="73"/>
                  <a:pt x="84" y="75"/>
                </a:cubicBezTo>
                <a:cubicBezTo>
                  <a:pt x="91" y="81"/>
                  <a:pt x="95" y="82"/>
                  <a:pt x="100" y="82"/>
                </a:cubicBezTo>
                <a:cubicBezTo>
                  <a:pt x="104" y="82"/>
                  <a:pt x="113" y="74"/>
                  <a:pt x="113" y="74"/>
                </a:cubicBezTo>
                <a:cubicBezTo>
                  <a:pt x="99" y="63"/>
                  <a:pt x="99" y="63"/>
                  <a:pt x="99" y="63"/>
                </a:cubicBezTo>
                <a:lnTo>
                  <a:pt x="94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6" name="Freeform 72"/>
          <p:cNvSpPr>
            <a:spLocks noEditPoints="1"/>
          </p:cNvSpPr>
          <p:nvPr/>
        </p:nvSpPr>
        <p:spPr bwMode="auto">
          <a:xfrm>
            <a:off x="7752556" y="3937000"/>
            <a:ext cx="379413" cy="382588"/>
          </a:xfrm>
          <a:custGeom>
            <a:avLst/>
            <a:gdLst>
              <a:gd name="T0" fmla="*/ 108 w 135"/>
              <a:gd name="T1" fmla="*/ 81 h 136"/>
              <a:gd name="T2" fmla="*/ 82 w 135"/>
              <a:gd name="T3" fmla="*/ 79 h 136"/>
              <a:gd name="T4" fmla="*/ 81 w 135"/>
              <a:gd name="T5" fmla="*/ 125 h 136"/>
              <a:gd name="T6" fmla="*/ 75 w 135"/>
              <a:gd name="T7" fmla="*/ 118 h 136"/>
              <a:gd name="T8" fmla="*/ 72 w 135"/>
              <a:gd name="T9" fmla="*/ 70 h 136"/>
              <a:gd name="T10" fmla="*/ 39 w 135"/>
              <a:gd name="T11" fmla="*/ 70 h 136"/>
              <a:gd name="T12" fmla="*/ 16 w 135"/>
              <a:gd name="T13" fmla="*/ 80 h 136"/>
              <a:gd name="T14" fmla="*/ 24 w 135"/>
              <a:gd name="T15" fmla="*/ 110 h 136"/>
              <a:gd name="T16" fmla="*/ 111 w 135"/>
              <a:gd name="T17" fmla="*/ 136 h 136"/>
              <a:gd name="T18" fmla="*/ 112 w 135"/>
              <a:gd name="T19" fmla="*/ 136 h 136"/>
              <a:gd name="T20" fmla="*/ 134 w 135"/>
              <a:gd name="T21" fmla="*/ 121 h 136"/>
              <a:gd name="T22" fmla="*/ 81 w 135"/>
              <a:gd name="T23" fmla="*/ 11 h 136"/>
              <a:gd name="T24" fmla="*/ 18 w 135"/>
              <a:gd name="T25" fmla="*/ 34 h 136"/>
              <a:gd name="T26" fmla="*/ 22 w 135"/>
              <a:gd name="T27" fmla="*/ 48 h 136"/>
              <a:gd name="T28" fmla="*/ 29 w 135"/>
              <a:gd name="T29" fmla="*/ 48 h 136"/>
              <a:gd name="T30" fmla="*/ 32 w 135"/>
              <a:gd name="T31" fmla="*/ 41 h 136"/>
              <a:gd name="T32" fmla="*/ 26 w 135"/>
              <a:gd name="T33" fmla="*/ 13 h 136"/>
              <a:gd name="T34" fmla="*/ 24 w 135"/>
              <a:gd name="T35" fmla="*/ 27 h 136"/>
              <a:gd name="T36" fmla="*/ 26 w 135"/>
              <a:gd name="T37" fmla="*/ 26 h 136"/>
              <a:gd name="T38" fmla="*/ 27 w 135"/>
              <a:gd name="T39" fmla="*/ 26 h 136"/>
              <a:gd name="T40" fmla="*/ 26 w 135"/>
              <a:gd name="T41" fmla="*/ 37 h 136"/>
              <a:gd name="T42" fmla="*/ 35 w 135"/>
              <a:gd name="T43" fmla="*/ 25 h 136"/>
              <a:gd name="T44" fmla="*/ 28 w 135"/>
              <a:gd name="T45" fmla="*/ 39 h 136"/>
              <a:gd name="T46" fmla="*/ 29 w 135"/>
              <a:gd name="T47" fmla="*/ 25 h 136"/>
              <a:gd name="T48" fmla="*/ 25 w 135"/>
              <a:gd name="T49" fmla="*/ 24 h 136"/>
              <a:gd name="T50" fmla="*/ 23 w 135"/>
              <a:gd name="T51" fmla="*/ 27 h 136"/>
              <a:gd name="T52" fmla="*/ 20 w 135"/>
              <a:gd name="T53" fmla="*/ 32 h 136"/>
              <a:gd name="T54" fmla="*/ 26 w 135"/>
              <a:gd name="T55" fmla="*/ 11 h 136"/>
              <a:gd name="T56" fmla="*/ 26 w 135"/>
              <a:gd name="T57" fmla="*/ 0 h 136"/>
              <a:gd name="T58" fmla="*/ 25 w 135"/>
              <a:gd name="T59" fmla="*/ 10 h 136"/>
              <a:gd name="T60" fmla="*/ 38 w 135"/>
              <a:gd name="T61" fmla="*/ 14 h 136"/>
              <a:gd name="T62" fmla="*/ 41 w 135"/>
              <a:gd name="T63" fmla="*/ 6 h 136"/>
              <a:gd name="T64" fmla="*/ 37 w 135"/>
              <a:gd name="T65" fmla="*/ 15 h 136"/>
              <a:gd name="T66" fmla="*/ 43 w 135"/>
              <a:gd name="T67" fmla="*/ 25 h 136"/>
              <a:gd name="T68" fmla="*/ 50 w 135"/>
              <a:gd name="T69" fmla="*/ 21 h 136"/>
              <a:gd name="T70" fmla="*/ 42 w 135"/>
              <a:gd name="T71" fmla="*/ 33 h 136"/>
              <a:gd name="T72" fmla="*/ 47 w 135"/>
              <a:gd name="T73" fmla="*/ 40 h 136"/>
              <a:gd name="T74" fmla="*/ 48 w 135"/>
              <a:gd name="T75" fmla="*/ 37 h 136"/>
              <a:gd name="T76" fmla="*/ 11 w 135"/>
              <a:gd name="T77" fmla="*/ 33 h 136"/>
              <a:gd name="T78" fmla="*/ 5 w 135"/>
              <a:gd name="T79" fmla="*/ 40 h 136"/>
              <a:gd name="T80" fmla="*/ 13 w 135"/>
              <a:gd name="T81" fmla="*/ 34 h 136"/>
              <a:gd name="T82" fmla="*/ 10 w 135"/>
              <a:gd name="T83" fmla="*/ 22 h 136"/>
              <a:gd name="T84" fmla="*/ 2 w 135"/>
              <a:gd name="T85" fmla="*/ 23 h 136"/>
              <a:gd name="T86" fmla="*/ 14 w 135"/>
              <a:gd name="T87" fmla="*/ 14 h 136"/>
              <a:gd name="T88" fmla="*/ 16 w 135"/>
              <a:gd name="T89" fmla="*/ 12 h 136"/>
              <a:gd name="T90" fmla="*/ 9 w 135"/>
              <a:gd name="T91" fmla="*/ 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5" h="136">
                <a:moveTo>
                  <a:pt x="134" y="121"/>
                </a:moveTo>
                <a:cubicBezTo>
                  <a:pt x="134" y="121"/>
                  <a:pt x="132" y="113"/>
                  <a:pt x="128" y="105"/>
                </a:cubicBezTo>
                <a:cubicBezTo>
                  <a:pt x="121" y="92"/>
                  <a:pt x="115" y="84"/>
                  <a:pt x="108" y="81"/>
                </a:cubicBezTo>
                <a:cubicBezTo>
                  <a:pt x="108" y="81"/>
                  <a:pt x="96" y="75"/>
                  <a:pt x="96" y="75"/>
                </a:cubicBezTo>
                <a:cubicBezTo>
                  <a:pt x="90" y="70"/>
                  <a:pt x="90" y="70"/>
                  <a:pt x="90" y="70"/>
                </a:cubicBezTo>
                <a:cubicBezTo>
                  <a:pt x="82" y="79"/>
                  <a:pt x="82" y="79"/>
                  <a:pt x="82" y="79"/>
                </a:cubicBezTo>
                <a:cubicBezTo>
                  <a:pt x="87" y="117"/>
                  <a:pt x="87" y="117"/>
                  <a:pt x="87" y="117"/>
                </a:cubicBezTo>
                <a:cubicBezTo>
                  <a:pt x="87" y="117"/>
                  <a:pt x="87" y="117"/>
                  <a:pt x="87" y="118"/>
                </a:cubicBezTo>
                <a:cubicBezTo>
                  <a:pt x="81" y="125"/>
                  <a:pt x="81" y="125"/>
                  <a:pt x="81" y="125"/>
                </a:cubicBezTo>
                <a:cubicBezTo>
                  <a:pt x="81" y="125"/>
                  <a:pt x="81" y="125"/>
                  <a:pt x="81" y="125"/>
                </a:cubicBezTo>
                <a:cubicBezTo>
                  <a:pt x="81" y="125"/>
                  <a:pt x="81" y="125"/>
                  <a:pt x="81" y="125"/>
                </a:cubicBezTo>
                <a:cubicBezTo>
                  <a:pt x="75" y="118"/>
                  <a:pt x="75" y="118"/>
                  <a:pt x="75" y="118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80" y="79"/>
                  <a:pt x="80" y="79"/>
                  <a:pt x="80" y="79"/>
                </a:cubicBezTo>
                <a:cubicBezTo>
                  <a:pt x="72" y="70"/>
                  <a:pt x="72" y="70"/>
                  <a:pt x="72" y="70"/>
                </a:cubicBezTo>
                <a:cubicBezTo>
                  <a:pt x="66" y="75"/>
                  <a:pt x="66" y="75"/>
                  <a:pt x="66" y="75"/>
                </a:cubicBezTo>
                <a:cubicBezTo>
                  <a:pt x="66" y="75"/>
                  <a:pt x="42" y="86"/>
                  <a:pt x="34" y="88"/>
                </a:cubicBezTo>
                <a:cubicBezTo>
                  <a:pt x="35" y="83"/>
                  <a:pt x="37" y="77"/>
                  <a:pt x="39" y="70"/>
                </a:cubicBezTo>
                <a:cubicBezTo>
                  <a:pt x="41" y="65"/>
                  <a:pt x="38" y="60"/>
                  <a:pt x="33" y="58"/>
                </a:cubicBezTo>
                <a:cubicBezTo>
                  <a:pt x="28" y="56"/>
                  <a:pt x="22" y="59"/>
                  <a:pt x="21" y="64"/>
                </a:cubicBezTo>
                <a:cubicBezTo>
                  <a:pt x="21" y="64"/>
                  <a:pt x="18" y="72"/>
                  <a:pt x="16" y="80"/>
                </a:cubicBezTo>
                <a:cubicBezTo>
                  <a:pt x="12" y="94"/>
                  <a:pt x="12" y="101"/>
                  <a:pt x="15" y="105"/>
                </a:cubicBezTo>
                <a:cubicBezTo>
                  <a:pt x="17" y="108"/>
                  <a:pt x="20" y="110"/>
                  <a:pt x="24" y="110"/>
                </a:cubicBezTo>
                <a:cubicBezTo>
                  <a:pt x="24" y="110"/>
                  <a:pt x="24" y="110"/>
                  <a:pt x="24" y="110"/>
                </a:cubicBezTo>
                <a:cubicBezTo>
                  <a:pt x="29" y="110"/>
                  <a:pt x="40" y="107"/>
                  <a:pt x="51" y="103"/>
                </a:cubicBezTo>
                <a:cubicBezTo>
                  <a:pt x="51" y="136"/>
                  <a:pt x="51" y="136"/>
                  <a:pt x="51" y="136"/>
                </a:cubicBezTo>
                <a:cubicBezTo>
                  <a:pt x="111" y="136"/>
                  <a:pt x="111" y="136"/>
                  <a:pt x="111" y="136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13" y="119"/>
                  <a:pt x="115" y="123"/>
                  <a:pt x="116" y="125"/>
                </a:cubicBezTo>
                <a:cubicBezTo>
                  <a:pt x="115" y="127"/>
                  <a:pt x="114" y="131"/>
                  <a:pt x="112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5" y="130"/>
                  <a:pt x="135" y="126"/>
                  <a:pt x="135" y="125"/>
                </a:cubicBezTo>
                <a:cubicBezTo>
                  <a:pt x="135" y="124"/>
                  <a:pt x="135" y="123"/>
                  <a:pt x="134" y="121"/>
                </a:cubicBezTo>
                <a:close/>
                <a:moveTo>
                  <a:pt x="81" y="70"/>
                </a:moveTo>
                <a:cubicBezTo>
                  <a:pt x="95" y="70"/>
                  <a:pt x="105" y="57"/>
                  <a:pt x="106" y="35"/>
                </a:cubicBezTo>
                <a:cubicBezTo>
                  <a:pt x="106" y="20"/>
                  <a:pt x="99" y="11"/>
                  <a:pt x="81" y="11"/>
                </a:cubicBezTo>
                <a:cubicBezTo>
                  <a:pt x="63" y="11"/>
                  <a:pt x="56" y="20"/>
                  <a:pt x="56" y="35"/>
                </a:cubicBezTo>
                <a:cubicBezTo>
                  <a:pt x="57" y="57"/>
                  <a:pt x="67" y="70"/>
                  <a:pt x="81" y="70"/>
                </a:cubicBezTo>
                <a:close/>
                <a:moveTo>
                  <a:pt x="18" y="34"/>
                </a:moveTo>
                <a:cubicBezTo>
                  <a:pt x="19" y="36"/>
                  <a:pt x="20" y="38"/>
                  <a:pt x="21" y="41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7"/>
                  <a:pt x="21" y="48"/>
                  <a:pt x="22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9"/>
                  <a:pt x="25" y="50"/>
                  <a:pt x="26" y="50"/>
                </a:cubicBezTo>
                <a:cubicBezTo>
                  <a:pt x="28" y="50"/>
                  <a:pt x="29" y="49"/>
                  <a:pt x="29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1" y="48"/>
                  <a:pt x="32" y="47"/>
                  <a:pt x="32" y="46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38"/>
                  <a:pt x="33" y="36"/>
                  <a:pt x="35" y="34"/>
                </a:cubicBezTo>
                <a:cubicBezTo>
                  <a:pt x="36" y="31"/>
                  <a:pt x="38" y="29"/>
                  <a:pt x="38" y="25"/>
                </a:cubicBezTo>
                <a:cubicBezTo>
                  <a:pt x="38" y="18"/>
                  <a:pt x="33" y="13"/>
                  <a:pt x="26" y="13"/>
                </a:cubicBezTo>
                <a:cubicBezTo>
                  <a:pt x="20" y="13"/>
                  <a:pt x="14" y="18"/>
                  <a:pt x="14" y="25"/>
                </a:cubicBezTo>
                <a:cubicBezTo>
                  <a:pt x="14" y="29"/>
                  <a:pt x="16" y="31"/>
                  <a:pt x="18" y="34"/>
                </a:cubicBezTo>
                <a:close/>
                <a:moveTo>
                  <a:pt x="24" y="27"/>
                </a:moveTo>
                <a:cubicBezTo>
                  <a:pt x="24" y="26"/>
                  <a:pt x="25" y="26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5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7"/>
                </a:cubicBezTo>
                <a:cubicBezTo>
                  <a:pt x="26" y="37"/>
                  <a:pt x="26" y="37"/>
                  <a:pt x="26" y="37"/>
                </a:cubicBezTo>
                <a:lnTo>
                  <a:pt x="24" y="27"/>
                </a:lnTo>
                <a:close/>
                <a:moveTo>
                  <a:pt x="26" y="16"/>
                </a:moveTo>
                <a:cubicBezTo>
                  <a:pt x="31" y="16"/>
                  <a:pt x="35" y="20"/>
                  <a:pt x="35" y="25"/>
                </a:cubicBezTo>
                <a:cubicBezTo>
                  <a:pt x="35" y="28"/>
                  <a:pt x="34" y="30"/>
                  <a:pt x="32" y="32"/>
                </a:cubicBezTo>
                <a:cubicBezTo>
                  <a:pt x="31" y="34"/>
                  <a:pt x="30" y="36"/>
                  <a:pt x="29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6"/>
                  <a:pt x="30" y="25"/>
                  <a:pt x="29" y="25"/>
                </a:cubicBezTo>
                <a:cubicBezTo>
                  <a:pt x="29" y="24"/>
                  <a:pt x="28" y="24"/>
                  <a:pt x="27" y="24"/>
                </a:cubicBezTo>
                <a:cubicBezTo>
                  <a:pt x="27" y="24"/>
                  <a:pt x="27" y="24"/>
                  <a:pt x="26" y="24"/>
                </a:cubicBezTo>
                <a:cubicBezTo>
                  <a:pt x="26" y="24"/>
                  <a:pt x="26" y="24"/>
                  <a:pt x="25" y="24"/>
                </a:cubicBezTo>
                <a:cubicBezTo>
                  <a:pt x="24" y="24"/>
                  <a:pt x="24" y="24"/>
                  <a:pt x="23" y="25"/>
                </a:cubicBezTo>
                <a:cubicBezTo>
                  <a:pt x="23" y="25"/>
                  <a:pt x="23" y="26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9"/>
                  <a:pt x="25" y="39"/>
                  <a:pt x="25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6"/>
                  <a:pt x="21" y="34"/>
                  <a:pt x="20" y="32"/>
                </a:cubicBezTo>
                <a:cubicBezTo>
                  <a:pt x="19" y="30"/>
                  <a:pt x="17" y="28"/>
                  <a:pt x="17" y="25"/>
                </a:cubicBezTo>
                <a:cubicBezTo>
                  <a:pt x="17" y="20"/>
                  <a:pt x="21" y="16"/>
                  <a:pt x="26" y="16"/>
                </a:cubicBezTo>
                <a:close/>
                <a:moveTo>
                  <a:pt x="26" y="11"/>
                </a:moveTo>
                <a:cubicBezTo>
                  <a:pt x="27" y="11"/>
                  <a:pt x="28" y="10"/>
                  <a:pt x="28" y="9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0"/>
                  <a:pt x="26" y="0"/>
                </a:cubicBezTo>
                <a:cubicBezTo>
                  <a:pt x="25" y="0"/>
                  <a:pt x="25" y="1"/>
                  <a:pt x="25" y="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6" y="11"/>
                  <a:pt x="26" y="11"/>
                  <a:pt x="26" y="11"/>
                </a:cubicBezTo>
                <a:close/>
                <a:moveTo>
                  <a:pt x="37" y="15"/>
                </a:moveTo>
                <a:cubicBezTo>
                  <a:pt x="38" y="15"/>
                  <a:pt x="38" y="14"/>
                  <a:pt x="38" y="14"/>
                </a:cubicBezTo>
                <a:cubicBezTo>
                  <a:pt x="43" y="8"/>
                  <a:pt x="43" y="8"/>
                  <a:pt x="43" y="8"/>
                </a:cubicBezTo>
                <a:cubicBezTo>
                  <a:pt x="44" y="8"/>
                  <a:pt x="44" y="7"/>
                  <a:pt x="43" y="6"/>
                </a:cubicBezTo>
                <a:cubicBezTo>
                  <a:pt x="42" y="6"/>
                  <a:pt x="42" y="6"/>
                  <a:pt x="41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13"/>
                  <a:pt x="36" y="14"/>
                  <a:pt x="36" y="14"/>
                </a:cubicBezTo>
                <a:cubicBezTo>
                  <a:pt x="36" y="15"/>
                  <a:pt x="37" y="15"/>
                  <a:pt x="37" y="15"/>
                </a:cubicBezTo>
                <a:close/>
                <a:moveTo>
                  <a:pt x="42" y="24"/>
                </a:move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51" y="23"/>
                  <a:pt x="51" y="23"/>
                  <a:pt x="51" y="23"/>
                </a:cubicBezTo>
                <a:cubicBezTo>
                  <a:pt x="52" y="23"/>
                  <a:pt x="52" y="22"/>
                  <a:pt x="52" y="22"/>
                </a:cubicBezTo>
                <a:cubicBezTo>
                  <a:pt x="52" y="21"/>
                  <a:pt x="51" y="20"/>
                  <a:pt x="50" y="21"/>
                </a:cubicBezTo>
                <a:cubicBezTo>
                  <a:pt x="43" y="22"/>
                  <a:pt x="43" y="22"/>
                  <a:pt x="43" y="22"/>
                </a:cubicBezTo>
                <a:cubicBezTo>
                  <a:pt x="42" y="22"/>
                  <a:pt x="41" y="23"/>
                  <a:pt x="42" y="24"/>
                </a:cubicBezTo>
                <a:close/>
                <a:moveTo>
                  <a:pt x="42" y="33"/>
                </a:moveTo>
                <a:cubicBezTo>
                  <a:pt x="41" y="33"/>
                  <a:pt x="40" y="33"/>
                  <a:pt x="40" y="34"/>
                </a:cubicBezTo>
                <a:cubicBezTo>
                  <a:pt x="39" y="35"/>
                  <a:pt x="40" y="35"/>
                  <a:pt x="40" y="36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8" y="40"/>
                </a:cubicBezTo>
                <a:cubicBezTo>
                  <a:pt x="48" y="40"/>
                  <a:pt x="49" y="40"/>
                  <a:pt x="49" y="39"/>
                </a:cubicBezTo>
                <a:cubicBezTo>
                  <a:pt x="49" y="39"/>
                  <a:pt x="49" y="38"/>
                  <a:pt x="48" y="37"/>
                </a:cubicBezTo>
                <a:lnTo>
                  <a:pt x="42" y="33"/>
                </a:lnTo>
                <a:close/>
                <a:moveTo>
                  <a:pt x="13" y="34"/>
                </a:moveTo>
                <a:cubicBezTo>
                  <a:pt x="12" y="33"/>
                  <a:pt x="12" y="33"/>
                  <a:pt x="11" y="33"/>
                </a:cubicBezTo>
                <a:cubicBezTo>
                  <a:pt x="4" y="37"/>
                  <a:pt x="4" y="37"/>
                  <a:pt x="4" y="37"/>
                </a:cubicBezTo>
                <a:cubicBezTo>
                  <a:pt x="3" y="38"/>
                  <a:pt x="3" y="39"/>
                  <a:pt x="4" y="39"/>
                </a:cubicBezTo>
                <a:cubicBezTo>
                  <a:pt x="4" y="40"/>
                  <a:pt x="4" y="40"/>
                  <a:pt x="5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5"/>
                  <a:pt x="13" y="35"/>
                  <a:pt x="13" y="34"/>
                </a:cubicBezTo>
                <a:close/>
                <a:moveTo>
                  <a:pt x="10" y="25"/>
                </a:moveTo>
                <a:cubicBezTo>
                  <a:pt x="10" y="25"/>
                  <a:pt x="11" y="24"/>
                  <a:pt x="11" y="24"/>
                </a:cubicBezTo>
                <a:cubicBezTo>
                  <a:pt x="11" y="23"/>
                  <a:pt x="11" y="22"/>
                  <a:pt x="10" y="22"/>
                </a:cubicBezTo>
                <a:cubicBezTo>
                  <a:pt x="2" y="21"/>
                  <a:pt x="2" y="21"/>
                  <a:pt x="2" y="21"/>
                </a:cubicBezTo>
                <a:cubicBezTo>
                  <a:pt x="1" y="20"/>
                  <a:pt x="1" y="21"/>
                  <a:pt x="0" y="22"/>
                </a:cubicBezTo>
                <a:cubicBezTo>
                  <a:pt x="0" y="22"/>
                  <a:pt x="1" y="23"/>
                  <a:pt x="2" y="23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10" y="25"/>
                </a:cubicBezTo>
                <a:close/>
                <a:moveTo>
                  <a:pt x="14" y="14"/>
                </a:moveTo>
                <a:cubicBezTo>
                  <a:pt x="15" y="14"/>
                  <a:pt x="15" y="15"/>
                  <a:pt x="15" y="15"/>
                </a:cubicBezTo>
                <a:cubicBezTo>
                  <a:pt x="16" y="15"/>
                  <a:pt x="16" y="15"/>
                  <a:pt x="16" y="14"/>
                </a:cubicBezTo>
                <a:cubicBezTo>
                  <a:pt x="17" y="14"/>
                  <a:pt x="17" y="13"/>
                  <a:pt x="16" y="1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6"/>
                  <a:pt x="9" y="6"/>
                </a:cubicBezTo>
                <a:cubicBezTo>
                  <a:pt x="9" y="6"/>
                  <a:pt x="9" y="7"/>
                  <a:pt x="9" y="7"/>
                </a:cubicBezTo>
                <a:cubicBezTo>
                  <a:pt x="9" y="7"/>
                  <a:pt x="9" y="8"/>
                  <a:pt x="9" y="8"/>
                </a:cubicBezTo>
                <a:lnTo>
                  <a:pt x="14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7" name="Freeform 73"/>
          <p:cNvSpPr>
            <a:spLocks noEditPoints="1"/>
          </p:cNvSpPr>
          <p:nvPr/>
        </p:nvSpPr>
        <p:spPr bwMode="auto">
          <a:xfrm>
            <a:off x="7187406" y="3946525"/>
            <a:ext cx="298450" cy="347663"/>
          </a:xfrm>
          <a:custGeom>
            <a:avLst/>
            <a:gdLst>
              <a:gd name="T0" fmla="*/ 40 w 106"/>
              <a:gd name="T1" fmla="*/ 53 h 124"/>
              <a:gd name="T2" fmla="*/ 43 w 106"/>
              <a:gd name="T3" fmla="*/ 49 h 124"/>
              <a:gd name="T4" fmla="*/ 50 w 106"/>
              <a:gd name="T5" fmla="*/ 50 h 124"/>
              <a:gd name="T6" fmla="*/ 49 w 106"/>
              <a:gd name="T7" fmla="*/ 40 h 124"/>
              <a:gd name="T8" fmla="*/ 59 w 106"/>
              <a:gd name="T9" fmla="*/ 41 h 124"/>
              <a:gd name="T10" fmla="*/ 53 w 106"/>
              <a:gd name="T11" fmla="*/ 50 h 124"/>
              <a:gd name="T12" fmla="*/ 105 w 106"/>
              <a:gd name="T13" fmla="*/ 65 h 124"/>
              <a:gd name="T14" fmla="*/ 101 w 106"/>
              <a:gd name="T15" fmla="*/ 56 h 124"/>
              <a:gd name="T16" fmla="*/ 101 w 106"/>
              <a:gd name="T17" fmla="*/ 49 h 124"/>
              <a:gd name="T18" fmla="*/ 100 w 106"/>
              <a:gd name="T19" fmla="*/ 43 h 124"/>
              <a:gd name="T20" fmla="*/ 98 w 106"/>
              <a:gd name="T21" fmla="*/ 35 h 124"/>
              <a:gd name="T22" fmla="*/ 94 w 106"/>
              <a:gd name="T23" fmla="*/ 28 h 124"/>
              <a:gd name="T24" fmla="*/ 94 w 106"/>
              <a:gd name="T25" fmla="*/ 21 h 124"/>
              <a:gd name="T26" fmla="*/ 90 w 106"/>
              <a:gd name="T27" fmla="*/ 15 h 124"/>
              <a:gd name="T28" fmla="*/ 89 w 106"/>
              <a:gd name="T29" fmla="*/ 11 h 124"/>
              <a:gd name="T30" fmla="*/ 84 w 106"/>
              <a:gd name="T31" fmla="*/ 8 h 124"/>
              <a:gd name="T32" fmla="*/ 78 w 106"/>
              <a:gd name="T33" fmla="*/ 5 h 124"/>
              <a:gd name="T34" fmla="*/ 71 w 106"/>
              <a:gd name="T35" fmla="*/ 3 h 124"/>
              <a:gd name="T36" fmla="*/ 64 w 106"/>
              <a:gd name="T37" fmla="*/ 1 h 124"/>
              <a:gd name="T38" fmla="*/ 56 w 106"/>
              <a:gd name="T39" fmla="*/ 0 h 124"/>
              <a:gd name="T40" fmla="*/ 49 w 106"/>
              <a:gd name="T41" fmla="*/ 1 h 124"/>
              <a:gd name="T42" fmla="*/ 41 w 106"/>
              <a:gd name="T43" fmla="*/ 2 h 124"/>
              <a:gd name="T44" fmla="*/ 33 w 106"/>
              <a:gd name="T45" fmla="*/ 4 h 124"/>
              <a:gd name="T46" fmla="*/ 25 w 106"/>
              <a:gd name="T47" fmla="*/ 6 h 124"/>
              <a:gd name="T48" fmla="*/ 18 w 106"/>
              <a:gd name="T49" fmla="*/ 10 h 124"/>
              <a:gd name="T50" fmla="*/ 13 w 106"/>
              <a:gd name="T51" fmla="*/ 15 h 124"/>
              <a:gd name="T52" fmla="*/ 8 w 106"/>
              <a:gd name="T53" fmla="*/ 21 h 124"/>
              <a:gd name="T54" fmla="*/ 4 w 106"/>
              <a:gd name="T55" fmla="*/ 28 h 124"/>
              <a:gd name="T56" fmla="*/ 1 w 106"/>
              <a:gd name="T57" fmla="*/ 35 h 124"/>
              <a:gd name="T58" fmla="*/ 0 w 106"/>
              <a:gd name="T59" fmla="*/ 46 h 124"/>
              <a:gd name="T60" fmla="*/ 2 w 106"/>
              <a:gd name="T61" fmla="*/ 60 h 124"/>
              <a:gd name="T62" fmla="*/ 27 w 106"/>
              <a:gd name="T63" fmla="*/ 114 h 124"/>
              <a:gd name="T64" fmla="*/ 81 w 106"/>
              <a:gd name="T65" fmla="*/ 120 h 124"/>
              <a:gd name="T66" fmla="*/ 82 w 106"/>
              <a:gd name="T67" fmla="*/ 105 h 124"/>
              <a:gd name="T68" fmla="*/ 83 w 106"/>
              <a:gd name="T69" fmla="*/ 103 h 124"/>
              <a:gd name="T70" fmla="*/ 87 w 106"/>
              <a:gd name="T71" fmla="*/ 102 h 124"/>
              <a:gd name="T72" fmla="*/ 90 w 106"/>
              <a:gd name="T73" fmla="*/ 102 h 124"/>
              <a:gd name="T74" fmla="*/ 94 w 106"/>
              <a:gd name="T75" fmla="*/ 103 h 124"/>
              <a:gd name="T76" fmla="*/ 95 w 106"/>
              <a:gd name="T77" fmla="*/ 103 h 124"/>
              <a:gd name="T78" fmla="*/ 98 w 106"/>
              <a:gd name="T79" fmla="*/ 102 h 124"/>
              <a:gd name="T80" fmla="*/ 101 w 106"/>
              <a:gd name="T81" fmla="*/ 100 h 124"/>
              <a:gd name="T82" fmla="*/ 101 w 106"/>
              <a:gd name="T83" fmla="*/ 94 h 124"/>
              <a:gd name="T84" fmla="*/ 102 w 106"/>
              <a:gd name="T85" fmla="*/ 92 h 124"/>
              <a:gd name="T86" fmla="*/ 103 w 106"/>
              <a:gd name="T87" fmla="*/ 90 h 124"/>
              <a:gd name="T88" fmla="*/ 102 w 106"/>
              <a:gd name="T89" fmla="*/ 87 h 124"/>
              <a:gd name="T90" fmla="*/ 100 w 106"/>
              <a:gd name="T91" fmla="*/ 85 h 124"/>
              <a:gd name="T92" fmla="*/ 103 w 106"/>
              <a:gd name="T93" fmla="*/ 84 h 124"/>
              <a:gd name="T94" fmla="*/ 103 w 106"/>
              <a:gd name="T95" fmla="*/ 81 h 124"/>
              <a:gd name="T96" fmla="*/ 102 w 106"/>
              <a:gd name="T97" fmla="*/ 74 h 124"/>
              <a:gd name="T98" fmla="*/ 105 w 106"/>
              <a:gd name="T99" fmla="*/ 72 h 124"/>
              <a:gd name="T100" fmla="*/ 106 w 106"/>
              <a:gd name="T101" fmla="*/ 69 h 124"/>
              <a:gd name="T102" fmla="*/ 46 w 106"/>
              <a:gd name="T103" fmla="*/ 25 h 124"/>
              <a:gd name="T104" fmla="*/ 29 w 106"/>
              <a:gd name="T105" fmla="*/ 39 h 124"/>
              <a:gd name="T106" fmla="*/ 20 w 106"/>
              <a:gd name="T107" fmla="*/ 30 h 124"/>
              <a:gd name="T108" fmla="*/ 38 w 106"/>
              <a:gd name="T109" fmla="*/ 14 h 124"/>
              <a:gd name="T110" fmla="*/ 38 w 106"/>
              <a:gd name="T111" fmla="*/ 14 h 124"/>
              <a:gd name="T112" fmla="*/ 49 w 106"/>
              <a:gd name="T113" fmla="*/ 31 h 124"/>
              <a:gd name="T114" fmla="*/ 59 w 106"/>
              <a:gd name="T115" fmla="*/ 72 h 124"/>
              <a:gd name="T116" fmla="*/ 65 w 106"/>
              <a:gd name="T117" fmla="*/ 81 h 124"/>
              <a:gd name="T118" fmla="*/ 76 w 106"/>
              <a:gd name="T119" fmla="*/ 7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6" h="124">
                <a:moveTo>
                  <a:pt x="49" y="35"/>
                </a:moveTo>
                <a:cubicBezTo>
                  <a:pt x="47" y="35"/>
                  <a:pt x="45" y="36"/>
                  <a:pt x="43" y="37"/>
                </a:cubicBezTo>
                <a:cubicBezTo>
                  <a:pt x="40" y="39"/>
                  <a:pt x="39" y="41"/>
                  <a:pt x="38" y="45"/>
                </a:cubicBezTo>
                <a:cubicBezTo>
                  <a:pt x="37" y="48"/>
                  <a:pt x="38" y="51"/>
                  <a:pt x="40" y="53"/>
                </a:cubicBezTo>
                <a:cubicBezTo>
                  <a:pt x="42" y="57"/>
                  <a:pt x="53" y="64"/>
                  <a:pt x="59" y="67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2"/>
                  <a:pt x="49" y="56"/>
                  <a:pt x="44" y="50"/>
                </a:cubicBezTo>
                <a:cubicBezTo>
                  <a:pt x="43" y="50"/>
                  <a:pt x="43" y="49"/>
                  <a:pt x="43" y="49"/>
                </a:cubicBezTo>
                <a:cubicBezTo>
                  <a:pt x="44" y="49"/>
                  <a:pt x="44" y="48"/>
                  <a:pt x="44" y="47"/>
                </a:cubicBezTo>
                <a:cubicBezTo>
                  <a:pt x="45" y="47"/>
                  <a:pt x="45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9" y="49"/>
                  <a:pt x="49" y="50"/>
                  <a:pt x="50" y="50"/>
                </a:cubicBezTo>
                <a:cubicBezTo>
                  <a:pt x="50" y="50"/>
                  <a:pt x="50" y="49"/>
                  <a:pt x="50" y="49"/>
                </a:cubicBezTo>
                <a:cubicBezTo>
                  <a:pt x="50" y="48"/>
                  <a:pt x="50" y="47"/>
                  <a:pt x="49" y="45"/>
                </a:cubicBezTo>
                <a:cubicBezTo>
                  <a:pt x="49" y="44"/>
                  <a:pt x="49" y="43"/>
                  <a:pt x="49" y="42"/>
                </a:cubicBezTo>
                <a:cubicBezTo>
                  <a:pt x="48" y="41"/>
                  <a:pt x="49" y="40"/>
                  <a:pt x="49" y="40"/>
                </a:cubicBezTo>
                <a:cubicBezTo>
                  <a:pt x="50" y="40"/>
                  <a:pt x="50" y="39"/>
                  <a:pt x="51" y="40"/>
                </a:cubicBezTo>
                <a:cubicBezTo>
                  <a:pt x="51" y="40"/>
                  <a:pt x="51" y="40"/>
                  <a:pt x="52" y="40"/>
                </a:cubicBezTo>
                <a:cubicBezTo>
                  <a:pt x="65" y="63"/>
                  <a:pt x="65" y="63"/>
                  <a:pt x="65" y="63"/>
                </a:cubicBezTo>
                <a:cubicBezTo>
                  <a:pt x="64" y="58"/>
                  <a:pt x="62" y="45"/>
                  <a:pt x="59" y="41"/>
                </a:cubicBezTo>
                <a:cubicBezTo>
                  <a:pt x="57" y="37"/>
                  <a:pt x="53" y="35"/>
                  <a:pt x="49" y="35"/>
                </a:cubicBezTo>
                <a:close/>
                <a:moveTo>
                  <a:pt x="51" y="53"/>
                </a:moveTo>
                <a:cubicBezTo>
                  <a:pt x="54" y="57"/>
                  <a:pt x="58" y="60"/>
                  <a:pt x="61" y="64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2"/>
                  <a:pt x="52" y="53"/>
                  <a:pt x="51" y="53"/>
                </a:cubicBezTo>
                <a:close/>
                <a:moveTo>
                  <a:pt x="106" y="69"/>
                </a:moveTo>
                <a:cubicBezTo>
                  <a:pt x="105" y="67"/>
                  <a:pt x="105" y="67"/>
                  <a:pt x="105" y="67"/>
                </a:cubicBezTo>
                <a:cubicBezTo>
                  <a:pt x="105" y="65"/>
                  <a:pt x="105" y="65"/>
                  <a:pt x="105" y="65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3" y="60"/>
                  <a:pt x="103" y="60"/>
                  <a:pt x="103" y="60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6"/>
                  <a:pt x="101" y="56"/>
                  <a:pt x="101" y="56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1" y="49"/>
                  <a:pt x="101" y="49"/>
                  <a:pt x="101" y="49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99" y="39"/>
                  <a:pt x="99" y="39"/>
                  <a:pt x="99" y="39"/>
                </a:cubicBezTo>
                <a:cubicBezTo>
                  <a:pt x="98" y="37"/>
                  <a:pt x="98" y="37"/>
                  <a:pt x="98" y="37"/>
                </a:cubicBezTo>
                <a:cubicBezTo>
                  <a:pt x="98" y="35"/>
                  <a:pt x="98" y="35"/>
                  <a:pt x="98" y="35"/>
                </a:cubicBezTo>
                <a:cubicBezTo>
                  <a:pt x="97" y="33"/>
                  <a:pt x="97" y="33"/>
                  <a:pt x="97" y="33"/>
                </a:cubicBezTo>
                <a:cubicBezTo>
                  <a:pt x="96" y="31"/>
                  <a:pt x="96" y="31"/>
                  <a:pt x="96" y="31"/>
                </a:cubicBezTo>
                <a:cubicBezTo>
                  <a:pt x="95" y="29"/>
                  <a:pt x="95" y="29"/>
                  <a:pt x="95" y="29"/>
                </a:cubicBezTo>
                <a:cubicBezTo>
                  <a:pt x="94" y="28"/>
                  <a:pt x="94" y="28"/>
                  <a:pt x="94" y="28"/>
                </a:cubicBezTo>
                <a:cubicBezTo>
                  <a:pt x="94" y="26"/>
                  <a:pt x="94" y="26"/>
                  <a:pt x="94" y="26"/>
                </a:cubicBezTo>
                <a:cubicBezTo>
                  <a:pt x="96" y="24"/>
                  <a:pt x="96" y="24"/>
                  <a:pt x="96" y="24"/>
                </a:cubicBezTo>
                <a:cubicBezTo>
                  <a:pt x="95" y="22"/>
                  <a:pt x="95" y="22"/>
                  <a:pt x="95" y="22"/>
                </a:cubicBezTo>
                <a:cubicBezTo>
                  <a:pt x="94" y="21"/>
                  <a:pt x="94" y="21"/>
                  <a:pt x="94" y="21"/>
                </a:cubicBezTo>
                <a:cubicBezTo>
                  <a:pt x="93" y="19"/>
                  <a:pt x="93" y="19"/>
                  <a:pt x="93" y="19"/>
                </a:cubicBezTo>
                <a:cubicBezTo>
                  <a:pt x="92" y="18"/>
                  <a:pt x="92" y="18"/>
                  <a:pt x="92" y="18"/>
                </a:cubicBezTo>
                <a:cubicBezTo>
                  <a:pt x="91" y="16"/>
                  <a:pt x="91" y="16"/>
                  <a:pt x="91" y="16"/>
                </a:cubicBezTo>
                <a:cubicBezTo>
                  <a:pt x="90" y="15"/>
                  <a:pt x="90" y="15"/>
                  <a:pt x="90" y="15"/>
                </a:cubicBezTo>
                <a:cubicBezTo>
                  <a:pt x="89" y="14"/>
                  <a:pt x="89" y="14"/>
                  <a:pt x="89" y="14"/>
                </a:cubicBezTo>
                <a:cubicBezTo>
                  <a:pt x="88" y="13"/>
                  <a:pt x="88" y="13"/>
                  <a:pt x="88" y="13"/>
                </a:cubicBezTo>
                <a:cubicBezTo>
                  <a:pt x="86" y="12"/>
                  <a:pt x="86" y="12"/>
                  <a:pt x="86" y="12"/>
                </a:cubicBezTo>
                <a:cubicBezTo>
                  <a:pt x="89" y="11"/>
                  <a:pt x="89" y="11"/>
                  <a:pt x="89" y="11"/>
                </a:cubicBezTo>
                <a:cubicBezTo>
                  <a:pt x="88" y="10"/>
                  <a:pt x="88" y="10"/>
                  <a:pt x="88" y="10"/>
                </a:cubicBezTo>
                <a:cubicBezTo>
                  <a:pt x="86" y="9"/>
                  <a:pt x="86" y="9"/>
                  <a:pt x="86" y="9"/>
                </a:cubicBezTo>
                <a:cubicBezTo>
                  <a:pt x="85" y="8"/>
                  <a:pt x="85" y="8"/>
                  <a:pt x="85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82" y="7"/>
                  <a:pt x="82" y="7"/>
                  <a:pt x="82" y="7"/>
                </a:cubicBezTo>
                <a:cubicBezTo>
                  <a:pt x="81" y="6"/>
                  <a:pt x="81" y="6"/>
                  <a:pt x="81" y="6"/>
                </a:cubicBezTo>
                <a:cubicBezTo>
                  <a:pt x="79" y="5"/>
                  <a:pt x="79" y="5"/>
                  <a:pt x="79" y="5"/>
                </a:cubicBezTo>
                <a:cubicBezTo>
                  <a:pt x="78" y="5"/>
                  <a:pt x="78" y="5"/>
                  <a:pt x="78" y="5"/>
                </a:cubicBezTo>
                <a:cubicBezTo>
                  <a:pt x="76" y="4"/>
                  <a:pt x="76" y="4"/>
                  <a:pt x="76" y="4"/>
                </a:cubicBezTo>
                <a:cubicBezTo>
                  <a:pt x="75" y="4"/>
                  <a:pt x="75" y="4"/>
                  <a:pt x="75" y="4"/>
                </a:cubicBezTo>
                <a:cubicBezTo>
                  <a:pt x="73" y="3"/>
                  <a:pt x="73" y="3"/>
                  <a:pt x="73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69" y="2"/>
                  <a:pt x="69" y="2"/>
                  <a:pt x="69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6" y="1"/>
                  <a:pt x="66" y="1"/>
                  <a:pt x="66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0" y="1"/>
                  <a:pt x="60" y="1"/>
                  <a:pt x="60" y="1"/>
                </a:cubicBezTo>
                <a:cubicBezTo>
                  <a:pt x="58" y="0"/>
                  <a:pt x="58" y="0"/>
                  <a:pt x="58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9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1" y="2"/>
                  <a:pt x="41" y="2"/>
                  <a:pt x="41" y="2"/>
                </a:cubicBezTo>
                <a:cubicBezTo>
                  <a:pt x="39" y="2"/>
                  <a:pt x="39" y="2"/>
                  <a:pt x="39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3" y="4"/>
                  <a:pt x="33" y="4"/>
                  <a:pt x="33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7" y="6"/>
                  <a:pt x="27" y="6"/>
                  <a:pt x="27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2" y="8"/>
                  <a:pt x="22" y="8"/>
                  <a:pt x="22" y="8"/>
                </a:cubicBezTo>
                <a:cubicBezTo>
                  <a:pt x="20" y="9"/>
                  <a:pt x="20" y="9"/>
                  <a:pt x="20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11"/>
                  <a:pt x="17" y="11"/>
                  <a:pt x="17" y="11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21"/>
                  <a:pt x="8" y="21"/>
                  <a:pt x="8" y="21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24"/>
                  <a:pt x="6" y="24"/>
                  <a:pt x="6" y="24"/>
                </a:cubicBezTo>
                <a:cubicBezTo>
                  <a:pt x="5" y="26"/>
                  <a:pt x="5" y="26"/>
                  <a:pt x="5" y="26"/>
                </a:cubicBezTo>
                <a:cubicBezTo>
                  <a:pt x="4" y="28"/>
                  <a:pt x="4" y="28"/>
                  <a:pt x="4" y="28"/>
                </a:cubicBezTo>
                <a:cubicBezTo>
                  <a:pt x="3" y="29"/>
                  <a:pt x="3" y="29"/>
                  <a:pt x="3" y="29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5"/>
                  <a:pt x="1" y="35"/>
                  <a:pt x="1" y="35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57"/>
                  <a:pt x="1" y="57"/>
                  <a:pt x="1" y="57"/>
                </a:cubicBezTo>
                <a:cubicBezTo>
                  <a:pt x="2" y="60"/>
                  <a:pt x="2" y="60"/>
                  <a:pt x="2" y="60"/>
                </a:cubicBezTo>
                <a:cubicBezTo>
                  <a:pt x="3" y="64"/>
                  <a:pt x="3" y="64"/>
                  <a:pt x="3" y="64"/>
                </a:cubicBezTo>
                <a:cubicBezTo>
                  <a:pt x="12" y="79"/>
                  <a:pt x="12" y="79"/>
                  <a:pt x="12" y="79"/>
                </a:cubicBezTo>
                <a:cubicBezTo>
                  <a:pt x="28" y="95"/>
                  <a:pt x="27" y="111"/>
                  <a:pt x="27" y="111"/>
                </a:cubicBezTo>
                <a:cubicBezTo>
                  <a:pt x="27" y="114"/>
                  <a:pt x="27" y="114"/>
                  <a:pt x="27" y="11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1" y="120"/>
                  <a:pt x="81" y="120"/>
                  <a:pt x="81" y="120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1" y="106"/>
                  <a:pt x="81" y="106"/>
                  <a:pt x="81" y="106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86" y="102"/>
                  <a:pt x="86" y="102"/>
                  <a:pt x="86" y="102"/>
                </a:cubicBezTo>
                <a:cubicBezTo>
                  <a:pt x="87" y="102"/>
                  <a:pt x="87" y="102"/>
                  <a:pt x="87" y="102"/>
                </a:cubicBezTo>
                <a:cubicBezTo>
                  <a:pt x="88" y="102"/>
                  <a:pt x="88" y="102"/>
                  <a:pt x="88" y="102"/>
                </a:cubicBezTo>
                <a:cubicBezTo>
                  <a:pt x="88" y="102"/>
                  <a:pt x="88" y="102"/>
                  <a:pt x="88" y="102"/>
                </a:cubicBezTo>
                <a:cubicBezTo>
                  <a:pt x="89" y="102"/>
                  <a:pt x="89" y="102"/>
                  <a:pt x="89" y="102"/>
                </a:cubicBezTo>
                <a:cubicBezTo>
                  <a:pt x="90" y="102"/>
                  <a:pt x="90" y="102"/>
                  <a:pt x="90" y="102"/>
                </a:cubicBezTo>
                <a:cubicBezTo>
                  <a:pt x="91" y="103"/>
                  <a:pt x="91" y="103"/>
                  <a:pt x="91" y="103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3" y="103"/>
                  <a:pt x="93" y="103"/>
                  <a:pt x="93" y="103"/>
                </a:cubicBezTo>
                <a:cubicBezTo>
                  <a:pt x="94" y="103"/>
                  <a:pt x="94" y="103"/>
                  <a:pt x="94" y="103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3" y="103"/>
                  <a:pt x="93" y="103"/>
                  <a:pt x="93" y="103"/>
                </a:cubicBezTo>
                <a:cubicBezTo>
                  <a:pt x="94" y="103"/>
                  <a:pt x="94" y="103"/>
                  <a:pt x="94" y="103"/>
                </a:cubicBezTo>
                <a:cubicBezTo>
                  <a:pt x="95" y="103"/>
                  <a:pt x="95" y="103"/>
                  <a:pt x="95" y="103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7" y="103"/>
                  <a:pt x="97" y="103"/>
                  <a:pt x="97" y="103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102"/>
                  <a:pt x="98" y="102"/>
                  <a:pt x="98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1" y="99"/>
                  <a:pt x="101" y="99"/>
                  <a:pt x="101" y="99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101" y="94"/>
                  <a:pt x="101" y="94"/>
                  <a:pt x="101" y="94"/>
                </a:cubicBezTo>
                <a:cubicBezTo>
                  <a:pt x="101" y="94"/>
                  <a:pt x="101" y="94"/>
                  <a:pt x="101" y="94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2" y="92"/>
                  <a:pt x="102" y="92"/>
                  <a:pt x="102" y="92"/>
                </a:cubicBezTo>
                <a:cubicBezTo>
                  <a:pt x="102" y="92"/>
                  <a:pt x="102" y="92"/>
                  <a:pt x="102" y="92"/>
                </a:cubicBezTo>
                <a:cubicBezTo>
                  <a:pt x="102" y="91"/>
                  <a:pt x="102" y="91"/>
                  <a:pt x="102" y="91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1" y="86"/>
                  <a:pt x="101" y="86"/>
                  <a:pt x="101" y="86"/>
                </a:cubicBezTo>
                <a:cubicBezTo>
                  <a:pt x="101" y="86"/>
                  <a:pt x="101" y="86"/>
                  <a:pt x="101" y="86"/>
                </a:cubicBezTo>
                <a:cubicBezTo>
                  <a:pt x="100" y="85"/>
                  <a:pt x="100" y="85"/>
                  <a:pt x="100" y="85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01" y="85"/>
                  <a:pt x="101" y="85"/>
                  <a:pt x="101" y="85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03" y="84"/>
                  <a:pt x="103" y="84"/>
                  <a:pt x="103" y="84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3" y="82"/>
                  <a:pt x="103" y="82"/>
                  <a:pt x="103" y="82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79"/>
                  <a:pt x="103" y="79"/>
                  <a:pt x="103" y="79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2" y="75"/>
                  <a:pt x="102" y="75"/>
                  <a:pt x="102" y="75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3" y="73"/>
                  <a:pt x="103" y="73"/>
                  <a:pt x="103" y="73"/>
                </a:cubicBezTo>
                <a:cubicBezTo>
                  <a:pt x="104" y="73"/>
                  <a:pt x="104" y="73"/>
                  <a:pt x="104" y="73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5" y="72"/>
                  <a:pt x="105" y="72"/>
                  <a:pt x="105" y="72"/>
                </a:cubicBezTo>
                <a:cubicBezTo>
                  <a:pt x="106" y="71"/>
                  <a:pt x="106" y="71"/>
                  <a:pt x="106" y="71"/>
                </a:cubicBezTo>
                <a:cubicBezTo>
                  <a:pt x="106" y="71"/>
                  <a:pt x="106" y="71"/>
                  <a:pt x="106" y="71"/>
                </a:cubicBezTo>
                <a:cubicBezTo>
                  <a:pt x="106" y="70"/>
                  <a:pt x="106" y="70"/>
                  <a:pt x="106" y="70"/>
                </a:cubicBezTo>
                <a:lnTo>
                  <a:pt x="106" y="69"/>
                </a:lnTo>
                <a:close/>
                <a:moveTo>
                  <a:pt x="53" y="16"/>
                </a:moveTo>
                <a:cubicBezTo>
                  <a:pt x="57" y="19"/>
                  <a:pt x="57" y="19"/>
                  <a:pt x="57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6" y="25"/>
                  <a:pt x="46" y="25"/>
                  <a:pt x="46" y="25"/>
                </a:cubicBezTo>
                <a:lnTo>
                  <a:pt x="53" y="16"/>
                </a:lnTo>
                <a:close/>
                <a:moveTo>
                  <a:pt x="18" y="47"/>
                </a:moveTo>
                <a:cubicBezTo>
                  <a:pt x="17" y="41"/>
                  <a:pt x="17" y="41"/>
                  <a:pt x="17" y="41"/>
                </a:cubicBezTo>
                <a:cubicBezTo>
                  <a:pt x="29" y="39"/>
                  <a:pt x="29" y="39"/>
                  <a:pt x="29" y="39"/>
                </a:cubicBezTo>
                <a:cubicBezTo>
                  <a:pt x="31" y="44"/>
                  <a:pt x="31" y="44"/>
                  <a:pt x="31" y="44"/>
                </a:cubicBezTo>
                <a:lnTo>
                  <a:pt x="18" y="47"/>
                </a:lnTo>
                <a:close/>
                <a:moveTo>
                  <a:pt x="29" y="35"/>
                </a:moveTo>
                <a:cubicBezTo>
                  <a:pt x="20" y="30"/>
                  <a:pt x="20" y="30"/>
                  <a:pt x="20" y="30"/>
                </a:cubicBezTo>
                <a:cubicBezTo>
                  <a:pt x="23" y="25"/>
                  <a:pt x="23" y="25"/>
                  <a:pt x="23" y="25"/>
                </a:cubicBezTo>
                <a:cubicBezTo>
                  <a:pt x="32" y="30"/>
                  <a:pt x="32" y="30"/>
                  <a:pt x="32" y="30"/>
                </a:cubicBezTo>
                <a:lnTo>
                  <a:pt x="29" y="35"/>
                </a:lnTo>
                <a:close/>
                <a:moveTo>
                  <a:pt x="38" y="14"/>
                </a:moveTo>
                <a:cubicBezTo>
                  <a:pt x="42" y="24"/>
                  <a:pt x="42" y="24"/>
                  <a:pt x="42" y="24"/>
                </a:cubicBezTo>
                <a:cubicBezTo>
                  <a:pt x="37" y="27"/>
                  <a:pt x="37" y="27"/>
                  <a:pt x="37" y="27"/>
                </a:cubicBezTo>
                <a:cubicBezTo>
                  <a:pt x="33" y="17"/>
                  <a:pt x="33" y="17"/>
                  <a:pt x="33" y="17"/>
                </a:cubicBezTo>
                <a:lnTo>
                  <a:pt x="38" y="14"/>
                </a:lnTo>
                <a:close/>
                <a:moveTo>
                  <a:pt x="59" y="72"/>
                </a:moveTo>
                <a:cubicBezTo>
                  <a:pt x="58" y="71"/>
                  <a:pt x="40" y="62"/>
                  <a:pt x="36" y="55"/>
                </a:cubicBezTo>
                <a:cubicBezTo>
                  <a:pt x="32" y="48"/>
                  <a:pt x="34" y="39"/>
                  <a:pt x="41" y="34"/>
                </a:cubicBezTo>
                <a:cubicBezTo>
                  <a:pt x="43" y="32"/>
                  <a:pt x="46" y="31"/>
                  <a:pt x="49" y="31"/>
                </a:cubicBezTo>
                <a:cubicBezTo>
                  <a:pt x="55" y="31"/>
                  <a:pt x="60" y="34"/>
                  <a:pt x="63" y="38"/>
                </a:cubicBezTo>
                <a:cubicBezTo>
                  <a:pt x="67" y="45"/>
                  <a:pt x="69" y="63"/>
                  <a:pt x="69" y="65"/>
                </a:cubicBezTo>
                <a:cubicBezTo>
                  <a:pt x="69" y="66"/>
                  <a:pt x="69" y="66"/>
                  <a:pt x="69" y="66"/>
                </a:cubicBezTo>
                <a:cubicBezTo>
                  <a:pt x="59" y="72"/>
                  <a:pt x="59" y="72"/>
                  <a:pt x="59" y="72"/>
                </a:cubicBezTo>
                <a:close/>
                <a:moveTo>
                  <a:pt x="73" y="82"/>
                </a:moveTo>
                <a:cubicBezTo>
                  <a:pt x="72" y="83"/>
                  <a:pt x="70" y="83"/>
                  <a:pt x="69" y="83"/>
                </a:cubicBezTo>
                <a:cubicBezTo>
                  <a:pt x="68" y="83"/>
                  <a:pt x="68" y="83"/>
                  <a:pt x="68" y="83"/>
                </a:cubicBezTo>
                <a:cubicBezTo>
                  <a:pt x="66" y="83"/>
                  <a:pt x="65" y="82"/>
                  <a:pt x="65" y="81"/>
                </a:cubicBezTo>
                <a:cubicBezTo>
                  <a:pt x="65" y="81"/>
                  <a:pt x="65" y="81"/>
                  <a:pt x="65" y="81"/>
                </a:cubicBezTo>
                <a:cubicBezTo>
                  <a:pt x="60" y="74"/>
                  <a:pt x="60" y="74"/>
                  <a:pt x="60" y="74"/>
                </a:cubicBezTo>
                <a:cubicBezTo>
                  <a:pt x="72" y="67"/>
                  <a:pt x="72" y="67"/>
                  <a:pt x="72" y="67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74"/>
                  <a:pt x="76" y="74"/>
                  <a:pt x="76" y="74"/>
                </a:cubicBezTo>
                <a:cubicBezTo>
                  <a:pt x="76" y="74"/>
                  <a:pt x="77" y="75"/>
                  <a:pt x="77" y="75"/>
                </a:cubicBezTo>
                <a:cubicBezTo>
                  <a:pt x="77" y="76"/>
                  <a:pt x="77" y="79"/>
                  <a:pt x="7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8" name="Freeform 74"/>
          <p:cNvSpPr>
            <a:spLocks noEditPoints="1"/>
          </p:cNvSpPr>
          <p:nvPr/>
        </p:nvSpPr>
        <p:spPr bwMode="auto">
          <a:xfrm>
            <a:off x="5909469" y="3917950"/>
            <a:ext cx="385763" cy="393700"/>
          </a:xfrm>
          <a:custGeom>
            <a:avLst/>
            <a:gdLst>
              <a:gd name="T0" fmla="*/ 69 w 137"/>
              <a:gd name="T1" fmla="*/ 28 h 140"/>
              <a:gd name="T2" fmla="*/ 45 w 137"/>
              <a:gd name="T3" fmla="*/ 98 h 140"/>
              <a:gd name="T4" fmla="*/ 52 w 137"/>
              <a:gd name="T5" fmla="*/ 119 h 140"/>
              <a:gd name="T6" fmla="*/ 52 w 137"/>
              <a:gd name="T7" fmla="*/ 121 h 140"/>
              <a:gd name="T8" fmla="*/ 50 w 137"/>
              <a:gd name="T9" fmla="*/ 128 h 140"/>
              <a:gd name="T10" fmla="*/ 52 w 137"/>
              <a:gd name="T11" fmla="*/ 136 h 140"/>
              <a:gd name="T12" fmla="*/ 82 w 137"/>
              <a:gd name="T13" fmla="*/ 140 h 140"/>
              <a:gd name="T14" fmla="*/ 69 w 137"/>
              <a:gd name="T15" fmla="*/ 133 h 140"/>
              <a:gd name="T16" fmla="*/ 64 w 137"/>
              <a:gd name="T17" fmla="*/ 124 h 140"/>
              <a:gd name="T18" fmla="*/ 85 w 137"/>
              <a:gd name="T19" fmla="*/ 119 h 140"/>
              <a:gd name="T20" fmla="*/ 85 w 137"/>
              <a:gd name="T21" fmla="*/ 114 h 140"/>
              <a:gd name="T22" fmla="*/ 105 w 137"/>
              <a:gd name="T23" fmla="*/ 64 h 140"/>
              <a:gd name="T24" fmla="*/ 83 w 137"/>
              <a:gd name="T25" fmla="*/ 52 h 140"/>
              <a:gd name="T26" fmla="*/ 81 w 137"/>
              <a:gd name="T27" fmla="*/ 73 h 140"/>
              <a:gd name="T28" fmla="*/ 82 w 137"/>
              <a:gd name="T29" fmla="*/ 75 h 140"/>
              <a:gd name="T30" fmla="*/ 63 w 137"/>
              <a:gd name="T31" fmla="*/ 100 h 140"/>
              <a:gd name="T32" fmla="*/ 62 w 137"/>
              <a:gd name="T33" fmla="*/ 99 h 140"/>
              <a:gd name="T34" fmla="*/ 60 w 137"/>
              <a:gd name="T35" fmla="*/ 79 h 140"/>
              <a:gd name="T36" fmla="*/ 59 w 137"/>
              <a:gd name="T37" fmla="*/ 78 h 140"/>
              <a:gd name="T38" fmla="*/ 72 w 137"/>
              <a:gd name="T39" fmla="*/ 51 h 140"/>
              <a:gd name="T40" fmla="*/ 83 w 137"/>
              <a:gd name="T41" fmla="*/ 51 h 140"/>
              <a:gd name="T42" fmla="*/ 89 w 137"/>
              <a:gd name="T43" fmla="*/ 26 h 140"/>
              <a:gd name="T44" fmla="*/ 96 w 137"/>
              <a:gd name="T45" fmla="*/ 24 h 140"/>
              <a:gd name="T46" fmla="*/ 101 w 137"/>
              <a:gd name="T47" fmla="*/ 1 h 140"/>
              <a:gd name="T48" fmla="*/ 87 w 137"/>
              <a:gd name="T49" fmla="*/ 19 h 140"/>
              <a:gd name="T50" fmla="*/ 41 w 137"/>
              <a:gd name="T51" fmla="*/ 24 h 140"/>
              <a:gd name="T52" fmla="*/ 48 w 137"/>
              <a:gd name="T53" fmla="*/ 26 h 140"/>
              <a:gd name="T54" fmla="*/ 43 w 137"/>
              <a:gd name="T55" fmla="*/ 4 h 140"/>
              <a:gd name="T56" fmla="*/ 34 w 137"/>
              <a:gd name="T57" fmla="*/ 8 h 140"/>
              <a:gd name="T58" fmla="*/ 136 w 137"/>
              <a:gd name="T59" fmla="*/ 53 h 140"/>
              <a:gd name="T60" fmla="*/ 114 w 137"/>
              <a:gd name="T61" fmla="*/ 55 h 140"/>
              <a:gd name="T62" fmla="*/ 116 w 137"/>
              <a:gd name="T63" fmla="*/ 65 h 140"/>
              <a:gd name="T64" fmla="*/ 133 w 137"/>
              <a:gd name="T65" fmla="*/ 60 h 140"/>
              <a:gd name="T66" fmla="*/ 24 w 137"/>
              <a:gd name="T67" fmla="*/ 55 h 140"/>
              <a:gd name="T68" fmla="*/ 1 w 137"/>
              <a:gd name="T69" fmla="*/ 53 h 140"/>
              <a:gd name="T70" fmla="*/ 20 w 137"/>
              <a:gd name="T71" fmla="*/ 65 h 140"/>
              <a:gd name="T72" fmla="*/ 27 w 137"/>
              <a:gd name="T73" fmla="*/ 6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7" h="140">
                <a:moveTo>
                  <a:pt x="69" y="28"/>
                </a:moveTo>
                <a:cubicBezTo>
                  <a:pt x="69" y="28"/>
                  <a:pt x="69" y="28"/>
                  <a:pt x="69" y="28"/>
                </a:cubicBezTo>
                <a:cubicBezTo>
                  <a:pt x="49" y="28"/>
                  <a:pt x="32" y="44"/>
                  <a:pt x="32" y="64"/>
                </a:cubicBezTo>
                <a:cubicBezTo>
                  <a:pt x="32" y="77"/>
                  <a:pt x="39" y="89"/>
                  <a:pt x="45" y="98"/>
                </a:cubicBezTo>
                <a:cubicBezTo>
                  <a:pt x="49" y="104"/>
                  <a:pt x="52" y="110"/>
                  <a:pt x="52" y="114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52" y="120"/>
                  <a:pt x="52" y="120"/>
                  <a:pt x="52" y="121"/>
                </a:cubicBezTo>
                <a:cubicBezTo>
                  <a:pt x="52" y="122"/>
                  <a:pt x="54" y="123"/>
                  <a:pt x="54" y="124"/>
                </a:cubicBezTo>
                <a:cubicBezTo>
                  <a:pt x="54" y="125"/>
                  <a:pt x="50" y="126"/>
                  <a:pt x="50" y="128"/>
                </a:cubicBezTo>
                <a:cubicBezTo>
                  <a:pt x="50" y="131"/>
                  <a:pt x="54" y="131"/>
                  <a:pt x="54" y="133"/>
                </a:cubicBezTo>
                <a:cubicBezTo>
                  <a:pt x="54" y="134"/>
                  <a:pt x="52" y="135"/>
                  <a:pt x="52" y="136"/>
                </a:cubicBezTo>
                <a:cubicBezTo>
                  <a:pt x="52" y="138"/>
                  <a:pt x="54" y="140"/>
                  <a:pt x="56" y="140"/>
                </a:cubicBezTo>
                <a:cubicBezTo>
                  <a:pt x="82" y="140"/>
                  <a:pt x="82" y="140"/>
                  <a:pt x="82" y="140"/>
                </a:cubicBezTo>
                <a:cubicBezTo>
                  <a:pt x="84" y="140"/>
                  <a:pt x="85" y="138"/>
                  <a:pt x="85" y="136"/>
                </a:cubicBezTo>
                <a:cubicBezTo>
                  <a:pt x="85" y="133"/>
                  <a:pt x="75" y="133"/>
                  <a:pt x="69" y="133"/>
                </a:cubicBezTo>
                <a:cubicBezTo>
                  <a:pt x="75" y="132"/>
                  <a:pt x="88" y="132"/>
                  <a:pt x="88" y="128"/>
                </a:cubicBezTo>
                <a:cubicBezTo>
                  <a:pt x="88" y="124"/>
                  <a:pt x="64" y="124"/>
                  <a:pt x="64" y="124"/>
                </a:cubicBezTo>
                <a:cubicBezTo>
                  <a:pt x="64" y="124"/>
                  <a:pt x="85" y="124"/>
                  <a:pt x="85" y="121"/>
                </a:cubicBezTo>
                <a:cubicBezTo>
                  <a:pt x="85" y="120"/>
                  <a:pt x="85" y="120"/>
                  <a:pt x="85" y="119"/>
                </a:cubicBezTo>
                <a:cubicBezTo>
                  <a:pt x="85" y="119"/>
                  <a:pt x="85" y="119"/>
                  <a:pt x="85" y="119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5" y="110"/>
                  <a:pt x="88" y="105"/>
                  <a:pt x="92" y="99"/>
                </a:cubicBezTo>
                <a:cubicBezTo>
                  <a:pt x="98" y="89"/>
                  <a:pt x="105" y="78"/>
                  <a:pt x="105" y="64"/>
                </a:cubicBezTo>
                <a:cubicBezTo>
                  <a:pt x="105" y="44"/>
                  <a:pt x="89" y="28"/>
                  <a:pt x="69" y="28"/>
                </a:cubicBezTo>
                <a:close/>
                <a:moveTo>
                  <a:pt x="83" y="52"/>
                </a:moveTo>
                <a:cubicBezTo>
                  <a:pt x="71" y="73"/>
                  <a:pt x="71" y="73"/>
                  <a:pt x="71" y="73"/>
                </a:cubicBezTo>
                <a:cubicBezTo>
                  <a:pt x="81" y="73"/>
                  <a:pt x="81" y="73"/>
                  <a:pt x="81" y="73"/>
                </a:cubicBezTo>
                <a:cubicBezTo>
                  <a:pt x="82" y="73"/>
                  <a:pt x="82" y="73"/>
                  <a:pt x="82" y="74"/>
                </a:cubicBezTo>
                <a:cubicBezTo>
                  <a:pt x="82" y="74"/>
                  <a:pt x="82" y="74"/>
                  <a:pt x="82" y="75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0"/>
                  <a:pt x="63" y="100"/>
                  <a:pt x="63" y="100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2" y="100"/>
                  <a:pt x="62" y="99"/>
                  <a:pt x="62" y="99"/>
                </a:cubicBezTo>
                <a:cubicBezTo>
                  <a:pt x="70" y="79"/>
                  <a:pt x="70" y="79"/>
                  <a:pt x="70" y="79"/>
                </a:cubicBezTo>
                <a:cubicBezTo>
                  <a:pt x="60" y="79"/>
                  <a:pt x="60" y="79"/>
                  <a:pt x="60" y="79"/>
                </a:cubicBezTo>
                <a:cubicBezTo>
                  <a:pt x="59" y="79"/>
                  <a:pt x="59" y="79"/>
                  <a:pt x="59" y="79"/>
                </a:cubicBezTo>
                <a:cubicBezTo>
                  <a:pt x="59" y="78"/>
                  <a:pt x="59" y="78"/>
                  <a:pt x="59" y="78"/>
                </a:cubicBezTo>
                <a:cubicBezTo>
                  <a:pt x="71" y="51"/>
                  <a:pt x="71" y="51"/>
                  <a:pt x="71" y="51"/>
                </a:cubicBezTo>
                <a:cubicBezTo>
                  <a:pt x="71" y="51"/>
                  <a:pt x="72" y="51"/>
                  <a:pt x="72" y="51"/>
                </a:cubicBezTo>
                <a:cubicBezTo>
                  <a:pt x="82" y="51"/>
                  <a:pt x="82" y="51"/>
                  <a:pt x="82" y="51"/>
                </a:cubicBezTo>
                <a:cubicBezTo>
                  <a:pt x="82" y="51"/>
                  <a:pt x="82" y="51"/>
                  <a:pt x="83" y="51"/>
                </a:cubicBezTo>
                <a:cubicBezTo>
                  <a:pt x="83" y="52"/>
                  <a:pt x="83" y="52"/>
                  <a:pt x="83" y="52"/>
                </a:cubicBezTo>
                <a:close/>
                <a:moveTo>
                  <a:pt x="89" y="26"/>
                </a:moveTo>
                <a:cubicBezTo>
                  <a:pt x="90" y="26"/>
                  <a:pt x="91" y="26"/>
                  <a:pt x="91" y="26"/>
                </a:cubicBezTo>
                <a:cubicBezTo>
                  <a:pt x="93" y="26"/>
                  <a:pt x="95" y="25"/>
                  <a:pt x="96" y="24"/>
                </a:cubicBezTo>
                <a:cubicBezTo>
                  <a:pt x="103" y="8"/>
                  <a:pt x="103" y="8"/>
                  <a:pt x="103" y="8"/>
                </a:cubicBezTo>
                <a:cubicBezTo>
                  <a:pt x="105" y="6"/>
                  <a:pt x="104" y="3"/>
                  <a:pt x="101" y="1"/>
                </a:cubicBezTo>
                <a:cubicBezTo>
                  <a:pt x="98" y="0"/>
                  <a:pt x="95" y="1"/>
                  <a:pt x="94" y="4"/>
                </a:cubicBezTo>
                <a:cubicBezTo>
                  <a:pt x="87" y="19"/>
                  <a:pt x="87" y="19"/>
                  <a:pt x="87" y="19"/>
                </a:cubicBezTo>
                <a:cubicBezTo>
                  <a:pt x="85" y="22"/>
                  <a:pt x="87" y="25"/>
                  <a:pt x="89" y="26"/>
                </a:cubicBezTo>
                <a:close/>
                <a:moveTo>
                  <a:pt x="41" y="24"/>
                </a:moveTo>
                <a:cubicBezTo>
                  <a:pt x="42" y="25"/>
                  <a:pt x="44" y="26"/>
                  <a:pt x="46" y="26"/>
                </a:cubicBezTo>
                <a:cubicBezTo>
                  <a:pt x="47" y="26"/>
                  <a:pt x="48" y="26"/>
                  <a:pt x="48" y="26"/>
                </a:cubicBezTo>
                <a:cubicBezTo>
                  <a:pt x="51" y="25"/>
                  <a:pt x="52" y="22"/>
                  <a:pt x="51" y="19"/>
                </a:cubicBezTo>
                <a:cubicBezTo>
                  <a:pt x="43" y="4"/>
                  <a:pt x="43" y="4"/>
                  <a:pt x="43" y="4"/>
                </a:cubicBezTo>
                <a:cubicBezTo>
                  <a:pt x="42" y="1"/>
                  <a:pt x="39" y="0"/>
                  <a:pt x="36" y="1"/>
                </a:cubicBezTo>
                <a:cubicBezTo>
                  <a:pt x="34" y="3"/>
                  <a:pt x="33" y="6"/>
                  <a:pt x="34" y="8"/>
                </a:cubicBezTo>
                <a:lnTo>
                  <a:pt x="41" y="24"/>
                </a:lnTo>
                <a:close/>
                <a:moveTo>
                  <a:pt x="136" y="53"/>
                </a:moveTo>
                <a:cubicBezTo>
                  <a:pt x="135" y="50"/>
                  <a:pt x="132" y="49"/>
                  <a:pt x="130" y="50"/>
                </a:cubicBezTo>
                <a:cubicBezTo>
                  <a:pt x="114" y="55"/>
                  <a:pt x="114" y="55"/>
                  <a:pt x="114" y="55"/>
                </a:cubicBezTo>
                <a:cubicBezTo>
                  <a:pt x="111" y="56"/>
                  <a:pt x="110" y="59"/>
                  <a:pt x="111" y="62"/>
                </a:cubicBezTo>
                <a:cubicBezTo>
                  <a:pt x="111" y="64"/>
                  <a:pt x="113" y="65"/>
                  <a:pt x="116" y="65"/>
                </a:cubicBezTo>
                <a:cubicBezTo>
                  <a:pt x="116" y="65"/>
                  <a:pt x="117" y="65"/>
                  <a:pt x="117" y="65"/>
                </a:cubicBezTo>
                <a:cubicBezTo>
                  <a:pt x="133" y="60"/>
                  <a:pt x="133" y="60"/>
                  <a:pt x="133" y="60"/>
                </a:cubicBezTo>
                <a:cubicBezTo>
                  <a:pt x="136" y="59"/>
                  <a:pt x="137" y="56"/>
                  <a:pt x="136" y="53"/>
                </a:cubicBezTo>
                <a:close/>
                <a:moveTo>
                  <a:pt x="24" y="55"/>
                </a:moveTo>
                <a:cubicBezTo>
                  <a:pt x="8" y="50"/>
                  <a:pt x="8" y="50"/>
                  <a:pt x="8" y="50"/>
                </a:cubicBezTo>
                <a:cubicBezTo>
                  <a:pt x="5" y="49"/>
                  <a:pt x="2" y="50"/>
                  <a:pt x="1" y="53"/>
                </a:cubicBezTo>
                <a:cubicBezTo>
                  <a:pt x="0" y="56"/>
                  <a:pt x="2" y="59"/>
                  <a:pt x="4" y="60"/>
                </a:cubicBezTo>
                <a:cubicBezTo>
                  <a:pt x="20" y="65"/>
                  <a:pt x="20" y="65"/>
                  <a:pt x="20" y="65"/>
                </a:cubicBezTo>
                <a:cubicBezTo>
                  <a:pt x="21" y="65"/>
                  <a:pt x="21" y="65"/>
                  <a:pt x="22" y="65"/>
                </a:cubicBezTo>
                <a:cubicBezTo>
                  <a:pt x="24" y="65"/>
                  <a:pt x="26" y="64"/>
                  <a:pt x="27" y="62"/>
                </a:cubicBezTo>
                <a:cubicBezTo>
                  <a:pt x="28" y="59"/>
                  <a:pt x="26" y="56"/>
                  <a:pt x="2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9" name="Freeform 75"/>
          <p:cNvSpPr>
            <a:spLocks noEditPoints="1"/>
          </p:cNvSpPr>
          <p:nvPr/>
        </p:nvSpPr>
        <p:spPr bwMode="auto">
          <a:xfrm>
            <a:off x="5355431" y="3968750"/>
            <a:ext cx="250825" cy="347663"/>
          </a:xfrm>
          <a:custGeom>
            <a:avLst/>
            <a:gdLst>
              <a:gd name="T0" fmla="*/ 45 w 89"/>
              <a:gd name="T1" fmla="*/ 62 h 124"/>
              <a:gd name="T2" fmla="*/ 40 w 89"/>
              <a:gd name="T3" fmla="*/ 67 h 124"/>
              <a:gd name="T4" fmla="*/ 40 w 89"/>
              <a:gd name="T5" fmla="*/ 95 h 124"/>
              <a:gd name="T6" fmla="*/ 50 w 89"/>
              <a:gd name="T7" fmla="*/ 93 h 124"/>
              <a:gd name="T8" fmla="*/ 50 w 89"/>
              <a:gd name="T9" fmla="*/ 67 h 124"/>
              <a:gd name="T10" fmla="*/ 45 w 89"/>
              <a:gd name="T11" fmla="*/ 62 h 124"/>
              <a:gd name="T12" fmla="*/ 59 w 89"/>
              <a:gd name="T13" fmla="*/ 106 h 124"/>
              <a:gd name="T14" fmla="*/ 58 w 89"/>
              <a:gd name="T15" fmla="*/ 106 h 124"/>
              <a:gd name="T16" fmla="*/ 30 w 89"/>
              <a:gd name="T17" fmla="*/ 111 h 124"/>
              <a:gd name="T18" fmla="*/ 28 w 89"/>
              <a:gd name="T19" fmla="*/ 114 h 124"/>
              <a:gd name="T20" fmla="*/ 31 w 89"/>
              <a:gd name="T21" fmla="*/ 116 h 124"/>
              <a:gd name="T22" fmla="*/ 31 w 89"/>
              <a:gd name="T23" fmla="*/ 116 h 124"/>
              <a:gd name="T24" fmla="*/ 59 w 89"/>
              <a:gd name="T25" fmla="*/ 111 h 124"/>
              <a:gd name="T26" fmla="*/ 61 w 89"/>
              <a:gd name="T27" fmla="*/ 108 h 124"/>
              <a:gd name="T28" fmla="*/ 59 w 89"/>
              <a:gd name="T29" fmla="*/ 106 h 124"/>
              <a:gd name="T30" fmla="*/ 60 w 89"/>
              <a:gd name="T31" fmla="*/ 96 h 124"/>
              <a:gd name="T32" fmla="*/ 60 w 89"/>
              <a:gd name="T33" fmla="*/ 96 h 124"/>
              <a:gd name="T34" fmla="*/ 29 w 89"/>
              <a:gd name="T35" fmla="*/ 102 h 124"/>
              <a:gd name="T36" fmla="*/ 27 w 89"/>
              <a:gd name="T37" fmla="*/ 104 h 124"/>
              <a:gd name="T38" fmla="*/ 29 w 89"/>
              <a:gd name="T39" fmla="*/ 106 h 124"/>
              <a:gd name="T40" fmla="*/ 30 w 89"/>
              <a:gd name="T41" fmla="*/ 106 h 124"/>
              <a:gd name="T42" fmla="*/ 61 w 89"/>
              <a:gd name="T43" fmla="*/ 101 h 124"/>
              <a:gd name="T44" fmla="*/ 62 w 89"/>
              <a:gd name="T45" fmla="*/ 98 h 124"/>
              <a:gd name="T46" fmla="*/ 60 w 89"/>
              <a:gd name="T47" fmla="*/ 96 h 124"/>
              <a:gd name="T48" fmla="*/ 45 w 89"/>
              <a:gd name="T49" fmla="*/ 124 h 124"/>
              <a:gd name="T50" fmla="*/ 59 w 89"/>
              <a:gd name="T51" fmla="*/ 116 h 124"/>
              <a:gd name="T52" fmla="*/ 34 w 89"/>
              <a:gd name="T53" fmla="*/ 120 h 124"/>
              <a:gd name="T54" fmla="*/ 45 w 89"/>
              <a:gd name="T55" fmla="*/ 124 h 124"/>
              <a:gd name="T56" fmla="*/ 45 w 89"/>
              <a:gd name="T57" fmla="*/ 0 h 124"/>
              <a:gd name="T58" fmla="*/ 0 w 89"/>
              <a:gd name="T59" fmla="*/ 44 h 124"/>
              <a:gd name="T60" fmla="*/ 11 w 89"/>
              <a:gd name="T61" fmla="*/ 73 h 124"/>
              <a:gd name="T62" fmla="*/ 11 w 89"/>
              <a:gd name="T63" fmla="*/ 73 h 124"/>
              <a:gd name="T64" fmla="*/ 11 w 89"/>
              <a:gd name="T65" fmla="*/ 73 h 124"/>
              <a:gd name="T66" fmla="*/ 13 w 89"/>
              <a:gd name="T67" fmla="*/ 75 h 124"/>
              <a:gd name="T68" fmla="*/ 23 w 89"/>
              <a:gd name="T69" fmla="*/ 100 h 124"/>
              <a:gd name="T70" fmla="*/ 23 w 89"/>
              <a:gd name="T71" fmla="*/ 100 h 124"/>
              <a:gd name="T72" fmla="*/ 28 w 89"/>
              <a:gd name="T73" fmla="*/ 97 h 124"/>
              <a:gd name="T74" fmla="*/ 35 w 89"/>
              <a:gd name="T75" fmla="*/ 96 h 124"/>
              <a:gd name="T76" fmla="*/ 35 w 89"/>
              <a:gd name="T77" fmla="*/ 67 h 124"/>
              <a:gd name="T78" fmla="*/ 45 w 89"/>
              <a:gd name="T79" fmla="*/ 57 h 124"/>
              <a:gd name="T80" fmla="*/ 55 w 89"/>
              <a:gd name="T81" fmla="*/ 67 h 124"/>
              <a:gd name="T82" fmla="*/ 55 w 89"/>
              <a:gd name="T83" fmla="*/ 92 h 124"/>
              <a:gd name="T84" fmla="*/ 59 w 89"/>
              <a:gd name="T85" fmla="*/ 91 h 124"/>
              <a:gd name="T86" fmla="*/ 60 w 89"/>
              <a:gd name="T87" fmla="*/ 91 h 124"/>
              <a:gd name="T88" fmla="*/ 67 w 89"/>
              <a:gd name="T89" fmla="*/ 96 h 124"/>
              <a:gd name="T90" fmla="*/ 76 w 89"/>
              <a:gd name="T91" fmla="*/ 75 h 124"/>
              <a:gd name="T92" fmla="*/ 78 w 89"/>
              <a:gd name="T93" fmla="*/ 73 h 124"/>
              <a:gd name="T94" fmla="*/ 78 w 89"/>
              <a:gd name="T95" fmla="*/ 73 h 124"/>
              <a:gd name="T96" fmla="*/ 78 w 89"/>
              <a:gd name="T97" fmla="*/ 73 h 124"/>
              <a:gd name="T98" fmla="*/ 89 w 89"/>
              <a:gd name="T99" fmla="*/ 44 h 124"/>
              <a:gd name="T100" fmla="*/ 45 w 89"/>
              <a:gd name="T101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9" h="124">
                <a:moveTo>
                  <a:pt x="45" y="62"/>
                </a:moveTo>
                <a:cubicBezTo>
                  <a:pt x="42" y="62"/>
                  <a:pt x="40" y="64"/>
                  <a:pt x="40" y="67"/>
                </a:cubicBezTo>
                <a:cubicBezTo>
                  <a:pt x="40" y="95"/>
                  <a:pt x="40" y="95"/>
                  <a:pt x="40" y="95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4"/>
                  <a:pt x="47" y="62"/>
                  <a:pt x="45" y="62"/>
                </a:cubicBezTo>
                <a:close/>
                <a:moveTo>
                  <a:pt x="59" y="106"/>
                </a:moveTo>
                <a:cubicBezTo>
                  <a:pt x="59" y="106"/>
                  <a:pt x="58" y="106"/>
                  <a:pt x="58" y="106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29" y="112"/>
                  <a:pt x="28" y="113"/>
                  <a:pt x="28" y="114"/>
                </a:cubicBezTo>
                <a:cubicBezTo>
                  <a:pt x="29" y="115"/>
                  <a:pt x="30" y="116"/>
                  <a:pt x="31" y="116"/>
                </a:cubicBezTo>
                <a:cubicBezTo>
                  <a:pt x="31" y="116"/>
                  <a:pt x="31" y="116"/>
                  <a:pt x="31" y="116"/>
                </a:cubicBezTo>
                <a:cubicBezTo>
                  <a:pt x="59" y="111"/>
                  <a:pt x="59" y="111"/>
                  <a:pt x="59" y="111"/>
                </a:cubicBezTo>
                <a:cubicBezTo>
                  <a:pt x="60" y="111"/>
                  <a:pt x="61" y="109"/>
                  <a:pt x="61" y="108"/>
                </a:cubicBezTo>
                <a:cubicBezTo>
                  <a:pt x="61" y="107"/>
                  <a:pt x="60" y="106"/>
                  <a:pt x="59" y="106"/>
                </a:cubicBezTo>
                <a:close/>
                <a:moveTo>
                  <a:pt x="60" y="96"/>
                </a:moveTo>
                <a:cubicBezTo>
                  <a:pt x="60" y="96"/>
                  <a:pt x="60" y="96"/>
                  <a:pt x="60" y="96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8" y="102"/>
                  <a:pt x="27" y="103"/>
                  <a:pt x="27" y="104"/>
                </a:cubicBezTo>
                <a:cubicBezTo>
                  <a:pt x="27" y="105"/>
                  <a:pt x="28" y="106"/>
                  <a:pt x="29" y="106"/>
                </a:cubicBezTo>
                <a:cubicBezTo>
                  <a:pt x="29" y="106"/>
                  <a:pt x="29" y="106"/>
                  <a:pt x="30" y="106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62" y="101"/>
                  <a:pt x="63" y="99"/>
                  <a:pt x="62" y="98"/>
                </a:cubicBezTo>
                <a:cubicBezTo>
                  <a:pt x="62" y="97"/>
                  <a:pt x="61" y="96"/>
                  <a:pt x="60" y="96"/>
                </a:cubicBezTo>
                <a:close/>
                <a:moveTo>
                  <a:pt x="45" y="124"/>
                </a:moveTo>
                <a:cubicBezTo>
                  <a:pt x="50" y="124"/>
                  <a:pt x="55" y="122"/>
                  <a:pt x="59" y="116"/>
                </a:cubicBezTo>
                <a:cubicBezTo>
                  <a:pt x="34" y="120"/>
                  <a:pt x="34" y="120"/>
                  <a:pt x="34" y="120"/>
                </a:cubicBezTo>
                <a:cubicBezTo>
                  <a:pt x="37" y="123"/>
                  <a:pt x="41" y="124"/>
                  <a:pt x="45" y="124"/>
                </a:cubicBezTo>
                <a:close/>
                <a:moveTo>
                  <a:pt x="45" y="0"/>
                </a:moveTo>
                <a:cubicBezTo>
                  <a:pt x="20" y="0"/>
                  <a:pt x="0" y="19"/>
                  <a:pt x="0" y="44"/>
                </a:cubicBezTo>
                <a:cubicBezTo>
                  <a:pt x="0" y="55"/>
                  <a:pt x="4" y="65"/>
                  <a:pt x="11" y="73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73"/>
                  <a:pt x="11" y="73"/>
                  <a:pt x="11" y="73"/>
                </a:cubicBezTo>
                <a:cubicBezTo>
                  <a:pt x="12" y="74"/>
                  <a:pt x="12" y="74"/>
                  <a:pt x="13" y="75"/>
                </a:cubicBezTo>
                <a:cubicBezTo>
                  <a:pt x="18" y="80"/>
                  <a:pt x="22" y="88"/>
                  <a:pt x="23" y="100"/>
                </a:cubicBezTo>
                <a:cubicBezTo>
                  <a:pt x="23" y="100"/>
                  <a:pt x="23" y="100"/>
                  <a:pt x="23" y="100"/>
                </a:cubicBezTo>
                <a:cubicBezTo>
                  <a:pt x="24" y="98"/>
                  <a:pt x="26" y="97"/>
                  <a:pt x="28" y="97"/>
                </a:cubicBezTo>
                <a:cubicBezTo>
                  <a:pt x="35" y="96"/>
                  <a:pt x="35" y="96"/>
                  <a:pt x="35" y="9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1"/>
                  <a:pt x="39" y="57"/>
                  <a:pt x="45" y="57"/>
                </a:cubicBezTo>
                <a:cubicBezTo>
                  <a:pt x="50" y="57"/>
                  <a:pt x="55" y="61"/>
                  <a:pt x="55" y="67"/>
                </a:cubicBezTo>
                <a:cubicBezTo>
                  <a:pt x="55" y="92"/>
                  <a:pt x="55" y="92"/>
                  <a:pt x="55" y="92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1"/>
                  <a:pt x="60" y="91"/>
                  <a:pt x="60" y="91"/>
                </a:cubicBezTo>
                <a:cubicBezTo>
                  <a:pt x="63" y="91"/>
                  <a:pt x="66" y="93"/>
                  <a:pt x="67" y="96"/>
                </a:cubicBezTo>
                <a:cubicBezTo>
                  <a:pt x="69" y="86"/>
                  <a:pt x="72" y="80"/>
                  <a:pt x="76" y="75"/>
                </a:cubicBezTo>
                <a:cubicBezTo>
                  <a:pt x="77" y="74"/>
                  <a:pt x="78" y="74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85" y="65"/>
                  <a:pt x="89" y="55"/>
                  <a:pt x="89" y="44"/>
                </a:cubicBezTo>
                <a:cubicBezTo>
                  <a:pt x="89" y="19"/>
                  <a:pt x="69" y="0"/>
                  <a:pt x="4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0" name="Freeform 76"/>
          <p:cNvSpPr>
            <a:spLocks noEditPoints="1"/>
          </p:cNvSpPr>
          <p:nvPr/>
        </p:nvSpPr>
        <p:spPr bwMode="auto">
          <a:xfrm>
            <a:off x="4682331" y="3914775"/>
            <a:ext cx="381000" cy="422275"/>
          </a:xfrm>
          <a:custGeom>
            <a:avLst/>
            <a:gdLst>
              <a:gd name="T0" fmla="*/ 82 w 136"/>
              <a:gd name="T1" fmla="*/ 143 h 150"/>
              <a:gd name="T2" fmla="*/ 77 w 136"/>
              <a:gd name="T3" fmla="*/ 146 h 150"/>
              <a:gd name="T4" fmla="*/ 71 w 136"/>
              <a:gd name="T5" fmla="*/ 150 h 150"/>
              <a:gd name="T6" fmla="*/ 59 w 136"/>
              <a:gd name="T7" fmla="*/ 146 h 150"/>
              <a:gd name="T8" fmla="*/ 54 w 136"/>
              <a:gd name="T9" fmla="*/ 143 h 150"/>
              <a:gd name="T10" fmla="*/ 51 w 136"/>
              <a:gd name="T11" fmla="*/ 140 h 150"/>
              <a:gd name="T12" fmla="*/ 82 w 136"/>
              <a:gd name="T13" fmla="*/ 136 h 150"/>
              <a:gd name="T14" fmla="*/ 30 w 136"/>
              <a:gd name="T15" fmla="*/ 101 h 150"/>
              <a:gd name="T16" fmla="*/ 20 w 136"/>
              <a:gd name="T17" fmla="*/ 116 h 150"/>
              <a:gd name="T18" fmla="*/ 25 w 136"/>
              <a:gd name="T19" fmla="*/ 116 h 150"/>
              <a:gd name="T20" fmla="*/ 35 w 136"/>
              <a:gd name="T21" fmla="*/ 101 h 150"/>
              <a:gd name="T22" fmla="*/ 22 w 136"/>
              <a:gd name="T23" fmla="*/ 68 h 150"/>
              <a:gd name="T24" fmla="*/ 4 w 136"/>
              <a:gd name="T25" fmla="*/ 64 h 150"/>
              <a:gd name="T26" fmla="*/ 4 w 136"/>
              <a:gd name="T27" fmla="*/ 72 h 150"/>
              <a:gd name="T28" fmla="*/ 22 w 136"/>
              <a:gd name="T29" fmla="*/ 68 h 150"/>
              <a:gd name="T30" fmla="*/ 72 w 136"/>
              <a:gd name="T31" fmla="*/ 18 h 150"/>
              <a:gd name="T32" fmla="*/ 68 w 136"/>
              <a:gd name="T33" fmla="*/ 0 h 150"/>
              <a:gd name="T34" fmla="*/ 65 w 136"/>
              <a:gd name="T35" fmla="*/ 18 h 150"/>
              <a:gd name="T36" fmla="*/ 103 w 136"/>
              <a:gd name="T37" fmla="*/ 36 h 150"/>
              <a:gd name="T38" fmla="*/ 116 w 136"/>
              <a:gd name="T39" fmla="*/ 25 h 150"/>
              <a:gd name="T40" fmla="*/ 111 w 136"/>
              <a:gd name="T41" fmla="*/ 20 h 150"/>
              <a:gd name="T42" fmla="*/ 101 w 136"/>
              <a:gd name="T43" fmla="*/ 35 h 150"/>
              <a:gd name="T44" fmla="*/ 30 w 136"/>
              <a:gd name="T45" fmla="*/ 35 h 150"/>
              <a:gd name="T46" fmla="*/ 35 w 136"/>
              <a:gd name="T47" fmla="*/ 35 h 150"/>
              <a:gd name="T48" fmla="*/ 25 w 136"/>
              <a:gd name="T49" fmla="*/ 20 h 150"/>
              <a:gd name="T50" fmla="*/ 20 w 136"/>
              <a:gd name="T51" fmla="*/ 25 h 150"/>
              <a:gd name="T52" fmla="*/ 132 w 136"/>
              <a:gd name="T53" fmla="*/ 64 h 150"/>
              <a:gd name="T54" fmla="*/ 114 w 136"/>
              <a:gd name="T55" fmla="*/ 68 h 150"/>
              <a:gd name="T56" fmla="*/ 132 w 136"/>
              <a:gd name="T57" fmla="*/ 72 h 150"/>
              <a:gd name="T58" fmla="*/ 132 w 136"/>
              <a:gd name="T59" fmla="*/ 64 h 150"/>
              <a:gd name="T60" fmla="*/ 101 w 136"/>
              <a:gd name="T61" fmla="*/ 101 h 150"/>
              <a:gd name="T62" fmla="*/ 111 w 136"/>
              <a:gd name="T63" fmla="*/ 116 h 150"/>
              <a:gd name="T64" fmla="*/ 116 w 136"/>
              <a:gd name="T65" fmla="*/ 116 h 150"/>
              <a:gd name="T66" fmla="*/ 106 w 136"/>
              <a:gd name="T67" fmla="*/ 101 h 150"/>
              <a:gd name="T68" fmla="*/ 54 w 136"/>
              <a:gd name="T69" fmla="*/ 127 h 150"/>
              <a:gd name="T70" fmla="*/ 54 w 136"/>
              <a:gd name="T71" fmla="*/ 134 h 150"/>
              <a:gd name="T72" fmla="*/ 86 w 136"/>
              <a:gd name="T73" fmla="*/ 130 h 150"/>
              <a:gd name="T74" fmla="*/ 86 w 136"/>
              <a:gd name="T75" fmla="*/ 121 h 150"/>
              <a:gd name="T76" fmla="*/ 54 w 136"/>
              <a:gd name="T77" fmla="*/ 125 h 150"/>
              <a:gd name="T78" fmla="*/ 54 w 136"/>
              <a:gd name="T79" fmla="*/ 118 h 150"/>
              <a:gd name="T80" fmla="*/ 68 w 136"/>
              <a:gd name="T81" fmla="*/ 32 h 150"/>
              <a:gd name="T82" fmla="*/ 83 w 136"/>
              <a:gd name="T83" fmla="*/ 118 h 150"/>
              <a:gd name="T84" fmla="*/ 82 w 136"/>
              <a:gd name="T85" fmla="*/ 61 h 150"/>
              <a:gd name="T86" fmla="*/ 71 w 136"/>
              <a:gd name="T87" fmla="*/ 48 h 150"/>
              <a:gd name="T88" fmla="*/ 66 w 136"/>
              <a:gd name="T89" fmla="*/ 48 h 150"/>
              <a:gd name="T90" fmla="*/ 55 w 136"/>
              <a:gd name="T91" fmla="*/ 63 h 150"/>
              <a:gd name="T92" fmla="*/ 76 w 136"/>
              <a:gd name="T93" fmla="*/ 84 h 150"/>
              <a:gd name="T94" fmla="*/ 59 w 136"/>
              <a:gd name="T95" fmla="*/ 85 h 150"/>
              <a:gd name="T96" fmla="*/ 54 w 136"/>
              <a:gd name="T97" fmla="*/ 87 h 150"/>
              <a:gd name="T98" fmla="*/ 66 w 136"/>
              <a:gd name="T99" fmla="*/ 100 h 150"/>
              <a:gd name="T100" fmla="*/ 71 w 136"/>
              <a:gd name="T101" fmla="*/ 100 h 150"/>
              <a:gd name="T102" fmla="*/ 81 w 136"/>
              <a:gd name="T103" fmla="*/ 85 h 150"/>
              <a:gd name="T104" fmla="*/ 61 w 136"/>
              <a:gd name="T105" fmla="*/ 63 h 150"/>
              <a:gd name="T106" fmla="*/ 77 w 136"/>
              <a:gd name="T107" fmla="*/ 62 h 150"/>
              <a:gd name="T108" fmla="*/ 82 w 136"/>
              <a:gd name="T109" fmla="*/ 61 h 150"/>
              <a:gd name="T110" fmla="*/ 82 w 136"/>
              <a:gd name="T111" fmla="*/ 61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50">
                <a:moveTo>
                  <a:pt x="86" y="140"/>
                </a:moveTo>
                <a:cubicBezTo>
                  <a:pt x="85" y="142"/>
                  <a:pt x="84" y="143"/>
                  <a:pt x="82" y="143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80" y="143"/>
                  <a:pt x="78" y="144"/>
                  <a:pt x="77" y="146"/>
                </a:cubicBezTo>
                <a:cubicBezTo>
                  <a:pt x="77" y="146"/>
                  <a:pt x="77" y="146"/>
                  <a:pt x="77" y="146"/>
                </a:cubicBezTo>
                <a:cubicBezTo>
                  <a:pt x="76" y="148"/>
                  <a:pt x="74" y="150"/>
                  <a:pt x="71" y="150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63" y="150"/>
                  <a:pt x="60" y="148"/>
                  <a:pt x="59" y="146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8" y="144"/>
                  <a:pt x="56" y="143"/>
                  <a:pt x="54" y="143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52" y="143"/>
                  <a:pt x="51" y="142"/>
                  <a:pt x="51" y="140"/>
                </a:cubicBezTo>
                <a:cubicBezTo>
                  <a:pt x="50" y="138"/>
                  <a:pt x="52" y="136"/>
                  <a:pt x="54" y="136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5" y="136"/>
                  <a:pt x="87" y="138"/>
                  <a:pt x="86" y="140"/>
                </a:cubicBezTo>
                <a:close/>
                <a:moveTo>
                  <a:pt x="30" y="101"/>
                </a:moveTo>
                <a:cubicBezTo>
                  <a:pt x="20" y="111"/>
                  <a:pt x="20" y="111"/>
                  <a:pt x="20" y="111"/>
                </a:cubicBezTo>
                <a:cubicBezTo>
                  <a:pt x="19" y="112"/>
                  <a:pt x="19" y="114"/>
                  <a:pt x="20" y="116"/>
                </a:cubicBezTo>
                <a:cubicBezTo>
                  <a:pt x="21" y="117"/>
                  <a:pt x="22" y="117"/>
                  <a:pt x="23" y="117"/>
                </a:cubicBezTo>
                <a:cubicBezTo>
                  <a:pt x="24" y="117"/>
                  <a:pt x="25" y="117"/>
                  <a:pt x="25" y="11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7" y="104"/>
                  <a:pt x="37" y="102"/>
                  <a:pt x="35" y="101"/>
                </a:cubicBezTo>
                <a:cubicBezTo>
                  <a:pt x="34" y="99"/>
                  <a:pt x="32" y="99"/>
                  <a:pt x="30" y="101"/>
                </a:cubicBezTo>
                <a:close/>
                <a:moveTo>
                  <a:pt x="22" y="68"/>
                </a:moveTo>
                <a:cubicBezTo>
                  <a:pt x="22" y="66"/>
                  <a:pt x="20" y="64"/>
                  <a:pt x="18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4"/>
                  <a:pt x="0" y="66"/>
                  <a:pt x="0" y="68"/>
                </a:cubicBezTo>
                <a:cubicBezTo>
                  <a:pt x="0" y="70"/>
                  <a:pt x="2" y="72"/>
                  <a:pt x="4" y="72"/>
                </a:cubicBezTo>
                <a:cubicBezTo>
                  <a:pt x="18" y="72"/>
                  <a:pt x="18" y="72"/>
                  <a:pt x="18" y="72"/>
                </a:cubicBezTo>
                <a:cubicBezTo>
                  <a:pt x="20" y="72"/>
                  <a:pt x="22" y="70"/>
                  <a:pt x="22" y="68"/>
                </a:cubicBezTo>
                <a:close/>
                <a:moveTo>
                  <a:pt x="68" y="22"/>
                </a:moveTo>
                <a:cubicBezTo>
                  <a:pt x="70" y="22"/>
                  <a:pt x="72" y="20"/>
                  <a:pt x="72" y="18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2"/>
                  <a:pt x="70" y="0"/>
                  <a:pt x="68" y="0"/>
                </a:cubicBezTo>
                <a:cubicBezTo>
                  <a:pt x="66" y="0"/>
                  <a:pt x="65" y="2"/>
                  <a:pt x="65" y="4"/>
                </a:cubicBezTo>
                <a:cubicBezTo>
                  <a:pt x="65" y="18"/>
                  <a:pt x="65" y="18"/>
                  <a:pt x="65" y="18"/>
                </a:cubicBezTo>
                <a:cubicBezTo>
                  <a:pt x="65" y="20"/>
                  <a:pt x="66" y="22"/>
                  <a:pt x="68" y="22"/>
                </a:cubicBezTo>
                <a:close/>
                <a:moveTo>
                  <a:pt x="103" y="36"/>
                </a:moveTo>
                <a:cubicBezTo>
                  <a:pt x="104" y="36"/>
                  <a:pt x="105" y="36"/>
                  <a:pt x="106" y="3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7" y="24"/>
                  <a:pt x="117" y="22"/>
                  <a:pt x="116" y="20"/>
                </a:cubicBezTo>
                <a:cubicBezTo>
                  <a:pt x="115" y="19"/>
                  <a:pt x="112" y="19"/>
                  <a:pt x="111" y="20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99" y="32"/>
                  <a:pt x="99" y="34"/>
                  <a:pt x="101" y="35"/>
                </a:cubicBezTo>
                <a:cubicBezTo>
                  <a:pt x="102" y="36"/>
                  <a:pt x="102" y="36"/>
                  <a:pt x="103" y="36"/>
                </a:cubicBezTo>
                <a:close/>
                <a:moveTo>
                  <a:pt x="30" y="35"/>
                </a:moveTo>
                <a:cubicBezTo>
                  <a:pt x="31" y="36"/>
                  <a:pt x="32" y="36"/>
                  <a:pt x="33" y="36"/>
                </a:cubicBezTo>
                <a:cubicBezTo>
                  <a:pt x="34" y="36"/>
                  <a:pt x="35" y="36"/>
                  <a:pt x="35" y="35"/>
                </a:cubicBezTo>
                <a:cubicBezTo>
                  <a:pt x="37" y="34"/>
                  <a:pt x="37" y="32"/>
                  <a:pt x="35" y="30"/>
                </a:cubicBezTo>
                <a:cubicBezTo>
                  <a:pt x="25" y="20"/>
                  <a:pt x="25" y="20"/>
                  <a:pt x="25" y="20"/>
                </a:cubicBezTo>
                <a:cubicBezTo>
                  <a:pt x="24" y="19"/>
                  <a:pt x="22" y="19"/>
                  <a:pt x="20" y="20"/>
                </a:cubicBezTo>
                <a:cubicBezTo>
                  <a:pt x="19" y="22"/>
                  <a:pt x="19" y="24"/>
                  <a:pt x="20" y="25"/>
                </a:cubicBezTo>
                <a:lnTo>
                  <a:pt x="30" y="35"/>
                </a:lnTo>
                <a:close/>
                <a:moveTo>
                  <a:pt x="132" y="64"/>
                </a:moveTo>
                <a:cubicBezTo>
                  <a:pt x="118" y="64"/>
                  <a:pt x="118" y="64"/>
                  <a:pt x="118" y="64"/>
                </a:cubicBezTo>
                <a:cubicBezTo>
                  <a:pt x="116" y="64"/>
                  <a:pt x="114" y="66"/>
                  <a:pt x="114" y="68"/>
                </a:cubicBezTo>
                <a:cubicBezTo>
                  <a:pt x="114" y="70"/>
                  <a:pt x="116" y="72"/>
                  <a:pt x="118" y="72"/>
                </a:cubicBezTo>
                <a:cubicBezTo>
                  <a:pt x="132" y="72"/>
                  <a:pt x="132" y="72"/>
                  <a:pt x="132" y="72"/>
                </a:cubicBezTo>
                <a:cubicBezTo>
                  <a:pt x="134" y="72"/>
                  <a:pt x="136" y="70"/>
                  <a:pt x="136" y="68"/>
                </a:cubicBezTo>
                <a:cubicBezTo>
                  <a:pt x="136" y="66"/>
                  <a:pt x="134" y="64"/>
                  <a:pt x="132" y="64"/>
                </a:cubicBezTo>
                <a:close/>
                <a:moveTo>
                  <a:pt x="106" y="101"/>
                </a:moveTo>
                <a:cubicBezTo>
                  <a:pt x="105" y="99"/>
                  <a:pt x="102" y="99"/>
                  <a:pt x="101" y="101"/>
                </a:cubicBezTo>
                <a:cubicBezTo>
                  <a:pt x="99" y="102"/>
                  <a:pt x="99" y="104"/>
                  <a:pt x="101" y="106"/>
                </a:cubicBezTo>
                <a:cubicBezTo>
                  <a:pt x="111" y="116"/>
                  <a:pt x="111" y="116"/>
                  <a:pt x="111" y="116"/>
                </a:cubicBezTo>
                <a:cubicBezTo>
                  <a:pt x="112" y="117"/>
                  <a:pt x="113" y="117"/>
                  <a:pt x="113" y="117"/>
                </a:cubicBezTo>
                <a:cubicBezTo>
                  <a:pt x="114" y="117"/>
                  <a:pt x="115" y="117"/>
                  <a:pt x="116" y="116"/>
                </a:cubicBezTo>
                <a:cubicBezTo>
                  <a:pt x="117" y="114"/>
                  <a:pt x="117" y="112"/>
                  <a:pt x="116" y="111"/>
                </a:cubicBezTo>
                <a:lnTo>
                  <a:pt x="106" y="101"/>
                </a:lnTo>
                <a:close/>
                <a:moveTo>
                  <a:pt x="82" y="127"/>
                </a:moveTo>
                <a:cubicBezTo>
                  <a:pt x="54" y="127"/>
                  <a:pt x="54" y="127"/>
                  <a:pt x="54" y="127"/>
                </a:cubicBezTo>
                <a:cubicBezTo>
                  <a:pt x="52" y="127"/>
                  <a:pt x="50" y="128"/>
                  <a:pt x="50" y="130"/>
                </a:cubicBezTo>
                <a:cubicBezTo>
                  <a:pt x="50" y="132"/>
                  <a:pt x="52" y="134"/>
                  <a:pt x="54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4" y="134"/>
                  <a:pt x="86" y="132"/>
                  <a:pt x="86" y="130"/>
                </a:cubicBezTo>
                <a:cubicBezTo>
                  <a:pt x="86" y="128"/>
                  <a:pt x="84" y="127"/>
                  <a:pt x="82" y="127"/>
                </a:cubicBezTo>
                <a:close/>
                <a:moveTo>
                  <a:pt x="86" y="121"/>
                </a:moveTo>
                <a:cubicBezTo>
                  <a:pt x="86" y="123"/>
                  <a:pt x="84" y="125"/>
                  <a:pt x="82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2" y="125"/>
                  <a:pt x="50" y="123"/>
                  <a:pt x="50" y="121"/>
                </a:cubicBezTo>
                <a:cubicBezTo>
                  <a:pt x="50" y="120"/>
                  <a:pt x="52" y="118"/>
                  <a:pt x="54" y="118"/>
                </a:cubicBezTo>
                <a:cubicBezTo>
                  <a:pt x="51" y="98"/>
                  <a:pt x="31" y="93"/>
                  <a:pt x="31" y="70"/>
                </a:cubicBezTo>
                <a:cubicBezTo>
                  <a:pt x="31" y="49"/>
                  <a:pt x="47" y="32"/>
                  <a:pt x="68" y="32"/>
                </a:cubicBezTo>
                <a:cubicBezTo>
                  <a:pt x="89" y="32"/>
                  <a:pt x="106" y="49"/>
                  <a:pt x="106" y="70"/>
                </a:cubicBezTo>
                <a:cubicBezTo>
                  <a:pt x="106" y="93"/>
                  <a:pt x="85" y="98"/>
                  <a:pt x="83" y="118"/>
                </a:cubicBezTo>
                <a:cubicBezTo>
                  <a:pt x="84" y="118"/>
                  <a:pt x="86" y="120"/>
                  <a:pt x="86" y="121"/>
                </a:cubicBezTo>
                <a:close/>
                <a:moveTo>
                  <a:pt x="82" y="61"/>
                </a:moveTo>
                <a:cubicBezTo>
                  <a:pt x="81" y="57"/>
                  <a:pt x="77" y="53"/>
                  <a:pt x="71" y="52"/>
                </a:cubicBezTo>
                <a:cubicBezTo>
                  <a:pt x="71" y="48"/>
                  <a:pt x="71" y="48"/>
                  <a:pt x="71" y="48"/>
                </a:cubicBezTo>
                <a:cubicBezTo>
                  <a:pt x="71" y="46"/>
                  <a:pt x="70" y="45"/>
                  <a:pt x="68" y="45"/>
                </a:cubicBezTo>
                <a:cubicBezTo>
                  <a:pt x="67" y="45"/>
                  <a:pt x="66" y="46"/>
                  <a:pt x="66" y="48"/>
                </a:cubicBezTo>
                <a:cubicBezTo>
                  <a:pt x="66" y="52"/>
                  <a:pt x="66" y="52"/>
                  <a:pt x="66" y="52"/>
                </a:cubicBezTo>
                <a:cubicBezTo>
                  <a:pt x="60" y="53"/>
                  <a:pt x="56" y="57"/>
                  <a:pt x="55" y="63"/>
                </a:cubicBezTo>
                <a:cubicBezTo>
                  <a:pt x="55" y="68"/>
                  <a:pt x="58" y="74"/>
                  <a:pt x="68" y="76"/>
                </a:cubicBezTo>
                <a:cubicBezTo>
                  <a:pt x="73" y="78"/>
                  <a:pt x="76" y="81"/>
                  <a:pt x="76" y="84"/>
                </a:cubicBezTo>
                <a:cubicBezTo>
                  <a:pt x="75" y="87"/>
                  <a:pt x="73" y="91"/>
                  <a:pt x="68" y="91"/>
                </a:cubicBezTo>
                <a:cubicBezTo>
                  <a:pt x="63" y="91"/>
                  <a:pt x="60" y="88"/>
                  <a:pt x="59" y="85"/>
                </a:cubicBezTo>
                <a:cubicBezTo>
                  <a:pt x="59" y="84"/>
                  <a:pt x="57" y="83"/>
                  <a:pt x="56" y="84"/>
                </a:cubicBezTo>
                <a:cubicBezTo>
                  <a:pt x="54" y="84"/>
                  <a:pt x="54" y="86"/>
                  <a:pt x="54" y="87"/>
                </a:cubicBezTo>
                <a:cubicBezTo>
                  <a:pt x="55" y="91"/>
                  <a:pt x="59" y="95"/>
                  <a:pt x="66" y="96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6" y="102"/>
                  <a:pt x="67" y="103"/>
                  <a:pt x="68" y="103"/>
                </a:cubicBezTo>
                <a:cubicBezTo>
                  <a:pt x="70" y="103"/>
                  <a:pt x="71" y="102"/>
                  <a:pt x="71" y="100"/>
                </a:cubicBezTo>
                <a:cubicBezTo>
                  <a:pt x="71" y="96"/>
                  <a:pt x="71" y="96"/>
                  <a:pt x="71" y="96"/>
                </a:cubicBezTo>
                <a:cubicBezTo>
                  <a:pt x="76" y="95"/>
                  <a:pt x="81" y="90"/>
                  <a:pt x="81" y="85"/>
                </a:cubicBezTo>
                <a:cubicBezTo>
                  <a:pt x="82" y="80"/>
                  <a:pt x="79" y="73"/>
                  <a:pt x="69" y="71"/>
                </a:cubicBezTo>
                <a:cubicBezTo>
                  <a:pt x="63" y="70"/>
                  <a:pt x="60" y="67"/>
                  <a:pt x="61" y="63"/>
                </a:cubicBezTo>
                <a:cubicBezTo>
                  <a:pt x="61" y="60"/>
                  <a:pt x="64" y="57"/>
                  <a:pt x="68" y="57"/>
                </a:cubicBezTo>
                <a:cubicBezTo>
                  <a:pt x="74" y="57"/>
                  <a:pt x="76" y="60"/>
                  <a:pt x="77" y="62"/>
                </a:cubicBezTo>
                <a:cubicBezTo>
                  <a:pt x="78" y="64"/>
                  <a:pt x="79" y="65"/>
                  <a:pt x="81" y="64"/>
                </a:cubicBezTo>
                <a:cubicBezTo>
                  <a:pt x="82" y="64"/>
                  <a:pt x="83" y="62"/>
                  <a:pt x="82" y="61"/>
                </a:cubicBezTo>
                <a:close/>
                <a:moveTo>
                  <a:pt x="82" y="61"/>
                </a:moveTo>
                <a:cubicBezTo>
                  <a:pt x="82" y="61"/>
                  <a:pt x="82" y="61"/>
                  <a:pt x="82" y="6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1" name="Freeform 77"/>
          <p:cNvSpPr>
            <a:spLocks noEditPoints="1"/>
          </p:cNvSpPr>
          <p:nvPr/>
        </p:nvSpPr>
        <p:spPr bwMode="auto">
          <a:xfrm>
            <a:off x="4128294" y="3962400"/>
            <a:ext cx="277813" cy="342900"/>
          </a:xfrm>
          <a:custGeom>
            <a:avLst/>
            <a:gdLst>
              <a:gd name="T0" fmla="*/ 16 w 99"/>
              <a:gd name="T1" fmla="*/ 15 h 122"/>
              <a:gd name="T2" fmla="*/ 9 w 99"/>
              <a:gd name="T3" fmla="*/ 51 h 122"/>
              <a:gd name="T4" fmla="*/ 11 w 99"/>
              <a:gd name="T5" fmla="*/ 90 h 122"/>
              <a:gd name="T6" fmla="*/ 26 w 99"/>
              <a:gd name="T7" fmla="*/ 100 h 122"/>
              <a:gd name="T8" fmla="*/ 46 w 99"/>
              <a:gd name="T9" fmla="*/ 120 h 122"/>
              <a:gd name="T10" fmla="*/ 49 w 99"/>
              <a:gd name="T11" fmla="*/ 121 h 122"/>
              <a:gd name="T12" fmla="*/ 88 w 99"/>
              <a:gd name="T13" fmla="*/ 67 h 122"/>
              <a:gd name="T14" fmla="*/ 33 w 99"/>
              <a:gd name="T15" fmla="*/ 52 h 122"/>
              <a:gd name="T16" fmla="*/ 31 w 99"/>
              <a:gd name="T17" fmla="*/ 53 h 122"/>
              <a:gd name="T18" fmla="*/ 29 w 99"/>
              <a:gd name="T19" fmla="*/ 49 h 122"/>
              <a:gd name="T20" fmla="*/ 28 w 99"/>
              <a:gd name="T21" fmla="*/ 44 h 122"/>
              <a:gd name="T22" fmla="*/ 30 w 99"/>
              <a:gd name="T23" fmla="*/ 43 h 122"/>
              <a:gd name="T24" fmla="*/ 32 w 99"/>
              <a:gd name="T25" fmla="*/ 50 h 122"/>
              <a:gd name="T26" fmla="*/ 33 w 99"/>
              <a:gd name="T27" fmla="*/ 52 h 122"/>
              <a:gd name="T28" fmla="*/ 36 w 99"/>
              <a:gd name="T29" fmla="*/ 29 h 122"/>
              <a:gd name="T30" fmla="*/ 31 w 99"/>
              <a:gd name="T31" fmla="*/ 37 h 122"/>
              <a:gd name="T32" fmla="*/ 30 w 99"/>
              <a:gd name="T33" fmla="*/ 38 h 122"/>
              <a:gd name="T34" fmla="*/ 28 w 99"/>
              <a:gd name="T35" fmla="*/ 38 h 122"/>
              <a:gd name="T36" fmla="*/ 29 w 99"/>
              <a:gd name="T37" fmla="*/ 33 h 122"/>
              <a:gd name="T38" fmla="*/ 36 w 99"/>
              <a:gd name="T39" fmla="*/ 23 h 122"/>
              <a:gd name="T40" fmla="*/ 39 w 99"/>
              <a:gd name="T41" fmla="*/ 25 h 122"/>
              <a:gd name="T42" fmla="*/ 54 w 99"/>
              <a:gd name="T43" fmla="*/ 44 h 122"/>
              <a:gd name="T44" fmla="*/ 46 w 99"/>
              <a:gd name="T45" fmla="*/ 44 h 122"/>
              <a:gd name="T46" fmla="*/ 57 w 99"/>
              <a:gd name="T47" fmla="*/ 29 h 122"/>
              <a:gd name="T48" fmla="*/ 58 w 99"/>
              <a:gd name="T49" fmla="*/ 23 h 122"/>
              <a:gd name="T50" fmla="*/ 58 w 99"/>
              <a:gd name="T51" fmla="*/ 24 h 122"/>
              <a:gd name="T52" fmla="*/ 50 w 99"/>
              <a:gd name="T53" fmla="*/ 22 h 122"/>
              <a:gd name="T54" fmla="*/ 46 w 99"/>
              <a:gd name="T55" fmla="*/ 23 h 122"/>
              <a:gd name="T56" fmla="*/ 43 w 99"/>
              <a:gd name="T57" fmla="*/ 23 h 122"/>
              <a:gd name="T58" fmla="*/ 42 w 99"/>
              <a:gd name="T59" fmla="*/ 19 h 122"/>
              <a:gd name="T60" fmla="*/ 50 w 99"/>
              <a:gd name="T61" fmla="*/ 18 h 122"/>
              <a:gd name="T62" fmla="*/ 59 w 99"/>
              <a:gd name="T63" fmla="*/ 19 h 122"/>
              <a:gd name="T64" fmla="*/ 59 w 99"/>
              <a:gd name="T65" fmla="*/ 20 h 122"/>
              <a:gd name="T66" fmla="*/ 63 w 99"/>
              <a:gd name="T67" fmla="*/ 26 h 122"/>
              <a:gd name="T68" fmla="*/ 65 w 99"/>
              <a:gd name="T69" fmla="*/ 22 h 122"/>
              <a:gd name="T70" fmla="*/ 69 w 99"/>
              <a:gd name="T71" fmla="*/ 25 h 122"/>
              <a:gd name="T72" fmla="*/ 74 w 99"/>
              <a:gd name="T73" fmla="*/ 33 h 122"/>
              <a:gd name="T74" fmla="*/ 74 w 99"/>
              <a:gd name="T75" fmla="*/ 37 h 122"/>
              <a:gd name="T76" fmla="*/ 70 w 99"/>
              <a:gd name="T77" fmla="*/ 38 h 122"/>
              <a:gd name="T78" fmla="*/ 68 w 99"/>
              <a:gd name="T79" fmla="*/ 34 h 122"/>
              <a:gd name="T80" fmla="*/ 75 w 99"/>
              <a:gd name="T81" fmla="*/ 44 h 122"/>
              <a:gd name="T82" fmla="*/ 73 w 99"/>
              <a:gd name="T83" fmla="*/ 54 h 122"/>
              <a:gd name="T84" fmla="*/ 72 w 99"/>
              <a:gd name="T85" fmla="*/ 54 h 122"/>
              <a:gd name="T86" fmla="*/ 67 w 99"/>
              <a:gd name="T87" fmla="*/ 51 h 122"/>
              <a:gd name="T88" fmla="*/ 69 w 99"/>
              <a:gd name="T89" fmla="*/ 45 h 122"/>
              <a:gd name="T90" fmla="*/ 75 w 99"/>
              <a:gd name="T91" fmla="*/ 44 h 122"/>
              <a:gd name="T92" fmla="*/ 75 w 99"/>
              <a:gd name="T93" fmla="*/ 44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9" h="122">
                <a:moveTo>
                  <a:pt x="87" y="18"/>
                </a:moveTo>
                <a:cubicBezTo>
                  <a:pt x="82" y="11"/>
                  <a:pt x="68" y="0"/>
                  <a:pt x="50" y="0"/>
                </a:cubicBezTo>
                <a:cubicBezTo>
                  <a:pt x="38" y="0"/>
                  <a:pt x="26" y="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5" y="26"/>
                  <a:pt x="7" y="36"/>
                  <a:pt x="8" y="48"/>
                </a:cubicBezTo>
                <a:cubicBezTo>
                  <a:pt x="8" y="49"/>
                  <a:pt x="8" y="50"/>
                  <a:pt x="9" y="51"/>
                </a:cubicBezTo>
                <a:cubicBezTo>
                  <a:pt x="9" y="53"/>
                  <a:pt x="7" y="56"/>
                  <a:pt x="5" y="59"/>
                </a:cubicBezTo>
                <a:cubicBezTo>
                  <a:pt x="2" y="64"/>
                  <a:pt x="0" y="69"/>
                  <a:pt x="3" y="71"/>
                </a:cubicBezTo>
                <a:cubicBezTo>
                  <a:pt x="9" y="75"/>
                  <a:pt x="10" y="83"/>
                  <a:pt x="11" y="90"/>
                </a:cubicBezTo>
                <a:cubicBezTo>
                  <a:pt x="11" y="92"/>
                  <a:pt x="11" y="94"/>
                  <a:pt x="12" y="96"/>
                </a:cubicBezTo>
                <a:cubicBezTo>
                  <a:pt x="12" y="99"/>
                  <a:pt x="15" y="101"/>
                  <a:pt x="20" y="101"/>
                </a:cubicBezTo>
                <a:cubicBezTo>
                  <a:pt x="22" y="101"/>
                  <a:pt x="24" y="100"/>
                  <a:pt x="26" y="100"/>
                </a:cubicBezTo>
                <a:cubicBezTo>
                  <a:pt x="28" y="100"/>
                  <a:pt x="30" y="100"/>
                  <a:pt x="32" y="100"/>
                </a:cubicBezTo>
                <a:cubicBezTo>
                  <a:pt x="32" y="100"/>
                  <a:pt x="33" y="100"/>
                  <a:pt x="34" y="100"/>
                </a:cubicBezTo>
                <a:cubicBezTo>
                  <a:pt x="39" y="101"/>
                  <a:pt x="45" y="113"/>
                  <a:pt x="46" y="120"/>
                </a:cubicBezTo>
                <a:cubicBezTo>
                  <a:pt x="47" y="121"/>
                  <a:pt x="47" y="121"/>
                  <a:pt x="48" y="122"/>
                </a:cubicBezTo>
                <a:cubicBezTo>
                  <a:pt x="48" y="122"/>
                  <a:pt x="48" y="122"/>
                  <a:pt x="48" y="122"/>
                </a:cubicBezTo>
                <a:cubicBezTo>
                  <a:pt x="49" y="122"/>
                  <a:pt x="49" y="121"/>
                  <a:pt x="49" y="121"/>
                </a:cubicBezTo>
                <a:cubicBezTo>
                  <a:pt x="79" y="92"/>
                  <a:pt x="79" y="92"/>
                  <a:pt x="79" y="92"/>
                </a:cubicBezTo>
                <a:cubicBezTo>
                  <a:pt x="80" y="92"/>
                  <a:pt x="80" y="91"/>
                  <a:pt x="80" y="91"/>
                </a:cubicBezTo>
                <a:cubicBezTo>
                  <a:pt x="77" y="82"/>
                  <a:pt x="83" y="74"/>
                  <a:pt x="88" y="67"/>
                </a:cubicBezTo>
                <a:cubicBezTo>
                  <a:pt x="90" y="64"/>
                  <a:pt x="92" y="61"/>
                  <a:pt x="93" y="58"/>
                </a:cubicBezTo>
                <a:cubicBezTo>
                  <a:pt x="99" y="45"/>
                  <a:pt x="95" y="27"/>
                  <a:pt x="87" y="18"/>
                </a:cubicBezTo>
                <a:close/>
                <a:moveTo>
                  <a:pt x="33" y="52"/>
                </a:move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30" y="52"/>
                  <a:pt x="30" y="52"/>
                  <a:pt x="30" y="51"/>
                </a:cubicBezTo>
                <a:cubicBezTo>
                  <a:pt x="29" y="50"/>
                  <a:pt x="29" y="50"/>
                  <a:pt x="29" y="49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4"/>
                  <a:pt x="31" y="44"/>
                  <a:pt x="31" y="44"/>
                </a:cubicBezTo>
                <a:cubicBezTo>
                  <a:pt x="31" y="45"/>
                  <a:pt x="31" y="47"/>
                  <a:pt x="31" y="48"/>
                </a:cubicBezTo>
                <a:cubicBezTo>
                  <a:pt x="32" y="49"/>
                  <a:pt x="32" y="50"/>
                  <a:pt x="32" y="50"/>
                </a:cubicBezTo>
                <a:cubicBezTo>
                  <a:pt x="32" y="50"/>
                  <a:pt x="32" y="51"/>
                  <a:pt x="33" y="51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52"/>
                  <a:pt x="33" y="52"/>
                  <a:pt x="33" y="52"/>
                </a:cubicBezTo>
                <a:close/>
                <a:moveTo>
                  <a:pt x="39" y="26"/>
                </a:moveTo>
                <a:cubicBezTo>
                  <a:pt x="39" y="26"/>
                  <a:pt x="39" y="26"/>
                  <a:pt x="39" y="26"/>
                </a:cubicBezTo>
                <a:cubicBezTo>
                  <a:pt x="38" y="27"/>
                  <a:pt x="37" y="28"/>
                  <a:pt x="36" y="29"/>
                </a:cubicBezTo>
                <a:cubicBezTo>
                  <a:pt x="35" y="30"/>
                  <a:pt x="34" y="31"/>
                  <a:pt x="33" y="32"/>
                </a:cubicBezTo>
                <a:cubicBezTo>
                  <a:pt x="32" y="34"/>
                  <a:pt x="32" y="35"/>
                  <a:pt x="31" y="36"/>
                </a:cubicBezTo>
                <a:cubicBezTo>
                  <a:pt x="31" y="36"/>
                  <a:pt x="31" y="37"/>
                  <a:pt x="31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38"/>
                  <a:pt x="31" y="38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7"/>
                  <a:pt x="28" y="36"/>
                  <a:pt x="28" y="35"/>
                </a:cubicBezTo>
                <a:cubicBezTo>
                  <a:pt x="28" y="35"/>
                  <a:pt x="29" y="34"/>
                  <a:pt x="29" y="33"/>
                </a:cubicBezTo>
                <a:cubicBezTo>
                  <a:pt x="29" y="32"/>
                  <a:pt x="30" y="30"/>
                  <a:pt x="31" y="29"/>
                </a:cubicBezTo>
                <a:cubicBezTo>
                  <a:pt x="32" y="28"/>
                  <a:pt x="33" y="27"/>
                  <a:pt x="34" y="25"/>
                </a:cubicBezTo>
                <a:cubicBezTo>
                  <a:pt x="34" y="25"/>
                  <a:pt x="35" y="24"/>
                  <a:pt x="36" y="23"/>
                </a:cubicBezTo>
                <a:cubicBezTo>
                  <a:pt x="36" y="23"/>
                  <a:pt x="36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6"/>
                </a:cubicBezTo>
                <a:close/>
                <a:moveTo>
                  <a:pt x="58" y="30"/>
                </a:moveTo>
                <a:cubicBezTo>
                  <a:pt x="54" y="44"/>
                  <a:pt x="54" y="44"/>
                  <a:pt x="54" y="44"/>
                </a:cubicBezTo>
                <a:cubicBezTo>
                  <a:pt x="54" y="45"/>
                  <a:pt x="54" y="47"/>
                  <a:pt x="54" y="48"/>
                </a:cubicBezTo>
                <a:cubicBezTo>
                  <a:pt x="53" y="50"/>
                  <a:pt x="50" y="51"/>
                  <a:pt x="48" y="50"/>
                </a:cubicBezTo>
                <a:cubicBezTo>
                  <a:pt x="46" y="49"/>
                  <a:pt x="45" y="46"/>
                  <a:pt x="46" y="44"/>
                </a:cubicBezTo>
                <a:cubicBezTo>
                  <a:pt x="46" y="43"/>
                  <a:pt x="47" y="42"/>
                  <a:pt x="48" y="42"/>
                </a:cubicBezTo>
                <a:cubicBezTo>
                  <a:pt x="56" y="29"/>
                  <a:pt x="56" y="29"/>
                  <a:pt x="56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29"/>
                  <a:pt x="58" y="29"/>
                  <a:pt x="58" y="30"/>
                </a:cubicBezTo>
                <a:close/>
                <a:moveTo>
                  <a:pt x="59" y="20"/>
                </a:moveTo>
                <a:cubicBezTo>
                  <a:pt x="58" y="23"/>
                  <a:pt x="58" y="23"/>
                  <a:pt x="58" y="23"/>
                </a:cubicBezTo>
                <a:cubicBezTo>
                  <a:pt x="58" y="23"/>
                  <a:pt x="58" y="23"/>
                  <a:pt x="58" y="23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6" y="23"/>
                  <a:pt x="55" y="23"/>
                  <a:pt x="54" y="22"/>
                </a:cubicBezTo>
                <a:cubicBezTo>
                  <a:pt x="53" y="22"/>
                  <a:pt x="52" y="22"/>
                  <a:pt x="52" y="22"/>
                </a:cubicBezTo>
                <a:cubicBezTo>
                  <a:pt x="51" y="22"/>
                  <a:pt x="51" y="22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49" y="22"/>
                  <a:pt x="49" y="22"/>
                  <a:pt x="48" y="22"/>
                </a:cubicBezTo>
                <a:cubicBezTo>
                  <a:pt x="48" y="22"/>
                  <a:pt x="47" y="22"/>
                  <a:pt x="46" y="23"/>
                </a:cubicBezTo>
                <a:cubicBezTo>
                  <a:pt x="45" y="23"/>
                  <a:pt x="45" y="23"/>
                  <a:pt x="44" y="23"/>
                </a:cubicBezTo>
                <a:cubicBezTo>
                  <a:pt x="44" y="23"/>
                  <a:pt x="44" y="23"/>
                  <a:pt x="43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2" y="20"/>
                  <a:pt x="42" y="20"/>
                  <a:pt x="42" y="20"/>
                </a:cubicBezTo>
                <a:cubicBezTo>
                  <a:pt x="42" y="20"/>
                  <a:pt x="42" y="20"/>
                  <a:pt x="42" y="20"/>
                </a:cubicBezTo>
                <a:cubicBezTo>
                  <a:pt x="42" y="20"/>
                  <a:pt x="42" y="19"/>
                  <a:pt x="42" y="19"/>
                </a:cubicBezTo>
                <a:cubicBezTo>
                  <a:pt x="43" y="19"/>
                  <a:pt x="44" y="19"/>
                  <a:pt x="44" y="19"/>
                </a:cubicBezTo>
                <a:cubicBezTo>
                  <a:pt x="45" y="19"/>
                  <a:pt x="45" y="18"/>
                  <a:pt x="46" y="18"/>
                </a:cubicBezTo>
                <a:cubicBezTo>
                  <a:pt x="48" y="18"/>
                  <a:pt x="49" y="18"/>
                  <a:pt x="50" y="18"/>
                </a:cubicBezTo>
                <a:cubicBezTo>
                  <a:pt x="50" y="18"/>
                  <a:pt x="51" y="18"/>
                  <a:pt x="51" y="18"/>
                </a:cubicBezTo>
                <a:cubicBezTo>
                  <a:pt x="52" y="18"/>
                  <a:pt x="53" y="18"/>
                  <a:pt x="55" y="18"/>
                </a:cubicBezTo>
                <a:cubicBezTo>
                  <a:pt x="56" y="18"/>
                  <a:pt x="57" y="19"/>
                  <a:pt x="59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9" y="20"/>
                  <a:pt x="59" y="20"/>
                </a:cubicBezTo>
                <a:close/>
                <a:moveTo>
                  <a:pt x="65" y="28"/>
                </a:moveTo>
                <a:cubicBezTo>
                  <a:pt x="64" y="28"/>
                  <a:pt x="64" y="27"/>
                  <a:pt x="63" y="27"/>
                </a:cubicBezTo>
                <a:cubicBezTo>
                  <a:pt x="63" y="27"/>
                  <a:pt x="63" y="26"/>
                  <a:pt x="63" y="26"/>
                </a:cubicBezTo>
                <a:cubicBezTo>
                  <a:pt x="62" y="26"/>
                  <a:pt x="62" y="26"/>
                  <a:pt x="63" y="26"/>
                </a:cubicBezTo>
                <a:cubicBezTo>
                  <a:pt x="65" y="23"/>
                  <a:pt x="65" y="23"/>
                  <a:pt x="65" y="23"/>
                </a:cubicBezTo>
                <a:cubicBezTo>
                  <a:pt x="65" y="23"/>
                  <a:pt x="65" y="22"/>
                  <a:pt x="65" y="22"/>
                </a:cubicBezTo>
                <a:cubicBezTo>
                  <a:pt x="65" y="22"/>
                  <a:pt x="66" y="22"/>
                  <a:pt x="66" y="23"/>
                </a:cubicBezTo>
                <a:cubicBezTo>
                  <a:pt x="66" y="23"/>
                  <a:pt x="67" y="23"/>
                  <a:pt x="67" y="24"/>
                </a:cubicBezTo>
                <a:cubicBezTo>
                  <a:pt x="68" y="24"/>
                  <a:pt x="68" y="25"/>
                  <a:pt x="69" y="25"/>
                </a:cubicBezTo>
                <a:cubicBezTo>
                  <a:pt x="69" y="26"/>
                  <a:pt x="70" y="26"/>
                  <a:pt x="70" y="27"/>
                </a:cubicBezTo>
                <a:cubicBezTo>
                  <a:pt x="71" y="28"/>
                  <a:pt x="71" y="28"/>
                  <a:pt x="72" y="29"/>
                </a:cubicBezTo>
                <a:cubicBezTo>
                  <a:pt x="72" y="30"/>
                  <a:pt x="73" y="32"/>
                  <a:pt x="74" y="33"/>
                </a:cubicBezTo>
                <a:cubicBezTo>
                  <a:pt x="74" y="34"/>
                  <a:pt x="74" y="35"/>
                  <a:pt x="75" y="37"/>
                </a:cubicBezTo>
                <a:cubicBezTo>
                  <a:pt x="75" y="37"/>
                  <a:pt x="75" y="37"/>
                  <a:pt x="75" y="37"/>
                </a:cubicBezTo>
                <a:cubicBezTo>
                  <a:pt x="75" y="37"/>
                  <a:pt x="75" y="37"/>
                  <a:pt x="74" y="37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8"/>
                  <a:pt x="69" y="38"/>
                  <a:pt x="69" y="38"/>
                </a:cubicBezTo>
                <a:cubicBezTo>
                  <a:pt x="69" y="37"/>
                  <a:pt x="69" y="37"/>
                  <a:pt x="69" y="36"/>
                </a:cubicBezTo>
                <a:cubicBezTo>
                  <a:pt x="69" y="36"/>
                  <a:pt x="69" y="35"/>
                  <a:pt x="68" y="34"/>
                </a:cubicBezTo>
                <a:cubicBezTo>
                  <a:pt x="68" y="33"/>
                  <a:pt x="67" y="32"/>
                  <a:pt x="66" y="30"/>
                </a:cubicBezTo>
                <a:cubicBezTo>
                  <a:pt x="66" y="30"/>
                  <a:pt x="65" y="29"/>
                  <a:pt x="65" y="28"/>
                </a:cubicBezTo>
                <a:close/>
                <a:moveTo>
                  <a:pt x="75" y="44"/>
                </a:moveTo>
                <a:cubicBezTo>
                  <a:pt x="75" y="45"/>
                  <a:pt x="75" y="47"/>
                  <a:pt x="75" y="49"/>
                </a:cubicBezTo>
                <a:cubicBezTo>
                  <a:pt x="74" y="50"/>
                  <a:pt x="74" y="52"/>
                  <a:pt x="73" y="53"/>
                </a:cubicBezTo>
                <a:cubicBezTo>
                  <a:pt x="73" y="54"/>
                  <a:pt x="73" y="54"/>
                  <a:pt x="73" y="54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54"/>
                  <a:pt x="72" y="54"/>
                  <a:pt x="72" y="54"/>
                </a:cubicBezTo>
                <a:cubicBezTo>
                  <a:pt x="67" y="52"/>
                  <a:pt x="67" y="52"/>
                  <a:pt x="67" y="52"/>
                </a:cubicBezTo>
                <a:cubicBezTo>
                  <a:pt x="67" y="52"/>
                  <a:pt x="67" y="51"/>
                  <a:pt x="67" y="51"/>
                </a:cubicBezTo>
                <a:cubicBezTo>
                  <a:pt x="67" y="51"/>
                  <a:pt x="67" y="51"/>
                  <a:pt x="67" y="51"/>
                </a:cubicBezTo>
                <a:cubicBezTo>
                  <a:pt x="68" y="50"/>
                  <a:pt x="68" y="48"/>
                  <a:pt x="69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46"/>
                  <a:pt x="69" y="46"/>
                  <a:pt x="69" y="45"/>
                </a:cubicBezTo>
                <a:cubicBezTo>
                  <a:pt x="70" y="44"/>
                  <a:pt x="70" y="44"/>
                  <a:pt x="70" y="44"/>
                </a:cubicBezTo>
                <a:cubicBezTo>
                  <a:pt x="70" y="43"/>
                  <a:pt x="70" y="43"/>
                  <a:pt x="70" y="43"/>
                </a:cubicBezTo>
                <a:cubicBezTo>
                  <a:pt x="75" y="44"/>
                  <a:pt x="75" y="44"/>
                  <a:pt x="75" y="44"/>
                </a:cubicBezTo>
                <a:cubicBezTo>
                  <a:pt x="75" y="44"/>
                  <a:pt x="75" y="44"/>
                  <a:pt x="75" y="44"/>
                </a:cubicBezTo>
                <a:cubicBezTo>
                  <a:pt x="75" y="44"/>
                  <a:pt x="75" y="44"/>
                  <a:pt x="75" y="44"/>
                </a:cubicBezTo>
                <a:close/>
                <a:moveTo>
                  <a:pt x="75" y="44"/>
                </a:moveTo>
                <a:cubicBezTo>
                  <a:pt x="75" y="44"/>
                  <a:pt x="75" y="44"/>
                  <a:pt x="75" y="4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2" name="Freeform 78"/>
          <p:cNvSpPr>
            <a:spLocks noEditPoints="1"/>
          </p:cNvSpPr>
          <p:nvPr/>
        </p:nvSpPr>
        <p:spPr bwMode="auto">
          <a:xfrm>
            <a:off x="6536531" y="3954463"/>
            <a:ext cx="361950" cy="339725"/>
          </a:xfrm>
          <a:custGeom>
            <a:avLst/>
            <a:gdLst>
              <a:gd name="T0" fmla="*/ 127 w 129"/>
              <a:gd name="T1" fmla="*/ 26 h 121"/>
              <a:gd name="T2" fmla="*/ 78 w 129"/>
              <a:gd name="T3" fmla="*/ 6 h 121"/>
              <a:gd name="T4" fmla="*/ 33 w 129"/>
              <a:gd name="T5" fmla="*/ 28 h 121"/>
              <a:gd name="T6" fmla="*/ 15 w 129"/>
              <a:gd name="T7" fmla="*/ 56 h 121"/>
              <a:gd name="T8" fmla="*/ 70 w 129"/>
              <a:gd name="T9" fmla="*/ 95 h 121"/>
              <a:gd name="T10" fmla="*/ 99 w 129"/>
              <a:gd name="T11" fmla="*/ 87 h 121"/>
              <a:gd name="T12" fmla="*/ 121 w 129"/>
              <a:gd name="T13" fmla="*/ 42 h 121"/>
              <a:gd name="T14" fmla="*/ 92 w 129"/>
              <a:gd name="T15" fmla="*/ 77 h 121"/>
              <a:gd name="T16" fmla="*/ 70 w 129"/>
              <a:gd name="T17" fmla="*/ 86 h 121"/>
              <a:gd name="T18" fmla="*/ 48 w 129"/>
              <a:gd name="T19" fmla="*/ 62 h 121"/>
              <a:gd name="T20" fmla="*/ 44 w 129"/>
              <a:gd name="T21" fmla="*/ 74 h 121"/>
              <a:gd name="T22" fmla="*/ 39 w 129"/>
              <a:gd name="T23" fmla="*/ 38 h 121"/>
              <a:gd name="T24" fmla="*/ 42 w 129"/>
              <a:gd name="T25" fmla="*/ 33 h 121"/>
              <a:gd name="T26" fmla="*/ 63 w 129"/>
              <a:gd name="T27" fmla="*/ 10 h 121"/>
              <a:gd name="T28" fmla="*/ 81 w 129"/>
              <a:gd name="T29" fmla="*/ 14 h 121"/>
              <a:gd name="T30" fmla="*/ 118 w 129"/>
              <a:gd name="T31" fmla="*/ 26 h 121"/>
              <a:gd name="T32" fmla="*/ 101 w 129"/>
              <a:gd name="T33" fmla="*/ 38 h 121"/>
              <a:gd name="T34" fmla="*/ 105 w 129"/>
              <a:gd name="T35" fmla="*/ 42 h 121"/>
              <a:gd name="T36" fmla="*/ 112 w 129"/>
              <a:gd name="T37" fmla="*/ 46 h 121"/>
              <a:gd name="T38" fmla="*/ 99 w 129"/>
              <a:gd name="T39" fmla="*/ 78 h 121"/>
              <a:gd name="T40" fmla="*/ 45 w 129"/>
              <a:gd name="T41" fmla="*/ 61 h 121"/>
              <a:gd name="T42" fmla="*/ 28 w 129"/>
              <a:gd name="T43" fmla="*/ 84 h 121"/>
              <a:gd name="T44" fmla="*/ 28 w 129"/>
              <a:gd name="T45" fmla="*/ 107 h 121"/>
              <a:gd name="T46" fmla="*/ 28 w 129"/>
              <a:gd name="T47" fmla="*/ 84 h 121"/>
              <a:gd name="T48" fmla="*/ 22 w 129"/>
              <a:gd name="T49" fmla="*/ 96 h 121"/>
              <a:gd name="T50" fmla="*/ 34 w 129"/>
              <a:gd name="T51" fmla="*/ 96 h 121"/>
              <a:gd name="T52" fmla="*/ 8 w 129"/>
              <a:gd name="T53" fmla="*/ 104 h 121"/>
              <a:gd name="T54" fmla="*/ 8 w 129"/>
              <a:gd name="T55" fmla="*/ 121 h 121"/>
              <a:gd name="T56" fmla="*/ 8 w 129"/>
              <a:gd name="T57" fmla="*/ 104 h 121"/>
              <a:gd name="T58" fmla="*/ 6 w 129"/>
              <a:gd name="T59" fmla="*/ 112 h 121"/>
              <a:gd name="T60" fmla="*/ 11 w 129"/>
              <a:gd name="T61" fmla="*/ 112 h 121"/>
              <a:gd name="T62" fmla="*/ 66 w 129"/>
              <a:gd name="T63" fmla="*/ 14 h 121"/>
              <a:gd name="T64" fmla="*/ 49 w 129"/>
              <a:gd name="T65" fmla="*/ 31 h 121"/>
              <a:gd name="T66" fmla="*/ 53 w 129"/>
              <a:gd name="T67" fmla="*/ 29 h 121"/>
              <a:gd name="T68" fmla="*/ 69 w 129"/>
              <a:gd name="T69" fmla="*/ 1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9" h="121">
                <a:moveTo>
                  <a:pt x="121" y="42"/>
                </a:moveTo>
                <a:cubicBezTo>
                  <a:pt x="125" y="37"/>
                  <a:pt x="127" y="32"/>
                  <a:pt x="127" y="26"/>
                </a:cubicBezTo>
                <a:cubicBezTo>
                  <a:pt x="127" y="11"/>
                  <a:pt x="113" y="0"/>
                  <a:pt x="97" y="0"/>
                </a:cubicBezTo>
                <a:cubicBezTo>
                  <a:pt x="90" y="0"/>
                  <a:pt x="84" y="2"/>
                  <a:pt x="78" y="6"/>
                </a:cubicBezTo>
                <a:cubicBezTo>
                  <a:pt x="74" y="3"/>
                  <a:pt x="68" y="2"/>
                  <a:pt x="63" y="2"/>
                </a:cubicBezTo>
                <a:cubicBezTo>
                  <a:pt x="47" y="2"/>
                  <a:pt x="33" y="14"/>
                  <a:pt x="33" y="28"/>
                </a:cubicBezTo>
                <a:cubicBezTo>
                  <a:pt x="33" y="29"/>
                  <a:pt x="33" y="30"/>
                  <a:pt x="33" y="31"/>
                </a:cubicBezTo>
                <a:cubicBezTo>
                  <a:pt x="22" y="35"/>
                  <a:pt x="15" y="45"/>
                  <a:pt x="15" y="56"/>
                </a:cubicBezTo>
                <a:cubicBezTo>
                  <a:pt x="15" y="70"/>
                  <a:pt x="28" y="82"/>
                  <a:pt x="44" y="82"/>
                </a:cubicBezTo>
                <a:cubicBezTo>
                  <a:pt x="49" y="90"/>
                  <a:pt x="59" y="95"/>
                  <a:pt x="70" y="95"/>
                </a:cubicBezTo>
                <a:cubicBezTo>
                  <a:pt x="78" y="95"/>
                  <a:pt x="87" y="92"/>
                  <a:pt x="92" y="86"/>
                </a:cubicBezTo>
                <a:cubicBezTo>
                  <a:pt x="95" y="86"/>
                  <a:pt x="97" y="87"/>
                  <a:pt x="99" y="87"/>
                </a:cubicBezTo>
                <a:cubicBezTo>
                  <a:pt x="116" y="87"/>
                  <a:pt x="129" y="75"/>
                  <a:pt x="129" y="60"/>
                </a:cubicBezTo>
                <a:cubicBezTo>
                  <a:pt x="129" y="53"/>
                  <a:pt x="126" y="47"/>
                  <a:pt x="121" y="42"/>
                </a:cubicBezTo>
                <a:close/>
                <a:moveTo>
                  <a:pt x="99" y="78"/>
                </a:moveTo>
                <a:cubicBezTo>
                  <a:pt x="97" y="78"/>
                  <a:pt x="95" y="78"/>
                  <a:pt x="92" y="77"/>
                </a:cubicBezTo>
                <a:cubicBezTo>
                  <a:pt x="91" y="77"/>
                  <a:pt x="89" y="77"/>
                  <a:pt x="88" y="79"/>
                </a:cubicBezTo>
                <a:cubicBezTo>
                  <a:pt x="84" y="83"/>
                  <a:pt x="77" y="87"/>
                  <a:pt x="70" y="86"/>
                </a:cubicBezTo>
                <a:cubicBezTo>
                  <a:pt x="47" y="85"/>
                  <a:pt x="48" y="69"/>
                  <a:pt x="48" y="66"/>
                </a:cubicBezTo>
                <a:cubicBezTo>
                  <a:pt x="48" y="63"/>
                  <a:pt x="48" y="62"/>
                  <a:pt x="48" y="62"/>
                </a:cubicBezTo>
                <a:cubicBezTo>
                  <a:pt x="48" y="60"/>
                  <a:pt x="45" y="59"/>
                  <a:pt x="45" y="61"/>
                </a:cubicBezTo>
                <a:cubicBezTo>
                  <a:pt x="45" y="62"/>
                  <a:pt x="43" y="67"/>
                  <a:pt x="44" y="74"/>
                </a:cubicBezTo>
                <a:cubicBezTo>
                  <a:pt x="33" y="74"/>
                  <a:pt x="23" y="66"/>
                  <a:pt x="23" y="56"/>
                </a:cubicBezTo>
                <a:cubicBezTo>
                  <a:pt x="23" y="47"/>
                  <a:pt x="30" y="40"/>
                  <a:pt x="39" y="38"/>
                </a:cubicBezTo>
                <a:cubicBezTo>
                  <a:pt x="40" y="38"/>
                  <a:pt x="41" y="37"/>
                  <a:pt x="42" y="36"/>
                </a:cubicBezTo>
                <a:cubicBezTo>
                  <a:pt x="42" y="35"/>
                  <a:pt x="43" y="34"/>
                  <a:pt x="42" y="33"/>
                </a:cubicBezTo>
                <a:cubicBezTo>
                  <a:pt x="42" y="31"/>
                  <a:pt x="42" y="30"/>
                  <a:pt x="42" y="28"/>
                </a:cubicBezTo>
                <a:cubicBezTo>
                  <a:pt x="42" y="18"/>
                  <a:pt x="51" y="10"/>
                  <a:pt x="63" y="10"/>
                </a:cubicBezTo>
                <a:cubicBezTo>
                  <a:pt x="68" y="10"/>
                  <a:pt x="72" y="12"/>
                  <a:pt x="76" y="14"/>
                </a:cubicBezTo>
                <a:cubicBezTo>
                  <a:pt x="78" y="15"/>
                  <a:pt x="80" y="15"/>
                  <a:pt x="81" y="14"/>
                </a:cubicBezTo>
                <a:cubicBezTo>
                  <a:pt x="86" y="10"/>
                  <a:pt x="91" y="8"/>
                  <a:pt x="97" y="8"/>
                </a:cubicBezTo>
                <a:cubicBezTo>
                  <a:pt x="109" y="8"/>
                  <a:pt x="118" y="16"/>
                  <a:pt x="118" y="26"/>
                </a:cubicBezTo>
                <a:cubicBezTo>
                  <a:pt x="118" y="31"/>
                  <a:pt x="116" y="36"/>
                  <a:pt x="112" y="39"/>
                </a:cubicBezTo>
                <a:cubicBezTo>
                  <a:pt x="112" y="39"/>
                  <a:pt x="105" y="38"/>
                  <a:pt x="101" y="38"/>
                </a:cubicBezTo>
                <a:cubicBezTo>
                  <a:pt x="99" y="39"/>
                  <a:pt x="99" y="41"/>
                  <a:pt x="101" y="42"/>
                </a:cubicBezTo>
                <a:cubicBezTo>
                  <a:pt x="101" y="42"/>
                  <a:pt x="102" y="42"/>
                  <a:pt x="105" y="42"/>
                </a:cubicBezTo>
                <a:cubicBezTo>
                  <a:pt x="107" y="43"/>
                  <a:pt x="110" y="44"/>
                  <a:pt x="112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8" y="49"/>
                  <a:pt x="121" y="55"/>
                  <a:pt x="121" y="60"/>
                </a:cubicBezTo>
                <a:cubicBezTo>
                  <a:pt x="121" y="70"/>
                  <a:pt x="111" y="78"/>
                  <a:pt x="99" y="78"/>
                </a:cubicBezTo>
                <a:close/>
                <a:moveTo>
                  <a:pt x="45" y="61"/>
                </a:moveTo>
                <a:cubicBezTo>
                  <a:pt x="45" y="61"/>
                  <a:pt x="45" y="61"/>
                  <a:pt x="45" y="61"/>
                </a:cubicBezTo>
                <a:cubicBezTo>
                  <a:pt x="45" y="61"/>
                  <a:pt x="45" y="61"/>
                  <a:pt x="45" y="61"/>
                </a:cubicBezTo>
                <a:close/>
                <a:moveTo>
                  <a:pt x="28" y="84"/>
                </a:moveTo>
                <a:cubicBezTo>
                  <a:pt x="21" y="84"/>
                  <a:pt x="16" y="89"/>
                  <a:pt x="16" y="96"/>
                </a:cubicBezTo>
                <a:cubicBezTo>
                  <a:pt x="16" y="102"/>
                  <a:pt x="21" y="107"/>
                  <a:pt x="28" y="107"/>
                </a:cubicBezTo>
                <a:cubicBezTo>
                  <a:pt x="34" y="107"/>
                  <a:pt x="40" y="102"/>
                  <a:pt x="40" y="96"/>
                </a:cubicBezTo>
                <a:cubicBezTo>
                  <a:pt x="40" y="89"/>
                  <a:pt x="34" y="84"/>
                  <a:pt x="28" y="84"/>
                </a:cubicBezTo>
                <a:close/>
                <a:moveTo>
                  <a:pt x="28" y="102"/>
                </a:moveTo>
                <a:cubicBezTo>
                  <a:pt x="24" y="102"/>
                  <a:pt x="22" y="99"/>
                  <a:pt x="22" y="96"/>
                </a:cubicBezTo>
                <a:cubicBezTo>
                  <a:pt x="22" y="92"/>
                  <a:pt x="24" y="89"/>
                  <a:pt x="28" y="89"/>
                </a:cubicBezTo>
                <a:cubicBezTo>
                  <a:pt x="31" y="89"/>
                  <a:pt x="34" y="92"/>
                  <a:pt x="34" y="96"/>
                </a:cubicBezTo>
                <a:cubicBezTo>
                  <a:pt x="34" y="99"/>
                  <a:pt x="31" y="102"/>
                  <a:pt x="28" y="102"/>
                </a:cubicBezTo>
                <a:close/>
                <a:moveTo>
                  <a:pt x="8" y="104"/>
                </a:moveTo>
                <a:cubicBezTo>
                  <a:pt x="4" y="104"/>
                  <a:pt x="0" y="108"/>
                  <a:pt x="0" y="112"/>
                </a:cubicBezTo>
                <a:cubicBezTo>
                  <a:pt x="0" y="117"/>
                  <a:pt x="4" y="121"/>
                  <a:pt x="8" y="121"/>
                </a:cubicBezTo>
                <a:cubicBezTo>
                  <a:pt x="13" y="121"/>
                  <a:pt x="16" y="117"/>
                  <a:pt x="16" y="112"/>
                </a:cubicBezTo>
                <a:cubicBezTo>
                  <a:pt x="16" y="108"/>
                  <a:pt x="13" y="104"/>
                  <a:pt x="8" y="104"/>
                </a:cubicBezTo>
                <a:close/>
                <a:moveTo>
                  <a:pt x="8" y="115"/>
                </a:moveTo>
                <a:cubicBezTo>
                  <a:pt x="7" y="115"/>
                  <a:pt x="6" y="114"/>
                  <a:pt x="6" y="112"/>
                </a:cubicBezTo>
                <a:cubicBezTo>
                  <a:pt x="6" y="111"/>
                  <a:pt x="7" y="110"/>
                  <a:pt x="8" y="110"/>
                </a:cubicBezTo>
                <a:cubicBezTo>
                  <a:pt x="10" y="110"/>
                  <a:pt x="11" y="111"/>
                  <a:pt x="11" y="112"/>
                </a:cubicBezTo>
                <a:cubicBezTo>
                  <a:pt x="11" y="114"/>
                  <a:pt x="10" y="115"/>
                  <a:pt x="8" y="115"/>
                </a:cubicBezTo>
                <a:close/>
                <a:moveTo>
                  <a:pt x="66" y="14"/>
                </a:moveTo>
                <a:cubicBezTo>
                  <a:pt x="61" y="14"/>
                  <a:pt x="49" y="16"/>
                  <a:pt x="47" y="28"/>
                </a:cubicBezTo>
                <a:cubicBezTo>
                  <a:pt x="47" y="29"/>
                  <a:pt x="48" y="31"/>
                  <a:pt x="49" y="31"/>
                </a:cubicBezTo>
                <a:cubicBezTo>
                  <a:pt x="50" y="31"/>
                  <a:pt x="50" y="31"/>
                  <a:pt x="50" y="31"/>
                </a:cubicBezTo>
                <a:cubicBezTo>
                  <a:pt x="51" y="31"/>
                  <a:pt x="52" y="30"/>
                  <a:pt x="53" y="29"/>
                </a:cubicBezTo>
                <a:cubicBezTo>
                  <a:pt x="55" y="19"/>
                  <a:pt x="65" y="20"/>
                  <a:pt x="66" y="20"/>
                </a:cubicBezTo>
                <a:cubicBezTo>
                  <a:pt x="67" y="20"/>
                  <a:pt x="69" y="19"/>
                  <a:pt x="69" y="18"/>
                </a:cubicBezTo>
                <a:cubicBezTo>
                  <a:pt x="69" y="16"/>
                  <a:pt x="68" y="15"/>
                  <a:pt x="66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6531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Freeform 5"/>
          <p:cNvSpPr>
            <a:spLocks noEditPoints="1"/>
          </p:cNvSpPr>
          <p:nvPr/>
        </p:nvSpPr>
        <p:spPr bwMode="auto">
          <a:xfrm>
            <a:off x="8478838" y="2527300"/>
            <a:ext cx="427037" cy="420688"/>
          </a:xfrm>
          <a:custGeom>
            <a:avLst/>
            <a:gdLst>
              <a:gd name="T0" fmla="*/ 262792 w 260"/>
              <a:gd name="T1" fmla="*/ 322089 h 256"/>
              <a:gd name="T2" fmla="*/ 205306 w 260"/>
              <a:gd name="T3" fmla="*/ 397682 h 256"/>
              <a:gd name="T4" fmla="*/ 177385 w 260"/>
              <a:gd name="T5" fmla="*/ 420688 h 256"/>
              <a:gd name="T6" fmla="*/ 50916 w 260"/>
              <a:gd name="T7" fmla="*/ 420688 h 256"/>
              <a:gd name="T8" fmla="*/ 65698 w 260"/>
              <a:gd name="T9" fmla="*/ 354956 h 256"/>
              <a:gd name="T10" fmla="*/ 0 w 260"/>
              <a:gd name="T11" fmla="*/ 354956 h 256"/>
              <a:gd name="T12" fmla="*/ 75553 w 260"/>
              <a:gd name="T13" fmla="*/ 23006 h 256"/>
              <a:gd name="T14" fmla="*/ 103474 w 260"/>
              <a:gd name="T15" fmla="*/ 0 h 256"/>
              <a:gd name="T16" fmla="*/ 346557 w 260"/>
              <a:gd name="T17" fmla="*/ 41083 h 256"/>
              <a:gd name="T18" fmla="*/ 397473 w 260"/>
              <a:gd name="T19" fmla="*/ 106815 h 256"/>
              <a:gd name="T20" fmla="*/ 339987 w 260"/>
              <a:gd name="T21" fmla="*/ 100242 h 256"/>
              <a:gd name="T22" fmla="*/ 256222 w 260"/>
              <a:gd name="T23" fmla="*/ 29580 h 256"/>
              <a:gd name="T24" fmla="*/ 36134 w 260"/>
              <a:gd name="T25" fmla="*/ 325376 h 256"/>
              <a:gd name="T26" fmla="*/ 103474 w 260"/>
              <a:gd name="T27" fmla="*/ 325376 h 256"/>
              <a:gd name="T28" fmla="*/ 147821 w 260"/>
              <a:gd name="T29" fmla="*/ 226777 h 256"/>
              <a:gd name="T30" fmla="*/ 213519 w 260"/>
              <a:gd name="T31" fmla="*/ 226777 h 256"/>
              <a:gd name="T32" fmla="*/ 336702 w 260"/>
              <a:gd name="T33" fmla="*/ 129822 h 256"/>
              <a:gd name="T34" fmla="*/ 369551 w 260"/>
              <a:gd name="T35" fmla="*/ 118319 h 256"/>
              <a:gd name="T36" fmla="*/ 211876 w 260"/>
              <a:gd name="T37" fmla="*/ 256357 h 256"/>
              <a:gd name="T38" fmla="*/ 154390 w 260"/>
              <a:gd name="T39" fmla="*/ 331949 h 256"/>
              <a:gd name="T40" fmla="*/ 126469 w 260"/>
              <a:gd name="T41" fmla="*/ 354956 h 256"/>
              <a:gd name="T42" fmla="*/ 87050 w 260"/>
              <a:gd name="T43" fmla="*/ 391108 h 256"/>
              <a:gd name="T44" fmla="*/ 198736 w 260"/>
              <a:gd name="T45" fmla="*/ 294153 h 256"/>
              <a:gd name="T46" fmla="*/ 387618 w 260"/>
              <a:gd name="T47" fmla="*/ 195554 h 256"/>
              <a:gd name="T48" fmla="*/ 238155 w 260"/>
              <a:gd name="T49" fmla="*/ 156115 h 256"/>
              <a:gd name="T50" fmla="*/ 202021 w 260"/>
              <a:gd name="T51" fmla="*/ 170905 h 256"/>
              <a:gd name="T52" fmla="*/ 179027 w 260"/>
              <a:gd name="T53" fmla="*/ 95312 h 256"/>
              <a:gd name="T54" fmla="*/ 223373 w 260"/>
              <a:gd name="T55" fmla="*/ 88739 h 256"/>
              <a:gd name="T56" fmla="*/ 252937 w 260"/>
              <a:gd name="T57" fmla="*/ 129822 h 256"/>
              <a:gd name="T58" fmla="*/ 225016 w 260"/>
              <a:gd name="T59" fmla="*/ 118319 h 256"/>
              <a:gd name="T60" fmla="*/ 203664 w 260"/>
              <a:gd name="T61" fmla="*/ 118319 h 256"/>
              <a:gd name="T62" fmla="*/ 202021 w 260"/>
              <a:gd name="T63" fmla="*/ 141325 h 256"/>
              <a:gd name="T64" fmla="*/ 225016 w 260"/>
              <a:gd name="T65" fmla="*/ 123248 h 256"/>
              <a:gd name="T66" fmla="*/ 225016 w 260"/>
              <a:gd name="T67" fmla="*/ 118319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0" h="256">
                <a:moveTo>
                  <a:pt x="254" y="123"/>
                </a:moveTo>
                <a:cubicBezTo>
                  <a:pt x="244" y="168"/>
                  <a:pt x="207" y="196"/>
                  <a:pt x="160" y="196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2" y="256"/>
                  <a:pt x="122" y="256"/>
                  <a:pt x="122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53" y="256"/>
                  <a:pt x="53" y="256"/>
                  <a:pt x="53" y="256"/>
                </a:cubicBezTo>
                <a:cubicBezTo>
                  <a:pt x="31" y="256"/>
                  <a:pt x="31" y="256"/>
                  <a:pt x="31" y="256"/>
                </a:cubicBezTo>
                <a:cubicBezTo>
                  <a:pt x="36" y="234"/>
                  <a:pt x="36" y="234"/>
                  <a:pt x="36" y="234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22" y="216"/>
                  <a:pt x="22" y="216"/>
                  <a:pt x="2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5" y="194"/>
                  <a:pt x="5" y="194"/>
                  <a:pt x="5" y="194"/>
                </a:cubicBezTo>
                <a:cubicBezTo>
                  <a:pt x="46" y="14"/>
                  <a:pt x="46" y="14"/>
                  <a:pt x="46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8" y="0"/>
                  <a:pt x="199" y="9"/>
                  <a:pt x="211" y="25"/>
                </a:cubicBezTo>
                <a:cubicBezTo>
                  <a:pt x="216" y="31"/>
                  <a:pt x="221" y="39"/>
                  <a:pt x="223" y="49"/>
                </a:cubicBezTo>
                <a:cubicBezTo>
                  <a:pt x="231" y="53"/>
                  <a:pt x="237" y="59"/>
                  <a:pt x="242" y="65"/>
                </a:cubicBezTo>
                <a:cubicBezTo>
                  <a:pt x="251" y="76"/>
                  <a:pt x="260" y="95"/>
                  <a:pt x="254" y="123"/>
                </a:cubicBezTo>
                <a:moveTo>
                  <a:pt x="207" y="61"/>
                </a:moveTo>
                <a:cubicBezTo>
                  <a:pt x="206" y="54"/>
                  <a:pt x="204" y="47"/>
                  <a:pt x="201" y="42"/>
                </a:cubicBezTo>
                <a:cubicBezTo>
                  <a:pt x="192" y="25"/>
                  <a:pt x="173" y="18"/>
                  <a:pt x="156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22" y="198"/>
                  <a:pt x="22" y="198"/>
                  <a:pt x="22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63" y="198"/>
                  <a:pt x="63" y="198"/>
                  <a:pt x="63" y="198"/>
                </a:cubicBezTo>
                <a:cubicBezTo>
                  <a:pt x="77" y="198"/>
                  <a:pt x="77" y="198"/>
                  <a:pt x="77" y="198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8"/>
                  <a:pt x="130" y="138"/>
                </a:cubicBezTo>
                <a:cubicBezTo>
                  <a:pt x="152" y="138"/>
                  <a:pt x="172" y="130"/>
                  <a:pt x="186" y="115"/>
                </a:cubicBezTo>
                <a:cubicBezTo>
                  <a:pt x="195" y="106"/>
                  <a:pt x="202" y="94"/>
                  <a:pt x="205" y="79"/>
                </a:cubicBezTo>
                <a:cubicBezTo>
                  <a:pt x="207" y="73"/>
                  <a:pt x="207" y="67"/>
                  <a:pt x="207" y="61"/>
                </a:cubicBezTo>
                <a:moveTo>
                  <a:pt x="225" y="72"/>
                </a:moveTo>
                <a:cubicBezTo>
                  <a:pt x="224" y="76"/>
                  <a:pt x="224" y="79"/>
                  <a:pt x="223" y="83"/>
                </a:cubicBezTo>
                <a:cubicBezTo>
                  <a:pt x="213" y="127"/>
                  <a:pt x="176" y="156"/>
                  <a:pt x="129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1" y="216"/>
                  <a:pt x="91" y="216"/>
                  <a:pt x="91" y="216"/>
                </a:cubicBezTo>
                <a:cubicBezTo>
                  <a:pt x="77" y="216"/>
                  <a:pt x="77" y="216"/>
                  <a:pt x="77" y="216"/>
                </a:cubicBezTo>
                <a:cubicBezTo>
                  <a:pt x="59" y="216"/>
                  <a:pt x="59" y="216"/>
                  <a:pt x="59" y="216"/>
                </a:cubicBezTo>
                <a:cubicBezTo>
                  <a:pt x="53" y="238"/>
                  <a:pt x="53" y="238"/>
                  <a:pt x="53" y="238"/>
                </a:cubicBezTo>
                <a:cubicBezTo>
                  <a:pt x="108" y="238"/>
                  <a:pt x="108" y="238"/>
                  <a:pt x="108" y="238"/>
                </a:cubicBezTo>
                <a:cubicBezTo>
                  <a:pt x="121" y="179"/>
                  <a:pt x="121" y="179"/>
                  <a:pt x="121" y="179"/>
                </a:cubicBezTo>
                <a:cubicBezTo>
                  <a:pt x="160" y="179"/>
                  <a:pt x="160" y="179"/>
                  <a:pt x="160" y="179"/>
                </a:cubicBezTo>
                <a:cubicBezTo>
                  <a:pt x="197" y="179"/>
                  <a:pt x="228" y="157"/>
                  <a:pt x="236" y="119"/>
                </a:cubicBezTo>
                <a:cubicBezTo>
                  <a:pt x="241" y="98"/>
                  <a:pt x="235" y="82"/>
                  <a:pt x="225" y="72"/>
                </a:cubicBezTo>
                <a:moveTo>
                  <a:pt x="145" y="95"/>
                </a:moveTo>
                <a:cubicBezTo>
                  <a:pt x="143" y="96"/>
                  <a:pt x="141" y="98"/>
                  <a:pt x="140" y="99"/>
                </a:cubicBezTo>
                <a:cubicBezTo>
                  <a:pt x="135" y="102"/>
                  <a:pt x="129" y="104"/>
                  <a:pt x="123" y="104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41" y="54"/>
                  <a:pt x="145" y="56"/>
                  <a:pt x="148" y="58"/>
                </a:cubicBezTo>
                <a:cubicBezTo>
                  <a:pt x="154" y="62"/>
                  <a:pt x="157" y="70"/>
                  <a:pt x="154" y="79"/>
                </a:cubicBezTo>
                <a:cubicBezTo>
                  <a:pt x="153" y="85"/>
                  <a:pt x="149" y="91"/>
                  <a:pt x="145" y="95"/>
                </a:cubicBezTo>
                <a:moveTo>
                  <a:pt x="137" y="72"/>
                </a:moveTo>
                <a:cubicBezTo>
                  <a:pt x="137" y="72"/>
                  <a:pt x="137" y="72"/>
                  <a:pt x="136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9" y="86"/>
                  <a:pt x="135" y="81"/>
                  <a:pt x="137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7" y="73"/>
                  <a:pt x="137" y="73"/>
                  <a:pt x="137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2" name="Freeform 6"/>
          <p:cNvSpPr>
            <a:spLocks noEditPoints="1"/>
          </p:cNvSpPr>
          <p:nvPr/>
        </p:nvSpPr>
        <p:spPr bwMode="auto">
          <a:xfrm>
            <a:off x="7742238" y="2540000"/>
            <a:ext cx="420687" cy="401638"/>
          </a:xfrm>
          <a:custGeom>
            <a:avLst/>
            <a:gdLst>
              <a:gd name="T0" fmla="*/ 327018 w 256"/>
              <a:gd name="T1" fmla="*/ 401638 h 244"/>
              <a:gd name="T2" fmla="*/ 327018 w 256"/>
              <a:gd name="T3" fmla="*/ 255139 h 244"/>
              <a:gd name="T4" fmla="*/ 282649 w 256"/>
              <a:gd name="T5" fmla="*/ 195881 h 244"/>
              <a:gd name="T6" fmla="*/ 233350 w 256"/>
              <a:gd name="T7" fmla="*/ 256785 h 244"/>
              <a:gd name="T8" fmla="*/ 233350 w 256"/>
              <a:gd name="T9" fmla="*/ 401638 h 244"/>
              <a:gd name="T10" fmla="*/ 139681 w 256"/>
              <a:gd name="T11" fmla="*/ 401638 h 244"/>
              <a:gd name="T12" fmla="*/ 139681 w 256"/>
              <a:gd name="T13" fmla="*/ 133331 h 244"/>
              <a:gd name="T14" fmla="*/ 233350 w 256"/>
              <a:gd name="T15" fmla="*/ 133331 h 244"/>
              <a:gd name="T16" fmla="*/ 233350 w 256"/>
              <a:gd name="T17" fmla="*/ 169544 h 244"/>
              <a:gd name="T18" fmla="*/ 318802 w 256"/>
              <a:gd name="T19" fmla="*/ 125100 h 244"/>
              <a:gd name="T20" fmla="*/ 420687 w 256"/>
              <a:gd name="T21" fmla="*/ 250201 h 244"/>
              <a:gd name="T22" fmla="*/ 420687 w 256"/>
              <a:gd name="T23" fmla="*/ 401638 h 244"/>
              <a:gd name="T24" fmla="*/ 327018 w 256"/>
              <a:gd name="T25" fmla="*/ 401638 h 244"/>
              <a:gd name="T26" fmla="*/ 52586 w 256"/>
              <a:gd name="T27" fmla="*/ 93825 h 244"/>
              <a:gd name="T28" fmla="*/ 0 w 256"/>
              <a:gd name="T29" fmla="*/ 47736 h 244"/>
              <a:gd name="T30" fmla="*/ 52586 w 256"/>
              <a:gd name="T31" fmla="*/ 0 h 244"/>
              <a:gd name="T32" fmla="*/ 105172 w 256"/>
              <a:gd name="T33" fmla="*/ 47736 h 244"/>
              <a:gd name="T34" fmla="*/ 52586 w 256"/>
              <a:gd name="T35" fmla="*/ 93825 h 244"/>
              <a:gd name="T36" fmla="*/ 98599 w 256"/>
              <a:gd name="T37" fmla="*/ 401638 h 244"/>
              <a:gd name="T38" fmla="*/ 4930 w 256"/>
              <a:gd name="T39" fmla="*/ 401638 h 244"/>
              <a:gd name="T40" fmla="*/ 4930 w 256"/>
              <a:gd name="T41" fmla="*/ 133331 h 244"/>
              <a:gd name="T42" fmla="*/ 98599 w 256"/>
              <a:gd name="T43" fmla="*/ 133331 h 244"/>
              <a:gd name="T44" fmla="*/ 98599 w 256"/>
              <a:gd name="T45" fmla="*/ 401638 h 24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4">
                <a:moveTo>
                  <a:pt x="199" y="244"/>
                </a:moveTo>
                <a:cubicBezTo>
                  <a:pt x="199" y="155"/>
                  <a:pt x="199" y="155"/>
                  <a:pt x="199" y="155"/>
                </a:cubicBezTo>
                <a:cubicBezTo>
                  <a:pt x="199" y="137"/>
                  <a:pt x="194" y="119"/>
                  <a:pt x="172" y="119"/>
                </a:cubicBezTo>
                <a:cubicBezTo>
                  <a:pt x="151" y="119"/>
                  <a:pt x="142" y="137"/>
                  <a:pt x="142" y="156"/>
                </a:cubicBezTo>
                <a:cubicBezTo>
                  <a:pt x="142" y="244"/>
                  <a:pt x="142" y="244"/>
                  <a:pt x="142" y="244"/>
                </a:cubicBezTo>
                <a:cubicBezTo>
                  <a:pt x="85" y="244"/>
                  <a:pt x="85" y="244"/>
                  <a:pt x="85" y="244"/>
                </a:cubicBezTo>
                <a:cubicBezTo>
                  <a:pt x="85" y="81"/>
                  <a:pt x="85" y="81"/>
                  <a:pt x="85" y="81"/>
                </a:cubicBezTo>
                <a:cubicBezTo>
                  <a:pt x="142" y="81"/>
                  <a:pt x="142" y="81"/>
                  <a:pt x="142" y="81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57" y="84"/>
                  <a:pt x="170" y="76"/>
                  <a:pt x="194" y="76"/>
                </a:cubicBezTo>
                <a:cubicBezTo>
                  <a:pt x="217" y="76"/>
                  <a:pt x="256" y="87"/>
                  <a:pt x="256" y="152"/>
                </a:cubicBezTo>
                <a:cubicBezTo>
                  <a:pt x="256" y="244"/>
                  <a:pt x="256" y="244"/>
                  <a:pt x="256" y="244"/>
                </a:cubicBezTo>
                <a:lnTo>
                  <a:pt x="199" y="244"/>
                </a:lnTo>
                <a:close/>
                <a:moveTo>
                  <a:pt x="32" y="57"/>
                </a:moveTo>
                <a:cubicBezTo>
                  <a:pt x="14" y="57"/>
                  <a:pt x="0" y="45"/>
                  <a:pt x="0" y="29"/>
                </a:cubicBezTo>
                <a:cubicBezTo>
                  <a:pt x="0" y="13"/>
                  <a:pt x="14" y="0"/>
                  <a:pt x="32" y="0"/>
                </a:cubicBezTo>
                <a:cubicBezTo>
                  <a:pt x="50" y="0"/>
                  <a:pt x="64" y="13"/>
                  <a:pt x="64" y="29"/>
                </a:cubicBezTo>
                <a:cubicBezTo>
                  <a:pt x="64" y="45"/>
                  <a:pt x="50" y="57"/>
                  <a:pt x="32" y="57"/>
                </a:cubicBezTo>
                <a:moveTo>
                  <a:pt x="60" y="244"/>
                </a:moveTo>
                <a:cubicBezTo>
                  <a:pt x="3" y="244"/>
                  <a:pt x="3" y="244"/>
                  <a:pt x="3" y="244"/>
                </a:cubicBezTo>
                <a:cubicBezTo>
                  <a:pt x="3" y="81"/>
                  <a:pt x="3" y="81"/>
                  <a:pt x="3" y="81"/>
                </a:cubicBezTo>
                <a:cubicBezTo>
                  <a:pt x="60" y="81"/>
                  <a:pt x="60" y="81"/>
                  <a:pt x="60" y="81"/>
                </a:cubicBezTo>
                <a:lnTo>
                  <a:pt x="60" y="2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3" name="Freeform 7"/>
          <p:cNvSpPr>
            <a:spLocks noEditPoints="1"/>
          </p:cNvSpPr>
          <p:nvPr/>
        </p:nvSpPr>
        <p:spPr bwMode="auto">
          <a:xfrm>
            <a:off x="7005638" y="2527300"/>
            <a:ext cx="420687" cy="420688"/>
          </a:xfrm>
          <a:custGeom>
            <a:avLst/>
            <a:gdLst>
              <a:gd name="T0" fmla="*/ 325375 w 256"/>
              <a:gd name="T1" fmla="*/ 386178 h 256"/>
              <a:gd name="T2" fmla="*/ 175834 w 256"/>
              <a:gd name="T3" fmla="*/ 304013 h 256"/>
              <a:gd name="T4" fmla="*/ 54229 w 256"/>
              <a:gd name="T5" fmla="*/ 351669 h 256"/>
              <a:gd name="T6" fmla="*/ 0 w 256"/>
              <a:gd name="T7" fmla="*/ 210344 h 256"/>
              <a:gd name="T8" fmla="*/ 210344 w 256"/>
              <a:gd name="T9" fmla="*/ 0 h 256"/>
              <a:gd name="T10" fmla="*/ 420687 w 256"/>
              <a:gd name="T11" fmla="*/ 210344 h 256"/>
              <a:gd name="T12" fmla="*/ 325375 w 256"/>
              <a:gd name="T13" fmla="*/ 386178 h 256"/>
              <a:gd name="T14" fmla="*/ 106815 w 256"/>
              <a:gd name="T15" fmla="*/ 267860 h 256"/>
              <a:gd name="T16" fmla="*/ 108458 w 256"/>
              <a:gd name="T17" fmla="*/ 267860 h 256"/>
              <a:gd name="T18" fmla="*/ 292509 w 256"/>
              <a:gd name="T19" fmla="*/ 292510 h 256"/>
              <a:gd name="T20" fmla="*/ 307299 w 256"/>
              <a:gd name="T21" fmla="*/ 292510 h 256"/>
              <a:gd name="T22" fmla="*/ 312229 w 256"/>
              <a:gd name="T23" fmla="*/ 279363 h 256"/>
              <a:gd name="T24" fmla="*/ 307299 w 256"/>
              <a:gd name="T25" fmla="*/ 269503 h 256"/>
              <a:gd name="T26" fmla="*/ 105172 w 256"/>
              <a:gd name="T27" fmla="*/ 239924 h 256"/>
              <a:gd name="T28" fmla="*/ 93669 w 256"/>
              <a:gd name="T29" fmla="*/ 253070 h 256"/>
              <a:gd name="T30" fmla="*/ 106815 w 256"/>
              <a:gd name="T31" fmla="*/ 267860 h 256"/>
              <a:gd name="T32" fmla="*/ 98599 w 256"/>
              <a:gd name="T33" fmla="*/ 208701 h 256"/>
              <a:gd name="T34" fmla="*/ 105172 w 256"/>
              <a:gd name="T35" fmla="*/ 207057 h 256"/>
              <a:gd name="T36" fmla="*/ 315515 w 256"/>
              <a:gd name="T37" fmla="*/ 231707 h 256"/>
              <a:gd name="T38" fmla="*/ 323732 w 256"/>
              <a:gd name="T39" fmla="*/ 234994 h 256"/>
              <a:gd name="T40" fmla="*/ 341808 w 256"/>
              <a:gd name="T41" fmla="*/ 215274 h 256"/>
              <a:gd name="T42" fmla="*/ 331948 w 256"/>
              <a:gd name="T43" fmla="*/ 198841 h 256"/>
              <a:gd name="T44" fmla="*/ 331948 w 256"/>
              <a:gd name="T45" fmla="*/ 198841 h 256"/>
              <a:gd name="T46" fmla="*/ 95312 w 256"/>
              <a:gd name="T47" fmla="*/ 175834 h 256"/>
              <a:gd name="T48" fmla="*/ 83809 w 256"/>
              <a:gd name="T49" fmla="*/ 190624 h 256"/>
              <a:gd name="T50" fmla="*/ 98599 w 256"/>
              <a:gd name="T51" fmla="*/ 208701 h 256"/>
              <a:gd name="T52" fmla="*/ 361528 w 256"/>
              <a:gd name="T53" fmla="*/ 134752 h 256"/>
              <a:gd name="T54" fmla="*/ 85452 w 256"/>
              <a:gd name="T55" fmla="*/ 101885 h 256"/>
              <a:gd name="T56" fmla="*/ 69019 w 256"/>
              <a:gd name="T57" fmla="*/ 121605 h 256"/>
              <a:gd name="T58" fmla="*/ 88739 w 256"/>
              <a:gd name="T59" fmla="*/ 141325 h 256"/>
              <a:gd name="T60" fmla="*/ 93669 w 256"/>
              <a:gd name="T61" fmla="*/ 141325 h 256"/>
              <a:gd name="T62" fmla="*/ 93669 w 256"/>
              <a:gd name="T63" fmla="*/ 141325 h 256"/>
              <a:gd name="T64" fmla="*/ 340165 w 256"/>
              <a:gd name="T65" fmla="*/ 167618 h 256"/>
              <a:gd name="T66" fmla="*/ 351668 w 256"/>
              <a:gd name="T67" fmla="*/ 170905 h 256"/>
              <a:gd name="T68" fmla="*/ 371388 w 256"/>
              <a:gd name="T69" fmla="*/ 151185 h 256"/>
              <a:gd name="T70" fmla="*/ 361528 w 256"/>
              <a:gd name="T71" fmla="*/ 134752 h 256"/>
              <a:gd name="T72" fmla="*/ 257999 w 256"/>
              <a:gd name="T73" fmla="*/ 414115 h 256"/>
              <a:gd name="T74" fmla="*/ 210344 w 256"/>
              <a:gd name="T75" fmla="*/ 420688 h 256"/>
              <a:gd name="T76" fmla="*/ 108458 w 256"/>
              <a:gd name="T77" fmla="*/ 394395 h 256"/>
              <a:gd name="T78" fmla="*/ 175834 w 256"/>
              <a:gd name="T79" fmla="*/ 366459 h 256"/>
              <a:gd name="T80" fmla="*/ 257999 w 256"/>
              <a:gd name="T81" fmla="*/ 414115 h 2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56">
                <a:moveTo>
                  <a:pt x="198" y="235"/>
                </a:moveTo>
                <a:cubicBezTo>
                  <a:pt x="180" y="205"/>
                  <a:pt x="146" y="185"/>
                  <a:pt x="107" y="185"/>
                </a:cubicBezTo>
                <a:cubicBezTo>
                  <a:pt x="78" y="185"/>
                  <a:pt x="52" y="196"/>
                  <a:pt x="33" y="214"/>
                </a:cubicBezTo>
                <a:cubicBezTo>
                  <a:pt x="12" y="191"/>
                  <a:pt x="0" y="161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73"/>
                  <a:pt x="233" y="212"/>
                  <a:pt x="198" y="235"/>
                </a:cubicBezTo>
                <a:moveTo>
                  <a:pt x="65" y="163"/>
                </a:moveTo>
                <a:cubicBezTo>
                  <a:pt x="66" y="163"/>
                  <a:pt x="66" y="163"/>
                  <a:pt x="66" y="163"/>
                </a:cubicBezTo>
                <a:cubicBezTo>
                  <a:pt x="66" y="163"/>
                  <a:pt x="134" y="145"/>
                  <a:pt x="178" y="178"/>
                </a:cubicBezTo>
                <a:cubicBezTo>
                  <a:pt x="178" y="178"/>
                  <a:pt x="182" y="181"/>
                  <a:pt x="187" y="178"/>
                </a:cubicBezTo>
                <a:cubicBezTo>
                  <a:pt x="189" y="176"/>
                  <a:pt x="190" y="175"/>
                  <a:pt x="190" y="170"/>
                </a:cubicBezTo>
                <a:cubicBezTo>
                  <a:pt x="190" y="170"/>
                  <a:pt x="190" y="167"/>
                  <a:pt x="187" y="164"/>
                </a:cubicBezTo>
                <a:cubicBezTo>
                  <a:pt x="137" y="130"/>
                  <a:pt x="67" y="146"/>
                  <a:pt x="64" y="146"/>
                </a:cubicBezTo>
                <a:cubicBezTo>
                  <a:pt x="57" y="149"/>
                  <a:pt x="57" y="154"/>
                  <a:pt x="57" y="154"/>
                </a:cubicBezTo>
                <a:cubicBezTo>
                  <a:pt x="57" y="158"/>
                  <a:pt x="60" y="163"/>
                  <a:pt x="65" y="163"/>
                </a:cubicBezTo>
                <a:moveTo>
                  <a:pt x="60" y="127"/>
                </a:moveTo>
                <a:cubicBezTo>
                  <a:pt x="64" y="126"/>
                  <a:pt x="64" y="126"/>
                  <a:pt x="64" y="126"/>
                </a:cubicBezTo>
                <a:cubicBezTo>
                  <a:pt x="72" y="124"/>
                  <a:pt x="137" y="108"/>
                  <a:pt x="192" y="141"/>
                </a:cubicBezTo>
                <a:cubicBezTo>
                  <a:pt x="194" y="142"/>
                  <a:pt x="196" y="143"/>
                  <a:pt x="197" y="143"/>
                </a:cubicBezTo>
                <a:cubicBezTo>
                  <a:pt x="203" y="143"/>
                  <a:pt x="208" y="137"/>
                  <a:pt x="208" y="131"/>
                </a:cubicBezTo>
                <a:cubicBezTo>
                  <a:pt x="208" y="127"/>
                  <a:pt x="205" y="123"/>
                  <a:pt x="202" y="121"/>
                </a:cubicBezTo>
                <a:cubicBezTo>
                  <a:pt x="202" y="121"/>
                  <a:pt x="202" y="121"/>
                  <a:pt x="202" y="121"/>
                </a:cubicBezTo>
                <a:cubicBezTo>
                  <a:pt x="135" y="83"/>
                  <a:pt x="63" y="106"/>
                  <a:pt x="58" y="107"/>
                </a:cubicBezTo>
                <a:cubicBezTo>
                  <a:pt x="54" y="108"/>
                  <a:pt x="51" y="112"/>
                  <a:pt x="51" y="116"/>
                </a:cubicBezTo>
                <a:cubicBezTo>
                  <a:pt x="51" y="122"/>
                  <a:pt x="55" y="127"/>
                  <a:pt x="60" y="127"/>
                </a:cubicBezTo>
                <a:moveTo>
                  <a:pt x="220" y="82"/>
                </a:moveTo>
                <a:cubicBezTo>
                  <a:pt x="149" y="38"/>
                  <a:pt x="56" y="61"/>
                  <a:pt x="52" y="62"/>
                </a:cubicBezTo>
                <a:cubicBezTo>
                  <a:pt x="45" y="63"/>
                  <a:pt x="42" y="68"/>
                  <a:pt x="42" y="74"/>
                </a:cubicBezTo>
                <a:cubicBezTo>
                  <a:pt x="42" y="81"/>
                  <a:pt x="48" y="86"/>
                  <a:pt x="54" y="86"/>
                </a:cubicBezTo>
                <a:cubicBezTo>
                  <a:pt x="55" y="86"/>
                  <a:pt x="56" y="86"/>
                  <a:pt x="57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8" y="85"/>
                  <a:pt x="145" y="63"/>
                  <a:pt x="207" y="102"/>
                </a:cubicBezTo>
                <a:cubicBezTo>
                  <a:pt x="211" y="104"/>
                  <a:pt x="214" y="104"/>
                  <a:pt x="214" y="104"/>
                </a:cubicBezTo>
                <a:cubicBezTo>
                  <a:pt x="221" y="104"/>
                  <a:pt x="226" y="99"/>
                  <a:pt x="226" y="92"/>
                </a:cubicBezTo>
                <a:cubicBezTo>
                  <a:pt x="226" y="88"/>
                  <a:pt x="224" y="84"/>
                  <a:pt x="220" y="82"/>
                </a:cubicBezTo>
                <a:moveTo>
                  <a:pt x="157" y="252"/>
                </a:moveTo>
                <a:cubicBezTo>
                  <a:pt x="146" y="255"/>
                  <a:pt x="140" y="256"/>
                  <a:pt x="128" y="256"/>
                </a:cubicBezTo>
                <a:cubicBezTo>
                  <a:pt x="104" y="256"/>
                  <a:pt x="85" y="251"/>
                  <a:pt x="66" y="240"/>
                </a:cubicBezTo>
                <a:cubicBezTo>
                  <a:pt x="77" y="228"/>
                  <a:pt x="90" y="223"/>
                  <a:pt x="107" y="223"/>
                </a:cubicBezTo>
                <a:cubicBezTo>
                  <a:pt x="130" y="223"/>
                  <a:pt x="148" y="234"/>
                  <a:pt x="157" y="25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4" name="Freeform 8"/>
          <p:cNvSpPr>
            <a:spLocks noEditPoints="1"/>
          </p:cNvSpPr>
          <p:nvPr/>
        </p:nvSpPr>
        <p:spPr bwMode="auto">
          <a:xfrm>
            <a:off x="6269038" y="2592388"/>
            <a:ext cx="422275" cy="290512"/>
          </a:xfrm>
          <a:custGeom>
            <a:avLst/>
            <a:gdLst>
              <a:gd name="T0" fmla="*/ 357944 w 256"/>
              <a:gd name="T1" fmla="*/ 0 h 176"/>
              <a:gd name="T2" fmla="*/ 219385 w 256"/>
              <a:gd name="T3" fmla="*/ 0 h 176"/>
              <a:gd name="T4" fmla="*/ 75878 w 256"/>
              <a:gd name="T5" fmla="*/ 0 h 176"/>
              <a:gd name="T6" fmla="*/ 0 w 256"/>
              <a:gd name="T7" fmla="*/ 59423 h 176"/>
              <a:gd name="T8" fmla="*/ 0 w 256"/>
              <a:gd name="T9" fmla="*/ 234390 h 176"/>
              <a:gd name="T10" fmla="*/ 75878 w 256"/>
              <a:gd name="T11" fmla="*/ 290512 h 176"/>
              <a:gd name="T12" fmla="*/ 222684 w 256"/>
              <a:gd name="T13" fmla="*/ 290512 h 176"/>
              <a:gd name="T14" fmla="*/ 357944 w 256"/>
              <a:gd name="T15" fmla="*/ 290512 h 176"/>
              <a:gd name="T16" fmla="*/ 422275 w 256"/>
              <a:gd name="T17" fmla="*/ 234390 h 176"/>
              <a:gd name="T18" fmla="*/ 422275 w 256"/>
              <a:gd name="T19" fmla="*/ 59423 h 176"/>
              <a:gd name="T20" fmla="*/ 357944 w 256"/>
              <a:gd name="T21" fmla="*/ 0 h 176"/>
              <a:gd name="T22" fmla="*/ 183096 w 256"/>
              <a:gd name="T23" fmla="*/ 212932 h 176"/>
              <a:gd name="T24" fmla="*/ 183096 w 256"/>
              <a:gd name="T25" fmla="*/ 79231 h 176"/>
              <a:gd name="T26" fmla="*/ 275468 w 256"/>
              <a:gd name="T27" fmla="*/ 146907 h 176"/>
              <a:gd name="T28" fmla="*/ 183096 w 256"/>
              <a:gd name="T29" fmla="*/ 212932 h 1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176">
                <a:moveTo>
                  <a:pt x="217" y="0"/>
                </a:moveTo>
                <a:cubicBezTo>
                  <a:pt x="133" y="0"/>
                  <a:pt x="133" y="0"/>
                  <a:pt x="133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24" y="0"/>
                  <a:pt x="0" y="15"/>
                  <a:pt x="0" y="36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63"/>
                  <a:pt x="24" y="176"/>
                  <a:pt x="46" y="176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217" y="176"/>
                  <a:pt x="217" y="176"/>
                  <a:pt x="217" y="176"/>
                </a:cubicBezTo>
                <a:cubicBezTo>
                  <a:pt x="238" y="176"/>
                  <a:pt x="256" y="163"/>
                  <a:pt x="256" y="142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15"/>
                  <a:pt x="238" y="0"/>
                  <a:pt x="217" y="0"/>
                </a:cubicBezTo>
                <a:moveTo>
                  <a:pt x="111" y="129"/>
                </a:moveTo>
                <a:cubicBezTo>
                  <a:pt x="111" y="48"/>
                  <a:pt x="111" y="48"/>
                  <a:pt x="111" y="48"/>
                </a:cubicBezTo>
                <a:cubicBezTo>
                  <a:pt x="167" y="89"/>
                  <a:pt x="167" y="89"/>
                  <a:pt x="167" y="89"/>
                </a:cubicBezTo>
                <a:lnTo>
                  <a:pt x="111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5" name="Freeform 9"/>
          <p:cNvSpPr>
            <a:spLocks/>
          </p:cNvSpPr>
          <p:nvPr/>
        </p:nvSpPr>
        <p:spPr bwMode="auto">
          <a:xfrm>
            <a:off x="5516563" y="2500313"/>
            <a:ext cx="444500" cy="427037"/>
          </a:xfrm>
          <a:custGeom>
            <a:avLst/>
            <a:gdLst>
              <a:gd name="T0" fmla="*/ 380294 w 270"/>
              <a:gd name="T1" fmla="*/ 270402 h 259"/>
              <a:gd name="T2" fmla="*/ 289748 w 270"/>
              <a:gd name="T3" fmla="*/ 377573 h 259"/>
              <a:gd name="T4" fmla="*/ 195909 w 270"/>
              <a:gd name="T5" fmla="*/ 422091 h 259"/>
              <a:gd name="T6" fmla="*/ 74083 w 270"/>
              <a:gd name="T7" fmla="*/ 158284 h 259"/>
              <a:gd name="T8" fmla="*/ 23048 w 270"/>
              <a:gd name="T9" fmla="*/ 166528 h 259"/>
              <a:gd name="T10" fmla="*/ 65852 w 270"/>
              <a:gd name="T11" fmla="*/ 98927 h 259"/>
              <a:gd name="T12" fmla="*/ 161337 w 270"/>
              <a:gd name="T13" fmla="*/ 57708 h 259"/>
              <a:gd name="T14" fmla="*/ 246944 w 270"/>
              <a:gd name="T15" fmla="*/ 288539 h 259"/>
              <a:gd name="T16" fmla="*/ 312796 w 270"/>
              <a:gd name="T17" fmla="*/ 158284 h 259"/>
              <a:gd name="T18" fmla="*/ 255176 w 270"/>
              <a:gd name="T19" fmla="*/ 150040 h 259"/>
              <a:gd name="T20" fmla="*/ 437915 w 270"/>
              <a:gd name="T21" fmla="*/ 115415 h 259"/>
              <a:gd name="T22" fmla="*/ 380294 w 270"/>
              <a:gd name="T23" fmla="*/ 270402 h 2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70" h="259">
                <a:moveTo>
                  <a:pt x="231" y="164"/>
                </a:moveTo>
                <a:cubicBezTo>
                  <a:pt x="216" y="187"/>
                  <a:pt x="195" y="214"/>
                  <a:pt x="176" y="229"/>
                </a:cubicBezTo>
                <a:cubicBezTo>
                  <a:pt x="163" y="241"/>
                  <a:pt x="138" y="259"/>
                  <a:pt x="119" y="256"/>
                </a:cubicBezTo>
                <a:cubicBezTo>
                  <a:pt x="68" y="247"/>
                  <a:pt x="79" y="124"/>
                  <a:pt x="45" y="96"/>
                </a:cubicBezTo>
                <a:cubicBezTo>
                  <a:pt x="30" y="92"/>
                  <a:pt x="22" y="115"/>
                  <a:pt x="14" y="101"/>
                </a:cubicBezTo>
                <a:cubicBezTo>
                  <a:pt x="0" y="90"/>
                  <a:pt x="27" y="71"/>
                  <a:pt x="40" y="60"/>
                </a:cubicBezTo>
                <a:cubicBezTo>
                  <a:pt x="56" y="46"/>
                  <a:pt x="76" y="26"/>
                  <a:pt x="98" y="35"/>
                </a:cubicBezTo>
                <a:cubicBezTo>
                  <a:pt x="140" y="51"/>
                  <a:pt x="110" y="153"/>
                  <a:pt x="150" y="175"/>
                </a:cubicBezTo>
                <a:cubicBezTo>
                  <a:pt x="171" y="158"/>
                  <a:pt x="194" y="130"/>
                  <a:pt x="190" y="96"/>
                </a:cubicBezTo>
                <a:cubicBezTo>
                  <a:pt x="186" y="85"/>
                  <a:pt x="166" y="88"/>
                  <a:pt x="155" y="91"/>
                </a:cubicBezTo>
                <a:cubicBezTo>
                  <a:pt x="155" y="39"/>
                  <a:pt x="257" y="0"/>
                  <a:pt x="266" y="70"/>
                </a:cubicBezTo>
                <a:cubicBezTo>
                  <a:pt x="270" y="113"/>
                  <a:pt x="231" y="164"/>
                  <a:pt x="231" y="16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6" name="Freeform 10"/>
          <p:cNvSpPr>
            <a:spLocks noEditPoints="1"/>
          </p:cNvSpPr>
          <p:nvPr/>
        </p:nvSpPr>
        <p:spPr bwMode="auto">
          <a:xfrm>
            <a:off x="4797425" y="2559050"/>
            <a:ext cx="420688" cy="361950"/>
          </a:xfrm>
          <a:custGeom>
            <a:avLst/>
            <a:gdLst>
              <a:gd name="T0" fmla="*/ 354956 w 256"/>
              <a:gd name="T1" fmla="*/ 90488 h 220"/>
              <a:gd name="T2" fmla="*/ 354956 w 256"/>
              <a:gd name="T3" fmla="*/ 154651 h 220"/>
              <a:gd name="T4" fmla="*/ 328663 w 256"/>
              <a:gd name="T5" fmla="*/ 154651 h 220"/>
              <a:gd name="T6" fmla="*/ 328663 w 256"/>
              <a:gd name="T7" fmla="*/ 90488 h 220"/>
              <a:gd name="T8" fmla="*/ 262930 w 256"/>
              <a:gd name="T9" fmla="*/ 90488 h 220"/>
              <a:gd name="T10" fmla="*/ 262930 w 256"/>
              <a:gd name="T11" fmla="*/ 64164 h 220"/>
              <a:gd name="T12" fmla="*/ 328663 w 256"/>
              <a:gd name="T13" fmla="*/ 64164 h 220"/>
              <a:gd name="T14" fmla="*/ 328663 w 256"/>
              <a:gd name="T15" fmla="*/ 0 h 220"/>
              <a:gd name="T16" fmla="*/ 354956 w 256"/>
              <a:gd name="T17" fmla="*/ 0 h 220"/>
              <a:gd name="T18" fmla="*/ 354956 w 256"/>
              <a:gd name="T19" fmla="*/ 64164 h 220"/>
              <a:gd name="T20" fmla="*/ 420688 w 256"/>
              <a:gd name="T21" fmla="*/ 64164 h 220"/>
              <a:gd name="T22" fmla="*/ 420688 w 256"/>
              <a:gd name="T23" fmla="*/ 90488 h 220"/>
              <a:gd name="T24" fmla="*/ 354956 w 256"/>
              <a:gd name="T25" fmla="*/ 90488 h 220"/>
              <a:gd name="T26" fmla="*/ 172548 w 256"/>
              <a:gd name="T27" fmla="*/ 26324 h 220"/>
              <a:gd name="T28" fmla="*/ 210344 w 256"/>
              <a:gd name="T29" fmla="*/ 87197 h 220"/>
              <a:gd name="T30" fmla="*/ 177478 w 256"/>
              <a:gd name="T31" fmla="*/ 143135 h 220"/>
              <a:gd name="T32" fmla="*/ 156115 w 256"/>
              <a:gd name="T33" fmla="*/ 174394 h 220"/>
              <a:gd name="T34" fmla="*/ 185694 w 256"/>
              <a:gd name="T35" fmla="*/ 207299 h 220"/>
              <a:gd name="T36" fmla="*/ 223491 w 256"/>
              <a:gd name="T37" fmla="*/ 278043 h 220"/>
              <a:gd name="T38" fmla="*/ 115032 w 256"/>
              <a:gd name="T39" fmla="*/ 361950 h 220"/>
              <a:gd name="T40" fmla="*/ 0 w 256"/>
              <a:gd name="T41" fmla="*/ 292850 h 220"/>
              <a:gd name="T42" fmla="*/ 110102 w 256"/>
              <a:gd name="T43" fmla="*/ 213880 h 220"/>
              <a:gd name="T44" fmla="*/ 129822 w 256"/>
              <a:gd name="T45" fmla="*/ 213880 h 220"/>
              <a:gd name="T46" fmla="*/ 115032 w 256"/>
              <a:gd name="T47" fmla="*/ 184265 h 220"/>
              <a:gd name="T48" fmla="*/ 119962 w 256"/>
              <a:gd name="T49" fmla="*/ 162878 h 220"/>
              <a:gd name="T50" fmla="*/ 110102 w 256"/>
              <a:gd name="T51" fmla="*/ 162878 h 220"/>
              <a:gd name="T52" fmla="*/ 26293 w 256"/>
              <a:gd name="T53" fmla="*/ 82261 h 220"/>
              <a:gd name="T54" fmla="*/ 121605 w 256"/>
              <a:gd name="T55" fmla="*/ 0 h 220"/>
              <a:gd name="T56" fmla="*/ 233350 w 256"/>
              <a:gd name="T57" fmla="*/ 0 h 220"/>
              <a:gd name="T58" fmla="*/ 208701 w 256"/>
              <a:gd name="T59" fmla="*/ 26324 h 220"/>
              <a:gd name="T60" fmla="*/ 172548 w 256"/>
              <a:gd name="T61" fmla="*/ 26324 h 220"/>
              <a:gd name="T62" fmla="*/ 121605 w 256"/>
              <a:gd name="T63" fmla="*/ 225396 h 220"/>
              <a:gd name="T64" fmla="*/ 41083 w 256"/>
              <a:gd name="T65" fmla="*/ 281334 h 220"/>
              <a:gd name="T66" fmla="*/ 115032 w 256"/>
              <a:gd name="T67" fmla="*/ 337272 h 220"/>
              <a:gd name="T68" fmla="*/ 195554 w 256"/>
              <a:gd name="T69" fmla="*/ 282979 h 220"/>
              <a:gd name="T70" fmla="*/ 193911 w 256"/>
              <a:gd name="T71" fmla="*/ 271463 h 220"/>
              <a:gd name="T72" fmla="*/ 149541 w 256"/>
              <a:gd name="T73" fmla="*/ 228687 h 220"/>
              <a:gd name="T74" fmla="*/ 121605 w 256"/>
              <a:gd name="T75" fmla="*/ 225396 h 220"/>
              <a:gd name="T76" fmla="*/ 170905 w 256"/>
              <a:gd name="T77" fmla="*/ 87197 h 220"/>
              <a:gd name="T78" fmla="*/ 108459 w 256"/>
              <a:gd name="T79" fmla="*/ 19743 h 220"/>
              <a:gd name="T80" fmla="*/ 65733 w 256"/>
              <a:gd name="T81" fmla="*/ 83907 h 220"/>
              <a:gd name="T82" fmla="*/ 126535 w 256"/>
              <a:gd name="T83" fmla="*/ 153006 h 220"/>
              <a:gd name="T84" fmla="*/ 170905 w 256"/>
              <a:gd name="T85" fmla="*/ 87197 h 2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20">
                <a:moveTo>
                  <a:pt x="216" y="55"/>
                </a:moveTo>
                <a:cubicBezTo>
                  <a:pt x="216" y="94"/>
                  <a:pt x="216" y="94"/>
                  <a:pt x="216" y="94"/>
                </a:cubicBezTo>
                <a:cubicBezTo>
                  <a:pt x="200" y="94"/>
                  <a:pt x="200" y="94"/>
                  <a:pt x="200" y="94"/>
                </a:cubicBezTo>
                <a:cubicBezTo>
                  <a:pt x="200" y="55"/>
                  <a:pt x="200" y="55"/>
                  <a:pt x="200" y="5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200" y="0"/>
                  <a:pt x="200" y="0"/>
                  <a:pt x="20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39"/>
                  <a:pt x="216" y="39"/>
                  <a:pt x="21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55"/>
                  <a:pt x="256" y="55"/>
                  <a:pt x="256" y="55"/>
                </a:cubicBezTo>
                <a:lnTo>
                  <a:pt x="216" y="55"/>
                </a:lnTo>
                <a:close/>
                <a:moveTo>
                  <a:pt x="105" y="16"/>
                </a:moveTo>
                <a:cubicBezTo>
                  <a:pt x="120" y="24"/>
                  <a:pt x="128" y="36"/>
                  <a:pt x="128" y="53"/>
                </a:cubicBezTo>
                <a:cubicBezTo>
                  <a:pt x="128" y="67"/>
                  <a:pt x="119" y="78"/>
                  <a:pt x="108" y="87"/>
                </a:cubicBezTo>
                <a:cubicBezTo>
                  <a:pt x="97" y="95"/>
                  <a:pt x="95" y="98"/>
                  <a:pt x="95" y="106"/>
                </a:cubicBezTo>
                <a:cubicBezTo>
                  <a:pt x="95" y="112"/>
                  <a:pt x="107" y="122"/>
                  <a:pt x="113" y="126"/>
                </a:cubicBezTo>
                <a:cubicBezTo>
                  <a:pt x="131" y="139"/>
                  <a:pt x="136" y="150"/>
                  <a:pt x="136" y="169"/>
                </a:cubicBezTo>
                <a:cubicBezTo>
                  <a:pt x="136" y="193"/>
                  <a:pt x="113" y="220"/>
                  <a:pt x="70" y="220"/>
                </a:cubicBezTo>
                <a:cubicBezTo>
                  <a:pt x="33" y="220"/>
                  <a:pt x="0" y="202"/>
                  <a:pt x="0" y="178"/>
                </a:cubicBezTo>
                <a:cubicBezTo>
                  <a:pt x="0" y="154"/>
                  <a:pt x="30" y="130"/>
                  <a:pt x="67" y="130"/>
                </a:cubicBezTo>
                <a:cubicBezTo>
                  <a:pt x="71" y="130"/>
                  <a:pt x="75" y="130"/>
                  <a:pt x="79" y="130"/>
                </a:cubicBezTo>
                <a:cubicBezTo>
                  <a:pt x="74" y="125"/>
                  <a:pt x="70" y="119"/>
                  <a:pt x="70" y="112"/>
                </a:cubicBezTo>
                <a:cubicBezTo>
                  <a:pt x="70" y="107"/>
                  <a:pt x="71" y="103"/>
                  <a:pt x="73" y="99"/>
                </a:cubicBezTo>
                <a:cubicBezTo>
                  <a:pt x="71" y="99"/>
                  <a:pt x="69" y="99"/>
                  <a:pt x="67" y="99"/>
                </a:cubicBezTo>
                <a:cubicBezTo>
                  <a:pt x="36" y="99"/>
                  <a:pt x="16" y="77"/>
                  <a:pt x="16" y="50"/>
                </a:cubicBezTo>
                <a:cubicBezTo>
                  <a:pt x="16" y="24"/>
                  <a:pt x="44" y="0"/>
                  <a:pt x="74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27" y="16"/>
                  <a:pt x="127" y="16"/>
                  <a:pt x="127" y="16"/>
                </a:cubicBezTo>
                <a:lnTo>
                  <a:pt x="105" y="16"/>
                </a:lnTo>
                <a:close/>
                <a:moveTo>
                  <a:pt x="74" y="137"/>
                </a:moveTo>
                <a:cubicBezTo>
                  <a:pt x="49" y="136"/>
                  <a:pt x="25" y="152"/>
                  <a:pt x="25" y="171"/>
                </a:cubicBezTo>
                <a:cubicBezTo>
                  <a:pt x="25" y="190"/>
                  <a:pt x="44" y="205"/>
                  <a:pt x="70" y="205"/>
                </a:cubicBezTo>
                <a:cubicBezTo>
                  <a:pt x="106" y="205"/>
                  <a:pt x="119" y="191"/>
                  <a:pt x="119" y="172"/>
                </a:cubicBezTo>
                <a:cubicBezTo>
                  <a:pt x="119" y="170"/>
                  <a:pt x="119" y="167"/>
                  <a:pt x="118" y="165"/>
                </a:cubicBezTo>
                <a:cubicBezTo>
                  <a:pt x="115" y="154"/>
                  <a:pt x="105" y="149"/>
                  <a:pt x="91" y="139"/>
                </a:cubicBezTo>
                <a:cubicBezTo>
                  <a:pt x="86" y="138"/>
                  <a:pt x="81" y="137"/>
                  <a:pt x="74" y="137"/>
                </a:cubicBezTo>
                <a:moveTo>
                  <a:pt x="104" y="53"/>
                </a:moveTo>
                <a:cubicBezTo>
                  <a:pt x="101" y="31"/>
                  <a:pt x="83" y="13"/>
                  <a:pt x="66" y="12"/>
                </a:cubicBezTo>
                <a:cubicBezTo>
                  <a:pt x="49" y="12"/>
                  <a:pt x="37" y="29"/>
                  <a:pt x="40" y="51"/>
                </a:cubicBezTo>
                <a:cubicBezTo>
                  <a:pt x="43" y="74"/>
                  <a:pt x="59" y="92"/>
                  <a:pt x="77" y="93"/>
                </a:cubicBezTo>
                <a:cubicBezTo>
                  <a:pt x="94" y="94"/>
                  <a:pt x="107" y="76"/>
                  <a:pt x="104" y="5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7" name="Freeform 11"/>
          <p:cNvSpPr>
            <a:spLocks noEditPoints="1"/>
          </p:cNvSpPr>
          <p:nvPr/>
        </p:nvSpPr>
        <p:spPr bwMode="auto">
          <a:xfrm>
            <a:off x="4060825" y="2527300"/>
            <a:ext cx="420688" cy="420688"/>
          </a:xfrm>
          <a:custGeom>
            <a:avLst/>
            <a:gdLst>
              <a:gd name="T0" fmla="*/ 290866 w 256"/>
              <a:gd name="T1" fmla="*/ 284293 h 256"/>
              <a:gd name="T2" fmla="*/ 259643 w 256"/>
              <a:gd name="T3" fmla="*/ 307299 h 256"/>
              <a:gd name="T4" fmla="*/ 210344 w 256"/>
              <a:gd name="T5" fmla="*/ 315516 h 256"/>
              <a:gd name="T6" fmla="*/ 154471 w 256"/>
              <a:gd name="T7" fmla="*/ 304013 h 256"/>
              <a:gd name="T8" fmla="*/ 128178 w 256"/>
              <a:gd name="T9" fmla="*/ 282650 h 256"/>
              <a:gd name="T10" fmla="*/ 118319 w 256"/>
              <a:gd name="T11" fmla="*/ 254713 h 256"/>
              <a:gd name="T12" fmla="*/ 124892 w 256"/>
              <a:gd name="T13" fmla="*/ 239924 h 256"/>
              <a:gd name="T14" fmla="*/ 141325 w 256"/>
              <a:gd name="T15" fmla="*/ 234994 h 256"/>
              <a:gd name="T16" fmla="*/ 154471 w 256"/>
              <a:gd name="T17" fmla="*/ 239924 h 256"/>
              <a:gd name="T18" fmla="*/ 164331 w 256"/>
              <a:gd name="T19" fmla="*/ 253070 h 256"/>
              <a:gd name="T20" fmla="*/ 172548 w 256"/>
              <a:gd name="T21" fmla="*/ 267860 h 256"/>
              <a:gd name="T22" fmla="*/ 185694 w 256"/>
              <a:gd name="T23" fmla="*/ 277720 h 256"/>
              <a:gd name="T24" fmla="*/ 208701 w 256"/>
              <a:gd name="T25" fmla="*/ 281006 h 256"/>
              <a:gd name="T26" fmla="*/ 241567 w 256"/>
              <a:gd name="T27" fmla="*/ 272790 h 256"/>
              <a:gd name="T28" fmla="*/ 253070 w 256"/>
              <a:gd name="T29" fmla="*/ 254713 h 256"/>
              <a:gd name="T30" fmla="*/ 246497 w 256"/>
              <a:gd name="T31" fmla="*/ 239924 h 256"/>
              <a:gd name="T32" fmla="*/ 230064 w 256"/>
              <a:gd name="T33" fmla="*/ 231707 h 256"/>
              <a:gd name="T34" fmla="*/ 200484 w 256"/>
              <a:gd name="T35" fmla="*/ 225134 h 256"/>
              <a:gd name="T36" fmla="*/ 159401 w 256"/>
              <a:gd name="T37" fmla="*/ 211987 h 256"/>
              <a:gd name="T38" fmla="*/ 133108 w 256"/>
              <a:gd name="T39" fmla="*/ 193911 h 256"/>
              <a:gd name="T40" fmla="*/ 123248 w 256"/>
              <a:gd name="T41" fmla="*/ 162688 h 256"/>
              <a:gd name="T42" fmla="*/ 133108 w 256"/>
              <a:gd name="T43" fmla="*/ 133108 h 256"/>
              <a:gd name="T44" fmla="*/ 164331 w 256"/>
              <a:gd name="T45" fmla="*/ 111745 h 256"/>
              <a:gd name="T46" fmla="*/ 210344 w 256"/>
              <a:gd name="T47" fmla="*/ 105172 h 256"/>
              <a:gd name="T48" fmla="*/ 246497 w 256"/>
              <a:gd name="T49" fmla="*/ 110102 h 256"/>
              <a:gd name="T50" fmla="*/ 272790 w 256"/>
              <a:gd name="T51" fmla="*/ 121605 h 256"/>
              <a:gd name="T52" fmla="*/ 287580 w 256"/>
              <a:gd name="T53" fmla="*/ 139682 h 256"/>
              <a:gd name="T54" fmla="*/ 292510 w 256"/>
              <a:gd name="T55" fmla="*/ 156115 h 256"/>
              <a:gd name="T56" fmla="*/ 285936 w 256"/>
              <a:gd name="T57" fmla="*/ 170905 h 256"/>
              <a:gd name="T58" fmla="*/ 269503 w 256"/>
              <a:gd name="T59" fmla="*/ 177478 h 256"/>
              <a:gd name="T60" fmla="*/ 256357 w 256"/>
              <a:gd name="T61" fmla="*/ 172548 h 256"/>
              <a:gd name="T62" fmla="*/ 246497 w 256"/>
              <a:gd name="T63" fmla="*/ 161045 h 256"/>
              <a:gd name="T64" fmla="*/ 233350 w 256"/>
              <a:gd name="T65" fmla="*/ 144612 h 256"/>
              <a:gd name="T66" fmla="*/ 207057 w 256"/>
              <a:gd name="T67" fmla="*/ 138038 h 256"/>
              <a:gd name="T68" fmla="*/ 179121 w 256"/>
              <a:gd name="T69" fmla="*/ 144612 h 256"/>
              <a:gd name="T70" fmla="*/ 169261 w 256"/>
              <a:gd name="T71" fmla="*/ 159401 h 256"/>
              <a:gd name="T72" fmla="*/ 172548 w 256"/>
              <a:gd name="T73" fmla="*/ 167618 h 256"/>
              <a:gd name="T74" fmla="*/ 182408 w 256"/>
              <a:gd name="T75" fmla="*/ 175834 h 256"/>
              <a:gd name="T76" fmla="*/ 195554 w 256"/>
              <a:gd name="T77" fmla="*/ 179121 h 256"/>
              <a:gd name="T78" fmla="*/ 216917 w 256"/>
              <a:gd name="T79" fmla="*/ 185694 h 256"/>
              <a:gd name="T80" fmla="*/ 251427 w 256"/>
              <a:gd name="T81" fmla="*/ 193911 h 256"/>
              <a:gd name="T82" fmla="*/ 277720 w 256"/>
              <a:gd name="T83" fmla="*/ 205414 h 256"/>
              <a:gd name="T84" fmla="*/ 295796 w 256"/>
              <a:gd name="T85" fmla="*/ 223491 h 256"/>
              <a:gd name="T86" fmla="*/ 302370 w 256"/>
              <a:gd name="T87" fmla="*/ 249784 h 256"/>
              <a:gd name="T88" fmla="*/ 290866 w 256"/>
              <a:gd name="T89" fmla="*/ 284293 h 256"/>
              <a:gd name="T90" fmla="*/ 420688 w 256"/>
              <a:gd name="T91" fmla="*/ 315516 h 256"/>
              <a:gd name="T92" fmla="*/ 315516 w 256"/>
              <a:gd name="T93" fmla="*/ 420688 h 256"/>
              <a:gd name="T94" fmla="*/ 243210 w 256"/>
              <a:gd name="T95" fmla="*/ 391108 h 256"/>
              <a:gd name="T96" fmla="*/ 210344 w 256"/>
              <a:gd name="T97" fmla="*/ 394395 h 256"/>
              <a:gd name="T98" fmla="*/ 26293 w 256"/>
              <a:gd name="T99" fmla="*/ 210344 h 256"/>
              <a:gd name="T100" fmla="*/ 29580 w 256"/>
              <a:gd name="T101" fmla="*/ 177478 h 256"/>
              <a:gd name="T102" fmla="*/ 0 w 256"/>
              <a:gd name="T103" fmla="*/ 105172 h 256"/>
              <a:gd name="T104" fmla="*/ 105172 w 256"/>
              <a:gd name="T105" fmla="*/ 0 h 256"/>
              <a:gd name="T106" fmla="*/ 177478 w 256"/>
              <a:gd name="T107" fmla="*/ 29580 h 256"/>
              <a:gd name="T108" fmla="*/ 210344 w 256"/>
              <a:gd name="T109" fmla="*/ 26293 h 256"/>
              <a:gd name="T110" fmla="*/ 394395 w 256"/>
              <a:gd name="T111" fmla="*/ 210344 h 256"/>
              <a:gd name="T112" fmla="*/ 391108 w 256"/>
              <a:gd name="T113" fmla="*/ 243210 h 256"/>
              <a:gd name="T114" fmla="*/ 420688 w 256"/>
              <a:gd name="T115" fmla="*/ 315516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56" h="256">
                <a:moveTo>
                  <a:pt x="177" y="173"/>
                </a:moveTo>
                <a:cubicBezTo>
                  <a:pt x="173" y="179"/>
                  <a:pt x="166" y="184"/>
                  <a:pt x="158" y="187"/>
                </a:cubicBezTo>
                <a:cubicBezTo>
                  <a:pt x="150" y="190"/>
                  <a:pt x="139" y="192"/>
                  <a:pt x="128" y="192"/>
                </a:cubicBezTo>
                <a:cubicBezTo>
                  <a:pt x="114" y="192"/>
                  <a:pt x="103" y="190"/>
                  <a:pt x="94" y="185"/>
                </a:cubicBezTo>
                <a:cubicBezTo>
                  <a:pt x="87" y="182"/>
                  <a:pt x="82" y="177"/>
                  <a:pt x="78" y="172"/>
                </a:cubicBezTo>
                <a:cubicBezTo>
                  <a:pt x="74" y="166"/>
                  <a:pt x="72" y="160"/>
                  <a:pt x="72" y="155"/>
                </a:cubicBezTo>
                <a:cubicBezTo>
                  <a:pt x="72" y="152"/>
                  <a:pt x="73" y="149"/>
                  <a:pt x="76" y="146"/>
                </a:cubicBezTo>
                <a:cubicBezTo>
                  <a:pt x="79" y="144"/>
                  <a:pt x="82" y="143"/>
                  <a:pt x="86" y="143"/>
                </a:cubicBezTo>
                <a:cubicBezTo>
                  <a:pt x="89" y="143"/>
                  <a:pt x="92" y="144"/>
                  <a:pt x="94" y="146"/>
                </a:cubicBezTo>
                <a:cubicBezTo>
                  <a:pt x="97" y="147"/>
                  <a:pt x="98" y="150"/>
                  <a:pt x="100" y="154"/>
                </a:cubicBezTo>
                <a:cubicBezTo>
                  <a:pt x="102" y="157"/>
                  <a:pt x="103" y="160"/>
                  <a:pt x="105" y="163"/>
                </a:cubicBezTo>
                <a:cubicBezTo>
                  <a:pt x="107" y="165"/>
                  <a:pt x="110" y="167"/>
                  <a:pt x="113" y="169"/>
                </a:cubicBezTo>
                <a:cubicBezTo>
                  <a:pt x="117" y="170"/>
                  <a:pt x="122" y="171"/>
                  <a:pt x="127" y="171"/>
                </a:cubicBezTo>
                <a:cubicBezTo>
                  <a:pt x="135" y="171"/>
                  <a:pt x="142" y="170"/>
                  <a:pt x="147" y="166"/>
                </a:cubicBezTo>
                <a:cubicBezTo>
                  <a:pt x="151" y="163"/>
                  <a:pt x="154" y="160"/>
                  <a:pt x="154" y="155"/>
                </a:cubicBezTo>
                <a:cubicBezTo>
                  <a:pt x="154" y="151"/>
                  <a:pt x="152" y="148"/>
                  <a:pt x="150" y="146"/>
                </a:cubicBezTo>
                <a:cubicBezTo>
                  <a:pt x="147" y="144"/>
                  <a:pt x="144" y="142"/>
                  <a:pt x="140" y="141"/>
                </a:cubicBezTo>
                <a:cubicBezTo>
                  <a:pt x="135" y="139"/>
                  <a:pt x="130" y="138"/>
                  <a:pt x="122" y="137"/>
                </a:cubicBezTo>
                <a:cubicBezTo>
                  <a:pt x="112" y="135"/>
                  <a:pt x="104" y="132"/>
                  <a:pt x="97" y="129"/>
                </a:cubicBezTo>
                <a:cubicBezTo>
                  <a:pt x="90" y="127"/>
                  <a:pt x="85" y="123"/>
                  <a:pt x="81" y="118"/>
                </a:cubicBezTo>
                <a:cubicBezTo>
                  <a:pt x="77" y="113"/>
                  <a:pt x="75" y="107"/>
                  <a:pt x="75" y="99"/>
                </a:cubicBezTo>
                <a:cubicBezTo>
                  <a:pt x="75" y="92"/>
                  <a:pt x="77" y="86"/>
                  <a:pt x="81" y="81"/>
                </a:cubicBezTo>
                <a:cubicBezTo>
                  <a:pt x="85" y="75"/>
                  <a:pt x="92" y="71"/>
                  <a:pt x="100" y="68"/>
                </a:cubicBezTo>
                <a:cubicBezTo>
                  <a:pt x="108" y="66"/>
                  <a:pt x="117" y="64"/>
                  <a:pt x="128" y="64"/>
                </a:cubicBezTo>
                <a:cubicBezTo>
                  <a:pt x="136" y="64"/>
                  <a:pt x="144" y="65"/>
                  <a:pt x="150" y="67"/>
                </a:cubicBezTo>
                <a:cubicBezTo>
                  <a:pt x="156" y="69"/>
                  <a:pt x="162" y="71"/>
                  <a:pt x="166" y="74"/>
                </a:cubicBezTo>
                <a:cubicBezTo>
                  <a:pt x="170" y="78"/>
                  <a:pt x="173" y="81"/>
                  <a:pt x="175" y="85"/>
                </a:cubicBezTo>
                <a:cubicBezTo>
                  <a:pt x="177" y="88"/>
                  <a:pt x="178" y="92"/>
                  <a:pt x="178" y="95"/>
                </a:cubicBezTo>
                <a:cubicBezTo>
                  <a:pt x="178" y="98"/>
                  <a:pt x="177" y="101"/>
                  <a:pt x="174" y="104"/>
                </a:cubicBezTo>
                <a:cubicBezTo>
                  <a:pt x="171" y="107"/>
                  <a:pt x="168" y="108"/>
                  <a:pt x="164" y="108"/>
                </a:cubicBezTo>
                <a:cubicBezTo>
                  <a:pt x="161" y="108"/>
                  <a:pt x="158" y="107"/>
                  <a:pt x="156" y="105"/>
                </a:cubicBezTo>
                <a:cubicBezTo>
                  <a:pt x="154" y="104"/>
                  <a:pt x="152" y="101"/>
                  <a:pt x="150" y="98"/>
                </a:cubicBezTo>
                <a:cubicBezTo>
                  <a:pt x="148" y="94"/>
                  <a:pt x="145" y="90"/>
                  <a:pt x="142" y="88"/>
                </a:cubicBezTo>
                <a:cubicBezTo>
                  <a:pt x="139" y="86"/>
                  <a:pt x="133" y="84"/>
                  <a:pt x="126" y="84"/>
                </a:cubicBezTo>
                <a:cubicBezTo>
                  <a:pt x="119" y="84"/>
                  <a:pt x="113" y="86"/>
                  <a:pt x="109" y="88"/>
                </a:cubicBezTo>
                <a:cubicBezTo>
                  <a:pt x="105" y="91"/>
                  <a:pt x="103" y="94"/>
                  <a:pt x="103" y="97"/>
                </a:cubicBezTo>
                <a:cubicBezTo>
                  <a:pt x="103" y="99"/>
                  <a:pt x="104" y="101"/>
                  <a:pt x="105" y="102"/>
                </a:cubicBezTo>
                <a:cubicBezTo>
                  <a:pt x="107" y="104"/>
                  <a:pt x="109" y="105"/>
                  <a:pt x="111" y="107"/>
                </a:cubicBezTo>
                <a:cubicBezTo>
                  <a:pt x="113" y="108"/>
                  <a:pt x="116" y="109"/>
                  <a:pt x="119" y="109"/>
                </a:cubicBezTo>
                <a:cubicBezTo>
                  <a:pt x="121" y="110"/>
                  <a:pt x="126" y="111"/>
                  <a:pt x="132" y="113"/>
                </a:cubicBezTo>
                <a:cubicBezTo>
                  <a:pt x="140" y="114"/>
                  <a:pt x="147" y="116"/>
                  <a:pt x="153" y="118"/>
                </a:cubicBezTo>
                <a:cubicBezTo>
                  <a:pt x="159" y="120"/>
                  <a:pt x="165" y="122"/>
                  <a:pt x="169" y="125"/>
                </a:cubicBezTo>
                <a:cubicBezTo>
                  <a:pt x="174" y="128"/>
                  <a:pt x="178" y="132"/>
                  <a:pt x="180" y="136"/>
                </a:cubicBezTo>
                <a:cubicBezTo>
                  <a:pt x="183" y="141"/>
                  <a:pt x="184" y="146"/>
                  <a:pt x="184" y="152"/>
                </a:cubicBezTo>
                <a:cubicBezTo>
                  <a:pt x="184" y="160"/>
                  <a:pt x="182" y="167"/>
                  <a:pt x="177" y="173"/>
                </a:cubicBezTo>
                <a:moveTo>
                  <a:pt x="256" y="192"/>
                </a:moveTo>
                <a:cubicBezTo>
                  <a:pt x="256" y="227"/>
                  <a:pt x="227" y="256"/>
                  <a:pt x="192" y="256"/>
                </a:cubicBezTo>
                <a:cubicBezTo>
                  <a:pt x="175" y="256"/>
                  <a:pt x="159" y="249"/>
                  <a:pt x="148" y="238"/>
                </a:cubicBezTo>
                <a:cubicBezTo>
                  <a:pt x="141" y="239"/>
                  <a:pt x="135" y="240"/>
                  <a:pt x="128" y="240"/>
                </a:cubicBezTo>
                <a:cubicBezTo>
                  <a:pt x="66" y="240"/>
                  <a:pt x="16" y="190"/>
                  <a:pt x="16" y="128"/>
                </a:cubicBezTo>
                <a:cubicBezTo>
                  <a:pt x="16" y="121"/>
                  <a:pt x="17" y="115"/>
                  <a:pt x="18" y="108"/>
                </a:cubicBezTo>
                <a:cubicBezTo>
                  <a:pt x="7" y="97"/>
                  <a:pt x="0" y="81"/>
                  <a:pt x="0" y="64"/>
                </a:cubicBezTo>
                <a:cubicBezTo>
                  <a:pt x="0" y="29"/>
                  <a:pt x="29" y="0"/>
                  <a:pt x="64" y="0"/>
                </a:cubicBezTo>
                <a:cubicBezTo>
                  <a:pt x="81" y="0"/>
                  <a:pt x="97" y="7"/>
                  <a:pt x="108" y="18"/>
                </a:cubicBezTo>
                <a:cubicBezTo>
                  <a:pt x="115" y="17"/>
                  <a:pt x="121" y="16"/>
                  <a:pt x="128" y="16"/>
                </a:cubicBezTo>
                <a:cubicBezTo>
                  <a:pt x="190" y="16"/>
                  <a:pt x="240" y="66"/>
                  <a:pt x="240" y="128"/>
                </a:cubicBezTo>
                <a:cubicBezTo>
                  <a:pt x="240" y="135"/>
                  <a:pt x="239" y="141"/>
                  <a:pt x="238" y="148"/>
                </a:cubicBezTo>
                <a:cubicBezTo>
                  <a:pt x="249" y="159"/>
                  <a:pt x="256" y="175"/>
                  <a:pt x="256" y="19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8" name="Freeform 12"/>
          <p:cNvSpPr>
            <a:spLocks noEditPoints="1"/>
          </p:cNvSpPr>
          <p:nvPr/>
        </p:nvSpPr>
        <p:spPr bwMode="auto">
          <a:xfrm>
            <a:off x="3324225" y="2559050"/>
            <a:ext cx="420688" cy="355600"/>
          </a:xfrm>
          <a:custGeom>
            <a:avLst/>
            <a:gdLst>
              <a:gd name="T0" fmla="*/ 272790 w 256"/>
              <a:gd name="T1" fmla="*/ 146520 h 216"/>
              <a:gd name="T2" fmla="*/ 220204 w 256"/>
              <a:gd name="T3" fmla="*/ 92193 h 216"/>
              <a:gd name="T4" fmla="*/ 167618 w 256"/>
              <a:gd name="T5" fmla="*/ 92193 h 216"/>
              <a:gd name="T6" fmla="*/ 152828 w 256"/>
              <a:gd name="T7" fmla="*/ 107009 h 216"/>
              <a:gd name="T8" fmla="*/ 95312 w 256"/>
              <a:gd name="T9" fmla="*/ 85607 h 216"/>
              <a:gd name="T10" fmla="*/ 0 w 256"/>
              <a:gd name="T11" fmla="*/ 181093 h 216"/>
              <a:gd name="T12" fmla="*/ 95312 w 256"/>
              <a:gd name="T13" fmla="*/ 274931 h 216"/>
              <a:gd name="T14" fmla="*/ 106815 w 256"/>
              <a:gd name="T15" fmla="*/ 273285 h 216"/>
              <a:gd name="T16" fmla="*/ 195554 w 256"/>
              <a:gd name="T17" fmla="*/ 355600 h 216"/>
              <a:gd name="T18" fmla="*/ 420688 w 256"/>
              <a:gd name="T19" fmla="*/ 153106 h 216"/>
              <a:gd name="T20" fmla="*/ 420688 w 256"/>
              <a:gd name="T21" fmla="*/ 0 h 216"/>
              <a:gd name="T22" fmla="*/ 272790 w 256"/>
              <a:gd name="T23" fmla="*/ 146520 h 216"/>
              <a:gd name="T24" fmla="*/ 96955 w 256"/>
              <a:gd name="T25" fmla="*/ 250237 h 216"/>
              <a:gd name="T26" fmla="*/ 95312 w 256"/>
              <a:gd name="T27" fmla="*/ 250237 h 216"/>
              <a:gd name="T28" fmla="*/ 24650 w 256"/>
              <a:gd name="T29" fmla="*/ 181093 h 216"/>
              <a:gd name="T30" fmla="*/ 95312 w 256"/>
              <a:gd name="T31" fmla="*/ 110302 h 216"/>
              <a:gd name="T32" fmla="*/ 136395 w 256"/>
              <a:gd name="T33" fmla="*/ 123472 h 216"/>
              <a:gd name="T34" fmla="*/ 167618 w 256"/>
              <a:gd name="T35" fmla="*/ 181093 h 216"/>
              <a:gd name="T36" fmla="*/ 96955 w 256"/>
              <a:gd name="T37" fmla="*/ 250237 h 216"/>
              <a:gd name="T38" fmla="*/ 392752 w 256"/>
              <a:gd name="T39" fmla="*/ 148167 h 216"/>
              <a:gd name="T40" fmla="*/ 318803 w 256"/>
              <a:gd name="T41" fmla="*/ 217311 h 216"/>
              <a:gd name="T42" fmla="*/ 198841 w 256"/>
              <a:gd name="T43" fmla="*/ 324320 h 216"/>
              <a:gd name="T44" fmla="*/ 134752 w 256"/>
              <a:gd name="T45" fmla="*/ 266700 h 216"/>
              <a:gd name="T46" fmla="*/ 177478 w 256"/>
              <a:gd name="T47" fmla="*/ 228835 h 216"/>
              <a:gd name="T48" fmla="*/ 202127 w 256"/>
              <a:gd name="T49" fmla="*/ 255176 h 216"/>
              <a:gd name="T50" fmla="*/ 290866 w 256"/>
              <a:gd name="T51" fmla="*/ 162983 h 216"/>
              <a:gd name="T52" fmla="*/ 392752 w 256"/>
              <a:gd name="T53" fmla="*/ 57620 h 216"/>
              <a:gd name="T54" fmla="*/ 392752 w 256"/>
              <a:gd name="T55" fmla="*/ 148167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166" y="89"/>
                </a:moveTo>
                <a:cubicBezTo>
                  <a:pt x="134" y="56"/>
                  <a:pt x="134" y="56"/>
                  <a:pt x="134" y="56"/>
                </a:cubicBezTo>
                <a:cubicBezTo>
                  <a:pt x="125" y="47"/>
                  <a:pt x="111" y="47"/>
                  <a:pt x="102" y="56"/>
                </a:cubicBezTo>
                <a:cubicBezTo>
                  <a:pt x="93" y="65"/>
                  <a:pt x="93" y="65"/>
                  <a:pt x="93" y="65"/>
                </a:cubicBezTo>
                <a:cubicBezTo>
                  <a:pt x="83" y="57"/>
                  <a:pt x="71" y="52"/>
                  <a:pt x="58" y="52"/>
                </a:cubicBezTo>
                <a:cubicBezTo>
                  <a:pt x="26" y="52"/>
                  <a:pt x="0" y="78"/>
                  <a:pt x="0" y="110"/>
                </a:cubicBezTo>
                <a:cubicBezTo>
                  <a:pt x="0" y="141"/>
                  <a:pt x="26" y="167"/>
                  <a:pt x="58" y="167"/>
                </a:cubicBezTo>
                <a:cubicBezTo>
                  <a:pt x="61" y="167"/>
                  <a:pt x="63" y="166"/>
                  <a:pt x="65" y="166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256" y="93"/>
                  <a:pt x="256" y="93"/>
                  <a:pt x="256" y="93"/>
                </a:cubicBezTo>
                <a:cubicBezTo>
                  <a:pt x="256" y="0"/>
                  <a:pt x="256" y="0"/>
                  <a:pt x="256" y="0"/>
                </a:cubicBezTo>
                <a:lnTo>
                  <a:pt x="166" y="89"/>
                </a:lnTo>
                <a:close/>
                <a:moveTo>
                  <a:pt x="59" y="152"/>
                </a:moveTo>
                <a:cubicBezTo>
                  <a:pt x="59" y="152"/>
                  <a:pt x="58" y="152"/>
                  <a:pt x="58" y="152"/>
                </a:cubicBezTo>
                <a:cubicBezTo>
                  <a:pt x="34" y="152"/>
                  <a:pt x="15" y="133"/>
                  <a:pt x="15" y="110"/>
                </a:cubicBezTo>
                <a:cubicBezTo>
                  <a:pt x="15" y="86"/>
                  <a:pt x="34" y="67"/>
                  <a:pt x="58" y="67"/>
                </a:cubicBezTo>
                <a:cubicBezTo>
                  <a:pt x="68" y="67"/>
                  <a:pt x="76" y="70"/>
                  <a:pt x="83" y="75"/>
                </a:cubicBezTo>
                <a:cubicBezTo>
                  <a:pt x="94" y="83"/>
                  <a:pt x="102" y="95"/>
                  <a:pt x="102" y="110"/>
                </a:cubicBezTo>
                <a:cubicBezTo>
                  <a:pt x="102" y="133"/>
                  <a:pt x="83" y="152"/>
                  <a:pt x="59" y="152"/>
                </a:cubicBezTo>
                <a:moveTo>
                  <a:pt x="239" y="90"/>
                </a:moveTo>
                <a:cubicBezTo>
                  <a:pt x="194" y="132"/>
                  <a:pt x="194" y="132"/>
                  <a:pt x="194" y="132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93" y="157"/>
                  <a:pt x="102" y="149"/>
                  <a:pt x="108" y="139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239" y="35"/>
                  <a:pt x="239" y="35"/>
                  <a:pt x="239" y="35"/>
                </a:cubicBezTo>
                <a:lnTo>
                  <a:pt x="239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9" name="Freeform 13"/>
          <p:cNvSpPr>
            <a:spLocks noEditPoints="1"/>
          </p:cNvSpPr>
          <p:nvPr/>
        </p:nvSpPr>
        <p:spPr bwMode="auto">
          <a:xfrm>
            <a:off x="2587625" y="2546350"/>
            <a:ext cx="420688" cy="388938"/>
          </a:xfrm>
          <a:custGeom>
            <a:avLst/>
            <a:gdLst>
              <a:gd name="T0" fmla="*/ 211138 w 265"/>
              <a:gd name="T1" fmla="*/ 73025 h 245"/>
              <a:gd name="T2" fmla="*/ 298450 w 265"/>
              <a:gd name="T3" fmla="*/ 0 h 245"/>
              <a:gd name="T4" fmla="*/ 420688 w 265"/>
              <a:gd name="T5" fmla="*/ 80963 h 245"/>
              <a:gd name="T6" fmla="*/ 336550 w 265"/>
              <a:gd name="T7" fmla="*/ 147638 h 245"/>
              <a:gd name="T8" fmla="*/ 211138 w 265"/>
              <a:gd name="T9" fmla="*/ 73025 h 245"/>
              <a:gd name="T10" fmla="*/ 420688 w 265"/>
              <a:gd name="T11" fmla="*/ 215900 h 245"/>
              <a:gd name="T12" fmla="*/ 298450 w 265"/>
              <a:gd name="T13" fmla="*/ 296863 h 245"/>
              <a:gd name="T14" fmla="*/ 211138 w 265"/>
              <a:gd name="T15" fmla="*/ 225425 h 245"/>
              <a:gd name="T16" fmla="*/ 336550 w 265"/>
              <a:gd name="T17" fmla="*/ 147638 h 245"/>
              <a:gd name="T18" fmla="*/ 420688 w 265"/>
              <a:gd name="T19" fmla="*/ 215900 h 245"/>
              <a:gd name="T20" fmla="*/ 123825 w 265"/>
              <a:gd name="T21" fmla="*/ 296863 h 245"/>
              <a:gd name="T22" fmla="*/ 0 w 265"/>
              <a:gd name="T23" fmla="*/ 215900 h 245"/>
              <a:gd name="T24" fmla="*/ 85725 w 265"/>
              <a:gd name="T25" fmla="*/ 147638 h 245"/>
              <a:gd name="T26" fmla="*/ 211138 w 265"/>
              <a:gd name="T27" fmla="*/ 225425 h 245"/>
              <a:gd name="T28" fmla="*/ 123825 w 265"/>
              <a:gd name="T29" fmla="*/ 296863 h 245"/>
              <a:gd name="T30" fmla="*/ 0 w 265"/>
              <a:gd name="T31" fmla="*/ 80963 h 245"/>
              <a:gd name="T32" fmla="*/ 123825 w 265"/>
              <a:gd name="T33" fmla="*/ 0 h 245"/>
              <a:gd name="T34" fmla="*/ 211138 w 265"/>
              <a:gd name="T35" fmla="*/ 73025 h 245"/>
              <a:gd name="T36" fmla="*/ 85725 w 265"/>
              <a:gd name="T37" fmla="*/ 147638 h 245"/>
              <a:gd name="T38" fmla="*/ 0 w 265"/>
              <a:gd name="T39" fmla="*/ 80963 h 245"/>
              <a:gd name="T40" fmla="*/ 211138 w 265"/>
              <a:gd name="T41" fmla="*/ 239713 h 245"/>
              <a:gd name="T42" fmla="*/ 298450 w 265"/>
              <a:gd name="T43" fmla="*/ 311150 h 245"/>
              <a:gd name="T44" fmla="*/ 336550 w 265"/>
              <a:gd name="T45" fmla="*/ 287338 h 245"/>
              <a:gd name="T46" fmla="*/ 336550 w 265"/>
              <a:gd name="T47" fmla="*/ 314325 h 245"/>
              <a:gd name="T48" fmla="*/ 211138 w 265"/>
              <a:gd name="T49" fmla="*/ 388938 h 245"/>
              <a:gd name="T50" fmla="*/ 87313 w 265"/>
              <a:gd name="T51" fmla="*/ 314325 h 245"/>
              <a:gd name="T52" fmla="*/ 87313 w 265"/>
              <a:gd name="T53" fmla="*/ 287338 h 245"/>
              <a:gd name="T54" fmla="*/ 123825 w 265"/>
              <a:gd name="T55" fmla="*/ 311150 h 245"/>
              <a:gd name="T56" fmla="*/ 211138 w 265"/>
              <a:gd name="T57" fmla="*/ 239713 h 2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65" h="245">
                <a:moveTo>
                  <a:pt x="133" y="46"/>
                </a:moveTo>
                <a:lnTo>
                  <a:pt x="188" y="0"/>
                </a:lnTo>
                <a:lnTo>
                  <a:pt x="265" y="51"/>
                </a:lnTo>
                <a:lnTo>
                  <a:pt x="212" y="93"/>
                </a:lnTo>
                <a:lnTo>
                  <a:pt x="133" y="46"/>
                </a:lnTo>
                <a:close/>
                <a:moveTo>
                  <a:pt x="265" y="136"/>
                </a:moveTo>
                <a:lnTo>
                  <a:pt x="188" y="187"/>
                </a:lnTo>
                <a:lnTo>
                  <a:pt x="133" y="142"/>
                </a:lnTo>
                <a:lnTo>
                  <a:pt x="212" y="93"/>
                </a:lnTo>
                <a:lnTo>
                  <a:pt x="265" y="136"/>
                </a:lnTo>
                <a:close/>
                <a:moveTo>
                  <a:pt x="78" y="187"/>
                </a:moveTo>
                <a:lnTo>
                  <a:pt x="0" y="136"/>
                </a:lnTo>
                <a:lnTo>
                  <a:pt x="54" y="93"/>
                </a:lnTo>
                <a:lnTo>
                  <a:pt x="133" y="142"/>
                </a:lnTo>
                <a:lnTo>
                  <a:pt x="78" y="187"/>
                </a:lnTo>
                <a:close/>
                <a:moveTo>
                  <a:pt x="0" y="51"/>
                </a:moveTo>
                <a:lnTo>
                  <a:pt x="78" y="0"/>
                </a:lnTo>
                <a:lnTo>
                  <a:pt x="133" y="46"/>
                </a:lnTo>
                <a:lnTo>
                  <a:pt x="54" y="93"/>
                </a:lnTo>
                <a:lnTo>
                  <a:pt x="0" y="51"/>
                </a:lnTo>
                <a:close/>
                <a:moveTo>
                  <a:pt x="133" y="151"/>
                </a:moveTo>
                <a:lnTo>
                  <a:pt x="188" y="196"/>
                </a:lnTo>
                <a:lnTo>
                  <a:pt x="212" y="181"/>
                </a:lnTo>
                <a:lnTo>
                  <a:pt x="212" y="198"/>
                </a:lnTo>
                <a:lnTo>
                  <a:pt x="133" y="245"/>
                </a:lnTo>
                <a:lnTo>
                  <a:pt x="55" y="198"/>
                </a:lnTo>
                <a:lnTo>
                  <a:pt x="55" y="181"/>
                </a:lnTo>
                <a:lnTo>
                  <a:pt x="78" y="196"/>
                </a:lnTo>
                <a:lnTo>
                  <a:pt x="133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0" name="Freeform 14"/>
          <p:cNvSpPr>
            <a:spLocks/>
          </p:cNvSpPr>
          <p:nvPr/>
        </p:nvSpPr>
        <p:spPr bwMode="auto">
          <a:xfrm>
            <a:off x="1930400" y="2527300"/>
            <a:ext cx="263525" cy="420688"/>
          </a:xfrm>
          <a:custGeom>
            <a:avLst/>
            <a:gdLst>
              <a:gd name="T0" fmla="*/ 263525 w 160"/>
              <a:gd name="T1" fmla="*/ 397682 h 256"/>
              <a:gd name="T2" fmla="*/ 215761 w 160"/>
              <a:gd name="T3" fmla="*/ 415758 h 256"/>
              <a:gd name="T4" fmla="*/ 167997 w 160"/>
              <a:gd name="T5" fmla="*/ 420688 h 256"/>
              <a:gd name="T6" fmla="*/ 121880 w 160"/>
              <a:gd name="T7" fmla="*/ 414115 h 256"/>
              <a:gd name="T8" fmla="*/ 85646 w 160"/>
              <a:gd name="T9" fmla="*/ 392752 h 256"/>
              <a:gd name="T10" fmla="*/ 62587 w 160"/>
              <a:gd name="T11" fmla="*/ 364815 h 256"/>
              <a:gd name="T12" fmla="*/ 57646 w 160"/>
              <a:gd name="T13" fmla="*/ 320446 h 256"/>
              <a:gd name="T14" fmla="*/ 57646 w 160"/>
              <a:gd name="T15" fmla="*/ 172548 h 256"/>
              <a:gd name="T16" fmla="*/ 0 w 160"/>
              <a:gd name="T17" fmla="*/ 172548 h 256"/>
              <a:gd name="T18" fmla="*/ 0 w 160"/>
              <a:gd name="T19" fmla="*/ 113389 h 256"/>
              <a:gd name="T20" fmla="*/ 47764 w 160"/>
              <a:gd name="T21" fmla="*/ 90382 h 256"/>
              <a:gd name="T22" fmla="*/ 75763 w 160"/>
              <a:gd name="T23" fmla="*/ 54229 h 256"/>
              <a:gd name="T24" fmla="*/ 90587 w 160"/>
              <a:gd name="T25" fmla="*/ 0 h 256"/>
              <a:gd name="T26" fmla="*/ 149880 w 160"/>
              <a:gd name="T27" fmla="*/ 0 h 256"/>
              <a:gd name="T28" fmla="*/ 149880 w 160"/>
              <a:gd name="T29" fmla="*/ 96955 h 256"/>
              <a:gd name="T30" fmla="*/ 247055 w 160"/>
              <a:gd name="T31" fmla="*/ 96955 h 256"/>
              <a:gd name="T32" fmla="*/ 247055 w 160"/>
              <a:gd name="T33" fmla="*/ 172548 h 256"/>
              <a:gd name="T34" fmla="*/ 149880 w 160"/>
              <a:gd name="T35" fmla="*/ 172548 h 256"/>
              <a:gd name="T36" fmla="*/ 149880 w 160"/>
              <a:gd name="T37" fmla="*/ 281006 h 256"/>
              <a:gd name="T38" fmla="*/ 153174 w 160"/>
              <a:gd name="T39" fmla="*/ 325376 h 256"/>
              <a:gd name="T40" fmla="*/ 167997 w 160"/>
              <a:gd name="T41" fmla="*/ 343452 h 256"/>
              <a:gd name="T42" fmla="*/ 200938 w 160"/>
              <a:gd name="T43" fmla="*/ 351669 h 256"/>
              <a:gd name="T44" fmla="*/ 263525 w 160"/>
              <a:gd name="T45" fmla="*/ 331949 h 256"/>
              <a:gd name="T46" fmla="*/ 263525 w 160"/>
              <a:gd name="T47" fmla="*/ 397682 h 2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256">
                <a:moveTo>
                  <a:pt x="160" y="242"/>
                </a:moveTo>
                <a:cubicBezTo>
                  <a:pt x="149" y="247"/>
                  <a:pt x="139" y="251"/>
                  <a:pt x="131" y="253"/>
                </a:cubicBezTo>
                <a:cubicBezTo>
                  <a:pt x="122" y="255"/>
                  <a:pt x="112" y="256"/>
                  <a:pt x="102" y="256"/>
                </a:cubicBezTo>
                <a:cubicBezTo>
                  <a:pt x="90" y="256"/>
                  <a:pt x="83" y="255"/>
                  <a:pt x="74" y="252"/>
                </a:cubicBezTo>
                <a:cubicBezTo>
                  <a:pt x="66" y="249"/>
                  <a:pt x="58" y="244"/>
                  <a:pt x="52" y="239"/>
                </a:cubicBezTo>
                <a:cubicBezTo>
                  <a:pt x="45" y="234"/>
                  <a:pt x="41" y="228"/>
                  <a:pt x="38" y="222"/>
                </a:cubicBezTo>
                <a:cubicBezTo>
                  <a:pt x="36" y="215"/>
                  <a:pt x="35" y="206"/>
                  <a:pt x="35" y="19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69"/>
                  <a:pt x="0" y="69"/>
                  <a:pt x="0" y="69"/>
                </a:cubicBezTo>
                <a:cubicBezTo>
                  <a:pt x="10" y="65"/>
                  <a:pt x="22" y="61"/>
                  <a:pt x="29" y="55"/>
                </a:cubicBezTo>
                <a:cubicBezTo>
                  <a:pt x="36" y="48"/>
                  <a:pt x="42" y="41"/>
                  <a:pt x="46" y="33"/>
                </a:cubicBezTo>
                <a:cubicBezTo>
                  <a:pt x="50" y="24"/>
                  <a:pt x="53" y="13"/>
                  <a:pt x="55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59"/>
                  <a:pt x="91" y="59"/>
                  <a:pt x="91" y="59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1" y="171"/>
                  <a:pt x="91" y="171"/>
                  <a:pt x="91" y="171"/>
                </a:cubicBezTo>
                <a:cubicBezTo>
                  <a:pt x="91" y="185"/>
                  <a:pt x="91" y="194"/>
                  <a:pt x="93" y="198"/>
                </a:cubicBezTo>
                <a:cubicBezTo>
                  <a:pt x="94" y="202"/>
                  <a:pt x="98" y="207"/>
                  <a:pt x="102" y="209"/>
                </a:cubicBezTo>
                <a:cubicBezTo>
                  <a:pt x="108" y="213"/>
                  <a:pt x="114" y="214"/>
                  <a:pt x="122" y="214"/>
                </a:cubicBezTo>
                <a:cubicBezTo>
                  <a:pt x="135" y="214"/>
                  <a:pt x="147" y="210"/>
                  <a:pt x="160" y="202"/>
                </a:cubicBezTo>
                <a:lnTo>
                  <a:pt x="160" y="2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1" name="Freeform 15"/>
          <p:cNvSpPr>
            <a:spLocks noEditPoints="1"/>
          </p:cNvSpPr>
          <p:nvPr/>
        </p:nvSpPr>
        <p:spPr bwMode="auto">
          <a:xfrm>
            <a:off x="1116013" y="2527300"/>
            <a:ext cx="420687" cy="420688"/>
          </a:xfrm>
          <a:custGeom>
            <a:avLst/>
            <a:gdLst>
              <a:gd name="T0" fmla="*/ 368101 w 256"/>
              <a:gd name="T1" fmla="*/ 420688 h 256"/>
              <a:gd name="T2" fmla="*/ 52586 w 256"/>
              <a:gd name="T3" fmla="*/ 420688 h 256"/>
              <a:gd name="T4" fmla="*/ 0 w 256"/>
              <a:gd name="T5" fmla="*/ 368102 h 256"/>
              <a:gd name="T6" fmla="*/ 0 w 256"/>
              <a:gd name="T7" fmla="*/ 52586 h 256"/>
              <a:gd name="T8" fmla="*/ 52586 w 256"/>
              <a:gd name="T9" fmla="*/ 0 h 256"/>
              <a:gd name="T10" fmla="*/ 368101 w 256"/>
              <a:gd name="T11" fmla="*/ 0 h 256"/>
              <a:gd name="T12" fmla="*/ 420687 w 256"/>
              <a:gd name="T13" fmla="*/ 52586 h 256"/>
              <a:gd name="T14" fmla="*/ 420687 w 256"/>
              <a:gd name="T15" fmla="*/ 368102 h 256"/>
              <a:gd name="T16" fmla="*/ 368101 w 256"/>
              <a:gd name="T17" fmla="*/ 420688 h 256"/>
              <a:gd name="T18" fmla="*/ 210344 w 256"/>
              <a:gd name="T19" fmla="*/ 128178 h 256"/>
              <a:gd name="T20" fmla="*/ 136395 w 256"/>
              <a:gd name="T21" fmla="*/ 175834 h 256"/>
              <a:gd name="T22" fmla="*/ 136395 w 256"/>
              <a:gd name="T23" fmla="*/ 175834 h 256"/>
              <a:gd name="T24" fmla="*/ 136395 w 256"/>
              <a:gd name="T25" fmla="*/ 177478 h 256"/>
              <a:gd name="T26" fmla="*/ 133108 w 256"/>
              <a:gd name="T27" fmla="*/ 182408 h 256"/>
              <a:gd name="T28" fmla="*/ 133108 w 256"/>
              <a:gd name="T29" fmla="*/ 185694 h 256"/>
              <a:gd name="T30" fmla="*/ 131465 w 256"/>
              <a:gd name="T31" fmla="*/ 190624 h 256"/>
              <a:gd name="T32" fmla="*/ 131465 w 256"/>
              <a:gd name="T33" fmla="*/ 193911 h 256"/>
              <a:gd name="T34" fmla="*/ 129821 w 256"/>
              <a:gd name="T35" fmla="*/ 198841 h 256"/>
              <a:gd name="T36" fmla="*/ 129821 w 256"/>
              <a:gd name="T37" fmla="*/ 202127 h 256"/>
              <a:gd name="T38" fmla="*/ 128178 w 256"/>
              <a:gd name="T39" fmla="*/ 210344 h 256"/>
              <a:gd name="T40" fmla="*/ 210344 w 256"/>
              <a:gd name="T41" fmla="*/ 292510 h 256"/>
              <a:gd name="T42" fmla="*/ 292509 w 256"/>
              <a:gd name="T43" fmla="*/ 210344 h 256"/>
              <a:gd name="T44" fmla="*/ 290866 w 256"/>
              <a:gd name="T45" fmla="*/ 202127 h 256"/>
              <a:gd name="T46" fmla="*/ 290866 w 256"/>
              <a:gd name="T47" fmla="*/ 198841 h 256"/>
              <a:gd name="T48" fmla="*/ 289222 w 256"/>
              <a:gd name="T49" fmla="*/ 193911 h 256"/>
              <a:gd name="T50" fmla="*/ 289222 w 256"/>
              <a:gd name="T51" fmla="*/ 190624 h 256"/>
              <a:gd name="T52" fmla="*/ 287579 w 256"/>
              <a:gd name="T53" fmla="*/ 185694 h 256"/>
              <a:gd name="T54" fmla="*/ 287579 w 256"/>
              <a:gd name="T55" fmla="*/ 182408 h 256"/>
              <a:gd name="T56" fmla="*/ 284292 w 256"/>
              <a:gd name="T57" fmla="*/ 177478 h 256"/>
              <a:gd name="T58" fmla="*/ 284292 w 256"/>
              <a:gd name="T59" fmla="*/ 175834 h 256"/>
              <a:gd name="T60" fmla="*/ 284292 w 256"/>
              <a:gd name="T61" fmla="*/ 175834 h 256"/>
              <a:gd name="T62" fmla="*/ 210344 w 256"/>
              <a:gd name="T63" fmla="*/ 128178 h 256"/>
              <a:gd name="T64" fmla="*/ 373031 w 256"/>
              <a:gd name="T65" fmla="*/ 69019 h 256"/>
              <a:gd name="T66" fmla="*/ 351668 w 256"/>
              <a:gd name="T67" fmla="*/ 47656 h 256"/>
              <a:gd name="T68" fmla="*/ 310585 w 256"/>
              <a:gd name="T69" fmla="*/ 47656 h 256"/>
              <a:gd name="T70" fmla="*/ 289222 w 256"/>
              <a:gd name="T71" fmla="*/ 69019 h 256"/>
              <a:gd name="T72" fmla="*/ 289222 w 256"/>
              <a:gd name="T73" fmla="*/ 110102 h 256"/>
              <a:gd name="T74" fmla="*/ 310585 w 256"/>
              <a:gd name="T75" fmla="*/ 131465 h 256"/>
              <a:gd name="T76" fmla="*/ 351668 w 256"/>
              <a:gd name="T77" fmla="*/ 131465 h 256"/>
              <a:gd name="T78" fmla="*/ 373031 w 256"/>
              <a:gd name="T79" fmla="*/ 110102 h 256"/>
              <a:gd name="T80" fmla="*/ 373031 w 256"/>
              <a:gd name="T81" fmla="*/ 69019 h 256"/>
              <a:gd name="T82" fmla="*/ 373031 w 256"/>
              <a:gd name="T83" fmla="*/ 175834 h 256"/>
              <a:gd name="T84" fmla="*/ 335235 w 256"/>
              <a:gd name="T85" fmla="*/ 175834 h 256"/>
              <a:gd name="T86" fmla="*/ 338522 w 256"/>
              <a:gd name="T87" fmla="*/ 210344 h 256"/>
              <a:gd name="T88" fmla="*/ 210344 w 256"/>
              <a:gd name="T89" fmla="*/ 338522 h 256"/>
              <a:gd name="T90" fmla="*/ 82165 w 256"/>
              <a:gd name="T91" fmla="*/ 210344 h 256"/>
              <a:gd name="T92" fmla="*/ 85452 w 256"/>
              <a:gd name="T93" fmla="*/ 175834 h 256"/>
              <a:gd name="T94" fmla="*/ 47656 w 256"/>
              <a:gd name="T95" fmla="*/ 175834 h 256"/>
              <a:gd name="T96" fmla="*/ 47656 w 256"/>
              <a:gd name="T97" fmla="*/ 351669 h 256"/>
              <a:gd name="T98" fmla="*/ 69019 w 256"/>
              <a:gd name="T99" fmla="*/ 373032 h 256"/>
              <a:gd name="T100" fmla="*/ 351668 w 256"/>
              <a:gd name="T101" fmla="*/ 373032 h 256"/>
              <a:gd name="T102" fmla="*/ 373031 w 256"/>
              <a:gd name="T103" fmla="*/ 351669 h 256"/>
              <a:gd name="T104" fmla="*/ 373031 w 256"/>
              <a:gd name="T105" fmla="*/ 175834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24" y="256"/>
                </a:moveTo>
                <a:cubicBezTo>
                  <a:pt x="32" y="256"/>
                  <a:pt x="32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224" y="0"/>
                  <a:pt x="224" y="0"/>
                  <a:pt x="224" y="0"/>
                </a:cubicBezTo>
                <a:cubicBezTo>
                  <a:pt x="242" y="0"/>
                  <a:pt x="256" y="14"/>
                  <a:pt x="256" y="32"/>
                </a:cubicBezTo>
                <a:cubicBezTo>
                  <a:pt x="256" y="224"/>
                  <a:pt x="256" y="224"/>
                  <a:pt x="256" y="224"/>
                </a:cubicBezTo>
                <a:cubicBezTo>
                  <a:pt x="256" y="242"/>
                  <a:pt x="242" y="256"/>
                  <a:pt x="224" y="256"/>
                </a:cubicBezTo>
                <a:moveTo>
                  <a:pt x="128" y="78"/>
                </a:moveTo>
                <a:cubicBezTo>
                  <a:pt x="108" y="78"/>
                  <a:pt x="91" y="90"/>
                  <a:pt x="83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107"/>
                  <a:pt x="83" y="108"/>
                  <a:pt x="83" y="108"/>
                </a:cubicBezTo>
                <a:cubicBezTo>
                  <a:pt x="82" y="109"/>
                  <a:pt x="82" y="110"/>
                  <a:pt x="81" y="111"/>
                </a:cubicBezTo>
                <a:cubicBezTo>
                  <a:pt x="81" y="111"/>
                  <a:pt x="81" y="112"/>
                  <a:pt x="81" y="113"/>
                </a:cubicBezTo>
                <a:cubicBezTo>
                  <a:pt x="81" y="114"/>
                  <a:pt x="80" y="115"/>
                  <a:pt x="80" y="116"/>
                </a:cubicBezTo>
                <a:cubicBezTo>
                  <a:pt x="80" y="116"/>
                  <a:pt x="80" y="117"/>
                  <a:pt x="80" y="118"/>
                </a:cubicBezTo>
                <a:cubicBezTo>
                  <a:pt x="79" y="119"/>
                  <a:pt x="79" y="120"/>
                  <a:pt x="79" y="121"/>
                </a:cubicBezTo>
                <a:cubicBezTo>
                  <a:pt x="79" y="122"/>
                  <a:pt x="79" y="122"/>
                  <a:pt x="79" y="123"/>
                </a:cubicBezTo>
                <a:cubicBezTo>
                  <a:pt x="79" y="124"/>
                  <a:pt x="78" y="126"/>
                  <a:pt x="78" y="128"/>
                </a:cubicBezTo>
                <a:cubicBezTo>
                  <a:pt x="78" y="155"/>
                  <a:pt x="101" y="178"/>
                  <a:pt x="128" y="178"/>
                </a:cubicBezTo>
                <a:cubicBezTo>
                  <a:pt x="155" y="178"/>
                  <a:pt x="178" y="155"/>
                  <a:pt x="178" y="128"/>
                </a:cubicBezTo>
                <a:cubicBezTo>
                  <a:pt x="178" y="126"/>
                  <a:pt x="177" y="124"/>
                  <a:pt x="177" y="123"/>
                </a:cubicBezTo>
                <a:cubicBezTo>
                  <a:pt x="177" y="122"/>
                  <a:pt x="177" y="122"/>
                  <a:pt x="177" y="121"/>
                </a:cubicBezTo>
                <a:cubicBezTo>
                  <a:pt x="177" y="120"/>
                  <a:pt x="177" y="119"/>
                  <a:pt x="176" y="118"/>
                </a:cubicBezTo>
                <a:cubicBezTo>
                  <a:pt x="176" y="117"/>
                  <a:pt x="176" y="116"/>
                  <a:pt x="176" y="116"/>
                </a:cubicBezTo>
                <a:cubicBezTo>
                  <a:pt x="176" y="115"/>
                  <a:pt x="175" y="114"/>
                  <a:pt x="175" y="113"/>
                </a:cubicBezTo>
                <a:cubicBezTo>
                  <a:pt x="175" y="112"/>
                  <a:pt x="175" y="111"/>
                  <a:pt x="175" y="111"/>
                </a:cubicBezTo>
                <a:cubicBezTo>
                  <a:pt x="174" y="110"/>
                  <a:pt x="174" y="109"/>
                  <a:pt x="173" y="108"/>
                </a:cubicBezTo>
                <a:cubicBezTo>
                  <a:pt x="173" y="108"/>
                  <a:pt x="173" y="107"/>
                  <a:pt x="173" y="107"/>
                </a:cubicBezTo>
                <a:cubicBezTo>
                  <a:pt x="173" y="107"/>
                  <a:pt x="173" y="107"/>
                  <a:pt x="173" y="107"/>
                </a:cubicBezTo>
                <a:cubicBezTo>
                  <a:pt x="165" y="90"/>
                  <a:pt x="148" y="78"/>
                  <a:pt x="128" y="78"/>
                </a:cubicBezTo>
                <a:moveTo>
                  <a:pt x="227" y="42"/>
                </a:moveTo>
                <a:cubicBezTo>
                  <a:pt x="227" y="35"/>
                  <a:pt x="221" y="29"/>
                  <a:pt x="214" y="29"/>
                </a:cubicBezTo>
                <a:cubicBezTo>
                  <a:pt x="189" y="29"/>
                  <a:pt x="189" y="29"/>
                  <a:pt x="189" y="29"/>
                </a:cubicBezTo>
                <a:cubicBezTo>
                  <a:pt x="182" y="29"/>
                  <a:pt x="176" y="35"/>
                  <a:pt x="176" y="42"/>
                </a:cubicBezTo>
                <a:cubicBezTo>
                  <a:pt x="176" y="67"/>
                  <a:pt x="176" y="67"/>
                  <a:pt x="176" y="67"/>
                </a:cubicBezTo>
                <a:cubicBezTo>
                  <a:pt x="176" y="74"/>
                  <a:pt x="182" y="80"/>
                  <a:pt x="189" y="80"/>
                </a:cubicBezTo>
                <a:cubicBezTo>
                  <a:pt x="214" y="80"/>
                  <a:pt x="214" y="80"/>
                  <a:pt x="214" y="80"/>
                </a:cubicBezTo>
                <a:cubicBezTo>
                  <a:pt x="221" y="80"/>
                  <a:pt x="227" y="74"/>
                  <a:pt x="227" y="67"/>
                </a:cubicBezTo>
                <a:lnTo>
                  <a:pt x="227" y="42"/>
                </a:lnTo>
                <a:close/>
                <a:moveTo>
                  <a:pt x="227" y="107"/>
                </a:moveTo>
                <a:cubicBezTo>
                  <a:pt x="204" y="107"/>
                  <a:pt x="204" y="107"/>
                  <a:pt x="204" y="107"/>
                </a:cubicBezTo>
                <a:cubicBezTo>
                  <a:pt x="205" y="114"/>
                  <a:pt x="206" y="121"/>
                  <a:pt x="206" y="128"/>
                </a:cubicBezTo>
                <a:cubicBezTo>
                  <a:pt x="206" y="171"/>
                  <a:pt x="171" y="206"/>
                  <a:pt x="128" y="206"/>
                </a:cubicBezTo>
                <a:cubicBezTo>
                  <a:pt x="85" y="206"/>
                  <a:pt x="50" y="171"/>
                  <a:pt x="50" y="128"/>
                </a:cubicBezTo>
                <a:cubicBezTo>
                  <a:pt x="50" y="121"/>
                  <a:pt x="51" y="114"/>
                  <a:pt x="52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214"/>
                  <a:pt x="29" y="214"/>
                  <a:pt x="29" y="214"/>
                </a:cubicBezTo>
                <a:cubicBezTo>
                  <a:pt x="29" y="221"/>
                  <a:pt x="35" y="227"/>
                  <a:pt x="42" y="227"/>
                </a:cubicBezTo>
                <a:cubicBezTo>
                  <a:pt x="214" y="227"/>
                  <a:pt x="214" y="227"/>
                  <a:pt x="214" y="227"/>
                </a:cubicBezTo>
                <a:cubicBezTo>
                  <a:pt x="221" y="227"/>
                  <a:pt x="227" y="221"/>
                  <a:pt x="227" y="214"/>
                </a:cubicBezTo>
                <a:lnTo>
                  <a:pt x="22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2" name="Freeform 16"/>
          <p:cNvSpPr>
            <a:spLocks/>
          </p:cNvSpPr>
          <p:nvPr/>
        </p:nvSpPr>
        <p:spPr bwMode="auto">
          <a:xfrm>
            <a:off x="379413" y="2565400"/>
            <a:ext cx="420687" cy="346075"/>
          </a:xfrm>
          <a:custGeom>
            <a:avLst/>
            <a:gdLst>
              <a:gd name="T0" fmla="*/ 285936 w 256"/>
              <a:gd name="T1" fmla="*/ 0 h 210"/>
              <a:gd name="T2" fmla="*/ 354955 w 256"/>
              <a:gd name="T3" fmla="*/ 26368 h 210"/>
              <a:gd name="T4" fmla="*/ 399324 w 256"/>
              <a:gd name="T5" fmla="*/ 11536 h 210"/>
              <a:gd name="T6" fmla="*/ 409184 w 256"/>
              <a:gd name="T7" fmla="*/ 6592 h 210"/>
              <a:gd name="T8" fmla="*/ 381248 w 256"/>
              <a:gd name="T9" fmla="*/ 47791 h 210"/>
              <a:gd name="T10" fmla="*/ 371388 w 256"/>
              <a:gd name="T11" fmla="*/ 54383 h 210"/>
              <a:gd name="T12" fmla="*/ 371388 w 256"/>
              <a:gd name="T13" fmla="*/ 54383 h 210"/>
              <a:gd name="T14" fmla="*/ 420687 w 256"/>
              <a:gd name="T15" fmla="*/ 41199 h 210"/>
              <a:gd name="T16" fmla="*/ 420687 w 256"/>
              <a:gd name="T17" fmla="*/ 41199 h 210"/>
              <a:gd name="T18" fmla="*/ 391107 w 256"/>
              <a:gd name="T19" fmla="*/ 74159 h 210"/>
              <a:gd name="T20" fmla="*/ 377961 w 256"/>
              <a:gd name="T21" fmla="*/ 85695 h 210"/>
              <a:gd name="T22" fmla="*/ 374674 w 256"/>
              <a:gd name="T23" fmla="*/ 140078 h 210"/>
              <a:gd name="T24" fmla="*/ 205414 w 256"/>
              <a:gd name="T25" fmla="*/ 332891 h 210"/>
              <a:gd name="T26" fmla="*/ 82165 w 256"/>
              <a:gd name="T27" fmla="*/ 337835 h 210"/>
              <a:gd name="T28" fmla="*/ 31223 w 256"/>
              <a:gd name="T29" fmla="*/ 321355 h 210"/>
              <a:gd name="T30" fmla="*/ 8217 w 256"/>
              <a:gd name="T31" fmla="*/ 308172 h 210"/>
              <a:gd name="T32" fmla="*/ 0 w 256"/>
              <a:gd name="T33" fmla="*/ 303228 h 210"/>
              <a:gd name="T34" fmla="*/ 27936 w 256"/>
              <a:gd name="T35" fmla="*/ 304876 h 210"/>
              <a:gd name="T36" fmla="*/ 52586 w 256"/>
              <a:gd name="T37" fmla="*/ 301580 h 210"/>
              <a:gd name="T38" fmla="*/ 103528 w 256"/>
              <a:gd name="T39" fmla="*/ 283452 h 210"/>
              <a:gd name="T40" fmla="*/ 128178 w 256"/>
              <a:gd name="T41" fmla="*/ 266972 h 210"/>
              <a:gd name="T42" fmla="*/ 101885 w 256"/>
              <a:gd name="T43" fmla="*/ 263676 h 210"/>
              <a:gd name="T44" fmla="*/ 47656 w 256"/>
              <a:gd name="T45" fmla="*/ 207645 h 210"/>
              <a:gd name="T46" fmla="*/ 85452 w 256"/>
              <a:gd name="T47" fmla="*/ 205997 h 210"/>
              <a:gd name="T48" fmla="*/ 57516 w 256"/>
              <a:gd name="T49" fmla="*/ 194461 h 210"/>
              <a:gd name="T50" fmla="*/ 16433 w 256"/>
              <a:gd name="T51" fmla="*/ 120302 h 210"/>
              <a:gd name="T52" fmla="*/ 26293 w 256"/>
              <a:gd name="T53" fmla="*/ 125246 h 210"/>
              <a:gd name="T54" fmla="*/ 44369 w 256"/>
              <a:gd name="T55" fmla="*/ 130190 h 210"/>
              <a:gd name="T56" fmla="*/ 55872 w 256"/>
              <a:gd name="T57" fmla="*/ 130190 h 210"/>
              <a:gd name="T58" fmla="*/ 54229 w 256"/>
              <a:gd name="T59" fmla="*/ 130190 h 210"/>
              <a:gd name="T60" fmla="*/ 39439 w 256"/>
              <a:gd name="T61" fmla="*/ 117006 h 210"/>
              <a:gd name="T62" fmla="*/ 19720 w 256"/>
              <a:gd name="T63" fmla="*/ 37903 h 210"/>
              <a:gd name="T64" fmla="*/ 29580 w 256"/>
              <a:gd name="T65" fmla="*/ 16480 h 210"/>
              <a:gd name="T66" fmla="*/ 29580 w 256"/>
              <a:gd name="T67" fmla="*/ 16480 h 210"/>
              <a:gd name="T68" fmla="*/ 37796 w 256"/>
              <a:gd name="T69" fmla="*/ 24720 h 210"/>
              <a:gd name="T70" fmla="*/ 62446 w 256"/>
              <a:gd name="T71" fmla="*/ 49439 h 210"/>
              <a:gd name="T72" fmla="*/ 169261 w 256"/>
              <a:gd name="T73" fmla="*/ 100527 h 210"/>
              <a:gd name="T74" fmla="*/ 207057 w 256"/>
              <a:gd name="T75" fmla="*/ 105470 h 210"/>
              <a:gd name="T76" fmla="*/ 207057 w 256"/>
              <a:gd name="T77" fmla="*/ 65919 h 210"/>
              <a:gd name="T78" fmla="*/ 256356 w 256"/>
              <a:gd name="T79" fmla="*/ 6592 h 210"/>
              <a:gd name="T80" fmla="*/ 276076 w 256"/>
              <a:gd name="T81" fmla="*/ 1648 h 210"/>
              <a:gd name="T82" fmla="*/ 285936 w 256"/>
              <a:gd name="T83" fmla="*/ 0 h 2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0">
                <a:moveTo>
                  <a:pt x="174" y="0"/>
                </a:moveTo>
                <a:cubicBezTo>
                  <a:pt x="194" y="0"/>
                  <a:pt x="205" y="7"/>
                  <a:pt x="216" y="16"/>
                </a:cubicBezTo>
                <a:cubicBezTo>
                  <a:pt x="224" y="16"/>
                  <a:pt x="236" y="11"/>
                  <a:pt x="243" y="7"/>
                </a:cubicBezTo>
                <a:cubicBezTo>
                  <a:pt x="245" y="6"/>
                  <a:pt x="247" y="5"/>
                  <a:pt x="249" y="4"/>
                </a:cubicBezTo>
                <a:cubicBezTo>
                  <a:pt x="245" y="14"/>
                  <a:pt x="240" y="22"/>
                  <a:pt x="232" y="29"/>
                </a:cubicBezTo>
                <a:cubicBezTo>
                  <a:pt x="230" y="30"/>
                  <a:pt x="229" y="32"/>
                  <a:pt x="226" y="33"/>
                </a:cubicBezTo>
                <a:cubicBezTo>
                  <a:pt x="226" y="33"/>
                  <a:pt x="226" y="33"/>
                  <a:pt x="226" y="33"/>
                </a:cubicBezTo>
                <a:cubicBezTo>
                  <a:pt x="238" y="33"/>
                  <a:pt x="247" y="27"/>
                  <a:pt x="256" y="25"/>
                </a:cubicBezTo>
                <a:cubicBezTo>
                  <a:pt x="256" y="25"/>
                  <a:pt x="256" y="25"/>
                  <a:pt x="256" y="25"/>
                </a:cubicBezTo>
                <a:cubicBezTo>
                  <a:pt x="251" y="32"/>
                  <a:pt x="245" y="40"/>
                  <a:pt x="238" y="45"/>
                </a:cubicBezTo>
                <a:cubicBezTo>
                  <a:pt x="235" y="47"/>
                  <a:pt x="233" y="50"/>
                  <a:pt x="230" y="52"/>
                </a:cubicBezTo>
                <a:cubicBezTo>
                  <a:pt x="230" y="64"/>
                  <a:pt x="230" y="75"/>
                  <a:pt x="228" y="85"/>
                </a:cubicBezTo>
                <a:cubicBezTo>
                  <a:pt x="214" y="144"/>
                  <a:pt x="180" y="184"/>
                  <a:pt x="125" y="202"/>
                </a:cubicBezTo>
                <a:cubicBezTo>
                  <a:pt x="105" y="208"/>
                  <a:pt x="73" y="210"/>
                  <a:pt x="50" y="205"/>
                </a:cubicBezTo>
                <a:cubicBezTo>
                  <a:pt x="39" y="202"/>
                  <a:pt x="29" y="199"/>
                  <a:pt x="19" y="195"/>
                </a:cubicBezTo>
                <a:cubicBezTo>
                  <a:pt x="14" y="192"/>
                  <a:pt x="9" y="190"/>
                  <a:pt x="5" y="187"/>
                </a:cubicBezTo>
                <a:cubicBezTo>
                  <a:pt x="3" y="186"/>
                  <a:pt x="2" y="185"/>
                  <a:pt x="0" y="184"/>
                </a:cubicBezTo>
                <a:cubicBezTo>
                  <a:pt x="5" y="184"/>
                  <a:pt x="11" y="186"/>
                  <a:pt x="17" y="185"/>
                </a:cubicBezTo>
                <a:cubicBezTo>
                  <a:pt x="22" y="184"/>
                  <a:pt x="27" y="184"/>
                  <a:pt x="32" y="183"/>
                </a:cubicBezTo>
                <a:cubicBezTo>
                  <a:pt x="44" y="180"/>
                  <a:pt x="54" y="177"/>
                  <a:pt x="63" y="172"/>
                </a:cubicBezTo>
                <a:cubicBezTo>
                  <a:pt x="68" y="169"/>
                  <a:pt x="74" y="166"/>
                  <a:pt x="78" y="162"/>
                </a:cubicBezTo>
                <a:cubicBezTo>
                  <a:pt x="72" y="162"/>
                  <a:pt x="66" y="161"/>
                  <a:pt x="62" y="160"/>
                </a:cubicBezTo>
                <a:cubicBezTo>
                  <a:pt x="45" y="154"/>
                  <a:pt x="35" y="143"/>
                  <a:pt x="29" y="126"/>
                </a:cubicBezTo>
                <a:cubicBezTo>
                  <a:pt x="34" y="127"/>
                  <a:pt x="49" y="128"/>
                  <a:pt x="52" y="125"/>
                </a:cubicBezTo>
                <a:cubicBezTo>
                  <a:pt x="46" y="125"/>
                  <a:pt x="39" y="121"/>
                  <a:pt x="35" y="118"/>
                </a:cubicBezTo>
                <a:cubicBezTo>
                  <a:pt x="21" y="109"/>
                  <a:pt x="10" y="95"/>
                  <a:pt x="10" y="73"/>
                </a:cubicBezTo>
                <a:cubicBezTo>
                  <a:pt x="12" y="74"/>
                  <a:pt x="14" y="75"/>
                  <a:pt x="16" y="76"/>
                </a:cubicBezTo>
                <a:cubicBezTo>
                  <a:pt x="19" y="77"/>
                  <a:pt x="22" y="78"/>
                  <a:pt x="27" y="79"/>
                </a:cubicBezTo>
                <a:cubicBezTo>
                  <a:pt x="28" y="79"/>
                  <a:pt x="32" y="80"/>
                  <a:pt x="34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6"/>
                  <a:pt x="26" y="74"/>
                  <a:pt x="24" y="71"/>
                </a:cubicBezTo>
                <a:cubicBezTo>
                  <a:pt x="15" y="60"/>
                  <a:pt x="7" y="43"/>
                  <a:pt x="12" y="23"/>
                </a:cubicBezTo>
                <a:cubicBezTo>
                  <a:pt x="13" y="18"/>
                  <a:pt x="15" y="14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2"/>
                  <a:pt x="21" y="13"/>
                  <a:pt x="23" y="15"/>
                </a:cubicBezTo>
                <a:cubicBezTo>
                  <a:pt x="27" y="21"/>
                  <a:pt x="33" y="26"/>
                  <a:pt x="38" y="30"/>
                </a:cubicBezTo>
                <a:cubicBezTo>
                  <a:pt x="57" y="45"/>
                  <a:pt x="75" y="54"/>
                  <a:pt x="103" y="61"/>
                </a:cubicBezTo>
                <a:cubicBezTo>
                  <a:pt x="110" y="63"/>
                  <a:pt x="118" y="64"/>
                  <a:pt x="126" y="64"/>
                </a:cubicBezTo>
                <a:cubicBezTo>
                  <a:pt x="124" y="57"/>
                  <a:pt x="124" y="46"/>
                  <a:pt x="126" y="40"/>
                </a:cubicBezTo>
                <a:cubicBezTo>
                  <a:pt x="131" y="23"/>
                  <a:pt x="141" y="11"/>
                  <a:pt x="156" y="4"/>
                </a:cubicBezTo>
                <a:cubicBezTo>
                  <a:pt x="160" y="3"/>
                  <a:pt x="164" y="2"/>
                  <a:pt x="168" y="1"/>
                </a:cubicBezTo>
                <a:cubicBezTo>
                  <a:pt x="170" y="1"/>
                  <a:pt x="172" y="0"/>
                  <a:pt x="17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3" name="Freeform 17"/>
          <p:cNvSpPr>
            <a:spLocks noEditPoints="1"/>
          </p:cNvSpPr>
          <p:nvPr/>
        </p:nvSpPr>
        <p:spPr bwMode="auto">
          <a:xfrm>
            <a:off x="8478838" y="1789113"/>
            <a:ext cx="420687" cy="420687"/>
          </a:xfrm>
          <a:custGeom>
            <a:avLst/>
            <a:gdLst>
              <a:gd name="T0" fmla="*/ 387821 w 256"/>
              <a:gd name="T1" fmla="*/ 420687 h 256"/>
              <a:gd name="T2" fmla="*/ 32866 w 256"/>
              <a:gd name="T3" fmla="*/ 420687 h 256"/>
              <a:gd name="T4" fmla="*/ 0 w 256"/>
              <a:gd name="T5" fmla="*/ 389464 h 256"/>
              <a:gd name="T6" fmla="*/ 0 w 256"/>
              <a:gd name="T7" fmla="*/ 32866 h 256"/>
              <a:gd name="T8" fmla="*/ 32866 w 256"/>
              <a:gd name="T9" fmla="*/ 0 h 256"/>
              <a:gd name="T10" fmla="*/ 387821 w 256"/>
              <a:gd name="T11" fmla="*/ 0 h 256"/>
              <a:gd name="T12" fmla="*/ 420687 w 256"/>
              <a:gd name="T13" fmla="*/ 32866 h 256"/>
              <a:gd name="T14" fmla="*/ 420687 w 256"/>
              <a:gd name="T15" fmla="*/ 389464 h 256"/>
              <a:gd name="T16" fmla="*/ 387821 w 256"/>
              <a:gd name="T17" fmla="*/ 420687 h 256"/>
              <a:gd name="T18" fmla="*/ 179121 w 256"/>
              <a:gd name="T19" fmla="*/ 80522 h 256"/>
              <a:gd name="T20" fmla="*/ 128178 w 256"/>
              <a:gd name="T21" fmla="*/ 90382 h 256"/>
              <a:gd name="T22" fmla="*/ 101885 w 256"/>
              <a:gd name="T23" fmla="*/ 116675 h 256"/>
              <a:gd name="T24" fmla="*/ 95312 w 256"/>
              <a:gd name="T25" fmla="*/ 157758 h 256"/>
              <a:gd name="T26" fmla="*/ 95312 w 256"/>
              <a:gd name="T27" fmla="*/ 177477 h 256"/>
              <a:gd name="T28" fmla="*/ 64089 w 256"/>
              <a:gd name="T29" fmla="*/ 177477 h 256"/>
              <a:gd name="T30" fmla="*/ 64089 w 256"/>
              <a:gd name="T31" fmla="*/ 226777 h 256"/>
              <a:gd name="T32" fmla="*/ 95312 w 256"/>
              <a:gd name="T33" fmla="*/ 226777 h 256"/>
              <a:gd name="T34" fmla="*/ 95312 w 256"/>
              <a:gd name="T35" fmla="*/ 389464 h 256"/>
              <a:gd name="T36" fmla="*/ 162688 w 256"/>
              <a:gd name="T37" fmla="*/ 389464 h 256"/>
              <a:gd name="T38" fmla="*/ 162688 w 256"/>
              <a:gd name="T39" fmla="*/ 226777 h 256"/>
              <a:gd name="T40" fmla="*/ 205414 w 256"/>
              <a:gd name="T41" fmla="*/ 226777 h 256"/>
              <a:gd name="T42" fmla="*/ 216917 w 256"/>
              <a:gd name="T43" fmla="*/ 177477 h 256"/>
              <a:gd name="T44" fmla="*/ 162688 w 256"/>
              <a:gd name="T45" fmla="*/ 177477 h 256"/>
              <a:gd name="T46" fmla="*/ 162688 w 256"/>
              <a:gd name="T47" fmla="*/ 159401 h 256"/>
              <a:gd name="T48" fmla="*/ 169261 w 256"/>
              <a:gd name="T49" fmla="*/ 134751 h 256"/>
              <a:gd name="T50" fmla="*/ 192267 w 256"/>
              <a:gd name="T51" fmla="*/ 128178 h 256"/>
              <a:gd name="T52" fmla="*/ 220203 w 256"/>
              <a:gd name="T53" fmla="*/ 139681 h 256"/>
              <a:gd name="T54" fmla="*/ 233350 w 256"/>
              <a:gd name="T55" fmla="*/ 93669 h 256"/>
              <a:gd name="T56" fmla="*/ 179121 w 256"/>
              <a:gd name="T57" fmla="*/ 80522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36" y="256"/>
                </a:moveTo>
                <a:cubicBezTo>
                  <a:pt x="20" y="256"/>
                  <a:pt x="20" y="256"/>
                  <a:pt x="20" y="256"/>
                </a:cubicBezTo>
                <a:cubicBezTo>
                  <a:pt x="9" y="256"/>
                  <a:pt x="0" y="248"/>
                  <a:pt x="0" y="23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7" y="0"/>
                  <a:pt x="256" y="9"/>
                  <a:pt x="256" y="20"/>
                </a:cubicBezTo>
                <a:cubicBezTo>
                  <a:pt x="256" y="237"/>
                  <a:pt x="256" y="237"/>
                  <a:pt x="256" y="237"/>
                </a:cubicBezTo>
                <a:cubicBezTo>
                  <a:pt x="256" y="248"/>
                  <a:pt x="247" y="256"/>
                  <a:pt x="236" y="256"/>
                </a:cubicBezTo>
                <a:moveTo>
                  <a:pt x="109" y="49"/>
                </a:moveTo>
                <a:cubicBezTo>
                  <a:pt x="97" y="49"/>
                  <a:pt x="86" y="51"/>
                  <a:pt x="78" y="55"/>
                </a:cubicBezTo>
                <a:cubicBezTo>
                  <a:pt x="71" y="59"/>
                  <a:pt x="65" y="65"/>
                  <a:pt x="62" y="71"/>
                </a:cubicBezTo>
                <a:cubicBezTo>
                  <a:pt x="60" y="77"/>
                  <a:pt x="58" y="84"/>
                  <a:pt x="58" y="96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99" y="237"/>
                  <a:pt x="99" y="237"/>
                  <a:pt x="99" y="237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9" y="97"/>
                  <a:pt x="99" y="97"/>
                  <a:pt x="99" y="97"/>
                </a:cubicBezTo>
                <a:cubicBezTo>
                  <a:pt x="99" y="90"/>
                  <a:pt x="100" y="85"/>
                  <a:pt x="103" y="82"/>
                </a:cubicBezTo>
                <a:cubicBezTo>
                  <a:pt x="106" y="80"/>
                  <a:pt x="111" y="78"/>
                  <a:pt x="117" y="78"/>
                </a:cubicBezTo>
                <a:cubicBezTo>
                  <a:pt x="123" y="78"/>
                  <a:pt x="128" y="81"/>
                  <a:pt x="134" y="85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30" y="53"/>
                  <a:pt x="121" y="49"/>
                  <a:pt x="109" y="4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4" name="Freeform 18"/>
          <p:cNvSpPr>
            <a:spLocks/>
          </p:cNvSpPr>
          <p:nvPr/>
        </p:nvSpPr>
        <p:spPr bwMode="auto">
          <a:xfrm>
            <a:off x="7861300" y="1785938"/>
            <a:ext cx="196850" cy="423862"/>
          </a:xfrm>
          <a:custGeom>
            <a:avLst/>
            <a:gdLst>
              <a:gd name="T0" fmla="*/ 196850 w 120"/>
              <a:gd name="T1" fmla="*/ 3286 h 258"/>
              <a:gd name="T2" fmla="*/ 196850 w 120"/>
              <a:gd name="T3" fmla="*/ 70644 h 258"/>
              <a:gd name="T4" fmla="*/ 134514 w 120"/>
              <a:gd name="T5" fmla="*/ 85430 h 258"/>
              <a:gd name="T6" fmla="*/ 131233 w 120"/>
              <a:gd name="T7" fmla="*/ 147859 h 258"/>
              <a:gd name="T8" fmla="*/ 196850 w 120"/>
              <a:gd name="T9" fmla="*/ 147859 h 258"/>
              <a:gd name="T10" fmla="*/ 183727 w 120"/>
              <a:gd name="T11" fmla="*/ 213574 h 258"/>
              <a:gd name="T12" fmla="*/ 131233 w 120"/>
              <a:gd name="T13" fmla="*/ 213574 h 258"/>
              <a:gd name="T14" fmla="*/ 131233 w 120"/>
              <a:gd name="T15" fmla="*/ 423862 h 258"/>
              <a:gd name="T16" fmla="*/ 39370 w 120"/>
              <a:gd name="T17" fmla="*/ 423862 h 258"/>
              <a:gd name="T18" fmla="*/ 39370 w 120"/>
              <a:gd name="T19" fmla="*/ 213574 h 258"/>
              <a:gd name="T20" fmla="*/ 0 w 120"/>
              <a:gd name="T21" fmla="*/ 213574 h 258"/>
              <a:gd name="T22" fmla="*/ 0 w 120"/>
              <a:gd name="T23" fmla="*/ 147859 h 258"/>
              <a:gd name="T24" fmla="*/ 39370 w 120"/>
              <a:gd name="T25" fmla="*/ 147859 h 258"/>
              <a:gd name="T26" fmla="*/ 65617 w 120"/>
              <a:gd name="T27" fmla="*/ 27929 h 258"/>
              <a:gd name="T28" fmla="*/ 196850 w 120"/>
              <a:gd name="T29" fmla="*/ 3286 h 2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0" h="258">
                <a:moveTo>
                  <a:pt x="120" y="2"/>
                </a:moveTo>
                <a:cubicBezTo>
                  <a:pt x="120" y="43"/>
                  <a:pt x="120" y="43"/>
                  <a:pt x="120" y="43"/>
                </a:cubicBezTo>
                <a:cubicBezTo>
                  <a:pt x="120" y="43"/>
                  <a:pt x="90" y="40"/>
                  <a:pt x="82" y="52"/>
                </a:cubicBezTo>
                <a:cubicBezTo>
                  <a:pt x="78" y="58"/>
                  <a:pt x="80" y="77"/>
                  <a:pt x="8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17" y="106"/>
                  <a:pt x="114" y="116"/>
                  <a:pt x="11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258"/>
                  <a:pt x="80" y="258"/>
                  <a:pt x="80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4" y="219"/>
                  <a:pt x="24" y="172"/>
                  <a:pt x="24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90"/>
                  <a:pt x="0" y="90"/>
                  <a:pt x="0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5" y="61"/>
                  <a:pt x="25" y="32"/>
                  <a:pt x="40" y="17"/>
                </a:cubicBezTo>
                <a:cubicBezTo>
                  <a:pt x="56" y="0"/>
                  <a:pt x="72" y="2"/>
                  <a:pt x="12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5" name="Freeform 19"/>
          <p:cNvSpPr>
            <a:spLocks/>
          </p:cNvSpPr>
          <p:nvPr/>
        </p:nvSpPr>
        <p:spPr bwMode="auto">
          <a:xfrm>
            <a:off x="7005638" y="1789113"/>
            <a:ext cx="420687" cy="420687"/>
          </a:xfrm>
          <a:custGeom>
            <a:avLst/>
            <a:gdLst>
              <a:gd name="T0" fmla="*/ 210344 w 256"/>
              <a:gd name="T1" fmla="*/ 0 h 256"/>
              <a:gd name="T2" fmla="*/ 0 w 256"/>
              <a:gd name="T3" fmla="*/ 210344 h 256"/>
              <a:gd name="T4" fmla="*/ 126535 w 256"/>
              <a:gd name="T5" fmla="*/ 404254 h 256"/>
              <a:gd name="T6" fmla="*/ 131465 w 256"/>
              <a:gd name="T7" fmla="*/ 354955 h 256"/>
              <a:gd name="T8" fmla="*/ 157758 w 256"/>
              <a:gd name="T9" fmla="*/ 239923 h 256"/>
              <a:gd name="T10" fmla="*/ 151184 w 256"/>
              <a:gd name="T11" fmla="*/ 207057 h 256"/>
              <a:gd name="T12" fmla="*/ 192267 w 256"/>
              <a:gd name="T13" fmla="*/ 152828 h 256"/>
              <a:gd name="T14" fmla="*/ 220203 w 256"/>
              <a:gd name="T15" fmla="*/ 184051 h 256"/>
              <a:gd name="T16" fmla="*/ 202127 w 256"/>
              <a:gd name="T17" fmla="*/ 259643 h 256"/>
              <a:gd name="T18" fmla="*/ 234993 w 256"/>
              <a:gd name="T19" fmla="*/ 299082 h 256"/>
              <a:gd name="T20" fmla="*/ 302369 w 256"/>
              <a:gd name="T21" fmla="*/ 187337 h 256"/>
              <a:gd name="T22" fmla="*/ 213630 w 256"/>
              <a:gd name="T23" fmla="*/ 106815 h 256"/>
              <a:gd name="T24" fmla="*/ 110102 w 256"/>
              <a:gd name="T25" fmla="*/ 207057 h 256"/>
              <a:gd name="T26" fmla="*/ 124891 w 256"/>
              <a:gd name="T27" fmla="*/ 249783 h 256"/>
              <a:gd name="T28" fmla="*/ 126535 w 256"/>
              <a:gd name="T29" fmla="*/ 261286 h 256"/>
              <a:gd name="T30" fmla="*/ 123248 w 256"/>
              <a:gd name="T31" fmla="*/ 277719 h 256"/>
              <a:gd name="T32" fmla="*/ 111745 w 256"/>
              <a:gd name="T33" fmla="*/ 282649 h 256"/>
              <a:gd name="T34" fmla="*/ 69019 w 256"/>
              <a:gd name="T35" fmla="*/ 202127 h 256"/>
              <a:gd name="T36" fmla="*/ 220203 w 256"/>
              <a:gd name="T37" fmla="*/ 70662 h 256"/>
              <a:gd name="T38" fmla="*/ 353311 w 256"/>
              <a:gd name="T39" fmla="*/ 192267 h 256"/>
              <a:gd name="T40" fmla="*/ 239923 w 256"/>
              <a:gd name="T41" fmla="*/ 336878 h 256"/>
              <a:gd name="T42" fmla="*/ 187337 w 256"/>
              <a:gd name="T43" fmla="*/ 310585 h 256"/>
              <a:gd name="T44" fmla="*/ 172547 w 256"/>
              <a:gd name="T45" fmla="*/ 368101 h 256"/>
              <a:gd name="T46" fmla="*/ 152828 w 256"/>
              <a:gd name="T47" fmla="*/ 412470 h 256"/>
              <a:gd name="T48" fmla="*/ 210344 w 256"/>
              <a:gd name="T49" fmla="*/ 420687 h 256"/>
              <a:gd name="T50" fmla="*/ 420687 w 256"/>
              <a:gd name="T51" fmla="*/ 210344 h 256"/>
              <a:gd name="T52" fmla="*/ 210344 w 256"/>
              <a:gd name="T53" fmla="*/ 0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57" y="0"/>
                  <a:pt x="0" y="57"/>
                  <a:pt x="0" y="128"/>
                </a:cubicBezTo>
                <a:cubicBezTo>
                  <a:pt x="0" y="181"/>
                  <a:pt x="32" y="226"/>
                  <a:pt x="77" y="246"/>
                </a:cubicBezTo>
                <a:cubicBezTo>
                  <a:pt x="77" y="237"/>
                  <a:pt x="77" y="226"/>
                  <a:pt x="80" y="216"/>
                </a:cubicBezTo>
                <a:cubicBezTo>
                  <a:pt x="82" y="206"/>
                  <a:pt x="96" y="146"/>
                  <a:pt x="96" y="146"/>
                </a:cubicBezTo>
                <a:cubicBezTo>
                  <a:pt x="96" y="146"/>
                  <a:pt x="92" y="138"/>
                  <a:pt x="92" y="126"/>
                </a:cubicBezTo>
                <a:cubicBezTo>
                  <a:pt x="92" y="107"/>
                  <a:pt x="103" y="93"/>
                  <a:pt x="117" y="93"/>
                </a:cubicBezTo>
                <a:cubicBezTo>
                  <a:pt x="128" y="93"/>
                  <a:pt x="134" y="102"/>
                  <a:pt x="134" y="112"/>
                </a:cubicBezTo>
                <a:cubicBezTo>
                  <a:pt x="134" y="124"/>
                  <a:pt x="127" y="141"/>
                  <a:pt x="123" y="158"/>
                </a:cubicBezTo>
                <a:cubicBezTo>
                  <a:pt x="120" y="171"/>
                  <a:pt x="130" y="182"/>
                  <a:pt x="143" y="182"/>
                </a:cubicBezTo>
                <a:cubicBezTo>
                  <a:pt x="167" y="182"/>
                  <a:pt x="184" y="151"/>
                  <a:pt x="184" y="114"/>
                </a:cubicBezTo>
                <a:cubicBezTo>
                  <a:pt x="184" y="86"/>
                  <a:pt x="165" y="65"/>
                  <a:pt x="130" y="65"/>
                </a:cubicBezTo>
                <a:cubicBezTo>
                  <a:pt x="91" y="65"/>
                  <a:pt x="67" y="94"/>
                  <a:pt x="67" y="126"/>
                </a:cubicBezTo>
                <a:cubicBezTo>
                  <a:pt x="67" y="138"/>
                  <a:pt x="70" y="146"/>
                  <a:pt x="76" y="152"/>
                </a:cubicBezTo>
                <a:cubicBezTo>
                  <a:pt x="78" y="154"/>
                  <a:pt x="78" y="156"/>
                  <a:pt x="77" y="159"/>
                </a:cubicBezTo>
                <a:cubicBezTo>
                  <a:pt x="77" y="161"/>
                  <a:pt x="75" y="167"/>
                  <a:pt x="75" y="169"/>
                </a:cubicBezTo>
                <a:cubicBezTo>
                  <a:pt x="74" y="172"/>
                  <a:pt x="71" y="173"/>
                  <a:pt x="68" y="172"/>
                </a:cubicBezTo>
                <a:cubicBezTo>
                  <a:pt x="50" y="165"/>
                  <a:pt x="42" y="145"/>
                  <a:pt x="42" y="123"/>
                </a:cubicBezTo>
                <a:cubicBezTo>
                  <a:pt x="42" y="87"/>
                  <a:pt x="73" y="43"/>
                  <a:pt x="134" y="43"/>
                </a:cubicBezTo>
                <a:cubicBezTo>
                  <a:pt x="183" y="43"/>
                  <a:pt x="215" y="78"/>
                  <a:pt x="215" y="117"/>
                </a:cubicBezTo>
                <a:cubicBezTo>
                  <a:pt x="215" y="167"/>
                  <a:pt x="187" y="205"/>
                  <a:pt x="146" y="205"/>
                </a:cubicBezTo>
                <a:cubicBezTo>
                  <a:pt x="132" y="205"/>
                  <a:pt x="119" y="197"/>
                  <a:pt x="114" y="189"/>
                </a:cubicBezTo>
                <a:cubicBezTo>
                  <a:pt x="114" y="189"/>
                  <a:pt x="107" y="218"/>
                  <a:pt x="105" y="224"/>
                </a:cubicBezTo>
                <a:cubicBezTo>
                  <a:pt x="103" y="234"/>
                  <a:pt x="98" y="243"/>
                  <a:pt x="93" y="251"/>
                </a:cubicBezTo>
                <a:cubicBezTo>
                  <a:pt x="104" y="254"/>
                  <a:pt x="116" y="256"/>
                  <a:pt x="128" y="256"/>
                </a:cubicBez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6" name="Freeform 20"/>
          <p:cNvSpPr>
            <a:spLocks/>
          </p:cNvSpPr>
          <p:nvPr/>
        </p:nvSpPr>
        <p:spPr bwMode="auto">
          <a:xfrm>
            <a:off x="6313488" y="1787525"/>
            <a:ext cx="323850" cy="428625"/>
          </a:xfrm>
          <a:custGeom>
            <a:avLst/>
            <a:gdLst>
              <a:gd name="T0" fmla="*/ 136444 w 197"/>
              <a:gd name="T1" fmla="*/ 276958 h 260"/>
              <a:gd name="T2" fmla="*/ 124937 w 197"/>
              <a:gd name="T3" fmla="*/ 318172 h 260"/>
              <a:gd name="T4" fmla="*/ 113430 w 197"/>
              <a:gd name="T5" fmla="*/ 359386 h 260"/>
              <a:gd name="T6" fmla="*/ 80552 w 197"/>
              <a:gd name="T7" fmla="*/ 417085 h 260"/>
              <a:gd name="T8" fmla="*/ 69044 w 197"/>
              <a:gd name="T9" fmla="*/ 423679 h 260"/>
              <a:gd name="T10" fmla="*/ 67400 w 197"/>
              <a:gd name="T11" fmla="*/ 417085 h 260"/>
              <a:gd name="T12" fmla="*/ 67400 w 197"/>
              <a:gd name="T13" fmla="*/ 362683 h 260"/>
              <a:gd name="T14" fmla="*/ 77264 w 197"/>
              <a:gd name="T15" fmla="*/ 304983 h 260"/>
              <a:gd name="T16" fmla="*/ 100278 w 197"/>
              <a:gd name="T17" fmla="*/ 204421 h 260"/>
              <a:gd name="T18" fmla="*/ 101922 w 197"/>
              <a:gd name="T19" fmla="*/ 196178 h 260"/>
              <a:gd name="T20" fmla="*/ 93703 w 197"/>
              <a:gd name="T21" fmla="*/ 168153 h 260"/>
              <a:gd name="T22" fmla="*/ 96991 w 197"/>
              <a:gd name="T23" fmla="*/ 136830 h 260"/>
              <a:gd name="T24" fmla="*/ 128225 w 197"/>
              <a:gd name="T25" fmla="*/ 97265 h 260"/>
              <a:gd name="T26" fmla="*/ 156171 w 197"/>
              <a:gd name="T27" fmla="*/ 100562 h 260"/>
              <a:gd name="T28" fmla="*/ 170966 w 197"/>
              <a:gd name="T29" fmla="*/ 120345 h 260"/>
              <a:gd name="T30" fmla="*/ 169323 w 197"/>
              <a:gd name="T31" fmla="*/ 151667 h 260"/>
              <a:gd name="T32" fmla="*/ 154527 w 197"/>
              <a:gd name="T33" fmla="*/ 206070 h 260"/>
              <a:gd name="T34" fmla="*/ 151240 w 197"/>
              <a:gd name="T35" fmla="*/ 235744 h 260"/>
              <a:gd name="T36" fmla="*/ 164391 w 197"/>
              <a:gd name="T37" fmla="*/ 257175 h 260"/>
              <a:gd name="T38" fmla="*/ 192337 w 197"/>
              <a:gd name="T39" fmla="*/ 263769 h 260"/>
              <a:gd name="T40" fmla="*/ 235079 w 197"/>
              <a:gd name="T41" fmla="*/ 239041 h 260"/>
              <a:gd name="T42" fmla="*/ 263025 w 197"/>
              <a:gd name="T43" fmla="*/ 161559 h 260"/>
              <a:gd name="T44" fmla="*/ 263025 w 197"/>
              <a:gd name="T45" fmla="*/ 128588 h 260"/>
              <a:gd name="T46" fmla="*/ 244942 w 197"/>
              <a:gd name="T47" fmla="*/ 77482 h 260"/>
              <a:gd name="T48" fmla="*/ 203845 w 197"/>
              <a:gd name="T49" fmla="*/ 49457 h 260"/>
              <a:gd name="T50" fmla="*/ 143020 w 197"/>
              <a:gd name="T51" fmla="*/ 44511 h 260"/>
              <a:gd name="T52" fmla="*/ 60825 w 197"/>
              <a:gd name="T53" fmla="*/ 102211 h 260"/>
              <a:gd name="T54" fmla="*/ 47673 w 197"/>
              <a:gd name="T55" fmla="*/ 159910 h 260"/>
              <a:gd name="T56" fmla="*/ 59181 w 197"/>
              <a:gd name="T57" fmla="*/ 201124 h 260"/>
              <a:gd name="T58" fmla="*/ 65756 w 197"/>
              <a:gd name="T59" fmla="*/ 211015 h 260"/>
              <a:gd name="T60" fmla="*/ 64112 w 197"/>
              <a:gd name="T61" fmla="*/ 229150 h 260"/>
              <a:gd name="T62" fmla="*/ 54249 w 197"/>
              <a:gd name="T63" fmla="*/ 245635 h 260"/>
              <a:gd name="T64" fmla="*/ 44386 w 197"/>
              <a:gd name="T65" fmla="*/ 242338 h 260"/>
              <a:gd name="T66" fmla="*/ 3288 w 197"/>
              <a:gd name="T67" fmla="*/ 181341 h 260"/>
              <a:gd name="T68" fmla="*/ 3288 w 197"/>
              <a:gd name="T69" fmla="*/ 126939 h 260"/>
              <a:gd name="T70" fmla="*/ 19727 w 197"/>
              <a:gd name="T71" fmla="*/ 84076 h 260"/>
              <a:gd name="T72" fmla="*/ 75620 w 197"/>
              <a:gd name="T73" fmla="*/ 26377 h 260"/>
              <a:gd name="T74" fmla="*/ 141376 w 197"/>
              <a:gd name="T75" fmla="*/ 3297 h 260"/>
              <a:gd name="T76" fmla="*/ 167679 w 197"/>
              <a:gd name="T77" fmla="*/ 1649 h 260"/>
              <a:gd name="T78" fmla="*/ 238367 w 197"/>
              <a:gd name="T79" fmla="*/ 14837 h 260"/>
              <a:gd name="T80" fmla="*/ 287684 w 197"/>
              <a:gd name="T81" fmla="*/ 51105 h 260"/>
              <a:gd name="T82" fmla="*/ 317274 w 197"/>
              <a:gd name="T83" fmla="*/ 105508 h 260"/>
              <a:gd name="T84" fmla="*/ 323850 w 197"/>
              <a:gd name="T85" fmla="*/ 143425 h 260"/>
              <a:gd name="T86" fmla="*/ 318918 w 197"/>
              <a:gd name="T87" fmla="*/ 181341 h 260"/>
              <a:gd name="T88" fmla="*/ 254806 w 197"/>
              <a:gd name="T89" fmla="*/ 288498 h 260"/>
              <a:gd name="T90" fmla="*/ 226859 w 197"/>
              <a:gd name="T91" fmla="*/ 301686 h 260"/>
              <a:gd name="T92" fmla="*/ 190693 w 197"/>
              <a:gd name="T93" fmla="*/ 306632 h 260"/>
              <a:gd name="T94" fmla="*/ 157815 w 197"/>
              <a:gd name="T95" fmla="*/ 296740 h 260"/>
              <a:gd name="T96" fmla="*/ 136444 w 197"/>
              <a:gd name="T97" fmla="*/ 276958 h 2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97" h="260">
                <a:moveTo>
                  <a:pt x="83" y="168"/>
                </a:moveTo>
                <a:cubicBezTo>
                  <a:pt x="80" y="176"/>
                  <a:pt x="78" y="185"/>
                  <a:pt x="76" y="193"/>
                </a:cubicBezTo>
                <a:cubicBezTo>
                  <a:pt x="74" y="202"/>
                  <a:pt x="72" y="210"/>
                  <a:pt x="69" y="218"/>
                </a:cubicBezTo>
                <a:cubicBezTo>
                  <a:pt x="64" y="231"/>
                  <a:pt x="57" y="243"/>
                  <a:pt x="49" y="253"/>
                </a:cubicBezTo>
                <a:cubicBezTo>
                  <a:pt x="43" y="260"/>
                  <a:pt x="44" y="257"/>
                  <a:pt x="42" y="257"/>
                </a:cubicBezTo>
                <a:cubicBezTo>
                  <a:pt x="41" y="256"/>
                  <a:pt x="41" y="255"/>
                  <a:pt x="41" y="253"/>
                </a:cubicBezTo>
                <a:cubicBezTo>
                  <a:pt x="39" y="243"/>
                  <a:pt x="40" y="231"/>
                  <a:pt x="41" y="220"/>
                </a:cubicBezTo>
                <a:cubicBezTo>
                  <a:pt x="41" y="207"/>
                  <a:pt x="44" y="196"/>
                  <a:pt x="47" y="185"/>
                </a:cubicBezTo>
                <a:cubicBezTo>
                  <a:pt x="51" y="165"/>
                  <a:pt x="56" y="144"/>
                  <a:pt x="61" y="124"/>
                </a:cubicBezTo>
                <a:cubicBezTo>
                  <a:pt x="61" y="122"/>
                  <a:pt x="62" y="120"/>
                  <a:pt x="62" y="119"/>
                </a:cubicBezTo>
                <a:cubicBezTo>
                  <a:pt x="60" y="113"/>
                  <a:pt x="58" y="108"/>
                  <a:pt x="57" y="102"/>
                </a:cubicBezTo>
                <a:cubicBezTo>
                  <a:pt x="57" y="95"/>
                  <a:pt x="57" y="89"/>
                  <a:pt x="59" y="83"/>
                </a:cubicBezTo>
                <a:cubicBezTo>
                  <a:pt x="62" y="72"/>
                  <a:pt x="68" y="63"/>
                  <a:pt x="78" y="59"/>
                </a:cubicBezTo>
                <a:cubicBezTo>
                  <a:pt x="84" y="57"/>
                  <a:pt x="91" y="58"/>
                  <a:pt x="95" y="61"/>
                </a:cubicBezTo>
                <a:cubicBezTo>
                  <a:pt x="99" y="63"/>
                  <a:pt x="102" y="67"/>
                  <a:pt x="104" y="73"/>
                </a:cubicBezTo>
                <a:cubicBezTo>
                  <a:pt x="105" y="79"/>
                  <a:pt x="104" y="87"/>
                  <a:pt x="103" y="92"/>
                </a:cubicBezTo>
                <a:cubicBezTo>
                  <a:pt x="100" y="104"/>
                  <a:pt x="97" y="113"/>
                  <a:pt x="94" y="125"/>
                </a:cubicBezTo>
                <a:cubicBezTo>
                  <a:pt x="92" y="131"/>
                  <a:pt x="90" y="137"/>
                  <a:pt x="92" y="143"/>
                </a:cubicBezTo>
                <a:cubicBezTo>
                  <a:pt x="93" y="149"/>
                  <a:pt x="96" y="153"/>
                  <a:pt x="100" y="156"/>
                </a:cubicBezTo>
                <a:cubicBezTo>
                  <a:pt x="105" y="159"/>
                  <a:pt x="110" y="161"/>
                  <a:pt x="117" y="160"/>
                </a:cubicBezTo>
                <a:cubicBezTo>
                  <a:pt x="129" y="160"/>
                  <a:pt x="137" y="152"/>
                  <a:pt x="143" y="145"/>
                </a:cubicBezTo>
                <a:cubicBezTo>
                  <a:pt x="152" y="133"/>
                  <a:pt x="158" y="117"/>
                  <a:pt x="160" y="98"/>
                </a:cubicBezTo>
                <a:cubicBezTo>
                  <a:pt x="160" y="92"/>
                  <a:pt x="161" y="85"/>
                  <a:pt x="160" y="78"/>
                </a:cubicBezTo>
                <a:cubicBezTo>
                  <a:pt x="160" y="65"/>
                  <a:pt x="156" y="55"/>
                  <a:pt x="149" y="47"/>
                </a:cubicBezTo>
                <a:cubicBezTo>
                  <a:pt x="143" y="39"/>
                  <a:pt x="135" y="33"/>
                  <a:pt x="124" y="30"/>
                </a:cubicBezTo>
                <a:cubicBezTo>
                  <a:pt x="114" y="26"/>
                  <a:pt x="99" y="25"/>
                  <a:pt x="87" y="27"/>
                </a:cubicBezTo>
                <a:cubicBezTo>
                  <a:pt x="63" y="31"/>
                  <a:pt x="47" y="44"/>
                  <a:pt x="37" y="62"/>
                </a:cubicBezTo>
                <a:cubicBezTo>
                  <a:pt x="32" y="72"/>
                  <a:pt x="29" y="83"/>
                  <a:pt x="29" y="97"/>
                </a:cubicBezTo>
                <a:cubicBezTo>
                  <a:pt x="29" y="107"/>
                  <a:pt x="32" y="115"/>
                  <a:pt x="36" y="122"/>
                </a:cubicBezTo>
                <a:cubicBezTo>
                  <a:pt x="37" y="124"/>
                  <a:pt x="39" y="125"/>
                  <a:pt x="40" y="128"/>
                </a:cubicBezTo>
                <a:cubicBezTo>
                  <a:pt x="42" y="131"/>
                  <a:pt x="40" y="136"/>
                  <a:pt x="39" y="139"/>
                </a:cubicBezTo>
                <a:cubicBezTo>
                  <a:pt x="38" y="143"/>
                  <a:pt x="38" y="149"/>
                  <a:pt x="33" y="149"/>
                </a:cubicBezTo>
                <a:cubicBezTo>
                  <a:pt x="31" y="149"/>
                  <a:pt x="28" y="148"/>
                  <a:pt x="27" y="147"/>
                </a:cubicBezTo>
                <a:cubicBezTo>
                  <a:pt x="14" y="140"/>
                  <a:pt x="6" y="127"/>
                  <a:pt x="2" y="110"/>
                </a:cubicBezTo>
                <a:cubicBezTo>
                  <a:pt x="0" y="99"/>
                  <a:pt x="0" y="87"/>
                  <a:pt x="2" y="77"/>
                </a:cubicBezTo>
                <a:cubicBezTo>
                  <a:pt x="4" y="68"/>
                  <a:pt x="8" y="59"/>
                  <a:pt x="12" y="51"/>
                </a:cubicBezTo>
                <a:cubicBezTo>
                  <a:pt x="20" y="36"/>
                  <a:pt x="32" y="24"/>
                  <a:pt x="46" y="16"/>
                </a:cubicBezTo>
                <a:cubicBezTo>
                  <a:pt x="58" y="9"/>
                  <a:pt x="70" y="5"/>
                  <a:pt x="86" y="2"/>
                </a:cubicBezTo>
                <a:cubicBezTo>
                  <a:pt x="91" y="2"/>
                  <a:pt x="96" y="1"/>
                  <a:pt x="102" y="1"/>
                </a:cubicBezTo>
                <a:cubicBezTo>
                  <a:pt x="118" y="0"/>
                  <a:pt x="133" y="4"/>
                  <a:pt x="145" y="9"/>
                </a:cubicBezTo>
                <a:cubicBezTo>
                  <a:pt x="157" y="15"/>
                  <a:pt x="166" y="22"/>
                  <a:pt x="175" y="31"/>
                </a:cubicBezTo>
                <a:cubicBezTo>
                  <a:pt x="183" y="40"/>
                  <a:pt x="189" y="50"/>
                  <a:pt x="193" y="64"/>
                </a:cubicBezTo>
                <a:cubicBezTo>
                  <a:pt x="195" y="71"/>
                  <a:pt x="197" y="78"/>
                  <a:pt x="197" y="87"/>
                </a:cubicBezTo>
                <a:cubicBezTo>
                  <a:pt x="197" y="95"/>
                  <a:pt x="195" y="103"/>
                  <a:pt x="194" y="110"/>
                </a:cubicBezTo>
                <a:cubicBezTo>
                  <a:pt x="189" y="139"/>
                  <a:pt x="176" y="162"/>
                  <a:pt x="155" y="175"/>
                </a:cubicBezTo>
                <a:cubicBezTo>
                  <a:pt x="151" y="178"/>
                  <a:pt x="145" y="181"/>
                  <a:pt x="138" y="183"/>
                </a:cubicBezTo>
                <a:cubicBezTo>
                  <a:pt x="131" y="185"/>
                  <a:pt x="124" y="186"/>
                  <a:pt x="116" y="186"/>
                </a:cubicBezTo>
                <a:cubicBezTo>
                  <a:pt x="108" y="185"/>
                  <a:pt x="101" y="183"/>
                  <a:pt x="96" y="180"/>
                </a:cubicBezTo>
                <a:cubicBezTo>
                  <a:pt x="90" y="177"/>
                  <a:pt x="86" y="173"/>
                  <a:pt x="83" y="16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7" name="Freeform 21"/>
          <p:cNvSpPr>
            <a:spLocks/>
          </p:cNvSpPr>
          <p:nvPr/>
        </p:nvSpPr>
        <p:spPr bwMode="auto">
          <a:xfrm>
            <a:off x="5559425" y="1789113"/>
            <a:ext cx="361950" cy="420687"/>
          </a:xfrm>
          <a:custGeom>
            <a:avLst/>
            <a:gdLst>
              <a:gd name="T0" fmla="*/ 360305 w 220"/>
              <a:gd name="T1" fmla="*/ 415757 h 256"/>
              <a:gd name="T2" fmla="*/ 352079 w 220"/>
              <a:gd name="T3" fmla="*/ 420687 h 256"/>
              <a:gd name="T4" fmla="*/ 207299 w 220"/>
              <a:gd name="T5" fmla="*/ 420687 h 256"/>
              <a:gd name="T6" fmla="*/ 207299 w 220"/>
              <a:gd name="T7" fmla="*/ 341808 h 256"/>
              <a:gd name="T8" fmla="*/ 271463 w 220"/>
              <a:gd name="T9" fmla="*/ 302369 h 256"/>
              <a:gd name="T10" fmla="*/ 284624 w 220"/>
              <a:gd name="T11" fmla="*/ 289222 h 256"/>
              <a:gd name="T12" fmla="*/ 271463 w 220"/>
              <a:gd name="T13" fmla="*/ 276076 h 256"/>
              <a:gd name="T14" fmla="*/ 207299 w 220"/>
              <a:gd name="T15" fmla="*/ 315515 h 256"/>
              <a:gd name="T16" fmla="*/ 207299 w 220"/>
              <a:gd name="T17" fmla="*/ 269503 h 256"/>
              <a:gd name="T18" fmla="*/ 245139 w 220"/>
              <a:gd name="T19" fmla="*/ 249783 h 256"/>
              <a:gd name="T20" fmla="*/ 258301 w 220"/>
              <a:gd name="T21" fmla="*/ 236636 h 256"/>
              <a:gd name="T22" fmla="*/ 245139 w 220"/>
              <a:gd name="T23" fmla="*/ 223490 h 256"/>
              <a:gd name="T24" fmla="*/ 207299 w 220"/>
              <a:gd name="T25" fmla="*/ 243210 h 256"/>
              <a:gd name="T26" fmla="*/ 207299 w 220"/>
              <a:gd name="T27" fmla="*/ 223490 h 256"/>
              <a:gd name="T28" fmla="*/ 194137 w 220"/>
              <a:gd name="T29" fmla="*/ 210344 h 256"/>
              <a:gd name="T30" fmla="*/ 167813 w 220"/>
              <a:gd name="T31" fmla="*/ 210344 h 256"/>
              <a:gd name="T32" fmla="*/ 154651 w 220"/>
              <a:gd name="T33" fmla="*/ 223490 h 256"/>
              <a:gd name="T34" fmla="*/ 154651 w 220"/>
              <a:gd name="T35" fmla="*/ 307299 h 256"/>
              <a:gd name="T36" fmla="*/ 103649 w 220"/>
              <a:gd name="T37" fmla="*/ 289222 h 256"/>
              <a:gd name="T38" fmla="*/ 90488 w 220"/>
              <a:gd name="T39" fmla="*/ 302369 h 256"/>
              <a:gd name="T40" fmla="*/ 103649 w 220"/>
              <a:gd name="T41" fmla="*/ 315515 h 256"/>
              <a:gd name="T42" fmla="*/ 154651 w 220"/>
              <a:gd name="T43" fmla="*/ 333592 h 256"/>
              <a:gd name="T44" fmla="*/ 154651 w 220"/>
              <a:gd name="T45" fmla="*/ 420687 h 256"/>
              <a:gd name="T46" fmla="*/ 9871 w 220"/>
              <a:gd name="T47" fmla="*/ 420687 h 256"/>
              <a:gd name="T48" fmla="*/ 1645 w 220"/>
              <a:gd name="T49" fmla="*/ 415757 h 256"/>
              <a:gd name="T50" fmla="*/ 1645 w 220"/>
              <a:gd name="T51" fmla="*/ 407541 h 256"/>
              <a:gd name="T52" fmla="*/ 172749 w 220"/>
              <a:gd name="T53" fmla="*/ 6573 h 256"/>
              <a:gd name="T54" fmla="*/ 180975 w 220"/>
              <a:gd name="T55" fmla="*/ 0 h 256"/>
              <a:gd name="T56" fmla="*/ 189201 w 220"/>
              <a:gd name="T57" fmla="*/ 6573 h 256"/>
              <a:gd name="T58" fmla="*/ 360305 w 220"/>
              <a:gd name="T59" fmla="*/ 407541 h 256"/>
              <a:gd name="T60" fmla="*/ 360305 w 220"/>
              <a:gd name="T61" fmla="*/ 415757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20" h="256">
                <a:moveTo>
                  <a:pt x="219" y="253"/>
                </a:moveTo>
                <a:cubicBezTo>
                  <a:pt x="218" y="255"/>
                  <a:pt x="216" y="256"/>
                  <a:pt x="214" y="256"/>
                </a:cubicBezTo>
                <a:cubicBezTo>
                  <a:pt x="126" y="256"/>
                  <a:pt x="126" y="256"/>
                  <a:pt x="126" y="256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65" y="184"/>
                  <a:pt x="165" y="184"/>
                  <a:pt x="165" y="184"/>
                </a:cubicBezTo>
                <a:cubicBezTo>
                  <a:pt x="169" y="184"/>
                  <a:pt x="173" y="180"/>
                  <a:pt x="173" y="176"/>
                </a:cubicBezTo>
                <a:cubicBezTo>
                  <a:pt x="173" y="172"/>
                  <a:pt x="169" y="168"/>
                  <a:pt x="165" y="168"/>
                </a:cubicBezTo>
                <a:cubicBezTo>
                  <a:pt x="126" y="192"/>
                  <a:pt x="126" y="192"/>
                  <a:pt x="126" y="192"/>
                </a:cubicBezTo>
                <a:cubicBezTo>
                  <a:pt x="126" y="164"/>
                  <a:pt x="126" y="164"/>
                  <a:pt x="126" y="164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54" y="152"/>
                  <a:pt x="157" y="148"/>
                  <a:pt x="157" y="144"/>
                </a:cubicBezTo>
                <a:cubicBezTo>
                  <a:pt x="157" y="140"/>
                  <a:pt x="154" y="136"/>
                  <a:pt x="149" y="136"/>
                </a:cubicBezTo>
                <a:cubicBezTo>
                  <a:pt x="126" y="148"/>
                  <a:pt x="126" y="148"/>
                  <a:pt x="126" y="148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2"/>
                  <a:pt x="122" y="128"/>
                  <a:pt x="118" y="128"/>
                </a:cubicBezTo>
                <a:cubicBezTo>
                  <a:pt x="102" y="128"/>
                  <a:pt x="102" y="128"/>
                  <a:pt x="102" y="128"/>
                </a:cubicBezTo>
                <a:cubicBezTo>
                  <a:pt x="98" y="128"/>
                  <a:pt x="94" y="132"/>
                  <a:pt x="94" y="136"/>
                </a:cubicBezTo>
                <a:cubicBezTo>
                  <a:pt x="94" y="187"/>
                  <a:pt x="94" y="187"/>
                  <a:pt x="94" y="187"/>
                </a:cubicBezTo>
                <a:cubicBezTo>
                  <a:pt x="63" y="176"/>
                  <a:pt x="63" y="176"/>
                  <a:pt x="63" y="176"/>
                </a:cubicBezTo>
                <a:cubicBezTo>
                  <a:pt x="59" y="176"/>
                  <a:pt x="55" y="180"/>
                  <a:pt x="55" y="184"/>
                </a:cubicBezTo>
                <a:cubicBezTo>
                  <a:pt x="55" y="188"/>
                  <a:pt x="59" y="192"/>
                  <a:pt x="63" y="192"/>
                </a:cubicBezTo>
                <a:cubicBezTo>
                  <a:pt x="94" y="203"/>
                  <a:pt x="94" y="203"/>
                  <a:pt x="94" y="203"/>
                </a:cubicBezTo>
                <a:cubicBezTo>
                  <a:pt x="94" y="256"/>
                  <a:pt x="94" y="256"/>
                  <a:pt x="94" y="256"/>
                </a:cubicBezTo>
                <a:cubicBezTo>
                  <a:pt x="6" y="256"/>
                  <a:pt x="6" y="256"/>
                  <a:pt x="6" y="256"/>
                </a:cubicBezTo>
                <a:cubicBezTo>
                  <a:pt x="4" y="256"/>
                  <a:pt x="2" y="255"/>
                  <a:pt x="1" y="253"/>
                </a:cubicBezTo>
                <a:cubicBezTo>
                  <a:pt x="0" y="252"/>
                  <a:pt x="0" y="250"/>
                  <a:pt x="1" y="248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1"/>
                  <a:pt x="108" y="0"/>
                  <a:pt x="110" y="0"/>
                </a:cubicBezTo>
                <a:cubicBezTo>
                  <a:pt x="112" y="0"/>
                  <a:pt x="115" y="1"/>
                  <a:pt x="115" y="4"/>
                </a:cubicBezTo>
                <a:cubicBezTo>
                  <a:pt x="219" y="248"/>
                  <a:pt x="219" y="248"/>
                  <a:pt x="219" y="248"/>
                </a:cubicBezTo>
                <a:cubicBezTo>
                  <a:pt x="220" y="250"/>
                  <a:pt x="220" y="252"/>
                  <a:pt x="219" y="25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8" name="Freeform 22"/>
          <p:cNvSpPr>
            <a:spLocks noEditPoints="1"/>
          </p:cNvSpPr>
          <p:nvPr/>
        </p:nvSpPr>
        <p:spPr bwMode="auto">
          <a:xfrm>
            <a:off x="4797425" y="1789113"/>
            <a:ext cx="420688" cy="420687"/>
          </a:xfrm>
          <a:custGeom>
            <a:avLst/>
            <a:gdLst>
              <a:gd name="T0" fmla="*/ 404255 w 256"/>
              <a:gd name="T1" fmla="*/ 128178 h 256"/>
              <a:gd name="T2" fmla="*/ 359885 w 256"/>
              <a:gd name="T3" fmla="*/ 60802 h 256"/>
              <a:gd name="T4" fmla="*/ 292510 w 256"/>
              <a:gd name="T5" fmla="*/ 16433 h 256"/>
              <a:gd name="T6" fmla="*/ 210344 w 256"/>
              <a:gd name="T7" fmla="*/ 0 h 256"/>
              <a:gd name="T8" fmla="*/ 128178 w 256"/>
              <a:gd name="T9" fmla="*/ 16433 h 256"/>
              <a:gd name="T10" fmla="*/ 60803 w 256"/>
              <a:gd name="T11" fmla="*/ 60802 h 256"/>
              <a:gd name="T12" fmla="*/ 16433 w 256"/>
              <a:gd name="T13" fmla="*/ 128178 h 256"/>
              <a:gd name="T14" fmla="*/ 0 w 256"/>
              <a:gd name="T15" fmla="*/ 210344 h 256"/>
              <a:gd name="T16" fmla="*/ 16433 w 256"/>
              <a:gd name="T17" fmla="*/ 292509 h 256"/>
              <a:gd name="T18" fmla="*/ 60803 w 256"/>
              <a:gd name="T19" fmla="*/ 359885 h 256"/>
              <a:gd name="T20" fmla="*/ 128178 w 256"/>
              <a:gd name="T21" fmla="*/ 404254 h 256"/>
              <a:gd name="T22" fmla="*/ 210344 w 256"/>
              <a:gd name="T23" fmla="*/ 420687 h 256"/>
              <a:gd name="T24" fmla="*/ 292510 w 256"/>
              <a:gd name="T25" fmla="*/ 404254 h 256"/>
              <a:gd name="T26" fmla="*/ 359885 w 256"/>
              <a:gd name="T27" fmla="*/ 359885 h 256"/>
              <a:gd name="T28" fmla="*/ 404255 w 256"/>
              <a:gd name="T29" fmla="*/ 292509 h 256"/>
              <a:gd name="T30" fmla="*/ 420688 w 256"/>
              <a:gd name="T31" fmla="*/ 210344 h 256"/>
              <a:gd name="T32" fmla="*/ 389465 w 256"/>
              <a:gd name="T33" fmla="*/ 208700 h 256"/>
              <a:gd name="T34" fmla="*/ 261287 w 256"/>
              <a:gd name="T35" fmla="*/ 193910 h 256"/>
              <a:gd name="T36" fmla="*/ 348382 w 256"/>
              <a:gd name="T37" fmla="*/ 96955 h 256"/>
              <a:gd name="T38" fmla="*/ 328663 w 256"/>
              <a:gd name="T39" fmla="*/ 75592 h 256"/>
              <a:gd name="T40" fmla="*/ 167618 w 256"/>
              <a:gd name="T41" fmla="*/ 36153 h 256"/>
              <a:gd name="T42" fmla="*/ 328663 w 256"/>
              <a:gd name="T43" fmla="*/ 75592 h 256"/>
              <a:gd name="T44" fmla="*/ 167618 w 256"/>
              <a:gd name="T45" fmla="*/ 36153 h 256"/>
              <a:gd name="T46" fmla="*/ 167618 w 256"/>
              <a:gd name="T47" fmla="*/ 36153 h 256"/>
              <a:gd name="T48" fmla="*/ 200484 w 256"/>
              <a:gd name="T49" fmla="*/ 151184 h 256"/>
              <a:gd name="T50" fmla="*/ 133108 w 256"/>
              <a:gd name="T51" fmla="*/ 47656 h 256"/>
              <a:gd name="T52" fmla="*/ 31223 w 256"/>
              <a:gd name="T53" fmla="*/ 205414 h 256"/>
              <a:gd name="T54" fmla="*/ 230064 w 256"/>
              <a:gd name="T55" fmla="*/ 210344 h 256"/>
              <a:gd name="T56" fmla="*/ 77236 w 256"/>
              <a:gd name="T57" fmla="*/ 330305 h 256"/>
              <a:gd name="T58" fmla="*/ 31223 w 256"/>
              <a:gd name="T59" fmla="*/ 210344 h 256"/>
              <a:gd name="T60" fmla="*/ 95312 w 256"/>
              <a:gd name="T61" fmla="*/ 348381 h 256"/>
              <a:gd name="T62" fmla="*/ 241567 w 256"/>
              <a:gd name="T63" fmla="*/ 239923 h 256"/>
              <a:gd name="T64" fmla="*/ 281006 w 256"/>
              <a:gd name="T65" fmla="*/ 376318 h 256"/>
              <a:gd name="T66" fmla="*/ 310586 w 256"/>
              <a:gd name="T67" fmla="*/ 359885 h 256"/>
              <a:gd name="T68" fmla="*/ 387822 w 256"/>
              <a:gd name="T69" fmla="*/ 238280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3" y="102"/>
                </a:moveTo>
                <a:cubicBezTo>
                  <a:pt x="252" y="94"/>
                  <a:pt x="249" y="86"/>
                  <a:pt x="246" y="78"/>
                </a:cubicBezTo>
                <a:cubicBezTo>
                  <a:pt x="243" y="71"/>
                  <a:pt x="239" y="63"/>
                  <a:pt x="234" y="56"/>
                </a:cubicBezTo>
                <a:cubicBezTo>
                  <a:pt x="230" y="50"/>
                  <a:pt x="224" y="43"/>
                  <a:pt x="219" y="37"/>
                </a:cubicBezTo>
                <a:cubicBezTo>
                  <a:pt x="213" y="32"/>
                  <a:pt x="206" y="26"/>
                  <a:pt x="200" y="22"/>
                </a:cubicBezTo>
                <a:cubicBezTo>
                  <a:pt x="193" y="17"/>
                  <a:pt x="185" y="13"/>
                  <a:pt x="178" y="10"/>
                </a:cubicBezTo>
                <a:cubicBezTo>
                  <a:pt x="170" y="7"/>
                  <a:pt x="162" y="4"/>
                  <a:pt x="154" y="3"/>
                </a:cubicBezTo>
                <a:cubicBezTo>
                  <a:pt x="145" y="1"/>
                  <a:pt x="137" y="0"/>
                  <a:pt x="128" y="0"/>
                </a:cubicBezTo>
                <a:cubicBezTo>
                  <a:pt x="119" y="0"/>
                  <a:pt x="111" y="1"/>
                  <a:pt x="102" y="3"/>
                </a:cubicBezTo>
                <a:cubicBezTo>
                  <a:pt x="94" y="4"/>
                  <a:pt x="86" y="7"/>
                  <a:pt x="78" y="10"/>
                </a:cubicBezTo>
                <a:cubicBezTo>
                  <a:pt x="71" y="13"/>
                  <a:pt x="63" y="17"/>
                  <a:pt x="56" y="22"/>
                </a:cubicBezTo>
                <a:cubicBezTo>
                  <a:pt x="50" y="26"/>
                  <a:pt x="43" y="32"/>
                  <a:pt x="37" y="37"/>
                </a:cubicBezTo>
                <a:cubicBezTo>
                  <a:pt x="32" y="43"/>
                  <a:pt x="26" y="50"/>
                  <a:pt x="22" y="56"/>
                </a:cubicBezTo>
                <a:cubicBezTo>
                  <a:pt x="17" y="63"/>
                  <a:pt x="13" y="71"/>
                  <a:pt x="10" y="78"/>
                </a:cubicBezTo>
                <a:cubicBezTo>
                  <a:pt x="7" y="86"/>
                  <a:pt x="4" y="94"/>
                  <a:pt x="3" y="102"/>
                </a:cubicBezTo>
                <a:cubicBezTo>
                  <a:pt x="1" y="111"/>
                  <a:pt x="0" y="119"/>
                  <a:pt x="0" y="128"/>
                </a:cubicBezTo>
                <a:cubicBezTo>
                  <a:pt x="0" y="137"/>
                  <a:pt x="1" y="145"/>
                  <a:pt x="3" y="154"/>
                </a:cubicBezTo>
                <a:cubicBezTo>
                  <a:pt x="4" y="162"/>
                  <a:pt x="7" y="170"/>
                  <a:pt x="10" y="178"/>
                </a:cubicBezTo>
                <a:cubicBezTo>
                  <a:pt x="13" y="185"/>
                  <a:pt x="17" y="193"/>
                  <a:pt x="22" y="200"/>
                </a:cubicBezTo>
                <a:cubicBezTo>
                  <a:pt x="26" y="206"/>
                  <a:pt x="32" y="213"/>
                  <a:pt x="37" y="219"/>
                </a:cubicBezTo>
                <a:cubicBezTo>
                  <a:pt x="43" y="224"/>
                  <a:pt x="50" y="230"/>
                  <a:pt x="56" y="234"/>
                </a:cubicBezTo>
                <a:cubicBezTo>
                  <a:pt x="63" y="239"/>
                  <a:pt x="71" y="243"/>
                  <a:pt x="78" y="246"/>
                </a:cubicBezTo>
                <a:cubicBezTo>
                  <a:pt x="86" y="249"/>
                  <a:pt x="94" y="252"/>
                  <a:pt x="102" y="253"/>
                </a:cubicBezTo>
                <a:cubicBezTo>
                  <a:pt x="111" y="255"/>
                  <a:pt x="119" y="256"/>
                  <a:pt x="128" y="256"/>
                </a:cubicBezTo>
                <a:cubicBezTo>
                  <a:pt x="137" y="256"/>
                  <a:pt x="145" y="255"/>
                  <a:pt x="154" y="253"/>
                </a:cubicBezTo>
                <a:cubicBezTo>
                  <a:pt x="162" y="252"/>
                  <a:pt x="170" y="249"/>
                  <a:pt x="178" y="246"/>
                </a:cubicBezTo>
                <a:cubicBezTo>
                  <a:pt x="185" y="243"/>
                  <a:pt x="193" y="239"/>
                  <a:pt x="200" y="234"/>
                </a:cubicBezTo>
                <a:cubicBezTo>
                  <a:pt x="206" y="230"/>
                  <a:pt x="213" y="224"/>
                  <a:pt x="219" y="219"/>
                </a:cubicBezTo>
                <a:cubicBezTo>
                  <a:pt x="224" y="213"/>
                  <a:pt x="230" y="206"/>
                  <a:pt x="234" y="200"/>
                </a:cubicBezTo>
                <a:cubicBezTo>
                  <a:pt x="239" y="193"/>
                  <a:pt x="243" y="185"/>
                  <a:pt x="246" y="178"/>
                </a:cubicBezTo>
                <a:cubicBezTo>
                  <a:pt x="249" y="170"/>
                  <a:pt x="252" y="162"/>
                  <a:pt x="253" y="154"/>
                </a:cubicBezTo>
                <a:cubicBezTo>
                  <a:pt x="255" y="145"/>
                  <a:pt x="256" y="137"/>
                  <a:pt x="256" y="128"/>
                </a:cubicBezTo>
                <a:cubicBezTo>
                  <a:pt x="256" y="119"/>
                  <a:pt x="255" y="111"/>
                  <a:pt x="253" y="102"/>
                </a:cubicBezTo>
                <a:moveTo>
                  <a:pt x="237" y="127"/>
                </a:moveTo>
                <a:cubicBezTo>
                  <a:pt x="236" y="127"/>
                  <a:pt x="199" y="119"/>
                  <a:pt x="161" y="123"/>
                </a:cubicBezTo>
                <a:cubicBezTo>
                  <a:pt x="160" y="121"/>
                  <a:pt x="160" y="120"/>
                  <a:pt x="159" y="118"/>
                </a:cubicBezTo>
                <a:cubicBezTo>
                  <a:pt x="157" y="112"/>
                  <a:pt x="154" y="107"/>
                  <a:pt x="152" y="102"/>
                </a:cubicBezTo>
                <a:cubicBezTo>
                  <a:pt x="195" y="84"/>
                  <a:pt x="212" y="59"/>
                  <a:pt x="212" y="59"/>
                </a:cubicBezTo>
                <a:cubicBezTo>
                  <a:pt x="228" y="77"/>
                  <a:pt x="237" y="101"/>
                  <a:pt x="237" y="127"/>
                </a:cubicBezTo>
                <a:moveTo>
                  <a:pt x="200" y="46"/>
                </a:moveTo>
                <a:cubicBezTo>
                  <a:pt x="200" y="46"/>
                  <a:pt x="184" y="70"/>
                  <a:pt x="143" y="86"/>
                </a:cubicBezTo>
                <a:cubicBezTo>
                  <a:pt x="124" y="51"/>
                  <a:pt x="104" y="24"/>
                  <a:pt x="102" y="22"/>
                </a:cubicBezTo>
                <a:cubicBezTo>
                  <a:pt x="111" y="20"/>
                  <a:pt x="119" y="19"/>
                  <a:pt x="128" y="19"/>
                </a:cubicBezTo>
                <a:cubicBezTo>
                  <a:pt x="156" y="19"/>
                  <a:pt x="181" y="29"/>
                  <a:pt x="200" y="46"/>
                </a:cubicBezTo>
                <a:moveTo>
                  <a:pt x="102" y="22"/>
                </a:moveTo>
                <a:cubicBezTo>
                  <a:pt x="102" y="22"/>
                  <a:pt x="102" y="22"/>
                  <a:pt x="102" y="22"/>
                </a:cubicBezTo>
                <a:cubicBezTo>
                  <a:pt x="102" y="22"/>
                  <a:pt x="102" y="22"/>
                  <a:pt x="101" y="22"/>
                </a:cubicBezTo>
                <a:cubicBezTo>
                  <a:pt x="102" y="22"/>
                  <a:pt x="102" y="22"/>
                  <a:pt x="102" y="22"/>
                </a:cubicBezTo>
                <a:moveTo>
                  <a:pt x="81" y="29"/>
                </a:moveTo>
                <a:cubicBezTo>
                  <a:pt x="83" y="31"/>
                  <a:pt x="103" y="58"/>
                  <a:pt x="122" y="92"/>
                </a:cubicBezTo>
                <a:cubicBezTo>
                  <a:pt x="69" y="106"/>
                  <a:pt x="24" y="106"/>
                  <a:pt x="21" y="105"/>
                </a:cubicBezTo>
                <a:cubicBezTo>
                  <a:pt x="28" y="72"/>
                  <a:pt x="51" y="44"/>
                  <a:pt x="81" y="29"/>
                </a:cubicBezTo>
                <a:moveTo>
                  <a:pt x="19" y="128"/>
                </a:moveTo>
                <a:cubicBezTo>
                  <a:pt x="19" y="127"/>
                  <a:pt x="19" y="126"/>
                  <a:pt x="19" y="125"/>
                </a:cubicBezTo>
                <a:cubicBezTo>
                  <a:pt x="21" y="125"/>
                  <a:pt x="75" y="126"/>
                  <a:pt x="131" y="109"/>
                </a:cubicBezTo>
                <a:cubicBezTo>
                  <a:pt x="134" y="115"/>
                  <a:pt x="137" y="121"/>
                  <a:pt x="140" y="128"/>
                </a:cubicBezTo>
                <a:cubicBezTo>
                  <a:pt x="138" y="128"/>
                  <a:pt x="137" y="128"/>
                  <a:pt x="136" y="129"/>
                </a:cubicBezTo>
                <a:cubicBezTo>
                  <a:pt x="77" y="148"/>
                  <a:pt x="47" y="201"/>
                  <a:pt x="47" y="201"/>
                </a:cubicBezTo>
                <a:cubicBezTo>
                  <a:pt x="47" y="201"/>
                  <a:pt x="47" y="201"/>
                  <a:pt x="47" y="201"/>
                </a:cubicBezTo>
                <a:cubicBezTo>
                  <a:pt x="29" y="182"/>
                  <a:pt x="19" y="156"/>
                  <a:pt x="19" y="128"/>
                </a:cubicBezTo>
                <a:moveTo>
                  <a:pt x="128" y="237"/>
                </a:moveTo>
                <a:cubicBezTo>
                  <a:pt x="102" y="237"/>
                  <a:pt x="77" y="228"/>
                  <a:pt x="58" y="212"/>
                </a:cubicBezTo>
                <a:cubicBezTo>
                  <a:pt x="60" y="213"/>
                  <a:pt x="61" y="214"/>
                  <a:pt x="61" y="214"/>
                </a:cubicBezTo>
                <a:cubicBezTo>
                  <a:pt x="61" y="214"/>
                  <a:pt x="82" y="168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63" y="186"/>
                  <a:pt x="169" y="219"/>
                  <a:pt x="171" y="229"/>
                </a:cubicBezTo>
                <a:cubicBezTo>
                  <a:pt x="158" y="234"/>
                  <a:pt x="143" y="237"/>
                  <a:pt x="128" y="237"/>
                </a:cubicBezTo>
                <a:moveTo>
                  <a:pt x="189" y="219"/>
                </a:moveTo>
                <a:cubicBezTo>
                  <a:pt x="188" y="212"/>
                  <a:pt x="182" y="180"/>
                  <a:pt x="168" y="141"/>
                </a:cubicBezTo>
                <a:cubicBezTo>
                  <a:pt x="203" y="135"/>
                  <a:pt x="234" y="145"/>
                  <a:pt x="236" y="145"/>
                </a:cubicBezTo>
                <a:cubicBezTo>
                  <a:pt x="231" y="176"/>
                  <a:pt x="214" y="202"/>
                  <a:pt x="189" y="2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39" name="Freeform 23"/>
          <p:cNvSpPr>
            <a:spLocks noEditPoints="1"/>
          </p:cNvSpPr>
          <p:nvPr/>
        </p:nvSpPr>
        <p:spPr bwMode="auto">
          <a:xfrm>
            <a:off x="4060825" y="1868488"/>
            <a:ext cx="423863" cy="269875"/>
          </a:xfrm>
          <a:custGeom>
            <a:avLst/>
            <a:gdLst>
              <a:gd name="T0" fmla="*/ 276004 w 258"/>
              <a:gd name="T1" fmla="*/ 26329 h 164"/>
              <a:gd name="T2" fmla="*/ 381148 w 258"/>
              <a:gd name="T3" fmla="*/ 26329 h 164"/>
              <a:gd name="T4" fmla="*/ 381148 w 258"/>
              <a:gd name="T5" fmla="*/ 52659 h 164"/>
              <a:gd name="T6" fmla="*/ 276004 w 258"/>
              <a:gd name="T7" fmla="*/ 52659 h 164"/>
              <a:gd name="T8" fmla="*/ 276004 w 258"/>
              <a:gd name="T9" fmla="*/ 26329 h 164"/>
              <a:gd name="T10" fmla="*/ 420577 w 258"/>
              <a:gd name="T11" fmla="*/ 184305 h 164"/>
              <a:gd name="T12" fmla="*/ 284218 w 258"/>
              <a:gd name="T13" fmla="*/ 184305 h 164"/>
              <a:gd name="T14" fmla="*/ 330219 w 258"/>
              <a:gd name="T15" fmla="*/ 230381 h 164"/>
              <a:gd name="T16" fmla="*/ 371291 w 258"/>
              <a:gd name="T17" fmla="*/ 212280 h 164"/>
              <a:gd name="T18" fmla="*/ 414006 w 258"/>
              <a:gd name="T19" fmla="*/ 212280 h 164"/>
              <a:gd name="T20" fmla="*/ 328576 w 258"/>
              <a:gd name="T21" fmla="*/ 269875 h 164"/>
              <a:gd name="T22" fmla="*/ 231646 w 258"/>
              <a:gd name="T23" fmla="*/ 169495 h 164"/>
              <a:gd name="T24" fmla="*/ 328576 w 258"/>
              <a:gd name="T25" fmla="*/ 69114 h 164"/>
              <a:gd name="T26" fmla="*/ 420577 w 258"/>
              <a:gd name="T27" fmla="*/ 184305 h 164"/>
              <a:gd name="T28" fmla="*/ 284218 w 258"/>
              <a:gd name="T29" fmla="*/ 146457 h 164"/>
              <a:gd name="T30" fmla="*/ 368005 w 258"/>
              <a:gd name="T31" fmla="*/ 146457 h 164"/>
              <a:gd name="T32" fmla="*/ 326933 w 258"/>
              <a:gd name="T33" fmla="*/ 108608 h 164"/>
              <a:gd name="T34" fmla="*/ 284218 w 258"/>
              <a:gd name="T35" fmla="*/ 146457 h 164"/>
              <a:gd name="T36" fmla="*/ 218503 w 258"/>
              <a:gd name="T37" fmla="*/ 187596 h 164"/>
              <a:gd name="T38" fmla="*/ 126502 w 258"/>
              <a:gd name="T39" fmla="*/ 264938 h 164"/>
              <a:gd name="T40" fmla="*/ 0 w 258"/>
              <a:gd name="T41" fmla="*/ 264938 h 164"/>
              <a:gd name="T42" fmla="*/ 0 w 258"/>
              <a:gd name="T43" fmla="*/ 0 h 164"/>
              <a:gd name="T44" fmla="*/ 123216 w 258"/>
              <a:gd name="T45" fmla="*/ 0 h 164"/>
              <a:gd name="T46" fmla="*/ 207003 w 258"/>
              <a:gd name="T47" fmla="*/ 67469 h 164"/>
              <a:gd name="T48" fmla="*/ 170860 w 258"/>
              <a:gd name="T49" fmla="*/ 121773 h 164"/>
              <a:gd name="T50" fmla="*/ 218503 w 258"/>
              <a:gd name="T51" fmla="*/ 187596 h 164"/>
              <a:gd name="T52" fmla="*/ 106787 w 258"/>
              <a:gd name="T53" fmla="*/ 44431 h 164"/>
              <a:gd name="T54" fmla="*/ 52572 w 258"/>
              <a:gd name="T55" fmla="*/ 44431 h 164"/>
              <a:gd name="T56" fmla="*/ 52572 w 258"/>
              <a:gd name="T57" fmla="*/ 105317 h 164"/>
              <a:gd name="T58" fmla="*/ 110073 w 258"/>
              <a:gd name="T59" fmla="*/ 105317 h 164"/>
              <a:gd name="T60" fmla="*/ 146216 w 258"/>
              <a:gd name="T61" fmla="*/ 74051 h 164"/>
              <a:gd name="T62" fmla="*/ 106787 w 258"/>
              <a:gd name="T63" fmla="*/ 44431 h 164"/>
              <a:gd name="T64" fmla="*/ 115002 w 258"/>
              <a:gd name="T65" fmla="*/ 144811 h 164"/>
              <a:gd name="T66" fmla="*/ 52572 w 258"/>
              <a:gd name="T67" fmla="*/ 144811 h 164"/>
              <a:gd name="T68" fmla="*/ 52572 w 258"/>
              <a:gd name="T69" fmla="*/ 217216 h 164"/>
              <a:gd name="T70" fmla="*/ 113359 w 258"/>
              <a:gd name="T71" fmla="*/ 217216 h 164"/>
              <a:gd name="T72" fmla="*/ 156074 w 258"/>
              <a:gd name="T73" fmla="*/ 182659 h 164"/>
              <a:gd name="T74" fmla="*/ 115002 w 258"/>
              <a:gd name="T75" fmla="*/ 144811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8" h="164">
                <a:moveTo>
                  <a:pt x="168" y="16"/>
                </a:moveTo>
                <a:cubicBezTo>
                  <a:pt x="232" y="16"/>
                  <a:pt x="232" y="16"/>
                  <a:pt x="232" y="16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68" y="32"/>
                  <a:pt x="168" y="32"/>
                  <a:pt x="168" y="32"/>
                </a:cubicBezTo>
                <a:lnTo>
                  <a:pt x="168" y="16"/>
                </a:lnTo>
                <a:close/>
                <a:moveTo>
                  <a:pt x="256" y="112"/>
                </a:moveTo>
                <a:cubicBezTo>
                  <a:pt x="173" y="112"/>
                  <a:pt x="173" y="112"/>
                  <a:pt x="173" y="112"/>
                </a:cubicBezTo>
                <a:cubicBezTo>
                  <a:pt x="174" y="133"/>
                  <a:pt x="184" y="140"/>
                  <a:pt x="201" y="140"/>
                </a:cubicBezTo>
                <a:cubicBezTo>
                  <a:pt x="214" y="140"/>
                  <a:pt x="224" y="136"/>
                  <a:pt x="226" y="129"/>
                </a:cubicBezTo>
                <a:cubicBezTo>
                  <a:pt x="252" y="129"/>
                  <a:pt x="252" y="129"/>
                  <a:pt x="252" y="129"/>
                </a:cubicBezTo>
                <a:cubicBezTo>
                  <a:pt x="243" y="156"/>
                  <a:pt x="226" y="164"/>
                  <a:pt x="200" y="164"/>
                </a:cubicBezTo>
                <a:cubicBezTo>
                  <a:pt x="164" y="164"/>
                  <a:pt x="141" y="139"/>
                  <a:pt x="141" y="103"/>
                </a:cubicBezTo>
                <a:cubicBezTo>
                  <a:pt x="141" y="68"/>
                  <a:pt x="165" y="42"/>
                  <a:pt x="200" y="42"/>
                </a:cubicBezTo>
                <a:cubicBezTo>
                  <a:pt x="239" y="42"/>
                  <a:pt x="258" y="77"/>
                  <a:pt x="256" y="112"/>
                </a:cubicBezTo>
                <a:moveTo>
                  <a:pt x="173" y="89"/>
                </a:moveTo>
                <a:cubicBezTo>
                  <a:pt x="224" y="89"/>
                  <a:pt x="224" y="89"/>
                  <a:pt x="224" y="89"/>
                </a:cubicBezTo>
                <a:cubicBezTo>
                  <a:pt x="222" y="73"/>
                  <a:pt x="215" y="66"/>
                  <a:pt x="199" y="66"/>
                </a:cubicBezTo>
                <a:cubicBezTo>
                  <a:pt x="179" y="66"/>
                  <a:pt x="173" y="80"/>
                  <a:pt x="173" y="89"/>
                </a:cubicBezTo>
                <a:moveTo>
                  <a:pt x="133" y="114"/>
                </a:moveTo>
                <a:cubicBezTo>
                  <a:pt x="133" y="147"/>
                  <a:pt x="106" y="161"/>
                  <a:pt x="77" y="16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0"/>
                  <a:pt x="0" y="0"/>
                  <a:pt x="0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105" y="0"/>
                  <a:pt x="126" y="11"/>
                  <a:pt x="126" y="41"/>
                </a:cubicBezTo>
                <a:cubicBezTo>
                  <a:pt x="126" y="56"/>
                  <a:pt x="118" y="67"/>
                  <a:pt x="104" y="74"/>
                </a:cubicBezTo>
                <a:cubicBezTo>
                  <a:pt x="123" y="80"/>
                  <a:pt x="133" y="95"/>
                  <a:pt x="133" y="114"/>
                </a:cubicBezTo>
                <a:moveTo>
                  <a:pt x="65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64"/>
                  <a:pt x="32" y="64"/>
                  <a:pt x="32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80" y="64"/>
                  <a:pt x="89" y="59"/>
                  <a:pt x="89" y="45"/>
                </a:cubicBezTo>
                <a:cubicBezTo>
                  <a:pt x="89" y="30"/>
                  <a:pt x="77" y="27"/>
                  <a:pt x="65" y="27"/>
                </a:cubicBezTo>
                <a:moveTo>
                  <a:pt x="70" y="88"/>
                </a:moveTo>
                <a:cubicBezTo>
                  <a:pt x="32" y="88"/>
                  <a:pt x="32" y="88"/>
                  <a:pt x="32" y="88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83" y="132"/>
                  <a:pt x="95" y="128"/>
                  <a:pt x="95" y="111"/>
                </a:cubicBezTo>
                <a:cubicBezTo>
                  <a:pt x="95" y="95"/>
                  <a:pt x="85" y="88"/>
                  <a:pt x="70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0" name="Freeform 24"/>
          <p:cNvSpPr>
            <a:spLocks noEditPoints="1"/>
          </p:cNvSpPr>
          <p:nvPr/>
        </p:nvSpPr>
        <p:spPr bwMode="auto">
          <a:xfrm>
            <a:off x="3324225" y="1789113"/>
            <a:ext cx="420688" cy="420687"/>
          </a:xfrm>
          <a:custGeom>
            <a:avLst/>
            <a:gdLst>
              <a:gd name="T0" fmla="*/ 0 w 265"/>
              <a:gd name="T1" fmla="*/ 360362 h 265"/>
              <a:gd name="T2" fmla="*/ 169863 w 265"/>
              <a:gd name="T3" fmla="*/ 385762 h 265"/>
              <a:gd name="T4" fmla="*/ 169863 w 265"/>
              <a:gd name="T5" fmla="*/ 222250 h 265"/>
              <a:gd name="T6" fmla="*/ 0 w 265"/>
              <a:gd name="T7" fmla="*/ 222250 h 265"/>
              <a:gd name="T8" fmla="*/ 0 w 265"/>
              <a:gd name="T9" fmla="*/ 360362 h 265"/>
              <a:gd name="T10" fmla="*/ 0 w 265"/>
              <a:gd name="T11" fmla="*/ 198437 h 265"/>
              <a:gd name="T12" fmla="*/ 169863 w 265"/>
              <a:gd name="T13" fmla="*/ 198437 h 265"/>
              <a:gd name="T14" fmla="*/ 169863 w 265"/>
              <a:gd name="T15" fmla="*/ 36512 h 265"/>
              <a:gd name="T16" fmla="*/ 0 w 265"/>
              <a:gd name="T17" fmla="*/ 60325 h 265"/>
              <a:gd name="T18" fmla="*/ 0 w 265"/>
              <a:gd name="T19" fmla="*/ 198437 h 265"/>
              <a:gd name="T20" fmla="*/ 192088 w 265"/>
              <a:gd name="T21" fmla="*/ 388937 h 265"/>
              <a:gd name="T22" fmla="*/ 420688 w 265"/>
              <a:gd name="T23" fmla="*/ 420687 h 265"/>
              <a:gd name="T24" fmla="*/ 420688 w 265"/>
              <a:gd name="T25" fmla="*/ 222250 h 265"/>
              <a:gd name="T26" fmla="*/ 192088 w 265"/>
              <a:gd name="T27" fmla="*/ 222250 h 265"/>
              <a:gd name="T28" fmla="*/ 192088 w 265"/>
              <a:gd name="T29" fmla="*/ 388937 h 265"/>
              <a:gd name="T30" fmla="*/ 192088 w 265"/>
              <a:gd name="T31" fmla="*/ 33337 h 265"/>
              <a:gd name="T32" fmla="*/ 192088 w 265"/>
              <a:gd name="T33" fmla="*/ 198437 h 265"/>
              <a:gd name="T34" fmla="*/ 420688 w 265"/>
              <a:gd name="T35" fmla="*/ 198437 h 265"/>
              <a:gd name="T36" fmla="*/ 420688 w 265"/>
              <a:gd name="T37" fmla="*/ 0 h 265"/>
              <a:gd name="T38" fmla="*/ 192088 w 265"/>
              <a:gd name="T39" fmla="*/ 33337 h 26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5" h="265">
                <a:moveTo>
                  <a:pt x="0" y="227"/>
                </a:moveTo>
                <a:lnTo>
                  <a:pt x="107" y="243"/>
                </a:lnTo>
                <a:lnTo>
                  <a:pt x="107" y="140"/>
                </a:lnTo>
                <a:lnTo>
                  <a:pt x="0" y="140"/>
                </a:lnTo>
                <a:lnTo>
                  <a:pt x="0" y="227"/>
                </a:lnTo>
                <a:close/>
                <a:moveTo>
                  <a:pt x="0" y="125"/>
                </a:moveTo>
                <a:lnTo>
                  <a:pt x="107" y="125"/>
                </a:lnTo>
                <a:lnTo>
                  <a:pt x="107" y="23"/>
                </a:lnTo>
                <a:lnTo>
                  <a:pt x="0" y="38"/>
                </a:lnTo>
                <a:lnTo>
                  <a:pt x="0" y="125"/>
                </a:lnTo>
                <a:close/>
                <a:moveTo>
                  <a:pt x="121" y="245"/>
                </a:moveTo>
                <a:lnTo>
                  <a:pt x="265" y="265"/>
                </a:lnTo>
                <a:lnTo>
                  <a:pt x="265" y="140"/>
                </a:lnTo>
                <a:lnTo>
                  <a:pt x="121" y="140"/>
                </a:lnTo>
                <a:lnTo>
                  <a:pt x="121" y="245"/>
                </a:lnTo>
                <a:close/>
                <a:moveTo>
                  <a:pt x="121" y="21"/>
                </a:moveTo>
                <a:lnTo>
                  <a:pt x="121" y="125"/>
                </a:lnTo>
                <a:lnTo>
                  <a:pt x="265" y="125"/>
                </a:lnTo>
                <a:lnTo>
                  <a:pt x="265" y="0"/>
                </a:lnTo>
                <a:lnTo>
                  <a:pt x="121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1" name="Freeform 25"/>
          <p:cNvSpPr>
            <a:spLocks noEditPoints="1"/>
          </p:cNvSpPr>
          <p:nvPr/>
        </p:nvSpPr>
        <p:spPr bwMode="auto">
          <a:xfrm>
            <a:off x="2587625" y="1801813"/>
            <a:ext cx="420688" cy="401637"/>
          </a:xfrm>
          <a:custGeom>
            <a:avLst/>
            <a:gdLst>
              <a:gd name="T0" fmla="*/ 381249 w 256"/>
              <a:gd name="T1" fmla="*/ 202465 h 244"/>
              <a:gd name="T2" fmla="*/ 381249 w 256"/>
              <a:gd name="T3" fmla="*/ 202465 h 244"/>
              <a:gd name="T4" fmla="*/ 381249 w 256"/>
              <a:gd name="T5" fmla="*/ 202465 h 244"/>
              <a:gd name="T6" fmla="*/ 307299 w 256"/>
              <a:gd name="T7" fmla="*/ 222217 h 244"/>
              <a:gd name="T8" fmla="*/ 223491 w 256"/>
              <a:gd name="T9" fmla="*/ 192588 h 244"/>
              <a:gd name="T10" fmla="*/ 223491 w 256"/>
              <a:gd name="T11" fmla="*/ 192588 h 244"/>
              <a:gd name="T12" fmla="*/ 262930 w 256"/>
              <a:gd name="T13" fmla="*/ 46089 h 244"/>
              <a:gd name="T14" fmla="*/ 345096 w 256"/>
              <a:gd name="T15" fmla="*/ 75718 h 244"/>
              <a:gd name="T16" fmla="*/ 420688 w 256"/>
              <a:gd name="T17" fmla="*/ 57612 h 244"/>
              <a:gd name="T18" fmla="*/ 381249 w 256"/>
              <a:gd name="T19" fmla="*/ 202465 h 244"/>
              <a:gd name="T20" fmla="*/ 123248 w 256"/>
              <a:gd name="T21" fmla="*/ 144853 h 244"/>
              <a:gd name="T22" fmla="*/ 121605 w 256"/>
              <a:gd name="T23" fmla="*/ 144853 h 244"/>
              <a:gd name="T24" fmla="*/ 47656 w 256"/>
              <a:gd name="T25" fmla="*/ 162959 h 244"/>
              <a:gd name="T26" fmla="*/ 85452 w 256"/>
              <a:gd name="T27" fmla="*/ 18107 h 244"/>
              <a:gd name="T28" fmla="*/ 159401 w 256"/>
              <a:gd name="T29" fmla="*/ 0 h 244"/>
              <a:gd name="T30" fmla="*/ 159401 w 256"/>
              <a:gd name="T31" fmla="*/ 0 h 244"/>
              <a:gd name="T32" fmla="*/ 190624 w 256"/>
              <a:gd name="T33" fmla="*/ 3292 h 244"/>
              <a:gd name="T34" fmla="*/ 238280 w 256"/>
              <a:gd name="T35" fmla="*/ 27983 h 244"/>
              <a:gd name="T36" fmla="*/ 238280 w 256"/>
              <a:gd name="T37" fmla="*/ 27983 h 244"/>
              <a:gd name="T38" fmla="*/ 198841 w 256"/>
              <a:gd name="T39" fmla="*/ 172836 h 244"/>
              <a:gd name="T40" fmla="*/ 123248 w 256"/>
              <a:gd name="T41" fmla="*/ 144853 h 244"/>
              <a:gd name="T42" fmla="*/ 108459 w 256"/>
              <a:gd name="T43" fmla="*/ 179420 h 244"/>
              <a:gd name="T44" fmla="*/ 116675 w 256"/>
              <a:gd name="T45" fmla="*/ 179420 h 244"/>
              <a:gd name="T46" fmla="*/ 172548 w 256"/>
              <a:gd name="T47" fmla="*/ 195880 h 244"/>
              <a:gd name="T48" fmla="*/ 190624 w 256"/>
              <a:gd name="T49" fmla="*/ 207403 h 244"/>
              <a:gd name="T50" fmla="*/ 151185 w 256"/>
              <a:gd name="T51" fmla="*/ 355548 h 244"/>
              <a:gd name="T52" fmla="*/ 73949 w 256"/>
              <a:gd name="T53" fmla="*/ 327565 h 244"/>
              <a:gd name="T54" fmla="*/ 0 w 256"/>
              <a:gd name="T55" fmla="*/ 344025 h 244"/>
              <a:gd name="T56" fmla="*/ 39440 w 256"/>
              <a:gd name="T57" fmla="*/ 199172 h 244"/>
              <a:gd name="T58" fmla="*/ 52586 w 256"/>
              <a:gd name="T59" fmla="*/ 194234 h 244"/>
              <a:gd name="T60" fmla="*/ 108459 w 256"/>
              <a:gd name="T61" fmla="*/ 179420 h 244"/>
              <a:gd name="T62" fmla="*/ 297440 w 256"/>
              <a:gd name="T63" fmla="*/ 255138 h 244"/>
              <a:gd name="T64" fmla="*/ 371389 w 256"/>
              <a:gd name="T65" fmla="*/ 240324 h 244"/>
              <a:gd name="T66" fmla="*/ 333592 w 256"/>
              <a:gd name="T67" fmla="*/ 381884 h 244"/>
              <a:gd name="T68" fmla="*/ 254713 w 256"/>
              <a:gd name="T69" fmla="*/ 401637 h 244"/>
              <a:gd name="T70" fmla="*/ 175834 w 256"/>
              <a:gd name="T71" fmla="*/ 372008 h 244"/>
              <a:gd name="T72" fmla="*/ 213631 w 256"/>
              <a:gd name="T73" fmla="*/ 225509 h 244"/>
              <a:gd name="T74" fmla="*/ 297440 w 256"/>
              <a:gd name="T75" fmla="*/ 255138 h 2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44">
                <a:moveTo>
                  <a:pt x="232" y="123"/>
                </a:moveTo>
                <a:cubicBezTo>
                  <a:pt x="232" y="123"/>
                  <a:pt x="232" y="123"/>
                  <a:pt x="232" y="123"/>
                </a:cubicBezTo>
                <a:cubicBezTo>
                  <a:pt x="232" y="123"/>
                  <a:pt x="232" y="123"/>
                  <a:pt x="232" y="123"/>
                </a:cubicBezTo>
                <a:cubicBezTo>
                  <a:pt x="216" y="131"/>
                  <a:pt x="200" y="135"/>
                  <a:pt x="187" y="135"/>
                </a:cubicBezTo>
                <a:cubicBezTo>
                  <a:pt x="166" y="135"/>
                  <a:pt x="149" y="127"/>
                  <a:pt x="136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7" y="34"/>
                  <a:pt x="184" y="46"/>
                  <a:pt x="210" y="46"/>
                </a:cubicBezTo>
                <a:cubicBezTo>
                  <a:pt x="223" y="46"/>
                  <a:pt x="239" y="43"/>
                  <a:pt x="256" y="35"/>
                </a:cubicBezTo>
                <a:lnTo>
                  <a:pt x="232" y="123"/>
                </a:lnTo>
                <a:close/>
                <a:moveTo>
                  <a:pt x="75" y="88"/>
                </a:moveTo>
                <a:cubicBezTo>
                  <a:pt x="74" y="88"/>
                  <a:pt x="74" y="88"/>
                  <a:pt x="74" y="88"/>
                </a:cubicBezTo>
                <a:cubicBezTo>
                  <a:pt x="62" y="88"/>
                  <a:pt x="47" y="91"/>
                  <a:pt x="29" y="99"/>
                </a:cubicBezTo>
                <a:cubicBezTo>
                  <a:pt x="52" y="11"/>
                  <a:pt x="52" y="11"/>
                  <a:pt x="52" y="11"/>
                </a:cubicBezTo>
                <a:cubicBezTo>
                  <a:pt x="70" y="3"/>
                  <a:pt x="85" y="0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104" y="0"/>
                  <a:pt x="110" y="1"/>
                  <a:pt x="116" y="2"/>
                </a:cubicBezTo>
                <a:cubicBezTo>
                  <a:pt x="128" y="6"/>
                  <a:pt x="145" y="17"/>
                  <a:pt x="145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0" y="35"/>
                  <a:pt x="125" y="88"/>
                  <a:pt x="121" y="105"/>
                </a:cubicBezTo>
                <a:cubicBezTo>
                  <a:pt x="108" y="96"/>
                  <a:pt x="94" y="88"/>
                  <a:pt x="75" y="88"/>
                </a:cubicBezTo>
                <a:moveTo>
                  <a:pt x="66" y="109"/>
                </a:moveTo>
                <a:cubicBezTo>
                  <a:pt x="68" y="109"/>
                  <a:pt x="69" y="109"/>
                  <a:pt x="71" y="109"/>
                </a:cubicBezTo>
                <a:cubicBezTo>
                  <a:pt x="84" y="109"/>
                  <a:pt x="96" y="114"/>
                  <a:pt x="105" y="119"/>
                </a:cubicBezTo>
                <a:cubicBezTo>
                  <a:pt x="109" y="121"/>
                  <a:pt x="113" y="124"/>
                  <a:pt x="116" y="126"/>
                </a:cubicBezTo>
                <a:cubicBezTo>
                  <a:pt x="113" y="138"/>
                  <a:pt x="96" y="198"/>
                  <a:pt x="92" y="216"/>
                </a:cubicBezTo>
                <a:cubicBezTo>
                  <a:pt x="78" y="207"/>
                  <a:pt x="65" y="199"/>
                  <a:pt x="45" y="199"/>
                </a:cubicBezTo>
                <a:cubicBezTo>
                  <a:pt x="32" y="199"/>
                  <a:pt x="18" y="202"/>
                  <a:pt x="0" y="209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6" y="120"/>
                  <a:pt x="29" y="119"/>
                  <a:pt x="32" y="118"/>
                </a:cubicBezTo>
                <a:cubicBezTo>
                  <a:pt x="40" y="114"/>
                  <a:pt x="53" y="111"/>
                  <a:pt x="66" y="109"/>
                </a:cubicBezTo>
                <a:moveTo>
                  <a:pt x="181" y="155"/>
                </a:moveTo>
                <a:cubicBezTo>
                  <a:pt x="194" y="155"/>
                  <a:pt x="209" y="153"/>
                  <a:pt x="226" y="146"/>
                </a:cubicBezTo>
                <a:cubicBezTo>
                  <a:pt x="203" y="232"/>
                  <a:pt x="203" y="232"/>
                  <a:pt x="203" y="232"/>
                </a:cubicBezTo>
                <a:cubicBezTo>
                  <a:pt x="184" y="241"/>
                  <a:pt x="168" y="244"/>
                  <a:pt x="155" y="244"/>
                </a:cubicBezTo>
                <a:cubicBezTo>
                  <a:pt x="134" y="244"/>
                  <a:pt x="107" y="226"/>
                  <a:pt x="107" y="226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7" y="143"/>
                  <a:pt x="154" y="155"/>
                  <a:pt x="181" y="15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2" name="Freeform 26"/>
          <p:cNvSpPr>
            <a:spLocks noEditPoints="1"/>
          </p:cNvSpPr>
          <p:nvPr/>
        </p:nvSpPr>
        <p:spPr bwMode="auto">
          <a:xfrm>
            <a:off x="1852613" y="1797050"/>
            <a:ext cx="420687" cy="400050"/>
          </a:xfrm>
          <a:custGeom>
            <a:avLst/>
            <a:gdLst>
              <a:gd name="T0" fmla="*/ 364815 w 256"/>
              <a:gd name="T1" fmla="*/ 251883 h 243"/>
              <a:gd name="T2" fmla="*/ 351668 w 256"/>
              <a:gd name="T3" fmla="*/ 225543 h 243"/>
              <a:gd name="T4" fmla="*/ 412470 w 256"/>
              <a:gd name="T5" fmla="*/ 176154 h 243"/>
              <a:gd name="T6" fmla="*/ 420687 w 256"/>
              <a:gd name="T7" fmla="*/ 242006 h 243"/>
              <a:gd name="T8" fmla="*/ 327018 w 256"/>
              <a:gd name="T9" fmla="*/ 217311 h 243"/>
              <a:gd name="T10" fmla="*/ 330305 w 256"/>
              <a:gd name="T11" fmla="*/ 220604 h 243"/>
              <a:gd name="T12" fmla="*/ 346738 w 256"/>
              <a:gd name="T13" fmla="*/ 251883 h 243"/>
              <a:gd name="T14" fmla="*/ 312229 w 256"/>
              <a:gd name="T15" fmla="*/ 276578 h 243"/>
              <a:gd name="T16" fmla="*/ 200484 w 256"/>
              <a:gd name="T17" fmla="*/ 4939 h 243"/>
              <a:gd name="T18" fmla="*/ 318802 w 256"/>
              <a:gd name="T19" fmla="*/ 200848 h 243"/>
              <a:gd name="T20" fmla="*/ 322088 w 256"/>
              <a:gd name="T21" fmla="*/ 207433 h 243"/>
              <a:gd name="T22" fmla="*/ 325375 w 256"/>
              <a:gd name="T23" fmla="*/ 212372 h 243"/>
              <a:gd name="T24" fmla="*/ 327018 w 256"/>
              <a:gd name="T25" fmla="*/ 217311 h 243"/>
              <a:gd name="T26" fmla="*/ 172547 w 256"/>
              <a:gd name="T27" fmla="*/ 195909 h 243"/>
              <a:gd name="T28" fmla="*/ 92025 w 256"/>
              <a:gd name="T29" fmla="*/ 339137 h 243"/>
              <a:gd name="T30" fmla="*/ 52586 w 256"/>
              <a:gd name="T31" fmla="*/ 327613 h 243"/>
              <a:gd name="T32" fmla="*/ 85452 w 256"/>
              <a:gd name="T33" fmla="*/ 251883 h 243"/>
              <a:gd name="T34" fmla="*/ 165974 w 256"/>
              <a:gd name="T35" fmla="*/ 108656 h 243"/>
              <a:gd name="T36" fmla="*/ 205414 w 256"/>
              <a:gd name="T37" fmla="*/ 120180 h 243"/>
              <a:gd name="T38" fmla="*/ 8217 w 256"/>
              <a:gd name="T39" fmla="*/ 251883 h 243"/>
              <a:gd name="T40" fmla="*/ 0 w 256"/>
              <a:gd name="T41" fmla="*/ 186031 h 243"/>
              <a:gd name="T42" fmla="*/ 106815 w 256"/>
              <a:gd name="T43" fmla="*/ 176154 h 243"/>
              <a:gd name="T44" fmla="*/ 8217 w 256"/>
              <a:gd name="T45" fmla="*/ 251883 h 243"/>
              <a:gd name="T46" fmla="*/ 69019 w 256"/>
              <a:gd name="T47" fmla="*/ 353954 h 243"/>
              <a:gd name="T48" fmla="*/ 37796 w 256"/>
              <a:gd name="T49" fmla="*/ 385233 h 243"/>
              <a:gd name="T50" fmla="*/ 34509 w 256"/>
              <a:gd name="T51" fmla="*/ 344076 h 243"/>
              <a:gd name="T52" fmla="*/ 243210 w 256"/>
              <a:gd name="T53" fmla="*/ 176154 h 243"/>
              <a:gd name="T54" fmla="*/ 161044 w 256"/>
              <a:gd name="T55" fmla="*/ 251883 h 243"/>
              <a:gd name="T56" fmla="*/ 243210 w 256"/>
              <a:gd name="T57" fmla="*/ 176154 h 243"/>
              <a:gd name="T58" fmla="*/ 348381 w 256"/>
              <a:gd name="T59" fmla="*/ 284809 h 243"/>
              <a:gd name="T60" fmla="*/ 374674 w 256"/>
              <a:gd name="T61" fmla="*/ 312796 h 243"/>
              <a:gd name="T62" fmla="*/ 359885 w 256"/>
              <a:gd name="T63" fmla="*/ 334198 h 243"/>
              <a:gd name="T64" fmla="*/ 330305 w 256"/>
              <a:gd name="T65" fmla="*/ 306211 h 243"/>
              <a:gd name="T66" fmla="*/ 407541 w 256"/>
              <a:gd name="T67" fmla="*/ 400050 h 243"/>
              <a:gd name="T68" fmla="*/ 371388 w 256"/>
              <a:gd name="T69" fmla="*/ 345722 h 2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43">
                <a:moveTo>
                  <a:pt x="251" y="153"/>
                </a:moveTo>
                <a:cubicBezTo>
                  <a:pt x="222" y="153"/>
                  <a:pt x="222" y="153"/>
                  <a:pt x="222" y="153"/>
                </a:cubicBezTo>
                <a:cubicBezTo>
                  <a:pt x="221" y="151"/>
                  <a:pt x="221" y="150"/>
                  <a:pt x="220" y="148"/>
                </a:cubicBezTo>
                <a:cubicBezTo>
                  <a:pt x="219" y="147"/>
                  <a:pt x="217" y="143"/>
                  <a:pt x="214" y="137"/>
                </a:cubicBezTo>
                <a:cubicBezTo>
                  <a:pt x="210" y="130"/>
                  <a:pt x="205" y="119"/>
                  <a:pt x="199" y="107"/>
                </a:cubicBezTo>
                <a:cubicBezTo>
                  <a:pt x="251" y="107"/>
                  <a:pt x="251" y="107"/>
                  <a:pt x="251" y="107"/>
                </a:cubicBezTo>
                <a:cubicBezTo>
                  <a:pt x="254" y="107"/>
                  <a:pt x="256" y="110"/>
                  <a:pt x="256" y="113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6" y="150"/>
                  <a:pt x="254" y="153"/>
                  <a:pt x="251" y="153"/>
                </a:cubicBezTo>
                <a:moveTo>
                  <a:pt x="199" y="132"/>
                </a:moveTo>
                <a:cubicBezTo>
                  <a:pt x="200" y="132"/>
                  <a:pt x="200" y="133"/>
                  <a:pt x="200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5" y="143"/>
                  <a:pt x="209" y="150"/>
                  <a:pt x="210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4" y="160"/>
                  <a:pt x="207" y="166"/>
                  <a:pt x="203" y="168"/>
                </a:cubicBezTo>
                <a:cubicBezTo>
                  <a:pt x="199" y="169"/>
                  <a:pt x="196" y="171"/>
                  <a:pt x="190" y="168"/>
                </a:cubicBezTo>
                <a:cubicBezTo>
                  <a:pt x="184" y="165"/>
                  <a:pt x="153" y="94"/>
                  <a:pt x="146" y="75"/>
                </a:cubicBezTo>
                <a:cubicBezTo>
                  <a:pt x="138" y="56"/>
                  <a:pt x="114" y="7"/>
                  <a:pt x="122" y="3"/>
                </a:cubicBezTo>
                <a:cubicBezTo>
                  <a:pt x="127" y="0"/>
                  <a:pt x="147" y="39"/>
                  <a:pt x="161" y="63"/>
                </a:cubicBezTo>
                <a:cubicBezTo>
                  <a:pt x="170" y="76"/>
                  <a:pt x="183" y="101"/>
                  <a:pt x="194" y="122"/>
                </a:cubicBezTo>
                <a:cubicBezTo>
                  <a:pt x="194" y="122"/>
                  <a:pt x="195" y="123"/>
                  <a:pt x="195" y="123"/>
                </a:cubicBezTo>
                <a:cubicBezTo>
                  <a:pt x="195" y="124"/>
                  <a:pt x="196" y="125"/>
                  <a:pt x="196" y="126"/>
                </a:cubicBezTo>
                <a:cubicBezTo>
                  <a:pt x="196" y="126"/>
                  <a:pt x="196" y="126"/>
                  <a:pt x="197" y="126"/>
                </a:cubicBezTo>
                <a:cubicBezTo>
                  <a:pt x="197" y="127"/>
                  <a:pt x="197" y="128"/>
                  <a:pt x="198" y="129"/>
                </a:cubicBezTo>
                <a:cubicBezTo>
                  <a:pt x="198" y="129"/>
                  <a:pt x="198" y="130"/>
                  <a:pt x="199" y="130"/>
                </a:cubicBezTo>
                <a:cubicBezTo>
                  <a:pt x="199" y="131"/>
                  <a:pt x="199" y="131"/>
                  <a:pt x="199" y="132"/>
                </a:cubicBezTo>
                <a:moveTo>
                  <a:pt x="127" y="81"/>
                </a:moveTo>
                <a:cubicBezTo>
                  <a:pt x="105" y="119"/>
                  <a:pt x="105" y="119"/>
                  <a:pt x="105" y="119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56" y="206"/>
                  <a:pt x="56" y="206"/>
                  <a:pt x="56" y="206"/>
                </a:cubicBezTo>
                <a:cubicBezTo>
                  <a:pt x="54" y="208"/>
                  <a:pt x="50" y="209"/>
                  <a:pt x="47" y="208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29" y="197"/>
                  <a:pt x="28" y="194"/>
                  <a:pt x="30" y="191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3" y="63"/>
                  <a:pt x="107" y="62"/>
                  <a:pt x="109" y="64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8" y="74"/>
                  <a:pt x="129" y="78"/>
                  <a:pt x="127" y="81"/>
                </a:cubicBezTo>
                <a:moveTo>
                  <a:pt x="5" y="153"/>
                </a:moveTo>
                <a:cubicBezTo>
                  <a:pt x="2" y="153"/>
                  <a:pt x="0" y="150"/>
                  <a:pt x="0" y="14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0"/>
                  <a:pt x="2" y="107"/>
                  <a:pt x="5" y="107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39" y="153"/>
                  <a:pt x="39" y="153"/>
                  <a:pt x="39" y="153"/>
                </a:cubicBezTo>
                <a:lnTo>
                  <a:pt x="5" y="153"/>
                </a:lnTo>
                <a:close/>
                <a:moveTo>
                  <a:pt x="27" y="206"/>
                </a:moveTo>
                <a:cubicBezTo>
                  <a:pt x="42" y="215"/>
                  <a:pt x="42" y="215"/>
                  <a:pt x="42" y="215"/>
                </a:cubicBezTo>
                <a:cubicBezTo>
                  <a:pt x="45" y="216"/>
                  <a:pt x="45" y="219"/>
                  <a:pt x="43" y="221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20" y="236"/>
                  <a:pt x="18" y="235"/>
                  <a:pt x="19" y="232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5"/>
                  <a:pt x="24" y="204"/>
                  <a:pt x="27" y="206"/>
                </a:cubicBezTo>
                <a:moveTo>
                  <a:pt x="148" y="107"/>
                </a:moveTo>
                <a:cubicBezTo>
                  <a:pt x="157" y="128"/>
                  <a:pt x="164" y="143"/>
                  <a:pt x="169" y="153"/>
                </a:cubicBezTo>
                <a:cubicBezTo>
                  <a:pt x="98" y="153"/>
                  <a:pt x="98" y="153"/>
                  <a:pt x="98" y="153"/>
                </a:cubicBezTo>
                <a:cubicBezTo>
                  <a:pt x="124" y="107"/>
                  <a:pt x="124" y="107"/>
                  <a:pt x="124" y="107"/>
                </a:cubicBezTo>
                <a:lnTo>
                  <a:pt x="148" y="107"/>
                </a:lnTo>
                <a:close/>
                <a:moveTo>
                  <a:pt x="203" y="178"/>
                </a:moveTo>
                <a:cubicBezTo>
                  <a:pt x="212" y="173"/>
                  <a:pt x="212" y="173"/>
                  <a:pt x="212" y="173"/>
                </a:cubicBezTo>
                <a:cubicBezTo>
                  <a:pt x="215" y="171"/>
                  <a:pt x="219" y="173"/>
                  <a:pt x="221" y="176"/>
                </a:cubicBezTo>
                <a:cubicBezTo>
                  <a:pt x="228" y="190"/>
                  <a:pt x="228" y="190"/>
                  <a:pt x="228" y="190"/>
                </a:cubicBezTo>
                <a:cubicBezTo>
                  <a:pt x="230" y="193"/>
                  <a:pt x="229" y="197"/>
                  <a:pt x="226" y="199"/>
                </a:cubicBezTo>
                <a:cubicBezTo>
                  <a:pt x="219" y="203"/>
                  <a:pt x="219" y="203"/>
                  <a:pt x="219" y="203"/>
                </a:cubicBezTo>
                <a:cubicBezTo>
                  <a:pt x="216" y="205"/>
                  <a:pt x="212" y="204"/>
                  <a:pt x="211" y="201"/>
                </a:cubicBezTo>
                <a:cubicBezTo>
                  <a:pt x="201" y="186"/>
                  <a:pt x="201" y="186"/>
                  <a:pt x="201" y="186"/>
                </a:cubicBezTo>
                <a:cubicBezTo>
                  <a:pt x="199" y="183"/>
                  <a:pt x="200" y="179"/>
                  <a:pt x="203" y="178"/>
                </a:cubicBezTo>
                <a:moveTo>
                  <a:pt x="248" y="243"/>
                </a:moveTo>
                <a:cubicBezTo>
                  <a:pt x="246" y="237"/>
                  <a:pt x="231" y="236"/>
                  <a:pt x="225" y="227"/>
                </a:cubicBezTo>
                <a:cubicBezTo>
                  <a:pt x="218" y="218"/>
                  <a:pt x="224" y="213"/>
                  <a:pt x="226" y="210"/>
                </a:cubicBezTo>
                <a:cubicBezTo>
                  <a:pt x="253" y="195"/>
                  <a:pt x="248" y="243"/>
                  <a:pt x="248" y="24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3" name="Freeform 27"/>
          <p:cNvSpPr>
            <a:spLocks noEditPoints="1"/>
          </p:cNvSpPr>
          <p:nvPr/>
        </p:nvSpPr>
        <p:spPr bwMode="auto">
          <a:xfrm>
            <a:off x="1120775" y="1789113"/>
            <a:ext cx="388938" cy="422275"/>
          </a:xfrm>
          <a:custGeom>
            <a:avLst/>
            <a:gdLst>
              <a:gd name="T0" fmla="*/ 328218 w 237"/>
              <a:gd name="T1" fmla="*/ 223461 h 257"/>
              <a:gd name="T2" fmla="*/ 388938 w 237"/>
              <a:gd name="T3" fmla="*/ 308902 h 257"/>
              <a:gd name="T4" fmla="*/ 357757 w 237"/>
              <a:gd name="T5" fmla="*/ 368053 h 257"/>
              <a:gd name="T6" fmla="*/ 288832 w 237"/>
              <a:gd name="T7" fmla="*/ 420632 h 257"/>
              <a:gd name="T8" fmla="*/ 213342 w 237"/>
              <a:gd name="T9" fmla="*/ 404201 h 257"/>
              <a:gd name="T10" fmla="*/ 139493 w 237"/>
              <a:gd name="T11" fmla="*/ 420632 h 257"/>
              <a:gd name="T12" fmla="*/ 68926 w 237"/>
              <a:gd name="T13" fmla="*/ 368053 h 257"/>
              <a:gd name="T14" fmla="*/ 41027 w 237"/>
              <a:gd name="T15" fmla="*/ 156094 h 257"/>
              <a:gd name="T16" fmla="*/ 132928 w 237"/>
              <a:gd name="T17" fmla="*/ 101872 h 257"/>
              <a:gd name="T18" fmla="*/ 208418 w 237"/>
              <a:gd name="T19" fmla="*/ 121589 h 257"/>
              <a:gd name="T20" fmla="*/ 293755 w 237"/>
              <a:gd name="T21" fmla="*/ 101872 h 257"/>
              <a:gd name="T22" fmla="*/ 377450 w 237"/>
              <a:gd name="T23" fmla="*/ 142949 h 257"/>
              <a:gd name="T24" fmla="*/ 328218 w 237"/>
              <a:gd name="T25" fmla="*/ 223461 h 257"/>
              <a:gd name="T26" fmla="*/ 205136 w 237"/>
              <a:gd name="T27" fmla="*/ 96943 h 257"/>
              <a:gd name="T28" fmla="*/ 228111 w 237"/>
              <a:gd name="T29" fmla="*/ 31219 h 257"/>
              <a:gd name="T30" fmla="*/ 295396 w 237"/>
              <a:gd name="T31" fmla="*/ 0 h 257"/>
              <a:gd name="T32" fmla="*/ 270780 w 237"/>
              <a:gd name="T33" fmla="*/ 67367 h 257"/>
              <a:gd name="T34" fmla="*/ 205136 w 237"/>
              <a:gd name="T35" fmla="*/ 96943 h 25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37" h="257">
                <a:moveTo>
                  <a:pt x="200" y="136"/>
                </a:moveTo>
                <a:cubicBezTo>
                  <a:pt x="200" y="175"/>
                  <a:pt x="237" y="188"/>
                  <a:pt x="237" y="188"/>
                </a:cubicBezTo>
                <a:cubicBezTo>
                  <a:pt x="237" y="189"/>
                  <a:pt x="231" y="206"/>
                  <a:pt x="218" y="224"/>
                </a:cubicBezTo>
                <a:cubicBezTo>
                  <a:pt x="206" y="240"/>
                  <a:pt x="195" y="255"/>
                  <a:pt x="176" y="256"/>
                </a:cubicBezTo>
                <a:cubicBezTo>
                  <a:pt x="157" y="256"/>
                  <a:pt x="152" y="246"/>
                  <a:pt x="130" y="246"/>
                </a:cubicBezTo>
                <a:cubicBezTo>
                  <a:pt x="109" y="246"/>
                  <a:pt x="103" y="255"/>
                  <a:pt x="85" y="256"/>
                </a:cubicBezTo>
                <a:cubicBezTo>
                  <a:pt x="67" y="257"/>
                  <a:pt x="54" y="239"/>
                  <a:pt x="42" y="224"/>
                </a:cubicBezTo>
                <a:cubicBezTo>
                  <a:pt x="18" y="192"/>
                  <a:pt x="0" y="134"/>
                  <a:pt x="25" y="95"/>
                </a:cubicBezTo>
                <a:cubicBezTo>
                  <a:pt x="37" y="75"/>
                  <a:pt x="58" y="63"/>
                  <a:pt x="81" y="62"/>
                </a:cubicBezTo>
                <a:cubicBezTo>
                  <a:pt x="99" y="62"/>
                  <a:pt x="116" y="74"/>
                  <a:pt x="127" y="74"/>
                </a:cubicBezTo>
                <a:cubicBezTo>
                  <a:pt x="138" y="74"/>
                  <a:pt x="158" y="60"/>
                  <a:pt x="179" y="62"/>
                </a:cubicBezTo>
                <a:cubicBezTo>
                  <a:pt x="188" y="62"/>
                  <a:pt x="214" y="65"/>
                  <a:pt x="230" y="87"/>
                </a:cubicBezTo>
                <a:cubicBezTo>
                  <a:pt x="229" y="88"/>
                  <a:pt x="200" y="104"/>
                  <a:pt x="200" y="136"/>
                </a:cubicBezTo>
                <a:moveTo>
                  <a:pt x="125" y="59"/>
                </a:moveTo>
                <a:cubicBezTo>
                  <a:pt x="123" y="44"/>
                  <a:pt x="130" y="29"/>
                  <a:pt x="139" y="19"/>
                </a:cubicBezTo>
                <a:cubicBezTo>
                  <a:pt x="149" y="9"/>
                  <a:pt x="166" y="0"/>
                  <a:pt x="180" y="0"/>
                </a:cubicBezTo>
                <a:cubicBezTo>
                  <a:pt x="182" y="15"/>
                  <a:pt x="175" y="30"/>
                  <a:pt x="165" y="41"/>
                </a:cubicBezTo>
                <a:cubicBezTo>
                  <a:pt x="156" y="52"/>
                  <a:pt x="140" y="60"/>
                  <a:pt x="125" y="5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4" name="Freeform 28"/>
          <p:cNvSpPr>
            <a:spLocks noEditPoints="1"/>
          </p:cNvSpPr>
          <p:nvPr/>
        </p:nvSpPr>
        <p:spPr bwMode="auto">
          <a:xfrm>
            <a:off x="425450" y="1789113"/>
            <a:ext cx="347663" cy="420687"/>
          </a:xfrm>
          <a:custGeom>
            <a:avLst/>
            <a:gdLst>
              <a:gd name="T0" fmla="*/ 300105 w 212"/>
              <a:gd name="T1" fmla="*/ 261286 h 256"/>
              <a:gd name="T2" fmla="*/ 323064 w 212"/>
              <a:gd name="T3" fmla="*/ 133108 h 256"/>
              <a:gd name="T4" fmla="*/ 347663 w 212"/>
              <a:gd name="T5" fmla="*/ 261286 h 256"/>
              <a:gd name="T6" fmla="*/ 259107 w 212"/>
              <a:gd name="T7" fmla="*/ 338522 h 256"/>
              <a:gd name="T8" fmla="*/ 242708 w 212"/>
              <a:gd name="T9" fmla="*/ 345095 h 256"/>
              <a:gd name="T10" fmla="*/ 242708 w 212"/>
              <a:gd name="T11" fmla="*/ 354955 h 256"/>
              <a:gd name="T12" fmla="*/ 218109 w 212"/>
              <a:gd name="T13" fmla="*/ 420687 h 256"/>
              <a:gd name="T14" fmla="*/ 195150 w 212"/>
              <a:gd name="T15" fmla="*/ 354955 h 256"/>
              <a:gd name="T16" fmla="*/ 195150 w 212"/>
              <a:gd name="T17" fmla="*/ 345095 h 256"/>
              <a:gd name="T18" fmla="*/ 152513 w 212"/>
              <a:gd name="T19" fmla="*/ 338522 h 256"/>
              <a:gd name="T20" fmla="*/ 152513 w 212"/>
              <a:gd name="T21" fmla="*/ 346738 h 256"/>
              <a:gd name="T22" fmla="*/ 152513 w 212"/>
              <a:gd name="T23" fmla="*/ 396037 h 256"/>
              <a:gd name="T24" fmla="*/ 104955 w 212"/>
              <a:gd name="T25" fmla="*/ 396037 h 256"/>
              <a:gd name="T26" fmla="*/ 104955 w 212"/>
              <a:gd name="T27" fmla="*/ 346738 h 256"/>
              <a:gd name="T28" fmla="*/ 106595 w 212"/>
              <a:gd name="T29" fmla="*/ 338522 h 256"/>
              <a:gd name="T30" fmla="*/ 63957 w 212"/>
              <a:gd name="T31" fmla="*/ 312229 h 256"/>
              <a:gd name="T32" fmla="*/ 63957 w 212"/>
              <a:gd name="T33" fmla="*/ 152828 h 256"/>
              <a:gd name="T34" fmla="*/ 65597 w 212"/>
              <a:gd name="T35" fmla="*/ 133108 h 256"/>
              <a:gd name="T36" fmla="*/ 283706 w 212"/>
              <a:gd name="T37" fmla="*/ 133108 h 256"/>
              <a:gd name="T38" fmla="*/ 283706 w 212"/>
              <a:gd name="T39" fmla="*/ 169261 h 256"/>
              <a:gd name="T40" fmla="*/ 259107 w 212"/>
              <a:gd name="T41" fmla="*/ 338522 h 256"/>
              <a:gd name="T42" fmla="*/ 114794 w 212"/>
              <a:gd name="T43" fmla="*/ 27936 h 256"/>
              <a:gd name="T44" fmla="*/ 100035 w 212"/>
              <a:gd name="T45" fmla="*/ 6573 h 256"/>
              <a:gd name="T46" fmla="*/ 106595 w 212"/>
              <a:gd name="T47" fmla="*/ 1643 h 256"/>
              <a:gd name="T48" fmla="*/ 122994 w 212"/>
              <a:gd name="T49" fmla="*/ 24650 h 256"/>
              <a:gd name="T50" fmla="*/ 173832 w 212"/>
              <a:gd name="T51" fmla="*/ 23006 h 256"/>
              <a:gd name="T52" fmla="*/ 224669 w 212"/>
              <a:gd name="T53" fmla="*/ 24650 h 256"/>
              <a:gd name="T54" fmla="*/ 241068 w 212"/>
              <a:gd name="T55" fmla="*/ 1643 h 256"/>
              <a:gd name="T56" fmla="*/ 247628 w 212"/>
              <a:gd name="T57" fmla="*/ 6573 h 256"/>
              <a:gd name="T58" fmla="*/ 232869 w 212"/>
              <a:gd name="T59" fmla="*/ 27936 h 256"/>
              <a:gd name="T60" fmla="*/ 283706 w 212"/>
              <a:gd name="T61" fmla="*/ 116675 h 256"/>
              <a:gd name="T62" fmla="*/ 119714 w 212"/>
              <a:gd name="T63" fmla="*/ 34509 h 256"/>
              <a:gd name="T64" fmla="*/ 232869 w 212"/>
              <a:gd name="T65" fmla="*/ 72306 h 256"/>
              <a:gd name="T66" fmla="*/ 209910 w 212"/>
              <a:gd name="T67" fmla="*/ 72306 h 256"/>
              <a:gd name="T68" fmla="*/ 126274 w 212"/>
              <a:gd name="T69" fmla="*/ 83809 h 256"/>
              <a:gd name="T70" fmla="*/ 126274 w 212"/>
              <a:gd name="T71" fmla="*/ 59159 h 256"/>
              <a:gd name="T72" fmla="*/ 126274 w 212"/>
              <a:gd name="T73" fmla="*/ 83809 h 256"/>
              <a:gd name="T74" fmla="*/ 0 w 212"/>
              <a:gd name="T75" fmla="*/ 261286 h 256"/>
              <a:gd name="T76" fmla="*/ 24599 w 212"/>
              <a:gd name="T77" fmla="*/ 133108 h 256"/>
              <a:gd name="T78" fmla="*/ 47558 w 212"/>
              <a:gd name="T79" fmla="*/ 261286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2" h="256">
                <a:moveTo>
                  <a:pt x="197" y="174"/>
                </a:moveTo>
                <a:cubicBezTo>
                  <a:pt x="190" y="174"/>
                  <a:pt x="183" y="168"/>
                  <a:pt x="183" y="159"/>
                </a:cubicBezTo>
                <a:cubicBezTo>
                  <a:pt x="183" y="96"/>
                  <a:pt x="183" y="96"/>
                  <a:pt x="183" y="96"/>
                </a:cubicBezTo>
                <a:cubicBezTo>
                  <a:pt x="183" y="88"/>
                  <a:pt x="190" y="81"/>
                  <a:pt x="197" y="81"/>
                </a:cubicBezTo>
                <a:cubicBezTo>
                  <a:pt x="205" y="81"/>
                  <a:pt x="212" y="88"/>
                  <a:pt x="212" y="96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2" y="168"/>
                  <a:pt x="205" y="174"/>
                  <a:pt x="197" y="174"/>
                </a:cubicBezTo>
                <a:moveTo>
                  <a:pt x="158" y="206"/>
                </a:moveTo>
                <a:cubicBezTo>
                  <a:pt x="147" y="206"/>
                  <a:pt x="147" y="206"/>
                  <a:pt x="147" y="206"/>
                </a:cubicBezTo>
                <a:cubicBezTo>
                  <a:pt x="148" y="207"/>
                  <a:pt x="148" y="208"/>
                  <a:pt x="148" y="210"/>
                </a:cubicBezTo>
                <a:cubicBezTo>
                  <a:pt x="148" y="211"/>
                  <a:pt x="148" y="211"/>
                  <a:pt x="148" y="211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8" y="241"/>
                  <a:pt x="148" y="241"/>
                  <a:pt x="148" y="241"/>
                </a:cubicBezTo>
                <a:cubicBezTo>
                  <a:pt x="148" y="249"/>
                  <a:pt x="141" y="256"/>
                  <a:pt x="133" y="256"/>
                </a:cubicBezTo>
                <a:cubicBezTo>
                  <a:pt x="125" y="256"/>
                  <a:pt x="119" y="249"/>
                  <a:pt x="119" y="241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119" y="211"/>
                  <a:pt x="119" y="211"/>
                  <a:pt x="119" y="211"/>
                </a:cubicBezTo>
                <a:cubicBezTo>
                  <a:pt x="119" y="210"/>
                  <a:pt x="119" y="210"/>
                  <a:pt x="119" y="210"/>
                </a:cubicBezTo>
                <a:cubicBezTo>
                  <a:pt x="119" y="208"/>
                  <a:pt x="119" y="207"/>
                  <a:pt x="119" y="206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3" y="207"/>
                  <a:pt x="93" y="208"/>
                  <a:pt x="93" y="210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93" y="241"/>
                  <a:pt x="93" y="241"/>
                  <a:pt x="93" y="241"/>
                </a:cubicBezTo>
                <a:cubicBezTo>
                  <a:pt x="93" y="249"/>
                  <a:pt x="87" y="256"/>
                  <a:pt x="79" y="256"/>
                </a:cubicBezTo>
                <a:cubicBezTo>
                  <a:pt x="71" y="256"/>
                  <a:pt x="64" y="249"/>
                  <a:pt x="64" y="241"/>
                </a:cubicBezTo>
                <a:cubicBezTo>
                  <a:pt x="64" y="216"/>
                  <a:pt x="64" y="216"/>
                  <a:pt x="64" y="216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210"/>
                  <a:pt x="64" y="210"/>
                  <a:pt x="64" y="210"/>
                </a:cubicBezTo>
                <a:cubicBezTo>
                  <a:pt x="64" y="208"/>
                  <a:pt x="64" y="207"/>
                  <a:pt x="65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45" y="206"/>
                  <a:pt x="39" y="199"/>
                  <a:pt x="39" y="190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93"/>
                  <a:pt x="39" y="93"/>
                  <a:pt x="39" y="93"/>
                </a:cubicBezTo>
                <a:cubicBezTo>
                  <a:pt x="39" y="81"/>
                  <a:pt x="39" y="81"/>
                  <a:pt x="39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73" y="93"/>
                  <a:pt x="173" y="93"/>
                  <a:pt x="173" y="93"/>
                </a:cubicBezTo>
                <a:cubicBezTo>
                  <a:pt x="173" y="103"/>
                  <a:pt x="173" y="103"/>
                  <a:pt x="173" y="103"/>
                </a:cubicBezTo>
                <a:cubicBezTo>
                  <a:pt x="173" y="190"/>
                  <a:pt x="173" y="190"/>
                  <a:pt x="173" y="190"/>
                </a:cubicBezTo>
                <a:cubicBezTo>
                  <a:pt x="173" y="199"/>
                  <a:pt x="167" y="206"/>
                  <a:pt x="158" y="206"/>
                </a:cubicBezTo>
                <a:moveTo>
                  <a:pt x="73" y="21"/>
                </a:moveTo>
                <a:cubicBezTo>
                  <a:pt x="70" y="17"/>
                  <a:pt x="70" y="17"/>
                  <a:pt x="70" y="17"/>
                </a:cubicBezTo>
                <a:cubicBezTo>
                  <a:pt x="67" y="13"/>
                  <a:pt x="67" y="13"/>
                  <a:pt x="67" y="13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3"/>
                  <a:pt x="61" y="1"/>
                  <a:pt x="62" y="0"/>
                </a:cubicBezTo>
                <a:cubicBezTo>
                  <a:pt x="63" y="0"/>
                  <a:pt x="65" y="0"/>
                  <a:pt x="65" y="1"/>
                </a:cubicBezTo>
                <a:cubicBezTo>
                  <a:pt x="72" y="11"/>
                  <a:pt x="72" y="11"/>
                  <a:pt x="72" y="11"/>
                </a:cubicBezTo>
                <a:cubicBezTo>
                  <a:pt x="75" y="15"/>
                  <a:pt x="75" y="15"/>
                  <a:pt x="75" y="15"/>
                </a:cubicBezTo>
                <a:cubicBezTo>
                  <a:pt x="77" y="19"/>
                  <a:pt x="77" y="19"/>
                  <a:pt x="77" y="19"/>
                </a:cubicBezTo>
                <a:cubicBezTo>
                  <a:pt x="86" y="16"/>
                  <a:pt x="96" y="14"/>
                  <a:pt x="106" y="14"/>
                </a:cubicBezTo>
                <a:cubicBezTo>
                  <a:pt x="116" y="14"/>
                  <a:pt x="126" y="16"/>
                  <a:pt x="135" y="19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7" y="1"/>
                  <a:pt x="147" y="1"/>
                  <a:pt x="147" y="1"/>
                </a:cubicBezTo>
                <a:cubicBezTo>
                  <a:pt x="147" y="0"/>
                  <a:pt x="149" y="0"/>
                  <a:pt x="150" y="0"/>
                </a:cubicBezTo>
                <a:cubicBezTo>
                  <a:pt x="151" y="1"/>
                  <a:pt x="151" y="3"/>
                  <a:pt x="151" y="4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60" y="31"/>
                  <a:pt x="173" y="50"/>
                  <a:pt x="173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50"/>
                  <a:pt x="52" y="31"/>
                  <a:pt x="73" y="21"/>
                </a:cubicBezTo>
                <a:moveTo>
                  <a:pt x="135" y="51"/>
                </a:moveTo>
                <a:cubicBezTo>
                  <a:pt x="139" y="51"/>
                  <a:pt x="142" y="48"/>
                  <a:pt x="142" y="44"/>
                </a:cubicBezTo>
                <a:cubicBezTo>
                  <a:pt x="142" y="40"/>
                  <a:pt x="139" y="36"/>
                  <a:pt x="135" y="36"/>
                </a:cubicBezTo>
                <a:cubicBezTo>
                  <a:pt x="131" y="36"/>
                  <a:pt x="128" y="40"/>
                  <a:pt x="128" y="44"/>
                </a:cubicBezTo>
                <a:cubicBezTo>
                  <a:pt x="128" y="48"/>
                  <a:pt x="131" y="51"/>
                  <a:pt x="135" y="51"/>
                </a:cubicBezTo>
                <a:moveTo>
                  <a:pt x="77" y="51"/>
                </a:moveTo>
                <a:cubicBezTo>
                  <a:pt x="81" y="51"/>
                  <a:pt x="84" y="48"/>
                  <a:pt x="84" y="44"/>
                </a:cubicBezTo>
                <a:cubicBezTo>
                  <a:pt x="84" y="40"/>
                  <a:pt x="81" y="36"/>
                  <a:pt x="77" y="36"/>
                </a:cubicBezTo>
                <a:cubicBezTo>
                  <a:pt x="73" y="36"/>
                  <a:pt x="70" y="40"/>
                  <a:pt x="70" y="44"/>
                </a:cubicBezTo>
                <a:cubicBezTo>
                  <a:pt x="70" y="48"/>
                  <a:pt x="73" y="51"/>
                  <a:pt x="77" y="51"/>
                </a:cubicBezTo>
                <a:moveTo>
                  <a:pt x="15" y="174"/>
                </a:moveTo>
                <a:cubicBezTo>
                  <a:pt x="7" y="174"/>
                  <a:pt x="0" y="168"/>
                  <a:pt x="0" y="159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88"/>
                  <a:pt x="7" y="81"/>
                  <a:pt x="15" y="81"/>
                </a:cubicBezTo>
                <a:cubicBezTo>
                  <a:pt x="22" y="81"/>
                  <a:pt x="29" y="88"/>
                  <a:pt x="29" y="96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68"/>
                  <a:pt x="22" y="174"/>
                  <a:pt x="15" y="17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5" name="Freeform 29"/>
          <p:cNvSpPr>
            <a:spLocks noEditPoints="1"/>
          </p:cNvSpPr>
          <p:nvPr/>
        </p:nvSpPr>
        <p:spPr bwMode="auto">
          <a:xfrm>
            <a:off x="8478838" y="1084263"/>
            <a:ext cx="420687" cy="355600"/>
          </a:xfrm>
          <a:custGeom>
            <a:avLst/>
            <a:gdLst>
              <a:gd name="T0" fmla="*/ 16433 w 256"/>
              <a:gd name="T1" fmla="*/ 355600 h 216"/>
              <a:gd name="T2" fmla="*/ 404254 w 256"/>
              <a:gd name="T3" fmla="*/ 355600 h 216"/>
              <a:gd name="T4" fmla="*/ 420687 w 256"/>
              <a:gd name="T5" fmla="*/ 339137 h 216"/>
              <a:gd name="T6" fmla="*/ 420687 w 256"/>
              <a:gd name="T7" fmla="*/ 332552 h 216"/>
              <a:gd name="T8" fmla="*/ 404254 w 256"/>
              <a:gd name="T9" fmla="*/ 316089 h 216"/>
              <a:gd name="T10" fmla="*/ 16433 w 256"/>
              <a:gd name="T11" fmla="*/ 316089 h 216"/>
              <a:gd name="T12" fmla="*/ 0 w 256"/>
              <a:gd name="T13" fmla="*/ 332552 h 216"/>
              <a:gd name="T14" fmla="*/ 0 w 256"/>
              <a:gd name="T15" fmla="*/ 339137 h 216"/>
              <a:gd name="T16" fmla="*/ 16433 w 256"/>
              <a:gd name="T17" fmla="*/ 355600 h 216"/>
              <a:gd name="T18" fmla="*/ 78879 w 256"/>
              <a:gd name="T19" fmla="*/ 296333 h 216"/>
              <a:gd name="T20" fmla="*/ 118318 w 256"/>
              <a:gd name="T21" fmla="*/ 296333 h 216"/>
              <a:gd name="T22" fmla="*/ 138038 w 256"/>
              <a:gd name="T23" fmla="*/ 276578 h 216"/>
              <a:gd name="T24" fmla="*/ 138038 w 256"/>
              <a:gd name="T25" fmla="*/ 19756 h 216"/>
              <a:gd name="T26" fmla="*/ 118318 w 256"/>
              <a:gd name="T27" fmla="*/ 0 h 216"/>
              <a:gd name="T28" fmla="*/ 78879 w 256"/>
              <a:gd name="T29" fmla="*/ 0 h 216"/>
              <a:gd name="T30" fmla="*/ 59159 w 256"/>
              <a:gd name="T31" fmla="*/ 19756 h 216"/>
              <a:gd name="T32" fmla="*/ 59159 w 256"/>
              <a:gd name="T33" fmla="*/ 276578 h 216"/>
              <a:gd name="T34" fmla="*/ 78879 w 256"/>
              <a:gd name="T35" fmla="*/ 296333 h 216"/>
              <a:gd name="T36" fmla="*/ 190624 w 256"/>
              <a:gd name="T37" fmla="*/ 296333 h 216"/>
              <a:gd name="T38" fmla="*/ 230063 w 256"/>
              <a:gd name="T39" fmla="*/ 296333 h 216"/>
              <a:gd name="T40" fmla="*/ 249783 w 256"/>
              <a:gd name="T41" fmla="*/ 276578 h 216"/>
              <a:gd name="T42" fmla="*/ 249783 w 256"/>
              <a:gd name="T43" fmla="*/ 111948 h 216"/>
              <a:gd name="T44" fmla="*/ 230063 w 256"/>
              <a:gd name="T45" fmla="*/ 92193 h 216"/>
              <a:gd name="T46" fmla="*/ 190624 w 256"/>
              <a:gd name="T47" fmla="*/ 92193 h 216"/>
              <a:gd name="T48" fmla="*/ 170904 w 256"/>
              <a:gd name="T49" fmla="*/ 111948 h 216"/>
              <a:gd name="T50" fmla="*/ 170904 w 256"/>
              <a:gd name="T51" fmla="*/ 276578 h 216"/>
              <a:gd name="T52" fmla="*/ 190624 w 256"/>
              <a:gd name="T53" fmla="*/ 296333 h 216"/>
              <a:gd name="T54" fmla="*/ 302369 w 256"/>
              <a:gd name="T55" fmla="*/ 296333 h 216"/>
              <a:gd name="T56" fmla="*/ 341808 w 256"/>
              <a:gd name="T57" fmla="*/ 296333 h 216"/>
              <a:gd name="T58" fmla="*/ 361528 w 256"/>
              <a:gd name="T59" fmla="*/ 276578 h 216"/>
              <a:gd name="T60" fmla="*/ 361528 w 256"/>
              <a:gd name="T61" fmla="*/ 204141 h 216"/>
              <a:gd name="T62" fmla="*/ 341808 w 256"/>
              <a:gd name="T63" fmla="*/ 184385 h 216"/>
              <a:gd name="T64" fmla="*/ 302369 w 256"/>
              <a:gd name="T65" fmla="*/ 184385 h 216"/>
              <a:gd name="T66" fmla="*/ 282649 w 256"/>
              <a:gd name="T67" fmla="*/ 204141 h 216"/>
              <a:gd name="T68" fmla="*/ 282649 w 256"/>
              <a:gd name="T69" fmla="*/ 276578 h 216"/>
              <a:gd name="T70" fmla="*/ 302369 w 256"/>
              <a:gd name="T71" fmla="*/ 296333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10" y="216"/>
                </a:moveTo>
                <a:cubicBezTo>
                  <a:pt x="246" y="216"/>
                  <a:pt x="246" y="216"/>
                  <a:pt x="246" y="216"/>
                </a:cubicBezTo>
                <a:cubicBezTo>
                  <a:pt x="252" y="216"/>
                  <a:pt x="256" y="212"/>
                  <a:pt x="256" y="206"/>
                </a:cubicBezTo>
                <a:cubicBezTo>
                  <a:pt x="256" y="202"/>
                  <a:pt x="256" y="202"/>
                  <a:pt x="256" y="202"/>
                </a:cubicBezTo>
                <a:cubicBezTo>
                  <a:pt x="256" y="196"/>
                  <a:pt x="252" y="192"/>
                  <a:pt x="246" y="192"/>
                </a:cubicBezTo>
                <a:cubicBezTo>
                  <a:pt x="10" y="192"/>
                  <a:pt x="10" y="192"/>
                  <a:pt x="10" y="192"/>
                </a:cubicBezTo>
                <a:cubicBezTo>
                  <a:pt x="4" y="192"/>
                  <a:pt x="0" y="196"/>
                  <a:pt x="0" y="202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12"/>
                  <a:pt x="4" y="216"/>
                  <a:pt x="10" y="216"/>
                </a:cubicBezTo>
                <a:moveTo>
                  <a:pt x="48" y="180"/>
                </a:moveTo>
                <a:cubicBezTo>
                  <a:pt x="72" y="180"/>
                  <a:pt x="72" y="180"/>
                  <a:pt x="72" y="180"/>
                </a:cubicBezTo>
                <a:cubicBezTo>
                  <a:pt x="79" y="180"/>
                  <a:pt x="84" y="175"/>
                  <a:pt x="84" y="168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5"/>
                  <a:pt x="79" y="0"/>
                  <a:pt x="7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168"/>
                  <a:pt x="36" y="168"/>
                  <a:pt x="36" y="168"/>
                </a:cubicBezTo>
                <a:cubicBezTo>
                  <a:pt x="36" y="175"/>
                  <a:pt x="41" y="180"/>
                  <a:pt x="48" y="180"/>
                </a:cubicBezTo>
                <a:moveTo>
                  <a:pt x="116" y="180"/>
                </a:moveTo>
                <a:cubicBezTo>
                  <a:pt x="140" y="180"/>
                  <a:pt x="140" y="180"/>
                  <a:pt x="140" y="180"/>
                </a:cubicBezTo>
                <a:cubicBezTo>
                  <a:pt x="147" y="180"/>
                  <a:pt x="152" y="175"/>
                  <a:pt x="152" y="1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2" y="61"/>
                  <a:pt x="147" y="56"/>
                  <a:pt x="140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09" y="56"/>
                  <a:pt x="104" y="61"/>
                  <a:pt x="104" y="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75"/>
                  <a:pt x="109" y="180"/>
                  <a:pt x="116" y="180"/>
                </a:cubicBezTo>
                <a:moveTo>
                  <a:pt x="184" y="180"/>
                </a:moveTo>
                <a:cubicBezTo>
                  <a:pt x="208" y="180"/>
                  <a:pt x="208" y="180"/>
                  <a:pt x="208" y="180"/>
                </a:cubicBezTo>
                <a:cubicBezTo>
                  <a:pt x="215" y="180"/>
                  <a:pt x="220" y="175"/>
                  <a:pt x="220" y="168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17"/>
                  <a:pt x="215" y="112"/>
                  <a:pt x="208" y="112"/>
                </a:cubicBezTo>
                <a:cubicBezTo>
                  <a:pt x="184" y="112"/>
                  <a:pt x="184" y="112"/>
                  <a:pt x="184" y="112"/>
                </a:cubicBezTo>
                <a:cubicBezTo>
                  <a:pt x="177" y="112"/>
                  <a:pt x="172" y="117"/>
                  <a:pt x="172" y="124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2" y="175"/>
                  <a:pt x="177" y="180"/>
                  <a:pt x="184" y="1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6" name="Freeform 30"/>
          <p:cNvSpPr>
            <a:spLocks noEditPoints="1"/>
          </p:cNvSpPr>
          <p:nvPr/>
        </p:nvSpPr>
        <p:spPr bwMode="auto">
          <a:xfrm>
            <a:off x="7742238" y="1084263"/>
            <a:ext cx="420687" cy="355600"/>
          </a:xfrm>
          <a:custGeom>
            <a:avLst/>
            <a:gdLst>
              <a:gd name="T0" fmla="*/ 404254 w 256"/>
              <a:gd name="T1" fmla="*/ 355600 h 216"/>
              <a:gd name="T2" fmla="*/ 16433 w 256"/>
              <a:gd name="T3" fmla="*/ 355600 h 216"/>
              <a:gd name="T4" fmla="*/ 0 w 256"/>
              <a:gd name="T5" fmla="*/ 339137 h 216"/>
              <a:gd name="T6" fmla="*/ 0 w 256"/>
              <a:gd name="T7" fmla="*/ 332552 h 216"/>
              <a:gd name="T8" fmla="*/ 16433 w 256"/>
              <a:gd name="T9" fmla="*/ 316089 h 216"/>
              <a:gd name="T10" fmla="*/ 404254 w 256"/>
              <a:gd name="T11" fmla="*/ 316089 h 216"/>
              <a:gd name="T12" fmla="*/ 420687 w 256"/>
              <a:gd name="T13" fmla="*/ 332552 h 216"/>
              <a:gd name="T14" fmla="*/ 420687 w 256"/>
              <a:gd name="T15" fmla="*/ 339137 h 216"/>
              <a:gd name="T16" fmla="*/ 404254 w 256"/>
              <a:gd name="T17" fmla="*/ 355600 h 216"/>
              <a:gd name="T18" fmla="*/ 361528 w 256"/>
              <a:gd name="T19" fmla="*/ 276578 h 216"/>
              <a:gd name="T20" fmla="*/ 341808 w 256"/>
              <a:gd name="T21" fmla="*/ 296333 h 216"/>
              <a:gd name="T22" fmla="*/ 302369 w 256"/>
              <a:gd name="T23" fmla="*/ 296333 h 216"/>
              <a:gd name="T24" fmla="*/ 282649 w 256"/>
              <a:gd name="T25" fmla="*/ 276578 h 216"/>
              <a:gd name="T26" fmla="*/ 282649 w 256"/>
              <a:gd name="T27" fmla="*/ 138289 h 216"/>
              <a:gd name="T28" fmla="*/ 282649 w 256"/>
              <a:gd name="T29" fmla="*/ 98778 h 216"/>
              <a:gd name="T30" fmla="*/ 302369 w 256"/>
              <a:gd name="T31" fmla="*/ 79022 h 216"/>
              <a:gd name="T32" fmla="*/ 341808 w 256"/>
              <a:gd name="T33" fmla="*/ 79022 h 216"/>
              <a:gd name="T34" fmla="*/ 361528 w 256"/>
              <a:gd name="T35" fmla="*/ 98778 h 216"/>
              <a:gd name="T36" fmla="*/ 361528 w 256"/>
              <a:gd name="T37" fmla="*/ 237067 h 216"/>
              <a:gd name="T38" fmla="*/ 361528 w 256"/>
              <a:gd name="T39" fmla="*/ 276578 h 216"/>
              <a:gd name="T40" fmla="*/ 230063 w 256"/>
              <a:gd name="T41" fmla="*/ 296333 h 216"/>
              <a:gd name="T42" fmla="*/ 190624 w 256"/>
              <a:gd name="T43" fmla="*/ 296333 h 216"/>
              <a:gd name="T44" fmla="*/ 170904 w 256"/>
              <a:gd name="T45" fmla="*/ 276578 h 216"/>
              <a:gd name="T46" fmla="*/ 170904 w 256"/>
              <a:gd name="T47" fmla="*/ 237067 h 216"/>
              <a:gd name="T48" fmla="*/ 170904 w 256"/>
              <a:gd name="T49" fmla="*/ 59267 h 216"/>
              <a:gd name="T50" fmla="*/ 170904 w 256"/>
              <a:gd name="T51" fmla="*/ 19756 h 216"/>
              <a:gd name="T52" fmla="*/ 190624 w 256"/>
              <a:gd name="T53" fmla="*/ 0 h 216"/>
              <a:gd name="T54" fmla="*/ 230063 w 256"/>
              <a:gd name="T55" fmla="*/ 0 h 216"/>
              <a:gd name="T56" fmla="*/ 249783 w 256"/>
              <a:gd name="T57" fmla="*/ 19756 h 216"/>
              <a:gd name="T58" fmla="*/ 249783 w 256"/>
              <a:gd name="T59" fmla="*/ 59267 h 216"/>
              <a:gd name="T60" fmla="*/ 249783 w 256"/>
              <a:gd name="T61" fmla="*/ 237067 h 216"/>
              <a:gd name="T62" fmla="*/ 249783 w 256"/>
              <a:gd name="T63" fmla="*/ 276578 h 216"/>
              <a:gd name="T64" fmla="*/ 230063 w 256"/>
              <a:gd name="T65" fmla="*/ 296333 h 216"/>
              <a:gd name="T66" fmla="*/ 118318 w 256"/>
              <a:gd name="T67" fmla="*/ 296333 h 216"/>
              <a:gd name="T68" fmla="*/ 78879 w 256"/>
              <a:gd name="T69" fmla="*/ 296333 h 216"/>
              <a:gd name="T70" fmla="*/ 59159 w 256"/>
              <a:gd name="T71" fmla="*/ 276578 h 216"/>
              <a:gd name="T72" fmla="*/ 59159 w 256"/>
              <a:gd name="T73" fmla="*/ 237067 h 216"/>
              <a:gd name="T74" fmla="*/ 59159 w 256"/>
              <a:gd name="T75" fmla="*/ 197556 h 216"/>
              <a:gd name="T76" fmla="*/ 78879 w 256"/>
              <a:gd name="T77" fmla="*/ 177800 h 216"/>
              <a:gd name="T78" fmla="*/ 118318 w 256"/>
              <a:gd name="T79" fmla="*/ 177800 h 216"/>
              <a:gd name="T80" fmla="*/ 138038 w 256"/>
              <a:gd name="T81" fmla="*/ 197556 h 216"/>
              <a:gd name="T82" fmla="*/ 138038 w 256"/>
              <a:gd name="T83" fmla="*/ 237067 h 216"/>
              <a:gd name="T84" fmla="*/ 138038 w 256"/>
              <a:gd name="T85" fmla="*/ 276578 h 216"/>
              <a:gd name="T86" fmla="*/ 118318 w 256"/>
              <a:gd name="T87" fmla="*/ 296333 h 2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20" y="168"/>
                </a:moveTo>
                <a:cubicBezTo>
                  <a:pt x="220" y="175"/>
                  <a:pt x="215" y="180"/>
                  <a:pt x="208" y="180"/>
                </a:cubicBez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2" y="53"/>
                  <a:pt x="177" y="48"/>
                  <a:pt x="184" y="48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215" y="48"/>
                  <a:pt x="220" y="53"/>
                  <a:pt x="220" y="60"/>
                </a:cubicBezTo>
                <a:cubicBezTo>
                  <a:pt x="220" y="144"/>
                  <a:pt x="220" y="144"/>
                  <a:pt x="220" y="144"/>
                </a:cubicBezTo>
                <a:lnTo>
                  <a:pt x="220" y="168"/>
                </a:lnTo>
                <a:close/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5"/>
                  <a:pt x="152" y="12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9" y="108"/>
                  <a:pt x="84" y="113"/>
                  <a:pt x="84" y="120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7" name="Freeform 31"/>
          <p:cNvSpPr>
            <a:spLocks noEditPoints="1"/>
          </p:cNvSpPr>
          <p:nvPr/>
        </p:nvSpPr>
        <p:spPr bwMode="auto">
          <a:xfrm>
            <a:off x="7005638" y="1084263"/>
            <a:ext cx="420687" cy="355600"/>
          </a:xfrm>
          <a:custGeom>
            <a:avLst/>
            <a:gdLst>
              <a:gd name="T0" fmla="*/ 404254 w 256"/>
              <a:gd name="T1" fmla="*/ 355600 h 216"/>
              <a:gd name="T2" fmla="*/ 16433 w 256"/>
              <a:gd name="T3" fmla="*/ 355600 h 216"/>
              <a:gd name="T4" fmla="*/ 0 w 256"/>
              <a:gd name="T5" fmla="*/ 339137 h 216"/>
              <a:gd name="T6" fmla="*/ 0 w 256"/>
              <a:gd name="T7" fmla="*/ 332552 h 216"/>
              <a:gd name="T8" fmla="*/ 16433 w 256"/>
              <a:gd name="T9" fmla="*/ 316089 h 216"/>
              <a:gd name="T10" fmla="*/ 404254 w 256"/>
              <a:gd name="T11" fmla="*/ 316089 h 216"/>
              <a:gd name="T12" fmla="*/ 420687 w 256"/>
              <a:gd name="T13" fmla="*/ 332552 h 216"/>
              <a:gd name="T14" fmla="*/ 420687 w 256"/>
              <a:gd name="T15" fmla="*/ 339137 h 216"/>
              <a:gd name="T16" fmla="*/ 404254 w 256"/>
              <a:gd name="T17" fmla="*/ 355600 h 216"/>
              <a:gd name="T18" fmla="*/ 341808 w 256"/>
              <a:gd name="T19" fmla="*/ 296333 h 216"/>
              <a:gd name="T20" fmla="*/ 302369 w 256"/>
              <a:gd name="T21" fmla="*/ 296333 h 216"/>
              <a:gd name="T22" fmla="*/ 282649 w 256"/>
              <a:gd name="T23" fmla="*/ 276578 h 216"/>
              <a:gd name="T24" fmla="*/ 282649 w 256"/>
              <a:gd name="T25" fmla="*/ 19756 h 216"/>
              <a:gd name="T26" fmla="*/ 302369 w 256"/>
              <a:gd name="T27" fmla="*/ 0 h 216"/>
              <a:gd name="T28" fmla="*/ 341808 w 256"/>
              <a:gd name="T29" fmla="*/ 0 h 216"/>
              <a:gd name="T30" fmla="*/ 361528 w 256"/>
              <a:gd name="T31" fmla="*/ 19756 h 216"/>
              <a:gd name="T32" fmla="*/ 361528 w 256"/>
              <a:gd name="T33" fmla="*/ 276578 h 216"/>
              <a:gd name="T34" fmla="*/ 341808 w 256"/>
              <a:gd name="T35" fmla="*/ 296333 h 216"/>
              <a:gd name="T36" fmla="*/ 230063 w 256"/>
              <a:gd name="T37" fmla="*/ 296333 h 216"/>
              <a:gd name="T38" fmla="*/ 190624 w 256"/>
              <a:gd name="T39" fmla="*/ 296333 h 216"/>
              <a:gd name="T40" fmla="*/ 170904 w 256"/>
              <a:gd name="T41" fmla="*/ 276578 h 216"/>
              <a:gd name="T42" fmla="*/ 170904 w 256"/>
              <a:gd name="T43" fmla="*/ 111948 h 216"/>
              <a:gd name="T44" fmla="*/ 190624 w 256"/>
              <a:gd name="T45" fmla="*/ 92193 h 216"/>
              <a:gd name="T46" fmla="*/ 230063 w 256"/>
              <a:gd name="T47" fmla="*/ 92193 h 216"/>
              <a:gd name="T48" fmla="*/ 249783 w 256"/>
              <a:gd name="T49" fmla="*/ 111948 h 216"/>
              <a:gd name="T50" fmla="*/ 249783 w 256"/>
              <a:gd name="T51" fmla="*/ 276578 h 216"/>
              <a:gd name="T52" fmla="*/ 230063 w 256"/>
              <a:gd name="T53" fmla="*/ 296333 h 216"/>
              <a:gd name="T54" fmla="*/ 118318 w 256"/>
              <a:gd name="T55" fmla="*/ 296333 h 216"/>
              <a:gd name="T56" fmla="*/ 78879 w 256"/>
              <a:gd name="T57" fmla="*/ 296333 h 216"/>
              <a:gd name="T58" fmla="*/ 59159 w 256"/>
              <a:gd name="T59" fmla="*/ 276578 h 216"/>
              <a:gd name="T60" fmla="*/ 59159 w 256"/>
              <a:gd name="T61" fmla="*/ 204141 h 216"/>
              <a:gd name="T62" fmla="*/ 78879 w 256"/>
              <a:gd name="T63" fmla="*/ 184385 h 216"/>
              <a:gd name="T64" fmla="*/ 118318 w 256"/>
              <a:gd name="T65" fmla="*/ 184385 h 216"/>
              <a:gd name="T66" fmla="*/ 138038 w 256"/>
              <a:gd name="T67" fmla="*/ 204141 h 216"/>
              <a:gd name="T68" fmla="*/ 138038 w 256"/>
              <a:gd name="T69" fmla="*/ 276578 h 216"/>
              <a:gd name="T70" fmla="*/ 118318 w 256"/>
              <a:gd name="T71" fmla="*/ 296333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08" y="180"/>
                </a:move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2" y="5"/>
                  <a:pt x="177" y="0"/>
                  <a:pt x="18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5" y="0"/>
                  <a:pt x="220" y="5"/>
                  <a:pt x="220" y="12"/>
                </a:cubicBezTo>
                <a:cubicBezTo>
                  <a:pt x="220" y="168"/>
                  <a:pt x="220" y="168"/>
                  <a:pt x="220" y="168"/>
                </a:cubicBezTo>
                <a:cubicBezTo>
                  <a:pt x="220" y="175"/>
                  <a:pt x="215" y="180"/>
                  <a:pt x="208" y="180"/>
                </a:cubicBezTo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1"/>
                  <a:pt x="109" y="56"/>
                  <a:pt x="116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7" y="56"/>
                  <a:pt x="152" y="61"/>
                  <a:pt x="152" y="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17"/>
                  <a:pt x="41" y="112"/>
                  <a:pt x="48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9" y="112"/>
                  <a:pt x="84" y="117"/>
                  <a:pt x="84" y="12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8" name="Freeform 32"/>
          <p:cNvSpPr>
            <a:spLocks noEditPoints="1"/>
          </p:cNvSpPr>
          <p:nvPr/>
        </p:nvSpPr>
        <p:spPr bwMode="auto">
          <a:xfrm>
            <a:off x="6308725" y="1123950"/>
            <a:ext cx="342900" cy="276225"/>
          </a:xfrm>
          <a:custGeom>
            <a:avLst/>
            <a:gdLst>
              <a:gd name="T0" fmla="*/ 326414 w 208"/>
              <a:gd name="T1" fmla="*/ 276225 h 168"/>
              <a:gd name="T2" fmla="*/ 174747 w 208"/>
              <a:gd name="T3" fmla="*/ 276225 h 168"/>
              <a:gd name="T4" fmla="*/ 158262 w 208"/>
              <a:gd name="T5" fmla="*/ 259783 h 168"/>
              <a:gd name="T6" fmla="*/ 158262 w 208"/>
              <a:gd name="T7" fmla="*/ 253206 h 168"/>
              <a:gd name="T8" fmla="*/ 174747 w 208"/>
              <a:gd name="T9" fmla="*/ 236764 h 168"/>
              <a:gd name="T10" fmla="*/ 326414 w 208"/>
              <a:gd name="T11" fmla="*/ 236764 h 168"/>
              <a:gd name="T12" fmla="*/ 342900 w 208"/>
              <a:gd name="T13" fmla="*/ 253206 h 168"/>
              <a:gd name="T14" fmla="*/ 342900 w 208"/>
              <a:gd name="T15" fmla="*/ 259783 h 168"/>
              <a:gd name="T16" fmla="*/ 326414 w 208"/>
              <a:gd name="T17" fmla="*/ 276225 h 168"/>
              <a:gd name="T18" fmla="*/ 151667 w 208"/>
              <a:gd name="T19" fmla="*/ 152910 h 168"/>
              <a:gd name="T20" fmla="*/ 151667 w 208"/>
              <a:gd name="T21" fmla="*/ 152910 h 168"/>
              <a:gd name="T22" fmla="*/ 32971 w 208"/>
              <a:gd name="T23" fmla="*/ 271292 h 168"/>
              <a:gd name="T24" fmla="*/ 32971 w 208"/>
              <a:gd name="T25" fmla="*/ 271292 h 168"/>
              <a:gd name="T26" fmla="*/ 19783 w 208"/>
              <a:gd name="T27" fmla="*/ 276225 h 168"/>
              <a:gd name="T28" fmla="*/ 0 w 208"/>
              <a:gd name="T29" fmla="*/ 256495 h 168"/>
              <a:gd name="T30" fmla="*/ 4946 w 208"/>
              <a:gd name="T31" fmla="*/ 243341 h 168"/>
              <a:gd name="T32" fmla="*/ 4946 w 208"/>
              <a:gd name="T33" fmla="*/ 243341 h 168"/>
              <a:gd name="T34" fmla="*/ 110453 w 208"/>
              <a:gd name="T35" fmla="*/ 138113 h 168"/>
              <a:gd name="T36" fmla="*/ 6594 w 208"/>
              <a:gd name="T37" fmla="*/ 34528 h 168"/>
              <a:gd name="T38" fmla="*/ 0 w 208"/>
              <a:gd name="T39" fmla="*/ 19730 h 168"/>
              <a:gd name="T40" fmla="*/ 19783 w 208"/>
              <a:gd name="T41" fmla="*/ 0 h 168"/>
              <a:gd name="T42" fmla="*/ 32971 w 208"/>
              <a:gd name="T43" fmla="*/ 4933 h 168"/>
              <a:gd name="T44" fmla="*/ 32971 w 208"/>
              <a:gd name="T45" fmla="*/ 4933 h 168"/>
              <a:gd name="T46" fmla="*/ 151667 w 208"/>
              <a:gd name="T47" fmla="*/ 123315 h 168"/>
              <a:gd name="T48" fmla="*/ 151667 w 208"/>
              <a:gd name="T49" fmla="*/ 123315 h 168"/>
              <a:gd name="T50" fmla="*/ 158262 w 208"/>
              <a:gd name="T51" fmla="*/ 138113 h 168"/>
              <a:gd name="T52" fmla="*/ 158262 w 208"/>
              <a:gd name="T53" fmla="*/ 138113 h 168"/>
              <a:gd name="T54" fmla="*/ 158262 w 208"/>
              <a:gd name="T55" fmla="*/ 138113 h 168"/>
              <a:gd name="T56" fmla="*/ 151667 w 208"/>
              <a:gd name="T57" fmla="*/ 152910 h 16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168">
                <a:moveTo>
                  <a:pt x="198" y="168"/>
                </a:moveTo>
                <a:cubicBezTo>
                  <a:pt x="106" y="168"/>
                  <a:pt x="106" y="168"/>
                  <a:pt x="106" y="168"/>
                </a:cubicBezTo>
                <a:cubicBezTo>
                  <a:pt x="100" y="168"/>
                  <a:pt x="96" y="164"/>
                  <a:pt x="96" y="158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48"/>
                  <a:pt x="100" y="144"/>
                  <a:pt x="106" y="144"/>
                </a:cubicBezTo>
                <a:cubicBezTo>
                  <a:pt x="198" y="144"/>
                  <a:pt x="198" y="144"/>
                  <a:pt x="198" y="144"/>
                </a:cubicBezTo>
                <a:cubicBezTo>
                  <a:pt x="204" y="144"/>
                  <a:pt x="208" y="148"/>
                  <a:pt x="208" y="154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08" y="164"/>
                  <a:pt x="204" y="168"/>
                  <a:pt x="198" y="168"/>
                </a:cubicBezTo>
                <a:moveTo>
                  <a:pt x="92" y="93"/>
                </a:moveTo>
                <a:cubicBezTo>
                  <a:pt x="92" y="93"/>
                  <a:pt x="92" y="93"/>
                  <a:pt x="92" y="93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18" y="167"/>
                  <a:pt x="15" y="168"/>
                  <a:pt x="12" y="168"/>
                </a:cubicBezTo>
                <a:cubicBezTo>
                  <a:pt x="5" y="168"/>
                  <a:pt x="0" y="163"/>
                  <a:pt x="0" y="156"/>
                </a:cubicBezTo>
                <a:cubicBezTo>
                  <a:pt x="0" y="153"/>
                  <a:pt x="1" y="150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4" y="21"/>
                  <a:pt x="4" y="21"/>
                  <a:pt x="4" y="21"/>
                </a:cubicBezTo>
                <a:cubicBezTo>
                  <a:pt x="2" y="19"/>
                  <a:pt x="0" y="16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5" y="77"/>
                  <a:pt x="96" y="81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7"/>
                  <a:pt x="95" y="90"/>
                  <a:pt x="92" y="9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49" name="Freeform 33"/>
          <p:cNvSpPr>
            <a:spLocks noEditPoints="1"/>
          </p:cNvSpPr>
          <p:nvPr/>
        </p:nvSpPr>
        <p:spPr bwMode="auto">
          <a:xfrm>
            <a:off x="5534025" y="1144588"/>
            <a:ext cx="420688" cy="236537"/>
          </a:xfrm>
          <a:custGeom>
            <a:avLst/>
            <a:gdLst>
              <a:gd name="T0" fmla="*/ 400968 w 256"/>
              <a:gd name="T1" fmla="*/ 39423 h 144"/>
              <a:gd name="T2" fmla="*/ 203771 w 256"/>
              <a:gd name="T3" fmla="*/ 39423 h 144"/>
              <a:gd name="T4" fmla="*/ 184051 w 256"/>
              <a:gd name="T5" fmla="*/ 19711 h 144"/>
              <a:gd name="T6" fmla="*/ 203771 w 256"/>
              <a:gd name="T7" fmla="*/ 0 h 144"/>
              <a:gd name="T8" fmla="*/ 400968 w 256"/>
              <a:gd name="T9" fmla="*/ 0 h 144"/>
              <a:gd name="T10" fmla="*/ 420688 w 256"/>
              <a:gd name="T11" fmla="*/ 19711 h 144"/>
              <a:gd name="T12" fmla="*/ 400968 w 256"/>
              <a:gd name="T13" fmla="*/ 39423 h 144"/>
              <a:gd name="T14" fmla="*/ 400968 w 256"/>
              <a:gd name="T15" fmla="*/ 197114 h 144"/>
              <a:gd name="T16" fmla="*/ 420688 w 256"/>
              <a:gd name="T17" fmla="*/ 216826 h 144"/>
              <a:gd name="T18" fmla="*/ 400968 w 256"/>
              <a:gd name="T19" fmla="*/ 236537 h 144"/>
              <a:gd name="T20" fmla="*/ 203771 w 256"/>
              <a:gd name="T21" fmla="*/ 236537 h 144"/>
              <a:gd name="T22" fmla="*/ 187338 w 256"/>
              <a:gd name="T23" fmla="*/ 226681 h 144"/>
              <a:gd name="T24" fmla="*/ 187338 w 256"/>
              <a:gd name="T25" fmla="*/ 226681 h 144"/>
              <a:gd name="T26" fmla="*/ 67376 w 256"/>
              <a:gd name="T27" fmla="*/ 39423 h 144"/>
              <a:gd name="T28" fmla="*/ 19720 w 256"/>
              <a:gd name="T29" fmla="*/ 39423 h 144"/>
              <a:gd name="T30" fmla="*/ 0 w 256"/>
              <a:gd name="T31" fmla="*/ 19711 h 144"/>
              <a:gd name="T32" fmla="*/ 19720 w 256"/>
              <a:gd name="T33" fmla="*/ 0 h 144"/>
              <a:gd name="T34" fmla="*/ 78879 w 256"/>
              <a:gd name="T35" fmla="*/ 0 h 144"/>
              <a:gd name="T36" fmla="*/ 95312 w 256"/>
              <a:gd name="T37" fmla="*/ 9856 h 144"/>
              <a:gd name="T38" fmla="*/ 95312 w 256"/>
              <a:gd name="T39" fmla="*/ 9856 h 144"/>
              <a:gd name="T40" fmla="*/ 215274 w 256"/>
              <a:gd name="T41" fmla="*/ 197114 h 144"/>
              <a:gd name="T42" fmla="*/ 400968 w 256"/>
              <a:gd name="T43" fmla="*/ 197114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56" h="144">
                <a:moveTo>
                  <a:pt x="244" y="24"/>
                </a:moveTo>
                <a:cubicBezTo>
                  <a:pt x="124" y="24"/>
                  <a:pt x="124" y="24"/>
                  <a:pt x="124" y="24"/>
                </a:cubicBezTo>
                <a:cubicBezTo>
                  <a:pt x="117" y="24"/>
                  <a:pt x="112" y="19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244" y="120"/>
                </a:moveTo>
                <a:cubicBezTo>
                  <a:pt x="251" y="120"/>
                  <a:pt x="256" y="125"/>
                  <a:pt x="256" y="132"/>
                </a:cubicBezTo>
                <a:cubicBezTo>
                  <a:pt x="256" y="139"/>
                  <a:pt x="251" y="144"/>
                  <a:pt x="24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0" y="144"/>
                  <a:pt x="116" y="142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41" y="24"/>
                  <a:pt x="41" y="24"/>
                  <a:pt x="41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2" y="0"/>
                  <a:pt x="56" y="2"/>
                  <a:pt x="58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131" y="120"/>
                  <a:pt x="131" y="120"/>
                  <a:pt x="131" y="120"/>
                </a:cubicBezTo>
                <a:lnTo>
                  <a:pt x="244" y="1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0" name="Freeform 34"/>
          <p:cNvSpPr>
            <a:spLocks noEditPoints="1"/>
          </p:cNvSpPr>
          <p:nvPr/>
        </p:nvSpPr>
        <p:spPr bwMode="auto">
          <a:xfrm>
            <a:off x="4803775" y="1058863"/>
            <a:ext cx="407988" cy="407987"/>
          </a:xfrm>
          <a:custGeom>
            <a:avLst/>
            <a:gdLst>
              <a:gd name="T0" fmla="*/ 329023 w 248"/>
              <a:gd name="T1" fmla="*/ 157930 h 248"/>
              <a:gd name="T2" fmla="*/ 289540 w 248"/>
              <a:gd name="T3" fmla="*/ 157930 h 248"/>
              <a:gd name="T4" fmla="*/ 289540 w 248"/>
              <a:gd name="T5" fmla="*/ 250057 h 248"/>
              <a:gd name="T6" fmla="*/ 329023 w 248"/>
              <a:gd name="T7" fmla="*/ 250057 h 248"/>
              <a:gd name="T8" fmla="*/ 407988 w 248"/>
              <a:gd name="T9" fmla="*/ 329022 h 248"/>
              <a:gd name="T10" fmla="*/ 329023 w 248"/>
              <a:gd name="T11" fmla="*/ 407987 h 248"/>
              <a:gd name="T12" fmla="*/ 250057 w 248"/>
              <a:gd name="T13" fmla="*/ 329022 h 248"/>
              <a:gd name="T14" fmla="*/ 250057 w 248"/>
              <a:gd name="T15" fmla="*/ 289539 h 248"/>
              <a:gd name="T16" fmla="*/ 157931 w 248"/>
              <a:gd name="T17" fmla="*/ 289539 h 248"/>
              <a:gd name="T18" fmla="*/ 157931 w 248"/>
              <a:gd name="T19" fmla="*/ 329022 h 248"/>
              <a:gd name="T20" fmla="*/ 78965 w 248"/>
              <a:gd name="T21" fmla="*/ 407987 h 248"/>
              <a:gd name="T22" fmla="*/ 0 w 248"/>
              <a:gd name="T23" fmla="*/ 329022 h 248"/>
              <a:gd name="T24" fmla="*/ 78965 w 248"/>
              <a:gd name="T25" fmla="*/ 250057 h 248"/>
              <a:gd name="T26" fmla="*/ 118448 w 248"/>
              <a:gd name="T27" fmla="*/ 250057 h 248"/>
              <a:gd name="T28" fmla="*/ 118448 w 248"/>
              <a:gd name="T29" fmla="*/ 157930 h 248"/>
              <a:gd name="T30" fmla="*/ 78965 w 248"/>
              <a:gd name="T31" fmla="*/ 157930 h 248"/>
              <a:gd name="T32" fmla="*/ 0 w 248"/>
              <a:gd name="T33" fmla="*/ 78965 h 248"/>
              <a:gd name="T34" fmla="*/ 78965 w 248"/>
              <a:gd name="T35" fmla="*/ 0 h 248"/>
              <a:gd name="T36" fmla="*/ 157931 w 248"/>
              <a:gd name="T37" fmla="*/ 78965 h 248"/>
              <a:gd name="T38" fmla="*/ 157931 w 248"/>
              <a:gd name="T39" fmla="*/ 118448 h 248"/>
              <a:gd name="T40" fmla="*/ 250057 w 248"/>
              <a:gd name="T41" fmla="*/ 118448 h 248"/>
              <a:gd name="T42" fmla="*/ 250057 w 248"/>
              <a:gd name="T43" fmla="*/ 78965 h 248"/>
              <a:gd name="T44" fmla="*/ 329023 w 248"/>
              <a:gd name="T45" fmla="*/ 0 h 248"/>
              <a:gd name="T46" fmla="*/ 407988 w 248"/>
              <a:gd name="T47" fmla="*/ 78965 h 248"/>
              <a:gd name="T48" fmla="*/ 329023 w 248"/>
              <a:gd name="T49" fmla="*/ 157930 h 248"/>
              <a:gd name="T50" fmla="*/ 289540 w 248"/>
              <a:gd name="T51" fmla="*/ 329022 h 248"/>
              <a:gd name="T52" fmla="*/ 329023 w 248"/>
              <a:gd name="T53" fmla="*/ 368504 h 248"/>
              <a:gd name="T54" fmla="*/ 368505 w 248"/>
              <a:gd name="T55" fmla="*/ 329022 h 248"/>
              <a:gd name="T56" fmla="*/ 335603 w 248"/>
              <a:gd name="T57" fmla="*/ 289539 h 248"/>
              <a:gd name="T58" fmla="*/ 335603 w 248"/>
              <a:gd name="T59" fmla="*/ 289539 h 248"/>
              <a:gd name="T60" fmla="*/ 289540 w 248"/>
              <a:gd name="T61" fmla="*/ 289539 h 248"/>
              <a:gd name="T62" fmla="*/ 289540 w 248"/>
              <a:gd name="T63" fmla="*/ 329022 h 248"/>
              <a:gd name="T64" fmla="*/ 118448 w 248"/>
              <a:gd name="T65" fmla="*/ 78965 h 248"/>
              <a:gd name="T66" fmla="*/ 78965 w 248"/>
              <a:gd name="T67" fmla="*/ 39483 h 248"/>
              <a:gd name="T68" fmla="*/ 39483 w 248"/>
              <a:gd name="T69" fmla="*/ 78965 h 248"/>
              <a:gd name="T70" fmla="*/ 78965 w 248"/>
              <a:gd name="T71" fmla="*/ 118448 h 248"/>
              <a:gd name="T72" fmla="*/ 118448 w 248"/>
              <a:gd name="T73" fmla="*/ 118448 h 248"/>
              <a:gd name="T74" fmla="*/ 118448 w 248"/>
              <a:gd name="T75" fmla="*/ 78965 h 248"/>
              <a:gd name="T76" fmla="*/ 39483 w 248"/>
              <a:gd name="T77" fmla="*/ 329022 h 248"/>
              <a:gd name="T78" fmla="*/ 78965 w 248"/>
              <a:gd name="T79" fmla="*/ 368504 h 248"/>
              <a:gd name="T80" fmla="*/ 118448 w 248"/>
              <a:gd name="T81" fmla="*/ 329022 h 248"/>
              <a:gd name="T82" fmla="*/ 118448 w 248"/>
              <a:gd name="T83" fmla="*/ 289539 h 248"/>
              <a:gd name="T84" fmla="*/ 78965 w 248"/>
              <a:gd name="T85" fmla="*/ 289539 h 248"/>
              <a:gd name="T86" fmla="*/ 39483 w 248"/>
              <a:gd name="T87" fmla="*/ 329022 h 248"/>
              <a:gd name="T88" fmla="*/ 250057 w 248"/>
              <a:gd name="T89" fmla="*/ 157930 h 248"/>
              <a:gd name="T90" fmla="*/ 157931 w 248"/>
              <a:gd name="T91" fmla="*/ 157930 h 248"/>
              <a:gd name="T92" fmla="*/ 157931 w 248"/>
              <a:gd name="T93" fmla="*/ 250057 h 248"/>
              <a:gd name="T94" fmla="*/ 250057 w 248"/>
              <a:gd name="T95" fmla="*/ 250057 h 248"/>
              <a:gd name="T96" fmla="*/ 250057 w 248"/>
              <a:gd name="T97" fmla="*/ 157930 h 248"/>
              <a:gd name="T98" fmla="*/ 329023 w 248"/>
              <a:gd name="T99" fmla="*/ 39483 h 248"/>
              <a:gd name="T100" fmla="*/ 289540 w 248"/>
              <a:gd name="T101" fmla="*/ 78965 h 248"/>
              <a:gd name="T102" fmla="*/ 289540 w 248"/>
              <a:gd name="T103" fmla="*/ 118448 h 248"/>
              <a:gd name="T104" fmla="*/ 329023 w 248"/>
              <a:gd name="T105" fmla="*/ 118448 h 248"/>
              <a:gd name="T106" fmla="*/ 368505 w 248"/>
              <a:gd name="T107" fmla="*/ 78965 h 248"/>
              <a:gd name="T108" fmla="*/ 329023 w 248"/>
              <a:gd name="T109" fmla="*/ 39483 h 2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48" h="248">
                <a:moveTo>
                  <a:pt x="200" y="96"/>
                </a:moveTo>
                <a:cubicBezTo>
                  <a:pt x="176" y="96"/>
                  <a:pt x="176" y="96"/>
                  <a:pt x="176" y="96"/>
                </a:cubicBezTo>
                <a:cubicBezTo>
                  <a:pt x="176" y="152"/>
                  <a:pt x="176" y="152"/>
                  <a:pt x="176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27" y="152"/>
                  <a:pt x="248" y="173"/>
                  <a:pt x="248" y="200"/>
                </a:cubicBezTo>
                <a:cubicBezTo>
                  <a:pt x="248" y="227"/>
                  <a:pt x="227" y="248"/>
                  <a:pt x="200" y="248"/>
                </a:cubicBezTo>
                <a:cubicBezTo>
                  <a:pt x="173" y="248"/>
                  <a:pt x="152" y="227"/>
                  <a:pt x="152" y="200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6" y="200"/>
                  <a:pt x="96" y="200"/>
                  <a:pt x="96" y="200"/>
                </a:cubicBezTo>
                <a:cubicBezTo>
                  <a:pt x="96" y="227"/>
                  <a:pt x="75" y="248"/>
                  <a:pt x="48" y="248"/>
                </a:cubicBezTo>
                <a:cubicBezTo>
                  <a:pt x="21" y="248"/>
                  <a:pt x="0" y="227"/>
                  <a:pt x="0" y="200"/>
                </a:cubicBezTo>
                <a:cubicBezTo>
                  <a:pt x="0" y="173"/>
                  <a:pt x="21" y="152"/>
                  <a:pt x="48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96"/>
                  <a:pt x="72" y="96"/>
                  <a:pt x="72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21" y="96"/>
                  <a:pt x="0" y="75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75" y="0"/>
                  <a:pt x="96" y="21"/>
                  <a:pt x="96" y="48"/>
                </a:cubicBezTo>
                <a:cubicBezTo>
                  <a:pt x="96" y="72"/>
                  <a:pt x="96" y="72"/>
                  <a:pt x="96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21"/>
                  <a:pt x="173" y="0"/>
                  <a:pt x="200" y="0"/>
                </a:cubicBezTo>
                <a:cubicBezTo>
                  <a:pt x="227" y="0"/>
                  <a:pt x="248" y="21"/>
                  <a:pt x="248" y="48"/>
                </a:cubicBezTo>
                <a:cubicBezTo>
                  <a:pt x="248" y="75"/>
                  <a:pt x="227" y="96"/>
                  <a:pt x="200" y="96"/>
                </a:cubicBezTo>
                <a:moveTo>
                  <a:pt x="176" y="200"/>
                </a:moveTo>
                <a:cubicBezTo>
                  <a:pt x="176" y="213"/>
                  <a:pt x="187" y="224"/>
                  <a:pt x="200" y="224"/>
                </a:cubicBezTo>
                <a:cubicBezTo>
                  <a:pt x="213" y="224"/>
                  <a:pt x="224" y="213"/>
                  <a:pt x="224" y="200"/>
                </a:cubicBezTo>
                <a:cubicBezTo>
                  <a:pt x="224" y="188"/>
                  <a:pt x="215" y="178"/>
                  <a:pt x="204" y="176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176" y="176"/>
                  <a:pt x="176" y="176"/>
                  <a:pt x="176" y="176"/>
                </a:cubicBezTo>
                <a:lnTo>
                  <a:pt x="176" y="200"/>
                </a:lnTo>
                <a:close/>
                <a:moveTo>
                  <a:pt x="72" y="48"/>
                </a:moveTo>
                <a:cubicBezTo>
                  <a:pt x="72" y="35"/>
                  <a:pt x="61" y="24"/>
                  <a:pt x="48" y="24"/>
                </a:cubicBezTo>
                <a:cubicBezTo>
                  <a:pt x="35" y="24"/>
                  <a:pt x="24" y="35"/>
                  <a:pt x="24" y="48"/>
                </a:cubicBezTo>
                <a:cubicBezTo>
                  <a:pt x="24" y="61"/>
                  <a:pt x="35" y="72"/>
                  <a:pt x="48" y="72"/>
                </a:cubicBezTo>
                <a:cubicBezTo>
                  <a:pt x="72" y="72"/>
                  <a:pt x="72" y="72"/>
                  <a:pt x="72" y="72"/>
                </a:cubicBezTo>
                <a:lnTo>
                  <a:pt x="72" y="48"/>
                </a:lnTo>
                <a:close/>
                <a:moveTo>
                  <a:pt x="24" y="200"/>
                </a:moveTo>
                <a:cubicBezTo>
                  <a:pt x="24" y="213"/>
                  <a:pt x="35" y="224"/>
                  <a:pt x="48" y="224"/>
                </a:cubicBezTo>
                <a:cubicBezTo>
                  <a:pt x="61" y="224"/>
                  <a:pt x="72" y="213"/>
                  <a:pt x="72" y="200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48" y="176"/>
                  <a:pt x="48" y="176"/>
                  <a:pt x="48" y="176"/>
                </a:cubicBezTo>
                <a:cubicBezTo>
                  <a:pt x="35" y="176"/>
                  <a:pt x="24" y="187"/>
                  <a:pt x="24" y="200"/>
                </a:cubicBezTo>
                <a:moveTo>
                  <a:pt x="152" y="96"/>
                </a:moveTo>
                <a:cubicBezTo>
                  <a:pt x="96" y="96"/>
                  <a:pt x="96" y="96"/>
                  <a:pt x="96" y="96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152" y="152"/>
                  <a:pt x="152" y="152"/>
                  <a:pt x="152" y="152"/>
                </a:cubicBezTo>
                <a:lnTo>
                  <a:pt x="152" y="96"/>
                </a:lnTo>
                <a:close/>
                <a:moveTo>
                  <a:pt x="200" y="24"/>
                </a:moveTo>
                <a:cubicBezTo>
                  <a:pt x="187" y="24"/>
                  <a:pt x="176" y="35"/>
                  <a:pt x="176" y="48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13" y="72"/>
                  <a:pt x="224" y="61"/>
                  <a:pt x="224" y="48"/>
                </a:cubicBezTo>
                <a:cubicBezTo>
                  <a:pt x="224" y="35"/>
                  <a:pt x="213" y="24"/>
                  <a:pt x="200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1" name="Freeform 35"/>
          <p:cNvSpPr>
            <a:spLocks/>
          </p:cNvSpPr>
          <p:nvPr/>
        </p:nvSpPr>
        <p:spPr bwMode="auto">
          <a:xfrm>
            <a:off x="4060825" y="1157288"/>
            <a:ext cx="420688" cy="211137"/>
          </a:xfrm>
          <a:custGeom>
            <a:avLst/>
            <a:gdLst>
              <a:gd name="T0" fmla="*/ 400968 w 256"/>
              <a:gd name="T1" fmla="*/ 92372 h 128"/>
              <a:gd name="T2" fmla="*/ 381249 w 256"/>
              <a:gd name="T3" fmla="*/ 112167 h 128"/>
              <a:gd name="T4" fmla="*/ 381249 w 256"/>
              <a:gd name="T5" fmla="*/ 143507 h 128"/>
              <a:gd name="T6" fmla="*/ 282650 w 256"/>
              <a:gd name="T7" fmla="*/ 44537 h 128"/>
              <a:gd name="T8" fmla="*/ 243210 w 256"/>
              <a:gd name="T9" fmla="*/ 6598 h 128"/>
              <a:gd name="T10" fmla="*/ 230064 w 256"/>
              <a:gd name="T11" fmla="*/ 0 h 128"/>
              <a:gd name="T12" fmla="*/ 216917 w 256"/>
              <a:gd name="T13" fmla="*/ 6598 h 128"/>
              <a:gd name="T14" fmla="*/ 124892 w 256"/>
              <a:gd name="T15" fmla="*/ 97321 h 128"/>
              <a:gd name="T16" fmla="*/ 32866 w 256"/>
              <a:gd name="T17" fmla="*/ 6598 h 128"/>
              <a:gd name="T18" fmla="*/ 19720 w 256"/>
              <a:gd name="T19" fmla="*/ 0 h 128"/>
              <a:gd name="T20" fmla="*/ 0 w 256"/>
              <a:gd name="T21" fmla="*/ 19794 h 128"/>
              <a:gd name="T22" fmla="*/ 6573 w 256"/>
              <a:gd name="T23" fmla="*/ 32990 h 128"/>
              <a:gd name="T24" fmla="*/ 111745 w 256"/>
              <a:gd name="T25" fmla="*/ 138559 h 128"/>
              <a:gd name="T26" fmla="*/ 124892 w 256"/>
              <a:gd name="T27" fmla="*/ 145157 h 128"/>
              <a:gd name="T28" fmla="*/ 138038 w 256"/>
              <a:gd name="T29" fmla="*/ 138559 h 128"/>
              <a:gd name="T30" fmla="*/ 230064 w 256"/>
              <a:gd name="T31" fmla="*/ 47836 h 128"/>
              <a:gd name="T32" fmla="*/ 254713 w 256"/>
              <a:gd name="T33" fmla="*/ 72578 h 128"/>
              <a:gd name="T34" fmla="*/ 258000 w 256"/>
              <a:gd name="T35" fmla="*/ 75877 h 128"/>
              <a:gd name="T36" fmla="*/ 269503 w 256"/>
              <a:gd name="T37" fmla="*/ 85774 h 128"/>
              <a:gd name="T38" fmla="*/ 353312 w 256"/>
              <a:gd name="T39" fmla="*/ 171549 h 128"/>
              <a:gd name="T40" fmla="*/ 322089 w 256"/>
              <a:gd name="T41" fmla="*/ 171549 h 128"/>
              <a:gd name="T42" fmla="*/ 302370 w 256"/>
              <a:gd name="T43" fmla="*/ 191343 h 128"/>
              <a:gd name="T44" fmla="*/ 322089 w 256"/>
              <a:gd name="T45" fmla="*/ 211137 h 128"/>
              <a:gd name="T46" fmla="*/ 400968 w 256"/>
              <a:gd name="T47" fmla="*/ 211137 h 128"/>
              <a:gd name="T48" fmla="*/ 420688 w 256"/>
              <a:gd name="T49" fmla="*/ 191343 h 128"/>
              <a:gd name="T50" fmla="*/ 420688 w 256"/>
              <a:gd name="T51" fmla="*/ 112167 h 128"/>
              <a:gd name="T52" fmla="*/ 400968 w 256"/>
              <a:gd name="T53" fmla="*/ 92372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56"/>
                </a:moveTo>
                <a:cubicBezTo>
                  <a:pt x="237" y="56"/>
                  <a:pt x="232" y="61"/>
                  <a:pt x="232" y="68"/>
                </a:cubicBezTo>
                <a:cubicBezTo>
                  <a:pt x="232" y="87"/>
                  <a:pt x="232" y="87"/>
                  <a:pt x="232" y="8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48" y="4"/>
                  <a:pt x="148" y="4"/>
                  <a:pt x="148" y="4"/>
                </a:cubicBezTo>
                <a:cubicBezTo>
                  <a:pt x="146" y="1"/>
                  <a:pt x="143" y="0"/>
                  <a:pt x="140" y="0"/>
                </a:cubicBezTo>
                <a:cubicBezTo>
                  <a:pt x="137" y="0"/>
                  <a:pt x="134" y="1"/>
                  <a:pt x="132" y="4"/>
                </a:cubicBezTo>
                <a:cubicBezTo>
                  <a:pt x="76" y="59"/>
                  <a:pt x="76" y="59"/>
                  <a:pt x="76" y="59"/>
                </a:cubicBezTo>
                <a:cubicBezTo>
                  <a:pt x="20" y="4"/>
                  <a:pt x="20" y="4"/>
                  <a:pt x="20" y="4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"/>
                  <a:pt x="1" y="18"/>
                  <a:pt x="4" y="20"/>
                </a:cubicBezTo>
                <a:cubicBezTo>
                  <a:pt x="68" y="84"/>
                  <a:pt x="68" y="84"/>
                  <a:pt x="68" y="84"/>
                </a:cubicBezTo>
                <a:cubicBezTo>
                  <a:pt x="70" y="87"/>
                  <a:pt x="73" y="88"/>
                  <a:pt x="76" y="88"/>
                </a:cubicBezTo>
                <a:cubicBezTo>
                  <a:pt x="79" y="88"/>
                  <a:pt x="82" y="87"/>
                  <a:pt x="84" y="84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215" y="104"/>
                  <a:pt x="215" y="104"/>
                  <a:pt x="215" y="104"/>
                </a:cubicBezTo>
                <a:cubicBezTo>
                  <a:pt x="196" y="104"/>
                  <a:pt x="196" y="104"/>
                  <a:pt x="196" y="104"/>
                </a:cubicBezTo>
                <a:cubicBezTo>
                  <a:pt x="189" y="104"/>
                  <a:pt x="184" y="109"/>
                  <a:pt x="184" y="116"/>
                </a:cubicBezTo>
                <a:cubicBezTo>
                  <a:pt x="184" y="123"/>
                  <a:pt x="189" y="128"/>
                  <a:pt x="196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23"/>
                  <a:pt x="256" y="116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61"/>
                  <a:pt x="251" y="56"/>
                  <a:pt x="244" y="5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2" name="Freeform 36"/>
          <p:cNvSpPr>
            <a:spLocks/>
          </p:cNvSpPr>
          <p:nvPr/>
        </p:nvSpPr>
        <p:spPr bwMode="auto">
          <a:xfrm>
            <a:off x="3324225" y="1157288"/>
            <a:ext cx="420688" cy="211137"/>
          </a:xfrm>
          <a:custGeom>
            <a:avLst/>
            <a:gdLst>
              <a:gd name="T0" fmla="*/ 400968 w 256"/>
              <a:gd name="T1" fmla="*/ 118765 h 128"/>
              <a:gd name="T2" fmla="*/ 381249 w 256"/>
              <a:gd name="T3" fmla="*/ 98970 h 128"/>
              <a:gd name="T4" fmla="*/ 381249 w 256"/>
              <a:gd name="T5" fmla="*/ 67630 h 128"/>
              <a:gd name="T6" fmla="*/ 282650 w 256"/>
              <a:gd name="T7" fmla="*/ 166600 h 128"/>
              <a:gd name="T8" fmla="*/ 243210 w 256"/>
              <a:gd name="T9" fmla="*/ 204539 h 128"/>
              <a:gd name="T10" fmla="*/ 230064 w 256"/>
              <a:gd name="T11" fmla="*/ 211137 h 128"/>
              <a:gd name="T12" fmla="*/ 216917 w 256"/>
              <a:gd name="T13" fmla="*/ 204539 h 128"/>
              <a:gd name="T14" fmla="*/ 124892 w 256"/>
              <a:gd name="T15" fmla="*/ 113816 h 128"/>
              <a:gd name="T16" fmla="*/ 32866 w 256"/>
              <a:gd name="T17" fmla="*/ 204539 h 128"/>
              <a:gd name="T18" fmla="*/ 19720 w 256"/>
              <a:gd name="T19" fmla="*/ 211137 h 128"/>
              <a:gd name="T20" fmla="*/ 0 w 256"/>
              <a:gd name="T21" fmla="*/ 191343 h 128"/>
              <a:gd name="T22" fmla="*/ 6573 w 256"/>
              <a:gd name="T23" fmla="*/ 178147 h 128"/>
              <a:gd name="T24" fmla="*/ 111745 w 256"/>
              <a:gd name="T25" fmla="*/ 72578 h 128"/>
              <a:gd name="T26" fmla="*/ 124892 w 256"/>
              <a:gd name="T27" fmla="*/ 65980 h 128"/>
              <a:gd name="T28" fmla="*/ 138038 w 256"/>
              <a:gd name="T29" fmla="*/ 72578 h 128"/>
              <a:gd name="T30" fmla="*/ 230064 w 256"/>
              <a:gd name="T31" fmla="*/ 163301 h 128"/>
              <a:gd name="T32" fmla="*/ 254713 w 256"/>
              <a:gd name="T33" fmla="*/ 138559 h 128"/>
              <a:gd name="T34" fmla="*/ 258000 w 256"/>
              <a:gd name="T35" fmla="*/ 135260 h 128"/>
              <a:gd name="T36" fmla="*/ 269503 w 256"/>
              <a:gd name="T37" fmla="*/ 125363 h 128"/>
              <a:gd name="T38" fmla="*/ 353312 w 256"/>
              <a:gd name="T39" fmla="*/ 39588 h 128"/>
              <a:gd name="T40" fmla="*/ 322089 w 256"/>
              <a:gd name="T41" fmla="*/ 39588 h 128"/>
              <a:gd name="T42" fmla="*/ 302370 w 256"/>
              <a:gd name="T43" fmla="*/ 19794 h 128"/>
              <a:gd name="T44" fmla="*/ 322089 w 256"/>
              <a:gd name="T45" fmla="*/ 0 h 128"/>
              <a:gd name="T46" fmla="*/ 400968 w 256"/>
              <a:gd name="T47" fmla="*/ 0 h 128"/>
              <a:gd name="T48" fmla="*/ 420688 w 256"/>
              <a:gd name="T49" fmla="*/ 19794 h 128"/>
              <a:gd name="T50" fmla="*/ 420688 w 256"/>
              <a:gd name="T51" fmla="*/ 98970 h 128"/>
              <a:gd name="T52" fmla="*/ 400968 w 256"/>
              <a:gd name="T53" fmla="*/ 118765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46" y="127"/>
                  <a:pt x="143" y="128"/>
                  <a:pt x="140" y="128"/>
                </a:cubicBezTo>
                <a:cubicBezTo>
                  <a:pt x="137" y="128"/>
                  <a:pt x="134" y="127"/>
                  <a:pt x="132" y="124"/>
                </a:cubicBezTo>
                <a:cubicBezTo>
                  <a:pt x="76" y="69"/>
                  <a:pt x="76" y="69"/>
                  <a:pt x="76" y="69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8" y="127"/>
                  <a:pt x="15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13"/>
                  <a:pt x="1" y="110"/>
                  <a:pt x="4" y="108"/>
                </a:cubicBezTo>
                <a:cubicBezTo>
                  <a:pt x="68" y="44"/>
                  <a:pt x="68" y="44"/>
                  <a:pt x="68" y="44"/>
                </a:cubicBezTo>
                <a:cubicBezTo>
                  <a:pt x="70" y="41"/>
                  <a:pt x="73" y="40"/>
                  <a:pt x="76" y="40"/>
                </a:cubicBezTo>
                <a:cubicBezTo>
                  <a:pt x="79" y="40"/>
                  <a:pt x="82" y="41"/>
                  <a:pt x="84" y="44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3" name="Freeform 37"/>
          <p:cNvSpPr>
            <a:spLocks noEditPoints="1"/>
          </p:cNvSpPr>
          <p:nvPr/>
        </p:nvSpPr>
        <p:spPr bwMode="auto">
          <a:xfrm>
            <a:off x="2587625" y="1098550"/>
            <a:ext cx="420688" cy="328613"/>
          </a:xfrm>
          <a:custGeom>
            <a:avLst/>
            <a:gdLst>
              <a:gd name="T0" fmla="*/ 302370 w 256"/>
              <a:gd name="T1" fmla="*/ 282607 h 200"/>
              <a:gd name="T2" fmla="*/ 302370 w 256"/>
              <a:gd name="T3" fmla="*/ 282607 h 200"/>
              <a:gd name="T4" fmla="*/ 177478 w 256"/>
              <a:gd name="T5" fmla="*/ 282607 h 200"/>
              <a:gd name="T6" fmla="*/ 177478 w 256"/>
              <a:gd name="T7" fmla="*/ 282607 h 200"/>
              <a:gd name="T8" fmla="*/ 164331 w 256"/>
              <a:gd name="T9" fmla="*/ 282607 h 200"/>
              <a:gd name="T10" fmla="*/ 139682 w 256"/>
              <a:gd name="T11" fmla="*/ 282607 h 200"/>
              <a:gd name="T12" fmla="*/ 151185 w 256"/>
              <a:gd name="T13" fmla="*/ 295752 h 200"/>
              <a:gd name="T14" fmla="*/ 157758 w 256"/>
              <a:gd name="T15" fmla="*/ 308896 h 200"/>
              <a:gd name="T16" fmla="*/ 138038 w 256"/>
              <a:gd name="T17" fmla="*/ 328613 h 200"/>
              <a:gd name="T18" fmla="*/ 124892 w 256"/>
              <a:gd name="T19" fmla="*/ 322041 h 200"/>
              <a:gd name="T20" fmla="*/ 78879 w 256"/>
              <a:gd name="T21" fmla="*/ 276035 h 200"/>
              <a:gd name="T22" fmla="*/ 72306 w 256"/>
              <a:gd name="T23" fmla="*/ 262890 h 200"/>
              <a:gd name="T24" fmla="*/ 78879 w 256"/>
              <a:gd name="T25" fmla="*/ 249746 h 200"/>
              <a:gd name="T26" fmla="*/ 124892 w 256"/>
              <a:gd name="T27" fmla="*/ 203740 h 200"/>
              <a:gd name="T28" fmla="*/ 138038 w 256"/>
              <a:gd name="T29" fmla="*/ 197168 h 200"/>
              <a:gd name="T30" fmla="*/ 157758 w 256"/>
              <a:gd name="T31" fmla="*/ 216885 h 200"/>
              <a:gd name="T32" fmla="*/ 151185 w 256"/>
              <a:gd name="T33" fmla="*/ 230029 h 200"/>
              <a:gd name="T34" fmla="*/ 139682 w 256"/>
              <a:gd name="T35" fmla="*/ 243174 h 200"/>
              <a:gd name="T36" fmla="*/ 151185 w 256"/>
              <a:gd name="T37" fmla="*/ 243174 h 200"/>
              <a:gd name="T38" fmla="*/ 151185 w 256"/>
              <a:gd name="T39" fmla="*/ 243174 h 200"/>
              <a:gd name="T40" fmla="*/ 170905 w 256"/>
              <a:gd name="T41" fmla="*/ 243174 h 200"/>
              <a:gd name="T42" fmla="*/ 170905 w 256"/>
              <a:gd name="T43" fmla="*/ 243174 h 200"/>
              <a:gd name="T44" fmla="*/ 302370 w 256"/>
              <a:gd name="T45" fmla="*/ 243174 h 200"/>
              <a:gd name="T46" fmla="*/ 381249 w 256"/>
              <a:gd name="T47" fmla="*/ 164307 h 200"/>
              <a:gd name="T48" fmla="*/ 381249 w 256"/>
              <a:gd name="T49" fmla="*/ 118301 h 200"/>
              <a:gd name="T50" fmla="*/ 400968 w 256"/>
              <a:gd name="T51" fmla="*/ 98584 h 200"/>
              <a:gd name="T52" fmla="*/ 420688 w 256"/>
              <a:gd name="T53" fmla="*/ 118301 h 200"/>
              <a:gd name="T54" fmla="*/ 420688 w 256"/>
              <a:gd name="T55" fmla="*/ 164307 h 200"/>
              <a:gd name="T56" fmla="*/ 302370 w 256"/>
              <a:gd name="T57" fmla="*/ 282607 h 200"/>
              <a:gd name="T58" fmla="*/ 295796 w 256"/>
              <a:gd name="T59" fmla="*/ 124873 h 200"/>
              <a:gd name="T60" fmla="*/ 282650 w 256"/>
              <a:gd name="T61" fmla="*/ 131445 h 200"/>
              <a:gd name="T62" fmla="*/ 262930 w 256"/>
              <a:gd name="T63" fmla="*/ 111728 h 200"/>
              <a:gd name="T64" fmla="*/ 269503 w 256"/>
              <a:gd name="T65" fmla="*/ 98584 h 200"/>
              <a:gd name="T66" fmla="*/ 281006 w 256"/>
              <a:gd name="T67" fmla="*/ 85439 h 200"/>
              <a:gd name="T68" fmla="*/ 269503 w 256"/>
              <a:gd name="T69" fmla="*/ 85439 h 200"/>
              <a:gd name="T70" fmla="*/ 269503 w 256"/>
              <a:gd name="T71" fmla="*/ 85439 h 200"/>
              <a:gd name="T72" fmla="*/ 249784 w 256"/>
              <a:gd name="T73" fmla="*/ 85439 h 200"/>
              <a:gd name="T74" fmla="*/ 249784 w 256"/>
              <a:gd name="T75" fmla="*/ 85439 h 200"/>
              <a:gd name="T76" fmla="*/ 118319 w 256"/>
              <a:gd name="T77" fmla="*/ 85439 h 200"/>
              <a:gd name="T78" fmla="*/ 39440 w 256"/>
              <a:gd name="T79" fmla="*/ 164307 h 200"/>
              <a:gd name="T80" fmla="*/ 39440 w 256"/>
              <a:gd name="T81" fmla="*/ 210312 h 200"/>
              <a:gd name="T82" fmla="*/ 19720 w 256"/>
              <a:gd name="T83" fmla="*/ 230029 h 200"/>
              <a:gd name="T84" fmla="*/ 0 w 256"/>
              <a:gd name="T85" fmla="*/ 210312 h 200"/>
              <a:gd name="T86" fmla="*/ 0 w 256"/>
              <a:gd name="T87" fmla="*/ 164307 h 200"/>
              <a:gd name="T88" fmla="*/ 118319 w 256"/>
              <a:gd name="T89" fmla="*/ 46006 h 200"/>
              <a:gd name="T90" fmla="*/ 243210 w 256"/>
              <a:gd name="T91" fmla="*/ 46006 h 200"/>
              <a:gd name="T92" fmla="*/ 243210 w 256"/>
              <a:gd name="T93" fmla="*/ 46006 h 200"/>
              <a:gd name="T94" fmla="*/ 256357 w 256"/>
              <a:gd name="T95" fmla="*/ 46006 h 200"/>
              <a:gd name="T96" fmla="*/ 281006 w 256"/>
              <a:gd name="T97" fmla="*/ 46006 h 200"/>
              <a:gd name="T98" fmla="*/ 269503 w 256"/>
              <a:gd name="T99" fmla="*/ 32861 h 200"/>
              <a:gd name="T100" fmla="*/ 262930 w 256"/>
              <a:gd name="T101" fmla="*/ 19717 h 200"/>
              <a:gd name="T102" fmla="*/ 282650 w 256"/>
              <a:gd name="T103" fmla="*/ 0 h 200"/>
              <a:gd name="T104" fmla="*/ 295796 w 256"/>
              <a:gd name="T105" fmla="*/ 6572 h 200"/>
              <a:gd name="T106" fmla="*/ 341809 w 256"/>
              <a:gd name="T107" fmla="*/ 52578 h 200"/>
              <a:gd name="T108" fmla="*/ 348382 w 256"/>
              <a:gd name="T109" fmla="*/ 65723 h 200"/>
              <a:gd name="T110" fmla="*/ 341809 w 256"/>
              <a:gd name="T111" fmla="*/ 78867 h 200"/>
              <a:gd name="T112" fmla="*/ 295796 w 256"/>
              <a:gd name="T113" fmla="*/ 124873 h 2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00"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5" y="182"/>
                  <a:pt x="96" y="185"/>
                  <a:pt x="96" y="188"/>
                </a:cubicBezTo>
                <a:cubicBezTo>
                  <a:pt x="96" y="195"/>
                  <a:pt x="91" y="200"/>
                  <a:pt x="84" y="200"/>
                </a:cubicBezTo>
                <a:cubicBezTo>
                  <a:pt x="81" y="200"/>
                  <a:pt x="78" y="199"/>
                  <a:pt x="76" y="196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5" y="166"/>
                  <a:pt x="44" y="163"/>
                  <a:pt x="44" y="160"/>
                </a:cubicBezTo>
                <a:cubicBezTo>
                  <a:pt x="44" y="157"/>
                  <a:pt x="45" y="154"/>
                  <a:pt x="48" y="152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8" y="121"/>
                  <a:pt x="81" y="120"/>
                  <a:pt x="84" y="120"/>
                </a:cubicBezTo>
                <a:cubicBezTo>
                  <a:pt x="91" y="120"/>
                  <a:pt x="96" y="125"/>
                  <a:pt x="96" y="132"/>
                </a:cubicBezTo>
                <a:cubicBezTo>
                  <a:pt x="96" y="135"/>
                  <a:pt x="95" y="138"/>
                  <a:pt x="92" y="140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84" y="148"/>
                  <a:pt x="184" y="148"/>
                  <a:pt x="184" y="148"/>
                </a:cubicBezTo>
                <a:cubicBezTo>
                  <a:pt x="211" y="148"/>
                  <a:pt x="232" y="127"/>
                  <a:pt x="232" y="100"/>
                </a:cubicBezTo>
                <a:cubicBezTo>
                  <a:pt x="232" y="72"/>
                  <a:pt x="232" y="72"/>
                  <a:pt x="232" y="72"/>
                </a:cubicBezTo>
                <a:cubicBezTo>
                  <a:pt x="232" y="65"/>
                  <a:pt x="237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24" y="172"/>
                  <a:pt x="184" y="172"/>
                </a:cubicBezTo>
                <a:moveTo>
                  <a:pt x="180" y="76"/>
                </a:moveTo>
                <a:cubicBezTo>
                  <a:pt x="178" y="79"/>
                  <a:pt x="175" y="80"/>
                  <a:pt x="172" y="80"/>
                </a:cubicBezTo>
                <a:cubicBezTo>
                  <a:pt x="165" y="80"/>
                  <a:pt x="160" y="75"/>
                  <a:pt x="160" y="68"/>
                </a:cubicBezTo>
                <a:cubicBezTo>
                  <a:pt x="160" y="65"/>
                  <a:pt x="161" y="62"/>
                  <a:pt x="164" y="60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45" y="52"/>
                  <a:pt x="24" y="73"/>
                  <a:pt x="24" y="100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32" y="28"/>
                  <a:pt x="72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1" y="18"/>
                  <a:pt x="160" y="15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175" y="0"/>
                  <a:pt x="178" y="1"/>
                  <a:pt x="180" y="4"/>
                </a:cubicBezTo>
                <a:cubicBezTo>
                  <a:pt x="208" y="32"/>
                  <a:pt x="208" y="32"/>
                  <a:pt x="208" y="32"/>
                </a:cubicBezTo>
                <a:cubicBezTo>
                  <a:pt x="211" y="34"/>
                  <a:pt x="212" y="37"/>
                  <a:pt x="212" y="40"/>
                </a:cubicBezTo>
                <a:cubicBezTo>
                  <a:pt x="212" y="43"/>
                  <a:pt x="211" y="46"/>
                  <a:pt x="208" y="48"/>
                </a:cubicBezTo>
                <a:lnTo>
                  <a:pt x="18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4" name="Freeform 38"/>
          <p:cNvSpPr>
            <a:spLocks noEditPoints="1"/>
          </p:cNvSpPr>
          <p:nvPr/>
        </p:nvSpPr>
        <p:spPr bwMode="auto">
          <a:xfrm>
            <a:off x="1852613" y="1052513"/>
            <a:ext cx="420687" cy="420687"/>
          </a:xfrm>
          <a:custGeom>
            <a:avLst/>
            <a:gdLst>
              <a:gd name="T0" fmla="*/ 400967 w 256"/>
              <a:gd name="T1" fmla="*/ 78879 h 256"/>
              <a:gd name="T2" fmla="*/ 381248 w 256"/>
              <a:gd name="T3" fmla="*/ 78879 h 256"/>
              <a:gd name="T4" fmla="*/ 381248 w 256"/>
              <a:gd name="T5" fmla="*/ 190624 h 256"/>
              <a:gd name="T6" fmla="*/ 381248 w 256"/>
              <a:gd name="T7" fmla="*/ 282649 h 256"/>
              <a:gd name="T8" fmla="*/ 381248 w 256"/>
              <a:gd name="T9" fmla="*/ 302369 h 256"/>
              <a:gd name="T10" fmla="*/ 361528 w 256"/>
              <a:gd name="T11" fmla="*/ 322088 h 256"/>
              <a:gd name="T12" fmla="*/ 257999 w 256"/>
              <a:gd name="T13" fmla="*/ 322088 h 256"/>
              <a:gd name="T14" fmla="*/ 322088 w 256"/>
              <a:gd name="T15" fmla="*/ 387821 h 256"/>
              <a:gd name="T16" fmla="*/ 328662 w 256"/>
              <a:gd name="T17" fmla="*/ 400967 h 256"/>
              <a:gd name="T18" fmla="*/ 308942 w 256"/>
              <a:gd name="T19" fmla="*/ 420687 h 256"/>
              <a:gd name="T20" fmla="*/ 295796 w 256"/>
              <a:gd name="T21" fmla="*/ 414114 h 256"/>
              <a:gd name="T22" fmla="*/ 230063 w 256"/>
              <a:gd name="T23" fmla="*/ 350025 h 256"/>
              <a:gd name="T24" fmla="*/ 230063 w 256"/>
              <a:gd name="T25" fmla="*/ 400967 h 256"/>
              <a:gd name="T26" fmla="*/ 210344 w 256"/>
              <a:gd name="T27" fmla="*/ 420687 h 256"/>
              <a:gd name="T28" fmla="*/ 190624 w 256"/>
              <a:gd name="T29" fmla="*/ 400967 h 256"/>
              <a:gd name="T30" fmla="*/ 190624 w 256"/>
              <a:gd name="T31" fmla="*/ 350025 h 256"/>
              <a:gd name="T32" fmla="*/ 124891 w 256"/>
              <a:gd name="T33" fmla="*/ 414114 h 256"/>
              <a:gd name="T34" fmla="*/ 111745 w 256"/>
              <a:gd name="T35" fmla="*/ 420687 h 256"/>
              <a:gd name="T36" fmla="*/ 92025 w 256"/>
              <a:gd name="T37" fmla="*/ 400967 h 256"/>
              <a:gd name="T38" fmla="*/ 98599 w 256"/>
              <a:gd name="T39" fmla="*/ 387821 h 256"/>
              <a:gd name="T40" fmla="*/ 162688 w 256"/>
              <a:gd name="T41" fmla="*/ 322088 h 256"/>
              <a:gd name="T42" fmla="*/ 59159 w 256"/>
              <a:gd name="T43" fmla="*/ 322088 h 256"/>
              <a:gd name="T44" fmla="*/ 39439 w 256"/>
              <a:gd name="T45" fmla="*/ 302369 h 256"/>
              <a:gd name="T46" fmla="*/ 39439 w 256"/>
              <a:gd name="T47" fmla="*/ 282649 h 256"/>
              <a:gd name="T48" fmla="*/ 39439 w 256"/>
              <a:gd name="T49" fmla="*/ 190624 h 256"/>
              <a:gd name="T50" fmla="*/ 39439 w 256"/>
              <a:gd name="T51" fmla="*/ 78879 h 256"/>
              <a:gd name="T52" fmla="*/ 19720 w 256"/>
              <a:gd name="T53" fmla="*/ 78879 h 256"/>
              <a:gd name="T54" fmla="*/ 0 w 256"/>
              <a:gd name="T55" fmla="*/ 59159 h 256"/>
              <a:gd name="T56" fmla="*/ 19720 w 256"/>
              <a:gd name="T57" fmla="*/ 39439 h 256"/>
              <a:gd name="T58" fmla="*/ 190624 w 256"/>
              <a:gd name="T59" fmla="*/ 39439 h 256"/>
              <a:gd name="T60" fmla="*/ 190624 w 256"/>
              <a:gd name="T61" fmla="*/ 19720 h 256"/>
              <a:gd name="T62" fmla="*/ 210344 w 256"/>
              <a:gd name="T63" fmla="*/ 0 h 256"/>
              <a:gd name="T64" fmla="*/ 230063 w 256"/>
              <a:gd name="T65" fmla="*/ 19720 h 256"/>
              <a:gd name="T66" fmla="*/ 230063 w 256"/>
              <a:gd name="T67" fmla="*/ 39439 h 256"/>
              <a:gd name="T68" fmla="*/ 400967 w 256"/>
              <a:gd name="T69" fmla="*/ 39439 h 256"/>
              <a:gd name="T70" fmla="*/ 420687 w 256"/>
              <a:gd name="T71" fmla="*/ 59159 h 256"/>
              <a:gd name="T72" fmla="*/ 400967 w 256"/>
              <a:gd name="T73" fmla="*/ 78879 h 256"/>
              <a:gd name="T74" fmla="*/ 341808 w 256"/>
              <a:gd name="T75" fmla="*/ 170904 h 256"/>
              <a:gd name="T76" fmla="*/ 341808 w 256"/>
              <a:gd name="T77" fmla="*/ 151184 h 256"/>
              <a:gd name="T78" fmla="*/ 341808 w 256"/>
              <a:gd name="T79" fmla="*/ 78879 h 256"/>
              <a:gd name="T80" fmla="*/ 78879 w 256"/>
              <a:gd name="T81" fmla="*/ 78879 h 256"/>
              <a:gd name="T82" fmla="*/ 78879 w 256"/>
              <a:gd name="T83" fmla="*/ 151184 h 256"/>
              <a:gd name="T84" fmla="*/ 78879 w 256"/>
              <a:gd name="T85" fmla="*/ 170904 h 256"/>
              <a:gd name="T86" fmla="*/ 78879 w 256"/>
              <a:gd name="T87" fmla="*/ 282649 h 256"/>
              <a:gd name="T88" fmla="*/ 341808 w 256"/>
              <a:gd name="T89" fmla="*/ 282649 h 256"/>
              <a:gd name="T90" fmla="*/ 341808 w 256"/>
              <a:gd name="T91" fmla="*/ 170904 h 2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6" h="256"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32" y="116"/>
                  <a:pt x="232" y="116"/>
                  <a:pt x="232" y="116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32" y="184"/>
                  <a:pt x="232" y="184"/>
                  <a:pt x="232" y="184"/>
                </a:cubicBezTo>
                <a:cubicBezTo>
                  <a:pt x="232" y="191"/>
                  <a:pt x="227" y="196"/>
                  <a:pt x="220" y="196"/>
                </a:cubicBezTo>
                <a:cubicBezTo>
                  <a:pt x="157" y="196"/>
                  <a:pt x="157" y="196"/>
                  <a:pt x="157" y="196"/>
                </a:cubicBezTo>
                <a:cubicBezTo>
                  <a:pt x="196" y="236"/>
                  <a:pt x="196" y="236"/>
                  <a:pt x="196" y="236"/>
                </a:cubicBezTo>
                <a:cubicBezTo>
                  <a:pt x="199" y="238"/>
                  <a:pt x="200" y="241"/>
                  <a:pt x="200" y="244"/>
                </a:cubicBezTo>
                <a:cubicBezTo>
                  <a:pt x="200" y="251"/>
                  <a:pt x="195" y="256"/>
                  <a:pt x="188" y="256"/>
                </a:cubicBezTo>
                <a:cubicBezTo>
                  <a:pt x="185" y="256"/>
                  <a:pt x="182" y="255"/>
                  <a:pt x="180" y="25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cubicBezTo>
                  <a:pt x="121" y="256"/>
                  <a:pt x="116" y="251"/>
                  <a:pt x="116" y="244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76" y="252"/>
                  <a:pt x="76" y="252"/>
                  <a:pt x="76" y="252"/>
                </a:cubicBezTo>
                <a:cubicBezTo>
                  <a:pt x="74" y="255"/>
                  <a:pt x="71" y="256"/>
                  <a:pt x="68" y="256"/>
                </a:cubicBezTo>
                <a:cubicBezTo>
                  <a:pt x="61" y="256"/>
                  <a:pt x="56" y="251"/>
                  <a:pt x="56" y="244"/>
                </a:cubicBezTo>
                <a:cubicBezTo>
                  <a:pt x="56" y="241"/>
                  <a:pt x="57" y="238"/>
                  <a:pt x="60" y="236"/>
                </a:cubicBezTo>
                <a:cubicBezTo>
                  <a:pt x="99" y="196"/>
                  <a:pt x="99" y="196"/>
                  <a:pt x="99" y="1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29" y="196"/>
                  <a:pt x="24" y="191"/>
                  <a:pt x="24" y="18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3"/>
                  <a:pt x="251" y="48"/>
                  <a:pt x="244" y="48"/>
                </a:cubicBezTo>
                <a:moveTo>
                  <a:pt x="208" y="104"/>
                </a:moveTo>
                <a:cubicBezTo>
                  <a:pt x="208" y="92"/>
                  <a:pt x="208" y="92"/>
                  <a:pt x="208" y="92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92"/>
                  <a:pt x="48" y="92"/>
                  <a:pt x="48" y="9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208" y="172"/>
                  <a:pt x="208" y="172"/>
                  <a:pt x="208" y="172"/>
                </a:cubicBezTo>
                <a:lnTo>
                  <a:pt x="208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5" name="Freeform 39"/>
          <p:cNvSpPr>
            <a:spLocks noEditPoints="1"/>
          </p:cNvSpPr>
          <p:nvPr/>
        </p:nvSpPr>
        <p:spPr bwMode="auto">
          <a:xfrm>
            <a:off x="1116013" y="1052513"/>
            <a:ext cx="420687" cy="420687"/>
          </a:xfrm>
          <a:custGeom>
            <a:avLst/>
            <a:gdLst>
              <a:gd name="T0" fmla="*/ 19720 w 256"/>
              <a:gd name="T1" fmla="*/ 131465 h 256"/>
              <a:gd name="T2" fmla="*/ 111745 w 256"/>
              <a:gd name="T3" fmla="*/ 131465 h 256"/>
              <a:gd name="T4" fmla="*/ 111745 w 256"/>
              <a:gd name="T5" fmla="*/ 170904 h 256"/>
              <a:gd name="T6" fmla="*/ 39439 w 256"/>
              <a:gd name="T7" fmla="*/ 170904 h 256"/>
              <a:gd name="T8" fmla="*/ 39439 w 256"/>
              <a:gd name="T9" fmla="*/ 381248 h 256"/>
              <a:gd name="T10" fmla="*/ 105172 w 256"/>
              <a:gd name="T11" fmla="*/ 381248 h 256"/>
              <a:gd name="T12" fmla="*/ 190624 w 256"/>
              <a:gd name="T13" fmla="*/ 381248 h 256"/>
              <a:gd name="T14" fmla="*/ 249783 w 256"/>
              <a:gd name="T15" fmla="*/ 381248 h 256"/>
              <a:gd name="T16" fmla="*/ 249783 w 256"/>
              <a:gd name="T17" fmla="*/ 308942 h 256"/>
              <a:gd name="T18" fmla="*/ 289222 w 256"/>
              <a:gd name="T19" fmla="*/ 308942 h 256"/>
              <a:gd name="T20" fmla="*/ 289222 w 256"/>
              <a:gd name="T21" fmla="*/ 400967 h 256"/>
              <a:gd name="T22" fmla="*/ 269503 w 256"/>
              <a:gd name="T23" fmla="*/ 420687 h 256"/>
              <a:gd name="T24" fmla="*/ 197197 w 256"/>
              <a:gd name="T25" fmla="*/ 420687 h 256"/>
              <a:gd name="T26" fmla="*/ 85452 w 256"/>
              <a:gd name="T27" fmla="*/ 420687 h 256"/>
              <a:gd name="T28" fmla="*/ 19720 w 256"/>
              <a:gd name="T29" fmla="*/ 420687 h 256"/>
              <a:gd name="T30" fmla="*/ 0 w 256"/>
              <a:gd name="T31" fmla="*/ 400967 h 256"/>
              <a:gd name="T32" fmla="*/ 0 w 256"/>
              <a:gd name="T33" fmla="*/ 151184 h 256"/>
              <a:gd name="T34" fmla="*/ 19720 w 256"/>
              <a:gd name="T35" fmla="*/ 131465 h 256"/>
              <a:gd name="T36" fmla="*/ 216917 w 256"/>
              <a:gd name="T37" fmla="*/ 289222 h 256"/>
              <a:gd name="T38" fmla="*/ 216917 w 256"/>
              <a:gd name="T39" fmla="*/ 289222 h 256"/>
              <a:gd name="T40" fmla="*/ 151184 w 256"/>
              <a:gd name="T41" fmla="*/ 289222 h 256"/>
              <a:gd name="T42" fmla="*/ 131465 w 256"/>
              <a:gd name="T43" fmla="*/ 269503 h 256"/>
              <a:gd name="T44" fmla="*/ 131465 w 256"/>
              <a:gd name="T45" fmla="*/ 19720 h 256"/>
              <a:gd name="T46" fmla="*/ 151184 w 256"/>
              <a:gd name="T47" fmla="*/ 0 h 256"/>
              <a:gd name="T48" fmla="*/ 400967 w 256"/>
              <a:gd name="T49" fmla="*/ 0 h 256"/>
              <a:gd name="T50" fmla="*/ 420687 w 256"/>
              <a:gd name="T51" fmla="*/ 19720 h 256"/>
              <a:gd name="T52" fmla="*/ 420687 w 256"/>
              <a:gd name="T53" fmla="*/ 269503 h 256"/>
              <a:gd name="T54" fmla="*/ 400967 w 256"/>
              <a:gd name="T55" fmla="*/ 289222 h 256"/>
              <a:gd name="T56" fmla="*/ 328662 w 256"/>
              <a:gd name="T57" fmla="*/ 289222 h 256"/>
              <a:gd name="T58" fmla="*/ 216917 w 256"/>
              <a:gd name="T59" fmla="*/ 289222 h 256"/>
              <a:gd name="T60" fmla="*/ 381248 w 256"/>
              <a:gd name="T61" fmla="*/ 249783 h 256"/>
              <a:gd name="T62" fmla="*/ 381248 w 256"/>
              <a:gd name="T63" fmla="*/ 39439 h 256"/>
              <a:gd name="T64" fmla="*/ 170904 w 256"/>
              <a:gd name="T65" fmla="*/ 39439 h 256"/>
              <a:gd name="T66" fmla="*/ 170904 w 256"/>
              <a:gd name="T67" fmla="*/ 249783 h 256"/>
              <a:gd name="T68" fmla="*/ 236636 w 256"/>
              <a:gd name="T69" fmla="*/ 249783 h 256"/>
              <a:gd name="T70" fmla="*/ 322088 w 256"/>
              <a:gd name="T71" fmla="*/ 249783 h 256"/>
              <a:gd name="T72" fmla="*/ 381248 w 256"/>
              <a:gd name="T73" fmla="*/ 249783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12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116" y="232"/>
                  <a:pt x="116" y="232"/>
                  <a:pt x="116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0" y="256"/>
                  <a:pt x="120" y="256"/>
                  <a:pt x="120" y="256"/>
                </a:cubicBezTo>
                <a:cubicBezTo>
                  <a:pt x="52" y="256"/>
                  <a:pt x="52" y="256"/>
                  <a:pt x="52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moveTo>
                  <a:pt x="132" y="176"/>
                </a:moveTo>
                <a:cubicBezTo>
                  <a:pt x="132" y="176"/>
                  <a:pt x="132" y="176"/>
                  <a:pt x="132" y="176"/>
                </a:cubicBezTo>
                <a:cubicBezTo>
                  <a:pt x="92" y="176"/>
                  <a:pt x="92" y="176"/>
                  <a:pt x="92" y="176"/>
                </a:cubicBezTo>
                <a:cubicBezTo>
                  <a:pt x="85" y="176"/>
                  <a:pt x="80" y="171"/>
                  <a:pt x="80" y="164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cubicBezTo>
                  <a:pt x="200" y="176"/>
                  <a:pt x="200" y="176"/>
                  <a:pt x="200" y="176"/>
                </a:cubicBezTo>
                <a:lnTo>
                  <a:pt x="132" y="176"/>
                </a:lnTo>
                <a:close/>
                <a:moveTo>
                  <a:pt x="232" y="152"/>
                </a:moveTo>
                <a:cubicBezTo>
                  <a:pt x="232" y="24"/>
                  <a:pt x="232" y="24"/>
                  <a:pt x="232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96" y="152"/>
                  <a:pt x="196" y="152"/>
                  <a:pt x="196" y="152"/>
                </a:cubicBezTo>
                <a:lnTo>
                  <a:pt x="232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6" name="Freeform 40"/>
          <p:cNvSpPr>
            <a:spLocks noEditPoints="1"/>
          </p:cNvSpPr>
          <p:nvPr/>
        </p:nvSpPr>
        <p:spPr bwMode="auto">
          <a:xfrm>
            <a:off x="379413" y="1052513"/>
            <a:ext cx="420687" cy="420687"/>
          </a:xfrm>
          <a:custGeom>
            <a:avLst/>
            <a:gdLst>
              <a:gd name="T0" fmla="*/ 400967 w 256"/>
              <a:gd name="T1" fmla="*/ 289222 h 256"/>
              <a:gd name="T2" fmla="*/ 308942 w 256"/>
              <a:gd name="T3" fmla="*/ 289222 h 256"/>
              <a:gd name="T4" fmla="*/ 308942 w 256"/>
              <a:gd name="T5" fmla="*/ 249783 h 256"/>
              <a:gd name="T6" fmla="*/ 381248 w 256"/>
              <a:gd name="T7" fmla="*/ 249783 h 256"/>
              <a:gd name="T8" fmla="*/ 381248 w 256"/>
              <a:gd name="T9" fmla="*/ 39439 h 256"/>
              <a:gd name="T10" fmla="*/ 315515 w 256"/>
              <a:gd name="T11" fmla="*/ 39439 h 256"/>
              <a:gd name="T12" fmla="*/ 230063 w 256"/>
              <a:gd name="T13" fmla="*/ 39439 h 256"/>
              <a:gd name="T14" fmla="*/ 170904 w 256"/>
              <a:gd name="T15" fmla="*/ 39439 h 256"/>
              <a:gd name="T16" fmla="*/ 170904 w 256"/>
              <a:gd name="T17" fmla="*/ 111745 h 256"/>
              <a:gd name="T18" fmla="*/ 131465 w 256"/>
              <a:gd name="T19" fmla="*/ 111745 h 256"/>
              <a:gd name="T20" fmla="*/ 131465 w 256"/>
              <a:gd name="T21" fmla="*/ 19720 h 256"/>
              <a:gd name="T22" fmla="*/ 151184 w 256"/>
              <a:gd name="T23" fmla="*/ 0 h 256"/>
              <a:gd name="T24" fmla="*/ 223490 w 256"/>
              <a:gd name="T25" fmla="*/ 0 h 256"/>
              <a:gd name="T26" fmla="*/ 335235 w 256"/>
              <a:gd name="T27" fmla="*/ 0 h 256"/>
              <a:gd name="T28" fmla="*/ 400967 w 256"/>
              <a:gd name="T29" fmla="*/ 0 h 256"/>
              <a:gd name="T30" fmla="*/ 420687 w 256"/>
              <a:gd name="T31" fmla="*/ 19720 h 256"/>
              <a:gd name="T32" fmla="*/ 420687 w 256"/>
              <a:gd name="T33" fmla="*/ 269503 h 256"/>
              <a:gd name="T34" fmla="*/ 400967 w 256"/>
              <a:gd name="T35" fmla="*/ 289222 h 256"/>
              <a:gd name="T36" fmla="*/ 203770 w 256"/>
              <a:gd name="T37" fmla="*/ 131465 h 256"/>
              <a:gd name="T38" fmla="*/ 203770 w 256"/>
              <a:gd name="T39" fmla="*/ 131465 h 256"/>
              <a:gd name="T40" fmla="*/ 269503 w 256"/>
              <a:gd name="T41" fmla="*/ 131465 h 256"/>
              <a:gd name="T42" fmla="*/ 289222 w 256"/>
              <a:gd name="T43" fmla="*/ 151184 h 256"/>
              <a:gd name="T44" fmla="*/ 289222 w 256"/>
              <a:gd name="T45" fmla="*/ 400967 h 256"/>
              <a:gd name="T46" fmla="*/ 269503 w 256"/>
              <a:gd name="T47" fmla="*/ 420687 h 256"/>
              <a:gd name="T48" fmla="*/ 19720 w 256"/>
              <a:gd name="T49" fmla="*/ 420687 h 256"/>
              <a:gd name="T50" fmla="*/ 0 w 256"/>
              <a:gd name="T51" fmla="*/ 400967 h 256"/>
              <a:gd name="T52" fmla="*/ 0 w 256"/>
              <a:gd name="T53" fmla="*/ 151184 h 256"/>
              <a:gd name="T54" fmla="*/ 19720 w 256"/>
              <a:gd name="T55" fmla="*/ 131465 h 256"/>
              <a:gd name="T56" fmla="*/ 92025 w 256"/>
              <a:gd name="T57" fmla="*/ 131465 h 256"/>
              <a:gd name="T58" fmla="*/ 203770 w 256"/>
              <a:gd name="T59" fmla="*/ 131465 h 256"/>
              <a:gd name="T60" fmla="*/ 39439 w 256"/>
              <a:gd name="T61" fmla="*/ 170904 h 256"/>
              <a:gd name="T62" fmla="*/ 39439 w 256"/>
              <a:gd name="T63" fmla="*/ 381248 h 256"/>
              <a:gd name="T64" fmla="*/ 249783 w 256"/>
              <a:gd name="T65" fmla="*/ 381248 h 256"/>
              <a:gd name="T66" fmla="*/ 249783 w 256"/>
              <a:gd name="T67" fmla="*/ 170904 h 256"/>
              <a:gd name="T68" fmla="*/ 184051 w 256"/>
              <a:gd name="T69" fmla="*/ 170904 h 256"/>
              <a:gd name="T70" fmla="*/ 98599 w 256"/>
              <a:gd name="T71" fmla="*/ 170904 h 256"/>
              <a:gd name="T72" fmla="*/ 39439 w 256"/>
              <a:gd name="T73" fmla="*/ 170904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244" y="176"/>
                </a:moveTo>
                <a:cubicBezTo>
                  <a:pt x="188" y="176"/>
                  <a:pt x="188" y="176"/>
                  <a:pt x="188" y="176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232" y="152"/>
                  <a:pt x="232" y="152"/>
                  <a:pt x="232" y="152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124" y="80"/>
                </a:moveTo>
                <a:cubicBezTo>
                  <a:pt x="124" y="80"/>
                  <a:pt x="124" y="80"/>
                  <a:pt x="124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6" y="80"/>
                  <a:pt x="56" y="80"/>
                  <a:pt x="56" y="80"/>
                </a:cubicBezTo>
                <a:lnTo>
                  <a:pt x="124" y="80"/>
                </a:lnTo>
                <a:close/>
                <a:moveTo>
                  <a:pt x="24" y="104"/>
                </a:move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60" y="104"/>
                  <a:pt x="60" y="104"/>
                  <a:pt x="60" y="104"/>
                </a:cubicBezTo>
                <a:lnTo>
                  <a:pt x="24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7" name="Freeform 41"/>
          <p:cNvSpPr>
            <a:spLocks/>
          </p:cNvSpPr>
          <p:nvPr/>
        </p:nvSpPr>
        <p:spPr bwMode="auto">
          <a:xfrm>
            <a:off x="8489950" y="342900"/>
            <a:ext cx="401638" cy="355600"/>
          </a:xfrm>
          <a:custGeom>
            <a:avLst/>
            <a:gdLst>
              <a:gd name="T0" fmla="*/ 355548 w 244"/>
              <a:gd name="T1" fmla="*/ 214019 h 216"/>
              <a:gd name="T2" fmla="*/ 223864 w 244"/>
              <a:gd name="T3" fmla="*/ 345722 h 216"/>
              <a:gd name="T4" fmla="*/ 195881 w 244"/>
              <a:gd name="T5" fmla="*/ 345722 h 216"/>
              <a:gd name="T6" fmla="*/ 195881 w 244"/>
              <a:gd name="T7" fmla="*/ 317735 h 216"/>
              <a:gd name="T8" fmla="*/ 327565 w 244"/>
              <a:gd name="T9" fmla="*/ 186031 h 216"/>
              <a:gd name="T10" fmla="*/ 327565 w 244"/>
              <a:gd name="T11" fmla="*/ 74083 h 216"/>
              <a:gd name="T12" fmla="*/ 215634 w 244"/>
              <a:gd name="T13" fmla="*/ 74083 h 216"/>
              <a:gd name="T14" fmla="*/ 60904 w 244"/>
              <a:gd name="T15" fmla="*/ 228835 h 216"/>
              <a:gd name="T16" fmla="*/ 60904 w 244"/>
              <a:gd name="T17" fmla="*/ 293041 h 216"/>
              <a:gd name="T18" fmla="*/ 126746 w 244"/>
              <a:gd name="T19" fmla="*/ 293041 h 216"/>
              <a:gd name="T20" fmla="*/ 271599 w 244"/>
              <a:gd name="T21" fmla="*/ 149813 h 216"/>
              <a:gd name="T22" fmla="*/ 271599 w 244"/>
              <a:gd name="T23" fmla="*/ 130057 h 216"/>
              <a:gd name="T24" fmla="*/ 251847 w 244"/>
              <a:gd name="T25" fmla="*/ 130057 h 216"/>
              <a:gd name="T26" fmla="*/ 131685 w 244"/>
              <a:gd name="T27" fmla="*/ 251883 h 216"/>
              <a:gd name="T28" fmla="*/ 103702 w 244"/>
              <a:gd name="T29" fmla="*/ 251883 h 216"/>
              <a:gd name="T30" fmla="*/ 103702 w 244"/>
              <a:gd name="T31" fmla="*/ 223896 h 216"/>
              <a:gd name="T32" fmla="*/ 223864 w 244"/>
              <a:gd name="T33" fmla="*/ 102070 h 216"/>
              <a:gd name="T34" fmla="*/ 299582 w 244"/>
              <a:gd name="T35" fmla="*/ 102070 h 216"/>
              <a:gd name="T36" fmla="*/ 299582 w 244"/>
              <a:gd name="T37" fmla="*/ 177800 h 216"/>
              <a:gd name="T38" fmla="*/ 154729 w 244"/>
              <a:gd name="T39" fmla="*/ 321028 h 216"/>
              <a:gd name="T40" fmla="*/ 32921 w 244"/>
              <a:gd name="T41" fmla="*/ 321028 h 216"/>
              <a:gd name="T42" fmla="*/ 32921 w 244"/>
              <a:gd name="T43" fmla="*/ 200848 h 216"/>
              <a:gd name="T44" fmla="*/ 187651 w 244"/>
              <a:gd name="T45" fmla="*/ 46096 h 216"/>
              <a:gd name="T46" fmla="*/ 355548 w 244"/>
              <a:gd name="T47" fmla="*/ 46096 h 216"/>
              <a:gd name="T48" fmla="*/ 355548 w 244"/>
              <a:gd name="T49" fmla="*/ 214019 h 2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44" h="216">
                <a:moveTo>
                  <a:pt x="216" y="130"/>
                </a:moveTo>
                <a:cubicBezTo>
                  <a:pt x="136" y="210"/>
                  <a:pt x="136" y="210"/>
                  <a:pt x="136" y="210"/>
                </a:cubicBezTo>
                <a:cubicBezTo>
                  <a:pt x="132" y="214"/>
                  <a:pt x="124" y="214"/>
                  <a:pt x="119" y="210"/>
                </a:cubicBezTo>
                <a:cubicBezTo>
                  <a:pt x="115" y="205"/>
                  <a:pt x="115" y="197"/>
                  <a:pt x="119" y="193"/>
                </a:cubicBezTo>
                <a:cubicBezTo>
                  <a:pt x="199" y="113"/>
                  <a:pt x="199" y="113"/>
                  <a:pt x="199" y="113"/>
                </a:cubicBezTo>
                <a:cubicBezTo>
                  <a:pt x="217" y="95"/>
                  <a:pt x="217" y="64"/>
                  <a:pt x="199" y="45"/>
                </a:cubicBezTo>
                <a:cubicBezTo>
                  <a:pt x="180" y="27"/>
                  <a:pt x="149" y="27"/>
                  <a:pt x="131" y="45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26" y="150"/>
                  <a:pt x="26" y="167"/>
                  <a:pt x="37" y="178"/>
                </a:cubicBezTo>
                <a:cubicBezTo>
                  <a:pt x="48" y="189"/>
                  <a:pt x="66" y="189"/>
                  <a:pt x="77" y="178"/>
                </a:cubicBezTo>
                <a:cubicBezTo>
                  <a:pt x="165" y="91"/>
                  <a:pt x="165" y="91"/>
                  <a:pt x="165" y="91"/>
                </a:cubicBezTo>
                <a:cubicBezTo>
                  <a:pt x="168" y="88"/>
                  <a:pt x="168" y="83"/>
                  <a:pt x="165" y="79"/>
                </a:cubicBezTo>
                <a:cubicBezTo>
                  <a:pt x="161" y="76"/>
                  <a:pt x="156" y="76"/>
                  <a:pt x="153" y="79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5" y="158"/>
                  <a:pt x="67" y="158"/>
                  <a:pt x="63" y="153"/>
                </a:cubicBezTo>
                <a:cubicBezTo>
                  <a:pt x="58" y="148"/>
                  <a:pt x="58" y="141"/>
                  <a:pt x="63" y="136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49" y="50"/>
                  <a:pt x="169" y="50"/>
                  <a:pt x="182" y="62"/>
                </a:cubicBezTo>
                <a:cubicBezTo>
                  <a:pt x="194" y="75"/>
                  <a:pt x="194" y="95"/>
                  <a:pt x="182" y="108"/>
                </a:cubicBezTo>
                <a:cubicBezTo>
                  <a:pt x="94" y="195"/>
                  <a:pt x="94" y="195"/>
                  <a:pt x="94" y="195"/>
                </a:cubicBezTo>
                <a:cubicBezTo>
                  <a:pt x="74" y="216"/>
                  <a:pt x="41" y="216"/>
                  <a:pt x="20" y="195"/>
                </a:cubicBezTo>
                <a:cubicBezTo>
                  <a:pt x="0" y="175"/>
                  <a:pt x="0" y="142"/>
                  <a:pt x="20" y="122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42" y="0"/>
                  <a:pt x="187" y="0"/>
                  <a:pt x="216" y="28"/>
                </a:cubicBezTo>
                <a:cubicBezTo>
                  <a:pt x="244" y="57"/>
                  <a:pt x="244" y="102"/>
                  <a:pt x="216" y="1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8" name="Freeform 42"/>
          <p:cNvSpPr>
            <a:spLocks noEditPoints="1"/>
          </p:cNvSpPr>
          <p:nvPr/>
        </p:nvSpPr>
        <p:spPr bwMode="auto">
          <a:xfrm>
            <a:off x="7742238" y="314325"/>
            <a:ext cx="420687" cy="420688"/>
          </a:xfrm>
          <a:custGeom>
            <a:avLst/>
            <a:gdLst>
              <a:gd name="T0" fmla="*/ 419044 w 256"/>
              <a:gd name="T1" fmla="*/ 26293 h 256"/>
              <a:gd name="T2" fmla="*/ 419044 w 256"/>
              <a:gd name="T3" fmla="*/ 26293 h 256"/>
              <a:gd name="T4" fmla="*/ 274433 w 256"/>
              <a:gd name="T5" fmla="*/ 407542 h 256"/>
              <a:gd name="T6" fmla="*/ 274433 w 256"/>
              <a:gd name="T7" fmla="*/ 407542 h 256"/>
              <a:gd name="T8" fmla="*/ 256356 w 256"/>
              <a:gd name="T9" fmla="*/ 420688 h 256"/>
              <a:gd name="T10" fmla="*/ 236636 w 256"/>
              <a:gd name="T11" fmla="*/ 405898 h 256"/>
              <a:gd name="T12" fmla="*/ 236636 w 256"/>
              <a:gd name="T13" fmla="*/ 405898 h 256"/>
              <a:gd name="T14" fmla="*/ 193910 w 256"/>
              <a:gd name="T15" fmla="*/ 226777 h 256"/>
              <a:gd name="T16" fmla="*/ 14790 w 256"/>
              <a:gd name="T17" fmla="*/ 184051 h 256"/>
              <a:gd name="T18" fmla="*/ 14790 w 256"/>
              <a:gd name="T19" fmla="*/ 184051 h 256"/>
              <a:gd name="T20" fmla="*/ 0 w 256"/>
              <a:gd name="T21" fmla="*/ 164331 h 256"/>
              <a:gd name="T22" fmla="*/ 13146 w 256"/>
              <a:gd name="T23" fmla="*/ 146255 h 256"/>
              <a:gd name="T24" fmla="*/ 13146 w 256"/>
              <a:gd name="T25" fmla="*/ 146255 h 256"/>
              <a:gd name="T26" fmla="*/ 394394 w 256"/>
              <a:gd name="T27" fmla="*/ 1643 h 256"/>
              <a:gd name="T28" fmla="*/ 394394 w 256"/>
              <a:gd name="T29" fmla="*/ 1643 h 256"/>
              <a:gd name="T30" fmla="*/ 400967 w 256"/>
              <a:gd name="T31" fmla="*/ 0 h 256"/>
              <a:gd name="T32" fmla="*/ 420687 w 256"/>
              <a:gd name="T33" fmla="*/ 19720 h 256"/>
              <a:gd name="T34" fmla="*/ 419044 w 256"/>
              <a:gd name="T35" fmla="*/ 26293 h 256"/>
              <a:gd name="T36" fmla="*/ 87095 w 256"/>
              <a:gd name="T37" fmla="*/ 159401 h 256"/>
              <a:gd name="T38" fmla="*/ 215273 w 256"/>
              <a:gd name="T39" fmla="*/ 190624 h 256"/>
              <a:gd name="T40" fmla="*/ 215273 w 256"/>
              <a:gd name="T41" fmla="*/ 190624 h 256"/>
              <a:gd name="T42" fmla="*/ 230063 w 256"/>
              <a:gd name="T43" fmla="*/ 205414 h 256"/>
              <a:gd name="T44" fmla="*/ 230063 w 256"/>
              <a:gd name="T45" fmla="*/ 205414 h 256"/>
              <a:gd name="T46" fmla="*/ 261286 w 256"/>
              <a:gd name="T47" fmla="*/ 333592 h 256"/>
              <a:gd name="T48" fmla="*/ 366458 w 256"/>
              <a:gd name="T49" fmla="*/ 54229 h 256"/>
              <a:gd name="T50" fmla="*/ 87095 w 256"/>
              <a:gd name="T51" fmla="*/ 159401 h 2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56">
                <a:moveTo>
                  <a:pt x="255" y="16"/>
                </a:moveTo>
                <a:cubicBezTo>
                  <a:pt x="255" y="16"/>
                  <a:pt x="255" y="16"/>
                  <a:pt x="255" y="16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5" y="253"/>
                  <a:pt x="161" y="256"/>
                  <a:pt x="156" y="256"/>
                </a:cubicBezTo>
                <a:cubicBezTo>
                  <a:pt x="150" y="256"/>
                  <a:pt x="146" y="252"/>
                  <a:pt x="144" y="247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2"/>
                  <a:pt x="9" y="112"/>
                  <a:pt x="9" y="112"/>
                </a:cubicBezTo>
                <a:cubicBezTo>
                  <a:pt x="4" y="110"/>
                  <a:pt x="0" y="106"/>
                  <a:pt x="0" y="100"/>
                </a:cubicBezTo>
                <a:cubicBezTo>
                  <a:pt x="0" y="95"/>
                  <a:pt x="3" y="91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240" y="1"/>
                  <a:pt x="240" y="1"/>
                  <a:pt x="240" y="1"/>
                </a:cubicBezTo>
                <a:cubicBezTo>
                  <a:pt x="240" y="1"/>
                  <a:pt x="240" y="1"/>
                  <a:pt x="240" y="1"/>
                </a:cubicBezTo>
                <a:cubicBezTo>
                  <a:pt x="241" y="0"/>
                  <a:pt x="243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4"/>
                  <a:pt x="256" y="15"/>
                  <a:pt x="255" y="16"/>
                </a:cubicBezTo>
                <a:moveTo>
                  <a:pt x="53" y="97"/>
                </a:move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5" y="117"/>
                  <a:pt x="139" y="121"/>
                  <a:pt x="140" y="125"/>
                </a:cubicBezTo>
                <a:cubicBezTo>
                  <a:pt x="140" y="125"/>
                  <a:pt x="140" y="125"/>
                  <a:pt x="140" y="125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223" y="33"/>
                  <a:pt x="223" y="33"/>
                  <a:pt x="223" y="33"/>
                </a:cubicBezTo>
                <a:lnTo>
                  <a:pt x="53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59" name="Freeform 43"/>
          <p:cNvSpPr>
            <a:spLocks noEditPoints="1"/>
          </p:cNvSpPr>
          <p:nvPr/>
        </p:nvSpPr>
        <p:spPr bwMode="auto">
          <a:xfrm>
            <a:off x="7005638" y="314325"/>
            <a:ext cx="420687" cy="420688"/>
          </a:xfrm>
          <a:custGeom>
            <a:avLst/>
            <a:gdLst>
              <a:gd name="T0" fmla="*/ 414114 w 256"/>
              <a:gd name="T1" fmla="*/ 32866 h 256"/>
              <a:gd name="T2" fmla="*/ 361528 w 256"/>
              <a:gd name="T3" fmla="*/ 87096 h 256"/>
              <a:gd name="T4" fmla="*/ 361528 w 256"/>
              <a:gd name="T5" fmla="*/ 322089 h 256"/>
              <a:gd name="T6" fmla="*/ 400967 w 256"/>
              <a:gd name="T7" fmla="*/ 322089 h 256"/>
              <a:gd name="T8" fmla="*/ 420687 w 256"/>
              <a:gd name="T9" fmla="*/ 341809 h 256"/>
              <a:gd name="T10" fmla="*/ 400967 w 256"/>
              <a:gd name="T11" fmla="*/ 361529 h 256"/>
              <a:gd name="T12" fmla="*/ 361528 w 256"/>
              <a:gd name="T13" fmla="*/ 361529 h 256"/>
              <a:gd name="T14" fmla="*/ 361528 w 256"/>
              <a:gd name="T15" fmla="*/ 400968 h 256"/>
              <a:gd name="T16" fmla="*/ 341808 w 256"/>
              <a:gd name="T17" fmla="*/ 420688 h 256"/>
              <a:gd name="T18" fmla="*/ 322088 w 256"/>
              <a:gd name="T19" fmla="*/ 400968 h 256"/>
              <a:gd name="T20" fmla="*/ 322088 w 256"/>
              <a:gd name="T21" fmla="*/ 361529 h 256"/>
              <a:gd name="T22" fmla="*/ 87095 w 256"/>
              <a:gd name="T23" fmla="*/ 361529 h 256"/>
              <a:gd name="T24" fmla="*/ 85452 w 256"/>
              <a:gd name="T25" fmla="*/ 361529 h 256"/>
              <a:gd name="T26" fmla="*/ 85452 w 256"/>
              <a:gd name="T27" fmla="*/ 361529 h 256"/>
              <a:gd name="T28" fmla="*/ 82165 w 256"/>
              <a:gd name="T29" fmla="*/ 361529 h 256"/>
              <a:gd name="T30" fmla="*/ 75592 w 256"/>
              <a:gd name="T31" fmla="*/ 361529 h 256"/>
              <a:gd name="T32" fmla="*/ 59159 w 256"/>
              <a:gd name="T33" fmla="*/ 345096 h 256"/>
              <a:gd name="T34" fmla="*/ 59159 w 256"/>
              <a:gd name="T35" fmla="*/ 338522 h 256"/>
              <a:gd name="T36" fmla="*/ 59159 w 256"/>
              <a:gd name="T37" fmla="*/ 335236 h 256"/>
              <a:gd name="T38" fmla="*/ 59159 w 256"/>
              <a:gd name="T39" fmla="*/ 335236 h 256"/>
              <a:gd name="T40" fmla="*/ 59159 w 256"/>
              <a:gd name="T41" fmla="*/ 333592 h 256"/>
              <a:gd name="T42" fmla="*/ 59159 w 256"/>
              <a:gd name="T43" fmla="*/ 98599 h 256"/>
              <a:gd name="T44" fmla="*/ 19720 w 256"/>
              <a:gd name="T45" fmla="*/ 98599 h 256"/>
              <a:gd name="T46" fmla="*/ 0 w 256"/>
              <a:gd name="T47" fmla="*/ 78879 h 256"/>
              <a:gd name="T48" fmla="*/ 19720 w 256"/>
              <a:gd name="T49" fmla="*/ 59159 h 256"/>
              <a:gd name="T50" fmla="*/ 59159 w 256"/>
              <a:gd name="T51" fmla="*/ 59159 h 256"/>
              <a:gd name="T52" fmla="*/ 59159 w 256"/>
              <a:gd name="T53" fmla="*/ 19720 h 256"/>
              <a:gd name="T54" fmla="*/ 78879 w 256"/>
              <a:gd name="T55" fmla="*/ 0 h 256"/>
              <a:gd name="T56" fmla="*/ 98599 w 256"/>
              <a:gd name="T57" fmla="*/ 19720 h 256"/>
              <a:gd name="T58" fmla="*/ 98599 w 256"/>
              <a:gd name="T59" fmla="*/ 59159 h 256"/>
              <a:gd name="T60" fmla="*/ 333592 w 256"/>
              <a:gd name="T61" fmla="*/ 59159 h 256"/>
              <a:gd name="T62" fmla="*/ 387821 w 256"/>
              <a:gd name="T63" fmla="*/ 6573 h 256"/>
              <a:gd name="T64" fmla="*/ 400967 w 256"/>
              <a:gd name="T65" fmla="*/ 0 h 256"/>
              <a:gd name="T66" fmla="*/ 420687 w 256"/>
              <a:gd name="T67" fmla="*/ 19720 h 256"/>
              <a:gd name="T68" fmla="*/ 414114 w 256"/>
              <a:gd name="T69" fmla="*/ 32866 h 256"/>
              <a:gd name="T70" fmla="*/ 98599 w 256"/>
              <a:gd name="T71" fmla="*/ 98599 h 256"/>
              <a:gd name="T72" fmla="*/ 98599 w 256"/>
              <a:gd name="T73" fmla="*/ 294153 h 256"/>
              <a:gd name="T74" fmla="*/ 294152 w 256"/>
              <a:gd name="T75" fmla="*/ 98599 h 256"/>
              <a:gd name="T76" fmla="*/ 98599 w 256"/>
              <a:gd name="T77" fmla="*/ 98599 h 256"/>
              <a:gd name="T78" fmla="*/ 322088 w 256"/>
              <a:gd name="T79" fmla="*/ 126535 h 256"/>
              <a:gd name="T80" fmla="*/ 126535 w 256"/>
              <a:gd name="T81" fmla="*/ 322089 h 256"/>
              <a:gd name="T82" fmla="*/ 322088 w 256"/>
              <a:gd name="T83" fmla="*/ 322089 h 256"/>
              <a:gd name="T84" fmla="*/ 322088 w 256"/>
              <a:gd name="T85" fmla="*/ 126535 h 2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20" y="53"/>
                  <a:pt x="220" y="53"/>
                  <a:pt x="220" y="53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44" y="196"/>
                  <a:pt x="244" y="196"/>
                  <a:pt x="244" y="196"/>
                </a:cubicBezTo>
                <a:cubicBezTo>
                  <a:pt x="251" y="196"/>
                  <a:pt x="256" y="201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51"/>
                  <a:pt x="215" y="256"/>
                  <a:pt x="208" y="256"/>
                </a:cubicBezTo>
                <a:cubicBezTo>
                  <a:pt x="201" y="256"/>
                  <a:pt x="196" y="251"/>
                  <a:pt x="196" y="244"/>
                </a:cubicBezTo>
                <a:cubicBezTo>
                  <a:pt x="196" y="220"/>
                  <a:pt x="196" y="220"/>
                  <a:pt x="196" y="220"/>
                </a:cubicBezTo>
                <a:cubicBezTo>
                  <a:pt x="53" y="220"/>
                  <a:pt x="53" y="220"/>
                  <a:pt x="53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46" y="220"/>
                  <a:pt x="46" y="220"/>
                  <a:pt x="46" y="220"/>
                </a:cubicBezTo>
                <a:cubicBezTo>
                  <a:pt x="40" y="220"/>
                  <a:pt x="36" y="216"/>
                  <a:pt x="36" y="210"/>
                </a:cubicBezTo>
                <a:cubicBezTo>
                  <a:pt x="36" y="206"/>
                  <a:pt x="36" y="206"/>
                  <a:pt x="36" y="206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36" y="60"/>
                  <a:pt x="36" y="60"/>
                  <a:pt x="36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5"/>
                  <a:pt x="41" y="0"/>
                  <a:pt x="48" y="0"/>
                </a:cubicBezTo>
                <a:cubicBezTo>
                  <a:pt x="55" y="0"/>
                  <a:pt x="60" y="5"/>
                  <a:pt x="60" y="12"/>
                </a:cubicBezTo>
                <a:cubicBezTo>
                  <a:pt x="60" y="36"/>
                  <a:pt x="60" y="36"/>
                  <a:pt x="60" y="36"/>
                </a:cubicBezTo>
                <a:cubicBezTo>
                  <a:pt x="203" y="36"/>
                  <a:pt x="203" y="36"/>
                  <a:pt x="203" y="36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60" y="60"/>
                </a:moveTo>
                <a:cubicBezTo>
                  <a:pt x="60" y="179"/>
                  <a:pt x="60" y="179"/>
                  <a:pt x="60" y="179"/>
                </a:cubicBezTo>
                <a:cubicBezTo>
                  <a:pt x="179" y="60"/>
                  <a:pt x="179" y="60"/>
                  <a:pt x="179" y="60"/>
                </a:cubicBezTo>
                <a:lnTo>
                  <a:pt x="60" y="60"/>
                </a:lnTo>
                <a:close/>
                <a:moveTo>
                  <a:pt x="196" y="77"/>
                </a:moveTo>
                <a:cubicBezTo>
                  <a:pt x="77" y="196"/>
                  <a:pt x="77" y="196"/>
                  <a:pt x="77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0" name="Freeform 44"/>
          <p:cNvSpPr>
            <a:spLocks noEditPoints="1"/>
          </p:cNvSpPr>
          <p:nvPr/>
        </p:nvSpPr>
        <p:spPr bwMode="auto">
          <a:xfrm>
            <a:off x="6269038" y="333375"/>
            <a:ext cx="422275" cy="382588"/>
          </a:xfrm>
          <a:custGeom>
            <a:avLst/>
            <a:gdLst>
              <a:gd name="T0" fmla="*/ 402481 w 256"/>
              <a:gd name="T1" fmla="*/ 382588 h 232"/>
              <a:gd name="T2" fmla="*/ 369491 w 256"/>
              <a:gd name="T3" fmla="*/ 382588 h 232"/>
              <a:gd name="T4" fmla="*/ 349696 w 256"/>
              <a:gd name="T5" fmla="*/ 382588 h 232"/>
              <a:gd name="T6" fmla="*/ 72579 w 256"/>
              <a:gd name="T7" fmla="*/ 382588 h 232"/>
              <a:gd name="T8" fmla="*/ 52784 w 256"/>
              <a:gd name="T9" fmla="*/ 382588 h 232"/>
              <a:gd name="T10" fmla="*/ 19794 w 256"/>
              <a:gd name="T11" fmla="*/ 382588 h 232"/>
              <a:gd name="T12" fmla="*/ 0 w 256"/>
              <a:gd name="T13" fmla="*/ 362799 h 232"/>
              <a:gd name="T14" fmla="*/ 0 w 256"/>
              <a:gd name="T15" fmla="*/ 323221 h 232"/>
              <a:gd name="T16" fmla="*/ 0 w 256"/>
              <a:gd name="T17" fmla="*/ 244065 h 232"/>
              <a:gd name="T18" fmla="*/ 0 w 256"/>
              <a:gd name="T19" fmla="*/ 118734 h 232"/>
              <a:gd name="T20" fmla="*/ 19794 w 256"/>
              <a:gd name="T21" fmla="*/ 98945 h 232"/>
              <a:gd name="T22" fmla="*/ 46186 w 256"/>
              <a:gd name="T23" fmla="*/ 98945 h 232"/>
              <a:gd name="T24" fmla="*/ 85775 w 256"/>
              <a:gd name="T25" fmla="*/ 98945 h 232"/>
              <a:gd name="T26" fmla="*/ 112167 w 256"/>
              <a:gd name="T27" fmla="*/ 98945 h 232"/>
              <a:gd name="T28" fmla="*/ 211138 w 256"/>
              <a:gd name="T29" fmla="*/ 0 h 232"/>
              <a:gd name="T30" fmla="*/ 310108 w 256"/>
              <a:gd name="T31" fmla="*/ 98945 h 232"/>
              <a:gd name="T32" fmla="*/ 343098 w 256"/>
              <a:gd name="T33" fmla="*/ 98945 h 232"/>
              <a:gd name="T34" fmla="*/ 382687 w 256"/>
              <a:gd name="T35" fmla="*/ 98945 h 232"/>
              <a:gd name="T36" fmla="*/ 402481 w 256"/>
              <a:gd name="T37" fmla="*/ 98945 h 232"/>
              <a:gd name="T38" fmla="*/ 422275 w 256"/>
              <a:gd name="T39" fmla="*/ 118734 h 232"/>
              <a:gd name="T40" fmla="*/ 422275 w 256"/>
              <a:gd name="T41" fmla="*/ 244065 h 232"/>
              <a:gd name="T42" fmla="*/ 422275 w 256"/>
              <a:gd name="T43" fmla="*/ 323221 h 232"/>
              <a:gd name="T44" fmla="*/ 422275 w 256"/>
              <a:gd name="T45" fmla="*/ 362799 h 232"/>
              <a:gd name="T46" fmla="*/ 402481 w 256"/>
              <a:gd name="T47" fmla="*/ 382588 h 232"/>
              <a:gd name="T48" fmla="*/ 211138 w 256"/>
              <a:gd name="T49" fmla="*/ 39578 h 232"/>
              <a:gd name="T50" fmla="*/ 151755 w 256"/>
              <a:gd name="T51" fmla="*/ 98945 h 232"/>
              <a:gd name="T52" fmla="*/ 270520 w 256"/>
              <a:gd name="T53" fmla="*/ 98945 h 232"/>
              <a:gd name="T54" fmla="*/ 211138 w 256"/>
              <a:gd name="T55" fmla="*/ 39578 h 232"/>
              <a:gd name="T56" fmla="*/ 283716 w 256"/>
              <a:gd name="T57" fmla="*/ 217679 h 232"/>
              <a:gd name="T58" fmla="*/ 230932 w 256"/>
              <a:gd name="T59" fmla="*/ 217679 h 232"/>
              <a:gd name="T60" fmla="*/ 230932 w 256"/>
              <a:gd name="T61" fmla="*/ 164909 h 232"/>
              <a:gd name="T62" fmla="*/ 211138 w 256"/>
              <a:gd name="T63" fmla="*/ 145120 h 232"/>
              <a:gd name="T64" fmla="*/ 191343 w 256"/>
              <a:gd name="T65" fmla="*/ 164909 h 232"/>
              <a:gd name="T66" fmla="*/ 191343 w 256"/>
              <a:gd name="T67" fmla="*/ 217679 h 232"/>
              <a:gd name="T68" fmla="*/ 138559 w 256"/>
              <a:gd name="T69" fmla="*/ 217679 h 232"/>
              <a:gd name="T70" fmla="*/ 118765 w 256"/>
              <a:gd name="T71" fmla="*/ 237468 h 232"/>
              <a:gd name="T72" fmla="*/ 138559 w 256"/>
              <a:gd name="T73" fmla="*/ 257257 h 232"/>
              <a:gd name="T74" fmla="*/ 191343 w 256"/>
              <a:gd name="T75" fmla="*/ 257257 h 232"/>
              <a:gd name="T76" fmla="*/ 191343 w 256"/>
              <a:gd name="T77" fmla="*/ 310028 h 232"/>
              <a:gd name="T78" fmla="*/ 211138 w 256"/>
              <a:gd name="T79" fmla="*/ 329817 h 232"/>
              <a:gd name="T80" fmla="*/ 230932 w 256"/>
              <a:gd name="T81" fmla="*/ 310028 h 232"/>
              <a:gd name="T82" fmla="*/ 230932 w 256"/>
              <a:gd name="T83" fmla="*/ 257257 h 232"/>
              <a:gd name="T84" fmla="*/ 283716 w 256"/>
              <a:gd name="T85" fmla="*/ 257257 h 232"/>
              <a:gd name="T86" fmla="*/ 303510 w 256"/>
              <a:gd name="T87" fmla="*/ 237468 h 232"/>
              <a:gd name="T88" fmla="*/ 283716 w 256"/>
              <a:gd name="T89" fmla="*/ 217679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12" y="232"/>
                  <a:pt x="212" y="232"/>
                  <a:pt x="212" y="232"/>
                </a:cubicBezTo>
                <a:cubicBezTo>
                  <a:pt x="44" y="232"/>
                  <a:pt x="44" y="232"/>
                  <a:pt x="44" y="232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172" y="132"/>
                </a:moveTo>
                <a:cubicBezTo>
                  <a:pt x="140" y="132"/>
                  <a:pt x="140" y="132"/>
                  <a:pt x="140" y="132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93"/>
                  <a:pt x="135" y="88"/>
                  <a:pt x="128" y="88"/>
                </a:cubicBezTo>
                <a:cubicBezTo>
                  <a:pt x="121" y="88"/>
                  <a:pt x="116" y="93"/>
                  <a:pt x="116" y="100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77" y="132"/>
                  <a:pt x="72" y="137"/>
                  <a:pt x="72" y="144"/>
                </a:cubicBezTo>
                <a:cubicBezTo>
                  <a:pt x="72" y="151"/>
                  <a:pt x="77" y="156"/>
                  <a:pt x="84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16" y="195"/>
                  <a:pt x="121" y="200"/>
                  <a:pt x="128" y="200"/>
                </a:cubicBezTo>
                <a:cubicBezTo>
                  <a:pt x="135" y="200"/>
                  <a:pt x="140" y="195"/>
                  <a:pt x="140" y="188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9" y="156"/>
                  <a:pt x="184" y="151"/>
                  <a:pt x="184" y="144"/>
                </a:cubicBezTo>
                <a:cubicBezTo>
                  <a:pt x="184" y="137"/>
                  <a:pt x="179" y="132"/>
                  <a:pt x="172" y="1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1" name="Freeform 45"/>
          <p:cNvSpPr>
            <a:spLocks noEditPoints="1"/>
          </p:cNvSpPr>
          <p:nvPr/>
        </p:nvSpPr>
        <p:spPr bwMode="auto">
          <a:xfrm>
            <a:off x="5534025" y="314325"/>
            <a:ext cx="420688" cy="420688"/>
          </a:xfrm>
          <a:custGeom>
            <a:avLst/>
            <a:gdLst>
              <a:gd name="T0" fmla="*/ 400968 w 256"/>
              <a:gd name="T1" fmla="*/ 420688 h 256"/>
              <a:gd name="T2" fmla="*/ 19720 w 256"/>
              <a:gd name="T3" fmla="*/ 420688 h 256"/>
              <a:gd name="T4" fmla="*/ 0 w 256"/>
              <a:gd name="T5" fmla="*/ 400968 h 256"/>
              <a:gd name="T6" fmla="*/ 0 w 256"/>
              <a:gd name="T7" fmla="*/ 19720 h 256"/>
              <a:gd name="T8" fmla="*/ 19720 w 256"/>
              <a:gd name="T9" fmla="*/ 0 h 256"/>
              <a:gd name="T10" fmla="*/ 400968 w 256"/>
              <a:gd name="T11" fmla="*/ 0 h 256"/>
              <a:gd name="T12" fmla="*/ 420688 w 256"/>
              <a:gd name="T13" fmla="*/ 19720 h 256"/>
              <a:gd name="T14" fmla="*/ 420688 w 256"/>
              <a:gd name="T15" fmla="*/ 400968 h 256"/>
              <a:gd name="T16" fmla="*/ 400968 w 256"/>
              <a:gd name="T17" fmla="*/ 420688 h 256"/>
              <a:gd name="T18" fmla="*/ 39440 w 256"/>
              <a:gd name="T19" fmla="*/ 39440 h 256"/>
              <a:gd name="T20" fmla="*/ 39440 w 256"/>
              <a:gd name="T21" fmla="*/ 373032 h 256"/>
              <a:gd name="T22" fmla="*/ 77236 w 256"/>
              <a:gd name="T23" fmla="*/ 327019 h 256"/>
              <a:gd name="T24" fmla="*/ 128178 w 256"/>
              <a:gd name="T25" fmla="*/ 308943 h 256"/>
              <a:gd name="T26" fmla="*/ 170905 w 256"/>
              <a:gd name="T27" fmla="*/ 289223 h 256"/>
              <a:gd name="T28" fmla="*/ 170905 w 256"/>
              <a:gd name="T29" fmla="*/ 256357 h 256"/>
              <a:gd name="T30" fmla="*/ 154471 w 256"/>
              <a:gd name="T31" fmla="*/ 215274 h 256"/>
              <a:gd name="T32" fmla="*/ 142968 w 256"/>
              <a:gd name="T33" fmla="*/ 198841 h 256"/>
              <a:gd name="T34" fmla="*/ 149541 w 256"/>
              <a:gd name="T35" fmla="*/ 169261 h 256"/>
              <a:gd name="T36" fmla="*/ 146255 w 256"/>
              <a:gd name="T37" fmla="*/ 133108 h 256"/>
              <a:gd name="T38" fmla="*/ 210344 w 256"/>
              <a:gd name="T39" fmla="*/ 78879 h 256"/>
              <a:gd name="T40" fmla="*/ 274433 w 256"/>
              <a:gd name="T41" fmla="*/ 133108 h 256"/>
              <a:gd name="T42" fmla="*/ 272790 w 256"/>
              <a:gd name="T43" fmla="*/ 169261 h 256"/>
              <a:gd name="T44" fmla="*/ 277720 w 256"/>
              <a:gd name="T45" fmla="*/ 198841 h 256"/>
              <a:gd name="T46" fmla="*/ 266217 w 256"/>
              <a:gd name="T47" fmla="*/ 215274 h 256"/>
              <a:gd name="T48" fmla="*/ 249784 w 256"/>
              <a:gd name="T49" fmla="*/ 256357 h 256"/>
              <a:gd name="T50" fmla="*/ 249784 w 256"/>
              <a:gd name="T51" fmla="*/ 289223 h 256"/>
              <a:gd name="T52" fmla="*/ 292510 w 256"/>
              <a:gd name="T53" fmla="*/ 308943 h 256"/>
              <a:gd name="T54" fmla="*/ 343452 w 256"/>
              <a:gd name="T55" fmla="*/ 327019 h 256"/>
              <a:gd name="T56" fmla="*/ 381249 w 256"/>
              <a:gd name="T57" fmla="*/ 373032 h 256"/>
              <a:gd name="T58" fmla="*/ 381249 w 256"/>
              <a:gd name="T59" fmla="*/ 39440 h 256"/>
              <a:gd name="T60" fmla="*/ 39440 w 256"/>
              <a:gd name="T61" fmla="*/ 39440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" y="24"/>
                </a:moveTo>
                <a:cubicBezTo>
                  <a:pt x="24" y="227"/>
                  <a:pt x="24" y="227"/>
                  <a:pt x="24" y="227"/>
                </a:cubicBezTo>
                <a:cubicBezTo>
                  <a:pt x="28" y="217"/>
                  <a:pt x="34" y="205"/>
                  <a:pt x="47" y="199"/>
                </a:cubicBezTo>
                <a:cubicBezTo>
                  <a:pt x="64" y="190"/>
                  <a:pt x="57" y="197"/>
                  <a:pt x="78" y="188"/>
                </a:cubicBezTo>
                <a:cubicBezTo>
                  <a:pt x="99" y="180"/>
                  <a:pt x="104" y="176"/>
                  <a:pt x="104" y="17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97" y="150"/>
                  <a:pt x="94" y="131"/>
                </a:cubicBezTo>
                <a:cubicBezTo>
                  <a:pt x="89" y="132"/>
                  <a:pt x="88" y="125"/>
                  <a:pt x="87" y="121"/>
                </a:cubicBezTo>
                <a:cubicBezTo>
                  <a:pt x="87" y="116"/>
                  <a:pt x="85" y="102"/>
                  <a:pt x="91" y="103"/>
                </a:cubicBezTo>
                <a:cubicBezTo>
                  <a:pt x="89" y="94"/>
                  <a:pt x="88" y="86"/>
                  <a:pt x="89" y="81"/>
                </a:cubicBezTo>
                <a:cubicBezTo>
                  <a:pt x="90" y="66"/>
                  <a:pt x="105" y="49"/>
                  <a:pt x="128" y="48"/>
                </a:cubicBezTo>
                <a:cubicBezTo>
                  <a:pt x="155" y="49"/>
                  <a:pt x="166" y="66"/>
                  <a:pt x="167" y="81"/>
                </a:cubicBezTo>
                <a:cubicBezTo>
                  <a:pt x="168" y="86"/>
                  <a:pt x="167" y="94"/>
                  <a:pt x="166" y="103"/>
                </a:cubicBezTo>
                <a:cubicBezTo>
                  <a:pt x="172" y="102"/>
                  <a:pt x="169" y="116"/>
                  <a:pt x="169" y="121"/>
                </a:cubicBezTo>
                <a:cubicBezTo>
                  <a:pt x="168" y="125"/>
                  <a:pt x="167" y="132"/>
                  <a:pt x="162" y="131"/>
                </a:cubicBezTo>
                <a:cubicBezTo>
                  <a:pt x="159" y="150"/>
                  <a:pt x="152" y="156"/>
                  <a:pt x="152" y="15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2" y="176"/>
                  <a:pt x="157" y="179"/>
                  <a:pt x="178" y="188"/>
                </a:cubicBezTo>
                <a:cubicBezTo>
                  <a:pt x="199" y="197"/>
                  <a:pt x="192" y="190"/>
                  <a:pt x="209" y="199"/>
                </a:cubicBezTo>
                <a:cubicBezTo>
                  <a:pt x="222" y="205"/>
                  <a:pt x="228" y="217"/>
                  <a:pt x="232" y="227"/>
                </a:cubicBezTo>
                <a:cubicBezTo>
                  <a:pt x="232" y="24"/>
                  <a:pt x="232" y="24"/>
                  <a:pt x="232" y="24"/>
                </a:cubicBezTo>
                <a:lnTo>
                  <a:pt x="2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2" name="Freeform 46"/>
          <p:cNvSpPr>
            <a:spLocks noEditPoints="1"/>
          </p:cNvSpPr>
          <p:nvPr/>
        </p:nvSpPr>
        <p:spPr bwMode="auto">
          <a:xfrm>
            <a:off x="4797425" y="314325"/>
            <a:ext cx="420688" cy="420688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243210 w 256"/>
              <a:gd name="T29" fmla="*/ 39440 h 256"/>
              <a:gd name="T30" fmla="*/ 157758 w 256"/>
              <a:gd name="T31" fmla="*/ 19720 h 256"/>
              <a:gd name="T32" fmla="*/ 243210 w 256"/>
              <a:gd name="T33" fmla="*/ 0 h 256"/>
              <a:gd name="T34" fmla="*/ 243210 w 256"/>
              <a:gd name="T35" fmla="*/ 39440 h 256"/>
              <a:gd name="T36" fmla="*/ 216917 w 256"/>
              <a:gd name="T37" fmla="*/ 165975 h 256"/>
              <a:gd name="T38" fmla="*/ 230064 w 256"/>
              <a:gd name="T39" fmla="*/ 131465 h 256"/>
              <a:gd name="T40" fmla="*/ 243210 w 256"/>
              <a:gd name="T41" fmla="*/ 136395 h 256"/>
              <a:gd name="T42" fmla="*/ 308943 w 256"/>
              <a:gd name="T43" fmla="*/ 195554 h 256"/>
              <a:gd name="T44" fmla="*/ 308943 w 256"/>
              <a:gd name="T45" fmla="*/ 225134 h 256"/>
              <a:gd name="T46" fmla="*/ 243210 w 256"/>
              <a:gd name="T47" fmla="*/ 284293 h 256"/>
              <a:gd name="T48" fmla="*/ 230064 w 256"/>
              <a:gd name="T49" fmla="*/ 289223 h 256"/>
              <a:gd name="T50" fmla="*/ 216917 w 256"/>
              <a:gd name="T51" fmla="*/ 254713 h 256"/>
              <a:gd name="T52" fmla="*/ 244854 w 256"/>
              <a:gd name="T53" fmla="*/ 230064 h 256"/>
              <a:gd name="T54" fmla="*/ 105172 w 256"/>
              <a:gd name="T55" fmla="*/ 210344 h 256"/>
              <a:gd name="T56" fmla="*/ 244854 w 256"/>
              <a:gd name="T57" fmla="*/ 190624 h 256"/>
              <a:gd name="T58" fmla="*/ 98599 w 256"/>
              <a:gd name="T59" fmla="*/ 39440 h 256"/>
              <a:gd name="T60" fmla="*/ 39440 w 256"/>
              <a:gd name="T61" fmla="*/ 39440 h 256"/>
              <a:gd name="T62" fmla="*/ 19720 w 256"/>
              <a:gd name="T63" fmla="*/ 118319 h 256"/>
              <a:gd name="T64" fmla="*/ 0 w 256"/>
              <a:gd name="T65" fmla="*/ 98599 h 256"/>
              <a:gd name="T66" fmla="*/ 19720 w 256"/>
              <a:gd name="T67" fmla="*/ 0 h 256"/>
              <a:gd name="T68" fmla="*/ 118319 w 256"/>
              <a:gd name="T69" fmla="*/ 19720 h 256"/>
              <a:gd name="T70" fmla="*/ 19720 w 256"/>
              <a:gd name="T71" fmla="*/ 262930 h 256"/>
              <a:gd name="T72" fmla="*/ 0 w 256"/>
              <a:gd name="T73" fmla="*/ 177478 h 256"/>
              <a:gd name="T74" fmla="*/ 39440 w 256"/>
              <a:gd name="T75" fmla="*/ 177478 h 256"/>
              <a:gd name="T76" fmla="*/ 19720 w 256"/>
              <a:gd name="T77" fmla="*/ 262930 h 256"/>
              <a:gd name="T78" fmla="*/ 39440 w 256"/>
              <a:gd name="T79" fmla="*/ 322089 h 256"/>
              <a:gd name="T80" fmla="*/ 98599 w 256"/>
              <a:gd name="T81" fmla="*/ 381249 h 256"/>
              <a:gd name="T82" fmla="*/ 98599 w 256"/>
              <a:gd name="T83" fmla="*/ 420688 h 256"/>
              <a:gd name="T84" fmla="*/ 0 w 256"/>
              <a:gd name="T85" fmla="*/ 400968 h 256"/>
              <a:gd name="T86" fmla="*/ 19720 w 256"/>
              <a:gd name="T87" fmla="*/ 302370 h 256"/>
              <a:gd name="T88" fmla="*/ 243210 w 256"/>
              <a:gd name="T89" fmla="*/ 381249 h 256"/>
              <a:gd name="T90" fmla="*/ 243210 w 256"/>
              <a:gd name="T91" fmla="*/ 420688 h 256"/>
              <a:gd name="T92" fmla="*/ 157758 w 256"/>
              <a:gd name="T93" fmla="*/ 400968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132" y="101"/>
                </a:moveTo>
                <a:cubicBezTo>
                  <a:pt x="132" y="101"/>
                  <a:pt x="132" y="101"/>
                  <a:pt x="132" y="101"/>
                </a:cubicBezTo>
                <a:cubicBezTo>
                  <a:pt x="130" y="99"/>
                  <a:pt x="128" y="96"/>
                  <a:pt x="128" y="92"/>
                </a:cubicBezTo>
                <a:cubicBezTo>
                  <a:pt x="128" y="85"/>
                  <a:pt x="133" y="80"/>
                  <a:pt x="140" y="80"/>
                </a:cubicBezTo>
                <a:cubicBezTo>
                  <a:pt x="143" y="80"/>
                  <a:pt x="146" y="81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90" y="121"/>
                  <a:pt x="192" y="124"/>
                  <a:pt x="192" y="128"/>
                </a:cubicBezTo>
                <a:cubicBezTo>
                  <a:pt x="192" y="132"/>
                  <a:pt x="190" y="135"/>
                  <a:pt x="188" y="137"/>
                </a:cubicBezTo>
                <a:cubicBezTo>
                  <a:pt x="188" y="137"/>
                  <a:pt x="188" y="137"/>
                  <a:pt x="188" y="137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6" y="175"/>
                  <a:pt x="143" y="176"/>
                  <a:pt x="140" y="176"/>
                </a:cubicBezTo>
                <a:cubicBezTo>
                  <a:pt x="133" y="176"/>
                  <a:pt x="128" y="171"/>
                  <a:pt x="128" y="164"/>
                </a:cubicBezTo>
                <a:cubicBezTo>
                  <a:pt x="128" y="160"/>
                  <a:pt x="130" y="157"/>
                  <a:pt x="132" y="155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49" y="116"/>
                  <a:pt x="149" y="116"/>
                  <a:pt x="149" y="116"/>
                </a:cubicBezTo>
                <a:lnTo>
                  <a:pt x="132" y="101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3" name="Freeform 47"/>
          <p:cNvSpPr>
            <a:spLocks noEditPoints="1"/>
          </p:cNvSpPr>
          <p:nvPr/>
        </p:nvSpPr>
        <p:spPr bwMode="auto">
          <a:xfrm>
            <a:off x="4060825" y="314325"/>
            <a:ext cx="420688" cy="420688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315516 w 256"/>
              <a:gd name="T29" fmla="*/ 210344 h 256"/>
              <a:gd name="T30" fmla="*/ 175834 w 256"/>
              <a:gd name="T31" fmla="*/ 230064 h 256"/>
              <a:gd name="T32" fmla="*/ 203771 w 256"/>
              <a:gd name="T33" fmla="*/ 254713 h 256"/>
              <a:gd name="T34" fmla="*/ 190624 w 256"/>
              <a:gd name="T35" fmla="*/ 289223 h 256"/>
              <a:gd name="T36" fmla="*/ 177478 w 256"/>
              <a:gd name="T37" fmla="*/ 284293 h 256"/>
              <a:gd name="T38" fmla="*/ 111745 w 256"/>
              <a:gd name="T39" fmla="*/ 225134 h 256"/>
              <a:gd name="T40" fmla="*/ 111745 w 256"/>
              <a:gd name="T41" fmla="*/ 195554 h 256"/>
              <a:gd name="T42" fmla="*/ 177478 w 256"/>
              <a:gd name="T43" fmla="*/ 136395 h 256"/>
              <a:gd name="T44" fmla="*/ 190624 w 256"/>
              <a:gd name="T45" fmla="*/ 131465 h 256"/>
              <a:gd name="T46" fmla="*/ 203771 w 256"/>
              <a:gd name="T47" fmla="*/ 165975 h 256"/>
              <a:gd name="T48" fmla="*/ 175834 w 256"/>
              <a:gd name="T49" fmla="*/ 190624 h 256"/>
              <a:gd name="T50" fmla="*/ 315516 w 256"/>
              <a:gd name="T51" fmla="*/ 210344 h 256"/>
              <a:gd name="T52" fmla="*/ 177478 w 256"/>
              <a:gd name="T53" fmla="*/ 39440 h 256"/>
              <a:gd name="T54" fmla="*/ 177478 w 256"/>
              <a:gd name="T55" fmla="*/ 0 h 256"/>
              <a:gd name="T56" fmla="*/ 262930 w 256"/>
              <a:gd name="T57" fmla="*/ 19720 h 256"/>
              <a:gd name="T58" fmla="*/ 98599 w 256"/>
              <a:gd name="T59" fmla="*/ 39440 h 256"/>
              <a:gd name="T60" fmla="*/ 39440 w 256"/>
              <a:gd name="T61" fmla="*/ 39440 h 256"/>
              <a:gd name="T62" fmla="*/ 19720 w 256"/>
              <a:gd name="T63" fmla="*/ 118319 h 256"/>
              <a:gd name="T64" fmla="*/ 0 w 256"/>
              <a:gd name="T65" fmla="*/ 98599 h 256"/>
              <a:gd name="T66" fmla="*/ 19720 w 256"/>
              <a:gd name="T67" fmla="*/ 0 h 256"/>
              <a:gd name="T68" fmla="*/ 118319 w 256"/>
              <a:gd name="T69" fmla="*/ 19720 h 256"/>
              <a:gd name="T70" fmla="*/ 19720 w 256"/>
              <a:gd name="T71" fmla="*/ 262930 h 256"/>
              <a:gd name="T72" fmla="*/ 0 w 256"/>
              <a:gd name="T73" fmla="*/ 177478 h 256"/>
              <a:gd name="T74" fmla="*/ 39440 w 256"/>
              <a:gd name="T75" fmla="*/ 177478 h 256"/>
              <a:gd name="T76" fmla="*/ 19720 w 256"/>
              <a:gd name="T77" fmla="*/ 262930 h 256"/>
              <a:gd name="T78" fmla="*/ 39440 w 256"/>
              <a:gd name="T79" fmla="*/ 322089 h 256"/>
              <a:gd name="T80" fmla="*/ 98599 w 256"/>
              <a:gd name="T81" fmla="*/ 381249 h 256"/>
              <a:gd name="T82" fmla="*/ 98599 w 256"/>
              <a:gd name="T83" fmla="*/ 420688 h 256"/>
              <a:gd name="T84" fmla="*/ 0 w 256"/>
              <a:gd name="T85" fmla="*/ 400968 h 256"/>
              <a:gd name="T86" fmla="*/ 19720 w 256"/>
              <a:gd name="T87" fmla="*/ 302370 h 256"/>
              <a:gd name="T88" fmla="*/ 243210 w 256"/>
              <a:gd name="T89" fmla="*/ 381249 h 256"/>
              <a:gd name="T90" fmla="*/ 243210 w 256"/>
              <a:gd name="T91" fmla="*/ 420688 h 256"/>
              <a:gd name="T92" fmla="*/ 157758 w 256"/>
              <a:gd name="T93" fmla="*/ 400968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92" y="128"/>
                </a:moveTo>
                <a:cubicBezTo>
                  <a:pt x="192" y="135"/>
                  <a:pt x="187" y="140"/>
                  <a:pt x="180" y="140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6" y="157"/>
                  <a:pt x="128" y="160"/>
                  <a:pt x="128" y="164"/>
                </a:cubicBezTo>
                <a:cubicBezTo>
                  <a:pt x="128" y="171"/>
                  <a:pt x="123" y="176"/>
                  <a:pt x="116" y="176"/>
                </a:cubicBezTo>
                <a:cubicBezTo>
                  <a:pt x="113" y="176"/>
                  <a:pt x="110" y="175"/>
                  <a:pt x="108" y="173"/>
                </a:cubicBezTo>
                <a:cubicBezTo>
                  <a:pt x="108" y="173"/>
                  <a:pt x="108" y="173"/>
                  <a:pt x="108" y="173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6" y="135"/>
                  <a:pt x="64" y="132"/>
                  <a:pt x="64" y="128"/>
                </a:cubicBezTo>
                <a:cubicBezTo>
                  <a:pt x="64" y="124"/>
                  <a:pt x="66" y="121"/>
                  <a:pt x="68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10" y="81"/>
                  <a:pt x="113" y="80"/>
                  <a:pt x="116" y="80"/>
                </a:cubicBezTo>
                <a:cubicBezTo>
                  <a:pt x="123" y="80"/>
                  <a:pt x="128" y="85"/>
                  <a:pt x="128" y="92"/>
                </a:cubicBezTo>
                <a:cubicBezTo>
                  <a:pt x="128" y="96"/>
                  <a:pt x="126" y="99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4" name="Freeform 48"/>
          <p:cNvSpPr>
            <a:spLocks noEditPoints="1"/>
          </p:cNvSpPr>
          <p:nvPr/>
        </p:nvSpPr>
        <p:spPr bwMode="auto">
          <a:xfrm>
            <a:off x="3324225" y="314325"/>
            <a:ext cx="420688" cy="420688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269503 w 256"/>
              <a:gd name="T29" fmla="*/ 210344 h 256"/>
              <a:gd name="T30" fmla="*/ 254713 w 256"/>
              <a:gd name="T31" fmla="*/ 203771 h 256"/>
              <a:gd name="T32" fmla="*/ 230064 w 256"/>
              <a:gd name="T33" fmla="*/ 295796 h 256"/>
              <a:gd name="T34" fmla="*/ 190624 w 256"/>
              <a:gd name="T35" fmla="*/ 295796 h 256"/>
              <a:gd name="T36" fmla="*/ 165975 w 256"/>
              <a:gd name="T37" fmla="*/ 203771 h 256"/>
              <a:gd name="T38" fmla="*/ 151185 w 256"/>
              <a:gd name="T39" fmla="*/ 210344 h 256"/>
              <a:gd name="T40" fmla="*/ 136395 w 256"/>
              <a:gd name="T41" fmla="*/ 177478 h 256"/>
              <a:gd name="T42" fmla="*/ 195554 w 256"/>
              <a:gd name="T43" fmla="*/ 111745 h 256"/>
              <a:gd name="T44" fmla="*/ 210344 w 256"/>
              <a:gd name="T45" fmla="*/ 105172 h 256"/>
              <a:gd name="T46" fmla="*/ 225134 w 256"/>
              <a:gd name="T47" fmla="*/ 111745 h 256"/>
              <a:gd name="T48" fmla="*/ 284293 w 256"/>
              <a:gd name="T49" fmla="*/ 177478 h 256"/>
              <a:gd name="T50" fmla="*/ 269503 w 256"/>
              <a:gd name="T51" fmla="*/ 210344 h 256"/>
              <a:gd name="T52" fmla="*/ 177478 w 256"/>
              <a:gd name="T53" fmla="*/ 39440 h 256"/>
              <a:gd name="T54" fmla="*/ 177478 w 256"/>
              <a:gd name="T55" fmla="*/ 0 h 256"/>
              <a:gd name="T56" fmla="*/ 262930 w 256"/>
              <a:gd name="T57" fmla="*/ 19720 h 256"/>
              <a:gd name="T58" fmla="*/ 98599 w 256"/>
              <a:gd name="T59" fmla="*/ 420688 h 256"/>
              <a:gd name="T60" fmla="*/ 0 w 256"/>
              <a:gd name="T61" fmla="*/ 400968 h 256"/>
              <a:gd name="T62" fmla="*/ 19720 w 256"/>
              <a:gd name="T63" fmla="*/ 302370 h 256"/>
              <a:gd name="T64" fmla="*/ 39440 w 256"/>
              <a:gd name="T65" fmla="*/ 381249 h 256"/>
              <a:gd name="T66" fmla="*/ 118319 w 256"/>
              <a:gd name="T67" fmla="*/ 400968 h 256"/>
              <a:gd name="T68" fmla="*/ 39440 w 256"/>
              <a:gd name="T69" fmla="*/ 177478 h 256"/>
              <a:gd name="T70" fmla="*/ 19720 w 256"/>
              <a:gd name="T71" fmla="*/ 262930 h 256"/>
              <a:gd name="T72" fmla="*/ 0 w 256"/>
              <a:gd name="T73" fmla="*/ 177478 h 256"/>
              <a:gd name="T74" fmla="*/ 39440 w 256"/>
              <a:gd name="T75" fmla="*/ 177478 h 256"/>
              <a:gd name="T76" fmla="*/ 98599 w 256"/>
              <a:gd name="T77" fmla="*/ 39440 h 256"/>
              <a:gd name="T78" fmla="*/ 39440 w 256"/>
              <a:gd name="T79" fmla="*/ 98599 h 256"/>
              <a:gd name="T80" fmla="*/ 0 w 256"/>
              <a:gd name="T81" fmla="*/ 98599 h 256"/>
              <a:gd name="T82" fmla="*/ 0 w 256"/>
              <a:gd name="T83" fmla="*/ 19720 h 256"/>
              <a:gd name="T84" fmla="*/ 98599 w 256"/>
              <a:gd name="T85" fmla="*/ 0 h 256"/>
              <a:gd name="T86" fmla="*/ 98599 w 256"/>
              <a:gd name="T87" fmla="*/ 39440 h 256"/>
              <a:gd name="T88" fmla="*/ 243210 w 256"/>
              <a:gd name="T89" fmla="*/ 381249 h 256"/>
              <a:gd name="T90" fmla="*/ 243210 w 256"/>
              <a:gd name="T91" fmla="*/ 420688 h 256"/>
              <a:gd name="T92" fmla="*/ 157758 w 256"/>
              <a:gd name="T93" fmla="*/ 400968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64" y="128"/>
                </a:moveTo>
                <a:cubicBezTo>
                  <a:pt x="160" y="128"/>
                  <a:pt x="157" y="126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99" y="126"/>
                  <a:pt x="96" y="128"/>
                  <a:pt x="92" y="128"/>
                </a:cubicBezTo>
                <a:cubicBezTo>
                  <a:pt x="85" y="128"/>
                  <a:pt x="80" y="123"/>
                  <a:pt x="80" y="116"/>
                </a:cubicBezTo>
                <a:cubicBezTo>
                  <a:pt x="80" y="113"/>
                  <a:pt x="81" y="110"/>
                  <a:pt x="83" y="108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21" y="66"/>
                  <a:pt x="124" y="64"/>
                  <a:pt x="128" y="64"/>
                </a:cubicBezTo>
                <a:cubicBezTo>
                  <a:pt x="132" y="64"/>
                  <a:pt x="135" y="66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5" y="110"/>
                  <a:pt x="176" y="113"/>
                  <a:pt x="176" y="116"/>
                </a:cubicBezTo>
                <a:cubicBezTo>
                  <a:pt x="176" y="123"/>
                  <a:pt x="171" y="128"/>
                  <a:pt x="164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5" name="Freeform 49"/>
          <p:cNvSpPr>
            <a:spLocks noEditPoints="1"/>
          </p:cNvSpPr>
          <p:nvPr/>
        </p:nvSpPr>
        <p:spPr bwMode="auto">
          <a:xfrm>
            <a:off x="2587625" y="314325"/>
            <a:ext cx="420688" cy="420688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284293 w 256"/>
              <a:gd name="T29" fmla="*/ 243210 h 256"/>
              <a:gd name="T30" fmla="*/ 225134 w 256"/>
              <a:gd name="T31" fmla="*/ 308943 h 256"/>
              <a:gd name="T32" fmla="*/ 195554 w 256"/>
              <a:gd name="T33" fmla="*/ 308943 h 256"/>
              <a:gd name="T34" fmla="*/ 136395 w 256"/>
              <a:gd name="T35" fmla="*/ 243210 h 256"/>
              <a:gd name="T36" fmla="*/ 131465 w 256"/>
              <a:gd name="T37" fmla="*/ 230064 h 256"/>
              <a:gd name="T38" fmla="*/ 165975 w 256"/>
              <a:gd name="T39" fmla="*/ 216917 h 256"/>
              <a:gd name="T40" fmla="*/ 190624 w 256"/>
              <a:gd name="T41" fmla="*/ 244854 h 256"/>
              <a:gd name="T42" fmla="*/ 210344 w 256"/>
              <a:gd name="T43" fmla="*/ 105172 h 256"/>
              <a:gd name="T44" fmla="*/ 230064 w 256"/>
              <a:gd name="T45" fmla="*/ 244854 h 256"/>
              <a:gd name="T46" fmla="*/ 254713 w 256"/>
              <a:gd name="T47" fmla="*/ 216917 h 256"/>
              <a:gd name="T48" fmla="*/ 289223 w 256"/>
              <a:gd name="T49" fmla="*/ 230064 h 256"/>
              <a:gd name="T50" fmla="*/ 243210 w 256"/>
              <a:gd name="T51" fmla="*/ 39440 h 256"/>
              <a:gd name="T52" fmla="*/ 157758 w 256"/>
              <a:gd name="T53" fmla="*/ 19720 h 256"/>
              <a:gd name="T54" fmla="*/ 243210 w 256"/>
              <a:gd name="T55" fmla="*/ 0 h 256"/>
              <a:gd name="T56" fmla="*/ 243210 w 256"/>
              <a:gd name="T57" fmla="*/ 39440 h 256"/>
              <a:gd name="T58" fmla="*/ 19720 w 256"/>
              <a:gd name="T59" fmla="*/ 420688 h 256"/>
              <a:gd name="T60" fmla="*/ 0 w 256"/>
              <a:gd name="T61" fmla="*/ 322089 h 256"/>
              <a:gd name="T62" fmla="*/ 39440 w 256"/>
              <a:gd name="T63" fmla="*/ 322089 h 256"/>
              <a:gd name="T64" fmla="*/ 98599 w 256"/>
              <a:gd name="T65" fmla="*/ 381249 h 256"/>
              <a:gd name="T66" fmla="*/ 98599 w 256"/>
              <a:gd name="T67" fmla="*/ 420688 h 256"/>
              <a:gd name="T68" fmla="*/ 39440 w 256"/>
              <a:gd name="T69" fmla="*/ 243210 h 256"/>
              <a:gd name="T70" fmla="*/ 0 w 256"/>
              <a:gd name="T71" fmla="*/ 243210 h 256"/>
              <a:gd name="T72" fmla="*/ 19720 w 256"/>
              <a:gd name="T73" fmla="*/ 157758 h 256"/>
              <a:gd name="T74" fmla="*/ 98599 w 256"/>
              <a:gd name="T75" fmla="*/ 39440 h 256"/>
              <a:gd name="T76" fmla="*/ 39440 w 256"/>
              <a:gd name="T77" fmla="*/ 39440 h 256"/>
              <a:gd name="T78" fmla="*/ 19720 w 256"/>
              <a:gd name="T79" fmla="*/ 118319 h 256"/>
              <a:gd name="T80" fmla="*/ 0 w 256"/>
              <a:gd name="T81" fmla="*/ 98599 h 256"/>
              <a:gd name="T82" fmla="*/ 19720 w 256"/>
              <a:gd name="T83" fmla="*/ 0 h 256"/>
              <a:gd name="T84" fmla="*/ 118319 w 256"/>
              <a:gd name="T85" fmla="*/ 19720 h 256"/>
              <a:gd name="T86" fmla="*/ 177478 w 256"/>
              <a:gd name="T87" fmla="*/ 381249 h 256"/>
              <a:gd name="T88" fmla="*/ 262930 w 256"/>
              <a:gd name="T89" fmla="*/ 400968 h 256"/>
              <a:gd name="T90" fmla="*/ 177478 w 256"/>
              <a:gd name="T91" fmla="*/ 420688 h 256"/>
              <a:gd name="T92" fmla="*/ 177478 w 256"/>
              <a:gd name="T93" fmla="*/ 381249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73" y="148"/>
                </a:moveTo>
                <a:cubicBezTo>
                  <a:pt x="137" y="188"/>
                  <a:pt x="137" y="188"/>
                  <a:pt x="137" y="188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35" y="190"/>
                  <a:pt x="132" y="192"/>
                  <a:pt x="128" y="192"/>
                </a:cubicBezTo>
                <a:cubicBezTo>
                  <a:pt x="124" y="192"/>
                  <a:pt x="121" y="190"/>
                  <a:pt x="119" y="188"/>
                </a:cubicBezTo>
                <a:cubicBezTo>
                  <a:pt x="119" y="188"/>
                  <a:pt x="119" y="188"/>
                  <a:pt x="119" y="18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1" y="146"/>
                  <a:pt x="80" y="143"/>
                  <a:pt x="80" y="140"/>
                </a:cubicBezTo>
                <a:cubicBezTo>
                  <a:pt x="80" y="133"/>
                  <a:pt x="85" y="128"/>
                  <a:pt x="92" y="128"/>
                </a:cubicBezTo>
                <a:cubicBezTo>
                  <a:pt x="96" y="128"/>
                  <a:pt x="99" y="130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7" y="130"/>
                  <a:pt x="160" y="128"/>
                  <a:pt x="164" y="128"/>
                </a:cubicBezTo>
                <a:cubicBezTo>
                  <a:pt x="171" y="128"/>
                  <a:pt x="176" y="133"/>
                  <a:pt x="176" y="140"/>
                </a:cubicBezTo>
                <a:cubicBezTo>
                  <a:pt x="176" y="143"/>
                  <a:pt x="175" y="146"/>
                  <a:pt x="173" y="148"/>
                </a:cubicBezTo>
                <a:close/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6" name="Freeform 50"/>
          <p:cNvSpPr>
            <a:spLocks noEditPoints="1"/>
          </p:cNvSpPr>
          <p:nvPr/>
        </p:nvSpPr>
        <p:spPr bwMode="auto">
          <a:xfrm>
            <a:off x="1852613" y="314325"/>
            <a:ext cx="420687" cy="420688"/>
          </a:xfrm>
          <a:custGeom>
            <a:avLst/>
            <a:gdLst>
              <a:gd name="T0" fmla="*/ 322088 w 256"/>
              <a:gd name="T1" fmla="*/ 420688 h 256"/>
              <a:gd name="T2" fmla="*/ 322088 w 256"/>
              <a:gd name="T3" fmla="*/ 381249 h 256"/>
              <a:gd name="T4" fmla="*/ 381248 w 256"/>
              <a:gd name="T5" fmla="*/ 322089 h 256"/>
              <a:gd name="T6" fmla="*/ 400967 w 256"/>
              <a:gd name="T7" fmla="*/ 302370 h 256"/>
              <a:gd name="T8" fmla="*/ 420687 w 256"/>
              <a:gd name="T9" fmla="*/ 400968 h 256"/>
              <a:gd name="T10" fmla="*/ 400967 w 256"/>
              <a:gd name="T11" fmla="*/ 157758 h 256"/>
              <a:gd name="T12" fmla="*/ 420687 w 256"/>
              <a:gd name="T13" fmla="*/ 243210 h 256"/>
              <a:gd name="T14" fmla="*/ 381248 w 256"/>
              <a:gd name="T15" fmla="*/ 243210 h 256"/>
              <a:gd name="T16" fmla="*/ 400967 w 256"/>
              <a:gd name="T17" fmla="*/ 157758 h 256"/>
              <a:gd name="T18" fmla="*/ 381248 w 256"/>
              <a:gd name="T19" fmla="*/ 98599 h 256"/>
              <a:gd name="T20" fmla="*/ 381248 w 256"/>
              <a:gd name="T21" fmla="*/ 39440 h 256"/>
              <a:gd name="T22" fmla="*/ 302369 w 256"/>
              <a:gd name="T23" fmla="*/ 19720 h 256"/>
              <a:gd name="T24" fmla="*/ 400967 w 256"/>
              <a:gd name="T25" fmla="*/ 0 h 256"/>
              <a:gd name="T26" fmla="*/ 420687 w 256"/>
              <a:gd name="T27" fmla="*/ 98599 h 256"/>
              <a:gd name="T28" fmla="*/ 243210 w 256"/>
              <a:gd name="T29" fmla="*/ 420688 h 256"/>
              <a:gd name="T30" fmla="*/ 157758 w 256"/>
              <a:gd name="T31" fmla="*/ 400968 h 256"/>
              <a:gd name="T32" fmla="*/ 243210 w 256"/>
              <a:gd name="T33" fmla="*/ 381249 h 256"/>
              <a:gd name="T34" fmla="*/ 243210 w 256"/>
              <a:gd name="T35" fmla="*/ 420688 h 256"/>
              <a:gd name="T36" fmla="*/ 177477 w 256"/>
              <a:gd name="T37" fmla="*/ 39440 h 256"/>
              <a:gd name="T38" fmla="*/ 177477 w 256"/>
              <a:gd name="T39" fmla="*/ 0 h 256"/>
              <a:gd name="T40" fmla="*/ 262929 w 256"/>
              <a:gd name="T41" fmla="*/ 19720 h 256"/>
              <a:gd name="T42" fmla="*/ 98599 w 256"/>
              <a:gd name="T43" fmla="*/ 420688 h 256"/>
              <a:gd name="T44" fmla="*/ 0 w 256"/>
              <a:gd name="T45" fmla="*/ 400968 h 256"/>
              <a:gd name="T46" fmla="*/ 19720 w 256"/>
              <a:gd name="T47" fmla="*/ 302370 h 256"/>
              <a:gd name="T48" fmla="*/ 39439 w 256"/>
              <a:gd name="T49" fmla="*/ 381249 h 256"/>
              <a:gd name="T50" fmla="*/ 118318 w 256"/>
              <a:gd name="T51" fmla="*/ 400968 h 256"/>
              <a:gd name="T52" fmla="*/ 39439 w 256"/>
              <a:gd name="T53" fmla="*/ 177478 h 256"/>
              <a:gd name="T54" fmla="*/ 19720 w 256"/>
              <a:gd name="T55" fmla="*/ 262930 h 256"/>
              <a:gd name="T56" fmla="*/ 0 w 256"/>
              <a:gd name="T57" fmla="*/ 177478 h 256"/>
              <a:gd name="T58" fmla="*/ 39439 w 256"/>
              <a:gd name="T59" fmla="*/ 177478 h 256"/>
              <a:gd name="T60" fmla="*/ 98599 w 256"/>
              <a:gd name="T61" fmla="*/ 39440 h 256"/>
              <a:gd name="T62" fmla="*/ 39439 w 256"/>
              <a:gd name="T63" fmla="*/ 98599 h 256"/>
              <a:gd name="T64" fmla="*/ 0 w 256"/>
              <a:gd name="T65" fmla="*/ 98599 h 256"/>
              <a:gd name="T66" fmla="*/ 0 w 256"/>
              <a:gd name="T67" fmla="*/ 19720 h 256"/>
              <a:gd name="T68" fmla="*/ 98599 w 256"/>
              <a:gd name="T69" fmla="*/ 0 h 256"/>
              <a:gd name="T70" fmla="*/ 98599 w 256"/>
              <a:gd name="T71" fmla="*/ 39440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56"/>
                </a:move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7" name="Freeform 51"/>
          <p:cNvSpPr>
            <a:spLocks noEditPoints="1"/>
          </p:cNvSpPr>
          <p:nvPr/>
        </p:nvSpPr>
        <p:spPr bwMode="auto">
          <a:xfrm>
            <a:off x="1116013" y="320675"/>
            <a:ext cx="420687" cy="407988"/>
          </a:xfrm>
          <a:custGeom>
            <a:avLst/>
            <a:gdLst>
              <a:gd name="T0" fmla="*/ 420687 w 256"/>
              <a:gd name="T1" fmla="*/ 388247 h 248"/>
              <a:gd name="T2" fmla="*/ 400967 w 256"/>
              <a:gd name="T3" fmla="*/ 407988 h 248"/>
              <a:gd name="T4" fmla="*/ 19720 w 256"/>
              <a:gd name="T5" fmla="*/ 407988 h 248"/>
              <a:gd name="T6" fmla="*/ 0 w 256"/>
              <a:gd name="T7" fmla="*/ 388247 h 248"/>
              <a:gd name="T8" fmla="*/ 0 w 256"/>
              <a:gd name="T9" fmla="*/ 19741 h 248"/>
              <a:gd name="T10" fmla="*/ 19720 w 256"/>
              <a:gd name="T11" fmla="*/ 0 h 248"/>
              <a:gd name="T12" fmla="*/ 39439 w 256"/>
              <a:gd name="T13" fmla="*/ 0 h 248"/>
              <a:gd name="T14" fmla="*/ 59159 w 256"/>
              <a:gd name="T15" fmla="*/ 0 h 248"/>
              <a:gd name="T16" fmla="*/ 78879 w 256"/>
              <a:gd name="T17" fmla="*/ 0 h 248"/>
              <a:gd name="T18" fmla="*/ 78879 w 256"/>
              <a:gd name="T19" fmla="*/ 19741 h 248"/>
              <a:gd name="T20" fmla="*/ 78879 w 256"/>
              <a:gd name="T21" fmla="*/ 26322 h 248"/>
              <a:gd name="T22" fmla="*/ 78879 w 256"/>
              <a:gd name="T23" fmla="*/ 98707 h 248"/>
              <a:gd name="T24" fmla="*/ 78879 w 256"/>
              <a:gd name="T25" fmla="*/ 118448 h 248"/>
              <a:gd name="T26" fmla="*/ 78879 w 256"/>
              <a:gd name="T27" fmla="*/ 157931 h 248"/>
              <a:gd name="T28" fmla="*/ 116675 w 256"/>
              <a:gd name="T29" fmla="*/ 197414 h 248"/>
              <a:gd name="T30" fmla="*/ 290866 w 256"/>
              <a:gd name="T31" fmla="*/ 197414 h 248"/>
              <a:gd name="T32" fmla="*/ 328662 w 256"/>
              <a:gd name="T33" fmla="*/ 157931 h 248"/>
              <a:gd name="T34" fmla="*/ 328662 w 256"/>
              <a:gd name="T35" fmla="*/ 118448 h 248"/>
              <a:gd name="T36" fmla="*/ 328662 w 256"/>
              <a:gd name="T37" fmla="*/ 98707 h 248"/>
              <a:gd name="T38" fmla="*/ 328662 w 256"/>
              <a:gd name="T39" fmla="*/ 39483 h 248"/>
              <a:gd name="T40" fmla="*/ 328662 w 256"/>
              <a:gd name="T41" fmla="*/ 26322 h 248"/>
              <a:gd name="T42" fmla="*/ 328662 w 256"/>
              <a:gd name="T43" fmla="*/ 19741 h 248"/>
              <a:gd name="T44" fmla="*/ 328662 w 256"/>
              <a:gd name="T45" fmla="*/ 0 h 248"/>
              <a:gd name="T46" fmla="*/ 335235 w 256"/>
              <a:gd name="T47" fmla="*/ 0 h 248"/>
              <a:gd name="T48" fmla="*/ 341808 w 256"/>
              <a:gd name="T49" fmla="*/ 0 h 248"/>
              <a:gd name="T50" fmla="*/ 354955 w 256"/>
              <a:gd name="T51" fmla="*/ 6580 h 248"/>
              <a:gd name="T52" fmla="*/ 414114 w 256"/>
              <a:gd name="T53" fmla="*/ 65805 h 248"/>
              <a:gd name="T54" fmla="*/ 420687 w 256"/>
              <a:gd name="T55" fmla="*/ 78965 h 248"/>
              <a:gd name="T56" fmla="*/ 420687 w 256"/>
              <a:gd name="T57" fmla="*/ 388247 h 248"/>
              <a:gd name="T58" fmla="*/ 308942 w 256"/>
              <a:gd name="T59" fmla="*/ 157931 h 248"/>
              <a:gd name="T60" fmla="*/ 289222 w 256"/>
              <a:gd name="T61" fmla="*/ 177672 h 248"/>
              <a:gd name="T62" fmla="*/ 262929 w 256"/>
              <a:gd name="T63" fmla="*/ 177672 h 248"/>
              <a:gd name="T64" fmla="*/ 262929 w 256"/>
              <a:gd name="T65" fmla="*/ 177672 h 248"/>
              <a:gd name="T66" fmla="*/ 144611 w 256"/>
              <a:gd name="T67" fmla="*/ 177672 h 248"/>
              <a:gd name="T68" fmla="*/ 144611 w 256"/>
              <a:gd name="T69" fmla="*/ 177672 h 248"/>
              <a:gd name="T70" fmla="*/ 118318 w 256"/>
              <a:gd name="T71" fmla="*/ 177672 h 248"/>
              <a:gd name="T72" fmla="*/ 98599 w 256"/>
              <a:gd name="T73" fmla="*/ 157931 h 248"/>
              <a:gd name="T74" fmla="*/ 98599 w 256"/>
              <a:gd name="T75" fmla="*/ 118448 h 248"/>
              <a:gd name="T76" fmla="*/ 98599 w 256"/>
              <a:gd name="T77" fmla="*/ 0 h 248"/>
              <a:gd name="T78" fmla="*/ 308942 w 256"/>
              <a:gd name="T79" fmla="*/ 0 h 248"/>
              <a:gd name="T80" fmla="*/ 308942 w 256"/>
              <a:gd name="T81" fmla="*/ 118448 h 248"/>
              <a:gd name="T82" fmla="*/ 308942 w 256"/>
              <a:gd name="T83" fmla="*/ 157931 h 248"/>
              <a:gd name="T84" fmla="*/ 269503 w 256"/>
              <a:gd name="T85" fmla="*/ 26322 h 248"/>
              <a:gd name="T86" fmla="*/ 210344 w 256"/>
              <a:gd name="T87" fmla="*/ 26322 h 248"/>
              <a:gd name="T88" fmla="*/ 210344 w 256"/>
              <a:gd name="T89" fmla="*/ 151350 h 248"/>
              <a:gd name="T90" fmla="*/ 269503 w 256"/>
              <a:gd name="T91" fmla="*/ 151350 h 248"/>
              <a:gd name="T92" fmla="*/ 269503 w 256"/>
              <a:gd name="T93" fmla="*/ 26322 h 24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48">
                <a:moveTo>
                  <a:pt x="256" y="236"/>
                </a:moveTo>
                <a:cubicBezTo>
                  <a:pt x="256" y="243"/>
                  <a:pt x="251" y="248"/>
                  <a:pt x="244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96"/>
                  <a:pt x="48" y="96"/>
                  <a:pt x="48" y="96"/>
                </a:cubicBezTo>
                <a:cubicBezTo>
                  <a:pt x="48" y="109"/>
                  <a:pt x="58" y="120"/>
                  <a:pt x="71" y="120"/>
                </a:cubicBezTo>
                <a:cubicBezTo>
                  <a:pt x="177" y="120"/>
                  <a:pt x="177" y="120"/>
                  <a:pt x="177" y="120"/>
                </a:cubicBezTo>
                <a:cubicBezTo>
                  <a:pt x="190" y="120"/>
                  <a:pt x="200" y="109"/>
                  <a:pt x="200" y="96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00" y="60"/>
                  <a:pt x="200" y="60"/>
                  <a:pt x="200" y="60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0" y="12"/>
                  <a:pt x="200" y="12"/>
                  <a:pt x="200" y="12"/>
                </a:cubicBezTo>
                <a:cubicBezTo>
                  <a:pt x="200" y="0"/>
                  <a:pt x="200" y="0"/>
                  <a:pt x="200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1" y="0"/>
                  <a:pt x="214" y="1"/>
                  <a:pt x="216" y="4"/>
                </a:cubicBezTo>
                <a:cubicBezTo>
                  <a:pt x="252" y="40"/>
                  <a:pt x="252" y="40"/>
                  <a:pt x="252" y="40"/>
                </a:cubicBezTo>
                <a:cubicBezTo>
                  <a:pt x="255" y="42"/>
                  <a:pt x="256" y="45"/>
                  <a:pt x="256" y="48"/>
                </a:cubicBezTo>
                <a:lnTo>
                  <a:pt x="256" y="236"/>
                </a:lnTo>
                <a:close/>
                <a:moveTo>
                  <a:pt x="188" y="96"/>
                </a:moveTo>
                <a:cubicBezTo>
                  <a:pt x="188" y="103"/>
                  <a:pt x="183" y="108"/>
                  <a:pt x="176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65" y="108"/>
                  <a:pt x="60" y="103"/>
                  <a:pt x="60" y="96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0"/>
                  <a:pt x="60" y="0"/>
                  <a:pt x="60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8" y="72"/>
                  <a:pt x="188" y="72"/>
                  <a:pt x="188" y="72"/>
                </a:cubicBezTo>
                <a:lnTo>
                  <a:pt x="188" y="96"/>
                </a:lnTo>
                <a:close/>
                <a:moveTo>
                  <a:pt x="164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64" y="92"/>
                  <a:pt x="164" y="92"/>
                  <a:pt x="164" y="92"/>
                </a:cubicBezTo>
                <a:lnTo>
                  <a:pt x="164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68" name="Freeform 52"/>
          <p:cNvSpPr>
            <a:spLocks noEditPoints="1"/>
          </p:cNvSpPr>
          <p:nvPr/>
        </p:nvSpPr>
        <p:spPr bwMode="auto">
          <a:xfrm>
            <a:off x="379413" y="373063"/>
            <a:ext cx="420687" cy="303212"/>
          </a:xfrm>
          <a:custGeom>
            <a:avLst/>
            <a:gdLst>
              <a:gd name="T0" fmla="*/ 400967 w 256"/>
              <a:gd name="T1" fmla="*/ 303212 h 184"/>
              <a:gd name="T2" fmla="*/ 381248 w 256"/>
              <a:gd name="T3" fmla="*/ 303212 h 184"/>
              <a:gd name="T4" fmla="*/ 376318 w 256"/>
              <a:gd name="T5" fmla="*/ 303212 h 184"/>
              <a:gd name="T6" fmla="*/ 346738 w 256"/>
              <a:gd name="T7" fmla="*/ 303212 h 184"/>
              <a:gd name="T8" fmla="*/ 313872 w 256"/>
              <a:gd name="T9" fmla="*/ 224113 h 184"/>
              <a:gd name="T10" fmla="*/ 313872 w 256"/>
              <a:gd name="T11" fmla="*/ 224113 h 184"/>
              <a:gd name="T12" fmla="*/ 295796 w 256"/>
              <a:gd name="T13" fmla="*/ 210930 h 184"/>
              <a:gd name="T14" fmla="*/ 124891 w 256"/>
              <a:gd name="T15" fmla="*/ 210930 h 184"/>
              <a:gd name="T16" fmla="*/ 106815 w 256"/>
              <a:gd name="T17" fmla="*/ 224113 h 184"/>
              <a:gd name="T18" fmla="*/ 106815 w 256"/>
              <a:gd name="T19" fmla="*/ 224113 h 184"/>
              <a:gd name="T20" fmla="*/ 73949 w 256"/>
              <a:gd name="T21" fmla="*/ 303212 h 184"/>
              <a:gd name="T22" fmla="*/ 44369 w 256"/>
              <a:gd name="T23" fmla="*/ 303212 h 184"/>
              <a:gd name="T24" fmla="*/ 39439 w 256"/>
              <a:gd name="T25" fmla="*/ 303212 h 184"/>
              <a:gd name="T26" fmla="*/ 19720 w 256"/>
              <a:gd name="T27" fmla="*/ 303212 h 184"/>
              <a:gd name="T28" fmla="*/ 0 w 256"/>
              <a:gd name="T29" fmla="*/ 283437 h 184"/>
              <a:gd name="T30" fmla="*/ 0 w 256"/>
              <a:gd name="T31" fmla="*/ 19775 h 184"/>
              <a:gd name="T32" fmla="*/ 19720 w 256"/>
              <a:gd name="T33" fmla="*/ 0 h 184"/>
              <a:gd name="T34" fmla="*/ 400967 w 256"/>
              <a:gd name="T35" fmla="*/ 0 h 184"/>
              <a:gd name="T36" fmla="*/ 420687 w 256"/>
              <a:gd name="T37" fmla="*/ 19775 h 184"/>
              <a:gd name="T38" fmla="*/ 420687 w 256"/>
              <a:gd name="T39" fmla="*/ 283437 h 184"/>
              <a:gd name="T40" fmla="*/ 400967 w 256"/>
              <a:gd name="T41" fmla="*/ 303212 h 184"/>
              <a:gd name="T42" fmla="*/ 105172 w 256"/>
              <a:gd name="T43" fmla="*/ 98873 h 184"/>
              <a:gd name="T44" fmla="*/ 78879 w 256"/>
              <a:gd name="T45" fmla="*/ 125240 h 184"/>
              <a:gd name="T46" fmla="*/ 105172 w 256"/>
              <a:gd name="T47" fmla="*/ 151606 h 184"/>
              <a:gd name="T48" fmla="*/ 131465 w 256"/>
              <a:gd name="T49" fmla="*/ 125240 h 184"/>
              <a:gd name="T50" fmla="*/ 105172 w 256"/>
              <a:gd name="T51" fmla="*/ 98873 h 184"/>
              <a:gd name="T52" fmla="*/ 262929 w 256"/>
              <a:gd name="T53" fmla="*/ 98873 h 184"/>
              <a:gd name="T54" fmla="*/ 157758 w 256"/>
              <a:gd name="T55" fmla="*/ 98873 h 184"/>
              <a:gd name="T56" fmla="*/ 157758 w 256"/>
              <a:gd name="T57" fmla="*/ 151606 h 184"/>
              <a:gd name="T58" fmla="*/ 262929 w 256"/>
              <a:gd name="T59" fmla="*/ 151606 h 184"/>
              <a:gd name="T60" fmla="*/ 262929 w 256"/>
              <a:gd name="T61" fmla="*/ 98873 h 184"/>
              <a:gd name="T62" fmla="*/ 315515 w 256"/>
              <a:gd name="T63" fmla="*/ 98873 h 184"/>
              <a:gd name="T64" fmla="*/ 289222 w 256"/>
              <a:gd name="T65" fmla="*/ 125240 h 184"/>
              <a:gd name="T66" fmla="*/ 315515 w 256"/>
              <a:gd name="T67" fmla="*/ 151606 h 184"/>
              <a:gd name="T68" fmla="*/ 341808 w 256"/>
              <a:gd name="T69" fmla="*/ 125240 h 184"/>
              <a:gd name="T70" fmla="*/ 315515 w 256"/>
              <a:gd name="T71" fmla="*/ 98873 h 184"/>
              <a:gd name="T72" fmla="*/ 119962 w 256"/>
              <a:gd name="T73" fmla="*/ 243888 h 184"/>
              <a:gd name="T74" fmla="*/ 138038 w 256"/>
              <a:gd name="T75" fmla="*/ 230705 h 184"/>
              <a:gd name="T76" fmla="*/ 282649 w 256"/>
              <a:gd name="T77" fmla="*/ 230705 h 184"/>
              <a:gd name="T78" fmla="*/ 300725 w 256"/>
              <a:gd name="T79" fmla="*/ 243888 h 184"/>
              <a:gd name="T80" fmla="*/ 300725 w 256"/>
              <a:gd name="T81" fmla="*/ 243888 h 184"/>
              <a:gd name="T82" fmla="*/ 320445 w 256"/>
              <a:gd name="T83" fmla="*/ 303212 h 184"/>
              <a:gd name="T84" fmla="*/ 282649 w 256"/>
              <a:gd name="T85" fmla="*/ 303212 h 184"/>
              <a:gd name="T86" fmla="*/ 279362 w 256"/>
              <a:gd name="T87" fmla="*/ 303212 h 184"/>
              <a:gd name="T88" fmla="*/ 139681 w 256"/>
              <a:gd name="T89" fmla="*/ 303212 h 184"/>
              <a:gd name="T90" fmla="*/ 138038 w 256"/>
              <a:gd name="T91" fmla="*/ 303212 h 184"/>
              <a:gd name="T92" fmla="*/ 98599 w 256"/>
              <a:gd name="T93" fmla="*/ 303212 h 184"/>
              <a:gd name="T94" fmla="*/ 119962 w 256"/>
              <a:gd name="T95" fmla="*/ 243888 h 1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184">
                <a:moveTo>
                  <a:pt x="244" y="184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29" y="184"/>
                  <a:pt x="229" y="184"/>
                  <a:pt x="229" y="184"/>
                </a:cubicBezTo>
                <a:cubicBezTo>
                  <a:pt x="211" y="184"/>
                  <a:pt x="211" y="184"/>
                  <a:pt x="211" y="184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89" y="131"/>
                  <a:pt x="185" y="128"/>
                  <a:pt x="180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1" y="128"/>
                  <a:pt x="67" y="131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9"/>
                  <a:pt x="251" y="184"/>
                  <a:pt x="244" y="184"/>
                </a:cubicBezTo>
                <a:moveTo>
                  <a:pt x="64" y="60"/>
                </a:moveTo>
                <a:cubicBezTo>
                  <a:pt x="55" y="60"/>
                  <a:pt x="48" y="67"/>
                  <a:pt x="48" y="76"/>
                </a:cubicBezTo>
                <a:cubicBezTo>
                  <a:pt x="48" y="85"/>
                  <a:pt x="55" y="92"/>
                  <a:pt x="64" y="92"/>
                </a:cubicBezTo>
                <a:cubicBezTo>
                  <a:pt x="73" y="92"/>
                  <a:pt x="80" y="85"/>
                  <a:pt x="80" y="76"/>
                </a:cubicBezTo>
                <a:cubicBezTo>
                  <a:pt x="80" y="67"/>
                  <a:pt x="73" y="60"/>
                  <a:pt x="64" y="60"/>
                </a:cubicBezTo>
                <a:moveTo>
                  <a:pt x="160" y="60"/>
                </a:moveTo>
                <a:cubicBezTo>
                  <a:pt x="96" y="60"/>
                  <a:pt x="96" y="60"/>
                  <a:pt x="96" y="60"/>
                </a:cubicBezTo>
                <a:cubicBezTo>
                  <a:pt x="96" y="92"/>
                  <a:pt x="96" y="92"/>
                  <a:pt x="96" y="92"/>
                </a:cubicBezTo>
                <a:cubicBezTo>
                  <a:pt x="160" y="92"/>
                  <a:pt x="160" y="92"/>
                  <a:pt x="160" y="92"/>
                </a:cubicBezTo>
                <a:lnTo>
                  <a:pt x="160" y="60"/>
                </a:lnTo>
                <a:close/>
                <a:moveTo>
                  <a:pt x="192" y="60"/>
                </a:moveTo>
                <a:cubicBezTo>
                  <a:pt x="183" y="60"/>
                  <a:pt x="176" y="67"/>
                  <a:pt x="176" y="76"/>
                </a:cubicBezTo>
                <a:cubicBezTo>
                  <a:pt x="176" y="85"/>
                  <a:pt x="183" y="92"/>
                  <a:pt x="192" y="92"/>
                </a:cubicBezTo>
                <a:cubicBezTo>
                  <a:pt x="201" y="92"/>
                  <a:pt x="208" y="85"/>
                  <a:pt x="208" y="76"/>
                </a:cubicBezTo>
                <a:cubicBezTo>
                  <a:pt x="208" y="67"/>
                  <a:pt x="201" y="60"/>
                  <a:pt x="192" y="60"/>
                </a:cubicBezTo>
                <a:moveTo>
                  <a:pt x="73" y="148"/>
                </a:moveTo>
                <a:cubicBezTo>
                  <a:pt x="74" y="143"/>
                  <a:pt x="79" y="140"/>
                  <a:pt x="84" y="140"/>
                </a:cubicBezTo>
                <a:cubicBezTo>
                  <a:pt x="172" y="140"/>
                  <a:pt x="172" y="140"/>
                  <a:pt x="172" y="140"/>
                </a:cubicBezTo>
                <a:cubicBezTo>
                  <a:pt x="177" y="140"/>
                  <a:pt x="182" y="143"/>
                  <a:pt x="183" y="148"/>
                </a:cubicBezTo>
                <a:cubicBezTo>
                  <a:pt x="183" y="148"/>
                  <a:pt x="183" y="148"/>
                  <a:pt x="183" y="148"/>
                </a:cubicBezTo>
                <a:cubicBezTo>
                  <a:pt x="195" y="184"/>
                  <a:pt x="195" y="184"/>
                  <a:pt x="195" y="18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170" y="184"/>
                  <a:pt x="170" y="184"/>
                  <a:pt x="170" y="184"/>
                </a:cubicBezTo>
                <a:cubicBezTo>
                  <a:pt x="85" y="184"/>
                  <a:pt x="85" y="184"/>
                  <a:pt x="85" y="184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73" y="148"/>
                  <a:pt x="73" y="148"/>
                  <a:pt x="73" y="1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" name="Group 49"/>
          <p:cNvGrpSpPr/>
          <p:nvPr/>
        </p:nvGrpSpPr>
        <p:grpSpPr>
          <a:xfrm>
            <a:off x="469900" y="3275378"/>
            <a:ext cx="493713" cy="490538"/>
            <a:chOff x="469900" y="379413"/>
            <a:chExt cx="493713" cy="490538"/>
          </a:xfrm>
          <a:solidFill>
            <a:schemeClr val="bg1"/>
          </a:solidFill>
        </p:grpSpPr>
        <p:sp>
          <p:nvSpPr>
            <p:cNvPr id="51" name="Freeform 5"/>
            <p:cNvSpPr>
              <a:spLocks/>
            </p:cNvSpPr>
            <p:nvPr/>
          </p:nvSpPr>
          <p:spPr bwMode="auto">
            <a:xfrm>
              <a:off x="495300" y="496888"/>
              <a:ext cx="468313" cy="1428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64" y="0"/>
                </a:cxn>
                <a:cxn ang="0">
                  <a:pos x="164" y="25"/>
                </a:cxn>
                <a:cxn ang="0">
                  <a:pos x="34" y="25"/>
                </a:cxn>
                <a:cxn ang="0">
                  <a:pos x="28" y="27"/>
                </a:cxn>
                <a:cxn ang="0">
                  <a:pos x="26" y="33"/>
                </a:cxn>
                <a:cxn ang="0">
                  <a:pos x="26" y="50"/>
                </a:cxn>
                <a:cxn ang="0">
                  <a:pos x="0" y="50"/>
                </a:cxn>
                <a:cxn ang="0">
                  <a:pos x="0" y="33"/>
                </a:cxn>
                <a:cxn ang="0">
                  <a:pos x="10" y="9"/>
                </a:cxn>
                <a:cxn ang="0">
                  <a:pos x="34" y="0"/>
                </a:cxn>
              </a:cxnLst>
              <a:rect l="0" t="0" r="r" b="b"/>
              <a:pathLst>
                <a:path w="164" h="50">
                  <a:moveTo>
                    <a:pt x="34" y="0"/>
                  </a:moveTo>
                  <a:cubicBezTo>
                    <a:pt x="164" y="0"/>
                    <a:pt x="164" y="0"/>
                    <a:pt x="164" y="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1" y="25"/>
                    <a:pt x="29" y="26"/>
                    <a:pt x="28" y="27"/>
                  </a:cubicBezTo>
                  <a:cubicBezTo>
                    <a:pt x="27" y="29"/>
                    <a:pt x="26" y="31"/>
                    <a:pt x="26" y="33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4" y="15"/>
                    <a:pt x="10" y="9"/>
                  </a:cubicBezTo>
                  <a:cubicBezTo>
                    <a:pt x="16" y="3"/>
                    <a:pt x="24" y="0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" name="Freeform 6"/>
            <p:cNvSpPr>
              <a:spLocks/>
            </p:cNvSpPr>
            <p:nvPr/>
          </p:nvSpPr>
          <p:spPr bwMode="auto">
            <a:xfrm>
              <a:off x="469900" y="649288"/>
              <a:ext cx="125413" cy="42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16" y="15"/>
                </a:cxn>
                <a:cxn ang="0">
                  <a:pos x="28" y="15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40" y="8"/>
                </a:cxn>
                <a:cxn ang="0">
                  <a:pos x="44" y="4"/>
                </a:cxn>
                <a:cxn ang="0">
                  <a:pos x="40" y="0"/>
                </a:cxn>
                <a:cxn ang="0">
                  <a:pos x="4" y="0"/>
                </a:cxn>
              </a:cxnLst>
              <a:rect l="0" t="0" r="r" b="b"/>
              <a:pathLst>
                <a:path w="44" h="15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2"/>
                    <a:pt x="12" y="15"/>
                    <a:pt x="1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2" y="15"/>
                    <a:pt x="35" y="12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4" y="6"/>
                    <a:pt x="44" y="4"/>
                  </a:cubicBezTo>
                  <a:cubicBezTo>
                    <a:pt x="44" y="1"/>
                    <a:pt x="42" y="0"/>
                    <a:pt x="40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" name="Freeform 7"/>
            <p:cNvSpPr>
              <a:spLocks/>
            </p:cNvSpPr>
            <p:nvPr/>
          </p:nvSpPr>
          <p:spPr bwMode="auto">
            <a:xfrm>
              <a:off x="469900" y="700088"/>
              <a:ext cx="125413" cy="16986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39"/>
                </a:cxn>
                <a:cxn ang="0">
                  <a:pos x="22" y="59"/>
                </a:cxn>
                <a:cxn ang="0">
                  <a:pos x="0" y="39"/>
                </a:cxn>
                <a:cxn ang="0">
                  <a:pos x="22" y="0"/>
                </a:cxn>
              </a:cxnLst>
              <a:rect l="0" t="0" r="r" b="b"/>
              <a:pathLst>
                <a:path w="44" h="59">
                  <a:moveTo>
                    <a:pt x="22" y="0"/>
                  </a:moveTo>
                  <a:cubicBezTo>
                    <a:pt x="27" y="19"/>
                    <a:pt x="44" y="29"/>
                    <a:pt x="44" y="39"/>
                  </a:cubicBezTo>
                  <a:cubicBezTo>
                    <a:pt x="44" y="49"/>
                    <a:pt x="38" y="59"/>
                    <a:pt x="22" y="59"/>
                  </a:cubicBezTo>
                  <a:cubicBezTo>
                    <a:pt x="6" y="59"/>
                    <a:pt x="0" y="49"/>
                    <a:pt x="0" y="39"/>
                  </a:cubicBezTo>
                  <a:cubicBezTo>
                    <a:pt x="0" y="29"/>
                    <a:pt x="17" y="19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" name="Freeform 8"/>
            <p:cNvSpPr>
              <a:spLocks/>
            </p:cNvSpPr>
            <p:nvPr/>
          </p:nvSpPr>
          <p:spPr bwMode="auto">
            <a:xfrm>
              <a:off x="590550" y="379413"/>
              <a:ext cx="284163" cy="131763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100" y="12"/>
                </a:cxn>
                <a:cxn ang="0">
                  <a:pos x="61" y="15"/>
                </a:cxn>
                <a:cxn ang="0">
                  <a:pos x="56" y="21"/>
                </a:cxn>
                <a:cxn ang="0">
                  <a:pos x="56" y="46"/>
                </a:cxn>
                <a:cxn ang="0">
                  <a:pos x="44" y="46"/>
                </a:cxn>
                <a:cxn ang="0">
                  <a:pos x="44" y="21"/>
                </a:cxn>
                <a:cxn ang="0">
                  <a:pos x="39" y="15"/>
                </a:cxn>
                <a:cxn ang="0">
                  <a:pos x="0" y="12"/>
                </a:cxn>
                <a:cxn ang="0">
                  <a:pos x="39" y="8"/>
                </a:cxn>
                <a:cxn ang="0">
                  <a:pos x="50" y="0"/>
                </a:cxn>
                <a:cxn ang="0">
                  <a:pos x="61" y="8"/>
                </a:cxn>
              </a:cxnLst>
              <a:rect l="0" t="0" r="r" b="b"/>
              <a:pathLst>
                <a:path w="100" h="46">
                  <a:moveTo>
                    <a:pt x="61" y="8"/>
                  </a:moveTo>
                  <a:cubicBezTo>
                    <a:pt x="85" y="2"/>
                    <a:pt x="100" y="3"/>
                    <a:pt x="100" y="12"/>
                  </a:cubicBezTo>
                  <a:cubicBezTo>
                    <a:pt x="100" y="21"/>
                    <a:pt x="85" y="22"/>
                    <a:pt x="61" y="15"/>
                  </a:cubicBezTo>
                  <a:cubicBezTo>
                    <a:pt x="60" y="18"/>
                    <a:pt x="58" y="20"/>
                    <a:pt x="56" y="21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1" y="20"/>
                    <a:pt x="40" y="18"/>
                    <a:pt x="39" y="15"/>
                  </a:cubicBezTo>
                  <a:cubicBezTo>
                    <a:pt x="15" y="22"/>
                    <a:pt x="0" y="21"/>
                    <a:pt x="0" y="12"/>
                  </a:cubicBezTo>
                  <a:cubicBezTo>
                    <a:pt x="0" y="3"/>
                    <a:pt x="15" y="2"/>
                    <a:pt x="39" y="8"/>
                  </a:cubicBezTo>
                  <a:cubicBezTo>
                    <a:pt x="40" y="4"/>
                    <a:pt x="45" y="0"/>
                    <a:pt x="50" y="0"/>
                  </a:cubicBezTo>
                  <a:cubicBezTo>
                    <a:pt x="55" y="0"/>
                    <a:pt x="59" y="4"/>
                    <a:pt x="61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" name="Freeform 9"/>
            <p:cNvSpPr>
              <a:spLocks/>
            </p:cNvSpPr>
            <p:nvPr/>
          </p:nvSpPr>
          <p:spPr bwMode="auto">
            <a:xfrm>
              <a:off x="484188" y="760413"/>
              <a:ext cx="34925" cy="92075"/>
            </a:xfrm>
            <a:custGeom>
              <a:avLst/>
              <a:gdLst/>
              <a:ahLst/>
              <a:cxnLst>
                <a:cxn ang="0">
                  <a:pos x="11" y="32"/>
                </a:cxn>
                <a:cxn ang="0">
                  <a:pos x="0" y="18"/>
                </a:cxn>
                <a:cxn ang="0">
                  <a:pos x="12" y="0"/>
                </a:cxn>
                <a:cxn ang="0">
                  <a:pos x="3" y="19"/>
                </a:cxn>
                <a:cxn ang="0">
                  <a:pos x="11" y="32"/>
                </a:cxn>
              </a:cxnLst>
              <a:rect l="0" t="0" r="r" b="b"/>
              <a:pathLst>
                <a:path w="12" h="32">
                  <a:moveTo>
                    <a:pt x="11" y="32"/>
                  </a:moveTo>
                  <a:cubicBezTo>
                    <a:pt x="3" y="30"/>
                    <a:pt x="0" y="24"/>
                    <a:pt x="0" y="18"/>
                  </a:cubicBezTo>
                  <a:cubicBezTo>
                    <a:pt x="0" y="13"/>
                    <a:pt x="7" y="8"/>
                    <a:pt x="12" y="0"/>
                  </a:cubicBezTo>
                  <a:cubicBezTo>
                    <a:pt x="7" y="7"/>
                    <a:pt x="2" y="13"/>
                    <a:pt x="3" y="19"/>
                  </a:cubicBezTo>
                  <a:cubicBezTo>
                    <a:pt x="4" y="24"/>
                    <a:pt x="7" y="29"/>
                    <a:pt x="11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0770" name="Freeform 10"/>
          <p:cNvSpPr>
            <a:spLocks noEditPoints="1"/>
          </p:cNvSpPr>
          <p:nvPr/>
        </p:nvSpPr>
        <p:spPr bwMode="auto">
          <a:xfrm>
            <a:off x="1293813" y="3189288"/>
            <a:ext cx="623887" cy="547687"/>
          </a:xfrm>
          <a:custGeom>
            <a:avLst/>
            <a:gdLst>
              <a:gd name="T0" fmla="*/ 0 w 219"/>
              <a:gd name="T1" fmla="*/ 415783 h 191"/>
              <a:gd name="T2" fmla="*/ 136742 w 219"/>
              <a:gd name="T3" fmla="*/ 547687 h 191"/>
              <a:gd name="T4" fmla="*/ 413076 w 219"/>
              <a:gd name="T5" fmla="*/ 547687 h 191"/>
              <a:gd name="T6" fmla="*/ 618189 w 219"/>
              <a:gd name="T7" fmla="*/ 418651 h 191"/>
              <a:gd name="T8" fmla="*/ 618189 w 219"/>
              <a:gd name="T9" fmla="*/ 415783 h 191"/>
              <a:gd name="T10" fmla="*/ 0 w 219"/>
              <a:gd name="T11" fmla="*/ 415783 h 191"/>
              <a:gd name="T12" fmla="*/ 319065 w 219"/>
              <a:gd name="T13" fmla="*/ 0 h 191"/>
              <a:gd name="T14" fmla="*/ 321914 w 219"/>
              <a:gd name="T15" fmla="*/ 387109 h 191"/>
              <a:gd name="T16" fmla="*/ 59825 w 219"/>
              <a:gd name="T17" fmla="*/ 387109 h 191"/>
              <a:gd name="T18" fmla="*/ 319065 w 219"/>
              <a:gd name="T19" fmla="*/ 0 h 191"/>
              <a:gd name="T20" fmla="*/ 353251 w 219"/>
              <a:gd name="T21" fmla="*/ 80289 h 191"/>
              <a:gd name="T22" fmla="*/ 353251 w 219"/>
              <a:gd name="T23" fmla="*/ 387109 h 191"/>
              <a:gd name="T24" fmla="*/ 507086 w 219"/>
              <a:gd name="T25" fmla="*/ 387109 h 191"/>
              <a:gd name="T26" fmla="*/ 353251 w 219"/>
              <a:gd name="T27" fmla="*/ 80289 h 1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9" h="191">
                <a:moveTo>
                  <a:pt x="0" y="145"/>
                </a:moveTo>
                <a:cubicBezTo>
                  <a:pt x="0" y="145"/>
                  <a:pt x="13" y="191"/>
                  <a:pt x="48" y="191"/>
                </a:cubicBezTo>
                <a:cubicBezTo>
                  <a:pt x="83" y="191"/>
                  <a:pt x="101" y="191"/>
                  <a:pt x="145" y="191"/>
                </a:cubicBezTo>
                <a:cubicBezTo>
                  <a:pt x="188" y="191"/>
                  <a:pt x="216" y="150"/>
                  <a:pt x="217" y="146"/>
                </a:cubicBezTo>
                <a:cubicBezTo>
                  <a:pt x="219" y="141"/>
                  <a:pt x="217" y="145"/>
                  <a:pt x="217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12" y="0"/>
                </a:moveTo>
                <a:cubicBezTo>
                  <a:pt x="113" y="135"/>
                  <a:pt x="113" y="135"/>
                  <a:pt x="113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69" y="108"/>
                  <a:pt x="95" y="59"/>
                  <a:pt x="112" y="0"/>
                </a:cubicBezTo>
                <a:close/>
                <a:moveTo>
                  <a:pt x="124" y="28"/>
                </a:moveTo>
                <a:cubicBezTo>
                  <a:pt x="124" y="135"/>
                  <a:pt x="124" y="135"/>
                  <a:pt x="124" y="135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49" y="114"/>
                  <a:pt x="134" y="74"/>
                  <a:pt x="124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71" name="Freeform 11"/>
          <p:cNvSpPr>
            <a:spLocks noEditPoints="1"/>
          </p:cNvSpPr>
          <p:nvPr/>
        </p:nvSpPr>
        <p:spPr bwMode="auto">
          <a:xfrm>
            <a:off x="2154238" y="4059238"/>
            <a:ext cx="425450" cy="627062"/>
          </a:xfrm>
          <a:custGeom>
            <a:avLst/>
            <a:gdLst>
              <a:gd name="T0" fmla="*/ 425450 w 149"/>
              <a:gd name="T1" fmla="*/ 143165 h 219"/>
              <a:gd name="T2" fmla="*/ 177033 w 149"/>
              <a:gd name="T3" fmla="*/ 40086 h 219"/>
              <a:gd name="T4" fmla="*/ 208442 w 149"/>
              <a:gd name="T5" fmla="*/ 71582 h 219"/>
              <a:gd name="T6" fmla="*/ 382619 w 149"/>
              <a:gd name="T7" fmla="*/ 143165 h 219"/>
              <a:gd name="T8" fmla="*/ 279826 w 149"/>
              <a:gd name="T9" fmla="*/ 303509 h 219"/>
              <a:gd name="T10" fmla="*/ 197020 w 149"/>
              <a:gd name="T11" fmla="*/ 303509 h 219"/>
              <a:gd name="T12" fmla="*/ 114215 w 149"/>
              <a:gd name="T13" fmla="*/ 303509 h 219"/>
              <a:gd name="T14" fmla="*/ 31409 w 149"/>
              <a:gd name="T15" fmla="*/ 303509 h 219"/>
              <a:gd name="T16" fmla="*/ 279826 w 149"/>
              <a:gd name="T17" fmla="*/ 349322 h 219"/>
              <a:gd name="T18" fmla="*/ 222719 w 149"/>
              <a:gd name="T19" fmla="*/ 343596 h 219"/>
              <a:gd name="T20" fmla="*/ 139913 w 149"/>
              <a:gd name="T21" fmla="*/ 343596 h 219"/>
              <a:gd name="T22" fmla="*/ 57107 w 149"/>
              <a:gd name="T23" fmla="*/ 343596 h 219"/>
              <a:gd name="T24" fmla="*/ 31409 w 149"/>
              <a:gd name="T25" fmla="*/ 326416 h 219"/>
              <a:gd name="T26" fmla="*/ 114215 w 149"/>
              <a:gd name="T27" fmla="*/ 326416 h 219"/>
              <a:gd name="T28" fmla="*/ 197020 w 149"/>
              <a:gd name="T29" fmla="*/ 326416 h 219"/>
              <a:gd name="T30" fmla="*/ 279826 w 149"/>
              <a:gd name="T31" fmla="*/ 326416 h 219"/>
              <a:gd name="T32" fmla="*/ 48541 w 149"/>
              <a:gd name="T33" fmla="*/ 429495 h 219"/>
              <a:gd name="T34" fmla="*/ 42831 w 149"/>
              <a:gd name="T35" fmla="*/ 449538 h 219"/>
              <a:gd name="T36" fmla="*/ 14277 w 149"/>
              <a:gd name="T37" fmla="*/ 472444 h 219"/>
              <a:gd name="T38" fmla="*/ 14277 w 149"/>
              <a:gd name="T39" fmla="*/ 472444 h 219"/>
              <a:gd name="T40" fmla="*/ 2855 w 149"/>
              <a:gd name="T41" fmla="*/ 515393 h 219"/>
              <a:gd name="T42" fmla="*/ 262694 w 149"/>
              <a:gd name="T43" fmla="*/ 429495 h 219"/>
              <a:gd name="T44" fmla="*/ 294103 w 149"/>
              <a:gd name="T45" fmla="*/ 449538 h 219"/>
              <a:gd name="T46" fmla="*/ 296958 w 149"/>
              <a:gd name="T47" fmla="*/ 472444 h 219"/>
              <a:gd name="T48" fmla="*/ 296958 w 149"/>
              <a:gd name="T49" fmla="*/ 472444 h 219"/>
              <a:gd name="T50" fmla="*/ 288392 w 149"/>
              <a:gd name="T51" fmla="*/ 515393 h 219"/>
              <a:gd name="T52" fmla="*/ 102793 w 149"/>
              <a:gd name="T53" fmla="*/ 423768 h 219"/>
              <a:gd name="T54" fmla="*/ 108504 w 149"/>
              <a:gd name="T55" fmla="*/ 440948 h 219"/>
              <a:gd name="T56" fmla="*/ 85661 w 149"/>
              <a:gd name="T57" fmla="*/ 463854 h 219"/>
              <a:gd name="T58" fmla="*/ 85661 w 149"/>
              <a:gd name="T59" fmla="*/ 463854 h 219"/>
              <a:gd name="T60" fmla="*/ 74240 w 149"/>
              <a:gd name="T61" fmla="*/ 512530 h 219"/>
              <a:gd name="T62" fmla="*/ 157045 w 149"/>
              <a:gd name="T63" fmla="*/ 423768 h 219"/>
              <a:gd name="T64" fmla="*/ 168467 w 149"/>
              <a:gd name="T65" fmla="*/ 440948 h 219"/>
              <a:gd name="T66" fmla="*/ 157045 w 149"/>
              <a:gd name="T67" fmla="*/ 463854 h 219"/>
              <a:gd name="T68" fmla="*/ 157045 w 149"/>
              <a:gd name="T69" fmla="*/ 463854 h 219"/>
              <a:gd name="T70" fmla="*/ 145624 w 149"/>
              <a:gd name="T71" fmla="*/ 512530 h 219"/>
              <a:gd name="T72" fmla="*/ 208442 w 149"/>
              <a:gd name="T73" fmla="*/ 423768 h 219"/>
              <a:gd name="T74" fmla="*/ 231285 w 149"/>
              <a:gd name="T75" fmla="*/ 440948 h 219"/>
              <a:gd name="T76" fmla="*/ 225574 w 149"/>
              <a:gd name="T77" fmla="*/ 463854 h 219"/>
              <a:gd name="T78" fmla="*/ 225574 w 149"/>
              <a:gd name="T79" fmla="*/ 463854 h 219"/>
              <a:gd name="T80" fmla="*/ 217008 w 149"/>
              <a:gd name="T81" fmla="*/ 512530 h 219"/>
              <a:gd name="T82" fmla="*/ 294103 w 149"/>
              <a:gd name="T83" fmla="*/ 558343 h 219"/>
              <a:gd name="T84" fmla="*/ 234140 w 149"/>
              <a:gd name="T85" fmla="*/ 546890 h 219"/>
              <a:gd name="T86" fmla="*/ 157045 w 149"/>
              <a:gd name="T87" fmla="*/ 535437 h 219"/>
              <a:gd name="T88" fmla="*/ 157045 w 149"/>
              <a:gd name="T89" fmla="*/ 535437 h 219"/>
              <a:gd name="T90" fmla="*/ 77095 w 149"/>
              <a:gd name="T91" fmla="*/ 546890 h 219"/>
              <a:gd name="T92" fmla="*/ 242706 w 149"/>
              <a:gd name="T93" fmla="*/ 389408 h 219"/>
              <a:gd name="T94" fmla="*/ 19988 w 149"/>
              <a:gd name="T95" fmla="*/ 546890 h 219"/>
              <a:gd name="T96" fmla="*/ 68529 w 149"/>
              <a:gd name="T97" fmla="*/ 355049 h 219"/>
              <a:gd name="T98" fmla="*/ 68529 w 149"/>
              <a:gd name="T99" fmla="*/ 355049 h 219"/>
              <a:gd name="T100" fmla="*/ 94227 w 149"/>
              <a:gd name="T101" fmla="*/ 372229 h 219"/>
              <a:gd name="T102" fmla="*/ 157045 w 149"/>
              <a:gd name="T103" fmla="*/ 389408 h 219"/>
              <a:gd name="T104" fmla="*/ 217008 w 149"/>
              <a:gd name="T105" fmla="*/ 372229 h 2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9" h="219">
                <a:moveTo>
                  <a:pt x="134" y="211"/>
                </a:moveTo>
                <a:cubicBezTo>
                  <a:pt x="134" y="215"/>
                  <a:pt x="137" y="219"/>
                  <a:pt x="141" y="219"/>
                </a:cubicBezTo>
                <a:cubicBezTo>
                  <a:pt x="145" y="219"/>
                  <a:pt x="149" y="215"/>
                  <a:pt x="149" y="211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36"/>
                  <a:pt x="143" y="24"/>
                  <a:pt x="134" y="14"/>
                </a:cubicBezTo>
                <a:cubicBezTo>
                  <a:pt x="125" y="5"/>
                  <a:pt x="112" y="0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84" y="0"/>
                  <a:pt x="71" y="5"/>
                  <a:pt x="62" y="14"/>
                </a:cubicBezTo>
                <a:cubicBezTo>
                  <a:pt x="53" y="24"/>
                  <a:pt x="47" y="36"/>
                  <a:pt x="47" y="50"/>
                </a:cubicBezTo>
                <a:cubicBezTo>
                  <a:pt x="47" y="55"/>
                  <a:pt x="50" y="58"/>
                  <a:pt x="55" y="58"/>
                </a:cubicBezTo>
                <a:cubicBezTo>
                  <a:pt x="59" y="58"/>
                  <a:pt x="62" y="55"/>
                  <a:pt x="62" y="50"/>
                </a:cubicBezTo>
                <a:cubicBezTo>
                  <a:pt x="62" y="41"/>
                  <a:pt x="66" y="32"/>
                  <a:pt x="73" y="25"/>
                </a:cubicBezTo>
                <a:cubicBezTo>
                  <a:pt x="79" y="19"/>
                  <a:pt x="8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108" y="15"/>
                  <a:pt x="117" y="19"/>
                  <a:pt x="123" y="25"/>
                </a:cubicBezTo>
                <a:cubicBezTo>
                  <a:pt x="130" y="32"/>
                  <a:pt x="134" y="41"/>
                  <a:pt x="134" y="50"/>
                </a:cubicBezTo>
                <a:cubicBezTo>
                  <a:pt x="134" y="211"/>
                  <a:pt x="134" y="211"/>
                  <a:pt x="134" y="211"/>
                </a:cubicBezTo>
                <a:close/>
                <a:moveTo>
                  <a:pt x="55" y="63"/>
                </a:moveTo>
                <a:cubicBezTo>
                  <a:pt x="79" y="63"/>
                  <a:pt x="99" y="82"/>
                  <a:pt x="101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6" y="106"/>
                  <a:pt x="94" y="105"/>
                  <a:pt x="92" y="105"/>
                </a:cubicBezTo>
                <a:cubicBezTo>
                  <a:pt x="90" y="104"/>
                  <a:pt x="87" y="103"/>
                  <a:pt x="84" y="103"/>
                </a:cubicBezTo>
                <a:cubicBezTo>
                  <a:pt x="81" y="103"/>
                  <a:pt x="78" y="104"/>
                  <a:pt x="75" y="105"/>
                </a:cubicBezTo>
                <a:cubicBezTo>
                  <a:pt x="73" y="105"/>
                  <a:pt x="71" y="106"/>
                  <a:pt x="69" y="106"/>
                </a:cubicBezTo>
                <a:cubicBezTo>
                  <a:pt x="67" y="106"/>
                  <a:pt x="65" y="105"/>
                  <a:pt x="63" y="105"/>
                </a:cubicBezTo>
                <a:cubicBezTo>
                  <a:pt x="60" y="104"/>
                  <a:pt x="58" y="103"/>
                  <a:pt x="55" y="103"/>
                </a:cubicBezTo>
                <a:cubicBezTo>
                  <a:pt x="52" y="103"/>
                  <a:pt x="49" y="104"/>
                  <a:pt x="46" y="105"/>
                </a:cubicBezTo>
                <a:cubicBezTo>
                  <a:pt x="44" y="105"/>
                  <a:pt x="42" y="106"/>
                  <a:pt x="40" y="106"/>
                </a:cubicBezTo>
                <a:cubicBezTo>
                  <a:pt x="38" y="106"/>
                  <a:pt x="36" y="105"/>
                  <a:pt x="34" y="105"/>
                </a:cubicBezTo>
                <a:cubicBezTo>
                  <a:pt x="31" y="104"/>
                  <a:pt x="29" y="103"/>
                  <a:pt x="26" y="103"/>
                </a:cubicBezTo>
                <a:cubicBezTo>
                  <a:pt x="22" y="103"/>
                  <a:pt x="20" y="104"/>
                  <a:pt x="17" y="105"/>
                </a:cubicBezTo>
                <a:cubicBezTo>
                  <a:pt x="15" y="105"/>
                  <a:pt x="13" y="106"/>
                  <a:pt x="11" y="106"/>
                </a:cubicBezTo>
                <a:cubicBezTo>
                  <a:pt x="10" y="106"/>
                  <a:pt x="10" y="106"/>
                  <a:pt x="9" y="106"/>
                </a:cubicBezTo>
                <a:cubicBezTo>
                  <a:pt x="10" y="82"/>
                  <a:pt x="30" y="63"/>
                  <a:pt x="55" y="63"/>
                </a:cubicBezTo>
                <a:close/>
                <a:moveTo>
                  <a:pt x="100" y="114"/>
                </a:moveTo>
                <a:cubicBezTo>
                  <a:pt x="100" y="117"/>
                  <a:pt x="99" y="120"/>
                  <a:pt x="98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5" y="122"/>
                  <a:pt x="92" y="121"/>
                  <a:pt x="90" y="120"/>
                </a:cubicBezTo>
                <a:cubicBezTo>
                  <a:pt x="88" y="120"/>
                  <a:pt x="85" y="119"/>
                  <a:pt x="84" y="119"/>
                </a:cubicBezTo>
                <a:cubicBezTo>
                  <a:pt x="82" y="119"/>
                  <a:pt x="80" y="120"/>
                  <a:pt x="78" y="120"/>
                </a:cubicBezTo>
                <a:cubicBezTo>
                  <a:pt x="75" y="121"/>
                  <a:pt x="72" y="122"/>
                  <a:pt x="69" y="122"/>
                </a:cubicBezTo>
                <a:cubicBezTo>
                  <a:pt x="66" y="122"/>
                  <a:pt x="63" y="121"/>
                  <a:pt x="61" y="120"/>
                </a:cubicBezTo>
                <a:cubicBezTo>
                  <a:pt x="58" y="120"/>
                  <a:pt x="56" y="119"/>
                  <a:pt x="55" y="119"/>
                </a:cubicBezTo>
                <a:cubicBezTo>
                  <a:pt x="53" y="119"/>
                  <a:pt x="51" y="120"/>
                  <a:pt x="49" y="120"/>
                </a:cubicBezTo>
                <a:cubicBezTo>
                  <a:pt x="46" y="121"/>
                  <a:pt x="43" y="122"/>
                  <a:pt x="40" y="122"/>
                </a:cubicBezTo>
                <a:cubicBezTo>
                  <a:pt x="37" y="122"/>
                  <a:pt x="34" y="121"/>
                  <a:pt x="31" y="120"/>
                </a:cubicBezTo>
                <a:cubicBezTo>
                  <a:pt x="29" y="120"/>
                  <a:pt x="27" y="119"/>
                  <a:pt x="26" y="119"/>
                </a:cubicBezTo>
                <a:cubicBezTo>
                  <a:pt x="24" y="119"/>
                  <a:pt x="22" y="120"/>
                  <a:pt x="20" y="120"/>
                </a:cubicBezTo>
                <a:cubicBezTo>
                  <a:pt x="17" y="121"/>
                  <a:pt x="14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0" y="120"/>
                  <a:pt x="9" y="117"/>
                  <a:pt x="9" y="114"/>
                </a:cubicBezTo>
                <a:cubicBezTo>
                  <a:pt x="10" y="114"/>
                  <a:pt x="10" y="114"/>
                  <a:pt x="11" y="114"/>
                </a:cubicBezTo>
                <a:cubicBezTo>
                  <a:pt x="13" y="114"/>
                  <a:pt x="15" y="114"/>
                  <a:pt x="17" y="113"/>
                </a:cubicBezTo>
                <a:cubicBezTo>
                  <a:pt x="20" y="112"/>
                  <a:pt x="22" y="111"/>
                  <a:pt x="26" y="111"/>
                </a:cubicBezTo>
                <a:cubicBezTo>
                  <a:pt x="29" y="111"/>
                  <a:pt x="31" y="112"/>
                  <a:pt x="34" y="113"/>
                </a:cubicBezTo>
                <a:cubicBezTo>
                  <a:pt x="36" y="114"/>
                  <a:pt x="38" y="114"/>
                  <a:pt x="40" y="114"/>
                </a:cubicBezTo>
                <a:cubicBezTo>
                  <a:pt x="42" y="114"/>
                  <a:pt x="44" y="114"/>
                  <a:pt x="46" y="113"/>
                </a:cubicBezTo>
                <a:cubicBezTo>
                  <a:pt x="49" y="112"/>
                  <a:pt x="52" y="111"/>
                  <a:pt x="55" y="111"/>
                </a:cubicBezTo>
                <a:cubicBezTo>
                  <a:pt x="58" y="111"/>
                  <a:pt x="60" y="112"/>
                  <a:pt x="63" y="113"/>
                </a:cubicBezTo>
                <a:cubicBezTo>
                  <a:pt x="65" y="114"/>
                  <a:pt x="67" y="114"/>
                  <a:pt x="69" y="114"/>
                </a:cubicBezTo>
                <a:cubicBezTo>
                  <a:pt x="71" y="114"/>
                  <a:pt x="73" y="114"/>
                  <a:pt x="75" y="113"/>
                </a:cubicBezTo>
                <a:cubicBezTo>
                  <a:pt x="78" y="112"/>
                  <a:pt x="81" y="111"/>
                  <a:pt x="84" y="111"/>
                </a:cubicBezTo>
                <a:cubicBezTo>
                  <a:pt x="87" y="111"/>
                  <a:pt x="90" y="112"/>
                  <a:pt x="92" y="113"/>
                </a:cubicBezTo>
                <a:cubicBezTo>
                  <a:pt x="94" y="114"/>
                  <a:pt x="96" y="114"/>
                  <a:pt x="98" y="114"/>
                </a:cubicBezTo>
                <a:cubicBezTo>
                  <a:pt x="99" y="114"/>
                  <a:pt x="100" y="114"/>
                  <a:pt x="100" y="114"/>
                </a:cubicBezTo>
                <a:close/>
                <a:moveTo>
                  <a:pt x="16" y="139"/>
                </a:moveTo>
                <a:cubicBezTo>
                  <a:pt x="19" y="139"/>
                  <a:pt x="21" y="141"/>
                  <a:pt x="21" y="144"/>
                </a:cubicBezTo>
                <a:cubicBezTo>
                  <a:pt x="22" y="147"/>
                  <a:pt x="20" y="150"/>
                  <a:pt x="17" y="150"/>
                </a:cubicBezTo>
                <a:cubicBezTo>
                  <a:pt x="14" y="150"/>
                  <a:pt x="11" y="147"/>
                  <a:pt x="11" y="144"/>
                </a:cubicBezTo>
                <a:cubicBezTo>
                  <a:pt x="11" y="141"/>
                  <a:pt x="13" y="139"/>
                  <a:pt x="16" y="139"/>
                </a:cubicBezTo>
                <a:close/>
                <a:moveTo>
                  <a:pt x="10" y="152"/>
                </a:moveTo>
                <a:cubicBezTo>
                  <a:pt x="12" y="152"/>
                  <a:pt x="15" y="155"/>
                  <a:pt x="15" y="157"/>
                </a:cubicBezTo>
                <a:cubicBezTo>
                  <a:pt x="16" y="160"/>
                  <a:pt x="14" y="162"/>
                  <a:pt x="11" y="162"/>
                </a:cubicBezTo>
                <a:cubicBezTo>
                  <a:pt x="9" y="162"/>
                  <a:pt x="6" y="160"/>
                  <a:pt x="6" y="157"/>
                </a:cubicBezTo>
                <a:cubicBezTo>
                  <a:pt x="5" y="155"/>
                  <a:pt x="7" y="152"/>
                  <a:pt x="10" y="152"/>
                </a:cubicBezTo>
                <a:close/>
                <a:moveTo>
                  <a:pt x="5" y="165"/>
                </a:moveTo>
                <a:cubicBezTo>
                  <a:pt x="8" y="165"/>
                  <a:pt x="10" y="167"/>
                  <a:pt x="11" y="169"/>
                </a:cubicBezTo>
                <a:cubicBezTo>
                  <a:pt x="11" y="172"/>
                  <a:pt x="10" y="174"/>
                  <a:pt x="8" y="174"/>
                </a:cubicBezTo>
                <a:cubicBezTo>
                  <a:pt x="6" y="174"/>
                  <a:pt x="3" y="172"/>
                  <a:pt x="3" y="169"/>
                </a:cubicBezTo>
                <a:cubicBezTo>
                  <a:pt x="2" y="167"/>
                  <a:pt x="3" y="165"/>
                  <a:pt x="5" y="165"/>
                </a:cubicBezTo>
                <a:close/>
                <a:moveTo>
                  <a:pt x="3" y="176"/>
                </a:moveTo>
                <a:cubicBezTo>
                  <a:pt x="5" y="176"/>
                  <a:pt x="7" y="178"/>
                  <a:pt x="8" y="180"/>
                </a:cubicBezTo>
                <a:cubicBezTo>
                  <a:pt x="9" y="183"/>
                  <a:pt x="8" y="185"/>
                  <a:pt x="6" y="185"/>
                </a:cubicBezTo>
                <a:cubicBezTo>
                  <a:pt x="5" y="185"/>
                  <a:pt x="2" y="183"/>
                  <a:pt x="1" y="180"/>
                </a:cubicBezTo>
                <a:cubicBezTo>
                  <a:pt x="0" y="178"/>
                  <a:pt x="1" y="176"/>
                  <a:pt x="3" y="176"/>
                </a:cubicBezTo>
                <a:close/>
                <a:moveTo>
                  <a:pt x="93" y="139"/>
                </a:moveTo>
                <a:cubicBezTo>
                  <a:pt x="96" y="139"/>
                  <a:pt x="99" y="141"/>
                  <a:pt x="98" y="144"/>
                </a:cubicBezTo>
                <a:cubicBezTo>
                  <a:pt x="98" y="147"/>
                  <a:pt x="95" y="150"/>
                  <a:pt x="92" y="150"/>
                </a:cubicBezTo>
                <a:cubicBezTo>
                  <a:pt x="90" y="150"/>
                  <a:pt x="87" y="147"/>
                  <a:pt x="88" y="144"/>
                </a:cubicBezTo>
                <a:cubicBezTo>
                  <a:pt x="88" y="141"/>
                  <a:pt x="90" y="139"/>
                  <a:pt x="93" y="139"/>
                </a:cubicBezTo>
                <a:close/>
                <a:moveTo>
                  <a:pt x="100" y="152"/>
                </a:moveTo>
                <a:cubicBezTo>
                  <a:pt x="102" y="152"/>
                  <a:pt x="104" y="155"/>
                  <a:pt x="103" y="157"/>
                </a:cubicBezTo>
                <a:cubicBezTo>
                  <a:pt x="103" y="160"/>
                  <a:pt x="100" y="162"/>
                  <a:pt x="98" y="162"/>
                </a:cubicBezTo>
                <a:cubicBezTo>
                  <a:pt x="95" y="162"/>
                  <a:pt x="94" y="160"/>
                  <a:pt x="94" y="157"/>
                </a:cubicBezTo>
                <a:cubicBezTo>
                  <a:pt x="94" y="155"/>
                  <a:pt x="97" y="152"/>
                  <a:pt x="100" y="152"/>
                </a:cubicBezTo>
                <a:close/>
                <a:moveTo>
                  <a:pt x="104" y="165"/>
                </a:moveTo>
                <a:cubicBezTo>
                  <a:pt x="106" y="165"/>
                  <a:pt x="107" y="167"/>
                  <a:pt x="107" y="169"/>
                </a:cubicBezTo>
                <a:cubicBezTo>
                  <a:pt x="106" y="172"/>
                  <a:pt x="103" y="174"/>
                  <a:pt x="101" y="174"/>
                </a:cubicBezTo>
                <a:cubicBezTo>
                  <a:pt x="99" y="174"/>
                  <a:pt x="98" y="172"/>
                  <a:pt x="98" y="169"/>
                </a:cubicBezTo>
                <a:cubicBezTo>
                  <a:pt x="99" y="167"/>
                  <a:pt x="101" y="165"/>
                  <a:pt x="104" y="165"/>
                </a:cubicBezTo>
                <a:close/>
                <a:moveTo>
                  <a:pt x="106" y="176"/>
                </a:moveTo>
                <a:cubicBezTo>
                  <a:pt x="108" y="176"/>
                  <a:pt x="109" y="178"/>
                  <a:pt x="108" y="180"/>
                </a:cubicBezTo>
                <a:cubicBezTo>
                  <a:pt x="107" y="183"/>
                  <a:pt x="105" y="185"/>
                  <a:pt x="103" y="185"/>
                </a:cubicBezTo>
                <a:cubicBezTo>
                  <a:pt x="101" y="185"/>
                  <a:pt x="100" y="183"/>
                  <a:pt x="101" y="180"/>
                </a:cubicBezTo>
                <a:cubicBezTo>
                  <a:pt x="102" y="178"/>
                  <a:pt x="104" y="176"/>
                  <a:pt x="106" y="176"/>
                </a:cubicBezTo>
                <a:close/>
                <a:moveTo>
                  <a:pt x="36" y="137"/>
                </a:moveTo>
                <a:cubicBezTo>
                  <a:pt x="39" y="137"/>
                  <a:pt x="41" y="139"/>
                  <a:pt x="41" y="142"/>
                </a:cubicBezTo>
                <a:cubicBezTo>
                  <a:pt x="41" y="145"/>
                  <a:pt x="39" y="148"/>
                  <a:pt x="36" y="148"/>
                </a:cubicBezTo>
                <a:cubicBezTo>
                  <a:pt x="33" y="148"/>
                  <a:pt x="31" y="145"/>
                  <a:pt x="31" y="142"/>
                </a:cubicBezTo>
                <a:cubicBezTo>
                  <a:pt x="30" y="139"/>
                  <a:pt x="33" y="137"/>
                  <a:pt x="36" y="137"/>
                </a:cubicBezTo>
                <a:close/>
                <a:moveTo>
                  <a:pt x="33" y="149"/>
                </a:moveTo>
                <a:cubicBezTo>
                  <a:pt x="35" y="149"/>
                  <a:pt x="38" y="152"/>
                  <a:pt x="38" y="154"/>
                </a:cubicBezTo>
                <a:cubicBezTo>
                  <a:pt x="38" y="157"/>
                  <a:pt x="36" y="159"/>
                  <a:pt x="34" y="159"/>
                </a:cubicBezTo>
                <a:cubicBezTo>
                  <a:pt x="31" y="159"/>
                  <a:pt x="29" y="157"/>
                  <a:pt x="28" y="154"/>
                </a:cubicBezTo>
                <a:cubicBezTo>
                  <a:pt x="28" y="152"/>
                  <a:pt x="30" y="149"/>
                  <a:pt x="33" y="149"/>
                </a:cubicBezTo>
                <a:close/>
                <a:moveTo>
                  <a:pt x="30" y="162"/>
                </a:moveTo>
                <a:cubicBezTo>
                  <a:pt x="33" y="162"/>
                  <a:pt x="35" y="164"/>
                  <a:pt x="35" y="166"/>
                </a:cubicBezTo>
                <a:cubicBezTo>
                  <a:pt x="35" y="169"/>
                  <a:pt x="34" y="171"/>
                  <a:pt x="32" y="171"/>
                </a:cubicBezTo>
                <a:cubicBezTo>
                  <a:pt x="29" y="171"/>
                  <a:pt x="27" y="169"/>
                  <a:pt x="27" y="166"/>
                </a:cubicBezTo>
                <a:cubicBezTo>
                  <a:pt x="26" y="164"/>
                  <a:pt x="28" y="162"/>
                  <a:pt x="30" y="162"/>
                </a:cubicBezTo>
                <a:close/>
                <a:moveTo>
                  <a:pt x="29" y="174"/>
                </a:moveTo>
                <a:cubicBezTo>
                  <a:pt x="31" y="174"/>
                  <a:pt x="33" y="176"/>
                  <a:pt x="33" y="179"/>
                </a:cubicBezTo>
                <a:cubicBezTo>
                  <a:pt x="34" y="181"/>
                  <a:pt x="32" y="183"/>
                  <a:pt x="31" y="183"/>
                </a:cubicBezTo>
                <a:cubicBezTo>
                  <a:pt x="29" y="183"/>
                  <a:pt x="27" y="181"/>
                  <a:pt x="26" y="179"/>
                </a:cubicBezTo>
                <a:cubicBezTo>
                  <a:pt x="26" y="176"/>
                  <a:pt x="27" y="174"/>
                  <a:pt x="29" y="174"/>
                </a:cubicBezTo>
                <a:close/>
                <a:moveTo>
                  <a:pt x="55" y="137"/>
                </a:moveTo>
                <a:cubicBezTo>
                  <a:pt x="58" y="137"/>
                  <a:pt x="60" y="139"/>
                  <a:pt x="60" y="142"/>
                </a:cubicBezTo>
                <a:cubicBezTo>
                  <a:pt x="60" y="145"/>
                  <a:pt x="58" y="148"/>
                  <a:pt x="55" y="148"/>
                </a:cubicBezTo>
                <a:cubicBezTo>
                  <a:pt x="52" y="148"/>
                  <a:pt x="49" y="145"/>
                  <a:pt x="49" y="142"/>
                </a:cubicBezTo>
                <a:cubicBezTo>
                  <a:pt x="49" y="139"/>
                  <a:pt x="52" y="137"/>
                  <a:pt x="55" y="137"/>
                </a:cubicBezTo>
                <a:close/>
                <a:moveTo>
                  <a:pt x="55" y="149"/>
                </a:moveTo>
                <a:cubicBezTo>
                  <a:pt x="57" y="149"/>
                  <a:pt x="59" y="152"/>
                  <a:pt x="59" y="154"/>
                </a:cubicBezTo>
                <a:cubicBezTo>
                  <a:pt x="59" y="157"/>
                  <a:pt x="57" y="159"/>
                  <a:pt x="55" y="159"/>
                </a:cubicBezTo>
                <a:cubicBezTo>
                  <a:pt x="52" y="159"/>
                  <a:pt x="50" y="157"/>
                  <a:pt x="50" y="154"/>
                </a:cubicBezTo>
                <a:cubicBezTo>
                  <a:pt x="50" y="152"/>
                  <a:pt x="52" y="149"/>
                  <a:pt x="55" y="149"/>
                </a:cubicBezTo>
                <a:close/>
                <a:moveTo>
                  <a:pt x="55" y="162"/>
                </a:moveTo>
                <a:cubicBezTo>
                  <a:pt x="57" y="162"/>
                  <a:pt x="59" y="164"/>
                  <a:pt x="59" y="166"/>
                </a:cubicBezTo>
                <a:cubicBezTo>
                  <a:pt x="59" y="169"/>
                  <a:pt x="57" y="171"/>
                  <a:pt x="55" y="171"/>
                </a:cubicBezTo>
                <a:cubicBezTo>
                  <a:pt x="52" y="171"/>
                  <a:pt x="51" y="169"/>
                  <a:pt x="50" y="166"/>
                </a:cubicBezTo>
                <a:cubicBezTo>
                  <a:pt x="50" y="164"/>
                  <a:pt x="52" y="162"/>
                  <a:pt x="55" y="162"/>
                </a:cubicBezTo>
                <a:close/>
                <a:moveTo>
                  <a:pt x="55" y="174"/>
                </a:moveTo>
                <a:cubicBezTo>
                  <a:pt x="57" y="174"/>
                  <a:pt x="58" y="176"/>
                  <a:pt x="58" y="179"/>
                </a:cubicBezTo>
                <a:cubicBezTo>
                  <a:pt x="58" y="181"/>
                  <a:pt x="56" y="183"/>
                  <a:pt x="55" y="183"/>
                </a:cubicBezTo>
                <a:cubicBezTo>
                  <a:pt x="53" y="183"/>
                  <a:pt x="51" y="181"/>
                  <a:pt x="51" y="179"/>
                </a:cubicBezTo>
                <a:cubicBezTo>
                  <a:pt x="51" y="176"/>
                  <a:pt x="53" y="174"/>
                  <a:pt x="55" y="174"/>
                </a:cubicBezTo>
                <a:close/>
                <a:moveTo>
                  <a:pt x="73" y="137"/>
                </a:moveTo>
                <a:cubicBezTo>
                  <a:pt x="76" y="137"/>
                  <a:pt x="79" y="139"/>
                  <a:pt x="79" y="142"/>
                </a:cubicBezTo>
                <a:cubicBezTo>
                  <a:pt x="78" y="145"/>
                  <a:pt x="76" y="148"/>
                  <a:pt x="73" y="148"/>
                </a:cubicBezTo>
                <a:cubicBezTo>
                  <a:pt x="70" y="148"/>
                  <a:pt x="68" y="145"/>
                  <a:pt x="68" y="142"/>
                </a:cubicBezTo>
                <a:cubicBezTo>
                  <a:pt x="68" y="139"/>
                  <a:pt x="71" y="137"/>
                  <a:pt x="73" y="137"/>
                </a:cubicBezTo>
                <a:close/>
                <a:moveTo>
                  <a:pt x="76" y="149"/>
                </a:moveTo>
                <a:cubicBezTo>
                  <a:pt x="79" y="149"/>
                  <a:pt x="81" y="152"/>
                  <a:pt x="81" y="154"/>
                </a:cubicBezTo>
                <a:cubicBezTo>
                  <a:pt x="81" y="157"/>
                  <a:pt x="78" y="159"/>
                  <a:pt x="76" y="159"/>
                </a:cubicBezTo>
                <a:cubicBezTo>
                  <a:pt x="73" y="159"/>
                  <a:pt x="71" y="157"/>
                  <a:pt x="71" y="154"/>
                </a:cubicBezTo>
                <a:cubicBezTo>
                  <a:pt x="72" y="152"/>
                  <a:pt x="74" y="149"/>
                  <a:pt x="76" y="149"/>
                </a:cubicBezTo>
                <a:close/>
                <a:moveTo>
                  <a:pt x="79" y="162"/>
                </a:moveTo>
                <a:cubicBezTo>
                  <a:pt x="81" y="162"/>
                  <a:pt x="83" y="164"/>
                  <a:pt x="82" y="166"/>
                </a:cubicBezTo>
                <a:cubicBezTo>
                  <a:pt x="82" y="169"/>
                  <a:pt x="80" y="171"/>
                  <a:pt x="78" y="171"/>
                </a:cubicBezTo>
                <a:cubicBezTo>
                  <a:pt x="75" y="171"/>
                  <a:pt x="74" y="169"/>
                  <a:pt x="74" y="166"/>
                </a:cubicBezTo>
                <a:cubicBezTo>
                  <a:pt x="74" y="164"/>
                  <a:pt x="76" y="162"/>
                  <a:pt x="79" y="162"/>
                </a:cubicBezTo>
                <a:close/>
                <a:moveTo>
                  <a:pt x="80" y="174"/>
                </a:moveTo>
                <a:cubicBezTo>
                  <a:pt x="82" y="174"/>
                  <a:pt x="83" y="176"/>
                  <a:pt x="83" y="179"/>
                </a:cubicBezTo>
                <a:cubicBezTo>
                  <a:pt x="82" y="181"/>
                  <a:pt x="80" y="183"/>
                  <a:pt x="79" y="183"/>
                </a:cubicBezTo>
                <a:cubicBezTo>
                  <a:pt x="77" y="183"/>
                  <a:pt x="76" y="181"/>
                  <a:pt x="76" y="179"/>
                </a:cubicBezTo>
                <a:cubicBezTo>
                  <a:pt x="76" y="176"/>
                  <a:pt x="78" y="174"/>
                  <a:pt x="80" y="174"/>
                </a:cubicBezTo>
                <a:close/>
                <a:moveTo>
                  <a:pt x="107" y="187"/>
                </a:moveTo>
                <a:cubicBezTo>
                  <a:pt x="108" y="187"/>
                  <a:pt x="109" y="189"/>
                  <a:pt x="107" y="191"/>
                </a:cubicBezTo>
                <a:cubicBezTo>
                  <a:pt x="106" y="193"/>
                  <a:pt x="104" y="195"/>
                  <a:pt x="103" y="195"/>
                </a:cubicBezTo>
                <a:cubicBezTo>
                  <a:pt x="101" y="195"/>
                  <a:pt x="101" y="193"/>
                  <a:pt x="102" y="191"/>
                </a:cubicBezTo>
                <a:cubicBezTo>
                  <a:pt x="103" y="189"/>
                  <a:pt x="105" y="187"/>
                  <a:pt x="107" y="187"/>
                </a:cubicBezTo>
                <a:close/>
                <a:moveTo>
                  <a:pt x="81" y="187"/>
                </a:moveTo>
                <a:cubicBezTo>
                  <a:pt x="82" y="187"/>
                  <a:pt x="83" y="189"/>
                  <a:pt x="82" y="191"/>
                </a:cubicBezTo>
                <a:cubicBezTo>
                  <a:pt x="82" y="193"/>
                  <a:pt x="80" y="195"/>
                  <a:pt x="79" y="195"/>
                </a:cubicBezTo>
                <a:cubicBezTo>
                  <a:pt x="77" y="195"/>
                  <a:pt x="76" y="193"/>
                  <a:pt x="77" y="191"/>
                </a:cubicBezTo>
                <a:cubicBezTo>
                  <a:pt x="77" y="189"/>
                  <a:pt x="79" y="187"/>
                  <a:pt x="81" y="187"/>
                </a:cubicBezTo>
                <a:close/>
                <a:moveTo>
                  <a:pt x="55" y="187"/>
                </a:moveTo>
                <a:cubicBezTo>
                  <a:pt x="56" y="187"/>
                  <a:pt x="58" y="189"/>
                  <a:pt x="57" y="191"/>
                </a:cubicBezTo>
                <a:cubicBezTo>
                  <a:pt x="57" y="193"/>
                  <a:pt x="56" y="195"/>
                  <a:pt x="55" y="195"/>
                </a:cubicBezTo>
                <a:cubicBezTo>
                  <a:pt x="53" y="195"/>
                  <a:pt x="52" y="193"/>
                  <a:pt x="52" y="191"/>
                </a:cubicBezTo>
                <a:cubicBezTo>
                  <a:pt x="52" y="189"/>
                  <a:pt x="53" y="187"/>
                  <a:pt x="55" y="187"/>
                </a:cubicBezTo>
                <a:close/>
                <a:moveTo>
                  <a:pt x="29" y="187"/>
                </a:moveTo>
                <a:cubicBezTo>
                  <a:pt x="30" y="187"/>
                  <a:pt x="32" y="189"/>
                  <a:pt x="32" y="191"/>
                </a:cubicBezTo>
                <a:cubicBezTo>
                  <a:pt x="33" y="193"/>
                  <a:pt x="32" y="195"/>
                  <a:pt x="31" y="195"/>
                </a:cubicBezTo>
                <a:cubicBezTo>
                  <a:pt x="29" y="195"/>
                  <a:pt x="27" y="193"/>
                  <a:pt x="27" y="191"/>
                </a:cubicBezTo>
                <a:cubicBezTo>
                  <a:pt x="26" y="189"/>
                  <a:pt x="27" y="187"/>
                  <a:pt x="29" y="187"/>
                </a:cubicBezTo>
                <a:close/>
                <a:moveTo>
                  <a:pt x="85" y="124"/>
                </a:moveTo>
                <a:cubicBezTo>
                  <a:pt x="89" y="124"/>
                  <a:pt x="91" y="127"/>
                  <a:pt x="91" y="130"/>
                </a:cubicBezTo>
                <a:cubicBezTo>
                  <a:pt x="91" y="133"/>
                  <a:pt x="88" y="136"/>
                  <a:pt x="85" y="136"/>
                </a:cubicBezTo>
                <a:cubicBezTo>
                  <a:pt x="82" y="136"/>
                  <a:pt x="79" y="133"/>
                  <a:pt x="80" y="130"/>
                </a:cubicBezTo>
                <a:cubicBezTo>
                  <a:pt x="80" y="127"/>
                  <a:pt x="82" y="124"/>
                  <a:pt x="85" y="124"/>
                </a:cubicBezTo>
                <a:close/>
                <a:moveTo>
                  <a:pt x="3" y="187"/>
                </a:moveTo>
                <a:cubicBezTo>
                  <a:pt x="4" y="187"/>
                  <a:pt x="6" y="189"/>
                  <a:pt x="7" y="191"/>
                </a:cubicBezTo>
                <a:cubicBezTo>
                  <a:pt x="8" y="193"/>
                  <a:pt x="8" y="195"/>
                  <a:pt x="7" y="195"/>
                </a:cubicBezTo>
                <a:cubicBezTo>
                  <a:pt x="5" y="195"/>
                  <a:pt x="3" y="193"/>
                  <a:pt x="2" y="191"/>
                </a:cubicBezTo>
                <a:cubicBezTo>
                  <a:pt x="1" y="189"/>
                  <a:pt x="1" y="187"/>
                  <a:pt x="3" y="187"/>
                </a:cubicBezTo>
                <a:close/>
                <a:moveTo>
                  <a:pt x="24" y="124"/>
                </a:moveTo>
                <a:cubicBezTo>
                  <a:pt x="27" y="124"/>
                  <a:pt x="30" y="127"/>
                  <a:pt x="30" y="130"/>
                </a:cubicBezTo>
                <a:cubicBezTo>
                  <a:pt x="30" y="133"/>
                  <a:pt x="27" y="136"/>
                  <a:pt x="24" y="136"/>
                </a:cubicBezTo>
                <a:cubicBezTo>
                  <a:pt x="21" y="136"/>
                  <a:pt x="18" y="133"/>
                  <a:pt x="18" y="130"/>
                </a:cubicBezTo>
                <a:cubicBezTo>
                  <a:pt x="18" y="127"/>
                  <a:pt x="21" y="124"/>
                  <a:pt x="24" y="124"/>
                </a:cubicBezTo>
                <a:close/>
                <a:moveTo>
                  <a:pt x="39" y="124"/>
                </a:moveTo>
                <a:cubicBezTo>
                  <a:pt x="42" y="124"/>
                  <a:pt x="45" y="127"/>
                  <a:pt x="45" y="130"/>
                </a:cubicBezTo>
                <a:cubicBezTo>
                  <a:pt x="45" y="133"/>
                  <a:pt x="43" y="136"/>
                  <a:pt x="39" y="136"/>
                </a:cubicBezTo>
                <a:cubicBezTo>
                  <a:pt x="36" y="136"/>
                  <a:pt x="33" y="133"/>
                  <a:pt x="33" y="130"/>
                </a:cubicBezTo>
                <a:cubicBezTo>
                  <a:pt x="33" y="127"/>
                  <a:pt x="36" y="124"/>
                  <a:pt x="39" y="124"/>
                </a:cubicBezTo>
                <a:close/>
                <a:moveTo>
                  <a:pt x="55" y="124"/>
                </a:moveTo>
                <a:cubicBezTo>
                  <a:pt x="58" y="124"/>
                  <a:pt x="60" y="127"/>
                  <a:pt x="60" y="130"/>
                </a:cubicBezTo>
                <a:cubicBezTo>
                  <a:pt x="60" y="133"/>
                  <a:pt x="58" y="136"/>
                  <a:pt x="55" y="136"/>
                </a:cubicBezTo>
                <a:cubicBezTo>
                  <a:pt x="51" y="136"/>
                  <a:pt x="49" y="133"/>
                  <a:pt x="49" y="130"/>
                </a:cubicBezTo>
                <a:cubicBezTo>
                  <a:pt x="49" y="127"/>
                  <a:pt x="51" y="124"/>
                  <a:pt x="55" y="124"/>
                </a:cubicBezTo>
                <a:close/>
                <a:moveTo>
                  <a:pt x="70" y="124"/>
                </a:moveTo>
                <a:cubicBezTo>
                  <a:pt x="73" y="124"/>
                  <a:pt x="76" y="127"/>
                  <a:pt x="76" y="130"/>
                </a:cubicBezTo>
                <a:cubicBezTo>
                  <a:pt x="76" y="133"/>
                  <a:pt x="73" y="136"/>
                  <a:pt x="70" y="136"/>
                </a:cubicBezTo>
                <a:cubicBezTo>
                  <a:pt x="67" y="136"/>
                  <a:pt x="64" y="133"/>
                  <a:pt x="64" y="130"/>
                </a:cubicBezTo>
                <a:cubicBezTo>
                  <a:pt x="64" y="127"/>
                  <a:pt x="67" y="124"/>
                  <a:pt x="70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8" name="Group 57"/>
          <p:cNvGrpSpPr/>
          <p:nvPr/>
        </p:nvGrpSpPr>
        <p:grpSpPr>
          <a:xfrm>
            <a:off x="8164513" y="4026265"/>
            <a:ext cx="552450" cy="709613"/>
            <a:chOff x="8164513" y="1130300"/>
            <a:chExt cx="552450" cy="709613"/>
          </a:xfrm>
          <a:solidFill>
            <a:schemeClr val="bg1"/>
          </a:solidFill>
        </p:grpSpPr>
        <p:sp>
          <p:nvSpPr>
            <p:cNvPr id="59" name="Freeform 12"/>
            <p:cNvSpPr>
              <a:spLocks noEditPoints="1"/>
            </p:cNvSpPr>
            <p:nvPr/>
          </p:nvSpPr>
          <p:spPr bwMode="auto">
            <a:xfrm>
              <a:off x="8189913" y="1130300"/>
              <a:ext cx="504825" cy="334963"/>
            </a:xfrm>
            <a:custGeom>
              <a:avLst/>
              <a:gdLst/>
              <a:ahLst/>
              <a:cxnLst>
                <a:cxn ang="0">
                  <a:pos x="166" y="111"/>
                </a:cxn>
                <a:cxn ang="0">
                  <a:pos x="89" y="117"/>
                </a:cxn>
                <a:cxn ang="0">
                  <a:pos x="11" y="111"/>
                </a:cxn>
                <a:cxn ang="0">
                  <a:pos x="7" y="111"/>
                </a:cxn>
                <a:cxn ang="0">
                  <a:pos x="7" y="107"/>
                </a:cxn>
                <a:cxn ang="0">
                  <a:pos x="2" y="50"/>
                </a:cxn>
                <a:cxn ang="0">
                  <a:pos x="16" y="28"/>
                </a:cxn>
                <a:cxn ang="0">
                  <a:pos x="50" y="7"/>
                </a:cxn>
                <a:cxn ang="0">
                  <a:pos x="89" y="1"/>
                </a:cxn>
                <a:cxn ang="0">
                  <a:pos x="127" y="7"/>
                </a:cxn>
                <a:cxn ang="0">
                  <a:pos x="161" y="28"/>
                </a:cxn>
                <a:cxn ang="0">
                  <a:pos x="175" y="50"/>
                </a:cxn>
                <a:cxn ang="0">
                  <a:pos x="170" y="107"/>
                </a:cxn>
                <a:cxn ang="0">
                  <a:pos x="170" y="111"/>
                </a:cxn>
                <a:cxn ang="0">
                  <a:pos x="166" y="111"/>
                </a:cxn>
                <a:cxn ang="0">
                  <a:pos x="15" y="102"/>
                </a:cxn>
                <a:cxn ang="0">
                  <a:pos x="88" y="111"/>
                </a:cxn>
                <a:cxn ang="0">
                  <a:pos x="162" y="102"/>
                </a:cxn>
                <a:cxn ang="0">
                  <a:pos x="166" y="51"/>
                </a:cxn>
                <a:cxn ang="0">
                  <a:pos x="155" y="34"/>
                </a:cxn>
                <a:cxn ang="0">
                  <a:pos x="123" y="15"/>
                </a:cxn>
                <a:cxn ang="0">
                  <a:pos x="89" y="10"/>
                </a:cxn>
                <a:cxn ang="0">
                  <a:pos x="88" y="10"/>
                </a:cxn>
                <a:cxn ang="0">
                  <a:pos x="54" y="15"/>
                </a:cxn>
                <a:cxn ang="0">
                  <a:pos x="22" y="34"/>
                </a:cxn>
                <a:cxn ang="0">
                  <a:pos x="11" y="51"/>
                </a:cxn>
                <a:cxn ang="0">
                  <a:pos x="15" y="102"/>
                </a:cxn>
              </a:cxnLst>
              <a:rect l="0" t="0" r="r" b="b"/>
              <a:pathLst>
                <a:path w="177" h="117">
                  <a:moveTo>
                    <a:pt x="166" y="111"/>
                  </a:moveTo>
                  <a:cubicBezTo>
                    <a:pt x="89" y="117"/>
                    <a:pt x="89" y="117"/>
                    <a:pt x="89" y="117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0" y="67"/>
                    <a:pt x="2" y="50"/>
                  </a:cubicBezTo>
                  <a:cubicBezTo>
                    <a:pt x="2" y="42"/>
                    <a:pt x="8" y="34"/>
                    <a:pt x="16" y="28"/>
                  </a:cubicBezTo>
                  <a:cubicBezTo>
                    <a:pt x="26" y="19"/>
                    <a:pt x="40" y="11"/>
                    <a:pt x="50" y="7"/>
                  </a:cubicBezTo>
                  <a:cubicBezTo>
                    <a:pt x="67" y="0"/>
                    <a:pt x="86" y="1"/>
                    <a:pt x="89" y="1"/>
                  </a:cubicBezTo>
                  <a:cubicBezTo>
                    <a:pt x="91" y="1"/>
                    <a:pt x="110" y="0"/>
                    <a:pt x="127" y="7"/>
                  </a:cubicBezTo>
                  <a:cubicBezTo>
                    <a:pt x="137" y="11"/>
                    <a:pt x="151" y="19"/>
                    <a:pt x="161" y="28"/>
                  </a:cubicBezTo>
                  <a:cubicBezTo>
                    <a:pt x="169" y="34"/>
                    <a:pt x="175" y="42"/>
                    <a:pt x="175" y="50"/>
                  </a:cubicBezTo>
                  <a:cubicBezTo>
                    <a:pt x="177" y="67"/>
                    <a:pt x="170" y="107"/>
                    <a:pt x="170" y="107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66" y="111"/>
                    <a:pt x="166" y="111"/>
                    <a:pt x="166" y="111"/>
                  </a:cubicBezTo>
                  <a:close/>
                  <a:moveTo>
                    <a:pt x="15" y="102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162" y="102"/>
                    <a:pt x="162" y="102"/>
                    <a:pt x="162" y="102"/>
                  </a:cubicBezTo>
                  <a:cubicBezTo>
                    <a:pt x="164" y="92"/>
                    <a:pt x="167" y="64"/>
                    <a:pt x="166" y="51"/>
                  </a:cubicBezTo>
                  <a:cubicBezTo>
                    <a:pt x="166" y="46"/>
                    <a:pt x="162" y="40"/>
                    <a:pt x="155" y="34"/>
                  </a:cubicBezTo>
                  <a:cubicBezTo>
                    <a:pt x="146" y="26"/>
                    <a:pt x="133" y="19"/>
                    <a:pt x="123" y="15"/>
                  </a:cubicBezTo>
                  <a:cubicBezTo>
                    <a:pt x="108" y="9"/>
                    <a:pt x="89" y="10"/>
                    <a:pt x="89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69" y="9"/>
                    <a:pt x="54" y="15"/>
                  </a:cubicBezTo>
                  <a:cubicBezTo>
                    <a:pt x="44" y="19"/>
                    <a:pt x="31" y="26"/>
                    <a:pt x="22" y="34"/>
                  </a:cubicBezTo>
                  <a:cubicBezTo>
                    <a:pt x="16" y="40"/>
                    <a:pt x="11" y="46"/>
                    <a:pt x="11" y="51"/>
                  </a:cubicBezTo>
                  <a:cubicBezTo>
                    <a:pt x="10" y="64"/>
                    <a:pt x="14" y="92"/>
                    <a:pt x="1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0" name="Freeform 13"/>
            <p:cNvSpPr>
              <a:spLocks noEditPoints="1"/>
            </p:cNvSpPr>
            <p:nvPr/>
          </p:nvSpPr>
          <p:spPr bwMode="auto">
            <a:xfrm>
              <a:off x="8164513" y="1408113"/>
              <a:ext cx="552450" cy="431800"/>
            </a:xfrm>
            <a:custGeom>
              <a:avLst/>
              <a:gdLst/>
              <a:ahLst/>
              <a:cxnLst>
                <a:cxn ang="0">
                  <a:pos x="175" y="15"/>
                </a:cxn>
                <a:cxn ang="0">
                  <a:pos x="19" y="15"/>
                </a:cxn>
                <a:cxn ang="0">
                  <a:pos x="17" y="14"/>
                </a:cxn>
                <a:cxn ang="0">
                  <a:pos x="10" y="25"/>
                </a:cxn>
                <a:cxn ang="0">
                  <a:pos x="12" y="46"/>
                </a:cxn>
                <a:cxn ang="0">
                  <a:pos x="20" y="58"/>
                </a:cxn>
                <a:cxn ang="0">
                  <a:pos x="28" y="63"/>
                </a:cxn>
                <a:cxn ang="0">
                  <a:pos x="31" y="64"/>
                </a:cxn>
                <a:cxn ang="0">
                  <a:pos x="32" y="67"/>
                </a:cxn>
                <a:cxn ang="0">
                  <a:pos x="49" y="117"/>
                </a:cxn>
                <a:cxn ang="0">
                  <a:pos x="51" y="119"/>
                </a:cxn>
                <a:cxn ang="0">
                  <a:pos x="97" y="142"/>
                </a:cxn>
                <a:cxn ang="0">
                  <a:pos x="143" y="119"/>
                </a:cxn>
                <a:cxn ang="0">
                  <a:pos x="145" y="117"/>
                </a:cxn>
                <a:cxn ang="0">
                  <a:pos x="162" y="67"/>
                </a:cxn>
                <a:cxn ang="0">
                  <a:pos x="163" y="64"/>
                </a:cxn>
                <a:cxn ang="0">
                  <a:pos x="166" y="63"/>
                </a:cxn>
                <a:cxn ang="0">
                  <a:pos x="174" y="58"/>
                </a:cxn>
                <a:cxn ang="0">
                  <a:pos x="182" y="46"/>
                </a:cxn>
                <a:cxn ang="0">
                  <a:pos x="184" y="25"/>
                </a:cxn>
                <a:cxn ang="0">
                  <a:pos x="177" y="14"/>
                </a:cxn>
                <a:cxn ang="0">
                  <a:pos x="175" y="15"/>
                </a:cxn>
                <a:cxn ang="0">
                  <a:pos x="20" y="6"/>
                </a:cxn>
                <a:cxn ang="0">
                  <a:pos x="174" y="6"/>
                </a:cxn>
                <a:cxn ang="0">
                  <a:pos x="193" y="25"/>
                </a:cxn>
                <a:cxn ang="0">
                  <a:pos x="190" y="49"/>
                </a:cxn>
                <a:cxn ang="0">
                  <a:pos x="180" y="65"/>
                </a:cxn>
                <a:cxn ang="0">
                  <a:pos x="171" y="71"/>
                </a:cxn>
                <a:cxn ang="0">
                  <a:pos x="151" y="123"/>
                </a:cxn>
                <a:cxn ang="0">
                  <a:pos x="150" y="125"/>
                </a:cxn>
                <a:cxn ang="0">
                  <a:pos x="97" y="151"/>
                </a:cxn>
                <a:cxn ang="0">
                  <a:pos x="44" y="125"/>
                </a:cxn>
                <a:cxn ang="0">
                  <a:pos x="43" y="123"/>
                </a:cxn>
                <a:cxn ang="0">
                  <a:pos x="23" y="71"/>
                </a:cxn>
                <a:cxn ang="0">
                  <a:pos x="14" y="65"/>
                </a:cxn>
                <a:cxn ang="0">
                  <a:pos x="4" y="49"/>
                </a:cxn>
                <a:cxn ang="0">
                  <a:pos x="1" y="25"/>
                </a:cxn>
                <a:cxn ang="0">
                  <a:pos x="20" y="6"/>
                </a:cxn>
              </a:cxnLst>
              <a:rect l="0" t="0" r="r" b="b"/>
              <a:pathLst>
                <a:path w="194" h="151">
                  <a:moveTo>
                    <a:pt x="175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0" y="11"/>
                    <a:pt x="10" y="25"/>
                  </a:cubicBezTo>
                  <a:cubicBezTo>
                    <a:pt x="9" y="34"/>
                    <a:pt x="10" y="41"/>
                    <a:pt x="12" y="46"/>
                  </a:cubicBezTo>
                  <a:cubicBezTo>
                    <a:pt x="14" y="52"/>
                    <a:pt x="17" y="56"/>
                    <a:pt x="20" y="58"/>
                  </a:cubicBezTo>
                  <a:cubicBezTo>
                    <a:pt x="25" y="62"/>
                    <a:pt x="28" y="63"/>
                    <a:pt x="28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4" y="100"/>
                    <a:pt x="49" y="117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65" y="135"/>
                    <a:pt x="71" y="142"/>
                    <a:pt x="97" y="142"/>
                  </a:cubicBezTo>
                  <a:cubicBezTo>
                    <a:pt x="123" y="142"/>
                    <a:pt x="129" y="135"/>
                    <a:pt x="143" y="119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60" y="100"/>
                    <a:pt x="162" y="67"/>
                    <a:pt x="162" y="67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9" y="62"/>
                    <a:pt x="174" y="58"/>
                  </a:cubicBezTo>
                  <a:cubicBezTo>
                    <a:pt x="177" y="56"/>
                    <a:pt x="180" y="52"/>
                    <a:pt x="182" y="46"/>
                  </a:cubicBezTo>
                  <a:cubicBezTo>
                    <a:pt x="184" y="41"/>
                    <a:pt x="185" y="34"/>
                    <a:pt x="184" y="25"/>
                  </a:cubicBezTo>
                  <a:cubicBezTo>
                    <a:pt x="184" y="11"/>
                    <a:pt x="177" y="14"/>
                    <a:pt x="177" y="14"/>
                  </a:cubicBezTo>
                  <a:cubicBezTo>
                    <a:pt x="175" y="15"/>
                    <a:pt x="175" y="15"/>
                    <a:pt x="175" y="15"/>
                  </a:cubicBezTo>
                  <a:close/>
                  <a:moveTo>
                    <a:pt x="20" y="6"/>
                  </a:moveTo>
                  <a:cubicBezTo>
                    <a:pt x="174" y="6"/>
                    <a:pt x="174" y="6"/>
                    <a:pt x="174" y="6"/>
                  </a:cubicBezTo>
                  <a:cubicBezTo>
                    <a:pt x="179" y="4"/>
                    <a:pt x="193" y="0"/>
                    <a:pt x="193" y="25"/>
                  </a:cubicBezTo>
                  <a:cubicBezTo>
                    <a:pt x="194" y="35"/>
                    <a:pt x="192" y="42"/>
                    <a:pt x="190" y="49"/>
                  </a:cubicBezTo>
                  <a:cubicBezTo>
                    <a:pt x="188" y="57"/>
                    <a:pt x="184" y="62"/>
                    <a:pt x="180" y="65"/>
                  </a:cubicBezTo>
                  <a:cubicBezTo>
                    <a:pt x="176" y="68"/>
                    <a:pt x="173" y="70"/>
                    <a:pt x="171" y="71"/>
                  </a:cubicBezTo>
                  <a:cubicBezTo>
                    <a:pt x="170" y="80"/>
                    <a:pt x="165" y="107"/>
                    <a:pt x="151" y="123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34" y="143"/>
                    <a:pt x="127" y="151"/>
                    <a:pt x="97" y="151"/>
                  </a:cubicBezTo>
                  <a:cubicBezTo>
                    <a:pt x="67" y="151"/>
                    <a:pt x="60" y="143"/>
                    <a:pt x="44" y="125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29" y="107"/>
                    <a:pt x="24" y="80"/>
                    <a:pt x="23" y="71"/>
                  </a:cubicBezTo>
                  <a:cubicBezTo>
                    <a:pt x="21" y="70"/>
                    <a:pt x="18" y="68"/>
                    <a:pt x="14" y="65"/>
                  </a:cubicBezTo>
                  <a:cubicBezTo>
                    <a:pt x="11" y="62"/>
                    <a:pt x="6" y="57"/>
                    <a:pt x="4" y="49"/>
                  </a:cubicBezTo>
                  <a:cubicBezTo>
                    <a:pt x="2" y="42"/>
                    <a:pt x="0" y="35"/>
                    <a:pt x="1" y="25"/>
                  </a:cubicBezTo>
                  <a:cubicBezTo>
                    <a:pt x="1" y="0"/>
                    <a:pt x="15" y="4"/>
                    <a:pt x="2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1" name="Freeform 14"/>
            <p:cNvSpPr>
              <a:spLocks/>
            </p:cNvSpPr>
            <p:nvPr/>
          </p:nvSpPr>
          <p:spPr bwMode="auto">
            <a:xfrm>
              <a:off x="8196263" y="1412875"/>
              <a:ext cx="495300" cy="157163"/>
            </a:xfrm>
            <a:custGeom>
              <a:avLst/>
              <a:gdLst/>
              <a:ahLst/>
              <a:cxnLst>
                <a:cxn ang="0">
                  <a:pos x="87" y="23"/>
                </a:cxn>
                <a:cxn ang="0">
                  <a:pos x="71" y="48"/>
                </a:cxn>
                <a:cxn ang="0">
                  <a:pos x="23" y="50"/>
                </a:cxn>
                <a:cxn ang="0">
                  <a:pos x="13" y="22"/>
                </a:cxn>
                <a:cxn ang="0">
                  <a:pos x="4" y="13"/>
                </a:cxn>
                <a:cxn ang="0">
                  <a:pos x="5" y="0"/>
                </a:cxn>
                <a:cxn ang="0">
                  <a:pos x="15" y="3"/>
                </a:cxn>
                <a:cxn ang="0">
                  <a:pos x="69" y="2"/>
                </a:cxn>
                <a:cxn ang="0">
                  <a:pos x="81" y="6"/>
                </a:cxn>
                <a:cxn ang="0">
                  <a:pos x="87" y="9"/>
                </a:cxn>
                <a:cxn ang="0">
                  <a:pos x="93" y="6"/>
                </a:cxn>
                <a:cxn ang="0">
                  <a:pos x="105" y="2"/>
                </a:cxn>
                <a:cxn ang="0">
                  <a:pos x="158" y="3"/>
                </a:cxn>
                <a:cxn ang="0">
                  <a:pos x="168" y="0"/>
                </a:cxn>
                <a:cxn ang="0">
                  <a:pos x="169" y="13"/>
                </a:cxn>
                <a:cxn ang="0">
                  <a:pos x="160" y="22"/>
                </a:cxn>
                <a:cxn ang="0">
                  <a:pos x="150" y="50"/>
                </a:cxn>
                <a:cxn ang="0">
                  <a:pos x="103" y="48"/>
                </a:cxn>
                <a:cxn ang="0">
                  <a:pos x="87" y="23"/>
                </a:cxn>
              </a:cxnLst>
              <a:rect l="0" t="0" r="r" b="b"/>
              <a:pathLst>
                <a:path w="174" h="55">
                  <a:moveTo>
                    <a:pt x="87" y="23"/>
                  </a:moveTo>
                  <a:cubicBezTo>
                    <a:pt x="81" y="24"/>
                    <a:pt x="77" y="41"/>
                    <a:pt x="71" y="48"/>
                  </a:cubicBezTo>
                  <a:cubicBezTo>
                    <a:pt x="65" y="55"/>
                    <a:pt x="31" y="54"/>
                    <a:pt x="23" y="50"/>
                  </a:cubicBezTo>
                  <a:cubicBezTo>
                    <a:pt x="15" y="46"/>
                    <a:pt x="17" y="34"/>
                    <a:pt x="13" y="22"/>
                  </a:cubicBezTo>
                  <a:cubicBezTo>
                    <a:pt x="9" y="9"/>
                    <a:pt x="8" y="18"/>
                    <a:pt x="4" y="13"/>
                  </a:cubicBezTo>
                  <a:cubicBezTo>
                    <a:pt x="0" y="7"/>
                    <a:pt x="5" y="0"/>
                    <a:pt x="5" y="0"/>
                  </a:cubicBezTo>
                  <a:cubicBezTo>
                    <a:pt x="5" y="0"/>
                    <a:pt x="7" y="3"/>
                    <a:pt x="15" y="3"/>
                  </a:cubicBezTo>
                  <a:cubicBezTo>
                    <a:pt x="24" y="2"/>
                    <a:pt x="62" y="2"/>
                    <a:pt x="69" y="2"/>
                  </a:cubicBezTo>
                  <a:cubicBezTo>
                    <a:pt x="75" y="2"/>
                    <a:pt x="78" y="3"/>
                    <a:pt x="81" y="6"/>
                  </a:cubicBezTo>
                  <a:cubicBezTo>
                    <a:pt x="83" y="9"/>
                    <a:pt x="85" y="9"/>
                    <a:pt x="87" y="9"/>
                  </a:cubicBezTo>
                  <a:cubicBezTo>
                    <a:pt x="89" y="9"/>
                    <a:pt x="90" y="9"/>
                    <a:pt x="93" y="6"/>
                  </a:cubicBezTo>
                  <a:cubicBezTo>
                    <a:pt x="95" y="3"/>
                    <a:pt x="98" y="2"/>
                    <a:pt x="105" y="2"/>
                  </a:cubicBezTo>
                  <a:cubicBezTo>
                    <a:pt x="112" y="2"/>
                    <a:pt x="149" y="2"/>
                    <a:pt x="158" y="3"/>
                  </a:cubicBezTo>
                  <a:cubicBezTo>
                    <a:pt x="166" y="3"/>
                    <a:pt x="168" y="0"/>
                    <a:pt x="168" y="0"/>
                  </a:cubicBezTo>
                  <a:cubicBezTo>
                    <a:pt x="168" y="0"/>
                    <a:pt x="174" y="7"/>
                    <a:pt x="169" y="13"/>
                  </a:cubicBezTo>
                  <a:cubicBezTo>
                    <a:pt x="165" y="18"/>
                    <a:pt x="164" y="9"/>
                    <a:pt x="160" y="22"/>
                  </a:cubicBezTo>
                  <a:cubicBezTo>
                    <a:pt x="156" y="34"/>
                    <a:pt x="158" y="46"/>
                    <a:pt x="150" y="50"/>
                  </a:cubicBezTo>
                  <a:cubicBezTo>
                    <a:pt x="142" y="54"/>
                    <a:pt x="109" y="55"/>
                    <a:pt x="103" y="48"/>
                  </a:cubicBezTo>
                  <a:cubicBezTo>
                    <a:pt x="96" y="41"/>
                    <a:pt x="93" y="24"/>
                    <a:pt x="8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2" name="Freeform 15"/>
            <p:cNvSpPr>
              <a:spLocks noEditPoints="1"/>
            </p:cNvSpPr>
            <p:nvPr/>
          </p:nvSpPr>
          <p:spPr bwMode="auto">
            <a:xfrm>
              <a:off x="8232775" y="1241425"/>
              <a:ext cx="412750" cy="168275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10" y="36"/>
                </a:cxn>
                <a:cxn ang="0">
                  <a:pos x="21" y="30"/>
                </a:cxn>
                <a:cxn ang="0">
                  <a:pos x="42" y="25"/>
                </a:cxn>
                <a:cxn ang="0">
                  <a:pos x="74" y="23"/>
                </a:cxn>
                <a:cxn ang="0">
                  <a:pos x="78" y="23"/>
                </a:cxn>
                <a:cxn ang="0">
                  <a:pos x="79" y="24"/>
                </a:cxn>
                <a:cxn ang="0">
                  <a:pos x="79" y="24"/>
                </a:cxn>
                <a:cxn ang="0">
                  <a:pos x="76" y="31"/>
                </a:cxn>
                <a:cxn ang="0">
                  <a:pos x="110" y="22"/>
                </a:cxn>
                <a:cxn ang="0">
                  <a:pos x="132" y="6"/>
                </a:cxn>
                <a:cxn ang="0">
                  <a:pos x="136" y="0"/>
                </a:cxn>
                <a:cxn ang="0">
                  <a:pos x="136" y="6"/>
                </a:cxn>
                <a:cxn ang="0">
                  <a:pos x="145" y="46"/>
                </a:cxn>
                <a:cxn ang="0">
                  <a:pos x="141" y="55"/>
                </a:cxn>
                <a:cxn ang="0">
                  <a:pos x="132" y="11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07" y="30"/>
                </a:cxn>
                <a:cxn ang="0">
                  <a:pos x="69" y="40"/>
                </a:cxn>
                <a:cxn ang="0">
                  <a:pos x="62" y="38"/>
                </a:cxn>
                <a:cxn ang="0">
                  <a:pos x="65" y="31"/>
                </a:cxn>
                <a:cxn ang="0">
                  <a:pos x="39" y="33"/>
                </a:cxn>
                <a:cxn ang="0">
                  <a:pos x="18" y="38"/>
                </a:cxn>
                <a:cxn ang="0">
                  <a:pos x="8" y="44"/>
                </a:cxn>
                <a:cxn ang="0">
                  <a:pos x="4" y="55"/>
                </a:cxn>
                <a:cxn ang="0">
                  <a:pos x="0" y="59"/>
                </a:cxn>
                <a:cxn ang="0">
                  <a:pos x="68" y="31"/>
                </a:cxn>
                <a:cxn ang="0">
                  <a:pos x="67" y="31"/>
                </a:cxn>
                <a:cxn ang="0">
                  <a:pos x="68" y="31"/>
                </a:cxn>
                <a:cxn ang="0">
                  <a:pos x="68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133" y="8"/>
                </a:cxn>
                <a:cxn ang="0">
                  <a:pos x="133" y="9"/>
                </a:cxn>
                <a:cxn ang="0">
                  <a:pos x="133" y="8"/>
                </a:cxn>
              </a:cxnLst>
              <a:rect l="0" t="0" r="r" b="b"/>
              <a:pathLst>
                <a:path w="145" h="59">
                  <a:moveTo>
                    <a:pt x="0" y="59"/>
                  </a:moveTo>
                  <a:cubicBezTo>
                    <a:pt x="0" y="59"/>
                    <a:pt x="3" y="44"/>
                    <a:pt x="10" y="36"/>
                  </a:cubicBezTo>
                  <a:cubicBezTo>
                    <a:pt x="13" y="34"/>
                    <a:pt x="16" y="32"/>
                    <a:pt x="21" y="30"/>
                  </a:cubicBezTo>
                  <a:cubicBezTo>
                    <a:pt x="26" y="28"/>
                    <a:pt x="33" y="26"/>
                    <a:pt x="42" y="25"/>
                  </a:cubicBezTo>
                  <a:cubicBezTo>
                    <a:pt x="57" y="23"/>
                    <a:pt x="67" y="23"/>
                    <a:pt x="74" y="23"/>
                  </a:cubicBezTo>
                  <a:cubicBezTo>
                    <a:pt x="75" y="23"/>
                    <a:pt x="76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8"/>
                    <a:pt x="78" y="30"/>
                    <a:pt x="76" y="31"/>
                  </a:cubicBezTo>
                  <a:cubicBezTo>
                    <a:pt x="85" y="30"/>
                    <a:pt x="98" y="27"/>
                    <a:pt x="110" y="22"/>
                  </a:cubicBezTo>
                  <a:cubicBezTo>
                    <a:pt x="120" y="17"/>
                    <a:pt x="128" y="12"/>
                    <a:pt x="132" y="6"/>
                  </a:cubicBezTo>
                  <a:cubicBezTo>
                    <a:pt x="134" y="2"/>
                    <a:pt x="136" y="0"/>
                    <a:pt x="136" y="0"/>
                  </a:cubicBezTo>
                  <a:cubicBezTo>
                    <a:pt x="137" y="1"/>
                    <a:pt x="137" y="3"/>
                    <a:pt x="136" y="6"/>
                  </a:cubicBezTo>
                  <a:cubicBezTo>
                    <a:pt x="135" y="15"/>
                    <a:pt x="131" y="36"/>
                    <a:pt x="145" y="46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26" y="43"/>
                    <a:pt x="130" y="20"/>
                    <a:pt x="132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27" y="18"/>
                    <a:pt x="118" y="25"/>
                    <a:pt x="107" y="30"/>
                  </a:cubicBezTo>
                  <a:cubicBezTo>
                    <a:pt x="94" y="36"/>
                    <a:pt x="78" y="39"/>
                    <a:pt x="69" y="40"/>
                  </a:cubicBezTo>
                  <a:cubicBezTo>
                    <a:pt x="64" y="40"/>
                    <a:pt x="62" y="39"/>
                    <a:pt x="62" y="38"/>
                  </a:cubicBezTo>
                  <a:cubicBezTo>
                    <a:pt x="62" y="35"/>
                    <a:pt x="63" y="33"/>
                    <a:pt x="65" y="31"/>
                  </a:cubicBezTo>
                  <a:cubicBezTo>
                    <a:pt x="59" y="31"/>
                    <a:pt x="50" y="32"/>
                    <a:pt x="39" y="33"/>
                  </a:cubicBezTo>
                  <a:cubicBezTo>
                    <a:pt x="30" y="35"/>
                    <a:pt x="23" y="36"/>
                    <a:pt x="18" y="38"/>
                  </a:cubicBezTo>
                  <a:cubicBezTo>
                    <a:pt x="14" y="40"/>
                    <a:pt x="11" y="42"/>
                    <a:pt x="8" y="44"/>
                  </a:cubicBezTo>
                  <a:cubicBezTo>
                    <a:pt x="6" y="47"/>
                    <a:pt x="4" y="55"/>
                    <a:pt x="4" y="55"/>
                  </a:cubicBezTo>
                  <a:cubicBezTo>
                    <a:pt x="0" y="59"/>
                    <a:pt x="0" y="59"/>
                    <a:pt x="0" y="59"/>
                  </a:cubicBezTo>
                  <a:close/>
                  <a:moveTo>
                    <a:pt x="68" y="31"/>
                  </a:moveTo>
                  <a:cubicBezTo>
                    <a:pt x="67" y="31"/>
                    <a:pt x="67" y="31"/>
                    <a:pt x="67" y="31"/>
                  </a:cubicBezTo>
                  <a:cubicBezTo>
                    <a:pt x="67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lose/>
                  <a:moveTo>
                    <a:pt x="75" y="31"/>
                  </a:move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1"/>
                  </a:moveTo>
                  <a:cubicBezTo>
                    <a:pt x="75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lose/>
                  <a:moveTo>
                    <a:pt x="133" y="8"/>
                  </a:moveTo>
                  <a:cubicBezTo>
                    <a:pt x="133" y="8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0773" name="Freeform 16"/>
          <p:cNvSpPr>
            <a:spLocks noEditPoints="1"/>
          </p:cNvSpPr>
          <p:nvPr/>
        </p:nvSpPr>
        <p:spPr bwMode="auto">
          <a:xfrm>
            <a:off x="3028950" y="3263900"/>
            <a:ext cx="558800" cy="481013"/>
          </a:xfrm>
          <a:custGeom>
            <a:avLst/>
            <a:gdLst>
              <a:gd name="T0" fmla="*/ 68424 w 196"/>
              <a:gd name="T1" fmla="*/ 83032 h 168"/>
              <a:gd name="T2" fmla="*/ 111190 w 196"/>
              <a:gd name="T3" fmla="*/ 83032 h 168"/>
              <a:gd name="T4" fmla="*/ 111190 w 196"/>
              <a:gd name="T5" fmla="*/ 481013 h 168"/>
              <a:gd name="T6" fmla="*/ 68424 w 196"/>
              <a:gd name="T7" fmla="*/ 481013 h 168"/>
              <a:gd name="T8" fmla="*/ 0 w 196"/>
              <a:gd name="T9" fmla="*/ 412297 h 168"/>
              <a:gd name="T10" fmla="*/ 0 w 196"/>
              <a:gd name="T11" fmla="*/ 148885 h 168"/>
              <a:gd name="T12" fmla="*/ 68424 w 196"/>
              <a:gd name="T13" fmla="*/ 83032 h 168"/>
              <a:gd name="T14" fmla="*/ 148253 w 196"/>
              <a:gd name="T15" fmla="*/ 83032 h 168"/>
              <a:gd name="T16" fmla="*/ 185316 w 196"/>
              <a:gd name="T17" fmla="*/ 83032 h 168"/>
              <a:gd name="T18" fmla="*/ 185316 w 196"/>
              <a:gd name="T19" fmla="*/ 57263 h 168"/>
              <a:gd name="T20" fmla="*/ 202422 w 196"/>
              <a:gd name="T21" fmla="*/ 17179 h 168"/>
              <a:gd name="T22" fmla="*/ 242337 w 196"/>
              <a:gd name="T23" fmla="*/ 0 h 168"/>
              <a:gd name="T24" fmla="*/ 316463 w 196"/>
              <a:gd name="T25" fmla="*/ 0 h 168"/>
              <a:gd name="T26" fmla="*/ 356378 w 196"/>
              <a:gd name="T27" fmla="*/ 17179 h 168"/>
              <a:gd name="T28" fmla="*/ 373484 w 196"/>
              <a:gd name="T29" fmla="*/ 57263 h 168"/>
              <a:gd name="T30" fmla="*/ 373484 w 196"/>
              <a:gd name="T31" fmla="*/ 83032 h 168"/>
              <a:gd name="T32" fmla="*/ 410547 w 196"/>
              <a:gd name="T33" fmla="*/ 83032 h 168"/>
              <a:gd name="T34" fmla="*/ 410547 w 196"/>
              <a:gd name="T35" fmla="*/ 481013 h 168"/>
              <a:gd name="T36" fmla="*/ 148253 w 196"/>
              <a:gd name="T37" fmla="*/ 481013 h 168"/>
              <a:gd name="T38" fmla="*/ 148253 w 196"/>
              <a:gd name="T39" fmla="*/ 83032 h 168"/>
              <a:gd name="T40" fmla="*/ 447610 w 196"/>
              <a:gd name="T41" fmla="*/ 83032 h 168"/>
              <a:gd name="T42" fmla="*/ 493227 w 196"/>
              <a:gd name="T43" fmla="*/ 83032 h 168"/>
              <a:gd name="T44" fmla="*/ 558800 w 196"/>
              <a:gd name="T45" fmla="*/ 148885 h 168"/>
              <a:gd name="T46" fmla="*/ 558800 w 196"/>
              <a:gd name="T47" fmla="*/ 412297 h 168"/>
              <a:gd name="T48" fmla="*/ 493227 w 196"/>
              <a:gd name="T49" fmla="*/ 481013 h 168"/>
              <a:gd name="T50" fmla="*/ 447610 w 196"/>
              <a:gd name="T51" fmla="*/ 481013 h 168"/>
              <a:gd name="T52" fmla="*/ 447610 w 196"/>
              <a:gd name="T53" fmla="*/ 83032 h 168"/>
              <a:gd name="T54" fmla="*/ 225231 w 196"/>
              <a:gd name="T55" fmla="*/ 83032 h 168"/>
              <a:gd name="T56" fmla="*/ 336420 w 196"/>
              <a:gd name="T57" fmla="*/ 83032 h 168"/>
              <a:gd name="T58" fmla="*/ 336420 w 196"/>
              <a:gd name="T59" fmla="*/ 57263 h 168"/>
              <a:gd name="T60" fmla="*/ 330718 w 196"/>
              <a:gd name="T61" fmla="*/ 45811 h 168"/>
              <a:gd name="T62" fmla="*/ 316463 w 196"/>
              <a:gd name="T63" fmla="*/ 40084 h 168"/>
              <a:gd name="T64" fmla="*/ 242337 w 196"/>
              <a:gd name="T65" fmla="*/ 40084 h 168"/>
              <a:gd name="T66" fmla="*/ 228082 w 196"/>
              <a:gd name="T67" fmla="*/ 45811 h 168"/>
              <a:gd name="T68" fmla="*/ 225231 w 196"/>
              <a:gd name="T69" fmla="*/ 57263 h 168"/>
              <a:gd name="T70" fmla="*/ 225231 w 196"/>
              <a:gd name="T71" fmla="*/ 83032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96" h="168">
                <a:moveTo>
                  <a:pt x="24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0" y="168"/>
                  <a:pt x="0" y="157"/>
                  <a:pt x="0" y="144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39"/>
                  <a:pt x="10" y="29"/>
                  <a:pt x="24" y="29"/>
                </a:cubicBezTo>
                <a:close/>
                <a:moveTo>
                  <a:pt x="52" y="29"/>
                </a:moveTo>
                <a:cubicBezTo>
                  <a:pt x="65" y="29"/>
                  <a:pt x="65" y="29"/>
                  <a:pt x="65" y="29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15"/>
                  <a:pt x="67" y="10"/>
                  <a:pt x="71" y="6"/>
                </a:cubicBezTo>
                <a:cubicBezTo>
                  <a:pt x="75" y="2"/>
                  <a:pt x="80" y="0"/>
                  <a:pt x="85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7" y="0"/>
                  <a:pt x="121" y="2"/>
                  <a:pt x="125" y="6"/>
                </a:cubicBezTo>
                <a:cubicBezTo>
                  <a:pt x="129" y="10"/>
                  <a:pt x="131" y="15"/>
                  <a:pt x="131" y="2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2" y="29"/>
                  <a:pt x="52" y="29"/>
                  <a:pt x="52" y="29"/>
                </a:cubicBezTo>
                <a:close/>
                <a:moveTo>
                  <a:pt x="157" y="29"/>
                </a:moveTo>
                <a:cubicBezTo>
                  <a:pt x="173" y="29"/>
                  <a:pt x="173" y="29"/>
                  <a:pt x="173" y="29"/>
                </a:cubicBezTo>
                <a:cubicBezTo>
                  <a:pt x="186" y="29"/>
                  <a:pt x="196" y="39"/>
                  <a:pt x="196" y="52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196" y="157"/>
                  <a:pt x="186" y="168"/>
                  <a:pt x="173" y="168"/>
                </a:cubicBezTo>
                <a:cubicBezTo>
                  <a:pt x="157" y="168"/>
                  <a:pt x="157" y="168"/>
                  <a:pt x="157" y="168"/>
                </a:cubicBezTo>
                <a:cubicBezTo>
                  <a:pt x="157" y="29"/>
                  <a:pt x="157" y="29"/>
                  <a:pt x="157" y="29"/>
                </a:cubicBezTo>
                <a:close/>
                <a:moveTo>
                  <a:pt x="79" y="29"/>
                </a:moveTo>
                <a:cubicBezTo>
                  <a:pt x="118" y="29"/>
                  <a:pt x="118" y="29"/>
                  <a:pt x="118" y="29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8" y="18"/>
                  <a:pt x="117" y="17"/>
                  <a:pt x="116" y="16"/>
                </a:cubicBezTo>
                <a:cubicBezTo>
                  <a:pt x="114" y="14"/>
                  <a:pt x="113" y="14"/>
                  <a:pt x="111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3" y="14"/>
                  <a:pt x="82" y="14"/>
                  <a:pt x="80" y="16"/>
                </a:cubicBezTo>
                <a:cubicBezTo>
                  <a:pt x="79" y="17"/>
                  <a:pt x="79" y="18"/>
                  <a:pt x="79" y="20"/>
                </a:cubicBezTo>
                <a:lnTo>
                  <a:pt x="79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4" name="Group 63"/>
          <p:cNvGrpSpPr/>
          <p:nvPr/>
        </p:nvGrpSpPr>
        <p:grpSpPr>
          <a:xfrm>
            <a:off x="7386638" y="4040553"/>
            <a:ext cx="423863" cy="660400"/>
            <a:chOff x="7386638" y="1144588"/>
            <a:chExt cx="423863" cy="660400"/>
          </a:xfrm>
          <a:solidFill>
            <a:schemeClr val="bg1"/>
          </a:solidFill>
        </p:grpSpPr>
        <p:sp>
          <p:nvSpPr>
            <p:cNvPr id="65" name="Freeform 17"/>
            <p:cNvSpPr>
              <a:spLocks/>
            </p:cNvSpPr>
            <p:nvPr/>
          </p:nvSpPr>
          <p:spPr bwMode="auto">
            <a:xfrm>
              <a:off x="7415213" y="1522413"/>
              <a:ext cx="179388" cy="282575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50" y="0"/>
                </a:cxn>
                <a:cxn ang="0">
                  <a:pos x="0" y="157"/>
                </a:cxn>
                <a:cxn ang="0">
                  <a:pos x="55" y="103"/>
                </a:cxn>
                <a:cxn ang="0">
                  <a:pos x="68" y="178"/>
                </a:cxn>
                <a:cxn ang="0">
                  <a:pos x="113" y="41"/>
                </a:cxn>
                <a:cxn ang="0">
                  <a:pos x="106" y="23"/>
                </a:cxn>
                <a:cxn ang="0">
                  <a:pos x="73" y="5"/>
                </a:cxn>
              </a:cxnLst>
              <a:rect l="0" t="0" r="r" b="b"/>
              <a:pathLst>
                <a:path w="113" h="178">
                  <a:moveTo>
                    <a:pt x="73" y="5"/>
                  </a:moveTo>
                  <a:lnTo>
                    <a:pt x="50" y="0"/>
                  </a:lnTo>
                  <a:lnTo>
                    <a:pt x="0" y="157"/>
                  </a:lnTo>
                  <a:lnTo>
                    <a:pt x="55" y="103"/>
                  </a:lnTo>
                  <a:lnTo>
                    <a:pt x="68" y="178"/>
                  </a:lnTo>
                  <a:lnTo>
                    <a:pt x="113" y="41"/>
                  </a:lnTo>
                  <a:lnTo>
                    <a:pt x="106" y="23"/>
                  </a:lnTo>
                  <a:lnTo>
                    <a:pt x="7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6" name="Freeform 18"/>
            <p:cNvSpPr>
              <a:spLocks noEditPoints="1"/>
            </p:cNvSpPr>
            <p:nvPr/>
          </p:nvSpPr>
          <p:spPr bwMode="auto">
            <a:xfrm>
              <a:off x="7458075" y="1216025"/>
              <a:ext cx="279400" cy="27781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2" y="2"/>
                </a:cxn>
                <a:cxn ang="0">
                  <a:pos x="165" y="41"/>
                </a:cxn>
                <a:cxn ang="0">
                  <a:pos x="167" y="43"/>
                </a:cxn>
                <a:cxn ang="0">
                  <a:pos x="176" y="101"/>
                </a:cxn>
                <a:cxn ang="0">
                  <a:pos x="176" y="103"/>
                </a:cxn>
                <a:cxn ang="0">
                  <a:pos x="145" y="153"/>
                </a:cxn>
                <a:cxn ang="0">
                  <a:pos x="143" y="155"/>
                </a:cxn>
                <a:cxn ang="0">
                  <a:pos x="88" y="173"/>
                </a:cxn>
                <a:cxn ang="0">
                  <a:pos x="86" y="173"/>
                </a:cxn>
                <a:cxn ang="0">
                  <a:pos x="32" y="153"/>
                </a:cxn>
                <a:cxn ang="0">
                  <a:pos x="30" y="151"/>
                </a:cxn>
                <a:cxn ang="0">
                  <a:pos x="2" y="99"/>
                </a:cxn>
                <a:cxn ang="0">
                  <a:pos x="2" y="97"/>
                </a:cxn>
                <a:cxn ang="0">
                  <a:pos x="12" y="40"/>
                </a:cxn>
                <a:cxn ang="0">
                  <a:pos x="14" y="38"/>
                </a:cxn>
                <a:cxn ang="0">
                  <a:pos x="59" y="2"/>
                </a:cxn>
                <a:cxn ang="0">
                  <a:pos x="61" y="0"/>
                </a:cxn>
                <a:cxn ang="0">
                  <a:pos x="90" y="5"/>
                </a:cxn>
                <a:cxn ang="0">
                  <a:pos x="90" y="9"/>
                </a:cxn>
                <a:cxn ang="0">
                  <a:pos x="61" y="5"/>
                </a:cxn>
                <a:cxn ang="0">
                  <a:pos x="39" y="27"/>
                </a:cxn>
                <a:cxn ang="0">
                  <a:pos x="14" y="72"/>
                </a:cxn>
                <a:cxn ang="0">
                  <a:pos x="5" y="97"/>
                </a:cxn>
                <a:cxn ang="0">
                  <a:pos x="23" y="122"/>
                </a:cxn>
                <a:cxn ang="0">
                  <a:pos x="63" y="155"/>
                </a:cxn>
                <a:cxn ang="0">
                  <a:pos x="88" y="169"/>
                </a:cxn>
                <a:cxn ang="0">
                  <a:pos x="115" y="155"/>
                </a:cxn>
                <a:cxn ang="0">
                  <a:pos x="154" y="122"/>
                </a:cxn>
                <a:cxn ang="0">
                  <a:pos x="172" y="101"/>
                </a:cxn>
                <a:cxn ang="0">
                  <a:pos x="163" y="72"/>
                </a:cxn>
                <a:cxn ang="0">
                  <a:pos x="136" y="27"/>
                </a:cxn>
                <a:cxn ang="0">
                  <a:pos x="118" y="5"/>
                </a:cxn>
              </a:cxnLst>
              <a:rect l="0" t="0" r="r" b="b"/>
              <a:pathLst>
                <a:path w="176" h="175">
                  <a:moveTo>
                    <a:pt x="90" y="5"/>
                  </a:moveTo>
                  <a:lnTo>
                    <a:pt x="120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40" y="23"/>
                  </a:lnTo>
                  <a:lnTo>
                    <a:pt x="165" y="41"/>
                  </a:lnTo>
                  <a:lnTo>
                    <a:pt x="167" y="41"/>
                  </a:lnTo>
                  <a:lnTo>
                    <a:pt x="167" y="43"/>
                  </a:lnTo>
                  <a:lnTo>
                    <a:pt x="167" y="70"/>
                  </a:lnTo>
                  <a:lnTo>
                    <a:pt x="176" y="101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58" y="124"/>
                  </a:lnTo>
                  <a:lnTo>
                    <a:pt x="145" y="153"/>
                  </a:lnTo>
                  <a:lnTo>
                    <a:pt x="145" y="155"/>
                  </a:lnTo>
                  <a:lnTo>
                    <a:pt x="143" y="155"/>
                  </a:lnTo>
                  <a:lnTo>
                    <a:pt x="116" y="160"/>
                  </a:lnTo>
                  <a:lnTo>
                    <a:pt x="88" y="173"/>
                  </a:lnTo>
                  <a:lnTo>
                    <a:pt x="88" y="175"/>
                  </a:lnTo>
                  <a:lnTo>
                    <a:pt x="86" y="173"/>
                  </a:lnTo>
                  <a:lnTo>
                    <a:pt x="61" y="160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30" y="151"/>
                  </a:lnTo>
                  <a:lnTo>
                    <a:pt x="20" y="124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11" y="7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37" y="23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90" y="5"/>
                  </a:lnTo>
                  <a:lnTo>
                    <a:pt x="90" y="5"/>
                  </a:lnTo>
                  <a:close/>
                  <a:moveTo>
                    <a:pt x="118" y="5"/>
                  </a:moveTo>
                  <a:lnTo>
                    <a:pt x="90" y="9"/>
                  </a:lnTo>
                  <a:lnTo>
                    <a:pt x="88" y="9"/>
                  </a:lnTo>
                  <a:lnTo>
                    <a:pt x="61" y="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16" y="41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5" y="97"/>
                  </a:lnTo>
                  <a:lnTo>
                    <a:pt x="23" y="122"/>
                  </a:lnTo>
                  <a:lnTo>
                    <a:pt x="23" y="122"/>
                  </a:lnTo>
                  <a:lnTo>
                    <a:pt x="34" y="148"/>
                  </a:lnTo>
                  <a:lnTo>
                    <a:pt x="63" y="155"/>
                  </a:lnTo>
                  <a:lnTo>
                    <a:pt x="63" y="157"/>
                  </a:lnTo>
                  <a:lnTo>
                    <a:pt x="88" y="169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42" y="151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72" y="101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4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1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7" name="Freeform 19"/>
            <p:cNvSpPr>
              <a:spLocks noEditPoints="1"/>
            </p:cNvSpPr>
            <p:nvPr/>
          </p:nvSpPr>
          <p:spPr bwMode="auto">
            <a:xfrm>
              <a:off x="7386638" y="1144588"/>
              <a:ext cx="423863" cy="660400"/>
            </a:xfrm>
            <a:custGeom>
              <a:avLst/>
              <a:gdLst/>
              <a:ahLst/>
              <a:cxnLst>
                <a:cxn ang="0">
                  <a:pos x="135" y="7"/>
                </a:cxn>
                <a:cxn ang="0">
                  <a:pos x="183" y="2"/>
                </a:cxn>
                <a:cxn ang="0">
                  <a:pos x="212" y="36"/>
                </a:cxn>
                <a:cxn ang="0">
                  <a:pos x="253" y="63"/>
                </a:cxn>
                <a:cxn ang="0">
                  <a:pos x="253" y="108"/>
                </a:cxn>
                <a:cxn ang="0">
                  <a:pos x="267" y="155"/>
                </a:cxn>
                <a:cxn ang="0">
                  <a:pos x="239" y="189"/>
                </a:cxn>
                <a:cxn ang="0">
                  <a:pos x="219" y="234"/>
                </a:cxn>
                <a:cxn ang="0">
                  <a:pos x="194" y="240"/>
                </a:cxn>
                <a:cxn ang="0">
                  <a:pos x="244" y="395"/>
                </a:cxn>
                <a:cxn ang="0">
                  <a:pos x="188" y="341"/>
                </a:cxn>
                <a:cxn ang="0">
                  <a:pos x="174" y="416"/>
                </a:cxn>
                <a:cxn ang="0">
                  <a:pos x="124" y="261"/>
                </a:cxn>
                <a:cxn ang="0">
                  <a:pos x="91" y="243"/>
                </a:cxn>
                <a:cxn ang="0">
                  <a:pos x="45" y="232"/>
                </a:cxn>
                <a:cxn ang="0">
                  <a:pos x="29" y="189"/>
                </a:cxn>
                <a:cxn ang="0">
                  <a:pos x="0" y="149"/>
                </a:cxn>
                <a:cxn ang="0">
                  <a:pos x="14" y="108"/>
                </a:cxn>
                <a:cxn ang="0">
                  <a:pos x="18" y="58"/>
                </a:cxn>
                <a:cxn ang="0">
                  <a:pos x="56" y="36"/>
                </a:cxn>
                <a:cxn ang="0">
                  <a:pos x="90" y="0"/>
                </a:cxn>
                <a:cxn ang="0">
                  <a:pos x="135" y="7"/>
                </a:cxn>
                <a:cxn ang="0">
                  <a:pos x="135" y="7"/>
                </a:cxn>
                <a:cxn ang="0">
                  <a:pos x="135" y="34"/>
                </a:cxn>
                <a:cxn ang="0">
                  <a:pos x="99" y="27"/>
                </a:cxn>
                <a:cxn ang="0">
                  <a:pos x="72" y="56"/>
                </a:cxn>
                <a:cxn ang="0">
                  <a:pos x="41" y="74"/>
                </a:cxn>
                <a:cxn ang="0">
                  <a:pos x="39" y="113"/>
                </a:cxn>
                <a:cxn ang="0">
                  <a:pos x="29" y="146"/>
                </a:cxn>
                <a:cxn ang="0">
                  <a:pos x="50" y="177"/>
                </a:cxn>
                <a:cxn ang="0">
                  <a:pos x="63" y="211"/>
                </a:cxn>
                <a:cxn ang="0">
                  <a:pos x="100" y="220"/>
                </a:cxn>
                <a:cxn ang="0">
                  <a:pos x="131" y="236"/>
                </a:cxn>
                <a:cxn ang="0">
                  <a:pos x="167" y="220"/>
                </a:cxn>
                <a:cxn ang="0">
                  <a:pos x="201" y="213"/>
                </a:cxn>
                <a:cxn ang="0">
                  <a:pos x="217" y="177"/>
                </a:cxn>
                <a:cxn ang="0">
                  <a:pos x="239" y="149"/>
                </a:cxn>
                <a:cxn ang="0">
                  <a:pos x="228" y="113"/>
                </a:cxn>
                <a:cxn ang="0">
                  <a:pos x="228" y="77"/>
                </a:cxn>
                <a:cxn ang="0">
                  <a:pos x="196" y="56"/>
                </a:cxn>
                <a:cxn ang="0">
                  <a:pos x="172" y="29"/>
                </a:cxn>
                <a:cxn ang="0">
                  <a:pos x="135" y="34"/>
                </a:cxn>
              </a:cxnLst>
              <a:rect l="0" t="0" r="r" b="b"/>
              <a:pathLst>
                <a:path w="267" h="416">
                  <a:moveTo>
                    <a:pt x="135" y="7"/>
                  </a:moveTo>
                  <a:lnTo>
                    <a:pt x="183" y="2"/>
                  </a:lnTo>
                  <a:lnTo>
                    <a:pt x="212" y="36"/>
                  </a:lnTo>
                  <a:lnTo>
                    <a:pt x="253" y="63"/>
                  </a:lnTo>
                  <a:lnTo>
                    <a:pt x="253" y="108"/>
                  </a:lnTo>
                  <a:lnTo>
                    <a:pt x="267" y="155"/>
                  </a:lnTo>
                  <a:lnTo>
                    <a:pt x="239" y="189"/>
                  </a:lnTo>
                  <a:lnTo>
                    <a:pt x="219" y="234"/>
                  </a:lnTo>
                  <a:lnTo>
                    <a:pt x="194" y="240"/>
                  </a:lnTo>
                  <a:lnTo>
                    <a:pt x="244" y="395"/>
                  </a:lnTo>
                  <a:lnTo>
                    <a:pt x="188" y="341"/>
                  </a:lnTo>
                  <a:lnTo>
                    <a:pt x="174" y="416"/>
                  </a:lnTo>
                  <a:lnTo>
                    <a:pt x="124" y="261"/>
                  </a:lnTo>
                  <a:lnTo>
                    <a:pt x="91" y="243"/>
                  </a:lnTo>
                  <a:lnTo>
                    <a:pt x="45" y="232"/>
                  </a:lnTo>
                  <a:lnTo>
                    <a:pt x="29" y="189"/>
                  </a:lnTo>
                  <a:lnTo>
                    <a:pt x="0" y="149"/>
                  </a:lnTo>
                  <a:lnTo>
                    <a:pt x="14" y="108"/>
                  </a:lnTo>
                  <a:lnTo>
                    <a:pt x="18" y="58"/>
                  </a:lnTo>
                  <a:lnTo>
                    <a:pt x="56" y="36"/>
                  </a:lnTo>
                  <a:lnTo>
                    <a:pt x="90" y="0"/>
                  </a:lnTo>
                  <a:lnTo>
                    <a:pt x="135" y="7"/>
                  </a:lnTo>
                  <a:lnTo>
                    <a:pt x="135" y="7"/>
                  </a:lnTo>
                  <a:close/>
                  <a:moveTo>
                    <a:pt x="135" y="34"/>
                  </a:moveTo>
                  <a:lnTo>
                    <a:pt x="99" y="27"/>
                  </a:lnTo>
                  <a:lnTo>
                    <a:pt x="72" y="56"/>
                  </a:lnTo>
                  <a:lnTo>
                    <a:pt x="41" y="74"/>
                  </a:lnTo>
                  <a:lnTo>
                    <a:pt x="39" y="113"/>
                  </a:lnTo>
                  <a:lnTo>
                    <a:pt x="29" y="146"/>
                  </a:lnTo>
                  <a:lnTo>
                    <a:pt x="50" y="177"/>
                  </a:lnTo>
                  <a:lnTo>
                    <a:pt x="63" y="211"/>
                  </a:lnTo>
                  <a:lnTo>
                    <a:pt x="100" y="220"/>
                  </a:lnTo>
                  <a:lnTo>
                    <a:pt x="131" y="236"/>
                  </a:lnTo>
                  <a:lnTo>
                    <a:pt x="167" y="220"/>
                  </a:lnTo>
                  <a:lnTo>
                    <a:pt x="201" y="213"/>
                  </a:lnTo>
                  <a:lnTo>
                    <a:pt x="217" y="177"/>
                  </a:lnTo>
                  <a:lnTo>
                    <a:pt x="239" y="149"/>
                  </a:lnTo>
                  <a:lnTo>
                    <a:pt x="228" y="113"/>
                  </a:lnTo>
                  <a:lnTo>
                    <a:pt x="228" y="77"/>
                  </a:lnTo>
                  <a:lnTo>
                    <a:pt x="196" y="56"/>
                  </a:lnTo>
                  <a:lnTo>
                    <a:pt x="172" y="29"/>
                  </a:lnTo>
                  <a:lnTo>
                    <a:pt x="135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8" name="Freeform 20"/>
            <p:cNvSpPr>
              <a:spLocks noEditPoints="1"/>
            </p:cNvSpPr>
            <p:nvPr/>
          </p:nvSpPr>
          <p:spPr bwMode="auto">
            <a:xfrm>
              <a:off x="7491413" y="1250950"/>
              <a:ext cx="214313" cy="20796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94" y="1"/>
                </a:cxn>
                <a:cxn ang="0">
                  <a:pos x="124" y="30"/>
                </a:cxn>
                <a:cxn ang="0">
                  <a:pos x="128" y="34"/>
                </a:cxn>
                <a:cxn ang="0">
                  <a:pos x="133" y="75"/>
                </a:cxn>
                <a:cxn ang="0">
                  <a:pos x="133" y="79"/>
                </a:cxn>
                <a:cxn ang="0">
                  <a:pos x="112" y="115"/>
                </a:cxn>
                <a:cxn ang="0">
                  <a:pos x="108" y="117"/>
                </a:cxn>
                <a:cxn ang="0">
                  <a:pos x="69" y="131"/>
                </a:cxn>
                <a:cxn ang="0">
                  <a:pos x="65" y="131"/>
                </a:cxn>
                <a:cxn ang="0">
                  <a:pos x="25" y="115"/>
                </a:cxn>
                <a:cxn ang="0">
                  <a:pos x="22" y="113"/>
                </a:cxn>
                <a:cxn ang="0">
                  <a:pos x="2" y="75"/>
                </a:cxn>
                <a:cxn ang="0">
                  <a:pos x="2" y="72"/>
                </a:cxn>
                <a:cxn ang="0">
                  <a:pos x="9" y="30"/>
                </a:cxn>
                <a:cxn ang="0">
                  <a:pos x="11" y="27"/>
                </a:cxn>
                <a:cxn ang="0">
                  <a:pos x="43" y="1"/>
                </a:cxn>
                <a:cxn ang="0">
                  <a:pos x="49" y="0"/>
                </a:cxn>
                <a:cxn ang="0">
                  <a:pos x="69" y="3"/>
                </a:cxn>
                <a:cxn ang="0">
                  <a:pos x="69" y="12"/>
                </a:cxn>
                <a:cxn ang="0">
                  <a:pos x="49" y="9"/>
                </a:cxn>
                <a:cxn ang="0">
                  <a:pos x="34" y="25"/>
                </a:cxn>
                <a:cxn ang="0">
                  <a:pos x="16" y="54"/>
                </a:cxn>
                <a:cxn ang="0">
                  <a:pos x="11" y="73"/>
                </a:cxn>
                <a:cxn ang="0">
                  <a:pos x="24" y="90"/>
                </a:cxn>
                <a:cxn ang="0">
                  <a:pos x="49" y="111"/>
                </a:cxn>
                <a:cxn ang="0">
                  <a:pos x="67" y="122"/>
                </a:cxn>
                <a:cxn ang="0">
                  <a:pos x="86" y="111"/>
                </a:cxn>
                <a:cxn ang="0">
                  <a:pos x="112" y="90"/>
                </a:cxn>
                <a:cxn ang="0">
                  <a:pos x="124" y="75"/>
                </a:cxn>
                <a:cxn ang="0">
                  <a:pos x="119" y="54"/>
                </a:cxn>
                <a:cxn ang="0">
                  <a:pos x="101" y="25"/>
                </a:cxn>
                <a:cxn ang="0">
                  <a:pos x="88" y="9"/>
                </a:cxn>
              </a:cxnLst>
              <a:rect l="0" t="0" r="r" b="b"/>
              <a:pathLst>
                <a:path w="135" h="131">
                  <a:moveTo>
                    <a:pt x="69" y="3"/>
                  </a:moveTo>
                  <a:lnTo>
                    <a:pt x="90" y="0"/>
                  </a:lnTo>
                  <a:lnTo>
                    <a:pt x="92" y="0"/>
                  </a:lnTo>
                  <a:lnTo>
                    <a:pt x="94" y="1"/>
                  </a:lnTo>
                  <a:lnTo>
                    <a:pt x="106" y="18"/>
                  </a:lnTo>
                  <a:lnTo>
                    <a:pt x="124" y="30"/>
                  </a:lnTo>
                  <a:lnTo>
                    <a:pt x="128" y="30"/>
                  </a:lnTo>
                  <a:lnTo>
                    <a:pt x="128" y="34"/>
                  </a:lnTo>
                  <a:lnTo>
                    <a:pt x="128" y="54"/>
                  </a:lnTo>
                  <a:lnTo>
                    <a:pt x="133" y="75"/>
                  </a:lnTo>
                  <a:lnTo>
                    <a:pt x="135" y="77"/>
                  </a:lnTo>
                  <a:lnTo>
                    <a:pt x="133" y="79"/>
                  </a:lnTo>
                  <a:lnTo>
                    <a:pt x="121" y="93"/>
                  </a:lnTo>
                  <a:lnTo>
                    <a:pt x="112" y="115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88" y="120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5" y="131"/>
                  </a:lnTo>
                  <a:lnTo>
                    <a:pt x="47" y="120"/>
                  </a:lnTo>
                  <a:lnTo>
                    <a:pt x="25" y="115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15" y="93"/>
                  </a:lnTo>
                  <a:lnTo>
                    <a:pt x="2" y="75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7" y="54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11" y="27"/>
                  </a:lnTo>
                  <a:lnTo>
                    <a:pt x="29" y="18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69" y="3"/>
                  </a:lnTo>
                  <a:lnTo>
                    <a:pt x="69" y="3"/>
                  </a:lnTo>
                  <a:close/>
                  <a:moveTo>
                    <a:pt x="88" y="9"/>
                  </a:moveTo>
                  <a:lnTo>
                    <a:pt x="69" y="12"/>
                  </a:lnTo>
                  <a:lnTo>
                    <a:pt x="67" y="12"/>
                  </a:lnTo>
                  <a:lnTo>
                    <a:pt x="49" y="9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18" y="3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1" y="73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9" y="108"/>
                  </a:lnTo>
                  <a:lnTo>
                    <a:pt x="49" y="111"/>
                  </a:lnTo>
                  <a:lnTo>
                    <a:pt x="51" y="113"/>
                  </a:lnTo>
                  <a:lnTo>
                    <a:pt x="67" y="122"/>
                  </a:lnTo>
                  <a:lnTo>
                    <a:pt x="85" y="113"/>
                  </a:lnTo>
                  <a:lnTo>
                    <a:pt x="86" y="111"/>
                  </a:lnTo>
                  <a:lnTo>
                    <a:pt x="104" y="110"/>
                  </a:lnTo>
                  <a:lnTo>
                    <a:pt x="112" y="90"/>
                  </a:lnTo>
                  <a:lnTo>
                    <a:pt x="113" y="90"/>
                  </a:lnTo>
                  <a:lnTo>
                    <a:pt x="124" y="75"/>
                  </a:lnTo>
                  <a:lnTo>
                    <a:pt x="119" y="55"/>
                  </a:lnTo>
                  <a:lnTo>
                    <a:pt x="119" y="54"/>
                  </a:lnTo>
                  <a:lnTo>
                    <a:pt x="119" y="36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88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2151063" y="3218228"/>
            <a:ext cx="604837" cy="550863"/>
            <a:chOff x="2151063" y="322263"/>
            <a:chExt cx="604837" cy="550863"/>
          </a:xfrm>
          <a:solidFill>
            <a:schemeClr val="bg1"/>
          </a:solidFill>
        </p:grpSpPr>
        <p:sp>
          <p:nvSpPr>
            <p:cNvPr id="70" name="Freeform 21"/>
            <p:cNvSpPr>
              <a:spLocks noEditPoints="1"/>
            </p:cNvSpPr>
            <p:nvPr/>
          </p:nvSpPr>
          <p:spPr bwMode="auto">
            <a:xfrm>
              <a:off x="2151063" y="465138"/>
              <a:ext cx="265113" cy="407988"/>
            </a:xfrm>
            <a:custGeom>
              <a:avLst/>
              <a:gdLst/>
              <a:ahLst/>
              <a:cxnLst>
                <a:cxn ang="0">
                  <a:pos x="93" y="20"/>
                </a:cxn>
                <a:cxn ang="0">
                  <a:pos x="93" y="49"/>
                </a:cxn>
                <a:cxn ang="0">
                  <a:pos x="93" y="53"/>
                </a:cxn>
                <a:cxn ang="0">
                  <a:pos x="47" y="61"/>
                </a:cxn>
                <a:cxn ang="0">
                  <a:pos x="0" y="53"/>
                </a:cxn>
                <a:cxn ang="0">
                  <a:pos x="0" y="4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7" y="0"/>
                </a:cxn>
                <a:cxn ang="0">
                  <a:pos x="93" y="20"/>
                </a:cxn>
                <a:cxn ang="0">
                  <a:pos x="93" y="20"/>
                </a:cxn>
                <a:cxn ang="0">
                  <a:pos x="93" y="55"/>
                </a:cxn>
                <a:cxn ang="0">
                  <a:pos x="47" y="63"/>
                </a:cxn>
                <a:cxn ang="0">
                  <a:pos x="0" y="56"/>
                </a:cxn>
                <a:cxn ang="0">
                  <a:pos x="0" y="64"/>
                </a:cxn>
                <a:cxn ang="0">
                  <a:pos x="47" y="71"/>
                </a:cxn>
                <a:cxn ang="0">
                  <a:pos x="93" y="63"/>
                </a:cxn>
                <a:cxn ang="0">
                  <a:pos x="93" y="55"/>
                </a:cxn>
                <a:cxn ang="0">
                  <a:pos x="93" y="66"/>
                </a:cxn>
                <a:cxn ang="0">
                  <a:pos x="93" y="89"/>
                </a:cxn>
                <a:cxn ang="0">
                  <a:pos x="47" y="97"/>
                </a:cxn>
                <a:cxn ang="0">
                  <a:pos x="0" y="89"/>
                </a:cxn>
                <a:cxn ang="0">
                  <a:pos x="0" y="66"/>
                </a:cxn>
                <a:cxn ang="0">
                  <a:pos x="47" y="73"/>
                </a:cxn>
                <a:cxn ang="0">
                  <a:pos x="93" y="66"/>
                </a:cxn>
                <a:cxn ang="0">
                  <a:pos x="93" y="91"/>
                </a:cxn>
                <a:cxn ang="0">
                  <a:pos x="47" y="99"/>
                </a:cxn>
                <a:cxn ang="0">
                  <a:pos x="0" y="92"/>
                </a:cxn>
                <a:cxn ang="0">
                  <a:pos x="0" y="100"/>
                </a:cxn>
                <a:cxn ang="0">
                  <a:pos x="47" y="107"/>
                </a:cxn>
                <a:cxn ang="0">
                  <a:pos x="93" y="99"/>
                </a:cxn>
                <a:cxn ang="0">
                  <a:pos x="93" y="91"/>
                </a:cxn>
                <a:cxn ang="0">
                  <a:pos x="93" y="102"/>
                </a:cxn>
                <a:cxn ang="0">
                  <a:pos x="93" y="114"/>
                </a:cxn>
                <a:cxn ang="0">
                  <a:pos x="46" y="140"/>
                </a:cxn>
                <a:cxn ang="0">
                  <a:pos x="0" y="114"/>
                </a:cxn>
                <a:cxn ang="0">
                  <a:pos x="0" y="102"/>
                </a:cxn>
                <a:cxn ang="0">
                  <a:pos x="47" y="110"/>
                </a:cxn>
                <a:cxn ang="0">
                  <a:pos x="93" y="102"/>
                </a:cxn>
                <a:cxn ang="0">
                  <a:pos x="47" y="2"/>
                </a:cxn>
                <a:cxn ang="0">
                  <a:pos x="6" y="20"/>
                </a:cxn>
                <a:cxn ang="0">
                  <a:pos x="47" y="37"/>
                </a:cxn>
                <a:cxn ang="0">
                  <a:pos x="88" y="20"/>
                </a:cxn>
                <a:cxn ang="0">
                  <a:pos x="47" y="2"/>
                </a:cxn>
              </a:cxnLst>
              <a:rect l="0" t="0" r="r" b="b"/>
              <a:pathLst>
                <a:path w="93" h="142">
                  <a:moveTo>
                    <a:pt x="93" y="20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78" y="58"/>
                    <a:pt x="62" y="60"/>
                    <a:pt x="47" y="61"/>
                  </a:cubicBezTo>
                  <a:cubicBezTo>
                    <a:pt x="31" y="61"/>
                    <a:pt x="16" y="58"/>
                    <a:pt x="0" y="5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21" y="0"/>
                    <a:pt x="47" y="0"/>
                  </a:cubicBezTo>
                  <a:cubicBezTo>
                    <a:pt x="72" y="0"/>
                    <a:pt x="93" y="9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lose/>
                  <a:moveTo>
                    <a:pt x="93" y="55"/>
                  </a:moveTo>
                  <a:cubicBezTo>
                    <a:pt x="78" y="60"/>
                    <a:pt x="62" y="63"/>
                    <a:pt x="47" y="63"/>
                  </a:cubicBezTo>
                  <a:cubicBezTo>
                    <a:pt x="31" y="63"/>
                    <a:pt x="16" y="61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9"/>
                    <a:pt x="31" y="71"/>
                    <a:pt x="47" y="71"/>
                  </a:cubicBezTo>
                  <a:cubicBezTo>
                    <a:pt x="62" y="71"/>
                    <a:pt x="78" y="68"/>
                    <a:pt x="93" y="63"/>
                  </a:cubicBezTo>
                  <a:cubicBezTo>
                    <a:pt x="93" y="55"/>
                    <a:pt x="93" y="55"/>
                    <a:pt x="93" y="55"/>
                  </a:cubicBezTo>
                  <a:close/>
                  <a:moveTo>
                    <a:pt x="93" y="66"/>
                  </a:moveTo>
                  <a:cubicBezTo>
                    <a:pt x="93" y="89"/>
                    <a:pt x="93" y="89"/>
                    <a:pt x="93" y="89"/>
                  </a:cubicBezTo>
                  <a:cubicBezTo>
                    <a:pt x="78" y="94"/>
                    <a:pt x="62" y="97"/>
                    <a:pt x="47" y="97"/>
                  </a:cubicBezTo>
                  <a:cubicBezTo>
                    <a:pt x="31" y="97"/>
                    <a:pt x="16" y="94"/>
                    <a:pt x="0" y="8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6" y="71"/>
                    <a:pt x="31" y="74"/>
                    <a:pt x="47" y="73"/>
                  </a:cubicBezTo>
                  <a:cubicBezTo>
                    <a:pt x="62" y="73"/>
                    <a:pt x="78" y="71"/>
                    <a:pt x="93" y="66"/>
                  </a:cubicBezTo>
                  <a:close/>
                  <a:moveTo>
                    <a:pt x="93" y="91"/>
                  </a:moveTo>
                  <a:cubicBezTo>
                    <a:pt x="78" y="96"/>
                    <a:pt x="62" y="99"/>
                    <a:pt x="47" y="99"/>
                  </a:cubicBezTo>
                  <a:cubicBezTo>
                    <a:pt x="31" y="99"/>
                    <a:pt x="16" y="97"/>
                    <a:pt x="0" y="9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6" y="105"/>
                    <a:pt x="31" y="107"/>
                    <a:pt x="47" y="107"/>
                  </a:cubicBezTo>
                  <a:cubicBezTo>
                    <a:pt x="62" y="107"/>
                    <a:pt x="78" y="104"/>
                    <a:pt x="93" y="99"/>
                  </a:cubicBezTo>
                  <a:cubicBezTo>
                    <a:pt x="93" y="91"/>
                    <a:pt x="93" y="91"/>
                    <a:pt x="93" y="91"/>
                  </a:cubicBezTo>
                  <a:close/>
                  <a:moveTo>
                    <a:pt x="93" y="102"/>
                  </a:moveTo>
                  <a:cubicBezTo>
                    <a:pt x="93" y="114"/>
                    <a:pt x="93" y="114"/>
                    <a:pt x="93" y="114"/>
                  </a:cubicBezTo>
                  <a:cubicBezTo>
                    <a:pt x="93" y="139"/>
                    <a:pt x="69" y="141"/>
                    <a:pt x="46" y="140"/>
                  </a:cubicBezTo>
                  <a:cubicBezTo>
                    <a:pt x="26" y="140"/>
                    <a:pt x="0" y="142"/>
                    <a:pt x="0" y="1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6" y="107"/>
                    <a:pt x="31" y="110"/>
                    <a:pt x="47" y="110"/>
                  </a:cubicBezTo>
                  <a:cubicBezTo>
                    <a:pt x="62" y="109"/>
                    <a:pt x="78" y="107"/>
                    <a:pt x="93" y="102"/>
                  </a:cubicBezTo>
                  <a:close/>
                  <a:moveTo>
                    <a:pt x="47" y="2"/>
                  </a:moveTo>
                  <a:cubicBezTo>
                    <a:pt x="24" y="2"/>
                    <a:pt x="6" y="10"/>
                    <a:pt x="6" y="20"/>
                  </a:cubicBezTo>
                  <a:cubicBezTo>
                    <a:pt x="6" y="29"/>
                    <a:pt x="24" y="37"/>
                    <a:pt x="47" y="37"/>
                  </a:cubicBezTo>
                  <a:cubicBezTo>
                    <a:pt x="69" y="37"/>
                    <a:pt x="88" y="29"/>
                    <a:pt x="88" y="20"/>
                  </a:cubicBezTo>
                  <a:cubicBezTo>
                    <a:pt x="88" y="10"/>
                    <a:pt x="69" y="2"/>
                    <a:pt x="47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" name="Freeform 22"/>
            <p:cNvSpPr>
              <a:spLocks noEditPoints="1"/>
            </p:cNvSpPr>
            <p:nvPr/>
          </p:nvSpPr>
          <p:spPr bwMode="auto">
            <a:xfrm>
              <a:off x="2174875" y="477838"/>
              <a:ext cx="222250" cy="88900"/>
            </a:xfrm>
            <a:custGeom>
              <a:avLst/>
              <a:gdLst/>
              <a:ahLst/>
              <a:cxnLst>
                <a:cxn ang="0">
                  <a:pos x="67" y="5"/>
                </a:cxn>
                <a:cxn ang="0">
                  <a:pos x="39" y="0"/>
                </a:cxn>
                <a:cxn ang="0">
                  <a:pos x="10" y="5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39" y="31"/>
                </a:cxn>
                <a:cxn ang="0">
                  <a:pos x="67" y="26"/>
                </a:cxn>
                <a:cxn ang="0">
                  <a:pos x="78" y="16"/>
                </a:cxn>
                <a:cxn ang="0">
                  <a:pos x="67" y="5"/>
                </a:cxn>
                <a:cxn ang="0">
                  <a:pos x="66" y="11"/>
                </a:cxn>
                <a:cxn ang="0">
                  <a:pos x="70" y="13"/>
                </a:cxn>
                <a:cxn ang="0">
                  <a:pos x="66" y="15"/>
                </a:cxn>
                <a:cxn ang="0">
                  <a:pos x="63" y="13"/>
                </a:cxn>
                <a:cxn ang="0">
                  <a:pos x="66" y="11"/>
                </a:cxn>
              </a:cxnLst>
              <a:rect l="0" t="0" r="r" b="b"/>
              <a:pathLst>
                <a:path w="78" h="31">
                  <a:moveTo>
                    <a:pt x="67" y="5"/>
                  </a:moveTo>
                  <a:cubicBezTo>
                    <a:pt x="60" y="2"/>
                    <a:pt x="50" y="0"/>
                    <a:pt x="39" y="0"/>
                  </a:cubicBezTo>
                  <a:cubicBezTo>
                    <a:pt x="28" y="0"/>
                    <a:pt x="18" y="2"/>
                    <a:pt x="10" y="5"/>
                  </a:cubicBezTo>
                  <a:cubicBezTo>
                    <a:pt x="4" y="8"/>
                    <a:pt x="0" y="12"/>
                    <a:pt x="0" y="16"/>
                  </a:cubicBezTo>
                  <a:cubicBezTo>
                    <a:pt x="0" y="20"/>
                    <a:pt x="4" y="24"/>
                    <a:pt x="10" y="26"/>
                  </a:cubicBezTo>
                  <a:cubicBezTo>
                    <a:pt x="18" y="30"/>
                    <a:pt x="28" y="31"/>
                    <a:pt x="39" y="31"/>
                  </a:cubicBezTo>
                  <a:cubicBezTo>
                    <a:pt x="50" y="31"/>
                    <a:pt x="60" y="30"/>
                    <a:pt x="67" y="26"/>
                  </a:cubicBezTo>
                  <a:cubicBezTo>
                    <a:pt x="74" y="24"/>
                    <a:pt x="78" y="20"/>
                    <a:pt x="78" y="16"/>
                  </a:cubicBezTo>
                  <a:cubicBezTo>
                    <a:pt x="78" y="12"/>
                    <a:pt x="74" y="8"/>
                    <a:pt x="67" y="5"/>
                  </a:cubicBezTo>
                  <a:close/>
                  <a:moveTo>
                    <a:pt x="66" y="11"/>
                  </a:moveTo>
                  <a:cubicBezTo>
                    <a:pt x="68" y="11"/>
                    <a:pt x="70" y="12"/>
                    <a:pt x="70" y="13"/>
                  </a:cubicBezTo>
                  <a:cubicBezTo>
                    <a:pt x="70" y="14"/>
                    <a:pt x="68" y="15"/>
                    <a:pt x="66" y="15"/>
                  </a:cubicBezTo>
                  <a:cubicBezTo>
                    <a:pt x="64" y="15"/>
                    <a:pt x="63" y="14"/>
                    <a:pt x="63" y="13"/>
                  </a:cubicBezTo>
                  <a:cubicBezTo>
                    <a:pt x="63" y="12"/>
                    <a:pt x="64" y="11"/>
                    <a:pt x="66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" name="Freeform 23"/>
            <p:cNvSpPr>
              <a:spLocks noEditPoints="1"/>
            </p:cNvSpPr>
            <p:nvPr/>
          </p:nvSpPr>
          <p:spPr bwMode="auto">
            <a:xfrm>
              <a:off x="2368550" y="322263"/>
              <a:ext cx="387350" cy="334963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97" y="6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136" y="47"/>
                </a:cxn>
                <a:cxn ang="0">
                  <a:pos x="125" y="91"/>
                </a:cxn>
                <a:cxn ang="0">
                  <a:pos x="79" y="107"/>
                </a:cxn>
                <a:cxn ang="0">
                  <a:pos x="62" y="70"/>
                </a:cxn>
                <a:cxn ang="0">
                  <a:pos x="66" y="70"/>
                </a:cxn>
                <a:cxn ang="0">
                  <a:pos x="121" y="87"/>
                </a:cxn>
                <a:cxn ang="0">
                  <a:pos x="129" y="47"/>
                </a:cxn>
                <a:cxn ang="0">
                  <a:pos x="98" y="13"/>
                </a:cxn>
                <a:cxn ang="0">
                  <a:pos x="98" y="14"/>
                </a:cxn>
                <a:cxn ang="0">
                  <a:pos x="97" y="15"/>
                </a:cxn>
                <a:cxn ang="0">
                  <a:pos x="93" y="15"/>
                </a:cxn>
                <a:cxn ang="0">
                  <a:pos x="91" y="30"/>
                </a:cxn>
                <a:cxn ang="0">
                  <a:pos x="81" y="36"/>
                </a:cxn>
                <a:cxn ang="0">
                  <a:pos x="66" y="34"/>
                </a:cxn>
                <a:cxn ang="0">
                  <a:pos x="59" y="33"/>
                </a:cxn>
                <a:cxn ang="0">
                  <a:pos x="51" y="34"/>
                </a:cxn>
                <a:cxn ang="0">
                  <a:pos x="44" y="31"/>
                </a:cxn>
                <a:cxn ang="0">
                  <a:pos x="40" y="28"/>
                </a:cxn>
                <a:cxn ang="0">
                  <a:pos x="36" y="28"/>
                </a:cxn>
                <a:cxn ang="0">
                  <a:pos x="31" y="27"/>
                </a:cxn>
                <a:cxn ang="0">
                  <a:pos x="8" y="50"/>
                </a:cxn>
                <a:cxn ang="0">
                  <a:pos x="2" y="52"/>
                </a:cxn>
                <a:cxn ang="0">
                  <a:pos x="0" y="47"/>
                </a:cxn>
                <a:cxn ang="0">
                  <a:pos x="28" y="20"/>
                </a:cxn>
                <a:cxn ang="0">
                  <a:pos x="32" y="16"/>
                </a:cxn>
                <a:cxn ang="0">
                  <a:pos x="34" y="10"/>
                </a:cxn>
                <a:cxn ang="0">
                  <a:pos x="38" y="6"/>
                </a:cxn>
                <a:cxn ang="0">
                  <a:pos x="59" y="0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88" y="15"/>
                </a:cxn>
                <a:cxn ang="0">
                  <a:pos x="66" y="14"/>
                </a:cxn>
                <a:cxn ang="0">
                  <a:pos x="65" y="14"/>
                </a:cxn>
                <a:cxn ang="0">
                  <a:pos x="60" y="26"/>
                </a:cxn>
                <a:cxn ang="0">
                  <a:pos x="61" y="27"/>
                </a:cxn>
                <a:cxn ang="0">
                  <a:pos x="64" y="23"/>
                </a:cxn>
                <a:cxn ang="0">
                  <a:pos x="75" y="22"/>
                </a:cxn>
                <a:cxn ang="0">
                  <a:pos x="86" y="29"/>
                </a:cxn>
                <a:cxn ang="0">
                  <a:pos x="88" y="28"/>
                </a:cxn>
                <a:cxn ang="0">
                  <a:pos x="88" y="15"/>
                </a:cxn>
                <a:cxn ang="0">
                  <a:pos x="65" y="28"/>
                </a:cxn>
                <a:cxn ang="0">
                  <a:pos x="66" y="30"/>
                </a:cxn>
                <a:cxn ang="0">
                  <a:pos x="78" y="32"/>
                </a:cxn>
                <a:cxn ang="0">
                  <a:pos x="84" y="30"/>
                </a:cxn>
                <a:cxn ang="0">
                  <a:pos x="65" y="28"/>
                </a:cxn>
              </a:cxnLst>
              <a:rect l="0" t="0" r="r" b="b"/>
              <a:pathLst>
                <a:path w="136" h="117">
                  <a:moveTo>
                    <a:pt x="66" y="4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8" y="6"/>
                    <a:pt x="98" y="6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132" y="9"/>
                    <a:pt x="136" y="27"/>
                    <a:pt x="136" y="47"/>
                  </a:cubicBezTo>
                  <a:cubicBezTo>
                    <a:pt x="135" y="61"/>
                    <a:pt x="132" y="77"/>
                    <a:pt x="125" y="91"/>
                  </a:cubicBezTo>
                  <a:cubicBezTo>
                    <a:pt x="115" y="107"/>
                    <a:pt x="95" y="117"/>
                    <a:pt x="79" y="107"/>
                  </a:cubicBezTo>
                  <a:cubicBezTo>
                    <a:pt x="69" y="100"/>
                    <a:pt x="62" y="88"/>
                    <a:pt x="62" y="70"/>
                  </a:cubicBezTo>
                  <a:cubicBezTo>
                    <a:pt x="62" y="67"/>
                    <a:pt x="66" y="64"/>
                    <a:pt x="66" y="70"/>
                  </a:cubicBezTo>
                  <a:cubicBezTo>
                    <a:pt x="69" y="113"/>
                    <a:pt x="104" y="116"/>
                    <a:pt x="121" y="87"/>
                  </a:cubicBezTo>
                  <a:cubicBezTo>
                    <a:pt x="127" y="74"/>
                    <a:pt x="129" y="60"/>
                    <a:pt x="129" y="47"/>
                  </a:cubicBezTo>
                  <a:cubicBezTo>
                    <a:pt x="129" y="30"/>
                    <a:pt x="125" y="15"/>
                    <a:pt x="98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5"/>
                    <a:pt x="97" y="15"/>
                    <a:pt x="97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5"/>
                    <a:pt x="87" y="37"/>
                    <a:pt x="81" y="36"/>
                  </a:cubicBezTo>
                  <a:cubicBezTo>
                    <a:pt x="76" y="35"/>
                    <a:pt x="71" y="35"/>
                    <a:pt x="66" y="34"/>
                  </a:cubicBezTo>
                  <a:cubicBezTo>
                    <a:pt x="64" y="34"/>
                    <a:pt x="62" y="34"/>
                    <a:pt x="59" y="33"/>
                  </a:cubicBezTo>
                  <a:cubicBezTo>
                    <a:pt x="57" y="34"/>
                    <a:pt x="54" y="34"/>
                    <a:pt x="51" y="34"/>
                  </a:cubicBezTo>
                  <a:cubicBezTo>
                    <a:pt x="48" y="34"/>
                    <a:pt x="46" y="33"/>
                    <a:pt x="44" y="31"/>
                  </a:cubicBezTo>
                  <a:cubicBezTo>
                    <a:pt x="43" y="30"/>
                    <a:pt x="42" y="29"/>
                    <a:pt x="40" y="28"/>
                  </a:cubicBezTo>
                  <a:cubicBezTo>
                    <a:pt x="39" y="28"/>
                    <a:pt x="38" y="27"/>
                    <a:pt x="36" y="28"/>
                  </a:cubicBezTo>
                  <a:cubicBezTo>
                    <a:pt x="34" y="29"/>
                    <a:pt x="32" y="28"/>
                    <a:pt x="31" y="27"/>
                  </a:cubicBezTo>
                  <a:cubicBezTo>
                    <a:pt x="27" y="27"/>
                    <a:pt x="17" y="29"/>
                    <a:pt x="8" y="50"/>
                  </a:cubicBezTo>
                  <a:cubicBezTo>
                    <a:pt x="7" y="52"/>
                    <a:pt x="4" y="53"/>
                    <a:pt x="2" y="52"/>
                  </a:cubicBezTo>
                  <a:cubicBezTo>
                    <a:pt x="0" y="51"/>
                    <a:pt x="0" y="49"/>
                    <a:pt x="0" y="47"/>
                  </a:cubicBezTo>
                  <a:cubicBezTo>
                    <a:pt x="12" y="20"/>
                    <a:pt x="24" y="21"/>
                    <a:pt x="28" y="20"/>
                  </a:cubicBezTo>
                  <a:cubicBezTo>
                    <a:pt x="29" y="18"/>
                    <a:pt x="30" y="17"/>
                    <a:pt x="32" y="16"/>
                  </a:cubicBezTo>
                  <a:cubicBezTo>
                    <a:pt x="34" y="15"/>
                    <a:pt x="34" y="13"/>
                    <a:pt x="34" y="10"/>
                  </a:cubicBezTo>
                  <a:cubicBezTo>
                    <a:pt x="34" y="8"/>
                    <a:pt x="35" y="6"/>
                    <a:pt x="38" y="6"/>
                  </a:cubicBezTo>
                  <a:cubicBezTo>
                    <a:pt x="45" y="4"/>
                    <a:pt x="52" y="2"/>
                    <a:pt x="59" y="0"/>
                  </a:cubicBezTo>
                  <a:cubicBezTo>
                    <a:pt x="62" y="0"/>
                    <a:pt x="64" y="1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  <a:moveTo>
                    <a:pt x="88" y="15"/>
                  </a:moveTo>
                  <a:cubicBezTo>
                    <a:pt x="66" y="14"/>
                    <a:pt x="66" y="14"/>
                    <a:pt x="66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1" y="15"/>
                    <a:pt x="60" y="22"/>
                    <a:pt x="60" y="26"/>
                  </a:cubicBezTo>
                  <a:cubicBezTo>
                    <a:pt x="60" y="27"/>
                    <a:pt x="60" y="29"/>
                    <a:pt x="61" y="27"/>
                  </a:cubicBezTo>
                  <a:cubicBezTo>
                    <a:pt x="62" y="26"/>
                    <a:pt x="63" y="25"/>
                    <a:pt x="64" y="23"/>
                  </a:cubicBezTo>
                  <a:cubicBezTo>
                    <a:pt x="66" y="20"/>
                    <a:pt x="70" y="19"/>
                    <a:pt x="75" y="22"/>
                  </a:cubicBezTo>
                  <a:cubicBezTo>
                    <a:pt x="78" y="25"/>
                    <a:pt x="82" y="27"/>
                    <a:pt x="86" y="29"/>
                  </a:cubicBezTo>
                  <a:cubicBezTo>
                    <a:pt x="87" y="30"/>
                    <a:pt x="87" y="29"/>
                    <a:pt x="88" y="28"/>
                  </a:cubicBezTo>
                  <a:cubicBezTo>
                    <a:pt x="88" y="15"/>
                    <a:pt x="88" y="15"/>
                    <a:pt x="88" y="15"/>
                  </a:cubicBezTo>
                  <a:close/>
                  <a:moveTo>
                    <a:pt x="65" y="28"/>
                  </a:moveTo>
                  <a:cubicBezTo>
                    <a:pt x="65" y="29"/>
                    <a:pt x="65" y="29"/>
                    <a:pt x="66" y="30"/>
                  </a:cubicBezTo>
                  <a:cubicBezTo>
                    <a:pt x="70" y="31"/>
                    <a:pt x="74" y="32"/>
                    <a:pt x="78" y="32"/>
                  </a:cubicBezTo>
                  <a:cubicBezTo>
                    <a:pt x="79" y="32"/>
                    <a:pt x="88" y="33"/>
                    <a:pt x="84" y="30"/>
                  </a:cubicBezTo>
                  <a:cubicBezTo>
                    <a:pt x="79" y="27"/>
                    <a:pt x="68" y="20"/>
                    <a:pt x="65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6426200" y="3188065"/>
            <a:ext cx="530225" cy="625476"/>
            <a:chOff x="6426200" y="292100"/>
            <a:chExt cx="530225" cy="625476"/>
          </a:xfrm>
          <a:solidFill>
            <a:schemeClr val="bg1"/>
          </a:solidFill>
        </p:grpSpPr>
        <p:sp>
          <p:nvSpPr>
            <p:cNvPr id="74" name="Freeform 24"/>
            <p:cNvSpPr>
              <a:spLocks/>
            </p:cNvSpPr>
            <p:nvPr/>
          </p:nvSpPr>
          <p:spPr bwMode="auto">
            <a:xfrm>
              <a:off x="6426200" y="500063"/>
              <a:ext cx="333375" cy="417513"/>
            </a:xfrm>
            <a:custGeom>
              <a:avLst/>
              <a:gdLst/>
              <a:ahLst/>
              <a:cxnLst>
                <a:cxn ang="0">
                  <a:pos x="70" y="31"/>
                </a:cxn>
                <a:cxn ang="0">
                  <a:pos x="117" y="88"/>
                </a:cxn>
                <a:cxn ang="0">
                  <a:pos x="59" y="146"/>
                </a:cxn>
                <a:cxn ang="0">
                  <a:pos x="0" y="88"/>
                </a:cxn>
                <a:cxn ang="0">
                  <a:pos x="47" y="31"/>
                </a:cxn>
                <a:cxn ang="0">
                  <a:pos x="47" y="0"/>
                </a:cxn>
                <a:cxn ang="0">
                  <a:pos x="70" y="0"/>
                </a:cxn>
                <a:cxn ang="0">
                  <a:pos x="70" y="31"/>
                </a:cxn>
              </a:cxnLst>
              <a:rect l="0" t="0" r="r" b="b"/>
              <a:pathLst>
                <a:path w="117" h="146">
                  <a:moveTo>
                    <a:pt x="70" y="31"/>
                  </a:moveTo>
                  <a:cubicBezTo>
                    <a:pt x="97" y="36"/>
                    <a:pt x="117" y="59"/>
                    <a:pt x="117" y="88"/>
                  </a:cubicBezTo>
                  <a:cubicBezTo>
                    <a:pt x="117" y="120"/>
                    <a:pt x="91" y="146"/>
                    <a:pt x="59" y="146"/>
                  </a:cubicBezTo>
                  <a:cubicBezTo>
                    <a:pt x="26" y="146"/>
                    <a:pt x="0" y="120"/>
                    <a:pt x="0" y="88"/>
                  </a:cubicBezTo>
                  <a:cubicBezTo>
                    <a:pt x="0" y="59"/>
                    <a:pt x="21" y="36"/>
                    <a:pt x="47" y="3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70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5" name="Freeform 25"/>
            <p:cNvSpPr>
              <a:spLocks noEditPoints="1"/>
            </p:cNvSpPr>
            <p:nvPr/>
          </p:nvSpPr>
          <p:spPr bwMode="auto">
            <a:xfrm>
              <a:off x="6591300" y="292100"/>
              <a:ext cx="365125" cy="2397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91" y="35"/>
                </a:cxn>
                <a:cxn ang="0">
                  <a:pos x="113" y="8"/>
                </a:cxn>
                <a:cxn ang="0">
                  <a:pos x="95" y="38"/>
                </a:cxn>
                <a:cxn ang="0">
                  <a:pos x="128" y="29"/>
                </a:cxn>
                <a:cxn ang="0">
                  <a:pos x="96" y="42"/>
                </a:cxn>
                <a:cxn ang="0">
                  <a:pos x="128" y="55"/>
                </a:cxn>
                <a:cxn ang="0">
                  <a:pos x="94" y="47"/>
                </a:cxn>
                <a:cxn ang="0">
                  <a:pos x="113" y="76"/>
                </a:cxn>
                <a:cxn ang="0">
                  <a:pos x="90" y="50"/>
                </a:cxn>
                <a:cxn ang="0">
                  <a:pos x="88" y="84"/>
                </a:cxn>
                <a:cxn ang="0">
                  <a:pos x="85" y="49"/>
                </a:cxn>
                <a:cxn ang="0">
                  <a:pos x="63" y="76"/>
                </a:cxn>
                <a:cxn ang="0">
                  <a:pos x="81" y="46"/>
                </a:cxn>
                <a:cxn ang="0">
                  <a:pos x="48" y="55"/>
                </a:cxn>
                <a:cxn ang="0">
                  <a:pos x="46" y="55"/>
                </a:cxn>
                <a:cxn ang="0">
                  <a:pos x="27" y="55"/>
                </a:cxn>
                <a:cxn ang="0">
                  <a:pos x="1" y="70"/>
                </a:cxn>
                <a:cxn ang="0">
                  <a:pos x="0" y="71"/>
                </a:cxn>
                <a:cxn ang="0">
                  <a:pos x="0" y="69"/>
                </a:cxn>
                <a:cxn ang="0">
                  <a:pos x="28" y="54"/>
                </a:cxn>
                <a:cxn ang="0">
                  <a:pos x="46" y="54"/>
                </a:cxn>
                <a:cxn ang="0">
                  <a:pos x="62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48" y="29"/>
                </a:cxn>
                <a:cxn ang="0">
                  <a:pos x="82" y="37"/>
                </a:cxn>
                <a:cxn ang="0">
                  <a:pos x="63" y="8"/>
                </a:cxn>
                <a:cxn ang="0">
                  <a:pos x="86" y="34"/>
                </a:cxn>
                <a:cxn ang="0">
                  <a:pos x="88" y="0"/>
                </a:cxn>
                <a:cxn ang="0">
                  <a:pos x="54" y="52"/>
                </a:cxn>
                <a:cxn ang="0">
                  <a:pos x="80" y="42"/>
                </a:cxn>
                <a:cxn ang="0">
                  <a:pos x="73" y="39"/>
                </a:cxn>
                <a:cxn ang="0">
                  <a:pos x="64" y="44"/>
                </a:cxn>
                <a:cxn ang="0">
                  <a:pos x="63" y="45"/>
                </a:cxn>
                <a:cxn ang="0">
                  <a:pos x="54" y="52"/>
                </a:cxn>
              </a:cxnLst>
              <a:rect l="0" t="0" r="r" b="b"/>
              <a:pathLst>
                <a:path w="128" h="84">
                  <a:moveTo>
                    <a:pt x="88" y="0"/>
                  </a:moveTo>
                  <a:cubicBezTo>
                    <a:pt x="91" y="35"/>
                    <a:pt x="91" y="35"/>
                    <a:pt x="91" y="35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5"/>
                    <a:pt x="47" y="55"/>
                    <a:pt x="46" y="55"/>
                  </a:cubicBezTo>
                  <a:cubicBezTo>
                    <a:pt x="40" y="57"/>
                    <a:pt x="33" y="57"/>
                    <a:pt x="27" y="55"/>
                  </a:cubicBezTo>
                  <a:cubicBezTo>
                    <a:pt x="14" y="51"/>
                    <a:pt x="1" y="70"/>
                    <a:pt x="1" y="70"/>
                  </a:cubicBezTo>
                  <a:cubicBezTo>
                    <a:pt x="1" y="71"/>
                    <a:pt x="1" y="71"/>
                    <a:pt x="0" y="71"/>
                  </a:cubicBezTo>
                  <a:cubicBezTo>
                    <a:pt x="0" y="70"/>
                    <a:pt x="0" y="70"/>
                    <a:pt x="0" y="69"/>
                  </a:cubicBezTo>
                  <a:cubicBezTo>
                    <a:pt x="0" y="69"/>
                    <a:pt x="14" y="49"/>
                    <a:pt x="28" y="54"/>
                  </a:cubicBezTo>
                  <a:cubicBezTo>
                    <a:pt x="34" y="56"/>
                    <a:pt x="40" y="55"/>
                    <a:pt x="46" y="54"/>
                  </a:cubicBezTo>
                  <a:cubicBezTo>
                    <a:pt x="53" y="52"/>
                    <a:pt x="59" y="48"/>
                    <a:pt x="62" y="44"/>
                  </a:cubicBezTo>
                  <a:cubicBezTo>
                    <a:pt x="62" y="44"/>
                    <a:pt x="62" y="44"/>
                    <a:pt x="63" y="43"/>
                  </a:cubicBezTo>
                  <a:cubicBezTo>
                    <a:pt x="65" y="41"/>
                    <a:pt x="68" y="39"/>
                    <a:pt x="71" y="38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0"/>
                    <a:pt x="88" y="0"/>
                    <a:pt x="88" y="0"/>
                  </a:cubicBezTo>
                  <a:close/>
                  <a:moveTo>
                    <a:pt x="54" y="52"/>
                  </a:moveTo>
                  <a:cubicBezTo>
                    <a:pt x="80" y="42"/>
                    <a:pt x="80" y="42"/>
                    <a:pt x="80" y="42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69" y="40"/>
                    <a:pt x="66" y="42"/>
                    <a:pt x="64" y="44"/>
                  </a:cubicBezTo>
                  <a:cubicBezTo>
                    <a:pt x="64" y="45"/>
                    <a:pt x="63" y="45"/>
                    <a:pt x="63" y="45"/>
                  </a:cubicBezTo>
                  <a:cubicBezTo>
                    <a:pt x="61" y="48"/>
                    <a:pt x="58" y="50"/>
                    <a:pt x="5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8099425" y="3273790"/>
            <a:ext cx="660400" cy="463550"/>
            <a:chOff x="8099425" y="377825"/>
            <a:chExt cx="660400" cy="463550"/>
          </a:xfrm>
          <a:solidFill>
            <a:schemeClr val="bg1"/>
          </a:solidFill>
        </p:grpSpPr>
        <p:sp>
          <p:nvSpPr>
            <p:cNvPr id="77" name="Rectangle 26"/>
            <p:cNvSpPr>
              <a:spLocks noChangeArrowheads="1"/>
            </p:cNvSpPr>
            <p:nvPr/>
          </p:nvSpPr>
          <p:spPr bwMode="auto">
            <a:xfrm>
              <a:off x="8215313" y="798513"/>
              <a:ext cx="427038" cy="25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8" name="Rectangle 27"/>
            <p:cNvSpPr>
              <a:spLocks noChangeArrowheads="1"/>
            </p:cNvSpPr>
            <p:nvPr/>
          </p:nvSpPr>
          <p:spPr bwMode="auto">
            <a:xfrm>
              <a:off x="8215313" y="831850"/>
              <a:ext cx="427038" cy="95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9" name="Freeform 28"/>
            <p:cNvSpPr>
              <a:spLocks noEditPoints="1"/>
            </p:cNvSpPr>
            <p:nvPr/>
          </p:nvSpPr>
          <p:spPr bwMode="auto">
            <a:xfrm>
              <a:off x="8099425" y="377825"/>
              <a:ext cx="660400" cy="411163"/>
            </a:xfrm>
            <a:custGeom>
              <a:avLst/>
              <a:gdLst/>
              <a:ahLst/>
              <a:cxnLst>
                <a:cxn ang="0">
                  <a:pos x="41" y="144"/>
                </a:cxn>
                <a:cxn ang="0">
                  <a:pos x="191" y="144"/>
                </a:cxn>
                <a:cxn ang="0">
                  <a:pos x="226" y="96"/>
                </a:cxn>
                <a:cxn ang="0">
                  <a:pos x="228" y="96"/>
                </a:cxn>
                <a:cxn ang="0">
                  <a:pos x="232" y="92"/>
                </a:cxn>
                <a:cxn ang="0">
                  <a:pos x="228" y="88"/>
                </a:cxn>
                <a:cxn ang="0">
                  <a:pos x="224" y="92"/>
                </a:cxn>
                <a:cxn ang="0">
                  <a:pos x="224" y="95"/>
                </a:cxn>
                <a:cxn ang="0">
                  <a:pos x="191" y="123"/>
                </a:cxn>
                <a:cxn ang="0">
                  <a:pos x="186" y="63"/>
                </a:cxn>
                <a:cxn ang="0">
                  <a:pos x="190" y="59"/>
                </a:cxn>
                <a:cxn ang="0">
                  <a:pos x="186" y="55"/>
                </a:cxn>
                <a:cxn ang="0">
                  <a:pos x="182" y="59"/>
                </a:cxn>
                <a:cxn ang="0">
                  <a:pos x="184" y="62"/>
                </a:cxn>
                <a:cxn ang="0">
                  <a:pos x="158" y="116"/>
                </a:cxn>
                <a:cxn ang="0">
                  <a:pos x="119" y="12"/>
                </a:cxn>
                <a:cxn ang="0">
                  <a:pos x="122" y="7"/>
                </a:cxn>
                <a:cxn ang="0">
                  <a:pos x="116" y="0"/>
                </a:cxn>
                <a:cxn ang="0">
                  <a:pos x="110" y="7"/>
                </a:cxn>
                <a:cxn ang="0">
                  <a:pos x="114" y="12"/>
                </a:cxn>
                <a:cxn ang="0">
                  <a:pos x="80" y="116"/>
                </a:cxn>
                <a:cxn ang="0">
                  <a:pos x="54" y="62"/>
                </a:cxn>
                <a:cxn ang="0">
                  <a:pos x="55" y="59"/>
                </a:cxn>
                <a:cxn ang="0">
                  <a:pos x="51" y="55"/>
                </a:cxn>
                <a:cxn ang="0">
                  <a:pos x="47" y="59"/>
                </a:cxn>
                <a:cxn ang="0">
                  <a:pos x="51" y="63"/>
                </a:cxn>
                <a:cxn ang="0">
                  <a:pos x="43" y="11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4" y="83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41" y="144"/>
                </a:cxn>
                <a:cxn ang="0">
                  <a:pos x="117" y="104"/>
                </a:cxn>
                <a:cxn ang="0">
                  <a:pos x="121" y="116"/>
                </a:cxn>
                <a:cxn ang="0">
                  <a:pos x="133" y="116"/>
                </a:cxn>
                <a:cxn ang="0">
                  <a:pos x="123" y="124"/>
                </a:cxn>
                <a:cxn ang="0">
                  <a:pos x="127" y="135"/>
                </a:cxn>
                <a:cxn ang="0">
                  <a:pos x="117" y="128"/>
                </a:cxn>
                <a:cxn ang="0">
                  <a:pos x="107" y="135"/>
                </a:cxn>
                <a:cxn ang="0">
                  <a:pos x="111" y="123"/>
                </a:cxn>
                <a:cxn ang="0">
                  <a:pos x="101" y="116"/>
                </a:cxn>
                <a:cxn ang="0">
                  <a:pos x="113" y="116"/>
                </a:cxn>
                <a:cxn ang="0">
                  <a:pos x="117" y="104"/>
                </a:cxn>
              </a:cxnLst>
              <a:rect l="0" t="0" r="r" b="b"/>
              <a:pathLst>
                <a:path w="232" h="144">
                  <a:moveTo>
                    <a:pt x="41" y="144"/>
                  </a:moveTo>
                  <a:cubicBezTo>
                    <a:pt x="191" y="144"/>
                    <a:pt x="191" y="144"/>
                    <a:pt x="191" y="144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6"/>
                    <a:pt x="227" y="96"/>
                    <a:pt x="228" y="96"/>
                  </a:cubicBezTo>
                  <a:cubicBezTo>
                    <a:pt x="230" y="96"/>
                    <a:pt x="232" y="95"/>
                    <a:pt x="232" y="92"/>
                  </a:cubicBezTo>
                  <a:cubicBezTo>
                    <a:pt x="232" y="90"/>
                    <a:pt x="230" y="88"/>
                    <a:pt x="228" y="88"/>
                  </a:cubicBezTo>
                  <a:cubicBezTo>
                    <a:pt x="225" y="88"/>
                    <a:pt x="224" y="90"/>
                    <a:pt x="224" y="92"/>
                  </a:cubicBezTo>
                  <a:cubicBezTo>
                    <a:pt x="224" y="93"/>
                    <a:pt x="224" y="94"/>
                    <a:pt x="224" y="95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8" y="62"/>
                    <a:pt x="190" y="61"/>
                    <a:pt x="190" y="59"/>
                  </a:cubicBezTo>
                  <a:cubicBezTo>
                    <a:pt x="190" y="57"/>
                    <a:pt x="188" y="55"/>
                    <a:pt x="186" y="55"/>
                  </a:cubicBezTo>
                  <a:cubicBezTo>
                    <a:pt x="183" y="55"/>
                    <a:pt x="182" y="57"/>
                    <a:pt x="182" y="59"/>
                  </a:cubicBezTo>
                  <a:cubicBezTo>
                    <a:pt x="182" y="60"/>
                    <a:pt x="183" y="62"/>
                    <a:pt x="184" y="62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1" y="11"/>
                    <a:pt x="122" y="9"/>
                    <a:pt x="122" y="7"/>
                  </a:cubicBezTo>
                  <a:cubicBezTo>
                    <a:pt x="122" y="3"/>
                    <a:pt x="119" y="0"/>
                    <a:pt x="116" y="0"/>
                  </a:cubicBezTo>
                  <a:cubicBezTo>
                    <a:pt x="112" y="0"/>
                    <a:pt x="110" y="3"/>
                    <a:pt x="110" y="7"/>
                  </a:cubicBezTo>
                  <a:cubicBezTo>
                    <a:pt x="110" y="9"/>
                    <a:pt x="111" y="11"/>
                    <a:pt x="114" y="12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5" y="61"/>
                    <a:pt x="55" y="60"/>
                    <a:pt x="55" y="59"/>
                  </a:cubicBezTo>
                  <a:cubicBezTo>
                    <a:pt x="55" y="57"/>
                    <a:pt x="54" y="55"/>
                    <a:pt x="51" y="55"/>
                  </a:cubicBezTo>
                  <a:cubicBezTo>
                    <a:pt x="49" y="55"/>
                    <a:pt x="47" y="57"/>
                    <a:pt x="47" y="59"/>
                  </a:cubicBezTo>
                  <a:cubicBezTo>
                    <a:pt x="47" y="61"/>
                    <a:pt x="49" y="62"/>
                    <a:pt x="51" y="63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8" y="89"/>
                    <a:pt x="8" y="88"/>
                    <a:pt x="8" y="87"/>
                  </a:cubicBezTo>
                  <a:cubicBezTo>
                    <a:pt x="8" y="84"/>
                    <a:pt x="7" y="83"/>
                    <a:pt x="4" y="83"/>
                  </a:cubicBezTo>
                  <a:cubicBezTo>
                    <a:pt x="2" y="83"/>
                    <a:pt x="0" y="84"/>
                    <a:pt x="0" y="87"/>
                  </a:cubicBezTo>
                  <a:cubicBezTo>
                    <a:pt x="0" y="89"/>
                    <a:pt x="2" y="90"/>
                    <a:pt x="4" y="90"/>
                  </a:cubicBezTo>
                  <a:cubicBezTo>
                    <a:pt x="5" y="90"/>
                    <a:pt x="5" y="90"/>
                    <a:pt x="6" y="90"/>
                  </a:cubicBezTo>
                  <a:cubicBezTo>
                    <a:pt x="41" y="144"/>
                    <a:pt x="41" y="144"/>
                    <a:pt x="41" y="144"/>
                  </a:cubicBezTo>
                  <a:close/>
                  <a:moveTo>
                    <a:pt x="117" y="104"/>
                  </a:moveTo>
                  <a:cubicBezTo>
                    <a:pt x="121" y="116"/>
                    <a:pt x="121" y="116"/>
                    <a:pt x="121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3" y="116"/>
                    <a:pt x="113" y="116"/>
                    <a:pt x="113" y="116"/>
                  </a:cubicBezTo>
                  <a:lnTo>
                    <a:pt x="117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1282700" y="4105640"/>
            <a:ext cx="581026" cy="476251"/>
            <a:chOff x="1282700" y="1209675"/>
            <a:chExt cx="581026" cy="476251"/>
          </a:xfrm>
          <a:solidFill>
            <a:schemeClr val="bg1"/>
          </a:solidFill>
        </p:grpSpPr>
        <p:sp>
          <p:nvSpPr>
            <p:cNvPr id="81" name="Freeform 29"/>
            <p:cNvSpPr>
              <a:spLocks/>
            </p:cNvSpPr>
            <p:nvPr/>
          </p:nvSpPr>
          <p:spPr bwMode="auto">
            <a:xfrm>
              <a:off x="1282700" y="1309688"/>
              <a:ext cx="344488" cy="376238"/>
            </a:xfrm>
            <a:custGeom>
              <a:avLst/>
              <a:gdLst/>
              <a:ahLst/>
              <a:cxnLst>
                <a:cxn ang="0">
                  <a:pos x="28" y="88"/>
                </a:cxn>
                <a:cxn ang="0">
                  <a:pos x="9" y="94"/>
                </a:cxn>
                <a:cxn ang="0">
                  <a:pos x="31" y="18"/>
                </a:cxn>
                <a:cxn ang="0">
                  <a:pos x="97" y="27"/>
                </a:cxn>
                <a:cxn ang="0">
                  <a:pos x="101" y="30"/>
                </a:cxn>
                <a:cxn ang="0">
                  <a:pos x="100" y="32"/>
                </a:cxn>
                <a:cxn ang="0">
                  <a:pos x="77" y="115"/>
                </a:cxn>
                <a:cxn ang="0">
                  <a:pos x="77" y="115"/>
                </a:cxn>
                <a:cxn ang="0">
                  <a:pos x="92" y="131"/>
                </a:cxn>
                <a:cxn ang="0">
                  <a:pos x="118" y="115"/>
                </a:cxn>
                <a:cxn ang="0">
                  <a:pos x="104" y="97"/>
                </a:cxn>
                <a:cxn ang="0">
                  <a:pos x="84" y="103"/>
                </a:cxn>
                <a:cxn ang="0">
                  <a:pos x="106" y="27"/>
                </a:cxn>
                <a:cxn ang="0">
                  <a:pos x="109" y="14"/>
                </a:cxn>
                <a:cxn ang="0">
                  <a:pos x="105" y="9"/>
                </a:cxn>
                <a:cxn ang="0">
                  <a:pos x="36" y="1"/>
                </a:cxn>
                <a:cxn ang="0">
                  <a:pos x="30" y="5"/>
                </a:cxn>
                <a:cxn ang="0">
                  <a:pos x="26" y="1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17" y="122"/>
                </a:cxn>
                <a:cxn ang="0">
                  <a:pos x="43" y="106"/>
                </a:cxn>
                <a:cxn ang="0">
                  <a:pos x="28" y="88"/>
                </a:cxn>
              </a:cxnLst>
              <a:rect l="0" t="0" r="r" b="b"/>
              <a:pathLst>
                <a:path w="121" h="131">
                  <a:moveTo>
                    <a:pt x="28" y="88"/>
                  </a:moveTo>
                  <a:cubicBezTo>
                    <a:pt x="21" y="88"/>
                    <a:pt x="14" y="90"/>
                    <a:pt x="9" y="9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9"/>
                    <a:pt x="90" y="26"/>
                    <a:pt x="97" y="27"/>
                  </a:cubicBezTo>
                  <a:cubicBezTo>
                    <a:pt x="100" y="27"/>
                    <a:pt x="101" y="28"/>
                    <a:pt x="101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6" y="123"/>
                    <a:pt x="82" y="130"/>
                    <a:pt x="92" y="131"/>
                  </a:cubicBezTo>
                  <a:cubicBezTo>
                    <a:pt x="104" y="131"/>
                    <a:pt x="115" y="124"/>
                    <a:pt x="118" y="115"/>
                  </a:cubicBezTo>
                  <a:cubicBezTo>
                    <a:pt x="121" y="105"/>
                    <a:pt x="115" y="97"/>
                    <a:pt x="104" y="97"/>
                  </a:cubicBezTo>
                  <a:cubicBezTo>
                    <a:pt x="97" y="96"/>
                    <a:pt x="90" y="99"/>
                    <a:pt x="84" y="103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108" y="18"/>
                    <a:pt x="109" y="14"/>
                  </a:cubicBezTo>
                  <a:cubicBezTo>
                    <a:pt x="110" y="9"/>
                    <a:pt x="105" y="9"/>
                    <a:pt x="105" y="9"/>
                  </a:cubicBezTo>
                  <a:cubicBezTo>
                    <a:pt x="105" y="9"/>
                    <a:pt x="42" y="2"/>
                    <a:pt x="36" y="1"/>
                  </a:cubicBezTo>
                  <a:cubicBezTo>
                    <a:pt x="30" y="0"/>
                    <a:pt x="30" y="5"/>
                    <a:pt x="30" y="5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15"/>
                    <a:pt x="7" y="121"/>
                    <a:pt x="17" y="122"/>
                  </a:cubicBezTo>
                  <a:cubicBezTo>
                    <a:pt x="28" y="122"/>
                    <a:pt x="40" y="115"/>
                    <a:pt x="43" y="106"/>
                  </a:cubicBezTo>
                  <a:cubicBezTo>
                    <a:pt x="46" y="97"/>
                    <a:pt x="39" y="89"/>
                    <a:pt x="28" y="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" name="Freeform 30"/>
            <p:cNvSpPr>
              <a:spLocks/>
            </p:cNvSpPr>
            <p:nvPr/>
          </p:nvSpPr>
          <p:spPr bwMode="auto">
            <a:xfrm>
              <a:off x="1735138" y="1290638"/>
              <a:ext cx="128588" cy="374650"/>
            </a:xfrm>
            <a:custGeom>
              <a:avLst/>
              <a:gdLst/>
              <a:ahLst/>
              <a:cxnLst>
                <a:cxn ang="0">
                  <a:pos x="21" y="96"/>
                </a:cxn>
                <a:cxn ang="0">
                  <a:pos x="41" y="102"/>
                </a:cxn>
                <a:cxn ang="0">
                  <a:pos x="41" y="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5" y="2"/>
                </a:cxn>
                <a:cxn ang="0">
                  <a:pos x="45" y="110"/>
                </a:cxn>
                <a:cxn ang="0">
                  <a:pos x="45" y="111"/>
                </a:cxn>
                <a:cxn ang="0">
                  <a:pos x="24" y="129"/>
                </a:cxn>
                <a:cxn ang="0">
                  <a:pos x="1" y="115"/>
                </a:cxn>
                <a:cxn ang="0">
                  <a:pos x="21" y="96"/>
                </a:cxn>
              </a:cxnLst>
              <a:rect l="0" t="0" r="r" b="b"/>
              <a:pathLst>
                <a:path w="45" h="131">
                  <a:moveTo>
                    <a:pt x="21" y="96"/>
                  </a:moveTo>
                  <a:cubicBezTo>
                    <a:pt x="29" y="95"/>
                    <a:pt x="36" y="97"/>
                    <a:pt x="41" y="10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1"/>
                  </a:cubicBezTo>
                  <a:cubicBezTo>
                    <a:pt x="45" y="120"/>
                    <a:pt x="36" y="128"/>
                    <a:pt x="24" y="129"/>
                  </a:cubicBezTo>
                  <a:cubicBezTo>
                    <a:pt x="12" y="131"/>
                    <a:pt x="2" y="124"/>
                    <a:pt x="1" y="115"/>
                  </a:cubicBezTo>
                  <a:cubicBezTo>
                    <a:pt x="0" y="105"/>
                    <a:pt x="9" y="97"/>
                    <a:pt x="21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" name="Freeform 31"/>
            <p:cNvSpPr>
              <a:spLocks/>
            </p:cNvSpPr>
            <p:nvPr/>
          </p:nvSpPr>
          <p:spPr bwMode="auto">
            <a:xfrm>
              <a:off x="1576388" y="1209675"/>
              <a:ext cx="212725" cy="349250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56" y="22"/>
                </a:cxn>
                <a:cxn ang="0">
                  <a:pos x="65" y="32"/>
                </a:cxn>
                <a:cxn ang="0">
                  <a:pos x="74" y="48"/>
                </a:cxn>
                <a:cxn ang="0">
                  <a:pos x="75" y="55"/>
                </a:cxn>
                <a:cxn ang="0">
                  <a:pos x="75" y="65"/>
                </a:cxn>
                <a:cxn ang="0">
                  <a:pos x="66" y="84"/>
                </a:cxn>
                <a:cxn ang="0">
                  <a:pos x="65" y="82"/>
                </a:cxn>
                <a:cxn ang="0">
                  <a:pos x="70" y="59"/>
                </a:cxn>
                <a:cxn ang="0">
                  <a:pos x="69" y="54"/>
                </a:cxn>
                <a:cxn ang="0">
                  <a:pos x="64" y="45"/>
                </a:cxn>
                <a:cxn ang="0">
                  <a:pos x="59" y="39"/>
                </a:cxn>
                <a:cxn ang="0">
                  <a:pos x="44" y="22"/>
                </a:cxn>
                <a:cxn ang="0">
                  <a:pos x="44" y="102"/>
                </a:cxn>
                <a:cxn ang="0">
                  <a:pos x="44" y="103"/>
                </a:cxn>
                <a:cxn ang="0">
                  <a:pos x="44" y="105"/>
                </a:cxn>
                <a:cxn ang="0">
                  <a:pos x="22" y="122"/>
                </a:cxn>
                <a:cxn ang="0">
                  <a:pos x="0" y="105"/>
                </a:cxn>
                <a:cxn ang="0">
                  <a:pos x="22" y="89"/>
                </a:cxn>
                <a:cxn ang="0">
                  <a:pos x="40" y="95"/>
                </a:cxn>
                <a:cxn ang="0">
                  <a:pos x="40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4" y="2"/>
                </a:cxn>
                <a:cxn ang="0">
                  <a:pos x="44" y="4"/>
                </a:cxn>
              </a:cxnLst>
              <a:rect l="0" t="0" r="r" b="b"/>
              <a:pathLst>
                <a:path w="75" h="122">
                  <a:moveTo>
                    <a:pt x="44" y="4"/>
                  </a:moveTo>
                  <a:cubicBezTo>
                    <a:pt x="46" y="9"/>
                    <a:pt x="52" y="17"/>
                    <a:pt x="56" y="22"/>
                  </a:cubicBezTo>
                  <a:cubicBezTo>
                    <a:pt x="59" y="25"/>
                    <a:pt x="62" y="28"/>
                    <a:pt x="65" y="32"/>
                  </a:cubicBezTo>
                  <a:cubicBezTo>
                    <a:pt x="69" y="37"/>
                    <a:pt x="72" y="42"/>
                    <a:pt x="74" y="48"/>
                  </a:cubicBezTo>
                  <a:cubicBezTo>
                    <a:pt x="74" y="51"/>
                    <a:pt x="75" y="53"/>
                    <a:pt x="75" y="55"/>
                  </a:cubicBezTo>
                  <a:cubicBezTo>
                    <a:pt x="75" y="59"/>
                    <a:pt x="75" y="62"/>
                    <a:pt x="75" y="65"/>
                  </a:cubicBezTo>
                  <a:cubicBezTo>
                    <a:pt x="73" y="73"/>
                    <a:pt x="70" y="79"/>
                    <a:pt x="66" y="84"/>
                  </a:cubicBezTo>
                  <a:cubicBezTo>
                    <a:pt x="65" y="85"/>
                    <a:pt x="63" y="84"/>
                    <a:pt x="65" y="82"/>
                  </a:cubicBezTo>
                  <a:cubicBezTo>
                    <a:pt x="69" y="75"/>
                    <a:pt x="71" y="68"/>
                    <a:pt x="70" y="59"/>
                  </a:cubicBezTo>
                  <a:cubicBezTo>
                    <a:pt x="70" y="57"/>
                    <a:pt x="69" y="56"/>
                    <a:pt x="69" y="54"/>
                  </a:cubicBezTo>
                  <a:cubicBezTo>
                    <a:pt x="68" y="51"/>
                    <a:pt x="66" y="48"/>
                    <a:pt x="64" y="45"/>
                  </a:cubicBezTo>
                  <a:cubicBezTo>
                    <a:pt x="63" y="42"/>
                    <a:pt x="61" y="41"/>
                    <a:pt x="59" y="39"/>
                  </a:cubicBezTo>
                  <a:cubicBezTo>
                    <a:pt x="54" y="35"/>
                    <a:pt x="49" y="29"/>
                    <a:pt x="44" y="2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3"/>
                    <a:pt x="44" y="103"/>
                  </a:cubicBezTo>
                  <a:cubicBezTo>
                    <a:pt x="44" y="104"/>
                    <a:pt x="44" y="104"/>
                    <a:pt x="44" y="105"/>
                  </a:cubicBezTo>
                  <a:cubicBezTo>
                    <a:pt x="44" y="114"/>
                    <a:pt x="35" y="122"/>
                    <a:pt x="22" y="122"/>
                  </a:cubicBezTo>
                  <a:cubicBezTo>
                    <a:pt x="10" y="122"/>
                    <a:pt x="0" y="114"/>
                    <a:pt x="0" y="105"/>
                  </a:cubicBezTo>
                  <a:cubicBezTo>
                    <a:pt x="0" y="96"/>
                    <a:pt x="10" y="89"/>
                    <a:pt x="22" y="89"/>
                  </a:cubicBezTo>
                  <a:cubicBezTo>
                    <a:pt x="29" y="89"/>
                    <a:pt x="36" y="91"/>
                    <a:pt x="40" y="95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lnTo>
                    <a:pt x="4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6472238" y="4088178"/>
            <a:ext cx="506413" cy="573087"/>
            <a:chOff x="6472238" y="1192213"/>
            <a:chExt cx="506413" cy="573087"/>
          </a:xfrm>
          <a:solidFill>
            <a:schemeClr val="bg1"/>
          </a:solidFill>
        </p:grpSpPr>
        <p:sp>
          <p:nvSpPr>
            <p:cNvPr id="85" name="Freeform 32"/>
            <p:cNvSpPr>
              <a:spLocks/>
            </p:cNvSpPr>
            <p:nvPr/>
          </p:nvSpPr>
          <p:spPr bwMode="auto">
            <a:xfrm>
              <a:off x="6472238" y="1358900"/>
              <a:ext cx="506413" cy="406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75" y="48"/>
                </a:cxn>
                <a:cxn ang="0">
                  <a:pos x="57" y="63"/>
                </a:cxn>
                <a:cxn ang="0">
                  <a:pos x="50" y="63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3" y="70"/>
                </a:cxn>
                <a:cxn ang="0">
                  <a:pos x="43" y="107"/>
                </a:cxn>
                <a:cxn ang="0">
                  <a:pos x="43" y="111"/>
                </a:cxn>
                <a:cxn ang="0">
                  <a:pos x="53" y="121"/>
                </a:cxn>
                <a:cxn ang="0">
                  <a:pos x="60" y="122"/>
                </a:cxn>
                <a:cxn ang="0">
                  <a:pos x="67" y="121"/>
                </a:cxn>
                <a:cxn ang="0">
                  <a:pos x="76" y="104"/>
                </a:cxn>
                <a:cxn ang="0">
                  <a:pos x="75" y="70"/>
                </a:cxn>
                <a:cxn ang="0">
                  <a:pos x="87" y="50"/>
                </a:cxn>
                <a:cxn ang="0">
                  <a:pos x="99" y="47"/>
                </a:cxn>
                <a:cxn ang="0">
                  <a:pos x="112" y="49"/>
                </a:cxn>
                <a:cxn ang="0">
                  <a:pos x="134" y="70"/>
                </a:cxn>
                <a:cxn ang="0">
                  <a:pos x="136" y="93"/>
                </a:cxn>
                <a:cxn ang="0">
                  <a:pos x="137" y="119"/>
                </a:cxn>
                <a:cxn ang="0">
                  <a:pos x="146" y="128"/>
                </a:cxn>
                <a:cxn ang="0">
                  <a:pos x="153" y="129"/>
                </a:cxn>
                <a:cxn ang="0">
                  <a:pos x="159" y="127"/>
                </a:cxn>
                <a:cxn ang="0">
                  <a:pos x="165" y="120"/>
                </a:cxn>
                <a:cxn ang="0">
                  <a:pos x="165" y="119"/>
                </a:cxn>
                <a:cxn ang="0">
                  <a:pos x="165" y="60"/>
                </a:cxn>
                <a:cxn ang="0">
                  <a:pos x="172" y="54"/>
                </a:cxn>
                <a:cxn ang="0">
                  <a:pos x="178" y="60"/>
                </a:cxn>
                <a:cxn ang="0">
                  <a:pos x="178" y="118"/>
                </a:cxn>
                <a:cxn ang="0">
                  <a:pos x="178" y="121"/>
                </a:cxn>
                <a:cxn ang="0">
                  <a:pos x="164" y="139"/>
                </a:cxn>
                <a:cxn ang="0">
                  <a:pos x="153" y="141"/>
                </a:cxn>
                <a:cxn ang="0">
                  <a:pos x="142" y="140"/>
                </a:cxn>
                <a:cxn ang="0">
                  <a:pos x="127" y="128"/>
                </a:cxn>
                <a:cxn ang="0">
                  <a:pos x="125" y="120"/>
                </a:cxn>
                <a:cxn ang="0">
                  <a:pos x="125" y="119"/>
                </a:cxn>
                <a:cxn ang="0">
                  <a:pos x="125" y="113"/>
                </a:cxn>
                <a:cxn ang="0">
                  <a:pos x="124" y="94"/>
                </a:cxn>
                <a:cxn ang="0">
                  <a:pos x="121" y="72"/>
                </a:cxn>
                <a:cxn ang="0">
                  <a:pos x="108" y="61"/>
                </a:cxn>
                <a:cxn ang="0">
                  <a:pos x="100" y="60"/>
                </a:cxn>
                <a:cxn ang="0">
                  <a:pos x="93" y="61"/>
                </a:cxn>
                <a:cxn ang="0">
                  <a:pos x="88" y="70"/>
                </a:cxn>
                <a:cxn ang="0">
                  <a:pos x="88" y="102"/>
                </a:cxn>
                <a:cxn ang="0">
                  <a:pos x="88" y="107"/>
                </a:cxn>
                <a:cxn ang="0">
                  <a:pos x="72" y="133"/>
                </a:cxn>
                <a:cxn ang="0">
                  <a:pos x="60" y="135"/>
                </a:cxn>
                <a:cxn ang="0">
                  <a:pos x="48" y="133"/>
                </a:cxn>
                <a:cxn ang="0">
                  <a:pos x="30" y="110"/>
                </a:cxn>
                <a:cxn ang="0">
                  <a:pos x="30" y="108"/>
                </a:cxn>
                <a:cxn ang="0">
                  <a:pos x="30" y="70"/>
                </a:cxn>
                <a:cxn ang="0">
                  <a:pos x="27" y="70"/>
                </a:cxn>
                <a:cxn ang="0">
                  <a:pos x="25" y="68"/>
                </a:cxn>
                <a:cxn ang="0">
                  <a:pos x="25" y="63"/>
                </a:cxn>
                <a:cxn ang="0">
                  <a:pos x="15" y="63"/>
                </a:cxn>
                <a:cxn ang="0">
                  <a:pos x="0" y="47"/>
                </a:cxn>
                <a:cxn ang="0">
                  <a:pos x="0" y="0"/>
                </a:cxn>
              </a:cxnLst>
              <a:rect l="0" t="0" r="r" b="b"/>
              <a:pathLst>
                <a:path w="178" h="142">
                  <a:moveTo>
                    <a:pt x="0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16"/>
                    <a:pt x="75" y="32"/>
                    <a:pt x="75" y="48"/>
                  </a:cubicBezTo>
                  <a:cubicBezTo>
                    <a:pt x="75" y="59"/>
                    <a:pt x="67" y="63"/>
                    <a:pt x="57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49" y="70"/>
                    <a:pt x="48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8"/>
                    <a:pt x="42" y="110"/>
                    <a:pt x="43" y="111"/>
                  </a:cubicBezTo>
                  <a:cubicBezTo>
                    <a:pt x="44" y="116"/>
                    <a:pt x="48" y="119"/>
                    <a:pt x="53" y="121"/>
                  </a:cubicBezTo>
                  <a:cubicBezTo>
                    <a:pt x="55" y="122"/>
                    <a:pt x="57" y="122"/>
                    <a:pt x="60" y="122"/>
                  </a:cubicBezTo>
                  <a:cubicBezTo>
                    <a:pt x="62" y="122"/>
                    <a:pt x="65" y="122"/>
                    <a:pt x="67" y="121"/>
                  </a:cubicBezTo>
                  <a:cubicBezTo>
                    <a:pt x="71" y="119"/>
                    <a:pt x="75" y="115"/>
                    <a:pt x="76" y="104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60"/>
                    <a:pt x="80" y="54"/>
                    <a:pt x="87" y="50"/>
                  </a:cubicBezTo>
                  <a:cubicBezTo>
                    <a:pt x="91" y="48"/>
                    <a:pt x="95" y="47"/>
                    <a:pt x="99" y="47"/>
                  </a:cubicBezTo>
                  <a:cubicBezTo>
                    <a:pt x="104" y="47"/>
                    <a:pt x="108" y="48"/>
                    <a:pt x="112" y="49"/>
                  </a:cubicBezTo>
                  <a:cubicBezTo>
                    <a:pt x="123" y="52"/>
                    <a:pt x="132" y="60"/>
                    <a:pt x="134" y="70"/>
                  </a:cubicBezTo>
                  <a:cubicBezTo>
                    <a:pt x="135" y="77"/>
                    <a:pt x="136" y="84"/>
                    <a:pt x="136" y="93"/>
                  </a:cubicBezTo>
                  <a:cubicBezTo>
                    <a:pt x="137" y="101"/>
                    <a:pt x="137" y="109"/>
                    <a:pt x="137" y="119"/>
                  </a:cubicBezTo>
                  <a:cubicBezTo>
                    <a:pt x="138" y="124"/>
                    <a:pt x="142" y="127"/>
                    <a:pt x="146" y="128"/>
                  </a:cubicBezTo>
                  <a:cubicBezTo>
                    <a:pt x="148" y="128"/>
                    <a:pt x="151" y="129"/>
                    <a:pt x="153" y="129"/>
                  </a:cubicBezTo>
                  <a:cubicBezTo>
                    <a:pt x="155" y="129"/>
                    <a:pt x="157" y="128"/>
                    <a:pt x="159" y="127"/>
                  </a:cubicBezTo>
                  <a:cubicBezTo>
                    <a:pt x="163" y="126"/>
                    <a:pt x="165" y="124"/>
                    <a:pt x="165" y="120"/>
                  </a:cubicBezTo>
                  <a:cubicBezTo>
                    <a:pt x="165" y="120"/>
                    <a:pt x="165" y="119"/>
                    <a:pt x="165" y="119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5" y="57"/>
                    <a:pt x="168" y="54"/>
                    <a:pt x="172" y="54"/>
                  </a:cubicBezTo>
                  <a:cubicBezTo>
                    <a:pt x="175" y="54"/>
                    <a:pt x="178" y="57"/>
                    <a:pt x="178" y="60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8" y="119"/>
                    <a:pt x="178" y="120"/>
                    <a:pt x="178" y="121"/>
                  </a:cubicBezTo>
                  <a:cubicBezTo>
                    <a:pt x="178" y="130"/>
                    <a:pt x="172" y="136"/>
                    <a:pt x="164" y="139"/>
                  </a:cubicBezTo>
                  <a:cubicBezTo>
                    <a:pt x="161" y="140"/>
                    <a:pt x="157" y="141"/>
                    <a:pt x="153" y="141"/>
                  </a:cubicBezTo>
                  <a:cubicBezTo>
                    <a:pt x="150" y="142"/>
                    <a:pt x="146" y="141"/>
                    <a:pt x="142" y="140"/>
                  </a:cubicBezTo>
                  <a:cubicBezTo>
                    <a:pt x="136" y="138"/>
                    <a:pt x="130" y="134"/>
                    <a:pt x="127" y="128"/>
                  </a:cubicBezTo>
                  <a:cubicBezTo>
                    <a:pt x="126" y="125"/>
                    <a:pt x="125" y="123"/>
                    <a:pt x="125" y="120"/>
                  </a:cubicBezTo>
                  <a:cubicBezTo>
                    <a:pt x="125" y="120"/>
                    <a:pt x="125" y="120"/>
                    <a:pt x="125" y="119"/>
                  </a:cubicBezTo>
                  <a:cubicBezTo>
                    <a:pt x="125" y="117"/>
                    <a:pt x="125" y="115"/>
                    <a:pt x="125" y="113"/>
                  </a:cubicBezTo>
                  <a:cubicBezTo>
                    <a:pt x="124" y="106"/>
                    <a:pt x="124" y="100"/>
                    <a:pt x="124" y="94"/>
                  </a:cubicBezTo>
                  <a:cubicBezTo>
                    <a:pt x="123" y="86"/>
                    <a:pt x="122" y="78"/>
                    <a:pt x="121" y="72"/>
                  </a:cubicBezTo>
                  <a:cubicBezTo>
                    <a:pt x="120" y="67"/>
                    <a:pt x="115" y="63"/>
                    <a:pt x="108" y="61"/>
                  </a:cubicBezTo>
                  <a:cubicBezTo>
                    <a:pt x="106" y="60"/>
                    <a:pt x="103" y="60"/>
                    <a:pt x="100" y="60"/>
                  </a:cubicBezTo>
                  <a:cubicBezTo>
                    <a:pt x="97" y="60"/>
                    <a:pt x="95" y="60"/>
                    <a:pt x="93" y="61"/>
                  </a:cubicBezTo>
                  <a:cubicBezTo>
                    <a:pt x="90" y="63"/>
                    <a:pt x="88" y="66"/>
                    <a:pt x="88" y="70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104"/>
                    <a:pt x="89" y="105"/>
                    <a:pt x="88" y="107"/>
                  </a:cubicBezTo>
                  <a:cubicBezTo>
                    <a:pt x="88" y="121"/>
                    <a:pt x="81" y="129"/>
                    <a:pt x="72" y="133"/>
                  </a:cubicBezTo>
                  <a:cubicBezTo>
                    <a:pt x="68" y="134"/>
                    <a:pt x="64" y="135"/>
                    <a:pt x="60" y="135"/>
                  </a:cubicBezTo>
                  <a:cubicBezTo>
                    <a:pt x="56" y="135"/>
                    <a:pt x="52" y="134"/>
                    <a:pt x="48" y="133"/>
                  </a:cubicBezTo>
                  <a:cubicBezTo>
                    <a:pt x="39" y="129"/>
                    <a:pt x="31" y="12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6" y="70"/>
                    <a:pt x="25" y="69"/>
                    <a:pt x="25" y="68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6" y="63"/>
                    <a:pt x="0" y="55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6" name="Freeform 33"/>
            <p:cNvSpPr>
              <a:spLocks/>
            </p:cNvSpPr>
            <p:nvPr/>
          </p:nvSpPr>
          <p:spPr bwMode="auto">
            <a:xfrm>
              <a:off x="6500813" y="1192213"/>
              <a:ext cx="30163" cy="1603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1" y="5"/>
                </a:cxn>
                <a:cxn ang="0">
                  <a:pos x="11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6" y="0"/>
                </a:cxn>
              </a:cxnLst>
              <a:rect l="0" t="0" r="r" b="b"/>
              <a:pathLst>
                <a:path w="11" h="5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7" name="Freeform 34"/>
            <p:cNvSpPr>
              <a:spLocks/>
            </p:cNvSpPr>
            <p:nvPr/>
          </p:nvSpPr>
          <p:spPr bwMode="auto">
            <a:xfrm>
              <a:off x="6627813" y="1192213"/>
              <a:ext cx="28575" cy="1603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4776788" y="4097703"/>
            <a:ext cx="503238" cy="527050"/>
            <a:chOff x="4776788" y="1201738"/>
            <a:chExt cx="503238" cy="527050"/>
          </a:xfrm>
          <a:solidFill>
            <a:schemeClr val="bg1"/>
          </a:solidFill>
        </p:grpSpPr>
        <p:sp>
          <p:nvSpPr>
            <p:cNvPr id="89" name="Freeform 35"/>
            <p:cNvSpPr>
              <a:spLocks noEditPoints="1"/>
            </p:cNvSpPr>
            <p:nvPr/>
          </p:nvSpPr>
          <p:spPr bwMode="auto">
            <a:xfrm>
              <a:off x="4776788" y="1201738"/>
              <a:ext cx="312738" cy="5270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101" y="46"/>
                </a:cxn>
                <a:cxn ang="0">
                  <a:pos x="101" y="61"/>
                </a:cxn>
                <a:cxn ang="0">
                  <a:pos x="95" y="61"/>
                </a:cxn>
                <a:cxn ang="0">
                  <a:pos x="95" y="47"/>
                </a:cxn>
                <a:cxn ang="0">
                  <a:pos x="55" y="7"/>
                </a:cxn>
                <a:cxn ang="0">
                  <a:pos x="55" y="7"/>
                </a:cxn>
                <a:cxn ang="0">
                  <a:pos x="14" y="47"/>
                </a:cxn>
                <a:cxn ang="0">
                  <a:pos x="14" y="61"/>
                </a:cxn>
                <a:cxn ang="0">
                  <a:pos x="8" y="61"/>
                </a:cxn>
                <a:cxn ang="0">
                  <a:pos x="8" y="46"/>
                </a:cxn>
                <a:cxn ang="0">
                  <a:pos x="55" y="0"/>
                </a:cxn>
                <a:cxn ang="0">
                  <a:pos x="6" y="173"/>
                </a:cxn>
                <a:cxn ang="0">
                  <a:pos x="16" y="173"/>
                </a:cxn>
                <a:cxn ang="0">
                  <a:pos x="46" y="165"/>
                </a:cxn>
                <a:cxn ang="0">
                  <a:pos x="46" y="152"/>
                </a:cxn>
                <a:cxn ang="0">
                  <a:pos x="8" y="107"/>
                </a:cxn>
                <a:cxn ang="0">
                  <a:pos x="8" y="72"/>
                </a:cxn>
                <a:cxn ang="0">
                  <a:pos x="14" y="72"/>
                </a:cxn>
                <a:cxn ang="0">
                  <a:pos x="14" y="106"/>
                </a:cxn>
                <a:cxn ang="0">
                  <a:pos x="55" y="146"/>
                </a:cxn>
                <a:cxn ang="0">
                  <a:pos x="55" y="146"/>
                </a:cxn>
                <a:cxn ang="0">
                  <a:pos x="95" y="106"/>
                </a:cxn>
                <a:cxn ang="0">
                  <a:pos x="95" y="72"/>
                </a:cxn>
                <a:cxn ang="0">
                  <a:pos x="101" y="72"/>
                </a:cxn>
                <a:cxn ang="0">
                  <a:pos x="101" y="107"/>
                </a:cxn>
                <a:cxn ang="0">
                  <a:pos x="64" y="152"/>
                </a:cxn>
                <a:cxn ang="0">
                  <a:pos x="64" y="165"/>
                </a:cxn>
                <a:cxn ang="0">
                  <a:pos x="94" y="173"/>
                </a:cxn>
                <a:cxn ang="0">
                  <a:pos x="105" y="173"/>
                </a:cxn>
                <a:cxn ang="0">
                  <a:pos x="110" y="178"/>
                </a:cxn>
                <a:cxn ang="0">
                  <a:pos x="110" y="179"/>
                </a:cxn>
                <a:cxn ang="0">
                  <a:pos x="105" y="184"/>
                </a:cxn>
                <a:cxn ang="0">
                  <a:pos x="6" y="184"/>
                </a:cxn>
                <a:cxn ang="0">
                  <a:pos x="0" y="179"/>
                </a:cxn>
                <a:cxn ang="0">
                  <a:pos x="0" y="178"/>
                </a:cxn>
                <a:cxn ang="0">
                  <a:pos x="6" y="173"/>
                </a:cxn>
              </a:cxnLst>
              <a:rect l="0" t="0" r="r" b="b"/>
              <a:pathLst>
                <a:path w="110" h="184">
                  <a:moveTo>
                    <a:pt x="55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80" y="0"/>
                    <a:pt x="101" y="20"/>
                    <a:pt x="101" y="46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5"/>
                    <a:pt x="77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32" y="7"/>
                    <a:pt x="14" y="25"/>
                    <a:pt x="14" y="4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20"/>
                    <a:pt x="29" y="0"/>
                    <a:pt x="55" y="0"/>
                  </a:cubicBezTo>
                  <a:close/>
                  <a:moveTo>
                    <a:pt x="6" y="173"/>
                  </a:moveTo>
                  <a:cubicBezTo>
                    <a:pt x="16" y="173"/>
                    <a:pt x="16" y="173"/>
                    <a:pt x="16" y="173"/>
                  </a:cubicBezTo>
                  <a:cubicBezTo>
                    <a:pt x="16" y="169"/>
                    <a:pt x="29" y="166"/>
                    <a:pt x="46" y="165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24" y="148"/>
                    <a:pt x="8" y="129"/>
                    <a:pt x="8" y="107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28"/>
                    <a:pt x="32" y="146"/>
                    <a:pt x="55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77" y="146"/>
                    <a:pt x="95" y="128"/>
                    <a:pt x="95" y="106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1" y="129"/>
                    <a:pt x="85" y="148"/>
                    <a:pt x="64" y="152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81" y="166"/>
                    <a:pt x="94" y="169"/>
                    <a:pt x="94" y="173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7" y="173"/>
                    <a:pt x="110" y="175"/>
                    <a:pt x="110" y="178"/>
                  </a:cubicBezTo>
                  <a:cubicBezTo>
                    <a:pt x="110" y="179"/>
                    <a:pt x="110" y="179"/>
                    <a:pt x="110" y="179"/>
                  </a:cubicBezTo>
                  <a:cubicBezTo>
                    <a:pt x="110" y="181"/>
                    <a:pt x="107" y="184"/>
                    <a:pt x="105" y="184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3" y="184"/>
                    <a:pt x="0" y="181"/>
                    <a:pt x="0" y="179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5"/>
                    <a:pt x="3" y="173"/>
                    <a:pt x="6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0" name="Freeform 36"/>
            <p:cNvSpPr>
              <a:spLocks noEditPoints="1"/>
            </p:cNvSpPr>
            <p:nvPr/>
          </p:nvSpPr>
          <p:spPr bwMode="auto">
            <a:xfrm>
              <a:off x="5124450" y="1355725"/>
              <a:ext cx="111125" cy="11271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9" y="16"/>
                </a:cxn>
                <a:cxn ang="0">
                  <a:pos x="0" y="16"/>
                </a:cxn>
                <a:cxn ang="0">
                  <a:pos x="20" y="0"/>
                </a:cxn>
                <a:cxn ang="0">
                  <a:pos x="39" y="23"/>
                </a:cxn>
                <a:cxn ang="0">
                  <a:pos x="20" y="39"/>
                </a:cxn>
                <a:cxn ang="0">
                  <a:pos x="0" y="23"/>
                </a:cxn>
                <a:cxn ang="0">
                  <a:pos x="39" y="23"/>
                </a:cxn>
              </a:cxnLst>
              <a:rect l="0" t="0" r="r" b="b"/>
              <a:pathLst>
                <a:path w="39" h="39">
                  <a:moveTo>
                    <a:pt x="20" y="0"/>
                  </a:moveTo>
                  <a:cubicBezTo>
                    <a:pt x="29" y="0"/>
                    <a:pt x="37" y="7"/>
                    <a:pt x="39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7"/>
                    <a:pt x="10" y="0"/>
                    <a:pt x="20" y="0"/>
                  </a:cubicBezTo>
                  <a:close/>
                  <a:moveTo>
                    <a:pt x="39" y="23"/>
                  </a:moveTo>
                  <a:cubicBezTo>
                    <a:pt x="37" y="32"/>
                    <a:pt x="29" y="39"/>
                    <a:pt x="20" y="39"/>
                  </a:cubicBezTo>
                  <a:cubicBezTo>
                    <a:pt x="10" y="39"/>
                    <a:pt x="2" y="32"/>
                    <a:pt x="0" y="23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1" name="Freeform 37"/>
            <p:cNvSpPr>
              <a:spLocks/>
            </p:cNvSpPr>
            <p:nvPr/>
          </p:nvSpPr>
          <p:spPr bwMode="auto">
            <a:xfrm>
              <a:off x="5157788" y="1479550"/>
              <a:ext cx="42863" cy="19367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54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15" y="0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15" y="62"/>
                    <a:pt x="12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4852988" y="1252538"/>
              <a:ext cx="157163" cy="3270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55" y="28"/>
                </a:cxn>
                <a:cxn ang="0">
                  <a:pos x="55" y="86"/>
                </a:cxn>
                <a:cxn ang="0">
                  <a:pos x="27" y="114"/>
                </a:cxn>
                <a:cxn ang="0">
                  <a:pos x="27" y="114"/>
                </a:cxn>
                <a:cxn ang="0">
                  <a:pos x="0" y="86"/>
                </a:cxn>
                <a:cxn ang="0">
                  <a:pos x="0" y="28"/>
                </a:cxn>
                <a:cxn ang="0">
                  <a:pos x="27" y="0"/>
                </a:cxn>
              </a:cxnLst>
              <a:rect l="0" t="0" r="r" b="b"/>
              <a:pathLst>
                <a:path w="55" h="114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55" y="12"/>
                    <a:pt x="55" y="28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101"/>
                    <a:pt x="42" y="114"/>
                    <a:pt x="27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12" y="114"/>
                    <a:pt x="0" y="101"/>
                    <a:pt x="0" y="8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3" name="Freeform 39"/>
            <p:cNvSpPr>
              <a:spLocks/>
            </p:cNvSpPr>
            <p:nvPr/>
          </p:nvSpPr>
          <p:spPr bwMode="auto">
            <a:xfrm>
              <a:off x="5078413" y="1241425"/>
              <a:ext cx="201613" cy="57150"/>
            </a:xfrm>
            <a:custGeom>
              <a:avLst/>
              <a:gdLst/>
              <a:ahLst/>
              <a:cxnLst>
                <a:cxn ang="0">
                  <a:pos x="1" y="14"/>
                </a:cxn>
                <a:cxn ang="0">
                  <a:pos x="1" y="18"/>
                </a:cxn>
                <a:cxn ang="0">
                  <a:pos x="5" y="19"/>
                </a:cxn>
                <a:cxn ang="0">
                  <a:pos x="35" y="6"/>
                </a:cxn>
                <a:cxn ang="0">
                  <a:pos x="66" y="18"/>
                </a:cxn>
                <a:cxn ang="0">
                  <a:pos x="70" y="17"/>
                </a:cxn>
                <a:cxn ang="0">
                  <a:pos x="70" y="13"/>
                </a:cxn>
                <a:cxn ang="0">
                  <a:pos x="35" y="0"/>
                </a:cxn>
                <a:cxn ang="0">
                  <a:pos x="1" y="14"/>
                </a:cxn>
              </a:cxnLst>
              <a:rect l="0" t="0" r="r" b="b"/>
              <a:pathLst>
                <a:path w="71" h="20">
                  <a:moveTo>
                    <a:pt x="1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4" y="20"/>
                    <a:pt x="5" y="19"/>
                  </a:cubicBezTo>
                  <a:cubicBezTo>
                    <a:pt x="14" y="10"/>
                    <a:pt x="25" y="6"/>
                    <a:pt x="35" y="6"/>
                  </a:cubicBezTo>
                  <a:cubicBezTo>
                    <a:pt x="46" y="6"/>
                    <a:pt x="57" y="10"/>
                    <a:pt x="66" y="18"/>
                  </a:cubicBezTo>
                  <a:cubicBezTo>
                    <a:pt x="68" y="19"/>
                    <a:pt x="69" y="19"/>
                    <a:pt x="70" y="17"/>
                  </a:cubicBezTo>
                  <a:cubicBezTo>
                    <a:pt x="71" y="16"/>
                    <a:pt x="71" y="14"/>
                    <a:pt x="70" y="13"/>
                  </a:cubicBezTo>
                  <a:cubicBezTo>
                    <a:pt x="59" y="5"/>
                    <a:pt x="47" y="0"/>
                    <a:pt x="35" y="0"/>
                  </a:cubicBezTo>
                  <a:cubicBezTo>
                    <a:pt x="23" y="1"/>
                    <a:pt x="11" y="5"/>
                    <a:pt x="1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4" name="Freeform 40"/>
            <p:cNvSpPr>
              <a:spLocks/>
            </p:cNvSpPr>
            <p:nvPr/>
          </p:nvSpPr>
          <p:spPr bwMode="auto">
            <a:xfrm>
              <a:off x="5097463" y="1276350"/>
              <a:ext cx="163513" cy="47625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1" y="16"/>
                </a:cxn>
                <a:cxn ang="0">
                  <a:pos x="5" y="16"/>
                </a:cxn>
                <a:cxn ang="0">
                  <a:pos x="28" y="6"/>
                </a:cxn>
                <a:cxn ang="0">
                  <a:pos x="52" y="16"/>
                </a:cxn>
                <a:cxn ang="0">
                  <a:pos x="56" y="15"/>
                </a:cxn>
                <a:cxn ang="0">
                  <a:pos x="56" y="11"/>
                </a:cxn>
                <a:cxn ang="0">
                  <a:pos x="28" y="0"/>
                </a:cxn>
                <a:cxn ang="0">
                  <a:pos x="1" y="11"/>
                </a:cxn>
              </a:cxnLst>
              <a:rect l="0" t="0" r="r" b="b"/>
              <a:pathLst>
                <a:path w="57" h="17">
                  <a:moveTo>
                    <a:pt x="1" y="11"/>
                  </a:moveTo>
                  <a:cubicBezTo>
                    <a:pt x="0" y="13"/>
                    <a:pt x="0" y="14"/>
                    <a:pt x="1" y="16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11" y="9"/>
                    <a:pt x="20" y="6"/>
                    <a:pt x="28" y="6"/>
                  </a:cubicBezTo>
                  <a:cubicBezTo>
                    <a:pt x="36" y="6"/>
                    <a:pt x="45" y="9"/>
                    <a:pt x="52" y="16"/>
                  </a:cubicBezTo>
                  <a:cubicBezTo>
                    <a:pt x="53" y="17"/>
                    <a:pt x="55" y="16"/>
                    <a:pt x="56" y="15"/>
                  </a:cubicBezTo>
                  <a:cubicBezTo>
                    <a:pt x="57" y="14"/>
                    <a:pt x="57" y="12"/>
                    <a:pt x="56" y="11"/>
                  </a:cubicBezTo>
                  <a:cubicBezTo>
                    <a:pt x="47" y="4"/>
                    <a:pt x="38" y="0"/>
                    <a:pt x="28" y="0"/>
                  </a:cubicBezTo>
                  <a:cubicBezTo>
                    <a:pt x="18" y="0"/>
                    <a:pt x="8" y="4"/>
                    <a:pt x="1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5" name="Freeform 41"/>
            <p:cNvSpPr>
              <a:spLocks/>
            </p:cNvSpPr>
            <p:nvPr/>
          </p:nvSpPr>
          <p:spPr bwMode="auto">
            <a:xfrm>
              <a:off x="5114925" y="1309688"/>
              <a:ext cx="128588" cy="41275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22" y="6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3" y="8"/>
                </a:cxn>
                <a:cxn ang="0">
                  <a:pos x="22" y="0"/>
                </a:cxn>
                <a:cxn ang="0">
                  <a:pos x="1" y="9"/>
                </a:cxn>
              </a:cxnLst>
              <a:rect l="0" t="0" r="r" b="b"/>
              <a:pathLst>
                <a:path w="45" h="14">
                  <a:moveTo>
                    <a:pt x="1" y="9"/>
                  </a:moveTo>
                  <a:cubicBezTo>
                    <a:pt x="0" y="10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10" y="8"/>
                    <a:pt x="16" y="6"/>
                    <a:pt x="22" y="6"/>
                  </a:cubicBezTo>
                  <a:cubicBezTo>
                    <a:pt x="28" y="5"/>
                    <a:pt x="34" y="7"/>
                    <a:pt x="40" y="12"/>
                  </a:cubicBezTo>
                  <a:cubicBezTo>
                    <a:pt x="41" y="13"/>
                    <a:pt x="43" y="13"/>
                    <a:pt x="44" y="12"/>
                  </a:cubicBezTo>
                  <a:cubicBezTo>
                    <a:pt x="45" y="10"/>
                    <a:pt x="45" y="9"/>
                    <a:pt x="43" y="8"/>
                  </a:cubicBezTo>
                  <a:cubicBezTo>
                    <a:pt x="37" y="2"/>
                    <a:pt x="29" y="0"/>
                    <a:pt x="22" y="0"/>
                  </a:cubicBezTo>
                  <a:cubicBezTo>
                    <a:pt x="14" y="0"/>
                    <a:pt x="7" y="3"/>
                    <a:pt x="1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3849688" y="4031028"/>
            <a:ext cx="615950" cy="604837"/>
            <a:chOff x="3849688" y="1135063"/>
            <a:chExt cx="615950" cy="604837"/>
          </a:xfrm>
          <a:solidFill>
            <a:schemeClr val="bg1"/>
          </a:solidFill>
        </p:grpSpPr>
        <p:sp>
          <p:nvSpPr>
            <p:cNvPr id="97" name="Freeform 42"/>
            <p:cNvSpPr>
              <a:spLocks/>
            </p:cNvSpPr>
            <p:nvPr/>
          </p:nvSpPr>
          <p:spPr bwMode="auto">
            <a:xfrm>
              <a:off x="4276725" y="1454150"/>
              <a:ext cx="66675" cy="28575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2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2" y="100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0">
                  <a:moveTo>
                    <a:pt x="20" y="4"/>
                  </a:move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0"/>
                    <a:pt x="12" y="100"/>
                  </a:cubicBezTo>
                  <a:cubicBezTo>
                    <a:pt x="15" y="100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8" name="Freeform 43"/>
            <p:cNvSpPr>
              <a:spLocks/>
            </p:cNvSpPr>
            <p:nvPr/>
          </p:nvSpPr>
          <p:spPr bwMode="auto">
            <a:xfrm>
              <a:off x="3963988" y="1450975"/>
              <a:ext cx="65088" cy="2889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1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1" y="101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1">
                  <a:moveTo>
                    <a:pt x="20" y="4"/>
                  </a:moveTo>
                  <a:cubicBezTo>
                    <a:pt x="18" y="2"/>
                    <a:pt x="15" y="0"/>
                    <a:pt x="11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1"/>
                    <a:pt x="11" y="101"/>
                  </a:cubicBezTo>
                  <a:cubicBezTo>
                    <a:pt x="15" y="101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9" name="Freeform 44"/>
            <p:cNvSpPr>
              <a:spLocks/>
            </p:cNvSpPr>
            <p:nvPr/>
          </p:nvSpPr>
          <p:spPr bwMode="auto">
            <a:xfrm>
              <a:off x="3849688" y="1135063"/>
              <a:ext cx="615950" cy="401638"/>
            </a:xfrm>
            <a:custGeom>
              <a:avLst/>
              <a:gdLst/>
              <a:ahLst/>
              <a:cxnLst>
                <a:cxn ang="0">
                  <a:pos x="212" y="140"/>
                </a:cxn>
                <a:cxn ang="0">
                  <a:pos x="194" y="62"/>
                </a:cxn>
                <a:cxn ang="0">
                  <a:pos x="187" y="52"/>
                </a:cxn>
                <a:cxn ang="0">
                  <a:pos x="177" y="34"/>
                </a:cxn>
                <a:cxn ang="0">
                  <a:pos x="58" y="22"/>
                </a:cxn>
                <a:cxn ang="0">
                  <a:pos x="34" y="44"/>
                </a:cxn>
                <a:cxn ang="0">
                  <a:pos x="30" y="48"/>
                </a:cxn>
                <a:cxn ang="0">
                  <a:pos x="1" y="138"/>
                </a:cxn>
                <a:cxn ang="0">
                  <a:pos x="6" y="132"/>
                </a:cxn>
                <a:cxn ang="0">
                  <a:pos x="15" y="124"/>
                </a:cxn>
                <a:cxn ang="0">
                  <a:pos x="43" y="54"/>
                </a:cxn>
                <a:cxn ang="0">
                  <a:pos x="64" y="44"/>
                </a:cxn>
                <a:cxn ang="0">
                  <a:pos x="160" y="50"/>
                </a:cxn>
                <a:cxn ang="0">
                  <a:pos x="170" y="56"/>
                </a:cxn>
                <a:cxn ang="0">
                  <a:pos x="197" y="125"/>
                </a:cxn>
                <a:cxn ang="0">
                  <a:pos x="207" y="133"/>
                </a:cxn>
                <a:cxn ang="0">
                  <a:pos x="212" y="140"/>
                </a:cxn>
              </a:cxnLst>
              <a:rect l="0" t="0" r="r" b="b"/>
              <a:pathLst>
                <a:path w="216" h="140">
                  <a:moveTo>
                    <a:pt x="212" y="140"/>
                  </a:moveTo>
                  <a:cubicBezTo>
                    <a:pt x="216" y="110"/>
                    <a:pt x="208" y="85"/>
                    <a:pt x="194" y="62"/>
                  </a:cubicBezTo>
                  <a:cubicBezTo>
                    <a:pt x="192" y="59"/>
                    <a:pt x="189" y="55"/>
                    <a:pt x="187" y="52"/>
                  </a:cubicBezTo>
                  <a:cubicBezTo>
                    <a:pt x="188" y="48"/>
                    <a:pt x="185" y="41"/>
                    <a:pt x="177" y="34"/>
                  </a:cubicBezTo>
                  <a:cubicBezTo>
                    <a:pt x="136" y="4"/>
                    <a:pt x="98" y="0"/>
                    <a:pt x="58" y="22"/>
                  </a:cubicBezTo>
                  <a:cubicBezTo>
                    <a:pt x="53" y="25"/>
                    <a:pt x="34" y="34"/>
                    <a:pt x="34" y="44"/>
                  </a:cubicBezTo>
                  <a:cubicBezTo>
                    <a:pt x="33" y="45"/>
                    <a:pt x="32" y="47"/>
                    <a:pt x="30" y="48"/>
                  </a:cubicBezTo>
                  <a:cubicBezTo>
                    <a:pt x="9" y="70"/>
                    <a:pt x="0" y="101"/>
                    <a:pt x="1" y="138"/>
                  </a:cubicBezTo>
                  <a:cubicBezTo>
                    <a:pt x="3" y="136"/>
                    <a:pt x="4" y="134"/>
                    <a:pt x="6" y="132"/>
                  </a:cubicBezTo>
                  <a:cubicBezTo>
                    <a:pt x="9" y="128"/>
                    <a:pt x="12" y="126"/>
                    <a:pt x="15" y="124"/>
                  </a:cubicBezTo>
                  <a:cubicBezTo>
                    <a:pt x="15" y="93"/>
                    <a:pt x="26" y="70"/>
                    <a:pt x="43" y="54"/>
                  </a:cubicBezTo>
                  <a:cubicBezTo>
                    <a:pt x="50" y="55"/>
                    <a:pt x="58" y="47"/>
                    <a:pt x="64" y="44"/>
                  </a:cubicBezTo>
                  <a:cubicBezTo>
                    <a:pt x="96" y="25"/>
                    <a:pt x="128" y="28"/>
                    <a:pt x="160" y="50"/>
                  </a:cubicBezTo>
                  <a:cubicBezTo>
                    <a:pt x="164" y="53"/>
                    <a:pt x="167" y="54"/>
                    <a:pt x="170" y="56"/>
                  </a:cubicBezTo>
                  <a:cubicBezTo>
                    <a:pt x="185" y="71"/>
                    <a:pt x="196" y="94"/>
                    <a:pt x="197" y="125"/>
                  </a:cubicBezTo>
                  <a:cubicBezTo>
                    <a:pt x="201" y="127"/>
                    <a:pt x="204" y="130"/>
                    <a:pt x="207" y="133"/>
                  </a:cubicBezTo>
                  <a:cubicBezTo>
                    <a:pt x="209" y="135"/>
                    <a:pt x="210" y="137"/>
                    <a:pt x="212" y="1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0" name="Freeform 45"/>
            <p:cNvSpPr>
              <a:spLocks/>
            </p:cNvSpPr>
            <p:nvPr/>
          </p:nvSpPr>
          <p:spPr bwMode="auto">
            <a:xfrm>
              <a:off x="4354513" y="1493838"/>
              <a:ext cx="104775" cy="2143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74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27" y="64"/>
                </a:cxn>
                <a:cxn ang="0">
                  <a:pos x="37" y="37"/>
                </a:cxn>
                <a:cxn ang="0">
                  <a:pos x="27" y="11"/>
                </a:cxn>
              </a:cxnLst>
              <a:rect l="0" t="0" r="r" b="b"/>
              <a:pathLst>
                <a:path w="37" h="75">
                  <a:moveTo>
                    <a:pt x="27" y="11"/>
                  </a:moveTo>
                  <a:cubicBezTo>
                    <a:pt x="22" y="4"/>
                    <a:pt x="14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4"/>
                    <a:pt x="2" y="74"/>
                    <a:pt x="2" y="74"/>
                  </a:cubicBezTo>
                  <a:cubicBezTo>
                    <a:pt x="3" y="75"/>
                    <a:pt x="4" y="75"/>
                    <a:pt x="6" y="75"/>
                  </a:cubicBezTo>
                  <a:cubicBezTo>
                    <a:pt x="14" y="75"/>
                    <a:pt x="22" y="70"/>
                    <a:pt x="27" y="64"/>
                  </a:cubicBezTo>
                  <a:cubicBezTo>
                    <a:pt x="33" y="57"/>
                    <a:pt x="37" y="48"/>
                    <a:pt x="37" y="37"/>
                  </a:cubicBezTo>
                  <a:cubicBezTo>
                    <a:pt x="37" y="27"/>
                    <a:pt x="33" y="17"/>
                    <a:pt x="27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1" name="Freeform 46"/>
            <p:cNvSpPr>
              <a:spLocks/>
            </p:cNvSpPr>
            <p:nvPr/>
          </p:nvSpPr>
          <p:spPr bwMode="auto">
            <a:xfrm>
              <a:off x="3849688" y="1487488"/>
              <a:ext cx="103188" cy="2143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9" y="11"/>
                </a:cxn>
                <a:cxn ang="0">
                  <a:pos x="0" y="38"/>
                </a:cxn>
                <a:cxn ang="0">
                  <a:pos x="9" y="64"/>
                </a:cxn>
                <a:cxn ang="0">
                  <a:pos x="31" y="75"/>
                </a:cxn>
                <a:cxn ang="0">
                  <a:pos x="34" y="75"/>
                </a:cxn>
                <a:cxn ang="0">
                  <a:pos x="36" y="75"/>
                </a:cxn>
                <a:cxn ang="0">
                  <a:pos x="36" y="1"/>
                </a:cxn>
                <a:cxn ang="0">
                  <a:pos x="34" y="1"/>
                </a:cxn>
                <a:cxn ang="0">
                  <a:pos x="31" y="0"/>
                </a:cxn>
              </a:cxnLst>
              <a:rect l="0" t="0" r="r" b="b"/>
              <a:pathLst>
                <a:path w="36" h="75">
                  <a:moveTo>
                    <a:pt x="31" y="0"/>
                  </a:moveTo>
                  <a:cubicBezTo>
                    <a:pt x="22" y="0"/>
                    <a:pt x="14" y="4"/>
                    <a:pt x="9" y="11"/>
                  </a:cubicBezTo>
                  <a:cubicBezTo>
                    <a:pt x="3" y="18"/>
                    <a:pt x="0" y="27"/>
                    <a:pt x="0" y="38"/>
                  </a:cubicBezTo>
                  <a:cubicBezTo>
                    <a:pt x="0" y="48"/>
                    <a:pt x="3" y="58"/>
                    <a:pt x="9" y="64"/>
                  </a:cubicBezTo>
                  <a:cubicBezTo>
                    <a:pt x="14" y="71"/>
                    <a:pt x="22" y="75"/>
                    <a:pt x="31" y="75"/>
                  </a:cubicBezTo>
                  <a:cubicBezTo>
                    <a:pt x="32" y="75"/>
                    <a:pt x="33" y="75"/>
                    <a:pt x="34" y="75"/>
                  </a:cubicBezTo>
                  <a:cubicBezTo>
                    <a:pt x="34" y="75"/>
                    <a:pt x="35" y="75"/>
                    <a:pt x="36" y="75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311150" y="4043728"/>
            <a:ext cx="669925" cy="671513"/>
            <a:chOff x="311150" y="1147763"/>
            <a:chExt cx="669925" cy="671513"/>
          </a:xfrm>
          <a:solidFill>
            <a:schemeClr val="bg1"/>
          </a:solidFill>
        </p:grpSpPr>
        <p:sp>
          <p:nvSpPr>
            <p:cNvPr id="103" name="Freeform 47"/>
            <p:cNvSpPr>
              <a:spLocks/>
            </p:cNvSpPr>
            <p:nvPr/>
          </p:nvSpPr>
          <p:spPr bwMode="auto">
            <a:xfrm>
              <a:off x="311150" y="1350963"/>
              <a:ext cx="323850" cy="468313"/>
            </a:xfrm>
            <a:custGeom>
              <a:avLst/>
              <a:gdLst/>
              <a:ahLst/>
              <a:cxnLst>
                <a:cxn ang="0">
                  <a:pos x="114" y="164"/>
                </a:cxn>
                <a:cxn ang="0">
                  <a:pos x="0" y="46"/>
                </a:cxn>
                <a:cxn ang="0">
                  <a:pos x="10" y="0"/>
                </a:cxn>
                <a:cxn ang="0">
                  <a:pos x="34" y="9"/>
                </a:cxn>
                <a:cxn ang="0">
                  <a:pos x="26" y="46"/>
                </a:cxn>
                <a:cxn ang="0">
                  <a:pos x="114" y="138"/>
                </a:cxn>
                <a:cxn ang="0">
                  <a:pos x="114" y="164"/>
                </a:cxn>
              </a:cxnLst>
              <a:rect l="0" t="0" r="r" b="b"/>
              <a:pathLst>
                <a:path w="114" h="164">
                  <a:moveTo>
                    <a:pt x="114" y="164"/>
                  </a:moveTo>
                  <a:cubicBezTo>
                    <a:pt x="51" y="162"/>
                    <a:pt x="0" y="110"/>
                    <a:pt x="0" y="46"/>
                  </a:cubicBezTo>
                  <a:cubicBezTo>
                    <a:pt x="0" y="30"/>
                    <a:pt x="4" y="14"/>
                    <a:pt x="10" y="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9" y="20"/>
                    <a:pt x="26" y="33"/>
                    <a:pt x="26" y="46"/>
                  </a:cubicBezTo>
                  <a:cubicBezTo>
                    <a:pt x="26" y="96"/>
                    <a:pt x="65" y="136"/>
                    <a:pt x="114" y="138"/>
                  </a:cubicBezTo>
                  <a:lnTo>
                    <a:pt x="114" y="1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" name="Freeform 48"/>
            <p:cNvSpPr>
              <a:spLocks/>
            </p:cNvSpPr>
            <p:nvPr/>
          </p:nvSpPr>
          <p:spPr bwMode="auto">
            <a:xfrm>
              <a:off x="641350" y="1147763"/>
              <a:ext cx="339725" cy="43656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19" y="117"/>
                </a:cxn>
                <a:cxn ang="0">
                  <a:pos x="113" y="153"/>
                </a:cxn>
                <a:cxn ang="0">
                  <a:pos x="113" y="153"/>
                </a:cxn>
                <a:cxn ang="0">
                  <a:pos x="89" y="144"/>
                </a:cxn>
                <a:cxn ang="0">
                  <a:pos x="89" y="144"/>
                </a:cxn>
                <a:cxn ang="0">
                  <a:pos x="93" y="117"/>
                </a:cxn>
                <a:cxn ang="0">
                  <a:pos x="1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19" h="153">
                  <a:moveTo>
                    <a:pt x="1" y="0"/>
                  </a:moveTo>
                  <a:cubicBezTo>
                    <a:pt x="66" y="0"/>
                    <a:pt x="119" y="53"/>
                    <a:pt x="119" y="117"/>
                  </a:cubicBezTo>
                  <a:cubicBezTo>
                    <a:pt x="119" y="130"/>
                    <a:pt x="117" y="142"/>
                    <a:pt x="113" y="153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36"/>
                    <a:pt x="93" y="127"/>
                    <a:pt x="93" y="117"/>
                  </a:cubicBezTo>
                  <a:cubicBezTo>
                    <a:pt x="93" y="67"/>
                    <a:pt x="52" y="26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" name="Oval 49"/>
            <p:cNvSpPr>
              <a:spLocks noChangeArrowheads="1"/>
            </p:cNvSpPr>
            <p:nvPr/>
          </p:nvSpPr>
          <p:spPr bwMode="auto">
            <a:xfrm>
              <a:off x="601663" y="1439863"/>
              <a:ext cx="85725" cy="873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" name="Freeform 50"/>
            <p:cNvSpPr>
              <a:spLocks/>
            </p:cNvSpPr>
            <p:nvPr/>
          </p:nvSpPr>
          <p:spPr bwMode="auto">
            <a:xfrm>
              <a:off x="635000" y="1558925"/>
              <a:ext cx="328613" cy="260350"/>
            </a:xfrm>
            <a:custGeom>
              <a:avLst/>
              <a:gdLst/>
              <a:ahLst/>
              <a:cxnLst>
                <a:cxn ang="0">
                  <a:pos x="115" y="9"/>
                </a:cxn>
                <a:cxn ang="0">
                  <a:pos x="3" y="91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3" y="65"/>
                </a:cxn>
                <a:cxn ang="0">
                  <a:pos x="91" y="0"/>
                </a:cxn>
                <a:cxn ang="0">
                  <a:pos x="115" y="9"/>
                </a:cxn>
              </a:cxnLst>
              <a:rect l="0" t="0" r="r" b="b"/>
              <a:pathLst>
                <a:path w="115" h="91">
                  <a:moveTo>
                    <a:pt x="115" y="9"/>
                  </a:moveTo>
                  <a:cubicBezTo>
                    <a:pt x="100" y="57"/>
                    <a:pt x="56" y="91"/>
                    <a:pt x="3" y="91"/>
                  </a:cubicBezTo>
                  <a:cubicBezTo>
                    <a:pt x="2" y="91"/>
                    <a:pt x="1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45" y="65"/>
                    <a:pt x="79" y="38"/>
                    <a:pt x="91" y="0"/>
                  </a:cubicBezTo>
                  <a:lnTo>
                    <a:pt x="115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" name="Freeform 51"/>
            <p:cNvSpPr>
              <a:spLocks/>
            </p:cNvSpPr>
            <p:nvPr/>
          </p:nvSpPr>
          <p:spPr bwMode="auto">
            <a:xfrm>
              <a:off x="339725" y="1147763"/>
              <a:ext cx="304800" cy="228600"/>
            </a:xfrm>
            <a:custGeom>
              <a:avLst/>
              <a:gdLst/>
              <a:ahLst/>
              <a:cxnLst>
                <a:cxn ang="0">
                  <a:pos x="106" y="26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07" y="0"/>
                </a:cxn>
                <a:cxn ang="0">
                  <a:pos x="106" y="26"/>
                </a:cxn>
              </a:cxnLst>
              <a:rect l="0" t="0" r="r" b="b"/>
              <a:pathLst>
                <a:path w="107" h="80">
                  <a:moveTo>
                    <a:pt x="106" y="26"/>
                  </a:moveTo>
                  <a:cubicBezTo>
                    <a:pt x="70" y="26"/>
                    <a:pt x="38" y="4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8" y="29"/>
                    <a:pt x="59" y="1"/>
                    <a:pt x="107" y="0"/>
                  </a:cubicBezTo>
                  <a:lnTo>
                    <a:pt x="10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" name="Freeform 52"/>
            <p:cNvSpPr>
              <a:spLocks/>
            </p:cNvSpPr>
            <p:nvPr/>
          </p:nvSpPr>
          <p:spPr bwMode="auto">
            <a:xfrm>
              <a:off x="647700" y="1241425"/>
              <a:ext cx="58738" cy="2063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24"/>
                </a:cxn>
                <a:cxn ang="0">
                  <a:pos x="20" y="48"/>
                </a:cxn>
                <a:cxn ang="0">
                  <a:pos x="10" y="69"/>
                </a:cxn>
                <a:cxn ang="0">
                  <a:pos x="8" y="72"/>
                </a:cxn>
                <a:cxn ang="0">
                  <a:pos x="0" y="69"/>
                </a:cxn>
                <a:cxn ang="0">
                  <a:pos x="0" y="67"/>
                </a:cxn>
                <a:cxn ang="0">
                  <a:pos x="1" y="43"/>
                </a:cxn>
                <a:cxn ang="0">
                  <a:pos x="11" y="21"/>
                </a:cxn>
                <a:cxn ang="0">
                  <a:pos x="21" y="0"/>
                </a:cxn>
              </a:cxnLst>
              <a:rect l="0" t="0" r="r" b="b"/>
              <a:pathLst>
                <a:path w="21" h="72">
                  <a:moveTo>
                    <a:pt x="21" y="0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6" y="71"/>
                    <a:pt x="3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1" y="21"/>
                    <a:pt x="11" y="21"/>
                    <a:pt x="11" y="21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" name="Freeform 53"/>
            <p:cNvSpPr>
              <a:spLocks/>
            </p:cNvSpPr>
            <p:nvPr/>
          </p:nvSpPr>
          <p:spPr bwMode="auto">
            <a:xfrm>
              <a:off x="450850" y="1516063"/>
              <a:ext cx="176213" cy="127000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5" y="28"/>
                </a:cxn>
                <a:cxn ang="0">
                  <a:pos x="29" y="13"/>
                </a:cxn>
                <a:cxn ang="0">
                  <a:pos x="49" y="4"/>
                </a:cxn>
                <a:cxn ang="0">
                  <a:pos x="58" y="0"/>
                </a:cxn>
                <a:cxn ang="0">
                  <a:pos x="62" y="2"/>
                </a:cxn>
                <a:cxn ang="0">
                  <a:pos x="54" y="11"/>
                </a:cxn>
                <a:cxn ang="0">
                  <a:pos x="40" y="27"/>
                </a:cxn>
                <a:cxn ang="0">
                  <a:pos x="20" y="35"/>
                </a:cxn>
                <a:cxn ang="0">
                  <a:pos x="0" y="44"/>
                </a:cxn>
              </a:cxnLst>
              <a:rect l="0" t="0" r="r" b="b"/>
              <a:pathLst>
                <a:path w="62" h="44">
                  <a:moveTo>
                    <a:pt x="0" y="44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1"/>
                    <a:pt x="61" y="1"/>
                    <a:pt x="62" y="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20" y="35"/>
                    <a:pt x="20" y="35"/>
                    <a:pt x="20" y="3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5630863" y="4048490"/>
            <a:ext cx="576262" cy="619125"/>
            <a:chOff x="5630863" y="1152525"/>
            <a:chExt cx="576262" cy="619125"/>
          </a:xfrm>
          <a:solidFill>
            <a:schemeClr val="bg1"/>
          </a:solidFill>
        </p:grpSpPr>
        <p:sp>
          <p:nvSpPr>
            <p:cNvPr id="111" name="Freeform 54"/>
            <p:cNvSpPr>
              <a:spLocks/>
            </p:cNvSpPr>
            <p:nvPr/>
          </p:nvSpPr>
          <p:spPr bwMode="auto">
            <a:xfrm>
              <a:off x="5630863" y="1273175"/>
              <a:ext cx="300038" cy="498475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4" y="0"/>
                </a:cxn>
                <a:cxn ang="0">
                  <a:pos x="104" y="94"/>
                </a:cxn>
                <a:cxn ang="0">
                  <a:pos x="99" y="95"/>
                </a:cxn>
                <a:cxn ang="0">
                  <a:pos x="82" y="41"/>
                </a:cxn>
                <a:cxn ang="0">
                  <a:pos x="78" y="40"/>
                </a:cxn>
                <a:cxn ang="0">
                  <a:pos x="78" y="165"/>
                </a:cxn>
                <a:cxn ang="0">
                  <a:pos x="73" y="164"/>
                </a:cxn>
                <a:cxn ang="0">
                  <a:pos x="53" y="96"/>
                </a:cxn>
                <a:cxn ang="0">
                  <a:pos x="52" y="96"/>
                </a:cxn>
                <a:cxn ang="0">
                  <a:pos x="32" y="164"/>
                </a:cxn>
                <a:cxn ang="0">
                  <a:pos x="27" y="165"/>
                </a:cxn>
                <a:cxn ang="0">
                  <a:pos x="27" y="40"/>
                </a:cxn>
                <a:cxn ang="0">
                  <a:pos x="23" y="41"/>
                </a:cxn>
                <a:cxn ang="0">
                  <a:pos x="7" y="93"/>
                </a:cxn>
                <a:cxn ang="0">
                  <a:pos x="1" y="91"/>
                </a:cxn>
                <a:cxn ang="0">
                  <a:pos x="31" y="0"/>
                </a:cxn>
                <a:cxn ang="0">
                  <a:pos x="53" y="0"/>
                </a:cxn>
              </a:cxnLst>
              <a:rect l="0" t="0" r="r" b="b"/>
              <a:pathLst>
                <a:path w="105" h="174">
                  <a:moveTo>
                    <a:pt x="53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90" y="1"/>
                    <a:pt x="99" y="48"/>
                    <a:pt x="104" y="94"/>
                  </a:cubicBezTo>
                  <a:cubicBezTo>
                    <a:pt x="105" y="106"/>
                    <a:pt x="102" y="104"/>
                    <a:pt x="99" y="95"/>
                  </a:cubicBezTo>
                  <a:cubicBezTo>
                    <a:pt x="93" y="76"/>
                    <a:pt x="88" y="59"/>
                    <a:pt x="82" y="41"/>
                  </a:cubicBezTo>
                  <a:cubicBezTo>
                    <a:pt x="78" y="28"/>
                    <a:pt x="78" y="31"/>
                    <a:pt x="78" y="40"/>
                  </a:cubicBezTo>
                  <a:cubicBezTo>
                    <a:pt x="79" y="82"/>
                    <a:pt x="78" y="124"/>
                    <a:pt x="78" y="165"/>
                  </a:cubicBezTo>
                  <a:cubicBezTo>
                    <a:pt x="78" y="174"/>
                    <a:pt x="75" y="171"/>
                    <a:pt x="73" y="164"/>
                  </a:cubicBezTo>
                  <a:cubicBezTo>
                    <a:pt x="66" y="142"/>
                    <a:pt x="60" y="119"/>
                    <a:pt x="53" y="96"/>
                  </a:cubicBezTo>
                  <a:cubicBezTo>
                    <a:pt x="53" y="96"/>
                    <a:pt x="52" y="95"/>
                    <a:pt x="52" y="96"/>
                  </a:cubicBezTo>
                  <a:cubicBezTo>
                    <a:pt x="46" y="119"/>
                    <a:pt x="39" y="142"/>
                    <a:pt x="32" y="164"/>
                  </a:cubicBezTo>
                  <a:cubicBezTo>
                    <a:pt x="31" y="171"/>
                    <a:pt x="27" y="174"/>
                    <a:pt x="27" y="165"/>
                  </a:cubicBezTo>
                  <a:cubicBezTo>
                    <a:pt x="27" y="124"/>
                    <a:pt x="27" y="82"/>
                    <a:pt x="27" y="40"/>
                  </a:cubicBezTo>
                  <a:cubicBezTo>
                    <a:pt x="28" y="31"/>
                    <a:pt x="27" y="28"/>
                    <a:pt x="23" y="41"/>
                  </a:cubicBezTo>
                  <a:cubicBezTo>
                    <a:pt x="18" y="58"/>
                    <a:pt x="12" y="75"/>
                    <a:pt x="7" y="93"/>
                  </a:cubicBezTo>
                  <a:cubicBezTo>
                    <a:pt x="3" y="104"/>
                    <a:pt x="0" y="108"/>
                    <a:pt x="1" y="91"/>
                  </a:cubicBezTo>
                  <a:cubicBezTo>
                    <a:pt x="6" y="46"/>
                    <a:pt x="15" y="1"/>
                    <a:pt x="31" y="0"/>
                  </a:cubicBez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" name="Freeform 55"/>
            <p:cNvSpPr>
              <a:spLocks/>
            </p:cNvSpPr>
            <p:nvPr/>
          </p:nvSpPr>
          <p:spPr bwMode="auto">
            <a:xfrm>
              <a:off x="5953125" y="1304925"/>
              <a:ext cx="254000" cy="446088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44" y="1"/>
                </a:cxn>
                <a:cxn ang="0">
                  <a:pos x="34" y="1"/>
                </a:cxn>
                <a:cxn ang="0">
                  <a:pos x="18" y="9"/>
                </a:cxn>
                <a:cxn ang="0">
                  <a:pos x="4" y="52"/>
                </a:cxn>
                <a:cxn ang="0">
                  <a:pos x="25" y="13"/>
                </a:cxn>
                <a:cxn ang="0">
                  <a:pos x="27" y="13"/>
                </a:cxn>
                <a:cxn ang="0">
                  <a:pos x="34" y="40"/>
                </a:cxn>
                <a:cxn ang="0">
                  <a:pos x="13" y="86"/>
                </a:cxn>
                <a:cxn ang="0">
                  <a:pos x="16" y="93"/>
                </a:cxn>
                <a:cxn ang="0">
                  <a:pos x="25" y="93"/>
                </a:cxn>
                <a:cxn ang="0">
                  <a:pos x="25" y="93"/>
                </a:cxn>
                <a:cxn ang="0">
                  <a:pos x="25" y="152"/>
                </a:cxn>
                <a:cxn ang="0">
                  <a:pos x="30" y="156"/>
                </a:cxn>
                <a:cxn ang="0">
                  <a:pos x="30" y="156"/>
                </a:cxn>
                <a:cxn ang="0">
                  <a:pos x="35" y="152"/>
                </a:cxn>
                <a:cxn ang="0">
                  <a:pos x="35" y="93"/>
                </a:cxn>
                <a:cxn ang="0">
                  <a:pos x="34" y="93"/>
                </a:cxn>
                <a:cxn ang="0">
                  <a:pos x="44" y="93"/>
                </a:cxn>
                <a:cxn ang="0">
                  <a:pos x="57" y="93"/>
                </a:cxn>
                <a:cxn ang="0">
                  <a:pos x="57" y="93"/>
                </a:cxn>
                <a:cxn ang="0">
                  <a:pos x="57" y="152"/>
                </a:cxn>
                <a:cxn ang="0">
                  <a:pos x="62" y="156"/>
                </a:cxn>
                <a:cxn ang="0">
                  <a:pos x="62" y="156"/>
                </a:cxn>
                <a:cxn ang="0">
                  <a:pos x="66" y="152"/>
                </a:cxn>
                <a:cxn ang="0">
                  <a:pos x="66" y="93"/>
                </a:cxn>
                <a:cxn ang="0">
                  <a:pos x="66" y="93"/>
                </a:cxn>
                <a:cxn ang="0">
                  <a:pos x="72" y="93"/>
                </a:cxn>
                <a:cxn ang="0">
                  <a:pos x="75" y="86"/>
                </a:cxn>
                <a:cxn ang="0">
                  <a:pos x="55" y="40"/>
                </a:cxn>
                <a:cxn ang="0">
                  <a:pos x="61" y="14"/>
                </a:cxn>
                <a:cxn ang="0">
                  <a:pos x="64" y="14"/>
                </a:cxn>
                <a:cxn ang="0">
                  <a:pos x="85" y="52"/>
                </a:cxn>
                <a:cxn ang="0">
                  <a:pos x="71" y="9"/>
                </a:cxn>
                <a:cxn ang="0">
                  <a:pos x="55" y="1"/>
                </a:cxn>
              </a:cxnLst>
              <a:rect l="0" t="0" r="r" b="b"/>
              <a:pathLst>
                <a:path w="89" h="156">
                  <a:moveTo>
                    <a:pt x="55" y="1"/>
                  </a:moveTo>
                  <a:cubicBezTo>
                    <a:pt x="44" y="1"/>
                    <a:pt x="44" y="1"/>
                    <a:pt x="4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5" y="1"/>
                    <a:pt x="24" y="0"/>
                    <a:pt x="18" y="9"/>
                  </a:cubicBezTo>
                  <a:cubicBezTo>
                    <a:pt x="9" y="21"/>
                    <a:pt x="0" y="45"/>
                    <a:pt x="4" y="52"/>
                  </a:cubicBezTo>
                  <a:cubicBezTo>
                    <a:pt x="6" y="56"/>
                    <a:pt x="10" y="45"/>
                    <a:pt x="25" y="13"/>
                  </a:cubicBezTo>
                  <a:cubicBezTo>
                    <a:pt x="26" y="12"/>
                    <a:pt x="26" y="11"/>
                    <a:pt x="27" y="13"/>
                  </a:cubicBezTo>
                  <a:cubicBezTo>
                    <a:pt x="29" y="18"/>
                    <a:pt x="34" y="34"/>
                    <a:pt x="34" y="40"/>
                  </a:cubicBezTo>
                  <a:cubicBezTo>
                    <a:pt x="34" y="49"/>
                    <a:pt x="21" y="72"/>
                    <a:pt x="13" y="86"/>
                  </a:cubicBezTo>
                  <a:cubicBezTo>
                    <a:pt x="9" y="94"/>
                    <a:pt x="8" y="93"/>
                    <a:pt x="16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4"/>
                    <a:pt x="27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2" y="156"/>
                    <a:pt x="35" y="154"/>
                    <a:pt x="35" y="152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7" y="154"/>
                    <a:pt x="59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4" y="156"/>
                    <a:pt x="66" y="154"/>
                    <a:pt x="66" y="152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81" y="93"/>
                    <a:pt x="80" y="94"/>
                    <a:pt x="75" y="86"/>
                  </a:cubicBezTo>
                  <a:cubicBezTo>
                    <a:pt x="68" y="72"/>
                    <a:pt x="55" y="49"/>
                    <a:pt x="55" y="40"/>
                  </a:cubicBezTo>
                  <a:cubicBezTo>
                    <a:pt x="55" y="35"/>
                    <a:pt x="59" y="21"/>
                    <a:pt x="61" y="14"/>
                  </a:cubicBezTo>
                  <a:cubicBezTo>
                    <a:pt x="62" y="11"/>
                    <a:pt x="63" y="12"/>
                    <a:pt x="64" y="14"/>
                  </a:cubicBezTo>
                  <a:cubicBezTo>
                    <a:pt x="78" y="46"/>
                    <a:pt x="82" y="56"/>
                    <a:pt x="85" y="52"/>
                  </a:cubicBezTo>
                  <a:cubicBezTo>
                    <a:pt x="89" y="45"/>
                    <a:pt x="80" y="21"/>
                    <a:pt x="71" y="9"/>
                  </a:cubicBezTo>
                  <a:cubicBezTo>
                    <a:pt x="65" y="0"/>
                    <a:pt x="64" y="1"/>
                    <a:pt x="5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" name="Oval 56"/>
            <p:cNvSpPr>
              <a:spLocks noChangeArrowheads="1"/>
            </p:cNvSpPr>
            <p:nvPr/>
          </p:nvSpPr>
          <p:spPr bwMode="auto">
            <a:xfrm>
              <a:off x="5727700" y="1152525"/>
              <a:ext cx="106363" cy="1063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" name="Oval 57"/>
            <p:cNvSpPr>
              <a:spLocks noChangeArrowheads="1"/>
            </p:cNvSpPr>
            <p:nvPr/>
          </p:nvSpPr>
          <p:spPr bwMode="auto">
            <a:xfrm>
              <a:off x="6038850" y="1212850"/>
              <a:ext cx="76200" cy="777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0784" name="Freeform 58"/>
          <p:cNvSpPr>
            <a:spLocks noEditPoints="1"/>
          </p:cNvSpPr>
          <p:nvPr/>
        </p:nvSpPr>
        <p:spPr bwMode="auto">
          <a:xfrm>
            <a:off x="7243763" y="3163888"/>
            <a:ext cx="620712" cy="677862"/>
          </a:xfrm>
          <a:custGeom>
            <a:avLst/>
            <a:gdLst>
              <a:gd name="T0" fmla="*/ 173685 w 218"/>
              <a:gd name="T1" fmla="*/ 57204 h 237"/>
              <a:gd name="T2" fmla="*/ 535293 w 218"/>
              <a:gd name="T3" fmla="*/ 337501 h 237"/>
              <a:gd name="T4" fmla="*/ 435637 w 218"/>
              <a:gd name="T5" fmla="*/ 640680 h 237"/>
              <a:gd name="T6" fmla="*/ 429943 w 218"/>
              <a:gd name="T7" fmla="*/ 646400 h 237"/>
              <a:gd name="T8" fmla="*/ 418554 w 218"/>
              <a:gd name="T9" fmla="*/ 677862 h 237"/>
              <a:gd name="T10" fmla="*/ 395775 w 218"/>
              <a:gd name="T11" fmla="*/ 666421 h 237"/>
              <a:gd name="T12" fmla="*/ 398622 w 218"/>
              <a:gd name="T13" fmla="*/ 643540 h 237"/>
              <a:gd name="T14" fmla="*/ 387233 w 218"/>
              <a:gd name="T15" fmla="*/ 646400 h 237"/>
              <a:gd name="T16" fmla="*/ 378691 w 218"/>
              <a:gd name="T17" fmla="*/ 677862 h 237"/>
              <a:gd name="T18" fmla="*/ 355913 w 218"/>
              <a:gd name="T19" fmla="*/ 666421 h 237"/>
              <a:gd name="T20" fmla="*/ 347371 w 218"/>
              <a:gd name="T21" fmla="*/ 646400 h 237"/>
              <a:gd name="T22" fmla="*/ 335982 w 218"/>
              <a:gd name="T23" fmla="*/ 677862 h 237"/>
              <a:gd name="T24" fmla="*/ 313203 w 218"/>
              <a:gd name="T25" fmla="*/ 666421 h 237"/>
              <a:gd name="T26" fmla="*/ 304661 w 218"/>
              <a:gd name="T27" fmla="*/ 649260 h 237"/>
              <a:gd name="T28" fmla="*/ 298967 w 218"/>
              <a:gd name="T29" fmla="*/ 677862 h 237"/>
              <a:gd name="T30" fmla="*/ 273341 w 218"/>
              <a:gd name="T31" fmla="*/ 669281 h 237"/>
              <a:gd name="T32" fmla="*/ 264799 w 218"/>
              <a:gd name="T33" fmla="*/ 649260 h 237"/>
              <a:gd name="T34" fmla="*/ 253410 w 218"/>
              <a:gd name="T35" fmla="*/ 677862 h 237"/>
              <a:gd name="T36" fmla="*/ 230632 w 218"/>
              <a:gd name="T37" fmla="*/ 669281 h 237"/>
              <a:gd name="T38" fmla="*/ 222090 w 218"/>
              <a:gd name="T39" fmla="*/ 646400 h 237"/>
              <a:gd name="T40" fmla="*/ 213548 w 218"/>
              <a:gd name="T41" fmla="*/ 677862 h 237"/>
              <a:gd name="T42" fmla="*/ 187922 w 218"/>
              <a:gd name="T43" fmla="*/ 669281 h 237"/>
              <a:gd name="T44" fmla="*/ 187922 w 218"/>
              <a:gd name="T45" fmla="*/ 643540 h 237"/>
              <a:gd name="T46" fmla="*/ 170838 w 218"/>
              <a:gd name="T47" fmla="*/ 526273 h 237"/>
              <a:gd name="T48" fmla="*/ 196464 w 218"/>
              <a:gd name="T49" fmla="*/ 337501 h 237"/>
              <a:gd name="T50" fmla="*/ 196464 w 218"/>
              <a:gd name="T51" fmla="*/ 460489 h 237"/>
              <a:gd name="T52" fmla="*/ 196464 w 218"/>
              <a:gd name="T53" fmla="*/ 337501 h 237"/>
              <a:gd name="T54" fmla="*/ 327440 w 218"/>
              <a:gd name="T55" fmla="*/ 397565 h 237"/>
              <a:gd name="T56" fmla="*/ 503973 w 218"/>
              <a:gd name="T57" fmla="*/ 397565 h 237"/>
              <a:gd name="T58" fmla="*/ 304661 w 218"/>
              <a:gd name="T59" fmla="*/ 503391 h 237"/>
              <a:gd name="T60" fmla="*/ 273341 w 218"/>
              <a:gd name="T61" fmla="*/ 580616 h 237"/>
              <a:gd name="T62" fmla="*/ 335982 w 218"/>
              <a:gd name="T63" fmla="*/ 580616 h 237"/>
              <a:gd name="T64" fmla="*/ 304661 w 218"/>
              <a:gd name="T65" fmla="*/ 503391 h 2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18" h="237">
                <a:moveTo>
                  <a:pt x="27" y="118"/>
                </a:moveTo>
                <a:cubicBezTo>
                  <a:pt x="17" y="81"/>
                  <a:pt x="23" y="47"/>
                  <a:pt x="61" y="20"/>
                </a:cubicBezTo>
                <a:cubicBezTo>
                  <a:pt x="95" y="0"/>
                  <a:pt x="128" y="1"/>
                  <a:pt x="163" y="26"/>
                </a:cubicBezTo>
                <a:cubicBezTo>
                  <a:pt x="186" y="47"/>
                  <a:pt x="195" y="77"/>
                  <a:pt x="188" y="118"/>
                </a:cubicBezTo>
                <a:cubicBezTo>
                  <a:pt x="218" y="158"/>
                  <a:pt x="182" y="186"/>
                  <a:pt x="154" y="184"/>
                </a:cubicBezTo>
                <a:cubicBezTo>
                  <a:pt x="154" y="198"/>
                  <a:pt x="153" y="211"/>
                  <a:pt x="153" y="224"/>
                </a:cubicBezTo>
                <a:cubicBezTo>
                  <a:pt x="152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51" y="235"/>
                  <a:pt x="149" y="237"/>
                  <a:pt x="147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1" y="237"/>
                  <a:pt x="139" y="235"/>
                  <a:pt x="139" y="233"/>
                </a:cubicBezTo>
                <a:cubicBezTo>
                  <a:pt x="139" y="226"/>
                  <a:pt x="139" y="226"/>
                  <a:pt x="139" y="226"/>
                </a:cubicBezTo>
                <a:cubicBezTo>
                  <a:pt x="139" y="226"/>
                  <a:pt x="139" y="226"/>
                  <a:pt x="140" y="225"/>
                </a:cubicBezTo>
                <a:cubicBezTo>
                  <a:pt x="138" y="225"/>
                  <a:pt x="137" y="225"/>
                  <a:pt x="136" y="226"/>
                </a:cubicBezTo>
                <a:cubicBezTo>
                  <a:pt x="136" y="226"/>
                  <a:pt x="136" y="226"/>
                  <a:pt x="136" y="226"/>
                </a:cubicBezTo>
                <a:cubicBezTo>
                  <a:pt x="136" y="233"/>
                  <a:pt x="136" y="233"/>
                  <a:pt x="136" y="233"/>
                </a:cubicBezTo>
                <a:cubicBezTo>
                  <a:pt x="136" y="235"/>
                  <a:pt x="135" y="237"/>
                  <a:pt x="133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6" y="237"/>
                  <a:pt x="125" y="235"/>
                  <a:pt x="125" y="233"/>
                </a:cubicBezTo>
                <a:cubicBezTo>
                  <a:pt x="125" y="226"/>
                  <a:pt x="125" y="226"/>
                  <a:pt x="125" y="226"/>
                </a:cubicBezTo>
                <a:cubicBezTo>
                  <a:pt x="124" y="226"/>
                  <a:pt x="123" y="226"/>
                  <a:pt x="122" y="226"/>
                </a:cubicBezTo>
                <a:cubicBezTo>
                  <a:pt x="122" y="233"/>
                  <a:pt x="122" y="233"/>
                  <a:pt x="122" y="233"/>
                </a:cubicBezTo>
                <a:cubicBezTo>
                  <a:pt x="122" y="235"/>
                  <a:pt x="120" y="237"/>
                  <a:pt x="118" y="237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112" y="237"/>
                  <a:pt x="110" y="235"/>
                  <a:pt x="110" y="233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9" y="227"/>
                  <a:pt x="108" y="227"/>
                  <a:pt x="107" y="227"/>
                </a:cubicBezTo>
                <a:cubicBezTo>
                  <a:pt x="107" y="234"/>
                  <a:pt x="107" y="234"/>
                  <a:pt x="107" y="234"/>
                </a:cubicBezTo>
                <a:cubicBezTo>
                  <a:pt x="107" y="236"/>
                  <a:pt x="106" y="237"/>
                  <a:pt x="105" y="237"/>
                </a:cubicBezTo>
                <a:cubicBezTo>
                  <a:pt x="98" y="237"/>
                  <a:pt x="98" y="237"/>
                  <a:pt x="98" y="237"/>
                </a:cubicBezTo>
                <a:cubicBezTo>
                  <a:pt x="97" y="237"/>
                  <a:pt x="96" y="236"/>
                  <a:pt x="96" y="234"/>
                </a:cubicBezTo>
                <a:cubicBezTo>
                  <a:pt x="96" y="227"/>
                  <a:pt x="96" y="227"/>
                  <a:pt x="96" y="227"/>
                </a:cubicBezTo>
                <a:cubicBezTo>
                  <a:pt x="95" y="227"/>
                  <a:pt x="94" y="227"/>
                  <a:pt x="93" y="227"/>
                </a:cubicBezTo>
                <a:cubicBezTo>
                  <a:pt x="93" y="234"/>
                  <a:pt x="93" y="234"/>
                  <a:pt x="93" y="234"/>
                </a:cubicBezTo>
                <a:cubicBezTo>
                  <a:pt x="93" y="235"/>
                  <a:pt x="91" y="237"/>
                  <a:pt x="89" y="237"/>
                </a:cubicBezTo>
                <a:cubicBezTo>
                  <a:pt x="84" y="237"/>
                  <a:pt x="84" y="237"/>
                  <a:pt x="84" y="237"/>
                </a:cubicBezTo>
                <a:cubicBezTo>
                  <a:pt x="82" y="237"/>
                  <a:pt x="81" y="235"/>
                  <a:pt x="81" y="234"/>
                </a:cubicBezTo>
                <a:cubicBezTo>
                  <a:pt x="81" y="226"/>
                  <a:pt x="81" y="226"/>
                  <a:pt x="81" y="226"/>
                </a:cubicBezTo>
                <a:cubicBezTo>
                  <a:pt x="80" y="226"/>
                  <a:pt x="79" y="226"/>
                  <a:pt x="78" y="226"/>
                </a:cubicBezTo>
                <a:cubicBezTo>
                  <a:pt x="78" y="234"/>
                  <a:pt x="78" y="234"/>
                  <a:pt x="78" y="234"/>
                </a:cubicBezTo>
                <a:cubicBezTo>
                  <a:pt x="78" y="235"/>
                  <a:pt x="77" y="237"/>
                  <a:pt x="75" y="237"/>
                </a:cubicBezTo>
                <a:cubicBezTo>
                  <a:pt x="69" y="237"/>
                  <a:pt x="69" y="237"/>
                  <a:pt x="69" y="237"/>
                </a:cubicBezTo>
                <a:cubicBezTo>
                  <a:pt x="68" y="237"/>
                  <a:pt x="66" y="235"/>
                  <a:pt x="66" y="234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5" y="225"/>
                  <a:pt x="64" y="225"/>
                  <a:pt x="63" y="225"/>
                </a:cubicBezTo>
                <a:cubicBezTo>
                  <a:pt x="62" y="211"/>
                  <a:pt x="61" y="198"/>
                  <a:pt x="60" y="184"/>
                </a:cubicBezTo>
                <a:cubicBezTo>
                  <a:pt x="21" y="185"/>
                  <a:pt x="0" y="147"/>
                  <a:pt x="27" y="118"/>
                </a:cubicBezTo>
                <a:close/>
                <a:moveTo>
                  <a:pt x="69" y="118"/>
                </a:moveTo>
                <a:cubicBezTo>
                  <a:pt x="52" y="118"/>
                  <a:pt x="38" y="128"/>
                  <a:pt x="38" y="139"/>
                </a:cubicBezTo>
                <a:cubicBezTo>
                  <a:pt x="38" y="151"/>
                  <a:pt x="52" y="161"/>
                  <a:pt x="69" y="161"/>
                </a:cubicBezTo>
                <a:cubicBezTo>
                  <a:pt x="86" y="161"/>
                  <a:pt x="100" y="151"/>
                  <a:pt x="100" y="139"/>
                </a:cubicBezTo>
                <a:cubicBezTo>
                  <a:pt x="100" y="128"/>
                  <a:pt x="86" y="118"/>
                  <a:pt x="69" y="118"/>
                </a:cubicBezTo>
                <a:close/>
                <a:moveTo>
                  <a:pt x="146" y="117"/>
                </a:moveTo>
                <a:cubicBezTo>
                  <a:pt x="129" y="117"/>
                  <a:pt x="115" y="127"/>
                  <a:pt x="115" y="139"/>
                </a:cubicBezTo>
                <a:cubicBezTo>
                  <a:pt x="115" y="150"/>
                  <a:pt x="129" y="160"/>
                  <a:pt x="146" y="160"/>
                </a:cubicBezTo>
                <a:cubicBezTo>
                  <a:pt x="163" y="160"/>
                  <a:pt x="177" y="150"/>
                  <a:pt x="177" y="139"/>
                </a:cubicBezTo>
                <a:cubicBezTo>
                  <a:pt x="177" y="127"/>
                  <a:pt x="163" y="117"/>
                  <a:pt x="146" y="117"/>
                </a:cubicBezTo>
                <a:close/>
                <a:moveTo>
                  <a:pt x="107" y="176"/>
                </a:moveTo>
                <a:cubicBezTo>
                  <a:pt x="103" y="187"/>
                  <a:pt x="103" y="187"/>
                  <a:pt x="103" y="187"/>
                </a:cubicBezTo>
                <a:cubicBezTo>
                  <a:pt x="96" y="203"/>
                  <a:pt x="96" y="203"/>
                  <a:pt x="96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18" y="203"/>
                  <a:pt x="118" y="203"/>
                  <a:pt x="118" y="203"/>
                </a:cubicBezTo>
                <a:cubicBezTo>
                  <a:pt x="112" y="187"/>
                  <a:pt x="112" y="187"/>
                  <a:pt x="112" y="187"/>
                </a:cubicBezTo>
                <a:lnTo>
                  <a:pt x="107" y="1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6" name="Group 115"/>
          <p:cNvGrpSpPr/>
          <p:nvPr/>
        </p:nvGrpSpPr>
        <p:grpSpPr>
          <a:xfrm>
            <a:off x="5568950" y="3321415"/>
            <a:ext cx="631825" cy="401638"/>
            <a:chOff x="5568950" y="425450"/>
            <a:chExt cx="631825" cy="401638"/>
          </a:xfrm>
          <a:solidFill>
            <a:schemeClr val="bg1"/>
          </a:solidFill>
        </p:grpSpPr>
        <p:sp>
          <p:nvSpPr>
            <p:cNvPr id="117" name="Freeform 59"/>
            <p:cNvSpPr>
              <a:spLocks noEditPoints="1"/>
            </p:cNvSpPr>
            <p:nvPr/>
          </p:nvSpPr>
          <p:spPr bwMode="auto">
            <a:xfrm>
              <a:off x="5568950" y="425450"/>
              <a:ext cx="631825" cy="401638"/>
            </a:xfrm>
            <a:custGeom>
              <a:avLst/>
              <a:gdLst/>
              <a:ahLst/>
              <a:cxnLst>
                <a:cxn ang="0">
                  <a:pos x="29" y="36"/>
                </a:cxn>
                <a:cxn ang="0">
                  <a:pos x="75" y="36"/>
                </a:cxn>
                <a:cxn ang="0">
                  <a:pos x="75" y="2"/>
                </a:cxn>
                <a:cxn ang="0">
                  <a:pos x="78" y="0"/>
                </a:cxn>
                <a:cxn ang="0">
                  <a:pos x="139" y="0"/>
                </a:cxn>
                <a:cxn ang="0">
                  <a:pos x="142" y="2"/>
                </a:cxn>
                <a:cxn ang="0">
                  <a:pos x="142" y="36"/>
                </a:cxn>
                <a:cxn ang="0">
                  <a:pos x="193" y="36"/>
                </a:cxn>
                <a:cxn ang="0">
                  <a:pos x="213" y="45"/>
                </a:cxn>
                <a:cxn ang="0">
                  <a:pos x="222" y="65"/>
                </a:cxn>
                <a:cxn ang="0">
                  <a:pos x="222" y="111"/>
                </a:cxn>
                <a:cxn ang="0">
                  <a:pos x="213" y="131"/>
                </a:cxn>
                <a:cxn ang="0">
                  <a:pos x="193" y="140"/>
                </a:cxn>
                <a:cxn ang="0">
                  <a:pos x="29" y="140"/>
                </a:cxn>
                <a:cxn ang="0">
                  <a:pos x="8" y="131"/>
                </a:cxn>
                <a:cxn ang="0">
                  <a:pos x="0" y="111"/>
                </a:cxn>
                <a:cxn ang="0">
                  <a:pos x="0" y="65"/>
                </a:cxn>
                <a:cxn ang="0">
                  <a:pos x="8" y="45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137" y="36"/>
                </a:cxn>
                <a:cxn ang="0">
                  <a:pos x="137" y="5"/>
                </a:cxn>
                <a:cxn ang="0">
                  <a:pos x="80" y="5"/>
                </a:cxn>
                <a:cxn ang="0">
                  <a:pos x="80" y="36"/>
                </a:cxn>
                <a:cxn ang="0">
                  <a:pos x="193" y="46"/>
                </a:cxn>
                <a:cxn ang="0">
                  <a:pos x="29" y="46"/>
                </a:cxn>
                <a:cxn ang="0">
                  <a:pos x="15" y="52"/>
                </a:cxn>
                <a:cxn ang="0">
                  <a:pos x="9" y="65"/>
                </a:cxn>
                <a:cxn ang="0">
                  <a:pos x="9" y="111"/>
                </a:cxn>
                <a:cxn ang="0">
                  <a:pos x="15" y="125"/>
                </a:cxn>
                <a:cxn ang="0">
                  <a:pos x="29" y="130"/>
                </a:cxn>
                <a:cxn ang="0">
                  <a:pos x="193" y="130"/>
                </a:cxn>
                <a:cxn ang="0">
                  <a:pos x="207" y="125"/>
                </a:cxn>
                <a:cxn ang="0">
                  <a:pos x="212" y="111"/>
                </a:cxn>
                <a:cxn ang="0">
                  <a:pos x="212" y="65"/>
                </a:cxn>
                <a:cxn ang="0">
                  <a:pos x="207" y="52"/>
                </a:cxn>
                <a:cxn ang="0">
                  <a:pos x="193" y="46"/>
                </a:cxn>
              </a:cxnLst>
              <a:rect l="0" t="0" r="r" b="b"/>
              <a:pathLst>
                <a:path w="222" h="140">
                  <a:moveTo>
                    <a:pt x="29" y="3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1"/>
                    <a:pt x="76" y="0"/>
                    <a:pt x="7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2" y="1"/>
                    <a:pt x="142" y="2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93" y="36"/>
                    <a:pt x="193" y="36"/>
                    <a:pt x="193" y="36"/>
                  </a:cubicBezTo>
                  <a:cubicBezTo>
                    <a:pt x="201" y="36"/>
                    <a:pt x="208" y="39"/>
                    <a:pt x="213" y="45"/>
                  </a:cubicBezTo>
                  <a:cubicBezTo>
                    <a:pt x="219" y="50"/>
                    <a:pt x="222" y="57"/>
                    <a:pt x="222" y="65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2" y="119"/>
                    <a:pt x="219" y="126"/>
                    <a:pt x="213" y="131"/>
                  </a:cubicBezTo>
                  <a:cubicBezTo>
                    <a:pt x="208" y="137"/>
                    <a:pt x="201" y="140"/>
                    <a:pt x="193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1" y="140"/>
                    <a:pt x="13" y="137"/>
                    <a:pt x="8" y="131"/>
                  </a:cubicBezTo>
                  <a:cubicBezTo>
                    <a:pt x="3" y="126"/>
                    <a:pt x="0" y="119"/>
                    <a:pt x="0" y="1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57"/>
                    <a:pt x="3" y="50"/>
                    <a:pt x="8" y="45"/>
                  </a:cubicBezTo>
                  <a:cubicBezTo>
                    <a:pt x="13" y="39"/>
                    <a:pt x="21" y="36"/>
                    <a:pt x="29" y="36"/>
                  </a:cubicBezTo>
                  <a:close/>
                  <a:moveTo>
                    <a:pt x="80" y="36"/>
                  </a:moveTo>
                  <a:cubicBezTo>
                    <a:pt x="137" y="36"/>
                    <a:pt x="137" y="36"/>
                    <a:pt x="137" y="36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36"/>
                    <a:pt x="80" y="36"/>
                    <a:pt x="80" y="36"/>
                  </a:cubicBezTo>
                  <a:close/>
                  <a:moveTo>
                    <a:pt x="193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3" y="46"/>
                    <a:pt x="19" y="48"/>
                    <a:pt x="15" y="52"/>
                  </a:cubicBezTo>
                  <a:cubicBezTo>
                    <a:pt x="11" y="55"/>
                    <a:pt x="9" y="60"/>
                    <a:pt x="9" y="65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6"/>
                    <a:pt x="11" y="121"/>
                    <a:pt x="15" y="125"/>
                  </a:cubicBezTo>
                  <a:cubicBezTo>
                    <a:pt x="19" y="128"/>
                    <a:pt x="23" y="130"/>
                    <a:pt x="29" y="130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8" y="130"/>
                    <a:pt x="203" y="128"/>
                    <a:pt x="207" y="125"/>
                  </a:cubicBezTo>
                  <a:cubicBezTo>
                    <a:pt x="210" y="121"/>
                    <a:pt x="212" y="116"/>
                    <a:pt x="212" y="111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2" y="60"/>
                    <a:pt x="210" y="55"/>
                    <a:pt x="207" y="52"/>
                  </a:cubicBezTo>
                  <a:cubicBezTo>
                    <a:pt x="203" y="48"/>
                    <a:pt x="198" y="46"/>
                    <a:pt x="193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8" name="Freeform 60"/>
            <p:cNvSpPr>
              <a:spLocks noEditPoints="1"/>
            </p:cNvSpPr>
            <p:nvPr/>
          </p:nvSpPr>
          <p:spPr bwMode="auto">
            <a:xfrm>
              <a:off x="5795963" y="652463"/>
              <a:ext cx="177800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2" y="0"/>
                </a:cxn>
                <a:cxn ang="0">
                  <a:pos x="112" y="32"/>
                </a:cxn>
                <a:cxn ang="0">
                  <a:pos x="0" y="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9"/>
                </a:cxn>
                <a:cxn ang="0">
                  <a:pos x="29" y="23"/>
                </a:cxn>
                <a:cxn ang="0">
                  <a:pos x="81" y="23"/>
                </a:cxn>
                <a:cxn ang="0">
                  <a:pos x="81" y="9"/>
                </a:cxn>
                <a:cxn ang="0">
                  <a:pos x="29" y="9"/>
                </a:cxn>
              </a:cxnLst>
              <a:rect l="0" t="0" r="r" b="b"/>
              <a:pathLst>
                <a:path w="112" h="32">
                  <a:moveTo>
                    <a:pt x="0" y="0"/>
                  </a:moveTo>
                  <a:lnTo>
                    <a:pt x="112" y="0"/>
                  </a:lnTo>
                  <a:lnTo>
                    <a:pt x="11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29" y="9"/>
                  </a:moveTo>
                  <a:lnTo>
                    <a:pt x="29" y="23"/>
                  </a:lnTo>
                  <a:lnTo>
                    <a:pt x="81" y="23"/>
                  </a:lnTo>
                  <a:lnTo>
                    <a:pt x="81" y="9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9" name="Freeform 61"/>
            <p:cNvSpPr>
              <a:spLocks noEditPoints="1"/>
            </p:cNvSpPr>
            <p:nvPr/>
          </p:nvSpPr>
          <p:spPr bwMode="auto">
            <a:xfrm>
              <a:off x="5627688" y="609600"/>
              <a:ext cx="142875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2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0" h="51">
                  <a:moveTo>
                    <a:pt x="25" y="0"/>
                  </a:moveTo>
                  <a:cubicBezTo>
                    <a:pt x="39" y="0"/>
                    <a:pt x="50" y="12"/>
                    <a:pt x="50" y="26"/>
                  </a:cubicBezTo>
                  <a:cubicBezTo>
                    <a:pt x="50" y="39"/>
                    <a:pt x="39" y="51"/>
                    <a:pt x="25" y="51"/>
                  </a:cubicBezTo>
                  <a:cubicBezTo>
                    <a:pt x="11" y="51"/>
                    <a:pt x="0" y="39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lose/>
                  <a:moveTo>
                    <a:pt x="25" y="3"/>
                  </a:moveTo>
                  <a:cubicBezTo>
                    <a:pt x="12" y="3"/>
                    <a:pt x="2" y="13"/>
                    <a:pt x="2" y="26"/>
                  </a:cubicBezTo>
                  <a:cubicBezTo>
                    <a:pt x="2" y="38"/>
                    <a:pt x="12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0" name="Freeform 62"/>
            <p:cNvSpPr>
              <a:spLocks noEditPoints="1"/>
            </p:cNvSpPr>
            <p:nvPr/>
          </p:nvSpPr>
          <p:spPr bwMode="auto">
            <a:xfrm>
              <a:off x="5634038" y="617538"/>
              <a:ext cx="131763" cy="12858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46" y="23"/>
                </a:cxn>
                <a:cxn ang="0">
                  <a:pos x="23" y="45"/>
                </a:cxn>
                <a:cxn ang="0">
                  <a:pos x="0" y="23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5" y="23"/>
                </a:cxn>
                <a:cxn ang="0">
                  <a:pos x="23" y="41"/>
                </a:cxn>
                <a:cxn ang="0">
                  <a:pos x="41" y="23"/>
                </a:cxn>
                <a:cxn ang="0">
                  <a:pos x="23" y="4"/>
                </a:cxn>
              </a:cxnLst>
              <a:rect l="0" t="0" r="r" b="b"/>
              <a:pathLst>
                <a:path w="46" h="45">
                  <a:moveTo>
                    <a:pt x="23" y="0"/>
                  </a:move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5"/>
                    <a:pt x="23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lose/>
                  <a:moveTo>
                    <a:pt x="23" y="4"/>
                  </a:moveTo>
                  <a:cubicBezTo>
                    <a:pt x="13" y="4"/>
                    <a:pt x="5" y="12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3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1" name="Freeform 63"/>
            <p:cNvSpPr>
              <a:spLocks noEditPoints="1"/>
            </p:cNvSpPr>
            <p:nvPr/>
          </p:nvSpPr>
          <p:spPr bwMode="auto">
            <a:xfrm>
              <a:off x="5648325" y="628650"/>
              <a:ext cx="103188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6" h="37">
                  <a:moveTo>
                    <a:pt x="18" y="0"/>
                  </a:moveTo>
                  <a:cubicBezTo>
                    <a:pt x="28" y="0"/>
                    <a:pt x="36" y="8"/>
                    <a:pt x="36" y="19"/>
                  </a:cubicBezTo>
                  <a:cubicBezTo>
                    <a:pt x="36" y="29"/>
                    <a:pt x="28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5" y="14"/>
                    <a:pt x="13" y="16"/>
                    <a:pt x="13" y="19"/>
                  </a:cubicBezTo>
                  <a:cubicBezTo>
                    <a:pt x="13" y="21"/>
                    <a:pt x="15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2" name="Freeform 64"/>
            <p:cNvSpPr>
              <a:spLocks noEditPoints="1"/>
            </p:cNvSpPr>
            <p:nvPr/>
          </p:nvSpPr>
          <p:spPr bwMode="auto">
            <a:xfrm>
              <a:off x="5999163" y="609600"/>
              <a:ext cx="144463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1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3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1" h="51">
                  <a:moveTo>
                    <a:pt x="25" y="0"/>
                  </a:moveTo>
                  <a:cubicBezTo>
                    <a:pt x="39" y="0"/>
                    <a:pt x="51" y="12"/>
                    <a:pt x="51" y="26"/>
                  </a:cubicBezTo>
                  <a:cubicBezTo>
                    <a:pt x="51" y="39"/>
                    <a:pt x="39" y="51"/>
                    <a:pt x="25" y="51"/>
                  </a:cubicBezTo>
                  <a:cubicBezTo>
                    <a:pt x="12" y="51"/>
                    <a:pt x="0" y="39"/>
                    <a:pt x="0" y="26"/>
                  </a:cubicBezTo>
                  <a:cubicBezTo>
                    <a:pt x="0" y="12"/>
                    <a:pt x="12" y="0"/>
                    <a:pt x="25" y="0"/>
                  </a:cubicBezTo>
                  <a:close/>
                  <a:moveTo>
                    <a:pt x="25" y="3"/>
                  </a:moveTo>
                  <a:cubicBezTo>
                    <a:pt x="13" y="3"/>
                    <a:pt x="3" y="13"/>
                    <a:pt x="3" y="26"/>
                  </a:cubicBezTo>
                  <a:cubicBezTo>
                    <a:pt x="3" y="38"/>
                    <a:pt x="13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3" name="Freeform 65"/>
            <p:cNvSpPr>
              <a:spLocks noEditPoints="1"/>
            </p:cNvSpPr>
            <p:nvPr/>
          </p:nvSpPr>
          <p:spPr bwMode="auto">
            <a:xfrm>
              <a:off x="6007100" y="617538"/>
              <a:ext cx="128588" cy="1285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5" y="23"/>
                </a:cxn>
                <a:cxn ang="0">
                  <a:pos x="22" y="45"/>
                </a:cxn>
                <a:cxn ang="0">
                  <a:pos x="0" y="23"/>
                </a:cxn>
                <a:cxn ang="0">
                  <a:pos x="22" y="0"/>
                </a:cxn>
                <a:cxn ang="0">
                  <a:pos x="22" y="4"/>
                </a:cxn>
                <a:cxn ang="0">
                  <a:pos x="4" y="23"/>
                </a:cxn>
                <a:cxn ang="0">
                  <a:pos x="22" y="41"/>
                </a:cxn>
                <a:cxn ang="0">
                  <a:pos x="41" y="23"/>
                </a:cxn>
                <a:cxn ang="0">
                  <a:pos x="22" y="4"/>
                </a:cxn>
              </a:cxnLst>
              <a:rect l="0" t="0" r="r" b="b"/>
              <a:pathLst>
                <a:path w="45" h="45">
                  <a:moveTo>
                    <a:pt x="22" y="0"/>
                  </a:moveTo>
                  <a:cubicBezTo>
                    <a:pt x="35" y="0"/>
                    <a:pt x="45" y="10"/>
                    <a:pt x="45" y="23"/>
                  </a:cubicBezTo>
                  <a:cubicBezTo>
                    <a:pt x="45" y="35"/>
                    <a:pt x="35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3"/>
                  </a:cubicBezTo>
                  <a:cubicBezTo>
                    <a:pt x="4" y="33"/>
                    <a:pt x="12" y="41"/>
                    <a:pt x="22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4" name="Freeform 66"/>
            <p:cNvSpPr>
              <a:spLocks noEditPoints="1"/>
            </p:cNvSpPr>
            <p:nvPr/>
          </p:nvSpPr>
          <p:spPr bwMode="auto">
            <a:xfrm>
              <a:off x="6018213" y="628650"/>
              <a:ext cx="106363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7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4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5" name="Freeform 67"/>
            <p:cNvSpPr>
              <a:spLocks noEditPoints="1"/>
            </p:cNvSpPr>
            <p:nvPr/>
          </p:nvSpPr>
          <p:spPr bwMode="auto">
            <a:xfrm>
              <a:off x="5835650" y="660400"/>
              <a:ext cx="95250" cy="34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4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56" y="22"/>
                </a:cxn>
                <a:cxn ang="0">
                  <a:pos x="4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4" y="7"/>
                </a:cxn>
                <a:cxn ang="0">
                  <a:pos x="8" y="7"/>
                </a:cxn>
                <a:cxn ang="0">
                  <a:pos x="8" y="15"/>
                </a:cxn>
                <a:cxn ang="0">
                  <a:pos x="54" y="15"/>
                </a:cxn>
                <a:cxn ang="0">
                  <a:pos x="54" y="7"/>
                </a:cxn>
              </a:cxnLst>
              <a:rect l="0" t="0" r="r" b="b"/>
              <a:pathLst>
                <a:path w="60" h="22">
                  <a:moveTo>
                    <a:pt x="4" y="0"/>
                  </a:move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18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54" y="7"/>
                  </a:moveTo>
                  <a:lnTo>
                    <a:pt x="8" y="7"/>
                  </a:lnTo>
                  <a:lnTo>
                    <a:pt x="8" y="15"/>
                  </a:lnTo>
                  <a:lnTo>
                    <a:pt x="54" y="15"/>
                  </a:lnTo>
                  <a:lnTo>
                    <a:pt x="54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6" name="Freeform 68"/>
            <p:cNvSpPr>
              <a:spLocks noEditPoints="1"/>
            </p:cNvSpPr>
            <p:nvPr/>
          </p:nvSpPr>
          <p:spPr bwMode="auto">
            <a:xfrm>
              <a:off x="5781675" y="592138"/>
              <a:ext cx="206375" cy="142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30" y="0"/>
                </a:cxn>
                <a:cxn ang="0">
                  <a:pos x="122" y="0"/>
                </a:cxn>
                <a:cxn ang="0">
                  <a:pos x="122" y="9"/>
                </a:cxn>
                <a:cxn ang="0">
                  <a:pos x="130" y="9"/>
                </a:cxn>
                <a:cxn ang="0">
                  <a:pos x="130" y="0"/>
                </a:cxn>
                <a:cxn ang="0">
                  <a:pos x="130" y="0"/>
                </a:cxn>
                <a:cxn ang="0">
                  <a:pos x="113" y="0"/>
                </a:cxn>
                <a:cxn ang="0">
                  <a:pos x="113" y="9"/>
                </a:cxn>
                <a:cxn ang="0">
                  <a:pos x="104" y="9"/>
                </a:cxn>
                <a:cxn ang="0">
                  <a:pos x="104" y="0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95" y="0"/>
                </a:cxn>
                <a:cxn ang="0">
                  <a:pos x="95" y="9"/>
                </a:cxn>
                <a:cxn ang="0">
                  <a:pos x="86" y="9"/>
                </a:cxn>
                <a:cxn ang="0">
                  <a:pos x="86" y="0"/>
                </a:cxn>
                <a:cxn ang="0">
                  <a:pos x="95" y="0"/>
                </a:cxn>
                <a:cxn ang="0">
                  <a:pos x="95" y="0"/>
                </a:cxn>
                <a:cxn ang="0">
                  <a:pos x="77" y="0"/>
                </a:cxn>
                <a:cxn ang="0">
                  <a:pos x="77" y="9"/>
                </a:cxn>
                <a:cxn ang="0">
                  <a:pos x="70" y="9"/>
                </a:cxn>
                <a:cxn ang="0">
                  <a:pos x="70" y="0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61" y="0"/>
                </a:cxn>
                <a:cxn ang="0">
                  <a:pos x="61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43" y="0"/>
                </a:cxn>
                <a:cxn ang="0">
                  <a:pos x="43" y="9"/>
                </a:cxn>
                <a:cxn ang="0">
                  <a:pos x="34" y="9"/>
                </a:cxn>
                <a:cxn ang="0">
                  <a:pos x="34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25" y="0"/>
                </a:cxn>
                <a:cxn ang="0">
                  <a:pos x="25" y="9"/>
                </a:cxn>
                <a:cxn ang="0">
                  <a:pos x="16" y="9"/>
                </a:cxn>
                <a:cxn ang="0">
                  <a:pos x="16" y="0"/>
                </a:cxn>
                <a:cxn ang="0">
                  <a:pos x="25" y="0"/>
                </a:cxn>
              </a:cxnLst>
              <a:rect l="0" t="0" r="r" b="b"/>
              <a:pathLst>
                <a:path w="130" h="9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130" y="0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130" y="9"/>
                  </a:lnTo>
                  <a:lnTo>
                    <a:pt x="130" y="0"/>
                  </a:lnTo>
                  <a:lnTo>
                    <a:pt x="130" y="0"/>
                  </a:lnTo>
                  <a:close/>
                  <a:moveTo>
                    <a:pt x="113" y="0"/>
                  </a:moveTo>
                  <a:lnTo>
                    <a:pt x="113" y="9"/>
                  </a:lnTo>
                  <a:lnTo>
                    <a:pt x="104" y="9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3" y="0"/>
                  </a:lnTo>
                  <a:close/>
                  <a:moveTo>
                    <a:pt x="95" y="0"/>
                  </a:moveTo>
                  <a:lnTo>
                    <a:pt x="95" y="9"/>
                  </a:lnTo>
                  <a:lnTo>
                    <a:pt x="86" y="9"/>
                  </a:lnTo>
                  <a:lnTo>
                    <a:pt x="86" y="0"/>
                  </a:lnTo>
                  <a:lnTo>
                    <a:pt x="95" y="0"/>
                  </a:lnTo>
                  <a:lnTo>
                    <a:pt x="95" y="0"/>
                  </a:lnTo>
                  <a:close/>
                  <a:moveTo>
                    <a:pt x="77" y="0"/>
                  </a:moveTo>
                  <a:lnTo>
                    <a:pt x="77" y="9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61" y="0"/>
                  </a:moveTo>
                  <a:lnTo>
                    <a:pt x="61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43" y="0"/>
                  </a:moveTo>
                  <a:lnTo>
                    <a:pt x="43" y="9"/>
                  </a:lnTo>
                  <a:lnTo>
                    <a:pt x="34" y="9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43" y="0"/>
                  </a:lnTo>
                  <a:close/>
                  <a:moveTo>
                    <a:pt x="25" y="0"/>
                  </a:moveTo>
                  <a:lnTo>
                    <a:pt x="25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0786" name="Freeform 69"/>
          <p:cNvSpPr>
            <a:spLocks noEditPoints="1"/>
          </p:cNvSpPr>
          <p:nvPr/>
        </p:nvSpPr>
        <p:spPr bwMode="auto">
          <a:xfrm>
            <a:off x="3835400" y="3313113"/>
            <a:ext cx="641350" cy="417512"/>
          </a:xfrm>
          <a:custGeom>
            <a:avLst/>
            <a:gdLst>
              <a:gd name="T0" fmla="*/ 179578 w 225"/>
              <a:gd name="T1" fmla="*/ 20018 h 146"/>
              <a:gd name="T2" fmla="*/ 416165 w 225"/>
              <a:gd name="T3" fmla="*/ 20018 h 146"/>
              <a:gd name="T4" fmla="*/ 421866 w 225"/>
              <a:gd name="T5" fmla="*/ 0 h 146"/>
              <a:gd name="T6" fmla="*/ 464622 w 225"/>
              <a:gd name="T7" fmla="*/ 148703 h 146"/>
              <a:gd name="T8" fmla="*/ 407614 w 225"/>
              <a:gd name="T9" fmla="*/ 377477 h 146"/>
              <a:gd name="T10" fmla="*/ 322100 w 225"/>
              <a:gd name="T11" fmla="*/ 323143 h 146"/>
              <a:gd name="T12" fmla="*/ 276493 w 225"/>
              <a:gd name="T13" fmla="*/ 354599 h 146"/>
              <a:gd name="T14" fmla="*/ 39906 w 225"/>
              <a:gd name="T15" fmla="*/ 377477 h 146"/>
              <a:gd name="T16" fmla="*/ 276493 w 225"/>
              <a:gd name="T17" fmla="*/ 277388 h 146"/>
              <a:gd name="T18" fmla="*/ 304998 w 225"/>
              <a:gd name="T19" fmla="*/ 274528 h 146"/>
              <a:gd name="T20" fmla="*/ 293596 w 225"/>
              <a:gd name="T21" fmla="*/ 311704 h 146"/>
              <a:gd name="T22" fmla="*/ 285044 w 225"/>
              <a:gd name="T23" fmla="*/ 303125 h 146"/>
              <a:gd name="T24" fmla="*/ 276493 w 225"/>
              <a:gd name="T25" fmla="*/ 305985 h 146"/>
              <a:gd name="T26" fmla="*/ 250839 w 225"/>
              <a:gd name="T27" fmla="*/ 305985 h 146"/>
              <a:gd name="T28" fmla="*/ 202382 w 225"/>
              <a:gd name="T29" fmla="*/ 157282 h 146"/>
              <a:gd name="T30" fmla="*/ 188129 w 225"/>
              <a:gd name="T31" fmla="*/ 171580 h 146"/>
              <a:gd name="T32" fmla="*/ 618546 w 225"/>
              <a:gd name="T33" fmla="*/ 251651 h 146"/>
              <a:gd name="T34" fmla="*/ 524482 w 225"/>
              <a:gd name="T35" fmla="*/ 294546 h 146"/>
              <a:gd name="T36" fmla="*/ 513080 w 225"/>
              <a:gd name="T37" fmla="*/ 303125 h 146"/>
              <a:gd name="T38" fmla="*/ 447520 w 225"/>
              <a:gd name="T39" fmla="*/ 383196 h 146"/>
              <a:gd name="T40" fmla="*/ 441819 w 225"/>
              <a:gd name="T41" fmla="*/ 380336 h 146"/>
              <a:gd name="T42" fmla="*/ 478875 w 225"/>
              <a:gd name="T43" fmla="*/ 283107 h 146"/>
              <a:gd name="T44" fmla="*/ 481725 w 225"/>
              <a:gd name="T45" fmla="*/ 268809 h 146"/>
              <a:gd name="T46" fmla="*/ 470323 w 225"/>
              <a:gd name="T47" fmla="*/ 165861 h 146"/>
              <a:gd name="T48" fmla="*/ 501678 w 225"/>
              <a:gd name="T49" fmla="*/ 160142 h 146"/>
              <a:gd name="T50" fmla="*/ 564388 w 225"/>
              <a:gd name="T51" fmla="*/ 180159 h 146"/>
              <a:gd name="T52" fmla="*/ 607145 w 225"/>
              <a:gd name="T53" fmla="*/ 223054 h 146"/>
              <a:gd name="T54" fmla="*/ 473174 w 225"/>
              <a:gd name="T55" fmla="*/ 217335 h 146"/>
              <a:gd name="T56" fmla="*/ 524482 w 225"/>
              <a:gd name="T57" fmla="*/ 263090 h 146"/>
              <a:gd name="T58" fmla="*/ 621397 w 225"/>
              <a:gd name="T59" fmla="*/ 283107 h 146"/>
              <a:gd name="T60" fmla="*/ 501678 w 225"/>
              <a:gd name="T61" fmla="*/ 303125 h 146"/>
              <a:gd name="T62" fmla="*/ 419015 w 225"/>
              <a:gd name="T63" fmla="*/ 360319 h 146"/>
              <a:gd name="T64" fmla="*/ 487426 w 225"/>
              <a:gd name="T65" fmla="*/ 257370 h 146"/>
              <a:gd name="T66" fmla="*/ 507379 w 225"/>
              <a:gd name="T67" fmla="*/ 160142 h 146"/>
              <a:gd name="T68" fmla="*/ 159625 w 225"/>
              <a:gd name="T69" fmla="*/ 288827 h 146"/>
              <a:gd name="T70" fmla="*/ 222335 w 225"/>
              <a:gd name="T71" fmla="*/ 360319 h 146"/>
              <a:gd name="T72" fmla="*/ 165326 w 225"/>
              <a:gd name="T73" fmla="*/ 394635 h 146"/>
              <a:gd name="T74" fmla="*/ 105466 w 225"/>
              <a:gd name="T75" fmla="*/ 391775 h 146"/>
              <a:gd name="T76" fmla="*/ 111167 w 225"/>
              <a:gd name="T77" fmla="*/ 291686 h 146"/>
              <a:gd name="T78" fmla="*/ 19953 w 225"/>
              <a:gd name="T79" fmla="*/ 283107 h 146"/>
              <a:gd name="T80" fmla="*/ 37056 w 225"/>
              <a:gd name="T81" fmla="*/ 220195 h 146"/>
              <a:gd name="T82" fmla="*/ 82663 w 225"/>
              <a:gd name="T83" fmla="*/ 174440 h 146"/>
              <a:gd name="T84" fmla="*/ 199531 w 225"/>
              <a:gd name="T85" fmla="*/ 180159 h 146"/>
              <a:gd name="T86" fmla="*/ 242288 w 225"/>
              <a:gd name="T87" fmla="*/ 223054 h 146"/>
              <a:gd name="T88" fmla="*/ 219484 w 225"/>
              <a:gd name="T89" fmla="*/ 363178 h 146"/>
              <a:gd name="T90" fmla="*/ 111167 w 225"/>
              <a:gd name="T91" fmla="*/ 394635 h 146"/>
              <a:gd name="T92" fmla="*/ 19953 w 225"/>
              <a:gd name="T93" fmla="*/ 274528 h 146"/>
              <a:gd name="T94" fmla="*/ 76962 w 225"/>
              <a:gd name="T95" fmla="*/ 180159 h 146"/>
              <a:gd name="T96" fmla="*/ 444669 w 225"/>
              <a:gd name="T97" fmla="*/ 125826 h 146"/>
              <a:gd name="T98" fmla="*/ 444669 w 225"/>
              <a:gd name="T99" fmla="*/ 125826 h 146"/>
              <a:gd name="T100" fmla="*/ 290745 w 225"/>
              <a:gd name="T101" fmla="*/ 254511 h 146"/>
              <a:gd name="T102" fmla="*/ 273643 w 225"/>
              <a:gd name="T103" fmla="*/ 311704 h 146"/>
              <a:gd name="T104" fmla="*/ 310698 w 225"/>
              <a:gd name="T105" fmla="*/ 311704 h 146"/>
              <a:gd name="T106" fmla="*/ 322100 w 225"/>
              <a:gd name="T107" fmla="*/ 274528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5" h="146">
                <a:moveTo>
                  <a:pt x="48" y="49"/>
                </a:moveTo>
                <a:cubicBezTo>
                  <a:pt x="56" y="49"/>
                  <a:pt x="63" y="51"/>
                  <a:pt x="69" y="54"/>
                </a:cubicBezTo>
                <a:cubicBezTo>
                  <a:pt x="79" y="36"/>
                  <a:pt x="79" y="36"/>
                  <a:pt x="79" y="36"/>
                </a:cubicBezTo>
                <a:cubicBezTo>
                  <a:pt x="74" y="17"/>
                  <a:pt x="74" y="17"/>
                  <a:pt x="74" y="17"/>
                </a:cubicBezTo>
                <a:cubicBezTo>
                  <a:pt x="69" y="18"/>
                  <a:pt x="63" y="18"/>
                  <a:pt x="60" y="16"/>
                </a:cubicBezTo>
                <a:cubicBezTo>
                  <a:pt x="56" y="13"/>
                  <a:pt x="57" y="6"/>
                  <a:pt x="63" y="7"/>
                </a:cubicBezTo>
                <a:cubicBezTo>
                  <a:pt x="77" y="6"/>
                  <a:pt x="93" y="8"/>
                  <a:pt x="93" y="8"/>
                </a:cubicBezTo>
                <a:cubicBezTo>
                  <a:pt x="93" y="8"/>
                  <a:pt x="87" y="14"/>
                  <a:pt x="81" y="15"/>
                </a:cubicBezTo>
                <a:cubicBezTo>
                  <a:pt x="81" y="16"/>
                  <a:pt x="79" y="16"/>
                  <a:pt x="78" y="16"/>
                </a:cubicBezTo>
                <a:cubicBezTo>
                  <a:pt x="83" y="33"/>
                  <a:pt x="83" y="33"/>
                  <a:pt x="83" y="33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0" y="22"/>
                  <a:pt x="148" y="14"/>
                  <a:pt x="146" y="7"/>
                </a:cubicBezTo>
                <a:cubicBezTo>
                  <a:pt x="143" y="7"/>
                  <a:pt x="141" y="7"/>
                  <a:pt x="138" y="8"/>
                </a:cubicBezTo>
                <a:cubicBezTo>
                  <a:pt x="135" y="8"/>
                  <a:pt x="132" y="9"/>
                  <a:pt x="129" y="11"/>
                </a:cubicBezTo>
                <a:cubicBezTo>
                  <a:pt x="127" y="12"/>
                  <a:pt x="125" y="11"/>
                  <a:pt x="125" y="9"/>
                </a:cubicBezTo>
                <a:cubicBezTo>
                  <a:pt x="124" y="7"/>
                  <a:pt x="124" y="5"/>
                  <a:pt x="126" y="4"/>
                </a:cubicBezTo>
                <a:cubicBezTo>
                  <a:pt x="129" y="3"/>
                  <a:pt x="133" y="1"/>
                  <a:pt x="137" y="1"/>
                </a:cubicBezTo>
                <a:cubicBezTo>
                  <a:pt x="140" y="0"/>
                  <a:pt x="144" y="0"/>
                  <a:pt x="148" y="0"/>
                </a:cubicBezTo>
                <a:cubicBezTo>
                  <a:pt x="150" y="1"/>
                  <a:pt x="151" y="2"/>
                  <a:pt x="151" y="4"/>
                </a:cubicBezTo>
                <a:cubicBezTo>
                  <a:pt x="151" y="5"/>
                  <a:pt x="151" y="5"/>
                  <a:pt x="151" y="6"/>
                </a:cubicBezTo>
                <a:cubicBezTo>
                  <a:pt x="153" y="16"/>
                  <a:pt x="157" y="32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2" y="48"/>
                  <a:pt x="162" y="50"/>
                  <a:pt x="163" y="52"/>
                </a:cubicBezTo>
                <a:cubicBezTo>
                  <a:pt x="167" y="50"/>
                  <a:pt x="172" y="49"/>
                  <a:pt x="177" y="49"/>
                </a:cubicBezTo>
                <a:cubicBezTo>
                  <a:pt x="190" y="49"/>
                  <a:pt x="202" y="55"/>
                  <a:pt x="211" y="64"/>
                </a:cubicBezTo>
                <a:cubicBezTo>
                  <a:pt x="220" y="72"/>
                  <a:pt x="225" y="84"/>
                  <a:pt x="225" y="98"/>
                </a:cubicBezTo>
                <a:cubicBezTo>
                  <a:pt x="225" y="111"/>
                  <a:pt x="220" y="123"/>
                  <a:pt x="211" y="132"/>
                </a:cubicBezTo>
                <a:cubicBezTo>
                  <a:pt x="202" y="140"/>
                  <a:pt x="190" y="146"/>
                  <a:pt x="177" y="146"/>
                </a:cubicBezTo>
                <a:cubicBezTo>
                  <a:pt x="164" y="146"/>
                  <a:pt x="152" y="140"/>
                  <a:pt x="143" y="132"/>
                </a:cubicBezTo>
                <a:cubicBezTo>
                  <a:pt x="134" y="123"/>
                  <a:pt x="129" y="111"/>
                  <a:pt x="129" y="98"/>
                </a:cubicBezTo>
                <a:cubicBezTo>
                  <a:pt x="129" y="88"/>
                  <a:pt x="132" y="79"/>
                  <a:pt x="136" y="71"/>
                </a:cubicBezTo>
                <a:cubicBezTo>
                  <a:pt x="115" y="94"/>
                  <a:pt x="115" y="94"/>
                  <a:pt x="115" y="94"/>
                </a:cubicBezTo>
                <a:cubicBezTo>
                  <a:pt x="117" y="96"/>
                  <a:pt x="118" y="99"/>
                  <a:pt x="118" y="102"/>
                </a:cubicBezTo>
                <a:cubicBezTo>
                  <a:pt x="118" y="106"/>
                  <a:pt x="116" y="110"/>
                  <a:pt x="113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1" y="115"/>
                  <a:pt x="107" y="117"/>
                  <a:pt x="103" y="117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98" y="117"/>
                  <a:pt x="96" y="116"/>
                  <a:pt x="94" y="114"/>
                </a:cubicBezTo>
                <a:cubicBezTo>
                  <a:pt x="91" y="121"/>
                  <a:pt x="87" y="127"/>
                  <a:pt x="82" y="132"/>
                </a:cubicBezTo>
                <a:cubicBezTo>
                  <a:pt x="74" y="140"/>
                  <a:pt x="62" y="146"/>
                  <a:pt x="48" y="146"/>
                </a:cubicBezTo>
                <a:cubicBezTo>
                  <a:pt x="35" y="146"/>
                  <a:pt x="23" y="140"/>
                  <a:pt x="14" y="132"/>
                </a:cubicBezTo>
                <a:cubicBezTo>
                  <a:pt x="6" y="123"/>
                  <a:pt x="0" y="111"/>
                  <a:pt x="0" y="98"/>
                </a:cubicBezTo>
                <a:cubicBezTo>
                  <a:pt x="0" y="84"/>
                  <a:pt x="6" y="72"/>
                  <a:pt x="14" y="64"/>
                </a:cubicBezTo>
                <a:cubicBezTo>
                  <a:pt x="23" y="55"/>
                  <a:pt x="35" y="49"/>
                  <a:pt x="48" y="49"/>
                </a:cubicBezTo>
                <a:close/>
                <a:moveTo>
                  <a:pt x="96" y="99"/>
                </a:moveTo>
                <a:cubicBezTo>
                  <a:pt x="98" y="100"/>
                  <a:pt x="98" y="100"/>
                  <a:pt x="98" y="100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97"/>
                  <a:pt x="97" y="98"/>
                  <a:pt x="96" y="98"/>
                </a:cubicBezTo>
                <a:cubicBezTo>
                  <a:pt x="96" y="99"/>
                  <a:pt x="96" y="99"/>
                  <a:pt x="96" y="99"/>
                </a:cubicBezTo>
                <a:close/>
                <a:moveTo>
                  <a:pt x="102" y="97"/>
                </a:moveTo>
                <a:cubicBezTo>
                  <a:pt x="102" y="97"/>
                  <a:pt x="102" y="97"/>
                  <a:pt x="102" y="97"/>
                </a:cubicBezTo>
                <a:cubicBezTo>
                  <a:pt x="103" y="97"/>
                  <a:pt x="104" y="98"/>
                  <a:pt x="105" y="98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5" y="95"/>
                  <a:pt x="104" y="95"/>
                  <a:pt x="102" y="95"/>
                </a:cubicBezTo>
                <a:cubicBezTo>
                  <a:pt x="102" y="95"/>
                  <a:pt x="102" y="95"/>
                  <a:pt x="101" y="95"/>
                </a:cubicBezTo>
                <a:cubicBezTo>
                  <a:pt x="102" y="97"/>
                  <a:pt x="102" y="97"/>
                  <a:pt x="102" y="97"/>
                </a:cubicBezTo>
                <a:close/>
                <a:moveTo>
                  <a:pt x="107" y="102"/>
                </a:moveTo>
                <a:cubicBezTo>
                  <a:pt x="107" y="105"/>
                  <a:pt x="105" y="106"/>
                  <a:pt x="103" y="107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5" y="109"/>
                  <a:pt x="106" y="108"/>
                  <a:pt x="108" y="107"/>
                </a:cubicBezTo>
                <a:cubicBezTo>
                  <a:pt x="109" y="106"/>
                  <a:pt x="110" y="104"/>
                  <a:pt x="110" y="102"/>
                </a:cubicBezTo>
                <a:cubicBezTo>
                  <a:pt x="110" y="101"/>
                  <a:pt x="110" y="101"/>
                  <a:pt x="109" y="100"/>
                </a:cubicBezTo>
                <a:cubicBezTo>
                  <a:pt x="107" y="102"/>
                  <a:pt x="107" y="102"/>
                  <a:pt x="107" y="102"/>
                </a:cubicBezTo>
                <a:close/>
                <a:moveTo>
                  <a:pt x="101" y="106"/>
                </a:move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99" y="105"/>
                  <a:pt x="99" y="105"/>
                  <a:pt x="98" y="104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4"/>
                  <a:pt x="96" y="105"/>
                  <a:pt x="96" y="105"/>
                </a:cubicBezTo>
                <a:cubicBezTo>
                  <a:pt x="96" y="106"/>
                  <a:pt x="97" y="107"/>
                  <a:pt x="97" y="107"/>
                </a:cubicBezTo>
                <a:cubicBezTo>
                  <a:pt x="98" y="108"/>
                  <a:pt x="99" y="109"/>
                  <a:pt x="101" y="109"/>
                </a:cubicBezTo>
                <a:cubicBezTo>
                  <a:pt x="101" y="106"/>
                  <a:pt x="101" y="106"/>
                  <a:pt x="101" y="106"/>
                </a:cubicBezTo>
                <a:close/>
                <a:moveTo>
                  <a:pt x="88" y="103"/>
                </a:moveTo>
                <a:cubicBezTo>
                  <a:pt x="66" y="102"/>
                  <a:pt x="66" y="102"/>
                  <a:pt x="66" y="102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8" y="106"/>
                  <a:pt x="88" y="105"/>
                  <a:pt x="88" y="103"/>
                </a:cubicBezTo>
                <a:close/>
                <a:moveTo>
                  <a:pt x="71" y="55"/>
                </a:moveTo>
                <a:cubicBezTo>
                  <a:pt x="75" y="57"/>
                  <a:pt x="79" y="60"/>
                  <a:pt x="82" y="64"/>
                </a:cubicBezTo>
                <a:cubicBezTo>
                  <a:pt x="86" y="67"/>
                  <a:pt x="88" y="70"/>
                  <a:pt x="91" y="74"/>
                </a:cubicBezTo>
                <a:cubicBezTo>
                  <a:pt x="80" y="39"/>
                  <a:pt x="80" y="39"/>
                  <a:pt x="80" y="39"/>
                </a:cubicBezTo>
                <a:cubicBezTo>
                  <a:pt x="71" y="55"/>
                  <a:pt x="71" y="55"/>
                  <a:pt x="71" y="55"/>
                </a:cubicBezTo>
                <a:close/>
                <a:moveTo>
                  <a:pt x="68" y="61"/>
                </a:moveTo>
                <a:cubicBezTo>
                  <a:pt x="61" y="73"/>
                  <a:pt x="61" y="73"/>
                  <a:pt x="61" y="73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8" y="61"/>
                  <a:pt x="68" y="61"/>
                </a:cubicBezTo>
                <a:close/>
                <a:moveTo>
                  <a:pt x="54" y="82"/>
                </a:moveTo>
                <a:cubicBezTo>
                  <a:pt x="66" y="60"/>
                  <a:pt x="66" y="60"/>
                  <a:pt x="66" y="60"/>
                </a:cubicBezTo>
                <a:cubicBezTo>
                  <a:pt x="64" y="59"/>
                  <a:pt x="62" y="59"/>
                  <a:pt x="60" y="58"/>
                </a:cubicBezTo>
                <a:cubicBezTo>
                  <a:pt x="54" y="82"/>
                  <a:pt x="54" y="82"/>
                  <a:pt x="54" y="82"/>
                </a:cubicBezTo>
                <a:close/>
                <a:moveTo>
                  <a:pt x="217" y="88"/>
                </a:moveTo>
                <a:cubicBezTo>
                  <a:pt x="186" y="96"/>
                  <a:pt x="186" y="96"/>
                  <a:pt x="186" y="96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18" y="94"/>
                  <a:pt x="218" y="91"/>
                  <a:pt x="217" y="88"/>
                </a:cubicBezTo>
                <a:close/>
                <a:moveTo>
                  <a:pt x="185" y="101"/>
                </a:moveTo>
                <a:cubicBezTo>
                  <a:pt x="213" y="117"/>
                  <a:pt x="213" y="117"/>
                  <a:pt x="213" y="117"/>
                </a:cubicBezTo>
                <a:cubicBezTo>
                  <a:pt x="214" y="115"/>
                  <a:pt x="215" y="112"/>
                  <a:pt x="216" y="109"/>
                </a:cubicBezTo>
                <a:cubicBezTo>
                  <a:pt x="185" y="101"/>
                  <a:pt x="185" y="101"/>
                  <a:pt x="185" y="101"/>
                </a:cubicBezTo>
                <a:close/>
                <a:moveTo>
                  <a:pt x="212" y="119"/>
                </a:moveTo>
                <a:cubicBezTo>
                  <a:pt x="184" y="103"/>
                  <a:pt x="184" y="103"/>
                  <a:pt x="184" y="103"/>
                </a:cubicBezTo>
                <a:cubicBezTo>
                  <a:pt x="207" y="126"/>
                  <a:pt x="207" y="126"/>
                  <a:pt x="207" y="126"/>
                </a:cubicBezTo>
                <a:cubicBezTo>
                  <a:pt x="209" y="124"/>
                  <a:pt x="210" y="122"/>
                  <a:pt x="212" y="119"/>
                </a:cubicBezTo>
                <a:close/>
                <a:moveTo>
                  <a:pt x="180" y="106"/>
                </a:moveTo>
                <a:cubicBezTo>
                  <a:pt x="189" y="137"/>
                  <a:pt x="189" y="137"/>
                  <a:pt x="189" y="137"/>
                </a:cubicBezTo>
                <a:cubicBezTo>
                  <a:pt x="191" y="136"/>
                  <a:pt x="194" y="135"/>
                  <a:pt x="196" y="134"/>
                </a:cubicBezTo>
                <a:cubicBezTo>
                  <a:pt x="180" y="106"/>
                  <a:pt x="180" y="106"/>
                  <a:pt x="180" y="106"/>
                </a:cubicBezTo>
                <a:close/>
                <a:moveTo>
                  <a:pt x="186" y="138"/>
                </a:moveTo>
                <a:cubicBezTo>
                  <a:pt x="178" y="106"/>
                  <a:pt x="178" y="106"/>
                  <a:pt x="178" y="106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1" y="139"/>
                  <a:pt x="184" y="138"/>
                  <a:pt x="186" y="138"/>
                </a:cubicBezTo>
                <a:close/>
                <a:moveTo>
                  <a:pt x="173" y="106"/>
                </a:moveTo>
                <a:cubicBezTo>
                  <a:pt x="157" y="134"/>
                  <a:pt x="157" y="134"/>
                  <a:pt x="157" y="134"/>
                </a:cubicBezTo>
                <a:cubicBezTo>
                  <a:pt x="160" y="135"/>
                  <a:pt x="162" y="136"/>
                  <a:pt x="165" y="137"/>
                </a:cubicBezTo>
                <a:cubicBezTo>
                  <a:pt x="173" y="106"/>
                  <a:pt x="173" y="106"/>
                  <a:pt x="173" y="106"/>
                </a:cubicBezTo>
                <a:close/>
                <a:moveTo>
                  <a:pt x="155" y="133"/>
                </a:moveTo>
                <a:cubicBezTo>
                  <a:pt x="171" y="105"/>
                  <a:pt x="171" y="105"/>
                  <a:pt x="171" y="105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51" y="129"/>
                  <a:pt x="153" y="131"/>
                  <a:pt x="155" y="133"/>
                </a:cubicBezTo>
                <a:close/>
                <a:moveTo>
                  <a:pt x="169" y="101"/>
                </a:moveTo>
                <a:cubicBezTo>
                  <a:pt x="137" y="109"/>
                  <a:pt x="137" y="109"/>
                  <a:pt x="137" y="109"/>
                </a:cubicBezTo>
                <a:cubicBezTo>
                  <a:pt x="138" y="112"/>
                  <a:pt x="139" y="115"/>
                  <a:pt x="141" y="117"/>
                </a:cubicBezTo>
                <a:cubicBezTo>
                  <a:pt x="169" y="101"/>
                  <a:pt x="169" y="101"/>
                  <a:pt x="169" y="101"/>
                </a:cubicBezTo>
                <a:close/>
                <a:moveTo>
                  <a:pt x="137" y="107"/>
                </a:moveTo>
                <a:cubicBezTo>
                  <a:pt x="168" y="99"/>
                  <a:pt x="168" y="99"/>
                  <a:pt x="168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102"/>
                  <a:pt x="136" y="104"/>
                  <a:pt x="137" y="107"/>
                </a:cubicBezTo>
                <a:close/>
                <a:moveTo>
                  <a:pt x="169" y="94"/>
                </a:moveTo>
                <a:cubicBezTo>
                  <a:pt x="141" y="78"/>
                  <a:pt x="141" y="78"/>
                  <a:pt x="141" y="78"/>
                </a:cubicBezTo>
                <a:cubicBezTo>
                  <a:pt x="139" y="80"/>
                  <a:pt x="138" y="83"/>
                  <a:pt x="137" y="86"/>
                </a:cubicBezTo>
                <a:cubicBezTo>
                  <a:pt x="169" y="94"/>
                  <a:pt x="169" y="94"/>
                  <a:pt x="169" y="94"/>
                </a:cubicBezTo>
                <a:close/>
                <a:moveTo>
                  <a:pt x="142" y="76"/>
                </a:moveTo>
                <a:cubicBezTo>
                  <a:pt x="170" y="92"/>
                  <a:pt x="170" y="92"/>
                  <a:pt x="170" y="92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5" y="71"/>
                  <a:pt x="143" y="74"/>
                  <a:pt x="142" y="76"/>
                </a:cubicBezTo>
                <a:close/>
                <a:moveTo>
                  <a:pt x="168" y="70"/>
                </a:moveTo>
                <a:cubicBezTo>
                  <a:pt x="165" y="58"/>
                  <a:pt x="165" y="58"/>
                  <a:pt x="165" y="58"/>
                </a:cubicBezTo>
                <a:cubicBezTo>
                  <a:pt x="165" y="58"/>
                  <a:pt x="165" y="58"/>
                  <a:pt x="165" y="58"/>
                </a:cubicBezTo>
                <a:cubicBezTo>
                  <a:pt x="165" y="60"/>
                  <a:pt x="165" y="60"/>
                  <a:pt x="165" y="60"/>
                </a:cubicBezTo>
                <a:cubicBezTo>
                  <a:pt x="166" y="63"/>
                  <a:pt x="167" y="66"/>
                  <a:pt x="168" y="70"/>
                </a:cubicBezTo>
                <a:close/>
                <a:moveTo>
                  <a:pt x="167" y="58"/>
                </a:moveTo>
                <a:cubicBezTo>
                  <a:pt x="176" y="89"/>
                  <a:pt x="176" y="89"/>
                  <a:pt x="176" y="89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3" y="57"/>
                  <a:pt x="170" y="57"/>
                  <a:pt x="167" y="58"/>
                </a:cubicBezTo>
                <a:close/>
                <a:moveTo>
                  <a:pt x="180" y="89"/>
                </a:moveTo>
                <a:cubicBezTo>
                  <a:pt x="196" y="61"/>
                  <a:pt x="196" y="61"/>
                  <a:pt x="196" y="61"/>
                </a:cubicBezTo>
                <a:cubicBezTo>
                  <a:pt x="194" y="60"/>
                  <a:pt x="191" y="59"/>
                  <a:pt x="189" y="58"/>
                </a:cubicBezTo>
                <a:cubicBezTo>
                  <a:pt x="180" y="89"/>
                  <a:pt x="180" y="89"/>
                  <a:pt x="180" y="89"/>
                </a:cubicBezTo>
                <a:close/>
                <a:moveTo>
                  <a:pt x="198" y="63"/>
                </a:moveTo>
                <a:cubicBezTo>
                  <a:pt x="182" y="90"/>
                  <a:pt x="182" y="90"/>
                  <a:pt x="182" y="90"/>
                </a:cubicBezTo>
                <a:cubicBezTo>
                  <a:pt x="205" y="68"/>
                  <a:pt x="205" y="68"/>
                  <a:pt x="205" y="68"/>
                </a:cubicBezTo>
                <a:cubicBezTo>
                  <a:pt x="203" y="66"/>
                  <a:pt x="201" y="64"/>
                  <a:pt x="198" y="63"/>
                </a:cubicBezTo>
                <a:close/>
                <a:moveTo>
                  <a:pt x="185" y="94"/>
                </a:moveTo>
                <a:cubicBezTo>
                  <a:pt x="216" y="86"/>
                  <a:pt x="216" y="86"/>
                  <a:pt x="216" y="86"/>
                </a:cubicBezTo>
                <a:cubicBezTo>
                  <a:pt x="215" y="83"/>
                  <a:pt x="214" y="80"/>
                  <a:pt x="213" y="78"/>
                </a:cubicBezTo>
                <a:cubicBezTo>
                  <a:pt x="185" y="94"/>
                  <a:pt x="185" y="94"/>
                  <a:pt x="185" y="94"/>
                </a:cubicBezTo>
                <a:close/>
                <a:moveTo>
                  <a:pt x="166" y="76"/>
                </a:moveTo>
                <a:cubicBezTo>
                  <a:pt x="164" y="72"/>
                  <a:pt x="162" y="67"/>
                  <a:pt x="161" y="62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9" y="60"/>
                  <a:pt x="158" y="61"/>
                  <a:pt x="157" y="61"/>
                </a:cubicBezTo>
                <a:cubicBezTo>
                  <a:pt x="166" y="76"/>
                  <a:pt x="166" y="76"/>
                  <a:pt x="166" y="76"/>
                </a:cubicBezTo>
                <a:close/>
                <a:moveTo>
                  <a:pt x="158" y="53"/>
                </a:moveTo>
                <a:cubicBezTo>
                  <a:pt x="158" y="52"/>
                  <a:pt x="158" y="51"/>
                  <a:pt x="157" y="49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52" y="56"/>
                  <a:pt x="155" y="55"/>
                  <a:pt x="158" y="53"/>
                </a:cubicBezTo>
                <a:close/>
                <a:moveTo>
                  <a:pt x="207" y="69"/>
                </a:moveTo>
                <a:cubicBezTo>
                  <a:pt x="184" y="92"/>
                  <a:pt x="184" y="92"/>
                  <a:pt x="184" y="92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0" y="74"/>
                  <a:pt x="209" y="71"/>
                  <a:pt x="207" y="69"/>
                </a:cubicBezTo>
                <a:close/>
                <a:moveTo>
                  <a:pt x="218" y="99"/>
                </a:moveTo>
                <a:cubicBezTo>
                  <a:pt x="186" y="99"/>
                  <a:pt x="186" y="99"/>
                  <a:pt x="186" y="99"/>
                </a:cubicBezTo>
                <a:cubicBezTo>
                  <a:pt x="217" y="107"/>
                  <a:pt x="217" y="107"/>
                  <a:pt x="217" y="107"/>
                </a:cubicBezTo>
                <a:cubicBezTo>
                  <a:pt x="218" y="104"/>
                  <a:pt x="218" y="102"/>
                  <a:pt x="218" y="99"/>
                </a:cubicBezTo>
                <a:close/>
                <a:moveTo>
                  <a:pt x="205" y="127"/>
                </a:moveTo>
                <a:cubicBezTo>
                  <a:pt x="182" y="105"/>
                  <a:pt x="182" y="105"/>
                  <a:pt x="182" y="105"/>
                </a:cubicBezTo>
                <a:cubicBezTo>
                  <a:pt x="198" y="133"/>
                  <a:pt x="198" y="133"/>
                  <a:pt x="198" y="133"/>
                </a:cubicBezTo>
                <a:cubicBezTo>
                  <a:pt x="201" y="131"/>
                  <a:pt x="203" y="129"/>
                  <a:pt x="205" y="127"/>
                </a:cubicBezTo>
                <a:close/>
                <a:moveTo>
                  <a:pt x="176" y="139"/>
                </a:moveTo>
                <a:cubicBezTo>
                  <a:pt x="176" y="106"/>
                  <a:pt x="176" y="106"/>
                  <a:pt x="176" y="106"/>
                </a:cubicBezTo>
                <a:cubicBezTo>
                  <a:pt x="167" y="138"/>
                  <a:pt x="167" y="138"/>
                  <a:pt x="167" y="138"/>
                </a:cubicBezTo>
                <a:cubicBezTo>
                  <a:pt x="170" y="138"/>
                  <a:pt x="173" y="139"/>
                  <a:pt x="176" y="139"/>
                </a:cubicBezTo>
                <a:close/>
                <a:moveTo>
                  <a:pt x="147" y="126"/>
                </a:moveTo>
                <a:cubicBezTo>
                  <a:pt x="170" y="103"/>
                  <a:pt x="170" y="103"/>
                  <a:pt x="170" y="103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3" y="122"/>
                  <a:pt x="145" y="124"/>
                  <a:pt x="147" y="126"/>
                </a:cubicBezTo>
                <a:close/>
                <a:moveTo>
                  <a:pt x="136" y="96"/>
                </a:moveTo>
                <a:cubicBezTo>
                  <a:pt x="168" y="96"/>
                  <a:pt x="168" y="96"/>
                  <a:pt x="168" y="96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36" y="91"/>
                  <a:pt x="136" y="94"/>
                  <a:pt x="136" y="96"/>
                </a:cubicBezTo>
                <a:close/>
                <a:moveTo>
                  <a:pt x="149" y="68"/>
                </a:moveTo>
                <a:cubicBezTo>
                  <a:pt x="171" y="90"/>
                  <a:pt x="171" y="90"/>
                  <a:pt x="171" y="90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3" y="64"/>
                  <a:pt x="151" y="66"/>
                  <a:pt x="149" y="68"/>
                </a:cubicBezTo>
                <a:close/>
                <a:moveTo>
                  <a:pt x="178" y="56"/>
                </a:moveTo>
                <a:cubicBezTo>
                  <a:pt x="178" y="89"/>
                  <a:pt x="178" y="89"/>
                  <a:pt x="178" y="89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84" y="57"/>
                  <a:pt x="181" y="57"/>
                  <a:pt x="178" y="56"/>
                </a:cubicBezTo>
                <a:close/>
                <a:moveTo>
                  <a:pt x="88" y="89"/>
                </a:moveTo>
                <a:cubicBezTo>
                  <a:pt x="60" y="96"/>
                  <a:pt x="60" y="96"/>
                  <a:pt x="60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89" y="96"/>
                  <a:pt x="89" y="95"/>
                  <a:pt x="89" y="95"/>
                </a:cubicBezTo>
                <a:cubicBezTo>
                  <a:pt x="89" y="93"/>
                  <a:pt x="89" y="91"/>
                  <a:pt x="88" y="89"/>
                </a:cubicBezTo>
                <a:close/>
                <a:moveTo>
                  <a:pt x="56" y="101"/>
                </a:moveTo>
                <a:cubicBezTo>
                  <a:pt x="84" y="118"/>
                  <a:pt x="84" y="118"/>
                  <a:pt x="84" y="118"/>
                </a:cubicBezTo>
                <a:cubicBezTo>
                  <a:pt x="86" y="115"/>
                  <a:pt x="87" y="113"/>
                  <a:pt x="88" y="110"/>
                </a:cubicBezTo>
                <a:cubicBezTo>
                  <a:pt x="56" y="101"/>
                  <a:pt x="56" y="101"/>
                  <a:pt x="56" y="101"/>
                </a:cubicBezTo>
                <a:close/>
                <a:moveTo>
                  <a:pt x="83" y="120"/>
                </a:moveTo>
                <a:cubicBezTo>
                  <a:pt x="57" y="105"/>
                  <a:pt x="57" y="105"/>
                  <a:pt x="57" y="10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80" y="124"/>
                  <a:pt x="82" y="122"/>
                  <a:pt x="83" y="120"/>
                </a:cubicBezTo>
                <a:close/>
                <a:moveTo>
                  <a:pt x="51" y="106"/>
                </a:moveTo>
                <a:cubicBezTo>
                  <a:pt x="60" y="137"/>
                  <a:pt x="60" y="137"/>
                  <a:pt x="60" y="137"/>
                </a:cubicBezTo>
                <a:cubicBezTo>
                  <a:pt x="63" y="136"/>
                  <a:pt x="65" y="135"/>
                  <a:pt x="68" y="134"/>
                </a:cubicBezTo>
                <a:cubicBezTo>
                  <a:pt x="51" y="106"/>
                  <a:pt x="51" y="106"/>
                  <a:pt x="51" y="106"/>
                </a:cubicBezTo>
                <a:close/>
                <a:moveTo>
                  <a:pt x="58" y="138"/>
                </a:moveTo>
                <a:cubicBezTo>
                  <a:pt x="49" y="107"/>
                  <a:pt x="49" y="107"/>
                  <a:pt x="49" y="107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2" y="139"/>
                  <a:pt x="55" y="138"/>
                  <a:pt x="58" y="138"/>
                </a:cubicBezTo>
                <a:close/>
                <a:moveTo>
                  <a:pt x="45" y="107"/>
                </a:moveTo>
                <a:cubicBezTo>
                  <a:pt x="29" y="134"/>
                  <a:pt x="29" y="134"/>
                  <a:pt x="29" y="134"/>
                </a:cubicBezTo>
                <a:cubicBezTo>
                  <a:pt x="31" y="135"/>
                  <a:pt x="34" y="136"/>
                  <a:pt x="37" y="137"/>
                </a:cubicBezTo>
                <a:cubicBezTo>
                  <a:pt x="45" y="107"/>
                  <a:pt x="45" y="107"/>
                  <a:pt x="45" y="107"/>
                </a:cubicBezTo>
                <a:close/>
                <a:moveTo>
                  <a:pt x="27" y="133"/>
                </a:moveTo>
                <a:cubicBezTo>
                  <a:pt x="44" y="104"/>
                  <a:pt x="44" y="104"/>
                  <a:pt x="44" y="104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2" y="129"/>
                  <a:pt x="24" y="131"/>
                  <a:pt x="27" y="133"/>
                </a:cubicBezTo>
                <a:close/>
                <a:moveTo>
                  <a:pt x="39" y="102"/>
                </a:moveTo>
                <a:cubicBezTo>
                  <a:pt x="9" y="110"/>
                  <a:pt x="9" y="110"/>
                  <a:pt x="9" y="110"/>
                </a:cubicBezTo>
                <a:cubicBezTo>
                  <a:pt x="10" y="113"/>
                  <a:pt x="11" y="115"/>
                  <a:pt x="12" y="117"/>
                </a:cubicBezTo>
                <a:cubicBezTo>
                  <a:pt x="39" y="102"/>
                  <a:pt x="39" y="102"/>
                  <a:pt x="39" y="102"/>
                </a:cubicBezTo>
                <a:close/>
                <a:moveTo>
                  <a:pt x="8" y="108"/>
                </a:moveTo>
                <a:cubicBezTo>
                  <a:pt x="42" y="99"/>
                  <a:pt x="42" y="99"/>
                  <a:pt x="42" y="99"/>
                </a:cubicBezTo>
                <a:cubicBezTo>
                  <a:pt x="7" y="99"/>
                  <a:pt x="7" y="99"/>
                  <a:pt x="7" y="99"/>
                </a:cubicBezTo>
                <a:cubicBezTo>
                  <a:pt x="7" y="102"/>
                  <a:pt x="8" y="105"/>
                  <a:pt x="8" y="108"/>
                </a:cubicBezTo>
                <a:close/>
                <a:moveTo>
                  <a:pt x="39" y="94"/>
                </a:moveTo>
                <a:cubicBezTo>
                  <a:pt x="12" y="79"/>
                  <a:pt x="12" y="79"/>
                  <a:pt x="12" y="79"/>
                </a:cubicBezTo>
                <a:cubicBezTo>
                  <a:pt x="11" y="81"/>
                  <a:pt x="10" y="83"/>
                  <a:pt x="9" y="86"/>
                </a:cubicBezTo>
                <a:cubicBezTo>
                  <a:pt x="39" y="94"/>
                  <a:pt x="39" y="94"/>
                  <a:pt x="39" y="94"/>
                </a:cubicBezTo>
                <a:close/>
                <a:moveTo>
                  <a:pt x="13" y="77"/>
                </a:moveTo>
                <a:cubicBezTo>
                  <a:pt x="43" y="94"/>
                  <a:pt x="43" y="94"/>
                  <a:pt x="43" y="94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71"/>
                  <a:pt x="14" y="74"/>
                  <a:pt x="13" y="77"/>
                </a:cubicBezTo>
                <a:close/>
                <a:moveTo>
                  <a:pt x="45" y="89"/>
                </a:moveTo>
                <a:cubicBezTo>
                  <a:pt x="36" y="58"/>
                  <a:pt x="36" y="58"/>
                  <a:pt x="36" y="58"/>
                </a:cubicBezTo>
                <a:cubicBezTo>
                  <a:pt x="34" y="59"/>
                  <a:pt x="31" y="60"/>
                  <a:pt x="29" y="61"/>
                </a:cubicBezTo>
                <a:cubicBezTo>
                  <a:pt x="45" y="89"/>
                  <a:pt x="45" y="89"/>
                  <a:pt x="45" y="89"/>
                </a:cubicBezTo>
                <a:close/>
                <a:moveTo>
                  <a:pt x="39" y="58"/>
                </a:moveTo>
                <a:cubicBezTo>
                  <a:pt x="47" y="90"/>
                  <a:pt x="47" y="90"/>
                  <a:pt x="47" y="90"/>
                </a:cubicBezTo>
                <a:cubicBezTo>
                  <a:pt x="47" y="56"/>
                  <a:pt x="47" y="56"/>
                  <a:pt x="47" y="56"/>
                </a:cubicBezTo>
                <a:cubicBezTo>
                  <a:pt x="44" y="57"/>
                  <a:pt x="41" y="57"/>
                  <a:pt x="39" y="58"/>
                </a:cubicBezTo>
                <a:close/>
                <a:moveTo>
                  <a:pt x="70" y="63"/>
                </a:moveTo>
                <a:cubicBezTo>
                  <a:pt x="54" y="90"/>
                  <a:pt x="54" y="90"/>
                  <a:pt x="54" y="90"/>
                </a:cubicBezTo>
                <a:cubicBezTo>
                  <a:pt x="77" y="68"/>
                  <a:pt x="77" y="68"/>
                  <a:pt x="77" y="68"/>
                </a:cubicBezTo>
                <a:cubicBezTo>
                  <a:pt x="75" y="66"/>
                  <a:pt x="72" y="64"/>
                  <a:pt x="70" y="63"/>
                </a:cubicBezTo>
                <a:close/>
                <a:moveTo>
                  <a:pt x="55" y="95"/>
                </a:moveTo>
                <a:cubicBezTo>
                  <a:pt x="88" y="86"/>
                  <a:pt x="88" y="86"/>
                  <a:pt x="88" y="86"/>
                </a:cubicBezTo>
                <a:cubicBezTo>
                  <a:pt x="87" y="84"/>
                  <a:pt x="86" y="81"/>
                  <a:pt x="85" y="78"/>
                </a:cubicBezTo>
                <a:cubicBezTo>
                  <a:pt x="55" y="95"/>
                  <a:pt x="55" y="95"/>
                  <a:pt x="55" y="95"/>
                </a:cubicBezTo>
                <a:close/>
                <a:moveTo>
                  <a:pt x="78" y="69"/>
                </a:moveTo>
                <a:cubicBezTo>
                  <a:pt x="55" y="93"/>
                  <a:pt x="55" y="93"/>
                  <a:pt x="55" y="93"/>
                </a:cubicBezTo>
                <a:cubicBezTo>
                  <a:pt x="83" y="76"/>
                  <a:pt x="83" y="76"/>
                  <a:pt x="83" y="76"/>
                </a:cubicBezTo>
                <a:cubicBezTo>
                  <a:pt x="82" y="74"/>
                  <a:pt x="80" y="71"/>
                  <a:pt x="78" y="69"/>
                </a:cubicBezTo>
                <a:close/>
                <a:moveTo>
                  <a:pt x="77" y="127"/>
                </a:moveTo>
                <a:cubicBezTo>
                  <a:pt x="53" y="104"/>
                  <a:pt x="53" y="104"/>
                  <a:pt x="53" y="104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2" y="131"/>
                  <a:pt x="74" y="129"/>
                  <a:pt x="77" y="127"/>
                </a:cubicBezTo>
                <a:close/>
                <a:moveTo>
                  <a:pt x="47" y="139"/>
                </a:moveTo>
                <a:cubicBezTo>
                  <a:pt x="47" y="107"/>
                  <a:pt x="47" y="107"/>
                  <a:pt x="47" y="107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1" y="138"/>
                  <a:pt x="44" y="139"/>
                  <a:pt x="47" y="139"/>
                </a:cubicBezTo>
                <a:close/>
                <a:moveTo>
                  <a:pt x="18" y="126"/>
                </a:moveTo>
                <a:cubicBezTo>
                  <a:pt x="40" y="104"/>
                  <a:pt x="40" y="104"/>
                  <a:pt x="40" y="104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5" y="122"/>
                  <a:pt x="17" y="124"/>
                  <a:pt x="18" y="126"/>
                </a:cubicBezTo>
                <a:close/>
                <a:moveTo>
                  <a:pt x="7" y="96"/>
                </a:moveTo>
                <a:cubicBezTo>
                  <a:pt x="38" y="96"/>
                  <a:pt x="38" y="96"/>
                  <a:pt x="38" y="96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1"/>
                  <a:pt x="7" y="94"/>
                  <a:pt x="7" y="96"/>
                </a:cubicBezTo>
                <a:close/>
                <a:moveTo>
                  <a:pt x="20" y="68"/>
                </a:moveTo>
                <a:cubicBezTo>
                  <a:pt x="42" y="90"/>
                  <a:pt x="42" y="90"/>
                  <a:pt x="42" y="90"/>
                </a:cubicBezTo>
                <a:cubicBezTo>
                  <a:pt x="27" y="63"/>
                  <a:pt x="27" y="63"/>
                  <a:pt x="27" y="63"/>
                </a:cubicBezTo>
                <a:cubicBezTo>
                  <a:pt x="24" y="64"/>
                  <a:pt x="22" y="66"/>
                  <a:pt x="20" y="68"/>
                </a:cubicBezTo>
                <a:close/>
                <a:moveTo>
                  <a:pt x="49" y="56"/>
                </a:moveTo>
                <a:cubicBezTo>
                  <a:pt x="49" y="89"/>
                  <a:pt x="49" y="89"/>
                  <a:pt x="49" y="89"/>
                </a:cubicBezTo>
                <a:cubicBezTo>
                  <a:pt x="58" y="58"/>
                  <a:pt x="58" y="58"/>
                  <a:pt x="58" y="58"/>
                </a:cubicBezTo>
                <a:cubicBezTo>
                  <a:pt x="55" y="57"/>
                  <a:pt x="52" y="57"/>
                  <a:pt x="49" y="56"/>
                </a:cubicBezTo>
                <a:close/>
                <a:moveTo>
                  <a:pt x="156" y="44"/>
                </a:moveTo>
                <a:cubicBezTo>
                  <a:pt x="155" y="41"/>
                  <a:pt x="154" y="38"/>
                  <a:pt x="153" y="35"/>
                </a:cubicBezTo>
                <a:cubicBezTo>
                  <a:pt x="85" y="38"/>
                  <a:pt x="85" y="38"/>
                  <a:pt x="85" y="38"/>
                </a:cubicBezTo>
                <a:cubicBezTo>
                  <a:pt x="99" y="87"/>
                  <a:pt x="99" y="87"/>
                  <a:pt x="99" y="87"/>
                </a:cubicBezTo>
                <a:cubicBezTo>
                  <a:pt x="100" y="87"/>
                  <a:pt x="101" y="87"/>
                  <a:pt x="102" y="87"/>
                </a:cubicBezTo>
                <a:cubicBezTo>
                  <a:pt x="106" y="87"/>
                  <a:pt x="109" y="88"/>
                  <a:pt x="112" y="90"/>
                </a:cubicBezTo>
                <a:cubicBezTo>
                  <a:pt x="156" y="44"/>
                  <a:pt x="156" y="44"/>
                  <a:pt x="156" y="44"/>
                </a:cubicBezTo>
                <a:close/>
                <a:moveTo>
                  <a:pt x="100" y="90"/>
                </a:moveTo>
                <a:cubicBezTo>
                  <a:pt x="101" y="93"/>
                  <a:pt x="101" y="93"/>
                  <a:pt x="101" y="93"/>
                </a:cubicBezTo>
                <a:cubicBezTo>
                  <a:pt x="101" y="93"/>
                  <a:pt x="102" y="92"/>
                  <a:pt x="102" y="92"/>
                </a:cubicBezTo>
                <a:cubicBezTo>
                  <a:pt x="105" y="92"/>
                  <a:pt x="107" y="93"/>
                  <a:pt x="108" y="94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08" y="90"/>
                  <a:pt x="105" y="89"/>
                  <a:pt x="102" y="89"/>
                </a:cubicBezTo>
                <a:cubicBezTo>
                  <a:pt x="102" y="89"/>
                  <a:pt x="101" y="89"/>
                  <a:pt x="100" y="90"/>
                </a:cubicBezTo>
                <a:close/>
                <a:moveTo>
                  <a:pt x="95" y="108"/>
                </a:moveTo>
                <a:cubicBezTo>
                  <a:pt x="95" y="109"/>
                  <a:pt x="95" y="111"/>
                  <a:pt x="94" y="112"/>
                </a:cubicBezTo>
                <a:cubicBezTo>
                  <a:pt x="96" y="113"/>
                  <a:pt x="98" y="114"/>
                  <a:pt x="101" y="115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99" y="111"/>
                  <a:pt x="97" y="110"/>
                  <a:pt x="96" y="109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109"/>
                  <a:pt x="95" y="108"/>
                  <a:pt x="95" y="108"/>
                </a:cubicBezTo>
                <a:close/>
                <a:moveTo>
                  <a:pt x="113" y="96"/>
                </a:moveTo>
                <a:cubicBezTo>
                  <a:pt x="111" y="98"/>
                  <a:pt x="111" y="98"/>
                  <a:pt x="111" y="98"/>
                </a:cubicBezTo>
                <a:cubicBezTo>
                  <a:pt x="112" y="99"/>
                  <a:pt x="112" y="101"/>
                  <a:pt x="112" y="102"/>
                </a:cubicBezTo>
                <a:cubicBezTo>
                  <a:pt x="112" y="105"/>
                  <a:pt x="111" y="107"/>
                  <a:pt x="109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8" y="110"/>
                  <a:pt x="105" y="111"/>
                  <a:pt x="103" y="112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6" y="115"/>
                  <a:pt x="109" y="113"/>
                  <a:pt x="111" y="111"/>
                </a:cubicBezTo>
                <a:cubicBezTo>
                  <a:pt x="114" y="109"/>
                  <a:pt x="115" y="106"/>
                  <a:pt x="115" y="102"/>
                </a:cubicBezTo>
                <a:cubicBezTo>
                  <a:pt x="115" y="100"/>
                  <a:pt x="115" y="97"/>
                  <a:pt x="113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8" name="Group 127"/>
          <p:cNvGrpSpPr/>
          <p:nvPr/>
        </p:nvGrpSpPr>
        <p:grpSpPr>
          <a:xfrm>
            <a:off x="4749800" y="3296015"/>
            <a:ext cx="550863" cy="398463"/>
            <a:chOff x="4749800" y="400050"/>
            <a:chExt cx="550863" cy="398463"/>
          </a:xfrm>
          <a:solidFill>
            <a:schemeClr val="bg1"/>
          </a:solidFill>
        </p:grpSpPr>
        <p:sp>
          <p:nvSpPr>
            <p:cNvPr id="129" name="Freeform 70"/>
            <p:cNvSpPr>
              <a:spLocks/>
            </p:cNvSpPr>
            <p:nvPr/>
          </p:nvSpPr>
          <p:spPr bwMode="auto">
            <a:xfrm>
              <a:off x="4749800" y="457200"/>
              <a:ext cx="163513" cy="3143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6"/>
                </a:cxn>
                <a:cxn ang="0">
                  <a:pos x="0" y="100"/>
                </a:cxn>
                <a:cxn ang="0">
                  <a:pos x="4" y="110"/>
                </a:cxn>
                <a:cxn ang="0">
                  <a:pos x="57" y="42"/>
                </a:cxn>
                <a:cxn ang="0">
                  <a:pos x="9" y="0"/>
                </a:cxn>
              </a:cxnLst>
              <a:rect l="0" t="0" r="r" b="b"/>
              <a:pathLst>
                <a:path w="57" h="110">
                  <a:moveTo>
                    <a:pt x="9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3"/>
                    <a:pt x="1" y="107"/>
                    <a:pt x="4" y="110"/>
                  </a:cubicBezTo>
                  <a:cubicBezTo>
                    <a:pt x="57" y="42"/>
                    <a:pt x="57" y="42"/>
                    <a:pt x="57" y="42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" name="Freeform 71"/>
            <p:cNvSpPr>
              <a:spLocks/>
            </p:cNvSpPr>
            <p:nvPr/>
          </p:nvSpPr>
          <p:spPr bwMode="auto">
            <a:xfrm>
              <a:off x="5138738" y="457200"/>
              <a:ext cx="161925" cy="3143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42"/>
                </a:cxn>
                <a:cxn ang="0">
                  <a:pos x="53" y="110"/>
                </a:cxn>
                <a:cxn ang="0">
                  <a:pos x="57" y="100"/>
                </a:cxn>
                <a:cxn ang="0">
                  <a:pos x="57" y="16"/>
                </a:cxn>
                <a:cxn ang="0">
                  <a:pos x="48" y="0"/>
                </a:cxn>
              </a:cxnLst>
              <a:rect l="0" t="0" r="r" b="b"/>
              <a:pathLst>
                <a:path w="57" h="110">
                  <a:moveTo>
                    <a:pt x="48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5" y="107"/>
                    <a:pt x="57" y="103"/>
                    <a:pt x="57" y="100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9"/>
                    <a:pt x="53" y="4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1" name="Freeform 72"/>
            <p:cNvSpPr>
              <a:spLocks/>
            </p:cNvSpPr>
            <p:nvPr/>
          </p:nvSpPr>
          <p:spPr bwMode="auto">
            <a:xfrm>
              <a:off x="4776788" y="592138"/>
              <a:ext cx="498475" cy="206375"/>
            </a:xfrm>
            <a:custGeom>
              <a:avLst/>
              <a:gdLst/>
              <a:ahLst/>
              <a:cxnLst>
                <a:cxn ang="0">
                  <a:pos x="87" y="30"/>
                </a:cxn>
                <a:cxn ang="0">
                  <a:pos x="53" y="0"/>
                </a:cxn>
                <a:cxn ang="0">
                  <a:pos x="0" y="68"/>
                </a:cxn>
                <a:cxn ang="0">
                  <a:pos x="11" y="72"/>
                </a:cxn>
                <a:cxn ang="0">
                  <a:pos x="164" y="72"/>
                </a:cxn>
                <a:cxn ang="0">
                  <a:pos x="175" y="68"/>
                </a:cxn>
                <a:cxn ang="0">
                  <a:pos x="122" y="0"/>
                </a:cxn>
                <a:cxn ang="0">
                  <a:pos x="87" y="30"/>
                </a:cxn>
              </a:cxnLst>
              <a:rect l="0" t="0" r="r" b="b"/>
              <a:pathLst>
                <a:path w="175" h="72">
                  <a:moveTo>
                    <a:pt x="87" y="3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71"/>
                    <a:pt x="7" y="72"/>
                    <a:pt x="11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8" y="72"/>
                    <a:pt x="172" y="71"/>
                    <a:pt x="175" y="68"/>
                  </a:cubicBezTo>
                  <a:cubicBezTo>
                    <a:pt x="122" y="0"/>
                    <a:pt x="122" y="0"/>
                    <a:pt x="122" y="0"/>
                  </a:cubicBezTo>
                  <a:lnTo>
                    <a:pt x="87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" name="Freeform 73"/>
            <p:cNvSpPr>
              <a:spLocks/>
            </p:cNvSpPr>
            <p:nvPr/>
          </p:nvSpPr>
          <p:spPr bwMode="auto">
            <a:xfrm>
              <a:off x="4773613" y="400050"/>
              <a:ext cx="504825" cy="239713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66" y="0"/>
                </a:cxn>
                <a:cxn ang="0">
                  <a:pos x="10" y="0"/>
                </a:cxn>
                <a:cxn ang="0">
                  <a:pos x="6" y="12"/>
                </a:cxn>
                <a:cxn ang="0">
                  <a:pos x="88" y="84"/>
                </a:cxn>
                <a:cxn ang="0">
                  <a:pos x="171" y="12"/>
                </a:cxn>
              </a:cxnLst>
              <a:rect l="0" t="0" r="r" b="b"/>
              <a:pathLst>
                <a:path w="177" h="84">
                  <a:moveTo>
                    <a:pt x="171" y="12"/>
                  </a:moveTo>
                  <a:cubicBezTo>
                    <a:pt x="177" y="6"/>
                    <a:pt x="175" y="1"/>
                    <a:pt x="166" y="0"/>
                  </a:cubicBezTo>
                  <a:cubicBezTo>
                    <a:pt x="114" y="0"/>
                    <a:pt x="62" y="0"/>
                    <a:pt x="10" y="0"/>
                  </a:cubicBezTo>
                  <a:cubicBezTo>
                    <a:pt x="2" y="1"/>
                    <a:pt x="0" y="6"/>
                    <a:pt x="6" y="12"/>
                  </a:cubicBezTo>
                  <a:cubicBezTo>
                    <a:pt x="88" y="84"/>
                    <a:pt x="88" y="84"/>
                    <a:pt x="88" y="84"/>
                  </a:cubicBezTo>
                  <a:lnTo>
                    <a:pt x="171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2974975" y="4073890"/>
            <a:ext cx="581025" cy="622300"/>
            <a:chOff x="2974975" y="1177925"/>
            <a:chExt cx="581025" cy="622300"/>
          </a:xfrm>
          <a:solidFill>
            <a:schemeClr val="bg1"/>
          </a:solidFill>
        </p:grpSpPr>
        <p:sp>
          <p:nvSpPr>
            <p:cNvPr id="134" name="Freeform 74"/>
            <p:cNvSpPr>
              <a:spLocks noEditPoints="1"/>
            </p:cNvSpPr>
            <p:nvPr/>
          </p:nvSpPr>
          <p:spPr bwMode="auto">
            <a:xfrm>
              <a:off x="3114675" y="1338263"/>
              <a:ext cx="301625" cy="3048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53"/>
                </a:cxn>
                <a:cxn ang="0">
                  <a:pos x="53" y="106"/>
                </a:cxn>
                <a:cxn ang="0">
                  <a:pos x="106" y="53"/>
                </a:cxn>
                <a:cxn ang="0">
                  <a:pos x="53" y="0"/>
                </a:cxn>
                <a:cxn ang="0">
                  <a:pos x="53" y="92"/>
                </a:cxn>
                <a:cxn ang="0">
                  <a:pos x="14" y="53"/>
                </a:cxn>
                <a:cxn ang="0">
                  <a:pos x="53" y="14"/>
                </a:cxn>
                <a:cxn ang="0">
                  <a:pos x="92" y="53"/>
                </a:cxn>
                <a:cxn ang="0">
                  <a:pos x="53" y="92"/>
                </a:cxn>
              </a:cxnLst>
              <a:rect l="0" t="0" r="r" b="b"/>
              <a:pathLst>
                <a:path w="106" h="106">
                  <a:moveTo>
                    <a:pt x="53" y="0"/>
                  </a:moveTo>
                  <a:cubicBezTo>
                    <a:pt x="24" y="0"/>
                    <a:pt x="0" y="24"/>
                    <a:pt x="0" y="53"/>
                  </a:cubicBezTo>
                  <a:cubicBezTo>
                    <a:pt x="0" y="82"/>
                    <a:pt x="24" y="106"/>
                    <a:pt x="53" y="106"/>
                  </a:cubicBezTo>
                  <a:cubicBezTo>
                    <a:pt x="82" y="106"/>
                    <a:pt x="106" y="82"/>
                    <a:pt x="106" y="53"/>
                  </a:cubicBezTo>
                  <a:cubicBezTo>
                    <a:pt x="106" y="24"/>
                    <a:pt x="82" y="0"/>
                    <a:pt x="53" y="0"/>
                  </a:cubicBezTo>
                  <a:close/>
                  <a:moveTo>
                    <a:pt x="53" y="92"/>
                  </a:moveTo>
                  <a:cubicBezTo>
                    <a:pt x="32" y="92"/>
                    <a:pt x="14" y="74"/>
                    <a:pt x="14" y="53"/>
                  </a:cubicBezTo>
                  <a:cubicBezTo>
                    <a:pt x="14" y="31"/>
                    <a:pt x="32" y="14"/>
                    <a:pt x="53" y="14"/>
                  </a:cubicBezTo>
                  <a:cubicBezTo>
                    <a:pt x="75" y="14"/>
                    <a:pt x="92" y="31"/>
                    <a:pt x="92" y="53"/>
                  </a:cubicBezTo>
                  <a:cubicBezTo>
                    <a:pt x="92" y="74"/>
                    <a:pt x="75" y="92"/>
                    <a:pt x="53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5" name="Freeform 75"/>
            <p:cNvSpPr>
              <a:spLocks/>
            </p:cNvSpPr>
            <p:nvPr/>
          </p:nvSpPr>
          <p:spPr bwMode="auto">
            <a:xfrm>
              <a:off x="3200400" y="1771650"/>
              <a:ext cx="128588" cy="28575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34" y="10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24" y="2"/>
                </a:cxn>
                <a:cxn ang="0">
                  <a:pos x="45" y="1"/>
                </a:cxn>
              </a:cxnLst>
              <a:rect l="0" t="0" r="r" b="b"/>
              <a:pathLst>
                <a:path w="45" h="10">
                  <a:moveTo>
                    <a:pt x="45" y="1"/>
                  </a:moveTo>
                  <a:cubicBezTo>
                    <a:pt x="43" y="6"/>
                    <a:pt x="39" y="10"/>
                    <a:pt x="3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7" y="10"/>
                    <a:pt x="2" y="6"/>
                    <a:pt x="0" y="0"/>
                  </a:cubicBezTo>
                  <a:cubicBezTo>
                    <a:pt x="7" y="2"/>
                    <a:pt x="15" y="2"/>
                    <a:pt x="24" y="2"/>
                  </a:cubicBezTo>
                  <a:cubicBezTo>
                    <a:pt x="32" y="2"/>
                    <a:pt x="39" y="2"/>
                    <a:pt x="4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6" name="Freeform 76"/>
            <p:cNvSpPr>
              <a:spLocks/>
            </p:cNvSpPr>
            <p:nvPr/>
          </p:nvSpPr>
          <p:spPr bwMode="auto">
            <a:xfrm>
              <a:off x="3194050" y="1733550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3"/>
                </a:cxn>
                <a:cxn ang="0">
                  <a:pos x="49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4"/>
                    <a:pt x="50" y="6"/>
                    <a:pt x="49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8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7" name="Freeform 77"/>
            <p:cNvSpPr>
              <a:spLocks/>
            </p:cNvSpPr>
            <p:nvPr/>
          </p:nvSpPr>
          <p:spPr bwMode="auto">
            <a:xfrm>
              <a:off x="3194050" y="1697038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7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8" name="Freeform 78"/>
            <p:cNvSpPr>
              <a:spLocks/>
            </p:cNvSpPr>
            <p:nvPr/>
          </p:nvSpPr>
          <p:spPr bwMode="auto">
            <a:xfrm>
              <a:off x="3194050" y="1647825"/>
              <a:ext cx="142875" cy="381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6"/>
                </a:cxn>
                <a:cxn ang="0">
                  <a:pos x="50" y="11"/>
                </a:cxn>
                <a:cxn ang="0">
                  <a:pos x="30" y="13"/>
                </a:cxn>
                <a:cxn ang="0">
                  <a:pos x="26" y="13"/>
                </a:cxn>
                <a:cxn ang="0">
                  <a:pos x="24" y="13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5" y="6"/>
                </a:cxn>
                <a:cxn ang="0">
                  <a:pos x="50" y="0"/>
                </a:cxn>
              </a:cxnLst>
              <a:rect l="0" t="0" r="r" b="b"/>
              <a:pathLst>
                <a:path w="50" h="13">
                  <a:moveTo>
                    <a:pt x="50" y="0"/>
                  </a:moveTo>
                  <a:cubicBezTo>
                    <a:pt x="50" y="6"/>
                    <a:pt x="50" y="6"/>
                    <a:pt x="50" y="6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4" y="12"/>
                    <a:pt x="37" y="13"/>
                    <a:pt x="30" y="13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15" y="13"/>
                    <a:pt x="7" y="12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4"/>
                    <a:pt x="16" y="6"/>
                    <a:pt x="25" y="6"/>
                  </a:cubicBezTo>
                  <a:cubicBezTo>
                    <a:pt x="34" y="6"/>
                    <a:pt x="42" y="4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9" name="Freeform 79"/>
            <p:cNvSpPr>
              <a:spLocks/>
            </p:cNvSpPr>
            <p:nvPr/>
          </p:nvSpPr>
          <p:spPr bwMode="auto">
            <a:xfrm>
              <a:off x="2974975" y="1573213"/>
              <a:ext cx="77788" cy="114300"/>
            </a:xfrm>
            <a:custGeom>
              <a:avLst/>
              <a:gdLst/>
              <a:ahLst/>
              <a:cxnLst>
                <a:cxn ang="0">
                  <a:pos x="27" y="39"/>
                </a:cxn>
                <a:cxn ang="0">
                  <a:pos x="14" y="34"/>
                </a:cxn>
                <a:cxn ang="0">
                  <a:pos x="3" y="14"/>
                </a:cxn>
                <a:cxn ang="0">
                  <a:pos x="5" y="0"/>
                </a:cxn>
                <a:cxn ang="0">
                  <a:pos x="15" y="21"/>
                </a:cxn>
                <a:cxn ang="0">
                  <a:pos x="27" y="39"/>
                </a:cxn>
              </a:cxnLst>
              <a:rect l="0" t="0" r="r" b="b"/>
              <a:pathLst>
                <a:path w="27" h="40">
                  <a:moveTo>
                    <a:pt x="27" y="39"/>
                  </a:moveTo>
                  <a:cubicBezTo>
                    <a:pt x="21" y="40"/>
                    <a:pt x="16" y="38"/>
                    <a:pt x="14" y="3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1" y="5"/>
                    <a:pt x="5" y="0"/>
                  </a:cubicBezTo>
                  <a:cubicBezTo>
                    <a:pt x="7" y="6"/>
                    <a:pt x="11" y="14"/>
                    <a:pt x="15" y="21"/>
                  </a:cubicBezTo>
                  <a:cubicBezTo>
                    <a:pt x="19" y="28"/>
                    <a:pt x="23" y="34"/>
                    <a:pt x="27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0" name="Freeform 80"/>
            <p:cNvSpPr>
              <a:spLocks/>
            </p:cNvSpPr>
            <p:nvPr/>
          </p:nvSpPr>
          <p:spPr bwMode="auto">
            <a:xfrm>
              <a:off x="3003550" y="1547813"/>
              <a:ext cx="85725" cy="134938"/>
            </a:xfrm>
            <a:custGeom>
              <a:avLst/>
              <a:gdLst/>
              <a:ahLst/>
              <a:cxnLst>
                <a:cxn ang="0">
                  <a:pos x="30" y="44"/>
                </a:cxn>
                <a:cxn ang="0">
                  <a:pos x="28" y="44"/>
                </a:cxn>
                <a:cxn ang="0">
                  <a:pos x="28" y="45"/>
                </a:cxn>
                <a:cxn ang="0">
                  <a:pos x="24" y="47"/>
                </a:cxn>
                <a:cxn ang="0">
                  <a:pos x="11" y="27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16" y="24"/>
                </a:cxn>
                <a:cxn ang="0">
                  <a:pos x="30" y="44"/>
                </a:cxn>
              </a:cxnLst>
              <a:rect l="0" t="0" r="r" b="b"/>
              <a:pathLst>
                <a:path w="30" h="47">
                  <a:moveTo>
                    <a:pt x="30" y="44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6"/>
                    <a:pt x="25" y="46"/>
                    <a:pt x="24" y="47"/>
                  </a:cubicBezTo>
                  <a:cubicBezTo>
                    <a:pt x="20" y="41"/>
                    <a:pt x="15" y="35"/>
                    <a:pt x="11" y="27"/>
                  </a:cubicBezTo>
                  <a:cubicBezTo>
                    <a:pt x="6" y="19"/>
                    <a:pt x="2" y="11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7"/>
                    <a:pt x="12" y="15"/>
                    <a:pt x="16" y="24"/>
                  </a:cubicBezTo>
                  <a:cubicBezTo>
                    <a:pt x="21" y="31"/>
                    <a:pt x="25" y="38"/>
                    <a:pt x="3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1" name="Freeform 81"/>
            <p:cNvSpPr>
              <a:spLocks/>
            </p:cNvSpPr>
            <p:nvPr/>
          </p:nvSpPr>
          <p:spPr bwMode="auto">
            <a:xfrm>
              <a:off x="3035300" y="1530350"/>
              <a:ext cx="85725" cy="131763"/>
            </a:xfrm>
            <a:custGeom>
              <a:avLst/>
              <a:gdLst/>
              <a:ahLst/>
              <a:cxnLst>
                <a:cxn ang="0">
                  <a:pos x="30" y="43"/>
                </a:cxn>
                <a:cxn ang="0">
                  <a:pos x="29" y="44"/>
                </a:cxn>
                <a:cxn ang="0">
                  <a:pos x="25" y="46"/>
                </a:cxn>
                <a:cxn ang="0">
                  <a:pos x="11" y="27"/>
                </a:cxn>
                <a:cxn ang="0">
                  <a:pos x="0" y="3"/>
                </a:cxn>
                <a:cxn ang="0">
                  <a:pos x="4" y="1"/>
                </a:cxn>
                <a:cxn ang="0">
                  <a:pos x="6" y="0"/>
                </a:cxn>
                <a:cxn ang="0">
                  <a:pos x="17" y="23"/>
                </a:cxn>
                <a:cxn ang="0">
                  <a:pos x="30" y="43"/>
                </a:cxn>
              </a:cxnLst>
              <a:rect l="0" t="0" r="r" b="b"/>
              <a:pathLst>
                <a:path w="30" h="46">
                  <a:moveTo>
                    <a:pt x="30" y="43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0" y="41"/>
                    <a:pt x="15" y="34"/>
                    <a:pt x="11" y="27"/>
                  </a:cubicBezTo>
                  <a:cubicBezTo>
                    <a:pt x="6" y="18"/>
                    <a:pt x="2" y="10"/>
                    <a:pt x="0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7"/>
                    <a:pt x="12" y="15"/>
                    <a:pt x="17" y="23"/>
                  </a:cubicBezTo>
                  <a:cubicBezTo>
                    <a:pt x="21" y="31"/>
                    <a:pt x="26" y="38"/>
                    <a:pt x="3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2" name="Freeform 82"/>
            <p:cNvSpPr>
              <a:spLocks/>
            </p:cNvSpPr>
            <p:nvPr/>
          </p:nvSpPr>
          <p:spPr bwMode="auto">
            <a:xfrm>
              <a:off x="3067050" y="1504950"/>
              <a:ext cx="96838" cy="139700"/>
            </a:xfrm>
            <a:custGeom>
              <a:avLst/>
              <a:gdLst/>
              <a:ahLst/>
              <a:cxnLst>
                <a:cxn ang="0">
                  <a:pos x="34" y="44"/>
                </a:cxn>
                <a:cxn ang="0">
                  <a:pos x="29" y="46"/>
                </a:cxn>
                <a:cxn ang="0">
                  <a:pos x="25" y="49"/>
                </a:cxn>
                <a:cxn ang="0">
                  <a:pos x="13" y="33"/>
                </a:cxn>
                <a:cxn ang="0">
                  <a:pos x="11" y="29"/>
                </a:cxn>
                <a:cxn ang="0">
                  <a:pos x="10" y="27"/>
                </a:cxn>
                <a:cxn ang="0">
                  <a:pos x="0" y="5"/>
                </a:cxn>
                <a:cxn ang="0">
                  <a:pos x="4" y="3"/>
                </a:cxn>
                <a:cxn ang="0">
                  <a:pos x="9" y="0"/>
                </a:cxn>
                <a:cxn ang="0">
                  <a:pos x="17" y="25"/>
                </a:cxn>
                <a:cxn ang="0">
                  <a:pos x="34" y="44"/>
                </a:cxn>
              </a:cxnLst>
              <a:rect l="0" t="0" r="r" b="b"/>
              <a:pathLst>
                <a:path w="34" h="49">
                  <a:moveTo>
                    <a:pt x="34" y="44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1" y="44"/>
                    <a:pt x="17" y="39"/>
                    <a:pt x="13" y="33"/>
                  </a:cubicBezTo>
                  <a:cubicBezTo>
                    <a:pt x="13" y="32"/>
                    <a:pt x="12" y="30"/>
                    <a:pt x="11" y="29"/>
                  </a:cubicBezTo>
                  <a:cubicBezTo>
                    <a:pt x="11" y="29"/>
                    <a:pt x="11" y="28"/>
                    <a:pt x="10" y="27"/>
                  </a:cubicBezTo>
                  <a:cubicBezTo>
                    <a:pt x="6" y="20"/>
                    <a:pt x="2" y="12"/>
                    <a:pt x="0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9"/>
                    <a:pt x="12" y="17"/>
                    <a:pt x="17" y="25"/>
                  </a:cubicBezTo>
                  <a:cubicBezTo>
                    <a:pt x="21" y="32"/>
                    <a:pt x="27" y="39"/>
                    <a:pt x="34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3" name="Freeform 83"/>
            <p:cNvSpPr>
              <a:spLocks/>
            </p:cNvSpPr>
            <p:nvPr/>
          </p:nvSpPr>
          <p:spPr bwMode="auto">
            <a:xfrm>
              <a:off x="2978150" y="1287463"/>
              <a:ext cx="76200" cy="114300"/>
            </a:xfrm>
            <a:custGeom>
              <a:avLst/>
              <a:gdLst/>
              <a:ahLst/>
              <a:cxnLst>
                <a:cxn ang="0">
                  <a:pos x="4" y="40"/>
                </a:cxn>
                <a:cxn ang="0">
                  <a:pos x="2" y="25"/>
                </a:cxn>
                <a:cxn ang="0">
                  <a:pos x="13" y="6"/>
                </a:cxn>
                <a:cxn ang="0">
                  <a:pos x="27" y="1"/>
                </a:cxn>
                <a:cxn ang="0">
                  <a:pos x="14" y="20"/>
                </a:cxn>
                <a:cxn ang="0">
                  <a:pos x="4" y="40"/>
                </a:cxn>
              </a:cxnLst>
              <a:rect l="0" t="0" r="r" b="b"/>
              <a:pathLst>
                <a:path w="27" h="40">
                  <a:moveTo>
                    <a:pt x="4" y="40"/>
                  </a:moveTo>
                  <a:cubicBezTo>
                    <a:pt x="1" y="35"/>
                    <a:pt x="0" y="30"/>
                    <a:pt x="2" y="2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21" y="0"/>
                    <a:pt x="27" y="1"/>
                  </a:cubicBezTo>
                  <a:cubicBezTo>
                    <a:pt x="23" y="6"/>
                    <a:pt x="18" y="13"/>
                    <a:pt x="14" y="20"/>
                  </a:cubicBezTo>
                  <a:cubicBezTo>
                    <a:pt x="10" y="27"/>
                    <a:pt x="7" y="34"/>
                    <a:pt x="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4" name="Freeform 84"/>
            <p:cNvSpPr>
              <a:spLocks/>
            </p:cNvSpPr>
            <p:nvPr/>
          </p:nvSpPr>
          <p:spPr bwMode="auto">
            <a:xfrm>
              <a:off x="3003550" y="129381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6"/>
                </a:cxn>
                <a:cxn ang="0">
                  <a:pos x="3" y="45"/>
                </a:cxn>
                <a:cxn ang="0">
                  <a:pos x="0" y="43"/>
                </a:cxn>
                <a:cxn ang="0">
                  <a:pos x="10" y="22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5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4"/>
                    <a:pt x="1" y="44"/>
                    <a:pt x="0" y="43"/>
                  </a:cubicBezTo>
                  <a:cubicBezTo>
                    <a:pt x="2" y="36"/>
                    <a:pt x="6" y="29"/>
                    <a:pt x="10" y="22"/>
                  </a:cubicBezTo>
                  <a:cubicBezTo>
                    <a:pt x="15" y="13"/>
                    <a:pt x="20" y="6"/>
                    <a:pt x="25" y="0"/>
                  </a:cubicBezTo>
                  <a:cubicBezTo>
                    <a:pt x="26" y="1"/>
                    <a:pt x="27" y="1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5"/>
                  </a:cubicBezTo>
                  <a:cubicBezTo>
                    <a:pt x="11" y="32"/>
                    <a:pt x="8" y="40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5" name="Freeform 85"/>
            <p:cNvSpPr>
              <a:spLocks/>
            </p:cNvSpPr>
            <p:nvPr/>
          </p:nvSpPr>
          <p:spPr bwMode="auto">
            <a:xfrm>
              <a:off x="3035300" y="131286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5"/>
                </a:cxn>
                <a:cxn ang="0">
                  <a:pos x="0" y="43"/>
                </a:cxn>
                <a:cxn ang="0">
                  <a:pos x="10" y="21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4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36"/>
                    <a:pt x="6" y="29"/>
                    <a:pt x="10" y="21"/>
                  </a:cubicBezTo>
                  <a:cubicBezTo>
                    <a:pt x="15" y="13"/>
                    <a:pt x="20" y="5"/>
                    <a:pt x="25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4"/>
                  </a:cubicBezTo>
                  <a:cubicBezTo>
                    <a:pt x="12" y="32"/>
                    <a:pt x="8" y="39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6" name="Freeform 86"/>
            <p:cNvSpPr>
              <a:spLocks/>
            </p:cNvSpPr>
            <p:nvPr/>
          </p:nvSpPr>
          <p:spPr bwMode="auto">
            <a:xfrm>
              <a:off x="3067050" y="1330325"/>
              <a:ext cx="96838" cy="138113"/>
            </a:xfrm>
            <a:custGeom>
              <a:avLst/>
              <a:gdLst/>
              <a:ahLst/>
              <a:cxnLst>
                <a:cxn ang="0">
                  <a:pos x="10" y="48"/>
                </a:cxn>
                <a:cxn ang="0">
                  <a:pos x="5" y="45"/>
                </a:cxn>
                <a:cxn ang="0">
                  <a:pos x="0" y="43"/>
                </a:cxn>
                <a:cxn ang="0">
                  <a:pos x="9" y="25"/>
                </a:cxn>
                <a:cxn ang="0">
                  <a:pos x="11" y="22"/>
                </a:cxn>
                <a:cxn ang="0">
                  <a:pos x="12" y="20"/>
                </a:cxn>
                <a:cxn ang="0">
                  <a:pos x="26" y="0"/>
                </a:cxn>
                <a:cxn ang="0">
                  <a:pos x="29" y="2"/>
                </a:cxn>
                <a:cxn ang="0">
                  <a:pos x="34" y="5"/>
                </a:cxn>
                <a:cxn ang="0">
                  <a:pos x="17" y="24"/>
                </a:cxn>
                <a:cxn ang="0">
                  <a:pos x="10" y="48"/>
                </a:cxn>
              </a:cxnLst>
              <a:rect l="0" t="0" r="r" b="b"/>
              <a:pathLst>
                <a:path w="34" h="48">
                  <a:moveTo>
                    <a:pt x="10" y="48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38"/>
                    <a:pt x="5" y="31"/>
                    <a:pt x="9" y="25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6" y="12"/>
                    <a:pt x="21" y="5"/>
                    <a:pt x="2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28" y="10"/>
                    <a:pt x="22" y="16"/>
                    <a:pt x="17" y="24"/>
                  </a:cubicBezTo>
                  <a:cubicBezTo>
                    <a:pt x="13" y="32"/>
                    <a:pt x="10" y="40"/>
                    <a:pt x="1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7" name="Freeform 87"/>
            <p:cNvSpPr>
              <a:spLocks/>
            </p:cNvSpPr>
            <p:nvPr/>
          </p:nvSpPr>
          <p:spPr bwMode="auto">
            <a:xfrm>
              <a:off x="3203575" y="1177925"/>
              <a:ext cx="130175" cy="26988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34" y="0"/>
                </a:cxn>
                <a:cxn ang="0">
                  <a:pos x="12" y="0"/>
                </a:cxn>
                <a:cxn ang="0">
                  <a:pos x="0" y="9"/>
                </a:cxn>
                <a:cxn ang="0">
                  <a:pos x="22" y="7"/>
                </a:cxn>
                <a:cxn ang="0">
                  <a:pos x="46" y="9"/>
                </a:cxn>
              </a:cxnLst>
              <a:rect l="0" t="0" r="r" b="b"/>
              <a:pathLst>
                <a:path w="46" h="9">
                  <a:moveTo>
                    <a:pt x="46" y="9"/>
                  </a:moveTo>
                  <a:cubicBezTo>
                    <a:pt x="43" y="4"/>
                    <a:pt x="39" y="0"/>
                    <a:pt x="3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3" y="4"/>
                    <a:pt x="0" y="9"/>
                  </a:cubicBezTo>
                  <a:cubicBezTo>
                    <a:pt x="7" y="8"/>
                    <a:pt x="14" y="7"/>
                    <a:pt x="22" y="7"/>
                  </a:cubicBezTo>
                  <a:cubicBezTo>
                    <a:pt x="31" y="7"/>
                    <a:pt x="39" y="8"/>
                    <a:pt x="46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8" name="Freeform 88"/>
            <p:cNvSpPr>
              <a:spLocks/>
            </p:cNvSpPr>
            <p:nvPr/>
          </p:nvSpPr>
          <p:spPr bwMode="auto">
            <a:xfrm>
              <a:off x="3197225" y="1219200"/>
              <a:ext cx="142875" cy="2540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9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2"/>
                </a:cxn>
              </a:cxnLst>
              <a:rect l="0" t="0" r="r" b="b"/>
              <a:pathLst>
                <a:path w="50" h="9">
                  <a:moveTo>
                    <a:pt x="50" y="2"/>
                  </a:move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9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4"/>
                    <a:pt x="50" y="3"/>
                    <a:pt x="5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9" name="Freeform 89"/>
            <p:cNvSpPr>
              <a:spLocks/>
            </p:cNvSpPr>
            <p:nvPr/>
          </p:nvSpPr>
          <p:spPr bwMode="auto">
            <a:xfrm>
              <a:off x="3197225" y="1255713"/>
              <a:ext cx="142875" cy="238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8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</a:cxnLst>
              <a:rect l="0" t="0" r="r" b="b"/>
              <a:pathLst>
                <a:path w="50" h="8">
                  <a:moveTo>
                    <a:pt x="0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8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0" name="Freeform 90"/>
            <p:cNvSpPr>
              <a:spLocks/>
            </p:cNvSpPr>
            <p:nvPr/>
          </p:nvSpPr>
          <p:spPr bwMode="auto">
            <a:xfrm>
              <a:off x="3197225" y="1293813"/>
              <a:ext cx="142875" cy="3333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25" y="7"/>
                </a:cxn>
                <a:cxn ang="0">
                  <a:pos x="50" y="12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6" y="0"/>
                </a:cxn>
                <a:cxn ang="0">
                  <a:pos x="24" y="0"/>
                </a:cxn>
              </a:cxnLst>
              <a:rect l="0" t="0" r="r" b="b"/>
              <a:pathLst>
                <a:path w="50" h="12">
                  <a:moveTo>
                    <a:pt x="24" y="0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12" y="0"/>
                    <a:pt x="6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9"/>
                    <a:pt x="16" y="7"/>
                    <a:pt x="25" y="7"/>
                  </a:cubicBezTo>
                  <a:cubicBezTo>
                    <a:pt x="34" y="7"/>
                    <a:pt x="42" y="9"/>
                    <a:pt x="50" y="12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3" y="1"/>
                    <a:pt x="35" y="0"/>
                    <a:pt x="26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1" name="Freeform 91"/>
            <p:cNvSpPr>
              <a:spLocks/>
            </p:cNvSpPr>
            <p:nvPr/>
          </p:nvSpPr>
          <p:spPr bwMode="auto">
            <a:xfrm>
              <a:off x="3479800" y="1290638"/>
              <a:ext cx="76200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6"/>
                </a:cxn>
                <a:cxn ang="0">
                  <a:pos x="25" y="25"/>
                </a:cxn>
                <a:cxn ang="0">
                  <a:pos x="23" y="40"/>
                </a:cxn>
                <a:cxn ang="0">
                  <a:pos x="13" y="18"/>
                </a:cxn>
                <a:cxn ang="0">
                  <a:pos x="0" y="0"/>
                </a:cxn>
              </a:cxnLst>
              <a:rect l="0" t="0" r="r" b="b"/>
              <a:pathLst>
                <a:path w="27" h="40">
                  <a:moveTo>
                    <a:pt x="0" y="0"/>
                  </a:moveTo>
                  <a:cubicBezTo>
                    <a:pt x="6" y="0"/>
                    <a:pt x="11" y="2"/>
                    <a:pt x="14" y="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7" y="30"/>
                    <a:pt x="26" y="35"/>
                    <a:pt x="23" y="40"/>
                  </a:cubicBezTo>
                  <a:cubicBezTo>
                    <a:pt x="20" y="33"/>
                    <a:pt x="17" y="26"/>
                    <a:pt x="13" y="18"/>
                  </a:cubicBezTo>
                  <a:cubicBezTo>
                    <a:pt x="9" y="12"/>
                    <a:pt x="4" y="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2" name="Freeform 92"/>
            <p:cNvSpPr>
              <a:spLocks/>
            </p:cNvSpPr>
            <p:nvPr/>
          </p:nvSpPr>
          <p:spPr bwMode="auto">
            <a:xfrm>
              <a:off x="3444875" y="1295400"/>
              <a:ext cx="85725" cy="131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9" y="20"/>
                </a:cxn>
                <a:cxn ang="0">
                  <a:pos x="30" y="43"/>
                </a:cxn>
                <a:cxn ang="0">
                  <a:pos x="27" y="45"/>
                </a:cxn>
                <a:cxn ang="0">
                  <a:pos x="26" y="45"/>
                </a:cxn>
                <a:cxn ang="0">
                  <a:pos x="24" y="46"/>
                </a:cxn>
                <a:cxn ang="0">
                  <a:pos x="13" y="23"/>
                </a:cxn>
                <a:cxn ang="0">
                  <a:pos x="0" y="3"/>
                </a:cxn>
              </a:cxnLst>
              <a:rect l="0" t="0" r="r" b="b"/>
              <a:pathLst>
                <a:path w="30" h="46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10" y="5"/>
                    <a:pt x="15" y="12"/>
                    <a:pt x="19" y="20"/>
                  </a:cubicBezTo>
                  <a:cubicBezTo>
                    <a:pt x="24" y="28"/>
                    <a:pt x="27" y="36"/>
                    <a:pt x="30" y="43"/>
                  </a:cubicBezTo>
                  <a:cubicBezTo>
                    <a:pt x="29" y="44"/>
                    <a:pt x="28" y="44"/>
                    <a:pt x="27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2" y="39"/>
                    <a:pt x="18" y="31"/>
                    <a:pt x="13" y="23"/>
                  </a:cubicBezTo>
                  <a:cubicBezTo>
                    <a:pt x="9" y="15"/>
                    <a:pt x="4" y="9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3" name="Freeform 93"/>
            <p:cNvSpPr>
              <a:spLocks/>
            </p:cNvSpPr>
            <p:nvPr/>
          </p:nvSpPr>
          <p:spPr bwMode="auto">
            <a:xfrm>
              <a:off x="3414713" y="1312863"/>
              <a:ext cx="84138" cy="1349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19" y="20"/>
                </a:cxn>
                <a:cxn ang="0">
                  <a:pos x="30" y="44"/>
                </a:cxn>
                <a:cxn ang="0">
                  <a:pos x="26" y="46"/>
                </a:cxn>
                <a:cxn ang="0">
                  <a:pos x="24" y="47"/>
                </a:cxn>
                <a:cxn ang="0">
                  <a:pos x="13" y="23"/>
                </a:cxn>
                <a:cxn ang="0">
                  <a:pos x="0" y="4"/>
                </a:cxn>
              </a:cxnLst>
              <a:rect l="0" t="0" r="r" b="b"/>
              <a:pathLst>
                <a:path w="30" h="47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6"/>
                    <a:pt x="14" y="13"/>
                    <a:pt x="19" y="20"/>
                  </a:cubicBezTo>
                  <a:cubicBezTo>
                    <a:pt x="24" y="28"/>
                    <a:pt x="27" y="37"/>
                    <a:pt x="30" y="4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2" y="40"/>
                    <a:pt x="18" y="32"/>
                    <a:pt x="13" y="23"/>
                  </a:cubicBezTo>
                  <a:cubicBezTo>
                    <a:pt x="9" y="16"/>
                    <a:pt x="4" y="9"/>
                    <a:pt x="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4" name="Freeform 94"/>
            <p:cNvSpPr>
              <a:spLocks/>
            </p:cNvSpPr>
            <p:nvPr/>
          </p:nvSpPr>
          <p:spPr bwMode="auto">
            <a:xfrm>
              <a:off x="3371850" y="1333500"/>
              <a:ext cx="96838" cy="1365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2"/>
                </a:cxn>
                <a:cxn ang="0">
                  <a:pos x="9" y="0"/>
                </a:cxn>
                <a:cxn ang="0">
                  <a:pos x="20" y="16"/>
                </a:cxn>
                <a:cxn ang="0">
                  <a:pos x="22" y="20"/>
                </a:cxn>
                <a:cxn ang="0">
                  <a:pos x="23" y="21"/>
                </a:cxn>
                <a:cxn ang="0">
                  <a:pos x="34" y="43"/>
                </a:cxn>
                <a:cxn ang="0">
                  <a:pos x="30" y="45"/>
                </a:cxn>
                <a:cxn ang="0">
                  <a:pos x="25" y="48"/>
                </a:cxn>
                <a:cxn ang="0">
                  <a:pos x="17" y="24"/>
                </a:cxn>
                <a:cxn ang="0">
                  <a:pos x="0" y="5"/>
                </a:cxn>
              </a:cxnLst>
              <a:rect l="0" t="0" r="r" b="b"/>
              <a:pathLst>
                <a:path w="34" h="48">
                  <a:moveTo>
                    <a:pt x="0" y="5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4"/>
                    <a:pt x="17" y="10"/>
                    <a:pt x="20" y="16"/>
                  </a:cubicBezTo>
                  <a:cubicBezTo>
                    <a:pt x="21" y="17"/>
                    <a:pt x="22" y="18"/>
                    <a:pt x="22" y="20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8" y="29"/>
                    <a:pt x="31" y="37"/>
                    <a:pt x="34" y="43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0"/>
                    <a:pt x="21" y="32"/>
                    <a:pt x="17" y="24"/>
                  </a:cubicBezTo>
                  <a:cubicBezTo>
                    <a:pt x="13" y="16"/>
                    <a:pt x="7" y="10"/>
                    <a:pt x="0" y="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5" name="Freeform 95"/>
            <p:cNvSpPr>
              <a:spLocks/>
            </p:cNvSpPr>
            <p:nvPr/>
          </p:nvSpPr>
          <p:spPr bwMode="auto">
            <a:xfrm>
              <a:off x="3479800" y="1576388"/>
              <a:ext cx="76200" cy="11430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4" y="14"/>
                </a:cxn>
                <a:cxn ang="0">
                  <a:pos x="13" y="34"/>
                </a:cxn>
                <a:cxn ang="0">
                  <a:pos x="0" y="39"/>
                </a:cxn>
                <a:cxn ang="0">
                  <a:pos x="13" y="19"/>
                </a:cxn>
                <a:cxn ang="0">
                  <a:pos x="23" y="0"/>
                </a:cxn>
              </a:cxnLst>
              <a:rect l="0" t="0" r="r" b="b"/>
              <a:pathLst>
                <a:path w="27" h="40">
                  <a:moveTo>
                    <a:pt x="23" y="0"/>
                  </a:moveTo>
                  <a:cubicBezTo>
                    <a:pt x="26" y="5"/>
                    <a:pt x="27" y="10"/>
                    <a:pt x="24" y="1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38"/>
                    <a:pt x="6" y="40"/>
                    <a:pt x="0" y="39"/>
                  </a:cubicBezTo>
                  <a:cubicBezTo>
                    <a:pt x="4" y="34"/>
                    <a:pt x="9" y="27"/>
                    <a:pt x="13" y="19"/>
                  </a:cubicBezTo>
                  <a:cubicBezTo>
                    <a:pt x="17" y="13"/>
                    <a:pt x="20" y="6"/>
                    <a:pt x="2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6" name="Freeform 96"/>
            <p:cNvSpPr>
              <a:spLocks/>
            </p:cNvSpPr>
            <p:nvPr/>
          </p:nvSpPr>
          <p:spPr bwMode="auto">
            <a:xfrm>
              <a:off x="3443288" y="1550988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7" y="1"/>
                </a:cxn>
                <a:cxn ang="0">
                  <a:pos x="27" y="2"/>
                </a:cxn>
                <a:cxn ang="0">
                  <a:pos x="31" y="4"/>
                </a:cxn>
                <a:cxn ang="0">
                  <a:pos x="20" y="25"/>
                </a:cxn>
                <a:cxn ang="0">
                  <a:pos x="6" y="46"/>
                </a:cxn>
                <a:cxn ang="0">
                  <a:pos x="2" y="45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2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28" y="10"/>
                    <a:pt x="25" y="18"/>
                    <a:pt x="20" y="25"/>
                  </a:cubicBezTo>
                  <a:cubicBezTo>
                    <a:pt x="16" y="33"/>
                    <a:pt x="11" y="41"/>
                    <a:pt x="6" y="46"/>
                  </a:cubicBezTo>
                  <a:cubicBezTo>
                    <a:pt x="5" y="46"/>
                    <a:pt x="4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8"/>
                    <a:pt x="10" y="30"/>
                    <a:pt x="15" y="22"/>
                  </a:cubicBezTo>
                  <a:cubicBezTo>
                    <a:pt x="19" y="14"/>
                    <a:pt x="23" y="7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7" name="Freeform 97"/>
            <p:cNvSpPr>
              <a:spLocks/>
            </p:cNvSpPr>
            <p:nvPr/>
          </p:nvSpPr>
          <p:spPr bwMode="auto">
            <a:xfrm>
              <a:off x="3411538" y="1533525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6" y="1"/>
                </a:cxn>
                <a:cxn ang="0">
                  <a:pos x="31" y="3"/>
                </a:cxn>
                <a:cxn ang="0">
                  <a:pos x="20" y="25"/>
                </a:cxn>
                <a:cxn ang="0">
                  <a:pos x="5" y="46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1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10"/>
                    <a:pt x="25" y="17"/>
                    <a:pt x="20" y="25"/>
                  </a:cubicBezTo>
                  <a:cubicBezTo>
                    <a:pt x="15" y="33"/>
                    <a:pt x="10" y="40"/>
                    <a:pt x="5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7"/>
                    <a:pt x="10" y="30"/>
                    <a:pt x="15" y="21"/>
                  </a:cubicBezTo>
                  <a:cubicBezTo>
                    <a:pt x="19" y="14"/>
                    <a:pt x="23" y="6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8" name="Freeform 98"/>
            <p:cNvSpPr>
              <a:spLocks/>
            </p:cNvSpPr>
            <p:nvPr/>
          </p:nvSpPr>
          <p:spPr bwMode="auto">
            <a:xfrm>
              <a:off x="3368675" y="1508125"/>
              <a:ext cx="96838" cy="13970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0" y="3"/>
                </a:cxn>
                <a:cxn ang="0">
                  <a:pos x="34" y="6"/>
                </a:cxn>
                <a:cxn ang="0">
                  <a:pos x="26" y="23"/>
                </a:cxn>
                <a:cxn ang="0">
                  <a:pos x="24" y="27"/>
                </a:cxn>
                <a:cxn ang="0">
                  <a:pos x="23" y="29"/>
                </a:cxn>
                <a:cxn ang="0">
                  <a:pos x="9" y="49"/>
                </a:cxn>
                <a:cxn ang="0">
                  <a:pos x="6" y="46"/>
                </a:cxn>
                <a:cxn ang="0">
                  <a:pos x="0" y="43"/>
                </a:cxn>
                <a:cxn ang="0">
                  <a:pos x="18" y="25"/>
                </a:cxn>
                <a:cxn ang="0">
                  <a:pos x="25" y="0"/>
                </a:cxn>
              </a:cxnLst>
              <a:rect l="0" t="0" r="r" b="b"/>
              <a:pathLst>
                <a:path w="34" h="49">
                  <a:moveTo>
                    <a:pt x="25" y="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11"/>
                    <a:pt x="30" y="17"/>
                    <a:pt x="26" y="23"/>
                  </a:cubicBezTo>
                  <a:cubicBezTo>
                    <a:pt x="25" y="25"/>
                    <a:pt x="25" y="26"/>
                    <a:pt x="24" y="27"/>
                  </a:cubicBezTo>
                  <a:cubicBezTo>
                    <a:pt x="24" y="28"/>
                    <a:pt x="23" y="28"/>
                    <a:pt x="23" y="29"/>
                  </a:cubicBezTo>
                  <a:cubicBezTo>
                    <a:pt x="18" y="37"/>
                    <a:pt x="14" y="43"/>
                    <a:pt x="9" y="4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7" y="39"/>
                    <a:pt x="13" y="32"/>
                    <a:pt x="18" y="25"/>
                  </a:cubicBezTo>
                  <a:cubicBezTo>
                    <a:pt x="22" y="17"/>
                    <a:pt x="24" y="9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185972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roup 275"/>
          <p:cNvGrpSpPr/>
          <p:nvPr/>
        </p:nvGrpSpPr>
        <p:grpSpPr>
          <a:xfrm>
            <a:off x="7989888" y="614554"/>
            <a:ext cx="296863" cy="298450"/>
            <a:chOff x="7989888" y="755650"/>
            <a:chExt cx="296863" cy="298450"/>
          </a:xfrm>
          <a:solidFill>
            <a:srgbClr val="FFFFFF"/>
          </a:solidFill>
        </p:grpSpPr>
        <p:sp>
          <p:nvSpPr>
            <p:cNvPr id="7173" name="Freeform 5"/>
            <p:cNvSpPr>
              <a:spLocks noEditPoints="1"/>
            </p:cNvSpPr>
            <p:nvPr/>
          </p:nvSpPr>
          <p:spPr bwMode="auto">
            <a:xfrm>
              <a:off x="7989888" y="755650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74" name="Freeform 6"/>
            <p:cNvSpPr>
              <a:spLocks/>
            </p:cNvSpPr>
            <p:nvPr/>
          </p:nvSpPr>
          <p:spPr bwMode="auto">
            <a:xfrm>
              <a:off x="8043863" y="812800"/>
              <a:ext cx="138113" cy="1381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6"/>
                </a:cxn>
                <a:cxn ang="0">
                  <a:pos x="5" y="54"/>
                </a:cxn>
                <a:cxn ang="0">
                  <a:pos x="54" y="4"/>
                </a:cxn>
                <a:cxn ang="0">
                  <a:pos x="37" y="0"/>
                </a:cxn>
              </a:cxnLst>
              <a:rect l="0" t="0" r="r" b="b"/>
              <a:pathLst>
                <a:path w="54" h="54">
                  <a:moveTo>
                    <a:pt x="37" y="0"/>
                  </a:moveTo>
                  <a:cubicBezTo>
                    <a:pt x="17" y="0"/>
                    <a:pt x="0" y="16"/>
                    <a:pt x="0" y="36"/>
                  </a:cubicBezTo>
                  <a:cubicBezTo>
                    <a:pt x="0" y="42"/>
                    <a:pt x="2" y="48"/>
                    <a:pt x="5" y="5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75" name="Freeform 7"/>
            <p:cNvSpPr>
              <a:spLocks/>
            </p:cNvSpPr>
            <p:nvPr/>
          </p:nvSpPr>
          <p:spPr bwMode="auto">
            <a:xfrm>
              <a:off x="8091488" y="862013"/>
              <a:ext cx="138113" cy="134938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0" y="49"/>
                </a:cxn>
                <a:cxn ang="0">
                  <a:pos x="18" y="53"/>
                </a:cxn>
                <a:cxn ang="0">
                  <a:pos x="54" y="17"/>
                </a:cxn>
                <a:cxn ang="0">
                  <a:pos x="49" y="0"/>
                </a:cxn>
              </a:cxnLst>
              <a:rect l="0" t="0" r="r" b="b"/>
              <a:pathLst>
                <a:path w="54" h="53">
                  <a:moveTo>
                    <a:pt x="49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6" y="52"/>
                    <a:pt x="11" y="53"/>
                    <a:pt x="18" y="53"/>
                  </a:cubicBezTo>
                  <a:cubicBezTo>
                    <a:pt x="38" y="53"/>
                    <a:pt x="54" y="37"/>
                    <a:pt x="54" y="17"/>
                  </a:cubicBezTo>
                  <a:cubicBezTo>
                    <a:pt x="54" y="11"/>
                    <a:pt x="52" y="5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46" name="Freeform 8"/>
          <p:cNvSpPr>
            <a:spLocks/>
          </p:cNvSpPr>
          <p:nvPr/>
        </p:nvSpPr>
        <p:spPr bwMode="auto">
          <a:xfrm>
            <a:off x="6794500" y="608013"/>
            <a:ext cx="307975" cy="304800"/>
          </a:xfrm>
          <a:custGeom>
            <a:avLst/>
            <a:gdLst>
              <a:gd name="T0" fmla="*/ 100092 w 120"/>
              <a:gd name="T1" fmla="*/ 304800 h 119"/>
              <a:gd name="T2" fmla="*/ 228415 w 120"/>
              <a:gd name="T3" fmla="*/ 304800 h 119"/>
              <a:gd name="T4" fmla="*/ 292576 w 120"/>
              <a:gd name="T5" fmla="*/ 133190 h 119"/>
              <a:gd name="T6" fmla="*/ 256646 w 120"/>
              <a:gd name="T7" fmla="*/ 120383 h 119"/>
              <a:gd name="T8" fmla="*/ 241247 w 120"/>
              <a:gd name="T9" fmla="*/ 153681 h 119"/>
              <a:gd name="T10" fmla="*/ 228415 w 120"/>
              <a:gd name="T11" fmla="*/ 135751 h 119"/>
              <a:gd name="T12" fmla="*/ 241247 w 120"/>
              <a:gd name="T13" fmla="*/ 46104 h 119"/>
              <a:gd name="T14" fmla="*/ 202750 w 120"/>
              <a:gd name="T15" fmla="*/ 38420 h 119"/>
              <a:gd name="T16" fmla="*/ 189918 w 120"/>
              <a:gd name="T17" fmla="*/ 128067 h 119"/>
              <a:gd name="T18" fmla="*/ 169386 w 120"/>
              <a:gd name="T19" fmla="*/ 120383 h 119"/>
              <a:gd name="T20" fmla="*/ 166820 w 120"/>
              <a:gd name="T21" fmla="*/ 28175 h 119"/>
              <a:gd name="T22" fmla="*/ 123190 w 120"/>
              <a:gd name="T23" fmla="*/ 28175 h 119"/>
              <a:gd name="T24" fmla="*/ 125756 w 120"/>
              <a:gd name="T25" fmla="*/ 133190 h 119"/>
              <a:gd name="T26" fmla="*/ 110358 w 120"/>
              <a:gd name="T27" fmla="*/ 130629 h 119"/>
              <a:gd name="T28" fmla="*/ 82127 w 120"/>
              <a:gd name="T29" fmla="*/ 66595 h 119"/>
              <a:gd name="T30" fmla="*/ 41063 w 120"/>
              <a:gd name="T31" fmla="*/ 76840 h 119"/>
              <a:gd name="T32" fmla="*/ 79560 w 120"/>
              <a:gd name="T33" fmla="*/ 169049 h 119"/>
              <a:gd name="T34" fmla="*/ 74427 w 120"/>
              <a:gd name="T35" fmla="*/ 199785 h 119"/>
              <a:gd name="T36" fmla="*/ 35930 w 120"/>
              <a:gd name="T37" fmla="*/ 163926 h 119"/>
              <a:gd name="T38" fmla="*/ 7699 w 120"/>
              <a:gd name="T39" fmla="*/ 186978 h 119"/>
              <a:gd name="T40" fmla="*/ 66728 w 120"/>
              <a:gd name="T41" fmla="*/ 261257 h 119"/>
              <a:gd name="T42" fmla="*/ 100092 w 120"/>
              <a:gd name="T43" fmla="*/ 304800 h 1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0" h="119">
                <a:moveTo>
                  <a:pt x="39" y="119"/>
                </a:moveTo>
                <a:cubicBezTo>
                  <a:pt x="89" y="119"/>
                  <a:pt x="89" y="119"/>
                  <a:pt x="89" y="119"/>
                </a:cubicBezTo>
                <a:cubicBezTo>
                  <a:pt x="89" y="119"/>
                  <a:pt x="109" y="68"/>
                  <a:pt x="114" y="52"/>
                </a:cubicBezTo>
                <a:cubicBezTo>
                  <a:pt x="120" y="36"/>
                  <a:pt x="106" y="32"/>
                  <a:pt x="100" y="47"/>
                </a:cubicBezTo>
                <a:cubicBezTo>
                  <a:pt x="96" y="58"/>
                  <a:pt x="94" y="60"/>
                  <a:pt x="94" y="60"/>
                </a:cubicBezTo>
                <a:cubicBezTo>
                  <a:pt x="94" y="60"/>
                  <a:pt x="88" y="60"/>
                  <a:pt x="89" y="53"/>
                </a:cubicBezTo>
                <a:cubicBezTo>
                  <a:pt x="90" y="45"/>
                  <a:pt x="92" y="34"/>
                  <a:pt x="94" y="18"/>
                </a:cubicBezTo>
                <a:cubicBezTo>
                  <a:pt x="96" y="8"/>
                  <a:pt x="80" y="7"/>
                  <a:pt x="79" y="15"/>
                </a:cubicBezTo>
                <a:cubicBezTo>
                  <a:pt x="78" y="23"/>
                  <a:pt x="75" y="45"/>
                  <a:pt x="74" y="50"/>
                </a:cubicBezTo>
                <a:cubicBezTo>
                  <a:pt x="73" y="55"/>
                  <a:pt x="67" y="59"/>
                  <a:pt x="66" y="47"/>
                </a:cubicBezTo>
                <a:cubicBezTo>
                  <a:pt x="66" y="39"/>
                  <a:pt x="65" y="27"/>
                  <a:pt x="65" y="11"/>
                </a:cubicBezTo>
                <a:cubicBezTo>
                  <a:pt x="65" y="0"/>
                  <a:pt x="48" y="1"/>
                  <a:pt x="48" y="11"/>
                </a:cubicBezTo>
                <a:cubicBezTo>
                  <a:pt x="48" y="18"/>
                  <a:pt x="49" y="46"/>
                  <a:pt x="49" y="52"/>
                </a:cubicBezTo>
                <a:cubicBezTo>
                  <a:pt x="49" y="57"/>
                  <a:pt x="46" y="59"/>
                  <a:pt x="43" y="51"/>
                </a:cubicBezTo>
                <a:cubicBezTo>
                  <a:pt x="39" y="43"/>
                  <a:pt x="35" y="34"/>
                  <a:pt x="32" y="26"/>
                </a:cubicBezTo>
                <a:cubicBezTo>
                  <a:pt x="27" y="14"/>
                  <a:pt x="13" y="22"/>
                  <a:pt x="16" y="30"/>
                </a:cubicBezTo>
                <a:cubicBezTo>
                  <a:pt x="19" y="37"/>
                  <a:pt x="26" y="53"/>
                  <a:pt x="31" y="66"/>
                </a:cubicBezTo>
                <a:cubicBezTo>
                  <a:pt x="34" y="72"/>
                  <a:pt x="37" y="84"/>
                  <a:pt x="29" y="78"/>
                </a:cubicBezTo>
                <a:cubicBezTo>
                  <a:pt x="23" y="73"/>
                  <a:pt x="21" y="69"/>
                  <a:pt x="14" y="64"/>
                </a:cubicBezTo>
                <a:cubicBezTo>
                  <a:pt x="7" y="60"/>
                  <a:pt x="0" y="69"/>
                  <a:pt x="3" y="73"/>
                </a:cubicBezTo>
                <a:cubicBezTo>
                  <a:pt x="9" y="80"/>
                  <a:pt x="19" y="91"/>
                  <a:pt x="26" y="102"/>
                </a:cubicBezTo>
                <a:cubicBezTo>
                  <a:pt x="31" y="110"/>
                  <a:pt x="39" y="119"/>
                  <a:pt x="3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5" name="Group 274"/>
          <p:cNvGrpSpPr/>
          <p:nvPr/>
        </p:nvGrpSpPr>
        <p:grpSpPr>
          <a:xfrm>
            <a:off x="5630863" y="614554"/>
            <a:ext cx="279400" cy="298451"/>
            <a:chOff x="5630863" y="755650"/>
            <a:chExt cx="279400" cy="298451"/>
          </a:xfrm>
          <a:solidFill>
            <a:srgbClr val="FFFFFF"/>
          </a:solidFill>
        </p:grpSpPr>
        <p:sp>
          <p:nvSpPr>
            <p:cNvPr id="7177" name="Freeform 9"/>
            <p:cNvSpPr>
              <a:spLocks/>
            </p:cNvSpPr>
            <p:nvPr/>
          </p:nvSpPr>
          <p:spPr bwMode="auto">
            <a:xfrm>
              <a:off x="5667375" y="868363"/>
              <a:ext cx="204788" cy="185738"/>
            </a:xfrm>
            <a:custGeom>
              <a:avLst/>
              <a:gdLst/>
              <a:ahLst/>
              <a:cxnLst>
                <a:cxn ang="0">
                  <a:pos x="66" y="58"/>
                </a:cxn>
                <a:cxn ang="0">
                  <a:pos x="58" y="58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44" y="58"/>
                </a:cxn>
                <a:cxn ang="0">
                  <a:pos x="37" y="58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22" y="58"/>
                </a:cxn>
                <a:cxn ang="0">
                  <a:pos x="15" y="58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77" y="72"/>
                </a:cxn>
                <a:cxn ang="0">
                  <a:pos x="80" y="69"/>
                </a:cxn>
                <a:cxn ang="0">
                  <a:pos x="80" y="0"/>
                </a:cxn>
                <a:cxn ang="0">
                  <a:pos x="66" y="0"/>
                </a:cxn>
                <a:cxn ang="0">
                  <a:pos x="66" y="58"/>
                </a:cxn>
              </a:cxnLst>
              <a:rect l="0" t="0" r="r" b="b"/>
              <a:pathLst>
                <a:path w="80" h="72">
                  <a:moveTo>
                    <a:pt x="66" y="58"/>
                  </a:moveTo>
                  <a:cubicBezTo>
                    <a:pt x="58" y="58"/>
                    <a:pt x="58" y="58"/>
                    <a:pt x="58" y="5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2"/>
                    <a:pt x="4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9" y="72"/>
                    <a:pt x="80" y="71"/>
                    <a:pt x="80" y="69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66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78" name="Freeform 10"/>
            <p:cNvSpPr>
              <a:spLocks noEditPoints="1"/>
            </p:cNvSpPr>
            <p:nvPr/>
          </p:nvSpPr>
          <p:spPr bwMode="auto">
            <a:xfrm>
              <a:off x="5630863" y="755650"/>
              <a:ext cx="279400" cy="92075"/>
            </a:xfrm>
            <a:custGeom>
              <a:avLst/>
              <a:gdLst/>
              <a:ahLst/>
              <a:cxnLst>
                <a:cxn ang="0">
                  <a:pos x="101" y="15"/>
                </a:cxn>
                <a:cxn ang="0">
                  <a:pos x="72" y="15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40" y="0"/>
                </a:cxn>
                <a:cxn ang="0">
                  <a:pos x="36" y="4"/>
                </a:cxn>
                <a:cxn ang="0">
                  <a:pos x="36" y="15"/>
                </a:cxn>
                <a:cxn ang="0">
                  <a:pos x="7" y="15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7" y="36"/>
                </a:cxn>
                <a:cxn ang="0">
                  <a:pos x="101" y="36"/>
                </a:cxn>
                <a:cxn ang="0">
                  <a:pos x="109" y="29"/>
                </a:cxn>
                <a:cxn ang="0">
                  <a:pos x="109" y="22"/>
                </a:cxn>
                <a:cxn ang="0">
                  <a:pos x="101" y="15"/>
                </a:cxn>
                <a:cxn ang="0">
                  <a:pos x="43" y="15"/>
                </a:cxn>
                <a:cxn ang="0">
                  <a:pos x="43" y="7"/>
                </a:cxn>
                <a:cxn ang="0">
                  <a:pos x="65" y="7"/>
                </a:cxn>
                <a:cxn ang="0">
                  <a:pos x="65" y="15"/>
                </a:cxn>
                <a:cxn ang="0">
                  <a:pos x="43" y="15"/>
                </a:cxn>
              </a:cxnLst>
              <a:rect l="0" t="0" r="r" b="b"/>
              <a:pathLst>
                <a:path w="109" h="36">
                  <a:moveTo>
                    <a:pt x="101" y="15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1" y="0"/>
                    <a:pt x="6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6" y="2"/>
                    <a:pt x="36" y="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8"/>
                    <a:pt x="0" y="2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6"/>
                    <a:pt x="7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5" y="36"/>
                    <a:pt x="109" y="33"/>
                    <a:pt x="109" y="2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18"/>
                    <a:pt x="105" y="15"/>
                    <a:pt x="101" y="15"/>
                  </a:cubicBezTo>
                  <a:close/>
                  <a:moveTo>
                    <a:pt x="43" y="15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43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48" name="Freeform 11"/>
          <p:cNvSpPr>
            <a:spLocks/>
          </p:cNvSpPr>
          <p:nvPr/>
        </p:nvSpPr>
        <p:spPr bwMode="auto">
          <a:xfrm>
            <a:off x="5016500" y="614363"/>
            <a:ext cx="204788" cy="261937"/>
          </a:xfrm>
          <a:custGeom>
            <a:avLst/>
            <a:gdLst>
              <a:gd name="T0" fmla="*/ 186869 w 80"/>
              <a:gd name="T1" fmla="*/ 112992 h 102"/>
              <a:gd name="T2" fmla="*/ 168950 w 80"/>
              <a:gd name="T3" fmla="*/ 128400 h 102"/>
              <a:gd name="T4" fmla="*/ 168950 w 80"/>
              <a:gd name="T5" fmla="*/ 128400 h 102"/>
              <a:gd name="T6" fmla="*/ 168950 w 80"/>
              <a:gd name="T7" fmla="*/ 112992 h 102"/>
              <a:gd name="T8" fmla="*/ 148471 w 80"/>
              <a:gd name="T9" fmla="*/ 92448 h 102"/>
              <a:gd name="T10" fmla="*/ 130552 w 80"/>
              <a:gd name="T11" fmla="*/ 112992 h 102"/>
              <a:gd name="T12" fmla="*/ 130552 w 80"/>
              <a:gd name="T13" fmla="*/ 92448 h 102"/>
              <a:gd name="T14" fmla="*/ 112633 w 80"/>
              <a:gd name="T15" fmla="*/ 74472 h 102"/>
              <a:gd name="T16" fmla="*/ 94714 w 80"/>
              <a:gd name="T17" fmla="*/ 92448 h 102"/>
              <a:gd name="T18" fmla="*/ 94714 w 80"/>
              <a:gd name="T19" fmla="*/ 17976 h 102"/>
              <a:gd name="T20" fmla="*/ 74236 w 80"/>
              <a:gd name="T21" fmla="*/ 0 h 102"/>
              <a:gd name="T22" fmla="*/ 56317 w 80"/>
              <a:gd name="T23" fmla="*/ 17976 h 102"/>
              <a:gd name="T24" fmla="*/ 56317 w 80"/>
              <a:gd name="T25" fmla="*/ 30816 h 102"/>
              <a:gd name="T26" fmla="*/ 56317 w 80"/>
              <a:gd name="T27" fmla="*/ 130969 h 102"/>
              <a:gd name="T28" fmla="*/ 56317 w 80"/>
              <a:gd name="T29" fmla="*/ 143809 h 102"/>
              <a:gd name="T30" fmla="*/ 51197 w 80"/>
              <a:gd name="T31" fmla="*/ 148945 h 102"/>
              <a:gd name="T32" fmla="*/ 46077 w 80"/>
              <a:gd name="T33" fmla="*/ 146377 h 102"/>
              <a:gd name="T34" fmla="*/ 12799 w 80"/>
              <a:gd name="T35" fmla="*/ 110424 h 102"/>
              <a:gd name="T36" fmla="*/ 2560 w 80"/>
              <a:gd name="T37" fmla="*/ 118128 h 102"/>
              <a:gd name="T38" fmla="*/ 2560 w 80"/>
              <a:gd name="T39" fmla="*/ 130969 h 102"/>
              <a:gd name="T40" fmla="*/ 61436 w 80"/>
              <a:gd name="T41" fmla="*/ 256801 h 102"/>
              <a:gd name="T42" fmla="*/ 69116 w 80"/>
              <a:gd name="T43" fmla="*/ 261937 h 102"/>
              <a:gd name="T44" fmla="*/ 176630 w 80"/>
              <a:gd name="T45" fmla="*/ 261937 h 102"/>
              <a:gd name="T46" fmla="*/ 204788 w 80"/>
              <a:gd name="T47" fmla="*/ 233689 h 102"/>
              <a:gd name="T48" fmla="*/ 204788 w 80"/>
              <a:gd name="T49" fmla="*/ 130969 h 102"/>
              <a:gd name="T50" fmla="*/ 186869 w 80"/>
              <a:gd name="T51" fmla="*/ 112992 h 1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0" h="102">
                <a:moveTo>
                  <a:pt x="73" y="44"/>
                </a:moveTo>
                <a:cubicBezTo>
                  <a:pt x="69" y="44"/>
                  <a:pt x="66" y="47"/>
                  <a:pt x="66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0"/>
                  <a:pt x="62" y="36"/>
                  <a:pt x="58" y="36"/>
                </a:cubicBezTo>
                <a:cubicBezTo>
                  <a:pt x="54" y="36"/>
                  <a:pt x="51" y="40"/>
                  <a:pt x="51" y="44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2"/>
                  <a:pt x="48" y="29"/>
                  <a:pt x="44" y="29"/>
                </a:cubicBezTo>
                <a:cubicBezTo>
                  <a:pt x="40" y="29"/>
                  <a:pt x="37" y="32"/>
                  <a:pt x="37" y="36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3"/>
                  <a:pt x="33" y="0"/>
                  <a:pt x="29" y="0"/>
                </a:cubicBezTo>
                <a:cubicBezTo>
                  <a:pt x="25" y="0"/>
                  <a:pt x="22" y="3"/>
                  <a:pt x="22" y="7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51"/>
                  <a:pt x="22" y="51"/>
                  <a:pt x="22" y="51"/>
                </a:cubicBezTo>
                <a:cubicBezTo>
                  <a:pt x="22" y="56"/>
                  <a:pt x="22" y="56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19" y="58"/>
                  <a:pt x="18" y="58"/>
                  <a:pt x="18" y="57"/>
                </a:cubicBezTo>
                <a:cubicBezTo>
                  <a:pt x="13" y="50"/>
                  <a:pt x="13" y="43"/>
                  <a:pt x="5" y="43"/>
                </a:cubicBezTo>
                <a:cubicBezTo>
                  <a:pt x="3" y="43"/>
                  <a:pt x="2" y="44"/>
                  <a:pt x="1" y="46"/>
                </a:cubicBezTo>
                <a:cubicBezTo>
                  <a:pt x="0" y="47"/>
                  <a:pt x="0" y="49"/>
                  <a:pt x="1" y="51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1"/>
                  <a:pt x="25" y="102"/>
                  <a:pt x="27" y="102"/>
                </a:cubicBezTo>
                <a:cubicBezTo>
                  <a:pt x="33" y="102"/>
                  <a:pt x="56" y="102"/>
                  <a:pt x="69" y="102"/>
                </a:cubicBezTo>
                <a:cubicBezTo>
                  <a:pt x="75" y="102"/>
                  <a:pt x="80" y="97"/>
                  <a:pt x="80" y="91"/>
                </a:cubicBezTo>
                <a:cubicBezTo>
                  <a:pt x="80" y="71"/>
                  <a:pt x="80" y="51"/>
                  <a:pt x="80" y="51"/>
                </a:cubicBezTo>
                <a:cubicBezTo>
                  <a:pt x="80" y="47"/>
                  <a:pt x="77" y="44"/>
                  <a:pt x="73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1" name="Group 270"/>
          <p:cNvGrpSpPr/>
          <p:nvPr/>
        </p:nvGrpSpPr>
        <p:grpSpPr>
          <a:xfrm>
            <a:off x="1450975" y="697104"/>
            <a:ext cx="300038" cy="249238"/>
            <a:chOff x="1450975" y="838200"/>
            <a:chExt cx="300038" cy="249238"/>
          </a:xfrm>
          <a:solidFill>
            <a:srgbClr val="FFFFFF"/>
          </a:solidFill>
        </p:grpSpPr>
        <p:sp>
          <p:nvSpPr>
            <p:cNvPr id="7180" name="Freeform 12"/>
            <p:cNvSpPr>
              <a:spLocks noEditPoints="1"/>
            </p:cNvSpPr>
            <p:nvPr/>
          </p:nvSpPr>
          <p:spPr bwMode="auto">
            <a:xfrm>
              <a:off x="1450975" y="838200"/>
              <a:ext cx="300038" cy="249238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0" y="46"/>
                </a:cxn>
                <a:cxn ang="0">
                  <a:pos x="117" y="56"/>
                </a:cxn>
                <a:cxn ang="0">
                  <a:pos x="117" y="51"/>
                </a:cxn>
                <a:cxn ang="0">
                  <a:pos x="1" y="42"/>
                </a:cxn>
                <a:cxn ang="0">
                  <a:pos x="58" y="75"/>
                </a:cxn>
                <a:cxn ang="0">
                  <a:pos x="33" y="47"/>
                </a:cxn>
                <a:cxn ang="0">
                  <a:pos x="62" y="23"/>
                </a:cxn>
                <a:cxn ang="0">
                  <a:pos x="86" y="51"/>
                </a:cxn>
                <a:cxn ang="0">
                  <a:pos x="58" y="75"/>
                </a:cxn>
              </a:cxnLst>
              <a:rect l="0" t="0" r="r" b="b"/>
              <a:pathLst>
                <a:path w="117" h="97">
                  <a:moveTo>
                    <a:pt x="1" y="42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23" y="92"/>
                    <a:pt x="87" y="97"/>
                    <a:pt x="117" y="56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94" y="5"/>
                    <a:pt x="31" y="0"/>
                    <a:pt x="1" y="42"/>
                  </a:cubicBezTo>
                  <a:close/>
                  <a:moveTo>
                    <a:pt x="58" y="75"/>
                  </a:moveTo>
                  <a:cubicBezTo>
                    <a:pt x="43" y="74"/>
                    <a:pt x="32" y="61"/>
                    <a:pt x="33" y="47"/>
                  </a:cubicBezTo>
                  <a:cubicBezTo>
                    <a:pt x="35" y="32"/>
                    <a:pt x="47" y="21"/>
                    <a:pt x="62" y="23"/>
                  </a:cubicBezTo>
                  <a:cubicBezTo>
                    <a:pt x="76" y="24"/>
                    <a:pt x="87" y="36"/>
                    <a:pt x="86" y="51"/>
                  </a:cubicBezTo>
                  <a:cubicBezTo>
                    <a:pt x="85" y="66"/>
                    <a:pt x="72" y="76"/>
                    <a:pt x="58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81" name="Oval 13"/>
            <p:cNvSpPr>
              <a:spLocks noChangeArrowheads="1"/>
            </p:cNvSpPr>
            <p:nvPr/>
          </p:nvSpPr>
          <p:spPr bwMode="auto">
            <a:xfrm>
              <a:off x="1571625" y="930275"/>
              <a:ext cx="66675" cy="666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4424363" y="612967"/>
            <a:ext cx="280987" cy="280987"/>
            <a:chOff x="4424363" y="754063"/>
            <a:chExt cx="280987" cy="280987"/>
          </a:xfrm>
          <a:solidFill>
            <a:srgbClr val="FFFFFF"/>
          </a:solidFill>
        </p:grpSpPr>
        <p:sp>
          <p:nvSpPr>
            <p:cNvPr id="7182" name="Freeform 14"/>
            <p:cNvSpPr>
              <a:spLocks/>
            </p:cNvSpPr>
            <p:nvPr/>
          </p:nvSpPr>
          <p:spPr bwMode="auto">
            <a:xfrm>
              <a:off x="4424363" y="942975"/>
              <a:ext cx="92075" cy="920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" y="29"/>
                </a:cxn>
                <a:cxn ang="0">
                  <a:pos x="0" y="58"/>
                </a:cxn>
                <a:cxn ang="0">
                  <a:pos x="29" y="53"/>
                </a:cxn>
                <a:cxn ang="0">
                  <a:pos x="58" y="50"/>
                </a:cxn>
                <a:cxn ang="0">
                  <a:pos x="32" y="24"/>
                </a:cxn>
                <a:cxn ang="0">
                  <a:pos x="8" y="0"/>
                </a:cxn>
              </a:cxnLst>
              <a:rect l="0" t="0" r="r" b="b"/>
              <a:pathLst>
                <a:path w="58" h="58">
                  <a:moveTo>
                    <a:pt x="8" y="0"/>
                  </a:moveTo>
                  <a:lnTo>
                    <a:pt x="3" y="29"/>
                  </a:lnTo>
                  <a:lnTo>
                    <a:pt x="0" y="58"/>
                  </a:lnTo>
                  <a:lnTo>
                    <a:pt x="29" y="53"/>
                  </a:lnTo>
                  <a:lnTo>
                    <a:pt x="58" y="50"/>
                  </a:lnTo>
                  <a:lnTo>
                    <a:pt x="32" y="2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83" name="Freeform 15"/>
            <p:cNvSpPr>
              <a:spLocks/>
            </p:cNvSpPr>
            <p:nvPr/>
          </p:nvSpPr>
          <p:spPr bwMode="auto">
            <a:xfrm>
              <a:off x="4449763" y="800100"/>
              <a:ext cx="206375" cy="209550"/>
            </a:xfrm>
            <a:custGeom>
              <a:avLst/>
              <a:gdLst/>
              <a:ahLst/>
              <a:cxnLst>
                <a:cxn ang="0">
                  <a:pos x="50" y="114"/>
                </a:cxn>
                <a:cxn ang="0">
                  <a:pos x="40" y="106"/>
                </a:cxn>
                <a:cxn ang="0">
                  <a:pos x="114" y="32"/>
                </a:cxn>
                <a:cxn ang="0">
                  <a:pos x="98" y="16"/>
                </a:cxn>
                <a:cxn ang="0">
                  <a:pos x="24" y="90"/>
                </a:cxn>
                <a:cxn ang="0">
                  <a:pos x="16" y="82"/>
                </a:cxn>
                <a:cxn ang="0">
                  <a:pos x="90" y="8"/>
                </a:cxn>
                <a:cxn ang="0">
                  <a:pos x="82" y="0"/>
                </a:cxn>
                <a:cxn ang="0">
                  <a:pos x="0" y="82"/>
                </a:cxn>
                <a:cxn ang="0">
                  <a:pos x="50" y="132"/>
                </a:cxn>
                <a:cxn ang="0">
                  <a:pos x="130" y="50"/>
                </a:cxn>
                <a:cxn ang="0">
                  <a:pos x="122" y="42"/>
                </a:cxn>
                <a:cxn ang="0">
                  <a:pos x="50" y="114"/>
                </a:cxn>
              </a:cxnLst>
              <a:rect l="0" t="0" r="r" b="b"/>
              <a:pathLst>
                <a:path w="130" h="132">
                  <a:moveTo>
                    <a:pt x="50" y="114"/>
                  </a:moveTo>
                  <a:lnTo>
                    <a:pt x="40" y="106"/>
                  </a:lnTo>
                  <a:lnTo>
                    <a:pt x="114" y="32"/>
                  </a:lnTo>
                  <a:lnTo>
                    <a:pt x="98" y="16"/>
                  </a:lnTo>
                  <a:lnTo>
                    <a:pt x="24" y="90"/>
                  </a:lnTo>
                  <a:lnTo>
                    <a:pt x="16" y="82"/>
                  </a:lnTo>
                  <a:lnTo>
                    <a:pt x="90" y="8"/>
                  </a:lnTo>
                  <a:lnTo>
                    <a:pt x="82" y="0"/>
                  </a:lnTo>
                  <a:lnTo>
                    <a:pt x="0" y="82"/>
                  </a:lnTo>
                  <a:lnTo>
                    <a:pt x="50" y="132"/>
                  </a:lnTo>
                  <a:lnTo>
                    <a:pt x="130" y="50"/>
                  </a:lnTo>
                  <a:lnTo>
                    <a:pt x="122" y="42"/>
                  </a:lnTo>
                  <a:lnTo>
                    <a:pt x="50" y="1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84" name="Freeform 16"/>
            <p:cNvSpPr>
              <a:spLocks/>
            </p:cNvSpPr>
            <p:nvPr/>
          </p:nvSpPr>
          <p:spPr bwMode="auto">
            <a:xfrm>
              <a:off x="4594225" y="754063"/>
              <a:ext cx="111125" cy="112713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20" y="3"/>
                </a:cxn>
                <a:cxn ang="0">
                  <a:pos x="10" y="3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0" y="13"/>
                </a:cxn>
                <a:cxn ang="0">
                  <a:pos x="30" y="44"/>
                </a:cxn>
                <a:cxn ang="0">
                  <a:pos x="40" y="34"/>
                </a:cxn>
                <a:cxn ang="0">
                  <a:pos x="40" y="34"/>
                </a:cxn>
                <a:cxn ang="0">
                  <a:pos x="40" y="33"/>
                </a:cxn>
                <a:cxn ang="0">
                  <a:pos x="40" y="24"/>
                </a:cxn>
              </a:cxnLst>
              <a:rect l="0" t="0" r="r" b="b"/>
              <a:pathLst>
                <a:path w="43" h="44">
                  <a:moveTo>
                    <a:pt x="40" y="2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7" y="0"/>
                    <a:pt x="13" y="0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3" y="31"/>
                    <a:pt x="43" y="26"/>
                    <a:pt x="4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51" name="Freeform 17"/>
          <p:cNvSpPr>
            <a:spLocks/>
          </p:cNvSpPr>
          <p:nvPr/>
        </p:nvSpPr>
        <p:spPr bwMode="auto">
          <a:xfrm>
            <a:off x="3798888" y="604838"/>
            <a:ext cx="333375" cy="284162"/>
          </a:xfrm>
          <a:custGeom>
            <a:avLst/>
            <a:gdLst>
              <a:gd name="T0" fmla="*/ 92319 w 130"/>
              <a:gd name="T1" fmla="*/ 284162 h 111"/>
              <a:gd name="T2" fmla="*/ 58982 w 130"/>
              <a:gd name="T3" fmla="*/ 266242 h 111"/>
              <a:gd name="T4" fmla="*/ 56417 w 130"/>
              <a:gd name="T5" fmla="*/ 266242 h 111"/>
              <a:gd name="T6" fmla="*/ 56417 w 130"/>
              <a:gd name="T7" fmla="*/ 166401 h 111"/>
              <a:gd name="T8" fmla="*/ 141043 w 130"/>
              <a:gd name="T9" fmla="*/ 81921 h 111"/>
              <a:gd name="T10" fmla="*/ 192332 w 130"/>
              <a:gd name="T11" fmla="*/ 30720 h 111"/>
              <a:gd name="T12" fmla="*/ 284651 w 130"/>
              <a:gd name="T13" fmla="*/ 40960 h 111"/>
              <a:gd name="T14" fmla="*/ 315424 w 130"/>
              <a:gd name="T15" fmla="*/ 140801 h 111"/>
              <a:gd name="T16" fmla="*/ 194896 w 130"/>
              <a:gd name="T17" fmla="*/ 266242 h 111"/>
              <a:gd name="T18" fmla="*/ 176945 w 130"/>
              <a:gd name="T19" fmla="*/ 266242 h 111"/>
              <a:gd name="T20" fmla="*/ 176945 w 130"/>
              <a:gd name="T21" fmla="*/ 248322 h 111"/>
              <a:gd name="T22" fmla="*/ 294909 w 130"/>
              <a:gd name="T23" fmla="*/ 125441 h 111"/>
              <a:gd name="T24" fmla="*/ 266700 w 130"/>
              <a:gd name="T25" fmla="*/ 58880 h 111"/>
              <a:gd name="T26" fmla="*/ 212847 w 130"/>
              <a:gd name="T27" fmla="*/ 48640 h 111"/>
              <a:gd name="T28" fmla="*/ 158994 w 130"/>
              <a:gd name="T29" fmla="*/ 102401 h 111"/>
              <a:gd name="T30" fmla="*/ 76933 w 130"/>
              <a:gd name="T31" fmla="*/ 184321 h 111"/>
              <a:gd name="T32" fmla="*/ 76933 w 130"/>
              <a:gd name="T33" fmla="*/ 248322 h 111"/>
              <a:gd name="T34" fmla="*/ 76933 w 130"/>
              <a:gd name="T35" fmla="*/ 248322 h 111"/>
              <a:gd name="T36" fmla="*/ 110270 w 130"/>
              <a:gd name="T37" fmla="*/ 245762 h 111"/>
              <a:gd name="T38" fmla="*/ 133350 w 130"/>
              <a:gd name="T39" fmla="*/ 225282 h 111"/>
              <a:gd name="T40" fmla="*/ 225669 w 130"/>
              <a:gd name="T41" fmla="*/ 130561 h 111"/>
              <a:gd name="T42" fmla="*/ 228234 w 130"/>
              <a:gd name="T43" fmla="*/ 112641 h 111"/>
              <a:gd name="T44" fmla="*/ 207718 w 130"/>
              <a:gd name="T45" fmla="*/ 122881 h 111"/>
              <a:gd name="T46" fmla="*/ 120528 w 130"/>
              <a:gd name="T47" fmla="*/ 209921 h 111"/>
              <a:gd name="T48" fmla="*/ 100013 w 130"/>
              <a:gd name="T49" fmla="*/ 209921 h 111"/>
              <a:gd name="T50" fmla="*/ 102577 w 130"/>
              <a:gd name="T51" fmla="*/ 189441 h 111"/>
              <a:gd name="T52" fmla="*/ 187203 w 130"/>
              <a:gd name="T53" fmla="*/ 104961 h 111"/>
              <a:gd name="T54" fmla="*/ 246185 w 130"/>
              <a:gd name="T55" fmla="*/ 92161 h 111"/>
              <a:gd name="T56" fmla="*/ 246185 w 130"/>
              <a:gd name="T57" fmla="*/ 148481 h 111"/>
              <a:gd name="T58" fmla="*/ 151301 w 130"/>
              <a:gd name="T59" fmla="*/ 243202 h 111"/>
              <a:gd name="T60" fmla="*/ 128221 w 130"/>
              <a:gd name="T61" fmla="*/ 266242 h 111"/>
              <a:gd name="T62" fmla="*/ 92319 w 130"/>
              <a:gd name="T63" fmla="*/ 284162 h 11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0" h="111">
                <a:moveTo>
                  <a:pt x="36" y="111"/>
                </a:moveTo>
                <a:cubicBezTo>
                  <a:pt x="31" y="111"/>
                  <a:pt x="27" y="109"/>
                  <a:pt x="23" y="10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18" y="100"/>
                  <a:pt x="0" y="85"/>
                  <a:pt x="22" y="65"/>
                </a:cubicBezTo>
                <a:cubicBezTo>
                  <a:pt x="31" y="56"/>
                  <a:pt x="43" y="44"/>
                  <a:pt x="55" y="32"/>
                </a:cubicBezTo>
                <a:cubicBezTo>
                  <a:pt x="61" y="26"/>
                  <a:pt x="68" y="19"/>
                  <a:pt x="75" y="12"/>
                </a:cubicBezTo>
                <a:cubicBezTo>
                  <a:pt x="88" y="0"/>
                  <a:pt x="97" y="2"/>
                  <a:pt x="111" y="16"/>
                </a:cubicBezTo>
                <a:cubicBezTo>
                  <a:pt x="127" y="32"/>
                  <a:pt x="130" y="47"/>
                  <a:pt x="123" y="55"/>
                </a:cubicBezTo>
                <a:cubicBezTo>
                  <a:pt x="114" y="66"/>
                  <a:pt x="78" y="103"/>
                  <a:pt x="76" y="104"/>
                </a:cubicBezTo>
                <a:cubicBezTo>
                  <a:pt x="74" y="106"/>
                  <a:pt x="71" y="106"/>
                  <a:pt x="69" y="104"/>
                </a:cubicBezTo>
                <a:cubicBezTo>
                  <a:pt x="67" y="102"/>
                  <a:pt x="67" y="99"/>
                  <a:pt x="69" y="97"/>
                </a:cubicBezTo>
                <a:cubicBezTo>
                  <a:pt x="69" y="96"/>
                  <a:pt x="106" y="59"/>
                  <a:pt x="115" y="49"/>
                </a:cubicBezTo>
                <a:cubicBezTo>
                  <a:pt x="118" y="46"/>
                  <a:pt x="118" y="37"/>
                  <a:pt x="104" y="23"/>
                </a:cubicBezTo>
                <a:cubicBezTo>
                  <a:pt x="95" y="15"/>
                  <a:pt x="93" y="9"/>
                  <a:pt x="83" y="19"/>
                </a:cubicBezTo>
                <a:cubicBezTo>
                  <a:pt x="76" y="26"/>
                  <a:pt x="69" y="33"/>
                  <a:pt x="62" y="40"/>
                </a:cubicBezTo>
                <a:cubicBezTo>
                  <a:pt x="50" y="52"/>
                  <a:pt x="38" y="63"/>
                  <a:pt x="30" y="72"/>
                </a:cubicBezTo>
                <a:cubicBezTo>
                  <a:pt x="16" y="85"/>
                  <a:pt x="25" y="92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4" y="101"/>
                  <a:pt x="37" y="102"/>
                  <a:pt x="43" y="96"/>
                </a:cubicBezTo>
                <a:cubicBezTo>
                  <a:pt x="44" y="95"/>
                  <a:pt x="47" y="92"/>
                  <a:pt x="52" y="88"/>
                </a:cubicBezTo>
                <a:cubicBezTo>
                  <a:pt x="63" y="77"/>
                  <a:pt x="84" y="57"/>
                  <a:pt x="88" y="51"/>
                </a:cubicBezTo>
                <a:cubicBezTo>
                  <a:pt x="89" y="50"/>
                  <a:pt x="91" y="46"/>
                  <a:pt x="89" y="44"/>
                </a:cubicBezTo>
                <a:cubicBezTo>
                  <a:pt x="87" y="42"/>
                  <a:pt x="82" y="46"/>
                  <a:pt x="81" y="48"/>
                </a:cubicBezTo>
                <a:cubicBezTo>
                  <a:pt x="66" y="63"/>
                  <a:pt x="47" y="82"/>
                  <a:pt x="47" y="82"/>
                </a:cubicBezTo>
                <a:cubicBezTo>
                  <a:pt x="45" y="84"/>
                  <a:pt x="41" y="84"/>
                  <a:pt x="39" y="82"/>
                </a:cubicBezTo>
                <a:cubicBezTo>
                  <a:pt x="37" y="80"/>
                  <a:pt x="37" y="76"/>
                  <a:pt x="40" y="74"/>
                </a:cubicBezTo>
                <a:cubicBezTo>
                  <a:pt x="40" y="74"/>
                  <a:pt x="59" y="56"/>
                  <a:pt x="73" y="41"/>
                </a:cubicBezTo>
                <a:cubicBezTo>
                  <a:pt x="82" y="31"/>
                  <a:pt x="91" y="32"/>
                  <a:pt x="96" y="36"/>
                </a:cubicBezTo>
                <a:cubicBezTo>
                  <a:pt x="102" y="42"/>
                  <a:pt x="101" y="52"/>
                  <a:pt x="96" y="58"/>
                </a:cubicBezTo>
                <a:cubicBezTo>
                  <a:pt x="92" y="63"/>
                  <a:pt x="75" y="79"/>
                  <a:pt x="59" y="95"/>
                </a:cubicBezTo>
                <a:cubicBezTo>
                  <a:pt x="55" y="99"/>
                  <a:pt x="52" y="102"/>
                  <a:pt x="50" y="104"/>
                </a:cubicBezTo>
                <a:cubicBezTo>
                  <a:pt x="45" y="108"/>
                  <a:pt x="41" y="111"/>
                  <a:pt x="36" y="1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2" name="Freeform 18"/>
          <p:cNvSpPr>
            <a:spLocks noEditPoints="1"/>
          </p:cNvSpPr>
          <p:nvPr/>
        </p:nvSpPr>
        <p:spPr bwMode="auto">
          <a:xfrm>
            <a:off x="6299200" y="635000"/>
            <a:ext cx="204788" cy="277813"/>
          </a:xfrm>
          <a:custGeom>
            <a:avLst/>
            <a:gdLst>
              <a:gd name="T0" fmla="*/ 186869 w 80"/>
              <a:gd name="T1" fmla="*/ 110611 h 108"/>
              <a:gd name="T2" fmla="*/ 186869 w 80"/>
              <a:gd name="T3" fmla="*/ 84887 h 108"/>
              <a:gd name="T4" fmla="*/ 102394 w 80"/>
              <a:gd name="T5" fmla="*/ 0 h 108"/>
              <a:gd name="T6" fmla="*/ 17919 w 80"/>
              <a:gd name="T7" fmla="*/ 84887 h 108"/>
              <a:gd name="T8" fmla="*/ 17919 w 80"/>
              <a:gd name="T9" fmla="*/ 110611 h 108"/>
              <a:gd name="T10" fmla="*/ 0 w 80"/>
              <a:gd name="T11" fmla="*/ 110611 h 108"/>
              <a:gd name="T12" fmla="*/ 0 w 80"/>
              <a:gd name="T13" fmla="*/ 277813 h 108"/>
              <a:gd name="T14" fmla="*/ 204788 w 80"/>
              <a:gd name="T15" fmla="*/ 277813 h 108"/>
              <a:gd name="T16" fmla="*/ 204788 w 80"/>
              <a:gd name="T17" fmla="*/ 110611 h 108"/>
              <a:gd name="T18" fmla="*/ 186869 w 80"/>
              <a:gd name="T19" fmla="*/ 110611 h 108"/>
              <a:gd name="T20" fmla="*/ 115193 w 80"/>
              <a:gd name="T21" fmla="*/ 241800 h 108"/>
              <a:gd name="T22" fmla="*/ 84475 w 80"/>
              <a:gd name="T23" fmla="*/ 241800 h 108"/>
              <a:gd name="T24" fmla="*/ 92155 w 80"/>
              <a:gd name="T25" fmla="*/ 198070 h 108"/>
              <a:gd name="T26" fmla="*/ 84475 w 80"/>
              <a:gd name="T27" fmla="*/ 185209 h 108"/>
              <a:gd name="T28" fmla="*/ 99834 w 80"/>
              <a:gd name="T29" fmla="*/ 169775 h 108"/>
              <a:gd name="T30" fmla="*/ 115193 w 80"/>
              <a:gd name="T31" fmla="*/ 185209 h 108"/>
              <a:gd name="T32" fmla="*/ 107514 w 80"/>
              <a:gd name="T33" fmla="*/ 198070 h 108"/>
              <a:gd name="T34" fmla="*/ 115193 w 80"/>
              <a:gd name="T35" fmla="*/ 241800 h 108"/>
              <a:gd name="T36" fmla="*/ 148471 w 80"/>
              <a:gd name="T37" fmla="*/ 110611 h 108"/>
              <a:gd name="T38" fmla="*/ 56317 w 80"/>
              <a:gd name="T39" fmla="*/ 110611 h 108"/>
              <a:gd name="T40" fmla="*/ 56317 w 80"/>
              <a:gd name="T41" fmla="*/ 84887 h 108"/>
              <a:gd name="T42" fmla="*/ 102394 w 80"/>
              <a:gd name="T43" fmla="*/ 38585 h 108"/>
              <a:gd name="T44" fmla="*/ 148471 w 80"/>
              <a:gd name="T45" fmla="*/ 84887 h 108"/>
              <a:gd name="T46" fmla="*/ 148471 w 80"/>
              <a:gd name="T47" fmla="*/ 110611 h 1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0" h="108">
                <a:moveTo>
                  <a:pt x="73" y="43"/>
                </a:moveTo>
                <a:cubicBezTo>
                  <a:pt x="73" y="33"/>
                  <a:pt x="73" y="33"/>
                  <a:pt x="73" y="33"/>
                </a:cubicBezTo>
                <a:cubicBezTo>
                  <a:pt x="73" y="15"/>
                  <a:pt x="58" y="0"/>
                  <a:pt x="40" y="0"/>
                </a:cubicBezTo>
                <a:cubicBezTo>
                  <a:pt x="22" y="0"/>
                  <a:pt x="7" y="15"/>
                  <a:pt x="7" y="33"/>
                </a:cubicBezTo>
                <a:cubicBezTo>
                  <a:pt x="7" y="43"/>
                  <a:pt x="7" y="43"/>
                  <a:pt x="7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08"/>
                  <a:pt x="0" y="108"/>
                  <a:pt x="0" y="108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0" y="43"/>
                  <a:pt x="80" y="43"/>
                  <a:pt x="80" y="43"/>
                </a:cubicBezTo>
                <a:lnTo>
                  <a:pt x="73" y="43"/>
                </a:lnTo>
                <a:close/>
                <a:moveTo>
                  <a:pt x="45" y="94"/>
                </a:moveTo>
                <a:cubicBezTo>
                  <a:pt x="33" y="94"/>
                  <a:pt x="33" y="94"/>
                  <a:pt x="33" y="94"/>
                </a:cubicBezTo>
                <a:cubicBezTo>
                  <a:pt x="36" y="77"/>
                  <a:pt x="36" y="77"/>
                  <a:pt x="36" y="77"/>
                </a:cubicBezTo>
                <a:cubicBezTo>
                  <a:pt x="34" y="76"/>
                  <a:pt x="33" y="74"/>
                  <a:pt x="33" y="72"/>
                </a:cubicBezTo>
                <a:cubicBezTo>
                  <a:pt x="33" y="69"/>
                  <a:pt x="36" y="66"/>
                  <a:pt x="39" y="66"/>
                </a:cubicBezTo>
                <a:cubicBezTo>
                  <a:pt x="42" y="66"/>
                  <a:pt x="45" y="69"/>
                  <a:pt x="45" y="72"/>
                </a:cubicBezTo>
                <a:cubicBezTo>
                  <a:pt x="45" y="74"/>
                  <a:pt x="44" y="76"/>
                  <a:pt x="42" y="77"/>
                </a:cubicBezTo>
                <a:lnTo>
                  <a:pt x="45" y="94"/>
                </a:lnTo>
                <a:close/>
                <a:moveTo>
                  <a:pt x="58" y="43"/>
                </a:moveTo>
                <a:cubicBezTo>
                  <a:pt x="22" y="43"/>
                  <a:pt x="22" y="43"/>
                  <a:pt x="22" y="43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23"/>
                  <a:pt x="30" y="15"/>
                  <a:pt x="40" y="15"/>
                </a:cubicBezTo>
                <a:cubicBezTo>
                  <a:pt x="50" y="15"/>
                  <a:pt x="58" y="23"/>
                  <a:pt x="58" y="33"/>
                </a:cubicBezTo>
                <a:lnTo>
                  <a:pt x="58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3" name="Freeform 19"/>
          <p:cNvSpPr>
            <a:spLocks noEditPoints="1"/>
          </p:cNvSpPr>
          <p:nvPr/>
        </p:nvSpPr>
        <p:spPr bwMode="auto">
          <a:xfrm>
            <a:off x="7392988" y="614363"/>
            <a:ext cx="300037" cy="279400"/>
          </a:xfrm>
          <a:custGeom>
            <a:avLst/>
            <a:gdLst>
              <a:gd name="T0" fmla="*/ 215411 w 117"/>
              <a:gd name="T1" fmla="*/ 0 h 109"/>
              <a:gd name="T2" fmla="*/ 130785 w 117"/>
              <a:gd name="T3" fmla="*/ 84589 h 109"/>
              <a:gd name="T4" fmla="*/ 130785 w 117"/>
              <a:gd name="T5" fmla="*/ 112785 h 109"/>
              <a:gd name="T6" fmla="*/ 0 w 117"/>
              <a:gd name="T7" fmla="*/ 112785 h 109"/>
              <a:gd name="T8" fmla="*/ 0 w 117"/>
              <a:gd name="T9" fmla="*/ 279400 h 109"/>
              <a:gd name="T10" fmla="*/ 205154 w 117"/>
              <a:gd name="T11" fmla="*/ 279400 h 109"/>
              <a:gd name="T12" fmla="*/ 205154 w 117"/>
              <a:gd name="T13" fmla="*/ 112785 h 109"/>
              <a:gd name="T14" fmla="*/ 169252 w 117"/>
              <a:gd name="T15" fmla="*/ 112785 h 109"/>
              <a:gd name="T16" fmla="*/ 169252 w 117"/>
              <a:gd name="T17" fmla="*/ 84589 h 109"/>
              <a:gd name="T18" fmla="*/ 215411 w 117"/>
              <a:gd name="T19" fmla="*/ 38450 h 109"/>
              <a:gd name="T20" fmla="*/ 261571 w 117"/>
              <a:gd name="T21" fmla="*/ 84589 h 109"/>
              <a:gd name="T22" fmla="*/ 261571 w 117"/>
              <a:gd name="T23" fmla="*/ 112785 h 109"/>
              <a:gd name="T24" fmla="*/ 300037 w 117"/>
              <a:gd name="T25" fmla="*/ 112785 h 109"/>
              <a:gd name="T26" fmla="*/ 300037 w 117"/>
              <a:gd name="T27" fmla="*/ 84589 h 109"/>
              <a:gd name="T28" fmla="*/ 215411 w 117"/>
              <a:gd name="T29" fmla="*/ 0 h 109"/>
              <a:gd name="T30" fmla="*/ 117963 w 117"/>
              <a:gd name="T31" fmla="*/ 243514 h 109"/>
              <a:gd name="T32" fmla="*/ 87190 w 117"/>
              <a:gd name="T33" fmla="*/ 243514 h 109"/>
              <a:gd name="T34" fmla="*/ 94883 w 117"/>
              <a:gd name="T35" fmla="*/ 199938 h 109"/>
              <a:gd name="T36" fmla="*/ 87190 w 117"/>
              <a:gd name="T37" fmla="*/ 184558 h 109"/>
              <a:gd name="T38" fmla="*/ 102577 w 117"/>
              <a:gd name="T39" fmla="*/ 169178 h 109"/>
              <a:gd name="T40" fmla="*/ 117963 w 117"/>
              <a:gd name="T41" fmla="*/ 184558 h 109"/>
              <a:gd name="T42" fmla="*/ 110270 w 117"/>
              <a:gd name="T43" fmla="*/ 199938 h 109"/>
              <a:gd name="T44" fmla="*/ 117963 w 117"/>
              <a:gd name="T45" fmla="*/ 243514 h 1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7" h="109">
                <a:moveTo>
                  <a:pt x="84" y="0"/>
                </a:moveTo>
                <a:cubicBezTo>
                  <a:pt x="66" y="0"/>
                  <a:pt x="51" y="15"/>
                  <a:pt x="51" y="33"/>
                </a:cubicBezTo>
                <a:cubicBezTo>
                  <a:pt x="51" y="44"/>
                  <a:pt x="51" y="44"/>
                  <a:pt x="51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09"/>
                  <a:pt x="0" y="109"/>
                  <a:pt x="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44"/>
                  <a:pt x="80" y="44"/>
                  <a:pt x="80" y="44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33"/>
                  <a:pt x="66" y="33"/>
                  <a:pt x="66" y="33"/>
                </a:cubicBezTo>
                <a:cubicBezTo>
                  <a:pt x="66" y="23"/>
                  <a:pt x="74" y="15"/>
                  <a:pt x="84" y="15"/>
                </a:cubicBezTo>
                <a:cubicBezTo>
                  <a:pt x="94" y="15"/>
                  <a:pt x="102" y="23"/>
                  <a:pt x="102" y="33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15"/>
                  <a:pt x="102" y="0"/>
                  <a:pt x="84" y="0"/>
                </a:cubicBezTo>
                <a:close/>
                <a:moveTo>
                  <a:pt x="46" y="95"/>
                </a:moveTo>
                <a:cubicBezTo>
                  <a:pt x="34" y="95"/>
                  <a:pt x="34" y="95"/>
                  <a:pt x="34" y="95"/>
                </a:cubicBezTo>
                <a:cubicBezTo>
                  <a:pt x="37" y="78"/>
                  <a:pt x="37" y="78"/>
                  <a:pt x="37" y="78"/>
                </a:cubicBezTo>
                <a:cubicBezTo>
                  <a:pt x="35" y="76"/>
                  <a:pt x="34" y="75"/>
                  <a:pt x="34" y="72"/>
                </a:cubicBezTo>
                <a:cubicBezTo>
                  <a:pt x="34" y="69"/>
                  <a:pt x="37" y="66"/>
                  <a:pt x="40" y="66"/>
                </a:cubicBezTo>
                <a:cubicBezTo>
                  <a:pt x="43" y="66"/>
                  <a:pt x="46" y="69"/>
                  <a:pt x="46" y="72"/>
                </a:cubicBezTo>
                <a:cubicBezTo>
                  <a:pt x="46" y="75"/>
                  <a:pt x="45" y="76"/>
                  <a:pt x="43" y="78"/>
                </a:cubicBezTo>
                <a:lnTo>
                  <a:pt x="46" y="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4" name="Freeform 20"/>
          <p:cNvSpPr>
            <a:spLocks/>
          </p:cNvSpPr>
          <p:nvPr/>
        </p:nvSpPr>
        <p:spPr bwMode="auto">
          <a:xfrm>
            <a:off x="263525" y="655638"/>
            <a:ext cx="255588" cy="257175"/>
          </a:xfrm>
          <a:custGeom>
            <a:avLst/>
            <a:gdLst>
              <a:gd name="T0" fmla="*/ 255588 w 161"/>
              <a:gd name="T1" fmla="*/ 223838 h 162"/>
              <a:gd name="T2" fmla="*/ 153988 w 161"/>
              <a:gd name="T3" fmla="*/ 120650 h 162"/>
              <a:gd name="T4" fmla="*/ 236538 w 161"/>
              <a:gd name="T5" fmla="*/ 79375 h 162"/>
              <a:gd name="T6" fmla="*/ 0 w 161"/>
              <a:gd name="T7" fmla="*/ 0 h 162"/>
              <a:gd name="T8" fmla="*/ 79375 w 161"/>
              <a:gd name="T9" fmla="*/ 238125 h 162"/>
              <a:gd name="T10" fmla="*/ 120650 w 161"/>
              <a:gd name="T11" fmla="*/ 157163 h 162"/>
              <a:gd name="T12" fmla="*/ 220663 w 161"/>
              <a:gd name="T13" fmla="*/ 257175 h 162"/>
              <a:gd name="T14" fmla="*/ 255588 w 161"/>
              <a:gd name="T15" fmla="*/ 223838 h 1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1" h="162">
                <a:moveTo>
                  <a:pt x="161" y="141"/>
                </a:moveTo>
                <a:lnTo>
                  <a:pt x="97" y="76"/>
                </a:lnTo>
                <a:lnTo>
                  <a:pt x="149" y="50"/>
                </a:lnTo>
                <a:lnTo>
                  <a:pt x="0" y="0"/>
                </a:lnTo>
                <a:lnTo>
                  <a:pt x="50" y="150"/>
                </a:lnTo>
                <a:lnTo>
                  <a:pt x="76" y="99"/>
                </a:lnTo>
                <a:lnTo>
                  <a:pt x="139" y="162"/>
                </a:lnTo>
                <a:lnTo>
                  <a:pt x="161" y="1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2" name="Group 271"/>
          <p:cNvGrpSpPr/>
          <p:nvPr/>
        </p:nvGrpSpPr>
        <p:grpSpPr>
          <a:xfrm>
            <a:off x="2640013" y="614554"/>
            <a:ext cx="295275" cy="295275"/>
            <a:chOff x="2640013" y="755650"/>
            <a:chExt cx="295275" cy="295275"/>
          </a:xfrm>
          <a:solidFill>
            <a:srgbClr val="FFFFFF"/>
          </a:solidFill>
        </p:grpSpPr>
        <p:sp>
          <p:nvSpPr>
            <p:cNvPr id="7189" name="Rectangle 21"/>
            <p:cNvSpPr>
              <a:spLocks noChangeArrowheads="1"/>
            </p:cNvSpPr>
            <p:nvPr/>
          </p:nvSpPr>
          <p:spPr bwMode="auto">
            <a:xfrm>
              <a:off x="2714625" y="868363"/>
              <a:ext cx="112713" cy="365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90" name="Freeform 22"/>
            <p:cNvSpPr>
              <a:spLocks noEditPoints="1"/>
            </p:cNvSpPr>
            <p:nvPr/>
          </p:nvSpPr>
          <p:spPr bwMode="auto">
            <a:xfrm>
              <a:off x="2640013" y="755650"/>
              <a:ext cx="295275" cy="295275"/>
            </a:xfrm>
            <a:custGeom>
              <a:avLst/>
              <a:gdLst/>
              <a:ahLst/>
              <a:cxnLst>
                <a:cxn ang="0">
                  <a:pos x="114" y="98"/>
                </a:cxn>
                <a:cxn ang="0">
                  <a:pos x="94" y="78"/>
                </a:cxn>
                <a:cxn ang="0">
                  <a:pos x="102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4" y="103"/>
                </a:cxn>
                <a:cxn ang="0">
                  <a:pos x="114" y="98"/>
                </a:cxn>
                <a:cxn ang="0">
                  <a:pos x="51" y="87"/>
                </a:cxn>
                <a:cxn ang="0">
                  <a:pos x="15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4" y="98"/>
                  </a:moveTo>
                  <a:cubicBezTo>
                    <a:pt x="94" y="78"/>
                    <a:pt x="94" y="78"/>
                    <a:pt x="94" y="78"/>
                  </a:cubicBezTo>
                  <a:cubicBezTo>
                    <a:pt x="99" y="70"/>
                    <a:pt x="102" y="61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100" y="115"/>
                    <a:pt x="102" y="115"/>
                    <a:pt x="103" y="114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0"/>
                    <a:pt x="114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5" y="71"/>
                    <a:pt x="15" y="51"/>
                  </a:cubicBezTo>
                  <a:cubicBezTo>
                    <a:pt x="15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3" name="Group 272"/>
          <p:cNvGrpSpPr/>
          <p:nvPr/>
        </p:nvGrpSpPr>
        <p:grpSpPr>
          <a:xfrm>
            <a:off x="3238500" y="614554"/>
            <a:ext cx="295275" cy="295275"/>
            <a:chOff x="3238500" y="755650"/>
            <a:chExt cx="295275" cy="295275"/>
          </a:xfrm>
          <a:solidFill>
            <a:srgbClr val="FFFFFF"/>
          </a:solidFill>
        </p:grpSpPr>
        <p:sp>
          <p:nvSpPr>
            <p:cNvPr id="7191" name="Freeform 23"/>
            <p:cNvSpPr>
              <a:spLocks/>
            </p:cNvSpPr>
            <p:nvPr/>
          </p:nvSpPr>
          <p:spPr bwMode="auto">
            <a:xfrm>
              <a:off x="3313113" y="830263"/>
              <a:ext cx="109538" cy="11271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23" y="0"/>
                </a:cxn>
                <a:cxn ang="0">
                  <a:pos x="23" y="24"/>
                </a:cxn>
                <a:cxn ang="0">
                  <a:pos x="0" y="24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71"/>
                </a:cxn>
                <a:cxn ang="0">
                  <a:pos x="47" y="71"/>
                </a:cxn>
                <a:cxn ang="0">
                  <a:pos x="47" y="47"/>
                </a:cxn>
                <a:cxn ang="0">
                  <a:pos x="69" y="47"/>
                </a:cxn>
                <a:cxn ang="0">
                  <a:pos x="69" y="24"/>
                </a:cxn>
                <a:cxn ang="0">
                  <a:pos x="47" y="24"/>
                </a:cxn>
                <a:cxn ang="0">
                  <a:pos x="47" y="0"/>
                </a:cxn>
              </a:cxnLst>
              <a:rect l="0" t="0" r="r" b="b"/>
              <a:pathLst>
                <a:path w="69" h="71">
                  <a:moveTo>
                    <a:pt x="47" y="0"/>
                  </a:moveTo>
                  <a:lnTo>
                    <a:pt x="23" y="0"/>
                  </a:lnTo>
                  <a:lnTo>
                    <a:pt x="23" y="24"/>
                  </a:lnTo>
                  <a:lnTo>
                    <a:pt x="0" y="24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71"/>
                  </a:lnTo>
                  <a:lnTo>
                    <a:pt x="47" y="71"/>
                  </a:lnTo>
                  <a:lnTo>
                    <a:pt x="47" y="47"/>
                  </a:lnTo>
                  <a:lnTo>
                    <a:pt x="69" y="47"/>
                  </a:lnTo>
                  <a:lnTo>
                    <a:pt x="69" y="24"/>
                  </a:lnTo>
                  <a:lnTo>
                    <a:pt x="47" y="24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92" name="Freeform 24"/>
            <p:cNvSpPr>
              <a:spLocks noEditPoints="1"/>
            </p:cNvSpPr>
            <p:nvPr/>
          </p:nvSpPr>
          <p:spPr bwMode="auto">
            <a:xfrm>
              <a:off x="3238500" y="755650"/>
              <a:ext cx="295275" cy="295275"/>
            </a:xfrm>
            <a:custGeom>
              <a:avLst/>
              <a:gdLst/>
              <a:ahLst/>
              <a:cxnLst>
                <a:cxn ang="0">
                  <a:pos x="113" y="98"/>
                </a:cxn>
                <a:cxn ang="0">
                  <a:pos x="93" y="78"/>
                </a:cxn>
                <a:cxn ang="0">
                  <a:pos x="101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3" y="103"/>
                </a:cxn>
                <a:cxn ang="0">
                  <a:pos x="113" y="98"/>
                </a:cxn>
                <a:cxn ang="0">
                  <a:pos x="51" y="87"/>
                </a:cxn>
                <a:cxn ang="0">
                  <a:pos x="14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3" y="98"/>
                  </a:moveTo>
                  <a:cubicBezTo>
                    <a:pt x="93" y="78"/>
                    <a:pt x="93" y="78"/>
                    <a:pt x="93" y="78"/>
                  </a:cubicBezTo>
                  <a:cubicBezTo>
                    <a:pt x="98" y="70"/>
                    <a:pt x="101" y="61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99" y="115"/>
                    <a:pt x="102" y="115"/>
                    <a:pt x="103" y="114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5" y="102"/>
                    <a:pt x="115" y="100"/>
                    <a:pt x="113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4" y="71"/>
                    <a:pt x="14" y="51"/>
                  </a:cubicBezTo>
                  <a:cubicBezTo>
                    <a:pt x="14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57" name="Freeform 25"/>
          <p:cNvSpPr>
            <a:spLocks noEditPoints="1"/>
          </p:cNvSpPr>
          <p:nvPr/>
        </p:nvSpPr>
        <p:spPr bwMode="auto">
          <a:xfrm>
            <a:off x="2049463" y="620713"/>
            <a:ext cx="293687" cy="293687"/>
          </a:xfrm>
          <a:custGeom>
            <a:avLst/>
            <a:gdLst>
              <a:gd name="T0" fmla="*/ 291133 w 115"/>
              <a:gd name="T1" fmla="*/ 250272 h 115"/>
              <a:gd name="T2" fmla="*/ 240057 w 115"/>
              <a:gd name="T3" fmla="*/ 199196 h 115"/>
              <a:gd name="T4" fmla="*/ 260488 w 115"/>
              <a:gd name="T5" fmla="*/ 127690 h 115"/>
              <a:gd name="T6" fmla="*/ 130244 w 115"/>
              <a:gd name="T7" fmla="*/ 0 h 115"/>
              <a:gd name="T8" fmla="*/ 0 w 115"/>
              <a:gd name="T9" fmla="*/ 127690 h 115"/>
              <a:gd name="T10" fmla="*/ 130244 w 115"/>
              <a:gd name="T11" fmla="*/ 257934 h 115"/>
              <a:gd name="T12" fmla="*/ 199196 w 115"/>
              <a:gd name="T13" fmla="*/ 237503 h 115"/>
              <a:gd name="T14" fmla="*/ 250272 w 115"/>
              <a:gd name="T15" fmla="*/ 288579 h 115"/>
              <a:gd name="T16" fmla="*/ 265595 w 115"/>
              <a:gd name="T17" fmla="*/ 288579 h 115"/>
              <a:gd name="T18" fmla="*/ 291133 w 115"/>
              <a:gd name="T19" fmla="*/ 263041 h 115"/>
              <a:gd name="T20" fmla="*/ 291133 w 115"/>
              <a:gd name="T21" fmla="*/ 250272 h 115"/>
              <a:gd name="T22" fmla="*/ 130244 w 115"/>
              <a:gd name="T23" fmla="*/ 222181 h 115"/>
              <a:gd name="T24" fmla="*/ 38307 w 115"/>
              <a:gd name="T25" fmla="*/ 127690 h 115"/>
              <a:gd name="T26" fmla="*/ 130244 w 115"/>
              <a:gd name="T27" fmla="*/ 35753 h 115"/>
              <a:gd name="T28" fmla="*/ 222181 w 115"/>
              <a:gd name="T29" fmla="*/ 127690 h 115"/>
              <a:gd name="T30" fmla="*/ 130244 w 115"/>
              <a:gd name="T31" fmla="*/ 222181 h 1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5" h="115">
                <a:moveTo>
                  <a:pt x="114" y="98"/>
                </a:moveTo>
                <a:cubicBezTo>
                  <a:pt x="94" y="78"/>
                  <a:pt x="94" y="78"/>
                  <a:pt x="94" y="78"/>
                </a:cubicBezTo>
                <a:cubicBezTo>
                  <a:pt x="99" y="70"/>
                  <a:pt x="102" y="60"/>
                  <a:pt x="102" y="50"/>
                </a:cubicBezTo>
                <a:cubicBezTo>
                  <a:pt x="102" y="22"/>
                  <a:pt x="79" y="0"/>
                  <a:pt x="51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8"/>
                  <a:pt x="23" y="101"/>
                  <a:pt x="51" y="101"/>
                </a:cubicBezTo>
                <a:cubicBezTo>
                  <a:pt x="61" y="101"/>
                  <a:pt x="71" y="98"/>
                  <a:pt x="78" y="93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100" y="115"/>
                  <a:pt x="102" y="115"/>
                  <a:pt x="104" y="113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5" y="101"/>
                  <a:pt x="115" y="99"/>
                  <a:pt x="114" y="98"/>
                </a:cubicBezTo>
                <a:close/>
                <a:moveTo>
                  <a:pt x="51" y="87"/>
                </a:moveTo>
                <a:cubicBezTo>
                  <a:pt x="31" y="87"/>
                  <a:pt x="15" y="70"/>
                  <a:pt x="15" y="50"/>
                </a:cubicBezTo>
                <a:cubicBezTo>
                  <a:pt x="15" y="30"/>
                  <a:pt x="31" y="14"/>
                  <a:pt x="51" y="14"/>
                </a:cubicBezTo>
                <a:cubicBezTo>
                  <a:pt x="71" y="14"/>
                  <a:pt x="87" y="30"/>
                  <a:pt x="87" y="50"/>
                </a:cubicBezTo>
                <a:cubicBezTo>
                  <a:pt x="87" y="70"/>
                  <a:pt x="71" y="87"/>
                  <a:pt x="51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8" name="Freeform 26"/>
          <p:cNvSpPr>
            <a:spLocks/>
          </p:cNvSpPr>
          <p:nvPr/>
        </p:nvSpPr>
        <p:spPr bwMode="auto">
          <a:xfrm>
            <a:off x="857250" y="614363"/>
            <a:ext cx="296863" cy="298450"/>
          </a:xfrm>
          <a:custGeom>
            <a:avLst/>
            <a:gdLst>
              <a:gd name="T0" fmla="*/ 296863 w 187"/>
              <a:gd name="T1" fmla="*/ 149225 h 188"/>
              <a:gd name="T2" fmla="*/ 222250 w 187"/>
              <a:gd name="T3" fmla="*/ 92075 h 188"/>
              <a:gd name="T4" fmla="*/ 222250 w 187"/>
              <a:gd name="T5" fmla="*/ 131763 h 188"/>
              <a:gd name="T6" fmla="*/ 166688 w 187"/>
              <a:gd name="T7" fmla="*/ 131763 h 188"/>
              <a:gd name="T8" fmla="*/ 166688 w 187"/>
              <a:gd name="T9" fmla="*/ 74613 h 188"/>
              <a:gd name="T10" fmla="*/ 204788 w 187"/>
              <a:gd name="T11" fmla="*/ 74613 h 188"/>
              <a:gd name="T12" fmla="*/ 149225 w 187"/>
              <a:gd name="T13" fmla="*/ 0 h 188"/>
              <a:gd name="T14" fmla="*/ 95250 w 187"/>
              <a:gd name="T15" fmla="*/ 74613 h 188"/>
              <a:gd name="T16" fmla="*/ 130175 w 187"/>
              <a:gd name="T17" fmla="*/ 74613 h 188"/>
              <a:gd name="T18" fmla="*/ 130175 w 187"/>
              <a:gd name="T19" fmla="*/ 131763 h 188"/>
              <a:gd name="T20" fmla="*/ 74613 w 187"/>
              <a:gd name="T21" fmla="*/ 131763 h 188"/>
              <a:gd name="T22" fmla="*/ 74613 w 187"/>
              <a:gd name="T23" fmla="*/ 92075 h 188"/>
              <a:gd name="T24" fmla="*/ 0 w 187"/>
              <a:gd name="T25" fmla="*/ 149225 h 188"/>
              <a:gd name="T26" fmla="*/ 74613 w 187"/>
              <a:gd name="T27" fmla="*/ 204788 h 188"/>
              <a:gd name="T28" fmla="*/ 74613 w 187"/>
              <a:gd name="T29" fmla="*/ 166688 h 188"/>
              <a:gd name="T30" fmla="*/ 130175 w 187"/>
              <a:gd name="T31" fmla="*/ 166688 h 188"/>
              <a:gd name="T32" fmla="*/ 130175 w 187"/>
              <a:gd name="T33" fmla="*/ 223838 h 188"/>
              <a:gd name="T34" fmla="*/ 95250 w 187"/>
              <a:gd name="T35" fmla="*/ 223838 h 188"/>
              <a:gd name="T36" fmla="*/ 149225 w 187"/>
              <a:gd name="T37" fmla="*/ 298450 h 188"/>
              <a:gd name="T38" fmla="*/ 204788 w 187"/>
              <a:gd name="T39" fmla="*/ 223838 h 188"/>
              <a:gd name="T40" fmla="*/ 166688 w 187"/>
              <a:gd name="T41" fmla="*/ 223838 h 188"/>
              <a:gd name="T42" fmla="*/ 166688 w 187"/>
              <a:gd name="T43" fmla="*/ 166688 h 188"/>
              <a:gd name="T44" fmla="*/ 222250 w 187"/>
              <a:gd name="T45" fmla="*/ 166688 h 188"/>
              <a:gd name="T46" fmla="*/ 222250 w 187"/>
              <a:gd name="T47" fmla="*/ 204788 h 188"/>
              <a:gd name="T48" fmla="*/ 296863 w 187"/>
              <a:gd name="T49" fmla="*/ 149225 h 18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8">
                <a:moveTo>
                  <a:pt x="187" y="94"/>
                </a:moveTo>
                <a:lnTo>
                  <a:pt x="140" y="58"/>
                </a:lnTo>
                <a:lnTo>
                  <a:pt x="140" y="83"/>
                </a:lnTo>
                <a:lnTo>
                  <a:pt x="105" y="83"/>
                </a:lnTo>
                <a:lnTo>
                  <a:pt x="105" y="47"/>
                </a:lnTo>
                <a:lnTo>
                  <a:pt x="129" y="47"/>
                </a:lnTo>
                <a:lnTo>
                  <a:pt x="94" y="0"/>
                </a:lnTo>
                <a:lnTo>
                  <a:pt x="60" y="47"/>
                </a:lnTo>
                <a:lnTo>
                  <a:pt x="82" y="47"/>
                </a:lnTo>
                <a:lnTo>
                  <a:pt x="82" y="83"/>
                </a:lnTo>
                <a:lnTo>
                  <a:pt x="47" y="83"/>
                </a:lnTo>
                <a:lnTo>
                  <a:pt x="47" y="58"/>
                </a:lnTo>
                <a:lnTo>
                  <a:pt x="0" y="94"/>
                </a:lnTo>
                <a:lnTo>
                  <a:pt x="47" y="129"/>
                </a:lnTo>
                <a:lnTo>
                  <a:pt x="47" y="105"/>
                </a:lnTo>
                <a:lnTo>
                  <a:pt x="82" y="105"/>
                </a:lnTo>
                <a:lnTo>
                  <a:pt x="82" y="141"/>
                </a:lnTo>
                <a:lnTo>
                  <a:pt x="60" y="141"/>
                </a:lnTo>
                <a:lnTo>
                  <a:pt x="94" y="188"/>
                </a:lnTo>
                <a:lnTo>
                  <a:pt x="129" y="141"/>
                </a:lnTo>
                <a:lnTo>
                  <a:pt x="105" y="141"/>
                </a:lnTo>
                <a:lnTo>
                  <a:pt x="105" y="105"/>
                </a:lnTo>
                <a:lnTo>
                  <a:pt x="140" y="105"/>
                </a:lnTo>
                <a:lnTo>
                  <a:pt x="140" y="129"/>
                </a:lnTo>
                <a:lnTo>
                  <a:pt x="187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9" name="Freeform 27"/>
          <p:cNvSpPr>
            <a:spLocks/>
          </p:cNvSpPr>
          <p:nvPr/>
        </p:nvSpPr>
        <p:spPr bwMode="auto">
          <a:xfrm>
            <a:off x="8583613" y="614363"/>
            <a:ext cx="296862" cy="298450"/>
          </a:xfrm>
          <a:custGeom>
            <a:avLst/>
            <a:gdLst>
              <a:gd name="T0" fmla="*/ 296862 w 187"/>
              <a:gd name="T1" fmla="*/ 92075 h 188"/>
              <a:gd name="T2" fmla="*/ 92075 w 187"/>
              <a:gd name="T3" fmla="*/ 298450 h 188"/>
              <a:gd name="T4" fmla="*/ 92075 w 187"/>
              <a:gd name="T5" fmla="*/ 204788 h 188"/>
              <a:gd name="T6" fmla="*/ 0 w 187"/>
              <a:gd name="T7" fmla="*/ 204788 h 188"/>
              <a:gd name="T8" fmla="*/ 204787 w 187"/>
              <a:gd name="T9" fmla="*/ 0 h 188"/>
              <a:gd name="T10" fmla="*/ 296862 w 187"/>
              <a:gd name="T11" fmla="*/ 920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7" h="188">
                <a:moveTo>
                  <a:pt x="187" y="58"/>
                </a:moveTo>
                <a:lnTo>
                  <a:pt x="58" y="188"/>
                </a:lnTo>
                <a:lnTo>
                  <a:pt x="58" y="129"/>
                </a:lnTo>
                <a:lnTo>
                  <a:pt x="0" y="129"/>
                </a:lnTo>
                <a:lnTo>
                  <a:pt x="129" y="0"/>
                </a:lnTo>
                <a:lnTo>
                  <a:pt x="187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0" name="Freeform 28"/>
          <p:cNvSpPr>
            <a:spLocks noEditPoints="1"/>
          </p:cNvSpPr>
          <p:nvPr/>
        </p:nvSpPr>
        <p:spPr bwMode="auto">
          <a:xfrm>
            <a:off x="263525" y="1209675"/>
            <a:ext cx="296863" cy="296863"/>
          </a:xfrm>
          <a:custGeom>
            <a:avLst/>
            <a:gdLst>
              <a:gd name="T0" fmla="*/ 148432 w 116"/>
              <a:gd name="T1" fmla="*/ 0 h 116"/>
              <a:gd name="T2" fmla="*/ 0 w 116"/>
              <a:gd name="T3" fmla="*/ 148432 h 116"/>
              <a:gd name="T4" fmla="*/ 148432 w 116"/>
              <a:gd name="T5" fmla="*/ 296863 h 116"/>
              <a:gd name="T6" fmla="*/ 296863 w 116"/>
              <a:gd name="T7" fmla="*/ 148432 h 116"/>
              <a:gd name="T8" fmla="*/ 148432 w 116"/>
              <a:gd name="T9" fmla="*/ 0 h 116"/>
              <a:gd name="T10" fmla="*/ 217529 w 116"/>
              <a:gd name="T11" fmla="*/ 245680 h 116"/>
              <a:gd name="T12" fmla="*/ 148432 w 116"/>
              <a:gd name="T13" fmla="*/ 194496 h 116"/>
              <a:gd name="T14" fmla="*/ 79334 w 116"/>
              <a:gd name="T15" fmla="*/ 245680 h 116"/>
              <a:gd name="T16" fmla="*/ 104926 w 116"/>
              <a:gd name="T17" fmla="*/ 163786 h 116"/>
              <a:gd name="T18" fmla="*/ 35828 w 116"/>
              <a:gd name="T19" fmla="*/ 115162 h 116"/>
              <a:gd name="T20" fmla="*/ 122840 w 116"/>
              <a:gd name="T21" fmla="*/ 115162 h 116"/>
              <a:gd name="T22" fmla="*/ 148432 w 116"/>
              <a:gd name="T23" fmla="*/ 33269 h 116"/>
              <a:gd name="T24" fmla="*/ 174023 w 116"/>
              <a:gd name="T25" fmla="*/ 115162 h 116"/>
              <a:gd name="T26" fmla="*/ 258476 w 116"/>
              <a:gd name="T27" fmla="*/ 115162 h 116"/>
              <a:gd name="T28" fmla="*/ 191937 w 116"/>
              <a:gd name="T29" fmla="*/ 163786 h 116"/>
              <a:gd name="T30" fmla="*/ 217529 w 116"/>
              <a:gd name="T31" fmla="*/ 245680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85" y="96"/>
                </a:moveTo>
                <a:cubicBezTo>
                  <a:pt x="58" y="76"/>
                  <a:pt x="58" y="76"/>
                  <a:pt x="58" y="76"/>
                </a:cubicBezTo>
                <a:cubicBezTo>
                  <a:pt x="31" y="96"/>
                  <a:pt x="31" y="96"/>
                  <a:pt x="31" y="96"/>
                </a:cubicBezTo>
                <a:cubicBezTo>
                  <a:pt x="41" y="64"/>
                  <a:pt x="41" y="64"/>
                  <a:pt x="41" y="64"/>
                </a:cubicBezTo>
                <a:cubicBezTo>
                  <a:pt x="14" y="45"/>
                  <a:pt x="14" y="45"/>
                  <a:pt x="14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58" y="13"/>
                  <a:pt x="58" y="13"/>
                  <a:pt x="58" y="13"/>
                </a:cubicBezTo>
                <a:cubicBezTo>
                  <a:pt x="68" y="45"/>
                  <a:pt x="68" y="45"/>
                  <a:pt x="68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75" y="64"/>
                  <a:pt x="75" y="64"/>
                  <a:pt x="75" y="64"/>
                </a:cubicBezTo>
                <a:lnTo>
                  <a:pt x="85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8" name="Group 277"/>
          <p:cNvGrpSpPr/>
          <p:nvPr/>
        </p:nvGrpSpPr>
        <p:grpSpPr>
          <a:xfrm>
            <a:off x="4441825" y="1247967"/>
            <a:ext cx="277813" cy="258763"/>
            <a:chOff x="4441825" y="1389063"/>
            <a:chExt cx="277813" cy="258763"/>
          </a:xfrm>
          <a:solidFill>
            <a:srgbClr val="FFFFFF"/>
          </a:solidFill>
        </p:grpSpPr>
        <p:sp>
          <p:nvSpPr>
            <p:cNvPr id="7197" name="Freeform 29"/>
            <p:cNvSpPr>
              <a:spLocks/>
            </p:cNvSpPr>
            <p:nvPr/>
          </p:nvSpPr>
          <p:spPr bwMode="auto">
            <a:xfrm>
              <a:off x="4479925" y="1611313"/>
              <a:ext cx="204788" cy="36513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3"/>
                </a:cxn>
                <a:cxn ang="0">
                  <a:pos x="1" y="14"/>
                </a:cxn>
                <a:cxn ang="0">
                  <a:pos x="78" y="14"/>
                </a:cxn>
                <a:cxn ang="0">
                  <a:pos x="80" y="13"/>
                </a:cxn>
                <a:cxn ang="0">
                  <a:pos x="80" y="1"/>
                </a:cxn>
                <a:cxn ang="0">
                  <a:pos x="78" y="0"/>
                </a:cxn>
              </a:cxnLst>
              <a:rect l="0" t="0" r="r" b="b"/>
              <a:pathLst>
                <a:path w="80" h="14">
                  <a:moveTo>
                    <a:pt x="7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4"/>
                    <a:pt x="80" y="14"/>
                    <a:pt x="80" y="13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98" name="Freeform 30"/>
            <p:cNvSpPr>
              <a:spLocks/>
            </p:cNvSpPr>
            <p:nvPr/>
          </p:nvSpPr>
          <p:spPr bwMode="auto">
            <a:xfrm>
              <a:off x="4441825" y="1389063"/>
              <a:ext cx="277813" cy="204788"/>
            </a:xfrm>
            <a:custGeom>
              <a:avLst/>
              <a:gdLst/>
              <a:ahLst/>
              <a:cxnLst>
                <a:cxn ang="0">
                  <a:pos x="109" y="11"/>
                </a:cxn>
                <a:cxn ang="0">
                  <a:pos x="98" y="0"/>
                </a:cxn>
                <a:cxn ang="0">
                  <a:pos x="87" y="11"/>
                </a:cxn>
                <a:cxn ang="0">
                  <a:pos x="92" y="20"/>
                </a:cxn>
                <a:cxn ang="0">
                  <a:pos x="73" y="58"/>
                </a:cxn>
                <a:cxn ang="0">
                  <a:pos x="60" y="20"/>
                </a:cxn>
                <a:cxn ang="0">
                  <a:pos x="66" y="11"/>
                </a:cxn>
                <a:cxn ang="0">
                  <a:pos x="55" y="0"/>
                </a:cxn>
                <a:cxn ang="0">
                  <a:pos x="44" y="11"/>
                </a:cxn>
                <a:cxn ang="0">
                  <a:pos x="49" y="20"/>
                </a:cxn>
                <a:cxn ang="0">
                  <a:pos x="36" y="58"/>
                </a:cxn>
                <a:cxn ang="0">
                  <a:pos x="17" y="20"/>
                </a:cxn>
                <a:cxn ang="0">
                  <a:pos x="22" y="11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8" y="21"/>
                </a:cxn>
                <a:cxn ang="0">
                  <a:pos x="15" y="80"/>
                </a:cxn>
                <a:cxn ang="0">
                  <a:pos x="95" y="80"/>
                </a:cxn>
                <a:cxn ang="0">
                  <a:pos x="101" y="21"/>
                </a:cxn>
                <a:cxn ang="0">
                  <a:pos x="109" y="11"/>
                </a:cxn>
              </a:cxnLst>
              <a:rect l="0" t="0" r="r" b="b"/>
              <a:pathLst>
                <a:path w="109" h="80">
                  <a:moveTo>
                    <a:pt x="109" y="11"/>
                  </a:moveTo>
                  <a:cubicBezTo>
                    <a:pt x="109" y="5"/>
                    <a:pt x="104" y="0"/>
                    <a:pt x="98" y="0"/>
                  </a:cubicBezTo>
                  <a:cubicBezTo>
                    <a:pt x="92" y="0"/>
                    <a:pt x="87" y="5"/>
                    <a:pt x="87" y="11"/>
                  </a:cubicBezTo>
                  <a:cubicBezTo>
                    <a:pt x="87" y="14"/>
                    <a:pt x="89" y="18"/>
                    <a:pt x="92" y="20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3" y="18"/>
                    <a:pt x="66" y="15"/>
                    <a:pt x="66" y="11"/>
                  </a:cubicBezTo>
                  <a:cubicBezTo>
                    <a:pt x="66" y="5"/>
                    <a:pt x="61" y="0"/>
                    <a:pt x="55" y="0"/>
                  </a:cubicBezTo>
                  <a:cubicBezTo>
                    <a:pt x="49" y="0"/>
                    <a:pt x="44" y="5"/>
                    <a:pt x="44" y="11"/>
                  </a:cubicBezTo>
                  <a:cubicBezTo>
                    <a:pt x="44" y="15"/>
                    <a:pt x="46" y="18"/>
                    <a:pt x="49" y="20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0" y="18"/>
                    <a:pt x="22" y="14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6"/>
                    <a:pt x="4" y="20"/>
                    <a:pt x="8" y="21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6" y="20"/>
                    <a:pt x="109" y="16"/>
                    <a:pt x="109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7" name="Group 276"/>
          <p:cNvGrpSpPr/>
          <p:nvPr/>
        </p:nvGrpSpPr>
        <p:grpSpPr>
          <a:xfrm>
            <a:off x="5613400" y="1230504"/>
            <a:ext cx="296863" cy="276226"/>
            <a:chOff x="5613400" y="1371600"/>
            <a:chExt cx="296863" cy="276226"/>
          </a:xfrm>
          <a:solidFill>
            <a:srgbClr val="FFFFFF"/>
          </a:solidFill>
        </p:grpSpPr>
        <p:sp>
          <p:nvSpPr>
            <p:cNvPr id="7199" name="Freeform 31"/>
            <p:cNvSpPr>
              <a:spLocks/>
            </p:cNvSpPr>
            <p:nvPr/>
          </p:nvSpPr>
          <p:spPr bwMode="auto">
            <a:xfrm>
              <a:off x="5613400" y="1371600"/>
              <a:ext cx="74613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4"/>
                </a:cxn>
                <a:cxn ang="0">
                  <a:pos x="29" y="14"/>
                </a:cxn>
                <a:cxn ang="0">
                  <a:pos x="29" y="0"/>
                </a:cxn>
              </a:cxnLst>
              <a:rect l="0" t="0" r="r" b="b"/>
              <a:pathLst>
                <a:path w="29" h="14">
                  <a:moveTo>
                    <a:pt x="2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00" name="Rectangle 32"/>
            <p:cNvSpPr>
              <a:spLocks noChangeArrowheads="1"/>
            </p:cNvSpPr>
            <p:nvPr/>
          </p:nvSpPr>
          <p:spPr bwMode="auto">
            <a:xfrm>
              <a:off x="5705475" y="1371600"/>
              <a:ext cx="9207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01" name="Freeform 33"/>
            <p:cNvSpPr>
              <a:spLocks/>
            </p:cNvSpPr>
            <p:nvPr/>
          </p:nvSpPr>
          <p:spPr bwMode="auto">
            <a:xfrm>
              <a:off x="5815013" y="1371600"/>
              <a:ext cx="95250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37" y="14"/>
                </a:cxn>
                <a:cxn ang="0">
                  <a:pos x="37" y="7"/>
                </a:cxn>
                <a:cxn ang="0">
                  <a:pos x="29" y="0"/>
                </a:cxn>
              </a:cxnLst>
              <a:rect l="0" t="0" r="r" b="b"/>
              <a:pathLst>
                <a:path w="37" h="14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3"/>
                    <a:pt x="3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02" name="Freeform 34"/>
            <p:cNvSpPr>
              <a:spLocks noEditPoints="1"/>
            </p:cNvSpPr>
            <p:nvPr/>
          </p:nvSpPr>
          <p:spPr bwMode="auto">
            <a:xfrm>
              <a:off x="5613400" y="1423988"/>
              <a:ext cx="296863" cy="223838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7" y="87"/>
                </a:cxn>
                <a:cxn ang="0">
                  <a:pos x="108" y="87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0" y="80"/>
                </a:cxn>
                <a:cxn ang="0">
                  <a:pos x="58" y="22"/>
                </a:cxn>
                <a:cxn ang="0">
                  <a:pos x="87" y="15"/>
                </a:cxn>
                <a:cxn ang="0">
                  <a:pos x="94" y="15"/>
                </a:cxn>
                <a:cxn ang="0">
                  <a:pos x="79" y="73"/>
                </a:cxn>
                <a:cxn ang="0">
                  <a:pos x="65" y="73"/>
                </a:cxn>
                <a:cxn ang="0">
                  <a:pos x="75" y="32"/>
                </a:cxn>
                <a:cxn ang="0">
                  <a:pos x="58" y="37"/>
                </a:cxn>
                <a:cxn ang="0">
                  <a:pos x="58" y="22"/>
                </a:cxn>
                <a:cxn ang="0">
                  <a:pos x="14" y="37"/>
                </a:cxn>
                <a:cxn ang="0">
                  <a:pos x="29" y="37"/>
                </a:cxn>
                <a:cxn ang="0">
                  <a:pos x="29" y="22"/>
                </a:cxn>
                <a:cxn ang="0">
                  <a:pos x="36" y="22"/>
                </a:cxn>
                <a:cxn ang="0">
                  <a:pos x="36" y="37"/>
                </a:cxn>
                <a:cxn ang="0">
                  <a:pos x="50" y="37"/>
                </a:cxn>
                <a:cxn ang="0">
                  <a:pos x="50" y="44"/>
                </a:cxn>
                <a:cxn ang="0">
                  <a:pos x="36" y="44"/>
                </a:cxn>
                <a:cxn ang="0">
                  <a:pos x="36" y="58"/>
                </a:cxn>
                <a:cxn ang="0">
                  <a:pos x="29" y="58"/>
                </a:cxn>
                <a:cxn ang="0">
                  <a:pos x="29" y="44"/>
                </a:cxn>
                <a:cxn ang="0">
                  <a:pos x="14" y="44"/>
                </a:cxn>
                <a:cxn ang="0">
                  <a:pos x="14" y="37"/>
                </a:cxn>
              </a:cxnLst>
              <a:rect l="0" t="0" r="r" b="b"/>
              <a:pathLst>
                <a:path w="116" h="87">
                  <a:moveTo>
                    <a:pt x="0" y="80"/>
                  </a:moveTo>
                  <a:cubicBezTo>
                    <a:pt x="0" y="84"/>
                    <a:pt x="3" y="87"/>
                    <a:pt x="7" y="87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12" y="87"/>
                    <a:pt x="116" y="84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0"/>
                  </a:lnTo>
                  <a:close/>
                  <a:moveTo>
                    <a:pt x="58" y="22"/>
                  </a:moveTo>
                  <a:cubicBezTo>
                    <a:pt x="87" y="15"/>
                    <a:pt x="87" y="15"/>
                    <a:pt x="87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58" y="37"/>
                    <a:pt x="58" y="37"/>
                    <a:pt x="58" y="37"/>
                  </a:cubicBezTo>
                  <a:lnTo>
                    <a:pt x="58" y="22"/>
                  </a:lnTo>
                  <a:close/>
                  <a:moveTo>
                    <a:pt x="14" y="37"/>
                  </a:moveTo>
                  <a:cubicBezTo>
                    <a:pt x="29" y="37"/>
                    <a:pt x="29" y="37"/>
                    <a:pt x="29" y="3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14" y="44"/>
                    <a:pt x="14" y="44"/>
                    <a:pt x="14" y="44"/>
                  </a:cubicBezTo>
                  <a:lnTo>
                    <a:pt x="14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857250" y="1209867"/>
            <a:ext cx="296863" cy="296863"/>
            <a:chOff x="857250" y="1350963"/>
            <a:chExt cx="296863" cy="296863"/>
          </a:xfrm>
          <a:solidFill>
            <a:srgbClr val="FFFFFF"/>
          </a:solidFill>
        </p:grpSpPr>
        <p:sp>
          <p:nvSpPr>
            <p:cNvPr id="7203" name="Freeform 35"/>
            <p:cNvSpPr>
              <a:spLocks noEditPoints="1"/>
            </p:cNvSpPr>
            <p:nvPr/>
          </p:nvSpPr>
          <p:spPr bwMode="auto">
            <a:xfrm>
              <a:off x="857250" y="1350963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04" name="Freeform 36"/>
            <p:cNvSpPr>
              <a:spLocks/>
            </p:cNvSpPr>
            <p:nvPr/>
          </p:nvSpPr>
          <p:spPr bwMode="auto">
            <a:xfrm>
              <a:off x="895350" y="1381125"/>
              <a:ext cx="223838" cy="212725"/>
            </a:xfrm>
            <a:custGeom>
              <a:avLst/>
              <a:gdLst/>
              <a:ahLst/>
              <a:cxnLst>
                <a:cxn ang="0">
                  <a:pos x="87" y="50"/>
                </a:cxn>
                <a:cxn ang="0">
                  <a:pos x="70" y="0"/>
                </a:cxn>
                <a:cxn ang="0">
                  <a:pos x="54" y="50"/>
                </a:cxn>
                <a:cxn ang="0">
                  <a:pos x="0" y="50"/>
                </a:cxn>
                <a:cxn ang="0">
                  <a:pos x="44" y="82"/>
                </a:cxn>
                <a:cxn ang="0">
                  <a:pos x="26" y="134"/>
                </a:cxn>
                <a:cxn ang="0">
                  <a:pos x="70" y="102"/>
                </a:cxn>
                <a:cxn ang="0">
                  <a:pos x="113" y="134"/>
                </a:cxn>
                <a:cxn ang="0">
                  <a:pos x="97" y="82"/>
                </a:cxn>
                <a:cxn ang="0">
                  <a:pos x="141" y="50"/>
                </a:cxn>
                <a:cxn ang="0">
                  <a:pos x="87" y="50"/>
                </a:cxn>
              </a:cxnLst>
              <a:rect l="0" t="0" r="r" b="b"/>
              <a:pathLst>
                <a:path w="141" h="134">
                  <a:moveTo>
                    <a:pt x="87" y="50"/>
                  </a:moveTo>
                  <a:lnTo>
                    <a:pt x="70" y="0"/>
                  </a:lnTo>
                  <a:lnTo>
                    <a:pt x="54" y="50"/>
                  </a:lnTo>
                  <a:lnTo>
                    <a:pt x="0" y="50"/>
                  </a:lnTo>
                  <a:lnTo>
                    <a:pt x="44" y="82"/>
                  </a:lnTo>
                  <a:lnTo>
                    <a:pt x="26" y="134"/>
                  </a:lnTo>
                  <a:lnTo>
                    <a:pt x="70" y="102"/>
                  </a:lnTo>
                  <a:lnTo>
                    <a:pt x="113" y="134"/>
                  </a:lnTo>
                  <a:lnTo>
                    <a:pt x="97" y="82"/>
                  </a:lnTo>
                  <a:lnTo>
                    <a:pt x="141" y="50"/>
                  </a:lnTo>
                  <a:lnTo>
                    <a:pt x="87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64" name="Freeform 37"/>
          <p:cNvSpPr>
            <a:spLocks/>
          </p:cNvSpPr>
          <p:nvPr/>
        </p:nvSpPr>
        <p:spPr bwMode="auto">
          <a:xfrm>
            <a:off x="3836988" y="1201738"/>
            <a:ext cx="290512" cy="263525"/>
          </a:xfrm>
          <a:custGeom>
            <a:avLst/>
            <a:gdLst>
              <a:gd name="T0" fmla="*/ 213385 w 113"/>
              <a:gd name="T1" fmla="*/ 12792 h 103"/>
              <a:gd name="T2" fmla="*/ 118262 w 113"/>
              <a:gd name="T3" fmla="*/ 17909 h 103"/>
              <a:gd name="T4" fmla="*/ 20567 w 113"/>
              <a:gd name="T5" fmla="*/ 35819 h 103"/>
              <a:gd name="T6" fmla="*/ 7713 w 113"/>
              <a:gd name="T7" fmla="*/ 35819 h 103"/>
              <a:gd name="T8" fmla="*/ 2571 w 113"/>
              <a:gd name="T9" fmla="*/ 51170 h 103"/>
              <a:gd name="T10" fmla="*/ 131116 w 113"/>
              <a:gd name="T11" fmla="*/ 258408 h 103"/>
              <a:gd name="T12" fmla="*/ 141400 w 113"/>
              <a:gd name="T13" fmla="*/ 263525 h 103"/>
              <a:gd name="T14" fmla="*/ 149112 w 113"/>
              <a:gd name="T15" fmla="*/ 260967 h 103"/>
              <a:gd name="T16" fmla="*/ 151683 w 113"/>
              <a:gd name="T17" fmla="*/ 245616 h 103"/>
              <a:gd name="T18" fmla="*/ 95123 w 113"/>
              <a:gd name="T19" fmla="*/ 153510 h 103"/>
              <a:gd name="T20" fmla="*/ 192818 w 113"/>
              <a:gd name="T21" fmla="*/ 138159 h 103"/>
              <a:gd name="T22" fmla="*/ 290512 w 113"/>
              <a:gd name="T23" fmla="*/ 130483 h 103"/>
              <a:gd name="T24" fmla="*/ 213385 w 113"/>
              <a:gd name="T25" fmla="*/ 12792 h 10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3" h="103">
                <a:moveTo>
                  <a:pt x="83" y="5"/>
                </a:moveTo>
                <a:cubicBezTo>
                  <a:pt x="83" y="5"/>
                  <a:pt x="65" y="14"/>
                  <a:pt x="46" y="7"/>
                </a:cubicBezTo>
                <a:cubicBezTo>
                  <a:pt x="26" y="0"/>
                  <a:pt x="16" y="3"/>
                  <a:pt x="8" y="14"/>
                </a:cubicBezTo>
                <a:cubicBezTo>
                  <a:pt x="6" y="13"/>
                  <a:pt x="4" y="13"/>
                  <a:pt x="3" y="14"/>
                </a:cubicBezTo>
                <a:cubicBezTo>
                  <a:pt x="1" y="15"/>
                  <a:pt x="0" y="18"/>
                  <a:pt x="1" y="20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2" y="102"/>
                  <a:pt x="53" y="103"/>
                  <a:pt x="55" y="103"/>
                </a:cubicBezTo>
                <a:cubicBezTo>
                  <a:pt x="56" y="103"/>
                  <a:pt x="57" y="103"/>
                  <a:pt x="58" y="102"/>
                </a:cubicBezTo>
                <a:cubicBezTo>
                  <a:pt x="60" y="101"/>
                  <a:pt x="61" y="98"/>
                  <a:pt x="59" y="96"/>
                </a:cubicBezTo>
                <a:cubicBezTo>
                  <a:pt x="37" y="60"/>
                  <a:pt x="37" y="60"/>
                  <a:pt x="37" y="60"/>
                </a:cubicBezTo>
                <a:cubicBezTo>
                  <a:pt x="46" y="49"/>
                  <a:pt x="55" y="46"/>
                  <a:pt x="75" y="54"/>
                </a:cubicBezTo>
                <a:cubicBezTo>
                  <a:pt x="94" y="60"/>
                  <a:pt x="113" y="51"/>
                  <a:pt x="113" y="51"/>
                </a:cubicBezTo>
                <a:lnTo>
                  <a:pt x="83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5" name="Freeform 38"/>
          <p:cNvSpPr>
            <a:spLocks noEditPoints="1"/>
          </p:cNvSpPr>
          <p:nvPr/>
        </p:nvSpPr>
        <p:spPr bwMode="auto">
          <a:xfrm>
            <a:off x="2633663" y="1209675"/>
            <a:ext cx="252412" cy="296863"/>
          </a:xfrm>
          <a:custGeom>
            <a:avLst/>
            <a:gdLst>
              <a:gd name="T0" fmla="*/ 211618 w 99"/>
              <a:gd name="T1" fmla="*/ 112603 h 116"/>
              <a:gd name="T2" fmla="*/ 165725 w 99"/>
              <a:gd name="T3" fmla="*/ 130517 h 116"/>
              <a:gd name="T4" fmla="*/ 163175 w 99"/>
              <a:gd name="T5" fmla="*/ 127958 h 116"/>
              <a:gd name="T6" fmla="*/ 173374 w 99"/>
              <a:gd name="T7" fmla="*/ 56302 h 116"/>
              <a:gd name="T8" fmla="*/ 137679 w 99"/>
              <a:gd name="T9" fmla="*/ 84452 h 116"/>
              <a:gd name="T10" fmla="*/ 137679 w 99"/>
              <a:gd name="T11" fmla="*/ 0 h 116"/>
              <a:gd name="T12" fmla="*/ 7649 w 99"/>
              <a:gd name="T13" fmla="*/ 194496 h 116"/>
              <a:gd name="T14" fmla="*/ 99435 w 99"/>
              <a:gd name="T15" fmla="*/ 296863 h 116"/>
              <a:gd name="T16" fmla="*/ 211618 w 99"/>
              <a:gd name="T17" fmla="*/ 112603 h 116"/>
              <a:gd name="T18" fmla="*/ 112183 w 99"/>
              <a:gd name="T19" fmla="*/ 268712 h 116"/>
              <a:gd name="T20" fmla="*/ 58641 w 99"/>
              <a:gd name="T21" fmla="*/ 184260 h 116"/>
              <a:gd name="T22" fmla="*/ 89237 w 99"/>
              <a:gd name="T23" fmla="*/ 235443 h 116"/>
              <a:gd name="T24" fmla="*/ 117282 w 99"/>
              <a:gd name="T25" fmla="*/ 168905 h 116"/>
              <a:gd name="T26" fmla="*/ 132580 w 99"/>
              <a:gd name="T27" fmla="*/ 235443 h 116"/>
              <a:gd name="T28" fmla="*/ 170824 w 99"/>
              <a:gd name="T29" fmla="*/ 174023 h 116"/>
              <a:gd name="T30" fmla="*/ 112183 w 99"/>
              <a:gd name="T31" fmla="*/ 268712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" h="116">
                <a:moveTo>
                  <a:pt x="83" y="44"/>
                </a:moveTo>
                <a:cubicBezTo>
                  <a:pt x="83" y="44"/>
                  <a:pt x="78" y="44"/>
                  <a:pt x="65" y="51"/>
                </a:cubicBezTo>
                <a:cubicBezTo>
                  <a:pt x="64" y="50"/>
                  <a:pt x="64" y="50"/>
                  <a:pt x="64" y="50"/>
                </a:cubicBezTo>
                <a:cubicBezTo>
                  <a:pt x="65" y="41"/>
                  <a:pt x="66" y="29"/>
                  <a:pt x="68" y="22"/>
                </a:cubicBezTo>
                <a:cubicBezTo>
                  <a:pt x="67" y="23"/>
                  <a:pt x="61" y="28"/>
                  <a:pt x="54" y="33"/>
                </a:cubicBezTo>
                <a:cubicBezTo>
                  <a:pt x="51" y="25"/>
                  <a:pt x="50" y="9"/>
                  <a:pt x="54" y="0"/>
                </a:cubicBezTo>
                <a:cubicBezTo>
                  <a:pt x="22" y="23"/>
                  <a:pt x="3" y="56"/>
                  <a:pt x="3" y="76"/>
                </a:cubicBezTo>
                <a:cubicBezTo>
                  <a:pt x="3" y="92"/>
                  <a:pt x="1" y="116"/>
                  <a:pt x="39" y="116"/>
                </a:cubicBezTo>
                <a:cubicBezTo>
                  <a:pt x="99" y="116"/>
                  <a:pt x="68" y="73"/>
                  <a:pt x="83" y="44"/>
                </a:cubicBezTo>
                <a:close/>
                <a:moveTo>
                  <a:pt x="44" y="105"/>
                </a:moveTo>
                <a:cubicBezTo>
                  <a:pt x="0" y="106"/>
                  <a:pt x="28" y="64"/>
                  <a:pt x="23" y="72"/>
                </a:cubicBezTo>
                <a:cubicBezTo>
                  <a:pt x="23" y="73"/>
                  <a:pt x="20" y="83"/>
                  <a:pt x="35" y="92"/>
                </a:cubicBezTo>
                <a:cubicBezTo>
                  <a:pt x="27" y="82"/>
                  <a:pt x="41" y="71"/>
                  <a:pt x="46" y="66"/>
                </a:cubicBezTo>
                <a:cubicBezTo>
                  <a:pt x="46" y="79"/>
                  <a:pt x="52" y="92"/>
                  <a:pt x="52" y="92"/>
                </a:cubicBezTo>
                <a:cubicBezTo>
                  <a:pt x="52" y="92"/>
                  <a:pt x="60" y="86"/>
                  <a:pt x="67" y="68"/>
                </a:cubicBezTo>
                <a:cubicBezTo>
                  <a:pt x="72" y="92"/>
                  <a:pt x="68" y="104"/>
                  <a:pt x="44" y="1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6" name="Freeform 39"/>
          <p:cNvSpPr>
            <a:spLocks/>
          </p:cNvSpPr>
          <p:nvPr/>
        </p:nvSpPr>
        <p:spPr bwMode="auto">
          <a:xfrm>
            <a:off x="5016500" y="1231900"/>
            <a:ext cx="296863" cy="274638"/>
          </a:xfrm>
          <a:custGeom>
            <a:avLst/>
            <a:gdLst>
              <a:gd name="T0" fmla="*/ 146050 w 187"/>
              <a:gd name="T1" fmla="*/ 0 h 173"/>
              <a:gd name="T2" fmla="*/ 187325 w 187"/>
              <a:gd name="T3" fmla="*/ 107950 h 173"/>
              <a:gd name="T4" fmla="*/ 296863 w 187"/>
              <a:gd name="T5" fmla="*/ 107950 h 173"/>
              <a:gd name="T6" fmla="*/ 203200 w 187"/>
              <a:gd name="T7" fmla="*/ 171450 h 173"/>
              <a:gd name="T8" fmla="*/ 242888 w 187"/>
              <a:gd name="T9" fmla="*/ 274638 h 173"/>
              <a:gd name="T10" fmla="*/ 146050 w 187"/>
              <a:gd name="T11" fmla="*/ 212725 h 173"/>
              <a:gd name="T12" fmla="*/ 57150 w 187"/>
              <a:gd name="T13" fmla="*/ 274638 h 173"/>
              <a:gd name="T14" fmla="*/ 87313 w 187"/>
              <a:gd name="T15" fmla="*/ 171450 h 173"/>
              <a:gd name="T16" fmla="*/ 0 w 187"/>
              <a:gd name="T17" fmla="*/ 107950 h 173"/>
              <a:gd name="T18" fmla="*/ 112713 w 187"/>
              <a:gd name="T19" fmla="*/ 107950 h 173"/>
              <a:gd name="T20" fmla="*/ 146050 w 187"/>
              <a:gd name="T21" fmla="*/ 0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7" h="173">
                <a:moveTo>
                  <a:pt x="92" y="0"/>
                </a:moveTo>
                <a:lnTo>
                  <a:pt x="118" y="68"/>
                </a:lnTo>
                <a:lnTo>
                  <a:pt x="187" y="68"/>
                </a:lnTo>
                <a:lnTo>
                  <a:pt x="128" y="108"/>
                </a:lnTo>
                <a:lnTo>
                  <a:pt x="153" y="173"/>
                </a:lnTo>
                <a:lnTo>
                  <a:pt x="92" y="134"/>
                </a:lnTo>
                <a:lnTo>
                  <a:pt x="36" y="173"/>
                </a:lnTo>
                <a:lnTo>
                  <a:pt x="55" y="108"/>
                </a:lnTo>
                <a:lnTo>
                  <a:pt x="0" y="68"/>
                </a:lnTo>
                <a:lnTo>
                  <a:pt x="71" y="68"/>
                </a:lnTo>
                <a:lnTo>
                  <a:pt x="9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7" name="Freeform 40"/>
          <p:cNvSpPr>
            <a:spLocks/>
          </p:cNvSpPr>
          <p:nvPr/>
        </p:nvSpPr>
        <p:spPr bwMode="auto">
          <a:xfrm>
            <a:off x="1450975" y="1190625"/>
            <a:ext cx="230188" cy="287338"/>
          </a:xfrm>
          <a:custGeom>
            <a:avLst/>
            <a:gdLst>
              <a:gd name="T0" fmla="*/ 0 w 90"/>
              <a:gd name="T1" fmla="*/ 174455 h 112"/>
              <a:gd name="T2" fmla="*/ 23019 w 90"/>
              <a:gd name="T3" fmla="*/ 156497 h 112"/>
              <a:gd name="T4" fmla="*/ 53711 w 90"/>
              <a:gd name="T5" fmla="*/ 159062 h 112"/>
              <a:gd name="T6" fmla="*/ 53711 w 90"/>
              <a:gd name="T7" fmla="*/ 159062 h 112"/>
              <a:gd name="T8" fmla="*/ 28134 w 90"/>
              <a:gd name="T9" fmla="*/ 156497 h 112"/>
              <a:gd name="T10" fmla="*/ 12788 w 90"/>
              <a:gd name="T11" fmla="*/ 135972 h 112"/>
              <a:gd name="T12" fmla="*/ 33249 w 90"/>
              <a:gd name="T13" fmla="*/ 118014 h 112"/>
              <a:gd name="T14" fmla="*/ 112536 w 90"/>
              <a:gd name="T15" fmla="*/ 125710 h 112"/>
              <a:gd name="T16" fmla="*/ 122767 w 90"/>
              <a:gd name="T17" fmla="*/ 125710 h 112"/>
              <a:gd name="T18" fmla="*/ 120209 w 90"/>
              <a:gd name="T19" fmla="*/ 59007 h 112"/>
              <a:gd name="T20" fmla="*/ 163689 w 90"/>
              <a:gd name="T21" fmla="*/ 23090 h 112"/>
              <a:gd name="T22" fmla="*/ 166247 w 90"/>
              <a:gd name="T23" fmla="*/ 79531 h 112"/>
              <a:gd name="T24" fmla="*/ 207169 w 90"/>
              <a:gd name="T25" fmla="*/ 161628 h 112"/>
              <a:gd name="T26" fmla="*/ 230188 w 90"/>
              <a:gd name="T27" fmla="*/ 174455 h 112"/>
              <a:gd name="T28" fmla="*/ 230188 w 90"/>
              <a:gd name="T29" fmla="*/ 274510 h 112"/>
              <a:gd name="T30" fmla="*/ 138113 w 90"/>
              <a:gd name="T31" fmla="*/ 287338 h 112"/>
              <a:gd name="T32" fmla="*/ 79287 w 90"/>
              <a:gd name="T33" fmla="*/ 282207 h 112"/>
              <a:gd name="T34" fmla="*/ 28134 w 90"/>
              <a:gd name="T35" fmla="*/ 277076 h 112"/>
              <a:gd name="T36" fmla="*/ 15346 w 90"/>
              <a:gd name="T37" fmla="*/ 253986 h 112"/>
              <a:gd name="T38" fmla="*/ 28134 w 90"/>
              <a:gd name="T39" fmla="*/ 236028 h 112"/>
              <a:gd name="T40" fmla="*/ 20461 w 90"/>
              <a:gd name="T41" fmla="*/ 236028 h 112"/>
              <a:gd name="T42" fmla="*/ 5115 w 90"/>
              <a:gd name="T43" fmla="*/ 215504 h 112"/>
              <a:gd name="T44" fmla="*/ 20461 w 90"/>
              <a:gd name="T45" fmla="*/ 197545 h 112"/>
              <a:gd name="T46" fmla="*/ 17904 w 90"/>
              <a:gd name="T47" fmla="*/ 197545 h 112"/>
              <a:gd name="T48" fmla="*/ 0 w 90"/>
              <a:gd name="T49" fmla="*/ 174455 h 11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0" h="112">
                <a:moveTo>
                  <a:pt x="0" y="68"/>
                </a:moveTo>
                <a:cubicBezTo>
                  <a:pt x="1" y="64"/>
                  <a:pt x="5" y="61"/>
                  <a:pt x="9" y="61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11" y="61"/>
                  <a:pt x="11" y="61"/>
                  <a:pt x="11" y="61"/>
                </a:cubicBezTo>
                <a:cubicBezTo>
                  <a:pt x="8" y="61"/>
                  <a:pt x="5" y="57"/>
                  <a:pt x="5" y="53"/>
                </a:cubicBezTo>
                <a:cubicBezTo>
                  <a:pt x="6" y="48"/>
                  <a:pt x="9" y="45"/>
                  <a:pt x="13" y="46"/>
                </a:cubicBezTo>
                <a:cubicBezTo>
                  <a:pt x="44" y="49"/>
                  <a:pt x="44" y="49"/>
                  <a:pt x="44" y="49"/>
                </a:cubicBezTo>
                <a:cubicBezTo>
                  <a:pt x="48" y="49"/>
                  <a:pt x="48" y="49"/>
                  <a:pt x="48" y="49"/>
                </a:cubicBezTo>
                <a:cubicBezTo>
                  <a:pt x="48" y="49"/>
                  <a:pt x="42" y="46"/>
                  <a:pt x="47" y="23"/>
                </a:cubicBezTo>
                <a:cubicBezTo>
                  <a:pt x="52" y="0"/>
                  <a:pt x="64" y="9"/>
                  <a:pt x="64" y="9"/>
                </a:cubicBezTo>
                <a:cubicBezTo>
                  <a:pt x="64" y="9"/>
                  <a:pt x="65" y="28"/>
                  <a:pt x="65" y="31"/>
                </a:cubicBezTo>
                <a:cubicBezTo>
                  <a:pt x="66" y="34"/>
                  <a:pt x="81" y="63"/>
                  <a:pt x="81" y="63"/>
                </a:cubicBezTo>
                <a:cubicBezTo>
                  <a:pt x="81" y="65"/>
                  <a:pt x="90" y="66"/>
                  <a:pt x="90" y="68"/>
                </a:cubicBezTo>
                <a:cubicBezTo>
                  <a:pt x="90" y="81"/>
                  <a:pt x="90" y="93"/>
                  <a:pt x="90" y="107"/>
                </a:cubicBezTo>
                <a:cubicBezTo>
                  <a:pt x="80" y="104"/>
                  <a:pt x="75" y="112"/>
                  <a:pt x="54" y="112"/>
                </a:cubicBezTo>
                <a:cubicBezTo>
                  <a:pt x="47" y="112"/>
                  <a:pt x="38" y="111"/>
                  <a:pt x="31" y="110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8" y="107"/>
                  <a:pt x="6" y="104"/>
                  <a:pt x="6" y="99"/>
                </a:cubicBezTo>
                <a:cubicBezTo>
                  <a:pt x="7" y="96"/>
                  <a:pt x="8" y="93"/>
                  <a:pt x="11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5" y="92"/>
                  <a:pt x="2" y="88"/>
                  <a:pt x="2" y="84"/>
                </a:cubicBezTo>
                <a:cubicBezTo>
                  <a:pt x="3" y="80"/>
                  <a:pt x="5" y="77"/>
                  <a:pt x="8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3" y="76"/>
                  <a:pt x="0" y="73"/>
                  <a:pt x="0" y="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8" name="Freeform 41"/>
          <p:cNvSpPr>
            <a:spLocks/>
          </p:cNvSpPr>
          <p:nvPr/>
        </p:nvSpPr>
        <p:spPr bwMode="auto">
          <a:xfrm>
            <a:off x="2046288" y="1222375"/>
            <a:ext cx="250825" cy="293688"/>
          </a:xfrm>
          <a:custGeom>
            <a:avLst/>
            <a:gdLst>
              <a:gd name="T0" fmla="*/ 248266 w 98"/>
              <a:gd name="T1" fmla="*/ 130244 h 115"/>
              <a:gd name="T2" fmla="*/ 227790 w 98"/>
              <a:gd name="T3" fmla="*/ 114921 h 115"/>
              <a:gd name="T4" fmla="*/ 204755 w 98"/>
              <a:gd name="T5" fmla="*/ 120029 h 115"/>
              <a:gd name="T6" fmla="*/ 204755 w 98"/>
              <a:gd name="T7" fmla="*/ 117475 h 115"/>
              <a:gd name="T8" fmla="*/ 232909 w 98"/>
              <a:gd name="T9" fmla="*/ 112368 h 115"/>
              <a:gd name="T10" fmla="*/ 248266 w 98"/>
              <a:gd name="T11" fmla="*/ 86829 h 115"/>
              <a:gd name="T12" fmla="*/ 225231 w 98"/>
              <a:gd name="T13" fmla="*/ 71507 h 115"/>
              <a:gd name="T14" fmla="*/ 222671 w 98"/>
              <a:gd name="T15" fmla="*/ 74060 h 115"/>
              <a:gd name="T16" fmla="*/ 230349 w 98"/>
              <a:gd name="T17" fmla="*/ 51076 h 115"/>
              <a:gd name="T18" fmla="*/ 209874 w 98"/>
              <a:gd name="T19" fmla="*/ 35753 h 115"/>
              <a:gd name="T20" fmla="*/ 204755 w 98"/>
              <a:gd name="T21" fmla="*/ 38307 h 115"/>
              <a:gd name="T22" fmla="*/ 209874 w 98"/>
              <a:gd name="T23" fmla="*/ 17877 h 115"/>
              <a:gd name="T24" fmla="*/ 189398 w 98"/>
              <a:gd name="T25" fmla="*/ 2554 h 115"/>
              <a:gd name="T26" fmla="*/ 140769 w 98"/>
              <a:gd name="T27" fmla="*/ 12769 h 115"/>
              <a:gd name="T28" fmla="*/ 84461 w 98"/>
              <a:gd name="T29" fmla="*/ 25538 h 115"/>
              <a:gd name="T30" fmla="*/ 0 w 98"/>
              <a:gd name="T31" fmla="*/ 68953 h 115"/>
              <a:gd name="T32" fmla="*/ 2559 w 98"/>
              <a:gd name="T33" fmla="*/ 163444 h 115"/>
              <a:gd name="T34" fmla="*/ 58867 w 98"/>
              <a:gd name="T35" fmla="*/ 165998 h 115"/>
              <a:gd name="T36" fmla="*/ 122853 w 98"/>
              <a:gd name="T37" fmla="*/ 229843 h 115"/>
              <a:gd name="T38" fmla="*/ 143329 w 98"/>
              <a:gd name="T39" fmla="*/ 283473 h 115"/>
              <a:gd name="T40" fmla="*/ 174042 w 98"/>
              <a:gd name="T41" fmla="*/ 234950 h 115"/>
              <a:gd name="T42" fmla="*/ 148447 w 98"/>
              <a:gd name="T43" fmla="*/ 173659 h 115"/>
              <a:gd name="T44" fmla="*/ 158685 w 98"/>
              <a:gd name="T45" fmla="*/ 171105 h 115"/>
              <a:gd name="T46" fmla="*/ 238028 w 98"/>
              <a:gd name="T47" fmla="*/ 153229 h 115"/>
              <a:gd name="T48" fmla="*/ 248266 w 98"/>
              <a:gd name="T49" fmla="*/ 130244 h 11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15">
                <a:moveTo>
                  <a:pt x="97" y="51"/>
                </a:moveTo>
                <a:cubicBezTo>
                  <a:pt x="96" y="46"/>
                  <a:pt x="93" y="44"/>
                  <a:pt x="89" y="45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6"/>
                  <a:pt x="80" y="46"/>
                  <a:pt x="80" y="46"/>
                </a:cubicBezTo>
                <a:cubicBezTo>
                  <a:pt x="91" y="44"/>
                  <a:pt x="91" y="44"/>
                  <a:pt x="91" y="44"/>
                </a:cubicBezTo>
                <a:cubicBezTo>
                  <a:pt x="95" y="43"/>
                  <a:pt x="98" y="39"/>
                  <a:pt x="97" y="34"/>
                </a:cubicBezTo>
                <a:cubicBezTo>
                  <a:pt x="96" y="30"/>
                  <a:pt x="92" y="28"/>
                  <a:pt x="88" y="28"/>
                </a:cubicBezTo>
                <a:cubicBezTo>
                  <a:pt x="87" y="29"/>
                  <a:pt x="87" y="29"/>
                  <a:pt x="87" y="29"/>
                </a:cubicBezTo>
                <a:cubicBezTo>
                  <a:pt x="90" y="27"/>
                  <a:pt x="91" y="24"/>
                  <a:pt x="90" y="20"/>
                </a:cubicBezTo>
                <a:cubicBezTo>
                  <a:pt x="89" y="16"/>
                  <a:pt x="86" y="13"/>
                  <a:pt x="82" y="14"/>
                </a:cubicBezTo>
                <a:cubicBezTo>
                  <a:pt x="80" y="15"/>
                  <a:pt x="80" y="15"/>
                  <a:pt x="80" y="15"/>
                </a:cubicBezTo>
                <a:cubicBezTo>
                  <a:pt x="81" y="13"/>
                  <a:pt x="82" y="10"/>
                  <a:pt x="82" y="7"/>
                </a:cubicBezTo>
                <a:cubicBezTo>
                  <a:pt x="81" y="3"/>
                  <a:pt x="77" y="0"/>
                  <a:pt x="74" y="1"/>
                </a:cubicBezTo>
                <a:cubicBezTo>
                  <a:pt x="55" y="5"/>
                  <a:pt x="55" y="5"/>
                  <a:pt x="55" y="5"/>
                </a:cubicBezTo>
                <a:cubicBezTo>
                  <a:pt x="48" y="6"/>
                  <a:pt x="39" y="8"/>
                  <a:pt x="33" y="10"/>
                </a:cubicBezTo>
                <a:cubicBezTo>
                  <a:pt x="13" y="17"/>
                  <a:pt x="10" y="26"/>
                  <a:pt x="0" y="27"/>
                </a:cubicBezTo>
                <a:cubicBezTo>
                  <a:pt x="0" y="43"/>
                  <a:pt x="0" y="49"/>
                  <a:pt x="1" y="64"/>
                </a:cubicBezTo>
                <a:cubicBezTo>
                  <a:pt x="1" y="65"/>
                  <a:pt x="22" y="64"/>
                  <a:pt x="23" y="65"/>
                </a:cubicBezTo>
                <a:cubicBezTo>
                  <a:pt x="23" y="65"/>
                  <a:pt x="46" y="88"/>
                  <a:pt x="48" y="90"/>
                </a:cubicBezTo>
                <a:cubicBezTo>
                  <a:pt x="49" y="93"/>
                  <a:pt x="56" y="111"/>
                  <a:pt x="56" y="111"/>
                </a:cubicBezTo>
                <a:cubicBezTo>
                  <a:pt x="56" y="111"/>
                  <a:pt x="71" y="115"/>
                  <a:pt x="68" y="92"/>
                </a:cubicBezTo>
                <a:cubicBezTo>
                  <a:pt x="65" y="69"/>
                  <a:pt x="58" y="68"/>
                  <a:pt x="58" y="68"/>
                </a:cubicBezTo>
                <a:cubicBezTo>
                  <a:pt x="62" y="67"/>
                  <a:pt x="62" y="67"/>
                  <a:pt x="62" y="67"/>
                </a:cubicBezTo>
                <a:cubicBezTo>
                  <a:pt x="93" y="60"/>
                  <a:pt x="93" y="60"/>
                  <a:pt x="93" y="60"/>
                </a:cubicBezTo>
                <a:cubicBezTo>
                  <a:pt x="96" y="59"/>
                  <a:pt x="98" y="55"/>
                  <a:pt x="97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9" name="Freeform 42"/>
          <p:cNvSpPr>
            <a:spLocks noEditPoints="1"/>
          </p:cNvSpPr>
          <p:nvPr/>
        </p:nvSpPr>
        <p:spPr bwMode="auto">
          <a:xfrm>
            <a:off x="3233738" y="1209675"/>
            <a:ext cx="263525" cy="250825"/>
          </a:xfrm>
          <a:custGeom>
            <a:avLst/>
            <a:gdLst>
              <a:gd name="T0" fmla="*/ 204680 w 103"/>
              <a:gd name="T1" fmla="*/ 2559 h 98"/>
              <a:gd name="T2" fmla="*/ 191887 w 103"/>
              <a:gd name="T3" fmla="*/ 0 h 98"/>
              <a:gd name="T4" fmla="*/ 133042 w 103"/>
              <a:gd name="T5" fmla="*/ 33273 h 98"/>
              <a:gd name="T6" fmla="*/ 71638 w 103"/>
              <a:gd name="T7" fmla="*/ 0 h 98"/>
              <a:gd name="T8" fmla="*/ 58845 w 103"/>
              <a:gd name="T9" fmla="*/ 2559 h 98"/>
              <a:gd name="T10" fmla="*/ 0 w 103"/>
              <a:gd name="T11" fmla="*/ 71664 h 98"/>
              <a:gd name="T12" fmla="*/ 0 w 103"/>
              <a:gd name="T13" fmla="*/ 87021 h 98"/>
              <a:gd name="T14" fmla="*/ 133042 w 103"/>
              <a:gd name="T15" fmla="*/ 250825 h 98"/>
              <a:gd name="T16" fmla="*/ 263525 w 103"/>
              <a:gd name="T17" fmla="*/ 87021 h 98"/>
              <a:gd name="T18" fmla="*/ 263525 w 103"/>
              <a:gd name="T19" fmla="*/ 71664 h 98"/>
              <a:gd name="T20" fmla="*/ 204680 w 103"/>
              <a:gd name="T21" fmla="*/ 2559 h 98"/>
              <a:gd name="T22" fmla="*/ 235382 w 103"/>
              <a:gd name="T23" fmla="*/ 87021 h 98"/>
              <a:gd name="T24" fmla="*/ 133042 w 103"/>
              <a:gd name="T25" fmla="*/ 214993 h 98"/>
              <a:gd name="T26" fmla="*/ 30702 w 103"/>
              <a:gd name="T27" fmla="*/ 87021 h 98"/>
              <a:gd name="T28" fmla="*/ 30702 w 103"/>
              <a:gd name="T29" fmla="*/ 74224 h 98"/>
              <a:gd name="T30" fmla="*/ 63962 w 103"/>
              <a:gd name="T31" fmla="*/ 30713 h 98"/>
              <a:gd name="T32" fmla="*/ 71638 w 103"/>
              <a:gd name="T33" fmla="*/ 30713 h 98"/>
              <a:gd name="T34" fmla="*/ 110015 w 103"/>
              <a:gd name="T35" fmla="*/ 51189 h 98"/>
              <a:gd name="T36" fmla="*/ 133042 w 103"/>
              <a:gd name="T37" fmla="*/ 76783 h 98"/>
              <a:gd name="T38" fmla="*/ 153510 w 103"/>
              <a:gd name="T39" fmla="*/ 51189 h 98"/>
              <a:gd name="T40" fmla="*/ 191887 w 103"/>
              <a:gd name="T41" fmla="*/ 30713 h 98"/>
              <a:gd name="T42" fmla="*/ 202121 w 103"/>
              <a:gd name="T43" fmla="*/ 30713 h 98"/>
              <a:gd name="T44" fmla="*/ 235382 w 103"/>
              <a:gd name="T45" fmla="*/ 74224 h 98"/>
              <a:gd name="T46" fmla="*/ 235382 w 103"/>
              <a:gd name="T47" fmla="*/ 87021 h 9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3" h="98">
                <a:moveTo>
                  <a:pt x="80" y="1"/>
                </a:moveTo>
                <a:cubicBezTo>
                  <a:pt x="78" y="0"/>
                  <a:pt x="77" y="0"/>
                  <a:pt x="75" y="0"/>
                </a:cubicBezTo>
                <a:cubicBezTo>
                  <a:pt x="64" y="0"/>
                  <a:pt x="58" y="5"/>
                  <a:pt x="52" y="13"/>
                </a:cubicBezTo>
                <a:cubicBezTo>
                  <a:pt x="45" y="5"/>
                  <a:pt x="40" y="0"/>
                  <a:pt x="28" y="0"/>
                </a:cubicBezTo>
                <a:cubicBezTo>
                  <a:pt x="27" y="0"/>
                  <a:pt x="25" y="0"/>
                  <a:pt x="23" y="1"/>
                </a:cubicBezTo>
                <a:cubicBezTo>
                  <a:pt x="13" y="2"/>
                  <a:pt x="2" y="11"/>
                  <a:pt x="0" y="28"/>
                </a:cubicBezTo>
                <a:cubicBezTo>
                  <a:pt x="0" y="34"/>
                  <a:pt x="0" y="34"/>
                  <a:pt x="0" y="34"/>
                </a:cubicBezTo>
                <a:cubicBezTo>
                  <a:pt x="2" y="51"/>
                  <a:pt x="14" y="72"/>
                  <a:pt x="52" y="98"/>
                </a:cubicBezTo>
                <a:cubicBezTo>
                  <a:pt x="89" y="72"/>
                  <a:pt x="102" y="51"/>
                  <a:pt x="103" y="34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2" y="11"/>
                  <a:pt x="90" y="2"/>
                  <a:pt x="80" y="1"/>
                </a:cubicBezTo>
                <a:close/>
                <a:moveTo>
                  <a:pt x="92" y="34"/>
                </a:moveTo>
                <a:cubicBezTo>
                  <a:pt x="90" y="49"/>
                  <a:pt x="77" y="65"/>
                  <a:pt x="52" y="84"/>
                </a:cubicBezTo>
                <a:cubicBezTo>
                  <a:pt x="26" y="65"/>
                  <a:pt x="13" y="49"/>
                  <a:pt x="12" y="34"/>
                </a:cubicBezTo>
                <a:cubicBezTo>
                  <a:pt x="12" y="29"/>
                  <a:pt x="12" y="29"/>
                  <a:pt x="12" y="29"/>
                </a:cubicBezTo>
                <a:cubicBezTo>
                  <a:pt x="13" y="17"/>
                  <a:pt x="20" y="12"/>
                  <a:pt x="25" y="12"/>
                </a:cubicBezTo>
                <a:cubicBezTo>
                  <a:pt x="26" y="12"/>
                  <a:pt x="27" y="12"/>
                  <a:pt x="28" y="12"/>
                </a:cubicBezTo>
                <a:cubicBezTo>
                  <a:pt x="35" y="12"/>
                  <a:pt x="38" y="14"/>
                  <a:pt x="43" y="20"/>
                </a:cubicBezTo>
                <a:cubicBezTo>
                  <a:pt x="52" y="30"/>
                  <a:pt x="52" y="30"/>
                  <a:pt x="52" y="30"/>
                </a:cubicBezTo>
                <a:cubicBezTo>
                  <a:pt x="60" y="20"/>
                  <a:pt x="60" y="20"/>
                  <a:pt x="60" y="20"/>
                </a:cubicBezTo>
                <a:cubicBezTo>
                  <a:pt x="66" y="14"/>
                  <a:pt x="69" y="12"/>
                  <a:pt x="75" y="12"/>
                </a:cubicBezTo>
                <a:cubicBezTo>
                  <a:pt x="76" y="12"/>
                  <a:pt x="78" y="12"/>
                  <a:pt x="79" y="12"/>
                </a:cubicBezTo>
                <a:cubicBezTo>
                  <a:pt x="83" y="12"/>
                  <a:pt x="91" y="17"/>
                  <a:pt x="92" y="29"/>
                </a:cubicBezTo>
                <a:lnTo>
                  <a:pt x="9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1" name="Group 280"/>
          <p:cNvGrpSpPr/>
          <p:nvPr/>
        </p:nvGrpSpPr>
        <p:grpSpPr>
          <a:xfrm>
            <a:off x="2640013" y="1786129"/>
            <a:ext cx="296862" cy="317500"/>
            <a:chOff x="2640013" y="1927225"/>
            <a:chExt cx="296862" cy="317500"/>
          </a:xfrm>
          <a:solidFill>
            <a:srgbClr val="FFFFFF"/>
          </a:solidFill>
        </p:grpSpPr>
        <p:sp>
          <p:nvSpPr>
            <p:cNvPr id="7211" name="Freeform 43"/>
            <p:cNvSpPr>
              <a:spLocks noEditPoints="1"/>
            </p:cNvSpPr>
            <p:nvPr/>
          </p:nvSpPr>
          <p:spPr bwMode="auto">
            <a:xfrm>
              <a:off x="2660650" y="1927225"/>
              <a:ext cx="276225" cy="206375"/>
            </a:xfrm>
            <a:custGeom>
              <a:avLst/>
              <a:gdLst/>
              <a:ahLst/>
              <a:cxnLst>
                <a:cxn ang="0">
                  <a:pos x="19" y="64"/>
                </a:cxn>
                <a:cxn ang="0">
                  <a:pos x="0" y="79"/>
                </a:cxn>
                <a:cxn ang="0">
                  <a:pos x="8" y="81"/>
                </a:cxn>
                <a:cxn ang="0">
                  <a:pos x="25" y="67"/>
                </a:cxn>
                <a:cxn ang="0">
                  <a:pos x="78" y="53"/>
                </a:cxn>
                <a:cxn ang="0">
                  <a:pos x="66" y="44"/>
                </a:cxn>
                <a:cxn ang="0">
                  <a:pos x="92" y="44"/>
                </a:cxn>
                <a:cxn ang="0">
                  <a:pos x="108" y="9"/>
                </a:cxn>
                <a:cxn ang="0">
                  <a:pos x="19" y="64"/>
                </a:cxn>
                <a:cxn ang="0">
                  <a:pos x="28" y="60"/>
                </a:cxn>
                <a:cxn ang="0">
                  <a:pos x="28" y="60"/>
                </a:cxn>
                <a:cxn ang="0">
                  <a:pos x="100" y="14"/>
                </a:cxn>
                <a:cxn ang="0">
                  <a:pos x="28" y="60"/>
                </a:cxn>
              </a:cxnLst>
              <a:rect l="0" t="0" r="r" b="b"/>
              <a:pathLst>
                <a:path w="108" h="81">
                  <a:moveTo>
                    <a:pt x="19" y="64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58" y="66"/>
                    <a:pt x="78" y="53"/>
                    <a:pt x="78" y="53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4"/>
                    <a:pt x="87" y="42"/>
                    <a:pt x="92" y="44"/>
                  </a:cubicBezTo>
                  <a:cubicBezTo>
                    <a:pt x="97" y="42"/>
                    <a:pt x="106" y="34"/>
                    <a:pt x="108" y="9"/>
                  </a:cubicBezTo>
                  <a:cubicBezTo>
                    <a:pt x="49" y="0"/>
                    <a:pt x="34" y="33"/>
                    <a:pt x="19" y="64"/>
                  </a:cubicBezTo>
                  <a:close/>
                  <a:moveTo>
                    <a:pt x="28" y="60"/>
                  </a:moveTo>
                  <a:cubicBezTo>
                    <a:pt x="28" y="60"/>
                    <a:pt x="28" y="60"/>
                    <a:pt x="28" y="60"/>
                  </a:cubicBezTo>
                  <a:cubicBezTo>
                    <a:pt x="33" y="54"/>
                    <a:pt x="66" y="21"/>
                    <a:pt x="100" y="14"/>
                  </a:cubicBezTo>
                  <a:cubicBezTo>
                    <a:pt x="81" y="20"/>
                    <a:pt x="37" y="54"/>
                    <a:pt x="28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2" name="Freeform 44"/>
            <p:cNvSpPr>
              <a:spLocks/>
            </p:cNvSpPr>
            <p:nvPr/>
          </p:nvSpPr>
          <p:spPr bwMode="auto">
            <a:xfrm>
              <a:off x="2640013" y="2149475"/>
              <a:ext cx="131763" cy="95250"/>
            </a:xfrm>
            <a:custGeom>
              <a:avLst/>
              <a:gdLst/>
              <a:ahLst/>
              <a:cxnLst>
                <a:cxn ang="0">
                  <a:pos x="44" y="8"/>
                </a:cxn>
                <a:cxn ang="0">
                  <a:pos x="36" y="8"/>
                </a:cxn>
                <a:cxn ang="0">
                  <a:pos x="29" y="0"/>
                </a:cxn>
                <a:cxn ang="0">
                  <a:pos x="22" y="0"/>
                </a:cxn>
                <a:cxn ang="0">
                  <a:pos x="15" y="8"/>
                </a:cxn>
                <a:cxn ang="0">
                  <a:pos x="7" y="8"/>
                </a:cxn>
                <a:cxn ang="0">
                  <a:pos x="0" y="15"/>
                </a:cxn>
                <a:cxn ang="0">
                  <a:pos x="0" y="29"/>
                </a:cxn>
                <a:cxn ang="0">
                  <a:pos x="7" y="37"/>
                </a:cxn>
                <a:cxn ang="0">
                  <a:pos x="44" y="37"/>
                </a:cxn>
                <a:cxn ang="0">
                  <a:pos x="51" y="29"/>
                </a:cxn>
                <a:cxn ang="0">
                  <a:pos x="51" y="15"/>
                </a:cxn>
                <a:cxn ang="0">
                  <a:pos x="44" y="8"/>
                </a:cxn>
              </a:cxnLst>
              <a:rect l="0" t="0" r="r" b="b"/>
              <a:pathLst>
                <a:path w="51" h="37">
                  <a:moveTo>
                    <a:pt x="44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4"/>
                    <a:pt x="33" y="0"/>
                    <a:pt x="2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7"/>
                    <a:pt x="7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8" y="37"/>
                    <a:pt x="51" y="33"/>
                    <a:pt x="51" y="29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1"/>
                    <a:pt x="48" y="8"/>
                    <a:pt x="44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71" name="Freeform 45"/>
          <p:cNvSpPr>
            <a:spLocks noEditPoints="1"/>
          </p:cNvSpPr>
          <p:nvPr/>
        </p:nvSpPr>
        <p:spPr bwMode="auto">
          <a:xfrm>
            <a:off x="3830638" y="1841500"/>
            <a:ext cx="296862" cy="261938"/>
          </a:xfrm>
          <a:custGeom>
            <a:avLst/>
            <a:gdLst>
              <a:gd name="T0" fmla="*/ 296862 w 187"/>
              <a:gd name="T1" fmla="*/ 57150 h 165"/>
              <a:gd name="T2" fmla="*/ 296862 w 187"/>
              <a:gd name="T3" fmla="*/ 0 h 165"/>
              <a:gd name="T4" fmla="*/ 239712 w 187"/>
              <a:gd name="T5" fmla="*/ 0 h 165"/>
              <a:gd name="T6" fmla="*/ 239712 w 187"/>
              <a:gd name="T7" fmla="*/ 19050 h 165"/>
              <a:gd name="T8" fmla="*/ 53975 w 187"/>
              <a:gd name="T9" fmla="*/ 19050 h 165"/>
              <a:gd name="T10" fmla="*/ 53975 w 187"/>
              <a:gd name="T11" fmla="*/ 0 h 165"/>
              <a:gd name="T12" fmla="*/ 0 w 187"/>
              <a:gd name="T13" fmla="*/ 0 h 165"/>
              <a:gd name="T14" fmla="*/ 0 w 187"/>
              <a:gd name="T15" fmla="*/ 57150 h 165"/>
              <a:gd name="T16" fmla="*/ 17462 w 187"/>
              <a:gd name="T17" fmla="*/ 57150 h 165"/>
              <a:gd name="T18" fmla="*/ 17462 w 187"/>
              <a:gd name="T19" fmla="*/ 204788 h 165"/>
              <a:gd name="T20" fmla="*/ 0 w 187"/>
              <a:gd name="T21" fmla="*/ 204788 h 165"/>
              <a:gd name="T22" fmla="*/ 0 w 187"/>
              <a:gd name="T23" fmla="*/ 261938 h 165"/>
              <a:gd name="T24" fmla="*/ 53975 w 187"/>
              <a:gd name="T25" fmla="*/ 261938 h 165"/>
              <a:gd name="T26" fmla="*/ 53975 w 187"/>
              <a:gd name="T27" fmla="*/ 241300 h 165"/>
              <a:gd name="T28" fmla="*/ 239712 w 187"/>
              <a:gd name="T29" fmla="*/ 241300 h 165"/>
              <a:gd name="T30" fmla="*/ 239712 w 187"/>
              <a:gd name="T31" fmla="*/ 261938 h 165"/>
              <a:gd name="T32" fmla="*/ 296862 w 187"/>
              <a:gd name="T33" fmla="*/ 261938 h 165"/>
              <a:gd name="T34" fmla="*/ 296862 w 187"/>
              <a:gd name="T35" fmla="*/ 204788 h 165"/>
              <a:gd name="T36" fmla="*/ 277812 w 187"/>
              <a:gd name="T37" fmla="*/ 204788 h 165"/>
              <a:gd name="T38" fmla="*/ 277812 w 187"/>
              <a:gd name="T39" fmla="*/ 57150 h 165"/>
              <a:gd name="T40" fmla="*/ 296862 w 187"/>
              <a:gd name="T41" fmla="*/ 57150 h 165"/>
              <a:gd name="T42" fmla="*/ 257175 w 187"/>
              <a:gd name="T43" fmla="*/ 19050 h 165"/>
              <a:gd name="T44" fmla="*/ 277812 w 187"/>
              <a:gd name="T45" fmla="*/ 19050 h 165"/>
              <a:gd name="T46" fmla="*/ 277812 w 187"/>
              <a:gd name="T47" fmla="*/ 38100 h 165"/>
              <a:gd name="T48" fmla="*/ 257175 w 187"/>
              <a:gd name="T49" fmla="*/ 38100 h 165"/>
              <a:gd name="T50" fmla="*/ 257175 w 187"/>
              <a:gd name="T51" fmla="*/ 19050 h 165"/>
              <a:gd name="T52" fmla="*/ 17462 w 187"/>
              <a:gd name="T53" fmla="*/ 19050 h 165"/>
              <a:gd name="T54" fmla="*/ 34925 w 187"/>
              <a:gd name="T55" fmla="*/ 19050 h 165"/>
              <a:gd name="T56" fmla="*/ 34925 w 187"/>
              <a:gd name="T57" fmla="*/ 38100 h 165"/>
              <a:gd name="T58" fmla="*/ 17462 w 187"/>
              <a:gd name="T59" fmla="*/ 38100 h 165"/>
              <a:gd name="T60" fmla="*/ 17462 w 187"/>
              <a:gd name="T61" fmla="*/ 19050 h 165"/>
              <a:gd name="T62" fmla="*/ 17462 w 187"/>
              <a:gd name="T63" fmla="*/ 241300 h 165"/>
              <a:gd name="T64" fmla="*/ 17462 w 187"/>
              <a:gd name="T65" fmla="*/ 223838 h 165"/>
              <a:gd name="T66" fmla="*/ 34925 w 187"/>
              <a:gd name="T67" fmla="*/ 223838 h 165"/>
              <a:gd name="T68" fmla="*/ 34925 w 187"/>
              <a:gd name="T69" fmla="*/ 241300 h 165"/>
              <a:gd name="T70" fmla="*/ 17462 w 187"/>
              <a:gd name="T71" fmla="*/ 241300 h 165"/>
              <a:gd name="T72" fmla="*/ 277812 w 187"/>
              <a:gd name="T73" fmla="*/ 241300 h 165"/>
              <a:gd name="T74" fmla="*/ 257175 w 187"/>
              <a:gd name="T75" fmla="*/ 241300 h 165"/>
              <a:gd name="T76" fmla="*/ 257175 w 187"/>
              <a:gd name="T77" fmla="*/ 223838 h 165"/>
              <a:gd name="T78" fmla="*/ 277812 w 187"/>
              <a:gd name="T79" fmla="*/ 223838 h 165"/>
              <a:gd name="T80" fmla="*/ 277812 w 187"/>
              <a:gd name="T81" fmla="*/ 241300 h 165"/>
              <a:gd name="T82" fmla="*/ 257175 w 187"/>
              <a:gd name="T83" fmla="*/ 204788 h 165"/>
              <a:gd name="T84" fmla="*/ 239712 w 187"/>
              <a:gd name="T85" fmla="*/ 204788 h 165"/>
              <a:gd name="T86" fmla="*/ 239712 w 187"/>
              <a:gd name="T87" fmla="*/ 223838 h 165"/>
              <a:gd name="T88" fmla="*/ 53975 w 187"/>
              <a:gd name="T89" fmla="*/ 223838 h 165"/>
              <a:gd name="T90" fmla="*/ 53975 w 187"/>
              <a:gd name="T91" fmla="*/ 204788 h 165"/>
              <a:gd name="T92" fmla="*/ 34925 w 187"/>
              <a:gd name="T93" fmla="*/ 204788 h 165"/>
              <a:gd name="T94" fmla="*/ 34925 w 187"/>
              <a:gd name="T95" fmla="*/ 57150 h 165"/>
              <a:gd name="T96" fmla="*/ 53975 w 187"/>
              <a:gd name="T97" fmla="*/ 57150 h 165"/>
              <a:gd name="T98" fmla="*/ 53975 w 187"/>
              <a:gd name="T99" fmla="*/ 38100 h 165"/>
              <a:gd name="T100" fmla="*/ 239712 w 187"/>
              <a:gd name="T101" fmla="*/ 38100 h 165"/>
              <a:gd name="T102" fmla="*/ 239712 w 187"/>
              <a:gd name="T103" fmla="*/ 57150 h 165"/>
              <a:gd name="T104" fmla="*/ 257175 w 187"/>
              <a:gd name="T105" fmla="*/ 57150 h 165"/>
              <a:gd name="T106" fmla="*/ 257175 w 187"/>
              <a:gd name="T107" fmla="*/ 204788 h 16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7" h="165">
                <a:moveTo>
                  <a:pt x="187" y="36"/>
                </a:moveTo>
                <a:lnTo>
                  <a:pt x="187" y="0"/>
                </a:lnTo>
                <a:lnTo>
                  <a:pt x="151" y="0"/>
                </a:lnTo>
                <a:lnTo>
                  <a:pt x="151" y="12"/>
                </a:lnTo>
                <a:lnTo>
                  <a:pt x="34" y="12"/>
                </a:lnTo>
                <a:lnTo>
                  <a:pt x="34" y="0"/>
                </a:lnTo>
                <a:lnTo>
                  <a:pt x="0" y="0"/>
                </a:lnTo>
                <a:lnTo>
                  <a:pt x="0" y="36"/>
                </a:lnTo>
                <a:lnTo>
                  <a:pt x="11" y="36"/>
                </a:lnTo>
                <a:lnTo>
                  <a:pt x="11" y="129"/>
                </a:lnTo>
                <a:lnTo>
                  <a:pt x="0" y="129"/>
                </a:lnTo>
                <a:lnTo>
                  <a:pt x="0" y="165"/>
                </a:lnTo>
                <a:lnTo>
                  <a:pt x="34" y="165"/>
                </a:lnTo>
                <a:lnTo>
                  <a:pt x="34" y="152"/>
                </a:lnTo>
                <a:lnTo>
                  <a:pt x="151" y="152"/>
                </a:lnTo>
                <a:lnTo>
                  <a:pt x="151" y="165"/>
                </a:lnTo>
                <a:lnTo>
                  <a:pt x="187" y="165"/>
                </a:lnTo>
                <a:lnTo>
                  <a:pt x="187" y="129"/>
                </a:lnTo>
                <a:lnTo>
                  <a:pt x="175" y="129"/>
                </a:lnTo>
                <a:lnTo>
                  <a:pt x="175" y="36"/>
                </a:lnTo>
                <a:lnTo>
                  <a:pt x="187" y="36"/>
                </a:lnTo>
                <a:close/>
                <a:moveTo>
                  <a:pt x="162" y="12"/>
                </a:moveTo>
                <a:lnTo>
                  <a:pt x="175" y="12"/>
                </a:lnTo>
                <a:lnTo>
                  <a:pt x="175" y="24"/>
                </a:lnTo>
                <a:lnTo>
                  <a:pt x="162" y="24"/>
                </a:lnTo>
                <a:lnTo>
                  <a:pt x="162" y="12"/>
                </a:lnTo>
                <a:close/>
                <a:moveTo>
                  <a:pt x="11" y="12"/>
                </a:moveTo>
                <a:lnTo>
                  <a:pt x="22" y="12"/>
                </a:lnTo>
                <a:lnTo>
                  <a:pt x="22" y="24"/>
                </a:lnTo>
                <a:lnTo>
                  <a:pt x="11" y="24"/>
                </a:lnTo>
                <a:lnTo>
                  <a:pt x="11" y="12"/>
                </a:lnTo>
                <a:close/>
                <a:moveTo>
                  <a:pt x="11" y="152"/>
                </a:moveTo>
                <a:lnTo>
                  <a:pt x="11" y="141"/>
                </a:lnTo>
                <a:lnTo>
                  <a:pt x="22" y="141"/>
                </a:lnTo>
                <a:lnTo>
                  <a:pt x="22" y="152"/>
                </a:lnTo>
                <a:lnTo>
                  <a:pt x="11" y="152"/>
                </a:lnTo>
                <a:close/>
                <a:moveTo>
                  <a:pt x="175" y="152"/>
                </a:moveTo>
                <a:lnTo>
                  <a:pt x="162" y="152"/>
                </a:lnTo>
                <a:lnTo>
                  <a:pt x="162" y="141"/>
                </a:lnTo>
                <a:lnTo>
                  <a:pt x="175" y="141"/>
                </a:lnTo>
                <a:lnTo>
                  <a:pt x="175" y="152"/>
                </a:lnTo>
                <a:close/>
                <a:moveTo>
                  <a:pt x="162" y="129"/>
                </a:moveTo>
                <a:lnTo>
                  <a:pt x="151" y="129"/>
                </a:lnTo>
                <a:lnTo>
                  <a:pt x="151" y="141"/>
                </a:lnTo>
                <a:lnTo>
                  <a:pt x="34" y="141"/>
                </a:lnTo>
                <a:lnTo>
                  <a:pt x="34" y="129"/>
                </a:lnTo>
                <a:lnTo>
                  <a:pt x="22" y="129"/>
                </a:lnTo>
                <a:lnTo>
                  <a:pt x="22" y="36"/>
                </a:lnTo>
                <a:lnTo>
                  <a:pt x="34" y="36"/>
                </a:lnTo>
                <a:lnTo>
                  <a:pt x="34" y="24"/>
                </a:lnTo>
                <a:lnTo>
                  <a:pt x="151" y="24"/>
                </a:lnTo>
                <a:lnTo>
                  <a:pt x="151" y="36"/>
                </a:lnTo>
                <a:lnTo>
                  <a:pt x="162" y="36"/>
                </a:lnTo>
                <a:lnTo>
                  <a:pt x="162" y="1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3" name="Group 282"/>
          <p:cNvGrpSpPr/>
          <p:nvPr/>
        </p:nvGrpSpPr>
        <p:grpSpPr>
          <a:xfrm>
            <a:off x="4424363" y="1841692"/>
            <a:ext cx="295275" cy="261937"/>
            <a:chOff x="4424363" y="1982788"/>
            <a:chExt cx="295275" cy="261937"/>
          </a:xfrm>
          <a:solidFill>
            <a:srgbClr val="FFFFFF"/>
          </a:solidFill>
        </p:grpSpPr>
        <p:sp>
          <p:nvSpPr>
            <p:cNvPr id="7214" name="Rectangle 46"/>
            <p:cNvSpPr>
              <a:spLocks noChangeArrowheads="1"/>
            </p:cNvSpPr>
            <p:nvPr/>
          </p:nvSpPr>
          <p:spPr bwMode="auto">
            <a:xfrm>
              <a:off x="4497388" y="2001838"/>
              <a:ext cx="14922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5" name="Rectangle 47"/>
            <p:cNvSpPr>
              <a:spLocks noChangeArrowheads="1"/>
            </p:cNvSpPr>
            <p:nvPr/>
          </p:nvSpPr>
          <p:spPr bwMode="auto">
            <a:xfrm>
              <a:off x="4497388" y="2206625"/>
              <a:ext cx="1492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6" name="Rectangle 48"/>
            <p:cNvSpPr>
              <a:spLocks noChangeArrowheads="1"/>
            </p:cNvSpPr>
            <p:nvPr/>
          </p:nvSpPr>
          <p:spPr bwMode="auto">
            <a:xfrm>
              <a:off x="4441825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7" name="Rectangle 49"/>
            <p:cNvSpPr>
              <a:spLocks noChangeArrowheads="1"/>
            </p:cNvSpPr>
            <p:nvPr/>
          </p:nvSpPr>
          <p:spPr bwMode="auto">
            <a:xfrm>
              <a:off x="4684713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8" name="Oval 50"/>
            <p:cNvSpPr>
              <a:spLocks noChangeArrowheads="1"/>
            </p:cNvSpPr>
            <p:nvPr/>
          </p:nvSpPr>
          <p:spPr bwMode="auto">
            <a:xfrm>
              <a:off x="4424363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19" name="Oval 51"/>
            <p:cNvSpPr>
              <a:spLocks noChangeArrowheads="1"/>
            </p:cNvSpPr>
            <p:nvPr/>
          </p:nvSpPr>
          <p:spPr bwMode="auto">
            <a:xfrm>
              <a:off x="4664075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20" name="Oval 52"/>
            <p:cNvSpPr>
              <a:spLocks noChangeArrowheads="1"/>
            </p:cNvSpPr>
            <p:nvPr/>
          </p:nvSpPr>
          <p:spPr bwMode="auto">
            <a:xfrm>
              <a:off x="4664075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21" name="Oval 53"/>
            <p:cNvSpPr>
              <a:spLocks noChangeArrowheads="1"/>
            </p:cNvSpPr>
            <p:nvPr/>
          </p:nvSpPr>
          <p:spPr bwMode="auto">
            <a:xfrm>
              <a:off x="4424363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73" name="Freeform 54"/>
          <p:cNvSpPr>
            <a:spLocks noEditPoints="1"/>
          </p:cNvSpPr>
          <p:nvPr/>
        </p:nvSpPr>
        <p:spPr bwMode="auto">
          <a:xfrm>
            <a:off x="5613400" y="1806575"/>
            <a:ext cx="258763" cy="276225"/>
          </a:xfrm>
          <a:custGeom>
            <a:avLst/>
            <a:gdLst>
              <a:gd name="T0" fmla="*/ 184150 w 163"/>
              <a:gd name="T1" fmla="*/ 92075 h 174"/>
              <a:gd name="T2" fmla="*/ 184150 w 163"/>
              <a:gd name="T3" fmla="*/ 0 h 174"/>
              <a:gd name="T4" fmla="*/ 0 w 163"/>
              <a:gd name="T5" fmla="*/ 0 h 174"/>
              <a:gd name="T6" fmla="*/ 0 w 163"/>
              <a:gd name="T7" fmla="*/ 184150 h 174"/>
              <a:gd name="T8" fmla="*/ 74613 w 163"/>
              <a:gd name="T9" fmla="*/ 184150 h 174"/>
              <a:gd name="T10" fmla="*/ 74613 w 163"/>
              <a:gd name="T11" fmla="*/ 276225 h 174"/>
              <a:gd name="T12" fmla="*/ 258763 w 163"/>
              <a:gd name="T13" fmla="*/ 276225 h 174"/>
              <a:gd name="T14" fmla="*/ 258763 w 163"/>
              <a:gd name="T15" fmla="*/ 92075 h 174"/>
              <a:gd name="T16" fmla="*/ 184150 w 163"/>
              <a:gd name="T17" fmla="*/ 92075 h 174"/>
              <a:gd name="T18" fmla="*/ 239713 w 163"/>
              <a:gd name="T19" fmla="*/ 258763 h 174"/>
              <a:gd name="T20" fmla="*/ 92075 w 163"/>
              <a:gd name="T21" fmla="*/ 258763 h 174"/>
              <a:gd name="T22" fmla="*/ 92075 w 163"/>
              <a:gd name="T23" fmla="*/ 184150 h 174"/>
              <a:gd name="T24" fmla="*/ 184150 w 163"/>
              <a:gd name="T25" fmla="*/ 184150 h 174"/>
              <a:gd name="T26" fmla="*/ 184150 w 163"/>
              <a:gd name="T27" fmla="*/ 109538 h 174"/>
              <a:gd name="T28" fmla="*/ 239713 w 163"/>
              <a:gd name="T29" fmla="*/ 109538 h 174"/>
              <a:gd name="T30" fmla="*/ 239713 w 163"/>
              <a:gd name="T31" fmla="*/ 258763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3" h="174">
                <a:moveTo>
                  <a:pt x="116" y="58"/>
                </a:moveTo>
                <a:lnTo>
                  <a:pt x="116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74"/>
                </a:lnTo>
                <a:lnTo>
                  <a:pt x="163" y="174"/>
                </a:lnTo>
                <a:lnTo>
                  <a:pt x="163" y="58"/>
                </a:lnTo>
                <a:lnTo>
                  <a:pt x="116" y="58"/>
                </a:lnTo>
                <a:close/>
                <a:moveTo>
                  <a:pt x="151" y="163"/>
                </a:moveTo>
                <a:lnTo>
                  <a:pt x="58" y="163"/>
                </a:lnTo>
                <a:lnTo>
                  <a:pt x="58" y="116"/>
                </a:lnTo>
                <a:lnTo>
                  <a:pt x="116" y="116"/>
                </a:lnTo>
                <a:lnTo>
                  <a:pt x="116" y="69"/>
                </a:lnTo>
                <a:lnTo>
                  <a:pt x="151" y="69"/>
                </a:lnTo>
                <a:lnTo>
                  <a:pt x="151" y="1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74" name="Freeform 55"/>
          <p:cNvSpPr>
            <a:spLocks noEditPoints="1"/>
          </p:cNvSpPr>
          <p:nvPr/>
        </p:nvSpPr>
        <p:spPr bwMode="auto">
          <a:xfrm>
            <a:off x="5016500" y="1806575"/>
            <a:ext cx="261938" cy="258763"/>
          </a:xfrm>
          <a:custGeom>
            <a:avLst/>
            <a:gdLst>
              <a:gd name="T0" fmla="*/ 187325 w 165"/>
              <a:gd name="T1" fmla="*/ 73025 h 163"/>
              <a:gd name="T2" fmla="*/ 187325 w 165"/>
              <a:gd name="T3" fmla="*/ 0 h 163"/>
              <a:gd name="T4" fmla="*/ 0 w 165"/>
              <a:gd name="T5" fmla="*/ 0 h 163"/>
              <a:gd name="T6" fmla="*/ 0 w 165"/>
              <a:gd name="T7" fmla="*/ 184150 h 163"/>
              <a:gd name="T8" fmla="*/ 74613 w 165"/>
              <a:gd name="T9" fmla="*/ 184150 h 163"/>
              <a:gd name="T10" fmla="*/ 74613 w 165"/>
              <a:gd name="T11" fmla="*/ 258763 h 163"/>
              <a:gd name="T12" fmla="*/ 261938 w 165"/>
              <a:gd name="T13" fmla="*/ 258763 h 163"/>
              <a:gd name="T14" fmla="*/ 261938 w 165"/>
              <a:gd name="T15" fmla="*/ 73025 h 163"/>
              <a:gd name="T16" fmla="*/ 187325 w 165"/>
              <a:gd name="T17" fmla="*/ 73025 h 163"/>
              <a:gd name="T18" fmla="*/ 242888 w 165"/>
              <a:gd name="T19" fmla="*/ 239713 h 163"/>
              <a:gd name="T20" fmla="*/ 95250 w 165"/>
              <a:gd name="T21" fmla="*/ 239713 h 163"/>
              <a:gd name="T22" fmla="*/ 95250 w 165"/>
              <a:gd name="T23" fmla="*/ 92075 h 163"/>
              <a:gd name="T24" fmla="*/ 242888 w 165"/>
              <a:gd name="T25" fmla="*/ 92075 h 163"/>
              <a:gd name="T26" fmla="*/ 242888 w 165"/>
              <a:gd name="T27" fmla="*/ 239713 h 1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5" h="163">
                <a:moveTo>
                  <a:pt x="118" y="46"/>
                </a:moveTo>
                <a:lnTo>
                  <a:pt x="118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63"/>
                </a:lnTo>
                <a:lnTo>
                  <a:pt x="165" y="163"/>
                </a:lnTo>
                <a:lnTo>
                  <a:pt x="165" y="46"/>
                </a:lnTo>
                <a:lnTo>
                  <a:pt x="118" y="46"/>
                </a:lnTo>
                <a:close/>
                <a:moveTo>
                  <a:pt x="153" y="151"/>
                </a:moveTo>
                <a:lnTo>
                  <a:pt x="60" y="151"/>
                </a:lnTo>
                <a:lnTo>
                  <a:pt x="60" y="58"/>
                </a:lnTo>
                <a:lnTo>
                  <a:pt x="153" y="58"/>
                </a:lnTo>
                <a:lnTo>
                  <a:pt x="153" y="1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2" name="Group 281"/>
          <p:cNvGrpSpPr/>
          <p:nvPr/>
        </p:nvGrpSpPr>
        <p:grpSpPr>
          <a:xfrm>
            <a:off x="3233738" y="1806767"/>
            <a:ext cx="261938" cy="296862"/>
            <a:chOff x="3233738" y="1947863"/>
            <a:chExt cx="261938" cy="296862"/>
          </a:xfrm>
          <a:solidFill>
            <a:srgbClr val="FFFFFF"/>
          </a:solidFill>
        </p:grpSpPr>
        <p:sp>
          <p:nvSpPr>
            <p:cNvPr id="7224" name="Freeform 56"/>
            <p:cNvSpPr>
              <a:spLocks noEditPoints="1"/>
            </p:cNvSpPr>
            <p:nvPr/>
          </p:nvSpPr>
          <p:spPr bwMode="auto">
            <a:xfrm>
              <a:off x="3233738" y="1947863"/>
              <a:ext cx="261938" cy="147638"/>
            </a:xfrm>
            <a:custGeom>
              <a:avLst/>
              <a:gdLst/>
              <a:ahLst/>
              <a:cxnLst>
                <a:cxn ang="0">
                  <a:pos x="8" y="58"/>
                </a:cxn>
                <a:cxn ang="0">
                  <a:pos x="95" y="58"/>
                </a:cxn>
                <a:cxn ang="0">
                  <a:pos x="102" y="50"/>
                </a:cxn>
                <a:cxn ang="0">
                  <a:pos x="95" y="43"/>
                </a:cxn>
                <a:cxn ang="0">
                  <a:pos x="73" y="43"/>
                </a:cxn>
                <a:cxn ang="0">
                  <a:pos x="66" y="36"/>
                </a:cxn>
                <a:cxn ang="0">
                  <a:pos x="66" y="7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37" y="7"/>
                </a:cxn>
                <a:cxn ang="0">
                  <a:pos x="37" y="36"/>
                </a:cxn>
                <a:cxn ang="0">
                  <a:pos x="29" y="43"/>
                </a:cxn>
                <a:cxn ang="0">
                  <a:pos x="8" y="43"/>
                </a:cxn>
                <a:cxn ang="0">
                  <a:pos x="0" y="50"/>
                </a:cxn>
                <a:cxn ang="0">
                  <a:pos x="8" y="58"/>
                </a:cxn>
                <a:cxn ang="0">
                  <a:pos x="48" y="7"/>
                </a:cxn>
                <a:cxn ang="0">
                  <a:pos x="55" y="7"/>
                </a:cxn>
                <a:cxn ang="0">
                  <a:pos x="58" y="10"/>
                </a:cxn>
                <a:cxn ang="0">
                  <a:pos x="55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48" y="7"/>
                </a:cxn>
              </a:cxnLst>
              <a:rect l="0" t="0" r="r" b="b"/>
              <a:pathLst>
                <a:path w="102" h="58">
                  <a:moveTo>
                    <a:pt x="8" y="58"/>
                  </a:moveTo>
                  <a:cubicBezTo>
                    <a:pt x="95" y="58"/>
                    <a:pt x="95" y="58"/>
                    <a:pt x="95" y="58"/>
                  </a:cubicBezTo>
                  <a:cubicBezTo>
                    <a:pt x="99" y="58"/>
                    <a:pt x="102" y="54"/>
                    <a:pt x="102" y="50"/>
                  </a:cubicBezTo>
                  <a:cubicBezTo>
                    <a:pt x="102" y="46"/>
                    <a:pt x="99" y="43"/>
                    <a:pt x="95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69" y="43"/>
                    <a:pt x="66" y="40"/>
                    <a:pt x="66" y="3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3"/>
                    <a:pt x="62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0" y="0"/>
                    <a:pt x="37" y="3"/>
                    <a:pt x="37" y="7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40"/>
                    <a:pt x="33" y="43"/>
                    <a:pt x="29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4" y="43"/>
                    <a:pt x="0" y="46"/>
                    <a:pt x="0" y="50"/>
                  </a:cubicBezTo>
                  <a:cubicBezTo>
                    <a:pt x="0" y="54"/>
                    <a:pt x="4" y="58"/>
                    <a:pt x="8" y="58"/>
                  </a:cubicBezTo>
                  <a:close/>
                  <a:moveTo>
                    <a:pt x="48" y="7"/>
                  </a:moveTo>
                  <a:cubicBezTo>
                    <a:pt x="55" y="7"/>
                    <a:pt x="55" y="7"/>
                    <a:pt x="55" y="7"/>
                  </a:cubicBezTo>
                  <a:cubicBezTo>
                    <a:pt x="57" y="7"/>
                    <a:pt x="58" y="8"/>
                    <a:pt x="58" y="10"/>
                  </a:cubicBezTo>
                  <a:cubicBezTo>
                    <a:pt x="58" y="12"/>
                    <a:pt x="57" y="14"/>
                    <a:pt x="55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6" y="14"/>
                    <a:pt x="44" y="12"/>
                    <a:pt x="44" y="10"/>
                  </a:cubicBezTo>
                  <a:cubicBezTo>
                    <a:pt x="44" y="8"/>
                    <a:pt x="46" y="7"/>
                    <a:pt x="48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25" name="Freeform 57"/>
            <p:cNvSpPr>
              <a:spLocks/>
            </p:cNvSpPr>
            <p:nvPr/>
          </p:nvSpPr>
          <p:spPr bwMode="auto">
            <a:xfrm>
              <a:off x="3233738" y="2114550"/>
              <a:ext cx="261938" cy="1301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11" y="0"/>
                </a:cxn>
                <a:cxn ang="0">
                  <a:pos x="7" y="3"/>
                </a:cxn>
                <a:cxn ang="0">
                  <a:pos x="0" y="51"/>
                </a:cxn>
                <a:cxn ang="0">
                  <a:pos x="22" y="51"/>
                </a:cxn>
                <a:cxn ang="0">
                  <a:pos x="29" y="29"/>
                </a:cxn>
                <a:cxn ang="0">
                  <a:pos x="29" y="51"/>
                </a:cxn>
                <a:cxn ang="0">
                  <a:pos x="73" y="51"/>
                </a:cxn>
                <a:cxn ang="0">
                  <a:pos x="73" y="29"/>
                </a:cxn>
                <a:cxn ang="0">
                  <a:pos x="80" y="51"/>
                </a:cxn>
                <a:cxn ang="0">
                  <a:pos x="102" y="51"/>
                </a:cxn>
                <a:cxn ang="0">
                  <a:pos x="95" y="3"/>
                </a:cxn>
                <a:cxn ang="0">
                  <a:pos x="92" y="0"/>
                </a:cxn>
              </a:cxnLst>
              <a:rect l="0" t="0" r="r" b="b"/>
              <a:pathLst>
                <a:path w="102" h="51">
                  <a:moveTo>
                    <a:pt x="9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7" y="1"/>
                    <a:pt x="7" y="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1"/>
                    <a:pt x="93" y="0"/>
                    <a:pt x="9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0" name="Group 279"/>
          <p:cNvGrpSpPr/>
          <p:nvPr/>
        </p:nvGrpSpPr>
        <p:grpSpPr>
          <a:xfrm>
            <a:off x="2046288" y="1824229"/>
            <a:ext cx="295275" cy="300038"/>
            <a:chOff x="2046288" y="1965325"/>
            <a:chExt cx="295275" cy="300038"/>
          </a:xfrm>
          <a:solidFill>
            <a:srgbClr val="FFFFFF"/>
          </a:solidFill>
        </p:grpSpPr>
        <p:sp>
          <p:nvSpPr>
            <p:cNvPr id="7226" name="Freeform 58"/>
            <p:cNvSpPr>
              <a:spLocks/>
            </p:cNvSpPr>
            <p:nvPr/>
          </p:nvSpPr>
          <p:spPr bwMode="auto">
            <a:xfrm>
              <a:off x="2157413" y="1965325"/>
              <a:ext cx="184150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57" y="5"/>
                </a:cxn>
                <a:cxn ang="0">
                  <a:pos x="22" y="40"/>
                </a:cxn>
                <a:cxn ang="0">
                  <a:pos x="0" y="52"/>
                </a:cxn>
                <a:cxn ang="0">
                  <a:pos x="19" y="71"/>
                </a:cxn>
                <a:cxn ang="0">
                  <a:pos x="32" y="49"/>
                </a:cxn>
                <a:cxn ang="0">
                  <a:pos x="66" y="15"/>
                </a:cxn>
                <a:cxn ang="0">
                  <a:pos x="67" y="4"/>
                </a:cxn>
              </a:cxnLst>
              <a:rect l="0" t="0" r="r" b="b"/>
              <a:pathLst>
                <a:path w="72" h="71">
                  <a:moveTo>
                    <a:pt x="67" y="4"/>
                  </a:moveTo>
                  <a:cubicBezTo>
                    <a:pt x="62" y="0"/>
                    <a:pt x="57" y="5"/>
                    <a:pt x="57" y="5"/>
                  </a:cubicBezTo>
                  <a:cubicBezTo>
                    <a:pt x="57" y="5"/>
                    <a:pt x="28" y="34"/>
                    <a:pt x="22" y="40"/>
                  </a:cubicBezTo>
                  <a:cubicBezTo>
                    <a:pt x="16" y="45"/>
                    <a:pt x="0" y="52"/>
                    <a:pt x="0" y="5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26" y="55"/>
                    <a:pt x="32" y="49"/>
                  </a:cubicBezTo>
                  <a:cubicBezTo>
                    <a:pt x="37" y="43"/>
                    <a:pt x="66" y="15"/>
                    <a:pt x="66" y="15"/>
                  </a:cubicBezTo>
                  <a:cubicBezTo>
                    <a:pt x="66" y="15"/>
                    <a:pt x="72" y="9"/>
                    <a:pt x="67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27" name="Freeform 59"/>
            <p:cNvSpPr>
              <a:spLocks noEditPoints="1"/>
            </p:cNvSpPr>
            <p:nvPr/>
          </p:nvSpPr>
          <p:spPr bwMode="auto">
            <a:xfrm>
              <a:off x="2046288" y="2114550"/>
              <a:ext cx="144463" cy="150813"/>
            </a:xfrm>
            <a:custGeom>
              <a:avLst/>
              <a:gdLst/>
              <a:ahLst/>
              <a:cxnLst>
                <a:cxn ang="0">
                  <a:pos x="22" y="13"/>
                </a:cxn>
                <a:cxn ang="0">
                  <a:pos x="0" y="49"/>
                </a:cxn>
                <a:cxn ang="0">
                  <a:pos x="56" y="19"/>
                </a:cxn>
                <a:cxn ang="0">
                  <a:pos x="37" y="0"/>
                </a:cxn>
                <a:cxn ang="0">
                  <a:pos x="22" y="13"/>
                </a:cxn>
                <a:cxn ang="0">
                  <a:pos x="16" y="43"/>
                </a:cxn>
                <a:cxn ang="0">
                  <a:pos x="36" y="8"/>
                </a:cxn>
                <a:cxn ang="0">
                  <a:pos x="16" y="43"/>
                </a:cxn>
              </a:cxnLst>
              <a:rect l="0" t="0" r="r" b="b"/>
              <a:pathLst>
                <a:path w="56" h="59">
                  <a:moveTo>
                    <a:pt x="22" y="13"/>
                  </a:moveTo>
                  <a:cubicBezTo>
                    <a:pt x="13" y="34"/>
                    <a:pt x="14" y="46"/>
                    <a:pt x="0" y="49"/>
                  </a:cubicBezTo>
                  <a:cubicBezTo>
                    <a:pt x="56" y="59"/>
                    <a:pt x="56" y="19"/>
                    <a:pt x="56" y="1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26" y="3"/>
                    <a:pt x="22" y="13"/>
                  </a:cubicBezTo>
                  <a:close/>
                  <a:moveTo>
                    <a:pt x="16" y="43"/>
                  </a:moveTo>
                  <a:cubicBezTo>
                    <a:pt x="21" y="38"/>
                    <a:pt x="27" y="14"/>
                    <a:pt x="36" y="8"/>
                  </a:cubicBezTo>
                  <a:cubicBezTo>
                    <a:pt x="42" y="12"/>
                    <a:pt x="36" y="31"/>
                    <a:pt x="16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77" name="Freeform 60"/>
          <p:cNvSpPr>
            <a:spLocks noEditPoints="1"/>
          </p:cNvSpPr>
          <p:nvPr/>
        </p:nvSpPr>
        <p:spPr bwMode="auto">
          <a:xfrm>
            <a:off x="7392988" y="1806575"/>
            <a:ext cx="300037" cy="296863"/>
          </a:xfrm>
          <a:custGeom>
            <a:avLst/>
            <a:gdLst>
              <a:gd name="T0" fmla="*/ 259006 w 117"/>
              <a:gd name="T1" fmla="*/ 120281 h 116"/>
              <a:gd name="T2" fmla="*/ 166687 w 117"/>
              <a:gd name="T3" fmla="*/ 212411 h 116"/>
              <a:gd name="T4" fmla="*/ 87190 w 117"/>
              <a:gd name="T5" fmla="*/ 212411 h 116"/>
              <a:gd name="T6" fmla="*/ 87190 w 117"/>
              <a:gd name="T7" fmla="*/ 130517 h 116"/>
              <a:gd name="T8" fmla="*/ 176945 w 117"/>
              <a:gd name="T9" fmla="*/ 38387 h 116"/>
              <a:gd name="T10" fmla="*/ 135914 w 117"/>
              <a:gd name="T11" fmla="*/ 0 h 116"/>
              <a:gd name="T12" fmla="*/ 46160 w 117"/>
              <a:gd name="T13" fmla="*/ 89571 h 116"/>
              <a:gd name="T14" fmla="*/ 46160 w 117"/>
              <a:gd name="T15" fmla="*/ 250798 h 116"/>
              <a:gd name="T16" fmla="*/ 207718 w 117"/>
              <a:gd name="T17" fmla="*/ 250798 h 116"/>
              <a:gd name="T18" fmla="*/ 300037 w 117"/>
              <a:gd name="T19" fmla="*/ 161227 h 116"/>
              <a:gd name="T20" fmla="*/ 259006 w 117"/>
              <a:gd name="T21" fmla="*/ 120281 h 116"/>
              <a:gd name="T22" fmla="*/ 135914 w 117"/>
              <a:gd name="T23" fmla="*/ 20473 h 116"/>
              <a:gd name="T24" fmla="*/ 156430 w 117"/>
              <a:gd name="T25" fmla="*/ 38387 h 116"/>
              <a:gd name="T26" fmla="*/ 125657 w 117"/>
              <a:gd name="T27" fmla="*/ 69097 h 116"/>
              <a:gd name="T28" fmla="*/ 105141 w 117"/>
              <a:gd name="T29" fmla="*/ 48624 h 116"/>
              <a:gd name="T30" fmla="*/ 135914 w 117"/>
              <a:gd name="T31" fmla="*/ 20473 h 116"/>
              <a:gd name="T32" fmla="*/ 228233 w 117"/>
              <a:gd name="T33" fmla="*/ 171464 h 116"/>
              <a:gd name="T34" fmla="*/ 259006 w 117"/>
              <a:gd name="T35" fmla="*/ 140754 h 116"/>
              <a:gd name="T36" fmla="*/ 279522 w 117"/>
              <a:gd name="T37" fmla="*/ 161227 h 116"/>
              <a:gd name="T38" fmla="*/ 248749 w 117"/>
              <a:gd name="T39" fmla="*/ 191937 h 116"/>
              <a:gd name="T40" fmla="*/ 228233 w 117"/>
              <a:gd name="T41" fmla="*/ 171464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7" h="116">
                <a:moveTo>
                  <a:pt x="101" y="47"/>
                </a:moveTo>
                <a:cubicBezTo>
                  <a:pt x="65" y="83"/>
                  <a:pt x="65" y="83"/>
                  <a:pt x="65" y="83"/>
                </a:cubicBezTo>
                <a:cubicBezTo>
                  <a:pt x="56" y="91"/>
                  <a:pt x="42" y="91"/>
                  <a:pt x="34" y="83"/>
                </a:cubicBezTo>
                <a:cubicBezTo>
                  <a:pt x="25" y="74"/>
                  <a:pt x="25" y="60"/>
                  <a:pt x="34" y="51"/>
                </a:cubicBezTo>
                <a:cubicBezTo>
                  <a:pt x="69" y="15"/>
                  <a:pt x="69" y="15"/>
                  <a:pt x="69" y="15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35"/>
                  <a:pt x="18" y="35"/>
                  <a:pt x="18" y="35"/>
                </a:cubicBezTo>
                <a:cubicBezTo>
                  <a:pt x="0" y="53"/>
                  <a:pt x="0" y="81"/>
                  <a:pt x="18" y="98"/>
                </a:cubicBezTo>
                <a:cubicBezTo>
                  <a:pt x="35" y="116"/>
                  <a:pt x="64" y="116"/>
                  <a:pt x="81" y="98"/>
                </a:cubicBezTo>
                <a:cubicBezTo>
                  <a:pt x="117" y="63"/>
                  <a:pt x="117" y="63"/>
                  <a:pt x="117" y="63"/>
                </a:cubicBezTo>
                <a:lnTo>
                  <a:pt x="101" y="47"/>
                </a:lnTo>
                <a:close/>
                <a:moveTo>
                  <a:pt x="53" y="8"/>
                </a:moveTo>
                <a:cubicBezTo>
                  <a:pt x="61" y="15"/>
                  <a:pt x="61" y="15"/>
                  <a:pt x="61" y="15"/>
                </a:cubicBezTo>
                <a:cubicBezTo>
                  <a:pt x="49" y="27"/>
                  <a:pt x="49" y="27"/>
                  <a:pt x="49" y="27"/>
                </a:cubicBezTo>
                <a:cubicBezTo>
                  <a:pt x="41" y="19"/>
                  <a:pt x="41" y="19"/>
                  <a:pt x="41" y="19"/>
                </a:cubicBezTo>
                <a:lnTo>
                  <a:pt x="53" y="8"/>
                </a:lnTo>
                <a:close/>
                <a:moveTo>
                  <a:pt x="89" y="67"/>
                </a:moveTo>
                <a:cubicBezTo>
                  <a:pt x="101" y="55"/>
                  <a:pt x="101" y="55"/>
                  <a:pt x="101" y="55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97" y="75"/>
                  <a:pt x="97" y="75"/>
                  <a:pt x="97" y="75"/>
                </a:cubicBezTo>
                <a:lnTo>
                  <a:pt x="89" y="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4" name="Group 283"/>
          <p:cNvGrpSpPr/>
          <p:nvPr/>
        </p:nvGrpSpPr>
        <p:grpSpPr>
          <a:xfrm>
            <a:off x="6207125" y="1860742"/>
            <a:ext cx="296863" cy="242887"/>
            <a:chOff x="6207125" y="2001838"/>
            <a:chExt cx="296863" cy="242887"/>
          </a:xfrm>
          <a:solidFill>
            <a:srgbClr val="FFFFFF"/>
          </a:solidFill>
        </p:grpSpPr>
        <p:sp>
          <p:nvSpPr>
            <p:cNvPr id="7229" name="Rectangle 61"/>
            <p:cNvSpPr>
              <a:spLocks noChangeArrowheads="1"/>
            </p:cNvSpPr>
            <p:nvPr/>
          </p:nvSpPr>
          <p:spPr bwMode="auto">
            <a:xfrm>
              <a:off x="6316663" y="2001838"/>
              <a:ext cx="187325" cy="1301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30" name="Freeform 62"/>
            <p:cNvSpPr>
              <a:spLocks/>
            </p:cNvSpPr>
            <p:nvPr/>
          </p:nvSpPr>
          <p:spPr bwMode="auto">
            <a:xfrm>
              <a:off x="6262688" y="2057400"/>
              <a:ext cx="184150" cy="1301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3" y="58"/>
                </a:cxn>
                <a:cxn ang="0">
                  <a:pos x="23" y="0"/>
                </a:cxn>
              </a:cxnLst>
              <a:rect l="0" t="0" r="r" b="b"/>
              <a:pathLst>
                <a:path w="116" h="82">
                  <a:moveTo>
                    <a:pt x="23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3" y="58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31" name="Freeform 63"/>
            <p:cNvSpPr>
              <a:spLocks/>
            </p:cNvSpPr>
            <p:nvPr/>
          </p:nvSpPr>
          <p:spPr bwMode="auto">
            <a:xfrm>
              <a:off x="6207125" y="2114550"/>
              <a:ext cx="184150" cy="13017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2" y="58"/>
                </a:cxn>
                <a:cxn ang="0">
                  <a:pos x="22" y="0"/>
                </a:cxn>
              </a:cxnLst>
              <a:rect l="0" t="0" r="r" b="b"/>
              <a:pathLst>
                <a:path w="116" h="82">
                  <a:moveTo>
                    <a:pt x="22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2" y="58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79" name="Freeform 64"/>
          <p:cNvSpPr>
            <a:spLocks noEditPoints="1"/>
          </p:cNvSpPr>
          <p:nvPr/>
        </p:nvSpPr>
        <p:spPr bwMode="auto">
          <a:xfrm>
            <a:off x="6800850" y="1824038"/>
            <a:ext cx="295275" cy="279400"/>
          </a:xfrm>
          <a:custGeom>
            <a:avLst/>
            <a:gdLst>
              <a:gd name="T0" fmla="*/ 165456 w 116"/>
              <a:gd name="T1" fmla="*/ 0 h 109"/>
              <a:gd name="T2" fmla="*/ 0 w 116"/>
              <a:gd name="T3" fmla="*/ 184558 h 109"/>
              <a:gd name="T4" fmla="*/ 56000 w 116"/>
              <a:gd name="T5" fmla="*/ 184558 h 109"/>
              <a:gd name="T6" fmla="*/ 112001 w 116"/>
              <a:gd name="T7" fmla="*/ 205064 h 109"/>
              <a:gd name="T8" fmla="*/ 165456 w 116"/>
              <a:gd name="T9" fmla="*/ 279400 h 109"/>
              <a:gd name="T10" fmla="*/ 295275 w 116"/>
              <a:gd name="T11" fmla="*/ 130728 h 109"/>
              <a:gd name="T12" fmla="*/ 165456 w 116"/>
              <a:gd name="T13" fmla="*/ 0 h 109"/>
              <a:gd name="T14" fmla="*/ 73819 w 116"/>
              <a:gd name="T15" fmla="*/ 133292 h 109"/>
              <a:gd name="T16" fmla="*/ 50909 w 116"/>
              <a:gd name="T17" fmla="*/ 110222 h 109"/>
              <a:gd name="T18" fmla="*/ 73819 w 116"/>
              <a:gd name="T19" fmla="*/ 87152 h 109"/>
              <a:gd name="T20" fmla="*/ 96728 w 116"/>
              <a:gd name="T21" fmla="*/ 110222 h 109"/>
              <a:gd name="T22" fmla="*/ 73819 w 116"/>
              <a:gd name="T23" fmla="*/ 133292 h 109"/>
              <a:gd name="T24" fmla="*/ 114546 w 116"/>
              <a:gd name="T25" fmla="*/ 64083 h 109"/>
              <a:gd name="T26" fmla="*/ 140001 w 116"/>
              <a:gd name="T27" fmla="*/ 41013 h 109"/>
              <a:gd name="T28" fmla="*/ 162910 w 116"/>
              <a:gd name="T29" fmla="*/ 64083 h 109"/>
              <a:gd name="T30" fmla="*/ 140001 w 116"/>
              <a:gd name="T31" fmla="*/ 87152 h 109"/>
              <a:gd name="T32" fmla="*/ 114546 w 116"/>
              <a:gd name="T33" fmla="*/ 64083 h 109"/>
              <a:gd name="T34" fmla="*/ 175638 w 116"/>
              <a:gd name="T35" fmla="*/ 228134 h 109"/>
              <a:gd name="T36" fmla="*/ 142547 w 116"/>
              <a:gd name="T37" fmla="*/ 194811 h 109"/>
              <a:gd name="T38" fmla="*/ 175638 w 116"/>
              <a:gd name="T39" fmla="*/ 161488 h 109"/>
              <a:gd name="T40" fmla="*/ 208729 w 116"/>
              <a:gd name="T41" fmla="*/ 194811 h 109"/>
              <a:gd name="T42" fmla="*/ 175638 w 116"/>
              <a:gd name="T43" fmla="*/ 228134 h 109"/>
              <a:gd name="T44" fmla="*/ 231638 w 116"/>
              <a:gd name="T45" fmla="*/ 171741 h 109"/>
              <a:gd name="T46" fmla="*/ 216365 w 116"/>
              <a:gd name="T47" fmla="*/ 158925 h 109"/>
              <a:gd name="T48" fmla="*/ 231638 w 116"/>
              <a:gd name="T49" fmla="*/ 143545 h 109"/>
              <a:gd name="T50" fmla="*/ 244366 w 116"/>
              <a:gd name="T51" fmla="*/ 158925 h 109"/>
              <a:gd name="T52" fmla="*/ 231638 w 116"/>
              <a:gd name="T53" fmla="*/ 171741 h 109"/>
              <a:gd name="T54" fmla="*/ 213820 w 116"/>
              <a:gd name="T55" fmla="*/ 115349 h 109"/>
              <a:gd name="T56" fmla="*/ 180729 w 116"/>
              <a:gd name="T57" fmla="*/ 84589 h 109"/>
              <a:gd name="T58" fmla="*/ 213820 w 116"/>
              <a:gd name="T59" fmla="*/ 51266 h 109"/>
              <a:gd name="T60" fmla="*/ 244366 w 116"/>
              <a:gd name="T61" fmla="*/ 84589 h 109"/>
              <a:gd name="T62" fmla="*/ 213820 w 116"/>
              <a:gd name="T63" fmla="*/ 115349 h 1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6" h="109">
                <a:moveTo>
                  <a:pt x="65" y="0"/>
                </a:moveTo>
                <a:cubicBezTo>
                  <a:pt x="22" y="0"/>
                  <a:pt x="0" y="43"/>
                  <a:pt x="0" y="72"/>
                </a:cubicBezTo>
                <a:cubicBezTo>
                  <a:pt x="0" y="80"/>
                  <a:pt x="15" y="94"/>
                  <a:pt x="22" y="72"/>
                </a:cubicBezTo>
                <a:cubicBezTo>
                  <a:pt x="25" y="63"/>
                  <a:pt x="44" y="65"/>
                  <a:pt x="44" y="80"/>
                </a:cubicBezTo>
                <a:cubicBezTo>
                  <a:pt x="44" y="96"/>
                  <a:pt x="51" y="109"/>
                  <a:pt x="65" y="109"/>
                </a:cubicBezTo>
                <a:cubicBezTo>
                  <a:pt x="109" y="109"/>
                  <a:pt x="116" y="72"/>
                  <a:pt x="116" y="51"/>
                </a:cubicBezTo>
                <a:cubicBezTo>
                  <a:pt x="116" y="29"/>
                  <a:pt x="109" y="0"/>
                  <a:pt x="65" y="0"/>
                </a:cubicBezTo>
                <a:close/>
                <a:moveTo>
                  <a:pt x="29" y="52"/>
                </a:moveTo>
                <a:cubicBezTo>
                  <a:pt x="24" y="52"/>
                  <a:pt x="20" y="48"/>
                  <a:pt x="20" y="43"/>
                </a:cubicBezTo>
                <a:cubicBezTo>
                  <a:pt x="20" y="38"/>
                  <a:pt x="24" y="34"/>
                  <a:pt x="29" y="34"/>
                </a:cubicBezTo>
                <a:cubicBezTo>
                  <a:pt x="34" y="34"/>
                  <a:pt x="38" y="38"/>
                  <a:pt x="38" y="43"/>
                </a:cubicBezTo>
                <a:cubicBezTo>
                  <a:pt x="38" y="48"/>
                  <a:pt x="34" y="52"/>
                  <a:pt x="29" y="52"/>
                </a:cubicBezTo>
                <a:close/>
                <a:moveTo>
                  <a:pt x="45" y="25"/>
                </a:moveTo>
                <a:cubicBezTo>
                  <a:pt x="45" y="20"/>
                  <a:pt x="50" y="16"/>
                  <a:pt x="55" y="16"/>
                </a:cubicBezTo>
                <a:cubicBezTo>
                  <a:pt x="60" y="16"/>
                  <a:pt x="64" y="20"/>
                  <a:pt x="64" y="25"/>
                </a:cubicBezTo>
                <a:cubicBezTo>
                  <a:pt x="64" y="30"/>
                  <a:pt x="60" y="34"/>
                  <a:pt x="55" y="34"/>
                </a:cubicBezTo>
                <a:cubicBezTo>
                  <a:pt x="50" y="34"/>
                  <a:pt x="45" y="30"/>
                  <a:pt x="45" y="25"/>
                </a:cubicBezTo>
                <a:close/>
                <a:moveTo>
                  <a:pt x="69" y="89"/>
                </a:moveTo>
                <a:cubicBezTo>
                  <a:pt x="62" y="89"/>
                  <a:pt x="56" y="83"/>
                  <a:pt x="56" y="76"/>
                </a:cubicBezTo>
                <a:cubicBezTo>
                  <a:pt x="56" y="69"/>
                  <a:pt x="62" y="63"/>
                  <a:pt x="69" y="63"/>
                </a:cubicBezTo>
                <a:cubicBezTo>
                  <a:pt x="76" y="63"/>
                  <a:pt x="82" y="69"/>
                  <a:pt x="82" y="76"/>
                </a:cubicBezTo>
                <a:cubicBezTo>
                  <a:pt x="82" y="83"/>
                  <a:pt x="76" y="89"/>
                  <a:pt x="69" y="89"/>
                </a:cubicBezTo>
                <a:close/>
                <a:moveTo>
                  <a:pt x="91" y="67"/>
                </a:moveTo>
                <a:cubicBezTo>
                  <a:pt x="88" y="67"/>
                  <a:pt x="85" y="65"/>
                  <a:pt x="85" y="62"/>
                </a:cubicBezTo>
                <a:cubicBezTo>
                  <a:pt x="85" y="59"/>
                  <a:pt x="88" y="56"/>
                  <a:pt x="91" y="56"/>
                </a:cubicBezTo>
                <a:cubicBezTo>
                  <a:pt x="94" y="56"/>
                  <a:pt x="96" y="59"/>
                  <a:pt x="96" y="62"/>
                </a:cubicBezTo>
                <a:cubicBezTo>
                  <a:pt x="96" y="65"/>
                  <a:pt x="94" y="67"/>
                  <a:pt x="91" y="67"/>
                </a:cubicBezTo>
                <a:close/>
                <a:moveTo>
                  <a:pt x="84" y="45"/>
                </a:moveTo>
                <a:cubicBezTo>
                  <a:pt x="77" y="45"/>
                  <a:pt x="71" y="40"/>
                  <a:pt x="71" y="33"/>
                </a:cubicBezTo>
                <a:cubicBezTo>
                  <a:pt x="71" y="26"/>
                  <a:pt x="77" y="20"/>
                  <a:pt x="84" y="20"/>
                </a:cubicBezTo>
                <a:cubicBezTo>
                  <a:pt x="91" y="20"/>
                  <a:pt x="96" y="26"/>
                  <a:pt x="96" y="33"/>
                </a:cubicBezTo>
                <a:cubicBezTo>
                  <a:pt x="96" y="40"/>
                  <a:pt x="91" y="45"/>
                  <a:pt x="84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5" name="Group 284"/>
          <p:cNvGrpSpPr/>
          <p:nvPr/>
        </p:nvGrpSpPr>
        <p:grpSpPr>
          <a:xfrm>
            <a:off x="8583613" y="1824229"/>
            <a:ext cx="296863" cy="279401"/>
            <a:chOff x="8583613" y="1965325"/>
            <a:chExt cx="296863" cy="279401"/>
          </a:xfrm>
          <a:solidFill>
            <a:srgbClr val="FFFFFF"/>
          </a:solidFill>
        </p:grpSpPr>
        <p:sp>
          <p:nvSpPr>
            <p:cNvPr id="7233" name="Freeform 65"/>
            <p:cNvSpPr>
              <a:spLocks/>
            </p:cNvSpPr>
            <p:nvPr/>
          </p:nvSpPr>
          <p:spPr bwMode="auto">
            <a:xfrm>
              <a:off x="8583613" y="1965325"/>
              <a:ext cx="296863" cy="109538"/>
            </a:xfrm>
            <a:custGeom>
              <a:avLst/>
              <a:gdLst/>
              <a:ahLst/>
              <a:cxnLst>
                <a:cxn ang="0">
                  <a:pos x="108" y="15"/>
                </a:cxn>
                <a:cxn ang="0">
                  <a:pos x="58" y="0"/>
                </a:cxn>
                <a:cxn ang="0">
                  <a:pos x="8" y="15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22" y="43"/>
                </a:cxn>
                <a:cxn ang="0">
                  <a:pos x="29" y="36"/>
                </a:cxn>
                <a:cxn ang="0">
                  <a:pos x="33" y="24"/>
                </a:cxn>
                <a:cxn ang="0">
                  <a:pos x="58" y="15"/>
                </a:cxn>
                <a:cxn ang="0">
                  <a:pos x="83" y="24"/>
                </a:cxn>
                <a:cxn ang="0">
                  <a:pos x="87" y="36"/>
                </a:cxn>
                <a:cxn ang="0">
                  <a:pos x="95" y="43"/>
                </a:cxn>
                <a:cxn ang="0">
                  <a:pos x="109" y="43"/>
                </a:cxn>
                <a:cxn ang="0">
                  <a:pos x="116" y="36"/>
                </a:cxn>
                <a:cxn ang="0">
                  <a:pos x="116" y="28"/>
                </a:cxn>
                <a:cxn ang="0">
                  <a:pos x="108" y="15"/>
                </a:cxn>
              </a:cxnLst>
              <a:rect l="0" t="0" r="r" b="b"/>
              <a:pathLst>
                <a:path w="116" h="43">
                  <a:moveTo>
                    <a:pt x="108" y="15"/>
                  </a:moveTo>
                  <a:cubicBezTo>
                    <a:pt x="99" y="7"/>
                    <a:pt x="87" y="0"/>
                    <a:pt x="58" y="0"/>
                  </a:cubicBezTo>
                  <a:cubicBezTo>
                    <a:pt x="29" y="0"/>
                    <a:pt x="17" y="7"/>
                    <a:pt x="8" y="15"/>
                  </a:cubicBezTo>
                  <a:cubicBezTo>
                    <a:pt x="3" y="19"/>
                    <a:pt x="0" y="22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6" y="43"/>
                    <a:pt x="29" y="40"/>
                    <a:pt x="29" y="36"/>
                  </a:cubicBezTo>
                  <a:cubicBezTo>
                    <a:pt x="29" y="32"/>
                    <a:pt x="30" y="29"/>
                    <a:pt x="33" y="24"/>
                  </a:cubicBezTo>
                  <a:cubicBezTo>
                    <a:pt x="37" y="20"/>
                    <a:pt x="44" y="14"/>
                    <a:pt x="58" y="15"/>
                  </a:cubicBezTo>
                  <a:cubicBezTo>
                    <a:pt x="73" y="14"/>
                    <a:pt x="80" y="20"/>
                    <a:pt x="83" y="24"/>
                  </a:cubicBezTo>
                  <a:cubicBezTo>
                    <a:pt x="87" y="29"/>
                    <a:pt x="87" y="32"/>
                    <a:pt x="87" y="36"/>
                  </a:cubicBezTo>
                  <a:cubicBezTo>
                    <a:pt x="87" y="40"/>
                    <a:pt x="91" y="43"/>
                    <a:pt x="95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13" y="43"/>
                    <a:pt x="116" y="40"/>
                    <a:pt x="116" y="36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6" y="22"/>
                    <a:pt x="113" y="19"/>
                    <a:pt x="108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34" name="Oval 66"/>
            <p:cNvSpPr>
              <a:spLocks noChangeArrowheads="1"/>
            </p:cNvSpPr>
            <p:nvPr/>
          </p:nvSpPr>
          <p:spPr bwMode="auto">
            <a:xfrm>
              <a:off x="8696325" y="2132013"/>
              <a:ext cx="73025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35" name="Freeform 67"/>
            <p:cNvSpPr>
              <a:spLocks noEditPoints="1"/>
            </p:cNvSpPr>
            <p:nvPr/>
          </p:nvSpPr>
          <p:spPr bwMode="auto">
            <a:xfrm>
              <a:off x="8601075" y="2039938"/>
              <a:ext cx="260350" cy="204788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73" y="14"/>
                </a:cxn>
                <a:cxn ang="0">
                  <a:pos x="73" y="5"/>
                </a:cxn>
                <a:cxn ang="0">
                  <a:pos x="66" y="0"/>
                </a:cxn>
                <a:cxn ang="0">
                  <a:pos x="58" y="5"/>
                </a:cxn>
                <a:cxn ang="0">
                  <a:pos x="58" y="14"/>
                </a:cxn>
                <a:cxn ang="0">
                  <a:pos x="44" y="14"/>
                </a:cxn>
                <a:cxn ang="0">
                  <a:pos x="44" y="5"/>
                </a:cxn>
                <a:cxn ang="0">
                  <a:pos x="37" y="0"/>
                </a:cxn>
                <a:cxn ang="0">
                  <a:pos x="29" y="5"/>
                </a:cxn>
                <a:cxn ang="0">
                  <a:pos x="29" y="14"/>
                </a:cxn>
                <a:cxn ang="0">
                  <a:pos x="26" y="14"/>
                </a:cxn>
                <a:cxn ang="0">
                  <a:pos x="20" y="18"/>
                </a:cxn>
                <a:cxn ang="0">
                  <a:pos x="0" y="58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59"/>
                </a:cxn>
                <a:cxn ang="0">
                  <a:pos x="82" y="17"/>
                </a:cxn>
                <a:cxn ang="0">
                  <a:pos x="76" y="14"/>
                </a:cxn>
                <a:cxn ang="0">
                  <a:pos x="51" y="72"/>
                </a:cxn>
                <a:cxn ang="0">
                  <a:pos x="29" y="51"/>
                </a:cxn>
                <a:cxn ang="0">
                  <a:pos x="51" y="29"/>
                </a:cxn>
                <a:cxn ang="0">
                  <a:pos x="73" y="51"/>
                </a:cxn>
                <a:cxn ang="0">
                  <a:pos x="51" y="72"/>
                </a:cxn>
              </a:cxnLst>
              <a:rect l="0" t="0" r="r" b="b"/>
              <a:pathLst>
                <a:path w="102" h="80">
                  <a:moveTo>
                    <a:pt x="76" y="14"/>
                  </a:moveTo>
                  <a:cubicBezTo>
                    <a:pt x="73" y="14"/>
                    <a:pt x="73" y="14"/>
                    <a:pt x="73" y="1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2"/>
                    <a:pt x="70" y="0"/>
                    <a:pt x="66" y="0"/>
                  </a:cubicBezTo>
                  <a:cubicBezTo>
                    <a:pt x="62" y="0"/>
                    <a:pt x="58" y="2"/>
                    <a:pt x="58" y="5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2"/>
                    <a:pt x="41" y="0"/>
                    <a:pt x="37" y="0"/>
                  </a:cubicBezTo>
                  <a:cubicBezTo>
                    <a:pt x="33" y="0"/>
                    <a:pt x="29" y="2"/>
                    <a:pt x="29" y="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4"/>
                    <a:pt x="21" y="16"/>
                    <a:pt x="20" y="18"/>
                  </a:cubicBezTo>
                  <a:cubicBezTo>
                    <a:pt x="14" y="26"/>
                    <a:pt x="0" y="48"/>
                    <a:pt x="0" y="5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66"/>
                    <a:pt x="102" y="59"/>
                    <a:pt x="102" y="59"/>
                  </a:cubicBezTo>
                  <a:cubicBezTo>
                    <a:pt x="102" y="46"/>
                    <a:pt x="88" y="25"/>
                    <a:pt x="82" y="17"/>
                  </a:cubicBezTo>
                  <a:cubicBezTo>
                    <a:pt x="81" y="16"/>
                    <a:pt x="79" y="14"/>
                    <a:pt x="76" y="14"/>
                  </a:cubicBezTo>
                  <a:close/>
                  <a:moveTo>
                    <a:pt x="51" y="72"/>
                  </a:moveTo>
                  <a:cubicBezTo>
                    <a:pt x="39" y="72"/>
                    <a:pt x="29" y="63"/>
                    <a:pt x="29" y="51"/>
                  </a:cubicBezTo>
                  <a:cubicBezTo>
                    <a:pt x="29" y="39"/>
                    <a:pt x="39" y="29"/>
                    <a:pt x="51" y="29"/>
                  </a:cubicBezTo>
                  <a:cubicBezTo>
                    <a:pt x="63" y="29"/>
                    <a:pt x="73" y="39"/>
                    <a:pt x="73" y="51"/>
                  </a:cubicBezTo>
                  <a:cubicBezTo>
                    <a:pt x="73" y="63"/>
                    <a:pt x="63" y="72"/>
                    <a:pt x="51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5" name="Group 294"/>
          <p:cNvGrpSpPr/>
          <p:nvPr/>
        </p:nvGrpSpPr>
        <p:grpSpPr>
          <a:xfrm>
            <a:off x="2640013" y="2400492"/>
            <a:ext cx="254000" cy="296862"/>
            <a:chOff x="2640013" y="2541588"/>
            <a:chExt cx="254000" cy="296862"/>
          </a:xfrm>
          <a:solidFill>
            <a:srgbClr val="FFFFFF"/>
          </a:solidFill>
        </p:grpSpPr>
        <p:sp>
          <p:nvSpPr>
            <p:cNvPr id="7236" name="Freeform 68"/>
            <p:cNvSpPr>
              <a:spLocks/>
            </p:cNvSpPr>
            <p:nvPr/>
          </p:nvSpPr>
          <p:spPr bwMode="auto">
            <a:xfrm>
              <a:off x="2651125" y="2541588"/>
              <a:ext cx="242888" cy="233363"/>
            </a:xfrm>
            <a:custGeom>
              <a:avLst/>
              <a:gdLst/>
              <a:ahLst/>
              <a:cxnLst>
                <a:cxn ang="0">
                  <a:pos x="88" y="14"/>
                </a:cxn>
                <a:cxn ang="0">
                  <a:pos x="95" y="7"/>
                </a:cxn>
                <a:cxn ang="0">
                  <a:pos x="88" y="0"/>
                </a:cxn>
                <a:cxn ang="0">
                  <a:pos x="81" y="7"/>
                </a:cxn>
                <a:cxn ang="0">
                  <a:pos x="82" y="11"/>
                </a:cxn>
                <a:cxn ang="0">
                  <a:pos x="46" y="35"/>
                </a:cxn>
                <a:cxn ang="0">
                  <a:pos x="13" y="3"/>
                </a:cxn>
                <a:cxn ang="0">
                  <a:pos x="5" y="1"/>
                </a:cxn>
                <a:cxn ang="0">
                  <a:pos x="0" y="8"/>
                </a:cxn>
                <a:cxn ang="0">
                  <a:pos x="24" y="67"/>
                </a:cxn>
                <a:cxn ang="0">
                  <a:pos x="83" y="91"/>
                </a:cxn>
                <a:cxn ang="0">
                  <a:pos x="90" y="87"/>
                </a:cxn>
                <a:cxn ang="0">
                  <a:pos x="89" y="78"/>
                </a:cxn>
                <a:cxn ang="0">
                  <a:pos x="60" y="49"/>
                </a:cxn>
                <a:cxn ang="0">
                  <a:pos x="84" y="13"/>
                </a:cxn>
                <a:cxn ang="0">
                  <a:pos x="88" y="14"/>
                </a:cxn>
              </a:cxnLst>
              <a:rect l="0" t="0" r="r" b="b"/>
              <a:pathLst>
                <a:path w="95" h="91">
                  <a:moveTo>
                    <a:pt x="88" y="14"/>
                  </a:moveTo>
                  <a:cubicBezTo>
                    <a:pt x="92" y="14"/>
                    <a:pt x="95" y="11"/>
                    <a:pt x="95" y="7"/>
                  </a:cubicBezTo>
                  <a:cubicBezTo>
                    <a:pt x="95" y="3"/>
                    <a:pt x="92" y="0"/>
                    <a:pt x="88" y="0"/>
                  </a:cubicBezTo>
                  <a:cubicBezTo>
                    <a:pt x="84" y="0"/>
                    <a:pt x="81" y="3"/>
                    <a:pt x="81" y="7"/>
                  </a:cubicBezTo>
                  <a:cubicBezTo>
                    <a:pt x="81" y="9"/>
                    <a:pt x="81" y="10"/>
                    <a:pt x="82" y="11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0"/>
                    <a:pt x="8" y="0"/>
                    <a:pt x="5" y="1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30"/>
                    <a:pt x="8" y="51"/>
                    <a:pt x="24" y="67"/>
                  </a:cubicBezTo>
                  <a:cubicBezTo>
                    <a:pt x="40" y="83"/>
                    <a:pt x="62" y="91"/>
                    <a:pt x="83" y="91"/>
                  </a:cubicBezTo>
                  <a:cubicBezTo>
                    <a:pt x="86" y="91"/>
                    <a:pt x="89" y="89"/>
                    <a:pt x="90" y="87"/>
                  </a:cubicBezTo>
                  <a:cubicBezTo>
                    <a:pt x="92" y="84"/>
                    <a:pt x="91" y="81"/>
                    <a:pt x="89" y="78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5" y="14"/>
                    <a:pt x="86" y="14"/>
                    <a:pt x="8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37" name="Freeform 69"/>
            <p:cNvSpPr>
              <a:spLocks/>
            </p:cNvSpPr>
            <p:nvPr/>
          </p:nvSpPr>
          <p:spPr bwMode="auto">
            <a:xfrm>
              <a:off x="2640013" y="2730500"/>
              <a:ext cx="120650" cy="107950"/>
            </a:xfrm>
            <a:custGeom>
              <a:avLst/>
              <a:gdLst/>
              <a:ahLst/>
              <a:cxnLst>
                <a:cxn ang="0">
                  <a:pos x="41" y="16"/>
                </a:cxn>
                <a:cxn ang="0">
                  <a:pos x="39" y="14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37"/>
                </a:cxn>
                <a:cxn ang="0">
                  <a:pos x="1" y="40"/>
                </a:cxn>
                <a:cxn ang="0">
                  <a:pos x="4" y="42"/>
                </a:cxn>
                <a:cxn ang="0">
                  <a:pos x="44" y="42"/>
                </a:cxn>
                <a:cxn ang="0">
                  <a:pos x="46" y="41"/>
                </a:cxn>
                <a:cxn ang="0">
                  <a:pos x="47" y="37"/>
                </a:cxn>
                <a:cxn ang="0">
                  <a:pos x="41" y="16"/>
                </a:cxn>
              </a:cxnLst>
              <a:rect l="0" t="0" r="r" b="b"/>
              <a:pathLst>
                <a:path w="47" h="42">
                  <a:moveTo>
                    <a:pt x="41" y="16"/>
                  </a:moveTo>
                  <a:cubicBezTo>
                    <a:pt x="41" y="15"/>
                    <a:pt x="40" y="15"/>
                    <a:pt x="39" y="14"/>
                  </a:cubicBezTo>
                  <a:cubicBezTo>
                    <a:pt x="33" y="11"/>
                    <a:pt x="27" y="6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2"/>
                    <a:pt x="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2"/>
                    <a:pt x="46" y="41"/>
                  </a:cubicBezTo>
                  <a:cubicBezTo>
                    <a:pt x="47" y="40"/>
                    <a:pt x="47" y="39"/>
                    <a:pt x="47" y="37"/>
                  </a:cubicBezTo>
                  <a:lnTo>
                    <a:pt x="41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82" name="Freeform 70"/>
          <p:cNvSpPr>
            <a:spLocks noEditPoints="1"/>
          </p:cNvSpPr>
          <p:nvPr/>
        </p:nvSpPr>
        <p:spPr bwMode="auto">
          <a:xfrm>
            <a:off x="263525" y="2400300"/>
            <a:ext cx="279400" cy="292100"/>
          </a:xfrm>
          <a:custGeom>
            <a:avLst/>
            <a:gdLst>
              <a:gd name="T0" fmla="*/ 76899 w 109"/>
              <a:gd name="T1" fmla="*/ 281851 h 114"/>
              <a:gd name="T2" fmla="*/ 7690 w 109"/>
              <a:gd name="T3" fmla="*/ 215232 h 114"/>
              <a:gd name="T4" fmla="*/ 5127 w 109"/>
              <a:gd name="T5" fmla="*/ 115303 h 114"/>
              <a:gd name="T6" fmla="*/ 41013 w 109"/>
              <a:gd name="T7" fmla="*/ 46121 h 114"/>
              <a:gd name="T8" fmla="*/ 107659 w 109"/>
              <a:gd name="T9" fmla="*/ 5125 h 114"/>
              <a:gd name="T10" fmla="*/ 202501 w 109"/>
              <a:gd name="T11" fmla="*/ 7687 h 114"/>
              <a:gd name="T12" fmla="*/ 269147 w 109"/>
              <a:gd name="T13" fmla="*/ 74306 h 114"/>
              <a:gd name="T14" fmla="*/ 276837 w 109"/>
              <a:gd name="T15" fmla="*/ 163986 h 114"/>
              <a:gd name="T16" fmla="*/ 243514 w 109"/>
              <a:gd name="T17" fmla="*/ 212669 h 114"/>
              <a:gd name="T18" fmla="*/ 205064 w 109"/>
              <a:gd name="T19" fmla="*/ 217794 h 114"/>
              <a:gd name="T20" fmla="*/ 187121 w 109"/>
              <a:gd name="T21" fmla="*/ 207545 h 114"/>
              <a:gd name="T22" fmla="*/ 181994 w 109"/>
              <a:gd name="T23" fmla="*/ 194733 h 114"/>
              <a:gd name="T24" fmla="*/ 169178 w 109"/>
              <a:gd name="T25" fmla="*/ 197296 h 114"/>
              <a:gd name="T26" fmla="*/ 153798 w 109"/>
              <a:gd name="T27" fmla="*/ 212669 h 114"/>
              <a:gd name="T28" fmla="*/ 128165 w 109"/>
              <a:gd name="T29" fmla="*/ 220356 h 114"/>
              <a:gd name="T30" fmla="*/ 84589 w 109"/>
              <a:gd name="T31" fmla="*/ 202420 h 114"/>
              <a:gd name="T32" fmla="*/ 69209 w 109"/>
              <a:gd name="T33" fmla="*/ 151175 h 114"/>
              <a:gd name="T34" fmla="*/ 89716 w 109"/>
              <a:gd name="T35" fmla="*/ 92242 h 114"/>
              <a:gd name="T36" fmla="*/ 146108 w 109"/>
              <a:gd name="T37" fmla="*/ 71744 h 114"/>
              <a:gd name="T38" fmla="*/ 179431 w 109"/>
              <a:gd name="T39" fmla="*/ 74306 h 114"/>
              <a:gd name="T40" fmla="*/ 202501 w 109"/>
              <a:gd name="T41" fmla="*/ 79431 h 114"/>
              <a:gd name="T42" fmla="*/ 199938 w 109"/>
              <a:gd name="T43" fmla="*/ 161424 h 114"/>
              <a:gd name="T44" fmla="*/ 199938 w 109"/>
              <a:gd name="T45" fmla="*/ 179360 h 114"/>
              <a:gd name="T46" fmla="*/ 212754 w 109"/>
              <a:gd name="T47" fmla="*/ 197296 h 114"/>
              <a:gd name="T48" fmla="*/ 235824 w 109"/>
              <a:gd name="T49" fmla="*/ 192171 h 114"/>
              <a:gd name="T50" fmla="*/ 248640 w 109"/>
              <a:gd name="T51" fmla="*/ 153737 h 114"/>
              <a:gd name="T52" fmla="*/ 243514 w 109"/>
              <a:gd name="T53" fmla="*/ 84555 h 114"/>
              <a:gd name="T54" fmla="*/ 189684 w 109"/>
              <a:gd name="T55" fmla="*/ 30747 h 114"/>
              <a:gd name="T56" fmla="*/ 97406 w 109"/>
              <a:gd name="T57" fmla="*/ 33310 h 114"/>
              <a:gd name="T58" fmla="*/ 35886 w 109"/>
              <a:gd name="T59" fmla="*/ 102491 h 114"/>
              <a:gd name="T60" fmla="*/ 35886 w 109"/>
              <a:gd name="T61" fmla="*/ 202420 h 114"/>
              <a:gd name="T62" fmla="*/ 89716 w 109"/>
              <a:gd name="T63" fmla="*/ 261353 h 114"/>
              <a:gd name="T64" fmla="*/ 158925 w 109"/>
              <a:gd name="T65" fmla="*/ 266477 h 114"/>
              <a:gd name="T66" fmla="*/ 202501 w 109"/>
              <a:gd name="T67" fmla="*/ 258790 h 114"/>
              <a:gd name="T68" fmla="*/ 215317 w 109"/>
              <a:gd name="T69" fmla="*/ 276726 h 114"/>
              <a:gd name="T70" fmla="*/ 135855 w 109"/>
              <a:gd name="T71" fmla="*/ 292100 h 114"/>
              <a:gd name="T72" fmla="*/ 125602 w 109"/>
              <a:gd name="T73" fmla="*/ 97367 h 114"/>
              <a:gd name="T74" fmla="*/ 102532 w 109"/>
              <a:gd name="T75" fmla="*/ 130676 h 114"/>
              <a:gd name="T76" fmla="*/ 110222 w 109"/>
              <a:gd name="T77" fmla="*/ 187046 h 114"/>
              <a:gd name="T78" fmla="*/ 148672 w 109"/>
              <a:gd name="T79" fmla="*/ 192171 h 114"/>
              <a:gd name="T80" fmla="*/ 166615 w 109"/>
              <a:gd name="T81" fmla="*/ 163986 h 114"/>
              <a:gd name="T82" fmla="*/ 171741 w 109"/>
              <a:gd name="T83" fmla="*/ 94804 h 114"/>
              <a:gd name="T84" fmla="*/ 158925 w 109"/>
              <a:gd name="T85" fmla="*/ 92242 h 11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9" h="114">
                <a:moveTo>
                  <a:pt x="53" y="114"/>
                </a:moveTo>
                <a:cubicBezTo>
                  <a:pt x="45" y="114"/>
                  <a:pt x="37" y="113"/>
                  <a:pt x="30" y="110"/>
                </a:cubicBezTo>
                <a:cubicBezTo>
                  <a:pt x="24" y="108"/>
                  <a:pt x="18" y="104"/>
                  <a:pt x="14" y="100"/>
                </a:cubicBezTo>
                <a:cubicBezTo>
                  <a:pt x="9" y="96"/>
                  <a:pt x="6" y="90"/>
                  <a:pt x="3" y="84"/>
                </a:cubicBezTo>
                <a:cubicBezTo>
                  <a:pt x="1" y="77"/>
                  <a:pt x="0" y="70"/>
                  <a:pt x="0" y="61"/>
                </a:cubicBezTo>
                <a:cubicBezTo>
                  <a:pt x="0" y="56"/>
                  <a:pt x="0" y="50"/>
                  <a:pt x="2" y="45"/>
                </a:cubicBezTo>
                <a:cubicBezTo>
                  <a:pt x="3" y="39"/>
                  <a:pt x="5" y="34"/>
                  <a:pt x="7" y="30"/>
                </a:cubicBezTo>
                <a:cubicBezTo>
                  <a:pt x="10" y="25"/>
                  <a:pt x="12" y="21"/>
                  <a:pt x="16" y="18"/>
                </a:cubicBezTo>
                <a:cubicBezTo>
                  <a:pt x="19" y="14"/>
                  <a:pt x="23" y="11"/>
                  <a:pt x="28" y="8"/>
                </a:cubicBezTo>
                <a:cubicBezTo>
                  <a:pt x="32" y="5"/>
                  <a:pt x="37" y="3"/>
                  <a:pt x="42" y="2"/>
                </a:cubicBezTo>
                <a:cubicBezTo>
                  <a:pt x="47" y="1"/>
                  <a:pt x="53" y="0"/>
                  <a:pt x="59" y="0"/>
                </a:cubicBezTo>
                <a:cubicBezTo>
                  <a:pt x="66" y="0"/>
                  <a:pt x="73" y="1"/>
                  <a:pt x="79" y="3"/>
                </a:cubicBezTo>
                <a:cubicBezTo>
                  <a:pt x="85" y="6"/>
                  <a:pt x="91" y="9"/>
                  <a:pt x="95" y="13"/>
                </a:cubicBezTo>
                <a:cubicBezTo>
                  <a:pt x="99" y="18"/>
                  <a:pt x="103" y="23"/>
                  <a:pt x="105" y="29"/>
                </a:cubicBezTo>
                <a:cubicBezTo>
                  <a:pt x="108" y="35"/>
                  <a:pt x="109" y="43"/>
                  <a:pt x="109" y="50"/>
                </a:cubicBezTo>
                <a:cubicBezTo>
                  <a:pt x="109" y="55"/>
                  <a:pt x="109" y="59"/>
                  <a:pt x="108" y="64"/>
                </a:cubicBezTo>
                <a:cubicBezTo>
                  <a:pt x="107" y="68"/>
                  <a:pt x="105" y="72"/>
                  <a:pt x="103" y="75"/>
                </a:cubicBezTo>
                <a:cubicBezTo>
                  <a:pt x="101" y="78"/>
                  <a:pt x="98" y="81"/>
                  <a:pt x="95" y="83"/>
                </a:cubicBezTo>
                <a:cubicBezTo>
                  <a:pt x="92" y="85"/>
                  <a:pt x="89" y="86"/>
                  <a:pt x="85" y="86"/>
                </a:cubicBezTo>
                <a:cubicBezTo>
                  <a:pt x="83" y="86"/>
                  <a:pt x="82" y="86"/>
                  <a:pt x="80" y="85"/>
                </a:cubicBezTo>
                <a:cubicBezTo>
                  <a:pt x="79" y="85"/>
                  <a:pt x="77" y="84"/>
                  <a:pt x="76" y="83"/>
                </a:cubicBezTo>
                <a:cubicBezTo>
                  <a:pt x="75" y="83"/>
                  <a:pt x="74" y="82"/>
                  <a:pt x="73" y="81"/>
                </a:cubicBezTo>
                <a:cubicBezTo>
                  <a:pt x="72" y="80"/>
                  <a:pt x="72" y="79"/>
                  <a:pt x="71" y="78"/>
                </a:cubicBezTo>
                <a:cubicBezTo>
                  <a:pt x="71" y="76"/>
                  <a:pt x="71" y="76"/>
                  <a:pt x="71" y="76"/>
                </a:cubicBezTo>
                <a:cubicBezTo>
                  <a:pt x="68" y="76"/>
                  <a:pt x="68" y="76"/>
                  <a:pt x="68" y="76"/>
                </a:cubicBezTo>
                <a:cubicBezTo>
                  <a:pt x="66" y="77"/>
                  <a:pt x="66" y="77"/>
                  <a:pt x="66" y="77"/>
                </a:cubicBezTo>
                <a:cubicBezTo>
                  <a:pt x="65" y="78"/>
                  <a:pt x="64" y="80"/>
                  <a:pt x="63" y="81"/>
                </a:cubicBezTo>
                <a:cubicBezTo>
                  <a:pt x="62" y="82"/>
                  <a:pt x="61" y="82"/>
                  <a:pt x="60" y="83"/>
                </a:cubicBezTo>
                <a:cubicBezTo>
                  <a:pt x="58" y="84"/>
                  <a:pt x="57" y="85"/>
                  <a:pt x="55" y="85"/>
                </a:cubicBezTo>
                <a:cubicBezTo>
                  <a:pt x="54" y="86"/>
                  <a:pt x="52" y="86"/>
                  <a:pt x="50" y="86"/>
                </a:cubicBezTo>
                <a:cubicBezTo>
                  <a:pt x="46" y="86"/>
                  <a:pt x="43" y="85"/>
                  <a:pt x="40" y="84"/>
                </a:cubicBezTo>
                <a:cubicBezTo>
                  <a:pt x="37" y="83"/>
                  <a:pt x="35" y="81"/>
                  <a:pt x="33" y="79"/>
                </a:cubicBezTo>
                <a:cubicBezTo>
                  <a:pt x="31" y="76"/>
                  <a:pt x="30" y="74"/>
                  <a:pt x="29" y="70"/>
                </a:cubicBezTo>
                <a:cubicBezTo>
                  <a:pt x="28" y="67"/>
                  <a:pt x="27" y="63"/>
                  <a:pt x="27" y="59"/>
                </a:cubicBezTo>
                <a:cubicBezTo>
                  <a:pt x="27" y="55"/>
                  <a:pt x="28" y="50"/>
                  <a:pt x="29" y="46"/>
                </a:cubicBezTo>
                <a:cubicBezTo>
                  <a:pt x="31" y="42"/>
                  <a:pt x="33" y="39"/>
                  <a:pt x="35" y="36"/>
                </a:cubicBezTo>
                <a:cubicBezTo>
                  <a:pt x="38" y="34"/>
                  <a:pt x="41" y="31"/>
                  <a:pt x="45" y="30"/>
                </a:cubicBezTo>
                <a:cubicBezTo>
                  <a:pt x="48" y="28"/>
                  <a:pt x="53" y="28"/>
                  <a:pt x="57" y="28"/>
                </a:cubicBezTo>
                <a:cubicBezTo>
                  <a:pt x="59" y="28"/>
                  <a:pt x="62" y="28"/>
                  <a:pt x="64" y="28"/>
                </a:cubicBezTo>
                <a:cubicBezTo>
                  <a:pt x="66" y="28"/>
                  <a:pt x="68" y="28"/>
                  <a:pt x="70" y="29"/>
                </a:cubicBezTo>
                <a:cubicBezTo>
                  <a:pt x="72" y="29"/>
                  <a:pt x="74" y="30"/>
                  <a:pt x="76" y="30"/>
                </a:cubicBezTo>
                <a:cubicBezTo>
                  <a:pt x="77" y="30"/>
                  <a:pt x="78" y="31"/>
                  <a:pt x="79" y="31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1"/>
                  <a:pt x="78" y="62"/>
                  <a:pt x="78" y="63"/>
                </a:cubicBezTo>
                <a:cubicBezTo>
                  <a:pt x="78" y="65"/>
                  <a:pt x="78" y="65"/>
                  <a:pt x="78" y="65"/>
                </a:cubicBezTo>
                <a:cubicBezTo>
                  <a:pt x="78" y="67"/>
                  <a:pt x="78" y="69"/>
                  <a:pt x="78" y="70"/>
                </a:cubicBezTo>
                <a:cubicBezTo>
                  <a:pt x="79" y="72"/>
                  <a:pt x="79" y="73"/>
                  <a:pt x="80" y="74"/>
                </a:cubicBezTo>
                <a:cubicBezTo>
                  <a:pt x="80" y="75"/>
                  <a:pt x="81" y="76"/>
                  <a:pt x="83" y="77"/>
                </a:cubicBezTo>
                <a:cubicBezTo>
                  <a:pt x="83" y="77"/>
                  <a:pt x="84" y="77"/>
                  <a:pt x="86" y="77"/>
                </a:cubicBezTo>
                <a:cubicBezTo>
                  <a:pt x="88" y="77"/>
                  <a:pt x="90" y="76"/>
                  <a:pt x="92" y="75"/>
                </a:cubicBezTo>
                <a:cubicBezTo>
                  <a:pt x="93" y="73"/>
                  <a:pt x="94" y="71"/>
                  <a:pt x="95" y="68"/>
                </a:cubicBezTo>
                <a:cubicBezTo>
                  <a:pt x="96" y="66"/>
                  <a:pt x="97" y="63"/>
                  <a:pt x="97" y="60"/>
                </a:cubicBezTo>
                <a:cubicBezTo>
                  <a:pt x="98" y="57"/>
                  <a:pt x="98" y="54"/>
                  <a:pt x="98" y="50"/>
                </a:cubicBezTo>
                <a:cubicBezTo>
                  <a:pt x="98" y="44"/>
                  <a:pt x="97" y="38"/>
                  <a:pt x="95" y="33"/>
                </a:cubicBezTo>
                <a:cubicBezTo>
                  <a:pt x="93" y="28"/>
                  <a:pt x="90" y="23"/>
                  <a:pt x="87" y="20"/>
                </a:cubicBezTo>
                <a:cubicBezTo>
                  <a:pt x="83" y="16"/>
                  <a:pt x="79" y="13"/>
                  <a:pt x="74" y="12"/>
                </a:cubicBezTo>
                <a:cubicBezTo>
                  <a:pt x="70" y="10"/>
                  <a:pt x="64" y="9"/>
                  <a:pt x="59" y="9"/>
                </a:cubicBezTo>
                <a:cubicBezTo>
                  <a:pt x="51" y="9"/>
                  <a:pt x="44" y="10"/>
                  <a:pt x="38" y="13"/>
                </a:cubicBezTo>
                <a:cubicBezTo>
                  <a:pt x="32" y="15"/>
                  <a:pt x="27" y="19"/>
                  <a:pt x="23" y="24"/>
                </a:cubicBezTo>
                <a:cubicBezTo>
                  <a:pt x="19" y="28"/>
                  <a:pt x="16" y="34"/>
                  <a:pt x="14" y="40"/>
                </a:cubicBezTo>
                <a:cubicBezTo>
                  <a:pt x="12" y="46"/>
                  <a:pt x="11" y="53"/>
                  <a:pt x="11" y="61"/>
                </a:cubicBezTo>
                <a:cubicBezTo>
                  <a:pt x="11" y="68"/>
                  <a:pt x="12" y="74"/>
                  <a:pt x="14" y="79"/>
                </a:cubicBezTo>
                <a:cubicBezTo>
                  <a:pt x="16" y="85"/>
                  <a:pt x="18" y="90"/>
                  <a:pt x="22" y="93"/>
                </a:cubicBezTo>
                <a:cubicBezTo>
                  <a:pt x="26" y="97"/>
                  <a:pt x="30" y="100"/>
                  <a:pt x="35" y="102"/>
                </a:cubicBezTo>
                <a:cubicBezTo>
                  <a:pt x="40" y="104"/>
                  <a:pt x="46" y="105"/>
                  <a:pt x="53" y="105"/>
                </a:cubicBezTo>
                <a:cubicBezTo>
                  <a:pt x="56" y="105"/>
                  <a:pt x="59" y="105"/>
                  <a:pt x="62" y="104"/>
                </a:cubicBezTo>
                <a:cubicBezTo>
                  <a:pt x="64" y="104"/>
                  <a:pt x="67" y="103"/>
                  <a:pt x="70" y="103"/>
                </a:cubicBezTo>
                <a:cubicBezTo>
                  <a:pt x="73" y="102"/>
                  <a:pt x="76" y="101"/>
                  <a:pt x="79" y="101"/>
                </a:cubicBezTo>
                <a:cubicBezTo>
                  <a:pt x="80" y="100"/>
                  <a:pt x="82" y="100"/>
                  <a:pt x="84" y="99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0" y="110"/>
                  <a:pt x="75" y="111"/>
                  <a:pt x="70" y="112"/>
                </a:cubicBezTo>
                <a:cubicBezTo>
                  <a:pt x="65" y="113"/>
                  <a:pt x="59" y="114"/>
                  <a:pt x="53" y="114"/>
                </a:cubicBezTo>
                <a:close/>
                <a:moveTo>
                  <a:pt x="57" y="36"/>
                </a:moveTo>
                <a:cubicBezTo>
                  <a:pt x="54" y="36"/>
                  <a:pt x="51" y="37"/>
                  <a:pt x="49" y="38"/>
                </a:cubicBezTo>
                <a:cubicBezTo>
                  <a:pt x="47" y="40"/>
                  <a:pt x="45" y="41"/>
                  <a:pt x="43" y="44"/>
                </a:cubicBezTo>
                <a:cubicBezTo>
                  <a:pt x="42" y="46"/>
                  <a:pt x="41" y="48"/>
                  <a:pt x="40" y="51"/>
                </a:cubicBezTo>
                <a:cubicBezTo>
                  <a:pt x="40" y="54"/>
                  <a:pt x="39" y="57"/>
                  <a:pt x="39" y="60"/>
                </a:cubicBezTo>
                <a:cubicBezTo>
                  <a:pt x="39" y="66"/>
                  <a:pt x="40" y="70"/>
                  <a:pt x="43" y="73"/>
                </a:cubicBezTo>
                <a:cubicBezTo>
                  <a:pt x="45" y="76"/>
                  <a:pt x="48" y="77"/>
                  <a:pt x="52" y="77"/>
                </a:cubicBezTo>
                <a:cubicBezTo>
                  <a:pt x="54" y="77"/>
                  <a:pt x="56" y="77"/>
                  <a:pt x="58" y="75"/>
                </a:cubicBezTo>
                <a:cubicBezTo>
                  <a:pt x="60" y="74"/>
                  <a:pt x="62" y="73"/>
                  <a:pt x="63" y="71"/>
                </a:cubicBezTo>
                <a:cubicBezTo>
                  <a:pt x="64" y="69"/>
                  <a:pt x="65" y="66"/>
                  <a:pt x="65" y="64"/>
                </a:cubicBezTo>
                <a:cubicBezTo>
                  <a:pt x="66" y="61"/>
                  <a:pt x="66" y="58"/>
                  <a:pt x="66" y="55"/>
                </a:cubicBezTo>
                <a:cubicBezTo>
                  <a:pt x="67" y="37"/>
                  <a:pt x="67" y="37"/>
                  <a:pt x="67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4" y="37"/>
                  <a:pt x="63" y="36"/>
                  <a:pt x="62" y="36"/>
                </a:cubicBezTo>
                <a:cubicBezTo>
                  <a:pt x="60" y="36"/>
                  <a:pt x="59" y="36"/>
                  <a:pt x="5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83" name="Freeform 71"/>
          <p:cNvSpPr>
            <a:spLocks noEditPoints="1"/>
          </p:cNvSpPr>
          <p:nvPr/>
        </p:nvSpPr>
        <p:spPr bwMode="auto">
          <a:xfrm>
            <a:off x="2065338" y="2400300"/>
            <a:ext cx="277812" cy="296863"/>
          </a:xfrm>
          <a:custGeom>
            <a:avLst/>
            <a:gdLst>
              <a:gd name="T0" fmla="*/ 259971 w 109"/>
              <a:gd name="T1" fmla="*/ 74216 h 116"/>
              <a:gd name="T2" fmla="*/ 112144 w 109"/>
              <a:gd name="T3" fmla="*/ 74216 h 116"/>
              <a:gd name="T4" fmla="*/ 112144 w 109"/>
              <a:gd name="T5" fmla="*/ 56302 h 116"/>
              <a:gd name="T6" fmla="*/ 137632 w 109"/>
              <a:gd name="T7" fmla="*/ 56302 h 116"/>
              <a:gd name="T8" fmla="*/ 165668 w 109"/>
              <a:gd name="T9" fmla="*/ 28151 h 116"/>
              <a:gd name="T10" fmla="*/ 137632 w 109"/>
              <a:gd name="T11" fmla="*/ 0 h 116"/>
              <a:gd name="T12" fmla="*/ 91754 w 109"/>
              <a:gd name="T13" fmla="*/ 0 h 116"/>
              <a:gd name="T14" fmla="*/ 73913 w 109"/>
              <a:gd name="T15" fmla="*/ 17914 h 116"/>
              <a:gd name="T16" fmla="*/ 73913 w 109"/>
              <a:gd name="T17" fmla="*/ 74216 h 116"/>
              <a:gd name="T18" fmla="*/ 17841 w 109"/>
              <a:gd name="T19" fmla="*/ 74216 h 116"/>
              <a:gd name="T20" fmla="*/ 0 w 109"/>
              <a:gd name="T21" fmla="*/ 92130 h 116"/>
              <a:gd name="T22" fmla="*/ 0 w 109"/>
              <a:gd name="T23" fmla="*/ 204733 h 116"/>
              <a:gd name="T24" fmla="*/ 17841 w 109"/>
              <a:gd name="T25" fmla="*/ 222647 h 116"/>
              <a:gd name="T26" fmla="*/ 112144 w 109"/>
              <a:gd name="T27" fmla="*/ 222647 h 116"/>
              <a:gd name="T28" fmla="*/ 112144 w 109"/>
              <a:gd name="T29" fmla="*/ 296863 h 116"/>
              <a:gd name="T30" fmla="*/ 186058 w 109"/>
              <a:gd name="T31" fmla="*/ 296863 h 116"/>
              <a:gd name="T32" fmla="*/ 186058 w 109"/>
              <a:gd name="T33" fmla="*/ 222647 h 116"/>
              <a:gd name="T34" fmla="*/ 259971 w 109"/>
              <a:gd name="T35" fmla="*/ 222647 h 116"/>
              <a:gd name="T36" fmla="*/ 277812 w 109"/>
              <a:gd name="T37" fmla="*/ 204733 h 116"/>
              <a:gd name="T38" fmla="*/ 277812 w 109"/>
              <a:gd name="T39" fmla="*/ 92130 h 116"/>
              <a:gd name="T40" fmla="*/ 259971 w 109"/>
              <a:gd name="T41" fmla="*/ 74216 h 116"/>
              <a:gd name="T42" fmla="*/ 147827 w 109"/>
              <a:gd name="T43" fmla="*/ 278949 h 116"/>
              <a:gd name="T44" fmla="*/ 129985 w 109"/>
              <a:gd name="T45" fmla="*/ 278949 h 116"/>
              <a:gd name="T46" fmla="*/ 129985 w 109"/>
              <a:gd name="T47" fmla="*/ 222647 h 116"/>
              <a:gd name="T48" fmla="*/ 147827 w 109"/>
              <a:gd name="T49" fmla="*/ 222647 h 116"/>
              <a:gd name="T50" fmla="*/ 147827 w 109"/>
              <a:gd name="T51" fmla="*/ 278949 h 116"/>
              <a:gd name="T52" fmla="*/ 259971 w 109"/>
              <a:gd name="T53" fmla="*/ 204733 h 116"/>
              <a:gd name="T54" fmla="*/ 17841 w 109"/>
              <a:gd name="T55" fmla="*/ 204733 h 116"/>
              <a:gd name="T56" fmla="*/ 17841 w 109"/>
              <a:gd name="T57" fmla="*/ 92130 h 116"/>
              <a:gd name="T58" fmla="*/ 73913 w 109"/>
              <a:gd name="T59" fmla="*/ 92130 h 116"/>
              <a:gd name="T60" fmla="*/ 73913 w 109"/>
              <a:gd name="T61" fmla="*/ 148432 h 116"/>
              <a:gd name="T62" fmla="*/ 91754 w 109"/>
              <a:gd name="T63" fmla="*/ 166346 h 116"/>
              <a:gd name="T64" fmla="*/ 112144 w 109"/>
              <a:gd name="T65" fmla="*/ 148432 h 116"/>
              <a:gd name="T66" fmla="*/ 112144 w 109"/>
              <a:gd name="T67" fmla="*/ 92130 h 116"/>
              <a:gd name="T68" fmla="*/ 259971 w 109"/>
              <a:gd name="T69" fmla="*/ 92130 h 116"/>
              <a:gd name="T70" fmla="*/ 259971 w 109"/>
              <a:gd name="T71" fmla="*/ 204733 h 1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9" h="116">
                <a:moveTo>
                  <a:pt x="102" y="29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2"/>
                  <a:pt x="44" y="22"/>
                  <a:pt x="44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60" y="22"/>
                  <a:pt x="65" y="17"/>
                  <a:pt x="65" y="11"/>
                </a:cubicBezTo>
                <a:cubicBezTo>
                  <a:pt x="65" y="5"/>
                  <a:pt x="60" y="0"/>
                  <a:pt x="5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2" y="0"/>
                  <a:pt x="29" y="3"/>
                  <a:pt x="29" y="7"/>
                </a:cubicBezTo>
                <a:cubicBezTo>
                  <a:pt x="29" y="29"/>
                  <a:pt x="29" y="29"/>
                  <a:pt x="29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32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3" y="87"/>
                  <a:pt x="7" y="87"/>
                </a:cubicBezTo>
                <a:cubicBezTo>
                  <a:pt x="44" y="87"/>
                  <a:pt x="44" y="87"/>
                  <a:pt x="44" y="8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3" y="87"/>
                  <a:pt x="73" y="87"/>
                  <a:pt x="73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6" y="87"/>
                  <a:pt x="109" y="84"/>
                  <a:pt x="109" y="80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2"/>
                  <a:pt x="106" y="29"/>
                  <a:pt x="102" y="29"/>
                </a:cubicBezTo>
                <a:close/>
                <a:moveTo>
                  <a:pt x="58" y="109"/>
                </a:moveTo>
                <a:cubicBezTo>
                  <a:pt x="51" y="109"/>
                  <a:pt x="51" y="109"/>
                  <a:pt x="51" y="109"/>
                </a:cubicBezTo>
                <a:cubicBezTo>
                  <a:pt x="51" y="87"/>
                  <a:pt x="51" y="87"/>
                  <a:pt x="51" y="87"/>
                </a:cubicBezTo>
                <a:cubicBezTo>
                  <a:pt x="58" y="87"/>
                  <a:pt x="58" y="87"/>
                  <a:pt x="58" y="87"/>
                </a:cubicBezTo>
                <a:lnTo>
                  <a:pt x="58" y="109"/>
                </a:lnTo>
                <a:close/>
                <a:moveTo>
                  <a:pt x="102" y="80"/>
                </a:moveTo>
                <a:cubicBezTo>
                  <a:pt x="7" y="80"/>
                  <a:pt x="7" y="80"/>
                  <a:pt x="7" y="80"/>
                </a:cubicBezTo>
                <a:cubicBezTo>
                  <a:pt x="7" y="36"/>
                  <a:pt x="7" y="36"/>
                  <a:pt x="7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62"/>
                  <a:pt x="32" y="65"/>
                  <a:pt x="36" y="65"/>
                </a:cubicBezTo>
                <a:cubicBezTo>
                  <a:pt x="40" y="65"/>
                  <a:pt x="44" y="62"/>
                  <a:pt x="44" y="58"/>
                </a:cubicBezTo>
                <a:cubicBezTo>
                  <a:pt x="44" y="36"/>
                  <a:pt x="44" y="36"/>
                  <a:pt x="44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3" name="Group 292"/>
          <p:cNvGrpSpPr/>
          <p:nvPr/>
        </p:nvGrpSpPr>
        <p:grpSpPr>
          <a:xfrm>
            <a:off x="3922713" y="2400492"/>
            <a:ext cx="204788" cy="296863"/>
            <a:chOff x="3922713" y="2541588"/>
            <a:chExt cx="204788" cy="296863"/>
          </a:xfrm>
          <a:solidFill>
            <a:srgbClr val="FFFFFF"/>
          </a:solidFill>
        </p:grpSpPr>
        <p:sp>
          <p:nvSpPr>
            <p:cNvPr id="7240" name="Rectangle 72"/>
            <p:cNvSpPr>
              <a:spLocks noChangeArrowheads="1"/>
            </p:cNvSpPr>
            <p:nvPr/>
          </p:nvSpPr>
          <p:spPr bwMode="auto">
            <a:xfrm>
              <a:off x="3957638" y="2616200"/>
              <a:ext cx="130175" cy="1095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1" name="Rectangle 73"/>
            <p:cNvSpPr>
              <a:spLocks noChangeArrowheads="1"/>
            </p:cNvSpPr>
            <p:nvPr/>
          </p:nvSpPr>
          <p:spPr bwMode="auto">
            <a:xfrm>
              <a:off x="3995738" y="2578100"/>
              <a:ext cx="5715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2" name="Freeform 74"/>
            <p:cNvSpPr>
              <a:spLocks noEditPoints="1"/>
            </p:cNvSpPr>
            <p:nvPr/>
          </p:nvSpPr>
          <p:spPr bwMode="auto">
            <a:xfrm>
              <a:off x="3922713" y="2541588"/>
              <a:ext cx="204788" cy="29686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102"/>
                </a:cxn>
                <a:cxn ang="0">
                  <a:pos x="14" y="116"/>
                </a:cxn>
                <a:cxn ang="0">
                  <a:pos x="65" y="116"/>
                </a:cxn>
                <a:cxn ang="0">
                  <a:pos x="80" y="102"/>
                </a:cxn>
                <a:cxn ang="0">
                  <a:pos x="80" y="14"/>
                </a:cxn>
                <a:cxn ang="0">
                  <a:pos x="65" y="0"/>
                </a:cxn>
                <a:cxn ang="0">
                  <a:pos x="73" y="102"/>
                </a:cxn>
                <a:cxn ang="0">
                  <a:pos x="65" y="109"/>
                </a:cxn>
                <a:cxn ang="0">
                  <a:pos x="14" y="109"/>
                </a:cxn>
                <a:cxn ang="0">
                  <a:pos x="7" y="10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65" y="7"/>
                </a:cxn>
                <a:cxn ang="0">
                  <a:pos x="73" y="14"/>
                </a:cxn>
                <a:cxn ang="0">
                  <a:pos x="73" y="102"/>
                </a:cxn>
              </a:cxnLst>
              <a:rect l="0" t="0" r="r" b="b"/>
              <a:pathLst>
                <a:path w="80" h="116">
                  <a:moveTo>
                    <a:pt x="6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0"/>
                    <a:pt x="6" y="116"/>
                    <a:pt x="14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73" y="116"/>
                    <a:pt x="80" y="110"/>
                    <a:pt x="80" y="102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6"/>
                    <a:pt x="73" y="0"/>
                    <a:pt x="65" y="0"/>
                  </a:cubicBezTo>
                  <a:close/>
                  <a:moveTo>
                    <a:pt x="73" y="102"/>
                  </a:moveTo>
                  <a:cubicBezTo>
                    <a:pt x="73" y="106"/>
                    <a:pt x="69" y="109"/>
                    <a:pt x="65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0" y="109"/>
                    <a:pt x="7" y="106"/>
                    <a:pt x="7" y="10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0" y="7"/>
                    <a:pt x="1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9" y="7"/>
                    <a:pt x="73" y="10"/>
                    <a:pt x="73" y="14"/>
                  </a:cubicBezTo>
                  <a:lnTo>
                    <a:pt x="73" y="10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3" name="Rectangle 75"/>
            <p:cNvSpPr>
              <a:spLocks noChangeArrowheads="1"/>
            </p:cNvSpPr>
            <p:nvPr/>
          </p:nvSpPr>
          <p:spPr bwMode="auto">
            <a:xfrm>
              <a:off x="3957638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4" name="Rectangle 76"/>
            <p:cNvSpPr>
              <a:spLocks noChangeArrowheads="1"/>
            </p:cNvSpPr>
            <p:nvPr/>
          </p:nvSpPr>
          <p:spPr bwMode="auto">
            <a:xfrm>
              <a:off x="3995738" y="2782888"/>
              <a:ext cx="1905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5" name="Rectangle 77"/>
            <p:cNvSpPr>
              <a:spLocks noChangeArrowheads="1"/>
            </p:cNvSpPr>
            <p:nvPr/>
          </p:nvSpPr>
          <p:spPr bwMode="auto">
            <a:xfrm>
              <a:off x="4032250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6" name="Rectangle 78"/>
            <p:cNvSpPr>
              <a:spLocks noChangeArrowheads="1"/>
            </p:cNvSpPr>
            <p:nvPr/>
          </p:nvSpPr>
          <p:spPr bwMode="auto">
            <a:xfrm>
              <a:off x="4070350" y="2782888"/>
              <a:ext cx="1746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7" name="Rectangle 79"/>
            <p:cNvSpPr>
              <a:spLocks noChangeArrowheads="1"/>
            </p:cNvSpPr>
            <p:nvPr/>
          </p:nvSpPr>
          <p:spPr bwMode="auto">
            <a:xfrm>
              <a:off x="3957638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8" name="Rectangle 80"/>
            <p:cNvSpPr>
              <a:spLocks noChangeArrowheads="1"/>
            </p:cNvSpPr>
            <p:nvPr/>
          </p:nvSpPr>
          <p:spPr bwMode="auto">
            <a:xfrm>
              <a:off x="3995738" y="2746375"/>
              <a:ext cx="1905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49" name="Rectangle 81"/>
            <p:cNvSpPr>
              <a:spLocks noChangeArrowheads="1"/>
            </p:cNvSpPr>
            <p:nvPr/>
          </p:nvSpPr>
          <p:spPr bwMode="auto">
            <a:xfrm>
              <a:off x="4032250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0" name="Rectangle 82"/>
            <p:cNvSpPr>
              <a:spLocks noChangeArrowheads="1"/>
            </p:cNvSpPr>
            <p:nvPr/>
          </p:nvSpPr>
          <p:spPr bwMode="auto">
            <a:xfrm>
              <a:off x="4070350" y="2746375"/>
              <a:ext cx="174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7" name="Group 286"/>
          <p:cNvGrpSpPr/>
          <p:nvPr/>
        </p:nvGrpSpPr>
        <p:grpSpPr>
          <a:xfrm>
            <a:off x="7989888" y="2400492"/>
            <a:ext cx="296863" cy="296863"/>
            <a:chOff x="7989888" y="2541588"/>
            <a:chExt cx="296863" cy="296863"/>
          </a:xfrm>
          <a:solidFill>
            <a:srgbClr val="FFFFFF"/>
          </a:solidFill>
        </p:grpSpPr>
        <p:sp>
          <p:nvSpPr>
            <p:cNvPr id="7251" name="Freeform 83"/>
            <p:cNvSpPr>
              <a:spLocks noEditPoints="1"/>
            </p:cNvSpPr>
            <p:nvPr/>
          </p:nvSpPr>
          <p:spPr bwMode="auto">
            <a:xfrm>
              <a:off x="7989888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2" name="Oval 84"/>
            <p:cNvSpPr>
              <a:spLocks noChangeArrowheads="1"/>
            </p:cNvSpPr>
            <p:nvPr/>
          </p:nvSpPr>
          <p:spPr bwMode="auto">
            <a:xfrm>
              <a:off x="8081963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3" name="Oval 85"/>
            <p:cNvSpPr>
              <a:spLocks noChangeArrowheads="1"/>
            </p:cNvSpPr>
            <p:nvPr/>
          </p:nvSpPr>
          <p:spPr bwMode="auto">
            <a:xfrm>
              <a:off x="815657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4" name="Freeform 86"/>
            <p:cNvSpPr>
              <a:spLocks/>
            </p:cNvSpPr>
            <p:nvPr/>
          </p:nvSpPr>
          <p:spPr bwMode="auto">
            <a:xfrm>
              <a:off x="8048625" y="2708275"/>
              <a:ext cx="179388" cy="7461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35" y="29"/>
                </a:cxn>
                <a:cxn ang="0">
                  <a:pos x="66" y="12"/>
                </a:cxn>
                <a:cxn ang="0">
                  <a:pos x="70" y="0"/>
                </a:cxn>
                <a:cxn ang="0">
                  <a:pos x="0" y="0"/>
                </a:cxn>
                <a:cxn ang="0">
                  <a:pos x="4" y="12"/>
                </a:cxn>
              </a:cxnLst>
              <a:rect l="0" t="0" r="r" b="b"/>
              <a:pathLst>
                <a:path w="70" h="29">
                  <a:moveTo>
                    <a:pt x="4" y="12"/>
                  </a:moveTo>
                  <a:cubicBezTo>
                    <a:pt x="10" y="22"/>
                    <a:pt x="22" y="29"/>
                    <a:pt x="35" y="29"/>
                  </a:cubicBezTo>
                  <a:cubicBezTo>
                    <a:pt x="48" y="29"/>
                    <a:pt x="59" y="22"/>
                    <a:pt x="66" y="12"/>
                  </a:cubicBezTo>
                  <a:cubicBezTo>
                    <a:pt x="68" y="8"/>
                    <a:pt x="69" y="4"/>
                    <a:pt x="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2" y="8"/>
                    <a:pt x="4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6" name="Group 285"/>
          <p:cNvGrpSpPr/>
          <p:nvPr/>
        </p:nvGrpSpPr>
        <p:grpSpPr>
          <a:xfrm>
            <a:off x="8564563" y="2400492"/>
            <a:ext cx="296863" cy="296863"/>
            <a:chOff x="8564563" y="2541588"/>
            <a:chExt cx="296863" cy="296863"/>
          </a:xfrm>
          <a:solidFill>
            <a:srgbClr val="FFFFFF"/>
          </a:solidFill>
        </p:grpSpPr>
        <p:sp>
          <p:nvSpPr>
            <p:cNvPr id="7255" name="Freeform 87"/>
            <p:cNvSpPr>
              <a:spLocks noEditPoints="1"/>
            </p:cNvSpPr>
            <p:nvPr/>
          </p:nvSpPr>
          <p:spPr bwMode="auto">
            <a:xfrm>
              <a:off x="8564563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6" name="Oval 88"/>
            <p:cNvSpPr>
              <a:spLocks noChangeArrowheads="1"/>
            </p:cNvSpPr>
            <p:nvPr/>
          </p:nvSpPr>
          <p:spPr bwMode="auto">
            <a:xfrm>
              <a:off x="8656638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7" name="Freeform 89"/>
            <p:cNvSpPr>
              <a:spLocks/>
            </p:cNvSpPr>
            <p:nvPr/>
          </p:nvSpPr>
          <p:spPr bwMode="auto">
            <a:xfrm>
              <a:off x="8639175" y="2708275"/>
              <a:ext cx="149225" cy="7461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29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9" y="15"/>
                </a:cxn>
              </a:cxnLst>
              <a:rect l="0" t="0" r="r" b="b"/>
              <a:pathLst>
                <a:path w="58" h="29">
                  <a:moveTo>
                    <a:pt x="29" y="15"/>
                  </a:moveTo>
                  <a:cubicBezTo>
                    <a:pt x="17" y="15"/>
                    <a:pt x="6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13" y="29"/>
                    <a:pt x="29" y="29"/>
                  </a:cubicBezTo>
                  <a:cubicBezTo>
                    <a:pt x="45" y="29"/>
                    <a:pt x="58" y="16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1" y="9"/>
                    <a:pt x="41" y="15"/>
                    <a:pt x="29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58" name="Rectangle 90"/>
            <p:cNvSpPr>
              <a:spLocks noChangeArrowheads="1"/>
            </p:cNvSpPr>
            <p:nvPr/>
          </p:nvSpPr>
          <p:spPr bwMode="auto">
            <a:xfrm>
              <a:off x="8731250" y="2633663"/>
              <a:ext cx="5715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7" name="Group 296"/>
          <p:cNvGrpSpPr/>
          <p:nvPr/>
        </p:nvGrpSpPr>
        <p:grpSpPr>
          <a:xfrm>
            <a:off x="263525" y="2994217"/>
            <a:ext cx="296863" cy="298450"/>
            <a:chOff x="263525" y="3135313"/>
            <a:chExt cx="296863" cy="298450"/>
          </a:xfrm>
          <a:solidFill>
            <a:srgbClr val="FFFFFF"/>
          </a:solidFill>
        </p:grpSpPr>
        <p:sp>
          <p:nvSpPr>
            <p:cNvPr id="7259" name="Freeform 91"/>
            <p:cNvSpPr>
              <a:spLocks noEditPoints="1"/>
            </p:cNvSpPr>
            <p:nvPr/>
          </p:nvSpPr>
          <p:spPr bwMode="auto">
            <a:xfrm>
              <a:off x="263525" y="3135313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0" name="Oval 92"/>
            <p:cNvSpPr>
              <a:spLocks noChangeArrowheads="1"/>
            </p:cNvSpPr>
            <p:nvPr/>
          </p:nvSpPr>
          <p:spPr bwMode="auto">
            <a:xfrm>
              <a:off x="355600" y="3209925"/>
              <a:ext cx="39688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1" name="Oval 93"/>
            <p:cNvSpPr>
              <a:spLocks noChangeArrowheads="1"/>
            </p:cNvSpPr>
            <p:nvPr/>
          </p:nvSpPr>
          <p:spPr bwMode="auto">
            <a:xfrm>
              <a:off x="430213" y="3209925"/>
              <a:ext cx="38100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2" name="Oval 94"/>
            <p:cNvSpPr>
              <a:spLocks noChangeArrowheads="1"/>
            </p:cNvSpPr>
            <p:nvPr/>
          </p:nvSpPr>
          <p:spPr bwMode="auto">
            <a:xfrm>
              <a:off x="374650" y="3305175"/>
              <a:ext cx="73025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0" name="Group 289"/>
          <p:cNvGrpSpPr/>
          <p:nvPr/>
        </p:nvGrpSpPr>
        <p:grpSpPr>
          <a:xfrm>
            <a:off x="6207125" y="2400492"/>
            <a:ext cx="296863" cy="296863"/>
            <a:chOff x="6207125" y="2541588"/>
            <a:chExt cx="296863" cy="296863"/>
          </a:xfrm>
          <a:solidFill>
            <a:srgbClr val="FFFFFF"/>
          </a:solidFill>
        </p:grpSpPr>
        <p:sp>
          <p:nvSpPr>
            <p:cNvPr id="7263" name="Freeform 95"/>
            <p:cNvSpPr>
              <a:spLocks noEditPoints="1"/>
            </p:cNvSpPr>
            <p:nvPr/>
          </p:nvSpPr>
          <p:spPr bwMode="auto">
            <a:xfrm>
              <a:off x="6207125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4" name="Freeform 96"/>
            <p:cNvSpPr>
              <a:spLocks/>
            </p:cNvSpPr>
            <p:nvPr/>
          </p:nvSpPr>
          <p:spPr bwMode="auto">
            <a:xfrm>
              <a:off x="6262688" y="2708275"/>
              <a:ext cx="184150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36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6" y="22"/>
                </a:cxn>
                <a:cxn ang="0">
                  <a:pos x="72" y="0"/>
                </a:cxn>
                <a:cxn ang="0">
                  <a:pos x="71" y="0"/>
                </a:cxn>
              </a:cxnLst>
              <a:rect l="0" t="0" r="r" b="b"/>
              <a:pathLst>
                <a:path w="72" h="22">
                  <a:moveTo>
                    <a:pt x="71" y="0"/>
                  </a:moveTo>
                  <a:cubicBezTo>
                    <a:pt x="62" y="9"/>
                    <a:pt x="50" y="15"/>
                    <a:pt x="36" y="15"/>
                  </a:cubicBezTo>
                  <a:cubicBezTo>
                    <a:pt x="22" y="15"/>
                    <a:pt x="1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18" y="22"/>
                    <a:pt x="36" y="22"/>
                  </a:cubicBezTo>
                  <a:cubicBezTo>
                    <a:pt x="54" y="22"/>
                    <a:pt x="62" y="13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5" name="Oval 97"/>
            <p:cNvSpPr>
              <a:spLocks noChangeArrowheads="1"/>
            </p:cNvSpPr>
            <p:nvPr/>
          </p:nvSpPr>
          <p:spPr bwMode="auto">
            <a:xfrm>
              <a:off x="629920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6" name="Oval 98"/>
            <p:cNvSpPr>
              <a:spLocks noChangeArrowheads="1"/>
            </p:cNvSpPr>
            <p:nvPr/>
          </p:nvSpPr>
          <p:spPr bwMode="auto">
            <a:xfrm>
              <a:off x="6372225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9" name="Group 288"/>
          <p:cNvGrpSpPr/>
          <p:nvPr/>
        </p:nvGrpSpPr>
        <p:grpSpPr>
          <a:xfrm>
            <a:off x="6800850" y="2400492"/>
            <a:ext cx="295275" cy="296863"/>
            <a:chOff x="6800850" y="2541588"/>
            <a:chExt cx="295275" cy="296863"/>
          </a:xfrm>
          <a:solidFill>
            <a:srgbClr val="FFFFFF"/>
          </a:solidFill>
        </p:grpSpPr>
        <p:sp>
          <p:nvSpPr>
            <p:cNvPr id="7267" name="Freeform 99"/>
            <p:cNvSpPr>
              <a:spLocks noEditPoints="1"/>
            </p:cNvSpPr>
            <p:nvPr/>
          </p:nvSpPr>
          <p:spPr bwMode="auto">
            <a:xfrm>
              <a:off x="6800850" y="2541588"/>
              <a:ext cx="29527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8" name="Freeform 100"/>
            <p:cNvSpPr>
              <a:spLocks/>
            </p:cNvSpPr>
            <p:nvPr/>
          </p:nvSpPr>
          <p:spPr bwMode="auto">
            <a:xfrm>
              <a:off x="6856413" y="2708275"/>
              <a:ext cx="184150" cy="555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2"/>
                </a:cxn>
                <a:cxn ang="0">
                  <a:pos x="1" y="22"/>
                </a:cxn>
                <a:cxn ang="0">
                  <a:pos x="36" y="7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36" y="0"/>
                </a:cxn>
              </a:cxnLst>
              <a:rect l="0" t="0" r="r" b="b"/>
              <a:pathLst>
                <a:path w="72" h="22">
                  <a:moveTo>
                    <a:pt x="36" y="0"/>
                  </a:moveTo>
                  <a:cubicBezTo>
                    <a:pt x="18" y="0"/>
                    <a:pt x="11" y="9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0" y="13"/>
                    <a:pt x="22" y="7"/>
                    <a:pt x="36" y="7"/>
                  </a:cubicBezTo>
                  <a:cubicBezTo>
                    <a:pt x="50" y="7"/>
                    <a:pt x="63" y="13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62" y="9"/>
                    <a:pt x="55" y="0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69" name="Oval 101"/>
            <p:cNvSpPr>
              <a:spLocks noChangeArrowheads="1"/>
            </p:cNvSpPr>
            <p:nvPr/>
          </p:nvSpPr>
          <p:spPr bwMode="auto">
            <a:xfrm>
              <a:off x="689292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0" name="Oval 102"/>
            <p:cNvSpPr>
              <a:spLocks noChangeArrowheads="1"/>
            </p:cNvSpPr>
            <p:nvPr/>
          </p:nvSpPr>
          <p:spPr bwMode="auto">
            <a:xfrm>
              <a:off x="696595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392988" y="2400492"/>
            <a:ext cx="300038" cy="296863"/>
            <a:chOff x="7392988" y="2541588"/>
            <a:chExt cx="300038" cy="296863"/>
          </a:xfrm>
          <a:solidFill>
            <a:srgbClr val="FFFFFF"/>
          </a:solidFill>
        </p:grpSpPr>
        <p:sp>
          <p:nvSpPr>
            <p:cNvPr id="7271" name="Freeform 103"/>
            <p:cNvSpPr>
              <a:spLocks noEditPoints="1"/>
            </p:cNvSpPr>
            <p:nvPr/>
          </p:nvSpPr>
          <p:spPr bwMode="auto">
            <a:xfrm>
              <a:off x="7392988" y="2541588"/>
              <a:ext cx="300038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8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7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8" y="86"/>
                    <a:pt x="8" y="58"/>
                  </a:cubicBezTo>
                  <a:cubicBezTo>
                    <a:pt x="8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2" name="Oval 104"/>
            <p:cNvSpPr>
              <a:spLocks noChangeArrowheads="1"/>
            </p:cNvSpPr>
            <p:nvPr/>
          </p:nvSpPr>
          <p:spPr bwMode="auto">
            <a:xfrm>
              <a:off x="7488238" y="2616200"/>
              <a:ext cx="3651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3" name="Oval 105"/>
            <p:cNvSpPr>
              <a:spLocks noChangeArrowheads="1"/>
            </p:cNvSpPr>
            <p:nvPr/>
          </p:nvSpPr>
          <p:spPr bwMode="auto">
            <a:xfrm>
              <a:off x="7562850" y="2616200"/>
              <a:ext cx="34925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4" name="Rectangle 106"/>
            <p:cNvSpPr>
              <a:spLocks noChangeArrowheads="1"/>
            </p:cNvSpPr>
            <p:nvPr/>
          </p:nvSpPr>
          <p:spPr bwMode="auto">
            <a:xfrm>
              <a:off x="7467600" y="2725738"/>
              <a:ext cx="15081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91" name="Freeform 107"/>
          <p:cNvSpPr>
            <a:spLocks/>
          </p:cNvSpPr>
          <p:nvPr/>
        </p:nvSpPr>
        <p:spPr bwMode="auto">
          <a:xfrm>
            <a:off x="8015288" y="1814513"/>
            <a:ext cx="276225" cy="290512"/>
          </a:xfrm>
          <a:custGeom>
            <a:avLst/>
            <a:gdLst>
              <a:gd name="T0" fmla="*/ 265994 w 108"/>
              <a:gd name="T1" fmla="*/ 224255 h 114"/>
              <a:gd name="T2" fmla="*/ 263437 w 108"/>
              <a:gd name="T3" fmla="*/ 221707 h 114"/>
              <a:gd name="T4" fmla="*/ 199496 w 108"/>
              <a:gd name="T5" fmla="*/ 193675 h 114"/>
              <a:gd name="T6" fmla="*/ 196938 w 108"/>
              <a:gd name="T7" fmla="*/ 193675 h 114"/>
              <a:gd name="T8" fmla="*/ 163689 w 108"/>
              <a:gd name="T9" fmla="*/ 219158 h 114"/>
              <a:gd name="T10" fmla="*/ 104863 w 108"/>
              <a:gd name="T11" fmla="*/ 170740 h 114"/>
              <a:gd name="T12" fmla="*/ 66499 w 108"/>
              <a:gd name="T13" fmla="*/ 112127 h 114"/>
              <a:gd name="T14" fmla="*/ 94633 w 108"/>
              <a:gd name="T15" fmla="*/ 76451 h 114"/>
              <a:gd name="T16" fmla="*/ 76729 w 108"/>
              <a:gd name="T17" fmla="*/ 10193 h 114"/>
              <a:gd name="T18" fmla="*/ 74172 w 108"/>
              <a:gd name="T19" fmla="*/ 10193 h 114"/>
              <a:gd name="T20" fmla="*/ 46038 w 108"/>
              <a:gd name="T21" fmla="*/ 0 h 114"/>
              <a:gd name="T22" fmla="*/ 40922 w 108"/>
              <a:gd name="T23" fmla="*/ 5097 h 114"/>
              <a:gd name="T24" fmla="*/ 7673 w 108"/>
              <a:gd name="T25" fmla="*/ 35677 h 114"/>
              <a:gd name="T26" fmla="*/ 66499 w 108"/>
              <a:gd name="T27" fmla="*/ 211513 h 114"/>
              <a:gd name="T28" fmla="*/ 227630 w 108"/>
              <a:gd name="T29" fmla="*/ 287964 h 114"/>
              <a:gd name="T30" fmla="*/ 227630 w 108"/>
              <a:gd name="T31" fmla="*/ 287964 h 114"/>
              <a:gd name="T32" fmla="*/ 230187 w 108"/>
              <a:gd name="T33" fmla="*/ 285415 h 114"/>
              <a:gd name="T34" fmla="*/ 265994 w 108"/>
              <a:gd name="T35" fmla="*/ 257383 h 114"/>
              <a:gd name="T36" fmla="*/ 265994 w 108"/>
              <a:gd name="T37" fmla="*/ 224255 h 1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14">
                <a:moveTo>
                  <a:pt x="104" y="88"/>
                </a:moveTo>
                <a:cubicBezTo>
                  <a:pt x="103" y="87"/>
                  <a:pt x="103" y="87"/>
                  <a:pt x="103" y="87"/>
                </a:cubicBezTo>
                <a:cubicBezTo>
                  <a:pt x="101" y="83"/>
                  <a:pt x="80" y="76"/>
                  <a:pt x="78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4" y="77"/>
                  <a:pt x="70" y="80"/>
                  <a:pt x="64" y="86"/>
                </a:cubicBezTo>
                <a:cubicBezTo>
                  <a:pt x="56" y="82"/>
                  <a:pt x="46" y="73"/>
                  <a:pt x="41" y="67"/>
                </a:cubicBezTo>
                <a:cubicBezTo>
                  <a:pt x="35" y="61"/>
                  <a:pt x="29" y="51"/>
                  <a:pt x="26" y="44"/>
                </a:cubicBezTo>
                <a:cubicBezTo>
                  <a:pt x="34" y="37"/>
                  <a:pt x="37" y="34"/>
                  <a:pt x="37" y="30"/>
                </a:cubicBezTo>
                <a:cubicBezTo>
                  <a:pt x="38" y="29"/>
                  <a:pt x="34" y="7"/>
                  <a:pt x="30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6" y="2"/>
                  <a:pt x="23" y="0"/>
                  <a:pt x="18" y="0"/>
                </a:cubicBezTo>
                <a:cubicBezTo>
                  <a:pt x="17" y="1"/>
                  <a:pt x="16" y="1"/>
                  <a:pt x="16" y="2"/>
                </a:cubicBezTo>
                <a:cubicBezTo>
                  <a:pt x="13" y="3"/>
                  <a:pt x="6" y="8"/>
                  <a:pt x="3" y="14"/>
                </a:cubicBezTo>
                <a:cubicBezTo>
                  <a:pt x="1" y="18"/>
                  <a:pt x="0" y="53"/>
                  <a:pt x="26" y="83"/>
                </a:cubicBezTo>
                <a:cubicBezTo>
                  <a:pt x="52" y="112"/>
                  <a:pt x="84" y="114"/>
                  <a:pt x="89" y="113"/>
                </a:cubicBezTo>
                <a:cubicBezTo>
                  <a:pt x="89" y="113"/>
                  <a:pt x="89" y="113"/>
                  <a:pt x="89" y="113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6" y="110"/>
                  <a:pt x="102" y="104"/>
                  <a:pt x="104" y="101"/>
                </a:cubicBezTo>
                <a:cubicBezTo>
                  <a:pt x="108" y="97"/>
                  <a:pt x="105" y="91"/>
                  <a:pt x="104" y="8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2" name="Group 291"/>
          <p:cNvGrpSpPr/>
          <p:nvPr/>
        </p:nvGrpSpPr>
        <p:grpSpPr>
          <a:xfrm>
            <a:off x="4424363" y="2400492"/>
            <a:ext cx="295275" cy="184150"/>
            <a:chOff x="4424363" y="2541588"/>
            <a:chExt cx="295275" cy="184150"/>
          </a:xfrm>
          <a:solidFill>
            <a:srgbClr val="FFFFFF"/>
          </a:solidFill>
        </p:grpSpPr>
        <p:sp>
          <p:nvSpPr>
            <p:cNvPr id="7276" name="Freeform 108"/>
            <p:cNvSpPr>
              <a:spLocks/>
            </p:cNvSpPr>
            <p:nvPr/>
          </p:nvSpPr>
          <p:spPr bwMode="auto">
            <a:xfrm>
              <a:off x="4441825" y="2541588"/>
              <a:ext cx="263525" cy="117475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6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2" y="74"/>
                </a:cxn>
                <a:cxn ang="0">
                  <a:pos x="166" y="0"/>
                </a:cxn>
              </a:cxnLst>
              <a:rect l="0" t="0" r="r" b="b"/>
              <a:pathLst>
                <a:path w="166" h="74">
                  <a:moveTo>
                    <a:pt x="166" y="0"/>
                  </a:moveTo>
                  <a:lnTo>
                    <a:pt x="16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2" y="74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7" name="Freeform 109"/>
            <p:cNvSpPr>
              <a:spLocks/>
            </p:cNvSpPr>
            <p:nvPr/>
          </p:nvSpPr>
          <p:spPr bwMode="auto">
            <a:xfrm>
              <a:off x="4625975" y="2554288"/>
              <a:ext cx="93663" cy="1635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2"/>
                </a:cxn>
                <a:cxn ang="0">
                  <a:pos x="36" y="64"/>
                </a:cxn>
                <a:cxn ang="0">
                  <a:pos x="37" y="60"/>
                </a:cxn>
                <a:cxn ang="0">
                  <a:pos x="37" y="2"/>
                </a:cxn>
                <a:cxn ang="0">
                  <a:pos x="37" y="0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3"/>
                    <a:pt x="37" y="61"/>
                    <a:pt x="37" y="6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8" name="Freeform 110"/>
            <p:cNvSpPr>
              <a:spLocks/>
            </p:cNvSpPr>
            <p:nvPr/>
          </p:nvSpPr>
          <p:spPr bwMode="auto">
            <a:xfrm>
              <a:off x="4424363" y="2551113"/>
              <a:ext cx="93663" cy="165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37" y="33"/>
                </a:cxn>
                <a:cxn ang="0">
                  <a:pos x="0" y="0"/>
                </a:cxn>
              </a:cxnLst>
              <a:rect l="0" t="0" r="r" b="b"/>
              <a:pathLst>
                <a:path w="37" h="6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3"/>
                    <a:pt x="1" y="64"/>
                  </a:cubicBezTo>
                  <a:cubicBezTo>
                    <a:pt x="37" y="33"/>
                    <a:pt x="37" y="33"/>
                    <a:pt x="37" y="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9" name="Freeform 111"/>
            <p:cNvSpPr>
              <a:spLocks/>
            </p:cNvSpPr>
            <p:nvPr/>
          </p:nvSpPr>
          <p:spPr bwMode="auto">
            <a:xfrm>
              <a:off x="4441825" y="2649538"/>
              <a:ext cx="258763" cy="76200"/>
            </a:xfrm>
            <a:custGeom>
              <a:avLst/>
              <a:gdLst/>
              <a:ahLst/>
              <a:cxnLst>
                <a:cxn ang="0">
                  <a:pos x="82" y="22"/>
                </a:cxn>
                <a:cxn ang="0">
                  <a:pos x="58" y="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63" y="48"/>
                </a:cxn>
                <a:cxn ang="0">
                  <a:pos x="106" y="0"/>
                </a:cxn>
                <a:cxn ang="0">
                  <a:pos x="82" y="22"/>
                </a:cxn>
              </a:cxnLst>
              <a:rect l="0" t="0" r="r" b="b"/>
              <a:pathLst>
                <a:path w="163" h="48">
                  <a:moveTo>
                    <a:pt x="82" y="22"/>
                  </a:moveTo>
                  <a:lnTo>
                    <a:pt x="58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63" y="48"/>
                  </a:lnTo>
                  <a:lnTo>
                    <a:pt x="106" y="0"/>
                  </a:lnTo>
                  <a:lnTo>
                    <a:pt x="82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6" name="Group 295"/>
          <p:cNvGrpSpPr/>
          <p:nvPr/>
        </p:nvGrpSpPr>
        <p:grpSpPr>
          <a:xfrm>
            <a:off x="857250" y="2400492"/>
            <a:ext cx="296863" cy="204788"/>
            <a:chOff x="857250" y="2541588"/>
            <a:chExt cx="296863" cy="204788"/>
          </a:xfrm>
          <a:solidFill>
            <a:srgbClr val="FFFFFF"/>
          </a:solidFill>
        </p:grpSpPr>
        <p:sp>
          <p:nvSpPr>
            <p:cNvPr id="7280" name="Freeform 112"/>
            <p:cNvSpPr>
              <a:spLocks/>
            </p:cNvSpPr>
            <p:nvPr/>
          </p:nvSpPr>
          <p:spPr bwMode="auto">
            <a:xfrm>
              <a:off x="857250" y="2541588"/>
              <a:ext cx="204788" cy="204788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72"/>
                </a:cxn>
                <a:cxn ang="0">
                  <a:pos x="7" y="80"/>
                </a:cxn>
                <a:cxn ang="0">
                  <a:pos x="73" y="80"/>
                </a:cxn>
                <a:cxn ang="0">
                  <a:pos x="80" y="72"/>
                </a:cxn>
                <a:cxn ang="0">
                  <a:pos x="80" y="7"/>
                </a:cxn>
                <a:cxn ang="0">
                  <a:pos x="73" y="0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3" y="80"/>
                    <a:pt x="7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3"/>
                    <a:pt x="77" y="0"/>
                    <a:pt x="7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81" name="Freeform 113"/>
            <p:cNvSpPr>
              <a:spLocks/>
            </p:cNvSpPr>
            <p:nvPr/>
          </p:nvSpPr>
          <p:spPr bwMode="auto">
            <a:xfrm>
              <a:off x="1079500" y="2566988"/>
              <a:ext cx="74613" cy="150813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10" y="10"/>
                </a:cxn>
                <a:cxn ang="0">
                  <a:pos x="0" y="16"/>
                </a:cxn>
                <a:cxn ang="0">
                  <a:pos x="0" y="43"/>
                </a:cxn>
                <a:cxn ang="0">
                  <a:pos x="10" y="49"/>
                </a:cxn>
                <a:cxn ang="0">
                  <a:pos x="23" y="57"/>
                </a:cxn>
                <a:cxn ang="0">
                  <a:pos x="29" y="53"/>
                </a:cxn>
                <a:cxn ang="0">
                  <a:pos x="29" y="6"/>
                </a:cxn>
                <a:cxn ang="0">
                  <a:pos x="23" y="2"/>
                </a:cxn>
              </a:cxnLst>
              <a:rect l="0" t="0" r="r" b="b"/>
              <a:pathLst>
                <a:path w="29" h="59">
                  <a:moveTo>
                    <a:pt x="23" y="2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3" y="14"/>
                    <a:pt x="0" y="1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5"/>
                    <a:pt x="7" y="47"/>
                    <a:pt x="10" y="49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6" y="59"/>
                    <a:pt x="29" y="57"/>
                    <a:pt x="29" y="5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2"/>
                    <a:pt x="26" y="0"/>
                    <a:pt x="23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5613400" y="2400492"/>
            <a:ext cx="296863" cy="296863"/>
            <a:chOff x="5613400" y="2541588"/>
            <a:chExt cx="296863" cy="296863"/>
          </a:xfrm>
          <a:solidFill>
            <a:srgbClr val="FFFFFF"/>
          </a:solidFill>
        </p:grpSpPr>
        <p:sp>
          <p:nvSpPr>
            <p:cNvPr id="7282" name="Freeform 114"/>
            <p:cNvSpPr>
              <a:spLocks/>
            </p:cNvSpPr>
            <p:nvPr/>
          </p:nvSpPr>
          <p:spPr bwMode="auto">
            <a:xfrm>
              <a:off x="5688013" y="2633663"/>
              <a:ext cx="222250" cy="2047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5" y="0"/>
                </a:cxn>
                <a:cxn ang="0">
                  <a:pos x="65" y="7"/>
                </a:cxn>
                <a:cxn ang="0">
                  <a:pos x="43" y="29"/>
                </a:cxn>
                <a:cxn ang="0">
                  <a:pos x="10" y="29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14" y="58"/>
                </a:cxn>
                <a:cxn ang="0">
                  <a:pos x="50" y="58"/>
                </a:cxn>
                <a:cxn ang="0">
                  <a:pos x="72" y="80"/>
                </a:cxn>
                <a:cxn ang="0">
                  <a:pos x="72" y="58"/>
                </a:cxn>
                <a:cxn ang="0">
                  <a:pos x="87" y="44"/>
                </a:cxn>
                <a:cxn ang="0">
                  <a:pos x="87" y="15"/>
                </a:cxn>
                <a:cxn ang="0">
                  <a:pos x="72" y="0"/>
                </a:cxn>
              </a:cxnLst>
              <a:rect l="0" t="0" r="r" b="b"/>
              <a:pathLst>
                <a:path w="87" h="80">
                  <a:moveTo>
                    <a:pt x="7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9"/>
                    <a:pt x="54" y="29"/>
                    <a:pt x="43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7"/>
                    <a:pt x="79" y="0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83" name="Freeform 115"/>
            <p:cNvSpPr>
              <a:spLocks/>
            </p:cNvSpPr>
            <p:nvPr/>
          </p:nvSpPr>
          <p:spPr bwMode="auto">
            <a:xfrm>
              <a:off x="5613400" y="2541588"/>
              <a:ext cx="222250" cy="204788"/>
            </a:xfrm>
            <a:custGeom>
              <a:avLst/>
              <a:gdLst/>
              <a:ahLst/>
              <a:cxnLst>
                <a:cxn ang="0">
                  <a:pos x="36" y="58"/>
                </a:cxn>
                <a:cxn ang="0">
                  <a:pos x="72" y="58"/>
                </a:cxn>
                <a:cxn ang="0">
                  <a:pos x="87" y="43"/>
                </a:cxn>
                <a:cxn ang="0">
                  <a:pos x="87" y="14"/>
                </a:cxn>
                <a:cxn ang="0">
                  <a:pos x="72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43"/>
                </a:cxn>
                <a:cxn ang="0">
                  <a:pos x="14" y="58"/>
                </a:cxn>
                <a:cxn ang="0">
                  <a:pos x="14" y="80"/>
                </a:cxn>
                <a:cxn ang="0">
                  <a:pos x="36" y="58"/>
                </a:cxn>
              </a:cxnLst>
              <a:rect l="0" t="0" r="r" b="b"/>
              <a:pathLst>
                <a:path w="87" h="80">
                  <a:moveTo>
                    <a:pt x="36" y="58"/>
                  </a:move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3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7"/>
                    <a:pt x="79" y="0"/>
                    <a:pt x="7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7"/>
                    <a:pt x="0" y="1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14" y="80"/>
                    <a:pt x="14" y="80"/>
                    <a:pt x="14" y="80"/>
                  </a:cubicBezTo>
                  <a:lnTo>
                    <a:pt x="36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3233738" y="2400492"/>
            <a:ext cx="296863" cy="296862"/>
            <a:chOff x="3233738" y="2541588"/>
            <a:chExt cx="296863" cy="296862"/>
          </a:xfrm>
          <a:solidFill>
            <a:srgbClr val="FFFFFF"/>
          </a:solidFill>
        </p:grpSpPr>
        <p:sp>
          <p:nvSpPr>
            <p:cNvPr id="7284" name="Oval 116"/>
            <p:cNvSpPr>
              <a:spLocks noChangeArrowheads="1"/>
            </p:cNvSpPr>
            <p:nvPr/>
          </p:nvSpPr>
          <p:spPr bwMode="auto">
            <a:xfrm>
              <a:off x="3233738" y="2759075"/>
              <a:ext cx="79375" cy="793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85" name="Freeform 117"/>
            <p:cNvSpPr>
              <a:spLocks/>
            </p:cNvSpPr>
            <p:nvPr/>
          </p:nvSpPr>
          <p:spPr bwMode="auto">
            <a:xfrm>
              <a:off x="3236913" y="2644775"/>
              <a:ext cx="193675" cy="192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39" y="37"/>
                </a:cxn>
                <a:cxn ang="0">
                  <a:pos x="55" y="75"/>
                </a:cxn>
                <a:cxn ang="0">
                  <a:pos x="76" y="75"/>
                </a:cxn>
                <a:cxn ang="0">
                  <a:pos x="0" y="0"/>
                </a:cxn>
              </a:cxnLst>
              <a:rect l="0" t="0" r="r" b="b"/>
              <a:pathLst>
                <a:path w="76" h="7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5" y="20"/>
                    <a:pt x="29" y="26"/>
                    <a:pt x="39" y="37"/>
                  </a:cubicBezTo>
                  <a:cubicBezTo>
                    <a:pt x="49" y="47"/>
                    <a:pt x="55" y="61"/>
                    <a:pt x="5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34"/>
                    <a:pt x="42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86" name="Freeform 118"/>
            <p:cNvSpPr>
              <a:spLocks/>
            </p:cNvSpPr>
            <p:nvPr/>
          </p:nvSpPr>
          <p:spPr bwMode="auto">
            <a:xfrm>
              <a:off x="3236913" y="2541588"/>
              <a:ext cx="293688" cy="295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95" y="115"/>
                </a:cxn>
                <a:cxn ang="0">
                  <a:pos x="115" y="115"/>
                </a:cxn>
                <a:cxn ang="0">
                  <a:pos x="0" y="0"/>
                </a:cxn>
              </a:cxnLst>
              <a:rect l="0" t="0" r="r" b="b"/>
              <a:pathLst>
                <a:path w="115" h="11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2" y="21"/>
                    <a:pt x="94" y="63"/>
                    <a:pt x="9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52"/>
                    <a:pt x="64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796" name="Freeform 119"/>
          <p:cNvSpPr>
            <a:spLocks noEditPoints="1"/>
          </p:cNvSpPr>
          <p:nvPr/>
        </p:nvSpPr>
        <p:spPr bwMode="auto">
          <a:xfrm>
            <a:off x="5016500" y="2400300"/>
            <a:ext cx="296863" cy="296863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222250 h 187"/>
              <a:gd name="T4" fmla="*/ 74613 w 187"/>
              <a:gd name="T5" fmla="*/ 222250 h 187"/>
              <a:gd name="T6" fmla="*/ 74613 w 187"/>
              <a:gd name="T7" fmla="*/ 296863 h 187"/>
              <a:gd name="T8" fmla="*/ 179388 w 187"/>
              <a:gd name="T9" fmla="*/ 222250 h 187"/>
              <a:gd name="T10" fmla="*/ 296863 w 187"/>
              <a:gd name="T11" fmla="*/ 222250 h 187"/>
              <a:gd name="T12" fmla="*/ 296863 w 187"/>
              <a:gd name="T13" fmla="*/ 0 h 187"/>
              <a:gd name="T14" fmla="*/ 0 w 187"/>
              <a:gd name="T15" fmla="*/ 0 h 187"/>
              <a:gd name="T16" fmla="*/ 261938 w 187"/>
              <a:gd name="T17" fmla="*/ 184150 h 187"/>
              <a:gd name="T18" fmla="*/ 187325 w 187"/>
              <a:gd name="T19" fmla="*/ 184150 h 187"/>
              <a:gd name="T20" fmla="*/ 112713 w 187"/>
              <a:gd name="T21" fmla="*/ 241300 h 187"/>
              <a:gd name="T22" fmla="*/ 112713 w 187"/>
              <a:gd name="T23" fmla="*/ 184150 h 187"/>
              <a:gd name="T24" fmla="*/ 39688 w 187"/>
              <a:gd name="T25" fmla="*/ 184150 h 187"/>
              <a:gd name="T26" fmla="*/ 39688 w 187"/>
              <a:gd name="T27" fmla="*/ 36513 h 187"/>
              <a:gd name="T28" fmla="*/ 261938 w 187"/>
              <a:gd name="T29" fmla="*/ 36513 h 187"/>
              <a:gd name="T30" fmla="*/ 261938 w 187"/>
              <a:gd name="T31" fmla="*/ 184150 h 1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40"/>
                </a:lnTo>
                <a:lnTo>
                  <a:pt x="47" y="140"/>
                </a:lnTo>
                <a:lnTo>
                  <a:pt x="47" y="187"/>
                </a:lnTo>
                <a:lnTo>
                  <a:pt x="113" y="140"/>
                </a:lnTo>
                <a:lnTo>
                  <a:pt x="187" y="140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65" y="116"/>
                </a:moveTo>
                <a:lnTo>
                  <a:pt x="118" y="116"/>
                </a:lnTo>
                <a:lnTo>
                  <a:pt x="71" y="152"/>
                </a:lnTo>
                <a:lnTo>
                  <a:pt x="71" y="116"/>
                </a:lnTo>
                <a:lnTo>
                  <a:pt x="25" y="116"/>
                </a:lnTo>
                <a:lnTo>
                  <a:pt x="25" y="23"/>
                </a:lnTo>
                <a:lnTo>
                  <a:pt x="165" y="23"/>
                </a:lnTo>
                <a:lnTo>
                  <a:pt x="165" y="1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97" name="Freeform 120"/>
          <p:cNvSpPr>
            <a:spLocks noEditPoints="1"/>
          </p:cNvSpPr>
          <p:nvPr/>
        </p:nvSpPr>
        <p:spPr bwMode="auto">
          <a:xfrm>
            <a:off x="1450975" y="2438400"/>
            <a:ext cx="300038" cy="258763"/>
          </a:xfrm>
          <a:custGeom>
            <a:avLst/>
            <a:gdLst>
              <a:gd name="T0" fmla="*/ 243621 w 117"/>
              <a:gd name="T1" fmla="*/ 17934 h 101"/>
              <a:gd name="T2" fmla="*/ 243621 w 117"/>
              <a:gd name="T3" fmla="*/ 35868 h 101"/>
              <a:gd name="T4" fmla="*/ 38466 w 117"/>
              <a:gd name="T5" fmla="*/ 92232 h 101"/>
              <a:gd name="T6" fmla="*/ 0 w 117"/>
              <a:gd name="T7" fmla="*/ 71736 h 101"/>
              <a:gd name="T8" fmla="*/ 0 w 117"/>
              <a:gd name="T9" fmla="*/ 184465 h 101"/>
              <a:gd name="T10" fmla="*/ 38466 w 117"/>
              <a:gd name="T11" fmla="*/ 166531 h 101"/>
              <a:gd name="T12" fmla="*/ 61546 w 117"/>
              <a:gd name="T13" fmla="*/ 171655 h 101"/>
              <a:gd name="T14" fmla="*/ 53853 w 117"/>
              <a:gd name="T15" fmla="*/ 194713 h 101"/>
              <a:gd name="T16" fmla="*/ 74368 w 117"/>
              <a:gd name="T17" fmla="*/ 228019 h 101"/>
              <a:gd name="T18" fmla="*/ 128221 w 117"/>
              <a:gd name="T19" fmla="*/ 243391 h 101"/>
              <a:gd name="T20" fmla="*/ 135915 w 117"/>
              <a:gd name="T21" fmla="*/ 243391 h 101"/>
              <a:gd name="T22" fmla="*/ 164123 w 117"/>
              <a:gd name="T23" fmla="*/ 222895 h 101"/>
              <a:gd name="T24" fmla="*/ 169252 w 117"/>
              <a:gd name="T25" fmla="*/ 199837 h 101"/>
              <a:gd name="T26" fmla="*/ 243621 w 117"/>
              <a:gd name="T27" fmla="*/ 220333 h 101"/>
              <a:gd name="T28" fmla="*/ 243621 w 117"/>
              <a:gd name="T29" fmla="*/ 240829 h 101"/>
              <a:gd name="T30" fmla="*/ 300038 w 117"/>
              <a:gd name="T31" fmla="*/ 258763 h 101"/>
              <a:gd name="T32" fmla="*/ 300038 w 117"/>
              <a:gd name="T33" fmla="*/ 0 h 101"/>
              <a:gd name="T34" fmla="*/ 243621 w 117"/>
              <a:gd name="T35" fmla="*/ 17934 h 101"/>
              <a:gd name="T36" fmla="*/ 146172 w 117"/>
              <a:gd name="T37" fmla="*/ 217771 h 101"/>
              <a:gd name="T38" fmla="*/ 133350 w 117"/>
              <a:gd name="T39" fmla="*/ 225457 h 101"/>
              <a:gd name="T40" fmla="*/ 79497 w 117"/>
              <a:gd name="T41" fmla="*/ 210085 h 101"/>
              <a:gd name="T42" fmla="*/ 71804 w 117"/>
              <a:gd name="T43" fmla="*/ 199837 h 101"/>
              <a:gd name="T44" fmla="*/ 79497 w 117"/>
              <a:gd name="T45" fmla="*/ 176779 h 101"/>
              <a:gd name="T46" fmla="*/ 151301 w 117"/>
              <a:gd name="T47" fmla="*/ 197275 h 101"/>
              <a:gd name="T48" fmla="*/ 146172 w 117"/>
              <a:gd name="T49" fmla="*/ 217771 h 101"/>
              <a:gd name="T50" fmla="*/ 243621 w 117"/>
              <a:gd name="T51" fmla="*/ 128100 h 101"/>
              <a:gd name="T52" fmla="*/ 38466 w 117"/>
              <a:gd name="T53" fmla="*/ 128100 h 101"/>
              <a:gd name="T54" fmla="*/ 38466 w 117"/>
              <a:gd name="T55" fmla="*/ 110166 h 101"/>
              <a:gd name="T56" fmla="*/ 243621 w 117"/>
              <a:gd name="T57" fmla="*/ 53802 h 101"/>
              <a:gd name="T58" fmla="*/ 243621 w 117"/>
              <a:gd name="T59" fmla="*/ 128100 h 101"/>
              <a:gd name="T60" fmla="*/ 279523 w 117"/>
              <a:gd name="T61" fmla="*/ 128100 h 101"/>
              <a:gd name="T62" fmla="*/ 261572 w 117"/>
              <a:gd name="T63" fmla="*/ 128100 h 101"/>
              <a:gd name="T64" fmla="*/ 261572 w 117"/>
              <a:gd name="T65" fmla="*/ 35868 h 101"/>
              <a:gd name="T66" fmla="*/ 279523 w 117"/>
              <a:gd name="T67" fmla="*/ 35868 h 101"/>
              <a:gd name="T68" fmla="*/ 279523 w 117"/>
              <a:gd name="T69" fmla="*/ 128100 h 10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7" h="101">
                <a:moveTo>
                  <a:pt x="95" y="7"/>
                </a:moveTo>
                <a:cubicBezTo>
                  <a:pt x="95" y="14"/>
                  <a:pt x="95" y="14"/>
                  <a:pt x="95" y="14"/>
                </a:cubicBezTo>
                <a:cubicBezTo>
                  <a:pt x="15" y="36"/>
                  <a:pt x="15" y="36"/>
                  <a:pt x="15" y="3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2"/>
                  <a:pt x="0" y="72"/>
                  <a:pt x="0" y="72"/>
                </a:cubicBezTo>
                <a:cubicBezTo>
                  <a:pt x="15" y="65"/>
                  <a:pt x="15" y="65"/>
                  <a:pt x="15" y="65"/>
                </a:cubicBezTo>
                <a:cubicBezTo>
                  <a:pt x="24" y="67"/>
                  <a:pt x="24" y="67"/>
                  <a:pt x="24" y="67"/>
                </a:cubicBezTo>
                <a:cubicBezTo>
                  <a:pt x="21" y="76"/>
                  <a:pt x="21" y="76"/>
                  <a:pt x="21" y="76"/>
                </a:cubicBezTo>
                <a:cubicBezTo>
                  <a:pt x="20" y="82"/>
                  <a:pt x="23" y="88"/>
                  <a:pt x="29" y="89"/>
                </a:cubicBezTo>
                <a:cubicBezTo>
                  <a:pt x="50" y="95"/>
                  <a:pt x="50" y="95"/>
                  <a:pt x="50" y="95"/>
                </a:cubicBezTo>
                <a:cubicBezTo>
                  <a:pt x="51" y="95"/>
                  <a:pt x="52" y="95"/>
                  <a:pt x="53" y="95"/>
                </a:cubicBezTo>
                <a:cubicBezTo>
                  <a:pt x="58" y="95"/>
                  <a:pt x="62" y="92"/>
                  <a:pt x="64" y="87"/>
                </a:cubicBezTo>
                <a:cubicBezTo>
                  <a:pt x="66" y="78"/>
                  <a:pt x="66" y="78"/>
                  <a:pt x="66" y="78"/>
                </a:cubicBezTo>
                <a:cubicBezTo>
                  <a:pt x="95" y="86"/>
                  <a:pt x="95" y="86"/>
                  <a:pt x="95" y="86"/>
                </a:cubicBezTo>
                <a:cubicBezTo>
                  <a:pt x="95" y="94"/>
                  <a:pt x="95" y="94"/>
                  <a:pt x="95" y="94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0"/>
                  <a:pt x="117" y="0"/>
                  <a:pt x="117" y="0"/>
                </a:cubicBezTo>
                <a:lnTo>
                  <a:pt x="95" y="7"/>
                </a:lnTo>
                <a:close/>
                <a:moveTo>
                  <a:pt x="57" y="85"/>
                </a:moveTo>
                <a:cubicBezTo>
                  <a:pt x="56" y="87"/>
                  <a:pt x="54" y="88"/>
                  <a:pt x="52" y="88"/>
                </a:cubicBezTo>
                <a:cubicBezTo>
                  <a:pt x="31" y="82"/>
                  <a:pt x="31" y="82"/>
                  <a:pt x="31" y="82"/>
                </a:cubicBezTo>
                <a:cubicBezTo>
                  <a:pt x="29" y="82"/>
                  <a:pt x="28" y="80"/>
                  <a:pt x="28" y="78"/>
                </a:cubicBezTo>
                <a:cubicBezTo>
                  <a:pt x="31" y="69"/>
                  <a:pt x="31" y="69"/>
                  <a:pt x="31" y="69"/>
                </a:cubicBezTo>
                <a:cubicBezTo>
                  <a:pt x="59" y="77"/>
                  <a:pt x="59" y="77"/>
                  <a:pt x="59" y="77"/>
                </a:cubicBezTo>
                <a:lnTo>
                  <a:pt x="57" y="85"/>
                </a:lnTo>
                <a:close/>
                <a:moveTo>
                  <a:pt x="95" y="50"/>
                </a:moveTo>
                <a:cubicBezTo>
                  <a:pt x="15" y="50"/>
                  <a:pt x="15" y="50"/>
                  <a:pt x="15" y="50"/>
                </a:cubicBezTo>
                <a:cubicBezTo>
                  <a:pt x="15" y="43"/>
                  <a:pt x="15" y="43"/>
                  <a:pt x="15" y="43"/>
                </a:cubicBezTo>
                <a:cubicBezTo>
                  <a:pt x="95" y="21"/>
                  <a:pt x="95" y="21"/>
                  <a:pt x="95" y="21"/>
                </a:cubicBezTo>
                <a:lnTo>
                  <a:pt x="95" y="50"/>
                </a:lnTo>
                <a:close/>
                <a:moveTo>
                  <a:pt x="109" y="50"/>
                </a:moveTo>
                <a:cubicBezTo>
                  <a:pt x="102" y="50"/>
                  <a:pt x="102" y="50"/>
                  <a:pt x="102" y="50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9" y="14"/>
                  <a:pt x="109" y="14"/>
                  <a:pt x="109" y="14"/>
                </a:cubicBezTo>
                <a:lnTo>
                  <a:pt x="109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98" name="Freeform 121"/>
          <p:cNvSpPr>
            <a:spLocks/>
          </p:cNvSpPr>
          <p:nvPr/>
        </p:nvSpPr>
        <p:spPr bwMode="auto">
          <a:xfrm>
            <a:off x="1638300" y="3068638"/>
            <a:ext cx="112713" cy="223837"/>
          </a:xfrm>
          <a:custGeom>
            <a:avLst/>
            <a:gdLst>
              <a:gd name="T0" fmla="*/ 74288 w 44"/>
              <a:gd name="T1" fmla="*/ 0 h 87"/>
              <a:gd name="T2" fmla="*/ 38425 w 44"/>
              <a:gd name="T3" fmla="*/ 0 h 87"/>
              <a:gd name="T4" fmla="*/ 0 w 44"/>
              <a:gd name="T5" fmla="*/ 38593 h 87"/>
              <a:gd name="T6" fmla="*/ 0 w 44"/>
              <a:gd name="T7" fmla="*/ 113205 h 87"/>
              <a:gd name="T8" fmla="*/ 17932 w 44"/>
              <a:gd name="T9" fmla="*/ 113205 h 87"/>
              <a:gd name="T10" fmla="*/ 17932 w 44"/>
              <a:gd name="T11" fmla="*/ 223837 h 87"/>
              <a:gd name="T12" fmla="*/ 92220 w 44"/>
              <a:gd name="T13" fmla="*/ 223837 h 87"/>
              <a:gd name="T14" fmla="*/ 92220 w 44"/>
              <a:gd name="T15" fmla="*/ 113205 h 87"/>
              <a:gd name="T16" fmla="*/ 112713 w 44"/>
              <a:gd name="T17" fmla="*/ 113205 h 87"/>
              <a:gd name="T18" fmla="*/ 112713 w 44"/>
              <a:gd name="T19" fmla="*/ 38593 h 87"/>
              <a:gd name="T20" fmla="*/ 74288 w 44"/>
              <a:gd name="T21" fmla="*/ 0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87">
                <a:moveTo>
                  <a:pt x="29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87"/>
                  <a:pt x="7" y="87"/>
                  <a:pt x="7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6" y="44"/>
                  <a:pt x="36" y="44"/>
                  <a:pt x="3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7"/>
                  <a:pt x="37" y="0"/>
                  <a:pt x="2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99" name="Oval 122"/>
          <p:cNvSpPr>
            <a:spLocks noChangeArrowheads="1"/>
          </p:cNvSpPr>
          <p:nvPr/>
        </p:nvSpPr>
        <p:spPr bwMode="auto">
          <a:xfrm>
            <a:off x="1665288" y="2994025"/>
            <a:ext cx="57150" cy="571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5" name="Group 304"/>
          <p:cNvGrpSpPr/>
          <p:nvPr/>
        </p:nvGrpSpPr>
        <p:grpSpPr>
          <a:xfrm>
            <a:off x="3233738" y="2994217"/>
            <a:ext cx="296863" cy="298450"/>
            <a:chOff x="3233738" y="3135313"/>
            <a:chExt cx="296863" cy="298450"/>
          </a:xfrm>
          <a:solidFill>
            <a:srgbClr val="FFFFFF"/>
          </a:solidFill>
        </p:grpSpPr>
        <p:sp>
          <p:nvSpPr>
            <p:cNvPr id="7291" name="Freeform 123"/>
            <p:cNvSpPr>
              <a:spLocks noEditPoints="1"/>
            </p:cNvSpPr>
            <p:nvPr/>
          </p:nvSpPr>
          <p:spPr bwMode="auto">
            <a:xfrm>
              <a:off x="3233738" y="3135313"/>
              <a:ext cx="296863" cy="298450"/>
            </a:xfrm>
            <a:custGeom>
              <a:avLst/>
              <a:gdLst/>
              <a:ahLst/>
              <a:cxnLst>
                <a:cxn ang="0">
                  <a:pos x="93" y="70"/>
                </a:cxn>
                <a:cxn ang="0">
                  <a:pos x="102" y="44"/>
                </a:cxn>
                <a:cxn ang="0">
                  <a:pos x="58" y="0"/>
                </a:cxn>
                <a:cxn ang="0">
                  <a:pos x="27" y="14"/>
                </a:cxn>
                <a:cxn ang="0">
                  <a:pos x="26" y="15"/>
                </a:cxn>
                <a:cxn ang="0">
                  <a:pos x="25" y="16"/>
                </a:cxn>
                <a:cxn ang="0">
                  <a:pos x="16" y="36"/>
                </a:cxn>
                <a:cxn ang="0">
                  <a:pos x="15" y="44"/>
                </a:cxn>
                <a:cxn ang="0">
                  <a:pos x="24" y="70"/>
                </a:cxn>
                <a:cxn ang="0">
                  <a:pos x="0" y="116"/>
                </a:cxn>
                <a:cxn ang="0">
                  <a:pos x="44" y="116"/>
                </a:cxn>
                <a:cxn ang="0">
                  <a:pos x="51" y="95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95"/>
                </a:cxn>
                <a:cxn ang="0">
                  <a:pos x="73" y="116"/>
                </a:cxn>
                <a:cxn ang="0">
                  <a:pos x="116" y="116"/>
                </a:cxn>
                <a:cxn ang="0">
                  <a:pos x="93" y="70"/>
                </a:cxn>
                <a:cxn ang="0">
                  <a:pos x="58" y="80"/>
                </a:cxn>
                <a:cxn ang="0">
                  <a:pos x="22" y="44"/>
                </a:cxn>
                <a:cxn ang="0">
                  <a:pos x="24" y="34"/>
                </a:cxn>
                <a:cxn ang="0">
                  <a:pos x="45" y="14"/>
                </a:cxn>
                <a:cxn ang="0">
                  <a:pos x="79" y="30"/>
                </a:cxn>
                <a:cxn ang="0">
                  <a:pos x="91" y="28"/>
                </a:cxn>
                <a:cxn ang="0">
                  <a:pos x="95" y="44"/>
                </a:cxn>
                <a:cxn ang="0">
                  <a:pos x="58" y="80"/>
                </a:cxn>
              </a:cxnLst>
              <a:rect l="0" t="0" r="r" b="b"/>
              <a:pathLst>
                <a:path w="116" h="116">
                  <a:moveTo>
                    <a:pt x="93" y="70"/>
                  </a:moveTo>
                  <a:cubicBezTo>
                    <a:pt x="99" y="63"/>
                    <a:pt x="102" y="54"/>
                    <a:pt x="102" y="44"/>
                  </a:cubicBezTo>
                  <a:cubicBezTo>
                    <a:pt x="102" y="20"/>
                    <a:pt x="82" y="0"/>
                    <a:pt x="58" y="0"/>
                  </a:cubicBezTo>
                  <a:cubicBezTo>
                    <a:pt x="46" y="0"/>
                    <a:pt x="35" y="5"/>
                    <a:pt x="27" y="14"/>
                  </a:cubicBezTo>
                  <a:cubicBezTo>
                    <a:pt x="27" y="14"/>
                    <a:pt x="26" y="14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0" y="22"/>
                    <a:pt x="15" y="36"/>
                    <a:pt x="16" y="36"/>
                  </a:cubicBezTo>
                  <a:cubicBezTo>
                    <a:pt x="15" y="39"/>
                    <a:pt x="15" y="41"/>
                    <a:pt x="15" y="44"/>
                  </a:cubicBezTo>
                  <a:cubicBezTo>
                    <a:pt x="15" y="54"/>
                    <a:pt x="18" y="63"/>
                    <a:pt x="24" y="70"/>
                  </a:cubicBezTo>
                  <a:cubicBezTo>
                    <a:pt x="10" y="80"/>
                    <a:pt x="0" y="97"/>
                    <a:pt x="0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97"/>
                    <a:pt x="107" y="80"/>
                    <a:pt x="93" y="70"/>
                  </a:cubicBezTo>
                  <a:close/>
                  <a:moveTo>
                    <a:pt x="58" y="80"/>
                  </a:moveTo>
                  <a:cubicBezTo>
                    <a:pt x="38" y="80"/>
                    <a:pt x="22" y="64"/>
                    <a:pt x="22" y="44"/>
                  </a:cubicBezTo>
                  <a:cubicBezTo>
                    <a:pt x="22" y="40"/>
                    <a:pt x="23" y="37"/>
                    <a:pt x="24" y="34"/>
                  </a:cubicBezTo>
                  <a:cubicBezTo>
                    <a:pt x="33" y="30"/>
                    <a:pt x="41" y="23"/>
                    <a:pt x="45" y="14"/>
                  </a:cubicBezTo>
                  <a:cubicBezTo>
                    <a:pt x="53" y="24"/>
                    <a:pt x="66" y="30"/>
                    <a:pt x="79" y="30"/>
                  </a:cubicBezTo>
                  <a:cubicBezTo>
                    <a:pt x="83" y="30"/>
                    <a:pt x="87" y="29"/>
                    <a:pt x="91" y="28"/>
                  </a:cubicBezTo>
                  <a:cubicBezTo>
                    <a:pt x="93" y="33"/>
                    <a:pt x="95" y="38"/>
                    <a:pt x="95" y="44"/>
                  </a:cubicBezTo>
                  <a:cubicBezTo>
                    <a:pt x="95" y="64"/>
                    <a:pt x="78" y="80"/>
                    <a:pt x="58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2" name="Oval 124"/>
            <p:cNvSpPr>
              <a:spLocks noChangeArrowheads="1"/>
            </p:cNvSpPr>
            <p:nvPr/>
          </p:nvSpPr>
          <p:spPr bwMode="auto">
            <a:xfrm>
              <a:off x="3330575" y="3233738"/>
              <a:ext cx="31750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3" name="Oval 125"/>
            <p:cNvSpPr>
              <a:spLocks noChangeArrowheads="1"/>
            </p:cNvSpPr>
            <p:nvPr/>
          </p:nvSpPr>
          <p:spPr bwMode="auto">
            <a:xfrm>
              <a:off x="3403600" y="3233738"/>
              <a:ext cx="30163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8" name="Group 307"/>
          <p:cNvGrpSpPr/>
          <p:nvPr/>
        </p:nvGrpSpPr>
        <p:grpSpPr>
          <a:xfrm>
            <a:off x="3840163" y="2994217"/>
            <a:ext cx="312738" cy="298450"/>
            <a:chOff x="3840163" y="3135313"/>
            <a:chExt cx="312738" cy="298450"/>
          </a:xfrm>
          <a:solidFill>
            <a:srgbClr val="FFFFFF"/>
          </a:solidFill>
        </p:grpSpPr>
        <p:sp>
          <p:nvSpPr>
            <p:cNvPr id="7294" name="Freeform 126"/>
            <p:cNvSpPr>
              <a:spLocks/>
            </p:cNvSpPr>
            <p:nvPr/>
          </p:nvSpPr>
          <p:spPr bwMode="auto">
            <a:xfrm>
              <a:off x="4011613" y="3340100"/>
              <a:ext cx="133350" cy="9366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39" y="0"/>
                </a:cxn>
              </a:cxnLst>
              <a:rect l="0" t="0" r="r" b="b"/>
              <a:pathLst>
                <a:path w="52" h="36">
                  <a:moveTo>
                    <a:pt x="39" y="0"/>
                  </a:moveTo>
                  <a:cubicBezTo>
                    <a:pt x="21" y="6"/>
                    <a:pt x="7" y="19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22"/>
                    <a:pt x="47" y="10"/>
                    <a:pt x="3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5" name="Freeform 127"/>
            <p:cNvSpPr>
              <a:spLocks/>
            </p:cNvSpPr>
            <p:nvPr/>
          </p:nvSpPr>
          <p:spPr bwMode="auto">
            <a:xfrm>
              <a:off x="3848100" y="3340100"/>
              <a:ext cx="133350" cy="9366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13" y="0"/>
                </a:cxn>
              </a:cxnLst>
              <a:rect l="0" t="0" r="r" b="b"/>
              <a:pathLst>
                <a:path w="52" h="36">
                  <a:moveTo>
                    <a:pt x="13" y="0"/>
                  </a:moveTo>
                  <a:cubicBezTo>
                    <a:pt x="5" y="10"/>
                    <a:pt x="0" y="22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45" y="19"/>
                    <a:pt x="31" y="6"/>
                    <a:pt x="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6" name="Freeform 128"/>
            <p:cNvSpPr>
              <a:spLocks noEditPoints="1"/>
            </p:cNvSpPr>
            <p:nvPr/>
          </p:nvSpPr>
          <p:spPr bwMode="auto">
            <a:xfrm>
              <a:off x="3840163" y="3135313"/>
              <a:ext cx="312738" cy="223838"/>
            </a:xfrm>
            <a:custGeom>
              <a:avLst/>
              <a:gdLst/>
              <a:ahLst/>
              <a:cxnLst>
                <a:cxn ang="0">
                  <a:pos x="103" y="55"/>
                </a:cxn>
                <a:cxn ang="0">
                  <a:pos x="112" y="63"/>
                </a:cxn>
                <a:cxn ang="0">
                  <a:pos x="118" y="66"/>
                </a:cxn>
                <a:cxn ang="0">
                  <a:pos x="104" y="32"/>
                </a:cxn>
                <a:cxn ang="0">
                  <a:pos x="102" y="28"/>
                </a:cxn>
                <a:cxn ang="0">
                  <a:pos x="101" y="27"/>
                </a:cxn>
                <a:cxn ang="0">
                  <a:pos x="98" y="22"/>
                </a:cxn>
                <a:cxn ang="0">
                  <a:pos x="98" y="21"/>
                </a:cxn>
                <a:cxn ang="0">
                  <a:pos x="94" y="15"/>
                </a:cxn>
                <a:cxn ang="0">
                  <a:pos x="94" y="15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77" y="3"/>
                </a:cxn>
                <a:cxn ang="0">
                  <a:pos x="76" y="3"/>
                </a:cxn>
                <a:cxn ang="0">
                  <a:pos x="69" y="1"/>
                </a:cxn>
                <a:cxn ang="0">
                  <a:pos x="69" y="1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53" y="1"/>
                </a:cxn>
                <a:cxn ang="0">
                  <a:pos x="46" y="3"/>
                </a:cxn>
                <a:cxn ang="0">
                  <a:pos x="45" y="3"/>
                </a:cxn>
                <a:cxn ang="0">
                  <a:pos x="39" y="6"/>
                </a:cxn>
                <a:cxn ang="0">
                  <a:pos x="39" y="6"/>
                </a:cxn>
                <a:cxn ang="0">
                  <a:pos x="28" y="15"/>
                </a:cxn>
                <a:cxn ang="0">
                  <a:pos x="28" y="15"/>
                </a:cxn>
                <a:cxn ang="0">
                  <a:pos x="24" y="21"/>
                </a:cxn>
                <a:cxn ang="0">
                  <a:pos x="24" y="22"/>
                </a:cxn>
                <a:cxn ang="0">
                  <a:pos x="21" y="27"/>
                </a:cxn>
                <a:cxn ang="0">
                  <a:pos x="20" y="28"/>
                </a:cxn>
                <a:cxn ang="0">
                  <a:pos x="18" y="32"/>
                </a:cxn>
                <a:cxn ang="0">
                  <a:pos x="4" y="66"/>
                </a:cxn>
                <a:cxn ang="0">
                  <a:pos x="10" y="63"/>
                </a:cxn>
                <a:cxn ang="0">
                  <a:pos x="19" y="55"/>
                </a:cxn>
                <a:cxn ang="0">
                  <a:pos x="61" y="87"/>
                </a:cxn>
                <a:cxn ang="0">
                  <a:pos x="103" y="55"/>
                </a:cxn>
                <a:cxn ang="0">
                  <a:pos x="61" y="80"/>
                </a:cxn>
                <a:cxn ang="0">
                  <a:pos x="25" y="44"/>
                </a:cxn>
                <a:cxn ang="0">
                  <a:pos x="25" y="36"/>
                </a:cxn>
                <a:cxn ang="0">
                  <a:pos x="28" y="36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94" y="36"/>
                </a:cxn>
                <a:cxn ang="0">
                  <a:pos x="96" y="36"/>
                </a:cxn>
                <a:cxn ang="0">
                  <a:pos x="97" y="44"/>
                </a:cxn>
                <a:cxn ang="0">
                  <a:pos x="61" y="80"/>
                </a:cxn>
              </a:cxnLst>
              <a:rect l="0" t="0" r="r" b="b"/>
              <a:pathLst>
                <a:path w="122" h="87">
                  <a:moveTo>
                    <a:pt x="103" y="55"/>
                  </a:moveTo>
                  <a:cubicBezTo>
                    <a:pt x="105" y="59"/>
                    <a:pt x="108" y="61"/>
                    <a:pt x="112" y="63"/>
                  </a:cubicBezTo>
                  <a:cubicBezTo>
                    <a:pt x="114" y="65"/>
                    <a:pt x="116" y="65"/>
                    <a:pt x="118" y="66"/>
                  </a:cubicBezTo>
                  <a:cubicBezTo>
                    <a:pt x="122" y="53"/>
                    <a:pt x="116" y="39"/>
                    <a:pt x="104" y="32"/>
                  </a:cubicBezTo>
                  <a:cubicBezTo>
                    <a:pt x="103" y="32"/>
                    <a:pt x="102" y="30"/>
                    <a:pt x="102" y="28"/>
                  </a:cubicBezTo>
                  <a:cubicBezTo>
                    <a:pt x="101" y="28"/>
                    <a:pt x="101" y="28"/>
                    <a:pt x="101" y="27"/>
                  </a:cubicBezTo>
                  <a:cubicBezTo>
                    <a:pt x="101" y="25"/>
                    <a:pt x="100" y="23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19"/>
                    <a:pt x="95" y="17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1" y="12"/>
                    <a:pt x="87" y="9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1" y="5"/>
                    <a:pt x="79" y="4"/>
                    <a:pt x="77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4" y="2"/>
                    <a:pt x="71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0"/>
                    <a:pt x="64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0"/>
                    <a:pt x="56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8" y="2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3" y="4"/>
                    <a:pt x="41" y="5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9"/>
                    <a:pt x="31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6" y="17"/>
                    <a:pt x="25" y="19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2" y="23"/>
                    <a:pt x="21" y="25"/>
                    <a:pt x="21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18" y="32"/>
                    <a:pt x="18" y="32"/>
                  </a:cubicBezTo>
                  <a:cubicBezTo>
                    <a:pt x="6" y="39"/>
                    <a:pt x="0" y="53"/>
                    <a:pt x="4" y="66"/>
                  </a:cubicBezTo>
                  <a:cubicBezTo>
                    <a:pt x="6" y="65"/>
                    <a:pt x="8" y="65"/>
                    <a:pt x="10" y="63"/>
                  </a:cubicBezTo>
                  <a:cubicBezTo>
                    <a:pt x="14" y="61"/>
                    <a:pt x="17" y="59"/>
                    <a:pt x="19" y="55"/>
                  </a:cubicBezTo>
                  <a:cubicBezTo>
                    <a:pt x="24" y="74"/>
                    <a:pt x="41" y="87"/>
                    <a:pt x="61" y="87"/>
                  </a:cubicBezTo>
                  <a:cubicBezTo>
                    <a:pt x="81" y="87"/>
                    <a:pt x="98" y="74"/>
                    <a:pt x="103" y="55"/>
                  </a:cubicBezTo>
                  <a:close/>
                  <a:moveTo>
                    <a:pt x="61" y="80"/>
                  </a:moveTo>
                  <a:cubicBezTo>
                    <a:pt x="41" y="80"/>
                    <a:pt x="25" y="64"/>
                    <a:pt x="25" y="44"/>
                  </a:cubicBezTo>
                  <a:cubicBezTo>
                    <a:pt x="25" y="41"/>
                    <a:pt x="25" y="39"/>
                    <a:pt x="25" y="36"/>
                  </a:cubicBezTo>
                  <a:cubicBezTo>
                    <a:pt x="26" y="36"/>
                    <a:pt x="27" y="36"/>
                    <a:pt x="28" y="36"/>
                  </a:cubicBezTo>
                  <a:cubicBezTo>
                    <a:pt x="45" y="36"/>
                    <a:pt x="59" y="24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3" y="24"/>
                    <a:pt x="77" y="36"/>
                    <a:pt x="94" y="36"/>
                  </a:cubicBezTo>
                  <a:cubicBezTo>
                    <a:pt x="95" y="36"/>
                    <a:pt x="96" y="36"/>
                    <a:pt x="96" y="36"/>
                  </a:cubicBezTo>
                  <a:cubicBezTo>
                    <a:pt x="97" y="39"/>
                    <a:pt x="97" y="41"/>
                    <a:pt x="97" y="44"/>
                  </a:cubicBezTo>
                  <a:cubicBezTo>
                    <a:pt x="97" y="64"/>
                    <a:pt x="81" y="80"/>
                    <a:pt x="61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7" name="Oval 129"/>
            <p:cNvSpPr>
              <a:spLocks noChangeArrowheads="1"/>
            </p:cNvSpPr>
            <p:nvPr/>
          </p:nvSpPr>
          <p:spPr bwMode="auto">
            <a:xfrm>
              <a:off x="3943350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98" name="Oval 130"/>
            <p:cNvSpPr>
              <a:spLocks noChangeArrowheads="1"/>
            </p:cNvSpPr>
            <p:nvPr/>
          </p:nvSpPr>
          <p:spPr bwMode="auto">
            <a:xfrm>
              <a:off x="4014788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802" name="Oval 131"/>
          <p:cNvSpPr>
            <a:spLocks noChangeArrowheads="1"/>
          </p:cNvSpPr>
          <p:nvPr/>
        </p:nvSpPr>
        <p:spPr bwMode="auto">
          <a:xfrm>
            <a:off x="2259013" y="2994025"/>
            <a:ext cx="57150" cy="571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03" name="Freeform 132"/>
          <p:cNvSpPr>
            <a:spLocks/>
          </p:cNvSpPr>
          <p:nvPr/>
        </p:nvSpPr>
        <p:spPr bwMode="auto">
          <a:xfrm>
            <a:off x="2232025" y="3071813"/>
            <a:ext cx="111125" cy="220662"/>
          </a:xfrm>
          <a:custGeom>
            <a:avLst/>
            <a:gdLst>
              <a:gd name="T0" fmla="*/ 80818 w 44"/>
              <a:gd name="T1" fmla="*/ 0 h 86"/>
              <a:gd name="T2" fmla="*/ 55563 w 44"/>
              <a:gd name="T3" fmla="*/ 53883 h 86"/>
              <a:gd name="T4" fmla="*/ 30307 w 44"/>
              <a:gd name="T5" fmla="*/ 0 h 86"/>
              <a:gd name="T6" fmla="*/ 0 w 44"/>
              <a:gd name="T7" fmla="*/ 10263 h 86"/>
              <a:gd name="T8" fmla="*/ 0 w 44"/>
              <a:gd name="T9" fmla="*/ 110331 h 86"/>
              <a:gd name="T10" fmla="*/ 27781 w 44"/>
              <a:gd name="T11" fmla="*/ 110331 h 86"/>
              <a:gd name="T12" fmla="*/ 37884 w 44"/>
              <a:gd name="T13" fmla="*/ 220662 h 86"/>
              <a:gd name="T14" fmla="*/ 73241 w 44"/>
              <a:gd name="T15" fmla="*/ 220662 h 86"/>
              <a:gd name="T16" fmla="*/ 85869 w 44"/>
              <a:gd name="T17" fmla="*/ 110331 h 86"/>
              <a:gd name="T18" fmla="*/ 111125 w 44"/>
              <a:gd name="T19" fmla="*/ 110331 h 86"/>
              <a:gd name="T20" fmla="*/ 111125 w 44"/>
              <a:gd name="T21" fmla="*/ 10263 h 86"/>
              <a:gd name="T22" fmla="*/ 80818 w 44"/>
              <a:gd name="T23" fmla="*/ 0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" h="86">
                <a:moveTo>
                  <a:pt x="32" y="0"/>
                </a:moveTo>
                <a:cubicBezTo>
                  <a:pt x="22" y="21"/>
                  <a:pt x="22" y="21"/>
                  <a:pt x="22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7" y="1"/>
                  <a:pt x="3" y="2"/>
                  <a:pt x="0" y="4"/>
                </a:cubicBezTo>
                <a:cubicBezTo>
                  <a:pt x="0" y="43"/>
                  <a:pt x="0" y="43"/>
                  <a:pt x="0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5" y="86"/>
                  <a:pt x="15" y="86"/>
                  <a:pt x="15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34" y="43"/>
                  <a:pt x="34" y="43"/>
                  <a:pt x="3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"/>
                  <a:pt x="44" y="4"/>
                  <a:pt x="44" y="4"/>
                </a:cubicBezTo>
                <a:cubicBezTo>
                  <a:pt x="41" y="2"/>
                  <a:pt x="37" y="1"/>
                  <a:pt x="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04" name="Freeform 133"/>
          <p:cNvSpPr>
            <a:spLocks/>
          </p:cNvSpPr>
          <p:nvPr/>
        </p:nvSpPr>
        <p:spPr bwMode="auto">
          <a:xfrm>
            <a:off x="862013" y="2994025"/>
            <a:ext cx="295275" cy="298450"/>
          </a:xfrm>
          <a:custGeom>
            <a:avLst/>
            <a:gdLst>
              <a:gd name="T0" fmla="*/ 287572 w 115"/>
              <a:gd name="T1" fmla="*/ 228983 h 116"/>
              <a:gd name="T2" fmla="*/ 220814 w 115"/>
              <a:gd name="T3" fmla="*/ 192963 h 116"/>
              <a:gd name="T4" fmla="*/ 184868 w 115"/>
              <a:gd name="T5" fmla="*/ 177526 h 116"/>
              <a:gd name="T6" fmla="*/ 184868 w 115"/>
              <a:gd name="T7" fmla="*/ 149225 h 116"/>
              <a:gd name="T8" fmla="*/ 197706 w 115"/>
              <a:gd name="T9" fmla="*/ 115778 h 116"/>
              <a:gd name="T10" fmla="*/ 213112 w 115"/>
              <a:gd name="T11" fmla="*/ 97768 h 116"/>
              <a:gd name="T12" fmla="*/ 202841 w 115"/>
              <a:gd name="T13" fmla="*/ 77185 h 116"/>
              <a:gd name="T14" fmla="*/ 205409 w 115"/>
              <a:gd name="T15" fmla="*/ 46311 h 116"/>
              <a:gd name="T16" fmla="*/ 148921 w 115"/>
              <a:gd name="T17" fmla="*/ 0 h 116"/>
              <a:gd name="T18" fmla="*/ 89866 w 115"/>
              <a:gd name="T19" fmla="*/ 46311 h 116"/>
              <a:gd name="T20" fmla="*/ 92434 w 115"/>
              <a:gd name="T21" fmla="*/ 77185 h 116"/>
              <a:gd name="T22" fmla="*/ 84731 w 115"/>
              <a:gd name="T23" fmla="*/ 97768 h 116"/>
              <a:gd name="T24" fmla="*/ 97569 w 115"/>
              <a:gd name="T25" fmla="*/ 115778 h 116"/>
              <a:gd name="T26" fmla="*/ 112975 w 115"/>
              <a:gd name="T27" fmla="*/ 149225 h 116"/>
              <a:gd name="T28" fmla="*/ 112975 w 115"/>
              <a:gd name="T29" fmla="*/ 177526 h 116"/>
              <a:gd name="T30" fmla="*/ 77028 w 115"/>
              <a:gd name="T31" fmla="*/ 192963 h 116"/>
              <a:gd name="T32" fmla="*/ 10270 w 115"/>
              <a:gd name="T33" fmla="*/ 228983 h 116"/>
              <a:gd name="T34" fmla="*/ 2568 w 115"/>
              <a:gd name="T35" fmla="*/ 298450 h 116"/>
              <a:gd name="T36" fmla="*/ 292707 w 115"/>
              <a:gd name="T37" fmla="*/ 298450 h 116"/>
              <a:gd name="T38" fmla="*/ 287572 w 115"/>
              <a:gd name="T39" fmla="*/ 228983 h 1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5" h="116">
                <a:moveTo>
                  <a:pt x="112" y="89"/>
                </a:moveTo>
                <a:cubicBezTo>
                  <a:pt x="109" y="83"/>
                  <a:pt x="97" y="80"/>
                  <a:pt x="86" y="75"/>
                </a:cubicBezTo>
                <a:cubicBezTo>
                  <a:pt x="75" y="71"/>
                  <a:pt x="72" y="69"/>
                  <a:pt x="72" y="69"/>
                </a:cubicBezTo>
                <a:cubicBezTo>
                  <a:pt x="72" y="58"/>
                  <a:pt x="72" y="58"/>
                  <a:pt x="72" y="58"/>
                </a:cubicBezTo>
                <a:cubicBezTo>
                  <a:pt x="72" y="58"/>
                  <a:pt x="76" y="55"/>
                  <a:pt x="77" y="45"/>
                </a:cubicBezTo>
                <a:cubicBezTo>
                  <a:pt x="80" y="45"/>
                  <a:pt x="83" y="41"/>
                  <a:pt x="83" y="38"/>
                </a:cubicBezTo>
                <a:cubicBezTo>
                  <a:pt x="83" y="36"/>
                  <a:pt x="83" y="29"/>
                  <a:pt x="79" y="30"/>
                </a:cubicBezTo>
                <a:cubicBezTo>
                  <a:pt x="80" y="25"/>
                  <a:pt x="81" y="20"/>
                  <a:pt x="80" y="18"/>
                </a:cubicBezTo>
                <a:cubicBezTo>
                  <a:pt x="80" y="9"/>
                  <a:pt x="71" y="0"/>
                  <a:pt x="58" y="0"/>
                </a:cubicBezTo>
                <a:cubicBezTo>
                  <a:pt x="45" y="0"/>
                  <a:pt x="36" y="9"/>
                  <a:pt x="35" y="18"/>
                </a:cubicBezTo>
                <a:cubicBezTo>
                  <a:pt x="35" y="20"/>
                  <a:pt x="35" y="25"/>
                  <a:pt x="36" y="30"/>
                </a:cubicBezTo>
                <a:cubicBezTo>
                  <a:pt x="33" y="29"/>
                  <a:pt x="32" y="36"/>
                  <a:pt x="33" y="38"/>
                </a:cubicBezTo>
                <a:cubicBezTo>
                  <a:pt x="33" y="41"/>
                  <a:pt x="35" y="45"/>
                  <a:pt x="38" y="45"/>
                </a:cubicBezTo>
                <a:cubicBezTo>
                  <a:pt x="39" y="55"/>
                  <a:pt x="44" y="58"/>
                  <a:pt x="44" y="58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69"/>
                  <a:pt x="41" y="71"/>
                  <a:pt x="30" y="75"/>
                </a:cubicBezTo>
                <a:cubicBezTo>
                  <a:pt x="18" y="80"/>
                  <a:pt x="7" y="83"/>
                  <a:pt x="4" y="89"/>
                </a:cubicBezTo>
                <a:cubicBezTo>
                  <a:pt x="0" y="93"/>
                  <a:pt x="1" y="116"/>
                  <a:pt x="1" y="116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4" y="116"/>
                  <a:pt x="115" y="93"/>
                  <a:pt x="112" y="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4" name="Group 303"/>
          <p:cNvGrpSpPr/>
          <p:nvPr/>
        </p:nvGrpSpPr>
        <p:grpSpPr>
          <a:xfrm>
            <a:off x="2640013" y="3086292"/>
            <a:ext cx="296863" cy="206375"/>
            <a:chOff x="2640013" y="3227388"/>
            <a:chExt cx="296863" cy="206375"/>
          </a:xfrm>
          <a:solidFill>
            <a:srgbClr val="FFFFFF"/>
          </a:solidFill>
        </p:grpSpPr>
        <p:sp>
          <p:nvSpPr>
            <p:cNvPr id="7302" name="Freeform 134"/>
            <p:cNvSpPr>
              <a:spLocks/>
            </p:cNvSpPr>
            <p:nvPr/>
          </p:nvSpPr>
          <p:spPr bwMode="auto">
            <a:xfrm>
              <a:off x="2676525" y="3267075"/>
              <a:ext cx="87313" cy="79375"/>
            </a:xfrm>
            <a:custGeom>
              <a:avLst/>
              <a:gdLst/>
              <a:ahLst/>
              <a:cxnLst>
                <a:cxn ang="0">
                  <a:pos x="34" y="31"/>
                </a:cxn>
                <a:cxn ang="0">
                  <a:pos x="33" y="26"/>
                </a:cxn>
                <a:cxn ang="0">
                  <a:pos x="26" y="22"/>
                </a:cxn>
                <a:cxn ang="0">
                  <a:pos x="22" y="20"/>
                </a:cxn>
                <a:cxn ang="0">
                  <a:pos x="21" y="17"/>
                </a:cxn>
                <a:cxn ang="0">
                  <a:pos x="23" y="13"/>
                </a:cxn>
                <a:cxn ang="0">
                  <a:pos x="25" y="11"/>
                </a:cxn>
                <a:cxn ang="0">
                  <a:pos x="24" y="9"/>
                </a:cxn>
                <a:cxn ang="0">
                  <a:pos x="24" y="5"/>
                </a:cxn>
                <a:cxn ang="0">
                  <a:pos x="17" y="0"/>
                </a:cxn>
                <a:cxn ang="0">
                  <a:pos x="11" y="5"/>
                </a:cxn>
                <a:cxn ang="0">
                  <a:pos x="11" y="9"/>
                </a:cxn>
                <a:cxn ang="0">
                  <a:pos x="10" y="11"/>
                </a:cxn>
                <a:cxn ang="0">
                  <a:pos x="11" y="13"/>
                </a:cxn>
                <a:cxn ang="0">
                  <a:pos x="13" y="17"/>
                </a:cxn>
                <a:cxn ang="0">
                  <a:pos x="13" y="20"/>
                </a:cxn>
                <a:cxn ang="0">
                  <a:pos x="9" y="22"/>
                </a:cxn>
                <a:cxn ang="0">
                  <a:pos x="1" y="26"/>
                </a:cxn>
                <a:cxn ang="0">
                  <a:pos x="1" y="31"/>
                </a:cxn>
                <a:cxn ang="0">
                  <a:pos x="34" y="31"/>
                </a:cxn>
              </a:cxnLst>
              <a:rect l="0" t="0" r="r" b="b"/>
              <a:pathLst>
                <a:path w="34" h="31">
                  <a:moveTo>
                    <a:pt x="34" y="31"/>
                  </a:moveTo>
                  <a:cubicBezTo>
                    <a:pt x="34" y="31"/>
                    <a:pt x="34" y="28"/>
                    <a:pt x="33" y="26"/>
                  </a:cubicBezTo>
                  <a:cubicBezTo>
                    <a:pt x="32" y="25"/>
                    <a:pt x="29" y="24"/>
                    <a:pt x="26" y="22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3" y="16"/>
                    <a:pt x="23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5" y="11"/>
                    <a:pt x="25" y="9"/>
                    <a:pt x="24" y="9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1" y="3"/>
                    <a:pt x="11" y="5"/>
                  </a:cubicBezTo>
                  <a:cubicBezTo>
                    <a:pt x="11" y="6"/>
                    <a:pt x="11" y="7"/>
                    <a:pt x="11" y="9"/>
                  </a:cubicBezTo>
                  <a:cubicBezTo>
                    <a:pt x="10" y="9"/>
                    <a:pt x="10" y="11"/>
                    <a:pt x="10" y="11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2" y="16"/>
                    <a:pt x="13" y="17"/>
                    <a:pt x="13" y="1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2" y="21"/>
                    <a:pt x="9" y="22"/>
                  </a:cubicBezTo>
                  <a:cubicBezTo>
                    <a:pt x="6" y="24"/>
                    <a:pt x="2" y="25"/>
                    <a:pt x="1" y="26"/>
                  </a:cubicBezTo>
                  <a:cubicBezTo>
                    <a:pt x="0" y="28"/>
                    <a:pt x="1" y="31"/>
                    <a:pt x="1" y="31"/>
                  </a:cubicBezTo>
                  <a:lnTo>
                    <a:pt x="34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03" name="Rectangle 135"/>
            <p:cNvSpPr>
              <a:spLocks noChangeArrowheads="1"/>
            </p:cNvSpPr>
            <p:nvPr/>
          </p:nvSpPr>
          <p:spPr bwMode="auto">
            <a:xfrm>
              <a:off x="2789238" y="3267075"/>
              <a:ext cx="746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04" name="Rectangle 136"/>
            <p:cNvSpPr>
              <a:spLocks noChangeArrowheads="1"/>
            </p:cNvSpPr>
            <p:nvPr/>
          </p:nvSpPr>
          <p:spPr bwMode="auto">
            <a:xfrm>
              <a:off x="2789238" y="3305175"/>
              <a:ext cx="1127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05" name="Rectangle 137"/>
            <p:cNvSpPr>
              <a:spLocks noChangeArrowheads="1"/>
            </p:cNvSpPr>
            <p:nvPr/>
          </p:nvSpPr>
          <p:spPr bwMode="auto">
            <a:xfrm>
              <a:off x="2789238" y="3340100"/>
              <a:ext cx="9207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06" name="Freeform 138"/>
            <p:cNvSpPr>
              <a:spLocks noEditPoints="1"/>
            </p:cNvSpPr>
            <p:nvPr/>
          </p:nvSpPr>
          <p:spPr bwMode="auto">
            <a:xfrm>
              <a:off x="2640013" y="3227388"/>
              <a:ext cx="296863" cy="206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0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109" y="73"/>
                </a:cxn>
                <a:cxn ang="0">
                  <a:pos x="94" y="73"/>
                </a:cxn>
                <a:cxn ang="0">
                  <a:pos x="94" y="69"/>
                </a:cxn>
                <a:cxn ang="0">
                  <a:pos x="84" y="59"/>
                </a:cxn>
                <a:cxn ang="0">
                  <a:pos x="73" y="69"/>
                </a:cxn>
                <a:cxn ang="0">
                  <a:pos x="73" y="73"/>
                </a:cxn>
                <a:cxn ang="0">
                  <a:pos x="43" y="73"/>
                </a:cxn>
                <a:cxn ang="0">
                  <a:pos x="44" y="69"/>
                </a:cxn>
                <a:cxn ang="0">
                  <a:pos x="33" y="59"/>
                </a:cxn>
                <a:cxn ang="0">
                  <a:pos x="22" y="69"/>
                </a:cxn>
                <a:cxn ang="0">
                  <a:pos x="22" y="73"/>
                </a:cxn>
                <a:cxn ang="0">
                  <a:pos x="7" y="73"/>
                </a:cxn>
                <a:cxn ang="0">
                  <a:pos x="7" y="8"/>
                </a:cxn>
                <a:cxn ang="0">
                  <a:pos x="109" y="8"/>
                </a:cxn>
                <a:cxn ang="0">
                  <a:pos x="109" y="73"/>
                </a:cxn>
              </a:cxnLst>
              <a:rect l="0" t="0" r="r" b="b"/>
              <a:pathLst>
                <a:path w="116" h="80"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0" y="0"/>
                  </a:lnTo>
                  <a:close/>
                  <a:moveTo>
                    <a:pt x="109" y="73"/>
                  </a:moveTo>
                  <a:cubicBezTo>
                    <a:pt x="94" y="73"/>
                    <a:pt x="94" y="73"/>
                    <a:pt x="94" y="73"/>
                  </a:cubicBezTo>
                  <a:cubicBezTo>
                    <a:pt x="94" y="72"/>
                    <a:pt x="94" y="71"/>
                    <a:pt x="94" y="69"/>
                  </a:cubicBezTo>
                  <a:cubicBezTo>
                    <a:pt x="94" y="63"/>
                    <a:pt x="90" y="59"/>
                    <a:pt x="84" y="59"/>
                  </a:cubicBezTo>
                  <a:cubicBezTo>
                    <a:pt x="78" y="59"/>
                    <a:pt x="73" y="63"/>
                    <a:pt x="73" y="69"/>
                  </a:cubicBezTo>
                  <a:cubicBezTo>
                    <a:pt x="73" y="71"/>
                    <a:pt x="73" y="72"/>
                    <a:pt x="7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2"/>
                    <a:pt x="44" y="71"/>
                    <a:pt x="44" y="69"/>
                  </a:cubicBezTo>
                  <a:cubicBezTo>
                    <a:pt x="44" y="63"/>
                    <a:pt x="39" y="59"/>
                    <a:pt x="33" y="59"/>
                  </a:cubicBezTo>
                  <a:cubicBezTo>
                    <a:pt x="27" y="59"/>
                    <a:pt x="22" y="63"/>
                    <a:pt x="22" y="69"/>
                  </a:cubicBezTo>
                  <a:cubicBezTo>
                    <a:pt x="22" y="71"/>
                    <a:pt x="22" y="72"/>
                    <a:pt x="22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9" y="8"/>
                    <a:pt x="109" y="8"/>
                    <a:pt x="109" y="8"/>
                  </a:cubicBezTo>
                  <a:lnTo>
                    <a:pt x="109" y="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806" name="Freeform 139"/>
          <p:cNvSpPr>
            <a:spLocks noEditPoints="1"/>
          </p:cNvSpPr>
          <p:nvPr/>
        </p:nvSpPr>
        <p:spPr bwMode="auto">
          <a:xfrm>
            <a:off x="4424363" y="2994025"/>
            <a:ext cx="185737" cy="298450"/>
          </a:xfrm>
          <a:custGeom>
            <a:avLst/>
            <a:gdLst>
              <a:gd name="T0" fmla="*/ 185737 w 73"/>
              <a:gd name="T1" fmla="*/ 92622 h 116"/>
              <a:gd name="T2" fmla="*/ 91596 w 73"/>
              <a:gd name="T3" fmla="*/ 0 h 116"/>
              <a:gd name="T4" fmla="*/ 0 w 73"/>
              <a:gd name="T5" fmla="*/ 92622 h 116"/>
              <a:gd name="T6" fmla="*/ 73786 w 73"/>
              <a:gd name="T7" fmla="*/ 185245 h 116"/>
              <a:gd name="T8" fmla="*/ 73786 w 73"/>
              <a:gd name="T9" fmla="*/ 223838 h 116"/>
              <a:gd name="T10" fmla="*/ 35621 w 73"/>
              <a:gd name="T11" fmla="*/ 223838 h 116"/>
              <a:gd name="T12" fmla="*/ 35621 w 73"/>
              <a:gd name="T13" fmla="*/ 262430 h 116"/>
              <a:gd name="T14" fmla="*/ 73786 w 73"/>
              <a:gd name="T15" fmla="*/ 262430 h 116"/>
              <a:gd name="T16" fmla="*/ 73786 w 73"/>
              <a:gd name="T17" fmla="*/ 298450 h 116"/>
              <a:gd name="T18" fmla="*/ 109407 w 73"/>
              <a:gd name="T19" fmla="*/ 298450 h 116"/>
              <a:gd name="T20" fmla="*/ 109407 w 73"/>
              <a:gd name="T21" fmla="*/ 262430 h 116"/>
              <a:gd name="T22" fmla="*/ 147572 w 73"/>
              <a:gd name="T23" fmla="*/ 262430 h 116"/>
              <a:gd name="T24" fmla="*/ 147572 w 73"/>
              <a:gd name="T25" fmla="*/ 223838 h 116"/>
              <a:gd name="T26" fmla="*/ 109407 w 73"/>
              <a:gd name="T27" fmla="*/ 223838 h 116"/>
              <a:gd name="T28" fmla="*/ 109407 w 73"/>
              <a:gd name="T29" fmla="*/ 185245 h 116"/>
              <a:gd name="T30" fmla="*/ 185737 w 73"/>
              <a:gd name="T31" fmla="*/ 92622 h 116"/>
              <a:gd name="T32" fmla="*/ 91596 w 73"/>
              <a:gd name="T33" fmla="*/ 149225 h 116"/>
              <a:gd name="T34" fmla="*/ 35621 w 73"/>
              <a:gd name="T35" fmla="*/ 92622 h 116"/>
              <a:gd name="T36" fmla="*/ 91596 w 73"/>
              <a:gd name="T37" fmla="*/ 38593 h 116"/>
              <a:gd name="T38" fmla="*/ 147572 w 73"/>
              <a:gd name="T39" fmla="*/ 92622 h 116"/>
              <a:gd name="T40" fmla="*/ 91596 w 73"/>
              <a:gd name="T41" fmla="*/ 149225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3" h="116">
                <a:moveTo>
                  <a:pt x="73" y="36"/>
                </a:moveTo>
                <a:cubicBezTo>
                  <a:pt x="73" y="16"/>
                  <a:pt x="5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54"/>
                  <a:pt x="12" y="69"/>
                  <a:pt x="29" y="72"/>
                </a:cubicBezTo>
                <a:cubicBezTo>
                  <a:pt x="29" y="87"/>
                  <a:pt x="29" y="87"/>
                  <a:pt x="29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87"/>
                  <a:pt x="58" y="87"/>
                  <a:pt x="58" y="87"/>
                </a:cubicBezTo>
                <a:cubicBezTo>
                  <a:pt x="43" y="87"/>
                  <a:pt x="43" y="87"/>
                  <a:pt x="43" y="87"/>
                </a:cubicBezTo>
                <a:cubicBezTo>
                  <a:pt x="43" y="72"/>
                  <a:pt x="43" y="72"/>
                  <a:pt x="43" y="72"/>
                </a:cubicBezTo>
                <a:cubicBezTo>
                  <a:pt x="60" y="69"/>
                  <a:pt x="73" y="54"/>
                  <a:pt x="73" y="36"/>
                </a:cubicBezTo>
                <a:close/>
                <a:moveTo>
                  <a:pt x="36" y="58"/>
                </a:moveTo>
                <a:cubicBezTo>
                  <a:pt x="24" y="58"/>
                  <a:pt x="14" y="48"/>
                  <a:pt x="14" y="36"/>
                </a:cubicBezTo>
                <a:cubicBezTo>
                  <a:pt x="14" y="24"/>
                  <a:pt x="24" y="15"/>
                  <a:pt x="36" y="15"/>
                </a:cubicBezTo>
                <a:cubicBezTo>
                  <a:pt x="48" y="15"/>
                  <a:pt x="58" y="24"/>
                  <a:pt x="58" y="36"/>
                </a:cubicBezTo>
                <a:cubicBezTo>
                  <a:pt x="58" y="48"/>
                  <a:pt x="48" y="58"/>
                  <a:pt x="36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07" name="Freeform 140"/>
          <p:cNvSpPr>
            <a:spLocks noEditPoints="1"/>
          </p:cNvSpPr>
          <p:nvPr/>
        </p:nvSpPr>
        <p:spPr bwMode="auto">
          <a:xfrm>
            <a:off x="5035550" y="3013075"/>
            <a:ext cx="277813" cy="279400"/>
          </a:xfrm>
          <a:custGeom>
            <a:avLst/>
            <a:gdLst>
              <a:gd name="T0" fmla="*/ 150376 w 109"/>
              <a:gd name="T1" fmla="*/ 0 h 109"/>
              <a:gd name="T2" fmla="*/ 150376 w 109"/>
              <a:gd name="T3" fmla="*/ 38450 h 109"/>
              <a:gd name="T4" fmla="*/ 216643 w 109"/>
              <a:gd name="T5" fmla="*/ 38450 h 109"/>
              <a:gd name="T6" fmla="*/ 145278 w 109"/>
              <a:gd name="T7" fmla="*/ 110222 h 109"/>
              <a:gd name="T8" fmla="*/ 94303 w 109"/>
              <a:gd name="T9" fmla="*/ 94842 h 109"/>
              <a:gd name="T10" fmla="*/ 0 w 109"/>
              <a:gd name="T11" fmla="*/ 187121 h 109"/>
              <a:gd name="T12" fmla="*/ 94303 w 109"/>
              <a:gd name="T13" fmla="*/ 279400 h 109"/>
              <a:gd name="T14" fmla="*/ 186058 w 109"/>
              <a:gd name="T15" fmla="*/ 187121 h 109"/>
              <a:gd name="T16" fmla="*/ 170766 w 109"/>
              <a:gd name="T17" fmla="*/ 135855 h 109"/>
              <a:gd name="T18" fmla="*/ 242131 w 109"/>
              <a:gd name="T19" fmla="*/ 64083 h 109"/>
              <a:gd name="T20" fmla="*/ 242131 w 109"/>
              <a:gd name="T21" fmla="*/ 130728 h 109"/>
              <a:gd name="T22" fmla="*/ 277813 w 109"/>
              <a:gd name="T23" fmla="*/ 130728 h 109"/>
              <a:gd name="T24" fmla="*/ 277813 w 109"/>
              <a:gd name="T25" fmla="*/ 0 h 109"/>
              <a:gd name="T26" fmla="*/ 150376 w 109"/>
              <a:gd name="T27" fmla="*/ 0 h 109"/>
              <a:gd name="T28" fmla="*/ 94303 w 109"/>
              <a:gd name="T29" fmla="*/ 243514 h 109"/>
              <a:gd name="T30" fmla="*/ 38231 w 109"/>
              <a:gd name="T31" fmla="*/ 187121 h 109"/>
              <a:gd name="T32" fmla="*/ 94303 w 109"/>
              <a:gd name="T33" fmla="*/ 130728 h 109"/>
              <a:gd name="T34" fmla="*/ 150376 w 109"/>
              <a:gd name="T35" fmla="*/ 187121 h 109"/>
              <a:gd name="T36" fmla="*/ 94303 w 109"/>
              <a:gd name="T37" fmla="*/ 243514 h 10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9" h="109">
                <a:moveTo>
                  <a:pt x="59" y="0"/>
                </a:moveTo>
                <a:cubicBezTo>
                  <a:pt x="59" y="15"/>
                  <a:pt x="59" y="15"/>
                  <a:pt x="59" y="15"/>
                </a:cubicBezTo>
                <a:cubicBezTo>
                  <a:pt x="85" y="15"/>
                  <a:pt x="85" y="15"/>
                  <a:pt x="85" y="15"/>
                </a:cubicBezTo>
                <a:cubicBezTo>
                  <a:pt x="57" y="43"/>
                  <a:pt x="57" y="43"/>
                  <a:pt x="57" y="43"/>
                </a:cubicBezTo>
                <a:cubicBezTo>
                  <a:pt x="51" y="39"/>
                  <a:pt x="44" y="37"/>
                  <a:pt x="37" y="37"/>
                </a:cubicBezTo>
                <a:cubicBezTo>
                  <a:pt x="17" y="37"/>
                  <a:pt x="0" y="53"/>
                  <a:pt x="0" y="73"/>
                </a:cubicBezTo>
                <a:cubicBezTo>
                  <a:pt x="0" y="93"/>
                  <a:pt x="17" y="109"/>
                  <a:pt x="37" y="109"/>
                </a:cubicBezTo>
                <a:cubicBezTo>
                  <a:pt x="57" y="109"/>
                  <a:pt x="73" y="93"/>
                  <a:pt x="73" y="73"/>
                </a:cubicBezTo>
                <a:cubicBezTo>
                  <a:pt x="73" y="66"/>
                  <a:pt x="71" y="59"/>
                  <a:pt x="67" y="53"/>
                </a:cubicBezTo>
                <a:cubicBezTo>
                  <a:pt x="95" y="25"/>
                  <a:pt x="95" y="25"/>
                  <a:pt x="95" y="25"/>
                </a:cubicBezTo>
                <a:cubicBezTo>
                  <a:pt x="95" y="51"/>
                  <a:pt x="95" y="51"/>
                  <a:pt x="95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0"/>
                  <a:pt x="109" y="0"/>
                  <a:pt x="109" y="0"/>
                </a:cubicBezTo>
                <a:lnTo>
                  <a:pt x="59" y="0"/>
                </a:lnTo>
                <a:close/>
                <a:moveTo>
                  <a:pt x="37" y="95"/>
                </a:moveTo>
                <a:cubicBezTo>
                  <a:pt x="25" y="95"/>
                  <a:pt x="15" y="85"/>
                  <a:pt x="15" y="73"/>
                </a:cubicBezTo>
                <a:cubicBezTo>
                  <a:pt x="15" y="61"/>
                  <a:pt x="25" y="51"/>
                  <a:pt x="37" y="51"/>
                </a:cubicBezTo>
                <a:cubicBezTo>
                  <a:pt x="49" y="51"/>
                  <a:pt x="59" y="61"/>
                  <a:pt x="59" y="73"/>
                </a:cubicBezTo>
                <a:cubicBezTo>
                  <a:pt x="59" y="85"/>
                  <a:pt x="49" y="95"/>
                  <a:pt x="37" y="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0" name="Group 309"/>
          <p:cNvGrpSpPr/>
          <p:nvPr/>
        </p:nvGrpSpPr>
        <p:grpSpPr>
          <a:xfrm>
            <a:off x="6224588" y="2994217"/>
            <a:ext cx="279400" cy="292100"/>
            <a:chOff x="6224588" y="3135313"/>
            <a:chExt cx="279400" cy="292100"/>
          </a:xfrm>
          <a:solidFill>
            <a:srgbClr val="FFFFFF"/>
          </a:solidFill>
        </p:grpSpPr>
        <p:sp>
          <p:nvSpPr>
            <p:cNvPr id="7309" name="Freeform 141"/>
            <p:cNvSpPr>
              <a:spLocks/>
            </p:cNvSpPr>
            <p:nvPr/>
          </p:nvSpPr>
          <p:spPr bwMode="auto">
            <a:xfrm>
              <a:off x="6265863" y="3135313"/>
              <a:ext cx="238125" cy="2047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0" y="0"/>
                </a:cxn>
                <a:cxn ang="0">
                  <a:pos x="29" y="15"/>
                </a:cxn>
                <a:cxn ang="0">
                  <a:pos x="78" y="15"/>
                </a:cxn>
                <a:cxn ang="0">
                  <a:pos x="78" y="22"/>
                </a:cxn>
                <a:cxn ang="0">
                  <a:pos x="44" y="22"/>
                </a:cxn>
                <a:cxn ang="0">
                  <a:pos x="53" y="27"/>
                </a:cxn>
                <a:cxn ang="0">
                  <a:pos x="62" y="36"/>
                </a:cxn>
                <a:cxn ang="0">
                  <a:pos x="78" y="36"/>
                </a:cxn>
                <a:cxn ang="0">
                  <a:pos x="78" y="44"/>
                </a:cxn>
                <a:cxn ang="0">
                  <a:pos x="64" y="44"/>
                </a:cxn>
                <a:cxn ang="0">
                  <a:pos x="64" y="80"/>
                </a:cxn>
                <a:cxn ang="0">
                  <a:pos x="86" y="80"/>
                </a:cxn>
                <a:cxn ang="0">
                  <a:pos x="93" y="73"/>
                </a:cxn>
                <a:cxn ang="0">
                  <a:pos x="93" y="7"/>
                </a:cxn>
                <a:cxn ang="0">
                  <a:pos x="86" y="0"/>
                </a:cxn>
              </a:cxnLst>
              <a:rect l="0" t="0" r="r" b="b"/>
              <a:pathLst>
                <a:path w="93" h="80">
                  <a:moveTo>
                    <a:pt x="8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7" y="29"/>
                    <a:pt x="60" y="32"/>
                    <a:pt x="62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90" y="80"/>
                    <a:pt x="93" y="77"/>
                    <a:pt x="93" y="73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3"/>
                    <a:pt x="90" y="0"/>
                    <a:pt x="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0" name="Freeform 142"/>
            <p:cNvSpPr>
              <a:spLocks noEditPoints="1"/>
            </p:cNvSpPr>
            <p:nvPr/>
          </p:nvSpPr>
          <p:spPr bwMode="auto">
            <a:xfrm>
              <a:off x="6224588" y="3143250"/>
              <a:ext cx="187325" cy="284163"/>
            </a:xfrm>
            <a:custGeom>
              <a:avLst/>
              <a:gdLst/>
              <a:ahLst/>
              <a:cxnLst>
                <a:cxn ang="0">
                  <a:pos x="66" y="3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0"/>
                </a:cxn>
                <a:cxn ang="0">
                  <a:pos x="7" y="80"/>
                </a:cxn>
                <a:cxn ang="0">
                  <a:pos x="66" y="110"/>
                </a:cxn>
                <a:cxn ang="0">
                  <a:pos x="69" y="111"/>
                </a:cxn>
                <a:cxn ang="0">
                  <a:pos x="73" y="106"/>
                </a:cxn>
                <a:cxn ang="0">
                  <a:pos x="73" y="41"/>
                </a:cxn>
                <a:cxn ang="0">
                  <a:pos x="66" y="30"/>
                </a:cxn>
                <a:cxn ang="0">
                  <a:pos x="51" y="77"/>
                </a:cxn>
                <a:cxn ang="0">
                  <a:pos x="44" y="66"/>
                </a:cxn>
                <a:cxn ang="0">
                  <a:pos x="51" y="55"/>
                </a:cxn>
                <a:cxn ang="0">
                  <a:pos x="58" y="66"/>
                </a:cxn>
                <a:cxn ang="0">
                  <a:pos x="51" y="77"/>
                </a:cxn>
              </a:cxnLst>
              <a:rect l="0" t="0" r="r" b="b"/>
              <a:pathLst>
                <a:path w="73" h="111">
                  <a:moveTo>
                    <a:pt x="66" y="3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3" y="79"/>
                    <a:pt x="7" y="80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7" y="111"/>
                    <a:pt x="68" y="111"/>
                    <a:pt x="69" y="111"/>
                  </a:cubicBezTo>
                  <a:cubicBezTo>
                    <a:pt x="71" y="111"/>
                    <a:pt x="73" y="109"/>
                    <a:pt x="73" y="106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37"/>
                    <a:pt x="70" y="32"/>
                    <a:pt x="66" y="30"/>
                  </a:cubicBezTo>
                  <a:close/>
                  <a:moveTo>
                    <a:pt x="51" y="77"/>
                  </a:moveTo>
                  <a:cubicBezTo>
                    <a:pt x="47" y="77"/>
                    <a:pt x="44" y="72"/>
                    <a:pt x="44" y="66"/>
                  </a:cubicBezTo>
                  <a:cubicBezTo>
                    <a:pt x="44" y="60"/>
                    <a:pt x="47" y="55"/>
                    <a:pt x="51" y="55"/>
                  </a:cubicBezTo>
                  <a:cubicBezTo>
                    <a:pt x="55" y="55"/>
                    <a:pt x="58" y="60"/>
                    <a:pt x="58" y="66"/>
                  </a:cubicBezTo>
                  <a:cubicBezTo>
                    <a:pt x="58" y="72"/>
                    <a:pt x="55" y="77"/>
                    <a:pt x="51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7989888" y="2994217"/>
            <a:ext cx="296863" cy="169863"/>
            <a:chOff x="7989888" y="3135313"/>
            <a:chExt cx="296863" cy="169863"/>
          </a:xfrm>
          <a:solidFill>
            <a:srgbClr val="FFFFFF"/>
          </a:solidFill>
        </p:grpSpPr>
        <p:sp>
          <p:nvSpPr>
            <p:cNvPr id="7311" name="Rectangle 143"/>
            <p:cNvSpPr>
              <a:spLocks noChangeArrowheads="1"/>
            </p:cNvSpPr>
            <p:nvPr/>
          </p:nvSpPr>
          <p:spPr bwMode="auto">
            <a:xfrm>
              <a:off x="8043863" y="31924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2" name="Rectangle 144"/>
            <p:cNvSpPr>
              <a:spLocks noChangeArrowheads="1"/>
            </p:cNvSpPr>
            <p:nvPr/>
          </p:nvSpPr>
          <p:spPr bwMode="auto">
            <a:xfrm>
              <a:off x="8043863" y="3227388"/>
              <a:ext cx="3810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3" name="Freeform 145"/>
            <p:cNvSpPr>
              <a:spLocks noEditPoints="1"/>
            </p:cNvSpPr>
            <p:nvPr/>
          </p:nvSpPr>
          <p:spPr bwMode="auto">
            <a:xfrm>
              <a:off x="7989888" y="3135313"/>
              <a:ext cx="296863" cy="16986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6"/>
                </a:cxn>
                <a:cxn ang="0">
                  <a:pos x="109" y="66"/>
                </a:cxn>
                <a:cxn ang="0">
                  <a:pos x="116" y="58"/>
                </a:cxn>
                <a:cxn ang="0">
                  <a:pos x="116" y="7"/>
                </a:cxn>
                <a:cxn ang="0">
                  <a:pos x="109" y="0"/>
                </a:cxn>
                <a:cxn ang="0">
                  <a:pos x="43" y="51"/>
                </a:cxn>
                <a:cxn ang="0">
                  <a:pos x="14" y="51"/>
                </a:cxn>
                <a:cxn ang="0">
                  <a:pos x="14" y="15"/>
                </a:cxn>
                <a:cxn ang="0">
                  <a:pos x="43" y="15"/>
                </a:cxn>
                <a:cxn ang="0">
                  <a:pos x="43" y="51"/>
                </a:cxn>
                <a:cxn ang="0">
                  <a:pos x="72" y="51"/>
                </a:cxn>
                <a:cxn ang="0">
                  <a:pos x="51" y="51"/>
                </a:cxn>
                <a:cxn ang="0">
                  <a:pos x="51" y="15"/>
                </a:cxn>
                <a:cxn ang="0">
                  <a:pos x="58" y="15"/>
                </a:cxn>
                <a:cxn ang="0">
                  <a:pos x="58" y="44"/>
                </a:cxn>
                <a:cxn ang="0">
                  <a:pos x="65" y="44"/>
                </a:cxn>
                <a:cxn ang="0">
                  <a:pos x="65" y="15"/>
                </a:cxn>
                <a:cxn ang="0">
                  <a:pos x="72" y="15"/>
                </a:cxn>
                <a:cxn ang="0">
                  <a:pos x="72" y="51"/>
                </a:cxn>
                <a:cxn ang="0">
                  <a:pos x="101" y="36"/>
                </a:cxn>
                <a:cxn ang="0">
                  <a:pos x="94" y="36"/>
                </a:cxn>
                <a:cxn ang="0">
                  <a:pos x="94" y="51"/>
                </a:cxn>
                <a:cxn ang="0">
                  <a:pos x="87" y="51"/>
                </a:cxn>
                <a:cxn ang="0">
                  <a:pos x="87" y="36"/>
                </a:cxn>
                <a:cxn ang="0">
                  <a:pos x="80" y="36"/>
                </a:cxn>
                <a:cxn ang="0">
                  <a:pos x="80" y="15"/>
                </a:cxn>
                <a:cxn ang="0">
                  <a:pos x="87" y="15"/>
                </a:cxn>
                <a:cxn ang="0">
                  <a:pos x="87" y="29"/>
                </a:cxn>
                <a:cxn ang="0">
                  <a:pos x="94" y="29"/>
                </a:cxn>
                <a:cxn ang="0">
                  <a:pos x="94" y="15"/>
                </a:cxn>
                <a:cxn ang="0">
                  <a:pos x="101" y="15"/>
                </a:cxn>
                <a:cxn ang="0">
                  <a:pos x="101" y="36"/>
                </a:cxn>
              </a:cxnLst>
              <a:rect l="0" t="0" r="r" b="b"/>
              <a:pathLst>
                <a:path w="116" h="66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6"/>
                    <a:pt x="7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3" y="66"/>
                    <a:pt x="116" y="62"/>
                    <a:pt x="116" y="5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  <a:moveTo>
                    <a:pt x="43" y="51"/>
                  </a:moveTo>
                  <a:cubicBezTo>
                    <a:pt x="14" y="51"/>
                    <a:pt x="14" y="51"/>
                    <a:pt x="14" y="5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43" y="15"/>
                    <a:pt x="43" y="15"/>
                    <a:pt x="43" y="15"/>
                  </a:cubicBezTo>
                  <a:lnTo>
                    <a:pt x="43" y="51"/>
                  </a:lnTo>
                  <a:close/>
                  <a:moveTo>
                    <a:pt x="72" y="51"/>
                  </a:moveTo>
                  <a:cubicBezTo>
                    <a:pt x="51" y="51"/>
                    <a:pt x="51" y="51"/>
                    <a:pt x="51" y="51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72" y="15"/>
                    <a:pt x="72" y="15"/>
                    <a:pt x="72" y="15"/>
                  </a:cubicBezTo>
                  <a:lnTo>
                    <a:pt x="72" y="51"/>
                  </a:lnTo>
                  <a:close/>
                  <a:moveTo>
                    <a:pt x="101" y="36"/>
                  </a:moveTo>
                  <a:cubicBezTo>
                    <a:pt x="94" y="36"/>
                    <a:pt x="94" y="36"/>
                    <a:pt x="94" y="36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101" y="15"/>
                    <a:pt x="101" y="15"/>
                    <a:pt x="101" y="15"/>
                  </a:cubicBezTo>
                  <a:lnTo>
                    <a:pt x="101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810" name="Freeform 146"/>
          <p:cNvSpPr>
            <a:spLocks noEditPoints="1"/>
          </p:cNvSpPr>
          <p:nvPr/>
        </p:nvSpPr>
        <p:spPr bwMode="auto">
          <a:xfrm>
            <a:off x="8583613" y="2994025"/>
            <a:ext cx="296862" cy="169863"/>
          </a:xfrm>
          <a:custGeom>
            <a:avLst/>
            <a:gdLst>
              <a:gd name="T0" fmla="*/ 278948 w 116"/>
              <a:gd name="T1" fmla="*/ 0 h 66"/>
              <a:gd name="T2" fmla="*/ 17914 w 116"/>
              <a:gd name="T3" fmla="*/ 0 h 66"/>
              <a:gd name="T4" fmla="*/ 0 w 116"/>
              <a:gd name="T5" fmla="*/ 18016 h 66"/>
              <a:gd name="T6" fmla="*/ 0 w 116"/>
              <a:gd name="T7" fmla="*/ 149274 h 66"/>
              <a:gd name="T8" fmla="*/ 17914 w 116"/>
              <a:gd name="T9" fmla="*/ 169863 h 66"/>
              <a:gd name="T10" fmla="*/ 278948 w 116"/>
              <a:gd name="T11" fmla="*/ 169863 h 66"/>
              <a:gd name="T12" fmla="*/ 296862 w 116"/>
              <a:gd name="T13" fmla="*/ 149274 h 66"/>
              <a:gd name="T14" fmla="*/ 296862 w 116"/>
              <a:gd name="T15" fmla="*/ 18016 h 66"/>
              <a:gd name="T16" fmla="*/ 278948 w 116"/>
              <a:gd name="T17" fmla="*/ 0 h 66"/>
              <a:gd name="T18" fmla="*/ 92130 w 116"/>
              <a:gd name="T19" fmla="*/ 56621 h 66"/>
              <a:gd name="T20" fmla="*/ 56301 w 116"/>
              <a:gd name="T21" fmla="*/ 56621 h 66"/>
              <a:gd name="T22" fmla="*/ 56301 w 116"/>
              <a:gd name="T23" fmla="*/ 74637 h 66"/>
              <a:gd name="T24" fmla="*/ 92130 w 116"/>
              <a:gd name="T25" fmla="*/ 74637 h 66"/>
              <a:gd name="T26" fmla="*/ 92130 w 116"/>
              <a:gd name="T27" fmla="*/ 131258 h 66"/>
              <a:gd name="T28" fmla="*/ 38387 w 116"/>
              <a:gd name="T29" fmla="*/ 131258 h 66"/>
              <a:gd name="T30" fmla="*/ 38387 w 116"/>
              <a:gd name="T31" fmla="*/ 113242 h 66"/>
              <a:gd name="T32" fmla="*/ 74216 w 116"/>
              <a:gd name="T33" fmla="*/ 113242 h 66"/>
              <a:gd name="T34" fmla="*/ 74216 w 116"/>
              <a:gd name="T35" fmla="*/ 92653 h 66"/>
              <a:gd name="T36" fmla="*/ 38387 w 116"/>
              <a:gd name="T37" fmla="*/ 92653 h 66"/>
              <a:gd name="T38" fmla="*/ 38387 w 116"/>
              <a:gd name="T39" fmla="*/ 38605 h 66"/>
              <a:gd name="T40" fmla="*/ 92130 w 116"/>
              <a:gd name="T41" fmla="*/ 38605 h 66"/>
              <a:gd name="T42" fmla="*/ 92130 w 116"/>
              <a:gd name="T43" fmla="*/ 56621 h 66"/>
              <a:gd name="T44" fmla="*/ 166345 w 116"/>
              <a:gd name="T45" fmla="*/ 56621 h 66"/>
              <a:gd name="T46" fmla="*/ 130517 w 116"/>
              <a:gd name="T47" fmla="*/ 56621 h 66"/>
              <a:gd name="T48" fmla="*/ 130517 w 116"/>
              <a:gd name="T49" fmla="*/ 74637 h 66"/>
              <a:gd name="T50" fmla="*/ 166345 w 116"/>
              <a:gd name="T51" fmla="*/ 74637 h 66"/>
              <a:gd name="T52" fmla="*/ 166345 w 116"/>
              <a:gd name="T53" fmla="*/ 92653 h 66"/>
              <a:gd name="T54" fmla="*/ 130517 w 116"/>
              <a:gd name="T55" fmla="*/ 92653 h 66"/>
              <a:gd name="T56" fmla="*/ 130517 w 116"/>
              <a:gd name="T57" fmla="*/ 113242 h 66"/>
              <a:gd name="T58" fmla="*/ 166345 w 116"/>
              <a:gd name="T59" fmla="*/ 113242 h 66"/>
              <a:gd name="T60" fmla="*/ 166345 w 116"/>
              <a:gd name="T61" fmla="*/ 131258 h 66"/>
              <a:gd name="T62" fmla="*/ 112603 w 116"/>
              <a:gd name="T63" fmla="*/ 131258 h 66"/>
              <a:gd name="T64" fmla="*/ 112603 w 116"/>
              <a:gd name="T65" fmla="*/ 38605 h 66"/>
              <a:gd name="T66" fmla="*/ 166345 w 116"/>
              <a:gd name="T67" fmla="*/ 38605 h 66"/>
              <a:gd name="T68" fmla="*/ 166345 w 116"/>
              <a:gd name="T69" fmla="*/ 56621 h 66"/>
              <a:gd name="T70" fmla="*/ 222647 w 116"/>
              <a:gd name="T71" fmla="*/ 131258 h 66"/>
              <a:gd name="T72" fmla="*/ 186818 w 116"/>
              <a:gd name="T73" fmla="*/ 131258 h 66"/>
              <a:gd name="T74" fmla="*/ 186818 w 116"/>
              <a:gd name="T75" fmla="*/ 38605 h 66"/>
              <a:gd name="T76" fmla="*/ 204732 w 116"/>
              <a:gd name="T77" fmla="*/ 38605 h 66"/>
              <a:gd name="T78" fmla="*/ 204732 w 116"/>
              <a:gd name="T79" fmla="*/ 113242 h 66"/>
              <a:gd name="T80" fmla="*/ 222647 w 116"/>
              <a:gd name="T81" fmla="*/ 113242 h 66"/>
              <a:gd name="T82" fmla="*/ 222647 w 116"/>
              <a:gd name="T83" fmla="*/ 131258 h 66"/>
              <a:gd name="T84" fmla="*/ 278948 w 116"/>
              <a:gd name="T85" fmla="*/ 131258 h 66"/>
              <a:gd name="T86" fmla="*/ 240561 w 116"/>
              <a:gd name="T87" fmla="*/ 131258 h 66"/>
              <a:gd name="T88" fmla="*/ 240561 w 116"/>
              <a:gd name="T89" fmla="*/ 38605 h 66"/>
              <a:gd name="T90" fmla="*/ 261034 w 116"/>
              <a:gd name="T91" fmla="*/ 38605 h 66"/>
              <a:gd name="T92" fmla="*/ 261034 w 116"/>
              <a:gd name="T93" fmla="*/ 113242 h 66"/>
              <a:gd name="T94" fmla="*/ 278948 w 116"/>
              <a:gd name="T95" fmla="*/ 113242 h 66"/>
              <a:gd name="T96" fmla="*/ 278948 w 116"/>
              <a:gd name="T97" fmla="*/ 131258 h 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2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2"/>
                  <a:pt x="116" y="58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3"/>
                  <a:pt x="113" y="0"/>
                  <a:pt x="109" y="0"/>
                </a:cubicBezTo>
                <a:close/>
                <a:moveTo>
                  <a:pt x="36" y="22"/>
                </a:moveTo>
                <a:cubicBezTo>
                  <a:pt x="22" y="22"/>
                  <a:pt x="22" y="22"/>
                  <a:pt x="22" y="22"/>
                </a:cubicBezTo>
                <a:cubicBezTo>
                  <a:pt x="22" y="29"/>
                  <a:pt x="22" y="29"/>
                  <a:pt x="22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51"/>
                  <a:pt x="36" y="51"/>
                  <a:pt x="36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44"/>
                  <a:pt x="15" y="44"/>
                  <a:pt x="1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36"/>
                  <a:pt x="29" y="36"/>
                  <a:pt x="29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15"/>
                  <a:pt x="15" y="15"/>
                  <a:pt x="15" y="15"/>
                </a:cubicBezTo>
                <a:cubicBezTo>
                  <a:pt x="36" y="15"/>
                  <a:pt x="36" y="15"/>
                  <a:pt x="36" y="15"/>
                </a:cubicBezTo>
                <a:lnTo>
                  <a:pt x="36" y="22"/>
                </a:lnTo>
                <a:close/>
                <a:moveTo>
                  <a:pt x="65" y="22"/>
                </a:moveTo>
                <a:cubicBezTo>
                  <a:pt x="51" y="22"/>
                  <a:pt x="51" y="22"/>
                  <a:pt x="51" y="22"/>
                </a:cubicBezTo>
                <a:cubicBezTo>
                  <a:pt x="51" y="29"/>
                  <a:pt x="51" y="29"/>
                  <a:pt x="51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36"/>
                  <a:pt x="65" y="36"/>
                  <a:pt x="65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44"/>
                  <a:pt x="51" y="44"/>
                  <a:pt x="51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44" y="51"/>
                  <a:pt x="44" y="51"/>
                  <a:pt x="44" y="51"/>
                </a:cubicBezTo>
                <a:cubicBezTo>
                  <a:pt x="44" y="15"/>
                  <a:pt x="44" y="15"/>
                  <a:pt x="44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87" y="51"/>
                </a:moveTo>
                <a:cubicBezTo>
                  <a:pt x="73" y="51"/>
                  <a:pt x="73" y="51"/>
                  <a:pt x="73" y="51"/>
                </a:cubicBezTo>
                <a:cubicBezTo>
                  <a:pt x="73" y="15"/>
                  <a:pt x="73" y="15"/>
                  <a:pt x="73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44"/>
                  <a:pt x="80" y="44"/>
                  <a:pt x="80" y="44"/>
                </a:cubicBezTo>
                <a:cubicBezTo>
                  <a:pt x="87" y="44"/>
                  <a:pt x="87" y="44"/>
                  <a:pt x="87" y="44"/>
                </a:cubicBezTo>
                <a:lnTo>
                  <a:pt x="87" y="51"/>
                </a:lnTo>
                <a:close/>
                <a:moveTo>
                  <a:pt x="109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94" y="15"/>
                  <a:pt x="94" y="15"/>
                  <a:pt x="94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9" y="44"/>
                  <a:pt x="109" y="44"/>
                  <a:pt x="109" y="44"/>
                </a:cubicBezTo>
                <a:lnTo>
                  <a:pt x="109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1" name="Freeform 147"/>
          <p:cNvSpPr>
            <a:spLocks noEditPoints="1"/>
          </p:cNvSpPr>
          <p:nvPr/>
        </p:nvSpPr>
        <p:spPr bwMode="auto">
          <a:xfrm>
            <a:off x="263525" y="3589338"/>
            <a:ext cx="296863" cy="168275"/>
          </a:xfrm>
          <a:custGeom>
            <a:avLst/>
            <a:gdLst>
              <a:gd name="T0" fmla="*/ 278949 w 116"/>
              <a:gd name="T1" fmla="*/ 0 h 66"/>
              <a:gd name="T2" fmla="*/ 17914 w 116"/>
              <a:gd name="T3" fmla="*/ 0 h 66"/>
              <a:gd name="T4" fmla="*/ 0 w 116"/>
              <a:gd name="T5" fmla="*/ 20397 h 66"/>
              <a:gd name="T6" fmla="*/ 0 w 116"/>
              <a:gd name="T7" fmla="*/ 150428 h 66"/>
              <a:gd name="T8" fmla="*/ 17914 w 116"/>
              <a:gd name="T9" fmla="*/ 168275 h 66"/>
              <a:gd name="T10" fmla="*/ 278949 w 116"/>
              <a:gd name="T11" fmla="*/ 168275 h 66"/>
              <a:gd name="T12" fmla="*/ 296863 w 116"/>
              <a:gd name="T13" fmla="*/ 150428 h 66"/>
              <a:gd name="T14" fmla="*/ 296863 w 116"/>
              <a:gd name="T15" fmla="*/ 20397 h 66"/>
              <a:gd name="T16" fmla="*/ 278949 w 116"/>
              <a:gd name="T17" fmla="*/ 0 h 66"/>
              <a:gd name="T18" fmla="*/ 110044 w 116"/>
              <a:gd name="T19" fmla="*/ 130031 h 66"/>
              <a:gd name="T20" fmla="*/ 92130 w 116"/>
              <a:gd name="T21" fmla="*/ 130031 h 66"/>
              <a:gd name="T22" fmla="*/ 56302 w 116"/>
              <a:gd name="T23" fmla="*/ 68840 h 66"/>
              <a:gd name="T24" fmla="*/ 56302 w 116"/>
              <a:gd name="T25" fmla="*/ 130031 h 66"/>
              <a:gd name="T26" fmla="*/ 35828 w 116"/>
              <a:gd name="T27" fmla="*/ 130031 h 66"/>
              <a:gd name="T28" fmla="*/ 35828 w 116"/>
              <a:gd name="T29" fmla="*/ 38244 h 66"/>
              <a:gd name="T30" fmla="*/ 56302 w 116"/>
              <a:gd name="T31" fmla="*/ 38244 h 66"/>
              <a:gd name="T32" fmla="*/ 92130 w 116"/>
              <a:gd name="T33" fmla="*/ 99435 h 66"/>
              <a:gd name="T34" fmla="*/ 92130 w 116"/>
              <a:gd name="T35" fmla="*/ 38244 h 66"/>
              <a:gd name="T36" fmla="*/ 110044 w 116"/>
              <a:gd name="T37" fmla="*/ 38244 h 66"/>
              <a:gd name="T38" fmla="*/ 110044 w 116"/>
              <a:gd name="T39" fmla="*/ 130031 h 66"/>
              <a:gd name="T40" fmla="*/ 166346 w 116"/>
              <a:gd name="T41" fmla="*/ 56092 h 66"/>
              <a:gd name="T42" fmla="*/ 148432 w 116"/>
              <a:gd name="T43" fmla="*/ 56092 h 66"/>
              <a:gd name="T44" fmla="*/ 148432 w 116"/>
              <a:gd name="T45" fmla="*/ 76489 h 66"/>
              <a:gd name="T46" fmla="*/ 166346 w 116"/>
              <a:gd name="T47" fmla="*/ 76489 h 66"/>
              <a:gd name="T48" fmla="*/ 166346 w 116"/>
              <a:gd name="T49" fmla="*/ 94336 h 66"/>
              <a:gd name="T50" fmla="*/ 148432 w 116"/>
              <a:gd name="T51" fmla="*/ 94336 h 66"/>
              <a:gd name="T52" fmla="*/ 148432 w 116"/>
              <a:gd name="T53" fmla="*/ 112183 h 66"/>
              <a:gd name="T54" fmla="*/ 166346 w 116"/>
              <a:gd name="T55" fmla="*/ 112183 h 66"/>
              <a:gd name="T56" fmla="*/ 166346 w 116"/>
              <a:gd name="T57" fmla="*/ 130031 h 66"/>
              <a:gd name="T58" fmla="*/ 130517 w 116"/>
              <a:gd name="T59" fmla="*/ 130031 h 66"/>
              <a:gd name="T60" fmla="*/ 130517 w 116"/>
              <a:gd name="T61" fmla="*/ 38244 h 66"/>
              <a:gd name="T62" fmla="*/ 166346 w 116"/>
              <a:gd name="T63" fmla="*/ 38244 h 66"/>
              <a:gd name="T64" fmla="*/ 166346 w 116"/>
              <a:gd name="T65" fmla="*/ 56092 h 66"/>
              <a:gd name="T66" fmla="*/ 258476 w 116"/>
              <a:gd name="T67" fmla="*/ 130031 h 66"/>
              <a:gd name="T68" fmla="*/ 240561 w 116"/>
              <a:gd name="T69" fmla="*/ 130031 h 66"/>
              <a:gd name="T70" fmla="*/ 222647 w 116"/>
              <a:gd name="T71" fmla="*/ 94336 h 66"/>
              <a:gd name="T72" fmla="*/ 204733 w 116"/>
              <a:gd name="T73" fmla="*/ 130031 h 66"/>
              <a:gd name="T74" fmla="*/ 184260 w 116"/>
              <a:gd name="T75" fmla="*/ 130031 h 66"/>
              <a:gd name="T76" fmla="*/ 184260 w 116"/>
              <a:gd name="T77" fmla="*/ 38244 h 66"/>
              <a:gd name="T78" fmla="*/ 204733 w 116"/>
              <a:gd name="T79" fmla="*/ 38244 h 66"/>
              <a:gd name="T80" fmla="*/ 204733 w 116"/>
              <a:gd name="T81" fmla="*/ 94336 h 66"/>
              <a:gd name="T82" fmla="*/ 222647 w 116"/>
              <a:gd name="T83" fmla="*/ 56092 h 66"/>
              <a:gd name="T84" fmla="*/ 240561 w 116"/>
              <a:gd name="T85" fmla="*/ 94336 h 66"/>
              <a:gd name="T86" fmla="*/ 240561 w 116"/>
              <a:gd name="T87" fmla="*/ 38244 h 66"/>
              <a:gd name="T88" fmla="*/ 258476 w 116"/>
              <a:gd name="T89" fmla="*/ 38244 h 66"/>
              <a:gd name="T90" fmla="*/ 258476 w 116"/>
              <a:gd name="T91" fmla="*/ 130031 h 6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3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3"/>
                  <a:pt x="116" y="59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4"/>
                  <a:pt x="113" y="0"/>
                  <a:pt x="109" y="0"/>
                </a:cubicBezTo>
                <a:close/>
                <a:moveTo>
                  <a:pt x="43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51"/>
                  <a:pt x="22" y="51"/>
                  <a:pt x="22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15"/>
                  <a:pt x="14" y="15"/>
                  <a:pt x="14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15"/>
                  <a:pt x="36" y="15"/>
                  <a:pt x="36" y="15"/>
                </a:cubicBezTo>
                <a:cubicBezTo>
                  <a:pt x="43" y="15"/>
                  <a:pt x="43" y="15"/>
                  <a:pt x="43" y="15"/>
                </a:cubicBezTo>
                <a:lnTo>
                  <a:pt x="43" y="51"/>
                </a:lnTo>
                <a:close/>
                <a:moveTo>
                  <a:pt x="65" y="22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30"/>
                  <a:pt x="58" y="30"/>
                  <a:pt x="58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7"/>
                  <a:pt x="65" y="37"/>
                  <a:pt x="65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8" y="44"/>
                  <a:pt x="58" y="44"/>
                  <a:pt x="58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15"/>
                  <a:pt x="51" y="15"/>
                  <a:pt x="51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101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87" y="37"/>
                  <a:pt x="87" y="37"/>
                  <a:pt x="87" y="37"/>
                </a:cubicBezTo>
                <a:cubicBezTo>
                  <a:pt x="80" y="51"/>
                  <a:pt x="80" y="51"/>
                  <a:pt x="80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15"/>
                  <a:pt x="72" y="15"/>
                  <a:pt x="72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37"/>
                  <a:pt x="80" y="37"/>
                  <a:pt x="80" y="37"/>
                </a:cubicBezTo>
                <a:cubicBezTo>
                  <a:pt x="87" y="22"/>
                  <a:pt x="87" y="22"/>
                  <a:pt x="87" y="22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15"/>
                  <a:pt x="94" y="15"/>
                  <a:pt x="94" y="15"/>
                </a:cubicBezTo>
                <a:cubicBezTo>
                  <a:pt x="101" y="15"/>
                  <a:pt x="101" y="15"/>
                  <a:pt x="101" y="15"/>
                </a:cubicBezTo>
                <a:lnTo>
                  <a:pt x="101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9" name="Group 298"/>
          <p:cNvGrpSpPr/>
          <p:nvPr/>
        </p:nvGrpSpPr>
        <p:grpSpPr>
          <a:xfrm>
            <a:off x="857250" y="3665729"/>
            <a:ext cx="296863" cy="223838"/>
            <a:chOff x="857250" y="3806825"/>
            <a:chExt cx="296863" cy="223838"/>
          </a:xfrm>
          <a:solidFill>
            <a:srgbClr val="FFFFFF"/>
          </a:solidFill>
        </p:grpSpPr>
        <p:sp>
          <p:nvSpPr>
            <p:cNvPr id="7316" name="Freeform 148"/>
            <p:cNvSpPr>
              <a:spLocks noEditPoints="1"/>
            </p:cNvSpPr>
            <p:nvPr/>
          </p:nvSpPr>
          <p:spPr bwMode="auto">
            <a:xfrm>
              <a:off x="857250" y="3806825"/>
              <a:ext cx="296863" cy="2238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15" y="87"/>
                </a:cxn>
                <a:cxn ang="0">
                  <a:pos x="102" y="87"/>
                </a:cxn>
                <a:cxn ang="0">
                  <a:pos x="116" y="72"/>
                </a:cxn>
                <a:cxn ang="0">
                  <a:pos x="116" y="14"/>
                </a:cxn>
                <a:cxn ang="0">
                  <a:pos x="102" y="0"/>
                </a:cxn>
                <a:cxn ang="0">
                  <a:pos x="109" y="72"/>
                </a:cxn>
                <a:cxn ang="0">
                  <a:pos x="102" y="79"/>
                </a:cxn>
                <a:cxn ang="0">
                  <a:pos x="15" y="79"/>
                </a:cxn>
                <a:cxn ang="0">
                  <a:pos x="7" y="72"/>
                </a:cxn>
                <a:cxn ang="0">
                  <a:pos x="7" y="36"/>
                </a:cxn>
                <a:cxn ang="0">
                  <a:pos x="109" y="36"/>
                </a:cxn>
                <a:cxn ang="0">
                  <a:pos x="109" y="72"/>
                </a:cxn>
                <a:cxn ang="0">
                  <a:pos x="109" y="21"/>
                </a:cxn>
                <a:cxn ang="0">
                  <a:pos x="7" y="21"/>
                </a:cxn>
                <a:cxn ang="0">
                  <a:pos x="7" y="14"/>
                </a:cxn>
                <a:cxn ang="0">
                  <a:pos x="15" y="7"/>
                </a:cxn>
                <a:cxn ang="0">
                  <a:pos x="102" y="7"/>
                </a:cxn>
                <a:cxn ang="0">
                  <a:pos x="109" y="14"/>
                </a:cxn>
                <a:cxn ang="0">
                  <a:pos x="109" y="21"/>
                </a:cxn>
              </a:cxnLst>
              <a:rect l="0" t="0" r="r" b="b"/>
              <a:pathLst>
                <a:path w="116" h="87">
                  <a:moveTo>
                    <a:pt x="10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7" y="87"/>
                    <a:pt x="15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10" y="87"/>
                    <a:pt x="116" y="80"/>
                    <a:pt x="116" y="72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6"/>
                    <a:pt x="110" y="0"/>
                    <a:pt x="102" y="0"/>
                  </a:cubicBezTo>
                  <a:close/>
                  <a:moveTo>
                    <a:pt x="109" y="72"/>
                  </a:moveTo>
                  <a:cubicBezTo>
                    <a:pt x="109" y="76"/>
                    <a:pt x="106" y="79"/>
                    <a:pt x="102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1" y="79"/>
                    <a:pt x="7" y="76"/>
                    <a:pt x="7" y="72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9" y="36"/>
                    <a:pt x="109" y="36"/>
                    <a:pt x="109" y="36"/>
                  </a:cubicBezTo>
                  <a:lnTo>
                    <a:pt x="109" y="72"/>
                  </a:lnTo>
                  <a:close/>
                  <a:moveTo>
                    <a:pt x="109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1" y="7"/>
                    <a:pt x="15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6" y="7"/>
                    <a:pt x="109" y="10"/>
                    <a:pt x="109" y="14"/>
                  </a:cubicBezTo>
                  <a:lnTo>
                    <a:pt x="109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7" name="Rectangle 149"/>
            <p:cNvSpPr>
              <a:spLocks noChangeArrowheads="1"/>
            </p:cNvSpPr>
            <p:nvPr/>
          </p:nvSpPr>
          <p:spPr bwMode="auto">
            <a:xfrm>
              <a:off x="895350" y="391795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8" name="Rectangle 150"/>
            <p:cNvSpPr>
              <a:spLocks noChangeArrowheads="1"/>
            </p:cNvSpPr>
            <p:nvPr/>
          </p:nvSpPr>
          <p:spPr bwMode="auto">
            <a:xfrm>
              <a:off x="895350" y="3956050"/>
              <a:ext cx="365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19" name="Rectangle 151"/>
            <p:cNvSpPr>
              <a:spLocks noChangeArrowheads="1"/>
            </p:cNvSpPr>
            <p:nvPr/>
          </p:nvSpPr>
          <p:spPr bwMode="auto">
            <a:xfrm>
              <a:off x="1062038" y="3917950"/>
              <a:ext cx="57150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813" name="Freeform 152"/>
          <p:cNvSpPr>
            <a:spLocks noEditPoints="1"/>
          </p:cNvSpPr>
          <p:nvPr/>
        </p:nvSpPr>
        <p:spPr bwMode="auto">
          <a:xfrm>
            <a:off x="7392988" y="2994025"/>
            <a:ext cx="300037" cy="298450"/>
          </a:xfrm>
          <a:custGeom>
            <a:avLst/>
            <a:gdLst>
              <a:gd name="T0" fmla="*/ 264135 w 117"/>
              <a:gd name="T1" fmla="*/ 92622 h 116"/>
              <a:gd name="T2" fmla="*/ 202589 w 117"/>
              <a:gd name="T3" fmla="*/ 74613 h 116"/>
              <a:gd name="T4" fmla="*/ 243620 w 117"/>
              <a:gd name="T5" fmla="*/ 56603 h 116"/>
              <a:gd name="T6" fmla="*/ 130785 w 117"/>
              <a:gd name="T7" fmla="*/ 0 h 116"/>
              <a:gd name="T8" fmla="*/ 171816 w 117"/>
              <a:gd name="T9" fmla="*/ 56603 h 116"/>
              <a:gd name="T10" fmla="*/ 56417 w 117"/>
              <a:gd name="T11" fmla="*/ 74613 h 116"/>
              <a:gd name="T12" fmla="*/ 20515 w 117"/>
              <a:gd name="T13" fmla="*/ 223838 h 116"/>
              <a:gd name="T14" fmla="*/ 0 w 117"/>
              <a:gd name="T15" fmla="*/ 298450 h 116"/>
              <a:gd name="T16" fmla="*/ 300037 w 117"/>
              <a:gd name="T17" fmla="*/ 223838 h 116"/>
              <a:gd name="T18" fmla="*/ 205154 w 117"/>
              <a:gd name="T19" fmla="*/ 113205 h 116"/>
              <a:gd name="T20" fmla="*/ 225669 w 117"/>
              <a:gd name="T21" fmla="*/ 131215 h 116"/>
              <a:gd name="T22" fmla="*/ 205154 w 117"/>
              <a:gd name="T23" fmla="*/ 113205 h 116"/>
              <a:gd name="T24" fmla="*/ 225669 w 117"/>
              <a:gd name="T25" fmla="*/ 149225 h 116"/>
              <a:gd name="T26" fmla="*/ 205154 w 117"/>
              <a:gd name="T27" fmla="*/ 169808 h 116"/>
              <a:gd name="T28" fmla="*/ 205154 w 117"/>
              <a:gd name="T29" fmla="*/ 187818 h 116"/>
              <a:gd name="T30" fmla="*/ 225669 w 117"/>
              <a:gd name="T31" fmla="*/ 205828 h 116"/>
              <a:gd name="T32" fmla="*/ 205154 w 117"/>
              <a:gd name="T33" fmla="*/ 187818 h 116"/>
              <a:gd name="T34" fmla="*/ 148736 w 117"/>
              <a:gd name="T35" fmla="*/ 18010 h 116"/>
              <a:gd name="T36" fmla="*/ 225669 w 117"/>
              <a:gd name="T37" fmla="*/ 38593 h 116"/>
              <a:gd name="T38" fmla="*/ 169252 w 117"/>
              <a:gd name="T39" fmla="*/ 113205 h 116"/>
              <a:gd name="T40" fmla="*/ 187203 w 117"/>
              <a:gd name="T41" fmla="*/ 131215 h 116"/>
              <a:gd name="T42" fmla="*/ 169252 w 117"/>
              <a:gd name="T43" fmla="*/ 113205 h 116"/>
              <a:gd name="T44" fmla="*/ 187203 w 117"/>
              <a:gd name="T45" fmla="*/ 149225 h 116"/>
              <a:gd name="T46" fmla="*/ 169252 w 117"/>
              <a:gd name="T47" fmla="*/ 169808 h 116"/>
              <a:gd name="T48" fmla="*/ 169252 w 117"/>
              <a:gd name="T49" fmla="*/ 187818 h 116"/>
              <a:gd name="T50" fmla="*/ 187203 w 117"/>
              <a:gd name="T51" fmla="*/ 205828 h 116"/>
              <a:gd name="T52" fmla="*/ 169252 w 117"/>
              <a:gd name="T53" fmla="*/ 187818 h 116"/>
              <a:gd name="T54" fmla="*/ 130785 w 117"/>
              <a:gd name="T55" fmla="*/ 113205 h 116"/>
              <a:gd name="T56" fmla="*/ 56417 w 117"/>
              <a:gd name="T57" fmla="*/ 149225 h 116"/>
              <a:gd name="T58" fmla="*/ 279522 w 117"/>
              <a:gd name="T59" fmla="*/ 262430 h 116"/>
              <a:gd name="T60" fmla="*/ 20515 w 117"/>
              <a:gd name="T61" fmla="*/ 244420 h 116"/>
              <a:gd name="T62" fmla="*/ 279522 w 117"/>
              <a:gd name="T63" fmla="*/ 262430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7" h="116">
                <a:moveTo>
                  <a:pt x="108" y="87"/>
                </a:moveTo>
                <a:cubicBezTo>
                  <a:pt x="103" y="36"/>
                  <a:pt x="103" y="36"/>
                  <a:pt x="103" y="36"/>
                </a:cubicBezTo>
                <a:cubicBezTo>
                  <a:pt x="102" y="32"/>
                  <a:pt x="99" y="29"/>
                  <a:pt x="95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2"/>
                  <a:pt x="79" y="22"/>
                  <a:pt x="79" y="22"/>
                </a:cubicBezTo>
                <a:cubicBezTo>
                  <a:pt x="95" y="22"/>
                  <a:pt x="95" y="22"/>
                  <a:pt x="95" y="22"/>
                </a:cubicBezTo>
                <a:cubicBezTo>
                  <a:pt x="95" y="0"/>
                  <a:pt x="95" y="0"/>
                  <a:pt x="9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22"/>
                  <a:pt x="51" y="22"/>
                  <a:pt x="5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9"/>
                  <a:pt x="67" y="29"/>
                  <a:pt x="67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18" y="29"/>
                  <a:pt x="15" y="32"/>
                  <a:pt x="14" y="36"/>
                </a:cubicBezTo>
                <a:cubicBezTo>
                  <a:pt x="8" y="87"/>
                  <a:pt x="8" y="87"/>
                  <a:pt x="8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17" y="116"/>
                  <a:pt x="117" y="116"/>
                  <a:pt x="117" y="116"/>
                </a:cubicBezTo>
                <a:cubicBezTo>
                  <a:pt x="117" y="87"/>
                  <a:pt x="117" y="87"/>
                  <a:pt x="117" y="87"/>
                </a:cubicBezTo>
                <a:lnTo>
                  <a:pt x="108" y="87"/>
                </a:lnTo>
                <a:close/>
                <a:moveTo>
                  <a:pt x="80" y="44"/>
                </a:moveTo>
                <a:cubicBezTo>
                  <a:pt x="88" y="44"/>
                  <a:pt x="88" y="44"/>
                  <a:pt x="88" y="44"/>
                </a:cubicBezTo>
                <a:cubicBezTo>
                  <a:pt x="88" y="51"/>
                  <a:pt x="88" y="51"/>
                  <a:pt x="88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44"/>
                </a:lnTo>
                <a:close/>
                <a:moveTo>
                  <a:pt x="80" y="58"/>
                </a:moveTo>
                <a:cubicBezTo>
                  <a:pt x="88" y="58"/>
                  <a:pt x="88" y="58"/>
                  <a:pt x="88" y="58"/>
                </a:cubicBezTo>
                <a:cubicBezTo>
                  <a:pt x="88" y="66"/>
                  <a:pt x="88" y="66"/>
                  <a:pt x="88" y="66"/>
                </a:cubicBezTo>
                <a:cubicBezTo>
                  <a:pt x="80" y="66"/>
                  <a:pt x="80" y="66"/>
                  <a:pt x="80" y="66"/>
                </a:cubicBezTo>
                <a:lnTo>
                  <a:pt x="80" y="58"/>
                </a:lnTo>
                <a:close/>
                <a:moveTo>
                  <a:pt x="80" y="73"/>
                </a:moveTo>
                <a:cubicBezTo>
                  <a:pt x="88" y="73"/>
                  <a:pt x="88" y="73"/>
                  <a:pt x="88" y="73"/>
                </a:cubicBezTo>
                <a:cubicBezTo>
                  <a:pt x="88" y="80"/>
                  <a:pt x="88" y="80"/>
                  <a:pt x="88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73"/>
                </a:lnTo>
                <a:close/>
                <a:moveTo>
                  <a:pt x="58" y="15"/>
                </a:moveTo>
                <a:cubicBezTo>
                  <a:pt x="58" y="7"/>
                  <a:pt x="58" y="7"/>
                  <a:pt x="58" y="7"/>
                </a:cubicBezTo>
                <a:cubicBezTo>
                  <a:pt x="88" y="7"/>
                  <a:pt x="88" y="7"/>
                  <a:pt x="88" y="7"/>
                </a:cubicBezTo>
                <a:cubicBezTo>
                  <a:pt x="88" y="15"/>
                  <a:pt x="88" y="15"/>
                  <a:pt x="88" y="15"/>
                </a:cubicBezTo>
                <a:lnTo>
                  <a:pt x="58" y="15"/>
                </a:lnTo>
                <a:close/>
                <a:moveTo>
                  <a:pt x="66" y="44"/>
                </a:moveTo>
                <a:cubicBezTo>
                  <a:pt x="73" y="44"/>
                  <a:pt x="73" y="44"/>
                  <a:pt x="73" y="44"/>
                </a:cubicBezTo>
                <a:cubicBezTo>
                  <a:pt x="73" y="51"/>
                  <a:pt x="73" y="51"/>
                  <a:pt x="73" y="51"/>
                </a:cubicBezTo>
                <a:cubicBezTo>
                  <a:pt x="66" y="51"/>
                  <a:pt x="66" y="51"/>
                  <a:pt x="66" y="51"/>
                </a:cubicBezTo>
                <a:lnTo>
                  <a:pt x="66" y="44"/>
                </a:lnTo>
                <a:close/>
                <a:moveTo>
                  <a:pt x="66" y="58"/>
                </a:moveTo>
                <a:cubicBezTo>
                  <a:pt x="73" y="58"/>
                  <a:pt x="73" y="58"/>
                  <a:pt x="73" y="58"/>
                </a:cubicBezTo>
                <a:cubicBezTo>
                  <a:pt x="73" y="66"/>
                  <a:pt x="73" y="66"/>
                  <a:pt x="73" y="66"/>
                </a:cubicBezTo>
                <a:cubicBezTo>
                  <a:pt x="66" y="66"/>
                  <a:pt x="66" y="66"/>
                  <a:pt x="66" y="66"/>
                </a:cubicBezTo>
                <a:lnTo>
                  <a:pt x="66" y="58"/>
                </a:lnTo>
                <a:close/>
                <a:moveTo>
                  <a:pt x="66" y="73"/>
                </a:moveTo>
                <a:cubicBezTo>
                  <a:pt x="73" y="73"/>
                  <a:pt x="73" y="73"/>
                  <a:pt x="73" y="73"/>
                </a:cubicBezTo>
                <a:cubicBezTo>
                  <a:pt x="73" y="80"/>
                  <a:pt x="73" y="80"/>
                  <a:pt x="73" y="80"/>
                </a:cubicBezTo>
                <a:cubicBezTo>
                  <a:pt x="66" y="80"/>
                  <a:pt x="66" y="80"/>
                  <a:pt x="66" y="80"/>
                </a:cubicBezTo>
                <a:lnTo>
                  <a:pt x="66" y="73"/>
                </a:lnTo>
                <a:close/>
                <a:moveTo>
                  <a:pt x="22" y="44"/>
                </a:moveTo>
                <a:cubicBezTo>
                  <a:pt x="51" y="44"/>
                  <a:pt x="51" y="44"/>
                  <a:pt x="51" y="44"/>
                </a:cubicBezTo>
                <a:cubicBezTo>
                  <a:pt x="51" y="58"/>
                  <a:pt x="51" y="58"/>
                  <a:pt x="51" y="58"/>
                </a:cubicBezTo>
                <a:cubicBezTo>
                  <a:pt x="22" y="58"/>
                  <a:pt x="22" y="58"/>
                  <a:pt x="22" y="58"/>
                </a:cubicBezTo>
                <a:lnTo>
                  <a:pt x="22" y="44"/>
                </a:lnTo>
                <a:close/>
                <a:moveTo>
                  <a:pt x="109" y="102"/>
                </a:moveTo>
                <a:cubicBezTo>
                  <a:pt x="8" y="102"/>
                  <a:pt x="8" y="102"/>
                  <a:pt x="8" y="102"/>
                </a:cubicBezTo>
                <a:cubicBezTo>
                  <a:pt x="8" y="95"/>
                  <a:pt x="8" y="95"/>
                  <a:pt x="8" y="95"/>
                </a:cubicBezTo>
                <a:cubicBezTo>
                  <a:pt x="109" y="95"/>
                  <a:pt x="109" y="95"/>
                  <a:pt x="109" y="95"/>
                </a:cubicBezTo>
                <a:lnTo>
                  <a:pt x="109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4" name="Freeform 153"/>
          <p:cNvSpPr>
            <a:spLocks/>
          </p:cNvSpPr>
          <p:nvPr/>
        </p:nvSpPr>
        <p:spPr bwMode="auto">
          <a:xfrm>
            <a:off x="5621338" y="3005138"/>
            <a:ext cx="288925" cy="287337"/>
          </a:xfrm>
          <a:custGeom>
            <a:avLst/>
            <a:gdLst>
              <a:gd name="T0" fmla="*/ 232674 w 113"/>
              <a:gd name="T1" fmla="*/ 228330 h 112"/>
              <a:gd name="T2" fmla="*/ 204549 w 113"/>
              <a:gd name="T3" fmla="*/ 251420 h 112"/>
              <a:gd name="T4" fmla="*/ 109945 w 113"/>
              <a:gd name="T5" fmla="*/ 251420 h 112"/>
              <a:gd name="T6" fmla="*/ 97161 w 113"/>
              <a:gd name="T7" fmla="*/ 233461 h 112"/>
              <a:gd name="T8" fmla="*/ 109945 w 113"/>
              <a:gd name="T9" fmla="*/ 194979 h 112"/>
              <a:gd name="T10" fmla="*/ 258243 w 113"/>
              <a:gd name="T11" fmla="*/ 194979 h 112"/>
              <a:gd name="T12" fmla="*/ 288925 w 113"/>
              <a:gd name="T13" fmla="*/ 66703 h 112"/>
              <a:gd name="T14" fmla="*/ 53694 w 113"/>
              <a:gd name="T15" fmla="*/ 33352 h 112"/>
              <a:gd name="T16" fmla="*/ 33239 w 113"/>
              <a:gd name="T17" fmla="*/ 20524 h 112"/>
              <a:gd name="T18" fmla="*/ 35796 w 113"/>
              <a:gd name="T19" fmla="*/ 17959 h 112"/>
              <a:gd name="T20" fmla="*/ 17898 w 113"/>
              <a:gd name="T21" fmla="*/ 0 h 112"/>
              <a:gd name="T22" fmla="*/ 0 w 113"/>
              <a:gd name="T23" fmla="*/ 17959 h 112"/>
              <a:gd name="T24" fmla="*/ 17898 w 113"/>
              <a:gd name="T25" fmla="*/ 35917 h 112"/>
              <a:gd name="T26" fmla="*/ 20455 w 113"/>
              <a:gd name="T27" fmla="*/ 35917 h 112"/>
              <a:gd name="T28" fmla="*/ 43467 w 113"/>
              <a:gd name="T29" fmla="*/ 48745 h 112"/>
              <a:gd name="T30" fmla="*/ 79263 w 113"/>
              <a:gd name="T31" fmla="*/ 194979 h 112"/>
              <a:gd name="T32" fmla="*/ 89490 w 113"/>
              <a:gd name="T33" fmla="*/ 194979 h 112"/>
              <a:gd name="T34" fmla="*/ 79263 w 113"/>
              <a:gd name="T35" fmla="*/ 225765 h 112"/>
              <a:gd name="T36" fmla="*/ 79263 w 113"/>
              <a:gd name="T37" fmla="*/ 225765 h 112"/>
              <a:gd name="T38" fmla="*/ 48580 w 113"/>
              <a:gd name="T39" fmla="*/ 256551 h 112"/>
              <a:gd name="T40" fmla="*/ 79263 w 113"/>
              <a:gd name="T41" fmla="*/ 287337 h 112"/>
              <a:gd name="T42" fmla="*/ 107388 w 113"/>
              <a:gd name="T43" fmla="*/ 269378 h 112"/>
              <a:gd name="T44" fmla="*/ 204549 w 113"/>
              <a:gd name="T45" fmla="*/ 269378 h 112"/>
              <a:gd name="T46" fmla="*/ 232674 w 113"/>
              <a:gd name="T47" fmla="*/ 287337 h 112"/>
              <a:gd name="T48" fmla="*/ 263356 w 113"/>
              <a:gd name="T49" fmla="*/ 259116 h 112"/>
              <a:gd name="T50" fmla="*/ 232674 w 113"/>
              <a:gd name="T51" fmla="*/ 228330 h 1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3" h="112">
                <a:moveTo>
                  <a:pt x="91" y="89"/>
                </a:moveTo>
                <a:cubicBezTo>
                  <a:pt x="86" y="89"/>
                  <a:pt x="81" y="93"/>
                  <a:pt x="80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5"/>
                  <a:pt x="41" y="92"/>
                  <a:pt x="38" y="91"/>
                </a:cubicBezTo>
                <a:cubicBezTo>
                  <a:pt x="43" y="76"/>
                  <a:pt x="43" y="76"/>
                  <a:pt x="43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21" y="13"/>
                  <a:pt x="21" y="13"/>
                  <a:pt x="21" y="1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7" y="19"/>
                  <a:pt x="17" y="19"/>
                  <a:pt x="17" y="19"/>
                </a:cubicBezTo>
                <a:cubicBezTo>
                  <a:pt x="31" y="76"/>
                  <a:pt x="31" y="76"/>
                  <a:pt x="31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1" y="88"/>
                  <a:pt x="31" y="88"/>
                  <a:pt x="31" y="88"/>
                </a:cubicBezTo>
                <a:cubicBezTo>
                  <a:pt x="31" y="88"/>
                  <a:pt x="31" y="88"/>
                  <a:pt x="31" y="88"/>
                </a:cubicBezTo>
                <a:cubicBezTo>
                  <a:pt x="24" y="88"/>
                  <a:pt x="19" y="94"/>
                  <a:pt x="19" y="100"/>
                </a:cubicBezTo>
                <a:cubicBezTo>
                  <a:pt x="19" y="107"/>
                  <a:pt x="24" y="112"/>
                  <a:pt x="31" y="112"/>
                </a:cubicBezTo>
                <a:cubicBezTo>
                  <a:pt x="36" y="112"/>
                  <a:pt x="40" y="109"/>
                  <a:pt x="42" y="105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82" y="109"/>
                  <a:pt x="86" y="112"/>
                  <a:pt x="91" y="112"/>
                </a:cubicBezTo>
                <a:cubicBezTo>
                  <a:pt x="98" y="112"/>
                  <a:pt x="103" y="107"/>
                  <a:pt x="103" y="101"/>
                </a:cubicBezTo>
                <a:cubicBezTo>
                  <a:pt x="103" y="94"/>
                  <a:pt x="98" y="89"/>
                  <a:pt x="91" y="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0" name="Group 299"/>
          <p:cNvGrpSpPr/>
          <p:nvPr/>
        </p:nvGrpSpPr>
        <p:grpSpPr>
          <a:xfrm>
            <a:off x="1450975" y="3627629"/>
            <a:ext cx="300038" cy="261938"/>
            <a:chOff x="1450975" y="3768725"/>
            <a:chExt cx="300038" cy="261938"/>
          </a:xfrm>
          <a:solidFill>
            <a:srgbClr val="FFFFFF"/>
          </a:solidFill>
        </p:grpSpPr>
        <p:sp>
          <p:nvSpPr>
            <p:cNvPr id="7322" name="Oval 154"/>
            <p:cNvSpPr>
              <a:spLocks noChangeArrowheads="1"/>
            </p:cNvSpPr>
            <p:nvPr/>
          </p:nvSpPr>
          <p:spPr bwMode="auto">
            <a:xfrm>
              <a:off x="1489075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23" name="Oval 155"/>
            <p:cNvSpPr>
              <a:spLocks noChangeArrowheads="1"/>
            </p:cNvSpPr>
            <p:nvPr/>
          </p:nvSpPr>
          <p:spPr bwMode="auto">
            <a:xfrm>
              <a:off x="1655763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24" name="Freeform 156"/>
            <p:cNvSpPr>
              <a:spLocks noEditPoints="1"/>
            </p:cNvSpPr>
            <p:nvPr/>
          </p:nvSpPr>
          <p:spPr bwMode="auto">
            <a:xfrm>
              <a:off x="1450975" y="3768725"/>
              <a:ext cx="300038" cy="204788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0" y="0"/>
                </a:cxn>
                <a:cxn ang="0">
                  <a:pos x="37" y="4"/>
                </a:cxn>
                <a:cxn ang="0">
                  <a:pos x="37" y="15"/>
                </a:cxn>
                <a:cxn ang="0">
                  <a:pos x="19" y="15"/>
                </a:cxn>
                <a:cxn ang="0">
                  <a:pos x="13" y="18"/>
                </a:cxn>
                <a:cxn ang="0">
                  <a:pos x="2" y="40"/>
                </a:cxn>
                <a:cxn ang="0">
                  <a:pos x="0" y="47"/>
                </a:cxn>
                <a:cxn ang="0">
                  <a:pos x="0" y="69"/>
                </a:cxn>
                <a:cxn ang="0">
                  <a:pos x="3" y="75"/>
                </a:cxn>
                <a:cxn ang="0">
                  <a:pos x="5" y="77"/>
                </a:cxn>
                <a:cxn ang="0">
                  <a:pos x="9" y="79"/>
                </a:cxn>
                <a:cxn ang="0">
                  <a:pos x="29" y="65"/>
                </a:cxn>
                <a:cxn ang="0">
                  <a:pos x="50" y="80"/>
                </a:cxn>
                <a:cxn ang="0">
                  <a:pos x="74" y="80"/>
                </a:cxn>
                <a:cxn ang="0">
                  <a:pos x="95" y="65"/>
                </a:cxn>
                <a:cxn ang="0">
                  <a:pos x="115" y="79"/>
                </a:cxn>
                <a:cxn ang="0">
                  <a:pos x="117" y="76"/>
                </a:cxn>
                <a:cxn ang="0">
                  <a:pos x="117" y="4"/>
                </a:cxn>
                <a:cxn ang="0">
                  <a:pos x="113" y="0"/>
                </a:cxn>
                <a:cxn ang="0">
                  <a:pos x="37" y="44"/>
                </a:cxn>
                <a:cxn ang="0">
                  <a:pos x="15" y="44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37" y="44"/>
                </a:cxn>
              </a:cxnLst>
              <a:rect l="0" t="0" r="r" b="b"/>
              <a:pathLst>
                <a:path w="117" h="80">
                  <a:moveTo>
                    <a:pt x="113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7" y="2"/>
                    <a:pt x="37" y="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4" y="16"/>
                    <a:pt x="13" y="1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2"/>
                    <a:pt x="0" y="45"/>
                    <a:pt x="0" y="4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4"/>
                    <a:pt x="3" y="75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8"/>
                    <a:pt x="8" y="79"/>
                    <a:pt x="9" y="79"/>
                  </a:cubicBezTo>
                  <a:cubicBezTo>
                    <a:pt x="12" y="71"/>
                    <a:pt x="20" y="65"/>
                    <a:pt x="29" y="65"/>
                  </a:cubicBezTo>
                  <a:cubicBezTo>
                    <a:pt x="39" y="65"/>
                    <a:pt x="47" y="71"/>
                    <a:pt x="50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7" y="71"/>
                    <a:pt x="85" y="65"/>
                    <a:pt x="95" y="65"/>
                  </a:cubicBezTo>
                  <a:cubicBezTo>
                    <a:pt x="104" y="65"/>
                    <a:pt x="112" y="71"/>
                    <a:pt x="115" y="79"/>
                  </a:cubicBezTo>
                  <a:cubicBezTo>
                    <a:pt x="116" y="78"/>
                    <a:pt x="117" y="77"/>
                    <a:pt x="117" y="7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  <a:moveTo>
                    <a:pt x="37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lnTo>
                    <a:pt x="37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1" name="Group 310"/>
          <p:cNvGrpSpPr/>
          <p:nvPr/>
        </p:nvGrpSpPr>
        <p:grpSpPr>
          <a:xfrm>
            <a:off x="6800850" y="2994217"/>
            <a:ext cx="295275" cy="298450"/>
            <a:chOff x="6800850" y="3135313"/>
            <a:chExt cx="295275" cy="298450"/>
          </a:xfrm>
          <a:solidFill>
            <a:srgbClr val="FFFFFF"/>
          </a:solidFill>
        </p:grpSpPr>
        <p:sp>
          <p:nvSpPr>
            <p:cNvPr id="7325" name="Freeform 157"/>
            <p:cNvSpPr>
              <a:spLocks noEditPoints="1"/>
            </p:cNvSpPr>
            <p:nvPr/>
          </p:nvSpPr>
          <p:spPr bwMode="auto">
            <a:xfrm>
              <a:off x="6800850" y="3135313"/>
              <a:ext cx="295275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26" name="Freeform 158"/>
            <p:cNvSpPr>
              <a:spLocks noEditPoints="1"/>
            </p:cNvSpPr>
            <p:nvPr/>
          </p:nvSpPr>
          <p:spPr bwMode="auto">
            <a:xfrm>
              <a:off x="6838950" y="3175000"/>
              <a:ext cx="222250" cy="22225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43"/>
                </a:cxn>
                <a:cxn ang="0">
                  <a:pos x="43" y="87"/>
                </a:cxn>
                <a:cxn ang="0">
                  <a:pos x="87" y="43"/>
                </a:cxn>
                <a:cxn ang="0">
                  <a:pos x="43" y="0"/>
                </a:cxn>
                <a:cxn ang="0">
                  <a:pos x="49" y="49"/>
                </a:cxn>
                <a:cxn ang="0">
                  <a:pos x="41" y="49"/>
                </a:cxn>
                <a:cxn ang="0">
                  <a:pos x="41" y="65"/>
                </a:cxn>
                <a:cxn ang="0">
                  <a:pos x="29" y="65"/>
                </a:cxn>
                <a:cxn ang="0">
                  <a:pos x="29" y="16"/>
                </a:cxn>
                <a:cxn ang="0">
                  <a:pos x="48" y="16"/>
                </a:cxn>
                <a:cxn ang="0">
                  <a:pos x="66" y="32"/>
                </a:cxn>
                <a:cxn ang="0">
                  <a:pos x="49" y="49"/>
                </a:cxn>
              </a:cxnLst>
              <a:rect l="0" t="0" r="r" b="b"/>
              <a:pathLst>
                <a:path w="87" h="87">
                  <a:moveTo>
                    <a:pt x="43" y="0"/>
                  </a:moveTo>
                  <a:cubicBezTo>
                    <a:pt x="19" y="0"/>
                    <a:pt x="0" y="19"/>
                    <a:pt x="0" y="43"/>
                  </a:cubicBezTo>
                  <a:cubicBezTo>
                    <a:pt x="0" y="67"/>
                    <a:pt x="19" y="87"/>
                    <a:pt x="43" y="87"/>
                  </a:cubicBezTo>
                  <a:cubicBezTo>
                    <a:pt x="67" y="87"/>
                    <a:pt x="87" y="67"/>
                    <a:pt x="87" y="43"/>
                  </a:cubicBezTo>
                  <a:cubicBezTo>
                    <a:pt x="87" y="19"/>
                    <a:pt x="67" y="0"/>
                    <a:pt x="43" y="0"/>
                  </a:cubicBezTo>
                  <a:close/>
                  <a:moveTo>
                    <a:pt x="49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9" y="16"/>
                    <a:pt x="66" y="21"/>
                    <a:pt x="66" y="32"/>
                  </a:cubicBezTo>
                  <a:cubicBezTo>
                    <a:pt x="66" y="44"/>
                    <a:pt x="60" y="49"/>
                    <a:pt x="49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27" name="Freeform 159"/>
            <p:cNvSpPr>
              <a:spLocks/>
            </p:cNvSpPr>
            <p:nvPr/>
          </p:nvSpPr>
          <p:spPr bwMode="auto">
            <a:xfrm>
              <a:off x="6943725" y="3241675"/>
              <a:ext cx="30163" cy="301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12" y="6"/>
                </a:cxn>
                <a:cxn ang="0">
                  <a:pos x="3" y="0"/>
                </a:cxn>
              </a:cxnLst>
              <a:rect l="0" t="0" r="r" b="b"/>
              <a:pathLst>
                <a:path w="12" h="1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2"/>
                    <a:pt x="12" y="12"/>
                    <a:pt x="12" y="6"/>
                  </a:cubicBezTo>
                  <a:cubicBezTo>
                    <a:pt x="12" y="0"/>
                    <a:pt x="8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2" name="Group 301"/>
          <p:cNvGrpSpPr/>
          <p:nvPr/>
        </p:nvGrpSpPr>
        <p:grpSpPr>
          <a:xfrm>
            <a:off x="2046288" y="3618104"/>
            <a:ext cx="296863" cy="271463"/>
            <a:chOff x="2046288" y="3759200"/>
            <a:chExt cx="296863" cy="271463"/>
          </a:xfrm>
          <a:solidFill>
            <a:srgbClr val="FFFFFF"/>
          </a:solidFill>
        </p:grpSpPr>
        <p:sp>
          <p:nvSpPr>
            <p:cNvPr id="7328" name="Rectangle 160"/>
            <p:cNvSpPr>
              <a:spLocks noChangeArrowheads="1"/>
            </p:cNvSpPr>
            <p:nvPr/>
          </p:nvSpPr>
          <p:spPr bwMode="auto">
            <a:xfrm>
              <a:off x="2065338" y="3973513"/>
              <a:ext cx="55563" cy="571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29" name="Rectangle 161"/>
            <p:cNvSpPr>
              <a:spLocks noChangeArrowheads="1"/>
            </p:cNvSpPr>
            <p:nvPr/>
          </p:nvSpPr>
          <p:spPr bwMode="auto">
            <a:xfrm>
              <a:off x="2139950" y="3935413"/>
              <a:ext cx="55563" cy="952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30" name="Rectangle 162"/>
            <p:cNvSpPr>
              <a:spLocks noChangeArrowheads="1"/>
            </p:cNvSpPr>
            <p:nvPr/>
          </p:nvSpPr>
          <p:spPr bwMode="auto">
            <a:xfrm>
              <a:off x="2212975" y="3898900"/>
              <a:ext cx="57150" cy="1317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31" name="Rectangle 163"/>
            <p:cNvSpPr>
              <a:spLocks noChangeArrowheads="1"/>
            </p:cNvSpPr>
            <p:nvPr/>
          </p:nvSpPr>
          <p:spPr bwMode="auto">
            <a:xfrm>
              <a:off x="2287588" y="3860800"/>
              <a:ext cx="555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32" name="Freeform 164"/>
            <p:cNvSpPr>
              <a:spLocks/>
            </p:cNvSpPr>
            <p:nvPr/>
          </p:nvSpPr>
          <p:spPr bwMode="auto">
            <a:xfrm>
              <a:off x="2046288" y="3759200"/>
              <a:ext cx="296863" cy="176213"/>
            </a:xfrm>
            <a:custGeom>
              <a:avLst/>
              <a:gdLst/>
              <a:ahLst/>
              <a:cxnLst>
                <a:cxn ang="0">
                  <a:pos x="162" y="25"/>
                </a:cxn>
                <a:cxn ang="0">
                  <a:pos x="126" y="25"/>
                </a:cxn>
                <a:cxn ang="0">
                  <a:pos x="81" y="59"/>
                </a:cxn>
                <a:cxn ang="0">
                  <a:pos x="59" y="48"/>
                </a:cxn>
                <a:cxn ang="0">
                  <a:pos x="0" y="96"/>
                </a:cxn>
                <a:cxn ang="0">
                  <a:pos x="0" y="111"/>
                </a:cxn>
                <a:cxn ang="0">
                  <a:pos x="60" y="62"/>
                </a:cxn>
                <a:cxn ang="0">
                  <a:pos x="83" y="74"/>
                </a:cxn>
                <a:cxn ang="0">
                  <a:pos x="131" y="37"/>
                </a:cxn>
                <a:cxn ang="0">
                  <a:pos x="166" y="37"/>
                </a:cxn>
                <a:cxn ang="0">
                  <a:pos x="187" y="16"/>
                </a:cxn>
                <a:cxn ang="0">
                  <a:pos x="187" y="0"/>
                </a:cxn>
                <a:cxn ang="0">
                  <a:pos x="162" y="25"/>
                </a:cxn>
              </a:cxnLst>
              <a:rect l="0" t="0" r="r" b="b"/>
              <a:pathLst>
                <a:path w="187" h="111">
                  <a:moveTo>
                    <a:pt x="162" y="25"/>
                  </a:moveTo>
                  <a:lnTo>
                    <a:pt x="126" y="25"/>
                  </a:lnTo>
                  <a:lnTo>
                    <a:pt x="81" y="59"/>
                  </a:lnTo>
                  <a:lnTo>
                    <a:pt x="59" y="48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60" y="62"/>
                  </a:lnTo>
                  <a:lnTo>
                    <a:pt x="83" y="74"/>
                  </a:lnTo>
                  <a:lnTo>
                    <a:pt x="131" y="37"/>
                  </a:lnTo>
                  <a:lnTo>
                    <a:pt x="166" y="37"/>
                  </a:lnTo>
                  <a:lnTo>
                    <a:pt x="187" y="16"/>
                  </a:lnTo>
                  <a:lnTo>
                    <a:pt x="187" y="0"/>
                  </a:lnTo>
                  <a:lnTo>
                    <a:pt x="162" y="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818" name="Freeform 165"/>
          <p:cNvSpPr>
            <a:spLocks noEditPoints="1"/>
          </p:cNvSpPr>
          <p:nvPr/>
        </p:nvSpPr>
        <p:spPr bwMode="auto">
          <a:xfrm>
            <a:off x="2640013" y="3589338"/>
            <a:ext cx="296862" cy="300037"/>
          </a:xfrm>
          <a:custGeom>
            <a:avLst/>
            <a:gdLst>
              <a:gd name="T0" fmla="*/ 149225 w 187"/>
              <a:gd name="T1" fmla="*/ 0 h 189"/>
              <a:gd name="T2" fmla="*/ 19050 w 187"/>
              <a:gd name="T3" fmla="*/ 279400 h 189"/>
              <a:gd name="T4" fmla="*/ 0 w 187"/>
              <a:gd name="T5" fmla="*/ 300037 h 189"/>
              <a:gd name="T6" fmla="*/ 296862 w 187"/>
              <a:gd name="T7" fmla="*/ 76200 h 189"/>
              <a:gd name="T8" fmla="*/ 112712 w 187"/>
              <a:gd name="T9" fmla="*/ 279400 h 189"/>
              <a:gd name="T10" fmla="*/ 57150 w 187"/>
              <a:gd name="T11" fmla="*/ 242887 h 189"/>
              <a:gd name="T12" fmla="*/ 112712 w 187"/>
              <a:gd name="T13" fmla="*/ 279400 h 189"/>
              <a:gd name="T14" fmla="*/ 39687 w 187"/>
              <a:gd name="T15" fmla="*/ 204787 h 189"/>
              <a:gd name="T16" fmla="*/ 131762 w 187"/>
              <a:gd name="T17" fmla="*/ 187325 h 189"/>
              <a:gd name="T18" fmla="*/ 131762 w 187"/>
              <a:gd name="T19" fmla="*/ 168275 h 189"/>
              <a:gd name="T20" fmla="*/ 39687 w 187"/>
              <a:gd name="T21" fmla="*/ 150812 h 189"/>
              <a:gd name="T22" fmla="*/ 131762 w 187"/>
              <a:gd name="T23" fmla="*/ 168275 h 189"/>
              <a:gd name="T24" fmla="*/ 39687 w 187"/>
              <a:gd name="T25" fmla="*/ 130175 h 189"/>
              <a:gd name="T26" fmla="*/ 131762 w 187"/>
              <a:gd name="T27" fmla="*/ 112712 h 189"/>
              <a:gd name="T28" fmla="*/ 131762 w 187"/>
              <a:gd name="T29" fmla="*/ 93662 h 189"/>
              <a:gd name="T30" fmla="*/ 39687 w 187"/>
              <a:gd name="T31" fmla="*/ 76200 h 189"/>
              <a:gd name="T32" fmla="*/ 131762 w 187"/>
              <a:gd name="T33" fmla="*/ 93662 h 189"/>
              <a:gd name="T34" fmla="*/ 39687 w 187"/>
              <a:gd name="T35" fmla="*/ 55562 h 189"/>
              <a:gd name="T36" fmla="*/ 131762 w 187"/>
              <a:gd name="T37" fmla="*/ 38100 h 189"/>
              <a:gd name="T38" fmla="*/ 223837 w 187"/>
              <a:gd name="T39" fmla="*/ 260350 h 189"/>
              <a:gd name="T40" fmla="*/ 187325 w 187"/>
              <a:gd name="T41" fmla="*/ 225425 h 189"/>
              <a:gd name="T42" fmla="*/ 223837 w 187"/>
              <a:gd name="T43" fmla="*/ 260350 h 189"/>
              <a:gd name="T44" fmla="*/ 187325 w 187"/>
              <a:gd name="T45" fmla="*/ 204787 h 189"/>
              <a:gd name="T46" fmla="*/ 223837 w 187"/>
              <a:gd name="T47" fmla="*/ 168275 h 189"/>
              <a:gd name="T48" fmla="*/ 223837 w 187"/>
              <a:gd name="T49" fmla="*/ 150812 h 189"/>
              <a:gd name="T50" fmla="*/ 187325 w 187"/>
              <a:gd name="T51" fmla="*/ 112712 h 189"/>
              <a:gd name="T52" fmla="*/ 223837 w 187"/>
              <a:gd name="T53" fmla="*/ 150812 h 189"/>
              <a:gd name="T54" fmla="*/ 241300 w 187"/>
              <a:gd name="T55" fmla="*/ 260350 h 189"/>
              <a:gd name="T56" fmla="*/ 279400 w 187"/>
              <a:gd name="T57" fmla="*/ 225425 h 189"/>
              <a:gd name="T58" fmla="*/ 279400 w 187"/>
              <a:gd name="T59" fmla="*/ 204787 h 189"/>
              <a:gd name="T60" fmla="*/ 241300 w 187"/>
              <a:gd name="T61" fmla="*/ 168275 h 189"/>
              <a:gd name="T62" fmla="*/ 279400 w 187"/>
              <a:gd name="T63" fmla="*/ 204787 h 189"/>
              <a:gd name="T64" fmla="*/ 241300 w 187"/>
              <a:gd name="T65" fmla="*/ 150812 h 189"/>
              <a:gd name="T66" fmla="*/ 279400 w 187"/>
              <a:gd name="T67" fmla="*/ 112712 h 18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7" h="189">
                <a:moveTo>
                  <a:pt x="94" y="48"/>
                </a:moveTo>
                <a:lnTo>
                  <a:pt x="94" y="0"/>
                </a:lnTo>
                <a:lnTo>
                  <a:pt x="12" y="0"/>
                </a:lnTo>
                <a:lnTo>
                  <a:pt x="12" y="176"/>
                </a:lnTo>
                <a:lnTo>
                  <a:pt x="0" y="176"/>
                </a:lnTo>
                <a:lnTo>
                  <a:pt x="0" y="189"/>
                </a:lnTo>
                <a:lnTo>
                  <a:pt x="187" y="189"/>
                </a:lnTo>
                <a:lnTo>
                  <a:pt x="187" y="48"/>
                </a:lnTo>
                <a:lnTo>
                  <a:pt x="94" y="48"/>
                </a:lnTo>
                <a:close/>
                <a:moveTo>
                  <a:pt x="71" y="176"/>
                </a:moveTo>
                <a:lnTo>
                  <a:pt x="36" y="176"/>
                </a:lnTo>
                <a:lnTo>
                  <a:pt x="36" y="153"/>
                </a:lnTo>
                <a:lnTo>
                  <a:pt x="71" y="153"/>
                </a:lnTo>
                <a:lnTo>
                  <a:pt x="71" y="176"/>
                </a:lnTo>
                <a:close/>
                <a:moveTo>
                  <a:pt x="83" y="129"/>
                </a:moveTo>
                <a:lnTo>
                  <a:pt x="25" y="129"/>
                </a:lnTo>
                <a:lnTo>
                  <a:pt x="25" y="118"/>
                </a:lnTo>
                <a:lnTo>
                  <a:pt x="83" y="118"/>
                </a:lnTo>
                <a:lnTo>
                  <a:pt x="83" y="129"/>
                </a:lnTo>
                <a:close/>
                <a:moveTo>
                  <a:pt x="83" y="106"/>
                </a:moveTo>
                <a:lnTo>
                  <a:pt x="25" y="106"/>
                </a:lnTo>
                <a:lnTo>
                  <a:pt x="25" y="95"/>
                </a:lnTo>
                <a:lnTo>
                  <a:pt x="83" y="95"/>
                </a:lnTo>
                <a:lnTo>
                  <a:pt x="83" y="106"/>
                </a:lnTo>
                <a:close/>
                <a:moveTo>
                  <a:pt x="83" y="82"/>
                </a:moveTo>
                <a:lnTo>
                  <a:pt x="25" y="82"/>
                </a:lnTo>
                <a:lnTo>
                  <a:pt x="25" y="71"/>
                </a:lnTo>
                <a:lnTo>
                  <a:pt x="83" y="71"/>
                </a:lnTo>
                <a:lnTo>
                  <a:pt x="83" y="82"/>
                </a:lnTo>
                <a:close/>
                <a:moveTo>
                  <a:pt x="83" y="59"/>
                </a:moveTo>
                <a:lnTo>
                  <a:pt x="25" y="59"/>
                </a:lnTo>
                <a:lnTo>
                  <a:pt x="25" y="48"/>
                </a:lnTo>
                <a:lnTo>
                  <a:pt x="83" y="48"/>
                </a:lnTo>
                <a:lnTo>
                  <a:pt x="83" y="59"/>
                </a:lnTo>
                <a:close/>
                <a:moveTo>
                  <a:pt x="83" y="35"/>
                </a:moveTo>
                <a:lnTo>
                  <a:pt x="25" y="35"/>
                </a:lnTo>
                <a:lnTo>
                  <a:pt x="25" y="24"/>
                </a:lnTo>
                <a:lnTo>
                  <a:pt x="83" y="24"/>
                </a:lnTo>
                <a:lnTo>
                  <a:pt x="83" y="35"/>
                </a:lnTo>
                <a:close/>
                <a:moveTo>
                  <a:pt x="141" y="164"/>
                </a:moveTo>
                <a:lnTo>
                  <a:pt x="118" y="164"/>
                </a:lnTo>
                <a:lnTo>
                  <a:pt x="118" y="142"/>
                </a:lnTo>
                <a:lnTo>
                  <a:pt x="141" y="142"/>
                </a:lnTo>
                <a:lnTo>
                  <a:pt x="141" y="164"/>
                </a:lnTo>
                <a:close/>
                <a:moveTo>
                  <a:pt x="141" y="129"/>
                </a:moveTo>
                <a:lnTo>
                  <a:pt x="118" y="129"/>
                </a:lnTo>
                <a:lnTo>
                  <a:pt x="118" y="106"/>
                </a:lnTo>
                <a:lnTo>
                  <a:pt x="141" y="106"/>
                </a:lnTo>
                <a:lnTo>
                  <a:pt x="141" y="129"/>
                </a:lnTo>
                <a:close/>
                <a:moveTo>
                  <a:pt x="141" y="95"/>
                </a:moveTo>
                <a:lnTo>
                  <a:pt x="118" y="95"/>
                </a:lnTo>
                <a:lnTo>
                  <a:pt x="118" y="71"/>
                </a:lnTo>
                <a:lnTo>
                  <a:pt x="141" y="71"/>
                </a:lnTo>
                <a:lnTo>
                  <a:pt x="141" y="95"/>
                </a:lnTo>
                <a:close/>
                <a:moveTo>
                  <a:pt x="176" y="164"/>
                </a:moveTo>
                <a:lnTo>
                  <a:pt x="152" y="164"/>
                </a:lnTo>
                <a:lnTo>
                  <a:pt x="152" y="142"/>
                </a:lnTo>
                <a:lnTo>
                  <a:pt x="176" y="142"/>
                </a:lnTo>
                <a:lnTo>
                  <a:pt x="176" y="164"/>
                </a:lnTo>
                <a:close/>
                <a:moveTo>
                  <a:pt x="176" y="129"/>
                </a:moveTo>
                <a:lnTo>
                  <a:pt x="152" y="129"/>
                </a:lnTo>
                <a:lnTo>
                  <a:pt x="152" y="106"/>
                </a:lnTo>
                <a:lnTo>
                  <a:pt x="176" y="106"/>
                </a:lnTo>
                <a:lnTo>
                  <a:pt x="176" y="129"/>
                </a:lnTo>
                <a:close/>
                <a:moveTo>
                  <a:pt x="176" y="95"/>
                </a:moveTo>
                <a:lnTo>
                  <a:pt x="152" y="95"/>
                </a:lnTo>
                <a:lnTo>
                  <a:pt x="152" y="71"/>
                </a:lnTo>
                <a:lnTo>
                  <a:pt x="176" y="71"/>
                </a:lnTo>
                <a:lnTo>
                  <a:pt x="176" y="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9" name="Freeform 166"/>
          <p:cNvSpPr>
            <a:spLocks noEditPoints="1"/>
          </p:cNvSpPr>
          <p:nvPr/>
        </p:nvSpPr>
        <p:spPr bwMode="auto">
          <a:xfrm>
            <a:off x="5722938" y="3589338"/>
            <a:ext cx="204787" cy="300037"/>
          </a:xfrm>
          <a:custGeom>
            <a:avLst/>
            <a:gdLst>
              <a:gd name="T0" fmla="*/ 102394 w 80"/>
              <a:gd name="T1" fmla="*/ 0 h 117"/>
              <a:gd name="T2" fmla="*/ 0 w 80"/>
              <a:gd name="T3" fmla="*/ 102577 h 117"/>
              <a:gd name="T4" fmla="*/ 102394 w 80"/>
              <a:gd name="T5" fmla="*/ 300037 h 117"/>
              <a:gd name="T6" fmla="*/ 204787 w 80"/>
              <a:gd name="T7" fmla="*/ 102577 h 117"/>
              <a:gd name="T8" fmla="*/ 102394 w 80"/>
              <a:gd name="T9" fmla="*/ 0 h 117"/>
              <a:gd name="T10" fmla="*/ 17919 w 80"/>
              <a:gd name="T11" fmla="*/ 82061 h 117"/>
              <a:gd name="T12" fmla="*/ 81915 w 80"/>
              <a:gd name="T13" fmla="*/ 82061 h 117"/>
              <a:gd name="T14" fmla="*/ 102394 w 80"/>
              <a:gd name="T15" fmla="*/ 20515 h 117"/>
              <a:gd name="T16" fmla="*/ 122872 w 80"/>
              <a:gd name="T17" fmla="*/ 82061 h 117"/>
              <a:gd name="T18" fmla="*/ 186868 w 80"/>
              <a:gd name="T19" fmla="*/ 82061 h 117"/>
              <a:gd name="T20" fmla="*/ 133112 w 80"/>
              <a:gd name="T21" fmla="*/ 117963 h 117"/>
              <a:gd name="T22" fmla="*/ 161270 w 80"/>
              <a:gd name="T23" fmla="*/ 176945 h 117"/>
              <a:gd name="T24" fmla="*/ 102394 w 80"/>
              <a:gd name="T25" fmla="*/ 138479 h 117"/>
              <a:gd name="T26" fmla="*/ 43517 w 80"/>
              <a:gd name="T27" fmla="*/ 176945 h 117"/>
              <a:gd name="T28" fmla="*/ 71675 w 80"/>
              <a:gd name="T29" fmla="*/ 117963 h 117"/>
              <a:gd name="T30" fmla="*/ 17919 w 80"/>
              <a:gd name="T31" fmla="*/ 82061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18" y="0"/>
                  <a:pt x="0" y="18"/>
                  <a:pt x="0" y="40"/>
                </a:cubicBezTo>
                <a:cubicBezTo>
                  <a:pt x="0" y="66"/>
                  <a:pt x="27" y="85"/>
                  <a:pt x="40" y="117"/>
                </a:cubicBezTo>
                <a:cubicBezTo>
                  <a:pt x="53" y="85"/>
                  <a:pt x="80" y="66"/>
                  <a:pt x="80" y="40"/>
                </a:cubicBezTo>
                <a:cubicBezTo>
                  <a:pt x="80" y="18"/>
                  <a:pt x="62" y="0"/>
                  <a:pt x="40" y="0"/>
                </a:cubicBezTo>
                <a:close/>
                <a:moveTo>
                  <a:pt x="7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40" y="8"/>
                  <a:pt x="40" y="8"/>
                  <a:pt x="40" y="8"/>
                </a:cubicBezTo>
                <a:cubicBezTo>
                  <a:pt x="48" y="32"/>
                  <a:pt x="48" y="32"/>
                  <a:pt x="48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52" y="46"/>
                  <a:pt x="52" y="46"/>
                  <a:pt x="52" y="46"/>
                </a:cubicBezTo>
                <a:cubicBezTo>
                  <a:pt x="63" y="69"/>
                  <a:pt x="63" y="69"/>
                  <a:pt x="63" y="69"/>
                </a:cubicBezTo>
                <a:cubicBezTo>
                  <a:pt x="40" y="54"/>
                  <a:pt x="40" y="54"/>
                  <a:pt x="40" y="54"/>
                </a:cubicBezTo>
                <a:cubicBezTo>
                  <a:pt x="17" y="69"/>
                  <a:pt x="17" y="69"/>
                  <a:pt x="17" y="69"/>
                </a:cubicBezTo>
                <a:cubicBezTo>
                  <a:pt x="28" y="46"/>
                  <a:pt x="28" y="46"/>
                  <a:pt x="28" y="46"/>
                </a:cubicBezTo>
                <a:lnTo>
                  <a:pt x="7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7" name="Group 306"/>
          <p:cNvGrpSpPr/>
          <p:nvPr/>
        </p:nvGrpSpPr>
        <p:grpSpPr>
          <a:xfrm>
            <a:off x="3824288" y="3584767"/>
            <a:ext cx="303212" cy="304800"/>
            <a:chOff x="3824288" y="3725863"/>
            <a:chExt cx="303212" cy="304800"/>
          </a:xfrm>
          <a:solidFill>
            <a:srgbClr val="FFFFFF"/>
          </a:solidFill>
        </p:grpSpPr>
        <p:sp>
          <p:nvSpPr>
            <p:cNvPr id="7335" name="Freeform 167"/>
            <p:cNvSpPr>
              <a:spLocks/>
            </p:cNvSpPr>
            <p:nvPr/>
          </p:nvSpPr>
          <p:spPr bwMode="auto">
            <a:xfrm>
              <a:off x="3857625" y="3871913"/>
              <a:ext cx="269875" cy="158750"/>
            </a:xfrm>
            <a:custGeom>
              <a:avLst/>
              <a:gdLst/>
              <a:ahLst/>
              <a:cxnLst>
                <a:cxn ang="0">
                  <a:pos x="71" y="41"/>
                </a:cxn>
                <a:cxn ang="0">
                  <a:pos x="45" y="1"/>
                </a:cxn>
                <a:cxn ang="0">
                  <a:pos x="30" y="0"/>
                </a:cxn>
                <a:cxn ang="0">
                  <a:pos x="51" y="40"/>
                </a:cxn>
                <a:cxn ang="0">
                  <a:pos x="0" y="62"/>
                </a:cxn>
                <a:cxn ang="0">
                  <a:pos x="105" y="62"/>
                </a:cxn>
                <a:cxn ang="0">
                  <a:pos x="71" y="41"/>
                </a:cxn>
              </a:cxnLst>
              <a:rect l="0" t="0" r="r" b="b"/>
              <a:pathLst>
                <a:path w="105" h="62">
                  <a:moveTo>
                    <a:pt x="71" y="41"/>
                  </a:moveTo>
                  <a:cubicBezTo>
                    <a:pt x="66" y="32"/>
                    <a:pt x="56" y="14"/>
                    <a:pt x="45" y="1"/>
                  </a:cubicBezTo>
                  <a:cubicBezTo>
                    <a:pt x="45" y="1"/>
                    <a:pt x="31" y="0"/>
                    <a:pt x="30" y="0"/>
                  </a:cubicBezTo>
                  <a:cubicBezTo>
                    <a:pt x="39" y="12"/>
                    <a:pt x="49" y="27"/>
                    <a:pt x="51" y="40"/>
                  </a:cubicBezTo>
                  <a:cubicBezTo>
                    <a:pt x="28" y="41"/>
                    <a:pt x="9" y="50"/>
                    <a:pt x="0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7" y="52"/>
                    <a:pt x="87" y="44"/>
                    <a:pt x="71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36" name="Freeform 168"/>
            <p:cNvSpPr>
              <a:spLocks/>
            </p:cNvSpPr>
            <p:nvPr/>
          </p:nvSpPr>
          <p:spPr bwMode="auto">
            <a:xfrm>
              <a:off x="3824288" y="3725863"/>
              <a:ext cx="204788" cy="209550"/>
            </a:xfrm>
            <a:custGeom>
              <a:avLst/>
              <a:gdLst/>
              <a:ahLst/>
              <a:cxnLst>
                <a:cxn ang="0">
                  <a:pos x="20" y="39"/>
                </a:cxn>
                <a:cxn ang="0">
                  <a:pos x="22" y="82"/>
                </a:cxn>
                <a:cxn ang="0">
                  <a:pos x="36" y="46"/>
                </a:cxn>
                <a:cxn ang="0">
                  <a:pos x="51" y="53"/>
                </a:cxn>
                <a:cxn ang="0">
                  <a:pos x="46" y="38"/>
                </a:cxn>
                <a:cxn ang="0">
                  <a:pos x="80" y="53"/>
                </a:cxn>
                <a:cxn ang="0">
                  <a:pos x="51" y="24"/>
                </a:cxn>
                <a:cxn ang="0">
                  <a:pos x="73" y="17"/>
                </a:cxn>
                <a:cxn ang="0">
                  <a:pos x="31" y="21"/>
                </a:cxn>
                <a:cxn ang="0">
                  <a:pos x="29" y="2"/>
                </a:cxn>
                <a:cxn ang="0">
                  <a:pos x="20" y="20"/>
                </a:cxn>
                <a:cxn ang="0">
                  <a:pos x="2" y="10"/>
                </a:cxn>
                <a:cxn ang="0">
                  <a:pos x="12" y="26"/>
                </a:cxn>
                <a:cxn ang="0">
                  <a:pos x="2" y="61"/>
                </a:cxn>
                <a:cxn ang="0">
                  <a:pos x="20" y="39"/>
                </a:cxn>
              </a:cxnLst>
              <a:rect l="0" t="0" r="r" b="b"/>
              <a:pathLst>
                <a:path w="80" h="82">
                  <a:moveTo>
                    <a:pt x="20" y="39"/>
                  </a:moveTo>
                  <a:cubicBezTo>
                    <a:pt x="15" y="48"/>
                    <a:pt x="12" y="59"/>
                    <a:pt x="22" y="82"/>
                  </a:cubicBezTo>
                  <a:cubicBezTo>
                    <a:pt x="22" y="70"/>
                    <a:pt x="30" y="52"/>
                    <a:pt x="36" y="46"/>
                  </a:cubicBezTo>
                  <a:cubicBezTo>
                    <a:pt x="43" y="46"/>
                    <a:pt x="51" y="53"/>
                    <a:pt x="51" y="53"/>
                  </a:cubicBezTo>
                  <a:cubicBezTo>
                    <a:pt x="51" y="46"/>
                    <a:pt x="49" y="42"/>
                    <a:pt x="46" y="38"/>
                  </a:cubicBezTo>
                  <a:cubicBezTo>
                    <a:pt x="57" y="37"/>
                    <a:pt x="75" y="39"/>
                    <a:pt x="80" y="53"/>
                  </a:cubicBezTo>
                  <a:cubicBezTo>
                    <a:pt x="73" y="32"/>
                    <a:pt x="58" y="24"/>
                    <a:pt x="51" y="24"/>
                  </a:cubicBezTo>
                  <a:cubicBezTo>
                    <a:pt x="58" y="17"/>
                    <a:pt x="58" y="17"/>
                    <a:pt x="73" y="17"/>
                  </a:cubicBezTo>
                  <a:cubicBezTo>
                    <a:pt x="50" y="0"/>
                    <a:pt x="37" y="13"/>
                    <a:pt x="31" y="21"/>
                  </a:cubicBezTo>
                  <a:cubicBezTo>
                    <a:pt x="29" y="16"/>
                    <a:pt x="29" y="7"/>
                    <a:pt x="29" y="2"/>
                  </a:cubicBezTo>
                  <a:cubicBezTo>
                    <a:pt x="29" y="2"/>
                    <a:pt x="21" y="10"/>
                    <a:pt x="20" y="20"/>
                  </a:cubicBezTo>
                  <a:cubicBezTo>
                    <a:pt x="11" y="17"/>
                    <a:pt x="2" y="10"/>
                    <a:pt x="2" y="10"/>
                  </a:cubicBezTo>
                  <a:cubicBezTo>
                    <a:pt x="5" y="13"/>
                    <a:pt x="9" y="24"/>
                    <a:pt x="12" y="26"/>
                  </a:cubicBezTo>
                  <a:cubicBezTo>
                    <a:pt x="0" y="35"/>
                    <a:pt x="2" y="61"/>
                    <a:pt x="2" y="61"/>
                  </a:cubicBezTo>
                  <a:cubicBezTo>
                    <a:pt x="8" y="47"/>
                    <a:pt x="13" y="40"/>
                    <a:pt x="20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821" name="Freeform 169"/>
          <p:cNvSpPr>
            <a:spLocks/>
          </p:cNvSpPr>
          <p:nvPr/>
        </p:nvSpPr>
        <p:spPr bwMode="auto">
          <a:xfrm>
            <a:off x="4424363" y="3589338"/>
            <a:ext cx="295275" cy="300037"/>
          </a:xfrm>
          <a:custGeom>
            <a:avLst/>
            <a:gdLst>
              <a:gd name="T0" fmla="*/ 295275 w 186"/>
              <a:gd name="T1" fmla="*/ 242887 h 189"/>
              <a:gd name="T2" fmla="*/ 203200 w 186"/>
              <a:gd name="T3" fmla="*/ 150812 h 189"/>
              <a:gd name="T4" fmla="*/ 260350 w 186"/>
              <a:gd name="T5" fmla="*/ 150812 h 189"/>
              <a:gd name="T6" fmla="*/ 185738 w 186"/>
              <a:gd name="T7" fmla="*/ 76200 h 189"/>
              <a:gd name="T8" fmla="*/ 222250 w 186"/>
              <a:gd name="T9" fmla="*/ 76200 h 189"/>
              <a:gd name="T10" fmla="*/ 147638 w 186"/>
              <a:gd name="T11" fmla="*/ 0 h 189"/>
              <a:gd name="T12" fmla="*/ 73025 w 186"/>
              <a:gd name="T13" fmla="*/ 76200 h 189"/>
              <a:gd name="T14" fmla="*/ 109538 w 186"/>
              <a:gd name="T15" fmla="*/ 76200 h 189"/>
              <a:gd name="T16" fmla="*/ 34925 w 186"/>
              <a:gd name="T17" fmla="*/ 150812 h 189"/>
              <a:gd name="T18" fmla="*/ 92075 w 186"/>
              <a:gd name="T19" fmla="*/ 150812 h 189"/>
              <a:gd name="T20" fmla="*/ 0 w 186"/>
              <a:gd name="T21" fmla="*/ 242887 h 189"/>
              <a:gd name="T22" fmla="*/ 109538 w 186"/>
              <a:gd name="T23" fmla="*/ 242887 h 189"/>
              <a:gd name="T24" fmla="*/ 109538 w 186"/>
              <a:gd name="T25" fmla="*/ 300037 h 189"/>
              <a:gd name="T26" fmla="*/ 185738 w 186"/>
              <a:gd name="T27" fmla="*/ 300037 h 189"/>
              <a:gd name="T28" fmla="*/ 185738 w 186"/>
              <a:gd name="T29" fmla="*/ 242887 h 189"/>
              <a:gd name="T30" fmla="*/ 295275 w 186"/>
              <a:gd name="T31" fmla="*/ 242887 h 1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6" h="189">
                <a:moveTo>
                  <a:pt x="186" y="153"/>
                </a:moveTo>
                <a:lnTo>
                  <a:pt x="128" y="95"/>
                </a:lnTo>
                <a:lnTo>
                  <a:pt x="164" y="95"/>
                </a:lnTo>
                <a:lnTo>
                  <a:pt x="117" y="48"/>
                </a:lnTo>
                <a:lnTo>
                  <a:pt x="140" y="48"/>
                </a:lnTo>
                <a:lnTo>
                  <a:pt x="93" y="0"/>
                </a:lnTo>
                <a:lnTo>
                  <a:pt x="46" y="48"/>
                </a:lnTo>
                <a:lnTo>
                  <a:pt x="69" y="48"/>
                </a:lnTo>
                <a:lnTo>
                  <a:pt x="22" y="95"/>
                </a:lnTo>
                <a:lnTo>
                  <a:pt x="58" y="95"/>
                </a:lnTo>
                <a:lnTo>
                  <a:pt x="0" y="153"/>
                </a:lnTo>
                <a:lnTo>
                  <a:pt x="69" y="153"/>
                </a:lnTo>
                <a:lnTo>
                  <a:pt x="69" y="189"/>
                </a:lnTo>
                <a:lnTo>
                  <a:pt x="117" y="189"/>
                </a:lnTo>
                <a:lnTo>
                  <a:pt x="117" y="153"/>
                </a:lnTo>
                <a:lnTo>
                  <a:pt x="186" y="1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2" name="Freeform 170"/>
          <p:cNvSpPr>
            <a:spLocks/>
          </p:cNvSpPr>
          <p:nvPr/>
        </p:nvSpPr>
        <p:spPr bwMode="auto">
          <a:xfrm>
            <a:off x="5016500" y="3589338"/>
            <a:ext cx="296863" cy="300037"/>
          </a:xfrm>
          <a:custGeom>
            <a:avLst/>
            <a:gdLst>
              <a:gd name="T0" fmla="*/ 261035 w 116"/>
              <a:gd name="T1" fmla="*/ 79497 h 117"/>
              <a:gd name="T2" fmla="*/ 261035 w 116"/>
              <a:gd name="T3" fmla="*/ 76933 h 117"/>
              <a:gd name="T4" fmla="*/ 209851 w 116"/>
              <a:gd name="T5" fmla="*/ 20515 h 117"/>
              <a:gd name="T6" fmla="*/ 168905 w 116"/>
              <a:gd name="T7" fmla="*/ 0 h 117"/>
              <a:gd name="T8" fmla="*/ 120281 w 116"/>
              <a:gd name="T9" fmla="*/ 28209 h 117"/>
              <a:gd name="T10" fmla="*/ 94689 w 116"/>
              <a:gd name="T11" fmla="*/ 20515 h 117"/>
              <a:gd name="T12" fmla="*/ 38387 w 116"/>
              <a:gd name="T13" fmla="*/ 76933 h 117"/>
              <a:gd name="T14" fmla="*/ 38387 w 116"/>
              <a:gd name="T15" fmla="*/ 79497 h 117"/>
              <a:gd name="T16" fmla="*/ 0 w 116"/>
              <a:gd name="T17" fmla="*/ 130785 h 117"/>
              <a:gd name="T18" fmla="*/ 56302 w 116"/>
              <a:gd name="T19" fmla="*/ 187203 h 117"/>
              <a:gd name="T20" fmla="*/ 84452 w 116"/>
              <a:gd name="T21" fmla="*/ 179509 h 117"/>
              <a:gd name="T22" fmla="*/ 112603 w 116"/>
              <a:gd name="T23" fmla="*/ 187203 h 117"/>
              <a:gd name="T24" fmla="*/ 130517 w 116"/>
              <a:gd name="T25" fmla="*/ 184638 h 117"/>
              <a:gd name="T26" fmla="*/ 130517 w 116"/>
              <a:gd name="T27" fmla="*/ 279522 h 117"/>
              <a:gd name="T28" fmla="*/ 112603 w 116"/>
              <a:gd name="T29" fmla="*/ 279522 h 117"/>
              <a:gd name="T30" fmla="*/ 112603 w 116"/>
              <a:gd name="T31" fmla="*/ 300037 h 117"/>
              <a:gd name="T32" fmla="*/ 186819 w 116"/>
              <a:gd name="T33" fmla="*/ 300037 h 117"/>
              <a:gd name="T34" fmla="*/ 186819 w 116"/>
              <a:gd name="T35" fmla="*/ 279522 h 117"/>
              <a:gd name="T36" fmla="*/ 168905 w 116"/>
              <a:gd name="T37" fmla="*/ 279522 h 117"/>
              <a:gd name="T38" fmla="*/ 168905 w 116"/>
              <a:gd name="T39" fmla="*/ 187203 h 117"/>
              <a:gd name="T40" fmla="*/ 176582 w 116"/>
              <a:gd name="T41" fmla="*/ 187203 h 117"/>
              <a:gd name="T42" fmla="*/ 186819 w 116"/>
              <a:gd name="T43" fmla="*/ 187203 h 117"/>
              <a:gd name="T44" fmla="*/ 214970 w 116"/>
              <a:gd name="T45" fmla="*/ 179509 h 117"/>
              <a:gd name="T46" fmla="*/ 243121 w 116"/>
              <a:gd name="T47" fmla="*/ 187203 h 117"/>
              <a:gd name="T48" fmla="*/ 296863 w 116"/>
              <a:gd name="T49" fmla="*/ 130785 h 117"/>
              <a:gd name="T50" fmla="*/ 261035 w 116"/>
              <a:gd name="T51" fmla="*/ 79497 h 1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6" h="117">
                <a:moveTo>
                  <a:pt x="102" y="31"/>
                </a:moveTo>
                <a:cubicBezTo>
                  <a:pt x="102" y="30"/>
                  <a:pt x="102" y="30"/>
                  <a:pt x="102" y="30"/>
                </a:cubicBezTo>
                <a:cubicBezTo>
                  <a:pt x="102" y="18"/>
                  <a:pt x="93" y="9"/>
                  <a:pt x="82" y="8"/>
                </a:cubicBezTo>
                <a:cubicBezTo>
                  <a:pt x="78" y="3"/>
                  <a:pt x="72" y="0"/>
                  <a:pt x="66" y="0"/>
                </a:cubicBezTo>
                <a:cubicBezTo>
                  <a:pt x="58" y="0"/>
                  <a:pt x="51" y="5"/>
                  <a:pt x="47" y="11"/>
                </a:cubicBezTo>
                <a:cubicBezTo>
                  <a:pt x="44" y="9"/>
                  <a:pt x="40" y="8"/>
                  <a:pt x="37" y="8"/>
                </a:cubicBezTo>
                <a:cubicBezTo>
                  <a:pt x="24" y="8"/>
                  <a:pt x="15" y="17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6" y="34"/>
                  <a:pt x="0" y="42"/>
                  <a:pt x="0" y="51"/>
                </a:cubicBezTo>
                <a:cubicBezTo>
                  <a:pt x="0" y="63"/>
                  <a:pt x="10" y="73"/>
                  <a:pt x="22" y="73"/>
                </a:cubicBezTo>
                <a:cubicBezTo>
                  <a:pt x="26" y="73"/>
                  <a:pt x="30" y="72"/>
                  <a:pt x="33" y="70"/>
                </a:cubicBezTo>
                <a:cubicBezTo>
                  <a:pt x="36" y="72"/>
                  <a:pt x="40" y="73"/>
                  <a:pt x="44" y="73"/>
                </a:cubicBezTo>
                <a:cubicBezTo>
                  <a:pt x="46" y="73"/>
                  <a:pt x="49" y="73"/>
                  <a:pt x="51" y="72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6" y="73"/>
                  <a:pt x="66" y="73"/>
                  <a:pt x="66" y="73"/>
                </a:cubicBezTo>
                <a:cubicBezTo>
                  <a:pt x="67" y="73"/>
                  <a:pt x="68" y="73"/>
                  <a:pt x="69" y="73"/>
                </a:cubicBezTo>
                <a:cubicBezTo>
                  <a:pt x="70" y="73"/>
                  <a:pt x="72" y="73"/>
                  <a:pt x="73" y="73"/>
                </a:cubicBezTo>
                <a:cubicBezTo>
                  <a:pt x="77" y="73"/>
                  <a:pt x="80" y="72"/>
                  <a:pt x="84" y="70"/>
                </a:cubicBezTo>
                <a:cubicBezTo>
                  <a:pt x="87" y="72"/>
                  <a:pt x="91" y="73"/>
                  <a:pt x="95" y="73"/>
                </a:cubicBezTo>
                <a:cubicBezTo>
                  <a:pt x="107" y="73"/>
                  <a:pt x="116" y="63"/>
                  <a:pt x="116" y="51"/>
                </a:cubicBezTo>
                <a:cubicBezTo>
                  <a:pt x="116" y="42"/>
                  <a:pt x="110" y="34"/>
                  <a:pt x="102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3" name="Freeform 171"/>
          <p:cNvSpPr>
            <a:spLocks noEditPoints="1"/>
          </p:cNvSpPr>
          <p:nvPr/>
        </p:nvSpPr>
        <p:spPr bwMode="auto">
          <a:xfrm>
            <a:off x="3233738" y="3624263"/>
            <a:ext cx="288925" cy="265112"/>
          </a:xfrm>
          <a:custGeom>
            <a:avLst/>
            <a:gdLst>
              <a:gd name="T0" fmla="*/ 234950 w 182"/>
              <a:gd name="T1" fmla="*/ 69850 h 167"/>
              <a:gd name="T2" fmla="*/ 234950 w 182"/>
              <a:gd name="T3" fmla="*/ 3175 h 167"/>
              <a:gd name="T4" fmla="*/ 200025 w 182"/>
              <a:gd name="T5" fmla="*/ 3175 h 167"/>
              <a:gd name="T6" fmla="*/ 200025 w 182"/>
              <a:gd name="T7" fmla="*/ 41275 h 167"/>
              <a:gd name="T8" fmla="*/ 142875 w 182"/>
              <a:gd name="T9" fmla="*/ 0 h 167"/>
              <a:gd name="T10" fmla="*/ 0 w 182"/>
              <a:gd name="T11" fmla="*/ 111125 h 167"/>
              <a:gd name="T12" fmla="*/ 23813 w 182"/>
              <a:gd name="T13" fmla="*/ 138112 h 167"/>
              <a:gd name="T14" fmla="*/ 38100 w 182"/>
              <a:gd name="T15" fmla="*/ 128587 h 167"/>
              <a:gd name="T16" fmla="*/ 38100 w 182"/>
              <a:gd name="T17" fmla="*/ 265112 h 167"/>
              <a:gd name="T18" fmla="*/ 250825 w 182"/>
              <a:gd name="T19" fmla="*/ 265112 h 167"/>
              <a:gd name="T20" fmla="*/ 250825 w 182"/>
              <a:gd name="T21" fmla="*/ 128587 h 167"/>
              <a:gd name="T22" fmla="*/ 266700 w 182"/>
              <a:gd name="T23" fmla="*/ 138112 h 167"/>
              <a:gd name="T24" fmla="*/ 288925 w 182"/>
              <a:gd name="T25" fmla="*/ 111125 h 167"/>
              <a:gd name="T26" fmla="*/ 234950 w 182"/>
              <a:gd name="T27" fmla="*/ 69850 h 167"/>
              <a:gd name="T28" fmla="*/ 230188 w 182"/>
              <a:gd name="T29" fmla="*/ 244475 h 167"/>
              <a:gd name="T30" fmla="*/ 182563 w 182"/>
              <a:gd name="T31" fmla="*/ 244475 h 167"/>
              <a:gd name="T32" fmla="*/ 182563 w 182"/>
              <a:gd name="T33" fmla="*/ 165100 h 167"/>
              <a:gd name="T34" fmla="*/ 107950 w 182"/>
              <a:gd name="T35" fmla="*/ 165100 h 167"/>
              <a:gd name="T36" fmla="*/ 107950 w 182"/>
              <a:gd name="T37" fmla="*/ 244475 h 167"/>
              <a:gd name="T38" fmla="*/ 58738 w 182"/>
              <a:gd name="T39" fmla="*/ 244475 h 167"/>
              <a:gd name="T40" fmla="*/ 58738 w 182"/>
              <a:gd name="T41" fmla="*/ 112712 h 167"/>
              <a:gd name="T42" fmla="*/ 142875 w 182"/>
              <a:gd name="T43" fmla="*/ 49212 h 167"/>
              <a:gd name="T44" fmla="*/ 230188 w 182"/>
              <a:gd name="T45" fmla="*/ 112712 h 167"/>
              <a:gd name="T46" fmla="*/ 230188 w 182"/>
              <a:gd name="T47" fmla="*/ 244475 h 1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2" h="167">
                <a:moveTo>
                  <a:pt x="148" y="44"/>
                </a:moveTo>
                <a:lnTo>
                  <a:pt x="148" y="2"/>
                </a:lnTo>
                <a:lnTo>
                  <a:pt x="126" y="2"/>
                </a:lnTo>
                <a:lnTo>
                  <a:pt x="126" y="26"/>
                </a:lnTo>
                <a:lnTo>
                  <a:pt x="90" y="0"/>
                </a:lnTo>
                <a:lnTo>
                  <a:pt x="0" y="70"/>
                </a:lnTo>
                <a:lnTo>
                  <a:pt x="15" y="87"/>
                </a:lnTo>
                <a:lnTo>
                  <a:pt x="24" y="81"/>
                </a:lnTo>
                <a:lnTo>
                  <a:pt x="24" y="167"/>
                </a:lnTo>
                <a:lnTo>
                  <a:pt x="158" y="167"/>
                </a:lnTo>
                <a:lnTo>
                  <a:pt x="158" y="81"/>
                </a:lnTo>
                <a:lnTo>
                  <a:pt x="168" y="87"/>
                </a:lnTo>
                <a:lnTo>
                  <a:pt x="182" y="70"/>
                </a:lnTo>
                <a:lnTo>
                  <a:pt x="148" y="44"/>
                </a:lnTo>
                <a:close/>
                <a:moveTo>
                  <a:pt x="145" y="154"/>
                </a:moveTo>
                <a:lnTo>
                  <a:pt x="115" y="154"/>
                </a:lnTo>
                <a:lnTo>
                  <a:pt x="115" y="104"/>
                </a:lnTo>
                <a:lnTo>
                  <a:pt x="68" y="104"/>
                </a:lnTo>
                <a:lnTo>
                  <a:pt x="68" y="154"/>
                </a:lnTo>
                <a:lnTo>
                  <a:pt x="37" y="154"/>
                </a:lnTo>
                <a:lnTo>
                  <a:pt x="37" y="71"/>
                </a:lnTo>
                <a:lnTo>
                  <a:pt x="90" y="31"/>
                </a:lnTo>
                <a:lnTo>
                  <a:pt x="145" y="71"/>
                </a:lnTo>
                <a:lnTo>
                  <a:pt x="145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4" name="Freeform 172"/>
          <p:cNvSpPr>
            <a:spLocks noEditPoints="1"/>
          </p:cNvSpPr>
          <p:nvPr/>
        </p:nvSpPr>
        <p:spPr bwMode="auto">
          <a:xfrm>
            <a:off x="6299200" y="3589338"/>
            <a:ext cx="204788" cy="300037"/>
          </a:xfrm>
          <a:custGeom>
            <a:avLst/>
            <a:gdLst>
              <a:gd name="T0" fmla="*/ 102394 w 80"/>
              <a:gd name="T1" fmla="*/ 0 h 117"/>
              <a:gd name="T2" fmla="*/ 0 w 80"/>
              <a:gd name="T3" fmla="*/ 94883 h 117"/>
              <a:gd name="T4" fmla="*/ 102394 w 80"/>
              <a:gd name="T5" fmla="*/ 300037 h 117"/>
              <a:gd name="T6" fmla="*/ 204788 w 80"/>
              <a:gd name="T7" fmla="*/ 94883 h 117"/>
              <a:gd name="T8" fmla="*/ 102394 w 80"/>
              <a:gd name="T9" fmla="*/ 0 h 117"/>
              <a:gd name="T10" fmla="*/ 102394 w 80"/>
              <a:gd name="T11" fmla="*/ 125657 h 117"/>
              <a:gd name="T12" fmla="*/ 69116 w 80"/>
              <a:gd name="T13" fmla="*/ 94883 h 117"/>
              <a:gd name="T14" fmla="*/ 102394 w 80"/>
              <a:gd name="T15" fmla="*/ 61546 h 117"/>
              <a:gd name="T16" fmla="*/ 135672 w 80"/>
              <a:gd name="T17" fmla="*/ 94883 h 117"/>
              <a:gd name="T18" fmla="*/ 102394 w 80"/>
              <a:gd name="T19" fmla="*/ 125657 h 1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24" y="0"/>
                  <a:pt x="0" y="8"/>
                  <a:pt x="0" y="37"/>
                </a:cubicBezTo>
                <a:cubicBezTo>
                  <a:pt x="0" y="51"/>
                  <a:pt x="32" y="102"/>
                  <a:pt x="40" y="117"/>
                </a:cubicBezTo>
                <a:cubicBezTo>
                  <a:pt x="48" y="102"/>
                  <a:pt x="80" y="51"/>
                  <a:pt x="80" y="37"/>
                </a:cubicBezTo>
                <a:cubicBezTo>
                  <a:pt x="80" y="8"/>
                  <a:pt x="56" y="0"/>
                  <a:pt x="40" y="0"/>
                </a:cubicBezTo>
                <a:close/>
                <a:moveTo>
                  <a:pt x="40" y="49"/>
                </a:moveTo>
                <a:cubicBezTo>
                  <a:pt x="33" y="49"/>
                  <a:pt x="27" y="44"/>
                  <a:pt x="27" y="37"/>
                </a:cubicBezTo>
                <a:cubicBezTo>
                  <a:pt x="27" y="30"/>
                  <a:pt x="33" y="24"/>
                  <a:pt x="40" y="24"/>
                </a:cubicBezTo>
                <a:cubicBezTo>
                  <a:pt x="47" y="24"/>
                  <a:pt x="53" y="30"/>
                  <a:pt x="53" y="37"/>
                </a:cubicBezTo>
                <a:cubicBezTo>
                  <a:pt x="53" y="44"/>
                  <a:pt x="47" y="49"/>
                  <a:pt x="40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5" name="Freeform 173"/>
          <p:cNvSpPr>
            <a:spLocks/>
          </p:cNvSpPr>
          <p:nvPr/>
        </p:nvSpPr>
        <p:spPr bwMode="auto">
          <a:xfrm>
            <a:off x="6207125" y="1301750"/>
            <a:ext cx="296863" cy="247650"/>
          </a:xfrm>
          <a:custGeom>
            <a:avLst/>
            <a:gdLst>
              <a:gd name="T0" fmla="*/ 263594 w 116"/>
              <a:gd name="T1" fmla="*/ 91911 h 97"/>
              <a:gd name="T2" fmla="*/ 294304 w 116"/>
              <a:gd name="T3" fmla="*/ 71487 h 97"/>
              <a:gd name="T4" fmla="*/ 261035 w 116"/>
              <a:gd name="T5" fmla="*/ 76593 h 97"/>
              <a:gd name="T6" fmla="*/ 258476 w 116"/>
              <a:gd name="T7" fmla="*/ 68934 h 97"/>
              <a:gd name="T8" fmla="*/ 194496 w 116"/>
              <a:gd name="T9" fmla="*/ 20425 h 97"/>
              <a:gd name="T10" fmla="*/ 202174 w 116"/>
              <a:gd name="T11" fmla="*/ 17872 h 97"/>
              <a:gd name="T12" fmla="*/ 220088 w 116"/>
              <a:gd name="T13" fmla="*/ 7659 h 97"/>
              <a:gd name="T14" fmla="*/ 191937 w 116"/>
              <a:gd name="T15" fmla="*/ 12765 h 97"/>
              <a:gd name="T16" fmla="*/ 207292 w 116"/>
              <a:gd name="T17" fmla="*/ 0 h 97"/>
              <a:gd name="T18" fmla="*/ 184260 w 116"/>
              <a:gd name="T19" fmla="*/ 12765 h 97"/>
              <a:gd name="T20" fmla="*/ 189378 w 116"/>
              <a:gd name="T21" fmla="*/ 2553 h 97"/>
              <a:gd name="T22" fmla="*/ 143313 w 116"/>
              <a:gd name="T23" fmla="*/ 74040 h 97"/>
              <a:gd name="T24" fmla="*/ 120281 w 116"/>
              <a:gd name="T25" fmla="*/ 56168 h 97"/>
              <a:gd name="T26" fmla="*/ 43506 w 116"/>
              <a:gd name="T27" fmla="*/ 22978 h 97"/>
              <a:gd name="T28" fmla="*/ 69097 w 116"/>
              <a:gd name="T29" fmla="*/ 61274 h 97"/>
              <a:gd name="T30" fmla="*/ 51183 w 116"/>
              <a:gd name="T31" fmla="*/ 63827 h 97"/>
              <a:gd name="T32" fmla="*/ 84452 w 116"/>
              <a:gd name="T33" fmla="*/ 91911 h 97"/>
              <a:gd name="T34" fmla="*/ 63979 w 116"/>
              <a:gd name="T35" fmla="*/ 99571 h 97"/>
              <a:gd name="T36" fmla="*/ 99807 w 116"/>
              <a:gd name="T37" fmla="*/ 117442 h 97"/>
              <a:gd name="T38" fmla="*/ 110044 w 116"/>
              <a:gd name="T39" fmla="*/ 142973 h 97"/>
              <a:gd name="T40" fmla="*/ 0 w 116"/>
              <a:gd name="T41" fmla="*/ 145526 h 97"/>
              <a:gd name="T42" fmla="*/ 261035 w 116"/>
              <a:gd name="T43" fmla="*/ 109783 h 97"/>
              <a:gd name="T44" fmla="*/ 296863 w 116"/>
              <a:gd name="T45" fmla="*/ 94464 h 97"/>
              <a:gd name="T46" fmla="*/ 263594 w 116"/>
              <a:gd name="T47" fmla="*/ 91911 h 9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97">
                <a:moveTo>
                  <a:pt x="103" y="36"/>
                </a:moveTo>
                <a:cubicBezTo>
                  <a:pt x="109" y="35"/>
                  <a:pt x="114" y="33"/>
                  <a:pt x="115" y="28"/>
                </a:cubicBezTo>
                <a:cubicBezTo>
                  <a:pt x="113" y="30"/>
                  <a:pt x="106" y="32"/>
                  <a:pt x="102" y="30"/>
                </a:cubicBezTo>
                <a:cubicBezTo>
                  <a:pt x="102" y="29"/>
                  <a:pt x="101" y="28"/>
                  <a:pt x="101" y="27"/>
                </a:cubicBezTo>
                <a:cubicBezTo>
                  <a:pt x="98" y="16"/>
                  <a:pt x="88" y="7"/>
                  <a:pt x="76" y="8"/>
                </a:cubicBezTo>
                <a:cubicBezTo>
                  <a:pt x="77" y="8"/>
                  <a:pt x="78" y="7"/>
                  <a:pt x="79" y="7"/>
                </a:cubicBezTo>
                <a:cubicBezTo>
                  <a:pt x="80" y="7"/>
                  <a:pt x="88" y="5"/>
                  <a:pt x="86" y="3"/>
                </a:cubicBezTo>
                <a:cubicBezTo>
                  <a:pt x="85" y="1"/>
                  <a:pt x="77" y="5"/>
                  <a:pt x="75" y="5"/>
                </a:cubicBezTo>
                <a:cubicBezTo>
                  <a:pt x="77" y="4"/>
                  <a:pt x="81" y="3"/>
                  <a:pt x="81" y="0"/>
                </a:cubicBezTo>
                <a:cubicBezTo>
                  <a:pt x="78" y="1"/>
                  <a:pt x="75" y="2"/>
                  <a:pt x="72" y="5"/>
                </a:cubicBezTo>
                <a:cubicBezTo>
                  <a:pt x="73" y="4"/>
                  <a:pt x="74" y="3"/>
                  <a:pt x="74" y="1"/>
                </a:cubicBezTo>
                <a:cubicBezTo>
                  <a:pt x="65" y="7"/>
                  <a:pt x="60" y="18"/>
                  <a:pt x="56" y="29"/>
                </a:cubicBezTo>
                <a:cubicBezTo>
                  <a:pt x="52" y="26"/>
                  <a:pt x="50" y="24"/>
                  <a:pt x="47" y="22"/>
                </a:cubicBezTo>
                <a:cubicBezTo>
                  <a:pt x="40" y="18"/>
                  <a:pt x="31" y="14"/>
                  <a:pt x="17" y="9"/>
                </a:cubicBezTo>
                <a:cubicBezTo>
                  <a:pt x="17" y="14"/>
                  <a:pt x="19" y="20"/>
                  <a:pt x="27" y="24"/>
                </a:cubicBezTo>
                <a:cubicBezTo>
                  <a:pt x="25" y="24"/>
                  <a:pt x="22" y="24"/>
                  <a:pt x="20" y="25"/>
                </a:cubicBezTo>
                <a:cubicBezTo>
                  <a:pt x="21" y="30"/>
                  <a:pt x="24" y="34"/>
                  <a:pt x="33" y="36"/>
                </a:cubicBezTo>
                <a:cubicBezTo>
                  <a:pt x="29" y="36"/>
                  <a:pt x="27" y="37"/>
                  <a:pt x="25" y="39"/>
                </a:cubicBezTo>
                <a:cubicBezTo>
                  <a:pt x="27" y="43"/>
                  <a:pt x="31" y="47"/>
                  <a:pt x="39" y="46"/>
                </a:cubicBezTo>
                <a:cubicBezTo>
                  <a:pt x="30" y="50"/>
                  <a:pt x="36" y="57"/>
                  <a:pt x="43" y="56"/>
                </a:cubicBezTo>
                <a:cubicBezTo>
                  <a:pt x="31" y="69"/>
                  <a:pt x="11" y="68"/>
                  <a:pt x="0" y="57"/>
                </a:cubicBezTo>
                <a:cubicBezTo>
                  <a:pt x="29" y="97"/>
                  <a:pt x="93" y="81"/>
                  <a:pt x="102" y="43"/>
                </a:cubicBezTo>
                <a:cubicBezTo>
                  <a:pt x="109" y="43"/>
                  <a:pt x="113" y="40"/>
                  <a:pt x="116" y="37"/>
                </a:cubicBezTo>
                <a:cubicBezTo>
                  <a:pt x="112" y="38"/>
                  <a:pt x="106" y="37"/>
                  <a:pt x="103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6" name="Freeform 174"/>
          <p:cNvSpPr>
            <a:spLocks/>
          </p:cNvSpPr>
          <p:nvPr/>
        </p:nvSpPr>
        <p:spPr bwMode="auto">
          <a:xfrm>
            <a:off x="6877050" y="1209675"/>
            <a:ext cx="219075" cy="296863"/>
          </a:xfrm>
          <a:custGeom>
            <a:avLst/>
            <a:gdLst>
              <a:gd name="T0" fmla="*/ 183412 w 86"/>
              <a:gd name="T1" fmla="*/ 222647 h 116"/>
              <a:gd name="T2" fmla="*/ 109537 w 86"/>
              <a:gd name="T3" fmla="*/ 222647 h 116"/>
              <a:gd name="T4" fmla="*/ 84064 w 86"/>
              <a:gd name="T5" fmla="*/ 212411 h 116"/>
              <a:gd name="T6" fmla="*/ 73874 w 86"/>
              <a:gd name="T7" fmla="*/ 186819 h 116"/>
              <a:gd name="T8" fmla="*/ 73874 w 86"/>
              <a:gd name="T9" fmla="*/ 161227 h 116"/>
              <a:gd name="T10" fmla="*/ 178317 w 86"/>
              <a:gd name="T11" fmla="*/ 161227 h 116"/>
              <a:gd name="T12" fmla="*/ 201243 w 86"/>
              <a:gd name="T13" fmla="*/ 150991 h 116"/>
              <a:gd name="T14" fmla="*/ 211433 w 86"/>
              <a:gd name="T15" fmla="*/ 125399 h 116"/>
              <a:gd name="T16" fmla="*/ 201243 w 86"/>
              <a:gd name="T17" fmla="*/ 102367 h 116"/>
              <a:gd name="T18" fmla="*/ 178317 w 86"/>
              <a:gd name="T19" fmla="*/ 92130 h 116"/>
              <a:gd name="T20" fmla="*/ 73874 w 86"/>
              <a:gd name="T21" fmla="*/ 92130 h 116"/>
              <a:gd name="T22" fmla="*/ 73874 w 86"/>
              <a:gd name="T23" fmla="*/ 38387 h 116"/>
              <a:gd name="T24" fmla="*/ 63685 w 86"/>
              <a:gd name="T25" fmla="*/ 12796 h 116"/>
              <a:gd name="T26" fmla="*/ 35663 w 86"/>
              <a:gd name="T27" fmla="*/ 0 h 116"/>
              <a:gd name="T28" fmla="*/ 10190 w 86"/>
              <a:gd name="T29" fmla="*/ 10237 h 116"/>
              <a:gd name="T30" fmla="*/ 0 w 86"/>
              <a:gd name="T31" fmla="*/ 38387 h 116"/>
              <a:gd name="T32" fmla="*/ 0 w 86"/>
              <a:gd name="T33" fmla="*/ 186819 h 116"/>
              <a:gd name="T34" fmla="*/ 30569 w 86"/>
              <a:gd name="T35" fmla="*/ 266153 h 116"/>
              <a:gd name="T36" fmla="*/ 109537 w 86"/>
              <a:gd name="T37" fmla="*/ 296863 h 116"/>
              <a:gd name="T38" fmla="*/ 183412 w 86"/>
              <a:gd name="T39" fmla="*/ 296863 h 116"/>
              <a:gd name="T40" fmla="*/ 208885 w 86"/>
              <a:gd name="T41" fmla="*/ 286626 h 116"/>
              <a:gd name="T42" fmla="*/ 219075 w 86"/>
              <a:gd name="T43" fmla="*/ 261035 h 116"/>
              <a:gd name="T44" fmla="*/ 208885 w 86"/>
              <a:gd name="T45" fmla="*/ 235443 h 116"/>
              <a:gd name="T46" fmla="*/ 183412 w 86"/>
              <a:gd name="T47" fmla="*/ 222647 h 1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6" h="116">
                <a:moveTo>
                  <a:pt x="72" y="87"/>
                </a:moveTo>
                <a:cubicBezTo>
                  <a:pt x="43" y="87"/>
                  <a:pt x="43" y="87"/>
                  <a:pt x="43" y="87"/>
                </a:cubicBezTo>
                <a:cubicBezTo>
                  <a:pt x="39" y="87"/>
                  <a:pt x="36" y="86"/>
                  <a:pt x="33" y="83"/>
                </a:cubicBezTo>
                <a:cubicBezTo>
                  <a:pt x="30" y="80"/>
                  <a:pt x="29" y="77"/>
                  <a:pt x="29" y="73"/>
                </a:cubicBezTo>
                <a:cubicBezTo>
                  <a:pt x="29" y="63"/>
                  <a:pt x="29" y="63"/>
                  <a:pt x="29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73" y="63"/>
                  <a:pt x="76" y="61"/>
                  <a:pt x="79" y="59"/>
                </a:cubicBezTo>
                <a:cubicBezTo>
                  <a:pt x="82" y="56"/>
                  <a:pt x="83" y="53"/>
                  <a:pt x="83" y="49"/>
                </a:cubicBezTo>
                <a:cubicBezTo>
                  <a:pt x="83" y="46"/>
                  <a:pt x="82" y="42"/>
                  <a:pt x="79" y="40"/>
                </a:cubicBezTo>
                <a:cubicBezTo>
                  <a:pt x="76" y="37"/>
                  <a:pt x="73" y="36"/>
                  <a:pt x="70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1"/>
                  <a:pt x="27" y="7"/>
                  <a:pt x="25" y="5"/>
                </a:cubicBezTo>
                <a:cubicBezTo>
                  <a:pt x="22" y="2"/>
                  <a:pt x="18" y="0"/>
                  <a:pt x="14" y="0"/>
                </a:cubicBezTo>
                <a:cubicBezTo>
                  <a:pt x="10" y="0"/>
                  <a:pt x="7" y="2"/>
                  <a:pt x="4" y="4"/>
                </a:cubicBezTo>
                <a:cubicBezTo>
                  <a:pt x="1" y="7"/>
                  <a:pt x="0" y="11"/>
                  <a:pt x="0" y="15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5"/>
                  <a:pt x="4" y="95"/>
                  <a:pt x="12" y="104"/>
                </a:cubicBezTo>
                <a:cubicBezTo>
                  <a:pt x="21" y="112"/>
                  <a:pt x="31" y="116"/>
                  <a:pt x="43" y="116"/>
                </a:cubicBezTo>
                <a:cubicBezTo>
                  <a:pt x="72" y="116"/>
                  <a:pt x="72" y="116"/>
                  <a:pt x="72" y="116"/>
                </a:cubicBezTo>
                <a:cubicBezTo>
                  <a:pt x="76" y="116"/>
                  <a:pt x="79" y="115"/>
                  <a:pt x="82" y="112"/>
                </a:cubicBezTo>
                <a:cubicBezTo>
                  <a:pt x="85" y="109"/>
                  <a:pt x="86" y="106"/>
                  <a:pt x="86" y="102"/>
                </a:cubicBezTo>
                <a:cubicBezTo>
                  <a:pt x="86" y="98"/>
                  <a:pt x="85" y="95"/>
                  <a:pt x="82" y="92"/>
                </a:cubicBezTo>
                <a:cubicBezTo>
                  <a:pt x="79" y="89"/>
                  <a:pt x="76" y="87"/>
                  <a:pt x="72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7" name="Freeform 175"/>
          <p:cNvSpPr>
            <a:spLocks noEditPoints="1"/>
          </p:cNvSpPr>
          <p:nvPr/>
        </p:nvSpPr>
        <p:spPr bwMode="auto">
          <a:xfrm>
            <a:off x="1450975" y="1806575"/>
            <a:ext cx="300038" cy="296863"/>
          </a:xfrm>
          <a:custGeom>
            <a:avLst/>
            <a:gdLst>
              <a:gd name="T0" fmla="*/ 287216 w 117"/>
              <a:gd name="T1" fmla="*/ 168905 h 116"/>
              <a:gd name="T2" fmla="*/ 287216 w 117"/>
              <a:gd name="T3" fmla="*/ 148432 h 116"/>
              <a:gd name="T4" fmla="*/ 151301 w 117"/>
              <a:gd name="T5" fmla="*/ 10237 h 116"/>
              <a:gd name="T6" fmla="*/ 128221 w 117"/>
              <a:gd name="T7" fmla="*/ 10237 h 116"/>
              <a:gd name="T8" fmla="*/ 84626 w 117"/>
              <a:gd name="T9" fmla="*/ 0 h 116"/>
              <a:gd name="T10" fmla="*/ 0 w 117"/>
              <a:gd name="T11" fmla="*/ 81893 h 116"/>
              <a:gd name="T12" fmla="*/ 12822 w 117"/>
              <a:gd name="T13" fmla="*/ 125399 h 116"/>
              <a:gd name="T14" fmla="*/ 12822 w 117"/>
              <a:gd name="T15" fmla="*/ 148432 h 116"/>
              <a:gd name="T16" fmla="*/ 151301 w 117"/>
              <a:gd name="T17" fmla="*/ 286626 h 116"/>
              <a:gd name="T18" fmla="*/ 171817 w 117"/>
              <a:gd name="T19" fmla="*/ 284067 h 116"/>
              <a:gd name="T20" fmla="*/ 215412 w 117"/>
              <a:gd name="T21" fmla="*/ 296863 h 116"/>
              <a:gd name="T22" fmla="*/ 300038 w 117"/>
              <a:gd name="T23" fmla="*/ 212411 h 116"/>
              <a:gd name="T24" fmla="*/ 287216 w 117"/>
              <a:gd name="T25" fmla="*/ 168905 h 116"/>
              <a:gd name="T26" fmla="*/ 215412 w 117"/>
              <a:gd name="T27" fmla="*/ 209851 h 116"/>
              <a:gd name="T28" fmla="*/ 189768 w 117"/>
              <a:gd name="T29" fmla="*/ 230325 h 116"/>
              <a:gd name="T30" fmla="*/ 151301 w 117"/>
              <a:gd name="T31" fmla="*/ 238002 h 116"/>
              <a:gd name="T32" fmla="*/ 105142 w 117"/>
              <a:gd name="T33" fmla="*/ 227766 h 116"/>
              <a:gd name="T34" fmla="*/ 84626 w 117"/>
              <a:gd name="T35" fmla="*/ 209851 h 116"/>
              <a:gd name="T36" fmla="*/ 76933 w 117"/>
              <a:gd name="T37" fmla="*/ 186819 h 116"/>
              <a:gd name="T38" fmla="*/ 79497 w 117"/>
              <a:gd name="T39" fmla="*/ 174023 h 116"/>
              <a:gd name="T40" fmla="*/ 92319 w 117"/>
              <a:gd name="T41" fmla="*/ 168905 h 116"/>
              <a:gd name="T42" fmla="*/ 102577 w 117"/>
              <a:gd name="T43" fmla="*/ 174023 h 116"/>
              <a:gd name="T44" fmla="*/ 110270 w 117"/>
              <a:gd name="T45" fmla="*/ 184260 h 116"/>
              <a:gd name="T46" fmla="*/ 117964 w 117"/>
              <a:gd name="T47" fmla="*/ 197056 h 116"/>
              <a:gd name="T48" fmla="*/ 130786 w 117"/>
              <a:gd name="T49" fmla="*/ 207292 h 116"/>
              <a:gd name="T50" fmla="*/ 148737 w 117"/>
              <a:gd name="T51" fmla="*/ 209851 h 116"/>
              <a:gd name="T52" fmla="*/ 176945 w 117"/>
              <a:gd name="T53" fmla="*/ 202174 h 116"/>
              <a:gd name="T54" fmla="*/ 187203 w 117"/>
              <a:gd name="T55" fmla="*/ 186819 h 116"/>
              <a:gd name="T56" fmla="*/ 179510 w 117"/>
              <a:gd name="T57" fmla="*/ 171464 h 116"/>
              <a:gd name="T58" fmla="*/ 166688 w 117"/>
              <a:gd name="T59" fmla="*/ 163786 h 116"/>
              <a:gd name="T60" fmla="*/ 143608 w 117"/>
              <a:gd name="T61" fmla="*/ 158668 h 116"/>
              <a:gd name="T62" fmla="*/ 107706 w 117"/>
              <a:gd name="T63" fmla="*/ 148432 h 116"/>
              <a:gd name="T64" fmla="*/ 87191 w 117"/>
              <a:gd name="T65" fmla="*/ 133077 h 116"/>
              <a:gd name="T66" fmla="*/ 79497 w 117"/>
              <a:gd name="T67" fmla="*/ 107485 h 116"/>
              <a:gd name="T68" fmla="*/ 87191 w 117"/>
              <a:gd name="T69" fmla="*/ 81893 h 116"/>
              <a:gd name="T70" fmla="*/ 112835 w 117"/>
              <a:gd name="T71" fmla="*/ 63979 h 116"/>
              <a:gd name="T72" fmla="*/ 148737 w 117"/>
              <a:gd name="T73" fmla="*/ 58861 h 116"/>
              <a:gd name="T74" fmla="*/ 179510 w 117"/>
              <a:gd name="T75" fmla="*/ 61420 h 116"/>
              <a:gd name="T76" fmla="*/ 200025 w 117"/>
              <a:gd name="T77" fmla="*/ 71657 h 116"/>
              <a:gd name="T78" fmla="*/ 212847 w 117"/>
              <a:gd name="T79" fmla="*/ 87012 h 116"/>
              <a:gd name="T80" fmla="*/ 215412 w 117"/>
              <a:gd name="T81" fmla="*/ 99807 h 116"/>
              <a:gd name="T82" fmla="*/ 210283 w 117"/>
              <a:gd name="T83" fmla="*/ 112603 h 116"/>
              <a:gd name="T84" fmla="*/ 200025 w 117"/>
              <a:gd name="T85" fmla="*/ 117722 h 116"/>
              <a:gd name="T86" fmla="*/ 189768 w 117"/>
              <a:gd name="T87" fmla="*/ 115162 h 116"/>
              <a:gd name="T88" fmla="*/ 182074 w 117"/>
              <a:gd name="T89" fmla="*/ 104926 h 116"/>
              <a:gd name="T90" fmla="*/ 169252 w 117"/>
              <a:gd name="T91" fmla="*/ 89571 h 116"/>
              <a:gd name="T92" fmla="*/ 146172 w 117"/>
              <a:gd name="T93" fmla="*/ 84452 h 116"/>
              <a:gd name="T94" fmla="*/ 123093 w 117"/>
              <a:gd name="T95" fmla="*/ 89571 h 116"/>
              <a:gd name="T96" fmla="*/ 115399 w 117"/>
              <a:gd name="T97" fmla="*/ 102367 h 116"/>
              <a:gd name="T98" fmla="*/ 117964 w 117"/>
              <a:gd name="T99" fmla="*/ 112603 h 116"/>
              <a:gd name="T100" fmla="*/ 125657 w 117"/>
              <a:gd name="T101" fmla="*/ 117722 h 116"/>
              <a:gd name="T102" fmla="*/ 135915 w 117"/>
              <a:gd name="T103" fmla="*/ 122840 h 116"/>
              <a:gd name="T104" fmla="*/ 153866 w 117"/>
              <a:gd name="T105" fmla="*/ 127958 h 116"/>
              <a:gd name="T106" fmla="*/ 184639 w 117"/>
              <a:gd name="T107" fmla="*/ 135636 h 116"/>
              <a:gd name="T108" fmla="*/ 205154 w 117"/>
              <a:gd name="T109" fmla="*/ 145872 h 116"/>
              <a:gd name="T110" fmla="*/ 220541 w 117"/>
              <a:gd name="T111" fmla="*/ 158668 h 116"/>
              <a:gd name="T112" fmla="*/ 225670 w 117"/>
              <a:gd name="T113" fmla="*/ 181701 h 116"/>
              <a:gd name="T114" fmla="*/ 215412 w 117"/>
              <a:gd name="T115" fmla="*/ 209851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7" h="116">
                <a:moveTo>
                  <a:pt x="112" y="66"/>
                </a:moveTo>
                <a:cubicBezTo>
                  <a:pt x="112" y="63"/>
                  <a:pt x="112" y="61"/>
                  <a:pt x="112" y="58"/>
                </a:cubicBezTo>
                <a:cubicBezTo>
                  <a:pt x="112" y="28"/>
                  <a:pt x="88" y="4"/>
                  <a:pt x="59" y="4"/>
                </a:cubicBezTo>
                <a:cubicBezTo>
                  <a:pt x="56" y="4"/>
                  <a:pt x="53" y="4"/>
                  <a:pt x="50" y="4"/>
                </a:cubicBezTo>
                <a:cubicBezTo>
                  <a:pt x="45" y="1"/>
                  <a:pt x="39" y="0"/>
                  <a:pt x="33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8"/>
                  <a:pt x="2" y="44"/>
                  <a:pt x="5" y="49"/>
                </a:cubicBezTo>
                <a:cubicBezTo>
                  <a:pt x="5" y="52"/>
                  <a:pt x="5" y="55"/>
                  <a:pt x="5" y="58"/>
                </a:cubicBezTo>
                <a:cubicBezTo>
                  <a:pt x="5" y="87"/>
                  <a:pt x="29" y="112"/>
                  <a:pt x="59" y="112"/>
                </a:cubicBezTo>
                <a:cubicBezTo>
                  <a:pt x="61" y="112"/>
                  <a:pt x="64" y="111"/>
                  <a:pt x="67" y="111"/>
                </a:cubicBezTo>
                <a:cubicBezTo>
                  <a:pt x="72" y="114"/>
                  <a:pt x="78" y="116"/>
                  <a:pt x="84" y="116"/>
                </a:cubicBezTo>
                <a:cubicBezTo>
                  <a:pt x="102" y="116"/>
                  <a:pt x="117" y="101"/>
                  <a:pt x="117" y="83"/>
                </a:cubicBezTo>
                <a:cubicBezTo>
                  <a:pt x="117" y="77"/>
                  <a:pt x="115" y="71"/>
                  <a:pt x="112" y="66"/>
                </a:cubicBezTo>
                <a:close/>
                <a:moveTo>
                  <a:pt x="84" y="82"/>
                </a:moveTo>
                <a:cubicBezTo>
                  <a:pt x="82" y="85"/>
                  <a:pt x="78" y="88"/>
                  <a:pt x="74" y="90"/>
                </a:cubicBezTo>
                <a:cubicBezTo>
                  <a:pt x="70" y="92"/>
                  <a:pt x="65" y="93"/>
                  <a:pt x="59" y="93"/>
                </a:cubicBezTo>
                <a:cubicBezTo>
                  <a:pt x="51" y="93"/>
                  <a:pt x="45" y="91"/>
                  <a:pt x="41" y="89"/>
                </a:cubicBezTo>
                <a:cubicBezTo>
                  <a:pt x="37" y="87"/>
                  <a:pt x="35" y="85"/>
                  <a:pt x="33" y="82"/>
                </a:cubicBezTo>
                <a:cubicBezTo>
                  <a:pt x="31" y="79"/>
                  <a:pt x="30" y="76"/>
                  <a:pt x="30" y="73"/>
                </a:cubicBezTo>
                <a:cubicBezTo>
                  <a:pt x="30" y="71"/>
                  <a:pt x="30" y="69"/>
                  <a:pt x="31" y="68"/>
                </a:cubicBezTo>
                <a:cubicBezTo>
                  <a:pt x="33" y="67"/>
                  <a:pt x="34" y="66"/>
                  <a:pt x="36" y="66"/>
                </a:cubicBezTo>
                <a:cubicBezTo>
                  <a:pt x="38" y="66"/>
                  <a:pt x="39" y="67"/>
                  <a:pt x="40" y="68"/>
                </a:cubicBezTo>
                <a:cubicBezTo>
                  <a:pt x="42" y="69"/>
                  <a:pt x="42" y="70"/>
                  <a:pt x="43" y="72"/>
                </a:cubicBezTo>
                <a:cubicBezTo>
                  <a:pt x="44" y="74"/>
                  <a:pt x="45" y="76"/>
                  <a:pt x="46" y="77"/>
                </a:cubicBezTo>
                <a:cubicBezTo>
                  <a:pt x="47" y="79"/>
                  <a:pt x="49" y="80"/>
                  <a:pt x="51" y="81"/>
                </a:cubicBezTo>
                <a:cubicBezTo>
                  <a:pt x="52" y="82"/>
                  <a:pt x="55" y="82"/>
                  <a:pt x="58" y="82"/>
                </a:cubicBezTo>
                <a:cubicBezTo>
                  <a:pt x="62" y="82"/>
                  <a:pt x="66" y="81"/>
                  <a:pt x="69" y="79"/>
                </a:cubicBezTo>
                <a:cubicBezTo>
                  <a:pt x="71" y="78"/>
                  <a:pt x="73" y="75"/>
                  <a:pt x="73" y="73"/>
                </a:cubicBezTo>
                <a:cubicBezTo>
                  <a:pt x="73" y="70"/>
                  <a:pt x="72" y="69"/>
                  <a:pt x="70" y="67"/>
                </a:cubicBezTo>
                <a:cubicBezTo>
                  <a:pt x="69" y="66"/>
                  <a:pt x="67" y="65"/>
                  <a:pt x="65" y="64"/>
                </a:cubicBezTo>
                <a:cubicBezTo>
                  <a:pt x="63" y="63"/>
                  <a:pt x="59" y="63"/>
                  <a:pt x="56" y="62"/>
                </a:cubicBezTo>
                <a:cubicBezTo>
                  <a:pt x="50" y="61"/>
                  <a:pt x="46" y="59"/>
                  <a:pt x="42" y="58"/>
                </a:cubicBezTo>
                <a:cubicBezTo>
                  <a:pt x="39" y="56"/>
                  <a:pt x="36" y="54"/>
                  <a:pt x="34" y="52"/>
                </a:cubicBezTo>
                <a:cubicBezTo>
                  <a:pt x="32" y="49"/>
                  <a:pt x="31" y="46"/>
                  <a:pt x="31" y="42"/>
                </a:cubicBezTo>
                <a:cubicBezTo>
                  <a:pt x="31" y="38"/>
                  <a:pt x="32" y="35"/>
                  <a:pt x="34" y="32"/>
                </a:cubicBezTo>
                <a:cubicBezTo>
                  <a:pt x="36" y="29"/>
                  <a:pt x="40" y="27"/>
                  <a:pt x="44" y="25"/>
                </a:cubicBezTo>
                <a:cubicBezTo>
                  <a:pt x="48" y="23"/>
                  <a:pt x="53" y="23"/>
                  <a:pt x="58" y="23"/>
                </a:cubicBezTo>
                <a:cubicBezTo>
                  <a:pt x="63" y="23"/>
                  <a:pt x="67" y="23"/>
                  <a:pt x="70" y="24"/>
                </a:cubicBezTo>
                <a:cubicBezTo>
                  <a:pt x="73" y="25"/>
                  <a:pt x="76" y="27"/>
                  <a:pt x="78" y="28"/>
                </a:cubicBezTo>
                <a:cubicBezTo>
                  <a:pt x="80" y="30"/>
                  <a:pt x="82" y="32"/>
                  <a:pt x="83" y="34"/>
                </a:cubicBezTo>
                <a:cubicBezTo>
                  <a:pt x="84" y="36"/>
                  <a:pt x="84" y="38"/>
                  <a:pt x="84" y="39"/>
                </a:cubicBezTo>
                <a:cubicBezTo>
                  <a:pt x="84" y="41"/>
                  <a:pt x="84" y="43"/>
                  <a:pt x="82" y="44"/>
                </a:cubicBezTo>
                <a:cubicBezTo>
                  <a:pt x="81" y="45"/>
                  <a:pt x="80" y="46"/>
                  <a:pt x="78" y="46"/>
                </a:cubicBezTo>
                <a:cubicBezTo>
                  <a:pt x="76" y="46"/>
                  <a:pt x="75" y="46"/>
                  <a:pt x="74" y="45"/>
                </a:cubicBezTo>
                <a:cubicBezTo>
                  <a:pt x="73" y="44"/>
                  <a:pt x="72" y="43"/>
                  <a:pt x="71" y="41"/>
                </a:cubicBezTo>
                <a:cubicBezTo>
                  <a:pt x="69" y="38"/>
                  <a:pt x="68" y="36"/>
                  <a:pt x="66" y="35"/>
                </a:cubicBezTo>
                <a:cubicBezTo>
                  <a:pt x="64" y="34"/>
                  <a:pt x="61" y="33"/>
                  <a:pt x="57" y="33"/>
                </a:cubicBezTo>
                <a:cubicBezTo>
                  <a:pt x="54" y="33"/>
                  <a:pt x="51" y="34"/>
                  <a:pt x="48" y="35"/>
                </a:cubicBezTo>
                <a:cubicBezTo>
                  <a:pt x="46" y="37"/>
                  <a:pt x="45" y="38"/>
                  <a:pt x="45" y="40"/>
                </a:cubicBezTo>
                <a:cubicBezTo>
                  <a:pt x="45" y="42"/>
                  <a:pt x="45" y="43"/>
                  <a:pt x="46" y="44"/>
                </a:cubicBezTo>
                <a:cubicBezTo>
                  <a:pt x="47" y="45"/>
                  <a:pt x="48" y="46"/>
                  <a:pt x="49" y="46"/>
                </a:cubicBezTo>
                <a:cubicBezTo>
                  <a:pt x="51" y="47"/>
                  <a:pt x="52" y="48"/>
                  <a:pt x="53" y="48"/>
                </a:cubicBezTo>
                <a:cubicBezTo>
                  <a:pt x="55" y="48"/>
                  <a:pt x="57" y="49"/>
                  <a:pt x="60" y="50"/>
                </a:cubicBezTo>
                <a:cubicBezTo>
                  <a:pt x="65" y="51"/>
                  <a:pt x="68" y="52"/>
                  <a:pt x="72" y="53"/>
                </a:cubicBezTo>
                <a:cubicBezTo>
                  <a:pt x="75" y="54"/>
                  <a:pt x="78" y="55"/>
                  <a:pt x="80" y="57"/>
                </a:cubicBezTo>
                <a:cubicBezTo>
                  <a:pt x="82" y="58"/>
                  <a:pt x="84" y="60"/>
                  <a:pt x="86" y="62"/>
                </a:cubicBezTo>
                <a:cubicBezTo>
                  <a:pt x="87" y="65"/>
                  <a:pt x="88" y="68"/>
                  <a:pt x="88" y="71"/>
                </a:cubicBezTo>
                <a:cubicBezTo>
                  <a:pt x="88" y="75"/>
                  <a:pt x="86" y="79"/>
                  <a:pt x="84" y="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8" name="Freeform 176"/>
          <p:cNvSpPr>
            <a:spLocks noEditPoints="1"/>
          </p:cNvSpPr>
          <p:nvPr/>
        </p:nvSpPr>
        <p:spPr bwMode="auto">
          <a:xfrm>
            <a:off x="271463" y="1806575"/>
            <a:ext cx="292100" cy="296863"/>
          </a:xfrm>
          <a:custGeom>
            <a:avLst/>
            <a:gdLst>
              <a:gd name="T0" fmla="*/ 187046 w 114"/>
              <a:gd name="T1" fmla="*/ 0 h 116"/>
              <a:gd name="T2" fmla="*/ 56370 w 114"/>
              <a:gd name="T3" fmla="*/ 0 h 116"/>
              <a:gd name="T4" fmla="*/ 0 w 114"/>
              <a:gd name="T5" fmla="*/ 263594 h 116"/>
              <a:gd name="T6" fmla="*/ 76868 w 114"/>
              <a:gd name="T7" fmla="*/ 263594 h 116"/>
              <a:gd name="T8" fmla="*/ 94804 w 114"/>
              <a:gd name="T9" fmla="*/ 176582 h 116"/>
              <a:gd name="T10" fmla="*/ 148612 w 114"/>
              <a:gd name="T11" fmla="*/ 176582 h 116"/>
              <a:gd name="T12" fmla="*/ 256228 w 114"/>
              <a:gd name="T13" fmla="*/ 89571 h 116"/>
              <a:gd name="T14" fmla="*/ 187046 w 114"/>
              <a:gd name="T15" fmla="*/ 0 h 116"/>
              <a:gd name="T16" fmla="*/ 130676 w 114"/>
              <a:gd name="T17" fmla="*/ 125399 h 116"/>
              <a:gd name="T18" fmla="*/ 105054 w 114"/>
              <a:gd name="T19" fmla="*/ 125399 h 116"/>
              <a:gd name="T20" fmla="*/ 122989 w 114"/>
              <a:gd name="T21" fmla="*/ 53742 h 116"/>
              <a:gd name="T22" fmla="*/ 158861 w 114"/>
              <a:gd name="T23" fmla="*/ 53742 h 116"/>
              <a:gd name="T24" fmla="*/ 184484 w 114"/>
              <a:gd name="T25" fmla="*/ 71657 h 116"/>
              <a:gd name="T26" fmla="*/ 179360 w 114"/>
              <a:gd name="T27" fmla="*/ 71657 h 116"/>
              <a:gd name="T28" fmla="*/ 143488 w 114"/>
              <a:gd name="T29" fmla="*/ 71657 h 116"/>
              <a:gd name="T30" fmla="*/ 130676 w 114"/>
              <a:gd name="T31" fmla="*/ 125399 h 116"/>
              <a:gd name="T32" fmla="*/ 184484 w 114"/>
              <a:gd name="T33" fmla="*/ 89571 h 116"/>
              <a:gd name="T34" fmla="*/ 143488 w 114"/>
              <a:gd name="T35" fmla="*/ 125399 h 116"/>
              <a:gd name="T36" fmla="*/ 151175 w 114"/>
              <a:gd name="T37" fmla="*/ 84452 h 116"/>
              <a:gd name="T38" fmla="*/ 187046 w 114"/>
              <a:gd name="T39" fmla="*/ 84452 h 116"/>
              <a:gd name="T40" fmla="*/ 184484 w 114"/>
              <a:gd name="T41" fmla="*/ 89571 h 116"/>
              <a:gd name="T42" fmla="*/ 279289 w 114"/>
              <a:gd name="T43" fmla="*/ 107485 h 116"/>
              <a:gd name="T44" fmla="*/ 274164 w 114"/>
              <a:gd name="T45" fmla="*/ 56302 h 116"/>
              <a:gd name="T46" fmla="*/ 286975 w 114"/>
              <a:gd name="T47" fmla="*/ 122840 h 116"/>
              <a:gd name="T48" fmla="*/ 179360 w 114"/>
              <a:gd name="T49" fmla="*/ 207292 h 116"/>
              <a:gd name="T50" fmla="*/ 125552 w 114"/>
              <a:gd name="T51" fmla="*/ 207292 h 116"/>
              <a:gd name="T52" fmla="*/ 105054 w 114"/>
              <a:gd name="T53" fmla="*/ 296863 h 116"/>
              <a:gd name="T54" fmla="*/ 30747 w 114"/>
              <a:gd name="T55" fmla="*/ 296863 h 116"/>
              <a:gd name="T56" fmla="*/ 33310 w 114"/>
              <a:gd name="T57" fmla="*/ 281508 h 116"/>
              <a:gd name="T58" fmla="*/ 97367 w 114"/>
              <a:gd name="T59" fmla="*/ 281508 h 116"/>
              <a:gd name="T60" fmla="*/ 115303 w 114"/>
              <a:gd name="T61" fmla="*/ 194496 h 116"/>
              <a:gd name="T62" fmla="*/ 171673 w 114"/>
              <a:gd name="T63" fmla="*/ 194496 h 116"/>
              <a:gd name="T64" fmla="*/ 279289 w 114"/>
              <a:gd name="T65" fmla="*/ 107485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4" h="116">
                <a:moveTo>
                  <a:pt x="73" y="0"/>
                </a:moveTo>
                <a:cubicBezTo>
                  <a:pt x="22" y="0"/>
                  <a:pt x="22" y="0"/>
                  <a:pt x="22" y="0"/>
                </a:cubicBezTo>
                <a:cubicBezTo>
                  <a:pt x="0" y="103"/>
                  <a:pt x="0" y="103"/>
                  <a:pt x="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7" y="69"/>
                  <a:pt x="37" y="69"/>
                  <a:pt x="37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79" y="69"/>
                  <a:pt x="96" y="56"/>
                  <a:pt x="100" y="35"/>
                </a:cubicBezTo>
                <a:cubicBezTo>
                  <a:pt x="106" y="11"/>
                  <a:pt x="88" y="0"/>
                  <a:pt x="73" y="0"/>
                </a:cubicBezTo>
                <a:close/>
                <a:moveTo>
                  <a:pt x="51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8" y="21"/>
                  <a:pt x="48" y="21"/>
                  <a:pt x="48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7" y="21"/>
                  <a:pt x="71" y="24"/>
                  <a:pt x="72" y="28"/>
                </a:cubicBezTo>
                <a:cubicBezTo>
                  <a:pt x="72" y="28"/>
                  <a:pt x="71" y="28"/>
                  <a:pt x="70" y="28"/>
                </a:cubicBezTo>
                <a:cubicBezTo>
                  <a:pt x="56" y="28"/>
                  <a:pt x="56" y="28"/>
                  <a:pt x="56" y="28"/>
                </a:cubicBezTo>
                <a:lnTo>
                  <a:pt x="51" y="49"/>
                </a:lnTo>
                <a:close/>
                <a:moveTo>
                  <a:pt x="72" y="35"/>
                </a:moveTo>
                <a:cubicBezTo>
                  <a:pt x="71" y="42"/>
                  <a:pt x="63" y="49"/>
                  <a:pt x="56" y="49"/>
                </a:cubicBezTo>
                <a:cubicBezTo>
                  <a:pt x="59" y="33"/>
                  <a:pt x="59" y="33"/>
                  <a:pt x="59" y="33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34"/>
                  <a:pt x="73" y="34"/>
                  <a:pt x="72" y="35"/>
                </a:cubicBezTo>
                <a:close/>
                <a:moveTo>
                  <a:pt x="109" y="42"/>
                </a:moveTo>
                <a:cubicBezTo>
                  <a:pt x="110" y="34"/>
                  <a:pt x="109" y="27"/>
                  <a:pt x="107" y="22"/>
                </a:cubicBezTo>
                <a:cubicBezTo>
                  <a:pt x="112" y="28"/>
                  <a:pt x="114" y="36"/>
                  <a:pt x="112" y="48"/>
                </a:cubicBezTo>
                <a:cubicBezTo>
                  <a:pt x="108" y="69"/>
                  <a:pt x="90" y="81"/>
                  <a:pt x="70" y="81"/>
                </a:cubicBezTo>
                <a:cubicBezTo>
                  <a:pt x="49" y="81"/>
                  <a:pt x="49" y="81"/>
                  <a:pt x="49" y="81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45" y="76"/>
                  <a:pt x="45" y="76"/>
                  <a:pt x="45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87" y="76"/>
                  <a:pt x="104" y="63"/>
                  <a:pt x="109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29" name="Freeform 177"/>
          <p:cNvSpPr>
            <a:spLocks noEditPoints="1"/>
          </p:cNvSpPr>
          <p:nvPr/>
        </p:nvSpPr>
        <p:spPr bwMode="auto">
          <a:xfrm>
            <a:off x="7989888" y="1209675"/>
            <a:ext cx="296862" cy="296863"/>
          </a:xfrm>
          <a:custGeom>
            <a:avLst/>
            <a:gdLst>
              <a:gd name="T0" fmla="*/ 273830 w 116"/>
              <a:gd name="T1" fmla="*/ 0 h 116"/>
              <a:gd name="T2" fmla="*/ 20473 w 116"/>
              <a:gd name="T3" fmla="*/ 0 h 116"/>
              <a:gd name="T4" fmla="*/ 0 w 116"/>
              <a:gd name="T5" fmla="*/ 23032 h 116"/>
              <a:gd name="T6" fmla="*/ 0 w 116"/>
              <a:gd name="T7" fmla="*/ 276390 h 116"/>
              <a:gd name="T8" fmla="*/ 20473 w 116"/>
              <a:gd name="T9" fmla="*/ 296863 h 116"/>
              <a:gd name="T10" fmla="*/ 273830 w 116"/>
              <a:gd name="T11" fmla="*/ 296863 h 116"/>
              <a:gd name="T12" fmla="*/ 296862 w 116"/>
              <a:gd name="T13" fmla="*/ 276390 h 116"/>
              <a:gd name="T14" fmla="*/ 296862 w 116"/>
              <a:gd name="T15" fmla="*/ 23032 h 116"/>
              <a:gd name="T16" fmla="*/ 273830 w 116"/>
              <a:gd name="T17" fmla="*/ 0 h 116"/>
              <a:gd name="T18" fmla="*/ 89570 w 116"/>
              <a:gd name="T19" fmla="*/ 250798 h 116"/>
              <a:gd name="T20" fmla="*/ 43506 w 116"/>
              <a:gd name="T21" fmla="*/ 250798 h 116"/>
              <a:gd name="T22" fmla="*/ 43506 w 116"/>
              <a:gd name="T23" fmla="*/ 115162 h 116"/>
              <a:gd name="T24" fmla="*/ 89570 w 116"/>
              <a:gd name="T25" fmla="*/ 115162 h 116"/>
              <a:gd name="T26" fmla="*/ 89570 w 116"/>
              <a:gd name="T27" fmla="*/ 250798 h 116"/>
              <a:gd name="T28" fmla="*/ 66538 w 116"/>
              <a:gd name="T29" fmla="*/ 97248 h 116"/>
              <a:gd name="T30" fmla="*/ 66538 w 116"/>
              <a:gd name="T31" fmla="*/ 97248 h 116"/>
              <a:gd name="T32" fmla="*/ 40946 w 116"/>
              <a:gd name="T33" fmla="*/ 74216 h 116"/>
              <a:gd name="T34" fmla="*/ 66538 w 116"/>
              <a:gd name="T35" fmla="*/ 51183 h 116"/>
              <a:gd name="T36" fmla="*/ 92130 w 116"/>
              <a:gd name="T37" fmla="*/ 74216 h 116"/>
              <a:gd name="T38" fmla="*/ 66538 w 116"/>
              <a:gd name="T39" fmla="*/ 97248 h 116"/>
              <a:gd name="T40" fmla="*/ 250797 w 116"/>
              <a:gd name="T41" fmla="*/ 250798 h 116"/>
              <a:gd name="T42" fmla="*/ 207292 w 116"/>
              <a:gd name="T43" fmla="*/ 250798 h 116"/>
              <a:gd name="T44" fmla="*/ 207292 w 116"/>
              <a:gd name="T45" fmla="*/ 176582 h 116"/>
              <a:gd name="T46" fmla="*/ 184259 w 116"/>
              <a:gd name="T47" fmla="*/ 148432 h 116"/>
              <a:gd name="T48" fmla="*/ 161227 w 116"/>
              <a:gd name="T49" fmla="*/ 163786 h 116"/>
              <a:gd name="T50" fmla="*/ 158668 w 116"/>
              <a:gd name="T51" fmla="*/ 174023 h 116"/>
              <a:gd name="T52" fmla="*/ 158668 w 116"/>
              <a:gd name="T53" fmla="*/ 250798 h 116"/>
              <a:gd name="T54" fmla="*/ 115162 w 116"/>
              <a:gd name="T55" fmla="*/ 250798 h 116"/>
              <a:gd name="T56" fmla="*/ 115162 w 116"/>
              <a:gd name="T57" fmla="*/ 115162 h 116"/>
              <a:gd name="T58" fmla="*/ 158668 w 116"/>
              <a:gd name="T59" fmla="*/ 115162 h 116"/>
              <a:gd name="T60" fmla="*/ 158668 w 116"/>
              <a:gd name="T61" fmla="*/ 135636 h 116"/>
              <a:gd name="T62" fmla="*/ 199614 w 116"/>
              <a:gd name="T63" fmla="*/ 112603 h 116"/>
              <a:gd name="T64" fmla="*/ 250797 w 116"/>
              <a:gd name="T65" fmla="*/ 171464 h 116"/>
              <a:gd name="T66" fmla="*/ 250797 w 116"/>
              <a:gd name="T67" fmla="*/ 250798 h 116"/>
              <a:gd name="T68" fmla="*/ 158668 w 116"/>
              <a:gd name="T69" fmla="*/ 135636 h 116"/>
              <a:gd name="T70" fmla="*/ 158668 w 116"/>
              <a:gd name="T71" fmla="*/ 135636 h 116"/>
              <a:gd name="T72" fmla="*/ 158668 w 116"/>
              <a:gd name="T73" fmla="*/ 135636 h 1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6" h="116">
                <a:moveTo>
                  <a:pt x="10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3"/>
                  <a:pt x="4" y="116"/>
                  <a:pt x="8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2" y="116"/>
                  <a:pt x="116" y="113"/>
                  <a:pt x="116" y="108"/>
                </a:cubicBezTo>
                <a:cubicBezTo>
                  <a:pt x="116" y="9"/>
                  <a:pt x="116" y="9"/>
                  <a:pt x="116" y="9"/>
                </a:cubicBezTo>
                <a:cubicBezTo>
                  <a:pt x="116" y="4"/>
                  <a:pt x="112" y="0"/>
                  <a:pt x="107" y="0"/>
                </a:cubicBezTo>
                <a:close/>
                <a:moveTo>
                  <a:pt x="35" y="98"/>
                </a:moveTo>
                <a:cubicBezTo>
                  <a:pt x="17" y="98"/>
                  <a:pt x="17" y="98"/>
                  <a:pt x="17" y="98"/>
                </a:cubicBezTo>
                <a:cubicBezTo>
                  <a:pt x="17" y="45"/>
                  <a:pt x="17" y="45"/>
                  <a:pt x="17" y="45"/>
                </a:cubicBezTo>
                <a:cubicBezTo>
                  <a:pt x="35" y="45"/>
                  <a:pt x="35" y="45"/>
                  <a:pt x="35" y="45"/>
                </a:cubicBezTo>
                <a:lnTo>
                  <a:pt x="35" y="98"/>
                </a:ln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0" y="38"/>
                  <a:pt x="16" y="34"/>
                  <a:pt x="16" y="29"/>
                </a:cubicBezTo>
                <a:cubicBezTo>
                  <a:pt x="16" y="24"/>
                  <a:pt x="20" y="20"/>
                  <a:pt x="26" y="20"/>
                </a:cubicBezTo>
                <a:cubicBezTo>
                  <a:pt x="32" y="20"/>
                  <a:pt x="36" y="24"/>
                  <a:pt x="36" y="29"/>
                </a:cubicBezTo>
                <a:cubicBezTo>
                  <a:pt x="36" y="34"/>
                  <a:pt x="32" y="38"/>
                  <a:pt x="26" y="38"/>
                </a:cubicBezTo>
                <a:close/>
                <a:moveTo>
                  <a:pt x="98" y="98"/>
                </a:moveTo>
                <a:cubicBezTo>
                  <a:pt x="81" y="98"/>
                  <a:pt x="81" y="98"/>
                  <a:pt x="81" y="98"/>
                </a:cubicBezTo>
                <a:cubicBezTo>
                  <a:pt x="81" y="69"/>
                  <a:pt x="81" y="69"/>
                  <a:pt x="81" y="69"/>
                </a:cubicBezTo>
                <a:cubicBezTo>
                  <a:pt x="81" y="62"/>
                  <a:pt x="78" y="58"/>
                  <a:pt x="72" y="58"/>
                </a:cubicBezTo>
                <a:cubicBezTo>
                  <a:pt x="67" y="58"/>
                  <a:pt x="64" y="61"/>
                  <a:pt x="63" y="64"/>
                </a:cubicBezTo>
                <a:cubicBezTo>
                  <a:pt x="62" y="65"/>
                  <a:pt x="62" y="67"/>
                  <a:pt x="62" y="68"/>
                </a:cubicBezTo>
                <a:cubicBezTo>
                  <a:pt x="62" y="98"/>
                  <a:pt x="62" y="98"/>
                  <a:pt x="62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45" y="98"/>
                  <a:pt x="45" y="50"/>
                  <a:pt x="45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49"/>
                  <a:pt x="69" y="44"/>
                  <a:pt x="78" y="44"/>
                </a:cubicBezTo>
                <a:cubicBezTo>
                  <a:pt x="90" y="44"/>
                  <a:pt x="98" y="51"/>
                  <a:pt x="98" y="67"/>
                </a:cubicBezTo>
                <a:lnTo>
                  <a:pt x="98" y="98"/>
                </a:lnTo>
                <a:close/>
                <a:moveTo>
                  <a:pt x="62" y="53"/>
                </a:moveTo>
                <a:cubicBezTo>
                  <a:pt x="62" y="53"/>
                  <a:pt x="62" y="53"/>
                  <a:pt x="62" y="53"/>
                </a:cubicBezTo>
                <a:cubicBezTo>
                  <a:pt x="62" y="53"/>
                  <a:pt x="62" y="53"/>
                  <a:pt x="62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0" name="Freeform 178"/>
          <p:cNvSpPr>
            <a:spLocks/>
          </p:cNvSpPr>
          <p:nvPr/>
        </p:nvSpPr>
        <p:spPr bwMode="auto">
          <a:xfrm>
            <a:off x="7392988" y="1209675"/>
            <a:ext cx="300037" cy="296863"/>
          </a:xfrm>
          <a:custGeom>
            <a:avLst/>
            <a:gdLst>
              <a:gd name="T0" fmla="*/ 300037 w 117"/>
              <a:gd name="T1" fmla="*/ 51183 h 116"/>
              <a:gd name="T2" fmla="*/ 248749 w 117"/>
              <a:gd name="T3" fmla="*/ 0 h 116"/>
              <a:gd name="T4" fmla="*/ 51288 w 117"/>
              <a:gd name="T5" fmla="*/ 0 h 116"/>
              <a:gd name="T6" fmla="*/ 0 w 117"/>
              <a:gd name="T7" fmla="*/ 51183 h 116"/>
              <a:gd name="T8" fmla="*/ 0 w 117"/>
              <a:gd name="T9" fmla="*/ 248239 h 116"/>
              <a:gd name="T10" fmla="*/ 51288 w 117"/>
              <a:gd name="T11" fmla="*/ 296863 h 116"/>
              <a:gd name="T12" fmla="*/ 148736 w 117"/>
              <a:gd name="T13" fmla="*/ 296863 h 116"/>
              <a:gd name="T14" fmla="*/ 148736 w 117"/>
              <a:gd name="T15" fmla="*/ 186819 h 116"/>
              <a:gd name="T16" fmla="*/ 112834 w 117"/>
              <a:gd name="T17" fmla="*/ 186819 h 116"/>
              <a:gd name="T18" fmla="*/ 112834 w 117"/>
              <a:gd name="T19" fmla="*/ 135636 h 116"/>
              <a:gd name="T20" fmla="*/ 148736 w 117"/>
              <a:gd name="T21" fmla="*/ 135636 h 116"/>
              <a:gd name="T22" fmla="*/ 148736 w 117"/>
              <a:gd name="T23" fmla="*/ 117722 h 116"/>
              <a:gd name="T24" fmla="*/ 205154 w 117"/>
              <a:gd name="T25" fmla="*/ 53742 h 116"/>
              <a:gd name="T26" fmla="*/ 246184 w 117"/>
              <a:gd name="T27" fmla="*/ 53742 h 116"/>
              <a:gd name="T28" fmla="*/ 246184 w 117"/>
              <a:gd name="T29" fmla="*/ 102367 h 116"/>
              <a:gd name="T30" fmla="*/ 205154 w 117"/>
              <a:gd name="T31" fmla="*/ 102367 h 116"/>
              <a:gd name="T32" fmla="*/ 197460 w 117"/>
              <a:gd name="T33" fmla="*/ 117722 h 116"/>
              <a:gd name="T34" fmla="*/ 197460 w 117"/>
              <a:gd name="T35" fmla="*/ 135636 h 116"/>
              <a:gd name="T36" fmla="*/ 246184 w 117"/>
              <a:gd name="T37" fmla="*/ 135636 h 116"/>
              <a:gd name="T38" fmla="*/ 246184 w 117"/>
              <a:gd name="T39" fmla="*/ 186819 h 116"/>
              <a:gd name="T40" fmla="*/ 197460 w 117"/>
              <a:gd name="T41" fmla="*/ 186819 h 116"/>
              <a:gd name="T42" fmla="*/ 197460 w 117"/>
              <a:gd name="T43" fmla="*/ 296863 h 116"/>
              <a:gd name="T44" fmla="*/ 248749 w 117"/>
              <a:gd name="T45" fmla="*/ 296863 h 116"/>
              <a:gd name="T46" fmla="*/ 300037 w 117"/>
              <a:gd name="T47" fmla="*/ 248239 h 116"/>
              <a:gd name="T48" fmla="*/ 300037 w 117"/>
              <a:gd name="T49" fmla="*/ 51183 h 1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7" h="116">
                <a:moveTo>
                  <a:pt x="117" y="20"/>
                </a:moveTo>
                <a:cubicBezTo>
                  <a:pt x="117" y="9"/>
                  <a:pt x="107" y="0"/>
                  <a:pt x="9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0" y="0"/>
                  <a:pt x="0" y="9"/>
                  <a:pt x="0" y="2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7"/>
                  <a:pt x="10" y="116"/>
                  <a:pt x="20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73"/>
                  <a:pt x="58" y="73"/>
                  <a:pt x="58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3"/>
                  <a:pt x="44" y="53"/>
                  <a:pt x="4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46"/>
                  <a:pt x="58" y="46"/>
                  <a:pt x="58" y="46"/>
                </a:cubicBezTo>
                <a:cubicBezTo>
                  <a:pt x="58" y="33"/>
                  <a:pt x="68" y="21"/>
                  <a:pt x="80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40"/>
                  <a:pt x="96" y="40"/>
                  <a:pt x="96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9" y="40"/>
                  <a:pt x="77" y="42"/>
                  <a:pt x="77" y="46"/>
                </a:cubicBezTo>
                <a:cubicBezTo>
                  <a:pt x="77" y="53"/>
                  <a:pt x="77" y="53"/>
                  <a:pt x="7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73"/>
                  <a:pt x="96" y="73"/>
                  <a:pt x="96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107" y="116"/>
                  <a:pt x="117" y="107"/>
                  <a:pt x="117" y="97"/>
                </a:cubicBezTo>
                <a:lnTo>
                  <a:pt x="117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1" name="Freeform 179"/>
          <p:cNvSpPr>
            <a:spLocks noEditPoints="1"/>
          </p:cNvSpPr>
          <p:nvPr/>
        </p:nvSpPr>
        <p:spPr bwMode="auto">
          <a:xfrm>
            <a:off x="857250" y="1836738"/>
            <a:ext cx="296863" cy="266700"/>
          </a:xfrm>
          <a:custGeom>
            <a:avLst/>
            <a:gdLst>
              <a:gd name="T0" fmla="*/ 241300 w 187"/>
              <a:gd name="T1" fmla="*/ 103188 h 168"/>
              <a:gd name="T2" fmla="*/ 153988 w 187"/>
              <a:gd name="T3" fmla="*/ 49213 h 168"/>
              <a:gd name="T4" fmla="*/ 209550 w 187"/>
              <a:gd name="T5" fmla="*/ 0 h 168"/>
              <a:gd name="T6" fmla="*/ 296863 w 187"/>
              <a:gd name="T7" fmla="*/ 57150 h 168"/>
              <a:gd name="T8" fmla="*/ 241300 w 187"/>
              <a:gd name="T9" fmla="*/ 103188 h 168"/>
              <a:gd name="T10" fmla="*/ 207963 w 187"/>
              <a:gd name="T11" fmla="*/ 204788 h 168"/>
              <a:gd name="T12" fmla="*/ 293688 w 187"/>
              <a:gd name="T13" fmla="*/ 153988 h 168"/>
              <a:gd name="T14" fmla="*/ 242888 w 187"/>
              <a:gd name="T15" fmla="*/ 109538 h 168"/>
              <a:gd name="T16" fmla="*/ 158750 w 187"/>
              <a:gd name="T17" fmla="*/ 161925 h 168"/>
              <a:gd name="T18" fmla="*/ 207963 w 187"/>
              <a:gd name="T19" fmla="*/ 204788 h 168"/>
              <a:gd name="T20" fmla="*/ 141288 w 187"/>
              <a:gd name="T21" fmla="*/ 161925 h 168"/>
              <a:gd name="T22" fmla="*/ 57150 w 187"/>
              <a:gd name="T23" fmla="*/ 109538 h 168"/>
              <a:gd name="T24" fmla="*/ 4763 w 187"/>
              <a:gd name="T25" fmla="*/ 153988 h 168"/>
              <a:gd name="T26" fmla="*/ 90488 w 187"/>
              <a:gd name="T27" fmla="*/ 204788 h 168"/>
              <a:gd name="T28" fmla="*/ 141288 w 187"/>
              <a:gd name="T29" fmla="*/ 161925 h 168"/>
              <a:gd name="T30" fmla="*/ 58738 w 187"/>
              <a:gd name="T31" fmla="*/ 196850 h 168"/>
              <a:gd name="T32" fmla="*/ 58738 w 187"/>
              <a:gd name="T33" fmla="*/ 212725 h 168"/>
              <a:gd name="T34" fmla="*/ 146050 w 187"/>
              <a:gd name="T35" fmla="*/ 266700 h 168"/>
              <a:gd name="T36" fmla="*/ 146050 w 187"/>
              <a:gd name="T37" fmla="*/ 166688 h 168"/>
              <a:gd name="T38" fmla="*/ 90488 w 187"/>
              <a:gd name="T39" fmla="*/ 212725 h 168"/>
              <a:gd name="T40" fmla="*/ 58738 w 187"/>
              <a:gd name="T41" fmla="*/ 196850 h 168"/>
              <a:gd name="T42" fmla="*/ 238125 w 187"/>
              <a:gd name="T43" fmla="*/ 196850 h 168"/>
              <a:gd name="T44" fmla="*/ 209550 w 187"/>
              <a:gd name="T45" fmla="*/ 212725 h 168"/>
              <a:gd name="T46" fmla="*/ 153988 w 187"/>
              <a:gd name="T47" fmla="*/ 166688 h 168"/>
              <a:gd name="T48" fmla="*/ 153988 w 187"/>
              <a:gd name="T49" fmla="*/ 266700 h 168"/>
              <a:gd name="T50" fmla="*/ 238125 w 187"/>
              <a:gd name="T51" fmla="*/ 212725 h 168"/>
              <a:gd name="T52" fmla="*/ 238125 w 187"/>
              <a:gd name="T53" fmla="*/ 196850 h 168"/>
              <a:gd name="T54" fmla="*/ 146050 w 187"/>
              <a:gd name="T55" fmla="*/ 49213 h 168"/>
              <a:gd name="T56" fmla="*/ 90488 w 187"/>
              <a:gd name="T57" fmla="*/ 0 h 168"/>
              <a:gd name="T58" fmla="*/ 0 w 187"/>
              <a:gd name="T59" fmla="*/ 57150 h 168"/>
              <a:gd name="T60" fmla="*/ 57150 w 187"/>
              <a:gd name="T61" fmla="*/ 103188 h 168"/>
              <a:gd name="T62" fmla="*/ 146050 w 187"/>
              <a:gd name="T63" fmla="*/ 49213 h 1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7" h="168">
                <a:moveTo>
                  <a:pt x="152" y="65"/>
                </a:moveTo>
                <a:lnTo>
                  <a:pt x="97" y="31"/>
                </a:lnTo>
                <a:lnTo>
                  <a:pt x="132" y="0"/>
                </a:lnTo>
                <a:lnTo>
                  <a:pt x="187" y="36"/>
                </a:lnTo>
                <a:lnTo>
                  <a:pt x="152" y="65"/>
                </a:lnTo>
                <a:close/>
                <a:moveTo>
                  <a:pt x="131" y="129"/>
                </a:moveTo>
                <a:lnTo>
                  <a:pt x="185" y="97"/>
                </a:lnTo>
                <a:lnTo>
                  <a:pt x="153" y="69"/>
                </a:lnTo>
                <a:lnTo>
                  <a:pt x="100" y="102"/>
                </a:lnTo>
                <a:lnTo>
                  <a:pt x="131" y="129"/>
                </a:lnTo>
                <a:close/>
                <a:moveTo>
                  <a:pt x="89" y="102"/>
                </a:moveTo>
                <a:lnTo>
                  <a:pt x="36" y="69"/>
                </a:lnTo>
                <a:lnTo>
                  <a:pt x="3" y="97"/>
                </a:lnTo>
                <a:lnTo>
                  <a:pt x="57" y="129"/>
                </a:lnTo>
                <a:lnTo>
                  <a:pt x="89" y="102"/>
                </a:lnTo>
                <a:close/>
                <a:moveTo>
                  <a:pt x="37" y="124"/>
                </a:moveTo>
                <a:lnTo>
                  <a:pt x="37" y="134"/>
                </a:lnTo>
                <a:lnTo>
                  <a:pt x="92" y="168"/>
                </a:lnTo>
                <a:lnTo>
                  <a:pt x="92" y="105"/>
                </a:lnTo>
                <a:lnTo>
                  <a:pt x="57" y="134"/>
                </a:lnTo>
                <a:lnTo>
                  <a:pt x="37" y="124"/>
                </a:lnTo>
                <a:close/>
                <a:moveTo>
                  <a:pt x="150" y="124"/>
                </a:moveTo>
                <a:lnTo>
                  <a:pt x="132" y="134"/>
                </a:lnTo>
                <a:lnTo>
                  <a:pt x="97" y="105"/>
                </a:lnTo>
                <a:lnTo>
                  <a:pt x="97" y="168"/>
                </a:lnTo>
                <a:lnTo>
                  <a:pt x="150" y="134"/>
                </a:lnTo>
                <a:lnTo>
                  <a:pt x="150" y="124"/>
                </a:lnTo>
                <a:close/>
                <a:moveTo>
                  <a:pt x="92" y="31"/>
                </a:moveTo>
                <a:lnTo>
                  <a:pt x="57" y="0"/>
                </a:lnTo>
                <a:lnTo>
                  <a:pt x="0" y="36"/>
                </a:lnTo>
                <a:lnTo>
                  <a:pt x="36" y="65"/>
                </a:lnTo>
                <a:lnTo>
                  <a:pt x="92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2" name="Freeform 180"/>
          <p:cNvSpPr>
            <a:spLocks noEditPoints="1"/>
          </p:cNvSpPr>
          <p:nvPr/>
        </p:nvSpPr>
        <p:spPr bwMode="auto">
          <a:xfrm>
            <a:off x="8583613" y="1209675"/>
            <a:ext cx="296862" cy="296863"/>
          </a:xfrm>
          <a:custGeom>
            <a:avLst/>
            <a:gdLst>
              <a:gd name="T0" fmla="*/ 148431 w 116"/>
              <a:gd name="T1" fmla="*/ 0 h 116"/>
              <a:gd name="T2" fmla="*/ 0 w 116"/>
              <a:gd name="T3" fmla="*/ 148432 h 116"/>
              <a:gd name="T4" fmla="*/ 148431 w 116"/>
              <a:gd name="T5" fmla="*/ 296863 h 116"/>
              <a:gd name="T6" fmla="*/ 296862 w 116"/>
              <a:gd name="T7" fmla="*/ 148432 h 116"/>
              <a:gd name="T8" fmla="*/ 148431 w 116"/>
              <a:gd name="T9" fmla="*/ 0 h 116"/>
              <a:gd name="T10" fmla="*/ 240561 w 116"/>
              <a:gd name="T11" fmla="*/ 76775 h 116"/>
              <a:gd name="T12" fmla="*/ 263593 w 116"/>
              <a:gd name="T13" fmla="*/ 143313 h 116"/>
              <a:gd name="T14" fmla="*/ 217528 w 116"/>
              <a:gd name="T15" fmla="*/ 138195 h 116"/>
              <a:gd name="T16" fmla="*/ 217528 w 116"/>
              <a:gd name="T17" fmla="*/ 138195 h 116"/>
              <a:gd name="T18" fmla="*/ 217528 w 116"/>
              <a:gd name="T19" fmla="*/ 138195 h 116"/>
              <a:gd name="T20" fmla="*/ 184259 w 116"/>
              <a:gd name="T21" fmla="*/ 140754 h 116"/>
              <a:gd name="T22" fmla="*/ 176582 w 116"/>
              <a:gd name="T23" fmla="*/ 122840 h 116"/>
              <a:gd name="T24" fmla="*/ 240561 w 116"/>
              <a:gd name="T25" fmla="*/ 76775 h 116"/>
              <a:gd name="T26" fmla="*/ 148431 w 116"/>
              <a:gd name="T27" fmla="*/ 33269 h 116"/>
              <a:gd name="T28" fmla="*/ 220087 w 116"/>
              <a:gd name="T29" fmla="*/ 58861 h 116"/>
              <a:gd name="T30" fmla="*/ 163786 w 116"/>
              <a:gd name="T31" fmla="*/ 99807 h 116"/>
              <a:gd name="T32" fmla="*/ 122839 w 116"/>
              <a:gd name="T33" fmla="*/ 35828 h 116"/>
              <a:gd name="T34" fmla="*/ 148431 w 116"/>
              <a:gd name="T35" fmla="*/ 33269 h 116"/>
              <a:gd name="T36" fmla="*/ 97248 w 116"/>
              <a:gd name="T37" fmla="*/ 46065 h 116"/>
              <a:gd name="T38" fmla="*/ 138194 w 116"/>
              <a:gd name="T39" fmla="*/ 107485 h 116"/>
              <a:gd name="T40" fmla="*/ 46065 w 116"/>
              <a:gd name="T41" fmla="*/ 120281 h 116"/>
              <a:gd name="T42" fmla="*/ 46065 w 116"/>
              <a:gd name="T43" fmla="*/ 120281 h 116"/>
              <a:gd name="T44" fmla="*/ 46065 w 116"/>
              <a:gd name="T45" fmla="*/ 120281 h 116"/>
              <a:gd name="T46" fmla="*/ 35828 w 116"/>
              <a:gd name="T47" fmla="*/ 120281 h 116"/>
              <a:gd name="T48" fmla="*/ 97248 w 116"/>
              <a:gd name="T49" fmla="*/ 46065 h 116"/>
              <a:gd name="T50" fmla="*/ 33269 w 116"/>
              <a:gd name="T51" fmla="*/ 148432 h 116"/>
              <a:gd name="T52" fmla="*/ 33269 w 116"/>
              <a:gd name="T53" fmla="*/ 148432 h 116"/>
              <a:gd name="T54" fmla="*/ 46065 w 116"/>
              <a:gd name="T55" fmla="*/ 148432 h 116"/>
              <a:gd name="T56" fmla="*/ 46065 w 116"/>
              <a:gd name="T57" fmla="*/ 148432 h 116"/>
              <a:gd name="T58" fmla="*/ 150990 w 116"/>
              <a:gd name="T59" fmla="*/ 133077 h 116"/>
              <a:gd name="T60" fmla="*/ 156108 w 116"/>
              <a:gd name="T61" fmla="*/ 148432 h 116"/>
              <a:gd name="T62" fmla="*/ 92130 w 116"/>
              <a:gd name="T63" fmla="*/ 186819 h 116"/>
              <a:gd name="T64" fmla="*/ 58861 w 116"/>
              <a:gd name="T65" fmla="*/ 225206 h 116"/>
              <a:gd name="T66" fmla="*/ 33269 w 116"/>
              <a:gd name="T67" fmla="*/ 148432 h 116"/>
              <a:gd name="T68" fmla="*/ 148431 w 116"/>
              <a:gd name="T69" fmla="*/ 266153 h 116"/>
              <a:gd name="T70" fmla="*/ 79334 w 116"/>
              <a:gd name="T71" fmla="*/ 243121 h 116"/>
              <a:gd name="T72" fmla="*/ 107485 w 116"/>
              <a:gd name="T73" fmla="*/ 209851 h 116"/>
              <a:gd name="T74" fmla="*/ 166345 w 116"/>
              <a:gd name="T75" fmla="*/ 174023 h 116"/>
              <a:gd name="T76" fmla="*/ 189377 w 116"/>
              <a:gd name="T77" fmla="*/ 258476 h 116"/>
              <a:gd name="T78" fmla="*/ 148431 w 116"/>
              <a:gd name="T79" fmla="*/ 266153 h 116"/>
              <a:gd name="T80" fmla="*/ 214969 w 116"/>
              <a:gd name="T81" fmla="*/ 245680 h 116"/>
              <a:gd name="T82" fmla="*/ 191937 w 116"/>
              <a:gd name="T83" fmla="*/ 166346 h 116"/>
              <a:gd name="T84" fmla="*/ 217528 w 116"/>
              <a:gd name="T85" fmla="*/ 166346 h 116"/>
              <a:gd name="T86" fmla="*/ 217528 w 116"/>
              <a:gd name="T87" fmla="*/ 166346 h 116"/>
              <a:gd name="T88" fmla="*/ 217528 w 116"/>
              <a:gd name="T89" fmla="*/ 166346 h 116"/>
              <a:gd name="T90" fmla="*/ 217528 w 116"/>
              <a:gd name="T91" fmla="*/ 166346 h 116"/>
              <a:gd name="T92" fmla="*/ 263593 w 116"/>
              <a:gd name="T93" fmla="*/ 171464 h 116"/>
              <a:gd name="T94" fmla="*/ 214969 w 116"/>
              <a:gd name="T95" fmla="*/ 245680 h 11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94" y="30"/>
                </a:moveTo>
                <a:cubicBezTo>
                  <a:pt x="99" y="38"/>
                  <a:pt x="103" y="47"/>
                  <a:pt x="103" y="56"/>
                </a:cubicBezTo>
                <a:cubicBezTo>
                  <a:pt x="97" y="55"/>
                  <a:pt x="91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0" y="54"/>
                  <a:pt x="76" y="55"/>
                  <a:pt x="72" y="55"/>
                </a:cubicBezTo>
                <a:cubicBezTo>
                  <a:pt x="71" y="53"/>
                  <a:pt x="70" y="51"/>
                  <a:pt x="69" y="48"/>
                </a:cubicBezTo>
                <a:cubicBezTo>
                  <a:pt x="78" y="44"/>
                  <a:pt x="87" y="39"/>
                  <a:pt x="94" y="30"/>
                </a:cubicBezTo>
                <a:close/>
                <a:moveTo>
                  <a:pt x="58" y="13"/>
                </a:moveTo>
                <a:cubicBezTo>
                  <a:pt x="69" y="13"/>
                  <a:pt x="79" y="17"/>
                  <a:pt x="86" y="23"/>
                </a:cubicBezTo>
                <a:cubicBezTo>
                  <a:pt x="80" y="30"/>
                  <a:pt x="73" y="35"/>
                  <a:pt x="64" y="39"/>
                </a:cubicBezTo>
                <a:cubicBezTo>
                  <a:pt x="58" y="27"/>
                  <a:pt x="52" y="19"/>
                  <a:pt x="48" y="14"/>
                </a:cubicBezTo>
                <a:cubicBezTo>
                  <a:pt x="52" y="13"/>
                  <a:pt x="55" y="13"/>
                  <a:pt x="58" y="13"/>
                </a:cubicBezTo>
                <a:close/>
                <a:moveTo>
                  <a:pt x="38" y="18"/>
                </a:moveTo>
                <a:cubicBezTo>
                  <a:pt x="41" y="22"/>
                  <a:pt x="47" y="30"/>
                  <a:pt x="54" y="42"/>
                </a:cubicBezTo>
                <a:cubicBezTo>
                  <a:pt x="41" y="47"/>
                  <a:pt x="27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6" y="47"/>
                  <a:pt x="15" y="47"/>
                  <a:pt x="14" y="47"/>
                </a:cubicBezTo>
                <a:cubicBezTo>
                  <a:pt x="17" y="34"/>
                  <a:pt x="26" y="24"/>
                  <a:pt x="38" y="18"/>
                </a:cubicBezTo>
                <a:close/>
                <a:moveTo>
                  <a:pt x="13" y="58"/>
                </a:move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6" y="58"/>
                  <a:pt x="18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27" y="58"/>
                  <a:pt x="43" y="57"/>
                  <a:pt x="59" y="52"/>
                </a:cubicBezTo>
                <a:cubicBezTo>
                  <a:pt x="60" y="54"/>
                  <a:pt x="61" y="56"/>
                  <a:pt x="61" y="58"/>
                </a:cubicBezTo>
                <a:cubicBezTo>
                  <a:pt x="51" y="61"/>
                  <a:pt x="42" y="67"/>
                  <a:pt x="36" y="73"/>
                </a:cubicBezTo>
                <a:cubicBezTo>
                  <a:pt x="30" y="78"/>
                  <a:pt x="26" y="84"/>
                  <a:pt x="23" y="88"/>
                </a:cubicBezTo>
                <a:cubicBezTo>
                  <a:pt x="17" y="80"/>
                  <a:pt x="13" y="69"/>
                  <a:pt x="13" y="58"/>
                </a:cubicBezTo>
                <a:close/>
                <a:moveTo>
                  <a:pt x="58" y="104"/>
                </a:moveTo>
                <a:cubicBezTo>
                  <a:pt x="48" y="104"/>
                  <a:pt x="39" y="100"/>
                  <a:pt x="31" y="95"/>
                </a:cubicBezTo>
                <a:cubicBezTo>
                  <a:pt x="33" y="92"/>
                  <a:pt x="36" y="87"/>
                  <a:pt x="42" y="82"/>
                </a:cubicBezTo>
                <a:cubicBezTo>
                  <a:pt x="47" y="76"/>
                  <a:pt x="55" y="71"/>
                  <a:pt x="65" y="68"/>
                </a:cubicBezTo>
                <a:cubicBezTo>
                  <a:pt x="69" y="77"/>
                  <a:pt x="72" y="88"/>
                  <a:pt x="74" y="101"/>
                </a:cubicBezTo>
                <a:cubicBezTo>
                  <a:pt x="69" y="103"/>
                  <a:pt x="64" y="104"/>
                  <a:pt x="58" y="104"/>
                </a:cubicBezTo>
                <a:close/>
                <a:moveTo>
                  <a:pt x="84" y="96"/>
                </a:moveTo>
                <a:cubicBezTo>
                  <a:pt x="81" y="84"/>
                  <a:pt x="79" y="74"/>
                  <a:pt x="75" y="65"/>
                </a:cubicBezTo>
                <a:cubicBezTo>
                  <a:pt x="78" y="65"/>
                  <a:pt x="81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90" y="65"/>
                  <a:pt x="96" y="65"/>
                  <a:pt x="103" y="67"/>
                </a:cubicBezTo>
                <a:cubicBezTo>
                  <a:pt x="100" y="79"/>
                  <a:pt x="93" y="89"/>
                  <a:pt x="84" y="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3" name="Freeform 181"/>
          <p:cNvSpPr>
            <a:spLocks noEditPoints="1"/>
          </p:cNvSpPr>
          <p:nvPr/>
        </p:nvSpPr>
        <p:spPr bwMode="auto">
          <a:xfrm>
            <a:off x="7392988" y="3589338"/>
            <a:ext cx="300037" cy="300037"/>
          </a:xfrm>
          <a:custGeom>
            <a:avLst/>
            <a:gdLst>
              <a:gd name="T0" fmla="*/ 0 w 189"/>
              <a:gd name="T1" fmla="*/ 0 h 189"/>
              <a:gd name="T2" fmla="*/ 39687 w 189"/>
              <a:gd name="T3" fmla="*/ 260350 h 189"/>
              <a:gd name="T4" fmla="*/ 149225 w 189"/>
              <a:gd name="T5" fmla="*/ 300037 h 189"/>
              <a:gd name="T6" fmla="*/ 261937 w 189"/>
              <a:gd name="T7" fmla="*/ 260350 h 189"/>
              <a:gd name="T8" fmla="*/ 300037 w 189"/>
              <a:gd name="T9" fmla="*/ 0 h 189"/>
              <a:gd name="T10" fmla="*/ 0 w 189"/>
              <a:gd name="T11" fmla="*/ 0 h 189"/>
              <a:gd name="T12" fmla="*/ 238125 w 189"/>
              <a:gd name="T13" fmla="*/ 76200 h 189"/>
              <a:gd name="T14" fmla="*/ 111125 w 189"/>
              <a:gd name="T15" fmla="*/ 76200 h 189"/>
              <a:gd name="T16" fmla="*/ 112712 w 189"/>
              <a:gd name="T17" fmla="*/ 112712 h 189"/>
              <a:gd name="T18" fmla="*/ 236537 w 189"/>
              <a:gd name="T19" fmla="*/ 112712 h 189"/>
              <a:gd name="T20" fmla="*/ 225425 w 189"/>
              <a:gd name="T21" fmla="*/ 225425 h 189"/>
              <a:gd name="T22" fmla="*/ 149225 w 189"/>
              <a:gd name="T23" fmla="*/ 242887 h 189"/>
              <a:gd name="T24" fmla="*/ 74612 w 189"/>
              <a:gd name="T25" fmla="*/ 225425 h 189"/>
              <a:gd name="T26" fmla="*/ 69850 w 189"/>
              <a:gd name="T27" fmla="*/ 168275 h 189"/>
              <a:gd name="T28" fmla="*/ 112712 w 189"/>
              <a:gd name="T29" fmla="*/ 168275 h 189"/>
              <a:gd name="T30" fmla="*/ 115887 w 189"/>
              <a:gd name="T31" fmla="*/ 196850 h 189"/>
              <a:gd name="T32" fmla="*/ 149225 w 189"/>
              <a:gd name="T33" fmla="*/ 204787 h 189"/>
              <a:gd name="T34" fmla="*/ 187325 w 189"/>
              <a:gd name="T35" fmla="*/ 196850 h 189"/>
              <a:gd name="T36" fmla="*/ 192087 w 189"/>
              <a:gd name="T37" fmla="*/ 150812 h 189"/>
              <a:gd name="T38" fmla="*/ 69850 w 189"/>
              <a:gd name="T39" fmla="*/ 150812 h 189"/>
              <a:gd name="T40" fmla="*/ 57150 w 189"/>
              <a:gd name="T41" fmla="*/ 38100 h 189"/>
              <a:gd name="T42" fmla="*/ 242887 w 189"/>
              <a:gd name="T43" fmla="*/ 38100 h 189"/>
              <a:gd name="T44" fmla="*/ 238125 w 189"/>
              <a:gd name="T45" fmla="*/ 76200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9" h="189">
                <a:moveTo>
                  <a:pt x="0" y="0"/>
                </a:moveTo>
                <a:lnTo>
                  <a:pt x="25" y="164"/>
                </a:lnTo>
                <a:lnTo>
                  <a:pt x="94" y="189"/>
                </a:lnTo>
                <a:lnTo>
                  <a:pt x="165" y="164"/>
                </a:lnTo>
                <a:lnTo>
                  <a:pt x="189" y="0"/>
                </a:lnTo>
                <a:lnTo>
                  <a:pt x="0" y="0"/>
                </a:lnTo>
                <a:close/>
                <a:moveTo>
                  <a:pt x="150" y="48"/>
                </a:moveTo>
                <a:lnTo>
                  <a:pt x="70" y="48"/>
                </a:lnTo>
                <a:lnTo>
                  <a:pt x="71" y="71"/>
                </a:lnTo>
                <a:lnTo>
                  <a:pt x="149" y="71"/>
                </a:lnTo>
                <a:lnTo>
                  <a:pt x="142" y="142"/>
                </a:lnTo>
                <a:lnTo>
                  <a:pt x="94" y="153"/>
                </a:lnTo>
                <a:lnTo>
                  <a:pt x="47" y="142"/>
                </a:lnTo>
                <a:lnTo>
                  <a:pt x="44" y="106"/>
                </a:lnTo>
                <a:lnTo>
                  <a:pt x="71" y="106"/>
                </a:lnTo>
                <a:lnTo>
                  <a:pt x="73" y="124"/>
                </a:lnTo>
                <a:lnTo>
                  <a:pt x="94" y="129"/>
                </a:lnTo>
                <a:lnTo>
                  <a:pt x="118" y="124"/>
                </a:lnTo>
                <a:lnTo>
                  <a:pt x="121" y="95"/>
                </a:lnTo>
                <a:lnTo>
                  <a:pt x="44" y="95"/>
                </a:lnTo>
                <a:lnTo>
                  <a:pt x="36" y="24"/>
                </a:lnTo>
                <a:lnTo>
                  <a:pt x="153" y="24"/>
                </a:lnTo>
                <a:lnTo>
                  <a:pt x="150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8" name="Group 297"/>
          <p:cNvGrpSpPr/>
          <p:nvPr/>
        </p:nvGrpSpPr>
        <p:grpSpPr>
          <a:xfrm>
            <a:off x="263525" y="4186429"/>
            <a:ext cx="296863" cy="296863"/>
            <a:chOff x="263525" y="4327525"/>
            <a:chExt cx="296863" cy="296863"/>
          </a:xfrm>
          <a:solidFill>
            <a:srgbClr val="FFFFFF"/>
          </a:solidFill>
        </p:grpSpPr>
        <p:sp>
          <p:nvSpPr>
            <p:cNvPr id="7350" name="Freeform 182"/>
            <p:cNvSpPr>
              <a:spLocks noEditPoints="1"/>
            </p:cNvSpPr>
            <p:nvPr/>
          </p:nvSpPr>
          <p:spPr bwMode="auto">
            <a:xfrm>
              <a:off x="263525" y="4327525"/>
              <a:ext cx="296863" cy="296863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22"/>
                </a:cxn>
                <a:cxn ang="0">
                  <a:pos x="163" y="0"/>
                </a:cxn>
                <a:cxn ang="0">
                  <a:pos x="47" y="0"/>
                </a:cxn>
                <a:cxn ang="0">
                  <a:pos x="141" y="0"/>
                </a:cxn>
                <a:cxn ang="0">
                  <a:pos x="141" y="58"/>
                </a:cxn>
                <a:cxn ang="0">
                  <a:pos x="47" y="58"/>
                </a:cxn>
                <a:cxn ang="0">
                  <a:pos x="47" y="0"/>
                </a:cxn>
                <a:cxn ang="0">
                  <a:pos x="23" y="176"/>
                </a:cxn>
                <a:cxn ang="0">
                  <a:pos x="23" y="105"/>
                </a:cxn>
                <a:cxn ang="0">
                  <a:pos x="152" y="105"/>
                </a:cxn>
                <a:cxn ang="0">
                  <a:pos x="152" y="176"/>
                </a:cxn>
                <a:cxn ang="0">
                  <a:pos x="23" y="176"/>
                </a:cxn>
                <a:cxn ang="0">
                  <a:pos x="176" y="163"/>
                </a:cxn>
                <a:cxn ang="0">
                  <a:pos x="163" y="163"/>
                </a:cxn>
                <a:cxn ang="0">
                  <a:pos x="163" y="151"/>
                </a:cxn>
                <a:cxn ang="0">
                  <a:pos x="176" y="151"/>
                </a:cxn>
                <a:cxn ang="0">
                  <a:pos x="176" y="163"/>
                </a:cxn>
              </a:cxnLst>
              <a:rect l="0" t="0" r="r" b="b"/>
              <a:pathLst>
                <a:path w="187" h="187">
                  <a:moveTo>
                    <a:pt x="163" y="0"/>
                  </a:moveTo>
                  <a:lnTo>
                    <a:pt x="0" y="0"/>
                  </a:lnTo>
                  <a:lnTo>
                    <a:pt x="0" y="187"/>
                  </a:lnTo>
                  <a:lnTo>
                    <a:pt x="187" y="187"/>
                  </a:lnTo>
                  <a:lnTo>
                    <a:pt x="187" y="22"/>
                  </a:lnTo>
                  <a:lnTo>
                    <a:pt x="163" y="0"/>
                  </a:lnTo>
                  <a:close/>
                  <a:moveTo>
                    <a:pt x="47" y="0"/>
                  </a:moveTo>
                  <a:lnTo>
                    <a:pt x="141" y="0"/>
                  </a:lnTo>
                  <a:lnTo>
                    <a:pt x="141" y="58"/>
                  </a:lnTo>
                  <a:lnTo>
                    <a:pt x="47" y="58"/>
                  </a:lnTo>
                  <a:lnTo>
                    <a:pt x="47" y="0"/>
                  </a:lnTo>
                  <a:close/>
                  <a:moveTo>
                    <a:pt x="23" y="176"/>
                  </a:moveTo>
                  <a:lnTo>
                    <a:pt x="23" y="105"/>
                  </a:lnTo>
                  <a:lnTo>
                    <a:pt x="152" y="105"/>
                  </a:lnTo>
                  <a:lnTo>
                    <a:pt x="152" y="176"/>
                  </a:lnTo>
                  <a:lnTo>
                    <a:pt x="23" y="176"/>
                  </a:lnTo>
                  <a:close/>
                  <a:moveTo>
                    <a:pt x="176" y="163"/>
                  </a:moveTo>
                  <a:lnTo>
                    <a:pt x="163" y="163"/>
                  </a:lnTo>
                  <a:lnTo>
                    <a:pt x="163" y="151"/>
                  </a:lnTo>
                  <a:lnTo>
                    <a:pt x="176" y="151"/>
                  </a:lnTo>
                  <a:lnTo>
                    <a:pt x="176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1" name="Rectangle 183"/>
            <p:cNvSpPr>
              <a:spLocks noChangeArrowheads="1"/>
            </p:cNvSpPr>
            <p:nvPr/>
          </p:nvSpPr>
          <p:spPr bwMode="auto">
            <a:xfrm>
              <a:off x="430213" y="4344988"/>
              <a:ext cx="38100" cy="571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2" name="Rectangle 184"/>
            <p:cNvSpPr>
              <a:spLocks noChangeArrowheads="1"/>
            </p:cNvSpPr>
            <p:nvPr/>
          </p:nvSpPr>
          <p:spPr bwMode="auto">
            <a:xfrm>
              <a:off x="338138" y="4567238"/>
              <a:ext cx="13017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3" name="Rectangle 185"/>
            <p:cNvSpPr>
              <a:spLocks noChangeArrowheads="1"/>
            </p:cNvSpPr>
            <p:nvPr/>
          </p:nvSpPr>
          <p:spPr bwMode="auto">
            <a:xfrm>
              <a:off x="338138" y="4532313"/>
              <a:ext cx="9207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3" name="Group 312"/>
          <p:cNvGrpSpPr/>
          <p:nvPr/>
        </p:nvGrpSpPr>
        <p:grpSpPr>
          <a:xfrm>
            <a:off x="8583613" y="3589529"/>
            <a:ext cx="296863" cy="300038"/>
            <a:chOff x="8583613" y="3730625"/>
            <a:chExt cx="296863" cy="300038"/>
          </a:xfrm>
          <a:solidFill>
            <a:srgbClr val="FFFFFF"/>
          </a:solidFill>
        </p:grpSpPr>
        <p:sp>
          <p:nvSpPr>
            <p:cNvPr id="7354" name="Oval 186"/>
            <p:cNvSpPr>
              <a:spLocks noChangeArrowheads="1"/>
            </p:cNvSpPr>
            <p:nvPr/>
          </p:nvSpPr>
          <p:spPr bwMode="auto">
            <a:xfrm>
              <a:off x="8629650" y="3763963"/>
              <a:ext cx="26988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5" name="Oval 187"/>
            <p:cNvSpPr>
              <a:spLocks noChangeArrowheads="1"/>
            </p:cNvSpPr>
            <p:nvPr/>
          </p:nvSpPr>
          <p:spPr bwMode="auto">
            <a:xfrm>
              <a:off x="8667750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6" name="Oval 188"/>
            <p:cNvSpPr>
              <a:spLocks noChangeArrowheads="1"/>
            </p:cNvSpPr>
            <p:nvPr/>
          </p:nvSpPr>
          <p:spPr bwMode="auto">
            <a:xfrm>
              <a:off x="8702675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57" name="Freeform 189"/>
            <p:cNvSpPr>
              <a:spLocks noEditPoints="1"/>
            </p:cNvSpPr>
            <p:nvPr/>
          </p:nvSpPr>
          <p:spPr bwMode="auto">
            <a:xfrm>
              <a:off x="8583613" y="3730625"/>
              <a:ext cx="296863" cy="300038"/>
            </a:xfrm>
            <a:custGeom>
              <a:avLst/>
              <a:gdLst/>
              <a:ahLst/>
              <a:cxnLst>
                <a:cxn ang="0">
                  <a:pos x="102" y="22"/>
                </a:cxn>
                <a:cxn ang="0">
                  <a:pos x="94" y="22"/>
                </a:cxn>
                <a:cxn ang="0">
                  <a:pos x="94" y="15"/>
                </a:cxn>
                <a:cxn ang="0">
                  <a:pos x="80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80"/>
                </a:cxn>
                <a:cxn ang="0">
                  <a:pos x="15" y="95"/>
                </a:cxn>
                <a:cxn ang="0">
                  <a:pos x="22" y="95"/>
                </a:cxn>
                <a:cxn ang="0">
                  <a:pos x="22" y="102"/>
                </a:cxn>
                <a:cxn ang="0">
                  <a:pos x="36" y="117"/>
                </a:cxn>
                <a:cxn ang="0">
                  <a:pos x="102" y="117"/>
                </a:cxn>
                <a:cxn ang="0">
                  <a:pos x="116" y="102"/>
                </a:cxn>
                <a:cxn ang="0">
                  <a:pos x="116" y="37"/>
                </a:cxn>
                <a:cxn ang="0">
                  <a:pos x="102" y="22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80" y="8"/>
                </a:cxn>
                <a:cxn ang="0">
                  <a:pos x="87" y="15"/>
                </a:cxn>
                <a:cxn ang="0">
                  <a:pos x="87" y="30"/>
                </a:cxn>
                <a:cxn ang="0">
                  <a:pos x="7" y="30"/>
                </a:cxn>
                <a:cxn ang="0">
                  <a:pos x="7" y="15"/>
                </a:cxn>
                <a:cxn ang="0">
                  <a:pos x="15" y="88"/>
                </a:cxn>
                <a:cxn ang="0">
                  <a:pos x="7" y="80"/>
                </a:cxn>
                <a:cxn ang="0">
                  <a:pos x="7" y="37"/>
                </a:cxn>
                <a:cxn ang="0">
                  <a:pos x="87" y="37"/>
                </a:cxn>
                <a:cxn ang="0">
                  <a:pos x="87" y="80"/>
                </a:cxn>
                <a:cxn ang="0">
                  <a:pos x="80" y="88"/>
                </a:cxn>
                <a:cxn ang="0">
                  <a:pos x="15" y="88"/>
                </a:cxn>
                <a:cxn ang="0">
                  <a:pos x="109" y="102"/>
                </a:cxn>
                <a:cxn ang="0">
                  <a:pos x="102" y="109"/>
                </a:cxn>
                <a:cxn ang="0">
                  <a:pos x="36" y="109"/>
                </a:cxn>
                <a:cxn ang="0">
                  <a:pos x="29" y="102"/>
                </a:cxn>
                <a:cxn ang="0">
                  <a:pos x="29" y="95"/>
                </a:cxn>
                <a:cxn ang="0">
                  <a:pos x="80" y="95"/>
                </a:cxn>
                <a:cxn ang="0">
                  <a:pos x="94" y="80"/>
                </a:cxn>
                <a:cxn ang="0">
                  <a:pos x="94" y="51"/>
                </a:cxn>
                <a:cxn ang="0">
                  <a:pos x="109" y="51"/>
                </a:cxn>
                <a:cxn ang="0">
                  <a:pos x="109" y="102"/>
                </a:cxn>
                <a:cxn ang="0">
                  <a:pos x="109" y="44"/>
                </a:cxn>
                <a:cxn ang="0">
                  <a:pos x="94" y="44"/>
                </a:cxn>
                <a:cxn ang="0">
                  <a:pos x="94" y="30"/>
                </a:cxn>
                <a:cxn ang="0">
                  <a:pos x="102" y="30"/>
                </a:cxn>
                <a:cxn ang="0">
                  <a:pos x="109" y="37"/>
                </a:cxn>
                <a:cxn ang="0">
                  <a:pos x="109" y="44"/>
                </a:cxn>
              </a:cxnLst>
              <a:rect l="0" t="0" r="r" b="b"/>
              <a:pathLst>
                <a:path w="116" h="117">
                  <a:moveTo>
                    <a:pt x="102" y="22"/>
                  </a:moveTo>
                  <a:cubicBezTo>
                    <a:pt x="94" y="22"/>
                    <a:pt x="94" y="22"/>
                    <a:pt x="94" y="22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7"/>
                    <a:pt x="88" y="0"/>
                    <a:pt x="8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7" y="95"/>
                    <a:pt x="15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10"/>
                    <a:pt x="28" y="117"/>
                    <a:pt x="36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10" y="117"/>
                    <a:pt x="116" y="110"/>
                    <a:pt x="116" y="102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29"/>
                    <a:pt x="110" y="22"/>
                    <a:pt x="102" y="22"/>
                  </a:cubicBezTo>
                  <a:close/>
                  <a:moveTo>
                    <a:pt x="7" y="15"/>
                  </a:moveTo>
                  <a:cubicBezTo>
                    <a:pt x="7" y="11"/>
                    <a:pt x="11" y="8"/>
                    <a:pt x="15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4" y="8"/>
                    <a:pt x="87" y="11"/>
                    <a:pt x="87" y="15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" y="30"/>
                    <a:pt x="7" y="30"/>
                    <a:pt x="7" y="30"/>
                  </a:cubicBezTo>
                  <a:lnTo>
                    <a:pt x="7" y="15"/>
                  </a:lnTo>
                  <a:close/>
                  <a:moveTo>
                    <a:pt x="15" y="88"/>
                  </a:moveTo>
                  <a:cubicBezTo>
                    <a:pt x="11" y="88"/>
                    <a:pt x="7" y="84"/>
                    <a:pt x="7" y="8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4"/>
                    <a:pt x="84" y="88"/>
                    <a:pt x="80" y="88"/>
                  </a:cubicBezTo>
                  <a:lnTo>
                    <a:pt x="15" y="88"/>
                  </a:lnTo>
                  <a:close/>
                  <a:moveTo>
                    <a:pt x="109" y="102"/>
                  </a:moveTo>
                  <a:cubicBezTo>
                    <a:pt x="109" y="106"/>
                    <a:pt x="106" y="109"/>
                    <a:pt x="102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2" y="109"/>
                    <a:pt x="29" y="106"/>
                    <a:pt x="29" y="102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8" y="95"/>
                    <a:pt x="94" y="88"/>
                    <a:pt x="94" y="80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9" y="51"/>
                    <a:pt x="109" y="51"/>
                    <a:pt x="109" y="51"/>
                  </a:cubicBezTo>
                  <a:lnTo>
                    <a:pt x="109" y="102"/>
                  </a:lnTo>
                  <a:close/>
                  <a:moveTo>
                    <a:pt x="109" y="44"/>
                  </a:moveTo>
                  <a:cubicBezTo>
                    <a:pt x="94" y="44"/>
                    <a:pt x="94" y="44"/>
                    <a:pt x="94" y="44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6" y="30"/>
                    <a:pt x="109" y="33"/>
                    <a:pt x="109" y="37"/>
                  </a:cubicBezTo>
                  <a:lnTo>
                    <a:pt x="109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836" name="Freeform 190"/>
          <p:cNvSpPr>
            <a:spLocks noEditPoints="1"/>
          </p:cNvSpPr>
          <p:nvPr/>
        </p:nvSpPr>
        <p:spPr bwMode="auto">
          <a:xfrm>
            <a:off x="7989888" y="3589338"/>
            <a:ext cx="296862" cy="300037"/>
          </a:xfrm>
          <a:custGeom>
            <a:avLst/>
            <a:gdLst>
              <a:gd name="T0" fmla="*/ 0 w 187"/>
              <a:gd name="T1" fmla="*/ 0 h 189"/>
              <a:gd name="T2" fmla="*/ 34925 w 187"/>
              <a:gd name="T3" fmla="*/ 260350 h 189"/>
              <a:gd name="T4" fmla="*/ 147637 w 187"/>
              <a:gd name="T5" fmla="*/ 300037 h 189"/>
              <a:gd name="T6" fmla="*/ 258762 w 187"/>
              <a:gd name="T7" fmla="*/ 260350 h 189"/>
              <a:gd name="T8" fmla="*/ 296862 w 187"/>
              <a:gd name="T9" fmla="*/ 0 h 189"/>
              <a:gd name="T10" fmla="*/ 0 w 187"/>
              <a:gd name="T11" fmla="*/ 0 h 189"/>
              <a:gd name="T12" fmla="*/ 239712 w 187"/>
              <a:gd name="T13" fmla="*/ 76200 h 189"/>
              <a:gd name="T14" fmla="*/ 166687 w 187"/>
              <a:gd name="T15" fmla="*/ 112712 h 189"/>
              <a:gd name="T16" fmla="*/ 231775 w 187"/>
              <a:gd name="T17" fmla="*/ 112712 h 189"/>
              <a:gd name="T18" fmla="*/ 222250 w 187"/>
              <a:gd name="T19" fmla="*/ 225425 h 189"/>
              <a:gd name="T20" fmla="*/ 147637 w 187"/>
              <a:gd name="T21" fmla="*/ 242887 h 189"/>
              <a:gd name="T22" fmla="*/ 74612 w 187"/>
              <a:gd name="T23" fmla="*/ 225425 h 189"/>
              <a:gd name="T24" fmla="*/ 68262 w 187"/>
              <a:gd name="T25" fmla="*/ 168275 h 189"/>
              <a:gd name="T26" fmla="*/ 109537 w 187"/>
              <a:gd name="T27" fmla="*/ 168275 h 189"/>
              <a:gd name="T28" fmla="*/ 114300 w 187"/>
              <a:gd name="T29" fmla="*/ 196850 h 189"/>
              <a:gd name="T30" fmla="*/ 147637 w 187"/>
              <a:gd name="T31" fmla="*/ 204787 h 189"/>
              <a:gd name="T32" fmla="*/ 184150 w 187"/>
              <a:gd name="T33" fmla="*/ 196850 h 189"/>
              <a:gd name="T34" fmla="*/ 188912 w 187"/>
              <a:gd name="T35" fmla="*/ 150812 h 189"/>
              <a:gd name="T36" fmla="*/ 66675 w 187"/>
              <a:gd name="T37" fmla="*/ 150812 h 189"/>
              <a:gd name="T38" fmla="*/ 63500 w 187"/>
              <a:gd name="T39" fmla="*/ 122237 h 189"/>
              <a:gd name="T40" fmla="*/ 84137 w 187"/>
              <a:gd name="T41" fmla="*/ 112712 h 189"/>
              <a:gd name="T42" fmla="*/ 160337 w 187"/>
              <a:gd name="T43" fmla="*/ 76200 h 189"/>
              <a:gd name="T44" fmla="*/ 58737 w 187"/>
              <a:gd name="T45" fmla="*/ 76200 h 189"/>
              <a:gd name="T46" fmla="*/ 53975 w 187"/>
              <a:gd name="T47" fmla="*/ 38100 h 189"/>
              <a:gd name="T48" fmla="*/ 239712 w 187"/>
              <a:gd name="T49" fmla="*/ 38100 h 189"/>
              <a:gd name="T50" fmla="*/ 239712 w 187"/>
              <a:gd name="T51" fmla="*/ 76200 h 1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7" h="189">
                <a:moveTo>
                  <a:pt x="0" y="0"/>
                </a:moveTo>
                <a:lnTo>
                  <a:pt x="22" y="164"/>
                </a:lnTo>
                <a:lnTo>
                  <a:pt x="93" y="189"/>
                </a:lnTo>
                <a:lnTo>
                  <a:pt x="163" y="164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51" y="48"/>
                </a:moveTo>
                <a:lnTo>
                  <a:pt x="105" y="71"/>
                </a:lnTo>
                <a:lnTo>
                  <a:pt x="146" y="71"/>
                </a:lnTo>
                <a:lnTo>
                  <a:pt x="140" y="142"/>
                </a:lnTo>
                <a:lnTo>
                  <a:pt x="93" y="153"/>
                </a:lnTo>
                <a:lnTo>
                  <a:pt x="47" y="142"/>
                </a:lnTo>
                <a:lnTo>
                  <a:pt x="43" y="106"/>
                </a:lnTo>
                <a:lnTo>
                  <a:pt x="69" y="106"/>
                </a:lnTo>
                <a:lnTo>
                  <a:pt x="72" y="124"/>
                </a:lnTo>
                <a:lnTo>
                  <a:pt x="93" y="129"/>
                </a:lnTo>
                <a:lnTo>
                  <a:pt x="116" y="124"/>
                </a:lnTo>
                <a:lnTo>
                  <a:pt x="119" y="95"/>
                </a:lnTo>
                <a:lnTo>
                  <a:pt x="42" y="95"/>
                </a:lnTo>
                <a:lnTo>
                  <a:pt x="40" y="77"/>
                </a:lnTo>
                <a:lnTo>
                  <a:pt x="53" y="71"/>
                </a:lnTo>
                <a:lnTo>
                  <a:pt x="101" y="48"/>
                </a:lnTo>
                <a:lnTo>
                  <a:pt x="37" y="48"/>
                </a:lnTo>
                <a:lnTo>
                  <a:pt x="34" y="24"/>
                </a:lnTo>
                <a:lnTo>
                  <a:pt x="151" y="24"/>
                </a:lnTo>
                <a:lnTo>
                  <a:pt x="151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7" name="Freeform 191"/>
          <p:cNvSpPr>
            <a:spLocks noEditPoints="1"/>
          </p:cNvSpPr>
          <p:nvPr/>
        </p:nvSpPr>
        <p:spPr bwMode="auto">
          <a:xfrm>
            <a:off x="2640013" y="4186238"/>
            <a:ext cx="296862" cy="296862"/>
          </a:xfrm>
          <a:custGeom>
            <a:avLst/>
            <a:gdLst>
              <a:gd name="T0" fmla="*/ 278948 w 116"/>
              <a:gd name="T1" fmla="*/ 23032 h 116"/>
              <a:gd name="T2" fmla="*/ 148431 w 116"/>
              <a:gd name="T3" fmla="*/ 0 h 116"/>
              <a:gd name="T4" fmla="*/ 17914 w 116"/>
              <a:gd name="T5" fmla="*/ 23032 h 116"/>
              <a:gd name="T6" fmla="*/ 0 w 116"/>
              <a:gd name="T7" fmla="*/ 46065 h 116"/>
              <a:gd name="T8" fmla="*/ 0 w 116"/>
              <a:gd name="T9" fmla="*/ 250797 h 116"/>
              <a:gd name="T10" fmla="*/ 17914 w 116"/>
              <a:gd name="T11" fmla="*/ 273830 h 116"/>
              <a:gd name="T12" fmla="*/ 148431 w 116"/>
              <a:gd name="T13" fmla="*/ 296862 h 116"/>
              <a:gd name="T14" fmla="*/ 278948 w 116"/>
              <a:gd name="T15" fmla="*/ 273830 h 116"/>
              <a:gd name="T16" fmla="*/ 296862 w 116"/>
              <a:gd name="T17" fmla="*/ 250797 h 116"/>
              <a:gd name="T18" fmla="*/ 296862 w 116"/>
              <a:gd name="T19" fmla="*/ 46065 h 116"/>
              <a:gd name="T20" fmla="*/ 278948 w 116"/>
              <a:gd name="T21" fmla="*/ 23032 h 116"/>
              <a:gd name="T22" fmla="*/ 148431 w 116"/>
              <a:gd name="T23" fmla="*/ 17914 h 116"/>
              <a:gd name="T24" fmla="*/ 278948 w 116"/>
              <a:gd name="T25" fmla="*/ 46065 h 116"/>
              <a:gd name="T26" fmla="*/ 148431 w 116"/>
              <a:gd name="T27" fmla="*/ 74216 h 116"/>
              <a:gd name="T28" fmla="*/ 17914 w 116"/>
              <a:gd name="T29" fmla="*/ 46065 h 116"/>
              <a:gd name="T30" fmla="*/ 148431 w 116"/>
              <a:gd name="T31" fmla="*/ 17914 h 116"/>
              <a:gd name="T32" fmla="*/ 148431 w 116"/>
              <a:gd name="T33" fmla="*/ 92130 h 116"/>
              <a:gd name="T34" fmla="*/ 278948 w 116"/>
              <a:gd name="T35" fmla="*/ 69097 h 116"/>
              <a:gd name="T36" fmla="*/ 278948 w 116"/>
              <a:gd name="T37" fmla="*/ 110044 h 116"/>
              <a:gd name="T38" fmla="*/ 278948 w 116"/>
              <a:gd name="T39" fmla="*/ 110044 h 116"/>
              <a:gd name="T40" fmla="*/ 148431 w 116"/>
              <a:gd name="T41" fmla="*/ 138194 h 116"/>
              <a:gd name="T42" fmla="*/ 17914 w 116"/>
              <a:gd name="T43" fmla="*/ 110044 h 116"/>
              <a:gd name="T44" fmla="*/ 17914 w 116"/>
              <a:gd name="T45" fmla="*/ 110044 h 116"/>
              <a:gd name="T46" fmla="*/ 17914 w 116"/>
              <a:gd name="T47" fmla="*/ 69097 h 116"/>
              <a:gd name="T48" fmla="*/ 148431 w 116"/>
              <a:gd name="T49" fmla="*/ 92130 h 116"/>
              <a:gd name="T50" fmla="*/ 278948 w 116"/>
              <a:gd name="T51" fmla="*/ 250797 h 116"/>
              <a:gd name="T52" fmla="*/ 278948 w 116"/>
              <a:gd name="T53" fmla="*/ 250797 h 116"/>
              <a:gd name="T54" fmla="*/ 148431 w 116"/>
              <a:gd name="T55" fmla="*/ 278948 h 116"/>
              <a:gd name="T56" fmla="*/ 17914 w 116"/>
              <a:gd name="T57" fmla="*/ 250797 h 116"/>
              <a:gd name="T58" fmla="*/ 17914 w 116"/>
              <a:gd name="T59" fmla="*/ 250797 h 116"/>
              <a:gd name="T60" fmla="*/ 17914 w 116"/>
              <a:gd name="T61" fmla="*/ 199614 h 116"/>
              <a:gd name="T62" fmla="*/ 148431 w 116"/>
              <a:gd name="T63" fmla="*/ 222647 h 116"/>
              <a:gd name="T64" fmla="*/ 278948 w 116"/>
              <a:gd name="T65" fmla="*/ 199614 h 116"/>
              <a:gd name="T66" fmla="*/ 278948 w 116"/>
              <a:gd name="T67" fmla="*/ 250797 h 116"/>
              <a:gd name="T68" fmla="*/ 278948 w 116"/>
              <a:gd name="T69" fmla="*/ 176582 h 116"/>
              <a:gd name="T70" fmla="*/ 278948 w 116"/>
              <a:gd name="T71" fmla="*/ 176582 h 116"/>
              <a:gd name="T72" fmla="*/ 148431 w 116"/>
              <a:gd name="T73" fmla="*/ 204732 h 116"/>
              <a:gd name="T74" fmla="*/ 17914 w 116"/>
              <a:gd name="T75" fmla="*/ 176582 h 116"/>
              <a:gd name="T76" fmla="*/ 17914 w 116"/>
              <a:gd name="T77" fmla="*/ 176582 h 116"/>
              <a:gd name="T78" fmla="*/ 17914 w 116"/>
              <a:gd name="T79" fmla="*/ 133076 h 116"/>
              <a:gd name="T80" fmla="*/ 148431 w 116"/>
              <a:gd name="T81" fmla="*/ 156108 h 116"/>
              <a:gd name="T82" fmla="*/ 278948 w 116"/>
              <a:gd name="T83" fmla="*/ 133076 h 116"/>
              <a:gd name="T84" fmla="*/ 278948 w 116"/>
              <a:gd name="T85" fmla="*/ 176582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6" h="116">
                <a:moveTo>
                  <a:pt x="109" y="9"/>
                </a:moveTo>
                <a:cubicBezTo>
                  <a:pt x="99" y="4"/>
                  <a:pt x="80" y="0"/>
                  <a:pt x="58" y="0"/>
                </a:cubicBezTo>
                <a:cubicBezTo>
                  <a:pt x="36" y="0"/>
                  <a:pt x="17" y="4"/>
                  <a:pt x="7" y="9"/>
                </a:cubicBezTo>
                <a:cubicBezTo>
                  <a:pt x="3" y="12"/>
                  <a:pt x="0" y="15"/>
                  <a:pt x="0" y="1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1"/>
                  <a:pt x="3" y="104"/>
                  <a:pt x="7" y="107"/>
                </a:cubicBezTo>
                <a:cubicBezTo>
                  <a:pt x="17" y="112"/>
                  <a:pt x="36" y="116"/>
                  <a:pt x="58" y="116"/>
                </a:cubicBezTo>
                <a:cubicBezTo>
                  <a:pt x="80" y="116"/>
                  <a:pt x="99" y="112"/>
                  <a:pt x="109" y="107"/>
                </a:cubicBezTo>
                <a:cubicBezTo>
                  <a:pt x="114" y="104"/>
                  <a:pt x="116" y="101"/>
                  <a:pt x="116" y="9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6" y="15"/>
                  <a:pt x="114" y="12"/>
                  <a:pt x="109" y="9"/>
                </a:cubicBezTo>
                <a:close/>
                <a:moveTo>
                  <a:pt x="58" y="7"/>
                </a:moveTo>
                <a:cubicBezTo>
                  <a:pt x="89" y="7"/>
                  <a:pt x="106" y="14"/>
                  <a:pt x="109" y="18"/>
                </a:cubicBezTo>
                <a:cubicBezTo>
                  <a:pt x="106" y="21"/>
                  <a:pt x="89" y="29"/>
                  <a:pt x="58" y="29"/>
                </a:cubicBezTo>
                <a:cubicBezTo>
                  <a:pt x="27" y="29"/>
                  <a:pt x="10" y="21"/>
                  <a:pt x="7" y="18"/>
                </a:cubicBezTo>
                <a:cubicBezTo>
                  <a:pt x="10" y="14"/>
                  <a:pt x="27" y="7"/>
                  <a:pt x="58" y="7"/>
                </a:cubicBezTo>
                <a:close/>
                <a:moveTo>
                  <a:pt x="58" y="36"/>
                </a:moveTo>
                <a:cubicBezTo>
                  <a:pt x="80" y="36"/>
                  <a:pt x="99" y="32"/>
                  <a:pt x="109" y="27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6" y="47"/>
                  <a:pt x="89" y="54"/>
                  <a:pt x="58" y="54"/>
                </a:cubicBezTo>
                <a:cubicBezTo>
                  <a:pt x="27" y="54"/>
                  <a:pt x="10" y="47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27"/>
                  <a:pt x="7" y="27"/>
                  <a:pt x="7" y="27"/>
                </a:cubicBezTo>
                <a:cubicBezTo>
                  <a:pt x="17" y="32"/>
                  <a:pt x="36" y="36"/>
                  <a:pt x="58" y="36"/>
                </a:cubicBezTo>
                <a:close/>
                <a:moveTo>
                  <a:pt x="109" y="98"/>
                </a:moveTo>
                <a:cubicBezTo>
                  <a:pt x="109" y="98"/>
                  <a:pt x="109" y="98"/>
                  <a:pt x="109" y="98"/>
                </a:cubicBezTo>
                <a:cubicBezTo>
                  <a:pt x="106" y="101"/>
                  <a:pt x="89" y="109"/>
                  <a:pt x="58" y="109"/>
                </a:cubicBezTo>
                <a:cubicBezTo>
                  <a:pt x="27" y="109"/>
                  <a:pt x="10" y="101"/>
                  <a:pt x="7" y="98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78"/>
                  <a:pt x="7" y="78"/>
                  <a:pt x="7" y="78"/>
                </a:cubicBezTo>
                <a:cubicBezTo>
                  <a:pt x="17" y="83"/>
                  <a:pt x="36" y="87"/>
                  <a:pt x="58" y="87"/>
                </a:cubicBezTo>
                <a:cubicBezTo>
                  <a:pt x="80" y="87"/>
                  <a:pt x="99" y="83"/>
                  <a:pt x="109" y="78"/>
                </a:cubicBezTo>
                <a:lnTo>
                  <a:pt x="109" y="98"/>
                </a:lnTo>
                <a:close/>
                <a:moveTo>
                  <a:pt x="109" y="69"/>
                </a:moveTo>
                <a:cubicBezTo>
                  <a:pt x="109" y="69"/>
                  <a:pt x="109" y="69"/>
                  <a:pt x="109" y="69"/>
                </a:cubicBezTo>
                <a:cubicBezTo>
                  <a:pt x="106" y="72"/>
                  <a:pt x="89" y="80"/>
                  <a:pt x="58" y="80"/>
                </a:cubicBezTo>
                <a:cubicBezTo>
                  <a:pt x="27" y="80"/>
                  <a:pt x="10" y="72"/>
                  <a:pt x="7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52"/>
                  <a:pt x="7" y="52"/>
                  <a:pt x="7" y="52"/>
                </a:cubicBezTo>
                <a:cubicBezTo>
                  <a:pt x="17" y="58"/>
                  <a:pt x="36" y="61"/>
                  <a:pt x="58" y="61"/>
                </a:cubicBezTo>
                <a:cubicBezTo>
                  <a:pt x="80" y="61"/>
                  <a:pt x="99" y="58"/>
                  <a:pt x="109" y="52"/>
                </a:cubicBezTo>
                <a:lnTo>
                  <a:pt x="109" y="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38" name="Freeform 192"/>
          <p:cNvSpPr>
            <a:spLocks noEditPoints="1"/>
          </p:cNvSpPr>
          <p:nvPr/>
        </p:nvSpPr>
        <p:spPr bwMode="auto">
          <a:xfrm>
            <a:off x="857250" y="4186238"/>
            <a:ext cx="296863" cy="296862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296862 h 187"/>
              <a:gd name="T4" fmla="*/ 296863 w 187"/>
              <a:gd name="T5" fmla="*/ 296862 h 187"/>
              <a:gd name="T6" fmla="*/ 296863 w 187"/>
              <a:gd name="T7" fmla="*/ 0 h 187"/>
              <a:gd name="T8" fmla="*/ 0 w 187"/>
              <a:gd name="T9" fmla="*/ 0 h 187"/>
              <a:gd name="T10" fmla="*/ 112713 w 187"/>
              <a:gd name="T11" fmla="*/ 34925 h 187"/>
              <a:gd name="T12" fmla="*/ 130175 w 187"/>
              <a:gd name="T13" fmla="*/ 34925 h 187"/>
              <a:gd name="T14" fmla="*/ 130175 w 187"/>
              <a:gd name="T15" fmla="*/ 55562 h 187"/>
              <a:gd name="T16" fmla="*/ 112713 w 187"/>
              <a:gd name="T17" fmla="*/ 55562 h 187"/>
              <a:gd name="T18" fmla="*/ 112713 w 187"/>
              <a:gd name="T19" fmla="*/ 34925 h 187"/>
              <a:gd name="T20" fmla="*/ 74613 w 187"/>
              <a:gd name="T21" fmla="*/ 34925 h 187"/>
              <a:gd name="T22" fmla="*/ 92075 w 187"/>
              <a:gd name="T23" fmla="*/ 34925 h 187"/>
              <a:gd name="T24" fmla="*/ 92075 w 187"/>
              <a:gd name="T25" fmla="*/ 55562 h 187"/>
              <a:gd name="T26" fmla="*/ 74613 w 187"/>
              <a:gd name="T27" fmla="*/ 55562 h 187"/>
              <a:gd name="T28" fmla="*/ 74613 w 187"/>
              <a:gd name="T29" fmla="*/ 34925 h 187"/>
              <a:gd name="T30" fmla="*/ 38100 w 187"/>
              <a:gd name="T31" fmla="*/ 34925 h 187"/>
              <a:gd name="T32" fmla="*/ 57150 w 187"/>
              <a:gd name="T33" fmla="*/ 34925 h 187"/>
              <a:gd name="T34" fmla="*/ 57150 w 187"/>
              <a:gd name="T35" fmla="*/ 55562 h 187"/>
              <a:gd name="T36" fmla="*/ 38100 w 187"/>
              <a:gd name="T37" fmla="*/ 55562 h 187"/>
              <a:gd name="T38" fmla="*/ 38100 w 187"/>
              <a:gd name="T39" fmla="*/ 34925 h 187"/>
              <a:gd name="T40" fmla="*/ 261938 w 187"/>
              <a:gd name="T41" fmla="*/ 258762 h 187"/>
              <a:gd name="T42" fmla="*/ 38100 w 187"/>
              <a:gd name="T43" fmla="*/ 258762 h 187"/>
              <a:gd name="T44" fmla="*/ 38100 w 187"/>
              <a:gd name="T45" fmla="*/ 74612 h 187"/>
              <a:gd name="T46" fmla="*/ 261938 w 187"/>
              <a:gd name="T47" fmla="*/ 74612 h 187"/>
              <a:gd name="T48" fmla="*/ 261938 w 187"/>
              <a:gd name="T49" fmla="*/ 258762 h 18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87"/>
                </a:lnTo>
                <a:lnTo>
                  <a:pt x="187" y="187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71" y="22"/>
                </a:moveTo>
                <a:lnTo>
                  <a:pt x="82" y="22"/>
                </a:lnTo>
                <a:lnTo>
                  <a:pt x="82" y="35"/>
                </a:lnTo>
                <a:lnTo>
                  <a:pt x="71" y="35"/>
                </a:lnTo>
                <a:lnTo>
                  <a:pt x="71" y="22"/>
                </a:lnTo>
                <a:close/>
                <a:moveTo>
                  <a:pt x="47" y="22"/>
                </a:moveTo>
                <a:lnTo>
                  <a:pt x="58" y="22"/>
                </a:lnTo>
                <a:lnTo>
                  <a:pt x="58" y="35"/>
                </a:lnTo>
                <a:lnTo>
                  <a:pt x="47" y="35"/>
                </a:lnTo>
                <a:lnTo>
                  <a:pt x="47" y="22"/>
                </a:lnTo>
                <a:close/>
                <a:moveTo>
                  <a:pt x="24" y="22"/>
                </a:moveTo>
                <a:lnTo>
                  <a:pt x="36" y="22"/>
                </a:lnTo>
                <a:lnTo>
                  <a:pt x="36" y="35"/>
                </a:lnTo>
                <a:lnTo>
                  <a:pt x="24" y="35"/>
                </a:lnTo>
                <a:lnTo>
                  <a:pt x="24" y="22"/>
                </a:lnTo>
                <a:close/>
                <a:moveTo>
                  <a:pt x="165" y="163"/>
                </a:moveTo>
                <a:lnTo>
                  <a:pt x="24" y="163"/>
                </a:lnTo>
                <a:lnTo>
                  <a:pt x="24" y="47"/>
                </a:lnTo>
                <a:lnTo>
                  <a:pt x="165" y="47"/>
                </a:lnTo>
                <a:lnTo>
                  <a:pt x="165" y="1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1" name="Group 300"/>
          <p:cNvGrpSpPr/>
          <p:nvPr/>
        </p:nvGrpSpPr>
        <p:grpSpPr>
          <a:xfrm>
            <a:off x="1450975" y="4186429"/>
            <a:ext cx="300038" cy="296863"/>
            <a:chOff x="1450975" y="4327525"/>
            <a:chExt cx="300038" cy="296863"/>
          </a:xfrm>
          <a:solidFill>
            <a:srgbClr val="FFFFFF"/>
          </a:solidFill>
        </p:grpSpPr>
        <p:sp>
          <p:nvSpPr>
            <p:cNvPr id="7361" name="Freeform 193"/>
            <p:cNvSpPr>
              <a:spLocks noEditPoints="1"/>
            </p:cNvSpPr>
            <p:nvPr/>
          </p:nvSpPr>
          <p:spPr bwMode="auto">
            <a:xfrm>
              <a:off x="1450975" y="4327525"/>
              <a:ext cx="300038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9" y="187"/>
                </a:cxn>
                <a:cxn ang="0">
                  <a:pos x="189" y="0"/>
                </a:cxn>
                <a:cxn ang="0">
                  <a:pos x="0" y="0"/>
                </a:cxn>
                <a:cxn ang="0">
                  <a:pos x="71" y="22"/>
                </a:cxn>
                <a:cxn ang="0">
                  <a:pos x="82" y="22"/>
                </a:cxn>
                <a:cxn ang="0">
                  <a:pos x="82" y="35"/>
                </a:cxn>
                <a:cxn ang="0">
                  <a:pos x="71" y="35"/>
                </a:cxn>
                <a:cxn ang="0">
                  <a:pos x="71" y="22"/>
                </a:cxn>
                <a:cxn ang="0">
                  <a:pos x="47" y="22"/>
                </a:cxn>
                <a:cxn ang="0">
                  <a:pos x="60" y="22"/>
                </a:cxn>
                <a:cxn ang="0">
                  <a:pos x="60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4" y="22"/>
                </a:cxn>
                <a:cxn ang="0">
                  <a:pos x="35" y="22"/>
                </a:cxn>
                <a:cxn ang="0">
                  <a:pos x="35" y="35"/>
                </a:cxn>
                <a:cxn ang="0">
                  <a:pos x="24" y="35"/>
                </a:cxn>
                <a:cxn ang="0">
                  <a:pos x="24" y="22"/>
                </a:cxn>
                <a:cxn ang="0">
                  <a:pos x="164" y="163"/>
                </a:cxn>
                <a:cxn ang="0">
                  <a:pos x="24" y="163"/>
                </a:cxn>
                <a:cxn ang="0">
                  <a:pos x="24" y="47"/>
                </a:cxn>
                <a:cxn ang="0">
                  <a:pos x="164" y="47"/>
                </a:cxn>
                <a:cxn ang="0">
                  <a:pos x="164" y="163"/>
                </a:cxn>
              </a:cxnLst>
              <a:rect l="0" t="0" r="r" b="b"/>
              <a:pathLst>
                <a:path w="189" h="187">
                  <a:moveTo>
                    <a:pt x="0" y="0"/>
                  </a:moveTo>
                  <a:lnTo>
                    <a:pt x="0" y="187"/>
                  </a:lnTo>
                  <a:lnTo>
                    <a:pt x="189" y="187"/>
                  </a:lnTo>
                  <a:lnTo>
                    <a:pt x="189" y="0"/>
                  </a:lnTo>
                  <a:lnTo>
                    <a:pt x="0" y="0"/>
                  </a:lnTo>
                  <a:close/>
                  <a:moveTo>
                    <a:pt x="71" y="22"/>
                  </a:moveTo>
                  <a:lnTo>
                    <a:pt x="82" y="22"/>
                  </a:lnTo>
                  <a:lnTo>
                    <a:pt x="82" y="35"/>
                  </a:lnTo>
                  <a:lnTo>
                    <a:pt x="71" y="35"/>
                  </a:lnTo>
                  <a:lnTo>
                    <a:pt x="71" y="22"/>
                  </a:lnTo>
                  <a:close/>
                  <a:moveTo>
                    <a:pt x="47" y="22"/>
                  </a:moveTo>
                  <a:lnTo>
                    <a:pt x="60" y="22"/>
                  </a:lnTo>
                  <a:lnTo>
                    <a:pt x="60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4" y="22"/>
                  </a:moveTo>
                  <a:lnTo>
                    <a:pt x="35" y="22"/>
                  </a:lnTo>
                  <a:lnTo>
                    <a:pt x="35" y="35"/>
                  </a:lnTo>
                  <a:lnTo>
                    <a:pt x="24" y="35"/>
                  </a:lnTo>
                  <a:lnTo>
                    <a:pt x="24" y="22"/>
                  </a:lnTo>
                  <a:close/>
                  <a:moveTo>
                    <a:pt x="164" y="163"/>
                  </a:moveTo>
                  <a:lnTo>
                    <a:pt x="24" y="163"/>
                  </a:lnTo>
                  <a:lnTo>
                    <a:pt x="24" y="47"/>
                  </a:lnTo>
                  <a:lnTo>
                    <a:pt x="164" y="47"/>
                  </a:lnTo>
                  <a:lnTo>
                    <a:pt x="164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62" name="Freeform 194"/>
            <p:cNvSpPr>
              <a:spLocks/>
            </p:cNvSpPr>
            <p:nvPr/>
          </p:nvSpPr>
          <p:spPr bwMode="auto">
            <a:xfrm>
              <a:off x="1525588" y="4437063"/>
              <a:ext cx="150813" cy="130175"/>
            </a:xfrm>
            <a:custGeom>
              <a:avLst/>
              <a:gdLst/>
              <a:ahLst/>
              <a:cxnLst>
                <a:cxn ang="0">
                  <a:pos x="95" y="36"/>
                </a:cxn>
                <a:cxn ang="0">
                  <a:pos x="71" y="36"/>
                </a:cxn>
                <a:cxn ang="0">
                  <a:pos x="71" y="0"/>
                </a:cxn>
                <a:cxn ang="0">
                  <a:pos x="24" y="0"/>
                </a:cxn>
                <a:cxn ang="0">
                  <a:pos x="24" y="36"/>
                </a:cxn>
                <a:cxn ang="0">
                  <a:pos x="0" y="36"/>
                </a:cxn>
                <a:cxn ang="0">
                  <a:pos x="48" y="82"/>
                </a:cxn>
                <a:cxn ang="0">
                  <a:pos x="95" y="36"/>
                </a:cxn>
              </a:cxnLst>
              <a:rect l="0" t="0" r="r" b="b"/>
              <a:pathLst>
                <a:path w="95" h="82">
                  <a:moveTo>
                    <a:pt x="95" y="36"/>
                  </a:moveTo>
                  <a:lnTo>
                    <a:pt x="71" y="36"/>
                  </a:lnTo>
                  <a:lnTo>
                    <a:pt x="71" y="0"/>
                  </a:lnTo>
                  <a:lnTo>
                    <a:pt x="24" y="0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48" y="82"/>
                  </a:lnTo>
                  <a:lnTo>
                    <a:pt x="95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2046288" y="4186429"/>
            <a:ext cx="296863" cy="296863"/>
            <a:chOff x="2046288" y="4327525"/>
            <a:chExt cx="296863" cy="296863"/>
          </a:xfrm>
          <a:solidFill>
            <a:srgbClr val="FFFFFF"/>
          </a:solidFill>
        </p:grpSpPr>
        <p:sp>
          <p:nvSpPr>
            <p:cNvPr id="7363" name="Freeform 195"/>
            <p:cNvSpPr>
              <a:spLocks noEditPoints="1"/>
            </p:cNvSpPr>
            <p:nvPr/>
          </p:nvSpPr>
          <p:spPr bwMode="auto">
            <a:xfrm>
              <a:off x="2046288" y="4327525"/>
              <a:ext cx="296863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70" y="22"/>
                </a:cxn>
                <a:cxn ang="0">
                  <a:pos x="83" y="22"/>
                </a:cxn>
                <a:cxn ang="0">
                  <a:pos x="83" y="35"/>
                </a:cxn>
                <a:cxn ang="0">
                  <a:pos x="70" y="35"/>
                </a:cxn>
                <a:cxn ang="0">
                  <a:pos x="70" y="22"/>
                </a:cxn>
                <a:cxn ang="0">
                  <a:pos x="47" y="22"/>
                </a:cxn>
                <a:cxn ang="0">
                  <a:pos x="59" y="22"/>
                </a:cxn>
                <a:cxn ang="0">
                  <a:pos x="59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3" y="22"/>
                </a:cxn>
                <a:cxn ang="0">
                  <a:pos x="36" y="22"/>
                </a:cxn>
                <a:cxn ang="0">
                  <a:pos x="36" y="35"/>
                </a:cxn>
                <a:cxn ang="0">
                  <a:pos x="23" y="35"/>
                </a:cxn>
                <a:cxn ang="0">
                  <a:pos x="23" y="22"/>
                </a:cxn>
                <a:cxn ang="0">
                  <a:pos x="163" y="163"/>
                </a:cxn>
                <a:cxn ang="0">
                  <a:pos x="23" y="163"/>
                </a:cxn>
                <a:cxn ang="0">
                  <a:pos x="23" y="47"/>
                </a:cxn>
                <a:cxn ang="0">
                  <a:pos x="163" y="47"/>
                </a:cxn>
                <a:cxn ang="0">
                  <a:pos x="163" y="163"/>
                </a:cxn>
              </a:cxnLst>
              <a:rect l="0" t="0" r="r" b="b"/>
              <a:pathLst>
                <a:path w="187" h="187">
                  <a:moveTo>
                    <a:pt x="0" y="0"/>
                  </a:moveTo>
                  <a:lnTo>
                    <a:pt x="0" y="187"/>
                  </a:lnTo>
                  <a:lnTo>
                    <a:pt x="187" y="187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70" y="22"/>
                  </a:moveTo>
                  <a:lnTo>
                    <a:pt x="83" y="22"/>
                  </a:lnTo>
                  <a:lnTo>
                    <a:pt x="83" y="35"/>
                  </a:lnTo>
                  <a:lnTo>
                    <a:pt x="70" y="35"/>
                  </a:lnTo>
                  <a:lnTo>
                    <a:pt x="70" y="22"/>
                  </a:lnTo>
                  <a:close/>
                  <a:moveTo>
                    <a:pt x="47" y="22"/>
                  </a:moveTo>
                  <a:lnTo>
                    <a:pt x="59" y="22"/>
                  </a:lnTo>
                  <a:lnTo>
                    <a:pt x="59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3" y="22"/>
                  </a:moveTo>
                  <a:lnTo>
                    <a:pt x="36" y="22"/>
                  </a:lnTo>
                  <a:lnTo>
                    <a:pt x="36" y="35"/>
                  </a:lnTo>
                  <a:lnTo>
                    <a:pt x="23" y="35"/>
                  </a:lnTo>
                  <a:lnTo>
                    <a:pt x="23" y="22"/>
                  </a:lnTo>
                  <a:close/>
                  <a:moveTo>
                    <a:pt x="163" y="163"/>
                  </a:moveTo>
                  <a:lnTo>
                    <a:pt x="23" y="163"/>
                  </a:lnTo>
                  <a:lnTo>
                    <a:pt x="23" y="47"/>
                  </a:lnTo>
                  <a:lnTo>
                    <a:pt x="163" y="47"/>
                  </a:lnTo>
                  <a:lnTo>
                    <a:pt x="163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64" name="Freeform 196"/>
            <p:cNvSpPr>
              <a:spLocks/>
            </p:cNvSpPr>
            <p:nvPr/>
          </p:nvSpPr>
          <p:spPr bwMode="auto">
            <a:xfrm>
              <a:off x="2120900" y="4437063"/>
              <a:ext cx="149225" cy="130175"/>
            </a:xfrm>
            <a:custGeom>
              <a:avLst/>
              <a:gdLst/>
              <a:ahLst/>
              <a:cxnLst>
                <a:cxn ang="0">
                  <a:pos x="23" y="82"/>
                </a:cxn>
                <a:cxn ang="0">
                  <a:pos x="70" y="82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7" y="0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82"/>
                </a:cxn>
              </a:cxnLst>
              <a:rect l="0" t="0" r="r" b="b"/>
              <a:pathLst>
                <a:path w="94" h="82">
                  <a:moveTo>
                    <a:pt x="23" y="82"/>
                  </a:moveTo>
                  <a:lnTo>
                    <a:pt x="70" y="82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7" y="0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841" name="Freeform 197"/>
          <p:cNvSpPr>
            <a:spLocks noEditPoints="1"/>
          </p:cNvSpPr>
          <p:nvPr/>
        </p:nvSpPr>
        <p:spPr bwMode="auto">
          <a:xfrm>
            <a:off x="6800850" y="3589338"/>
            <a:ext cx="280988" cy="279400"/>
          </a:xfrm>
          <a:custGeom>
            <a:avLst/>
            <a:gdLst>
              <a:gd name="T0" fmla="*/ 270770 w 110"/>
              <a:gd name="T1" fmla="*/ 12817 h 109"/>
              <a:gd name="T2" fmla="*/ 240117 w 110"/>
              <a:gd name="T3" fmla="*/ 0 h 109"/>
              <a:gd name="T4" fmla="*/ 114950 w 110"/>
              <a:gd name="T5" fmla="*/ 0 h 109"/>
              <a:gd name="T6" fmla="*/ 45980 w 110"/>
              <a:gd name="T7" fmla="*/ 56393 h 109"/>
              <a:gd name="T8" fmla="*/ 45980 w 110"/>
              <a:gd name="T9" fmla="*/ 187121 h 109"/>
              <a:gd name="T10" fmla="*/ 40871 w 110"/>
              <a:gd name="T11" fmla="*/ 205064 h 109"/>
              <a:gd name="T12" fmla="*/ 38317 w 110"/>
              <a:gd name="T13" fmla="*/ 205064 h 109"/>
              <a:gd name="T14" fmla="*/ 0 w 110"/>
              <a:gd name="T15" fmla="*/ 243514 h 109"/>
              <a:gd name="T16" fmla="*/ 38317 w 110"/>
              <a:gd name="T17" fmla="*/ 279400 h 109"/>
              <a:gd name="T18" fmla="*/ 176256 w 110"/>
              <a:gd name="T19" fmla="*/ 279400 h 109"/>
              <a:gd name="T20" fmla="*/ 214573 w 110"/>
              <a:gd name="T21" fmla="*/ 187121 h 109"/>
              <a:gd name="T22" fmla="*/ 214573 w 110"/>
              <a:gd name="T23" fmla="*/ 76899 h 109"/>
              <a:gd name="T24" fmla="*/ 240117 w 110"/>
              <a:gd name="T25" fmla="*/ 76899 h 109"/>
              <a:gd name="T26" fmla="*/ 280988 w 110"/>
              <a:gd name="T27" fmla="*/ 35886 h 109"/>
              <a:gd name="T28" fmla="*/ 270770 w 110"/>
              <a:gd name="T29" fmla="*/ 12817 h 109"/>
              <a:gd name="T30" fmla="*/ 194137 w 110"/>
              <a:gd name="T31" fmla="*/ 51266 h 109"/>
              <a:gd name="T32" fmla="*/ 194137 w 110"/>
              <a:gd name="T33" fmla="*/ 56393 h 109"/>
              <a:gd name="T34" fmla="*/ 194137 w 110"/>
              <a:gd name="T35" fmla="*/ 187121 h 109"/>
              <a:gd name="T36" fmla="*/ 176256 w 110"/>
              <a:gd name="T37" fmla="*/ 261457 h 109"/>
              <a:gd name="T38" fmla="*/ 38317 w 110"/>
              <a:gd name="T39" fmla="*/ 261457 h 109"/>
              <a:gd name="T40" fmla="*/ 25544 w 110"/>
              <a:gd name="T41" fmla="*/ 258894 h 109"/>
              <a:gd name="T42" fmla="*/ 17881 w 110"/>
              <a:gd name="T43" fmla="*/ 243514 h 109"/>
              <a:gd name="T44" fmla="*/ 30653 w 110"/>
              <a:gd name="T45" fmla="*/ 225571 h 109"/>
              <a:gd name="T46" fmla="*/ 38317 w 110"/>
              <a:gd name="T47" fmla="*/ 225571 h 109"/>
              <a:gd name="T48" fmla="*/ 158375 w 110"/>
              <a:gd name="T49" fmla="*/ 225571 h 109"/>
              <a:gd name="T50" fmla="*/ 166038 w 110"/>
              <a:gd name="T51" fmla="*/ 215317 h 109"/>
              <a:gd name="T52" fmla="*/ 158375 w 110"/>
              <a:gd name="T53" fmla="*/ 205064 h 109"/>
              <a:gd name="T54" fmla="*/ 61306 w 110"/>
              <a:gd name="T55" fmla="*/ 205064 h 109"/>
              <a:gd name="T56" fmla="*/ 66415 w 110"/>
              <a:gd name="T57" fmla="*/ 187121 h 109"/>
              <a:gd name="T58" fmla="*/ 66415 w 110"/>
              <a:gd name="T59" fmla="*/ 56393 h 109"/>
              <a:gd name="T60" fmla="*/ 114950 w 110"/>
              <a:gd name="T61" fmla="*/ 20506 h 109"/>
              <a:gd name="T62" fmla="*/ 199246 w 110"/>
              <a:gd name="T63" fmla="*/ 20506 h 109"/>
              <a:gd name="T64" fmla="*/ 194137 w 110"/>
              <a:gd name="T65" fmla="*/ 51266 h 109"/>
              <a:gd name="T66" fmla="*/ 257998 w 110"/>
              <a:gd name="T67" fmla="*/ 51266 h 109"/>
              <a:gd name="T68" fmla="*/ 240117 w 110"/>
              <a:gd name="T69" fmla="*/ 56393 h 109"/>
              <a:gd name="T70" fmla="*/ 214573 w 110"/>
              <a:gd name="T71" fmla="*/ 56393 h 109"/>
              <a:gd name="T72" fmla="*/ 214573 w 110"/>
              <a:gd name="T73" fmla="*/ 51266 h 109"/>
              <a:gd name="T74" fmla="*/ 217127 w 110"/>
              <a:gd name="T75" fmla="*/ 25633 h 109"/>
              <a:gd name="T76" fmla="*/ 235008 w 110"/>
              <a:gd name="T77" fmla="*/ 20506 h 109"/>
              <a:gd name="T78" fmla="*/ 240117 w 110"/>
              <a:gd name="T79" fmla="*/ 20506 h 109"/>
              <a:gd name="T80" fmla="*/ 263107 w 110"/>
              <a:gd name="T81" fmla="*/ 35886 h 109"/>
              <a:gd name="T82" fmla="*/ 257998 w 110"/>
              <a:gd name="T83" fmla="*/ 51266 h 1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0" h="109">
                <a:moveTo>
                  <a:pt x="106" y="5"/>
                </a:moveTo>
                <a:cubicBezTo>
                  <a:pt x="104" y="3"/>
                  <a:pt x="101" y="0"/>
                  <a:pt x="9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9" y="0"/>
                  <a:pt x="18" y="13"/>
                  <a:pt x="18" y="22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5"/>
                  <a:pt x="17" y="77"/>
                  <a:pt x="16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5" y="80"/>
                  <a:pt x="0" y="88"/>
                  <a:pt x="0" y="95"/>
                </a:cubicBezTo>
                <a:cubicBezTo>
                  <a:pt x="0" y="102"/>
                  <a:pt x="5" y="109"/>
                  <a:pt x="15" y="109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82" y="109"/>
                  <a:pt x="84" y="73"/>
                  <a:pt x="84" y="73"/>
                </a:cubicBezTo>
                <a:cubicBezTo>
                  <a:pt x="84" y="30"/>
                  <a:pt x="84" y="30"/>
                  <a:pt x="84" y="30"/>
                </a:cubicBezTo>
                <a:cubicBezTo>
                  <a:pt x="94" y="30"/>
                  <a:pt x="94" y="30"/>
                  <a:pt x="94" y="30"/>
                </a:cubicBezTo>
                <a:cubicBezTo>
                  <a:pt x="104" y="30"/>
                  <a:pt x="110" y="22"/>
                  <a:pt x="110" y="14"/>
                </a:cubicBezTo>
                <a:cubicBezTo>
                  <a:pt x="110" y="10"/>
                  <a:pt x="109" y="7"/>
                  <a:pt x="106" y="5"/>
                </a:cubicBezTo>
                <a:close/>
                <a:moveTo>
                  <a:pt x="76" y="20"/>
                </a:moveTo>
                <a:cubicBezTo>
                  <a:pt x="76" y="21"/>
                  <a:pt x="76" y="21"/>
                  <a:pt x="76" y="22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83"/>
                  <a:pt x="72" y="101"/>
                  <a:pt x="69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3" y="102"/>
                  <a:pt x="11" y="101"/>
                  <a:pt x="10" y="101"/>
                </a:cubicBezTo>
                <a:cubicBezTo>
                  <a:pt x="8" y="99"/>
                  <a:pt x="7" y="97"/>
                  <a:pt x="7" y="95"/>
                </a:cubicBezTo>
                <a:cubicBezTo>
                  <a:pt x="7" y="92"/>
                  <a:pt x="9" y="89"/>
                  <a:pt x="12" y="88"/>
                </a:cubicBezTo>
                <a:cubicBezTo>
                  <a:pt x="13" y="88"/>
                  <a:pt x="14" y="88"/>
                  <a:pt x="15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4" y="88"/>
                  <a:pt x="65" y="86"/>
                  <a:pt x="65" y="84"/>
                </a:cubicBezTo>
                <a:cubicBezTo>
                  <a:pt x="65" y="82"/>
                  <a:pt x="64" y="80"/>
                  <a:pt x="62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5" y="78"/>
                  <a:pt x="26" y="75"/>
                  <a:pt x="26" y="7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17"/>
                  <a:pt x="33" y="8"/>
                  <a:pt x="45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6" y="12"/>
                  <a:pt x="76" y="16"/>
                  <a:pt x="76" y="20"/>
                </a:cubicBezTo>
                <a:close/>
                <a:moveTo>
                  <a:pt x="101" y="20"/>
                </a:moveTo>
                <a:cubicBezTo>
                  <a:pt x="100" y="21"/>
                  <a:pt x="98" y="22"/>
                  <a:pt x="9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1"/>
                  <a:pt x="84" y="20"/>
                  <a:pt x="84" y="20"/>
                </a:cubicBezTo>
                <a:cubicBezTo>
                  <a:pt x="83" y="16"/>
                  <a:pt x="83" y="12"/>
                  <a:pt x="85" y="10"/>
                </a:cubicBezTo>
                <a:cubicBezTo>
                  <a:pt x="87" y="8"/>
                  <a:pt x="89" y="8"/>
                  <a:pt x="92" y="8"/>
                </a:cubicBezTo>
                <a:cubicBezTo>
                  <a:pt x="94" y="8"/>
                  <a:pt x="94" y="8"/>
                  <a:pt x="94" y="8"/>
                </a:cubicBezTo>
                <a:cubicBezTo>
                  <a:pt x="100" y="8"/>
                  <a:pt x="103" y="10"/>
                  <a:pt x="103" y="14"/>
                </a:cubicBezTo>
                <a:cubicBezTo>
                  <a:pt x="103" y="16"/>
                  <a:pt x="102" y="18"/>
                  <a:pt x="101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9" name="Group 308"/>
          <p:cNvGrpSpPr/>
          <p:nvPr/>
        </p:nvGrpSpPr>
        <p:grpSpPr>
          <a:xfrm>
            <a:off x="4424363" y="4186429"/>
            <a:ext cx="295275" cy="296863"/>
            <a:chOff x="4424363" y="4327525"/>
            <a:chExt cx="295275" cy="296863"/>
          </a:xfrm>
          <a:solidFill>
            <a:srgbClr val="FFFFFF"/>
          </a:solidFill>
        </p:grpSpPr>
        <p:sp>
          <p:nvSpPr>
            <p:cNvPr id="7366" name="Freeform 198"/>
            <p:cNvSpPr>
              <a:spLocks noEditPoints="1"/>
            </p:cNvSpPr>
            <p:nvPr/>
          </p:nvSpPr>
          <p:spPr bwMode="auto">
            <a:xfrm>
              <a:off x="4424363" y="4327525"/>
              <a:ext cx="295275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6" y="187"/>
                </a:cxn>
                <a:cxn ang="0">
                  <a:pos x="186" y="0"/>
                </a:cxn>
                <a:cxn ang="0">
                  <a:pos x="0" y="0"/>
                </a:cxn>
                <a:cxn ang="0">
                  <a:pos x="175" y="176"/>
                </a:cxn>
                <a:cxn ang="0">
                  <a:pos x="11" y="176"/>
                </a:cxn>
                <a:cxn ang="0">
                  <a:pos x="11" y="11"/>
                </a:cxn>
                <a:cxn ang="0">
                  <a:pos x="175" y="11"/>
                </a:cxn>
                <a:cxn ang="0">
                  <a:pos x="175" y="176"/>
                </a:cxn>
              </a:cxnLst>
              <a:rect l="0" t="0" r="r" b="b"/>
              <a:pathLst>
                <a:path w="186" h="187">
                  <a:moveTo>
                    <a:pt x="0" y="0"/>
                  </a:moveTo>
                  <a:lnTo>
                    <a:pt x="0" y="187"/>
                  </a:lnTo>
                  <a:lnTo>
                    <a:pt x="186" y="187"/>
                  </a:lnTo>
                  <a:lnTo>
                    <a:pt x="186" y="0"/>
                  </a:lnTo>
                  <a:lnTo>
                    <a:pt x="0" y="0"/>
                  </a:lnTo>
                  <a:close/>
                  <a:moveTo>
                    <a:pt x="175" y="176"/>
                  </a:moveTo>
                  <a:lnTo>
                    <a:pt x="11" y="176"/>
                  </a:lnTo>
                  <a:lnTo>
                    <a:pt x="11" y="11"/>
                  </a:lnTo>
                  <a:lnTo>
                    <a:pt x="175" y="11"/>
                  </a:lnTo>
                  <a:lnTo>
                    <a:pt x="175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67" name="Rectangle 199"/>
            <p:cNvSpPr>
              <a:spLocks noChangeArrowheads="1"/>
            </p:cNvSpPr>
            <p:nvPr/>
          </p:nvSpPr>
          <p:spPr bwMode="auto">
            <a:xfrm>
              <a:off x="4459288" y="4362450"/>
              <a:ext cx="225425" cy="1873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4" name="Group 313"/>
          <p:cNvGrpSpPr/>
          <p:nvPr/>
        </p:nvGrpSpPr>
        <p:grpSpPr>
          <a:xfrm>
            <a:off x="5016500" y="4221354"/>
            <a:ext cx="296863" cy="261938"/>
            <a:chOff x="5016500" y="4362450"/>
            <a:chExt cx="296863" cy="261938"/>
          </a:xfrm>
          <a:solidFill>
            <a:srgbClr val="FFFFFF"/>
          </a:solidFill>
        </p:grpSpPr>
        <p:sp>
          <p:nvSpPr>
            <p:cNvPr id="7368" name="Freeform 200"/>
            <p:cNvSpPr>
              <a:spLocks noEditPoints="1"/>
            </p:cNvSpPr>
            <p:nvPr/>
          </p:nvSpPr>
          <p:spPr bwMode="auto">
            <a:xfrm>
              <a:off x="5016500" y="4362450"/>
              <a:ext cx="296863" cy="261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5"/>
                </a:cxn>
                <a:cxn ang="0">
                  <a:pos x="187" y="165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176" y="154"/>
                </a:cxn>
                <a:cxn ang="0">
                  <a:pos x="36" y="154"/>
                </a:cxn>
                <a:cxn ang="0">
                  <a:pos x="36" y="13"/>
                </a:cxn>
                <a:cxn ang="0">
                  <a:pos x="176" y="13"/>
                </a:cxn>
                <a:cxn ang="0">
                  <a:pos x="176" y="154"/>
                </a:cxn>
              </a:cxnLst>
              <a:rect l="0" t="0" r="r" b="b"/>
              <a:pathLst>
                <a:path w="187" h="165">
                  <a:moveTo>
                    <a:pt x="0" y="0"/>
                  </a:moveTo>
                  <a:lnTo>
                    <a:pt x="0" y="165"/>
                  </a:lnTo>
                  <a:lnTo>
                    <a:pt x="187" y="165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176" y="154"/>
                  </a:moveTo>
                  <a:lnTo>
                    <a:pt x="36" y="154"/>
                  </a:lnTo>
                  <a:lnTo>
                    <a:pt x="36" y="13"/>
                  </a:lnTo>
                  <a:lnTo>
                    <a:pt x="176" y="13"/>
                  </a:lnTo>
                  <a:lnTo>
                    <a:pt x="176" y="1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69" name="Freeform 201"/>
            <p:cNvSpPr>
              <a:spLocks/>
            </p:cNvSpPr>
            <p:nvPr/>
          </p:nvSpPr>
          <p:spPr bwMode="auto">
            <a:xfrm>
              <a:off x="5103813" y="4398963"/>
              <a:ext cx="155575" cy="187325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24" y="67"/>
                </a:cxn>
                <a:cxn ang="0">
                  <a:pos x="24" y="61"/>
                </a:cxn>
                <a:cxn ang="0">
                  <a:pos x="24" y="61"/>
                </a:cxn>
                <a:cxn ang="0">
                  <a:pos x="24" y="23"/>
                </a:cxn>
                <a:cxn ang="0">
                  <a:pos x="53" y="16"/>
                </a:cxn>
                <a:cxn ang="0">
                  <a:pos x="53" y="40"/>
                </a:cxn>
                <a:cxn ang="0">
                  <a:pos x="50" y="39"/>
                </a:cxn>
                <a:cxn ang="0">
                  <a:pos x="37" y="49"/>
                </a:cxn>
                <a:cxn ang="0">
                  <a:pos x="50" y="58"/>
                </a:cxn>
                <a:cxn ang="0">
                  <a:pos x="61" y="53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24" y="8"/>
                </a:cxn>
                <a:cxn ang="0">
                  <a:pos x="17" y="9"/>
                </a:cxn>
                <a:cxn ang="0">
                  <a:pos x="17" y="55"/>
                </a:cxn>
                <a:cxn ang="0">
                  <a:pos x="13" y="54"/>
                </a:cxn>
                <a:cxn ang="0">
                  <a:pos x="0" y="64"/>
                </a:cxn>
                <a:cxn ang="0">
                  <a:pos x="13" y="73"/>
                </a:cxn>
              </a:cxnLst>
              <a:rect l="0" t="0" r="r" b="b"/>
              <a:pathLst>
                <a:path w="61" h="73">
                  <a:moveTo>
                    <a:pt x="13" y="73"/>
                  </a:moveTo>
                  <a:cubicBezTo>
                    <a:pt x="18" y="73"/>
                    <a:pt x="23" y="71"/>
                    <a:pt x="24" y="6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3" y="39"/>
                    <a:pt x="37" y="43"/>
                    <a:pt x="37" y="49"/>
                  </a:cubicBezTo>
                  <a:cubicBezTo>
                    <a:pt x="37" y="54"/>
                    <a:pt x="43" y="58"/>
                    <a:pt x="50" y="58"/>
                  </a:cubicBezTo>
                  <a:cubicBezTo>
                    <a:pt x="54" y="58"/>
                    <a:pt x="58" y="56"/>
                    <a:pt x="61" y="5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4" y="54"/>
                    <a:pt x="13" y="54"/>
                  </a:cubicBezTo>
                  <a:cubicBezTo>
                    <a:pt x="6" y="54"/>
                    <a:pt x="0" y="59"/>
                    <a:pt x="0" y="64"/>
                  </a:cubicBezTo>
                  <a:cubicBezTo>
                    <a:pt x="0" y="69"/>
                    <a:pt x="6" y="73"/>
                    <a:pt x="13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6" name="Group 305"/>
          <p:cNvGrpSpPr/>
          <p:nvPr/>
        </p:nvGrpSpPr>
        <p:grpSpPr>
          <a:xfrm>
            <a:off x="3233738" y="4186429"/>
            <a:ext cx="261938" cy="204788"/>
            <a:chOff x="3233738" y="4327525"/>
            <a:chExt cx="261938" cy="204788"/>
          </a:xfrm>
          <a:solidFill>
            <a:srgbClr val="FFFFFF"/>
          </a:solidFill>
        </p:grpSpPr>
        <p:sp>
          <p:nvSpPr>
            <p:cNvPr id="7370" name="Freeform 202"/>
            <p:cNvSpPr>
              <a:spLocks noEditPoints="1"/>
            </p:cNvSpPr>
            <p:nvPr/>
          </p:nvSpPr>
          <p:spPr bwMode="auto">
            <a:xfrm>
              <a:off x="3341688" y="4394200"/>
              <a:ext cx="92075" cy="920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8"/>
                </a:cxn>
                <a:cxn ang="0">
                  <a:pos x="18" y="36"/>
                </a:cxn>
                <a:cxn ang="0">
                  <a:pos x="36" y="18"/>
                </a:cxn>
                <a:cxn ang="0">
                  <a:pos x="18" y="0"/>
                </a:cxn>
                <a:cxn ang="0">
                  <a:pos x="13" y="28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29" y="13"/>
                </a:cxn>
                <a:cxn ang="0">
                  <a:pos x="13" y="28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8" y="36"/>
                    <a:pt x="36" y="28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lose/>
                  <a:moveTo>
                    <a:pt x="13" y="28"/>
                  </a:moveTo>
                  <a:cubicBezTo>
                    <a:pt x="11" y="26"/>
                    <a:pt x="10" y="23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4" y="9"/>
                    <a:pt x="27" y="10"/>
                    <a:pt x="29" y="13"/>
                  </a:cubicBezTo>
                  <a:cubicBezTo>
                    <a:pt x="21" y="14"/>
                    <a:pt x="14" y="20"/>
                    <a:pt x="13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71" name="Freeform 203"/>
            <p:cNvSpPr>
              <a:spLocks noEditPoints="1"/>
            </p:cNvSpPr>
            <p:nvPr/>
          </p:nvSpPr>
          <p:spPr bwMode="auto">
            <a:xfrm>
              <a:off x="3233738" y="4327525"/>
              <a:ext cx="261938" cy="204788"/>
            </a:xfrm>
            <a:custGeom>
              <a:avLst/>
              <a:gdLst/>
              <a:ahLst/>
              <a:cxnLst>
                <a:cxn ang="0">
                  <a:pos x="95" y="7"/>
                </a:cxn>
                <a:cxn ang="0">
                  <a:pos x="87" y="7"/>
                </a:cxn>
                <a:cxn ang="0">
                  <a:pos x="87" y="0"/>
                </a:cxn>
                <a:cxn ang="0">
                  <a:pos x="80" y="0"/>
                </a:cxn>
                <a:cxn ang="0">
                  <a:pos x="80" y="7"/>
                </a:cxn>
                <a:cxn ang="0">
                  <a:pos x="44" y="7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15" y="7"/>
                </a:cxn>
                <a:cxn ang="0">
                  <a:pos x="8" y="7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14"/>
                </a:cxn>
                <a:cxn ang="0">
                  <a:pos x="95" y="7"/>
                </a:cxn>
                <a:cxn ang="0">
                  <a:pos x="18" y="32"/>
                </a:cxn>
                <a:cxn ang="0">
                  <a:pos x="12" y="26"/>
                </a:cxn>
                <a:cxn ang="0">
                  <a:pos x="18" y="21"/>
                </a:cxn>
                <a:cxn ang="0">
                  <a:pos x="23" y="26"/>
                </a:cxn>
                <a:cxn ang="0">
                  <a:pos x="18" y="32"/>
                </a:cxn>
                <a:cxn ang="0">
                  <a:pos x="60" y="72"/>
                </a:cxn>
                <a:cxn ang="0">
                  <a:pos x="33" y="44"/>
                </a:cxn>
                <a:cxn ang="0">
                  <a:pos x="60" y="16"/>
                </a:cxn>
                <a:cxn ang="0">
                  <a:pos x="88" y="44"/>
                </a:cxn>
                <a:cxn ang="0">
                  <a:pos x="60" y="72"/>
                </a:cxn>
              </a:cxnLst>
              <a:rect l="0" t="0" r="r" b="b"/>
              <a:pathLst>
                <a:path w="102" h="80">
                  <a:moveTo>
                    <a:pt x="95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4"/>
                    <a:pt x="41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0" y="10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0"/>
                    <a:pt x="99" y="7"/>
                    <a:pt x="95" y="7"/>
                  </a:cubicBezTo>
                  <a:close/>
                  <a:moveTo>
                    <a:pt x="18" y="32"/>
                  </a:moveTo>
                  <a:cubicBezTo>
                    <a:pt x="15" y="32"/>
                    <a:pt x="12" y="29"/>
                    <a:pt x="12" y="26"/>
                  </a:cubicBezTo>
                  <a:cubicBezTo>
                    <a:pt x="12" y="23"/>
                    <a:pt x="15" y="21"/>
                    <a:pt x="18" y="21"/>
                  </a:cubicBezTo>
                  <a:cubicBezTo>
                    <a:pt x="21" y="21"/>
                    <a:pt x="23" y="23"/>
                    <a:pt x="23" y="26"/>
                  </a:cubicBezTo>
                  <a:cubicBezTo>
                    <a:pt x="23" y="29"/>
                    <a:pt x="21" y="32"/>
                    <a:pt x="18" y="32"/>
                  </a:cubicBezTo>
                  <a:close/>
                  <a:moveTo>
                    <a:pt x="60" y="72"/>
                  </a:moveTo>
                  <a:cubicBezTo>
                    <a:pt x="45" y="72"/>
                    <a:pt x="33" y="59"/>
                    <a:pt x="33" y="44"/>
                  </a:cubicBezTo>
                  <a:cubicBezTo>
                    <a:pt x="33" y="29"/>
                    <a:pt x="45" y="16"/>
                    <a:pt x="60" y="16"/>
                  </a:cubicBezTo>
                  <a:cubicBezTo>
                    <a:pt x="76" y="16"/>
                    <a:pt x="88" y="29"/>
                    <a:pt x="88" y="44"/>
                  </a:cubicBezTo>
                  <a:cubicBezTo>
                    <a:pt x="88" y="59"/>
                    <a:pt x="76" y="72"/>
                    <a:pt x="6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845" name="Freeform 204"/>
          <p:cNvSpPr>
            <a:spLocks noEditPoints="1"/>
          </p:cNvSpPr>
          <p:nvPr/>
        </p:nvSpPr>
        <p:spPr bwMode="auto">
          <a:xfrm>
            <a:off x="5613400" y="4183063"/>
            <a:ext cx="296863" cy="263525"/>
          </a:xfrm>
          <a:custGeom>
            <a:avLst/>
            <a:gdLst>
              <a:gd name="T0" fmla="*/ 276390 w 116"/>
              <a:gd name="T1" fmla="*/ 58845 h 103"/>
              <a:gd name="T2" fmla="*/ 174023 w 116"/>
              <a:gd name="T3" fmla="*/ 58845 h 103"/>
              <a:gd name="T4" fmla="*/ 214970 w 116"/>
              <a:gd name="T5" fmla="*/ 17909 h 103"/>
              <a:gd name="T6" fmla="*/ 214970 w 116"/>
              <a:gd name="T7" fmla="*/ 5117 h 103"/>
              <a:gd name="T8" fmla="*/ 202174 w 116"/>
              <a:gd name="T9" fmla="*/ 5117 h 103"/>
              <a:gd name="T10" fmla="*/ 148432 w 116"/>
              <a:gd name="T11" fmla="*/ 58845 h 103"/>
              <a:gd name="T12" fmla="*/ 138195 w 116"/>
              <a:gd name="T13" fmla="*/ 58845 h 103"/>
              <a:gd name="T14" fmla="*/ 84452 w 116"/>
              <a:gd name="T15" fmla="*/ 5117 h 103"/>
              <a:gd name="T16" fmla="*/ 71657 w 116"/>
              <a:gd name="T17" fmla="*/ 5117 h 103"/>
              <a:gd name="T18" fmla="*/ 71657 w 116"/>
              <a:gd name="T19" fmla="*/ 17909 h 103"/>
              <a:gd name="T20" fmla="*/ 110044 w 116"/>
              <a:gd name="T21" fmla="*/ 58845 h 103"/>
              <a:gd name="T22" fmla="*/ 17914 w 116"/>
              <a:gd name="T23" fmla="*/ 58845 h 103"/>
              <a:gd name="T24" fmla="*/ 0 w 116"/>
              <a:gd name="T25" fmla="*/ 76755 h 103"/>
              <a:gd name="T26" fmla="*/ 0 w 116"/>
              <a:gd name="T27" fmla="*/ 243057 h 103"/>
              <a:gd name="T28" fmla="*/ 17914 w 116"/>
              <a:gd name="T29" fmla="*/ 263525 h 103"/>
              <a:gd name="T30" fmla="*/ 276390 w 116"/>
              <a:gd name="T31" fmla="*/ 263525 h 103"/>
              <a:gd name="T32" fmla="*/ 296863 w 116"/>
              <a:gd name="T33" fmla="*/ 243057 h 103"/>
              <a:gd name="T34" fmla="*/ 296863 w 116"/>
              <a:gd name="T35" fmla="*/ 76755 h 103"/>
              <a:gd name="T36" fmla="*/ 276390 w 116"/>
              <a:gd name="T37" fmla="*/ 58845 h 103"/>
              <a:gd name="T38" fmla="*/ 202174 w 116"/>
              <a:gd name="T39" fmla="*/ 225148 h 103"/>
              <a:gd name="T40" fmla="*/ 35828 w 116"/>
              <a:gd name="T41" fmla="*/ 225148 h 103"/>
              <a:gd name="T42" fmla="*/ 35828 w 116"/>
              <a:gd name="T43" fmla="*/ 94664 h 103"/>
              <a:gd name="T44" fmla="*/ 202174 w 116"/>
              <a:gd name="T45" fmla="*/ 94664 h 103"/>
              <a:gd name="T46" fmla="*/ 202174 w 116"/>
              <a:gd name="T47" fmla="*/ 225148 h 103"/>
              <a:gd name="T48" fmla="*/ 258476 w 116"/>
              <a:gd name="T49" fmla="*/ 168861 h 103"/>
              <a:gd name="T50" fmla="*/ 240561 w 116"/>
              <a:gd name="T51" fmla="*/ 168861 h 103"/>
              <a:gd name="T52" fmla="*/ 240561 w 116"/>
              <a:gd name="T53" fmla="*/ 150951 h 103"/>
              <a:gd name="T54" fmla="*/ 258476 w 116"/>
              <a:gd name="T55" fmla="*/ 150951 h 103"/>
              <a:gd name="T56" fmla="*/ 258476 w 116"/>
              <a:gd name="T57" fmla="*/ 168861 h 103"/>
              <a:gd name="T58" fmla="*/ 258476 w 116"/>
              <a:gd name="T59" fmla="*/ 133042 h 103"/>
              <a:gd name="T60" fmla="*/ 240561 w 116"/>
              <a:gd name="T61" fmla="*/ 133042 h 103"/>
              <a:gd name="T62" fmla="*/ 240561 w 116"/>
              <a:gd name="T63" fmla="*/ 115132 h 103"/>
              <a:gd name="T64" fmla="*/ 258476 w 116"/>
              <a:gd name="T65" fmla="*/ 115132 h 103"/>
              <a:gd name="T66" fmla="*/ 258476 w 116"/>
              <a:gd name="T67" fmla="*/ 133042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03">
                <a:moveTo>
                  <a:pt x="108" y="23"/>
                </a:moveTo>
                <a:cubicBezTo>
                  <a:pt x="68" y="23"/>
                  <a:pt x="68" y="23"/>
                  <a:pt x="68" y="23"/>
                </a:cubicBezTo>
                <a:cubicBezTo>
                  <a:pt x="84" y="7"/>
                  <a:pt x="84" y="7"/>
                  <a:pt x="84" y="7"/>
                </a:cubicBezTo>
                <a:cubicBezTo>
                  <a:pt x="85" y="6"/>
                  <a:pt x="85" y="3"/>
                  <a:pt x="84" y="2"/>
                </a:cubicBezTo>
                <a:cubicBezTo>
                  <a:pt x="83" y="0"/>
                  <a:pt x="80" y="0"/>
                  <a:pt x="79" y="2"/>
                </a:cubicBezTo>
                <a:cubicBezTo>
                  <a:pt x="58" y="23"/>
                  <a:pt x="58" y="23"/>
                  <a:pt x="58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33" y="2"/>
                  <a:pt x="33" y="2"/>
                  <a:pt x="33" y="2"/>
                </a:cubicBezTo>
                <a:cubicBezTo>
                  <a:pt x="31" y="0"/>
                  <a:pt x="29" y="0"/>
                  <a:pt x="28" y="2"/>
                </a:cubicBezTo>
                <a:cubicBezTo>
                  <a:pt x="26" y="3"/>
                  <a:pt x="26" y="6"/>
                  <a:pt x="28" y="7"/>
                </a:cubicBezTo>
                <a:cubicBezTo>
                  <a:pt x="43" y="23"/>
                  <a:pt x="43" y="23"/>
                  <a:pt x="43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3" y="23"/>
                  <a:pt x="0" y="26"/>
                  <a:pt x="0" y="30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9"/>
                  <a:pt x="3" y="103"/>
                  <a:pt x="7" y="103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12" y="103"/>
                  <a:pt x="116" y="99"/>
                  <a:pt x="116" y="95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6" y="26"/>
                  <a:pt x="112" y="23"/>
                  <a:pt x="108" y="23"/>
                </a:cubicBezTo>
                <a:close/>
                <a:moveTo>
                  <a:pt x="79" y="88"/>
                </a:moveTo>
                <a:cubicBezTo>
                  <a:pt x="14" y="88"/>
                  <a:pt x="14" y="88"/>
                  <a:pt x="14" y="88"/>
                </a:cubicBezTo>
                <a:cubicBezTo>
                  <a:pt x="14" y="37"/>
                  <a:pt x="14" y="37"/>
                  <a:pt x="14" y="37"/>
                </a:cubicBezTo>
                <a:cubicBezTo>
                  <a:pt x="79" y="37"/>
                  <a:pt x="79" y="37"/>
                  <a:pt x="79" y="37"/>
                </a:cubicBezTo>
                <a:lnTo>
                  <a:pt x="79" y="88"/>
                </a:lnTo>
                <a:close/>
                <a:moveTo>
                  <a:pt x="101" y="66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59"/>
                  <a:pt x="94" y="59"/>
                  <a:pt x="94" y="59"/>
                </a:cubicBezTo>
                <a:cubicBezTo>
                  <a:pt x="101" y="59"/>
                  <a:pt x="101" y="59"/>
                  <a:pt x="101" y="59"/>
                </a:cubicBezTo>
                <a:lnTo>
                  <a:pt x="101" y="66"/>
                </a:lnTo>
                <a:close/>
                <a:moveTo>
                  <a:pt x="101" y="52"/>
                </a:moveTo>
                <a:cubicBezTo>
                  <a:pt x="94" y="52"/>
                  <a:pt x="94" y="52"/>
                  <a:pt x="94" y="52"/>
                </a:cubicBezTo>
                <a:cubicBezTo>
                  <a:pt x="94" y="45"/>
                  <a:pt x="94" y="45"/>
                  <a:pt x="94" y="45"/>
                </a:cubicBezTo>
                <a:cubicBezTo>
                  <a:pt x="101" y="45"/>
                  <a:pt x="101" y="45"/>
                  <a:pt x="101" y="45"/>
                </a:cubicBezTo>
                <a:lnTo>
                  <a:pt x="101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69" name="Group 268"/>
          <p:cNvGrpSpPr/>
          <p:nvPr/>
        </p:nvGrpSpPr>
        <p:grpSpPr>
          <a:xfrm>
            <a:off x="6207125" y="4262629"/>
            <a:ext cx="296863" cy="220663"/>
            <a:chOff x="6207125" y="4403725"/>
            <a:chExt cx="296863" cy="220663"/>
          </a:xfrm>
          <a:solidFill>
            <a:srgbClr val="FFFFFF"/>
          </a:solidFill>
        </p:grpSpPr>
        <p:sp>
          <p:nvSpPr>
            <p:cNvPr id="7374" name="Freeform 206"/>
            <p:cNvSpPr>
              <a:spLocks noEditPoints="1"/>
            </p:cNvSpPr>
            <p:nvPr/>
          </p:nvSpPr>
          <p:spPr bwMode="auto">
            <a:xfrm>
              <a:off x="6299200" y="4514850"/>
              <a:ext cx="92075" cy="555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58" y="35"/>
                </a:cxn>
                <a:cxn ang="0">
                  <a:pos x="58" y="0"/>
                </a:cxn>
                <a:cxn ang="0">
                  <a:pos x="24" y="24"/>
                </a:cxn>
                <a:cxn ang="0">
                  <a:pos x="11" y="24"/>
                </a:cxn>
                <a:cxn ang="0">
                  <a:pos x="11" y="12"/>
                </a:cxn>
                <a:cxn ang="0">
                  <a:pos x="24" y="12"/>
                </a:cxn>
                <a:cxn ang="0">
                  <a:pos x="24" y="24"/>
                </a:cxn>
                <a:cxn ang="0">
                  <a:pos x="46" y="24"/>
                </a:cxn>
                <a:cxn ang="0">
                  <a:pos x="35" y="24"/>
                </a:cxn>
                <a:cxn ang="0">
                  <a:pos x="35" y="12"/>
                </a:cxn>
                <a:cxn ang="0">
                  <a:pos x="46" y="12"/>
                </a:cxn>
                <a:cxn ang="0">
                  <a:pos x="46" y="24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58" y="35"/>
                  </a:lnTo>
                  <a:lnTo>
                    <a:pt x="58" y="0"/>
                  </a:lnTo>
                  <a:close/>
                  <a:moveTo>
                    <a:pt x="24" y="24"/>
                  </a:moveTo>
                  <a:lnTo>
                    <a:pt x="11" y="24"/>
                  </a:lnTo>
                  <a:lnTo>
                    <a:pt x="11" y="12"/>
                  </a:lnTo>
                  <a:lnTo>
                    <a:pt x="24" y="12"/>
                  </a:lnTo>
                  <a:lnTo>
                    <a:pt x="24" y="24"/>
                  </a:lnTo>
                  <a:close/>
                  <a:moveTo>
                    <a:pt x="46" y="24"/>
                  </a:moveTo>
                  <a:lnTo>
                    <a:pt x="35" y="24"/>
                  </a:lnTo>
                  <a:lnTo>
                    <a:pt x="35" y="12"/>
                  </a:lnTo>
                  <a:lnTo>
                    <a:pt x="46" y="12"/>
                  </a:lnTo>
                  <a:lnTo>
                    <a:pt x="46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75" name="Freeform 207"/>
            <p:cNvSpPr>
              <a:spLocks noEditPoints="1"/>
            </p:cNvSpPr>
            <p:nvPr/>
          </p:nvSpPr>
          <p:spPr bwMode="auto">
            <a:xfrm>
              <a:off x="6207125" y="4403725"/>
              <a:ext cx="296863" cy="220663"/>
            </a:xfrm>
            <a:custGeom>
              <a:avLst/>
              <a:gdLst/>
              <a:ahLst/>
              <a:cxnLst>
                <a:cxn ang="0">
                  <a:pos x="114" y="39"/>
                </a:cxn>
                <a:cxn ang="0">
                  <a:pos x="111" y="39"/>
                </a:cxn>
                <a:cxn ang="0">
                  <a:pos x="101" y="43"/>
                </a:cxn>
                <a:cxn ang="0">
                  <a:pos x="101" y="29"/>
                </a:cxn>
                <a:cxn ang="0">
                  <a:pos x="94" y="22"/>
                </a:cxn>
                <a:cxn ang="0">
                  <a:pos x="72" y="22"/>
                </a:cxn>
                <a:cxn ang="0">
                  <a:pos x="72" y="14"/>
                </a:cxn>
                <a:cxn ang="0">
                  <a:pos x="51" y="7"/>
                </a:cxn>
                <a:cxn ang="0">
                  <a:pos x="7" y="7"/>
                </a:cxn>
                <a:cxn ang="0">
                  <a:pos x="7" y="3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7" y="25"/>
                </a:cxn>
                <a:cxn ang="0">
                  <a:pos x="7" y="22"/>
                </a:cxn>
                <a:cxn ang="0">
                  <a:pos x="22" y="22"/>
                </a:cxn>
                <a:cxn ang="0">
                  <a:pos x="14" y="29"/>
                </a:cxn>
                <a:cxn ang="0">
                  <a:pos x="14" y="80"/>
                </a:cxn>
                <a:cxn ang="0">
                  <a:pos x="18" y="86"/>
                </a:cxn>
                <a:cxn ang="0">
                  <a:pos x="98" y="86"/>
                </a:cxn>
                <a:cxn ang="0">
                  <a:pos x="101" y="80"/>
                </a:cxn>
                <a:cxn ang="0">
                  <a:pos x="101" y="65"/>
                </a:cxn>
                <a:cxn ang="0">
                  <a:pos x="111" y="70"/>
                </a:cxn>
                <a:cxn ang="0">
                  <a:pos x="114" y="70"/>
                </a:cxn>
                <a:cxn ang="0">
                  <a:pos x="116" y="66"/>
                </a:cxn>
                <a:cxn ang="0">
                  <a:pos x="116" y="42"/>
                </a:cxn>
                <a:cxn ang="0">
                  <a:pos x="114" y="39"/>
                </a:cxn>
                <a:cxn ang="0">
                  <a:pos x="80" y="72"/>
                </a:cxn>
                <a:cxn ang="0">
                  <a:pos x="29" y="72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80" y="72"/>
                </a:cxn>
              </a:cxnLst>
              <a:rect l="0" t="0" r="r" b="b"/>
              <a:pathLst>
                <a:path w="116" h="86">
                  <a:moveTo>
                    <a:pt x="114" y="39"/>
                  </a:moveTo>
                  <a:cubicBezTo>
                    <a:pt x="113" y="38"/>
                    <a:pt x="112" y="38"/>
                    <a:pt x="111" y="39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5"/>
                    <a:pt x="98" y="22"/>
                    <a:pt x="94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5" y="29"/>
                    <a:pt x="7" y="27"/>
                    <a:pt x="7" y="2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8" y="22"/>
                    <a:pt x="14" y="25"/>
                    <a:pt x="14" y="29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2"/>
                    <a:pt x="16" y="85"/>
                    <a:pt x="1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100" y="85"/>
                    <a:pt x="101" y="82"/>
                    <a:pt x="101" y="80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2" y="70"/>
                    <a:pt x="113" y="70"/>
                    <a:pt x="114" y="70"/>
                  </a:cubicBezTo>
                  <a:cubicBezTo>
                    <a:pt x="115" y="69"/>
                    <a:pt x="116" y="68"/>
                    <a:pt x="116" y="66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1"/>
                    <a:pt x="115" y="39"/>
                    <a:pt x="114" y="39"/>
                  </a:cubicBezTo>
                  <a:close/>
                  <a:moveTo>
                    <a:pt x="80" y="72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80" y="36"/>
                    <a:pt x="80" y="36"/>
                    <a:pt x="80" y="36"/>
                  </a:cubicBezTo>
                  <a:lnTo>
                    <a:pt x="80" y="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0" name="Group 269"/>
          <p:cNvGrpSpPr/>
          <p:nvPr/>
        </p:nvGrpSpPr>
        <p:grpSpPr>
          <a:xfrm>
            <a:off x="3830638" y="4186429"/>
            <a:ext cx="296863" cy="296863"/>
            <a:chOff x="3830638" y="4327525"/>
            <a:chExt cx="296863" cy="296863"/>
          </a:xfrm>
          <a:solidFill>
            <a:srgbClr val="FFFFFF"/>
          </a:solidFill>
        </p:grpSpPr>
        <p:sp>
          <p:nvSpPr>
            <p:cNvPr id="7376" name="Freeform 208"/>
            <p:cNvSpPr>
              <a:spLocks/>
            </p:cNvSpPr>
            <p:nvPr/>
          </p:nvSpPr>
          <p:spPr bwMode="auto">
            <a:xfrm>
              <a:off x="3922713" y="4441825"/>
              <a:ext cx="122238" cy="123825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4" y="27"/>
                </a:cxn>
                <a:cxn ang="0">
                  <a:pos x="44" y="20"/>
                </a:cxn>
                <a:cxn ang="0">
                  <a:pos x="6" y="2"/>
                </a:cxn>
                <a:cxn ang="0">
                  <a:pos x="0" y="6"/>
                </a:cxn>
                <a:cxn ang="0">
                  <a:pos x="0" y="42"/>
                </a:cxn>
                <a:cxn ang="0">
                  <a:pos x="6" y="46"/>
                </a:cxn>
              </a:cxnLst>
              <a:rect l="0" t="0" r="r" b="b"/>
              <a:pathLst>
                <a:path w="48" h="48">
                  <a:moveTo>
                    <a:pt x="6" y="46"/>
                  </a:moveTo>
                  <a:cubicBezTo>
                    <a:pt x="44" y="27"/>
                    <a:pt x="44" y="27"/>
                    <a:pt x="44" y="27"/>
                  </a:cubicBezTo>
                  <a:cubicBezTo>
                    <a:pt x="48" y="25"/>
                    <a:pt x="48" y="22"/>
                    <a:pt x="44" y="2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3" y="48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77" name="Freeform 209"/>
            <p:cNvSpPr>
              <a:spLocks noEditPoints="1"/>
            </p:cNvSpPr>
            <p:nvPr/>
          </p:nvSpPr>
          <p:spPr bwMode="auto">
            <a:xfrm>
              <a:off x="3830638" y="4327525"/>
              <a:ext cx="296863" cy="2968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5"/>
                </a:cxn>
                <a:cxn ang="0">
                  <a:pos x="11" y="116"/>
                </a:cxn>
                <a:cxn ang="0">
                  <a:pos x="105" y="116"/>
                </a:cxn>
                <a:cxn ang="0">
                  <a:pos x="116" y="105"/>
                </a:cxn>
                <a:cxn ang="0">
                  <a:pos x="116" y="11"/>
                </a:cxn>
                <a:cxn ang="0">
                  <a:pos x="105" y="0"/>
                </a:cxn>
                <a:cxn ang="0">
                  <a:pos x="72" y="7"/>
                </a:cxn>
                <a:cxn ang="0">
                  <a:pos x="79" y="22"/>
                </a:cxn>
                <a:cxn ang="0">
                  <a:pos x="65" y="22"/>
                </a:cxn>
                <a:cxn ang="0">
                  <a:pos x="58" y="7"/>
                </a:cxn>
                <a:cxn ang="0">
                  <a:pos x="72" y="7"/>
                </a:cxn>
                <a:cxn ang="0">
                  <a:pos x="43" y="7"/>
                </a:cxn>
                <a:cxn ang="0">
                  <a:pos x="50" y="22"/>
                </a:cxn>
                <a:cxn ang="0">
                  <a:pos x="36" y="22"/>
                </a:cxn>
                <a:cxn ang="0">
                  <a:pos x="29" y="7"/>
                </a:cxn>
                <a:cxn ang="0">
                  <a:pos x="43" y="7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14" y="7"/>
                </a:cxn>
                <a:cxn ang="0">
                  <a:pos x="21" y="22"/>
                </a:cxn>
                <a:cxn ang="0">
                  <a:pos x="7" y="22"/>
                </a:cxn>
                <a:cxn ang="0">
                  <a:pos x="7" y="11"/>
                </a:cxn>
                <a:cxn ang="0">
                  <a:pos x="109" y="105"/>
                </a:cxn>
                <a:cxn ang="0">
                  <a:pos x="105" y="109"/>
                </a:cxn>
                <a:cxn ang="0">
                  <a:pos x="11" y="109"/>
                </a:cxn>
                <a:cxn ang="0">
                  <a:pos x="7" y="105"/>
                </a:cxn>
                <a:cxn ang="0">
                  <a:pos x="7" y="29"/>
                </a:cxn>
                <a:cxn ang="0">
                  <a:pos x="109" y="29"/>
                </a:cxn>
                <a:cxn ang="0">
                  <a:pos x="109" y="105"/>
                </a:cxn>
                <a:cxn ang="0">
                  <a:pos x="94" y="22"/>
                </a:cxn>
                <a:cxn ang="0">
                  <a:pos x="87" y="7"/>
                </a:cxn>
                <a:cxn ang="0">
                  <a:pos x="101" y="7"/>
                </a:cxn>
                <a:cxn ang="0">
                  <a:pos x="109" y="22"/>
                </a:cxn>
                <a:cxn ang="0">
                  <a:pos x="94" y="22"/>
                </a:cxn>
              </a:cxnLst>
              <a:rect l="0" t="0" r="r" b="b"/>
              <a:pathLst>
                <a:path w="116" h="116">
                  <a:moveTo>
                    <a:pt x="10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1"/>
                    <a:pt x="5" y="116"/>
                    <a:pt x="11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11" y="116"/>
                    <a:pt x="116" y="111"/>
                    <a:pt x="116" y="105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5"/>
                    <a:pt x="111" y="0"/>
                    <a:pt x="105" y="0"/>
                  </a:cubicBezTo>
                  <a:close/>
                  <a:moveTo>
                    <a:pt x="72" y="7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58" y="7"/>
                    <a:pt x="58" y="7"/>
                    <a:pt x="58" y="7"/>
                  </a:cubicBezTo>
                  <a:lnTo>
                    <a:pt x="72" y="7"/>
                  </a:lnTo>
                  <a:close/>
                  <a:moveTo>
                    <a:pt x="43" y="7"/>
                  </a:moveTo>
                  <a:cubicBezTo>
                    <a:pt x="50" y="22"/>
                    <a:pt x="50" y="22"/>
                    <a:pt x="50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29" y="7"/>
                    <a:pt x="29" y="7"/>
                    <a:pt x="29" y="7"/>
                  </a:cubicBezTo>
                  <a:lnTo>
                    <a:pt x="43" y="7"/>
                  </a:lnTo>
                  <a:close/>
                  <a:moveTo>
                    <a:pt x="7" y="11"/>
                  </a:moveTo>
                  <a:cubicBezTo>
                    <a:pt x="7" y="9"/>
                    <a:pt x="9" y="7"/>
                    <a:pt x="1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7" y="11"/>
                  </a:lnTo>
                  <a:close/>
                  <a:moveTo>
                    <a:pt x="109" y="105"/>
                  </a:moveTo>
                  <a:cubicBezTo>
                    <a:pt x="109" y="107"/>
                    <a:pt x="107" y="109"/>
                    <a:pt x="105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109"/>
                    <a:pt x="7" y="107"/>
                    <a:pt x="7" y="105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9" y="29"/>
                    <a:pt x="109" y="29"/>
                    <a:pt x="109" y="29"/>
                  </a:cubicBezTo>
                  <a:lnTo>
                    <a:pt x="109" y="105"/>
                  </a:lnTo>
                  <a:close/>
                  <a:moveTo>
                    <a:pt x="94" y="22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9" y="22"/>
                    <a:pt x="109" y="22"/>
                    <a:pt x="109" y="22"/>
                  </a:cubicBezTo>
                  <a:lnTo>
                    <a:pt x="94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7989888" y="4186429"/>
            <a:ext cx="258763" cy="296863"/>
            <a:chOff x="7989888" y="4327525"/>
            <a:chExt cx="258763" cy="296863"/>
          </a:xfrm>
          <a:solidFill>
            <a:srgbClr val="FFFFFF"/>
          </a:solidFill>
        </p:grpSpPr>
        <p:sp>
          <p:nvSpPr>
            <p:cNvPr id="7378" name="Freeform 210"/>
            <p:cNvSpPr>
              <a:spLocks noEditPoints="1"/>
            </p:cNvSpPr>
            <p:nvPr/>
          </p:nvSpPr>
          <p:spPr bwMode="auto">
            <a:xfrm>
              <a:off x="7989888" y="4327525"/>
              <a:ext cx="258763" cy="296863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9"/>
                </a:cxn>
                <a:cxn ang="0">
                  <a:pos x="7" y="116"/>
                </a:cxn>
                <a:cxn ang="0">
                  <a:pos x="94" y="116"/>
                </a:cxn>
                <a:cxn ang="0">
                  <a:pos x="101" y="109"/>
                </a:cxn>
                <a:cxn ang="0">
                  <a:pos x="101" y="7"/>
                </a:cxn>
                <a:cxn ang="0">
                  <a:pos x="94" y="0"/>
                </a:cxn>
                <a:cxn ang="0">
                  <a:pos x="11" y="7"/>
                </a:cxn>
                <a:cxn ang="0">
                  <a:pos x="14" y="11"/>
                </a:cxn>
                <a:cxn ang="0">
                  <a:pos x="11" y="14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51" y="87"/>
                </a:cxn>
                <a:cxn ang="0">
                  <a:pos x="49" y="87"/>
                </a:cxn>
                <a:cxn ang="0">
                  <a:pos x="39" y="104"/>
                </a:cxn>
                <a:cxn ang="0">
                  <a:pos x="24" y="110"/>
                </a:cxn>
                <a:cxn ang="0">
                  <a:pos x="12" y="105"/>
                </a:cxn>
                <a:cxn ang="0">
                  <a:pos x="7" y="92"/>
                </a:cxn>
                <a:cxn ang="0">
                  <a:pos x="13" y="78"/>
                </a:cxn>
                <a:cxn ang="0">
                  <a:pos x="21" y="72"/>
                </a:cxn>
                <a:cxn ang="0">
                  <a:pos x="14" y="51"/>
                </a:cxn>
                <a:cxn ang="0">
                  <a:pos x="51" y="14"/>
                </a:cxn>
                <a:cxn ang="0">
                  <a:pos x="87" y="51"/>
                </a:cxn>
                <a:cxn ang="0">
                  <a:pos x="51" y="87"/>
                </a:cxn>
                <a:cxn ang="0">
                  <a:pos x="94" y="105"/>
                </a:cxn>
                <a:cxn ang="0">
                  <a:pos x="90" y="109"/>
                </a:cxn>
                <a:cxn ang="0">
                  <a:pos x="87" y="105"/>
                </a:cxn>
                <a:cxn ang="0">
                  <a:pos x="87" y="98"/>
                </a:cxn>
                <a:cxn ang="0">
                  <a:pos x="90" y="94"/>
                </a:cxn>
                <a:cxn ang="0">
                  <a:pos x="94" y="98"/>
                </a:cxn>
                <a:cxn ang="0">
                  <a:pos x="94" y="105"/>
                </a:cxn>
                <a:cxn ang="0">
                  <a:pos x="90" y="14"/>
                </a:cxn>
                <a:cxn ang="0">
                  <a:pos x="87" y="11"/>
                </a:cxn>
                <a:cxn ang="0">
                  <a:pos x="90" y="7"/>
                </a:cxn>
                <a:cxn ang="0">
                  <a:pos x="94" y="11"/>
                </a:cxn>
                <a:cxn ang="0">
                  <a:pos x="90" y="14"/>
                </a:cxn>
              </a:cxnLst>
              <a:rect l="0" t="0" r="r" b="b"/>
              <a:pathLst>
                <a:path w="101" h="116">
                  <a:moveTo>
                    <a:pt x="9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3" y="116"/>
                    <a:pt x="7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8" y="116"/>
                    <a:pt x="101" y="113"/>
                    <a:pt x="101" y="109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3"/>
                    <a:pt x="98" y="0"/>
                    <a:pt x="94" y="0"/>
                  </a:cubicBezTo>
                  <a:close/>
                  <a:moveTo>
                    <a:pt x="11" y="7"/>
                  </a:moveTo>
                  <a:cubicBezTo>
                    <a:pt x="13" y="7"/>
                    <a:pt x="14" y="9"/>
                    <a:pt x="14" y="11"/>
                  </a:cubicBezTo>
                  <a:cubicBezTo>
                    <a:pt x="14" y="13"/>
                    <a:pt x="13" y="14"/>
                    <a:pt x="11" y="14"/>
                  </a:cubicBezTo>
                  <a:cubicBezTo>
                    <a:pt x="9" y="14"/>
                    <a:pt x="7" y="13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lose/>
                  <a:moveTo>
                    <a:pt x="51" y="87"/>
                  </a:moveTo>
                  <a:cubicBezTo>
                    <a:pt x="50" y="87"/>
                    <a:pt x="50" y="87"/>
                    <a:pt x="49" y="87"/>
                  </a:cubicBezTo>
                  <a:cubicBezTo>
                    <a:pt x="42" y="100"/>
                    <a:pt x="40" y="103"/>
                    <a:pt x="39" y="104"/>
                  </a:cubicBezTo>
                  <a:cubicBezTo>
                    <a:pt x="35" y="107"/>
                    <a:pt x="30" y="110"/>
                    <a:pt x="24" y="110"/>
                  </a:cubicBezTo>
                  <a:cubicBezTo>
                    <a:pt x="20" y="110"/>
                    <a:pt x="15" y="108"/>
                    <a:pt x="12" y="105"/>
                  </a:cubicBezTo>
                  <a:cubicBezTo>
                    <a:pt x="9" y="102"/>
                    <a:pt x="7" y="97"/>
                    <a:pt x="7" y="92"/>
                  </a:cubicBezTo>
                  <a:cubicBezTo>
                    <a:pt x="7" y="87"/>
                    <a:pt x="9" y="82"/>
                    <a:pt x="13" y="78"/>
                  </a:cubicBezTo>
                  <a:cubicBezTo>
                    <a:pt x="15" y="76"/>
                    <a:pt x="17" y="74"/>
                    <a:pt x="21" y="72"/>
                  </a:cubicBezTo>
                  <a:cubicBezTo>
                    <a:pt x="17" y="66"/>
                    <a:pt x="14" y="59"/>
                    <a:pt x="14" y="51"/>
                  </a:cubicBezTo>
                  <a:cubicBezTo>
                    <a:pt x="14" y="31"/>
                    <a:pt x="30" y="14"/>
                    <a:pt x="51" y="14"/>
                  </a:cubicBezTo>
                  <a:cubicBezTo>
                    <a:pt x="71" y="14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  <a:moveTo>
                    <a:pt x="94" y="105"/>
                  </a:moveTo>
                  <a:cubicBezTo>
                    <a:pt x="94" y="107"/>
                    <a:pt x="92" y="109"/>
                    <a:pt x="90" y="109"/>
                  </a:cubicBezTo>
                  <a:cubicBezTo>
                    <a:pt x="88" y="109"/>
                    <a:pt x="87" y="107"/>
                    <a:pt x="87" y="105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6"/>
                    <a:pt x="88" y="94"/>
                    <a:pt x="90" y="94"/>
                  </a:cubicBezTo>
                  <a:cubicBezTo>
                    <a:pt x="92" y="94"/>
                    <a:pt x="94" y="96"/>
                    <a:pt x="94" y="98"/>
                  </a:cubicBezTo>
                  <a:lnTo>
                    <a:pt x="94" y="105"/>
                  </a:lnTo>
                  <a:close/>
                  <a:moveTo>
                    <a:pt x="90" y="14"/>
                  </a:moveTo>
                  <a:cubicBezTo>
                    <a:pt x="88" y="14"/>
                    <a:pt x="87" y="13"/>
                    <a:pt x="87" y="11"/>
                  </a:cubicBezTo>
                  <a:cubicBezTo>
                    <a:pt x="87" y="9"/>
                    <a:pt x="88" y="7"/>
                    <a:pt x="90" y="7"/>
                  </a:cubicBezTo>
                  <a:cubicBezTo>
                    <a:pt x="92" y="7"/>
                    <a:pt x="94" y="9"/>
                    <a:pt x="94" y="11"/>
                  </a:cubicBezTo>
                  <a:cubicBezTo>
                    <a:pt x="94" y="13"/>
                    <a:pt x="92" y="14"/>
                    <a:pt x="9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79" name="Oval 211"/>
            <p:cNvSpPr>
              <a:spLocks noChangeArrowheads="1"/>
            </p:cNvSpPr>
            <p:nvPr/>
          </p:nvSpPr>
          <p:spPr bwMode="auto">
            <a:xfrm>
              <a:off x="8099425" y="4437063"/>
              <a:ext cx="38100" cy="3810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80" name="Freeform 212"/>
            <p:cNvSpPr>
              <a:spLocks/>
            </p:cNvSpPr>
            <p:nvPr/>
          </p:nvSpPr>
          <p:spPr bwMode="auto">
            <a:xfrm>
              <a:off x="8031163" y="4506913"/>
              <a:ext cx="76200" cy="762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4" y="15"/>
                </a:cxn>
                <a:cxn ang="0">
                  <a:pos x="0" y="22"/>
                </a:cxn>
                <a:cxn ang="0">
                  <a:pos x="3" y="28"/>
                </a:cxn>
                <a:cxn ang="0">
                  <a:pos x="8" y="30"/>
                </a:cxn>
                <a:cxn ang="0">
                  <a:pos x="16" y="27"/>
                </a:cxn>
                <a:cxn ang="0">
                  <a:pos x="30" y="3"/>
                </a:cxn>
                <a:cxn ang="0">
                  <a:pos x="30" y="1"/>
                </a:cxn>
                <a:cxn ang="0">
                  <a:pos x="28" y="1"/>
                </a:cxn>
              </a:cxnLst>
              <a:rect l="0" t="0" r="r" b="b"/>
              <a:pathLst>
                <a:path w="30" h="30">
                  <a:moveTo>
                    <a:pt x="28" y="1"/>
                  </a:moveTo>
                  <a:cubicBezTo>
                    <a:pt x="17" y="6"/>
                    <a:pt x="6" y="12"/>
                    <a:pt x="4" y="15"/>
                  </a:cubicBezTo>
                  <a:cubicBezTo>
                    <a:pt x="2" y="17"/>
                    <a:pt x="0" y="20"/>
                    <a:pt x="0" y="22"/>
                  </a:cubicBezTo>
                  <a:cubicBezTo>
                    <a:pt x="0" y="25"/>
                    <a:pt x="1" y="27"/>
                    <a:pt x="3" y="28"/>
                  </a:cubicBezTo>
                  <a:cubicBezTo>
                    <a:pt x="4" y="30"/>
                    <a:pt x="6" y="30"/>
                    <a:pt x="8" y="30"/>
                  </a:cubicBezTo>
                  <a:cubicBezTo>
                    <a:pt x="11" y="30"/>
                    <a:pt x="14" y="29"/>
                    <a:pt x="16" y="27"/>
                  </a:cubicBezTo>
                  <a:cubicBezTo>
                    <a:pt x="18" y="25"/>
                    <a:pt x="23" y="16"/>
                    <a:pt x="30" y="3"/>
                  </a:cubicBezTo>
                  <a:cubicBezTo>
                    <a:pt x="30" y="2"/>
                    <a:pt x="30" y="1"/>
                    <a:pt x="30" y="1"/>
                  </a:cubicBezTo>
                  <a:cubicBezTo>
                    <a:pt x="29" y="0"/>
                    <a:pt x="29" y="0"/>
                    <a:pt x="28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1849" name="Freeform 213"/>
          <p:cNvSpPr>
            <a:spLocks noEditPoints="1"/>
          </p:cNvSpPr>
          <p:nvPr/>
        </p:nvSpPr>
        <p:spPr bwMode="auto">
          <a:xfrm>
            <a:off x="6800850" y="4186238"/>
            <a:ext cx="295275" cy="279400"/>
          </a:xfrm>
          <a:custGeom>
            <a:avLst/>
            <a:gdLst>
              <a:gd name="T0" fmla="*/ 295275 w 186"/>
              <a:gd name="T1" fmla="*/ 222250 h 176"/>
              <a:gd name="T2" fmla="*/ 295275 w 186"/>
              <a:gd name="T3" fmla="*/ 0 h 176"/>
              <a:gd name="T4" fmla="*/ 0 w 186"/>
              <a:gd name="T5" fmla="*/ 0 h 176"/>
              <a:gd name="T6" fmla="*/ 0 w 186"/>
              <a:gd name="T7" fmla="*/ 222250 h 176"/>
              <a:gd name="T8" fmla="*/ 111125 w 186"/>
              <a:gd name="T9" fmla="*/ 222250 h 176"/>
              <a:gd name="T10" fmla="*/ 111125 w 186"/>
              <a:gd name="T11" fmla="*/ 258763 h 176"/>
              <a:gd name="T12" fmla="*/ 38100 w 186"/>
              <a:gd name="T13" fmla="*/ 258763 h 176"/>
              <a:gd name="T14" fmla="*/ 38100 w 186"/>
              <a:gd name="T15" fmla="*/ 279400 h 176"/>
              <a:gd name="T16" fmla="*/ 260350 w 186"/>
              <a:gd name="T17" fmla="*/ 279400 h 176"/>
              <a:gd name="T18" fmla="*/ 260350 w 186"/>
              <a:gd name="T19" fmla="*/ 258763 h 176"/>
              <a:gd name="T20" fmla="*/ 185738 w 186"/>
              <a:gd name="T21" fmla="*/ 258763 h 176"/>
              <a:gd name="T22" fmla="*/ 185738 w 186"/>
              <a:gd name="T23" fmla="*/ 222250 h 176"/>
              <a:gd name="T24" fmla="*/ 295275 w 186"/>
              <a:gd name="T25" fmla="*/ 222250 h 176"/>
              <a:gd name="T26" fmla="*/ 17463 w 186"/>
              <a:gd name="T27" fmla="*/ 204788 h 176"/>
              <a:gd name="T28" fmla="*/ 17463 w 186"/>
              <a:gd name="T29" fmla="*/ 17463 h 176"/>
              <a:gd name="T30" fmla="*/ 277813 w 186"/>
              <a:gd name="T31" fmla="*/ 17463 h 176"/>
              <a:gd name="T32" fmla="*/ 277813 w 186"/>
              <a:gd name="T33" fmla="*/ 204788 h 176"/>
              <a:gd name="T34" fmla="*/ 17463 w 186"/>
              <a:gd name="T35" fmla="*/ 204788 h 1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6" h="176">
                <a:moveTo>
                  <a:pt x="186" y="140"/>
                </a:moveTo>
                <a:lnTo>
                  <a:pt x="186" y="0"/>
                </a:lnTo>
                <a:lnTo>
                  <a:pt x="0" y="0"/>
                </a:lnTo>
                <a:lnTo>
                  <a:pt x="0" y="140"/>
                </a:lnTo>
                <a:lnTo>
                  <a:pt x="70" y="140"/>
                </a:lnTo>
                <a:lnTo>
                  <a:pt x="70" y="163"/>
                </a:lnTo>
                <a:lnTo>
                  <a:pt x="24" y="163"/>
                </a:lnTo>
                <a:lnTo>
                  <a:pt x="24" y="176"/>
                </a:lnTo>
                <a:lnTo>
                  <a:pt x="164" y="176"/>
                </a:lnTo>
                <a:lnTo>
                  <a:pt x="164" y="163"/>
                </a:lnTo>
                <a:lnTo>
                  <a:pt x="117" y="163"/>
                </a:lnTo>
                <a:lnTo>
                  <a:pt x="117" y="140"/>
                </a:lnTo>
                <a:lnTo>
                  <a:pt x="186" y="140"/>
                </a:lnTo>
                <a:close/>
                <a:moveTo>
                  <a:pt x="11" y="129"/>
                </a:moveTo>
                <a:lnTo>
                  <a:pt x="11" y="11"/>
                </a:lnTo>
                <a:lnTo>
                  <a:pt x="175" y="11"/>
                </a:lnTo>
                <a:lnTo>
                  <a:pt x="175" y="129"/>
                </a:lnTo>
                <a:lnTo>
                  <a:pt x="11" y="1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68" name="Group 267"/>
          <p:cNvGrpSpPr/>
          <p:nvPr/>
        </p:nvGrpSpPr>
        <p:grpSpPr>
          <a:xfrm>
            <a:off x="7392988" y="4186429"/>
            <a:ext cx="187325" cy="296863"/>
            <a:chOff x="7392988" y="4327525"/>
            <a:chExt cx="187325" cy="296863"/>
          </a:xfrm>
          <a:solidFill>
            <a:srgbClr val="FFFFFF"/>
          </a:solidFill>
        </p:grpSpPr>
        <p:sp>
          <p:nvSpPr>
            <p:cNvPr id="7382" name="Freeform 214"/>
            <p:cNvSpPr>
              <a:spLocks noEditPoints="1"/>
            </p:cNvSpPr>
            <p:nvPr/>
          </p:nvSpPr>
          <p:spPr bwMode="auto">
            <a:xfrm>
              <a:off x="7392988" y="4327525"/>
              <a:ext cx="18732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101"/>
                </a:cxn>
                <a:cxn ang="0">
                  <a:pos x="15" y="116"/>
                </a:cxn>
                <a:cxn ang="0">
                  <a:pos x="58" y="116"/>
                </a:cxn>
                <a:cxn ang="0">
                  <a:pos x="73" y="101"/>
                </a:cxn>
                <a:cxn ang="0">
                  <a:pos x="73" y="14"/>
                </a:cxn>
                <a:cxn ang="0">
                  <a:pos x="58" y="0"/>
                </a:cxn>
                <a:cxn ang="0">
                  <a:pos x="37" y="100"/>
                </a:cxn>
                <a:cxn ang="0">
                  <a:pos x="16" y="80"/>
                </a:cxn>
                <a:cxn ang="0">
                  <a:pos x="37" y="59"/>
                </a:cxn>
                <a:cxn ang="0">
                  <a:pos x="58" y="80"/>
                </a:cxn>
                <a:cxn ang="0">
                  <a:pos x="37" y="100"/>
                </a:cxn>
                <a:cxn ang="0">
                  <a:pos x="58" y="51"/>
                </a:cxn>
                <a:cxn ang="0">
                  <a:pos x="15" y="51"/>
                </a:cxn>
                <a:cxn ang="0">
                  <a:pos x="15" y="14"/>
                </a:cxn>
                <a:cxn ang="0">
                  <a:pos x="58" y="14"/>
                </a:cxn>
                <a:cxn ang="0">
                  <a:pos x="58" y="51"/>
                </a:cxn>
              </a:cxnLst>
              <a:rect l="0" t="0" r="r" b="b"/>
              <a:pathLst>
                <a:path w="73" h="116">
                  <a:moveTo>
                    <a:pt x="5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9"/>
                    <a:pt x="7" y="116"/>
                    <a:pt x="15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66" y="116"/>
                    <a:pt x="73" y="109"/>
                    <a:pt x="73" y="101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6"/>
                    <a:pt x="66" y="0"/>
                    <a:pt x="58" y="0"/>
                  </a:cubicBezTo>
                  <a:close/>
                  <a:moveTo>
                    <a:pt x="37" y="100"/>
                  </a:moveTo>
                  <a:cubicBezTo>
                    <a:pt x="25" y="100"/>
                    <a:pt x="16" y="91"/>
                    <a:pt x="16" y="80"/>
                  </a:cubicBezTo>
                  <a:cubicBezTo>
                    <a:pt x="16" y="68"/>
                    <a:pt x="25" y="59"/>
                    <a:pt x="37" y="59"/>
                  </a:cubicBezTo>
                  <a:cubicBezTo>
                    <a:pt x="48" y="59"/>
                    <a:pt x="58" y="68"/>
                    <a:pt x="58" y="80"/>
                  </a:cubicBezTo>
                  <a:cubicBezTo>
                    <a:pt x="58" y="91"/>
                    <a:pt x="48" y="100"/>
                    <a:pt x="37" y="100"/>
                  </a:cubicBezTo>
                  <a:close/>
                  <a:moveTo>
                    <a:pt x="58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58" y="14"/>
                    <a:pt x="58" y="14"/>
                    <a:pt x="58" y="14"/>
                  </a:cubicBezTo>
                  <a:lnTo>
                    <a:pt x="58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83" name="Oval 215"/>
            <p:cNvSpPr>
              <a:spLocks noChangeArrowheads="1"/>
            </p:cNvSpPr>
            <p:nvPr/>
          </p:nvSpPr>
          <p:spPr bwMode="auto">
            <a:xfrm>
              <a:off x="7458075" y="4500563"/>
              <a:ext cx="58738" cy="603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8583613" y="4261042"/>
            <a:ext cx="296863" cy="222250"/>
            <a:chOff x="8583613" y="4402138"/>
            <a:chExt cx="296863" cy="222250"/>
          </a:xfrm>
          <a:solidFill>
            <a:srgbClr val="FFFFFF"/>
          </a:solidFill>
        </p:grpSpPr>
        <p:sp>
          <p:nvSpPr>
            <p:cNvPr id="7384" name="Freeform 216"/>
            <p:cNvSpPr>
              <a:spLocks noEditPoints="1"/>
            </p:cNvSpPr>
            <p:nvPr/>
          </p:nvSpPr>
          <p:spPr bwMode="auto">
            <a:xfrm>
              <a:off x="8583613" y="4402138"/>
              <a:ext cx="296863" cy="222250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35" y="0"/>
                </a:cxn>
                <a:cxn ang="0">
                  <a:pos x="0" y="82"/>
                </a:cxn>
                <a:cxn ang="0">
                  <a:pos x="0" y="140"/>
                </a:cxn>
                <a:cxn ang="0">
                  <a:pos x="187" y="140"/>
                </a:cxn>
                <a:cxn ang="0">
                  <a:pos x="187" y="82"/>
                </a:cxn>
                <a:cxn ang="0">
                  <a:pos x="151" y="0"/>
                </a:cxn>
                <a:cxn ang="0">
                  <a:pos x="175" y="129"/>
                </a:cxn>
                <a:cxn ang="0">
                  <a:pos x="11" y="129"/>
                </a:cxn>
                <a:cxn ang="0">
                  <a:pos x="11" y="93"/>
                </a:cxn>
                <a:cxn ang="0">
                  <a:pos x="175" y="93"/>
                </a:cxn>
                <a:cxn ang="0">
                  <a:pos x="175" y="129"/>
                </a:cxn>
              </a:cxnLst>
              <a:rect l="0" t="0" r="r" b="b"/>
              <a:pathLst>
                <a:path w="187" h="140">
                  <a:moveTo>
                    <a:pt x="151" y="0"/>
                  </a:moveTo>
                  <a:lnTo>
                    <a:pt x="35" y="0"/>
                  </a:lnTo>
                  <a:lnTo>
                    <a:pt x="0" y="82"/>
                  </a:lnTo>
                  <a:lnTo>
                    <a:pt x="0" y="140"/>
                  </a:lnTo>
                  <a:lnTo>
                    <a:pt x="187" y="140"/>
                  </a:lnTo>
                  <a:lnTo>
                    <a:pt x="187" y="82"/>
                  </a:lnTo>
                  <a:lnTo>
                    <a:pt x="151" y="0"/>
                  </a:lnTo>
                  <a:close/>
                  <a:moveTo>
                    <a:pt x="175" y="129"/>
                  </a:moveTo>
                  <a:lnTo>
                    <a:pt x="11" y="129"/>
                  </a:lnTo>
                  <a:lnTo>
                    <a:pt x="11" y="93"/>
                  </a:lnTo>
                  <a:lnTo>
                    <a:pt x="175" y="93"/>
                  </a:lnTo>
                  <a:lnTo>
                    <a:pt x="175" y="1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85" name="Rectangle 217"/>
            <p:cNvSpPr>
              <a:spLocks noChangeArrowheads="1"/>
            </p:cNvSpPr>
            <p:nvPr/>
          </p:nvSpPr>
          <p:spPr bwMode="auto">
            <a:xfrm>
              <a:off x="8823325" y="4567238"/>
              <a:ext cx="20638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472193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" name="Group 290"/>
          <p:cNvGrpSpPr/>
          <p:nvPr/>
        </p:nvGrpSpPr>
        <p:grpSpPr>
          <a:xfrm>
            <a:off x="8526463" y="1254125"/>
            <a:ext cx="292100" cy="257176"/>
            <a:chOff x="8526463" y="1254125"/>
            <a:chExt cx="292100" cy="257176"/>
          </a:xfrm>
          <a:solidFill>
            <a:srgbClr val="FFFFFF"/>
          </a:solidFill>
        </p:grpSpPr>
        <p:sp>
          <p:nvSpPr>
            <p:cNvPr id="8197" name="Freeform 5"/>
            <p:cNvSpPr>
              <a:spLocks/>
            </p:cNvSpPr>
            <p:nvPr/>
          </p:nvSpPr>
          <p:spPr bwMode="auto">
            <a:xfrm>
              <a:off x="8526463" y="1254125"/>
              <a:ext cx="292100" cy="220663"/>
            </a:xfrm>
            <a:custGeom>
              <a:avLst/>
              <a:gdLst/>
              <a:ahLst/>
              <a:cxnLst>
                <a:cxn ang="0">
                  <a:pos x="102" y="33"/>
                </a:cxn>
                <a:cxn ang="0">
                  <a:pos x="102" y="33"/>
                </a:cxn>
                <a:cxn ang="0">
                  <a:pos x="69" y="0"/>
                </a:cxn>
                <a:cxn ang="0">
                  <a:pos x="41" y="17"/>
                </a:cxn>
                <a:cxn ang="0">
                  <a:pos x="33" y="15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36" y="87"/>
                </a:cxn>
                <a:cxn ang="0">
                  <a:pos x="36" y="80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22"/>
                </a:cxn>
                <a:cxn ang="0">
                  <a:pos x="37" y="23"/>
                </a:cxn>
                <a:cxn ang="0">
                  <a:pos x="44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0" y="80"/>
                </a:cxn>
                <a:cxn ang="0">
                  <a:pos x="80" y="87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2" y="33"/>
                </a:cxn>
              </a:cxnLst>
              <a:rect l="0" t="0" r="r" b="b"/>
              <a:pathLst>
                <a:path w="116" h="87">
                  <a:moveTo>
                    <a:pt x="102" y="33"/>
                  </a:moveTo>
                  <a:cubicBezTo>
                    <a:pt x="102" y="33"/>
                    <a:pt x="102" y="33"/>
                    <a:pt x="102" y="33"/>
                  </a:cubicBezTo>
                  <a:cubicBezTo>
                    <a:pt x="102" y="15"/>
                    <a:pt x="87" y="0"/>
                    <a:pt x="69" y="0"/>
                  </a:cubicBezTo>
                  <a:cubicBezTo>
                    <a:pt x="57" y="0"/>
                    <a:pt x="46" y="7"/>
                    <a:pt x="41" y="17"/>
                  </a:cubicBezTo>
                  <a:cubicBezTo>
                    <a:pt x="38" y="16"/>
                    <a:pt x="36" y="15"/>
                    <a:pt x="33" y="15"/>
                  </a:cubicBezTo>
                  <a:cubicBezTo>
                    <a:pt x="23" y="15"/>
                    <a:pt x="15" y="2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7"/>
                    <a:pt x="27" y="22"/>
                    <a:pt x="33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2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5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2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198" name="Freeform 6"/>
            <p:cNvSpPr>
              <a:spLocks/>
            </p:cNvSpPr>
            <p:nvPr/>
          </p:nvSpPr>
          <p:spPr bwMode="auto">
            <a:xfrm>
              <a:off x="8616951" y="1347788"/>
              <a:ext cx="111125" cy="163513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46"/>
                </a:cxn>
                <a:cxn ang="0">
                  <a:pos x="24" y="46"/>
                </a:cxn>
                <a:cxn ang="0">
                  <a:pos x="24" y="103"/>
                </a:cxn>
                <a:cxn ang="0">
                  <a:pos x="46" y="103"/>
                </a:cxn>
                <a:cxn ang="0">
                  <a:pos x="46" y="46"/>
                </a:cxn>
                <a:cxn ang="0">
                  <a:pos x="70" y="46"/>
                </a:cxn>
                <a:cxn ang="0">
                  <a:pos x="35" y="0"/>
                </a:cxn>
              </a:cxnLst>
              <a:rect l="0" t="0" r="r" b="b"/>
              <a:pathLst>
                <a:path w="70" h="103">
                  <a:moveTo>
                    <a:pt x="35" y="0"/>
                  </a:moveTo>
                  <a:lnTo>
                    <a:pt x="0" y="46"/>
                  </a:lnTo>
                  <a:lnTo>
                    <a:pt x="24" y="46"/>
                  </a:lnTo>
                  <a:lnTo>
                    <a:pt x="24" y="103"/>
                  </a:lnTo>
                  <a:lnTo>
                    <a:pt x="46" y="103"/>
                  </a:lnTo>
                  <a:lnTo>
                    <a:pt x="46" y="46"/>
                  </a:lnTo>
                  <a:lnTo>
                    <a:pt x="70" y="46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7940676" y="1254125"/>
            <a:ext cx="293688" cy="257176"/>
            <a:chOff x="7940676" y="1254125"/>
            <a:chExt cx="293688" cy="257176"/>
          </a:xfrm>
          <a:solidFill>
            <a:srgbClr val="FFFFFF"/>
          </a:solidFill>
        </p:grpSpPr>
        <p:sp>
          <p:nvSpPr>
            <p:cNvPr id="8199" name="Freeform 7"/>
            <p:cNvSpPr>
              <a:spLocks/>
            </p:cNvSpPr>
            <p:nvPr/>
          </p:nvSpPr>
          <p:spPr bwMode="auto">
            <a:xfrm>
              <a:off x="8032751" y="1347788"/>
              <a:ext cx="109538" cy="16351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3" y="0"/>
                </a:cxn>
                <a:cxn ang="0">
                  <a:pos x="23" y="57"/>
                </a:cxn>
                <a:cxn ang="0">
                  <a:pos x="0" y="57"/>
                </a:cxn>
                <a:cxn ang="0">
                  <a:pos x="35" y="103"/>
                </a:cxn>
                <a:cxn ang="0">
                  <a:pos x="69" y="57"/>
                </a:cxn>
                <a:cxn ang="0">
                  <a:pos x="46" y="57"/>
                </a:cxn>
                <a:cxn ang="0">
                  <a:pos x="46" y="0"/>
                </a:cxn>
              </a:cxnLst>
              <a:rect l="0" t="0" r="r" b="b"/>
              <a:pathLst>
                <a:path w="69" h="103">
                  <a:moveTo>
                    <a:pt x="46" y="0"/>
                  </a:moveTo>
                  <a:lnTo>
                    <a:pt x="23" y="0"/>
                  </a:lnTo>
                  <a:lnTo>
                    <a:pt x="23" y="57"/>
                  </a:lnTo>
                  <a:lnTo>
                    <a:pt x="0" y="57"/>
                  </a:lnTo>
                  <a:lnTo>
                    <a:pt x="35" y="103"/>
                  </a:lnTo>
                  <a:lnTo>
                    <a:pt x="69" y="57"/>
                  </a:lnTo>
                  <a:lnTo>
                    <a:pt x="46" y="5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00" name="Freeform 8"/>
            <p:cNvSpPr>
              <a:spLocks/>
            </p:cNvSpPr>
            <p:nvPr/>
          </p:nvSpPr>
          <p:spPr bwMode="auto">
            <a:xfrm>
              <a:off x="7940676" y="1254125"/>
              <a:ext cx="293688" cy="220663"/>
            </a:xfrm>
            <a:custGeom>
              <a:avLst/>
              <a:gdLst/>
              <a:ahLst/>
              <a:cxnLst>
                <a:cxn ang="0">
                  <a:pos x="101" y="33"/>
                </a:cxn>
                <a:cxn ang="0">
                  <a:pos x="101" y="33"/>
                </a:cxn>
                <a:cxn ang="0">
                  <a:pos x="69" y="0"/>
                </a:cxn>
                <a:cxn ang="0">
                  <a:pos x="40" y="17"/>
                </a:cxn>
                <a:cxn ang="0">
                  <a:pos x="32" y="15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1" y="33"/>
                </a:cxn>
                <a:cxn ang="0">
                  <a:pos x="32" y="22"/>
                </a:cxn>
                <a:cxn ang="0">
                  <a:pos x="37" y="23"/>
                </a:cxn>
                <a:cxn ang="0">
                  <a:pos x="43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1" y="33"/>
                </a:cxn>
              </a:cxnLst>
              <a:rect l="0" t="0" r="r" b="b"/>
              <a:pathLst>
                <a:path w="116" h="87">
                  <a:moveTo>
                    <a:pt x="101" y="33"/>
                  </a:moveTo>
                  <a:cubicBezTo>
                    <a:pt x="101" y="33"/>
                    <a:pt x="101" y="33"/>
                    <a:pt x="101" y="33"/>
                  </a:cubicBezTo>
                  <a:cubicBezTo>
                    <a:pt x="101" y="15"/>
                    <a:pt x="87" y="0"/>
                    <a:pt x="69" y="0"/>
                  </a:cubicBezTo>
                  <a:cubicBezTo>
                    <a:pt x="57" y="0"/>
                    <a:pt x="46" y="7"/>
                    <a:pt x="40" y="17"/>
                  </a:cubicBezTo>
                  <a:cubicBezTo>
                    <a:pt x="38" y="16"/>
                    <a:pt x="35" y="15"/>
                    <a:pt x="32" y="15"/>
                  </a:cubicBezTo>
                  <a:cubicBezTo>
                    <a:pt x="22" y="15"/>
                    <a:pt x="14" y="2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27"/>
                    <a:pt x="26" y="22"/>
                    <a:pt x="32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1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4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1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71" name="Freeform 9"/>
          <p:cNvSpPr>
            <a:spLocks/>
          </p:cNvSpPr>
          <p:nvPr/>
        </p:nvSpPr>
        <p:spPr bwMode="auto">
          <a:xfrm>
            <a:off x="328613" y="1878013"/>
            <a:ext cx="292100" cy="257175"/>
          </a:xfrm>
          <a:custGeom>
            <a:avLst/>
            <a:gdLst>
              <a:gd name="T0" fmla="*/ 163677 w 116"/>
              <a:gd name="T1" fmla="*/ 0 h 102"/>
              <a:gd name="T2" fmla="*/ 37772 w 116"/>
              <a:gd name="T3" fmla="*/ 110938 h 102"/>
              <a:gd name="T4" fmla="*/ 0 w 116"/>
              <a:gd name="T5" fmla="*/ 110938 h 102"/>
              <a:gd name="T6" fmla="*/ 55398 w 116"/>
              <a:gd name="T7" fmla="*/ 184057 h 102"/>
              <a:gd name="T8" fmla="*/ 108278 w 116"/>
              <a:gd name="T9" fmla="*/ 110938 h 102"/>
              <a:gd name="T10" fmla="*/ 75543 w 116"/>
              <a:gd name="T11" fmla="*/ 110938 h 102"/>
              <a:gd name="T12" fmla="*/ 163677 w 116"/>
              <a:gd name="T13" fmla="*/ 37820 h 102"/>
              <a:gd name="T14" fmla="*/ 254328 w 116"/>
              <a:gd name="T15" fmla="*/ 128588 h 102"/>
              <a:gd name="T16" fmla="*/ 163677 w 116"/>
              <a:gd name="T17" fmla="*/ 219355 h 102"/>
              <a:gd name="T18" fmla="*/ 163677 w 116"/>
              <a:gd name="T19" fmla="*/ 257175 h 102"/>
              <a:gd name="T20" fmla="*/ 292100 w 116"/>
              <a:gd name="T21" fmla="*/ 128588 h 102"/>
              <a:gd name="T22" fmla="*/ 163677 w 116"/>
              <a:gd name="T23" fmla="*/ 0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6" h="102">
                <a:moveTo>
                  <a:pt x="65" y="0"/>
                </a:moveTo>
                <a:cubicBezTo>
                  <a:pt x="40" y="0"/>
                  <a:pt x="18" y="19"/>
                  <a:pt x="15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22" y="73"/>
                  <a:pt x="22" y="73"/>
                  <a:pt x="22" y="73"/>
                </a:cubicBezTo>
                <a:cubicBezTo>
                  <a:pt x="43" y="44"/>
                  <a:pt x="43" y="44"/>
                  <a:pt x="43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3" y="27"/>
                  <a:pt x="48" y="15"/>
                  <a:pt x="65" y="15"/>
                </a:cubicBezTo>
                <a:cubicBezTo>
                  <a:pt x="85" y="15"/>
                  <a:pt x="101" y="31"/>
                  <a:pt x="101" y="51"/>
                </a:cubicBezTo>
                <a:cubicBezTo>
                  <a:pt x="101" y="71"/>
                  <a:pt x="85" y="87"/>
                  <a:pt x="65" y="87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93" y="102"/>
                  <a:pt x="116" y="79"/>
                  <a:pt x="116" y="51"/>
                </a:cubicBezTo>
                <a:cubicBezTo>
                  <a:pt x="116" y="23"/>
                  <a:pt x="93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4" name="Group 293"/>
          <p:cNvGrpSpPr/>
          <p:nvPr/>
        </p:nvGrpSpPr>
        <p:grpSpPr>
          <a:xfrm>
            <a:off x="6769101" y="1254125"/>
            <a:ext cx="292100" cy="295275"/>
            <a:chOff x="6769101" y="1254125"/>
            <a:chExt cx="292100" cy="295275"/>
          </a:xfrm>
          <a:solidFill>
            <a:srgbClr val="FFFFFF"/>
          </a:solidFill>
        </p:grpSpPr>
        <p:sp>
          <p:nvSpPr>
            <p:cNvPr id="8202" name="Freeform 10"/>
            <p:cNvSpPr>
              <a:spLocks/>
            </p:cNvSpPr>
            <p:nvPr/>
          </p:nvSpPr>
          <p:spPr bwMode="auto">
            <a:xfrm>
              <a:off x="6842126" y="1347788"/>
              <a:ext cx="146050" cy="1270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24" y="0"/>
                </a:cxn>
                <a:cxn ang="0">
                  <a:pos x="24" y="34"/>
                </a:cxn>
                <a:cxn ang="0">
                  <a:pos x="0" y="34"/>
                </a:cxn>
                <a:cxn ang="0">
                  <a:pos x="46" y="80"/>
                </a:cxn>
                <a:cxn ang="0">
                  <a:pos x="92" y="34"/>
                </a:cxn>
                <a:cxn ang="0">
                  <a:pos x="70" y="34"/>
                </a:cxn>
                <a:cxn ang="0">
                  <a:pos x="70" y="0"/>
                </a:cxn>
              </a:cxnLst>
              <a:rect l="0" t="0" r="r" b="b"/>
              <a:pathLst>
                <a:path w="92" h="80">
                  <a:moveTo>
                    <a:pt x="70" y="0"/>
                  </a:moveTo>
                  <a:lnTo>
                    <a:pt x="24" y="0"/>
                  </a:lnTo>
                  <a:lnTo>
                    <a:pt x="24" y="34"/>
                  </a:lnTo>
                  <a:lnTo>
                    <a:pt x="0" y="34"/>
                  </a:lnTo>
                  <a:lnTo>
                    <a:pt x="46" y="80"/>
                  </a:lnTo>
                  <a:lnTo>
                    <a:pt x="92" y="34"/>
                  </a:lnTo>
                  <a:lnTo>
                    <a:pt x="70" y="34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03" name="Freeform 11"/>
            <p:cNvSpPr>
              <a:spLocks noEditPoints="1"/>
            </p:cNvSpPr>
            <p:nvPr/>
          </p:nvSpPr>
          <p:spPr bwMode="auto">
            <a:xfrm>
              <a:off x="6769101" y="1254125"/>
              <a:ext cx="292100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6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0" y="117"/>
                    <a:pt x="116" y="91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2" y="15"/>
                    <a:pt x="102" y="34"/>
                    <a:pt x="102" y="58"/>
                  </a:cubicBezTo>
                  <a:cubicBezTo>
                    <a:pt x="102" y="82"/>
                    <a:pt x="82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7353301" y="1254125"/>
            <a:ext cx="295275" cy="295275"/>
            <a:chOff x="7353301" y="1254125"/>
            <a:chExt cx="295275" cy="295275"/>
          </a:xfrm>
          <a:solidFill>
            <a:srgbClr val="FFFFFF"/>
          </a:solidFill>
        </p:grpSpPr>
        <p:sp>
          <p:nvSpPr>
            <p:cNvPr id="8204" name="Freeform 12"/>
            <p:cNvSpPr>
              <a:spLocks/>
            </p:cNvSpPr>
            <p:nvPr/>
          </p:nvSpPr>
          <p:spPr bwMode="auto">
            <a:xfrm>
              <a:off x="7426326" y="1327150"/>
              <a:ext cx="149225" cy="128588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24" y="47"/>
                </a:cxn>
                <a:cxn ang="0">
                  <a:pos x="24" y="81"/>
                </a:cxn>
                <a:cxn ang="0">
                  <a:pos x="70" y="81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6" y="0"/>
                </a:cxn>
                <a:cxn ang="0">
                  <a:pos x="0" y="47"/>
                </a:cxn>
              </a:cxnLst>
              <a:rect l="0" t="0" r="r" b="b"/>
              <a:pathLst>
                <a:path w="94" h="81">
                  <a:moveTo>
                    <a:pt x="0" y="47"/>
                  </a:moveTo>
                  <a:lnTo>
                    <a:pt x="24" y="47"/>
                  </a:lnTo>
                  <a:lnTo>
                    <a:pt x="24" y="81"/>
                  </a:lnTo>
                  <a:lnTo>
                    <a:pt x="70" y="81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05" name="Freeform 13"/>
            <p:cNvSpPr>
              <a:spLocks noEditPoints="1"/>
            </p:cNvSpPr>
            <p:nvPr/>
          </p:nvSpPr>
          <p:spPr bwMode="auto">
            <a:xfrm>
              <a:off x="7353301" y="1254125"/>
              <a:ext cx="295275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7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1" y="117"/>
                    <a:pt x="117" y="91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3" y="15"/>
                    <a:pt x="102" y="34"/>
                    <a:pt x="102" y="58"/>
                  </a:cubicBezTo>
                  <a:cubicBezTo>
                    <a:pt x="102" y="82"/>
                    <a:pt x="83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0" name="Group 319"/>
          <p:cNvGrpSpPr/>
          <p:nvPr/>
        </p:nvGrpSpPr>
        <p:grpSpPr>
          <a:xfrm>
            <a:off x="7353301" y="1843088"/>
            <a:ext cx="257175" cy="292100"/>
            <a:chOff x="7353301" y="1843088"/>
            <a:chExt cx="257175" cy="292100"/>
          </a:xfrm>
          <a:solidFill>
            <a:srgbClr val="FFFFFF"/>
          </a:solidFill>
        </p:grpSpPr>
        <p:sp>
          <p:nvSpPr>
            <p:cNvPr id="8206" name="Freeform 14"/>
            <p:cNvSpPr>
              <a:spLocks noEditPoints="1"/>
            </p:cNvSpPr>
            <p:nvPr/>
          </p:nvSpPr>
          <p:spPr bwMode="auto">
            <a:xfrm>
              <a:off x="7353301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40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40" y="62"/>
                </a:cxn>
                <a:cxn ang="0">
                  <a:pos x="140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40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40" y="62"/>
                  </a:lnTo>
                  <a:lnTo>
                    <a:pt x="140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07" name="Freeform 15"/>
            <p:cNvSpPr>
              <a:spLocks/>
            </p:cNvSpPr>
            <p:nvPr/>
          </p:nvSpPr>
          <p:spPr bwMode="auto">
            <a:xfrm>
              <a:off x="7408863" y="1895475"/>
              <a:ext cx="128588" cy="18415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2" y="2"/>
                </a:cxn>
                <a:cxn ang="0">
                  <a:pos x="22" y="53"/>
                </a:cxn>
                <a:cxn ang="0">
                  <a:pos x="15" y="51"/>
                </a:cxn>
                <a:cxn ang="0">
                  <a:pos x="0" y="62"/>
                </a:cxn>
                <a:cxn ang="0">
                  <a:pos x="15" y="73"/>
                </a:cxn>
                <a:cxn ang="0">
                  <a:pos x="22" y="72"/>
                </a:cxn>
                <a:cxn ang="0">
                  <a:pos x="29" y="62"/>
                </a:cxn>
                <a:cxn ang="0">
                  <a:pos x="29" y="22"/>
                </a:cxn>
                <a:cxn ang="0">
                  <a:pos x="51" y="44"/>
                </a:cxn>
                <a:cxn ang="0">
                  <a:pos x="29" y="7"/>
                </a:cxn>
                <a:cxn ang="0">
                  <a:pos x="29" y="0"/>
                </a:cxn>
              </a:cxnLst>
              <a:rect l="0" t="0" r="r" b="b"/>
              <a:pathLst>
                <a:path w="51" h="73">
                  <a:moveTo>
                    <a:pt x="29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0" y="52"/>
                    <a:pt x="17" y="51"/>
                    <a:pt x="15" y="51"/>
                  </a:cubicBezTo>
                  <a:cubicBezTo>
                    <a:pt x="7" y="51"/>
                    <a:pt x="0" y="56"/>
                    <a:pt x="0" y="62"/>
                  </a:cubicBezTo>
                  <a:cubicBezTo>
                    <a:pt x="0" y="68"/>
                    <a:pt x="7" y="73"/>
                    <a:pt x="15" y="73"/>
                  </a:cubicBezTo>
                  <a:cubicBezTo>
                    <a:pt x="17" y="73"/>
                    <a:pt x="20" y="72"/>
                    <a:pt x="22" y="72"/>
                  </a:cubicBezTo>
                  <a:cubicBezTo>
                    <a:pt x="26" y="70"/>
                    <a:pt x="29" y="66"/>
                    <a:pt x="29" y="6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4" y="22"/>
                    <a:pt x="51" y="37"/>
                    <a:pt x="51" y="44"/>
                  </a:cubicBezTo>
                  <a:cubicBezTo>
                    <a:pt x="51" y="15"/>
                    <a:pt x="36" y="7"/>
                    <a:pt x="29" y="7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75" name="Freeform 16"/>
          <p:cNvSpPr>
            <a:spLocks/>
          </p:cNvSpPr>
          <p:nvPr/>
        </p:nvSpPr>
        <p:spPr bwMode="auto">
          <a:xfrm>
            <a:off x="328613" y="2500313"/>
            <a:ext cx="292100" cy="220662"/>
          </a:xfrm>
          <a:custGeom>
            <a:avLst/>
            <a:gdLst>
              <a:gd name="T0" fmla="*/ 128588 w 184"/>
              <a:gd name="T1" fmla="*/ 38100 h 139"/>
              <a:gd name="T2" fmla="*/ 95250 w 184"/>
              <a:gd name="T3" fmla="*/ 0 h 139"/>
              <a:gd name="T4" fmla="*/ 0 w 184"/>
              <a:gd name="T5" fmla="*/ 0 h 139"/>
              <a:gd name="T6" fmla="*/ 0 w 184"/>
              <a:gd name="T7" fmla="*/ 220662 h 139"/>
              <a:gd name="T8" fmla="*/ 292100 w 184"/>
              <a:gd name="T9" fmla="*/ 220662 h 139"/>
              <a:gd name="T10" fmla="*/ 292100 w 184"/>
              <a:gd name="T11" fmla="*/ 38100 h 139"/>
              <a:gd name="T12" fmla="*/ 128588 w 184"/>
              <a:gd name="T13" fmla="*/ 38100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4" h="139">
                <a:moveTo>
                  <a:pt x="81" y="24"/>
                </a:moveTo>
                <a:lnTo>
                  <a:pt x="60" y="0"/>
                </a:lnTo>
                <a:lnTo>
                  <a:pt x="0" y="0"/>
                </a:lnTo>
                <a:lnTo>
                  <a:pt x="0" y="139"/>
                </a:lnTo>
                <a:lnTo>
                  <a:pt x="184" y="139"/>
                </a:lnTo>
                <a:lnTo>
                  <a:pt x="184" y="24"/>
                </a:lnTo>
                <a:lnTo>
                  <a:pt x="81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6" name="Freeform 17"/>
          <p:cNvSpPr>
            <a:spLocks noEditPoints="1"/>
          </p:cNvSpPr>
          <p:nvPr/>
        </p:nvSpPr>
        <p:spPr bwMode="auto">
          <a:xfrm>
            <a:off x="912813" y="1843088"/>
            <a:ext cx="239712" cy="292100"/>
          </a:xfrm>
          <a:custGeom>
            <a:avLst/>
            <a:gdLst>
              <a:gd name="T0" fmla="*/ 153987 w 151"/>
              <a:gd name="T1" fmla="*/ 0 h 184"/>
              <a:gd name="T2" fmla="*/ 0 w 151"/>
              <a:gd name="T3" fmla="*/ 0 h 184"/>
              <a:gd name="T4" fmla="*/ 0 w 151"/>
              <a:gd name="T5" fmla="*/ 292100 h 184"/>
              <a:gd name="T6" fmla="*/ 239712 w 151"/>
              <a:gd name="T7" fmla="*/ 292100 h 184"/>
              <a:gd name="T8" fmla="*/ 239712 w 151"/>
              <a:gd name="T9" fmla="*/ 82550 h 184"/>
              <a:gd name="T10" fmla="*/ 153987 w 151"/>
              <a:gd name="T11" fmla="*/ 0 h 184"/>
              <a:gd name="T12" fmla="*/ 201612 w 151"/>
              <a:gd name="T13" fmla="*/ 254000 h 184"/>
              <a:gd name="T14" fmla="*/ 38100 w 151"/>
              <a:gd name="T15" fmla="*/ 254000 h 184"/>
              <a:gd name="T16" fmla="*/ 38100 w 151"/>
              <a:gd name="T17" fmla="*/ 34925 h 184"/>
              <a:gd name="T18" fmla="*/ 138112 w 151"/>
              <a:gd name="T19" fmla="*/ 34925 h 184"/>
              <a:gd name="T20" fmla="*/ 146050 w 151"/>
              <a:gd name="T21" fmla="*/ 42863 h 184"/>
              <a:gd name="T22" fmla="*/ 146050 w 151"/>
              <a:gd name="T23" fmla="*/ 90488 h 184"/>
              <a:gd name="T24" fmla="*/ 193675 w 151"/>
              <a:gd name="T25" fmla="*/ 90488 h 184"/>
              <a:gd name="T26" fmla="*/ 201612 w 151"/>
              <a:gd name="T27" fmla="*/ 98425 h 184"/>
              <a:gd name="T28" fmla="*/ 201612 w 151"/>
              <a:gd name="T29" fmla="*/ 254000 h 18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1" h="184">
                <a:moveTo>
                  <a:pt x="97" y="0"/>
                </a:moveTo>
                <a:lnTo>
                  <a:pt x="0" y="0"/>
                </a:lnTo>
                <a:lnTo>
                  <a:pt x="0" y="184"/>
                </a:lnTo>
                <a:lnTo>
                  <a:pt x="151" y="184"/>
                </a:lnTo>
                <a:lnTo>
                  <a:pt x="151" y="52"/>
                </a:lnTo>
                <a:lnTo>
                  <a:pt x="97" y="0"/>
                </a:lnTo>
                <a:close/>
                <a:moveTo>
                  <a:pt x="127" y="160"/>
                </a:moveTo>
                <a:lnTo>
                  <a:pt x="24" y="160"/>
                </a:lnTo>
                <a:lnTo>
                  <a:pt x="24" y="22"/>
                </a:lnTo>
                <a:lnTo>
                  <a:pt x="87" y="22"/>
                </a:lnTo>
                <a:lnTo>
                  <a:pt x="92" y="27"/>
                </a:lnTo>
                <a:lnTo>
                  <a:pt x="92" y="57"/>
                </a:lnTo>
                <a:lnTo>
                  <a:pt x="122" y="57"/>
                </a:lnTo>
                <a:lnTo>
                  <a:pt x="127" y="62"/>
                </a:lnTo>
                <a:lnTo>
                  <a:pt x="127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0" name="Group 299"/>
          <p:cNvGrpSpPr/>
          <p:nvPr/>
        </p:nvGrpSpPr>
        <p:grpSpPr>
          <a:xfrm>
            <a:off x="3254376" y="1843088"/>
            <a:ext cx="257175" cy="292100"/>
            <a:chOff x="3254376" y="1843088"/>
            <a:chExt cx="257175" cy="292100"/>
          </a:xfrm>
          <a:solidFill>
            <a:srgbClr val="FFFFFF"/>
          </a:solidFill>
        </p:grpSpPr>
        <p:sp>
          <p:nvSpPr>
            <p:cNvPr id="8210" name="Freeform 18"/>
            <p:cNvSpPr>
              <a:spLocks noEditPoints="1"/>
            </p:cNvSpPr>
            <p:nvPr/>
          </p:nvSpPr>
          <p:spPr bwMode="auto">
            <a:xfrm>
              <a:off x="3254376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1" name="Rectangle 19"/>
            <p:cNvSpPr>
              <a:spLocks noChangeArrowheads="1"/>
            </p:cNvSpPr>
            <p:nvPr/>
          </p:nvSpPr>
          <p:spPr bwMode="auto">
            <a:xfrm>
              <a:off x="3327401" y="1968500"/>
              <a:ext cx="111125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2" name="Rectangle 20"/>
            <p:cNvSpPr>
              <a:spLocks noChangeArrowheads="1"/>
            </p:cNvSpPr>
            <p:nvPr/>
          </p:nvSpPr>
          <p:spPr bwMode="auto">
            <a:xfrm>
              <a:off x="3327401" y="1933575"/>
              <a:ext cx="730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3" name="Rectangle 21"/>
            <p:cNvSpPr>
              <a:spLocks noChangeArrowheads="1"/>
            </p:cNvSpPr>
            <p:nvPr/>
          </p:nvSpPr>
          <p:spPr bwMode="auto">
            <a:xfrm>
              <a:off x="3327401" y="20066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4" name="Rectangle 22"/>
            <p:cNvSpPr>
              <a:spLocks noChangeArrowheads="1"/>
            </p:cNvSpPr>
            <p:nvPr/>
          </p:nvSpPr>
          <p:spPr bwMode="auto">
            <a:xfrm>
              <a:off x="3327401" y="20447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5" name="Group 274"/>
          <p:cNvGrpSpPr/>
          <p:nvPr/>
        </p:nvGrpSpPr>
        <p:grpSpPr>
          <a:xfrm>
            <a:off x="1497013" y="1843088"/>
            <a:ext cx="276226" cy="292100"/>
            <a:chOff x="1497013" y="1843088"/>
            <a:chExt cx="276226" cy="292100"/>
          </a:xfrm>
          <a:solidFill>
            <a:srgbClr val="FFFFFF"/>
          </a:solidFill>
        </p:grpSpPr>
        <p:sp>
          <p:nvSpPr>
            <p:cNvPr id="8215" name="Freeform 23"/>
            <p:cNvSpPr>
              <a:spLocks noEditPoints="1"/>
            </p:cNvSpPr>
            <p:nvPr/>
          </p:nvSpPr>
          <p:spPr bwMode="auto">
            <a:xfrm>
              <a:off x="1663701" y="1951038"/>
              <a:ext cx="109538" cy="1841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22"/>
                </a:cxn>
                <a:cxn ang="0">
                  <a:pos x="7" y="38"/>
                </a:cxn>
                <a:cxn ang="0">
                  <a:pos x="7" y="73"/>
                </a:cxn>
                <a:cxn ang="0">
                  <a:pos x="22" y="58"/>
                </a:cxn>
                <a:cxn ang="0">
                  <a:pos x="36" y="73"/>
                </a:cxn>
                <a:cxn ang="0">
                  <a:pos x="36" y="38"/>
                </a:cxn>
                <a:cxn ang="0">
                  <a:pos x="43" y="22"/>
                </a:cxn>
                <a:cxn ang="0">
                  <a:pos x="22" y="0"/>
                </a:cxn>
                <a:cxn ang="0">
                  <a:pos x="22" y="37"/>
                </a:cxn>
                <a:cxn ang="0">
                  <a:pos x="7" y="22"/>
                </a:cxn>
                <a:cxn ang="0">
                  <a:pos x="22" y="7"/>
                </a:cxn>
                <a:cxn ang="0">
                  <a:pos x="36" y="22"/>
                </a:cxn>
                <a:cxn ang="0">
                  <a:pos x="22" y="37"/>
                </a:cxn>
              </a:cxnLst>
              <a:rect l="0" t="0" r="r" b="b"/>
              <a:pathLst>
                <a:path w="43" h="73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28"/>
                    <a:pt x="3" y="34"/>
                    <a:pt x="7" y="38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0" y="34"/>
                    <a:pt x="43" y="28"/>
                    <a:pt x="43" y="22"/>
                  </a:cubicBezTo>
                  <a:cubicBezTo>
                    <a:pt x="43" y="10"/>
                    <a:pt x="34" y="0"/>
                    <a:pt x="22" y="0"/>
                  </a:cubicBezTo>
                  <a:close/>
                  <a:moveTo>
                    <a:pt x="22" y="37"/>
                  </a:moveTo>
                  <a:cubicBezTo>
                    <a:pt x="14" y="37"/>
                    <a:pt x="7" y="30"/>
                    <a:pt x="7" y="22"/>
                  </a:cubicBezTo>
                  <a:cubicBezTo>
                    <a:pt x="7" y="14"/>
                    <a:pt x="14" y="7"/>
                    <a:pt x="22" y="7"/>
                  </a:cubicBezTo>
                  <a:cubicBezTo>
                    <a:pt x="30" y="7"/>
                    <a:pt x="36" y="14"/>
                    <a:pt x="36" y="22"/>
                  </a:cubicBezTo>
                  <a:cubicBezTo>
                    <a:pt x="36" y="30"/>
                    <a:pt x="30" y="37"/>
                    <a:pt x="22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6" name="Freeform 24"/>
            <p:cNvSpPr>
              <a:spLocks/>
            </p:cNvSpPr>
            <p:nvPr/>
          </p:nvSpPr>
          <p:spPr bwMode="auto">
            <a:xfrm>
              <a:off x="1497013" y="1843088"/>
              <a:ext cx="239713" cy="292100"/>
            </a:xfrm>
            <a:custGeom>
              <a:avLst/>
              <a:gdLst/>
              <a:ahLst/>
              <a:cxnLst>
                <a:cxn ang="0">
                  <a:pos x="7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89" y="22"/>
                </a:cxn>
                <a:cxn ang="0">
                  <a:pos x="123" y="57"/>
                </a:cxn>
                <a:cxn ang="0">
                  <a:pos x="151" y="57"/>
                </a:cxn>
                <a:cxn ang="0">
                  <a:pos x="151" y="52"/>
                </a:cxn>
                <a:cxn ang="0">
                  <a:pos x="99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01" y="184"/>
                </a:cxn>
                <a:cxn ang="0">
                  <a:pos x="78" y="162"/>
                </a:cxn>
                <a:cxn ang="0">
                  <a:pos x="78" y="160"/>
                </a:cxn>
              </a:cxnLst>
              <a:rect l="0" t="0" r="r" b="b"/>
              <a:pathLst>
                <a:path w="151" h="184">
                  <a:moveTo>
                    <a:pt x="7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89" y="22"/>
                  </a:lnTo>
                  <a:lnTo>
                    <a:pt x="123" y="57"/>
                  </a:lnTo>
                  <a:lnTo>
                    <a:pt x="151" y="57"/>
                  </a:lnTo>
                  <a:lnTo>
                    <a:pt x="151" y="52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101" y="184"/>
                  </a:lnTo>
                  <a:lnTo>
                    <a:pt x="78" y="162"/>
                  </a:lnTo>
                  <a:lnTo>
                    <a:pt x="7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7" name="Rectangle 25"/>
            <p:cNvSpPr>
              <a:spLocks noChangeArrowheads="1"/>
            </p:cNvSpPr>
            <p:nvPr/>
          </p:nvSpPr>
          <p:spPr bwMode="auto">
            <a:xfrm>
              <a:off x="1552576" y="1933575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8" name="Rectangle 26"/>
            <p:cNvSpPr>
              <a:spLocks noChangeArrowheads="1"/>
            </p:cNvSpPr>
            <p:nvPr/>
          </p:nvSpPr>
          <p:spPr bwMode="auto">
            <a:xfrm>
              <a:off x="1552576" y="1968500"/>
              <a:ext cx="9366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19" name="Rectangle 27"/>
            <p:cNvSpPr>
              <a:spLocks noChangeArrowheads="1"/>
            </p:cNvSpPr>
            <p:nvPr/>
          </p:nvSpPr>
          <p:spPr bwMode="auto">
            <a:xfrm>
              <a:off x="1552576" y="2006600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9" name="Group 298"/>
          <p:cNvGrpSpPr/>
          <p:nvPr/>
        </p:nvGrpSpPr>
        <p:grpSpPr>
          <a:xfrm>
            <a:off x="3841751" y="1843088"/>
            <a:ext cx="255588" cy="292100"/>
            <a:chOff x="3841751" y="1843088"/>
            <a:chExt cx="255588" cy="292100"/>
          </a:xfrm>
          <a:solidFill>
            <a:srgbClr val="FFFFFF"/>
          </a:solidFill>
        </p:grpSpPr>
        <p:sp>
          <p:nvSpPr>
            <p:cNvPr id="8220" name="Freeform 28"/>
            <p:cNvSpPr>
              <a:spLocks noEditPoints="1"/>
            </p:cNvSpPr>
            <p:nvPr/>
          </p:nvSpPr>
          <p:spPr bwMode="auto">
            <a:xfrm>
              <a:off x="3841751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21" name="Freeform 29"/>
            <p:cNvSpPr>
              <a:spLocks/>
            </p:cNvSpPr>
            <p:nvPr/>
          </p:nvSpPr>
          <p:spPr bwMode="auto">
            <a:xfrm>
              <a:off x="3895726" y="1973263"/>
              <a:ext cx="146050" cy="98425"/>
            </a:xfrm>
            <a:custGeom>
              <a:avLst/>
              <a:gdLst/>
              <a:ahLst/>
              <a:cxnLst>
                <a:cxn ang="0">
                  <a:pos x="35" y="11"/>
                </a:cxn>
                <a:cxn ang="0">
                  <a:pos x="0" y="46"/>
                </a:cxn>
                <a:cxn ang="0">
                  <a:pos x="0" y="62"/>
                </a:cxn>
                <a:cxn ang="0">
                  <a:pos x="35" y="27"/>
                </a:cxn>
                <a:cxn ang="0">
                  <a:pos x="58" y="51"/>
                </a:cxn>
                <a:cxn ang="0">
                  <a:pos x="92" y="16"/>
                </a:cxn>
                <a:cxn ang="0">
                  <a:pos x="92" y="0"/>
                </a:cxn>
                <a:cxn ang="0">
                  <a:pos x="58" y="35"/>
                </a:cxn>
                <a:cxn ang="0">
                  <a:pos x="35" y="11"/>
                </a:cxn>
              </a:cxnLst>
              <a:rect l="0" t="0" r="r" b="b"/>
              <a:pathLst>
                <a:path w="92" h="62">
                  <a:moveTo>
                    <a:pt x="35" y="11"/>
                  </a:moveTo>
                  <a:lnTo>
                    <a:pt x="0" y="46"/>
                  </a:lnTo>
                  <a:lnTo>
                    <a:pt x="0" y="62"/>
                  </a:lnTo>
                  <a:lnTo>
                    <a:pt x="35" y="27"/>
                  </a:lnTo>
                  <a:lnTo>
                    <a:pt x="58" y="51"/>
                  </a:lnTo>
                  <a:lnTo>
                    <a:pt x="92" y="16"/>
                  </a:lnTo>
                  <a:lnTo>
                    <a:pt x="92" y="0"/>
                  </a:lnTo>
                  <a:lnTo>
                    <a:pt x="58" y="35"/>
                  </a:lnTo>
                  <a:lnTo>
                    <a:pt x="35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8" name="Group 297"/>
          <p:cNvGrpSpPr/>
          <p:nvPr/>
        </p:nvGrpSpPr>
        <p:grpSpPr>
          <a:xfrm>
            <a:off x="4427538" y="1843088"/>
            <a:ext cx="257175" cy="292100"/>
            <a:chOff x="4427538" y="1843088"/>
            <a:chExt cx="257175" cy="292100"/>
          </a:xfrm>
          <a:solidFill>
            <a:srgbClr val="FFFFFF"/>
          </a:solidFill>
        </p:grpSpPr>
        <p:sp>
          <p:nvSpPr>
            <p:cNvPr id="8222" name="Freeform 30"/>
            <p:cNvSpPr>
              <a:spLocks noEditPoints="1"/>
            </p:cNvSpPr>
            <p:nvPr/>
          </p:nvSpPr>
          <p:spPr bwMode="auto">
            <a:xfrm>
              <a:off x="4427538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23" name="Freeform 31"/>
            <p:cNvSpPr>
              <a:spLocks noEditPoints="1"/>
            </p:cNvSpPr>
            <p:nvPr/>
          </p:nvSpPr>
          <p:spPr bwMode="auto">
            <a:xfrm>
              <a:off x="4483101" y="1951038"/>
              <a:ext cx="146050" cy="128588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92" y="81"/>
                </a:cxn>
                <a:cxn ang="0">
                  <a:pos x="92" y="0"/>
                </a:cxn>
                <a:cxn ang="0">
                  <a:pos x="0" y="0"/>
                </a:cxn>
                <a:cxn ang="0">
                  <a:pos x="0" y="81"/>
                </a:cxn>
                <a:cxn ang="0">
                  <a:pos x="46" y="11"/>
                </a:cxn>
                <a:cxn ang="0">
                  <a:pos x="81" y="11"/>
                </a:cxn>
                <a:cxn ang="0">
                  <a:pos x="81" y="35"/>
                </a:cxn>
                <a:cxn ang="0">
                  <a:pos x="46" y="35"/>
                </a:cxn>
                <a:cxn ang="0">
                  <a:pos x="46" y="11"/>
                </a:cxn>
                <a:cxn ang="0">
                  <a:pos x="46" y="46"/>
                </a:cxn>
                <a:cxn ang="0">
                  <a:pos x="81" y="46"/>
                </a:cxn>
                <a:cxn ang="0">
                  <a:pos x="81" y="70"/>
                </a:cxn>
                <a:cxn ang="0">
                  <a:pos x="46" y="70"/>
                </a:cxn>
                <a:cxn ang="0">
                  <a:pos x="46" y="46"/>
                </a:cxn>
                <a:cxn ang="0">
                  <a:pos x="11" y="11"/>
                </a:cxn>
                <a:cxn ang="0">
                  <a:pos x="33" y="11"/>
                </a:cxn>
                <a:cxn ang="0">
                  <a:pos x="33" y="35"/>
                </a:cxn>
                <a:cxn ang="0">
                  <a:pos x="11" y="35"/>
                </a:cxn>
                <a:cxn ang="0">
                  <a:pos x="11" y="11"/>
                </a:cxn>
                <a:cxn ang="0">
                  <a:pos x="11" y="46"/>
                </a:cxn>
                <a:cxn ang="0">
                  <a:pos x="33" y="46"/>
                </a:cxn>
                <a:cxn ang="0">
                  <a:pos x="33" y="70"/>
                </a:cxn>
                <a:cxn ang="0">
                  <a:pos x="11" y="70"/>
                </a:cxn>
                <a:cxn ang="0">
                  <a:pos x="11" y="46"/>
                </a:cxn>
              </a:cxnLst>
              <a:rect l="0" t="0" r="r" b="b"/>
              <a:pathLst>
                <a:path w="92" h="81">
                  <a:moveTo>
                    <a:pt x="0" y="81"/>
                  </a:moveTo>
                  <a:lnTo>
                    <a:pt x="92" y="81"/>
                  </a:lnTo>
                  <a:lnTo>
                    <a:pt x="92" y="0"/>
                  </a:lnTo>
                  <a:lnTo>
                    <a:pt x="0" y="0"/>
                  </a:lnTo>
                  <a:lnTo>
                    <a:pt x="0" y="81"/>
                  </a:lnTo>
                  <a:close/>
                  <a:moveTo>
                    <a:pt x="46" y="11"/>
                  </a:moveTo>
                  <a:lnTo>
                    <a:pt x="81" y="11"/>
                  </a:lnTo>
                  <a:lnTo>
                    <a:pt x="81" y="35"/>
                  </a:lnTo>
                  <a:lnTo>
                    <a:pt x="46" y="35"/>
                  </a:lnTo>
                  <a:lnTo>
                    <a:pt x="46" y="11"/>
                  </a:lnTo>
                  <a:close/>
                  <a:moveTo>
                    <a:pt x="46" y="46"/>
                  </a:moveTo>
                  <a:lnTo>
                    <a:pt x="81" y="46"/>
                  </a:lnTo>
                  <a:lnTo>
                    <a:pt x="81" y="70"/>
                  </a:lnTo>
                  <a:lnTo>
                    <a:pt x="46" y="70"/>
                  </a:lnTo>
                  <a:lnTo>
                    <a:pt x="46" y="46"/>
                  </a:lnTo>
                  <a:close/>
                  <a:moveTo>
                    <a:pt x="11" y="11"/>
                  </a:moveTo>
                  <a:lnTo>
                    <a:pt x="33" y="11"/>
                  </a:lnTo>
                  <a:lnTo>
                    <a:pt x="33" y="35"/>
                  </a:lnTo>
                  <a:lnTo>
                    <a:pt x="11" y="35"/>
                  </a:lnTo>
                  <a:lnTo>
                    <a:pt x="11" y="11"/>
                  </a:lnTo>
                  <a:close/>
                  <a:moveTo>
                    <a:pt x="11" y="46"/>
                  </a:moveTo>
                  <a:lnTo>
                    <a:pt x="33" y="46"/>
                  </a:lnTo>
                  <a:lnTo>
                    <a:pt x="33" y="70"/>
                  </a:lnTo>
                  <a:lnTo>
                    <a:pt x="11" y="70"/>
                  </a:lnTo>
                  <a:lnTo>
                    <a:pt x="11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7" name="Group 296"/>
          <p:cNvGrpSpPr/>
          <p:nvPr/>
        </p:nvGrpSpPr>
        <p:grpSpPr>
          <a:xfrm>
            <a:off x="5011738" y="1843088"/>
            <a:ext cx="257175" cy="292100"/>
            <a:chOff x="5011738" y="1843088"/>
            <a:chExt cx="257175" cy="292100"/>
          </a:xfrm>
          <a:solidFill>
            <a:srgbClr val="FFFFFF"/>
          </a:solidFill>
        </p:grpSpPr>
        <p:sp>
          <p:nvSpPr>
            <p:cNvPr id="8224" name="Freeform 32"/>
            <p:cNvSpPr>
              <a:spLocks noEditPoints="1"/>
            </p:cNvSpPr>
            <p:nvPr/>
          </p:nvSpPr>
          <p:spPr bwMode="auto">
            <a:xfrm>
              <a:off x="5011738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25" name="Oval 33"/>
            <p:cNvSpPr>
              <a:spLocks noChangeArrowheads="1"/>
            </p:cNvSpPr>
            <p:nvPr/>
          </p:nvSpPr>
          <p:spPr bwMode="auto">
            <a:xfrm>
              <a:off x="5067301" y="1930400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26" name="Freeform 34"/>
            <p:cNvSpPr>
              <a:spLocks/>
            </p:cNvSpPr>
            <p:nvPr/>
          </p:nvSpPr>
          <p:spPr bwMode="auto">
            <a:xfrm>
              <a:off x="5067301" y="1951038"/>
              <a:ext cx="146050" cy="125413"/>
            </a:xfrm>
            <a:custGeom>
              <a:avLst/>
              <a:gdLst/>
              <a:ahLst/>
              <a:cxnLst>
                <a:cxn ang="0">
                  <a:pos x="24" y="46"/>
                </a:cxn>
                <a:cxn ang="0">
                  <a:pos x="0" y="79"/>
                </a:cxn>
                <a:cxn ang="0">
                  <a:pos x="92" y="79"/>
                </a:cxn>
                <a:cxn ang="0">
                  <a:pos x="70" y="0"/>
                </a:cxn>
                <a:cxn ang="0">
                  <a:pos x="46" y="68"/>
                </a:cxn>
                <a:cxn ang="0">
                  <a:pos x="24" y="46"/>
                </a:cxn>
              </a:cxnLst>
              <a:rect l="0" t="0" r="r" b="b"/>
              <a:pathLst>
                <a:path w="92" h="79">
                  <a:moveTo>
                    <a:pt x="24" y="46"/>
                  </a:moveTo>
                  <a:lnTo>
                    <a:pt x="0" y="79"/>
                  </a:lnTo>
                  <a:lnTo>
                    <a:pt x="92" y="79"/>
                  </a:lnTo>
                  <a:lnTo>
                    <a:pt x="70" y="0"/>
                  </a:lnTo>
                  <a:lnTo>
                    <a:pt x="46" y="68"/>
                  </a:lnTo>
                  <a:lnTo>
                    <a:pt x="2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6" name="Group 295"/>
          <p:cNvGrpSpPr/>
          <p:nvPr/>
        </p:nvGrpSpPr>
        <p:grpSpPr>
          <a:xfrm>
            <a:off x="5599113" y="1843088"/>
            <a:ext cx="255588" cy="292100"/>
            <a:chOff x="5599113" y="1843088"/>
            <a:chExt cx="255588" cy="292100"/>
          </a:xfrm>
          <a:solidFill>
            <a:srgbClr val="FFFFFF"/>
          </a:solidFill>
        </p:grpSpPr>
        <p:sp>
          <p:nvSpPr>
            <p:cNvPr id="8227" name="Freeform 35"/>
            <p:cNvSpPr>
              <a:spLocks noEditPoints="1"/>
            </p:cNvSpPr>
            <p:nvPr/>
          </p:nvSpPr>
          <p:spPr bwMode="auto">
            <a:xfrm>
              <a:off x="5599113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28" name="Freeform 36"/>
            <p:cNvSpPr>
              <a:spLocks/>
            </p:cNvSpPr>
            <p:nvPr/>
          </p:nvSpPr>
          <p:spPr bwMode="auto">
            <a:xfrm>
              <a:off x="5689601" y="1951038"/>
              <a:ext cx="96838" cy="107950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61" y="33"/>
                </a:cxn>
                <a:cxn ang="0">
                  <a:pos x="0" y="0"/>
                </a:cxn>
                <a:cxn ang="0">
                  <a:pos x="0" y="68"/>
                </a:cxn>
              </a:cxnLst>
              <a:rect l="0" t="0" r="r" b="b"/>
              <a:pathLst>
                <a:path w="61" h="68">
                  <a:moveTo>
                    <a:pt x="0" y="68"/>
                  </a:moveTo>
                  <a:lnTo>
                    <a:pt x="61" y="33"/>
                  </a:lnTo>
                  <a:lnTo>
                    <a:pt x="0" y="0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2" name="Group 321"/>
          <p:cNvGrpSpPr/>
          <p:nvPr/>
        </p:nvGrpSpPr>
        <p:grpSpPr>
          <a:xfrm>
            <a:off x="6184901" y="1843088"/>
            <a:ext cx="254000" cy="292100"/>
            <a:chOff x="6184901" y="1843088"/>
            <a:chExt cx="254000" cy="292100"/>
          </a:xfrm>
          <a:solidFill>
            <a:srgbClr val="FFFFFF"/>
          </a:solidFill>
        </p:grpSpPr>
        <p:sp>
          <p:nvSpPr>
            <p:cNvPr id="8229" name="Freeform 37"/>
            <p:cNvSpPr>
              <a:spLocks noEditPoints="1"/>
            </p:cNvSpPr>
            <p:nvPr/>
          </p:nvSpPr>
          <p:spPr bwMode="auto">
            <a:xfrm>
              <a:off x="6184901" y="1843088"/>
              <a:ext cx="254000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0" y="184"/>
                </a:cxn>
                <a:cxn ang="0">
                  <a:pos x="160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0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0" y="184"/>
                  </a:lnTo>
                  <a:lnTo>
                    <a:pt x="160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0" name="Freeform 38"/>
            <p:cNvSpPr>
              <a:spLocks/>
            </p:cNvSpPr>
            <p:nvPr/>
          </p:nvSpPr>
          <p:spPr bwMode="auto">
            <a:xfrm>
              <a:off x="6238876" y="1954213"/>
              <a:ext cx="53975" cy="107950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34" y="68"/>
                </a:cxn>
                <a:cxn ang="0">
                  <a:pos x="34" y="52"/>
                </a:cxn>
                <a:cxn ang="0">
                  <a:pos x="16" y="35"/>
                </a:cxn>
                <a:cxn ang="0">
                  <a:pos x="34" y="15"/>
                </a:cxn>
                <a:cxn ang="0">
                  <a:pos x="34" y="0"/>
                </a:cxn>
                <a:cxn ang="0">
                  <a:pos x="8" y="25"/>
                </a:cxn>
                <a:cxn ang="0">
                  <a:pos x="0" y="35"/>
                </a:cxn>
              </a:cxnLst>
              <a:rect l="0" t="0" r="r" b="b"/>
              <a:pathLst>
                <a:path w="34" h="68">
                  <a:moveTo>
                    <a:pt x="0" y="35"/>
                  </a:moveTo>
                  <a:lnTo>
                    <a:pt x="34" y="68"/>
                  </a:lnTo>
                  <a:lnTo>
                    <a:pt x="34" y="52"/>
                  </a:lnTo>
                  <a:lnTo>
                    <a:pt x="16" y="35"/>
                  </a:lnTo>
                  <a:lnTo>
                    <a:pt x="34" y="15"/>
                  </a:lnTo>
                  <a:lnTo>
                    <a:pt x="34" y="0"/>
                  </a:lnTo>
                  <a:lnTo>
                    <a:pt x="8" y="25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1" name="Freeform 39"/>
            <p:cNvSpPr>
              <a:spLocks/>
            </p:cNvSpPr>
            <p:nvPr/>
          </p:nvSpPr>
          <p:spPr bwMode="auto">
            <a:xfrm>
              <a:off x="6330951" y="1951038"/>
              <a:ext cx="55563" cy="1079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7" y="33"/>
                </a:cxn>
                <a:cxn ang="0">
                  <a:pos x="0" y="52"/>
                </a:cxn>
                <a:cxn ang="0">
                  <a:pos x="0" y="68"/>
                </a:cxn>
                <a:cxn ang="0">
                  <a:pos x="27" y="41"/>
                </a:cxn>
                <a:cxn ang="0">
                  <a:pos x="35" y="33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5" h="68">
                  <a:moveTo>
                    <a:pt x="0" y="16"/>
                  </a:moveTo>
                  <a:lnTo>
                    <a:pt x="17" y="33"/>
                  </a:lnTo>
                  <a:lnTo>
                    <a:pt x="0" y="52"/>
                  </a:lnTo>
                  <a:lnTo>
                    <a:pt x="0" y="68"/>
                  </a:lnTo>
                  <a:lnTo>
                    <a:pt x="27" y="41"/>
                  </a:lnTo>
                  <a:lnTo>
                    <a:pt x="35" y="33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1" name="Group 320"/>
          <p:cNvGrpSpPr/>
          <p:nvPr/>
        </p:nvGrpSpPr>
        <p:grpSpPr>
          <a:xfrm>
            <a:off x="6769101" y="1843088"/>
            <a:ext cx="257175" cy="292100"/>
            <a:chOff x="6769101" y="1843088"/>
            <a:chExt cx="257175" cy="292100"/>
          </a:xfrm>
          <a:solidFill>
            <a:srgbClr val="FFFFFF"/>
          </a:solidFill>
        </p:grpSpPr>
        <p:sp>
          <p:nvSpPr>
            <p:cNvPr id="8232" name="Freeform 40"/>
            <p:cNvSpPr>
              <a:spLocks noEditPoints="1"/>
            </p:cNvSpPr>
            <p:nvPr/>
          </p:nvSpPr>
          <p:spPr bwMode="auto">
            <a:xfrm>
              <a:off x="6769101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3" name="Rectangle 41"/>
            <p:cNvSpPr>
              <a:spLocks noChangeArrowheads="1"/>
            </p:cNvSpPr>
            <p:nvPr/>
          </p:nvSpPr>
          <p:spPr bwMode="auto">
            <a:xfrm>
              <a:off x="6824663" y="2044700"/>
              <a:ext cx="349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4" name="Rectangle 42"/>
            <p:cNvSpPr>
              <a:spLocks noChangeArrowheads="1"/>
            </p:cNvSpPr>
            <p:nvPr/>
          </p:nvSpPr>
          <p:spPr bwMode="auto">
            <a:xfrm>
              <a:off x="6880226" y="1951038"/>
              <a:ext cx="34925" cy="1285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5" name="Rectangle 43"/>
            <p:cNvSpPr>
              <a:spLocks noChangeArrowheads="1"/>
            </p:cNvSpPr>
            <p:nvPr/>
          </p:nvSpPr>
          <p:spPr bwMode="auto">
            <a:xfrm>
              <a:off x="6932613" y="2006600"/>
              <a:ext cx="38100" cy="730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85" name="Freeform 44"/>
          <p:cNvSpPr>
            <a:spLocks noEditPoints="1"/>
          </p:cNvSpPr>
          <p:nvPr/>
        </p:nvSpPr>
        <p:spPr bwMode="auto">
          <a:xfrm>
            <a:off x="2708275" y="1843088"/>
            <a:ext cx="254000" cy="292100"/>
          </a:xfrm>
          <a:custGeom>
            <a:avLst/>
            <a:gdLst>
              <a:gd name="T0" fmla="*/ 171450 w 160"/>
              <a:gd name="T1" fmla="*/ 0 h 184"/>
              <a:gd name="T2" fmla="*/ 0 w 160"/>
              <a:gd name="T3" fmla="*/ 0 h 184"/>
              <a:gd name="T4" fmla="*/ 0 w 160"/>
              <a:gd name="T5" fmla="*/ 292100 h 184"/>
              <a:gd name="T6" fmla="*/ 254000 w 160"/>
              <a:gd name="T7" fmla="*/ 292100 h 184"/>
              <a:gd name="T8" fmla="*/ 254000 w 160"/>
              <a:gd name="T9" fmla="*/ 82550 h 184"/>
              <a:gd name="T10" fmla="*/ 171450 w 160"/>
              <a:gd name="T11" fmla="*/ 0 h 184"/>
              <a:gd name="T12" fmla="*/ 219075 w 160"/>
              <a:gd name="T13" fmla="*/ 254000 h 184"/>
              <a:gd name="T14" fmla="*/ 34925 w 160"/>
              <a:gd name="T15" fmla="*/ 254000 h 184"/>
              <a:gd name="T16" fmla="*/ 34925 w 160"/>
              <a:gd name="T17" fmla="*/ 34925 h 184"/>
              <a:gd name="T18" fmla="*/ 73025 w 160"/>
              <a:gd name="T19" fmla="*/ 34925 h 184"/>
              <a:gd name="T20" fmla="*/ 73025 w 160"/>
              <a:gd name="T21" fmla="*/ 201613 h 184"/>
              <a:gd name="T22" fmla="*/ 107950 w 160"/>
              <a:gd name="T23" fmla="*/ 146050 h 184"/>
              <a:gd name="T24" fmla="*/ 146050 w 160"/>
              <a:gd name="T25" fmla="*/ 201613 h 184"/>
              <a:gd name="T26" fmla="*/ 146050 w 160"/>
              <a:gd name="T27" fmla="*/ 34925 h 184"/>
              <a:gd name="T28" fmla="*/ 155575 w 160"/>
              <a:gd name="T29" fmla="*/ 34925 h 184"/>
              <a:gd name="T30" fmla="*/ 219075 w 160"/>
              <a:gd name="T31" fmla="*/ 98425 h 184"/>
              <a:gd name="T32" fmla="*/ 219075 w 160"/>
              <a:gd name="T33" fmla="*/ 254000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184">
                <a:moveTo>
                  <a:pt x="108" y="0"/>
                </a:moveTo>
                <a:lnTo>
                  <a:pt x="0" y="0"/>
                </a:lnTo>
                <a:lnTo>
                  <a:pt x="0" y="184"/>
                </a:lnTo>
                <a:lnTo>
                  <a:pt x="160" y="184"/>
                </a:lnTo>
                <a:lnTo>
                  <a:pt x="160" y="52"/>
                </a:lnTo>
                <a:lnTo>
                  <a:pt x="108" y="0"/>
                </a:lnTo>
                <a:close/>
                <a:moveTo>
                  <a:pt x="138" y="160"/>
                </a:moveTo>
                <a:lnTo>
                  <a:pt x="22" y="160"/>
                </a:lnTo>
                <a:lnTo>
                  <a:pt x="22" y="22"/>
                </a:lnTo>
                <a:lnTo>
                  <a:pt x="46" y="22"/>
                </a:lnTo>
                <a:lnTo>
                  <a:pt x="46" y="127"/>
                </a:lnTo>
                <a:lnTo>
                  <a:pt x="68" y="92"/>
                </a:lnTo>
                <a:lnTo>
                  <a:pt x="92" y="127"/>
                </a:lnTo>
                <a:lnTo>
                  <a:pt x="92" y="22"/>
                </a:lnTo>
                <a:lnTo>
                  <a:pt x="98" y="22"/>
                </a:lnTo>
                <a:lnTo>
                  <a:pt x="138" y="62"/>
                </a:lnTo>
                <a:lnTo>
                  <a:pt x="138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9" name="Group 278"/>
          <p:cNvGrpSpPr/>
          <p:nvPr/>
        </p:nvGrpSpPr>
        <p:grpSpPr>
          <a:xfrm>
            <a:off x="2084388" y="1843088"/>
            <a:ext cx="255588" cy="292100"/>
            <a:chOff x="2084388" y="1843088"/>
            <a:chExt cx="255588" cy="292100"/>
          </a:xfrm>
          <a:solidFill>
            <a:srgbClr val="FFFFFF"/>
          </a:solidFill>
        </p:grpSpPr>
        <p:sp>
          <p:nvSpPr>
            <p:cNvPr id="8237" name="Freeform 45"/>
            <p:cNvSpPr>
              <a:spLocks noEditPoints="1"/>
            </p:cNvSpPr>
            <p:nvPr/>
          </p:nvSpPr>
          <p:spPr bwMode="auto">
            <a:xfrm>
              <a:off x="2084388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69" y="92"/>
                </a:cxn>
                <a:cxn ang="0">
                  <a:pos x="81" y="92"/>
                </a:cxn>
                <a:cxn ang="0">
                  <a:pos x="81" y="79"/>
                </a:cxn>
                <a:cxn ang="0">
                  <a:pos x="69" y="79"/>
                </a:cxn>
                <a:cxn ang="0">
                  <a:pos x="69" y="68"/>
                </a:cxn>
                <a:cxn ang="0">
                  <a:pos x="81" y="68"/>
                </a:cxn>
                <a:cxn ang="0">
                  <a:pos x="81" y="57"/>
                </a:cxn>
                <a:cxn ang="0">
                  <a:pos x="69" y="57"/>
                </a:cxn>
                <a:cxn ang="0">
                  <a:pos x="69" y="46"/>
                </a:cxn>
                <a:cxn ang="0">
                  <a:pos x="81" y="46"/>
                </a:cxn>
                <a:cxn ang="0">
                  <a:pos x="81" y="33"/>
                </a:cxn>
                <a:cxn ang="0">
                  <a:pos x="69" y="33"/>
                </a:cxn>
                <a:cxn ang="0">
                  <a:pos x="69" y="22"/>
                </a:cxn>
                <a:cxn ang="0">
                  <a:pos x="81" y="22"/>
                </a:cxn>
                <a:cxn ang="0">
                  <a:pos x="81" y="33"/>
                </a:cxn>
                <a:cxn ang="0">
                  <a:pos x="93" y="33"/>
                </a:cxn>
                <a:cxn ang="0">
                  <a:pos x="93" y="46"/>
                </a:cxn>
                <a:cxn ang="0">
                  <a:pos x="81" y="46"/>
                </a:cxn>
                <a:cxn ang="0">
                  <a:pos x="81" y="57"/>
                </a:cxn>
                <a:cxn ang="0">
                  <a:pos x="93" y="57"/>
                </a:cxn>
                <a:cxn ang="0">
                  <a:pos x="93" y="68"/>
                </a:cxn>
                <a:cxn ang="0">
                  <a:pos x="81" y="68"/>
                </a:cxn>
                <a:cxn ang="0">
                  <a:pos x="81" y="79"/>
                </a:cxn>
                <a:cxn ang="0">
                  <a:pos x="93" y="79"/>
                </a:cxn>
                <a:cxn ang="0">
                  <a:pos x="93" y="92"/>
                </a:cxn>
                <a:cxn ang="0">
                  <a:pos x="81" y="92"/>
                </a:cxn>
                <a:cxn ang="0">
                  <a:pos x="81" y="103"/>
                </a:cxn>
                <a:cxn ang="0">
                  <a:pos x="93" y="103"/>
                </a:cxn>
                <a:cxn ang="0">
                  <a:pos x="93" y="114"/>
                </a:cxn>
                <a:cxn ang="0">
                  <a:pos x="81" y="114"/>
                </a:cxn>
                <a:cxn ang="0">
                  <a:pos x="81" y="103"/>
                </a:cxn>
                <a:cxn ang="0">
                  <a:pos x="69" y="103"/>
                </a:cxn>
                <a:cxn ang="0">
                  <a:pos x="69" y="92"/>
                </a:cxn>
                <a:cxn ang="0">
                  <a:pos x="47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58" y="22"/>
                </a:cxn>
                <a:cxn ang="0">
                  <a:pos x="58" y="114"/>
                </a:cxn>
                <a:cxn ang="0">
                  <a:pos x="47" y="114"/>
                </a:cxn>
                <a:cxn ang="0">
                  <a:pos x="47" y="160"/>
                </a:cxn>
                <a:cxn ang="0">
                  <a:pos x="104" y="173"/>
                </a:cxn>
                <a:cxn ang="0">
                  <a:pos x="58" y="173"/>
                </a:cxn>
                <a:cxn ang="0">
                  <a:pos x="58" y="127"/>
                </a:cxn>
                <a:cxn ang="0">
                  <a:pos x="104" y="127"/>
                </a:cxn>
                <a:cxn ang="0">
                  <a:pos x="104" y="173"/>
                </a:cxn>
                <a:cxn ang="0">
                  <a:pos x="139" y="160"/>
                </a:cxn>
                <a:cxn ang="0">
                  <a:pos x="115" y="160"/>
                </a:cxn>
                <a:cxn ang="0">
                  <a:pos x="115" y="114"/>
                </a:cxn>
                <a:cxn ang="0">
                  <a:pos x="104" y="114"/>
                </a:cxn>
                <a:cxn ang="0">
                  <a:pos x="104" y="27"/>
                </a:cxn>
                <a:cxn ang="0">
                  <a:pos x="139" y="62"/>
                </a:cxn>
                <a:cxn ang="0">
                  <a:pos x="139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69" y="92"/>
                  </a:moveTo>
                  <a:lnTo>
                    <a:pt x="81" y="92"/>
                  </a:lnTo>
                  <a:lnTo>
                    <a:pt x="81" y="79"/>
                  </a:lnTo>
                  <a:lnTo>
                    <a:pt x="69" y="79"/>
                  </a:lnTo>
                  <a:lnTo>
                    <a:pt x="69" y="68"/>
                  </a:lnTo>
                  <a:lnTo>
                    <a:pt x="81" y="68"/>
                  </a:lnTo>
                  <a:lnTo>
                    <a:pt x="81" y="57"/>
                  </a:lnTo>
                  <a:lnTo>
                    <a:pt x="69" y="57"/>
                  </a:lnTo>
                  <a:lnTo>
                    <a:pt x="69" y="46"/>
                  </a:lnTo>
                  <a:lnTo>
                    <a:pt x="81" y="46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69" y="22"/>
                  </a:lnTo>
                  <a:lnTo>
                    <a:pt x="81" y="22"/>
                  </a:lnTo>
                  <a:lnTo>
                    <a:pt x="81" y="33"/>
                  </a:lnTo>
                  <a:lnTo>
                    <a:pt x="93" y="33"/>
                  </a:lnTo>
                  <a:lnTo>
                    <a:pt x="93" y="46"/>
                  </a:lnTo>
                  <a:lnTo>
                    <a:pt x="81" y="46"/>
                  </a:lnTo>
                  <a:lnTo>
                    <a:pt x="81" y="57"/>
                  </a:lnTo>
                  <a:lnTo>
                    <a:pt x="93" y="57"/>
                  </a:lnTo>
                  <a:lnTo>
                    <a:pt x="93" y="68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93" y="79"/>
                  </a:lnTo>
                  <a:lnTo>
                    <a:pt x="93" y="92"/>
                  </a:lnTo>
                  <a:lnTo>
                    <a:pt x="81" y="92"/>
                  </a:lnTo>
                  <a:lnTo>
                    <a:pt x="81" y="103"/>
                  </a:lnTo>
                  <a:lnTo>
                    <a:pt x="93" y="103"/>
                  </a:lnTo>
                  <a:lnTo>
                    <a:pt x="93" y="114"/>
                  </a:lnTo>
                  <a:lnTo>
                    <a:pt x="81" y="114"/>
                  </a:lnTo>
                  <a:lnTo>
                    <a:pt x="81" y="103"/>
                  </a:lnTo>
                  <a:lnTo>
                    <a:pt x="69" y="103"/>
                  </a:lnTo>
                  <a:lnTo>
                    <a:pt x="69" y="92"/>
                  </a:lnTo>
                  <a:close/>
                  <a:moveTo>
                    <a:pt x="47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58" y="22"/>
                  </a:lnTo>
                  <a:lnTo>
                    <a:pt x="58" y="114"/>
                  </a:lnTo>
                  <a:lnTo>
                    <a:pt x="47" y="114"/>
                  </a:lnTo>
                  <a:lnTo>
                    <a:pt x="47" y="160"/>
                  </a:lnTo>
                  <a:close/>
                  <a:moveTo>
                    <a:pt x="104" y="173"/>
                  </a:moveTo>
                  <a:lnTo>
                    <a:pt x="58" y="173"/>
                  </a:lnTo>
                  <a:lnTo>
                    <a:pt x="58" y="127"/>
                  </a:lnTo>
                  <a:lnTo>
                    <a:pt x="104" y="127"/>
                  </a:lnTo>
                  <a:lnTo>
                    <a:pt x="104" y="173"/>
                  </a:lnTo>
                  <a:close/>
                  <a:moveTo>
                    <a:pt x="139" y="160"/>
                  </a:moveTo>
                  <a:lnTo>
                    <a:pt x="115" y="160"/>
                  </a:lnTo>
                  <a:lnTo>
                    <a:pt x="115" y="114"/>
                  </a:lnTo>
                  <a:lnTo>
                    <a:pt x="104" y="114"/>
                  </a:lnTo>
                  <a:lnTo>
                    <a:pt x="104" y="27"/>
                  </a:lnTo>
                  <a:lnTo>
                    <a:pt x="139" y="62"/>
                  </a:lnTo>
                  <a:lnTo>
                    <a:pt x="139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38" name="Rectangle 46"/>
            <p:cNvSpPr>
              <a:spLocks noChangeArrowheads="1"/>
            </p:cNvSpPr>
            <p:nvPr/>
          </p:nvSpPr>
          <p:spPr bwMode="auto">
            <a:xfrm>
              <a:off x="2193926" y="20621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1" name="Group 280"/>
          <p:cNvGrpSpPr/>
          <p:nvPr/>
        </p:nvGrpSpPr>
        <p:grpSpPr>
          <a:xfrm>
            <a:off x="2708276" y="2427288"/>
            <a:ext cx="254000" cy="293687"/>
            <a:chOff x="2708276" y="2427288"/>
            <a:chExt cx="254000" cy="293687"/>
          </a:xfrm>
          <a:solidFill>
            <a:srgbClr val="FFFFFF"/>
          </a:solidFill>
        </p:grpSpPr>
        <p:sp>
          <p:nvSpPr>
            <p:cNvPr id="8239" name="Freeform 47"/>
            <p:cNvSpPr>
              <a:spLocks noEditPoints="1"/>
            </p:cNvSpPr>
            <p:nvPr/>
          </p:nvSpPr>
          <p:spPr bwMode="auto">
            <a:xfrm>
              <a:off x="2760663" y="2427288"/>
              <a:ext cx="146050" cy="73025"/>
            </a:xfrm>
            <a:custGeom>
              <a:avLst/>
              <a:gdLst/>
              <a:ahLst/>
              <a:cxnLst>
                <a:cxn ang="0">
                  <a:pos x="58" y="14"/>
                </a:cxn>
                <a:cxn ang="0">
                  <a:pos x="44" y="14"/>
                </a:cxn>
                <a:cxn ang="0">
                  <a:pos x="29" y="0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29"/>
                </a:cxn>
                <a:cxn ang="0">
                  <a:pos x="58" y="29"/>
                </a:cxn>
                <a:cxn ang="0">
                  <a:pos x="58" y="14"/>
                </a:cxn>
                <a:cxn ang="0">
                  <a:pos x="29" y="22"/>
                </a:cxn>
                <a:cxn ang="0">
                  <a:pos x="22" y="14"/>
                </a:cxn>
                <a:cxn ang="0">
                  <a:pos x="29" y="7"/>
                </a:cxn>
                <a:cxn ang="0">
                  <a:pos x="37" y="14"/>
                </a:cxn>
                <a:cxn ang="0">
                  <a:pos x="29" y="22"/>
                </a:cxn>
              </a:cxnLst>
              <a:rect l="0" t="0" r="r" b="b"/>
              <a:pathLst>
                <a:path w="58" h="29">
                  <a:moveTo>
                    <a:pt x="58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6"/>
                    <a:pt x="37" y="0"/>
                    <a:pt x="29" y="0"/>
                  </a:cubicBezTo>
                  <a:cubicBezTo>
                    <a:pt x="21" y="0"/>
                    <a:pt x="15" y="6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8" y="29"/>
                    <a:pt x="58" y="29"/>
                    <a:pt x="58" y="29"/>
                  </a:cubicBezTo>
                  <a:lnTo>
                    <a:pt x="58" y="14"/>
                  </a:lnTo>
                  <a:close/>
                  <a:moveTo>
                    <a:pt x="29" y="22"/>
                  </a:moveTo>
                  <a:cubicBezTo>
                    <a:pt x="25" y="22"/>
                    <a:pt x="22" y="18"/>
                    <a:pt x="22" y="14"/>
                  </a:cubicBezTo>
                  <a:cubicBezTo>
                    <a:pt x="22" y="10"/>
                    <a:pt x="25" y="7"/>
                    <a:pt x="29" y="7"/>
                  </a:cubicBezTo>
                  <a:cubicBezTo>
                    <a:pt x="33" y="7"/>
                    <a:pt x="37" y="10"/>
                    <a:pt x="37" y="14"/>
                  </a:cubicBezTo>
                  <a:cubicBezTo>
                    <a:pt x="37" y="18"/>
                    <a:pt x="33" y="22"/>
                    <a:pt x="29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40" name="Freeform 48"/>
            <p:cNvSpPr>
              <a:spLocks noEditPoints="1"/>
            </p:cNvSpPr>
            <p:nvPr/>
          </p:nvSpPr>
          <p:spPr bwMode="auto">
            <a:xfrm>
              <a:off x="2708276" y="2463800"/>
              <a:ext cx="254000" cy="257175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38" y="35"/>
                </a:cxn>
                <a:cxn ang="0">
                  <a:pos x="22" y="35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0" y="162"/>
                </a:cxn>
                <a:cxn ang="0">
                  <a:pos x="160" y="0"/>
                </a:cxn>
                <a:cxn ang="0">
                  <a:pos x="138" y="0"/>
                </a:cxn>
                <a:cxn ang="0">
                  <a:pos x="74" y="138"/>
                </a:cxn>
                <a:cxn ang="0">
                  <a:pos x="66" y="128"/>
                </a:cxn>
                <a:cxn ang="0">
                  <a:pos x="33" y="97"/>
                </a:cxn>
                <a:cxn ang="0">
                  <a:pos x="51" y="81"/>
                </a:cxn>
                <a:cxn ang="0">
                  <a:pos x="74" y="105"/>
                </a:cxn>
                <a:cxn ang="0">
                  <a:pos x="120" y="58"/>
                </a:cxn>
                <a:cxn ang="0">
                  <a:pos x="138" y="74"/>
                </a:cxn>
                <a:cxn ang="0">
                  <a:pos x="74" y="138"/>
                </a:cxn>
              </a:cxnLst>
              <a:rect l="0" t="0" r="r" b="b"/>
              <a:pathLst>
                <a:path w="160" h="162">
                  <a:moveTo>
                    <a:pt x="138" y="0"/>
                  </a:moveTo>
                  <a:lnTo>
                    <a:pt x="138" y="35"/>
                  </a:lnTo>
                  <a:lnTo>
                    <a:pt x="22" y="35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160" y="162"/>
                  </a:lnTo>
                  <a:lnTo>
                    <a:pt x="160" y="0"/>
                  </a:lnTo>
                  <a:lnTo>
                    <a:pt x="138" y="0"/>
                  </a:lnTo>
                  <a:close/>
                  <a:moveTo>
                    <a:pt x="74" y="138"/>
                  </a:moveTo>
                  <a:lnTo>
                    <a:pt x="66" y="128"/>
                  </a:lnTo>
                  <a:lnTo>
                    <a:pt x="33" y="97"/>
                  </a:lnTo>
                  <a:lnTo>
                    <a:pt x="51" y="81"/>
                  </a:lnTo>
                  <a:lnTo>
                    <a:pt x="74" y="105"/>
                  </a:lnTo>
                  <a:lnTo>
                    <a:pt x="120" y="58"/>
                  </a:lnTo>
                  <a:lnTo>
                    <a:pt x="138" y="74"/>
                  </a:lnTo>
                  <a:lnTo>
                    <a:pt x="7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88" name="Freeform 49"/>
          <p:cNvSpPr>
            <a:spLocks/>
          </p:cNvSpPr>
          <p:nvPr/>
        </p:nvSpPr>
        <p:spPr bwMode="auto">
          <a:xfrm>
            <a:off x="1495425" y="2425700"/>
            <a:ext cx="284163" cy="257175"/>
          </a:xfrm>
          <a:custGeom>
            <a:avLst/>
            <a:gdLst>
              <a:gd name="T0" fmla="*/ 269075 w 113"/>
              <a:gd name="T1" fmla="*/ 7564 h 102"/>
              <a:gd name="T2" fmla="*/ 231354 w 113"/>
              <a:gd name="T3" fmla="*/ 12607 h 102"/>
              <a:gd name="T4" fmla="*/ 95559 w 113"/>
              <a:gd name="T5" fmla="*/ 176493 h 102"/>
              <a:gd name="T6" fmla="*/ 50294 w 113"/>
              <a:gd name="T7" fmla="*/ 126066 h 102"/>
              <a:gd name="T8" fmla="*/ 12574 w 113"/>
              <a:gd name="T9" fmla="*/ 123545 h 102"/>
              <a:gd name="T10" fmla="*/ 10059 w 113"/>
              <a:gd name="T11" fmla="*/ 156322 h 102"/>
              <a:gd name="T12" fmla="*/ 98074 w 113"/>
              <a:gd name="T13" fmla="*/ 257175 h 102"/>
              <a:gd name="T14" fmla="*/ 274104 w 113"/>
              <a:gd name="T15" fmla="*/ 40341 h 102"/>
              <a:gd name="T16" fmla="*/ 269075 w 113"/>
              <a:gd name="T17" fmla="*/ 7564 h 10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3" h="102">
                <a:moveTo>
                  <a:pt x="107" y="3"/>
                </a:moveTo>
                <a:cubicBezTo>
                  <a:pt x="102" y="0"/>
                  <a:pt x="95" y="1"/>
                  <a:pt x="92" y="5"/>
                </a:cubicBezTo>
                <a:cubicBezTo>
                  <a:pt x="38" y="70"/>
                  <a:pt x="38" y="70"/>
                  <a:pt x="38" y="70"/>
                </a:cubicBezTo>
                <a:cubicBezTo>
                  <a:pt x="20" y="50"/>
                  <a:pt x="20" y="50"/>
                  <a:pt x="20" y="50"/>
                </a:cubicBezTo>
                <a:cubicBezTo>
                  <a:pt x="17" y="46"/>
                  <a:pt x="10" y="45"/>
                  <a:pt x="5" y="49"/>
                </a:cubicBezTo>
                <a:cubicBezTo>
                  <a:pt x="1" y="52"/>
                  <a:pt x="0" y="58"/>
                  <a:pt x="4" y="62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13" y="12"/>
                  <a:pt x="112" y="6"/>
                  <a:pt x="107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9" name="Freeform 50"/>
          <p:cNvSpPr>
            <a:spLocks noEditPoints="1"/>
          </p:cNvSpPr>
          <p:nvPr/>
        </p:nvSpPr>
        <p:spPr bwMode="auto">
          <a:xfrm>
            <a:off x="2095500" y="2427288"/>
            <a:ext cx="282575" cy="276225"/>
          </a:xfrm>
          <a:custGeom>
            <a:avLst/>
            <a:gdLst>
              <a:gd name="T0" fmla="*/ 282575 w 112"/>
              <a:gd name="T1" fmla="*/ 20273 h 109"/>
              <a:gd name="T2" fmla="*/ 262391 w 112"/>
              <a:gd name="T3" fmla="*/ 0 h 109"/>
              <a:gd name="T4" fmla="*/ 216977 w 112"/>
              <a:gd name="T5" fmla="*/ 53218 h 109"/>
              <a:gd name="T6" fmla="*/ 128673 w 112"/>
              <a:gd name="T7" fmla="*/ 17739 h 109"/>
              <a:gd name="T8" fmla="*/ 0 w 112"/>
              <a:gd name="T9" fmla="*/ 146982 h 109"/>
              <a:gd name="T10" fmla="*/ 128673 w 112"/>
              <a:gd name="T11" fmla="*/ 276225 h 109"/>
              <a:gd name="T12" fmla="*/ 257345 w 112"/>
              <a:gd name="T13" fmla="*/ 146982 h 109"/>
              <a:gd name="T14" fmla="*/ 237161 w 112"/>
              <a:gd name="T15" fmla="*/ 78559 h 109"/>
              <a:gd name="T16" fmla="*/ 282575 w 112"/>
              <a:gd name="T17" fmla="*/ 20273 h 109"/>
              <a:gd name="T18" fmla="*/ 239684 w 112"/>
              <a:gd name="T19" fmla="*/ 146982 h 109"/>
              <a:gd name="T20" fmla="*/ 128673 w 112"/>
              <a:gd name="T21" fmla="*/ 255952 h 109"/>
              <a:gd name="T22" fmla="*/ 20184 w 112"/>
              <a:gd name="T23" fmla="*/ 146982 h 109"/>
              <a:gd name="T24" fmla="*/ 128673 w 112"/>
              <a:gd name="T25" fmla="*/ 35478 h 109"/>
              <a:gd name="T26" fmla="*/ 204362 w 112"/>
              <a:gd name="T27" fmla="*/ 65889 h 109"/>
              <a:gd name="T28" fmla="*/ 126150 w 112"/>
              <a:gd name="T29" fmla="*/ 157119 h 109"/>
              <a:gd name="T30" fmla="*/ 65598 w 112"/>
              <a:gd name="T31" fmla="*/ 98833 h 109"/>
              <a:gd name="T32" fmla="*/ 45414 w 112"/>
              <a:gd name="T33" fmla="*/ 136845 h 109"/>
              <a:gd name="T34" fmla="*/ 108489 w 112"/>
              <a:gd name="T35" fmla="*/ 207802 h 109"/>
              <a:gd name="T36" fmla="*/ 121104 w 112"/>
              <a:gd name="T37" fmla="*/ 225542 h 109"/>
              <a:gd name="T38" fmla="*/ 136242 w 112"/>
              <a:gd name="T39" fmla="*/ 207802 h 109"/>
              <a:gd name="T40" fmla="*/ 224546 w 112"/>
              <a:gd name="T41" fmla="*/ 93764 h 109"/>
              <a:gd name="T42" fmla="*/ 239684 w 112"/>
              <a:gd name="T43" fmla="*/ 146982 h 10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2" h="109">
                <a:moveTo>
                  <a:pt x="112" y="8"/>
                </a:moveTo>
                <a:cubicBezTo>
                  <a:pt x="104" y="0"/>
                  <a:pt x="104" y="0"/>
                  <a:pt x="104" y="0"/>
                </a:cubicBezTo>
                <a:cubicBezTo>
                  <a:pt x="86" y="21"/>
                  <a:pt x="86" y="21"/>
                  <a:pt x="86" y="21"/>
                </a:cubicBezTo>
                <a:cubicBezTo>
                  <a:pt x="77" y="12"/>
                  <a:pt x="65" y="7"/>
                  <a:pt x="51" y="7"/>
                </a:cubicBezTo>
                <a:cubicBezTo>
                  <a:pt x="23" y="7"/>
                  <a:pt x="0" y="30"/>
                  <a:pt x="0" y="58"/>
                </a:cubicBezTo>
                <a:cubicBezTo>
                  <a:pt x="0" y="86"/>
                  <a:pt x="23" y="109"/>
                  <a:pt x="51" y="109"/>
                </a:cubicBezTo>
                <a:cubicBezTo>
                  <a:pt x="79" y="109"/>
                  <a:pt x="102" y="86"/>
                  <a:pt x="102" y="58"/>
                </a:cubicBezTo>
                <a:cubicBezTo>
                  <a:pt x="102" y="48"/>
                  <a:pt x="99" y="38"/>
                  <a:pt x="94" y="31"/>
                </a:cubicBezTo>
                <a:lnTo>
                  <a:pt x="112" y="8"/>
                </a:lnTo>
                <a:close/>
                <a:moveTo>
                  <a:pt x="95" y="58"/>
                </a:moveTo>
                <a:cubicBezTo>
                  <a:pt x="95" y="82"/>
                  <a:pt x="75" y="101"/>
                  <a:pt x="51" y="101"/>
                </a:cubicBezTo>
                <a:cubicBezTo>
                  <a:pt x="27" y="101"/>
                  <a:pt x="8" y="82"/>
                  <a:pt x="8" y="58"/>
                </a:cubicBezTo>
                <a:cubicBezTo>
                  <a:pt x="8" y="34"/>
                  <a:pt x="27" y="14"/>
                  <a:pt x="51" y="14"/>
                </a:cubicBezTo>
                <a:cubicBezTo>
                  <a:pt x="63" y="14"/>
                  <a:pt x="73" y="19"/>
                  <a:pt x="81" y="26"/>
                </a:cubicBezTo>
                <a:cubicBezTo>
                  <a:pt x="50" y="62"/>
                  <a:pt x="50" y="62"/>
                  <a:pt x="50" y="62"/>
                </a:cubicBezTo>
                <a:cubicBezTo>
                  <a:pt x="26" y="39"/>
                  <a:pt x="26" y="39"/>
                  <a:pt x="26" y="39"/>
                </a:cubicBezTo>
                <a:cubicBezTo>
                  <a:pt x="18" y="54"/>
                  <a:pt x="18" y="54"/>
                  <a:pt x="18" y="54"/>
                </a:cubicBezTo>
                <a:cubicBezTo>
                  <a:pt x="43" y="82"/>
                  <a:pt x="43" y="82"/>
                  <a:pt x="43" y="82"/>
                </a:cubicBezTo>
                <a:cubicBezTo>
                  <a:pt x="48" y="89"/>
                  <a:pt x="48" y="89"/>
                  <a:pt x="48" y="89"/>
                </a:cubicBezTo>
                <a:cubicBezTo>
                  <a:pt x="54" y="82"/>
                  <a:pt x="54" y="82"/>
                  <a:pt x="54" y="82"/>
                </a:cubicBezTo>
                <a:cubicBezTo>
                  <a:pt x="89" y="37"/>
                  <a:pt x="89" y="37"/>
                  <a:pt x="89" y="37"/>
                </a:cubicBezTo>
                <a:cubicBezTo>
                  <a:pt x="93" y="43"/>
                  <a:pt x="95" y="50"/>
                  <a:pt x="95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1" name="Group 300"/>
          <p:cNvGrpSpPr/>
          <p:nvPr/>
        </p:nvGrpSpPr>
        <p:grpSpPr>
          <a:xfrm>
            <a:off x="3878263" y="2463800"/>
            <a:ext cx="257175" cy="257175"/>
            <a:chOff x="3878263" y="2463800"/>
            <a:chExt cx="257175" cy="257175"/>
          </a:xfrm>
          <a:solidFill>
            <a:srgbClr val="FFFFFF"/>
          </a:solidFill>
        </p:grpSpPr>
        <p:sp>
          <p:nvSpPr>
            <p:cNvPr id="8243" name="Freeform 51"/>
            <p:cNvSpPr>
              <a:spLocks noEditPoints="1"/>
            </p:cNvSpPr>
            <p:nvPr/>
          </p:nvSpPr>
          <p:spPr bwMode="auto">
            <a:xfrm>
              <a:off x="3878263" y="2463800"/>
              <a:ext cx="257175" cy="257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150" y="151"/>
                </a:cxn>
                <a:cxn ang="0">
                  <a:pos x="11" y="151"/>
                </a:cxn>
                <a:cxn ang="0">
                  <a:pos x="11" y="12"/>
                </a:cxn>
                <a:cxn ang="0">
                  <a:pos x="150" y="12"/>
                </a:cxn>
                <a:cxn ang="0">
                  <a:pos x="150" y="151"/>
                </a:cxn>
              </a:cxnLst>
              <a:rect l="0" t="0" r="r" b="b"/>
              <a:pathLst>
                <a:path w="162" h="162">
                  <a:moveTo>
                    <a:pt x="0" y="0"/>
                  </a:move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0" y="0"/>
                  </a:lnTo>
                  <a:close/>
                  <a:moveTo>
                    <a:pt x="150" y="151"/>
                  </a:moveTo>
                  <a:lnTo>
                    <a:pt x="11" y="151"/>
                  </a:lnTo>
                  <a:lnTo>
                    <a:pt x="11" y="12"/>
                  </a:lnTo>
                  <a:lnTo>
                    <a:pt x="150" y="12"/>
                  </a:lnTo>
                  <a:lnTo>
                    <a:pt x="150" y="1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44" name="Freeform 52"/>
            <p:cNvSpPr>
              <a:spLocks/>
            </p:cNvSpPr>
            <p:nvPr/>
          </p:nvSpPr>
          <p:spPr bwMode="auto">
            <a:xfrm>
              <a:off x="3932238" y="2519363"/>
              <a:ext cx="157163" cy="155575"/>
            </a:xfrm>
            <a:custGeom>
              <a:avLst/>
              <a:gdLst/>
              <a:ahLst/>
              <a:cxnLst>
                <a:cxn ang="0">
                  <a:pos x="16" y="98"/>
                </a:cxn>
                <a:cxn ang="0">
                  <a:pos x="50" y="65"/>
                </a:cxn>
                <a:cxn ang="0">
                  <a:pos x="81" y="98"/>
                </a:cxn>
                <a:cxn ang="0">
                  <a:pos x="99" y="82"/>
                </a:cxn>
                <a:cxn ang="0">
                  <a:pos x="66" y="49"/>
                </a:cxn>
                <a:cxn ang="0">
                  <a:pos x="99" y="17"/>
                </a:cxn>
                <a:cxn ang="0">
                  <a:pos x="81" y="0"/>
                </a:cxn>
                <a:cxn ang="0">
                  <a:pos x="50" y="33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32" y="49"/>
                </a:cxn>
                <a:cxn ang="0">
                  <a:pos x="0" y="82"/>
                </a:cxn>
                <a:cxn ang="0">
                  <a:pos x="16" y="98"/>
                </a:cxn>
              </a:cxnLst>
              <a:rect l="0" t="0" r="r" b="b"/>
              <a:pathLst>
                <a:path w="99" h="98">
                  <a:moveTo>
                    <a:pt x="16" y="98"/>
                  </a:moveTo>
                  <a:lnTo>
                    <a:pt x="50" y="65"/>
                  </a:lnTo>
                  <a:lnTo>
                    <a:pt x="81" y="98"/>
                  </a:lnTo>
                  <a:lnTo>
                    <a:pt x="99" y="82"/>
                  </a:lnTo>
                  <a:lnTo>
                    <a:pt x="66" y="49"/>
                  </a:lnTo>
                  <a:lnTo>
                    <a:pt x="99" y="17"/>
                  </a:lnTo>
                  <a:lnTo>
                    <a:pt x="81" y="0"/>
                  </a:lnTo>
                  <a:lnTo>
                    <a:pt x="50" y="33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32" y="49"/>
                  </a:lnTo>
                  <a:lnTo>
                    <a:pt x="0" y="82"/>
                  </a:lnTo>
                  <a:lnTo>
                    <a:pt x="16" y="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91" name="Freeform 53"/>
          <p:cNvSpPr>
            <a:spLocks noEditPoints="1"/>
          </p:cNvSpPr>
          <p:nvPr/>
        </p:nvSpPr>
        <p:spPr bwMode="auto">
          <a:xfrm>
            <a:off x="3327400" y="2427288"/>
            <a:ext cx="260350" cy="293687"/>
          </a:xfrm>
          <a:custGeom>
            <a:avLst/>
            <a:gdLst>
              <a:gd name="T0" fmla="*/ 0 w 103"/>
              <a:gd name="T1" fmla="*/ 73422 h 116"/>
              <a:gd name="T2" fmla="*/ 0 w 103"/>
              <a:gd name="T3" fmla="*/ 220265 h 116"/>
              <a:gd name="T4" fmla="*/ 55609 w 103"/>
              <a:gd name="T5" fmla="*/ 293687 h 116"/>
              <a:gd name="T6" fmla="*/ 128911 w 103"/>
              <a:gd name="T7" fmla="*/ 293687 h 116"/>
              <a:gd name="T8" fmla="*/ 184520 w 103"/>
              <a:gd name="T9" fmla="*/ 245583 h 116"/>
              <a:gd name="T10" fmla="*/ 252767 w 103"/>
              <a:gd name="T11" fmla="*/ 159502 h 116"/>
              <a:gd name="T12" fmla="*/ 252767 w 103"/>
              <a:gd name="T13" fmla="*/ 134185 h 116"/>
              <a:gd name="T14" fmla="*/ 219907 w 103"/>
              <a:gd name="T15" fmla="*/ 121526 h 116"/>
              <a:gd name="T16" fmla="*/ 189575 w 103"/>
              <a:gd name="T17" fmla="*/ 134185 h 116"/>
              <a:gd name="T18" fmla="*/ 166826 w 103"/>
              <a:gd name="T19" fmla="*/ 156971 h 116"/>
              <a:gd name="T20" fmla="*/ 166826 w 103"/>
              <a:gd name="T21" fmla="*/ 35445 h 116"/>
              <a:gd name="T22" fmla="*/ 146605 w 103"/>
              <a:gd name="T23" fmla="*/ 17722 h 116"/>
              <a:gd name="T24" fmla="*/ 128911 w 103"/>
              <a:gd name="T25" fmla="*/ 17722 h 116"/>
              <a:gd name="T26" fmla="*/ 111217 w 103"/>
              <a:gd name="T27" fmla="*/ 0 h 116"/>
              <a:gd name="T28" fmla="*/ 93524 w 103"/>
              <a:gd name="T29" fmla="*/ 0 h 116"/>
              <a:gd name="T30" fmla="*/ 73302 w 103"/>
              <a:gd name="T31" fmla="*/ 17722 h 116"/>
              <a:gd name="T32" fmla="*/ 55609 w 103"/>
              <a:gd name="T33" fmla="*/ 17722 h 116"/>
              <a:gd name="T34" fmla="*/ 37915 w 103"/>
              <a:gd name="T35" fmla="*/ 35445 h 116"/>
              <a:gd name="T36" fmla="*/ 37915 w 103"/>
              <a:gd name="T37" fmla="*/ 55699 h 116"/>
              <a:gd name="T38" fmla="*/ 20221 w 103"/>
              <a:gd name="T39" fmla="*/ 55699 h 116"/>
              <a:gd name="T40" fmla="*/ 0 w 103"/>
              <a:gd name="T41" fmla="*/ 73422 h 116"/>
              <a:gd name="T42" fmla="*/ 20221 w 103"/>
              <a:gd name="T43" fmla="*/ 73422 h 116"/>
              <a:gd name="T44" fmla="*/ 37915 w 103"/>
              <a:gd name="T45" fmla="*/ 73422 h 116"/>
              <a:gd name="T46" fmla="*/ 37915 w 103"/>
              <a:gd name="T47" fmla="*/ 91144 h 116"/>
              <a:gd name="T48" fmla="*/ 37915 w 103"/>
              <a:gd name="T49" fmla="*/ 146844 h 116"/>
              <a:gd name="T50" fmla="*/ 55609 w 103"/>
              <a:gd name="T51" fmla="*/ 146844 h 116"/>
              <a:gd name="T52" fmla="*/ 55609 w 103"/>
              <a:gd name="T53" fmla="*/ 55699 h 116"/>
              <a:gd name="T54" fmla="*/ 55609 w 103"/>
              <a:gd name="T55" fmla="*/ 35445 h 116"/>
              <a:gd name="T56" fmla="*/ 73302 w 103"/>
              <a:gd name="T57" fmla="*/ 35445 h 116"/>
              <a:gd name="T58" fmla="*/ 73302 w 103"/>
              <a:gd name="T59" fmla="*/ 55699 h 116"/>
              <a:gd name="T60" fmla="*/ 73302 w 103"/>
              <a:gd name="T61" fmla="*/ 146844 h 116"/>
              <a:gd name="T62" fmla="*/ 93524 w 103"/>
              <a:gd name="T63" fmla="*/ 146844 h 116"/>
              <a:gd name="T64" fmla="*/ 93524 w 103"/>
              <a:gd name="T65" fmla="*/ 35445 h 116"/>
              <a:gd name="T66" fmla="*/ 93524 w 103"/>
              <a:gd name="T67" fmla="*/ 17722 h 116"/>
              <a:gd name="T68" fmla="*/ 111217 w 103"/>
              <a:gd name="T69" fmla="*/ 17722 h 116"/>
              <a:gd name="T70" fmla="*/ 111217 w 103"/>
              <a:gd name="T71" fmla="*/ 35445 h 116"/>
              <a:gd name="T72" fmla="*/ 111217 w 103"/>
              <a:gd name="T73" fmla="*/ 146844 h 116"/>
              <a:gd name="T74" fmla="*/ 128911 w 103"/>
              <a:gd name="T75" fmla="*/ 146844 h 116"/>
              <a:gd name="T76" fmla="*/ 128911 w 103"/>
              <a:gd name="T77" fmla="*/ 73422 h 116"/>
              <a:gd name="T78" fmla="*/ 128911 w 103"/>
              <a:gd name="T79" fmla="*/ 55699 h 116"/>
              <a:gd name="T80" fmla="*/ 128911 w 103"/>
              <a:gd name="T81" fmla="*/ 35445 h 116"/>
              <a:gd name="T82" fmla="*/ 146605 w 103"/>
              <a:gd name="T83" fmla="*/ 35445 h 116"/>
              <a:gd name="T84" fmla="*/ 146605 w 103"/>
              <a:gd name="T85" fmla="*/ 55699 h 116"/>
              <a:gd name="T86" fmla="*/ 146605 w 103"/>
              <a:gd name="T87" fmla="*/ 73422 h 116"/>
              <a:gd name="T88" fmla="*/ 146605 w 103"/>
              <a:gd name="T89" fmla="*/ 184820 h 116"/>
              <a:gd name="T90" fmla="*/ 166826 w 103"/>
              <a:gd name="T91" fmla="*/ 184820 h 116"/>
              <a:gd name="T92" fmla="*/ 166826 w 103"/>
              <a:gd name="T93" fmla="*/ 184820 h 116"/>
              <a:gd name="T94" fmla="*/ 202214 w 103"/>
              <a:gd name="T95" fmla="*/ 146844 h 116"/>
              <a:gd name="T96" fmla="*/ 219907 w 103"/>
              <a:gd name="T97" fmla="*/ 139248 h 116"/>
              <a:gd name="T98" fmla="*/ 240129 w 103"/>
              <a:gd name="T99" fmla="*/ 146844 h 116"/>
              <a:gd name="T100" fmla="*/ 166826 w 103"/>
              <a:gd name="T101" fmla="*/ 237988 h 116"/>
              <a:gd name="T102" fmla="*/ 166826 w 103"/>
              <a:gd name="T103" fmla="*/ 237988 h 116"/>
              <a:gd name="T104" fmla="*/ 166826 w 103"/>
              <a:gd name="T105" fmla="*/ 237988 h 116"/>
              <a:gd name="T106" fmla="*/ 128911 w 103"/>
              <a:gd name="T107" fmla="*/ 275965 h 116"/>
              <a:gd name="T108" fmla="*/ 55609 w 103"/>
              <a:gd name="T109" fmla="*/ 275965 h 116"/>
              <a:gd name="T110" fmla="*/ 20221 w 103"/>
              <a:gd name="T111" fmla="*/ 220265 h 116"/>
              <a:gd name="T112" fmla="*/ 20221 w 103"/>
              <a:gd name="T113" fmla="*/ 91144 h 116"/>
              <a:gd name="T114" fmla="*/ 20221 w 103"/>
              <a:gd name="T115" fmla="*/ 73422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3" h="116">
                <a:moveTo>
                  <a:pt x="0" y="29"/>
                </a:moveTo>
                <a:cubicBezTo>
                  <a:pt x="0" y="87"/>
                  <a:pt x="0" y="87"/>
                  <a:pt x="0" y="87"/>
                </a:cubicBezTo>
                <a:cubicBezTo>
                  <a:pt x="0" y="101"/>
                  <a:pt x="0" y="116"/>
                  <a:pt x="22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8" y="116"/>
                  <a:pt x="72" y="107"/>
                  <a:pt x="73" y="97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103" y="60"/>
                  <a:pt x="102" y="56"/>
                  <a:pt x="100" y="53"/>
                </a:cubicBezTo>
                <a:cubicBezTo>
                  <a:pt x="99" y="52"/>
                  <a:pt x="94" y="48"/>
                  <a:pt x="87" y="48"/>
                </a:cubicBezTo>
                <a:cubicBezTo>
                  <a:pt x="84" y="48"/>
                  <a:pt x="80" y="49"/>
                  <a:pt x="75" y="53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0"/>
                  <a:pt x="62" y="7"/>
                  <a:pt x="58" y="7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3"/>
                  <a:pt x="48" y="0"/>
                  <a:pt x="4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3" y="0"/>
                  <a:pt x="29" y="3"/>
                  <a:pt x="29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18" y="7"/>
                  <a:pt x="15" y="10"/>
                  <a:pt x="15" y="14"/>
                </a:cubicBezTo>
                <a:cubicBezTo>
                  <a:pt x="15" y="22"/>
                  <a:pt x="15" y="22"/>
                  <a:pt x="15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4" y="22"/>
                  <a:pt x="0" y="25"/>
                  <a:pt x="0" y="29"/>
                </a:cubicBezTo>
                <a:close/>
                <a:moveTo>
                  <a:pt x="8" y="29"/>
                </a:moveTo>
                <a:cubicBezTo>
                  <a:pt x="15" y="29"/>
                  <a:pt x="15" y="29"/>
                  <a:pt x="15" y="29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8"/>
                  <a:pt x="15" y="58"/>
                  <a:pt x="15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14"/>
                  <a:pt x="22" y="14"/>
                  <a:pt x="22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58"/>
                  <a:pt x="29" y="58"/>
                  <a:pt x="29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7"/>
                  <a:pt x="37" y="7"/>
                  <a:pt x="37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58"/>
                  <a:pt x="44" y="58"/>
                  <a:pt x="44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2"/>
                  <a:pt x="51" y="22"/>
                  <a:pt x="51" y="22"/>
                </a:cubicBezTo>
                <a:cubicBezTo>
                  <a:pt x="51" y="14"/>
                  <a:pt x="51" y="14"/>
                  <a:pt x="51" y="14"/>
                </a:cubicBezTo>
                <a:cubicBezTo>
                  <a:pt x="58" y="14"/>
                  <a:pt x="58" y="14"/>
                  <a:pt x="58" y="14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73"/>
                  <a:pt x="58" y="73"/>
                  <a:pt x="58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73" y="65"/>
                  <a:pt x="80" y="58"/>
                </a:cubicBezTo>
                <a:cubicBezTo>
                  <a:pt x="83" y="56"/>
                  <a:pt x="85" y="55"/>
                  <a:pt x="87" y="55"/>
                </a:cubicBezTo>
                <a:cubicBezTo>
                  <a:pt x="92" y="55"/>
                  <a:pt x="95" y="58"/>
                  <a:pt x="95" y="58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5" y="104"/>
                  <a:pt x="63" y="109"/>
                  <a:pt x="51" y="109"/>
                </a:cubicBezTo>
                <a:cubicBezTo>
                  <a:pt x="37" y="109"/>
                  <a:pt x="37" y="109"/>
                  <a:pt x="22" y="109"/>
                </a:cubicBezTo>
                <a:cubicBezTo>
                  <a:pt x="8" y="109"/>
                  <a:pt x="8" y="102"/>
                  <a:pt x="8" y="87"/>
                </a:cubicBezTo>
                <a:cubicBezTo>
                  <a:pt x="8" y="76"/>
                  <a:pt x="8" y="49"/>
                  <a:pt x="8" y="36"/>
                </a:cubicBezTo>
                <a:lnTo>
                  <a:pt x="8" y="2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2" name="Freeform 54"/>
          <p:cNvSpPr>
            <a:spLocks noEditPoints="1"/>
          </p:cNvSpPr>
          <p:nvPr/>
        </p:nvSpPr>
        <p:spPr bwMode="auto">
          <a:xfrm>
            <a:off x="7959725" y="1860550"/>
            <a:ext cx="274638" cy="274638"/>
          </a:xfrm>
          <a:custGeom>
            <a:avLst/>
            <a:gdLst>
              <a:gd name="T0" fmla="*/ 136059 w 109"/>
              <a:gd name="T1" fmla="*/ 0 h 109"/>
              <a:gd name="T2" fmla="*/ 0 w 109"/>
              <a:gd name="T3" fmla="*/ 136059 h 109"/>
              <a:gd name="T4" fmla="*/ 136059 w 109"/>
              <a:gd name="T5" fmla="*/ 274638 h 109"/>
              <a:gd name="T6" fmla="*/ 274638 w 109"/>
              <a:gd name="T7" fmla="*/ 136059 h 109"/>
              <a:gd name="T8" fmla="*/ 136059 w 109"/>
              <a:gd name="T9" fmla="*/ 0 h 109"/>
              <a:gd name="T10" fmla="*/ 146138 w 109"/>
              <a:gd name="T11" fmla="*/ 201569 h 109"/>
              <a:gd name="T12" fmla="*/ 146138 w 109"/>
              <a:gd name="T13" fmla="*/ 163775 h 109"/>
              <a:gd name="T14" fmla="*/ 55432 w 109"/>
              <a:gd name="T15" fmla="*/ 201569 h 109"/>
              <a:gd name="T16" fmla="*/ 146138 w 109"/>
              <a:gd name="T17" fmla="*/ 90706 h 109"/>
              <a:gd name="T18" fmla="*/ 146138 w 109"/>
              <a:gd name="T19" fmla="*/ 55432 h 109"/>
              <a:gd name="T20" fmla="*/ 219206 w 109"/>
              <a:gd name="T21" fmla="*/ 128500 h 109"/>
              <a:gd name="T22" fmla="*/ 146138 w 109"/>
              <a:gd name="T23" fmla="*/ 201569 h 1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9" h="109"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9"/>
                  <a:pt x="54" y="109"/>
                </a:cubicBezTo>
                <a:cubicBezTo>
                  <a:pt x="84" y="109"/>
                  <a:pt x="109" y="84"/>
                  <a:pt x="109" y="54"/>
                </a:cubicBezTo>
                <a:cubicBezTo>
                  <a:pt x="109" y="24"/>
                  <a:pt x="84" y="0"/>
                  <a:pt x="54" y="0"/>
                </a:cubicBezTo>
                <a:close/>
                <a:moveTo>
                  <a:pt x="58" y="80"/>
                </a:moveTo>
                <a:cubicBezTo>
                  <a:pt x="58" y="65"/>
                  <a:pt x="58" y="65"/>
                  <a:pt x="58" y="65"/>
                </a:cubicBezTo>
                <a:cubicBezTo>
                  <a:pt x="36" y="58"/>
                  <a:pt x="29" y="65"/>
                  <a:pt x="22" y="80"/>
                </a:cubicBezTo>
                <a:cubicBezTo>
                  <a:pt x="22" y="43"/>
                  <a:pt x="44" y="36"/>
                  <a:pt x="58" y="36"/>
                </a:cubicBezTo>
                <a:cubicBezTo>
                  <a:pt x="58" y="22"/>
                  <a:pt x="58" y="22"/>
                  <a:pt x="58" y="22"/>
                </a:cubicBezTo>
                <a:cubicBezTo>
                  <a:pt x="87" y="51"/>
                  <a:pt x="87" y="51"/>
                  <a:pt x="87" y="51"/>
                </a:cubicBezTo>
                <a:lnTo>
                  <a:pt x="58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9" name="Group 318"/>
          <p:cNvGrpSpPr/>
          <p:nvPr/>
        </p:nvGrpSpPr>
        <p:grpSpPr>
          <a:xfrm>
            <a:off x="8543926" y="1860550"/>
            <a:ext cx="274638" cy="274638"/>
            <a:chOff x="8543926" y="1860550"/>
            <a:chExt cx="274638" cy="274638"/>
          </a:xfrm>
          <a:solidFill>
            <a:srgbClr val="FFFFFF"/>
          </a:solidFill>
        </p:grpSpPr>
        <p:sp>
          <p:nvSpPr>
            <p:cNvPr id="8247" name="Freeform 55"/>
            <p:cNvSpPr>
              <a:spLocks noEditPoints="1"/>
            </p:cNvSpPr>
            <p:nvPr/>
          </p:nvSpPr>
          <p:spPr bwMode="auto">
            <a:xfrm>
              <a:off x="8543926" y="1860550"/>
              <a:ext cx="274638" cy="274638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0" y="54"/>
                </a:cxn>
                <a:cxn ang="0">
                  <a:pos x="55" y="109"/>
                </a:cxn>
                <a:cxn ang="0">
                  <a:pos x="109" y="54"/>
                </a:cxn>
                <a:cxn ang="0">
                  <a:pos x="55" y="0"/>
                </a:cxn>
                <a:cxn ang="0">
                  <a:pos x="55" y="102"/>
                </a:cxn>
                <a:cxn ang="0">
                  <a:pos x="8" y="54"/>
                </a:cxn>
                <a:cxn ang="0">
                  <a:pos x="55" y="7"/>
                </a:cxn>
                <a:cxn ang="0">
                  <a:pos x="102" y="54"/>
                </a:cxn>
                <a:cxn ang="0">
                  <a:pos x="55" y="102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cubicBezTo>
                    <a:pt x="25" y="0"/>
                    <a:pt x="0" y="24"/>
                    <a:pt x="0" y="54"/>
                  </a:cubicBezTo>
                  <a:cubicBezTo>
                    <a:pt x="0" y="84"/>
                    <a:pt x="25" y="109"/>
                    <a:pt x="55" y="109"/>
                  </a:cubicBezTo>
                  <a:cubicBezTo>
                    <a:pt x="85" y="109"/>
                    <a:pt x="109" y="84"/>
                    <a:pt x="109" y="54"/>
                  </a:cubicBezTo>
                  <a:cubicBezTo>
                    <a:pt x="109" y="24"/>
                    <a:pt x="85" y="0"/>
                    <a:pt x="55" y="0"/>
                  </a:cubicBezTo>
                  <a:close/>
                  <a:moveTo>
                    <a:pt x="55" y="102"/>
                  </a:moveTo>
                  <a:cubicBezTo>
                    <a:pt x="29" y="102"/>
                    <a:pt x="8" y="80"/>
                    <a:pt x="8" y="54"/>
                  </a:cubicBezTo>
                  <a:cubicBezTo>
                    <a:pt x="8" y="28"/>
                    <a:pt x="29" y="7"/>
                    <a:pt x="55" y="7"/>
                  </a:cubicBezTo>
                  <a:cubicBezTo>
                    <a:pt x="81" y="7"/>
                    <a:pt x="102" y="28"/>
                    <a:pt x="102" y="54"/>
                  </a:cubicBezTo>
                  <a:cubicBezTo>
                    <a:pt x="102" y="80"/>
                    <a:pt x="81" y="102"/>
                    <a:pt x="5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48" name="Freeform 56"/>
            <p:cNvSpPr>
              <a:spLocks/>
            </p:cNvSpPr>
            <p:nvPr/>
          </p:nvSpPr>
          <p:spPr bwMode="auto">
            <a:xfrm>
              <a:off x="8599488" y="1916113"/>
              <a:ext cx="163513" cy="146050"/>
            </a:xfrm>
            <a:custGeom>
              <a:avLst/>
              <a:gdLst/>
              <a:ahLst/>
              <a:cxnLst>
                <a:cxn ang="0">
                  <a:pos x="36" y="14"/>
                </a:cxn>
                <a:cxn ang="0">
                  <a:pos x="0" y="58"/>
                </a:cxn>
                <a:cxn ang="0">
                  <a:pos x="36" y="43"/>
                </a:cxn>
                <a:cxn ang="0">
                  <a:pos x="36" y="58"/>
                </a:cxn>
                <a:cxn ang="0">
                  <a:pos x="65" y="29"/>
                </a:cxn>
                <a:cxn ang="0">
                  <a:pos x="36" y="0"/>
                </a:cxn>
                <a:cxn ang="0">
                  <a:pos x="36" y="14"/>
                </a:cxn>
              </a:cxnLst>
              <a:rect l="0" t="0" r="r" b="b"/>
              <a:pathLst>
                <a:path w="65" h="58">
                  <a:moveTo>
                    <a:pt x="36" y="14"/>
                  </a:moveTo>
                  <a:cubicBezTo>
                    <a:pt x="22" y="14"/>
                    <a:pt x="0" y="21"/>
                    <a:pt x="0" y="58"/>
                  </a:cubicBezTo>
                  <a:cubicBezTo>
                    <a:pt x="7" y="43"/>
                    <a:pt x="15" y="36"/>
                    <a:pt x="36" y="43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94" name="Freeform 57"/>
          <p:cNvSpPr>
            <a:spLocks noEditPoints="1"/>
          </p:cNvSpPr>
          <p:nvPr/>
        </p:nvSpPr>
        <p:spPr bwMode="auto">
          <a:xfrm>
            <a:off x="912813" y="2427288"/>
            <a:ext cx="292100" cy="293687"/>
          </a:xfrm>
          <a:custGeom>
            <a:avLst/>
            <a:gdLst>
              <a:gd name="T0" fmla="*/ 146050 w 116"/>
              <a:gd name="T1" fmla="*/ 0 h 116"/>
              <a:gd name="T2" fmla="*/ 0 w 116"/>
              <a:gd name="T3" fmla="*/ 146844 h 116"/>
              <a:gd name="T4" fmla="*/ 146050 w 116"/>
              <a:gd name="T5" fmla="*/ 293687 h 116"/>
              <a:gd name="T6" fmla="*/ 292100 w 116"/>
              <a:gd name="T7" fmla="*/ 146844 h 116"/>
              <a:gd name="T8" fmla="*/ 146050 w 116"/>
              <a:gd name="T9" fmla="*/ 0 h 116"/>
              <a:gd name="T10" fmla="*/ 128423 w 116"/>
              <a:gd name="T11" fmla="*/ 35445 h 116"/>
              <a:gd name="T12" fmla="*/ 163677 w 116"/>
              <a:gd name="T13" fmla="*/ 35445 h 116"/>
              <a:gd name="T14" fmla="*/ 163677 w 116"/>
              <a:gd name="T15" fmla="*/ 129121 h 116"/>
              <a:gd name="T16" fmla="*/ 128423 w 116"/>
              <a:gd name="T17" fmla="*/ 129121 h 116"/>
              <a:gd name="T18" fmla="*/ 128423 w 116"/>
              <a:gd name="T19" fmla="*/ 35445 h 116"/>
              <a:gd name="T20" fmla="*/ 146050 w 116"/>
              <a:gd name="T21" fmla="*/ 245583 h 116"/>
              <a:gd name="T22" fmla="*/ 50362 w 116"/>
              <a:gd name="T23" fmla="*/ 146844 h 116"/>
              <a:gd name="T24" fmla="*/ 108278 w 116"/>
              <a:gd name="T25" fmla="*/ 58231 h 116"/>
              <a:gd name="T26" fmla="*/ 110797 w 116"/>
              <a:gd name="T27" fmla="*/ 55699 h 116"/>
              <a:gd name="T28" fmla="*/ 110797 w 116"/>
              <a:gd name="T29" fmla="*/ 91144 h 116"/>
              <a:gd name="T30" fmla="*/ 78061 w 116"/>
              <a:gd name="T31" fmla="*/ 146844 h 116"/>
              <a:gd name="T32" fmla="*/ 146050 w 116"/>
              <a:gd name="T33" fmla="*/ 215202 h 116"/>
              <a:gd name="T34" fmla="*/ 214039 w 116"/>
              <a:gd name="T35" fmla="*/ 146844 h 116"/>
              <a:gd name="T36" fmla="*/ 183822 w 116"/>
              <a:gd name="T37" fmla="*/ 91144 h 116"/>
              <a:gd name="T38" fmla="*/ 183822 w 116"/>
              <a:gd name="T39" fmla="*/ 55699 h 116"/>
              <a:gd name="T40" fmla="*/ 186340 w 116"/>
              <a:gd name="T41" fmla="*/ 58231 h 116"/>
              <a:gd name="T42" fmla="*/ 244256 w 116"/>
              <a:gd name="T43" fmla="*/ 146844 h 116"/>
              <a:gd name="T44" fmla="*/ 146050 w 116"/>
              <a:gd name="T45" fmla="*/ 245583 h 1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51" y="14"/>
                </a:moveTo>
                <a:cubicBezTo>
                  <a:pt x="65" y="14"/>
                  <a:pt x="65" y="14"/>
                  <a:pt x="65" y="1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lnTo>
                  <a:pt x="51" y="14"/>
                </a:lnTo>
                <a:close/>
                <a:moveTo>
                  <a:pt x="58" y="97"/>
                </a:moveTo>
                <a:cubicBezTo>
                  <a:pt x="37" y="97"/>
                  <a:pt x="20" y="79"/>
                  <a:pt x="20" y="58"/>
                </a:cubicBezTo>
                <a:cubicBezTo>
                  <a:pt x="20" y="43"/>
                  <a:pt x="29" y="29"/>
                  <a:pt x="43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36"/>
                  <a:pt x="44" y="36"/>
                  <a:pt x="44" y="36"/>
                </a:cubicBezTo>
                <a:cubicBezTo>
                  <a:pt x="36" y="41"/>
                  <a:pt x="31" y="49"/>
                  <a:pt x="31" y="58"/>
                </a:cubicBezTo>
                <a:cubicBezTo>
                  <a:pt x="31" y="73"/>
                  <a:pt x="43" y="85"/>
                  <a:pt x="58" y="85"/>
                </a:cubicBezTo>
                <a:cubicBezTo>
                  <a:pt x="73" y="85"/>
                  <a:pt x="85" y="73"/>
                  <a:pt x="85" y="58"/>
                </a:cubicBezTo>
                <a:cubicBezTo>
                  <a:pt x="85" y="49"/>
                  <a:pt x="80" y="41"/>
                  <a:pt x="73" y="36"/>
                </a:cubicBezTo>
                <a:cubicBezTo>
                  <a:pt x="73" y="22"/>
                  <a:pt x="73" y="22"/>
                  <a:pt x="73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88" y="29"/>
                  <a:pt x="97" y="43"/>
                  <a:pt x="97" y="58"/>
                </a:cubicBezTo>
                <a:cubicBezTo>
                  <a:pt x="97" y="79"/>
                  <a:pt x="79" y="97"/>
                  <a:pt x="58" y="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8" name="Group 327"/>
          <p:cNvGrpSpPr/>
          <p:nvPr/>
        </p:nvGrpSpPr>
        <p:grpSpPr>
          <a:xfrm>
            <a:off x="4427538" y="2427288"/>
            <a:ext cx="292101" cy="293688"/>
            <a:chOff x="4427538" y="2427288"/>
            <a:chExt cx="292101" cy="293688"/>
          </a:xfrm>
          <a:solidFill>
            <a:srgbClr val="FFFFFF"/>
          </a:solidFill>
        </p:grpSpPr>
        <p:sp>
          <p:nvSpPr>
            <p:cNvPr id="8250" name="Freeform 58"/>
            <p:cNvSpPr>
              <a:spLocks noEditPoints="1"/>
            </p:cNvSpPr>
            <p:nvPr/>
          </p:nvSpPr>
          <p:spPr bwMode="auto">
            <a:xfrm>
              <a:off x="4427538" y="2519363"/>
              <a:ext cx="201613" cy="201613"/>
            </a:xfrm>
            <a:custGeom>
              <a:avLst/>
              <a:gdLst/>
              <a:ahLst/>
              <a:cxnLst>
                <a:cxn ang="0">
                  <a:pos x="75" y="32"/>
                </a:cxn>
                <a:cxn ang="0">
                  <a:pos x="64" y="32"/>
                </a:cxn>
                <a:cxn ang="0">
                  <a:pos x="61" y="26"/>
                </a:cxn>
                <a:cxn ang="0">
                  <a:pos x="69" y="19"/>
                </a:cxn>
                <a:cxn ang="0">
                  <a:pos x="69" y="13"/>
                </a:cxn>
                <a:cxn ang="0">
                  <a:pos x="66" y="10"/>
                </a:cxn>
                <a:cxn ang="0">
                  <a:pos x="59" y="10"/>
                </a:cxn>
                <a:cxn ang="0">
                  <a:pos x="52" y="17"/>
                </a:cxn>
                <a:cxn ang="0">
                  <a:pos x="45" y="14"/>
                </a:cxn>
                <a:cxn ang="0">
                  <a:pos x="45" y="5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2" y="5"/>
                </a:cxn>
                <a:cxn ang="0">
                  <a:pos x="32" y="14"/>
                </a:cxn>
                <a:cxn ang="0">
                  <a:pos x="25" y="17"/>
                </a:cxn>
                <a:cxn ang="0">
                  <a:pos x="19" y="11"/>
                </a:cxn>
                <a:cxn ang="0">
                  <a:pos x="12" y="11"/>
                </a:cxn>
                <a:cxn ang="0">
                  <a:pos x="9" y="14"/>
                </a:cxn>
                <a:cxn ang="0">
                  <a:pos x="9" y="21"/>
                </a:cxn>
                <a:cxn ang="0">
                  <a:pos x="16" y="27"/>
                </a:cxn>
                <a:cxn ang="0">
                  <a:pos x="13" y="35"/>
                </a:cxn>
                <a:cxn ang="0">
                  <a:pos x="4" y="35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4" y="48"/>
                </a:cxn>
                <a:cxn ang="0">
                  <a:pos x="13" y="48"/>
                </a:cxn>
                <a:cxn ang="0">
                  <a:pos x="17" y="55"/>
                </a:cxn>
                <a:cxn ang="0">
                  <a:pos x="11" y="61"/>
                </a:cxn>
                <a:cxn ang="0">
                  <a:pos x="11" y="68"/>
                </a:cxn>
                <a:cxn ang="0">
                  <a:pos x="14" y="71"/>
                </a:cxn>
                <a:cxn ang="0">
                  <a:pos x="20" y="71"/>
                </a:cxn>
                <a:cxn ang="0">
                  <a:pos x="27" y="64"/>
                </a:cxn>
                <a:cxn ang="0">
                  <a:pos x="34" y="66"/>
                </a:cxn>
                <a:cxn ang="0">
                  <a:pos x="34" y="76"/>
                </a:cxn>
                <a:cxn ang="0">
                  <a:pos x="39" y="80"/>
                </a:cxn>
                <a:cxn ang="0">
                  <a:pos x="43" y="80"/>
                </a:cxn>
                <a:cxn ang="0">
                  <a:pos x="48" y="76"/>
                </a:cxn>
                <a:cxn ang="0">
                  <a:pos x="48" y="65"/>
                </a:cxn>
                <a:cxn ang="0">
                  <a:pos x="54" y="62"/>
                </a:cxn>
                <a:cxn ang="0">
                  <a:pos x="61" y="69"/>
                </a:cxn>
                <a:cxn ang="0">
                  <a:pos x="67" y="69"/>
                </a:cxn>
                <a:cxn ang="0">
                  <a:pos x="70" y="66"/>
                </a:cxn>
                <a:cxn ang="0">
                  <a:pos x="70" y="60"/>
                </a:cxn>
                <a:cxn ang="0">
                  <a:pos x="63" y="52"/>
                </a:cxn>
                <a:cxn ang="0">
                  <a:pos x="65" y="46"/>
                </a:cxn>
                <a:cxn ang="0">
                  <a:pos x="75" y="46"/>
                </a:cxn>
                <a:cxn ang="0">
                  <a:pos x="80" y="41"/>
                </a:cxn>
                <a:cxn ang="0">
                  <a:pos x="80" y="37"/>
                </a:cxn>
                <a:cxn ang="0">
                  <a:pos x="75" y="32"/>
                </a:cxn>
                <a:cxn ang="0">
                  <a:pos x="39" y="51"/>
                </a:cxn>
                <a:cxn ang="0">
                  <a:pos x="28" y="40"/>
                </a:cxn>
                <a:cxn ang="0">
                  <a:pos x="39" y="29"/>
                </a:cxn>
                <a:cxn ang="0">
                  <a:pos x="50" y="40"/>
                </a:cxn>
                <a:cxn ang="0">
                  <a:pos x="39" y="51"/>
                </a:cxn>
              </a:cxnLst>
              <a:rect l="0" t="0" r="r" b="b"/>
              <a:pathLst>
                <a:path w="80" h="80">
                  <a:moveTo>
                    <a:pt x="75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30"/>
                    <a:pt x="63" y="28"/>
                    <a:pt x="61" y="26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1" y="17"/>
                    <a:pt x="71" y="14"/>
                    <a:pt x="69" y="13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8"/>
                    <a:pt x="61" y="8"/>
                    <a:pt x="59" y="10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0" y="16"/>
                    <a:pt x="48" y="15"/>
                    <a:pt x="45" y="1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2"/>
                    <a:pt x="32" y="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5"/>
                    <a:pt x="27" y="16"/>
                    <a:pt x="25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9"/>
                    <a:pt x="14" y="9"/>
                    <a:pt x="12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6"/>
                    <a:pt x="8" y="19"/>
                    <a:pt x="9" y="21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9"/>
                    <a:pt x="13" y="32"/>
                    <a:pt x="1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7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51"/>
                    <a:pt x="15" y="53"/>
                    <a:pt x="17" y="55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9" y="63"/>
                    <a:pt x="9" y="66"/>
                    <a:pt x="11" y="68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6" y="72"/>
                    <a:pt x="19" y="72"/>
                    <a:pt x="20" y="71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9" y="65"/>
                    <a:pt x="32" y="66"/>
                    <a:pt x="34" y="6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6" y="80"/>
                    <a:pt x="39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6" y="80"/>
                    <a:pt x="48" y="78"/>
                    <a:pt x="48" y="76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50" y="64"/>
                    <a:pt x="52" y="63"/>
                    <a:pt x="54" y="62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3" y="71"/>
                    <a:pt x="66" y="71"/>
                    <a:pt x="67" y="69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4"/>
                    <a:pt x="72" y="62"/>
                    <a:pt x="70" y="60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4" y="50"/>
                    <a:pt x="64" y="48"/>
                    <a:pt x="6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8" y="46"/>
                    <a:pt x="80" y="44"/>
                    <a:pt x="80" y="41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4"/>
                    <a:pt x="78" y="32"/>
                    <a:pt x="75" y="32"/>
                  </a:cubicBezTo>
                  <a:close/>
                  <a:moveTo>
                    <a:pt x="39" y="51"/>
                  </a:moveTo>
                  <a:cubicBezTo>
                    <a:pt x="33" y="51"/>
                    <a:pt x="28" y="46"/>
                    <a:pt x="28" y="40"/>
                  </a:cubicBezTo>
                  <a:cubicBezTo>
                    <a:pt x="28" y="34"/>
                    <a:pt x="33" y="29"/>
                    <a:pt x="39" y="29"/>
                  </a:cubicBezTo>
                  <a:cubicBezTo>
                    <a:pt x="45" y="29"/>
                    <a:pt x="50" y="34"/>
                    <a:pt x="50" y="40"/>
                  </a:cubicBezTo>
                  <a:cubicBezTo>
                    <a:pt x="50" y="46"/>
                    <a:pt x="45" y="51"/>
                    <a:pt x="39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51" name="Freeform 59"/>
            <p:cNvSpPr>
              <a:spLocks noEditPoints="1"/>
            </p:cNvSpPr>
            <p:nvPr/>
          </p:nvSpPr>
          <p:spPr bwMode="auto">
            <a:xfrm>
              <a:off x="4591051" y="2427288"/>
              <a:ext cx="128588" cy="128588"/>
            </a:xfrm>
            <a:custGeom>
              <a:avLst/>
              <a:gdLst/>
              <a:ahLst/>
              <a:cxnLst>
                <a:cxn ang="0">
                  <a:pos x="48" y="20"/>
                </a:cxn>
                <a:cxn ang="0">
                  <a:pos x="41" y="20"/>
                </a:cxn>
                <a:cxn ang="0">
                  <a:pos x="39" y="17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2" y="6"/>
                </a:cxn>
                <a:cxn ang="0">
                  <a:pos x="38" y="6"/>
                </a:cxn>
                <a:cxn ang="0">
                  <a:pos x="33" y="11"/>
                </a:cxn>
                <a:cxn ang="0">
                  <a:pos x="29" y="9"/>
                </a:cxn>
                <a:cxn ang="0">
                  <a:pos x="29" y="3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1" y="3"/>
                </a:cxn>
                <a:cxn ang="0">
                  <a:pos x="21" y="9"/>
                </a:cxn>
                <a:cxn ang="0">
                  <a:pos x="16" y="11"/>
                </a:cxn>
                <a:cxn ang="0">
                  <a:pos x="12" y="7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6" y="13"/>
                </a:cxn>
                <a:cxn ang="0">
                  <a:pos x="10" y="17"/>
                </a:cxn>
                <a:cxn ang="0">
                  <a:pos x="8" y="22"/>
                </a:cxn>
                <a:cxn ang="0">
                  <a:pos x="3" y="22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3" y="30"/>
                </a:cxn>
                <a:cxn ang="0">
                  <a:pos x="9" y="30"/>
                </a:cxn>
                <a:cxn ang="0">
                  <a:pos x="11" y="35"/>
                </a:cxn>
                <a:cxn ang="0">
                  <a:pos x="7" y="39"/>
                </a:cxn>
                <a:cxn ang="0">
                  <a:pos x="7" y="43"/>
                </a:cxn>
                <a:cxn ang="0">
                  <a:pos x="9" y="45"/>
                </a:cxn>
                <a:cxn ang="0">
                  <a:pos x="13" y="45"/>
                </a:cxn>
                <a:cxn ang="0">
                  <a:pos x="17" y="41"/>
                </a:cxn>
                <a:cxn ang="0">
                  <a:pos x="22" y="42"/>
                </a:cxn>
                <a:cxn ang="0">
                  <a:pos x="22" y="48"/>
                </a:cxn>
                <a:cxn ang="0">
                  <a:pos x="25" y="51"/>
                </a:cxn>
                <a:cxn ang="0">
                  <a:pos x="28" y="51"/>
                </a:cxn>
                <a:cxn ang="0">
                  <a:pos x="31" y="48"/>
                </a:cxn>
                <a:cxn ang="0">
                  <a:pos x="31" y="41"/>
                </a:cxn>
                <a:cxn ang="0">
                  <a:pos x="35" y="39"/>
                </a:cxn>
                <a:cxn ang="0">
                  <a:pos x="39" y="44"/>
                </a:cxn>
                <a:cxn ang="0">
                  <a:pos x="43" y="44"/>
                </a:cxn>
                <a:cxn ang="0">
                  <a:pos x="45" y="42"/>
                </a:cxn>
                <a:cxn ang="0">
                  <a:pos x="45" y="38"/>
                </a:cxn>
                <a:cxn ang="0">
                  <a:pos x="40" y="33"/>
                </a:cxn>
                <a:cxn ang="0">
                  <a:pos x="42" y="29"/>
                </a:cxn>
                <a:cxn ang="0">
                  <a:pos x="48" y="29"/>
                </a:cxn>
                <a:cxn ang="0">
                  <a:pos x="51" y="26"/>
                </a:cxn>
                <a:cxn ang="0">
                  <a:pos x="51" y="23"/>
                </a:cxn>
                <a:cxn ang="0">
                  <a:pos x="48" y="20"/>
                </a:cxn>
                <a:cxn ang="0">
                  <a:pos x="25" y="32"/>
                </a:cxn>
                <a:cxn ang="0">
                  <a:pos x="18" y="25"/>
                </a:cxn>
                <a:cxn ang="0">
                  <a:pos x="25" y="18"/>
                </a:cxn>
                <a:cxn ang="0">
                  <a:pos x="32" y="25"/>
                </a:cxn>
                <a:cxn ang="0">
                  <a:pos x="25" y="32"/>
                </a:cxn>
              </a:cxnLst>
              <a:rect l="0" t="0" r="r" b="b"/>
              <a:pathLst>
                <a:path w="51" h="51">
                  <a:moveTo>
                    <a:pt x="48" y="20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19"/>
                    <a:pt x="40" y="18"/>
                    <a:pt x="39" y="17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9"/>
                    <a:pt x="44" y="8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5"/>
                    <a:pt x="39" y="5"/>
                    <a:pt x="38" y="6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1" y="9"/>
                    <a:pt x="29" y="9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8" y="0"/>
                    <a:pt x="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1"/>
                    <a:pt x="21" y="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9"/>
                    <a:pt x="18" y="10"/>
                    <a:pt x="16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6"/>
                    <a:pt x="8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2"/>
                    <a:pt x="6" y="13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20"/>
                    <a:pt x="8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0" y="23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0"/>
                    <a:pt x="3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2"/>
                    <a:pt x="10" y="34"/>
                    <a:pt x="11" y="35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2"/>
                    <a:pt x="7" y="43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6"/>
                    <a:pt x="12" y="46"/>
                    <a:pt x="13" y="45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9" y="41"/>
                    <a:pt x="20" y="42"/>
                    <a:pt x="22" y="42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3" y="51"/>
                    <a:pt x="25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9" y="51"/>
                    <a:pt x="31" y="49"/>
                    <a:pt x="31" y="48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3" y="40"/>
                    <a:pt x="35" y="39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5"/>
                    <a:pt x="42" y="45"/>
                    <a:pt x="43" y="44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6" y="41"/>
                    <a:pt x="46" y="39"/>
                    <a:pt x="45" y="38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2"/>
                    <a:pt x="41" y="30"/>
                    <a:pt x="42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50" y="29"/>
                    <a:pt x="51" y="28"/>
                    <a:pt x="51" y="26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2"/>
                    <a:pt x="50" y="20"/>
                    <a:pt x="48" y="20"/>
                  </a:cubicBezTo>
                  <a:close/>
                  <a:moveTo>
                    <a:pt x="25" y="32"/>
                  </a:moveTo>
                  <a:cubicBezTo>
                    <a:pt x="21" y="32"/>
                    <a:pt x="18" y="29"/>
                    <a:pt x="18" y="25"/>
                  </a:cubicBezTo>
                  <a:cubicBezTo>
                    <a:pt x="18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29"/>
                    <a:pt x="29" y="32"/>
                    <a:pt x="25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6" name="Group 325"/>
          <p:cNvGrpSpPr/>
          <p:nvPr/>
        </p:nvGrpSpPr>
        <p:grpSpPr>
          <a:xfrm>
            <a:off x="5561013" y="2427288"/>
            <a:ext cx="274638" cy="293688"/>
            <a:chOff x="5561013" y="2427288"/>
            <a:chExt cx="274638" cy="293688"/>
          </a:xfrm>
          <a:solidFill>
            <a:srgbClr val="FFFFFF"/>
          </a:solidFill>
        </p:grpSpPr>
        <p:sp>
          <p:nvSpPr>
            <p:cNvPr id="8252" name="Freeform 60"/>
            <p:cNvSpPr>
              <a:spLocks/>
            </p:cNvSpPr>
            <p:nvPr/>
          </p:nvSpPr>
          <p:spPr bwMode="auto">
            <a:xfrm>
              <a:off x="5608638" y="2546350"/>
              <a:ext cx="63500" cy="128588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8" y="81"/>
                </a:cxn>
                <a:cxn ang="0">
                  <a:pos x="40" y="81"/>
                </a:cxn>
                <a:cxn ang="0">
                  <a:pos x="40" y="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5" y="24"/>
                </a:cxn>
                <a:cxn ang="0">
                  <a:pos x="18" y="21"/>
                </a:cxn>
              </a:cxnLst>
              <a:rect l="0" t="0" r="r" b="b"/>
              <a:pathLst>
                <a:path w="40" h="81">
                  <a:moveTo>
                    <a:pt x="18" y="21"/>
                  </a:moveTo>
                  <a:lnTo>
                    <a:pt x="18" y="81"/>
                  </a:lnTo>
                  <a:lnTo>
                    <a:pt x="40" y="81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0" y="6"/>
                  </a:lnTo>
                  <a:lnTo>
                    <a:pt x="5" y="24"/>
                  </a:lnTo>
                  <a:lnTo>
                    <a:pt x="18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53" name="Freeform 61"/>
            <p:cNvSpPr>
              <a:spLocks/>
            </p:cNvSpPr>
            <p:nvPr/>
          </p:nvSpPr>
          <p:spPr bwMode="auto">
            <a:xfrm>
              <a:off x="5702301" y="2546350"/>
              <a:ext cx="98425" cy="128588"/>
            </a:xfrm>
            <a:custGeom>
              <a:avLst/>
              <a:gdLst/>
              <a:ahLst/>
              <a:cxnLst>
                <a:cxn ang="0">
                  <a:pos x="2" y="81"/>
                </a:cxn>
                <a:cxn ang="0">
                  <a:pos x="27" y="81"/>
                </a:cxn>
                <a:cxn ang="0">
                  <a:pos x="62" y="18"/>
                </a:cxn>
                <a:cxn ang="0">
                  <a:pos x="62" y="0"/>
                </a:cxn>
                <a:cxn ang="0">
                  <a:pos x="0" y="0"/>
                </a:cxn>
                <a:cxn ang="0">
                  <a:pos x="0" y="19"/>
                </a:cxn>
                <a:cxn ang="0">
                  <a:pos x="38" y="19"/>
                </a:cxn>
                <a:cxn ang="0">
                  <a:pos x="2" y="81"/>
                </a:cxn>
              </a:cxnLst>
              <a:rect l="0" t="0" r="r" b="b"/>
              <a:pathLst>
                <a:path w="62" h="81">
                  <a:moveTo>
                    <a:pt x="2" y="81"/>
                  </a:moveTo>
                  <a:lnTo>
                    <a:pt x="27" y="81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8" y="19"/>
                  </a:lnTo>
                  <a:lnTo>
                    <a:pt x="2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54" name="Freeform 62"/>
            <p:cNvSpPr>
              <a:spLocks noEditPoints="1"/>
            </p:cNvSpPr>
            <p:nvPr/>
          </p:nvSpPr>
          <p:spPr bwMode="auto">
            <a:xfrm>
              <a:off x="5561013" y="2427288"/>
              <a:ext cx="274638" cy="293688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94" y="4"/>
                </a:cxn>
                <a:cxn ang="0">
                  <a:pos x="91" y="0"/>
                </a:cxn>
                <a:cxn ang="0">
                  <a:pos x="76" y="0"/>
                </a:cxn>
                <a:cxn ang="0">
                  <a:pos x="73" y="4"/>
                </a:cxn>
                <a:cxn ang="0">
                  <a:pos x="73" y="14"/>
                </a:cxn>
                <a:cxn ang="0">
                  <a:pos x="36" y="14"/>
                </a:cxn>
                <a:cxn ang="0">
                  <a:pos x="36" y="4"/>
                </a:cxn>
                <a:cxn ang="0">
                  <a:pos x="33" y="0"/>
                </a:cxn>
                <a:cxn ang="0">
                  <a:pos x="18" y="0"/>
                </a:cxn>
                <a:cxn ang="0">
                  <a:pos x="15" y="4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116"/>
                </a:cxn>
                <a:cxn ang="0">
                  <a:pos x="109" y="116"/>
                </a:cxn>
                <a:cxn ang="0">
                  <a:pos x="109" y="14"/>
                </a:cxn>
                <a:cxn ang="0">
                  <a:pos x="94" y="14"/>
                </a:cxn>
                <a:cxn ang="0">
                  <a:pos x="80" y="7"/>
                </a:cxn>
                <a:cxn ang="0">
                  <a:pos x="87" y="7"/>
                </a:cxn>
                <a:cxn ang="0">
                  <a:pos x="87" y="22"/>
                </a:cxn>
                <a:cxn ang="0">
                  <a:pos x="80" y="22"/>
                </a:cxn>
                <a:cxn ang="0">
                  <a:pos x="80" y="7"/>
                </a:cxn>
                <a:cxn ang="0">
                  <a:pos x="22" y="7"/>
                </a:cxn>
                <a:cxn ang="0">
                  <a:pos x="29" y="7"/>
                </a:cxn>
                <a:cxn ang="0">
                  <a:pos x="29" y="22"/>
                </a:cxn>
                <a:cxn ang="0">
                  <a:pos x="22" y="22"/>
                </a:cxn>
                <a:cxn ang="0">
                  <a:pos x="22" y="7"/>
                </a:cxn>
                <a:cxn ang="0">
                  <a:pos x="102" y="109"/>
                </a:cxn>
                <a:cxn ang="0">
                  <a:pos x="7" y="109"/>
                </a:cxn>
                <a:cxn ang="0">
                  <a:pos x="7" y="36"/>
                </a:cxn>
                <a:cxn ang="0">
                  <a:pos x="102" y="36"/>
                </a:cxn>
                <a:cxn ang="0">
                  <a:pos x="102" y="109"/>
                </a:cxn>
              </a:cxnLst>
              <a:rect l="0" t="0" r="r" b="b"/>
              <a:pathLst>
                <a:path w="109" h="116">
                  <a:moveTo>
                    <a:pt x="94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2"/>
                    <a:pt x="93" y="0"/>
                    <a:pt x="9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3" y="2"/>
                    <a:pt x="73" y="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5" y="0"/>
                    <a:pt x="3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2"/>
                    <a:pt x="15" y="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4"/>
                    <a:pt x="109" y="14"/>
                    <a:pt x="109" y="14"/>
                  </a:cubicBezTo>
                  <a:lnTo>
                    <a:pt x="94" y="14"/>
                  </a:lnTo>
                  <a:close/>
                  <a:moveTo>
                    <a:pt x="80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7"/>
                  </a:lnTo>
                  <a:close/>
                  <a:moveTo>
                    <a:pt x="22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7"/>
                  </a:lnTo>
                  <a:close/>
                  <a:moveTo>
                    <a:pt x="102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2" y="36"/>
                    <a:pt x="102" y="36"/>
                    <a:pt x="102" y="36"/>
                  </a:cubicBezTo>
                  <a:lnTo>
                    <a:pt x="102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7" name="Group 326"/>
          <p:cNvGrpSpPr/>
          <p:nvPr/>
        </p:nvGrpSpPr>
        <p:grpSpPr>
          <a:xfrm>
            <a:off x="5011738" y="2427288"/>
            <a:ext cx="212725" cy="293688"/>
            <a:chOff x="5011738" y="2427288"/>
            <a:chExt cx="212725" cy="293688"/>
          </a:xfrm>
          <a:solidFill>
            <a:srgbClr val="FFFFFF"/>
          </a:solidFill>
        </p:grpSpPr>
        <p:sp>
          <p:nvSpPr>
            <p:cNvPr id="8255" name="Freeform 63"/>
            <p:cNvSpPr>
              <a:spLocks noEditPoints="1"/>
            </p:cNvSpPr>
            <p:nvPr/>
          </p:nvSpPr>
          <p:spPr bwMode="auto">
            <a:xfrm>
              <a:off x="5011738" y="2427288"/>
              <a:ext cx="212725" cy="293688"/>
            </a:xfrm>
            <a:custGeom>
              <a:avLst/>
              <a:gdLst/>
              <a:ahLst/>
              <a:cxnLst>
                <a:cxn ang="0">
                  <a:pos x="78" y="11"/>
                </a:cxn>
                <a:cxn ang="0">
                  <a:pos x="84" y="11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7" y="11"/>
                </a:cxn>
                <a:cxn ang="0">
                  <a:pos x="30" y="52"/>
                </a:cxn>
                <a:cxn ang="0">
                  <a:pos x="30" y="64"/>
                </a:cxn>
                <a:cxn ang="0">
                  <a:pos x="8" y="105"/>
                </a:cxn>
                <a:cxn ang="0">
                  <a:pos x="0" y="105"/>
                </a:cxn>
                <a:cxn ang="0">
                  <a:pos x="0" y="116"/>
                </a:cxn>
                <a:cxn ang="0">
                  <a:pos x="84" y="116"/>
                </a:cxn>
                <a:cxn ang="0">
                  <a:pos x="84" y="105"/>
                </a:cxn>
                <a:cxn ang="0">
                  <a:pos x="78" y="105"/>
                </a:cxn>
                <a:cxn ang="0">
                  <a:pos x="55" y="64"/>
                </a:cxn>
                <a:cxn ang="0">
                  <a:pos x="55" y="52"/>
                </a:cxn>
                <a:cxn ang="0">
                  <a:pos x="78" y="11"/>
                </a:cxn>
                <a:cxn ang="0">
                  <a:pos x="52" y="69"/>
                </a:cxn>
                <a:cxn ang="0">
                  <a:pos x="72" y="105"/>
                </a:cxn>
                <a:cxn ang="0">
                  <a:pos x="67" y="105"/>
                </a:cxn>
                <a:cxn ang="0">
                  <a:pos x="56" y="93"/>
                </a:cxn>
                <a:cxn ang="0">
                  <a:pos x="43" y="77"/>
                </a:cxn>
                <a:cxn ang="0">
                  <a:pos x="30" y="93"/>
                </a:cxn>
                <a:cxn ang="0">
                  <a:pos x="20" y="105"/>
                </a:cxn>
                <a:cxn ang="0">
                  <a:pos x="13" y="105"/>
                </a:cxn>
                <a:cxn ang="0">
                  <a:pos x="34" y="69"/>
                </a:cxn>
                <a:cxn ang="0">
                  <a:pos x="36" y="69"/>
                </a:cxn>
                <a:cxn ang="0">
                  <a:pos x="36" y="48"/>
                </a:cxn>
                <a:cxn ang="0">
                  <a:pos x="34" y="47"/>
                </a:cxn>
                <a:cxn ang="0">
                  <a:pos x="13" y="11"/>
                </a:cxn>
                <a:cxn ang="0">
                  <a:pos x="72" y="11"/>
                </a:cxn>
                <a:cxn ang="0">
                  <a:pos x="52" y="47"/>
                </a:cxn>
                <a:cxn ang="0">
                  <a:pos x="49" y="48"/>
                </a:cxn>
                <a:cxn ang="0">
                  <a:pos x="49" y="69"/>
                </a:cxn>
                <a:cxn ang="0">
                  <a:pos x="52" y="69"/>
                </a:cxn>
              </a:cxnLst>
              <a:rect l="0" t="0" r="r" b="b"/>
              <a:pathLst>
                <a:path w="84" h="116">
                  <a:moveTo>
                    <a:pt x="78" y="11"/>
                  </a:moveTo>
                  <a:cubicBezTo>
                    <a:pt x="84" y="11"/>
                    <a:pt x="84" y="11"/>
                    <a:pt x="84" y="1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33"/>
                    <a:pt x="16" y="48"/>
                    <a:pt x="30" y="52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17" y="69"/>
                    <a:pt x="9" y="83"/>
                    <a:pt x="8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7" y="83"/>
                    <a:pt x="69" y="69"/>
                    <a:pt x="55" y="64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9" y="48"/>
                    <a:pt x="77" y="33"/>
                    <a:pt x="78" y="11"/>
                  </a:cubicBezTo>
                  <a:close/>
                  <a:moveTo>
                    <a:pt x="52" y="69"/>
                  </a:moveTo>
                  <a:cubicBezTo>
                    <a:pt x="67" y="73"/>
                    <a:pt x="72" y="90"/>
                    <a:pt x="72" y="105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90"/>
                    <a:pt x="18" y="73"/>
                    <a:pt x="34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18" y="43"/>
                    <a:pt x="14" y="27"/>
                    <a:pt x="13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27"/>
                    <a:pt x="67" y="43"/>
                    <a:pt x="52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69"/>
                    <a:pt x="49" y="69"/>
                    <a:pt x="49" y="69"/>
                  </a:cubicBezTo>
                  <a:lnTo>
                    <a:pt x="52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56" name="Freeform 64"/>
            <p:cNvSpPr>
              <a:spLocks/>
            </p:cNvSpPr>
            <p:nvPr/>
          </p:nvSpPr>
          <p:spPr bwMode="auto">
            <a:xfrm>
              <a:off x="5092701" y="2516188"/>
              <a:ext cx="60325" cy="349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0"/>
                </a:cxn>
                <a:cxn ang="0">
                  <a:pos x="9" y="11"/>
                </a:cxn>
                <a:cxn ang="0">
                  <a:pos x="19" y="22"/>
                </a:cxn>
                <a:cxn ang="0">
                  <a:pos x="29" y="11"/>
                </a:cxn>
                <a:cxn ang="0">
                  <a:pos x="38" y="0"/>
                </a:cxn>
              </a:cxnLst>
              <a:rect l="0" t="0" r="r" b="b"/>
              <a:pathLst>
                <a:path w="38" h="22">
                  <a:moveTo>
                    <a:pt x="38" y="0"/>
                  </a:moveTo>
                  <a:lnTo>
                    <a:pt x="0" y="0"/>
                  </a:lnTo>
                  <a:lnTo>
                    <a:pt x="9" y="11"/>
                  </a:lnTo>
                  <a:lnTo>
                    <a:pt x="19" y="22"/>
                  </a:lnTo>
                  <a:lnTo>
                    <a:pt x="29" y="11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798" name="Freeform 65"/>
          <p:cNvSpPr>
            <a:spLocks/>
          </p:cNvSpPr>
          <p:nvPr/>
        </p:nvSpPr>
        <p:spPr bwMode="auto">
          <a:xfrm>
            <a:off x="6184900" y="2500313"/>
            <a:ext cx="292100" cy="147637"/>
          </a:xfrm>
          <a:custGeom>
            <a:avLst/>
            <a:gdLst>
              <a:gd name="T0" fmla="*/ 292100 w 184"/>
              <a:gd name="T1" fmla="*/ 55562 h 93"/>
              <a:gd name="T2" fmla="*/ 90488 w 184"/>
              <a:gd name="T3" fmla="*/ 55562 h 93"/>
              <a:gd name="T4" fmla="*/ 90488 w 184"/>
              <a:gd name="T5" fmla="*/ 0 h 93"/>
              <a:gd name="T6" fmla="*/ 0 w 184"/>
              <a:gd name="T7" fmla="*/ 74612 h 93"/>
              <a:gd name="T8" fmla="*/ 90488 w 184"/>
              <a:gd name="T9" fmla="*/ 147637 h 93"/>
              <a:gd name="T10" fmla="*/ 90488 w 184"/>
              <a:gd name="T11" fmla="*/ 92075 h 93"/>
              <a:gd name="T12" fmla="*/ 292100 w 184"/>
              <a:gd name="T13" fmla="*/ 92075 h 93"/>
              <a:gd name="T14" fmla="*/ 292100 w 184"/>
              <a:gd name="T15" fmla="*/ 55562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35"/>
                </a:moveTo>
                <a:lnTo>
                  <a:pt x="57" y="35"/>
                </a:lnTo>
                <a:lnTo>
                  <a:pt x="57" y="0"/>
                </a:lnTo>
                <a:lnTo>
                  <a:pt x="0" y="47"/>
                </a:lnTo>
                <a:lnTo>
                  <a:pt x="57" y="93"/>
                </a:lnTo>
                <a:lnTo>
                  <a:pt x="57" y="58"/>
                </a:lnTo>
                <a:lnTo>
                  <a:pt x="184" y="58"/>
                </a:lnTo>
                <a:lnTo>
                  <a:pt x="184" y="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99" name="Freeform 66"/>
          <p:cNvSpPr>
            <a:spLocks/>
          </p:cNvSpPr>
          <p:nvPr/>
        </p:nvSpPr>
        <p:spPr bwMode="auto">
          <a:xfrm>
            <a:off x="7499350" y="2427288"/>
            <a:ext cx="149225" cy="293687"/>
          </a:xfrm>
          <a:custGeom>
            <a:avLst/>
            <a:gdLst>
              <a:gd name="T0" fmla="*/ 149225 w 94"/>
              <a:gd name="T1" fmla="*/ 92075 h 185"/>
              <a:gd name="T2" fmla="*/ 76200 w 94"/>
              <a:gd name="T3" fmla="*/ 0 h 185"/>
              <a:gd name="T4" fmla="*/ 0 w 94"/>
              <a:gd name="T5" fmla="*/ 92075 h 185"/>
              <a:gd name="T6" fmla="*/ 55563 w 94"/>
              <a:gd name="T7" fmla="*/ 92075 h 185"/>
              <a:gd name="T8" fmla="*/ 55563 w 94"/>
              <a:gd name="T9" fmla="*/ 293687 h 185"/>
              <a:gd name="T10" fmla="*/ 93663 w 94"/>
              <a:gd name="T11" fmla="*/ 293687 h 185"/>
              <a:gd name="T12" fmla="*/ 93663 w 94"/>
              <a:gd name="T13" fmla="*/ 92075 h 185"/>
              <a:gd name="T14" fmla="*/ 149225 w 94"/>
              <a:gd name="T15" fmla="*/ 92075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4" h="185">
                <a:moveTo>
                  <a:pt x="94" y="58"/>
                </a:moveTo>
                <a:lnTo>
                  <a:pt x="48" y="0"/>
                </a:lnTo>
                <a:lnTo>
                  <a:pt x="0" y="58"/>
                </a:lnTo>
                <a:lnTo>
                  <a:pt x="35" y="58"/>
                </a:lnTo>
                <a:lnTo>
                  <a:pt x="35" y="185"/>
                </a:lnTo>
                <a:lnTo>
                  <a:pt x="59" y="185"/>
                </a:lnTo>
                <a:lnTo>
                  <a:pt x="59" y="58"/>
                </a:lnTo>
                <a:lnTo>
                  <a:pt x="94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0" name="Freeform 67"/>
          <p:cNvSpPr>
            <a:spLocks/>
          </p:cNvSpPr>
          <p:nvPr/>
        </p:nvSpPr>
        <p:spPr bwMode="auto">
          <a:xfrm>
            <a:off x="6769100" y="2500313"/>
            <a:ext cx="292100" cy="147637"/>
          </a:xfrm>
          <a:custGeom>
            <a:avLst/>
            <a:gdLst>
              <a:gd name="T0" fmla="*/ 292100 w 184"/>
              <a:gd name="T1" fmla="*/ 74612 h 93"/>
              <a:gd name="T2" fmla="*/ 201613 w 184"/>
              <a:gd name="T3" fmla="*/ 0 h 93"/>
              <a:gd name="T4" fmla="*/ 201613 w 184"/>
              <a:gd name="T5" fmla="*/ 55562 h 93"/>
              <a:gd name="T6" fmla="*/ 0 w 184"/>
              <a:gd name="T7" fmla="*/ 55562 h 93"/>
              <a:gd name="T8" fmla="*/ 0 w 184"/>
              <a:gd name="T9" fmla="*/ 92075 h 93"/>
              <a:gd name="T10" fmla="*/ 201613 w 184"/>
              <a:gd name="T11" fmla="*/ 92075 h 93"/>
              <a:gd name="T12" fmla="*/ 201613 w 184"/>
              <a:gd name="T13" fmla="*/ 147637 h 93"/>
              <a:gd name="T14" fmla="*/ 292100 w 184"/>
              <a:gd name="T15" fmla="*/ 74612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47"/>
                </a:moveTo>
                <a:lnTo>
                  <a:pt x="127" y="0"/>
                </a:lnTo>
                <a:lnTo>
                  <a:pt x="127" y="35"/>
                </a:lnTo>
                <a:lnTo>
                  <a:pt x="0" y="35"/>
                </a:lnTo>
                <a:lnTo>
                  <a:pt x="0" y="58"/>
                </a:lnTo>
                <a:lnTo>
                  <a:pt x="127" y="58"/>
                </a:lnTo>
                <a:lnTo>
                  <a:pt x="127" y="93"/>
                </a:lnTo>
                <a:lnTo>
                  <a:pt x="184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1" name="Freeform 68"/>
          <p:cNvSpPr>
            <a:spLocks/>
          </p:cNvSpPr>
          <p:nvPr/>
        </p:nvSpPr>
        <p:spPr bwMode="auto">
          <a:xfrm>
            <a:off x="8088313" y="2427288"/>
            <a:ext cx="146050" cy="293687"/>
          </a:xfrm>
          <a:custGeom>
            <a:avLst/>
            <a:gdLst>
              <a:gd name="T0" fmla="*/ 90488 w 92"/>
              <a:gd name="T1" fmla="*/ 203200 h 185"/>
              <a:gd name="T2" fmla="*/ 90488 w 92"/>
              <a:gd name="T3" fmla="*/ 0 h 185"/>
              <a:gd name="T4" fmla="*/ 53975 w 92"/>
              <a:gd name="T5" fmla="*/ 0 h 185"/>
              <a:gd name="T6" fmla="*/ 53975 w 92"/>
              <a:gd name="T7" fmla="*/ 203200 h 185"/>
              <a:gd name="T8" fmla="*/ 0 w 92"/>
              <a:gd name="T9" fmla="*/ 203200 h 185"/>
              <a:gd name="T10" fmla="*/ 73025 w 92"/>
              <a:gd name="T11" fmla="*/ 293687 h 185"/>
              <a:gd name="T12" fmla="*/ 146050 w 92"/>
              <a:gd name="T13" fmla="*/ 203200 h 185"/>
              <a:gd name="T14" fmla="*/ 90488 w 92"/>
              <a:gd name="T15" fmla="*/ 203200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85">
                <a:moveTo>
                  <a:pt x="57" y="128"/>
                </a:moveTo>
                <a:lnTo>
                  <a:pt x="57" y="0"/>
                </a:lnTo>
                <a:lnTo>
                  <a:pt x="34" y="0"/>
                </a:lnTo>
                <a:lnTo>
                  <a:pt x="34" y="128"/>
                </a:lnTo>
                <a:lnTo>
                  <a:pt x="0" y="128"/>
                </a:lnTo>
                <a:lnTo>
                  <a:pt x="46" y="185"/>
                </a:lnTo>
                <a:lnTo>
                  <a:pt x="92" y="128"/>
                </a:lnTo>
                <a:lnTo>
                  <a:pt x="57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2" name="Group 301"/>
          <p:cNvGrpSpPr/>
          <p:nvPr/>
        </p:nvGrpSpPr>
        <p:grpSpPr>
          <a:xfrm>
            <a:off x="3841751" y="3013075"/>
            <a:ext cx="293688" cy="292100"/>
            <a:chOff x="3841751" y="3013075"/>
            <a:chExt cx="293688" cy="292100"/>
          </a:xfrm>
          <a:solidFill>
            <a:srgbClr val="FFFFFF"/>
          </a:solidFill>
        </p:grpSpPr>
        <p:sp>
          <p:nvSpPr>
            <p:cNvPr id="8261" name="Freeform 69"/>
            <p:cNvSpPr>
              <a:spLocks noEditPoints="1"/>
            </p:cNvSpPr>
            <p:nvPr/>
          </p:nvSpPr>
          <p:spPr bwMode="auto">
            <a:xfrm>
              <a:off x="3841751" y="3013075"/>
              <a:ext cx="293688" cy="292100"/>
            </a:xfrm>
            <a:custGeom>
              <a:avLst/>
              <a:gdLst/>
              <a:ahLst/>
              <a:cxnLst>
                <a:cxn ang="0">
                  <a:pos x="116" y="55"/>
                </a:cxn>
                <a:cxn ang="0">
                  <a:pos x="58" y="0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65"/>
                </a:cxn>
                <a:cxn ang="0">
                  <a:pos x="58" y="116"/>
                </a:cxn>
                <a:cxn ang="0">
                  <a:pos x="112" y="79"/>
                </a:cxn>
                <a:cxn ang="0">
                  <a:pos x="116" y="58"/>
                </a:cxn>
                <a:cxn ang="0">
                  <a:pos x="116" y="55"/>
                </a:cxn>
                <a:cxn ang="0">
                  <a:pos x="32" y="66"/>
                </a:cxn>
                <a:cxn ang="0">
                  <a:pos x="21" y="55"/>
                </a:cxn>
                <a:cxn ang="0">
                  <a:pos x="32" y="44"/>
                </a:cxn>
                <a:cxn ang="0">
                  <a:pos x="43" y="55"/>
                </a:cxn>
                <a:cxn ang="0">
                  <a:pos x="32" y="66"/>
                </a:cxn>
                <a:cxn ang="0">
                  <a:pos x="107" y="69"/>
                </a:cxn>
                <a:cxn ang="0">
                  <a:pos x="84" y="83"/>
                </a:cxn>
                <a:cxn ang="0">
                  <a:pos x="61" y="56"/>
                </a:cxn>
                <a:cxn ang="0">
                  <a:pos x="32" y="23"/>
                </a:cxn>
                <a:cxn ang="0">
                  <a:pos x="19" y="25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107" y="69"/>
                </a:cxn>
              </a:cxnLst>
              <a:rect l="0" t="0" r="r" b="b"/>
              <a:pathLst>
                <a:path w="116" h="116">
                  <a:moveTo>
                    <a:pt x="116" y="55"/>
                  </a:moveTo>
                  <a:cubicBezTo>
                    <a:pt x="114" y="25"/>
                    <a:pt x="89" y="0"/>
                    <a:pt x="58" y="0"/>
                  </a:cubicBezTo>
                  <a:cubicBezTo>
                    <a:pt x="30" y="0"/>
                    <a:pt x="7" y="19"/>
                    <a:pt x="1" y="45"/>
                  </a:cubicBezTo>
                  <a:cubicBezTo>
                    <a:pt x="0" y="49"/>
                    <a:pt x="0" y="54"/>
                    <a:pt x="0" y="58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3" y="94"/>
                    <a:pt x="28" y="116"/>
                    <a:pt x="58" y="116"/>
                  </a:cubicBezTo>
                  <a:cubicBezTo>
                    <a:pt x="83" y="116"/>
                    <a:pt x="104" y="101"/>
                    <a:pt x="112" y="79"/>
                  </a:cubicBezTo>
                  <a:cubicBezTo>
                    <a:pt x="114" y="73"/>
                    <a:pt x="116" y="66"/>
                    <a:pt x="116" y="58"/>
                  </a:cubicBezTo>
                  <a:cubicBezTo>
                    <a:pt x="116" y="57"/>
                    <a:pt x="116" y="56"/>
                    <a:pt x="116" y="55"/>
                  </a:cubicBezTo>
                  <a:close/>
                  <a:moveTo>
                    <a:pt x="32" y="66"/>
                  </a:moveTo>
                  <a:cubicBezTo>
                    <a:pt x="26" y="66"/>
                    <a:pt x="21" y="61"/>
                    <a:pt x="21" y="55"/>
                  </a:cubicBezTo>
                  <a:cubicBezTo>
                    <a:pt x="21" y="49"/>
                    <a:pt x="26" y="44"/>
                    <a:pt x="32" y="44"/>
                  </a:cubicBezTo>
                  <a:cubicBezTo>
                    <a:pt x="38" y="44"/>
                    <a:pt x="43" y="49"/>
                    <a:pt x="43" y="55"/>
                  </a:cubicBezTo>
                  <a:cubicBezTo>
                    <a:pt x="43" y="61"/>
                    <a:pt x="38" y="66"/>
                    <a:pt x="32" y="66"/>
                  </a:cubicBezTo>
                  <a:close/>
                  <a:moveTo>
                    <a:pt x="107" y="69"/>
                  </a:moveTo>
                  <a:cubicBezTo>
                    <a:pt x="101" y="78"/>
                    <a:pt x="92" y="83"/>
                    <a:pt x="84" y="83"/>
                  </a:cubicBezTo>
                  <a:cubicBezTo>
                    <a:pt x="73" y="83"/>
                    <a:pt x="61" y="74"/>
                    <a:pt x="61" y="56"/>
                  </a:cubicBezTo>
                  <a:cubicBezTo>
                    <a:pt x="61" y="34"/>
                    <a:pt x="46" y="23"/>
                    <a:pt x="32" y="23"/>
                  </a:cubicBezTo>
                  <a:cubicBezTo>
                    <a:pt x="27" y="23"/>
                    <a:pt x="23" y="24"/>
                    <a:pt x="19" y="25"/>
                  </a:cubicBezTo>
                  <a:cubicBezTo>
                    <a:pt x="29" y="14"/>
                    <a:pt x="42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62"/>
                    <a:pt x="108" y="65"/>
                    <a:pt x="107" y="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2" name="Oval 70"/>
            <p:cNvSpPr>
              <a:spLocks noChangeArrowheads="1"/>
            </p:cNvSpPr>
            <p:nvPr/>
          </p:nvSpPr>
          <p:spPr bwMode="auto">
            <a:xfrm>
              <a:off x="4024313" y="3141663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328613" y="4186238"/>
            <a:ext cx="292100" cy="292100"/>
            <a:chOff x="328613" y="4186238"/>
            <a:chExt cx="292100" cy="292100"/>
          </a:xfrm>
          <a:solidFill>
            <a:srgbClr val="FFFFFF"/>
          </a:solidFill>
        </p:grpSpPr>
        <p:sp>
          <p:nvSpPr>
            <p:cNvPr id="8263" name="Freeform 71"/>
            <p:cNvSpPr>
              <a:spLocks noEditPoints="1"/>
            </p:cNvSpPr>
            <p:nvPr/>
          </p:nvSpPr>
          <p:spPr bwMode="auto">
            <a:xfrm>
              <a:off x="414338" y="4186238"/>
              <a:ext cx="206375" cy="206375"/>
            </a:xfrm>
            <a:custGeom>
              <a:avLst/>
              <a:gdLst/>
              <a:ahLst/>
              <a:cxnLst>
                <a:cxn ang="0">
                  <a:pos x="57" y="8"/>
                </a:cxn>
                <a:cxn ang="0">
                  <a:pos x="33" y="23"/>
                </a:cxn>
                <a:cxn ang="0">
                  <a:pos x="2" y="54"/>
                </a:cxn>
                <a:cxn ang="0">
                  <a:pos x="2" y="64"/>
                </a:cxn>
                <a:cxn ang="0">
                  <a:pos x="18" y="79"/>
                </a:cxn>
                <a:cxn ang="0">
                  <a:pos x="28" y="79"/>
                </a:cxn>
                <a:cxn ang="0">
                  <a:pos x="59" y="49"/>
                </a:cxn>
                <a:cxn ang="0">
                  <a:pos x="74" y="25"/>
                </a:cxn>
                <a:cxn ang="0">
                  <a:pos x="82" y="0"/>
                </a:cxn>
                <a:cxn ang="0">
                  <a:pos x="57" y="8"/>
                </a:cxn>
                <a:cxn ang="0">
                  <a:pos x="36" y="61"/>
                </a:cxn>
                <a:cxn ang="0">
                  <a:pos x="20" y="61"/>
                </a:cxn>
                <a:cxn ang="0">
                  <a:pos x="20" y="46"/>
                </a:cxn>
                <a:cxn ang="0">
                  <a:pos x="36" y="46"/>
                </a:cxn>
                <a:cxn ang="0">
                  <a:pos x="36" y="61"/>
                </a:cxn>
                <a:cxn ang="0">
                  <a:pos x="56" y="41"/>
                </a:cxn>
                <a:cxn ang="0">
                  <a:pos x="41" y="41"/>
                </a:cxn>
                <a:cxn ang="0">
                  <a:pos x="41" y="26"/>
                </a:cxn>
                <a:cxn ang="0">
                  <a:pos x="56" y="26"/>
                </a:cxn>
                <a:cxn ang="0">
                  <a:pos x="56" y="41"/>
                </a:cxn>
              </a:cxnLst>
              <a:rect l="0" t="0" r="r" b="b"/>
              <a:pathLst>
                <a:path w="82" h="82">
                  <a:moveTo>
                    <a:pt x="57" y="8"/>
                  </a:moveTo>
                  <a:cubicBezTo>
                    <a:pt x="50" y="11"/>
                    <a:pt x="39" y="17"/>
                    <a:pt x="33" y="2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0" y="57"/>
                    <a:pt x="0" y="61"/>
                    <a:pt x="2" y="64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21" y="82"/>
                    <a:pt x="25" y="82"/>
                    <a:pt x="28" y="7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5" y="43"/>
                    <a:pt x="71" y="32"/>
                    <a:pt x="74" y="25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57" y="8"/>
                  </a:lnTo>
                  <a:close/>
                  <a:moveTo>
                    <a:pt x="36" y="61"/>
                  </a:moveTo>
                  <a:cubicBezTo>
                    <a:pt x="32" y="66"/>
                    <a:pt x="25" y="66"/>
                    <a:pt x="20" y="61"/>
                  </a:cubicBezTo>
                  <a:cubicBezTo>
                    <a:pt x="16" y="57"/>
                    <a:pt x="16" y="50"/>
                    <a:pt x="20" y="46"/>
                  </a:cubicBezTo>
                  <a:cubicBezTo>
                    <a:pt x="25" y="42"/>
                    <a:pt x="32" y="42"/>
                    <a:pt x="36" y="46"/>
                  </a:cubicBezTo>
                  <a:cubicBezTo>
                    <a:pt x="40" y="50"/>
                    <a:pt x="40" y="57"/>
                    <a:pt x="36" y="61"/>
                  </a:cubicBezTo>
                  <a:close/>
                  <a:moveTo>
                    <a:pt x="56" y="41"/>
                  </a:moveTo>
                  <a:cubicBezTo>
                    <a:pt x="52" y="45"/>
                    <a:pt x="45" y="45"/>
                    <a:pt x="41" y="41"/>
                  </a:cubicBezTo>
                  <a:cubicBezTo>
                    <a:pt x="37" y="37"/>
                    <a:pt x="37" y="30"/>
                    <a:pt x="41" y="26"/>
                  </a:cubicBezTo>
                  <a:cubicBezTo>
                    <a:pt x="45" y="21"/>
                    <a:pt x="52" y="21"/>
                    <a:pt x="56" y="26"/>
                  </a:cubicBezTo>
                  <a:cubicBezTo>
                    <a:pt x="61" y="30"/>
                    <a:pt x="61" y="37"/>
                    <a:pt x="56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4" name="Freeform 72"/>
            <p:cNvSpPr>
              <a:spLocks/>
            </p:cNvSpPr>
            <p:nvPr/>
          </p:nvSpPr>
          <p:spPr bwMode="auto">
            <a:xfrm>
              <a:off x="334963" y="4270375"/>
              <a:ext cx="98425" cy="85725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39" y="5"/>
                </a:cxn>
                <a:cxn ang="0">
                  <a:pos x="18" y="5"/>
                </a:cxn>
                <a:cxn ang="0">
                  <a:pos x="3" y="21"/>
                </a:cxn>
                <a:cxn ang="0">
                  <a:pos x="3" y="31"/>
                </a:cxn>
                <a:cxn ang="0">
                  <a:pos x="13" y="31"/>
                </a:cxn>
              </a:cxnLst>
              <a:rect l="0" t="0" r="r" b="b"/>
              <a:pathLst>
                <a:path w="39" h="34">
                  <a:moveTo>
                    <a:pt x="13" y="31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33" y="0"/>
                    <a:pt x="24" y="0"/>
                    <a:pt x="18" y="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24"/>
                    <a:pt x="0" y="28"/>
                    <a:pt x="3" y="31"/>
                  </a:cubicBezTo>
                  <a:cubicBezTo>
                    <a:pt x="5" y="34"/>
                    <a:pt x="10" y="34"/>
                    <a:pt x="13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5" name="Freeform 73"/>
            <p:cNvSpPr>
              <a:spLocks/>
            </p:cNvSpPr>
            <p:nvPr/>
          </p:nvSpPr>
          <p:spPr bwMode="auto">
            <a:xfrm>
              <a:off x="450851" y="4373563"/>
              <a:ext cx="85725" cy="98425"/>
            </a:xfrm>
            <a:custGeom>
              <a:avLst/>
              <a:gdLst/>
              <a:ahLst/>
              <a:cxnLst>
                <a:cxn ang="0">
                  <a:pos x="3" y="26"/>
                </a:cxn>
                <a:cxn ang="0">
                  <a:pos x="3" y="36"/>
                </a:cxn>
                <a:cxn ang="0">
                  <a:pos x="13" y="36"/>
                </a:cxn>
                <a:cxn ang="0">
                  <a:pos x="29" y="21"/>
                </a:cxn>
                <a:cxn ang="0">
                  <a:pos x="29" y="0"/>
                </a:cxn>
                <a:cxn ang="0">
                  <a:pos x="3" y="26"/>
                </a:cxn>
              </a:cxnLst>
              <a:rect l="0" t="0" r="r" b="b"/>
              <a:pathLst>
                <a:path w="34" h="39">
                  <a:moveTo>
                    <a:pt x="3" y="26"/>
                  </a:moveTo>
                  <a:cubicBezTo>
                    <a:pt x="0" y="29"/>
                    <a:pt x="0" y="33"/>
                    <a:pt x="3" y="36"/>
                  </a:cubicBezTo>
                  <a:cubicBezTo>
                    <a:pt x="6" y="39"/>
                    <a:pt x="10" y="39"/>
                    <a:pt x="13" y="36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4" y="15"/>
                    <a:pt x="34" y="6"/>
                    <a:pt x="29" y="0"/>
                  </a:cubicBezTo>
                  <a:lnTo>
                    <a:pt x="3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6" name="Freeform 74"/>
            <p:cNvSpPr>
              <a:spLocks/>
            </p:cNvSpPr>
            <p:nvPr/>
          </p:nvSpPr>
          <p:spPr bwMode="auto">
            <a:xfrm>
              <a:off x="396876" y="4360863"/>
              <a:ext cx="49213" cy="50800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" y="8"/>
                </a:cxn>
                <a:cxn ang="0">
                  <a:pos x="12" y="18"/>
                </a:cxn>
                <a:cxn ang="0">
                  <a:pos x="17" y="18"/>
                </a:cxn>
                <a:cxn ang="0">
                  <a:pos x="20" y="16"/>
                </a:cxn>
                <a:cxn ang="0">
                  <a:pos x="4" y="0"/>
                </a:cxn>
                <a:cxn ang="0">
                  <a:pos x="2" y="3"/>
                </a:cxn>
              </a:cxnLst>
              <a:rect l="0" t="0" r="r" b="b"/>
              <a:pathLst>
                <a:path w="20" h="20">
                  <a:moveTo>
                    <a:pt x="2" y="3"/>
                  </a:moveTo>
                  <a:cubicBezTo>
                    <a:pt x="0" y="4"/>
                    <a:pt x="0" y="6"/>
                    <a:pt x="2" y="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20"/>
                    <a:pt x="16" y="20"/>
                    <a:pt x="17" y="18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7" name="Freeform 75"/>
            <p:cNvSpPr>
              <a:spLocks/>
            </p:cNvSpPr>
            <p:nvPr/>
          </p:nvSpPr>
          <p:spPr bwMode="auto">
            <a:xfrm>
              <a:off x="328613" y="4387850"/>
              <a:ext cx="90488" cy="9048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9" y="7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4" y="29"/>
                    <a:pt x="36" y="14"/>
                    <a:pt x="29" y="7"/>
                  </a:cubicBezTo>
                  <a:cubicBezTo>
                    <a:pt x="22" y="0"/>
                    <a:pt x="7" y="21"/>
                    <a:pt x="0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7" name="Group 266"/>
          <p:cNvGrpSpPr/>
          <p:nvPr/>
        </p:nvGrpSpPr>
        <p:grpSpPr>
          <a:xfrm>
            <a:off x="363538" y="3013075"/>
            <a:ext cx="257175" cy="292101"/>
            <a:chOff x="363538" y="3013075"/>
            <a:chExt cx="257175" cy="292101"/>
          </a:xfrm>
          <a:solidFill>
            <a:srgbClr val="FFFFFF"/>
          </a:solidFill>
        </p:grpSpPr>
        <p:sp>
          <p:nvSpPr>
            <p:cNvPr id="8268" name="Freeform 76"/>
            <p:cNvSpPr>
              <a:spLocks noEditPoints="1"/>
            </p:cNvSpPr>
            <p:nvPr/>
          </p:nvSpPr>
          <p:spPr bwMode="auto">
            <a:xfrm>
              <a:off x="363538" y="3068638"/>
              <a:ext cx="257175" cy="236538"/>
            </a:xfrm>
            <a:custGeom>
              <a:avLst/>
              <a:gdLst/>
              <a:ahLst/>
              <a:cxnLst>
                <a:cxn ang="0">
                  <a:pos x="51" y="15"/>
                </a:cxn>
                <a:cxn ang="0">
                  <a:pos x="0" y="44"/>
                </a:cxn>
                <a:cxn ang="0">
                  <a:pos x="37" y="94"/>
                </a:cxn>
                <a:cxn ang="0">
                  <a:pos x="51" y="87"/>
                </a:cxn>
                <a:cxn ang="0">
                  <a:pos x="66" y="94"/>
                </a:cxn>
                <a:cxn ang="0">
                  <a:pos x="102" y="44"/>
                </a:cxn>
                <a:cxn ang="0">
                  <a:pos x="51" y="15"/>
                </a:cxn>
                <a:cxn ang="0">
                  <a:pos x="22" y="73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22" y="73"/>
                </a:cxn>
              </a:cxnLst>
              <a:rect l="0" t="0" r="r" b="b"/>
              <a:pathLst>
                <a:path w="102" h="94">
                  <a:moveTo>
                    <a:pt x="51" y="15"/>
                  </a:moveTo>
                  <a:cubicBezTo>
                    <a:pt x="13" y="0"/>
                    <a:pt x="0" y="22"/>
                    <a:pt x="0" y="44"/>
                  </a:cubicBezTo>
                  <a:cubicBezTo>
                    <a:pt x="0" y="65"/>
                    <a:pt x="26" y="94"/>
                    <a:pt x="37" y="94"/>
                  </a:cubicBezTo>
                  <a:cubicBezTo>
                    <a:pt x="51" y="94"/>
                    <a:pt x="51" y="87"/>
                    <a:pt x="51" y="87"/>
                  </a:cubicBezTo>
                  <a:cubicBezTo>
                    <a:pt x="51" y="87"/>
                    <a:pt x="51" y="94"/>
                    <a:pt x="66" y="94"/>
                  </a:cubicBezTo>
                  <a:cubicBezTo>
                    <a:pt x="76" y="94"/>
                    <a:pt x="102" y="65"/>
                    <a:pt x="102" y="44"/>
                  </a:cubicBezTo>
                  <a:cubicBezTo>
                    <a:pt x="102" y="22"/>
                    <a:pt x="89" y="0"/>
                    <a:pt x="51" y="15"/>
                  </a:cubicBezTo>
                  <a:close/>
                  <a:moveTo>
                    <a:pt x="22" y="73"/>
                  </a:moveTo>
                  <a:cubicBezTo>
                    <a:pt x="0" y="44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22" y="36"/>
                    <a:pt x="22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69" name="Freeform 77"/>
            <p:cNvSpPr>
              <a:spLocks/>
            </p:cNvSpPr>
            <p:nvPr/>
          </p:nvSpPr>
          <p:spPr bwMode="auto">
            <a:xfrm>
              <a:off x="419101" y="3013075"/>
              <a:ext cx="73025" cy="73025"/>
            </a:xfrm>
            <a:custGeom>
              <a:avLst/>
              <a:gdLst/>
              <a:ahLst/>
              <a:cxnLst>
                <a:cxn ang="0">
                  <a:pos x="29" y="29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22" y="29"/>
                </a:cxn>
                <a:cxn ang="0">
                  <a:pos x="29" y="29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cubicBezTo>
                    <a:pt x="22" y="15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29" y="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70" name="Freeform 78"/>
            <p:cNvSpPr>
              <a:spLocks/>
            </p:cNvSpPr>
            <p:nvPr/>
          </p:nvSpPr>
          <p:spPr bwMode="auto">
            <a:xfrm>
              <a:off x="492126" y="3013075"/>
              <a:ext cx="90488" cy="7302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9"/>
                </a:cxn>
                <a:cxn ang="0">
                  <a:pos x="36" y="0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0"/>
                    <a:pt x="0" y="0"/>
                    <a:pt x="0" y="29"/>
                  </a:cubicBezTo>
                  <a:cubicBezTo>
                    <a:pt x="0" y="29"/>
                    <a:pt x="36" y="29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05" name="Freeform 79"/>
          <p:cNvSpPr>
            <a:spLocks noEditPoints="1"/>
          </p:cNvSpPr>
          <p:nvPr/>
        </p:nvSpPr>
        <p:spPr bwMode="auto">
          <a:xfrm>
            <a:off x="3254375" y="3013075"/>
            <a:ext cx="257175" cy="292100"/>
          </a:xfrm>
          <a:custGeom>
            <a:avLst/>
            <a:gdLst>
              <a:gd name="T0" fmla="*/ 219355 w 102"/>
              <a:gd name="T1" fmla="*/ 274473 h 116"/>
              <a:gd name="T2" fmla="*/ 206749 w 102"/>
              <a:gd name="T3" fmla="*/ 274473 h 116"/>
              <a:gd name="T4" fmla="*/ 257175 w 102"/>
              <a:gd name="T5" fmla="*/ 183822 h 116"/>
              <a:gd name="T6" fmla="*/ 173971 w 102"/>
              <a:gd name="T7" fmla="*/ 78061 h 116"/>
              <a:gd name="T8" fmla="*/ 194142 w 102"/>
              <a:gd name="T9" fmla="*/ 37772 h 116"/>
              <a:gd name="T10" fmla="*/ 191621 w 102"/>
              <a:gd name="T11" fmla="*/ 25181 h 116"/>
              <a:gd name="T12" fmla="*/ 141194 w 102"/>
              <a:gd name="T13" fmla="*/ 2518 h 116"/>
              <a:gd name="T14" fmla="*/ 133630 w 102"/>
              <a:gd name="T15" fmla="*/ 0 h 116"/>
              <a:gd name="T16" fmla="*/ 128588 w 102"/>
              <a:gd name="T17" fmla="*/ 5036 h 116"/>
              <a:gd name="T18" fmla="*/ 70597 w 102"/>
              <a:gd name="T19" fmla="*/ 115833 h 116"/>
              <a:gd name="T20" fmla="*/ 78161 w 102"/>
              <a:gd name="T21" fmla="*/ 143532 h 116"/>
              <a:gd name="T22" fmla="*/ 70597 w 102"/>
              <a:gd name="T23" fmla="*/ 158641 h 116"/>
              <a:gd name="T24" fmla="*/ 103374 w 102"/>
              <a:gd name="T25" fmla="*/ 173749 h 116"/>
              <a:gd name="T26" fmla="*/ 110938 w 102"/>
              <a:gd name="T27" fmla="*/ 158641 h 116"/>
              <a:gd name="T28" fmla="*/ 110938 w 102"/>
              <a:gd name="T29" fmla="*/ 158641 h 116"/>
              <a:gd name="T30" fmla="*/ 136151 w 102"/>
              <a:gd name="T31" fmla="*/ 148568 h 116"/>
              <a:gd name="T32" fmla="*/ 156322 w 102"/>
              <a:gd name="T33" fmla="*/ 110797 h 116"/>
              <a:gd name="T34" fmla="*/ 219355 w 102"/>
              <a:gd name="T35" fmla="*/ 183822 h 116"/>
              <a:gd name="T36" fmla="*/ 146237 w 102"/>
              <a:gd name="T37" fmla="*/ 256847 h 116"/>
              <a:gd name="T38" fmla="*/ 93289 w 102"/>
              <a:gd name="T39" fmla="*/ 239220 h 116"/>
              <a:gd name="T40" fmla="*/ 93289 w 102"/>
              <a:gd name="T41" fmla="*/ 229147 h 116"/>
              <a:gd name="T42" fmla="*/ 100853 w 102"/>
              <a:gd name="T43" fmla="*/ 219075 h 116"/>
              <a:gd name="T44" fmla="*/ 146237 w 102"/>
              <a:gd name="T45" fmla="*/ 219075 h 116"/>
              <a:gd name="T46" fmla="*/ 146237 w 102"/>
              <a:gd name="T47" fmla="*/ 201448 h 116"/>
              <a:gd name="T48" fmla="*/ 75640 w 102"/>
              <a:gd name="T49" fmla="*/ 201448 h 116"/>
              <a:gd name="T50" fmla="*/ 40341 w 102"/>
              <a:gd name="T51" fmla="*/ 201448 h 116"/>
              <a:gd name="T52" fmla="*/ 0 w 102"/>
              <a:gd name="T53" fmla="*/ 201448 h 116"/>
              <a:gd name="T54" fmla="*/ 0 w 102"/>
              <a:gd name="T55" fmla="*/ 219075 h 116"/>
              <a:gd name="T56" fmla="*/ 42863 w 102"/>
              <a:gd name="T57" fmla="*/ 219075 h 116"/>
              <a:gd name="T58" fmla="*/ 45384 w 102"/>
              <a:gd name="T59" fmla="*/ 219075 h 116"/>
              <a:gd name="T60" fmla="*/ 55469 w 102"/>
              <a:gd name="T61" fmla="*/ 229147 h 116"/>
              <a:gd name="T62" fmla="*/ 55469 w 102"/>
              <a:gd name="T63" fmla="*/ 239220 h 116"/>
              <a:gd name="T64" fmla="*/ 55469 w 102"/>
              <a:gd name="T65" fmla="*/ 274473 h 116"/>
              <a:gd name="T66" fmla="*/ 20171 w 102"/>
              <a:gd name="T67" fmla="*/ 292100 h 116"/>
              <a:gd name="T68" fmla="*/ 257175 w 102"/>
              <a:gd name="T69" fmla="*/ 292100 h 116"/>
              <a:gd name="T70" fmla="*/ 219355 w 102"/>
              <a:gd name="T71" fmla="*/ 274473 h 116"/>
              <a:gd name="T72" fmla="*/ 156322 w 102"/>
              <a:gd name="T73" fmla="*/ 25181 h 116"/>
              <a:gd name="T74" fmla="*/ 151279 w 102"/>
              <a:gd name="T75" fmla="*/ 30217 h 116"/>
              <a:gd name="T76" fmla="*/ 108417 w 102"/>
              <a:gd name="T77" fmla="*/ 110797 h 116"/>
              <a:gd name="T78" fmla="*/ 93289 w 102"/>
              <a:gd name="T79" fmla="*/ 103242 h 116"/>
              <a:gd name="T80" fmla="*/ 93289 w 102"/>
              <a:gd name="T81" fmla="*/ 98206 h 116"/>
              <a:gd name="T82" fmla="*/ 133630 w 102"/>
              <a:gd name="T83" fmla="*/ 25181 h 116"/>
              <a:gd name="T84" fmla="*/ 138673 w 102"/>
              <a:gd name="T85" fmla="*/ 20145 h 116"/>
              <a:gd name="T86" fmla="*/ 146237 w 102"/>
              <a:gd name="T87" fmla="*/ 20145 h 116"/>
              <a:gd name="T88" fmla="*/ 156322 w 102"/>
              <a:gd name="T89" fmla="*/ 25181 h 116"/>
              <a:gd name="T90" fmla="*/ 156322 w 102"/>
              <a:gd name="T91" fmla="*/ 25181 h 11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" h="116">
                <a:moveTo>
                  <a:pt x="87" y="109"/>
                </a:moveTo>
                <a:cubicBezTo>
                  <a:pt x="82" y="109"/>
                  <a:pt x="82" y="109"/>
                  <a:pt x="82" y="109"/>
                </a:cubicBezTo>
                <a:cubicBezTo>
                  <a:pt x="94" y="101"/>
                  <a:pt x="102" y="88"/>
                  <a:pt x="102" y="73"/>
                </a:cubicBezTo>
                <a:cubicBezTo>
                  <a:pt x="102" y="52"/>
                  <a:pt x="88" y="35"/>
                  <a:pt x="69" y="31"/>
                </a:cubicBezTo>
                <a:cubicBezTo>
                  <a:pt x="77" y="15"/>
                  <a:pt x="77" y="15"/>
                  <a:pt x="77" y="15"/>
                </a:cubicBezTo>
                <a:cubicBezTo>
                  <a:pt x="78" y="13"/>
                  <a:pt x="77" y="11"/>
                  <a:pt x="76" y="10"/>
                </a:cubicBez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4" y="0"/>
                  <a:pt x="53" y="0"/>
                </a:cubicBezTo>
                <a:cubicBezTo>
                  <a:pt x="52" y="1"/>
                  <a:pt x="52" y="2"/>
                  <a:pt x="51" y="2"/>
                </a:cubicBezTo>
                <a:cubicBezTo>
                  <a:pt x="28" y="46"/>
                  <a:pt x="28" y="46"/>
                  <a:pt x="28" y="46"/>
                </a:cubicBezTo>
                <a:cubicBezTo>
                  <a:pt x="26" y="50"/>
                  <a:pt x="28" y="55"/>
                  <a:pt x="31" y="57"/>
                </a:cubicBezTo>
                <a:cubicBezTo>
                  <a:pt x="28" y="63"/>
                  <a:pt x="28" y="63"/>
                  <a:pt x="28" y="63"/>
                </a:cubicBezTo>
                <a:cubicBezTo>
                  <a:pt x="41" y="69"/>
                  <a:pt x="41" y="69"/>
                  <a:pt x="41" y="69"/>
                </a:cubicBezTo>
                <a:cubicBezTo>
                  <a:pt x="44" y="63"/>
                  <a:pt x="44" y="63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8" y="65"/>
                  <a:pt x="52" y="63"/>
                  <a:pt x="54" y="59"/>
                </a:cubicBezTo>
                <a:cubicBezTo>
                  <a:pt x="62" y="44"/>
                  <a:pt x="62" y="44"/>
                  <a:pt x="62" y="44"/>
                </a:cubicBezTo>
                <a:cubicBezTo>
                  <a:pt x="76" y="46"/>
                  <a:pt x="87" y="58"/>
                  <a:pt x="87" y="73"/>
                </a:cubicBezTo>
                <a:cubicBezTo>
                  <a:pt x="87" y="89"/>
                  <a:pt x="74" y="102"/>
                  <a:pt x="58" y="102"/>
                </a:cubicBezTo>
                <a:cubicBezTo>
                  <a:pt x="51" y="102"/>
                  <a:pt x="42" y="99"/>
                  <a:pt x="37" y="95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89"/>
                  <a:pt x="38" y="87"/>
                  <a:pt x="40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8" y="80"/>
                  <a:pt x="58" y="80"/>
                  <a:pt x="58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7"/>
                  <a:pt x="0" y="87"/>
                  <a:pt x="0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20" y="87"/>
                  <a:pt x="22" y="89"/>
                  <a:pt x="22" y="91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4" y="109"/>
                  <a:pt x="8" y="108"/>
                  <a:pt x="8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08"/>
                  <a:pt x="95" y="109"/>
                  <a:pt x="87" y="109"/>
                </a:cubicBezTo>
                <a:close/>
                <a:moveTo>
                  <a:pt x="62" y="10"/>
                </a:moveTo>
                <a:cubicBezTo>
                  <a:pt x="61" y="10"/>
                  <a:pt x="60" y="11"/>
                  <a:pt x="60" y="12"/>
                </a:cubicBezTo>
                <a:cubicBezTo>
                  <a:pt x="43" y="44"/>
                  <a:pt x="43" y="44"/>
                  <a:pt x="43" y="44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0"/>
                  <a:pt x="37" y="40"/>
                  <a:pt x="37" y="39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9"/>
                  <a:pt x="54" y="8"/>
                  <a:pt x="55" y="8"/>
                </a:cubicBezTo>
                <a:cubicBezTo>
                  <a:pt x="56" y="7"/>
                  <a:pt x="57" y="7"/>
                  <a:pt x="58" y="8"/>
                </a:cubicBezTo>
                <a:cubicBezTo>
                  <a:pt x="62" y="10"/>
                  <a:pt x="62" y="10"/>
                  <a:pt x="62" y="10"/>
                </a:cubicBezTo>
                <a:cubicBezTo>
                  <a:pt x="62" y="10"/>
                  <a:pt x="62" y="10"/>
                  <a:pt x="62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06" name="Freeform 80"/>
          <p:cNvSpPr>
            <a:spLocks noEditPoints="1"/>
          </p:cNvSpPr>
          <p:nvPr/>
        </p:nvSpPr>
        <p:spPr bwMode="auto">
          <a:xfrm>
            <a:off x="3275013" y="3673475"/>
            <a:ext cx="254000" cy="220663"/>
          </a:xfrm>
          <a:custGeom>
            <a:avLst/>
            <a:gdLst>
              <a:gd name="T0" fmla="*/ 231366 w 101"/>
              <a:gd name="T1" fmla="*/ 91309 h 87"/>
              <a:gd name="T2" fmla="*/ 246455 w 101"/>
              <a:gd name="T3" fmla="*/ 73554 h 87"/>
              <a:gd name="T4" fmla="*/ 246455 w 101"/>
              <a:gd name="T5" fmla="*/ 53263 h 87"/>
              <a:gd name="T6" fmla="*/ 206218 w 101"/>
              <a:gd name="T7" fmla="*/ 15218 h 87"/>
              <a:gd name="T8" fmla="*/ 72931 w 101"/>
              <a:gd name="T9" fmla="*/ 0 h 87"/>
              <a:gd name="T10" fmla="*/ 35208 w 101"/>
              <a:gd name="T11" fmla="*/ 53263 h 87"/>
              <a:gd name="T12" fmla="*/ 0 w 101"/>
              <a:gd name="T13" fmla="*/ 63409 h 87"/>
              <a:gd name="T14" fmla="*/ 30178 w 101"/>
              <a:gd name="T15" fmla="*/ 73554 h 87"/>
              <a:gd name="T16" fmla="*/ 7545 w 101"/>
              <a:gd name="T17" fmla="*/ 91309 h 87"/>
              <a:gd name="T18" fmla="*/ 0 w 101"/>
              <a:gd name="T19" fmla="*/ 154718 h 87"/>
              <a:gd name="T20" fmla="*/ 17604 w 101"/>
              <a:gd name="T21" fmla="*/ 164863 h 87"/>
              <a:gd name="T22" fmla="*/ 35208 w 101"/>
              <a:gd name="T23" fmla="*/ 220663 h 87"/>
              <a:gd name="T24" fmla="*/ 72931 w 101"/>
              <a:gd name="T25" fmla="*/ 200372 h 87"/>
              <a:gd name="T26" fmla="*/ 181069 w 101"/>
              <a:gd name="T27" fmla="*/ 164863 h 87"/>
              <a:gd name="T28" fmla="*/ 198673 w 101"/>
              <a:gd name="T29" fmla="*/ 220663 h 87"/>
              <a:gd name="T30" fmla="*/ 236396 w 101"/>
              <a:gd name="T31" fmla="*/ 200372 h 87"/>
              <a:gd name="T32" fmla="*/ 246455 w 101"/>
              <a:gd name="T33" fmla="*/ 164863 h 87"/>
              <a:gd name="T34" fmla="*/ 254000 w 101"/>
              <a:gd name="T35" fmla="*/ 101454 h 87"/>
              <a:gd name="T36" fmla="*/ 65386 w 101"/>
              <a:gd name="T37" fmla="*/ 22827 h 87"/>
              <a:gd name="T38" fmla="*/ 108139 w 101"/>
              <a:gd name="T39" fmla="*/ 17754 h 87"/>
              <a:gd name="T40" fmla="*/ 118198 w 101"/>
              <a:gd name="T41" fmla="*/ 35509 h 87"/>
              <a:gd name="T42" fmla="*/ 145861 w 101"/>
              <a:gd name="T43" fmla="*/ 25364 h 87"/>
              <a:gd name="T44" fmla="*/ 181069 w 101"/>
              <a:gd name="T45" fmla="*/ 17754 h 87"/>
              <a:gd name="T46" fmla="*/ 211248 w 101"/>
              <a:gd name="T47" fmla="*/ 91309 h 87"/>
              <a:gd name="T48" fmla="*/ 65386 w 101"/>
              <a:gd name="T49" fmla="*/ 22827 h 87"/>
              <a:gd name="T50" fmla="*/ 35208 w 101"/>
              <a:gd name="T51" fmla="*/ 126818 h 87"/>
              <a:gd name="T52" fmla="*/ 72931 w 101"/>
              <a:gd name="T53" fmla="*/ 126818 h 87"/>
              <a:gd name="T54" fmla="*/ 163465 w 101"/>
              <a:gd name="T55" fmla="*/ 147109 h 87"/>
              <a:gd name="T56" fmla="*/ 90535 w 101"/>
              <a:gd name="T57" fmla="*/ 126818 h 87"/>
              <a:gd name="T58" fmla="*/ 163465 w 101"/>
              <a:gd name="T59" fmla="*/ 147109 h 87"/>
              <a:gd name="T60" fmla="*/ 181069 w 101"/>
              <a:gd name="T61" fmla="*/ 126818 h 87"/>
              <a:gd name="T62" fmla="*/ 218792 w 101"/>
              <a:gd name="T63" fmla="*/ 126818 h 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01" h="87">
                <a:moveTo>
                  <a:pt x="98" y="36"/>
                </a:moveTo>
                <a:cubicBezTo>
                  <a:pt x="92" y="36"/>
                  <a:pt x="92" y="36"/>
                  <a:pt x="92" y="36"/>
                </a:cubicBezTo>
                <a:cubicBezTo>
                  <a:pt x="89" y="29"/>
                  <a:pt x="89" y="29"/>
                  <a:pt x="89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100" y="29"/>
                  <a:pt x="101" y="27"/>
                  <a:pt x="101" y="25"/>
                </a:cubicBezTo>
                <a:cubicBezTo>
                  <a:pt x="101" y="23"/>
                  <a:pt x="100" y="21"/>
                  <a:pt x="98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2" y="6"/>
                  <a:pt x="82" y="6"/>
                  <a:pt x="82" y="6"/>
                </a:cubicBezTo>
                <a:cubicBezTo>
                  <a:pt x="80" y="3"/>
                  <a:pt x="76" y="0"/>
                  <a:pt x="72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0" y="3"/>
                  <a:pt x="19" y="6"/>
                </a:cubicBezTo>
                <a:cubicBezTo>
                  <a:pt x="14" y="21"/>
                  <a:pt x="14" y="21"/>
                  <a:pt x="1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3"/>
                  <a:pt x="0" y="25"/>
                </a:cubicBezTo>
                <a:cubicBezTo>
                  <a:pt x="0" y="27"/>
                  <a:pt x="1" y="29"/>
                  <a:pt x="3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9" y="36"/>
                  <a:pt x="9" y="36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1" y="36"/>
                  <a:pt x="0" y="38"/>
                  <a:pt x="0" y="4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3"/>
                  <a:pt x="1" y="65"/>
                  <a:pt x="3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83"/>
                  <a:pt x="10" y="87"/>
                  <a:pt x="14" y="87"/>
                </a:cubicBezTo>
                <a:cubicBezTo>
                  <a:pt x="21" y="87"/>
                  <a:pt x="21" y="87"/>
                  <a:pt x="21" y="87"/>
                </a:cubicBezTo>
                <a:cubicBezTo>
                  <a:pt x="25" y="87"/>
                  <a:pt x="29" y="83"/>
                  <a:pt x="29" y="79"/>
                </a:cubicBezTo>
                <a:cubicBezTo>
                  <a:pt x="29" y="65"/>
                  <a:pt x="29" y="65"/>
                  <a:pt x="29" y="65"/>
                </a:cubicBezTo>
                <a:cubicBezTo>
                  <a:pt x="72" y="65"/>
                  <a:pt x="72" y="65"/>
                  <a:pt x="72" y="65"/>
                </a:cubicBezTo>
                <a:cubicBezTo>
                  <a:pt x="72" y="79"/>
                  <a:pt x="72" y="79"/>
                  <a:pt x="72" y="79"/>
                </a:cubicBezTo>
                <a:cubicBezTo>
                  <a:pt x="72" y="83"/>
                  <a:pt x="75" y="87"/>
                  <a:pt x="79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91" y="87"/>
                  <a:pt x="94" y="83"/>
                  <a:pt x="94" y="79"/>
                </a:cubicBezTo>
                <a:cubicBezTo>
                  <a:pt x="94" y="65"/>
                  <a:pt x="94" y="65"/>
                  <a:pt x="94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100" y="65"/>
                  <a:pt x="101" y="63"/>
                  <a:pt x="101" y="61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8"/>
                  <a:pt x="100" y="36"/>
                  <a:pt x="98" y="36"/>
                </a:cubicBezTo>
                <a:close/>
                <a:moveTo>
                  <a:pt x="26" y="9"/>
                </a:moveTo>
                <a:cubicBezTo>
                  <a:pt x="26" y="8"/>
                  <a:pt x="28" y="7"/>
                  <a:pt x="29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2"/>
                  <a:pt x="45" y="14"/>
                  <a:pt x="47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6" y="14"/>
                  <a:pt x="58" y="12"/>
                  <a:pt x="58" y="10"/>
                </a:cubicBezTo>
                <a:cubicBezTo>
                  <a:pt x="58" y="7"/>
                  <a:pt x="58" y="7"/>
                  <a:pt x="58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3" y="7"/>
                  <a:pt x="75" y="8"/>
                  <a:pt x="75" y="9"/>
                </a:cubicBezTo>
                <a:cubicBezTo>
                  <a:pt x="84" y="36"/>
                  <a:pt x="84" y="36"/>
                  <a:pt x="84" y="36"/>
                </a:cubicBezTo>
                <a:cubicBezTo>
                  <a:pt x="17" y="36"/>
                  <a:pt x="17" y="36"/>
                  <a:pt x="17" y="36"/>
                </a:cubicBezTo>
                <a:lnTo>
                  <a:pt x="26" y="9"/>
                </a:lnTo>
                <a:close/>
                <a:moveTo>
                  <a:pt x="21" y="58"/>
                </a:moveTo>
                <a:cubicBezTo>
                  <a:pt x="17" y="58"/>
                  <a:pt x="14" y="54"/>
                  <a:pt x="14" y="50"/>
                </a:cubicBezTo>
                <a:cubicBezTo>
                  <a:pt x="14" y="46"/>
                  <a:pt x="17" y="43"/>
                  <a:pt x="21" y="43"/>
                </a:cubicBezTo>
                <a:cubicBezTo>
                  <a:pt x="25" y="43"/>
                  <a:pt x="29" y="46"/>
                  <a:pt x="29" y="50"/>
                </a:cubicBezTo>
                <a:cubicBezTo>
                  <a:pt x="29" y="54"/>
                  <a:pt x="25" y="58"/>
                  <a:pt x="21" y="58"/>
                </a:cubicBezTo>
                <a:close/>
                <a:moveTo>
                  <a:pt x="65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50"/>
                  <a:pt x="36" y="50"/>
                  <a:pt x="36" y="50"/>
                </a:cubicBezTo>
                <a:cubicBezTo>
                  <a:pt x="65" y="50"/>
                  <a:pt x="65" y="50"/>
                  <a:pt x="65" y="50"/>
                </a:cubicBezTo>
                <a:lnTo>
                  <a:pt x="65" y="58"/>
                </a:lnTo>
                <a:close/>
                <a:moveTo>
                  <a:pt x="79" y="58"/>
                </a:moveTo>
                <a:cubicBezTo>
                  <a:pt x="75" y="58"/>
                  <a:pt x="72" y="54"/>
                  <a:pt x="72" y="50"/>
                </a:cubicBezTo>
                <a:cubicBezTo>
                  <a:pt x="72" y="46"/>
                  <a:pt x="75" y="43"/>
                  <a:pt x="79" y="43"/>
                </a:cubicBezTo>
                <a:cubicBezTo>
                  <a:pt x="83" y="43"/>
                  <a:pt x="87" y="46"/>
                  <a:pt x="87" y="50"/>
                </a:cubicBezTo>
                <a:cubicBezTo>
                  <a:pt x="87" y="54"/>
                  <a:pt x="83" y="58"/>
                  <a:pt x="79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3" name="Group 302"/>
          <p:cNvGrpSpPr/>
          <p:nvPr/>
        </p:nvGrpSpPr>
        <p:grpSpPr>
          <a:xfrm>
            <a:off x="3841751" y="3619500"/>
            <a:ext cx="293687" cy="274638"/>
            <a:chOff x="3841751" y="3619500"/>
            <a:chExt cx="293687" cy="274638"/>
          </a:xfrm>
          <a:solidFill>
            <a:srgbClr val="FFFFFF"/>
          </a:solidFill>
        </p:grpSpPr>
        <p:sp>
          <p:nvSpPr>
            <p:cNvPr id="8273" name="Freeform 81"/>
            <p:cNvSpPr>
              <a:spLocks/>
            </p:cNvSpPr>
            <p:nvPr/>
          </p:nvSpPr>
          <p:spPr bwMode="auto">
            <a:xfrm>
              <a:off x="4116388" y="3692525"/>
              <a:ext cx="19050" cy="555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22"/>
                </a:cxn>
                <a:cxn ang="0">
                  <a:pos x="3" y="22"/>
                </a:cxn>
                <a:cxn ang="0">
                  <a:pos x="7" y="18"/>
                </a:cxn>
                <a:cxn ang="0">
                  <a:pos x="7" y="3"/>
                </a:cxn>
                <a:cxn ang="0">
                  <a:pos x="3" y="0"/>
                </a:cxn>
              </a:cxnLst>
              <a:rect l="0" t="0" r="r" b="b"/>
              <a:pathLst>
                <a:path w="7" h="2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2"/>
                    <a:pt x="7" y="20"/>
                    <a:pt x="7" y="18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74" name="Freeform 82"/>
            <p:cNvSpPr>
              <a:spLocks noEditPoints="1"/>
            </p:cNvSpPr>
            <p:nvPr/>
          </p:nvSpPr>
          <p:spPr bwMode="auto">
            <a:xfrm>
              <a:off x="3878263" y="3619500"/>
              <a:ext cx="219075" cy="27463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87"/>
                </a:cxn>
                <a:cxn ang="0">
                  <a:pos x="7" y="94"/>
                </a:cxn>
                <a:cxn ang="0">
                  <a:pos x="7" y="101"/>
                </a:cxn>
                <a:cxn ang="0">
                  <a:pos x="15" y="109"/>
                </a:cxn>
                <a:cxn ang="0">
                  <a:pos x="22" y="109"/>
                </a:cxn>
                <a:cxn ang="0">
                  <a:pos x="29" y="101"/>
                </a:cxn>
                <a:cxn ang="0">
                  <a:pos x="29" y="94"/>
                </a:cxn>
                <a:cxn ang="0">
                  <a:pos x="58" y="94"/>
                </a:cxn>
                <a:cxn ang="0">
                  <a:pos x="58" y="101"/>
                </a:cxn>
                <a:cxn ang="0">
                  <a:pos x="65" y="109"/>
                </a:cxn>
                <a:cxn ang="0">
                  <a:pos x="73" y="109"/>
                </a:cxn>
                <a:cxn ang="0">
                  <a:pos x="80" y="101"/>
                </a:cxn>
                <a:cxn ang="0">
                  <a:pos x="80" y="94"/>
                </a:cxn>
                <a:cxn ang="0">
                  <a:pos x="87" y="87"/>
                </a:cxn>
                <a:cxn ang="0">
                  <a:pos x="87" y="22"/>
                </a:cxn>
                <a:cxn ang="0">
                  <a:pos x="65" y="0"/>
                </a:cxn>
                <a:cxn ang="0">
                  <a:pos x="29" y="7"/>
                </a:cxn>
                <a:cxn ang="0">
                  <a:pos x="58" y="7"/>
                </a:cxn>
                <a:cxn ang="0">
                  <a:pos x="58" y="14"/>
                </a:cxn>
                <a:cxn ang="0">
                  <a:pos x="29" y="14"/>
                </a:cxn>
                <a:cxn ang="0">
                  <a:pos x="29" y="7"/>
                </a:cxn>
                <a:cxn ang="0">
                  <a:pos x="15" y="87"/>
                </a:cxn>
                <a:cxn ang="0">
                  <a:pos x="7" y="80"/>
                </a:cxn>
                <a:cxn ang="0">
                  <a:pos x="15" y="72"/>
                </a:cxn>
                <a:cxn ang="0">
                  <a:pos x="22" y="80"/>
                </a:cxn>
                <a:cxn ang="0">
                  <a:pos x="15" y="87"/>
                </a:cxn>
                <a:cxn ang="0">
                  <a:pos x="73" y="87"/>
                </a:cxn>
                <a:cxn ang="0">
                  <a:pos x="65" y="80"/>
                </a:cxn>
                <a:cxn ang="0">
                  <a:pos x="73" y="72"/>
                </a:cxn>
                <a:cxn ang="0">
                  <a:pos x="80" y="80"/>
                </a:cxn>
                <a:cxn ang="0">
                  <a:pos x="73" y="87"/>
                </a:cxn>
                <a:cxn ang="0">
                  <a:pos x="80" y="65"/>
                </a:cxn>
                <a:cxn ang="0">
                  <a:pos x="7" y="65"/>
                </a:cxn>
                <a:cxn ang="0">
                  <a:pos x="7" y="22"/>
                </a:cxn>
                <a:cxn ang="0">
                  <a:pos x="80" y="22"/>
                </a:cxn>
                <a:cxn ang="0">
                  <a:pos x="80" y="65"/>
                </a:cxn>
              </a:cxnLst>
              <a:rect l="0" t="0" r="r" b="b"/>
              <a:pathLst>
                <a:path w="87" h="109">
                  <a:moveTo>
                    <a:pt x="6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1"/>
                    <a:pt x="3" y="94"/>
                    <a:pt x="7" y="94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5"/>
                    <a:pt x="11" y="109"/>
                    <a:pt x="15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6" y="109"/>
                    <a:pt x="29" y="105"/>
                    <a:pt x="29" y="101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5"/>
                    <a:pt x="61" y="109"/>
                    <a:pt x="65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7" y="109"/>
                    <a:pt x="80" y="105"/>
                    <a:pt x="80" y="101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4" y="94"/>
                    <a:pt x="87" y="91"/>
                    <a:pt x="87" y="8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10"/>
                    <a:pt x="78" y="0"/>
                    <a:pt x="65" y="0"/>
                  </a:cubicBezTo>
                  <a:close/>
                  <a:moveTo>
                    <a:pt x="29" y="7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7"/>
                  </a:lnTo>
                  <a:close/>
                  <a:moveTo>
                    <a:pt x="15" y="87"/>
                  </a:moveTo>
                  <a:cubicBezTo>
                    <a:pt x="11" y="87"/>
                    <a:pt x="7" y="84"/>
                    <a:pt x="7" y="80"/>
                  </a:cubicBezTo>
                  <a:cubicBezTo>
                    <a:pt x="7" y="76"/>
                    <a:pt x="11" y="72"/>
                    <a:pt x="15" y="72"/>
                  </a:cubicBezTo>
                  <a:cubicBezTo>
                    <a:pt x="19" y="72"/>
                    <a:pt x="22" y="76"/>
                    <a:pt x="22" y="80"/>
                  </a:cubicBezTo>
                  <a:cubicBezTo>
                    <a:pt x="22" y="84"/>
                    <a:pt x="19" y="87"/>
                    <a:pt x="15" y="87"/>
                  </a:cubicBezTo>
                  <a:close/>
                  <a:moveTo>
                    <a:pt x="73" y="87"/>
                  </a:moveTo>
                  <a:cubicBezTo>
                    <a:pt x="69" y="87"/>
                    <a:pt x="65" y="84"/>
                    <a:pt x="65" y="80"/>
                  </a:cubicBezTo>
                  <a:cubicBezTo>
                    <a:pt x="65" y="76"/>
                    <a:pt x="69" y="72"/>
                    <a:pt x="73" y="72"/>
                  </a:cubicBezTo>
                  <a:cubicBezTo>
                    <a:pt x="77" y="72"/>
                    <a:pt x="80" y="76"/>
                    <a:pt x="80" y="80"/>
                  </a:cubicBezTo>
                  <a:cubicBezTo>
                    <a:pt x="80" y="84"/>
                    <a:pt x="77" y="87"/>
                    <a:pt x="73" y="87"/>
                  </a:cubicBezTo>
                  <a:close/>
                  <a:moveTo>
                    <a:pt x="80" y="65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75" name="Freeform 83"/>
            <p:cNvSpPr>
              <a:spLocks/>
            </p:cNvSpPr>
            <p:nvPr/>
          </p:nvSpPr>
          <p:spPr bwMode="auto">
            <a:xfrm>
              <a:off x="3841751" y="3692525"/>
              <a:ext cx="17463" cy="555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18"/>
                </a:cxn>
                <a:cxn ang="0">
                  <a:pos x="3" y="22"/>
                </a:cxn>
                <a:cxn ang="0">
                  <a:pos x="7" y="22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0" y="3"/>
                </a:cxn>
              </a:cxnLst>
              <a:rect l="0" t="0" r="r" b="b"/>
              <a:pathLst>
                <a:path w="7" h="22">
                  <a:moveTo>
                    <a:pt x="0" y="3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4" name="Group 303"/>
          <p:cNvGrpSpPr/>
          <p:nvPr/>
        </p:nvGrpSpPr>
        <p:grpSpPr>
          <a:xfrm>
            <a:off x="4462463" y="3600450"/>
            <a:ext cx="217488" cy="293688"/>
            <a:chOff x="4462463" y="3600450"/>
            <a:chExt cx="217488" cy="293688"/>
          </a:xfrm>
          <a:solidFill>
            <a:srgbClr val="FFFFFF"/>
          </a:solidFill>
        </p:grpSpPr>
        <p:sp>
          <p:nvSpPr>
            <p:cNvPr id="8276" name="Freeform 84"/>
            <p:cNvSpPr>
              <a:spLocks noEditPoints="1"/>
            </p:cNvSpPr>
            <p:nvPr/>
          </p:nvSpPr>
          <p:spPr bwMode="auto">
            <a:xfrm>
              <a:off x="4462463" y="3600450"/>
              <a:ext cx="217488" cy="220663"/>
            </a:xfrm>
            <a:custGeom>
              <a:avLst/>
              <a:gdLst/>
              <a:ahLst/>
              <a:cxnLst>
                <a:cxn ang="0">
                  <a:pos x="85" y="71"/>
                </a:cxn>
                <a:cxn ang="0">
                  <a:pos x="73" y="13"/>
                </a:cxn>
                <a:cxn ang="0">
                  <a:pos x="57" y="0"/>
                </a:cxn>
                <a:cxn ang="0">
                  <a:pos x="28" y="0"/>
                </a:cxn>
                <a:cxn ang="0">
                  <a:pos x="12" y="13"/>
                </a:cxn>
                <a:cxn ang="0">
                  <a:pos x="1" y="71"/>
                </a:cxn>
                <a:cxn ang="0">
                  <a:pos x="3" y="82"/>
                </a:cxn>
                <a:cxn ang="0">
                  <a:pos x="14" y="87"/>
                </a:cxn>
                <a:cxn ang="0">
                  <a:pos x="22" y="87"/>
                </a:cxn>
                <a:cxn ang="0">
                  <a:pos x="34" y="87"/>
                </a:cxn>
                <a:cxn ang="0">
                  <a:pos x="52" y="87"/>
                </a:cxn>
                <a:cxn ang="0">
                  <a:pos x="63" y="87"/>
                </a:cxn>
                <a:cxn ang="0">
                  <a:pos x="72" y="87"/>
                </a:cxn>
                <a:cxn ang="0">
                  <a:pos x="82" y="82"/>
                </a:cxn>
                <a:cxn ang="0">
                  <a:pos x="85" y="71"/>
                </a:cxn>
                <a:cxn ang="0">
                  <a:pos x="35" y="7"/>
                </a:cxn>
                <a:cxn ang="0">
                  <a:pos x="50" y="7"/>
                </a:cxn>
                <a:cxn ang="0">
                  <a:pos x="50" y="14"/>
                </a:cxn>
                <a:cxn ang="0">
                  <a:pos x="35" y="14"/>
                </a:cxn>
                <a:cxn ang="0">
                  <a:pos x="35" y="7"/>
                </a:cxn>
                <a:cxn ang="0">
                  <a:pos x="14" y="43"/>
                </a:cxn>
                <a:cxn ang="0">
                  <a:pos x="18" y="21"/>
                </a:cxn>
                <a:cxn ang="0">
                  <a:pos x="67" y="21"/>
                </a:cxn>
                <a:cxn ang="0">
                  <a:pos x="72" y="43"/>
                </a:cxn>
                <a:cxn ang="0">
                  <a:pos x="75" y="58"/>
                </a:cxn>
                <a:cxn ang="0">
                  <a:pos x="11" y="58"/>
                </a:cxn>
                <a:cxn ang="0">
                  <a:pos x="14" y="43"/>
                </a:cxn>
                <a:cxn ang="0">
                  <a:pos x="28" y="79"/>
                </a:cxn>
                <a:cxn ang="0">
                  <a:pos x="21" y="72"/>
                </a:cxn>
                <a:cxn ang="0">
                  <a:pos x="28" y="65"/>
                </a:cxn>
                <a:cxn ang="0">
                  <a:pos x="35" y="72"/>
                </a:cxn>
                <a:cxn ang="0">
                  <a:pos x="28" y="79"/>
                </a:cxn>
                <a:cxn ang="0">
                  <a:pos x="57" y="79"/>
                </a:cxn>
                <a:cxn ang="0">
                  <a:pos x="50" y="72"/>
                </a:cxn>
                <a:cxn ang="0">
                  <a:pos x="57" y="65"/>
                </a:cxn>
                <a:cxn ang="0">
                  <a:pos x="64" y="72"/>
                </a:cxn>
                <a:cxn ang="0">
                  <a:pos x="57" y="79"/>
                </a:cxn>
              </a:cxnLst>
              <a:rect l="0" t="0" r="r" b="b"/>
              <a:pathLst>
                <a:path w="86" h="87">
                  <a:moveTo>
                    <a:pt x="85" y="71"/>
                  </a:moveTo>
                  <a:cubicBezTo>
                    <a:pt x="73" y="13"/>
                    <a:pt x="73" y="13"/>
                    <a:pt x="73" y="13"/>
                  </a:cubicBezTo>
                  <a:cubicBezTo>
                    <a:pt x="72" y="5"/>
                    <a:pt x="65" y="0"/>
                    <a:pt x="5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5"/>
                    <a:pt x="12" y="13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5"/>
                    <a:pt x="1" y="79"/>
                    <a:pt x="3" y="82"/>
                  </a:cubicBezTo>
                  <a:cubicBezTo>
                    <a:pt x="6" y="85"/>
                    <a:pt x="10" y="87"/>
                    <a:pt x="14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6" y="87"/>
                    <a:pt x="80" y="85"/>
                    <a:pt x="82" y="82"/>
                  </a:cubicBezTo>
                  <a:cubicBezTo>
                    <a:pt x="85" y="79"/>
                    <a:pt x="86" y="75"/>
                    <a:pt x="85" y="71"/>
                  </a:cubicBezTo>
                  <a:close/>
                  <a:moveTo>
                    <a:pt x="35" y="7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35" y="14"/>
                    <a:pt x="35" y="14"/>
                    <a:pt x="35" y="14"/>
                  </a:cubicBezTo>
                  <a:lnTo>
                    <a:pt x="35" y="7"/>
                  </a:lnTo>
                  <a:close/>
                  <a:moveTo>
                    <a:pt x="14" y="43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11" y="58"/>
                    <a:pt x="11" y="58"/>
                    <a:pt x="11" y="58"/>
                  </a:cubicBezTo>
                  <a:lnTo>
                    <a:pt x="14" y="43"/>
                  </a:lnTo>
                  <a:close/>
                  <a:moveTo>
                    <a:pt x="28" y="79"/>
                  </a:moveTo>
                  <a:cubicBezTo>
                    <a:pt x="24" y="79"/>
                    <a:pt x="21" y="76"/>
                    <a:pt x="21" y="72"/>
                  </a:cubicBezTo>
                  <a:cubicBezTo>
                    <a:pt x="21" y="68"/>
                    <a:pt x="24" y="65"/>
                    <a:pt x="28" y="65"/>
                  </a:cubicBezTo>
                  <a:cubicBezTo>
                    <a:pt x="32" y="65"/>
                    <a:pt x="35" y="68"/>
                    <a:pt x="35" y="72"/>
                  </a:cubicBezTo>
                  <a:cubicBezTo>
                    <a:pt x="35" y="76"/>
                    <a:pt x="32" y="79"/>
                    <a:pt x="28" y="79"/>
                  </a:cubicBezTo>
                  <a:close/>
                  <a:moveTo>
                    <a:pt x="57" y="79"/>
                  </a:moveTo>
                  <a:cubicBezTo>
                    <a:pt x="53" y="79"/>
                    <a:pt x="50" y="76"/>
                    <a:pt x="50" y="72"/>
                  </a:cubicBezTo>
                  <a:cubicBezTo>
                    <a:pt x="50" y="68"/>
                    <a:pt x="53" y="65"/>
                    <a:pt x="57" y="65"/>
                  </a:cubicBezTo>
                  <a:cubicBezTo>
                    <a:pt x="61" y="65"/>
                    <a:pt x="64" y="68"/>
                    <a:pt x="64" y="72"/>
                  </a:cubicBezTo>
                  <a:cubicBezTo>
                    <a:pt x="64" y="76"/>
                    <a:pt x="61" y="79"/>
                    <a:pt x="57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77" name="Freeform 85"/>
            <p:cNvSpPr>
              <a:spLocks/>
            </p:cNvSpPr>
            <p:nvPr/>
          </p:nvSpPr>
          <p:spPr bwMode="auto">
            <a:xfrm>
              <a:off x="4487863" y="3838575"/>
              <a:ext cx="166688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6" y="11"/>
                </a:cxn>
                <a:cxn ang="0">
                  <a:pos x="27" y="11"/>
                </a:cxn>
                <a:cxn ang="0">
                  <a:pos x="33" y="0"/>
                </a:cxn>
                <a:cxn ang="0">
                  <a:pos x="14" y="0"/>
                </a:cxn>
                <a:cxn ang="0">
                  <a:pos x="0" y="35"/>
                </a:cxn>
                <a:cxn ang="0">
                  <a:pos x="17" y="35"/>
                </a:cxn>
                <a:cxn ang="0">
                  <a:pos x="22" y="22"/>
                </a:cxn>
                <a:cxn ang="0">
                  <a:pos x="81" y="22"/>
                </a:cxn>
                <a:cxn ang="0">
                  <a:pos x="86" y="35"/>
                </a:cxn>
                <a:cxn ang="0">
                  <a:pos x="105" y="35"/>
                </a:cxn>
                <a:cxn ang="0">
                  <a:pos x="89" y="0"/>
                </a:cxn>
                <a:cxn ang="0">
                  <a:pos x="71" y="0"/>
                </a:cxn>
              </a:cxnLst>
              <a:rect l="0" t="0" r="r" b="b"/>
              <a:pathLst>
                <a:path w="105" h="35">
                  <a:moveTo>
                    <a:pt x="71" y="0"/>
                  </a:moveTo>
                  <a:lnTo>
                    <a:pt x="76" y="11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14" y="0"/>
                  </a:lnTo>
                  <a:lnTo>
                    <a:pt x="0" y="35"/>
                  </a:lnTo>
                  <a:lnTo>
                    <a:pt x="17" y="35"/>
                  </a:lnTo>
                  <a:lnTo>
                    <a:pt x="22" y="22"/>
                  </a:lnTo>
                  <a:lnTo>
                    <a:pt x="81" y="22"/>
                  </a:lnTo>
                  <a:lnTo>
                    <a:pt x="86" y="35"/>
                  </a:lnTo>
                  <a:lnTo>
                    <a:pt x="105" y="35"/>
                  </a:lnTo>
                  <a:lnTo>
                    <a:pt x="89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5011738" y="3636963"/>
            <a:ext cx="292101" cy="236537"/>
            <a:chOff x="5011738" y="3636963"/>
            <a:chExt cx="292101" cy="236537"/>
          </a:xfrm>
          <a:solidFill>
            <a:srgbClr val="FFFFFF"/>
          </a:solidFill>
        </p:grpSpPr>
        <p:sp>
          <p:nvSpPr>
            <p:cNvPr id="8278" name="Freeform 86"/>
            <p:cNvSpPr>
              <a:spLocks noEditPoints="1"/>
            </p:cNvSpPr>
            <p:nvPr/>
          </p:nvSpPr>
          <p:spPr bwMode="auto">
            <a:xfrm>
              <a:off x="5011738" y="3673475"/>
              <a:ext cx="292100" cy="147638"/>
            </a:xfrm>
            <a:custGeom>
              <a:avLst/>
              <a:gdLst/>
              <a:ahLst/>
              <a:cxnLst>
                <a:cxn ang="0">
                  <a:pos x="87" y="14"/>
                </a:cxn>
                <a:cxn ang="0">
                  <a:pos x="73" y="15"/>
                </a:cxn>
                <a:cxn ang="0">
                  <a:pos x="73" y="21"/>
                </a:cxn>
                <a:cxn ang="0">
                  <a:pos x="66" y="21"/>
                </a:cxn>
                <a:cxn ang="0">
                  <a:pos x="66" y="3"/>
                </a:cxn>
                <a:cxn ang="0">
                  <a:pos x="62" y="0"/>
                </a:cxn>
                <a:cxn ang="0">
                  <a:pos x="58" y="3"/>
                </a:cxn>
                <a:cxn ang="0">
                  <a:pos x="58" y="21"/>
                </a:cxn>
                <a:cxn ang="0">
                  <a:pos x="51" y="21"/>
                </a:cxn>
                <a:cxn ang="0">
                  <a:pos x="44" y="29"/>
                </a:cxn>
                <a:cxn ang="0">
                  <a:pos x="21" y="29"/>
                </a:cxn>
                <a:cxn ang="0">
                  <a:pos x="11" y="21"/>
                </a:cxn>
                <a:cxn ang="0">
                  <a:pos x="0" y="32"/>
                </a:cxn>
                <a:cxn ang="0">
                  <a:pos x="11" y="43"/>
                </a:cxn>
                <a:cxn ang="0">
                  <a:pos x="21" y="37"/>
                </a:cxn>
                <a:cxn ang="0">
                  <a:pos x="51" y="58"/>
                </a:cxn>
                <a:cxn ang="0">
                  <a:pos x="73" y="58"/>
                </a:cxn>
                <a:cxn ang="0">
                  <a:pos x="112" y="58"/>
                </a:cxn>
                <a:cxn ang="0">
                  <a:pos x="116" y="43"/>
                </a:cxn>
                <a:cxn ang="0">
                  <a:pos x="87" y="14"/>
                </a:cxn>
                <a:cxn ang="0">
                  <a:pos x="11" y="36"/>
                </a:cxn>
                <a:cxn ang="0">
                  <a:pos x="7" y="32"/>
                </a:cxn>
                <a:cxn ang="0">
                  <a:pos x="11" y="29"/>
                </a:cxn>
                <a:cxn ang="0">
                  <a:pos x="15" y="32"/>
                </a:cxn>
                <a:cxn ang="0">
                  <a:pos x="11" y="36"/>
                </a:cxn>
                <a:cxn ang="0">
                  <a:pos x="73" y="43"/>
                </a:cxn>
                <a:cxn ang="0">
                  <a:pos x="66" y="43"/>
                </a:cxn>
                <a:cxn ang="0">
                  <a:pos x="66" y="29"/>
                </a:cxn>
                <a:cxn ang="0">
                  <a:pos x="73" y="29"/>
                </a:cxn>
                <a:cxn ang="0">
                  <a:pos x="73" y="43"/>
                </a:cxn>
                <a:cxn ang="0">
                  <a:pos x="108" y="50"/>
                </a:cxn>
                <a:cxn ang="0">
                  <a:pos x="80" y="50"/>
                </a:cxn>
                <a:cxn ang="0">
                  <a:pos x="80" y="22"/>
                </a:cxn>
                <a:cxn ang="0">
                  <a:pos x="87" y="21"/>
                </a:cxn>
                <a:cxn ang="0">
                  <a:pos x="109" y="43"/>
                </a:cxn>
                <a:cxn ang="0">
                  <a:pos x="108" y="50"/>
                </a:cxn>
              </a:cxnLst>
              <a:rect l="0" t="0" r="r" b="b"/>
              <a:pathLst>
                <a:path w="116" h="58">
                  <a:moveTo>
                    <a:pt x="87" y="14"/>
                  </a:moveTo>
                  <a:cubicBezTo>
                    <a:pt x="85" y="14"/>
                    <a:pt x="75" y="15"/>
                    <a:pt x="73" y="15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"/>
                    <a:pt x="64" y="0"/>
                    <a:pt x="62" y="0"/>
                  </a:cubicBezTo>
                  <a:cubicBezTo>
                    <a:pt x="60" y="0"/>
                    <a:pt x="58" y="1"/>
                    <a:pt x="58" y="3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4"/>
                    <a:pt x="16" y="21"/>
                    <a:pt x="11" y="21"/>
                  </a:cubicBezTo>
                  <a:cubicBezTo>
                    <a:pt x="5" y="21"/>
                    <a:pt x="0" y="26"/>
                    <a:pt x="0" y="32"/>
                  </a:cubicBezTo>
                  <a:cubicBezTo>
                    <a:pt x="0" y="38"/>
                    <a:pt x="5" y="43"/>
                    <a:pt x="11" y="43"/>
                  </a:cubicBezTo>
                  <a:cubicBezTo>
                    <a:pt x="15" y="43"/>
                    <a:pt x="19" y="41"/>
                    <a:pt x="21" y="37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5" y="53"/>
                    <a:pt x="116" y="48"/>
                    <a:pt x="116" y="43"/>
                  </a:cubicBezTo>
                  <a:cubicBezTo>
                    <a:pt x="116" y="27"/>
                    <a:pt x="103" y="14"/>
                    <a:pt x="87" y="14"/>
                  </a:cubicBezTo>
                  <a:close/>
                  <a:moveTo>
                    <a:pt x="11" y="36"/>
                  </a:moveTo>
                  <a:cubicBezTo>
                    <a:pt x="9" y="36"/>
                    <a:pt x="7" y="34"/>
                    <a:pt x="7" y="32"/>
                  </a:cubicBezTo>
                  <a:cubicBezTo>
                    <a:pt x="7" y="30"/>
                    <a:pt x="9" y="29"/>
                    <a:pt x="11" y="29"/>
                  </a:cubicBezTo>
                  <a:cubicBezTo>
                    <a:pt x="13" y="29"/>
                    <a:pt x="15" y="30"/>
                    <a:pt x="15" y="32"/>
                  </a:cubicBezTo>
                  <a:cubicBezTo>
                    <a:pt x="15" y="34"/>
                    <a:pt x="13" y="36"/>
                    <a:pt x="11" y="36"/>
                  </a:cubicBezTo>
                  <a:close/>
                  <a:moveTo>
                    <a:pt x="73" y="43"/>
                  </a:moveTo>
                  <a:cubicBezTo>
                    <a:pt x="66" y="43"/>
                    <a:pt x="66" y="43"/>
                    <a:pt x="66" y="4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3" y="29"/>
                    <a:pt x="73" y="29"/>
                    <a:pt x="73" y="29"/>
                  </a:cubicBezTo>
                  <a:lnTo>
                    <a:pt x="73" y="43"/>
                  </a:lnTo>
                  <a:close/>
                  <a:moveTo>
                    <a:pt x="108" y="50"/>
                  </a:moveTo>
                  <a:cubicBezTo>
                    <a:pt x="80" y="50"/>
                    <a:pt x="80" y="50"/>
                    <a:pt x="80" y="50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3" y="21"/>
                    <a:pt x="86" y="21"/>
                    <a:pt x="87" y="21"/>
                  </a:cubicBezTo>
                  <a:cubicBezTo>
                    <a:pt x="99" y="21"/>
                    <a:pt x="109" y="31"/>
                    <a:pt x="109" y="43"/>
                  </a:cubicBezTo>
                  <a:cubicBezTo>
                    <a:pt x="109" y="46"/>
                    <a:pt x="109" y="48"/>
                    <a:pt x="108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79" name="Freeform 87"/>
            <p:cNvSpPr>
              <a:spLocks/>
            </p:cNvSpPr>
            <p:nvPr/>
          </p:nvSpPr>
          <p:spPr bwMode="auto">
            <a:xfrm>
              <a:off x="5011738" y="3636963"/>
              <a:ext cx="128588" cy="36513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47" y="15"/>
                </a:cxn>
                <a:cxn ang="0">
                  <a:pos x="51" y="12"/>
                </a:cxn>
                <a:cxn ang="0">
                  <a:pos x="50" y="8"/>
                </a:cxn>
                <a:cxn ang="0">
                  <a:pos x="4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5"/>
                </a:cxn>
              </a:cxnLst>
              <a:rect l="0" t="0" r="r" b="b"/>
              <a:pathLst>
                <a:path w="51" h="15">
                  <a:moveTo>
                    <a:pt x="7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9" y="15"/>
                    <a:pt x="50" y="14"/>
                    <a:pt x="51" y="12"/>
                  </a:cubicBezTo>
                  <a:cubicBezTo>
                    <a:pt x="51" y="11"/>
                    <a:pt x="51" y="9"/>
                    <a:pt x="50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7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0" name="Freeform 88"/>
            <p:cNvSpPr>
              <a:spLocks/>
            </p:cNvSpPr>
            <p:nvPr/>
          </p:nvSpPr>
          <p:spPr bwMode="auto">
            <a:xfrm>
              <a:off x="5175251" y="3636963"/>
              <a:ext cx="128588" cy="36513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44" y="15"/>
                </a:cxn>
                <a:cxn ang="0">
                  <a:pos x="51" y="7"/>
                </a:cxn>
                <a:cxn ang="0">
                  <a:pos x="44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2" y="6"/>
                </a:cxn>
                <a:cxn ang="0">
                  <a:pos x="10" y="15"/>
                </a:cxn>
              </a:cxnLst>
              <a:rect l="0" t="0" r="r" b="b"/>
              <a:pathLst>
                <a:path w="51" h="15">
                  <a:moveTo>
                    <a:pt x="10" y="15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8" y="15"/>
                    <a:pt x="51" y="11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10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1" name="Freeform 89"/>
            <p:cNvSpPr>
              <a:spLocks/>
            </p:cNvSpPr>
            <p:nvPr/>
          </p:nvSpPr>
          <p:spPr bwMode="auto">
            <a:xfrm>
              <a:off x="5122863" y="3838575"/>
              <a:ext cx="180975" cy="34925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65" y="14"/>
                </a:cxn>
                <a:cxn ang="0">
                  <a:pos x="72" y="7"/>
                </a:cxn>
                <a:cxn ang="0">
                  <a:pos x="65" y="0"/>
                </a:cxn>
              </a:cxnLst>
              <a:rect l="0" t="0" r="r" b="b"/>
              <a:pathLst>
                <a:path w="72" h="14">
                  <a:moveTo>
                    <a:pt x="6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9" y="14"/>
                    <a:pt x="72" y="11"/>
                    <a:pt x="72" y="7"/>
                  </a:cubicBezTo>
                  <a:cubicBezTo>
                    <a:pt x="72" y="3"/>
                    <a:pt x="69" y="0"/>
                    <a:pt x="6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30" name="Group 329"/>
          <p:cNvGrpSpPr/>
          <p:nvPr/>
        </p:nvGrpSpPr>
        <p:grpSpPr>
          <a:xfrm>
            <a:off x="5599113" y="3600450"/>
            <a:ext cx="292100" cy="298451"/>
            <a:chOff x="5599113" y="3600450"/>
            <a:chExt cx="292100" cy="298451"/>
          </a:xfrm>
          <a:solidFill>
            <a:srgbClr val="FFFFFF"/>
          </a:solidFill>
        </p:grpSpPr>
        <p:sp>
          <p:nvSpPr>
            <p:cNvPr id="8282" name="Freeform 90"/>
            <p:cNvSpPr>
              <a:spLocks/>
            </p:cNvSpPr>
            <p:nvPr/>
          </p:nvSpPr>
          <p:spPr bwMode="auto">
            <a:xfrm>
              <a:off x="5599113" y="3840163"/>
              <a:ext cx="292100" cy="58738"/>
            </a:xfrm>
            <a:custGeom>
              <a:avLst/>
              <a:gdLst/>
              <a:ahLst/>
              <a:cxnLst>
                <a:cxn ang="0">
                  <a:pos x="88" y="9"/>
                </a:cxn>
                <a:cxn ang="0">
                  <a:pos x="72" y="9"/>
                </a:cxn>
                <a:cxn ang="0">
                  <a:pos x="45" y="9"/>
                </a:cxn>
                <a:cxn ang="0">
                  <a:pos x="28" y="9"/>
                </a:cxn>
                <a:cxn ang="0">
                  <a:pos x="1" y="9"/>
                </a:cxn>
                <a:cxn ang="0">
                  <a:pos x="0" y="10"/>
                </a:cxn>
                <a:cxn ang="0">
                  <a:pos x="0" y="19"/>
                </a:cxn>
                <a:cxn ang="0">
                  <a:pos x="6" y="14"/>
                </a:cxn>
                <a:cxn ang="0">
                  <a:pos x="23" y="14"/>
                </a:cxn>
                <a:cxn ang="0">
                  <a:pos x="50" y="14"/>
                </a:cxn>
                <a:cxn ang="0">
                  <a:pos x="66" y="14"/>
                </a:cxn>
                <a:cxn ang="0">
                  <a:pos x="80" y="21"/>
                </a:cxn>
                <a:cxn ang="0">
                  <a:pos x="93" y="14"/>
                </a:cxn>
                <a:cxn ang="0">
                  <a:pos x="110" y="14"/>
                </a:cxn>
                <a:cxn ang="0">
                  <a:pos x="116" y="18"/>
                </a:cxn>
                <a:cxn ang="0">
                  <a:pos x="116" y="10"/>
                </a:cxn>
                <a:cxn ang="0">
                  <a:pos x="115" y="9"/>
                </a:cxn>
                <a:cxn ang="0">
                  <a:pos x="88" y="9"/>
                </a:cxn>
              </a:cxnLst>
              <a:rect l="0" t="0" r="r" b="b"/>
              <a:pathLst>
                <a:path w="116" h="23">
                  <a:moveTo>
                    <a:pt x="88" y="9"/>
                  </a:moveTo>
                  <a:cubicBezTo>
                    <a:pt x="82" y="15"/>
                    <a:pt x="77" y="15"/>
                    <a:pt x="72" y="9"/>
                  </a:cubicBezTo>
                  <a:cubicBezTo>
                    <a:pt x="63" y="1"/>
                    <a:pt x="53" y="0"/>
                    <a:pt x="45" y="9"/>
                  </a:cubicBezTo>
                  <a:cubicBezTo>
                    <a:pt x="39" y="15"/>
                    <a:pt x="34" y="15"/>
                    <a:pt x="28" y="9"/>
                  </a:cubicBezTo>
                  <a:cubicBezTo>
                    <a:pt x="19" y="0"/>
                    <a:pt x="10" y="0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8"/>
                    <a:pt x="4" y="16"/>
                    <a:pt x="6" y="14"/>
                  </a:cubicBezTo>
                  <a:cubicBezTo>
                    <a:pt x="12" y="8"/>
                    <a:pt x="17" y="8"/>
                    <a:pt x="23" y="14"/>
                  </a:cubicBezTo>
                  <a:cubicBezTo>
                    <a:pt x="32" y="23"/>
                    <a:pt x="41" y="23"/>
                    <a:pt x="50" y="14"/>
                  </a:cubicBezTo>
                  <a:cubicBezTo>
                    <a:pt x="56" y="8"/>
                    <a:pt x="61" y="8"/>
                    <a:pt x="66" y="14"/>
                  </a:cubicBezTo>
                  <a:cubicBezTo>
                    <a:pt x="71" y="19"/>
                    <a:pt x="75" y="21"/>
                    <a:pt x="80" y="21"/>
                  </a:cubicBezTo>
                  <a:cubicBezTo>
                    <a:pt x="84" y="21"/>
                    <a:pt x="89" y="19"/>
                    <a:pt x="93" y="14"/>
                  </a:cubicBezTo>
                  <a:cubicBezTo>
                    <a:pt x="99" y="8"/>
                    <a:pt x="104" y="8"/>
                    <a:pt x="110" y="14"/>
                  </a:cubicBezTo>
                  <a:cubicBezTo>
                    <a:pt x="112" y="16"/>
                    <a:pt x="114" y="17"/>
                    <a:pt x="116" y="18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6" y="0"/>
                    <a:pt x="97" y="0"/>
                    <a:pt x="88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3" name="Freeform 91"/>
            <p:cNvSpPr>
              <a:spLocks noEditPoints="1"/>
            </p:cNvSpPr>
            <p:nvPr/>
          </p:nvSpPr>
          <p:spPr bwMode="auto">
            <a:xfrm>
              <a:off x="5599113" y="3600450"/>
              <a:ext cx="292100" cy="242888"/>
            </a:xfrm>
            <a:custGeom>
              <a:avLst/>
              <a:gdLst/>
              <a:ahLst/>
              <a:cxnLst>
                <a:cxn ang="0">
                  <a:pos x="115" y="82"/>
                </a:cxn>
                <a:cxn ang="0">
                  <a:pos x="88" y="82"/>
                </a:cxn>
                <a:cxn ang="0">
                  <a:pos x="87" y="84"/>
                </a:cxn>
                <a:cxn ang="0">
                  <a:pos x="87" y="65"/>
                </a:cxn>
                <a:cxn ang="0">
                  <a:pos x="97" y="55"/>
                </a:cxn>
                <a:cxn ang="0">
                  <a:pos x="98" y="51"/>
                </a:cxn>
                <a:cxn ang="0">
                  <a:pos x="96" y="49"/>
                </a:cxn>
                <a:cxn ang="0">
                  <a:pos x="87" y="46"/>
                </a:cxn>
                <a:cxn ang="0">
                  <a:pos x="87" y="43"/>
                </a:cxn>
                <a:cxn ang="0">
                  <a:pos x="87" y="29"/>
                </a:cxn>
                <a:cxn ang="0">
                  <a:pos x="87" y="21"/>
                </a:cxn>
                <a:cxn ang="0">
                  <a:pos x="79" y="21"/>
                </a:cxn>
                <a:cxn ang="0">
                  <a:pos x="79" y="14"/>
                </a:cxn>
                <a:cxn ang="0">
                  <a:pos x="72" y="14"/>
                </a:cxn>
                <a:cxn ang="0">
                  <a:pos x="65" y="14"/>
                </a:cxn>
                <a:cxn ang="0">
                  <a:pos x="65" y="3"/>
                </a:cxn>
                <a:cxn ang="0">
                  <a:pos x="61" y="0"/>
                </a:cxn>
                <a:cxn ang="0">
                  <a:pos x="54" y="0"/>
                </a:cxn>
                <a:cxn ang="0">
                  <a:pos x="50" y="3"/>
                </a:cxn>
                <a:cxn ang="0">
                  <a:pos x="50" y="14"/>
                </a:cxn>
                <a:cxn ang="0">
                  <a:pos x="43" y="14"/>
                </a:cxn>
                <a:cxn ang="0">
                  <a:pos x="36" y="14"/>
                </a:cxn>
                <a:cxn ang="0">
                  <a:pos x="36" y="21"/>
                </a:cxn>
                <a:cxn ang="0">
                  <a:pos x="29" y="21"/>
                </a:cxn>
                <a:cxn ang="0">
                  <a:pos x="29" y="29"/>
                </a:cxn>
                <a:cxn ang="0">
                  <a:pos x="29" y="43"/>
                </a:cxn>
                <a:cxn ang="0">
                  <a:pos x="29" y="46"/>
                </a:cxn>
                <a:cxn ang="0">
                  <a:pos x="20" y="49"/>
                </a:cxn>
                <a:cxn ang="0">
                  <a:pos x="17" y="51"/>
                </a:cxn>
                <a:cxn ang="0">
                  <a:pos x="18" y="55"/>
                </a:cxn>
                <a:cxn ang="0">
                  <a:pos x="29" y="65"/>
                </a:cxn>
                <a:cxn ang="0">
                  <a:pos x="29" y="83"/>
                </a:cxn>
                <a:cxn ang="0">
                  <a:pos x="28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6" y="87"/>
                </a:cxn>
                <a:cxn ang="0">
                  <a:pos x="23" y="87"/>
                </a:cxn>
                <a:cxn ang="0">
                  <a:pos x="50" y="87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87"/>
                </a:cxn>
                <a:cxn ang="0">
                  <a:pos x="80" y="94"/>
                </a:cxn>
                <a:cxn ang="0">
                  <a:pos x="93" y="87"/>
                </a:cxn>
                <a:cxn ang="0">
                  <a:pos x="110" y="87"/>
                </a:cxn>
                <a:cxn ang="0">
                  <a:pos x="116" y="92"/>
                </a:cxn>
                <a:cxn ang="0">
                  <a:pos x="116" y="83"/>
                </a:cxn>
                <a:cxn ang="0">
                  <a:pos x="115" y="82"/>
                </a:cxn>
                <a:cxn ang="0">
                  <a:pos x="79" y="43"/>
                </a:cxn>
                <a:cxn ang="0">
                  <a:pos x="58" y="36"/>
                </a:cxn>
                <a:cxn ang="0">
                  <a:pos x="36" y="43"/>
                </a:cxn>
                <a:cxn ang="0">
                  <a:pos x="36" y="29"/>
                </a:cxn>
                <a:cxn ang="0">
                  <a:pos x="43" y="29"/>
                </a:cxn>
                <a:cxn ang="0">
                  <a:pos x="43" y="21"/>
                </a:cxn>
                <a:cxn ang="0">
                  <a:pos x="72" y="21"/>
                </a:cxn>
                <a:cxn ang="0">
                  <a:pos x="72" y="29"/>
                </a:cxn>
                <a:cxn ang="0">
                  <a:pos x="79" y="29"/>
                </a:cxn>
                <a:cxn ang="0">
                  <a:pos x="79" y="43"/>
                </a:cxn>
              </a:cxnLst>
              <a:rect l="0" t="0" r="r" b="b"/>
              <a:pathLst>
                <a:path w="116" h="96">
                  <a:moveTo>
                    <a:pt x="115" y="82"/>
                  </a:moveTo>
                  <a:cubicBezTo>
                    <a:pt x="106" y="74"/>
                    <a:pt x="97" y="74"/>
                    <a:pt x="88" y="82"/>
                  </a:cubicBezTo>
                  <a:cubicBezTo>
                    <a:pt x="88" y="83"/>
                    <a:pt x="87" y="83"/>
                    <a:pt x="87" y="84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8" y="54"/>
                    <a:pt x="98" y="52"/>
                    <a:pt x="98" y="51"/>
                  </a:cubicBezTo>
                  <a:cubicBezTo>
                    <a:pt x="98" y="50"/>
                    <a:pt x="97" y="49"/>
                    <a:pt x="96" y="49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1"/>
                    <a:pt x="63" y="0"/>
                    <a:pt x="6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0" y="1"/>
                    <a:pt x="50" y="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49"/>
                    <a:pt x="18" y="50"/>
                    <a:pt x="17" y="51"/>
                  </a:cubicBezTo>
                  <a:cubicBezTo>
                    <a:pt x="17" y="52"/>
                    <a:pt x="17" y="54"/>
                    <a:pt x="18" y="5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3"/>
                    <a:pt x="28" y="82"/>
                    <a:pt x="28" y="82"/>
                  </a:cubicBezTo>
                  <a:cubicBezTo>
                    <a:pt x="19" y="74"/>
                    <a:pt x="10" y="74"/>
                    <a:pt x="1" y="82"/>
                  </a:cubicBezTo>
                  <a:cubicBezTo>
                    <a:pt x="1" y="83"/>
                    <a:pt x="0" y="83"/>
                    <a:pt x="0" y="8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91"/>
                    <a:pt x="4" y="90"/>
                    <a:pt x="6" y="87"/>
                  </a:cubicBezTo>
                  <a:cubicBezTo>
                    <a:pt x="12" y="82"/>
                    <a:pt x="17" y="82"/>
                    <a:pt x="23" y="87"/>
                  </a:cubicBezTo>
                  <a:cubicBezTo>
                    <a:pt x="32" y="96"/>
                    <a:pt x="41" y="96"/>
                    <a:pt x="50" y="87"/>
                  </a:cubicBezTo>
                  <a:cubicBezTo>
                    <a:pt x="50" y="87"/>
                    <a:pt x="50" y="87"/>
                    <a:pt x="51" y="87"/>
                  </a:cubicBezTo>
                  <a:cubicBezTo>
                    <a:pt x="56" y="82"/>
                    <a:pt x="60" y="82"/>
                    <a:pt x="66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92"/>
                    <a:pt x="75" y="94"/>
                    <a:pt x="80" y="94"/>
                  </a:cubicBezTo>
                  <a:cubicBezTo>
                    <a:pt x="84" y="94"/>
                    <a:pt x="89" y="92"/>
                    <a:pt x="93" y="87"/>
                  </a:cubicBezTo>
                  <a:cubicBezTo>
                    <a:pt x="99" y="82"/>
                    <a:pt x="104" y="82"/>
                    <a:pt x="110" y="87"/>
                  </a:cubicBezTo>
                  <a:cubicBezTo>
                    <a:pt x="112" y="89"/>
                    <a:pt x="114" y="91"/>
                    <a:pt x="116" y="92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5" y="83"/>
                    <a:pt x="115" y="82"/>
                    <a:pt x="115" y="82"/>
                  </a:cubicBezTo>
                  <a:close/>
                  <a:moveTo>
                    <a:pt x="79" y="43"/>
                  </a:moveTo>
                  <a:cubicBezTo>
                    <a:pt x="58" y="36"/>
                    <a:pt x="58" y="36"/>
                    <a:pt x="58" y="3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9" y="29"/>
                    <a:pt x="79" y="29"/>
                    <a:pt x="79" y="29"/>
                  </a:cubicBezTo>
                  <a:lnTo>
                    <a:pt x="79" y="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4" name="Group 313"/>
          <p:cNvGrpSpPr/>
          <p:nvPr/>
        </p:nvGrpSpPr>
        <p:grpSpPr>
          <a:xfrm>
            <a:off x="6769101" y="3673475"/>
            <a:ext cx="292100" cy="220663"/>
            <a:chOff x="6769101" y="3673475"/>
            <a:chExt cx="292100" cy="220663"/>
          </a:xfrm>
          <a:solidFill>
            <a:srgbClr val="FFFFFF"/>
          </a:solidFill>
        </p:grpSpPr>
        <p:sp>
          <p:nvSpPr>
            <p:cNvPr id="8284" name="Freeform 92"/>
            <p:cNvSpPr>
              <a:spLocks noEditPoints="1"/>
            </p:cNvSpPr>
            <p:nvPr/>
          </p:nvSpPr>
          <p:spPr bwMode="auto">
            <a:xfrm>
              <a:off x="6769101" y="3673475"/>
              <a:ext cx="292100" cy="220663"/>
            </a:xfrm>
            <a:custGeom>
              <a:avLst/>
              <a:gdLst/>
              <a:ahLst/>
              <a:cxnLst>
                <a:cxn ang="0">
                  <a:pos x="91" y="36"/>
                </a:cxn>
                <a:cxn ang="0">
                  <a:pos x="83" y="37"/>
                </a:cxn>
                <a:cxn ang="0">
                  <a:pos x="79" y="29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69" y="0"/>
                </a:cxn>
                <a:cxn ang="0">
                  <a:pos x="65" y="3"/>
                </a:cxn>
                <a:cxn ang="0">
                  <a:pos x="69" y="7"/>
                </a:cxn>
                <a:cxn ang="0">
                  <a:pos x="82" y="7"/>
                </a:cxn>
                <a:cxn ang="0">
                  <a:pos x="75" y="21"/>
                </a:cxn>
                <a:cxn ang="0">
                  <a:pos x="36" y="21"/>
                </a:cxn>
                <a:cxn ang="0">
                  <a:pos x="33" y="24"/>
                </a:cxn>
                <a:cxn ang="0">
                  <a:pos x="29" y="36"/>
                </a:cxn>
                <a:cxn ang="0">
                  <a:pos x="26" y="36"/>
                </a:cxn>
                <a:cxn ang="0">
                  <a:pos x="0" y="61"/>
                </a:cxn>
                <a:cxn ang="0">
                  <a:pos x="26" y="87"/>
                </a:cxn>
                <a:cxn ang="0">
                  <a:pos x="51" y="61"/>
                </a:cxn>
                <a:cxn ang="0">
                  <a:pos x="36" y="38"/>
                </a:cxn>
                <a:cxn ang="0">
                  <a:pos x="37" y="33"/>
                </a:cxn>
                <a:cxn ang="0">
                  <a:pos x="44" y="29"/>
                </a:cxn>
                <a:cxn ang="0">
                  <a:pos x="70" y="29"/>
                </a:cxn>
                <a:cxn ang="0">
                  <a:pos x="71" y="30"/>
                </a:cxn>
                <a:cxn ang="0">
                  <a:pos x="75" y="37"/>
                </a:cxn>
                <a:cxn ang="0">
                  <a:pos x="77" y="40"/>
                </a:cxn>
                <a:cxn ang="0">
                  <a:pos x="65" y="61"/>
                </a:cxn>
                <a:cxn ang="0">
                  <a:pos x="91" y="87"/>
                </a:cxn>
                <a:cxn ang="0">
                  <a:pos x="116" y="61"/>
                </a:cxn>
                <a:cxn ang="0">
                  <a:pos x="91" y="36"/>
                </a:cxn>
                <a:cxn ang="0">
                  <a:pos x="44" y="61"/>
                </a:cxn>
                <a:cxn ang="0">
                  <a:pos x="26" y="79"/>
                </a:cxn>
                <a:cxn ang="0">
                  <a:pos x="7" y="61"/>
                </a:cxn>
                <a:cxn ang="0">
                  <a:pos x="26" y="43"/>
                </a:cxn>
                <a:cxn ang="0">
                  <a:pos x="27" y="43"/>
                </a:cxn>
                <a:cxn ang="0">
                  <a:pos x="23" y="54"/>
                </a:cxn>
                <a:cxn ang="0">
                  <a:pos x="25" y="59"/>
                </a:cxn>
                <a:cxn ang="0">
                  <a:pos x="28" y="59"/>
                </a:cxn>
                <a:cxn ang="0">
                  <a:pos x="30" y="57"/>
                </a:cxn>
                <a:cxn ang="0">
                  <a:pos x="34" y="45"/>
                </a:cxn>
                <a:cxn ang="0">
                  <a:pos x="44" y="61"/>
                </a:cxn>
                <a:cxn ang="0">
                  <a:pos x="91" y="79"/>
                </a:cxn>
                <a:cxn ang="0">
                  <a:pos x="73" y="61"/>
                </a:cxn>
                <a:cxn ang="0">
                  <a:pos x="80" y="47"/>
                </a:cxn>
                <a:cxn ang="0">
                  <a:pos x="90" y="63"/>
                </a:cxn>
                <a:cxn ang="0">
                  <a:pos x="94" y="65"/>
                </a:cxn>
                <a:cxn ang="0">
                  <a:pos x="94" y="65"/>
                </a:cxn>
                <a:cxn ang="0">
                  <a:pos x="96" y="63"/>
                </a:cxn>
                <a:cxn ang="0">
                  <a:pos x="96" y="60"/>
                </a:cxn>
                <a:cxn ang="0">
                  <a:pos x="87" y="44"/>
                </a:cxn>
                <a:cxn ang="0">
                  <a:pos x="91" y="43"/>
                </a:cxn>
                <a:cxn ang="0">
                  <a:pos x="109" y="61"/>
                </a:cxn>
                <a:cxn ang="0">
                  <a:pos x="91" y="79"/>
                </a:cxn>
              </a:cxnLst>
              <a:rect l="0" t="0" r="r" b="b"/>
              <a:pathLst>
                <a:path w="116" h="87">
                  <a:moveTo>
                    <a:pt x="91" y="36"/>
                  </a:moveTo>
                  <a:cubicBezTo>
                    <a:pt x="88" y="36"/>
                    <a:pt x="86" y="36"/>
                    <a:pt x="83" y="37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4"/>
                    <a:pt x="91" y="2"/>
                    <a:pt x="90" y="1"/>
                  </a:cubicBezTo>
                  <a:cubicBezTo>
                    <a:pt x="90" y="0"/>
                    <a:pt x="88" y="0"/>
                    <a:pt x="87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0"/>
                    <a:pt x="65" y="1"/>
                    <a:pt x="65" y="3"/>
                  </a:cubicBezTo>
                  <a:cubicBezTo>
                    <a:pt x="65" y="5"/>
                    <a:pt x="67" y="7"/>
                    <a:pt x="69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3" y="22"/>
                    <a:pt x="33" y="24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6" y="36"/>
                  </a:cubicBezTo>
                  <a:cubicBezTo>
                    <a:pt x="11" y="36"/>
                    <a:pt x="0" y="47"/>
                    <a:pt x="0" y="61"/>
                  </a:cubicBezTo>
                  <a:cubicBezTo>
                    <a:pt x="0" y="75"/>
                    <a:pt x="11" y="87"/>
                    <a:pt x="26" y="87"/>
                  </a:cubicBezTo>
                  <a:cubicBezTo>
                    <a:pt x="40" y="87"/>
                    <a:pt x="51" y="75"/>
                    <a:pt x="51" y="61"/>
                  </a:cubicBezTo>
                  <a:cubicBezTo>
                    <a:pt x="51" y="51"/>
                    <a:pt x="45" y="42"/>
                    <a:pt x="36" y="38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1"/>
                    <a:pt x="41" y="29"/>
                    <a:pt x="44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45"/>
                    <a:pt x="65" y="52"/>
                    <a:pt x="65" y="61"/>
                  </a:cubicBezTo>
                  <a:cubicBezTo>
                    <a:pt x="65" y="75"/>
                    <a:pt x="77" y="87"/>
                    <a:pt x="91" y="87"/>
                  </a:cubicBezTo>
                  <a:cubicBezTo>
                    <a:pt x="105" y="87"/>
                    <a:pt x="116" y="75"/>
                    <a:pt x="116" y="61"/>
                  </a:cubicBezTo>
                  <a:cubicBezTo>
                    <a:pt x="116" y="47"/>
                    <a:pt x="105" y="36"/>
                    <a:pt x="91" y="36"/>
                  </a:cubicBezTo>
                  <a:close/>
                  <a:moveTo>
                    <a:pt x="44" y="61"/>
                  </a:moveTo>
                  <a:cubicBezTo>
                    <a:pt x="44" y="71"/>
                    <a:pt x="36" y="79"/>
                    <a:pt x="26" y="79"/>
                  </a:cubicBezTo>
                  <a:cubicBezTo>
                    <a:pt x="16" y="79"/>
                    <a:pt x="7" y="71"/>
                    <a:pt x="7" y="61"/>
                  </a:cubicBezTo>
                  <a:cubicBezTo>
                    <a:pt x="7" y="51"/>
                    <a:pt x="16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6"/>
                    <a:pt x="23" y="58"/>
                    <a:pt x="25" y="59"/>
                  </a:cubicBezTo>
                  <a:cubicBezTo>
                    <a:pt x="26" y="59"/>
                    <a:pt x="27" y="59"/>
                    <a:pt x="28" y="59"/>
                  </a:cubicBezTo>
                  <a:cubicBezTo>
                    <a:pt x="29" y="58"/>
                    <a:pt x="30" y="57"/>
                    <a:pt x="30" y="57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40" y="48"/>
                    <a:pt x="44" y="54"/>
                    <a:pt x="44" y="61"/>
                  </a:cubicBezTo>
                  <a:close/>
                  <a:moveTo>
                    <a:pt x="91" y="79"/>
                  </a:moveTo>
                  <a:cubicBezTo>
                    <a:pt x="81" y="79"/>
                    <a:pt x="73" y="71"/>
                    <a:pt x="73" y="61"/>
                  </a:cubicBezTo>
                  <a:cubicBezTo>
                    <a:pt x="73" y="55"/>
                    <a:pt x="76" y="50"/>
                    <a:pt x="80" y="47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5"/>
                    <a:pt x="93" y="66"/>
                    <a:pt x="94" y="65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5" y="65"/>
                    <a:pt x="96" y="64"/>
                    <a:pt x="96" y="63"/>
                  </a:cubicBezTo>
                  <a:cubicBezTo>
                    <a:pt x="97" y="62"/>
                    <a:pt x="96" y="61"/>
                    <a:pt x="96" y="60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8" y="43"/>
                    <a:pt x="90" y="43"/>
                    <a:pt x="91" y="43"/>
                  </a:cubicBezTo>
                  <a:cubicBezTo>
                    <a:pt x="101" y="43"/>
                    <a:pt x="109" y="51"/>
                    <a:pt x="109" y="61"/>
                  </a:cubicBezTo>
                  <a:cubicBezTo>
                    <a:pt x="109" y="71"/>
                    <a:pt x="101" y="79"/>
                    <a:pt x="91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5" name="Freeform 93"/>
            <p:cNvSpPr>
              <a:spLocks/>
            </p:cNvSpPr>
            <p:nvPr/>
          </p:nvSpPr>
          <p:spPr bwMode="auto">
            <a:xfrm>
              <a:off x="6824663" y="3692525"/>
              <a:ext cx="68263" cy="17463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14" y="7"/>
                </a:cxn>
                <a:cxn ang="0">
                  <a:pos x="26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</a:cxnLst>
              <a:rect l="0" t="0" r="r" b="b"/>
              <a:pathLst>
                <a:path w="27" h="7">
                  <a:moveTo>
                    <a:pt x="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20" y="7"/>
                    <a:pt x="23" y="5"/>
                    <a:pt x="26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12" name="Freeform 94"/>
          <p:cNvSpPr>
            <a:spLocks noEditPoints="1"/>
          </p:cNvSpPr>
          <p:nvPr/>
        </p:nvSpPr>
        <p:spPr bwMode="auto">
          <a:xfrm>
            <a:off x="7353300" y="3600450"/>
            <a:ext cx="295275" cy="293688"/>
          </a:xfrm>
          <a:custGeom>
            <a:avLst/>
            <a:gdLst>
              <a:gd name="T0" fmla="*/ 201613 w 186"/>
              <a:gd name="T1" fmla="*/ 0 h 185"/>
              <a:gd name="T2" fmla="*/ 93663 w 186"/>
              <a:gd name="T3" fmla="*/ 0 h 185"/>
              <a:gd name="T4" fmla="*/ 0 w 186"/>
              <a:gd name="T5" fmla="*/ 293688 h 185"/>
              <a:gd name="T6" fmla="*/ 295275 w 186"/>
              <a:gd name="T7" fmla="*/ 293688 h 185"/>
              <a:gd name="T8" fmla="*/ 201613 w 186"/>
              <a:gd name="T9" fmla="*/ 0 h 185"/>
              <a:gd name="T10" fmla="*/ 166688 w 186"/>
              <a:gd name="T11" fmla="*/ 273050 h 185"/>
              <a:gd name="T12" fmla="*/ 128588 w 186"/>
              <a:gd name="T13" fmla="*/ 273050 h 185"/>
              <a:gd name="T14" fmla="*/ 128588 w 186"/>
              <a:gd name="T15" fmla="*/ 220663 h 185"/>
              <a:gd name="T16" fmla="*/ 166688 w 186"/>
              <a:gd name="T17" fmla="*/ 220663 h 185"/>
              <a:gd name="T18" fmla="*/ 166688 w 186"/>
              <a:gd name="T19" fmla="*/ 273050 h 185"/>
              <a:gd name="T20" fmla="*/ 166688 w 186"/>
              <a:gd name="T21" fmla="*/ 182563 h 185"/>
              <a:gd name="T22" fmla="*/ 128588 w 186"/>
              <a:gd name="T23" fmla="*/ 182563 h 185"/>
              <a:gd name="T24" fmla="*/ 128588 w 186"/>
              <a:gd name="T25" fmla="*/ 127000 h 185"/>
              <a:gd name="T26" fmla="*/ 166688 w 186"/>
              <a:gd name="T27" fmla="*/ 127000 h 185"/>
              <a:gd name="T28" fmla="*/ 166688 w 186"/>
              <a:gd name="T29" fmla="*/ 182563 h 185"/>
              <a:gd name="T30" fmla="*/ 166688 w 186"/>
              <a:gd name="T31" fmla="*/ 92075 h 185"/>
              <a:gd name="T32" fmla="*/ 128588 w 186"/>
              <a:gd name="T33" fmla="*/ 92075 h 185"/>
              <a:gd name="T34" fmla="*/ 128588 w 186"/>
              <a:gd name="T35" fmla="*/ 36513 h 185"/>
              <a:gd name="T36" fmla="*/ 166688 w 186"/>
              <a:gd name="T37" fmla="*/ 36513 h 185"/>
              <a:gd name="T38" fmla="*/ 166688 w 186"/>
              <a:gd name="T39" fmla="*/ 92075 h 18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85">
                <a:moveTo>
                  <a:pt x="127" y="0"/>
                </a:moveTo>
                <a:lnTo>
                  <a:pt x="59" y="0"/>
                </a:lnTo>
                <a:lnTo>
                  <a:pt x="0" y="185"/>
                </a:lnTo>
                <a:lnTo>
                  <a:pt x="186" y="185"/>
                </a:lnTo>
                <a:lnTo>
                  <a:pt x="127" y="0"/>
                </a:lnTo>
                <a:close/>
                <a:moveTo>
                  <a:pt x="105" y="172"/>
                </a:moveTo>
                <a:lnTo>
                  <a:pt x="81" y="172"/>
                </a:lnTo>
                <a:lnTo>
                  <a:pt x="81" y="139"/>
                </a:lnTo>
                <a:lnTo>
                  <a:pt x="105" y="139"/>
                </a:lnTo>
                <a:lnTo>
                  <a:pt x="105" y="172"/>
                </a:lnTo>
                <a:close/>
                <a:moveTo>
                  <a:pt x="105" y="115"/>
                </a:moveTo>
                <a:lnTo>
                  <a:pt x="81" y="115"/>
                </a:lnTo>
                <a:lnTo>
                  <a:pt x="81" y="80"/>
                </a:lnTo>
                <a:lnTo>
                  <a:pt x="105" y="80"/>
                </a:lnTo>
                <a:lnTo>
                  <a:pt x="105" y="115"/>
                </a:lnTo>
                <a:close/>
                <a:moveTo>
                  <a:pt x="105" y="58"/>
                </a:moveTo>
                <a:lnTo>
                  <a:pt x="81" y="58"/>
                </a:lnTo>
                <a:lnTo>
                  <a:pt x="81" y="23"/>
                </a:lnTo>
                <a:lnTo>
                  <a:pt x="105" y="23"/>
                </a:lnTo>
                <a:lnTo>
                  <a:pt x="105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3" name="Group 312"/>
          <p:cNvGrpSpPr/>
          <p:nvPr/>
        </p:nvGrpSpPr>
        <p:grpSpPr>
          <a:xfrm>
            <a:off x="7940676" y="3654425"/>
            <a:ext cx="293687" cy="239713"/>
            <a:chOff x="7940676" y="3654425"/>
            <a:chExt cx="293687" cy="239713"/>
          </a:xfrm>
          <a:solidFill>
            <a:srgbClr val="FFFFFF"/>
          </a:solidFill>
        </p:grpSpPr>
        <p:sp>
          <p:nvSpPr>
            <p:cNvPr id="8287" name="Freeform 95"/>
            <p:cNvSpPr>
              <a:spLocks/>
            </p:cNvSpPr>
            <p:nvPr/>
          </p:nvSpPr>
          <p:spPr bwMode="auto">
            <a:xfrm>
              <a:off x="8105776" y="3654425"/>
              <a:ext cx="109538" cy="14605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11" y="8"/>
                </a:cxn>
                <a:cxn ang="0">
                  <a:pos x="15" y="11"/>
                </a:cxn>
                <a:cxn ang="0">
                  <a:pos x="15" y="29"/>
                </a:cxn>
                <a:cxn ang="0">
                  <a:pos x="15" y="44"/>
                </a:cxn>
                <a:cxn ang="0">
                  <a:pos x="29" y="58"/>
                </a:cxn>
                <a:cxn ang="0">
                  <a:pos x="40" y="58"/>
                </a:cxn>
                <a:cxn ang="0">
                  <a:pos x="43" y="57"/>
                </a:cxn>
                <a:cxn ang="0">
                  <a:pos x="43" y="53"/>
                </a:cxn>
                <a:cxn ang="0">
                  <a:pos x="29" y="29"/>
                </a:cxn>
                <a:cxn ang="0">
                  <a:pos x="29" y="15"/>
                </a:cxn>
                <a:cxn ang="0">
                  <a:pos x="1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</a:cxnLst>
              <a:rect l="0" t="0" r="r" b="b"/>
              <a:pathLst>
                <a:path w="44" h="58">
                  <a:moveTo>
                    <a:pt x="4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9"/>
                    <a:pt x="15" y="1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52"/>
                    <a:pt x="21" y="58"/>
                    <a:pt x="2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8"/>
                    <a:pt x="42" y="58"/>
                    <a:pt x="43" y="57"/>
                  </a:cubicBezTo>
                  <a:cubicBezTo>
                    <a:pt x="44" y="56"/>
                    <a:pt x="44" y="54"/>
                    <a:pt x="43" y="53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7"/>
                    <a:pt x="23" y="0"/>
                    <a:pt x="1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8" name="Freeform 96"/>
            <p:cNvSpPr>
              <a:spLocks/>
            </p:cNvSpPr>
            <p:nvPr/>
          </p:nvSpPr>
          <p:spPr bwMode="auto">
            <a:xfrm>
              <a:off x="8196263" y="3673475"/>
              <a:ext cx="38100" cy="539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0"/>
                </a:cxn>
                <a:cxn ang="0">
                  <a:pos x="11" y="21"/>
                </a:cxn>
                <a:cxn ang="0">
                  <a:pos x="15" y="21"/>
                </a:cxn>
                <a:cxn ang="0">
                  <a:pos x="15" y="0"/>
                </a:cxn>
                <a:cxn ang="0">
                  <a:pos x="11" y="0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1"/>
                    <a:pt x="11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9" name="Oval 97"/>
            <p:cNvSpPr>
              <a:spLocks noChangeArrowheads="1"/>
            </p:cNvSpPr>
            <p:nvPr/>
          </p:nvSpPr>
          <p:spPr bwMode="auto">
            <a:xfrm>
              <a:off x="8161338" y="3821113"/>
              <a:ext cx="73025" cy="730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0" name="Freeform 98"/>
            <p:cNvSpPr>
              <a:spLocks/>
            </p:cNvSpPr>
            <p:nvPr/>
          </p:nvSpPr>
          <p:spPr bwMode="auto">
            <a:xfrm>
              <a:off x="7953376" y="3856038"/>
              <a:ext cx="73025" cy="38100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15" y="15"/>
                </a:cxn>
              </a:cxnLst>
              <a:rect l="0" t="0" r="r" b="b"/>
              <a:pathLst>
                <a:path w="29" h="15">
                  <a:moveTo>
                    <a:pt x="15" y="15"/>
                  </a:moveTo>
                  <a:cubicBezTo>
                    <a:pt x="23" y="15"/>
                    <a:pt x="29" y="8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5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1" name="Freeform 99"/>
            <p:cNvSpPr>
              <a:spLocks/>
            </p:cNvSpPr>
            <p:nvPr/>
          </p:nvSpPr>
          <p:spPr bwMode="auto">
            <a:xfrm>
              <a:off x="7940676" y="3727450"/>
              <a:ext cx="212725" cy="111125"/>
            </a:xfrm>
            <a:custGeom>
              <a:avLst/>
              <a:gdLst/>
              <a:ahLst/>
              <a:cxnLst>
                <a:cxn ang="0">
                  <a:pos x="52" y="37"/>
                </a:cxn>
                <a:cxn ang="0">
                  <a:pos x="51" y="34"/>
                </a:cxn>
                <a:cxn ang="0">
                  <a:pos x="65" y="15"/>
                </a:cxn>
                <a:cxn ang="0">
                  <a:pos x="51" y="0"/>
                </a:cxn>
                <a:cxn ang="0">
                  <a:pos x="14" y="0"/>
                </a:cxn>
                <a:cxn ang="0">
                  <a:pos x="7" y="8"/>
                </a:cxn>
                <a:cxn ang="0">
                  <a:pos x="14" y="15"/>
                </a:cxn>
                <a:cxn ang="0">
                  <a:pos x="27" y="15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32" y="44"/>
                </a:cxn>
                <a:cxn ang="0">
                  <a:pos x="74" y="44"/>
                </a:cxn>
                <a:cxn ang="0">
                  <a:pos x="80" y="41"/>
                </a:cxn>
                <a:cxn ang="0">
                  <a:pos x="82" y="39"/>
                </a:cxn>
                <a:cxn ang="0">
                  <a:pos x="81" y="37"/>
                </a:cxn>
                <a:cxn ang="0">
                  <a:pos x="52" y="37"/>
                </a:cxn>
              </a:cxnLst>
              <a:rect l="0" t="0" r="r" b="b"/>
              <a:pathLst>
                <a:path w="84" h="44">
                  <a:moveTo>
                    <a:pt x="52" y="37"/>
                  </a:moveTo>
                  <a:cubicBezTo>
                    <a:pt x="50" y="37"/>
                    <a:pt x="50" y="35"/>
                    <a:pt x="51" y="3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7"/>
                    <a:pt x="59" y="0"/>
                    <a:pt x="5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7" y="4"/>
                    <a:pt x="7" y="8"/>
                  </a:cubicBezTo>
                  <a:cubicBezTo>
                    <a:pt x="7" y="12"/>
                    <a:pt x="10" y="15"/>
                    <a:pt x="14" y="15"/>
                  </a:cubicBezTo>
                  <a:cubicBezTo>
                    <a:pt x="19" y="15"/>
                    <a:pt x="23" y="15"/>
                    <a:pt x="27" y="15"/>
                  </a:cubicBezTo>
                  <a:cubicBezTo>
                    <a:pt x="12" y="20"/>
                    <a:pt x="4" y="32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1" y="43"/>
                    <a:pt x="2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6" y="44"/>
                    <a:pt x="79" y="43"/>
                    <a:pt x="80" y="41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4" y="38"/>
                    <a:pt x="83" y="37"/>
                    <a:pt x="81" y="37"/>
                  </a:cubicBezTo>
                  <a:lnTo>
                    <a:pt x="52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14" name="Freeform 100"/>
          <p:cNvSpPr>
            <a:spLocks/>
          </p:cNvSpPr>
          <p:nvPr/>
        </p:nvSpPr>
        <p:spPr bwMode="auto">
          <a:xfrm>
            <a:off x="8543925" y="3600450"/>
            <a:ext cx="274638" cy="293688"/>
          </a:xfrm>
          <a:custGeom>
            <a:avLst/>
            <a:gdLst>
              <a:gd name="T0" fmla="*/ 272118 w 109"/>
              <a:gd name="T1" fmla="*/ 182289 h 116"/>
              <a:gd name="T2" fmla="*/ 166295 w 109"/>
              <a:gd name="T3" fmla="*/ 103804 h 116"/>
              <a:gd name="T4" fmla="*/ 166295 w 109"/>
              <a:gd name="T5" fmla="*/ 53168 h 116"/>
              <a:gd name="T6" fmla="*/ 138579 w 109"/>
              <a:gd name="T7" fmla="*/ 0 h 116"/>
              <a:gd name="T8" fmla="*/ 110863 w 109"/>
              <a:gd name="T9" fmla="*/ 53168 h 116"/>
              <a:gd name="T10" fmla="*/ 110863 w 109"/>
              <a:gd name="T11" fmla="*/ 103804 h 116"/>
              <a:gd name="T12" fmla="*/ 5039 w 109"/>
              <a:gd name="T13" fmla="*/ 182289 h 116"/>
              <a:gd name="T14" fmla="*/ 0 w 109"/>
              <a:gd name="T15" fmla="*/ 189884 h 116"/>
              <a:gd name="T16" fmla="*/ 0 w 109"/>
              <a:gd name="T17" fmla="*/ 192416 h 116"/>
              <a:gd name="T18" fmla="*/ 5039 w 109"/>
              <a:gd name="T19" fmla="*/ 200012 h 116"/>
              <a:gd name="T20" fmla="*/ 12598 w 109"/>
              <a:gd name="T21" fmla="*/ 200012 h 116"/>
              <a:gd name="T22" fmla="*/ 110863 w 109"/>
              <a:gd name="T23" fmla="*/ 174694 h 116"/>
              <a:gd name="T24" fmla="*/ 110863 w 109"/>
              <a:gd name="T25" fmla="*/ 192416 h 116"/>
              <a:gd name="T26" fmla="*/ 110863 w 109"/>
              <a:gd name="T27" fmla="*/ 250648 h 116"/>
              <a:gd name="T28" fmla="*/ 78108 w 109"/>
              <a:gd name="T29" fmla="*/ 275965 h 116"/>
              <a:gd name="T30" fmla="*/ 73069 w 109"/>
              <a:gd name="T31" fmla="*/ 283561 h 116"/>
              <a:gd name="T32" fmla="*/ 73069 w 109"/>
              <a:gd name="T33" fmla="*/ 283561 h 116"/>
              <a:gd name="T34" fmla="*/ 78108 w 109"/>
              <a:gd name="T35" fmla="*/ 291156 h 116"/>
              <a:gd name="T36" fmla="*/ 85667 w 109"/>
              <a:gd name="T37" fmla="*/ 293688 h 116"/>
              <a:gd name="T38" fmla="*/ 138579 w 109"/>
              <a:gd name="T39" fmla="*/ 273434 h 116"/>
              <a:gd name="T40" fmla="*/ 188971 w 109"/>
              <a:gd name="T41" fmla="*/ 291156 h 116"/>
              <a:gd name="T42" fmla="*/ 199050 w 109"/>
              <a:gd name="T43" fmla="*/ 291156 h 116"/>
              <a:gd name="T44" fmla="*/ 201569 w 109"/>
              <a:gd name="T45" fmla="*/ 283561 h 116"/>
              <a:gd name="T46" fmla="*/ 201569 w 109"/>
              <a:gd name="T47" fmla="*/ 281029 h 116"/>
              <a:gd name="T48" fmla="*/ 196530 w 109"/>
              <a:gd name="T49" fmla="*/ 273434 h 116"/>
              <a:gd name="T50" fmla="*/ 166295 w 109"/>
              <a:gd name="T51" fmla="*/ 250648 h 116"/>
              <a:gd name="T52" fmla="*/ 166295 w 109"/>
              <a:gd name="T53" fmla="*/ 192416 h 116"/>
              <a:gd name="T54" fmla="*/ 166295 w 109"/>
              <a:gd name="T55" fmla="*/ 174694 h 116"/>
              <a:gd name="T56" fmla="*/ 264560 w 109"/>
              <a:gd name="T57" fmla="*/ 200012 h 116"/>
              <a:gd name="T58" fmla="*/ 272118 w 109"/>
              <a:gd name="T59" fmla="*/ 200012 h 116"/>
              <a:gd name="T60" fmla="*/ 274638 w 109"/>
              <a:gd name="T61" fmla="*/ 192416 h 116"/>
              <a:gd name="T62" fmla="*/ 274638 w 109"/>
              <a:gd name="T63" fmla="*/ 189884 h 116"/>
              <a:gd name="T64" fmla="*/ 272118 w 109"/>
              <a:gd name="T65" fmla="*/ 182289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9" h="116">
                <a:moveTo>
                  <a:pt x="108" y="72"/>
                </a:moveTo>
                <a:cubicBezTo>
                  <a:pt x="66" y="41"/>
                  <a:pt x="66" y="41"/>
                  <a:pt x="66" y="41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16"/>
                  <a:pt x="60" y="0"/>
                  <a:pt x="55" y="0"/>
                </a:cubicBezTo>
                <a:cubicBezTo>
                  <a:pt x="49" y="0"/>
                  <a:pt x="44" y="16"/>
                  <a:pt x="44" y="21"/>
                </a:cubicBezTo>
                <a:cubicBezTo>
                  <a:pt x="44" y="41"/>
                  <a:pt x="44" y="41"/>
                  <a:pt x="44" y="41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3"/>
                  <a:pt x="0" y="74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7"/>
                  <a:pt x="1" y="78"/>
                  <a:pt x="2" y="79"/>
                </a:cubicBezTo>
                <a:cubicBezTo>
                  <a:pt x="3" y="79"/>
                  <a:pt x="4" y="80"/>
                  <a:pt x="5" y="79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76"/>
                  <a:pt x="44" y="76"/>
                  <a:pt x="44" y="76"/>
                </a:cubicBezTo>
                <a:cubicBezTo>
                  <a:pt x="44" y="99"/>
                  <a:pt x="44" y="99"/>
                  <a:pt x="44" y="99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0" y="109"/>
                  <a:pt x="29" y="110"/>
                  <a:pt x="29" y="112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9" y="113"/>
                  <a:pt x="30" y="114"/>
                  <a:pt x="31" y="115"/>
                </a:cubicBezTo>
                <a:cubicBezTo>
                  <a:pt x="32" y="116"/>
                  <a:pt x="33" y="116"/>
                  <a:pt x="34" y="116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7" y="116"/>
                  <a:pt x="78" y="116"/>
                  <a:pt x="79" y="115"/>
                </a:cubicBezTo>
                <a:cubicBezTo>
                  <a:pt x="80" y="114"/>
                  <a:pt x="80" y="113"/>
                  <a:pt x="80" y="112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0"/>
                  <a:pt x="80" y="109"/>
                  <a:pt x="78" y="108"/>
                </a:cubicBezTo>
                <a:cubicBezTo>
                  <a:pt x="66" y="99"/>
                  <a:pt x="66" y="99"/>
                  <a:pt x="66" y="99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69"/>
                  <a:pt x="66" y="69"/>
                  <a:pt x="66" y="6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6" y="80"/>
                  <a:pt x="107" y="79"/>
                  <a:pt x="108" y="79"/>
                </a:cubicBezTo>
                <a:cubicBezTo>
                  <a:pt x="109" y="78"/>
                  <a:pt x="109" y="77"/>
                  <a:pt x="109" y="76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4"/>
                  <a:pt x="109" y="73"/>
                  <a:pt x="108" y="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15" name="Freeform 101"/>
          <p:cNvSpPr>
            <a:spLocks noEditPoints="1"/>
          </p:cNvSpPr>
          <p:nvPr/>
        </p:nvSpPr>
        <p:spPr bwMode="auto">
          <a:xfrm>
            <a:off x="6202363" y="3600450"/>
            <a:ext cx="257175" cy="293688"/>
          </a:xfrm>
          <a:custGeom>
            <a:avLst/>
            <a:gdLst>
              <a:gd name="T0" fmla="*/ 219355 w 102"/>
              <a:gd name="T1" fmla="*/ 0 h 116"/>
              <a:gd name="T2" fmla="*/ 37820 w 102"/>
              <a:gd name="T3" fmla="*/ 0 h 116"/>
              <a:gd name="T4" fmla="*/ 0 w 102"/>
              <a:gd name="T5" fmla="*/ 35445 h 116"/>
              <a:gd name="T6" fmla="*/ 0 w 102"/>
              <a:gd name="T7" fmla="*/ 182289 h 116"/>
              <a:gd name="T8" fmla="*/ 0 w 102"/>
              <a:gd name="T9" fmla="*/ 192416 h 116"/>
              <a:gd name="T10" fmla="*/ 10085 w 102"/>
              <a:gd name="T11" fmla="*/ 200012 h 116"/>
              <a:gd name="T12" fmla="*/ 17649 w 102"/>
              <a:gd name="T13" fmla="*/ 200012 h 116"/>
              <a:gd name="T14" fmla="*/ 17649 w 102"/>
              <a:gd name="T15" fmla="*/ 248116 h 116"/>
              <a:gd name="T16" fmla="*/ 27735 w 102"/>
              <a:gd name="T17" fmla="*/ 255711 h 116"/>
              <a:gd name="T18" fmla="*/ 37820 w 102"/>
              <a:gd name="T19" fmla="*/ 255711 h 116"/>
              <a:gd name="T20" fmla="*/ 37820 w 102"/>
              <a:gd name="T21" fmla="*/ 273434 h 116"/>
              <a:gd name="T22" fmla="*/ 55469 w 102"/>
              <a:gd name="T23" fmla="*/ 293688 h 116"/>
              <a:gd name="T24" fmla="*/ 73118 w 102"/>
              <a:gd name="T25" fmla="*/ 293688 h 116"/>
              <a:gd name="T26" fmla="*/ 90768 w 102"/>
              <a:gd name="T27" fmla="*/ 273434 h 116"/>
              <a:gd name="T28" fmla="*/ 90768 w 102"/>
              <a:gd name="T29" fmla="*/ 255711 h 116"/>
              <a:gd name="T30" fmla="*/ 163886 w 102"/>
              <a:gd name="T31" fmla="*/ 255711 h 116"/>
              <a:gd name="T32" fmla="*/ 163886 w 102"/>
              <a:gd name="T33" fmla="*/ 273434 h 116"/>
              <a:gd name="T34" fmla="*/ 184057 w 102"/>
              <a:gd name="T35" fmla="*/ 293688 h 116"/>
              <a:gd name="T36" fmla="*/ 201706 w 102"/>
              <a:gd name="T37" fmla="*/ 293688 h 116"/>
              <a:gd name="T38" fmla="*/ 219355 w 102"/>
              <a:gd name="T39" fmla="*/ 273434 h 116"/>
              <a:gd name="T40" fmla="*/ 219355 w 102"/>
              <a:gd name="T41" fmla="*/ 255711 h 116"/>
              <a:gd name="T42" fmla="*/ 229440 w 102"/>
              <a:gd name="T43" fmla="*/ 255711 h 116"/>
              <a:gd name="T44" fmla="*/ 237004 w 102"/>
              <a:gd name="T45" fmla="*/ 248116 h 116"/>
              <a:gd name="T46" fmla="*/ 237004 w 102"/>
              <a:gd name="T47" fmla="*/ 200012 h 116"/>
              <a:gd name="T48" fmla="*/ 247090 w 102"/>
              <a:gd name="T49" fmla="*/ 200012 h 116"/>
              <a:gd name="T50" fmla="*/ 257175 w 102"/>
              <a:gd name="T51" fmla="*/ 192416 h 116"/>
              <a:gd name="T52" fmla="*/ 257175 w 102"/>
              <a:gd name="T53" fmla="*/ 182289 h 116"/>
              <a:gd name="T54" fmla="*/ 257175 w 102"/>
              <a:gd name="T55" fmla="*/ 35445 h 116"/>
              <a:gd name="T56" fmla="*/ 219355 w 102"/>
              <a:gd name="T57" fmla="*/ 0 h 116"/>
              <a:gd name="T58" fmla="*/ 184057 w 102"/>
              <a:gd name="T59" fmla="*/ 73422 h 116"/>
              <a:gd name="T60" fmla="*/ 201706 w 102"/>
              <a:gd name="T61" fmla="*/ 91145 h 116"/>
              <a:gd name="T62" fmla="*/ 201706 w 102"/>
              <a:gd name="T63" fmla="*/ 126590 h 116"/>
              <a:gd name="T64" fmla="*/ 55469 w 102"/>
              <a:gd name="T65" fmla="*/ 126590 h 116"/>
              <a:gd name="T66" fmla="*/ 55469 w 102"/>
              <a:gd name="T67" fmla="*/ 91145 h 116"/>
              <a:gd name="T68" fmla="*/ 73118 w 102"/>
              <a:gd name="T69" fmla="*/ 73422 h 116"/>
              <a:gd name="T70" fmla="*/ 184057 w 102"/>
              <a:gd name="T71" fmla="*/ 73422 h 116"/>
              <a:gd name="T72" fmla="*/ 73118 w 102"/>
              <a:gd name="T73" fmla="*/ 220266 h 116"/>
              <a:gd name="T74" fmla="*/ 55469 w 102"/>
              <a:gd name="T75" fmla="*/ 220266 h 116"/>
              <a:gd name="T76" fmla="*/ 37820 w 102"/>
              <a:gd name="T77" fmla="*/ 200012 h 116"/>
              <a:gd name="T78" fmla="*/ 55469 w 102"/>
              <a:gd name="T79" fmla="*/ 182289 h 116"/>
              <a:gd name="T80" fmla="*/ 73118 w 102"/>
              <a:gd name="T81" fmla="*/ 182289 h 116"/>
              <a:gd name="T82" fmla="*/ 90768 w 102"/>
              <a:gd name="T83" fmla="*/ 200012 h 116"/>
              <a:gd name="T84" fmla="*/ 73118 w 102"/>
              <a:gd name="T85" fmla="*/ 220266 h 116"/>
              <a:gd name="T86" fmla="*/ 201706 w 102"/>
              <a:gd name="T87" fmla="*/ 220266 h 116"/>
              <a:gd name="T88" fmla="*/ 184057 w 102"/>
              <a:gd name="T89" fmla="*/ 220266 h 116"/>
              <a:gd name="T90" fmla="*/ 163886 w 102"/>
              <a:gd name="T91" fmla="*/ 200012 h 116"/>
              <a:gd name="T92" fmla="*/ 184057 w 102"/>
              <a:gd name="T93" fmla="*/ 182289 h 116"/>
              <a:gd name="T94" fmla="*/ 201706 w 102"/>
              <a:gd name="T95" fmla="*/ 182289 h 116"/>
              <a:gd name="T96" fmla="*/ 219355 w 102"/>
              <a:gd name="T97" fmla="*/ 200012 h 116"/>
              <a:gd name="T98" fmla="*/ 201706 w 102"/>
              <a:gd name="T99" fmla="*/ 220266 h 11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2" h="116">
                <a:moveTo>
                  <a:pt x="8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8"/>
                  <a:pt x="2" y="79"/>
                  <a:pt x="4" y="79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100"/>
                  <a:pt x="9" y="101"/>
                  <a:pt x="11" y="101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12"/>
                  <a:pt x="18" y="116"/>
                  <a:pt x="22" y="116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3" y="116"/>
                  <a:pt x="36" y="112"/>
                  <a:pt x="36" y="108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12"/>
                  <a:pt x="69" y="116"/>
                  <a:pt x="73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4" y="116"/>
                  <a:pt x="87" y="112"/>
                  <a:pt x="87" y="108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3" y="101"/>
                  <a:pt x="94" y="100"/>
                  <a:pt x="94" y="98"/>
                </a:cubicBezTo>
                <a:cubicBezTo>
                  <a:pt x="94" y="79"/>
                  <a:pt x="94" y="79"/>
                  <a:pt x="94" y="79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79"/>
                  <a:pt x="102" y="78"/>
                  <a:pt x="102" y="76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2" y="6"/>
                  <a:pt x="95" y="0"/>
                  <a:pt x="87" y="0"/>
                </a:cubicBezTo>
                <a:close/>
                <a:moveTo>
                  <a:pt x="73" y="29"/>
                </a:moveTo>
                <a:cubicBezTo>
                  <a:pt x="77" y="29"/>
                  <a:pt x="80" y="32"/>
                  <a:pt x="80" y="36"/>
                </a:cubicBezTo>
                <a:cubicBezTo>
                  <a:pt x="80" y="50"/>
                  <a:pt x="80" y="50"/>
                  <a:pt x="80" y="50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2"/>
                  <a:pt x="25" y="29"/>
                  <a:pt x="29" y="29"/>
                </a:cubicBezTo>
                <a:lnTo>
                  <a:pt x="73" y="29"/>
                </a:lnTo>
                <a:close/>
                <a:moveTo>
                  <a:pt x="29" y="87"/>
                </a:moveTo>
                <a:cubicBezTo>
                  <a:pt x="22" y="87"/>
                  <a:pt x="22" y="87"/>
                  <a:pt x="22" y="87"/>
                </a:cubicBezTo>
                <a:cubicBezTo>
                  <a:pt x="18" y="87"/>
                  <a:pt x="15" y="83"/>
                  <a:pt x="15" y="79"/>
                </a:cubicBezTo>
                <a:cubicBezTo>
                  <a:pt x="15" y="75"/>
                  <a:pt x="18" y="72"/>
                  <a:pt x="22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3" y="72"/>
                  <a:pt x="36" y="75"/>
                  <a:pt x="36" y="79"/>
                </a:cubicBezTo>
                <a:cubicBezTo>
                  <a:pt x="36" y="83"/>
                  <a:pt x="33" y="87"/>
                  <a:pt x="29" y="87"/>
                </a:cubicBezTo>
                <a:close/>
                <a:moveTo>
                  <a:pt x="80" y="87"/>
                </a:moveTo>
                <a:cubicBezTo>
                  <a:pt x="73" y="87"/>
                  <a:pt x="73" y="87"/>
                  <a:pt x="73" y="87"/>
                </a:cubicBezTo>
                <a:cubicBezTo>
                  <a:pt x="69" y="87"/>
                  <a:pt x="65" y="83"/>
                  <a:pt x="65" y="79"/>
                </a:cubicBezTo>
                <a:cubicBezTo>
                  <a:pt x="65" y="75"/>
                  <a:pt x="69" y="72"/>
                  <a:pt x="73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4" y="72"/>
                  <a:pt x="87" y="75"/>
                  <a:pt x="87" y="79"/>
                </a:cubicBezTo>
                <a:cubicBezTo>
                  <a:pt x="87" y="83"/>
                  <a:pt x="84" y="87"/>
                  <a:pt x="80" y="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8" name="Group 317"/>
          <p:cNvGrpSpPr/>
          <p:nvPr/>
        </p:nvGrpSpPr>
        <p:grpSpPr>
          <a:xfrm>
            <a:off x="8526463" y="2427288"/>
            <a:ext cx="292101" cy="220663"/>
            <a:chOff x="8526463" y="2427288"/>
            <a:chExt cx="292101" cy="220663"/>
          </a:xfrm>
          <a:solidFill>
            <a:srgbClr val="FFFFFF"/>
          </a:solidFill>
        </p:grpSpPr>
        <p:sp>
          <p:nvSpPr>
            <p:cNvPr id="8294" name="Freeform 102"/>
            <p:cNvSpPr>
              <a:spLocks/>
            </p:cNvSpPr>
            <p:nvPr/>
          </p:nvSpPr>
          <p:spPr bwMode="auto">
            <a:xfrm>
              <a:off x="8526463" y="2611438"/>
              <a:ext cx="292100" cy="3651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109" y="14"/>
                </a:cxn>
                <a:cxn ang="0">
                  <a:pos x="116" y="7"/>
                </a:cxn>
                <a:cxn ang="0">
                  <a:pos x="109" y="0"/>
                </a:cxn>
              </a:cxnLst>
              <a:rect l="0" t="0" r="r" b="b"/>
              <a:pathLst>
                <a:path w="116" h="14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3" y="14"/>
                    <a:pt x="116" y="11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5" name="Freeform 103"/>
            <p:cNvSpPr>
              <a:spLocks noEditPoints="1"/>
            </p:cNvSpPr>
            <p:nvPr/>
          </p:nvSpPr>
          <p:spPr bwMode="auto">
            <a:xfrm>
              <a:off x="8582026" y="2427288"/>
              <a:ext cx="236538" cy="165100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58" y="65"/>
                </a:cxn>
                <a:cxn ang="0">
                  <a:pos x="72" y="51"/>
                </a:cxn>
                <a:cxn ang="0">
                  <a:pos x="94" y="29"/>
                </a:cxn>
                <a:cxn ang="0">
                  <a:pos x="72" y="7"/>
                </a:cxn>
                <a:cxn ang="0">
                  <a:pos x="72" y="0"/>
                </a:cxn>
                <a:cxn ang="0">
                  <a:pos x="0" y="0"/>
                </a:cxn>
                <a:cxn ang="0">
                  <a:pos x="0" y="51"/>
                </a:cxn>
                <a:cxn ang="0">
                  <a:pos x="14" y="65"/>
                </a:cxn>
                <a:cxn ang="0">
                  <a:pos x="87" y="29"/>
                </a:cxn>
                <a:cxn ang="0">
                  <a:pos x="72" y="44"/>
                </a:cxn>
                <a:cxn ang="0">
                  <a:pos x="72" y="14"/>
                </a:cxn>
                <a:cxn ang="0">
                  <a:pos x="87" y="29"/>
                </a:cxn>
                <a:cxn ang="0">
                  <a:pos x="7" y="7"/>
                </a:cxn>
                <a:cxn ang="0">
                  <a:pos x="14" y="7"/>
                </a:cxn>
                <a:cxn ang="0">
                  <a:pos x="14" y="58"/>
                </a:cxn>
                <a:cxn ang="0">
                  <a:pos x="7" y="51"/>
                </a:cxn>
                <a:cxn ang="0">
                  <a:pos x="7" y="7"/>
                </a:cxn>
              </a:cxnLst>
              <a:rect l="0" t="0" r="r" b="b"/>
              <a:pathLst>
                <a:path w="94" h="65">
                  <a:moveTo>
                    <a:pt x="14" y="65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66" y="65"/>
                    <a:pt x="72" y="59"/>
                    <a:pt x="72" y="51"/>
                  </a:cubicBezTo>
                  <a:cubicBezTo>
                    <a:pt x="84" y="51"/>
                    <a:pt x="94" y="41"/>
                    <a:pt x="94" y="29"/>
                  </a:cubicBezTo>
                  <a:cubicBezTo>
                    <a:pt x="94" y="17"/>
                    <a:pt x="84" y="7"/>
                    <a:pt x="72" y="7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6" y="65"/>
                    <a:pt x="14" y="65"/>
                  </a:cubicBezTo>
                  <a:close/>
                  <a:moveTo>
                    <a:pt x="87" y="29"/>
                  </a:moveTo>
                  <a:cubicBezTo>
                    <a:pt x="87" y="37"/>
                    <a:pt x="80" y="44"/>
                    <a:pt x="72" y="4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80" y="14"/>
                    <a:pt x="87" y="21"/>
                    <a:pt x="87" y="29"/>
                  </a:cubicBezTo>
                  <a:close/>
                  <a:moveTo>
                    <a:pt x="7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0" y="58"/>
                    <a:pt x="7" y="55"/>
                    <a:pt x="7" y="51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1497013" y="3013075"/>
            <a:ext cx="295275" cy="292101"/>
            <a:chOff x="1497013" y="3013075"/>
            <a:chExt cx="295275" cy="292101"/>
          </a:xfrm>
          <a:solidFill>
            <a:srgbClr val="FFFFFF"/>
          </a:solidFill>
        </p:grpSpPr>
        <p:sp>
          <p:nvSpPr>
            <p:cNvPr id="8296" name="Freeform 104"/>
            <p:cNvSpPr>
              <a:spLocks/>
            </p:cNvSpPr>
            <p:nvPr/>
          </p:nvSpPr>
          <p:spPr bwMode="auto">
            <a:xfrm>
              <a:off x="1497013" y="3106738"/>
              <a:ext cx="295275" cy="198438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11"/>
                </a:cxn>
                <a:cxn ang="0">
                  <a:pos x="174" y="11"/>
                </a:cxn>
                <a:cxn ang="0">
                  <a:pos x="174" y="114"/>
                </a:cxn>
                <a:cxn ang="0">
                  <a:pos x="116" y="114"/>
                </a:cxn>
                <a:cxn ang="0">
                  <a:pos x="116" y="79"/>
                </a:cxn>
                <a:cxn ang="0">
                  <a:pos x="70" y="79"/>
                </a:cxn>
                <a:cxn ang="0">
                  <a:pos x="70" y="114"/>
                </a:cxn>
                <a:cxn ang="0">
                  <a:pos x="13" y="114"/>
                </a:cxn>
                <a:cxn ang="0">
                  <a:pos x="13" y="11"/>
                </a:cxn>
                <a:cxn ang="0">
                  <a:pos x="35" y="11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0" y="125"/>
                </a:cxn>
                <a:cxn ang="0">
                  <a:pos x="186" y="125"/>
                </a:cxn>
                <a:cxn ang="0">
                  <a:pos x="186" y="0"/>
                </a:cxn>
                <a:cxn ang="0">
                  <a:pos x="151" y="0"/>
                </a:cxn>
              </a:cxnLst>
              <a:rect l="0" t="0" r="r" b="b"/>
              <a:pathLst>
                <a:path w="186" h="125">
                  <a:moveTo>
                    <a:pt x="151" y="0"/>
                  </a:moveTo>
                  <a:lnTo>
                    <a:pt x="151" y="11"/>
                  </a:lnTo>
                  <a:lnTo>
                    <a:pt x="174" y="11"/>
                  </a:lnTo>
                  <a:lnTo>
                    <a:pt x="174" y="114"/>
                  </a:lnTo>
                  <a:lnTo>
                    <a:pt x="116" y="114"/>
                  </a:lnTo>
                  <a:lnTo>
                    <a:pt x="116" y="79"/>
                  </a:lnTo>
                  <a:lnTo>
                    <a:pt x="70" y="79"/>
                  </a:lnTo>
                  <a:lnTo>
                    <a:pt x="70" y="114"/>
                  </a:lnTo>
                  <a:lnTo>
                    <a:pt x="13" y="114"/>
                  </a:lnTo>
                  <a:lnTo>
                    <a:pt x="13" y="11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25"/>
                  </a:lnTo>
                  <a:lnTo>
                    <a:pt x="186" y="125"/>
                  </a:lnTo>
                  <a:lnTo>
                    <a:pt x="186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7" name="Freeform 105"/>
            <p:cNvSpPr>
              <a:spLocks noEditPoints="1"/>
            </p:cNvSpPr>
            <p:nvPr/>
          </p:nvSpPr>
          <p:spPr bwMode="auto">
            <a:xfrm>
              <a:off x="1571626" y="3013075"/>
              <a:ext cx="147638" cy="128588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81"/>
                </a:cxn>
                <a:cxn ang="0">
                  <a:pos x="93" y="81"/>
                </a:cxn>
                <a:cxn ang="0">
                  <a:pos x="93" y="70"/>
                </a:cxn>
                <a:cxn ang="0">
                  <a:pos x="93" y="46"/>
                </a:cxn>
                <a:cxn ang="0">
                  <a:pos x="93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0" y="70"/>
                </a:cxn>
                <a:cxn ang="0">
                  <a:pos x="34" y="13"/>
                </a:cxn>
                <a:cxn ang="0">
                  <a:pos x="34" y="35"/>
                </a:cxn>
                <a:cxn ang="0">
                  <a:pos x="58" y="35"/>
                </a:cxn>
                <a:cxn ang="0">
                  <a:pos x="58" y="13"/>
                </a:cxn>
                <a:cxn ang="0">
                  <a:pos x="69" y="13"/>
                </a:cxn>
                <a:cxn ang="0">
                  <a:pos x="69" y="70"/>
                </a:cxn>
                <a:cxn ang="0">
                  <a:pos x="58" y="70"/>
                </a:cxn>
                <a:cxn ang="0">
                  <a:pos x="58" y="46"/>
                </a:cxn>
                <a:cxn ang="0">
                  <a:pos x="34" y="46"/>
                </a:cxn>
                <a:cxn ang="0">
                  <a:pos x="34" y="70"/>
                </a:cxn>
                <a:cxn ang="0">
                  <a:pos x="23" y="70"/>
                </a:cxn>
                <a:cxn ang="0">
                  <a:pos x="23" y="13"/>
                </a:cxn>
                <a:cxn ang="0">
                  <a:pos x="34" y="13"/>
                </a:cxn>
              </a:cxnLst>
              <a:rect l="0" t="0" r="r" b="b"/>
              <a:pathLst>
                <a:path w="93" h="81">
                  <a:moveTo>
                    <a:pt x="0" y="70"/>
                  </a:moveTo>
                  <a:lnTo>
                    <a:pt x="0" y="81"/>
                  </a:lnTo>
                  <a:lnTo>
                    <a:pt x="93" y="81"/>
                  </a:lnTo>
                  <a:lnTo>
                    <a:pt x="93" y="70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0" y="70"/>
                  </a:lnTo>
                  <a:close/>
                  <a:moveTo>
                    <a:pt x="34" y="13"/>
                  </a:moveTo>
                  <a:lnTo>
                    <a:pt x="34" y="35"/>
                  </a:lnTo>
                  <a:lnTo>
                    <a:pt x="58" y="35"/>
                  </a:lnTo>
                  <a:lnTo>
                    <a:pt x="58" y="13"/>
                  </a:lnTo>
                  <a:lnTo>
                    <a:pt x="69" y="13"/>
                  </a:lnTo>
                  <a:lnTo>
                    <a:pt x="69" y="70"/>
                  </a:lnTo>
                  <a:lnTo>
                    <a:pt x="58" y="70"/>
                  </a:lnTo>
                  <a:lnTo>
                    <a:pt x="58" y="46"/>
                  </a:lnTo>
                  <a:lnTo>
                    <a:pt x="34" y="46"/>
                  </a:lnTo>
                  <a:lnTo>
                    <a:pt x="34" y="70"/>
                  </a:lnTo>
                  <a:lnTo>
                    <a:pt x="23" y="70"/>
                  </a:lnTo>
                  <a:lnTo>
                    <a:pt x="23" y="13"/>
                  </a:lnTo>
                  <a:lnTo>
                    <a:pt x="34" y="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8" name="Rectangle 106"/>
            <p:cNvSpPr>
              <a:spLocks noChangeArrowheads="1"/>
            </p:cNvSpPr>
            <p:nvPr/>
          </p:nvSpPr>
          <p:spPr bwMode="auto">
            <a:xfrm>
              <a:off x="1535113" y="3179763"/>
              <a:ext cx="555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99" name="Rectangle 107"/>
            <p:cNvSpPr>
              <a:spLocks noChangeArrowheads="1"/>
            </p:cNvSpPr>
            <p:nvPr/>
          </p:nvSpPr>
          <p:spPr bwMode="auto">
            <a:xfrm>
              <a:off x="1535113" y="3232150"/>
              <a:ext cx="55563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0" name="Rectangle 108"/>
            <p:cNvSpPr>
              <a:spLocks noChangeArrowheads="1"/>
            </p:cNvSpPr>
            <p:nvPr/>
          </p:nvSpPr>
          <p:spPr bwMode="auto">
            <a:xfrm>
              <a:off x="1700213" y="3179763"/>
              <a:ext cx="5397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1" name="Rectangle 109"/>
            <p:cNvSpPr>
              <a:spLocks noChangeArrowheads="1"/>
            </p:cNvSpPr>
            <p:nvPr/>
          </p:nvSpPr>
          <p:spPr bwMode="auto">
            <a:xfrm>
              <a:off x="1700213" y="3232150"/>
              <a:ext cx="53975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2" name="Rectangle 110"/>
            <p:cNvSpPr>
              <a:spLocks noChangeArrowheads="1"/>
            </p:cNvSpPr>
            <p:nvPr/>
          </p:nvSpPr>
          <p:spPr bwMode="auto">
            <a:xfrm>
              <a:off x="1608138" y="3179763"/>
              <a:ext cx="730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18" name="Freeform 111"/>
          <p:cNvSpPr>
            <a:spLocks noEditPoints="1"/>
          </p:cNvSpPr>
          <p:nvPr/>
        </p:nvSpPr>
        <p:spPr bwMode="auto">
          <a:xfrm>
            <a:off x="2670175" y="3068638"/>
            <a:ext cx="292100" cy="236537"/>
          </a:xfrm>
          <a:custGeom>
            <a:avLst/>
            <a:gdLst>
              <a:gd name="T0" fmla="*/ 256847 w 116"/>
              <a:gd name="T1" fmla="*/ 55360 h 94"/>
              <a:gd name="T2" fmla="*/ 211521 w 116"/>
              <a:gd name="T3" fmla="*/ 55360 h 94"/>
              <a:gd name="T4" fmla="*/ 203966 w 116"/>
              <a:gd name="T5" fmla="*/ 17614 h 94"/>
              <a:gd name="T6" fmla="*/ 183822 w 116"/>
              <a:gd name="T7" fmla="*/ 0 h 94"/>
              <a:gd name="T8" fmla="*/ 110797 w 116"/>
              <a:gd name="T9" fmla="*/ 0 h 94"/>
              <a:gd name="T10" fmla="*/ 88134 w 116"/>
              <a:gd name="T11" fmla="*/ 17614 h 94"/>
              <a:gd name="T12" fmla="*/ 80579 w 116"/>
              <a:gd name="T13" fmla="*/ 55360 h 94"/>
              <a:gd name="T14" fmla="*/ 37772 w 116"/>
              <a:gd name="T15" fmla="*/ 55360 h 94"/>
              <a:gd name="T16" fmla="*/ 0 w 116"/>
              <a:gd name="T17" fmla="*/ 90589 h 94"/>
              <a:gd name="T18" fmla="*/ 0 w 116"/>
              <a:gd name="T19" fmla="*/ 201308 h 94"/>
              <a:gd name="T20" fmla="*/ 37772 w 116"/>
              <a:gd name="T21" fmla="*/ 236537 h 94"/>
              <a:gd name="T22" fmla="*/ 256847 w 116"/>
              <a:gd name="T23" fmla="*/ 236537 h 94"/>
              <a:gd name="T24" fmla="*/ 292100 w 116"/>
              <a:gd name="T25" fmla="*/ 201308 h 94"/>
              <a:gd name="T26" fmla="*/ 292100 w 116"/>
              <a:gd name="T27" fmla="*/ 90589 h 94"/>
              <a:gd name="T28" fmla="*/ 256847 w 116"/>
              <a:gd name="T29" fmla="*/ 55360 h 94"/>
              <a:gd name="T30" fmla="*/ 105760 w 116"/>
              <a:gd name="T31" fmla="*/ 22647 h 94"/>
              <a:gd name="T32" fmla="*/ 110797 w 116"/>
              <a:gd name="T33" fmla="*/ 17614 h 94"/>
              <a:gd name="T34" fmla="*/ 183822 w 116"/>
              <a:gd name="T35" fmla="*/ 17614 h 94"/>
              <a:gd name="T36" fmla="*/ 186340 w 116"/>
              <a:gd name="T37" fmla="*/ 22647 h 94"/>
              <a:gd name="T38" fmla="*/ 193894 w 116"/>
              <a:gd name="T39" fmla="*/ 55360 h 94"/>
              <a:gd name="T40" fmla="*/ 98206 w 116"/>
              <a:gd name="T41" fmla="*/ 55360 h 94"/>
              <a:gd name="T42" fmla="*/ 105760 w 116"/>
              <a:gd name="T43" fmla="*/ 22647 h 94"/>
              <a:gd name="T44" fmla="*/ 201448 w 116"/>
              <a:gd name="T45" fmla="*/ 163563 h 94"/>
              <a:gd name="T46" fmla="*/ 163677 w 116"/>
              <a:gd name="T47" fmla="*/ 163563 h 94"/>
              <a:gd name="T48" fmla="*/ 163677 w 116"/>
              <a:gd name="T49" fmla="*/ 201308 h 94"/>
              <a:gd name="T50" fmla="*/ 128423 w 116"/>
              <a:gd name="T51" fmla="*/ 201308 h 94"/>
              <a:gd name="T52" fmla="*/ 128423 w 116"/>
              <a:gd name="T53" fmla="*/ 163563 h 94"/>
              <a:gd name="T54" fmla="*/ 90652 w 116"/>
              <a:gd name="T55" fmla="*/ 163563 h 94"/>
              <a:gd name="T56" fmla="*/ 90652 w 116"/>
              <a:gd name="T57" fmla="*/ 128334 h 94"/>
              <a:gd name="T58" fmla="*/ 128423 w 116"/>
              <a:gd name="T59" fmla="*/ 128334 h 94"/>
              <a:gd name="T60" fmla="*/ 128423 w 116"/>
              <a:gd name="T61" fmla="*/ 90589 h 94"/>
              <a:gd name="T62" fmla="*/ 163677 w 116"/>
              <a:gd name="T63" fmla="*/ 90589 h 94"/>
              <a:gd name="T64" fmla="*/ 163677 w 116"/>
              <a:gd name="T65" fmla="*/ 128334 h 94"/>
              <a:gd name="T66" fmla="*/ 201448 w 116"/>
              <a:gd name="T67" fmla="*/ 128334 h 94"/>
              <a:gd name="T68" fmla="*/ 201448 w 116"/>
              <a:gd name="T69" fmla="*/ 163563 h 9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6" h="94">
                <a:moveTo>
                  <a:pt x="102" y="22"/>
                </a:moveTo>
                <a:cubicBezTo>
                  <a:pt x="84" y="22"/>
                  <a:pt x="84" y="22"/>
                  <a:pt x="84" y="22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7" y="0"/>
                  <a:pt x="7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0" y="0"/>
                  <a:pt x="36" y="3"/>
                  <a:pt x="35" y="7"/>
                </a:cubicBezTo>
                <a:cubicBezTo>
                  <a:pt x="32" y="22"/>
                  <a:pt x="32" y="22"/>
                  <a:pt x="32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7" y="22"/>
                  <a:pt x="0" y="28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7" y="94"/>
                  <a:pt x="15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10" y="94"/>
                  <a:pt x="116" y="88"/>
                  <a:pt x="116" y="80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28"/>
                  <a:pt x="110" y="22"/>
                  <a:pt x="102" y="22"/>
                </a:cubicBezTo>
                <a:close/>
                <a:moveTo>
                  <a:pt x="42" y="9"/>
                </a:moveTo>
                <a:cubicBezTo>
                  <a:pt x="44" y="7"/>
                  <a:pt x="44" y="7"/>
                  <a:pt x="44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9"/>
                  <a:pt x="74" y="9"/>
                  <a:pt x="74" y="9"/>
                </a:cubicBezTo>
                <a:cubicBezTo>
                  <a:pt x="77" y="22"/>
                  <a:pt x="77" y="22"/>
                  <a:pt x="77" y="22"/>
                </a:cubicBezTo>
                <a:cubicBezTo>
                  <a:pt x="39" y="22"/>
                  <a:pt x="39" y="22"/>
                  <a:pt x="39" y="22"/>
                </a:cubicBezTo>
                <a:lnTo>
                  <a:pt x="42" y="9"/>
                </a:lnTo>
                <a:close/>
                <a:moveTo>
                  <a:pt x="80" y="65"/>
                </a:moveTo>
                <a:cubicBezTo>
                  <a:pt x="65" y="65"/>
                  <a:pt x="65" y="65"/>
                  <a:pt x="65" y="65"/>
                </a:cubicBezTo>
                <a:cubicBezTo>
                  <a:pt x="65" y="80"/>
                  <a:pt x="65" y="80"/>
                  <a:pt x="65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1" y="65"/>
                  <a:pt x="51" y="65"/>
                  <a:pt x="51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51"/>
                  <a:pt x="36" y="51"/>
                  <a:pt x="36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36"/>
                  <a:pt x="51" y="36"/>
                  <a:pt x="51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51"/>
                  <a:pt x="65" y="51"/>
                  <a:pt x="65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6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6" name="Group 315"/>
          <p:cNvGrpSpPr/>
          <p:nvPr/>
        </p:nvGrpSpPr>
        <p:grpSpPr>
          <a:xfrm>
            <a:off x="7353301" y="3013075"/>
            <a:ext cx="295275" cy="292100"/>
            <a:chOff x="7353301" y="3013075"/>
            <a:chExt cx="295275" cy="292100"/>
          </a:xfrm>
          <a:solidFill>
            <a:srgbClr val="FFFFFF"/>
          </a:solidFill>
        </p:grpSpPr>
        <p:sp>
          <p:nvSpPr>
            <p:cNvPr id="8304" name="Freeform 112"/>
            <p:cNvSpPr>
              <a:spLocks/>
            </p:cNvSpPr>
            <p:nvPr/>
          </p:nvSpPr>
          <p:spPr bwMode="auto">
            <a:xfrm>
              <a:off x="7391401" y="3013075"/>
              <a:ext cx="257175" cy="176213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8" y="44"/>
                </a:cxn>
                <a:cxn ang="0">
                  <a:pos x="22" y="44"/>
                </a:cxn>
                <a:cxn ang="0">
                  <a:pos x="51" y="29"/>
                </a:cxn>
                <a:cxn ang="0">
                  <a:pos x="87" y="66"/>
                </a:cxn>
                <a:cxn ang="0">
                  <a:pos x="87" y="70"/>
                </a:cxn>
                <a:cxn ang="0">
                  <a:pos x="87" y="70"/>
                </a:cxn>
                <a:cxn ang="0">
                  <a:pos x="102" y="51"/>
                </a:cxn>
                <a:cxn ang="0">
                  <a:pos x="93" y="36"/>
                </a:cxn>
              </a:cxnLst>
              <a:rect l="0" t="0" r="r" b="b"/>
              <a:pathLst>
                <a:path w="102" h="70">
                  <a:moveTo>
                    <a:pt x="93" y="36"/>
                  </a:moveTo>
                  <a:cubicBezTo>
                    <a:pt x="94" y="34"/>
                    <a:pt x="94" y="32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7"/>
                    <a:pt x="40" y="16"/>
                  </a:cubicBezTo>
                  <a:cubicBezTo>
                    <a:pt x="37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" y="47"/>
                    <a:pt x="11" y="44"/>
                    <a:pt x="18" y="44"/>
                  </a:cubicBezTo>
                  <a:cubicBezTo>
                    <a:pt x="19" y="44"/>
                    <a:pt x="20" y="44"/>
                    <a:pt x="22" y="44"/>
                  </a:cubicBezTo>
                  <a:cubicBezTo>
                    <a:pt x="28" y="35"/>
                    <a:pt x="39" y="29"/>
                    <a:pt x="51" y="29"/>
                  </a:cubicBezTo>
                  <a:cubicBezTo>
                    <a:pt x="71" y="29"/>
                    <a:pt x="87" y="46"/>
                    <a:pt x="87" y="66"/>
                  </a:cubicBezTo>
                  <a:cubicBezTo>
                    <a:pt x="87" y="67"/>
                    <a:pt x="87" y="68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96" y="66"/>
                    <a:pt x="102" y="59"/>
                    <a:pt x="102" y="51"/>
                  </a:cubicBezTo>
                  <a:cubicBezTo>
                    <a:pt x="102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5" name="Freeform 113"/>
            <p:cNvSpPr>
              <a:spLocks/>
            </p:cNvSpPr>
            <p:nvPr/>
          </p:nvSpPr>
          <p:spPr bwMode="auto">
            <a:xfrm>
              <a:off x="7353301" y="3124200"/>
              <a:ext cx="257175" cy="180975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2">
                  <a:moveTo>
                    <a:pt x="94" y="36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6"/>
                    <a:pt x="40" y="16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20" name="Freeform 114"/>
          <p:cNvSpPr>
            <a:spLocks/>
          </p:cNvSpPr>
          <p:nvPr/>
        </p:nvSpPr>
        <p:spPr bwMode="auto">
          <a:xfrm>
            <a:off x="7959725" y="3013075"/>
            <a:ext cx="255588" cy="184150"/>
          </a:xfrm>
          <a:custGeom>
            <a:avLst/>
            <a:gdLst>
              <a:gd name="T0" fmla="*/ 233036 w 102"/>
              <a:gd name="T1" fmla="*/ 90814 h 73"/>
              <a:gd name="T2" fmla="*/ 235542 w 102"/>
              <a:gd name="T3" fmla="*/ 73155 h 73"/>
              <a:gd name="T4" fmla="*/ 162875 w 102"/>
              <a:gd name="T5" fmla="*/ 0 h 73"/>
              <a:gd name="T6" fmla="*/ 100231 w 102"/>
              <a:gd name="T7" fmla="*/ 40362 h 73"/>
              <a:gd name="T8" fmla="*/ 82690 w 102"/>
              <a:gd name="T9" fmla="*/ 37839 h 73"/>
              <a:gd name="T10" fmla="*/ 37586 w 102"/>
              <a:gd name="T11" fmla="*/ 80723 h 73"/>
              <a:gd name="T12" fmla="*/ 0 w 102"/>
              <a:gd name="T13" fmla="*/ 128653 h 73"/>
              <a:gd name="T14" fmla="*/ 72667 w 102"/>
              <a:gd name="T15" fmla="*/ 184150 h 73"/>
              <a:gd name="T16" fmla="*/ 182921 w 102"/>
              <a:gd name="T17" fmla="*/ 184150 h 73"/>
              <a:gd name="T18" fmla="*/ 255588 w 102"/>
              <a:gd name="T19" fmla="*/ 128653 h 73"/>
              <a:gd name="T20" fmla="*/ 233036 w 102"/>
              <a:gd name="T21" fmla="*/ 90814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2" h="73">
                <a:moveTo>
                  <a:pt x="93" y="36"/>
                </a:moveTo>
                <a:cubicBezTo>
                  <a:pt x="94" y="34"/>
                  <a:pt x="94" y="32"/>
                  <a:pt x="94" y="29"/>
                </a:cubicBezTo>
                <a:cubicBezTo>
                  <a:pt x="94" y="13"/>
                  <a:pt x="81" y="0"/>
                  <a:pt x="65" y="0"/>
                </a:cubicBezTo>
                <a:cubicBezTo>
                  <a:pt x="54" y="0"/>
                  <a:pt x="44" y="7"/>
                  <a:pt x="40" y="16"/>
                </a:cubicBezTo>
                <a:cubicBezTo>
                  <a:pt x="37" y="15"/>
                  <a:pt x="35" y="15"/>
                  <a:pt x="33" y="15"/>
                </a:cubicBezTo>
                <a:cubicBezTo>
                  <a:pt x="23" y="15"/>
                  <a:pt x="15" y="23"/>
                  <a:pt x="15" y="32"/>
                </a:cubicBezTo>
                <a:cubicBezTo>
                  <a:pt x="6" y="36"/>
                  <a:pt x="0" y="43"/>
                  <a:pt x="0" y="51"/>
                </a:cubicBezTo>
                <a:cubicBezTo>
                  <a:pt x="0" y="63"/>
                  <a:pt x="13" y="73"/>
                  <a:pt x="29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89" y="73"/>
                  <a:pt x="102" y="63"/>
                  <a:pt x="102" y="51"/>
                </a:cubicBezTo>
                <a:cubicBezTo>
                  <a:pt x="102" y="45"/>
                  <a:pt x="98" y="40"/>
                  <a:pt x="93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7" name="Group 316"/>
          <p:cNvGrpSpPr/>
          <p:nvPr/>
        </p:nvGrpSpPr>
        <p:grpSpPr>
          <a:xfrm>
            <a:off x="8543926" y="3013075"/>
            <a:ext cx="257175" cy="292100"/>
            <a:chOff x="8543926" y="3013075"/>
            <a:chExt cx="257175" cy="292100"/>
          </a:xfrm>
          <a:solidFill>
            <a:srgbClr val="FFFFFF"/>
          </a:solidFill>
        </p:grpSpPr>
        <p:sp>
          <p:nvSpPr>
            <p:cNvPr id="8307" name="Freeform 115"/>
            <p:cNvSpPr>
              <a:spLocks/>
            </p:cNvSpPr>
            <p:nvPr/>
          </p:nvSpPr>
          <p:spPr bwMode="auto">
            <a:xfrm>
              <a:off x="8543926" y="3013075"/>
              <a:ext cx="257175" cy="184150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3"/>
                </a:cxn>
                <a:cxn ang="0">
                  <a:pos x="73" y="73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3">
                  <a:moveTo>
                    <a:pt x="94" y="36"/>
                  </a:moveTo>
                  <a:cubicBezTo>
                    <a:pt x="94" y="34"/>
                    <a:pt x="95" y="32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7"/>
                    <a:pt x="40" y="16"/>
                  </a:cubicBezTo>
                  <a:cubicBezTo>
                    <a:pt x="38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3"/>
                    <a:pt x="29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9" y="73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8" name="Freeform 116"/>
            <p:cNvSpPr>
              <a:spLocks/>
            </p:cNvSpPr>
            <p:nvPr/>
          </p:nvSpPr>
          <p:spPr bwMode="auto">
            <a:xfrm>
              <a:off x="858202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09" name="Freeform 117"/>
            <p:cNvSpPr>
              <a:spLocks/>
            </p:cNvSpPr>
            <p:nvPr/>
          </p:nvSpPr>
          <p:spPr bwMode="auto">
            <a:xfrm>
              <a:off x="8655051" y="3232150"/>
              <a:ext cx="34925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7" y="29"/>
                </a:cxn>
                <a:cxn ang="0">
                  <a:pos x="14" y="20"/>
                </a:cxn>
                <a:cxn ang="0">
                  <a:pos x="7" y="0"/>
                </a:cxn>
                <a:cxn ang="0">
                  <a:pos x="0" y="20"/>
                </a:cxn>
              </a:cxnLst>
              <a:rect l="0" t="0" r="r" b="b"/>
              <a:pathLst>
                <a:path w="14" h="29">
                  <a:moveTo>
                    <a:pt x="0" y="20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20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0" name="Freeform 118"/>
            <p:cNvSpPr>
              <a:spLocks/>
            </p:cNvSpPr>
            <p:nvPr/>
          </p:nvSpPr>
          <p:spPr bwMode="auto">
            <a:xfrm>
              <a:off x="872807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5" name="Group 324"/>
          <p:cNvGrpSpPr/>
          <p:nvPr/>
        </p:nvGrpSpPr>
        <p:grpSpPr>
          <a:xfrm>
            <a:off x="6184901" y="3013075"/>
            <a:ext cx="292100" cy="292100"/>
            <a:chOff x="6184901" y="3013075"/>
            <a:chExt cx="292100" cy="292100"/>
          </a:xfrm>
          <a:solidFill>
            <a:srgbClr val="FFFFFF"/>
          </a:solidFill>
        </p:grpSpPr>
        <p:sp>
          <p:nvSpPr>
            <p:cNvPr id="8311" name="Freeform 119"/>
            <p:cNvSpPr>
              <a:spLocks/>
            </p:cNvSpPr>
            <p:nvPr/>
          </p:nvSpPr>
          <p:spPr bwMode="auto">
            <a:xfrm>
              <a:off x="6229351" y="3046413"/>
              <a:ext cx="33338" cy="31750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7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7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2" name="Freeform 120"/>
            <p:cNvSpPr>
              <a:spLocks/>
            </p:cNvSpPr>
            <p:nvPr/>
          </p:nvSpPr>
          <p:spPr bwMode="auto">
            <a:xfrm>
              <a:off x="6184901" y="3141663"/>
              <a:ext cx="34925" cy="17463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7"/>
                </a:cxn>
                <a:cxn ang="0">
                  <a:pos x="11" y="7"/>
                </a:cxn>
                <a:cxn ang="0">
                  <a:pos x="14" y="4"/>
                </a:cxn>
              </a:cxnLst>
              <a:rect l="0" t="0" r="r" b="b"/>
              <a:pathLst>
                <a:path w="14" h="7">
                  <a:moveTo>
                    <a:pt x="14" y="4"/>
                  </a:moveTo>
                  <a:cubicBezTo>
                    <a:pt x="14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3" name="Freeform 121"/>
            <p:cNvSpPr>
              <a:spLocks/>
            </p:cNvSpPr>
            <p:nvPr/>
          </p:nvSpPr>
          <p:spPr bwMode="auto">
            <a:xfrm>
              <a:off x="6216651" y="3227388"/>
              <a:ext cx="33338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3" y="13"/>
                    <a:pt x="5" y="13"/>
                    <a:pt x="6" y="1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4" name="Freeform 122"/>
            <p:cNvSpPr>
              <a:spLocks/>
            </p:cNvSpPr>
            <p:nvPr/>
          </p:nvSpPr>
          <p:spPr bwMode="auto">
            <a:xfrm>
              <a:off x="6313488" y="3270250"/>
              <a:ext cx="17463" cy="349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3" y="0"/>
                </a:cxn>
              </a:cxnLst>
              <a:rect l="0" t="0" r="r" b="b"/>
              <a:pathLst>
                <a:path w="7" h="1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3" y="14"/>
                  </a:cubicBezTo>
                  <a:cubicBezTo>
                    <a:pt x="5" y="14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5" name="Freeform 123"/>
            <p:cNvSpPr>
              <a:spLocks/>
            </p:cNvSpPr>
            <p:nvPr/>
          </p:nvSpPr>
          <p:spPr bwMode="auto">
            <a:xfrm>
              <a:off x="6330951" y="301307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6" name="Freeform 124"/>
            <p:cNvSpPr>
              <a:spLocks/>
            </p:cNvSpPr>
            <p:nvPr/>
          </p:nvSpPr>
          <p:spPr bwMode="auto">
            <a:xfrm>
              <a:off x="6399213" y="3240088"/>
              <a:ext cx="31750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  <a:cxn ang="0">
                  <a:pos x="11" y="12"/>
                </a:cxn>
                <a:cxn ang="0">
                  <a:pos x="11" y="7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3"/>
                    <a:pt x="10" y="13"/>
                    <a:pt x="11" y="12"/>
                  </a:cubicBezTo>
                  <a:cubicBezTo>
                    <a:pt x="13" y="11"/>
                    <a:pt x="13" y="8"/>
                    <a:pt x="11" y="7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7" name="Freeform 125"/>
            <p:cNvSpPr>
              <a:spLocks/>
            </p:cNvSpPr>
            <p:nvPr/>
          </p:nvSpPr>
          <p:spPr bwMode="auto">
            <a:xfrm>
              <a:off x="6438901" y="3159125"/>
              <a:ext cx="38100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11" y="8"/>
                </a:cxn>
                <a:cxn ang="0">
                  <a:pos x="15" y="4"/>
                </a:cxn>
                <a:cxn ang="0">
                  <a:pos x="11" y="0"/>
                </a:cxn>
              </a:cxnLst>
              <a:rect l="0" t="0" r="r" b="b"/>
              <a:pathLst>
                <a:path w="15" h="8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6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8" name="Freeform 126"/>
            <p:cNvSpPr>
              <a:spLocks/>
            </p:cNvSpPr>
            <p:nvPr/>
          </p:nvSpPr>
          <p:spPr bwMode="auto">
            <a:xfrm>
              <a:off x="6410326" y="3059113"/>
              <a:ext cx="33338" cy="34925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</a:cxnLst>
              <a:rect l="0" t="0" r="r" b="b"/>
              <a:pathLst>
                <a:path w="13" h="14">
                  <a:moveTo>
                    <a:pt x="6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1"/>
                    <a:pt x="1" y="12"/>
                  </a:cubicBezTo>
                  <a:cubicBezTo>
                    <a:pt x="3" y="14"/>
                    <a:pt x="5" y="14"/>
                    <a:pt x="6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19" name="Oval 127"/>
            <p:cNvSpPr>
              <a:spLocks noChangeArrowheads="1"/>
            </p:cNvSpPr>
            <p:nvPr/>
          </p:nvSpPr>
          <p:spPr bwMode="auto">
            <a:xfrm>
              <a:off x="6238876" y="3068638"/>
              <a:ext cx="182563" cy="184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5" name="Group 314"/>
          <p:cNvGrpSpPr/>
          <p:nvPr/>
        </p:nvGrpSpPr>
        <p:grpSpPr>
          <a:xfrm>
            <a:off x="6769101" y="3013075"/>
            <a:ext cx="292100" cy="292100"/>
            <a:chOff x="6769101" y="3013075"/>
            <a:chExt cx="292100" cy="292100"/>
          </a:xfrm>
          <a:solidFill>
            <a:srgbClr val="FFFFFF"/>
          </a:solidFill>
        </p:grpSpPr>
        <p:sp>
          <p:nvSpPr>
            <p:cNvPr id="8320" name="Freeform 128"/>
            <p:cNvSpPr>
              <a:spLocks/>
            </p:cNvSpPr>
            <p:nvPr/>
          </p:nvSpPr>
          <p:spPr bwMode="auto">
            <a:xfrm>
              <a:off x="6859588" y="3013075"/>
              <a:ext cx="20638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8" y="11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3"/>
                    <a:pt x="8" y="1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1" name="Freeform 129"/>
            <p:cNvSpPr>
              <a:spLocks/>
            </p:cNvSpPr>
            <p:nvPr/>
          </p:nvSpPr>
          <p:spPr bwMode="auto">
            <a:xfrm>
              <a:off x="6791326" y="3048000"/>
              <a:ext cx="33338" cy="33338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0"/>
                    <a:pt x="13" y="8"/>
                    <a:pt x="12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2" name="Freeform 130"/>
            <p:cNvSpPr>
              <a:spLocks/>
            </p:cNvSpPr>
            <p:nvPr/>
          </p:nvSpPr>
          <p:spPr bwMode="auto">
            <a:xfrm>
              <a:off x="6769101" y="3124200"/>
              <a:ext cx="38100" cy="1746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5" y="3"/>
                </a:cxn>
                <a:cxn ang="0">
                  <a:pos x="11" y="0"/>
                </a:cxn>
              </a:cxnLst>
              <a:rect l="0" t="0" r="r" b="b"/>
              <a:pathLst>
                <a:path w="15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5" y="5"/>
                    <a:pt x="15" y="3"/>
                  </a:cubicBezTo>
                  <a:cubicBezTo>
                    <a:pt x="15" y="1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3" name="Freeform 131"/>
            <p:cNvSpPr>
              <a:spLocks/>
            </p:cNvSpPr>
            <p:nvPr/>
          </p:nvSpPr>
          <p:spPr bwMode="auto">
            <a:xfrm>
              <a:off x="6919913" y="3035300"/>
              <a:ext cx="33338" cy="33338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7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7" y="1"/>
                </a:cxn>
                <a:cxn ang="0">
                  <a:pos x="2" y="7"/>
                </a:cxn>
                <a:cxn ang="0">
                  <a:pos x="2" y="12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8" y="0"/>
                    <a:pt x="7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4" name="Freeform 132"/>
            <p:cNvSpPr>
              <a:spLocks/>
            </p:cNvSpPr>
            <p:nvPr/>
          </p:nvSpPr>
          <p:spPr bwMode="auto">
            <a:xfrm>
              <a:off x="6824663" y="3068638"/>
              <a:ext cx="106363" cy="88900"/>
            </a:xfrm>
            <a:custGeom>
              <a:avLst/>
              <a:gdLst/>
              <a:ahLst/>
              <a:cxnLst>
                <a:cxn ang="0">
                  <a:pos x="25" y="25"/>
                </a:cxn>
                <a:cxn ang="0">
                  <a:pos x="27" y="26"/>
                </a:cxn>
                <a:cxn ang="0">
                  <a:pos x="42" y="14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4" y="35"/>
                </a:cxn>
                <a:cxn ang="0">
                  <a:pos x="25" y="25"/>
                </a:cxn>
              </a:cxnLst>
              <a:rect l="0" t="0" r="r" b="b"/>
              <a:pathLst>
                <a:path w="42" h="35">
                  <a:moveTo>
                    <a:pt x="25" y="25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31" y="21"/>
                    <a:pt x="36" y="17"/>
                    <a:pt x="42" y="14"/>
                  </a:cubicBezTo>
                  <a:cubicBezTo>
                    <a:pt x="39" y="6"/>
                    <a:pt x="31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7"/>
                    <a:pt x="1" y="31"/>
                    <a:pt x="4" y="35"/>
                  </a:cubicBezTo>
                  <a:cubicBezTo>
                    <a:pt x="9" y="29"/>
                    <a:pt x="17" y="25"/>
                    <a:pt x="25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5" name="Freeform 133"/>
            <p:cNvSpPr>
              <a:spLocks/>
            </p:cNvSpPr>
            <p:nvPr/>
          </p:nvSpPr>
          <p:spPr bwMode="auto">
            <a:xfrm>
              <a:off x="6807201" y="3124200"/>
              <a:ext cx="254000" cy="180975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39" y="16"/>
                </a:cxn>
                <a:cxn ang="0">
                  <a:pos x="32" y="14"/>
                </a:cxn>
                <a:cxn ang="0">
                  <a:pos x="14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2" y="72"/>
                </a:cxn>
                <a:cxn ang="0">
                  <a:pos x="101" y="51"/>
                </a:cxn>
                <a:cxn ang="0">
                  <a:pos x="93" y="36"/>
                </a:cxn>
              </a:cxnLst>
              <a:rect l="0" t="0" r="r" b="b"/>
              <a:pathLst>
                <a:path w="101" h="72">
                  <a:moveTo>
                    <a:pt x="93" y="36"/>
                  </a:moveTo>
                  <a:cubicBezTo>
                    <a:pt x="94" y="33"/>
                    <a:pt x="94" y="31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6"/>
                    <a:pt x="39" y="16"/>
                  </a:cubicBezTo>
                  <a:cubicBezTo>
                    <a:pt x="37" y="15"/>
                    <a:pt x="35" y="14"/>
                    <a:pt x="32" y="14"/>
                  </a:cubicBezTo>
                  <a:cubicBezTo>
                    <a:pt x="22" y="14"/>
                    <a:pt x="15" y="22"/>
                    <a:pt x="14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88" y="72"/>
                    <a:pt x="101" y="63"/>
                    <a:pt x="101" y="51"/>
                  </a:cubicBezTo>
                  <a:cubicBezTo>
                    <a:pt x="101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24" name="Freeform 134"/>
          <p:cNvSpPr>
            <a:spLocks/>
          </p:cNvSpPr>
          <p:nvPr/>
        </p:nvSpPr>
        <p:spPr bwMode="auto">
          <a:xfrm>
            <a:off x="363538" y="3600450"/>
            <a:ext cx="257175" cy="293688"/>
          </a:xfrm>
          <a:custGeom>
            <a:avLst/>
            <a:gdLst>
              <a:gd name="T0" fmla="*/ 237004 w 102"/>
              <a:gd name="T1" fmla="*/ 88613 h 116"/>
              <a:gd name="T2" fmla="*/ 239526 w 102"/>
              <a:gd name="T3" fmla="*/ 73422 h 116"/>
              <a:gd name="T4" fmla="*/ 166407 w 102"/>
              <a:gd name="T5" fmla="*/ 0 h 116"/>
              <a:gd name="T6" fmla="*/ 100853 w 102"/>
              <a:gd name="T7" fmla="*/ 37977 h 116"/>
              <a:gd name="T8" fmla="*/ 83204 w 102"/>
              <a:gd name="T9" fmla="*/ 35445 h 116"/>
              <a:gd name="T10" fmla="*/ 37820 w 102"/>
              <a:gd name="T11" fmla="*/ 81017 h 116"/>
              <a:gd name="T12" fmla="*/ 0 w 102"/>
              <a:gd name="T13" fmla="*/ 126590 h 116"/>
              <a:gd name="T14" fmla="*/ 73118 w 102"/>
              <a:gd name="T15" fmla="*/ 182289 h 116"/>
              <a:gd name="T16" fmla="*/ 83204 w 102"/>
              <a:gd name="T17" fmla="*/ 182289 h 116"/>
              <a:gd name="T18" fmla="*/ 55469 w 102"/>
              <a:gd name="T19" fmla="*/ 220266 h 116"/>
              <a:gd name="T20" fmla="*/ 100853 w 102"/>
              <a:gd name="T21" fmla="*/ 220266 h 116"/>
              <a:gd name="T22" fmla="*/ 55469 w 102"/>
              <a:gd name="T23" fmla="*/ 293688 h 116"/>
              <a:gd name="T24" fmla="*/ 166407 w 102"/>
              <a:gd name="T25" fmla="*/ 200012 h 116"/>
              <a:gd name="T26" fmla="*/ 110938 w 102"/>
              <a:gd name="T27" fmla="*/ 200012 h 116"/>
              <a:gd name="T28" fmla="*/ 128588 w 102"/>
              <a:gd name="T29" fmla="*/ 182289 h 116"/>
              <a:gd name="T30" fmla="*/ 184057 w 102"/>
              <a:gd name="T31" fmla="*/ 182289 h 116"/>
              <a:gd name="T32" fmla="*/ 257175 w 102"/>
              <a:gd name="T33" fmla="*/ 126590 h 116"/>
              <a:gd name="T34" fmla="*/ 237004 w 102"/>
              <a:gd name="T35" fmla="*/ 88613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2" h="116">
                <a:moveTo>
                  <a:pt x="94" y="35"/>
                </a:moveTo>
                <a:cubicBezTo>
                  <a:pt x="94" y="33"/>
                  <a:pt x="95" y="31"/>
                  <a:pt x="95" y="29"/>
                </a:cubicBezTo>
                <a:cubicBezTo>
                  <a:pt x="95" y="13"/>
                  <a:pt x="82" y="0"/>
                  <a:pt x="66" y="0"/>
                </a:cubicBezTo>
                <a:cubicBezTo>
                  <a:pt x="54" y="0"/>
                  <a:pt x="45" y="6"/>
                  <a:pt x="40" y="15"/>
                </a:cubicBezTo>
                <a:cubicBezTo>
                  <a:pt x="38" y="15"/>
                  <a:pt x="35" y="14"/>
                  <a:pt x="33" y="14"/>
                </a:cubicBezTo>
                <a:cubicBezTo>
                  <a:pt x="23" y="14"/>
                  <a:pt x="15" y="22"/>
                  <a:pt x="15" y="32"/>
                </a:cubicBezTo>
                <a:cubicBezTo>
                  <a:pt x="6" y="35"/>
                  <a:pt x="0" y="42"/>
                  <a:pt x="0" y="50"/>
                </a:cubicBezTo>
                <a:cubicBezTo>
                  <a:pt x="0" y="62"/>
                  <a:pt x="13" y="72"/>
                  <a:pt x="29" y="72"/>
                </a:cubicBezTo>
                <a:cubicBezTo>
                  <a:pt x="33" y="72"/>
                  <a:pt x="33" y="72"/>
                  <a:pt x="33" y="72"/>
                </a:cubicBezTo>
                <a:cubicBezTo>
                  <a:pt x="22" y="87"/>
                  <a:pt x="22" y="87"/>
                  <a:pt x="22" y="87"/>
                </a:cubicBezTo>
                <a:cubicBezTo>
                  <a:pt x="40" y="87"/>
                  <a:pt x="40" y="87"/>
                  <a:pt x="40" y="87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66" y="79"/>
                  <a:pt x="66" y="79"/>
                  <a:pt x="66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51" y="72"/>
                  <a:pt x="51" y="72"/>
                  <a:pt x="51" y="72"/>
                </a:cubicBezTo>
                <a:cubicBezTo>
                  <a:pt x="73" y="72"/>
                  <a:pt x="73" y="72"/>
                  <a:pt x="73" y="72"/>
                </a:cubicBezTo>
                <a:cubicBezTo>
                  <a:pt x="89" y="72"/>
                  <a:pt x="102" y="62"/>
                  <a:pt x="102" y="50"/>
                </a:cubicBezTo>
                <a:cubicBezTo>
                  <a:pt x="102" y="45"/>
                  <a:pt x="99" y="39"/>
                  <a:pt x="94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0" name="Group 269"/>
          <p:cNvGrpSpPr/>
          <p:nvPr/>
        </p:nvGrpSpPr>
        <p:grpSpPr>
          <a:xfrm>
            <a:off x="912813" y="3600450"/>
            <a:ext cx="257175" cy="293688"/>
            <a:chOff x="912813" y="3600450"/>
            <a:chExt cx="257175" cy="293688"/>
          </a:xfrm>
          <a:solidFill>
            <a:srgbClr val="FFFFFF"/>
          </a:solidFill>
        </p:grpSpPr>
        <p:sp>
          <p:nvSpPr>
            <p:cNvPr id="8327" name="Freeform 135"/>
            <p:cNvSpPr>
              <a:spLocks/>
            </p:cNvSpPr>
            <p:nvPr/>
          </p:nvSpPr>
          <p:spPr bwMode="auto">
            <a:xfrm>
              <a:off x="9128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5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5" y="0"/>
                  </a:cubicBezTo>
                  <a:cubicBezTo>
                    <a:pt x="54" y="0"/>
                    <a:pt x="45" y="6"/>
                    <a:pt x="40" y="15"/>
                  </a:cubicBezTo>
                  <a:cubicBezTo>
                    <a:pt x="38" y="15"/>
                    <a:pt x="35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8" name="Oval 136"/>
            <p:cNvSpPr>
              <a:spLocks noChangeArrowheads="1"/>
            </p:cNvSpPr>
            <p:nvPr/>
          </p:nvSpPr>
          <p:spPr bwMode="auto">
            <a:xfrm>
              <a:off x="912813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29" name="Oval 137"/>
            <p:cNvSpPr>
              <a:spLocks noChangeArrowheads="1"/>
            </p:cNvSpPr>
            <p:nvPr/>
          </p:nvSpPr>
          <p:spPr bwMode="auto">
            <a:xfrm>
              <a:off x="968376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0" name="Oval 138"/>
            <p:cNvSpPr>
              <a:spLocks noChangeArrowheads="1"/>
            </p:cNvSpPr>
            <p:nvPr/>
          </p:nvSpPr>
          <p:spPr bwMode="auto">
            <a:xfrm>
              <a:off x="1023938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1" name="Oval 139"/>
            <p:cNvSpPr>
              <a:spLocks noChangeArrowheads="1"/>
            </p:cNvSpPr>
            <p:nvPr/>
          </p:nvSpPr>
          <p:spPr bwMode="auto">
            <a:xfrm>
              <a:off x="1076326" y="3800475"/>
              <a:ext cx="20638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2" name="Oval 140"/>
            <p:cNvSpPr>
              <a:spLocks noChangeArrowheads="1"/>
            </p:cNvSpPr>
            <p:nvPr/>
          </p:nvSpPr>
          <p:spPr bwMode="auto">
            <a:xfrm>
              <a:off x="95091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3" name="Oval 141"/>
            <p:cNvSpPr>
              <a:spLocks noChangeArrowheads="1"/>
            </p:cNvSpPr>
            <p:nvPr/>
          </p:nvSpPr>
          <p:spPr bwMode="auto">
            <a:xfrm>
              <a:off x="1003301" y="3838575"/>
              <a:ext cx="20638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4" name="Oval 142"/>
            <p:cNvSpPr>
              <a:spLocks noChangeArrowheads="1"/>
            </p:cNvSpPr>
            <p:nvPr/>
          </p:nvSpPr>
          <p:spPr bwMode="auto">
            <a:xfrm>
              <a:off x="105886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5" name="Oval 143"/>
            <p:cNvSpPr>
              <a:spLocks noChangeArrowheads="1"/>
            </p:cNvSpPr>
            <p:nvPr/>
          </p:nvSpPr>
          <p:spPr bwMode="auto">
            <a:xfrm>
              <a:off x="1114426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6" name="Oval 144"/>
            <p:cNvSpPr>
              <a:spLocks noChangeArrowheads="1"/>
            </p:cNvSpPr>
            <p:nvPr/>
          </p:nvSpPr>
          <p:spPr bwMode="auto">
            <a:xfrm>
              <a:off x="912813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7" name="Oval 145"/>
            <p:cNvSpPr>
              <a:spLocks noChangeArrowheads="1"/>
            </p:cNvSpPr>
            <p:nvPr/>
          </p:nvSpPr>
          <p:spPr bwMode="auto">
            <a:xfrm>
              <a:off x="968376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8" name="Oval 146"/>
            <p:cNvSpPr>
              <a:spLocks noChangeArrowheads="1"/>
            </p:cNvSpPr>
            <p:nvPr/>
          </p:nvSpPr>
          <p:spPr bwMode="auto">
            <a:xfrm>
              <a:off x="1023938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9" name="Oval 147"/>
            <p:cNvSpPr>
              <a:spLocks noChangeArrowheads="1"/>
            </p:cNvSpPr>
            <p:nvPr/>
          </p:nvSpPr>
          <p:spPr bwMode="auto">
            <a:xfrm>
              <a:off x="1076326" y="3873500"/>
              <a:ext cx="20638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3" name="Group 272"/>
          <p:cNvGrpSpPr/>
          <p:nvPr/>
        </p:nvGrpSpPr>
        <p:grpSpPr>
          <a:xfrm>
            <a:off x="1497013" y="3600450"/>
            <a:ext cx="257175" cy="293688"/>
            <a:chOff x="1497013" y="3600450"/>
            <a:chExt cx="257175" cy="293688"/>
          </a:xfrm>
          <a:solidFill>
            <a:srgbClr val="FFFFFF"/>
          </a:solidFill>
        </p:grpSpPr>
        <p:sp>
          <p:nvSpPr>
            <p:cNvPr id="8340" name="Freeform 148"/>
            <p:cNvSpPr>
              <a:spLocks/>
            </p:cNvSpPr>
            <p:nvPr/>
          </p:nvSpPr>
          <p:spPr bwMode="auto">
            <a:xfrm>
              <a:off x="14970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5" y="0"/>
                    <a:pt x="45" y="6"/>
                    <a:pt x="40" y="15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4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41" name="Oval 149"/>
            <p:cNvSpPr>
              <a:spLocks noChangeArrowheads="1"/>
            </p:cNvSpPr>
            <p:nvPr/>
          </p:nvSpPr>
          <p:spPr bwMode="auto">
            <a:xfrm>
              <a:off x="149701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42" name="Oval 150"/>
            <p:cNvSpPr>
              <a:spLocks noChangeArrowheads="1"/>
            </p:cNvSpPr>
            <p:nvPr/>
          </p:nvSpPr>
          <p:spPr bwMode="auto">
            <a:xfrm>
              <a:off x="1590676" y="38004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43" name="Oval 151"/>
            <p:cNvSpPr>
              <a:spLocks noChangeArrowheads="1"/>
            </p:cNvSpPr>
            <p:nvPr/>
          </p:nvSpPr>
          <p:spPr bwMode="auto">
            <a:xfrm>
              <a:off x="168116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27" name="Freeform 152"/>
          <p:cNvSpPr>
            <a:spLocks noEditPoints="1"/>
          </p:cNvSpPr>
          <p:nvPr/>
        </p:nvSpPr>
        <p:spPr bwMode="auto">
          <a:xfrm>
            <a:off x="2139950" y="3600450"/>
            <a:ext cx="147638" cy="293688"/>
          </a:xfrm>
          <a:custGeom>
            <a:avLst/>
            <a:gdLst>
              <a:gd name="T0" fmla="*/ 109456 w 58"/>
              <a:gd name="T1" fmla="*/ 156971 h 116"/>
              <a:gd name="T2" fmla="*/ 109456 w 58"/>
              <a:gd name="T3" fmla="*/ 126590 h 116"/>
              <a:gd name="T4" fmla="*/ 109456 w 58"/>
              <a:gd name="T5" fmla="*/ 35445 h 116"/>
              <a:gd name="T6" fmla="*/ 73819 w 58"/>
              <a:gd name="T7" fmla="*/ 0 h 116"/>
              <a:gd name="T8" fmla="*/ 35637 w 58"/>
              <a:gd name="T9" fmla="*/ 35445 h 116"/>
              <a:gd name="T10" fmla="*/ 35637 w 58"/>
              <a:gd name="T11" fmla="*/ 126590 h 116"/>
              <a:gd name="T12" fmla="*/ 35637 w 58"/>
              <a:gd name="T13" fmla="*/ 156971 h 116"/>
              <a:gd name="T14" fmla="*/ 0 w 58"/>
              <a:gd name="T15" fmla="*/ 220266 h 116"/>
              <a:gd name="T16" fmla="*/ 73819 w 58"/>
              <a:gd name="T17" fmla="*/ 293688 h 116"/>
              <a:gd name="T18" fmla="*/ 147638 w 58"/>
              <a:gd name="T19" fmla="*/ 220266 h 116"/>
              <a:gd name="T20" fmla="*/ 109456 w 58"/>
              <a:gd name="T21" fmla="*/ 156971 h 116"/>
              <a:gd name="T22" fmla="*/ 53455 w 58"/>
              <a:gd name="T23" fmla="*/ 108867 h 116"/>
              <a:gd name="T24" fmla="*/ 73819 w 58"/>
              <a:gd name="T25" fmla="*/ 108867 h 116"/>
              <a:gd name="T26" fmla="*/ 73819 w 58"/>
              <a:gd name="T27" fmla="*/ 91145 h 116"/>
              <a:gd name="T28" fmla="*/ 53455 w 58"/>
              <a:gd name="T29" fmla="*/ 91145 h 116"/>
              <a:gd name="T30" fmla="*/ 53455 w 58"/>
              <a:gd name="T31" fmla="*/ 73422 h 116"/>
              <a:gd name="T32" fmla="*/ 73819 w 58"/>
              <a:gd name="T33" fmla="*/ 73422 h 116"/>
              <a:gd name="T34" fmla="*/ 73819 w 58"/>
              <a:gd name="T35" fmla="*/ 53168 h 116"/>
              <a:gd name="T36" fmla="*/ 53455 w 58"/>
              <a:gd name="T37" fmla="*/ 53168 h 116"/>
              <a:gd name="T38" fmla="*/ 53455 w 58"/>
              <a:gd name="T39" fmla="*/ 35445 h 116"/>
              <a:gd name="T40" fmla="*/ 73819 w 58"/>
              <a:gd name="T41" fmla="*/ 17723 h 116"/>
              <a:gd name="T42" fmla="*/ 91637 w 58"/>
              <a:gd name="T43" fmla="*/ 35445 h 116"/>
              <a:gd name="T44" fmla="*/ 91637 w 58"/>
              <a:gd name="T45" fmla="*/ 126590 h 116"/>
              <a:gd name="T46" fmla="*/ 53455 w 58"/>
              <a:gd name="T47" fmla="*/ 126590 h 116"/>
              <a:gd name="T48" fmla="*/ 53455 w 58"/>
              <a:gd name="T49" fmla="*/ 108867 h 116"/>
              <a:gd name="T50" fmla="*/ 73819 w 58"/>
              <a:gd name="T51" fmla="*/ 273434 h 116"/>
              <a:gd name="T52" fmla="*/ 17818 w 58"/>
              <a:gd name="T53" fmla="*/ 220266 h 116"/>
              <a:gd name="T54" fmla="*/ 17818 w 58"/>
              <a:gd name="T55" fmla="*/ 210139 h 116"/>
              <a:gd name="T56" fmla="*/ 73819 w 58"/>
              <a:gd name="T57" fmla="*/ 255711 h 116"/>
              <a:gd name="T58" fmla="*/ 127274 w 58"/>
              <a:gd name="T59" fmla="*/ 210139 h 116"/>
              <a:gd name="T60" fmla="*/ 127274 w 58"/>
              <a:gd name="T61" fmla="*/ 220266 h 116"/>
              <a:gd name="T62" fmla="*/ 73819 w 58"/>
              <a:gd name="T63" fmla="*/ 273434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116">
                <a:moveTo>
                  <a:pt x="43" y="62"/>
                </a:moveTo>
                <a:cubicBezTo>
                  <a:pt x="43" y="50"/>
                  <a:pt x="43" y="50"/>
                  <a:pt x="43" y="50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6"/>
                  <a:pt x="37" y="0"/>
                  <a:pt x="29" y="0"/>
                </a:cubicBezTo>
                <a:cubicBezTo>
                  <a:pt x="21" y="0"/>
                  <a:pt x="14" y="6"/>
                  <a:pt x="14" y="14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62"/>
                  <a:pt x="14" y="62"/>
                  <a:pt x="14" y="62"/>
                </a:cubicBezTo>
                <a:cubicBezTo>
                  <a:pt x="5" y="67"/>
                  <a:pt x="0" y="76"/>
                  <a:pt x="0" y="87"/>
                </a:cubicBezTo>
                <a:cubicBezTo>
                  <a:pt x="0" y="103"/>
                  <a:pt x="13" y="116"/>
                  <a:pt x="29" y="116"/>
                </a:cubicBezTo>
                <a:cubicBezTo>
                  <a:pt x="45" y="116"/>
                  <a:pt x="58" y="103"/>
                  <a:pt x="58" y="87"/>
                </a:cubicBezTo>
                <a:cubicBezTo>
                  <a:pt x="58" y="76"/>
                  <a:pt x="52" y="67"/>
                  <a:pt x="43" y="62"/>
                </a:cubicBezTo>
                <a:close/>
                <a:moveTo>
                  <a:pt x="21" y="43"/>
                </a:moveTo>
                <a:cubicBezTo>
                  <a:pt x="29" y="43"/>
                  <a:pt x="29" y="43"/>
                  <a:pt x="29" y="43"/>
                </a:cubicBezTo>
                <a:cubicBezTo>
                  <a:pt x="29" y="36"/>
                  <a:pt x="29" y="36"/>
                  <a:pt x="2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29"/>
                  <a:pt x="21" y="29"/>
                  <a:pt x="21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1"/>
                  <a:pt x="29" y="21"/>
                  <a:pt x="29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0"/>
                  <a:pt x="25" y="7"/>
                  <a:pt x="29" y="7"/>
                </a:cubicBezTo>
                <a:cubicBezTo>
                  <a:pt x="33" y="7"/>
                  <a:pt x="36" y="10"/>
                  <a:pt x="36" y="14"/>
                </a:cubicBezTo>
                <a:cubicBezTo>
                  <a:pt x="36" y="50"/>
                  <a:pt x="36" y="50"/>
                  <a:pt x="36" y="50"/>
                </a:cubicBezTo>
                <a:cubicBezTo>
                  <a:pt x="21" y="50"/>
                  <a:pt x="21" y="50"/>
                  <a:pt x="21" y="50"/>
                </a:cubicBezTo>
                <a:lnTo>
                  <a:pt x="21" y="43"/>
                </a:lnTo>
                <a:close/>
                <a:moveTo>
                  <a:pt x="29" y="108"/>
                </a:moveTo>
                <a:cubicBezTo>
                  <a:pt x="17" y="108"/>
                  <a:pt x="7" y="99"/>
                  <a:pt x="7" y="87"/>
                </a:cubicBezTo>
                <a:cubicBezTo>
                  <a:pt x="7" y="85"/>
                  <a:pt x="7" y="84"/>
                  <a:pt x="7" y="83"/>
                </a:cubicBezTo>
                <a:cubicBezTo>
                  <a:pt x="9" y="93"/>
                  <a:pt x="18" y="101"/>
                  <a:pt x="29" y="101"/>
                </a:cubicBezTo>
                <a:cubicBezTo>
                  <a:pt x="39" y="101"/>
                  <a:pt x="48" y="93"/>
                  <a:pt x="50" y="83"/>
                </a:cubicBezTo>
                <a:cubicBezTo>
                  <a:pt x="50" y="84"/>
                  <a:pt x="50" y="85"/>
                  <a:pt x="50" y="87"/>
                </a:cubicBezTo>
                <a:cubicBezTo>
                  <a:pt x="50" y="99"/>
                  <a:pt x="41" y="108"/>
                  <a:pt x="29" y="1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28" name="Freeform 153"/>
          <p:cNvSpPr>
            <a:spLocks/>
          </p:cNvSpPr>
          <p:nvPr/>
        </p:nvSpPr>
        <p:spPr bwMode="auto">
          <a:xfrm>
            <a:off x="2687638" y="3600450"/>
            <a:ext cx="274637" cy="293688"/>
          </a:xfrm>
          <a:custGeom>
            <a:avLst/>
            <a:gdLst>
              <a:gd name="T0" fmla="*/ 146137 w 109"/>
              <a:gd name="T1" fmla="*/ 17723 h 116"/>
              <a:gd name="T2" fmla="*/ 146137 w 109"/>
              <a:gd name="T3" fmla="*/ 7595 h 116"/>
              <a:gd name="T4" fmla="*/ 138578 w 109"/>
              <a:gd name="T5" fmla="*/ 0 h 116"/>
              <a:gd name="T6" fmla="*/ 128500 w 109"/>
              <a:gd name="T7" fmla="*/ 7595 h 116"/>
              <a:gd name="T8" fmla="*/ 128500 w 109"/>
              <a:gd name="T9" fmla="*/ 17723 h 116"/>
              <a:gd name="T10" fmla="*/ 0 w 109"/>
              <a:gd name="T11" fmla="*/ 154439 h 116"/>
              <a:gd name="T12" fmla="*/ 0 w 109"/>
              <a:gd name="T13" fmla="*/ 164567 h 116"/>
              <a:gd name="T14" fmla="*/ 2520 w 109"/>
              <a:gd name="T15" fmla="*/ 164567 h 116"/>
              <a:gd name="T16" fmla="*/ 45353 w 109"/>
              <a:gd name="T17" fmla="*/ 126590 h 116"/>
              <a:gd name="T18" fmla="*/ 90706 w 109"/>
              <a:gd name="T19" fmla="*/ 164567 h 116"/>
              <a:gd name="T20" fmla="*/ 93225 w 109"/>
              <a:gd name="T21" fmla="*/ 164567 h 116"/>
              <a:gd name="T22" fmla="*/ 128500 w 109"/>
              <a:gd name="T23" fmla="*/ 129121 h 116"/>
              <a:gd name="T24" fmla="*/ 128500 w 109"/>
              <a:gd name="T25" fmla="*/ 227861 h 116"/>
              <a:gd name="T26" fmla="*/ 100784 w 109"/>
              <a:gd name="T27" fmla="*/ 273434 h 116"/>
              <a:gd name="T28" fmla="*/ 73069 w 109"/>
              <a:gd name="T29" fmla="*/ 248116 h 116"/>
              <a:gd name="T30" fmla="*/ 65510 w 109"/>
              <a:gd name="T31" fmla="*/ 237989 h 116"/>
              <a:gd name="T32" fmla="*/ 55431 w 109"/>
              <a:gd name="T33" fmla="*/ 248116 h 116"/>
              <a:gd name="T34" fmla="*/ 100784 w 109"/>
              <a:gd name="T35" fmla="*/ 293688 h 116"/>
              <a:gd name="T36" fmla="*/ 146137 w 109"/>
              <a:gd name="T37" fmla="*/ 227861 h 116"/>
              <a:gd name="T38" fmla="*/ 146137 w 109"/>
              <a:gd name="T39" fmla="*/ 129121 h 116"/>
              <a:gd name="T40" fmla="*/ 183931 w 109"/>
              <a:gd name="T41" fmla="*/ 164567 h 116"/>
              <a:gd name="T42" fmla="*/ 183931 w 109"/>
              <a:gd name="T43" fmla="*/ 164567 h 116"/>
              <a:gd name="T44" fmla="*/ 229284 w 109"/>
              <a:gd name="T45" fmla="*/ 126590 h 116"/>
              <a:gd name="T46" fmla="*/ 274637 w 109"/>
              <a:gd name="T47" fmla="*/ 164567 h 116"/>
              <a:gd name="T48" fmla="*/ 274637 w 109"/>
              <a:gd name="T49" fmla="*/ 164567 h 116"/>
              <a:gd name="T50" fmla="*/ 274637 w 109"/>
              <a:gd name="T51" fmla="*/ 154439 h 116"/>
              <a:gd name="T52" fmla="*/ 146137 w 109"/>
              <a:gd name="T53" fmla="*/ 17723 h 1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9" h="116">
                <a:moveTo>
                  <a:pt x="58" y="7"/>
                </a:moveTo>
                <a:cubicBezTo>
                  <a:pt x="58" y="3"/>
                  <a:pt x="58" y="3"/>
                  <a:pt x="58" y="3"/>
                </a:cubicBezTo>
                <a:cubicBezTo>
                  <a:pt x="58" y="1"/>
                  <a:pt x="57" y="0"/>
                  <a:pt x="55" y="0"/>
                </a:cubicBezTo>
                <a:cubicBezTo>
                  <a:pt x="53" y="0"/>
                  <a:pt x="51" y="1"/>
                  <a:pt x="51" y="3"/>
                </a:cubicBezTo>
                <a:cubicBezTo>
                  <a:pt x="51" y="7"/>
                  <a:pt x="51" y="7"/>
                  <a:pt x="51" y="7"/>
                </a:cubicBezTo>
                <a:cubicBezTo>
                  <a:pt x="23" y="9"/>
                  <a:pt x="0" y="32"/>
                  <a:pt x="0" y="61"/>
                </a:cubicBezTo>
                <a:cubicBezTo>
                  <a:pt x="0" y="62"/>
                  <a:pt x="0" y="64"/>
                  <a:pt x="0" y="65"/>
                </a:cubicBezTo>
                <a:cubicBezTo>
                  <a:pt x="1" y="65"/>
                  <a:pt x="1" y="65"/>
                  <a:pt x="1" y="65"/>
                </a:cubicBezTo>
                <a:cubicBezTo>
                  <a:pt x="2" y="57"/>
                  <a:pt x="10" y="50"/>
                  <a:pt x="18" y="50"/>
                </a:cubicBezTo>
                <a:cubicBezTo>
                  <a:pt x="27" y="50"/>
                  <a:pt x="35" y="57"/>
                  <a:pt x="36" y="65"/>
                </a:cubicBezTo>
                <a:cubicBezTo>
                  <a:pt x="37" y="65"/>
                  <a:pt x="37" y="65"/>
                  <a:pt x="37" y="65"/>
                </a:cubicBezTo>
                <a:cubicBezTo>
                  <a:pt x="38" y="58"/>
                  <a:pt x="44" y="52"/>
                  <a:pt x="51" y="51"/>
                </a:cubicBezTo>
                <a:cubicBezTo>
                  <a:pt x="51" y="90"/>
                  <a:pt x="51" y="90"/>
                  <a:pt x="51" y="90"/>
                </a:cubicBezTo>
                <a:cubicBezTo>
                  <a:pt x="51" y="108"/>
                  <a:pt x="47" y="108"/>
                  <a:pt x="40" y="108"/>
                </a:cubicBezTo>
                <a:cubicBezTo>
                  <a:pt x="29" y="108"/>
                  <a:pt x="29" y="105"/>
                  <a:pt x="29" y="98"/>
                </a:cubicBezTo>
                <a:cubicBezTo>
                  <a:pt x="29" y="96"/>
                  <a:pt x="28" y="94"/>
                  <a:pt x="26" y="94"/>
                </a:cubicBezTo>
                <a:cubicBezTo>
                  <a:pt x="24" y="94"/>
                  <a:pt x="22" y="96"/>
                  <a:pt x="22" y="98"/>
                </a:cubicBezTo>
                <a:cubicBezTo>
                  <a:pt x="22" y="105"/>
                  <a:pt x="22" y="116"/>
                  <a:pt x="40" y="116"/>
                </a:cubicBezTo>
                <a:cubicBezTo>
                  <a:pt x="50" y="116"/>
                  <a:pt x="58" y="114"/>
                  <a:pt x="58" y="90"/>
                </a:cubicBezTo>
                <a:cubicBezTo>
                  <a:pt x="58" y="51"/>
                  <a:pt x="58" y="51"/>
                  <a:pt x="58" y="51"/>
                </a:cubicBezTo>
                <a:cubicBezTo>
                  <a:pt x="65" y="52"/>
                  <a:pt x="71" y="58"/>
                  <a:pt x="73" y="65"/>
                </a:cubicBezTo>
                <a:cubicBezTo>
                  <a:pt x="73" y="65"/>
                  <a:pt x="73" y="65"/>
                  <a:pt x="73" y="65"/>
                </a:cubicBezTo>
                <a:cubicBezTo>
                  <a:pt x="75" y="57"/>
                  <a:pt x="82" y="50"/>
                  <a:pt x="91" y="50"/>
                </a:cubicBezTo>
                <a:cubicBezTo>
                  <a:pt x="100" y="50"/>
                  <a:pt x="107" y="57"/>
                  <a:pt x="109" y="65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09" y="64"/>
                  <a:pt x="109" y="62"/>
                  <a:pt x="109" y="61"/>
                </a:cubicBezTo>
                <a:cubicBezTo>
                  <a:pt x="109" y="32"/>
                  <a:pt x="87" y="9"/>
                  <a:pt x="58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0" name="Group 279"/>
          <p:cNvGrpSpPr/>
          <p:nvPr/>
        </p:nvGrpSpPr>
        <p:grpSpPr>
          <a:xfrm>
            <a:off x="2084388" y="3051175"/>
            <a:ext cx="293688" cy="254001"/>
            <a:chOff x="2084388" y="3051175"/>
            <a:chExt cx="293688" cy="254001"/>
          </a:xfrm>
          <a:solidFill>
            <a:srgbClr val="FFFFFF"/>
          </a:solidFill>
        </p:grpSpPr>
        <p:sp>
          <p:nvSpPr>
            <p:cNvPr id="8346" name="Freeform 154"/>
            <p:cNvSpPr>
              <a:spLocks/>
            </p:cNvSpPr>
            <p:nvPr/>
          </p:nvSpPr>
          <p:spPr bwMode="auto">
            <a:xfrm>
              <a:off x="2084388" y="3106738"/>
              <a:ext cx="36513" cy="19843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65"/>
                </a:cxn>
                <a:cxn ang="0">
                  <a:pos x="14" y="79"/>
                </a:cxn>
                <a:cxn ang="0">
                  <a:pos x="14" y="0"/>
                </a:cxn>
                <a:cxn ang="0">
                  <a:pos x="0" y="14"/>
                </a:cxn>
              </a:cxnLst>
              <a:rect l="0" t="0" r="r" b="b"/>
              <a:pathLst>
                <a:path w="14" h="79">
                  <a:moveTo>
                    <a:pt x="0" y="14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73"/>
                    <a:pt x="6" y="79"/>
                    <a:pt x="14" y="7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47" name="Freeform 155"/>
            <p:cNvSpPr>
              <a:spLocks noEditPoints="1"/>
            </p:cNvSpPr>
            <p:nvPr/>
          </p:nvSpPr>
          <p:spPr bwMode="auto">
            <a:xfrm>
              <a:off x="2139951" y="3051175"/>
              <a:ext cx="182563" cy="2540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50" y="0"/>
                </a:cxn>
                <a:cxn ang="0">
                  <a:pos x="21" y="0"/>
                </a:cxn>
                <a:cxn ang="0">
                  <a:pos x="14" y="7"/>
                </a:cxn>
                <a:cxn ang="0">
                  <a:pos x="14" y="22"/>
                </a:cxn>
                <a:cxn ang="0">
                  <a:pos x="0" y="22"/>
                </a:cxn>
                <a:cxn ang="0">
                  <a:pos x="0" y="101"/>
                </a:cxn>
                <a:cxn ang="0">
                  <a:pos x="72" y="101"/>
                </a:cxn>
                <a:cxn ang="0">
                  <a:pos x="72" y="22"/>
                </a:cxn>
                <a:cxn ang="0">
                  <a:pos x="58" y="22"/>
                </a:cxn>
                <a:cxn ang="0">
                  <a:pos x="58" y="7"/>
                </a:cxn>
                <a:cxn ang="0">
                  <a:pos x="50" y="22"/>
                </a:cxn>
                <a:cxn ang="0">
                  <a:pos x="21" y="22"/>
                </a:cxn>
                <a:cxn ang="0">
                  <a:pos x="21" y="7"/>
                </a:cxn>
                <a:cxn ang="0">
                  <a:pos x="50" y="7"/>
                </a:cxn>
                <a:cxn ang="0">
                  <a:pos x="50" y="22"/>
                </a:cxn>
              </a:cxnLst>
              <a:rect l="0" t="0" r="r" b="b"/>
              <a:pathLst>
                <a:path w="72" h="101">
                  <a:moveTo>
                    <a:pt x="58" y="7"/>
                  </a:moveTo>
                  <a:cubicBezTo>
                    <a:pt x="58" y="3"/>
                    <a:pt x="54" y="0"/>
                    <a:pt x="5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4" y="3"/>
                    <a:pt x="14" y="7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58" y="22"/>
                    <a:pt x="58" y="22"/>
                    <a:pt x="58" y="22"/>
                  </a:cubicBezTo>
                  <a:lnTo>
                    <a:pt x="58" y="7"/>
                  </a:lnTo>
                  <a:close/>
                  <a:moveTo>
                    <a:pt x="50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0" y="7"/>
                    <a:pt x="50" y="7"/>
                    <a:pt x="50" y="7"/>
                  </a:cubicBezTo>
                  <a:lnTo>
                    <a:pt x="5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48" name="Freeform 156"/>
            <p:cNvSpPr>
              <a:spLocks/>
            </p:cNvSpPr>
            <p:nvPr/>
          </p:nvSpPr>
          <p:spPr bwMode="auto">
            <a:xfrm>
              <a:off x="2339976" y="3106738"/>
              <a:ext cx="38100" cy="1984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9"/>
                </a:cxn>
                <a:cxn ang="0">
                  <a:pos x="15" y="65"/>
                </a:cxn>
                <a:cxn ang="0">
                  <a:pos x="15" y="14"/>
                </a:cxn>
                <a:cxn ang="0">
                  <a:pos x="0" y="0"/>
                </a:cxn>
              </a:cxnLst>
              <a:rect l="0" t="0" r="r" b="b"/>
              <a:pathLst>
                <a:path w="15" h="79">
                  <a:moveTo>
                    <a:pt x="0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79"/>
                    <a:pt x="15" y="73"/>
                    <a:pt x="15" y="6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6"/>
                    <a:pt x="8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30" name="Freeform 157"/>
          <p:cNvSpPr>
            <a:spLocks/>
          </p:cNvSpPr>
          <p:nvPr/>
        </p:nvSpPr>
        <p:spPr bwMode="auto">
          <a:xfrm>
            <a:off x="2232025" y="790575"/>
            <a:ext cx="134938" cy="155575"/>
          </a:xfrm>
          <a:custGeom>
            <a:avLst/>
            <a:gdLst>
              <a:gd name="T0" fmla="*/ 127441 w 54"/>
              <a:gd name="T1" fmla="*/ 67750 h 62"/>
              <a:gd name="T2" fmla="*/ 87460 w 54"/>
              <a:gd name="T3" fmla="*/ 45167 h 62"/>
              <a:gd name="T4" fmla="*/ 57474 w 54"/>
              <a:gd name="T5" fmla="*/ 27602 h 62"/>
              <a:gd name="T6" fmla="*/ 17492 w 54"/>
              <a:gd name="T7" fmla="*/ 5019 h 62"/>
              <a:gd name="T8" fmla="*/ 0 w 54"/>
              <a:gd name="T9" fmla="*/ 15056 h 62"/>
              <a:gd name="T10" fmla="*/ 0 w 54"/>
              <a:gd name="T11" fmla="*/ 140519 h 62"/>
              <a:gd name="T12" fmla="*/ 17492 w 54"/>
              <a:gd name="T13" fmla="*/ 150556 h 62"/>
              <a:gd name="T14" fmla="*/ 54975 w 54"/>
              <a:gd name="T15" fmla="*/ 127973 h 62"/>
              <a:gd name="T16" fmla="*/ 87460 w 54"/>
              <a:gd name="T17" fmla="*/ 110408 h 62"/>
              <a:gd name="T18" fmla="*/ 127441 w 54"/>
              <a:gd name="T19" fmla="*/ 87825 h 62"/>
              <a:gd name="T20" fmla="*/ 127441 w 54"/>
              <a:gd name="T21" fmla="*/ 67750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51" y="27"/>
                </a:moveTo>
                <a:cubicBezTo>
                  <a:pt x="35" y="18"/>
                  <a:pt x="35" y="18"/>
                  <a:pt x="35" y="18"/>
                </a:cubicBezTo>
                <a:cubicBezTo>
                  <a:pt x="32" y="16"/>
                  <a:pt x="26" y="13"/>
                  <a:pt x="23" y="11"/>
                </a:cubicBezTo>
                <a:cubicBezTo>
                  <a:pt x="7" y="2"/>
                  <a:pt x="7" y="2"/>
                  <a:pt x="7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9"/>
                  <a:pt x="32" y="46"/>
                  <a:pt x="35" y="44"/>
                </a:cubicBezTo>
                <a:cubicBezTo>
                  <a:pt x="51" y="35"/>
                  <a:pt x="51" y="35"/>
                  <a:pt x="51" y="35"/>
                </a:cubicBezTo>
                <a:cubicBezTo>
                  <a:pt x="54" y="33"/>
                  <a:pt x="54" y="29"/>
                  <a:pt x="51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1" name="Freeform 158"/>
          <p:cNvSpPr>
            <a:spLocks/>
          </p:cNvSpPr>
          <p:nvPr/>
        </p:nvSpPr>
        <p:spPr bwMode="auto">
          <a:xfrm>
            <a:off x="1003300" y="790575"/>
            <a:ext cx="222250" cy="155575"/>
          </a:xfrm>
          <a:custGeom>
            <a:avLst/>
            <a:gdLst>
              <a:gd name="T0" fmla="*/ 209622 w 88"/>
              <a:gd name="T1" fmla="*/ 5019 h 62"/>
              <a:gd name="T2" fmla="*/ 171739 w 88"/>
              <a:gd name="T3" fmla="*/ 27602 h 62"/>
              <a:gd name="T4" fmla="*/ 138906 w 88"/>
              <a:gd name="T5" fmla="*/ 45167 h 62"/>
              <a:gd name="T6" fmla="*/ 128804 w 88"/>
              <a:gd name="T7" fmla="*/ 50185 h 62"/>
              <a:gd name="T8" fmla="*/ 128804 w 88"/>
              <a:gd name="T9" fmla="*/ 15056 h 62"/>
              <a:gd name="T10" fmla="*/ 116176 w 88"/>
              <a:gd name="T11" fmla="*/ 5019 h 62"/>
              <a:gd name="T12" fmla="*/ 78293 w 88"/>
              <a:gd name="T13" fmla="*/ 27602 h 62"/>
              <a:gd name="T14" fmla="*/ 47986 w 88"/>
              <a:gd name="T15" fmla="*/ 45167 h 62"/>
              <a:gd name="T16" fmla="*/ 7577 w 88"/>
              <a:gd name="T17" fmla="*/ 67750 h 62"/>
              <a:gd name="T18" fmla="*/ 10102 w 88"/>
              <a:gd name="T19" fmla="*/ 87825 h 62"/>
              <a:gd name="T20" fmla="*/ 47986 w 88"/>
              <a:gd name="T21" fmla="*/ 110408 h 62"/>
              <a:gd name="T22" fmla="*/ 80818 w 88"/>
              <a:gd name="T23" fmla="*/ 127973 h 62"/>
              <a:gd name="T24" fmla="*/ 116176 w 88"/>
              <a:gd name="T25" fmla="*/ 150556 h 62"/>
              <a:gd name="T26" fmla="*/ 128804 w 88"/>
              <a:gd name="T27" fmla="*/ 140519 h 62"/>
              <a:gd name="T28" fmla="*/ 128804 w 88"/>
              <a:gd name="T29" fmla="*/ 105390 h 62"/>
              <a:gd name="T30" fmla="*/ 138906 w 88"/>
              <a:gd name="T31" fmla="*/ 110408 h 62"/>
              <a:gd name="T32" fmla="*/ 171739 w 88"/>
              <a:gd name="T33" fmla="*/ 127973 h 62"/>
              <a:gd name="T34" fmla="*/ 209622 w 88"/>
              <a:gd name="T35" fmla="*/ 150556 h 62"/>
              <a:gd name="T36" fmla="*/ 222250 w 88"/>
              <a:gd name="T37" fmla="*/ 140519 h 62"/>
              <a:gd name="T38" fmla="*/ 222250 w 88"/>
              <a:gd name="T39" fmla="*/ 15056 h 62"/>
              <a:gd name="T40" fmla="*/ 209622 w 88"/>
              <a:gd name="T41" fmla="*/ 5019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8" h="62">
                <a:moveTo>
                  <a:pt x="83" y="2"/>
                </a:moveTo>
                <a:cubicBezTo>
                  <a:pt x="68" y="11"/>
                  <a:pt x="68" y="11"/>
                  <a:pt x="68" y="11"/>
                </a:cubicBezTo>
                <a:cubicBezTo>
                  <a:pt x="65" y="13"/>
                  <a:pt x="58" y="16"/>
                  <a:pt x="55" y="18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2"/>
                  <a:pt x="49" y="0"/>
                  <a:pt x="46" y="2"/>
                </a:cubicBezTo>
                <a:cubicBezTo>
                  <a:pt x="31" y="11"/>
                  <a:pt x="31" y="11"/>
                  <a:pt x="31" y="11"/>
                </a:cubicBezTo>
                <a:cubicBezTo>
                  <a:pt x="28" y="13"/>
                  <a:pt x="22" y="16"/>
                  <a:pt x="19" y="18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29"/>
                  <a:pt x="0" y="33"/>
                  <a:pt x="4" y="35"/>
                </a:cubicBezTo>
                <a:cubicBezTo>
                  <a:pt x="19" y="44"/>
                  <a:pt x="19" y="44"/>
                  <a:pt x="19" y="44"/>
                </a:cubicBezTo>
                <a:cubicBezTo>
                  <a:pt x="22" y="46"/>
                  <a:pt x="28" y="49"/>
                  <a:pt x="32" y="51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2"/>
                  <a:pt x="51" y="60"/>
                  <a:pt x="51" y="56"/>
                </a:cubicBezTo>
                <a:cubicBezTo>
                  <a:pt x="51" y="42"/>
                  <a:pt x="51" y="42"/>
                  <a:pt x="51" y="42"/>
                </a:cubicBezTo>
                <a:cubicBezTo>
                  <a:pt x="55" y="44"/>
                  <a:pt x="55" y="44"/>
                  <a:pt x="55" y="44"/>
                </a:cubicBezTo>
                <a:cubicBezTo>
                  <a:pt x="59" y="46"/>
                  <a:pt x="65" y="49"/>
                  <a:pt x="68" y="51"/>
                </a:cubicBezTo>
                <a:cubicBezTo>
                  <a:pt x="83" y="60"/>
                  <a:pt x="83" y="60"/>
                  <a:pt x="83" y="60"/>
                </a:cubicBezTo>
                <a:cubicBezTo>
                  <a:pt x="86" y="62"/>
                  <a:pt x="88" y="60"/>
                  <a:pt x="88" y="56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2"/>
                  <a:pt x="86" y="0"/>
                  <a:pt x="83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2" name="Freeform 159"/>
          <p:cNvSpPr>
            <a:spLocks/>
          </p:cNvSpPr>
          <p:nvPr/>
        </p:nvSpPr>
        <p:spPr bwMode="auto">
          <a:xfrm>
            <a:off x="2781300" y="795338"/>
            <a:ext cx="227013" cy="157162"/>
          </a:xfrm>
          <a:custGeom>
            <a:avLst/>
            <a:gdLst>
              <a:gd name="T0" fmla="*/ 219446 w 90"/>
              <a:gd name="T1" fmla="*/ 68442 h 62"/>
              <a:gd name="T2" fmla="*/ 179088 w 90"/>
              <a:gd name="T3" fmla="*/ 45628 h 62"/>
              <a:gd name="T4" fmla="*/ 148820 w 90"/>
              <a:gd name="T5" fmla="*/ 27884 h 62"/>
              <a:gd name="T6" fmla="*/ 108462 w 90"/>
              <a:gd name="T7" fmla="*/ 5070 h 62"/>
              <a:gd name="T8" fmla="*/ 90805 w 90"/>
              <a:gd name="T9" fmla="*/ 12674 h 62"/>
              <a:gd name="T10" fmla="*/ 90805 w 90"/>
              <a:gd name="T11" fmla="*/ 50697 h 62"/>
              <a:gd name="T12" fmla="*/ 83238 w 90"/>
              <a:gd name="T13" fmla="*/ 45628 h 62"/>
              <a:gd name="T14" fmla="*/ 52970 w 90"/>
              <a:gd name="T15" fmla="*/ 27884 h 62"/>
              <a:gd name="T16" fmla="*/ 15134 w 90"/>
              <a:gd name="T17" fmla="*/ 5070 h 62"/>
              <a:gd name="T18" fmla="*/ 0 w 90"/>
              <a:gd name="T19" fmla="*/ 12674 h 62"/>
              <a:gd name="T20" fmla="*/ 0 w 90"/>
              <a:gd name="T21" fmla="*/ 60837 h 62"/>
              <a:gd name="T22" fmla="*/ 0 w 90"/>
              <a:gd name="T23" fmla="*/ 96325 h 62"/>
              <a:gd name="T24" fmla="*/ 0 w 90"/>
              <a:gd name="T25" fmla="*/ 141953 h 62"/>
              <a:gd name="T26" fmla="*/ 15134 w 90"/>
              <a:gd name="T27" fmla="*/ 152092 h 62"/>
              <a:gd name="T28" fmla="*/ 52970 w 90"/>
              <a:gd name="T29" fmla="*/ 129278 h 62"/>
              <a:gd name="T30" fmla="*/ 83238 w 90"/>
              <a:gd name="T31" fmla="*/ 108999 h 62"/>
              <a:gd name="T32" fmla="*/ 90805 w 90"/>
              <a:gd name="T33" fmla="*/ 106465 h 62"/>
              <a:gd name="T34" fmla="*/ 90805 w 90"/>
              <a:gd name="T35" fmla="*/ 141953 h 62"/>
              <a:gd name="T36" fmla="*/ 108462 w 90"/>
              <a:gd name="T37" fmla="*/ 152092 h 62"/>
              <a:gd name="T38" fmla="*/ 146297 w 90"/>
              <a:gd name="T39" fmla="*/ 129278 h 62"/>
              <a:gd name="T40" fmla="*/ 179088 w 90"/>
              <a:gd name="T41" fmla="*/ 108999 h 62"/>
              <a:gd name="T42" fmla="*/ 219446 w 90"/>
              <a:gd name="T43" fmla="*/ 86186 h 62"/>
              <a:gd name="T44" fmla="*/ 219446 w 90"/>
              <a:gd name="T45" fmla="*/ 68442 h 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0" h="62">
                <a:moveTo>
                  <a:pt x="87" y="27"/>
                </a:moveTo>
                <a:cubicBezTo>
                  <a:pt x="71" y="18"/>
                  <a:pt x="71" y="18"/>
                  <a:pt x="71" y="18"/>
                </a:cubicBezTo>
                <a:cubicBezTo>
                  <a:pt x="68" y="16"/>
                  <a:pt x="62" y="13"/>
                  <a:pt x="59" y="11"/>
                </a:cubicBezTo>
                <a:cubicBezTo>
                  <a:pt x="43" y="2"/>
                  <a:pt x="43" y="2"/>
                  <a:pt x="43" y="2"/>
                </a:cubicBezTo>
                <a:cubicBezTo>
                  <a:pt x="39" y="0"/>
                  <a:pt x="36" y="1"/>
                  <a:pt x="36" y="5"/>
                </a:cubicBezTo>
                <a:cubicBezTo>
                  <a:pt x="36" y="20"/>
                  <a:pt x="36" y="20"/>
                  <a:pt x="36" y="20"/>
                </a:cubicBezTo>
                <a:cubicBezTo>
                  <a:pt x="33" y="18"/>
                  <a:pt x="33" y="18"/>
                  <a:pt x="33" y="18"/>
                </a:cubicBezTo>
                <a:cubicBezTo>
                  <a:pt x="30" y="16"/>
                  <a:pt x="25" y="13"/>
                  <a:pt x="21" y="11"/>
                </a:cubicBezTo>
                <a:cubicBezTo>
                  <a:pt x="6" y="2"/>
                  <a:pt x="6" y="2"/>
                  <a:pt x="6" y="2"/>
                </a:cubicBezTo>
                <a:cubicBezTo>
                  <a:pt x="2" y="0"/>
                  <a:pt x="0" y="1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7"/>
                  <a:pt x="0" y="34"/>
                  <a:pt x="0" y="3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2" y="62"/>
                  <a:pt x="6" y="60"/>
                </a:cubicBezTo>
                <a:cubicBezTo>
                  <a:pt x="21" y="51"/>
                  <a:pt x="21" y="51"/>
                  <a:pt x="21" y="51"/>
                </a:cubicBezTo>
                <a:cubicBezTo>
                  <a:pt x="25" y="49"/>
                  <a:pt x="30" y="45"/>
                  <a:pt x="33" y="43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56"/>
                  <a:pt x="36" y="56"/>
                  <a:pt x="36" y="56"/>
                </a:cubicBezTo>
                <a:cubicBezTo>
                  <a:pt x="36" y="60"/>
                  <a:pt x="39" y="62"/>
                  <a:pt x="43" y="60"/>
                </a:cubicBezTo>
                <a:cubicBezTo>
                  <a:pt x="58" y="51"/>
                  <a:pt x="58" y="51"/>
                  <a:pt x="58" y="51"/>
                </a:cubicBezTo>
                <a:cubicBezTo>
                  <a:pt x="62" y="49"/>
                  <a:pt x="68" y="45"/>
                  <a:pt x="71" y="43"/>
                </a:cubicBezTo>
                <a:cubicBezTo>
                  <a:pt x="87" y="34"/>
                  <a:pt x="87" y="34"/>
                  <a:pt x="87" y="34"/>
                </a:cubicBezTo>
                <a:cubicBezTo>
                  <a:pt x="90" y="32"/>
                  <a:pt x="90" y="29"/>
                  <a:pt x="87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3" name="Freeform 160"/>
          <p:cNvSpPr>
            <a:spLocks/>
          </p:cNvSpPr>
          <p:nvPr/>
        </p:nvSpPr>
        <p:spPr bwMode="auto">
          <a:xfrm>
            <a:off x="474663" y="795338"/>
            <a:ext cx="146050" cy="157162"/>
          </a:xfrm>
          <a:custGeom>
            <a:avLst/>
            <a:gdLst>
              <a:gd name="T0" fmla="*/ 130941 w 58"/>
              <a:gd name="T1" fmla="*/ 5070 h 62"/>
              <a:gd name="T2" fmla="*/ 90652 w 58"/>
              <a:gd name="T3" fmla="*/ 27884 h 62"/>
              <a:gd name="T4" fmla="*/ 60434 w 58"/>
              <a:gd name="T5" fmla="*/ 45628 h 62"/>
              <a:gd name="T6" fmla="*/ 35253 w 58"/>
              <a:gd name="T7" fmla="*/ 60837 h 62"/>
              <a:gd name="T8" fmla="*/ 35253 w 58"/>
              <a:gd name="T9" fmla="*/ 15209 h 62"/>
              <a:gd name="T10" fmla="*/ 25181 w 58"/>
              <a:gd name="T11" fmla="*/ 7605 h 62"/>
              <a:gd name="T12" fmla="*/ 7554 w 58"/>
              <a:gd name="T13" fmla="*/ 7605 h 62"/>
              <a:gd name="T14" fmla="*/ 0 w 58"/>
              <a:gd name="T15" fmla="*/ 15209 h 62"/>
              <a:gd name="T16" fmla="*/ 0 w 58"/>
              <a:gd name="T17" fmla="*/ 139418 h 62"/>
              <a:gd name="T18" fmla="*/ 7554 w 58"/>
              <a:gd name="T19" fmla="*/ 149557 h 62"/>
              <a:gd name="T20" fmla="*/ 25181 w 58"/>
              <a:gd name="T21" fmla="*/ 149557 h 62"/>
              <a:gd name="T22" fmla="*/ 35253 w 58"/>
              <a:gd name="T23" fmla="*/ 139418 h 62"/>
              <a:gd name="T24" fmla="*/ 35253 w 58"/>
              <a:gd name="T25" fmla="*/ 96325 h 62"/>
              <a:gd name="T26" fmla="*/ 60434 w 58"/>
              <a:gd name="T27" fmla="*/ 108999 h 62"/>
              <a:gd name="T28" fmla="*/ 90652 w 58"/>
              <a:gd name="T29" fmla="*/ 129278 h 62"/>
              <a:gd name="T30" fmla="*/ 130941 w 58"/>
              <a:gd name="T31" fmla="*/ 152092 h 62"/>
              <a:gd name="T32" fmla="*/ 146050 w 58"/>
              <a:gd name="T33" fmla="*/ 141953 h 62"/>
              <a:gd name="T34" fmla="*/ 146050 w 58"/>
              <a:gd name="T35" fmla="*/ 12674 h 62"/>
              <a:gd name="T36" fmla="*/ 130941 w 58"/>
              <a:gd name="T37" fmla="*/ 5070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2" y="2"/>
                </a:moveTo>
                <a:cubicBezTo>
                  <a:pt x="36" y="11"/>
                  <a:pt x="36" y="11"/>
                  <a:pt x="36" y="11"/>
                </a:cubicBezTo>
                <a:cubicBezTo>
                  <a:pt x="33" y="13"/>
                  <a:pt x="27" y="16"/>
                  <a:pt x="24" y="18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4"/>
                  <a:pt x="12" y="3"/>
                  <a:pt x="10" y="3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0" y="4"/>
                  <a:pt x="0" y="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7"/>
                  <a:pt x="1" y="59"/>
                  <a:pt x="3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2" y="59"/>
                  <a:pt x="14" y="57"/>
                  <a:pt x="14" y="55"/>
                </a:cubicBezTo>
                <a:cubicBezTo>
                  <a:pt x="14" y="38"/>
                  <a:pt x="14" y="38"/>
                  <a:pt x="14" y="38"/>
                </a:cubicBezTo>
                <a:cubicBezTo>
                  <a:pt x="24" y="43"/>
                  <a:pt x="24" y="43"/>
                  <a:pt x="24" y="43"/>
                </a:cubicBezTo>
                <a:cubicBezTo>
                  <a:pt x="27" y="45"/>
                  <a:pt x="33" y="49"/>
                  <a:pt x="36" y="51"/>
                </a:cubicBezTo>
                <a:cubicBezTo>
                  <a:pt x="52" y="60"/>
                  <a:pt x="52" y="60"/>
                  <a:pt x="52" y="60"/>
                </a:cubicBezTo>
                <a:cubicBezTo>
                  <a:pt x="55" y="62"/>
                  <a:pt x="58" y="60"/>
                  <a:pt x="58" y="56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1"/>
                  <a:pt x="55" y="0"/>
                  <a:pt x="52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34" name="Freeform 161"/>
          <p:cNvSpPr>
            <a:spLocks/>
          </p:cNvSpPr>
          <p:nvPr/>
        </p:nvSpPr>
        <p:spPr bwMode="auto">
          <a:xfrm>
            <a:off x="3400425" y="790575"/>
            <a:ext cx="147638" cy="155575"/>
          </a:xfrm>
          <a:custGeom>
            <a:avLst/>
            <a:gdLst>
              <a:gd name="T0" fmla="*/ 140002 w 58"/>
              <a:gd name="T1" fmla="*/ 7528 h 62"/>
              <a:gd name="T2" fmla="*/ 122183 w 58"/>
              <a:gd name="T3" fmla="*/ 7528 h 62"/>
              <a:gd name="T4" fmla="*/ 112001 w 58"/>
              <a:gd name="T5" fmla="*/ 17565 h 62"/>
              <a:gd name="T6" fmla="*/ 112001 w 58"/>
              <a:gd name="T7" fmla="*/ 60223 h 62"/>
              <a:gd name="T8" fmla="*/ 86546 w 58"/>
              <a:gd name="T9" fmla="*/ 45167 h 62"/>
              <a:gd name="T10" fmla="*/ 56001 w 58"/>
              <a:gd name="T11" fmla="*/ 27602 h 62"/>
              <a:gd name="T12" fmla="*/ 15273 w 58"/>
              <a:gd name="T13" fmla="*/ 5019 h 62"/>
              <a:gd name="T14" fmla="*/ 0 w 58"/>
              <a:gd name="T15" fmla="*/ 15056 h 62"/>
              <a:gd name="T16" fmla="*/ 0 w 58"/>
              <a:gd name="T17" fmla="*/ 140519 h 62"/>
              <a:gd name="T18" fmla="*/ 17818 w 58"/>
              <a:gd name="T19" fmla="*/ 150556 h 62"/>
              <a:gd name="T20" fmla="*/ 56001 w 58"/>
              <a:gd name="T21" fmla="*/ 127973 h 62"/>
              <a:gd name="T22" fmla="*/ 86546 w 58"/>
              <a:gd name="T23" fmla="*/ 110408 h 62"/>
              <a:gd name="T24" fmla="*/ 112001 w 58"/>
              <a:gd name="T25" fmla="*/ 95352 h 62"/>
              <a:gd name="T26" fmla="*/ 112001 w 58"/>
              <a:gd name="T27" fmla="*/ 143029 h 62"/>
              <a:gd name="T28" fmla="*/ 122183 w 58"/>
              <a:gd name="T29" fmla="*/ 153066 h 62"/>
              <a:gd name="T30" fmla="*/ 140002 w 58"/>
              <a:gd name="T31" fmla="*/ 153066 h 62"/>
              <a:gd name="T32" fmla="*/ 147638 w 58"/>
              <a:gd name="T33" fmla="*/ 143029 h 62"/>
              <a:gd name="T34" fmla="*/ 147638 w 58"/>
              <a:gd name="T35" fmla="*/ 17565 h 62"/>
              <a:gd name="T36" fmla="*/ 140002 w 58"/>
              <a:gd name="T37" fmla="*/ 7528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5" y="3"/>
                </a:moveTo>
                <a:cubicBezTo>
                  <a:pt x="48" y="3"/>
                  <a:pt x="48" y="3"/>
                  <a:pt x="48" y="3"/>
                </a:cubicBezTo>
                <a:cubicBezTo>
                  <a:pt x="46" y="3"/>
                  <a:pt x="44" y="5"/>
                  <a:pt x="44" y="7"/>
                </a:cubicBezTo>
                <a:cubicBezTo>
                  <a:pt x="44" y="24"/>
                  <a:pt x="44" y="24"/>
                  <a:pt x="44" y="24"/>
                </a:cubicBezTo>
                <a:cubicBezTo>
                  <a:pt x="34" y="18"/>
                  <a:pt x="34" y="18"/>
                  <a:pt x="34" y="18"/>
                </a:cubicBezTo>
                <a:cubicBezTo>
                  <a:pt x="31" y="16"/>
                  <a:pt x="25" y="13"/>
                  <a:pt x="22" y="11"/>
                </a:cubicBezTo>
                <a:cubicBezTo>
                  <a:pt x="6" y="2"/>
                  <a:pt x="6" y="2"/>
                  <a:pt x="6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5" y="49"/>
                  <a:pt x="31" y="46"/>
                  <a:pt x="34" y="44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57"/>
                  <a:pt x="44" y="57"/>
                  <a:pt x="44" y="57"/>
                </a:cubicBezTo>
                <a:cubicBezTo>
                  <a:pt x="44" y="59"/>
                  <a:pt x="46" y="61"/>
                  <a:pt x="48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7" y="61"/>
                  <a:pt x="58" y="59"/>
                  <a:pt x="58" y="57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5"/>
                  <a:pt x="57" y="3"/>
                  <a:pt x="55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7" name="Group 276"/>
          <p:cNvGrpSpPr/>
          <p:nvPr/>
        </p:nvGrpSpPr>
        <p:grpSpPr>
          <a:xfrm>
            <a:off x="1625601" y="798513"/>
            <a:ext cx="147637" cy="163513"/>
            <a:chOff x="1625601" y="798513"/>
            <a:chExt cx="147637" cy="163513"/>
          </a:xfrm>
          <a:solidFill>
            <a:srgbClr val="FFFFFF"/>
          </a:solidFill>
        </p:grpSpPr>
        <p:sp>
          <p:nvSpPr>
            <p:cNvPr id="8354" name="Freeform 162"/>
            <p:cNvSpPr>
              <a:spLocks/>
            </p:cNvSpPr>
            <p:nvPr/>
          </p:nvSpPr>
          <p:spPr bwMode="auto">
            <a:xfrm>
              <a:off x="1625601" y="798513"/>
              <a:ext cx="55563" cy="16351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8" y="65"/>
                </a:cxn>
                <a:cxn ang="0">
                  <a:pos x="15" y="65"/>
                </a:cxn>
                <a:cxn ang="0">
                  <a:pos x="22" y="58"/>
                </a:cxn>
                <a:cxn ang="0">
                  <a:pos x="22" y="7"/>
                </a:cxn>
                <a:cxn ang="0">
                  <a:pos x="15" y="0"/>
                </a:cxn>
              </a:cxnLst>
              <a:rect l="0" t="0" r="r" b="b"/>
              <a:pathLst>
                <a:path w="22" h="65">
                  <a:moveTo>
                    <a:pt x="1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4" y="65"/>
                    <a:pt x="8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9" y="65"/>
                    <a:pt x="22" y="62"/>
                    <a:pt x="22" y="5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3"/>
                    <a:pt x="19" y="0"/>
                    <a:pt x="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55" name="Freeform 163"/>
            <p:cNvSpPr>
              <a:spLocks/>
            </p:cNvSpPr>
            <p:nvPr/>
          </p:nvSpPr>
          <p:spPr bwMode="auto">
            <a:xfrm>
              <a:off x="1719263" y="798513"/>
              <a:ext cx="53975" cy="16351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5"/>
                </a:cxn>
                <a:cxn ang="0">
                  <a:pos x="14" y="65"/>
                </a:cxn>
                <a:cxn ang="0">
                  <a:pos x="21" y="58"/>
                </a:cxn>
                <a:cxn ang="0">
                  <a:pos x="21" y="7"/>
                </a:cxn>
                <a:cxn ang="0">
                  <a:pos x="14" y="0"/>
                </a:cxn>
              </a:cxnLst>
              <a:rect l="0" t="0" r="r" b="b"/>
              <a:pathLst>
                <a:path w="21" h="65">
                  <a:moveTo>
                    <a:pt x="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5"/>
                    <a:pt x="7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8" y="65"/>
                    <a:pt x="21" y="62"/>
                    <a:pt x="21" y="5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36" name="Freeform 164"/>
          <p:cNvSpPr>
            <a:spLocks noEditPoints="1"/>
          </p:cNvSpPr>
          <p:nvPr/>
        </p:nvSpPr>
        <p:spPr bwMode="auto">
          <a:xfrm>
            <a:off x="3841750" y="798513"/>
            <a:ext cx="293688" cy="163512"/>
          </a:xfrm>
          <a:custGeom>
            <a:avLst/>
            <a:gdLst>
              <a:gd name="T0" fmla="*/ 274638 w 185"/>
              <a:gd name="T1" fmla="*/ 55562 h 103"/>
              <a:gd name="T2" fmla="*/ 274638 w 185"/>
              <a:gd name="T3" fmla="*/ 0 h 103"/>
              <a:gd name="T4" fmla="*/ 0 w 185"/>
              <a:gd name="T5" fmla="*/ 0 h 103"/>
              <a:gd name="T6" fmla="*/ 0 w 185"/>
              <a:gd name="T7" fmla="*/ 163512 h 103"/>
              <a:gd name="T8" fmla="*/ 274638 w 185"/>
              <a:gd name="T9" fmla="*/ 163512 h 103"/>
              <a:gd name="T10" fmla="*/ 274638 w 185"/>
              <a:gd name="T11" fmla="*/ 128587 h 103"/>
              <a:gd name="T12" fmla="*/ 293688 w 185"/>
              <a:gd name="T13" fmla="*/ 128587 h 103"/>
              <a:gd name="T14" fmla="*/ 293688 w 185"/>
              <a:gd name="T15" fmla="*/ 55562 h 103"/>
              <a:gd name="T16" fmla="*/ 274638 w 185"/>
              <a:gd name="T17" fmla="*/ 55562 h 103"/>
              <a:gd name="T18" fmla="*/ 238125 w 185"/>
              <a:gd name="T19" fmla="*/ 128587 h 103"/>
              <a:gd name="T20" fmla="*/ 36513 w 185"/>
              <a:gd name="T21" fmla="*/ 128587 h 103"/>
              <a:gd name="T22" fmla="*/ 36513 w 185"/>
              <a:gd name="T23" fmla="*/ 34925 h 103"/>
              <a:gd name="T24" fmla="*/ 238125 w 185"/>
              <a:gd name="T25" fmla="*/ 34925 h 103"/>
              <a:gd name="T26" fmla="*/ 238125 w 185"/>
              <a:gd name="T27" fmla="*/ 128587 h 10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5" h="103">
                <a:moveTo>
                  <a:pt x="173" y="35"/>
                </a:moveTo>
                <a:lnTo>
                  <a:pt x="173" y="0"/>
                </a:lnTo>
                <a:lnTo>
                  <a:pt x="0" y="0"/>
                </a:lnTo>
                <a:lnTo>
                  <a:pt x="0" y="103"/>
                </a:lnTo>
                <a:lnTo>
                  <a:pt x="173" y="103"/>
                </a:lnTo>
                <a:lnTo>
                  <a:pt x="173" y="81"/>
                </a:lnTo>
                <a:lnTo>
                  <a:pt x="185" y="81"/>
                </a:lnTo>
                <a:lnTo>
                  <a:pt x="185" y="35"/>
                </a:lnTo>
                <a:lnTo>
                  <a:pt x="173" y="35"/>
                </a:lnTo>
                <a:close/>
                <a:moveTo>
                  <a:pt x="150" y="81"/>
                </a:moveTo>
                <a:lnTo>
                  <a:pt x="23" y="81"/>
                </a:lnTo>
                <a:lnTo>
                  <a:pt x="23" y="22"/>
                </a:lnTo>
                <a:lnTo>
                  <a:pt x="150" y="22"/>
                </a:lnTo>
                <a:lnTo>
                  <a:pt x="150" y="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6" name="Group 285"/>
          <p:cNvGrpSpPr/>
          <p:nvPr/>
        </p:nvGrpSpPr>
        <p:grpSpPr>
          <a:xfrm>
            <a:off x="4427538" y="798513"/>
            <a:ext cx="292100" cy="163513"/>
            <a:chOff x="4427538" y="798513"/>
            <a:chExt cx="292100" cy="163513"/>
          </a:xfrm>
          <a:solidFill>
            <a:srgbClr val="FFFFFF"/>
          </a:solidFill>
        </p:grpSpPr>
        <p:sp>
          <p:nvSpPr>
            <p:cNvPr id="8357" name="Freeform 165"/>
            <p:cNvSpPr>
              <a:spLocks noEditPoints="1"/>
            </p:cNvSpPr>
            <p:nvPr/>
          </p:nvSpPr>
          <p:spPr bwMode="auto">
            <a:xfrm>
              <a:off x="44275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58" name="Freeform 166"/>
            <p:cNvSpPr>
              <a:spLocks/>
            </p:cNvSpPr>
            <p:nvPr/>
          </p:nvSpPr>
          <p:spPr bwMode="auto">
            <a:xfrm>
              <a:off x="4483101" y="854075"/>
              <a:ext cx="107950" cy="523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0" y="33"/>
                </a:cxn>
                <a:cxn ang="0">
                  <a:pos x="68" y="33"/>
                </a:cxn>
                <a:cxn ang="0">
                  <a:pos x="33" y="0"/>
                </a:cxn>
              </a:cxnLst>
              <a:rect l="0" t="0" r="r" b="b"/>
              <a:pathLst>
                <a:path w="68" h="33">
                  <a:moveTo>
                    <a:pt x="3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68" y="3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7" name="Group 286"/>
          <p:cNvGrpSpPr/>
          <p:nvPr/>
        </p:nvGrpSpPr>
        <p:grpSpPr>
          <a:xfrm>
            <a:off x="5011738" y="798513"/>
            <a:ext cx="292100" cy="163513"/>
            <a:chOff x="5011738" y="798513"/>
            <a:chExt cx="292100" cy="163513"/>
          </a:xfrm>
          <a:solidFill>
            <a:srgbClr val="FFFFFF"/>
          </a:solidFill>
        </p:grpSpPr>
        <p:sp>
          <p:nvSpPr>
            <p:cNvPr id="8359" name="Freeform 167"/>
            <p:cNvSpPr>
              <a:spLocks noEditPoints="1"/>
            </p:cNvSpPr>
            <p:nvPr/>
          </p:nvSpPr>
          <p:spPr bwMode="auto">
            <a:xfrm>
              <a:off x="50117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51" y="81"/>
                </a:cxn>
                <a:cxn ang="0">
                  <a:pos x="24" y="81"/>
                </a:cxn>
                <a:cxn ang="0">
                  <a:pos x="24" y="22"/>
                </a:cxn>
                <a:cxn ang="0">
                  <a:pos x="151" y="22"/>
                </a:cxn>
                <a:cxn ang="0">
                  <a:pos x="151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51" y="81"/>
                  </a:moveTo>
                  <a:lnTo>
                    <a:pt x="24" y="81"/>
                  </a:lnTo>
                  <a:lnTo>
                    <a:pt x="24" y="22"/>
                  </a:lnTo>
                  <a:lnTo>
                    <a:pt x="151" y="22"/>
                  </a:lnTo>
                  <a:lnTo>
                    <a:pt x="15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60" name="Rectangle 168"/>
            <p:cNvSpPr>
              <a:spLocks noChangeArrowheads="1"/>
            </p:cNvSpPr>
            <p:nvPr/>
          </p:nvSpPr>
          <p:spPr bwMode="auto">
            <a:xfrm>
              <a:off x="5067301" y="854075"/>
              <a:ext cx="163513" cy="523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5599113" y="798513"/>
            <a:ext cx="292100" cy="163513"/>
            <a:chOff x="5599113" y="798513"/>
            <a:chExt cx="292100" cy="163513"/>
          </a:xfrm>
          <a:solidFill>
            <a:srgbClr val="FFFFFF"/>
          </a:solidFill>
        </p:grpSpPr>
        <p:sp>
          <p:nvSpPr>
            <p:cNvPr id="8361" name="Freeform 169"/>
            <p:cNvSpPr>
              <a:spLocks noEditPoints="1"/>
            </p:cNvSpPr>
            <p:nvPr/>
          </p:nvSpPr>
          <p:spPr bwMode="auto">
            <a:xfrm>
              <a:off x="5599113" y="798513"/>
              <a:ext cx="292100" cy="163513"/>
            </a:xfrm>
            <a:custGeom>
              <a:avLst/>
              <a:gdLst/>
              <a:ahLst/>
              <a:cxnLst>
                <a:cxn ang="0">
                  <a:pos x="172" y="35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2" y="103"/>
                </a:cxn>
                <a:cxn ang="0">
                  <a:pos x="172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2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2" y="35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2" y="103"/>
                  </a:lnTo>
                  <a:lnTo>
                    <a:pt x="172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2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62" name="Freeform 170"/>
            <p:cNvSpPr>
              <a:spLocks/>
            </p:cNvSpPr>
            <p:nvPr/>
          </p:nvSpPr>
          <p:spPr bwMode="auto">
            <a:xfrm>
              <a:off x="5651501" y="854075"/>
              <a:ext cx="166688" cy="52388"/>
            </a:xfrm>
            <a:custGeom>
              <a:avLst/>
              <a:gdLst/>
              <a:ahLst/>
              <a:cxnLst>
                <a:cxn ang="0">
                  <a:pos x="59" y="33"/>
                </a:cxn>
                <a:cxn ang="0">
                  <a:pos x="105" y="0"/>
                </a:cxn>
                <a:cxn ang="0">
                  <a:pos x="59" y="11"/>
                </a:cxn>
                <a:cxn ang="0">
                  <a:pos x="47" y="0"/>
                </a:cxn>
                <a:cxn ang="0">
                  <a:pos x="0" y="33"/>
                </a:cxn>
                <a:cxn ang="0">
                  <a:pos x="47" y="22"/>
                </a:cxn>
                <a:cxn ang="0">
                  <a:pos x="59" y="33"/>
                </a:cxn>
              </a:cxnLst>
              <a:rect l="0" t="0" r="r" b="b"/>
              <a:pathLst>
                <a:path w="105" h="33">
                  <a:moveTo>
                    <a:pt x="59" y="33"/>
                  </a:moveTo>
                  <a:lnTo>
                    <a:pt x="105" y="0"/>
                  </a:lnTo>
                  <a:lnTo>
                    <a:pt x="59" y="11"/>
                  </a:lnTo>
                  <a:lnTo>
                    <a:pt x="47" y="0"/>
                  </a:lnTo>
                  <a:lnTo>
                    <a:pt x="0" y="33"/>
                  </a:lnTo>
                  <a:lnTo>
                    <a:pt x="47" y="22"/>
                  </a:lnTo>
                  <a:lnTo>
                    <a:pt x="59" y="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90" name="Group 289"/>
          <p:cNvGrpSpPr/>
          <p:nvPr/>
        </p:nvGrpSpPr>
        <p:grpSpPr>
          <a:xfrm>
            <a:off x="7353301" y="669925"/>
            <a:ext cx="257175" cy="292100"/>
            <a:chOff x="7353301" y="669925"/>
            <a:chExt cx="257175" cy="292100"/>
          </a:xfrm>
          <a:solidFill>
            <a:srgbClr val="FFFFFF"/>
          </a:solidFill>
        </p:grpSpPr>
        <p:sp>
          <p:nvSpPr>
            <p:cNvPr id="8363" name="Freeform 171"/>
            <p:cNvSpPr>
              <a:spLocks/>
            </p:cNvSpPr>
            <p:nvPr/>
          </p:nvSpPr>
          <p:spPr bwMode="auto">
            <a:xfrm>
              <a:off x="7353301" y="669925"/>
              <a:ext cx="38100" cy="292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109"/>
                </a:cxn>
                <a:cxn ang="0">
                  <a:pos x="8" y="116"/>
                </a:cxn>
                <a:cxn ang="0">
                  <a:pos x="15" y="116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</a:cxnLst>
              <a:rect l="0" t="0" r="r" b="b"/>
              <a:pathLst>
                <a:path w="15" h="116">
                  <a:moveTo>
                    <a:pt x="0" y="7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4" y="116"/>
                    <a:pt x="8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64" name="Freeform 172"/>
            <p:cNvSpPr>
              <a:spLocks noEditPoints="1"/>
            </p:cNvSpPr>
            <p:nvPr/>
          </p:nvSpPr>
          <p:spPr bwMode="auto">
            <a:xfrm>
              <a:off x="7408863" y="669925"/>
              <a:ext cx="201613" cy="292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4"/>
                </a:cxn>
                <a:cxn ang="0">
                  <a:pos x="127" y="184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92" y="70"/>
                </a:cxn>
                <a:cxn ang="0">
                  <a:pos x="46" y="70"/>
                </a:cxn>
                <a:cxn ang="0">
                  <a:pos x="46" y="35"/>
                </a:cxn>
                <a:cxn ang="0">
                  <a:pos x="92" y="35"/>
                </a:cxn>
                <a:cxn ang="0">
                  <a:pos x="92" y="70"/>
                </a:cxn>
              </a:cxnLst>
              <a:rect l="0" t="0" r="r" b="b"/>
              <a:pathLst>
                <a:path w="127" h="184">
                  <a:moveTo>
                    <a:pt x="0" y="0"/>
                  </a:moveTo>
                  <a:lnTo>
                    <a:pt x="0" y="184"/>
                  </a:lnTo>
                  <a:lnTo>
                    <a:pt x="127" y="184"/>
                  </a:lnTo>
                  <a:lnTo>
                    <a:pt x="127" y="0"/>
                  </a:lnTo>
                  <a:lnTo>
                    <a:pt x="0" y="0"/>
                  </a:lnTo>
                  <a:close/>
                  <a:moveTo>
                    <a:pt x="92" y="70"/>
                  </a:moveTo>
                  <a:lnTo>
                    <a:pt x="46" y="70"/>
                  </a:lnTo>
                  <a:lnTo>
                    <a:pt x="46" y="35"/>
                  </a:lnTo>
                  <a:lnTo>
                    <a:pt x="92" y="35"/>
                  </a:lnTo>
                  <a:lnTo>
                    <a:pt x="92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41" name="Freeform 173"/>
          <p:cNvSpPr>
            <a:spLocks noEditPoints="1"/>
          </p:cNvSpPr>
          <p:nvPr/>
        </p:nvSpPr>
        <p:spPr bwMode="auto">
          <a:xfrm>
            <a:off x="6769100" y="674688"/>
            <a:ext cx="274638" cy="292100"/>
          </a:xfrm>
          <a:custGeom>
            <a:avLst/>
            <a:gdLst>
              <a:gd name="T0" fmla="*/ 257001 w 109"/>
              <a:gd name="T1" fmla="*/ 0 h 116"/>
              <a:gd name="T2" fmla="*/ 37794 w 109"/>
              <a:gd name="T3" fmla="*/ 0 h 116"/>
              <a:gd name="T4" fmla="*/ 17637 w 109"/>
              <a:gd name="T5" fmla="*/ 17627 h 116"/>
              <a:gd name="T6" fmla="*/ 17637 w 109"/>
              <a:gd name="T7" fmla="*/ 55398 h 116"/>
              <a:gd name="T8" fmla="*/ 45353 w 109"/>
              <a:gd name="T9" fmla="*/ 55398 h 116"/>
              <a:gd name="T10" fmla="*/ 55432 w 109"/>
              <a:gd name="T11" fmla="*/ 65471 h 116"/>
              <a:gd name="T12" fmla="*/ 45353 w 109"/>
              <a:gd name="T13" fmla="*/ 73025 h 116"/>
              <a:gd name="T14" fmla="*/ 10078 w 109"/>
              <a:gd name="T15" fmla="*/ 73025 h 116"/>
              <a:gd name="T16" fmla="*/ 0 w 109"/>
              <a:gd name="T17" fmla="*/ 83097 h 116"/>
              <a:gd name="T18" fmla="*/ 10078 w 109"/>
              <a:gd name="T19" fmla="*/ 90652 h 116"/>
              <a:gd name="T20" fmla="*/ 17637 w 109"/>
              <a:gd name="T21" fmla="*/ 90652 h 116"/>
              <a:gd name="T22" fmla="*/ 17637 w 109"/>
              <a:gd name="T23" fmla="*/ 128423 h 116"/>
              <a:gd name="T24" fmla="*/ 45353 w 109"/>
              <a:gd name="T25" fmla="*/ 128423 h 116"/>
              <a:gd name="T26" fmla="*/ 55432 w 109"/>
              <a:gd name="T27" fmla="*/ 138496 h 116"/>
              <a:gd name="T28" fmla="*/ 45353 w 109"/>
              <a:gd name="T29" fmla="*/ 146050 h 116"/>
              <a:gd name="T30" fmla="*/ 10078 w 109"/>
              <a:gd name="T31" fmla="*/ 146050 h 116"/>
              <a:gd name="T32" fmla="*/ 0 w 109"/>
              <a:gd name="T33" fmla="*/ 156122 h 116"/>
              <a:gd name="T34" fmla="*/ 10078 w 109"/>
              <a:gd name="T35" fmla="*/ 166195 h 116"/>
              <a:gd name="T36" fmla="*/ 17637 w 109"/>
              <a:gd name="T37" fmla="*/ 166195 h 116"/>
              <a:gd name="T38" fmla="*/ 17637 w 109"/>
              <a:gd name="T39" fmla="*/ 201448 h 116"/>
              <a:gd name="T40" fmla="*/ 45353 w 109"/>
              <a:gd name="T41" fmla="*/ 201448 h 116"/>
              <a:gd name="T42" fmla="*/ 55432 w 109"/>
              <a:gd name="T43" fmla="*/ 211521 h 116"/>
              <a:gd name="T44" fmla="*/ 45353 w 109"/>
              <a:gd name="T45" fmla="*/ 219075 h 116"/>
              <a:gd name="T46" fmla="*/ 10078 w 109"/>
              <a:gd name="T47" fmla="*/ 219075 h 116"/>
              <a:gd name="T48" fmla="*/ 0 w 109"/>
              <a:gd name="T49" fmla="*/ 229147 h 116"/>
              <a:gd name="T50" fmla="*/ 10078 w 109"/>
              <a:gd name="T51" fmla="*/ 239220 h 116"/>
              <a:gd name="T52" fmla="*/ 17637 w 109"/>
              <a:gd name="T53" fmla="*/ 239220 h 116"/>
              <a:gd name="T54" fmla="*/ 17637 w 109"/>
              <a:gd name="T55" fmla="*/ 274473 h 116"/>
              <a:gd name="T56" fmla="*/ 37794 w 109"/>
              <a:gd name="T57" fmla="*/ 292100 h 116"/>
              <a:gd name="T58" fmla="*/ 257001 w 109"/>
              <a:gd name="T59" fmla="*/ 292100 h 116"/>
              <a:gd name="T60" fmla="*/ 274638 w 109"/>
              <a:gd name="T61" fmla="*/ 274473 h 116"/>
              <a:gd name="T62" fmla="*/ 274638 w 109"/>
              <a:gd name="T63" fmla="*/ 17627 h 116"/>
              <a:gd name="T64" fmla="*/ 257001 w 109"/>
              <a:gd name="T65" fmla="*/ 0 h 116"/>
              <a:gd name="T66" fmla="*/ 219206 w 109"/>
              <a:gd name="T67" fmla="*/ 128423 h 116"/>
              <a:gd name="T68" fmla="*/ 110863 w 109"/>
              <a:gd name="T69" fmla="*/ 128423 h 116"/>
              <a:gd name="T70" fmla="*/ 110863 w 109"/>
              <a:gd name="T71" fmla="*/ 55398 h 116"/>
              <a:gd name="T72" fmla="*/ 219206 w 109"/>
              <a:gd name="T73" fmla="*/ 55398 h 116"/>
              <a:gd name="T74" fmla="*/ 219206 w 109"/>
              <a:gd name="T75" fmla="*/ 128423 h 11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09" h="116">
                <a:moveTo>
                  <a:pt x="102" y="0"/>
                </a:move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7" y="3"/>
                  <a:pt x="7" y="7"/>
                </a:cubicBezTo>
                <a:cubicBezTo>
                  <a:pt x="7" y="22"/>
                  <a:pt x="7" y="22"/>
                  <a:pt x="7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20" y="22"/>
                  <a:pt x="22" y="24"/>
                  <a:pt x="22" y="26"/>
                </a:cubicBezTo>
                <a:cubicBezTo>
                  <a:pt x="22" y="28"/>
                  <a:pt x="20" y="29"/>
                  <a:pt x="18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2" y="36"/>
                  <a:pt x="4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51"/>
                  <a:pt x="7" y="51"/>
                  <a:pt x="7" y="51"/>
                </a:cubicBezTo>
                <a:cubicBezTo>
                  <a:pt x="18" y="51"/>
                  <a:pt x="18" y="51"/>
                  <a:pt x="18" y="51"/>
                </a:cubicBezTo>
                <a:cubicBezTo>
                  <a:pt x="20" y="51"/>
                  <a:pt x="22" y="53"/>
                  <a:pt x="22" y="55"/>
                </a:cubicBezTo>
                <a:cubicBezTo>
                  <a:pt x="22" y="57"/>
                  <a:pt x="20" y="58"/>
                  <a:pt x="18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60"/>
                  <a:pt x="0" y="62"/>
                </a:cubicBezTo>
                <a:cubicBezTo>
                  <a:pt x="0" y="64"/>
                  <a:pt x="2" y="66"/>
                  <a:pt x="4" y="66"/>
                </a:cubicBezTo>
                <a:cubicBezTo>
                  <a:pt x="7" y="66"/>
                  <a:pt x="7" y="66"/>
                  <a:pt x="7" y="66"/>
                </a:cubicBezTo>
                <a:cubicBezTo>
                  <a:pt x="7" y="80"/>
                  <a:pt x="7" y="80"/>
                  <a:pt x="7" y="80"/>
                </a:cubicBezTo>
                <a:cubicBezTo>
                  <a:pt x="18" y="80"/>
                  <a:pt x="18" y="80"/>
                  <a:pt x="18" y="80"/>
                </a:cubicBezTo>
                <a:cubicBezTo>
                  <a:pt x="20" y="80"/>
                  <a:pt x="22" y="82"/>
                  <a:pt x="22" y="84"/>
                </a:cubicBezTo>
                <a:cubicBezTo>
                  <a:pt x="22" y="86"/>
                  <a:pt x="20" y="87"/>
                  <a:pt x="18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2" y="87"/>
                  <a:pt x="0" y="89"/>
                  <a:pt x="0" y="91"/>
                </a:cubicBezTo>
                <a:cubicBezTo>
                  <a:pt x="0" y="93"/>
                  <a:pt x="2" y="95"/>
                  <a:pt x="4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7" y="109"/>
                  <a:pt x="7" y="109"/>
                  <a:pt x="7" y="109"/>
                </a:cubicBezTo>
                <a:cubicBezTo>
                  <a:pt x="7" y="113"/>
                  <a:pt x="11" y="116"/>
                  <a:pt x="15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6" y="116"/>
                  <a:pt x="109" y="113"/>
                  <a:pt x="109" y="109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3"/>
                  <a:pt x="106" y="0"/>
                  <a:pt x="102" y="0"/>
                </a:cubicBezTo>
                <a:close/>
                <a:moveTo>
                  <a:pt x="87" y="51"/>
                </a:moveTo>
                <a:cubicBezTo>
                  <a:pt x="44" y="51"/>
                  <a:pt x="44" y="51"/>
                  <a:pt x="44" y="51"/>
                </a:cubicBezTo>
                <a:cubicBezTo>
                  <a:pt x="44" y="22"/>
                  <a:pt x="44" y="22"/>
                  <a:pt x="44" y="22"/>
                </a:cubicBezTo>
                <a:cubicBezTo>
                  <a:pt x="87" y="22"/>
                  <a:pt x="87" y="22"/>
                  <a:pt x="87" y="22"/>
                </a:cubicBezTo>
                <a:lnTo>
                  <a:pt x="87" y="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9" name="Group 288"/>
          <p:cNvGrpSpPr/>
          <p:nvPr/>
        </p:nvGrpSpPr>
        <p:grpSpPr>
          <a:xfrm>
            <a:off x="6202363" y="669925"/>
            <a:ext cx="274638" cy="292100"/>
            <a:chOff x="6202363" y="669925"/>
            <a:chExt cx="274638" cy="292100"/>
          </a:xfrm>
          <a:solidFill>
            <a:srgbClr val="FFFFFF"/>
          </a:solidFill>
        </p:grpSpPr>
        <p:sp>
          <p:nvSpPr>
            <p:cNvPr id="8366" name="Freeform 174"/>
            <p:cNvSpPr>
              <a:spLocks noEditPoints="1"/>
            </p:cNvSpPr>
            <p:nvPr/>
          </p:nvSpPr>
          <p:spPr bwMode="auto">
            <a:xfrm>
              <a:off x="6202363" y="669925"/>
              <a:ext cx="274638" cy="2921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2"/>
                </a:cxn>
                <a:cxn ang="0">
                  <a:pos x="7" y="109"/>
                </a:cxn>
                <a:cxn ang="0">
                  <a:pos x="15" y="109"/>
                </a:cxn>
                <a:cxn ang="0">
                  <a:pos x="22" y="116"/>
                </a:cxn>
                <a:cxn ang="0">
                  <a:pos x="29" y="109"/>
                </a:cxn>
                <a:cxn ang="0">
                  <a:pos x="80" y="109"/>
                </a:cxn>
                <a:cxn ang="0">
                  <a:pos x="87" y="116"/>
                </a:cxn>
                <a:cxn ang="0">
                  <a:pos x="94" y="109"/>
                </a:cxn>
                <a:cxn ang="0">
                  <a:pos x="102" y="109"/>
                </a:cxn>
                <a:cxn ang="0">
                  <a:pos x="109" y="102"/>
                </a:cxn>
                <a:cxn ang="0">
                  <a:pos x="109" y="7"/>
                </a:cxn>
                <a:cxn ang="0">
                  <a:pos x="102" y="0"/>
                </a:cxn>
                <a:cxn ang="0">
                  <a:pos x="94" y="94"/>
                </a:cxn>
                <a:cxn ang="0">
                  <a:pos x="15" y="94"/>
                </a:cxn>
                <a:cxn ang="0">
                  <a:pos x="15" y="58"/>
                </a:cxn>
                <a:cxn ang="0">
                  <a:pos x="94" y="58"/>
                </a:cxn>
                <a:cxn ang="0">
                  <a:pos x="94" y="94"/>
                </a:cxn>
                <a:cxn ang="0">
                  <a:pos x="94" y="51"/>
                </a:cxn>
                <a:cxn ang="0">
                  <a:pos x="15" y="51"/>
                </a:cxn>
                <a:cxn ang="0">
                  <a:pos x="15" y="15"/>
                </a:cxn>
                <a:cxn ang="0">
                  <a:pos x="94" y="15"/>
                </a:cxn>
                <a:cxn ang="0">
                  <a:pos x="94" y="51"/>
                </a:cxn>
              </a:cxnLst>
              <a:rect l="0" t="0" r="r" b="b"/>
              <a:pathLst>
                <a:path w="109" h="116">
                  <a:moveTo>
                    <a:pt x="10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6"/>
                    <a:pt x="3" y="109"/>
                    <a:pt x="7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3"/>
                    <a:pt x="18" y="116"/>
                    <a:pt x="22" y="116"/>
                  </a:cubicBezTo>
                  <a:cubicBezTo>
                    <a:pt x="26" y="116"/>
                    <a:pt x="29" y="113"/>
                    <a:pt x="29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3"/>
                    <a:pt x="83" y="116"/>
                    <a:pt x="87" y="116"/>
                  </a:cubicBezTo>
                  <a:cubicBezTo>
                    <a:pt x="91" y="116"/>
                    <a:pt x="94" y="113"/>
                    <a:pt x="94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6" y="109"/>
                    <a:pt x="109" y="106"/>
                    <a:pt x="109" y="102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3"/>
                    <a:pt x="106" y="0"/>
                    <a:pt x="102" y="0"/>
                  </a:cubicBezTo>
                  <a:close/>
                  <a:moveTo>
                    <a:pt x="94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94" y="58"/>
                    <a:pt x="94" y="58"/>
                    <a:pt x="94" y="58"/>
                  </a:cubicBezTo>
                  <a:lnTo>
                    <a:pt x="94" y="94"/>
                  </a:lnTo>
                  <a:close/>
                  <a:moveTo>
                    <a:pt x="94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94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67" name="Freeform 175"/>
            <p:cNvSpPr>
              <a:spLocks noEditPoints="1"/>
            </p:cNvSpPr>
            <p:nvPr/>
          </p:nvSpPr>
          <p:spPr bwMode="auto">
            <a:xfrm>
              <a:off x="6257926" y="83343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4"/>
                </a:cxn>
                <a:cxn ang="0">
                  <a:pos x="35" y="24"/>
                </a:cxn>
                <a:cxn ang="0">
                  <a:pos x="35" y="13"/>
                </a:cxn>
                <a:cxn ang="0">
                  <a:pos x="68" y="13"/>
                </a:cxn>
                <a:cxn ang="0">
                  <a:pos x="68" y="24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4"/>
                  </a:moveTo>
                  <a:lnTo>
                    <a:pt x="35" y="24"/>
                  </a:lnTo>
                  <a:lnTo>
                    <a:pt x="35" y="13"/>
                  </a:lnTo>
                  <a:lnTo>
                    <a:pt x="68" y="13"/>
                  </a:lnTo>
                  <a:lnTo>
                    <a:pt x="6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68" name="Freeform 176"/>
            <p:cNvSpPr>
              <a:spLocks noEditPoints="1"/>
            </p:cNvSpPr>
            <p:nvPr/>
          </p:nvSpPr>
          <p:spPr bwMode="auto">
            <a:xfrm>
              <a:off x="6257926" y="72548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2"/>
                </a:cxn>
                <a:cxn ang="0">
                  <a:pos x="35" y="22"/>
                </a:cxn>
                <a:cxn ang="0">
                  <a:pos x="35" y="11"/>
                </a:cxn>
                <a:cxn ang="0">
                  <a:pos x="68" y="11"/>
                </a:cxn>
                <a:cxn ang="0">
                  <a:pos x="68" y="22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2"/>
                  </a:moveTo>
                  <a:lnTo>
                    <a:pt x="35" y="22"/>
                  </a:lnTo>
                  <a:lnTo>
                    <a:pt x="35" y="11"/>
                  </a:lnTo>
                  <a:lnTo>
                    <a:pt x="68" y="11"/>
                  </a:lnTo>
                  <a:lnTo>
                    <a:pt x="6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43" name="Freeform 177"/>
          <p:cNvSpPr>
            <a:spLocks noEditPoints="1"/>
          </p:cNvSpPr>
          <p:nvPr/>
        </p:nvSpPr>
        <p:spPr bwMode="auto">
          <a:xfrm>
            <a:off x="7940675" y="725488"/>
            <a:ext cx="293688" cy="236537"/>
          </a:xfrm>
          <a:custGeom>
            <a:avLst/>
            <a:gdLst>
              <a:gd name="T0" fmla="*/ 146844 w 116"/>
              <a:gd name="T1" fmla="*/ 55360 h 94"/>
              <a:gd name="T2" fmla="*/ 0 w 116"/>
              <a:gd name="T3" fmla="*/ 0 h 94"/>
              <a:gd name="T4" fmla="*/ 0 w 116"/>
              <a:gd name="T5" fmla="*/ 201308 h 94"/>
              <a:gd name="T6" fmla="*/ 7595 w 116"/>
              <a:gd name="T7" fmla="*/ 201308 h 94"/>
              <a:gd name="T8" fmla="*/ 17723 w 116"/>
              <a:gd name="T9" fmla="*/ 201308 h 94"/>
              <a:gd name="T10" fmla="*/ 17723 w 116"/>
              <a:gd name="T11" fmla="*/ 218923 h 94"/>
              <a:gd name="T12" fmla="*/ 129121 w 116"/>
              <a:gd name="T13" fmla="*/ 236537 h 94"/>
              <a:gd name="T14" fmla="*/ 164567 w 116"/>
              <a:gd name="T15" fmla="*/ 236537 h 94"/>
              <a:gd name="T16" fmla="*/ 275965 w 116"/>
              <a:gd name="T17" fmla="*/ 218923 h 94"/>
              <a:gd name="T18" fmla="*/ 275965 w 116"/>
              <a:gd name="T19" fmla="*/ 201308 h 94"/>
              <a:gd name="T20" fmla="*/ 283561 w 116"/>
              <a:gd name="T21" fmla="*/ 201308 h 94"/>
              <a:gd name="T22" fmla="*/ 293688 w 116"/>
              <a:gd name="T23" fmla="*/ 201308 h 94"/>
              <a:gd name="T24" fmla="*/ 293688 w 116"/>
              <a:gd name="T25" fmla="*/ 0 h 94"/>
              <a:gd name="T26" fmla="*/ 146844 w 116"/>
              <a:gd name="T27" fmla="*/ 55360 h 94"/>
              <a:gd name="T28" fmla="*/ 129121 w 116"/>
              <a:gd name="T29" fmla="*/ 191243 h 94"/>
              <a:gd name="T30" fmla="*/ 17723 w 116"/>
              <a:gd name="T31" fmla="*/ 173628 h 94"/>
              <a:gd name="T32" fmla="*/ 17723 w 116"/>
              <a:gd name="T33" fmla="*/ 17614 h 94"/>
              <a:gd name="T34" fmla="*/ 43040 w 116"/>
              <a:gd name="T35" fmla="*/ 17614 h 94"/>
              <a:gd name="T36" fmla="*/ 48104 w 116"/>
              <a:gd name="T37" fmla="*/ 20131 h 94"/>
              <a:gd name="T38" fmla="*/ 48104 w 116"/>
              <a:gd name="T39" fmla="*/ 20131 h 94"/>
              <a:gd name="T40" fmla="*/ 126590 w 116"/>
              <a:gd name="T41" fmla="*/ 50327 h 94"/>
              <a:gd name="T42" fmla="*/ 129121 w 116"/>
              <a:gd name="T43" fmla="*/ 55360 h 94"/>
              <a:gd name="T44" fmla="*/ 129121 w 116"/>
              <a:gd name="T45" fmla="*/ 191243 h 94"/>
              <a:gd name="T46" fmla="*/ 275965 w 116"/>
              <a:gd name="T47" fmla="*/ 173628 h 94"/>
              <a:gd name="T48" fmla="*/ 164567 w 116"/>
              <a:gd name="T49" fmla="*/ 191243 h 94"/>
              <a:gd name="T50" fmla="*/ 164567 w 116"/>
              <a:gd name="T51" fmla="*/ 55360 h 94"/>
              <a:gd name="T52" fmla="*/ 275965 w 116"/>
              <a:gd name="T53" fmla="*/ 17614 h 94"/>
              <a:gd name="T54" fmla="*/ 275965 w 116"/>
              <a:gd name="T55" fmla="*/ 173628 h 9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6" h="94">
                <a:moveTo>
                  <a:pt x="58" y="22"/>
                </a:moveTo>
                <a:cubicBezTo>
                  <a:pt x="58" y="3"/>
                  <a:pt x="17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3" y="80"/>
                  <a:pt x="3" y="80"/>
                  <a:pt x="3" y="80"/>
                </a:cubicBezTo>
                <a:cubicBezTo>
                  <a:pt x="5" y="80"/>
                  <a:pt x="6" y="80"/>
                  <a:pt x="7" y="80"/>
                </a:cubicBezTo>
                <a:cubicBezTo>
                  <a:pt x="7" y="87"/>
                  <a:pt x="7" y="87"/>
                  <a:pt x="7" y="87"/>
                </a:cubicBezTo>
                <a:cubicBezTo>
                  <a:pt x="21" y="87"/>
                  <a:pt x="51" y="83"/>
                  <a:pt x="51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83"/>
                  <a:pt x="94" y="87"/>
                  <a:pt x="109" y="87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2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0"/>
                  <a:pt x="116" y="0"/>
                  <a:pt x="116" y="0"/>
                </a:cubicBezTo>
                <a:cubicBezTo>
                  <a:pt x="98" y="0"/>
                  <a:pt x="58" y="3"/>
                  <a:pt x="58" y="22"/>
                </a:cubicBezTo>
                <a:close/>
                <a:moveTo>
                  <a:pt x="51" y="76"/>
                </a:moveTo>
                <a:cubicBezTo>
                  <a:pt x="40" y="69"/>
                  <a:pt x="20" y="69"/>
                  <a:pt x="7" y="69"/>
                </a:cubicBezTo>
                <a:cubicBezTo>
                  <a:pt x="7" y="7"/>
                  <a:pt x="7" y="7"/>
                  <a:pt x="7" y="7"/>
                </a:cubicBezTo>
                <a:cubicBezTo>
                  <a:pt x="11" y="7"/>
                  <a:pt x="14" y="7"/>
                  <a:pt x="17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34" y="9"/>
                  <a:pt x="49" y="12"/>
                  <a:pt x="50" y="20"/>
                </a:cubicBezTo>
                <a:cubicBezTo>
                  <a:pt x="51" y="22"/>
                  <a:pt x="51" y="22"/>
                  <a:pt x="51" y="22"/>
                </a:cubicBezTo>
                <a:lnTo>
                  <a:pt x="51" y="76"/>
                </a:lnTo>
                <a:close/>
                <a:moveTo>
                  <a:pt x="109" y="69"/>
                </a:moveTo>
                <a:cubicBezTo>
                  <a:pt x="95" y="69"/>
                  <a:pt x="76" y="69"/>
                  <a:pt x="65" y="76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17"/>
                  <a:pt x="73" y="7"/>
                  <a:pt x="109" y="7"/>
                </a:cubicBezTo>
                <a:lnTo>
                  <a:pt x="109" y="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44" name="Freeform 178"/>
          <p:cNvSpPr>
            <a:spLocks noEditPoints="1"/>
          </p:cNvSpPr>
          <p:nvPr/>
        </p:nvSpPr>
        <p:spPr bwMode="auto">
          <a:xfrm>
            <a:off x="8526463" y="669925"/>
            <a:ext cx="292100" cy="292100"/>
          </a:xfrm>
          <a:custGeom>
            <a:avLst/>
            <a:gdLst>
              <a:gd name="T0" fmla="*/ 236538 w 184"/>
              <a:gd name="T1" fmla="*/ 184150 h 184"/>
              <a:gd name="T2" fmla="*/ 236538 w 184"/>
              <a:gd name="T3" fmla="*/ 128588 h 184"/>
              <a:gd name="T4" fmla="*/ 163513 w 184"/>
              <a:gd name="T5" fmla="*/ 128588 h 184"/>
              <a:gd name="T6" fmla="*/ 163513 w 184"/>
              <a:gd name="T7" fmla="*/ 111125 h 184"/>
              <a:gd name="T8" fmla="*/ 219075 w 184"/>
              <a:gd name="T9" fmla="*/ 111125 h 184"/>
              <a:gd name="T10" fmla="*/ 219075 w 184"/>
              <a:gd name="T11" fmla="*/ 0 h 184"/>
              <a:gd name="T12" fmla="*/ 90488 w 184"/>
              <a:gd name="T13" fmla="*/ 0 h 184"/>
              <a:gd name="T14" fmla="*/ 90488 w 184"/>
              <a:gd name="T15" fmla="*/ 111125 h 184"/>
              <a:gd name="T16" fmla="*/ 146050 w 184"/>
              <a:gd name="T17" fmla="*/ 111125 h 184"/>
              <a:gd name="T18" fmla="*/ 146050 w 184"/>
              <a:gd name="T19" fmla="*/ 128588 h 184"/>
              <a:gd name="T20" fmla="*/ 55563 w 184"/>
              <a:gd name="T21" fmla="*/ 128588 h 184"/>
              <a:gd name="T22" fmla="*/ 55563 w 184"/>
              <a:gd name="T23" fmla="*/ 184150 h 184"/>
              <a:gd name="T24" fmla="*/ 0 w 184"/>
              <a:gd name="T25" fmla="*/ 184150 h 184"/>
              <a:gd name="T26" fmla="*/ 0 w 184"/>
              <a:gd name="T27" fmla="*/ 292100 h 184"/>
              <a:gd name="T28" fmla="*/ 128588 w 184"/>
              <a:gd name="T29" fmla="*/ 292100 h 184"/>
              <a:gd name="T30" fmla="*/ 128588 w 184"/>
              <a:gd name="T31" fmla="*/ 184150 h 184"/>
              <a:gd name="T32" fmla="*/ 73025 w 184"/>
              <a:gd name="T33" fmla="*/ 184150 h 184"/>
              <a:gd name="T34" fmla="*/ 73025 w 184"/>
              <a:gd name="T35" fmla="*/ 146050 h 184"/>
              <a:gd name="T36" fmla="*/ 219075 w 184"/>
              <a:gd name="T37" fmla="*/ 146050 h 184"/>
              <a:gd name="T38" fmla="*/ 219075 w 184"/>
              <a:gd name="T39" fmla="*/ 184150 h 184"/>
              <a:gd name="T40" fmla="*/ 163513 w 184"/>
              <a:gd name="T41" fmla="*/ 184150 h 184"/>
              <a:gd name="T42" fmla="*/ 163513 w 184"/>
              <a:gd name="T43" fmla="*/ 292100 h 184"/>
              <a:gd name="T44" fmla="*/ 292100 w 184"/>
              <a:gd name="T45" fmla="*/ 292100 h 184"/>
              <a:gd name="T46" fmla="*/ 292100 w 184"/>
              <a:gd name="T47" fmla="*/ 184150 h 184"/>
              <a:gd name="T48" fmla="*/ 236538 w 184"/>
              <a:gd name="T49" fmla="*/ 184150 h 184"/>
              <a:gd name="T50" fmla="*/ 111125 w 184"/>
              <a:gd name="T51" fmla="*/ 201613 h 184"/>
              <a:gd name="T52" fmla="*/ 111125 w 184"/>
              <a:gd name="T53" fmla="*/ 219075 h 184"/>
              <a:gd name="T54" fmla="*/ 17463 w 184"/>
              <a:gd name="T55" fmla="*/ 219075 h 184"/>
              <a:gd name="T56" fmla="*/ 17463 w 184"/>
              <a:gd name="T57" fmla="*/ 201613 h 184"/>
              <a:gd name="T58" fmla="*/ 111125 w 184"/>
              <a:gd name="T59" fmla="*/ 201613 h 184"/>
              <a:gd name="T60" fmla="*/ 111125 w 184"/>
              <a:gd name="T61" fmla="*/ 36513 h 184"/>
              <a:gd name="T62" fmla="*/ 111125 w 184"/>
              <a:gd name="T63" fmla="*/ 17463 h 184"/>
              <a:gd name="T64" fmla="*/ 201613 w 184"/>
              <a:gd name="T65" fmla="*/ 17463 h 184"/>
              <a:gd name="T66" fmla="*/ 201613 w 184"/>
              <a:gd name="T67" fmla="*/ 36513 h 184"/>
              <a:gd name="T68" fmla="*/ 111125 w 184"/>
              <a:gd name="T69" fmla="*/ 36513 h 184"/>
              <a:gd name="T70" fmla="*/ 274638 w 184"/>
              <a:gd name="T71" fmla="*/ 219075 h 184"/>
              <a:gd name="T72" fmla="*/ 184150 w 184"/>
              <a:gd name="T73" fmla="*/ 219075 h 184"/>
              <a:gd name="T74" fmla="*/ 184150 w 184"/>
              <a:gd name="T75" fmla="*/ 201613 h 184"/>
              <a:gd name="T76" fmla="*/ 274638 w 184"/>
              <a:gd name="T77" fmla="*/ 201613 h 184"/>
              <a:gd name="T78" fmla="*/ 274638 w 184"/>
              <a:gd name="T79" fmla="*/ 219075 h 18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84">
                <a:moveTo>
                  <a:pt x="149" y="116"/>
                </a:moveTo>
                <a:lnTo>
                  <a:pt x="149" y="81"/>
                </a:lnTo>
                <a:lnTo>
                  <a:pt x="103" y="81"/>
                </a:lnTo>
                <a:lnTo>
                  <a:pt x="103" y="70"/>
                </a:lnTo>
                <a:lnTo>
                  <a:pt x="138" y="70"/>
                </a:lnTo>
                <a:lnTo>
                  <a:pt x="138" y="0"/>
                </a:lnTo>
                <a:lnTo>
                  <a:pt x="57" y="0"/>
                </a:lnTo>
                <a:lnTo>
                  <a:pt x="57" y="70"/>
                </a:lnTo>
                <a:lnTo>
                  <a:pt x="92" y="70"/>
                </a:lnTo>
                <a:lnTo>
                  <a:pt x="92" y="81"/>
                </a:lnTo>
                <a:lnTo>
                  <a:pt x="35" y="81"/>
                </a:lnTo>
                <a:lnTo>
                  <a:pt x="35" y="116"/>
                </a:lnTo>
                <a:lnTo>
                  <a:pt x="0" y="116"/>
                </a:lnTo>
                <a:lnTo>
                  <a:pt x="0" y="184"/>
                </a:lnTo>
                <a:lnTo>
                  <a:pt x="81" y="184"/>
                </a:lnTo>
                <a:lnTo>
                  <a:pt x="81" y="116"/>
                </a:lnTo>
                <a:lnTo>
                  <a:pt x="46" y="116"/>
                </a:lnTo>
                <a:lnTo>
                  <a:pt x="46" y="92"/>
                </a:lnTo>
                <a:lnTo>
                  <a:pt x="138" y="92"/>
                </a:lnTo>
                <a:lnTo>
                  <a:pt x="138" y="116"/>
                </a:lnTo>
                <a:lnTo>
                  <a:pt x="103" y="116"/>
                </a:lnTo>
                <a:lnTo>
                  <a:pt x="103" y="184"/>
                </a:lnTo>
                <a:lnTo>
                  <a:pt x="184" y="184"/>
                </a:lnTo>
                <a:lnTo>
                  <a:pt x="184" y="116"/>
                </a:lnTo>
                <a:lnTo>
                  <a:pt x="149" y="116"/>
                </a:lnTo>
                <a:close/>
                <a:moveTo>
                  <a:pt x="70" y="127"/>
                </a:moveTo>
                <a:lnTo>
                  <a:pt x="70" y="138"/>
                </a:lnTo>
                <a:lnTo>
                  <a:pt x="11" y="138"/>
                </a:lnTo>
                <a:lnTo>
                  <a:pt x="11" y="127"/>
                </a:lnTo>
                <a:lnTo>
                  <a:pt x="70" y="127"/>
                </a:lnTo>
                <a:close/>
                <a:moveTo>
                  <a:pt x="70" y="23"/>
                </a:moveTo>
                <a:lnTo>
                  <a:pt x="70" y="11"/>
                </a:lnTo>
                <a:lnTo>
                  <a:pt x="127" y="11"/>
                </a:lnTo>
                <a:lnTo>
                  <a:pt x="127" y="23"/>
                </a:lnTo>
                <a:lnTo>
                  <a:pt x="70" y="23"/>
                </a:lnTo>
                <a:close/>
                <a:moveTo>
                  <a:pt x="173" y="138"/>
                </a:moveTo>
                <a:lnTo>
                  <a:pt x="116" y="138"/>
                </a:lnTo>
                <a:lnTo>
                  <a:pt x="116" y="127"/>
                </a:lnTo>
                <a:lnTo>
                  <a:pt x="173" y="127"/>
                </a:lnTo>
                <a:lnTo>
                  <a:pt x="173" y="1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6" name="Group 275"/>
          <p:cNvGrpSpPr/>
          <p:nvPr/>
        </p:nvGrpSpPr>
        <p:grpSpPr>
          <a:xfrm>
            <a:off x="1497013" y="1254125"/>
            <a:ext cx="295275" cy="295276"/>
            <a:chOff x="1497013" y="1254125"/>
            <a:chExt cx="295275" cy="295276"/>
          </a:xfrm>
          <a:solidFill>
            <a:srgbClr val="FFFFFF"/>
          </a:solidFill>
        </p:grpSpPr>
        <p:sp>
          <p:nvSpPr>
            <p:cNvPr id="8371" name="Freeform 179"/>
            <p:cNvSpPr>
              <a:spLocks/>
            </p:cNvSpPr>
            <p:nvPr/>
          </p:nvSpPr>
          <p:spPr bwMode="auto">
            <a:xfrm>
              <a:off x="1497013" y="1254125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2" name="Freeform 180"/>
            <p:cNvSpPr>
              <a:spLocks/>
            </p:cNvSpPr>
            <p:nvPr/>
          </p:nvSpPr>
          <p:spPr bwMode="auto">
            <a:xfrm>
              <a:off x="1497013" y="1365250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5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7"/>
                    <a:pt x="117" y="25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3" name="Freeform 181"/>
            <p:cNvSpPr>
              <a:spLocks/>
            </p:cNvSpPr>
            <p:nvPr/>
          </p:nvSpPr>
          <p:spPr bwMode="auto">
            <a:xfrm>
              <a:off x="1497013" y="1474788"/>
              <a:ext cx="295275" cy="74613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113" y="30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30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5" y="30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328613" y="1254125"/>
            <a:ext cx="292100" cy="295276"/>
            <a:chOff x="328613" y="1254125"/>
            <a:chExt cx="292100" cy="295276"/>
          </a:xfrm>
          <a:solidFill>
            <a:srgbClr val="FFFFFF"/>
          </a:solidFill>
        </p:grpSpPr>
        <p:sp>
          <p:nvSpPr>
            <p:cNvPr id="8374" name="Freeform 182"/>
            <p:cNvSpPr>
              <a:spLocks/>
            </p:cNvSpPr>
            <p:nvPr/>
          </p:nvSpPr>
          <p:spPr bwMode="auto">
            <a:xfrm>
              <a:off x="328613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5" name="Freeform 183"/>
            <p:cNvSpPr>
              <a:spLocks/>
            </p:cNvSpPr>
            <p:nvPr/>
          </p:nvSpPr>
          <p:spPr bwMode="auto">
            <a:xfrm>
              <a:off x="328613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6" name="Freeform 184"/>
            <p:cNvSpPr>
              <a:spLocks/>
            </p:cNvSpPr>
            <p:nvPr/>
          </p:nvSpPr>
          <p:spPr bwMode="auto">
            <a:xfrm>
              <a:off x="328613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7" name="Freeform 185"/>
            <p:cNvSpPr>
              <a:spLocks/>
            </p:cNvSpPr>
            <p:nvPr/>
          </p:nvSpPr>
          <p:spPr bwMode="auto">
            <a:xfrm>
              <a:off x="436563" y="1254125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8" name="Freeform 186"/>
            <p:cNvSpPr>
              <a:spLocks/>
            </p:cNvSpPr>
            <p:nvPr/>
          </p:nvSpPr>
          <p:spPr bwMode="auto">
            <a:xfrm>
              <a:off x="436563" y="1365250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79" name="Freeform 187"/>
            <p:cNvSpPr>
              <a:spLocks/>
            </p:cNvSpPr>
            <p:nvPr/>
          </p:nvSpPr>
          <p:spPr bwMode="auto">
            <a:xfrm>
              <a:off x="436563" y="1474788"/>
              <a:ext cx="73025" cy="746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6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30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0" name="Freeform 188"/>
            <p:cNvSpPr>
              <a:spLocks/>
            </p:cNvSpPr>
            <p:nvPr/>
          </p:nvSpPr>
          <p:spPr bwMode="auto">
            <a:xfrm>
              <a:off x="547688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1" name="Freeform 189"/>
            <p:cNvSpPr>
              <a:spLocks/>
            </p:cNvSpPr>
            <p:nvPr/>
          </p:nvSpPr>
          <p:spPr bwMode="auto">
            <a:xfrm>
              <a:off x="547688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2" name="Freeform 190"/>
            <p:cNvSpPr>
              <a:spLocks/>
            </p:cNvSpPr>
            <p:nvPr/>
          </p:nvSpPr>
          <p:spPr bwMode="auto">
            <a:xfrm>
              <a:off x="547688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2084388" y="1254125"/>
            <a:ext cx="293688" cy="295276"/>
            <a:chOff x="2084388" y="1254125"/>
            <a:chExt cx="293688" cy="295276"/>
          </a:xfrm>
          <a:solidFill>
            <a:srgbClr val="FFFFFF"/>
          </a:solidFill>
        </p:grpSpPr>
        <p:sp>
          <p:nvSpPr>
            <p:cNvPr id="8383" name="Freeform 191"/>
            <p:cNvSpPr>
              <a:spLocks/>
            </p:cNvSpPr>
            <p:nvPr/>
          </p:nvSpPr>
          <p:spPr bwMode="auto">
            <a:xfrm>
              <a:off x="2084388" y="1254125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4" name="Freeform 192"/>
            <p:cNvSpPr>
              <a:spLocks/>
            </p:cNvSpPr>
            <p:nvPr/>
          </p:nvSpPr>
          <p:spPr bwMode="auto">
            <a:xfrm>
              <a:off x="2084388" y="1365250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5" name="Freeform 193"/>
            <p:cNvSpPr>
              <a:spLocks/>
            </p:cNvSpPr>
            <p:nvPr/>
          </p:nvSpPr>
          <p:spPr bwMode="auto">
            <a:xfrm>
              <a:off x="2084388" y="1474788"/>
              <a:ext cx="74613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6" name="Freeform 194"/>
            <p:cNvSpPr>
              <a:spLocks/>
            </p:cNvSpPr>
            <p:nvPr/>
          </p:nvSpPr>
          <p:spPr bwMode="auto">
            <a:xfrm>
              <a:off x="2193926" y="1254125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7" name="Freeform 195"/>
            <p:cNvSpPr>
              <a:spLocks/>
            </p:cNvSpPr>
            <p:nvPr/>
          </p:nvSpPr>
          <p:spPr bwMode="auto">
            <a:xfrm>
              <a:off x="2193926" y="1365250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5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7"/>
                    <a:pt x="73" y="25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88" name="Freeform 196"/>
            <p:cNvSpPr>
              <a:spLocks/>
            </p:cNvSpPr>
            <p:nvPr/>
          </p:nvSpPr>
          <p:spPr bwMode="auto">
            <a:xfrm>
              <a:off x="2193926" y="1474788"/>
              <a:ext cx="184150" cy="74613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69" y="30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30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1" y="30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31" name="Group 330"/>
          <p:cNvGrpSpPr/>
          <p:nvPr/>
        </p:nvGrpSpPr>
        <p:grpSpPr>
          <a:xfrm>
            <a:off x="912813" y="1254125"/>
            <a:ext cx="292101" cy="295276"/>
            <a:chOff x="912813" y="1254125"/>
            <a:chExt cx="292101" cy="295276"/>
          </a:xfrm>
          <a:solidFill>
            <a:srgbClr val="FFFFFF"/>
          </a:solidFill>
        </p:grpSpPr>
        <p:sp>
          <p:nvSpPr>
            <p:cNvPr id="8389" name="Freeform 197"/>
            <p:cNvSpPr>
              <a:spLocks/>
            </p:cNvSpPr>
            <p:nvPr/>
          </p:nvSpPr>
          <p:spPr bwMode="auto">
            <a:xfrm>
              <a:off x="912813" y="1254125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90" name="Freeform 198"/>
            <p:cNvSpPr>
              <a:spLocks/>
            </p:cNvSpPr>
            <p:nvPr/>
          </p:nvSpPr>
          <p:spPr bwMode="auto">
            <a:xfrm>
              <a:off x="1076326" y="1254125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91" name="Freeform 199"/>
            <p:cNvSpPr>
              <a:spLocks/>
            </p:cNvSpPr>
            <p:nvPr/>
          </p:nvSpPr>
          <p:spPr bwMode="auto">
            <a:xfrm>
              <a:off x="912813" y="1420813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92" name="Freeform 200"/>
            <p:cNvSpPr>
              <a:spLocks/>
            </p:cNvSpPr>
            <p:nvPr/>
          </p:nvSpPr>
          <p:spPr bwMode="auto">
            <a:xfrm>
              <a:off x="1076326" y="1420813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49" name="Freeform 201"/>
          <p:cNvSpPr>
            <a:spLocks noEditPoints="1"/>
          </p:cNvSpPr>
          <p:nvPr/>
        </p:nvSpPr>
        <p:spPr bwMode="auto">
          <a:xfrm>
            <a:off x="5011738" y="1254125"/>
            <a:ext cx="292100" cy="257175"/>
          </a:xfrm>
          <a:custGeom>
            <a:avLst/>
            <a:gdLst>
              <a:gd name="T0" fmla="*/ 269437 w 116"/>
              <a:gd name="T1" fmla="*/ 176493 h 102"/>
              <a:gd name="T2" fmla="*/ 166195 w 116"/>
              <a:gd name="T3" fmla="*/ 118502 h 102"/>
              <a:gd name="T4" fmla="*/ 173749 w 116"/>
              <a:gd name="T5" fmla="*/ 103374 h 102"/>
              <a:gd name="T6" fmla="*/ 201448 w 116"/>
              <a:gd name="T7" fmla="*/ 55469 h 102"/>
              <a:gd name="T8" fmla="*/ 146050 w 116"/>
              <a:gd name="T9" fmla="*/ 0 h 102"/>
              <a:gd name="T10" fmla="*/ 93170 w 116"/>
              <a:gd name="T11" fmla="*/ 55469 h 102"/>
              <a:gd name="T12" fmla="*/ 110797 w 116"/>
              <a:gd name="T13" fmla="*/ 73118 h 102"/>
              <a:gd name="T14" fmla="*/ 128423 w 116"/>
              <a:gd name="T15" fmla="*/ 55469 h 102"/>
              <a:gd name="T16" fmla="*/ 146050 w 116"/>
              <a:gd name="T17" fmla="*/ 37820 h 102"/>
              <a:gd name="T18" fmla="*/ 166195 w 116"/>
              <a:gd name="T19" fmla="*/ 55469 h 102"/>
              <a:gd name="T20" fmla="*/ 156122 w 116"/>
              <a:gd name="T21" fmla="*/ 70597 h 102"/>
              <a:gd name="T22" fmla="*/ 128423 w 116"/>
              <a:gd name="T23" fmla="*/ 118502 h 102"/>
              <a:gd name="T24" fmla="*/ 25181 w 116"/>
              <a:gd name="T25" fmla="*/ 176493 h 102"/>
              <a:gd name="T26" fmla="*/ 0 w 116"/>
              <a:gd name="T27" fmla="*/ 219355 h 102"/>
              <a:gd name="T28" fmla="*/ 37772 w 116"/>
              <a:gd name="T29" fmla="*/ 257175 h 102"/>
              <a:gd name="T30" fmla="*/ 256847 w 116"/>
              <a:gd name="T31" fmla="*/ 257175 h 102"/>
              <a:gd name="T32" fmla="*/ 292100 w 116"/>
              <a:gd name="T33" fmla="*/ 219355 h 102"/>
              <a:gd name="T34" fmla="*/ 269437 w 116"/>
              <a:gd name="T35" fmla="*/ 176493 h 102"/>
              <a:gd name="T36" fmla="*/ 37772 w 116"/>
              <a:gd name="T37" fmla="*/ 219355 h 102"/>
              <a:gd name="T38" fmla="*/ 42808 w 116"/>
              <a:gd name="T39" fmla="*/ 209270 h 102"/>
              <a:gd name="T40" fmla="*/ 146050 w 116"/>
              <a:gd name="T41" fmla="*/ 151279 h 102"/>
              <a:gd name="T42" fmla="*/ 249292 w 116"/>
              <a:gd name="T43" fmla="*/ 206749 h 102"/>
              <a:gd name="T44" fmla="*/ 256847 w 116"/>
              <a:gd name="T45" fmla="*/ 219355 h 102"/>
              <a:gd name="T46" fmla="*/ 37772 w 116"/>
              <a:gd name="T47" fmla="*/ 219355 h 10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102">
                <a:moveTo>
                  <a:pt x="107" y="70"/>
                </a:moveTo>
                <a:cubicBezTo>
                  <a:pt x="66" y="47"/>
                  <a:pt x="66" y="47"/>
                  <a:pt x="66" y="47"/>
                </a:cubicBezTo>
                <a:cubicBezTo>
                  <a:pt x="66" y="45"/>
                  <a:pt x="67" y="42"/>
                  <a:pt x="69" y="41"/>
                </a:cubicBezTo>
                <a:cubicBezTo>
                  <a:pt x="76" y="37"/>
                  <a:pt x="80" y="30"/>
                  <a:pt x="80" y="22"/>
                </a:cubicBezTo>
                <a:cubicBezTo>
                  <a:pt x="80" y="10"/>
                  <a:pt x="70" y="0"/>
                  <a:pt x="58" y="0"/>
                </a:cubicBezTo>
                <a:cubicBezTo>
                  <a:pt x="46" y="0"/>
                  <a:pt x="37" y="10"/>
                  <a:pt x="37" y="22"/>
                </a:cubicBezTo>
                <a:cubicBezTo>
                  <a:pt x="37" y="26"/>
                  <a:pt x="40" y="29"/>
                  <a:pt x="44" y="29"/>
                </a:cubicBezTo>
                <a:cubicBezTo>
                  <a:pt x="48" y="29"/>
                  <a:pt x="51" y="26"/>
                  <a:pt x="51" y="22"/>
                </a:cubicBezTo>
                <a:cubicBezTo>
                  <a:pt x="51" y="18"/>
                  <a:pt x="54" y="15"/>
                  <a:pt x="58" y="15"/>
                </a:cubicBezTo>
                <a:cubicBezTo>
                  <a:pt x="62" y="15"/>
                  <a:pt x="66" y="18"/>
                  <a:pt x="66" y="22"/>
                </a:cubicBezTo>
                <a:cubicBezTo>
                  <a:pt x="66" y="25"/>
                  <a:pt x="64" y="27"/>
                  <a:pt x="62" y="28"/>
                </a:cubicBezTo>
                <a:cubicBezTo>
                  <a:pt x="55" y="32"/>
                  <a:pt x="51" y="39"/>
                  <a:pt x="51" y="47"/>
                </a:cubicBezTo>
                <a:cubicBezTo>
                  <a:pt x="10" y="70"/>
                  <a:pt x="10" y="70"/>
                  <a:pt x="10" y="70"/>
                </a:cubicBezTo>
                <a:cubicBezTo>
                  <a:pt x="4" y="74"/>
                  <a:pt x="0" y="81"/>
                  <a:pt x="0" y="87"/>
                </a:cubicBezTo>
                <a:cubicBezTo>
                  <a:pt x="0" y="95"/>
                  <a:pt x="7" y="102"/>
                  <a:pt x="15" y="102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10" y="102"/>
                  <a:pt x="116" y="95"/>
                  <a:pt x="116" y="87"/>
                </a:cubicBezTo>
                <a:cubicBezTo>
                  <a:pt x="116" y="81"/>
                  <a:pt x="112" y="74"/>
                  <a:pt x="107" y="70"/>
                </a:cubicBezTo>
                <a:close/>
                <a:moveTo>
                  <a:pt x="15" y="87"/>
                </a:moveTo>
                <a:cubicBezTo>
                  <a:pt x="15" y="86"/>
                  <a:pt x="16" y="83"/>
                  <a:pt x="17" y="83"/>
                </a:cubicBezTo>
                <a:cubicBezTo>
                  <a:pt x="58" y="60"/>
                  <a:pt x="58" y="60"/>
                  <a:pt x="58" y="60"/>
                </a:cubicBezTo>
                <a:cubicBezTo>
                  <a:pt x="99" y="82"/>
                  <a:pt x="99" y="82"/>
                  <a:pt x="99" y="82"/>
                </a:cubicBezTo>
                <a:cubicBezTo>
                  <a:pt x="100" y="83"/>
                  <a:pt x="102" y="86"/>
                  <a:pt x="102" y="87"/>
                </a:cubicBezTo>
                <a:lnTo>
                  <a:pt x="15" y="8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50" name="Freeform 202"/>
          <p:cNvSpPr>
            <a:spLocks noEditPoints="1"/>
          </p:cNvSpPr>
          <p:nvPr/>
        </p:nvSpPr>
        <p:spPr bwMode="auto">
          <a:xfrm>
            <a:off x="5599113" y="1274763"/>
            <a:ext cx="292100" cy="255587"/>
          </a:xfrm>
          <a:custGeom>
            <a:avLst/>
            <a:gdLst>
              <a:gd name="T0" fmla="*/ 219075 w 116"/>
              <a:gd name="T1" fmla="*/ 174609 h 101"/>
              <a:gd name="T2" fmla="*/ 234184 w 116"/>
              <a:gd name="T3" fmla="*/ 25306 h 101"/>
              <a:gd name="T4" fmla="*/ 229147 w 116"/>
              <a:gd name="T5" fmla="*/ 15183 h 101"/>
              <a:gd name="T6" fmla="*/ 146050 w 116"/>
              <a:gd name="T7" fmla="*/ 0 h 101"/>
              <a:gd name="T8" fmla="*/ 60434 w 116"/>
              <a:gd name="T9" fmla="*/ 15183 h 101"/>
              <a:gd name="T10" fmla="*/ 55398 w 116"/>
              <a:gd name="T11" fmla="*/ 25306 h 101"/>
              <a:gd name="T12" fmla="*/ 73025 w 116"/>
              <a:gd name="T13" fmla="*/ 174609 h 101"/>
              <a:gd name="T14" fmla="*/ 0 w 116"/>
              <a:gd name="T15" fmla="*/ 182201 h 101"/>
              <a:gd name="T16" fmla="*/ 52880 w 116"/>
              <a:gd name="T17" fmla="*/ 237873 h 101"/>
              <a:gd name="T18" fmla="*/ 146050 w 116"/>
              <a:gd name="T19" fmla="*/ 255587 h 101"/>
              <a:gd name="T20" fmla="*/ 236702 w 116"/>
              <a:gd name="T21" fmla="*/ 237873 h 101"/>
              <a:gd name="T22" fmla="*/ 292100 w 116"/>
              <a:gd name="T23" fmla="*/ 182201 h 101"/>
              <a:gd name="T24" fmla="*/ 219075 w 116"/>
              <a:gd name="T25" fmla="*/ 174609 h 101"/>
              <a:gd name="T26" fmla="*/ 108278 w 116"/>
              <a:gd name="T27" fmla="*/ 32897 h 101"/>
              <a:gd name="T28" fmla="*/ 108278 w 116"/>
              <a:gd name="T29" fmla="*/ 32897 h 101"/>
              <a:gd name="T30" fmla="*/ 120869 w 116"/>
              <a:gd name="T31" fmla="*/ 149303 h 101"/>
              <a:gd name="T32" fmla="*/ 120869 w 116"/>
              <a:gd name="T33" fmla="*/ 179670 h 101"/>
              <a:gd name="T34" fmla="*/ 85616 w 116"/>
              <a:gd name="T35" fmla="*/ 177140 h 101"/>
              <a:gd name="T36" fmla="*/ 85616 w 116"/>
              <a:gd name="T37" fmla="*/ 149303 h 101"/>
              <a:gd name="T38" fmla="*/ 73025 w 116"/>
              <a:gd name="T39" fmla="*/ 32897 h 101"/>
              <a:gd name="T40" fmla="*/ 73025 w 116"/>
              <a:gd name="T41" fmla="*/ 27836 h 101"/>
              <a:gd name="T42" fmla="*/ 108278 w 116"/>
              <a:gd name="T43" fmla="*/ 32897 h 101"/>
              <a:gd name="T44" fmla="*/ 276991 w 116"/>
              <a:gd name="T45" fmla="*/ 192323 h 101"/>
              <a:gd name="T46" fmla="*/ 274473 w 116"/>
              <a:gd name="T47" fmla="*/ 194853 h 101"/>
              <a:gd name="T48" fmla="*/ 236702 w 116"/>
              <a:gd name="T49" fmla="*/ 220159 h 101"/>
              <a:gd name="T50" fmla="*/ 146050 w 116"/>
              <a:gd name="T51" fmla="*/ 237873 h 101"/>
              <a:gd name="T52" fmla="*/ 52880 w 116"/>
              <a:gd name="T53" fmla="*/ 220159 h 101"/>
              <a:gd name="T54" fmla="*/ 15109 w 116"/>
              <a:gd name="T55" fmla="*/ 194853 h 101"/>
              <a:gd name="T56" fmla="*/ 15109 w 116"/>
              <a:gd name="T57" fmla="*/ 192323 h 101"/>
              <a:gd name="T58" fmla="*/ 15109 w 116"/>
              <a:gd name="T59" fmla="*/ 192323 h 101"/>
              <a:gd name="T60" fmla="*/ 20145 w 116"/>
              <a:gd name="T61" fmla="*/ 182201 h 101"/>
              <a:gd name="T62" fmla="*/ 32735 w 116"/>
              <a:gd name="T63" fmla="*/ 182201 h 101"/>
              <a:gd name="T64" fmla="*/ 55398 w 116"/>
              <a:gd name="T65" fmla="*/ 197384 h 101"/>
              <a:gd name="T66" fmla="*/ 146050 w 116"/>
              <a:gd name="T67" fmla="*/ 215098 h 101"/>
              <a:gd name="T68" fmla="*/ 234184 w 116"/>
              <a:gd name="T69" fmla="*/ 197384 h 101"/>
              <a:gd name="T70" fmla="*/ 259365 w 116"/>
              <a:gd name="T71" fmla="*/ 182201 h 101"/>
              <a:gd name="T72" fmla="*/ 269437 w 116"/>
              <a:gd name="T73" fmla="*/ 182201 h 101"/>
              <a:gd name="T74" fmla="*/ 276991 w 116"/>
              <a:gd name="T75" fmla="*/ 189792 h 101"/>
              <a:gd name="T76" fmla="*/ 276991 w 116"/>
              <a:gd name="T77" fmla="*/ 192323 h 10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16" h="101">
                <a:moveTo>
                  <a:pt x="87" y="69"/>
                </a:moveTo>
                <a:cubicBezTo>
                  <a:pt x="87" y="46"/>
                  <a:pt x="87" y="28"/>
                  <a:pt x="93" y="10"/>
                </a:cubicBezTo>
                <a:cubicBezTo>
                  <a:pt x="93" y="8"/>
                  <a:pt x="93" y="6"/>
                  <a:pt x="91" y="6"/>
                </a:cubicBezTo>
                <a:cubicBezTo>
                  <a:pt x="86" y="4"/>
                  <a:pt x="74" y="0"/>
                  <a:pt x="58" y="0"/>
                </a:cubicBezTo>
                <a:cubicBezTo>
                  <a:pt x="42" y="0"/>
                  <a:pt x="30" y="4"/>
                  <a:pt x="24" y="6"/>
                </a:cubicBezTo>
                <a:cubicBezTo>
                  <a:pt x="23" y="6"/>
                  <a:pt x="22" y="8"/>
                  <a:pt x="22" y="10"/>
                </a:cubicBezTo>
                <a:cubicBezTo>
                  <a:pt x="28" y="28"/>
                  <a:pt x="28" y="46"/>
                  <a:pt x="29" y="69"/>
                </a:cubicBezTo>
                <a:cubicBezTo>
                  <a:pt x="11" y="66"/>
                  <a:pt x="0" y="63"/>
                  <a:pt x="0" y="72"/>
                </a:cubicBezTo>
                <a:cubicBezTo>
                  <a:pt x="0" y="78"/>
                  <a:pt x="7" y="87"/>
                  <a:pt x="21" y="94"/>
                </a:cubicBezTo>
                <a:cubicBezTo>
                  <a:pt x="30" y="98"/>
                  <a:pt x="43" y="101"/>
                  <a:pt x="58" y="101"/>
                </a:cubicBezTo>
                <a:cubicBezTo>
                  <a:pt x="72" y="101"/>
                  <a:pt x="85" y="98"/>
                  <a:pt x="94" y="94"/>
                </a:cubicBezTo>
                <a:cubicBezTo>
                  <a:pt x="108" y="87"/>
                  <a:pt x="116" y="77"/>
                  <a:pt x="116" y="72"/>
                </a:cubicBezTo>
                <a:cubicBezTo>
                  <a:pt x="116" y="63"/>
                  <a:pt x="104" y="66"/>
                  <a:pt x="87" y="69"/>
                </a:cubicBezTo>
                <a:close/>
                <a:moveTo>
                  <a:pt x="43" y="13"/>
                </a:moveTo>
                <a:cubicBezTo>
                  <a:pt x="43" y="13"/>
                  <a:pt x="43" y="13"/>
                  <a:pt x="43" y="13"/>
                </a:cubicBezTo>
                <a:cubicBezTo>
                  <a:pt x="47" y="27"/>
                  <a:pt x="48" y="42"/>
                  <a:pt x="48" y="59"/>
                </a:cubicBezTo>
                <a:cubicBezTo>
                  <a:pt x="48" y="63"/>
                  <a:pt x="48" y="67"/>
                  <a:pt x="48" y="71"/>
                </a:cubicBezTo>
                <a:cubicBezTo>
                  <a:pt x="46" y="71"/>
                  <a:pt x="36" y="71"/>
                  <a:pt x="34" y="70"/>
                </a:cubicBezTo>
                <a:cubicBezTo>
                  <a:pt x="34" y="67"/>
                  <a:pt x="34" y="63"/>
                  <a:pt x="34" y="59"/>
                </a:cubicBezTo>
                <a:cubicBezTo>
                  <a:pt x="34" y="42"/>
                  <a:pt x="33" y="28"/>
                  <a:pt x="29" y="13"/>
                </a:cubicBezTo>
                <a:cubicBezTo>
                  <a:pt x="29" y="11"/>
                  <a:pt x="29" y="11"/>
                  <a:pt x="29" y="11"/>
                </a:cubicBezTo>
                <a:cubicBezTo>
                  <a:pt x="31" y="12"/>
                  <a:pt x="40" y="12"/>
                  <a:pt x="43" y="13"/>
                </a:cubicBezTo>
                <a:close/>
                <a:moveTo>
                  <a:pt x="110" y="76"/>
                </a:moveTo>
                <a:cubicBezTo>
                  <a:pt x="109" y="77"/>
                  <a:pt x="109" y="77"/>
                  <a:pt x="109" y="77"/>
                </a:cubicBezTo>
                <a:cubicBezTo>
                  <a:pt x="105" y="80"/>
                  <a:pt x="100" y="84"/>
                  <a:pt x="94" y="87"/>
                </a:cubicBezTo>
                <a:cubicBezTo>
                  <a:pt x="85" y="91"/>
                  <a:pt x="71" y="94"/>
                  <a:pt x="58" y="94"/>
                </a:cubicBezTo>
                <a:cubicBezTo>
                  <a:pt x="44" y="94"/>
                  <a:pt x="30" y="91"/>
                  <a:pt x="21" y="87"/>
                </a:cubicBezTo>
                <a:cubicBezTo>
                  <a:pt x="15" y="84"/>
                  <a:pt x="10" y="80"/>
                  <a:pt x="6" y="77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4"/>
                  <a:pt x="7" y="73"/>
                  <a:pt x="8" y="72"/>
                </a:cubicBezTo>
                <a:cubicBezTo>
                  <a:pt x="10" y="71"/>
                  <a:pt x="12" y="71"/>
                  <a:pt x="13" y="72"/>
                </a:cubicBezTo>
                <a:cubicBezTo>
                  <a:pt x="16" y="74"/>
                  <a:pt x="19" y="76"/>
                  <a:pt x="22" y="78"/>
                </a:cubicBezTo>
                <a:cubicBezTo>
                  <a:pt x="31" y="82"/>
                  <a:pt x="44" y="85"/>
                  <a:pt x="58" y="85"/>
                </a:cubicBezTo>
                <a:cubicBezTo>
                  <a:pt x="71" y="85"/>
                  <a:pt x="84" y="82"/>
                  <a:pt x="93" y="78"/>
                </a:cubicBezTo>
                <a:cubicBezTo>
                  <a:pt x="97" y="76"/>
                  <a:pt x="100" y="74"/>
                  <a:pt x="103" y="72"/>
                </a:cubicBezTo>
                <a:cubicBezTo>
                  <a:pt x="104" y="71"/>
                  <a:pt x="106" y="71"/>
                  <a:pt x="107" y="72"/>
                </a:cubicBezTo>
                <a:cubicBezTo>
                  <a:pt x="109" y="72"/>
                  <a:pt x="110" y="74"/>
                  <a:pt x="110" y="75"/>
                </a:cubicBezTo>
                <a:lnTo>
                  <a:pt x="110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95" name="Group 294"/>
          <p:cNvGrpSpPr/>
          <p:nvPr/>
        </p:nvGrpSpPr>
        <p:grpSpPr>
          <a:xfrm>
            <a:off x="6202363" y="1274763"/>
            <a:ext cx="274638" cy="274638"/>
            <a:chOff x="6202363" y="1274763"/>
            <a:chExt cx="274638" cy="274638"/>
          </a:xfrm>
          <a:solidFill>
            <a:srgbClr val="FFFFFF"/>
          </a:solidFill>
        </p:grpSpPr>
        <p:sp>
          <p:nvSpPr>
            <p:cNvPr id="8395" name="Freeform 203"/>
            <p:cNvSpPr>
              <a:spLocks noEditPoints="1"/>
            </p:cNvSpPr>
            <p:nvPr/>
          </p:nvSpPr>
          <p:spPr bwMode="auto">
            <a:xfrm>
              <a:off x="6202363" y="1274763"/>
              <a:ext cx="219075" cy="1079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73" y="43"/>
                </a:cxn>
                <a:cxn ang="0">
                  <a:pos x="87" y="0"/>
                </a:cxn>
                <a:cxn ang="0">
                  <a:pos x="7" y="0"/>
                </a:cxn>
                <a:cxn ang="0">
                  <a:pos x="65" y="21"/>
                </a:cxn>
                <a:cxn ang="0">
                  <a:pos x="58" y="21"/>
                </a:cxn>
                <a:cxn ang="0">
                  <a:pos x="58" y="14"/>
                </a:cxn>
                <a:cxn ang="0">
                  <a:pos x="65" y="14"/>
                </a:cxn>
                <a:cxn ang="0">
                  <a:pos x="65" y="21"/>
                </a:cxn>
              </a:cxnLst>
              <a:rect l="0" t="0" r="r" b="b"/>
              <a:pathLst>
                <a:path w="87" h="43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87" y="0"/>
                    <a:pt x="87" y="0"/>
                    <a:pt x="87" y="0"/>
                  </a:cubicBezTo>
                  <a:lnTo>
                    <a:pt x="7" y="0"/>
                  </a:lnTo>
                  <a:close/>
                  <a:moveTo>
                    <a:pt x="65" y="21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65" y="14"/>
                    <a:pt x="65" y="14"/>
                    <a:pt x="65" y="14"/>
                  </a:cubicBezTo>
                  <a:lnTo>
                    <a:pt x="65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96" name="Freeform 204"/>
            <p:cNvSpPr>
              <a:spLocks/>
            </p:cNvSpPr>
            <p:nvPr/>
          </p:nvSpPr>
          <p:spPr bwMode="auto">
            <a:xfrm>
              <a:off x="6418263" y="1292225"/>
              <a:ext cx="58738" cy="7302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46"/>
                </a:cxn>
                <a:cxn ang="0">
                  <a:pos x="22" y="46"/>
                </a:cxn>
                <a:cxn ang="0">
                  <a:pos x="37" y="0"/>
                </a:cxn>
                <a:cxn ang="0">
                  <a:pos x="13" y="0"/>
                </a:cxn>
              </a:cxnLst>
              <a:rect l="0" t="0" r="r" b="b"/>
              <a:pathLst>
                <a:path w="37" h="46">
                  <a:moveTo>
                    <a:pt x="13" y="0"/>
                  </a:moveTo>
                  <a:lnTo>
                    <a:pt x="0" y="46"/>
                  </a:lnTo>
                  <a:lnTo>
                    <a:pt x="22" y="46"/>
                  </a:lnTo>
                  <a:lnTo>
                    <a:pt x="3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98" name="Freeform 206"/>
            <p:cNvSpPr>
              <a:spLocks/>
            </p:cNvSpPr>
            <p:nvPr/>
          </p:nvSpPr>
          <p:spPr bwMode="auto">
            <a:xfrm>
              <a:off x="6202363" y="1401763"/>
              <a:ext cx="128588" cy="14763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37"/>
                </a:cxn>
                <a:cxn ang="0">
                  <a:pos x="15" y="37"/>
                </a:cxn>
                <a:cxn ang="0">
                  <a:pos x="7" y="29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7" y="5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36" y="51"/>
                </a:cxn>
                <a:cxn ang="0">
                  <a:pos x="44" y="51"/>
                </a:cxn>
                <a:cxn ang="0">
                  <a:pos x="51" y="51"/>
                </a:cxn>
                <a:cxn ang="0">
                  <a:pos x="51" y="0"/>
                </a:cxn>
                <a:cxn ang="0">
                  <a:pos x="44" y="0"/>
                </a:cxn>
                <a:cxn ang="0">
                  <a:pos x="36" y="0"/>
                </a:cxn>
              </a:cxnLst>
              <a:rect l="0" t="0" r="r" b="b"/>
              <a:pathLst>
                <a:path w="51" h="59">
                  <a:moveTo>
                    <a:pt x="36" y="0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3"/>
                    <a:pt x="11" y="29"/>
                    <a:pt x="7" y="29"/>
                  </a:cubicBezTo>
                  <a:cubicBezTo>
                    <a:pt x="3" y="29"/>
                    <a:pt x="0" y="33"/>
                    <a:pt x="0" y="3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3" y="59"/>
                    <a:pt x="7" y="59"/>
                  </a:cubicBezTo>
                  <a:cubicBezTo>
                    <a:pt x="11" y="59"/>
                    <a:pt x="15" y="55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4" name="Group 283"/>
          <p:cNvGrpSpPr/>
          <p:nvPr/>
        </p:nvGrpSpPr>
        <p:grpSpPr>
          <a:xfrm>
            <a:off x="3841751" y="1254125"/>
            <a:ext cx="293688" cy="295275"/>
            <a:chOff x="3841751" y="1254125"/>
            <a:chExt cx="293688" cy="295275"/>
          </a:xfrm>
          <a:solidFill>
            <a:srgbClr val="FFFFFF"/>
          </a:solidFill>
        </p:grpSpPr>
        <p:sp>
          <p:nvSpPr>
            <p:cNvPr id="8399" name="Freeform 207"/>
            <p:cNvSpPr>
              <a:spLocks/>
            </p:cNvSpPr>
            <p:nvPr/>
          </p:nvSpPr>
          <p:spPr bwMode="auto">
            <a:xfrm>
              <a:off x="3841751" y="1420813"/>
              <a:ext cx="127000" cy="55563"/>
            </a:xfrm>
            <a:custGeom>
              <a:avLst/>
              <a:gdLst/>
              <a:ahLst/>
              <a:cxnLst>
                <a:cxn ang="0">
                  <a:pos x="5" y="18"/>
                </a:cxn>
                <a:cxn ang="0">
                  <a:pos x="19" y="22"/>
                </a:cxn>
                <a:cxn ang="0">
                  <a:pos x="50" y="14"/>
                </a:cxn>
                <a:cxn ang="0">
                  <a:pos x="9" y="1"/>
                </a:cxn>
                <a:cxn ang="0">
                  <a:pos x="3" y="2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5" y="18"/>
                </a:cxn>
              </a:cxnLst>
              <a:rect l="0" t="0" r="r" b="b"/>
              <a:pathLst>
                <a:path w="50" h="22">
                  <a:moveTo>
                    <a:pt x="5" y="18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7"/>
                    <a:pt x="5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0" name="Freeform 208"/>
            <p:cNvSpPr>
              <a:spLocks/>
            </p:cNvSpPr>
            <p:nvPr/>
          </p:nvSpPr>
          <p:spPr bwMode="auto">
            <a:xfrm>
              <a:off x="4037013" y="1504950"/>
              <a:ext cx="98425" cy="428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3" y="0"/>
                </a:cxn>
                <a:cxn ang="0">
                  <a:pos x="0" y="8"/>
                </a:cxn>
                <a:cxn ang="0">
                  <a:pos x="29" y="17"/>
                </a:cxn>
                <a:cxn ang="0">
                  <a:pos x="36" y="16"/>
                </a:cxn>
                <a:cxn ang="0">
                  <a:pos x="39" y="10"/>
                </a:cxn>
                <a:cxn ang="0">
                  <a:pos x="39" y="7"/>
                </a:cxn>
                <a:cxn ang="0">
                  <a:pos x="34" y="0"/>
                </a:cxn>
              </a:cxnLst>
              <a:rect l="0" t="0" r="r" b="b"/>
              <a:pathLst>
                <a:path w="39" h="17">
                  <a:moveTo>
                    <a:pt x="34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7"/>
                    <a:pt x="34" y="17"/>
                    <a:pt x="36" y="16"/>
                  </a:cubicBezTo>
                  <a:cubicBezTo>
                    <a:pt x="38" y="14"/>
                    <a:pt x="39" y="12"/>
                    <a:pt x="39" y="1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4"/>
                    <a:pt x="37" y="1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1" name="Freeform 209"/>
            <p:cNvSpPr>
              <a:spLocks/>
            </p:cNvSpPr>
            <p:nvPr/>
          </p:nvSpPr>
          <p:spPr bwMode="auto">
            <a:xfrm>
              <a:off x="3841751" y="1438275"/>
              <a:ext cx="293688" cy="111125"/>
            </a:xfrm>
            <a:custGeom>
              <a:avLst/>
              <a:gdLst/>
              <a:ahLst/>
              <a:cxnLst>
                <a:cxn ang="0">
                  <a:pos x="113" y="2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5" y="26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7" y="44"/>
                </a:cxn>
                <a:cxn ang="0">
                  <a:pos x="9" y="43"/>
                </a:cxn>
                <a:cxn ang="0">
                  <a:pos x="110" y="18"/>
                </a:cxn>
                <a:cxn ang="0">
                  <a:pos x="116" y="11"/>
                </a:cxn>
                <a:cxn ang="0">
                  <a:pos x="116" y="8"/>
                </a:cxn>
                <a:cxn ang="0">
                  <a:pos x="113" y="2"/>
                </a:cxn>
              </a:cxnLst>
              <a:rect l="0" t="0" r="r" b="b"/>
              <a:pathLst>
                <a:path w="116" h="44">
                  <a:moveTo>
                    <a:pt x="113" y="2"/>
                  </a:moveTo>
                  <a:cubicBezTo>
                    <a:pt x="112" y="1"/>
                    <a:pt x="110" y="0"/>
                    <a:pt x="109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7"/>
                    <a:pt x="0" y="30"/>
                    <a:pt x="0" y="3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41"/>
                    <a:pt x="2" y="42"/>
                  </a:cubicBezTo>
                  <a:cubicBezTo>
                    <a:pt x="4" y="43"/>
                    <a:pt x="5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4" y="17"/>
                    <a:pt x="116" y="14"/>
                    <a:pt x="116" y="11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5"/>
                    <a:pt x="115" y="3"/>
                    <a:pt x="113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2" name="Freeform 210"/>
            <p:cNvSpPr>
              <a:spLocks noEditPoints="1"/>
            </p:cNvSpPr>
            <p:nvPr/>
          </p:nvSpPr>
          <p:spPr bwMode="auto">
            <a:xfrm>
              <a:off x="3908426" y="1254125"/>
              <a:ext cx="165100" cy="201613"/>
            </a:xfrm>
            <a:custGeom>
              <a:avLst/>
              <a:gdLst/>
              <a:ahLst/>
              <a:cxnLst>
                <a:cxn ang="0">
                  <a:pos x="14" y="59"/>
                </a:cxn>
                <a:cxn ang="0">
                  <a:pos x="54" y="63"/>
                </a:cxn>
                <a:cxn ang="0">
                  <a:pos x="35" y="0"/>
                </a:cxn>
                <a:cxn ang="0">
                  <a:pos x="14" y="59"/>
                </a:cxn>
                <a:cxn ang="0">
                  <a:pos x="26" y="51"/>
                </a:cxn>
                <a:cxn ang="0">
                  <a:pos x="38" y="29"/>
                </a:cxn>
                <a:cxn ang="0">
                  <a:pos x="35" y="66"/>
                </a:cxn>
                <a:cxn ang="0">
                  <a:pos x="26" y="51"/>
                </a:cxn>
              </a:cxnLst>
              <a:rect l="0" t="0" r="r" b="b"/>
              <a:pathLst>
                <a:path w="66" h="80">
                  <a:moveTo>
                    <a:pt x="14" y="59"/>
                  </a:moveTo>
                  <a:cubicBezTo>
                    <a:pt x="20" y="72"/>
                    <a:pt x="43" y="80"/>
                    <a:pt x="54" y="63"/>
                  </a:cubicBezTo>
                  <a:cubicBezTo>
                    <a:pt x="66" y="46"/>
                    <a:pt x="56" y="19"/>
                    <a:pt x="35" y="0"/>
                  </a:cubicBezTo>
                  <a:cubicBezTo>
                    <a:pt x="39" y="20"/>
                    <a:pt x="0" y="28"/>
                    <a:pt x="14" y="59"/>
                  </a:cubicBezTo>
                  <a:close/>
                  <a:moveTo>
                    <a:pt x="26" y="51"/>
                  </a:moveTo>
                  <a:cubicBezTo>
                    <a:pt x="29" y="48"/>
                    <a:pt x="37" y="44"/>
                    <a:pt x="38" y="29"/>
                  </a:cubicBezTo>
                  <a:cubicBezTo>
                    <a:pt x="55" y="41"/>
                    <a:pt x="47" y="69"/>
                    <a:pt x="35" y="66"/>
                  </a:cubicBezTo>
                  <a:cubicBezTo>
                    <a:pt x="22" y="64"/>
                    <a:pt x="23" y="55"/>
                    <a:pt x="2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4427538" y="1254125"/>
            <a:ext cx="292100" cy="295275"/>
            <a:chOff x="4427538" y="1254125"/>
            <a:chExt cx="292100" cy="295275"/>
          </a:xfrm>
          <a:solidFill>
            <a:srgbClr val="FFFFFF"/>
          </a:solidFill>
        </p:grpSpPr>
        <p:sp>
          <p:nvSpPr>
            <p:cNvPr id="8403" name="Freeform 211"/>
            <p:cNvSpPr>
              <a:spLocks/>
            </p:cNvSpPr>
            <p:nvPr/>
          </p:nvSpPr>
          <p:spPr bwMode="auto">
            <a:xfrm>
              <a:off x="4471988" y="1287463"/>
              <a:ext cx="33338" cy="33338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7" y="2"/>
                </a:cxn>
                <a:cxn ang="0">
                  <a:pos x="2" y="2"/>
                </a:cxn>
                <a:cxn ang="0">
                  <a:pos x="2" y="7"/>
                </a:cxn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</a:cxnLst>
              <a:rect l="0" t="0" r="r" b="b"/>
              <a:pathLst>
                <a:path w="13" h="13">
                  <a:moveTo>
                    <a:pt x="12" y="7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4" name="Freeform 212"/>
            <p:cNvSpPr>
              <a:spLocks/>
            </p:cNvSpPr>
            <p:nvPr/>
          </p:nvSpPr>
          <p:spPr bwMode="auto">
            <a:xfrm>
              <a:off x="4427538" y="1382713"/>
              <a:ext cx="34925" cy="190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4" y="4"/>
                </a:cxn>
                <a:cxn ang="0">
                  <a:pos x="11" y="0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ubicBezTo>
                    <a:pt x="14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5" name="Freeform 213"/>
            <p:cNvSpPr>
              <a:spLocks/>
            </p:cNvSpPr>
            <p:nvPr/>
          </p:nvSpPr>
          <p:spPr bwMode="auto">
            <a:xfrm>
              <a:off x="4684713" y="1401763"/>
              <a:ext cx="34925" cy="190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10" y="8"/>
                </a:cxn>
                <a:cxn ang="0">
                  <a:pos x="14" y="4"/>
                </a:cxn>
                <a:cxn ang="0">
                  <a:pos x="10" y="0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4" y="2"/>
                    <a:pt x="12" y="0"/>
                    <a:pt x="1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6" name="Freeform 214"/>
            <p:cNvSpPr>
              <a:spLocks/>
            </p:cNvSpPr>
            <p:nvPr/>
          </p:nvSpPr>
          <p:spPr bwMode="auto">
            <a:xfrm>
              <a:off x="4654551" y="1303338"/>
              <a:ext cx="31750" cy="31750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6" y="1"/>
                </a:cxn>
                <a:cxn ang="0">
                  <a:pos x="1" y="6"/>
                </a:cxn>
                <a:cxn ang="0">
                  <a:pos x="1" y="11"/>
                </a:cxn>
                <a:cxn ang="0">
                  <a:pos x="6" y="11"/>
                </a:cxn>
                <a:cxn ang="0">
                  <a:pos x="12" y="6"/>
                </a:cxn>
                <a:cxn ang="0">
                  <a:pos x="12" y="1"/>
                </a:cxn>
              </a:cxnLst>
              <a:rect l="0" t="0" r="r" b="b"/>
              <a:pathLst>
                <a:path w="13" h="13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3" y="13"/>
                    <a:pt x="5" y="13"/>
                    <a:pt x="6" y="1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2"/>
                    <a:pt x="1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7" name="Freeform 215"/>
            <p:cNvSpPr>
              <a:spLocks/>
            </p:cNvSpPr>
            <p:nvPr/>
          </p:nvSpPr>
          <p:spPr bwMode="auto">
            <a:xfrm>
              <a:off x="4573588" y="125412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6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8" name="Freeform 216"/>
            <p:cNvSpPr>
              <a:spLocks noEditPoints="1"/>
            </p:cNvSpPr>
            <p:nvPr/>
          </p:nvSpPr>
          <p:spPr bwMode="auto">
            <a:xfrm>
              <a:off x="4500563" y="1327150"/>
              <a:ext cx="146050" cy="16668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9"/>
                </a:cxn>
                <a:cxn ang="0">
                  <a:pos x="14" y="54"/>
                </a:cxn>
                <a:cxn ang="0">
                  <a:pos x="14" y="66"/>
                </a:cxn>
                <a:cxn ang="0">
                  <a:pos x="44" y="66"/>
                </a:cxn>
                <a:cxn ang="0">
                  <a:pos x="44" y="54"/>
                </a:cxn>
                <a:cxn ang="0">
                  <a:pos x="58" y="29"/>
                </a:cxn>
                <a:cxn ang="0">
                  <a:pos x="29" y="0"/>
                </a:cxn>
                <a:cxn ang="0">
                  <a:pos x="40" y="48"/>
                </a:cxn>
                <a:cxn ang="0">
                  <a:pos x="36" y="50"/>
                </a:cxn>
                <a:cxn ang="0">
                  <a:pos x="36" y="54"/>
                </a:cxn>
                <a:cxn ang="0">
                  <a:pos x="36" y="58"/>
                </a:cxn>
                <a:cxn ang="0">
                  <a:pos x="22" y="58"/>
                </a:cxn>
                <a:cxn ang="0">
                  <a:pos x="22" y="54"/>
                </a:cxn>
                <a:cxn ang="0">
                  <a:pos x="22" y="50"/>
                </a:cxn>
                <a:cxn ang="0">
                  <a:pos x="18" y="48"/>
                </a:cxn>
                <a:cxn ang="0">
                  <a:pos x="7" y="29"/>
                </a:cxn>
                <a:cxn ang="0">
                  <a:pos x="29" y="8"/>
                </a:cxn>
                <a:cxn ang="0">
                  <a:pos x="51" y="29"/>
                </a:cxn>
                <a:cxn ang="0">
                  <a:pos x="40" y="48"/>
                </a:cxn>
              </a:cxnLst>
              <a:rect l="0" t="0" r="r" b="b"/>
              <a:pathLst>
                <a:path w="58" h="66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0"/>
                    <a:pt x="6" y="49"/>
                    <a:pt x="14" y="54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52" y="49"/>
                    <a:pt x="58" y="4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40" y="48"/>
                  </a:moveTo>
                  <a:cubicBezTo>
                    <a:pt x="36" y="50"/>
                    <a:pt x="36" y="50"/>
                    <a:pt x="36" y="50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1" y="44"/>
                    <a:pt x="7" y="37"/>
                    <a:pt x="7" y="29"/>
                  </a:cubicBezTo>
                  <a:cubicBezTo>
                    <a:pt x="7" y="17"/>
                    <a:pt x="17" y="8"/>
                    <a:pt x="29" y="8"/>
                  </a:cubicBezTo>
                  <a:cubicBezTo>
                    <a:pt x="41" y="8"/>
                    <a:pt x="51" y="17"/>
                    <a:pt x="51" y="29"/>
                  </a:cubicBezTo>
                  <a:cubicBezTo>
                    <a:pt x="51" y="37"/>
                    <a:pt x="47" y="44"/>
                    <a:pt x="4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9" name="Freeform 217"/>
            <p:cNvSpPr>
              <a:spLocks/>
            </p:cNvSpPr>
            <p:nvPr/>
          </p:nvSpPr>
          <p:spPr bwMode="auto">
            <a:xfrm>
              <a:off x="4535488" y="1511300"/>
              <a:ext cx="76200" cy="38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7"/>
                </a:cxn>
                <a:cxn ang="0">
                  <a:pos x="8" y="8"/>
                </a:cxn>
                <a:cxn ang="0">
                  <a:pos x="15" y="15"/>
                </a:cxn>
                <a:cxn ang="0">
                  <a:pos x="22" y="8"/>
                </a:cxn>
                <a:cxn ang="0">
                  <a:pos x="22" y="7"/>
                </a:cxn>
                <a:cxn ang="0">
                  <a:pos x="30" y="7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15">
                  <a:moveTo>
                    <a:pt x="0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2"/>
                    <a:pt x="11" y="15"/>
                    <a:pt x="15" y="15"/>
                  </a:cubicBezTo>
                  <a:cubicBezTo>
                    <a:pt x="19" y="15"/>
                    <a:pt x="22" y="12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2670176" y="1254125"/>
            <a:ext cx="274638" cy="295275"/>
            <a:chOff x="2670176" y="1254125"/>
            <a:chExt cx="274638" cy="295275"/>
          </a:xfrm>
          <a:solidFill>
            <a:srgbClr val="FFFFFF"/>
          </a:solidFill>
        </p:grpSpPr>
        <p:sp>
          <p:nvSpPr>
            <p:cNvPr id="8410" name="Rectangle 218"/>
            <p:cNvSpPr>
              <a:spLocks noChangeArrowheads="1"/>
            </p:cNvSpPr>
            <p:nvPr/>
          </p:nvSpPr>
          <p:spPr bwMode="auto">
            <a:xfrm>
              <a:off x="2687638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1" name="Rectangle 219"/>
            <p:cNvSpPr>
              <a:spLocks noChangeArrowheads="1"/>
            </p:cNvSpPr>
            <p:nvPr/>
          </p:nvSpPr>
          <p:spPr bwMode="auto">
            <a:xfrm>
              <a:off x="2816226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2" name="Freeform 220"/>
            <p:cNvSpPr>
              <a:spLocks noEditPoints="1"/>
            </p:cNvSpPr>
            <p:nvPr/>
          </p:nvSpPr>
          <p:spPr bwMode="auto">
            <a:xfrm>
              <a:off x="2670176" y="1254125"/>
              <a:ext cx="274638" cy="166688"/>
            </a:xfrm>
            <a:custGeom>
              <a:avLst/>
              <a:gdLst/>
              <a:ahLst/>
              <a:cxnLst>
                <a:cxn ang="0">
                  <a:pos x="65" y="37"/>
                </a:cxn>
                <a:cxn ang="0">
                  <a:pos x="65" y="36"/>
                </a:cxn>
                <a:cxn ang="0">
                  <a:pos x="94" y="19"/>
                </a:cxn>
                <a:cxn ang="0">
                  <a:pos x="76" y="0"/>
                </a:cxn>
                <a:cxn ang="0">
                  <a:pos x="58" y="29"/>
                </a:cxn>
                <a:cxn ang="0">
                  <a:pos x="58" y="29"/>
                </a:cxn>
                <a:cxn ang="0">
                  <a:pos x="51" y="29"/>
                </a:cxn>
                <a:cxn ang="0">
                  <a:pos x="51" y="29"/>
                </a:cxn>
                <a:cxn ang="0">
                  <a:pos x="33" y="0"/>
                </a:cxn>
                <a:cxn ang="0">
                  <a:pos x="15" y="19"/>
                </a:cxn>
                <a:cxn ang="0">
                  <a:pos x="44" y="36"/>
                </a:cxn>
                <a:cxn ang="0">
                  <a:pos x="44" y="37"/>
                </a:cxn>
                <a:cxn ang="0">
                  <a:pos x="0" y="37"/>
                </a:cxn>
                <a:cxn ang="0">
                  <a:pos x="0" y="66"/>
                </a:cxn>
                <a:cxn ang="0">
                  <a:pos x="51" y="66"/>
                </a:cxn>
                <a:cxn ang="0">
                  <a:pos x="51" y="37"/>
                </a:cxn>
                <a:cxn ang="0">
                  <a:pos x="58" y="37"/>
                </a:cxn>
                <a:cxn ang="0">
                  <a:pos x="58" y="66"/>
                </a:cxn>
                <a:cxn ang="0">
                  <a:pos x="109" y="66"/>
                </a:cxn>
                <a:cxn ang="0">
                  <a:pos x="109" y="37"/>
                </a:cxn>
                <a:cxn ang="0">
                  <a:pos x="65" y="37"/>
                </a:cxn>
                <a:cxn ang="0">
                  <a:pos x="22" y="19"/>
                </a:cxn>
                <a:cxn ang="0">
                  <a:pos x="33" y="8"/>
                </a:cxn>
                <a:cxn ang="0">
                  <a:pos x="43" y="29"/>
                </a:cxn>
                <a:cxn ang="0">
                  <a:pos x="22" y="19"/>
                </a:cxn>
                <a:cxn ang="0">
                  <a:pos x="76" y="8"/>
                </a:cxn>
                <a:cxn ang="0">
                  <a:pos x="87" y="19"/>
                </a:cxn>
                <a:cxn ang="0">
                  <a:pos x="66" y="29"/>
                </a:cxn>
                <a:cxn ang="0">
                  <a:pos x="76" y="8"/>
                </a:cxn>
              </a:cxnLst>
              <a:rect l="0" t="0" r="r" b="b"/>
              <a:pathLst>
                <a:path w="109" h="66">
                  <a:moveTo>
                    <a:pt x="65" y="37"/>
                  </a:moveTo>
                  <a:cubicBezTo>
                    <a:pt x="65" y="36"/>
                    <a:pt x="65" y="36"/>
                    <a:pt x="65" y="36"/>
                  </a:cubicBezTo>
                  <a:cubicBezTo>
                    <a:pt x="76" y="35"/>
                    <a:pt x="94" y="31"/>
                    <a:pt x="94" y="19"/>
                  </a:cubicBezTo>
                  <a:cubicBezTo>
                    <a:pt x="94" y="9"/>
                    <a:pt x="85" y="0"/>
                    <a:pt x="76" y="0"/>
                  </a:cubicBezTo>
                  <a:cubicBezTo>
                    <a:pt x="68" y="0"/>
                    <a:pt x="60" y="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8"/>
                    <a:pt x="41" y="0"/>
                    <a:pt x="33" y="0"/>
                  </a:cubicBezTo>
                  <a:cubicBezTo>
                    <a:pt x="24" y="0"/>
                    <a:pt x="15" y="9"/>
                    <a:pt x="15" y="19"/>
                  </a:cubicBezTo>
                  <a:cubicBezTo>
                    <a:pt x="15" y="31"/>
                    <a:pt x="33" y="35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37"/>
                    <a:pt x="109" y="37"/>
                    <a:pt x="109" y="37"/>
                  </a:cubicBezTo>
                  <a:lnTo>
                    <a:pt x="65" y="37"/>
                  </a:lnTo>
                  <a:close/>
                  <a:moveTo>
                    <a:pt x="22" y="19"/>
                  </a:moveTo>
                  <a:cubicBezTo>
                    <a:pt x="22" y="13"/>
                    <a:pt x="28" y="8"/>
                    <a:pt x="33" y="8"/>
                  </a:cubicBezTo>
                  <a:cubicBezTo>
                    <a:pt x="38" y="8"/>
                    <a:pt x="42" y="16"/>
                    <a:pt x="43" y="29"/>
                  </a:cubicBezTo>
                  <a:cubicBezTo>
                    <a:pt x="33" y="28"/>
                    <a:pt x="22" y="25"/>
                    <a:pt x="22" y="19"/>
                  </a:cubicBezTo>
                  <a:close/>
                  <a:moveTo>
                    <a:pt x="76" y="8"/>
                  </a:moveTo>
                  <a:cubicBezTo>
                    <a:pt x="81" y="8"/>
                    <a:pt x="87" y="13"/>
                    <a:pt x="87" y="19"/>
                  </a:cubicBezTo>
                  <a:cubicBezTo>
                    <a:pt x="87" y="24"/>
                    <a:pt x="76" y="28"/>
                    <a:pt x="66" y="29"/>
                  </a:cubicBezTo>
                  <a:cubicBezTo>
                    <a:pt x="67" y="16"/>
                    <a:pt x="71" y="8"/>
                    <a:pt x="76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83" name="Group 282"/>
          <p:cNvGrpSpPr/>
          <p:nvPr/>
        </p:nvGrpSpPr>
        <p:grpSpPr>
          <a:xfrm>
            <a:off x="3257551" y="1254125"/>
            <a:ext cx="296863" cy="298451"/>
            <a:chOff x="3257551" y="1254125"/>
            <a:chExt cx="296863" cy="298451"/>
          </a:xfrm>
          <a:solidFill>
            <a:srgbClr val="FFFFFF"/>
          </a:solidFill>
        </p:grpSpPr>
        <p:sp>
          <p:nvSpPr>
            <p:cNvPr id="8413" name="Freeform 221"/>
            <p:cNvSpPr>
              <a:spLocks/>
            </p:cNvSpPr>
            <p:nvPr/>
          </p:nvSpPr>
          <p:spPr bwMode="auto">
            <a:xfrm>
              <a:off x="3257551" y="1254125"/>
              <a:ext cx="244475" cy="247650"/>
            </a:xfrm>
            <a:custGeom>
              <a:avLst/>
              <a:gdLst/>
              <a:ahLst/>
              <a:cxnLst>
                <a:cxn ang="0">
                  <a:pos x="66" y="41"/>
                </a:cxn>
                <a:cxn ang="0">
                  <a:pos x="56" y="41"/>
                </a:cxn>
                <a:cxn ang="0">
                  <a:pos x="51" y="16"/>
                </a:cxn>
                <a:cxn ang="0">
                  <a:pos x="36" y="0"/>
                </a:cxn>
                <a:cxn ang="0">
                  <a:pos x="30" y="26"/>
                </a:cxn>
                <a:cxn ang="0">
                  <a:pos x="46" y="41"/>
                </a:cxn>
                <a:cxn ang="0">
                  <a:pos x="41" y="47"/>
                </a:cxn>
                <a:cxn ang="0">
                  <a:pos x="25" y="31"/>
                </a:cxn>
                <a:cxn ang="0">
                  <a:pos x="0" y="36"/>
                </a:cxn>
                <a:cxn ang="0">
                  <a:pos x="15" y="52"/>
                </a:cxn>
                <a:cxn ang="0">
                  <a:pos x="41" y="57"/>
                </a:cxn>
                <a:cxn ang="0">
                  <a:pos x="41" y="67"/>
                </a:cxn>
                <a:cxn ang="0">
                  <a:pos x="72" y="98"/>
                </a:cxn>
                <a:cxn ang="0">
                  <a:pos x="97" y="72"/>
                </a:cxn>
                <a:cxn ang="0">
                  <a:pos x="66" y="41"/>
                </a:cxn>
              </a:cxnLst>
              <a:rect l="0" t="0" r="r" b="b"/>
              <a:pathLst>
                <a:path w="97" h="98">
                  <a:moveTo>
                    <a:pt x="66" y="41"/>
                  </a:moveTo>
                  <a:cubicBezTo>
                    <a:pt x="64" y="39"/>
                    <a:pt x="59" y="39"/>
                    <a:pt x="56" y="41"/>
                  </a:cubicBezTo>
                  <a:cubicBezTo>
                    <a:pt x="56" y="41"/>
                    <a:pt x="66" y="31"/>
                    <a:pt x="51" y="16"/>
                  </a:cubicBezTo>
                  <a:cubicBezTo>
                    <a:pt x="46" y="11"/>
                    <a:pt x="36" y="0"/>
                    <a:pt x="36" y="0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0" y="47"/>
                    <a:pt x="15" y="52"/>
                  </a:cubicBezTo>
                  <a:cubicBezTo>
                    <a:pt x="30" y="67"/>
                    <a:pt x="41" y="57"/>
                    <a:pt x="41" y="57"/>
                  </a:cubicBezTo>
                  <a:cubicBezTo>
                    <a:pt x="38" y="60"/>
                    <a:pt x="38" y="64"/>
                    <a:pt x="41" y="67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97" y="72"/>
                    <a:pt x="97" y="72"/>
                    <a:pt x="97" y="72"/>
                  </a:cubicBezTo>
                  <a:lnTo>
                    <a:pt x="66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4" name="Freeform 222"/>
            <p:cNvSpPr>
              <a:spLocks/>
            </p:cNvSpPr>
            <p:nvPr/>
          </p:nvSpPr>
          <p:spPr bwMode="auto">
            <a:xfrm>
              <a:off x="3451226" y="1449388"/>
              <a:ext cx="103188" cy="1031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5" y="31"/>
                </a:cxn>
                <a:cxn ang="0">
                  <a:pos x="38" y="39"/>
                </a:cxn>
                <a:cxn ang="0">
                  <a:pos x="30" y="6"/>
                </a:cxn>
              </a:cxnLst>
              <a:rect l="0" t="0" r="r" b="b"/>
              <a:pathLst>
                <a:path w="41" h="41">
                  <a:moveTo>
                    <a:pt x="30" y="6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5" y="31"/>
                  </a:cubicBezTo>
                  <a:cubicBezTo>
                    <a:pt x="15" y="41"/>
                    <a:pt x="38" y="39"/>
                    <a:pt x="38" y="39"/>
                  </a:cubicBezTo>
                  <a:cubicBezTo>
                    <a:pt x="38" y="39"/>
                    <a:pt x="41" y="16"/>
                    <a:pt x="3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56" name="Freeform 223"/>
          <p:cNvSpPr>
            <a:spLocks/>
          </p:cNvSpPr>
          <p:nvPr/>
        </p:nvSpPr>
        <p:spPr bwMode="auto">
          <a:xfrm>
            <a:off x="4427538" y="3013075"/>
            <a:ext cx="292100" cy="292100"/>
          </a:xfrm>
          <a:custGeom>
            <a:avLst/>
            <a:gdLst>
              <a:gd name="T0" fmla="*/ 292100 w 116"/>
              <a:gd name="T1" fmla="*/ 183822 h 116"/>
              <a:gd name="T2" fmla="*/ 161159 w 116"/>
              <a:gd name="T3" fmla="*/ 224111 h 116"/>
              <a:gd name="T4" fmla="*/ 279509 w 116"/>
              <a:gd name="T5" fmla="*/ 60434 h 116"/>
              <a:gd name="T6" fmla="*/ 161159 w 116"/>
              <a:gd name="T7" fmla="*/ 191376 h 116"/>
              <a:gd name="T8" fmla="*/ 146050 w 116"/>
              <a:gd name="T9" fmla="*/ 0 h 116"/>
              <a:gd name="T10" fmla="*/ 128423 w 116"/>
              <a:gd name="T11" fmla="*/ 188858 h 116"/>
              <a:gd name="T12" fmla="*/ 12591 w 116"/>
              <a:gd name="T13" fmla="*/ 60434 h 116"/>
              <a:gd name="T14" fmla="*/ 130941 w 116"/>
              <a:gd name="T15" fmla="*/ 224111 h 116"/>
              <a:gd name="T16" fmla="*/ 0 w 116"/>
              <a:gd name="T17" fmla="*/ 183822 h 116"/>
              <a:gd name="T18" fmla="*/ 120869 w 116"/>
              <a:gd name="T19" fmla="*/ 234184 h 116"/>
              <a:gd name="T20" fmla="*/ 25181 w 116"/>
              <a:gd name="T21" fmla="*/ 261883 h 116"/>
              <a:gd name="T22" fmla="*/ 135978 w 116"/>
              <a:gd name="T23" fmla="*/ 236702 h 116"/>
              <a:gd name="T24" fmla="*/ 128423 w 116"/>
              <a:gd name="T25" fmla="*/ 292100 h 116"/>
              <a:gd name="T26" fmla="*/ 163677 w 116"/>
              <a:gd name="T27" fmla="*/ 292100 h 116"/>
              <a:gd name="T28" fmla="*/ 156122 w 116"/>
              <a:gd name="T29" fmla="*/ 236702 h 116"/>
              <a:gd name="T30" fmla="*/ 266919 w 116"/>
              <a:gd name="T31" fmla="*/ 261883 h 116"/>
              <a:gd name="T32" fmla="*/ 171231 w 116"/>
              <a:gd name="T33" fmla="*/ 234184 h 116"/>
              <a:gd name="T34" fmla="*/ 292100 w 116"/>
              <a:gd name="T35" fmla="*/ 183822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6" h="116">
                <a:moveTo>
                  <a:pt x="116" y="73"/>
                </a:moveTo>
                <a:cubicBezTo>
                  <a:pt x="102" y="70"/>
                  <a:pt x="79" y="78"/>
                  <a:pt x="64" y="89"/>
                </a:cubicBezTo>
                <a:cubicBezTo>
                  <a:pt x="90" y="64"/>
                  <a:pt x="107" y="55"/>
                  <a:pt x="111" y="24"/>
                </a:cubicBezTo>
                <a:cubicBezTo>
                  <a:pt x="87" y="34"/>
                  <a:pt x="73" y="56"/>
                  <a:pt x="64" y="76"/>
                </a:cubicBezTo>
                <a:cubicBezTo>
                  <a:pt x="72" y="48"/>
                  <a:pt x="69" y="19"/>
                  <a:pt x="58" y="0"/>
                </a:cubicBezTo>
                <a:cubicBezTo>
                  <a:pt x="48" y="19"/>
                  <a:pt x="44" y="47"/>
                  <a:pt x="51" y="75"/>
                </a:cubicBezTo>
                <a:cubicBezTo>
                  <a:pt x="43" y="55"/>
                  <a:pt x="28" y="34"/>
                  <a:pt x="5" y="24"/>
                </a:cubicBezTo>
                <a:cubicBezTo>
                  <a:pt x="9" y="55"/>
                  <a:pt x="26" y="64"/>
                  <a:pt x="52" y="89"/>
                </a:cubicBezTo>
                <a:cubicBezTo>
                  <a:pt x="37" y="78"/>
                  <a:pt x="14" y="70"/>
                  <a:pt x="0" y="73"/>
                </a:cubicBezTo>
                <a:cubicBezTo>
                  <a:pt x="6" y="86"/>
                  <a:pt x="26" y="91"/>
                  <a:pt x="48" y="93"/>
                </a:cubicBezTo>
                <a:cubicBezTo>
                  <a:pt x="32" y="97"/>
                  <a:pt x="21" y="97"/>
                  <a:pt x="10" y="104"/>
                </a:cubicBezTo>
                <a:cubicBezTo>
                  <a:pt x="27" y="110"/>
                  <a:pt x="43" y="106"/>
                  <a:pt x="54" y="94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2" y="94"/>
                  <a:pt x="62" y="94"/>
                  <a:pt x="62" y="94"/>
                </a:cubicBezTo>
                <a:cubicBezTo>
                  <a:pt x="73" y="106"/>
                  <a:pt x="89" y="110"/>
                  <a:pt x="106" y="104"/>
                </a:cubicBezTo>
                <a:cubicBezTo>
                  <a:pt x="95" y="97"/>
                  <a:pt x="84" y="97"/>
                  <a:pt x="68" y="93"/>
                </a:cubicBezTo>
                <a:cubicBezTo>
                  <a:pt x="90" y="91"/>
                  <a:pt x="110" y="86"/>
                  <a:pt x="116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>
            <a:off x="5006976" y="3013075"/>
            <a:ext cx="304800" cy="292100"/>
            <a:chOff x="5006976" y="3013075"/>
            <a:chExt cx="304800" cy="292100"/>
          </a:xfrm>
          <a:solidFill>
            <a:srgbClr val="FFFFFF"/>
          </a:solidFill>
        </p:grpSpPr>
        <p:sp>
          <p:nvSpPr>
            <p:cNvPr id="8416" name="Oval 224"/>
            <p:cNvSpPr>
              <a:spLocks noChangeArrowheads="1"/>
            </p:cNvSpPr>
            <p:nvPr/>
          </p:nvSpPr>
          <p:spPr bwMode="auto">
            <a:xfrm>
              <a:off x="5102226" y="3179763"/>
              <a:ext cx="33338" cy="301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7" name="Oval 225"/>
            <p:cNvSpPr>
              <a:spLocks noChangeArrowheads="1"/>
            </p:cNvSpPr>
            <p:nvPr/>
          </p:nvSpPr>
          <p:spPr bwMode="auto">
            <a:xfrm>
              <a:off x="5181601" y="3179763"/>
              <a:ext cx="31750" cy="301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8" name="Freeform 226"/>
            <p:cNvSpPr>
              <a:spLocks/>
            </p:cNvSpPr>
            <p:nvPr/>
          </p:nvSpPr>
          <p:spPr bwMode="auto">
            <a:xfrm>
              <a:off x="5122863" y="3051175"/>
              <a:ext cx="73025" cy="55563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33" y="35"/>
                </a:cxn>
                <a:cxn ang="0">
                  <a:pos x="33" y="22"/>
                </a:cxn>
                <a:cxn ang="0">
                  <a:pos x="46" y="22"/>
                </a:cxn>
                <a:cxn ang="0">
                  <a:pos x="46" y="11"/>
                </a:cxn>
                <a:cxn ang="0">
                  <a:pos x="33" y="11"/>
                </a:cxn>
                <a:cxn ang="0">
                  <a:pos x="33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13" y="22"/>
                </a:cxn>
                <a:cxn ang="0">
                  <a:pos x="13" y="35"/>
                </a:cxn>
              </a:cxnLst>
              <a:rect l="0" t="0" r="r" b="b"/>
              <a:pathLst>
                <a:path w="46" h="35">
                  <a:moveTo>
                    <a:pt x="13" y="35"/>
                  </a:moveTo>
                  <a:lnTo>
                    <a:pt x="33" y="35"/>
                  </a:lnTo>
                  <a:lnTo>
                    <a:pt x="33" y="22"/>
                  </a:lnTo>
                  <a:lnTo>
                    <a:pt x="46" y="22"/>
                  </a:lnTo>
                  <a:lnTo>
                    <a:pt x="46" y="11"/>
                  </a:lnTo>
                  <a:lnTo>
                    <a:pt x="33" y="11"/>
                  </a:lnTo>
                  <a:lnTo>
                    <a:pt x="33" y="0"/>
                  </a:ln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13" y="22"/>
                  </a:lnTo>
                  <a:lnTo>
                    <a:pt x="13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9" name="Freeform 227"/>
            <p:cNvSpPr>
              <a:spLocks noEditPoints="1"/>
            </p:cNvSpPr>
            <p:nvPr/>
          </p:nvSpPr>
          <p:spPr bwMode="auto">
            <a:xfrm>
              <a:off x="5006976" y="3013075"/>
              <a:ext cx="304800" cy="292100"/>
            </a:xfrm>
            <a:custGeom>
              <a:avLst/>
              <a:gdLst/>
              <a:ahLst/>
              <a:cxnLst>
                <a:cxn ang="0">
                  <a:pos x="106" y="56"/>
                </a:cxn>
                <a:cxn ang="0">
                  <a:pos x="106" y="56"/>
                </a:cxn>
                <a:cxn ang="0">
                  <a:pos x="92" y="32"/>
                </a:cxn>
                <a:cxn ang="0">
                  <a:pos x="97" y="0"/>
                </a:cxn>
                <a:cxn ang="0">
                  <a:pos x="24" y="0"/>
                </a:cxn>
                <a:cxn ang="0">
                  <a:pos x="29" y="34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3" y="87"/>
                </a:cxn>
                <a:cxn ang="0">
                  <a:pos x="10" y="85"/>
                </a:cxn>
                <a:cxn ang="0">
                  <a:pos x="19" y="76"/>
                </a:cxn>
                <a:cxn ang="0">
                  <a:pos x="62" y="116"/>
                </a:cxn>
                <a:cxn ang="0">
                  <a:pos x="103" y="79"/>
                </a:cxn>
                <a:cxn ang="0">
                  <a:pos x="111" y="85"/>
                </a:cxn>
                <a:cxn ang="0">
                  <a:pos x="117" y="87"/>
                </a:cxn>
                <a:cxn ang="0">
                  <a:pos x="106" y="56"/>
                </a:cxn>
                <a:cxn ang="0">
                  <a:pos x="88" y="8"/>
                </a:cxn>
                <a:cxn ang="0">
                  <a:pos x="83" y="44"/>
                </a:cxn>
                <a:cxn ang="0">
                  <a:pos x="38" y="44"/>
                </a:cxn>
                <a:cxn ang="0">
                  <a:pos x="32" y="8"/>
                </a:cxn>
                <a:cxn ang="0">
                  <a:pos x="88" y="8"/>
                </a:cxn>
                <a:cxn ang="0">
                  <a:pos x="98" y="71"/>
                </a:cxn>
                <a:cxn ang="0">
                  <a:pos x="62" y="109"/>
                </a:cxn>
                <a:cxn ang="0">
                  <a:pos x="25" y="71"/>
                </a:cxn>
                <a:cxn ang="0">
                  <a:pos x="24" y="65"/>
                </a:cxn>
                <a:cxn ang="0">
                  <a:pos x="53" y="51"/>
                </a:cxn>
                <a:cxn ang="0">
                  <a:pos x="71" y="51"/>
                </a:cxn>
                <a:cxn ang="0">
                  <a:pos x="99" y="65"/>
                </a:cxn>
                <a:cxn ang="0">
                  <a:pos x="98" y="71"/>
                </a:cxn>
              </a:cxnLst>
              <a:rect l="0" t="0" r="r" b="b"/>
              <a:pathLst>
                <a:path w="121" h="116">
                  <a:moveTo>
                    <a:pt x="106" y="56"/>
                  </a:moveTo>
                  <a:cubicBezTo>
                    <a:pt x="106" y="56"/>
                    <a:pt x="106" y="56"/>
                    <a:pt x="106" y="56"/>
                  </a:cubicBezTo>
                  <a:cubicBezTo>
                    <a:pt x="105" y="46"/>
                    <a:pt x="100" y="38"/>
                    <a:pt x="92" y="32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3" y="39"/>
                    <a:pt x="19" y="46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5" y="60"/>
                    <a:pt x="0" y="74"/>
                    <a:pt x="3" y="87"/>
                  </a:cubicBezTo>
                  <a:cubicBezTo>
                    <a:pt x="5" y="87"/>
                    <a:pt x="8" y="86"/>
                    <a:pt x="10" y="85"/>
                  </a:cubicBezTo>
                  <a:cubicBezTo>
                    <a:pt x="14" y="83"/>
                    <a:pt x="17" y="80"/>
                    <a:pt x="19" y="76"/>
                  </a:cubicBezTo>
                  <a:cubicBezTo>
                    <a:pt x="25" y="97"/>
                    <a:pt x="41" y="116"/>
                    <a:pt x="62" y="116"/>
                  </a:cubicBezTo>
                  <a:cubicBezTo>
                    <a:pt x="81" y="116"/>
                    <a:pt x="97" y="98"/>
                    <a:pt x="103" y="79"/>
                  </a:cubicBezTo>
                  <a:cubicBezTo>
                    <a:pt x="105" y="81"/>
                    <a:pt x="108" y="84"/>
                    <a:pt x="111" y="85"/>
                  </a:cubicBezTo>
                  <a:cubicBezTo>
                    <a:pt x="113" y="86"/>
                    <a:pt x="115" y="87"/>
                    <a:pt x="117" y="87"/>
                  </a:cubicBezTo>
                  <a:cubicBezTo>
                    <a:pt x="121" y="76"/>
                    <a:pt x="116" y="63"/>
                    <a:pt x="106" y="56"/>
                  </a:cubicBezTo>
                  <a:close/>
                  <a:moveTo>
                    <a:pt x="88" y="8"/>
                  </a:moveTo>
                  <a:cubicBezTo>
                    <a:pt x="83" y="44"/>
                    <a:pt x="83" y="44"/>
                    <a:pt x="83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88" y="8"/>
                  </a:lnTo>
                  <a:close/>
                  <a:moveTo>
                    <a:pt x="98" y="71"/>
                  </a:moveTo>
                  <a:cubicBezTo>
                    <a:pt x="93" y="90"/>
                    <a:pt x="79" y="109"/>
                    <a:pt x="62" y="109"/>
                  </a:cubicBezTo>
                  <a:cubicBezTo>
                    <a:pt x="43" y="109"/>
                    <a:pt x="30" y="89"/>
                    <a:pt x="25" y="71"/>
                  </a:cubicBezTo>
                  <a:cubicBezTo>
                    <a:pt x="25" y="69"/>
                    <a:pt x="24" y="67"/>
                    <a:pt x="24" y="65"/>
                  </a:cubicBezTo>
                  <a:cubicBezTo>
                    <a:pt x="36" y="65"/>
                    <a:pt x="46" y="59"/>
                    <a:pt x="53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8" y="59"/>
                    <a:pt x="88" y="65"/>
                    <a:pt x="99" y="65"/>
                  </a:cubicBezTo>
                  <a:cubicBezTo>
                    <a:pt x="99" y="67"/>
                    <a:pt x="99" y="69"/>
                    <a:pt x="98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24" name="Group 323"/>
          <p:cNvGrpSpPr/>
          <p:nvPr/>
        </p:nvGrpSpPr>
        <p:grpSpPr>
          <a:xfrm>
            <a:off x="5599113" y="3013075"/>
            <a:ext cx="292100" cy="292100"/>
            <a:chOff x="5599113" y="3013075"/>
            <a:chExt cx="292100" cy="292100"/>
          </a:xfrm>
          <a:solidFill>
            <a:srgbClr val="FFFFFF"/>
          </a:solidFill>
        </p:grpSpPr>
        <p:sp>
          <p:nvSpPr>
            <p:cNvPr id="8420" name="Freeform 228"/>
            <p:cNvSpPr>
              <a:spLocks noEditPoints="1"/>
            </p:cNvSpPr>
            <p:nvPr/>
          </p:nvSpPr>
          <p:spPr bwMode="auto">
            <a:xfrm>
              <a:off x="5599113" y="3013075"/>
              <a:ext cx="292100" cy="292100"/>
            </a:xfrm>
            <a:custGeom>
              <a:avLst/>
              <a:gdLst/>
              <a:ahLst/>
              <a:cxnLst>
                <a:cxn ang="0">
                  <a:pos x="94" y="66"/>
                </a:cxn>
                <a:cxn ang="0">
                  <a:pos x="84" y="66"/>
                </a:cxn>
                <a:cxn ang="0">
                  <a:pos x="94" y="40"/>
                </a:cxn>
                <a:cxn ang="0">
                  <a:pos x="58" y="0"/>
                </a:cxn>
                <a:cxn ang="0">
                  <a:pos x="25" y="23"/>
                </a:cxn>
                <a:cxn ang="0">
                  <a:pos x="22" y="36"/>
                </a:cxn>
                <a:cxn ang="0">
                  <a:pos x="22" y="40"/>
                </a:cxn>
                <a:cxn ang="0">
                  <a:pos x="32" y="66"/>
                </a:cxn>
                <a:cxn ang="0">
                  <a:pos x="21" y="66"/>
                </a:cxn>
                <a:cxn ang="0">
                  <a:pos x="0" y="87"/>
                </a:cxn>
                <a:cxn ang="0">
                  <a:pos x="0" y="116"/>
                </a:cxn>
                <a:cxn ang="0">
                  <a:pos x="116" y="116"/>
                </a:cxn>
                <a:cxn ang="0">
                  <a:pos x="116" y="87"/>
                </a:cxn>
                <a:cxn ang="0">
                  <a:pos x="94" y="66"/>
                </a:cxn>
                <a:cxn ang="0">
                  <a:pos x="29" y="40"/>
                </a:cxn>
                <a:cxn ang="0">
                  <a:pos x="30" y="34"/>
                </a:cxn>
                <a:cxn ang="0">
                  <a:pos x="43" y="19"/>
                </a:cxn>
                <a:cxn ang="0">
                  <a:pos x="78" y="31"/>
                </a:cxn>
                <a:cxn ang="0">
                  <a:pos x="85" y="30"/>
                </a:cxn>
                <a:cxn ang="0">
                  <a:pos x="87" y="40"/>
                </a:cxn>
                <a:cxn ang="0">
                  <a:pos x="58" y="73"/>
                </a:cxn>
                <a:cxn ang="0">
                  <a:pos x="29" y="40"/>
                </a:cxn>
                <a:cxn ang="0">
                  <a:pos x="7" y="109"/>
                </a:cxn>
                <a:cxn ang="0">
                  <a:pos x="7" y="87"/>
                </a:cxn>
                <a:cxn ang="0">
                  <a:pos x="21" y="73"/>
                </a:cxn>
                <a:cxn ang="0">
                  <a:pos x="39" y="73"/>
                </a:cxn>
                <a:cxn ang="0">
                  <a:pos x="58" y="80"/>
                </a:cxn>
                <a:cxn ang="0">
                  <a:pos x="58" y="109"/>
                </a:cxn>
                <a:cxn ang="0">
                  <a:pos x="7" y="109"/>
                </a:cxn>
                <a:cxn ang="0">
                  <a:pos x="108" y="109"/>
                </a:cxn>
                <a:cxn ang="0">
                  <a:pos x="65" y="109"/>
                </a:cxn>
                <a:cxn ang="0">
                  <a:pos x="65" y="79"/>
                </a:cxn>
                <a:cxn ang="0">
                  <a:pos x="77" y="73"/>
                </a:cxn>
                <a:cxn ang="0">
                  <a:pos x="94" y="73"/>
                </a:cxn>
                <a:cxn ang="0">
                  <a:pos x="108" y="87"/>
                </a:cxn>
                <a:cxn ang="0">
                  <a:pos x="108" y="109"/>
                </a:cxn>
              </a:cxnLst>
              <a:rect l="0" t="0" r="r" b="b"/>
              <a:pathLst>
                <a:path w="116" h="116">
                  <a:moveTo>
                    <a:pt x="9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90" y="59"/>
                    <a:pt x="94" y="50"/>
                    <a:pt x="94" y="40"/>
                  </a:cubicBezTo>
                  <a:cubicBezTo>
                    <a:pt x="94" y="13"/>
                    <a:pt x="76" y="0"/>
                    <a:pt x="58" y="0"/>
                  </a:cubicBezTo>
                  <a:cubicBezTo>
                    <a:pt x="44" y="0"/>
                    <a:pt x="31" y="8"/>
                    <a:pt x="25" y="23"/>
                  </a:cubicBezTo>
                  <a:cubicBezTo>
                    <a:pt x="23" y="27"/>
                    <a:pt x="22" y="36"/>
                    <a:pt x="22" y="36"/>
                  </a:cubicBezTo>
                  <a:cubicBezTo>
                    <a:pt x="22" y="38"/>
                    <a:pt x="22" y="39"/>
                    <a:pt x="22" y="40"/>
                  </a:cubicBezTo>
                  <a:cubicBezTo>
                    <a:pt x="22" y="50"/>
                    <a:pt x="26" y="59"/>
                    <a:pt x="3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9" y="66"/>
                    <a:pt x="0" y="75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75"/>
                    <a:pt x="106" y="66"/>
                    <a:pt x="94" y="66"/>
                  </a:cubicBezTo>
                  <a:close/>
                  <a:moveTo>
                    <a:pt x="29" y="40"/>
                  </a:moveTo>
                  <a:cubicBezTo>
                    <a:pt x="29" y="38"/>
                    <a:pt x="30" y="36"/>
                    <a:pt x="30" y="34"/>
                  </a:cubicBezTo>
                  <a:cubicBezTo>
                    <a:pt x="36" y="31"/>
                    <a:pt x="40" y="26"/>
                    <a:pt x="43" y="19"/>
                  </a:cubicBezTo>
                  <a:cubicBezTo>
                    <a:pt x="49" y="26"/>
                    <a:pt x="63" y="31"/>
                    <a:pt x="78" y="31"/>
                  </a:cubicBezTo>
                  <a:cubicBezTo>
                    <a:pt x="81" y="31"/>
                    <a:pt x="83" y="30"/>
                    <a:pt x="85" y="30"/>
                  </a:cubicBezTo>
                  <a:cubicBezTo>
                    <a:pt x="86" y="33"/>
                    <a:pt x="87" y="36"/>
                    <a:pt x="87" y="40"/>
                  </a:cubicBezTo>
                  <a:cubicBezTo>
                    <a:pt x="87" y="58"/>
                    <a:pt x="69" y="73"/>
                    <a:pt x="58" y="73"/>
                  </a:cubicBezTo>
                  <a:cubicBezTo>
                    <a:pt x="47" y="73"/>
                    <a:pt x="29" y="58"/>
                    <a:pt x="29" y="40"/>
                  </a:cubicBezTo>
                  <a:close/>
                  <a:moveTo>
                    <a:pt x="7" y="109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79"/>
                    <a:pt x="13" y="73"/>
                    <a:pt x="21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5" y="77"/>
                    <a:pt x="52" y="80"/>
                    <a:pt x="58" y="80"/>
                  </a:cubicBezTo>
                  <a:cubicBezTo>
                    <a:pt x="58" y="109"/>
                    <a:pt x="58" y="109"/>
                    <a:pt x="58" y="109"/>
                  </a:cubicBezTo>
                  <a:lnTo>
                    <a:pt x="7" y="109"/>
                  </a:lnTo>
                  <a:close/>
                  <a:moveTo>
                    <a:pt x="108" y="109"/>
                  </a:moveTo>
                  <a:cubicBezTo>
                    <a:pt x="65" y="109"/>
                    <a:pt x="65" y="109"/>
                    <a:pt x="65" y="10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9" y="78"/>
                    <a:pt x="73" y="76"/>
                    <a:pt x="77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102" y="73"/>
                    <a:pt x="108" y="79"/>
                    <a:pt x="108" y="87"/>
                  </a:cubicBezTo>
                  <a:lnTo>
                    <a:pt x="108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21" name="Oval 229"/>
            <p:cNvSpPr>
              <a:spLocks noChangeArrowheads="1"/>
            </p:cNvSpPr>
            <p:nvPr/>
          </p:nvSpPr>
          <p:spPr bwMode="auto">
            <a:xfrm>
              <a:off x="5707063" y="3106738"/>
              <a:ext cx="19050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22" name="Oval 230"/>
            <p:cNvSpPr>
              <a:spLocks noChangeArrowheads="1"/>
            </p:cNvSpPr>
            <p:nvPr/>
          </p:nvSpPr>
          <p:spPr bwMode="auto">
            <a:xfrm>
              <a:off x="5762626" y="3106738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23" name="Freeform 231"/>
            <p:cNvSpPr>
              <a:spLocks/>
            </p:cNvSpPr>
            <p:nvPr/>
          </p:nvSpPr>
          <p:spPr bwMode="auto">
            <a:xfrm>
              <a:off x="5651501" y="3214688"/>
              <a:ext cx="55563" cy="5556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4"/>
                </a:cxn>
                <a:cxn ang="0">
                  <a:pos x="13" y="24"/>
                </a:cxn>
                <a:cxn ang="0">
                  <a:pos x="13" y="35"/>
                </a:cxn>
                <a:cxn ang="0">
                  <a:pos x="24" y="35"/>
                </a:cxn>
                <a:cxn ang="0">
                  <a:pos x="24" y="24"/>
                </a:cxn>
                <a:cxn ang="0">
                  <a:pos x="35" y="24"/>
                </a:cxn>
                <a:cxn ang="0">
                  <a:pos x="35" y="11"/>
                </a:cxn>
                <a:cxn ang="0">
                  <a:pos x="24" y="11"/>
                </a:cxn>
                <a:cxn ang="0">
                  <a:pos x="24" y="0"/>
                </a:cxn>
              </a:cxnLst>
              <a:rect l="0" t="0" r="r" b="b"/>
              <a:pathLst>
                <a:path w="35" h="35">
                  <a:moveTo>
                    <a:pt x="24" y="0"/>
                  </a:move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35"/>
                  </a:lnTo>
                  <a:lnTo>
                    <a:pt x="24" y="35"/>
                  </a:lnTo>
                  <a:lnTo>
                    <a:pt x="24" y="24"/>
                  </a:lnTo>
                  <a:lnTo>
                    <a:pt x="35" y="24"/>
                  </a:lnTo>
                  <a:lnTo>
                    <a:pt x="35" y="11"/>
                  </a:lnTo>
                  <a:lnTo>
                    <a:pt x="24" y="11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69" name="Group 268"/>
          <p:cNvGrpSpPr/>
          <p:nvPr/>
        </p:nvGrpSpPr>
        <p:grpSpPr>
          <a:xfrm>
            <a:off x="950913" y="3013075"/>
            <a:ext cx="254000" cy="292100"/>
            <a:chOff x="950913" y="3013075"/>
            <a:chExt cx="254000" cy="292100"/>
          </a:xfrm>
          <a:solidFill>
            <a:srgbClr val="FFFFFF"/>
          </a:solidFill>
        </p:grpSpPr>
        <p:sp>
          <p:nvSpPr>
            <p:cNvPr id="8424" name="Freeform 232"/>
            <p:cNvSpPr>
              <a:spLocks noEditPoints="1"/>
            </p:cNvSpPr>
            <p:nvPr/>
          </p:nvSpPr>
          <p:spPr bwMode="auto">
            <a:xfrm>
              <a:off x="950913" y="3013075"/>
              <a:ext cx="254000" cy="292100"/>
            </a:xfrm>
            <a:custGeom>
              <a:avLst/>
              <a:gdLst/>
              <a:ahLst/>
              <a:cxnLst>
                <a:cxn ang="0">
                  <a:pos x="98" y="42"/>
                </a:cxn>
                <a:cxn ang="0">
                  <a:pos x="86" y="31"/>
                </a:cxn>
                <a:cxn ang="0">
                  <a:pos x="83" y="28"/>
                </a:cxn>
                <a:cxn ang="0">
                  <a:pos x="80" y="25"/>
                </a:cxn>
                <a:cxn ang="0">
                  <a:pos x="80" y="20"/>
                </a:cxn>
                <a:cxn ang="0">
                  <a:pos x="79" y="6"/>
                </a:cxn>
                <a:cxn ang="0">
                  <a:pos x="70" y="0"/>
                </a:cxn>
                <a:cxn ang="0">
                  <a:pos x="27" y="1"/>
                </a:cxn>
                <a:cxn ang="0">
                  <a:pos x="21" y="10"/>
                </a:cxn>
                <a:cxn ang="0">
                  <a:pos x="21" y="22"/>
                </a:cxn>
                <a:cxn ang="0">
                  <a:pos x="15" y="28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0" y="52"/>
                </a:cxn>
                <a:cxn ang="0">
                  <a:pos x="0" y="85"/>
                </a:cxn>
                <a:cxn ang="0">
                  <a:pos x="0" y="107"/>
                </a:cxn>
                <a:cxn ang="0">
                  <a:pos x="0" y="114"/>
                </a:cxn>
                <a:cxn ang="0">
                  <a:pos x="5" y="116"/>
                </a:cxn>
                <a:cxn ang="0">
                  <a:pos x="51" y="116"/>
                </a:cxn>
                <a:cxn ang="0">
                  <a:pos x="56" y="116"/>
                </a:cxn>
                <a:cxn ang="0">
                  <a:pos x="62" y="116"/>
                </a:cxn>
                <a:cxn ang="0">
                  <a:pos x="67" y="116"/>
                </a:cxn>
                <a:cxn ang="0">
                  <a:pos x="95" y="116"/>
                </a:cxn>
                <a:cxn ang="0">
                  <a:pos x="99" y="116"/>
                </a:cxn>
                <a:cxn ang="0">
                  <a:pos x="101" y="57"/>
                </a:cxn>
                <a:cxn ang="0">
                  <a:pos x="101" y="48"/>
                </a:cxn>
                <a:cxn ang="0">
                  <a:pos x="29" y="17"/>
                </a:cxn>
                <a:cxn ang="0">
                  <a:pos x="29" y="10"/>
                </a:cxn>
                <a:cxn ang="0">
                  <a:pos x="70" y="8"/>
                </a:cxn>
                <a:cxn ang="0">
                  <a:pos x="72" y="20"/>
                </a:cxn>
                <a:cxn ang="0">
                  <a:pos x="69" y="22"/>
                </a:cxn>
                <a:cxn ang="0">
                  <a:pos x="33" y="22"/>
                </a:cxn>
                <a:cxn ang="0">
                  <a:pos x="29" y="20"/>
                </a:cxn>
                <a:cxn ang="0">
                  <a:pos x="58" y="56"/>
                </a:cxn>
                <a:cxn ang="0">
                  <a:pos x="58" y="107"/>
                </a:cxn>
                <a:cxn ang="0">
                  <a:pos x="55" y="109"/>
                </a:cxn>
                <a:cxn ang="0">
                  <a:pos x="9" y="109"/>
                </a:cxn>
                <a:cxn ang="0">
                  <a:pos x="7" y="53"/>
                </a:cxn>
                <a:cxn ang="0">
                  <a:pos x="53" y="51"/>
                </a:cxn>
                <a:cxn ang="0">
                  <a:pos x="58" y="53"/>
                </a:cxn>
                <a:cxn ang="0">
                  <a:pos x="64" y="42"/>
                </a:cxn>
                <a:cxn ang="0">
                  <a:pos x="59" y="44"/>
                </a:cxn>
                <a:cxn ang="0">
                  <a:pos x="12" y="44"/>
                </a:cxn>
                <a:cxn ang="0">
                  <a:pos x="23" y="31"/>
                </a:cxn>
                <a:cxn ang="0">
                  <a:pos x="27" y="29"/>
                </a:cxn>
                <a:cxn ang="0">
                  <a:pos x="70" y="29"/>
                </a:cxn>
                <a:cxn ang="0">
                  <a:pos x="76" y="29"/>
                </a:cxn>
                <a:cxn ang="0">
                  <a:pos x="74" y="32"/>
                </a:cxn>
                <a:cxn ang="0">
                  <a:pos x="94" y="107"/>
                </a:cxn>
                <a:cxn ang="0">
                  <a:pos x="67" y="109"/>
                </a:cxn>
                <a:cxn ang="0">
                  <a:pos x="65" y="53"/>
                </a:cxn>
                <a:cxn ang="0">
                  <a:pos x="78" y="38"/>
                </a:cxn>
                <a:cxn ang="0">
                  <a:pos x="82" y="37"/>
                </a:cxn>
                <a:cxn ang="0">
                  <a:pos x="88" y="43"/>
                </a:cxn>
                <a:cxn ang="0">
                  <a:pos x="94" y="51"/>
                </a:cxn>
              </a:cxnLst>
              <a:rect l="0" t="0" r="r" b="b"/>
              <a:pathLst>
                <a:path w="101" h="116">
                  <a:moveTo>
                    <a:pt x="100" y="45"/>
                  </a:moveTo>
                  <a:cubicBezTo>
                    <a:pt x="100" y="44"/>
                    <a:pt x="99" y="43"/>
                    <a:pt x="98" y="42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7" y="32"/>
                    <a:pt x="87" y="31"/>
                    <a:pt x="86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2" y="26"/>
                    <a:pt x="81" y="26"/>
                  </a:cubicBezTo>
                  <a:cubicBezTo>
                    <a:pt x="81" y="26"/>
                    <a:pt x="80" y="25"/>
                    <a:pt x="80" y="25"/>
                  </a:cubicBezTo>
                  <a:cubicBezTo>
                    <a:pt x="80" y="24"/>
                    <a:pt x="80" y="24"/>
                    <a:pt x="80" y="23"/>
                  </a:cubicBezTo>
                  <a:cubicBezTo>
                    <a:pt x="80" y="23"/>
                    <a:pt x="80" y="21"/>
                    <a:pt x="80" y="2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8"/>
                    <a:pt x="79" y="7"/>
                    <a:pt x="79" y="6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1"/>
                    <a:pt x="71" y="0"/>
                    <a:pt x="7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28" y="1"/>
                    <a:pt x="27" y="1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1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3" y="30"/>
                    <a:pt x="12" y="3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2"/>
                    <a:pt x="0" y="52"/>
                  </a:cubicBezTo>
                  <a:cubicBezTo>
                    <a:pt x="0" y="53"/>
                    <a:pt x="0" y="55"/>
                    <a:pt x="0" y="5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8"/>
                    <a:pt x="0" y="89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8"/>
                    <a:pt x="0" y="110"/>
                    <a:pt x="0" y="11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6"/>
                    <a:pt x="1" y="116"/>
                    <a:pt x="2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6"/>
                    <a:pt x="8" y="116"/>
                    <a:pt x="9" y="116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52" y="116"/>
                    <a:pt x="54" y="116"/>
                    <a:pt x="55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7" y="116"/>
                    <a:pt x="58" y="116"/>
                    <a:pt x="59" y="116"/>
                  </a:cubicBezTo>
                  <a:cubicBezTo>
                    <a:pt x="60" y="116"/>
                    <a:pt x="61" y="116"/>
                    <a:pt x="62" y="116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4" y="116"/>
                    <a:pt x="66" y="116"/>
                    <a:pt x="67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3" y="116"/>
                    <a:pt x="95" y="116"/>
                    <a:pt x="95" y="116"/>
                  </a:cubicBezTo>
                  <a:cubicBezTo>
                    <a:pt x="96" y="116"/>
                    <a:pt x="97" y="116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100" y="116"/>
                    <a:pt x="101" y="116"/>
                    <a:pt x="101" y="114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6"/>
                    <a:pt x="101" y="55"/>
                    <a:pt x="101" y="53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7"/>
                    <a:pt x="101" y="45"/>
                    <a:pt x="100" y="45"/>
                  </a:cubicBezTo>
                  <a:close/>
                  <a:moveTo>
                    <a:pt x="29" y="17"/>
                  </a:moveTo>
                  <a:cubicBezTo>
                    <a:pt x="29" y="16"/>
                    <a:pt x="29" y="14"/>
                    <a:pt x="29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2" y="8"/>
                    <a:pt x="72" y="1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2"/>
                    <a:pt x="70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8" y="22"/>
                    <a:pt x="66" y="22"/>
                    <a:pt x="65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1" y="22"/>
                    <a:pt x="30" y="22"/>
                  </a:cubicBezTo>
                  <a:cubicBezTo>
                    <a:pt x="29" y="22"/>
                    <a:pt x="29" y="21"/>
                    <a:pt x="29" y="20"/>
                  </a:cubicBezTo>
                  <a:lnTo>
                    <a:pt x="29" y="17"/>
                  </a:lnTo>
                  <a:close/>
                  <a:moveTo>
                    <a:pt x="58" y="56"/>
                  </a:moveTo>
                  <a:cubicBezTo>
                    <a:pt x="58" y="57"/>
                    <a:pt x="58" y="59"/>
                    <a:pt x="58" y="60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8"/>
                    <a:pt x="57" y="109"/>
                    <a:pt x="56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4" y="109"/>
                    <a:pt x="52" y="109"/>
                    <a:pt x="51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8" y="109"/>
                    <a:pt x="7" y="108"/>
                    <a:pt x="7" y="107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2"/>
                    <a:pt x="8" y="51"/>
                    <a:pt x="9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4" y="51"/>
                    <a:pt x="56" y="51"/>
                    <a:pt x="56" y="51"/>
                  </a:cubicBezTo>
                  <a:cubicBezTo>
                    <a:pt x="57" y="51"/>
                    <a:pt x="58" y="52"/>
                    <a:pt x="58" y="53"/>
                  </a:cubicBezTo>
                  <a:lnTo>
                    <a:pt x="58" y="56"/>
                  </a:lnTo>
                  <a:close/>
                  <a:moveTo>
                    <a:pt x="64" y="42"/>
                  </a:moveTo>
                  <a:cubicBezTo>
                    <a:pt x="63" y="43"/>
                    <a:pt x="62" y="44"/>
                    <a:pt x="61" y="44"/>
                  </a:cubicBezTo>
                  <a:cubicBezTo>
                    <a:pt x="61" y="44"/>
                    <a:pt x="60" y="44"/>
                    <a:pt x="59" y="44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0" y="44"/>
                    <a:pt x="10" y="43"/>
                    <a:pt x="11" y="4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5" y="29"/>
                    <a:pt x="2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30" y="29"/>
                    <a:pt x="31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9"/>
                    <a:pt x="73" y="29"/>
                    <a:pt x="73" y="29"/>
                  </a:cubicBezTo>
                  <a:cubicBezTo>
                    <a:pt x="74" y="29"/>
                    <a:pt x="75" y="29"/>
                    <a:pt x="76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5" y="31"/>
                    <a:pt x="74" y="32"/>
                  </a:cubicBezTo>
                  <a:lnTo>
                    <a:pt x="64" y="42"/>
                  </a:lnTo>
                  <a:close/>
                  <a:moveTo>
                    <a:pt x="94" y="107"/>
                  </a:moveTo>
                  <a:cubicBezTo>
                    <a:pt x="94" y="108"/>
                    <a:pt x="93" y="109"/>
                    <a:pt x="92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6" y="109"/>
                    <a:pt x="65" y="108"/>
                    <a:pt x="65" y="107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2"/>
                    <a:pt x="66" y="51"/>
                    <a:pt x="66" y="5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9" y="38"/>
                    <a:pt x="80" y="37"/>
                    <a:pt x="80" y="36"/>
                  </a:cubicBezTo>
                  <a:cubicBezTo>
                    <a:pt x="80" y="36"/>
                    <a:pt x="81" y="36"/>
                    <a:pt x="82" y="37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6" y="41"/>
                    <a:pt x="87" y="42"/>
                    <a:pt x="88" y="43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8"/>
                    <a:pt x="94" y="50"/>
                    <a:pt x="94" y="51"/>
                  </a:cubicBezTo>
                  <a:lnTo>
                    <a:pt x="94" y="1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25" name="Freeform 233"/>
            <p:cNvSpPr>
              <a:spLocks/>
            </p:cNvSpPr>
            <p:nvPr/>
          </p:nvSpPr>
          <p:spPr bwMode="auto">
            <a:xfrm>
              <a:off x="1003301" y="3179763"/>
              <a:ext cx="55563" cy="90488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36"/>
                </a:cxn>
                <a:cxn ang="0">
                  <a:pos x="20" y="36"/>
                </a:cxn>
                <a:cxn ang="0">
                  <a:pos x="22" y="34"/>
                </a:cxn>
                <a:cxn ang="0">
                  <a:pos x="22" y="2"/>
                </a:cxn>
                <a:cxn ang="0">
                  <a:pos x="2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4"/>
                </a:cxn>
              </a:cxnLst>
              <a:rect l="0" t="0" r="r" b="b"/>
              <a:pathLst>
                <a:path w="22" h="36">
                  <a:moveTo>
                    <a:pt x="0" y="34"/>
                  </a:moveTo>
                  <a:cubicBezTo>
                    <a:pt x="0" y="35"/>
                    <a:pt x="1" y="36"/>
                    <a:pt x="2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2" y="35"/>
                    <a:pt x="22" y="3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32860" name="Freeform 234"/>
          <p:cNvSpPr>
            <a:spLocks/>
          </p:cNvSpPr>
          <p:nvPr/>
        </p:nvSpPr>
        <p:spPr bwMode="auto">
          <a:xfrm>
            <a:off x="3938588" y="4227513"/>
            <a:ext cx="168275" cy="246062"/>
          </a:xfrm>
          <a:custGeom>
            <a:avLst/>
            <a:gdLst>
              <a:gd name="T0" fmla="*/ 25400 w 106"/>
              <a:gd name="T1" fmla="*/ 246062 h 155"/>
              <a:gd name="T2" fmla="*/ 168275 w 106"/>
              <a:gd name="T3" fmla="*/ 122237 h 155"/>
              <a:gd name="T4" fmla="*/ 25400 w 106"/>
              <a:gd name="T5" fmla="*/ 0 h 155"/>
              <a:gd name="T6" fmla="*/ 0 w 106"/>
              <a:gd name="T7" fmla="*/ 26987 h 155"/>
              <a:gd name="T8" fmla="*/ 112713 w 106"/>
              <a:gd name="T9" fmla="*/ 122237 h 155"/>
              <a:gd name="T10" fmla="*/ 0 w 106"/>
              <a:gd name="T11" fmla="*/ 219075 h 155"/>
              <a:gd name="T12" fmla="*/ 25400 w 106"/>
              <a:gd name="T13" fmla="*/ 246062 h 155"/>
              <a:gd name="T14" fmla="*/ 25400 w 106"/>
              <a:gd name="T15" fmla="*/ 246062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16" y="155"/>
                </a:moveTo>
                <a:lnTo>
                  <a:pt x="106" y="77"/>
                </a:lnTo>
                <a:lnTo>
                  <a:pt x="16" y="0"/>
                </a:lnTo>
                <a:lnTo>
                  <a:pt x="0" y="17"/>
                </a:lnTo>
                <a:lnTo>
                  <a:pt x="71" y="77"/>
                </a:lnTo>
                <a:lnTo>
                  <a:pt x="0" y="138"/>
                </a:lnTo>
                <a:lnTo>
                  <a:pt x="16" y="1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1" name="Freeform 235"/>
          <p:cNvSpPr>
            <a:spLocks/>
          </p:cNvSpPr>
          <p:nvPr/>
        </p:nvSpPr>
        <p:spPr bwMode="auto">
          <a:xfrm>
            <a:off x="3300413" y="4227513"/>
            <a:ext cx="168275" cy="246062"/>
          </a:xfrm>
          <a:custGeom>
            <a:avLst/>
            <a:gdLst>
              <a:gd name="T0" fmla="*/ 142875 w 106"/>
              <a:gd name="T1" fmla="*/ 246062 h 155"/>
              <a:gd name="T2" fmla="*/ 168275 w 106"/>
              <a:gd name="T3" fmla="*/ 219075 h 155"/>
              <a:gd name="T4" fmla="*/ 57150 w 106"/>
              <a:gd name="T5" fmla="*/ 122237 h 155"/>
              <a:gd name="T6" fmla="*/ 168275 w 106"/>
              <a:gd name="T7" fmla="*/ 26987 h 155"/>
              <a:gd name="T8" fmla="*/ 142875 w 106"/>
              <a:gd name="T9" fmla="*/ 0 h 155"/>
              <a:gd name="T10" fmla="*/ 0 w 106"/>
              <a:gd name="T11" fmla="*/ 122237 h 155"/>
              <a:gd name="T12" fmla="*/ 142875 w 106"/>
              <a:gd name="T13" fmla="*/ 246062 h 155"/>
              <a:gd name="T14" fmla="*/ 142875 w 106"/>
              <a:gd name="T15" fmla="*/ 246062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90" y="155"/>
                </a:moveTo>
                <a:lnTo>
                  <a:pt x="106" y="138"/>
                </a:lnTo>
                <a:lnTo>
                  <a:pt x="36" y="77"/>
                </a:lnTo>
                <a:lnTo>
                  <a:pt x="106" y="17"/>
                </a:lnTo>
                <a:lnTo>
                  <a:pt x="90" y="0"/>
                </a:lnTo>
                <a:lnTo>
                  <a:pt x="0" y="77"/>
                </a:lnTo>
                <a:lnTo>
                  <a:pt x="90" y="1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2" name="Freeform 236"/>
          <p:cNvSpPr>
            <a:spLocks/>
          </p:cNvSpPr>
          <p:nvPr/>
        </p:nvSpPr>
        <p:spPr bwMode="auto">
          <a:xfrm>
            <a:off x="2692400" y="4259263"/>
            <a:ext cx="247650" cy="166687"/>
          </a:xfrm>
          <a:custGeom>
            <a:avLst/>
            <a:gdLst>
              <a:gd name="T0" fmla="*/ 28575 w 156"/>
              <a:gd name="T1" fmla="*/ 166687 h 105"/>
              <a:gd name="T2" fmla="*/ 123825 w 156"/>
              <a:gd name="T3" fmla="*/ 55562 h 105"/>
              <a:gd name="T4" fmla="*/ 219075 w 156"/>
              <a:gd name="T5" fmla="*/ 166687 h 105"/>
              <a:gd name="T6" fmla="*/ 247650 w 156"/>
              <a:gd name="T7" fmla="*/ 144462 h 105"/>
              <a:gd name="T8" fmla="*/ 123825 w 156"/>
              <a:gd name="T9" fmla="*/ 0 h 105"/>
              <a:gd name="T10" fmla="*/ 0 w 156"/>
              <a:gd name="T11" fmla="*/ 144462 h 105"/>
              <a:gd name="T12" fmla="*/ 28575 w 156"/>
              <a:gd name="T13" fmla="*/ 166687 h 105"/>
              <a:gd name="T14" fmla="*/ 28575 w 156"/>
              <a:gd name="T15" fmla="*/ 166687 h 10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05">
                <a:moveTo>
                  <a:pt x="18" y="105"/>
                </a:moveTo>
                <a:lnTo>
                  <a:pt x="78" y="35"/>
                </a:lnTo>
                <a:lnTo>
                  <a:pt x="138" y="105"/>
                </a:lnTo>
                <a:lnTo>
                  <a:pt x="156" y="91"/>
                </a:lnTo>
                <a:lnTo>
                  <a:pt x="78" y="0"/>
                </a:lnTo>
                <a:lnTo>
                  <a:pt x="0" y="91"/>
                </a:lnTo>
                <a:lnTo>
                  <a:pt x="18" y="10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863" name="Freeform 237"/>
          <p:cNvSpPr>
            <a:spLocks/>
          </p:cNvSpPr>
          <p:nvPr/>
        </p:nvSpPr>
        <p:spPr bwMode="auto">
          <a:xfrm>
            <a:off x="2108200" y="4275138"/>
            <a:ext cx="246063" cy="168275"/>
          </a:xfrm>
          <a:custGeom>
            <a:avLst/>
            <a:gdLst>
              <a:gd name="T0" fmla="*/ 123825 w 155"/>
              <a:gd name="T1" fmla="*/ 168275 h 106"/>
              <a:gd name="T2" fmla="*/ 246063 w 155"/>
              <a:gd name="T3" fmla="*/ 22225 h 106"/>
              <a:gd name="T4" fmla="*/ 219075 w 155"/>
              <a:gd name="T5" fmla="*/ 0 h 106"/>
              <a:gd name="T6" fmla="*/ 123825 w 155"/>
              <a:gd name="T7" fmla="*/ 111125 h 106"/>
              <a:gd name="T8" fmla="*/ 26988 w 155"/>
              <a:gd name="T9" fmla="*/ 0 h 106"/>
              <a:gd name="T10" fmla="*/ 0 w 155"/>
              <a:gd name="T11" fmla="*/ 22225 h 106"/>
              <a:gd name="T12" fmla="*/ 123825 w 155"/>
              <a:gd name="T13" fmla="*/ 168275 h 106"/>
              <a:gd name="T14" fmla="*/ 123825 w 155"/>
              <a:gd name="T15" fmla="*/ 168275 h 1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5" h="106">
                <a:moveTo>
                  <a:pt x="78" y="106"/>
                </a:moveTo>
                <a:lnTo>
                  <a:pt x="155" y="14"/>
                </a:lnTo>
                <a:lnTo>
                  <a:pt x="138" y="0"/>
                </a:lnTo>
                <a:lnTo>
                  <a:pt x="78" y="70"/>
                </a:lnTo>
                <a:lnTo>
                  <a:pt x="17" y="0"/>
                </a:lnTo>
                <a:lnTo>
                  <a:pt x="0" y="14"/>
                </a:lnTo>
                <a:lnTo>
                  <a:pt x="78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08" name="Group 307"/>
          <p:cNvGrpSpPr/>
          <p:nvPr/>
        </p:nvGrpSpPr>
        <p:grpSpPr>
          <a:xfrm>
            <a:off x="6184901" y="4203700"/>
            <a:ext cx="254000" cy="257175"/>
            <a:chOff x="6184901" y="4203700"/>
            <a:chExt cx="254000" cy="257175"/>
          </a:xfrm>
          <a:solidFill>
            <a:srgbClr val="FFFFFF"/>
          </a:solidFill>
        </p:grpSpPr>
        <p:sp>
          <p:nvSpPr>
            <p:cNvPr id="8430" name="Freeform 238"/>
            <p:cNvSpPr>
              <a:spLocks noEditPoints="1"/>
            </p:cNvSpPr>
            <p:nvPr/>
          </p:nvSpPr>
          <p:spPr bwMode="auto">
            <a:xfrm>
              <a:off x="6184901" y="4203700"/>
              <a:ext cx="254000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1" y="51"/>
                </a:cxn>
                <a:cxn ang="0">
                  <a:pos x="51" y="0"/>
                </a:cxn>
              </a:cxnLst>
              <a:rect l="0" t="0" r="r" b="b"/>
              <a:pathLst>
                <a:path w="101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1" y="79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31" name="Freeform 239"/>
            <p:cNvSpPr>
              <a:spLocks/>
            </p:cNvSpPr>
            <p:nvPr/>
          </p:nvSpPr>
          <p:spPr bwMode="auto">
            <a:xfrm>
              <a:off x="6275388" y="4251325"/>
              <a:ext cx="90488" cy="153988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39" y="50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57" y="50"/>
                </a:cxn>
                <a:cxn ang="0">
                  <a:pos x="0" y="97"/>
                </a:cxn>
                <a:cxn ang="0">
                  <a:pos x="0" y="83"/>
                </a:cxn>
              </a:cxnLst>
              <a:rect l="0" t="0" r="r" b="b"/>
              <a:pathLst>
                <a:path w="57" h="97">
                  <a:moveTo>
                    <a:pt x="0" y="83"/>
                  </a:moveTo>
                  <a:lnTo>
                    <a:pt x="39" y="5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7" y="50"/>
                  </a:lnTo>
                  <a:lnTo>
                    <a:pt x="0" y="97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7" name="Group 306"/>
          <p:cNvGrpSpPr/>
          <p:nvPr/>
        </p:nvGrpSpPr>
        <p:grpSpPr>
          <a:xfrm>
            <a:off x="5599113" y="4203700"/>
            <a:ext cx="255588" cy="257175"/>
            <a:chOff x="5599113" y="4203700"/>
            <a:chExt cx="255588" cy="257175"/>
          </a:xfrm>
          <a:solidFill>
            <a:srgbClr val="FFFFFF"/>
          </a:solidFill>
        </p:grpSpPr>
        <p:sp>
          <p:nvSpPr>
            <p:cNvPr id="8432" name="Freeform 240"/>
            <p:cNvSpPr>
              <a:spLocks noEditPoints="1"/>
            </p:cNvSpPr>
            <p:nvPr/>
          </p:nvSpPr>
          <p:spPr bwMode="auto">
            <a:xfrm>
              <a:off x="5599113" y="4203700"/>
              <a:ext cx="255588" cy="257175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94" y="51"/>
                </a:cxn>
                <a:cxn ang="0">
                  <a:pos x="50" y="94"/>
                </a:cxn>
                <a:cxn ang="0">
                  <a:pos x="7" y="51"/>
                </a:cxn>
                <a:cxn ang="0">
                  <a:pos x="50" y="7"/>
                </a:cxn>
                <a:cxn ang="0">
                  <a:pos x="50" y="0"/>
                </a:cxn>
                <a:cxn ang="0">
                  <a:pos x="0" y="51"/>
                </a:cxn>
                <a:cxn ang="0">
                  <a:pos x="50" y="102"/>
                </a:cxn>
                <a:cxn ang="0">
                  <a:pos x="101" y="51"/>
                </a:cxn>
                <a:cxn ang="0">
                  <a:pos x="50" y="0"/>
                </a:cxn>
              </a:cxnLst>
              <a:rect l="0" t="0" r="r" b="b"/>
              <a:pathLst>
                <a:path w="101" h="102">
                  <a:moveTo>
                    <a:pt x="50" y="7"/>
                  </a:moveTo>
                  <a:cubicBezTo>
                    <a:pt x="74" y="7"/>
                    <a:pt x="94" y="27"/>
                    <a:pt x="94" y="51"/>
                  </a:cubicBezTo>
                  <a:cubicBezTo>
                    <a:pt x="94" y="75"/>
                    <a:pt x="74" y="94"/>
                    <a:pt x="50" y="94"/>
                  </a:cubicBezTo>
                  <a:cubicBezTo>
                    <a:pt x="26" y="94"/>
                    <a:pt x="7" y="75"/>
                    <a:pt x="7" y="51"/>
                  </a:cubicBezTo>
                  <a:cubicBezTo>
                    <a:pt x="7" y="27"/>
                    <a:pt x="26" y="7"/>
                    <a:pt x="50" y="7"/>
                  </a:cubicBezTo>
                  <a:moveTo>
                    <a:pt x="50" y="0"/>
                  </a:moveTo>
                  <a:cubicBezTo>
                    <a:pt x="22" y="0"/>
                    <a:pt x="0" y="23"/>
                    <a:pt x="0" y="51"/>
                  </a:cubicBezTo>
                  <a:cubicBezTo>
                    <a:pt x="0" y="79"/>
                    <a:pt x="22" y="102"/>
                    <a:pt x="50" y="102"/>
                  </a:cubicBezTo>
                  <a:cubicBezTo>
                    <a:pt x="78" y="102"/>
                    <a:pt x="101" y="79"/>
                    <a:pt x="101" y="51"/>
                  </a:cubicBezTo>
                  <a:cubicBezTo>
                    <a:pt x="101" y="23"/>
                    <a:pt x="78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33" name="Freeform 241"/>
            <p:cNvSpPr>
              <a:spLocks/>
            </p:cNvSpPr>
            <p:nvPr/>
          </p:nvSpPr>
          <p:spPr bwMode="auto">
            <a:xfrm>
              <a:off x="5672138" y="4259263"/>
              <a:ext cx="90488" cy="152400"/>
            </a:xfrm>
            <a:custGeom>
              <a:avLst/>
              <a:gdLst/>
              <a:ahLst/>
              <a:cxnLst>
                <a:cxn ang="0">
                  <a:pos x="57" y="14"/>
                </a:cxn>
                <a:cxn ang="0">
                  <a:pos x="18" y="48"/>
                </a:cxn>
                <a:cxn ang="0">
                  <a:pos x="57" y="81"/>
                </a:cxn>
                <a:cxn ang="0">
                  <a:pos x="57" y="96"/>
                </a:cxn>
                <a:cxn ang="0">
                  <a:pos x="0" y="48"/>
                </a:cxn>
                <a:cxn ang="0">
                  <a:pos x="57" y="0"/>
                </a:cxn>
                <a:cxn ang="0">
                  <a:pos x="57" y="14"/>
                </a:cxn>
              </a:cxnLst>
              <a:rect l="0" t="0" r="r" b="b"/>
              <a:pathLst>
                <a:path w="57" h="96">
                  <a:moveTo>
                    <a:pt x="57" y="14"/>
                  </a:moveTo>
                  <a:lnTo>
                    <a:pt x="18" y="48"/>
                  </a:lnTo>
                  <a:lnTo>
                    <a:pt x="57" y="81"/>
                  </a:lnTo>
                  <a:lnTo>
                    <a:pt x="57" y="96"/>
                  </a:lnTo>
                  <a:lnTo>
                    <a:pt x="0" y="48"/>
                  </a:lnTo>
                  <a:lnTo>
                    <a:pt x="57" y="0"/>
                  </a:lnTo>
                  <a:lnTo>
                    <a:pt x="57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6" name="Group 305"/>
          <p:cNvGrpSpPr/>
          <p:nvPr/>
        </p:nvGrpSpPr>
        <p:grpSpPr>
          <a:xfrm>
            <a:off x="5011738" y="4203700"/>
            <a:ext cx="257175" cy="257175"/>
            <a:chOff x="5011738" y="4203700"/>
            <a:chExt cx="257175" cy="257175"/>
          </a:xfrm>
          <a:solidFill>
            <a:srgbClr val="FFFFFF"/>
          </a:solidFill>
        </p:grpSpPr>
        <p:sp>
          <p:nvSpPr>
            <p:cNvPr id="8434" name="Freeform 242"/>
            <p:cNvSpPr>
              <a:spLocks noEditPoints="1"/>
            </p:cNvSpPr>
            <p:nvPr/>
          </p:nvSpPr>
          <p:spPr bwMode="auto">
            <a:xfrm>
              <a:off x="50117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5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5" y="27"/>
                    <a:pt x="95" y="51"/>
                  </a:cubicBezTo>
                  <a:cubicBezTo>
                    <a:pt x="95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35" name="Freeform 243"/>
            <p:cNvSpPr>
              <a:spLocks/>
            </p:cNvSpPr>
            <p:nvPr/>
          </p:nvSpPr>
          <p:spPr bwMode="auto">
            <a:xfrm>
              <a:off x="5062538" y="4276725"/>
              <a:ext cx="150813" cy="92075"/>
            </a:xfrm>
            <a:custGeom>
              <a:avLst/>
              <a:gdLst/>
              <a:ahLst/>
              <a:cxnLst>
                <a:cxn ang="0">
                  <a:pos x="81" y="58"/>
                </a:cxn>
                <a:cxn ang="0">
                  <a:pos x="48" y="18"/>
                </a:cxn>
                <a:cxn ang="0">
                  <a:pos x="14" y="58"/>
                </a:cxn>
                <a:cxn ang="0">
                  <a:pos x="0" y="58"/>
                </a:cxn>
                <a:cxn ang="0">
                  <a:pos x="48" y="0"/>
                </a:cxn>
                <a:cxn ang="0">
                  <a:pos x="95" y="58"/>
                </a:cxn>
                <a:cxn ang="0">
                  <a:pos x="81" y="58"/>
                </a:cxn>
              </a:cxnLst>
              <a:rect l="0" t="0" r="r" b="b"/>
              <a:pathLst>
                <a:path w="95" h="58">
                  <a:moveTo>
                    <a:pt x="81" y="58"/>
                  </a:moveTo>
                  <a:lnTo>
                    <a:pt x="48" y="18"/>
                  </a:lnTo>
                  <a:lnTo>
                    <a:pt x="14" y="58"/>
                  </a:lnTo>
                  <a:lnTo>
                    <a:pt x="0" y="58"/>
                  </a:lnTo>
                  <a:lnTo>
                    <a:pt x="48" y="0"/>
                  </a:lnTo>
                  <a:lnTo>
                    <a:pt x="95" y="58"/>
                  </a:lnTo>
                  <a:lnTo>
                    <a:pt x="81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5" name="Group 304"/>
          <p:cNvGrpSpPr/>
          <p:nvPr/>
        </p:nvGrpSpPr>
        <p:grpSpPr>
          <a:xfrm>
            <a:off x="4427538" y="4203700"/>
            <a:ext cx="257175" cy="257175"/>
            <a:chOff x="4427538" y="4203700"/>
            <a:chExt cx="257175" cy="257175"/>
          </a:xfrm>
          <a:solidFill>
            <a:srgbClr val="FFFFFF"/>
          </a:solidFill>
        </p:grpSpPr>
        <p:sp>
          <p:nvSpPr>
            <p:cNvPr id="8436" name="Freeform 244"/>
            <p:cNvSpPr>
              <a:spLocks noEditPoints="1"/>
            </p:cNvSpPr>
            <p:nvPr/>
          </p:nvSpPr>
          <p:spPr bwMode="auto">
            <a:xfrm>
              <a:off x="44275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37" name="Freeform 245"/>
            <p:cNvSpPr>
              <a:spLocks/>
            </p:cNvSpPr>
            <p:nvPr/>
          </p:nvSpPr>
          <p:spPr bwMode="auto">
            <a:xfrm>
              <a:off x="4483101" y="4294188"/>
              <a:ext cx="150813" cy="9366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7" y="40"/>
                </a:cxn>
                <a:cxn ang="0">
                  <a:pos x="81" y="0"/>
                </a:cxn>
                <a:cxn ang="0">
                  <a:pos x="95" y="0"/>
                </a:cxn>
                <a:cxn ang="0">
                  <a:pos x="47" y="59"/>
                </a:cxn>
                <a:cxn ang="0">
                  <a:pos x="0" y="0"/>
                </a:cxn>
                <a:cxn ang="0">
                  <a:pos x="14" y="0"/>
                </a:cxn>
              </a:cxnLst>
              <a:rect l="0" t="0" r="r" b="b"/>
              <a:pathLst>
                <a:path w="95" h="59">
                  <a:moveTo>
                    <a:pt x="14" y="0"/>
                  </a:moveTo>
                  <a:lnTo>
                    <a:pt x="47" y="40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47" y="59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1512888" y="4186238"/>
            <a:ext cx="295275" cy="292100"/>
            <a:chOff x="1512888" y="4186238"/>
            <a:chExt cx="295275" cy="292100"/>
          </a:xfrm>
          <a:solidFill>
            <a:srgbClr val="FFFFFF"/>
          </a:solidFill>
        </p:grpSpPr>
        <p:sp>
          <p:nvSpPr>
            <p:cNvPr id="8438" name="Freeform 246"/>
            <p:cNvSpPr>
              <a:spLocks noEditPoints="1"/>
            </p:cNvSpPr>
            <p:nvPr/>
          </p:nvSpPr>
          <p:spPr bwMode="auto">
            <a:xfrm>
              <a:off x="1512888" y="4186238"/>
              <a:ext cx="295275" cy="292100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109" y="58"/>
                </a:cxn>
                <a:cxn ang="0">
                  <a:pos x="59" y="109"/>
                </a:cxn>
                <a:cxn ang="0">
                  <a:pos x="8" y="58"/>
                </a:cxn>
                <a:cxn ang="0">
                  <a:pos x="59" y="7"/>
                </a:cxn>
                <a:cxn ang="0">
                  <a:pos x="59" y="0"/>
                </a:cxn>
                <a:cxn ang="0">
                  <a:pos x="0" y="58"/>
                </a:cxn>
                <a:cxn ang="0">
                  <a:pos x="59" y="116"/>
                </a:cxn>
                <a:cxn ang="0">
                  <a:pos x="117" y="58"/>
                </a:cxn>
                <a:cxn ang="0">
                  <a:pos x="59" y="0"/>
                </a:cxn>
              </a:cxnLst>
              <a:rect l="0" t="0" r="r" b="b"/>
              <a:pathLst>
                <a:path w="117" h="116">
                  <a:moveTo>
                    <a:pt x="59" y="7"/>
                  </a:moveTo>
                  <a:cubicBezTo>
                    <a:pt x="87" y="7"/>
                    <a:pt x="109" y="30"/>
                    <a:pt x="109" y="58"/>
                  </a:cubicBezTo>
                  <a:cubicBezTo>
                    <a:pt x="109" y="86"/>
                    <a:pt x="87" y="109"/>
                    <a:pt x="59" y="109"/>
                  </a:cubicBezTo>
                  <a:cubicBezTo>
                    <a:pt x="31" y="109"/>
                    <a:pt x="8" y="86"/>
                    <a:pt x="8" y="58"/>
                  </a:cubicBezTo>
                  <a:cubicBezTo>
                    <a:pt x="8" y="30"/>
                    <a:pt x="31" y="7"/>
                    <a:pt x="59" y="7"/>
                  </a:cubicBezTo>
                  <a:moveTo>
                    <a:pt x="59" y="0"/>
                  </a:moveTo>
                  <a:cubicBezTo>
                    <a:pt x="27" y="0"/>
                    <a:pt x="0" y="26"/>
                    <a:pt x="0" y="58"/>
                  </a:cubicBezTo>
                  <a:cubicBezTo>
                    <a:pt x="0" y="90"/>
                    <a:pt x="27" y="116"/>
                    <a:pt x="59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39" name="Freeform 247"/>
            <p:cNvSpPr>
              <a:spLocks/>
            </p:cNvSpPr>
            <p:nvPr/>
          </p:nvSpPr>
          <p:spPr bwMode="auto">
            <a:xfrm>
              <a:off x="1624013" y="4237038"/>
              <a:ext cx="111125" cy="18573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33" y="59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70" y="59"/>
                </a:cxn>
                <a:cxn ang="0">
                  <a:pos x="0" y="117"/>
                </a:cxn>
                <a:cxn ang="0">
                  <a:pos x="0" y="87"/>
                </a:cxn>
              </a:cxnLst>
              <a:rect l="0" t="0" r="r" b="b"/>
              <a:pathLst>
                <a:path w="70" h="117">
                  <a:moveTo>
                    <a:pt x="0" y="87"/>
                  </a:moveTo>
                  <a:lnTo>
                    <a:pt x="33" y="59"/>
                  </a:lnTo>
                  <a:lnTo>
                    <a:pt x="0" y="30"/>
                  </a:lnTo>
                  <a:lnTo>
                    <a:pt x="0" y="0"/>
                  </a:lnTo>
                  <a:lnTo>
                    <a:pt x="70" y="59"/>
                  </a:lnTo>
                  <a:lnTo>
                    <a:pt x="0" y="117"/>
                  </a:lnTo>
                  <a:lnTo>
                    <a:pt x="0" y="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271" name="Group 270"/>
          <p:cNvGrpSpPr/>
          <p:nvPr/>
        </p:nvGrpSpPr>
        <p:grpSpPr>
          <a:xfrm>
            <a:off x="928688" y="4186238"/>
            <a:ext cx="292100" cy="292100"/>
            <a:chOff x="928688" y="4186238"/>
            <a:chExt cx="292100" cy="292100"/>
          </a:xfrm>
          <a:solidFill>
            <a:srgbClr val="FFFFFF"/>
          </a:solidFill>
        </p:grpSpPr>
        <p:sp>
          <p:nvSpPr>
            <p:cNvPr id="8440" name="Freeform 248"/>
            <p:cNvSpPr>
              <a:spLocks noEditPoints="1"/>
            </p:cNvSpPr>
            <p:nvPr/>
          </p:nvSpPr>
          <p:spPr bwMode="auto">
            <a:xfrm>
              <a:off x="928688" y="4186238"/>
              <a:ext cx="292100" cy="2921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</a:cxnLst>
              <a:rect l="0" t="0" r="r" b="b"/>
              <a:pathLst>
                <a:path w="116" h="116">
                  <a:moveTo>
                    <a:pt x="58" y="7"/>
                  </a:move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1" name="Freeform 249"/>
            <p:cNvSpPr>
              <a:spLocks/>
            </p:cNvSpPr>
            <p:nvPr/>
          </p:nvSpPr>
          <p:spPr bwMode="auto">
            <a:xfrm>
              <a:off x="1001713" y="4241800"/>
              <a:ext cx="111125" cy="187325"/>
            </a:xfrm>
            <a:custGeom>
              <a:avLst/>
              <a:gdLst/>
              <a:ahLst/>
              <a:cxnLst>
                <a:cxn ang="0">
                  <a:pos x="70" y="30"/>
                </a:cxn>
                <a:cxn ang="0">
                  <a:pos x="36" y="59"/>
                </a:cxn>
                <a:cxn ang="0">
                  <a:pos x="70" y="87"/>
                </a:cxn>
                <a:cxn ang="0">
                  <a:pos x="70" y="118"/>
                </a:cxn>
                <a:cxn ang="0">
                  <a:pos x="0" y="59"/>
                </a:cxn>
                <a:cxn ang="0">
                  <a:pos x="70" y="0"/>
                </a:cxn>
                <a:cxn ang="0">
                  <a:pos x="70" y="30"/>
                </a:cxn>
              </a:cxnLst>
              <a:rect l="0" t="0" r="r" b="b"/>
              <a:pathLst>
                <a:path w="70" h="118">
                  <a:moveTo>
                    <a:pt x="70" y="30"/>
                  </a:moveTo>
                  <a:lnTo>
                    <a:pt x="36" y="59"/>
                  </a:lnTo>
                  <a:lnTo>
                    <a:pt x="70" y="87"/>
                  </a:lnTo>
                  <a:lnTo>
                    <a:pt x="70" y="118"/>
                  </a:lnTo>
                  <a:lnTo>
                    <a:pt x="0" y="59"/>
                  </a:lnTo>
                  <a:lnTo>
                    <a:pt x="70" y="0"/>
                  </a:lnTo>
                  <a:lnTo>
                    <a:pt x="7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09" name="Group 308"/>
          <p:cNvGrpSpPr/>
          <p:nvPr/>
        </p:nvGrpSpPr>
        <p:grpSpPr>
          <a:xfrm>
            <a:off x="6769101" y="4221163"/>
            <a:ext cx="257175" cy="257175"/>
            <a:chOff x="6769101" y="4221163"/>
            <a:chExt cx="257175" cy="257175"/>
          </a:xfrm>
          <a:solidFill>
            <a:srgbClr val="FFFFFF"/>
          </a:solidFill>
        </p:grpSpPr>
        <p:sp>
          <p:nvSpPr>
            <p:cNvPr id="8442" name="Freeform 250"/>
            <p:cNvSpPr>
              <a:spLocks/>
            </p:cNvSpPr>
            <p:nvPr/>
          </p:nvSpPr>
          <p:spPr bwMode="auto">
            <a:xfrm>
              <a:off x="6842126" y="4276725"/>
              <a:ext cx="90488" cy="73025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46" y="0"/>
                </a:cxn>
                <a:cxn ang="0">
                  <a:pos x="0" y="46"/>
                </a:cxn>
                <a:cxn ang="0">
                  <a:pos x="11" y="46"/>
                </a:cxn>
                <a:cxn ang="0">
                  <a:pos x="57" y="0"/>
                </a:cxn>
              </a:cxnLst>
              <a:rect l="0" t="0" r="r" b="b"/>
              <a:pathLst>
                <a:path w="57" h="46">
                  <a:moveTo>
                    <a:pt x="57" y="0"/>
                  </a:moveTo>
                  <a:lnTo>
                    <a:pt x="46" y="0"/>
                  </a:lnTo>
                  <a:lnTo>
                    <a:pt x="0" y="46"/>
                  </a:lnTo>
                  <a:lnTo>
                    <a:pt x="11" y="46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3" name="Freeform 251"/>
            <p:cNvSpPr>
              <a:spLocks/>
            </p:cNvSpPr>
            <p:nvPr/>
          </p:nvSpPr>
          <p:spPr bwMode="auto">
            <a:xfrm>
              <a:off x="6842126" y="4349750"/>
              <a:ext cx="90488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0"/>
                </a:cxn>
                <a:cxn ang="0">
                  <a:pos x="57" y="46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57" h="46">
                  <a:moveTo>
                    <a:pt x="0" y="0"/>
                  </a:moveTo>
                  <a:lnTo>
                    <a:pt x="11" y="0"/>
                  </a:lnTo>
                  <a:lnTo>
                    <a:pt x="57" y="46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4" name="Freeform 252"/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5" name="Freeform 253"/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0" name="Group 309"/>
          <p:cNvGrpSpPr/>
          <p:nvPr/>
        </p:nvGrpSpPr>
        <p:grpSpPr>
          <a:xfrm>
            <a:off x="7335838" y="4221163"/>
            <a:ext cx="257175" cy="257175"/>
            <a:chOff x="7335838" y="4221163"/>
            <a:chExt cx="257175" cy="257175"/>
          </a:xfrm>
          <a:solidFill>
            <a:srgbClr val="FFFFFF"/>
          </a:solidFill>
        </p:grpSpPr>
        <p:sp>
          <p:nvSpPr>
            <p:cNvPr id="8446" name="Freeform 254"/>
            <p:cNvSpPr>
              <a:spLocks/>
            </p:cNvSpPr>
            <p:nvPr/>
          </p:nvSpPr>
          <p:spPr bwMode="auto">
            <a:xfrm>
              <a:off x="7426326" y="4349750"/>
              <a:ext cx="93663" cy="73025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13" y="46"/>
                </a:cxn>
                <a:cxn ang="0">
                  <a:pos x="59" y="0"/>
                </a:cxn>
                <a:cxn ang="0">
                  <a:pos x="46" y="0"/>
                </a:cxn>
                <a:cxn ang="0">
                  <a:pos x="0" y="46"/>
                </a:cxn>
              </a:cxnLst>
              <a:rect l="0" t="0" r="r" b="b"/>
              <a:pathLst>
                <a:path w="59" h="46">
                  <a:moveTo>
                    <a:pt x="0" y="46"/>
                  </a:moveTo>
                  <a:lnTo>
                    <a:pt x="13" y="46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7" name="Freeform 255"/>
            <p:cNvSpPr>
              <a:spLocks/>
            </p:cNvSpPr>
            <p:nvPr/>
          </p:nvSpPr>
          <p:spPr bwMode="auto">
            <a:xfrm>
              <a:off x="7426326" y="4276725"/>
              <a:ext cx="93663" cy="73025"/>
            </a:xfrm>
            <a:custGeom>
              <a:avLst/>
              <a:gdLst/>
              <a:ahLst/>
              <a:cxnLst>
                <a:cxn ang="0">
                  <a:pos x="59" y="46"/>
                </a:cxn>
                <a:cxn ang="0">
                  <a:pos x="46" y="46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59" y="46"/>
                </a:cxn>
              </a:cxnLst>
              <a:rect l="0" t="0" r="r" b="b"/>
              <a:pathLst>
                <a:path w="59" h="46">
                  <a:moveTo>
                    <a:pt x="59" y="46"/>
                  </a:moveTo>
                  <a:lnTo>
                    <a:pt x="46" y="4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8" name="Freeform 256"/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9" name="Freeform 257"/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1" name="Group 310"/>
          <p:cNvGrpSpPr/>
          <p:nvPr/>
        </p:nvGrpSpPr>
        <p:grpSpPr>
          <a:xfrm>
            <a:off x="7921626" y="4221163"/>
            <a:ext cx="257175" cy="257175"/>
            <a:chOff x="7921626" y="4221163"/>
            <a:chExt cx="257175" cy="257175"/>
          </a:xfrm>
          <a:solidFill>
            <a:srgbClr val="FFFFFF"/>
          </a:solidFill>
        </p:grpSpPr>
        <p:sp>
          <p:nvSpPr>
            <p:cNvPr id="8450" name="Freeform 258"/>
            <p:cNvSpPr>
              <a:spLocks/>
            </p:cNvSpPr>
            <p:nvPr/>
          </p:nvSpPr>
          <p:spPr bwMode="auto">
            <a:xfrm>
              <a:off x="8050213" y="4294188"/>
              <a:ext cx="73025" cy="93663"/>
            </a:xfrm>
            <a:custGeom>
              <a:avLst/>
              <a:gdLst/>
              <a:ahLst/>
              <a:cxnLst>
                <a:cxn ang="0">
                  <a:pos x="46" y="59"/>
                </a:cxn>
                <a:cxn ang="0">
                  <a:pos x="46" y="47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46" y="59"/>
                </a:cxn>
              </a:cxnLst>
              <a:rect l="0" t="0" r="r" b="b"/>
              <a:pathLst>
                <a:path w="46" h="59">
                  <a:moveTo>
                    <a:pt x="46" y="59"/>
                  </a:moveTo>
                  <a:lnTo>
                    <a:pt x="46" y="4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46" y="5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1" name="Freeform 259"/>
            <p:cNvSpPr>
              <a:spLocks/>
            </p:cNvSpPr>
            <p:nvPr/>
          </p:nvSpPr>
          <p:spPr bwMode="auto">
            <a:xfrm>
              <a:off x="7977188" y="4294188"/>
              <a:ext cx="73025" cy="936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13"/>
                </a:cxn>
                <a:cxn ang="0">
                  <a:pos x="0" y="59"/>
                </a:cxn>
                <a:cxn ang="0">
                  <a:pos x="0" y="47"/>
                </a:cxn>
                <a:cxn ang="0">
                  <a:pos x="46" y="0"/>
                </a:cxn>
              </a:cxnLst>
              <a:rect l="0" t="0" r="r" b="b"/>
              <a:pathLst>
                <a:path w="46" h="59">
                  <a:moveTo>
                    <a:pt x="46" y="0"/>
                  </a:moveTo>
                  <a:lnTo>
                    <a:pt x="46" y="13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2" name="Freeform 260"/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3" name="Freeform 261"/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8526463" y="4221163"/>
            <a:ext cx="257175" cy="257175"/>
            <a:chOff x="8526463" y="4221163"/>
            <a:chExt cx="257175" cy="257175"/>
          </a:xfrm>
          <a:solidFill>
            <a:srgbClr val="FFFFFF"/>
          </a:solidFill>
        </p:grpSpPr>
        <p:sp>
          <p:nvSpPr>
            <p:cNvPr id="8454" name="Freeform 262"/>
            <p:cNvSpPr>
              <a:spLocks/>
            </p:cNvSpPr>
            <p:nvPr/>
          </p:nvSpPr>
          <p:spPr bwMode="auto">
            <a:xfrm>
              <a:off x="8582026" y="4314825"/>
              <a:ext cx="73025" cy="90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1"/>
                </a:cxn>
                <a:cxn ang="0">
                  <a:pos x="46" y="57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46" h="57">
                  <a:moveTo>
                    <a:pt x="0" y="0"/>
                  </a:moveTo>
                  <a:lnTo>
                    <a:pt x="0" y="11"/>
                  </a:lnTo>
                  <a:lnTo>
                    <a:pt x="46" y="57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5" name="Freeform 263"/>
            <p:cNvSpPr>
              <a:spLocks/>
            </p:cNvSpPr>
            <p:nvPr/>
          </p:nvSpPr>
          <p:spPr bwMode="auto">
            <a:xfrm>
              <a:off x="8655051" y="4314825"/>
              <a:ext cx="73025" cy="90488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46"/>
                </a:cxn>
                <a:cxn ang="0">
                  <a:pos x="46" y="0"/>
                </a:cxn>
                <a:cxn ang="0">
                  <a:pos x="46" y="11"/>
                </a:cxn>
                <a:cxn ang="0">
                  <a:pos x="0" y="57"/>
                </a:cxn>
              </a:cxnLst>
              <a:rect l="0" t="0" r="r" b="b"/>
              <a:pathLst>
                <a:path w="46" h="57">
                  <a:moveTo>
                    <a:pt x="0" y="57"/>
                  </a:moveTo>
                  <a:lnTo>
                    <a:pt x="0" y="46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6" name="Freeform 264"/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7" name="Freeform 265"/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22474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6"/>
          <p:cNvSpPr>
            <a:spLocks noEditPoints="1"/>
          </p:cNvSpPr>
          <p:nvPr/>
        </p:nvSpPr>
        <p:spPr bwMode="auto">
          <a:xfrm>
            <a:off x="4122738" y="879476"/>
            <a:ext cx="301625" cy="287338"/>
          </a:xfrm>
          <a:custGeom>
            <a:avLst/>
            <a:gdLst>
              <a:gd name="T0" fmla="*/ 108 w 108"/>
              <a:gd name="T1" fmla="*/ 51 h 103"/>
              <a:gd name="T2" fmla="*/ 100 w 108"/>
              <a:gd name="T3" fmla="*/ 43 h 103"/>
              <a:gd name="T4" fmla="*/ 71 w 108"/>
              <a:gd name="T5" fmla="*/ 43 h 103"/>
              <a:gd name="T6" fmla="*/ 44 w 108"/>
              <a:gd name="T7" fmla="*/ 0 h 103"/>
              <a:gd name="T8" fmla="*/ 33 w 108"/>
              <a:gd name="T9" fmla="*/ 0 h 103"/>
              <a:gd name="T10" fmla="*/ 46 w 108"/>
              <a:gd name="T11" fmla="*/ 43 h 103"/>
              <a:gd name="T12" fmla="*/ 17 w 108"/>
              <a:gd name="T13" fmla="*/ 43 h 103"/>
              <a:gd name="T14" fmla="*/ 9 w 108"/>
              <a:gd name="T15" fmla="*/ 32 h 103"/>
              <a:gd name="T16" fmla="*/ 0 w 108"/>
              <a:gd name="T17" fmla="*/ 32 h 103"/>
              <a:gd name="T18" fmla="*/ 6 w 108"/>
              <a:gd name="T19" fmla="*/ 51 h 103"/>
              <a:gd name="T20" fmla="*/ 0 w 108"/>
              <a:gd name="T21" fmla="*/ 70 h 103"/>
              <a:gd name="T22" fmla="*/ 9 w 108"/>
              <a:gd name="T23" fmla="*/ 70 h 103"/>
              <a:gd name="T24" fmla="*/ 17 w 108"/>
              <a:gd name="T25" fmla="*/ 59 h 103"/>
              <a:gd name="T26" fmla="*/ 46 w 108"/>
              <a:gd name="T27" fmla="*/ 59 h 103"/>
              <a:gd name="T28" fmla="*/ 33 w 108"/>
              <a:gd name="T29" fmla="*/ 103 h 103"/>
              <a:gd name="T30" fmla="*/ 44 w 108"/>
              <a:gd name="T31" fmla="*/ 103 h 103"/>
              <a:gd name="T32" fmla="*/ 71 w 108"/>
              <a:gd name="T33" fmla="*/ 59 h 103"/>
              <a:gd name="T34" fmla="*/ 100 w 108"/>
              <a:gd name="T35" fmla="*/ 59 h 103"/>
              <a:gd name="T36" fmla="*/ 108 w 108"/>
              <a:gd name="T37" fmla="*/ 51 h 103"/>
              <a:gd name="T38" fmla="*/ 108 w 108"/>
              <a:gd name="T39" fmla="*/ 51 h 103"/>
              <a:gd name="T40" fmla="*/ 108 w 108"/>
              <a:gd name="T41" fmla="*/ 51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8" h="103">
                <a:moveTo>
                  <a:pt x="108" y="51"/>
                </a:moveTo>
                <a:cubicBezTo>
                  <a:pt x="108" y="47"/>
                  <a:pt x="105" y="43"/>
                  <a:pt x="100" y="43"/>
                </a:cubicBezTo>
                <a:cubicBezTo>
                  <a:pt x="71" y="43"/>
                  <a:pt x="71" y="43"/>
                  <a:pt x="71" y="43"/>
                </a:cubicBezTo>
                <a:cubicBezTo>
                  <a:pt x="44" y="0"/>
                  <a:pt x="44" y="0"/>
                  <a:pt x="44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46" y="43"/>
                  <a:pt x="46" y="43"/>
                  <a:pt x="46" y="43"/>
                </a:cubicBezTo>
                <a:cubicBezTo>
                  <a:pt x="17" y="43"/>
                  <a:pt x="17" y="43"/>
                  <a:pt x="17" y="43"/>
                </a:cubicBezTo>
                <a:cubicBezTo>
                  <a:pt x="9" y="32"/>
                  <a:pt x="9" y="32"/>
                  <a:pt x="9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6" y="51"/>
                  <a:pt x="6" y="51"/>
                  <a:pt x="6" y="51"/>
                </a:cubicBezTo>
                <a:cubicBezTo>
                  <a:pt x="0" y="70"/>
                  <a:pt x="0" y="70"/>
                  <a:pt x="0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17" y="59"/>
                  <a:pt x="17" y="59"/>
                  <a:pt x="17" y="59"/>
                </a:cubicBezTo>
                <a:cubicBezTo>
                  <a:pt x="46" y="59"/>
                  <a:pt x="46" y="59"/>
                  <a:pt x="46" y="59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71" y="59"/>
                  <a:pt x="71" y="59"/>
                  <a:pt x="71" y="59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5" y="59"/>
                  <a:pt x="108" y="56"/>
                  <a:pt x="108" y="51"/>
                </a:cubicBezTo>
                <a:close/>
                <a:moveTo>
                  <a:pt x="108" y="51"/>
                </a:moveTo>
                <a:cubicBezTo>
                  <a:pt x="108" y="51"/>
                  <a:pt x="108" y="51"/>
                  <a:pt x="108" y="5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5284788" y="871538"/>
            <a:ext cx="406400" cy="309563"/>
          </a:xfrm>
          <a:custGeom>
            <a:avLst/>
            <a:gdLst>
              <a:gd name="T0" fmla="*/ 139 w 146"/>
              <a:gd name="T1" fmla="*/ 88 h 111"/>
              <a:gd name="T2" fmla="*/ 137 w 146"/>
              <a:gd name="T3" fmla="*/ 54 h 111"/>
              <a:gd name="T4" fmla="*/ 113 w 146"/>
              <a:gd name="T5" fmla="*/ 30 h 111"/>
              <a:gd name="T6" fmla="*/ 91 w 146"/>
              <a:gd name="T7" fmla="*/ 34 h 111"/>
              <a:gd name="T8" fmla="*/ 62 w 146"/>
              <a:gd name="T9" fmla="*/ 88 h 111"/>
              <a:gd name="T10" fmla="*/ 98 w 146"/>
              <a:gd name="T11" fmla="*/ 97 h 111"/>
              <a:gd name="T12" fmla="*/ 129 w 146"/>
              <a:gd name="T13" fmla="*/ 97 h 111"/>
              <a:gd name="T14" fmla="*/ 146 w 146"/>
              <a:gd name="T15" fmla="*/ 95 h 111"/>
              <a:gd name="T16" fmla="*/ 144 w 146"/>
              <a:gd name="T17" fmla="*/ 88 h 111"/>
              <a:gd name="T18" fmla="*/ 102 w 146"/>
              <a:gd name="T19" fmla="*/ 57 h 111"/>
              <a:gd name="T20" fmla="*/ 100 w 146"/>
              <a:gd name="T21" fmla="*/ 42 h 111"/>
              <a:gd name="T22" fmla="*/ 116 w 146"/>
              <a:gd name="T23" fmla="*/ 41 h 111"/>
              <a:gd name="T24" fmla="*/ 127 w 146"/>
              <a:gd name="T25" fmla="*/ 54 h 111"/>
              <a:gd name="T26" fmla="*/ 113 w 146"/>
              <a:gd name="T27" fmla="*/ 88 h 111"/>
              <a:gd name="T28" fmla="*/ 113 w 146"/>
              <a:gd name="T29" fmla="*/ 111 h 111"/>
              <a:gd name="T30" fmla="*/ 113 w 146"/>
              <a:gd name="T31" fmla="*/ 88 h 111"/>
              <a:gd name="T32" fmla="*/ 108 w 146"/>
              <a:gd name="T33" fmla="*/ 99 h 111"/>
              <a:gd name="T34" fmla="*/ 119 w 146"/>
              <a:gd name="T35" fmla="*/ 99 h 111"/>
              <a:gd name="T36" fmla="*/ 16 w 146"/>
              <a:gd name="T37" fmla="*/ 88 h 111"/>
              <a:gd name="T38" fmla="*/ 14 w 146"/>
              <a:gd name="T39" fmla="*/ 95 h 111"/>
              <a:gd name="T40" fmla="*/ 37 w 146"/>
              <a:gd name="T41" fmla="*/ 97 h 111"/>
              <a:gd name="T42" fmla="*/ 16 w 146"/>
              <a:gd name="T43" fmla="*/ 88 h 111"/>
              <a:gd name="T44" fmla="*/ 41 w 146"/>
              <a:gd name="T45" fmla="*/ 99 h 111"/>
              <a:gd name="T46" fmla="*/ 64 w 146"/>
              <a:gd name="T47" fmla="*/ 99 h 111"/>
              <a:gd name="T48" fmla="*/ 52 w 146"/>
              <a:gd name="T49" fmla="*/ 105 h 111"/>
              <a:gd name="T50" fmla="*/ 52 w 146"/>
              <a:gd name="T51" fmla="*/ 94 h 111"/>
              <a:gd name="T52" fmla="*/ 52 w 146"/>
              <a:gd name="T53" fmla="*/ 105 h 111"/>
              <a:gd name="T54" fmla="*/ 59 w 146"/>
              <a:gd name="T55" fmla="*/ 19 h 111"/>
              <a:gd name="T56" fmla="*/ 28 w 146"/>
              <a:gd name="T57" fmla="*/ 61 h 111"/>
              <a:gd name="T58" fmla="*/ 19 w 146"/>
              <a:gd name="T59" fmla="*/ 80 h 111"/>
              <a:gd name="T60" fmla="*/ 84 w 146"/>
              <a:gd name="T61" fmla="*/ 82 h 111"/>
              <a:gd name="T62" fmla="*/ 86 w 146"/>
              <a:gd name="T63" fmla="*/ 24 h 111"/>
              <a:gd name="T64" fmla="*/ 28 w 146"/>
              <a:gd name="T65" fmla="*/ 0 h 111"/>
              <a:gd name="T66" fmla="*/ 28 w 146"/>
              <a:gd name="T67" fmla="*/ 57 h 111"/>
              <a:gd name="T68" fmla="*/ 28 w 146"/>
              <a:gd name="T69" fmla="*/ 0 h 111"/>
              <a:gd name="T70" fmla="*/ 6 w 146"/>
              <a:gd name="T71" fmla="*/ 29 h 111"/>
              <a:gd name="T72" fmla="*/ 50 w 146"/>
              <a:gd name="T73" fmla="*/ 29 h 111"/>
              <a:gd name="T74" fmla="*/ 37 w 146"/>
              <a:gd name="T75" fmla="*/ 33 h 111"/>
              <a:gd name="T76" fmla="*/ 27 w 146"/>
              <a:gd name="T77" fmla="*/ 31 h 111"/>
              <a:gd name="T78" fmla="*/ 25 w 146"/>
              <a:gd name="T79" fmla="*/ 14 h 111"/>
              <a:gd name="T80" fmla="*/ 30 w 146"/>
              <a:gd name="T81" fmla="*/ 14 h 111"/>
              <a:gd name="T82" fmla="*/ 37 w 146"/>
              <a:gd name="T83" fmla="*/ 28 h 111"/>
              <a:gd name="T84" fmla="*/ 37 w 146"/>
              <a:gd name="T85" fmla="*/ 33 h 111"/>
              <a:gd name="T86" fmla="*/ 37 w 146"/>
              <a:gd name="T87" fmla="*/ 3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6" h="111">
                <a:moveTo>
                  <a:pt x="144" y="88"/>
                </a:moveTo>
                <a:cubicBezTo>
                  <a:pt x="139" y="88"/>
                  <a:pt x="139" y="88"/>
                  <a:pt x="139" y="88"/>
                </a:cubicBezTo>
                <a:cubicBezTo>
                  <a:pt x="139" y="62"/>
                  <a:pt x="139" y="62"/>
                  <a:pt x="139" y="62"/>
                </a:cubicBezTo>
                <a:cubicBezTo>
                  <a:pt x="139" y="59"/>
                  <a:pt x="138" y="56"/>
                  <a:pt x="137" y="54"/>
                </a:cubicBezTo>
                <a:cubicBezTo>
                  <a:pt x="125" y="37"/>
                  <a:pt x="125" y="37"/>
                  <a:pt x="125" y="37"/>
                </a:cubicBezTo>
                <a:cubicBezTo>
                  <a:pt x="123" y="33"/>
                  <a:pt x="118" y="30"/>
                  <a:pt x="113" y="30"/>
                </a:cubicBezTo>
                <a:cubicBezTo>
                  <a:pt x="95" y="30"/>
                  <a:pt x="95" y="30"/>
                  <a:pt x="95" y="30"/>
                </a:cubicBezTo>
                <a:cubicBezTo>
                  <a:pt x="93" y="30"/>
                  <a:pt x="91" y="32"/>
                  <a:pt x="91" y="34"/>
                </a:cubicBezTo>
                <a:cubicBezTo>
                  <a:pt x="91" y="88"/>
                  <a:pt x="91" y="88"/>
                  <a:pt x="91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5" y="90"/>
                  <a:pt x="67" y="93"/>
                  <a:pt x="68" y="97"/>
                </a:cubicBezTo>
                <a:cubicBezTo>
                  <a:pt x="98" y="97"/>
                  <a:pt x="98" y="97"/>
                  <a:pt x="98" y="97"/>
                </a:cubicBezTo>
                <a:cubicBezTo>
                  <a:pt x="99" y="90"/>
                  <a:pt x="106" y="84"/>
                  <a:pt x="113" y="84"/>
                </a:cubicBezTo>
                <a:cubicBezTo>
                  <a:pt x="121" y="84"/>
                  <a:pt x="128" y="90"/>
                  <a:pt x="129" y="97"/>
                </a:cubicBezTo>
                <a:cubicBezTo>
                  <a:pt x="144" y="97"/>
                  <a:pt x="144" y="97"/>
                  <a:pt x="144" y="97"/>
                </a:cubicBezTo>
                <a:cubicBezTo>
                  <a:pt x="145" y="97"/>
                  <a:pt x="146" y="96"/>
                  <a:pt x="146" y="95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9"/>
                  <a:pt x="145" y="88"/>
                  <a:pt x="144" y="88"/>
                </a:cubicBezTo>
                <a:close/>
                <a:moveTo>
                  <a:pt x="125" y="57"/>
                </a:moveTo>
                <a:cubicBezTo>
                  <a:pt x="102" y="57"/>
                  <a:pt x="102" y="57"/>
                  <a:pt x="102" y="57"/>
                </a:cubicBezTo>
                <a:cubicBezTo>
                  <a:pt x="101" y="57"/>
                  <a:pt x="100" y="56"/>
                  <a:pt x="100" y="55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0" y="41"/>
                  <a:pt x="101" y="41"/>
                  <a:pt x="102" y="41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17" y="41"/>
                  <a:pt x="117" y="41"/>
                  <a:pt x="118" y="41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28" y="56"/>
                  <a:pt x="127" y="57"/>
                  <a:pt x="125" y="57"/>
                </a:cubicBezTo>
                <a:close/>
                <a:moveTo>
                  <a:pt x="113" y="88"/>
                </a:moveTo>
                <a:cubicBezTo>
                  <a:pt x="107" y="88"/>
                  <a:pt x="102" y="93"/>
                  <a:pt x="102" y="99"/>
                </a:cubicBezTo>
                <a:cubicBezTo>
                  <a:pt x="102" y="106"/>
                  <a:pt x="107" y="111"/>
                  <a:pt x="113" y="111"/>
                </a:cubicBezTo>
                <a:cubicBezTo>
                  <a:pt x="120" y="111"/>
                  <a:pt x="125" y="106"/>
                  <a:pt x="125" y="99"/>
                </a:cubicBezTo>
                <a:cubicBezTo>
                  <a:pt x="125" y="93"/>
                  <a:pt x="120" y="88"/>
                  <a:pt x="113" y="88"/>
                </a:cubicBezTo>
                <a:close/>
                <a:moveTo>
                  <a:pt x="113" y="105"/>
                </a:moveTo>
                <a:cubicBezTo>
                  <a:pt x="110" y="105"/>
                  <a:pt x="108" y="103"/>
                  <a:pt x="108" y="99"/>
                </a:cubicBezTo>
                <a:cubicBezTo>
                  <a:pt x="108" y="96"/>
                  <a:pt x="110" y="94"/>
                  <a:pt x="113" y="94"/>
                </a:cubicBezTo>
                <a:cubicBezTo>
                  <a:pt x="117" y="94"/>
                  <a:pt x="119" y="96"/>
                  <a:pt x="119" y="99"/>
                </a:cubicBezTo>
                <a:cubicBezTo>
                  <a:pt x="119" y="103"/>
                  <a:pt x="117" y="105"/>
                  <a:pt x="113" y="105"/>
                </a:cubicBezTo>
                <a:close/>
                <a:moveTo>
                  <a:pt x="16" y="88"/>
                </a:moveTo>
                <a:cubicBezTo>
                  <a:pt x="15" y="88"/>
                  <a:pt x="14" y="89"/>
                  <a:pt x="14" y="90"/>
                </a:cubicBezTo>
                <a:cubicBezTo>
                  <a:pt x="14" y="95"/>
                  <a:pt x="14" y="95"/>
                  <a:pt x="14" y="95"/>
                </a:cubicBezTo>
                <a:cubicBezTo>
                  <a:pt x="14" y="96"/>
                  <a:pt x="15" y="97"/>
                  <a:pt x="16" y="97"/>
                </a:cubicBezTo>
                <a:cubicBezTo>
                  <a:pt x="37" y="97"/>
                  <a:pt x="37" y="97"/>
                  <a:pt x="37" y="97"/>
                </a:cubicBezTo>
                <a:cubicBezTo>
                  <a:pt x="38" y="93"/>
                  <a:pt x="40" y="90"/>
                  <a:pt x="42" y="88"/>
                </a:cubicBezTo>
                <a:lnTo>
                  <a:pt x="16" y="88"/>
                </a:lnTo>
                <a:close/>
                <a:moveTo>
                  <a:pt x="52" y="88"/>
                </a:moveTo>
                <a:cubicBezTo>
                  <a:pt x="46" y="88"/>
                  <a:pt x="41" y="93"/>
                  <a:pt x="41" y="99"/>
                </a:cubicBezTo>
                <a:cubicBezTo>
                  <a:pt x="41" y="106"/>
                  <a:pt x="46" y="111"/>
                  <a:pt x="52" y="111"/>
                </a:cubicBezTo>
                <a:cubicBezTo>
                  <a:pt x="59" y="111"/>
                  <a:pt x="64" y="106"/>
                  <a:pt x="64" y="99"/>
                </a:cubicBezTo>
                <a:cubicBezTo>
                  <a:pt x="64" y="93"/>
                  <a:pt x="59" y="88"/>
                  <a:pt x="52" y="88"/>
                </a:cubicBezTo>
                <a:close/>
                <a:moveTo>
                  <a:pt x="52" y="105"/>
                </a:moveTo>
                <a:cubicBezTo>
                  <a:pt x="49" y="105"/>
                  <a:pt x="47" y="103"/>
                  <a:pt x="47" y="99"/>
                </a:cubicBezTo>
                <a:cubicBezTo>
                  <a:pt x="47" y="96"/>
                  <a:pt x="49" y="94"/>
                  <a:pt x="52" y="94"/>
                </a:cubicBezTo>
                <a:cubicBezTo>
                  <a:pt x="56" y="94"/>
                  <a:pt x="58" y="96"/>
                  <a:pt x="58" y="99"/>
                </a:cubicBezTo>
                <a:cubicBezTo>
                  <a:pt x="58" y="103"/>
                  <a:pt x="56" y="105"/>
                  <a:pt x="52" y="105"/>
                </a:cubicBezTo>
                <a:close/>
                <a:moveTo>
                  <a:pt x="80" y="19"/>
                </a:moveTo>
                <a:cubicBezTo>
                  <a:pt x="59" y="19"/>
                  <a:pt x="59" y="19"/>
                  <a:pt x="59" y="19"/>
                </a:cubicBezTo>
                <a:cubicBezTo>
                  <a:pt x="60" y="22"/>
                  <a:pt x="60" y="25"/>
                  <a:pt x="60" y="29"/>
                </a:cubicBezTo>
                <a:cubicBezTo>
                  <a:pt x="60" y="46"/>
                  <a:pt x="46" y="61"/>
                  <a:pt x="28" y="61"/>
                </a:cubicBezTo>
                <a:cubicBezTo>
                  <a:pt x="25" y="61"/>
                  <a:pt x="22" y="60"/>
                  <a:pt x="19" y="60"/>
                </a:cubicBezTo>
                <a:cubicBezTo>
                  <a:pt x="19" y="80"/>
                  <a:pt x="19" y="80"/>
                  <a:pt x="19" y="80"/>
                </a:cubicBezTo>
                <a:cubicBezTo>
                  <a:pt x="19" y="81"/>
                  <a:pt x="20" y="82"/>
                  <a:pt x="21" y="82"/>
                </a:cubicBezTo>
                <a:cubicBezTo>
                  <a:pt x="84" y="82"/>
                  <a:pt x="84" y="82"/>
                  <a:pt x="84" y="82"/>
                </a:cubicBezTo>
                <a:cubicBezTo>
                  <a:pt x="85" y="82"/>
                  <a:pt x="86" y="81"/>
                  <a:pt x="86" y="80"/>
                </a:cubicBezTo>
                <a:cubicBezTo>
                  <a:pt x="86" y="24"/>
                  <a:pt x="86" y="24"/>
                  <a:pt x="86" y="24"/>
                </a:cubicBezTo>
                <a:cubicBezTo>
                  <a:pt x="86" y="21"/>
                  <a:pt x="84" y="19"/>
                  <a:pt x="80" y="19"/>
                </a:cubicBezTo>
                <a:close/>
                <a:moveTo>
                  <a:pt x="28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4"/>
                  <a:pt x="13" y="57"/>
                  <a:pt x="28" y="57"/>
                </a:cubicBezTo>
                <a:cubicBezTo>
                  <a:pt x="44" y="57"/>
                  <a:pt x="57" y="44"/>
                  <a:pt x="57" y="29"/>
                </a:cubicBezTo>
                <a:cubicBezTo>
                  <a:pt x="57" y="13"/>
                  <a:pt x="44" y="0"/>
                  <a:pt x="28" y="0"/>
                </a:cubicBezTo>
                <a:close/>
                <a:moveTo>
                  <a:pt x="28" y="51"/>
                </a:moveTo>
                <a:cubicBezTo>
                  <a:pt x="16" y="51"/>
                  <a:pt x="6" y="41"/>
                  <a:pt x="6" y="29"/>
                </a:cubicBezTo>
                <a:cubicBezTo>
                  <a:pt x="6" y="17"/>
                  <a:pt x="16" y="7"/>
                  <a:pt x="28" y="7"/>
                </a:cubicBezTo>
                <a:cubicBezTo>
                  <a:pt x="40" y="7"/>
                  <a:pt x="50" y="17"/>
                  <a:pt x="50" y="29"/>
                </a:cubicBezTo>
                <a:cubicBezTo>
                  <a:pt x="50" y="41"/>
                  <a:pt x="40" y="51"/>
                  <a:pt x="28" y="51"/>
                </a:cubicBezTo>
                <a:close/>
                <a:moveTo>
                  <a:pt x="37" y="33"/>
                </a:moveTo>
                <a:cubicBezTo>
                  <a:pt x="36" y="33"/>
                  <a:pt x="36" y="33"/>
                  <a:pt x="36" y="33"/>
                </a:cubicBezTo>
                <a:cubicBezTo>
                  <a:pt x="27" y="31"/>
                  <a:pt x="27" y="31"/>
                  <a:pt x="27" y="31"/>
                </a:cubicBezTo>
                <a:cubicBezTo>
                  <a:pt x="26" y="31"/>
                  <a:pt x="25" y="29"/>
                  <a:pt x="25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3"/>
                  <a:pt x="26" y="11"/>
                  <a:pt x="28" y="11"/>
                </a:cubicBezTo>
                <a:cubicBezTo>
                  <a:pt x="29" y="11"/>
                  <a:pt x="30" y="13"/>
                  <a:pt x="30" y="14"/>
                </a:cubicBezTo>
                <a:cubicBezTo>
                  <a:pt x="30" y="26"/>
                  <a:pt x="30" y="26"/>
                  <a:pt x="30" y="26"/>
                </a:cubicBezTo>
                <a:cubicBezTo>
                  <a:pt x="37" y="28"/>
                  <a:pt x="37" y="28"/>
                  <a:pt x="37" y="28"/>
                </a:cubicBezTo>
                <a:cubicBezTo>
                  <a:pt x="39" y="28"/>
                  <a:pt x="40" y="30"/>
                  <a:pt x="39" y="31"/>
                </a:cubicBezTo>
                <a:cubicBezTo>
                  <a:pt x="39" y="33"/>
                  <a:pt x="38" y="33"/>
                  <a:pt x="37" y="33"/>
                </a:cubicBezTo>
                <a:close/>
                <a:moveTo>
                  <a:pt x="37" y="33"/>
                </a:moveTo>
                <a:cubicBezTo>
                  <a:pt x="37" y="33"/>
                  <a:pt x="37" y="33"/>
                  <a:pt x="37" y="3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3468688" y="835026"/>
            <a:ext cx="388938" cy="361950"/>
          </a:xfrm>
          <a:custGeom>
            <a:avLst/>
            <a:gdLst>
              <a:gd name="T0" fmla="*/ 17 w 139"/>
              <a:gd name="T1" fmla="*/ 62 h 130"/>
              <a:gd name="T2" fmla="*/ 57 w 139"/>
              <a:gd name="T3" fmla="*/ 33 h 130"/>
              <a:gd name="T4" fmla="*/ 1 w 139"/>
              <a:gd name="T5" fmla="*/ 25 h 130"/>
              <a:gd name="T6" fmla="*/ 29 w 139"/>
              <a:gd name="T7" fmla="*/ 76 h 130"/>
              <a:gd name="T8" fmla="*/ 73 w 139"/>
              <a:gd name="T9" fmla="*/ 64 h 130"/>
              <a:gd name="T10" fmla="*/ 76 w 139"/>
              <a:gd name="T11" fmla="*/ 70 h 130"/>
              <a:gd name="T12" fmla="*/ 87 w 139"/>
              <a:gd name="T13" fmla="*/ 72 h 130"/>
              <a:gd name="T14" fmla="*/ 98 w 139"/>
              <a:gd name="T15" fmla="*/ 74 h 130"/>
              <a:gd name="T16" fmla="*/ 81 w 139"/>
              <a:gd name="T17" fmla="*/ 38 h 130"/>
              <a:gd name="T18" fmla="*/ 64 w 139"/>
              <a:gd name="T19" fmla="*/ 35 h 130"/>
              <a:gd name="T20" fmla="*/ 55 w 139"/>
              <a:gd name="T21" fmla="*/ 100 h 130"/>
              <a:gd name="T22" fmla="*/ 55 w 139"/>
              <a:gd name="T23" fmla="*/ 90 h 130"/>
              <a:gd name="T24" fmla="*/ 55 w 139"/>
              <a:gd name="T25" fmla="*/ 77 h 130"/>
              <a:gd name="T26" fmla="*/ 56 w 139"/>
              <a:gd name="T27" fmla="*/ 64 h 130"/>
              <a:gd name="T28" fmla="*/ 59 w 139"/>
              <a:gd name="T29" fmla="*/ 70 h 130"/>
              <a:gd name="T30" fmla="*/ 61 w 139"/>
              <a:gd name="T31" fmla="*/ 49 h 130"/>
              <a:gd name="T32" fmla="*/ 67 w 139"/>
              <a:gd name="T33" fmla="*/ 61 h 130"/>
              <a:gd name="T34" fmla="*/ 87 w 139"/>
              <a:gd name="T35" fmla="*/ 63 h 130"/>
              <a:gd name="T36" fmla="*/ 90 w 139"/>
              <a:gd name="T37" fmla="*/ 67 h 130"/>
              <a:gd name="T38" fmla="*/ 90 w 139"/>
              <a:gd name="T39" fmla="*/ 64 h 130"/>
              <a:gd name="T40" fmla="*/ 93 w 139"/>
              <a:gd name="T41" fmla="*/ 52 h 130"/>
              <a:gd name="T42" fmla="*/ 80 w 139"/>
              <a:gd name="T43" fmla="*/ 40 h 130"/>
              <a:gd name="T44" fmla="*/ 80 w 139"/>
              <a:gd name="T45" fmla="*/ 40 h 130"/>
              <a:gd name="T46" fmla="*/ 66 w 139"/>
              <a:gd name="T47" fmla="*/ 46 h 130"/>
              <a:gd name="T48" fmla="*/ 37 w 139"/>
              <a:gd name="T49" fmla="*/ 57 h 130"/>
              <a:gd name="T50" fmla="*/ 37 w 139"/>
              <a:gd name="T51" fmla="*/ 57 h 130"/>
              <a:gd name="T52" fmla="*/ 43 w 139"/>
              <a:gd name="T53" fmla="*/ 74 h 130"/>
              <a:gd name="T54" fmla="*/ 43 w 139"/>
              <a:gd name="T55" fmla="*/ 77 h 130"/>
              <a:gd name="T56" fmla="*/ 46 w 139"/>
              <a:gd name="T57" fmla="*/ 91 h 130"/>
              <a:gd name="T58" fmla="*/ 40 w 139"/>
              <a:gd name="T59" fmla="*/ 52 h 130"/>
              <a:gd name="T60" fmla="*/ 57 w 139"/>
              <a:gd name="T61" fmla="*/ 61 h 130"/>
              <a:gd name="T62" fmla="*/ 57 w 139"/>
              <a:gd name="T63" fmla="*/ 61 h 130"/>
              <a:gd name="T64" fmla="*/ 59 w 139"/>
              <a:gd name="T65" fmla="*/ 47 h 130"/>
              <a:gd name="T66" fmla="*/ 68 w 139"/>
              <a:gd name="T67" fmla="*/ 82 h 130"/>
              <a:gd name="T68" fmla="*/ 133 w 139"/>
              <a:gd name="T69" fmla="*/ 82 h 130"/>
              <a:gd name="T70" fmla="*/ 125 w 139"/>
              <a:gd name="T71" fmla="*/ 85 h 130"/>
              <a:gd name="T72" fmla="*/ 115 w 139"/>
              <a:gd name="T73" fmla="*/ 88 h 130"/>
              <a:gd name="T74" fmla="*/ 87 w 139"/>
              <a:gd name="T75" fmla="*/ 126 h 130"/>
              <a:gd name="T76" fmla="*/ 100 w 139"/>
              <a:gd name="T77" fmla="*/ 106 h 130"/>
              <a:gd name="T78" fmla="*/ 18 w 139"/>
              <a:gd name="T79" fmla="*/ 32 h 130"/>
              <a:gd name="T80" fmla="*/ 15 w 139"/>
              <a:gd name="T81" fmla="*/ 40 h 130"/>
              <a:gd name="T82" fmla="*/ 22 w 139"/>
              <a:gd name="T83" fmla="*/ 35 h 130"/>
              <a:gd name="T84" fmla="*/ 18 w 139"/>
              <a:gd name="T85" fmla="*/ 37 h 130"/>
              <a:gd name="T86" fmla="*/ 36 w 139"/>
              <a:gd name="T87" fmla="*/ 40 h 130"/>
              <a:gd name="T88" fmla="*/ 47 w 139"/>
              <a:gd name="T89" fmla="*/ 37 h 130"/>
              <a:gd name="T90" fmla="*/ 40 w 139"/>
              <a:gd name="T91" fmla="*/ 37 h 130"/>
              <a:gd name="T92" fmla="*/ 25 w 139"/>
              <a:gd name="T93" fmla="*/ 80 h 130"/>
              <a:gd name="T94" fmla="*/ 58 w 139"/>
              <a:gd name="T95" fmla="*/ 130 h 130"/>
              <a:gd name="T96" fmla="*/ 105 w 139"/>
              <a:gd name="T97" fmla="*/ 64 h 130"/>
              <a:gd name="T98" fmla="*/ 119 w 139"/>
              <a:gd name="T99" fmla="*/ 78 h 130"/>
              <a:gd name="T100" fmla="*/ 100 w 139"/>
              <a:gd name="T101" fmla="*/ 37 h 130"/>
              <a:gd name="T102" fmla="*/ 102 w 139"/>
              <a:gd name="T103" fmla="*/ 39 h 130"/>
              <a:gd name="T104" fmla="*/ 110 w 139"/>
              <a:gd name="T105" fmla="*/ 53 h 130"/>
              <a:gd name="T106" fmla="*/ 139 w 139"/>
              <a:gd name="T107" fmla="*/ 39 h 130"/>
              <a:gd name="T108" fmla="*/ 118 w 139"/>
              <a:gd name="T109" fmla="*/ 25 h 130"/>
              <a:gd name="T110" fmla="*/ 114 w 139"/>
              <a:gd name="T111" fmla="*/ 26 h 130"/>
              <a:gd name="T112" fmla="*/ 114 w 139"/>
              <a:gd name="T113" fmla="*/ 16 h 130"/>
              <a:gd name="T114" fmla="*/ 109 w 139"/>
              <a:gd name="T115" fmla="*/ 20 h 130"/>
              <a:gd name="T116" fmla="*/ 97 w 139"/>
              <a:gd name="T117" fmla="*/ 25 h 130"/>
              <a:gd name="T118" fmla="*/ 86 w 139"/>
              <a:gd name="T119" fmla="*/ 3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9" h="130">
                <a:moveTo>
                  <a:pt x="29" y="70"/>
                </a:moveTo>
                <a:cubicBezTo>
                  <a:pt x="29" y="62"/>
                  <a:pt x="31" y="55"/>
                  <a:pt x="35" y="50"/>
                </a:cubicBezTo>
                <a:cubicBezTo>
                  <a:pt x="33" y="47"/>
                  <a:pt x="31" y="44"/>
                  <a:pt x="29" y="42"/>
                </a:cubicBezTo>
                <a:cubicBezTo>
                  <a:pt x="22" y="36"/>
                  <a:pt x="17" y="62"/>
                  <a:pt x="17" y="62"/>
                </a:cubicBezTo>
                <a:cubicBezTo>
                  <a:pt x="8" y="63"/>
                  <a:pt x="8" y="63"/>
                  <a:pt x="8" y="63"/>
                </a:cubicBezTo>
                <a:cubicBezTo>
                  <a:pt x="6" y="30"/>
                  <a:pt x="6" y="30"/>
                  <a:pt x="6" y="30"/>
                </a:cubicBezTo>
                <a:cubicBezTo>
                  <a:pt x="56" y="26"/>
                  <a:pt x="56" y="26"/>
                  <a:pt x="56" y="26"/>
                </a:cubicBezTo>
                <a:cubicBezTo>
                  <a:pt x="57" y="33"/>
                  <a:pt x="57" y="33"/>
                  <a:pt x="57" y="33"/>
                </a:cubicBezTo>
                <a:cubicBezTo>
                  <a:pt x="58" y="33"/>
                  <a:pt x="60" y="32"/>
                  <a:pt x="61" y="32"/>
                </a:cubicBezTo>
                <a:cubicBezTo>
                  <a:pt x="61" y="21"/>
                  <a:pt x="61" y="21"/>
                  <a:pt x="61" y="21"/>
                </a:cubicBezTo>
                <a:cubicBezTo>
                  <a:pt x="60" y="21"/>
                  <a:pt x="60" y="20"/>
                  <a:pt x="59" y="20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6"/>
                  <a:pt x="0" y="26"/>
                </a:cubicBezTo>
                <a:cubicBezTo>
                  <a:pt x="4" y="77"/>
                  <a:pt x="4" y="77"/>
                  <a:pt x="4" y="77"/>
                </a:cubicBezTo>
                <a:cubicBezTo>
                  <a:pt x="4" y="77"/>
                  <a:pt x="4" y="78"/>
                  <a:pt x="5" y="78"/>
                </a:cubicBezTo>
                <a:cubicBezTo>
                  <a:pt x="29" y="76"/>
                  <a:pt x="29" y="76"/>
                  <a:pt x="29" y="76"/>
                </a:cubicBezTo>
                <a:cubicBezTo>
                  <a:pt x="29" y="74"/>
                  <a:pt x="29" y="72"/>
                  <a:pt x="29" y="70"/>
                </a:cubicBezTo>
                <a:close/>
                <a:moveTo>
                  <a:pt x="59" y="64"/>
                </a:moveTo>
                <a:cubicBezTo>
                  <a:pt x="62" y="64"/>
                  <a:pt x="64" y="64"/>
                  <a:pt x="67" y="64"/>
                </a:cubicBezTo>
                <a:cubicBezTo>
                  <a:pt x="69" y="64"/>
                  <a:pt x="71" y="64"/>
                  <a:pt x="73" y="64"/>
                </a:cubicBezTo>
                <a:cubicBezTo>
                  <a:pt x="73" y="66"/>
                  <a:pt x="73" y="68"/>
                  <a:pt x="73" y="70"/>
                </a:cubicBezTo>
                <a:cubicBezTo>
                  <a:pt x="73" y="71"/>
                  <a:pt x="73" y="71"/>
                  <a:pt x="73" y="72"/>
                </a:cubicBezTo>
                <a:cubicBezTo>
                  <a:pt x="76" y="72"/>
                  <a:pt x="76" y="72"/>
                  <a:pt x="76" y="72"/>
                </a:cubicBezTo>
                <a:cubicBezTo>
                  <a:pt x="76" y="71"/>
                  <a:pt x="76" y="71"/>
                  <a:pt x="76" y="70"/>
                </a:cubicBezTo>
                <a:cubicBezTo>
                  <a:pt x="76" y="68"/>
                  <a:pt x="76" y="66"/>
                  <a:pt x="76" y="64"/>
                </a:cubicBezTo>
                <a:cubicBezTo>
                  <a:pt x="80" y="64"/>
                  <a:pt x="84" y="65"/>
                  <a:pt x="87" y="66"/>
                </a:cubicBezTo>
                <a:cubicBezTo>
                  <a:pt x="87" y="67"/>
                  <a:pt x="87" y="68"/>
                  <a:pt x="87" y="69"/>
                </a:cubicBezTo>
                <a:cubicBezTo>
                  <a:pt x="87" y="70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6"/>
                  <a:pt x="88" y="76"/>
                  <a:pt x="88" y="76"/>
                </a:cubicBezTo>
                <a:cubicBezTo>
                  <a:pt x="92" y="76"/>
                  <a:pt x="92" y="76"/>
                  <a:pt x="92" y="76"/>
                </a:cubicBezTo>
                <a:cubicBezTo>
                  <a:pt x="95" y="75"/>
                  <a:pt x="97" y="75"/>
                  <a:pt x="98" y="74"/>
                </a:cubicBezTo>
                <a:cubicBezTo>
                  <a:pt x="98" y="75"/>
                  <a:pt x="98" y="76"/>
                  <a:pt x="98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01" y="74"/>
                  <a:pt x="101" y="72"/>
                  <a:pt x="101" y="70"/>
                </a:cubicBezTo>
                <a:cubicBezTo>
                  <a:pt x="101" y="56"/>
                  <a:pt x="93" y="44"/>
                  <a:pt x="81" y="38"/>
                </a:cubicBezTo>
                <a:cubicBezTo>
                  <a:pt x="81" y="38"/>
                  <a:pt x="81" y="38"/>
                  <a:pt x="81" y="38"/>
                </a:cubicBezTo>
                <a:cubicBezTo>
                  <a:pt x="81" y="38"/>
                  <a:pt x="81" y="38"/>
                  <a:pt x="81" y="38"/>
                </a:cubicBezTo>
                <a:cubicBezTo>
                  <a:pt x="77" y="36"/>
                  <a:pt x="72" y="35"/>
                  <a:pt x="66" y="35"/>
                </a:cubicBezTo>
                <a:cubicBezTo>
                  <a:pt x="66" y="35"/>
                  <a:pt x="65" y="35"/>
                  <a:pt x="64" y="35"/>
                </a:cubicBezTo>
                <a:cubicBezTo>
                  <a:pt x="46" y="36"/>
                  <a:pt x="31" y="51"/>
                  <a:pt x="31" y="70"/>
                </a:cubicBezTo>
                <a:cubicBezTo>
                  <a:pt x="31" y="85"/>
                  <a:pt x="41" y="98"/>
                  <a:pt x="55" y="103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4" y="100"/>
                  <a:pt x="54" y="99"/>
                  <a:pt x="54" y="99"/>
                </a:cubicBezTo>
                <a:cubicBezTo>
                  <a:pt x="53" y="99"/>
                  <a:pt x="51" y="96"/>
                  <a:pt x="49" y="92"/>
                </a:cubicBezTo>
                <a:cubicBezTo>
                  <a:pt x="51" y="92"/>
                  <a:pt x="53" y="93"/>
                  <a:pt x="55" y="93"/>
                </a:cubicBezTo>
                <a:cubicBezTo>
                  <a:pt x="55" y="90"/>
                  <a:pt x="55" y="90"/>
                  <a:pt x="55" y="90"/>
                </a:cubicBezTo>
                <a:cubicBezTo>
                  <a:pt x="52" y="90"/>
                  <a:pt x="50" y="89"/>
                  <a:pt x="48" y="89"/>
                </a:cubicBezTo>
                <a:cubicBezTo>
                  <a:pt x="47" y="86"/>
                  <a:pt x="46" y="82"/>
                  <a:pt x="46" y="78"/>
                </a:cubicBezTo>
                <a:cubicBezTo>
                  <a:pt x="48" y="79"/>
                  <a:pt x="51" y="79"/>
                  <a:pt x="55" y="80"/>
                </a:cubicBezTo>
                <a:cubicBezTo>
                  <a:pt x="55" y="77"/>
                  <a:pt x="55" y="77"/>
                  <a:pt x="55" y="77"/>
                </a:cubicBezTo>
                <a:cubicBezTo>
                  <a:pt x="51" y="76"/>
                  <a:pt x="48" y="76"/>
                  <a:pt x="46" y="75"/>
                </a:cubicBezTo>
                <a:cubicBezTo>
                  <a:pt x="45" y="73"/>
                  <a:pt x="45" y="72"/>
                  <a:pt x="45" y="70"/>
                </a:cubicBezTo>
                <a:cubicBezTo>
                  <a:pt x="45" y="69"/>
                  <a:pt x="45" y="67"/>
                  <a:pt x="45" y="66"/>
                </a:cubicBezTo>
                <a:cubicBezTo>
                  <a:pt x="48" y="65"/>
                  <a:pt x="52" y="65"/>
                  <a:pt x="56" y="64"/>
                </a:cubicBezTo>
                <a:cubicBezTo>
                  <a:pt x="56" y="66"/>
                  <a:pt x="56" y="68"/>
                  <a:pt x="56" y="70"/>
                </a:cubicBezTo>
                <a:cubicBezTo>
                  <a:pt x="56" y="72"/>
                  <a:pt x="56" y="74"/>
                  <a:pt x="57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59" y="74"/>
                  <a:pt x="59" y="72"/>
                  <a:pt x="59" y="70"/>
                </a:cubicBezTo>
                <a:cubicBezTo>
                  <a:pt x="59" y="68"/>
                  <a:pt x="59" y="66"/>
                  <a:pt x="59" y="64"/>
                </a:cubicBezTo>
                <a:close/>
                <a:moveTo>
                  <a:pt x="67" y="61"/>
                </a:moveTo>
                <a:cubicBezTo>
                  <a:pt x="64" y="61"/>
                  <a:pt x="62" y="61"/>
                  <a:pt x="60" y="61"/>
                </a:cubicBezTo>
                <a:cubicBezTo>
                  <a:pt x="60" y="56"/>
                  <a:pt x="61" y="53"/>
                  <a:pt x="61" y="49"/>
                </a:cubicBezTo>
                <a:cubicBezTo>
                  <a:pt x="63" y="49"/>
                  <a:pt x="64" y="49"/>
                  <a:pt x="66" y="49"/>
                </a:cubicBezTo>
                <a:cubicBezTo>
                  <a:pt x="68" y="49"/>
                  <a:pt x="69" y="49"/>
                  <a:pt x="71" y="49"/>
                </a:cubicBezTo>
                <a:cubicBezTo>
                  <a:pt x="71" y="52"/>
                  <a:pt x="72" y="56"/>
                  <a:pt x="72" y="61"/>
                </a:cubicBezTo>
                <a:cubicBezTo>
                  <a:pt x="71" y="61"/>
                  <a:pt x="69" y="61"/>
                  <a:pt x="67" y="61"/>
                </a:cubicBezTo>
                <a:close/>
                <a:moveTo>
                  <a:pt x="75" y="61"/>
                </a:moveTo>
                <a:cubicBezTo>
                  <a:pt x="75" y="57"/>
                  <a:pt x="74" y="53"/>
                  <a:pt x="74" y="50"/>
                </a:cubicBezTo>
                <a:cubicBezTo>
                  <a:pt x="78" y="50"/>
                  <a:pt x="82" y="51"/>
                  <a:pt x="85" y="52"/>
                </a:cubicBezTo>
                <a:cubicBezTo>
                  <a:pt x="86" y="55"/>
                  <a:pt x="87" y="59"/>
                  <a:pt x="87" y="63"/>
                </a:cubicBezTo>
                <a:cubicBezTo>
                  <a:pt x="84" y="62"/>
                  <a:pt x="80" y="61"/>
                  <a:pt x="75" y="61"/>
                </a:cubicBezTo>
                <a:close/>
                <a:moveTo>
                  <a:pt x="90" y="74"/>
                </a:moveTo>
                <a:cubicBezTo>
                  <a:pt x="90" y="73"/>
                  <a:pt x="90" y="71"/>
                  <a:pt x="90" y="69"/>
                </a:cubicBezTo>
                <a:cubicBezTo>
                  <a:pt x="90" y="69"/>
                  <a:pt x="90" y="68"/>
                  <a:pt x="90" y="67"/>
                </a:cubicBezTo>
                <a:cubicBezTo>
                  <a:pt x="95" y="68"/>
                  <a:pt x="97" y="70"/>
                  <a:pt x="98" y="70"/>
                </a:cubicBezTo>
                <a:cubicBezTo>
                  <a:pt x="98" y="71"/>
                  <a:pt x="95" y="72"/>
                  <a:pt x="90" y="74"/>
                </a:cubicBezTo>
                <a:close/>
                <a:moveTo>
                  <a:pt x="98" y="67"/>
                </a:moveTo>
                <a:cubicBezTo>
                  <a:pt x="97" y="66"/>
                  <a:pt x="94" y="65"/>
                  <a:pt x="90" y="64"/>
                </a:cubicBezTo>
                <a:cubicBezTo>
                  <a:pt x="90" y="60"/>
                  <a:pt x="89" y="56"/>
                  <a:pt x="88" y="53"/>
                </a:cubicBezTo>
                <a:cubicBezTo>
                  <a:pt x="93" y="55"/>
                  <a:pt x="96" y="57"/>
                  <a:pt x="96" y="57"/>
                </a:cubicBezTo>
                <a:cubicBezTo>
                  <a:pt x="97" y="60"/>
                  <a:pt x="98" y="64"/>
                  <a:pt x="98" y="67"/>
                </a:cubicBezTo>
                <a:close/>
                <a:moveTo>
                  <a:pt x="93" y="52"/>
                </a:moveTo>
                <a:cubicBezTo>
                  <a:pt x="92" y="51"/>
                  <a:pt x="90" y="50"/>
                  <a:pt x="87" y="50"/>
                </a:cubicBezTo>
                <a:cubicBezTo>
                  <a:pt x="87" y="47"/>
                  <a:pt x="86" y="45"/>
                  <a:pt x="85" y="44"/>
                </a:cubicBezTo>
                <a:cubicBezTo>
                  <a:pt x="88" y="46"/>
                  <a:pt x="91" y="49"/>
                  <a:pt x="93" y="52"/>
                </a:cubicBezTo>
                <a:close/>
                <a:moveTo>
                  <a:pt x="80" y="40"/>
                </a:moveTo>
                <a:cubicBezTo>
                  <a:pt x="80" y="41"/>
                  <a:pt x="82" y="44"/>
                  <a:pt x="84" y="48"/>
                </a:cubicBezTo>
                <a:cubicBezTo>
                  <a:pt x="81" y="48"/>
                  <a:pt x="77" y="47"/>
                  <a:pt x="73" y="47"/>
                </a:cubicBezTo>
                <a:cubicBezTo>
                  <a:pt x="72" y="42"/>
                  <a:pt x="70" y="40"/>
                  <a:pt x="69" y="38"/>
                </a:cubicBezTo>
                <a:cubicBezTo>
                  <a:pt x="73" y="38"/>
                  <a:pt x="76" y="39"/>
                  <a:pt x="80" y="40"/>
                </a:cubicBezTo>
                <a:close/>
                <a:moveTo>
                  <a:pt x="66" y="38"/>
                </a:moveTo>
                <a:cubicBezTo>
                  <a:pt x="66" y="38"/>
                  <a:pt x="66" y="38"/>
                  <a:pt x="66" y="38"/>
                </a:cubicBezTo>
                <a:cubicBezTo>
                  <a:pt x="67" y="39"/>
                  <a:pt x="68" y="42"/>
                  <a:pt x="70" y="46"/>
                </a:cubicBezTo>
                <a:cubicBezTo>
                  <a:pt x="69" y="46"/>
                  <a:pt x="67" y="46"/>
                  <a:pt x="66" y="46"/>
                </a:cubicBezTo>
                <a:cubicBezTo>
                  <a:pt x="65" y="46"/>
                  <a:pt x="63" y="46"/>
                  <a:pt x="62" y="46"/>
                </a:cubicBezTo>
                <a:cubicBezTo>
                  <a:pt x="63" y="42"/>
                  <a:pt x="65" y="39"/>
                  <a:pt x="66" y="38"/>
                </a:cubicBezTo>
                <a:close/>
                <a:moveTo>
                  <a:pt x="37" y="57"/>
                </a:moveTo>
                <a:cubicBezTo>
                  <a:pt x="37" y="57"/>
                  <a:pt x="37" y="57"/>
                  <a:pt x="37" y="57"/>
                </a:cubicBezTo>
                <a:cubicBezTo>
                  <a:pt x="37" y="57"/>
                  <a:pt x="39" y="55"/>
                  <a:pt x="44" y="53"/>
                </a:cubicBezTo>
                <a:cubicBezTo>
                  <a:pt x="44" y="56"/>
                  <a:pt x="43" y="60"/>
                  <a:pt x="43" y="64"/>
                </a:cubicBezTo>
                <a:cubicBezTo>
                  <a:pt x="39" y="65"/>
                  <a:pt x="36" y="66"/>
                  <a:pt x="34" y="67"/>
                </a:cubicBezTo>
                <a:cubicBezTo>
                  <a:pt x="35" y="64"/>
                  <a:pt x="35" y="60"/>
                  <a:pt x="37" y="57"/>
                </a:cubicBezTo>
                <a:close/>
                <a:moveTo>
                  <a:pt x="34" y="70"/>
                </a:moveTo>
                <a:cubicBezTo>
                  <a:pt x="35" y="70"/>
                  <a:pt x="38" y="68"/>
                  <a:pt x="43" y="67"/>
                </a:cubicBezTo>
                <a:cubicBezTo>
                  <a:pt x="43" y="68"/>
                  <a:pt x="43" y="69"/>
                  <a:pt x="43" y="70"/>
                </a:cubicBezTo>
                <a:cubicBezTo>
                  <a:pt x="43" y="71"/>
                  <a:pt x="43" y="73"/>
                  <a:pt x="43" y="74"/>
                </a:cubicBezTo>
                <a:cubicBezTo>
                  <a:pt x="38" y="73"/>
                  <a:pt x="36" y="71"/>
                  <a:pt x="34" y="71"/>
                </a:cubicBezTo>
                <a:lnTo>
                  <a:pt x="34" y="70"/>
                </a:lnTo>
                <a:close/>
                <a:moveTo>
                  <a:pt x="34" y="74"/>
                </a:moveTo>
                <a:cubicBezTo>
                  <a:pt x="36" y="75"/>
                  <a:pt x="39" y="76"/>
                  <a:pt x="43" y="77"/>
                </a:cubicBezTo>
                <a:cubicBezTo>
                  <a:pt x="43" y="81"/>
                  <a:pt x="44" y="84"/>
                  <a:pt x="45" y="87"/>
                </a:cubicBezTo>
                <a:cubicBezTo>
                  <a:pt x="40" y="86"/>
                  <a:pt x="38" y="84"/>
                  <a:pt x="37" y="83"/>
                </a:cubicBezTo>
                <a:cubicBezTo>
                  <a:pt x="36" y="80"/>
                  <a:pt x="35" y="77"/>
                  <a:pt x="34" y="74"/>
                </a:cubicBezTo>
                <a:close/>
                <a:moveTo>
                  <a:pt x="46" y="91"/>
                </a:moveTo>
                <a:cubicBezTo>
                  <a:pt x="47" y="93"/>
                  <a:pt x="48" y="95"/>
                  <a:pt x="48" y="96"/>
                </a:cubicBezTo>
                <a:cubicBezTo>
                  <a:pt x="45" y="94"/>
                  <a:pt x="42" y="92"/>
                  <a:pt x="40" y="89"/>
                </a:cubicBezTo>
                <a:cubicBezTo>
                  <a:pt x="42" y="89"/>
                  <a:pt x="44" y="90"/>
                  <a:pt x="46" y="91"/>
                </a:cubicBezTo>
                <a:close/>
                <a:moveTo>
                  <a:pt x="40" y="52"/>
                </a:moveTo>
                <a:cubicBezTo>
                  <a:pt x="42" y="49"/>
                  <a:pt x="45" y="46"/>
                  <a:pt x="48" y="43"/>
                </a:cubicBezTo>
                <a:cubicBezTo>
                  <a:pt x="47" y="45"/>
                  <a:pt x="46" y="47"/>
                  <a:pt x="46" y="49"/>
                </a:cubicBezTo>
                <a:cubicBezTo>
                  <a:pt x="43" y="50"/>
                  <a:pt x="41" y="51"/>
                  <a:pt x="40" y="52"/>
                </a:cubicBezTo>
                <a:close/>
                <a:moveTo>
                  <a:pt x="57" y="61"/>
                </a:moveTo>
                <a:cubicBezTo>
                  <a:pt x="52" y="62"/>
                  <a:pt x="49" y="62"/>
                  <a:pt x="46" y="63"/>
                </a:cubicBezTo>
                <a:cubicBezTo>
                  <a:pt x="46" y="59"/>
                  <a:pt x="47" y="55"/>
                  <a:pt x="48" y="52"/>
                </a:cubicBezTo>
                <a:cubicBezTo>
                  <a:pt x="51" y="51"/>
                  <a:pt x="54" y="50"/>
                  <a:pt x="58" y="50"/>
                </a:cubicBezTo>
                <a:cubicBezTo>
                  <a:pt x="58" y="53"/>
                  <a:pt x="57" y="57"/>
                  <a:pt x="57" y="61"/>
                </a:cubicBezTo>
                <a:close/>
                <a:moveTo>
                  <a:pt x="49" y="48"/>
                </a:moveTo>
                <a:cubicBezTo>
                  <a:pt x="51" y="44"/>
                  <a:pt x="53" y="41"/>
                  <a:pt x="53" y="40"/>
                </a:cubicBezTo>
                <a:cubicBezTo>
                  <a:pt x="56" y="39"/>
                  <a:pt x="59" y="38"/>
                  <a:pt x="62" y="38"/>
                </a:cubicBezTo>
                <a:cubicBezTo>
                  <a:pt x="61" y="40"/>
                  <a:pt x="60" y="43"/>
                  <a:pt x="59" y="47"/>
                </a:cubicBezTo>
                <a:cubicBezTo>
                  <a:pt x="55" y="47"/>
                  <a:pt x="52" y="48"/>
                  <a:pt x="49" y="48"/>
                </a:cubicBezTo>
                <a:close/>
                <a:moveTo>
                  <a:pt x="83" y="77"/>
                </a:moveTo>
                <a:cubicBezTo>
                  <a:pt x="68" y="77"/>
                  <a:pt x="68" y="77"/>
                  <a:pt x="68" y="77"/>
                </a:cubicBezTo>
                <a:cubicBezTo>
                  <a:pt x="68" y="82"/>
                  <a:pt x="68" y="82"/>
                  <a:pt x="68" y="82"/>
                </a:cubicBezTo>
                <a:cubicBezTo>
                  <a:pt x="61" y="82"/>
                  <a:pt x="61" y="82"/>
                  <a:pt x="61" y="82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133" y="130"/>
                  <a:pt x="133" y="130"/>
                  <a:pt x="133" y="130"/>
                </a:cubicBezTo>
                <a:cubicBezTo>
                  <a:pt x="133" y="82"/>
                  <a:pt x="133" y="82"/>
                  <a:pt x="133" y="82"/>
                </a:cubicBezTo>
                <a:cubicBezTo>
                  <a:pt x="83" y="82"/>
                  <a:pt x="83" y="82"/>
                  <a:pt x="83" y="82"/>
                </a:cubicBezTo>
                <a:lnTo>
                  <a:pt x="83" y="77"/>
                </a:lnTo>
                <a:close/>
                <a:moveTo>
                  <a:pt x="119" y="85"/>
                </a:moveTo>
                <a:cubicBezTo>
                  <a:pt x="125" y="85"/>
                  <a:pt x="125" y="85"/>
                  <a:pt x="125" y="85"/>
                </a:cubicBezTo>
                <a:cubicBezTo>
                  <a:pt x="127" y="85"/>
                  <a:pt x="128" y="87"/>
                  <a:pt x="128" y="88"/>
                </a:cubicBezTo>
                <a:cubicBezTo>
                  <a:pt x="128" y="90"/>
                  <a:pt x="127" y="92"/>
                  <a:pt x="125" y="92"/>
                </a:cubicBezTo>
                <a:cubicBezTo>
                  <a:pt x="119" y="92"/>
                  <a:pt x="119" y="92"/>
                  <a:pt x="119" y="92"/>
                </a:cubicBezTo>
                <a:cubicBezTo>
                  <a:pt x="117" y="92"/>
                  <a:pt x="115" y="90"/>
                  <a:pt x="115" y="88"/>
                </a:cubicBezTo>
                <a:cubicBezTo>
                  <a:pt x="115" y="87"/>
                  <a:pt x="117" y="85"/>
                  <a:pt x="119" y="85"/>
                </a:cubicBezTo>
                <a:close/>
                <a:moveTo>
                  <a:pt x="87" y="87"/>
                </a:moveTo>
                <a:cubicBezTo>
                  <a:pt x="98" y="87"/>
                  <a:pt x="106" y="96"/>
                  <a:pt x="106" y="106"/>
                </a:cubicBezTo>
                <a:cubicBezTo>
                  <a:pt x="106" y="117"/>
                  <a:pt x="98" y="126"/>
                  <a:pt x="87" y="126"/>
                </a:cubicBezTo>
                <a:cubicBezTo>
                  <a:pt x="76" y="126"/>
                  <a:pt x="68" y="117"/>
                  <a:pt x="68" y="106"/>
                </a:cubicBezTo>
                <a:cubicBezTo>
                  <a:pt x="68" y="96"/>
                  <a:pt x="76" y="87"/>
                  <a:pt x="87" y="87"/>
                </a:cubicBezTo>
                <a:close/>
                <a:moveTo>
                  <a:pt x="87" y="120"/>
                </a:moveTo>
                <a:cubicBezTo>
                  <a:pt x="94" y="120"/>
                  <a:pt x="100" y="114"/>
                  <a:pt x="100" y="106"/>
                </a:cubicBezTo>
                <a:cubicBezTo>
                  <a:pt x="100" y="99"/>
                  <a:pt x="94" y="93"/>
                  <a:pt x="87" y="93"/>
                </a:cubicBezTo>
                <a:cubicBezTo>
                  <a:pt x="79" y="93"/>
                  <a:pt x="73" y="99"/>
                  <a:pt x="73" y="106"/>
                </a:cubicBezTo>
                <a:cubicBezTo>
                  <a:pt x="73" y="114"/>
                  <a:pt x="79" y="120"/>
                  <a:pt x="87" y="120"/>
                </a:cubicBezTo>
                <a:close/>
                <a:moveTo>
                  <a:pt x="18" y="32"/>
                </a:moveTo>
                <a:cubicBezTo>
                  <a:pt x="16" y="32"/>
                  <a:pt x="15" y="34"/>
                  <a:pt x="15" y="35"/>
                </a:cubicBezTo>
                <a:cubicBezTo>
                  <a:pt x="13" y="35"/>
                  <a:pt x="11" y="36"/>
                  <a:pt x="11" y="37"/>
                </a:cubicBezTo>
                <a:cubicBezTo>
                  <a:pt x="11" y="39"/>
                  <a:pt x="13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4" y="40"/>
                  <a:pt x="25" y="39"/>
                  <a:pt x="25" y="37"/>
                </a:cubicBezTo>
                <a:cubicBezTo>
                  <a:pt x="25" y="36"/>
                  <a:pt x="24" y="35"/>
                  <a:pt x="22" y="35"/>
                </a:cubicBezTo>
                <a:cubicBezTo>
                  <a:pt x="22" y="34"/>
                  <a:pt x="20" y="32"/>
                  <a:pt x="18" y="32"/>
                </a:cubicBezTo>
                <a:close/>
                <a:moveTo>
                  <a:pt x="18" y="37"/>
                </a:move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lose/>
                <a:moveTo>
                  <a:pt x="40" y="32"/>
                </a:moveTo>
                <a:cubicBezTo>
                  <a:pt x="38" y="32"/>
                  <a:pt x="36" y="34"/>
                  <a:pt x="36" y="35"/>
                </a:cubicBezTo>
                <a:cubicBezTo>
                  <a:pt x="34" y="35"/>
                  <a:pt x="33" y="36"/>
                  <a:pt x="33" y="37"/>
                </a:cubicBezTo>
                <a:cubicBezTo>
                  <a:pt x="33" y="39"/>
                  <a:pt x="34" y="40"/>
                  <a:pt x="36" y="40"/>
                </a:cubicBezTo>
                <a:cubicBezTo>
                  <a:pt x="36" y="40"/>
                  <a:pt x="37" y="40"/>
                  <a:pt x="37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0"/>
                  <a:pt x="44" y="40"/>
                  <a:pt x="44" y="40"/>
                </a:cubicBezTo>
                <a:cubicBezTo>
                  <a:pt x="46" y="40"/>
                  <a:pt x="47" y="39"/>
                  <a:pt x="47" y="37"/>
                </a:cubicBezTo>
                <a:cubicBezTo>
                  <a:pt x="47" y="36"/>
                  <a:pt x="45" y="35"/>
                  <a:pt x="43" y="35"/>
                </a:cubicBezTo>
                <a:cubicBezTo>
                  <a:pt x="43" y="34"/>
                  <a:pt x="42" y="32"/>
                  <a:pt x="40" y="32"/>
                </a:cubicBezTo>
                <a:close/>
                <a:moveTo>
                  <a:pt x="40" y="37"/>
                </a:moveTo>
                <a:cubicBezTo>
                  <a:pt x="40" y="37"/>
                  <a:pt x="40" y="37"/>
                  <a:pt x="40" y="37"/>
                </a:cubicBezTo>
                <a:cubicBezTo>
                  <a:pt x="40" y="37"/>
                  <a:pt x="40" y="37"/>
                  <a:pt x="40" y="37"/>
                </a:cubicBezTo>
                <a:close/>
                <a:moveTo>
                  <a:pt x="31" y="106"/>
                </a:moveTo>
                <a:cubicBezTo>
                  <a:pt x="38" y="106"/>
                  <a:pt x="38" y="106"/>
                  <a:pt x="38" y="106"/>
                </a:cubicBezTo>
                <a:cubicBezTo>
                  <a:pt x="38" y="106"/>
                  <a:pt x="25" y="85"/>
                  <a:pt x="25" y="80"/>
                </a:cubicBezTo>
                <a:cubicBezTo>
                  <a:pt x="25" y="76"/>
                  <a:pt x="10" y="106"/>
                  <a:pt x="10" y="106"/>
                </a:cubicBezTo>
                <a:cubicBezTo>
                  <a:pt x="19" y="106"/>
                  <a:pt x="19" y="106"/>
                  <a:pt x="19" y="106"/>
                </a:cubicBezTo>
                <a:cubicBezTo>
                  <a:pt x="20" y="111"/>
                  <a:pt x="23" y="115"/>
                  <a:pt x="28" y="119"/>
                </a:cubicBezTo>
                <a:cubicBezTo>
                  <a:pt x="35" y="125"/>
                  <a:pt x="45" y="129"/>
                  <a:pt x="58" y="130"/>
                </a:cubicBezTo>
                <a:cubicBezTo>
                  <a:pt x="58" y="119"/>
                  <a:pt x="58" y="119"/>
                  <a:pt x="58" y="119"/>
                </a:cubicBezTo>
                <a:cubicBezTo>
                  <a:pt x="48" y="118"/>
                  <a:pt x="40" y="115"/>
                  <a:pt x="35" y="110"/>
                </a:cubicBezTo>
                <a:cubicBezTo>
                  <a:pt x="33" y="109"/>
                  <a:pt x="32" y="108"/>
                  <a:pt x="31" y="106"/>
                </a:cubicBezTo>
                <a:close/>
                <a:moveTo>
                  <a:pt x="105" y="64"/>
                </a:moveTo>
                <a:cubicBezTo>
                  <a:pt x="105" y="76"/>
                  <a:pt x="105" y="76"/>
                  <a:pt x="105" y="76"/>
                </a:cubicBezTo>
                <a:cubicBezTo>
                  <a:pt x="106" y="75"/>
                  <a:pt x="107" y="75"/>
                  <a:pt x="108" y="78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19" y="78"/>
                  <a:pt x="119" y="78"/>
                  <a:pt x="119" y="78"/>
                </a:cubicBezTo>
                <a:cubicBezTo>
                  <a:pt x="119" y="77"/>
                  <a:pt x="119" y="76"/>
                  <a:pt x="119" y="75"/>
                </a:cubicBezTo>
                <a:cubicBezTo>
                  <a:pt x="117" y="68"/>
                  <a:pt x="112" y="64"/>
                  <a:pt x="105" y="64"/>
                </a:cubicBezTo>
                <a:close/>
                <a:moveTo>
                  <a:pt x="94" y="39"/>
                </a:moveTo>
                <a:cubicBezTo>
                  <a:pt x="96" y="39"/>
                  <a:pt x="100" y="37"/>
                  <a:pt x="100" y="37"/>
                </a:cubicBezTo>
                <a:cubicBezTo>
                  <a:pt x="100" y="37"/>
                  <a:pt x="99" y="39"/>
                  <a:pt x="98" y="40"/>
                </a:cubicBezTo>
                <a:cubicBezTo>
                  <a:pt x="97" y="41"/>
                  <a:pt x="94" y="43"/>
                  <a:pt x="95" y="44"/>
                </a:cubicBezTo>
                <a:cubicBezTo>
                  <a:pt x="96" y="45"/>
                  <a:pt x="99" y="42"/>
                  <a:pt x="99" y="42"/>
                </a:cubicBezTo>
                <a:cubicBezTo>
                  <a:pt x="100" y="40"/>
                  <a:pt x="102" y="39"/>
                  <a:pt x="102" y="39"/>
                </a:cubicBezTo>
                <a:cubicBezTo>
                  <a:pt x="102" y="39"/>
                  <a:pt x="101" y="43"/>
                  <a:pt x="100" y="46"/>
                </a:cubicBezTo>
                <a:cubicBezTo>
                  <a:pt x="99" y="48"/>
                  <a:pt x="102" y="52"/>
                  <a:pt x="103" y="53"/>
                </a:cubicBezTo>
                <a:cubicBezTo>
                  <a:pt x="105" y="54"/>
                  <a:pt x="107" y="54"/>
                  <a:pt x="108" y="54"/>
                </a:cubicBezTo>
                <a:cubicBezTo>
                  <a:pt x="109" y="54"/>
                  <a:pt x="109" y="53"/>
                  <a:pt x="110" y="53"/>
                </a:cubicBezTo>
                <a:cubicBezTo>
                  <a:pt x="112" y="51"/>
                  <a:pt x="113" y="50"/>
                  <a:pt x="114" y="48"/>
                </a:cubicBezTo>
                <a:cubicBezTo>
                  <a:pt x="115" y="46"/>
                  <a:pt x="114" y="44"/>
                  <a:pt x="115" y="42"/>
                </a:cubicBezTo>
                <a:cubicBezTo>
                  <a:pt x="115" y="42"/>
                  <a:pt x="121" y="46"/>
                  <a:pt x="123" y="45"/>
                </a:cubicBezTo>
                <a:cubicBezTo>
                  <a:pt x="124" y="46"/>
                  <a:pt x="139" y="39"/>
                  <a:pt x="139" y="39"/>
                </a:cubicBezTo>
                <a:cubicBezTo>
                  <a:pt x="139" y="39"/>
                  <a:pt x="138" y="37"/>
                  <a:pt x="137" y="35"/>
                </a:cubicBezTo>
                <a:cubicBezTo>
                  <a:pt x="132" y="31"/>
                  <a:pt x="125" y="27"/>
                  <a:pt x="118" y="29"/>
                </a:cubicBezTo>
                <a:cubicBezTo>
                  <a:pt x="116" y="29"/>
                  <a:pt x="114" y="29"/>
                  <a:pt x="113" y="29"/>
                </a:cubicBezTo>
                <a:cubicBezTo>
                  <a:pt x="109" y="28"/>
                  <a:pt x="117" y="25"/>
                  <a:pt x="118" y="25"/>
                </a:cubicBezTo>
                <a:cubicBezTo>
                  <a:pt x="120" y="25"/>
                  <a:pt x="121" y="25"/>
                  <a:pt x="123" y="25"/>
                </a:cubicBezTo>
                <a:cubicBezTo>
                  <a:pt x="124" y="25"/>
                  <a:pt x="124" y="24"/>
                  <a:pt x="123" y="24"/>
                </a:cubicBezTo>
                <a:cubicBezTo>
                  <a:pt x="121" y="24"/>
                  <a:pt x="120" y="24"/>
                  <a:pt x="118" y="25"/>
                </a:cubicBezTo>
                <a:cubicBezTo>
                  <a:pt x="117" y="25"/>
                  <a:pt x="116" y="25"/>
                  <a:pt x="114" y="26"/>
                </a:cubicBezTo>
                <a:cubicBezTo>
                  <a:pt x="113" y="26"/>
                  <a:pt x="113" y="26"/>
                  <a:pt x="112" y="27"/>
                </a:cubicBezTo>
                <a:cubicBezTo>
                  <a:pt x="113" y="25"/>
                  <a:pt x="112" y="26"/>
                  <a:pt x="113" y="24"/>
                </a:cubicBezTo>
                <a:cubicBezTo>
                  <a:pt x="113" y="23"/>
                  <a:pt x="114" y="21"/>
                  <a:pt x="114" y="20"/>
                </a:cubicBezTo>
                <a:cubicBezTo>
                  <a:pt x="114" y="19"/>
                  <a:pt x="114" y="17"/>
                  <a:pt x="114" y="16"/>
                </a:cubicBezTo>
                <a:cubicBezTo>
                  <a:pt x="114" y="15"/>
                  <a:pt x="113" y="15"/>
                  <a:pt x="113" y="16"/>
                </a:cubicBezTo>
                <a:cubicBezTo>
                  <a:pt x="114" y="17"/>
                  <a:pt x="114" y="19"/>
                  <a:pt x="114" y="21"/>
                </a:cubicBezTo>
                <a:cubicBezTo>
                  <a:pt x="113" y="21"/>
                  <a:pt x="111" y="30"/>
                  <a:pt x="110" y="26"/>
                </a:cubicBezTo>
                <a:cubicBezTo>
                  <a:pt x="110" y="25"/>
                  <a:pt x="109" y="22"/>
                  <a:pt x="109" y="20"/>
                </a:cubicBezTo>
                <a:cubicBezTo>
                  <a:pt x="111" y="14"/>
                  <a:pt x="107" y="6"/>
                  <a:pt x="102" y="2"/>
                </a:cubicBezTo>
                <a:cubicBezTo>
                  <a:pt x="101" y="1"/>
                  <a:pt x="99" y="0"/>
                  <a:pt x="99" y="0"/>
                </a:cubicBezTo>
                <a:cubicBezTo>
                  <a:pt x="99" y="0"/>
                  <a:pt x="92" y="16"/>
                  <a:pt x="93" y="16"/>
                </a:cubicBezTo>
                <a:cubicBezTo>
                  <a:pt x="93" y="18"/>
                  <a:pt x="97" y="25"/>
                  <a:pt x="97" y="25"/>
                </a:cubicBezTo>
                <a:cubicBezTo>
                  <a:pt x="95" y="25"/>
                  <a:pt x="93" y="24"/>
                  <a:pt x="90" y="25"/>
                </a:cubicBezTo>
                <a:cubicBezTo>
                  <a:pt x="89" y="26"/>
                  <a:pt x="87" y="27"/>
                  <a:pt x="86" y="29"/>
                </a:cubicBezTo>
                <a:cubicBezTo>
                  <a:pt x="86" y="30"/>
                  <a:pt x="85" y="31"/>
                  <a:pt x="85" y="32"/>
                </a:cubicBezTo>
                <a:cubicBezTo>
                  <a:pt x="85" y="32"/>
                  <a:pt x="84" y="35"/>
                  <a:pt x="86" y="36"/>
                </a:cubicBezTo>
                <a:cubicBezTo>
                  <a:pt x="87" y="37"/>
                  <a:pt x="91" y="40"/>
                  <a:pt x="9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1639888" y="846138"/>
            <a:ext cx="381000" cy="334963"/>
          </a:xfrm>
          <a:custGeom>
            <a:avLst/>
            <a:gdLst>
              <a:gd name="T0" fmla="*/ 12 w 136"/>
              <a:gd name="T1" fmla="*/ 84 h 120"/>
              <a:gd name="T2" fmla="*/ 15 w 136"/>
              <a:gd name="T3" fmla="*/ 56 h 120"/>
              <a:gd name="T4" fmla="*/ 27 w 136"/>
              <a:gd name="T5" fmla="*/ 48 h 120"/>
              <a:gd name="T6" fmla="*/ 42 w 136"/>
              <a:gd name="T7" fmla="*/ 40 h 120"/>
              <a:gd name="T8" fmla="*/ 59 w 136"/>
              <a:gd name="T9" fmla="*/ 48 h 120"/>
              <a:gd name="T10" fmla="*/ 75 w 136"/>
              <a:gd name="T11" fmla="*/ 52 h 120"/>
              <a:gd name="T12" fmla="*/ 45 w 136"/>
              <a:gd name="T13" fmla="*/ 71 h 120"/>
              <a:gd name="T14" fmla="*/ 42 w 136"/>
              <a:gd name="T15" fmla="*/ 36 h 120"/>
              <a:gd name="T16" fmla="*/ 59 w 136"/>
              <a:gd name="T17" fmla="*/ 31 h 120"/>
              <a:gd name="T18" fmla="*/ 46 w 136"/>
              <a:gd name="T19" fmla="*/ 27 h 120"/>
              <a:gd name="T20" fmla="*/ 32 w 136"/>
              <a:gd name="T21" fmla="*/ 18 h 120"/>
              <a:gd name="T22" fmla="*/ 41 w 136"/>
              <a:gd name="T23" fmla="*/ 20 h 120"/>
              <a:gd name="T24" fmla="*/ 43 w 136"/>
              <a:gd name="T25" fmla="*/ 20 h 120"/>
              <a:gd name="T26" fmla="*/ 51 w 136"/>
              <a:gd name="T27" fmla="*/ 20 h 120"/>
              <a:gd name="T28" fmla="*/ 47 w 136"/>
              <a:gd name="T29" fmla="*/ 16 h 120"/>
              <a:gd name="T30" fmla="*/ 41 w 136"/>
              <a:gd name="T31" fmla="*/ 7 h 120"/>
              <a:gd name="T32" fmla="*/ 32 w 136"/>
              <a:gd name="T33" fmla="*/ 0 h 120"/>
              <a:gd name="T34" fmla="*/ 32 w 136"/>
              <a:gd name="T35" fmla="*/ 18 h 120"/>
              <a:gd name="T36" fmla="*/ 117 w 136"/>
              <a:gd name="T37" fmla="*/ 107 h 120"/>
              <a:gd name="T38" fmla="*/ 118 w 136"/>
              <a:gd name="T39" fmla="*/ 120 h 120"/>
              <a:gd name="T40" fmla="*/ 1 w 136"/>
              <a:gd name="T41" fmla="*/ 106 h 120"/>
              <a:gd name="T42" fmla="*/ 7 w 136"/>
              <a:gd name="T43" fmla="*/ 90 h 120"/>
              <a:gd name="T44" fmla="*/ 135 w 136"/>
              <a:gd name="T45" fmla="*/ 54 h 120"/>
              <a:gd name="T46" fmla="*/ 112 w 136"/>
              <a:gd name="T47" fmla="*/ 84 h 120"/>
              <a:gd name="T48" fmla="*/ 108 w 136"/>
              <a:gd name="T49" fmla="*/ 84 h 120"/>
              <a:gd name="T50" fmla="*/ 103 w 136"/>
              <a:gd name="T51" fmla="*/ 77 h 120"/>
              <a:gd name="T52" fmla="*/ 101 w 136"/>
              <a:gd name="T53" fmla="*/ 69 h 120"/>
              <a:gd name="T54" fmla="*/ 99 w 136"/>
              <a:gd name="T55" fmla="*/ 77 h 120"/>
              <a:gd name="T56" fmla="*/ 95 w 136"/>
              <a:gd name="T57" fmla="*/ 84 h 120"/>
              <a:gd name="T58" fmla="*/ 91 w 136"/>
              <a:gd name="T59" fmla="*/ 84 h 120"/>
              <a:gd name="T60" fmla="*/ 112 w 136"/>
              <a:gd name="T61" fmla="*/ 84 h 120"/>
              <a:gd name="T62" fmla="*/ 112 w 136"/>
              <a:gd name="T63" fmla="*/ 8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6" h="120">
                <a:moveTo>
                  <a:pt x="45" y="71"/>
                </a:moveTo>
                <a:cubicBezTo>
                  <a:pt x="34" y="76"/>
                  <a:pt x="25" y="81"/>
                  <a:pt x="12" y="84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8"/>
                  <a:pt x="13" y="57"/>
                  <a:pt x="15" y="56"/>
                </a:cubicBezTo>
                <a:cubicBezTo>
                  <a:pt x="24" y="49"/>
                  <a:pt x="24" y="49"/>
                  <a:pt x="24" y="49"/>
                </a:cubicBezTo>
                <a:cubicBezTo>
                  <a:pt x="25" y="49"/>
                  <a:pt x="26" y="48"/>
                  <a:pt x="27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0"/>
                  <a:pt x="42" y="40"/>
                  <a:pt x="42" y="40"/>
                </a:cubicBezTo>
                <a:cubicBezTo>
                  <a:pt x="59" y="40"/>
                  <a:pt x="59" y="40"/>
                  <a:pt x="59" y="40"/>
                </a:cubicBezTo>
                <a:cubicBezTo>
                  <a:pt x="59" y="48"/>
                  <a:pt x="59" y="48"/>
                  <a:pt x="59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4" y="48"/>
                  <a:pt x="75" y="50"/>
                  <a:pt x="75" y="52"/>
                </a:cubicBezTo>
                <a:cubicBezTo>
                  <a:pt x="75" y="57"/>
                  <a:pt x="75" y="57"/>
                  <a:pt x="75" y="57"/>
                </a:cubicBezTo>
                <a:cubicBezTo>
                  <a:pt x="64" y="61"/>
                  <a:pt x="54" y="66"/>
                  <a:pt x="45" y="71"/>
                </a:cubicBezTo>
                <a:close/>
                <a:moveTo>
                  <a:pt x="42" y="31"/>
                </a:moveTo>
                <a:cubicBezTo>
                  <a:pt x="42" y="36"/>
                  <a:pt x="42" y="36"/>
                  <a:pt x="42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1"/>
                  <a:pt x="59" y="31"/>
                  <a:pt x="59" y="31"/>
                </a:cubicBezTo>
                <a:cubicBezTo>
                  <a:pt x="59" y="29"/>
                  <a:pt x="57" y="27"/>
                  <a:pt x="5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4" y="27"/>
                  <a:pt x="42" y="29"/>
                  <a:pt x="42" y="31"/>
                </a:cubicBezTo>
                <a:close/>
                <a:moveTo>
                  <a:pt x="32" y="18"/>
                </a:moveTo>
                <a:cubicBezTo>
                  <a:pt x="34" y="18"/>
                  <a:pt x="35" y="17"/>
                  <a:pt x="36" y="17"/>
                </a:cubicBezTo>
                <a:cubicBezTo>
                  <a:pt x="37" y="19"/>
                  <a:pt x="39" y="20"/>
                  <a:pt x="41" y="20"/>
                </a:cubicBezTo>
                <a:cubicBezTo>
                  <a:pt x="42" y="20"/>
                  <a:pt x="42" y="20"/>
                  <a:pt x="43" y="19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2"/>
                  <a:pt x="45" y="24"/>
                  <a:pt x="47" y="24"/>
                </a:cubicBezTo>
                <a:cubicBezTo>
                  <a:pt x="49" y="24"/>
                  <a:pt x="51" y="22"/>
                  <a:pt x="51" y="20"/>
                </a:cubicBezTo>
                <a:cubicBezTo>
                  <a:pt x="51" y="18"/>
                  <a:pt x="49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5"/>
                  <a:pt x="47" y="14"/>
                  <a:pt x="47" y="13"/>
                </a:cubicBezTo>
                <a:cubicBezTo>
                  <a:pt x="47" y="10"/>
                  <a:pt x="45" y="7"/>
                  <a:pt x="41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0" y="3"/>
                  <a:pt x="36" y="0"/>
                  <a:pt x="32" y="0"/>
                </a:cubicBezTo>
                <a:cubicBezTo>
                  <a:pt x="28" y="0"/>
                  <a:pt x="24" y="4"/>
                  <a:pt x="24" y="9"/>
                </a:cubicBezTo>
                <a:cubicBezTo>
                  <a:pt x="24" y="14"/>
                  <a:pt x="28" y="18"/>
                  <a:pt x="32" y="18"/>
                </a:cubicBezTo>
                <a:close/>
                <a:moveTo>
                  <a:pt x="117" y="102"/>
                </a:moveTo>
                <a:cubicBezTo>
                  <a:pt x="116" y="104"/>
                  <a:pt x="116" y="105"/>
                  <a:pt x="117" y="107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4" y="117"/>
                  <a:pt x="122" y="120"/>
                  <a:pt x="118" y="120"/>
                </a:cubicBezTo>
                <a:cubicBezTo>
                  <a:pt x="8" y="111"/>
                  <a:pt x="8" y="111"/>
                  <a:pt x="8" y="111"/>
                </a:cubicBezTo>
                <a:cubicBezTo>
                  <a:pt x="5" y="111"/>
                  <a:pt x="2" y="109"/>
                  <a:pt x="1" y="106"/>
                </a:cubicBezTo>
                <a:cubicBezTo>
                  <a:pt x="1" y="104"/>
                  <a:pt x="0" y="100"/>
                  <a:pt x="0" y="98"/>
                </a:cubicBezTo>
                <a:cubicBezTo>
                  <a:pt x="0" y="92"/>
                  <a:pt x="2" y="91"/>
                  <a:pt x="7" y="90"/>
                </a:cubicBezTo>
                <a:cubicBezTo>
                  <a:pt x="50" y="79"/>
                  <a:pt x="61" y="55"/>
                  <a:pt x="132" y="51"/>
                </a:cubicBezTo>
                <a:cubicBezTo>
                  <a:pt x="134" y="51"/>
                  <a:pt x="136" y="52"/>
                  <a:pt x="135" y="54"/>
                </a:cubicBezTo>
                <a:cubicBezTo>
                  <a:pt x="133" y="70"/>
                  <a:pt x="126" y="89"/>
                  <a:pt x="117" y="102"/>
                </a:cubicBezTo>
                <a:close/>
                <a:moveTo>
                  <a:pt x="112" y="84"/>
                </a:moveTo>
                <a:cubicBezTo>
                  <a:pt x="112" y="83"/>
                  <a:pt x="111" y="82"/>
                  <a:pt x="110" y="82"/>
                </a:cubicBezTo>
                <a:cubicBezTo>
                  <a:pt x="109" y="82"/>
                  <a:pt x="108" y="83"/>
                  <a:pt x="108" y="84"/>
                </a:cubicBezTo>
                <a:cubicBezTo>
                  <a:pt x="108" y="87"/>
                  <a:pt x="106" y="89"/>
                  <a:pt x="103" y="90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105" y="77"/>
                  <a:pt x="106" y="75"/>
                  <a:pt x="106" y="73"/>
                </a:cubicBezTo>
                <a:cubicBezTo>
                  <a:pt x="106" y="71"/>
                  <a:pt x="104" y="69"/>
                  <a:pt x="101" y="69"/>
                </a:cubicBezTo>
                <a:cubicBezTo>
                  <a:pt x="99" y="69"/>
                  <a:pt x="97" y="71"/>
                  <a:pt x="97" y="73"/>
                </a:cubicBezTo>
                <a:cubicBezTo>
                  <a:pt x="97" y="75"/>
                  <a:pt x="98" y="77"/>
                  <a:pt x="99" y="77"/>
                </a:cubicBezTo>
                <a:cubicBezTo>
                  <a:pt x="99" y="90"/>
                  <a:pt x="99" y="90"/>
                  <a:pt x="99" y="90"/>
                </a:cubicBezTo>
                <a:cubicBezTo>
                  <a:pt x="97" y="89"/>
                  <a:pt x="95" y="87"/>
                  <a:pt x="95" y="84"/>
                </a:cubicBezTo>
                <a:cubicBezTo>
                  <a:pt x="95" y="83"/>
                  <a:pt x="94" y="82"/>
                  <a:pt x="93" y="82"/>
                </a:cubicBezTo>
                <a:cubicBezTo>
                  <a:pt x="92" y="82"/>
                  <a:pt x="91" y="83"/>
                  <a:pt x="91" y="84"/>
                </a:cubicBezTo>
                <a:cubicBezTo>
                  <a:pt x="91" y="90"/>
                  <a:pt x="96" y="94"/>
                  <a:pt x="101" y="94"/>
                </a:cubicBezTo>
                <a:cubicBezTo>
                  <a:pt x="107" y="94"/>
                  <a:pt x="112" y="90"/>
                  <a:pt x="112" y="84"/>
                </a:cubicBezTo>
                <a:close/>
                <a:moveTo>
                  <a:pt x="112" y="84"/>
                </a:moveTo>
                <a:cubicBezTo>
                  <a:pt x="112" y="84"/>
                  <a:pt x="112" y="84"/>
                  <a:pt x="112" y="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2857501" y="847726"/>
            <a:ext cx="382588" cy="360363"/>
          </a:xfrm>
          <a:custGeom>
            <a:avLst/>
            <a:gdLst>
              <a:gd name="T0" fmla="*/ 110 w 137"/>
              <a:gd name="T1" fmla="*/ 95 h 129"/>
              <a:gd name="T2" fmla="*/ 110 w 137"/>
              <a:gd name="T3" fmla="*/ 93 h 129"/>
              <a:gd name="T4" fmla="*/ 103 w 137"/>
              <a:gd name="T5" fmla="*/ 73 h 129"/>
              <a:gd name="T6" fmla="*/ 123 w 137"/>
              <a:gd name="T7" fmla="*/ 65 h 129"/>
              <a:gd name="T8" fmla="*/ 108 w 137"/>
              <a:gd name="T9" fmla="*/ 47 h 129"/>
              <a:gd name="T10" fmla="*/ 86 w 137"/>
              <a:gd name="T11" fmla="*/ 43 h 129"/>
              <a:gd name="T12" fmla="*/ 11 w 137"/>
              <a:gd name="T13" fmla="*/ 0 h 129"/>
              <a:gd name="T14" fmla="*/ 5 w 137"/>
              <a:gd name="T15" fmla="*/ 2 h 129"/>
              <a:gd name="T16" fmla="*/ 52 w 137"/>
              <a:gd name="T17" fmla="*/ 83 h 129"/>
              <a:gd name="T18" fmla="*/ 58 w 137"/>
              <a:gd name="T19" fmla="*/ 104 h 129"/>
              <a:gd name="T20" fmla="*/ 76 w 137"/>
              <a:gd name="T21" fmla="*/ 119 h 129"/>
              <a:gd name="T22" fmla="*/ 77 w 137"/>
              <a:gd name="T23" fmla="*/ 118 h 129"/>
              <a:gd name="T24" fmla="*/ 94 w 137"/>
              <a:gd name="T25" fmla="*/ 95 h 129"/>
              <a:gd name="T26" fmla="*/ 104 w 137"/>
              <a:gd name="T27" fmla="*/ 101 h 129"/>
              <a:gd name="T28" fmla="*/ 41 w 137"/>
              <a:gd name="T29" fmla="*/ 49 h 129"/>
              <a:gd name="T30" fmla="*/ 66 w 137"/>
              <a:gd name="T31" fmla="*/ 49 h 129"/>
              <a:gd name="T32" fmla="*/ 100 w 137"/>
              <a:gd name="T33" fmla="*/ 106 h 129"/>
              <a:gd name="T34" fmla="*/ 99 w 137"/>
              <a:gd name="T35" fmla="*/ 106 h 129"/>
              <a:gd name="T36" fmla="*/ 96 w 137"/>
              <a:gd name="T37" fmla="*/ 116 h 129"/>
              <a:gd name="T38" fmla="*/ 110 w 137"/>
              <a:gd name="T39" fmla="*/ 129 h 129"/>
              <a:gd name="T40" fmla="*/ 123 w 137"/>
              <a:gd name="T41" fmla="*/ 128 h 129"/>
              <a:gd name="T42" fmla="*/ 100 w 137"/>
              <a:gd name="T43" fmla="*/ 106 h 129"/>
              <a:gd name="T44" fmla="*/ 115 w 137"/>
              <a:gd name="T45" fmla="*/ 98 h 129"/>
              <a:gd name="T46" fmla="*/ 114 w 137"/>
              <a:gd name="T47" fmla="*/ 99 h 129"/>
              <a:gd name="T48" fmla="*/ 109 w 137"/>
              <a:gd name="T49" fmla="*/ 106 h 129"/>
              <a:gd name="T50" fmla="*/ 131 w 137"/>
              <a:gd name="T51" fmla="*/ 129 h 129"/>
              <a:gd name="T52" fmla="*/ 137 w 137"/>
              <a:gd name="T53" fmla="*/ 128 h 129"/>
              <a:gd name="T54" fmla="*/ 137 w 137"/>
              <a:gd name="T55" fmla="*/ 122 h 129"/>
              <a:gd name="T56" fmla="*/ 137 w 137"/>
              <a:gd name="T57" fmla="*/ 102 h 129"/>
              <a:gd name="T58" fmla="*/ 120 w 137"/>
              <a:gd name="T59" fmla="*/ 86 h 129"/>
              <a:gd name="T60" fmla="*/ 113 w 137"/>
              <a:gd name="T61" fmla="*/ 91 h 129"/>
              <a:gd name="T62" fmla="*/ 135 w 137"/>
              <a:gd name="T63" fmla="*/ 114 h 129"/>
              <a:gd name="T64" fmla="*/ 136 w 137"/>
              <a:gd name="T65" fmla="*/ 114 h 129"/>
              <a:gd name="T66" fmla="*/ 137 w 137"/>
              <a:gd name="T67" fmla="*/ 10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7" h="129">
                <a:moveTo>
                  <a:pt x="104" y="101"/>
                </a:moveTo>
                <a:cubicBezTo>
                  <a:pt x="110" y="95"/>
                  <a:pt x="110" y="95"/>
                  <a:pt x="110" y="95"/>
                </a:cubicBezTo>
                <a:cubicBezTo>
                  <a:pt x="110" y="95"/>
                  <a:pt x="110" y="94"/>
                  <a:pt x="110" y="94"/>
                </a:cubicBezTo>
                <a:cubicBezTo>
                  <a:pt x="110" y="94"/>
                  <a:pt x="110" y="93"/>
                  <a:pt x="110" y="93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3" y="84"/>
                  <a:pt x="104" y="80"/>
                  <a:pt x="103" y="73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3" y="64"/>
                  <a:pt x="123" y="64"/>
                  <a:pt x="123" y="63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39"/>
                  <a:pt x="78" y="34"/>
                  <a:pt x="73" y="30"/>
                </a:cubicBezTo>
                <a:cubicBezTo>
                  <a:pt x="45" y="4"/>
                  <a:pt x="22" y="0"/>
                  <a:pt x="11" y="0"/>
                </a:cubicBezTo>
                <a:cubicBezTo>
                  <a:pt x="8" y="0"/>
                  <a:pt x="6" y="1"/>
                  <a:pt x="6" y="1"/>
                </a:cubicBezTo>
                <a:cubicBezTo>
                  <a:pt x="5" y="1"/>
                  <a:pt x="5" y="1"/>
                  <a:pt x="5" y="2"/>
                </a:cubicBezTo>
                <a:cubicBezTo>
                  <a:pt x="5" y="3"/>
                  <a:pt x="0" y="33"/>
                  <a:pt x="39" y="73"/>
                </a:cubicBezTo>
                <a:cubicBezTo>
                  <a:pt x="39" y="73"/>
                  <a:pt x="45" y="78"/>
                  <a:pt x="52" y="83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6" y="119"/>
                  <a:pt x="76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7" y="119"/>
                  <a:pt x="77" y="118"/>
                  <a:pt x="77" y="118"/>
                </a:cubicBezTo>
                <a:cubicBezTo>
                  <a:pt x="83" y="98"/>
                  <a:pt x="83" y="98"/>
                  <a:pt x="83" y="98"/>
                </a:cubicBezTo>
                <a:cubicBezTo>
                  <a:pt x="87" y="98"/>
                  <a:pt x="91" y="97"/>
                  <a:pt x="94" y="95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3" y="101"/>
                  <a:pt x="104" y="101"/>
                  <a:pt x="104" y="101"/>
                </a:cubicBezTo>
                <a:close/>
                <a:moveTo>
                  <a:pt x="54" y="61"/>
                </a:moveTo>
                <a:cubicBezTo>
                  <a:pt x="47" y="61"/>
                  <a:pt x="41" y="56"/>
                  <a:pt x="41" y="49"/>
                </a:cubicBezTo>
                <a:cubicBezTo>
                  <a:pt x="41" y="42"/>
                  <a:pt x="47" y="37"/>
                  <a:pt x="54" y="37"/>
                </a:cubicBezTo>
                <a:cubicBezTo>
                  <a:pt x="61" y="37"/>
                  <a:pt x="66" y="42"/>
                  <a:pt x="66" y="49"/>
                </a:cubicBezTo>
                <a:cubicBezTo>
                  <a:pt x="66" y="56"/>
                  <a:pt x="61" y="61"/>
                  <a:pt x="54" y="61"/>
                </a:cubicBezTo>
                <a:close/>
                <a:moveTo>
                  <a:pt x="100" y="106"/>
                </a:moveTo>
                <a:cubicBezTo>
                  <a:pt x="100" y="105"/>
                  <a:pt x="100" y="105"/>
                  <a:pt x="99" y="105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6" y="115"/>
                  <a:pt x="96" y="115"/>
                  <a:pt x="96" y="116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110" y="129"/>
                  <a:pt x="110" y="129"/>
                  <a:pt x="110" y="129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2" y="129"/>
                  <a:pt x="122" y="128"/>
                  <a:pt x="123" y="128"/>
                </a:cubicBezTo>
                <a:cubicBezTo>
                  <a:pt x="123" y="128"/>
                  <a:pt x="123" y="127"/>
                  <a:pt x="122" y="127"/>
                </a:cubicBezTo>
                <a:lnTo>
                  <a:pt x="100" y="106"/>
                </a:lnTo>
                <a:close/>
                <a:moveTo>
                  <a:pt x="115" y="99"/>
                </a:moveTo>
                <a:cubicBezTo>
                  <a:pt x="115" y="99"/>
                  <a:pt x="115" y="98"/>
                  <a:pt x="115" y="98"/>
                </a:cubicBezTo>
                <a:cubicBezTo>
                  <a:pt x="115" y="98"/>
                  <a:pt x="115" y="98"/>
                  <a:pt x="115" y="98"/>
                </a:cubicBezTo>
                <a:cubicBezTo>
                  <a:pt x="114" y="98"/>
                  <a:pt x="114" y="99"/>
                  <a:pt x="114" y="99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09" y="105"/>
                  <a:pt x="109" y="106"/>
                  <a:pt x="109" y="106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31" y="129"/>
                  <a:pt x="131" y="129"/>
                  <a:pt x="131" y="129"/>
                </a:cubicBezTo>
                <a:cubicBezTo>
                  <a:pt x="136" y="129"/>
                  <a:pt x="136" y="129"/>
                  <a:pt x="136" y="129"/>
                </a:cubicBezTo>
                <a:cubicBezTo>
                  <a:pt x="137" y="129"/>
                  <a:pt x="137" y="128"/>
                  <a:pt x="137" y="128"/>
                </a:cubicBezTo>
                <a:cubicBezTo>
                  <a:pt x="137" y="122"/>
                  <a:pt x="137" y="122"/>
                  <a:pt x="137" y="122"/>
                </a:cubicBezTo>
                <a:cubicBezTo>
                  <a:pt x="137" y="122"/>
                  <a:pt x="137" y="122"/>
                  <a:pt x="137" y="122"/>
                </a:cubicBezTo>
                <a:lnTo>
                  <a:pt x="115" y="99"/>
                </a:lnTo>
                <a:close/>
                <a:moveTo>
                  <a:pt x="137" y="102"/>
                </a:moveTo>
                <a:cubicBezTo>
                  <a:pt x="121" y="86"/>
                  <a:pt x="121" y="86"/>
                  <a:pt x="121" y="86"/>
                </a:cubicBezTo>
                <a:cubicBezTo>
                  <a:pt x="121" y="86"/>
                  <a:pt x="120" y="86"/>
                  <a:pt x="120" y="86"/>
                </a:cubicBezTo>
                <a:cubicBezTo>
                  <a:pt x="113" y="90"/>
                  <a:pt x="113" y="90"/>
                  <a:pt x="113" y="90"/>
                </a:cubicBezTo>
                <a:cubicBezTo>
                  <a:pt x="113" y="90"/>
                  <a:pt x="113" y="91"/>
                  <a:pt x="113" y="91"/>
                </a:cubicBezTo>
                <a:cubicBezTo>
                  <a:pt x="113" y="91"/>
                  <a:pt x="113" y="92"/>
                  <a:pt x="113" y="92"/>
                </a:cubicBezTo>
                <a:cubicBezTo>
                  <a:pt x="135" y="114"/>
                  <a:pt x="135" y="114"/>
                  <a:pt x="135" y="114"/>
                </a:cubicBezTo>
                <a:cubicBezTo>
                  <a:pt x="135" y="114"/>
                  <a:pt x="136" y="114"/>
                  <a:pt x="136" y="114"/>
                </a:cubicBezTo>
                <a:cubicBezTo>
                  <a:pt x="136" y="114"/>
                  <a:pt x="136" y="114"/>
                  <a:pt x="136" y="114"/>
                </a:cubicBezTo>
                <a:cubicBezTo>
                  <a:pt x="137" y="114"/>
                  <a:pt x="137" y="113"/>
                  <a:pt x="137" y="113"/>
                </a:cubicBezTo>
                <a:cubicBezTo>
                  <a:pt x="137" y="102"/>
                  <a:pt x="137" y="102"/>
                  <a:pt x="137" y="102"/>
                </a:cubicBezTo>
                <a:cubicBezTo>
                  <a:pt x="137" y="102"/>
                  <a:pt x="137" y="102"/>
                  <a:pt x="137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>
            <a:off x="2254251" y="893763"/>
            <a:ext cx="371475" cy="301625"/>
          </a:xfrm>
          <a:custGeom>
            <a:avLst/>
            <a:gdLst>
              <a:gd name="T0" fmla="*/ 24 w 133"/>
              <a:gd name="T1" fmla="*/ 45 h 108"/>
              <a:gd name="T2" fmla="*/ 110 w 133"/>
              <a:gd name="T3" fmla="*/ 48 h 108"/>
              <a:gd name="T4" fmla="*/ 37 w 133"/>
              <a:gd name="T5" fmla="*/ 56 h 108"/>
              <a:gd name="T6" fmla="*/ 133 w 133"/>
              <a:gd name="T7" fmla="*/ 51 h 108"/>
              <a:gd name="T8" fmla="*/ 125 w 133"/>
              <a:gd name="T9" fmla="*/ 58 h 108"/>
              <a:gd name="T10" fmla="*/ 127 w 133"/>
              <a:gd name="T11" fmla="*/ 65 h 108"/>
              <a:gd name="T12" fmla="*/ 120 w 133"/>
              <a:gd name="T13" fmla="*/ 91 h 108"/>
              <a:gd name="T14" fmla="*/ 113 w 133"/>
              <a:gd name="T15" fmla="*/ 108 h 108"/>
              <a:gd name="T16" fmla="*/ 100 w 133"/>
              <a:gd name="T17" fmla="*/ 100 h 108"/>
              <a:gd name="T18" fmla="*/ 33 w 133"/>
              <a:gd name="T19" fmla="*/ 94 h 108"/>
              <a:gd name="T20" fmla="*/ 26 w 133"/>
              <a:gd name="T21" fmla="*/ 108 h 108"/>
              <a:gd name="T22" fmla="*/ 12 w 133"/>
              <a:gd name="T23" fmla="*/ 100 h 108"/>
              <a:gd name="T24" fmla="*/ 6 w 133"/>
              <a:gd name="T25" fmla="*/ 73 h 108"/>
              <a:gd name="T26" fmla="*/ 7 w 133"/>
              <a:gd name="T27" fmla="*/ 58 h 108"/>
              <a:gd name="T28" fmla="*/ 6 w 133"/>
              <a:gd name="T29" fmla="*/ 58 h 108"/>
              <a:gd name="T30" fmla="*/ 6 w 133"/>
              <a:gd name="T31" fmla="*/ 44 h 108"/>
              <a:gd name="T32" fmla="*/ 12 w 133"/>
              <a:gd name="T33" fmla="*/ 44 h 108"/>
              <a:gd name="T34" fmla="*/ 34 w 133"/>
              <a:gd name="T35" fmla="*/ 13 h 108"/>
              <a:gd name="T36" fmla="*/ 55 w 133"/>
              <a:gd name="T37" fmla="*/ 0 h 108"/>
              <a:gd name="T38" fmla="*/ 90 w 133"/>
              <a:gd name="T39" fmla="*/ 13 h 108"/>
              <a:gd name="T40" fmla="*/ 113 w 133"/>
              <a:gd name="T41" fmla="*/ 24 h 108"/>
              <a:gd name="T42" fmla="*/ 121 w 133"/>
              <a:gd name="T43" fmla="*/ 44 h 108"/>
              <a:gd name="T44" fmla="*/ 133 w 133"/>
              <a:gd name="T45" fmla="*/ 51 h 108"/>
              <a:gd name="T46" fmla="*/ 37 w 133"/>
              <a:gd name="T47" fmla="*/ 59 h 108"/>
              <a:gd name="T48" fmla="*/ 113 w 133"/>
              <a:gd name="T49" fmla="*/ 48 h 108"/>
              <a:gd name="T50" fmla="*/ 106 w 133"/>
              <a:gd name="T51" fmla="*/ 27 h 108"/>
              <a:gd name="T52" fmla="*/ 34 w 133"/>
              <a:gd name="T53" fmla="*/ 20 h 108"/>
              <a:gd name="T54" fmla="*/ 19 w 133"/>
              <a:gd name="T55" fmla="*/ 45 h 108"/>
              <a:gd name="T56" fmla="*/ 39 w 133"/>
              <a:gd name="T57" fmla="*/ 75 h 108"/>
              <a:gd name="T58" fmla="*/ 16 w 133"/>
              <a:gd name="T59" fmla="*/ 75 h 108"/>
              <a:gd name="T60" fmla="*/ 39 w 133"/>
              <a:gd name="T61" fmla="*/ 75 h 108"/>
              <a:gd name="T62" fmla="*/ 105 w 133"/>
              <a:gd name="T63" fmla="*/ 67 h 108"/>
              <a:gd name="T64" fmla="*/ 105 w 133"/>
              <a:gd name="T65" fmla="*/ 84 h 108"/>
              <a:gd name="T66" fmla="*/ 116 w 133"/>
              <a:gd name="T67" fmla="*/ 75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3" h="108">
                <a:moveTo>
                  <a:pt x="23" y="48"/>
                </a:moveTo>
                <a:cubicBezTo>
                  <a:pt x="23" y="47"/>
                  <a:pt x="23" y="46"/>
                  <a:pt x="24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6"/>
                  <a:pt x="110" y="47"/>
                  <a:pt x="110" y="48"/>
                </a:cubicBezTo>
                <a:cubicBezTo>
                  <a:pt x="110" y="52"/>
                  <a:pt x="103" y="56"/>
                  <a:pt x="96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29" y="56"/>
                  <a:pt x="23" y="52"/>
                  <a:pt x="23" y="48"/>
                </a:cubicBezTo>
                <a:close/>
                <a:moveTo>
                  <a:pt x="133" y="51"/>
                </a:moveTo>
                <a:cubicBezTo>
                  <a:pt x="133" y="54"/>
                  <a:pt x="130" y="58"/>
                  <a:pt x="127" y="58"/>
                </a:cubicBezTo>
                <a:cubicBezTo>
                  <a:pt x="125" y="58"/>
                  <a:pt x="125" y="58"/>
                  <a:pt x="125" y="58"/>
                </a:cubicBezTo>
                <a:cubicBezTo>
                  <a:pt x="125" y="58"/>
                  <a:pt x="125" y="58"/>
                  <a:pt x="125" y="58"/>
                </a:cubicBezTo>
                <a:cubicBezTo>
                  <a:pt x="126" y="60"/>
                  <a:pt x="127" y="63"/>
                  <a:pt x="127" y="65"/>
                </a:cubicBezTo>
                <a:cubicBezTo>
                  <a:pt x="127" y="73"/>
                  <a:pt x="127" y="73"/>
                  <a:pt x="127" y="73"/>
                </a:cubicBezTo>
                <a:cubicBezTo>
                  <a:pt x="127" y="81"/>
                  <a:pt x="125" y="88"/>
                  <a:pt x="120" y="91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105"/>
                  <a:pt x="117" y="108"/>
                  <a:pt x="113" y="108"/>
                </a:cubicBezTo>
                <a:cubicBezTo>
                  <a:pt x="107" y="108"/>
                  <a:pt x="107" y="108"/>
                  <a:pt x="107" y="108"/>
                </a:cubicBezTo>
                <a:cubicBezTo>
                  <a:pt x="103" y="108"/>
                  <a:pt x="100" y="105"/>
                  <a:pt x="100" y="100"/>
                </a:cubicBezTo>
                <a:cubicBezTo>
                  <a:pt x="100" y="94"/>
                  <a:pt x="100" y="94"/>
                  <a:pt x="100" y="94"/>
                </a:cubicBezTo>
                <a:cubicBezTo>
                  <a:pt x="33" y="94"/>
                  <a:pt x="33" y="94"/>
                  <a:pt x="33" y="94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3" y="105"/>
                  <a:pt x="30" y="108"/>
                  <a:pt x="26" y="108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5" y="108"/>
                  <a:pt x="12" y="105"/>
                  <a:pt x="12" y="100"/>
                </a:cubicBezTo>
                <a:cubicBezTo>
                  <a:pt x="12" y="91"/>
                  <a:pt x="12" y="91"/>
                  <a:pt x="12" y="91"/>
                </a:cubicBezTo>
                <a:cubicBezTo>
                  <a:pt x="8" y="88"/>
                  <a:pt x="6" y="81"/>
                  <a:pt x="6" y="73"/>
                </a:cubicBezTo>
                <a:cubicBezTo>
                  <a:pt x="6" y="65"/>
                  <a:pt x="6" y="65"/>
                  <a:pt x="6" y="65"/>
                </a:cubicBezTo>
                <a:cubicBezTo>
                  <a:pt x="6" y="63"/>
                  <a:pt x="6" y="60"/>
                  <a:pt x="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2" y="58"/>
                  <a:pt x="0" y="54"/>
                  <a:pt x="0" y="51"/>
                </a:cubicBezTo>
                <a:cubicBezTo>
                  <a:pt x="0" y="47"/>
                  <a:pt x="2" y="44"/>
                  <a:pt x="6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20" y="24"/>
                  <a:pt x="20" y="24"/>
                  <a:pt x="20" y="24"/>
                </a:cubicBezTo>
                <a:cubicBezTo>
                  <a:pt x="22" y="18"/>
                  <a:pt x="28" y="13"/>
                  <a:pt x="34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6"/>
                  <a:pt x="49" y="0"/>
                  <a:pt x="55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84" y="0"/>
                  <a:pt x="90" y="6"/>
                  <a:pt x="90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104" y="13"/>
                  <a:pt x="110" y="18"/>
                  <a:pt x="113" y="24"/>
                </a:cubicBezTo>
                <a:cubicBezTo>
                  <a:pt x="120" y="44"/>
                  <a:pt x="120" y="44"/>
                  <a:pt x="120" y="44"/>
                </a:cubicBezTo>
                <a:cubicBezTo>
                  <a:pt x="120" y="44"/>
                  <a:pt x="121" y="44"/>
                  <a:pt x="121" y="44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30" y="44"/>
                  <a:pt x="133" y="47"/>
                  <a:pt x="133" y="51"/>
                </a:cubicBezTo>
                <a:close/>
                <a:moveTo>
                  <a:pt x="19" y="48"/>
                </a:moveTo>
                <a:cubicBezTo>
                  <a:pt x="19" y="54"/>
                  <a:pt x="27" y="59"/>
                  <a:pt x="37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106" y="59"/>
                  <a:pt x="113" y="54"/>
                  <a:pt x="113" y="48"/>
                </a:cubicBezTo>
                <a:cubicBezTo>
                  <a:pt x="113" y="47"/>
                  <a:pt x="113" y="46"/>
                  <a:pt x="113" y="45"/>
                </a:cubicBezTo>
                <a:cubicBezTo>
                  <a:pt x="112" y="39"/>
                  <a:pt x="106" y="27"/>
                  <a:pt x="106" y="27"/>
                </a:cubicBezTo>
                <a:cubicBezTo>
                  <a:pt x="105" y="23"/>
                  <a:pt x="101" y="20"/>
                  <a:pt x="99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2" y="20"/>
                  <a:pt x="28" y="23"/>
                  <a:pt x="27" y="27"/>
                </a:cubicBezTo>
                <a:cubicBezTo>
                  <a:pt x="27" y="27"/>
                  <a:pt x="21" y="38"/>
                  <a:pt x="19" y="45"/>
                </a:cubicBezTo>
                <a:cubicBezTo>
                  <a:pt x="19" y="46"/>
                  <a:pt x="19" y="47"/>
                  <a:pt x="19" y="48"/>
                </a:cubicBezTo>
                <a:close/>
                <a:moveTo>
                  <a:pt x="39" y="75"/>
                </a:moveTo>
                <a:cubicBezTo>
                  <a:pt x="39" y="71"/>
                  <a:pt x="34" y="67"/>
                  <a:pt x="27" y="67"/>
                </a:cubicBezTo>
                <a:cubicBezTo>
                  <a:pt x="21" y="67"/>
                  <a:pt x="16" y="71"/>
                  <a:pt x="16" y="75"/>
                </a:cubicBezTo>
                <a:cubicBezTo>
                  <a:pt x="16" y="80"/>
                  <a:pt x="21" y="84"/>
                  <a:pt x="27" y="84"/>
                </a:cubicBezTo>
                <a:cubicBezTo>
                  <a:pt x="34" y="84"/>
                  <a:pt x="39" y="80"/>
                  <a:pt x="39" y="75"/>
                </a:cubicBezTo>
                <a:close/>
                <a:moveTo>
                  <a:pt x="116" y="75"/>
                </a:moveTo>
                <a:cubicBezTo>
                  <a:pt x="116" y="71"/>
                  <a:pt x="111" y="67"/>
                  <a:pt x="105" y="67"/>
                </a:cubicBezTo>
                <a:cubicBezTo>
                  <a:pt x="99" y="67"/>
                  <a:pt x="94" y="71"/>
                  <a:pt x="94" y="75"/>
                </a:cubicBezTo>
                <a:cubicBezTo>
                  <a:pt x="94" y="80"/>
                  <a:pt x="99" y="84"/>
                  <a:pt x="105" y="84"/>
                </a:cubicBezTo>
                <a:cubicBezTo>
                  <a:pt x="111" y="84"/>
                  <a:pt x="116" y="80"/>
                  <a:pt x="116" y="75"/>
                </a:cubicBezTo>
                <a:close/>
                <a:moveTo>
                  <a:pt x="116" y="75"/>
                </a:moveTo>
                <a:cubicBezTo>
                  <a:pt x="116" y="75"/>
                  <a:pt x="116" y="75"/>
                  <a:pt x="116" y="7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4711701" y="854076"/>
            <a:ext cx="334963" cy="319088"/>
          </a:xfrm>
          <a:custGeom>
            <a:avLst/>
            <a:gdLst>
              <a:gd name="T0" fmla="*/ 92 w 120"/>
              <a:gd name="T1" fmla="*/ 93 h 114"/>
              <a:gd name="T2" fmla="*/ 99 w 120"/>
              <a:gd name="T3" fmla="*/ 93 h 114"/>
              <a:gd name="T4" fmla="*/ 103 w 120"/>
              <a:gd name="T5" fmla="*/ 89 h 114"/>
              <a:gd name="T6" fmla="*/ 103 w 120"/>
              <a:gd name="T7" fmla="*/ 15 h 114"/>
              <a:gd name="T8" fmla="*/ 94 w 120"/>
              <a:gd name="T9" fmla="*/ 5 h 114"/>
              <a:gd name="T10" fmla="*/ 73 w 120"/>
              <a:gd name="T11" fmla="*/ 5 h 114"/>
              <a:gd name="T12" fmla="*/ 73 w 120"/>
              <a:gd name="T13" fmla="*/ 0 h 114"/>
              <a:gd name="T14" fmla="*/ 48 w 120"/>
              <a:gd name="T15" fmla="*/ 0 h 114"/>
              <a:gd name="T16" fmla="*/ 48 w 120"/>
              <a:gd name="T17" fmla="*/ 5 h 114"/>
              <a:gd name="T18" fmla="*/ 27 w 120"/>
              <a:gd name="T19" fmla="*/ 5 h 114"/>
              <a:gd name="T20" fmla="*/ 17 w 120"/>
              <a:gd name="T21" fmla="*/ 15 h 114"/>
              <a:gd name="T22" fmla="*/ 17 w 120"/>
              <a:gd name="T23" fmla="*/ 89 h 114"/>
              <a:gd name="T24" fmla="*/ 21 w 120"/>
              <a:gd name="T25" fmla="*/ 93 h 114"/>
              <a:gd name="T26" fmla="*/ 28 w 120"/>
              <a:gd name="T27" fmla="*/ 93 h 114"/>
              <a:gd name="T28" fmla="*/ 0 w 120"/>
              <a:gd name="T29" fmla="*/ 114 h 114"/>
              <a:gd name="T30" fmla="*/ 18 w 120"/>
              <a:gd name="T31" fmla="*/ 114 h 114"/>
              <a:gd name="T32" fmla="*/ 40 w 120"/>
              <a:gd name="T33" fmla="*/ 93 h 114"/>
              <a:gd name="T34" fmla="*/ 81 w 120"/>
              <a:gd name="T35" fmla="*/ 93 h 114"/>
              <a:gd name="T36" fmla="*/ 102 w 120"/>
              <a:gd name="T37" fmla="*/ 114 h 114"/>
              <a:gd name="T38" fmla="*/ 120 w 120"/>
              <a:gd name="T39" fmla="*/ 114 h 114"/>
              <a:gd name="T40" fmla="*/ 92 w 120"/>
              <a:gd name="T41" fmla="*/ 93 h 114"/>
              <a:gd name="T42" fmla="*/ 81 w 120"/>
              <a:gd name="T43" fmla="*/ 80 h 114"/>
              <a:gd name="T44" fmla="*/ 86 w 120"/>
              <a:gd name="T45" fmla="*/ 75 h 114"/>
              <a:gd name="T46" fmla="*/ 92 w 120"/>
              <a:gd name="T47" fmla="*/ 80 h 114"/>
              <a:gd name="T48" fmla="*/ 86 w 120"/>
              <a:gd name="T49" fmla="*/ 86 h 114"/>
              <a:gd name="T50" fmla="*/ 81 w 120"/>
              <a:gd name="T51" fmla="*/ 80 h 114"/>
              <a:gd name="T52" fmla="*/ 34 w 120"/>
              <a:gd name="T53" fmla="*/ 86 h 114"/>
              <a:gd name="T54" fmla="*/ 29 w 120"/>
              <a:gd name="T55" fmla="*/ 80 h 114"/>
              <a:gd name="T56" fmla="*/ 34 w 120"/>
              <a:gd name="T57" fmla="*/ 75 h 114"/>
              <a:gd name="T58" fmla="*/ 40 w 120"/>
              <a:gd name="T59" fmla="*/ 80 h 114"/>
              <a:gd name="T60" fmla="*/ 34 w 120"/>
              <a:gd name="T61" fmla="*/ 86 h 114"/>
              <a:gd name="T62" fmla="*/ 29 w 120"/>
              <a:gd name="T63" fmla="*/ 56 h 114"/>
              <a:gd name="T64" fmla="*/ 27 w 120"/>
              <a:gd name="T65" fmla="*/ 54 h 114"/>
              <a:gd name="T66" fmla="*/ 27 w 120"/>
              <a:gd name="T67" fmla="*/ 17 h 114"/>
              <a:gd name="T68" fmla="*/ 29 w 120"/>
              <a:gd name="T69" fmla="*/ 15 h 114"/>
              <a:gd name="T70" fmla="*/ 92 w 120"/>
              <a:gd name="T71" fmla="*/ 15 h 114"/>
              <a:gd name="T72" fmla="*/ 94 w 120"/>
              <a:gd name="T73" fmla="*/ 17 h 114"/>
              <a:gd name="T74" fmla="*/ 94 w 120"/>
              <a:gd name="T75" fmla="*/ 54 h 114"/>
              <a:gd name="T76" fmla="*/ 92 w 120"/>
              <a:gd name="T77" fmla="*/ 56 h 114"/>
              <a:gd name="T78" fmla="*/ 29 w 120"/>
              <a:gd name="T79" fmla="*/ 56 h 114"/>
              <a:gd name="T80" fmla="*/ 29 w 120"/>
              <a:gd name="T81" fmla="*/ 56 h 114"/>
              <a:gd name="T82" fmla="*/ 29 w 120"/>
              <a:gd name="T83" fmla="*/ 5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0" h="114">
                <a:moveTo>
                  <a:pt x="92" y="93"/>
                </a:moveTo>
                <a:cubicBezTo>
                  <a:pt x="99" y="93"/>
                  <a:pt x="99" y="93"/>
                  <a:pt x="99" y="93"/>
                </a:cubicBezTo>
                <a:cubicBezTo>
                  <a:pt x="101" y="93"/>
                  <a:pt x="103" y="91"/>
                  <a:pt x="103" y="89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0"/>
                  <a:pt x="99" y="5"/>
                  <a:pt x="94" y="5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0"/>
                  <a:pt x="73" y="0"/>
                  <a:pt x="73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5"/>
                  <a:pt x="48" y="5"/>
                  <a:pt x="4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2" y="5"/>
                  <a:pt x="17" y="10"/>
                  <a:pt x="17" y="15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1"/>
                  <a:pt x="19" y="93"/>
                  <a:pt x="21" y="93"/>
                </a:cubicBezTo>
                <a:cubicBezTo>
                  <a:pt x="28" y="93"/>
                  <a:pt x="28" y="93"/>
                  <a:pt x="28" y="93"/>
                </a:cubicBezTo>
                <a:cubicBezTo>
                  <a:pt x="0" y="114"/>
                  <a:pt x="0" y="114"/>
                  <a:pt x="0" y="114"/>
                </a:cubicBezTo>
                <a:cubicBezTo>
                  <a:pt x="18" y="114"/>
                  <a:pt x="18" y="114"/>
                  <a:pt x="18" y="114"/>
                </a:cubicBezTo>
                <a:cubicBezTo>
                  <a:pt x="40" y="93"/>
                  <a:pt x="40" y="93"/>
                  <a:pt x="40" y="93"/>
                </a:cubicBezTo>
                <a:cubicBezTo>
                  <a:pt x="81" y="93"/>
                  <a:pt x="81" y="93"/>
                  <a:pt x="81" y="93"/>
                </a:cubicBezTo>
                <a:cubicBezTo>
                  <a:pt x="102" y="114"/>
                  <a:pt x="102" y="114"/>
                  <a:pt x="102" y="114"/>
                </a:cubicBezTo>
                <a:cubicBezTo>
                  <a:pt x="120" y="114"/>
                  <a:pt x="120" y="114"/>
                  <a:pt x="120" y="114"/>
                </a:cubicBezTo>
                <a:lnTo>
                  <a:pt x="92" y="93"/>
                </a:lnTo>
                <a:close/>
                <a:moveTo>
                  <a:pt x="81" y="80"/>
                </a:moveTo>
                <a:cubicBezTo>
                  <a:pt x="81" y="77"/>
                  <a:pt x="83" y="75"/>
                  <a:pt x="86" y="75"/>
                </a:cubicBezTo>
                <a:cubicBezTo>
                  <a:pt x="90" y="75"/>
                  <a:pt x="92" y="77"/>
                  <a:pt x="92" y="80"/>
                </a:cubicBezTo>
                <a:cubicBezTo>
                  <a:pt x="92" y="84"/>
                  <a:pt x="90" y="86"/>
                  <a:pt x="86" y="86"/>
                </a:cubicBezTo>
                <a:cubicBezTo>
                  <a:pt x="83" y="86"/>
                  <a:pt x="81" y="84"/>
                  <a:pt x="81" y="80"/>
                </a:cubicBezTo>
                <a:close/>
                <a:moveTo>
                  <a:pt x="34" y="86"/>
                </a:moveTo>
                <a:cubicBezTo>
                  <a:pt x="31" y="86"/>
                  <a:pt x="29" y="84"/>
                  <a:pt x="29" y="80"/>
                </a:cubicBezTo>
                <a:cubicBezTo>
                  <a:pt x="29" y="77"/>
                  <a:pt x="31" y="75"/>
                  <a:pt x="34" y="75"/>
                </a:cubicBezTo>
                <a:cubicBezTo>
                  <a:pt x="38" y="75"/>
                  <a:pt x="40" y="77"/>
                  <a:pt x="40" y="80"/>
                </a:cubicBezTo>
                <a:cubicBezTo>
                  <a:pt x="40" y="84"/>
                  <a:pt x="38" y="86"/>
                  <a:pt x="34" y="86"/>
                </a:cubicBezTo>
                <a:close/>
                <a:moveTo>
                  <a:pt x="29" y="56"/>
                </a:moveTo>
                <a:cubicBezTo>
                  <a:pt x="28" y="56"/>
                  <a:pt x="27" y="55"/>
                  <a:pt x="27" y="54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6"/>
                  <a:pt x="28" y="15"/>
                  <a:pt x="29" y="15"/>
                </a:cubicBezTo>
                <a:cubicBezTo>
                  <a:pt x="92" y="15"/>
                  <a:pt x="92" y="15"/>
                  <a:pt x="92" y="15"/>
                </a:cubicBezTo>
                <a:cubicBezTo>
                  <a:pt x="93" y="15"/>
                  <a:pt x="94" y="16"/>
                  <a:pt x="94" y="17"/>
                </a:cubicBezTo>
                <a:cubicBezTo>
                  <a:pt x="94" y="54"/>
                  <a:pt x="94" y="54"/>
                  <a:pt x="94" y="54"/>
                </a:cubicBezTo>
                <a:cubicBezTo>
                  <a:pt x="94" y="55"/>
                  <a:pt x="93" y="56"/>
                  <a:pt x="92" y="56"/>
                </a:cubicBezTo>
                <a:lnTo>
                  <a:pt x="29" y="56"/>
                </a:lnTo>
                <a:close/>
                <a:moveTo>
                  <a:pt x="29" y="56"/>
                </a:moveTo>
                <a:cubicBezTo>
                  <a:pt x="29" y="56"/>
                  <a:pt x="29" y="56"/>
                  <a:pt x="29" y="5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1054101" y="823913"/>
            <a:ext cx="323850" cy="371475"/>
          </a:xfrm>
          <a:custGeom>
            <a:avLst/>
            <a:gdLst>
              <a:gd name="T0" fmla="*/ 73 w 116"/>
              <a:gd name="T1" fmla="*/ 30 h 133"/>
              <a:gd name="T2" fmla="*/ 88 w 116"/>
              <a:gd name="T3" fmla="*/ 15 h 133"/>
              <a:gd name="T4" fmla="*/ 73 w 116"/>
              <a:gd name="T5" fmla="*/ 0 h 133"/>
              <a:gd name="T6" fmla="*/ 58 w 116"/>
              <a:gd name="T7" fmla="*/ 15 h 133"/>
              <a:gd name="T8" fmla="*/ 73 w 116"/>
              <a:gd name="T9" fmla="*/ 30 h 133"/>
              <a:gd name="T10" fmla="*/ 110 w 116"/>
              <a:gd name="T11" fmla="*/ 51 h 133"/>
              <a:gd name="T12" fmla="*/ 81 w 116"/>
              <a:gd name="T13" fmla="*/ 33 h 133"/>
              <a:gd name="T14" fmla="*/ 74 w 116"/>
              <a:gd name="T15" fmla="*/ 31 h 133"/>
              <a:gd name="T16" fmla="*/ 71 w 116"/>
              <a:gd name="T17" fmla="*/ 31 h 133"/>
              <a:gd name="T18" fmla="*/ 64 w 116"/>
              <a:gd name="T19" fmla="*/ 33 h 133"/>
              <a:gd name="T20" fmla="*/ 61 w 116"/>
              <a:gd name="T21" fmla="*/ 36 h 133"/>
              <a:gd name="T22" fmla="*/ 38 w 116"/>
              <a:gd name="T23" fmla="*/ 69 h 133"/>
              <a:gd name="T24" fmla="*/ 40 w 116"/>
              <a:gd name="T25" fmla="*/ 75 h 133"/>
              <a:gd name="T26" fmla="*/ 32 w 116"/>
              <a:gd name="T27" fmla="*/ 88 h 133"/>
              <a:gd name="T28" fmla="*/ 22 w 116"/>
              <a:gd name="T29" fmla="*/ 82 h 133"/>
              <a:gd name="T30" fmla="*/ 19 w 116"/>
              <a:gd name="T31" fmla="*/ 83 h 133"/>
              <a:gd name="T32" fmla="*/ 0 w 116"/>
              <a:gd name="T33" fmla="*/ 116 h 133"/>
              <a:gd name="T34" fmla="*/ 1 w 116"/>
              <a:gd name="T35" fmla="*/ 120 h 133"/>
              <a:gd name="T36" fmla="*/ 9 w 116"/>
              <a:gd name="T37" fmla="*/ 124 h 133"/>
              <a:gd name="T38" fmla="*/ 10 w 116"/>
              <a:gd name="T39" fmla="*/ 131 h 133"/>
              <a:gd name="T40" fmla="*/ 18 w 116"/>
              <a:gd name="T41" fmla="*/ 131 h 133"/>
              <a:gd name="T42" fmla="*/ 18 w 116"/>
              <a:gd name="T43" fmla="*/ 123 h 133"/>
              <a:gd name="T44" fmla="*/ 28 w 116"/>
              <a:gd name="T45" fmla="*/ 105 h 133"/>
              <a:gd name="T46" fmla="*/ 36 w 116"/>
              <a:gd name="T47" fmla="*/ 92 h 133"/>
              <a:gd name="T48" fmla="*/ 45 w 116"/>
              <a:gd name="T49" fmla="*/ 77 h 133"/>
              <a:gd name="T50" fmla="*/ 49 w 116"/>
              <a:gd name="T51" fmla="*/ 73 h 133"/>
              <a:gd name="T52" fmla="*/ 59 w 116"/>
              <a:gd name="T53" fmla="*/ 55 h 133"/>
              <a:gd name="T54" fmla="*/ 61 w 116"/>
              <a:gd name="T55" fmla="*/ 76 h 133"/>
              <a:gd name="T56" fmla="*/ 64 w 116"/>
              <a:gd name="T57" fmla="*/ 82 h 133"/>
              <a:gd name="T58" fmla="*/ 42 w 116"/>
              <a:gd name="T59" fmla="*/ 121 h 133"/>
              <a:gd name="T60" fmla="*/ 45 w 116"/>
              <a:gd name="T61" fmla="*/ 131 h 133"/>
              <a:gd name="T62" fmla="*/ 49 w 116"/>
              <a:gd name="T63" fmla="*/ 132 h 133"/>
              <a:gd name="T64" fmla="*/ 55 w 116"/>
              <a:gd name="T65" fmla="*/ 129 h 133"/>
              <a:gd name="T66" fmla="*/ 75 w 116"/>
              <a:gd name="T67" fmla="*/ 91 h 133"/>
              <a:gd name="T68" fmla="*/ 94 w 116"/>
              <a:gd name="T69" fmla="*/ 128 h 133"/>
              <a:gd name="T70" fmla="*/ 100 w 116"/>
              <a:gd name="T71" fmla="*/ 132 h 133"/>
              <a:gd name="T72" fmla="*/ 103 w 116"/>
              <a:gd name="T73" fmla="*/ 132 h 133"/>
              <a:gd name="T74" fmla="*/ 107 w 116"/>
              <a:gd name="T75" fmla="*/ 122 h 133"/>
              <a:gd name="T76" fmla="*/ 86 w 116"/>
              <a:gd name="T77" fmla="*/ 81 h 133"/>
              <a:gd name="T78" fmla="*/ 88 w 116"/>
              <a:gd name="T79" fmla="*/ 74 h 133"/>
              <a:gd name="T80" fmla="*/ 87 w 116"/>
              <a:gd name="T81" fmla="*/ 54 h 133"/>
              <a:gd name="T82" fmla="*/ 109 w 116"/>
              <a:gd name="T83" fmla="*/ 63 h 133"/>
              <a:gd name="T84" fmla="*/ 110 w 116"/>
              <a:gd name="T85" fmla="*/ 63 h 133"/>
              <a:gd name="T86" fmla="*/ 115 w 116"/>
              <a:gd name="T87" fmla="*/ 57 h 133"/>
              <a:gd name="T88" fmla="*/ 110 w 116"/>
              <a:gd name="T89" fmla="*/ 51 h 133"/>
              <a:gd name="T90" fmla="*/ 14 w 116"/>
              <a:gd name="T91" fmla="*/ 129 h 133"/>
              <a:gd name="T92" fmla="*/ 12 w 116"/>
              <a:gd name="T93" fmla="*/ 127 h 133"/>
              <a:gd name="T94" fmla="*/ 14 w 116"/>
              <a:gd name="T95" fmla="*/ 125 h 133"/>
              <a:gd name="T96" fmla="*/ 16 w 116"/>
              <a:gd name="T97" fmla="*/ 127 h 133"/>
              <a:gd name="T98" fmla="*/ 14 w 116"/>
              <a:gd name="T99" fmla="*/ 129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" h="133">
                <a:moveTo>
                  <a:pt x="73" y="30"/>
                </a:moveTo>
                <a:cubicBezTo>
                  <a:pt x="81" y="30"/>
                  <a:pt x="88" y="23"/>
                  <a:pt x="88" y="15"/>
                </a:cubicBezTo>
                <a:cubicBezTo>
                  <a:pt x="88" y="7"/>
                  <a:pt x="81" y="0"/>
                  <a:pt x="73" y="0"/>
                </a:cubicBezTo>
                <a:cubicBezTo>
                  <a:pt x="65" y="0"/>
                  <a:pt x="58" y="7"/>
                  <a:pt x="58" y="15"/>
                </a:cubicBezTo>
                <a:cubicBezTo>
                  <a:pt x="58" y="23"/>
                  <a:pt x="65" y="30"/>
                  <a:pt x="73" y="30"/>
                </a:cubicBezTo>
                <a:close/>
                <a:moveTo>
                  <a:pt x="110" y="51"/>
                </a:moveTo>
                <a:cubicBezTo>
                  <a:pt x="97" y="50"/>
                  <a:pt x="84" y="35"/>
                  <a:pt x="81" y="33"/>
                </a:cubicBezTo>
                <a:cubicBezTo>
                  <a:pt x="79" y="32"/>
                  <a:pt x="77" y="31"/>
                  <a:pt x="74" y="31"/>
                </a:cubicBezTo>
                <a:cubicBezTo>
                  <a:pt x="74" y="31"/>
                  <a:pt x="73" y="30"/>
                  <a:pt x="71" y="31"/>
                </a:cubicBezTo>
                <a:cubicBezTo>
                  <a:pt x="69" y="31"/>
                  <a:pt x="67" y="31"/>
                  <a:pt x="64" y="33"/>
                </a:cubicBezTo>
                <a:cubicBezTo>
                  <a:pt x="63" y="34"/>
                  <a:pt x="61" y="35"/>
                  <a:pt x="61" y="36"/>
                </a:cubicBezTo>
                <a:cubicBezTo>
                  <a:pt x="57" y="40"/>
                  <a:pt x="44" y="54"/>
                  <a:pt x="38" y="69"/>
                </a:cubicBezTo>
                <a:cubicBezTo>
                  <a:pt x="38" y="71"/>
                  <a:pt x="38" y="73"/>
                  <a:pt x="40" y="75"/>
                </a:cubicBezTo>
                <a:cubicBezTo>
                  <a:pt x="32" y="88"/>
                  <a:pt x="32" y="88"/>
                  <a:pt x="32" y="88"/>
                </a:cubicBezTo>
                <a:cubicBezTo>
                  <a:pt x="22" y="82"/>
                  <a:pt x="22" y="82"/>
                  <a:pt x="22" y="82"/>
                </a:cubicBezTo>
                <a:cubicBezTo>
                  <a:pt x="21" y="81"/>
                  <a:pt x="20" y="82"/>
                  <a:pt x="19" y="83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8"/>
                  <a:pt x="0" y="119"/>
                  <a:pt x="1" y="120"/>
                </a:cubicBezTo>
                <a:cubicBezTo>
                  <a:pt x="9" y="124"/>
                  <a:pt x="9" y="124"/>
                  <a:pt x="9" y="124"/>
                </a:cubicBezTo>
                <a:cubicBezTo>
                  <a:pt x="8" y="126"/>
                  <a:pt x="8" y="129"/>
                  <a:pt x="10" y="131"/>
                </a:cubicBezTo>
                <a:cubicBezTo>
                  <a:pt x="12" y="133"/>
                  <a:pt x="15" y="133"/>
                  <a:pt x="18" y="131"/>
                </a:cubicBezTo>
                <a:cubicBezTo>
                  <a:pt x="20" y="129"/>
                  <a:pt x="20" y="125"/>
                  <a:pt x="18" y="123"/>
                </a:cubicBezTo>
                <a:cubicBezTo>
                  <a:pt x="28" y="105"/>
                  <a:pt x="28" y="105"/>
                  <a:pt x="28" y="105"/>
                </a:cubicBezTo>
                <a:cubicBezTo>
                  <a:pt x="36" y="92"/>
                  <a:pt x="36" y="92"/>
                  <a:pt x="36" y="92"/>
                </a:cubicBezTo>
                <a:cubicBezTo>
                  <a:pt x="45" y="77"/>
                  <a:pt x="45" y="77"/>
                  <a:pt x="45" y="77"/>
                </a:cubicBezTo>
                <a:cubicBezTo>
                  <a:pt x="47" y="76"/>
                  <a:pt x="48" y="75"/>
                  <a:pt x="49" y="73"/>
                </a:cubicBezTo>
                <a:cubicBezTo>
                  <a:pt x="52" y="67"/>
                  <a:pt x="56" y="61"/>
                  <a:pt x="59" y="55"/>
                </a:cubicBezTo>
                <a:cubicBezTo>
                  <a:pt x="61" y="76"/>
                  <a:pt x="61" y="76"/>
                  <a:pt x="61" y="76"/>
                </a:cubicBezTo>
                <a:cubicBezTo>
                  <a:pt x="61" y="79"/>
                  <a:pt x="62" y="81"/>
                  <a:pt x="64" y="82"/>
                </a:cubicBezTo>
                <a:cubicBezTo>
                  <a:pt x="59" y="91"/>
                  <a:pt x="47" y="114"/>
                  <a:pt x="42" y="121"/>
                </a:cubicBezTo>
                <a:cubicBezTo>
                  <a:pt x="40" y="125"/>
                  <a:pt x="41" y="129"/>
                  <a:pt x="45" y="131"/>
                </a:cubicBezTo>
                <a:cubicBezTo>
                  <a:pt x="46" y="132"/>
                  <a:pt x="48" y="132"/>
                  <a:pt x="49" y="132"/>
                </a:cubicBezTo>
                <a:cubicBezTo>
                  <a:pt x="52" y="132"/>
                  <a:pt x="54" y="131"/>
                  <a:pt x="55" y="129"/>
                </a:cubicBezTo>
                <a:cubicBezTo>
                  <a:pt x="59" y="121"/>
                  <a:pt x="70" y="99"/>
                  <a:pt x="75" y="91"/>
                </a:cubicBezTo>
                <a:cubicBezTo>
                  <a:pt x="79" y="97"/>
                  <a:pt x="85" y="109"/>
                  <a:pt x="94" y="128"/>
                </a:cubicBezTo>
                <a:cubicBezTo>
                  <a:pt x="95" y="131"/>
                  <a:pt x="98" y="132"/>
                  <a:pt x="100" y="132"/>
                </a:cubicBezTo>
                <a:cubicBezTo>
                  <a:pt x="101" y="132"/>
                  <a:pt x="102" y="132"/>
                  <a:pt x="103" y="132"/>
                </a:cubicBezTo>
                <a:cubicBezTo>
                  <a:pt x="107" y="130"/>
                  <a:pt x="109" y="126"/>
                  <a:pt x="107" y="122"/>
                </a:cubicBezTo>
                <a:cubicBezTo>
                  <a:pt x="97" y="100"/>
                  <a:pt x="90" y="88"/>
                  <a:pt x="86" y="81"/>
                </a:cubicBezTo>
                <a:cubicBezTo>
                  <a:pt x="88" y="79"/>
                  <a:pt x="89" y="77"/>
                  <a:pt x="88" y="74"/>
                </a:cubicBezTo>
                <a:cubicBezTo>
                  <a:pt x="87" y="54"/>
                  <a:pt x="87" y="54"/>
                  <a:pt x="87" y="54"/>
                </a:cubicBezTo>
                <a:cubicBezTo>
                  <a:pt x="92" y="58"/>
                  <a:pt x="98" y="61"/>
                  <a:pt x="109" y="63"/>
                </a:cubicBezTo>
                <a:cubicBezTo>
                  <a:pt x="109" y="63"/>
                  <a:pt x="109" y="63"/>
                  <a:pt x="110" y="63"/>
                </a:cubicBezTo>
                <a:cubicBezTo>
                  <a:pt x="113" y="63"/>
                  <a:pt x="115" y="60"/>
                  <a:pt x="115" y="57"/>
                </a:cubicBezTo>
                <a:cubicBezTo>
                  <a:pt x="116" y="54"/>
                  <a:pt x="113" y="51"/>
                  <a:pt x="110" y="51"/>
                </a:cubicBezTo>
                <a:close/>
                <a:moveTo>
                  <a:pt x="14" y="129"/>
                </a:moveTo>
                <a:cubicBezTo>
                  <a:pt x="12" y="129"/>
                  <a:pt x="12" y="128"/>
                  <a:pt x="12" y="127"/>
                </a:cubicBezTo>
                <a:cubicBezTo>
                  <a:pt x="12" y="126"/>
                  <a:pt x="12" y="125"/>
                  <a:pt x="14" y="125"/>
                </a:cubicBezTo>
                <a:cubicBezTo>
                  <a:pt x="15" y="125"/>
                  <a:pt x="16" y="126"/>
                  <a:pt x="16" y="127"/>
                </a:cubicBezTo>
                <a:cubicBezTo>
                  <a:pt x="16" y="128"/>
                  <a:pt x="15" y="129"/>
                  <a:pt x="14" y="1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6518276" y="2074863"/>
            <a:ext cx="365125" cy="363538"/>
          </a:xfrm>
          <a:custGeom>
            <a:avLst/>
            <a:gdLst>
              <a:gd name="T0" fmla="*/ 46 w 131"/>
              <a:gd name="T1" fmla="*/ 53 h 130"/>
              <a:gd name="T2" fmla="*/ 48 w 131"/>
              <a:gd name="T3" fmla="*/ 52 h 130"/>
              <a:gd name="T4" fmla="*/ 48 w 131"/>
              <a:gd name="T5" fmla="*/ 52 h 130"/>
              <a:gd name="T6" fmla="*/ 97 w 131"/>
              <a:gd name="T7" fmla="*/ 0 h 130"/>
              <a:gd name="T8" fmla="*/ 97 w 131"/>
              <a:gd name="T9" fmla="*/ 27 h 130"/>
              <a:gd name="T10" fmla="*/ 97 w 131"/>
              <a:gd name="T11" fmla="*/ 0 h 130"/>
              <a:gd name="T12" fmla="*/ 21 w 131"/>
              <a:gd name="T13" fmla="*/ 58 h 130"/>
              <a:gd name="T14" fmla="*/ 17 w 131"/>
              <a:gd name="T15" fmla="*/ 56 h 130"/>
              <a:gd name="T16" fmla="*/ 15 w 131"/>
              <a:gd name="T17" fmla="*/ 55 h 130"/>
              <a:gd name="T18" fmla="*/ 14 w 131"/>
              <a:gd name="T19" fmla="*/ 44 h 130"/>
              <a:gd name="T20" fmla="*/ 14 w 131"/>
              <a:gd name="T21" fmla="*/ 56 h 130"/>
              <a:gd name="T22" fmla="*/ 130 w 131"/>
              <a:gd name="T23" fmla="*/ 82 h 130"/>
              <a:gd name="T24" fmla="*/ 129 w 131"/>
              <a:gd name="T25" fmla="*/ 35 h 130"/>
              <a:gd name="T26" fmla="*/ 125 w 131"/>
              <a:gd name="T27" fmla="*/ 35 h 130"/>
              <a:gd name="T28" fmla="*/ 127 w 131"/>
              <a:gd name="T29" fmla="*/ 82 h 130"/>
              <a:gd name="T30" fmla="*/ 121 w 131"/>
              <a:gd name="T31" fmla="*/ 90 h 130"/>
              <a:gd name="T32" fmla="*/ 92 w 131"/>
              <a:gd name="T33" fmla="*/ 97 h 130"/>
              <a:gd name="T34" fmla="*/ 94 w 131"/>
              <a:gd name="T35" fmla="*/ 97 h 130"/>
              <a:gd name="T36" fmla="*/ 109 w 131"/>
              <a:gd name="T37" fmla="*/ 119 h 130"/>
              <a:gd name="T38" fmla="*/ 99 w 131"/>
              <a:gd name="T39" fmla="*/ 122 h 130"/>
              <a:gd name="T40" fmla="*/ 122 w 131"/>
              <a:gd name="T41" fmla="*/ 125 h 130"/>
              <a:gd name="T42" fmla="*/ 122 w 131"/>
              <a:gd name="T43" fmla="*/ 119 h 130"/>
              <a:gd name="T44" fmla="*/ 116 w 131"/>
              <a:gd name="T45" fmla="*/ 92 h 130"/>
              <a:gd name="T46" fmla="*/ 128 w 131"/>
              <a:gd name="T47" fmla="*/ 93 h 130"/>
              <a:gd name="T48" fmla="*/ 122 w 131"/>
              <a:gd name="T49" fmla="*/ 74 h 130"/>
              <a:gd name="T50" fmla="*/ 92 w 131"/>
              <a:gd name="T51" fmla="*/ 40 h 130"/>
              <a:gd name="T52" fmla="*/ 63 w 131"/>
              <a:gd name="T53" fmla="*/ 56 h 130"/>
              <a:gd name="T54" fmla="*/ 96 w 131"/>
              <a:gd name="T55" fmla="*/ 72 h 130"/>
              <a:gd name="T56" fmla="*/ 61 w 131"/>
              <a:gd name="T57" fmla="*/ 120 h 130"/>
              <a:gd name="T58" fmla="*/ 74 w 131"/>
              <a:gd name="T59" fmla="*/ 70 h 130"/>
              <a:gd name="T60" fmla="*/ 27 w 131"/>
              <a:gd name="T61" fmla="*/ 58 h 130"/>
              <a:gd name="T62" fmla="*/ 27 w 131"/>
              <a:gd name="T63" fmla="*/ 57 h 130"/>
              <a:gd name="T64" fmla="*/ 29 w 131"/>
              <a:gd name="T65" fmla="*/ 56 h 130"/>
              <a:gd name="T66" fmla="*/ 41 w 131"/>
              <a:gd name="T67" fmla="*/ 56 h 130"/>
              <a:gd name="T68" fmla="*/ 44 w 131"/>
              <a:gd name="T69" fmla="*/ 56 h 130"/>
              <a:gd name="T70" fmla="*/ 44 w 131"/>
              <a:gd name="T71" fmla="*/ 55 h 130"/>
              <a:gd name="T72" fmla="*/ 44 w 131"/>
              <a:gd name="T73" fmla="*/ 56 h 130"/>
              <a:gd name="T74" fmla="*/ 52 w 131"/>
              <a:gd name="T75" fmla="*/ 51 h 130"/>
              <a:gd name="T76" fmla="*/ 45 w 131"/>
              <a:gd name="T77" fmla="*/ 54 h 130"/>
              <a:gd name="T78" fmla="*/ 45 w 131"/>
              <a:gd name="T79" fmla="*/ 54 h 130"/>
              <a:gd name="T80" fmla="*/ 44 w 131"/>
              <a:gd name="T81" fmla="*/ 55 h 130"/>
              <a:gd name="T82" fmla="*/ 43 w 131"/>
              <a:gd name="T83" fmla="*/ 56 h 130"/>
              <a:gd name="T84" fmla="*/ 29 w 131"/>
              <a:gd name="T85" fmla="*/ 54 h 130"/>
              <a:gd name="T86" fmla="*/ 28 w 131"/>
              <a:gd name="T87" fmla="*/ 55 h 130"/>
              <a:gd name="T88" fmla="*/ 26 w 131"/>
              <a:gd name="T89" fmla="*/ 58 h 130"/>
              <a:gd name="T90" fmla="*/ 0 w 131"/>
              <a:gd name="T91" fmla="*/ 58 h 130"/>
              <a:gd name="T92" fmla="*/ 7 w 131"/>
              <a:gd name="T93" fmla="*/ 70 h 130"/>
              <a:gd name="T94" fmla="*/ 61 w 131"/>
              <a:gd name="T95" fmla="*/ 127 h 130"/>
              <a:gd name="T96" fmla="*/ 78 w 131"/>
              <a:gd name="T97" fmla="*/ 119 h 130"/>
              <a:gd name="T98" fmla="*/ 122 w 131"/>
              <a:gd name="T99" fmla="*/ 74 h 130"/>
              <a:gd name="T100" fmla="*/ 22 w 131"/>
              <a:gd name="T101" fmla="*/ 50 h 130"/>
              <a:gd name="T102" fmla="*/ 14 w 131"/>
              <a:gd name="T103" fmla="*/ 20 h 130"/>
              <a:gd name="T104" fmla="*/ 19 w 131"/>
              <a:gd name="T105" fmla="*/ 19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1" h="130">
                <a:moveTo>
                  <a:pt x="48" y="52"/>
                </a:moveTo>
                <a:cubicBezTo>
                  <a:pt x="48" y="52"/>
                  <a:pt x="46" y="53"/>
                  <a:pt x="46" y="53"/>
                </a:cubicBezTo>
                <a:cubicBezTo>
                  <a:pt x="47" y="53"/>
                  <a:pt x="48" y="52"/>
                  <a:pt x="48" y="52"/>
                </a:cubicBezTo>
                <a:close/>
                <a:moveTo>
                  <a:pt x="48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2"/>
                  <a:pt x="48" y="52"/>
                </a:cubicBezTo>
                <a:close/>
                <a:moveTo>
                  <a:pt x="97" y="0"/>
                </a:moveTo>
                <a:cubicBezTo>
                  <a:pt x="105" y="0"/>
                  <a:pt x="111" y="6"/>
                  <a:pt x="111" y="14"/>
                </a:cubicBezTo>
                <a:cubicBezTo>
                  <a:pt x="111" y="21"/>
                  <a:pt x="105" y="27"/>
                  <a:pt x="97" y="27"/>
                </a:cubicBezTo>
                <a:cubicBezTo>
                  <a:pt x="90" y="27"/>
                  <a:pt x="84" y="21"/>
                  <a:pt x="84" y="14"/>
                </a:cubicBezTo>
                <a:cubicBezTo>
                  <a:pt x="84" y="6"/>
                  <a:pt x="90" y="0"/>
                  <a:pt x="97" y="0"/>
                </a:cubicBezTo>
                <a:close/>
                <a:moveTo>
                  <a:pt x="17" y="58"/>
                </a:moveTo>
                <a:cubicBezTo>
                  <a:pt x="21" y="58"/>
                  <a:pt x="21" y="58"/>
                  <a:pt x="21" y="58"/>
                </a:cubicBezTo>
                <a:cubicBezTo>
                  <a:pt x="21" y="56"/>
                  <a:pt x="21" y="56"/>
                  <a:pt x="21" y="56"/>
                </a:cubicBezTo>
                <a:cubicBezTo>
                  <a:pt x="17" y="56"/>
                  <a:pt x="17" y="56"/>
                  <a:pt x="17" y="56"/>
                </a:cubicBezTo>
                <a:cubicBezTo>
                  <a:pt x="16" y="56"/>
                  <a:pt x="16" y="56"/>
                  <a:pt x="15" y="55"/>
                </a:cubicBezTo>
                <a:cubicBezTo>
                  <a:pt x="15" y="55"/>
                  <a:pt x="15" y="55"/>
                  <a:pt x="15" y="55"/>
                </a:cubicBezTo>
                <a:cubicBezTo>
                  <a:pt x="15" y="44"/>
                  <a:pt x="15" y="44"/>
                  <a:pt x="15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54"/>
                  <a:pt x="14" y="54"/>
                  <a:pt x="14" y="54"/>
                </a:cubicBezTo>
                <a:cubicBezTo>
                  <a:pt x="13" y="55"/>
                  <a:pt x="13" y="56"/>
                  <a:pt x="14" y="56"/>
                </a:cubicBezTo>
                <a:cubicBezTo>
                  <a:pt x="15" y="57"/>
                  <a:pt x="16" y="58"/>
                  <a:pt x="17" y="58"/>
                </a:cubicBezTo>
                <a:close/>
                <a:moveTo>
                  <a:pt x="130" y="82"/>
                </a:moveTo>
                <a:cubicBezTo>
                  <a:pt x="130" y="78"/>
                  <a:pt x="130" y="78"/>
                  <a:pt x="130" y="78"/>
                </a:cubicBezTo>
                <a:cubicBezTo>
                  <a:pt x="128" y="63"/>
                  <a:pt x="128" y="62"/>
                  <a:pt x="129" y="35"/>
                </a:cubicBezTo>
                <a:cubicBezTo>
                  <a:pt x="129" y="34"/>
                  <a:pt x="128" y="33"/>
                  <a:pt x="127" y="33"/>
                </a:cubicBezTo>
                <a:cubicBezTo>
                  <a:pt x="126" y="33"/>
                  <a:pt x="125" y="34"/>
                  <a:pt x="125" y="35"/>
                </a:cubicBezTo>
                <a:cubicBezTo>
                  <a:pt x="124" y="62"/>
                  <a:pt x="124" y="63"/>
                  <a:pt x="126" y="78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27" y="86"/>
                  <a:pt x="127" y="89"/>
                  <a:pt x="126" y="90"/>
                </a:cubicBezTo>
                <a:cubicBezTo>
                  <a:pt x="124" y="91"/>
                  <a:pt x="122" y="90"/>
                  <a:pt x="121" y="90"/>
                </a:cubicBezTo>
                <a:cubicBezTo>
                  <a:pt x="109" y="86"/>
                  <a:pt x="93" y="94"/>
                  <a:pt x="92" y="94"/>
                </a:cubicBezTo>
                <a:cubicBezTo>
                  <a:pt x="91" y="95"/>
                  <a:pt x="91" y="96"/>
                  <a:pt x="92" y="97"/>
                </a:cubicBezTo>
                <a:cubicBezTo>
                  <a:pt x="92" y="97"/>
                  <a:pt x="93" y="98"/>
                  <a:pt x="93" y="98"/>
                </a:cubicBezTo>
                <a:cubicBezTo>
                  <a:pt x="93" y="98"/>
                  <a:pt x="94" y="98"/>
                  <a:pt x="94" y="97"/>
                </a:cubicBezTo>
                <a:cubicBezTo>
                  <a:pt x="94" y="97"/>
                  <a:pt x="101" y="94"/>
                  <a:pt x="109" y="93"/>
                </a:cubicBezTo>
                <a:cubicBezTo>
                  <a:pt x="109" y="119"/>
                  <a:pt x="109" y="119"/>
                  <a:pt x="109" y="119"/>
                </a:cubicBezTo>
                <a:cubicBezTo>
                  <a:pt x="102" y="119"/>
                  <a:pt x="102" y="119"/>
                  <a:pt x="102" y="119"/>
                </a:cubicBezTo>
                <a:cubicBezTo>
                  <a:pt x="100" y="119"/>
                  <a:pt x="99" y="121"/>
                  <a:pt x="99" y="122"/>
                </a:cubicBezTo>
                <a:cubicBezTo>
                  <a:pt x="99" y="123"/>
                  <a:pt x="100" y="125"/>
                  <a:pt x="102" y="125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24" y="125"/>
                  <a:pt x="125" y="123"/>
                  <a:pt x="125" y="122"/>
                </a:cubicBezTo>
                <a:cubicBezTo>
                  <a:pt x="125" y="121"/>
                  <a:pt x="124" y="119"/>
                  <a:pt x="122" y="119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7" y="92"/>
                  <a:pt x="119" y="93"/>
                  <a:pt x="120" y="93"/>
                </a:cubicBezTo>
                <a:cubicBezTo>
                  <a:pt x="120" y="93"/>
                  <a:pt x="125" y="95"/>
                  <a:pt x="128" y="93"/>
                </a:cubicBezTo>
                <a:cubicBezTo>
                  <a:pt x="130" y="91"/>
                  <a:pt x="131" y="87"/>
                  <a:pt x="130" y="82"/>
                </a:cubicBezTo>
                <a:close/>
                <a:moveTo>
                  <a:pt x="122" y="74"/>
                </a:moveTo>
                <a:cubicBezTo>
                  <a:pt x="122" y="63"/>
                  <a:pt x="118" y="52"/>
                  <a:pt x="118" y="41"/>
                </a:cubicBezTo>
                <a:cubicBezTo>
                  <a:pt x="117" y="24"/>
                  <a:pt x="92" y="24"/>
                  <a:pt x="92" y="40"/>
                </a:cubicBezTo>
                <a:cubicBezTo>
                  <a:pt x="82" y="42"/>
                  <a:pt x="73" y="43"/>
                  <a:pt x="63" y="42"/>
                </a:cubicBezTo>
                <a:cubicBezTo>
                  <a:pt x="54" y="42"/>
                  <a:pt x="54" y="55"/>
                  <a:pt x="63" y="56"/>
                </a:cubicBezTo>
                <a:cubicBezTo>
                  <a:pt x="73" y="56"/>
                  <a:pt x="83" y="55"/>
                  <a:pt x="94" y="54"/>
                </a:cubicBezTo>
                <a:cubicBezTo>
                  <a:pt x="95" y="60"/>
                  <a:pt x="96" y="66"/>
                  <a:pt x="96" y="72"/>
                </a:cubicBezTo>
                <a:cubicBezTo>
                  <a:pt x="75" y="79"/>
                  <a:pt x="64" y="97"/>
                  <a:pt x="61" y="119"/>
                </a:cubicBezTo>
                <a:cubicBezTo>
                  <a:pt x="61" y="119"/>
                  <a:pt x="61" y="120"/>
                  <a:pt x="61" y="120"/>
                </a:cubicBezTo>
                <a:cubicBezTo>
                  <a:pt x="61" y="70"/>
                  <a:pt x="61" y="70"/>
                  <a:pt x="61" y="70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58"/>
                  <a:pt x="74" y="58"/>
                  <a:pt x="74" y="58"/>
                </a:cubicBezTo>
                <a:cubicBezTo>
                  <a:pt x="27" y="58"/>
                  <a:pt x="27" y="58"/>
                  <a:pt x="27" y="58"/>
                </a:cubicBezTo>
                <a:cubicBezTo>
                  <a:pt x="27" y="58"/>
                  <a:pt x="27" y="58"/>
                  <a:pt x="27" y="58"/>
                </a:cubicBezTo>
                <a:cubicBezTo>
                  <a:pt x="27" y="57"/>
                  <a:pt x="27" y="57"/>
                  <a:pt x="27" y="57"/>
                </a:cubicBezTo>
                <a:cubicBezTo>
                  <a:pt x="27" y="56"/>
                  <a:pt x="27" y="56"/>
                  <a:pt x="28" y="56"/>
                </a:cubicBezTo>
                <a:cubicBezTo>
                  <a:pt x="28" y="56"/>
                  <a:pt x="28" y="56"/>
                  <a:pt x="29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2" y="57"/>
                  <a:pt x="42" y="57"/>
                  <a:pt x="43" y="57"/>
                </a:cubicBezTo>
                <a:cubicBezTo>
                  <a:pt x="43" y="57"/>
                  <a:pt x="44" y="56"/>
                  <a:pt x="44" y="56"/>
                </a:cubicBezTo>
                <a:cubicBezTo>
                  <a:pt x="44" y="56"/>
                  <a:pt x="44" y="56"/>
                  <a:pt x="44" y="55"/>
                </a:cubicBezTo>
                <a:cubicBezTo>
                  <a:pt x="44" y="55"/>
                  <a:pt x="44" y="55"/>
                  <a:pt x="44" y="55"/>
                </a:cubicBezTo>
                <a:cubicBezTo>
                  <a:pt x="44" y="54"/>
                  <a:pt x="45" y="54"/>
                  <a:pt x="45" y="54"/>
                </a:cubicBezTo>
                <a:cubicBezTo>
                  <a:pt x="45" y="55"/>
                  <a:pt x="44" y="55"/>
                  <a:pt x="44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3"/>
                  <a:pt x="56" y="51"/>
                  <a:pt x="52" y="51"/>
                </a:cubicBezTo>
                <a:cubicBezTo>
                  <a:pt x="50" y="51"/>
                  <a:pt x="49" y="51"/>
                  <a:pt x="48" y="52"/>
                </a:cubicBezTo>
                <a:cubicBezTo>
                  <a:pt x="48" y="54"/>
                  <a:pt x="46" y="54"/>
                  <a:pt x="45" y="54"/>
                </a:cubicBezTo>
                <a:cubicBezTo>
                  <a:pt x="45" y="54"/>
                  <a:pt x="45" y="54"/>
                  <a:pt x="45" y="54"/>
                </a:cubicBezTo>
                <a:cubicBezTo>
                  <a:pt x="45" y="54"/>
                  <a:pt x="45" y="54"/>
                  <a:pt x="45" y="54"/>
                </a:cubicBezTo>
                <a:cubicBezTo>
                  <a:pt x="45" y="54"/>
                  <a:pt x="44" y="54"/>
                  <a:pt x="44" y="54"/>
                </a:cubicBezTo>
                <a:cubicBezTo>
                  <a:pt x="43" y="55"/>
                  <a:pt x="44" y="55"/>
                  <a:pt x="44" y="55"/>
                </a:cubicBezTo>
                <a:cubicBezTo>
                  <a:pt x="44" y="56"/>
                  <a:pt x="44" y="56"/>
                  <a:pt x="43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54"/>
                  <a:pt x="43" y="54"/>
                  <a:pt x="43" y="54"/>
                </a:cubicBezTo>
                <a:cubicBezTo>
                  <a:pt x="29" y="54"/>
                  <a:pt x="29" y="54"/>
                  <a:pt x="29" y="54"/>
                </a:cubicBezTo>
                <a:cubicBezTo>
                  <a:pt x="29" y="55"/>
                  <a:pt x="29" y="55"/>
                  <a:pt x="29" y="55"/>
                </a:cubicBezTo>
                <a:cubicBezTo>
                  <a:pt x="28" y="55"/>
                  <a:pt x="28" y="55"/>
                  <a:pt x="28" y="55"/>
                </a:cubicBezTo>
                <a:cubicBezTo>
                  <a:pt x="27" y="55"/>
                  <a:pt x="26" y="56"/>
                  <a:pt x="26" y="57"/>
                </a:cubicBezTo>
                <a:cubicBezTo>
                  <a:pt x="26" y="57"/>
                  <a:pt x="26" y="57"/>
                  <a:pt x="26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70"/>
                  <a:pt x="0" y="70"/>
                  <a:pt x="0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127"/>
                  <a:pt x="7" y="127"/>
                  <a:pt x="7" y="127"/>
                </a:cubicBezTo>
                <a:cubicBezTo>
                  <a:pt x="61" y="127"/>
                  <a:pt x="61" y="127"/>
                  <a:pt x="61" y="127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2" y="130"/>
                  <a:pt x="77" y="129"/>
                  <a:pt x="78" y="119"/>
                </a:cubicBezTo>
                <a:cubicBezTo>
                  <a:pt x="80" y="102"/>
                  <a:pt x="90" y="90"/>
                  <a:pt x="107" y="86"/>
                </a:cubicBezTo>
                <a:cubicBezTo>
                  <a:pt x="115" y="87"/>
                  <a:pt x="122" y="83"/>
                  <a:pt x="122" y="74"/>
                </a:cubicBezTo>
                <a:close/>
                <a:moveTo>
                  <a:pt x="19" y="19"/>
                </a:moveTo>
                <a:cubicBezTo>
                  <a:pt x="22" y="50"/>
                  <a:pt x="22" y="50"/>
                  <a:pt x="22" y="50"/>
                </a:cubicBezTo>
                <a:cubicBezTo>
                  <a:pt x="16" y="51"/>
                  <a:pt x="16" y="51"/>
                  <a:pt x="16" y="51"/>
                </a:cubicBezTo>
                <a:cubicBezTo>
                  <a:pt x="14" y="20"/>
                  <a:pt x="14" y="20"/>
                  <a:pt x="14" y="20"/>
                </a:cubicBezTo>
                <a:lnTo>
                  <a:pt x="19" y="19"/>
                </a:lnTo>
                <a:close/>
                <a:moveTo>
                  <a:pt x="19" y="19"/>
                </a:moveTo>
                <a:cubicBezTo>
                  <a:pt x="19" y="19"/>
                  <a:pt x="19" y="19"/>
                  <a:pt x="19" y="1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7124701" y="2082801"/>
            <a:ext cx="357188" cy="338138"/>
          </a:xfrm>
          <a:custGeom>
            <a:avLst/>
            <a:gdLst>
              <a:gd name="T0" fmla="*/ 105 w 128"/>
              <a:gd name="T1" fmla="*/ 71 h 121"/>
              <a:gd name="T2" fmla="*/ 116 w 128"/>
              <a:gd name="T3" fmla="*/ 58 h 121"/>
              <a:gd name="T4" fmla="*/ 118 w 128"/>
              <a:gd name="T5" fmla="*/ 54 h 121"/>
              <a:gd name="T6" fmla="*/ 118 w 128"/>
              <a:gd name="T7" fmla="*/ 37 h 121"/>
              <a:gd name="T8" fmla="*/ 114 w 128"/>
              <a:gd name="T9" fmla="*/ 23 h 121"/>
              <a:gd name="T10" fmla="*/ 61 w 128"/>
              <a:gd name="T11" fmla="*/ 29 h 121"/>
              <a:gd name="T12" fmla="*/ 65 w 128"/>
              <a:gd name="T13" fmla="*/ 32 h 121"/>
              <a:gd name="T14" fmla="*/ 113 w 128"/>
              <a:gd name="T15" fmla="*/ 35 h 121"/>
              <a:gd name="T16" fmla="*/ 111 w 128"/>
              <a:gd name="T17" fmla="*/ 53 h 121"/>
              <a:gd name="T18" fmla="*/ 113 w 128"/>
              <a:gd name="T19" fmla="*/ 56 h 121"/>
              <a:gd name="T20" fmla="*/ 94 w 128"/>
              <a:gd name="T21" fmla="*/ 70 h 121"/>
              <a:gd name="T22" fmla="*/ 95 w 128"/>
              <a:gd name="T23" fmla="*/ 74 h 121"/>
              <a:gd name="T24" fmla="*/ 99 w 128"/>
              <a:gd name="T25" fmla="*/ 73 h 121"/>
              <a:gd name="T26" fmla="*/ 78 w 128"/>
              <a:gd name="T27" fmla="*/ 73 h 121"/>
              <a:gd name="T28" fmla="*/ 72 w 128"/>
              <a:gd name="T29" fmla="*/ 76 h 121"/>
              <a:gd name="T30" fmla="*/ 81 w 128"/>
              <a:gd name="T31" fmla="*/ 101 h 121"/>
              <a:gd name="T32" fmla="*/ 127 w 128"/>
              <a:gd name="T33" fmla="*/ 94 h 121"/>
              <a:gd name="T34" fmla="*/ 92 w 128"/>
              <a:gd name="T35" fmla="*/ 66 h 121"/>
              <a:gd name="T36" fmla="*/ 108 w 128"/>
              <a:gd name="T37" fmla="*/ 44 h 121"/>
              <a:gd name="T38" fmla="*/ 70 w 128"/>
              <a:gd name="T39" fmla="*/ 40 h 121"/>
              <a:gd name="T40" fmla="*/ 72 w 128"/>
              <a:gd name="T41" fmla="*/ 51 h 121"/>
              <a:gd name="T42" fmla="*/ 81 w 128"/>
              <a:gd name="T43" fmla="*/ 67 h 121"/>
              <a:gd name="T44" fmla="*/ 63 w 128"/>
              <a:gd name="T45" fmla="*/ 91 h 121"/>
              <a:gd name="T46" fmla="*/ 37 w 128"/>
              <a:gd name="T47" fmla="*/ 94 h 121"/>
              <a:gd name="T48" fmla="*/ 3 w 128"/>
              <a:gd name="T49" fmla="*/ 107 h 121"/>
              <a:gd name="T50" fmla="*/ 74 w 128"/>
              <a:gd name="T51" fmla="*/ 120 h 121"/>
              <a:gd name="T52" fmla="*/ 63 w 128"/>
              <a:gd name="T53" fmla="*/ 91 h 121"/>
              <a:gd name="T54" fmla="*/ 21 w 128"/>
              <a:gd name="T55" fmla="*/ 56 h 121"/>
              <a:gd name="T56" fmla="*/ 37 w 128"/>
              <a:gd name="T57" fmla="*/ 87 h 121"/>
              <a:gd name="T58" fmla="*/ 51 w 128"/>
              <a:gd name="T59" fmla="*/ 83 h 121"/>
              <a:gd name="T60" fmla="*/ 21 w 128"/>
              <a:gd name="T61" fmla="*/ 56 h 121"/>
              <a:gd name="T62" fmla="*/ 21 w 128"/>
              <a:gd name="T63" fmla="*/ 67 h 121"/>
              <a:gd name="T64" fmla="*/ 11 w 128"/>
              <a:gd name="T65" fmla="*/ 72 h 121"/>
              <a:gd name="T66" fmla="*/ 17 w 128"/>
              <a:gd name="T67" fmla="*/ 71 h 121"/>
              <a:gd name="T68" fmla="*/ 16 w 128"/>
              <a:gd name="T69" fmla="*/ 53 h 121"/>
              <a:gd name="T70" fmla="*/ 47 w 128"/>
              <a:gd name="T71" fmla="*/ 33 h 121"/>
              <a:gd name="T72" fmla="*/ 64 w 128"/>
              <a:gd name="T73" fmla="*/ 53 h 121"/>
              <a:gd name="T74" fmla="*/ 64 w 128"/>
              <a:gd name="T75" fmla="*/ 74 h 121"/>
              <a:gd name="T76" fmla="*/ 46 w 128"/>
              <a:gd name="T77" fmla="*/ 88 h 121"/>
              <a:gd name="T78" fmla="*/ 47 w 128"/>
              <a:gd name="T79" fmla="*/ 92 h 121"/>
              <a:gd name="T80" fmla="*/ 68 w 128"/>
              <a:gd name="T81" fmla="*/ 74 h 121"/>
              <a:gd name="T82" fmla="*/ 78 w 128"/>
              <a:gd name="T83" fmla="*/ 63 h 121"/>
              <a:gd name="T84" fmla="*/ 68 w 128"/>
              <a:gd name="T85" fmla="*/ 53 h 121"/>
              <a:gd name="T86" fmla="*/ 66 w 128"/>
              <a:gd name="T87" fmla="*/ 41 h 121"/>
              <a:gd name="T88" fmla="*/ 56 w 128"/>
              <a:gd name="T89" fmla="*/ 30 h 121"/>
              <a:gd name="T90" fmla="*/ 11 w 128"/>
              <a:gd name="T91" fmla="*/ 55 h 121"/>
              <a:gd name="T92" fmla="*/ 11 w 128"/>
              <a:gd name="T93" fmla="*/ 72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8" h="121">
                <a:moveTo>
                  <a:pt x="127" y="94"/>
                </a:moveTo>
                <a:cubicBezTo>
                  <a:pt x="125" y="89"/>
                  <a:pt x="122" y="75"/>
                  <a:pt x="105" y="71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13" y="69"/>
                  <a:pt x="116" y="64"/>
                  <a:pt x="116" y="58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7" y="56"/>
                  <a:pt x="118" y="55"/>
                  <a:pt x="118" y="54"/>
                </a:cubicBezTo>
                <a:cubicBezTo>
                  <a:pt x="123" y="54"/>
                  <a:pt x="126" y="50"/>
                  <a:pt x="126" y="45"/>
                </a:cubicBezTo>
                <a:cubicBezTo>
                  <a:pt x="126" y="41"/>
                  <a:pt x="123" y="37"/>
                  <a:pt x="118" y="37"/>
                </a:cubicBezTo>
                <a:cubicBezTo>
                  <a:pt x="118" y="36"/>
                  <a:pt x="117" y="35"/>
                  <a:pt x="116" y="35"/>
                </a:cubicBezTo>
                <a:cubicBezTo>
                  <a:pt x="117" y="32"/>
                  <a:pt x="116" y="27"/>
                  <a:pt x="114" y="23"/>
                </a:cubicBezTo>
                <a:cubicBezTo>
                  <a:pt x="113" y="21"/>
                  <a:pt x="112" y="19"/>
                  <a:pt x="110" y="17"/>
                </a:cubicBezTo>
                <a:cubicBezTo>
                  <a:pt x="97" y="0"/>
                  <a:pt x="66" y="5"/>
                  <a:pt x="61" y="29"/>
                </a:cubicBezTo>
                <a:cubicBezTo>
                  <a:pt x="61" y="29"/>
                  <a:pt x="61" y="29"/>
                  <a:pt x="61" y="29"/>
                </a:cubicBezTo>
                <a:cubicBezTo>
                  <a:pt x="63" y="30"/>
                  <a:pt x="64" y="31"/>
                  <a:pt x="65" y="32"/>
                </a:cubicBezTo>
                <a:cubicBezTo>
                  <a:pt x="65" y="32"/>
                  <a:pt x="65" y="33"/>
                  <a:pt x="65" y="33"/>
                </a:cubicBezTo>
                <a:cubicBezTo>
                  <a:pt x="73" y="7"/>
                  <a:pt x="108" y="9"/>
                  <a:pt x="113" y="35"/>
                </a:cubicBezTo>
                <a:cubicBezTo>
                  <a:pt x="112" y="36"/>
                  <a:pt x="111" y="37"/>
                  <a:pt x="111" y="38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111" y="54"/>
                  <a:pt x="112" y="55"/>
                  <a:pt x="113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8"/>
                  <a:pt x="113" y="58"/>
                  <a:pt x="113" y="58"/>
                </a:cubicBezTo>
                <a:cubicBezTo>
                  <a:pt x="113" y="67"/>
                  <a:pt x="103" y="68"/>
                  <a:pt x="94" y="70"/>
                </a:cubicBezTo>
                <a:cubicBezTo>
                  <a:pt x="92" y="68"/>
                  <a:pt x="88" y="70"/>
                  <a:pt x="88" y="73"/>
                </a:cubicBezTo>
                <a:cubicBezTo>
                  <a:pt x="88" y="77"/>
                  <a:pt x="94" y="78"/>
                  <a:pt x="95" y="74"/>
                </a:cubicBezTo>
                <a:cubicBezTo>
                  <a:pt x="99" y="72"/>
                  <a:pt x="98" y="73"/>
                  <a:pt x="101" y="72"/>
                </a:cubicBezTo>
                <a:cubicBezTo>
                  <a:pt x="100" y="73"/>
                  <a:pt x="99" y="73"/>
                  <a:pt x="99" y="73"/>
                </a:cubicBezTo>
                <a:cubicBezTo>
                  <a:pt x="98" y="80"/>
                  <a:pt x="89" y="82"/>
                  <a:pt x="86" y="76"/>
                </a:cubicBezTo>
                <a:cubicBezTo>
                  <a:pt x="83" y="75"/>
                  <a:pt x="80" y="74"/>
                  <a:pt x="78" y="73"/>
                </a:cubicBezTo>
                <a:cubicBezTo>
                  <a:pt x="76" y="74"/>
                  <a:pt x="74" y="75"/>
                  <a:pt x="72" y="76"/>
                </a:cubicBezTo>
                <a:cubicBezTo>
                  <a:pt x="72" y="76"/>
                  <a:pt x="72" y="76"/>
                  <a:pt x="72" y="76"/>
                </a:cubicBezTo>
                <a:cubicBezTo>
                  <a:pt x="72" y="80"/>
                  <a:pt x="71" y="84"/>
                  <a:pt x="68" y="87"/>
                </a:cubicBezTo>
                <a:cubicBezTo>
                  <a:pt x="74" y="90"/>
                  <a:pt x="79" y="95"/>
                  <a:pt x="81" y="101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25" y="101"/>
                  <a:pt x="128" y="98"/>
                  <a:pt x="127" y="94"/>
                </a:cubicBezTo>
                <a:close/>
                <a:moveTo>
                  <a:pt x="86" y="69"/>
                </a:moveTo>
                <a:cubicBezTo>
                  <a:pt x="87" y="67"/>
                  <a:pt x="89" y="66"/>
                  <a:pt x="92" y="66"/>
                </a:cubicBezTo>
                <a:cubicBezTo>
                  <a:pt x="93" y="66"/>
                  <a:pt x="95" y="66"/>
                  <a:pt x="96" y="67"/>
                </a:cubicBezTo>
                <a:cubicBezTo>
                  <a:pt x="103" y="63"/>
                  <a:pt x="108" y="54"/>
                  <a:pt x="108" y="44"/>
                </a:cubicBezTo>
                <a:cubicBezTo>
                  <a:pt x="108" y="30"/>
                  <a:pt x="99" y="18"/>
                  <a:pt x="89" y="18"/>
                </a:cubicBezTo>
                <a:cubicBezTo>
                  <a:pt x="79" y="18"/>
                  <a:pt x="71" y="28"/>
                  <a:pt x="70" y="40"/>
                </a:cubicBezTo>
                <a:cubicBezTo>
                  <a:pt x="70" y="42"/>
                  <a:pt x="71" y="44"/>
                  <a:pt x="71" y="46"/>
                </a:cubicBezTo>
                <a:cubicBezTo>
                  <a:pt x="72" y="48"/>
                  <a:pt x="72" y="49"/>
                  <a:pt x="72" y="51"/>
                </a:cubicBezTo>
                <a:cubicBezTo>
                  <a:pt x="78" y="52"/>
                  <a:pt x="82" y="58"/>
                  <a:pt x="82" y="63"/>
                </a:cubicBezTo>
                <a:cubicBezTo>
                  <a:pt x="82" y="65"/>
                  <a:pt x="82" y="66"/>
                  <a:pt x="81" y="67"/>
                </a:cubicBezTo>
                <a:cubicBezTo>
                  <a:pt x="83" y="68"/>
                  <a:pt x="84" y="69"/>
                  <a:pt x="86" y="69"/>
                </a:cubicBezTo>
                <a:close/>
                <a:moveTo>
                  <a:pt x="63" y="91"/>
                </a:moveTo>
                <a:cubicBezTo>
                  <a:pt x="60" y="93"/>
                  <a:pt x="59" y="93"/>
                  <a:pt x="48" y="95"/>
                </a:cubicBezTo>
                <a:cubicBezTo>
                  <a:pt x="45" y="99"/>
                  <a:pt x="39" y="98"/>
                  <a:pt x="37" y="94"/>
                </a:cubicBezTo>
                <a:cubicBezTo>
                  <a:pt x="33" y="93"/>
                  <a:pt x="29" y="91"/>
                  <a:pt x="26" y="88"/>
                </a:cubicBezTo>
                <a:cubicBezTo>
                  <a:pt x="15" y="90"/>
                  <a:pt x="7" y="97"/>
                  <a:pt x="3" y="107"/>
                </a:cubicBezTo>
                <a:cubicBezTo>
                  <a:pt x="2" y="111"/>
                  <a:pt x="0" y="114"/>
                  <a:pt x="2" y="117"/>
                </a:cubicBezTo>
                <a:cubicBezTo>
                  <a:pt x="5" y="121"/>
                  <a:pt x="5" y="120"/>
                  <a:pt x="74" y="120"/>
                </a:cubicBezTo>
                <a:cubicBezTo>
                  <a:pt x="77" y="120"/>
                  <a:pt x="80" y="116"/>
                  <a:pt x="79" y="113"/>
                </a:cubicBezTo>
                <a:cubicBezTo>
                  <a:pt x="77" y="107"/>
                  <a:pt x="74" y="97"/>
                  <a:pt x="63" y="91"/>
                </a:cubicBezTo>
                <a:close/>
                <a:moveTo>
                  <a:pt x="21" y="56"/>
                </a:moveTo>
                <a:cubicBezTo>
                  <a:pt x="21" y="56"/>
                  <a:pt x="21" y="56"/>
                  <a:pt x="21" y="56"/>
                </a:cubicBezTo>
                <a:cubicBezTo>
                  <a:pt x="21" y="83"/>
                  <a:pt x="21" y="62"/>
                  <a:pt x="21" y="56"/>
                </a:cubicBezTo>
                <a:close/>
                <a:moveTo>
                  <a:pt x="37" y="87"/>
                </a:moveTo>
                <a:cubicBezTo>
                  <a:pt x="39" y="84"/>
                  <a:pt x="42" y="83"/>
                  <a:pt x="45" y="84"/>
                </a:cubicBezTo>
                <a:cubicBezTo>
                  <a:pt x="51" y="83"/>
                  <a:pt x="51" y="83"/>
                  <a:pt x="51" y="83"/>
                </a:cubicBezTo>
                <a:cubicBezTo>
                  <a:pt x="60" y="74"/>
                  <a:pt x="59" y="64"/>
                  <a:pt x="59" y="56"/>
                </a:cubicBezTo>
                <a:cubicBezTo>
                  <a:pt x="54" y="30"/>
                  <a:pt x="26" y="30"/>
                  <a:pt x="21" y="56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8"/>
                  <a:pt x="21" y="61"/>
                  <a:pt x="21" y="67"/>
                </a:cubicBezTo>
                <a:cubicBezTo>
                  <a:pt x="23" y="78"/>
                  <a:pt x="30" y="85"/>
                  <a:pt x="37" y="87"/>
                </a:cubicBezTo>
                <a:close/>
                <a:moveTo>
                  <a:pt x="11" y="72"/>
                </a:moveTo>
                <a:cubicBezTo>
                  <a:pt x="11" y="73"/>
                  <a:pt x="12" y="74"/>
                  <a:pt x="14" y="74"/>
                </a:cubicBezTo>
                <a:cubicBezTo>
                  <a:pt x="16" y="74"/>
                  <a:pt x="17" y="73"/>
                  <a:pt x="17" y="71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5"/>
                  <a:pt x="17" y="54"/>
                  <a:pt x="16" y="53"/>
                </a:cubicBezTo>
                <a:cubicBezTo>
                  <a:pt x="17" y="48"/>
                  <a:pt x="20" y="43"/>
                  <a:pt x="23" y="39"/>
                </a:cubicBezTo>
                <a:cubicBezTo>
                  <a:pt x="28" y="34"/>
                  <a:pt x="37" y="31"/>
                  <a:pt x="47" y="33"/>
                </a:cubicBezTo>
                <a:cubicBezTo>
                  <a:pt x="50" y="34"/>
                  <a:pt x="54" y="36"/>
                  <a:pt x="57" y="39"/>
                </a:cubicBezTo>
                <a:cubicBezTo>
                  <a:pt x="60" y="43"/>
                  <a:pt x="63" y="48"/>
                  <a:pt x="64" y="53"/>
                </a:cubicBezTo>
                <a:cubicBezTo>
                  <a:pt x="62" y="55"/>
                  <a:pt x="63" y="56"/>
                  <a:pt x="63" y="71"/>
                </a:cubicBezTo>
                <a:cubicBezTo>
                  <a:pt x="63" y="72"/>
                  <a:pt x="64" y="73"/>
                  <a:pt x="64" y="74"/>
                </a:cubicBezTo>
                <a:cubicBezTo>
                  <a:pt x="64" y="76"/>
                  <a:pt x="64" y="76"/>
                  <a:pt x="64" y="76"/>
                </a:cubicBezTo>
                <a:cubicBezTo>
                  <a:pt x="64" y="85"/>
                  <a:pt x="56" y="86"/>
                  <a:pt x="46" y="88"/>
                </a:cubicBezTo>
                <a:cubicBezTo>
                  <a:pt x="44" y="86"/>
                  <a:pt x="40" y="87"/>
                  <a:pt x="40" y="91"/>
                </a:cubicBezTo>
                <a:cubicBezTo>
                  <a:pt x="40" y="95"/>
                  <a:pt x="45" y="96"/>
                  <a:pt x="47" y="92"/>
                </a:cubicBezTo>
                <a:cubicBezTo>
                  <a:pt x="57" y="89"/>
                  <a:pt x="68" y="88"/>
                  <a:pt x="68" y="76"/>
                </a:cubicBezTo>
                <a:cubicBezTo>
                  <a:pt x="68" y="74"/>
                  <a:pt x="68" y="74"/>
                  <a:pt x="68" y="74"/>
                </a:cubicBezTo>
                <a:cubicBezTo>
                  <a:pt x="69" y="74"/>
                  <a:pt x="69" y="73"/>
                  <a:pt x="69" y="72"/>
                </a:cubicBezTo>
                <a:cubicBezTo>
                  <a:pt x="74" y="72"/>
                  <a:pt x="78" y="68"/>
                  <a:pt x="78" y="63"/>
                </a:cubicBezTo>
                <a:cubicBezTo>
                  <a:pt x="78" y="59"/>
                  <a:pt x="74" y="55"/>
                  <a:pt x="69" y="55"/>
                </a:cubicBezTo>
                <a:cubicBezTo>
                  <a:pt x="69" y="54"/>
                  <a:pt x="69" y="53"/>
                  <a:pt x="68" y="53"/>
                </a:cubicBezTo>
                <a:cubicBezTo>
                  <a:pt x="68" y="51"/>
                  <a:pt x="68" y="49"/>
                  <a:pt x="67" y="46"/>
                </a:cubicBezTo>
                <a:cubicBezTo>
                  <a:pt x="67" y="45"/>
                  <a:pt x="66" y="43"/>
                  <a:pt x="66" y="41"/>
                </a:cubicBezTo>
                <a:cubicBezTo>
                  <a:pt x="65" y="39"/>
                  <a:pt x="63" y="37"/>
                  <a:pt x="62" y="35"/>
                </a:cubicBezTo>
                <a:cubicBezTo>
                  <a:pt x="60" y="33"/>
                  <a:pt x="58" y="31"/>
                  <a:pt x="56" y="30"/>
                </a:cubicBezTo>
                <a:cubicBezTo>
                  <a:pt x="37" y="16"/>
                  <a:pt x="10" y="32"/>
                  <a:pt x="12" y="53"/>
                </a:cubicBezTo>
                <a:cubicBezTo>
                  <a:pt x="11" y="53"/>
                  <a:pt x="11" y="54"/>
                  <a:pt x="11" y="55"/>
                </a:cubicBezTo>
                <a:cubicBezTo>
                  <a:pt x="6" y="55"/>
                  <a:pt x="2" y="59"/>
                  <a:pt x="2" y="63"/>
                </a:cubicBezTo>
                <a:cubicBezTo>
                  <a:pt x="2" y="68"/>
                  <a:pt x="6" y="72"/>
                  <a:pt x="11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1084263" y="1493838"/>
            <a:ext cx="296863" cy="298450"/>
          </a:xfrm>
          <a:custGeom>
            <a:avLst/>
            <a:gdLst>
              <a:gd name="T0" fmla="*/ 94 w 106"/>
              <a:gd name="T1" fmla="*/ 0 h 107"/>
              <a:gd name="T2" fmla="*/ 101 w 106"/>
              <a:gd name="T3" fmla="*/ 60 h 107"/>
              <a:gd name="T4" fmla="*/ 93 w 106"/>
              <a:gd name="T5" fmla="*/ 61 h 107"/>
              <a:gd name="T6" fmla="*/ 87 w 106"/>
              <a:gd name="T7" fmla="*/ 7 h 107"/>
              <a:gd name="T8" fmla="*/ 20 w 106"/>
              <a:gd name="T9" fmla="*/ 7 h 107"/>
              <a:gd name="T10" fmla="*/ 14 w 106"/>
              <a:gd name="T11" fmla="*/ 61 h 107"/>
              <a:gd name="T12" fmla="*/ 6 w 106"/>
              <a:gd name="T13" fmla="*/ 60 h 107"/>
              <a:gd name="T14" fmla="*/ 13 w 106"/>
              <a:gd name="T15" fmla="*/ 0 h 107"/>
              <a:gd name="T16" fmla="*/ 94 w 106"/>
              <a:gd name="T17" fmla="*/ 0 h 107"/>
              <a:gd name="T18" fmla="*/ 27 w 106"/>
              <a:gd name="T19" fmla="*/ 13 h 107"/>
              <a:gd name="T20" fmla="*/ 80 w 106"/>
              <a:gd name="T21" fmla="*/ 13 h 107"/>
              <a:gd name="T22" fmla="*/ 80 w 106"/>
              <a:gd name="T23" fmla="*/ 20 h 107"/>
              <a:gd name="T24" fmla="*/ 27 w 106"/>
              <a:gd name="T25" fmla="*/ 20 h 107"/>
              <a:gd name="T26" fmla="*/ 27 w 106"/>
              <a:gd name="T27" fmla="*/ 13 h 107"/>
              <a:gd name="T28" fmla="*/ 27 w 106"/>
              <a:gd name="T29" fmla="*/ 27 h 107"/>
              <a:gd name="T30" fmla="*/ 80 w 106"/>
              <a:gd name="T31" fmla="*/ 27 h 107"/>
              <a:gd name="T32" fmla="*/ 80 w 106"/>
              <a:gd name="T33" fmla="*/ 33 h 107"/>
              <a:gd name="T34" fmla="*/ 27 w 106"/>
              <a:gd name="T35" fmla="*/ 33 h 107"/>
              <a:gd name="T36" fmla="*/ 27 w 106"/>
              <a:gd name="T37" fmla="*/ 27 h 107"/>
              <a:gd name="T38" fmla="*/ 27 w 106"/>
              <a:gd name="T39" fmla="*/ 40 h 107"/>
              <a:gd name="T40" fmla="*/ 80 w 106"/>
              <a:gd name="T41" fmla="*/ 40 h 107"/>
              <a:gd name="T42" fmla="*/ 80 w 106"/>
              <a:gd name="T43" fmla="*/ 47 h 107"/>
              <a:gd name="T44" fmla="*/ 27 w 106"/>
              <a:gd name="T45" fmla="*/ 47 h 107"/>
              <a:gd name="T46" fmla="*/ 27 w 106"/>
              <a:gd name="T47" fmla="*/ 40 h 107"/>
              <a:gd name="T48" fmla="*/ 27 w 106"/>
              <a:gd name="T49" fmla="*/ 53 h 107"/>
              <a:gd name="T50" fmla="*/ 80 w 106"/>
              <a:gd name="T51" fmla="*/ 53 h 107"/>
              <a:gd name="T52" fmla="*/ 80 w 106"/>
              <a:gd name="T53" fmla="*/ 60 h 107"/>
              <a:gd name="T54" fmla="*/ 27 w 106"/>
              <a:gd name="T55" fmla="*/ 60 h 107"/>
              <a:gd name="T56" fmla="*/ 27 w 106"/>
              <a:gd name="T57" fmla="*/ 53 h 107"/>
              <a:gd name="T58" fmla="*/ 103 w 106"/>
              <a:gd name="T59" fmla="*/ 67 h 107"/>
              <a:gd name="T60" fmla="*/ 3 w 106"/>
              <a:gd name="T61" fmla="*/ 67 h 107"/>
              <a:gd name="T62" fmla="*/ 1 w 106"/>
              <a:gd name="T63" fmla="*/ 70 h 107"/>
              <a:gd name="T64" fmla="*/ 12 w 106"/>
              <a:gd name="T65" fmla="*/ 104 h 107"/>
              <a:gd name="T66" fmla="*/ 17 w 106"/>
              <a:gd name="T67" fmla="*/ 107 h 107"/>
              <a:gd name="T68" fmla="*/ 90 w 106"/>
              <a:gd name="T69" fmla="*/ 107 h 107"/>
              <a:gd name="T70" fmla="*/ 94 w 106"/>
              <a:gd name="T71" fmla="*/ 104 h 107"/>
              <a:gd name="T72" fmla="*/ 106 w 106"/>
              <a:gd name="T73" fmla="*/ 70 h 107"/>
              <a:gd name="T74" fmla="*/ 103 w 106"/>
              <a:gd name="T75" fmla="*/ 67 h 107"/>
              <a:gd name="T76" fmla="*/ 67 w 106"/>
              <a:gd name="T77" fmla="*/ 80 h 107"/>
              <a:gd name="T78" fmla="*/ 40 w 106"/>
              <a:gd name="T79" fmla="*/ 80 h 107"/>
              <a:gd name="T80" fmla="*/ 40 w 106"/>
              <a:gd name="T81" fmla="*/ 73 h 107"/>
              <a:gd name="T82" fmla="*/ 67 w 106"/>
              <a:gd name="T83" fmla="*/ 73 h 107"/>
              <a:gd name="T84" fmla="*/ 67 w 106"/>
              <a:gd name="T85" fmla="*/ 80 h 107"/>
              <a:gd name="T86" fmla="*/ 67 w 106"/>
              <a:gd name="T87" fmla="*/ 80 h 107"/>
              <a:gd name="T88" fmla="*/ 67 w 106"/>
              <a:gd name="T89" fmla="*/ 8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6" h="107">
                <a:moveTo>
                  <a:pt x="94" y="0"/>
                </a:moveTo>
                <a:cubicBezTo>
                  <a:pt x="101" y="60"/>
                  <a:pt x="101" y="60"/>
                  <a:pt x="101" y="60"/>
                </a:cubicBezTo>
                <a:cubicBezTo>
                  <a:pt x="93" y="61"/>
                  <a:pt x="93" y="61"/>
                  <a:pt x="93" y="61"/>
                </a:cubicBezTo>
                <a:cubicBezTo>
                  <a:pt x="87" y="7"/>
                  <a:pt x="87" y="7"/>
                  <a:pt x="87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4" y="61"/>
                  <a:pt x="14" y="61"/>
                  <a:pt x="14" y="61"/>
                </a:cubicBezTo>
                <a:cubicBezTo>
                  <a:pt x="6" y="60"/>
                  <a:pt x="6" y="60"/>
                  <a:pt x="6" y="60"/>
                </a:cubicBezTo>
                <a:cubicBezTo>
                  <a:pt x="13" y="0"/>
                  <a:pt x="13" y="0"/>
                  <a:pt x="13" y="0"/>
                </a:cubicBezTo>
                <a:lnTo>
                  <a:pt x="94" y="0"/>
                </a:lnTo>
                <a:close/>
                <a:moveTo>
                  <a:pt x="27" y="13"/>
                </a:moveTo>
                <a:cubicBezTo>
                  <a:pt x="80" y="13"/>
                  <a:pt x="80" y="13"/>
                  <a:pt x="80" y="13"/>
                </a:cubicBezTo>
                <a:cubicBezTo>
                  <a:pt x="80" y="20"/>
                  <a:pt x="80" y="20"/>
                  <a:pt x="80" y="20"/>
                </a:cubicBezTo>
                <a:cubicBezTo>
                  <a:pt x="27" y="20"/>
                  <a:pt x="27" y="20"/>
                  <a:pt x="27" y="20"/>
                </a:cubicBezTo>
                <a:lnTo>
                  <a:pt x="27" y="13"/>
                </a:lnTo>
                <a:close/>
                <a:moveTo>
                  <a:pt x="27" y="27"/>
                </a:moveTo>
                <a:cubicBezTo>
                  <a:pt x="80" y="27"/>
                  <a:pt x="80" y="27"/>
                  <a:pt x="80" y="27"/>
                </a:cubicBezTo>
                <a:cubicBezTo>
                  <a:pt x="80" y="33"/>
                  <a:pt x="80" y="33"/>
                  <a:pt x="80" y="33"/>
                </a:cubicBezTo>
                <a:cubicBezTo>
                  <a:pt x="27" y="33"/>
                  <a:pt x="27" y="33"/>
                  <a:pt x="27" y="33"/>
                </a:cubicBezTo>
                <a:lnTo>
                  <a:pt x="27" y="27"/>
                </a:lnTo>
                <a:close/>
                <a:moveTo>
                  <a:pt x="27" y="40"/>
                </a:moveTo>
                <a:cubicBezTo>
                  <a:pt x="80" y="40"/>
                  <a:pt x="80" y="40"/>
                  <a:pt x="80" y="40"/>
                </a:cubicBezTo>
                <a:cubicBezTo>
                  <a:pt x="80" y="47"/>
                  <a:pt x="80" y="47"/>
                  <a:pt x="80" y="47"/>
                </a:cubicBezTo>
                <a:cubicBezTo>
                  <a:pt x="27" y="47"/>
                  <a:pt x="27" y="47"/>
                  <a:pt x="27" y="47"/>
                </a:cubicBezTo>
                <a:lnTo>
                  <a:pt x="27" y="40"/>
                </a:lnTo>
                <a:close/>
                <a:moveTo>
                  <a:pt x="27" y="53"/>
                </a:moveTo>
                <a:cubicBezTo>
                  <a:pt x="80" y="53"/>
                  <a:pt x="80" y="53"/>
                  <a:pt x="80" y="53"/>
                </a:cubicBezTo>
                <a:cubicBezTo>
                  <a:pt x="80" y="60"/>
                  <a:pt x="80" y="60"/>
                  <a:pt x="80" y="60"/>
                </a:cubicBezTo>
                <a:cubicBezTo>
                  <a:pt x="27" y="60"/>
                  <a:pt x="27" y="60"/>
                  <a:pt x="27" y="60"/>
                </a:cubicBezTo>
                <a:lnTo>
                  <a:pt x="27" y="53"/>
                </a:lnTo>
                <a:close/>
                <a:moveTo>
                  <a:pt x="103" y="67"/>
                </a:moveTo>
                <a:cubicBezTo>
                  <a:pt x="3" y="67"/>
                  <a:pt x="3" y="67"/>
                  <a:pt x="3" y="67"/>
                </a:cubicBezTo>
                <a:cubicBezTo>
                  <a:pt x="1" y="67"/>
                  <a:pt x="0" y="68"/>
                  <a:pt x="1" y="7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3" y="105"/>
                  <a:pt x="15" y="107"/>
                  <a:pt x="17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2" y="107"/>
                  <a:pt x="94" y="105"/>
                  <a:pt x="94" y="104"/>
                </a:cubicBezTo>
                <a:cubicBezTo>
                  <a:pt x="106" y="70"/>
                  <a:pt x="106" y="70"/>
                  <a:pt x="106" y="70"/>
                </a:cubicBezTo>
                <a:cubicBezTo>
                  <a:pt x="106" y="68"/>
                  <a:pt x="105" y="67"/>
                  <a:pt x="103" y="67"/>
                </a:cubicBezTo>
                <a:close/>
                <a:moveTo>
                  <a:pt x="67" y="80"/>
                </a:moveTo>
                <a:cubicBezTo>
                  <a:pt x="40" y="80"/>
                  <a:pt x="40" y="80"/>
                  <a:pt x="40" y="80"/>
                </a:cubicBezTo>
                <a:cubicBezTo>
                  <a:pt x="40" y="73"/>
                  <a:pt x="40" y="73"/>
                  <a:pt x="40" y="73"/>
                </a:cubicBezTo>
                <a:cubicBezTo>
                  <a:pt x="67" y="73"/>
                  <a:pt x="67" y="73"/>
                  <a:pt x="67" y="73"/>
                </a:cubicBezTo>
                <a:lnTo>
                  <a:pt x="67" y="80"/>
                </a:lnTo>
                <a:close/>
                <a:moveTo>
                  <a:pt x="67" y="80"/>
                </a:moveTo>
                <a:cubicBezTo>
                  <a:pt x="67" y="80"/>
                  <a:pt x="67" y="80"/>
                  <a:pt x="67" y="8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2246313" y="1435101"/>
            <a:ext cx="393700" cy="412750"/>
          </a:xfrm>
          <a:custGeom>
            <a:avLst/>
            <a:gdLst>
              <a:gd name="T0" fmla="*/ 108 w 141"/>
              <a:gd name="T1" fmla="*/ 0 h 148"/>
              <a:gd name="T2" fmla="*/ 141 w 141"/>
              <a:gd name="T3" fmla="*/ 77 h 148"/>
              <a:gd name="T4" fmla="*/ 112 w 141"/>
              <a:gd name="T5" fmla="*/ 31 h 148"/>
              <a:gd name="T6" fmla="*/ 105 w 141"/>
              <a:gd name="T7" fmla="*/ 31 h 148"/>
              <a:gd name="T8" fmla="*/ 78 w 141"/>
              <a:gd name="T9" fmla="*/ 61 h 148"/>
              <a:gd name="T10" fmla="*/ 93 w 141"/>
              <a:gd name="T11" fmla="*/ 83 h 148"/>
              <a:gd name="T12" fmla="*/ 100 w 141"/>
              <a:gd name="T13" fmla="*/ 148 h 148"/>
              <a:gd name="T14" fmla="*/ 108 w 141"/>
              <a:gd name="T15" fmla="*/ 92 h 148"/>
              <a:gd name="T16" fmla="*/ 116 w 141"/>
              <a:gd name="T17" fmla="*/ 148 h 148"/>
              <a:gd name="T18" fmla="*/ 124 w 141"/>
              <a:gd name="T19" fmla="*/ 79 h 148"/>
              <a:gd name="T20" fmla="*/ 135 w 141"/>
              <a:gd name="T21" fmla="*/ 84 h 148"/>
              <a:gd name="T22" fmla="*/ 93 w 141"/>
              <a:gd name="T23" fmla="*/ 59 h 148"/>
              <a:gd name="T24" fmla="*/ 93 w 141"/>
              <a:gd name="T25" fmla="*/ 59 h 148"/>
              <a:gd name="T26" fmla="*/ 111 w 141"/>
              <a:gd name="T27" fmla="*/ 76 h 148"/>
              <a:gd name="T28" fmla="*/ 100 w 141"/>
              <a:gd name="T29" fmla="*/ 71 h 148"/>
              <a:gd name="T30" fmla="*/ 110 w 141"/>
              <a:gd name="T31" fmla="*/ 74 h 148"/>
              <a:gd name="T32" fmla="*/ 114 w 141"/>
              <a:gd name="T33" fmla="*/ 73 h 148"/>
              <a:gd name="T34" fmla="*/ 123 w 141"/>
              <a:gd name="T35" fmla="*/ 46 h 148"/>
              <a:gd name="T36" fmla="*/ 96 w 141"/>
              <a:gd name="T37" fmla="*/ 57 h 148"/>
              <a:gd name="T38" fmla="*/ 106 w 141"/>
              <a:gd name="T39" fmla="*/ 41 h 148"/>
              <a:gd name="T40" fmla="*/ 122 w 141"/>
              <a:gd name="T41" fmla="*/ 49 h 148"/>
              <a:gd name="T42" fmla="*/ 111 w 141"/>
              <a:gd name="T43" fmla="*/ 72 h 148"/>
              <a:gd name="T44" fmla="*/ 104 w 141"/>
              <a:gd name="T45" fmla="*/ 69 h 148"/>
              <a:gd name="T46" fmla="*/ 94 w 141"/>
              <a:gd name="T47" fmla="*/ 59 h 148"/>
              <a:gd name="T48" fmla="*/ 108 w 141"/>
              <a:gd name="T49" fmla="*/ 37 h 148"/>
              <a:gd name="T50" fmla="*/ 108 w 141"/>
              <a:gd name="T51" fmla="*/ 36 h 148"/>
              <a:gd name="T52" fmla="*/ 126 w 141"/>
              <a:gd name="T53" fmla="*/ 49 h 148"/>
              <a:gd name="T54" fmla="*/ 76 w 141"/>
              <a:gd name="T55" fmla="*/ 65 h 148"/>
              <a:gd name="T56" fmla="*/ 45 w 141"/>
              <a:gd name="T57" fmla="*/ 56 h 148"/>
              <a:gd name="T58" fmla="*/ 27 w 141"/>
              <a:gd name="T59" fmla="*/ 28 h 148"/>
              <a:gd name="T60" fmla="*/ 19 w 141"/>
              <a:gd name="T61" fmla="*/ 127 h 148"/>
              <a:gd name="T62" fmla="*/ 31 w 141"/>
              <a:gd name="T63" fmla="*/ 127 h 148"/>
              <a:gd name="T64" fmla="*/ 89 w 141"/>
              <a:gd name="T65" fmla="*/ 76 h 148"/>
              <a:gd name="T66" fmla="*/ 22 w 141"/>
              <a:gd name="T67" fmla="*/ 19 h 148"/>
              <a:gd name="T68" fmla="*/ 24 w 141"/>
              <a:gd name="T69" fmla="*/ 19 h 148"/>
              <a:gd name="T70" fmla="*/ 25 w 141"/>
              <a:gd name="T71" fmla="*/ 20 h 148"/>
              <a:gd name="T72" fmla="*/ 31 w 141"/>
              <a:gd name="T73" fmla="*/ 23 h 148"/>
              <a:gd name="T74" fmla="*/ 39 w 141"/>
              <a:gd name="T75" fmla="*/ 19 h 148"/>
              <a:gd name="T76" fmla="*/ 41 w 141"/>
              <a:gd name="T77" fmla="*/ 14 h 148"/>
              <a:gd name="T78" fmla="*/ 34 w 141"/>
              <a:gd name="T79" fmla="*/ 16 h 148"/>
              <a:gd name="T80" fmla="*/ 31 w 141"/>
              <a:gd name="T81" fmla="*/ 16 h 148"/>
              <a:gd name="T82" fmla="*/ 30 w 141"/>
              <a:gd name="T83" fmla="*/ 16 h 148"/>
              <a:gd name="T84" fmla="*/ 27 w 141"/>
              <a:gd name="T85" fmla="*/ 13 h 148"/>
              <a:gd name="T86" fmla="*/ 17 w 141"/>
              <a:gd name="T87" fmla="*/ 15 h 148"/>
              <a:gd name="T88" fmla="*/ 12 w 141"/>
              <a:gd name="T89" fmla="*/ 21 h 148"/>
              <a:gd name="T90" fmla="*/ 17 w 141"/>
              <a:gd name="T91" fmla="*/ 2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1" h="148">
                <a:moveTo>
                  <a:pt x="108" y="30"/>
                </a:moveTo>
                <a:cubicBezTo>
                  <a:pt x="117" y="30"/>
                  <a:pt x="124" y="23"/>
                  <a:pt x="124" y="15"/>
                </a:cubicBezTo>
                <a:cubicBezTo>
                  <a:pt x="124" y="6"/>
                  <a:pt x="117" y="0"/>
                  <a:pt x="108" y="0"/>
                </a:cubicBezTo>
                <a:cubicBezTo>
                  <a:pt x="100" y="0"/>
                  <a:pt x="93" y="6"/>
                  <a:pt x="93" y="15"/>
                </a:cubicBezTo>
                <a:cubicBezTo>
                  <a:pt x="93" y="23"/>
                  <a:pt x="100" y="30"/>
                  <a:pt x="108" y="30"/>
                </a:cubicBezTo>
                <a:close/>
                <a:moveTo>
                  <a:pt x="141" y="77"/>
                </a:moveTo>
                <a:cubicBezTo>
                  <a:pt x="137" y="53"/>
                  <a:pt x="132" y="42"/>
                  <a:pt x="119" y="34"/>
                </a:cubicBezTo>
                <a:cubicBezTo>
                  <a:pt x="118" y="34"/>
                  <a:pt x="118" y="34"/>
                  <a:pt x="118" y="34"/>
                </a:cubicBezTo>
                <a:cubicBezTo>
                  <a:pt x="116" y="33"/>
                  <a:pt x="114" y="32"/>
                  <a:pt x="112" y="31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5" y="31"/>
                  <a:pt x="105" y="31"/>
                  <a:pt x="105" y="31"/>
                </a:cubicBezTo>
                <a:cubicBezTo>
                  <a:pt x="105" y="31"/>
                  <a:pt x="105" y="31"/>
                  <a:pt x="105" y="31"/>
                </a:cubicBezTo>
                <a:cubicBezTo>
                  <a:pt x="103" y="32"/>
                  <a:pt x="101" y="32"/>
                  <a:pt x="99" y="33"/>
                </a:cubicBezTo>
                <a:cubicBezTo>
                  <a:pt x="99" y="33"/>
                  <a:pt x="99" y="33"/>
                  <a:pt x="99" y="33"/>
                </a:cubicBezTo>
                <a:cubicBezTo>
                  <a:pt x="97" y="35"/>
                  <a:pt x="74" y="49"/>
                  <a:pt x="78" y="61"/>
                </a:cubicBezTo>
                <a:cubicBezTo>
                  <a:pt x="79" y="68"/>
                  <a:pt x="86" y="70"/>
                  <a:pt x="93" y="71"/>
                </a:cubicBezTo>
                <a:cubicBezTo>
                  <a:pt x="93" y="79"/>
                  <a:pt x="93" y="79"/>
                  <a:pt x="93" y="79"/>
                </a:cubicBezTo>
                <a:cubicBezTo>
                  <a:pt x="93" y="80"/>
                  <a:pt x="93" y="82"/>
                  <a:pt x="93" y="83"/>
                </a:cubicBezTo>
                <a:cubicBezTo>
                  <a:pt x="93" y="83"/>
                  <a:pt x="93" y="84"/>
                  <a:pt x="93" y="84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3" y="145"/>
                  <a:pt x="97" y="148"/>
                  <a:pt x="100" y="148"/>
                </a:cubicBezTo>
                <a:cubicBezTo>
                  <a:pt x="104" y="148"/>
                  <a:pt x="108" y="145"/>
                  <a:pt x="108" y="141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08" y="92"/>
                  <a:pt x="108" y="92"/>
                  <a:pt x="109" y="92"/>
                </a:cubicBezTo>
                <a:cubicBezTo>
                  <a:pt x="109" y="141"/>
                  <a:pt x="109" y="141"/>
                  <a:pt x="109" y="141"/>
                </a:cubicBezTo>
                <a:cubicBezTo>
                  <a:pt x="109" y="145"/>
                  <a:pt x="112" y="148"/>
                  <a:pt x="116" y="148"/>
                </a:cubicBezTo>
                <a:cubicBezTo>
                  <a:pt x="120" y="148"/>
                  <a:pt x="123" y="145"/>
                  <a:pt x="123" y="141"/>
                </a:cubicBezTo>
                <a:cubicBezTo>
                  <a:pt x="123" y="84"/>
                  <a:pt x="123" y="84"/>
                  <a:pt x="123" y="84"/>
                </a:cubicBezTo>
                <a:cubicBezTo>
                  <a:pt x="124" y="83"/>
                  <a:pt x="124" y="81"/>
                  <a:pt x="124" y="79"/>
                </a:cubicBezTo>
                <a:cubicBezTo>
                  <a:pt x="124" y="58"/>
                  <a:pt x="124" y="58"/>
                  <a:pt x="124" y="58"/>
                </a:cubicBezTo>
                <a:cubicBezTo>
                  <a:pt x="126" y="63"/>
                  <a:pt x="128" y="69"/>
                  <a:pt x="129" y="79"/>
                </a:cubicBezTo>
                <a:cubicBezTo>
                  <a:pt x="129" y="82"/>
                  <a:pt x="132" y="84"/>
                  <a:pt x="135" y="84"/>
                </a:cubicBezTo>
                <a:cubicBezTo>
                  <a:pt x="135" y="84"/>
                  <a:pt x="136" y="84"/>
                  <a:pt x="136" y="84"/>
                </a:cubicBezTo>
                <a:cubicBezTo>
                  <a:pt x="139" y="83"/>
                  <a:pt x="141" y="80"/>
                  <a:pt x="141" y="77"/>
                </a:cubicBezTo>
                <a:close/>
                <a:moveTo>
                  <a:pt x="93" y="59"/>
                </a:moveTo>
                <a:cubicBezTo>
                  <a:pt x="91" y="58"/>
                  <a:pt x="90" y="58"/>
                  <a:pt x="89" y="58"/>
                </a:cubicBezTo>
                <a:cubicBezTo>
                  <a:pt x="90" y="57"/>
                  <a:pt x="91" y="55"/>
                  <a:pt x="93" y="54"/>
                </a:cubicBezTo>
                <a:lnTo>
                  <a:pt x="93" y="59"/>
                </a:lnTo>
                <a:close/>
                <a:moveTo>
                  <a:pt x="126" y="49"/>
                </a:moveTo>
                <a:cubicBezTo>
                  <a:pt x="114" y="74"/>
                  <a:pt x="114" y="74"/>
                  <a:pt x="114" y="74"/>
                </a:cubicBezTo>
                <a:cubicBezTo>
                  <a:pt x="114" y="75"/>
                  <a:pt x="113" y="76"/>
                  <a:pt x="111" y="76"/>
                </a:cubicBezTo>
                <a:cubicBezTo>
                  <a:pt x="111" y="76"/>
                  <a:pt x="110" y="76"/>
                  <a:pt x="110" y="76"/>
                </a:cubicBezTo>
                <a:cubicBezTo>
                  <a:pt x="99" y="71"/>
                  <a:pt x="99" y="71"/>
                  <a:pt x="99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1" y="71"/>
                  <a:pt x="102" y="70"/>
                  <a:pt x="103" y="70"/>
                </a:cubicBezTo>
                <a:cubicBezTo>
                  <a:pt x="103" y="70"/>
                  <a:pt x="103" y="71"/>
                  <a:pt x="103" y="71"/>
                </a:cubicBezTo>
                <a:cubicBezTo>
                  <a:pt x="110" y="74"/>
                  <a:pt x="110" y="74"/>
                  <a:pt x="110" y="74"/>
                </a:cubicBezTo>
                <a:cubicBezTo>
                  <a:pt x="110" y="74"/>
                  <a:pt x="111" y="74"/>
                  <a:pt x="111" y="74"/>
                </a:cubicBezTo>
                <a:cubicBezTo>
                  <a:pt x="111" y="74"/>
                  <a:pt x="112" y="74"/>
                  <a:pt x="112" y="74"/>
                </a:cubicBezTo>
                <a:cubicBezTo>
                  <a:pt x="113" y="74"/>
                  <a:pt x="113" y="73"/>
                  <a:pt x="114" y="73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4" y="49"/>
                  <a:pt x="124" y="48"/>
                  <a:pt x="124" y="48"/>
                </a:cubicBezTo>
                <a:cubicBezTo>
                  <a:pt x="124" y="47"/>
                  <a:pt x="123" y="47"/>
                  <a:pt x="123" y="46"/>
                </a:cubicBezTo>
                <a:cubicBezTo>
                  <a:pt x="108" y="39"/>
                  <a:pt x="108" y="39"/>
                  <a:pt x="108" y="39"/>
                </a:cubicBezTo>
                <a:cubicBezTo>
                  <a:pt x="106" y="39"/>
                  <a:pt x="104" y="39"/>
                  <a:pt x="104" y="41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8"/>
                  <a:pt x="96" y="58"/>
                  <a:pt x="97" y="59"/>
                </a:cubicBezTo>
                <a:cubicBezTo>
                  <a:pt x="97" y="59"/>
                  <a:pt x="98" y="59"/>
                  <a:pt x="98" y="58"/>
                </a:cubicBezTo>
                <a:cubicBezTo>
                  <a:pt x="106" y="41"/>
                  <a:pt x="106" y="41"/>
                  <a:pt x="106" y="41"/>
                </a:cubicBezTo>
                <a:cubicBezTo>
                  <a:pt x="106" y="41"/>
                  <a:pt x="106" y="41"/>
                  <a:pt x="107" y="41"/>
                </a:cubicBezTo>
                <a:cubicBezTo>
                  <a:pt x="122" y="48"/>
                  <a:pt x="122" y="48"/>
                  <a:pt x="122" y="48"/>
                </a:cubicBezTo>
                <a:cubicBezTo>
                  <a:pt x="122" y="48"/>
                  <a:pt x="122" y="48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5" y="68"/>
                  <a:pt x="106" y="66"/>
                  <a:pt x="106" y="65"/>
                </a:cubicBezTo>
                <a:cubicBezTo>
                  <a:pt x="106" y="61"/>
                  <a:pt x="103" y="59"/>
                  <a:pt x="100" y="59"/>
                </a:cubicBezTo>
                <a:cubicBezTo>
                  <a:pt x="97" y="59"/>
                  <a:pt x="95" y="59"/>
                  <a:pt x="94" y="59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4" y="38"/>
                  <a:pt x="105" y="37"/>
                  <a:pt x="106" y="37"/>
                </a:cubicBezTo>
                <a:cubicBezTo>
                  <a:pt x="107" y="37"/>
                  <a:pt x="107" y="37"/>
                  <a:pt x="108" y="37"/>
                </a:cubicBezTo>
                <a:cubicBezTo>
                  <a:pt x="108" y="37"/>
                  <a:pt x="108" y="37"/>
                  <a:pt x="108" y="37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9" y="38"/>
                  <a:pt x="109" y="38"/>
                  <a:pt x="109" y="38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6" y="45"/>
                  <a:pt x="127" y="47"/>
                  <a:pt x="126" y="49"/>
                </a:cubicBezTo>
                <a:close/>
                <a:moveTo>
                  <a:pt x="89" y="76"/>
                </a:moveTo>
                <a:cubicBezTo>
                  <a:pt x="87" y="74"/>
                  <a:pt x="87" y="74"/>
                  <a:pt x="87" y="74"/>
                </a:cubicBezTo>
                <a:cubicBezTo>
                  <a:pt x="81" y="72"/>
                  <a:pt x="78" y="68"/>
                  <a:pt x="76" y="65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75"/>
                  <a:pt x="66" y="75"/>
                  <a:pt x="66" y="75"/>
                </a:cubicBezTo>
                <a:cubicBezTo>
                  <a:pt x="45" y="56"/>
                  <a:pt x="45" y="56"/>
                  <a:pt x="45" y="56"/>
                </a:cubicBezTo>
                <a:cubicBezTo>
                  <a:pt x="45" y="79"/>
                  <a:pt x="45" y="79"/>
                  <a:pt x="45" y="79"/>
                </a:cubicBezTo>
                <a:cubicBezTo>
                  <a:pt x="30" y="79"/>
                  <a:pt x="30" y="79"/>
                  <a:pt x="30" y="79"/>
                </a:cubicBezTo>
                <a:cubicBezTo>
                  <a:pt x="27" y="28"/>
                  <a:pt x="27" y="28"/>
                  <a:pt x="27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0" y="127"/>
                  <a:pt x="0" y="127"/>
                  <a:pt x="0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31" y="103"/>
                  <a:pt x="31" y="103"/>
                  <a:pt x="31" y="103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81"/>
                  <a:pt x="90" y="81"/>
                  <a:pt x="90" y="81"/>
                </a:cubicBezTo>
                <a:cubicBezTo>
                  <a:pt x="90" y="80"/>
                  <a:pt x="90" y="78"/>
                  <a:pt x="89" y="76"/>
                </a:cubicBezTo>
                <a:close/>
                <a:moveTo>
                  <a:pt x="17" y="20"/>
                </a:moveTo>
                <a:cubicBezTo>
                  <a:pt x="18" y="20"/>
                  <a:pt x="18" y="20"/>
                  <a:pt x="19" y="19"/>
                </a:cubicBezTo>
                <a:cubicBezTo>
                  <a:pt x="20" y="19"/>
                  <a:pt x="21" y="19"/>
                  <a:pt x="22" y="19"/>
                </a:cubicBezTo>
                <a:cubicBezTo>
                  <a:pt x="23" y="18"/>
                  <a:pt x="24" y="18"/>
                  <a:pt x="24" y="18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6" y="21"/>
                </a:cubicBezTo>
                <a:cubicBezTo>
                  <a:pt x="26" y="21"/>
                  <a:pt x="27" y="22"/>
                  <a:pt x="28" y="22"/>
                </a:cubicBezTo>
                <a:cubicBezTo>
                  <a:pt x="29" y="23"/>
                  <a:pt x="30" y="23"/>
                  <a:pt x="31" y="23"/>
                </a:cubicBezTo>
                <a:cubicBezTo>
                  <a:pt x="32" y="23"/>
                  <a:pt x="33" y="23"/>
                  <a:pt x="33" y="23"/>
                </a:cubicBezTo>
                <a:cubicBezTo>
                  <a:pt x="35" y="22"/>
                  <a:pt x="36" y="22"/>
                  <a:pt x="37" y="21"/>
                </a:cubicBezTo>
                <a:cubicBezTo>
                  <a:pt x="38" y="20"/>
                  <a:pt x="39" y="19"/>
                  <a:pt x="39" y="19"/>
                </a:cubicBezTo>
                <a:cubicBezTo>
                  <a:pt x="40" y="17"/>
                  <a:pt x="41" y="16"/>
                  <a:pt x="42" y="15"/>
                </a:cubicBezTo>
                <a:cubicBezTo>
                  <a:pt x="42" y="14"/>
                  <a:pt x="42" y="13"/>
                  <a:pt x="42" y="13"/>
                </a:cubicBezTo>
                <a:cubicBezTo>
                  <a:pt x="42" y="13"/>
                  <a:pt x="42" y="14"/>
                  <a:pt x="41" y="14"/>
                </a:cubicBezTo>
                <a:cubicBezTo>
                  <a:pt x="40" y="14"/>
                  <a:pt x="40" y="14"/>
                  <a:pt x="39" y="15"/>
                </a:cubicBezTo>
                <a:cubicBezTo>
                  <a:pt x="38" y="15"/>
                  <a:pt x="38" y="15"/>
                  <a:pt x="37" y="15"/>
                </a:cubicBezTo>
                <a:cubicBezTo>
                  <a:pt x="36" y="16"/>
                  <a:pt x="35" y="16"/>
                  <a:pt x="34" y="16"/>
                </a:cubicBezTo>
                <a:cubicBezTo>
                  <a:pt x="34" y="16"/>
                  <a:pt x="33" y="17"/>
                  <a:pt x="32" y="17"/>
                </a:cubicBezTo>
                <a:cubicBezTo>
                  <a:pt x="31" y="17"/>
                  <a:pt x="31" y="17"/>
                  <a:pt x="31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4"/>
                  <a:pt x="28" y="14"/>
                  <a:pt x="27" y="13"/>
                </a:cubicBezTo>
                <a:cubicBezTo>
                  <a:pt x="26" y="13"/>
                  <a:pt x="25" y="12"/>
                  <a:pt x="24" y="12"/>
                </a:cubicBezTo>
                <a:cubicBezTo>
                  <a:pt x="23" y="12"/>
                  <a:pt x="21" y="13"/>
                  <a:pt x="20" y="13"/>
                </a:cubicBezTo>
                <a:cubicBezTo>
                  <a:pt x="19" y="14"/>
                  <a:pt x="18" y="15"/>
                  <a:pt x="17" y="15"/>
                </a:cubicBezTo>
                <a:cubicBezTo>
                  <a:pt x="16" y="16"/>
                  <a:pt x="15" y="17"/>
                  <a:pt x="15" y="18"/>
                </a:cubicBezTo>
                <a:cubicBezTo>
                  <a:pt x="14" y="18"/>
                  <a:pt x="14" y="19"/>
                  <a:pt x="13" y="20"/>
                </a:cubicBezTo>
                <a:cubicBezTo>
                  <a:pt x="13" y="20"/>
                  <a:pt x="12" y="21"/>
                  <a:pt x="12" y="21"/>
                </a:cubicBezTo>
                <a:cubicBezTo>
                  <a:pt x="12" y="22"/>
                  <a:pt x="11" y="23"/>
                  <a:pt x="11" y="23"/>
                </a:cubicBezTo>
                <a:cubicBezTo>
                  <a:pt x="11" y="23"/>
                  <a:pt x="12" y="23"/>
                  <a:pt x="13" y="22"/>
                </a:cubicBezTo>
                <a:cubicBezTo>
                  <a:pt x="14" y="22"/>
                  <a:pt x="15" y="21"/>
                  <a:pt x="17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8"/>
          <p:cNvSpPr>
            <a:spLocks noEditPoints="1"/>
          </p:cNvSpPr>
          <p:nvPr/>
        </p:nvSpPr>
        <p:spPr bwMode="auto">
          <a:xfrm>
            <a:off x="5940426" y="860426"/>
            <a:ext cx="338138" cy="334963"/>
          </a:xfrm>
          <a:custGeom>
            <a:avLst/>
            <a:gdLst>
              <a:gd name="T0" fmla="*/ 116 w 121"/>
              <a:gd name="T1" fmla="*/ 50 h 120"/>
              <a:gd name="T2" fmla="*/ 107 w 121"/>
              <a:gd name="T3" fmla="*/ 27 h 120"/>
              <a:gd name="T4" fmla="*/ 98 w 121"/>
              <a:gd name="T5" fmla="*/ 13 h 120"/>
              <a:gd name="T6" fmla="*/ 79 w 121"/>
              <a:gd name="T7" fmla="*/ 17 h 120"/>
              <a:gd name="T8" fmla="*/ 67 w 121"/>
              <a:gd name="T9" fmla="*/ 0 h 120"/>
              <a:gd name="T10" fmla="*/ 51 w 121"/>
              <a:gd name="T11" fmla="*/ 4 h 120"/>
              <a:gd name="T12" fmla="*/ 28 w 121"/>
              <a:gd name="T13" fmla="*/ 13 h 120"/>
              <a:gd name="T14" fmla="*/ 14 w 121"/>
              <a:gd name="T15" fmla="*/ 22 h 120"/>
              <a:gd name="T16" fmla="*/ 17 w 121"/>
              <a:gd name="T17" fmla="*/ 42 h 120"/>
              <a:gd name="T18" fmla="*/ 1 w 121"/>
              <a:gd name="T19" fmla="*/ 53 h 120"/>
              <a:gd name="T20" fmla="*/ 5 w 121"/>
              <a:gd name="T21" fmla="*/ 70 h 120"/>
              <a:gd name="T22" fmla="*/ 14 w 121"/>
              <a:gd name="T23" fmla="*/ 93 h 120"/>
              <a:gd name="T24" fmla="*/ 23 w 121"/>
              <a:gd name="T25" fmla="*/ 107 h 120"/>
              <a:gd name="T26" fmla="*/ 42 w 121"/>
              <a:gd name="T27" fmla="*/ 103 h 120"/>
              <a:gd name="T28" fmla="*/ 53 w 121"/>
              <a:gd name="T29" fmla="*/ 120 h 120"/>
              <a:gd name="T30" fmla="*/ 67 w 121"/>
              <a:gd name="T31" fmla="*/ 120 h 120"/>
              <a:gd name="T32" fmla="*/ 78 w 121"/>
              <a:gd name="T33" fmla="*/ 104 h 120"/>
              <a:gd name="T34" fmla="*/ 98 w 121"/>
              <a:gd name="T35" fmla="*/ 107 h 120"/>
              <a:gd name="T36" fmla="*/ 107 w 121"/>
              <a:gd name="T37" fmla="*/ 93 h 120"/>
              <a:gd name="T38" fmla="*/ 116 w 121"/>
              <a:gd name="T39" fmla="*/ 70 h 120"/>
              <a:gd name="T40" fmla="*/ 120 w 121"/>
              <a:gd name="T41" fmla="*/ 67 h 120"/>
              <a:gd name="T42" fmla="*/ 60 w 121"/>
              <a:gd name="T43" fmla="*/ 95 h 120"/>
              <a:gd name="T44" fmla="*/ 60 w 121"/>
              <a:gd name="T45" fmla="*/ 25 h 120"/>
              <a:gd name="T46" fmla="*/ 90 w 121"/>
              <a:gd name="T47" fmla="*/ 78 h 120"/>
              <a:gd name="T48" fmla="*/ 77 w 121"/>
              <a:gd name="T49" fmla="*/ 54 h 120"/>
              <a:gd name="T50" fmla="*/ 55 w 121"/>
              <a:gd name="T51" fmla="*/ 33 h 120"/>
              <a:gd name="T52" fmla="*/ 48 w 121"/>
              <a:gd name="T53" fmla="*/ 36 h 120"/>
              <a:gd name="T54" fmla="*/ 59 w 121"/>
              <a:gd name="T55" fmla="*/ 48 h 120"/>
              <a:gd name="T56" fmla="*/ 59 w 121"/>
              <a:gd name="T57" fmla="*/ 49 h 120"/>
              <a:gd name="T58" fmla="*/ 58 w 121"/>
              <a:gd name="T59" fmla="*/ 57 h 120"/>
              <a:gd name="T60" fmla="*/ 50 w 121"/>
              <a:gd name="T61" fmla="*/ 58 h 120"/>
              <a:gd name="T62" fmla="*/ 50 w 121"/>
              <a:gd name="T63" fmla="*/ 58 h 120"/>
              <a:gd name="T64" fmla="*/ 49 w 121"/>
              <a:gd name="T65" fmla="*/ 58 h 120"/>
              <a:gd name="T66" fmla="*/ 37 w 121"/>
              <a:gd name="T67" fmla="*/ 47 h 120"/>
              <a:gd name="T68" fmla="*/ 40 w 121"/>
              <a:gd name="T69" fmla="*/ 69 h 120"/>
              <a:gd name="T70" fmla="*/ 64 w 121"/>
              <a:gd name="T71" fmla="*/ 74 h 120"/>
              <a:gd name="T72" fmla="*/ 60 w 121"/>
              <a:gd name="T73" fmla="*/ 95 h 120"/>
              <a:gd name="T74" fmla="*/ 60 w 121"/>
              <a:gd name="T75" fmla="*/ 95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1" h="120">
                <a:moveTo>
                  <a:pt x="120" y="53"/>
                </a:moveTo>
                <a:cubicBezTo>
                  <a:pt x="120" y="52"/>
                  <a:pt x="118" y="50"/>
                  <a:pt x="116" y="50"/>
                </a:cubicBezTo>
                <a:cubicBezTo>
                  <a:pt x="111" y="50"/>
                  <a:pt x="106" y="47"/>
                  <a:pt x="104" y="42"/>
                </a:cubicBezTo>
                <a:cubicBezTo>
                  <a:pt x="102" y="37"/>
                  <a:pt x="103" y="31"/>
                  <a:pt x="107" y="27"/>
                </a:cubicBezTo>
                <a:cubicBezTo>
                  <a:pt x="109" y="26"/>
                  <a:pt x="109" y="24"/>
                  <a:pt x="108" y="23"/>
                </a:cubicBezTo>
                <a:cubicBezTo>
                  <a:pt x="105" y="19"/>
                  <a:pt x="102" y="16"/>
                  <a:pt x="98" y="13"/>
                </a:cubicBezTo>
                <a:cubicBezTo>
                  <a:pt x="97" y="12"/>
                  <a:pt x="95" y="12"/>
                  <a:pt x="94" y="14"/>
                </a:cubicBezTo>
                <a:cubicBezTo>
                  <a:pt x="90" y="18"/>
                  <a:pt x="83" y="19"/>
                  <a:pt x="79" y="17"/>
                </a:cubicBezTo>
                <a:cubicBezTo>
                  <a:pt x="73" y="15"/>
                  <a:pt x="70" y="9"/>
                  <a:pt x="70" y="4"/>
                </a:cubicBezTo>
                <a:cubicBezTo>
                  <a:pt x="70" y="2"/>
                  <a:pt x="69" y="1"/>
                  <a:pt x="67" y="0"/>
                </a:cubicBezTo>
                <a:cubicBezTo>
                  <a:pt x="63" y="0"/>
                  <a:pt x="58" y="0"/>
                  <a:pt x="54" y="0"/>
                </a:cubicBezTo>
                <a:cubicBezTo>
                  <a:pt x="52" y="0"/>
                  <a:pt x="51" y="2"/>
                  <a:pt x="51" y="4"/>
                </a:cubicBezTo>
                <a:cubicBezTo>
                  <a:pt x="51" y="9"/>
                  <a:pt x="48" y="14"/>
                  <a:pt x="43" y="17"/>
                </a:cubicBezTo>
                <a:cubicBezTo>
                  <a:pt x="38" y="19"/>
                  <a:pt x="31" y="17"/>
                  <a:pt x="28" y="13"/>
                </a:cubicBezTo>
                <a:cubicBezTo>
                  <a:pt x="27" y="12"/>
                  <a:pt x="25" y="12"/>
                  <a:pt x="23" y="13"/>
                </a:cubicBezTo>
                <a:cubicBezTo>
                  <a:pt x="20" y="16"/>
                  <a:pt x="16" y="19"/>
                  <a:pt x="14" y="22"/>
                </a:cubicBezTo>
                <a:cubicBezTo>
                  <a:pt x="12" y="24"/>
                  <a:pt x="13" y="26"/>
                  <a:pt x="14" y="27"/>
                </a:cubicBezTo>
                <a:cubicBezTo>
                  <a:pt x="18" y="31"/>
                  <a:pt x="19" y="37"/>
                  <a:pt x="17" y="42"/>
                </a:cubicBezTo>
                <a:cubicBezTo>
                  <a:pt x="15" y="47"/>
                  <a:pt x="10" y="50"/>
                  <a:pt x="4" y="50"/>
                </a:cubicBezTo>
                <a:cubicBezTo>
                  <a:pt x="2" y="50"/>
                  <a:pt x="1" y="51"/>
                  <a:pt x="1" y="53"/>
                </a:cubicBezTo>
                <a:cubicBezTo>
                  <a:pt x="0" y="58"/>
                  <a:pt x="0" y="62"/>
                  <a:pt x="1" y="67"/>
                </a:cubicBezTo>
                <a:cubicBezTo>
                  <a:pt x="1" y="68"/>
                  <a:pt x="3" y="70"/>
                  <a:pt x="5" y="70"/>
                </a:cubicBezTo>
                <a:cubicBezTo>
                  <a:pt x="10" y="70"/>
                  <a:pt x="15" y="73"/>
                  <a:pt x="17" y="78"/>
                </a:cubicBezTo>
                <a:cubicBezTo>
                  <a:pt x="19" y="83"/>
                  <a:pt x="18" y="89"/>
                  <a:pt x="14" y="93"/>
                </a:cubicBezTo>
                <a:cubicBezTo>
                  <a:pt x="12" y="94"/>
                  <a:pt x="12" y="96"/>
                  <a:pt x="13" y="97"/>
                </a:cubicBezTo>
                <a:cubicBezTo>
                  <a:pt x="16" y="101"/>
                  <a:pt x="19" y="104"/>
                  <a:pt x="23" y="107"/>
                </a:cubicBezTo>
                <a:cubicBezTo>
                  <a:pt x="24" y="108"/>
                  <a:pt x="26" y="108"/>
                  <a:pt x="27" y="107"/>
                </a:cubicBezTo>
                <a:cubicBezTo>
                  <a:pt x="31" y="103"/>
                  <a:pt x="37" y="101"/>
                  <a:pt x="42" y="103"/>
                </a:cubicBezTo>
                <a:cubicBezTo>
                  <a:pt x="48" y="105"/>
                  <a:pt x="51" y="111"/>
                  <a:pt x="50" y="116"/>
                </a:cubicBezTo>
                <a:cubicBezTo>
                  <a:pt x="50" y="118"/>
                  <a:pt x="52" y="120"/>
                  <a:pt x="53" y="120"/>
                </a:cubicBezTo>
                <a:cubicBezTo>
                  <a:pt x="56" y="120"/>
                  <a:pt x="58" y="120"/>
                  <a:pt x="60" y="120"/>
                </a:cubicBezTo>
                <a:cubicBezTo>
                  <a:pt x="63" y="120"/>
                  <a:pt x="65" y="120"/>
                  <a:pt x="67" y="120"/>
                </a:cubicBezTo>
                <a:cubicBezTo>
                  <a:pt x="69" y="120"/>
                  <a:pt x="70" y="118"/>
                  <a:pt x="70" y="116"/>
                </a:cubicBezTo>
                <a:cubicBezTo>
                  <a:pt x="70" y="111"/>
                  <a:pt x="73" y="106"/>
                  <a:pt x="78" y="104"/>
                </a:cubicBezTo>
                <a:cubicBezTo>
                  <a:pt x="83" y="102"/>
                  <a:pt x="89" y="103"/>
                  <a:pt x="93" y="107"/>
                </a:cubicBezTo>
                <a:cubicBezTo>
                  <a:pt x="94" y="108"/>
                  <a:pt x="96" y="108"/>
                  <a:pt x="98" y="107"/>
                </a:cubicBezTo>
                <a:cubicBezTo>
                  <a:pt x="101" y="105"/>
                  <a:pt x="104" y="101"/>
                  <a:pt x="107" y="98"/>
                </a:cubicBezTo>
                <a:cubicBezTo>
                  <a:pt x="108" y="96"/>
                  <a:pt x="108" y="94"/>
                  <a:pt x="107" y="93"/>
                </a:cubicBezTo>
                <a:cubicBezTo>
                  <a:pt x="103" y="89"/>
                  <a:pt x="101" y="83"/>
                  <a:pt x="104" y="78"/>
                </a:cubicBezTo>
                <a:cubicBezTo>
                  <a:pt x="106" y="73"/>
                  <a:pt x="111" y="70"/>
                  <a:pt x="116" y="70"/>
                </a:cubicBezTo>
                <a:cubicBezTo>
                  <a:pt x="117" y="70"/>
                  <a:pt x="117" y="70"/>
                  <a:pt x="117" y="70"/>
                </a:cubicBezTo>
                <a:cubicBezTo>
                  <a:pt x="118" y="70"/>
                  <a:pt x="120" y="69"/>
                  <a:pt x="120" y="67"/>
                </a:cubicBezTo>
                <a:cubicBezTo>
                  <a:pt x="121" y="63"/>
                  <a:pt x="121" y="58"/>
                  <a:pt x="120" y="53"/>
                </a:cubicBezTo>
                <a:close/>
                <a:moveTo>
                  <a:pt x="60" y="95"/>
                </a:moveTo>
                <a:cubicBezTo>
                  <a:pt x="41" y="95"/>
                  <a:pt x="26" y="79"/>
                  <a:pt x="26" y="60"/>
                </a:cubicBezTo>
                <a:cubicBezTo>
                  <a:pt x="26" y="41"/>
                  <a:pt x="41" y="25"/>
                  <a:pt x="60" y="25"/>
                </a:cubicBezTo>
                <a:cubicBezTo>
                  <a:pt x="80" y="25"/>
                  <a:pt x="95" y="41"/>
                  <a:pt x="95" y="60"/>
                </a:cubicBezTo>
                <a:cubicBezTo>
                  <a:pt x="95" y="67"/>
                  <a:pt x="93" y="73"/>
                  <a:pt x="90" y="78"/>
                </a:cubicBezTo>
                <a:cubicBezTo>
                  <a:pt x="75" y="63"/>
                  <a:pt x="75" y="63"/>
                  <a:pt x="75" y="63"/>
                </a:cubicBezTo>
                <a:cubicBezTo>
                  <a:pt x="76" y="60"/>
                  <a:pt x="77" y="57"/>
                  <a:pt x="77" y="54"/>
                </a:cubicBezTo>
                <a:cubicBezTo>
                  <a:pt x="77" y="49"/>
                  <a:pt x="74" y="43"/>
                  <a:pt x="70" y="39"/>
                </a:cubicBezTo>
                <a:cubicBezTo>
                  <a:pt x="66" y="35"/>
                  <a:pt x="61" y="33"/>
                  <a:pt x="55" y="33"/>
                </a:cubicBezTo>
                <a:cubicBezTo>
                  <a:pt x="54" y="33"/>
                  <a:pt x="52" y="33"/>
                  <a:pt x="50" y="34"/>
                </a:cubicBezTo>
                <a:cubicBezTo>
                  <a:pt x="49" y="34"/>
                  <a:pt x="48" y="35"/>
                  <a:pt x="48" y="36"/>
                </a:cubicBezTo>
                <a:cubicBezTo>
                  <a:pt x="48" y="36"/>
                  <a:pt x="48" y="37"/>
                  <a:pt x="49" y="38"/>
                </a:cubicBezTo>
                <a:cubicBezTo>
                  <a:pt x="49" y="38"/>
                  <a:pt x="56" y="45"/>
                  <a:pt x="59" y="48"/>
                </a:cubicBezTo>
                <a:cubicBezTo>
                  <a:pt x="59" y="48"/>
                  <a:pt x="59" y="49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9" y="52"/>
                  <a:pt x="58" y="55"/>
                  <a:pt x="58" y="57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7"/>
                  <a:pt x="58" y="57"/>
                  <a:pt x="58" y="57"/>
                </a:cubicBezTo>
                <a:cubicBezTo>
                  <a:pt x="56" y="57"/>
                  <a:pt x="53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49" y="58"/>
                  <a:pt x="49" y="58"/>
                </a:cubicBezTo>
                <a:cubicBezTo>
                  <a:pt x="46" y="55"/>
                  <a:pt x="39" y="48"/>
                  <a:pt x="39" y="48"/>
                </a:cubicBezTo>
                <a:cubicBezTo>
                  <a:pt x="38" y="47"/>
                  <a:pt x="38" y="47"/>
                  <a:pt x="37" y="47"/>
                </a:cubicBezTo>
                <a:cubicBezTo>
                  <a:pt x="36" y="47"/>
                  <a:pt x="35" y="48"/>
                  <a:pt x="35" y="49"/>
                </a:cubicBezTo>
                <a:cubicBezTo>
                  <a:pt x="33" y="56"/>
                  <a:pt x="35" y="64"/>
                  <a:pt x="40" y="69"/>
                </a:cubicBezTo>
                <a:cubicBezTo>
                  <a:pt x="44" y="73"/>
                  <a:pt x="50" y="76"/>
                  <a:pt x="55" y="76"/>
                </a:cubicBezTo>
                <a:cubicBezTo>
                  <a:pt x="58" y="76"/>
                  <a:pt x="61" y="75"/>
                  <a:pt x="64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4" y="93"/>
                  <a:pt x="67" y="95"/>
                  <a:pt x="60" y="95"/>
                </a:cubicBezTo>
                <a:close/>
                <a:moveTo>
                  <a:pt x="60" y="95"/>
                </a:moveTo>
                <a:cubicBezTo>
                  <a:pt x="60" y="95"/>
                  <a:pt x="60" y="95"/>
                  <a:pt x="60" y="9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>
            <a:off x="1654176" y="1457326"/>
            <a:ext cx="363538" cy="363538"/>
          </a:xfrm>
          <a:custGeom>
            <a:avLst/>
            <a:gdLst>
              <a:gd name="T0" fmla="*/ 88 w 130"/>
              <a:gd name="T1" fmla="*/ 0 h 130"/>
              <a:gd name="T2" fmla="*/ 48 w 130"/>
              <a:gd name="T3" fmla="*/ 27 h 130"/>
              <a:gd name="T4" fmla="*/ 59 w 130"/>
              <a:gd name="T5" fmla="*/ 29 h 130"/>
              <a:gd name="T6" fmla="*/ 110 w 130"/>
              <a:gd name="T7" fmla="*/ 29 h 130"/>
              <a:gd name="T8" fmla="*/ 112 w 130"/>
              <a:gd name="T9" fmla="*/ 31 h 130"/>
              <a:gd name="T10" fmla="*/ 110 w 130"/>
              <a:gd name="T11" fmla="*/ 33 h 130"/>
              <a:gd name="T12" fmla="*/ 65 w 130"/>
              <a:gd name="T13" fmla="*/ 33 h 130"/>
              <a:gd name="T14" fmla="*/ 72 w 130"/>
              <a:gd name="T15" fmla="*/ 42 h 130"/>
              <a:gd name="T16" fmla="*/ 110 w 130"/>
              <a:gd name="T17" fmla="*/ 42 h 130"/>
              <a:gd name="T18" fmla="*/ 112 w 130"/>
              <a:gd name="T19" fmla="*/ 44 h 130"/>
              <a:gd name="T20" fmla="*/ 110 w 130"/>
              <a:gd name="T21" fmla="*/ 46 h 130"/>
              <a:gd name="T22" fmla="*/ 73 w 130"/>
              <a:gd name="T23" fmla="*/ 46 h 130"/>
              <a:gd name="T24" fmla="*/ 75 w 130"/>
              <a:gd name="T25" fmla="*/ 57 h 130"/>
              <a:gd name="T26" fmla="*/ 74 w 130"/>
              <a:gd name="T27" fmla="*/ 68 h 130"/>
              <a:gd name="T28" fmla="*/ 78 w 130"/>
              <a:gd name="T29" fmla="*/ 70 h 130"/>
              <a:gd name="T30" fmla="*/ 77 w 130"/>
              <a:gd name="T31" fmla="*/ 80 h 130"/>
              <a:gd name="T32" fmla="*/ 83 w 130"/>
              <a:gd name="T33" fmla="*/ 82 h 130"/>
              <a:gd name="T34" fmla="*/ 95 w 130"/>
              <a:gd name="T35" fmla="*/ 70 h 130"/>
              <a:gd name="T36" fmla="*/ 130 w 130"/>
              <a:gd name="T37" fmla="*/ 35 h 130"/>
              <a:gd name="T38" fmla="*/ 88 w 130"/>
              <a:gd name="T39" fmla="*/ 0 h 130"/>
              <a:gd name="T40" fmla="*/ 92 w 130"/>
              <a:gd name="T41" fmla="*/ 114 h 130"/>
              <a:gd name="T42" fmla="*/ 71 w 130"/>
              <a:gd name="T43" fmla="*/ 93 h 130"/>
              <a:gd name="T44" fmla="*/ 68 w 130"/>
              <a:gd name="T45" fmla="*/ 95 h 130"/>
              <a:gd name="T46" fmla="*/ 54 w 130"/>
              <a:gd name="T47" fmla="*/ 123 h 130"/>
              <a:gd name="T48" fmla="*/ 57 w 130"/>
              <a:gd name="T49" fmla="*/ 109 h 130"/>
              <a:gd name="T50" fmla="*/ 56 w 130"/>
              <a:gd name="T51" fmla="*/ 104 h 130"/>
              <a:gd name="T52" fmla="*/ 49 w 130"/>
              <a:gd name="T53" fmla="*/ 95 h 130"/>
              <a:gd name="T54" fmla="*/ 47 w 130"/>
              <a:gd name="T55" fmla="*/ 94 h 130"/>
              <a:gd name="T56" fmla="*/ 46 w 130"/>
              <a:gd name="T57" fmla="*/ 95 h 130"/>
              <a:gd name="T58" fmla="*/ 39 w 130"/>
              <a:gd name="T59" fmla="*/ 104 h 130"/>
              <a:gd name="T60" fmla="*/ 38 w 130"/>
              <a:gd name="T61" fmla="*/ 109 h 130"/>
              <a:gd name="T62" fmla="*/ 40 w 130"/>
              <a:gd name="T63" fmla="*/ 123 h 130"/>
              <a:gd name="T64" fmla="*/ 27 w 130"/>
              <a:gd name="T65" fmla="*/ 95 h 130"/>
              <a:gd name="T66" fmla="*/ 24 w 130"/>
              <a:gd name="T67" fmla="*/ 93 h 130"/>
              <a:gd name="T68" fmla="*/ 3 w 130"/>
              <a:gd name="T69" fmla="*/ 114 h 130"/>
              <a:gd name="T70" fmla="*/ 1 w 130"/>
              <a:gd name="T71" fmla="*/ 121 h 130"/>
              <a:gd name="T72" fmla="*/ 1 w 130"/>
              <a:gd name="T73" fmla="*/ 127 h 130"/>
              <a:gd name="T74" fmla="*/ 7 w 130"/>
              <a:gd name="T75" fmla="*/ 130 h 130"/>
              <a:gd name="T76" fmla="*/ 88 w 130"/>
              <a:gd name="T77" fmla="*/ 130 h 130"/>
              <a:gd name="T78" fmla="*/ 93 w 130"/>
              <a:gd name="T79" fmla="*/ 127 h 130"/>
              <a:gd name="T80" fmla="*/ 94 w 130"/>
              <a:gd name="T81" fmla="*/ 121 h 130"/>
              <a:gd name="T82" fmla="*/ 92 w 130"/>
              <a:gd name="T83" fmla="*/ 114 h 130"/>
              <a:gd name="T84" fmla="*/ 47 w 130"/>
              <a:gd name="T85" fmla="*/ 90 h 130"/>
              <a:gd name="T86" fmla="*/ 69 w 130"/>
              <a:gd name="T87" fmla="*/ 57 h 130"/>
              <a:gd name="T88" fmla="*/ 47 w 130"/>
              <a:gd name="T89" fmla="*/ 33 h 130"/>
              <a:gd name="T90" fmla="*/ 26 w 130"/>
              <a:gd name="T91" fmla="*/ 57 h 130"/>
              <a:gd name="T92" fmla="*/ 47 w 130"/>
              <a:gd name="T93" fmla="*/ 9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0" h="130">
                <a:moveTo>
                  <a:pt x="88" y="0"/>
                </a:moveTo>
                <a:cubicBezTo>
                  <a:pt x="69" y="0"/>
                  <a:pt x="52" y="12"/>
                  <a:pt x="48" y="27"/>
                </a:cubicBezTo>
                <a:cubicBezTo>
                  <a:pt x="52" y="27"/>
                  <a:pt x="55" y="28"/>
                  <a:pt x="59" y="29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111" y="29"/>
                  <a:pt x="112" y="30"/>
                  <a:pt x="112" y="31"/>
                </a:cubicBezTo>
                <a:cubicBezTo>
                  <a:pt x="112" y="32"/>
                  <a:pt x="111" y="33"/>
                  <a:pt x="110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8" y="36"/>
                  <a:pt x="70" y="38"/>
                  <a:pt x="72" y="42"/>
                </a:cubicBezTo>
                <a:cubicBezTo>
                  <a:pt x="110" y="42"/>
                  <a:pt x="110" y="42"/>
                  <a:pt x="110" y="42"/>
                </a:cubicBezTo>
                <a:cubicBezTo>
                  <a:pt x="111" y="42"/>
                  <a:pt x="112" y="43"/>
                  <a:pt x="112" y="44"/>
                </a:cubicBezTo>
                <a:cubicBezTo>
                  <a:pt x="112" y="45"/>
                  <a:pt x="111" y="46"/>
                  <a:pt x="110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5" y="49"/>
                  <a:pt x="75" y="53"/>
                  <a:pt x="75" y="57"/>
                </a:cubicBezTo>
                <a:cubicBezTo>
                  <a:pt x="75" y="61"/>
                  <a:pt x="75" y="65"/>
                  <a:pt x="74" y="68"/>
                </a:cubicBezTo>
                <a:cubicBezTo>
                  <a:pt x="75" y="69"/>
                  <a:pt x="77" y="69"/>
                  <a:pt x="78" y="70"/>
                </a:cubicBezTo>
                <a:cubicBezTo>
                  <a:pt x="77" y="80"/>
                  <a:pt x="77" y="80"/>
                  <a:pt x="77" y="80"/>
                </a:cubicBezTo>
                <a:cubicBezTo>
                  <a:pt x="77" y="83"/>
                  <a:pt x="81" y="85"/>
                  <a:pt x="83" y="82"/>
                </a:cubicBezTo>
                <a:cubicBezTo>
                  <a:pt x="95" y="70"/>
                  <a:pt x="95" y="70"/>
                  <a:pt x="95" y="70"/>
                </a:cubicBezTo>
                <a:cubicBezTo>
                  <a:pt x="115" y="68"/>
                  <a:pt x="130" y="53"/>
                  <a:pt x="130" y="35"/>
                </a:cubicBezTo>
                <a:cubicBezTo>
                  <a:pt x="130" y="16"/>
                  <a:pt x="111" y="0"/>
                  <a:pt x="88" y="0"/>
                </a:cubicBezTo>
                <a:close/>
                <a:moveTo>
                  <a:pt x="92" y="114"/>
                </a:moveTo>
                <a:cubicBezTo>
                  <a:pt x="89" y="104"/>
                  <a:pt x="81" y="97"/>
                  <a:pt x="71" y="93"/>
                </a:cubicBezTo>
                <a:cubicBezTo>
                  <a:pt x="70" y="93"/>
                  <a:pt x="69" y="94"/>
                  <a:pt x="68" y="95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57" y="107"/>
                  <a:pt x="57" y="105"/>
                  <a:pt x="56" y="104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4"/>
                  <a:pt x="48" y="94"/>
                  <a:pt x="47" y="94"/>
                </a:cubicBezTo>
                <a:cubicBezTo>
                  <a:pt x="47" y="94"/>
                  <a:pt x="46" y="94"/>
                  <a:pt x="46" y="95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8" y="105"/>
                  <a:pt x="37" y="107"/>
                  <a:pt x="38" y="109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27" y="95"/>
                  <a:pt x="27" y="95"/>
                  <a:pt x="27" y="95"/>
                </a:cubicBezTo>
                <a:cubicBezTo>
                  <a:pt x="26" y="94"/>
                  <a:pt x="25" y="93"/>
                  <a:pt x="24" y="93"/>
                </a:cubicBezTo>
                <a:cubicBezTo>
                  <a:pt x="14" y="97"/>
                  <a:pt x="6" y="104"/>
                  <a:pt x="3" y="114"/>
                </a:cubicBezTo>
                <a:cubicBezTo>
                  <a:pt x="1" y="121"/>
                  <a:pt x="1" y="121"/>
                  <a:pt x="1" y="121"/>
                </a:cubicBezTo>
                <a:cubicBezTo>
                  <a:pt x="0" y="123"/>
                  <a:pt x="0" y="125"/>
                  <a:pt x="1" y="127"/>
                </a:cubicBezTo>
                <a:cubicBezTo>
                  <a:pt x="3" y="129"/>
                  <a:pt x="5" y="130"/>
                  <a:pt x="7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90" y="130"/>
                  <a:pt x="92" y="129"/>
                  <a:pt x="93" y="127"/>
                </a:cubicBezTo>
                <a:cubicBezTo>
                  <a:pt x="95" y="125"/>
                  <a:pt x="95" y="123"/>
                  <a:pt x="94" y="121"/>
                </a:cubicBezTo>
                <a:lnTo>
                  <a:pt x="92" y="114"/>
                </a:lnTo>
                <a:close/>
                <a:moveTo>
                  <a:pt x="47" y="90"/>
                </a:moveTo>
                <a:cubicBezTo>
                  <a:pt x="59" y="90"/>
                  <a:pt x="69" y="73"/>
                  <a:pt x="69" y="57"/>
                </a:cubicBezTo>
                <a:cubicBezTo>
                  <a:pt x="69" y="42"/>
                  <a:pt x="59" y="33"/>
                  <a:pt x="47" y="33"/>
                </a:cubicBezTo>
                <a:cubicBezTo>
                  <a:pt x="36" y="33"/>
                  <a:pt x="26" y="42"/>
                  <a:pt x="26" y="57"/>
                </a:cubicBezTo>
                <a:cubicBezTo>
                  <a:pt x="26" y="73"/>
                  <a:pt x="36" y="90"/>
                  <a:pt x="47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20"/>
          <p:cNvSpPr>
            <a:spLocks noEditPoints="1"/>
          </p:cNvSpPr>
          <p:nvPr/>
        </p:nvSpPr>
        <p:spPr bwMode="auto">
          <a:xfrm>
            <a:off x="7735888" y="2159001"/>
            <a:ext cx="365125" cy="265113"/>
          </a:xfrm>
          <a:custGeom>
            <a:avLst/>
            <a:gdLst>
              <a:gd name="T0" fmla="*/ 78 w 131"/>
              <a:gd name="T1" fmla="*/ 44 h 95"/>
              <a:gd name="T2" fmla="*/ 86 w 131"/>
              <a:gd name="T3" fmla="*/ 44 h 95"/>
              <a:gd name="T4" fmla="*/ 67 w 131"/>
              <a:gd name="T5" fmla="*/ 44 h 95"/>
              <a:gd name="T6" fmla="*/ 76 w 131"/>
              <a:gd name="T7" fmla="*/ 32 h 95"/>
              <a:gd name="T8" fmla="*/ 72 w 131"/>
              <a:gd name="T9" fmla="*/ 57 h 95"/>
              <a:gd name="T10" fmla="*/ 72 w 131"/>
              <a:gd name="T11" fmla="*/ 49 h 95"/>
              <a:gd name="T12" fmla="*/ 131 w 131"/>
              <a:gd name="T13" fmla="*/ 25 h 95"/>
              <a:gd name="T14" fmla="*/ 122 w 131"/>
              <a:gd name="T15" fmla="*/ 18 h 95"/>
              <a:gd name="T16" fmla="*/ 120 w 131"/>
              <a:gd name="T17" fmla="*/ 6 h 95"/>
              <a:gd name="T18" fmla="*/ 112 w 131"/>
              <a:gd name="T19" fmla="*/ 8 h 95"/>
              <a:gd name="T20" fmla="*/ 105 w 131"/>
              <a:gd name="T21" fmla="*/ 0 h 95"/>
              <a:gd name="T22" fmla="*/ 95 w 131"/>
              <a:gd name="T23" fmla="*/ 7 h 95"/>
              <a:gd name="T24" fmla="*/ 84 w 131"/>
              <a:gd name="T25" fmla="*/ 6 h 95"/>
              <a:gd name="T26" fmla="*/ 82 w 131"/>
              <a:gd name="T27" fmla="*/ 18 h 95"/>
              <a:gd name="T28" fmla="*/ 81 w 131"/>
              <a:gd name="T29" fmla="*/ 21 h 95"/>
              <a:gd name="T30" fmla="*/ 55 w 131"/>
              <a:gd name="T31" fmla="*/ 23 h 95"/>
              <a:gd name="T32" fmla="*/ 39 w 131"/>
              <a:gd name="T33" fmla="*/ 51 h 95"/>
              <a:gd name="T34" fmla="*/ 13 w 131"/>
              <a:gd name="T35" fmla="*/ 51 h 95"/>
              <a:gd name="T36" fmla="*/ 0 w 131"/>
              <a:gd name="T37" fmla="*/ 88 h 95"/>
              <a:gd name="T38" fmla="*/ 50 w 131"/>
              <a:gd name="T39" fmla="*/ 88 h 95"/>
              <a:gd name="T40" fmla="*/ 131 w 131"/>
              <a:gd name="T41" fmla="*/ 80 h 95"/>
              <a:gd name="T42" fmla="*/ 58 w 131"/>
              <a:gd name="T43" fmla="*/ 79 h 95"/>
              <a:gd name="T44" fmla="*/ 105 w 131"/>
              <a:gd name="T45" fmla="*/ 57 h 95"/>
              <a:gd name="T46" fmla="*/ 112 w 131"/>
              <a:gd name="T47" fmla="*/ 48 h 95"/>
              <a:gd name="T48" fmla="*/ 120 w 131"/>
              <a:gd name="T49" fmla="*/ 50 h 95"/>
              <a:gd name="T50" fmla="*/ 122 w 131"/>
              <a:gd name="T51" fmla="*/ 38 h 95"/>
              <a:gd name="T52" fmla="*/ 97 w 131"/>
              <a:gd name="T53" fmla="*/ 28 h 95"/>
              <a:gd name="T54" fmla="*/ 57 w 131"/>
              <a:gd name="T55" fmla="*/ 26 h 95"/>
              <a:gd name="T56" fmla="*/ 81 w 131"/>
              <a:gd name="T57" fmla="*/ 67 h 95"/>
              <a:gd name="T58" fmla="*/ 50 w 131"/>
              <a:gd name="T59" fmla="*/ 61 h 95"/>
              <a:gd name="T60" fmla="*/ 54 w 131"/>
              <a:gd name="T61" fmla="*/ 68 h 95"/>
              <a:gd name="T62" fmla="*/ 104 w 131"/>
              <a:gd name="T63" fmla="*/ 38 h 95"/>
              <a:gd name="T64" fmla="*/ 94 w 131"/>
              <a:gd name="T65" fmla="*/ 71 h 95"/>
              <a:gd name="T66" fmla="*/ 50 w 131"/>
              <a:gd name="T67" fmla="*/ 73 h 95"/>
              <a:gd name="T68" fmla="*/ 92 w 131"/>
              <a:gd name="T69" fmla="*/ 69 h 95"/>
              <a:gd name="T70" fmla="*/ 93 w 131"/>
              <a:gd name="T71" fmla="*/ 24 h 95"/>
              <a:gd name="T72" fmla="*/ 104 w 131"/>
              <a:gd name="T73" fmla="*/ 38 h 95"/>
              <a:gd name="T74" fmla="*/ 23 w 131"/>
              <a:gd name="T75" fmla="*/ 52 h 95"/>
              <a:gd name="T76" fmla="*/ 46 w 131"/>
              <a:gd name="T77" fmla="*/ 31 h 95"/>
              <a:gd name="T78" fmla="*/ 46 w 131"/>
              <a:gd name="T79" fmla="*/ 26 h 95"/>
              <a:gd name="T80" fmla="*/ 10 w 131"/>
              <a:gd name="T81" fmla="*/ 15 h 95"/>
              <a:gd name="T82" fmla="*/ 31 w 131"/>
              <a:gd name="T83" fmla="*/ 15 h 95"/>
              <a:gd name="T84" fmla="*/ 5 w 131"/>
              <a:gd name="T85" fmla="*/ 31 h 95"/>
              <a:gd name="T86" fmla="*/ 11 w 131"/>
              <a:gd name="T87" fmla="*/ 31 h 95"/>
              <a:gd name="T88" fmla="*/ 24 w 131"/>
              <a:gd name="T89" fmla="*/ 4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1" h="95">
                <a:moveTo>
                  <a:pt x="77" y="31"/>
                </a:moveTo>
                <a:cubicBezTo>
                  <a:pt x="75" y="39"/>
                  <a:pt x="75" y="39"/>
                  <a:pt x="75" y="39"/>
                </a:cubicBezTo>
                <a:cubicBezTo>
                  <a:pt x="77" y="39"/>
                  <a:pt x="78" y="41"/>
                  <a:pt x="78" y="44"/>
                </a:cubicBezTo>
                <a:cubicBezTo>
                  <a:pt x="78" y="45"/>
                  <a:pt x="78" y="46"/>
                  <a:pt x="77" y="47"/>
                </a:cubicBezTo>
                <a:cubicBezTo>
                  <a:pt x="83" y="51"/>
                  <a:pt x="83" y="51"/>
                  <a:pt x="83" y="51"/>
                </a:cubicBezTo>
                <a:cubicBezTo>
                  <a:pt x="85" y="49"/>
                  <a:pt x="86" y="46"/>
                  <a:pt x="86" y="44"/>
                </a:cubicBezTo>
                <a:cubicBezTo>
                  <a:pt x="86" y="38"/>
                  <a:pt x="82" y="33"/>
                  <a:pt x="77" y="31"/>
                </a:cubicBezTo>
                <a:close/>
                <a:moveTo>
                  <a:pt x="72" y="49"/>
                </a:moveTo>
                <a:cubicBezTo>
                  <a:pt x="70" y="49"/>
                  <a:pt x="67" y="47"/>
                  <a:pt x="67" y="44"/>
                </a:cubicBezTo>
                <a:cubicBezTo>
                  <a:pt x="67" y="41"/>
                  <a:pt x="70" y="39"/>
                  <a:pt x="72" y="39"/>
                </a:cubicBezTo>
                <a:cubicBezTo>
                  <a:pt x="73" y="39"/>
                  <a:pt x="73" y="39"/>
                  <a:pt x="74" y="39"/>
                </a:cubicBezTo>
                <a:cubicBezTo>
                  <a:pt x="76" y="32"/>
                  <a:pt x="76" y="32"/>
                  <a:pt x="76" y="32"/>
                </a:cubicBezTo>
                <a:cubicBezTo>
                  <a:pt x="75" y="31"/>
                  <a:pt x="74" y="31"/>
                  <a:pt x="72" y="31"/>
                </a:cubicBezTo>
                <a:cubicBezTo>
                  <a:pt x="66" y="31"/>
                  <a:pt x="60" y="37"/>
                  <a:pt x="60" y="44"/>
                </a:cubicBezTo>
                <a:cubicBezTo>
                  <a:pt x="60" y="51"/>
                  <a:pt x="66" y="56"/>
                  <a:pt x="72" y="57"/>
                </a:cubicBezTo>
                <a:cubicBezTo>
                  <a:pt x="76" y="57"/>
                  <a:pt x="80" y="55"/>
                  <a:pt x="82" y="52"/>
                </a:cubicBezTo>
                <a:cubicBezTo>
                  <a:pt x="76" y="47"/>
                  <a:pt x="76" y="47"/>
                  <a:pt x="76" y="47"/>
                </a:cubicBezTo>
                <a:cubicBezTo>
                  <a:pt x="75" y="48"/>
                  <a:pt x="74" y="49"/>
                  <a:pt x="72" y="49"/>
                </a:cubicBezTo>
                <a:close/>
                <a:moveTo>
                  <a:pt x="123" y="35"/>
                </a:moveTo>
                <a:cubicBezTo>
                  <a:pt x="131" y="32"/>
                  <a:pt x="131" y="32"/>
                  <a:pt x="131" y="31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4"/>
                  <a:pt x="131" y="24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5" y="11"/>
                  <a:pt x="125" y="11"/>
                  <a:pt x="125" y="10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6"/>
                  <a:pt x="120" y="5"/>
                  <a:pt x="119" y="5"/>
                </a:cubicBezTo>
                <a:cubicBezTo>
                  <a:pt x="119" y="5"/>
                  <a:pt x="118" y="5"/>
                  <a:pt x="112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6" y="0"/>
                  <a:pt x="106" y="0"/>
                  <a:pt x="105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8" y="0"/>
                  <a:pt x="98" y="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2" y="8"/>
                  <a:pt x="92" y="8"/>
                  <a:pt x="92" y="8"/>
                </a:cubicBezTo>
                <a:cubicBezTo>
                  <a:pt x="92" y="8"/>
                  <a:pt x="92" y="8"/>
                  <a:pt x="92" y="8"/>
                </a:cubicBezTo>
                <a:cubicBezTo>
                  <a:pt x="87" y="7"/>
                  <a:pt x="85" y="6"/>
                  <a:pt x="84" y="6"/>
                </a:cubicBezTo>
                <a:cubicBezTo>
                  <a:pt x="84" y="6"/>
                  <a:pt x="84" y="6"/>
                  <a:pt x="83" y="6"/>
                </a:cubicBezTo>
                <a:cubicBezTo>
                  <a:pt x="79" y="10"/>
                  <a:pt x="79" y="10"/>
                  <a:pt x="79" y="10"/>
                </a:cubicBezTo>
                <a:cubicBezTo>
                  <a:pt x="79" y="11"/>
                  <a:pt x="78" y="11"/>
                  <a:pt x="82" y="18"/>
                </a:cubicBezTo>
                <a:cubicBezTo>
                  <a:pt x="82" y="18"/>
                  <a:pt x="82" y="18"/>
                  <a:pt x="82" y="18"/>
                </a:cubicBezTo>
                <a:cubicBezTo>
                  <a:pt x="81" y="21"/>
                  <a:pt x="81" y="21"/>
                  <a:pt x="81" y="21"/>
                </a:cubicBezTo>
                <a:cubicBezTo>
                  <a:pt x="81" y="21"/>
                  <a:pt x="81" y="21"/>
                  <a:pt x="81" y="21"/>
                </a:cubicBezTo>
                <a:cubicBezTo>
                  <a:pt x="80" y="21"/>
                  <a:pt x="79" y="22"/>
                  <a:pt x="78" y="22"/>
                </a:cubicBezTo>
                <a:cubicBezTo>
                  <a:pt x="78" y="22"/>
                  <a:pt x="76" y="23"/>
                  <a:pt x="75" y="24"/>
                </a:cubicBezTo>
                <a:cubicBezTo>
                  <a:pt x="55" y="23"/>
                  <a:pt x="55" y="23"/>
                  <a:pt x="55" y="2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56"/>
                  <a:pt x="48" y="56"/>
                  <a:pt x="48" y="56"/>
                </a:cubicBezTo>
                <a:cubicBezTo>
                  <a:pt x="47" y="53"/>
                  <a:pt x="44" y="51"/>
                  <a:pt x="39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5" y="54"/>
                  <a:pt x="30" y="56"/>
                  <a:pt x="25" y="56"/>
                </a:cubicBezTo>
                <a:cubicBezTo>
                  <a:pt x="20" y="56"/>
                  <a:pt x="16" y="54"/>
                  <a:pt x="13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5" y="51"/>
                  <a:pt x="1" y="55"/>
                  <a:pt x="1" y="61"/>
                </a:cubicBezTo>
                <a:cubicBezTo>
                  <a:pt x="1" y="68"/>
                  <a:pt x="0" y="85"/>
                  <a:pt x="0" y="88"/>
                </a:cubicBezTo>
                <a:cubicBezTo>
                  <a:pt x="0" y="92"/>
                  <a:pt x="0" y="95"/>
                  <a:pt x="3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50" y="95"/>
                  <a:pt x="50" y="92"/>
                  <a:pt x="50" y="88"/>
                </a:cubicBezTo>
                <a:cubicBezTo>
                  <a:pt x="50" y="88"/>
                  <a:pt x="50" y="87"/>
                  <a:pt x="50" y="86"/>
                </a:cubicBezTo>
                <a:cubicBezTo>
                  <a:pt x="131" y="86"/>
                  <a:pt x="131" y="86"/>
                  <a:pt x="131" y="86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50" y="80"/>
                  <a:pt x="50" y="80"/>
                  <a:pt x="50" y="80"/>
                </a:cubicBezTo>
                <a:cubicBezTo>
                  <a:pt x="50" y="79"/>
                  <a:pt x="50" y="77"/>
                  <a:pt x="50" y="76"/>
                </a:cubicBezTo>
                <a:cubicBezTo>
                  <a:pt x="58" y="79"/>
                  <a:pt x="58" y="79"/>
                  <a:pt x="58" y="79"/>
                </a:cubicBezTo>
                <a:cubicBezTo>
                  <a:pt x="96" y="72"/>
                  <a:pt x="96" y="72"/>
                  <a:pt x="96" y="72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06" y="57"/>
                  <a:pt x="106" y="57"/>
                  <a:pt x="109" y="49"/>
                </a:cubicBezTo>
                <a:cubicBezTo>
                  <a:pt x="109" y="49"/>
                  <a:pt x="109" y="49"/>
                  <a:pt x="109" y="49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6" y="50"/>
                  <a:pt x="119" y="51"/>
                  <a:pt x="120" y="51"/>
                </a:cubicBezTo>
                <a:cubicBezTo>
                  <a:pt x="120" y="51"/>
                  <a:pt x="120" y="50"/>
                  <a:pt x="120" y="50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25" y="45"/>
                  <a:pt x="126" y="45"/>
                  <a:pt x="122" y="38"/>
                </a:cubicBezTo>
                <a:cubicBezTo>
                  <a:pt x="122" y="38"/>
                  <a:pt x="122" y="38"/>
                  <a:pt x="122" y="38"/>
                </a:cubicBezTo>
                <a:cubicBezTo>
                  <a:pt x="123" y="35"/>
                  <a:pt x="123" y="35"/>
                  <a:pt x="123" y="35"/>
                </a:cubicBezTo>
                <a:close/>
                <a:moveTo>
                  <a:pt x="57" y="26"/>
                </a:moveTo>
                <a:cubicBezTo>
                  <a:pt x="97" y="28"/>
                  <a:pt x="97" y="28"/>
                  <a:pt x="97" y="28"/>
                </a:cubicBezTo>
                <a:cubicBezTo>
                  <a:pt x="89" y="65"/>
                  <a:pt x="89" y="65"/>
                  <a:pt x="89" y="65"/>
                </a:cubicBezTo>
                <a:cubicBezTo>
                  <a:pt x="51" y="55"/>
                  <a:pt x="51" y="55"/>
                  <a:pt x="51" y="55"/>
                </a:cubicBezTo>
                <a:lnTo>
                  <a:pt x="57" y="26"/>
                </a:lnTo>
                <a:close/>
                <a:moveTo>
                  <a:pt x="49" y="58"/>
                </a:moveTo>
                <a:cubicBezTo>
                  <a:pt x="49" y="58"/>
                  <a:pt x="49" y="58"/>
                  <a:pt x="49" y="58"/>
                </a:cubicBezTo>
                <a:cubicBezTo>
                  <a:pt x="81" y="67"/>
                  <a:pt x="81" y="67"/>
                  <a:pt x="81" y="67"/>
                </a:cubicBezTo>
                <a:cubicBezTo>
                  <a:pt x="67" y="69"/>
                  <a:pt x="67" y="69"/>
                  <a:pt x="67" y="69"/>
                </a:cubicBezTo>
                <a:cubicBezTo>
                  <a:pt x="50" y="64"/>
                  <a:pt x="50" y="64"/>
                  <a:pt x="50" y="64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60"/>
                  <a:pt x="50" y="59"/>
                  <a:pt x="49" y="58"/>
                </a:cubicBezTo>
                <a:close/>
                <a:moveTo>
                  <a:pt x="50" y="66"/>
                </a:moveTo>
                <a:cubicBezTo>
                  <a:pt x="54" y="68"/>
                  <a:pt x="54" y="68"/>
                  <a:pt x="54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50" y="67"/>
                  <a:pt x="50" y="66"/>
                </a:cubicBezTo>
                <a:close/>
                <a:moveTo>
                  <a:pt x="104" y="38"/>
                </a:moveTo>
                <a:cubicBezTo>
                  <a:pt x="106" y="28"/>
                  <a:pt x="106" y="28"/>
                  <a:pt x="106" y="2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94" y="71"/>
                  <a:pt x="94" y="71"/>
                  <a:pt x="94" y="71"/>
                </a:cubicBezTo>
                <a:cubicBezTo>
                  <a:pt x="58" y="76"/>
                  <a:pt x="58" y="76"/>
                  <a:pt x="58" y="76"/>
                </a:cubicBezTo>
                <a:cubicBezTo>
                  <a:pt x="58" y="76"/>
                  <a:pt x="58" y="76"/>
                  <a:pt x="58" y="76"/>
                </a:cubicBezTo>
                <a:cubicBezTo>
                  <a:pt x="50" y="73"/>
                  <a:pt x="50" y="73"/>
                  <a:pt x="50" y="73"/>
                </a:cubicBezTo>
                <a:cubicBezTo>
                  <a:pt x="50" y="72"/>
                  <a:pt x="50" y="71"/>
                  <a:pt x="50" y="71"/>
                </a:cubicBezTo>
                <a:cubicBezTo>
                  <a:pt x="58" y="74"/>
                  <a:pt x="58" y="74"/>
                  <a:pt x="58" y="74"/>
                </a:cubicBezTo>
                <a:cubicBezTo>
                  <a:pt x="92" y="69"/>
                  <a:pt x="92" y="69"/>
                  <a:pt x="92" y="69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93" y="25"/>
                  <a:pt x="93" y="25"/>
                  <a:pt x="93" y="25"/>
                </a:cubicBezTo>
                <a:cubicBezTo>
                  <a:pt x="93" y="24"/>
                  <a:pt x="93" y="24"/>
                  <a:pt x="93" y="24"/>
                </a:cubicBezTo>
                <a:cubicBezTo>
                  <a:pt x="95" y="21"/>
                  <a:pt x="98" y="18"/>
                  <a:pt x="102" y="18"/>
                </a:cubicBezTo>
                <a:cubicBezTo>
                  <a:pt x="107" y="18"/>
                  <a:pt x="112" y="23"/>
                  <a:pt x="112" y="28"/>
                </a:cubicBezTo>
                <a:cubicBezTo>
                  <a:pt x="112" y="33"/>
                  <a:pt x="109" y="37"/>
                  <a:pt x="104" y="38"/>
                </a:cubicBezTo>
                <a:close/>
                <a:moveTo>
                  <a:pt x="7" y="31"/>
                </a:moveTo>
                <a:cubicBezTo>
                  <a:pt x="7" y="31"/>
                  <a:pt x="7" y="31"/>
                  <a:pt x="7" y="31"/>
                </a:cubicBezTo>
                <a:cubicBezTo>
                  <a:pt x="6" y="42"/>
                  <a:pt x="13" y="51"/>
                  <a:pt x="23" y="52"/>
                </a:cubicBezTo>
                <a:cubicBezTo>
                  <a:pt x="33" y="53"/>
                  <a:pt x="43" y="46"/>
                  <a:pt x="44" y="35"/>
                </a:cubicBezTo>
                <a:cubicBezTo>
                  <a:pt x="44" y="34"/>
                  <a:pt x="44" y="32"/>
                  <a:pt x="44" y="31"/>
                </a:cubicBezTo>
                <a:cubicBezTo>
                  <a:pt x="45" y="31"/>
                  <a:pt x="46" y="31"/>
                  <a:pt x="46" y="31"/>
                </a:cubicBezTo>
                <a:cubicBezTo>
                  <a:pt x="47" y="31"/>
                  <a:pt x="48" y="30"/>
                  <a:pt x="48" y="29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25"/>
                  <a:pt x="47" y="26"/>
                  <a:pt x="46" y="26"/>
                </a:cubicBezTo>
                <a:cubicBezTo>
                  <a:pt x="45" y="25"/>
                  <a:pt x="44" y="26"/>
                  <a:pt x="44" y="26"/>
                </a:cubicBezTo>
                <a:cubicBezTo>
                  <a:pt x="44" y="26"/>
                  <a:pt x="41" y="5"/>
                  <a:pt x="22" y="8"/>
                </a:cubicBezTo>
                <a:cubicBezTo>
                  <a:pt x="16" y="9"/>
                  <a:pt x="12" y="12"/>
                  <a:pt x="10" y="15"/>
                </a:cubicBezTo>
                <a:cubicBezTo>
                  <a:pt x="14" y="12"/>
                  <a:pt x="20" y="11"/>
                  <a:pt x="25" y="12"/>
                </a:cubicBezTo>
                <a:cubicBezTo>
                  <a:pt x="30" y="12"/>
                  <a:pt x="34" y="15"/>
                  <a:pt x="36" y="18"/>
                </a:cubicBezTo>
                <a:cubicBezTo>
                  <a:pt x="35" y="17"/>
                  <a:pt x="33" y="16"/>
                  <a:pt x="31" y="15"/>
                </a:cubicBezTo>
                <a:cubicBezTo>
                  <a:pt x="29" y="14"/>
                  <a:pt x="27" y="14"/>
                  <a:pt x="25" y="13"/>
                </a:cubicBezTo>
                <a:cubicBezTo>
                  <a:pt x="19" y="13"/>
                  <a:pt x="12" y="14"/>
                  <a:pt x="7" y="18"/>
                </a:cubicBezTo>
                <a:cubicBezTo>
                  <a:pt x="4" y="24"/>
                  <a:pt x="5" y="31"/>
                  <a:pt x="5" y="31"/>
                </a:cubicBezTo>
                <a:cubicBezTo>
                  <a:pt x="5" y="31"/>
                  <a:pt x="6" y="31"/>
                  <a:pt x="7" y="31"/>
                </a:cubicBezTo>
                <a:close/>
                <a:moveTo>
                  <a:pt x="10" y="32"/>
                </a:moveTo>
                <a:cubicBezTo>
                  <a:pt x="10" y="31"/>
                  <a:pt x="10" y="31"/>
                  <a:pt x="11" y="31"/>
                </a:cubicBezTo>
                <a:cubicBezTo>
                  <a:pt x="18" y="31"/>
                  <a:pt x="32" y="31"/>
                  <a:pt x="40" y="31"/>
                </a:cubicBezTo>
                <a:cubicBezTo>
                  <a:pt x="40" y="32"/>
                  <a:pt x="40" y="34"/>
                  <a:pt x="40" y="35"/>
                </a:cubicBezTo>
                <a:cubicBezTo>
                  <a:pt x="39" y="44"/>
                  <a:pt x="32" y="50"/>
                  <a:pt x="24" y="49"/>
                </a:cubicBezTo>
                <a:cubicBezTo>
                  <a:pt x="15" y="48"/>
                  <a:pt x="9" y="40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2900363" y="1479551"/>
            <a:ext cx="342900" cy="342900"/>
          </a:xfrm>
          <a:custGeom>
            <a:avLst/>
            <a:gdLst>
              <a:gd name="T0" fmla="*/ 118 w 123"/>
              <a:gd name="T1" fmla="*/ 102 h 123"/>
              <a:gd name="T2" fmla="*/ 90 w 123"/>
              <a:gd name="T3" fmla="*/ 74 h 123"/>
              <a:gd name="T4" fmla="*/ 74 w 123"/>
              <a:gd name="T5" fmla="*/ 90 h 123"/>
              <a:gd name="T6" fmla="*/ 102 w 123"/>
              <a:gd name="T7" fmla="*/ 118 h 123"/>
              <a:gd name="T8" fmla="*/ 118 w 123"/>
              <a:gd name="T9" fmla="*/ 118 h 123"/>
              <a:gd name="T10" fmla="*/ 118 w 123"/>
              <a:gd name="T11" fmla="*/ 102 h 123"/>
              <a:gd name="T12" fmla="*/ 91 w 123"/>
              <a:gd name="T13" fmla="*/ 46 h 123"/>
              <a:gd name="T14" fmla="*/ 45 w 123"/>
              <a:gd name="T15" fmla="*/ 0 h 123"/>
              <a:gd name="T16" fmla="*/ 0 w 123"/>
              <a:gd name="T17" fmla="*/ 46 h 123"/>
              <a:gd name="T18" fmla="*/ 45 w 123"/>
              <a:gd name="T19" fmla="*/ 91 h 123"/>
              <a:gd name="T20" fmla="*/ 91 w 123"/>
              <a:gd name="T21" fmla="*/ 46 h 123"/>
              <a:gd name="T22" fmla="*/ 45 w 123"/>
              <a:gd name="T23" fmla="*/ 80 h 123"/>
              <a:gd name="T24" fmla="*/ 11 w 123"/>
              <a:gd name="T25" fmla="*/ 46 h 123"/>
              <a:gd name="T26" fmla="*/ 45 w 123"/>
              <a:gd name="T27" fmla="*/ 11 h 123"/>
              <a:gd name="T28" fmla="*/ 80 w 123"/>
              <a:gd name="T29" fmla="*/ 46 h 123"/>
              <a:gd name="T30" fmla="*/ 45 w 123"/>
              <a:gd name="T31" fmla="*/ 80 h 123"/>
              <a:gd name="T32" fmla="*/ 19 w 123"/>
              <a:gd name="T33" fmla="*/ 46 h 123"/>
              <a:gd name="T34" fmla="*/ 26 w 123"/>
              <a:gd name="T35" fmla="*/ 46 h 123"/>
              <a:gd name="T36" fmla="*/ 45 w 123"/>
              <a:gd name="T37" fmla="*/ 27 h 123"/>
              <a:gd name="T38" fmla="*/ 45 w 123"/>
              <a:gd name="T39" fmla="*/ 19 h 123"/>
              <a:gd name="T40" fmla="*/ 19 w 123"/>
              <a:gd name="T41" fmla="*/ 4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3" h="123">
                <a:moveTo>
                  <a:pt x="118" y="102"/>
                </a:moveTo>
                <a:cubicBezTo>
                  <a:pt x="90" y="74"/>
                  <a:pt x="90" y="74"/>
                  <a:pt x="90" y="74"/>
                </a:cubicBezTo>
                <a:cubicBezTo>
                  <a:pt x="86" y="81"/>
                  <a:pt x="80" y="86"/>
                  <a:pt x="74" y="90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6" y="123"/>
                  <a:pt x="114" y="123"/>
                  <a:pt x="118" y="118"/>
                </a:cubicBezTo>
                <a:cubicBezTo>
                  <a:pt x="123" y="114"/>
                  <a:pt x="123" y="107"/>
                  <a:pt x="118" y="102"/>
                </a:cubicBezTo>
                <a:close/>
                <a:moveTo>
                  <a:pt x="91" y="46"/>
                </a:moveTo>
                <a:cubicBezTo>
                  <a:pt x="91" y="20"/>
                  <a:pt x="71" y="0"/>
                  <a:pt x="45" y="0"/>
                </a:cubicBezTo>
                <a:cubicBezTo>
                  <a:pt x="20" y="0"/>
                  <a:pt x="0" y="20"/>
                  <a:pt x="0" y="46"/>
                </a:cubicBezTo>
                <a:cubicBezTo>
                  <a:pt x="0" y="71"/>
                  <a:pt x="20" y="91"/>
                  <a:pt x="45" y="91"/>
                </a:cubicBezTo>
                <a:cubicBezTo>
                  <a:pt x="71" y="91"/>
                  <a:pt x="91" y="71"/>
                  <a:pt x="91" y="46"/>
                </a:cubicBezTo>
                <a:close/>
                <a:moveTo>
                  <a:pt x="45" y="80"/>
                </a:moveTo>
                <a:cubicBezTo>
                  <a:pt x="26" y="80"/>
                  <a:pt x="11" y="64"/>
                  <a:pt x="11" y="46"/>
                </a:cubicBezTo>
                <a:cubicBezTo>
                  <a:pt x="11" y="27"/>
                  <a:pt x="26" y="11"/>
                  <a:pt x="45" y="11"/>
                </a:cubicBezTo>
                <a:cubicBezTo>
                  <a:pt x="64" y="11"/>
                  <a:pt x="80" y="27"/>
                  <a:pt x="80" y="46"/>
                </a:cubicBezTo>
                <a:cubicBezTo>
                  <a:pt x="80" y="64"/>
                  <a:pt x="64" y="80"/>
                  <a:pt x="45" y="80"/>
                </a:cubicBezTo>
                <a:close/>
                <a:moveTo>
                  <a:pt x="19" y="46"/>
                </a:moveTo>
                <a:cubicBezTo>
                  <a:pt x="26" y="46"/>
                  <a:pt x="26" y="46"/>
                  <a:pt x="26" y="46"/>
                </a:cubicBezTo>
                <a:cubicBezTo>
                  <a:pt x="26" y="35"/>
                  <a:pt x="35" y="27"/>
                  <a:pt x="45" y="27"/>
                </a:cubicBezTo>
                <a:cubicBezTo>
                  <a:pt x="45" y="19"/>
                  <a:pt x="45" y="19"/>
                  <a:pt x="45" y="19"/>
                </a:cubicBezTo>
                <a:cubicBezTo>
                  <a:pt x="31" y="19"/>
                  <a:pt x="19" y="31"/>
                  <a:pt x="19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3497263" y="1530351"/>
            <a:ext cx="352425" cy="261938"/>
          </a:xfrm>
          <a:custGeom>
            <a:avLst/>
            <a:gdLst>
              <a:gd name="T0" fmla="*/ 1 w 126"/>
              <a:gd name="T1" fmla="*/ 82 h 94"/>
              <a:gd name="T2" fmla="*/ 25 w 126"/>
              <a:gd name="T3" fmla="*/ 82 h 94"/>
              <a:gd name="T4" fmla="*/ 13 w 126"/>
              <a:gd name="T5" fmla="*/ 88 h 94"/>
              <a:gd name="T6" fmla="*/ 13 w 126"/>
              <a:gd name="T7" fmla="*/ 76 h 94"/>
              <a:gd name="T8" fmla="*/ 13 w 126"/>
              <a:gd name="T9" fmla="*/ 88 h 94"/>
              <a:gd name="T10" fmla="*/ 60 w 126"/>
              <a:gd name="T11" fmla="*/ 82 h 94"/>
              <a:gd name="T12" fmla="*/ 85 w 126"/>
              <a:gd name="T13" fmla="*/ 82 h 94"/>
              <a:gd name="T14" fmla="*/ 72 w 126"/>
              <a:gd name="T15" fmla="*/ 88 h 94"/>
              <a:gd name="T16" fmla="*/ 72 w 126"/>
              <a:gd name="T17" fmla="*/ 76 h 94"/>
              <a:gd name="T18" fmla="*/ 72 w 126"/>
              <a:gd name="T19" fmla="*/ 88 h 94"/>
              <a:gd name="T20" fmla="*/ 90 w 126"/>
              <a:gd name="T21" fmla="*/ 32 h 94"/>
              <a:gd name="T22" fmla="*/ 86 w 126"/>
              <a:gd name="T23" fmla="*/ 10 h 94"/>
              <a:gd name="T24" fmla="*/ 83 w 126"/>
              <a:gd name="T25" fmla="*/ 7 h 94"/>
              <a:gd name="T26" fmla="*/ 80 w 126"/>
              <a:gd name="T27" fmla="*/ 68 h 94"/>
              <a:gd name="T28" fmla="*/ 40 w 126"/>
              <a:gd name="T29" fmla="*/ 1 h 94"/>
              <a:gd name="T30" fmla="*/ 14 w 126"/>
              <a:gd name="T31" fmla="*/ 7 h 94"/>
              <a:gd name="T32" fmla="*/ 8 w 126"/>
              <a:gd name="T33" fmla="*/ 40 h 94"/>
              <a:gd name="T34" fmla="*/ 0 w 126"/>
              <a:gd name="T35" fmla="*/ 74 h 94"/>
              <a:gd name="T36" fmla="*/ 28 w 126"/>
              <a:gd name="T37" fmla="*/ 81 h 94"/>
              <a:gd name="T38" fmla="*/ 60 w 126"/>
              <a:gd name="T39" fmla="*/ 73 h 94"/>
              <a:gd name="T40" fmla="*/ 86 w 126"/>
              <a:gd name="T41" fmla="*/ 75 h 94"/>
              <a:gd name="T42" fmla="*/ 124 w 126"/>
              <a:gd name="T43" fmla="*/ 38 h 94"/>
              <a:gd name="T44" fmla="*/ 126 w 126"/>
              <a:gd name="T45" fmla="*/ 35 h 94"/>
              <a:gd name="T46" fmla="*/ 60 w 126"/>
              <a:gd name="T47" fmla="*/ 52 h 94"/>
              <a:gd name="T48" fmla="*/ 24 w 126"/>
              <a:gd name="T49" fmla="*/ 50 h 94"/>
              <a:gd name="T50" fmla="*/ 25 w 126"/>
              <a:gd name="T51" fmla="*/ 11 h 94"/>
              <a:gd name="T52" fmla="*/ 42 w 126"/>
              <a:gd name="T53" fmla="*/ 11 h 94"/>
              <a:gd name="T54" fmla="*/ 60 w 126"/>
              <a:gd name="T55" fmla="*/ 52 h 94"/>
              <a:gd name="T56" fmla="*/ 121 w 126"/>
              <a:gd name="T57" fmla="*/ 28 h 94"/>
              <a:gd name="T58" fmla="*/ 123 w 126"/>
              <a:gd name="T59" fmla="*/ 3 h 94"/>
              <a:gd name="T60" fmla="*/ 93 w 126"/>
              <a:gd name="T61" fmla="*/ 0 h 94"/>
              <a:gd name="T62" fmla="*/ 90 w 126"/>
              <a:gd name="T63" fmla="*/ 25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6" h="94">
                <a:moveTo>
                  <a:pt x="13" y="70"/>
                </a:moveTo>
                <a:cubicBezTo>
                  <a:pt x="6" y="70"/>
                  <a:pt x="1" y="75"/>
                  <a:pt x="1" y="82"/>
                </a:cubicBezTo>
                <a:cubicBezTo>
                  <a:pt x="1" y="89"/>
                  <a:pt x="6" y="94"/>
                  <a:pt x="13" y="94"/>
                </a:cubicBezTo>
                <a:cubicBezTo>
                  <a:pt x="20" y="94"/>
                  <a:pt x="25" y="89"/>
                  <a:pt x="25" y="82"/>
                </a:cubicBezTo>
                <a:cubicBezTo>
                  <a:pt x="25" y="75"/>
                  <a:pt x="20" y="70"/>
                  <a:pt x="13" y="70"/>
                </a:cubicBezTo>
                <a:close/>
                <a:moveTo>
                  <a:pt x="13" y="88"/>
                </a:moveTo>
                <a:cubicBezTo>
                  <a:pt x="10" y="88"/>
                  <a:pt x="7" y="85"/>
                  <a:pt x="7" y="82"/>
                </a:cubicBezTo>
                <a:cubicBezTo>
                  <a:pt x="7" y="79"/>
                  <a:pt x="10" y="76"/>
                  <a:pt x="13" y="76"/>
                </a:cubicBezTo>
                <a:cubicBezTo>
                  <a:pt x="16" y="76"/>
                  <a:pt x="19" y="79"/>
                  <a:pt x="19" y="82"/>
                </a:cubicBezTo>
                <a:cubicBezTo>
                  <a:pt x="19" y="85"/>
                  <a:pt x="16" y="88"/>
                  <a:pt x="13" y="88"/>
                </a:cubicBezTo>
                <a:close/>
                <a:moveTo>
                  <a:pt x="72" y="70"/>
                </a:moveTo>
                <a:cubicBezTo>
                  <a:pt x="66" y="70"/>
                  <a:pt x="60" y="75"/>
                  <a:pt x="60" y="82"/>
                </a:cubicBezTo>
                <a:cubicBezTo>
                  <a:pt x="60" y="89"/>
                  <a:pt x="66" y="94"/>
                  <a:pt x="72" y="94"/>
                </a:cubicBezTo>
                <a:cubicBezTo>
                  <a:pt x="79" y="94"/>
                  <a:pt x="85" y="89"/>
                  <a:pt x="85" y="82"/>
                </a:cubicBezTo>
                <a:cubicBezTo>
                  <a:pt x="85" y="75"/>
                  <a:pt x="79" y="70"/>
                  <a:pt x="72" y="70"/>
                </a:cubicBezTo>
                <a:close/>
                <a:moveTo>
                  <a:pt x="72" y="88"/>
                </a:moveTo>
                <a:cubicBezTo>
                  <a:pt x="69" y="88"/>
                  <a:pt x="66" y="85"/>
                  <a:pt x="66" y="82"/>
                </a:cubicBezTo>
                <a:cubicBezTo>
                  <a:pt x="66" y="79"/>
                  <a:pt x="69" y="76"/>
                  <a:pt x="72" y="76"/>
                </a:cubicBezTo>
                <a:cubicBezTo>
                  <a:pt x="76" y="76"/>
                  <a:pt x="79" y="79"/>
                  <a:pt x="79" y="82"/>
                </a:cubicBezTo>
                <a:cubicBezTo>
                  <a:pt x="79" y="85"/>
                  <a:pt x="76" y="88"/>
                  <a:pt x="72" y="88"/>
                </a:cubicBezTo>
                <a:close/>
                <a:moveTo>
                  <a:pt x="124" y="32"/>
                </a:moveTo>
                <a:cubicBezTo>
                  <a:pt x="90" y="32"/>
                  <a:pt x="90" y="32"/>
                  <a:pt x="90" y="32"/>
                </a:cubicBezTo>
                <a:cubicBezTo>
                  <a:pt x="88" y="32"/>
                  <a:pt x="86" y="30"/>
                  <a:pt x="86" y="28"/>
                </a:cubicBezTo>
                <a:cubicBezTo>
                  <a:pt x="86" y="20"/>
                  <a:pt x="86" y="13"/>
                  <a:pt x="86" y="10"/>
                </a:cubicBezTo>
                <a:cubicBezTo>
                  <a:pt x="86" y="8"/>
                  <a:pt x="85" y="7"/>
                  <a:pt x="83" y="7"/>
                </a:cubicBezTo>
                <a:cubicBezTo>
                  <a:pt x="83" y="7"/>
                  <a:pt x="83" y="7"/>
                  <a:pt x="83" y="7"/>
                </a:cubicBezTo>
                <a:cubicBezTo>
                  <a:pt x="81" y="7"/>
                  <a:pt x="80" y="9"/>
                  <a:pt x="80" y="11"/>
                </a:cubicBezTo>
                <a:cubicBezTo>
                  <a:pt x="80" y="68"/>
                  <a:pt x="80" y="68"/>
                  <a:pt x="80" y="68"/>
                </a:cubicBezTo>
                <a:cubicBezTo>
                  <a:pt x="48" y="6"/>
                  <a:pt x="48" y="6"/>
                  <a:pt x="48" y="6"/>
                </a:cubicBezTo>
                <a:cubicBezTo>
                  <a:pt x="47" y="3"/>
                  <a:pt x="44" y="1"/>
                  <a:pt x="4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17" y="1"/>
                  <a:pt x="14" y="4"/>
                  <a:pt x="14" y="7"/>
                </a:cubicBezTo>
                <a:cubicBezTo>
                  <a:pt x="14" y="40"/>
                  <a:pt x="14" y="40"/>
                  <a:pt x="14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4" y="40"/>
                  <a:pt x="0" y="4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3" y="70"/>
                  <a:pt x="8" y="67"/>
                  <a:pt x="13" y="67"/>
                </a:cubicBezTo>
                <a:cubicBezTo>
                  <a:pt x="21" y="67"/>
                  <a:pt x="28" y="73"/>
                  <a:pt x="28" y="81"/>
                </a:cubicBezTo>
                <a:cubicBezTo>
                  <a:pt x="57" y="81"/>
                  <a:pt x="57" y="81"/>
                  <a:pt x="57" y="81"/>
                </a:cubicBezTo>
                <a:cubicBezTo>
                  <a:pt x="57" y="81"/>
                  <a:pt x="57" y="77"/>
                  <a:pt x="60" y="73"/>
                </a:cubicBezTo>
                <a:cubicBezTo>
                  <a:pt x="65" y="67"/>
                  <a:pt x="72" y="67"/>
                  <a:pt x="76" y="67"/>
                </a:cubicBezTo>
                <a:cubicBezTo>
                  <a:pt x="81" y="68"/>
                  <a:pt x="84" y="71"/>
                  <a:pt x="86" y="75"/>
                </a:cubicBezTo>
                <a:cubicBezTo>
                  <a:pt x="86" y="71"/>
                  <a:pt x="86" y="54"/>
                  <a:pt x="86" y="38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5" y="38"/>
                  <a:pt x="126" y="37"/>
                  <a:pt x="126" y="35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26" y="33"/>
                  <a:pt x="125" y="32"/>
                  <a:pt x="124" y="32"/>
                </a:cubicBezTo>
                <a:close/>
                <a:moveTo>
                  <a:pt x="60" y="52"/>
                </a:moveTo>
                <a:cubicBezTo>
                  <a:pt x="25" y="52"/>
                  <a:pt x="25" y="52"/>
                  <a:pt x="25" y="52"/>
                </a:cubicBezTo>
                <a:cubicBezTo>
                  <a:pt x="24" y="52"/>
                  <a:pt x="24" y="51"/>
                  <a:pt x="24" y="5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1"/>
                  <a:pt x="24" y="11"/>
                  <a:pt x="25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1" y="11"/>
                  <a:pt x="41" y="11"/>
                  <a:pt x="42" y="11"/>
                </a:cubicBezTo>
                <a:cubicBezTo>
                  <a:pt x="61" y="50"/>
                  <a:pt x="61" y="50"/>
                  <a:pt x="61" y="50"/>
                </a:cubicBezTo>
                <a:cubicBezTo>
                  <a:pt x="62" y="51"/>
                  <a:pt x="61" y="52"/>
                  <a:pt x="60" y="52"/>
                </a:cubicBezTo>
                <a:close/>
                <a:moveTo>
                  <a:pt x="93" y="28"/>
                </a:moveTo>
                <a:cubicBezTo>
                  <a:pt x="121" y="28"/>
                  <a:pt x="121" y="28"/>
                  <a:pt x="121" y="28"/>
                </a:cubicBezTo>
                <a:cubicBezTo>
                  <a:pt x="122" y="28"/>
                  <a:pt x="123" y="27"/>
                  <a:pt x="123" y="25"/>
                </a:cubicBezTo>
                <a:cubicBezTo>
                  <a:pt x="123" y="3"/>
                  <a:pt x="123" y="3"/>
                  <a:pt x="123" y="3"/>
                </a:cubicBezTo>
                <a:cubicBezTo>
                  <a:pt x="123" y="1"/>
                  <a:pt x="122" y="0"/>
                  <a:pt x="121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1" y="0"/>
                  <a:pt x="90" y="1"/>
                  <a:pt x="90" y="3"/>
                </a:cubicBezTo>
                <a:cubicBezTo>
                  <a:pt x="90" y="25"/>
                  <a:pt x="90" y="25"/>
                  <a:pt x="90" y="25"/>
                </a:cubicBezTo>
                <a:cubicBezTo>
                  <a:pt x="90" y="27"/>
                  <a:pt x="91" y="28"/>
                  <a:pt x="93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4733926" y="1465263"/>
            <a:ext cx="296863" cy="346075"/>
          </a:xfrm>
          <a:custGeom>
            <a:avLst/>
            <a:gdLst>
              <a:gd name="T0" fmla="*/ 92 w 106"/>
              <a:gd name="T1" fmla="*/ 105 h 124"/>
              <a:gd name="T2" fmla="*/ 88 w 106"/>
              <a:gd name="T3" fmla="*/ 85 h 124"/>
              <a:gd name="T4" fmla="*/ 84 w 106"/>
              <a:gd name="T5" fmla="*/ 105 h 124"/>
              <a:gd name="T6" fmla="*/ 106 w 106"/>
              <a:gd name="T7" fmla="*/ 118 h 124"/>
              <a:gd name="T8" fmla="*/ 31 w 106"/>
              <a:gd name="T9" fmla="*/ 12 h 124"/>
              <a:gd name="T10" fmla="*/ 16 w 106"/>
              <a:gd name="T11" fmla="*/ 12 h 124"/>
              <a:gd name="T12" fmla="*/ 106 w 106"/>
              <a:gd name="T13" fmla="*/ 45 h 124"/>
              <a:gd name="T14" fmla="*/ 101 w 106"/>
              <a:gd name="T15" fmla="*/ 6 h 124"/>
              <a:gd name="T16" fmla="*/ 79 w 106"/>
              <a:gd name="T17" fmla="*/ 2 h 124"/>
              <a:gd name="T18" fmla="*/ 75 w 106"/>
              <a:gd name="T19" fmla="*/ 2 h 124"/>
              <a:gd name="T20" fmla="*/ 53 w 106"/>
              <a:gd name="T21" fmla="*/ 6 h 124"/>
              <a:gd name="T22" fmla="*/ 48 w 106"/>
              <a:gd name="T23" fmla="*/ 29 h 124"/>
              <a:gd name="T24" fmla="*/ 25 w 106"/>
              <a:gd name="T25" fmla="*/ 23 h 124"/>
              <a:gd name="T26" fmla="*/ 24 w 106"/>
              <a:gd name="T27" fmla="*/ 24 h 124"/>
              <a:gd name="T28" fmla="*/ 24 w 106"/>
              <a:gd name="T29" fmla="*/ 45 h 124"/>
              <a:gd name="T30" fmla="*/ 23 w 106"/>
              <a:gd name="T31" fmla="*/ 24 h 124"/>
              <a:gd name="T32" fmla="*/ 22 w 106"/>
              <a:gd name="T33" fmla="*/ 23 h 124"/>
              <a:gd name="T34" fmla="*/ 10 w 106"/>
              <a:gd name="T35" fmla="*/ 25 h 124"/>
              <a:gd name="T36" fmla="*/ 9 w 106"/>
              <a:gd name="T37" fmla="*/ 26 h 124"/>
              <a:gd name="T38" fmla="*/ 8 w 106"/>
              <a:gd name="T39" fmla="*/ 27 h 124"/>
              <a:gd name="T40" fmla="*/ 3 w 106"/>
              <a:gd name="T41" fmla="*/ 50 h 124"/>
              <a:gd name="T42" fmla="*/ 6 w 106"/>
              <a:gd name="T43" fmla="*/ 54 h 124"/>
              <a:gd name="T44" fmla="*/ 14 w 106"/>
              <a:gd name="T45" fmla="*/ 31 h 124"/>
              <a:gd name="T46" fmla="*/ 15 w 106"/>
              <a:gd name="T47" fmla="*/ 52 h 124"/>
              <a:gd name="T48" fmla="*/ 14 w 106"/>
              <a:gd name="T49" fmla="*/ 85 h 124"/>
              <a:gd name="T50" fmla="*/ 13 w 106"/>
              <a:gd name="T51" fmla="*/ 105 h 124"/>
              <a:gd name="T52" fmla="*/ 35 w 106"/>
              <a:gd name="T53" fmla="*/ 118 h 124"/>
              <a:gd name="T54" fmla="*/ 27 w 106"/>
              <a:gd name="T55" fmla="*/ 94 h 124"/>
              <a:gd name="T56" fmla="*/ 20 w 106"/>
              <a:gd name="T57" fmla="*/ 83 h 124"/>
              <a:gd name="T58" fmla="*/ 24 w 106"/>
              <a:gd name="T59" fmla="*/ 55 h 124"/>
              <a:gd name="T60" fmla="*/ 27 w 106"/>
              <a:gd name="T61" fmla="*/ 83 h 124"/>
              <a:gd name="T62" fmla="*/ 31 w 106"/>
              <a:gd name="T63" fmla="*/ 86 h 124"/>
              <a:gd name="T64" fmla="*/ 32 w 106"/>
              <a:gd name="T65" fmla="*/ 52 h 124"/>
              <a:gd name="T66" fmla="*/ 35 w 106"/>
              <a:gd name="T67" fmla="*/ 31 h 124"/>
              <a:gd name="T68" fmla="*/ 35 w 106"/>
              <a:gd name="T69" fmla="*/ 31 h 124"/>
              <a:gd name="T70" fmla="*/ 48 w 106"/>
              <a:gd name="T71" fmla="*/ 45 h 124"/>
              <a:gd name="T72" fmla="*/ 64 w 106"/>
              <a:gd name="T73" fmla="*/ 51 h 124"/>
              <a:gd name="T74" fmla="*/ 55 w 106"/>
              <a:gd name="T75" fmla="*/ 85 h 124"/>
              <a:gd name="T76" fmla="*/ 43 w 106"/>
              <a:gd name="T77" fmla="*/ 94 h 124"/>
              <a:gd name="T78" fmla="*/ 35 w 106"/>
              <a:gd name="T79" fmla="*/ 118 h 124"/>
              <a:gd name="T80" fmla="*/ 57 w 106"/>
              <a:gd name="T81" fmla="*/ 105 h 124"/>
              <a:gd name="T82" fmla="*/ 58 w 106"/>
              <a:gd name="T83" fmla="*/ 86 h 124"/>
              <a:gd name="T84" fmla="*/ 68 w 106"/>
              <a:gd name="T85" fmla="*/ 51 h 124"/>
              <a:gd name="T86" fmla="*/ 75 w 106"/>
              <a:gd name="T87" fmla="*/ 75 h 124"/>
              <a:gd name="T88" fmla="*/ 79 w 106"/>
              <a:gd name="T89" fmla="*/ 75 h 124"/>
              <a:gd name="T90" fmla="*/ 86 w 106"/>
              <a:gd name="T91" fmla="*/ 51 h 124"/>
              <a:gd name="T92" fmla="*/ 98 w 106"/>
              <a:gd name="T93" fmla="*/ 87 h 124"/>
              <a:gd name="T94" fmla="*/ 100 w 106"/>
              <a:gd name="T95" fmla="*/ 84 h 124"/>
              <a:gd name="T96" fmla="*/ 101 w 106"/>
              <a:gd name="T97" fmla="*/ 51 h 124"/>
              <a:gd name="T98" fmla="*/ 53 w 106"/>
              <a:gd name="T99" fmla="*/ 48 h 124"/>
              <a:gd name="T100" fmla="*/ 51 w 106"/>
              <a:gd name="T101" fmla="*/ 36 h 124"/>
              <a:gd name="T102" fmla="*/ 54 w 106"/>
              <a:gd name="T103" fmla="*/ 34 h 124"/>
              <a:gd name="T104" fmla="*/ 51 w 106"/>
              <a:gd name="T105" fmla="*/ 30 h 124"/>
              <a:gd name="T106" fmla="*/ 53 w 106"/>
              <a:gd name="T107" fmla="*/ 9 h 124"/>
              <a:gd name="T108" fmla="*/ 104 w 106"/>
              <a:gd name="T109" fmla="*/ 12 h 124"/>
              <a:gd name="T110" fmla="*/ 101 w 106"/>
              <a:gd name="T111" fmla="*/ 48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6" h="124">
                <a:moveTo>
                  <a:pt x="106" y="118"/>
                </a:moveTo>
                <a:cubicBezTo>
                  <a:pt x="106" y="113"/>
                  <a:pt x="100" y="106"/>
                  <a:pt x="92" y="105"/>
                </a:cubicBezTo>
                <a:cubicBezTo>
                  <a:pt x="96" y="102"/>
                  <a:pt x="98" y="98"/>
                  <a:pt x="98" y="94"/>
                </a:cubicBezTo>
                <a:cubicBezTo>
                  <a:pt x="98" y="89"/>
                  <a:pt x="93" y="85"/>
                  <a:pt x="88" y="85"/>
                </a:cubicBezTo>
                <a:cubicBezTo>
                  <a:pt x="83" y="85"/>
                  <a:pt x="78" y="89"/>
                  <a:pt x="78" y="94"/>
                </a:cubicBezTo>
                <a:cubicBezTo>
                  <a:pt x="78" y="98"/>
                  <a:pt x="81" y="102"/>
                  <a:pt x="84" y="105"/>
                </a:cubicBezTo>
                <a:cubicBezTo>
                  <a:pt x="76" y="106"/>
                  <a:pt x="70" y="113"/>
                  <a:pt x="70" y="118"/>
                </a:cubicBezTo>
                <a:cubicBezTo>
                  <a:pt x="70" y="124"/>
                  <a:pt x="106" y="124"/>
                  <a:pt x="106" y="118"/>
                </a:cubicBezTo>
                <a:close/>
                <a:moveTo>
                  <a:pt x="24" y="22"/>
                </a:moveTo>
                <a:cubicBezTo>
                  <a:pt x="28" y="22"/>
                  <a:pt x="31" y="17"/>
                  <a:pt x="31" y="12"/>
                </a:cubicBezTo>
                <a:cubicBezTo>
                  <a:pt x="31" y="8"/>
                  <a:pt x="28" y="5"/>
                  <a:pt x="24" y="5"/>
                </a:cubicBezTo>
                <a:cubicBezTo>
                  <a:pt x="19" y="5"/>
                  <a:pt x="16" y="8"/>
                  <a:pt x="16" y="12"/>
                </a:cubicBezTo>
                <a:cubicBezTo>
                  <a:pt x="16" y="17"/>
                  <a:pt x="19" y="22"/>
                  <a:pt x="24" y="22"/>
                </a:cubicBezTo>
                <a:close/>
                <a:moveTo>
                  <a:pt x="106" y="45"/>
                </a:moveTo>
                <a:cubicBezTo>
                  <a:pt x="106" y="12"/>
                  <a:pt x="106" y="12"/>
                  <a:pt x="106" y="12"/>
                </a:cubicBezTo>
                <a:cubicBezTo>
                  <a:pt x="106" y="9"/>
                  <a:pt x="104" y="6"/>
                  <a:pt x="101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2"/>
                  <a:pt x="79" y="2"/>
                  <a:pt x="79" y="2"/>
                </a:cubicBezTo>
                <a:cubicBezTo>
                  <a:pt x="79" y="1"/>
                  <a:pt x="78" y="0"/>
                  <a:pt x="77" y="0"/>
                </a:cubicBezTo>
                <a:cubicBezTo>
                  <a:pt x="76" y="0"/>
                  <a:pt x="75" y="1"/>
                  <a:pt x="75" y="2"/>
                </a:cubicBezTo>
                <a:cubicBezTo>
                  <a:pt x="75" y="6"/>
                  <a:pt x="75" y="6"/>
                  <a:pt x="75" y="6"/>
                </a:cubicBezTo>
                <a:cubicBezTo>
                  <a:pt x="53" y="6"/>
                  <a:pt x="53" y="6"/>
                  <a:pt x="53" y="6"/>
                </a:cubicBezTo>
                <a:cubicBezTo>
                  <a:pt x="50" y="6"/>
                  <a:pt x="48" y="9"/>
                  <a:pt x="48" y="12"/>
                </a:cubicBezTo>
                <a:cubicBezTo>
                  <a:pt x="48" y="29"/>
                  <a:pt x="48" y="29"/>
                  <a:pt x="48" y="29"/>
                </a:cubicBezTo>
                <a:cubicBezTo>
                  <a:pt x="37" y="25"/>
                  <a:pt x="37" y="25"/>
                  <a:pt x="37" y="25"/>
                </a:cubicBezTo>
                <a:cubicBezTo>
                  <a:pt x="36" y="25"/>
                  <a:pt x="30" y="23"/>
                  <a:pt x="25" y="23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6" y="40"/>
                  <a:pt x="26" y="40"/>
                  <a:pt x="26" y="40"/>
                </a:cubicBezTo>
                <a:cubicBezTo>
                  <a:pt x="24" y="45"/>
                  <a:pt x="24" y="45"/>
                  <a:pt x="24" y="45"/>
                </a:cubicBezTo>
                <a:cubicBezTo>
                  <a:pt x="21" y="40"/>
                  <a:pt x="21" y="40"/>
                  <a:pt x="21" y="40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2" y="23"/>
                  <a:pt x="22" y="23"/>
                  <a:pt x="22" y="23"/>
                </a:cubicBezTo>
                <a:cubicBezTo>
                  <a:pt x="17" y="23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2"/>
                  <a:pt x="4" y="53"/>
                  <a:pt x="5" y="54"/>
                </a:cubicBezTo>
                <a:cubicBezTo>
                  <a:pt x="6" y="54"/>
                  <a:pt x="6" y="54"/>
                  <a:pt x="6" y="54"/>
                </a:cubicBezTo>
                <a:cubicBezTo>
                  <a:pt x="8" y="54"/>
                  <a:pt x="9" y="53"/>
                  <a:pt x="9" y="5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0"/>
                  <a:pt x="14" y="30"/>
                  <a:pt x="15" y="30"/>
                </a:cubicBezTo>
                <a:cubicBezTo>
                  <a:pt x="15" y="52"/>
                  <a:pt x="15" y="52"/>
                  <a:pt x="15" y="52"/>
                </a:cubicBezTo>
                <a:cubicBezTo>
                  <a:pt x="12" y="82"/>
                  <a:pt x="12" y="82"/>
                  <a:pt x="12" y="82"/>
                </a:cubicBezTo>
                <a:cubicBezTo>
                  <a:pt x="12" y="84"/>
                  <a:pt x="13" y="85"/>
                  <a:pt x="14" y="85"/>
                </a:cubicBezTo>
                <a:cubicBezTo>
                  <a:pt x="10" y="87"/>
                  <a:pt x="8" y="90"/>
                  <a:pt x="8" y="94"/>
                </a:cubicBezTo>
                <a:cubicBezTo>
                  <a:pt x="8" y="98"/>
                  <a:pt x="10" y="102"/>
                  <a:pt x="13" y="105"/>
                </a:cubicBezTo>
                <a:cubicBezTo>
                  <a:pt x="6" y="106"/>
                  <a:pt x="0" y="113"/>
                  <a:pt x="0" y="118"/>
                </a:cubicBezTo>
                <a:cubicBezTo>
                  <a:pt x="0" y="124"/>
                  <a:pt x="35" y="124"/>
                  <a:pt x="35" y="118"/>
                </a:cubicBezTo>
                <a:cubicBezTo>
                  <a:pt x="35" y="113"/>
                  <a:pt x="30" y="106"/>
                  <a:pt x="22" y="105"/>
                </a:cubicBezTo>
                <a:cubicBezTo>
                  <a:pt x="25" y="102"/>
                  <a:pt x="27" y="98"/>
                  <a:pt x="27" y="94"/>
                </a:cubicBezTo>
                <a:cubicBezTo>
                  <a:pt x="27" y="90"/>
                  <a:pt x="24" y="86"/>
                  <a:pt x="19" y="85"/>
                </a:cubicBezTo>
                <a:cubicBezTo>
                  <a:pt x="20" y="84"/>
                  <a:pt x="20" y="84"/>
                  <a:pt x="20" y="83"/>
                </a:cubicBezTo>
                <a:cubicBezTo>
                  <a:pt x="22" y="55"/>
                  <a:pt x="22" y="55"/>
                  <a:pt x="22" y="55"/>
                </a:cubicBezTo>
                <a:cubicBezTo>
                  <a:pt x="23" y="55"/>
                  <a:pt x="23" y="55"/>
                  <a:pt x="24" y="55"/>
                </a:cubicBezTo>
                <a:cubicBezTo>
                  <a:pt x="24" y="55"/>
                  <a:pt x="25" y="55"/>
                  <a:pt x="25" y="55"/>
                </a:cubicBezTo>
                <a:cubicBezTo>
                  <a:pt x="27" y="83"/>
                  <a:pt x="27" y="83"/>
                  <a:pt x="27" y="83"/>
                </a:cubicBezTo>
                <a:cubicBezTo>
                  <a:pt x="28" y="85"/>
                  <a:pt x="29" y="87"/>
                  <a:pt x="31" y="87"/>
                </a:cubicBezTo>
                <a:cubicBezTo>
                  <a:pt x="31" y="87"/>
                  <a:pt x="31" y="87"/>
                  <a:pt x="31" y="86"/>
                </a:cubicBezTo>
                <a:cubicBezTo>
                  <a:pt x="33" y="86"/>
                  <a:pt x="35" y="85"/>
                  <a:pt x="35" y="8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30"/>
                  <a:pt x="32" y="30"/>
                  <a:pt x="32" y="30"/>
                </a:cubicBezTo>
                <a:cubicBezTo>
                  <a:pt x="34" y="31"/>
                  <a:pt x="35" y="31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8"/>
                  <a:pt x="50" y="51"/>
                  <a:pt x="53" y="51"/>
                </a:cubicBezTo>
                <a:cubicBezTo>
                  <a:pt x="64" y="51"/>
                  <a:pt x="64" y="51"/>
                  <a:pt x="64" y="51"/>
                </a:cubicBezTo>
                <a:cubicBezTo>
                  <a:pt x="55" y="84"/>
                  <a:pt x="55" y="84"/>
                  <a:pt x="55" y="84"/>
                </a:cubicBezTo>
                <a:cubicBezTo>
                  <a:pt x="55" y="84"/>
                  <a:pt x="55" y="84"/>
                  <a:pt x="55" y="85"/>
                </a:cubicBezTo>
                <a:cubicBezTo>
                  <a:pt x="54" y="85"/>
                  <a:pt x="53" y="85"/>
                  <a:pt x="53" y="85"/>
                </a:cubicBezTo>
                <a:cubicBezTo>
                  <a:pt x="47" y="85"/>
                  <a:pt x="43" y="89"/>
                  <a:pt x="43" y="94"/>
                </a:cubicBezTo>
                <a:cubicBezTo>
                  <a:pt x="43" y="98"/>
                  <a:pt x="45" y="102"/>
                  <a:pt x="48" y="105"/>
                </a:cubicBezTo>
                <a:cubicBezTo>
                  <a:pt x="41" y="106"/>
                  <a:pt x="35" y="113"/>
                  <a:pt x="35" y="118"/>
                </a:cubicBezTo>
                <a:cubicBezTo>
                  <a:pt x="35" y="124"/>
                  <a:pt x="70" y="124"/>
                  <a:pt x="70" y="118"/>
                </a:cubicBezTo>
                <a:cubicBezTo>
                  <a:pt x="70" y="113"/>
                  <a:pt x="65" y="106"/>
                  <a:pt x="57" y="105"/>
                </a:cubicBezTo>
                <a:cubicBezTo>
                  <a:pt x="60" y="102"/>
                  <a:pt x="63" y="98"/>
                  <a:pt x="63" y="94"/>
                </a:cubicBezTo>
                <a:cubicBezTo>
                  <a:pt x="63" y="91"/>
                  <a:pt x="61" y="88"/>
                  <a:pt x="58" y="86"/>
                </a:cubicBezTo>
                <a:cubicBezTo>
                  <a:pt x="58" y="86"/>
                  <a:pt x="59" y="85"/>
                  <a:pt x="59" y="85"/>
                </a:cubicBezTo>
                <a:cubicBezTo>
                  <a:pt x="68" y="51"/>
                  <a:pt x="68" y="51"/>
                  <a:pt x="68" y="51"/>
                </a:cubicBezTo>
                <a:cubicBezTo>
                  <a:pt x="75" y="51"/>
                  <a:pt x="75" y="51"/>
                  <a:pt x="75" y="51"/>
                </a:cubicBezTo>
                <a:cubicBezTo>
                  <a:pt x="75" y="75"/>
                  <a:pt x="75" y="75"/>
                  <a:pt x="75" y="75"/>
                </a:cubicBezTo>
                <a:cubicBezTo>
                  <a:pt x="75" y="76"/>
                  <a:pt x="76" y="77"/>
                  <a:pt x="77" y="77"/>
                </a:cubicBezTo>
                <a:cubicBezTo>
                  <a:pt x="78" y="77"/>
                  <a:pt x="79" y="76"/>
                  <a:pt x="79" y="75"/>
                </a:cubicBezTo>
                <a:cubicBezTo>
                  <a:pt x="79" y="51"/>
                  <a:pt x="79" y="51"/>
                  <a:pt x="79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96" y="85"/>
                  <a:pt x="96" y="85"/>
                  <a:pt x="96" y="85"/>
                </a:cubicBezTo>
                <a:cubicBezTo>
                  <a:pt x="96" y="86"/>
                  <a:pt x="97" y="87"/>
                  <a:pt x="98" y="87"/>
                </a:cubicBezTo>
                <a:cubicBezTo>
                  <a:pt x="98" y="87"/>
                  <a:pt x="98" y="86"/>
                  <a:pt x="98" y="86"/>
                </a:cubicBezTo>
                <a:cubicBezTo>
                  <a:pt x="99" y="86"/>
                  <a:pt x="100" y="85"/>
                  <a:pt x="100" y="84"/>
                </a:cubicBezTo>
                <a:cubicBezTo>
                  <a:pt x="91" y="51"/>
                  <a:pt x="91" y="51"/>
                  <a:pt x="91" y="51"/>
                </a:cubicBezTo>
                <a:cubicBezTo>
                  <a:pt x="101" y="51"/>
                  <a:pt x="101" y="51"/>
                  <a:pt x="101" y="51"/>
                </a:cubicBezTo>
                <a:cubicBezTo>
                  <a:pt x="104" y="51"/>
                  <a:pt x="106" y="48"/>
                  <a:pt x="106" y="45"/>
                </a:cubicBezTo>
                <a:close/>
                <a:moveTo>
                  <a:pt x="53" y="48"/>
                </a:moveTo>
                <a:cubicBezTo>
                  <a:pt x="52" y="48"/>
                  <a:pt x="51" y="47"/>
                  <a:pt x="51" y="45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4" y="35"/>
                  <a:pt x="54" y="34"/>
                </a:cubicBezTo>
                <a:cubicBezTo>
                  <a:pt x="55" y="32"/>
                  <a:pt x="54" y="31"/>
                  <a:pt x="52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10"/>
                  <a:pt x="52" y="9"/>
                  <a:pt x="53" y="9"/>
                </a:cubicBezTo>
                <a:cubicBezTo>
                  <a:pt x="101" y="9"/>
                  <a:pt x="101" y="9"/>
                  <a:pt x="101" y="9"/>
                </a:cubicBezTo>
                <a:cubicBezTo>
                  <a:pt x="102" y="9"/>
                  <a:pt x="104" y="10"/>
                  <a:pt x="104" y="12"/>
                </a:cubicBezTo>
                <a:cubicBezTo>
                  <a:pt x="104" y="45"/>
                  <a:pt x="104" y="45"/>
                  <a:pt x="104" y="45"/>
                </a:cubicBezTo>
                <a:cubicBezTo>
                  <a:pt x="104" y="47"/>
                  <a:pt x="102" y="48"/>
                  <a:pt x="101" y="48"/>
                </a:cubicBezTo>
                <a:lnTo>
                  <a:pt x="53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4100513" y="1524001"/>
            <a:ext cx="354013" cy="231775"/>
          </a:xfrm>
          <a:custGeom>
            <a:avLst/>
            <a:gdLst>
              <a:gd name="T0" fmla="*/ 127 w 127"/>
              <a:gd name="T1" fmla="*/ 75 h 83"/>
              <a:gd name="T2" fmla="*/ 126 w 127"/>
              <a:gd name="T3" fmla="*/ 72 h 83"/>
              <a:gd name="T4" fmla="*/ 125 w 127"/>
              <a:gd name="T5" fmla="*/ 63 h 83"/>
              <a:gd name="T6" fmla="*/ 123 w 127"/>
              <a:gd name="T7" fmla="*/ 56 h 83"/>
              <a:gd name="T8" fmla="*/ 101 w 127"/>
              <a:gd name="T9" fmla="*/ 65 h 83"/>
              <a:gd name="T10" fmla="*/ 101 w 127"/>
              <a:gd name="T11" fmla="*/ 72 h 83"/>
              <a:gd name="T12" fmla="*/ 101 w 127"/>
              <a:gd name="T13" fmla="*/ 75 h 83"/>
              <a:gd name="T14" fmla="*/ 101 w 127"/>
              <a:gd name="T15" fmla="*/ 77 h 83"/>
              <a:gd name="T16" fmla="*/ 100 w 127"/>
              <a:gd name="T17" fmla="*/ 83 h 83"/>
              <a:gd name="T18" fmla="*/ 127 w 127"/>
              <a:gd name="T19" fmla="*/ 79 h 83"/>
              <a:gd name="T20" fmla="*/ 119 w 127"/>
              <a:gd name="T21" fmla="*/ 45 h 83"/>
              <a:gd name="T22" fmla="*/ 115 w 127"/>
              <a:gd name="T23" fmla="*/ 40 h 83"/>
              <a:gd name="T24" fmla="*/ 110 w 127"/>
              <a:gd name="T25" fmla="*/ 32 h 83"/>
              <a:gd name="T26" fmla="*/ 104 w 127"/>
              <a:gd name="T27" fmla="*/ 26 h 83"/>
              <a:gd name="T28" fmla="*/ 99 w 127"/>
              <a:gd name="T29" fmla="*/ 23 h 83"/>
              <a:gd name="T30" fmla="*/ 89 w 127"/>
              <a:gd name="T31" fmla="*/ 40 h 83"/>
              <a:gd name="T32" fmla="*/ 93 w 127"/>
              <a:gd name="T33" fmla="*/ 45 h 83"/>
              <a:gd name="T34" fmla="*/ 96 w 127"/>
              <a:gd name="T35" fmla="*/ 48 h 83"/>
              <a:gd name="T36" fmla="*/ 98 w 127"/>
              <a:gd name="T37" fmla="*/ 54 h 83"/>
              <a:gd name="T38" fmla="*/ 120 w 127"/>
              <a:gd name="T39" fmla="*/ 49 h 83"/>
              <a:gd name="T40" fmla="*/ 72 w 127"/>
              <a:gd name="T41" fmla="*/ 10 h 83"/>
              <a:gd name="T42" fmla="*/ 64 w 127"/>
              <a:gd name="T43" fmla="*/ 10 h 83"/>
              <a:gd name="T44" fmla="*/ 93 w 127"/>
              <a:gd name="T45" fmla="*/ 18 h 83"/>
              <a:gd name="T46" fmla="*/ 88 w 127"/>
              <a:gd name="T47" fmla="*/ 16 h 83"/>
              <a:gd name="T48" fmla="*/ 81 w 127"/>
              <a:gd name="T49" fmla="*/ 32 h 83"/>
              <a:gd name="T50" fmla="*/ 93 w 127"/>
              <a:gd name="T51" fmla="*/ 19 h 83"/>
              <a:gd name="T52" fmla="*/ 52 w 127"/>
              <a:gd name="T53" fmla="*/ 24 h 83"/>
              <a:gd name="T54" fmla="*/ 56 w 127"/>
              <a:gd name="T55" fmla="*/ 24 h 83"/>
              <a:gd name="T56" fmla="*/ 51 w 127"/>
              <a:gd name="T57" fmla="*/ 10 h 83"/>
              <a:gd name="T58" fmla="*/ 43 w 127"/>
              <a:gd name="T59" fmla="*/ 12 h 83"/>
              <a:gd name="T60" fmla="*/ 37 w 127"/>
              <a:gd name="T61" fmla="*/ 15 h 83"/>
              <a:gd name="T62" fmla="*/ 30 w 127"/>
              <a:gd name="T63" fmla="*/ 18 h 83"/>
              <a:gd name="T64" fmla="*/ 25 w 127"/>
              <a:gd name="T65" fmla="*/ 22 h 83"/>
              <a:gd name="T66" fmla="*/ 34 w 127"/>
              <a:gd name="T67" fmla="*/ 29 h 83"/>
              <a:gd name="T68" fmla="*/ 41 w 127"/>
              <a:gd name="T69" fmla="*/ 26 h 83"/>
              <a:gd name="T70" fmla="*/ 46 w 127"/>
              <a:gd name="T71" fmla="*/ 25 h 83"/>
              <a:gd name="T72" fmla="*/ 19 w 127"/>
              <a:gd name="T73" fmla="*/ 27 h 83"/>
              <a:gd name="T74" fmla="*/ 13 w 127"/>
              <a:gd name="T75" fmla="*/ 33 h 83"/>
              <a:gd name="T76" fmla="*/ 9 w 127"/>
              <a:gd name="T77" fmla="*/ 39 h 83"/>
              <a:gd name="T78" fmla="*/ 6 w 127"/>
              <a:gd name="T79" fmla="*/ 45 h 83"/>
              <a:gd name="T80" fmla="*/ 4 w 127"/>
              <a:gd name="T81" fmla="*/ 52 h 83"/>
              <a:gd name="T82" fmla="*/ 11 w 127"/>
              <a:gd name="T83" fmla="*/ 52 h 83"/>
              <a:gd name="T84" fmla="*/ 15 w 127"/>
              <a:gd name="T85" fmla="*/ 45 h 83"/>
              <a:gd name="T86" fmla="*/ 19 w 127"/>
              <a:gd name="T87" fmla="*/ 41 h 83"/>
              <a:gd name="T88" fmla="*/ 23 w 127"/>
              <a:gd name="T89" fmla="*/ 36 h 83"/>
              <a:gd name="T90" fmla="*/ 26 w 127"/>
              <a:gd name="T91" fmla="*/ 33 h 83"/>
              <a:gd name="T92" fmla="*/ 1 w 127"/>
              <a:gd name="T93" fmla="*/ 60 h 83"/>
              <a:gd name="T94" fmla="*/ 0 w 127"/>
              <a:gd name="T95" fmla="*/ 70 h 83"/>
              <a:gd name="T96" fmla="*/ 0 w 127"/>
              <a:gd name="T97" fmla="*/ 74 h 83"/>
              <a:gd name="T98" fmla="*/ 1 w 127"/>
              <a:gd name="T99" fmla="*/ 78 h 83"/>
              <a:gd name="T100" fmla="*/ 2 w 127"/>
              <a:gd name="T101" fmla="*/ 83 h 83"/>
              <a:gd name="T102" fmla="*/ 4 w 127"/>
              <a:gd name="T103" fmla="*/ 78 h 83"/>
              <a:gd name="T104" fmla="*/ 4 w 127"/>
              <a:gd name="T105" fmla="*/ 75 h 83"/>
              <a:gd name="T106" fmla="*/ 5 w 127"/>
              <a:gd name="T107" fmla="*/ 73 h 83"/>
              <a:gd name="T108" fmla="*/ 6 w 127"/>
              <a:gd name="T109" fmla="*/ 67 h 83"/>
              <a:gd name="T110" fmla="*/ 7 w 127"/>
              <a:gd name="T111" fmla="*/ 60 h 83"/>
              <a:gd name="T112" fmla="*/ 68 w 127"/>
              <a:gd name="T113" fmla="*/ 26 h 83"/>
              <a:gd name="T114" fmla="*/ 81 w 127"/>
              <a:gd name="T115" fmla="*/ 1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7" h="83">
                <a:moveTo>
                  <a:pt x="127" y="78"/>
                </a:move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6"/>
                  <a:pt x="127" y="76"/>
                </a:cubicBezTo>
                <a:cubicBezTo>
                  <a:pt x="127" y="76"/>
                  <a:pt x="127" y="76"/>
                  <a:pt x="127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7" y="74"/>
                  <a:pt x="127" y="73"/>
                  <a:pt x="127" y="73"/>
                </a:cubicBezTo>
                <a:cubicBezTo>
                  <a:pt x="127" y="73"/>
                  <a:pt x="127" y="73"/>
                  <a:pt x="127" y="73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26" y="72"/>
                  <a:pt x="126" y="71"/>
                  <a:pt x="126" y="71"/>
                </a:cubicBezTo>
                <a:cubicBezTo>
                  <a:pt x="126" y="71"/>
                  <a:pt x="126" y="71"/>
                  <a:pt x="126" y="70"/>
                </a:cubicBezTo>
                <a:cubicBezTo>
                  <a:pt x="126" y="70"/>
                  <a:pt x="126" y="70"/>
                  <a:pt x="126" y="70"/>
                </a:cubicBezTo>
                <a:cubicBezTo>
                  <a:pt x="126" y="70"/>
                  <a:pt x="126" y="70"/>
                  <a:pt x="126" y="69"/>
                </a:cubicBezTo>
                <a:cubicBezTo>
                  <a:pt x="126" y="68"/>
                  <a:pt x="126" y="67"/>
                  <a:pt x="126" y="66"/>
                </a:cubicBezTo>
                <a:cubicBezTo>
                  <a:pt x="126" y="66"/>
                  <a:pt x="126" y="65"/>
                  <a:pt x="125" y="65"/>
                </a:cubicBezTo>
                <a:cubicBezTo>
                  <a:pt x="125" y="64"/>
                  <a:pt x="125" y="64"/>
                  <a:pt x="125" y="63"/>
                </a:cubicBezTo>
                <a:cubicBezTo>
                  <a:pt x="125" y="62"/>
                  <a:pt x="125" y="61"/>
                  <a:pt x="125" y="61"/>
                </a:cubicBezTo>
                <a:cubicBezTo>
                  <a:pt x="124" y="60"/>
                  <a:pt x="124" y="60"/>
                  <a:pt x="124" y="60"/>
                </a:cubicBezTo>
                <a:cubicBezTo>
                  <a:pt x="124" y="60"/>
                  <a:pt x="124" y="60"/>
                  <a:pt x="124" y="59"/>
                </a:cubicBezTo>
                <a:cubicBezTo>
                  <a:pt x="124" y="59"/>
                  <a:pt x="124" y="59"/>
                  <a:pt x="124" y="58"/>
                </a:cubicBezTo>
                <a:cubicBezTo>
                  <a:pt x="124" y="58"/>
                  <a:pt x="124" y="58"/>
                  <a:pt x="124" y="57"/>
                </a:cubicBezTo>
                <a:cubicBezTo>
                  <a:pt x="124" y="57"/>
                  <a:pt x="123" y="57"/>
                  <a:pt x="123" y="57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3" y="55"/>
                  <a:pt x="123" y="55"/>
                  <a:pt x="122" y="55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01" y="62"/>
                  <a:pt x="100" y="62"/>
                  <a:pt x="101" y="62"/>
                </a:cubicBezTo>
                <a:cubicBezTo>
                  <a:pt x="101" y="62"/>
                  <a:pt x="101" y="62"/>
                  <a:pt x="101" y="63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1" y="63"/>
                  <a:pt x="101" y="64"/>
                  <a:pt x="101" y="64"/>
                </a:cubicBezTo>
                <a:cubicBezTo>
                  <a:pt x="101" y="64"/>
                  <a:pt x="101" y="64"/>
                  <a:pt x="101" y="65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101" y="66"/>
                  <a:pt x="101" y="66"/>
                  <a:pt x="101" y="67"/>
                </a:cubicBezTo>
                <a:cubicBezTo>
                  <a:pt x="101" y="67"/>
                  <a:pt x="101" y="68"/>
                  <a:pt x="101" y="68"/>
                </a:cubicBezTo>
                <a:cubicBezTo>
                  <a:pt x="101" y="68"/>
                  <a:pt x="101" y="69"/>
                  <a:pt x="101" y="69"/>
                </a:cubicBezTo>
                <a:cubicBezTo>
                  <a:pt x="101" y="70"/>
                  <a:pt x="101" y="71"/>
                  <a:pt x="101" y="71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1" y="72"/>
                  <a:pt x="101" y="73"/>
                  <a:pt x="101" y="73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1" y="74"/>
                  <a:pt x="101" y="74"/>
                  <a:pt x="101" y="75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101" y="75"/>
                  <a:pt x="101" y="75"/>
                  <a:pt x="101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01" y="76"/>
                  <a:pt x="101" y="77"/>
                  <a:pt x="101" y="77"/>
                </a:cubicBezTo>
                <a:cubicBezTo>
                  <a:pt x="101" y="77"/>
                  <a:pt x="101" y="77"/>
                  <a:pt x="101" y="78"/>
                </a:cubicBezTo>
                <a:cubicBezTo>
                  <a:pt x="101" y="78"/>
                  <a:pt x="101" y="78"/>
                  <a:pt x="101" y="79"/>
                </a:cubicBezTo>
                <a:cubicBezTo>
                  <a:pt x="101" y="79"/>
                  <a:pt x="101" y="79"/>
                  <a:pt x="101" y="80"/>
                </a:cubicBezTo>
                <a:cubicBezTo>
                  <a:pt x="101" y="80"/>
                  <a:pt x="100" y="80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100" y="82"/>
                  <a:pt x="100" y="82"/>
                  <a:pt x="100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26" y="83"/>
                  <a:pt x="126" y="83"/>
                  <a:pt x="126" y="83"/>
                </a:cubicBezTo>
                <a:cubicBezTo>
                  <a:pt x="126" y="83"/>
                  <a:pt x="127" y="83"/>
                  <a:pt x="127" y="82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27" y="82"/>
                  <a:pt x="127" y="81"/>
                  <a:pt x="127" y="81"/>
                </a:cubicBezTo>
                <a:cubicBezTo>
                  <a:pt x="127" y="80"/>
                  <a:pt x="127" y="80"/>
                  <a:pt x="127" y="79"/>
                </a:cubicBezTo>
                <a:cubicBezTo>
                  <a:pt x="127" y="79"/>
                  <a:pt x="127" y="78"/>
                  <a:pt x="127" y="78"/>
                </a:cubicBezTo>
                <a:close/>
                <a:moveTo>
                  <a:pt x="120" y="49"/>
                </a:moveTo>
                <a:cubicBezTo>
                  <a:pt x="120" y="49"/>
                  <a:pt x="120" y="49"/>
                  <a:pt x="120" y="49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48"/>
                  <a:pt x="120" y="48"/>
                  <a:pt x="120" y="47"/>
                </a:cubicBezTo>
                <a:cubicBezTo>
                  <a:pt x="120" y="47"/>
                  <a:pt x="119" y="47"/>
                  <a:pt x="119" y="47"/>
                </a:cubicBezTo>
                <a:cubicBezTo>
                  <a:pt x="119" y="46"/>
                  <a:pt x="119" y="46"/>
                  <a:pt x="119" y="45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8" y="45"/>
                  <a:pt x="118" y="45"/>
                  <a:pt x="118" y="44"/>
                </a:cubicBezTo>
                <a:cubicBezTo>
                  <a:pt x="118" y="44"/>
                  <a:pt x="118" y="44"/>
                  <a:pt x="118" y="43"/>
                </a:cubicBezTo>
                <a:cubicBezTo>
                  <a:pt x="117" y="43"/>
                  <a:pt x="117" y="42"/>
                  <a:pt x="117" y="42"/>
                </a:cubicBezTo>
                <a:cubicBezTo>
                  <a:pt x="117" y="42"/>
                  <a:pt x="117" y="42"/>
                  <a:pt x="117" y="41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16" y="40"/>
                  <a:pt x="116" y="40"/>
                  <a:pt x="115" y="40"/>
                </a:cubicBezTo>
                <a:cubicBezTo>
                  <a:pt x="115" y="39"/>
                  <a:pt x="114" y="38"/>
                  <a:pt x="114" y="37"/>
                </a:cubicBezTo>
                <a:cubicBezTo>
                  <a:pt x="113" y="37"/>
                  <a:pt x="113" y="36"/>
                  <a:pt x="113" y="36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2" y="35"/>
                  <a:pt x="112" y="35"/>
                  <a:pt x="112" y="34"/>
                </a:cubicBezTo>
                <a:cubicBezTo>
                  <a:pt x="111" y="34"/>
                  <a:pt x="111" y="33"/>
                  <a:pt x="111" y="33"/>
                </a:cubicBezTo>
                <a:cubicBezTo>
                  <a:pt x="110" y="33"/>
                  <a:pt x="110" y="33"/>
                  <a:pt x="110" y="32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9" y="32"/>
                  <a:pt x="109" y="31"/>
                  <a:pt x="109" y="31"/>
                </a:cubicBezTo>
                <a:cubicBezTo>
                  <a:pt x="109" y="31"/>
                  <a:pt x="109" y="31"/>
                  <a:pt x="108" y="31"/>
                </a:cubicBezTo>
                <a:cubicBezTo>
                  <a:pt x="108" y="30"/>
                  <a:pt x="108" y="30"/>
                  <a:pt x="107" y="29"/>
                </a:cubicBezTo>
                <a:cubicBezTo>
                  <a:pt x="107" y="29"/>
                  <a:pt x="107" y="29"/>
                  <a:pt x="106" y="28"/>
                </a:cubicBezTo>
                <a:cubicBezTo>
                  <a:pt x="106" y="28"/>
                  <a:pt x="106" y="28"/>
                  <a:pt x="105" y="27"/>
                </a:cubicBezTo>
                <a:cubicBezTo>
                  <a:pt x="105" y="27"/>
                  <a:pt x="105" y="27"/>
                  <a:pt x="104" y="26"/>
                </a:cubicBezTo>
                <a:cubicBezTo>
                  <a:pt x="104" y="26"/>
                  <a:pt x="104" y="26"/>
                  <a:pt x="103" y="26"/>
                </a:cubicBezTo>
                <a:cubicBezTo>
                  <a:pt x="103" y="25"/>
                  <a:pt x="103" y="25"/>
                  <a:pt x="102" y="25"/>
                </a:cubicBezTo>
                <a:cubicBezTo>
                  <a:pt x="102" y="25"/>
                  <a:pt x="102" y="24"/>
                  <a:pt x="102" y="24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01" y="23"/>
                  <a:pt x="100" y="23"/>
                  <a:pt x="100" y="23"/>
                </a:cubicBezTo>
                <a:cubicBezTo>
                  <a:pt x="100" y="23"/>
                  <a:pt x="100" y="23"/>
                  <a:pt x="100" y="22"/>
                </a:cubicBezTo>
                <a:cubicBezTo>
                  <a:pt x="99" y="22"/>
                  <a:pt x="99" y="22"/>
                  <a:pt x="99" y="23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7"/>
                  <a:pt x="87" y="37"/>
                  <a:pt x="87" y="37"/>
                </a:cubicBezTo>
                <a:cubicBezTo>
                  <a:pt x="87" y="37"/>
                  <a:pt x="87" y="38"/>
                  <a:pt x="88" y="38"/>
                </a:cubicBezTo>
                <a:cubicBezTo>
                  <a:pt x="88" y="38"/>
                  <a:pt x="88" y="38"/>
                  <a:pt x="88" y="38"/>
                </a:cubicBezTo>
                <a:cubicBezTo>
                  <a:pt x="88" y="38"/>
                  <a:pt x="88" y="38"/>
                  <a:pt x="88" y="39"/>
                </a:cubicBezTo>
                <a:cubicBezTo>
                  <a:pt x="89" y="39"/>
                  <a:pt x="89" y="39"/>
                  <a:pt x="89" y="39"/>
                </a:cubicBezTo>
                <a:cubicBezTo>
                  <a:pt x="89" y="39"/>
                  <a:pt x="89" y="40"/>
                  <a:pt x="89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1"/>
                  <a:pt x="90" y="41"/>
                  <a:pt x="91" y="41"/>
                </a:cubicBezTo>
                <a:cubicBezTo>
                  <a:pt x="91" y="41"/>
                  <a:pt x="91" y="42"/>
                  <a:pt x="91" y="42"/>
                </a:cubicBezTo>
                <a:cubicBezTo>
                  <a:pt x="91" y="42"/>
                  <a:pt x="92" y="42"/>
                  <a:pt x="92" y="43"/>
                </a:cubicBezTo>
                <a:cubicBezTo>
                  <a:pt x="92" y="43"/>
                  <a:pt x="92" y="43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5"/>
                </a:cubicBezTo>
                <a:cubicBezTo>
                  <a:pt x="93" y="45"/>
                  <a:pt x="93" y="45"/>
                  <a:pt x="94" y="45"/>
                </a:cubicBezTo>
                <a:cubicBezTo>
                  <a:pt x="94" y="45"/>
                  <a:pt x="94" y="45"/>
                  <a:pt x="94" y="46"/>
                </a:cubicBezTo>
                <a:cubicBezTo>
                  <a:pt x="94" y="46"/>
                  <a:pt x="94" y="46"/>
                  <a:pt x="94" y="47"/>
                </a:cubicBezTo>
                <a:cubicBezTo>
                  <a:pt x="95" y="47"/>
                  <a:pt x="95" y="47"/>
                  <a:pt x="95" y="47"/>
                </a:cubicBezTo>
                <a:cubicBezTo>
                  <a:pt x="95" y="48"/>
                  <a:pt x="95" y="48"/>
                  <a:pt x="95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95" y="48"/>
                  <a:pt x="95" y="48"/>
                  <a:pt x="96" y="48"/>
                </a:cubicBezTo>
                <a:cubicBezTo>
                  <a:pt x="96" y="49"/>
                  <a:pt x="96" y="50"/>
                  <a:pt x="97" y="50"/>
                </a:cubicBezTo>
                <a:cubicBezTo>
                  <a:pt x="97" y="51"/>
                  <a:pt x="97" y="51"/>
                  <a:pt x="97" y="51"/>
                </a:cubicBezTo>
                <a:cubicBezTo>
                  <a:pt x="97" y="52"/>
                  <a:pt x="97" y="52"/>
                  <a:pt x="97" y="52"/>
                </a:cubicBezTo>
                <a:cubicBezTo>
                  <a:pt x="97" y="52"/>
                  <a:pt x="97" y="52"/>
                  <a:pt x="97" y="52"/>
                </a:cubicBezTo>
                <a:cubicBezTo>
                  <a:pt x="98" y="53"/>
                  <a:pt x="98" y="53"/>
                  <a:pt x="98" y="53"/>
                </a:cubicBezTo>
                <a:cubicBezTo>
                  <a:pt x="98" y="53"/>
                  <a:pt x="98" y="54"/>
                  <a:pt x="98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55"/>
                  <a:pt x="98" y="55"/>
                  <a:pt x="98" y="55"/>
                </a:cubicBezTo>
                <a:cubicBezTo>
                  <a:pt x="99" y="55"/>
                  <a:pt x="99" y="55"/>
                  <a:pt x="99" y="55"/>
                </a:cubicBezTo>
                <a:cubicBezTo>
                  <a:pt x="99" y="56"/>
                  <a:pt x="99" y="56"/>
                  <a:pt x="99" y="56"/>
                </a:cubicBezTo>
                <a:cubicBezTo>
                  <a:pt x="99" y="56"/>
                  <a:pt x="99" y="56"/>
                  <a:pt x="99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7"/>
                  <a:pt x="100" y="58"/>
                  <a:pt x="100" y="57"/>
                </a:cubicBezTo>
                <a:lnTo>
                  <a:pt x="120" y="49"/>
                </a:lnTo>
                <a:close/>
                <a:moveTo>
                  <a:pt x="61" y="25"/>
                </a:moveTo>
                <a:cubicBezTo>
                  <a:pt x="61" y="25"/>
                  <a:pt x="61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3" y="25"/>
                  <a:pt x="63" y="25"/>
                </a:cubicBezTo>
                <a:cubicBezTo>
                  <a:pt x="63" y="25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72" y="10"/>
                  <a:pt x="72" y="10"/>
                  <a:pt x="72" y="10"/>
                </a:cubicBezTo>
                <a:cubicBezTo>
                  <a:pt x="71" y="10"/>
                  <a:pt x="71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5" y="10"/>
                </a:cubicBezTo>
                <a:cubicBezTo>
                  <a:pt x="65" y="10"/>
                  <a:pt x="65" y="10"/>
                  <a:pt x="64" y="10"/>
                </a:cubicBezTo>
                <a:cubicBezTo>
                  <a:pt x="64" y="10"/>
                  <a:pt x="64" y="10"/>
                  <a:pt x="63" y="10"/>
                </a:cubicBezTo>
                <a:cubicBezTo>
                  <a:pt x="63" y="10"/>
                  <a:pt x="63" y="10"/>
                  <a:pt x="63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1" y="24"/>
                  <a:pt x="61" y="24"/>
                  <a:pt x="61" y="24"/>
                </a:cubicBezTo>
                <a:cubicBezTo>
                  <a:pt x="60" y="24"/>
                  <a:pt x="61" y="25"/>
                  <a:pt x="61" y="25"/>
                </a:cubicBezTo>
                <a:close/>
                <a:moveTo>
                  <a:pt x="93" y="18"/>
                </a:moveTo>
                <a:cubicBezTo>
                  <a:pt x="93" y="18"/>
                  <a:pt x="93" y="18"/>
                  <a:pt x="93" y="18"/>
                </a:cubicBezTo>
                <a:cubicBezTo>
                  <a:pt x="93" y="18"/>
                  <a:pt x="93" y="18"/>
                  <a:pt x="92" y="18"/>
                </a:cubicBezTo>
                <a:cubicBezTo>
                  <a:pt x="92" y="18"/>
                  <a:pt x="92" y="18"/>
                  <a:pt x="92" y="18"/>
                </a:cubicBezTo>
                <a:cubicBezTo>
                  <a:pt x="92" y="17"/>
                  <a:pt x="92" y="17"/>
                  <a:pt x="91" y="17"/>
                </a:cubicBezTo>
                <a:cubicBezTo>
                  <a:pt x="91" y="17"/>
                  <a:pt x="91" y="17"/>
                  <a:pt x="90" y="17"/>
                </a:cubicBezTo>
                <a:cubicBezTo>
                  <a:pt x="90" y="16"/>
                  <a:pt x="90" y="16"/>
                  <a:pt x="89" y="16"/>
                </a:cubicBezTo>
                <a:cubicBezTo>
                  <a:pt x="89" y="16"/>
                  <a:pt x="88" y="16"/>
                  <a:pt x="88" y="16"/>
                </a:cubicBezTo>
                <a:cubicBezTo>
                  <a:pt x="88" y="15"/>
                  <a:pt x="87" y="15"/>
                  <a:pt x="87" y="15"/>
                </a:cubicBezTo>
                <a:cubicBezTo>
                  <a:pt x="86" y="15"/>
                  <a:pt x="86" y="15"/>
                  <a:pt x="85" y="14"/>
                </a:cubicBezTo>
                <a:cubicBezTo>
                  <a:pt x="85" y="14"/>
                  <a:pt x="85" y="14"/>
                  <a:pt x="84" y="14"/>
                </a:cubicBezTo>
                <a:cubicBezTo>
                  <a:pt x="84" y="14"/>
                  <a:pt x="84" y="14"/>
                  <a:pt x="84" y="14"/>
                </a:cubicBezTo>
                <a:cubicBezTo>
                  <a:pt x="80" y="31"/>
                  <a:pt x="80" y="31"/>
                  <a:pt x="80" y="31"/>
                </a:cubicBezTo>
                <a:cubicBezTo>
                  <a:pt x="80" y="32"/>
                  <a:pt x="80" y="32"/>
                  <a:pt x="80" y="32"/>
                </a:cubicBezTo>
                <a:cubicBezTo>
                  <a:pt x="81" y="32"/>
                  <a:pt x="81" y="32"/>
                  <a:pt x="81" y="32"/>
                </a:cubicBezTo>
                <a:cubicBezTo>
                  <a:pt x="81" y="32"/>
                  <a:pt x="81" y="33"/>
                  <a:pt x="82" y="33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33"/>
                  <a:pt x="82" y="33"/>
                  <a:pt x="82" y="33"/>
                </a:cubicBezTo>
                <a:cubicBezTo>
                  <a:pt x="82" y="33"/>
                  <a:pt x="82" y="33"/>
                  <a:pt x="83" y="33"/>
                </a:cubicBezTo>
                <a:cubicBezTo>
                  <a:pt x="83" y="34"/>
                  <a:pt x="83" y="34"/>
                  <a:pt x="83" y="34"/>
                </a:cubicBezTo>
                <a:cubicBezTo>
                  <a:pt x="83" y="34"/>
                  <a:pt x="84" y="34"/>
                  <a:pt x="84" y="34"/>
                </a:cubicBezTo>
                <a:cubicBezTo>
                  <a:pt x="93" y="19"/>
                  <a:pt x="93" y="19"/>
                  <a:pt x="93" y="19"/>
                </a:cubicBezTo>
                <a:cubicBezTo>
                  <a:pt x="94" y="19"/>
                  <a:pt x="94" y="18"/>
                  <a:pt x="93" y="18"/>
                </a:cubicBezTo>
                <a:close/>
                <a:moveTo>
                  <a:pt x="48" y="25"/>
                </a:moveTo>
                <a:cubicBezTo>
                  <a:pt x="48" y="25"/>
                  <a:pt x="49" y="25"/>
                  <a:pt x="49" y="25"/>
                </a:cubicBezTo>
                <a:cubicBezTo>
                  <a:pt x="49" y="25"/>
                  <a:pt x="49" y="25"/>
                  <a:pt x="49" y="25"/>
                </a:cubicBezTo>
                <a:cubicBezTo>
                  <a:pt x="50" y="25"/>
                  <a:pt x="50" y="25"/>
                  <a:pt x="50" y="24"/>
                </a:cubicBezTo>
                <a:cubicBezTo>
                  <a:pt x="50" y="24"/>
                  <a:pt x="51" y="24"/>
                  <a:pt x="51" y="24"/>
                </a:cubicBezTo>
                <a:cubicBezTo>
                  <a:pt x="51" y="24"/>
                  <a:pt x="52" y="24"/>
                  <a:pt x="52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3" y="24"/>
                  <a:pt x="53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5" y="24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10"/>
                  <a:pt x="55" y="10"/>
                  <a:pt x="54" y="10"/>
                </a:cubicBezTo>
                <a:cubicBezTo>
                  <a:pt x="54" y="10"/>
                  <a:pt x="54" y="10"/>
                  <a:pt x="54" y="10"/>
                </a:cubicBezTo>
                <a:cubicBezTo>
                  <a:pt x="54" y="10"/>
                  <a:pt x="53" y="10"/>
                  <a:pt x="53" y="10"/>
                </a:cubicBezTo>
                <a:cubicBezTo>
                  <a:pt x="53" y="10"/>
                  <a:pt x="53" y="10"/>
                  <a:pt x="52" y="10"/>
                </a:cubicBezTo>
                <a:cubicBezTo>
                  <a:pt x="52" y="10"/>
                  <a:pt x="52" y="10"/>
                  <a:pt x="51" y="10"/>
                </a:cubicBezTo>
                <a:cubicBezTo>
                  <a:pt x="51" y="10"/>
                  <a:pt x="51" y="10"/>
                  <a:pt x="51" y="10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6" y="11"/>
                  <a:pt x="46" y="11"/>
                </a:cubicBezTo>
                <a:cubicBezTo>
                  <a:pt x="46" y="12"/>
                  <a:pt x="45" y="12"/>
                  <a:pt x="45" y="12"/>
                </a:cubicBezTo>
                <a:cubicBezTo>
                  <a:pt x="44" y="12"/>
                  <a:pt x="44" y="12"/>
                  <a:pt x="43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3"/>
                  <a:pt x="41" y="13"/>
                  <a:pt x="41" y="13"/>
                </a:cubicBezTo>
                <a:cubicBezTo>
                  <a:pt x="41" y="13"/>
                  <a:pt x="41" y="13"/>
                  <a:pt x="40" y="13"/>
                </a:cubicBezTo>
                <a:cubicBezTo>
                  <a:pt x="40" y="13"/>
                  <a:pt x="40" y="14"/>
                  <a:pt x="39" y="14"/>
                </a:cubicBezTo>
                <a:cubicBezTo>
                  <a:pt x="39" y="14"/>
                  <a:pt x="38" y="14"/>
                  <a:pt x="38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5"/>
                  <a:pt x="36" y="15"/>
                  <a:pt x="36" y="15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6"/>
                  <a:pt x="35" y="16"/>
                </a:cubicBezTo>
                <a:cubicBezTo>
                  <a:pt x="34" y="16"/>
                  <a:pt x="34" y="16"/>
                  <a:pt x="33" y="16"/>
                </a:cubicBezTo>
                <a:cubicBezTo>
                  <a:pt x="33" y="17"/>
                  <a:pt x="33" y="17"/>
                  <a:pt x="32" y="17"/>
                </a:cubicBezTo>
                <a:cubicBezTo>
                  <a:pt x="32" y="17"/>
                  <a:pt x="31" y="17"/>
                  <a:pt x="31" y="18"/>
                </a:cubicBezTo>
                <a:cubicBezTo>
                  <a:pt x="31" y="18"/>
                  <a:pt x="30" y="18"/>
                  <a:pt x="30" y="18"/>
                </a:cubicBezTo>
                <a:cubicBezTo>
                  <a:pt x="30" y="19"/>
                  <a:pt x="29" y="19"/>
                  <a:pt x="29" y="19"/>
                </a:cubicBezTo>
                <a:cubicBezTo>
                  <a:pt x="29" y="19"/>
                  <a:pt x="28" y="19"/>
                  <a:pt x="28" y="20"/>
                </a:cubicBezTo>
                <a:cubicBezTo>
                  <a:pt x="28" y="20"/>
                  <a:pt x="27" y="20"/>
                  <a:pt x="27" y="20"/>
                </a:cubicBezTo>
                <a:cubicBezTo>
                  <a:pt x="27" y="20"/>
                  <a:pt x="27" y="20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5" y="21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30" y="30"/>
                  <a:pt x="30" y="30"/>
                  <a:pt x="30" y="30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0"/>
                  <a:pt x="32" y="30"/>
                  <a:pt x="3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0"/>
                  <a:pt x="33" y="29"/>
                  <a:pt x="34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5" y="29"/>
                  <a:pt x="35" y="29"/>
                  <a:pt x="35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7"/>
                </a:cubicBezTo>
                <a:cubicBezTo>
                  <a:pt x="39" y="27"/>
                  <a:pt x="39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2" y="26"/>
                  <a:pt x="42" y="26"/>
                </a:cubicBezTo>
                <a:cubicBezTo>
                  <a:pt x="42" y="26"/>
                  <a:pt x="43" y="26"/>
                  <a:pt x="43" y="26"/>
                </a:cubicBezTo>
                <a:cubicBezTo>
                  <a:pt x="43" y="26"/>
                  <a:pt x="44" y="26"/>
                  <a:pt x="44" y="25"/>
                </a:cubicBezTo>
                <a:cubicBezTo>
                  <a:pt x="44" y="25"/>
                  <a:pt x="45" y="25"/>
                  <a:pt x="45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6" y="25"/>
                  <a:pt x="46" y="25"/>
                  <a:pt x="47" y="25"/>
                </a:cubicBezTo>
                <a:cubicBezTo>
                  <a:pt x="47" y="25"/>
                  <a:pt x="47" y="25"/>
                  <a:pt x="48" y="25"/>
                </a:cubicBezTo>
                <a:close/>
                <a:moveTo>
                  <a:pt x="21" y="26"/>
                </a:move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19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8" y="27"/>
                  <a:pt x="18" y="28"/>
                </a:cubicBezTo>
                <a:cubicBezTo>
                  <a:pt x="18" y="28"/>
                  <a:pt x="18" y="28"/>
                  <a:pt x="17" y="28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6" y="30"/>
                  <a:pt x="16" y="30"/>
                </a:cubicBezTo>
                <a:cubicBezTo>
                  <a:pt x="16" y="30"/>
                  <a:pt x="15" y="31"/>
                  <a:pt x="15" y="31"/>
                </a:cubicBezTo>
                <a:cubicBezTo>
                  <a:pt x="15" y="31"/>
                  <a:pt x="15" y="32"/>
                  <a:pt x="14" y="32"/>
                </a:cubicBezTo>
                <a:cubicBezTo>
                  <a:pt x="14" y="32"/>
                  <a:pt x="14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2" y="35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2" y="36"/>
                  <a:pt x="11" y="36"/>
                  <a:pt x="11" y="36"/>
                </a:cubicBezTo>
                <a:cubicBezTo>
                  <a:pt x="11" y="36"/>
                  <a:pt x="11" y="36"/>
                  <a:pt x="11" y="37"/>
                </a:cubicBezTo>
                <a:cubicBezTo>
                  <a:pt x="11" y="37"/>
                  <a:pt x="10" y="38"/>
                  <a:pt x="10" y="38"/>
                </a:cubicBezTo>
                <a:cubicBezTo>
                  <a:pt x="10" y="38"/>
                  <a:pt x="10" y="39"/>
                  <a:pt x="9" y="39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0"/>
                  <a:pt x="9" y="40"/>
                  <a:pt x="9" y="41"/>
                </a:cubicBezTo>
                <a:cubicBezTo>
                  <a:pt x="8" y="41"/>
                  <a:pt x="8" y="42"/>
                  <a:pt x="7" y="43"/>
                </a:cubicBezTo>
                <a:cubicBezTo>
                  <a:pt x="7" y="43"/>
                  <a:pt x="7" y="44"/>
                  <a:pt x="7" y="44"/>
                </a:cubicBezTo>
                <a:cubicBezTo>
                  <a:pt x="6" y="44"/>
                  <a:pt x="6" y="45"/>
                  <a:pt x="6" y="45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6"/>
                  <a:pt x="5" y="47"/>
                </a:cubicBezTo>
                <a:cubicBezTo>
                  <a:pt x="5" y="47"/>
                  <a:pt x="5" y="47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49"/>
                  <a:pt x="4" y="49"/>
                  <a:pt x="4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4" y="51"/>
                  <a:pt x="4" y="51"/>
                  <a:pt x="4" y="51"/>
                </a:cubicBezTo>
                <a:cubicBezTo>
                  <a:pt x="4" y="51"/>
                  <a:pt x="4" y="52"/>
                  <a:pt x="4" y="52"/>
                </a:cubicBezTo>
                <a:cubicBezTo>
                  <a:pt x="3" y="52"/>
                  <a:pt x="4" y="52"/>
                  <a:pt x="4" y="53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5"/>
                  <a:pt x="10" y="54"/>
                  <a:pt x="10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0" y="53"/>
                  <a:pt x="10" y="53"/>
                  <a:pt x="10" y="53"/>
                </a:cubicBezTo>
                <a:cubicBezTo>
                  <a:pt x="10" y="53"/>
                  <a:pt x="11" y="53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1"/>
                  <a:pt x="11" y="51"/>
                  <a:pt x="11" y="51"/>
                </a:cubicBezTo>
                <a:cubicBezTo>
                  <a:pt x="12" y="50"/>
                  <a:pt x="12" y="50"/>
                  <a:pt x="12" y="50"/>
                </a:cubicBezTo>
                <a:cubicBezTo>
                  <a:pt x="12" y="50"/>
                  <a:pt x="12" y="49"/>
                  <a:pt x="13" y="49"/>
                </a:cubicBezTo>
                <a:cubicBezTo>
                  <a:pt x="13" y="49"/>
                  <a:pt x="13" y="49"/>
                  <a:pt x="13" y="48"/>
                </a:cubicBezTo>
                <a:cubicBezTo>
                  <a:pt x="13" y="48"/>
                  <a:pt x="13" y="48"/>
                  <a:pt x="13" y="48"/>
                </a:cubicBezTo>
                <a:cubicBezTo>
                  <a:pt x="13" y="48"/>
                  <a:pt x="14" y="47"/>
                  <a:pt x="14" y="47"/>
                </a:cubicBezTo>
                <a:cubicBezTo>
                  <a:pt x="14" y="46"/>
                  <a:pt x="15" y="46"/>
                  <a:pt x="15" y="45"/>
                </a:cubicBezTo>
                <a:cubicBezTo>
                  <a:pt x="15" y="45"/>
                  <a:pt x="16" y="45"/>
                  <a:pt x="16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4"/>
                  <a:pt x="17" y="43"/>
                  <a:pt x="17" y="43"/>
                </a:cubicBezTo>
                <a:cubicBezTo>
                  <a:pt x="17" y="42"/>
                  <a:pt x="17" y="42"/>
                  <a:pt x="18" y="42"/>
                </a:cubicBezTo>
                <a:cubicBezTo>
                  <a:pt x="18" y="42"/>
                  <a:pt x="18" y="42"/>
                  <a:pt x="18" y="41"/>
                </a:cubicBezTo>
                <a:cubicBezTo>
                  <a:pt x="18" y="41"/>
                  <a:pt x="18" y="41"/>
                  <a:pt x="19" y="41"/>
                </a:cubicBezTo>
                <a:cubicBezTo>
                  <a:pt x="19" y="41"/>
                  <a:pt x="19" y="41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0" y="39"/>
                  <a:pt x="20" y="39"/>
                </a:cubicBezTo>
                <a:cubicBezTo>
                  <a:pt x="21" y="39"/>
                  <a:pt x="21" y="39"/>
                  <a:pt x="21" y="38"/>
                </a:cubicBezTo>
                <a:cubicBezTo>
                  <a:pt x="21" y="38"/>
                  <a:pt x="22" y="38"/>
                  <a:pt x="22" y="37"/>
                </a:cubicBezTo>
                <a:cubicBezTo>
                  <a:pt x="22" y="37"/>
                  <a:pt x="22" y="37"/>
                  <a:pt x="23" y="37"/>
                </a:cubicBezTo>
                <a:cubicBezTo>
                  <a:pt x="23" y="37"/>
                  <a:pt x="23" y="36"/>
                  <a:pt x="23" y="36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7" y="34"/>
                  <a:pt x="27" y="33"/>
                  <a:pt x="26" y="33"/>
                </a:cubicBezTo>
                <a:lnTo>
                  <a:pt x="21" y="26"/>
                </a:lnTo>
                <a:close/>
                <a:moveTo>
                  <a:pt x="7" y="59"/>
                </a:move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2" y="58"/>
                  <a:pt x="2" y="59"/>
                  <a:pt x="2" y="59"/>
                </a:cubicBezTo>
                <a:cubicBezTo>
                  <a:pt x="2" y="59"/>
                  <a:pt x="2" y="59"/>
                  <a:pt x="1" y="60"/>
                </a:cubicBezTo>
                <a:cubicBezTo>
                  <a:pt x="1" y="60"/>
                  <a:pt x="1" y="60"/>
                  <a:pt x="1" y="60"/>
                </a:cubicBezTo>
                <a:cubicBezTo>
                  <a:pt x="1" y="61"/>
                  <a:pt x="1" y="61"/>
                  <a:pt x="1" y="61"/>
                </a:cubicBezTo>
                <a:cubicBezTo>
                  <a:pt x="1" y="62"/>
                  <a:pt x="1" y="62"/>
                  <a:pt x="1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1" y="63"/>
                  <a:pt x="1" y="64"/>
                  <a:pt x="1" y="65"/>
                </a:cubicBezTo>
                <a:cubicBezTo>
                  <a:pt x="1" y="65"/>
                  <a:pt x="1" y="66"/>
                  <a:pt x="1" y="66"/>
                </a:cubicBezTo>
                <a:cubicBezTo>
                  <a:pt x="1" y="66"/>
                  <a:pt x="1" y="67"/>
                  <a:pt x="1" y="67"/>
                </a:cubicBezTo>
                <a:cubicBezTo>
                  <a:pt x="0" y="68"/>
                  <a:pt x="0" y="69"/>
                  <a:pt x="0" y="70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1"/>
                  <a:pt x="0" y="71"/>
                  <a:pt x="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1" y="75"/>
                  <a:pt x="1" y="75"/>
                  <a:pt x="1" y="75"/>
                </a:cubicBezTo>
                <a:cubicBezTo>
                  <a:pt x="1" y="75"/>
                  <a:pt x="1" y="76"/>
                  <a:pt x="1" y="76"/>
                </a:cubicBezTo>
                <a:cubicBezTo>
                  <a:pt x="1" y="76"/>
                  <a:pt x="1" y="76"/>
                  <a:pt x="1" y="77"/>
                </a:cubicBezTo>
                <a:cubicBezTo>
                  <a:pt x="1" y="77"/>
                  <a:pt x="1" y="77"/>
                  <a:pt x="1" y="77"/>
                </a:cubicBezTo>
                <a:cubicBezTo>
                  <a:pt x="1" y="78"/>
                  <a:pt x="1" y="78"/>
                  <a:pt x="1" y="78"/>
                </a:cubicBezTo>
                <a:cubicBezTo>
                  <a:pt x="1" y="78"/>
                  <a:pt x="1" y="78"/>
                  <a:pt x="1" y="78"/>
                </a:cubicBezTo>
                <a:cubicBezTo>
                  <a:pt x="1" y="78"/>
                  <a:pt x="1" y="79"/>
                  <a:pt x="1" y="79"/>
                </a:cubicBezTo>
                <a:cubicBezTo>
                  <a:pt x="1" y="79"/>
                  <a:pt x="1" y="80"/>
                  <a:pt x="1" y="80"/>
                </a:cubicBezTo>
                <a:cubicBezTo>
                  <a:pt x="1" y="80"/>
                  <a:pt x="1" y="81"/>
                  <a:pt x="1" y="81"/>
                </a:cubicBezTo>
                <a:cubicBezTo>
                  <a:pt x="1" y="82"/>
                  <a:pt x="1" y="82"/>
                  <a:pt x="1" y="82"/>
                </a:cubicBezTo>
                <a:cubicBezTo>
                  <a:pt x="1" y="82"/>
                  <a:pt x="1" y="82"/>
                  <a:pt x="1" y="83"/>
                </a:cubicBezTo>
                <a:cubicBezTo>
                  <a:pt x="1" y="83"/>
                  <a:pt x="2" y="83"/>
                  <a:pt x="2" y="83"/>
                </a:cubicBezTo>
                <a:cubicBezTo>
                  <a:pt x="4" y="83"/>
                  <a:pt x="4" y="83"/>
                  <a:pt x="4" y="83"/>
                </a:cubicBezTo>
                <a:cubicBezTo>
                  <a:pt x="4" y="83"/>
                  <a:pt x="5" y="83"/>
                  <a:pt x="4" y="82"/>
                </a:cubicBezTo>
                <a:cubicBezTo>
                  <a:pt x="4" y="82"/>
                  <a:pt x="4" y="82"/>
                  <a:pt x="4" y="82"/>
                </a:cubicBezTo>
                <a:cubicBezTo>
                  <a:pt x="4" y="82"/>
                  <a:pt x="4" y="81"/>
                  <a:pt x="4" y="81"/>
                </a:cubicBezTo>
                <a:cubicBezTo>
                  <a:pt x="4" y="81"/>
                  <a:pt x="4" y="80"/>
                  <a:pt x="4" y="80"/>
                </a:cubicBezTo>
                <a:cubicBezTo>
                  <a:pt x="4" y="79"/>
                  <a:pt x="4" y="79"/>
                  <a:pt x="4" y="78"/>
                </a:cubicBezTo>
                <a:cubicBezTo>
                  <a:pt x="4" y="78"/>
                  <a:pt x="4" y="78"/>
                  <a:pt x="4" y="78"/>
                </a:cubicBezTo>
                <a:cubicBezTo>
                  <a:pt x="4" y="78"/>
                  <a:pt x="4" y="78"/>
                  <a:pt x="4" y="78"/>
                </a:cubicBezTo>
                <a:cubicBezTo>
                  <a:pt x="4" y="78"/>
                  <a:pt x="4" y="77"/>
                  <a:pt x="4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6"/>
                  <a:pt x="4" y="75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5" y="74"/>
                  <a:pt x="5" y="74"/>
                  <a:pt x="5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5" y="72"/>
                  <a:pt x="5" y="72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5" y="72"/>
                  <a:pt x="5" y="71"/>
                  <a:pt x="5" y="71"/>
                </a:cubicBezTo>
                <a:cubicBezTo>
                  <a:pt x="5" y="71"/>
                  <a:pt x="5" y="71"/>
                  <a:pt x="5" y="71"/>
                </a:cubicBezTo>
                <a:cubicBezTo>
                  <a:pt x="5" y="70"/>
                  <a:pt x="5" y="70"/>
                  <a:pt x="5" y="70"/>
                </a:cubicBezTo>
                <a:cubicBezTo>
                  <a:pt x="5" y="70"/>
                  <a:pt x="5" y="69"/>
                  <a:pt x="5" y="68"/>
                </a:cubicBezTo>
                <a:cubicBezTo>
                  <a:pt x="5" y="68"/>
                  <a:pt x="5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6" y="64"/>
                  <a:pt x="6" y="63"/>
                </a:cubicBezTo>
                <a:cubicBezTo>
                  <a:pt x="6" y="63"/>
                  <a:pt x="6" y="63"/>
                  <a:pt x="6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7" y="62"/>
                  <a:pt x="7" y="62"/>
                  <a:pt x="7" y="62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1"/>
                  <a:pt x="7" y="61"/>
                  <a:pt x="7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8" y="59"/>
                  <a:pt x="7" y="59"/>
                  <a:pt x="7" y="59"/>
                </a:cubicBezTo>
                <a:close/>
                <a:moveTo>
                  <a:pt x="83" y="2"/>
                </a:moveTo>
                <a:cubicBezTo>
                  <a:pt x="83" y="1"/>
                  <a:pt x="82" y="0"/>
                  <a:pt x="81" y="0"/>
                </a:cubicBezTo>
                <a:cubicBezTo>
                  <a:pt x="81" y="0"/>
                  <a:pt x="80" y="0"/>
                  <a:pt x="80" y="1"/>
                </a:cubicBezTo>
                <a:cubicBezTo>
                  <a:pt x="75" y="11"/>
                  <a:pt x="75" y="11"/>
                  <a:pt x="75" y="11"/>
                </a:cubicBezTo>
                <a:cubicBezTo>
                  <a:pt x="68" y="26"/>
                  <a:pt x="68" y="26"/>
                  <a:pt x="68" y="26"/>
                </a:cubicBezTo>
                <a:cubicBezTo>
                  <a:pt x="47" y="68"/>
                  <a:pt x="47" y="68"/>
                  <a:pt x="47" y="68"/>
                </a:cubicBezTo>
                <a:cubicBezTo>
                  <a:pt x="45" y="73"/>
                  <a:pt x="47" y="79"/>
                  <a:pt x="52" y="81"/>
                </a:cubicBezTo>
                <a:cubicBezTo>
                  <a:pt x="53" y="82"/>
                  <a:pt x="55" y="82"/>
                  <a:pt x="56" y="82"/>
                </a:cubicBezTo>
                <a:cubicBezTo>
                  <a:pt x="60" y="82"/>
                  <a:pt x="64" y="80"/>
                  <a:pt x="66" y="77"/>
                </a:cubicBezTo>
                <a:cubicBezTo>
                  <a:pt x="66" y="76"/>
                  <a:pt x="66" y="75"/>
                  <a:pt x="66" y="74"/>
                </a:cubicBezTo>
                <a:cubicBezTo>
                  <a:pt x="77" y="30"/>
                  <a:pt x="77" y="30"/>
                  <a:pt x="77" y="30"/>
                </a:cubicBezTo>
                <a:cubicBezTo>
                  <a:pt x="81" y="13"/>
                  <a:pt x="81" y="13"/>
                  <a:pt x="81" y="13"/>
                </a:cubicBezTo>
                <a:lnTo>
                  <a:pt x="83" y="2"/>
                </a:lnTo>
                <a:close/>
                <a:moveTo>
                  <a:pt x="57" y="77"/>
                </a:moveTo>
                <a:cubicBezTo>
                  <a:pt x="54" y="77"/>
                  <a:pt x="52" y="75"/>
                  <a:pt x="52" y="72"/>
                </a:cubicBezTo>
                <a:cubicBezTo>
                  <a:pt x="52" y="69"/>
                  <a:pt x="54" y="67"/>
                  <a:pt x="57" y="67"/>
                </a:cubicBezTo>
                <a:cubicBezTo>
                  <a:pt x="60" y="67"/>
                  <a:pt x="62" y="69"/>
                  <a:pt x="62" y="72"/>
                </a:cubicBezTo>
                <a:cubicBezTo>
                  <a:pt x="62" y="75"/>
                  <a:pt x="60" y="77"/>
                  <a:pt x="5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5"/>
          <p:cNvSpPr>
            <a:spLocks noEditPoints="1"/>
          </p:cNvSpPr>
          <p:nvPr/>
        </p:nvSpPr>
        <p:spPr bwMode="auto">
          <a:xfrm>
            <a:off x="5318126" y="1482726"/>
            <a:ext cx="320675" cy="306388"/>
          </a:xfrm>
          <a:custGeom>
            <a:avLst/>
            <a:gdLst>
              <a:gd name="T0" fmla="*/ 85 w 115"/>
              <a:gd name="T1" fmla="*/ 49 h 110"/>
              <a:gd name="T2" fmla="*/ 66 w 115"/>
              <a:gd name="T3" fmla="*/ 49 h 110"/>
              <a:gd name="T4" fmla="*/ 84 w 115"/>
              <a:gd name="T5" fmla="*/ 56 h 110"/>
              <a:gd name="T6" fmla="*/ 85 w 115"/>
              <a:gd name="T7" fmla="*/ 49 h 110"/>
              <a:gd name="T8" fmla="*/ 84 w 115"/>
              <a:gd name="T9" fmla="*/ 49 h 110"/>
              <a:gd name="T10" fmla="*/ 26 w 115"/>
              <a:gd name="T11" fmla="*/ 53 h 110"/>
              <a:gd name="T12" fmla="*/ 44 w 115"/>
              <a:gd name="T13" fmla="*/ 49 h 110"/>
              <a:gd name="T14" fmla="*/ 25 w 115"/>
              <a:gd name="T15" fmla="*/ 49 h 110"/>
              <a:gd name="T16" fmla="*/ 43 w 115"/>
              <a:gd name="T17" fmla="*/ 49 h 110"/>
              <a:gd name="T18" fmla="*/ 49 w 115"/>
              <a:gd name="T19" fmla="*/ 20 h 110"/>
              <a:gd name="T20" fmla="*/ 60 w 115"/>
              <a:gd name="T21" fmla="*/ 18 h 110"/>
              <a:gd name="T22" fmla="*/ 52 w 115"/>
              <a:gd name="T23" fmla="*/ 13 h 110"/>
              <a:gd name="T24" fmla="*/ 49 w 115"/>
              <a:gd name="T25" fmla="*/ 20 h 110"/>
              <a:gd name="T26" fmla="*/ 54 w 115"/>
              <a:gd name="T27" fmla="*/ 24 h 110"/>
              <a:gd name="T28" fmla="*/ 31 w 115"/>
              <a:gd name="T29" fmla="*/ 27 h 110"/>
              <a:gd name="T30" fmla="*/ 47 w 115"/>
              <a:gd name="T31" fmla="*/ 30 h 110"/>
              <a:gd name="T32" fmla="*/ 44 w 115"/>
              <a:gd name="T33" fmla="*/ 20 h 110"/>
              <a:gd name="T34" fmla="*/ 47 w 115"/>
              <a:gd name="T35" fmla="*/ 27 h 110"/>
              <a:gd name="T36" fmla="*/ 38 w 115"/>
              <a:gd name="T37" fmla="*/ 25 h 110"/>
              <a:gd name="T38" fmla="*/ 77 w 115"/>
              <a:gd name="T39" fmla="*/ 30 h 110"/>
              <a:gd name="T40" fmla="*/ 78 w 115"/>
              <a:gd name="T41" fmla="*/ 28 h 110"/>
              <a:gd name="T42" fmla="*/ 67 w 115"/>
              <a:gd name="T43" fmla="*/ 20 h 110"/>
              <a:gd name="T44" fmla="*/ 61 w 115"/>
              <a:gd name="T45" fmla="*/ 28 h 110"/>
              <a:gd name="T46" fmla="*/ 69 w 115"/>
              <a:gd name="T47" fmla="*/ 36 h 110"/>
              <a:gd name="T48" fmla="*/ 54 w 115"/>
              <a:gd name="T49" fmla="*/ 35 h 110"/>
              <a:gd name="T50" fmla="*/ 60 w 115"/>
              <a:gd name="T51" fmla="*/ 28 h 110"/>
              <a:gd name="T52" fmla="*/ 56 w 115"/>
              <a:gd name="T53" fmla="*/ 27 h 110"/>
              <a:gd name="T54" fmla="*/ 50 w 115"/>
              <a:gd name="T55" fmla="*/ 24 h 110"/>
              <a:gd name="T56" fmla="*/ 49 w 115"/>
              <a:gd name="T57" fmla="*/ 29 h 110"/>
              <a:gd name="T58" fmla="*/ 32 w 115"/>
              <a:gd name="T59" fmla="*/ 40 h 110"/>
              <a:gd name="T60" fmla="*/ 31 w 115"/>
              <a:gd name="T61" fmla="*/ 40 h 110"/>
              <a:gd name="T62" fmla="*/ 44 w 115"/>
              <a:gd name="T63" fmla="*/ 61 h 110"/>
              <a:gd name="T64" fmla="*/ 67 w 115"/>
              <a:gd name="T65" fmla="*/ 57 h 110"/>
              <a:gd name="T66" fmla="*/ 51 w 115"/>
              <a:gd name="T67" fmla="*/ 46 h 110"/>
              <a:gd name="T68" fmla="*/ 53 w 115"/>
              <a:gd name="T69" fmla="*/ 53 h 110"/>
              <a:gd name="T70" fmla="*/ 45 w 115"/>
              <a:gd name="T71" fmla="*/ 57 h 110"/>
              <a:gd name="T72" fmla="*/ 38 w 115"/>
              <a:gd name="T73" fmla="*/ 39 h 110"/>
              <a:gd name="T74" fmla="*/ 51 w 115"/>
              <a:gd name="T75" fmla="*/ 46 h 110"/>
              <a:gd name="T76" fmla="*/ 75 w 115"/>
              <a:gd name="T77" fmla="*/ 36 h 110"/>
              <a:gd name="T78" fmla="*/ 69 w 115"/>
              <a:gd name="T79" fmla="*/ 38 h 110"/>
              <a:gd name="T80" fmla="*/ 57 w 115"/>
              <a:gd name="T81" fmla="*/ 44 h 110"/>
              <a:gd name="T82" fmla="*/ 73 w 115"/>
              <a:gd name="T83" fmla="*/ 40 h 110"/>
              <a:gd name="T84" fmla="*/ 75 w 115"/>
              <a:gd name="T85" fmla="*/ 36 h 110"/>
              <a:gd name="T86" fmla="*/ 59 w 115"/>
              <a:gd name="T87" fmla="*/ 75 h 110"/>
              <a:gd name="T88" fmla="*/ 47 w 115"/>
              <a:gd name="T89" fmla="*/ 69 h 110"/>
              <a:gd name="T90" fmla="*/ 91 w 115"/>
              <a:gd name="T91" fmla="*/ 76 h 110"/>
              <a:gd name="T92" fmla="*/ 76 w 115"/>
              <a:gd name="T93" fmla="*/ 62 h 110"/>
              <a:gd name="T94" fmla="*/ 68 w 115"/>
              <a:gd name="T95" fmla="*/ 59 h 110"/>
              <a:gd name="T96" fmla="*/ 63 w 115"/>
              <a:gd name="T97" fmla="*/ 69 h 110"/>
              <a:gd name="T98" fmla="*/ 20 w 115"/>
              <a:gd name="T99" fmla="*/ 76 h 110"/>
              <a:gd name="T100" fmla="*/ 47 w 115"/>
              <a:gd name="T101" fmla="*/ 69 h 110"/>
              <a:gd name="T102" fmla="*/ 42 w 115"/>
              <a:gd name="T103" fmla="*/ 60 h 110"/>
              <a:gd name="T104" fmla="*/ 35 w 115"/>
              <a:gd name="T105" fmla="*/ 62 h 110"/>
              <a:gd name="T106" fmla="*/ 20 w 115"/>
              <a:gd name="T107" fmla="*/ 76 h 110"/>
              <a:gd name="T108" fmla="*/ 92 w 115"/>
              <a:gd name="T109" fmla="*/ 17 h 110"/>
              <a:gd name="T110" fmla="*/ 32 w 115"/>
              <a:gd name="T111" fmla="*/ 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5" h="110">
                <a:moveTo>
                  <a:pt x="84" y="56"/>
                </a:moveTo>
                <a:cubicBezTo>
                  <a:pt x="84" y="55"/>
                  <a:pt x="85" y="54"/>
                  <a:pt x="85" y="54"/>
                </a:cubicBezTo>
                <a:cubicBezTo>
                  <a:pt x="85" y="54"/>
                  <a:pt x="84" y="55"/>
                  <a:pt x="84" y="56"/>
                </a:cubicBezTo>
                <a:close/>
                <a:moveTo>
                  <a:pt x="85" y="49"/>
                </a:moveTo>
                <a:cubicBezTo>
                  <a:pt x="85" y="49"/>
                  <a:pt x="85" y="49"/>
                  <a:pt x="85" y="49"/>
                </a:cubicBezTo>
                <a:cubicBezTo>
                  <a:pt x="85" y="45"/>
                  <a:pt x="85" y="42"/>
                  <a:pt x="82" y="41"/>
                </a:cubicBezTo>
                <a:cubicBezTo>
                  <a:pt x="78" y="39"/>
                  <a:pt x="76" y="39"/>
                  <a:pt x="74" y="40"/>
                </a:cubicBezTo>
                <a:cubicBezTo>
                  <a:pt x="73" y="40"/>
                  <a:pt x="73" y="41"/>
                  <a:pt x="73" y="41"/>
                </a:cubicBezTo>
                <a:cubicBezTo>
                  <a:pt x="73" y="41"/>
                  <a:pt x="72" y="41"/>
                  <a:pt x="72" y="41"/>
                </a:cubicBezTo>
                <a:cubicBezTo>
                  <a:pt x="67" y="41"/>
                  <a:pt x="66" y="46"/>
                  <a:pt x="66" y="49"/>
                </a:cubicBezTo>
                <a:cubicBezTo>
                  <a:pt x="67" y="51"/>
                  <a:pt x="68" y="53"/>
                  <a:pt x="68" y="56"/>
                </a:cubicBezTo>
                <a:cubicBezTo>
                  <a:pt x="69" y="58"/>
                  <a:pt x="72" y="61"/>
                  <a:pt x="76" y="61"/>
                </a:cubicBezTo>
                <a:cubicBezTo>
                  <a:pt x="79" y="61"/>
                  <a:pt x="81" y="59"/>
                  <a:pt x="83" y="57"/>
                </a:cubicBezTo>
                <a:cubicBezTo>
                  <a:pt x="82" y="57"/>
                  <a:pt x="82" y="58"/>
                  <a:pt x="82" y="58"/>
                </a:cubicBezTo>
                <a:cubicBezTo>
                  <a:pt x="83" y="58"/>
                  <a:pt x="83" y="57"/>
                  <a:pt x="84" y="56"/>
                </a:cubicBezTo>
                <a:cubicBezTo>
                  <a:pt x="84" y="56"/>
                  <a:pt x="83" y="57"/>
                  <a:pt x="83" y="57"/>
                </a:cubicBezTo>
                <a:cubicBezTo>
                  <a:pt x="84" y="56"/>
                  <a:pt x="85" y="54"/>
                  <a:pt x="85" y="53"/>
                </a:cubicBezTo>
                <a:cubicBezTo>
                  <a:pt x="85" y="53"/>
                  <a:pt x="86" y="52"/>
                  <a:pt x="86" y="52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0"/>
                  <a:pt x="86" y="49"/>
                  <a:pt x="85" y="49"/>
                </a:cubicBezTo>
                <a:close/>
                <a:moveTo>
                  <a:pt x="76" y="59"/>
                </a:moveTo>
                <a:cubicBezTo>
                  <a:pt x="71" y="59"/>
                  <a:pt x="67" y="54"/>
                  <a:pt x="67" y="50"/>
                </a:cubicBezTo>
                <a:cubicBezTo>
                  <a:pt x="67" y="50"/>
                  <a:pt x="67" y="50"/>
                  <a:pt x="67" y="49"/>
                </a:cubicBezTo>
                <a:cubicBezTo>
                  <a:pt x="69" y="49"/>
                  <a:pt x="73" y="47"/>
                  <a:pt x="74" y="46"/>
                </a:cubicBezTo>
                <a:cubicBezTo>
                  <a:pt x="75" y="48"/>
                  <a:pt x="81" y="49"/>
                  <a:pt x="84" y="49"/>
                </a:cubicBezTo>
                <a:cubicBezTo>
                  <a:pt x="84" y="50"/>
                  <a:pt x="84" y="50"/>
                  <a:pt x="84" y="50"/>
                </a:cubicBezTo>
                <a:cubicBezTo>
                  <a:pt x="84" y="54"/>
                  <a:pt x="80" y="59"/>
                  <a:pt x="76" y="59"/>
                </a:cubicBezTo>
                <a:close/>
                <a:moveTo>
                  <a:pt x="25" y="50"/>
                </a:moveTo>
                <a:cubicBezTo>
                  <a:pt x="25" y="52"/>
                  <a:pt x="25" y="52"/>
                  <a:pt x="25" y="52"/>
                </a:cubicBezTo>
                <a:cubicBezTo>
                  <a:pt x="25" y="52"/>
                  <a:pt x="25" y="53"/>
                  <a:pt x="26" y="53"/>
                </a:cubicBezTo>
                <a:cubicBezTo>
                  <a:pt x="27" y="57"/>
                  <a:pt x="30" y="61"/>
                  <a:pt x="35" y="61"/>
                </a:cubicBezTo>
                <a:cubicBezTo>
                  <a:pt x="38" y="61"/>
                  <a:pt x="41" y="58"/>
                  <a:pt x="43" y="55"/>
                </a:cubicBezTo>
                <a:cubicBezTo>
                  <a:pt x="43" y="53"/>
                  <a:pt x="43" y="51"/>
                  <a:pt x="45" y="49"/>
                </a:cubicBezTo>
                <a:cubicBezTo>
                  <a:pt x="45" y="49"/>
                  <a:pt x="45" y="49"/>
                  <a:pt x="44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45"/>
                  <a:pt x="44" y="42"/>
                  <a:pt x="41" y="41"/>
                </a:cubicBezTo>
                <a:cubicBezTo>
                  <a:pt x="38" y="39"/>
                  <a:pt x="35" y="39"/>
                  <a:pt x="33" y="40"/>
                </a:cubicBezTo>
                <a:cubicBezTo>
                  <a:pt x="33" y="40"/>
                  <a:pt x="32" y="41"/>
                  <a:pt x="32" y="41"/>
                </a:cubicBezTo>
                <a:cubicBezTo>
                  <a:pt x="32" y="41"/>
                  <a:pt x="31" y="41"/>
                  <a:pt x="31" y="41"/>
                </a:cubicBezTo>
                <a:cubicBezTo>
                  <a:pt x="26" y="41"/>
                  <a:pt x="25" y="46"/>
                  <a:pt x="25" y="49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5" y="50"/>
                  <a:pt x="25" y="50"/>
                </a:cubicBezTo>
                <a:close/>
                <a:moveTo>
                  <a:pt x="27" y="49"/>
                </a:moveTo>
                <a:cubicBezTo>
                  <a:pt x="29" y="49"/>
                  <a:pt x="32" y="47"/>
                  <a:pt x="33" y="46"/>
                </a:cubicBezTo>
                <a:cubicBezTo>
                  <a:pt x="34" y="48"/>
                  <a:pt x="40" y="49"/>
                  <a:pt x="43" y="49"/>
                </a:cubicBezTo>
                <a:cubicBezTo>
                  <a:pt x="43" y="50"/>
                  <a:pt x="43" y="50"/>
                  <a:pt x="43" y="50"/>
                </a:cubicBezTo>
                <a:cubicBezTo>
                  <a:pt x="43" y="54"/>
                  <a:pt x="40" y="59"/>
                  <a:pt x="35" y="59"/>
                </a:cubicBezTo>
                <a:cubicBezTo>
                  <a:pt x="30" y="59"/>
                  <a:pt x="27" y="54"/>
                  <a:pt x="27" y="50"/>
                </a:cubicBezTo>
                <a:cubicBezTo>
                  <a:pt x="27" y="50"/>
                  <a:pt x="27" y="50"/>
                  <a:pt x="27" y="49"/>
                </a:cubicBezTo>
                <a:close/>
                <a:moveTo>
                  <a:pt x="49" y="20"/>
                </a:moveTo>
                <a:cubicBezTo>
                  <a:pt x="49" y="23"/>
                  <a:pt x="52" y="25"/>
                  <a:pt x="54" y="25"/>
                </a:cubicBezTo>
                <a:cubicBezTo>
                  <a:pt x="57" y="25"/>
                  <a:pt x="59" y="23"/>
                  <a:pt x="60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19"/>
                  <a:pt x="61" y="19"/>
                  <a:pt x="61" y="19"/>
                </a:cubicBezTo>
                <a:cubicBezTo>
                  <a:pt x="61" y="18"/>
                  <a:pt x="60" y="18"/>
                  <a:pt x="60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16"/>
                  <a:pt x="60" y="14"/>
                  <a:pt x="58" y="13"/>
                </a:cubicBezTo>
                <a:cubicBezTo>
                  <a:pt x="56" y="12"/>
                  <a:pt x="54" y="12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2" y="13"/>
                  <a:pt x="52" y="13"/>
                </a:cubicBezTo>
                <a:cubicBezTo>
                  <a:pt x="49" y="13"/>
                  <a:pt x="48" y="16"/>
                  <a:pt x="48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48" y="18"/>
                  <a:pt x="48" y="18"/>
                  <a:pt x="48" y="19"/>
                </a:cubicBezTo>
                <a:cubicBezTo>
                  <a:pt x="48" y="20"/>
                  <a:pt x="48" y="20"/>
                  <a:pt x="48" y="20"/>
                </a:cubicBezTo>
                <a:cubicBezTo>
                  <a:pt x="48" y="20"/>
                  <a:pt x="48" y="20"/>
                  <a:pt x="49" y="20"/>
                </a:cubicBezTo>
                <a:close/>
                <a:moveTo>
                  <a:pt x="49" y="18"/>
                </a:moveTo>
                <a:cubicBezTo>
                  <a:pt x="50" y="18"/>
                  <a:pt x="53" y="17"/>
                  <a:pt x="53" y="16"/>
                </a:cubicBezTo>
                <a:cubicBezTo>
                  <a:pt x="54" y="17"/>
                  <a:pt x="58" y="18"/>
                  <a:pt x="59" y="18"/>
                </a:cubicBezTo>
                <a:cubicBezTo>
                  <a:pt x="59" y="18"/>
                  <a:pt x="59" y="18"/>
                  <a:pt x="59" y="19"/>
                </a:cubicBezTo>
                <a:cubicBezTo>
                  <a:pt x="59" y="21"/>
                  <a:pt x="57" y="24"/>
                  <a:pt x="54" y="24"/>
                </a:cubicBezTo>
                <a:cubicBezTo>
                  <a:pt x="51" y="24"/>
                  <a:pt x="49" y="21"/>
                  <a:pt x="49" y="19"/>
                </a:cubicBezTo>
                <a:cubicBezTo>
                  <a:pt x="49" y="18"/>
                  <a:pt x="49" y="18"/>
                  <a:pt x="49" y="18"/>
                </a:cubicBezTo>
                <a:close/>
                <a:moveTo>
                  <a:pt x="36" y="20"/>
                </a:moveTo>
                <a:cubicBezTo>
                  <a:pt x="32" y="20"/>
                  <a:pt x="31" y="24"/>
                  <a:pt x="31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1" y="28"/>
                  <a:pt x="31" y="28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30"/>
                  <a:pt x="31" y="30"/>
                  <a:pt x="32" y="30"/>
                </a:cubicBezTo>
                <a:cubicBezTo>
                  <a:pt x="33" y="34"/>
                  <a:pt x="36" y="37"/>
                  <a:pt x="39" y="37"/>
                </a:cubicBezTo>
                <a:cubicBezTo>
                  <a:pt x="43" y="37"/>
                  <a:pt x="46" y="34"/>
                  <a:pt x="47" y="30"/>
                </a:cubicBezTo>
                <a:cubicBezTo>
                  <a:pt x="48" y="30"/>
                  <a:pt x="48" y="30"/>
                  <a:pt x="48" y="29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24"/>
                  <a:pt x="47" y="21"/>
                  <a:pt x="44" y="20"/>
                </a:cubicBezTo>
                <a:cubicBezTo>
                  <a:pt x="42" y="19"/>
                  <a:pt x="39" y="19"/>
                  <a:pt x="38" y="20"/>
                </a:cubicBezTo>
                <a:cubicBezTo>
                  <a:pt x="38" y="20"/>
                  <a:pt x="37" y="20"/>
                  <a:pt x="37" y="20"/>
                </a:cubicBezTo>
                <a:cubicBezTo>
                  <a:pt x="37" y="20"/>
                  <a:pt x="36" y="20"/>
                  <a:pt x="36" y="20"/>
                </a:cubicBezTo>
                <a:close/>
                <a:moveTo>
                  <a:pt x="38" y="25"/>
                </a:moveTo>
                <a:cubicBezTo>
                  <a:pt x="39" y="26"/>
                  <a:pt x="44" y="27"/>
                  <a:pt x="47" y="27"/>
                </a:cubicBezTo>
                <a:cubicBezTo>
                  <a:pt x="47" y="27"/>
                  <a:pt x="47" y="28"/>
                  <a:pt x="47" y="28"/>
                </a:cubicBezTo>
                <a:cubicBezTo>
                  <a:pt x="47" y="31"/>
                  <a:pt x="43" y="36"/>
                  <a:pt x="39" y="36"/>
                </a:cubicBezTo>
                <a:cubicBezTo>
                  <a:pt x="35" y="36"/>
                  <a:pt x="32" y="32"/>
                  <a:pt x="32" y="28"/>
                </a:cubicBezTo>
                <a:cubicBezTo>
                  <a:pt x="32" y="28"/>
                  <a:pt x="32" y="27"/>
                  <a:pt x="33" y="27"/>
                </a:cubicBezTo>
                <a:cubicBezTo>
                  <a:pt x="34" y="27"/>
                  <a:pt x="37" y="25"/>
                  <a:pt x="38" y="25"/>
                </a:cubicBezTo>
                <a:close/>
                <a:moveTo>
                  <a:pt x="61" y="28"/>
                </a:moveTo>
                <a:cubicBezTo>
                  <a:pt x="61" y="29"/>
                  <a:pt x="61" y="29"/>
                  <a:pt x="61" y="29"/>
                </a:cubicBezTo>
                <a:cubicBezTo>
                  <a:pt x="61" y="30"/>
                  <a:pt x="61" y="30"/>
                  <a:pt x="61" y="30"/>
                </a:cubicBezTo>
                <a:cubicBezTo>
                  <a:pt x="62" y="34"/>
                  <a:pt x="65" y="37"/>
                  <a:pt x="69" y="37"/>
                </a:cubicBezTo>
                <a:cubicBezTo>
                  <a:pt x="73" y="37"/>
                  <a:pt x="76" y="34"/>
                  <a:pt x="77" y="30"/>
                </a:cubicBezTo>
                <a:cubicBezTo>
                  <a:pt x="77" y="30"/>
                  <a:pt x="77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29"/>
                </a:cubicBez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8" y="27"/>
                  <a:pt x="77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7" y="24"/>
                  <a:pt x="77" y="21"/>
                  <a:pt x="74" y="20"/>
                </a:cubicBezTo>
                <a:cubicBezTo>
                  <a:pt x="71" y="19"/>
                  <a:pt x="69" y="19"/>
                  <a:pt x="67" y="20"/>
                </a:cubicBezTo>
                <a:cubicBezTo>
                  <a:pt x="67" y="20"/>
                  <a:pt x="67" y="20"/>
                  <a:pt x="67" y="20"/>
                </a:cubicBezTo>
                <a:cubicBezTo>
                  <a:pt x="67" y="20"/>
                  <a:pt x="66" y="20"/>
                  <a:pt x="66" y="20"/>
                </a:cubicBezTo>
                <a:cubicBezTo>
                  <a:pt x="62" y="20"/>
                  <a:pt x="61" y="24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61" y="27"/>
                  <a:pt x="60" y="28"/>
                  <a:pt x="61" y="28"/>
                </a:cubicBezTo>
                <a:close/>
                <a:moveTo>
                  <a:pt x="62" y="27"/>
                </a:moveTo>
                <a:cubicBezTo>
                  <a:pt x="64" y="27"/>
                  <a:pt x="67" y="25"/>
                  <a:pt x="67" y="25"/>
                </a:cubicBezTo>
                <a:cubicBezTo>
                  <a:pt x="69" y="26"/>
                  <a:pt x="74" y="27"/>
                  <a:pt x="76" y="27"/>
                </a:cubicBezTo>
                <a:cubicBezTo>
                  <a:pt x="76" y="27"/>
                  <a:pt x="76" y="28"/>
                  <a:pt x="76" y="28"/>
                </a:cubicBezTo>
                <a:cubicBezTo>
                  <a:pt x="76" y="31"/>
                  <a:pt x="73" y="36"/>
                  <a:pt x="69" y="36"/>
                </a:cubicBezTo>
                <a:cubicBezTo>
                  <a:pt x="65" y="36"/>
                  <a:pt x="62" y="32"/>
                  <a:pt x="62" y="28"/>
                </a:cubicBezTo>
                <a:cubicBezTo>
                  <a:pt x="62" y="28"/>
                  <a:pt x="62" y="27"/>
                  <a:pt x="62" y="27"/>
                </a:cubicBezTo>
                <a:close/>
                <a:moveTo>
                  <a:pt x="48" y="31"/>
                </a:moveTo>
                <a:cubicBezTo>
                  <a:pt x="47" y="32"/>
                  <a:pt x="47" y="33"/>
                  <a:pt x="46" y="35"/>
                </a:cubicBezTo>
                <a:cubicBezTo>
                  <a:pt x="54" y="35"/>
                  <a:pt x="54" y="35"/>
                  <a:pt x="54" y="35"/>
                </a:cubicBezTo>
                <a:cubicBezTo>
                  <a:pt x="54" y="35"/>
                  <a:pt x="54" y="35"/>
                  <a:pt x="54" y="35"/>
                </a:cubicBezTo>
                <a:cubicBezTo>
                  <a:pt x="63" y="35"/>
                  <a:pt x="63" y="35"/>
                  <a:pt x="63" y="35"/>
                </a:cubicBezTo>
                <a:cubicBezTo>
                  <a:pt x="62" y="33"/>
                  <a:pt x="61" y="32"/>
                  <a:pt x="61" y="31"/>
                </a:cubicBezTo>
                <a:cubicBezTo>
                  <a:pt x="60" y="30"/>
                  <a:pt x="60" y="30"/>
                  <a:pt x="60" y="29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7"/>
                  <a:pt x="60" y="27"/>
                  <a:pt x="60" y="27"/>
                </a:cubicBezTo>
                <a:cubicBezTo>
                  <a:pt x="60" y="26"/>
                  <a:pt x="60" y="26"/>
                  <a:pt x="61" y="25"/>
                </a:cubicBezTo>
                <a:cubicBezTo>
                  <a:pt x="60" y="25"/>
                  <a:pt x="59" y="24"/>
                  <a:pt x="59" y="24"/>
                </a:cubicBezTo>
                <a:cubicBezTo>
                  <a:pt x="59" y="24"/>
                  <a:pt x="58" y="24"/>
                  <a:pt x="58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6"/>
                  <a:pt x="54" y="26"/>
                  <a:pt x="54" y="26"/>
                </a:cubicBezTo>
                <a:cubicBezTo>
                  <a:pt x="52" y="27"/>
                  <a:pt x="52" y="27"/>
                  <a:pt x="52" y="27"/>
                </a:cubicBezTo>
                <a:cubicBezTo>
                  <a:pt x="50" y="24"/>
                  <a:pt x="50" y="24"/>
                  <a:pt x="50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49" y="24"/>
                  <a:pt x="49" y="25"/>
                  <a:pt x="48" y="25"/>
                </a:cubicBezTo>
                <a:cubicBezTo>
                  <a:pt x="48" y="26"/>
                  <a:pt x="48" y="26"/>
                  <a:pt x="48" y="27"/>
                </a:cubicBezTo>
                <a:cubicBezTo>
                  <a:pt x="49" y="27"/>
                  <a:pt x="49" y="27"/>
                  <a:pt x="49" y="28"/>
                </a:cubicBezTo>
                <a:cubicBezTo>
                  <a:pt x="49" y="29"/>
                  <a:pt x="49" y="29"/>
                  <a:pt x="49" y="29"/>
                </a:cubicBezTo>
                <a:cubicBezTo>
                  <a:pt x="49" y="30"/>
                  <a:pt x="48" y="30"/>
                  <a:pt x="48" y="31"/>
                </a:cubicBezTo>
                <a:close/>
                <a:moveTo>
                  <a:pt x="32" y="40"/>
                </a:move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4" y="39"/>
                  <a:pt x="35" y="39"/>
                  <a:pt x="36" y="39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6"/>
                  <a:pt x="33" y="36"/>
                  <a:pt x="33" y="36"/>
                </a:cubicBezTo>
                <a:cubicBezTo>
                  <a:pt x="31" y="36"/>
                  <a:pt x="29" y="38"/>
                  <a:pt x="28" y="41"/>
                </a:cubicBezTo>
                <a:cubicBezTo>
                  <a:pt x="29" y="40"/>
                  <a:pt x="30" y="40"/>
                  <a:pt x="31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0"/>
                  <a:pt x="31" y="40"/>
                  <a:pt x="32" y="40"/>
                </a:cubicBezTo>
                <a:close/>
                <a:moveTo>
                  <a:pt x="43" y="58"/>
                </a:moveTo>
                <a:cubicBezTo>
                  <a:pt x="43" y="60"/>
                  <a:pt x="43" y="60"/>
                  <a:pt x="43" y="60"/>
                </a:cubicBezTo>
                <a:cubicBezTo>
                  <a:pt x="43" y="61"/>
                  <a:pt x="43" y="61"/>
                  <a:pt x="44" y="61"/>
                </a:cubicBezTo>
                <a:cubicBezTo>
                  <a:pt x="45" y="66"/>
                  <a:pt x="50" y="71"/>
                  <a:pt x="55" y="71"/>
                </a:cubicBezTo>
                <a:cubicBezTo>
                  <a:pt x="61" y="71"/>
                  <a:pt x="65" y="66"/>
                  <a:pt x="67" y="61"/>
                </a:cubicBezTo>
                <a:cubicBezTo>
                  <a:pt x="67" y="61"/>
                  <a:pt x="68" y="61"/>
                  <a:pt x="68" y="60"/>
                </a:cubicBezTo>
                <a:cubicBezTo>
                  <a:pt x="68" y="58"/>
                  <a:pt x="68" y="58"/>
                  <a:pt x="68" y="58"/>
                </a:cubicBezTo>
                <a:cubicBezTo>
                  <a:pt x="68" y="57"/>
                  <a:pt x="68" y="57"/>
                  <a:pt x="67" y="57"/>
                </a:cubicBezTo>
                <a:cubicBezTo>
                  <a:pt x="67" y="57"/>
                  <a:pt x="67" y="57"/>
                  <a:pt x="67" y="56"/>
                </a:cubicBezTo>
                <a:cubicBezTo>
                  <a:pt x="67" y="52"/>
                  <a:pt x="66" y="48"/>
                  <a:pt x="63" y="46"/>
                </a:cubicBezTo>
                <a:cubicBezTo>
                  <a:pt x="59" y="45"/>
                  <a:pt x="55" y="45"/>
                  <a:pt x="53" y="46"/>
                </a:cubicBezTo>
                <a:cubicBezTo>
                  <a:pt x="53" y="46"/>
                  <a:pt x="52" y="46"/>
                  <a:pt x="52" y="46"/>
                </a:cubicBezTo>
                <a:cubicBezTo>
                  <a:pt x="52" y="47"/>
                  <a:pt x="51" y="46"/>
                  <a:pt x="51" y="46"/>
                </a:cubicBezTo>
                <a:cubicBezTo>
                  <a:pt x="45" y="47"/>
                  <a:pt x="43" y="52"/>
                  <a:pt x="44" y="56"/>
                </a:cubicBezTo>
                <a:cubicBezTo>
                  <a:pt x="44" y="57"/>
                  <a:pt x="44" y="57"/>
                  <a:pt x="44" y="57"/>
                </a:cubicBezTo>
                <a:cubicBezTo>
                  <a:pt x="43" y="57"/>
                  <a:pt x="43" y="57"/>
                  <a:pt x="43" y="58"/>
                </a:cubicBezTo>
                <a:close/>
                <a:moveTo>
                  <a:pt x="45" y="57"/>
                </a:moveTo>
                <a:cubicBezTo>
                  <a:pt x="48" y="56"/>
                  <a:pt x="52" y="54"/>
                  <a:pt x="53" y="53"/>
                </a:cubicBezTo>
                <a:cubicBezTo>
                  <a:pt x="55" y="55"/>
                  <a:pt x="62" y="57"/>
                  <a:pt x="66" y="57"/>
                </a:cubicBezTo>
                <a:cubicBezTo>
                  <a:pt x="66" y="57"/>
                  <a:pt x="66" y="57"/>
                  <a:pt x="66" y="58"/>
                </a:cubicBezTo>
                <a:cubicBezTo>
                  <a:pt x="66" y="63"/>
                  <a:pt x="61" y="69"/>
                  <a:pt x="55" y="69"/>
                </a:cubicBezTo>
                <a:cubicBezTo>
                  <a:pt x="49" y="69"/>
                  <a:pt x="45" y="63"/>
                  <a:pt x="45" y="58"/>
                </a:cubicBezTo>
                <a:cubicBezTo>
                  <a:pt x="45" y="57"/>
                  <a:pt x="45" y="57"/>
                  <a:pt x="45" y="57"/>
                </a:cubicBezTo>
                <a:close/>
                <a:moveTo>
                  <a:pt x="42" y="40"/>
                </a:moveTo>
                <a:cubicBezTo>
                  <a:pt x="39" y="38"/>
                  <a:pt x="39" y="38"/>
                  <a:pt x="39" y="38"/>
                </a:cubicBezTo>
                <a:cubicBezTo>
                  <a:pt x="39" y="38"/>
                  <a:pt x="39" y="38"/>
                  <a:pt x="39" y="38"/>
                </a:cubicBezTo>
                <a:cubicBezTo>
                  <a:pt x="39" y="38"/>
                  <a:pt x="39" y="38"/>
                  <a:pt x="39" y="38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40" y="40"/>
                  <a:pt x="41" y="40"/>
                </a:cubicBezTo>
                <a:cubicBezTo>
                  <a:pt x="44" y="42"/>
                  <a:pt x="45" y="45"/>
                  <a:pt x="45" y="49"/>
                </a:cubicBezTo>
                <a:cubicBezTo>
                  <a:pt x="46" y="47"/>
                  <a:pt x="48" y="46"/>
                  <a:pt x="50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2" y="46"/>
                  <a:pt x="52" y="46"/>
                </a:cubicBezTo>
                <a:cubicBezTo>
                  <a:pt x="51" y="42"/>
                  <a:pt x="49" y="36"/>
                  <a:pt x="46" y="36"/>
                </a:cubicBezTo>
                <a:cubicBezTo>
                  <a:pt x="45" y="36"/>
                  <a:pt x="45" y="36"/>
                  <a:pt x="45" y="36"/>
                </a:cubicBezTo>
                <a:lnTo>
                  <a:pt x="42" y="40"/>
                </a:lnTo>
                <a:close/>
                <a:moveTo>
                  <a:pt x="75" y="36"/>
                </a:moveTo>
                <a:cubicBezTo>
                  <a:pt x="75" y="36"/>
                  <a:pt x="75" y="36"/>
                  <a:pt x="75" y="36"/>
                </a:cubicBezTo>
                <a:cubicBezTo>
                  <a:pt x="72" y="40"/>
                  <a:pt x="72" y="40"/>
                  <a:pt x="72" y="40"/>
                </a:cubicBezTo>
                <a:cubicBezTo>
                  <a:pt x="69" y="38"/>
                  <a:pt x="69" y="38"/>
                  <a:pt x="69" y="38"/>
                </a:cubicBezTo>
                <a:cubicBezTo>
                  <a:pt x="69" y="38"/>
                  <a:pt x="69" y="38"/>
                  <a:pt x="69" y="38"/>
                </a:cubicBezTo>
                <a:cubicBezTo>
                  <a:pt x="69" y="38"/>
                  <a:pt x="69" y="38"/>
                  <a:pt x="69" y="38"/>
                </a:cubicBezTo>
                <a:cubicBezTo>
                  <a:pt x="69" y="38"/>
                  <a:pt x="69" y="38"/>
                  <a:pt x="69" y="38"/>
                </a:cubicBezTo>
                <a:cubicBezTo>
                  <a:pt x="67" y="40"/>
                  <a:pt x="67" y="40"/>
                  <a:pt x="67" y="40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0" y="36"/>
                  <a:pt x="58" y="41"/>
                  <a:pt x="57" y="44"/>
                </a:cubicBezTo>
                <a:cubicBezTo>
                  <a:pt x="59" y="45"/>
                  <a:pt x="61" y="45"/>
                  <a:pt x="63" y="46"/>
                </a:cubicBezTo>
                <a:cubicBezTo>
                  <a:pt x="64" y="46"/>
                  <a:pt x="65" y="47"/>
                  <a:pt x="66" y="48"/>
                </a:cubicBezTo>
                <a:cubicBezTo>
                  <a:pt x="66" y="44"/>
                  <a:pt x="67" y="41"/>
                  <a:pt x="72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40"/>
                  <a:pt x="72" y="40"/>
                  <a:pt x="73" y="40"/>
                </a:cubicBezTo>
                <a:cubicBezTo>
                  <a:pt x="73" y="40"/>
                  <a:pt x="73" y="40"/>
                  <a:pt x="73" y="40"/>
                </a:cubicBezTo>
                <a:cubicBezTo>
                  <a:pt x="73" y="40"/>
                  <a:pt x="73" y="40"/>
                  <a:pt x="73" y="40"/>
                </a:cubicBezTo>
                <a:cubicBezTo>
                  <a:pt x="73" y="40"/>
                  <a:pt x="73" y="40"/>
                  <a:pt x="73" y="40"/>
                </a:cubicBezTo>
                <a:cubicBezTo>
                  <a:pt x="75" y="39"/>
                  <a:pt x="77" y="39"/>
                  <a:pt x="79" y="39"/>
                </a:cubicBezTo>
                <a:cubicBezTo>
                  <a:pt x="79" y="37"/>
                  <a:pt x="77" y="36"/>
                  <a:pt x="75" y="36"/>
                </a:cubicBezTo>
                <a:close/>
                <a:moveTo>
                  <a:pt x="55" y="90"/>
                </a:move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70"/>
                  <a:pt x="64" y="69"/>
                </a:cubicBezTo>
                <a:cubicBezTo>
                  <a:pt x="64" y="69"/>
                  <a:pt x="64" y="69"/>
                  <a:pt x="63" y="69"/>
                </a:cubicBezTo>
                <a:cubicBezTo>
                  <a:pt x="59" y="75"/>
                  <a:pt x="59" y="75"/>
                  <a:pt x="59" y="75"/>
                </a:cubicBezTo>
                <a:cubicBezTo>
                  <a:pt x="55" y="73"/>
                  <a:pt x="55" y="73"/>
                  <a:pt x="55" y="73"/>
                </a:cubicBezTo>
                <a:cubicBezTo>
                  <a:pt x="55" y="73"/>
                  <a:pt x="55" y="73"/>
                  <a:pt x="55" y="73"/>
                </a:cubicBezTo>
                <a:cubicBezTo>
                  <a:pt x="55" y="73"/>
                  <a:pt x="55" y="73"/>
                  <a:pt x="55" y="73"/>
                </a:cubicBezTo>
                <a:cubicBezTo>
                  <a:pt x="52" y="76"/>
                  <a:pt x="52" y="76"/>
                  <a:pt x="52" y="76"/>
                </a:cubicBezTo>
                <a:cubicBezTo>
                  <a:pt x="47" y="69"/>
                  <a:pt x="47" y="69"/>
                  <a:pt x="47" y="69"/>
                </a:cubicBezTo>
                <a:cubicBezTo>
                  <a:pt x="47" y="69"/>
                  <a:pt x="47" y="69"/>
                  <a:pt x="46" y="69"/>
                </a:cubicBezTo>
                <a:cubicBezTo>
                  <a:pt x="37" y="70"/>
                  <a:pt x="37" y="90"/>
                  <a:pt x="37" y="90"/>
                </a:cubicBezTo>
                <a:cubicBezTo>
                  <a:pt x="55" y="90"/>
                  <a:pt x="55" y="90"/>
                  <a:pt x="55" y="90"/>
                </a:cubicBezTo>
                <a:close/>
                <a:moveTo>
                  <a:pt x="76" y="76"/>
                </a:moveTo>
                <a:cubicBezTo>
                  <a:pt x="91" y="76"/>
                  <a:pt x="91" y="76"/>
                  <a:pt x="91" y="76"/>
                </a:cubicBezTo>
                <a:cubicBezTo>
                  <a:pt x="91" y="76"/>
                  <a:pt x="90" y="60"/>
                  <a:pt x="83" y="59"/>
                </a:cubicBezTo>
                <a:cubicBezTo>
                  <a:pt x="83" y="59"/>
                  <a:pt x="82" y="59"/>
                  <a:pt x="82" y="59"/>
                </a:cubicBezTo>
                <a:cubicBezTo>
                  <a:pt x="79" y="64"/>
                  <a:pt x="79" y="64"/>
                  <a:pt x="79" y="64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2"/>
                  <a:pt x="76" y="62"/>
                  <a:pt x="76" y="62"/>
                </a:cubicBezTo>
                <a:cubicBezTo>
                  <a:pt x="73" y="64"/>
                  <a:pt x="73" y="64"/>
                  <a:pt x="73" y="64"/>
                </a:cubicBezTo>
                <a:cubicBezTo>
                  <a:pt x="69" y="59"/>
                  <a:pt x="69" y="59"/>
                  <a:pt x="69" y="59"/>
                </a:cubicBezTo>
                <a:cubicBezTo>
                  <a:pt x="69" y="59"/>
                  <a:pt x="69" y="59"/>
                  <a:pt x="68" y="59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61"/>
                  <a:pt x="68" y="61"/>
                  <a:pt x="67" y="62"/>
                </a:cubicBezTo>
                <a:cubicBezTo>
                  <a:pt x="66" y="65"/>
                  <a:pt x="64" y="68"/>
                  <a:pt x="62" y="69"/>
                </a:cubicBezTo>
                <a:cubicBezTo>
                  <a:pt x="62" y="70"/>
                  <a:pt x="61" y="70"/>
                  <a:pt x="61" y="71"/>
                </a:cubicBezTo>
                <a:cubicBezTo>
                  <a:pt x="63" y="69"/>
                  <a:pt x="63" y="69"/>
                  <a:pt x="63" y="69"/>
                </a:cubicBezTo>
                <a:cubicBezTo>
                  <a:pt x="63" y="69"/>
                  <a:pt x="63" y="69"/>
                  <a:pt x="63" y="69"/>
                </a:cubicBezTo>
                <a:cubicBezTo>
                  <a:pt x="63" y="69"/>
                  <a:pt x="64" y="68"/>
                  <a:pt x="64" y="68"/>
                </a:cubicBezTo>
                <a:cubicBezTo>
                  <a:pt x="68" y="69"/>
                  <a:pt x="70" y="72"/>
                  <a:pt x="72" y="76"/>
                </a:cubicBezTo>
                <a:cubicBezTo>
                  <a:pt x="76" y="76"/>
                  <a:pt x="76" y="76"/>
                  <a:pt x="76" y="76"/>
                </a:cubicBezTo>
                <a:close/>
                <a:moveTo>
                  <a:pt x="20" y="76"/>
                </a:moveTo>
                <a:cubicBezTo>
                  <a:pt x="35" y="76"/>
                  <a:pt x="35" y="76"/>
                  <a:pt x="35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9" y="76"/>
                  <a:pt x="39" y="76"/>
                  <a:pt x="39" y="76"/>
                </a:cubicBezTo>
                <a:cubicBezTo>
                  <a:pt x="40" y="72"/>
                  <a:pt x="43" y="69"/>
                  <a:pt x="46" y="68"/>
                </a:cubicBezTo>
                <a:cubicBezTo>
                  <a:pt x="47" y="68"/>
                  <a:pt x="47" y="69"/>
                  <a:pt x="47" y="69"/>
                </a:cubicBezTo>
                <a:cubicBezTo>
                  <a:pt x="47" y="69"/>
                  <a:pt x="47" y="69"/>
                  <a:pt x="47" y="69"/>
                </a:cubicBezTo>
                <a:cubicBezTo>
                  <a:pt x="49" y="71"/>
                  <a:pt x="49" y="71"/>
                  <a:pt x="49" y="71"/>
                </a:cubicBezTo>
                <a:cubicBezTo>
                  <a:pt x="49" y="70"/>
                  <a:pt x="49" y="70"/>
                  <a:pt x="49" y="69"/>
                </a:cubicBezTo>
                <a:cubicBezTo>
                  <a:pt x="46" y="67"/>
                  <a:pt x="44" y="64"/>
                  <a:pt x="43" y="62"/>
                </a:cubicBezTo>
                <a:cubicBezTo>
                  <a:pt x="43" y="61"/>
                  <a:pt x="42" y="61"/>
                  <a:pt x="42" y="60"/>
                </a:cubicBezTo>
                <a:cubicBezTo>
                  <a:pt x="42" y="59"/>
                  <a:pt x="42" y="59"/>
                  <a:pt x="42" y="59"/>
                </a:cubicBezTo>
                <a:cubicBezTo>
                  <a:pt x="42" y="59"/>
                  <a:pt x="42" y="59"/>
                  <a:pt x="42" y="59"/>
                </a:cubicBezTo>
                <a:cubicBezTo>
                  <a:pt x="42" y="59"/>
                  <a:pt x="42" y="59"/>
                  <a:pt x="41" y="59"/>
                </a:cubicBezTo>
                <a:cubicBezTo>
                  <a:pt x="38" y="64"/>
                  <a:pt x="38" y="64"/>
                  <a:pt x="38" y="64"/>
                </a:cubicBezTo>
                <a:cubicBezTo>
                  <a:pt x="35" y="62"/>
                  <a:pt x="35" y="62"/>
                  <a:pt x="35" y="62"/>
                </a:cubicBezTo>
                <a:cubicBezTo>
                  <a:pt x="35" y="62"/>
                  <a:pt x="35" y="62"/>
                  <a:pt x="35" y="62"/>
                </a:cubicBezTo>
                <a:cubicBezTo>
                  <a:pt x="32" y="64"/>
                  <a:pt x="32" y="64"/>
                  <a:pt x="32" y="64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59"/>
                  <a:pt x="28" y="59"/>
                  <a:pt x="27" y="59"/>
                </a:cubicBezTo>
                <a:cubicBezTo>
                  <a:pt x="20" y="60"/>
                  <a:pt x="20" y="76"/>
                  <a:pt x="20" y="76"/>
                </a:cubicBezTo>
                <a:close/>
                <a:moveTo>
                  <a:pt x="96" y="10"/>
                </a:moveTo>
                <a:cubicBezTo>
                  <a:pt x="103" y="0"/>
                  <a:pt x="103" y="0"/>
                  <a:pt x="103" y="0"/>
                </a:cubicBezTo>
                <a:cubicBezTo>
                  <a:pt x="78" y="3"/>
                  <a:pt x="78" y="3"/>
                  <a:pt x="78" y="3"/>
                </a:cubicBezTo>
                <a:cubicBezTo>
                  <a:pt x="86" y="26"/>
                  <a:pt x="86" y="26"/>
                  <a:pt x="86" y="26"/>
                </a:cubicBezTo>
                <a:cubicBezTo>
                  <a:pt x="92" y="17"/>
                  <a:pt x="92" y="17"/>
                  <a:pt x="92" y="17"/>
                </a:cubicBezTo>
                <a:cubicBezTo>
                  <a:pt x="101" y="26"/>
                  <a:pt x="107" y="39"/>
                  <a:pt x="107" y="53"/>
                </a:cubicBezTo>
                <a:cubicBezTo>
                  <a:pt x="107" y="80"/>
                  <a:pt x="85" y="103"/>
                  <a:pt x="57" y="103"/>
                </a:cubicBezTo>
                <a:cubicBezTo>
                  <a:pt x="30" y="103"/>
                  <a:pt x="7" y="80"/>
                  <a:pt x="7" y="53"/>
                </a:cubicBezTo>
                <a:cubicBezTo>
                  <a:pt x="7" y="32"/>
                  <a:pt x="20" y="15"/>
                  <a:pt x="37" y="7"/>
                </a:cubicBezTo>
                <a:cubicBezTo>
                  <a:pt x="32" y="1"/>
                  <a:pt x="32" y="1"/>
                  <a:pt x="32" y="1"/>
                </a:cubicBezTo>
                <a:cubicBezTo>
                  <a:pt x="13" y="11"/>
                  <a:pt x="0" y="30"/>
                  <a:pt x="0" y="53"/>
                </a:cubicBezTo>
                <a:cubicBezTo>
                  <a:pt x="0" y="85"/>
                  <a:pt x="26" y="110"/>
                  <a:pt x="57" y="110"/>
                </a:cubicBezTo>
                <a:cubicBezTo>
                  <a:pt x="89" y="110"/>
                  <a:pt x="115" y="85"/>
                  <a:pt x="115" y="53"/>
                </a:cubicBezTo>
                <a:cubicBezTo>
                  <a:pt x="115" y="36"/>
                  <a:pt x="108" y="21"/>
                  <a:pt x="96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5937251" y="1474788"/>
            <a:ext cx="312738" cy="325438"/>
          </a:xfrm>
          <a:custGeom>
            <a:avLst/>
            <a:gdLst>
              <a:gd name="T0" fmla="*/ 107 w 112"/>
              <a:gd name="T1" fmla="*/ 68 h 117"/>
              <a:gd name="T2" fmla="*/ 105 w 112"/>
              <a:gd name="T3" fmla="*/ 66 h 117"/>
              <a:gd name="T4" fmla="*/ 102 w 112"/>
              <a:gd name="T5" fmla="*/ 66 h 117"/>
              <a:gd name="T6" fmla="*/ 72 w 112"/>
              <a:gd name="T7" fmla="*/ 80 h 117"/>
              <a:gd name="T8" fmla="*/ 54 w 112"/>
              <a:gd name="T9" fmla="*/ 73 h 117"/>
              <a:gd name="T10" fmla="*/ 31 w 112"/>
              <a:gd name="T11" fmla="*/ 24 h 117"/>
              <a:gd name="T12" fmla="*/ 8 w 112"/>
              <a:gd name="T13" fmla="*/ 16 h 117"/>
              <a:gd name="T14" fmla="*/ 5 w 112"/>
              <a:gd name="T15" fmla="*/ 16 h 117"/>
              <a:gd name="T16" fmla="*/ 2 w 112"/>
              <a:gd name="T17" fmla="*/ 19 h 117"/>
              <a:gd name="T18" fmla="*/ 1 w 112"/>
              <a:gd name="T19" fmla="*/ 22 h 117"/>
              <a:gd name="T20" fmla="*/ 4 w 112"/>
              <a:gd name="T21" fmla="*/ 28 h 117"/>
              <a:gd name="T22" fmla="*/ 22 w 112"/>
              <a:gd name="T23" fmla="*/ 34 h 117"/>
              <a:gd name="T24" fmla="*/ 43 w 112"/>
              <a:gd name="T25" fmla="*/ 79 h 117"/>
              <a:gd name="T26" fmla="*/ 39 w 112"/>
              <a:gd name="T27" fmla="*/ 102 h 117"/>
              <a:gd name="T28" fmla="*/ 66 w 112"/>
              <a:gd name="T29" fmla="*/ 112 h 117"/>
              <a:gd name="T30" fmla="*/ 77 w 112"/>
              <a:gd name="T31" fmla="*/ 91 h 117"/>
              <a:gd name="T32" fmla="*/ 107 w 112"/>
              <a:gd name="T33" fmla="*/ 77 h 117"/>
              <a:gd name="T34" fmla="*/ 109 w 112"/>
              <a:gd name="T35" fmla="*/ 72 h 117"/>
              <a:gd name="T36" fmla="*/ 107 w 112"/>
              <a:gd name="T37" fmla="*/ 68 h 117"/>
              <a:gd name="T38" fmla="*/ 60 w 112"/>
              <a:gd name="T39" fmla="*/ 101 h 117"/>
              <a:gd name="T40" fmla="*/ 50 w 112"/>
              <a:gd name="T41" fmla="*/ 97 h 117"/>
              <a:gd name="T42" fmla="*/ 54 w 112"/>
              <a:gd name="T43" fmla="*/ 86 h 117"/>
              <a:gd name="T44" fmla="*/ 64 w 112"/>
              <a:gd name="T45" fmla="*/ 90 h 117"/>
              <a:gd name="T46" fmla="*/ 60 w 112"/>
              <a:gd name="T47" fmla="*/ 101 h 117"/>
              <a:gd name="T48" fmla="*/ 47 w 112"/>
              <a:gd name="T49" fmla="*/ 42 h 117"/>
              <a:gd name="T50" fmla="*/ 81 w 112"/>
              <a:gd name="T51" fmla="*/ 27 h 117"/>
              <a:gd name="T52" fmla="*/ 69 w 112"/>
              <a:gd name="T53" fmla="*/ 3 h 117"/>
              <a:gd name="T54" fmla="*/ 64 w 112"/>
              <a:gd name="T55" fmla="*/ 1 h 117"/>
              <a:gd name="T56" fmla="*/ 38 w 112"/>
              <a:gd name="T57" fmla="*/ 13 h 117"/>
              <a:gd name="T58" fmla="*/ 36 w 112"/>
              <a:gd name="T59" fmla="*/ 19 h 117"/>
              <a:gd name="T60" fmla="*/ 47 w 112"/>
              <a:gd name="T61" fmla="*/ 42 h 117"/>
              <a:gd name="T62" fmla="*/ 111 w 112"/>
              <a:gd name="T63" fmla="*/ 49 h 117"/>
              <a:gd name="T64" fmla="*/ 102 w 112"/>
              <a:gd name="T65" fmla="*/ 29 h 117"/>
              <a:gd name="T66" fmla="*/ 99 w 112"/>
              <a:gd name="T67" fmla="*/ 27 h 117"/>
              <a:gd name="T68" fmla="*/ 96 w 112"/>
              <a:gd name="T69" fmla="*/ 27 h 117"/>
              <a:gd name="T70" fmla="*/ 50 w 112"/>
              <a:gd name="T71" fmla="*/ 49 h 117"/>
              <a:gd name="T72" fmla="*/ 58 w 112"/>
              <a:gd name="T73" fmla="*/ 66 h 117"/>
              <a:gd name="T74" fmla="*/ 73 w 112"/>
              <a:gd name="T75" fmla="*/ 72 h 117"/>
              <a:gd name="T76" fmla="*/ 109 w 112"/>
              <a:gd name="T77" fmla="*/ 55 h 117"/>
              <a:gd name="T78" fmla="*/ 111 w 112"/>
              <a:gd name="T79" fmla="*/ 49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2" h="117">
                <a:moveTo>
                  <a:pt x="107" y="68"/>
                </a:moveTo>
                <a:cubicBezTo>
                  <a:pt x="107" y="67"/>
                  <a:pt x="106" y="66"/>
                  <a:pt x="105" y="66"/>
                </a:cubicBezTo>
                <a:cubicBezTo>
                  <a:pt x="104" y="65"/>
                  <a:pt x="103" y="65"/>
                  <a:pt x="102" y="66"/>
                </a:cubicBezTo>
                <a:cubicBezTo>
                  <a:pt x="72" y="80"/>
                  <a:pt x="72" y="80"/>
                  <a:pt x="72" y="80"/>
                </a:cubicBezTo>
                <a:cubicBezTo>
                  <a:pt x="68" y="74"/>
                  <a:pt x="61" y="72"/>
                  <a:pt x="54" y="73"/>
                </a:cubicBezTo>
                <a:cubicBezTo>
                  <a:pt x="31" y="24"/>
                  <a:pt x="31" y="24"/>
                  <a:pt x="31" y="24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6" y="16"/>
                  <a:pt x="5" y="16"/>
                </a:cubicBezTo>
                <a:cubicBezTo>
                  <a:pt x="4" y="17"/>
                  <a:pt x="3" y="17"/>
                  <a:pt x="2" y="19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5"/>
                  <a:pt x="2" y="27"/>
                  <a:pt x="4" y="28"/>
                </a:cubicBezTo>
                <a:cubicBezTo>
                  <a:pt x="22" y="34"/>
                  <a:pt x="22" y="34"/>
                  <a:pt x="22" y="34"/>
                </a:cubicBezTo>
                <a:cubicBezTo>
                  <a:pt x="43" y="79"/>
                  <a:pt x="43" y="79"/>
                  <a:pt x="43" y="79"/>
                </a:cubicBezTo>
                <a:cubicBezTo>
                  <a:pt x="37" y="85"/>
                  <a:pt x="35" y="94"/>
                  <a:pt x="39" y="102"/>
                </a:cubicBezTo>
                <a:cubicBezTo>
                  <a:pt x="43" y="112"/>
                  <a:pt x="55" y="117"/>
                  <a:pt x="66" y="112"/>
                </a:cubicBezTo>
                <a:cubicBezTo>
                  <a:pt x="74" y="108"/>
                  <a:pt x="78" y="100"/>
                  <a:pt x="77" y="91"/>
                </a:cubicBezTo>
                <a:cubicBezTo>
                  <a:pt x="107" y="77"/>
                  <a:pt x="107" y="77"/>
                  <a:pt x="107" y="77"/>
                </a:cubicBezTo>
                <a:cubicBezTo>
                  <a:pt x="109" y="76"/>
                  <a:pt x="110" y="74"/>
                  <a:pt x="109" y="72"/>
                </a:cubicBezTo>
                <a:lnTo>
                  <a:pt x="107" y="68"/>
                </a:lnTo>
                <a:close/>
                <a:moveTo>
                  <a:pt x="60" y="101"/>
                </a:moveTo>
                <a:cubicBezTo>
                  <a:pt x="56" y="102"/>
                  <a:pt x="52" y="101"/>
                  <a:pt x="50" y="97"/>
                </a:cubicBezTo>
                <a:cubicBezTo>
                  <a:pt x="48" y="93"/>
                  <a:pt x="50" y="88"/>
                  <a:pt x="54" y="86"/>
                </a:cubicBezTo>
                <a:cubicBezTo>
                  <a:pt x="58" y="84"/>
                  <a:pt x="63" y="86"/>
                  <a:pt x="64" y="90"/>
                </a:cubicBezTo>
                <a:cubicBezTo>
                  <a:pt x="66" y="94"/>
                  <a:pt x="65" y="99"/>
                  <a:pt x="60" y="101"/>
                </a:cubicBezTo>
                <a:close/>
                <a:moveTo>
                  <a:pt x="47" y="42"/>
                </a:moveTo>
                <a:cubicBezTo>
                  <a:pt x="81" y="27"/>
                  <a:pt x="81" y="27"/>
                  <a:pt x="81" y="27"/>
                </a:cubicBezTo>
                <a:cubicBezTo>
                  <a:pt x="69" y="3"/>
                  <a:pt x="69" y="3"/>
                  <a:pt x="69" y="3"/>
                </a:cubicBezTo>
                <a:cubicBezTo>
                  <a:pt x="69" y="1"/>
                  <a:pt x="66" y="0"/>
                  <a:pt x="64" y="1"/>
                </a:cubicBezTo>
                <a:cubicBezTo>
                  <a:pt x="38" y="13"/>
                  <a:pt x="38" y="13"/>
                  <a:pt x="38" y="13"/>
                </a:cubicBezTo>
                <a:cubicBezTo>
                  <a:pt x="36" y="14"/>
                  <a:pt x="35" y="16"/>
                  <a:pt x="36" y="19"/>
                </a:cubicBezTo>
                <a:lnTo>
                  <a:pt x="47" y="42"/>
                </a:lnTo>
                <a:close/>
                <a:moveTo>
                  <a:pt x="111" y="49"/>
                </a:moveTo>
                <a:cubicBezTo>
                  <a:pt x="102" y="29"/>
                  <a:pt x="102" y="29"/>
                  <a:pt x="102" y="29"/>
                </a:cubicBezTo>
                <a:cubicBezTo>
                  <a:pt x="101" y="28"/>
                  <a:pt x="100" y="27"/>
                  <a:pt x="99" y="27"/>
                </a:cubicBezTo>
                <a:cubicBezTo>
                  <a:pt x="98" y="27"/>
                  <a:pt x="97" y="27"/>
                  <a:pt x="96" y="27"/>
                </a:cubicBezTo>
                <a:cubicBezTo>
                  <a:pt x="50" y="49"/>
                  <a:pt x="50" y="49"/>
                  <a:pt x="50" y="49"/>
                </a:cubicBezTo>
                <a:cubicBezTo>
                  <a:pt x="58" y="66"/>
                  <a:pt x="58" y="66"/>
                  <a:pt x="58" y="66"/>
                </a:cubicBezTo>
                <a:cubicBezTo>
                  <a:pt x="64" y="67"/>
                  <a:pt x="69" y="68"/>
                  <a:pt x="73" y="72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11" y="54"/>
                  <a:pt x="112" y="51"/>
                  <a:pt x="11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7143751" y="1443038"/>
            <a:ext cx="349250" cy="346075"/>
          </a:xfrm>
          <a:custGeom>
            <a:avLst/>
            <a:gdLst>
              <a:gd name="T0" fmla="*/ 48 w 125"/>
              <a:gd name="T1" fmla="*/ 94 h 124"/>
              <a:gd name="T2" fmla="*/ 51 w 125"/>
              <a:gd name="T3" fmla="*/ 85 h 124"/>
              <a:gd name="T4" fmla="*/ 39 w 125"/>
              <a:gd name="T5" fmla="*/ 80 h 124"/>
              <a:gd name="T6" fmla="*/ 35 w 125"/>
              <a:gd name="T7" fmla="*/ 71 h 124"/>
              <a:gd name="T8" fmla="*/ 23 w 125"/>
              <a:gd name="T9" fmla="*/ 77 h 124"/>
              <a:gd name="T10" fmla="*/ 14 w 125"/>
              <a:gd name="T11" fmla="*/ 74 h 124"/>
              <a:gd name="T12" fmla="*/ 9 w 125"/>
              <a:gd name="T13" fmla="*/ 85 h 124"/>
              <a:gd name="T14" fmla="*/ 1 w 125"/>
              <a:gd name="T15" fmla="*/ 90 h 124"/>
              <a:gd name="T16" fmla="*/ 6 w 125"/>
              <a:gd name="T17" fmla="*/ 95 h 124"/>
              <a:gd name="T18" fmla="*/ 1 w 125"/>
              <a:gd name="T19" fmla="*/ 107 h 124"/>
              <a:gd name="T20" fmla="*/ 10 w 125"/>
              <a:gd name="T21" fmla="*/ 111 h 124"/>
              <a:gd name="T22" fmla="*/ 14 w 125"/>
              <a:gd name="T23" fmla="*/ 121 h 124"/>
              <a:gd name="T24" fmla="*/ 22 w 125"/>
              <a:gd name="T25" fmla="*/ 124 h 124"/>
              <a:gd name="T26" fmla="*/ 31 w 125"/>
              <a:gd name="T27" fmla="*/ 119 h 124"/>
              <a:gd name="T28" fmla="*/ 40 w 125"/>
              <a:gd name="T29" fmla="*/ 122 h 124"/>
              <a:gd name="T30" fmla="*/ 45 w 125"/>
              <a:gd name="T31" fmla="*/ 110 h 124"/>
              <a:gd name="T32" fmla="*/ 52 w 125"/>
              <a:gd name="T33" fmla="*/ 109 h 124"/>
              <a:gd name="T34" fmla="*/ 33 w 125"/>
              <a:gd name="T35" fmla="*/ 110 h 124"/>
              <a:gd name="T36" fmla="*/ 21 w 125"/>
              <a:gd name="T37" fmla="*/ 86 h 124"/>
              <a:gd name="T38" fmla="*/ 33 w 125"/>
              <a:gd name="T39" fmla="*/ 110 h 124"/>
              <a:gd name="T40" fmla="*/ 83 w 125"/>
              <a:gd name="T41" fmla="*/ 107 h 124"/>
              <a:gd name="T42" fmla="*/ 84 w 125"/>
              <a:gd name="T43" fmla="*/ 102 h 124"/>
              <a:gd name="T44" fmla="*/ 78 w 125"/>
              <a:gd name="T45" fmla="*/ 99 h 124"/>
              <a:gd name="T46" fmla="*/ 75 w 125"/>
              <a:gd name="T47" fmla="*/ 94 h 124"/>
              <a:gd name="T48" fmla="*/ 69 w 125"/>
              <a:gd name="T49" fmla="*/ 97 h 124"/>
              <a:gd name="T50" fmla="*/ 64 w 125"/>
              <a:gd name="T51" fmla="*/ 95 h 124"/>
              <a:gd name="T52" fmla="*/ 61 w 125"/>
              <a:gd name="T53" fmla="*/ 102 h 124"/>
              <a:gd name="T54" fmla="*/ 57 w 125"/>
              <a:gd name="T55" fmla="*/ 105 h 124"/>
              <a:gd name="T56" fmla="*/ 59 w 125"/>
              <a:gd name="T57" fmla="*/ 108 h 124"/>
              <a:gd name="T58" fmla="*/ 57 w 125"/>
              <a:gd name="T59" fmla="*/ 114 h 124"/>
              <a:gd name="T60" fmla="*/ 62 w 125"/>
              <a:gd name="T61" fmla="*/ 116 h 124"/>
              <a:gd name="T62" fmla="*/ 64 w 125"/>
              <a:gd name="T63" fmla="*/ 122 h 124"/>
              <a:gd name="T64" fmla="*/ 68 w 125"/>
              <a:gd name="T65" fmla="*/ 123 h 124"/>
              <a:gd name="T66" fmla="*/ 73 w 125"/>
              <a:gd name="T67" fmla="*/ 121 h 124"/>
              <a:gd name="T68" fmla="*/ 78 w 125"/>
              <a:gd name="T69" fmla="*/ 122 h 124"/>
              <a:gd name="T70" fmla="*/ 81 w 125"/>
              <a:gd name="T71" fmla="*/ 116 h 124"/>
              <a:gd name="T72" fmla="*/ 85 w 125"/>
              <a:gd name="T73" fmla="*/ 115 h 124"/>
              <a:gd name="T74" fmla="*/ 74 w 125"/>
              <a:gd name="T75" fmla="*/ 116 h 124"/>
              <a:gd name="T76" fmla="*/ 68 w 125"/>
              <a:gd name="T77" fmla="*/ 102 h 124"/>
              <a:gd name="T78" fmla="*/ 74 w 125"/>
              <a:gd name="T79" fmla="*/ 116 h 124"/>
              <a:gd name="T80" fmla="*/ 115 w 125"/>
              <a:gd name="T81" fmla="*/ 39 h 124"/>
              <a:gd name="T82" fmla="*/ 120 w 125"/>
              <a:gd name="T83" fmla="*/ 24 h 124"/>
              <a:gd name="T84" fmla="*/ 100 w 125"/>
              <a:gd name="T85" fmla="*/ 16 h 124"/>
              <a:gd name="T86" fmla="*/ 92 w 125"/>
              <a:gd name="T87" fmla="*/ 1 h 124"/>
              <a:gd name="T88" fmla="*/ 73 w 125"/>
              <a:gd name="T89" fmla="*/ 10 h 124"/>
              <a:gd name="T90" fmla="*/ 57 w 125"/>
              <a:gd name="T91" fmla="*/ 5 h 124"/>
              <a:gd name="T92" fmla="*/ 50 w 125"/>
              <a:gd name="T93" fmla="*/ 25 h 124"/>
              <a:gd name="T94" fmla="*/ 35 w 125"/>
              <a:gd name="T95" fmla="*/ 33 h 124"/>
              <a:gd name="T96" fmla="*/ 43 w 125"/>
              <a:gd name="T97" fmla="*/ 42 h 124"/>
              <a:gd name="T98" fmla="*/ 36 w 125"/>
              <a:gd name="T99" fmla="*/ 62 h 124"/>
              <a:gd name="T100" fmla="*/ 51 w 125"/>
              <a:gd name="T101" fmla="*/ 68 h 124"/>
              <a:gd name="T102" fmla="*/ 57 w 125"/>
              <a:gd name="T103" fmla="*/ 84 h 124"/>
              <a:gd name="T104" fmla="*/ 71 w 125"/>
              <a:gd name="T105" fmla="*/ 89 h 124"/>
              <a:gd name="T106" fmla="*/ 86 w 125"/>
              <a:gd name="T107" fmla="*/ 81 h 124"/>
              <a:gd name="T108" fmla="*/ 101 w 125"/>
              <a:gd name="T109" fmla="*/ 86 h 124"/>
              <a:gd name="T110" fmla="*/ 109 w 125"/>
              <a:gd name="T111" fmla="*/ 66 h 124"/>
              <a:gd name="T112" fmla="*/ 121 w 125"/>
              <a:gd name="T113" fmla="*/ 64 h 124"/>
              <a:gd name="T114" fmla="*/ 89 w 125"/>
              <a:gd name="T115" fmla="*/ 66 h 124"/>
              <a:gd name="T116" fmla="*/ 70 w 125"/>
              <a:gd name="T117" fmla="*/ 25 h 124"/>
              <a:gd name="T118" fmla="*/ 89 w 125"/>
              <a:gd name="T119" fmla="*/ 6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5" h="124">
                <a:moveTo>
                  <a:pt x="51" y="101"/>
                </a:moveTo>
                <a:cubicBezTo>
                  <a:pt x="48" y="100"/>
                  <a:pt x="48" y="100"/>
                  <a:pt x="48" y="100"/>
                </a:cubicBezTo>
                <a:cubicBezTo>
                  <a:pt x="49" y="98"/>
                  <a:pt x="48" y="96"/>
                  <a:pt x="48" y="94"/>
                </a:cubicBezTo>
                <a:cubicBezTo>
                  <a:pt x="51" y="92"/>
                  <a:pt x="51" y="92"/>
                  <a:pt x="51" y="92"/>
                </a:cubicBezTo>
                <a:cubicBezTo>
                  <a:pt x="53" y="92"/>
                  <a:pt x="53" y="90"/>
                  <a:pt x="52" y="88"/>
                </a:cubicBezTo>
                <a:cubicBezTo>
                  <a:pt x="51" y="85"/>
                  <a:pt x="51" y="85"/>
                  <a:pt x="51" y="85"/>
                </a:cubicBezTo>
                <a:cubicBezTo>
                  <a:pt x="50" y="83"/>
                  <a:pt x="48" y="82"/>
                  <a:pt x="46" y="83"/>
                </a:cubicBezTo>
                <a:cubicBezTo>
                  <a:pt x="44" y="84"/>
                  <a:pt x="44" y="84"/>
                  <a:pt x="44" y="84"/>
                </a:cubicBezTo>
                <a:cubicBezTo>
                  <a:pt x="42" y="83"/>
                  <a:pt x="41" y="81"/>
                  <a:pt x="39" y="80"/>
                </a:cubicBezTo>
                <a:cubicBezTo>
                  <a:pt x="40" y="77"/>
                  <a:pt x="40" y="77"/>
                  <a:pt x="40" y="77"/>
                </a:cubicBezTo>
                <a:cubicBezTo>
                  <a:pt x="41" y="75"/>
                  <a:pt x="40" y="73"/>
                  <a:pt x="38" y="73"/>
                </a:cubicBezTo>
                <a:cubicBezTo>
                  <a:pt x="35" y="71"/>
                  <a:pt x="35" y="71"/>
                  <a:pt x="35" y="71"/>
                </a:cubicBezTo>
                <a:cubicBezTo>
                  <a:pt x="33" y="71"/>
                  <a:pt x="31" y="72"/>
                  <a:pt x="30" y="73"/>
                </a:cubicBezTo>
                <a:cubicBezTo>
                  <a:pt x="29" y="76"/>
                  <a:pt x="29" y="76"/>
                  <a:pt x="29" y="76"/>
                </a:cubicBezTo>
                <a:cubicBezTo>
                  <a:pt x="27" y="76"/>
                  <a:pt x="25" y="76"/>
                  <a:pt x="23" y="77"/>
                </a:cubicBezTo>
                <a:cubicBezTo>
                  <a:pt x="22" y="74"/>
                  <a:pt x="22" y="74"/>
                  <a:pt x="22" y="74"/>
                </a:cubicBezTo>
                <a:cubicBezTo>
                  <a:pt x="21" y="72"/>
                  <a:pt x="19" y="71"/>
                  <a:pt x="17" y="72"/>
                </a:cubicBezTo>
                <a:cubicBezTo>
                  <a:pt x="14" y="74"/>
                  <a:pt x="14" y="74"/>
                  <a:pt x="14" y="74"/>
                </a:cubicBezTo>
                <a:cubicBezTo>
                  <a:pt x="12" y="75"/>
                  <a:pt x="11" y="77"/>
                  <a:pt x="12" y="78"/>
                </a:cubicBezTo>
                <a:cubicBezTo>
                  <a:pt x="13" y="81"/>
                  <a:pt x="13" y="81"/>
                  <a:pt x="13" y="81"/>
                </a:cubicBezTo>
                <a:cubicBezTo>
                  <a:pt x="12" y="82"/>
                  <a:pt x="10" y="84"/>
                  <a:pt x="9" y="85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4"/>
                  <a:pt x="3" y="85"/>
                  <a:pt x="2" y="86"/>
                </a:cubicBezTo>
                <a:cubicBezTo>
                  <a:pt x="1" y="90"/>
                  <a:pt x="1" y="90"/>
                  <a:pt x="1" y="90"/>
                </a:cubicBezTo>
                <a:cubicBezTo>
                  <a:pt x="0" y="91"/>
                  <a:pt x="0" y="92"/>
                  <a:pt x="1" y="93"/>
                </a:cubicBezTo>
                <a:cubicBezTo>
                  <a:pt x="1" y="93"/>
                  <a:pt x="2" y="94"/>
                  <a:pt x="3" y="94"/>
                </a:cubicBezTo>
                <a:cubicBezTo>
                  <a:pt x="6" y="95"/>
                  <a:pt x="6" y="95"/>
                  <a:pt x="6" y="95"/>
                </a:cubicBezTo>
                <a:cubicBezTo>
                  <a:pt x="5" y="97"/>
                  <a:pt x="5" y="100"/>
                  <a:pt x="6" y="102"/>
                </a:cubicBezTo>
                <a:cubicBezTo>
                  <a:pt x="3" y="103"/>
                  <a:pt x="3" y="103"/>
                  <a:pt x="3" y="103"/>
                </a:cubicBezTo>
                <a:cubicBezTo>
                  <a:pt x="1" y="104"/>
                  <a:pt x="1" y="106"/>
                  <a:pt x="1" y="107"/>
                </a:cubicBezTo>
                <a:cubicBezTo>
                  <a:pt x="3" y="111"/>
                  <a:pt x="3" y="111"/>
                  <a:pt x="3" y="111"/>
                </a:cubicBezTo>
                <a:cubicBezTo>
                  <a:pt x="4" y="112"/>
                  <a:pt x="6" y="113"/>
                  <a:pt x="7" y="112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12" y="113"/>
                  <a:pt x="13" y="114"/>
                  <a:pt x="15" y="115"/>
                </a:cubicBezTo>
                <a:cubicBezTo>
                  <a:pt x="14" y="118"/>
                  <a:pt x="14" y="118"/>
                  <a:pt x="14" y="118"/>
                </a:cubicBezTo>
                <a:cubicBezTo>
                  <a:pt x="13" y="119"/>
                  <a:pt x="13" y="120"/>
                  <a:pt x="14" y="121"/>
                </a:cubicBezTo>
                <a:cubicBezTo>
                  <a:pt x="14" y="122"/>
                  <a:pt x="15" y="122"/>
                  <a:pt x="16" y="123"/>
                </a:cubicBezTo>
                <a:cubicBezTo>
                  <a:pt x="19" y="124"/>
                  <a:pt x="19" y="124"/>
                  <a:pt x="19" y="124"/>
                </a:cubicBezTo>
                <a:cubicBezTo>
                  <a:pt x="20" y="124"/>
                  <a:pt x="21" y="124"/>
                  <a:pt x="22" y="124"/>
                </a:cubicBezTo>
                <a:cubicBezTo>
                  <a:pt x="23" y="123"/>
                  <a:pt x="23" y="123"/>
                  <a:pt x="24" y="122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27" y="119"/>
                  <a:pt x="29" y="119"/>
                  <a:pt x="31" y="119"/>
                </a:cubicBezTo>
                <a:cubicBezTo>
                  <a:pt x="32" y="122"/>
                  <a:pt x="32" y="122"/>
                  <a:pt x="32" y="122"/>
                </a:cubicBezTo>
                <a:cubicBezTo>
                  <a:pt x="33" y="123"/>
                  <a:pt x="35" y="124"/>
                  <a:pt x="37" y="123"/>
                </a:cubicBezTo>
                <a:cubicBezTo>
                  <a:pt x="40" y="122"/>
                  <a:pt x="40" y="122"/>
                  <a:pt x="40" y="122"/>
                </a:cubicBezTo>
                <a:cubicBezTo>
                  <a:pt x="42" y="121"/>
                  <a:pt x="43" y="119"/>
                  <a:pt x="42" y="117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42" y="113"/>
                  <a:pt x="44" y="112"/>
                  <a:pt x="45" y="110"/>
                </a:cubicBezTo>
                <a:cubicBezTo>
                  <a:pt x="48" y="111"/>
                  <a:pt x="48" y="111"/>
                  <a:pt x="48" y="111"/>
                </a:cubicBezTo>
                <a:cubicBezTo>
                  <a:pt x="48" y="111"/>
                  <a:pt x="49" y="111"/>
                  <a:pt x="50" y="111"/>
                </a:cubicBezTo>
                <a:cubicBezTo>
                  <a:pt x="51" y="110"/>
                  <a:pt x="52" y="110"/>
                  <a:pt x="52" y="109"/>
                </a:cubicBezTo>
                <a:cubicBezTo>
                  <a:pt x="53" y="105"/>
                  <a:pt x="53" y="105"/>
                  <a:pt x="53" y="105"/>
                </a:cubicBezTo>
                <a:cubicBezTo>
                  <a:pt x="54" y="104"/>
                  <a:pt x="53" y="102"/>
                  <a:pt x="51" y="101"/>
                </a:cubicBezTo>
                <a:close/>
                <a:moveTo>
                  <a:pt x="33" y="110"/>
                </a:moveTo>
                <a:cubicBezTo>
                  <a:pt x="31" y="111"/>
                  <a:pt x="29" y="111"/>
                  <a:pt x="27" y="111"/>
                </a:cubicBezTo>
                <a:cubicBezTo>
                  <a:pt x="22" y="111"/>
                  <a:pt x="17" y="108"/>
                  <a:pt x="15" y="103"/>
                </a:cubicBezTo>
                <a:cubicBezTo>
                  <a:pt x="12" y="97"/>
                  <a:pt x="15" y="89"/>
                  <a:pt x="21" y="86"/>
                </a:cubicBezTo>
                <a:cubicBezTo>
                  <a:pt x="23" y="85"/>
                  <a:pt x="25" y="84"/>
                  <a:pt x="27" y="84"/>
                </a:cubicBezTo>
                <a:cubicBezTo>
                  <a:pt x="32" y="84"/>
                  <a:pt x="37" y="87"/>
                  <a:pt x="39" y="92"/>
                </a:cubicBezTo>
                <a:cubicBezTo>
                  <a:pt x="42" y="99"/>
                  <a:pt x="39" y="107"/>
                  <a:pt x="33" y="110"/>
                </a:cubicBezTo>
                <a:close/>
                <a:moveTo>
                  <a:pt x="85" y="111"/>
                </a:moveTo>
                <a:cubicBezTo>
                  <a:pt x="83" y="110"/>
                  <a:pt x="83" y="110"/>
                  <a:pt x="83" y="110"/>
                </a:cubicBezTo>
                <a:cubicBezTo>
                  <a:pt x="83" y="109"/>
                  <a:pt x="83" y="108"/>
                  <a:pt x="83" y="107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5" y="106"/>
                  <a:pt x="86" y="104"/>
                  <a:pt x="85" y="103"/>
                </a:cubicBezTo>
                <a:cubicBezTo>
                  <a:pt x="84" y="102"/>
                  <a:pt x="84" y="102"/>
                  <a:pt x="84" y="102"/>
                </a:cubicBezTo>
                <a:cubicBezTo>
                  <a:pt x="84" y="101"/>
                  <a:pt x="83" y="100"/>
                  <a:pt x="82" y="101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80" y="100"/>
                  <a:pt x="79" y="100"/>
                  <a:pt x="78" y="99"/>
                </a:cubicBezTo>
                <a:cubicBezTo>
                  <a:pt x="78" y="97"/>
                  <a:pt x="78" y="97"/>
                  <a:pt x="78" y="97"/>
                </a:cubicBezTo>
                <a:cubicBezTo>
                  <a:pt x="79" y="96"/>
                  <a:pt x="78" y="95"/>
                  <a:pt x="77" y="95"/>
                </a:cubicBezTo>
                <a:cubicBezTo>
                  <a:pt x="75" y="94"/>
                  <a:pt x="75" y="94"/>
                  <a:pt x="75" y="94"/>
                </a:cubicBezTo>
                <a:cubicBezTo>
                  <a:pt x="74" y="94"/>
                  <a:pt x="73" y="94"/>
                  <a:pt x="73" y="95"/>
                </a:cubicBezTo>
                <a:cubicBezTo>
                  <a:pt x="72" y="97"/>
                  <a:pt x="72" y="97"/>
                  <a:pt x="72" y="97"/>
                </a:cubicBezTo>
                <a:cubicBezTo>
                  <a:pt x="71" y="97"/>
                  <a:pt x="70" y="97"/>
                  <a:pt x="69" y="97"/>
                </a:cubicBezTo>
                <a:cubicBezTo>
                  <a:pt x="68" y="96"/>
                  <a:pt x="68" y="96"/>
                  <a:pt x="68" y="96"/>
                </a:cubicBezTo>
                <a:cubicBezTo>
                  <a:pt x="68" y="95"/>
                  <a:pt x="67" y="94"/>
                  <a:pt x="66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63" y="96"/>
                  <a:pt x="62" y="97"/>
                  <a:pt x="63" y="98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3" y="100"/>
                  <a:pt x="62" y="101"/>
                  <a:pt x="61" y="102"/>
                </a:cubicBezTo>
                <a:cubicBezTo>
                  <a:pt x="60" y="101"/>
                  <a:pt x="60" y="101"/>
                  <a:pt x="60" y="101"/>
                </a:cubicBezTo>
                <a:cubicBezTo>
                  <a:pt x="59" y="101"/>
                  <a:pt x="58" y="102"/>
                  <a:pt x="57" y="103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6" y="105"/>
                  <a:pt x="56" y="106"/>
                  <a:pt x="57" y="106"/>
                </a:cubicBezTo>
                <a:cubicBezTo>
                  <a:pt x="57" y="106"/>
                  <a:pt x="57" y="107"/>
                  <a:pt x="58" y="107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59" y="109"/>
                  <a:pt x="59" y="110"/>
                  <a:pt x="59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7" y="112"/>
                  <a:pt x="56" y="113"/>
                  <a:pt x="57" y="114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7"/>
                  <a:pt x="59" y="117"/>
                  <a:pt x="60" y="117"/>
                </a:cubicBezTo>
                <a:cubicBezTo>
                  <a:pt x="62" y="116"/>
                  <a:pt x="62" y="116"/>
                  <a:pt x="62" y="116"/>
                </a:cubicBezTo>
                <a:cubicBezTo>
                  <a:pt x="63" y="117"/>
                  <a:pt x="63" y="118"/>
                  <a:pt x="64" y="119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4" y="121"/>
                  <a:pt x="64" y="121"/>
                  <a:pt x="64" y="122"/>
                </a:cubicBezTo>
                <a:cubicBezTo>
                  <a:pt x="64" y="122"/>
                  <a:pt x="64" y="123"/>
                  <a:pt x="65" y="123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7" y="124"/>
                  <a:pt x="68" y="124"/>
                  <a:pt x="68" y="123"/>
                </a:cubicBezTo>
                <a:cubicBezTo>
                  <a:pt x="69" y="123"/>
                  <a:pt x="69" y="123"/>
                  <a:pt x="69" y="122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71" y="121"/>
                  <a:pt x="72" y="121"/>
                  <a:pt x="73" y="121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23"/>
                  <a:pt x="76" y="123"/>
                  <a:pt x="77" y="123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80" y="121"/>
                  <a:pt x="79" y="120"/>
                </a:cubicBezTo>
                <a:cubicBezTo>
                  <a:pt x="79" y="118"/>
                  <a:pt x="79" y="118"/>
                  <a:pt x="79" y="118"/>
                </a:cubicBezTo>
                <a:cubicBezTo>
                  <a:pt x="80" y="117"/>
                  <a:pt x="80" y="117"/>
                  <a:pt x="81" y="116"/>
                </a:cubicBezTo>
                <a:cubicBezTo>
                  <a:pt x="83" y="116"/>
                  <a:pt x="83" y="116"/>
                  <a:pt x="83" y="116"/>
                </a:cubicBezTo>
                <a:cubicBezTo>
                  <a:pt x="83" y="116"/>
                  <a:pt x="84" y="116"/>
                  <a:pt x="84" y="116"/>
                </a:cubicBezTo>
                <a:cubicBezTo>
                  <a:pt x="84" y="116"/>
                  <a:pt x="85" y="116"/>
                  <a:pt x="85" y="115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6" y="112"/>
                  <a:pt x="86" y="111"/>
                  <a:pt x="85" y="111"/>
                </a:cubicBezTo>
                <a:close/>
                <a:moveTo>
                  <a:pt x="74" y="116"/>
                </a:moveTo>
                <a:cubicBezTo>
                  <a:pt x="73" y="116"/>
                  <a:pt x="72" y="116"/>
                  <a:pt x="71" y="116"/>
                </a:cubicBezTo>
                <a:cubicBezTo>
                  <a:pt x="68" y="116"/>
                  <a:pt x="66" y="115"/>
                  <a:pt x="64" y="112"/>
                </a:cubicBezTo>
                <a:cubicBezTo>
                  <a:pt x="63" y="108"/>
                  <a:pt x="64" y="104"/>
                  <a:pt x="68" y="102"/>
                </a:cubicBezTo>
                <a:cubicBezTo>
                  <a:pt x="69" y="102"/>
                  <a:pt x="70" y="101"/>
                  <a:pt x="71" y="101"/>
                </a:cubicBezTo>
                <a:cubicBezTo>
                  <a:pt x="74" y="101"/>
                  <a:pt x="77" y="103"/>
                  <a:pt x="78" y="106"/>
                </a:cubicBezTo>
                <a:cubicBezTo>
                  <a:pt x="80" y="109"/>
                  <a:pt x="78" y="114"/>
                  <a:pt x="74" y="116"/>
                </a:cubicBezTo>
                <a:close/>
                <a:moveTo>
                  <a:pt x="120" y="51"/>
                </a:moveTo>
                <a:cubicBezTo>
                  <a:pt x="115" y="49"/>
                  <a:pt x="115" y="49"/>
                  <a:pt x="115" y="49"/>
                </a:cubicBezTo>
                <a:cubicBezTo>
                  <a:pt x="116" y="46"/>
                  <a:pt x="116" y="42"/>
                  <a:pt x="115" y="39"/>
                </a:cubicBezTo>
                <a:cubicBezTo>
                  <a:pt x="120" y="37"/>
                  <a:pt x="120" y="37"/>
                  <a:pt x="120" y="37"/>
                </a:cubicBezTo>
                <a:cubicBezTo>
                  <a:pt x="122" y="36"/>
                  <a:pt x="124" y="32"/>
                  <a:pt x="122" y="29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18" y="21"/>
                  <a:pt x="115" y="19"/>
                  <a:pt x="112" y="21"/>
                </a:cubicBezTo>
                <a:cubicBezTo>
                  <a:pt x="108" y="23"/>
                  <a:pt x="108" y="23"/>
                  <a:pt x="108" y="23"/>
                </a:cubicBezTo>
                <a:cubicBezTo>
                  <a:pt x="105" y="20"/>
                  <a:pt x="103" y="18"/>
                  <a:pt x="100" y="16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3" y="8"/>
                  <a:pt x="101" y="5"/>
                  <a:pt x="98" y="4"/>
                </a:cubicBezTo>
                <a:cubicBezTo>
                  <a:pt x="92" y="1"/>
                  <a:pt x="92" y="1"/>
                  <a:pt x="92" y="1"/>
                </a:cubicBezTo>
                <a:cubicBezTo>
                  <a:pt x="89" y="0"/>
                  <a:pt x="86" y="2"/>
                  <a:pt x="85" y="5"/>
                </a:cubicBezTo>
                <a:cubicBezTo>
                  <a:pt x="83" y="10"/>
                  <a:pt x="83" y="10"/>
                  <a:pt x="83" y="10"/>
                </a:cubicBezTo>
                <a:cubicBezTo>
                  <a:pt x="80" y="9"/>
                  <a:pt x="76" y="9"/>
                  <a:pt x="73" y="10"/>
                </a:cubicBezTo>
                <a:cubicBezTo>
                  <a:pt x="71" y="5"/>
                  <a:pt x="71" y="5"/>
                  <a:pt x="71" y="5"/>
                </a:cubicBezTo>
                <a:cubicBezTo>
                  <a:pt x="69" y="3"/>
                  <a:pt x="66" y="1"/>
                  <a:pt x="63" y="3"/>
                </a:cubicBezTo>
                <a:cubicBezTo>
                  <a:pt x="57" y="5"/>
                  <a:pt x="57" y="5"/>
                  <a:pt x="57" y="5"/>
                </a:cubicBezTo>
                <a:cubicBezTo>
                  <a:pt x="54" y="7"/>
                  <a:pt x="53" y="10"/>
                  <a:pt x="55" y="13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20"/>
                  <a:pt x="52" y="22"/>
                  <a:pt x="50" y="25"/>
                </a:cubicBezTo>
                <a:cubicBezTo>
                  <a:pt x="45" y="23"/>
                  <a:pt x="45" y="23"/>
                  <a:pt x="45" y="23"/>
                </a:cubicBezTo>
                <a:cubicBezTo>
                  <a:pt x="42" y="22"/>
                  <a:pt x="39" y="24"/>
                  <a:pt x="38" y="27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4"/>
                  <a:pt x="35" y="36"/>
                  <a:pt x="36" y="37"/>
                </a:cubicBezTo>
                <a:cubicBezTo>
                  <a:pt x="36" y="38"/>
                  <a:pt x="37" y="39"/>
                  <a:pt x="39" y="40"/>
                </a:cubicBezTo>
                <a:cubicBezTo>
                  <a:pt x="43" y="42"/>
                  <a:pt x="43" y="42"/>
                  <a:pt x="43" y="42"/>
                </a:cubicBezTo>
                <a:cubicBezTo>
                  <a:pt x="43" y="45"/>
                  <a:pt x="43" y="49"/>
                  <a:pt x="44" y="52"/>
                </a:cubicBezTo>
                <a:cubicBezTo>
                  <a:pt x="39" y="54"/>
                  <a:pt x="39" y="54"/>
                  <a:pt x="39" y="54"/>
                </a:cubicBezTo>
                <a:cubicBezTo>
                  <a:pt x="36" y="56"/>
                  <a:pt x="35" y="59"/>
                  <a:pt x="36" y="62"/>
                </a:cubicBezTo>
                <a:cubicBezTo>
                  <a:pt x="39" y="68"/>
                  <a:pt x="39" y="68"/>
                  <a:pt x="39" y="68"/>
                </a:cubicBezTo>
                <a:cubicBezTo>
                  <a:pt x="40" y="70"/>
                  <a:pt x="44" y="72"/>
                  <a:pt x="47" y="70"/>
                </a:cubicBezTo>
                <a:cubicBezTo>
                  <a:pt x="51" y="68"/>
                  <a:pt x="51" y="68"/>
                  <a:pt x="51" y="68"/>
                </a:cubicBezTo>
                <a:cubicBezTo>
                  <a:pt x="53" y="71"/>
                  <a:pt x="56" y="73"/>
                  <a:pt x="59" y="75"/>
                </a:cubicBezTo>
                <a:cubicBezTo>
                  <a:pt x="57" y="80"/>
                  <a:pt x="57" y="80"/>
                  <a:pt x="57" y="80"/>
                </a:cubicBezTo>
                <a:cubicBezTo>
                  <a:pt x="57" y="82"/>
                  <a:pt x="57" y="83"/>
                  <a:pt x="57" y="84"/>
                </a:cubicBezTo>
                <a:cubicBezTo>
                  <a:pt x="58" y="86"/>
                  <a:pt x="59" y="87"/>
                  <a:pt x="61" y="87"/>
                </a:cubicBezTo>
                <a:cubicBezTo>
                  <a:pt x="67" y="90"/>
                  <a:pt x="67" y="90"/>
                  <a:pt x="67" y="90"/>
                </a:cubicBezTo>
                <a:cubicBezTo>
                  <a:pt x="68" y="90"/>
                  <a:pt x="69" y="90"/>
                  <a:pt x="71" y="89"/>
                </a:cubicBezTo>
                <a:cubicBezTo>
                  <a:pt x="72" y="89"/>
                  <a:pt x="73" y="88"/>
                  <a:pt x="74" y="86"/>
                </a:cubicBezTo>
                <a:cubicBezTo>
                  <a:pt x="76" y="82"/>
                  <a:pt x="76" y="82"/>
                  <a:pt x="76" y="82"/>
                </a:cubicBezTo>
                <a:cubicBezTo>
                  <a:pt x="79" y="82"/>
                  <a:pt x="83" y="82"/>
                  <a:pt x="86" y="81"/>
                </a:cubicBezTo>
                <a:cubicBezTo>
                  <a:pt x="88" y="86"/>
                  <a:pt x="88" y="86"/>
                  <a:pt x="88" y="86"/>
                </a:cubicBezTo>
                <a:cubicBezTo>
                  <a:pt x="89" y="89"/>
                  <a:pt x="93" y="90"/>
                  <a:pt x="96" y="88"/>
                </a:cubicBezTo>
                <a:cubicBezTo>
                  <a:pt x="101" y="86"/>
                  <a:pt x="101" y="86"/>
                  <a:pt x="101" y="86"/>
                </a:cubicBezTo>
                <a:cubicBezTo>
                  <a:pt x="104" y="85"/>
                  <a:pt x="106" y="81"/>
                  <a:pt x="104" y="78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5" y="71"/>
                  <a:pt x="107" y="69"/>
                  <a:pt x="109" y="66"/>
                </a:cubicBezTo>
                <a:cubicBezTo>
                  <a:pt x="114" y="68"/>
                  <a:pt x="114" y="68"/>
                  <a:pt x="114" y="68"/>
                </a:cubicBezTo>
                <a:cubicBezTo>
                  <a:pt x="115" y="68"/>
                  <a:pt x="117" y="68"/>
                  <a:pt x="118" y="68"/>
                </a:cubicBezTo>
                <a:cubicBezTo>
                  <a:pt x="120" y="67"/>
                  <a:pt x="121" y="66"/>
                  <a:pt x="121" y="64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125" y="55"/>
                  <a:pt x="123" y="52"/>
                  <a:pt x="120" y="51"/>
                </a:cubicBezTo>
                <a:close/>
                <a:moveTo>
                  <a:pt x="89" y="66"/>
                </a:moveTo>
                <a:cubicBezTo>
                  <a:pt x="86" y="67"/>
                  <a:pt x="83" y="68"/>
                  <a:pt x="79" y="68"/>
                </a:cubicBezTo>
                <a:cubicBezTo>
                  <a:pt x="71" y="68"/>
                  <a:pt x="63" y="63"/>
                  <a:pt x="59" y="55"/>
                </a:cubicBezTo>
                <a:cubicBezTo>
                  <a:pt x="54" y="44"/>
                  <a:pt x="59" y="30"/>
                  <a:pt x="70" y="25"/>
                </a:cubicBezTo>
                <a:cubicBezTo>
                  <a:pt x="73" y="24"/>
                  <a:pt x="76" y="23"/>
                  <a:pt x="79" y="23"/>
                </a:cubicBezTo>
                <a:cubicBezTo>
                  <a:pt x="88" y="23"/>
                  <a:pt x="96" y="28"/>
                  <a:pt x="100" y="36"/>
                </a:cubicBezTo>
                <a:cubicBezTo>
                  <a:pt x="105" y="47"/>
                  <a:pt x="100" y="61"/>
                  <a:pt x="8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6548438" y="1519238"/>
            <a:ext cx="304800" cy="228600"/>
          </a:xfrm>
          <a:custGeom>
            <a:avLst/>
            <a:gdLst>
              <a:gd name="T0" fmla="*/ 24 w 109"/>
              <a:gd name="T1" fmla="*/ 1 h 82"/>
              <a:gd name="T2" fmla="*/ 86 w 109"/>
              <a:gd name="T3" fmla="*/ 6 h 82"/>
              <a:gd name="T4" fmla="*/ 101 w 109"/>
              <a:gd name="T5" fmla="*/ 0 h 82"/>
              <a:gd name="T6" fmla="*/ 90 w 109"/>
              <a:gd name="T7" fmla="*/ 8 h 82"/>
              <a:gd name="T8" fmla="*/ 98 w 109"/>
              <a:gd name="T9" fmla="*/ 37 h 82"/>
              <a:gd name="T10" fmla="*/ 85 w 109"/>
              <a:gd name="T11" fmla="*/ 24 h 82"/>
              <a:gd name="T12" fmla="*/ 71 w 109"/>
              <a:gd name="T13" fmla="*/ 16 h 82"/>
              <a:gd name="T14" fmla="*/ 44 w 109"/>
              <a:gd name="T15" fmla="*/ 37 h 82"/>
              <a:gd name="T16" fmla="*/ 54 w 109"/>
              <a:gd name="T17" fmla="*/ 24 h 82"/>
              <a:gd name="T18" fmla="*/ 46 w 109"/>
              <a:gd name="T19" fmla="*/ 25 h 82"/>
              <a:gd name="T20" fmla="*/ 38 w 109"/>
              <a:gd name="T21" fmla="*/ 25 h 82"/>
              <a:gd name="T22" fmla="*/ 29 w 109"/>
              <a:gd name="T23" fmla="*/ 24 h 82"/>
              <a:gd name="T24" fmla="*/ 34 w 109"/>
              <a:gd name="T25" fmla="*/ 37 h 82"/>
              <a:gd name="T26" fmla="*/ 15 w 109"/>
              <a:gd name="T27" fmla="*/ 8 h 82"/>
              <a:gd name="T28" fmla="*/ 20 w 109"/>
              <a:gd name="T29" fmla="*/ 0 h 82"/>
              <a:gd name="T30" fmla="*/ 0 w 109"/>
              <a:gd name="T31" fmla="*/ 38 h 82"/>
              <a:gd name="T32" fmla="*/ 109 w 109"/>
              <a:gd name="T33" fmla="*/ 82 h 82"/>
              <a:gd name="T34" fmla="*/ 101 w 109"/>
              <a:gd name="T35" fmla="*/ 0 h 82"/>
              <a:gd name="T36" fmla="*/ 12 w 109"/>
              <a:gd name="T37" fmla="*/ 65 h 82"/>
              <a:gd name="T38" fmla="*/ 8 w 109"/>
              <a:gd name="T39" fmla="*/ 73 h 82"/>
              <a:gd name="T40" fmla="*/ 12 w 109"/>
              <a:gd name="T41" fmla="*/ 75 h 82"/>
              <a:gd name="T42" fmla="*/ 15 w 109"/>
              <a:gd name="T43" fmla="*/ 66 h 82"/>
              <a:gd name="T44" fmla="*/ 12 w 109"/>
              <a:gd name="T45" fmla="*/ 75 h 82"/>
              <a:gd name="T46" fmla="*/ 72 w 109"/>
              <a:gd name="T47" fmla="*/ 24 h 82"/>
              <a:gd name="T48" fmla="*/ 79 w 109"/>
              <a:gd name="T49" fmla="*/ 18 h 82"/>
              <a:gd name="T50" fmla="*/ 77 w 109"/>
              <a:gd name="T51" fmla="*/ 27 h 82"/>
              <a:gd name="T52" fmla="*/ 91 w 109"/>
              <a:gd name="T53" fmla="*/ 70 h 82"/>
              <a:gd name="T54" fmla="*/ 98 w 109"/>
              <a:gd name="T55" fmla="*/ 65 h 82"/>
              <a:gd name="T56" fmla="*/ 91 w 109"/>
              <a:gd name="T57" fmla="*/ 70 h 82"/>
              <a:gd name="T58" fmla="*/ 94 w 109"/>
              <a:gd name="T59" fmla="*/ 75 h 82"/>
              <a:gd name="T60" fmla="*/ 101 w 109"/>
              <a:gd name="T61" fmla="*/ 70 h 82"/>
              <a:gd name="T62" fmla="*/ 29 w 109"/>
              <a:gd name="T63" fmla="*/ 21 h 82"/>
              <a:gd name="T64" fmla="*/ 39 w 109"/>
              <a:gd name="T65" fmla="*/ 9 h 82"/>
              <a:gd name="T66" fmla="*/ 29 w 109"/>
              <a:gd name="T67" fmla="*/ 2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9" h="82">
                <a:moveTo>
                  <a:pt x="84" y="1"/>
                </a:moveTo>
                <a:cubicBezTo>
                  <a:pt x="24" y="1"/>
                  <a:pt x="24" y="1"/>
                  <a:pt x="24" y="1"/>
                </a:cubicBezTo>
                <a:cubicBezTo>
                  <a:pt x="23" y="6"/>
                  <a:pt x="23" y="6"/>
                  <a:pt x="23" y="6"/>
                </a:cubicBezTo>
                <a:cubicBezTo>
                  <a:pt x="86" y="6"/>
                  <a:pt x="86" y="6"/>
                  <a:pt x="86" y="6"/>
                </a:cubicBezTo>
                <a:lnTo>
                  <a:pt x="84" y="1"/>
                </a:lnTo>
                <a:close/>
                <a:moveTo>
                  <a:pt x="101" y="0"/>
                </a:moveTo>
                <a:cubicBezTo>
                  <a:pt x="88" y="0"/>
                  <a:pt x="88" y="0"/>
                  <a:pt x="88" y="0"/>
                </a:cubicBezTo>
                <a:cubicBezTo>
                  <a:pt x="90" y="8"/>
                  <a:pt x="90" y="8"/>
                  <a:pt x="90" y="8"/>
                </a:cubicBezTo>
                <a:cubicBezTo>
                  <a:pt x="93" y="8"/>
                  <a:pt x="93" y="8"/>
                  <a:pt x="93" y="8"/>
                </a:cubicBezTo>
                <a:cubicBezTo>
                  <a:pt x="98" y="37"/>
                  <a:pt x="98" y="37"/>
                  <a:pt x="98" y="37"/>
                </a:cubicBezTo>
                <a:cubicBezTo>
                  <a:pt x="77" y="37"/>
                  <a:pt x="77" y="37"/>
                  <a:pt x="77" y="37"/>
                </a:cubicBezTo>
                <a:cubicBezTo>
                  <a:pt x="85" y="24"/>
                  <a:pt x="85" y="24"/>
                  <a:pt x="85" y="24"/>
                </a:cubicBezTo>
                <a:cubicBezTo>
                  <a:pt x="87" y="20"/>
                  <a:pt x="86" y="15"/>
                  <a:pt x="82" y="13"/>
                </a:cubicBezTo>
                <a:cubicBezTo>
                  <a:pt x="78" y="11"/>
                  <a:pt x="74" y="12"/>
                  <a:pt x="71" y="16"/>
                </a:cubicBezTo>
                <a:cubicBezTo>
                  <a:pt x="59" y="37"/>
                  <a:pt x="59" y="37"/>
                  <a:pt x="59" y="37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35"/>
                  <a:pt x="44" y="35"/>
                  <a:pt x="44" y="35"/>
                </a:cubicBezTo>
                <a:cubicBezTo>
                  <a:pt x="49" y="34"/>
                  <a:pt x="53" y="30"/>
                  <a:pt x="54" y="24"/>
                </a:cubicBezTo>
                <a:cubicBezTo>
                  <a:pt x="54" y="18"/>
                  <a:pt x="52" y="13"/>
                  <a:pt x="48" y="10"/>
                </a:cubicBezTo>
                <a:cubicBezTo>
                  <a:pt x="46" y="25"/>
                  <a:pt x="46" y="25"/>
                  <a:pt x="46" y="25"/>
                </a:cubicBezTo>
                <a:cubicBezTo>
                  <a:pt x="46" y="26"/>
                  <a:pt x="45" y="26"/>
                  <a:pt x="44" y="26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29" y="24"/>
                  <a:pt x="29" y="24"/>
                  <a:pt x="29" y="24"/>
                </a:cubicBezTo>
                <a:cubicBezTo>
                  <a:pt x="30" y="28"/>
                  <a:pt x="32" y="32"/>
                  <a:pt x="35" y="34"/>
                </a:cubicBezTo>
                <a:cubicBezTo>
                  <a:pt x="34" y="37"/>
                  <a:pt x="34" y="37"/>
                  <a:pt x="34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5" y="8"/>
                  <a:pt x="15" y="8"/>
                  <a:pt x="15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20" y="0"/>
                  <a:pt x="20" y="0"/>
                  <a:pt x="20" y="0"/>
                </a:cubicBezTo>
                <a:cubicBezTo>
                  <a:pt x="7" y="0"/>
                  <a:pt x="7" y="0"/>
                  <a:pt x="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82"/>
                  <a:pt x="0" y="82"/>
                  <a:pt x="0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09" y="37"/>
                  <a:pt x="109" y="37"/>
                  <a:pt x="109" y="37"/>
                </a:cubicBezTo>
                <a:lnTo>
                  <a:pt x="101" y="0"/>
                </a:lnTo>
                <a:close/>
                <a:moveTo>
                  <a:pt x="7" y="70"/>
                </a:moveTo>
                <a:cubicBezTo>
                  <a:pt x="7" y="67"/>
                  <a:pt x="9" y="65"/>
                  <a:pt x="12" y="65"/>
                </a:cubicBezTo>
                <a:cubicBezTo>
                  <a:pt x="13" y="65"/>
                  <a:pt x="13" y="65"/>
                  <a:pt x="14" y="65"/>
                </a:cubicBezTo>
                <a:cubicBezTo>
                  <a:pt x="8" y="73"/>
                  <a:pt x="8" y="73"/>
                  <a:pt x="8" y="73"/>
                </a:cubicBezTo>
                <a:cubicBezTo>
                  <a:pt x="7" y="73"/>
                  <a:pt x="7" y="71"/>
                  <a:pt x="7" y="70"/>
                </a:cubicBezTo>
                <a:close/>
                <a:moveTo>
                  <a:pt x="12" y="75"/>
                </a:moveTo>
                <a:cubicBezTo>
                  <a:pt x="11" y="75"/>
                  <a:pt x="10" y="75"/>
                  <a:pt x="10" y="75"/>
                </a:cubicBezTo>
                <a:cubicBezTo>
                  <a:pt x="15" y="66"/>
                  <a:pt x="15" y="66"/>
                  <a:pt x="15" y="66"/>
                </a:cubicBezTo>
                <a:cubicBezTo>
                  <a:pt x="16" y="67"/>
                  <a:pt x="17" y="68"/>
                  <a:pt x="17" y="70"/>
                </a:cubicBezTo>
                <a:cubicBezTo>
                  <a:pt x="17" y="73"/>
                  <a:pt x="15" y="75"/>
                  <a:pt x="12" y="75"/>
                </a:cubicBezTo>
                <a:close/>
                <a:moveTo>
                  <a:pt x="73" y="28"/>
                </a:moveTo>
                <a:cubicBezTo>
                  <a:pt x="72" y="27"/>
                  <a:pt x="71" y="25"/>
                  <a:pt x="72" y="24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18"/>
                  <a:pt x="77" y="18"/>
                  <a:pt x="79" y="18"/>
                </a:cubicBezTo>
                <a:cubicBezTo>
                  <a:pt x="80" y="19"/>
                  <a:pt x="81" y="21"/>
                  <a:pt x="80" y="23"/>
                </a:cubicBezTo>
                <a:cubicBezTo>
                  <a:pt x="77" y="27"/>
                  <a:pt x="77" y="27"/>
                  <a:pt x="77" y="27"/>
                </a:cubicBezTo>
                <a:cubicBezTo>
                  <a:pt x="77" y="29"/>
                  <a:pt x="75" y="29"/>
                  <a:pt x="73" y="28"/>
                </a:cubicBezTo>
                <a:close/>
                <a:moveTo>
                  <a:pt x="91" y="70"/>
                </a:moveTo>
                <a:cubicBezTo>
                  <a:pt x="91" y="67"/>
                  <a:pt x="93" y="65"/>
                  <a:pt x="96" y="65"/>
                </a:cubicBezTo>
                <a:cubicBezTo>
                  <a:pt x="97" y="65"/>
                  <a:pt x="98" y="65"/>
                  <a:pt x="98" y="65"/>
                </a:cubicBezTo>
                <a:cubicBezTo>
                  <a:pt x="93" y="73"/>
                  <a:pt x="93" y="73"/>
                  <a:pt x="93" y="73"/>
                </a:cubicBezTo>
                <a:cubicBezTo>
                  <a:pt x="92" y="73"/>
                  <a:pt x="91" y="71"/>
                  <a:pt x="91" y="70"/>
                </a:cubicBezTo>
                <a:close/>
                <a:moveTo>
                  <a:pt x="96" y="75"/>
                </a:moveTo>
                <a:cubicBezTo>
                  <a:pt x="95" y="75"/>
                  <a:pt x="95" y="75"/>
                  <a:pt x="94" y="75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101" y="67"/>
                  <a:pt x="101" y="68"/>
                  <a:pt x="101" y="70"/>
                </a:cubicBezTo>
                <a:cubicBezTo>
                  <a:pt x="101" y="73"/>
                  <a:pt x="99" y="75"/>
                  <a:pt x="96" y="75"/>
                </a:cubicBezTo>
                <a:close/>
                <a:moveTo>
                  <a:pt x="29" y="21"/>
                </a:moveTo>
                <a:cubicBezTo>
                  <a:pt x="37" y="23"/>
                  <a:pt x="37" y="23"/>
                  <a:pt x="37" y="23"/>
                </a:cubicBezTo>
                <a:cubicBezTo>
                  <a:pt x="39" y="9"/>
                  <a:pt x="39" y="9"/>
                  <a:pt x="39" y="9"/>
                </a:cubicBezTo>
                <a:cubicBezTo>
                  <a:pt x="34" y="10"/>
                  <a:pt x="30" y="14"/>
                  <a:pt x="29" y="20"/>
                </a:cubicBezTo>
                <a:cubicBezTo>
                  <a:pt x="29" y="21"/>
                  <a:pt x="29" y="21"/>
                  <a:pt x="29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7751763" y="1450976"/>
            <a:ext cx="311150" cy="388938"/>
          </a:xfrm>
          <a:custGeom>
            <a:avLst/>
            <a:gdLst>
              <a:gd name="T0" fmla="*/ 36 w 111"/>
              <a:gd name="T1" fmla="*/ 117 h 139"/>
              <a:gd name="T2" fmla="*/ 60 w 111"/>
              <a:gd name="T3" fmla="*/ 30 h 139"/>
              <a:gd name="T4" fmla="*/ 0 w 111"/>
              <a:gd name="T5" fmla="*/ 30 h 139"/>
              <a:gd name="T6" fmla="*/ 24 w 111"/>
              <a:gd name="T7" fmla="*/ 117 h 139"/>
              <a:gd name="T8" fmla="*/ 111 w 111"/>
              <a:gd name="T9" fmla="*/ 139 h 139"/>
              <a:gd name="T10" fmla="*/ 46 w 111"/>
              <a:gd name="T11" fmla="*/ 127 h 139"/>
              <a:gd name="T12" fmla="*/ 8 w 111"/>
              <a:gd name="T13" fmla="*/ 30 h 139"/>
              <a:gd name="T14" fmla="*/ 53 w 111"/>
              <a:gd name="T15" fmla="*/ 30 h 139"/>
              <a:gd name="T16" fmla="*/ 55 w 111"/>
              <a:gd name="T17" fmla="*/ 62 h 139"/>
              <a:gd name="T18" fmla="*/ 44 w 111"/>
              <a:gd name="T19" fmla="*/ 109 h 139"/>
              <a:gd name="T20" fmla="*/ 96 w 111"/>
              <a:gd name="T21" fmla="*/ 120 h 139"/>
              <a:gd name="T22" fmla="*/ 107 w 111"/>
              <a:gd name="T23" fmla="*/ 73 h 139"/>
              <a:gd name="T24" fmla="*/ 79 w 111"/>
              <a:gd name="T25" fmla="*/ 62 h 139"/>
              <a:gd name="T26" fmla="*/ 72 w 111"/>
              <a:gd name="T27" fmla="*/ 70 h 139"/>
              <a:gd name="T28" fmla="*/ 55 w 111"/>
              <a:gd name="T29" fmla="*/ 62 h 139"/>
              <a:gd name="T30" fmla="*/ 60 w 111"/>
              <a:gd name="T31" fmla="*/ 109 h 139"/>
              <a:gd name="T32" fmla="*/ 91 w 111"/>
              <a:gd name="T33" fmla="*/ 105 h 139"/>
              <a:gd name="T34" fmla="*/ 85 w 111"/>
              <a:gd name="T35" fmla="*/ 76 h 139"/>
              <a:gd name="T36" fmla="*/ 88 w 111"/>
              <a:gd name="T37" fmla="*/ 86 h 139"/>
              <a:gd name="T38" fmla="*/ 83 w 111"/>
              <a:gd name="T39" fmla="*/ 97 h 139"/>
              <a:gd name="T40" fmla="*/ 78 w 111"/>
              <a:gd name="T41" fmla="*/ 86 h 139"/>
              <a:gd name="T42" fmla="*/ 73 w 111"/>
              <a:gd name="T43" fmla="*/ 86 h 139"/>
              <a:gd name="T44" fmla="*/ 68 w 111"/>
              <a:gd name="T45" fmla="*/ 97 h 139"/>
              <a:gd name="T46" fmla="*/ 64 w 111"/>
              <a:gd name="T47" fmla="*/ 86 h 139"/>
              <a:gd name="T48" fmla="*/ 66 w 111"/>
              <a:gd name="T49" fmla="*/ 76 h 139"/>
              <a:gd name="T50" fmla="*/ 29 w 111"/>
              <a:gd name="T51" fmla="*/ 33 h 139"/>
              <a:gd name="T52" fmla="*/ 27 w 111"/>
              <a:gd name="T53" fmla="*/ 27 h 139"/>
              <a:gd name="T54" fmla="*/ 47 w 111"/>
              <a:gd name="T55" fmla="*/ 30 h 139"/>
              <a:gd name="T56" fmla="*/ 30 w 111"/>
              <a:gd name="T57" fmla="*/ 16 h 139"/>
              <a:gd name="T58" fmla="*/ 30 w 111"/>
              <a:gd name="T59" fmla="*/ 11 h 139"/>
              <a:gd name="T60" fmla="*/ 30 w 111"/>
              <a:gd name="T61" fmla="*/ 16 h 139"/>
              <a:gd name="T62" fmla="*/ 33 w 111"/>
              <a:gd name="T63" fmla="*/ 46 h 139"/>
              <a:gd name="T64" fmla="*/ 27 w 111"/>
              <a:gd name="T65" fmla="*/ 46 h 139"/>
              <a:gd name="T66" fmla="*/ 14 w 111"/>
              <a:gd name="T67" fmla="*/ 33 h 139"/>
              <a:gd name="T68" fmla="*/ 14 w 111"/>
              <a:gd name="T69" fmla="*/ 27 h 139"/>
              <a:gd name="T70" fmla="*/ 14 w 111"/>
              <a:gd name="T71" fmla="*/ 33 h 139"/>
              <a:gd name="T72" fmla="*/ 14 w 111"/>
              <a:gd name="T73" fmla="*/ 3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1" h="139">
                <a:moveTo>
                  <a:pt x="46" y="127"/>
                </a:moveTo>
                <a:cubicBezTo>
                  <a:pt x="40" y="127"/>
                  <a:pt x="36" y="123"/>
                  <a:pt x="36" y="117"/>
                </a:cubicBezTo>
                <a:cubicBezTo>
                  <a:pt x="36" y="59"/>
                  <a:pt x="36" y="59"/>
                  <a:pt x="36" y="59"/>
                </a:cubicBezTo>
                <a:cubicBezTo>
                  <a:pt x="50" y="57"/>
                  <a:pt x="60" y="45"/>
                  <a:pt x="60" y="30"/>
                </a:cubicBezTo>
                <a:cubicBezTo>
                  <a:pt x="60" y="13"/>
                  <a:pt x="47" y="0"/>
                  <a:pt x="30" y="0"/>
                </a:cubicBezTo>
                <a:cubicBezTo>
                  <a:pt x="14" y="0"/>
                  <a:pt x="0" y="13"/>
                  <a:pt x="0" y="30"/>
                </a:cubicBezTo>
                <a:cubicBezTo>
                  <a:pt x="0" y="45"/>
                  <a:pt x="11" y="57"/>
                  <a:pt x="24" y="59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4" y="129"/>
                  <a:pt x="34" y="139"/>
                  <a:pt x="46" y="139"/>
                </a:cubicBezTo>
                <a:cubicBezTo>
                  <a:pt x="111" y="139"/>
                  <a:pt x="111" y="139"/>
                  <a:pt x="111" y="139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46" y="127"/>
                  <a:pt x="46" y="127"/>
                  <a:pt x="46" y="127"/>
                </a:cubicBezTo>
                <a:close/>
                <a:moveTo>
                  <a:pt x="30" y="52"/>
                </a:moveTo>
                <a:cubicBezTo>
                  <a:pt x="18" y="52"/>
                  <a:pt x="8" y="42"/>
                  <a:pt x="8" y="30"/>
                </a:cubicBezTo>
                <a:cubicBezTo>
                  <a:pt x="8" y="18"/>
                  <a:pt x="18" y="8"/>
                  <a:pt x="30" y="8"/>
                </a:cubicBezTo>
                <a:cubicBezTo>
                  <a:pt x="43" y="8"/>
                  <a:pt x="53" y="18"/>
                  <a:pt x="53" y="30"/>
                </a:cubicBezTo>
                <a:cubicBezTo>
                  <a:pt x="53" y="42"/>
                  <a:pt x="43" y="52"/>
                  <a:pt x="30" y="52"/>
                </a:cubicBezTo>
                <a:close/>
                <a:moveTo>
                  <a:pt x="55" y="62"/>
                </a:moveTo>
                <a:cubicBezTo>
                  <a:pt x="49" y="62"/>
                  <a:pt x="44" y="67"/>
                  <a:pt x="44" y="73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44" y="115"/>
                  <a:pt x="49" y="120"/>
                  <a:pt x="55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02" y="120"/>
                  <a:pt x="107" y="115"/>
                  <a:pt x="107" y="109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67"/>
                  <a:pt x="102" y="62"/>
                  <a:pt x="96" y="62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70"/>
                  <a:pt x="79" y="70"/>
                  <a:pt x="7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62"/>
                  <a:pt x="72" y="62"/>
                  <a:pt x="72" y="62"/>
                </a:cubicBezTo>
                <a:lnTo>
                  <a:pt x="55" y="62"/>
                </a:lnTo>
                <a:close/>
                <a:moveTo>
                  <a:pt x="91" y="109"/>
                </a:moveTo>
                <a:cubicBezTo>
                  <a:pt x="60" y="109"/>
                  <a:pt x="60" y="109"/>
                  <a:pt x="60" y="109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91" y="105"/>
                  <a:pt x="91" y="105"/>
                  <a:pt x="91" y="105"/>
                </a:cubicBezTo>
                <a:lnTo>
                  <a:pt x="91" y="109"/>
                </a:lnTo>
                <a:close/>
                <a:moveTo>
                  <a:pt x="85" y="76"/>
                </a:moveTo>
                <a:cubicBezTo>
                  <a:pt x="93" y="86"/>
                  <a:pt x="93" y="86"/>
                  <a:pt x="93" y="86"/>
                </a:cubicBezTo>
                <a:cubicBezTo>
                  <a:pt x="88" y="86"/>
                  <a:pt x="88" y="86"/>
                  <a:pt x="88" y="86"/>
                </a:cubicBezTo>
                <a:cubicBezTo>
                  <a:pt x="88" y="97"/>
                  <a:pt x="88" y="97"/>
                  <a:pt x="88" y="97"/>
                </a:cubicBezTo>
                <a:cubicBezTo>
                  <a:pt x="83" y="97"/>
                  <a:pt x="83" y="97"/>
                  <a:pt x="83" y="97"/>
                </a:cubicBezTo>
                <a:cubicBezTo>
                  <a:pt x="83" y="86"/>
                  <a:pt x="83" y="86"/>
                  <a:pt x="83" y="86"/>
                </a:cubicBezTo>
                <a:cubicBezTo>
                  <a:pt x="78" y="86"/>
                  <a:pt x="78" y="86"/>
                  <a:pt x="78" y="86"/>
                </a:cubicBezTo>
                <a:lnTo>
                  <a:pt x="85" y="76"/>
                </a:lnTo>
                <a:close/>
                <a:moveTo>
                  <a:pt x="73" y="86"/>
                </a:moveTo>
                <a:cubicBezTo>
                  <a:pt x="68" y="86"/>
                  <a:pt x="68" y="86"/>
                  <a:pt x="68" y="86"/>
                </a:cubicBezTo>
                <a:cubicBezTo>
                  <a:pt x="68" y="97"/>
                  <a:pt x="68" y="97"/>
                  <a:pt x="68" y="97"/>
                </a:cubicBezTo>
                <a:cubicBezTo>
                  <a:pt x="64" y="97"/>
                  <a:pt x="64" y="97"/>
                  <a:pt x="64" y="97"/>
                </a:cubicBezTo>
                <a:cubicBezTo>
                  <a:pt x="64" y="86"/>
                  <a:pt x="64" y="86"/>
                  <a:pt x="64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6" y="76"/>
                  <a:pt x="66" y="76"/>
                  <a:pt x="66" y="76"/>
                </a:cubicBezTo>
                <a:lnTo>
                  <a:pt x="73" y="86"/>
                </a:lnTo>
                <a:close/>
                <a:moveTo>
                  <a:pt x="29" y="33"/>
                </a:moveTo>
                <a:cubicBezTo>
                  <a:pt x="27" y="34"/>
                  <a:pt x="25" y="32"/>
                  <a:pt x="25" y="31"/>
                </a:cubicBezTo>
                <a:cubicBezTo>
                  <a:pt x="25" y="29"/>
                  <a:pt x="26" y="27"/>
                  <a:pt x="27" y="27"/>
                </a:cubicBezTo>
                <a:cubicBezTo>
                  <a:pt x="28" y="27"/>
                  <a:pt x="28" y="27"/>
                  <a:pt x="29" y="27"/>
                </a:cubicBezTo>
                <a:cubicBezTo>
                  <a:pt x="47" y="30"/>
                  <a:pt x="47" y="30"/>
                  <a:pt x="47" y="30"/>
                </a:cubicBezTo>
                <a:lnTo>
                  <a:pt x="29" y="33"/>
                </a:lnTo>
                <a:close/>
                <a:moveTo>
                  <a:pt x="30" y="16"/>
                </a:moveTo>
                <a:cubicBezTo>
                  <a:pt x="32" y="16"/>
                  <a:pt x="33" y="15"/>
                  <a:pt x="33" y="14"/>
                </a:cubicBezTo>
                <a:cubicBezTo>
                  <a:pt x="33" y="12"/>
                  <a:pt x="32" y="11"/>
                  <a:pt x="30" y="11"/>
                </a:cubicBezTo>
                <a:cubicBezTo>
                  <a:pt x="29" y="11"/>
                  <a:pt x="27" y="12"/>
                  <a:pt x="27" y="14"/>
                </a:cubicBezTo>
                <a:cubicBezTo>
                  <a:pt x="27" y="15"/>
                  <a:pt x="29" y="16"/>
                  <a:pt x="30" y="16"/>
                </a:cubicBezTo>
                <a:close/>
                <a:moveTo>
                  <a:pt x="30" y="49"/>
                </a:moveTo>
                <a:cubicBezTo>
                  <a:pt x="32" y="49"/>
                  <a:pt x="33" y="48"/>
                  <a:pt x="33" y="46"/>
                </a:cubicBezTo>
                <a:cubicBezTo>
                  <a:pt x="33" y="45"/>
                  <a:pt x="32" y="44"/>
                  <a:pt x="30" y="44"/>
                </a:cubicBezTo>
                <a:cubicBezTo>
                  <a:pt x="29" y="44"/>
                  <a:pt x="27" y="45"/>
                  <a:pt x="27" y="46"/>
                </a:cubicBezTo>
                <a:cubicBezTo>
                  <a:pt x="27" y="48"/>
                  <a:pt x="29" y="49"/>
                  <a:pt x="30" y="49"/>
                </a:cubicBezTo>
                <a:close/>
                <a:moveTo>
                  <a:pt x="14" y="33"/>
                </a:moveTo>
                <a:cubicBezTo>
                  <a:pt x="15" y="33"/>
                  <a:pt x="16" y="31"/>
                  <a:pt x="16" y="30"/>
                </a:cubicBezTo>
                <a:cubicBezTo>
                  <a:pt x="16" y="28"/>
                  <a:pt x="15" y="27"/>
                  <a:pt x="14" y="27"/>
                </a:cubicBezTo>
                <a:cubicBezTo>
                  <a:pt x="12" y="27"/>
                  <a:pt x="11" y="28"/>
                  <a:pt x="11" y="30"/>
                </a:cubicBezTo>
                <a:cubicBezTo>
                  <a:pt x="11" y="31"/>
                  <a:pt x="12" y="33"/>
                  <a:pt x="14" y="33"/>
                </a:cubicBezTo>
                <a:close/>
                <a:moveTo>
                  <a:pt x="14" y="33"/>
                </a:moveTo>
                <a:cubicBezTo>
                  <a:pt x="14" y="33"/>
                  <a:pt x="14" y="33"/>
                  <a:pt x="14" y="3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7743826" y="862013"/>
            <a:ext cx="315913" cy="307975"/>
          </a:xfrm>
          <a:custGeom>
            <a:avLst/>
            <a:gdLst>
              <a:gd name="T0" fmla="*/ 74 w 113"/>
              <a:gd name="T1" fmla="*/ 89 h 110"/>
              <a:gd name="T2" fmla="*/ 88 w 113"/>
              <a:gd name="T3" fmla="*/ 59 h 110"/>
              <a:gd name="T4" fmla="*/ 92 w 113"/>
              <a:gd name="T5" fmla="*/ 31 h 110"/>
              <a:gd name="T6" fmla="*/ 99 w 113"/>
              <a:gd name="T7" fmla="*/ 76 h 110"/>
              <a:gd name="T8" fmla="*/ 92 w 113"/>
              <a:gd name="T9" fmla="*/ 31 h 110"/>
              <a:gd name="T10" fmla="*/ 113 w 113"/>
              <a:gd name="T11" fmla="*/ 77 h 110"/>
              <a:gd name="T12" fmla="*/ 78 w 113"/>
              <a:gd name="T13" fmla="*/ 90 h 110"/>
              <a:gd name="T14" fmla="*/ 72 w 113"/>
              <a:gd name="T15" fmla="*/ 90 h 110"/>
              <a:gd name="T16" fmla="*/ 42 w 113"/>
              <a:gd name="T17" fmla="*/ 36 h 110"/>
              <a:gd name="T18" fmla="*/ 25 w 113"/>
              <a:gd name="T19" fmla="*/ 31 h 110"/>
              <a:gd name="T20" fmla="*/ 17 w 113"/>
              <a:gd name="T21" fmla="*/ 20 h 110"/>
              <a:gd name="T22" fmla="*/ 9 w 113"/>
              <a:gd name="T23" fmla="*/ 53 h 110"/>
              <a:gd name="T24" fmla="*/ 9 w 113"/>
              <a:gd name="T25" fmla="*/ 58 h 110"/>
              <a:gd name="T26" fmla="*/ 11 w 113"/>
              <a:gd name="T27" fmla="*/ 64 h 110"/>
              <a:gd name="T28" fmla="*/ 2 w 113"/>
              <a:gd name="T29" fmla="*/ 99 h 110"/>
              <a:gd name="T30" fmla="*/ 25 w 113"/>
              <a:gd name="T31" fmla="*/ 73 h 110"/>
              <a:gd name="T32" fmla="*/ 38 w 113"/>
              <a:gd name="T33" fmla="*/ 100 h 110"/>
              <a:gd name="T34" fmla="*/ 26 w 113"/>
              <a:gd name="T35" fmla="*/ 57 h 110"/>
              <a:gd name="T36" fmla="*/ 26 w 113"/>
              <a:gd name="T37" fmla="*/ 55 h 110"/>
              <a:gd name="T38" fmla="*/ 40 w 113"/>
              <a:gd name="T39" fmla="*/ 47 h 110"/>
              <a:gd name="T40" fmla="*/ 45 w 113"/>
              <a:gd name="T41" fmla="*/ 47 h 110"/>
              <a:gd name="T42" fmla="*/ 69 w 113"/>
              <a:gd name="T43" fmla="*/ 92 h 110"/>
              <a:gd name="T44" fmla="*/ 77 w 113"/>
              <a:gd name="T45" fmla="*/ 109 h 110"/>
              <a:gd name="T46" fmla="*/ 81 w 113"/>
              <a:gd name="T47" fmla="*/ 92 h 110"/>
              <a:gd name="T48" fmla="*/ 72 w 113"/>
              <a:gd name="T49" fmla="*/ 100 h 110"/>
              <a:gd name="T50" fmla="*/ 78 w 113"/>
              <a:gd name="T51" fmla="*/ 99 h 110"/>
              <a:gd name="T52" fmla="*/ 78 w 113"/>
              <a:gd name="T53" fmla="*/ 38 h 110"/>
              <a:gd name="T54" fmla="*/ 64 w 113"/>
              <a:gd name="T55" fmla="*/ 68 h 110"/>
              <a:gd name="T56" fmla="*/ 78 w 113"/>
              <a:gd name="T57" fmla="*/ 38 h 110"/>
              <a:gd name="T58" fmla="*/ 25 w 113"/>
              <a:gd name="T59" fmla="*/ 9 h 110"/>
              <a:gd name="T60" fmla="*/ 8 w 113"/>
              <a:gd name="T61" fmla="*/ 9 h 110"/>
              <a:gd name="T62" fmla="*/ 17 w 113"/>
              <a:gd name="T63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3" h="110">
                <a:moveTo>
                  <a:pt x="97" y="78"/>
                </a:moveTo>
                <a:cubicBezTo>
                  <a:pt x="74" y="89"/>
                  <a:pt x="74" y="89"/>
                  <a:pt x="74" y="89"/>
                </a:cubicBezTo>
                <a:cubicBezTo>
                  <a:pt x="65" y="70"/>
                  <a:pt x="65" y="70"/>
                  <a:pt x="65" y="70"/>
                </a:cubicBezTo>
                <a:cubicBezTo>
                  <a:pt x="88" y="59"/>
                  <a:pt x="88" y="59"/>
                  <a:pt x="88" y="59"/>
                </a:cubicBezTo>
                <a:lnTo>
                  <a:pt x="97" y="78"/>
                </a:lnTo>
                <a:close/>
                <a:moveTo>
                  <a:pt x="92" y="31"/>
                </a:moveTo>
                <a:cubicBezTo>
                  <a:pt x="111" y="70"/>
                  <a:pt x="111" y="70"/>
                  <a:pt x="111" y="70"/>
                </a:cubicBezTo>
                <a:cubicBezTo>
                  <a:pt x="99" y="76"/>
                  <a:pt x="99" y="76"/>
                  <a:pt x="99" y="76"/>
                </a:cubicBezTo>
                <a:cubicBezTo>
                  <a:pt x="80" y="36"/>
                  <a:pt x="80" y="36"/>
                  <a:pt x="80" y="36"/>
                </a:cubicBezTo>
                <a:lnTo>
                  <a:pt x="92" y="31"/>
                </a:lnTo>
                <a:close/>
                <a:moveTo>
                  <a:pt x="81" y="92"/>
                </a:moveTo>
                <a:cubicBezTo>
                  <a:pt x="113" y="77"/>
                  <a:pt x="113" y="77"/>
                  <a:pt x="113" y="77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78" y="90"/>
                  <a:pt x="78" y="90"/>
                  <a:pt x="78" y="90"/>
                </a:cubicBezTo>
                <a:cubicBezTo>
                  <a:pt x="76" y="90"/>
                  <a:pt x="75" y="89"/>
                  <a:pt x="73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48" y="45"/>
                  <a:pt x="48" y="45"/>
                  <a:pt x="48" y="45"/>
                </a:cubicBezTo>
                <a:cubicBezTo>
                  <a:pt x="51" y="42"/>
                  <a:pt x="48" y="35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36" y="35"/>
                  <a:pt x="30" y="34"/>
                  <a:pt x="25" y="31"/>
                </a:cubicBezTo>
                <a:cubicBezTo>
                  <a:pt x="25" y="30"/>
                  <a:pt x="25" y="30"/>
                  <a:pt x="25" y="29"/>
                </a:cubicBezTo>
                <a:cubicBezTo>
                  <a:pt x="25" y="25"/>
                  <a:pt x="22" y="20"/>
                  <a:pt x="17" y="20"/>
                </a:cubicBezTo>
                <a:cubicBezTo>
                  <a:pt x="13" y="20"/>
                  <a:pt x="8" y="24"/>
                  <a:pt x="8" y="28"/>
                </a:cubicBezTo>
                <a:cubicBezTo>
                  <a:pt x="9" y="39"/>
                  <a:pt x="9" y="42"/>
                  <a:pt x="9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54"/>
                  <a:pt x="9" y="57"/>
                  <a:pt x="9" y="58"/>
                </a:cubicBezTo>
                <a:cubicBezTo>
                  <a:pt x="9" y="60"/>
                  <a:pt x="9" y="62"/>
                  <a:pt x="11" y="64"/>
                </a:cubicBezTo>
                <a:cubicBezTo>
                  <a:pt x="11" y="64"/>
                  <a:pt x="11" y="64"/>
                  <a:pt x="11" y="64"/>
                </a:cubicBezTo>
                <a:cubicBezTo>
                  <a:pt x="12" y="66"/>
                  <a:pt x="12" y="68"/>
                  <a:pt x="13" y="70"/>
                </a:cubicBezTo>
                <a:cubicBezTo>
                  <a:pt x="11" y="80"/>
                  <a:pt x="5" y="90"/>
                  <a:pt x="2" y="99"/>
                </a:cubicBezTo>
                <a:cubicBezTo>
                  <a:pt x="0" y="106"/>
                  <a:pt x="11" y="109"/>
                  <a:pt x="13" y="102"/>
                </a:cubicBezTo>
                <a:cubicBezTo>
                  <a:pt x="15" y="93"/>
                  <a:pt x="23" y="83"/>
                  <a:pt x="25" y="73"/>
                </a:cubicBezTo>
                <a:cubicBezTo>
                  <a:pt x="25" y="73"/>
                  <a:pt x="25" y="72"/>
                  <a:pt x="25" y="72"/>
                </a:cubicBezTo>
                <a:cubicBezTo>
                  <a:pt x="32" y="79"/>
                  <a:pt x="37" y="90"/>
                  <a:pt x="38" y="100"/>
                </a:cubicBezTo>
                <a:cubicBezTo>
                  <a:pt x="38" y="107"/>
                  <a:pt x="49" y="107"/>
                  <a:pt x="49" y="100"/>
                </a:cubicBezTo>
                <a:cubicBezTo>
                  <a:pt x="47" y="83"/>
                  <a:pt x="39" y="67"/>
                  <a:pt x="26" y="57"/>
                </a:cubicBezTo>
                <a:cubicBezTo>
                  <a:pt x="26" y="56"/>
                  <a:pt x="26" y="56"/>
                  <a:pt x="26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6" y="48"/>
                  <a:pt x="26" y="50"/>
                  <a:pt x="26" y="44"/>
                </a:cubicBezTo>
                <a:cubicBezTo>
                  <a:pt x="30" y="45"/>
                  <a:pt x="35" y="46"/>
                  <a:pt x="40" y="47"/>
                </a:cubicBezTo>
                <a:cubicBezTo>
                  <a:pt x="40" y="47"/>
                  <a:pt x="40" y="47"/>
                  <a:pt x="40" y="47"/>
                </a:cubicBezTo>
                <a:cubicBezTo>
                  <a:pt x="42" y="47"/>
                  <a:pt x="43" y="47"/>
                  <a:pt x="45" y="47"/>
                </a:cubicBezTo>
                <a:cubicBezTo>
                  <a:pt x="45" y="47"/>
                  <a:pt x="46" y="47"/>
                  <a:pt x="46" y="46"/>
                </a:cubicBezTo>
                <a:cubicBezTo>
                  <a:pt x="69" y="92"/>
                  <a:pt x="69" y="92"/>
                  <a:pt x="69" y="92"/>
                </a:cubicBezTo>
                <a:cubicBezTo>
                  <a:pt x="66" y="94"/>
                  <a:pt x="65" y="98"/>
                  <a:pt x="66" y="102"/>
                </a:cubicBezTo>
                <a:cubicBezTo>
                  <a:pt x="67" y="107"/>
                  <a:pt x="72" y="110"/>
                  <a:pt x="77" y="109"/>
                </a:cubicBezTo>
                <a:cubicBezTo>
                  <a:pt x="82" y="107"/>
                  <a:pt x="86" y="102"/>
                  <a:pt x="84" y="97"/>
                </a:cubicBezTo>
                <a:cubicBezTo>
                  <a:pt x="84" y="95"/>
                  <a:pt x="83" y="93"/>
                  <a:pt x="81" y="92"/>
                </a:cubicBezTo>
                <a:close/>
                <a:moveTo>
                  <a:pt x="76" y="102"/>
                </a:moveTo>
                <a:cubicBezTo>
                  <a:pt x="74" y="103"/>
                  <a:pt x="72" y="102"/>
                  <a:pt x="72" y="100"/>
                </a:cubicBezTo>
                <a:cubicBezTo>
                  <a:pt x="71" y="98"/>
                  <a:pt x="72" y="97"/>
                  <a:pt x="74" y="96"/>
                </a:cubicBezTo>
                <a:cubicBezTo>
                  <a:pt x="76" y="96"/>
                  <a:pt x="78" y="97"/>
                  <a:pt x="78" y="99"/>
                </a:cubicBezTo>
                <a:cubicBezTo>
                  <a:pt x="79" y="100"/>
                  <a:pt x="77" y="102"/>
                  <a:pt x="76" y="102"/>
                </a:cubicBezTo>
                <a:close/>
                <a:moveTo>
                  <a:pt x="78" y="38"/>
                </a:moveTo>
                <a:cubicBezTo>
                  <a:pt x="87" y="57"/>
                  <a:pt x="87" y="57"/>
                  <a:pt x="87" y="57"/>
                </a:cubicBezTo>
                <a:cubicBezTo>
                  <a:pt x="64" y="68"/>
                  <a:pt x="64" y="68"/>
                  <a:pt x="64" y="68"/>
                </a:cubicBezTo>
                <a:cubicBezTo>
                  <a:pt x="55" y="50"/>
                  <a:pt x="55" y="50"/>
                  <a:pt x="55" y="50"/>
                </a:cubicBezTo>
                <a:lnTo>
                  <a:pt x="78" y="38"/>
                </a:lnTo>
                <a:close/>
                <a:moveTo>
                  <a:pt x="17" y="0"/>
                </a:moveTo>
                <a:cubicBezTo>
                  <a:pt x="22" y="0"/>
                  <a:pt x="25" y="4"/>
                  <a:pt x="25" y="9"/>
                </a:cubicBezTo>
                <a:cubicBezTo>
                  <a:pt x="25" y="14"/>
                  <a:pt x="22" y="17"/>
                  <a:pt x="17" y="17"/>
                </a:cubicBezTo>
                <a:cubicBezTo>
                  <a:pt x="12" y="17"/>
                  <a:pt x="8" y="14"/>
                  <a:pt x="8" y="9"/>
                </a:cubicBezTo>
                <a:cubicBezTo>
                  <a:pt x="8" y="4"/>
                  <a:pt x="12" y="0"/>
                  <a:pt x="17" y="0"/>
                </a:cubicBezTo>
                <a:close/>
                <a:moveTo>
                  <a:pt x="17" y="0"/>
                </a:move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1"/>
          <p:cNvSpPr>
            <a:spLocks noEditPoints="1"/>
          </p:cNvSpPr>
          <p:nvPr/>
        </p:nvSpPr>
        <p:spPr bwMode="auto">
          <a:xfrm>
            <a:off x="6521451" y="857251"/>
            <a:ext cx="360363" cy="320675"/>
          </a:xfrm>
          <a:custGeom>
            <a:avLst/>
            <a:gdLst>
              <a:gd name="T0" fmla="*/ 103 w 129"/>
              <a:gd name="T1" fmla="*/ 67 h 115"/>
              <a:gd name="T2" fmla="*/ 89 w 129"/>
              <a:gd name="T3" fmla="*/ 78 h 115"/>
              <a:gd name="T4" fmla="*/ 92 w 129"/>
              <a:gd name="T5" fmla="*/ 115 h 115"/>
              <a:gd name="T6" fmla="*/ 112 w 129"/>
              <a:gd name="T7" fmla="*/ 101 h 115"/>
              <a:gd name="T8" fmla="*/ 129 w 129"/>
              <a:gd name="T9" fmla="*/ 115 h 115"/>
              <a:gd name="T10" fmla="*/ 104 w 129"/>
              <a:gd name="T11" fmla="*/ 103 h 115"/>
              <a:gd name="T12" fmla="*/ 118 w 129"/>
              <a:gd name="T13" fmla="*/ 115 h 115"/>
              <a:gd name="T14" fmla="*/ 104 w 129"/>
              <a:gd name="T15" fmla="*/ 103 h 115"/>
              <a:gd name="T16" fmla="*/ 81 w 129"/>
              <a:gd name="T17" fmla="*/ 81 h 115"/>
              <a:gd name="T18" fmla="*/ 66 w 129"/>
              <a:gd name="T19" fmla="*/ 82 h 115"/>
              <a:gd name="T20" fmla="*/ 36 w 129"/>
              <a:gd name="T21" fmla="*/ 61 h 115"/>
              <a:gd name="T22" fmla="*/ 40 w 129"/>
              <a:gd name="T23" fmla="*/ 60 h 115"/>
              <a:gd name="T24" fmla="*/ 49 w 129"/>
              <a:gd name="T25" fmla="*/ 69 h 115"/>
              <a:gd name="T26" fmla="*/ 44 w 129"/>
              <a:gd name="T27" fmla="*/ 36 h 115"/>
              <a:gd name="T28" fmla="*/ 34 w 129"/>
              <a:gd name="T29" fmla="*/ 32 h 115"/>
              <a:gd name="T30" fmla="*/ 20 w 129"/>
              <a:gd name="T31" fmla="*/ 18 h 115"/>
              <a:gd name="T32" fmla="*/ 25 w 129"/>
              <a:gd name="T33" fmla="*/ 30 h 115"/>
              <a:gd name="T34" fmla="*/ 20 w 129"/>
              <a:gd name="T35" fmla="*/ 34 h 115"/>
              <a:gd name="T36" fmla="*/ 0 w 129"/>
              <a:gd name="T37" fmla="*/ 46 h 115"/>
              <a:gd name="T38" fmla="*/ 11 w 129"/>
              <a:gd name="T39" fmla="*/ 66 h 115"/>
              <a:gd name="T40" fmla="*/ 3 w 129"/>
              <a:gd name="T41" fmla="*/ 115 h 115"/>
              <a:gd name="T42" fmla="*/ 20 w 129"/>
              <a:gd name="T43" fmla="*/ 93 h 115"/>
              <a:gd name="T44" fmla="*/ 29 w 129"/>
              <a:gd name="T45" fmla="*/ 76 h 115"/>
              <a:gd name="T46" fmla="*/ 31 w 129"/>
              <a:gd name="T47" fmla="*/ 115 h 115"/>
              <a:gd name="T48" fmla="*/ 45 w 129"/>
              <a:gd name="T49" fmla="*/ 91 h 115"/>
              <a:gd name="T50" fmla="*/ 39 w 129"/>
              <a:gd name="T51" fmla="*/ 72 h 115"/>
              <a:gd name="T52" fmla="*/ 59 w 129"/>
              <a:gd name="T53" fmla="*/ 94 h 115"/>
              <a:gd name="T54" fmla="*/ 12 w 129"/>
              <a:gd name="T55" fmla="*/ 58 h 115"/>
              <a:gd name="T56" fmla="*/ 7 w 129"/>
              <a:gd name="T57" fmla="*/ 52 h 115"/>
              <a:gd name="T58" fmla="*/ 12 w 129"/>
              <a:gd name="T59" fmla="*/ 58 h 115"/>
              <a:gd name="T60" fmla="*/ 47 w 129"/>
              <a:gd name="T61" fmla="*/ 19 h 115"/>
              <a:gd name="T62" fmla="*/ 33 w 129"/>
              <a:gd name="T63" fmla="*/ 0 h 115"/>
              <a:gd name="T64" fmla="*/ 21 w 129"/>
              <a:gd name="T65" fmla="*/ 1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9" h="115">
                <a:moveTo>
                  <a:pt x="111" y="69"/>
                </a:moveTo>
                <a:cubicBezTo>
                  <a:pt x="103" y="67"/>
                  <a:pt x="103" y="67"/>
                  <a:pt x="103" y="67"/>
                </a:cubicBezTo>
                <a:cubicBezTo>
                  <a:pt x="95" y="80"/>
                  <a:pt x="95" y="80"/>
                  <a:pt x="95" y="80"/>
                </a:cubicBezTo>
                <a:cubicBezTo>
                  <a:pt x="89" y="78"/>
                  <a:pt x="89" y="78"/>
                  <a:pt x="89" y="78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103" y="101"/>
                  <a:pt x="103" y="101"/>
                  <a:pt x="103" y="101"/>
                </a:cubicBezTo>
                <a:cubicBezTo>
                  <a:pt x="112" y="101"/>
                  <a:pt x="112" y="101"/>
                  <a:pt x="112" y="101"/>
                </a:cubicBezTo>
                <a:cubicBezTo>
                  <a:pt x="121" y="115"/>
                  <a:pt x="121" y="115"/>
                  <a:pt x="121" y="115"/>
                </a:cubicBezTo>
                <a:cubicBezTo>
                  <a:pt x="129" y="115"/>
                  <a:pt x="129" y="115"/>
                  <a:pt x="129" y="115"/>
                </a:cubicBezTo>
                <a:lnTo>
                  <a:pt x="111" y="69"/>
                </a:lnTo>
                <a:close/>
                <a:moveTo>
                  <a:pt x="104" y="103"/>
                </a:moveTo>
                <a:cubicBezTo>
                  <a:pt x="95" y="115"/>
                  <a:pt x="95" y="115"/>
                  <a:pt x="95" y="115"/>
                </a:cubicBezTo>
                <a:cubicBezTo>
                  <a:pt x="118" y="115"/>
                  <a:pt x="118" y="115"/>
                  <a:pt x="118" y="115"/>
                </a:cubicBezTo>
                <a:cubicBezTo>
                  <a:pt x="110" y="103"/>
                  <a:pt x="110" y="103"/>
                  <a:pt x="110" y="103"/>
                </a:cubicBezTo>
                <a:lnTo>
                  <a:pt x="104" y="103"/>
                </a:lnTo>
                <a:close/>
                <a:moveTo>
                  <a:pt x="70" y="100"/>
                </a:moveTo>
                <a:cubicBezTo>
                  <a:pt x="81" y="81"/>
                  <a:pt x="81" y="81"/>
                  <a:pt x="81" y="81"/>
                </a:cubicBezTo>
                <a:cubicBezTo>
                  <a:pt x="70" y="75"/>
                  <a:pt x="70" y="75"/>
                  <a:pt x="70" y="75"/>
                </a:cubicBezTo>
                <a:cubicBezTo>
                  <a:pt x="66" y="82"/>
                  <a:pt x="66" y="82"/>
                  <a:pt x="66" y="82"/>
                </a:cubicBezTo>
                <a:cubicBezTo>
                  <a:pt x="37" y="66"/>
                  <a:pt x="37" y="66"/>
                  <a:pt x="37" y="66"/>
                </a:cubicBezTo>
                <a:cubicBezTo>
                  <a:pt x="36" y="61"/>
                  <a:pt x="36" y="61"/>
                  <a:pt x="36" y="61"/>
                </a:cubicBezTo>
                <a:cubicBezTo>
                  <a:pt x="38" y="49"/>
                  <a:pt x="38" y="49"/>
                  <a:pt x="38" y="49"/>
                </a:cubicBezTo>
                <a:cubicBezTo>
                  <a:pt x="40" y="60"/>
                  <a:pt x="40" y="60"/>
                  <a:pt x="40" y="60"/>
                </a:cubicBezTo>
                <a:cubicBezTo>
                  <a:pt x="42" y="65"/>
                  <a:pt x="42" y="65"/>
                  <a:pt x="42" y="65"/>
                </a:cubicBezTo>
                <a:cubicBezTo>
                  <a:pt x="49" y="69"/>
                  <a:pt x="49" y="69"/>
                  <a:pt x="49" y="69"/>
                </a:cubicBezTo>
                <a:cubicBezTo>
                  <a:pt x="46" y="58"/>
                  <a:pt x="46" y="58"/>
                  <a:pt x="46" y="58"/>
                </a:cubicBezTo>
                <a:cubicBezTo>
                  <a:pt x="44" y="36"/>
                  <a:pt x="44" y="36"/>
                  <a:pt x="44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31"/>
                  <a:pt x="44" y="26"/>
                  <a:pt x="44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9"/>
                  <a:pt x="20" y="20"/>
                </a:cubicBezTo>
                <a:cubicBezTo>
                  <a:pt x="20" y="24"/>
                  <a:pt x="22" y="28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0" y="34"/>
                  <a:pt x="20" y="34"/>
                  <a:pt x="20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63"/>
                  <a:pt x="0" y="63"/>
                  <a:pt x="0" y="63"/>
                </a:cubicBezTo>
                <a:cubicBezTo>
                  <a:pt x="11" y="66"/>
                  <a:pt x="11" y="66"/>
                  <a:pt x="11" y="66"/>
                </a:cubicBezTo>
                <a:cubicBezTo>
                  <a:pt x="10" y="93"/>
                  <a:pt x="10" y="93"/>
                  <a:pt x="10" y="93"/>
                </a:cubicBezTo>
                <a:cubicBezTo>
                  <a:pt x="3" y="115"/>
                  <a:pt x="3" y="115"/>
                  <a:pt x="3" y="115"/>
                </a:cubicBezTo>
                <a:cubicBezTo>
                  <a:pt x="12" y="115"/>
                  <a:pt x="12" y="115"/>
                  <a:pt x="12" y="115"/>
                </a:cubicBezTo>
                <a:cubicBezTo>
                  <a:pt x="20" y="93"/>
                  <a:pt x="20" y="93"/>
                  <a:pt x="20" y="93"/>
                </a:cubicBezTo>
                <a:cubicBezTo>
                  <a:pt x="22" y="76"/>
                  <a:pt x="22" y="76"/>
                  <a:pt x="22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35" y="93"/>
                  <a:pt x="35" y="93"/>
                  <a:pt x="35" y="93"/>
                </a:cubicBezTo>
                <a:cubicBezTo>
                  <a:pt x="31" y="115"/>
                  <a:pt x="31" y="115"/>
                  <a:pt x="31" y="115"/>
                </a:cubicBezTo>
                <a:cubicBezTo>
                  <a:pt x="41" y="115"/>
                  <a:pt x="41" y="115"/>
                  <a:pt x="41" y="115"/>
                </a:cubicBezTo>
                <a:cubicBezTo>
                  <a:pt x="45" y="91"/>
                  <a:pt x="45" y="91"/>
                  <a:pt x="45" y="91"/>
                </a:cubicBezTo>
                <a:cubicBezTo>
                  <a:pt x="41" y="78"/>
                  <a:pt x="41" y="78"/>
                  <a:pt x="41" y="78"/>
                </a:cubicBezTo>
                <a:cubicBezTo>
                  <a:pt x="39" y="72"/>
                  <a:pt x="39" y="72"/>
                  <a:pt x="39" y="72"/>
                </a:cubicBezTo>
                <a:cubicBezTo>
                  <a:pt x="63" y="86"/>
                  <a:pt x="63" y="86"/>
                  <a:pt x="63" y="86"/>
                </a:cubicBezTo>
                <a:cubicBezTo>
                  <a:pt x="59" y="94"/>
                  <a:pt x="59" y="94"/>
                  <a:pt x="59" y="94"/>
                </a:cubicBezTo>
                <a:lnTo>
                  <a:pt x="70" y="100"/>
                </a:lnTo>
                <a:close/>
                <a:moveTo>
                  <a:pt x="12" y="58"/>
                </a:moveTo>
                <a:cubicBezTo>
                  <a:pt x="7" y="57"/>
                  <a:pt x="7" y="57"/>
                  <a:pt x="7" y="57"/>
                </a:cubicBezTo>
                <a:cubicBezTo>
                  <a:pt x="7" y="52"/>
                  <a:pt x="7" y="52"/>
                  <a:pt x="7" y="52"/>
                </a:cubicBezTo>
                <a:cubicBezTo>
                  <a:pt x="12" y="47"/>
                  <a:pt x="12" y="47"/>
                  <a:pt x="12" y="47"/>
                </a:cubicBezTo>
                <a:lnTo>
                  <a:pt x="12" y="58"/>
                </a:lnTo>
                <a:close/>
                <a:moveTo>
                  <a:pt x="44" y="19"/>
                </a:moveTo>
                <a:cubicBezTo>
                  <a:pt x="47" y="19"/>
                  <a:pt x="47" y="19"/>
                  <a:pt x="47" y="19"/>
                </a:cubicBezTo>
                <a:cubicBezTo>
                  <a:pt x="48" y="8"/>
                  <a:pt x="43" y="1"/>
                  <a:pt x="35" y="0"/>
                </a:cubicBezTo>
                <a:cubicBezTo>
                  <a:pt x="34" y="0"/>
                  <a:pt x="33" y="0"/>
                  <a:pt x="33" y="0"/>
                </a:cubicBezTo>
                <a:cubicBezTo>
                  <a:pt x="25" y="0"/>
                  <a:pt x="20" y="5"/>
                  <a:pt x="17" y="15"/>
                </a:cubicBezTo>
                <a:cubicBezTo>
                  <a:pt x="21" y="15"/>
                  <a:pt x="21" y="15"/>
                  <a:pt x="21" y="15"/>
                </a:cubicBezTo>
                <a:lnTo>
                  <a:pt x="44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2"/>
          <p:cNvSpPr>
            <a:spLocks noEditPoints="1"/>
          </p:cNvSpPr>
          <p:nvPr/>
        </p:nvSpPr>
        <p:spPr bwMode="auto">
          <a:xfrm>
            <a:off x="7172326" y="873126"/>
            <a:ext cx="269875" cy="268288"/>
          </a:xfrm>
          <a:custGeom>
            <a:avLst/>
            <a:gdLst>
              <a:gd name="T0" fmla="*/ 3 w 97"/>
              <a:gd name="T1" fmla="*/ 81 h 96"/>
              <a:gd name="T2" fmla="*/ 3 w 97"/>
              <a:gd name="T3" fmla="*/ 94 h 96"/>
              <a:gd name="T4" fmla="*/ 10 w 97"/>
              <a:gd name="T5" fmla="*/ 96 h 96"/>
              <a:gd name="T6" fmla="*/ 16 w 97"/>
              <a:gd name="T7" fmla="*/ 94 h 96"/>
              <a:gd name="T8" fmla="*/ 46 w 97"/>
              <a:gd name="T9" fmla="*/ 64 h 96"/>
              <a:gd name="T10" fmla="*/ 33 w 97"/>
              <a:gd name="T11" fmla="*/ 51 h 96"/>
              <a:gd name="T12" fmla="*/ 3 w 97"/>
              <a:gd name="T13" fmla="*/ 81 h 96"/>
              <a:gd name="T14" fmla="*/ 77 w 97"/>
              <a:gd name="T15" fmla="*/ 26 h 96"/>
              <a:gd name="T16" fmla="*/ 90 w 97"/>
              <a:gd name="T17" fmla="*/ 19 h 96"/>
              <a:gd name="T18" fmla="*/ 97 w 97"/>
              <a:gd name="T19" fmla="*/ 6 h 96"/>
              <a:gd name="T20" fmla="*/ 91 w 97"/>
              <a:gd name="T21" fmla="*/ 0 h 96"/>
              <a:gd name="T22" fmla="*/ 78 w 97"/>
              <a:gd name="T23" fmla="*/ 7 h 96"/>
              <a:gd name="T24" fmla="*/ 71 w 97"/>
              <a:gd name="T25" fmla="*/ 20 h 96"/>
              <a:gd name="T26" fmla="*/ 55 w 97"/>
              <a:gd name="T27" fmla="*/ 35 h 96"/>
              <a:gd name="T28" fmla="*/ 62 w 97"/>
              <a:gd name="T29" fmla="*/ 42 h 96"/>
              <a:gd name="T30" fmla="*/ 77 w 97"/>
              <a:gd name="T31" fmla="*/ 26 h 96"/>
              <a:gd name="T32" fmla="*/ 80 w 97"/>
              <a:gd name="T33" fmla="*/ 60 h 96"/>
              <a:gd name="T34" fmla="*/ 79 w 97"/>
              <a:gd name="T35" fmla="*/ 60 h 96"/>
              <a:gd name="T36" fmla="*/ 73 w 97"/>
              <a:gd name="T37" fmla="*/ 61 h 96"/>
              <a:gd name="T38" fmla="*/ 36 w 97"/>
              <a:gd name="T39" fmla="*/ 24 h 96"/>
              <a:gd name="T40" fmla="*/ 37 w 97"/>
              <a:gd name="T41" fmla="*/ 18 h 96"/>
              <a:gd name="T42" fmla="*/ 37 w 97"/>
              <a:gd name="T43" fmla="*/ 17 h 96"/>
              <a:gd name="T44" fmla="*/ 19 w 97"/>
              <a:gd name="T45" fmla="*/ 0 h 96"/>
              <a:gd name="T46" fmla="*/ 11 w 97"/>
              <a:gd name="T47" fmla="*/ 2 h 96"/>
              <a:gd name="T48" fmla="*/ 23 w 97"/>
              <a:gd name="T49" fmla="*/ 14 h 96"/>
              <a:gd name="T50" fmla="*/ 24 w 97"/>
              <a:gd name="T51" fmla="*/ 16 h 96"/>
              <a:gd name="T52" fmla="*/ 23 w 97"/>
              <a:gd name="T53" fmla="*/ 22 h 96"/>
              <a:gd name="T54" fmla="*/ 19 w 97"/>
              <a:gd name="T55" fmla="*/ 24 h 96"/>
              <a:gd name="T56" fmla="*/ 17 w 97"/>
              <a:gd name="T57" fmla="*/ 24 h 96"/>
              <a:gd name="T58" fmla="*/ 15 w 97"/>
              <a:gd name="T59" fmla="*/ 22 h 96"/>
              <a:gd name="T60" fmla="*/ 3 w 97"/>
              <a:gd name="T61" fmla="*/ 10 h 96"/>
              <a:gd name="T62" fmla="*/ 1 w 97"/>
              <a:gd name="T63" fmla="*/ 18 h 96"/>
              <a:gd name="T64" fmla="*/ 18 w 97"/>
              <a:gd name="T65" fmla="*/ 36 h 96"/>
              <a:gd name="T66" fmla="*/ 19 w 97"/>
              <a:gd name="T67" fmla="*/ 36 h 96"/>
              <a:gd name="T68" fmla="*/ 25 w 97"/>
              <a:gd name="T69" fmla="*/ 35 h 96"/>
              <a:gd name="T70" fmla="*/ 62 w 97"/>
              <a:gd name="T71" fmla="*/ 72 h 96"/>
              <a:gd name="T72" fmla="*/ 61 w 97"/>
              <a:gd name="T73" fmla="*/ 78 h 96"/>
              <a:gd name="T74" fmla="*/ 61 w 97"/>
              <a:gd name="T75" fmla="*/ 79 h 96"/>
              <a:gd name="T76" fmla="*/ 79 w 97"/>
              <a:gd name="T77" fmla="*/ 96 h 96"/>
              <a:gd name="T78" fmla="*/ 87 w 97"/>
              <a:gd name="T79" fmla="*/ 94 h 96"/>
              <a:gd name="T80" fmla="*/ 75 w 97"/>
              <a:gd name="T81" fmla="*/ 82 h 96"/>
              <a:gd name="T82" fmla="*/ 73 w 97"/>
              <a:gd name="T83" fmla="*/ 80 h 96"/>
              <a:gd name="T84" fmla="*/ 75 w 97"/>
              <a:gd name="T85" fmla="*/ 74 h 96"/>
              <a:gd name="T86" fmla="*/ 79 w 97"/>
              <a:gd name="T87" fmla="*/ 72 h 96"/>
              <a:gd name="T88" fmla="*/ 81 w 97"/>
              <a:gd name="T89" fmla="*/ 73 h 96"/>
              <a:gd name="T90" fmla="*/ 83 w 97"/>
              <a:gd name="T91" fmla="*/ 74 h 96"/>
              <a:gd name="T92" fmla="*/ 95 w 97"/>
              <a:gd name="T93" fmla="*/ 86 h 96"/>
              <a:gd name="T94" fmla="*/ 97 w 97"/>
              <a:gd name="T95" fmla="*/ 78 h 96"/>
              <a:gd name="T96" fmla="*/ 80 w 97"/>
              <a:gd name="T97" fmla="*/ 6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7" h="96">
                <a:moveTo>
                  <a:pt x="3" y="81"/>
                </a:moveTo>
                <a:cubicBezTo>
                  <a:pt x="0" y="84"/>
                  <a:pt x="0" y="90"/>
                  <a:pt x="3" y="94"/>
                </a:cubicBezTo>
                <a:cubicBezTo>
                  <a:pt x="5" y="95"/>
                  <a:pt x="8" y="96"/>
                  <a:pt x="10" y="96"/>
                </a:cubicBezTo>
                <a:cubicBezTo>
                  <a:pt x="12" y="96"/>
                  <a:pt x="14" y="95"/>
                  <a:pt x="16" y="94"/>
                </a:cubicBezTo>
                <a:cubicBezTo>
                  <a:pt x="46" y="64"/>
                  <a:pt x="46" y="64"/>
                  <a:pt x="46" y="64"/>
                </a:cubicBezTo>
                <a:cubicBezTo>
                  <a:pt x="33" y="51"/>
                  <a:pt x="33" y="51"/>
                  <a:pt x="33" y="51"/>
                </a:cubicBezTo>
                <a:lnTo>
                  <a:pt x="3" y="81"/>
                </a:lnTo>
                <a:close/>
                <a:moveTo>
                  <a:pt x="77" y="26"/>
                </a:moveTo>
                <a:cubicBezTo>
                  <a:pt x="90" y="19"/>
                  <a:pt x="90" y="19"/>
                  <a:pt x="90" y="19"/>
                </a:cubicBezTo>
                <a:cubicBezTo>
                  <a:pt x="97" y="6"/>
                  <a:pt x="97" y="6"/>
                  <a:pt x="97" y="6"/>
                </a:cubicBezTo>
                <a:cubicBezTo>
                  <a:pt x="91" y="0"/>
                  <a:pt x="91" y="0"/>
                  <a:pt x="91" y="0"/>
                </a:cubicBezTo>
                <a:cubicBezTo>
                  <a:pt x="78" y="7"/>
                  <a:pt x="78" y="7"/>
                  <a:pt x="78" y="7"/>
                </a:cubicBezTo>
                <a:cubicBezTo>
                  <a:pt x="71" y="20"/>
                  <a:pt x="71" y="20"/>
                  <a:pt x="71" y="20"/>
                </a:cubicBezTo>
                <a:cubicBezTo>
                  <a:pt x="55" y="35"/>
                  <a:pt x="55" y="35"/>
                  <a:pt x="55" y="35"/>
                </a:cubicBezTo>
                <a:cubicBezTo>
                  <a:pt x="62" y="42"/>
                  <a:pt x="62" y="42"/>
                  <a:pt x="62" y="42"/>
                </a:cubicBezTo>
                <a:lnTo>
                  <a:pt x="77" y="26"/>
                </a:lnTo>
                <a:close/>
                <a:moveTo>
                  <a:pt x="80" y="60"/>
                </a:moveTo>
                <a:cubicBezTo>
                  <a:pt x="79" y="60"/>
                  <a:pt x="79" y="60"/>
                  <a:pt x="79" y="60"/>
                </a:cubicBezTo>
                <a:cubicBezTo>
                  <a:pt x="77" y="60"/>
                  <a:pt x="75" y="61"/>
                  <a:pt x="73" y="61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2"/>
                  <a:pt x="37" y="20"/>
                  <a:pt x="37" y="18"/>
                </a:cubicBezTo>
                <a:cubicBezTo>
                  <a:pt x="37" y="17"/>
                  <a:pt x="37" y="17"/>
                  <a:pt x="37" y="17"/>
                </a:cubicBezTo>
                <a:cubicBezTo>
                  <a:pt x="36" y="7"/>
                  <a:pt x="28" y="0"/>
                  <a:pt x="19" y="0"/>
                </a:cubicBezTo>
                <a:cubicBezTo>
                  <a:pt x="16" y="0"/>
                  <a:pt x="14" y="1"/>
                  <a:pt x="11" y="2"/>
                </a:cubicBezTo>
                <a:cubicBezTo>
                  <a:pt x="23" y="14"/>
                  <a:pt x="23" y="14"/>
                  <a:pt x="23" y="14"/>
                </a:cubicBezTo>
                <a:cubicBezTo>
                  <a:pt x="24" y="14"/>
                  <a:pt x="24" y="15"/>
                  <a:pt x="24" y="16"/>
                </a:cubicBezTo>
                <a:cubicBezTo>
                  <a:pt x="25" y="18"/>
                  <a:pt x="25" y="21"/>
                  <a:pt x="23" y="22"/>
                </a:cubicBezTo>
                <a:cubicBezTo>
                  <a:pt x="22" y="23"/>
                  <a:pt x="20" y="24"/>
                  <a:pt x="19" y="24"/>
                </a:cubicBezTo>
                <a:cubicBezTo>
                  <a:pt x="18" y="24"/>
                  <a:pt x="17" y="24"/>
                  <a:pt x="17" y="24"/>
                </a:cubicBezTo>
                <a:cubicBezTo>
                  <a:pt x="16" y="23"/>
                  <a:pt x="15" y="23"/>
                  <a:pt x="15" y="22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3"/>
                  <a:pt x="1" y="15"/>
                  <a:pt x="1" y="18"/>
                </a:cubicBezTo>
                <a:cubicBezTo>
                  <a:pt x="1" y="28"/>
                  <a:pt x="8" y="35"/>
                  <a:pt x="18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21" y="36"/>
                  <a:pt x="23" y="36"/>
                  <a:pt x="25" y="35"/>
                </a:cubicBezTo>
                <a:cubicBezTo>
                  <a:pt x="62" y="72"/>
                  <a:pt x="62" y="72"/>
                  <a:pt x="62" y="72"/>
                </a:cubicBezTo>
                <a:cubicBezTo>
                  <a:pt x="61" y="74"/>
                  <a:pt x="61" y="76"/>
                  <a:pt x="61" y="78"/>
                </a:cubicBezTo>
                <a:cubicBezTo>
                  <a:pt x="61" y="79"/>
                  <a:pt x="61" y="79"/>
                  <a:pt x="61" y="79"/>
                </a:cubicBezTo>
                <a:cubicBezTo>
                  <a:pt x="62" y="89"/>
                  <a:pt x="69" y="96"/>
                  <a:pt x="79" y="96"/>
                </a:cubicBezTo>
                <a:cubicBezTo>
                  <a:pt x="82" y="96"/>
                  <a:pt x="84" y="95"/>
                  <a:pt x="87" y="94"/>
                </a:cubicBezTo>
                <a:cubicBezTo>
                  <a:pt x="75" y="82"/>
                  <a:pt x="75" y="82"/>
                  <a:pt x="75" y="82"/>
                </a:cubicBezTo>
                <a:cubicBezTo>
                  <a:pt x="74" y="82"/>
                  <a:pt x="74" y="81"/>
                  <a:pt x="73" y="80"/>
                </a:cubicBezTo>
                <a:cubicBezTo>
                  <a:pt x="73" y="78"/>
                  <a:pt x="73" y="76"/>
                  <a:pt x="75" y="74"/>
                </a:cubicBezTo>
                <a:cubicBezTo>
                  <a:pt x="76" y="73"/>
                  <a:pt x="77" y="72"/>
                  <a:pt x="79" y="72"/>
                </a:cubicBezTo>
                <a:cubicBezTo>
                  <a:pt x="80" y="72"/>
                  <a:pt x="80" y="72"/>
                  <a:pt x="81" y="73"/>
                </a:cubicBezTo>
                <a:cubicBezTo>
                  <a:pt x="82" y="73"/>
                  <a:pt x="83" y="73"/>
                  <a:pt x="83" y="74"/>
                </a:cubicBezTo>
                <a:cubicBezTo>
                  <a:pt x="95" y="86"/>
                  <a:pt x="95" y="86"/>
                  <a:pt x="95" y="86"/>
                </a:cubicBezTo>
                <a:cubicBezTo>
                  <a:pt x="96" y="84"/>
                  <a:pt x="97" y="81"/>
                  <a:pt x="97" y="78"/>
                </a:cubicBezTo>
                <a:cubicBezTo>
                  <a:pt x="97" y="69"/>
                  <a:pt x="90" y="61"/>
                  <a:pt x="8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1084263" y="3990976"/>
            <a:ext cx="290513" cy="320675"/>
          </a:xfrm>
          <a:custGeom>
            <a:avLst/>
            <a:gdLst>
              <a:gd name="T0" fmla="*/ 102 w 104"/>
              <a:gd name="T1" fmla="*/ 25 h 115"/>
              <a:gd name="T2" fmla="*/ 50 w 104"/>
              <a:gd name="T3" fmla="*/ 1 h 115"/>
              <a:gd name="T4" fmla="*/ 0 w 104"/>
              <a:gd name="T5" fmla="*/ 30 h 115"/>
              <a:gd name="T6" fmla="*/ 2 w 104"/>
              <a:gd name="T7" fmla="*/ 89 h 115"/>
              <a:gd name="T8" fmla="*/ 54 w 104"/>
              <a:gd name="T9" fmla="*/ 114 h 115"/>
              <a:gd name="T10" fmla="*/ 104 w 104"/>
              <a:gd name="T11" fmla="*/ 86 h 115"/>
              <a:gd name="T12" fmla="*/ 52 w 104"/>
              <a:gd name="T13" fmla="*/ 8 h 115"/>
              <a:gd name="T14" fmla="*/ 62 w 104"/>
              <a:gd name="T15" fmla="*/ 20 h 115"/>
              <a:gd name="T16" fmla="*/ 36 w 104"/>
              <a:gd name="T17" fmla="*/ 17 h 115"/>
              <a:gd name="T18" fmla="*/ 52 w 104"/>
              <a:gd name="T19" fmla="*/ 62 h 115"/>
              <a:gd name="T20" fmla="*/ 52 w 104"/>
              <a:gd name="T21" fmla="*/ 78 h 115"/>
              <a:gd name="T22" fmla="*/ 52 w 104"/>
              <a:gd name="T23" fmla="*/ 62 h 115"/>
              <a:gd name="T24" fmla="*/ 31 w 104"/>
              <a:gd name="T25" fmla="*/ 44 h 115"/>
              <a:gd name="T26" fmla="*/ 48 w 104"/>
              <a:gd name="T27" fmla="*/ 55 h 115"/>
              <a:gd name="T28" fmla="*/ 24 w 104"/>
              <a:gd name="T29" fmla="*/ 93 h 115"/>
              <a:gd name="T30" fmla="*/ 7 w 104"/>
              <a:gd name="T31" fmla="*/ 64 h 115"/>
              <a:gd name="T32" fmla="*/ 24 w 104"/>
              <a:gd name="T33" fmla="*/ 93 h 115"/>
              <a:gd name="T34" fmla="*/ 24 w 104"/>
              <a:gd name="T35" fmla="*/ 64 h 115"/>
              <a:gd name="T36" fmla="*/ 7 w 104"/>
              <a:gd name="T37" fmla="*/ 35 h 115"/>
              <a:gd name="T38" fmla="*/ 24 w 104"/>
              <a:gd name="T39" fmla="*/ 45 h 115"/>
              <a:gd name="T40" fmla="*/ 28 w 104"/>
              <a:gd name="T41" fmla="*/ 21 h 115"/>
              <a:gd name="T42" fmla="*/ 28 w 104"/>
              <a:gd name="T43" fmla="*/ 38 h 115"/>
              <a:gd name="T44" fmla="*/ 48 w 104"/>
              <a:gd name="T45" fmla="*/ 86 h 115"/>
              <a:gd name="T46" fmla="*/ 31 w 104"/>
              <a:gd name="T47" fmla="*/ 96 h 115"/>
              <a:gd name="T48" fmla="*/ 48 w 104"/>
              <a:gd name="T49" fmla="*/ 85 h 115"/>
              <a:gd name="T50" fmla="*/ 73 w 104"/>
              <a:gd name="T51" fmla="*/ 92 h 115"/>
              <a:gd name="T52" fmla="*/ 56 w 104"/>
              <a:gd name="T53" fmla="*/ 105 h 115"/>
              <a:gd name="T54" fmla="*/ 73 w 104"/>
              <a:gd name="T55" fmla="*/ 76 h 115"/>
              <a:gd name="T56" fmla="*/ 73 w 104"/>
              <a:gd name="T57" fmla="*/ 64 h 115"/>
              <a:gd name="T58" fmla="*/ 56 w 104"/>
              <a:gd name="T59" fmla="*/ 35 h 115"/>
              <a:gd name="T60" fmla="*/ 73 w 104"/>
              <a:gd name="T61" fmla="*/ 64 h 115"/>
              <a:gd name="T62" fmla="*/ 76 w 104"/>
              <a:gd name="T63" fmla="*/ 21 h 115"/>
              <a:gd name="T64" fmla="*/ 76 w 104"/>
              <a:gd name="T65" fmla="*/ 38 h 115"/>
              <a:gd name="T66" fmla="*/ 97 w 104"/>
              <a:gd name="T67" fmla="*/ 84 h 115"/>
              <a:gd name="T68" fmla="*/ 80 w 104"/>
              <a:gd name="T69" fmla="*/ 72 h 115"/>
              <a:gd name="T70" fmla="*/ 97 w 104"/>
              <a:gd name="T71" fmla="*/ 84 h 115"/>
              <a:gd name="T72" fmla="*/ 80 w 104"/>
              <a:gd name="T73" fmla="*/ 64 h 115"/>
              <a:gd name="T74" fmla="*/ 95 w 104"/>
              <a:gd name="T75" fmla="*/ 37 h 115"/>
              <a:gd name="T76" fmla="*/ 97 w 104"/>
              <a:gd name="T77" fmla="*/ 56 h 115"/>
              <a:gd name="T78" fmla="*/ 97 w 104"/>
              <a:gd name="T79" fmla="*/ 56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4" h="115">
                <a:moveTo>
                  <a:pt x="104" y="30"/>
                </a:moveTo>
                <a:cubicBezTo>
                  <a:pt x="104" y="28"/>
                  <a:pt x="103" y="26"/>
                  <a:pt x="102" y="25"/>
                </a:cubicBezTo>
                <a:cubicBezTo>
                  <a:pt x="54" y="1"/>
                  <a:pt x="54" y="1"/>
                  <a:pt x="54" y="1"/>
                </a:cubicBezTo>
                <a:cubicBezTo>
                  <a:pt x="53" y="0"/>
                  <a:pt x="51" y="0"/>
                  <a:pt x="50" y="1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7"/>
                  <a:pt x="0" y="28"/>
                  <a:pt x="0" y="30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8"/>
                  <a:pt x="0" y="89"/>
                  <a:pt x="2" y="89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1" y="115"/>
                  <a:pt x="53" y="115"/>
                  <a:pt x="54" y="114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4" y="89"/>
                  <a:pt x="104" y="87"/>
                  <a:pt x="104" y="86"/>
                </a:cubicBezTo>
                <a:lnTo>
                  <a:pt x="104" y="30"/>
                </a:lnTo>
                <a:close/>
                <a:moveTo>
                  <a:pt x="52" y="8"/>
                </a:moveTo>
                <a:cubicBezTo>
                  <a:pt x="68" y="17"/>
                  <a:pt x="68" y="17"/>
                  <a:pt x="68" y="17"/>
                </a:cubicBezTo>
                <a:cubicBezTo>
                  <a:pt x="62" y="20"/>
                  <a:pt x="62" y="20"/>
                  <a:pt x="62" y="20"/>
                </a:cubicBezTo>
                <a:cubicBezTo>
                  <a:pt x="52" y="25"/>
                  <a:pt x="52" y="25"/>
                  <a:pt x="52" y="25"/>
                </a:cubicBezTo>
                <a:cubicBezTo>
                  <a:pt x="36" y="17"/>
                  <a:pt x="36" y="17"/>
                  <a:pt x="36" y="17"/>
                </a:cubicBezTo>
                <a:lnTo>
                  <a:pt x="52" y="8"/>
                </a:lnTo>
                <a:close/>
                <a:moveTo>
                  <a:pt x="52" y="62"/>
                </a:moveTo>
                <a:cubicBezTo>
                  <a:pt x="68" y="70"/>
                  <a:pt x="68" y="70"/>
                  <a:pt x="68" y="70"/>
                </a:cubicBezTo>
                <a:cubicBezTo>
                  <a:pt x="52" y="78"/>
                  <a:pt x="52" y="78"/>
                  <a:pt x="52" y="78"/>
                </a:cubicBezTo>
                <a:cubicBezTo>
                  <a:pt x="36" y="70"/>
                  <a:pt x="36" y="70"/>
                  <a:pt x="36" y="70"/>
                </a:cubicBezTo>
                <a:lnTo>
                  <a:pt x="52" y="62"/>
                </a:lnTo>
                <a:close/>
                <a:moveTo>
                  <a:pt x="31" y="64"/>
                </a:moveTo>
                <a:cubicBezTo>
                  <a:pt x="31" y="44"/>
                  <a:pt x="31" y="44"/>
                  <a:pt x="31" y="44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55"/>
                  <a:pt x="48" y="55"/>
                  <a:pt x="48" y="55"/>
                </a:cubicBezTo>
                <a:lnTo>
                  <a:pt x="31" y="64"/>
                </a:lnTo>
                <a:close/>
                <a:moveTo>
                  <a:pt x="24" y="93"/>
                </a:moveTo>
                <a:cubicBezTo>
                  <a:pt x="7" y="84"/>
                  <a:pt x="7" y="84"/>
                  <a:pt x="7" y="84"/>
                </a:cubicBezTo>
                <a:cubicBezTo>
                  <a:pt x="7" y="64"/>
                  <a:pt x="7" y="64"/>
                  <a:pt x="7" y="64"/>
                </a:cubicBezTo>
                <a:cubicBezTo>
                  <a:pt x="24" y="72"/>
                  <a:pt x="24" y="72"/>
                  <a:pt x="24" y="72"/>
                </a:cubicBezTo>
                <a:lnTo>
                  <a:pt x="24" y="93"/>
                </a:lnTo>
                <a:close/>
                <a:moveTo>
                  <a:pt x="24" y="45"/>
                </a:moveTo>
                <a:cubicBezTo>
                  <a:pt x="24" y="64"/>
                  <a:pt x="24" y="64"/>
                  <a:pt x="24" y="64"/>
                </a:cubicBezTo>
                <a:cubicBezTo>
                  <a:pt x="7" y="55"/>
                  <a:pt x="7" y="55"/>
                  <a:pt x="7" y="55"/>
                </a:cubicBezTo>
                <a:cubicBezTo>
                  <a:pt x="7" y="35"/>
                  <a:pt x="7" y="35"/>
                  <a:pt x="7" y="35"/>
                </a:cubicBezTo>
                <a:cubicBezTo>
                  <a:pt x="24" y="44"/>
                  <a:pt x="24" y="44"/>
                  <a:pt x="24" y="44"/>
                </a:cubicBezTo>
                <a:lnTo>
                  <a:pt x="24" y="45"/>
                </a:lnTo>
                <a:close/>
                <a:moveTo>
                  <a:pt x="11" y="29"/>
                </a:moveTo>
                <a:cubicBezTo>
                  <a:pt x="28" y="21"/>
                  <a:pt x="28" y="21"/>
                  <a:pt x="28" y="21"/>
                </a:cubicBezTo>
                <a:cubicBezTo>
                  <a:pt x="44" y="29"/>
                  <a:pt x="44" y="29"/>
                  <a:pt x="44" y="29"/>
                </a:cubicBezTo>
                <a:cubicBezTo>
                  <a:pt x="28" y="38"/>
                  <a:pt x="28" y="38"/>
                  <a:pt x="28" y="38"/>
                </a:cubicBezTo>
                <a:lnTo>
                  <a:pt x="11" y="29"/>
                </a:lnTo>
                <a:close/>
                <a:moveTo>
                  <a:pt x="48" y="86"/>
                </a:moveTo>
                <a:cubicBezTo>
                  <a:pt x="48" y="105"/>
                  <a:pt x="48" y="105"/>
                  <a:pt x="48" y="105"/>
                </a:cubicBezTo>
                <a:cubicBezTo>
                  <a:pt x="31" y="96"/>
                  <a:pt x="31" y="96"/>
                  <a:pt x="31" y="96"/>
                </a:cubicBezTo>
                <a:cubicBezTo>
                  <a:pt x="31" y="76"/>
                  <a:pt x="31" y="76"/>
                  <a:pt x="31" y="76"/>
                </a:cubicBezTo>
                <a:cubicBezTo>
                  <a:pt x="48" y="85"/>
                  <a:pt x="48" y="85"/>
                  <a:pt x="48" y="85"/>
                </a:cubicBezTo>
                <a:lnTo>
                  <a:pt x="48" y="86"/>
                </a:lnTo>
                <a:close/>
                <a:moveTo>
                  <a:pt x="73" y="92"/>
                </a:moveTo>
                <a:cubicBezTo>
                  <a:pt x="73" y="96"/>
                  <a:pt x="73" y="96"/>
                  <a:pt x="73" y="96"/>
                </a:cubicBezTo>
                <a:cubicBezTo>
                  <a:pt x="56" y="105"/>
                  <a:pt x="56" y="105"/>
                  <a:pt x="56" y="105"/>
                </a:cubicBezTo>
                <a:cubicBezTo>
                  <a:pt x="56" y="85"/>
                  <a:pt x="56" y="85"/>
                  <a:pt x="56" y="85"/>
                </a:cubicBezTo>
                <a:cubicBezTo>
                  <a:pt x="73" y="76"/>
                  <a:pt x="73" y="76"/>
                  <a:pt x="73" y="76"/>
                </a:cubicBezTo>
                <a:lnTo>
                  <a:pt x="73" y="92"/>
                </a:lnTo>
                <a:close/>
                <a:moveTo>
                  <a:pt x="73" y="64"/>
                </a:moveTo>
                <a:cubicBezTo>
                  <a:pt x="56" y="55"/>
                  <a:pt x="56" y="55"/>
                  <a:pt x="56" y="55"/>
                </a:cubicBezTo>
                <a:cubicBezTo>
                  <a:pt x="56" y="35"/>
                  <a:pt x="56" y="35"/>
                  <a:pt x="56" y="35"/>
                </a:cubicBezTo>
                <a:cubicBezTo>
                  <a:pt x="73" y="44"/>
                  <a:pt x="73" y="44"/>
                  <a:pt x="73" y="44"/>
                </a:cubicBezTo>
                <a:lnTo>
                  <a:pt x="73" y="64"/>
                </a:lnTo>
                <a:close/>
                <a:moveTo>
                  <a:pt x="60" y="29"/>
                </a:moveTo>
                <a:cubicBezTo>
                  <a:pt x="76" y="21"/>
                  <a:pt x="76" y="21"/>
                  <a:pt x="76" y="21"/>
                </a:cubicBezTo>
                <a:cubicBezTo>
                  <a:pt x="93" y="29"/>
                  <a:pt x="93" y="29"/>
                  <a:pt x="93" y="29"/>
                </a:cubicBezTo>
                <a:cubicBezTo>
                  <a:pt x="76" y="38"/>
                  <a:pt x="76" y="38"/>
                  <a:pt x="76" y="38"/>
                </a:cubicBezTo>
                <a:lnTo>
                  <a:pt x="60" y="29"/>
                </a:lnTo>
                <a:close/>
                <a:moveTo>
                  <a:pt x="97" y="84"/>
                </a:moveTo>
                <a:cubicBezTo>
                  <a:pt x="80" y="92"/>
                  <a:pt x="80" y="92"/>
                  <a:pt x="80" y="92"/>
                </a:cubicBezTo>
                <a:cubicBezTo>
                  <a:pt x="80" y="72"/>
                  <a:pt x="80" y="72"/>
                  <a:pt x="80" y="72"/>
                </a:cubicBezTo>
                <a:cubicBezTo>
                  <a:pt x="97" y="64"/>
                  <a:pt x="97" y="64"/>
                  <a:pt x="97" y="64"/>
                </a:cubicBezTo>
                <a:lnTo>
                  <a:pt x="97" y="84"/>
                </a:lnTo>
                <a:close/>
                <a:moveTo>
                  <a:pt x="97" y="56"/>
                </a:moveTo>
                <a:cubicBezTo>
                  <a:pt x="80" y="64"/>
                  <a:pt x="80" y="64"/>
                  <a:pt x="80" y="64"/>
                </a:cubicBezTo>
                <a:cubicBezTo>
                  <a:pt x="80" y="44"/>
                  <a:pt x="80" y="44"/>
                  <a:pt x="80" y="44"/>
                </a:cubicBezTo>
                <a:cubicBezTo>
                  <a:pt x="95" y="37"/>
                  <a:pt x="95" y="37"/>
                  <a:pt x="95" y="37"/>
                </a:cubicBezTo>
                <a:cubicBezTo>
                  <a:pt x="97" y="35"/>
                  <a:pt x="97" y="35"/>
                  <a:pt x="97" y="35"/>
                </a:cubicBezTo>
                <a:lnTo>
                  <a:pt x="97" y="56"/>
                </a:lnTo>
                <a:close/>
                <a:moveTo>
                  <a:pt x="97" y="56"/>
                </a:moveTo>
                <a:cubicBezTo>
                  <a:pt x="97" y="56"/>
                  <a:pt x="97" y="56"/>
                  <a:pt x="97" y="5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0" name="Freeform 34"/>
          <p:cNvSpPr>
            <a:spLocks noEditPoints="1"/>
          </p:cNvSpPr>
          <p:nvPr/>
        </p:nvSpPr>
        <p:spPr bwMode="auto">
          <a:xfrm>
            <a:off x="2297113" y="3973513"/>
            <a:ext cx="331788" cy="338138"/>
          </a:xfrm>
          <a:custGeom>
            <a:avLst/>
            <a:gdLst>
              <a:gd name="T0" fmla="*/ 110 w 119"/>
              <a:gd name="T1" fmla="*/ 54 h 121"/>
              <a:gd name="T2" fmla="*/ 98 w 119"/>
              <a:gd name="T3" fmla="*/ 28 h 121"/>
              <a:gd name="T4" fmla="*/ 117 w 119"/>
              <a:gd name="T5" fmla="*/ 40 h 121"/>
              <a:gd name="T6" fmla="*/ 88 w 119"/>
              <a:gd name="T7" fmla="*/ 38 h 121"/>
              <a:gd name="T8" fmla="*/ 62 w 119"/>
              <a:gd name="T9" fmla="*/ 102 h 121"/>
              <a:gd name="T10" fmla="*/ 60 w 119"/>
              <a:gd name="T11" fmla="*/ 103 h 121"/>
              <a:gd name="T12" fmla="*/ 35 w 119"/>
              <a:gd name="T13" fmla="*/ 110 h 121"/>
              <a:gd name="T14" fmla="*/ 42 w 119"/>
              <a:gd name="T15" fmla="*/ 85 h 121"/>
              <a:gd name="T16" fmla="*/ 43 w 119"/>
              <a:gd name="T17" fmla="*/ 83 h 121"/>
              <a:gd name="T18" fmla="*/ 23 w 119"/>
              <a:gd name="T19" fmla="*/ 75 h 121"/>
              <a:gd name="T20" fmla="*/ 23 w 119"/>
              <a:gd name="T21" fmla="*/ 70 h 121"/>
              <a:gd name="T22" fmla="*/ 88 w 119"/>
              <a:gd name="T23" fmla="*/ 38 h 121"/>
              <a:gd name="T24" fmla="*/ 44 w 119"/>
              <a:gd name="T25" fmla="*/ 89 h 121"/>
              <a:gd name="T26" fmla="*/ 46 w 119"/>
              <a:gd name="T27" fmla="*/ 103 h 121"/>
              <a:gd name="T28" fmla="*/ 87 w 119"/>
              <a:gd name="T29" fmla="*/ 46 h 121"/>
              <a:gd name="T30" fmla="*/ 50 w 119"/>
              <a:gd name="T31" fmla="*/ 81 h 121"/>
              <a:gd name="T32" fmla="*/ 52 w 119"/>
              <a:gd name="T33" fmla="*/ 83 h 121"/>
              <a:gd name="T34" fmla="*/ 87 w 119"/>
              <a:gd name="T35" fmla="*/ 46 h 121"/>
              <a:gd name="T36" fmla="*/ 83 w 119"/>
              <a:gd name="T37" fmla="*/ 114 h 121"/>
              <a:gd name="T38" fmla="*/ 38 w 119"/>
              <a:gd name="T39" fmla="*/ 116 h 121"/>
              <a:gd name="T40" fmla="*/ 31 w 119"/>
              <a:gd name="T41" fmla="*/ 114 h 121"/>
              <a:gd name="T42" fmla="*/ 7 w 119"/>
              <a:gd name="T43" fmla="*/ 112 h 121"/>
              <a:gd name="T44" fmla="*/ 9 w 119"/>
              <a:gd name="T45" fmla="*/ 15 h 121"/>
              <a:gd name="T46" fmla="*/ 18 w 119"/>
              <a:gd name="T47" fmla="*/ 18 h 121"/>
              <a:gd name="T48" fmla="*/ 22 w 119"/>
              <a:gd name="T49" fmla="*/ 18 h 121"/>
              <a:gd name="T50" fmla="*/ 36 w 119"/>
              <a:gd name="T51" fmla="*/ 15 h 121"/>
              <a:gd name="T52" fmla="*/ 38 w 119"/>
              <a:gd name="T53" fmla="*/ 20 h 121"/>
              <a:gd name="T54" fmla="*/ 40 w 119"/>
              <a:gd name="T55" fmla="*/ 15 h 121"/>
              <a:gd name="T56" fmla="*/ 51 w 119"/>
              <a:gd name="T57" fmla="*/ 18 h 121"/>
              <a:gd name="T58" fmla="*/ 56 w 119"/>
              <a:gd name="T59" fmla="*/ 18 h 121"/>
              <a:gd name="T60" fmla="*/ 68 w 119"/>
              <a:gd name="T61" fmla="*/ 15 h 121"/>
              <a:gd name="T62" fmla="*/ 71 w 119"/>
              <a:gd name="T63" fmla="*/ 20 h 121"/>
              <a:gd name="T64" fmla="*/ 73 w 119"/>
              <a:gd name="T65" fmla="*/ 15 h 121"/>
              <a:gd name="T66" fmla="*/ 85 w 119"/>
              <a:gd name="T67" fmla="*/ 17 h 121"/>
              <a:gd name="T68" fmla="*/ 92 w 119"/>
              <a:gd name="T69" fmla="*/ 26 h 121"/>
              <a:gd name="T70" fmla="*/ 83 w 119"/>
              <a:gd name="T71" fmla="*/ 8 h 121"/>
              <a:gd name="T72" fmla="*/ 73 w 119"/>
              <a:gd name="T73" fmla="*/ 2 h 121"/>
              <a:gd name="T74" fmla="*/ 68 w 119"/>
              <a:gd name="T75" fmla="*/ 2 h 121"/>
              <a:gd name="T76" fmla="*/ 56 w 119"/>
              <a:gd name="T77" fmla="*/ 8 h 121"/>
              <a:gd name="T78" fmla="*/ 54 w 119"/>
              <a:gd name="T79" fmla="*/ 0 h 121"/>
              <a:gd name="T80" fmla="*/ 51 w 119"/>
              <a:gd name="T81" fmla="*/ 8 h 121"/>
              <a:gd name="T82" fmla="*/ 40 w 119"/>
              <a:gd name="T83" fmla="*/ 2 h 121"/>
              <a:gd name="T84" fmla="*/ 36 w 119"/>
              <a:gd name="T85" fmla="*/ 2 h 121"/>
              <a:gd name="T86" fmla="*/ 22 w 119"/>
              <a:gd name="T87" fmla="*/ 8 h 121"/>
              <a:gd name="T88" fmla="*/ 20 w 119"/>
              <a:gd name="T89" fmla="*/ 0 h 121"/>
              <a:gd name="T90" fmla="*/ 18 w 119"/>
              <a:gd name="T91" fmla="*/ 8 h 121"/>
              <a:gd name="T92" fmla="*/ 0 w 119"/>
              <a:gd name="T93" fmla="*/ 17 h 121"/>
              <a:gd name="T94" fmla="*/ 9 w 119"/>
              <a:gd name="T95" fmla="*/ 121 h 121"/>
              <a:gd name="T96" fmla="*/ 92 w 119"/>
              <a:gd name="T97" fmla="*/ 112 h 121"/>
              <a:gd name="T98" fmla="*/ 85 w 119"/>
              <a:gd name="T99" fmla="*/ 86 h 121"/>
              <a:gd name="T100" fmla="*/ 67 w 119"/>
              <a:gd name="T101" fmla="*/ 35 h 121"/>
              <a:gd name="T102" fmla="*/ 21 w 119"/>
              <a:gd name="T103" fmla="*/ 37 h 121"/>
              <a:gd name="T104" fmla="*/ 67 w 119"/>
              <a:gd name="T105" fmla="*/ 39 h 121"/>
              <a:gd name="T106" fmla="*/ 67 w 119"/>
              <a:gd name="T107" fmla="*/ 35 h 121"/>
              <a:gd name="T108" fmla="*/ 23 w 119"/>
              <a:gd name="T109" fmla="*/ 52 h 121"/>
              <a:gd name="T110" fmla="*/ 23 w 119"/>
              <a:gd name="T111" fmla="*/ 56 h 121"/>
              <a:gd name="T112" fmla="*/ 69 w 119"/>
              <a:gd name="T113" fmla="*/ 54 h 121"/>
              <a:gd name="T114" fmla="*/ 67 w 119"/>
              <a:gd name="T115" fmla="*/ 52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9" h="121">
                <a:moveTo>
                  <a:pt x="116" y="47"/>
                </a:moveTo>
                <a:cubicBezTo>
                  <a:pt x="110" y="54"/>
                  <a:pt x="110" y="54"/>
                  <a:pt x="110" y="54"/>
                </a:cubicBezTo>
                <a:cubicBezTo>
                  <a:pt x="91" y="35"/>
                  <a:pt x="91" y="35"/>
                  <a:pt x="91" y="35"/>
                </a:cubicBezTo>
                <a:cubicBezTo>
                  <a:pt x="98" y="28"/>
                  <a:pt x="98" y="28"/>
                  <a:pt x="98" y="28"/>
                </a:cubicBezTo>
                <a:cubicBezTo>
                  <a:pt x="100" y="26"/>
                  <a:pt x="103" y="26"/>
                  <a:pt x="105" y="28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19" y="42"/>
                  <a:pt x="119" y="45"/>
                  <a:pt x="116" y="47"/>
                </a:cubicBezTo>
                <a:close/>
                <a:moveTo>
                  <a:pt x="88" y="38"/>
                </a:moveTo>
                <a:cubicBezTo>
                  <a:pt x="107" y="57"/>
                  <a:pt x="107" y="57"/>
                  <a:pt x="107" y="57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61" y="102"/>
                  <a:pt x="61" y="103"/>
                  <a:pt x="60" y="103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36" y="110"/>
                  <a:pt x="36" y="110"/>
                  <a:pt x="36" y="110"/>
                </a:cubicBezTo>
                <a:cubicBezTo>
                  <a:pt x="36" y="111"/>
                  <a:pt x="35" y="110"/>
                  <a:pt x="35" y="110"/>
                </a:cubicBezTo>
                <a:cubicBezTo>
                  <a:pt x="34" y="110"/>
                  <a:pt x="34" y="109"/>
                  <a:pt x="34" y="108"/>
                </a:cubicBezTo>
                <a:cubicBezTo>
                  <a:pt x="42" y="85"/>
                  <a:pt x="42" y="85"/>
                  <a:pt x="42" y="85"/>
                </a:cubicBezTo>
                <a:cubicBezTo>
                  <a:pt x="42" y="85"/>
                  <a:pt x="42" y="85"/>
                  <a:pt x="42" y="85"/>
                </a:cubicBezTo>
                <a:cubicBezTo>
                  <a:pt x="42" y="84"/>
                  <a:pt x="43" y="83"/>
                  <a:pt x="43" y="83"/>
                </a:cubicBezTo>
                <a:cubicBezTo>
                  <a:pt x="51" y="75"/>
                  <a:pt x="51" y="75"/>
                  <a:pt x="51" y="75"/>
                </a:cubicBezTo>
                <a:cubicBezTo>
                  <a:pt x="23" y="75"/>
                  <a:pt x="23" y="75"/>
                  <a:pt x="23" y="75"/>
                </a:cubicBezTo>
                <a:cubicBezTo>
                  <a:pt x="22" y="75"/>
                  <a:pt x="21" y="74"/>
                  <a:pt x="21" y="72"/>
                </a:cubicBezTo>
                <a:cubicBezTo>
                  <a:pt x="21" y="71"/>
                  <a:pt x="22" y="70"/>
                  <a:pt x="23" y="70"/>
                </a:cubicBezTo>
                <a:cubicBezTo>
                  <a:pt x="55" y="70"/>
                  <a:pt x="55" y="70"/>
                  <a:pt x="55" y="70"/>
                </a:cubicBezTo>
                <a:lnTo>
                  <a:pt x="88" y="38"/>
                </a:lnTo>
                <a:close/>
                <a:moveTo>
                  <a:pt x="56" y="100"/>
                </a:moveTo>
                <a:cubicBezTo>
                  <a:pt x="44" y="89"/>
                  <a:pt x="44" y="89"/>
                  <a:pt x="44" y="89"/>
                </a:cubicBezTo>
                <a:cubicBezTo>
                  <a:pt x="41" y="99"/>
                  <a:pt x="41" y="99"/>
                  <a:pt x="41" y="99"/>
                </a:cubicBezTo>
                <a:cubicBezTo>
                  <a:pt x="46" y="103"/>
                  <a:pt x="46" y="103"/>
                  <a:pt x="46" y="103"/>
                </a:cubicBezTo>
                <a:lnTo>
                  <a:pt x="56" y="100"/>
                </a:lnTo>
                <a:close/>
                <a:moveTo>
                  <a:pt x="87" y="46"/>
                </a:moveTo>
                <a:cubicBezTo>
                  <a:pt x="86" y="45"/>
                  <a:pt x="85" y="45"/>
                  <a:pt x="85" y="46"/>
                </a:cubicBezTo>
                <a:cubicBezTo>
                  <a:pt x="50" y="81"/>
                  <a:pt x="50" y="81"/>
                  <a:pt x="50" y="81"/>
                </a:cubicBezTo>
                <a:cubicBezTo>
                  <a:pt x="49" y="81"/>
                  <a:pt x="49" y="82"/>
                  <a:pt x="50" y="83"/>
                </a:cubicBezTo>
                <a:cubicBezTo>
                  <a:pt x="50" y="84"/>
                  <a:pt x="51" y="84"/>
                  <a:pt x="52" y="83"/>
                </a:cubicBezTo>
                <a:cubicBezTo>
                  <a:pt x="87" y="48"/>
                  <a:pt x="87" y="48"/>
                  <a:pt x="87" y="48"/>
                </a:cubicBezTo>
                <a:cubicBezTo>
                  <a:pt x="88" y="47"/>
                  <a:pt x="88" y="46"/>
                  <a:pt x="87" y="46"/>
                </a:cubicBezTo>
                <a:close/>
                <a:moveTo>
                  <a:pt x="85" y="112"/>
                </a:moveTo>
                <a:cubicBezTo>
                  <a:pt x="85" y="113"/>
                  <a:pt x="84" y="114"/>
                  <a:pt x="83" y="114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38" y="116"/>
                  <a:pt x="38" y="116"/>
                  <a:pt x="38" y="116"/>
                </a:cubicBezTo>
                <a:cubicBezTo>
                  <a:pt x="37" y="116"/>
                  <a:pt x="36" y="116"/>
                  <a:pt x="35" y="116"/>
                </a:cubicBezTo>
                <a:cubicBezTo>
                  <a:pt x="34" y="116"/>
                  <a:pt x="32" y="115"/>
                  <a:pt x="31" y="114"/>
                </a:cubicBezTo>
                <a:cubicBezTo>
                  <a:pt x="9" y="114"/>
                  <a:pt x="9" y="114"/>
                  <a:pt x="9" y="114"/>
                </a:cubicBezTo>
                <a:cubicBezTo>
                  <a:pt x="8" y="114"/>
                  <a:pt x="7" y="113"/>
                  <a:pt x="7" y="112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6"/>
                  <a:pt x="8" y="15"/>
                  <a:pt x="9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9"/>
                  <a:pt x="19" y="20"/>
                  <a:pt x="20" y="20"/>
                </a:cubicBezTo>
                <a:cubicBezTo>
                  <a:pt x="21" y="20"/>
                  <a:pt x="22" y="19"/>
                  <a:pt x="22" y="18"/>
                </a:cubicBezTo>
                <a:cubicBezTo>
                  <a:pt x="22" y="15"/>
                  <a:pt x="22" y="15"/>
                  <a:pt x="22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9"/>
                  <a:pt x="37" y="20"/>
                  <a:pt x="38" y="20"/>
                </a:cubicBezTo>
                <a:cubicBezTo>
                  <a:pt x="39" y="20"/>
                  <a:pt x="40" y="19"/>
                  <a:pt x="40" y="18"/>
                </a:cubicBezTo>
                <a:cubicBezTo>
                  <a:pt x="40" y="15"/>
                  <a:pt x="40" y="15"/>
                  <a:pt x="40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9"/>
                  <a:pt x="52" y="20"/>
                  <a:pt x="54" y="20"/>
                </a:cubicBezTo>
                <a:cubicBezTo>
                  <a:pt x="55" y="20"/>
                  <a:pt x="56" y="19"/>
                  <a:pt x="56" y="18"/>
                </a:cubicBezTo>
                <a:cubicBezTo>
                  <a:pt x="56" y="15"/>
                  <a:pt x="56" y="15"/>
                  <a:pt x="56" y="15"/>
                </a:cubicBezTo>
                <a:cubicBezTo>
                  <a:pt x="68" y="15"/>
                  <a:pt x="68" y="15"/>
                  <a:pt x="68" y="15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9"/>
                  <a:pt x="69" y="20"/>
                  <a:pt x="71" y="20"/>
                </a:cubicBezTo>
                <a:cubicBezTo>
                  <a:pt x="72" y="20"/>
                  <a:pt x="73" y="19"/>
                  <a:pt x="73" y="18"/>
                </a:cubicBezTo>
                <a:cubicBezTo>
                  <a:pt x="73" y="15"/>
                  <a:pt x="73" y="15"/>
                  <a:pt x="73" y="15"/>
                </a:cubicBezTo>
                <a:cubicBezTo>
                  <a:pt x="83" y="15"/>
                  <a:pt x="83" y="15"/>
                  <a:pt x="83" y="15"/>
                </a:cubicBezTo>
                <a:cubicBezTo>
                  <a:pt x="84" y="15"/>
                  <a:pt x="85" y="16"/>
                  <a:pt x="85" y="17"/>
                </a:cubicBezTo>
                <a:cubicBezTo>
                  <a:pt x="85" y="33"/>
                  <a:pt x="85" y="33"/>
                  <a:pt x="85" y="33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17"/>
                  <a:pt x="92" y="17"/>
                  <a:pt x="92" y="17"/>
                </a:cubicBezTo>
                <a:cubicBezTo>
                  <a:pt x="92" y="12"/>
                  <a:pt x="88" y="8"/>
                  <a:pt x="83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3" y="2"/>
                  <a:pt x="73" y="2"/>
                  <a:pt x="73" y="2"/>
                </a:cubicBezTo>
                <a:cubicBezTo>
                  <a:pt x="73" y="1"/>
                  <a:pt x="72" y="0"/>
                  <a:pt x="71" y="0"/>
                </a:cubicBezTo>
                <a:cubicBezTo>
                  <a:pt x="69" y="0"/>
                  <a:pt x="68" y="1"/>
                  <a:pt x="68" y="2"/>
                </a:cubicBezTo>
                <a:cubicBezTo>
                  <a:pt x="68" y="8"/>
                  <a:pt x="68" y="8"/>
                  <a:pt x="68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1"/>
                  <a:pt x="55" y="0"/>
                  <a:pt x="54" y="0"/>
                </a:cubicBezTo>
                <a:cubicBezTo>
                  <a:pt x="52" y="0"/>
                  <a:pt x="51" y="1"/>
                  <a:pt x="51" y="2"/>
                </a:cubicBezTo>
                <a:cubicBezTo>
                  <a:pt x="51" y="8"/>
                  <a:pt x="51" y="8"/>
                  <a:pt x="51" y="8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2"/>
                  <a:pt x="40" y="2"/>
                  <a:pt x="40" y="2"/>
                </a:cubicBezTo>
                <a:cubicBezTo>
                  <a:pt x="40" y="1"/>
                  <a:pt x="39" y="0"/>
                  <a:pt x="38" y="0"/>
                </a:cubicBezTo>
                <a:cubicBezTo>
                  <a:pt x="37" y="0"/>
                  <a:pt x="36" y="1"/>
                  <a:pt x="36" y="2"/>
                </a:cubicBezTo>
                <a:cubicBezTo>
                  <a:pt x="36" y="8"/>
                  <a:pt x="36" y="8"/>
                  <a:pt x="36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1" y="0"/>
                  <a:pt x="20" y="0"/>
                </a:cubicBezTo>
                <a:cubicBezTo>
                  <a:pt x="19" y="0"/>
                  <a:pt x="18" y="1"/>
                  <a:pt x="18" y="2"/>
                </a:cubicBezTo>
                <a:cubicBezTo>
                  <a:pt x="18" y="8"/>
                  <a:pt x="18" y="8"/>
                  <a:pt x="18" y="8"/>
                </a:cubicBezTo>
                <a:cubicBezTo>
                  <a:pt x="9" y="8"/>
                  <a:pt x="9" y="8"/>
                  <a:pt x="9" y="8"/>
                </a:cubicBezTo>
                <a:cubicBezTo>
                  <a:pt x="4" y="8"/>
                  <a:pt x="0" y="12"/>
                  <a:pt x="0" y="17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7"/>
                  <a:pt x="4" y="121"/>
                  <a:pt x="9" y="121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88" y="121"/>
                  <a:pt x="92" y="117"/>
                  <a:pt x="92" y="112"/>
                </a:cubicBezTo>
                <a:cubicBezTo>
                  <a:pt x="92" y="79"/>
                  <a:pt x="92" y="79"/>
                  <a:pt x="92" y="79"/>
                </a:cubicBezTo>
                <a:cubicBezTo>
                  <a:pt x="85" y="86"/>
                  <a:pt x="85" y="86"/>
                  <a:pt x="85" y="86"/>
                </a:cubicBezTo>
                <a:lnTo>
                  <a:pt x="85" y="112"/>
                </a:lnTo>
                <a:close/>
                <a:moveTo>
                  <a:pt x="67" y="35"/>
                </a:moveTo>
                <a:cubicBezTo>
                  <a:pt x="23" y="35"/>
                  <a:pt x="23" y="35"/>
                  <a:pt x="23" y="35"/>
                </a:cubicBezTo>
                <a:cubicBezTo>
                  <a:pt x="22" y="35"/>
                  <a:pt x="21" y="36"/>
                  <a:pt x="21" y="37"/>
                </a:cubicBezTo>
                <a:cubicBezTo>
                  <a:pt x="21" y="38"/>
                  <a:pt x="22" y="39"/>
                  <a:pt x="23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8" y="39"/>
                  <a:pt x="69" y="38"/>
                  <a:pt x="69" y="37"/>
                </a:cubicBezTo>
                <a:cubicBezTo>
                  <a:pt x="69" y="36"/>
                  <a:pt x="68" y="35"/>
                  <a:pt x="67" y="35"/>
                </a:cubicBezTo>
                <a:close/>
                <a:moveTo>
                  <a:pt x="67" y="52"/>
                </a:moveTo>
                <a:cubicBezTo>
                  <a:pt x="23" y="52"/>
                  <a:pt x="23" y="52"/>
                  <a:pt x="23" y="52"/>
                </a:cubicBezTo>
                <a:cubicBezTo>
                  <a:pt x="22" y="52"/>
                  <a:pt x="21" y="53"/>
                  <a:pt x="21" y="54"/>
                </a:cubicBezTo>
                <a:cubicBezTo>
                  <a:pt x="21" y="55"/>
                  <a:pt x="22" y="56"/>
                  <a:pt x="23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8" y="56"/>
                  <a:pt x="69" y="55"/>
                  <a:pt x="69" y="54"/>
                </a:cubicBezTo>
                <a:cubicBezTo>
                  <a:pt x="69" y="53"/>
                  <a:pt x="68" y="52"/>
                  <a:pt x="67" y="52"/>
                </a:cubicBezTo>
                <a:close/>
                <a:moveTo>
                  <a:pt x="67" y="52"/>
                </a:moveTo>
                <a:cubicBezTo>
                  <a:pt x="67" y="52"/>
                  <a:pt x="67" y="52"/>
                  <a:pt x="67" y="5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3" name="Freeform 35"/>
          <p:cNvSpPr>
            <a:spLocks noEditPoints="1"/>
          </p:cNvSpPr>
          <p:nvPr/>
        </p:nvSpPr>
        <p:spPr bwMode="auto">
          <a:xfrm>
            <a:off x="1712913" y="3976688"/>
            <a:ext cx="228600" cy="327025"/>
          </a:xfrm>
          <a:custGeom>
            <a:avLst/>
            <a:gdLst>
              <a:gd name="T0" fmla="*/ 52 w 82"/>
              <a:gd name="T1" fmla="*/ 52 h 117"/>
              <a:gd name="T2" fmla="*/ 44 w 82"/>
              <a:gd name="T3" fmla="*/ 48 h 117"/>
              <a:gd name="T4" fmla="*/ 31 w 82"/>
              <a:gd name="T5" fmla="*/ 36 h 117"/>
              <a:gd name="T6" fmla="*/ 31 w 82"/>
              <a:gd name="T7" fmla="*/ 33 h 117"/>
              <a:gd name="T8" fmla="*/ 26 w 82"/>
              <a:gd name="T9" fmla="*/ 30 h 117"/>
              <a:gd name="T10" fmla="*/ 23 w 82"/>
              <a:gd name="T11" fmla="*/ 35 h 117"/>
              <a:gd name="T12" fmla="*/ 28 w 82"/>
              <a:gd name="T13" fmla="*/ 38 h 117"/>
              <a:gd name="T14" fmla="*/ 36 w 82"/>
              <a:gd name="T15" fmla="*/ 46 h 117"/>
              <a:gd name="T16" fmla="*/ 20 w 82"/>
              <a:gd name="T17" fmla="*/ 48 h 117"/>
              <a:gd name="T18" fmla="*/ 12 w 82"/>
              <a:gd name="T19" fmla="*/ 52 h 117"/>
              <a:gd name="T20" fmla="*/ 16 w 82"/>
              <a:gd name="T21" fmla="*/ 59 h 117"/>
              <a:gd name="T22" fmla="*/ 23 w 82"/>
              <a:gd name="T23" fmla="*/ 55 h 117"/>
              <a:gd name="T24" fmla="*/ 40 w 82"/>
              <a:gd name="T25" fmla="*/ 52 h 117"/>
              <a:gd name="T26" fmla="*/ 44 w 82"/>
              <a:gd name="T27" fmla="*/ 59 h 117"/>
              <a:gd name="T28" fmla="*/ 48 w 82"/>
              <a:gd name="T29" fmla="*/ 76 h 117"/>
              <a:gd name="T30" fmla="*/ 41 w 82"/>
              <a:gd name="T31" fmla="*/ 80 h 117"/>
              <a:gd name="T32" fmla="*/ 44 w 82"/>
              <a:gd name="T33" fmla="*/ 87 h 117"/>
              <a:gd name="T34" fmla="*/ 52 w 82"/>
              <a:gd name="T35" fmla="*/ 83 h 117"/>
              <a:gd name="T36" fmla="*/ 51 w 82"/>
              <a:gd name="T37" fmla="*/ 79 h 117"/>
              <a:gd name="T38" fmla="*/ 61 w 82"/>
              <a:gd name="T39" fmla="*/ 71 h 117"/>
              <a:gd name="T40" fmla="*/ 61 w 82"/>
              <a:gd name="T41" fmla="*/ 74 h 117"/>
              <a:gd name="T42" fmla="*/ 66 w 82"/>
              <a:gd name="T43" fmla="*/ 77 h 117"/>
              <a:gd name="T44" fmla="*/ 69 w 82"/>
              <a:gd name="T45" fmla="*/ 71 h 117"/>
              <a:gd name="T46" fmla="*/ 64 w 82"/>
              <a:gd name="T47" fmla="*/ 68 h 117"/>
              <a:gd name="T48" fmla="*/ 51 w 82"/>
              <a:gd name="T49" fmla="*/ 56 h 117"/>
              <a:gd name="T50" fmla="*/ 82 w 82"/>
              <a:gd name="T51" fmla="*/ 25 h 117"/>
              <a:gd name="T52" fmla="*/ 59 w 82"/>
              <a:gd name="T53" fmla="*/ 1 h 117"/>
              <a:gd name="T54" fmla="*/ 10 w 82"/>
              <a:gd name="T55" fmla="*/ 0 h 117"/>
              <a:gd name="T56" fmla="*/ 0 w 82"/>
              <a:gd name="T57" fmla="*/ 107 h 117"/>
              <a:gd name="T58" fmla="*/ 72 w 82"/>
              <a:gd name="T59" fmla="*/ 117 h 117"/>
              <a:gd name="T60" fmla="*/ 82 w 82"/>
              <a:gd name="T61" fmla="*/ 25 h 117"/>
              <a:gd name="T62" fmla="*/ 72 w 82"/>
              <a:gd name="T63" fmla="*/ 110 h 117"/>
              <a:gd name="T64" fmla="*/ 7 w 82"/>
              <a:gd name="T65" fmla="*/ 107 h 117"/>
              <a:gd name="T66" fmla="*/ 10 w 82"/>
              <a:gd name="T67" fmla="*/ 8 h 117"/>
              <a:gd name="T68" fmla="*/ 53 w 82"/>
              <a:gd name="T69" fmla="*/ 19 h 117"/>
              <a:gd name="T70" fmla="*/ 74 w 82"/>
              <a:gd name="T71" fmla="*/ 29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2" h="117">
                <a:moveTo>
                  <a:pt x="52" y="55"/>
                </a:moveTo>
                <a:cubicBezTo>
                  <a:pt x="53" y="54"/>
                  <a:pt x="53" y="53"/>
                  <a:pt x="52" y="52"/>
                </a:cubicBezTo>
                <a:cubicBezTo>
                  <a:pt x="48" y="48"/>
                  <a:pt x="48" y="48"/>
                  <a:pt x="48" y="48"/>
                </a:cubicBezTo>
                <a:cubicBezTo>
                  <a:pt x="47" y="47"/>
                  <a:pt x="45" y="47"/>
                  <a:pt x="44" y="48"/>
                </a:cubicBezTo>
                <a:cubicBezTo>
                  <a:pt x="44" y="49"/>
                  <a:pt x="44" y="49"/>
                  <a:pt x="44" y="49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5"/>
                  <a:pt x="31" y="35"/>
                  <a:pt x="31" y="35"/>
                </a:cubicBezTo>
                <a:cubicBezTo>
                  <a:pt x="32" y="35"/>
                  <a:pt x="32" y="34"/>
                  <a:pt x="31" y="33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29"/>
                  <a:pt x="26" y="29"/>
                  <a:pt x="26" y="30"/>
                </a:cubicBezTo>
                <a:cubicBezTo>
                  <a:pt x="23" y="33"/>
                  <a:pt x="23" y="33"/>
                  <a:pt x="23" y="33"/>
                </a:cubicBezTo>
                <a:cubicBezTo>
                  <a:pt x="22" y="34"/>
                  <a:pt x="22" y="35"/>
                  <a:pt x="23" y="35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27" y="39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36" y="46"/>
                  <a:pt x="36" y="46"/>
                  <a:pt x="36" y="46"/>
                </a:cubicBezTo>
                <a:cubicBezTo>
                  <a:pt x="31" y="45"/>
                  <a:pt x="25" y="46"/>
                  <a:pt x="21" y="49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47"/>
                  <a:pt x="17" y="47"/>
                  <a:pt x="16" y="48"/>
                </a:cubicBezTo>
                <a:cubicBezTo>
                  <a:pt x="12" y="52"/>
                  <a:pt x="12" y="52"/>
                  <a:pt x="12" y="52"/>
                </a:cubicBezTo>
                <a:cubicBezTo>
                  <a:pt x="11" y="52"/>
                  <a:pt x="11" y="54"/>
                  <a:pt x="12" y="55"/>
                </a:cubicBezTo>
                <a:cubicBezTo>
                  <a:pt x="16" y="59"/>
                  <a:pt x="16" y="59"/>
                  <a:pt x="16" y="59"/>
                </a:cubicBezTo>
                <a:cubicBezTo>
                  <a:pt x="17" y="60"/>
                  <a:pt x="19" y="60"/>
                  <a:pt x="20" y="59"/>
                </a:cubicBezTo>
                <a:cubicBezTo>
                  <a:pt x="23" y="55"/>
                  <a:pt x="23" y="55"/>
                  <a:pt x="23" y="55"/>
                </a:cubicBezTo>
                <a:cubicBezTo>
                  <a:pt x="24" y="54"/>
                  <a:pt x="24" y="53"/>
                  <a:pt x="23" y="52"/>
                </a:cubicBezTo>
                <a:cubicBezTo>
                  <a:pt x="29" y="49"/>
                  <a:pt x="35" y="49"/>
                  <a:pt x="40" y="52"/>
                </a:cubicBezTo>
                <a:cubicBezTo>
                  <a:pt x="40" y="53"/>
                  <a:pt x="40" y="54"/>
                  <a:pt x="40" y="55"/>
                </a:cubicBezTo>
                <a:cubicBezTo>
                  <a:pt x="44" y="59"/>
                  <a:pt x="44" y="59"/>
                  <a:pt x="44" y="59"/>
                </a:cubicBezTo>
                <a:cubicBezTo>
                  <a:pt x="45" y="60"/>
                  <a:pt x="47" y="60"/>
                  <a:pt x="48" y="59"/>
                </a:cubicBezTo>
                <a:cubicBezTo>
                  <a:pt x="50" y="64"/>
                  <a:pt x="50" y="71"/>
                  <a:pt x="48" y="76"/>
                </a:cubicBezTo>
                <a:cubicBezTo>
                  <a:pt x="47" y="75"/>
                  <a:pt x="45" y="75"/>
                  <a:pt x="44" y="76"/>
                </a:cubicBezTo>
                <a:cubicBezTo>
                  <a:pt x="41" y="80"/>
                  <a:pt x="41" y="80"/>
                  <a:pt x="41" y="80"/>
                </a:cubicBezTo>
                <a:cubicBezTo>
                  <a:pt x="40" y="81"/>
                  <a:pt x="40" y="82"/>
                  <a:pt x="41" y="83"/>
                </a:cubicBezTo>
                <a:cubicBezTo>
                  <a:pt x="44" y="87"/>
                  <a:pt x="44" y="87"/>
                  <a:pt x="44" y="87"/>
                </a:cubicBezTo>
                <a:cubicBezTo>
                  <a:pt x="45" y="88"/>
                  <a:pt x="47" y="88"/>
                  <a:pt x="48" y="87"/>
                </a:cubicBezTo>
                <a:cubicBezTo>
                  <a:pt x="52" y="83"/>
                  <a:pt x="52" y="83"/>
                  <a:pt x="52" y="83"/>
                </a:cubicBezTo>
                <a:cubicBezTo>
                  <a:pt x="53" y="82"/>
                  <a:pt x="53" y="81"/>
                  <a:pt x="52" y="80"/>
                </a:cubicBezTo>
                <a:cubicBezTo>
                  <a:pt x="51" y="79"/>
                  <a:pt x="51" y="79"/>
                  <a:pt x="51" y="79"/>
                </a:cubicBezTo>
                <a:cubicBezTo>
                  <a:pt x="54" y="74"/>
                  <a:pt x="55" y="68"/>
                  <a:pt x="53" y="63"/>
                </a:cubicBezTo>
                <a:cubicBezTo>
                  <a:pt x="61" y="71"/>
                  <a:pt x="61" y="71"/>
                  <a:pt x="61" y="71"/>
                </a:cubicBezTo>
                <a:cubicBezTo>
                  <a:pt x="61" y="71"/>
                  <a:pt x="61" y="71"/>
                  <a:pt x="61" y="71"/>
                </a:cubicBezTo>
                <a:cubicBezTo>
                  <a:pt x="60" y="72"/>
                  <a:pt x="60" y="73"/>
                  <a:pt x="61" y="74"/>
                </a:cubicBezTo>
                <a:cubicBezTo>
                  <a:pt x="64" y="77"/>
                  <a:pt x="64" y="77"/>
                  <a:pt x="64" y="77"/>
                </a:cubicBezTo>
                <a:cubicBezTo>
                  <a:pt x="65" y="77"/>
                  <a:pt x="66" y="77"/>
                  <a:pt x="66" y="77"/>
                </a:cubicBezTo>
                <a:cubicBezTo>
                  <a:pt x="69" y="74"/>
                  <a:pt x="69" y="74"/>
                  <a:pt x="69" y="74"/>
                </a:cubicBezTo>
                <a:cubicBezTo>
                  <a:pt x="70" y="73"/>
                  <a:pt x="70" y="72"/>
                  <a:pt x="69" y="71"/>
                </a:cubicBezTo>
                <a:cubicBezTo>
                  <a:pt x="66" y="68"/>
                  <a:pt x="66" y="68"/>
                  <a:pt x="66" y="68"/>
                </a:cubicBezTo>
                <a:cubicBezTo>
                  <a:pt x="66" y="68"/>
                  <a:pt x="65" y="68"/>
                  <a:pt x="64" y="68"/>
                </a:cubicBezTo>
                <a:cubicBezTo>
                  <a:pt x="64" y="69"/>
                  <a:pt x="64" y="69"/>
                  <a:pt x="64" y="69"/>
                </a:cubicBezTo>
                <a:cubicBezTo>
                  <a:pt x="51" y="56"/>
                  <a:pt x="51" y="56"/>
                  <a:pt x="51" y="56"/>
                </a:cubicBezTo>
                <a:lnTo>
                  <a:pt x="52" y="55"/>
                </a:lnTo>
                <a:close/>
                <a:moveTo>
                  <a:pt x="82" y="25"/>
                </a:moveTo>
                <a:cubicBezTo>
                  <a:pt x="82" y="24"/>
                  <a:pt x="82" y="23"/>
                  <a:pt x="81" y="22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1"/>
                  <a:pt x="58" y="0"/>
                  <a:pt x="57" y="0"/>
                </a:cubicBezTo>
                <a:cubicBezTo>
                  <a:pt x="57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3"/>
                  <a:pt x="4" y="117"/>
                  <a:pt x="10" y="117"/>
                </a:cubicBezTo>
                <a:cubicBezTo>
                  <a:pt x="72" y="117"/>
                  <a:pt x="72" y="117"/>
                  <a:pt x="72" y="117"/>
                </a:cubicBezTo>
                <a:cubicBezTo>
                  <a:pt x="77" y="117"/>
                  <a:pt x="82" y="113"/>
                  <a:pt x="82" y="107"/>
                </a:cubicBezTo>
                <a:cubicBezTo>
                  <a:pt x="82" y="107"/>
                  <a:pt x="82" y="25"/>
                  <a:pt x="82" y="25"/>
                </a:cubicBezTo>
                <a:close/>
                <a:moveTo>
                  <a:pt x="74" y="107"/>
                </a:moveTo>
                <a:cubicBezTo>
                  <a:pt x="74" y="109"/>
                  <a:pt x="73" y="110"/>
                  <a:pt x="72" y="110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8" y="110"/>
                  <a:pt x="7" y="109"/>
                  <a:pt x="7" y="107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8" y="8"/>
                  <a:pt x="10" y="8"/>
                </a:cubicBezTo>
                <a:cubicBezTo>
                  <a:pt x="53" y="8"/>
                  <a:pt x="53" y="8"/>
                  <a:pt x="53" y="8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24"/>
                  <a:pt x="57" y="29"/>
                  <a:pt x="63" y="29"/>
                </a:cubicBezTo>
                <a:cubicBezTo>
                  <a:pt x="74" y="29"/>
                  <a:pt x="74" y="29"/>
                  <a:pt x="74" y="29"/>
                </a:cubicBezTo>
                <a:lnTo>
                  <a:pt x="7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4" name="Freeform 36"/>
          <p:cNvSpPr>
            <a:spLocks noEditPoints="1"/>
          </p:cNvSpPr>
          <p:nvPr/>
        </p:nvSpPr>
        <p:spPr bwMode="auto">
          <a:xfrm>
            <a:off x="2871788" y="4003676"/>
            <a:ext cx="363538" cy="288925"/>
          </a:xfrm>
          <a:custGeom>
            <a:avLst/>
            <a:gdLst>
              <a:gd name="T0" fmla="*/ 125 w 130"/>
              <a:gd name="T1" fmla="*/ 65 h 103"/>
              <a:gd name="T2" fmla="*/ 123 w 130"/>
              <a:gd name="T3" fmla="*/ 48 h 103"/>
              <a:gd name="T4" fmla="*/ 113 w 130"/>
              <a:gd name="T5" fmla="*/ 45 h 103"/>
              <a:gd name="T6" fmla="*/ 113 w 130"/>
              <a:gd name="T7" fmla="*/ 32 h 103"/>
              <a:gd name="T8" fmla="*/ 107 w 130"/>
              <a:gd name="T9" fmla="*/ 14 h 103"/>
              <a:gd name="T10" fmla="*/ 72 w 130"/>
              <a:gd name="T11" fmla="*/ 0 h 103"/>
              <a:gd name="T12" fmla="*/ 51 w 130"/>
              <a:gd name="T13" fmla="*/ 9 h 103"/>
              <a:gd name="T14" fmla="*/ 8 w 130"/>
              <a:gd name="T15" fmla="*/ 20 h 103"/>
              <a:gd name="T16" fmla="*/ 2 w 130"/>
              <a:gd name="T17" fmla="*/ 32 h 103"/>
              <a:gd name="T18" fmla="*/ 10 w 130"/>
              <a:gd name="T19" fmla="*/ 97 h 103"/>
              <a:gd name="T20" fmla="*/ 98 w 130"/>
              <a:gd name="T21" fmla="*/ 103 h 103"/>
              <a:gd name="T22" fmla="*/ 112 w 130"/>
              <a:gd name="T23" fmla="*/ 93 h 103"/>
              <a:gd name="T24" fmla="*/ 119 w 130"/>
              <a:gd name="T25" fmla="*/ 87 h 103"/>
              <a:gd name="T26" fmla="*/ 126 w 130"/>
              <a:gd name="T27" fmla="*/ 66 h 103"/>
              <a:gd name="T28" fmla="*/ 16 w 130"/>
              <a:gd name="T29" fmla="*/ 20 h 103"/>
              <a:gd name="T30" fmla="*/ 51 w 130"/>
              <a:gd name="T31" fmla="*/ 17 h 103"/>
              <a:gd name="T32" fmla="*/ 72 w 130"/>
              <a:gd name="T33" fmla="*/ 9 h 103"/>
              <a:gd name="T34" fmla="*/ 99 w 130"/>
              <a:gd name="T35" fmla="*/ 14 h 103"/>
              <a:gd name="T36" fmla="*/ 16 w 130"/>
              <a:gd name="T37" fmla="*/ 29 h 103"/>
              <a:gd name="T38" fmla="*/ 115 w 130"/>
              <a:gd name="T39" fmla="*/ 81 h 103"/>
              <a:gd name="T40" fmla="*/ 112 w 130"/>
              <a:gd name="T41" fmla="*/ 81 h 103"/>
              <a:gd name="T42" fmla="*/ 110 w 130"/>
              <a:gd name="T43" fmla="*/ 78 h 103"/>
              <a:gd name="T44" fmla="*/ 107 w 130"/>
              <a:gd name="T45" fmla="*/ 76 h 103"/>
              <a:gd name="T46" fmla="*/ 104 w 130"/>
              <a:gd name="T47" fmla="*/ 84 h 103"/>
              <a:gd name="T48" fmla="*/ 107 w 130"/>
              <a:gd name="T49" fmla="*/ 85 h 103"/>
              <a:gd name="T50" fmla="*/ 108 w 130"/>
              <a:gd name="T51" fmla="*/ 88 h 103"/>
              <a:gd name="T52" fmla="*/ 100 w 130"/>
              <a:gd name="T53" fmla="*/ 96 h 103"/>
              <a:gd name="T54" fmla="*/ 77 w 130"/>
              <a:gd name="T55" fmla="*/ 74 h 103"/>
              <a:gd name="T56" fmla="*/ 77 w 130"/>
              <a:gd name="T57" fmla="*/ 71 h 103"/>
              <a:gd name="T58" fmla="*/ 86 w 130"/>
              <a:gd name="T59" fmla="*/ 63 h 103"/>
              <a:gd name="T60" fmla="*/ 87 w 130"/>
              <a:gd name="T61" fmla="*/ 65 h 103"/>
              <a:gd name="T62" fmla="*/ 88 w 130"/>
              <a:gd name="T63" fmla="*/ 67 h 103"/>
              <a:gd name="T64" fmla="*/ 93 w 130"/>
              <a:gd name="T65" fmla="*/ 67 h 103"/>
              <a:gd name="T66" fmla="*/ 93 w 130"/>
              <a:gd name="T67" fmla="*/ 62 h 103"/>
              <a:gd name="T68" fmla="*/ 91 w 130"/>
              <a:gd name="T69" fmla="*/ 61 h 103"/>
              <a:gd name="T70" fmla="*/ 90 w 130"/>
              <a:gd name="T71" fmla="*/ 59 h 103"/>
              <a:gd name="T72" fmla="*/ 98 w 130"/>
              <a:gd name="T73" fmla="*/ 50 h 103"/>
              <a:gd name="T74" fmla="*/ 101 w 130"/>
              <a:gd name="T75" fmla="*/ 50 h 103"/>
              <a:gd name="T76" fmla="*/ 109 w 130"/>
              <a:gd name="T77" fmla="*/ 58 h 103"/>
              <a:gd name="T78" fmla="*/ 110 w 130"/>
              <a:gd name="T79" fmla="*/ 58 h 103"/>
              <a:gd name="T80" fmla="*/ 112 w 130"/>
              <a:gd name="T81" fmla="*/ 53 h 103"/>
              <a:gd name="T82" fmla="*/ 112 w 130"/>
              <a:gd name="T83" fmla="*/ 53 h 103"/>
              <a:gd name="T84" fmla="*/ 119 w 130"/>
              <a:gd name="T85" fmla="*/ 53 h 103"/>
              <a:gd name="T86" fmla="*/ 120 w 130"/>
              <a:gd name="T87" fmla="*/ 61 h 103"/>
              <a:gd name="T88" fmla="*/ 119 w 130"/>
              <a:gd name="T89" fmla="*/ 61 h 103"/>
              <a:gd name="T90" fmla="*/ 116 w 130"/>
              <a:gd name="T91" fmla="*/ 63 h 103"/>
              <a:gd name="T92" fmla="*/ 115 w 130"/>
              <a:gd name="T93" fmla="*/ 63 h 103"/>
              <a:gd name="T94" fmla="*/ 122 w 130"/>
              <a:gd name="T95" fmla="*/ 74 h 103"/>
              <a:gd name="T96" fmla="*/ 122 w 130"/>
              <a:gd name="T97" fmla="*/ 74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03">
                <a:moveTo>
                  <a:pt x="126" y="66"/>
                </a:moveTo>
                <a:cubicBezTo>
                  <a:pt x="125" y="65"/>
                  <a:pt x="125" y="65"/>
                  <a:pt x="125" y="65"/>
                </a:cubicBezTo>
                <a:cubicBezTo>
                  <a:pt x="126" y="62"/>
                  <a:pt x="127" y="60"/>
                  <a:pt x="127" y="57"/>
                </a:cubicBezTo>
                <a:cubicBezTo>
                  <a:pt x="127" y="54"/>
                  <a:pt x="126" y="51"/>
                  <a:pt x="123" y="48"/>
                </a:cubicBezTo>
                <a:cubicBezTo>
                  <a:pt x="121" y="46"/>
                  <a:pt x="118" y="45"/>
                  <a:pt x="114" y="45"/>
                </a:cubicBezTo>
                <a:cubicBezTo>
                  <a:pt x="114" y="45"/>
                  <a:pt x="114" y="45"/>
                  <a:pt x="113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5" y="35"/>
                  <a:pt x="114" y="33"/>
                  <a:pt x="113" y="32"/>
                </a:cubicBezTo>
                <a:cubicBezTo>
                  <a:pt x="111" y="30"/>
                  <a:pt x="109" y="29"/>
                  <a:pt x="107" y="29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6"/>
                  <a:pt x="101" y="0"/>
                  <a:pt x="9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1" y="3"/>
                  <a:pt x="58" y="6"/>
                </a:cubicBezTo>
                <a:cubicBezTo>
                  <a:pt x="56" y="7"/>
                  <a:pt x="54" y="9"/>
                  <a:pt x="51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3" y="9"/>
                  <a:pt x="8" y="14"/>
                  <a:pt x="8" y="20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4" y="30"/>
                  <a:pt x="2" y="32"/>
                </a:cubicBezTo>
                <a:cubicBezTo>
                  <a:pt x="1" y="33"/>
                  <a:pt x="0" y="35"/>
                  <a:pt x="1" y="3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00"/>
                  <a:pt x="13" y="103"/>
                  <a:pt x="17" y="103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101" y="103"/>
                  <a:pt x="104" y="102"/>
                  <a:pt x="105" y="100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13" y="92"/>
                  <a:pt x="114" y="91"/>
                  <a:pt x="114" y="89"/>
                </a:cubicBezTo>
                <a:cubicBezTo>
                  <a:pt x="116" y="89"/>
                  <a:pt x="118" y="88"/>
                  <a:pt x="119" y="87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30" y="75"/>
                  <a:pt x="130" y="70"/>
                  <a:pt x="126" y="66"/>
                </a:cubicBezTo>
                <a:close/>
                <a:moveTo>
                  <a:pt x="16" y="29"/>
                </a:moveTo>
                <a:cubicBezTo>
                  <a:pt x="16" y="20"/>
                  <a:pt x="16" y="20"/>
                  <a:pt x="16" y="20"/>
                </a:cubicBezTo>
                <a:cubicBezTo>
                  <a:pt x="16" y="18"/>
                  <a:pt x="18" y="17"/>
                  <a:pt x="20" y="17"/>
                </a:cubicBezTo>
                <a:cubicBezTo>
                  <a:pt x="51" y="17"/>
                  <a:pt x="51" y="17"/>
                  <a:pt x="51" y="17"/>
                </a:cubicBezTo>
                <a:cubicBezTo>
                  <a:pt x="57" y="17"/>
                  <a:pt x="61" y="15"/>
                  <a:pt x="63" y="13"/>
                </a:cubicBezTo>
                <a:cubicBezTo>
                  <a:pt x="66" y="11"/>
                  <a:pt x="68" y="9"/>
                  <a:pt x="72" y="9"/>
                </a:cubicBezTo>
                <a:cubicBezTo>
                  <a:pt x="94" y="9"/>
                  <a:pt x="94" y="9"/>
                  <a:pt x="94" y="9"/>
                </a:cubicBezTo>
                <a:cubicBezTo>
                  <a:pt x="96" y="9"/>
                  <a:pt x="99" y="11"/>
                  <a:pt x="99" y="14"/>
                </a:cubicBezTo>
                <a:cubicBezTo>
                  <a:pt x="99" y="29"/>
                  <a:pt x="99" y="29"/>
                  <a:pt x="99" y="29"/>
                </a:cubicBezTo>
                <a:lnTo>
                  <a:pt x="16" y="29"/>
                </a:lnTo>
                <a:close/>
                <a:moveTo>
                  <a:pt x="122" y="74"/>
                </a:moveTo>
                <a:cubicBezTo>
                  <a:pt x="115" y="81"/>
                  <a:pt x="115" y="81"/>
                  <a:pt x="115" y="81"/>
                </a:cubicBezTo>
                <a:cubicBezTo>
                  <a:pt x="114" y="82"/>
                  <a:pt x="114" y="82"/>
                  <a:pt x="113" y="82"/>
                </a:cubicBezTo>
                <a:cubicBezTo>
                  <a:pt x="112" y="82"/>
                  <a:pt x="112" y="81"/>
                  <a:pt x="112" y="81"/>
                </a:cubicBezTo>
                <a:cubicBezTo>
                  <a:pt x="112" y="81"/>
                  <a:pt x="112" y="80"/>
                  <a:pt x="111" y="80"/>
                </a:cubicBezTo>
                <a:cubicBezTo>
                  <a:pt x="111" y="79"/>
                  <a:pt x="111" y="78"/>
                  <a:pt x="110" y="78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09" y="77"/>
                  <a:pt x="108" y="76"/>
                  <a:pt x="107" y="76"/>
                </a:cubicBezTo>
                <a:cubicBezTo>
                  <a:pt x="106" y="76"/>
                  <a:pt x="105" y="77"/>
                  <a:pt x="104" y="77"/>
                </a:cubicBezTo>
                <a:cubicBezTo>
                  <a:pt x="102" y="79"/>
                  <a:pt x="102" y="82"/>
                  <a:pt x="104" y="84"/>
                </a:cubicBezTo>
                <a:cubicBezTo>
                  <a:pt x="105" y="84"/>
                  <a:pt x="106" y="85"/>
                  <a:pt x="107" y="85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8" y="85"/>
                  <a:pt x="108" y="86"/>
                  <a:pt x="108" y="87"/>
                </a:cubicBezTo>
                <a:cubicBezTo>
                  <a:pt x="108" y="87"/>
                  <a:pt x="108" y="88"/>
                  <a:pt x="108" y="88"/>
                </a:cubicBezTo>
                <a:cubicBezTo>
                  <a:pt x="101" y="95"/>
                  <a:pt x="101" y="95"/>
                  <a:pt x="101" y="95"/>
                </a:cubicBezTo>
                <a:cubicBezTo>
                  <a:pt x="101" y="96"/>
                  <a:pt x="100" y="96"/>
                  <a:pt x="100" y="96"/>
                </a:cubicBezTo>
                <a:cubicBezTo>
                  <a:pt x="99" y="96"/>
                  <a:pt x="99" y="96"/>
                  <a:pt x="98" y="95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3"/>
                  <a:pt x="76" y="73"/>
                  <a:pt x="76" y="72"/>
                </a:cubicBezTo>
                <a:cubicBezTo>
                  <a:pt x="76" y="72"/>
                  <a:pt x="77" y="71"/>
                  <a:pt x="77" y="71"/>
                </a:cubicBezTo>
                <a:cubicBezTo>
                  <a:pt x="84" y="64"/>
                  <a:pt x="84" y="64"/>
                  <a:pt x="84" y="64"/>
                </a:cubicBezTo>
                <a:cubicBezTo>
                  <a:pt x="85" y="63"/>
                  <a:pt x="85" y="63"/>
                  <a:pt x="86" y="63"/>
                </a:cubicBezTo>
                <a:cubicBezTo>
                  <a:pt x="86" y="63"/>
                  <a:pt x="87" y="64"/>
                  <a:pt x="87" y="65"/>
                </a:cubicBezTo>
                <a:cubicBezTo>
                  <a:pt x="87" y="65"/>
                  <a:pt x="87" y="65"/>
                  <a:pt x="87" y="65"/>
                </a:cubicBezTo>
                <a:cubicBezTo>
                  <a:pt x="87" y="65"/>
                  <a:pt x="88" y="66"/>
                  <a:pt x="88" y="67"/>
                </a:cubicBezTo>
                <a:cubicBezTo>
                  <a:pt x="88" y="67"/>
                  <a:pt x="88" y="67"/>
                  <a:pt x="88" y="67"/>
                </a:cubicBezTo>
                <a:cubicBezTo>
                  <a:pt x="89" y="68"/>
                  <a:pt x="90" y="68"/>
                  <a:pt x="91" y="68"/>
                </a:cubicBezTo>
                <a:cubicBezTo>
                  <a:pt x="92" y="68"/>
                  <a:pt x="93" y="68"/>
                  <a:pt x="93" y="67"/>
                </a:cubicBezTo>
                <a:cubicBezTo>
                  <a:pt x="94" y="66"/>
                  <a:pt x="94" y="65"/>
                  <a:pt x="94" y="64"/>
                </a:cubicBezTo>
                <a:cubicBezTo>
                  <a:pt x="94" y="63"/>
                  <a:pt x="94" y="63"/>
                  <a:pt x="93" y="62"/>
                </a:cubicBezTo>
                <a:cubicBezTo>
                  <a:pt x="93" y="62"/>
                  <a:pt x="93" y="62"/>
                  <a:pt x="93" y="62"/>
                </a:cubicBezTo>
                <a:cubicBezTo>
                  <a:pt x="93" y="61"/>
                  <a:pt x="92" y="61"/>
                  <a:pt x="91" y="61"/>
                </a:cubicBezTo>
                <a:cubicBezTo>
                  <a:pt x="91" y="61"/>
                  <a:pt x="91" y="61"/>
                  <a:pt x="91" y="61"/>
                </a:cubicBezTo>
                <a:cubicBezTo>
                  <a:pt x="90" y="60"/>
                  <a:pt x="90" y="60"/>
                  <a:pt x="90" y="59"/>
                </a:cubicBezTo>
                <a:cubicBezTo>
                  <a:pt x="90" y="59"/>
                  <a:pt x="90" y="58"/>
                  <a:pt x="90" y="58"/>
                </a:cubicBezTo>
                <a:cubicBezTo>
                  <a:pt x="98" y="50"/>
                  <a:pt x="98" y="50"/>
                  <a:pt x="98" y="50"/>
                </a:cubicBezTo>
                <a:cubicBezTo>
                  <a:pt x="99" y="49"/>
                  <a:pt x="99" y="49"/>
                  <a:pt x="100" y="49"/>
                </a:cubicBezTo>
                <a:cubicBezTo>
                  <a:pt x="100" y="49"/>
                  <a:pt x="101" y="49"/>
                  <a:pt x="101" y="50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10" y="58"/>
                  <a:pt x="110" y="58"/>
                  <a:pt x="110" y="58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0" y="56"/>
                  <a:pt x="111" y="54"/>
                  <a:pt x="112" y="53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3" y="52"/>
                  <a:pt x="114" y="52"/>
                  <a:pt x="115" y="52"/>
                </a:cubicBezTo>
                <a:cubicBezTo>
                  <a:pt x="117" y="52"/>
                  <a:pt x="118" y="52"/>
                  <a:pt x="119" y="53"/>
                </a:cubicBezTo>
                <a:cubicBezTo>
                  <a:pt x="120" y="54"/>
                  <a:pt x="121" y="56"/>
                  <a:pt x="121" y="57"/>
                </a:cubicBezTo>
                <a:cubicBezTo>
                  <a:pt x="121" y="59"/>
                  <a:pt x="120" y="60"/>
                  <a:pt x="120" y="61"/>
                </a:cubicBezTo>
                <a:cubicBezTo>
                  <a:pt x="119" y="61"/>
                  <a:pt x="119" y="61"/>
                  <a:pt x="119" y="61"/>
                </a:cubicBezTo>
                <a:cubicBezTo>
                  <a:pt x="119" y="61"/>
                  <a:pt x="119" y="61"/>
                  <a:pt x="119" y="61"/>
                </a:cubicBezTo>
                <a:cubicBezTo>
                  <a:pt x="118" y="62"/>
                  <a:pt x="117" y="62"/>
                  <a:pt x="116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3"/>
                  <a:pt x="115" y="63"/>
                  <a:pt x="115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3" y="72"/>
                  <a:pt x="123" y="73"/>
                  <a:pt x="122" y="74"/>
                </a:cubicBezTo>
                <a:close/>
                <a:moveTo>
                  <a:pt x="122" y="74"/>
                </a:moveTo>
                <a:cubicBezTo>
                  <a:pt x="122" y="74"/>
                  <a:pt x="122" y="74"/>
                  <a:pt x="122" y="7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5" name="Freeform 37"/>
          <p:cNvSpPr>
            <a:spLocks noEditPoints="1"/>
          </p:cNvSpPr>
          <p:nvPr/>
        </p:nvSpPr>
        <p:spPr bwMode="auto">
          <a:xfrm>
            <a:off x="3479801" y="4002088"/>
            <a:ext cx="352425" cy="317500"/>
          </a:xfrm>
          <a:custGeom>
            <a:avLst/>
            <a:gdLst>
              <a:gd name="T0" fmla="*/ 16 w 126"/>
              <a:gd name="T1" fmla="*/ 3 h 114"/>
              <a:gd name="T2" fmla="*/ 18 w 126"/>
              <a:gd name="T3" fmla="*/ 0 h 114"/>
              <a:gd name="T4" fmla="*/ 42 w 126"/>
              <a:gd name="T5" fmla="*/ 2 h 114"/>
              <a:gd name="T6" fmla="*/ 98 w 126"/>
              <a:gd name="T7" fmla="*/ 12 h 114"/>
              <a:gd name="T8" fmla="*/ 104 w 126"/>
              <a:gd name="T9" fmla="*/ 28 h 114"/>
              <a:gd name="T10" fmla="*/ 109 w 126"/>
              <a:gd name="T11" fmla="*/ 32 h 114"/>
              <a:gd name="T12" fmla="*/ 94 w 126"/>
              <a:gd name="T13" fmla="*/ 63 h 114"/>
              <a:gd name="T14" fmla="*/ 75 w 126"/>
              <a:gd name="T15" fmla="*/ 57 h 114"/>
              <a:gd name="T16" fmla="*/ 28 w 126"/>
              <a:gd name="T17" fmla="*/ 57 h 114"/>
              <a:gd name="T18" fmla="*/ 27 w 126"/>
              <a:gd name="T19" fmla="*/ 54 h 114"/>
              <a:gd name="T20" fmla="*/ 31 w 126"/>
              <a:gd name="T21" fmla="*/ 28 h 114"/>
              <a:gd name="T22" fmla="*/ 99 w 126"/>
              <a:gd name="T23" fmla="*/ 18 h 114"/>
              <a:gd name="T24" fmla="*/ 44 w 126"/>
              <a:gd name="T25" fmla="*/ 18 h 114"/>
              <a:gd name="T26" fmla="*/ 38 w 126"/>
              <a:gd name="T27" fmla="*/ 6 h 114"/>
              <a:gd name="T28" fmla="*/ 21 w 126"/>
              <a:gd name="T29" fmla="*/ 18 h 114"/>
              <a:gd name="T30" fmla="*/ 16 w 126"/>
              <a:gd name="T31" fmla="*/ 54 h 114"/>
              <a:gd name="T32" fmla="*/ 124 w 126"/>
              <a:gd name="T33" fmla="*/ 79 h 114"/>
              <a:gd name="T34" fmla="*/ 29 w 126"/>
              <a:gd name="T35" fmla="*/ 111 h 114"/>
              <a:gd name="T36" fmla="*/ 27 w 126"/>
              <a:gd name="T37" fmla="*/ 108 h 114"/>
              <a:gd name="T38" fmla="*/ 29 w 126"/>
              <a:gd name="T39" fmla="*/ 63 h 114"/>
              <a:gd name="T40" fmla="*/ 90 w 126"/>
              <a:gd name="T41" fmla="*/ 77 h 114"/>
              <a:gd name="T42" fmla="*/ 99 w 126"/>
              <a:gd name="T43" fmla="*/ 66 h 114"/>
              <a:gd name="T44" fmla="*/ 118 w 126"/>
              <a:gd name="T45" fmla="*/ 60 h 114"/>
              <a:gd name="T46" fmla="*/ 124 w 126"/>
              <a:gd name="T47" fmla="*/ 79 h 114"/>
              <a:gd name="T48" fmla="*/ 115 w 126"/>
              <a:gd name="T49" fmla="*/ 65 h 114"/>
              <a:gd name="T50" fmla="*/ 104 w 126"/>
              <a:gd name="T51" fmla="*/ 69 h 114"/>
              <a:gd name="T52" fmla="*/ 84 w 126"/>
              <a:gd name="T53" fmla="*/ 88 h 114"/>
              <a:gd name="T54" fmla="*/ 84 w 126"/>
              <a:gd name="T55" fmla="*/ 88 h 114"/>
              <a:gd name="T56" fmla="*/ 51 w 126"/>
              <a:gd name="T57" fmla="*/ 88 h 114"/>
              <a:gd name="T58" fmla="*/ 51 w 126"/>
              <a:gd name="T59" fmla="*/ 82 h 114"/>
              <a:gd name="T60" fmla="*/ 84 w 126"/>
              <a:gd name="T61" fmla="*/ 77 h 114"/>
              <a:gd name="T62" fmla="*/ 32 w 126"/>
              <a:gd name="T63" fmla="*/ 68 h 114"/>
              <a:gd name="T64" fmla="*/ 82 w 126"/>
              <a:gd name="T65" fmla="*/ 105 h 114"/>
              <a:gd name="T66" fmla="*/ 119 w 126"/>
              <a:gd name="T67" fmla="*/ 70 h 114"/>
              <a:gd name="T68" fmla="*/ 23 w 126"/>
              <a:gd name="T69" fmla="*/ 60 h 114"/>
              <a:gd name="T70" fmla="*/ 0 w 126"/>
              <a:gd name="T71" fmla="*/ 114 h 114"/>
              <a:gd name="T72" fmla="*/ 7 w 126"/>
              <a:gd name="T73" fmla="*/ 70 h 114"/>
              <a:gd name="T74" fmla="*/ 16 w 126"/>
              <a:gd name="T75" fmla="*/ 70 h 114"/>
              <a:gd name="T76" fmla="*/ 7 w 126"/>
              <a:gd name="T77" fmla="*/ 70 h 114"/>
              <a:gd name="T78" fmla="*/ 7 w 126"/>
              <a:gd name="T79" fmla="*/ 7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6" h="114">
                <a:moveTo>
                  <a:pt x="16" y="18"/>
                </a:moveTo>
                <a:cubicBezTo>
                  <a:pt x="16" y="3"/>
                  <a:pt x="16" y="3"/>
                  <a:pt x="16" y="3"/>
                </a:cubicBezTo>
                <a:cubicBezTo>
                  <a:pt x="16" y="2"/>
                  <a:pt x="16" y="1"/>
                  <a:pt x="16" y="1"/>
                </a:cubicBezTo>
                <a:cubicBezTo>
                  <a:pt x="17" y="0"/>
                  <a:pt x="18" y="0"/>
                  <a:pt x="18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2" y="1"/>
                  <a:pt x="42" y="2"/>
                </a:cubicBezTo>
                <a:cubicBezTo>
                  <a:pt x="46" y="12"/>
                  <a:pt x="46" y="12"/>
                  <a:pt x="46" y="12"/>
                </a:cubicBezTo>
                <a:cubicBezTo>
                  <a:pt x="98" y="12"/>
                  <a:pt x="98" y="12"/>
                  <a:pt x="98" y="12"/>
                </a:cubicBezTo>
                <a:cubicBezTo>
                  <a:pt x="102" y="12"/>
                  <a:pt x="104" y="15"/>
                  <a:pt x="104" y="1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5" y="28"/>
                  <a:pt x="105" y="28"/>
                  <a:pt x="105" y="28"/>
                </a:cubicBezTo>
                <a:cubicBezTo>
                  <a:pt x="107" y="28"/>
                  <a:pt x="109" y="29"/>
                  <a:pt x="109" y="32"/>
                </a:cubicBezTo>
                <a:cubicBezTo>
                  <a:pt x="109" y="53"/>
                  <a:pt x="109" y="53"/>
                  <a:pt x="109" y="53"/>
                </a:cubicBezTo>
                <a:cubicBezTo>
                  <a:pt x="102" y="54"/>
                  <a:pt x="97" y="57"/>
                  <a:pt x="94" y="63"/>
                </a:cubicBezTo>
                <a:cubicBezTo>
                  <a:pt x="93" y="65"/>
                  <a:pt x="92" y="66"/>
                  <a:pt x="92" y="67"/>
                </a:cubicBezTo>
                <a:cubicBezTo>
                  <a:pt x="89" y="61"/>
                  <a:pt x="82" y="57"/>
                  <a:pt x="75" y="57"/>
                </a:cubicBezTo>
                <a:cubicBezTo>
                  <a:pt x="29" y="57"/>
                  <a:pt x="29" y="57"/>
                  <a:pt x="29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27" y="54"/>
                  <a:pt x="27" y="54"/>
                  <a:pt x="27" y="54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29"/>
                  <a:pt x="29" y="28"/>
                  <a:pt x="31" y="28"/>
                </a:cubicBezTo>
                <a:cubicBezTo>
                  <a:pt x="99" y="28"/>
                  <a:pt x="99" y="28"/>
                  <a:pt x="99" y="28"/>
                </a:cubicBezTo>
                <a:cubicBezTo>
                  <a:pt x="99" y="18"/>
                  <a:pt x="99" y="18"/>
                  <a:pt x="99" y="18"/>
                </a:cubicBezTo>
                <a:cubicBezTo>
                  <a:pt x="99" y="18"/>
                  <a:pt x="99" y="18"/>
                  <a:pt x="98" y="18"/>
                </a:cubicBezTo>
                <a:cubicBezTo>
                  <a:pt x="44" y="18"/>
                  <a:pt x="44" y="18"/>
                  <a:pt x="44" y="18"/>
                </a:cubicBezTo>
                <a:cubicBezTo>
                  <a:pt x="43" y="18"/>
                  <a:pt x="42" y="17"/>
                  <a:pt x="42" y="16"/>
                </a:cubicBezTo>
                <a:cubicBezTo>
                  <a:pt x="38" y="6"/>
                  <a:pt x="38" y="6"/>
                  <a:pt x="38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54"/>
                  <a:pt x="21" y="54"/>
                  <a:pt x="21" y="54"/>
                </a:cubicBezTo>
                <a:cubicBezTo>
                  <a:pt x="16" y="54"/>
                  <a:pt x="16" y="54"/>
                  <a:pt x="16" y="54"/>
                </a:cubicBezTo>
                <a:lnTo>
                  <a:pt x="16" y="18"/>
                </a:lnTo>
                <a:close/>
                <a:moveTo>
                  <a:pt x="124" y="79"/>
                </a:moveTo>
                <a:cubicBezTo>
                  <a:pt x="118" y="91"/>
                  <a:pt x="105" y="110"/>
                  <a:pt x="82" y="110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11"/>
                  <a:pt x="28" y="110"/>
                  <a:pt x="27" y="110"/>
                </a:cubicBezTo>
                <a:cubicBezTo>
                  <a:pt x="27" y="109"/>
                  <a:pt x="27" y="108"/>
                  <a:pt x="27" y="108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4"/>
                  <a:pt x="28" y="63"/>
                  <a:pt x="29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83" y="63"/>
                  <a:pt x="90" y="69"/>
                  <a:pt x="90" y="77"/>
                </a:cubicBezTo>
                <a:cubicBezTo>
                  <a:pt x="90" y="78"/>
                  <a:pt x="90" y="79"/>
                  <a:pt x="89" y="79"/>
                </a:cubicBezTo>
                <a:cubicBezTo>
                  <a:pt x="93" y="77"/>
                  <a:pt x="96" y="72"/>
                  <a:pt x="99" y="66"/>
                </a:cubicBezTo>
                <a:cubicBezTo>
                  <a:pt x="101" y="62"/>
                  <a:pt x="106" y="59"/>
                  <a:pt x="111" y="59"/>
                </a:cubicBezTo>
                <a:cubicBezTo>
                  <a:pt x="113" y="59"/>
                  <a:pt x="116" y="59"/>
                  <a:pt x="118" y="60"/>
                </a:cubicBezTo>
                <a:cubicBezTo>
                  <a:pt x="121" y="62"/>
                  <a:pt x="124" y="65"/>
                  <a:pt x="125" y="68"/>
                </a:cubicBezTo>
                <a:cubicBezTo>
                  <a:pt x="126" y="72"/>
                  <a:pt x="126" y="76"/>
                  <a:pt x="124" y="79"/>
                </a:cubicBezTo>
                <a:close/>
                <a:moveTo>
                  <a:pt x="119" y="70"/>
                </a:moveTo>
                <a:cubicBezTo>
                  <a:pt x="119" y="68"/>
                  <a:pt x="117" y="66"/>
                  <a:pt x="115" y="65"/>
                </a:cubicBezTo>
                <a:cubicBezTo>
                  <a:pt x="114" y="65"/>
                  <a:pt x="113" y="64"/>
                  <a:pt x="111" y="64"/>
                </a:cubicBezTo>
                <a:cubicBezTo>
                  <a:pt x="108" y="64"/>
                  <a:pt x="105" y="66"/>
                  <a:pt x="104" y="69"/>
                </a:cubicBezTo>
                <a:cubicBezTo>
                  <a:pt x="100" y="77"/>
                  <a:pt x="94" y="86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3" y="88"/>
                  <a:pt x="83" y="88"/>
                </a:cubicBezTo>
                <a:cubicBezTo>
                  <a:pt x="51" y="88"/>
                  <a:pt x="51" y="88"/>
                  <a:pt x="51" y="88"/>
                </a:cubicBezTo>
                <a:cubicBezTo>
                  <a:pt x="49" y="88"/>
                  <a:pt x="48" y="87"/>
                  <a:pt x="48" y="85"/>
                </a:cubicBezTo>
                <a:cubicBezTo>
                  <a:pt x="48" y="83"/>
                  <a:pt x="49" y="82"/>
                  <a:pt x="51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83" y="81"/>
                  <a:pt x="84" y="79"/>
                  <a:pt x="84" y="77"/>
                </a:cubicBezTo>
                <a:cubicBezTo>
                  <a:pt x="84" y="72"/>
                  <a:pt x="80" y="68"/>
                  <a:pt x="76" y="68"/>
                </a:cubicBezTo>
                <a:cubicBezTo>
                  <a:pt x="32" y="68"/>
                  <a:pt x="32" y="68"/>
                  <a:pt x="32" y="68"/>
                </a:cubicBezTo>
                <a:cubicBezTo>
                  <a:pt x="32" y="105"/>
                  <a:pt x="32" y="105"/>
                  <a:pt x="32" y="105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102" y="105"/>
                  <a:pt x="114" y="87"/>
                  <a:pt x="119" y="77"/>
                </a:cubicBezTo>
                <a:cubicBezTo>
                  <a:pt x="120" y="75"/>
                  <a:pt x="120" y="72"/>
                  <a:pt x="119" y="70"/>
                </a:cubicBezTo>
                <a:close/>
                <a:moveTo>
                  <a:pt x="0" y="60"/>
                </a:moveTo>
                <a:cubicBezTo>
                  <a:pt x="23" y="60"/>
                  <a:pt x="23" y="60"/>
                  <a:pt x="23" y="60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0" y="114"/>
                  <a:pt x="0" y="114"/>
                  <a:pt x="0" y="114"/>
                </a:cubicBezTo>
                <a:lnTo>
                  <a:pt x="0" y="60"/>
                </a:lnTo>
                <a:close/>
                <a:moveTo>
                  <a:pt x="7" y="70"/>
                </a:moveTo>
                <a:cubicBezTo>
                  <a:pt x="7" y="73"/>
                  <a:pt x="9" y="75"/>
                  <a:pt x="12" y="75"/>
                </a:cubicBezTo>
                <a:cubicBezTo>
                  <a:pt x="14" y="75"/>
                  <a:pt x="16" y="73"/>
                  <a:pt x="16" y="70"/>
                </a:cubicBezTo>
                <a:cubicBezTo>
                  <a:pt x="16" y="68"/>
                  <a:pt x="14" y="66"/>
                  <a:pt x="12" y="66"/>
                </a:cubicBezTo>
                <a:cubicBezTo>
                  <a:pt x="9" y="66"/>
                  <a:pt x="7" y="68"/>
                  <a:pt x="7" y="70"/>
                </a:cubicBezTo>
                <a:close/>
                <a:moveTo>
                  <a:pt x="7" y="70"/>
                </a:moveTo>
                <a:cubicBezTo>
                  <a:pt x="7" y="70"/>
                  <a:pt x="7" y="70"/>
                  <a:pt x="7" y="7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6" name="Freeform 38"/>
          <p:cNvSpPr>
            <a:spLocks noEditPoints="1"/>
          </p:cNvSpPr>
          <p:nvPr/>
        </p:nvSpPr>
        <p:spPr bwMode="auto">
          <a:xfrm>
            <a:off x="4097338" y="4014788"/>
            <a:ext cx="368300" cy="260350"/>
          </a:xfrm>
          <a:custGeom>
            <a:avLst/>
            <a:gdLst>
              <a:gd name="T0" fmla="*/ 130 w 132"/>
              <a:gd name="T1" fmla="*/ 42 h 93"/>
              <a:gd name="T2" fmla="*/ 106 w 132"/>
              <a:gd name="T3" fmla="*/ 88 h 93"/>
              <a:gd name="T4" fmla="*/ 100 w 132"/>
              <a:gd name="T5" fmla="*/ 93 h 93"/>
              <a:gd name="T6" fmla="*/ 6 w 132"/>
              <a:gd name="T7" fmla="*/ 93 h 93"/>
              <a:gd name="T8" fmla="*/ 0 w 132"/>
              <a:gd name="T9" fmla="*/ 86 h 93"/>
              <a:gd name="T10" fmla="*/ 0 w 132"/>
              <a:gd name="T11" fmla="*/ 27 h 93"/>
              <a:gd name="T12" fmla="*/ 0 w 132"/>
              <a:gd name="T13" fmla="*/ 10 h 93"/>
              <a:gd name="T14" fmla="*/ 1 w 132"/>
              <a:gd name="T15" fmla="*/ 7 h 93"/>
              <a:gd name="T16" fmla="*/ 3 w 132"/>
              <a:gd name="T17" fmla="*/ 6 h 93"/>
              <a:gd name="T18" fmla="*/ 27 w 132"/>
              <a:gd name="T19" fmla="*/ 6 h 93"/>
              <a:gd name="T20" fmla="*/ 30 w 132"/>
              <a:gd name="T21" fmla="*/ 8 h 93"/>
              <a:gd name="T22" fmla="*/ 34 w 132"/>
              <a:gd name="T23" fmla="*/ 20 h 93"/>
              <a:gd name="T24" fmla="*/ 61 w 132"/>
              <a:gd name="T25" fmla="*/ 20 h 93"/>
              <a:gd name="T26" fmla="*/ 54 w 132"/>
              <a:gd name="T27" fmla="*/ 26 h 93"/>
              <a:gd name="T28" fmla="*/ 32 w 132"/>
              <a:gd name="T29" fmla="*/ 26 h 93"/>
              <a:gd name="T30" fmla="*/ 29 w 132"/>
              <a:gd name="T31" fmla="*/ 24 h 93"/>
              <a:gd name="T32" fmla="*/ 25 w 132"/>
              <a:gd name="T33" fmla="*/ 13 h 93"/>
              <a:gd name="T34" fmla="*/ 6 w 132"/>
              <a:gd name="T35" fmla="*/ 13 h 93"/>
              <a:gd name="T36" fmla="*/ 6 w 132"/>
              <a:gd name="T37" fmla="*/ 86 h 93"/>
              <a:gd name="T38" fmla="*/ 6 w 132"/>
              <a:gd name="T39" fmla="*/ 87 h 93"/>
              <a:gd name="T40" fmla="*/ 14 w 132"/>
              <a:gd name="T41" fmla="*/ 87 h 93"/>
              <a:gd name="T42" fmla="*/ 36 w 132"/>
              <a:gd name="T43" fmla="*/ 42 h 93"/>
              <a:gd name="T44" fmla="*/ 42 w 132"/>
              <a:gd name="T45" fmla="*/ 38 h 93"/>
              <a:gd name="T46" fmla="*/ 76 w 132"/>
              <a:gd name="T47" fmla="*/ 38 h 93"/>
              <a:gd name="T48" fmla="*/ 73 w 132"/>
              <a:gd name="T49" fmla="*/ 50 h 93"/>
              <a:gd name="T50" fmla="*/ 82 w 132"/>
              <a:gd name="T51" fmla="*/ 56 h 93"/>
              <a:gd name="T52" fmla="*/ 86 w 132"/>
              <a:gd name="T53" fmla="*/ 56 h 93"/>
              <a:gd name="T54" fmla="*/ 113 w 132"/>
              <a:gd name="T55" fmla="*/ 45 h 93"/>
              <a:gd name="T56" fmla="*/ 120 w 132"/>
              <a:gd name="T57" fmla="*/ 38 h 93"/>
              <a:gd name="T58" fmla="*/ 126 w 132"/>
              <a:gd name="T59" fmla="*/ 38 h 93"/>
              <a:gd name="T60" fmla="*/ 130 w 132"/>
              <a:gd name="T61" fmla="*/ 42 h 93"/>
              <a:gd name="T62" fmla="*/ 54 w 132"/>
              <a:gd name="T63" fmla="*/ 34 h 93"/>
              <a:gd name="T64" fmla="*/ 68 w 132"/>
              <a:gd name="T65" fmla="*/ 34 h 93"/>
              <a:gd name="T66" fmla="*/ 68 w 132"/>
              <a:gd name="T67" fmla="*/ 34 h 93"/>
              <a:gd name="T68" fmla="*/ 77 w 132"/>
              <a:gd name="T69" fmla="*/ 29 h 93"/>
              <a:gd name="T70" fmla="*/ 99 w 132"/>
              <a:gd name="T71" fmla="*/ 33 h 93"/>
              <a:gd name="T72" fmla="*/ 82 w 132"/>
              <a:gd name="T73" fmla="*/ 39 h 93"/>
              <a:gd name="T74" fmla="*/ 79 w 132"/>
              <a:gd name="T75" fmla="*/ 46 h 93"/>
              <a:gd name="T76" fmla="*/ 84 w 132"/>
              <a:gd name="T77" fmla="*/ 50 h 93"/>
              <a:gd name="T78" fmla="*/ 86 w 132"/>
              <a:gd name="T79" fmla="*/ 49 h 93"/>
              <a:gd name="T80" fmla="*/ 114 w 132"/>
              <a:gd name="T81" fmla="*/ 39 h 93"/>
              <a:gd name="T82" fmla="*/ 117 w 132"/>
              <a:gd name="T83" fmla="*/ 32 h 93"/>
              <a:gd name="T84" fmla="*/ 106 w 132"/>
              <a:gd name="T85" fmla="*/ 4 h 93"/>
              <a:gd name="T86" fmla="*/ 99 w 132"/>
              <a:gd name="T87" fmla="*/ 1 h 93"/>
              <a:gd name="T88" fmla="*/ 96 w 132"/>
              <a:gd name="T89" fmla="*/ 8 h 93"/>
              <a:gd name="T90" fmla="*/ 101 w 132"/>
              <a:gd name="T91" fmla="*/ 22 h 93"/>
              <a:gd name="T92" fmla="*/ 73 w 132"/>
              <a:gd name="T93" fmla="*/ 18 h 93"/>
              <a:gd name="T94" fmla="*/ 54 w 132"/>
              <a:gd name="T95" fmla="*/ 34 h 93"/>
              <a:gd name="T96" fmla="*/ 54 w 132"/>
              <a:gd name="T97" fmla="*/ 34 h 93"/>
              <a:gd name="T98" fmla="*/ 54 w 132"/>
              <a:gd name="T99" fmla="*/ 34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2" h="93">
                <a:moveTo>
                  <a:pt x="130" y="42"/>
                </a:moveTo>
                <a:cubicBezTo>
                  <a:pt x="106" y="88"/>
                  <a:pt x="106" y="88"/>
                  <a:pt x="106" y="88"/>
                </a:cubicBezTo>
                <a:cubicBezTo>
                  <a:pt x="104" y="92"/>
                  <a:pt x="101" y="93"/>
                  <a:pt x="100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3" y="93"/>
                  <a:pt x="0" y="90"/>
                  <a:pt x="0" y="86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8"/>
                  <a:pt x="1" y="7"/>
                </a:cubicBezTo>
                <a:cubicBezTo>
                  <a:pt x="1" y="7"/>
                  <a:pt x="2" y="6"/>
                  <a:pt x="3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8" y="6"/>
                  <a:pt x="30" y="7"/>
                  <a:pt x="30" y="8"/>
                </a:cubicBezTo>
                <a:cubicBezTo>
                  <a:pt x="34" y="20"/>
                  <a:pt x="34" y="20"/>
                  <a:pt x="34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58" y="22"/>
                  <a:pt x="56" y="24"/>
                  <a:pt x="54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1" y="26"/>
                  <a:pt x="30" y="26"/>
                  <a:pt x="29" y="24"/>
                </a:cubicBezTo>
                <a:cubicBezTo>
                  <a:pt x="25" y="13"/>
                  <a:pt x="25" y="13"/>
                  <a:pt x="25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86"/>
                  <a:pt x="6" y="86"/>
                  <a:pt x="6" y="86"/>
                </a:cubicBezTo>
                <a:cubicBezTo>
                  <a:pt x="6" y="86"/>
                  <a:pt x="6" y="87"/>
                  <a:pt x="6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36" y="42"/>
                  <a:pt x="36" y="42"/>
                  <a:pt x="36" y="42"/>
                </a:cubicBezTo>
                <a:cubicBezTo>
                  <a:pt x="37" y="40"/>
                  <a:pt x="39" y="38"/>
                  <a:pt x="42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73" y="41"/>
                  <a:pt x="71" y="45"/>
                  <a:pt x="73" y="50"/>
                </a:cubicBezTo>
                <a:cubicBezTo>
                  <a:pt x="74" y="54"/>
                  <a:pt x="78" y="56"/>
                  <a:pt x="82" y="56"/>
                </a:cubicBezTo>
                <a:cubicBezTo>
                  <a:pt x="84" y="56"/>
                  <a:pt x="85" y="56"/>
                  <a:pt x="86" y="56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17" y="44"/>
                  <a:pt x="119" y="41"/>
                  <a:pt x="120" y="38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8" y="38"/>
                  <a:pt x="132" y="40"/>
                  <a:pt x="130" y="42"/>
                </a:cubicBezTo>
                <a:close/>
                <a:moveTo>
                  <a:pt x="54" y="34"/>
                </a:moveTo>
                <a:cubicBezTo>
                  <a:pt x="68" y="34"/>
                  <a:pt x="68" y="34"/>
                  <a:pt x="68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71" y="32"/>
                  <a:pt x="74" y="30"/>
                  <a:pt x="77" y="29"/>
                </a:cubicBezTo>
                <a:cubicBezTo>
                  <a:pt x="85" y="26"/>
                  <a:pt x="94" y="30"/>
                  <a:pt x="99" y="33"/>
                </a:cubicBezTo>
                <a:cubicBezTo>
                  <a:pt x="82" y="39"/>
                  <a:pt x="82" y="39"/>
                  <a:pt x="82" y="39"/>
                </a:cubicBezTo>
                <a:cubicBezTo>
                  <a:pt x="80" y="40"/>
                  <a:pt x="78" y="43"/>
                  <a:pt x="79" y="46"/>
                </a:cubicBezTo>
                <a:cubicBezTo>
                  <a:pt x="80" y="48"/>
                  <a:pt x="82" y="50"/>
                  <a:pt x="84" y="50"/>
                </a:cubicBezTo>
                <a:cubicBezTo>
                  <a:pt x="85" y="50"/>
                  <a:pt x="86" y="50"/>
                  <a:pt x="86" y="4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7" y="38"/>
                  <a:pt x="118" y="35"/>
                  <a:pt x="117" y="32"/>
                </a:cubicBezTo>
                <a:cubicBezTo>
                  <a:pt x="106" y="4"/>
                  <a:pt x="106" y="4"/>
                  <a:pt x="106" y="4"/>
                </a:cubicBezTo>
                <a:cubicBezTo>
                  <a:pt x="105" y="2"/>
                  <a:pt x="102" y="0"/>
                  <a:pt x="99" y="1"/>
                </a:cubicBezTo>
                <a:cubicBezTo>
                  <a:pt x="97" y="2"/>
                  <a:pt x="95" y="6"/>
                  <a:pt x="96" y="8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94" y="18"/>
                  <a:pt x="84" y="15"/>
                  <a:pt x="73" y="18"/>
                </a:cubicBezTo>
                <a:cubicBezTo>
                  <a:pt x="66" y="21"/>
                  <a:pt x="59" y="26"/>
                  <a:pt x="54" y="34"/>
                </a:cubicBezTo>
                <a:close/>
                <a:moveTo>
                  <a:pt x="54" y="34"/>
                </a:moveTo>
                <a:cubicBezTo>
                  <a:pt x="54" y="34"/>
                  <a:pt x="54" y="34"/>
                  <a:pt x="54" y="3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7" name="Freeform 39"/>
          <p:cNvSpPr>
            <a:spLocks noEditPoints="1"/>
          </p:cNvSpPr>
          <p:nvPr/>
        </p:nvSpPr>
        <p:spPr bwMode="auto">
          <a:xfrm>
            <a:off x="4708526" y="3976688"/>
            <a:ext cx="352425" cy="323850"/>
          </a:xfrm>
          <a:custGeom>
            <a:avLst/>
            <a:gdLst>
              <a:gd name="T0" fmla="*/ 113 w 126"/>
              <a:gd name="T1" fmla="*/ 52 h 116"/>
              <a:gd name="T2" fmla="*/ 113 w 126"/>
              <a:gd name="T3" fmla="*/ 38 h 116"/>
              <a:gd name="T4" fmla="*/ 108 w 126"/>
              <a:gd name="T5" fmla="*/ 33 h 116"/>
              <a:gd name="T6" fmla="*/ 108 w 126"/>
              <a:gd name="T7" fmla="*/ 33 h 116"/>
              <a:gd name="T8" fmla="*/ 108 w 126"/>
              <a:gd name="T9" fmla="*/ 21 h 116"/>
              <a:gd name="T10" fmla="*/ 100 w 126"/>
              <a:gd name="T11" fmla="*/ 14 h 116"/>
              <a:gd name="T12" fmla="*/ 37 w 126"/>
              <a:gd name="T13" fmla="*/ 14 h 116"/>
              <a:gd name="T14" fmla="*/ 32 w 126"/>
              <a:gd name="T15" fmla="*/ 2 h 116"/>
              <a:gd name="T16" fmla="*/ 29 w 126"/>
              <a:gd name="T17" fmla="*/ 0 h 116"/>
              <a:gd name="T18" fmla="*/ 4 w 126"/>
              <a:gd name="T19" fmla="*/ 0 h 116"/>
              <a:gd name="T20" fmla="*/ 1 w 126"/>
              <a:gd name="T21" fmla="*/ 1 h 116"/>
              <a:gd name="T22" fmla="*/ 0 w 126"/>
              <a:gd name="T23" fmla="*/ 3 h 116"/>
              <a:gd name="T24" fmla="*/ 0 w 126"/>
              <a:gd name="T25" fmla="*/ 21 h 116"/>
              <a:gd name="T26" fmla="*/ 0 w 126"/>
              <a:gd name="T27" fmla="*/ 83 h 116"/>
              <a:gd name="T28" fmla="*/ 8 w 126"/>
              <a:gd name="T29" fmla="*/ 91 h 116"/>
              <a:gd name="T30" fmla="*/ 52 w 126"/>
              <a:gd name="T31" fmla="*/ 91 h 116"/>
              <a:gd name="T32" fmla="*/ 52 w 126"/>
              <a:gd name="T33" fmla="*/ 61 h 116"/>
              <a:gd name="T34" fmla="*/ 61 w 126"/>
              <a:gd name="T35" fmla="*/ 52 h 116"/>
              <a:gd name="T36" fmla="*/ 113 w 126"/>
              <a:gd name="T37" fmla="*/ 52 h 116"/>
              <a:gd name="T38" fmla="*/ 19 w 126"/>
              <a:gd name="T39" fmla="*/ 33 h 116"/>
              <a:gd name="T40" fmla="*/ 14 w 126"/>
              <a:gd name="T41" fmla="*/ 38 h 116"/>
              <a:gd name="T42" fmla="*/ 14 w 126"/>
              <a:gd name="T43" fmla="*/ 84 h 116"/>
              <a:gd name="T44" fmla="*/ 8 w 126"/>
              <a:gd name="T45" fmla="*/ 84 h 116"/>
              <a:gd name="T46" fmla="*/ 7 w 126"/>
              <a:gd name="T47" fmla="*/ 83 h 116"/>
              <a:gd name="T48" fmla="*/ 7 w 126"/>
              <a:gd name="T49" fmla="*/ 21 h 116"/>
              <a:gd name="T50" fmla="*/ 7 w 126"/>
              <a:gd name="T51" fmla="*/ 6 h 116"/>
              <a:gd name="T52" fmla="*/ 27 w 126"/>
              <a:gd name="T53" fmla="*/ 6 h 116"/>
              <a:gd name="T54" fmla="*/ 32 w 126"/>
              <a:gd name="T55" fmla="*/ 19 h 116"/>
              <a:gd name="T56" fmla="*/ 35 w 126"/>
              <a:gd name="T57" fmla="*/ 21 h 116"/>
              <a:gd name="T58" fmla="*/ 100 w 126"/>
              <a:gd name="T59" fmla="*/ 21 h 116"/>
              <a:gd name="T60" fmla="*/ 101 w 126"/>
              <a:gd name="T61" fmla="*/ 21 h 116"/>
              <a:gd name="T62" fmla="*/ 101 w 126"/>
              <a:gd name="T63" fmla="*/ 33 h 116"/>
              <a:gd name="T64" fmla="*/ 19 w 126"/>
              <a:gd name="T65" fmla="*/ 33 h 116"/>
              <a:gd name="T66" fmla="*/ 121 w 126"/>
              <a:gd name="T67" fmla="*/ 56 h 116"/>
              <a:gd name="T68" fmla="*/ 62 w 126"/>
              <a:gd name="T69" fmla="*/ 56 h 116"/>
              <a:gd name="T70" fmla="*/ 57 w 126"/>
              <a:gd name="T71" fmla="*/ 61 h 116"/>
              <a:gd name="T72" fmla="*/ 57 w 126"/>
              <a:gd name="T73" fmla="*/ 111 h 116"/>
              <a:gd name="T74" fmla="*/ 62 w 126"/>
              <a:gd name="T75" fmla="*/ 116 h 116"/>
              <a:gd name="T76" fmla="*/ 121 w 126"/>
              <a:gd name="T77" fmla="*/ 116 h 116"/>
              <a:gd name="T78" fmla="*/ 126 w 126"/>
              <a:gd name="T79" fmla="*/ 111 h 116"/>
              <a:gd name="T80" fmla="*/ 126 w 126"/>
              <a:gd name="T81" fmla="*/ 61 h 116"/>
              <a:gd name="T82" fmla="*/ 121 w 126"/>
              <a:gd name="T83" fmla="*/ 56 h 116"/>
              <a:gd name="T84" fmla="*/ 116 w 126"/>
              <a:gd name="T85" fmla="*/ 60 h 116"/>
              <a:gd name="T86" fmla="*/ 118 w 126"/>
              <a:gd name="T87" fmla="*/ 62 h 116"/>
              <a:gd name="T88" fmla="*/ 116 w 126"/>
              <a:gd name="T89" fmla="*/ 65 h 116"/>
              <a:gd name="T90" fmla="*/ 113 w 126"/>
              <a:gd name="T91" fmla="*/ 62 h 116"/>
              <a:gd name="T92" fmla="*/ 116 w 126"/>
              <a:gd name="T93" fmla="*/ 60 h 116"/>
              <a:gd name="T94" fmla="*/ 106 w 126"/>
              <a:gd name="T95" fmla="*/ 60 h 116"/>
              <a:gd name="T96" fmla="*/ 109 w 126"/>
              <a:gd name="T97" fmla="*/ 62 h 116"/>
              <a:gd name="T98" fmla="*/ 106 w 126"/>
              <a:gd name="T99" fmla="*/ 65 h 116"/>
              <a:gd name="T100" fmla="*/ 104 w 126"/>
              <a:gd name="T101" fmla="*/ 62 h 116"/>
              <a:gd name="T102" fmla="*/ 106 w 126"/>
              <a:gd name="T103" fmla="*/ 60 h 116"/>
              <a:gd name="T104" fmla="*/ 122 w 126"/>
              <a:gd name="T105" fmla="*/ 111 h 116"/>
              <a:gd name="T106" fmla="*/ 121 w 126"/>
              <a:gd name="T107" fmla="*/ 112 h 116"/>
              <a:gd name="T108" fmla="*/ 62 w 126"/>
              <a:gd name="T109" fmla="*/ 112 h 116"/>
              <a:gd name="T110" fmla="*/ 61 w 126"/>
              <a:gd name="T111" fmla="*/ 111 h 116"/>
              <a:gd name="T112" fmla="*/ 61 w 126"/>
              <a:gd name="T113" fmla="*/ 68 h 116"/>
              <a:gd name="T114" fmla="*/ 122 w 126"/>
              <a:gd name="T115" fmla="*/ 68 h 116"/>
              <a:gd name="T116" fmla="*/ 122 w 126"/>
              <a:gd name="T117" fmla="*/ 111 h 116"/>
              <a:gd name="T118" fmla="*/ 122 w 126"/>
              <a:gd name="T119" fmla="*/ 111 h 116"/>
              <a:gd name="T120" fmla="*/ 122 w 126"/>
              <a:gd name="T121" fmla="*/ 111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6" h="116">
                <a:moveTo>
                  <a:pt x="113" y="52"/>
                </a:moveTo>
                <a:cubicBezTo>
                  <a:pt x="113" y="38"/>
                  <a:pt x="113" y="38"/>
                  <a:pt x="113" y="38"/>
                </a:cubicBezTo>
                <a:cubicBezTo>
                  <a:pt x="113" y="35"/>
                  <a:pt x="110" y="33"/>
                  <a:pt x="108" y="3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17"/>
                  <a:pt x="104" y="14"/>
                  <a:pt x="100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2" y="2"/>
                  <a:pt x="32" y="2"/>
                  <a:pt x="32" y="2"/>
                </a:cubicBezTo>
                <a:cubicBezTo>
                  <a:pt x="32" y="0"/>
                  <a:pt x="31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0"/>
                  <a:pt x="1" y="1"/>
                </a:cubicBezTo>
                <a:cubicBezTo>
                  <a:pt x="1" y="1"/>
                  <a:pt x="0" y="2"/>
                  <a:pt x="0" y="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7"/>
                  <a:pt x="4" y="91"/>
                  <a:pt x="8" y="91"/>
                </a:cubicBezTo>
                <a:cubicBezTo>
                  <a:pt x="52" y="91"/>
                  <a:pt x="52" y="91"/>
                  <a:pt x="52" y="91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56"/>
                  <a:pt x="56" y="52"/>
                  <a:pt x="61" y="52"/>
                </a:cubicBezTo>
                <a:lnTo>
                  <a:pt x="113" y="52"/>
                </a:lnTo>
                <a:close/>
                <a:moveTo>
                  <a:pt x="19" y="33"/>
                </a:moveTo>
                <a:cubicBezTo>
                  <a:pt x="16" y="33"/>
                  <a:pt x="14" y="35"/>
                  <a:pt x="14" y="38"/>
                </a:cubicBezTo>
                <a:cubicBezTo>
                  <a:pt x="14" y="84"/>
                  <a:pt x="14" y="84"/>
                  <a:pt x="14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7" y="84"/>
                  <a:pt x="7" y="83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6"/>
                  <a:pt x="7" y="6"/>
                  <a:pt x="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20"/>
                  <a:pt x="33" y="21"/>
                  <a:pt x="35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1" y="33"/>
                  <a:pt x="101" y="33"/>
                  <a:pt x="101" y="33"/>
                </a:cubicBezTo>
                <a:lnTo>
                  <a:pt x="19" y="33"/>
                </a:lnTo>
                <a:close/>
                <a:moveTo>
                  <a:pt x="121" y="56"/>
                </a:moveTo>
                <a:cubicBezTo>
                  <a:pt x="62" y="56"/>
                  <a:pt x="62" y="56"/>
                  <a:pt x="62" y="56"/>
                </a:cubicBezTo>
                <a:cubicBezTo>
                  <a:pt x="59" y="56"/>
                  <a:pt x="57" y="58"/>
                  <a:pt x="57" y="61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4"/>
                  <a:pt x="59" y="116"/>
                  <a:pt x="62" y="116"/>
                </a:cubicBezTo>
                <a:cubicBezTo>
                  <a:pt x="121" y="116"/>
                  <a:pt x="121" y="116"/>
                  <a:pt x="121" y="116"/>
                </a:cubicBezTo>
                <a:cubicBezTo>
                  <a:pt x="124" y="116"/>
                  <a:pt x="126" y="114"/>
                  <a:pt x="126" y="111"/>
                </a:cubicBezTo>
                <a:cubicBezTo>
                  <a:pt x="126" y="61"/>
                  <a:pt x="126" y="61"/>
                  <a:pt x="126" y="61"/>
                </a:cubicBezTo>
                <a:cubicBezTo>
                  <a:pt x="126" y="58"/>
                  <a:pt x="124" y="56"/>
                  <a:pt x="121" y="56"/>
                </a:cubicBezTo>
                <a:close/>
                <a:moveTo>
                  <a:pt x="116" y="60"/>
                </a:moveTo>
                <a:cubicBezTo>
                  <a:pt x="117" y="60"/>
                  <a:pt x="118" y="61"/>
                  <a:pt x="118" y="62"/>
                </a:cubicBezTo>
                <a:cubicBezTo>
                  <a:pt x="118" y="64"/>
                  <a:pt x="117" y="65"/>
                  <a:pt x="116" y="65"/>
                </a:cubicBezTo>
                <a:cubicBezTo>
                  <a:pt x="115" y="65"/>
                  <a:pt x="113" y="64"/>
                  <a:pt x="113" y="62"/>
                </a:cubicBezTo>
                <a:cubicBezTo>
                  <a:pt x="113" y="61"/>
                  <a:pt x="115" y="60"/>
                  <a:pt x="116" y="60"/>
                </a:cubicBezTo>
                <a:close/>
                <a:moveTo>
                  <a:pt x="106" y="60"/>
                </a:moveTo>
                <a:cubicBezTo>
                  <a:pt x="107" y="60"/>
                  <a:pt x="109" y="61"/>
                  <a:pt x="109" y="62"/>
                </a:cubicBezTo>
                <a:cubicBezTo>
                  <a:pt x="109" y="64"/>
                  <a:pt x="107" y="65"/>
                  <a:pt x="106" y="65"/>
                </a:cubicBezTo>
                <a:cubicBezTo>
                  <a:pt x="105" y="65"/>
                  <a:pt x="104" y="64"/>
                  <a:pt x="104" y="62"/>
                </a:cubicBezTo>
                <a:cubicBezTo>
                  <a:pt x="104" y="61"/>
                  <a:pt x="105" y="60"/>
                  <a:pt x="106" y="60"/>
                </a:cubicBezTo>
                <a:close/>
                <a:moveTo>
                  <a:pt x="122" y="111"/>
                </a:moveTo>
                <a:cubicBezTo>
                  <a:pt x="122" y="112"/>
                  <a:pt x="122" y="112"/>
                  <a:pt x="121" y="112"/>
                </a:cubicBezTo>
                <a:cubicBezTo>
                  <a:pt x="62" y="112"/>
                  <a:pt x="62" y="112"/>
                  <a:pt x="62" y="112"/>
                </a:cubicBezTo>
                <a:cubicBezTo>
                  <a:pt x="62" y="112"/>
                  <a:pt x="61" y="112"/>
                  <a:pt x="61" y="111"/>
                </a:cubicBezTo>
                <a:cubicBezTo>
                  <a:pt x="61" y="68"/>
                  <a:pt x="61" y="68"/>
                  <a:pt x="61" y="68"/>
                </a:cubicBezTo>
                <a:cubicBezTo>
                  <a:pt x="122" y="68"/>
                  <a:pt x="122" y="68"/>
                  <a:pt x="122" y="68"/>
                </a:cubicBezTo>
                <a:lnTo>
                  <a:pt x="122" y="111"/>
                </a:lnTo>
                <a:close/>
                <a:moveTo>
                  <a:pt x="122" y="111"/>
                </a:moveTo>
                <a:cubicBezTo>
                  <a:pt x="122" y="111"/>
                  <a:pt x="122" y="111"/>
                  <a:pt x="122" y="11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8" name="Freeform 40"/>
          <p:cNvSpPr>
            <a:spLocks noEditPoints="1"/>
          </p:cNvSpPr>
          <p:nvPr/>
        </p:nvSpPr>
        <p:spPr bwMode="auto">
          <a:xfrm>
            <a:off x="5326063" y="3987801"/>
            <a:ext cx="331788" cy="282575"/>
          </a:xfrm>
          <a:custGeom>
            <a:avLst/>
            <a:gdLst>
              <a:gd name="T0" fmla="*/ 115 w 119"/>
              <a:gd name="T1" fmla="*/ 28 h 101"/>
              <a:gd name="T2" fmla="*/ 109 w 119"/>
              <a:gd name="T3" fmla="*/ 12 h 101"/>
              <a:gd name="T4" fmla="*/ 50 w 119"/>
              <a:gd name="T5" fmla="*/ 1 h 101"/>
              <a:gd name="T6" fmla="*/ 25 w 119"/>
              <a:gd name="T7" fmla="*/ 0 h 101"/>
              <a:gd name="T8" fmla="*/ 22 w 119"/>
              <a:gd name="T9" fmla="*/ 2 h 101"/>
              <a:gd name="T10" fmla="*/ 27 w 119"/>
              <a:gd name="T11" fmla="*/ 18 h 101"/>
              <a:gd name="T12" fmla="*/ 45 w 119"/>
              <a:gd name="T13" fmla="*/ 5 h 101"/>
              <a:gd name="T14" fmla="*/ 52 w 119"/>
              <a:gd name="T15" fmla="*/ 18 h 101"/>
              <a:gd name="T16" fmla="*/ 109 w 119"/>
              <a:gd name="T17" fmla="*/ 18 h 101"/>
              <a:gd name="T18" fmla="*/ 93 w 119"/>
              <a:gd name="T19" fmla="*/ 28 h 101"/>
              <a:gd name="T20" fmla="*/ 93 w 119"/>
              <a:gd name="T21" fmla="*/ 30 h 101"/>
              <a:gd name="T22" fmla="*/ 99 w 119"/>
              <a:gd name="T23" fmla="*/ 36 h 101"/>
              <a:gd name="T24" fmla="*/ 99 w 119"/>
              <a:gd name="T25" fmla="*/ 46 h 101"/>
              <a:gd name="T26" fmla="*/ 103 w 119"/>
              <a:gd name="T27" fmla="*/ 79 h 101"/>
              <a:gd name="T28" fmla="*/ 109 w 119"/>
              <a:gd name="T29" fmla="*/ 79 h 101"/>
              <a:gd name="T30" fmla="*/ 119 w 119"/>
              <a:gd name="T31" fmla="*/ 75 h 101"/>
              <a:gd name="T32" fmla="*/ 115 w 119"/>
              <a:gd name="T33" fmla="*/ 28 h 101"/>
              <a:gd name="T34" fmla="*/ 93 w 119"/>
              <a:gd name="T35" fmla="*/ 51 h 101"/>
              <a:gd name="T36" fmla="*/ 87 w 119"/>
              <a:gd name="T37" fmla="*/ 34 h 101"/>
              <a:gd name="T38" fmla="*/ 28 w 119"/>
              <a:gd name="T39" fmla="*/ 24 h 101"/>
              <a:gd name="T40" fmla="*/ 3 w 119"/>
              <a:gd name="T41" fmla="*/ 22 h 101"/>
              <a:gd name="T42" fmla="*/ 0 w 119"/>
              <a:gd name="T43" fmla="*/ 25 h 101"/>
              <a:gd name="T44" fmla="*/ 0 w 119"/>
              <a:gd name="T45" fmla="*/ 95 h 101"/>
              <a:gd name="T46" fmla="*/ 87 w 119"/>
              <a:gd name="T47" fmla="*/ 101 h 101"/>
              <a:gd name="T48" fmla="*/ 94 w 119"/>
              <a:gd name="T49" fmla="*/ 101 h 101"/>
              <a:gd name="T50" fmla="*/ 98 w 119"/>
              <a:gd name="T51" fmla="*/ 55 h 101"/>
              <a:gd name="T52" fmla="*/ 88 w 119"/>
              <a:gd name="T53" fmla="*/ 51 h 101"/>
              <a:gd name="T54" fmla="*/ 12 w 119"/>
              <a:gd name="T55" fmla="*/ 55 h 101"/>
              <a:gd name="T56" fmla="*/ 6 w 119"/>
              <a:gd name="T57" fmla="*/ 95 h 101"/>
              <a:gd name="T58" fmla="*/ 6 w 119"/>
              <a:gd name="T59" fmla="*/ 41 h 101"/>
              <a:gd name="T60" fmla="*/ 23 w 119"/>
              <a:gd name="T61" fmla="*/ 28 h 101"/>
              <a:gd name="T62" fmla="*/ 30 w 119"/>
              <a:gd name="T63" fmla="*/ 40 h 101"/>
              <a:gd name="T64" fmla="*/ 88 w 119"/>
              <a:gd name="T65" fmla="*/ 4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9" h="101">
                <a:moveTo>
                  <a:pt x="115" y="28"/>
                </a:moveTo>
                <a:cubicBezTo>
                  <a:pt x="115" y="28"/>
                  <a:pt x="115" y="28"/>
                  <a:pt x="115" y="28"/>
                </a:cubicBezTo>
                <a:cubicBezTo>
                  <a:pt x="115" y="18"/>
                  <a:pt x="115" y="18"/>
                  <a:pt x="115" y="18"/>
                </a:cubicBezTo>
                <a:cubicBezTo>
                  <a:pt x="115" y="15"/>
                  <a:pt x="112" y="12"/>
                  <a:pt x="109" y="12"/>
                </a:cubicBezTo>
                <a:cubicBezTo>
                  <a:pt x="54" y="12"/>
                  <a:pt x="54" y="12"/>
                  <a:pt x="54" y="12"/>
                </a:cubicBezTo>
                <a:cubicBezTo>
                  <a:pt x="50" y="1"/>
                  <a:pt x="50" y="1"/>
                  <a:pt x="50" y="1"/>
                </a:cubicBezTo>
                <a:cubicBezTo>
                  <a:pt x="49" y="0"/>
                  <a:pt x="48" y="0"/>
                  <a:pt x="47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3" y="0"/>
                  <a:pt x="22" y="0"/>
                </a:cubicBezTo>
                <a:cubicBezTo>
                  <a:pt x="22" y="1"/>
                  <a:pt x="22" y="2"/>
                  <a:pt x="22" y="2"/>
                </a:cubicBezTo>
                <a:cubicBezTo>
                  <a:pt x="22" y="18"/>
                  <a:pt x="22" y="18"/>
                  <a:pt x="22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5"/>
                  <a:pt x="27" y="5"/>
                  <a:pt x="27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7"/>
                  <a:pt x="50" y="18"/>
                  <a:pt x="52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3" y="28"/>
                  <a:pt x="93" y="28"/>
                  <a:pt x="93" y="28"/>
                </a:cubicBezTo>
                <a:cubicBezTo>
                  <a:pt x="93" y="28"/>
                  <a:pt x="92" y="29"/>
                  <a:pt x="92" y="29"/>
                </a:cubicBezTo>
                <a:cubicBezTo>
                  <a:pt x="93" y="30"/>
                  <a:pt x="93" y="30"/>
                  <a:pt x="93" y="30"/>
                </a:cubicBezTo>
                <a:cubicBezTo>
                  <a:pt x="93" y="30"/>
                  <a:pt x="93" y="30"/>
                  <a:pt x="93" y="30"/>
                </a:cubicBezTo>
                <a:cubicBezTo>
                  <a:pt x="96" y="30"/>
                  <a:pt x="99" y="33"/>
                  <a:pt x="99" y="36"/>
                </a:cubicBezTo>
                <a:cubicBezTo>
                  <a:pt x="99" y="46"/>
                  <a:pt x="99" y="46"/>
                  <a:pt x="99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101" y="46"/>
                  <a:pt x="103" y="48"/>
                  <a:pt x="103" y="51"/>
                </a:cubicBezTo>
                <a:cubicBezTo>
                  <a:pt x="103" y="79"/>
                  <a:pt x="103" y="79"/>
                  <a:pt x="103" y="79"/>
                </a:cubicBezTo>
                <a:cubicBezTo>
                  <a:pt x="109" y="79"/>
                  <a:pt x="109" y="79"/>
                  <a:pt x="109" y="79"/>
                </a:cubicBezTo>
                <a:cubicBezTo>
                  <a:pt x="109" y="79"/>
                  <a:pt x="109" y="79"/>
                  <a:pt x="109" y="79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17" y="79"/>
                  <a:pt x="119" y="77"/>
                  <a:pt x="119" y="75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19" y="30"/>
                  <a:pt x="117" y="28"/>
                  <a:pt x="115" y="28"/>
                </a:cubicBezTo>
                <a:close/>
                <a:moveTo>
                  <a:pt x="94" y="51"/>
                </a:moveTo>
                <a:cubicBezTo>
                  <a:pt x="93" y="51"/>
                  <a:pt x="93" y="51"/>
                  <a:pt x="93" y="51"/>
                </a:cubicBezTo>
                <a:cubicBezTo>
                  <a:pt x="93" y="41"/>
                  <a:pt x="93" y="41"/>
                  <a:pt x="93" y="41"/>
                </a:cubicBezTo>
                <a:cubicBezTo>
                  <a:pt x="93" y="37"/>
                  <a:pt x="91" y="34"/>
                  <a:pt x="87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3"/>
                  <a:pt x="27" y="22"/>
                  <a:pt x="25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2" y="22"/>
                  <a:pt x="1" y="23"/>
                </a:cubicBezTo>
                <a:cubicBezTo>
                  <a:pt x="0" y="23"/>
                  <a:pt x="0" y="24"/>
                  <a:pt x="0" y="25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8"/>
                  <a:pt x="3" y="101"/>
                  <a:pt x="6" y="101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6" y="101"/>
                  <a:pt x="98" y="99"/>
                  <a:pt x="98" y="97"/>
                </a:cubicBezTo>
                <a:cubicBezTo>
                  <a:pt x="98" y="55"/>
                  <a:pt x="98" y="55"/>
                  <a:pt x="98" y="55"/>
                </a:cubicBezTo>
                <a:cubicBezTo>
                  <a:pt x="98" y="53"/>
                  <a:pt x="96" y="51"/>
                  <a:pt x="94" y="51"/>
                </a:cubicBezTo>
                <a:close/>
                <a:moveTo>
                  <a:pt x="88" y="51"/>
                </a:moveTo>
                <a:cubicBezTo>
                  <a:pt x="16" y="51"/>
                  <a:pt x="16" y="51"/>
                  <a:pt x="16" y="51"/>
                </a:cubicBezTo>
                <a:cubicBezTo>
                  <a:pt x="14" y="51"/>
                  <a:pt x="12" y="53"/>
                  <a:pt x="12" y="55"/>
                </a:cubicBezTo>
                <a:cubicBezTo>
                  <a:pt x="12" y="95"/>
                  <a:pt x="12" y="95"/>
                  <a:pt x="12" y="95"/>
                </a:cubicBezTo>
                <a:cubicBezTo>
                  <a:pt x="6" y="95"/>
                  <a:pt x="6" y="95"/>
                  <a:pt x="6" y="95"/>
                </a:cubicBezTo>
                <a:cubicBezTo>
                  <a:pt x="6" y="95"/>
                  <a:pt x="6" y="95"/>
                  <a:pt x="6" y="95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28"/>
                  <a:pt x="6" y="28"/>
                  <a:pt x="6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9" y="40"/>
                  <a:pt x="30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7" y="40"/>
                  <a:pt x="88" y="40"/>
                  <a:pt x="88" y="41"/>
                </a:cubicBezTo>
                <a:lnTo>
                  <a:pt x="88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9" name="Freeform 41"/>
          <p:cNvSpPr>
            <a:spLocks noEditPoints="1"/>
          </p:cNvSpPr>
          <p:nvPr/>
        </p:nvSpPr>
        <p:spPr bwMode="auto">
          <a:xfrm>
            <a:off x="5929313" y="3973513"/>
            <a:ext cx="328613" cy="330200"/>
          </a:xfrm>
          <a:custGeom>
            <a:avLst/>
            <a:gdLst>
              <a:gd name="T0" fmla="*/ 39 w 118"/>
              <a:gd name="T1" fmla="*/ 46 h 118"/>
              <a:gd name="T2" fmla="*/ 36 w 118"/>
              <a:gd name="T3" fmla="*/ 45 h 118"/>
              <a:gd name="T4" fmla="*/ 33 w 118"/>
              <a:gd name="T5" fmla="*/ 46 h 118"/>
              <a:gd name="T6" fmla="*/ 24 w 118"/>
              <a:gd name="T7" fmla="*/ 55 h 118"/>
              <a:gd name="T8" fmla="*/ 23 w 118"/>
              <a:gd name="T9" fmla="*/ 58 h 118"/>
              <a:gd name="T10" fmla="*/ 24 w 118"/>
              <a:gd name="T11" fmla="*/ 60 h 118"/>
              <a:gd name="T12" fmla="*/ 55 w 118"/>
              <a:gd name="T13" fmla="*/ 92 h 118"/>
              <a:gd name="T14" fmla="*/ 57 w 118"/>
              <a:gd name="T15" fmla="*/ 93 h 118"/>
              <a:gd name="T16" fmla="*/ 58 w 118"/>
              <a:gd name="T17" fmla="*/ 93 h 118"/>
              <a:gd name="T18" fmla="*/ 61 w 118"/>
              <a:gd name="T19" fmla="*/ 92 h 118"/>
              <a:gd name="T20" fmla="*/ 117 w 118"/>
              <a:gd name="T21" fmla="*/ 36 h 118"/>
              <a:gd name="T22" fmla="*/ 118 w 118"/>
              <a:gd name="T23" fmla="*/ 33 h 118"/>
              <a:gd name="T24" fmla="*/ 117 w 118"/>
              <a:gd name="T25" fmla="*/ 30 h 118"/>
              <a:gd name="T26" fmla="*/ 108 w 118"/>
              <a:gd name="T27" fmla="*/ 21 h 118"/>
              <a:gd name="T28" fmla="*/ 105 w 118"/>
              <a:gd name="T29" fmla="*/ 20 h 118"/>
              <a:gd name="T30" fmla="*/ 102 w 118"/>
              <a:gd name="T31" fmla="*/ 21 h 118"/>
              <a:gd name="T32" fmla="*/ 58 w 118"/>
              <a:gd name="T33" fmla="*/ 65 h 118"/>
              <a:gd name="T34" fmla="*/ 39 w 118"/>
              <a:gd name="T35" fmla="*/ 46 h 118"/>
              <a:gd name="T36" fmla="*/ 113 w 118"/>
              <a:gd name="T37" fmla="*/ 49 h 118"/>
              <a:gd name="T38" fmla="*/ 66 w 118"/>
              <a:gd name="T39" fmla="*/ 97 h 118"/>
              <a:gd name="T40" fmla="*/ 58 w 118"/>
              <a:gd name="T41" fmla="*/ 100 h 118"/>
              <a:gd name="T42" fmla="*/ 56 w 118"/>
              <a:gd name="T43" fmla="*/ 100 h 118"/>
              <a:gd name="T44" fmla="*/ 56 w 118"/>
              <a:gd name="T45" fmla="*/ 100 h 118"/>
              <a:gd name="T46" fmla="*/ 50 w 118"/>
              <a:gd name="T47" fmla="*/ 97 h 118"/>
              <a:gd name="T48" fmla="*/ 19 w 118"/>
              <a:gd name="T49" fmla="*/ 65 h 118"/>
              <a:gd name="T50" fmla="*/ 16 w 118"/>
              <a:gd name="T51" fmla="*/ 58 h 118"/>
              <a:gd name="T52" fmla="*/ 19 w 118"/>
              <a:gd name="T53" fmla="*/ 50 h 118"/>
              <a:gd name="T54" fmla="*/ 29 w 118"/>
              <a:gd name="T55" fmla="*/ 41 h 118"/>
              <a:gd name="T56" fmla="*/ 36 w 118"/>
              <a:gd name="T57" fmla="*/ 38 h 118"/>
              <a:gd name="T58" fmla="*/ 44 w 118"/>
              <a:gd name="T59" fmla="*/ 41 h 118"/>
              <a:gd name="T60" fmla="*/ 58 w 118"/>
              <a:gd name="T61" fmla="*/ 55 h 118"/>
              <a:gd name="T62" fmla="*/ 89 w 118"/>
              <a:gd name="T63" fmla="*/ 25 h 118"/>
              <a:gd name="T64" fmla="*/ 68 w 118"/>
              <a:gd name="T65" fmla="*/ 4 h 118"/>
              <a:gd name="T66" fmla="*/ 59 w 118"/>
              <a:gd name="T67" fmla="*/ 0 h 118"/>
              <a:gd name="T68" fmla="*/ 49 w 118"/>
              <a:gd name="T69" fmla="*/ 4 h 118"/>
              <a:gd name="T70" fmla="*/ 4 w 118"/>
              <a:gd name="T71" fmla="*/ 49 h 118"/>
              <a:gd name="T72" fmla="*/ 0 w 118"/>
              <a:gd name="T73" fmla="*/ 59 h 118"/>
              <a:gd name="T74" fmla="*/ 4 w 118"/>
              <a:gd name="T75" fmla="*/ 69 h 118"/>
              <a:gd name="T76" fmla="*/ 49 w 118"/>
              <a:gd name="T77" fmla="*/ 114 h 118"/>
              <a:gd name="T78" fmla="*/ 59 w 118"/>
              <a:gd name="T79" fmla="*/ 118 h 118"/>
              <a:gd name="T80" fmla="*/ 68 w 118"/>
              <a:gd name="T81" fmla="*/ 114 h 118"/>
              <a:gd name="T82" fmla="*/ 114 w 118"/>
              <a:gd name="T83" fmla="*/ 69 h 118"/>
              <a:gd name="T84" fmla="*/ 118 w 118"/>
              <a:gd name="T85" fmla="*/ 59 h 118"/>
              <a:gd name="T86" fmla="*/ 114 w 118"/>
              <a:gd name="T87" fmla="*/ 49 h 118"/>
              <a:gd name="T88" fmla="*/ 113 w 118"/>
              <a:gd name="T89" fmla="*/ 49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8" h="118">
                <a:moveTo>
                  <a:pt x="39" y="46"/>
                </a:moveTo>
                <a:cubicBezTo>
                  <a:pt x="38" y="45"/>
                  <a:pt x="37" y="45"/>
                  <a:pt x="36" y="45"/>
                </a:cubicBezTo>
                <a:cubicBezTo>
                  <a:pt x="35" y="45"/>
                  <a:pt x="34" y="45"/>
                  <a:pt x="33" y="46"/>
                </a:cubicBezTo>
                <a:cubicBezTo>
                  <a:pt x="24" y="55"/>
                  <a:pt x="24" y="55"/>
                  <a:pt x="24" y="55"/>
                </a:cubicBezTo>
                <a:cubicBezTo>
                  <a:pt x="23" y="56"/>
                  <a:pt x="23" y="57"/>
                  <a:pt x="23" y="58"/>
                </a:cubicBezTo>
                <a:cubicBezTo>
                  <a:pt x="23" y="59"/>
                  <a:pt x="23" y="60"/>
                  <a:pt x="24" y="60"/>
                </a:cubicBezTo>
                <a:cubicBezTo>
                  <a:pt x="55" y="92"/>
                  <a:pt x="55" y="92"/>
                  <a:pt x="55" y="92"/>
                </a:cubicBezTo>
                <a:cubicBezTo>
                  <a:pt x="56" y="92"/>
                  <a:pt x="57" y="93"/>
                  <a:pt x="57" y="93"/>
                </a:cubicBezTo>
                <a:cubicBezTo>
                  <a:pt x="58" y="93"/>
                  <a:pt x="58" y="93"/>
                  <a:pt x="58" y="93"/>
                </a:cubicBezTo>
                <a:cubicBezTo>
                  <a:pt x="59" y="93"/>
                  <a:pt x="60" y="93"/>
                  <a:pt x="61" y="92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8" y="35"/>
                  <a:pt x="118" y="34"/>
                  <a:pt x="118" y="33"/>
                </a:cubicBezTo>
                <a:cubicBezTo>
                  <a:pt x="118" y="32"/>
                  <a:pt x="118" y="31"/>
                  <a:pt x="117" y="30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7" y="20"/>
                  <a:pt x="106" y="20"/>
                  <a:pt x="105" y="20"/>
                </a:cubicBezTo>
                <a:cubicBezTo>
                  <a:pt x="104" y="20"/>
                  <a:pt x="103" y="20"/>
                  <a:pt x="102" y="21"/>
                </a:cubicBezTo>
                <a:cubicBezTo>
                  <a:pt x="58" y="65"/>
                  <a:pt x="58" y="65"/>
                  <a:pt x="58" y="65"/>
                </a:cubicBezTo>
                <a:lnTo>
                  <a:pt x="39" y="46"/>
                </a:lnTo>
                <a:close/>
                <a:moveTo>
                  <a:pt x="113" y="49"/>
                </a:moveTo>
                <a:cubicBezTo>
                  <a:pt x="66" y="97"/>
                  <a:pt x="66" y="97"/>
                  <a:pt x="66" y="97"/>
                </a:cubicBezTo>
                <a:cubicBezTo>
                  <a:pt x="64" y="99"/>
                  <a:pt x="61" y="100"/>
                  <a:pt x="58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4" y="99"/>
                  <a:pt x="52" y="98"/>
                  <a:pt x="50" y="97"/>
                </a:cubicBezTo>
                <a:cubicBezTo>
                  <a:pt x="19" y="65"/>
                  <a:pt x="19" y="65"/>
                  <a:pt x="19" y="65"/>
                </a:cubicBezTo>
                <a:cubicBezTo>
                  <a:pt x="17" y="63"/>
                  <a:pt x="16" y="61"/>
                  <a:pt x="16" y="58"/>
                </a:cubicBezTo>
                <a:cubicBezTo>
                  <a:pt x="16" y="55"/>
                  <a:pt x="17" y="52"/>
                  <a:pt x="19" y="50"/>
                </a:cubicBezTo>
                <a:cubicBezTo>
                  <a:pt x="29" y="41"/>
                  <a:pt x="29" y="41"/>
                  <a:pt x="29" y="41"/>
                </a:cubicBezTo>
                <a:cubicBezTo>
                  <a:pt x="31" y="39"/>
                  <a:pt x="33" y="38"/>
                  <a:pt x="36" y="38"/>
                </a:cubicBezTo>
                <a:cubicBezTo>
                  <a:pt x="39" y="38"/>
                  <a:pt x="42" y="39"/>
                  <a:pt x="44" y="41"/>
                </a:cubicBezTo>
                <a:cubicBezTo>
                  <a:pt x="58" y="55"/>
                  <a:pt x="58" y="55"/>
                  <a:pt x="58" y="55"/>
                </a:cubicBezTo>
                <a:cubicBezTo>
                  <a:pt x="89" y="25"/>
                  <a:pt x="89" y="25"/>
                  <a:pt x="89" y="25"/>
                </a:cubicBezTo>
                <a:cubicBezTo>
                  <a:pt x="68" y="4"/>
                  <a:pt x="68" y="4"/>
                  <a:pt x="68" y="4"/>
                </a:cubicBezTo>
                <a:cubicBezTo>
                  <a:pt x="66" y="2"/>
                  <a:pt x="62" y="0"/>
                  <a:pt x="59" y="0"/>
                </a:cubicBezTo>
                <a:cubicBezTo>
                  <a:pt x="55" y="0"/>
                  <a:pt x="51" y="2"/>
                  <a:pt x="49" y="4"/>
                </a:cubicBezTo>
                <a:cubicBezTo>
                  <a:pt x="4" y="49"/>
                  <a:pt x="4" y="49"/>
                  <a:pt x="4" y="49"/>
                </a:cubicBezTo>
                <a:cubicBezTo>
                  <a:pt x="1" y="52"/>
                  <a:pt x="0" y="55"/>
                  <a:pt x="0" y="59"/>
                </a:cubicBezTo>
                <a:cubicBezTo>
                  <a:pt x="0" y="63"/>
                  <a:pt x="1" y="66"/>
                  <a:pt x="4" y="69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51" y="117"/>
                  <a:pt x="55" y="118"/>
                  <a:pt x="59" y="118"/>
                </a:cubicBezTo>
                <a:cubicBezTo>
                  <a:pt x="63" y="118"/>
                  <a:pt x="66" y="117"/>
                  <a:pt x="68" y="114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6" y="66"/>
                  <a:pt x="118" y="63"/>
                  <a:pt x="118" y="59"/>
                </a:cubicBezTo>
                <a:cubicBezTo>
                  <a:pt x="118" y="55"/>
                  <a:pt x="116" y="52"/>
                  <a:pt x="114" y="49"/>
                </a:cubicBezTo>
                <a:lnTo>
                  <a:pt x="113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0" name="Freeform 42"/>
          <p:cNvSpPr>
            <a:spLocks noEditPoints="1"/>
          </p:cNvSpPr>
          <p:nvPr/>
        </p:nvSpPr>
        <p:spPr bwMode="auto">
          <a:xfrm>
            <a:off x="6526213" y="4029076"/>
            <a:ext cx="368300" cy="231775"/>
          </a:xfrm>
          <a:custGeom>
            <a:avLst/>
            <a:gdLst>
              <a:gd name="T0" fmla="*/ 23 w 132"/>
              <a:gd name="T1" fmla="*/ 36 h 83"/>
              <a:gd name="T2" fmla="*/ 25 w 132"/>
              <a:gd name="T3" fmla="*/ 24 h 83"/>
              <a:gd name="T4" fmla="*/ 19 w 132"/>
              <a:gd name="T5" fmla="*/ 19 h 83"/>
              <a:gd name="T6" fmla="*/ 19 w 132"/>
              <a:gd name="T7" fmla="*/ 26 h 83"/>
              <a:gd name="T8" fmla="*/ 80 w 132"/>
              <a:gd name="T9" fmla="*/ 22 h 83"/>
              <a:gd name="T10" fmla="*/ 49 w 132"/>
              <a:gd name="T11" fmla="*/ 4 h 83"/>
              <a:gd name="T12" fmla="*/ 28 w 132"/>
              <a:gd name="T13" fmla="*/ 18 h 83"/>
              <a:gd name="T14" fmla="*/ 23 w 132"/>
              <a:gd name="T15" fmla="*/ 9 h 83"/>
              <a:gd name="T16" fmla="*/ 117 w 132"/>
              <a:gd name="T17" fmla="*/ 18 h 83"/>
              <a:gd name="T18" fmla="*/ 117 w 132"/>
              <a:gd name="T19" fmla="*/ 19 h 83"/>
              <a:gd name="T20" fmla="*/ 105 w 132"/>
              <a:gd name="T21" fmla="*/ 14 h 83"/>
              <a:gd name="T22" fmla="*/ 107 w 132"/>
              <a:gd name="T23" fmla="*/ 17 h 83"/>
              <a:gd name="T24" fmla="*/ 107 w 132"/>
              <a:gd name="T25" fmla="*/ 10 h 83"/>
              <a:gd name="T26" fmla="*/ 119 w 132"/>
              <a:gd name="T27" fmla="*/ 22 h 83"/>
              <a:gd name="T28" fmla="*/ 103 w 132"/>
              <a:gd name="T29" fmla="*/ 32 h 83"/>
              <a:gd name="T30" fmla="*/ 109 w 132"/>
              <a:gd name="T31" fmla="*/ 29 h 83"/>
              <a:gd name="T32" fmla="*/ 105 w 132"/>
              <a:gd name="T33" fmla="*/ 34 h 83"/>
              <a:gd name="T34" fmla="*/ 108 w 132"/>
              <a:gd name="T35" fmla="*/ 32 h 83"/>
              <a:gd name="T36" fmla="*/ 99 w 132"/>
              <a:gd name="T37" fmla="*/ 54 h 83"/>
              <a:gd name="T38" fmla="*/ 70 w 132"/>
              <a:gd name="T39" fmla="*/ 51 h 83"/>
              <a:gd name="T40" fmla="*/ 53 w 132"/>
              <a:gd name="T41" fmla="*/ 51 h 83"/>
              <a:gd name="T42" fmla="*/ 30 w 132"/>
              <a:gd name="T43" fmla="*/ 64 h 83"/>
              <a:gd name="T44" fmla="*/ 4 w 132"/>
              <a:gd name="T45" fmla="*/ 37 h 83"/>
              <a:gd name="T46" fmla="*/ 17 w 132"/>
              <a:gd name="T47" fmla="*/ 3 h 83"/>
              <a:gd name="T48" fmla="*/ 34 w 132"/>
              <a:gd name="T49" fmla="*/ 3 h 83"/>
              <a:gd name="T50" fmla="*/ 52 w 132"/>
              <a:gd name="T51" fmla="*/ 23 h 83"/>
              <a:gd name="T52" fmla="*/ 98 w 132"/>
              <a:gd name="T53" fmla="*/ 4 h 83"/>
              <a:gd name="T54" fmla="*/ 114 w 132"/>
              <a:gd name="T55" fmla="*/ 2 h 83"/>
              <a:gd name="T56" fmla="*/ 123 w 132"/>
              <a:gd name="T57" fmla="*/ 18 h 83"/>
              <a:gd name="T58" fmla="*/ 43 w 132"/>
              <a:gd name="T59" fmla="*/ 17 h 83"/>
              <a:gd name="T60" fmla="*/ 41 w 132"/>
              <a:gd name="T61" fmla="*/ 14 h 83"/>
              <a:gd name="T62" fmla="*/ 40 w 132"/>
              <a:gd name="T63" fmla="*/ 23 h 83"/>
              <a:gd name="T64" fmla="*/ 52 w 132"/>
              <a:gd name="T65" fmla="*/ 45 h 83"/>
              <a:gd name="T66" fmla="*/ 66 w 132"/>
              <a:gd name="T67" fmla="*/ 42 h 83"/>
              <a:gd name="T68" fmla="*/ 65 w 132"/>
              <a:gd name="T69" fmla="*/ 42 h 83"/>
              <a:gd name="T70" fmla="*/ 59 w 132"/>
              <a:gd name="T71" fmla="*/ 45 h 83"/>
              <a:gd name="T72" fmla="*/ 60 w 132"/>
              <a:gd name="T73" fmla="*/ 46 h 83"/>
              <a:gd name="T74" fmla="*/ 74 w 132"/>
              <a:gd name="T75" fmla="*/ 42 h 83"/>
              <a:gd name="T76" fmla="*/ 68 w 132"/>
              <a:gd name="T77" fmla="*/ 47 h 83"/>
              <a:gd name="T78" fmla="*/ 65 w 132"/>
              <a:gd name="T79" fmla="*/ 47 h 83"/>
              <a:gd name="T80" fmla="*/ 70 w 132"/>
              <a:gd name="T81" fmla="*/ 43 h 83"/>
              <a:gd name="T82" fmla="*/ 74 w 132"/>
              <a:gd name="T83" fmla="*/ 42 h 83"/>
              <a:gd name="T84" fmla="*/ 91 w 132"/>
              <a:gd name="T85" fmla="*/ 9 h 83"/>
              <a:gd name="T86" fmla="*/ 88 w 132"/>
              <a:gd name="T87" fmla="*/ 37 h 83"/>
              <a:gd name="T88" fmla="*/ 107 w 132"/>
              <a:gd name="T89" fmla="*/ 8 h 83"/>
              <a:gd name="T90" fmla="*/ 98 w 132"/>
              <a:gd name="T91" fmla="*/ 27 h 83"/>
              <a:gd name="T92" fmla="*/ 95 w 132"/>
              <a:gd name="T93" fmla="*/ 20 h 83"/>
              <a:gd name="T94" fmla="*/ 31 w 132"/>
              <a:gd name="T95" fmla="*/ 19 h 83"/>
              <a:gd name="T96" fmla="*/ 29 w 132"/>
              <a:gd name="T97" fmla="*/ 26 h 83"/>
              <a:gd name="T98" fmla="*/ 36 w 132"/>
              <a:gd name="T99" fmla="*/ 19 h 83"/>
              <a:gd name="T100" fmla="*/ 100 w 132"/>
              <a:gd name="T101" fmla="*/ 2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2" h="83">
                <a:moveTo>
                  <a:pt x="28" y="27"/>
                </a:moveTo>
                <a:cubicBezTo>
                  <a:pt x="28" y="28"/>
                  <a:pt x="29" y="28"/>
                  <a:pt x="29" y="29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5"/>
                  <a:pt x="28" y="36"/>
                  <a:pt x="27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36"/>
                  <a:pt x="21" y="35"/>
                  <a:pt x="21" y="34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8"/>
                  <a:pt x="21" y="27"/>
                  <a:pt x="22" y="27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5" y="24"/>
                  <a:pt x="25" y="24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3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19" y="19"/>
                  <a:pt x="19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1" y="19"/>
                  <a:pt x="11" y="20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6"/>
                  <a:pt x="12" y="26"/>
                  <a:pt x="13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20" y="26"/>
                  <a:pt x="20" y="26"/>
                </a:cubicBezTo>
                <a:cubicBezTo>
                  <a:pt x="23" y="23"/>
                  <a:pt x="23" y="23"/>
                  <a:pt x="23" y="23"/>
                </a:cubicBezTo>
                <a:cubicBezTo>
                  <a:pt x="24" y="23"/>
                  <a:pt x="24" y="22"/>
                  <a:pt x="23" y="22"/>
                </a:cubicBezTo>
                <a:close/>
                <a:moveTo>
                  <a:pt x="52" y="22"/>
                </a:moveTo>
                <a:cubicBezTo>
                  <a:pt x="80" y="22"/>
                  <a:pt x="80" y="22"/>
                  <a:pt x="80" y="22"/>
                </a:cubicBezTo>
                <a:cubicBezTo>
                  <a:pt x="81" y="22"/>
                  <a:pt x="83" y="20"/>
                  <a:pt x="83" y="19"/>
                </a:cubicBezTo>
                <a:cubicBezTo>
                  <a:pt x="83" y="4"/>
                  <a:pt x="83" y="4"/>
                  <a:pt x="83" y="4"/>
                </a:cubicBezTo>
                <a:cubicBezTo>
                  <a:pt x="83" y="3"/>
                  <a:pt x="81" y="2"/>
                  <a:pt x="80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0" y="2"/>
                  <a:pt x="49" y="3"/>
                  <a:pt x="49" y="4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0"/>
                  <a:pt x="50" y="22"/>
                  <a:pt x="52" y="22"/>
                </a:cubicBezTo>
                <a:close/>
                <a:moveTo>
                  <a:pt x="24" y="22"/>
                </a:moveTo>
                <a:cubicBezTo>
                  <a:pt x="24" y="22"/>
                  <a:pt x="25" y="22"/>
                  <a:pt x="25" y="22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9" y="17"/>
                  <a:pt x="29" y="17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9"/>
                  <a:pt x="27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9"/>
                  <a:pt x="21" y="10"/>
                  <a:pt x="21" y="11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8"/>
                  <a:pt x="22" y="19"/>
                </a:cubicBezTo>
                <a:lnTo>
                  <a:pt x="24" y="22"/>
                </a:lnTo>
                <a:close/>
                <a:moveTo>
                  <a:pt x="117" y="18"/>
                </a:moveTo>
                <a:cubicBezTo>
                  <a:pt x="119" y="18"/>
                  <a:pt x="121" y="20"/>
                  <a:pt x="121" y="22"/>
                </a:cubicBezTo>
                <a:cubicBezTo>
                  <a:pt x="121" y="25"/>
                  <a:pt x="119" y="27"/>
                  <a:pt x="117" y="27"/>
                </a:cubicBezTo>
                <a:cubicBezTo>
                  <a:pt x="114" y="27"/>
                  <a:pt x="112" y="25"/>
                  <a:pt x="112" y="22"/>
                </a:cubicBezTo>
                <a:cubicBezTo>
                  <a:pt x="112" y="20"/>
                  <a:pt x="114" y="18"/>
                  <a:pt x="117" y="18"/>
                </a:cubicBezTo>
                <a:close/>
                <a:moveTo>
                  <a:pt x="117" y="19"/>
                </a:moveTo>
                <a:cubicBezTo>
                  <a:pt x="115" y="19"/>
                  <a:pt x="114" y="21"/>
                  <a:pt x="114" y="22"/>
                </a:cubicBezTo>
                <a:cubicBezTo>
                  <a:pt x="114" y="24"/>
                  <a:pt x="115" y="25"/>
                  <a:pt x="117" y="25"/>
                </a:cubicBezTo>
                <a:cubicBezTo>
                  <a:pt x="118" y="25"/>
                  <a:pt x="120" y="24"/>
                  <a:pt x="120" y="22"/>
                </a:cubicBezTo>
                <a:cubicBezTo>
                  <a:pt x="120" y="21"/>
                  <a:pt x="118" y="19"/>
                  <a:pt x="117" y="19"/>
                </a:cubicBezTo>
                <a:close/>
                <a:moveTo>
                  <a:pt x="105" y="14"/>
                </a:moveTo>
                <a:cubicBezTo>
                  <a:pt x="109" y="14"/>
                  <a:pt x="109" y="14"/>
                  <a:pt x="109" y="14"/>
                </a:cubicBezTo>
                <a:cubicBezTo>
                  <a:pt x="107" y="11"/>
                  <a:pt x="107" y="11"/>
                  <a:pt x="107" y="11"/>
                </a:cubicBezTo>
                <a:lnTo>
                  <a:pt x="105" y="14"/>
                </a:lnTo>
                <a:close/>
                <a:moveTo>
                  <a:pt x="111" y="13"/>
                </a:moveTo>
                <a:cubicBezTo>
                  <a:pt x="111" y="15"/>
                  <a:pt x="110" y="17"/>
                  <a:pt x="107" y="17"/>
                </a:cubicBezTo>
                <a:cubicBezTo>
                  <a:pt x="105" y="17"/>
                  <a:pt x="103" y="15"/>
                  <a:pt x="103" y="13"/>
                </a:cubicBezTo>
                <a:cubicBezTo>
                  <a:pt x="103" y="11"/>
                  <a:pt x="105" y="9"/>
                  <a:pt x="107" y="9"/>
                </a:cubicBezTo>
                <a:cubicBezTo>
                  <a:pt x="110" y="9"/>
                  <a:pt x="111" y="11"/>
                  <a:pt x="111" y="13"/>
                </a:cubicBezTo>
                <a:close/>
                <a:moveTo>
                  <a:pt x="110" y="15"/>
                </a:moveTo>
                <a:cubicBezTo>
                  <a:pt x="107" y="10"/>
                  <a:pt x="107" y="10"/>
                  <a:pt x="107" y="10"/>
                </a:cubicBezTo>
                <a:cubicBezTo>
                  <a:pt x="104" y="15"/>
                  <a:pt x="104" y="15"/>
                  <a:pt x="104" y="15"/>
                </a:cubicBezTo>
                <a:lnTo>
                  <a:pt x="110" y="15"/>
                </a:lnTo>
                <a:close/>
                <a:moveTo>
                  <a:pt x="115" y="22"/>
                </a:moveTo>
                <a:cubicBezTo>
                  <a:pt x="115" y="24"/>
                  <a:pt x="116" y="25"/>
                  <a:pt x="117" y="25"/>
                </a:cubicBezTo>
                <a:cubicBezTo>
                  <a:pt x="118" y="25"/>
                  <a:pt x="119" y="24"/>
                  <a:pt x="119" y="22"/>
                </a:cubicBezTo>
                <a:cubicBezTo>
                  <a:pt x="119" y="21"/>
                  <a:pt x="118" y="20"/>
                  <a:pt x="117" y="20"/>
                </a:cubicBezTo>
                <a:cubicBezTo>
                  <a:pt x="116" y="20"/>
                  <a:pt x="115" y="21"/>
                  <a:pt x="115" y="22"/>
                </a:cubicBezTo>
                <a:close/>
                <a:moveTo>
                  <a:pt x="111" y="32"/>
                </a:moveTo>
                <a:cubicBezTo>
                  <a:pt x="111" y="34"/>
                  <a:pt x="110" y="36"/>
                  <a:pt x="107" y="36"/>
                </a:cubicBezTo>
                <a:cubicBezTo>
                  <a:pt x="105" y="36"/>
                  <a:pt x="103" y="34"/>
                  <a:pt x="103" y="32"/>
                </a:cubicBezTo>
                <a:cubicBezTo>
                  <a:pt x="103" y="29"/>
                  <a:pt x="105" y="27"/>
                  <a:pt x="107" y="27"/>
                </a:cubicBezTo>
                <a:cubicBezTo>
                  <a:pt x="110" y="27"/>
                  <a:pt x="111" y="29"/>
                  <a:pt x="111" y="32"/>
                </a:cubicBezTo>
                <a:close/>
                <a:moveTo>
                  <a:pt x="108" y="32"/>
                </a:moveTo>
                <a:cubicBezTo>
                  <a:pt x="110" y="30"/>
                  <a:pt x="110" y="30"/>
                  <a:pt x="110" y="30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5" y="34"/>
                  <a:pt x="105" y="34"/>
                  <a:pt x="105" y="34"/>
                </a:cubicBezTo>
                <a:cubicBezTo>
                  <a:pt x="105" y="34"/>
                  <a:pt x="105" y="34"/>
                  <a:pt x="105" y="34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9" y="34"/>
                  <a:pt x="109" y="34"/>
                  <a:pt x="109" y="34"/>
                </a:cubicBezTo>
                <a:cubicBezTo>
                  <a:pt x="110" y="34"/>
                  <a:pt x="110" y="34"/>
                  <a:pt x="110" y="34"/>
                </a:cubicBezTo>
                <a:lnTo>
                  <a:pt x="108" y="32"/>
                </a:lnTo>
                <a:close/>
                <a:moveTo>
                  <a:pt x="132" y="66"/>
                </a:moveTo>
                <a:cubicBezTo>
                  <a:pt x="132" y="71"/>
                  <a:pt x="131" y="74"/>
                  <a:pt x="127" y="77"/>
                </a:cubicBezTo>
                <a:cubicBezTo>
                  <a:pt x="119" y="83"/>
                  <a:pt x="110" y="79"/>
                  <a:pt x="107" y="76"/>
                </a:cubicBezTo>
                <a:cubicBezTo>
                  <a:pt x="105" y="73"/>
                  <a:pt x="104" y="68"/>
                  <a:pt x="102" y="64"/>
                </a:cubicBezTo>
                <a:cubicBezTo>
                  <a:pt x="101" y="61"/>
                  <a:pt x="100" y="57"/>
                  <a:pt x="99" y="54"/>
                </a:cubicBezTo>
                <a:cubicBezTo>
                  <a:pt x="98" y="53"/>
                  <a:pt x="97" y="52"/>
                  <a:pt x="97" y="52"/>
                </a:cubicBezTo>
                <a:cubicBezTo>
                  <a:pt x="96" y="52"/>
                  <a:pt x="96" y="52"/>
                  <a:pt x="96" y="52"/>
                </a:cubicBezTo>
                <a:cubicBezTo>
                  <a:pt x="91" y="56"/>
                  <a:pt x="85" y="56"/>
                  <a:pt x="80" y="52"/>
                </a:cubicBezTo>
                <a:cubicBezTo>
                  <a:pt x="80" y="52"/>
                  <a:pt x="79" y="51"/>
                  <a:pt x="79" y="51"/>
                </a:cubicBezTo>
                <a:cubicBezTo>
                  <a:pt x="77" y="51"/>
                  <a:pt x="74" y="51"/>
                  <a:pt x="70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69" y="51"/>
                  <a:pt x="68" y="51"/>
                  <a:pt x="66" y="51"/>
                </a:cubicBezTo>
                <a:cubicBezTo>
                  <a:pt x="64" y="51"/>
                  <a:pt x="63" y="51"/>
                  <a:pt x="62" y="51"/>
                </a:cubicBezTo>
                <a:cubicBezTo>
                  <a:pt x="62" y="51"/>
                  <a:pt x="62" y="51"/>
                  <a:pt x="62" y="51"/>
                </a:cubicBezTo>
                <a:cubicBezTo>
                  <a:pt x="58" y="51"/>
                  <a:pt x="54" y="51"/>
                  <a:pt x="53" y="51"/>
                </a:cubicBezTo>
                <a:cubicBezTo>
                  <a:pt x="53" y="51"/>
                  <a:pt x="52" y="52"/>
                  <a:pt x="52" y="52"/>
                </a:cubicBezTo>
                <a:cubicBezTo>
                  <a:pt x="47" y="56"/>
                  <a:pt x="41" y="56"/>
                  <a:pt x="36" y="52"/>
                </a:cubicBezTo>
                <a:cubicBezTo>
                  <a:pt x="36" y="52"/>
                  <a:pt x="35" y="52"/>
                  <a:pt x="35" y="52"/>
                </a:cubicBezTo>
                <a:cubicBezTo>
                  <a:pt x="34" y="52"/>
                  <a:pt x="33" y="53"/>
                  <a:pt x="33" y="54"/>
                </a:cubicBezTo>
                <a:cubicBezTo>
                  <a:pt x="32" y="57"/>
                  <a:pt x="31" y="61"/>
                  <a:pt x="30" y="64"/>
                </a:cubicBezTo>
                <a:cubicBezTo>
                  <a:pt x="28" y="68"/>
                  <a:pt x="26" y="73"/>
                  <a:pt x="24" y="76"/>
                </a:cubicBezTo>
                <a:cubicBezTo>
                  <a:pt x="22" y="79"/>
                  <a:pt x="12" y="83"/>
                  <a:pt x="5" y="77"/>
                </a:cubicBezTo>
                <a:cubicBezTo>
                  <a:pt x="1" y="74"/>
                  <a:pt x="0" y="71"/>
                  <a:pt x="0" y="66"/>
                </a:cubicBezTo>
                <a:cubicBezTo>
                  <a:pt x="0" y="63"/>
                  <a:pt x="0" y="60"/>
                  <a:pt x="0" y="57"/>
                </a:cubicBezTo>
                <a:cubicBezTo>
                  <a:pt x="1" y="50"/>
                  <a:pt x="2" y="44"/>
                  <a:pt x="4" y="37"/>
                </a:cubicBezTo>
                <a:cubicBezTo>
                  <a:pt x="5" y="31"/>
                  <a:pt x="6" y="24"/>
                  <a:pt x="8" y="18"/>
                </a:cubicBezTo>
                <a:cubicBezTo>
                  <a:pt x="9" y="15"/>
                  <a:pt x="10" y="13"/>
                  <a:pt x="12" y="10"/>
                </a:cubicBezTo>
                <a:cubicBezTo>
                  <a:pt x="13" y="8"/>
                  <a:pt x="14" y="6"/>
                  <a:pt x="16" y="4"/>
                </a:cubicBezTo>
                <a:cubicBezTo>
                  <a:pt x="16" y="4"/>
                  <a:pt x="16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23" y="0"/>
                  <a:pt x="28" y="0"/>
                  <a:pt x="32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3"/>
                  <a:pt x="33" y="3"/>
                  <a:pt x="34" y="3"/>
                </a:cubicBezTo>
                <a:cubicBezTo>
                  <a:pt x="34" y="3"/>
                  <a:pt x="34" y="3"/>
                  <a:pt x="34" y="4"/>
                </a:cubicBezTo>
                <a:cubicBezTo>
                  <a:pt x="35" y="4"/>
                  <a:pt x="36" y="4"/>
                  <a:pt x="38" y="4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21"/>
                  <a:pt x="50" y="23"/>
                  <a:pt x="52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2" y="23"/>
                  <a:pt x="84" y="21"/>
                  <a:pt x="84" y="19"/>
                </a:cubicBezTo>
                <a:cubicBezTo>
                  <a:pt x="84" y="4"/>
                  <a:pt x="84" y="4"/>
                  <a:pt x="84" y="4"/>
                </a:cubicBezTo>
                <a:cubicBezTo>
                  <a:pt x="94" y="4"/>
                  <a:pt x="94" y="4"/>
                  <a:pt x="94" y="4"/>
                </a:cubicBezTo>
                <a:cubicBezTo>
                  <a:pt x="95" y="4"/>
                  <a:pt x="97" y="4"/>
                  <a:pt x="98" y="4"/>
                </a:cubicBezTo>
                <a:cubicBezTo>
                  <a:pt x="98" y="3"/>
                  <a:pt x="98" y="3"/>
                  <a:pt x="98" y="3"/>
                </a:cubicBezTo>
                <a:cubicBezTo>
                  <a:pt x="99" y="3"/>
                  <a:pt x="99" y="3"/>
                  <a:pt x="99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4" y="0"/>
                  <a:pt x="109" y="0"/>
                  <a:pt x="113" y="2"/>
                </a:cubicBezTo>
                <a:cubicBezTo>
                  <a:pt x="114" y="2"/>
                  <a:pt x="114" y="2"/>
                  <a:pt x="114" y="2"/>
                </a:cubicBezTo>
                <a:cubicBezTo>
                  <a:pt x="114" y="2"/>
                  <a:pt x="115" y="3"/>
                  <a:pt x="115" y="3"/>
                </a:cubicBezTo>
                <a:cubicBezTo>
                  <a:pt x="115" y="3"/>
                  <a:pt x="115" y="3"/>
                  <a:pt x="115" y="4"/>
                </a:cubicBezTo>
                <a:cubicBezTo>
                  <a:pt x="115" y="4"/>
                  <a:pt x="116" y="4"/>
                  <a:pt x="116" y="4"/>
                </a:cubicBezTo>
                <a:cubicBezTo>
                  <a:pt x="117" y="6"/>
                  <a:pt x="119" y="8"/>
                  <a:pt x="120" y="10"/>
                </a:cubicBezTo>
                <a:cubicBezTo>
                  <a:pt x="122" y="13"/>
                  <a:pt x="123" y="15"/>
                  <a:pt x="123" y="18"/>
                </a:cubicBezTo>
                <a:cubicBezTo>
                  <a:pt x="125" y="24"/>
                  <a:pt x="127" y="31"/>
                  <a:pt x="128" y="37"/>
                </a:cubicBezTo>
                <a:cubicBezTo>
                  <a:pt x="129" y="44"/>
                  <a:pt x="131" y="50"/>
                  <a:pt x="131" y="57"/>
                </a:cubicBezTo>
                <a:cubicBezTo>
                  <a:pt x="132" y="60"/>
                  <a:pt x="132" y="63"/>
                  <a:pt x="132" y="66"/>
                </a:cubicBezTo>
                <a:close/>
                <a:moveTo>
                  <a:pt x="41" y="14"/>
                </a:moveTo>
                <a:cubicBezTo>
                  <a:pt x="41" y="16"/>
                  <a:pt x="42" y="17"/>
                  <a:pt x="43" y="17"/>
                </a:cubicBezTo>
                <a:cubicBezTo>
                  <a:pt x="45" y="17"/>
                  <a:pt x="46" y="16"/>
                  <a:pt x="46" y="14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7"/>
                  <a:pt x="45" y="6"/>
                  <a:pt x="43" y="6"/>
                </a:cubicBezTo>
                <a:cubicBezTo>
                  <a:pt x="42" y="6"/>
                  <a:pt x="41" y="7"/>
                  <a:pt x="41" y="9"/>
                </a:cubicBezTo>
                <a:lnTo>
                  <a:pt x="41" y="14"/>
                </a:lnTo>
                <a:close/>
                <a:moveTo>
                  <a:pt x="40" y="23"/>
                </a:moveTo>
                <a:cubicBezTo>
                  <a:pt x="40" y="14"/>
                  <a:pt x="33" y="8"/>
                  <a:pt x="25" y="8"/>
                </a:cubicBezTo>
                <a:cubicBezTo>
                  <a:pt x="16" y="8"/>
                  <a:pt x="10" y="14"/>
                  <a:pt x="10" y="23"/>
                </a:cubicBezTo>
                <a:cubicBezTo>
                  <a:pt x="10" y="31"/>
                  <a:pt x="16" y="37"/>
                  <a:pt x="25" y="37"/>
                </a:cubicBezTo>
                <a:cubicBezTo>
                  <a:pt x="33" y="37"/>
                  <a:pt x="40" y="31"/>
                  <a:pt x="40" y="23"/>
                </a:cubicBezTo>
                <a:close/>
                <a:moveTo>
                  <a:pt x="52" y="45"/>
                </a:moveTo>
                <a:cubicBezTo>
                  <a:pt x="52" y="40"/>
                  <a:pt x="48" y="37"/>
                  <a:pt x="44" y="37"/>
                </a:cubicBezTo>
                <a:cubicBezTo>
                  <a:pt x="40" y="37"/>
                  <a:pt x="36" y="40"/>
                  <a:pt x="36" y="45"/>
                </a:cubicBezTo>
                <a:cubicBezTo>
                  <a:pt x="36" y="49"/>
                  <a:pt x="40" y="52"/>
                  <a:pt x="44" y="52"/>
                </a:cubicBezTo>
                <a:cubicBezTo>
                  <a:pt x="48" y="52"/>
                  <a:pt x="52" y="49"/>
                  <a:pt x="52" y="45"/>
                </a:cubicBezTo>
                <a:close/>
                <a:moveTo>
                  <a:pt x="65" y="45"/>
                </a:moveTo>
                <a:cubicBezTo>
                  <a:pt x="66" y="45"/>
                  <a:pt x="66" y="45"/>
                  <a:pt x="66" y="45"/>
                </a:cubicBezTo>
                <a:cubicBezTo>
                  <a:pt x="66" y="45"/>
                  <a:pt x="67" y="45"/>
                  <a:pt x="67" y="44"/>
                </a:cubicBezTo>
                <a:cubicBezTo>
                  <a:pt x="67" y="44"/>
                  <a:pt x="67" y="44"/>
                  <a:pt x="67" y="43"/>
                </a:cubicBezTo>
                <a:cubicBezTo>
                  <a:pt x="67" y="42"/>
                  <a:pt x="66" y="42"/>
                  <a:pt x="66" y="42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42"/>
                  <a:pt x="59" y="43"/>
                  <a:pt x="59" y="43"/>
                </a:cubicBezTo>
                <a:cubicBezTo>
                  <a:pt x="61" y="42"/>
                  <a:pt x="62" y="42"/>
                  <a:pt x="63" y="42"/>
                </a:cubicBezTo>
                <a:cubicBezTo>
                  <a:pt x="64" y="42"/>
                  <a:pt x="64" y="42"/>
                  <a:pt x="65" y="42"/>
                </a:cubicBezTo>
                <a:cubicBezTo>
                  <a:pt x="66" y="42"/>
                  <a:pt x="66" y="43"/>
                  <a:pt x="66" y="43"/>
                </a:cubicBezTo>
                <a:cubicBezTo>
                  <a:pt x="66" y="43"/>
                  <a:pt x="66" y="43"/>
                  <a:pt x="66" y="44"/>
                </a:cubicBezTo>
                <a:cubicBezTo>
                  <a:pt x="66" y="44"/>
                  <a:pt x="66" y="44"/>
                  <a:pt x="65" y="44"/>
                </a:cubicBezTo>
                <a:cubicBezTo>
                  <a:pt x="64" y="44"/>
                  <a:pt x="62" y="44"/>
                  <a:pt x="61" y="44"/>
                </a:cubicBezTo>
                <a:cubicBezTo>
                  <a:pt x="60" y="44"/>
                  <a:pt x="59" y="45"/>
                  <a:pt x="59" y="45"/>
                </a:cubicBezTo>
                <a:cubicBezTo>
                  <a:pt x="59" y="46"/>
                  <a:pt x="59" y="47"/>
                  <a:pt x="59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60" y="47"/>
                  <a:pt x="60" y="47"/>
                  <a:pt x="60" y="47"/>
                </a:cubicBezTo>
                <a:cubicBezTo>
                  <a:pt x="60" y="47"/>
                  <a:pt x="60" y="47"/>
                  <a:pt x="60" y="47"/>
                </a:cubicBezTo>
                <a:cubicBezTo>
                  <a:pt x="60" y="47"/>
                  <a:pt x="60" y="46"/>
                  <a:pt x="60" y="46"/>
                </a:cubicBezTo>
                <a:cubicBezTo>
                  <a:pt x="60" y="46"/>
                  <a:pt x="60" y="46"/>
                  <a:pt x="60" y="45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5"/>
                  <a:pt x="64" y="45"/>
                  <a:pt x="65" y="45"/>
                </a:cubicBezTo>
                <a:close/>
                <a:moveTo>
                  <a:pt x="74" y="42"/>
                </a:moveTo>
                <a:cubicBezTo>
                  <a:pt x="74" y="42"/>
                  <a:pt x="74" y="42"/>
                  <a:pt x="74" y="42"/>
                </a:cubicBezTo>
                <a:cubicBezTo>
                  <a:pt x="73" y="42"/>
                  <a:pt x="72" y="42"/>
                  <a:pt x="70" y="42"/>
                </a:cubicBezTo>
                <a:cubicBezTo>
                  <a:pt x="70" y="42"/>
                  <a:pt x="70" y="42"/>
                  <a:pt x="69" y="42"/>
                </a:cubicBezTo>
                <a:cubicBezTo>
                  <a:pt x="69" y="43"/>
                  <a:pt x="69" y="43"/>
                  <a:pt x="69" y="43"/>
                </a:cubicBezTo>
                <a:cubicBezTo>
                  <a:pt x="69" y="44"/>
                  <a:pt x="69" y="45"/>
                  <a:pt x="69" y="46"/>
                </a:cubicBezTo>
                <a:cubicBezTo>
                  <a:pt x="69" y="46"/>
                  <a:pt x="69" y="47"/>
                  <a:pt x="68" y="47"/>
                </a:cubicBezTo>
                <a:cubicBezTo>
                  <a:pt x="67" y="47"/>
                  <a:pt x="66" y="47"/>
                  <a:pt x="65" y="47"/>
                </a:cubicBezTo>
                <a:cubicBezTo>
                  <a:pt x="65" y="47"/>
                  <a:pt x="65" y="47"/>
                  <a:pt x="65" y="47"/>
                </a:cubicBezTo>
                <a:cubicBezTo>
                  <a:pt x="65" y="47"/>
                  <a:pt x="65" y="47"/>
                  <a:pt x="65" y="47"/>
                </a:cubicBezTo>
                <a:cubicBezTo>
                  <a:pt x="65" y="47"/>
                  <a:pt x="65" y="47"/>
                  <a:pt x="65" y="47"/>
                </a:cubicBezTo>
                <a:cubicBezTo>
                  <a:pt x="65" y="47"/>
                  <a:pt x="65" y="47"/>
                  <a:pt x="65" y="47"/>
                </a:cubicBezTo>
                <a:cubicBezTo>
                  <a:pt x="66" y="47"/>
                  <a:pt x="68" y="47"/>
                  <a:pt x="69" y="47"/>
                </a:cubicBezTo>
                <a:cubicBezTo>
                  <a:pt x="69" y="47"/>
                  <a:pt x="69" y="47"/>
                  <a:pt x="70" y="47"/>
                </a:cubicBezTo>
                <a:cubicBezTo>
                  <a:pt x="70" y="47"/>
                  <a:pt x="70" y="46"/>
                  <a:pt x="70" y="46"/>
                </a:cubicBezTo>
                <a:cubicBezTo>
                  <a:pt x="70" y="45"/>
                  <a:pt x="70" y="44"/>
                  <a:pt x="70" y="43"/>
                </a:cubicBezTo>
                <a:cubicBezTo>
                  <a:pt x="70" y="43"/>
                  <a:pt x="70" y="43"/>
                  <a:pt x="70" y="43"/>
                </a:cubicBezTo>
                <a:cubicBezTo>
                  <a:pt x="70" y="43"/>
                  <a:pt x="71" y="43"/>
                  <a:pt x="71" y="43"/>
                </a:cubicBezTo>
                <a:cubicBezTo>
                  <a:pt x="71" y="43"/>
                  <a:pt x="71" y="43"/>
                  <a:pt x="71" y="43"/>
                </a:cubicBezTo>
                <a:cubicBezTo>
                  <a:pt x="72" y="43"/>
                  <a:pt x="73" y="43"/>
                  <a:pt x="74" y="43"/>
                </a:cubicBezTo>
                <a:cubicBezTo>
                  <a:pt x="74" y="43"/>
                  <a:pt x="74" y="43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lose/>
                <a:moveTo>
                  <a:pt x="86" y="14"/>
                </a:moveTo>
                <a:cubicBezTo>
                  <a:pt x="86" y="16"/>
                  <a:pt x="87" y="17"/>
                  <a:pt x="88" y="17"/>
                </a:cubicBezTo>
                <a:cubicBezTo>
                  <a:pt x="90" y="17"/>
                  <a:pt x="91" y="16"/>
                  <a:pt x="91" y="14"/>
                </a:cubicBezTo>
                <a:cubicBezTo>
                  <a:pt x="91" y="9"/>
                  <a:pt x="91" y="9"/>
                  <a:pt x="91" y="9"/>
                </a:cubicBezTo>
                <a:cubicBezTo>
                  <a:pt x="91" y="7"/>
                  <a:pt x="90" y="6"/>
                  <a:pt x="88" y="6"/>
                </a:cubicBezTo>
                <a:cubicBezTo>
                  <a:pt x="87" y="6"/>
                  <a:pt x="86" y="7"/>
                  <a:pt x="86" y="9"/>
                </a:cubicBezTo>
                <a:lnTo>
                  <a:pt x="86" y="14"/>
                </a:lnTo>
                <a:close/>
                <a:moveTo>
                  <a:pt x="96" y="45"/>
                </a:moveTo>
                <a:cubicBezTo>
                  <a:pt x="96" y="40"/>
                  <a:pt x="92" y="37"/>
                  <a:pt x="88" y="37"/>
                </a:cubicBezTo>
                <a:cubicBezTo>
                  <a:pt x="84" y="37"/>
                  <a:pt x="80" y="40"/>
                  <a:pt x="80" y="45"/>
                </a:cubicBezTo>
                <a:cubicBezTo>
                  <a:pt x="80" y="49"/>
                  <a:pt x="84" y="52"/>
                  <a:pt x="88" y="52"/>
                </a:cubicBezTo>
                <a:cubicBezTo>
                  <a:pt x="92" y="52"/>
                  <a:pt x="96" y="49"/>
                  <a:pt x="96" y="45"/>
                </a:cubicBezTo>
                <a:close/>
                <a:moveTo>
                  <a:pt x="122" y="23"/>
                </a:moveTo>
                <a:cubicBezTo>
                  <a:pt x="122" y="14"/>
                  <a:pt x="115" y="8"/>
                  <a:pt x="107" y="8"/>
                </a:cubicBezTo>
                <a:cubicBezTo>
                  <a:pt x="99" y="8"/>
                  <a:pt x="92" y="14"/>
                  <a:pt x="92" y="23"/>
                </a:cubicBezTo>
                <a:cubicBezTo>
                  <a:pt x="92" y="31"/>
                  <a:pt x="99" y="37"/>
                  <a:pt x="107" y="37"/>
                </a:cubicBezTo>
                <a:cubicBezTo>
                  <a:pt x="115" y="37"/>
                  <a:pt x="122" y="31"/>
                  <a:pt x="122" y="23"/>
                </a:cubicBezTo>
                <a:close/>
                <a:moveTo>
                  <a:pt x="102" y="22"/>
                </a:moveTo>
                <a:cubicBezTo>
                  <a:pt x="102" y="25"/>
                  <a:pt x="100" y="27"/>
                  <a:pt x="98" y="27"/>
                </a:cubicBezTo>
                <a:cubicBezTo>
                  <a:pt x="95" y="27"/>
                  <a:pt x="93" y="25"/>
                  <a:pt x="93" y="22"/>
                </a:cubicBezTo>
                <a:cubicBezTo>
                  <a:pt x="93" y="20"/>
                  <a:pt x="95" y="18"/>
                  <a:pt x="98" y="18"/>
                </a:cubicBezTo>
                <a:cubicBezTo>
                  <a:pt x="100" y="18"/>
                  <a:pt x="102" y="20"/>
                  <a:pt x="102" y="22"/>
                </a:cubicBezTo>
                <a:close/>
                <a:moveTo>
                  <a:pt x="100" y="20"/>
                </a:moveTo>
                <a:cubicBezTo>
                  <a:pt x="95" y="20"/>
                  <a:pt x="95" y="20"/>
                  <a:pt x="95" y="20"/>
                </a:cubicBezTo>
                <a:cubicBezTo>
                  <a:pt x="95" y="25"/>
                  <a:pt x="95" y="25"/>
                  <a:pt x="95" y="25"/>
                </a:cubicBezTo>
                <a:cubicBezTo>
                  <a:pt x="100" y="25"/>
                  <a:pt x="100" y="25"/>
                  <a:pt x="100" y="25"/>
                </a:cubicBezTo>
                <a:lnTo>
                  <a:pt x="100" y="20"/>
                </a:lnTo>
                <a:close/>
                <a:moveTo>
                  <a:pt x="36" y="19"/>
                </a:move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3"/>
                  <a:pt x="26" y="23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30" y="26"/>
                  <a:pt x="31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7" y="26"/>
                  <a:pt x="38" y="26"/>
                  <a:pt x="38" y="25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9"/>
                  <a:pt x="37" y="19"/>
                  <a:pt x="36" y="19"/>
                </a:cubicBezTo>
                <a:close/>
                <a:moveTo>
                  <a:pt x="100" y="20"/>
                </a:moveTo>
                <a:cubicBezTo>
                  <a:pt x="96" y="20"/>
                  <a:pt x="96" y="20"/>
                  <a:pt x="96" y="20"/>
                </a:cubicBezTo>
                <a:cubicBezTo>
                  <a:pt x="96" y="24"/>
                  <a:pt x="96" y="24"/>
                  <a:pt x="96" y="24"/>
                </a:cubicBezTo>
                <a:cubicBezTo>
                  <a:pt x="100" y="24"/>
                  <a:pt x="100" y="24"/>
                  <a:pt x="100" y="24"/>
                </a:cubicBezTo>
                <a:lnTo>
                  <a:pt x="100" y="20"/>
                </a:lnTo>
                <a:close/>
                <a:moveTo>
                  <a:pt x="100" y="20"/>
                </a:moveTo>
                <a:cubicBezTo>
                  <a:pt x="100" y="20"/>
                  <a:pt x="100" y="20"/>
                  <a:pt x="100" y="2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1" name="Freeform 43"/>
          <p:cNvSpPr>
            <a:spLocks noEditPoints="1"/>
          </p:cNvSpPr>
          <p:nvPr/>
        </p:nvSpPr>
        <p:spPr bwMode="auto">
          <a:xfrm>
            <a:off x="7210426" y="3951288"/>
            <a:ext cx="173038" cy="357188"/>
          </a:xfrm>
          <a:custGeom>
            <a:avLst/>
            <a:gdLst>
              <a:gd name="T0" fmla="*/ 57 w 62"/>
              <a:gd name="T1" fmla="*/ 53 h 128"/>
              <a:gd name="T2" fmla="*/ 54 w 62"/>
              <a:gd name="T3" fmla="*/ 53 h 128"/>
              <a:gd name="T4" fmla="*/ 54 w 62"/>
              <a:gd name="T5" fmla="*/ 16 h 128"/>
              <a:gd name="T6" fmla="*/ 55 w 62"/>
              <a:gd name="T7" fmla="*/ 16 h 128"/>
              <a:gd name="T8" fmla="*/ 59 w 62"/>
              <a:gd name="T9" fmla="*/ 12 h 128"/>
              <a:gd name="T10" fmla="*/ 59 w 62"/>
              <a:gd name="T11" fmla="*/ 4 h 128"/>
              <a:gd name="T12" fmla="*/ 55 w 62"/>
              <a:gd name="T13" fmla="*/ 0 h 128"/>
              <a:gd name="T14" fmla="*/ 47 w 62"/>
              <a:gd name="T15" fmla="*/ 0 h 128"/>
              <a:gd name="T16" fmla="*/ 43 w 62"/>
              <a:gd name="T17" fmla="*/ 4 h 128"/>
              <a:gd name="T18" fmla="*/ 43 w 62"/>
              <a:gd name="T19" fmla="*/ 12 h 128"/>
              <a:gd name="T20" fmla="*/ 47 w 62"/>
              <a:gd name="T21" fmla="*/ 16 h 128"/>
              <a:gd name="T22" fmla="*/ 48 w 62"/>
              <a:gd name="T23" fmla="*/ 16 h 128"/>
              <a:gd name="T24" fmla="*/ 48 w 62"/>
              <a:gd name="T25" fmla="*/ 39 h 128"/>
              <a:gd name="T26" fmla="*/ 21 w 62"/>
              <a:gd name="T27" fmla="*/ 20 h 128"/>
              <a:gd name="T28" fmla="*/ 21 w 62"/>
              <a:gd name="T29" fmla="*/ 17 h 128"/>
              <a:gd name="T30" fmla="*/ 16 w 62"/>
              <a:gd name="T31" fmla="*/ 12 h 128"/>
              <a:gd name="T32" fmla="*/ 5 w 62"/>
              <a:gd name="T33" fmla="*/ 12 h 128"/>
              <a:gd name="T34" fmla="*/ 0 w 62"/>
              <a:gd name="T35" fmla="*/ 17 h 128"/>
              <a:gd name="T36" fmla="*/ 0 w 62"/>
              <a:gd name="T37" fmla="*/ 29 h 128"/>
              <a:gd name="T38" fmla="*/ 5 w 62"/>
              <a:gd name="T39" fmla="*/ 33 h 128"/>
              <a:gd name="T40" fmla="*/ 16 w 62"/>
              <a:gd name="T41" fmla="*/ 33 h 128"/>
              <a:gd name="T42" fmla="*/ 21 w 62"/>
              <a:gd name="T43" fmla="*/ 29 h 128"/>
              <a:gd name="T44" fmla="*/ 46 w 62"/>
              <a:gd name="T45" fmla="*/ 53 h 128"/>
              <a:gd name="T46" fmla="*/ 41 w 62"/>
              <a:gd name="T47" fmla="*/ 58 h 128"/>
              <a:gd name="T48" fmla="*/ 41 w 62"/>
              <a:gd name="T49" fmla="*/ 70 h 128"/>
              <a:gd name="T50" fmla="*/ 45 w 62"/>
              <a:gd name="T51" fmla="*/ 74 h 128"/>
              <a:gd name="T52" fmla="*/ 21 w 62"/>
              <a:gd name="T53" fmla="*/ 99 h 128"/>
              <a:gd name="T54" fmla="*/ 16 w 62"/>
              <a:gd name="T55" fmla="*/ 94 h 128"/>
              <a:gd name="T56" fmla="*/ 5 w 62"/>
              <a:gd name="T57" fmla="*/ 94 h 128"/>
              <a:gd name="T58" fmla="*/ 0 w 62"/>
              <a:gd name="T59" fmla="*/ 99 h 128"/>
              <a:gd name="T60" fmla="*/ 0 w 62"/>
              <a:gd name="T61" fmla="*/ 111 h 128"/>
              <a:gd name="T62" fmla="*/ 5 w 62"/>
              <a:gd name="T63" fmla="*/ 116 h 128"/>
              <a:gd name="T64" fmla="*/ 16 w 62"/>
              <a:gd name="T65" fmla="*/ 116 h 128"/>
              <a:gd name="T66" fmla="*/ 21 w 62"/>
              <a:gd name="T67" fmla="*/ 111 h 128"/>
              <a:gd name="T68" fmla="*/ 21 w 62"/>
              <a:gd name="T69" fmla="*/ 108 h 128"/>
              <a:gd name="T70" fmla="*/ 48 w 62"/>
              <a:gd name="T71" fmla="*/ 88 h 128"/>
              <a:gd name="T72" fmla="*/ 48 w 62"/>
              <a:gd name="T73" fmla="*/ 112 h 128"/>
              <a:gd name="T74" fmla="*/ 47 w 62"/>
              <a:gd name="T75" fmla="*/ 112 h 128"/>
              <a:gd name="T76" fmla="*/ 43 w 62"/>
              <a:gd name="T77" fmla="*/ 116 h 128"/>
              <a:gd name="T78" fmla="*/ 43 w 62"/>
              <a:gd name="T79" fmla="*/ 124 h 128"/>
              <a:gd name="T80" fmla="*/ 47 w 62"/>
              <a:gd name="T81" fmla="*/ 128 h 128"/>
              <a:gd name="T82" fmla="*/ 55 w 62"/>
              <a:gd name="T83" fmla="*/ 128 h 128"/>
              <a:gd name="T84" fmla="*/ 59 w 62"/>
              <a:gd name="T85" fmla="*/ 124 h 128"/>
              <a:gd name="T86" fmla="*/ 59 w 62"/>
              <a:gd name="T87" fmla="*/ 116 h 128"/>
              <a:gd name="T88" fmla="*/ 55 w 62"/>
              <a:gd name="T89" fmla="*/ 112 h 128"/>
              <a:gd name="T90" fmla="*/ 54 w 62"/>
              <a:gd name="T91" fmla="*/ 112 h 128"/>
              <a:gd name="T92" fmla="*/ 54 w 62"/>
              <a:gd name="T93" fmla="*/ 74 h 128"/>
              <a:gd name="T94" fmla="*/ 57 w 62"/>
              <a:gd name="T95" fmla="*/ 74 h 128"/>
              <a:gd name="T96" fmla="*/ 62 w 62"/>
              <a:gd name="T97" fmla="*/ 70 h 128"/>
              <a:gd name="T98" fmla="*/ 62 w 62"/>
              <a:gd name="T99" fmla="*/ 58 h 128"/>
              <a:gd name="T100" fmla="*/ 57 w 62"/>
              <a:gd name="T101" fmla="*/ 53 h 128"/>
              <a:gd name="T102" fmla="*/ 57 w 62"/>
              <a:gd name="T103" fmla="*/ 53 h 128"/>
              <a:gd name="T104" fmla="*/ 57 w 62"/>
              <a:gd name="T105" fmla="*/ 53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" h="128">
                <a:moveTo>
                  <a:pt x="57" y="53"/>
                </a:moveTo>
                <a:cubicBezTo>
                  <a:pt x="54" y="53"/>
                  <a:pt x="54" y="53"/>
                  <a:pt x="54" y="53"/>
                </a:cubicBezTo>
                <a:cubicBezTo>
                  <a:pt x="54" y="16"/>
                  <a:pt x="54" y="16"/>
                  <a:pt x="54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7" y="16"/>
                  <a:pt x="59" y="14"/>
                  <a:pt x="59" y="12"/>
                </a:cubicBezTo>
                <a:cubicBezTo>
                  <a:pt x="59" y="4"/>
                  <a:pt x="59" y="4"/>
                  <a:pt x="59" y="4"/>
                </a:cubicBezTo>
                <a:cubicBezTo>
                  <a:pt x="59" y="2"/>
                  <a:pt x="57" y="0"/>
                  <a:pt x="55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3" y="2"/>
                  <a:pt x="43" y="4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4"/>
                  <a:pt x="45" y="16"/>
                  <a:pt x="47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39"/>
                  <a:pt x="48" y="39"/>
                  <a:pt x="48" y="39"/>
                </a:cubicBezTo>
                <a:cubicBezTo>
                  <a:pt x="42" y="30"/>
                  <a:pt x="32" y="23"/>
                  <a:pt x="21" y="2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5"/>
                  <a:pt x="19" y="12"/>
                  <a:pt x="16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2" y="12"/>
                  <a:pt x="0" y="15"/>
                  <a:pt x="0" y="1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2" y="33"/>
                  <a:pt x="5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3"/>
                  <a:pt x="21" y="31"/>
                  <a:pt x="21" y="29"/>
                </a:cubicBezTo>
                <a:cubicBezTo>
                  <a:pt x="33" y="32"/>
                  <a:pt x="42" y="42"/>
                  <a:pt x="46" y="53"/>
                </a:cubicBezTo>
                <a:cubicBezTo>
                  <a:pt x="43" y="53"/>
                  <a:pt x="41" y="56"/>
                  <a:pt x="41" y="58"/>
                </a:cubicBezTo>
                <a:cubicBezTo>
                  <a:pt x="41" y="70"/>
                  <a:pt x="41" y="70"/>
                  <a:pt x="41" y="70"/>
                </a:cubicBezTo>
                <a:cubicBezTo>
                  <a:pt x="41" y="72"/>
                  <a:pt x="43" y="74"/>
                  <a:pt x="45" y="74"/>
                </a:cubicBezTo>
                <a:cubicBezTo>
                  <a:pt x="42" y="86"/>
                  <a:pt x="33" y="95"/>
                  <a:pt x="21" y="99"/>
                </a:cubicBezTo>
                <a:cubicBezTo>
                  <a:pt x="21" y="96"/>
                  <a:pt x="19" y="94"/>
                  <a:pt x="16" y="94"/>
                </a:cubicBezTo>
                <a:cubicBezTo>
                  <a:pt x="5" y="94"/>
                  <a:pt x="5" y="94"/>
                  <a:pt x="5" y="94"/>
                </a:cubicBezTo>
                <a:cubicBezTo>
                  <a:pt x="2" y="94"/>
                  <a:pt x="0" y="97"/>
                  <a:pt x="0" y="9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3"/>
                  <a:pt x="2" y="116"/>
                  <a:pt x="5" y="116"/>
                </a:cubicBezTo>
                <a:cubicBezTo>
                  <a:pt x="16" y="116"/>
                  <a:pt x="16" y="116"/>
                  <a:pt x="16" y="116"/>
                </a:cubicBezTo>
                <a:cubicBezTo>
                  <a:pt x="19" y="116"/>
                  <a:pt x="21" y="113"/>
                  <a:pt x="21" y="111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32" y="105"/>
                  <a:pt x="42" y="98"/>
                  <a:pt x="48" y="88"/>
                </a:cubicBezTo>
                <a:cubicBezTo>
                  <a:pt x="48" y="112"/>
                  <a:pt x="48" y="112"/>
                  <a:pt x="48" y="112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5" y="112"/>
                  <a:pt x="43" y="114"/>
                  <a:pt x="43" y="116"/>
                </a:cubicBezTo>
                <a:cubicBezTo>
                  <a:pt x="43" y="124"/>
                  <a:pt x="43" y="124"/>
                  <a:pt x="43" y="124"/>
                </a:cubicBezTo>
                <a:cubicBezTo>
                  <a:pt x="43" y="126"/>
                  <a:pt x="45" y="128"/>
                  <a:pt x="47" y="128"/>
                </a:cubicBezTo>
                <a:cubicBezTo>
                  <a:pt x="55" y="128"/>
                  <a:pt x="55" y="128"/>
                  <a:pt x="55" y="128"/>
                </a:cubicBezTo>
                <a:cubicBezTo>
                  <a:pt x="57" y="128"/>
                  <a:pt x="59" y="126"/>
                  <a:pt x="59" y="124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4"/>
                  <a:pt x="57" y="112"/>
                  <a:pt x="55" y="112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54" y="74"/>
                  <a:pt x="54" y="74"/>
                  <a:pt x="54" y="74"/>
                </a:cubicBezTo>
                <a:cubicBezTo>
                  <a:pt x="57" y="74"/>
                  <a:pt x="57" y="74"/>
                  <a:pt x="57" y="74"/>
                </a:cubicBezTo>
                <a:cubicBezTo>
                  <a:pt x="60" y="74"/>
                  <a:pt x="62" y="72"/>
                  <a:pt x="62" y="70"/>
                </a:cubicBezTo>
                <a:cubicBezTo>
                  <a:pt x="62" y="58"/>
                  <a:pt x="62" y="58"/>
                  <a:pt x="62" y="58"/>
                </a:cubicBezTo>
                <a:cubicBezTo>
                  <a:pt x="62" y="56"/>
                  <a:pt x="60" y="53"/>
                  <a:pt x="57" y="53"/>
                </a:cubicBezTo>
                <a:close/>
                <a:moveTo>
                  <a:pt x="57" y="53"/>
                </a:moveTo>
                <a:cubicBezTo>
                  <a:pt x="57" y="53"/>
                  <a:pt x="57" y="53"/>
                  <a:pt x="57" y="5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4" name="Freeform 44"/>
          <p:cNvSpPr>
            <a:spLocks noEditPoints="1"/>
          </p:cNvSpPr>
          <p:nvPr/>
        </p:nvSpPr>
        <p:spPr bwMode="auto">
          <a:xfrm>
            <a:off x="7721601" y="3328988"/>
            <a:ext cx="374650" cy="371475"/>
          </a:xfrm>
          <a:custGeom>
            <a:avLst/>
            <a:gdLst>
              <a:gd name="T0" fmla="*/ 132 w 134"/>
              <a:gd name="T1" fmla="*/ 98 h 133"/>
              <a:gd name="T2" fmla="*/ 118 w 134"/>
              <a:gd name="T3" fmla="*/ 82 h 133"/>
              <a:gd name="T4" fmla="*/ 115 w 134"/>
              <a:gd name="T5" fmla="*/ 81 h 133"/>
              <a:gd name="T6" fmla="*/ 115 w 134"/>
              <a:gd name="T7" fmla="*/ 81 h 133"/>
              <a:gd name="T8" fmla="*/ 113 w 134"/>
              <a:gd name="T9" fmla="*/ 81 h 133"/>
              <a:gd name="T10" fmla="*/ 111 w 134"/>
              <a:gd name="T11" fmla="*/ 67 h 133"/>
              <a:gd name="T12" fmla="*/ 101 w 134"/>
              <a:gd name="T13" fmla="*/ 57 h 133"/>
              <a:gd name="T14" fmla="*/ 56 w 134"/>
              <a:gd name="T15" fmla="*/ 46 h 133"/>
              <a:gd name="T16" fmla="*/ 75 w 134"/>
              <a:gd name="T17" fmla="*/ 27 h 133"/>
              <a:gd name="T18" fmla="*/ 77 w 134"/>
              <a:gd name="T19" fmla="*/ 29 h 133"/>
              <a:gd name="T20" fmla="*/ 81 w 134"/>
              <a:gd name="T21" fmla="*/ 31 h 133"/>
              <a:gd name="T22" fmla="*/ 84 w 134"/>
              <a:gd name="T23" fmla="*/ 29 h 133"/>
              <a:gd name="T24" fmla="*/ 94 w 134"/>
              <a:gd name="T25" fmla="*/ 19 h 133"/>
              <a:gd name="T26" fmla="*/ 94 w 134"/>
              <a:gd name="T27" fmla="*/ 12 h 133"/>
              <a:gd name="T28" fmla="*/ 84 w 134"/>
              <a:gd name="T29" fmla="*/ 2 h 133"/>
              <a:gd name="T30" fmla="*/ 77 w 134"/>
              <a:gd name="T31" fmla="*/ 2 h 133"/>
              <a:gd name="T32" fmla="*/ 67 w 134"/>
              <a:gd name="T33" fmla="*/ 12 h 133"/>
              <a:gd name="T34" fmla="*/ 67 w 134"/>
              <a:gd name="T35" fmla="*/ 19 h 133"/>
              <a:gd name="T36" fmla="*/ 69 w 134"/>
              <a:gd name="T37" fmla="*/ 21 h 133"/>
              <a:gd name="T38" fmla="*/ 21 w 134"/>
              <a:gd name="T39" fmla="*/ 69 h 133"/>
              <a:gd name="T40" fmla="*/ 19 w 134"/>
              <a:gd name="T41" fmla="*/ 67 h 133"/>
              <a:gd name="T42" fmla="*/ 12 w 134"/>
              <a:gd name="T43" fmla="*/ 67 h 133"/>
              <a:gd name="T44" fmla="*/ 2 w 134"/>
              <a:gd name="T45" fmla="*/ 77 h 133"/>
              <a:gd name="T46" fmla="*/ 2 w 134"/>
              <a:gd name="T47" fmla="*/ 84 h 133"/>
              <a:gd name="T48" fmla="*/ 12 w 134"/>
              <a:gd name="T49" fmla="*/ 94 h 133"/>
              <a:gd name="T50" fmla="*/ 19 w 134"/>
              <a:gd name="T51" fmla="*/ 94 h 133"/>
              <a:gd name="T52" fmla="*/ 29 w 134"/>
              <a:gd name="T53" fmla="*/ 84 h 133"/>
              <a:gd name="T54" fmla="*/ 29 w 134"/>
              <a:gd name="T55" fmla="*/ 77 h 133"/>
              <a:gd name="T56" fmla="*/ 27 w 134"/>
              <a:gd name="T57" fmla="*/ 75 h 133"/>
              <a:gd name="T58" fmla="*/ 46 w 134"/>
              <a:gd name="T59" fmla="*/ 56 h 133"/>
              <a:gd name="T60" fmla="*/ 57 w 134"/>
              <a:gd name="T61" fmla="*/ 101 h 133"/>
              <a:gd name="T62" fmla="*/ 67 w 134"/>
              <a:gd name="T63" fmla="*/ 111 h 133"/>
              <a:gd name="T64" fmla="*/ 81 w 134"/>
              <a:gd name="T65" fmla="*/ 113 h 133"/>
              <a:gd name="T66" fmla="*/ 81 w 134"/>
              <a:gd name="T67" fmla="*/ 115 h 133"/>
              <a:gd name="T68" fmla="*/ 82 w 134"/>
              <a:gd name="T69" fmla="*/ 118 h 133"/>
              <a:gd name="T70" fmla="*/ 98 w 134"/>
              <a:gd name="T71" fmla="*/ 132 h 133"/>
              <a:gd name="T72" fmla="*/ 101 w 134"/>
              <a:gd name="T73" fmla="*/ 133 h 133"/>
              <a:gd name="T74" fmla="*/ 104 w 134"/>
              <a:gd name="T75" fmla="*/ 132 h 133"/>
              <a:gd name="T76" fmla="*/ 132 w 134"/>
              <a:gd name="T77" fmla="*/ 104 h 133"/>
              <a:gd name="T78" fmla="*/ 132 w 134"/>
              <a:gd name="T79" fmla="*/ 98 h 133"/>
              <a:gd name="T80" fmla="*/ 66 w 134"/>
              <a:gd name="T81" fmla="*/ 99 h 133"/>
              <a:gd name="T82" fmla="*/ 57 w 134"/>
              <a:gd name="T83" fmla="*/ 63 h 133"/>
              <a:gd name="T84" fmla="*/ 73 w 134"/>
              <a:gd name="T85" fmla="*/ 79 h 133"/>
              <a:gd name="T86" fmla="*/ 75 w 134"/>
              <a:gd name="T87" fmla="*/ 87 h 133"/>
              <a:gd name="T88" fmla="*/ 87 w 134"/>
              <a:gd name="T89" fmla="*/ 87 h 133"/>
              <a:gd name="T90" fmla="*/ 87 w 134"/>
              <a:gd name="T91" fmla="*/ 75 h 133"/>
              <a:gd name="T92" fmla="*/ 79 w 134"/>
              <a:gd name="T93" fmla="*/ 73 h 133"/>
              <a:gd name="T94" fmla="*/ 63 w 134"/>
              <a:gd name="T95" fmla="*/ 57 h 133"/>
              <a:gd name="T96" fmla="*/ 99 w 134"/>
              <a:gd name="T97" fmla="*/ 66 h 133"/>
              <a:gd name="T98" fmla="*/ 102 w 134"/>
              <a:gd name="T99" fmla="*/ 69 h 133"/>
              <a:gd name="T100" fmla="*/ 105 w 134"/>
              <a:gd name="T101" fmla="*/ 86 h 133"/>
              <a:gd name="T102" fmla="*/ 104 w 134"/>
              <a:gd name="T103" fmla="*/ 89 h 133"/>
              <a:gd name="T104" fmla="*/ 89 w 134"/>
              <a:gd name="T105" fmla="*/ 104 h 133"/>
              <a:gd name="T106" fmla="*/ 86 w 134"/>
              <a:gd name="T107" fmla="*/ 105 h 133"/>
              <a:gd name="T108" fmla="*/ 69 w 134"/>
              <a:gd name="T109" fmla="*/ 102 h 133"/>
              <a:gd name="T110" fmla="*/ 66 w 134"/>
              <a:gd name="T111" fmla="*/ 99 h 133"/>
              <a:gd name="T112" fmla="*/ 101 w 134"/>
              <a:gd name="T113" fmla="*/ 123 h 133"/>
              <a:gd name="T114" fmla="*/ 92 w 134"/>
              <a:gd name="T115" fmla="*/ 114 h 133"/>
              <a:gd name="T116" fmla="*/ 115 w 134"/>
              <a:gd name="T117" fmla="*/ 92 h 133"/>
              <a:gd name="T118" fmla="*/ 123 w 134"/>
              <a:gd name="T119" fmla="*/ 101 h 133"/>
              <a:gd name="T120" fmla="*/ 101 w 134"/>
              <a:gd name="T121" fmla="*/ 123 h 133"/>
              <a:gd name="T122" fmla="*/ 101 w 134"/>
              <a:gd name="T123" fmla="*/ 123 h 133"/>
              <a:gd name="T124" fmla="*/ 101 w 134"/>
              <a:gd name="T125" fmla="*/ 12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4" h="133">
                <a:moveTo>
                  <a:pt x="132" y="98"/>
                </a:moveTo>
                <a:cubicBezTo>
                  <a:pt x="118" y="82"/>
                  <a:pt x="118" y="82"/>
                  <a:pt x="118" y="82"/>
                </a:cubicBezTo>
                <a:cubicBezTo>
                  <a:pt x="117" y="81"/>
                  <a:pt x="116" y="81"/>
                  <a:pt x="115" y="81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114" y="81"/>
                  <a:pt x="114" y="81"/>
                  <a:pt x="113" y="81"/>
                </a:cubicBezTo>
                <a:cubicBezTo>
                  <a:pt x="111" y="67"/>
                  <a:pt x="111" y="67"/>
                  <a:pt x="111" y="67"/>
                </a:cubicBezTo>
                <a:cubicBezTo>
                  <a:pt x="110" y="62"/>
                  <a:pt x="106" y="59"/>
                  <a:pt x="101" y="57"/>
                </a:cubicBezTo>
                <a:cubicBezTo>
                  <a:pt x="56" y="46"/>
                  <a:pt x="56" y="46"/>
                  <a:pt x="56" y="46"/>
                </a:cubicBezTo>
                <a:cubicBezTo>
                  <a:pt x="75" y="27"/>
                  <a:pt x="75" y="27"/>
                  <a:pt x="75" y="27"/>
                </a:cubicBezTo>
                <a:cubicBezTo>
                  <a:pt x="77" y="29"/>
                  <a:pt x="77" y="29"/>
                  <a:pt x="77" y="29"/>
                </a:cubicBezTo>
                <a:cubicBezTo>
                  <a:pt x="78" y="30"/>
                  <a:pt x="79" y="31"/>
                  <a:pt x="81" y="31"/>
                </a:cubicBezTo>
                <a:cubicBezTo>
                  <a:pt x="82" y="31"/>
                  <a:pt x="83" y="30"/>
                  <a:pt x="84" y="29"/>
                </a:cubicBezTo>
                <a:cubicBezTo>
                  <a:pt x="94" y="19"/>
                  <a:pt x="94" y="19"/>
                  <a:pt x="94" y="19"/>
                </a:cubicBezTo>
                <a:cubicBezTo>
                  <a:pt x="96" y="17"/>
                  <a:pt x="96" y="14"/>
                  <a:pt x="94" y="12"/>
                </a:cubicBezTo>
                <a:cubicBezTo>
                  <a:pt x="84" y="2"/>
                  <a:pt x="84" y="2"/>
                  <a:pt x="84" y="2"/>
                </a:cubicBezTo>
                <a:cubicBezTo>
                  <a:pt x="82" y="0"/>
                  <a:pt x="79" y="0"/>
                  <a:pt x="77" y="2"/>
                </a:cubicBezTo>
                <a:cubicBezTo>
                  <a:pt x="67" y="12"/>
                  <a:pt x="67" y="12"/>
                  <a:pt x="67" y="12"/>
                </a:cubicBezTo>
                <a:cubicBezTo>
                  <a:pt x="65" y="14"/>
                  <a:pt x="65" y="17"/>
                  <a:pt x="67" y="19"/>
                </a:cubicBezTo>
                <a:cubicBezTo>
                  <a:pt x="69" y="21"/>
                  <a:pt x="69" y="21"/>
                  <a:pt x="69" y="21"/>
                </a:cubicBezTo>
                <a:cubicBezTo>
                  <a:pt x="21" y="69"/>
                  <a:pt x="21" y="69"/>
                  <a:pt x="21" y="69"/>
                </a:cubicBezTo>
                <a:cubicBezTo>
                  <a:pt x="19" y="67"/>
                  <a:pt x="19" y="67"/>
                  <a:pt x="19" y="67"/>
                </a:cubicBezTo>
                <a:cubicBezTo>
                  <a:pt x="17" y="65"/>
                  <a:pt x="14" y="65"/>
                  <a:pt x="12" y="67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79"/>
                  <a:pt x="0" y="82"/>
                  <a:pt x="2" y="84"/>
                </a:cubicBezTo>
                <a:cubicBezTo>
                  <a:pt x="12" y="94"/>
                  <a:pt x="12" y="94"/>
                  <a:pt x="12" y="94"/>
                </a:cubicBezTo>
                <a:cubicBezTo>
                  <a:pt x="14" y="96"/>
                  <a:pt x="17" y="96"/>
                  <a:pt x="19" y="94"/>
                </a:cubicBezTo>
                <a:cubicBezTo>
                  <a:pt x="29" y="84"/>
                  <a:pt x="29" y="84"/>
                  <a:pt x="29" y="84"/>
                </a:cubicBezTo>
                <a:cubicBezTo>
                  <a:pt x="31" y="82"/>
                  <a:pt x="31" y="79"/>
                  <a:pt x="29" y="77"/>
                </a:cubicBezTo>
                <a:cubicBezTo>
                  <a:pt x="27" y="75"/>
                  <a:pt x="27" y="75"/>
                  <a:pt x="27" y="75"/>
                </a:cubicBezTo>
                <a:cubicBezTo>
                  <a:pt x="46" y="56"/>
                  <a:pt x="46" y="56"/>
                  <a:pt x="46" y="56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9" y="106"/>
                  <a:pt x="62" y="110"/>
                  <a:pt x="67" y="111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4"/>
                  <a:pt x="81" y="114"/>
                  <a:pt x="81" y="115"/>
                </a:cubicBezTo>
                <a:cubicBezTo>
                  <a:pt x="81" y="116"/>
                  <a:pt x="81" y="117"/>
                  <a:pt x="82" y="118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99" y="133"/>
                  <a:pt x="100" y="133"/>
                  <a:pt x="101" y="133"/>
                </a:cubicBezTo>
                <a:cubicBezTo>
                  <a:pt x="102" y="133"/>
                  <a:pt x="103" y="133"/>
                  <a:pt x="104" y="132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4" y="102"/>
                  <a:pt x="134" y="99"/>
                  <a:pt x="132" y="98"/>
                </a:cubicBezTo>
                <a:close/>
                <a:moveTo>
                  <a:pt x="66" y="99"/>
                </a:moveTo>
                <a:cubicBezTo>
                  <a:pt x="57" y="63"/>
                  <a:pt x="57" y="63"/>
                  <a:pt x="57" y="63"/>
                </a:cubicBezTo>
                <a:cubicBezTo>
                  <a:pt x="73" y="79"/>
                  <a:pt x="73" y="79"/>
                  <a:pt x="73" y="79"/>
                </a:cubicBezTo>
                <a:cubicBezTo>
                  <a:pt x="72" y="82"/>
                  <a:pt x="73" y="85"/>
                  <a:pt x="75" y="87"/>
                </a:cubicBezTo>
                <a:cubicBezTo>
                  <a:pt x="79" y="91"/>
                  <a:pt x="84" y="91"/>
                  <a:pt x="87" y="87"/>
                </a:cubicBezTo>
                <a:cubicBezTo>
                  <a:pt x="91" y="84"/>
                  <a:pt x="91" y="78"/>
                  <a:pt x="87" y="75"/>
                </a:cubicBezTo>
                <a:cubicBezTo>
                  <a:pt x="85" y="73"/>
                  <a:pt x="82" y="72"/>
                  <a:pt x="79" y="73"/>
                </a:cubicBezTo>
                <a:cubicBezTo>
                  <a:pt x="63" y="57"/>
                  <a:pt x="63" y="57"/>
                  <a:pt x="63" y="57"/>
                </a:cubicBezTo>
                <a:cubicBezTo>
                  <a:pt x="99" y="66"/>
                  <a:pt x="99" y="66"/>
                  <a:pt x="99" y="66"/>
                </a:cubicBezTo>
                <a:cubicBezTo>
                  <a:pt x="101" y="66"/>
                  <a:pt x="102" y="67"/>
                  <a:pt x="102" y="69"/>
                </a:cubicBezTo>
                <a:cubicBezTo>
                  <a:pt x="105" y="86"/>
                  <a:pt x="105" y="86"/>
                  <a:pt x="105" y="86"/>
                </a:cubicBezTo>
                <a:cubicBezTo>
                  <a:pt x="105" y="87"/>
                  <a:pt x="105" y="89"/>
                  <a:pt x="104" y="89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89" y="105"/>
                  <a:pt x="87" y="105"/>
                  <a:pt x="86" y="105"/>
                </a:cubicBezTo>
                <a:cubicBezTo>
                  <a:pt x="69" y="102"/>
                  <a:pt x="69" y="102"/>
                  <a:pt x="69" y="102"/>
                </a:cubicBezTo>
                <a:cubicBezTo>
                  <a:pt x="67" y="101"/>
                  <a:pt x="66" y="100"/>
                  <a:pt x="66" y="99"/>
                </a:cubicBezTo>
                <a:close/>
                <a:moveTo>
                  <a:pt x="101" y="123"/>
                </a:moveTo>
                <a:cubicBezTo>
                  <a:pt x="92" y="114"/>
                  <a:pt x="92" y="114"/>
                  <a:pt x="92" y="114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23" y="101"/>
                  <a:pt x="123" y="101"/>
                  <a:pt x="123" y="101"/>
                </a:cubicBezTo>
                <a:lnTo>
                  <a:pt x="101" y="123"/>
                </a:lnTo>
                <a:close/>
                <a:moveTo>
                  <a:pt x="101" y="123"/>
                </a:moveTo>
                <a:cubicBezTo>
                  <a:pt x="101" y="123"/>
                  <a:pt x="101" y="123"/>
                  <a:pt x="101" y="1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5" name="Freeform 45"/>
          <p:cNvSpPr>
            <a:spLocks noEditPoints="1"/>
          </p:cNvSpPr>
          <p:nvPr/>
        </p:nvSpPr>
        <p:spPr bwMode="auto">
          <a:xfrm>
            <a:off x="7729538" y="3954463"/>
            <a:ext cx="366713" cy="361950"/>
          </a:xfrm>
          <a:custGeom>
            <a:avLst/>
            <a:gdLst>
              <a:gd name="T0" fmla="*/ 57 w 131"/>
              <a:gd name="T1" fmla="*/ 96 h 130"/>
              <a:gd name="T2" fmla="*/ 43 w 131"/>
              <a:gd name="T3" fmla="*/ 101 h 130"/>
              <a:gd name="T4" fmla="*/ 81 w 131"/>
              <a:gd name="T5" fmla="*/ 88 h 130"/>
              <a:gd name="T6" fmla="*/ 58 w 131"/>
              <a:gd name="T7" fmla="*/ 95 h 130"/>
              <a:gd name="T8" fmla="*/ 107 w 131"/>
              <a:gd name="T9" fmla="*/ 88 h 130"/>
              <a:gd name="T10" fmla="*/ 124 w 131"/>
              <a:gd name="T11" fmla="*/ 101 h 130"/>
              <a:gd name="T12" fmla="*/ 124 w 131"/>
              <a:gd name="T13" fmla="*/ 88 h 130"/>
              <a:gd name="T14" fmla="*/ 43 w 131"/>
              <a:gd name="T15" fmla="*/ 66 h 130"/>
              <a:gd name="T16" fmla="*/ 30 w 131"/>
              <a:gd name="T17" fmla="*/ 49 h 130"/>
              <a:gd name="T18" fmla="*/ 35 w 131"/>
              <a:gd name="T19" fmla="*/ 75 h 130"/>
              <a:gd name="T20" fmla="*/ 36 w 131"/>
              <a:gd name="T21" fmla="*/ 73 h 130"/>
              <a:gd name="T22" fmla="*/ 37 w 131"/>
              <a:gd name="T23" fmla="*/ 0 h 130"/>
              <a:gd name="T24" fmla="*/ 30 w 131"/>
              <a:gd name="T25" fmla="*/ 23 h 130"/>
              <a:gd name="T26" fmla="*/ 43 w 131"/>
              <a:gd name="T27" fmla="*/ 7 h 130"/>
              <a:gd name="T28" fmla="*/ 94 w 131"/>
              <a:gd name="T29" fmla="*/ 130 h 130"/>
              <a:gd name="T30" fmla="*/ 100 w 131"/>
              <a:gd name="T31" fmla="*/ 53 h 130"/>
              <a:gd name="T32" fmla="*/ 87 w 131"/>
              <a:gd name="T33" fmla="*/ 124 h 130"/>
              <a:gd name="T34" fmla="*/ 6 w 131"/>
              <a:gd name="T35" fmla="*/ 30 h 130"/>
              <a:gd name="T36" fmla="*/ 6 w 131"/>
              <a:gd name="T37" fmla="*/ 43 h 130"/>
              <a:gd name="T38" fmla="*/ 79 w 131"/>
              <a:gd name="T39" fmla="*/ 30 h 130"/>
              <a:gd name="T40" fmla="*/ 120 w 131"/>
              <a:gd name="T41" fmla="*/ 23 h 130"/>
              <a:gd name="T42" fmla="*/ 120 w 131"/>
              <a:gd name="T43" fmla="*/ 21 h 130"/>
              <a:gd name="T44" fmla="*/ 125 w 131"/>
              <a:gd name="T45" fmla="*/ 14 h 130"/>
              <a:gd name="T46" fmla="*/ 121 w 131"/>
              <a:gd name="T47" fmla="*/ 6 h 130"/>
              <a:gd name="T48" fmla="*/ 117 w 131"/>
              <a:gd name="T49" fmla="*/ 6 h 130"/>
              <a:gd name="T50" fmla="*/ 110 w 131"/>
              <a:gd name="T51" fmla="*/ 11 h 130"/>
              <a:gd name="T52" fmla="*/ 107 w 131"/>
              <a:gd name="T53" fmla="*/ 11 h 130"/>
              <a:gd name="T54" fmla="*/ 57 w 131"/>
              <a:gd name="T55" fmla="*/ 87 h 130"/>
              <a:gd name="T56" fmla="*/ 109 w 131"/>
              <a:gd name="T57" fmla="*/ 18 h 130"/>
              <a:gd name="T58" fmla="*/ 112 w 131"/>
              <a:gd name="T59" fmla="*/ 22 h 130"/>
              <a:gd name="T60" fmla="*/ 89 w 131"/>
              <a:gd name="T61" fmla="*/ 44 h 130"/>
              <a:gd name="T62" fmla="*/ 88 w 131"/>
              <a:gd name="T63" fmla="*/ 40 h 130"/>
              <a:gd name="T64" fmla="*/ 35 w 131"/>
              <a:gd name="T65" fmla="*/ 94 h 130"/>
              <a:gd name="T66" fmla="*/ 36 w 131"/>
              <a:gd name="T67" fmla="*/ 96 h 130"/>
              <a:gd name="T68" fmla="*/ 53 w 131"/>
              <a:gd name="T69" fmla="*/ 9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1" h="130">
                <a:moveTo>
                  <a:pt x="58" y="95"/>
                </a:moveTo>
                <a:cubicBezTo>
                  <a:pt x="57" y="96"/>
                  <a:pt x="57" y="96"/>
                  <a:pt x="57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81" y="101"/>
                  <a:pt x="81" y="101"/>
                  <a:pt x="81" y="101"/>
                </a:cubicBezTo>
                <a:cubicBezTo>
                  <a:pt x="81" y="88"/>
                  <a:pt x="81" y="88"/>
                  <a:pt x="81" y="88"/>
                </a:cubicBezTo>
                <a:cubicBezTo>
                  <a:pt x="65" y="88"/>
                  <a:pt x="65" y="88"/>
                  <a:pt x="65" y="88"/>
                </a:cubicBezTo>
                <a:lnTo>
                  <a:pt x="58" y="95"/>
                </a:lnTo>
                <a:close/>
                <a:moveTo>
                  <a:pt x="124" y="88"/>
                </a:moveTo>
                <a:cubicBezTo>
                  <a:pt x="107" y="88"/>
                  <a:pt x="107" y="88"/>
                  <a:pt x="107" y="88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8" y="101"/>
                  <a:pt x="131" y="98"/>
                  <a:pt x="131" y="94"/>
                </a:cubicBezTo>
                <a:cubicBezTo>
                  <a:pt x="131" y="91"/>
                  <a:pt x="128" y="88"/>
                  <a:pt x="124" y="88"/>
                </a:cubicBezTo>
                <a:close/>
                <a:moveTo>
                  <a:pt x="36" y="73"/>
                </a:moveTo>
                <a:cubicBezTo>
                  <a:pt x="43" y="66"/>
                  <a:pt x="43" y="66"/>
                  <a:pt x="43" y="66"/>
                </a:cubicBezTo>
                <a:cubicBezTo>
                  <a:pt x="43" y="49"/>
                  <a:pt x="43" y="49"/>
                  <a:pt x="43" y="49"/>
                </a:cubicBezTo>
                <a:cubicBezTo>
                  <a:pt x="30" y="49"/>
                  <a:pt x="30" y="49"/>
                  <a:pt x="30" y="49"/>
                </a:cubicBezTo>
                <a:cubicBezTo>
                  <a:pt x="30" y="88"/>
                  <a:pt x="30" y="88"/>
                  <a:pt x="30" y="88"/>
                </a:cubicBezTo>
                <a:cubicBezTo>
                  <a:pt x="35" y="75"/>
                  <a:pt x="35" y="75"/>
                  <a:pt x="35" y="75"/>
                </a:cubicBezTo>
                <a:cubicBezTo>
                  <a:pt x="35" y="74"/>
                  <a:pt x="35" y="74"/>
                  <a:pt x="35" y="74"/>
                </a:cubicBezTo>
                <a:lnTo>
                  <a:pt x="36" y="73"/>
                </a:lnTo>
                <a:close/>
                <a:moveTo>
                  <a:pt x="43" y="7"/>
                </a:moveTo>
                <a:cubicBezTo>
                  <a:pt x="43" y="3"/>
                  <a:pt x="40" y="0"/>
                  <a:pt x="37" y="0"/>
                </a:cubicBezTo>
                <a:cubicBezTo>
                  <a:pt x="33" y="0"/>
                  <a:pt x="30" y="3"/>
                  <a:pt x="30" y="7"/>
                </a:cubicBezTo>
                <a:cubicBezTo>
                  <a:pt x="30" y="23"/>
                  <a:pt x="30" y="23"/>
                  <a:pt x="30" y="23"/>
                </a:cubicBezTo>
                <a:cubicBezTo>
                  <a:pt x="43" y="23"/>
                  <a:pt x="43" y="23"/>
                  <a:pt x="43" y="23"/>
                </a:cubicBezTo>
                <a:lnTo>
                  <a:pt x="43" y="7"/>
                </a:lnTo>
                <a:close/>
                <a:moveTo>
                  <a:pt x="87" y="124"/>
                </a:moveTo>
                <a:cubicBezTo>
                  <a:pt x="87" y="127"/>
                  <a:pt x="90" y="130"/>
                  <a:pt x="94" y="130"/>
                </a:cubicBezTo>
                <a:cubicBezTo>
                  <a:pt x="97" y="130"/>
                  <a:pt x="100" y="127"/>
                  <a:pt x="100" y="124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87" y="66"/>
                  <a:pt x="87" y="66"/>
                  <a:pt x="87" y="66"/>
                </a:cubicBezTo>
                <a:lnTo>
                  <a:pt x="87" y="124"/>
                </a:lnTo>
                <a:close/>
                <a:moveTo>
                  <a:pt x="79" y="30"/>
                </a:moveTo>
                <a:cubicBezTo>
                  <a:pt x="6" y="30"/>
                  <a:pt x="6" y="30"/>
                  <a:pt x="6" y="30"/>
                </a:cubicBezTo>
                <a:cubicBezTo>
                  <a:pt x="3" y="30"/>
                  <a:pt x="0" y="33"/>
                  <a:pt x="0" y="36"/>
                </a:cubicBezTo>
                <a:cubicBezTo>
                  <a:pt x="0" y="40"/>
                  <a:pt x="3" y="43"/>
                  <a:pt x="6" y="43"/>
                </a:cubicBezTo>
                <a:cubicBezTo>
                  <a:pt x="66" y="43"/>
                  <a:pt x="66" y="43"/>
                  <a:pt x="66" y="43"/>
                </a:cubicBezTo>
                <a:lnTo>
                  <a:pt x="79" y="30"/>
                </a:lnTo>
                <a:close/>
                <a:moveTo>
                  <a:pt x="57" y="87"/>
                </a:moveTo>
                <a:cubicBezTo>
                  <a:pt x="120" y="23"/>
                  <a:pt x="120" y="23"/>
                  <a:pt x="120" y="23"/>
                </a:cubicBezTo>
                <a:cubicBezTo>
                  <a:pt x="121" y="23"/>
                  <a:pt x="121" y="23"/>
                  <a:pt x="121" y="22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6" y="13"/>
                  <a:pt x="126" y="11"/>
                  <a:pt x="125" y="10"/>
                </a:cubicBezTo>
                <a:cubicBezTo>
                  <a:pt x="121" y="6"/>
                  <a:pt x="121" y="6"/>
                  <a:pt x="121" y="6"/>
                </a:cubicBezTo>
                <a:cubicBezTo>
                  <a:pt x="121" y="5"/>
                  <a:pt x="120" y="5"/>
                  <a:pt x="119" y="5"/>
                </a:cubicBezTo>
                <a:cubicBezTo>
                  <a:pt x="118" y="5"/>
                  <a:pt x="118" y="5"/>
                  <a:pt x="117" y="6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0"/>
                  <a:pt x="109" y="10"/>
                  <a:pt x="109" y="10"/>
                </a:cubicBezTo>
                <a:cubicBezTo>
                  <a:pt x="108" y="10"/>
                  <a:pt x="108" y="10"/>
                  <a:pt x="107" y="11"/>
                </a:cubicBezTo>
                <a:cubicBezTo>
                  <a:pt x="44" y="74"/>
                  <a:pt x="44" y="74"/>
                  <a:pt x="44" y="74"/>
                </a:cubicBezTo>
                <a:lnTo>
                  <a:pt x="57" y="87"/>
                </a:lnTo>
                <a:close/>
                <a:moveTo>
                  <a:pt x="88" y="40"/>
                </a:moveTo>
                <a:cubicBezTo>
                  <a:pt x="109" y="18"/>
                  <a:pt x="109" y="18"/>
                  <a:pt x="109" y="18"/>
                </a:cubicBezTo>
                <a:cubicBezTo>
                  <a:pt x="110" y="18"/>
                  <a:pt x="112" y="18"/>
                  <a:pt x="112" y="18"/>
                </a:cubicBezTo>
                <a:cubicBezTo>
                  <a:pt x="113" y="19"/>
                  <a:pt x="113" y="21"/>
                  <a:pt x="112" y="22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3"/>
                  <a:pt x="90" y="44"/>
                  <a:pt x="89" y="44"/>
                </a:cubicBezTo>
                <a:cubicBezTo>
                  <a:pt x="89" y="44"/>
                  <a:pt x="88" y="43"/>
                  <a:pt x="88" y="43"/>
                </a:cubicBezTo>
                <a:cubicBezTo>
                  <a:pt x="87" y="42"/>
                  <a:pt x="87" y="41"/>
                  <a:pt x="88" y="40"/>
                </a:cubicBezTo>
                <a:close/>
                <a:moveTo>
                  <a:pt x="41" y="77"/>
                </a:moveTo>
                <a:cubicBezTo>
                  <a:pt x="35" y="94"/>
                  <a:pt x="35" y="94"/>
                  <a:pt x="35" y="94"/>
                </a:cubicBezTo>
                <a:cubicBezTo>
                  <a:pt x="35" y="95"/>
                  <a:pt x="35" y="95"/>
                  <a:pt x="35" y="96"/>
                </a:cubicBezTo>
                <a:cubicBezTo>
                  <a:pt x="35" y="96"/>
                  <a:pt x="36" y="96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53" y="90"/>
                  <a:pt x="53" y="90"/>
                  <a:pt x="53" y="90"/>
                </a:cubicBezTo>
                <a:lnTo>
                  <a:pt x="41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7" name="Freeform 46"/>
          <p:cNvSpPr>
            <a:spLocks noEditPoints="1"/>
          </p:cNvSpPr>
          <p:nvPr/>
        </p:nvSpPr>
        <p:spPr bwMode="auto">
          <a:xfrm>
            <a:off x="7196138" y="3330576"/>
            <a:ext cx="242888" cy="400050"/>
          </a:xfrm>
          <a:custGeom>
            <a:avLst/>
            <a:gdLst>
              <a:gd name="T0" fmla="*/ 82 w 87"/>
              <a:gd name="T1" fmla="*/ 104 h 143"/>
              <a:gd name="T2" fmla="*/ 80 w 87"/>
              <a:gd name="T3" fmla="*/ 73 h 143"/>
              <a:gd name="T4" fmla="*/ 72 w 87"/>
              <a:gd name="T5" fmla="*/ 53 h 143"/>
              <a:gd name="T6" fmla="*/ 62 w 87"/>
              <a:gd name="T7" fmla="*/ 43 h 143"/>
              <a:gd name="T8" fmla="*/ 52 w 87"/>
              <a:gd name="T9" fmla="*/ 30 h 143"/>
              <a:gd name="T10" fmla="*/ 42 w 87"/>
              <a:gd name="T11" fmla="*/ 32 h 143"/>
              <a:gd name="T12" fmla="*/ 34 w 87"/>
              <a:gd name="T13" fmla="*/ 33 h 143"/>
              <a:gd name="T14" fmla="*/ 38 w 87"/>
              <a:gd name="T15" fmla="*/ 18 h 143"/>
              <a:gd name="T16" fmla="*/ 2 w 87"/>
              <a:gd name="T17" fmla="*/ 18 h 143"/>
              <a:gd name="T18" fmla="*/ 22 w 87"/>
              <a:gd name="T19" fmla="*/ 43 h 143"/>
              <a:gd name="T20" fmla="*/ 26 w 87"/>
              <a:gd name="T21" fmla="*/ 66 h 143"/>
              <a:gd name="T22" fmla="*/ 23 w 87"/>
              <a:gd name="T23" fmla="*/ 80 h 143"/>
              <a:gd name="T24" fmla="*/ 21 w 87"/>
              <a:gd name="T25" fmla="*/ 82 h 143"/>
              <a:gd name="T26" fmla="*/ 19 w 87"/>
              <a:gd name="T27" fmla="*/ 82 h 143"/>
              <a:gd name="T28" fmla="*/ 17 w 87"/>
              <a:gd name="T29" fmla="*/ 77 h 143"/>
              <a:gd name="T30" fmla="*/ 15 w 87"/>
              <a:gd name="T31" fmla="*/ 71 h 143"/>
              <a:gd name="T32" fmla="*/ 9 w 87"/>
              <a:gd name="T33" fmla="*/ 57 h 143"/>
              <a:gd name="T34" fmla="*/ 0 w 87"/>
              <a:gd name="T35" fmla="*/ 61 h 143"/>
              <a:gd name="T36" fmla="*/ 0 w 87"/>
              <a:gd name="T37" fmla="*/ 74 h 143"/>
              <a:gd name="T38" fmla="*/ 5 w 87"/>
              <a:gd name="T39" fmla="*/ 90 h 143"/>
              <a:gd name="T40" fmla="*/ 24 w 87"/>
              <a:gd name="T41" fmla="*/ 114 h 143"/>
              <a:gd name="T42" fmla="*/ 43 w 87"/>
              <a:gd name="T43" fmla="*/ 130 h 143"/>
              <a:gd name="T44" fmla="*/ 86 w 87"/>
              <a:gd name="T45" fmla="*/ 114 h 143"/>
              <a:gd name="T46" fmla="*/ 20 w 87"/>
              <a:gd name="T47" fmla="*/ 2 h 143"/>
              <a:gd name="T48" fmla="*/ 31 w 87"/>
              <a:gd name="T49" fmla="*/ 28 h 143"/>
              <a:gd name="T50" fmla="*/ 32 w 87"/>
              <a:gd name="T51" fmla="*/ 18 h 143"/>
              <a:gd name="T52" fmla="*/ 8 w 87"/>
              <a:gd name="T53" fmla="*/ 18 h 143"/>
              <a:gd name="T54" fmla="*/ 18 w 87"/>
              <a:gd name="T55" fmla="*/ 33 h 143"/>
              <a:gd name="T56" fmla="*/ 4 w 87"/>
              <a:gd name="T57" fmla="*/ 18 h 143"/>
              <a:gd name="T58" fmla="*/ 18 w 87"/>
              <a:gd name="T59" fmla="*/ 13 h 143"/>
              <a:gd name="T60" fmla="*/ 16 w 87"/>
              <a:gd name="T61" fmla="*/ 27 h 143"/>
              <a:gd name="T62" fmla="*/ 20 w 87"/>
              <a:gd name="T63" fmla="*/ 8 h 143"/>
              <a:gd name="T64" fmla="*/ 28 w 87"/>
              <a:gd name="T65" fmla="*/ 22 h 143"/>
              <a:gd name="T66" fmla="*/ 28 w 87"/>
              <a:gd name="T67" fmla="*/ 2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7" h="143">
                <a:moveTo>
                  <a:pt x="86" y="114"/>
                </a:moveTo>
                <a:cubicBezTo>
                  <a:pt x="82" y="106"/>
                  <a:pt x="82" y="108"/>
                  <a:pt x="82" y="104"/>
                </a:cubicBezTo>
                <a:cubicBezTo>
                  <a:pt x="81" y="100"/>
                  <a:pt x="81" y="96"/>
                  <a:pt x="81" y="92"/>
                </a:cubicBezTo>
                <a:cubicBezTo>
                  <a:pt x="81" y="86"/>
                  <a:pt x="80" y="79"/>
                  <a:pt x="80" y="73"/>
                </a:cubicBezTo>
                <a:cubicBezTo>
                  <a:pt x="80" y="68"/>
                  <a:pt x="78" y="67"/>
                  <a:pt x="77" y="64"/>
                </a:cubicBezTo>
                <a:cubicBezTo>
                  <a:pt x="76" y="59"/>
                  <a:pt x="74" y="55"/>
                  <a:pt x="72" y="53"/>
                </a:cubicBezTo>
                <a:cubicBezTo>
                  <a:pt x="69" y="50"/>
                  <a:pt x="66" y="52"/>
                  <a:pt x="66" y="52"/>
                </a:cubicBezTo>
                <a:cubicBezTo>
                  <a:pt x="65" y="47"/>
                  <a:pt x="64" y="45"/>
                  <a:pt x="62" y="43"/>
                </a:cubicBezTo>
                <a:cubicBezTo>
                  <a:pt x="60" y="41"/>
                  <a:pt x="57" y="41"/>
                  <a:pt x="57" y="41"/>
                </a:cubicBezTo>
                <a:cubicBezTo>
                  <a:pt x="57" y="41"/>
                  <a:pt x="56" y="34"/>
                  <a:pt x="52" y="30"/>
                </a:cubicBezTo>
                <a:cubicBezTo>
                  <a:pt x="51" y="28"/>
                  <a:pt x="47" y="28"/>
                  <a:pt x="46" y="29"/>
                </a:cubicBezTo>
                <a:cubicBezTo>
                  <a:pt x="45" y="29"/>
                  <a:pt x="43" y="31"/>
                  <a:pt x="42" y="32"/>
                </a:cubicBezTo>
                <a:cubicBezTo>
                  <a:pt x="39" y="34"/>
                  <a:pt x="36" y="38"/>
                  <a:pt x="36" y="38"/>
                </a:cubicBezTo>
                <a:cubicBezTo>
                  <a:pt x="36" y="38"/>
                  <a:pt x="36" y="36"/>
                  <a:pt x="34" y="33"/>
                </a:cubicBezTo>
                <a:cubicBezTo>
                  <a:pt x="34" y="32"/>
                  <a:pt x="33" y="31"/>
                  <a:pt x="33" y="30"/>
                </a:cubicBezTo>
                <a:cubicBezTo>
                  <a:pt x="36" y="27"/>
                  <a:pt x="38" y="23"/>
                  <a:pt x="38" y="18"/>
                </a:cubicBezTo>
                <a:cubicBezTo>
                  <a:pt x="38" y="8"/>
                  <a:pt x="30" y="0"/>
                  <a:pt x="20" y="0"/>
                </a:cubicBezTo>
                <a:cubicBezTo>
                  <a:pt x="10" y="0"/>
                  <a:pt x="2" y="8"/>
                  <a:pt x="2" y="18"/>
                </a:cubicBezTo>
                <a:cubicBezTo>
                  <a:pt x="2" y="28"/>
                  <a:pt x="9" y="35"/>
                  <a:pt x="19" y="36"/>
                </a:cubicBezTo>
                <a:cubicBezTo>
                  <a:pt x="20" y="38"/>
                  <a:pt x="21" y="41"/>
                  <a:pt x="22" y="43"/>
                </a:cubicBezTo>
                <a:cubicBezTo>
                  <a:pt x="23" y="48"/>
                  <a:pt x="25" y="51"/>
                  <a:pt x="26" y="56"/>
                </a:cubicBezTo>
                <a:cubicBezTo>
                  <a:pt x="26" y="59"/>
                  <a:pt x="26" y="63"/>
                  <a:pt x="26" y="66"/>
                </a:cubicBezTo>
                <a:cubicBezTo>
                  <a:pt x="26" y="69"/>
                  <a:pt x="25" y="72"/>
                  <a:pt x="25" y="74"/>
                </a:cubicBezTo>
                <a:cubicBezTo>
                  <a:pt x="25" y="77"/>
                  <a:pt x="24" y="79"/>
                  <a:pt x="23" y="80"/>
                </a:cubicBezTo>
                <a:cubicBezTo>
                  <a:pt x="23" y="81"/>
                  <a:pt x="23" y="82"/>
                  <a:pt x="23" y="82"/>
                </a:cubicBezTo>
                <a:cubicBezTo>
                  <a:pt x="23" y="82"/>
                  <a:pt x="22" y="82"/>
                  <a:pt x="21" y="82"/>
                </a:cubicBezTo>
                <a:cubicBezTo>
                  <a:pt x="21" y="82"/>
                  <a:pt x="20" y="83"/>
                  <a:pt x="20" y="83"/>
                </a:cubicBezTo>
                <a:cubicBezTo>
                  <a:pt x="19" y="82"/>
                  <a:pt x="19" y="82"/>
                  <a:pt x="19" y="82"/>
                </a:cubicBezTo>
                <a:cubicBezTo>
                  <a:pt x="19" y="82"/>
                  <a:pt x="19" y="82"/>
                  <a:pt x="19" y="81"/>
                </a:cubicBezTo>
                <a:cubicBezTo>
                  <a:pt x="18" y="80"/>
                  <a:pt x="18" y="78"/>
                  <a:pt x="17" y="77"/>
                </a:cubicBezTo>
                <a:cubicBezTo>
                  <a:pt x="17" y="76"/>
                  <a:pt x="17" y="74"/>
                  <a:pt x="17" y="74"/>
                </a:cubicBezTo>
                <a:cubicBezTo>
                  <a:pt x="16" y="72"/>
                  <a:pt x="15" y="71"/>
                  <a:pt x="15" y="71"/>
                </a:cubicBezTo>
                <a:cubicBezTo>
                  <a:pt x="15" y="71"/>
                  <a:pt x="16" y="69"/>
                  <a:pt x="15" y="66"/>
                </a:cubicBezTo>
                <a:cubicBezTo>
                  <a:pt x="14" y="63"/>
                  <a:pt x="11" y="59"/>
                  <a:pt x="9" y="57"/>
                </a:cubicBezTo>
                <a:cubicBezTo>
                  <a:pt x="7" y="55"/>
                  <a:pt x="5" y="54"/>
                  <a:pt x="3" y="54"/>
                </a:cubicBezTo>
                <a:cubicBezTo>
                  <a:pt x="0" y="55"/>
                  <a:pt x="0" y="58"/>
                  <a:pt x="0" y="61"/>
                </a:cubicBezTo>
                <a:cubicBezTo>
                  <a:pt x="0" y="62"/>
                  <a:pt x="1" y="65"/>
                  <a:pt x="1" y="66"/>
                </a:cubicBezTo>
                <a:cubicBezTo>
                  <a:pt x="2" y="69"/>
                  <a:pt x="0" y="72"/>
                  <a:pt x="0" y="74"/>
                </a:cubicBezTo>
                <a:cubicBezTo>
                  <a:pt x="0" y="77"/>
                  <a:pt x="2" y="78"/>
                  <a:pt x="3" y="84"/>
                </a:cubicBezTo>
                <a:cubicBezTo>
                  <a:pt x="3" y="86"/>
                  <a:pt x="5" y="88"/>
                  <a:pt x="5" y="90"/>
                </a:cubicBezTo>
                <a:cubicBezTo>
                  <a:pt x="6" y="93"/>
                  <a:pt x="7" y="96"/>
                  <a:pt x="7" y="97"/>
                </a:cubicBezTo>
                <a:cubicBezTo>
                  <a:pt x="9" y="101"/>
                  <a:pt x="17" y="107"/>
                  <a:pt x="24" y="114"/>
                </a:cubicBezTo>
                <a:cubicBezTo>
                  <a:pt x="29" y="117"/>
                  <a:pt x="34" y="117"/>
                  <a:pt x="37" y="121"/>
                </a:cubicBezTo>
                <a:cubicBezTo>
                  <a:pt x="39" y="123"/>
                  <a:pt x="40" y="127"/>
                  <a:pt x="43" y="130"/>
                </a:cubicBezTo>
                <a:cubicBezTo>
                  <a:pt x="52" y="143"/>
                  <a:pt x="78" y="130"/>
                  <a:pt x="85" y="120"/>
                </a:cubicBezTo>
                <a:cubicBezTo>
                  <a:pt x="87" y="118"/>
                  <a:pt x="86" y="115"/>
                  <a:pt x="86" y="114"/>
                </a:cubicBezTo>
                <a:close/>
                <a:moveTo>
                  <a:pt x="4" y="18"/>
                </a:moveTo>
                <a:cubicBezTo>
                  <a:pt x="4" y="9"/>
                  <a:pt x="11" y="2"/>
                  <a:pt x="20" y="2"/>
                </a:cubicBezTo>
                <a:cubicBezTo>
                  <a:pt x="28" y="2"/>
                  <a:pt x="35" y="9"/>
                  <a:pt x="35" y="18"/>
                </a:cubicBezTo>
                <a:cubicBezTo>
                  <a:pt x="35" y="22"/>
                  <a:pt x="34" y="26"/>
                  <a:pt x="31" y="28"/>
                </a:cubicBezTo>
                <a:cubicBezTo>
                  <a:pt x="31" y="27"/>
                  <a:pt x="30" y="26"/>
                  <a:pt x="29" y="25"/>
                </a:cubicBezTo>
                <a:cubicBezTo>
                  <a:pt x="31" y="23"/>
                  <a:pt x="32" y="21"/>
                  <a:pt x="32" y="18"/>
                </a:cubicBezTo>
                <a:cubicBezTo>
                  <a:pt x="32" y="11"/>
                  <a:pt x="26" y="6"/>
                  <a:pt x="20" y="6"/>
                </a:cubicBezTo>
                <a:cubicBezTo>
                  <a:pt x="13" y="6"/>
                  <a:pt x="8" y="11"/>
                  <a:pt x="8" y="18"/>
                </a:cubicBezTo>
                <a:cubicBezTo>
                  <a:pt x="8" y="24"/>
                  <a:pt x="12" y="28"/>
                  <a:pt x="17" y="30"/>
                </a:cubicBezTo>
                <a:cubicBezTo>
                  <a:pt x="17" y="31"/>
                  <a:pt x="18" y="32"/>
                  <a:pt x="18" y="33"/>
                </a:cubicBezTo>
                <a:cubicBezTo>
                  <a:pt x="18" y="33"/>
                  <a:pt x="18" y="33"/>
                  <a:pt x="18" y="34"/>
                </a:cubicBezTo>
                <a:cubicBezTo>
                  <a:pt x="10" y="33"/>
                  <a:pt x="4" y="26"/>
                  <a:pt x="4" y="18"/>
                </a:cubicBezTo>
                <a:close/>
                <a:moveTo>
                  <a:pt x="28" y="22"/>
                </a:moveTo>
                <a:cubicBezTo>
                  <a:pt x="25" y="17"/>
                  <a:pt x="23" y="11"/>
                  <a:pt x="18" y="13"/>
                </a:cubicBezTo>
                <a:cubicBezTo>
                  <a:pt x="17" y="13"/>
                  <a:pt x="15" y="15"/>
                  <a:pt x="15" y="17"/>
                </a:cubicBezTo>
                <a:cubicBezTo>
                  <a:pt x="15" y="20"/>
                  <a:pt x="15" y="23"/>
                  <a:pt x="16" y="27"/>
                </a:cubicBezTo>
                <a:cubicBezTo>
                  <a:pt x="13" y="25"/>
                  <a:pt x="10" y="22"/>
                  <a:pt x="10" y="18"/>
                </a:cubicBezTo>
                <a:cubicBezTo>
                  <a:pt x="10" y="13"/>
                  <a:pt x="14" y="8"/>
                  <a:pt x="20" y="8"/>
                </a:cubicBezTo>
                <a:cubicBezTo>
                  <a:pt x="25" y="8"/>
                  <a:pt x="29" y="13"/>
                  <a:pt x="29" y="18"/>
                </a:cubicBezTo>
                <a:cubicBezTo>
                  <a:pt x="29" y="20"/>
                  <a:pt x="29" y="21"/>
                  <a:pt x="28" y="22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8" name="Freeform 47"/>
          <p:cNvSpPr>
            <a:spLocks noEditPoints="1"/>
          </p:cNvSpPr>
          <p:nvPr/>
        </p:nvSpPr>
        <p:spPr bwMode="auto">
          <a:xfrm>
            <a:off x="6592888" y="3355976"/>
            <a:ext cx="246063" cy="341313"/>
          </a:xfrm>
          <a:custGeom>
            <a:avLst/>
            <a:gdLst>
              <a:gd name="T0" fmla="*/ 78 w 88"/>
              <a:gd name="T1" fmla="*/ 22 h 122"/>
              <a:gd name="T2" fmla="*/ 85 w 88"/>
              <a:gd name="T3" fmla="*/ 22 h 122"/>
              <a:gd name="T4" fmla="*/ 88 w 88"/>
              <a:gd name="T5" fmla="*/ 19 h 122"/>
              <a:gd name="T6" fmla="*/ 88 w 88"/>
              <a:gd name="T7" fmla="*/ 3 h 122"/>
              <a:gd name="T8" fmla="*/ 85 w 88"/>
              <a:gd name="T9" fmla="*/ 0 h 122"/>
              <a:gd name="T10" fmla="*/ 2 w 88"/>
              <a:gd name="T11" fmla="*/ 0 h 122"/>
              <a:gd name="T12" fmla="*/ 0 w 88"/>
              <a:gd name="T13" fmla="*/ 3 h 122"/>
              <a:gd name="T14" fmla="*/ 0 w 88"/>
              <a:gd name="T15" fmla="*/ 19 h 122"/>
              <a:gd name="T16" fmla="*/ 2 w 88"/>
              <a:gd name="T17" fmla="*/ 22 h 122"/>
              <a:gd name="T18" fmla="*/ 9 w 88"/>
              <a:gd name="T19" fmla="*/ 22 h 122"/>
              <a:gd name="T20" fmla="*/ 32 w 88"/>
              <a:gd name="T21" fmla="*/ 61 h 122"/>
              <a:gd name="T22" fmla="*/ 9 w 88"/>
              <a:gd name="T23" fmla="*/ 101 h 122"/>
              <a:gd name="T24" fmla="*/ 2 w 88"/>
              <a:gd name="T25" fmla="*/ 101 h 122"/>
              <a:gd name="T26" fmla="*/ 0 w 88"/>
              <a:gd name="T27" fmla="*/ 104 h 122"/>
              <a:gd name="T28" fmla="*/ 0 w 88"/>
              <a:gd name="T29" fmla="*/ 119 h 122"/>
              <a:gd name="T30" fmla="*/ 2 w 88"/>
              <a:gd name="T31" fmla="*/ 122 h 122"/>
              <a:gd name="T32" fmla="*/ 85 w 88"/>
              <a:gd name="T33" fmla="*/ 122 h 122"/>
              <a:gd name="T34" fmla="*/ 88 w 88"/>
              <a:gd name="T35" fmla="*/ 119 h 122"/>
              <a:gd name="T36" fmla="*/ 88 w 88"/>
              <a:gd name="T37" fmla="*/ 104 h 122"/>
              <a:gd name="T38" fmla="*/ 85 w 88"/>
              <a:gd name="T39" fmla="*/ 101 h 122"/>
              <a:gd name="T40" fmla="*/ 78 w 88"/>
              <a:gd name="T41" fmla="*/ 101 h 122"/>
              <a:gd name="T42" fmla="*/ 56 w 88"/>
              <a:gd name="T43" fmla="*/ 61 h 122"/>
              <a:gd name="T44" fmla="*/ 78 w 88"/>
              <a:gd name="T45" fmla="*/ 22 h 122"/>
              <a:gd name="T46" fmla="*/ 49 w 88"/>
              <a:gd name="T47" fmla="*/ 72 h 122"/>
              <a:gd name="T48" fmla="*/ 65 w 88"/>
              <a:gd name="T49" fmla="*/ 96 h 122"/>
              <a:gd name="T50" fmla="*/ 65 w 88"/>
              <a:gd name="T51" fmla="*/ 99 h 122"/>
              <a:gd name="T52" fmla="*/ 63 w 88"/>
              <a:gd name="T53" fmla="*/ 100 h 122"/>
              <a:gd name="T54" fmla="*/ 25 w 88"/>
              <a:gd name="T55" fmla="*/ 100 h 122"/>
              <a:gd name="T56" fmla="*/ 23 w 88"/>
              <a:gd name="T57" fmla="*/ 99 h 122"/>
              <a:gd name="T58" fmla="*/ 22 w 88"/>
              <a:gd name="T59" fmla="*/ 96 h 122"/>
              <a:gd name="T60" fmla="*/ 39 w 88"/>
              <a:gd name="T61" fmla="*/ 72 h 122"/>
              <a:gd name="T62" fmla="*/ 39 w 88"/>
              <a:gd name="T63" fmla="*/ 72 h 122"/>
              <a:gd name="T64" fmla="*/ 39 w 88"/>
              <a:gd name="T65" fmla="*/ 54 h 122"/>
              <a:gd name="T66" fmla="*/ 39 w 88"/>
              <a:gd name="T67" fmla="*/ 53 h 122"/>
              <a:gd name="T68" fmla="*/ 25 w 88"/>
              <a:gd name="T69" fmla="*/ 38 h 122"/>
              <a:gd name="T70" fmla="*/ 25 w 88"/>
              <a:gd name="T71" fmla="*/ 34 h 122"/>
              <a:gd name="T72" fmla="*/ 28 w 88"/>
              <a:gd name="T73" fmla="*/ 33 h 122"/>
              <a:gd name="T74" fmla="*/ 44 w 88"/>
              <a:gd name="T75" fmla="*/ 38 h 122"/>
              <a:gd name="T76" fmla="*/ 59 w 88"/>
              <a:gd name="T77" fmla="*/ 33 h 122"/>
              <a:gd name="T78" fmla="*/ 63 w 88"/>
              <a:gd name="T79" fmla="*/ 34 h 122"/>
              <a:gd name="T80" fmla="*/ 63 w 88"/>
              <a:gd name="T81" fmla="*/ 38 h 122"/>
              <a:gd name="T82" fmla="*/ 49 w 88"/>
              <a:gd name="T83" fmla="*/ 53 h 122"/>
              <a:gd name="T84" fmla="*/ 49 w 88"/>
              <a:gd name="T85" fmla="*/ 54 h 122"/>
              <a:gd name="T86" fmla="*/ 49 w 88"/>
              <a:gd name="T87" fmla="*/ 72 h 122"/>
              <a:gd name="T88" fmla="*/ 49 w 88"/>
              <a:gd name="T89" fmla="*/ 72 h 122"/>
              <a:gd name="T90" fmla="*/ 49 w 88"/>
              <a:gd name="T91" fmla="*/ 7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8" h="122">
                <a:moveTo>
                  <a:pt x="78" y="22"/>
                </a:moveTo>
                <a:cubicBezTo>
                  <a:pt x="85" y="22"/>
                  <a:pt x="85" y="22"/>
                  <a:pt x="85" y="22"/>
                </a:cubicBezTo>
                <a:cubicBezTo>
                  <a:pt x="87" y="22"/>
                  <a:pt x="88" y="20"/>
                  <a:pt x="88" y="19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1"/>
                  <a:pt x="87" y="0"/>
                  <a:pt x="8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0"/>
                  <a:pt x="1" y="22"/>
                  <a:pt x="2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12" y="40"/>
                  <a:pt x="21" y="55"/>
                  <a:pt x="32" y="61"/>
                </a:cubicBezTo>
                <a:cubicBezTo>
                  <a:pt x="21" y="68"/>
                  <a:pt x="12" y="83"/>
                  <a:pt x="9" y="101"/>
                </a:cubicBezTo>
                <a:cubicBezTo>
                  <a:pt x="2" y="101"/>
                  <a:pt x="2" y="101"/>
                  <a:pt x="2" y="101"/>
                </a:cubicBezTo>
                <a:cubicBezTo>
                  <a:pt x="1" y="101"/>
                  <a:pt x="0" y="102"/>
                  <a:pt x="0" y="104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21"/>
                  <a:pt x="1" y="122"/>
                  <a:pt x="2" y="122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7" y="122"/>
                  <a:pt x="88" y="121"/>
                  <a:pt x="88" y="119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8" y="102"/>
                  <a:pt x="87" y="101"/>
                  <a:pt x="85" y="101"/>
                </a:cubicBezTo>
                <a:cubicBezTo>
                  <a:pt x="78" y="101"/>
                  <a:pt x="78" y="101"/>
                  <a:pt x="78" y="101"/>
                </a:cubicBezTo>
                <a:cubicBezTo>
                  <a:pt x="76" y="83"/>
                  <a:pt x="67" y="68"/>
                  <a:pt x="56" y="61"/>
                </a:cubicBezTo>
                <a:cubicBezTo>
                  <a:pt x="67" y="55"/>
                  <a:pt x="76" y="40"/>
                  <a:pt x="78" y="22"/>
                </a:cubicBezTo>
                <a:close/>
                <a:moveTo>
                  <a:pt x="49" y="72"/>
                </a:moveTo>
                <a:cubicBezTo>
                  <a:pt x="60" y="86"/>
                  <a:pt x="64" y="93"/>
                  <a:pt x="65" y="96"/>
                </a:cubicBezTo>
                <a:cubicBezTo>
                  <a:pt x="66" y="97"/>
                  <a:pt x="66" y="98"/>
                  <a:pt x="65" y="99"/>
                </a:cubicBezTo>
                <a:cubicBezTo>
                  <a:pt x="65" y="100"/>
                  <a:pt x="64" y="100"/>
                  <a:pt x="63" y="100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24" y="100"/>
                  <a:pt x="23" y="100"/>
                  <a:pt x="23" y="99"/>
                </a:cubicBezTo>
                <a:cubicBezTo>
                  <a:pt x="22" y="98"/>
                  <a:pt x="22" y="97"/>
                  <a:pt x="22" y="96"/>
                </a:cubicBezTo>
                <a:cubicBezTo>
                  <a:pt x="24" y="93"/>
                  <a:pt x="28" y="86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9" y="53"/>
                  <a:pt x="39" y="53"/>
                </a:cubicBezTo>
                <a:cubicBezTo>
                  <a:pt x="33" y="47"/>
                  <a:pt x="28" y="42"/>
                  <a:pt x="25" y="38"/>
                </a:cubicBezTo>
                <a:cubicBezTo>
                  <a:pt x="24" y="37"/>
                  <a:pt x="24" y="35"/>
                  <a:pt x="25" y="34"/>
                </a:cubicBezTo>
                <a:cubicBezTo>
                  <a:pt x="26" y="33"/>
                  <a:pt x="27" y="33"/>
                  <a:pt x="28" y="33"/>
                </a:cubicBezTo>
                <a:cubicBezTo>
                  <a:pt x="33" y="35"/>
                  <a:pt x="38" y="38"/>
                  <a:pt x="44" y="38"/>
                </a:cubicBezTo>
                <a:cubicBezTo>
                  <a:pt x="49" y="38"/>
                  <a:pt x="55" y="35"/>
                  <a:pt x="59" y="33"/>
                </a:cubicBezTo>
                <a:cubicBezTo>
                  <a:pt x="61" y="33"/>
                  <a:pt x="62" y="33"/>
                  <a:pt x="63" y="34"/>
                </a:cubicBezTo>
                <a:cubicBezTo>
                  <a:pt x="64" y="35"/>
                  <a:pt x="64" y="37"/>
                  <a:pt x="63" y="38"/>
                </a:cubicBezTo>
                <a:cubicBezTo>
                  <a:pt x="60" y="42"/>
                  <a:pt x="55" y="47"/>
                  <a:pt x="49" y="53"/>
                </a:cubicBezTo>
                <a:cubicBezTo>
                  <a:pt x="49" y="54"/>
                  <a:pt x="49" y="54"/>
                  <a:pt x="49" y="54"/>
                </a:cubicBezTo>
                <a:cubicBezTo>
                  <a:pt x="49" y="72"/>
                  <a:pt x="49" y="72"/>
                  <a:pt x="49" y="72"/>
                </a:cubicBezTo>
                <a:close/>
                <a:moveTo>
                  <a:pt x="49" y="72"/>
                </a:moveTo>
                <a:cubicBezTo>
                  <a:pt x="49" y="72"/>
                  <a:pt x="49" y="72"/>
                  <a:pt x="49" y="7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9" name="Freeform 48"/>
          <p:cNvSpPr>
            <a:spLocks noEditPoints="1"/>
          </p:cNvSpPr>
          <p:nvPr/>
        </p:nvSpPr>
        <p:spPr bwMode="auto">
          <a:xfrm>
            <a:off x="5918201" y="3367088"/>
            <a:ext cx="350838" cy="334963"/>
          </a:xfrm>
          <a:custGeom>
            <a:avLst/>
            <a:gdLst>
              <a:gd name="T0" fmla="*/ 80 w 126"/>
              <a:gd name="T1" fmla="*/ 50 h 120"/>
              <a:gd name="T2" fmla="*/ 87 w 126"/>
              <a:gd name="T3" fmla="*/ 43 h 120"/>
              <a:gd name="T4" fmla="*/ 80 w 126"/>
              <a:gd name="T5" fmla="*/ 37 h 120"/>
              <a:gd name="T6" fmla="*/ 74 w 126"/>
              <a:gd name="T7" fmla="*/ 43 h 120"/>
              <a:gd name="T8" fmla="*/ 80 w 126"/>
              <a:gd name="T9" fmla="*/ 50 h 120"/>
              <a:gd name="T10" fmla="*/ 104 w 126"/>
              <a:gd name="T11" fmla="*/ 43 h 120"/>
              <a:gd name="T12" fmla="*/ 97 w 126"/>
              <a:gd name="T13" fmla="*/ 37 h 120"/>
              <a:gd name="T14" fmla="*/ 91 w 126"/>
              <a:gd name="T15" fmla="*/ 43 h 120"/>
              <a:gd name="T16" fmla="*/ 97 w 126"/>
              <a:gd name="T17" fmla="*/ 50 h 120"/>
              <a:gd name="T18" fmla="*/ 104 w 126"/>
              <a:gd name="T19" fmla="*/ 43 h 120"/>
              <a:gd name="T20" fmla="*/ 65 w 126"/>
              <a:gd name="T21" fmla="*/ 43 h 120"/>
              <a:gd name="T22" fmla="*/ 33 w 126"/>
              <a:gd name="T23" fmla="*/ 11 h 120"/>
              <a:gd name="T24" fmla="*/ 0 w 126"/>
              <a:gd name="T25" fmla="*/ 43 h 120"/>
              <a:gd name="T26" fmla="*/ 33 w 126"/>
              <a:gd name="T27" fmla="*/ 75 h 120"/>
              <a:gd name="T28" fmla="*/ 65 w 126"/>
              <a:gd name="T29" fmla="*/ 43 h 120"/>
              <a:gd name="T30" fmla="*/ 33 w 126"/>
              <a:gd name="T31" fmla="*/ 67 h 120"/>
              <a:gd name="T32" fmla="*/ 9 w 126"/>
              <a:gd name="T33" fmla="*/ 43 h 120"/>
              <a:gd name="T34" fmla="*/ 33 w 126"/>
              <a:gd name="T35" fmla="*/ 20 h 120"/>
              <a:gd name="T36" fmla="*/ 56 w 126"/>
              <a:gd name="T37" fmla="*/ 43 h 120"/>
              <a:gd name="T38" fmla="*/ 33 w 126"/>
              <a:gd name="T39" fmla="*/ 67 h 120"/>
              <a:gd name="T40" fmla="*/ 20 w 126"/>
              <a:gd name="T41" fmla="*/ 39 h 120"/>
              <a:gd name="T42" fmla="*/ 16 w 126"/>
              <a:gd name="T43" fmla="*/ 43 h 120"/>
              <a:gd name="T44" fmla="*/ 20 w 126"/>
              <a:gd name="T45" fmla="*/ 48 h 120"/>
              <a:gd name="T46" fmla="*/ 25 w 126"/>
              <a:gd name="T47" fmla="*/ 43 h 120"/>
              <a:gd name="T48" fmla="*/ 20 w 126"/>
              <a:gd name="T49" fmla="*/ 39 h 120"/>
              <a:gd name="T50" fmla="*/ 33 w 126"/>
              <a:gd name="T51" fmla="*/ 39 h 120"/>
              <a:gd name="T52" fmla="*/ 28 w 126"/>
              <a:gd name="T53" fmla="*/ 43 h 120"/>
              <a:gd name="T54" fmla="*/ 33 w 126"/>
              <a:gd name="T55" fmla="*/ 48 h 120"/>
              <a:gd name="T56" fmla="*/ 37 w 126"/>
              <a:gd name="T57" fmla="*/ 43 h 120"/>
              <a:gd name="T58" fmla="*/ 33 w 126"/>
              <a:gd name="T59" fmla="*/ 39 h 120"/>
              <a:gd name="T60" fmla="*/ 45 w 126"/>
              <a:gd name="T61" fmla="*/ 39 h 120"/>
              <a:gd name="T62" fmla="*/ 40 w 126"/>
              <a:gd name="T63" fmla="*/ 43 h 120"/>
              <a:gd name="T64" fmla="*/ 45 w 126"/>
              <a:gd name="T65" fmla="*/ 48 h 120"/>
              <a:gd name="T66" fmla="*/ 49 w 126"/>
              <a:gd name="T67" fmla="*/ 43 h 120"/>
              <a:gd name="T68" fmla="*/ 45 w 126"/>
              <a:gd name="T69" fmla="*/ 39 h 120"/>
              <a:gd name="T70" fmla="*/ 124 w 126"/>
              <a:gd name="T71" fmla="*/ 93 h 120"/>
              <a:gd name="T72" fmla="*/ 105 w 126"/>
              <a:gd name="T73" fmla="*/ 79 h 120"/>
              <a:gd name="T74" fmla="*/ 123 w 126"/>
              <a:gd name="T75" fmla="*/ 43 h 120"/>
              <a:gd name="T76" fmla="*/ 80 w 126"/>
              <a:gd name="T77" fmla="*/ 0 h 120"/>
              <a:gd name="T78" fmla="*/ 52 w 126"/>
              <a:gd name="T79" fmla="*/ 11 h 120"/>
              <a:gd name="T80" fmla="*/ 59 w 126"/>
              <a:gd name="T81" fmla="*/ 16 h 120"/>
              <a:gd name="T82" fmla="*/ 80 w 126"/>
              <a:gd name="T83" fmla="*/ 9 h 120"/>
              <a:gd name="T84" fmla="*/ 115 w 126"/>
              <a:gd name="T85" fmla="*/ 43 h 120"/>
              <a:gd name="T86" fmla="*/ 98 w 126"/>
              <a:gd name="T87" fmla="*/ 73 h 120"/>
              <a:gd name="T88" fmla="*/ 80 w 126"/>
              <a:gd name="T89" fmla="*/ 59 h 120"/>
              <a:gd name="T90" fmla="*/ 77 w 126"/>
              <a:gd name="T91" fmla="*/ 59 h 120"/>
              <a:gd name="T92" fmla="*/ 75 w 126"/>
              <a:gd name="T93" fmla="*/ 61 h 120"/>
              <a:gd name="T94" fmla="*/ 74 w 126"/>
              <a:gd name="T95" fmla="*/ 77 h 120"/>
              <a:gd name="T96" fmla="*/ 59 w 126"/>
              <a:gd name="T97" fmla="*/ 71 h 120"/>
              <a:gd name="T98" fmla="*/ 52 w 126"/>
              <a:gd name="T99" fmla="*/ 76 h 120"/>
              <a:gd name="T100" fmla="*/ 73 w 126"/>
              <a:gd name="T101" fmla="*/ 86 h 120"/>
              <a:gd name="T102" fmla="*/ 70 w 126"/>
              <a:gd name="T103" fmla="*/ 117 h 120"/>
              <a:gd name="T104" fmla="*/ 72 w 126"/>
              <a:gd name="T105" fmla="*/ 120 h 120"/>
              <a:gd name="T106" fmla="*/ 75 w 126"/>
              <a:gd name="T107" fmla="*/ 119 h 120"/>
              <a:gd name="T108" fmla="*/ 96 w 126"/>
              <a:gd name="T109" fmla="*/ 102 h 120"/>
              <a:gd name="T110" fmla="*/ 123 w 126"/>
              <a:gd name="T111" fmla="*/ 98 h 120"/>
              <a:gd name="T112" fmla="*/ 125 w 126"/>
              <a:gd name="T113" fmla="*/ 96 h 120"/>
              <a:gd name="T114" fmla="*/ 124 w 126"/>
              <a:gd name="T115" fmla="*/ 93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6" h="120">
                <a:moveTo>
                  <a:pt x="80" y="50"/>
                </a:moveTo>
                <a:cubicBezTo>
                  <a:pt x="84" y="50"/>
                  <a:pt x="87" y="47"/>
                  <a:pt x="87" y="43"/>
                </a:cubicBezTo>
                <a:cubicBezTo>
                  <a:pt x="87" y="40"/>
                  <a:pt x="84" y="37"/>
                  <a:pt x="80" y="37"/>
                </a:cubicBezTo>
                <a:cubicBezTo>
                  <a:pt x="77" y="37"/>
                  <a:pt x="74" y="40"/>
                  <a:pt x="74" y="43"/>
                </a:cubicBezTo>
                <a:cubicBezTo>
                  <a:pt x="74" y="47"/>
                  <a:pt x="77" y="50"/>
                  <a:pt x="80" y="50"/>
                </a:cubicBezTo>
                <a:close/>
                <a:moveTo>
                  <a:pt x="104" y="43"/>
                </a:moveTo>
                <a:cubicBezTo>
                  <a:pt x="104" y="40"/>
                  <a:pt x="101" y="37"/>
                  <a:pt x="97" y="37"/>
                </a:cubicBezTo>
                <a:cubicBezTo>
                  <a:pt x="94" y="37"/>
                  <a:pt x="91" y="40"/>
                  <a:pt x="91" y="43"/>
                </a:cubicBezTo>
                <a:cubicBezTo>
                  <a:pt x="91" y="47"/>
                  <a:pt x="94" y="50"/>
                  <a:pt x="97" y="50"/>
                </a:cubicBezTo>
                <a:cubicBezTo>
                  <a:pt x="101" y="50"/>
                  <a:pt x="104" y="47"/>
                  <a:pt x="104" y="43"/>
                </a:cubicBezTo>
                <a:close/>
                <a:moveTo>
                  <a:pt x="65" y="43"/>
                </a:moveTo>
                <a:cubicBezTo>
                  <a:pt x="65" y="26"/>
                  <a:pt x="50" y="11"/>
                  <a:pt x="33" y="11"/>
                </a:cubicBezTo>
                <a:cubicBezTo>
                  <a:pt x="15" y="11"/>
                  <a:pt x="0" y="26"/>
                  <a:pt x="0" y="43"/>
                </a:cubicBezTo>
                <a:cubicBezTo>
                  <a:pt x="0" y="61"/>
                  <a:pt x="15" y="75"/>
                  <a:pt x="33" y="75"/>
                </a:cubicBezTo>
                <a:cubicBezTo>
                  <a:pt x="50" y="75"/>
                  <a:pt x="65" y="61"/>
                  <a:pt x="65" y="43"/>
                </a:cubicBezTo>
                <a:close/>
                <a:moveTo>
                  <a:pt x="33" y="67"/>
                </a:moveTo>
                <a:cubicBezTo>
                  <a:pt x="19" y="67"/>
                  <a:pt x="9" y="56"/>
                  <a:pt x="9" y="43"/>
                </a:cubicBezTo>
                <a:cubicBezTo>
                  <a:pt x="9" y="30"/>
                  <a:pt x="19" y="20"/>
                  <a:pt x="33" y="20"/>
                </a:cubicBezTo>
                <a:cubicBezTo>
                  <a:pt x="46" y="20"/>
                  <a:pt x="56" y="30"/>
                  <a:pt x="56" y="43"/>
                </a:cubicBezTo>
                <a:cubicBezTo>
                  <a:pt x="56" y="56"/>
                  <a:pt x="46" y="67"/>
                  <a:pt x="33" y="67"/>
                </a:cubicBezTo>
                <a:close/>
                <a:moveTo>
                  <a:pt x="20" y="39"/>
                </a:moveTo>
                <a:cubicBezTo>
                  <a:pt x="18" y="39"/>
                  <a:pt x="16" y="41"/>
                  <a:pt x="16" y="43"/>
                </a:cubicBezTo>
                <a:cubicBezTo>
                  <a:pt x="16" y="46"/>
                  <a:pt x="18" y="48"/>
                  <a:pt x="20" y="48"/>
                </a:cubicBezTo>
                <a:cubicBezTo>
                  <a:pt x="23" y="48"/>
                  <a:pt x="25" y="46"/>
                  <a:pt x="25" y="43"/>
                </a:cubicBezTo>
                <a:cubicBezTo>
                  <a:pt x="25" y="41"/>
                  <a:pt x="23" y="39"/>
                  <a:pt x="20" y="39"/>
                </a:cubicBezTo>
                <a:close/>
                <a:moveTo>
                  <a:pt x="33" y="39"/>
                </a:moveTo>
                <a:cubicBezTo>
                  <a:pt x="30" y="39"/>
                  <a:pt x="28" y="41"/>
                  <a:pt x="28" y="43"/>
                </a:cubicBezTo>
                <a:cubicBezTo>
                  <a:pt x="28" y="46"/>
                  <a:pt x="30" y="48"/>
                  <a:pt x="33" y="48"/>
                </a:cubicBezTo>
                <a:cubicBezTo>
                  <a:pt x="35" y="48"/>
                  <a:pt x="37" y="46"/>
                  <a:pt x="37" y="43"/>
                </a:cubicBezTo>
                <a:cubicBezTo>
                  <a:pt x="37" y="41"/>
                  <a:pt x="35" y="39"/>
                  <a:pt x="33" y="39"/>
                </a:cubicBezTo>
                <a:close/>
                <a:moveTo>
                  <a:pt x="45" y="39"/>
                </a:moveTo>
                <a:cubicBezTo>
                  <a:pt x="42" y="39"/>
                  <a:pt x="40" y="41"/>
                  <a:pt x="40" y="43"/>
                </a:cubicBezTo>
                <a:cubicBezTo>
                  <a:pt x="40" y="46"/>
                  <a:pt x="42" y="48"/>
                  <a:pt x="45" y="48"/>
                </a:cubicBezTo>
                <a:cubicBezTo>
                  <a:pt x="47" y="48"/>
                  <a:pt x="49" y="46"/>
                  <a:pt x="49" y="43"/>
                </a:cubicBezTo>
                <a:cubicBezTo>
                  <a:pt x="49" y="41"/>
                  <a:pt x="47" y="39"/>
                  <a:pt x="45" y="39"/>
                </a:cubicBezTo>
                <a:close/>
                <a:moveTo>
                  <a:pt x="124" y="93"/>
                </a:moveTo>
                <a:cubicBezTo>
                  <a:pt x="105" y="79"/>
                  <a:pt x="105" y="79"/>
                  <a:pt x="105" y="79"/>
                </a:cubicBezTo>
                <a:cubicBezTo>
                  <a:pt x="116" y="71"/>
                  <a:pt x="123" y="58"/>
                  <a:pt x="123" y="43"/>
                </a:cubicBezTo>
                <a:cubicBezTo>
                  <a:pt x="123" y="20"/>
                  <a:pt x="104" y="0"/>
                  <a:pt x="80" y="0"/>
                </a:cubicBezTo>
                <a:cubicBezTo>
                  <a:pt x="70" y="0"/>
                  <a:pt x="60" y="4"/>
                  <a:pt x="52" y="11"/>
                </a:cubicBezTo>
                <a:cubicBezTo>
                  <a:pt x="55" y="12"/>
                  <a:pt x="57" y="14"/>
                  <a:pt x="59" y="16"/>
                </a:cubicBezTo>
                <a:cubicBezTo>
                  <a:pt x="65" y="11"/>
                  <a:pt x="72" y="9"/>
                  <a:pt x="80" y="9"/>
                </a:cubicBezTo>
                <a:cubicBezTo>
                  <a:pt x="100" y="9"/>
                  <a:pt x="115" y="24"/>
                  <a:pt x="115" y="43"/>
                </a:cubicBezTo>
                <a:cubicBezTo>
                  <a:pt x="115" y="56"/>
                  <a:pt x="108" y="67"/>
                  <a:pt x="98" y="73"/>
                </a:cubicBezTo>
                <a:cubicBezTo>
                  <a:pt x="80" y="59"/>
                  <a:pt x="80" y="59"/>
                  <a:pt x="80" y="59"/>
                </a:cubicBezTo>
                <a:cubicBezTo>
                  <a:pt x="79" y="58"/>
                  <a:pt x="78" y="58"/>
                  <a:pt x="77" y="59"/>
                </a:cubicBezTo>
                <a:cubicBezTo>
                  <a:pt x="76" y="59"/>
                  <a:pt x="75" y="60"/>
                  <a:pt x="75" y="61"/>
                </a:cubicBezTo>
                <a:cubicBezTo>
                  <a:pt x="74" y="77"/>
                  <a:pt x="74" y="77"/>
                  <a:pt x="74" y="77"/>
                </a:cubicBezTo>
                <a:cubicBezTo>
                  <a:pt x="68" y="76"/>
                  <a:pt x="63" y="74"/>
                  <a:pt x="59" y="71"/>
                </a:cubicBezTo>
                <a:cubicBezTo>
                  <a:pt x="57" y="73"/>
                  <a:pt x="55" y="75"/>
                  <a:pt x="52" y="76"/>
                </a:cubicBezTo>
                <a:cubicBezTo>
                  <a:pt x="58" y="81"/>
                  <a:pt x="65" y="85"/>
                  <a:pt x="73" y="86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70" y="118"/>
                  <a:pt x="71" y="119"/>
                  <a:pt x="72" y="120"/>
                </a:cubicBezTo>
                <a:cubicBezTo>
                  <a:pt x="73" y="120"/>
                  <a:pt x="74" y="120"/>
                  <a:pt x="75" y="119"/>
                </a:cubicBezTo>
                <a:cubicBezTo>
                  <a:pt x="96" y="102"/>
                  <a:pt x="96" y="102"/>
                  <a:pt x="96" y="102"/>
                </a:cubicBezTo>
                <a:cubicBezTo>
                  <a:pt x="123" y="98"/>
                  <a:pt x="123" y="98"/>
                  <a:pt x="123" y="98"/>
                </a:cubicBezTo>
                <a:cubicBezTo>
                  <a:pt x="124" y="98"/>
                  <a:pt x="125" y="98"/>
                  <a:pt x="125" y="96"/>
                </a:cubicBezTo>
                <a:cubicBezTo>
                  <a:pt x="126" y="95"/>
                  <a:pt x="125" y="94"/>
                  <a:pt x="124" y="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0" name="Freeform 49"/>
          <p:cNvSpPr>
            <a:spLocks noEditPoints="1"/>
          </p:cNvSpPr>
          <p:nvPr/>
        </p:nvSpPr>
        <p:spPr bwMode="auto">
          <a:xfrm>
            <a:off x="4740276" y="3354388"/>
            <a:ext cx="317500" cy="346075"/>
          </a:xfrm>
          <a:custGeom>
            <a:avLst/>
            <a:gdLst>
              <a:gd name="T0" fmla="*/ 42 w 114"/>
              <a:gd name="T1" fmla="*/ 45 h 124"/>
              <a:gd name="T2" fmla="*/ 33 w 114"/>
              <a:gd name="T3" fmla="*/ 57 h 124"/>
              <a:gd name="T4" fmla="*/ 27 w 114"/>
              <a:gd name="T5" fmla="*/ 57 h 124"/>
              <a:gd name="T6" fmla="*/ 19 w 114"/>
              <a:gd name="T7" fmla="*/ 51 h 124"/>
              <a:gd name="T8" fmla="*/ 21 w 114"/>
              <a:gd name="T9" fmla="*/ 45 h 124"/>
              <a:gd name="T10" fmla="*/ 30 w 114"/>
              <a:gd name="T11" fmla="*/ 49 h 124"/>
              <a:gd name="T12" fmla="*/ 35 w 114"/>
              <a:gd name="T13" fmla="*/ 46 h 124"/>
              <a:gd name="T14" fmla="*/ 18 w 114"/>
              <a:gd name="T15" fmla="*/ 32 h 124"/>
              <a:gd name="T16" fmla="*/ 27 w 114"/>
              <a:gd name="T17" fmla="*/ 23 h 124"/>
              <a:gd name="T18" fmla="*/ 30 w 114"/>
              <a:gd name="T19" fmla="*/ 18 h 124"/>
              <a:gd name="T20" fmla="*/ 33 w 114"/>
              <a:gd name="T21" fmla="*/ 23 h 124"/>
              <a:gd name="T22" fmla="*/ 41 w 114"/>
              <a:gd name="T23" fmla="*/ 28 h 124"/>
              <a:gd name="T24" fmla="*/ 36 w 114"/>
              <a:gd name="T25" fmla="*/ 31 h 124"/>
              <a:gd name="T26" fmla="*/ 25 w 114"/>
              <a:gd name="T27" fmla="*/ 31 h 124"/>
              <a:gd name="T28" fmla="*/ 32 w 114"/>
              <a:gd name="T29" fmla="*/ 36 h 124"/>
              <a:gd name="T30" fmla="*/ 69 w 114"/>
              <a:gd name="T31" fmla="*/ 120 h 124"/>
              <a:gd name="T32" fmla="*/ 0 w 114"/>
              <a:gd name="T33" fmla="*/ 104 h 124"/>
              <a:gd name="T34" fmla="*/ 16 w 114"/>
              <a:gd name="T35" fmla="*/ 0 h 124"/>
              <a:gd name="T36" fmla="*/ 92 w 114"/>
              <a:gd name="T37" fmla="*/ 16 h 124"/>
              <a:gd name="T38" fmla="*/ 91 w 114"/>
              <a:gd name="T39" fmla="*/ 57 h 124"/>
              <a:gd name="T40" fmla="*/ 82 w 114"/>
              <a:gd name="T41" fmla="*/ 57 h 124"/>
              <a:gd name="T42" fmla="*/ 78 w 114"/>
              <a:gd name="T43" fmla="*/ 16 h 124"/>
              <a:gd name="T44" fmla="*/ 16 w 114"/>
              <a:gd name="T45" fmla="*/ 14 h 124"/>
              <a:gd name="T46" fmla="*/ 13 w 114"/>
              <a:gd name="T47" fmla="*/ 97 h 124"/>
              <a:gd name="T48" fmla="*/ 54 w 114"/>
              <a:gd name="T49" fmla="*/ 99 h 124"/>
              <a:gd name="T50" fmla="*/ 65 w 114"/>
              <a:gd name="T51" fmla="*/ 112 h 124"/>
              <a:gd name="T52" fmla="*/ 69 w 114"/>
              <a:gd name="T53" fmla="*/ 120 h 124"/>
              <a:gd name="T54" fmla="*/ 46 w 114"/>
              <a:gd name="T55" fmla="*/ 104 h 124"/>
              <a:gd name="T56" fmla="*/ 46 w 114"/>
              <a:gd name="T57" fmla="*/ 115 h 124"/>
              <a:gd name="T58" fmla="*/ 109 w 114"/>
              <a:gd name="T59" fmla="*/ 93 h 124"/>
              <a:gd name="T60" fmla="*/ 107 w 114"/>
              <a:gd name="T61" fmla="*/ 112 h 124"/>
              <a:gd name="T62" fmla="*/ 70 w 114"/>
              <a:gd name="T63" fmla="*/ 117 h 124"/>
              <a:gd name="T64" fmla="*/ 67 w 114"/>
              <a:gd name="T65" fmla="*/ 104 h 124"/>
              <a:gd name="T66" fmla="*/ 43 w 114"/>
              <a:gd name="T67" fmla="*/ 80 h 124"/>
              <a:gd name="T68" fmla="*/ 56 w 114"/>
              <a:gd name="T69" fmla="*/ 78 h 124"/>
              <a:gd name="T70" fmla="*/ 53 w 114"/>
              <a:gd name="T71" fmla="*/ 48 h 124"/>
              <a:gd name="T72" fmla="*/ 70 w 114"/>
              <a:gd name="T73" fmla="*/ 65 h 124"/>
              <a:gd name="T74" fmla="*/ 90 w 114"/>
              <a:gd name="T75" fmla="*/ 60 h 124"/>
              <a:gd name="T76" fmla="*/ 102 w 114"/>
              <a:gd name="T77" fmla="*/ 81 h 124"/>
              <a:gd name="T78" fmla="*/ 109 w 114"/>
              <a:gd name="T79" fmla="*/ 93 h 124"/>
              <a:gd name="T80" fmla="*/ 98 w 114"/>
              <a:gd name="T81" fmla="*/ 96 h 124"/>
              <a:gd name="T82" fmla="*/ 102 w 114"/>
              <a:gd name="T83" fmla="*/ 106 h 124"/>
              <a:gd name="T84" fmla="*/ 105 w 114"/>
              <a:gd name="T85" fmla="*/ 99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4" h="124">
                <a:moveTo>
                  <a:pt x="42" y="45"/>
                </a:moveTo>
                <a:cubicBezTo>
                  <a:pt x="42" y="45"/>
                  <a:pt x="42" y="45"/>
                  <a:pt x="42" y="45"/>
                </a:cubicBezTo>
                <a:cubicBezTo>
                  <a:pt x="42" y="50"/>
                  <a:pt x="38" y="54"/>
                  <a:pt x="33" y="54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8"/>
                  <a:pt x="31" y="60"/>
                  <a:pt x="30" y="60"/>
                </a:cubicBezTo>
                <a:cubicBezTo>
                  <a:pt x="28" y="60"/>
                  <a:pt x="27" y="58"/>
                  <a:pt x="27" y="57"/>
                </a:cubicBezTo>
                <a:cubicBezTo>
                  <a:pt x="27" y="54"/>
                  <a:pt x="27" y="54"/>
                  <a:pt x="27" y="54"/>
                </a:cubicBezTo>
                <a:cubicBezTo>
                  <a:pt x="24" y="54"/>
                  <a:pt x="21" y="53"/>
                  <a:pt x="19" y="51"/>
                </a:cubicBezTo>
                <a:cubicBezTo>
                  <a:pt x="18" y="50"/>
                  <a:pt x="17" y="49"/>
                  <a:pt x="17" y="48"/>
                </a:cubicBezTo>
                <a:cubicBezTo>
                  <a:pt x="17" y="47"/>
                  <a:pt x="19" y="45"/>
                  <a:pt x="21" y="45"/>
                </a:cubicBezTo>
                <a:cubicBezTo>
                  <a:pt x="21" y="45"/>
                  <a:pt x="22" y="45"/>
                  <a:pt x="23" y="46"/>
                </a:cubicBezTo>
                <a:cubicBezTo>
                  <a:pt x="25" y="48"/>
                  <a:pt x="27" y="49"/>
                  <a:pt x="30" y="49"/>
                </a:cubicBezTo>
                <a:cubicBezTo>
                  <a:pt x="33" y="49"/>
                  <a:pt x="35" y="47"/>
                  <a:pt x="35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4"/>
                  <a:pt x="34" y="43"/>
                  <a:pt x="29" y="42"/>
                </a:cubicBezTo>
                <a:cubicBezTo>
                  <a:pt x="22" y="40"/>
                  <a:pt x="18" y="38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27"/>
                  <a:pt x="22" y="24"/>
                  <a:pt x="27" y="23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19"/>
                  <a:pt x="28" y="18"/>
                  <a:pt x="30" y="18"/>
                </a:cubicBezTo>
                <a:cubicBezTo>
                  <a:pt x="31" y="18"/>
                  <a:pt x="33" y="19"/>
                  <a:pt x="33" y="21"/>
                </a:cubicBezTo>
                <a:cubicBezTo>
                  <a:pt x="33" y="23"/>
                  <a:pt x="33" y="23"/>
                  <a:pt x="33" y="23"/>
                </a:cubicBezTo>
                <a:cubicBezTo>
                  <a:pt x="35" y="23"/>
                  <a:pt x="37" y="24"/>
                  <a:pt x="39" y="25"/>
                </a:cubicBezTo>
                <a:cubicBezTo>
                  <a:pt x="40" y="26"/>
                  <a:pt x="41" y="27"/>
                  <a:pt x="41" y="28"/>
                </a:cubicBezTo>
                <a:cubicBezTo>
                  <a:pt x="41" y="30"/>
                  <a:pt x="39" y="31"/>
                  <a:pt x="37" y="31"/>
                </a:cubicBezTo>
                <a:cubicBezTo>
                  <a:pt x="37" y="31"/>
                  <a:pt x="36" y="31"/>
                  <a:pt x="36" y="31"/>
                </a:cubicBezTo>
                <a:cubicBezTo>
                  <a:pt x="33" y="29"/>
                  <a:pt x="31" y="29"/>
                  <a:pt x="29" y="29"/>
                </a:cubicBezTo>
                <a:cubicBezTo>
                  <a:pt x="27" y="29"/>
                  <a:pt x="25" y="30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4"/>
                  <a:pt x="27" y="34"/>
                  <a:pt x="32" y="36"/>
                </a:cubicBezTo>
                <a:cubicBezTo>
                  <a:pt x="38" y="37"/>
                  <a:pt x="42" y="39"/>
                  <a:pt x="42" y="45"/>
                </a:cubicBezTo>
                <a:close/>
                <a:moveTo>
                  <a:pt x="69" y="120"/>
                </a:moveTo>
                <a:cubicBezTo>
                  <a:pt x="16" y="120"/>
                  <a:pt x="16" y="120"/>
                  <a:pt x="16" y="120"/>
                </a:cubicBezTo>
                <a:cubicBezTo>
                  <a:pt x="7" y="120"/>
                  <a:pt x="0" y="113"/>
                  <a:pt x="0" y="104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84" y="0"/>
                  <a:pt x="92" y="7"/>
                  <a:pt x="92" y="16"/>
                </a:cubicBezTo>
                <a:cubicBezTo>
                  <a:pt x="92" y="58"/>
                  <a:pt x="92" y="58"/>
                  <a:pt x="92" y="58"/>
                </a:cubicBezTo>
                <a:cubicBezTo>
                  <a:pt x="91" y="58"/>
                  <a:pt x="91" y="57"/>
                  <a:pt x="91" y="57"/>
                </a:cubicBezTo>
                <a:cubicBezTo>
                  <a:pt x="89" y="57"/>
                  <a:pt x="88" y="56"/>
                  <a:pt x="86" y="56"/>
                </a:cubicBezTo>
                <a:cubicBezTo>
                  <a:pt x="85" y="56"/>
                  <a:pt x="83" y="57"/>
                  <a:pt x="82" y="57"/>
                </a:cubicBezTo>
                <a:cubicBezTo>
                  <a:pt x="78" y="59"/>
                  <a:pt x="78" y="59"/>
                  <a:pt x="78" y="59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5"/>
                  <a:pt x="77" y="14"/>
                  <a:pt x="75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3" y="15"/>
                  <a:pt x="13" y="16"/>
                </a:cubicBezTo>
                <a:cubicBezTo>
                  <a:pt x="13" y="97"/>
                  <a:pt x="13" y="97"/>
                  <a:pt x="13" y="97"/>
                </a:cubicBezTo>
                <a:cubicBezTo>
                  <a:pt x="13" y="98"/>
                  <a:pt x="15" y="99"/>
                  <a:pt x="16" y="99"/>
                </a:cubicBezTo>
                <a:cubicBezTo>
                  <a:pt x="54" y="99"/>
                  <a:pt x="54" y="99"/>
                  <a:pt x="54" y="99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3" y="107"/>
                  <a:pt x="64" y="110"/>
                  <a:pt x="65" y="112"/>
                </a:cubicBezTo>
                <a:cubicBezTo>
                  <a:pt x="67" y="118"/>
                  <a:pt x="67" y="118"/>
                  <a:pt x="67" y="118"/>
                </a:cubicBezTo>
                <a:cubicBezTo>
                  <a:pt x="68" y="119"/>
                  <a:pt x="68" y="120"/>
                  <a:pt x="69" y="120"/>
                </a:cubicBezTo>
                <a:close/>
                <a:moveTo>
                  <a:pt x="51" y="110"/>
                </a:moveTo>
                <a:cubicBezTo>
                  <a:pt x="51" y="107"/>
                  <a:pt x="49" y="104"/>
                  <a:pt x="46" y="104"/>
                </a:cubicBezTo>
                <a:cubicBezTo>
                  <a:pt x="42" y="104"/>
                  <a:pt x="40" y="107"/>
                  <a:pt x="40" y="110"/>
                </a:cubicBezTo>
                <a:cubicBezTo>
                  <a:pt x="40" y="113"/>
                  <a:pt x="42" y="115"/>
                  <a:pt x="46" y="115"/>
                </a:cubicBezTo>
                <a:cubicBezTo>
                  <a:pt x="49" y="115"/>
                  <a:pt x="51" y="113"/>
                  <a:pt x="51" y="110"/>
                </a:cubicBezTo>
                <a:close/>
                <a:moveTo>
                  <a:pt x="109" y="93"/>
                </a:moveTo>
                <a:cubicBezTo>
                  <a:pt x="112" y="99"/>
                  <a:pt x="112" y="99"/>
                  <a:pt x="112" y="99"/>
                </a:cubicBezTo>
                <a:cubicBezTo>
                  <a:pt x="114" y="104"/>
                  <a:pt x="111" y="110"/>
                  <a:pt x="107" y="11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77" y="124"/>
                  <a:pt x="72" y="122"/>
                  <a:pt x="70" y="117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6" y="108"/>
                  <a:pt x="66" y="106"/>
                  <a:pt x="67" y="104"/>
                </a:cubicBezTo>
                <a:cubicBezTo>
                  <a:pt x="46" y="91"/>
                  <a:pt x="46" y="91"/>
                  <a:pt x="46" y="91"/>
                </a:cubicBezTo>
                <a:cubicBezTo>
                  <a:pt x="42" y="88"/>
                  <a:pt x="41" y="83"/>
                  <a:pt x="43" y="80"/>
                </a:cubicBezTo>
                <a:cubicBezTo>
                  <a:pt x="45" y="76"/>
                  <a:pt x="50" y="75"/>
                  <a:pt x="54" y="77"/>
                </a:cubicBezTo>
                <a:cubicBezTo>
                  <a:pt x="56" y="78"/>
                  <a:pt x="56" y="78"/>
                  <a:pt x="56" y="78"/>
                </a:cubicBezTo>
                <a:cubicBezTo>
                  <a:pt x="48" y="60"/>
                  <a:pt x="48" y="60"/>
                  <a:pt x="48" y="60"/>
                </a:cubicBezTo>
                <a:cubicBezTo>
                  <a:pt x="46" y="55"/>
                  <a:pt x="48" y="50"/>
                  <a:pt x="53" y="48"/>
                </a:cubicBezTo>
                <a:cubicBezTo>
                  <a:pt x="58" y="46"/>
                  <a:pt x="63" y="48"/>
                  <a:pt x="65" y="53"/>
                </a:cubicBezTo>
                <a:cubicBezTo>
                  <a:pt x="70" y="65"/>
                  <a:pt x="70" y="65"/>
                  <a:pt x="70" y="65"/>
                </a:cubicBezTo>
                <a:cubicBezTo>
                  <a:pt x="83" y="60"/>
                  <a:pt x="83" y="60"/>
                  <a:pt x="83" y="60"/>
                </a:cubicBezTo>
                <a:cubicBezTo>
                  <a:pt x="85" y="59"/>
                  <a:pt x="88" y="59"/>
                  <a:pt x="90" y="60"/>
                </a:cubicBezTo>
                <a:cubicBezTo>
                  <a:pt x="92" y="61"/>
                  <a:pt x="94" y="63"/>
                  <a:pt x="95" y="65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3" y="83"/>
                  <a:pt x="103" y="86"/>
                  <a:pt x="102" y="88"/>
                </a:cubicBezTo>
                <a:cubicBezTo>
                  <a:pt x="105" y="88"/>
                  <a:pt x="108" y="90"/>
                  <a:pt x="109" y="93"/>
                </a:cubicBezTo>
                <a:close/>
                <a:moveTo>
                  <a:pt x="105" y="99"/>
                </a:moveTo>
                <a:cubicBezTo>
                  <a:pt x="104" y="96"/>
                  <a:pt x="100" y="94"/>
                  <a:pt x="98" y="96"/>
                </a:cubicBezTo>
                <a:cubicBezTo>
                  <a:pt x="95" y="97"/>
                  <a:pt x="93" y="100"/>
                  <a:pt x="95" y="103"/>
                </a:cubicBezTo>
                <a:cubicBezTo>
                  <a:pt x="96" y="106"/>
                  <a:pt x="99" y="107"/>
                  <a:pt x="102" y="106"/>
                </a:cubicBezTo>
                <a:cubicBezTo>
                  <a:pt x="105" y="105"/>
                  <a:pt x="106" y="101"/>
                  <a:pt x="105" y="99"/>
                </a:cubicBezTo>
                <a:close/>
                <a:moveTo>
                  <a:pt x="105" y="99"/>
                </a:moveTo>
                <a:cubicBezTo>
                  <a:pt x="105" y="99"/>
                  <a:pt x="105" y="99"/>
                  <a:pt x="105" y="9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1" name="Freeform 50"/>
          <p:cNvSpPr>
            <a:spLocks noEditPoints="1"/>
          </p:cNvSpPr>
          <p:nvPr/>
        </p:nvSpPr>
        <p:spPr bwMode="auto">
          <a:xfrm>
            <a:off x="5307013" y="3365501"/>
            <a:ext cx="342900" cy="306388"/>
          </a:xfrm>
          <a:custGeom>
            <a:avLst/>
            <a:gdLst>
              <a:gd name="T0" fmla="*/ 119 w 123"/>
              <a:gd name="T1" fmla="*/ 0 h 110"/>
              <a:gd name="T2" fmla="*/ 5 w 123"/>
              <a:gd name="T3" fmla="*/ 0 h 110"/>
              <a:gd name="T4" fmla="*/ 0 w 123"/>
              <a:gd name="T5" fmla="*/ 4 h 110"/>
              <a:gd name="T6" fmla="*/ 0 w 123"/>
              <a:gd name="T7" fmla="*/ 77 h 110"/>
              <a:gd name="T8" fmla="*/ 0 w 123"/>
              <a:gd name="T9" fmla="*/ 77 h 110"/>
              <a:gd name="T10" fmla="*/ 0 w 123"/>
              <a:gd name="T11" fmla="*/ 88 h 110"/>
              <a:gd name="T12" fmla="*/ 3 w 123"/>
              <a:gd name="T13" fmla="*/ 91 h 110"/>
              <a:gd name="T14" fmla="*/ 48 w 123"/>
              <a:gd name="T15" fmla="*/ 91 h 110"/>
              <a:gd name="T16" fmla="*/ 42 w 123"/>
              <a:gd name="T17" fmla="*/ 108 h 110"/>
              <a:gd name="T18" fmla="*/ 45 w 123"/>
              <a:gd name="T19" fmla="*/ 110 h 110"/>
              <a:gd name="T20" fmla="*/ 78 w 123"/>
              <a:gd name="T21" fmla="*/ 110 h 110"/>
              <a:gd name="T22" fmla="*/ 82 w 123"/>
              <a:gd name="T23" fmla="*/ 108 h 110"/>
              <a:gd name="T24" fmla="*/ 75 w 123"/>
              <a:gd name="T25" fmla="*/ 91 h 110"/>
              <a:gd name="T26" fmla="*/ 121 w 123"/>
              <a:gd name="T27" fmla="*/ 91 h 110"/>
              <a:gd name="T28" fmla="*/ 123 w 123"/>
              <a:gd name="T29" fmla="*/ 88 h 110"/>
              <a:gd name="T30" fmla="*/ 123 w 123"/>
              <a:gd name="T31" fmla="*/ 77 h 110"/>
              <a:gd name="T32" fmla="*/ 123 w 123"/>
              <a:gd name="T33" fmla="*/ 77 h 110"/>
              <a:gd name="T34" fmla="*/ 123 w 123"/>
              <a:gd name="T35" fmla="*/ 4 h 110"/>
              <a:gd name="T36" fmla="*/ 119 w 123"/>
              <a:gd name="T37" fmla="*/ 0 h 110"/>
              <a:gd name="T38" fmla="*/ 59 w 123"/>
              <a:gd name="T39" fmla="*/ 82 h 110"/>
              <a:gd name="T40" fmla="*/ 62 w 123"/>
              <a:gd name="T41" fmla="*/ 79 h 110"/>
              <a:gd name="T42" fmla="*/ 65 w 123"/>
              <a:gd name="T43" fmla="*/ 82 h 110"/>
              <a:gd name="T44" fmla="*/ 62 w 123"/>
              <a:gd name="T45" fmla="*/ 85 h 110"/>
              <a:gd name="T46" fmla="*/ 59 w 123"/>
              <a:gd name="T47" fmla="*/ 82 h 110"/>
              <a:gd name="T48" fmla="*/ 120 w 123"/>
              <a:gd name="T49" fmla="*/ 74 h 110"/>
              <a:gd name="T50" fmla="*/ 4 w 123"/>
              <a:gd name="T51" fmla="*/ 74 h 110"/>
              <a:gd name="T52" fmla="*/ 4 w 123"/>
              <a:gd name="T53" fmla="*/ 4 h 110"/>
              <a:gd name="T54" fmla="*/ 5 w 123"/>
              <a:gd name="T55" fmla="*/ 3 h 110"/>
              <a:gd name="T56" fmla="*/ 119 w 123"/>
              <a:gd name="T57" fmla="*/ 3 h 110"/>
              <a:gd name="T58" fmla="*/ 120 w 123"/>
              <a:gd name="T59" fmla="*/ 4 h 110"/>
              <a:gd name="T60" fmla="*/ 120 w 123"/>
              <a:gd name="T61" fmla="*/ 74 h 110"/>
              <a:gd name="T62" fmla="*/ 120 w 123"/>
              <a:gd name="T63" fmla="*/ 74 h 110"/>
              <a:gd name="T64" fmla="*/ 120 w 123"/>
              <a:gd name="T65" fmla="*/ 74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3" h="110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0"/>
                  <a:pt x="1" y="91"/>
                  <a:pt x="3" y="91"/>
                </a:cubicBezTo>
                <a:cubicBezTo>
                  <a:pt x="48" y="91"/>
                  <a:pt x="48" y="91"/>
                  <a:pt x="48" y="91"/>
                </a:cubicBezTo>
                <a:cubicBezTo>
                  <a:pt x="48" y="96"/>
                  <a:pt x="47" y="106"/>
                  <a:pt x="42" y="108"/>
                </a:cubicBezTo>
                <a:cubicBezTo>
                  <a:pt x="42" y="108"/>
                  <a:pt x="40" y="110"/>
                  <a:pt x="45" y="110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84" y="110"/>
                  <a:pt x="82" y="108"/>
                  <a:pt x="82" y="108"/>
                </a:cubicBezTo>
                <a:cubicBezTo>
                  <a:pt x="76" y="106"/>
                  <a:pt x="75" y="96"/>
                  <a:pt x="75" y="91"/>
                </a:cubicBezTo>
                <a:cubicBezTo>
                  <a:pt x="121" y="91"/>
                  <a:pt x="121" y="91"/>
                  <a:pt x="121" y="91"/>
                </a:cubicBezTo>
                <a:cubicBezTo>
                  <a:pt x="122" y="91"/>
                  <a:pt x="123" y="90"/>
                  <a:pt x="123" y="88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3" y="4"/>
                  <a:pt x="123" y="4"/>
                  <a:pt x="123" y="4"/>
                </a:cubicBezTo>
                <a:cubicBezTo>
                  <a:pt x="123" y="2"/>
                  <a:pt x="121" y="0"/>
                  <a:pt x="119" y="0"/>
                </a:cubicBezTo>
                <a:close/>
                <a:moveTo>
                  <a:pt x="59" y="82"/>
                </a:moveTo>
                <a:cubicBezTo>
                  <a:pt x="59" y="80"/>
                  <a:pt x="60" y="79"/>
                  <a:pt x="62" y="79"/>
                </a:cubicBezTo>
                <a:cubicBezTo>
                  <a:pt x="63" y="79"/>
                  <a:pt x="65" y="80"/>
                  <a:pt x="65" y="82"/>
                </a:cubicBezTo>
                <a:cubicBezTo>
                  <a:pt x="65" y="84"/>
                  <a:pt x="63" y="85"/>
                  <a:pt x="62" y="85"/>
                </a:cubicBezTo>
                <a:cubicBezTo>
                  <a:pt x="60" y="85"/>
                  <a:pt x="59" y="84"/>
                  <a:pt x="59" y="82"/>
                </a:cubicBezTo>
                <a:close/>
                <a:moveTo>
                  <a:pt x="120" y="74"/>
                </a:moveTo>
                <a:cubicBezTo>
                  <a:pt x="4" y="74"/>
                  <a:pt x="4" y="74"/>
                  <a:pt x="4" y="7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3"/>
                  <a:pt x="5" y="3"/>
                </a:cubicBezTo>
                <a:cubicBezTo>
                  <a:pt x="119" y="3"/>
                  <a:pt x="119" y="3"/>
                  <a:pt x="119" y="3"/>
                </a:cubicBezTo>
                <a:cubicBezTo>
                  <a:pt x="119" y="3"/>
                  <a:pt x="120" y="4"/>
                  <a:pt x="120" y="4"/>
                </a:cubicBezTo>
                <a:lnTo>
                  <a:pt x="120" y="74"/>
                </a:lnTo>
                <a:close/>
                <a:moveTo>
                  <a:pt x="120" y="74"/>
                </a:moveTo>
                <a:cubicBezTo>
                  <a:pt x="120" y="74"/>
                  <a:pt x="120" y="74"/>
                  <a:pt x="120" y="7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2" name="Freeform 51"/>
          <p:cNvSpPr>
            <a:spLocks noEditPoints="1"/>
          </p:cNvSpPr>
          <p:nvPr/>
        </p:nvSpPr>
        <p:spPr bwMode="auto">
          <a:xfrm>
            <a:off x="2874963" y="3387726"/>
            <a:ext cx="354013" cy="287338"/>
          </a:xfrm>
          <a:custGeom>
            <a:avLst/>
            <a:gdLst>
              <a:gd name="T0" fmla="*/ 74 w 127"/>
              <a:gd name="T1" fmla="*/ 79 h 103"/>
              <a:gd name="T2" fmla="*/ 63 w 127"/>
              <a:gd name="T3" fmla="*/ 86 h 103"/>
              <a:gd name="T4" fmla="*/ 60 w 127"/>
              <a:gd name="T5" fmla="*/ 92 h 103"/>
              <a:gd name="T6" fmla="*/ 8 w 127"/>
              <a:gd name="T7" fmla="*/ 92 h 103"/>
              <a:gd name="T8" fmla="*/ 0 w 127"/>
              <a:gd name="T9" fmla="*/ 85 h 103"/>
              <a:gd name="T10" fmla="*/ 0 w 127"/>
              <a:gd name="T11" fmla="*/ 22 h 103"/>
              <a:gd name="T12" fmla="*/ 0 w 127"/>
              <a:gd name="T13" fmla="*/ 3 h 103"/>
              <a:gd name="T14" fmla="*/ 1 w 127"/>
              <a:gd name="T15" fmla="*/ 1 h 103"/>
              <a:gd name="T16" fmla="*/ 4 w 127"/>
              <a:gd name="T17" fmla="*/ 0 h 103"/>
              <a:gd name="T18" fmla="*/ 30 w 127"/>
              <a:gd name="T19" fmla="*/ 0 h 103"/>
              <a:gd name="T20" fmla="*/ 33 w 127"/>
              <a:gd name="T21" fmla="*/ 2 h 103"/>
              <a:gd name="T22" fmla="*/ 38 w 127"/>
              <a:gd name="T23" fmla="*/ 14 h 103"/>
              <a:gd name="T24" fmla="*/ 102 w 127"/>
              <a:gd name="T25" fmla="*/ 14 h 103"/>
              <a:gd name="T26" fmla="*/ 110 w 127"/>
              <a:gd name="T27" fmla="*/ 22 h 103"/>
              <a:gd name="T28" fmla="*/ 110 w 127"/>
              <a:gd name="T29" fmla="*/ 22 h 103"/>
              <a:gd name="T30" fmla="*/ 103 w 127"/>
              <a:gd name="T31" fmla="*/ 23 h 103"/>
              <a:gd name="T32" fmla="*/ 103 w 127"/>
              <a:gd name="T33" fmla="*/ 22 h 103"/>
              <a:gd name="T34" fmla="*/ 102 w 127"/>
              <a:gd name="T35" fmla="*/ 21 h 103"/>
              <a:gd name="T36" fmla="*/ 36 w 127"/>
              <a:gd name="T37" fmla="*/ 21 h 103"/>
              <a:gd name="T38" fmla="*/ 32 w 127"/>
              <a:gd name="T39" fmla="*/ 19 h 103"/>
              <a:gd name="T40" fmla="*/ 28 w 127"/>
              <a:gd name="T41" fmla="*/ 6 h 103"/>
              <a:gd name="T42" fmla="*/ 7 w 127"/>
              <a:gd name="T43" fmla="*/ 6 h 103"/>
              <a:gd name="T44" fmla="*/ 7 w 127"/>
              <a:gd name="T45" fmla="*/ 22 h 103"/>
              <a:gd name="T46" fmla="*/ 7 w 127"/>
              <a:gd name="T47" fmla="*/ 85 h 103"/>
              <a:gd name="T48" fmla="*/ 8 w 127"/>
              <a:gd name="T49" fmla="*/ 86 h 103"/>
              <a:gd name="T50" fmla="*/ 15 w 127"/>
              <a:gd name="T51" fmla="*/ 86 h 103"/>
              <a:gd name="T52" fmla="*/ 15 w 127"/>
              <a:gd name="T53" fmla="*/ 38 h 103"/>
              <a:gd name="T54" fmla="*/ 19 w 127"/>
              <a:gd name="T55" fmla="*/ 34 h 103"/>
              <a:gd name="T56" fmla="*/ 76 w 127"/>
              <a:gd name="T57" fmla="*/ 34 h 103"/>
              <a:gd name="T58" fmla="*/ 76 w 127"/>
              <a:gd name="T59" fmla="*/ 79 h 103"/>
              <a:gd name="T60" fmla="*/ 74 w 127"/>
              <a:gd name="T61" fmla="*/ 79 h 103"/>
              <a:gd name="T62" fmla="*/ 83 w 127"/>
              <a:gd name="T63" fmla="*/ 32 h 103"/>
              <a:gd name="T64" fmla="*/ 83 w 127"/>
              <a:gd name="T65" fmla="*/ 85 h 103"/>
              <a:gd name="T66" fmla="*/ 75 w 127"/>
              <a:gd name="T67" fmla="*/ 85 h 103"/>
              <a:gd name="T68" fmla="*/ 66 w 127"/>
              <a:gd name="T69" fmla="*/ 96 h 103"/>
              <a:gd name="T70" fmla="*/ 79 w 127"/>
              <a:gd name="T71" fmla="*/ 102 h 103"/>
              <a:gd name="T72" fmla="*/ 89 w 127"/>
              <a:gd name="T73" fmla="*/ 92 h 103"/>
              <a:gd name="T74" fmla="*/ 89 w 127"/>
              <a:gd name="T75" fmla="*/ 48 h 103"/>
              <a:gd name="T76" fmla="*/ 121 w 127"/>
              <a:gd name="T77" fmla="*/ 42 h 103"/>
              <a:gd name="T78" fmla="*/ 121 w 127"/>
              <a:gd name="T79" fmla="*/ 78 h 103"/>
              <a:gd name="T80" fmla="*/ 113 w 127"/>
              <a:gd name="T81" fmla="*/ 77 h 103"/>
              <a:gd name="T82" fmla="*/ 104 w 127"/>
              <a:gd name="T83" fmla="*/ 89 h 103"/>
              <a:gd name="T84" fmla="*/ 117 w 127"/>
              <a:gd name="T85" fmla="*/ 95 h 103"/>
              <a:gd name="T86" fmla="*/ 127 w 127"/>
              <a:gd name="T87" fmla="*/ 85 h 103"/>
              <a:gd name="T88" fmla="*/ 127 w 127"/>
              <a:gd name="T89" fmla="*/ 25 h 103"/>
              <a:gd name="T90" fmla="*/ 83 w 127"/>
              <a:gd name="T91" fmla="*/ 32 h 103"/>
              <a:gd name="T92" fmla="*/ 83 w 127"/>
              <a:gd name="T93" fmla="*/ 32 h 103"/>
              <a:gd name="T94" fmla="*/ 83 w 127"/>
              <a:gd name="T95" fmla="*/ 3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7" h="103">
                <a:moveTo>
                  <a:pt x="74" y="79"/>
                </a:moveTo>
                <a:cubicBezTo>
                  <a:pt x="69" y="80"/>
                  <a:pt x="65" y="83"/>
                  <a:pt x="63" y="86"/>
                </a:cubicBezTo>
                <a:cubicBezTo>
                  <a:pt x="61" y="88"/>
                  <a:pt x="60" y="90"/>
                  <a:pt x="60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4" y="92"/>
                  <a:pt x="0" y="89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1"/>
                  <a:pt x="1" y="1"/>
                </a:cubicBezTo>
                <a:cubicBezTo>
                  <a:pt x="2" y="0"/>
                  <a:pt x="3" y="0"/>
                  <a:pt x="4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3" y="1"/>
                  <a:pt x="33" y="2"/>
                </a:cubicBezTo>
                <a:cubicBezTo>
                  <a:pt x="38" y="14"/>
                  <a:pt x="38" y="14"/>
                  <a:pt x="38" y="14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6" y="14"/>
                  <a:pt x="110" y="18"/>
                  <a:pt x="110" y="22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103" y="22"/>
                  <a:pt x="103" y="22"/>
                  <a:pt x="103" y="22"/>
                </a:cubicBezTo>
                <a:cubicBezTo>
                  <a:pt x="103" y="21"/>
                  <a:pt x="103" y="21"/>
                  <a:pt x="102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1"/>
                  <a:pt x="33" y="20"/>
                  <a:pt x="32" y="19"/>
                </a:cubicBezTo>
                <a:cubicBezTo>
                  <a:pt x="28" y="6"/>
                  <a:pt x="28" y="6"/>
                  <a:pt x="28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85"/>
                  <a:pt x="7" y="85"/>
                  <a:pt x="7" y="85"/>
                </a:cubicBezTo>
                <a:cubicBezTo>
                  <a:pt x="7" y="85"/>
                  <a:pt x="7" y="86"/>
                  <a:pt x="8" y="86"/>
                </a:cubicBezTo>
                <a:cubicBezTo>
                  <a:pt x="15" y="86"/>
                  <a:pt x="15" y="86"/>
                  <a:pt x="15" y="86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6"/>
                  <a:pt x="17" y="34"/>
                  <a:pt x="19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6" y="79"/>
                  <a:pt x="76" y="79"/>
                  <a:pt x="76" y="79"/>
                </a:cubicBezTo>
                <a:cubicBezTo>
                  <a:pt x="75" y="79"/>
                  <a:pt x="74" y="79"/>
                  <a:pt x="74" y="79"/>
                </a:cubicBezTo>
                <a:close/>
                <a:moveTo>
                  <a:pt x="83" y="32"/>
                </a:moveTo>
                <a:cubicBezTo>
                  <a:pt x="83" y="85"/>
                  <a:pt x="83" y="85"/>
                  <a:pt x="83" y="85"/>
                </a:cubicBezTo>
                <a:cubicBezTo>
                  <a:pt x="81" y="84"/>
                  <a:pt x="78" y="84"/>
                  <a:pt x="75" y="85"/>
                </a:cubicBezTo>
                <a:cubicBezTo>
                  <a:pt x="69" y="86"/>
                  <a:pt x="65" y="91"/>
                  <a:pt x="66" y="96"/>
                </a:cubicBezTo>
                <a:cubicBezTo>
                  <a:pt x="67" y="100"/>
                  <a:pt x="73" y="103"/>
                  <a:pt x="79" y="102"/>
                </a:cubicBezTo>
                <a:cubicBezTo>
                  <a:pt x="85" y="101"/>
                  <a:pt x="89" y="96"/>
                  <a:pt x="89" y="92"/>
                </a:cubicBezTo>
                <a:cubicBezTo>
                  <a:pt x="89" y="48"/>
                  <a:pt x="89" y="48"/>
                  <a:pt x="89" y="48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19" y="77"/>
                  <a:pt x="116" y="77"/>
                  <a:pt x="113" y="77"/>
                </a:cubicBezTo>
                <a:cubicBezTo>
                  <a:pt x="107" y="79"/>
                  <a:pt x="103" y="84"/>
                  <a:pt x="104" y="89"/>
                </a:cubicBezTo>
                <a:cubicBezTo>
                  <a:pt x="105" y="94"/>
                  <a:pt x="111" y="96"/>
                  <a:pt x="117" y="95"/>
                </a:cubicBezTo>
                <a:cubicBezTo>
                  <a:pt x="123" y="93"/>
                  <a:pt x="127" y="89"/>
                  <a:pt x="127" y="85"/>
                </a:cubicBezTo>
                <a:cubicBezTo>
                  <a:pt x="127" y="25"/>
                  <a:pt x="127" y="25"/>
                  <a:pt x="127" y="25"/>
                </a:cubicBezTo>
                <a:lnTo>
                  <a:pt x="83" y="32"/>
                </a:lnTo>
                <a:close/>
                <a:moveTo>
                  <a:pt x="83" y="32"/>
                </a:moveTo>
                <a:cubicBezTo>
                  <a:pt x="83" y="32"/>
                  <a:pt x="83" y="32"/>
                  <a:pt x="83" y="3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3" name="Freeform 52"/>
          <p:cNvSpPr>
            <a:spLocks noEditPoints="1"/>
          </p:cNvSpPr>
          <p:nvPr/>
        </p:nvSpPr>
        <p:spPr bwMode="auto">
          <a:xfrm>
            <a:off x="4140201" y="3351213"/>
            <a:ext cx="269875" cy="331788"/>
          </a:xfrm>
          <a:custGeom>
            <a:avLst/>
            <a:gdLst>
              <a:gd name="T0" fmla="*/ 94 w 97"/>
              <a:gd name="T1" fmla="*/ 15 h 119"/>
              <a:gd name="T2" fmla="*/ 88 w 97"/>
              <a:gd name="T3" fmla="*/ 15 h 119"/>
              <a:gd name="T4" fmla="*/ 88 w 97"/>
              <a:gd name="T5" fmla="*/ 6 h 119"/>
              <a:gd name="T6" fmla="*/ 82 w 97"/>
              <a:gd name="T7" fmla="*/ 0 h 119"/>
              <a:gd name="T8" fmla="*/ 77 w 97"/>
              <a:gd name="T9" fmla="*/ 6 h 119"/>
              <a:gd name="T10" fmla="*/ 77 w 97"/>
              <a:gd name="T11" fmla="*/ 15 h 119"/>
              <a:gd name="T12" fmla="*/ 65 w 97"/>
              <a:gd name="T13" fmla="*/ 15 h 119"/>
              <a:gd name="T14" fmla="*/ 65 w 97"/>
              <a:gd name="T15" fmla="*/ 6 h 119"/>
              <a:gd name="T16" fmla="*/ 60 w 97"/>
              <a:gd name="T17" fmla="*/ 0 h 119"/>
              <a:gd name="T18" fmla="*/ 54 w 97"/>
              <a:gd name="T19" fmla="*/ 6 h 119"/>
              <a:gd name="T20" fmla="*/ 54 w 97"/>
              <a:gd name="T21" fmla="*/ 15 h 119"/>
              <a:gd name="T22" fmla="*/ 43 w 97"/>
              <a:gd name="T23" fmla="*/ 15 h 119"/>
              <a:gd name="T24" fmla="*/ 43 w 97"/>
              <a:gd name="T25" fmla="*/ 6 h 119"/>
              <a:gd name="T26" fmla="*/ 37 w 97"/>
              <a:gd name="T27" fmla="*/ 0 h 119"/>
              <a:gd name="T28" fmla="*/ 32 w 97"/>
              <a:gd name="T29" fmla="*/ 6 h 119"/>
              <a:gd name="T30" fmla="*/ 32 w 97"/>
              <a:gd name="T31" fmla="*/ 15 h 119"/>
              <a:gd name="T32" fmla="*/ 20 w 97"/>
              <a:gd name="T33" fmla="*/ 15 h 119"/>
              <a:gd name="T34" fmla="*/ 20 w 97"/>
              <a:gd name="T35" fmla="*/ 6 h 119"/>
              <a:gd name="T36" fmla="*/ 15 w 97"/>
              <a:gd name="T37" fmla="*/ 0 h 119"/>
              <a:gd name="T38" fmla="*/ 9 w 97"/>
              <a:gd name="T39" fmla="*/ 6 h 119"/>
              <a:gd name="T40" fmla="*/ 9 w 97"/>
              <a:gd name="T41" fmla="*/ 15 h 119"/>
              <a:gd name="T42" fmla="*/ 3 w 97"/>
              <a:gd name="T43" fmla="*/ 15 h 119"/>
              <a:gd name="T44" fmla="*/ 0 w 97"/>
              <a:gd name="T45" fmla="*/ 18 h 119"/>
              <a:gd name="T46" fmla="*/ 0 w 97"/>
              <a:gd name="T47" fmla="*/ 116 h 119"/>
              <a:gd name="T48" fmla="*/ 3 w 97"/>
              <a:gd name="T49" fmla="*/ 119 h 119"/>
              <a:gd name="T50" fmla="*/ 94 w 97"/>
              <a:gd name="T51" fmla="*/ 119 h 119"/>
              <a:gd name="T52" fmla="*/ 97 w 97"/>
              <a:gd name="T53" fmla="*/ 116 h 119"/>
              <a:gd name="T54" fmla="*/ 97 w 97"/>
              <a:gd name="T55" fmla="*/ 18 h 119"/>
              <a:gd name="T56" fmla="*/ 94 w 97"/>
              <a:gd name="T57" fmla="*/ 15 h 119"/>
              <a:gd name="T58" fmla="*/ 79 w 97"/>
              <a:gd name="T59" fmla="*/ 93 h 119"/>
              <a:gd name="T60" fmla="*/ 77 w 97"/>
              <a:gd name="T61" fmla="*/ 95 h 119"/>
              <a:gd name="T62" fmla="*/ 20 w 97"/>
              <a:gd name="T63" fmla="*/ 95 h 119"/>
              <a:gd name="T64" fmla="*/ 18 w 97"/>
              <a:gd name="T65" fmla="*/ 93 h 119"/>
              <a:gd name="T66" fmla="*/ 18 w 97"/>
              <a:gd name="T67" fmla="*/ 89 h 119"/>
              <a:gd name="T68" fmla="*/ 20 w 97"/>
              <a:gd name="T69" fmla="*/ 86 h 119"/>
              <a:gd name="T70" fmla="*/ 77 w 97"/>
              <a:gd name="T71" fmla="*/ 86 h 119"/>
              <a:gd name="T72" fmla="*/ 79 w 97"/>
              <a:gd name="T73" fmla="*/ 89 h 119"/>
              <a:gd name="T74" fmla="*/ 79 w 97"/>
              <a:gd name="T75" fmla="*/ 93 h 119"/>
              <a:gd name="T76" fmla="*/ 79 w 97"/>
              <a:gd name="T77" fmla="*/ 68 h 119"/>
              <a:gd name="T78" fmla="*/ 77 w 97"/>
              <a:gd name="T79" fmla="*/ 70 h 119"/>
              <a:gd name="T80" fmla="*/ 20 w 97"/>
              <a:gd name="T81" fmla="*/ 70 h 119"/>
              <a:gd name="T82" fmla="*/ 18 w 97"/>
              <a:gd name="T83" fmla="*/ 68 h 119"/>
              <a:gd name="T84" fmla="*/ 18 w 97"/>
              <a:gd name="T85" fmla="*/ 63 h 119"/>
              <a:gd name="T86" fmla="*/ 20 w 97"/>
              <a:gd name="T87" fmla="*/ 61 h 119"/>
              <a:gd name="T88" fmla="*/ 77 w 97"/>
              <a:gd name="T89" fmla="*/ 61 h 119"/>
              <a:gd name="T90" fmla="*/ 79 w 97"/>
              <a:gd name="T91" fmla="*/ 63 h 119"/>
              <a:gd name="T92" fmla="*/ 79 w 97"/>
              <a:gd name="T93" fmla="*/ 68 h 119"/>
              <a:gd name="T94" fmla="*/ 79 w 97"/>
              <a:gd name="T95" fmla="*/ 42 h 119"/>
              <a:gd name="T96" fmla="*/ 77 w 97"/>
              <a:gd name="T97" fmla="*/ 44 h 119"/>
              <a:gd name="T98" fmla="*/ 20 w 97"/>
              <a:gd name="T99" fmla="*/ 44 h 119"/>
              <a:gd name="T100" fmla="*/ 18 w 97"/>
              <a:gd name="T101" fmla="*/ 42 h 119"/>
              <a:gd name="T102" fmla="*/ 18 w 97"/>
              <a:gd name="T103" fmla="*/ 38 h 119"/>
              <a:gd name="T104" fmla="*/ 20 w 97"/>
              <a:gd name="T105" fmla="*/ 36 h 119"/>
              <a:gd name="T106" fmla="*/ 77 w 97"/>
              <a:gd name="T107" fmla="*/ 36 h 119"/>
              <a:gd name="T108" fmla="*/ 79 w 97"/>
              <a:gd name="T109" fmla="*/ 38 h 119"/>
              <a:gd name="T110" fmla="*/ 79 w 97"/>
              <a:gd name="T111" fmla="*/ 42 h 119"/>
              <a:gd name="T112" fmla="*/ 79 w 97"/>
              <a:gd name="T113" fmla="*/ 42 h 119"/>
              <a:gd name="T114" fmla="*/ 79 w 97"/>
              <a:gd name="T115" fmla="*/ 42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7" h="119">
                <a:moveTo>
                  <a:pt x="94" y="15"/>
                </a:move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3"/>
                  <a:pt x="85" y="0"/>
                  <a:pt x="82" y="0"/>
                </a:cubicBezTo>
                <a:cubicBezTo>
                  <a:pt x="79" y="0"/>
                  <a:pt x="77" y="3"/>
                  <a:pt x="77" y="6"/>
                </a:cubicBezTo>
                <a:cubicBezTo>
                  <a:pt x="77" y="15"/>
                  <a:pt x="77" y="15"/>
                  <a:pt x="77" y="15"/>
                </a:cubicBezTo>
                <a:cubicBezTo>
                  <a:pt x="65" y="15"/>
                  <a:pt x="65" y="15"/>
                  <a:pt x="65" y="15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3" y="0"/>
                  <a:pt x="60" y="0"/>
                </a:cubicBezTo>
                <a:cubicBezTo>
                  <a:pt x="57" y="0"/>
                  <a:pt x="54" y="3"/>
                  <a:pt x="54" y="6"/>
                </a:cubicBezTo>
                <a:cubicBezTo>
                  <a:pt x="54" y="15"/>
                  <a:pt x="54" y="15"/>
                  <a:pt x="5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6"/>
                  <a:pt x="43" y="6"/>
                  <a:pt x="43" y="6"/>
                </a:cubicBezTo>
                <a:cubicBezTo>
                  <a:pt x="43" y="3"/>
                  <a:pt x="40" y="0"/>
                  <a:pt x="37" y="0"/>
                </a:cubicBezTo>
                <a:cubicBezTo>
                  <a:pt x="34" y="0"/>
                  <a:pt x="32" y="3"/>
                  <a:pt x="32" y="6"/>
                </a:cubicBezTo>
                <a:cubicBezTo>
                  <a:pt x="32" y="15"/>
                  <a:pt x="32" y="15"/>
                  <a:pt x="32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3"/>
                  <a:pt x="18" y="0"/>
                  <a:pt x="15" y="0"/>
                </a:cubicBezTo>
                <a:cubicBezTo>
                  <a:pt x="11" y="0"/>
                  <a:pt x="9" y="3"/>
                  <a:pt x="9" y="6"/>
                </a:cubicBezTo>
                <a:cubicBezTo>
                  <a:pt x="9" y="15"/>
                  <a:pt x="9" y="15"/>
                  <a:pt x="9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7"/>
                  <a:pt x="0" y="18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8"/>
                  <a:pt x="1" y="119"/>
                  <a:pt x="3" y="119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6" y="119"/>
                  <a:pt x="97" y="118"/>
                  <a:pt x="97" y="116"/>
                </a:cubicBezTo>
                <a:cubicBezTo>
                  <a:pt x="97" y="18"/>
                  <a:pt x="97" y="18"/>
                  <a:pt x="97" y="18"/>
                </a:cubicBezTo>
                <a:cubicBezTo>
                  <a:pt x="97" y="17"/>
                  <a:pt x="96" y="15"/>
                  <a:pt x="94" y="15"/>
                </a:cubicBezTo>
                <a:close/>
                <a:moveTo>
                  <a:pt x="79" y="93"/>
                </a:moveTo>
                <a:cubicBezTo>
                  <a:pt x="79" y="94"/>
                  <a:pt x="78" y="95"/>
                  <a:pt x="77" y="95"/>
                </a:cubicBezTo>
                <a:cubicBezTo>
                  <a:pt x="20" y="95"/>
                  <a:pt x="20" y="95"/>
                  <a:pt x="20" y="95"/>
                </a:cubicBezTo>
                <a:cubicBezTo>
                  <a:pt x="19" y="95"/>
                  <a:pt x="18" y="94"/>
                  <a:pt x="18" y="93"/>
                </a:cubicBezTo>
                <a:cubicBezTo>
                  <a:pt x="18" y="89"/>
                  <a:pt x="18" y="89"/>
                  <a:pt x="18" y="89"/>
                </a:cubicBezTo>
                <a:cubicBezTo>
                  <a:pt x="18" y="87"/>
                  <a:pt x="19" y="86"/>
                  <a:pt x="20" y="86"/>
                </a:cubicBezTo>
                <a:cubicBezTo>
                  <a:pt x="77" y="86"/>
                  <a:pt x="77" y="86"/>
                  <a:pt x="77" y="86"/>
                </a:cubicBezTo>
                <a:cubicBezTo>
                  <a:pt x="78" y="86"/>
                  <a:pt x="79" y="87"/>
                  <a:pt x="79" y="89"/>
                </a:cubicBezTo>
                <a:lnTo>
                  <a:pt x="79" y="93"/>
                </a:lnTo>
                <a:close/>
                <a:moveTo>
                  <a:pt x="79" y="68"/>
                </a:moveTo>
                <a:cubicBezTo>
                  <a:pt x="79" y="69"/>
                  <a:pt x="78" y="70"/>
                  <a:pt x="77" y="70"/>
                </a:cubicBezTo>
                <a:cubicBezTo>
                  <a:pt x="20" y="70"/>
                  <a:pt x="20" y="70"/>
                  <a:pt x="20" y="70"/>
                </a:cubicBezTo>
                <a:cubicBezTo>
                  <a:pt x="19" y="70"/>
                  <a:pt x="18" y="69"/>
                  <a:pt x="18" y="68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62"/>
                  <a:pt x="19" y="61"/>
                  <a:pt x="20" y="61"/>
                </a:cubicBezTo>
                <a:cubicBezTo>
                  <a:pt x="77" y="61"/>
                  <a:pt x="77" y="61"/>
                  <a:pt x="77" y="61"/>
                </a:cubicBezTo>
                <a:cubicBezTo>
                  <a:pt x="78" y="61"/>
                  <a:pt x="79" y="62"/>
                  <a:pt x="79" y="63"/>
                </a:cubicBezTo>
                <a:lnTo>
                  <a:pt x="79" y="68"/>
                </a:lnTo>
                <a:close/>
                <a:moveTo>
                  <a:pt x="79" y="42"/>
                </a:moveTo>
                <a:cubicBezTo>
                  <a:pt x="79" y="44"/>
                  <a:pt x="78" y="44"/>
                  <a:pt x="77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19" y="44"/>
                  <a:pt x="18" y="44"/>
                  <a:pt x="18" y="42"/>
                </a:cubicBezTo>
                <a:cubicBezTo>
                  <a:pt x="18" y="38"/>
                  <a:pt x="18" y="38"/>
                  <a:pt x="18" y="38"/>
                </a:cubicBezTo>
                <a:cubicBezTo>
                  <a:pt x="18" y="37"/>
                  <a:pt x="19" y="36"/>
                  <a:pt x="20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8" y="36"/>
                  <a:pt x="79" y="37"/>
                  <a:pt x="79" y="38"/>
                </a:cubicBezTo>
                <a:lnTo>
                  <a:pt x="79" y="42"/>
                </a:lnTo>
                <a:close/>
                <a:moveTo>
                  <a:pt x="79" y="42"/>
                </a:moveTo>
                <a:cubicBezTo>
                  <a:pt x="79" y="42"/>
                  <a:pt x="79" y="42"/>
                  <a:pt x="79" y="4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4" name="Freeform 53"/>
          <p:cNvSpPr>
            <a:spLocks noEditPoints="1"/>
          </p:cNvSpPr>
          <p:nvPr/>
        </p:nvSpPr>
        <p:spPr bwMode="auto">
          <a:xfrm>
            <a:off x="2243138" y="3348038"/>
            <a:ext cx="334963" cy="331788"/>
          </a:xfrm>
          <a:custGeom>
            <a:avLst/>
            <a:gdLst>
              <a:gd name="T0" fmla="*/ 111 w 120"/>
              <a:gd name="T1" fmla="*/ 6 h 119"/>
              <a:gd name="T2" fmla="*/ 107 w 120"/>
              <a:gd name="T3" fmla="*/ 0 h 119"/>
              <a:gd name="T4" fmla="*/ 103 w 120"/>
              <a:gd name="T5" fmla="*/ 6 h 119"/>
              <a:gd name="T6" fmla="*/ 97 w 120"/>
              <a:gd name="T7" fmla="*/ 4 h 119"/>
              <a:gd name="T8" fmla="*/ 89 w 120"/>
              <a:gd name="T9" fmla="*/ 4 h 119"/>
              <a:gd name="T10" fmla="*/ 83 w 120"/>
              <a:gd name="T11" fmla="*/ 6 h 119"/>
              <a:gd name="T12" fmla="*/ 79 w 120"/>
              <a:gd name="T13" fmla="*/ 0 h 119"/>
              <a:gd name="T14" fmla="*/ 75 w 120"/>
              <a:gd name="T15" fmla="*/ 6 h 119"/>
              <a:gd name="T16" fmla="*/ 70 w 120"/>
              <a:gd name="T17" fmla="*/ 4 h 119"/>
              <a:gd name="T18" fmla="*/ 62 w 120"/>
              <a:gd name="T19" fmla="*/ 4 h 119"/>
              <a:gd name="T20" fmla="*/ 56 w 120"/>
              <a:gd name="T21" fmla="*/ 6 h 119"/>
              <a:gd name="T22" fmla="*/ 52 w 120"/>
              <a:gd name="T23" fmla="*/ 0 h 119"/>
              <a:gd name="T24" fmla="*/ 48 w 120"/>
              <a:gd name="T25" fmla="*/ 6 h 119"/>
              <a:gd name="T26" fmla="*/ 39 w 120"/>
              <a:gd name="T27" fmla="*/ 9 h 119"/>
              <a:gd name="T28" fmla="*/ 45 w 120"/>
              <a:gd name="T29" fmla="*/ 45 h 119"/>
              <a:gd name="T30" fmla="*/ 48 w 120"/>
              <a:gd name="T31" fmla="*/ 12 h 119"/>
              <a:gd name="T32" fmla="*/ 52 w 120"/>
              <a:gd name="T33" fmla="*/ 19 h 119"/>
              <a:gd name="T34" fmla="*/ 56 w 120"/>
              <a:gd name="T35" fmla="*/ 12 h 119"/>
              <a:gd name="T36" fmla="*/ 62 w 120"/>
              <a:gd name="T37" fmla="*/ 15 h 119"/>
              <a:gd name="T38" fmla="*/ 70 w 120"/>
              <a:gd name="T39" fmla="*/ 15 h 119"/>
              <a:gd name="T40" fmla="*/ 75 w 120"/>
              <a:gd name="T41" fmla="*/ 12 h 119"/>
              <a:gd name="T42" fmla="*/ 79 w 120"/>
              <a:gd name="T43" fmla="*/ 19 h 119"/>
              <a:gd name="T44" fmla="*/ 83 w 120"/>
              <a:gd name="T45" fmla="*/ 12 h 119"/>
              <a:gd name="T46" fmla="*/ 89 w 120"/>
              <a:gd name="T47" fmla="*/ 15 h 119"/>
              <a:gd name="T48" fmla="*/ 97 w 120"/>
              <a:gd name="T49" fmla="*/ 15 h 119"/>
              <a:gd name="T50" fmla="*/ 103 w 120"/>
              <a:gd name="T51" fmla="*/ 12 h 119"/>
              <a:gd name="T52" fmla="*/ 107 w 120"/>
              <a:gd name="T53" fmla="*/ 19 h 119"/>
              <a:gd name="T54" fmla="*/ 111 w 120"/>
              <a:gd name="T55" fmla="*/ 12 h 119"/>
              <a:gd name="T56" fmla="*/ 114 w 120"/>
              <a:gd name="T57" fmla="*/ 113 h 119"/>
              <a:gd name="T58" fmla="*/ 45 w 120"/>
              <a:gd name="T59" fmla="*/ 88 h 119"/>
              <a:gd name="T60" fmla="*/ 39 w 120"/>
              <a:gd name="T61" fmla="*/ 116 h 119"/>
              <a:gd name="T62" fmla="*/ 117 w 120"/>
              <a:gd name="T63" fmla="*/ 119 h 119"/>
              <a:gd name="T64" fmla="*/ 120 w 120"/>
              <a:gd name="T65" fmla="*/ 9 h 119"/>
              <a:gd name="T66" fmla="*/ 76 w 120"/>
              <a:gd name="T67" fmla="*/ 49 h 119"/>
              <a:gd name="T68" fmla="*/ 81 w 120"/>
              <a:gd name="T69" fmla="*/ 30 h 119"/>
              <a:gd name="T70" fmla="*/ 62 w 120"/>
              <a:gd name="T71" fmla="*/ 35 h 119"/>
              <a:gd name="T72" fmla="*/ 4 w 120"/>
              <a:gd name="T73" fmla="*/ 94 h 119"/>
              <a:gd name="T74" fmla="*/ 3 w 120"/>
              <a:gd name="T75" fmla="*/ 108 h 119"/>
              <a:gd name="T76" fmla="*/ 18 w 120"/>
              <a:gd name="T77" fmla="*/ 108 h 119"/>
              <a:gd name="T78" fmla="*/ 76 w 120"/>
              <a:gd name="T79" fmla="*/ 49 h 119"/>
              <a:gd name="T80" fmla="*/ 7 w 120"/>
              <a:gd name="T81" fmla="*/ 104 h 119"/>
              <a:gd name="T82" fmla="*/ 7 w 120"/>
              <a:gd name="T83" fmla="*/ 98 h 119"/>
              <a:gd name="T84" fmla="*/ 16 w 120"/>
              <a:gd name="T85" fmla="*/ 102 h 119"/>
              <a:gd name="T86" fmla="*/ 19 w 120"/>
              <a:gd name="T87" fmla="*/ 99 h 119"/>
              <a:gd name="T88" fmla="*/ 64 w 120"/>
              <a:gd name="T89" fmla="*/ 42 h 119"/>
              <a:gd name="T90" fmla="*/ 19 w 120"/>
              <a:gd name="T91" fmla="*/ 99 h 119"/>
              <a:gd name="T92" fmla="*/ 68 w 120"/>
              <a:gd name="T93" fmla="*/ 40 h 119"/>
              <a:gd name="T94" fmla="*/ 73 w 120"/>
              <a:gd name="T95" fmla="*/ 3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0" h="119">
                <a:moveTo>
                  <a:pt x="117" y="6"/>
                </a:moveTo>
                <a:cubicBezTo>
                  <a:pt x="111" y="6"/>
                  <a:pt x="111" y="6"/>
                  <a:pt x="111" y="6"/>
                </a:cubicBezTo>
                <a:cubicBezTo>
                  <a:pt x="111" y="4"/>
                  <a:pt x="111" y="4"/>
                  <a:pt x="111" y="4"/>
                </a:cubicBezTo>
                <a:cubicBezTo>
                  <a:pt x="111" y="1"/>
                  <a:pt x="109" y="0"/>
                  <a:pt x="107" y="0"/>
                </a:cubicBezTo>
                <a:cubicBezTo>
                  <a:pt x="104" y="0"/>
                  <a:pt x="103" y="1"/>
                  <a:pt x="103" y="4"/>
                </a:cubicBezTo>
                <a:cubicBezTo>
                  <a:pt x="103" y="6"/>
                  <a:pt x="103" y="6"/>
                  <a:pt x="103" y="6"/>
                </a:cubicBezTo>
                <a:cubicBezTo>
                  <a:pt x="97" y="6"/>
                  <a:pt x="97" y="6"/>
                  <a:pt x="97" y="6"/>
                </a:cubicBezTo>
                <a:cubicBezTo>
                  <a:pt x="97" y="4"/>
                  <a:pt x="97" y="4"/>
                  <a:pt x="97" y="4"/>
                </a:cubicBezTo>
                <a:cubicBezTo>
                  <a:pt x="97" y="1"/>
                  <a:pt x="95" y="0"/>
                  <a:pt x="93" y="0"/>
                </a:cubicBezTo>
                <a:cubicBezTo>
                  <a:pt x="91" y="0"/>
                  <a:pt x="89" y="1"/>
                  <a:pt x="89" y="4"/>
                </a:cubicBezTo>
                <a:cubicBezTo>
                  <a:pt x="89" y="6"/>
                  <a:pt x="89" y="6"/>
                  <a:pt x="89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4"/>
                  <a:pt x="83" y="4"/>
                  <a:pt x="83" y="4"/>
                </a:cubicBezTo>
                <a:cubicBezTo>
                  <a:pt x="83" y="1"/>
                  <a:pt x="82" y="0"/>
                  <a:pt x="79" y="0"/>
                </a:cubicBezTo>
                <a:cubicBezTo>
                  <a:pt x="77" y="0"/>
                  <a:pt x="75" y="1"/>
                  <a:pt x="75" y="4"/>
                </a:cubicBezTo>
                <a:cubicBezTo>
                  <a:pt x="75" y="6"/>
                  <a:pt x="75" y="6"/>
                  <a:pt x="75" y="6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1"/>
                  <a:pt x="68" y="0"/>
                  <a:pt x="66" y="0"/>
                </a:cubicBezTo>
                <a:cubicBezTo>
                  <a:pt x="64" y="0"/>
                  <a:pt x="62" y="1"/>
                  <a:pt x="62" y="4"/>
                </a:cubicBezTo>
                <a:cubicBezTo>
                  <a:pt x="62" y="6"/>
                  <a:pt x="62" y="6"/>
                  <a:pt x="62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1"/>
                  <a:pt x="54" y="0"/>
                  <a:pt x="52" y="0"/>
                </a:cubicBezTo>
                <a:cubicBezTo>
                  <a:pt x="50" y="0"/>
                  <a:pt x="48" y="1"/>
                  <a:pt x="48" y="4"/>
                </a:cubicBezTo>
                <a:cubicBezTo>
                  <a:pt x="48" y="6"/>
                  <a:pt x="48" y="6"/>
                  <a:pt x="48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0" y="6"/>
                  <a:pt x="39" y="8"/>
                  <a:pt x="39" y="9"/>
                </a:cubicBezTo>
                <a:cubicBezTo>
                  <a:pt x="39" y="51"/>
                  <a:pt x="39" y="51"/>
                  <a:pt x="39" y="51"/>
                </a:cubicBezTo>
                <a:cubicBezTo>
                  <a:pt x="45" y="45"/>
                  <a:pt x="45" y="45"/>
                  <a:pt x="45" y="45"/>
                </a:cubicBezTo>
                <a:cubicBezTo>
                  <a:pt x="45" y="12"/>
                  <a:pt x="45" y="12"/>
                  <a:pt x="45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5"/>
                  <a:pt x="48" y="15"/>
                  <a:pt x="48" y="15"/>
                </a:cubicBezTo>
                <a:cubicBezTo>
                  <a:pt x="48" y="18"/>
                  <a:pt x="50" y="19"/>
                  <a:pt x="52" y="19"/>
                </a:cubicBezTo>
                <a:cubicBezTo>
                  <a:pt x="54" y="19"/>
                  <a:pt x="56" y="18"/>
                  <a:pt x="56" y="15"/>
                </a:cubicBezTo>
                <a:cubicBezTo>
                  <a:pt x="56" y="12"/>
                  <a:pt x="56" y="12"/>
                  <a:pt x="56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5"/>
                  <a:pt x="62" y="15"/>
                  <a:pt x="62" y="15"/>
                </a:cubicBezTo>
                <a:cubicBezTo>
                  <a:pt x="62" y="18"/>
                  <a:pt x="64" y="19"/>
                  <a:pt x="66" y="19"/>
                </a:cubicBezTo>
                <a:cubicBezTo>
                  <a:pt x="68" y="19"/>
                  <a:pt x="70" y="18"/>
                  <a:pt x="70" y="15"/>
                </a:cubicBezTo>
                <a:cubicBezTo>
                  <a:pt x="70" y="12"/>
                  <a:pt x="70" y="12"/>
                  <a:pt x="70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75" y="15"/>
                  <a:pt x="75" y="15"/>
                  <a:pt x="75" y="15"/>
                </a:cubicBezTo>
                <a:cubicBezTo>
                  <a:pt x="75" y="18"/>
                  <a:pt x="77" y="19"/>
                  <a:pt x="79" y="19"/>
                </a:cubicBezTo>
                <a:cubicBezTo>
                  <a:pt x="82" y="19"/>
                  <a:pt x="83" y="18"/>
                  <a:pt x="83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18"/>
                  <a:pt x="91" y="19"/>
                  <a:pt x="93" y="19"/>
                </a:cubicBezTo>
                <a:cubicBezTo>
                  <a:pt x="95" y="19"/>
                  <a:pt x="97" y="18"/>
                  <a:pt x="97" y="15"/>
                </a:cubicBezTo>
                <a:cubicBezTo>
                  <a:pt x="97" y="12"/>
                  <a:pt x="97" y="12"/>
                  <a:pt x="97" y="12"/>
                </a:cubicBezTo>
                <a:cubicBezTo>
                  <a:pt x="103" y="12"/>
                  <a:pt x="103" y="12"/>
                  <a:pt x="103" y="12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8"/>
                  <a:pt x="104" y="19"/>
                  <a:pt x="107" y="19"/>
                </a:cubicBezTo>
                <a:cubicBezTo>
                  <a:pt x="109" y="19"/>
                  <a:pt x="111" y="18"/>
                  <a:pt x="111" y="15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88"/>
                  <a:pt x="45" y="88"/>
                  <a:pt x="45" y="88"/>
                </a:cubicBezTo>
                <a:cubicBezTo>
                  <a:pt x="39" y="94"/>
                  <a:pt x="39" y="94"/>
                  <a:pt x="39" y="94"/>
                </a:cubicBezTo>
                <a:cubicBezTo>
                  <a:pt x="39" y="116"/>
                  <a:pt x="39" y="116"/>
                  <a:pt x="39" y="116"/>
                </a:cubicBezTo>
                <a:cubicBezTo>
                  <a:pt x="39" y="118"/>
                  <a:pt x="40" y="119"/>
                  <a:pt x="42" y="119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9" y="119"/>
                  <a:pt x="120" y="118"/>
                  <a:pt x="120" y="116"/>
                </a:cubicBezTo>
                <a:cubicBezTo>
                  <a:pt x="120" y="9"/>
                  <a:pt x="120" y="9"/>
                  <a:pt x="120" y="9"/>
                </a:cubicBezTo>
                <a:cubicBezTo>
                  <a:pt x="120" y="8"/>
                  <a:pt x="119" y="6"/>
                  <a:pt x="117" y="6"/>
                </a:cubicBezTo>
                <a:close/>
                <a:moveTo>
                  <a:pt x="76" y="49"/>
                </a:moveTo>
                <a:cubicBezTo>
                  <a:pt x="82" y="33"/>
                  <a:pt x="82" y="33"/>
                  <a:pt x="82" y="33"/>
                </a:cubicBezTo>
                <a:cubicBezTo>
                  <a:pt x="82" y="32"/>
                  <a:pt x="82" y="31"/>
                  <a:pt x="81" y="30"/>
                </a:cubicBezTo>
                <a:cubicBezTo>
                  <a:pt x="80" y="29"/>
                  <a:pt x="79" y="29"/>
                  <a:pt x="78" y="29"/>
                </a:cubicBezTo>
                <a:cubicBezTo>
                  <a:pt x="62" y="35"/>
                  <a:pt x="62" y="35"/>
                  <a:pt x="62" y="35"/>
                </a:cubicBezTo>
                <a:cubicBezTo>
                  <a:pt x="62" y="35"/>
                  <a:pt x="61" y="36"/>
                  <a:pt x="61" y="36"/>
                </a:cubicBezTo>
                <a:cubicBezTo>
                  <a:pt x="4" y="94"/>
                  <a:pt x="4" y="94"/>
                  <a:pt x="4" y="94"/>
                </a:cubicBezTo>
                <a:cubicBezTo>
                  <a:pt x="1" y="96"/>
                  <a:pt x="0" y="98"/>
                  <a:pt x="0" y="101"/>
                </a:cubicBezTo>
                <a:cubicBezTo>
                  <a:pt x="0" y="104"/>
                  <a:pt x="1" y="106"/>
                  <a:pt x="3" y="108"/>
                </a:cubicBezTo>
                <a:cubicBezTo>
                  <a:pt x="5" y="110"/>
                  <a:pt x="8" y="111"/>
                  <a:pt x="10" y="111"/>
                </a:cubicBezTo>
                <a:cubicBezTo>
                  <a:pt x="13" y="111"/>
                  <a:pt x="16" y="110"/>
                  <a:pt x="18" y="108"/>
                </a:cubicBezTo>
                <a:cubicBezTo>
                  <a:pt x="76" y="50"/>
                  <a:pt x="76" y="50"/>
                  <a:pt x="76" y="50"/>
                </a:cubicBezTo>
                <a:cubicBezTo>
                  <a:pt x="76" y="50"/>
                  <a:pt x="76" y="50"/>
                  <a:pt x="76" y="49"/>
                </a:cubicBezTo>
                <a:close/>
                <a:moveTo>
                  <a:pt x="13" y="104"/>
                </a:moveTo>
                <a:cubicBezTo>
                  <a:pt x="12" y="106"/>
                  <a:pt x="9" y="106"/>
                  <a:pt x="7" y="104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8"/>
                </a:cubicBezTo>
                <a:cubicBezTo>
                  <a:pt x="10" y="96"/>
                  <a:pt x="10" y="96"/>
                  <a:pt x="10" y="96"/>
                </a:cubicBezTo>
                <a:cubicBezTo>
                  <a:pt x="16" y="102"/>
                  <a:pt x="16" y="102"/>
                  <a:pt x="16" y="102"/>
                </a:cubicBezTo>
                <a:lnTo>
                  <a:pt x="13" y="104"/>
                </a:lnTo>
                <a:close/>
                <a:moveTo>
                  <a:pt x="19" y="99"/>
                </a:moveTo>
                <a:cubicBezTo>
                  <a:pt x="13" y="93"/>
                  <a:pt x="13" y="93"/>
                  <a:pt x="13" y="93"/>
                </a:cubicBezTo>
                <a:cubicBezTo>
                  <a:pt x="64" y="42"/>
                  <a:pt x="64" y="42"/>
                  <a:pt x="64" y="42"/>
                </a:cubicBezTo>
                <a:cubicBezTo>
                  <a:pt x="70" y="48"/>
                  <a:pt x="70" y="48"/>
                  <a:pt x="70" y="48"/>
                </a:cubicBezTo>
                <a:lnTo>
                  <a:pt x="19" y="99"/>
                </a:lnTo>
                <a:close/>
                <a:moveTo>
                  <a:pt x="72" y="44"/>
                </a:moveTo>
                <a:cubicBezTo>
                  <a:pt x="68" y="40"/>
                  <a:pt x="68" y="40"/>
                  <a:pt x="68" y="40"/>
                </a:cubicBezTo>
                <a:cubicBezTo>
                  <a:pt x="72" y="38"/>
                  <a:pt x="72" y="38"/>
                  <a:pt x="72" y="38"/>
                </a:cubicBezTo>
                <a:cubicBezTo>
                  <a:pt x="73" y="39"/>
                  <a:pt x="73" y="39"/>
                  <a:pt x="73" y="39"/>
                </a:cubicBezTo>
                <a:lnTo>
                  <a:pt x="72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5" name="Freeform 54"/>
          <p:cNvSpPr>
            <a:spLocks noEditPoints="1"/>
          </p:cNvSpPr>
          <p:nvPr/>
        </p:nvSpPr>
        <p:spPr bwMode="auto">
          <a:xfrm>
            <a:off x="1657351" y="3373438"/>
            <a:ext cx="341313" cy="298450"/>
          </a:xfrm>
          <a:custGeom>
            <a:avLst/>
            <a:gdLst>
              <a:gd name="T0" fmla="*/ 17 w 122"/>
              <a:gd name="T1" fmla="*/ 66 h 107"/>
              <a:gd name="T2" fmla="*/ 63 w 122"/>
              <a:gd name="T3" fmla="*/ 66 h 107"/>
              <a:gd name="T4" fmla="*/ 59 w 122"/>
              <a:gd name="T5" fmla="*/ 62 h 107"/>
              <a:gd name="T6" fmla="*/ 57 w 122"/>
              <a:gd name="T7" fmla="*/ 58 h 107"/>
              <a:gd name="T8" fmla="*/ 57 w 122"/>
              <a:gd name="T9" fmla="*/ 58 h 107"/>
              <a:gd name="T10" fmla="*/ 21 w 122"/>
              <a:gd name="T11" fmla="*/ 58 h 107"/>
              <a:gd name="T12" fmla="*/ 21 w 122"/>
              <a:gd name="T13" fmla="*/ 8 h 107"/>
              <a:gd name="T14" fmla="*/ 98 w 122"/>
              <a:gd name="T15" fmla="*/ 8 h 107"/>
              <a:gd name="T16" fmla="*/ 98 w 122"/>
              <a:gd name="T17" fmla="*/ 58 h 107"/>
              <a:gd name="T18" fmla="*/ 89 w 122"/>
              <a:gd name="T19" fmla="*/ 58 h 107"/>
              <a:gd name="T20" fmla="*/ 97 w 122"/>
              <a:gd name="T21" fmla="*/ 66 h 107"/>
              <a:gd name="T22" fmla="*/ 102 w 122"/>
              <a:gd name="T23" fmla="*/ 66 h 107"/>
              <a:gd name="T24" fmla="*/ 106 w 122"/>
              <a:gd name="T25" fmla="*/ 62 h 107"/>
              <a:gd name="T26" fmla="*/ 106 w 122"/>
              <a:gd name="T27" fmla="*/ 4 h 107"/>
              <a:gd name="T28" fmla="*/ 102 w 122"/>
              <a:gd name="T29" fmla="*/ 0 h 107"/>
              <a:gd name="T30" fmla="*/ 17 w 122"/>
              <a:gd name="T31" fmla="*/ 0 h 107"/>
              <a:gd name="T32" fmla="*/ 13 w 122"/>
              <a:gd name="T33" fmla="*/ 4 h 107"/>
              <a:gd name="T34" fmla="*/ 13 w 122"/>
              <a:gd name="T35" fmla="*/ 62 h 107"/>
              <a:gd name="T36" fmla="*/ 17 w 122"/>
              <a:gd name="T37" fmla="*/ 66 h 107"/>
              <a:gd name="T38" fmla="*/ 112 w 122"/>
              <a:gd name="T39" fmla="*/ 83 h 107"/>
              <a:gd name="T40" fmla="*/ 113 w 122"/>
              <a:gd name="T41" fmla="*/ 83 h 107"/>
              <a:gd name="T42" fmla="*/ 119 w 122"/>
              <a:gd name="T43" fmla="*/ 77 h 107"/>
              <a:gd name="T44" fmla="*/ 113 w 122"/>
              <a:gd name="T45" fmla="*/ 71 h 107"/>
              <a:gd name="T46" fmla="*/ 101 w 122"/>
              <a:gd name="T47" fmla="*/ 71 h 107"/>
              <a:gd name="T48" fmla="*/ 112 w 122"/>
              <a:gd name="T49" fmla="*/ 83 h 107"/>
              <a:gd name="T50" fmla="*/ 6 w 122"/>
              <a:gd name="T51" fmla="*/ 71 h 107"/>
              <a:gd name="T52" fmla="*/ 0 w 122"/>
              <a:gd name="T53" fmla="*/ 77 h 107"/>
              <a:gd name="T54" fmla="*/ 6 w 122"/>
              <a:gd name="T55" fmla="*/ 83 h 107"/>
              <a:gd name="T56" fmla="*/ 81 w 122"/>
              <a:gd name="T57" fmla="*/ 83 h 107"/>
              <a:gd name="T58" fmla="*/ 68 w 122"/>
              <a:gd name="T59" fmla="*/ 71 h 107"/>
              <a:gd name="T60" fmla="*/ 6 w 122"/>
              <a:gd name="T61" fmla="*/ 71 h 107"/>
              <a:gd name="T62" fmla="*/ 49 w 122"/>
              <a:gd name="T63" fmla="*/ 26 h 107"/>
              <a:gd name="T64" fmla="*/ 48 w 122"/>
              <a:gd name="T65" fmla="*/ 26 h 107"/>
              <a:gd name="T66" fmla="*/ 51 w 122"/>
              <a:gd name="T67" fmla="*/ 50 h 107"/>
              <a:gd name="T68" fmla="*/ 58 w 122"/>
              <a:gd name="T69" fmla="*/ 53 h 107"/>
              <a:gd name="T70" fmla="*/ 65 w 122"/>
              <a:gd name="T71" fmla="*/ 50 h 107"/>
              <a:gd name="T72" fmla="*/ 65 w 122"/>
              <a:gd name="T73" fmla="*/ 37 h 107"/>
              <a:gd name="T74" fmla="*/ 61 w 122"/>
              <a:gd name="T75" fmla="*/ 35 h 107"/>
              <a:gd name="T76" fmla="*/ 56 w 122"/>
              <a:gd name="T77" fmla="*/ 36 h 107"/>
              <a:gd name="T78" fmla="*/ 53 w 122"/>
              <a:gd name="T79" fmla="*/ 35 h 107"/>
              <a:gd name="T80" fmla="*/ 49 w 122"/>
              <a:gd name="T81" fmla="*/ 26 h 107"/>
              <a:gd name="T82" fmla="*/ 120 w 122"/>
              <a:gd name="T83" fmla="*/ 97 h 107"/>
              <a:gd name="T84" fmla="*/ 76 w 122"/>
              <a:gd name="T85" fmla="*/ 49 h 107"/>
              <a:gd name="T86" fmla="*/ 72 w 122"/>
              <a:gd name="T87" fmla="*/ 47 h 107"/>
              <a:gd name="T88" fmla="*/ 69 w 122"/>
              <a:gd name="T89" fmla="*/ 49 h 107"/>
              <a:gd name="T90" fmla="*/ 63 w 122"/>
              <a:gd name="T91" fmla="*/ 55 h 107"/>
              <a:gd name="T92" fmla="*/ 62 w 122"/>
              <a:gd name="T93" fmla="*/ 58 h 107"/>
              <a:gd name="T94" fmla="*/ 64 w 122"/>
              <a:gd name="T95" fmla="*/ 61 h 107"/>
              <a:gd name="T96" fmla="*/ 112 w 122"/>
              <a:gd name="T97" fmla="*/ 106 h 107"/>
              <a:gd name="T98" fmla="*/ 116 w 122"/>
              <a:gd name="T99" fmla="*/ 107 h 107"/>
              <a:gd name="T100" fmla="*/ 120 w 122"/>
              <a:gd name="T101" fmla="*/ 105 h 107"/>
              <a:gd name="T102" fmla="*/ 120 w 122"/>
              <a:gd name="T103" fmla="*/ 97 h 107"/>
              <a:gd name="T104" fmla="*/ 117 w 122"/>
              <a:gd name="T105" fmla="*/ 102 h 107"/>
              <a:gd name="T106" fmla="*/ 116 w 122"/>
              <a:gd name="T107" fmla="*/ 102 h 107"/>
              <a:gd name="T108" fmla="*/ 114 w 122"/>
              <a:gd name="T109" fmla="*/ 102 h 107"/>
              <a:gd name="T110" fmla="*/ 71 w 122"/>
              <a:gd name="T111" fmla="*/ 63 h 107"/>
              <a:gd name="T112" fmla="*/ 77 w 122"/>
              <a:gd name="T113" fmla="*/ 57 h 107"/>
              <a:gd name="T114" fmla="*/ 117 w 122"/>
              <a:gd name="T115" fmla="*/ 99 h 107"/>
              <a:gd name="T116" fmla="*/ 117 w 122"/>
              <a:gd name="T117" fmla="*/ 10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2" h="107">
                <a:moveTo>
                  <a:pt x="17" y="66"/>
                </a:moveTo>
                <a:cubicBezTo>
                  <a:pt x="63" y="66"/>
                  <a:pt x="63" y="66"/>
                  <a:pt x="63" y="66"/>
                </a:cubicBezTo>
                <a:cubicBezTo>
                  <a:pt x="59" y="62"/>
                  <a:pt x="59" y="62"/>
                  <a:pt x="59" y="62"/>
                </a:cubicBezTo>
                <a:cubicBezTo>
                  <a:pt x="58" y="61"/>
                  <a:pt x="57" y="60"/>
                  <a:pt x="57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8"/>
                  <a:pt x="21" y="8"/>
                  <a:pt x="21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58"/>
                  <a:pt x="98" y="58"/>
                  <a:pt x="98" y="58"/>
                </a:cubicBezTo>
                <a:cubicBezTo>
                  <a:pt x="89" y="58"/>
                  <a:pt x="89" y="58"/>
                  <a:pt x="89" y="58"/>
                </a:cubicBezTo>
                <a:cubicBezTo>
                  <a:pt x="97" y="66"/>
                  <a:pt x="97" y="66"/>
                  <a:pt x="97" y="66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4" y="66"/>
                  <a:pt x="106" y="64"/>
                  <a:pt x="106" y="62"/>
                </a:cubicBezTo>
                <a:cubicBezTo>
                  <a:pt x="106" y="4"/>
                  <a:pt x="106" y="4"/>
                  <a:pt x="106" y="4"/>
                </a:cubicBezTo>
                <a:cubicBezTo>
                  <a:pt x="106" y="1"/>
                  <a:pt x="104" y="0"/>
                  <a:pt x="10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1"/>
                  <a:pt x="13" y="4"/>
                </a:cubicBezTo>
                <a:cubicBezTo>
                  <a:pt x="13" y="62"/>
                  <a:pt x="13" y="62"/>
                  <a:pt x="13" y="62"/>
                </a:cubicBezTo>
                <a:cubicBezTo>
                  <a:pt x="13" y="64"/>
                  <a:pt x="15" y="66"/>
                  <a:pt x="17" y="66"/>
                </a:cubicBezTo>
                <a:close/>
                <a:moveTo>
                  <a:pt x="112" y="83"/>
                </a:moveTo>
                <a:cubicBezTo>
                  <a:pt x="113" y="83"/>
                  <a:pt x="113" y="83"/>
                  <a:pt x="113" y="83"/>
                </a:cubicBezTo>
                <a:cubicBezTo>
                  <a:pt x="116" y="83"/>
                  <a:pt x="119" y="80"/>
                  <a:pt x="119" y="77"/>
                </a:cubicBezTo>
                <a:cubicBezTo>
                  <a:pt x="119" y="74"/>
                  <a:pt x="116" y="71"/>
                  <a:pt x="113" y="71"/>
                </a:cubicBezTo>
                <a:cubicBezTo>
                  <a:pt x="101" y="71"/>
                  <a:pt x="101" y="71"/>
                  <a:pt x="101" y="71"/>
                </a:cubicBezTo>
                <a:lnTo>
                  <a:pt x="112" y="83"/>
                </a:lnTo>
                <a:close/>
                <a:moveTo>
                  <a:pt x="6" y="71"/>
                </a:moveTo>
                <a:cubicBezTo>
                  <a:pt x="3" y="71"/>
                  <a:pt x="0" y="74"/>
                  <a:pt x="0" y="77"/>
                </a:cubicBezTo>
                <a:cubicBezTo>
                  <a:pt x="0" y="80"/>
                  <a:pt x="3" y="83"/>
                  <a:pt x="6" y="83"/>
                </a:cubicBezTo>
                <a:cubicBezTo>
                  <a:pt x="81" y="83"/>
                  <a:pt x="81" y="83"/>
                  <a:pt x="81" y="83"/>
                </a:cubicBezTo>
                <a:cubicBezTo>
                  <a:pt x="68" y="71"/>
                  <a:pt x="68" y="71"/>
                  <a:pt x="68" y="71"/>
                </a:cubicBezTo>
                <a:lnTo>
                  <a:pt x="6" y="71"/>
                </a:lnTo>
                <a:close/>
                <a:moveTo>
                  <a:pt x="49" y="26"/>
                </a:moveTo>
                <a:cubicBezTo>
                  <a:pt x="49" y="26"/>
                  <a:pt x="49" y="26"/>
                  <a:pt x="48" y="26"/>
                </a:cubicBezTo>
                <a:cubicBezTo>
                  <a:pt x="45" y="30"/>
                  <a:pt x="42" y="43"/>
                  <a:pt x="51" y="50"/>
                </a:cubicBezTo>
                <a:cubicBezTo>
                  <a:pt x="53" y="52"/>
                  <a:pt x="56" y="53"/>
                  <a:pt x="58" y="53"/>
                </a:cubicBezTo>
                <a:cubicBezTo>
                  <a:pt x="61" y="53"/>
                  <a:pt x="63" y="52"/>
                  <a:pt x="65" y="50"/>
                </a:cubicBezTo>
                <a:cubicBezTo>
                  <a:pt x="70" y="45"/>
                  <a:pt x="69" y="39"/>
                  <a:pt x="65" y="37"/>
                </a:cubicBezTo>
                <a:cubicBezTo>
                  <a:pt x="63" y="36"/>
                  <a:pt x="62" y="35"/>
                  <a:pt x="61" y="35"/>
                </a:cubicBezTo>
                <a:cubicBezTo>
                  <a:pt x="59" y="35"/>
                  <a:pt x="58" y="36"/>
                  <a:pt x="56" y="36"/>
                </a:cubicBezTo>
                <a:cubicBezTo>
                  <a:pt x="55" y="36"/>
                  <a:pt x="54" y="36"/>
                  <a:pt x="53" y="35"/>
                </a:cubicBezTo>
                <a:cubicBezTo>
                  <a:pt x="47" y="32"/>
                  <a:pt x="49" y="26"/>
                  <a:pt x="49" y="26"/>
                </a:cubicBezTo>
                <a:close/>
                <a:moveTo>
                  <a:pt x="120" y="97"/>
                </a:moveTo>
                <a:cubicBezTo>
                  <a:pt x="76" y="49"/>
                  <a:pt x="76" y="49"/>
                  <a:pt x="76" y="49"/>
                </a:cubicBezTo>
                <a:cubicBezTo>
                  <a:pt x="75" y="48"/>
                  <a:pt x="74" y="48"/>
                  <a:pt x="72" y="47"/>
                </a:cubicBezTo>
                <a:cubicBezTo>
                  <a:pt x="71" y="47"/>
                  <a:pt x="70" y="48"/>
                  <a:pt x="69" y="49"/>
                </a:cubicBezTo>
                <a:cubicBezTo>
                  <a:pt x="67" y="51"/>
                  <a:pt x="65" y="53"/>
                  <a:pt x="63" y="55"/>
                </a:cubicBezTo>
                <a:cubicBezTo>
                  <a:pt x="63" y="55"/>
                  <a:pt x="62" y="57"/>
                  <a:pt x="62" y="58"/>
                </a:cubicBezTo>
                <a:cubicBezTo>
                  <a:pt x="62" y="59"/>
                  <a:pt x="63" y="60"/>
                  <a:pt x="64" y="61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3" y="107"/>
                  <a:pt x="114" y="107"/>
                  <a:pt x="116" y="107"/>
                </a:cubicBezTo>
                <a:cubicBezTo>
                  <a:pt x="117" y="107"/>
                  <a:pt x="119" y="107"/>
                  <a:pt x="120" y="105"/>
                </a:cubicBezTo>
                <a:cubicBezTo>
                  <a:pt x="122" y="103"/>
                  <a:pt x="122" y="99"/>
                  <a:pt x="120" y="97"/>
                </a:cubicBezTo>
                <a:close/>
                <a:moveTo>
                  <a:pt x="117" y="102"/>
                </a:moveTo>
                <a:cubicBezTo>
                  <a:pt x="116" y="102"/>
                  <a:pt x="116" y="102"/>
                  <a:pt x="116" y="102"/>
                </a:cubicBezTo>
                <a:cubicBezTo>
                  <a:pt x="116" y="103"/>
                  <a:pt x="115" y="103"/>
                  <a:pt x="114" y="102"/>
                </a:cubicBezTo>
                <a:cubicBezTo>
                  <a:pt x="71" y="63"/>
                  <a:pt x="71" y="63"/>
                  <a:pt x="71" y="63"/>
                </a:cubicBezTo>
                <a:cubicBezTo>
                  <a:pt x="77" y="57"/>
                  <a:pt x="77" y="57"/>
                  <a:pt x="77" y="57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8" y="100"/>
                  <a:pt x="118" y="101"/>
                  <a:pt x="117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6" name="Freeform 55"/>
          <p:cNvSpPr>
            <a:spLocks noEditPoints="1"/>
          </p:cNvSpPr>
          <p:nvPr/>
        </p:nvSpPr>
        <p:spPr bwMode="auto">
          <a:xfrm>
            <a:off x="1673226" y="2703513"/>
            <a:ext cx="312738" cy="376238"/>
          </a:xfrm>
          <a:custGeom>
            <a:avLst/>
            <a:gdLst>
              <a:gd name="T0" fmla="*/ 65 w 112"/>
              <a:gd name="T1" fmla="*/ 23 h 135"/>
              <a:gd name="T2" fmla="*/ 72 w 112"/>
              <a:gd name="T3" fmla="*/ 68 h 135"/>
              <a:gd name="T4" fmla="*/ 71 w 112"/>
              <a:gd name="T5" fmla="*/ 19 h 135"/>
              <a:gd name="T6" fmla="*/ 57 w 112"/>
              <a:gd name="T7" fmla="*/ 2 h 135"/>
              <a:gd name="T8" fmla="*/ 49 w 112"/>
              <a:gd name="T9" fmla="*/ 21 h 135"/>
              <a:gd name="T10" fmla="*/ 55 w 112"/>
              <a:gd name="T11" fmla="*/ 68 h 135"/>
              <a:gd name="T12" fmla="*/ 60 w 112"/>
              <a:gd name="T13" fmla="*/ 11 h 135"/>
              <a:gd name="T14" fmla="*/ 57 w 112"/>
              <a:gd name="T15" fmla="*/ 18 h 135"/>
              <a:gd name="T16" fmla="*/ 27 w 112"/>
              <a:gd name="T17" fmla="*/ 68 h 135"/>
              <a:gd name="T18" fmla="*/ 29 w 112"/>
              <a:gd name="T19" fmla="*/ 55 h 135"/>
              <a:gd name="T20" fmla="*/ 39 w 112"/>
              <a:gd name="T21" fmla="*/ 68 h 135"/>
              <a:gd name="T22" fmla="*/ 40 w 112"/>
              <a:gd name="T23" fmla="*/ 42 h 135"/>
              <a:gd name="T24" fmla="*/ 36 w 112"/>
              <a:gd name="T25" fmla="*/ 39 h 135"/>
              <a:gd name="T26" fmla="*/ 20 w 112"/>
              <a:gd name="T27" fmla="*/ 45 h 135"/>
              <a:gd name="T28" fmla="*/ 26 w 112"/>
              <a:gd name="T29" fmla="*/ 68 h 135"/>
              <a:gd name="T30" fmla="*/ 36 w 112"/>
              <a:gd name="T31" fmla="*/ 36 h 135"/>
              <a:gd name="T32" fmla="*/ 41 w 112"/>
              <a:gd name="T33" fmla="*/ 6 h 135"/>
              <a:gd name="T34" fmla="*/ 32 w 112"/>
              <a:gd name="T35" fmla="*/ 12 h 135"/>
              <a:gd name="T36" fmla="*/ 32 w 112"/>
              <a:gd name="T37" fmla="*/ 17 h 135"/>
              <a:gd name="T38" fmla="*/ 31 w 112"/>
              <a:gd name="T39" fmla="*/ 12 h 135"/>
              <a:gd name="T40" fmla="*/ 20 w 112"/>
              <a:gd name="T41" fmla="*/ 8 h 135"/>
              <a:gd name="T42" fmla="*/ 20 w 112"/>
              <a:gd name="T43" fmla="*/ 16 h 135"/>
              <a:gd name="T44" fmla="*/ 22 w 112"/>
              <a:gd name="T45" fmla="*/ 26 h 135"/>
              <a:gd name="T46" fmla="*/ 17 w 112"/>
              <a:gd name="T47" fmla="*/ 17 h 135"/>
              <a:gd name="T48" fmla="*/ 0 w 112"/>
              <a:gd name="T49" fmla="*/ 17 h 135"/>
              <a:gd name="T50" fmla="*/ 0 w 112"/>
              <a:gd name="T51" fmla="*/ 17 h 135"/>
              <a:gd name="T52" fmla="*/ 20 w 112"/>
              <a:gd name="T53" fmla="*/ 40 h 135"/>
              <a:gd name="T54" fmla="*/ 107 w 112"/>
              <a:gd name="T55" fmla="*/ 15 h 135"/>
              <a:gd name="T56" fmla="*/ 91 w 112"/>
              <a:gd name="T57" fmla="*/ 3 h 135"/>
              <a:gd name="T58" fmla="*/ 88 w 112"/>
              <a:gd name="T59" fmla="*/ 11 h 135"/>
              <a:gd name="T60" fmla="*/ 85 w 112"/>
              <a:gd name="T61" fmla="*/ 20 h 135"/>
              <a:gd name="T62" fmla="*/ 77 w 112"/>
              <a:gd name="T63" fmla="*/ 40 h 135"/>
              <a:gd name="T64" fmla="*/ 79 w 112"/>
              <a:gd name="T65" fmla="*/ 45 h 135"/>
              <a:gd name="T66" fmla="*/ 73 w 112"/>
              <a:gd name="T67" fmla="*/ 68 h 135"/>
              <a:gd name="T68" fmla="*/ 82 w 112"/>
              <a:gd name="T69" fmla="*/ 60 h 135"/>
              <a:gd name="T70" fmla="*/ 89 w 112"/>
              <a:gd name="T71" fmla="*/ 68 h 135"/>
              <a:gd name="T72" fmla="*/ 96 w 112"/>
              <a:gd name="T73" fmla="*/ 68 h 135"/>
              <a:gd name="T74" fmla="*/ 100 w 112"/>
              <a:gd name="T75" fmla="*/ 50 h 135"/>
              <a:gd name="T76" fmla="*/ 109 w 112"/>
              <a:gd name="T77" fmla="*/ 37 h 135"/>
              <a:gd name="T78" fmla="*/ 101 w 112"/>
              <a:gd name="T79" fmla="*/ 34 h 135"/>
              <a:gd name="T80" fmla="*/ 85 w 112"/>
              <a:gd name="T81" fmla="*/ 36 h 135"/>
              <a:gd name="T82" fmla="*/ 89 w 112"/>
              <a:gd name="T83" fmla="*/ 29 h 135"/>
              <a:gd name="T84" fmla="*/ 95 w 112"/>
              <a:gd name="T85" fmla="*/ 30 h 135"/>
              <a:gd name="T86" fmla="*/ 101 w 112"/>
              <a:gd name="T87" fmla="*/ 34 h 135"/>
              <a:gd name="T88" fmla="*/ 27 w 112"/>
              <a:gd name="T89" fmla="*/ 77 h 135"/>
              <a:gd name="T90" fmla="*/ 20 w 112"/>
              <a:gd name="T91" fmla="*/ 104 h 135"/>
              <a:gd name="T92" fmla="*/ 68 w 112"/>
              <a:gd name="T93" fmla="*/ 135 h 135"/>
              <a:gd name="T94" fmla="*/ 99 w 112"/>
              <a:gd name="T95" fmla="*/ 8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2" h="135">
                <a:moveTo>
                  <a:pt x="55" y="23"/>
                </a:moveTo>
                <a:cubicBezTo>
                  <a:pt x="65" y="23"/>
                  <a:pt x="65" y="23"/>
                  <a:pt x="65" y="23"/>
                </a:cubicBezTo>
                <a:cubicBezTo>
                  <a:pt x="65" y="68"/>
                  <a:pt x="65" y="68"/>
                  <a:pt x="65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0"/>
                  <a:pt x="71" y="20"/>
                  <a:pt x="71" y="19"/>
                </a:cubicBezTo>
                <a:cubicBezTo>
                  <a:pt x="63" y="2"/>
                  <a:pt x="63" y="2"/>
                  <a:pt x="63" y="2"/>
                </a:cubicBezTo>
                <a:cubicBezTo>
                  <a:pt x="62" y="0"/>
                  <a:pt x="58" y="0"/>
                  <a:pt x="57" y="2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20"/>
                  <a:pt x="49" y="20"/>
                  <a:pt x="49" y="21"/>
                </a:cubicBezTo>
                <a:cubicBezTo>
                  <a:pt x="49" y="68"/>
                  <a:pt x="49" y="68"/>
                  <a:pt x="49" y="68"/>
                </a:cubicBezTo>
                <a:cubicBezTo>
                  <a:pt x="55" y="68"/>
                  <a:pt x="55" y="68"/>
                  <a:pt x="55" y="68"/>
                </a:cubicBezTo>
                <a:lnTo>
                  <a:pt x="55" y="23"/>
                </a:lnTo>
                <a:close/>
                <a:moveTo>
                  <a:pt x="60" y="11"/>
                </a:moveTo>
                <a:cubicBezTo>
                  <a:pt x="63" y="18"/>
                  <a:pt x="63" y="18"/>
                  <a:pt x="63" y="18"/>
                </a:cubicBezTo>
                <a:cubicBezTo>
                  <a:pt x="57" y="18"/>
                  <a:pt x="57" y="18"/>
                  <a:pt x="57" y="18"/>
                </a:cubicBezTo>
                <a:lnTo>
                  <a:pt x="60" y="11"/>
                </a:lnTo>
                <a:close/>
                <a:moveTo>
                  <a:pt x="27" y="68"/>
                </a:moveTo>
                <a:cubicBezTo>
                  <a:pt x="33" y="68"/>
                  <a:pt x="33" y="68"/>
                  <a:pt x="33" y="68"/>
                </a:cubicBezTo>
                <a:cubicBezTo>
                  <a:pt x="29" y="55"/>
                  <a:pt x="29" y="55"/>
                  <a:pt x="29" y="55"/>
                </a:cubicBezTo>
                <a:cubicBezTo>
                  <a:pt x="36" y="53"/>
                  <a:pt x="36" y="53"/>
                  <a:pt x="36" y="53"/>
                </a:cubicBezTo>
                <a:cubicBezTo>
                  <a:pt x="39" y="68"/>
                  <a:pt x="39" y="68"/>
                  <a:pt x="39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0" y="42"/>
                  <a:pt x="40" y="42"/>
                  <a:pt x="40" y="42"/>
                </a:cubicBezTo>
                <a:cubicBezTo>
                  <a:pt x="40" y="41"/>
                  <a:pt x="39" y="40"/>
                  <a:pt x="38" y="40"/>
                </a:cubicBezTo>
                <a:cubicBezTo>
                  <a:pt x="38" y="39"/>
                  <a:pt x="37" y="39"/>
                  <a:pt x="36" y="39"/>
                </a:cubicBezTo>
                <a:cubicBezTo>
                  <a:pt x="22" y="43"/>
                  <a:pt x="22" y="43"/>
                  <a:pt x="22" y="43"/>
                </a:cubicBezTo>
                <a:cubicBezTo>
                  <a:pt x="21" y="43"/>
                  <a:pt x="20" y="44"/>
                  <a:pt x="20" y="45"/>
                </a:cubicBezTo>
                <a:cubicBezTo>
                  <a:pt x="19" y="46"/>
                  <a:pt x="19" y="46"/>
                  <a:pt x="19" y="47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8"/>
                  <a:pt x="26" y="68"/>
                  <a:pt x="27" y="68"/>
                </a:cubicBezTo>
                <a:close/>
                <a:moveTo>
                  <a:pt x="36" y="36"/>
                </a:moveTo>
                <a:cubicBezTo>
                  <a:pt x="36" y="35"/>
                  <a:pt x="37" y="35"/>
                  <a:pt x="37" y="34"/>
                </a:cubicBezTo>
                <a:cubicBezTo>
                  <a:pt x="37" y="34"/>
                  <a:pt x="41" y="7"/>
                  <a:pt x="41" y="6"/>
                </a:cubicBezTo>
                <a:cubicBezTo>
                  <a:pt x="42" y="5"/>
                  <a:pt x="38" y="5"/>
                  <a:pt x="32" y="5"/>
                </a:cubicBezTo>
                <a:cubicBezTo>
                  <a:pt x="32" y="12"/>
                  <a:pt x="32" y="12"/>
                  <a:pt x="32" y="12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1" y="12"/>
                  <a:pt x="31" y="12"/>
                  <a:pt x="31" y="12"/>
                </a:cubicBezTo>
                <a:cubicBezTo>
                  <a:pt x="29" y="6"/>
                  <a:pt x="29" y="6"/>
                  <a:pt x="29" y="6"/>
                </a:cubicBezTo>
                <a:cubicBezTo>
                  <a:pt x="27" y="6"/>
                  <a:pt x="23" y="7"/>
                  <a:pt x="20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16"/>
                  <a:pt x="20" y="16"/>
                  <a:pt x="20" y="1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1" y="26"/>
                </a:cubicBezTo>
                <a:cubicBezTo>
                  <a:pt x="17" y="17"/>
                  <a:pt x="17" y="17"/>
                  <a:pt x="17" y="17"/>
                </a:cubicBezTo>
                <a:cubicBezTo>
                  <a:pt x="14" y="10"/>
                  <a:pt x="14" y="10"/>
                  <a:pt x="14" y="10"/>
                </a:cubicBezTo>
                <a:cubicBezTo>
                  <a:pt x="5" y="12"/>
                  <a:pt x="0" y="15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9" y="40"/>
                  <a:pt x="20" y="40"/>
                </a:cubicBezTo>
                <a:lnTo>
                  <a:pt x="36" y="36"/>
                </a:lnTo>
                <a:close/>
                <a:moveTo>
                  <a:pt x="107" y="15"/>
                </a:moveTo>
                <a:cubicBezTo>
                  <a:pt x="104" y="9"/>
                  <a:pt x="98" y="4"/>
                  <a:pt x="93" y="3"/>
                </a:cubicBezTo>
                <a:cubicBezTo>
                  <a:pt x="92" y="3"/>
                  <a:pt x="92" y="3"/>
                  <a:pt x="91" y="3"/>
                </a:cubicBezTo>
                <a:cubicBezTo>
                  <a:pt x="90" y="3"/>
                  <a:pt x="88" y="5"/>
                  <a:pt x="87" y="5"/>
                </a:cubicBezTo>
                <a:cubicBezTo>
                  <a:pt x="85" y="8"/>
                  <a:pt x="87" y="10"/>
                  <a:pt x="88" y="11"/>
                </a:cubicBezTo>
                <a:cubicBezTo>
                  <a:pt x="89" y="14"/>
                  <a:pt x="90" y="15"/>
                  <a:pt x="89" y="18"/>
                </a:cubicBezTo>
                <a:cubicBezTo>
                  <a:pt x="88" y="19"/>
                  <a:pt x="87" y="20"/>
                  <a:pt x="85" y="20"/>
                </a:cubicBezTo>
                <a:cubicBezTo>
                  <a:pt x="83" y="22"/>
                  <a:pt x="79" y="24"/>
                  <a:pt x="77" y="28"/>
                </a:cubicBezTo>
                <a:cubicBezTo>
                  <a:pt x="75" y="32"/>
                  <a:pt x="75" y="36"/>
                  <a:pt x="77" y="40"/>
                </a:cubicBezTo>
                <a:cubicBezTo>
                  <a:pt x="77" y="42"/>
                  <a:pt x="78" y="43"/>
                  <a:pt x="80" y="44"/>
                </a:cubicBezTo>
                <a:cubicBezTo>
                  <a:pt x="79" y="45"/>
                  <a:pt x="79" y="45"/>
                  <a:pt x="79" y="45"/>
                </a:cubicBezTo>
                <a:cubicBezTo>
                  <a:pt x="78" y="45"/>
                  <a:pt x="78" y="46"/>
                  <a:pt x="77" y="47"/>
                </a:cubicBezTo>
                <a:cubicBezTo>
                  <a:pt x="73" y="68"/>
                  <a:pt x="73" y="68"/>
                  <a:pt x="73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2" y="60"/>
                  <a:pt x="82" y="60"/>
                  <a:pt x="82" y="60"/>
                </a:cubicBezTo>
                <a:cubicBezTo>
                  <a:pt x="91" y="62"/>
                  <a:pt x="91" y="62"/>
                  <a:pt x="91" y="62"/>
                </a:cubicBezTo>
                <a:cubicBezTo>
                  <a:pt x="89" y="68"/>
                  <a:pt x="89" y="68"/>
                  <a:pt x="89" y="68"/>
                </a:cubicBezTo>
                <a:cubicBezTo>
                  <a:pt x="93" y="68"/>
                  <a:pt x="93" y="68"/>
                  <a:pt x="93" y="68"/>
                </a:cubicBezTo>
                <a:cubicBezTo>
                  <a:pt x="94" y="68"/>
                  <a:pt x="95" y="68"/>
                  <a:pt x="96" y="68"/>
                </a:cubicBezTo>
                <a:cubicBezTo>
                  <a:pt x="100" y="52"/>
                  <a:pt x="100" y="52"/>
                  <a:pt x="100" y="52"/>
                </a:cubicBezTo>
                <a:cubicBezTo>
                  <a:pt x="101" y="52"/>
                  <a:pt x="101" y="51"/>
                  <a:pt x="100" y="50"/>
                </a:cubicBezTo>
                <a:cubicBezTo>
                  <a:pt x="100" y="49"/>
                  <a:pt x="99" y="49"/>
                  <a:pt x="99" y="49"/>
                </a:cubicBezTo>
                <a:cubicBezTo>
                  <a:pt x="103" y="47"/>
                  <a:pt x="107" y="42"/>
                  <a:pt x="109" y="37"/>
                </a:cubicBezTo>
                <a:cubicBezTo>
                  <a:pt x="112" y="28"/>
                  <a:pt x="110" y="20"/>
                  <a:pt x="107" y="15"/>
                </a:cubicBezTo>
                <a:close/>
                <a:moveTo>
                  <a:pt x="101" y="34"/>
                </a:moveTo>
                <a:cubicBezTo>
                  <a:pt x="99" y="39"/>
                  <a:pt x="95" y="41"/>
                  <a:pt x="91" y="40"/>
                </a:cubicBezTo>
                <a:cubicBezTo>
                  <a:pt x="88" y="40"/>
                  <a:pt x="86" y="38"/>
                  <a:pt x="85" y="36"/>
                </a:cubicBezTo>
                <a:cubicBezTo>
                  <a:pt x="84" y="35"/>
                  <a:pt x="84" y="33"/>
                  <a:pt x="85" y="32"/>
                </a:cubicBezTo>
                <a:cubicBezTo>
                  <a:pt x="86" y="30"/>
                  <a:pt x="87" y="30"/>
                  <a:pt x="89" y="29"/>
                </a:cubicBezTo>
                <a:cubicBezTo>
                  <a:pt x="90" y="28"/>
                  <a:pt x="91" y="27"/>
                  <a:pt x="92" y="27"/>
                </a:cubicBezTo>
                <a:cubicBezTo>
                  <a:pt x="93" y="27"/>
                  <a:pt x="94" y="28"/>
                  <a:pt x="95" y="30"/>
                </a:cubicBezTo>
                <a:cubicBezTo>
                  <a:pt x="96" y="32"/>
                  <a:pt x="99" y="33"/>
                  <a:pt x="101" y="33"/>
                </a:cubicBezTo>
                <a:cubicBezTo>
                  <a:pt x="101" y="33"/>
                  <a:pt x="101" y="34"/>
                  <a:pt x="101" y="34"/>
                </a:cubicBezTo>
                <a:close/>
                <a:moveTo>
                  <a:pt x="93" y="77"/>
                </a:moveTo>
                <a:cubicBezTo>
                  <a:pt x="27" y="77"/>
                  <a:pt x="27" y="77"/>
                  <a:pt x="27" y="77"/>
                </a:cubicBezTo>
                <a:cubicBezTo>
                  <a:pt x="23" y="77"/>
                  <a:pt x="20" y="80"/>
                  <a:pt x="20" y="83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0" y="121"/>
                  <a:pt x="34" y="135"/>
                  <a:pt x="51" y="135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85" y="135"/>
                  <a:pt x="99" y="121"/>
                  <a:pt x="99" y="104"/>
                </a:cubicBezTo>
                <a:cubicBezTo>
                  <a:pt x="99" y="83"/>
                  <a:pt x="99" y="83"/>
                  <a:pt x="99" y="83"/>
                </a:cubicBezTo>
                <a:cubicBezTo>
                  <a:pt x="99" y="80"/>
                  <a:pt x="96" y="77"/>
                  <a:pt x="93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7" name="Freeform 56"/>
          <p:cNvSpPr>
            <a:spLocks noEditPoints="1"/>
          </p:cNvSpPr>
          <p:nvPr/>
        </p:nvSpPr>
        <p:spPr bwMode="auto">
          <a:xfrm>
            <a:off x="2286001" y="2722563"/>
            <a:ext cx="323850" cy="323850"/>
          </a:xfrm>
          <a:custGeom>
            <a:avLst/>
            <a:gdLst>
              <a:gd name="T0" fmla="*/ 93 w 116"/>
              <a:gd name="T1" fmla="*/ 1 h 116"/>
              <a:gd name="T2" fmla="*/ 87 w 116"/>
              <a:gd name="T3" fmla="*/ 1 h 116"/>
              <a:gd name="T4" fmla="*/ 93 w 116"/>
              <a:gd name="T5" fmla="*/ 7 h 116"/>
              <a:gd name="T6" fmla="*/ 91 w 116"/>
              <a:gd name="T7" fmla="*/ 11 h 116"/>
              <a:gd name="T8" fmla="*/ 84 w 116"/>
              <a:gd name="T9" fmla="*/ 4 h 116"/>
              <a:gd name="T10" fmla="*/ 84 w 116"/>
              <a:gd name="T11" fmla="*/ 15 h 116"/>
              <a:gd name="T12" fmla="*/ 83 w 116"/>
              <a:gd name="T13" fmla="*/ 19 h 116"/>
              <a:gd name="T14" fmla="*/ 76 w 116"/>
              <a:gd name="T15" fmla="*/ 12 h 116"/>
              <a:gd name="T16" fmla="*/ 82 w 116"/>
              <a:gd name="T17" fmla="*/ 29 h 116"/>
              <a:gd name="T18" fmla="*/ 80 w 116"/>
              <a:gd name="T19" fmla="*/ 32 h 116"/>
              <a:gd name="T20" fmla="*/ 68 w 116"/>
              <a:gd name="T21" fmla="*/ 20 h 116"/>
              <a:gd name="T22" fmla="*/ 90 w 116"/>
              <a:gd name="T23" fmla="*/ 53 h 116"/>
              <a:gd name="T24" fmla="*/ 114 w 116"/>
              <a:gd name="T25" fmla="*/ 22 h 116"/>
              <a:gd name="T26" fmla="*/ 33 w 116"/>
              <a:gd name="T27" fmla="*/ 78 h 116"/>
              <a:gd name="T28" fmla="*/ 32 w 116"/>
              <a:gd name="T29" fmla="*/ 81 h 116"/>
              <a:gd name="T30" fmla="*/ 19 w 116"/>
              <a:gd name="T31" fmla="*/ 69 h 116"/>
              <a:gd name="T32" fmla="*/ 20 w 116"/>
              <a:gd name="T33" fmla="*/ 80 h 116"/>
              <a:gd name="T34" fmla="*/ 18 w 116"/>
              <a:gd name="T35" fmla="*/ 84 h 116"/>
              <a:gd name="T36" fmla="*/ 11 w 116"/>
              <a:gd name="T37" fmla="*/ 77 h 116"/>
              <a:gd name="T38" fmla="*/ 11 w 116"/>
              <a:gd name="T39" fmla="*/ 89 h 116"/>
              <a:gd name="T40" fmla="*/ 9 w 116"/>
              <a:gd name="T41" fmla="*/ 93 h 116"/>
              <a:gd name="T42" fmla="*/ 2 w 116"/>
              <a:gd name="T43" fmla="*/ 86 h 116"/>
              <a:gd name="T44" fmla="*/ 0 w 116"/>
              <a:gd name="T45" fmla="*/ 89 h 116"/>
              <a:gd name="T46" fmla="*/ 23 w 116"/>
              <a:gd name="T47" fmla="*/ 114 h 116"/>
              <a:gd name="T48" fmla="*/ 54 w 116"/>
              <a:gd name="T49" fmla="*/ 89 h 116"/>
              <a:gd name="T50" fmla="*/ 22 w 116"/>
              <a:gd name="T51" fmla="*/ 66 h 116"/>
              <a:gd name="T52" fmla="*/ 49 w 116"/>
              <a:gd name="T53" fmla="*/ 21 h 116"/>
              <a:gd name="T54" fmla="*/ 11 w 116"/>
              <a:gd name="T55" fmla="*/ 11 h 116"/>
              <a:gd name="T56" fmla="*/ 22 w 116"/>
              <a:gd name="T57" fmla="*/ 48 h 116"/>
              <a:gd name="T58" fmla="*/ 77 w 116"/>
              <a:gd name="T59" fmla="*/ 104 h 116"/>
              <a:gd name="T60" fmla="*/ 104 w 116"/>
              <a:gd name="T61" fmla="*/ 104 h 116"/>
              <a:gd name="T62" fmla="*/ 50 w 116"/>
              <a:gd name="T63" fmla="*/ 22 h 116"/>
              <a:gd name="T64" fmla="*/ 95 w 116"/>
              <a:gd name="T65" fmla="*/ 78 h 116"/>
              <a:gd name="T66" fmla="*/ 44 w 116"/>
              <a:gd name="T67" fmla="*/ 35 h 116"/>
              <a:gd name="T68" fmla="*/ 22 w 116"/>
              <a:gd name="T69" fmla="*/ 26 h 116"/>
              <a:gd name="T70" fmla="*/ 41 w 116"/>
              <a:gd name="T71" fmla="*/ 27 h 116"/>
              <a:gd name="T72" fmla="*/ 22 w 116"/>
              <a:gd name="T73" fmla="*/ 26 h 116"/>
              <a:gd name="T74" fmla="*/ 32 w 116"/>
              <a:gd name="T75" fmla="*/ 48 h 116"/>
              <a:gd name="T76" fmla="*/ 82 w 116"/>
              <a:gd name="T77" fmla="*/ 90 h 116"/>
              <a:gd name="T78" fmla="*/ 99 w 116"/>
              <a:gd name="T79" fmla="*/ 98 h 116"/>
              <a:gd name="T80" fmla="*/ 100 w 116"/>
              <a:gd name="T81" fmla="*/ 8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6" h="116">
                <a:moveTo>
                  <a:pt x="114" y="22"/>
                </a:moveTo>
                <a:cubicBezTo>
                  <a:pt x="93" y="1"/>
                  <a:pt x="93" y="1"/>
                  <a:pt x="93" y="1"/>
                </a:cubicBezTo>
                <a:cubicBezTo>
                  <a:pt x="92" y="0"/>
                  <a:pt x="91" y="0"/>
                  <a:pt x="90" y="0"/>
                </a:cubicBezTo>
                <a:cubicBezTo>
                  <a:pt x="89" y="0"/>
                  <a:pt x="88" y="0"/>
                  <a:pt x="87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8"/>
                  <a:pt x="93" y="9"/>
                  <a:pt x="93" y="10"/>
                </a:cubicBezTo>
                <a:cubicBezTo>
                  <a:pt x="92" y="10"/>
                  <a:pt x="92" y="11"/>
                  <a:pt x="91" y="11"/>
                </a:cubicBezTo>
                <a:cubicBezTo>
                  <a:pt x="91" y="11"/>
                  <a:pt x="90" y="10"/>
                  <a:pt x="90" y="10"/>
                </a:cubicBezTo>
                <a:cubicBezTo>
                  <a:pt x="84" y="4"/>
                  <a:pt x="84" y="4"/>
                  <a:pt x="84" y="4"/>
                </a:cubicBezTo>
                <a:cubicBezTo>
                  <a:pt x="78" y="9"/>
                  <a:pt x="78" y="9"/>
                  <a:pt x="78" y="9"/>
                </a:cubicBezTo>
                <a:cubicBezTo>
                  <a:pt x="84" y="15"/>
                  <a:pt x="84" y="15"/>
                  <a:pt x="84" y="15"/>
                </a:cubicBezTo>
                <a:cubicBezTo>
                  <a:pt x="85" y="16"/>
                  <a:pt x="85" y="17"/>
                  <a:pt x="84" y="18"/>
                </a:cubicBezTo>
                <a:cubicBezTo>
                  <a:pt x="84" y="19"/>
                  <a:pt x="84" y="19"/>
                  <a:pt x="83" y="19"/>
                </a:cubicBezTo>
                <a:cubicBezTo>
                  <a:pt x="83" y="19"/>
                  <a:pt x="82" y="19"/>
                  <a:pt x="82" y="18"/>
                </a:cubicBezTo>
                <a:cubicBezTo>
                  <a:pt x="76" y="12"/>
                  <a:pt x="76" y="12"/>
                  <a:pt x="76" y="12"/>
                </a:cubicBezTo>
                <a:cubicBezTo>
                  <a:pt x="70" y="18"/>
                  <a:pt x="70" y="18"/>
                  <a:pt x="70" y="18"/>
                </a:cubicBezTo>
                <a:cubicBezTo>
                  <a:pt x="82" y="29"/>
                  <a:pt x="82" y="29"/>
                  <a:pt x="82" y="29"/>
                </a:cubicBezTo>
                <a:cubicBezTo>
                  <a:pt x="83" y="30"/>
                  <a:pt x="83" y="31"/>
                  <a:pt x="82" y="32"/>
                </a:cubicBezTo>
                <a:cubicBezTo>
                  <a:pt x="81" y="32"/>
                  <a:pt x="81" y="32"/>
                  <a:pt x="80" y="32"/>
                </a:cubicBezTo>
                <a:cubicBezTo>
                  <a:pt x="80" y="32"/>
                  <a:pt x="79" y="32"/>
                  <a:pt x="79" y="32"/>
                </a:cubicBezTo>
                <a:cubicBezTo>
                  <a:pt x="68" y="20"/>
                  <a:pt x="68" y="20"/>
                  <a:pt x="68" y="20"/>
                </a:cubicBezTo>
                <a:cubicBezTo>
                  <a:pt x="62" y="26"/>
                  <a:pt x="62" y="26"/>
                  <a:pt x="62" y="26"/>
                </a:cubicBezTo>
                <a:cubicBezTo>
                  <a:pt x="90" y="53"/>
                  <a:pt x="90" y="53"/>
                  <a:pt x="90" y="53"/>
                </a:cubicBezTo>
                <a:cubicBezTo>
                  <a:pt x="114" y="29"/>
                  <a:pt x="114" y="29"/>
                  <a:pt x="114" y="29"/>
                </a:cubicBezTo>
                <a:cubicBezTo>
                  <a:pt x="116" y="27"/>
                  <a:pt x="116" y="24"/>
                  <a:pt x="114" y="22"/>
                </a:cubicBezTo>
                <a:close/>
                <a:moveTo>
                  <a:pt x="22" y="66"/>
                </a:moveTo>
                <a:cubicBezTo>
                  <a:pt x="33" y="78"/>
                  <a:pt x="33" y="78"/>
                  <a:pt x="33" y="78"/>
                </a:cubicBezTo>
                <a:cubicBezTo>
                  <a:pt x="34" y="78"/>
                  <a:pt x="34" y="80"/>
                  <a:pt x="33" y="80"/>
                </a:cubicBezTo>
                <a:cubicBezTo>
                  <a:pt x="33" y="81"/>
                  <a:pt x="32" y="81"/>
                  <a:pt x="32" y="81"/>
                </a:cubicBezTo>
                <a:cubicBezTo>
                  <a:pt x="31" y="81"/>
                  <a:pt x="31" y="81"/>
                  <a:pt x="30" y="80"/>
                </a:cubicBezTo>
                <a:cubicBezTo>
                  <a:pt x="19" y="69"/>
                  <a:pt x="19" y="69"/>
                  <a:pt x="19" y="69"/>
                </a:cubicBezTo>
                <a:cubicBezTo>
                  <a:pt x="14" y="74"/>
                  <a:pt x="14" y="74"/>
                  <a:pt x="14" y="74"/>
                </a:cubicBezTo>
                <a:cubicBezTo>
                  <a:pt x="20" y="80"/>
                  <a:pt x="20" y="80"/>
                  <a:pt x="20" y="80"/>
                </a:cubicBezTo>
                <a:cubicBezTo>
                  <a:pt x="20" y="81"/>
                  <a:pt x="20" y="82"/>
                  <a:pt x="20" y="83"/>
                </a:cubicBezTo>
                <a:cubicBezTo>
                  <a:pt x="19" y="83"/>
                  <a:pt x="19" y="84"/>
                  <a:pt x="18" y="84"/>
                </a:cubicBezTo>
                <a:cubicBezTo>
                  <a:pt x="18" y="84"/>
                  <a:pt x="17" y="83"/>
                  <a:pt x="17" y="83"/>
                </a:cubicBezTo>
                <a:cubicBezTo>
                  <a:pt x="11" y="77"/>
                  <a:pt x="11" y="77"/>
                  <a:pt x="11" y="77"/>
                </a:cubicBezTo>
                <a:cubicBezTo>
                  <a:pt x="5" y="83"/>
                  <a:pt x="5" y="83"/>
                  <a:pt x="5" y="83"/>
                </a:cubicBezTo>
                <a:cubicBezTo>
                  <a:pt x="11" y="89"/>
                  <a:pt x="11" y="89"/>
                  <a:pt x="11" y="89"/>
                </a:cubicBezTo>
                <a:cubicBezTo>
                  <a:pt x="11" y="90"/>
                  <a:pt x="11" y="91"/>
                  <a:pt x="11" y="92"/>
                </a:cubicBezTo>
                <a:cubicBezTo>
                  <a:pt x="10" y="92"/>
                  <a:pt x="10" y="93"/>
                  <a:pt x="9" y="93"/>
                </a:cubicBezTo>
                <a:cubicBezTo>
                  <a:pt x="9" y="93"/>
                  <a:pt x="8" y="92"/>
                  <a:pt x="8" y="92"/>
                </a:cubicBezTo>
                <a:cubicBezTo>
                  <a:pt x="2" y="86"/>
                  <a:pt x="2" y="86"/>
                  <a:pt x="2" y="86"/>
                </a:cubicBezTo>
                <a:cubicBezTo>
                  <a:pt x="2" y="86"/>
                  <a:pt x="2" y="86"/>
                  <a:pt x="2" y="86"/>
                </a:cubicBezTo>
                <a:cubicBezTo>
                  <a:pt x="1" y="87"/>
                  <a:pt x="0" y="88"/>
                  <a:pt x="0" y="89"/>
                </a:cubicBezTo>
                <a:cubicBezTo>
                  <a:pt x="0" y="91"/>
                  <a:pt x="1" y="92"/>
                  <a:pt x="2" y="93"/>
                </a:cubicBezTo>
                <a:cubicBezTo>
                  <a:pt x="23" y="114"/>
                  <a:pt x="23" y="114"/>
                  <a:pt x="23" y="114"/>
                </a:cubicBezTo>
                <a:cubicBezTo>
                  <a:pt x="25" y="116"/>
                  <a:pt x="28" y="116"/>
                  <a:pt x="29" y="114"/>
                </a:cubicBezTo>
                <a:cubicBezTo>
                  <a:pt x="54" y="89"/>
                  <a:pt x="54" y="89"/>
                  <a:pt x="54" y="89"/>
                </a:cubicBezTo>
                <a:cubicBezTo>
                  <a:pt x="26" y="62"/>
                  <a:pt x="26" y="62"/>
                  <a:pt x="26" y="62"/>
                </a:cubicBezTo>
                <a:lnTo>
                  <a:pt x="22" y="66"/>
                </a:lnTo>
                <a:close/>
                <a:moveTo>
                  <a:pt x="50" y="22"/>
                </a:moveTo>
                <a:cubicBezTo>
                  <a:pt x="50" y="22"/>
                  <a:pt x="49" y="21"/>
                  <a:pt x="49" y="21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9"/>
                  <a:pt x="12" y="10"/>
                  <a:pt x="11" y="11"/>
                </a:cubicBezTo>
                <a:cubicBezTo>
                  <a:pt x="10" y="12"/>
                  <a:pt x="10" y="13"/>
                  <a:pt x="10" y="15"/>
                </a:cubicBezTo>
                <a:cubicBezTo>
                  <a:pt x="22" y="48"/>
                  <a:pt x="22" y="48"/>
                  <a:pt x="22" y="48"/>
                </a:cubicBezTo>
                <a:cubicBezTo>
                  <a:pt x="22" y="49"/>
                  <a:pt x="22" y="49"/>
                  <a:pt x="23" y="50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0" y="107"/>
                  <a:pt x="85" y="109"/>
                  <a:pt x="90" y="109"/>
                </a:cubicBezTo>
                <a:cubicBezTo>
                  <a:pt x="96" y="109"/>
                  <a:pt x="101" y="107"/>
                  <a:pt x="104" y="104"/>
                </a:cubicBezTo>
                <a:cubicBezTo>
                  <a:pt x="112" y="96"/>
                  <a:pt x="112" y="84"/>
                  <a:pt x="104" y="76"/>
                </a:cubicBezTo>
                <a:lnTo>
                  <a:pt x="50" y="22"/>
                </a:lnTo>
                <a:close/>
                <a:moveTo>
                  <a:pt x="48" y="31"/>
                </a:moveTo>
                <a:cubicBezTo>
                  <a:pt x="95" y="78"/>
                  <a:pt x="95" y="78"/>
                  <a:pt x="95" y="78"/>
                </a:cubicBezTo>
                <a:cubicBezTo>
                  <a:pt x="91" y="82"/>
                  <a:pt x="91" y="82"/>
                  <a:pt x="91" y="82"/>
                </a:cubicBezTo>
                <a:cubicBezTo>
                  <a:pt x="44" y="35"/>
                  <a:pt x="44" y="35"/>
                  <a:pt x="44" y="35"/>
                </a:cubicBezTo>
                <a:lnTo>
                  <a:pt x="48" y="31"/>
                </a:lnTo>
                <a:close/>
                <a:moveTo>
                  <a:pt x="22" y="26"/>
                </a:moveTo>
                <a:cubicBezTo>
                  <a:pt x="27" y="22"/>
                  <a:pt x="27" y="22"/>
                  <a:pt x="27" y="22"/>
                </a:cubicBezTo>
                <a:cubicBezTo>
                  <a:pt x="41" y="27"/>
                  <a:pt x="41" y="27"/>
                  <a:pt x="41" y="27"/>
                </a:cubicBezTo>
                <a:cubicBezTo>
                  <a:pt x="27" y="41"/>
                  <a:pt x="27" y="41"/>
                  <a:pt x="27" y="41"/>
                </a:cubicBezTo>
                <a:lnTo>
                  <a:pt x="22" y="26"/>
                </a:lnTo>
                <a:close/>
                <a:moveTo>
                  <a:pt x="78" y="94"/>
                </a:moveTo>
                <a:cubicBezTo>
                  <a:pt x="32" y="48"/>
                  <a:pt x="32" y="48"/>
                  <a:pt x="32" y="48"/>
                </a:cubicBezTo>
                <a:cubicBezTo>
                  <a:pt x="36" y="44"/>
                  <a:pt x="36" y="44"/>
                  <a:pt x="36" y="44"/>
                </a:cubicBezTo>
                <a:cubicBezTo>
                  <a:pt x="82" y="90"/>
                  <a:pt x="82" y="90"/>
                  <a:pt x="82" y="90"/>
                </a:cubicBezTo>
                <a:lnTo>
                  <a:pt x="78" y="94"/>
                </a:lnTo>
                <a:close/>
                <a:moveTo>
                  <a:pt x="99" y="98"/>
                </a:moveTo>
                <a:cubicBezTo>
                  <a:pt x="95" y="102"/>
                  <a:pt x="88" y="103"/>
                  <a:pt x="84" y="100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3" y="88"/>
                  <a:pt x="103" y="94"/>
                  <a:pt x="99" y="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8" name="Freeform 57"/>
          <p:cNvSpPr>
            <a:spLocks noEditPoints="1"/>
          </p:cNvSpPr>
          <p:nvPr/>
        </p:nvSpPr>
        <p:spPr bwMode="auto">
          <a:xfrm>
            <a:off x="1076326" y="3359151"/>
            <a:ext cx="319088" cy="319088"/>
          </a:xfrm>
          <a:custGeom>
            <a:avLst/>
            <a:gdLst>
              <a:gd name="T0" fmla="*/ 32 w 114"/>
              <a:gd name="T1" fmla="*/ 80 h 114"/>
              <a:gd name="T2" fmla="*/ 81 w 114"/>
              <a:gd name="T3" fmla="*/ 80 h 114"/>
              <a:gd name="T4" fmla="*/ 82 w 114"/>
              <a:gd name="T5" fmla="*/ 80 h 114"/>
              <a:gd name="T6" fmla="*/ 82 w 114"/>
              <a:gd name="T7" fmla="*/ 79 h 114"/>
              <a:gd name="T8" fmla="*/ 79 w 114"/>
              <a:gd name="T9" fmla="*/ 70 h 114"/>
              <a:gd name="T10" fmla="*/ 70 w 114"/>
              <a:gd name="T11" fmla="*/ 61 h 114"/>
              <a:gd name="T12" fmla="*/ 66 w 114"/>
              <a:gd name="T13" fmla="*/ 62 h 114"/>
              <a:gd name="T14" fmla="*/ 66 w 114"/>
              <a:gd name="T15" fmla="*/ 62 h 114"/>
              <a:gd name="T16" fmla="*/ 64 w 114"/>
              <a:gd name="T17" fmla="*/ 65 h 114"/>
              <a:gd name="T18" fmla="*/ 57 w 114"/>
              <a:gd name="T19" fmla="*/ 69 h 114"/>
              <a:gd name="T20" fmla="*/ 53 w 114"/>
              <a:gd name="T21" fmla="*/ 67 h 114"/>
              <a:gd name="T22" fmla="*/ 48 w 114"/>
              <a:gd name="T23" fmla="*/ 66 h 114"/>
              <a:gd name="T24" fmla="*/ 37 w 114"/>
              <a:gd name="T25" fmla="*/ 72 h 114"/>
              <a:gd name="T26" fmla="*/ 31 w 114"/>
              <a:gd name="T27" fmla="*/ 78 h 114"/>
              <a:gd name="T28" fmla="*/ 31 w 114"/>
              <a:gd name="T29" fmla="*/ 79 h 114"/>
              <a:gd name="T30" fmla="*/ 32 w 114"/>
              <a:gd name="T31" fmla="*/ 80 h 114"/>
              <a:gd name="T32" fmla="*/ 111 w 114"/>
              <a:gd name="T33" fmla="*/ 88 h 114"/>
              <a:gd name="T34" fmla="*/ 100 w 114"/>
              <a:gd name="T35" fmla="*/ 88 h 114"/>
              <a:gd name="T36" fmla="*/ 100 w 114"/>
              <a:gd name="T37" fmla="*/ 16 h 114"/>
              <a:gd name="T38" fmla="*/ 98 w 114"/>
              <a:gd name="T39" fmla="*/ 14 h 114"/>
              <a:gd name="T40" fmla="*/ 26 w 114"/>
              <a:gd name="T41" fmla="*/ 14 h 114"/>
              <a:gd name="T42" fmla="*/ 26 w 114"/>
              <a:gd name="T43" fmla="*/ 3 h 114"/>
              <a:gd name="T44" fmla="*/ 23 w 114"/>
              <a:gd name="T45" fmla="*/ 0 h 114"/>
              <a:gd name="T46" fmla="*/ 16 w 114"/>
              <a:gd name="T47" fmla="*/ 0 h 114"/>
              <a:gd name="T48" fmla="*/ 13 w 114"/>
              <a:gd name="T49" fmla="*/ 3 h 114"/>
              <a:gd name="T50" fmla="*/ 13 w 114"/>
              <a:gd name="T51" fmla="*/ 14 h 114"/>
              <a:gd name="T52" fmla="*/ 2 w 114"/>
              <a:gd name="T53" fmla="*/ 14 h 114"/>
              <a:gd name="T54" fmla="*/ 0 w 114"/>
              <a:gd name="T55" fmla="*/ 16 h 114"/>
              <a:gd name="T56" fmla="*/ 0 w 114"/>
              <a:gd name="T57" fmla="*/ 24 h 114"/>
              <a:gd name="T58" fmla="*/ 2 w 114"/>
              <a:gd name="T59" fmla="*/ 27 h 114"/>
              <a:gd name="T60" fmla="*/ 13 w 114"/>
              <a:gd name="T61" fmla="*/ 27 h 114"/>
              <a:gd name="T62" fmla="*/ 13 w 114"/>
              <a:gd name="T63" fmla="*/ 99 h 114"/>
              <a:gd name="T64" fmla="*/ 16 w 114"/>
              <a:gd name="T65" fmla="*/ 101 h 114"/>
              <a:gd name="T66" fmla="*/ 88 w 114"/>
              <a:gd name="T67" fmla="*/ 101 h 114"/>
              <a:gd name="T68" fmla="*/ 88 w 114"/>
              <a:gd name="T69" fmla="*/ 112 h 114"/>
              <a:gd name="T70" fmla="*/ 90 w 114"/>
              <a:gd name="T71" fmla="*/ 114 h 114"/>
              <a:gd name="T72" fmla="*/ 98 w 114"/>
              <a:gd name="T73" fmla="*/ 114 h 114"/>
              <a:gd name="T74" fmla="*/ 100 w 114"/>
              <a:gd name="T75" fmla="*/ 112 h 114"/>
              <a:gd name="T76" fmla="*/ 100 w 114"/>
              <a:gd name="T77" fmla="*/ 101 h 114"/>
              <a:gd name="T78" fmla="*/ 111 w 114"/>
              <a:gd name="T79" fmla="*/ 101 h 114"/>
              <a:gd name="T80" fmla="*/ 114 w 114"/>
              <a:gd name="T81" fmla="*/ 99 h 114"/>
              <a:gd name="T82" fmla="*/ 114 w 114"/>
              <a:gd name="T83" fmla="*/ 91 h 114"/>
              <a:gd name="T84" fmla="*/ 111 w 114"/>
              <a:gd name="T85" fmla="*/ 88 h 114"/>
              <a:gd name="T86" fmla="*/ 88 w 114"/>
              <a:gd name="T87" fmla="*/ 88 h 114"/>
              <a:gd name="T88" fmla="*/ 26 w 114"/>
              <a:gd name="T89" fmla="*/ 88 h 114"/>
              <a:gd name="T90" fmla="*/ 26 w 114"/>
              <a:gd name="T91" fmla="*/ 27 h 114"/>
              <a:gd name="T92" fmla="*/ 88 w 114"/>
              <a:gd name="T93" fmla="*/ 27 h 114"/>
              <a:gd name="T94" fmla="*/ 88 w 114"/>
              <a:gd name="T95" fmla="*/ 88 h 114"/>
              <a:gd name="T96" fmla="*/ 69 w 114"/>
              <a:gd name="T97" fmla="*/ 52 h 114"/>
              <a:gd name="T98" fmla="*/ 75 w 114"/>
              <a:gd name="T99" fmla="*/ 45 h 114"/>
              <a:gd name="T100" fmla="*/ 69 w 114"/>
              <a:gd name="T101" fmla="*/ 39 h 114"/>
              <a:gd name="T102" fmla="*/ 63 w 114"/>
              <a:gd name="T103" fmla="*/ 45 h 114"/>
              <a:gd name="T104" fmla="*/ 69 w 114"/>
              <a:gd name="T105" fmla="*/ 5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4" h="114">
                <a:moveTo>
                  <a:pt x="32" y="80"/>
                </a:moveTo>
                <a:cubicBezTo>
                  <a:pt x="81" y="80"/>
                  <a:pt x="81" y="80"/>
                  <a:pt x="81" y="80"/>
                </a:cubicBezTo>
                <a:cubicBezTo>
                  <a:pt x="81" y="80"/>
                  <a:pt x="82" y="80"/>
                  <a:pt x="82" y="80"/>
                </a:cubicBezTo>
                <a:cubicBezTo>
                  <a:pt x="82" y="79"/>
                  <a:pt x="82" y="79"/>
                  <a:pt x="82" y="79"/>
                </a:cubicBezTo>
                <a:cubicBezTo>
                  <a:pt x="82" y="78"/>
                  <a:pt x="81" y="74"/>
                  <a:pt x="79" y="70"/>
                </a:cubicBezTo>
                <a:cubicBezTo>
                  <a:pt x="77" y="64"/>
                  <a:pt x="73" y="61"/>
                  <a:pt x="70" y="61"/>
                </a:cubicBezTo>
                <a:cubicBezTo>
                  <a:pt x="69" y="61"/>
                  <a:pt x="67" y="61"/>
                  <a:pt x="66" y="62"/>
                </a:cubicBezTo>
                <a:cubicBezTo>
                  <a:pt x="66" y="62"/>
                  <a:pt x="66" y="62"/>
                  <a:pt x="66" y="62"/>
                </a:cubicBezTo>
                <a:cubicBezTo>
                  <a:pt x="65" y="63"/>
                  <a:pt x="65" y="64"/>
                  <a:pt x="64" y="65"/>
                </a:cubicBezTo>
                <a:cubicBezTo>
                  <a:pt x="62" y="67"/>
                  <a:pt x="60" y="69"/>
                  <a:pt x="57" y="69"/>
                </a:cubicBezTo>
                <a:cubicBezTo>
                  <a:pt x="56" y="69"/>
                  <a:pt x="54" y="68"/>
                  <a:pt x="53" y="67"/>
                </a:cubicBezTo>
                <a:cubicBezTo>
                  <a:pt x="51" y="66"/>
                  <a:pt x="50" y="66"/>
                  <a:pt x="48" y="66"/>
                </a:cubicBezTo>
                <a:cubicBezTo>
                  <a:pt x="44" y="66"/>
                  <a:pt x="39" y="69"/>
                  <a:pt x="37" y="72"/>
                </a:cubicBezTo>
                <a:cubicBezTo>
                  <a:pt x="34" y="74"/>
                  <a:pt x="32" y="77"/>
                  <a:pt x="31" y="78"/>
                </a:cubicBezTo>
                <a:cubicBezTo>
                  <a:pt x="31" y="79"/>
                  <a:pt x="31" y="79"/>
                  <a:pt x="31" y="79"/>
                </a:cubicBezTo>
                <a:cubicBezTo>
                  <a:pt x="31" y="80"/>
                  <a:pt x="32" y="80"/>
                  <a:pt x="32" y="80"/>
                </a:cubicBezTo>
                <a:close/>
                <a:moveTo>
                  <a:pt x="111" y="88"/>
                </a:moveTo>
                <a:cubicBezTo>
                  <a:pt x="100" y="88"/>
                  <a:pt x="100" y="88"/>
                  <a:pt x="100" y="8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15"/>
                  <a:pt x="99" y="14"/>
                  <a:pt x="98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2"/>
                  <a:pt x="25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4" y="0"/>
                  <a:pt x="13" y="2"/>
                  <a:pt x="13" y="3"/>
                </a:cubicBezTo>
                <a:cubicBezTo>
                  <a:pt x="13" y="14"/>
                  <a:pt x="13" y="14"/>
                  <a:pt x="1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5"/>
                  <a:pt x="0" y="16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5"/>
                  <a:pt x="1" y="27"/>
                  <a:pt x="2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99"/>
                  <a:pt x="13" y="99"/>
                  <a:pt x="13" y="99"/>
                </a:cubicBezTo>
                <a:cubicBezTo>
                  <a:pt x="13" y="100"/>
                  <a:pt x="14" y="101"/>
                  <a:pt x="16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88" y="113"/>
                  <a:pt x="89" y="114"/>
                  <a:pt x="90" y="114"/>
                </a:cubicBezTo>
                <a:cubicBezTo>
                  <a:pt x="98" y="114"/>
                  <a:pt x="98" y="114"/>
                  <a:pt x="98" y="114"/>
                </a:cubicBezTo>
                <a:cubicBezTo>
                  <a:pt x="99" y="114"/>
                  <a:pt x="100" y="113"/>
                  <a:pt x="100" y="112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3" y="101"/>
                  <a:pt x="114" y="100"/>
                  <a:pt x="114" y="99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4" y="89"/>
                  <a:pt x="113" y="88"/>
                  <a:pt x="111" y="88"/>
                </a:cubicBezTo>
                <a:close/>
                <a:moveTo>
                  <a:pt x="88" y="88"/>
                </a:moveTo>
                <a:cubicBezTo>
                  <a:pt x="26" y="88"/>
                  <a:pt x="26" y="88"/>
                  <a:pt x="26" y="88"/>
                </a:cubicBezTo>
                <a:cubicBezTo>
                  <a:pt x="26" y="27"/>
                  <a:pt x="26" y="27"/>
                  <a:pt x="26" y="27"/>
                </a:cubicBezTo>
                <a:cubicBezTo>
                  <a:pt x="88" y="27"/>
                  <a:pt x="88" y="27"/>
                  <a:pt x="88" y="27"/>
                </a:cubicBezTo>
                <a:lnTo>
                  <a:pt x="88" y="88"/>
                </a:lnTo>
                <a:close/>
                <a:moveTo>
                  <a:pt x="69" y="52"/>
                </a:moveTo>
                <a:cubicBezTo>
                  <a:pt x="72" y="52"/>
                  <a:pt x="75" y="49"/>
                  <a:pt x="75" y="45"/>
                </a:cubicBezTo>
                <a:cubicBezTo>
                  <a:pt x="75" y="42"/>
                  <a:pt x="72" y="39"/>
                  <a:pt x="69" y="39"/>
                </a:cubicBezTo>
                <a:cubicBezTo>
                  <a:pt x="66" y="39"/>
                  <a:pt x="63" y="42"/>
                  <a:pt x="63" y="45"/>
                </a:cubicBezTo>
                <a:cubicBezTo>
                  <a:pt x="63" y="49"/>
                  <a:pt x="66" y="52"/>
                  <a:pt x="69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9" name="Freeform 58"/>
          <p:cNvSpPr>
            <a:spLocks noEditPoints="1"/>
          </p:cNvSpPr>
          <p:nvPr/>
        </p:nvSpPr>
        <p:spPr bwMode="auto">
          <a:xfrm>
            <a:off x="3490913" y="2725738"/>
            <a:ext cx="341313" cy="342900"/>
          </a:xfrm>
          <a:custGeom>
            <a:avLst/>
            <a:gdLst>
              <a:gd name="T0" fmla="*/ 48 w 122"/>
              <a:gd name="T1" fmla="*/ 0 h 123"/>
              <a:gd name="T2" fmla="*/ 38 w 122"/>
              <a:gd name="T3" fmla="*/ 19 h 123"/>
              <a:gd name="T4" fmla="*/ 19 w 122"/>
              <a:gd name="T5" fmla="*/ 29 h 123"/>
              <a:gd name="T6" fmla="*/ 10 w 122"/>
              <a:gd name="T7" fmla="*/ 38 h 123"/>
              <a:gd name="T8" fmla="*/ 0 w 122"/>
              <a:gd name="T9" fmla="*/ 112 h 123"/>
              <a:gd name="T10" fmla="*/ 74 w 122"/>
              <a:gd name="T11" fmla="*/ 123 h 123"/>
              <a:gd name="T12" fmla="*/ 84 w 122"/>
              <a:gd name="T13" fmla="*/ 103 h 123"/>
              <a:gd name="T14" fmla="*/ 103 w 122"/>
              <a:gd name="T15" fmla="*/ 93 h 123"/>
              <a:gd name="T16" fmla="*/ 112 w 122"/>
              <a:gd name="T17" fmla="*/ 84 h 123"/>
              <a:gd name="T18" fmla="*/ 122 w 122"/>
              <a:gd name="T19" fmla="*/ 10 h 123"/>
              <a:gd name="T20" fmla="*/ 8 w 122"/>
              <a:gd name="T21" fmla="*/ 48 h 123"/>
              <a:gd name="T22" fmla="*/ 74 w 122"/>
              <a:gd name="T23" fmla="*/ 47 h 123"/>
              <a:gd name="T24" fmla="*/ 76 w 122"/>
              <a:gd name="T25" fmla="*/ 94 h 123"/>
              <a:gd name="T26" fmla="*/ 47 w 122"/>
              <a:gd name="T27" fmla="*/ 83 h 123"/>
              <a:gd name="T28" fmla="*/ 35 w 122"/>
              <a:gd name="T29" fmla="*/ 88 h 123"/>
              <a:gd name="T30" fmla="*/ 24 w 122"/>
              <a:gd name="T31" fmla="*/ 68 h 123"/>
              <a:gd name="T32" fmla="*/ 8 w 122"/>
              <a:gd name="T33" fmla="*/ 91 h 123"/>
              <a:gd name="T34" fmla="*/ 76 w 122"/>
              <a:gd name="T35" fmla="*/ 112 h 123"/>
              <a:gd name="T36" fmla="*/ 10 w 122"/>
              <a:gd name="T37" fmla="*/ 114 h 123"/>
              <a:gd name="T38" fmla="*/ 8 w 122"/>
              <a:gd name="T39" fmla="*/ 109 h 123"/>
              <a:gd name="T40" fmla="*/ 76 w 122"/>
              <a:gd name="T41" fmla="*/ 112 h 123"/>
              <a:gd name="T42" fmla="*/ 9 w 122"/>
              <a:gd name="T43" fmla="*/ 103 h 123"/>
              <a:gd name="T44" fmla="*/ 31 w 122"/>
              <a:gd name="T45" fmla="*/ 94 h 123"/>
              <a:gd name="T46" fmla="*/ 36 w 122"/>
              <a:gd name="T47" fmla="*/ 96 h 123"/>
              <a:gd name="T48" fmla="*/ 52 w 122"/>
              <a:gd name="T49" fmla="*/ 98 h 123"/>
              <a:gd name="T50" fmla="*/ 76 w 122"/>
              <a:gd name="T51" fmla="*/ 101 h 123"/>
              <a:gd name="T52" fmla="*/ 95 w 122"/>
              <a:gd name="T53" fmla="*/ 93 h 123"/>
              <a:gd name="T54" fmla="*/ 84 w 122"/>
              <a:gd name="T55" fmla="*/ 95 h 123"/>
              <a:gd name="T56" fmla="*/ 74 w 122"/>
              <a:gd name="T57" fmla="*/ 38 h 123"/>
              <a:gd name="T58" fmla="*/ 27 w 122"/>
              <a:gd name="T59" fmla="*/ 29 h 123"/>
              <a:gd name="T60" fmla="*/ 93 w 122"/>
              <a:gd name="T61" fmla="*/ 28 h 123"/>
              <a:gd name="T62" fmla="*/ 95 w 122"/>
              <a:gd name="T63" fmla="*/ 93 h 123"/>
              <a:gd name="T64" fmla="*/ 112 w 122"/>
              <a:gd name="T65" fmla="*/ 76 h 123"/>
              <a:gd name="T66" fmla="*/ 103 w 122"/>
              <a:gd name="T67" fmla="*/ 29 h 123"/>
              <a:gd name="T68" fmla="*/ 47 w 122"/>
              <a:gd name="T69" fmla="*/ 19 h 123"/>
              <a:gd name="T70" fmla="*/ 48 w 122"/>
              <a:gd name="T71" fmla="*/ 8 h 123"/>
              <a:gd name="T72" fmla="*/ 114 w 122"/>
              <a:gd name="T73" fmla="*/ 10 h 123"/>
              <a:gd name="T74" fmla="*/ 55 w 122"/>
              <a:gd name="T75" fmla="*/ 74 h 123"/>
              <a:gd name="T76" fmla="*/ 55 w 122"/>
              <a:gd name="T77" fmla="*/ 54 h 123"/>
              <a:gd name="T78" fmla="*/ 55 w 122"/>
              <a:gd name="T79" fmla="*/ 7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2" h="123">
                <a:moveTo>
                  <a:pt x="112" y="0"/>
                </a:moveTo>
                <a:cubicBezTo>
                  <a:pt x="48" y="0"/>
                  <a:pt x="48" y="0"/>
                  <a:pt x="48" y="0"/>
                </a:cubicBezTo>
                <a:cubicBezTo>
                  <a:pt x="43" y="0"/>
                  <a:pt x="38" y="4"/>
                  <a:pt x="38" y="10"/>
                </a:cubicBezTo>
                <a:cubicBezTo>
                  <a:pt x="38" y="19"/>
                  <a:pt x="38" y="19"/>
                  <a:pt x="38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3" y="19"/>
                  <a:pt x="19" y="24"/>
                  <a:pt x="19" y="29"/>
                </a:cubicBezTo>
                <a:cubicBezTo>
                  <a:pt x="19" y="38"/>
                  <a:pt x="19" y="38"/>
                  <a:pt x="19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4" y="38"/>
                  <a:pt x="0" y="43"/>
                  <a:pt x="0" y="48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8"/>
                  <a:pt x="4" y="123"/>
                  <a:pt x="10" y="123"/>
                </a:cubicBezTo>
                <a:cubicBezTo>
                  <a:pt x="74" y="123"/>
                  <a:pt x="74" y="123"/>
                  <a:pt x="74" y="123"/>
                </a:cubicBezTo>
                <a:cubicBezTo>
                  <a:pt x="80" y="123"/>
                  <a:pt x="84" y="118"/>
                  <a:pt x="84" y="112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93" y="103"/>
                  <a:pt x="93" y="103"/>
                  <a:pt x="93" y="103"/>
                </a:cubicBezTo>
                <a:cubicBezTo>
                  <a:pt x="99" y="103"/>
                  <a:pt x="103" y="99"/>
                  <a:pt x="103" y="93"/>
                </a:cubicBezTo>
                <a:cubicBezTo>
                  <a:pt x="103" y="84"/>
                  <a:pt x="103" y="84"/>
                  <a:pt x="103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8" y="84"/>
                  <a:pt x="122" y="80"/>
                  <a:pt x="122" y="74"/>
                </a:cubicBezTo>
                <a:cubicBezTo>
                  <a:pt x="122" y="10"/>
                  <a:pt x="122" y="10"/>
                  <a:pt x="122" y="10"/>
                </a:cubicBezTo>
                <a:cubicBezTo>
                  <a:pt x="122" y="4"/>
                  <a:pt x="118" y="0"/>
                  <a:pt x="112" y="0"/>
                </a:cubicBezTo>
                <a:close/>
                <a:moveTo>
                  <a:pt x="8" y="48"/>
                </a:moveTo>
                <a:cubicBezTo>
                  <a:pt x="8" y="47"/>
                  <a:pt x="9" y="47"/>
                  <a:pt x="10" y="47"/>
                </a:cubicBezTo>
                <a:cubicBezTo>
                  <a:pt x="74" y="47"/>
                  <a:pt x="74" y="47"/>
                  <a:pt x="74" y="47"/>
                </a:cubicBezTo>
                <a:cubicBezTo>
                  <a:pt x="75" y="47"/>
                  <a:pt x="76" y="47"/>
                  <a:pt x="76" y="48"/>
                </a:cubicBezTo>
                <a:cubicBezTo>
                  <a:pt x="76" y="94"/>
                  <a:pt x="76" y="94"/>
                  <a:pt x="76" y="94"/>
                </a:cubicBezTo>
                <a:cubicBezTo>
                  <a:pt x="56" y="93"/>
                  <a:pt x="56" y="93"/>
                  <a:pt x="56" y="93"/>
                </a:cubicBezTo>
                <a:cubicBezTo>
                  <a:pt x="47" y="83"/>
                  <a:pt x="47" y="83"/>
                  <a:pt x="47" y="83"/>
                </a:cubicBezTo>
                <a:cubicBezTo>
                  <a:pt x="46" y="81"/>
                  <a:pt x="44" y="81"/>
                  <a:pt x="43" y="82"/>
                </a:cubicBezTo>
                <a:cubicBezTo>
                  <a:pt x="35" y="88"/>
                  <a:pt x="35" y="88"/>
                  <a:pt x="35" y="88"/>
                </a:cubicBezTo>
                <a:cubicBezTo>
                  <a:pt x="27" y="70"/>
                  <a:pt x="27" y="70"/>
                  <a:pt x="27" y="70"/>
                </a:cubicBezTo>
                <a:cubicBezTo>
                  <a:pt x="27" y="69"/>
                  <a:pt x="26" y="68"/>
                  <a:pt x="24" y="68"/>
                </a:cubicBezTo>
                <a:cubicBezTo>
                  <a:pt x="23" y="68"/>
                  <a:pt x="22" y="68"/>
                  <a:pt x="21" y="69"/>
                </a:cubicBezTo>
                <a:cubicBezTo>
                  <a:pt x="8" y="91"/>
                  <a:pt x="8" y="91"/>
                  <a:pt x="8" y="91"/>
                </a:cubicBezTo>
                <a:lnTo>
                  <a:pt x="8" y="48"/>
                </a:lnTo>
                <a:close/>
                <a:moveTo>
                  <a:pt x="76" y="112"/>
                </a:moveTo>
                <a:cubicBezTo>
                  <a:pt x="76" y="113"/>
                  <a:pt x="75" y="114"/>
                  <a:pt x="74" y="114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9" y="114"/>
                  <a:pt x="8" y="113"/>
                  <a:pt x="8" y="112"/>
                </a:cubicBezTo>
                <a:cubicBezTo>
                  <a:pt x="8" y="109"/>
                  <a:pt x="8" y="109"/>
                  <a:pt x="8" y="109"/>
                </a:cubicBezTo>
                <a:cubicBezTo>
                  <a:pt x="76" y="109"/>
                  <a:pt x="76" y="109"/>
                  <a:pt x="76" y="109"/>
                </a:cubicBezTo>
                <a:lnTo>
                  <a:pt x="76" y="112"/>
                </a:lnTo>
                <a:close/>
                <a:moveTo>
                  <a:pt x="76" y="103"/>
                </a:moveTo>
                <a:cubicBezTo>
                  <a:pt x="9" y="103"/>
                  <a:pt x="9" y="103"/>
                  <a:pt x="9" y="103"/>
                </a:cubicBezTo>
                <a:cubicBezTo>
                  <a:pt x="24" y="78"/>
                  <a:pt x="24" y="78"/>
                  <a:pt x="24" y="78"/>
                </a:cubicBezTo>
                <a:cubicBezTo>
                  <a:pt x="31" y="94"/>
                  <a:pt x="31" y="94"/>
                  <a:pt x="31" y="94"/>
                </a:cubicBezTo>
                <a:cubicBezTo>
                  <a:pt x="31" y="95"/>
                  <a:pt x="32" y="96"/>
                  <a:pt x="33" y="96"/>
                </a:cubicBezTo>
                <a:cubicBezTo>
                  <a:pt x="34" y="96"/>
                  <a:pt x="35" y="96"/>
                  <a:pt x="36" y="96"/>
                </a:cubicBezTo>
                <a:cubicBezTo>
                  <a:pt x="44" y="89"/>
                  <a:pt x="44" y="89"/>
                  <a:pt x="44" y="89"/>
                </a:cubicBezTo>
                <a:cubicBezTo>
                  <a:pt x="52" y="98"/>
                  <a:pt x="52" y="98"/>
                  <a:pt x="52" y="98"/>
                </a:cubicBezTo>
                <a:cubicBezTo>
                  <a:pt x="53" y="99"/>
                  <a:pt x="53" y="99"/>
                  <a:pt x="54" y="99"/>
                </a:cubicBezTo>
                <a:cubicBezTo>
                  <a:pt x="76" y="101"/>
                  <a:pt x="76" y="101"/>
                  <a:pt x="76" y="101"/>
                </a:cubicBezTo>
                <a:lnTo>
                  <a:pt x="76" y="103"/>
                </a:lnTo>
                <a:close/>
                <a:moveTo>
                  <a:pt x="95" y="93"/>
                </a:moveTo>
                <a:cubicBezTo>
                  <a:pt x="95" y="94"/>
                  <a:pt x="94" y="95"/>
                  <a:pt x="93" y="95"/>
                </a:cubicBezTo>
                <a:cubicBezTo>
                  <a:pt x="84" y="95"/>
                  <a:pt x="84" y="95"/>
                  <a:pt x="84" y="95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3"/>
                  <a:pt x="80" y="38"/>
                  <a:pt x="74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8"/>
                  <a:pt x="28" y="28"/>
                  <a:pt x="29" y="28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28"/>
                  <a:pt x="95" y="28"/>
                  <a:pt x="95" y="29"/>
                </a:cubicBezTo>
                <a:lnTo>
                  <a:pt x="95" y="93"/>
                </a:lnTo>
                <a:close/>
                <a:moveTo>
                  <a:pt x="114" y="74"/>
                </a:moveTo>
                <a:cubicBezTo>
                  <a:pt x="114" y="75"/>
                  <a:pt x="113" y="76"/>
                  <a:pt x="112" y="76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03" y="24"/>
                  <a:pt x="99" y="19"/>
                  <a:pt x="93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8"/>
                  <a:pt x="48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3" y="8"/>
                  <a:pt x="114" y="9"/>
                  <a:pt x="114" y="10"/>
                </a:cubicBezTo>
                <a:lnTo>
                  <a:pt x="114" y="74"/>
                </a:lnTo>
                <a:close/>
                <a:moveTo>
                  <a:pt x="55" y="74"/>
                </a:moveTo>
                <a:cubicBezTo>
                  <a:pt x="60" y="74"/>
                  <a:pt x="65" y="69"/>
                  <a:pt x="65" y="64"/>
                </a:cubicBezTo>
                <a:cubicBezTo>
                  <a:pt x="65" y="58"/>
                  <a:pt x="60" y="54"/>
                  <a:pt x="55" y="54"/>
                </a:cubicBezTo>
                <a:cubicBezTo>
                  <a:pt x="49" y="54"/>
                  <a:pt x="45" y="58"/>
                  <a:pt x="45" y="64"/>
                </a:cubicBezTo>
                <a:cubicBezTo>
                  <a:pt x="45" y="69"/>
                  <a:pt x="49" y="74"/>
                  <a:pt x="55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0" name="Freeform 59"/>
          <p:cNvSpPr>
            <a:spLocks noEditPoints="1"/>
          </p:cNvSpPr>
          <p:nvPr/>
        </p:nvSpPr>
        <p:spPr bwMode="auto">
          <a:xfrm>
            <a:off x="4097338" y="2703513"/>
            <a:ext cx="330200" cy="328613"/>
          </a:xfrm>
          <a:custGeom>
            <a:avLst/>
            <a:gdLst>
              <a:gd name="T0" fmla="*/ 69 w 118"/>
              <a:gd name="T1" fmla="*/ 29 h 118"/>
              <a:gd name="T2" fmla="*/ 86 w 118"/>
              <a:gd name="T3" fmla="*/ 24 h 118"/>
              <a:gd name="T4" fmla="*/ 100 w 118"/>
              <a:gd name="T5" fmla="*/ 30 h 118"/>
              <a:gd name="T6" fmla="*/ 103 w 118"/>
              <a:gd name="T7" fmla="*/ 24 h 118"/>
              <a:gd name="T8" fmla="*/ 69 w 118"/>
              <a:gd name="T9" fmla="*/ 24 h 118"/>
              <a:gd name="T10" fmla="*/ 63 w 118"/>
              <a:gd name="T11" fmla="*/ 17 h 118"/>
              <a:gd name="T12" fmla="*/ 109 w 118"/>
              <a:gd name="T13" fmla="*/ 17 h 118"/>
              <a:gd name="T14" fmla="*/ 115 w 118"/>
              <a:gd name="T15" fmla="*/ 12 h 118"/>
              <a:gd name="T16" fmla="*/ 57 w 118"/>
              <a:gd name="T17" fmla="*/ 12 h 118"/>
              <a:gd name="T18" fmla="*/ 60 w 118"/>
              <a:gd name="T19" fmla="*/ 19 h 118"/>
              <a:gd name="T20" fmla="*/ 92 w 118"/>
              <a:gd name="T21" fmla="*/ 46 h 118"/>
              <a:gd name="T22" fmla="*/ 86 w 118"/>
              <a:gd name="T23" fmla="*/ 33 h 118"/>
              <a:gd name="T24" fmla="*/ 80 w 118"/>
              <a:gd name="T25" fmla="*/ 46 h 118"/>
              <a:gd name="T26" fmla="*/ 0 w 118"/>
              <a:gd name="T27" fmla="*/ 61 h 118"/>
              <a:gd name="T28" fmla="*/ 15 w 118"/>
              <a:gd name="T29" fmla="*/ 118 h 118"/>
              <a:gd name="T30" fmla="*/ 118 w 118"/>
              <a:gd name="T31" fmla="*/ 103 h 118"/>
              <a:gd name="T32" fmla="*/ 104 w 118"/>
              <a:gd name="T33" fmla="*/ 46 h 118"/>
              <a:gd name="T34" fmla="*/ 56 w 118"/>
              <a:gd name="T35" fmla="*/ 72 h 118"/>
              <a:gd name="T36" fmla="*/ 53 w 118"/>
              <a:gd name="T37" fmla="*/ 79 h 118"/>
              <a:gd name="T38" fmla="*/ 22 w 118"/>
              <a:gd name="T39" fmla="*/ 92 h 118"/>
              <a:gd name="T40" fmla="*/ 16 w 118"/>
              <a:gd name="T41" fmla="*/ 85 h 118"/>
              <a:gd name="T42" fmla="*/ 22 w 118"/>
              <a:gd name="T43" fmla="*/ 92 h 118"/>
              <a:gd name="T44" fmla="*/ 16 w 118"/>
              <a:gd name="T45" fmla="*/ 79 h 118"/>
              <a:gd name="T46" fmla="*/ 22 w 118"/>
              <a:gd name="T47" fmla="*/ 72 h 118"/>
              <a:gd name="T48" fmla="*/ 34 w 118"/>
              <a:gd name="T49" fmla="*/ 103 h 118"/>
              <a:gd name="T50" fmla="*/ 28 w 118"/>
              <a:gd name="T51" fmla="*/ 97 h 118"/>
              <a:gd name="T52" fmla="*/ 34 w 118"/>
              <a:gd name="T53" fmla="*/ 103 h 118"/>
              <a:gd name="T54" fmla="*/ 28 w 118"/>
              <a:gd name="T55" fmla="*/ 92 h 118"/>
              <a:gd name="T56" fmla="*/ 34 w 118"/>
              <a:gd name="T57" fmla="*/ 85 h 118"/>
              <a:gd name="T58" fmla="*/ 34 w 118"/>
              <a:gd name="T59" fmla="*/ 79 h 118"/>
              <a:gd name="T60" fmla="*/ 28 w 118"/>
              <a:gd name="T61" fmla="*/ 72 h 118"/>
              <a:gd name="T62" fmla="*/ 34 w 118"/>
              <a:gd name="T63" fmla="*/ 79 h 118"/>
              <a:gd name="T64" fmla="*/ 28 w 118"/>
              <a:gd name="T65" fmla="*/ 66 h 118"/>
              <a:gd name="T66" fmla="*/ 34 w 118"/>
              <a:gd name="T67" fmla="*/ 61 h 118"/>
              <a:gd name="T68" fmla="*/ 47 w 118"/>
              <a:gd name="T69" fmla="*/ 101 h 118"/>
              <a:gd name="T70" fmla="*/ 40 w 118"/>
              <a:gd name="T71" fmla="*/ 97 h 118"/>
              <a:gd name="T72" fmla="*/ 47 w 118"/>
              <a:gd name="T73" fmla="*/ 101 h 118"/>
              <a:gd name="T74" fmla="*/ 40 w 118"/>
              <a:gd name="T75" fmla="*/ 92 h 118"/>
              <a:gd name="T76" fmla="*/ 47 w 118"/>
              <a:gd name="T77" fmla="*/ 85 h 118"/>
              <a:gd name="T78" fmla="*/ 47 w 118"/>
              <a:gd name="T79" fmla="*/ 79 h 118"/>
              <a:gd name="T80" fmla="*/ 40 w 118"/>
              <a:gd name="T81" fmla="*/ 72 h 118"/>
              <a:gd name="T82" fmla="*/ 47 w 118"/>
              <a:gd name="T83" fmla="*/ 79 h 118"/>
              <a:gd name="T84" fmla="*/ 40 w 118"/>
              <a:gd name="T85" fmla="*/ 66 h 118"/>
              <a:gd name="T86" fmla="*/ 47 w 118"/>
              <a:gd name="T87" fmla="*/ 63 h 118"/>
              <a:gd name="T88" fmla="*/ 56 w 118"/>
              <a:gd name="T89" fmla="*/ 92 h 118"/>
              <a:gd name="T90" fmla="*/ 53 w 118"/>
              <a:gd name="T91" fmla="*/ 85 h 118"/>
              <a:gd name="T92" fmla="*/ 56 w 118"/>
              <a:gd name="T93" fmla="*/ 92 h 118"/>
              <a:gd name="T94" fmla="*/ 86 w 118"/>
              <a:gd name="T95" fmla="*/ 94 h 118"/>
              <a:gd name="T96" fmla="*/ 103 w 118"/>
              <a:gd name="T97" fmla="*/ 94 h 118"/>
              <a:gd name="T98" fmla="*/ 94 w 118"/>
              <a:gd name="T99" fmla="*/ 78 h 118"/>
              <a:gd name="T100" fmla="*/ 94 w 118"/>
              <a:gd name="T101" fmla="*/ 62 h 118"/>
              <a:gd name="T102" fmla="*/ 94 w 118"/>
              <a:gd name="T103" fmla="*/ 7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8" h="118">
                <a:moveTo>
                  <a:pt x="69" y="24"/>
                </a:moveTo>
                <a:cubicBezTo>
                  <a:pt x="67" y="25"/>
                  <a:pt x="67" y="28"/>
                  <a:pt x="69" y="29"/>
                </a:cubicBezTo>
                <a:cubicBezTo>
                  <a:pt x="70" y="31"/>
                  <a:pt x="73" y="31"/>
                  <a:pt x="74" y="29"/>
                </a:cubicBezTo>
                <a:cubicBezTo>
                  <a:pt x="77" y="26"/>
                  <a:pt x="81" y="24"/>
                  <a:pt x="86" y="24"/>
                </a:cubicBezTo>
                <a:cubicBezTo>
                  <a:pt x="90" y="24"/>
                  <a:pt x="94" y="26"/>
                  <a:pt x="97" y="29"/>
                </a:cubicBezTo>
                <a:cubicBezTo>
                  <a:pt x="98" y="30"/>
                  <a:pt x="99" y="30"/>
                  <a:pt x="100" y="30"/>
                </a:cubicBezTo>
                <a:cubicBezTo>
                  <a:pt x="101" y="30"/>
                  <a:pt x="102" y="30"/>
                  <a:pt x="103" y="29"/>
                </a:cubicBezTo>
                <a:cubicBezTo>
                  <a:pt x="105" y="28"/>
                  <a:pt x="105" y="25"/>
                  <a:pt x="103" y="24"/>
                </a:cubicBezTo>
                <a:cubicBezTo>
                  <a:pt x="98" y="19"/>
                  <a:pt x="92" y="17"/>
                  <a:pt x="86" y="17"/>
                </a:cubicBezTo>
                <a:cubicBezTo>
                  <a:pt x="79" y="17"/>
                  <a:pt x="73" y="19"/>
                  <a:pt x="69" y="24"/>
                </a:cubicBezTo>
                <a:close/>
                <a:moveTo>
                  <a:pt x="60" y="19"/>
                </a:moveTo>
                <a:cubicBezTo>
                  <a:pt x="61" y="19"/>
                  <a:pt x="62" y="18"/>
                  <a:pt x="63" y="17"/>
                </a:cubicBezTo>
                <a:cubicBezTo>
                  <a:pt x="69" y="11"/>
                  <a:pt x="77" y="8"/>
                  <a:pt x="86" y="8"/>
                </a:cubicBezTo>
                <a:cubicBezTo>
                  <a:pt x="95" y="8"/>
                  <a:pt x="103" y="11"/>
                  <a:pt x="109" y="17"/>
                </a:cubicBezTo>
                <a:cubicBezTo>
                  <a:pt x="111" y="19"/>
                  <a:pt x="113" y="19"/>
                  <a:pt x="115" y="17"/>
                </a:cubicBezTo>
                <a:cubicBezTo>
                  <a:pt x="116" y="16"/>
                  <a:pt x="116" y="13"/>
                  <a:pt x="115" y="12"/>
                </a:cubicBezTo>
                <a:cubicBezTo>
                  <a:pt x="107" y="4"/>
                  <a:pt x="97" y="0"/>
                  <a:pt x="86" y="0"/>
                </a:cubicBezTo>
                <a:cubicBezTo>
                  <a:pt x="75" y="0"/>
                  <a:pt x="65" y="4"/>
                  <a:pt x="57" y="12"/>
                </a:cubicBezTo>
                <a:cubicBezTo>
                  <a:pt x="55" y="13"/>
                  <a:pt x="55" y="16"/>
                  <a:pt x="57" y="17"/>
                </a:cubicBezTo>
                <a:cubicBezTo>
                  <a:pt x="58" y="18"/>
                  <a:pt x="59" y="19"/>
                  <a:pt x="60" y="19"/>
                </a:cubicBezTo>
                <a:close/>
                <a:moveTo>
                  <a:pt x="104" y="46"/>
                </a:moveTo>
                <a:cubicBezTo>
                  <a:pt x="92" y="46"/>
                  <a:pt x="92" y="46"/>
                  <a:pt x="92" y="46"/>
                </a:cubicBezTo>
                <a:cubicBezTo>
                  <a:pt x="92" y="39"/>
                  <a:pt x="92" y="39"/>
                  <a:pt x="92" y="39"/>
                </a:cubicBezTo>
                <a:cubicBezTo>
                  <a:pt x="92" y="36"/>
                  <a:pt x="89" y="33"/>
                  <a:pt x="86" y="33"/>
                </a:cubicBezTo>
                <a:cubicBezTo>
                  <a:pt x="83" y="33"/>
                  <a:pt x="80" y="36"/>
                  <a:pt x="80" y="39"/>
                </a:cubicBezTo>
                <a:cubicBezTo>
                  <a:pt x="80" y="46"/>
                  <a:pt x="80" y="46"/>
                  <a:pt x="80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7" y="46"/>
                  <a:pt x="0" y="53"/>
                  <a:pt x="0" y="61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1"/>
                  <a:pt x="7" y="118"/>
                  <a:pt x="1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12" y="118"/>
                  <a:pt x="118" y="111"/>
                  <a:pt x="118" y="103"/>
                </a:cubicBezTo>
                <a:cubicBezTo>
                  <a:pt x="118" y="61"/>
                  <a:pt x="118" y="61"/>
                  <a:pt x="118" y="61"/>
                </a:cubicBezTo>
                <a:cubicBezTo>
                  <a:pt x="118" y="53"/>
                  <a:pt x="112" y="46"/>
                  <a:pt x="104" y="46"/>
                </a:cubicBezTo>
                <a:close/>
                <a:moveTo>
                  <a:pt x="53" y="72"/>
                </a:moveTo>
                <a:cubicBezTo>
                  <a:pt x="56" y="72"/>
                  <a:pt x="56" y="72"/>
                  <a:pt x="56" y="72"/>
                </a:cubicBezTo>
                <a:cubicBezTo>
                  <a:pt x="57" y="74"/>
                  <a:pt x="58" y="76"/>
                  <a:pt x="58" y="79"/>
                </a:cubicBezTo>
                <a:cubicBezTo>
                  <a:pt x="53" y="79"/>
                  <a:pt x="53" y="79"/>
                  <a:pt x="53" y="79"/>
                </a:cubicBezTo>
                <a:lnTo>
                  <a:pt x="53" y="72"/>
                </a:lnTo>
                <a:close/>
                <a:moveTo>
                  <a:pt x="22" y="92"/>
                </a:moveTo>
                <a:cubicBezTo>
                  <a:pt x="18" y="92"/>
                  <a:pt x="18" y="92"/>
                  <a:pt x="18" y="92"/>
                </a:cubicBezTo>
                <a:cubicBezTo>
                  <a:pt x="17" y="89"/>
                  <a:pt x="17" y="87"/>
                  <a:pt x="16" y="85"/>
                </a:cubicBezTo>
                <a:cubicBezTo>
                  <a:pt x="22" y="85"/>
                  <a:pt x="22" y="85"/>
                  <a:pt x="22" y="85"/>
                </a:cubicBezTo>
                <a:lnTo>
                  <a:pt x="22" y="92"/>
                </a:lnTo>
                <a:close/>
                <a:moveTo>
                  <a:pt x="22" y="79"/>
                </a:moveTo>
                <a:cubicBezTo>
                  <a:pt x="16" y="79"/>
                  <a:pt x="16" y="79"/>
                  <a:pt x="16" y="79"/>
                </a:cubicBezTo>
                <a:cubicBezTo>
                  <a:pt x="17" y="76"/>
                  <a:pt x="17" y="74"/>
                  <a:pt x="19" y="72"/>
                </a:cubicBezTo>
                <a:cubicBezTo>
                  <a:pt x="22" y="72"/>
                  <a:pt x="22" y="72"/>
                  <a:pt x="22" y="72"/>
                </a:cubicBezTo>
                <a:lnTo>
                  <a:pt x="22" y="79"/>
                </a:lnTo>
                <a:close/>
                <a:moveTo>
                  <a:pt x="34" y="103"/>
                </a:moveTo>
                <a:cubicBezTo>
                  <a:pt x="32" y="103"/>
                  <a:pt x="30" y="102"/>
                  <a:pt x="28" y="101"/>
                </a:cubicBezTo>
                <a:cubicBezTo>
                  <a:pt x="28" y="97"/>
                  <a:pt x="28" y="97"/>
                  <a:pt x="28" y="97"/>
                </a:cubicBezTo>
                <a:cubicBezTo>
                  <a:pt x="34" y="97"/>
                  <a:pt x="34" y="97"/>
                  <a:pt x="34" y="97"/>
                </a:cubicBezTo>
                <a:lnTo>
                  <a:pt x="34" y="103"/>
                </a:lnTo>
                <a:close/>
                <a:moveTo>
                  <a:pt x="34" y="92"/>
                </a:moveTo>
                <a:cubicBezTo>
                  <a:pt x="28" y="92"/>
                  <a:pt x="28" y="92"/>
                  <a:pt x="28" y="92"/>
                </a:cubicBezTo>
                <a:cubicBezTo>
                  <a:pt x="28" y="85"/>
                  <a:pt x="28" y="85"/>
                  <a:pt x="28" y="85"/>
                </a:cubicBezTo>
                <a:cubicBezTo>
                  <a:pt x="34" y="85"/>
                  <a:pt x="34" y="85"/>
                  <a:pt x="34" y="85"/>
                </a:cubicBezTo>
                <a:lnTo>
                  <a:pt x="34" y="92"/>
                </a:lnTo>
                <a:close/>
                <a:moveTo>
                  <a:pt x="34" y="79"/>
                </a:moveTo>
                <a:cubicBezTo>
                  <a:pt x="28" y="79"/>
                  <a:pt x="28" y="79"/>
                  <a:pt x="28" y="79"/>
                </a:cubicBezTo>
                <a:cubicBezTo>
                  <a:pt x="28" y="72"/>
                  <a:pt x="28" y="72"/>
                  <a:pt x="28" y="72"/>
                </a:cubicBezTo>
                <a:cubicBezTo>
                  <a:pt x="34" y="72"/>
                  <a:pt x="34" y="72"/>
                  <a:pt x="34" y="72"/>
                </a:cubicBezTo>
                <a:lnTo>
                  <a:pt x="34" y="79"/>
                </a:lnTo>
                <a:close/>
                <a:moveTo>
                  <a:pt x="34" y="66"/>
                </a:moveTo>
                <a:cubicBezTo>
                  <a:pt x="28" y="66"/>
                  <a:pt x="28" y="66"/>
                  <a:pt x="28" y="66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62"/>
                  <a:pt x="32" y="61"/>
                  <a:pt x="34" y="61"/>
                </a:cubicBezTo>
                <a:lnTo>
                  <a:pt x="34" y="66"/>
                </a:lnTo>
                <a:close/>
                <a:moveTo>
                  <a:pt x="47" y="101"/>
                </a:moveTo>
                <a:cubicBezTo>
                  <a:pt x="45" y="102"/>
                  <a:pt x="43" y="103"/>
                  <a:pt x="40" y="103"/>
                </a:cubicBezTo>
                <a:cubicBezTo>
                  <a:pt x="40" y="97"/>
                  <a:pt x="40" y="97"/>
                  <a:pt x="40" y="97"/>
                </a:cubicBezTo>
                <a:cubicBezTo>
                  <a:pt x="47" y="97"/>
                  <a:pt x="47" y="97"/>
                  <a:pt x="47" y="97"/>
                </a:cubicBezTo>
                <a:lnTo>
                  <a:pt x="47" y="101"/>
                </a:lnTo>
                <a:close/>
                <a:moveTo>
                  <a:pt x="47" y="92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85"/>
                  <a:pt x="40" y="85"/>
                  <a:pt x="40" y="85"/>
                </a:cubicBezTo>
                <a:cubicBezTo>
                  <a:pt x="47" y="85"/>
                  <a:pt x="47" y="85"/>
                  <a:pt x="47" y="85"/>
                </a:cubicBezTo>
                <a:lnTo>
                  <a:pt x="47" y="92"/>
                </a:lnTo>
                <a:close/>
                <a:moveTo>
                  <a:pt x="47" y="79"/>
                </a:moveTo>
                <a:cubicBezTo>
                  <a:pt x="40" y="79"/>
                  <a:pt x="40" y="79"/>
                  <a:pt x="40" y="79"/>
                </a:cubicBezTo>
                <a:cubicBezTo>
                  <a:pt x="40" y="72"/>
                  <a:pt x="40" y="72"/>
                  <a:pt x="40" y="72"/>
                </a:cubicBezTo>
                <a:cubicBezTo>
                  <a:pt x="47" y="72"/>
                  <a:pt x="47" y="72"/>
                  <a:pt x="47" y="72"/>
                </a:cubicBezTo>
                <a:lnTo>
                  <a:pt x="47" y="79"/>
                </a:lnTo>
                <a:close/>
                <a:moveTo>
                  <a:pt x="47" y="66"/>
                </a:moveTo>
                <a:cubicBezTo>
                  <a:pt x="40" y="66"/>
                  <a:pt x="40" y="66"/>
                  <a:pt x="40" y="66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5" y="62"/>
                  <a:pt x="47" y="63"/>
                </a:cubicBezTo>
                <a:lnTo>
                  <a:pt x="47" y="66"/>
                </a:lnTo>
                <a:close/>
                <a:moveTo>
                  <a:pt x="56" y="92"/>
                </a:moveTo>
                <a:cubicBezTo>
                  <a:pt x="53" y="92"/>
                  <a:pt x="53" y="92"/>
                  <a:pt x="53" y="92"/>
                </a:cubicBezTo>
                <a:cubicBezTo>
                  <a:pt x="53" y="85"/>
                  <a:pt x="53" y="85"/>
                  <a:pt x="53" y="85"/>
                </a:cubicBezTo>
                <a:cubicBezTo>
                  <a:pt x="58" y="85"/>
                  <a:pt x="58" y="85"/>
                  <a:pt x="58" y="85"/>
                </a:cubicBezTo>
                <a:cubicBezTo>
                  <a:pt x="58" y="87"/>
                  <a:pt x="57" y="89"/>
                  <a:pt x="56" y="92"/>
                </a:cubicBezTo>
                <a:close/>
                <a:moveTo>
                  <a:pt x="94" y="102"/>
                </a:moveTo>
                <a:cubicBezTo>
                  <a:pt x="90" y="102"/>
                  <a:pt x="86" y="98"/>
                  <a:pt x="86" y="94"/>
                </a:cubicBezTo>
                <a:cubicBezTo>
                  <a:pt x="86" y="89"/>
                  <a:pt x="90" y="85"/>
                  <a:pt x="94" y="85"/>
                </a:cubicBezTo>
                <a:cubicBezTo>
                  <a:pt x="99" y="85"/>
                  <a:pt x="103" y="89"/>
                  <a:pt x="103" y="94"/>
                </a:cubicBezTo>
                <a:cubicBezTo>
                  <a:pt x="103" y="98"/>
                  <a:pt x="99" y="102"/>
                  <a:pt x="94" y="102"/>
                </a:cubicBezTo>
                <a:close/>
                <a:moveTo>
                  <a:pt x="94" y="78"/>
                </a:moveTo>
                <a:cubicBezTo>
                  <a:pt x="90" y="78"/>
                  <a:pt x="86" y="75"/>
                  <a:pt x="86" y="70"/>
                </a:cubicBezTo>
                <a:cubicBezTo>
                  <a:pt x="86" y="65"/>
                  <a:pt x="90" y="62"/>
                  <a:pt x="94" y="62"/>
                </a:cubicBezTo>
                <a:cubicBezTo>
                  <a:pt x="99" y="62"/>
                  <a:pt x="103" y="65"/>
                  <a:pt x="103" y="70"/>
                </a:cubicBezTo>
                <a:cubicBezTo>
                  <a:pt x="103" y="75"/>
                  <a:pt x="99" y="78"/>
                  <a:pt x="94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1" name="Freeform 60"/>
          <p:cNvSpPr>
            <a:spLocks noEditPoints="1"/>
          </p:cNvSpPr>
          <p:nvPr/>
        </p:nvSpPr>
        <p:spPr bwMode="auto">
          <a:xfrm>
            <a:off x="4719638" y="2719388"/>
            <a:ext cx="311150" cy="312738"/>
          </a:xfrm>
          <a:custGeom>
            <a:avLst/>
            <a:gdLst>
              <a:gd name="T0" fmla="*/ 110 w 111"/>
              <a:gd name="T1" fmla="*/ 31 h 112"/>
              <a:gd name="T2" fmla="*/ 106 w 111"/>
              <a:gd name="T3" fmla="*/ 25 h 112"/>
              <a:gd name="T4" fmla="*/ 86 w 111"/>
              <a:gd name="T5" fmla="*/ 5 h 112"/>
              <a:gd name="T6" fmla="*/ 80 w 111"/>
              <a:gd name="T7" fmla="*/ 2 h 112"/>
              <a:gd name="T8" fmla="*/ 74 w 111"/>
              <a:gd name="T9" fmla="*/ 0 h 112"/>
              <a:gd name="T10" fmla="*/ 7 w 111"/>
              <a:gd name="T11" fmla="*/ 0 h 112"/>
              <a:gd name="T12" fmla="*/ 2 w 111"/>
              <a:gd name="T13" fmla="*/ 2 h 112"/>
              <a:gd name="T14" fmla="*/ 0 w 111"/>
              <a:gd name="T15" fmla="*/ 7 h 112"/>
              <a:gd name="T16" fmla="*/ 0 w 111"/>
              <a:gd name="T17" fmla="*/ 105 h 112"/>
              <a:gd name="T18" fmla="*/ 2 w 111"/>
              <a:gd name="T19" fmla="*/ 110 h 112"/>
              <a:gd name="T20" fmla="*/ 7 w 111"/>
              <a:gd name="T21" fmla="*/ 112 h 112"/>
              <a:gd name="T22" fmla="*/ 104 w 111"/>
              <a:gd name="T23" fmla="*/ 112 h 112"/>
              <a:gd name="T24" fmla="*/ 109 w 111"/>
              <a:gd name="T25" fmla="*/ 110 h 112"/>
              <a:gd name="T26" fmla="*/ 111 w 111"/>
              <a:gd name="T27" fmla="*/ 105 h 112"/>
              <a:gd name="T28" fmla="*/ 111 w 111"/>
              <a:gd name="T29" fmla="*/ 37 h 112"/>
              <a:gd name="T30" fmla="*/ 110 w 111"/>
              <a:gd name="T31" fmla="*/ 31 h 112"/>
              <a:gd name="T32" fmla="*/ 46 w 111"/>
              <a:gd name="T33" fmla="*/ 12 h 112"/>
              <a:gd name="T34" fmla="*/ 47 w 111"/>
              <a:gd name="T35" fmla="*/ 10 h 112"/>
              <a:gd name="T36" fmla="*/ 48 w 111"/>
              <a:gd name="T37" fmla="*/ 9 h 112"/>
              <a:gd name="T38" fmla="*/ 62 w 111"/>
              <a:gd name="T39" fmla="*/ 9 h 112"/>
              <a:gd name="T40" fmla="*/ 64 w 111"/>
              <a:gd name="T41" fmla="*/ 10 h 112"/>
              <a:gd name="T42" fmla="*/ 65 w 111"/>
              <a:gd name="T43" fmla="*/ 12 h 112"/>
              <a:gd name="T44" fmla="*/ 65 w 111"/>
              <a:gd name="T45" fmla="*/ 35 h 112"/>
              <a:gd name="T46" fmla="*/ 64 w 111"/>
              <a:gd name="T47" fmla="*/ 37 h 112"/>
              <a:gd name="T48" fmla="*/ 62 w 111"/>
              <a:gd name="T49" fmla="*/ 37 h 112"/>
              <a:gd name="T50" fmla="*/ 48 w 111"/>
              <a:gd name="T51" fmla="*/ 37 h 112"/>
              <a:gd name="T52" fmla="*/ 47 w 111"/>
              <a:gd name="T53" fmla="*/ 37 h 112"/>
              <a:gd name="T54" fmla="*/ 46 w 111"/>
              <a:gd name="T55" fmla="*/ 35 h 112"/>
              <a:gd name="T56" fmla="*/ 46 w 111"/>
              <a:gd name="T57" fmla="*/ 12 h 112"/>
              <a:gd name="T58" fmla="*/ 83 w 111"/>
              <a:gd name="T59" fmla="*/ 102 h 112"/>
              <a:gd name="T60" fmla="*/ 27 w 111"/>
              <a:gd name="T61" fmla="*/ 102 h 112"/>
              <a:gd name="T62" fmla="*/ 27 w 111"/>
              <a:gd name="T63" fmla="*/ 74 h 112"/>
              <a:gd name="T64" fmla="*/ 83 w 111"/>
              <a:gd name="T65" fmla="*/ 74 h 112"/>
              <a:gd name="T66" fmla="*/ 83 w 111"/>
              <a:gd name="T67" fmla="*/ 102 h 112"/>
              <a:gd name="T68" fmla="*/ 102 w 111"/>
              <a:gd name="T69" fmla="*/ 102 h 112"/>
              <a:gd name="T70" fmla="*/ 92 w 111"/>
              <a:gd name="T71" fmla="*/ 102 h 112"/>
              <a:gd name="T72" fmla="*/ 92 w 111"/>
              <a:gd name="T73" fmla="*/ 72 h 112"/>
              <a:gd name="T74" fmla="*/ 90 w 111"/>
              <a:gd name="T75" fmla="*/ 67 h 112"/>
              <a:gd name="T76" fmla="*/ 86 w 111"/>
              <a:gd name="T77" fmla="*/ 65 h 112"/>
              <a:gd name="T78" fmla="*/ 25 w 111"/>
              <a:gd name="T79" fmla="*/ 65 h 112"/>
              <a:gd name="T80" fmla="*/ 20 w 111"/>
              <a:gd name="T81" fmla="*/ 67 h 112"/>
              <a:gd name="T82" fmla="*/ 18 w 111"/>
              <a:gd name="T83" fmla="*/ 72 h 112"/>
              <a:gd name="T84" fmla="*/ 18 w 111"/>
              <a:gd name="T85" fmla="*/ 102 h 112"/>
              <a:gd name="T86" fmla="*/ 9 w 111"/>
              <a:gd name="T87" fmla="*/ 102 h 112"/>
              <a:gd name="T88" fmla="*/ 9 w 111"/>
              <a:gd name="T89" fmla="*/ 9 h 112"/>
              <a:gd name="T90" fmla="*/ 18 w 111"/>
              <a:gd name="T91" fmla="*/ 9 h 112"/>
              <a:gd name="T92" fmla="*/ 18 w 111"/>
              <a:gd name="T93" fmla="*/ 40 h 112"/>
              <a:gd name="T94" fmla="*/ 20 w 111"/>
              <a:gd name="T95" fmla="*/ 45 h 112"/>
              <a:gd name="T96" fmla="*/ 25 w 111"/>
              <a:gd name="T97" fmla="*/ 47 h 112"/>
              <a:gd name="T98" fmla="*/ 67 w 111"/>
              <a:gd name="T99" fmla="*/ 47 h 112"/>
              <a:gd name="T100" fmla="*/ 72 w 111"/>
              <a:gd name="T101" fmla="*/ 45 h 112"/>
              <a:gd name="T102" fmla="*/ 74 w 111"/>
              <a:gd name="T103" fmla="*/ 40 h 112"/>
              <a:gd name="T104" fmla="*/ 74 w 111"/>
              <a:gd name="T105" fmla="*/ 9 h 112"/>
              <a:gd name="T106" fmla="*/ 77 w 111"/>
              <a:gd name="T107" fmla="*/ 10 h 112"/>
              <a:gd name="T108" fmla="*/ 79 w 111"/>
              <a:gd name="T109" fmla="*/ 12 h 112"/>
              <a:gd name="T110" fmla="*/ 100 w 111"/>
              <a:gd name="T111" fmla="*/ 32 h 112"/>
              <a:gd name="T112" fmla="*/ 101 w 111"/>
              <a:gd name="T113" fmla="*/ 34 h 112"/>
              <a:gd name="T114" fmla="*/ 102 w 111"/>
              <a:gd name="T115" fmla="*/ 37 h 112"/>
              <a:gd name="T116" fmla="*/ 102 w 111"/>
              <a:gd name="T117" fmla="*/ 102 h 112"/>
              <a:gd name="T118" fmla="*/ 102 w 111"/>
              <a:gd name="T119" fmla="*/ 102 h 112"/>
              <a:gd name="T120" fmla="*/ 102 w 111"/>
              <a:gd name="T121" fmla="*/ 10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1" h="112">
                <a:moveTo>
                  <a:pt x="110" y="31"/>
                </a:moveTo>
                <a:cubicBezTo>
                  <a:pt x="109" y="29"/>
                  <a:pt x="107" y="27"/>
                  <a:pt x="106" y="25"/>
                </a:cubicBezTo>
                <a:cubicBezTo>
                  <a:pt x="86" y="5"/>
                  <a:pt x="86" y="5"/>
                  <a:pt x="86" y="5"/>
                </a:cubicBezTo>
                <a:cubicBezTo>
                  <a:pt x="84" y="4"/>
                  <a:pt x="83" y="3"/>
                  <a:pt x="80" y="2"/>
                </a:cubicBezTo>
                <a:cubicBezTo>
                  <a:pt x="78" y="1"/>
                  <a:pt x="76" y="0"/>
                  <a:pt x="74" y="0"/>
                </a:cubicBezTo>
                <a:cubicBezTo>
                  <a:pt x="7" y="0"/>
                  <a:pt x="7" y="0"/>
                  <a:pt x="7" y="0"/>
                </a:cubicBezTo>
                <a:cubicBezTo>
                  <a:pt x="5" y="0"/>
                  <a:pt x="3" y="1"/>
                  <a:pt x="2" y="2"/>
                </a:cubicBezTo>
                <a:cubicBezTo>
                  <a:pt x="0" y="3"/>
                  <a:pt x="0" y="5"/>
                  <a:pt x="0" y="7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7"/>
                  <a:pt x="0" y="108"/>
                  <a:pt x="2" y="110"/>
                </a:cubicBezTo>
                <a:cubicBezTo>
                  <a:pt x="3" y="111"/>
                  <a:pt x="5" y="112"/>
                  <a:pt x="7" y="112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6" y="112"/>
                  <a:pt x="108" y="111"/>
                  <a:pt x="109" y="110"/>
                </a:cubicBezTo>
                <a:cubicBezTo>
                  <a:pt x="110" y="108"/>
                  <a:pt x="111" y="107"/>
                  <a:pt x="111" y="105"/>
                </a:cubicBezTo>
                <a:cubicBezTo>
                  <a:pt x="111" y="37"/>
                  <a:pt x="111" y="37"/>
                  <a:pt x="111" y="37"/>
                </a:cubicBezTo>
                <a:cubicBezTo>
                  <a:pt x="111" y="35"/>
                  <a:pt x="111" y="33"/>
                  <a:pt x="110" y="31"/>
                </a:cubicBezTo>
                <a:close/>
                <a:moveTo>
                  <a:pt x="46" y="12"/>
                </a:moveTo>
                <a:cubicBezTo>
                  <a:pt x="46" y="11"/>
                  <a:pt x="46" y="11"/>
                  <a:pt x="47" y="10"/>
                </a:cubicBezTo>
                <a:cubicBezTo>
                  <a:pt x="47" y="10"/>
                  <a:pt x="48" y="9"/>
                  <a:pt x="48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3" y="9"/>
                  <a:pt x="63" y="10"/>
                  <a:pt x="64" y="10"/>
                </a:cubicBezTo>
                <a:cubicBezTo>
                  <a:pt x="64" y="11"/>
                  <a:pt x="65" y="11"/>
                  <a:pt x="65" y="12"/>
                </a:cubicBezTo>
                <a:cubicBezTo>
                  <a:pt x="65" y="35"/>
                  <a:pt x="65" y="35"/>
                  <a:pt x="65" y="35"/>
                </a:cubicBezTo>
                <a:cubicBezTo>
                  <a:pt x="65" y="36"/>
                  <a:pt x="64" y="36"/>
                  <a:pt x="64" y="37"/>
                </a:cubicBezTo>
                <a:cubicBezTo>
                  <a:pt x="63" y="37"/>
                  <a:pt x="63" y="37"/>
                  <a:pt x="62" y="37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7"/>
                  <a:pt x="47" y="37"/>
                  <a:pt x="47" y="37"/>
                </a:cubicBezTo>
                <a:cubicBezTo>
                  <a:pt x="46" y="36"/>
                  <a:pt x="46" y="36"/>
                  <a:pt x="46" y="35"/>
                </a:cubicBezTo>
                <a:lnTo>
                  <a:pt x="46" y="12"/>
                </a:lnTo>
                <a:close/>
                <a:moveTo>
                  <a:pt x="83" y="102"/>
                </a:moveTo>
                <a:cubicBezTo>
                  <a:pt x="27" y="102"/>
                  <a:pt x="27" y="102"/>
                  <a:pt x="27" y="102"/>
                </a:cubicBezTo>
                <a:cubicBezTo>
                  <a:pt x="27" y="74"/>
                  <a:pt x="27" y="74"/>
                  <a:pt x="27" y="74"/>
                </a:cubicBezTo>
                <a:cubicBezTo>
                  <a:pt x="83" y="74"/>
                  <a:pt x="83" y="74"/>
                  <a:pt x="83" y="74"/>
                </a:cubicBezTo>
                <a:lnTo>
                  <a:pt x="83" y="102"/>
                </a:lnTo>
                <a:close/>
                <a:moveTo>
                  <a:pt x="102" y="102"/>
                </a:moveTo>
                <a:cubicBezTo>
                  <a:pt x="92" y="102"/>
                  <a:pt x="92" y="102"/>
                  <a:pt x="92" y="102"/>
                </a:cubicBezTo>
                <a:cubicBezTo>
                  <a:pt x="92" y="72"/>
                  <a:pt x="92" y="72"/>
                  <a:pt x="92" y="72"/>
                </a:cubicBezTo>
                <a:cubicBezTo>
                  <a:pt x="92" y="70"/>
                  <a:pt x="92" y="69"/>
                  <a:pt x="90" y="67"/>
                </a:cubicBezTo>
                <a:cubicBezTo>
                  <a:pt x="89" y="66"/>
                  <a:pt x="87" y="65"/>
                  <a:pt x="86" y="65"/>
                </a:cubicBezTo>
                <a:cubicBezTo>
                  <a:pt x="25" y="65"/>
                  <a:pt x="25" y="65"/>
                  <a:pt x="25" y="65"/>
                </a:cubicBezTo>
                <a:cubicBezTo>
                  <a:pt x="23" y="65"/>
                  <a:pt x="22" y="66"/>
                  <a:pt x="20" y="67"/>
                </a:cubicBezTo>
                <a:cubicBezTo>
                  <a:pt x="19" y="69"/>
                  <a:pt x="18" y="70"/>
                  <a:pt x="18" y="7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9" y="102"/>
                  <a:pt x="9" y="102"/>
                  <a:pt x="9" y="102"/>
                </a:cubicBezTo>
                <a:cubicBezTo>
                  <a:pt x="9" y="9"/>
                  <a:pt x="9" y="9"/>
                  <a:pt x="9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42"/>
                  <a:pt x="19" y="43"/>
                  <a:pt x="20" y="45"/>
                </a:cubicBezTo>
                <a:cubicBezTo>
                  <a:pt x="22" y="46"/>
                  <a:pt x="23" y="47"/>
                  <a:pt x="25" y="47"/>
                </a:cubicBezTo>
                <a:cubicBezTo>
                  <a:pt x="67" y="47"/>
                  <a:pt x="67" y="47"/>
                  <a:pt x="67" y="47"/>
                </a:cubicBezTo>
                <a:cubicBezTo>
                  <a:pt x="69" y="47"/>
                  <a:pt x="71" y="46"/>
                  <a:pt x="72" y="45"/>
                </a:cubicBezTo>
                <a:cubicBezTo>
                  <a:pt x="73" y="43"/>
                  <a:pt x="74" y="42"/>
                  <a:pt x="74" y="40"/>
                </a:cubicBezTo>
                <a:cubicBezTo>
                  <a:pt x="74" y="9"/>
                  <a:pt x="74" y="9"/>
                  <a:pt x="74" y="9"/>
                </a:cubicBezTo>
                <a:cubicBezTo>
                  <a:pt x="75" y="9"/>
                  <a:pt x="76" y="10"/>
                  <a:pt x="77" y="10"/>
                </a:cubicBezTo>
                <a:cubicBezTo>
                  <a:pt x="78" y="11"/>
                  <a:pt x="79" y="11"/>
                  <a:pt x="79" y="12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32"/>
                  <a:pt x="101" y="33"/>
                  <a:pt x="101" y="34"/>
                </a:cubicBezTo>
                <a:cubicBezTo>
                  <a:pt x="102" y="36"/>
                  <a:pt x="102" y="37"/>
                  <a:pt x="102" y="37"/>
                </a:cubicBezTo>
                <a:lnTo>
                  <a:pt x="102" y="102"/>
                </a:lnTo>
                <a:close/>
                <a:moveTo>
                  <a:pt x="102" y="102"/>
                </a:moveTo>
                <a:cubicBezTo>
                  <a:pt x="102" y="102"/>
                  <a:pt x="102" y="102"/>
                  <a:pt x="102" y="10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2" name="Freeform 61"/>
          <p:cNvSpPr>
            <a:spLocks noEditPoints="1"/>
          </p:cNvSpPr>
          <p:nvPr/>
        </p:nvSpPr>
        <p:spPr bwMode="auto">
          <a:xfrm>
            <a:off x="3556001" y="3359151"/>
            <a:ext cx="257175" cy="309563"/>
          </a:xfrm>
          <a:custGeom>
            <a:avLst/>
            <a:gdLst>
              <a:gd name="T0" fmla="*/ 7 w 92"/>
              <a:gd name="T1" fmla="*/ 88 h 111"/>
              <a:gd name="T2" fmla="*/ 59 w 92"/>
              <a:gd name="T3" fmla="*/ 13 h 111"/>
              <a:gd name="T4" fmla="*/ 66 w 92"/>
              <a:gd name="T5" fmla="*/ 19 h 111"/>
              <a:gd name="T6" fmla="*/ 54 w 92"/>
              <a:gd name="T7" fmla="*/ 0 h 111"/>
              <a:gd name="T8" fmla="*/ 0 w 92"/>
              <a:gd name="T9" fmla="*/ 12 h 111"/>
              <a:gd name="T10" fmla="*/ 12 w 92"/>
              <a:gd name="T11" fmla="*/ 111 h 111"/>
              <a:gd name="T12" fmla="*/ 66 w 92"/>
              <a:gd name="T13" fmla="*/ 99 h 111"/>
              <a:gd name="T14" fmla="*/ 59 w 92"/>
              <a:gd name="T15" fmla="*/ 88 h 111"/>
              <a:gd name="T16" fmla="*/ 27 w 92"/>
              <a:gd name="T17" fmla="*/ 100 h 111"/>
              <a:gd name="T18" fmla="*/ 38 w 92"/>
              <a:gd name="T19" fmla="*/ 100 h 111"/>
              <a:gd name="T20" fmla="*/ 28 w 92"/>
              <a:gd name="T21" fmla="*/ 21 h 111"/>
              <a:gd name="T22" fmla="*/ 13 w 92"/>
              <a:gd name="T23" fmla="*/ 30 h 111"/>
              <a:gd name="T24" fmla="*/ 28 w 92"/>
              <a:gd name="T25" fmla="*/ 21 h 111"/>
              <a:gd name="T26" fmla="*/ 13 w 92"/>
              <a:gd name="T27" fmla="*/ 45 h 111"/>
              <a:gd name="T28" fmla="*/ 28 w 92"/>
              <a:gd name="T29" fmla="*/ 55 h 111"/>
              <a:gd name="T30" fmla="*/ 13 w 92"/>
              <a:gd name="T31" fmla="*/ 80 h 111"/>
              <a:gd name="T32" fmla="*/ 28 w 92"/>
              <a:gd name="T33" fmla="*/ 71 h 111"/>
              <a:gd name="T34" fmla="*/ 13 w 92"/>
              <a:gd name="T35" fmla="*/ 80 h 111"/>
              <a:gd name="T36" fmla="*/ 92 w 92"/>
              <a:gd name="T37" fmla="*/ 50 h 111"/>
              <a:gd name="T38" fmla="*/ 81 w 92"/>
              <a:gd name="T39" fmla="*/ 42 h 111"/>
              <a:gd name="T40" fmla="*/ 81 w 92"/>
              <a:gd name="T41" fmla="*/ 30 h 111"/>
              <a:gd name="T42" fmla="*/ 67 w 92"/>
              <a:gd name="T43" fmla="*/ 33 h 111"/>
              <a:gd name="T44" fmla="*/ 59 w 92"/>
              <a:gd name="T45" fmla="*/ 25 h 111"/>
              <a:gd name="T46" fmla="*/ 51 w 92"/>
              <a:gd name="T47" fmla="*/ 36 h 111"/>
              <a:gd name="T48" fmla="*/ 40 w 92"/>
              <a:gd name="T49" fmla="*/ 36 h 111"/>
              <a:gd name="T50" fmla="*/ 42 w 92"/>
              <a:gd name="T51" fmla="*/ 50 h 111"/>
              <a:gd name="T52" fmla="*/ 34 w 92"/>
              <a:gd name="T53" fmla="*/ 58 h 111"/>
              <a:gd name="T54" fmla="*/ 45 w 92"/>
              <a:gd name="T55" fmla="*/ 65 h 111"/>
              <a:gd name="T56" fmla="*/ 45 w 92"/>
              <a:gd name="T57" fmla="*/ 77 h 111"/>
              <a:gd name="T58" fmla="*/ 59 w 92"/>
              <a:gd name="T59" fmla="*/ 74 h 111"/>
              <a:gd name="T60" fmla="*/ 67 w 92"/>
              <a:gd name="T61" fmla="*/ 82 h 111"/>
              <a:gd name="T62" fmla="*/ 75 w 92"/>
              <a:gd name="T63" fmla="*/ 71 h 111"/>
              <a:gd name="T64" fmla="*/ 86 w 92"/>
              <a:gd name="T65" fmla="*/ 71 h 111"/>
              <a:gd name="T66" fmla="*/ 84 w 92"/>
              <a:gd name="T67" fmla="*/ 58 h 111"/>
              <a:gd name="T68" fmla="*/ 63 w 92"/>
              <a:gd name="T69" fmla="*/ 62 h 111"/>
              <a:gd name="T70" fmla="*/ 63 w 92"/>
              <a:gd name="T71" fmla="*/ 45 h 111"/>
              <a:gd name="T72" fmla="*/ 63 w 92"/>
              <a:gd name="T73" fmla="*/ 6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111">
                <a:moveTo>
                  <a:pt x="59" y="88"/>
                </a:moveTo>
                <a:cubicBezTo>
                  <a:pt x="7" y="88"/>
                  <a:pt x="7" y="88"/>
                  <a:pt x="7" y="88"/>
                </a:cubicBezTo>
                <a:cubicBezTo>
                  <a:pt x="7" y="13"/>
                  <a:pt x="7" y="13"/>
                  <a:pt x="7" y="13"/>
                </a:cubicBezTo>
                <a:cubicBezTo>
                  <a:pt x="59" y="13"/>
                  <a:pt x="59" y="13"/>
                  <a:pt x="59" y="13"/>
                </a:cubicBezTo>
                <a:cubicBezTo>
                  <a:pt x="59" y="19"/>
                  <a:pt x="59" y="19"/>
                  <a:pt x="59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5"/>
                  <a:pt x="60" y="0"/>
                  <a:pt x="5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6"/>
                  <a:pt x="5" y="111"/>
                  <a:pt x="12" y="111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60" y="111"/>
                  <a:pt x="66" y="106"/>
                  <a:pt x="66" y="99"/>
                </a:cubicBezTo>
                <a:cubicBezTo>
                  <a:pt x="66" y="88"/>
                  <a:pt x="66" y="88"/>
                  <a:pt x="66" y="88"/>
                </a:cubicBezTo>
                <a:cubicBezTo>
                  <a:pt x="59" y="88"/>
                  <a:pt x="59" y="88"/>
                  <a:pt x="59" y="88"/>
                </a:cubicBezTo>
                <a:close/>
                <a:moveTo>
                  <a:pt x="33" y="105"/>
                </a:moveTo>
                <a:cubicBezTo>
                  <a:pt x="30" y="105"/>
                  <a:pt x="27" y="103"/>
                  <a:pt x="27" y="100"/>
                </a:cubicBezTo>
                <a:cubicBezTo>
                  <a:pt x="27" y="97"/>
                  <a:pt x="30" y="94"/>
                  <a:pt x="33" y="94"/>
                </a:cubicBezTo>
                <a:cubicBezTo>
                  <a:pt x="36" y="94"/>
                  <a:pt x="38" y="97"/>
                  <a:pt x="38" y="100"/>
                </a:cubicBezTo>
                <a:cubicBezTo>
                  <a:pt x="38" y="103"/>
                  <a:pt x="36" y="105"/>
                  <a:pt x="33" y="105"/>
                </a:cubicBezTo>
                <a:close/>
                <a:moveTo>
                  <a:pt x="28" y="21"/>
                </a:moveTo>
                <a:cubicBezTo>
                  <a:pt x="13" y="21"/>
                  <a:pt x="13" y="21"/>
                  <a:pt x="13" y="21"/>
                </a:cubicBezTo>
                <a:cubicBezTo>
                  <a:pt x="13" y="30"/>
                  <a:pt x="13" y="30"/>
                  <a:pt x="13" y="30"/>
                </a:cubicBezTo>
                <a:cubicBezTo>
                  <a:pt x="28" y="30"/>
                  <a:pt x="28" y="30"/>
                  <a:pt x="28" y="30"/>
                </a:cubicBezTo>
                <a:lnTo>
                  <a:pt x="28" y="21"/>
                </a:lnTo>
                <a:close/>
                <a:moveTo>
                  <a:pt x="28" y="45"/>
                </a:moveTo>
                <a:cubicBezTo>
                  <a:pt x="13" y="45"/>
                  <a:pt x="13" y="45"/>
                  <a:pt x="13" y="45"/>
                </a:cubicBezTo>
                <a:cubicBezTo>
                  <a:pt x="13" y="55"/>
                  <a:pt x="13" y="55"/>
                  <a:pt x="13" y="55"/>
                </a:cubicBezTo>
                <a:cubicBezTo>
                  <a:pt x="28" y="55"/>
                  <a:pt x="28" y="55"/>
                  <a:pt x="28" y="55"/>
                </a:cubicBezTo>
                <a:lnTo>
                  <a:pt x="28" y="45"/>
                </a:lnTo>
                <a:close/>
                <a:moveTo>
                  <a:pt x="13" y="80"/>
                </a:moveTo>
                <a:cubicBezTo>
                  <a:pt x="28" y="80"/>
                  <a:pt x="28" y="80"/>
                  <a:pt x="28" y="80"/>
                </a:cubicBezTo>
                <a:cubicBezTo>
                  <a:pt x="28" y="71"/>
                  <a:pt x="28" y="71"/>
                  <a:pt x="28" y="71"/>
                </a:cubicBezTo>
                <a:cubicBezTo>
                  <a:pt x="13" y="71"/>
                  <a:pt x="13" y="71"/>
                  <a:pt x="13" y="71"/>
                </a:cubicBezTo>
                <a:lnTo>
                  <a:pt x="13" y="80"/>
                </a:lnTo>
                <a:close/>
                <a:moveTo>
                  <a:pt x="92" y="58"/>
                </a:moveTo>
                <a:cubicBezTo>
                  <a:pt x="92" y="50"/>
                  <a:pt x="92" y="50"/>
                  <a:pt x="92" y="50"/>
                </a:cubicBezTo>
                <a:cubicBezTo>
                  <a:pt x="84" y="50"/>
                  <a:pt x="84" y="50"/>
                  <a:pt x="84" y="50"/>
                </a:cubicBezTo>
                <a:cubicBezTo>
                  <a:pt x="83" y="47"/>
                  <a:pt x="82" y="44"/>
                  <a:pt x="81" y="42"/>
                </a:cubicBezTo>
                <a:cubicBezTo>
                  <a:pt x="86" y="36"/>
                  <a:pt x="86" y="36"/>
                  <a:pt x="86" y="36"/>
                </a:cubicBezTo>
                <a:cubicBezTo>
                  <a:pt x="81" y="30"/>
                  <a:pt x="81" y="30"/>
                  <a:pt x="81" y="30"/>
                </a:cubicBezTo>
                <a:cubicBezTo>
                  <a:pt x="75" y="36"/>
                  <a:pt x="75" y="36"/>
                  <a:pt x="75" y="36"/>
                </a:cubicBezTo>
                <a:cubicBezTo>
                  <a:pt x="73" y="34"/>
                  <a:pt x="70" y="33"/>
                  <a:pt x="67" y="33"/>
                </a:cubicBezTo>
                <a:cubicBezTo>
                  <a:pt x="67" y="25"/>
                  <a:pt x="67" y="25"/>
                  <a:pt x="67" y="25"/>
                </a:cubicBezTo>
                <a:cubicBezTo>
                  <a:pt x="59" y="25"/>
                  <a:pt x="59" y="25"/>
                  <a:pt x="59" y="25"/>
                </a:cubicBezTo>
                <a:cubicBezTo>
                  <a:pt x="59" y="33"/>
                  <a:pt x="59" y="33"/>
                  <a:pt x="59" y="33"/>
                </a:cubicBezTo>
                <a:cubicBezTo>
                  <a:pt x="56" y="33"/>
                  <a:pt x="53" y="34"/>
                  <a:pt x="51" y="36"/>
                </a:cubicBezTo>
                <a:cubicBezTo>
                  <a:pt x="45" y="30"/>
                  <a:pt x="45" y="30"/>
                  <a:pt x="45" y="30"/>
                </a:cubicBezTo>
                <a:cubicBezTo>
                  <a:pt x="40" y="36"/>
                  <a:pt x="40" y="36"/>
                  <a:pt x="40" y="36"/>
                </a:cubicBezTo>
                <a:cubicBezTo>
                  <a:pt x="45" y="42"/>
                  <a:pt x="45" y="42"/>
                  <a:pt x="45" y="42"/>
                </a:cubicBezTo>
                <a:cubicBezTo>
                  <a:pt x="44" y="44"/>
                  <a:pt x="43" y="47"/>
                  <a:pt x="42" y="50"/>
                </a:cubicBezTo>
                <a:cubicBezTo>
                  <a:pt x="34" y="50"/>
                  <a:pt x="34" y="50"/>
                  <a:pt x="34" y="50"/>
                </a:cubicBezTo>
                <a:cubicBezTo>
                  <a:pt x="34" y="58"/>
                  <a:pt x="34" y="58"/>
                  <a:pt x="34" y="58"/>
                </a:cubicBezTo>
                <a:cubicBezTo>
                  <a:pt x="42" y="58"/>
                  <a:pt x="42" y="58"/>
                  <a:pt x="42" y="58"/>
                </a:cubicBezTo>
                <a:cubicBezTo>
                  <a:pt x="43" y="60"/>
                  <a:pt x="44" y="63"/>
                  <a:pt x="45" y="65"/>
                </a:cubicBezTo>
                <a:cubicBezTo>
                  <a:pt x="40" y="71"/>
                  <a:pt x="40" y="71"/>
                  <a:pt x="40" y="71"/>
                </a:cubicBezTo>
                <a:cubicBezTo>
                  <a:pt x="45" y="77"/>
                  <a:pt x="45" y="77"/>
                  <a:pt x="45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53" y="73"/>
                  <a:pt x="56" y="74"/>
                  <a:pt x="59" y="74"/>
                </a:cubicBezTo>
                <a:cubicBezTo>
                  <a:pt x="59" y="82"/>
                  <a:pt x="59" y="82"/>
                  <a:pt x="59" y="82"/>
                </a:cubicBezTo>
                <a:cubicBezTo>
                  <a:pt x="67" y="82"/>
                  <a:pt x="67" y="82"/>
                  <a:pt x="67" y="82"/>
                </a:cubicBezTo>
                <a:cubicBezTo>
                  <a:pt x="67" y="74"/>
                  <a:pt x="67" y="74"/>
                  <a:pt x="67" y="74"/>
                </a:cubicBezTo>
                <a:cubicBezTo>
                  <a:pt x="70" y="74"/>
                  <a:pt x="73" y="73"/>
                  <a:pt x="75" y="71"/>
                </a:cubicBezTo>
                <a:cubicBezTo>
                  <a:pt x="81" y="77"/>
                  <a:pt x="81" y="77"/>
                  <a:pt x="81" y="77"/>
                </a:cubicBezTo>
                <a:cubicBezTo>
                  <a:pt x="86" y="71"/>
                  <a:pt x="86" y="71"/>
                  <a:pt x="86" y="71"/>
                </a:cubicBezTo>
                <a:cubicBezTo>
                  <a:pt x="81" y="65"/>
                  <a:pt x="81" y="65"/>
                  <a:pt x="81" y="65"/>
                </a:cubicBezTo>
                <a:cubicBezTo>
                  <a:pt x="82" y="63"/>
                  <a:pt x="83" y="60"/>
                  <a:pt x="84" y="58"/>
                </a:cubicBezTo>
                <a:lnTo>
                  <a:pt x="92" y="58"/>
                </a:lnTo>
                <a:close/>
                <a:moveTo>
                  <a:pt x="63" y="62"/>
                </a:moveTo>
                <a:cubicBezTo>
                  <a:pt x="58" y="62"/>
                  <a:pt x="54" y="58"/>
                  <a:pt x="54" y="54"/>
                </a:cubicBezTo>
                <a:cubicBezTo>
                  <a:pt x="54" y="49"/>
                  <a:pt x="58" y="45"/>
                  <a:pt x="63" y="45"/>
                </a:cubicBezTo>
                <a:cubicBezTo>
                  <a:pt x="68" y="45"/>
                  <a:pt x="72" y="49"/>
                  <a:pt x="72" y="54"/>
                </a:cubicBezTo>
                <a:cubicBezTo>
                  <a:pt x="72" y="58"/>
                  <a:pt x="68" y="62"/>
                  <a:pt x="63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3" name="Freeform 62"/>
          <p:cNvSpPr>
            <a:spLocks noEditPoints="1"/>
          </p:cNvSpPr>
          <p:nvPr/>
        </p:nvSpPr>
        <p:spPr bwMode="auto">
          <a:xfrm>
            <a:off x="5329238" y="2689226"/>
            <a:ext cx="342900" cy="382588"/>
          </a:xfrm>
          <a:custGeom>
            <a:avLst/>
            <a:gdLst>
              <a:gd name="T0" fmla="*/ 67 w 123"/>
              <a:gd name="T1" fmla="*/ 110 h 137"/>
              <a:gd name="T2" fmla="*/ 11 w 123"/>
              <a:gd name="T3" fmla="*/ 108 h 137"/>
              <a:gd name="T4" fmla="*/ 13 w 123"/>
              <a:gd name="T5" fmla="*/ 29 h 137"/>
              <a:gd name="T6" fmla="*/ 45 w 123"/>
              <a:gd name="T7" fmla="*/ 21 h 137"/>
              <a:gd name="T8" fmla="*/ 8 w 123"/>
              <a:gd name="T9" fmla="*/ 16 h 137"/>
              <a:gd name="T10" fmla="*/ 0 w 123"/>
              <a:gd name="T11" fmla="*/ 129 h 137"/>
              <a:gd name="T12" fmla="*/ 72 w 123"/>
              <a:gd name="T13" fmla="*/ 137 h 137"/>
              <a:gd name="T14" fmla="*/ 80 w 123"/>
              <a:gd name="T15" fmla="*/ 67 h 137"/>
              <a:gd name="T16" fmla="*/ 69 w 123"/>
              <a:gd name="T17" fmla="*/ 108 h 137"/>
              <a:gd name="T18" fmla="*/ 25 w 123"/>
              <a:gd name="T19" fmla="*/ 127 h 137"/>
              <a:gd name="T20" fmla="*/ 9 w 123"/>
              <a:gd name="T21" fmla="*/ 125 h 137"/>
              <a:gd name="T22" fmla="*/ 10 w 123"/>
              <a:gd name="T23" fmla="*/ 119 h 137"/>
              <a:gd name="T24" fmla="*/ 27 w 123"/>
              <a:gd name="T25" fmla="*/ 121 h 137"/>
              <a:gd name="T26" fmla="*/ 40 w 123"/>
              <a:gd name="T27" fmla="*/ 129 h 137"/>
              <a:gd name="T28" fmla="*/ 40 w 123"/>
              <a:gd name="T29" fmla="*/ 117 h 137"/>
              <a:gd name="T30" fmla="*/ 40 w 123"/>
              <a:gd name="T31" fmla="*/ 129 h 137"/>
              <a:gd name="T32" fmla="*/ 71 w 123"/>
              <a:gd name="T33" fmla="*/ 125 h 137"/>
              <a:gd name="T34" fmla="*/ 55 w 123"/>
              <a:gd name="T35" fmla="*/ 127 h 137"/>
              <a:gd name="T36" fmla="*/ 53 w 123"/>
              <a:gd name="T37" fmla="*/ 121 h 137"/>
              <a:gd name="T38" fmla="*/ 69 w 123"/>
              <a:gd name="T39" fmla="*/ 119 h 137"/>
              <a:gd name="T40" fmla="*/ 114 w 123"/>
              <a:gd name="T41" fmla="*/ 26 h 137"/>
              <a:gd name="T42" fmla="*/ 92 w 123"/>
              <a:gd name="T43" fmla="*/ 0 h 137"/>
              <a:gd name="T44" fmla="*/ 67 w 123"/>
              <a:gd name="T45" fmla="*/ 12 h 137"/>
              <a:gd name="T46" fmla="*/ 44 w 123"/>
              <a:gd name="T47" fmla="*/ 41 h 137"/>
              <a:gd name="T48" fmla="*/ 105 w 123"/>
              <a:gd name="T49" fmla="*/ 59 h 137"/>
              <a:gd name="T50" fmla="*/ 114 w 123"/>
              <a:gd name="T51" fmla="*/ 26 h 137"/>
              <a:gd name="T52" fmla="*/ 62 w 123"/>
              <a:gd name="T53" fmla="*/ 52 h 137"/>
              <a:gd name="T54" fmla="*/ 58 w 123"/>
              <a:gd name="T55" fmla="*/ 31 h 137"/>
              <a:gd name="T56" fmla="*/ 60 w 123"/>
              <a:gd name="T57" fmla="*/ 26 h 137"/>
              <a:gd name="T58" fmla="*/ 72 w 123"/>
              <a:gd name="T59" fmla="*/ 20 h 137"/>
              <a:gd name="T60" fmla="*/ 77 w 123"/>
              <a:gd name="T61" fmla="*/ 18 h 137"/>
              <a:gd name="T62" fmla="*/ 107 w 123"/>
              <a:gd name="T63" fmla="*/ 22 h 137"/>
              <a:gd name="T64" fmla="*/ 109 w 123"/>
              <a:gd name="T65" fmla="*/ 31 h 137"/>
              <a:gd name="T66" fmla="*/ 105 w 123"/>
              <a:gd name="T67" fmla="*/ 52 h 137"/>
              <a:gd name="T68" fmla="*/ 87 w 123"/>
              <a:gd name="T69" fmla="*/ 45 h 137"/>
              <a:gd name="T70" fmla="*/ 96 w 123"/>
              <a:gd name="T71" fmla="*/ 45 h 137"/>
              <a:gd name="T72" fmla="*/ 96 w 123"/>
              <a:gd name="T73" fmla="*/ 14 h 137"/>
              <a:gd name="T74" fmla="*/ 84 w 123"/>
              <a:gd name="T75" fmla="*/ 14 h 137"/>
              <a:gd name="T76" fmla="*/ 88 w 123"/>
              <a:gd name="T77" fmla="*/ 36 h 137"/>
              <a:gd name="T78" fmla="*/ 93 w 123"/>
              <a:gd name="T79" fmla="*/ 38 h 137"/>
              <a:gd name="T80" fmla="*/ 98 w 123"/>
              <a:gd name="T81" fmla="*/ 16 h 137"/>
              <a:gd name="T82" fmla="*/ 96 w 123"/>
              <a:gd name="T83" fmla="*/ 1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3" h="137">
                <a:moveTo>
                  <a:pt x="69" y="108"/>
                </a:moveTo>
                <a:cubicBezTo>
                  <a:pt x="69" y="109"/>
                  <a:pt x="68" y="110"/>
                  <a:pt x="67" y="110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12" y="110"/>
                  <a:pt x="11" y="109"/>
                  <a:pt x="11" y="108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0"/>
                  <a:pt x="12" y="29"/>
                  <a:pt x="13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41" y="26"/>
                  <a:pt x="43" y="23"/>
                  <a:pt x="45" y="21"/>
                </a:cubicBezTo>
                <a:cubicBezTo>
                  <a:pt x="46" y="19"/>
                  <a:pt x="46" y="17"/>
                  <a:pt x="47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19"/>
                  <a:pt x="0" y="24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3"/>
                  <a:pt x="4" y="137"/>
                  <a:pt x="8" y="137"/>
                </a:cubicBezTo>
                <a:cubicBezTo>
                  <a:pt x="72" y="137"/>
                  <a:pt x="72" y="137"/>
                  <a:pt x="72" y="137"/>
                </a:cubicBezTo>
                <a:cubicBezTo>
                  <a:pt x="76" y="137"/>
                  <a:pt x="80" y="133"/>
                  <a:pt x="80" y="129"/>
                </a:cubicBezTo>
                <a:cubicBezTo>
                  <a:pt x="80" y="67"/>
                  <a:pt x="80" y="67"/>
                  <a:pt x="80" y="67"/>
                </a:cubicBezTo>
                <a:cubicBezTo>
                  <a:pt x="69" y="67"/>
                  <a:pt x="69" y="67"/>
                  <a:pt x="69" y="67"/>
                </a:cubicBezTo>
                <a:lnTo>
                  <a:pt x="69" y="108"/>
                </a:lnTo>
                <a:close/>
                <a:moveTo>
                  <a:pt x="27" y="125"/>
                </a:moveTo>
                <a:cubicBezTo>
                  <a:pt x="27" y="126"/>
                  <a:pt x="26" y="127"/>
                  <a:pt x="25" y="127"/>
                </a:cubicBezTo>
                <a:cubicBezTo>
                  <a:pt x="10" y="127"/>
                  <a:pt x="10" y="127"/>
                  <a:pt x="10" y="127"/>
                </a:cubicBezTo>
                <a:cubicBezTo>
                  <a:pt x="9" y="127"/>
                  <a:pt x="9" y="126"/>
                  <a:pt x="9" y="125"/>
                </a:cubicBezTo>
                <a:cubicBezTo>
                  <a:pt x="9" y="121"/>
                  <a:pt x="9" y="121"/>
                  <a:pt x="9" y="121"/>
                </a:cubicBezTo>
                <a:cubicBezTo>
                  <a:pt x="9" y="120"/>
                  <a:pt x="9" y="119"/>
                  <a:pt x="10" y="119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26" y="119"/>
                  <a:pt x="27" y="120"/>
                  <a:pt x="27" y="121"/>
                </a:cubicBezTo>
                <a:lnTo>
                  <a:pt x="27" y="125"/>
                </a:lnTo>
                <a:close/>
                <a:moveTo>
                  <a:pt x="40" y="129"/>
                </a:moveTo>
                <a:cubicBezTo>
                  <a:pt x="37" y="129"/>
                  <a:pt x="34" y="126"/>
                  <a:pt x="34" y="123"/>
                </a:cubicBezTo>
                <a:cubicBezTo>
                  <a:pt x="34" y="120"/>
                  <a:pt x="37" y="117"/>
                  <a:pt x="40" y="117"/>
                </a:cubicBezTo>
                <a:cubicBezTo>
                  <a:pt x="43" y="117"/>
                  <a:pt x="46" y="120"/>
                  <a:pt x="46" y="123"/>
                </a:cubicBezTo>
                <a:cubicBezTo>
                  <a:pt x="46" y="126"/>
                  <a:pt x="43" y="129"/>
                  <a:pt x="40" y="129"/>
                </a:cubicBezTo>
                <a:close/>
                <a:moveTo>
                  <a:pt x="71" y="121"/>
                </a:moveTo>
                <a:cubicBezTo>
                  <a:pt x="71" y="125"/>
                  <a:pt x="71" y="125"/>
                  <a:pt x="71" y="125"/>
                </a:cubicBezTo>
                <a:cubicBezTo>
                  <a:pt x="71" y="126"/>
                  <a:pt x="71" y="127"/>
                  <a:pt x="69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4" y="127"/>
                  <a:pt x="53" y="126"/>
                  <a:pt x="53" y="125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53" y="120"/>
                  <a:pt x="54" y="119"/>
                  <a:pt x="55" y="119"/>
                </a:cubicBezTo>
                <a:cubicBezTo>
                  <a:pt x="69" y="119"/>
                  <a:pt x="69" y="119"/>
                  <a:pt x="69" y="119"/>
                </a:cubicBezTo>
                <a:cubicBezTo>
                  <a:pt x="71" y="119"/>
                  <a:pt x="71" y="120"/>
                  <a:pt x="71" y="121"/>
                </a:cubicBezTo>
                <a:close/>
                <a:moveTo>
                  <a:pt x="114" y="26"/>
                </a:moveTo>
                <a:cubicBezTo>
                  <a:pt x="114" y="24"/>
                  <a:pt x="114" y="23"/>
                  <a:pt x="114" y="22"/>
                </a:cubicBezTo>
                <a:cubicBezTo>
                  <a:pt x="114" y="10"/>
                  <a:pt x="104" y="0"/>
                  <a:pt x="92" y="0"/>
                </a:cubicBezTo>
                <a:cubicBezTo>
                  <a:pt x="83" y="0"/>
                  <a:pt x="76" y="5"/>
                  <a:pt x="72" y="12"/>
                </a:cubicBezTo>
                <a:cubicBezTo>
                  <a:pt x="70" y="12"/>
                  <a:pt x="69" y="12"/>
                  <a:pt x="67" y="12"/>
                </a:cubicBezTo>
                <a:cubicBezTo>
                  <a:pt x="59" y="12"/>
                  <a:pt x="53" y="18"/>
                  <a:pt x="53" y="26"/>
                </a:cubicBezTo>
                <a:cubicBezTo>
                  <a:pt x="47" y="29"/>
                  <a:pt x="44" y="35"/>
                  <a:pt x="44" y="41"/>
                </a:cubicBezTo>
                <a:cubicBezTo>
                  <a:pt x="44" y="51"/>
                  <a:pt x="52" y="59"/>
                  <a:pt x="62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15" y="59"/>
                  <a:pt x="123" y="51"/>
                  <a:pt x="123" y="41"/>
                </a:cubicBezTo>
                <a:cubicBezTo>
                  <a:pt x="123" y="35"/>
                  <a:pt x="119" y="29"/>
                  <a:pt x="114" y="26"/>
                </a:cubicBezTo>
                <a:close/>
                <a:moveTo>
                  <a:pt x="105" y="52"/>
                </a:moveTo>
                <a:cubicBezTo>
                  <a:pt x="62" y="52"/>
                  <a:pt x="62" y="52"/>
                  <a:pt x="62" y="52"/>
                </a:cubicBezTo>
                <a:cubicBezTo>
                  <a:pt x="56" y="52"/>
                  <a:pt x="51" y="47"/>
                  <a:pt x="51" y="41"/>
                </a:cubicBezTo>
                <a:cubicBezTo>
                  <a:pt x="51" y="37"/>
                  <a:pt x="53" y="32"/>
                  <a:pt x="58" y="31"/>
                </a:cubicBezTo>
                <a:cubicBezTo>
                  <a:pt x="59" y="30"/>
                  <a:pt x="60" y="29"/>
                  <a:pt x="60" y="27"/>
                </a:cubicBezTo>
                <a:cubicBezTo>
                  <a:pt x="60" y="27"/>
                  <a:pt x="60" y="26"/>
                  <a:pt x="60" y="26"/>
                </a:cubicBezTo>
                <a:cubicBezTo>
                  <a:pt x="60" y="22"/>
                  <a:pt x="63" y="18"/>
                  <a:pt x="67" y="18"/>
                </a:cubicBezTo>
                <a:cubicBezTo>
                  <a:pt x="69" y="18"/>
                  <a:pt x="71" y="19"/>
                  <a:pt x="72" y="20"/>
                </a:cubicBezTo>
                <a:cubicBezTo>
                  <a:pt x="72" y="21"/>
                  <a:pt x="74" y="21"/>
                  <a:pt x="75" y="21"/>
                </a:cubicBezTo>
                <a:cubicBezTo>
                  <a:pt x="76" y="20"/>
                  <a:pt x="77" y="19"/>
                  <a:pt x="77" y="18"/>
                </a:cubicBezTo>
                <a:cubicBezTo>
                  <a:pt x="79" y="11"/>
                  <a:pt x="85" y="7"/>
                  <a:pt x="92" y="7"/>
                </a:cubicBezTo>
                <a:cubicBezTo>
                  <a:pt x="100" y="7"/>
                  <a:pt x="107" y="14"/>
                  <a:pt x="107" y="22"/>
                </a:cubicBezTo>
                <a:cubicBezTo>
                  <a:pt x="107" y="24"/>
                  <a:pt x="107" y="25"/>
                  <a:pt x="107" y="27"/>
                </a:cubicBezTo>
                <a:cubicBezTo>
                  <a:pt x="106" y="28"/>
                  <a:pt x="107" y="30"/>
                  <a:pt x="109" y="31"/>
                </a:cubicBezTo>
                <a:cubicBezTo>
                  <a:pt x="113" y="32"/>
                  <a:pt x="116" y="36"/>
                  <a:pt x="116" y="41"/>
                </a:cubicBezTo>
                <a:cubicBezTo>
                  <a:pt x="116" y="47"/>
                  <a:pt x="111" y="52"/>
                  <a:pt x="105" y="52"/>
                </a:cubicBezTo>
                <a:close/>
                <a:moveTo>
                  <a:pt x="91" y="40"/>
                </a:moveTo>
                <a:cubicBezTo>
                  <a:pt x="89" y="40"/>
                  <a:pt x="87" y="42"/>
                  <a:pt x="87" y="45"/>
                </a:cubicBezTo>
                <a:cubicBezTo>
                  <a:pt x="87" y="47"/>
                  <a:pt x="89" y="49"/>
                  <a:pt x="91" y="49"/>
                </a:cubicBezTo>
                <a:cubicBezTo>
                  <a:pt x="94" y="49"/>
                  <a:pt x="96" y="47"/>
                  <a:pt x="96" y="45"/>
                </a:cubicBezTo>
                <a:cubicBezTo>
                  <a:pt x="96" y="42"/>
                  <a:pt x="94" y="40"/>
                  <a:pt x="91" y="40"/>
                </a:cubicBezTo>
                <a:close/>
                <a:moveTo>
                  <a:pt x="96" y="14"/>
                </a:moveTo>
                <a:cubicBezTo>
                  <a:pt x="86" y="14"/>
                  <a:pt x="86" y="14"/>
                  <a:pt x="86" y="14"/>
                </a:cubicBezTo>
                <a:cubicBezTo>
                  <a:pt x="85" y="14"/>
                  <a:pt x="85" y="14"/>
                  <a:pt x="84" y="14"/>
                </a:cubicBezTo>
                <a:cubicBezTo>
                  <a:pt x="84" y="15"/>
                  <a:pt x="84" y="16"/>
                  <a:pt x="84" y="1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37"/>
                  <a:pt x="89" y="38"/>
                  <a:pt x="90" y="38"/>
                </a:cubicBezTo>
                <a:cubicBezTo>
                  <a:pt x="93" y="38"/>
                  <a:pt x="93" y="38"/>
                  <a:pt x="93" y="38"/>
                </a:cubicBezTo>
                <a:cubicBezTo>
                  <a:pt x="93" y="38"/>
                  <a:pt x="94" y="37"/>
                  <a:pt x="95" y="36"/>
                </a:cubicBezTo>
                <a:cubicBezTo>
                  <a:pt x="98" y="16"/>
                  <a:pt x="98" y="16"/>
                  <a:pt x="98" y="16"/>
                </a:cubicBezTo>
                <a:cubicBezTo>
                  <a:pt x="98" y="16"/>
                  <a:pt x="98" y="15"/>
                  <a:pt x="98" y="14"/>
                </a:cubicBezTo>
                <a:cubicBezTo>
                  <a:pt x="97" y="14"/>
                  <a:pt x="97" y="14"/>
                  <a:pt x="96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4" name="Freeform 63"/>
          <p:cNvSpPr>
            <a:spLocks noEditPoints="1"/>
          </p:cNvSpPr>
          <p:nvPr/>
        </p:nvSpPr>
        <p:spPr bwMode="auto">
          <a:xfrm>
            <a:off x="1095376" y="2703513"/>
            <a:ext cx="290513" cy="368300"/>
          </a:xfrm>
          <a:custGeom>
            <a:avLst/>
            <a:gdLst>
              <a:gd name="T0" fmla="*/ 54 w 104"/>
              <a:gd name="T1" fmla="*/ 116 h 132"/>
              <a:gd name="T2" fmla="*/ 50 w 104"/>
              <a:gd name="T3" fmla="*/ 109 h 132"/>
              <a:gd name="T4" fmla="*/ 8 w 104"/>
              <a:gd name="T5" fmla="*/ 107 h 132"/>
              <a:gd name="T6" fmla="*/ 68 w 104"/>
              <a:gd name="T7" fmla="*/ 16 h 132"/>
              <a:gd name="T8" fmla="*/ 68 w 104"/>
              <a:gd name="T9" fmla="*/ 84 h 132"/>
              <a:gd name="T10" fmla="*/ 73 w 104"/>
              <a:gd name="T11" fmla="*/ 90 h 132"/>
              <a:gd name="T12" fmla="*/ 75 w 104"/>
              <a:gd name="T13" fmla="*/ 10 h 132"/>
              <a:gd name="T14" fmla="*/ 10 w 104"/>
              <a:gd name="T15" fmla="*/ 0 h 132"/>
              <a:gd name="T16" fmla="*/ 0 w 104"/>
              <a:gd name="T17" fmla="*/ 122 h 132"/>
              <a:gd name="T18" fmla="*/ 65 w 104"/>
              <a:gd name="T19" fmla="*/ 132 h 132"/>
              <a:gd name="T20" fmla="*/ 63 w 104"/>
              <a:gd name="T21" fmla="*/ 126 h 132"/>
              <a:gd name="T22" fmla="*/ 59 w 104"/>
              <a:gd name="T23" fmla="*/ 6 h 132"/>
              <a:gd name="T24" fmla="*/ 59 w 104"/>
              <a:gd name="T25" fmla="*/ 11 h 132"/>
              <a:gd name="T26" fmla="*/ 59 w 104"/>
              <a:gd name="T27" fmla="*/ 6 h 132"/>
              <a:gd name="T28" fmla="*/ 50 w 104"/>
              <a:gd name="T29" fmla="*/ 7 h 132"/>
              <a:gd name="T30" fmla="*/ 25 w 104"/>
              <a:gd name="T31" fmla="*/ 10 h 132"/>
              <a:gd name="T32" fmla="*/ 49 w 104"/>
              <a:gd name="T33" fmla="*/ 121 h 132"/>
              <a:gd name="T34" fmla="*/ 26 w 104"/>
              <a:gd name="T35" fmla="*/ 114 h 132"/>
              <a:gd name="T36" fmla="*/ 49 w 104"/>
              <a:gd name="T37" fmla="*/ 121 h 132"/>
              <a:gd name="T38" fmla="*/ 33 w 104"/>
              <a:gd name="T39" fmla="*/ 27 h 132"/>
              <a:gd name="T40" fmla="*/ 16 w 104"/>
              <a:gd name="T41" fmla="*/ 45 h 132"/>
              <a:gd name="T42" fmla="*/ 34 w 104"/>
              <a:gd name="T43" fmla="*/ 47 h 132"/>
              <a:gd name="T44" fmla="*/ 35 w 104"/>
              <a:gd name="T45" fmla="*/ 26 h 132"/>
              <a:gd name="T46" fmla="*/ 15 w 104"/>
              <a:gd name="T47" fmla="*/ 25 h 132"/>
              <a:gd name="T48" fmla="*/ 14 w 104"/>
              <a:gd name="T49" fmla="*/ 46 h 132"/>
              <a:gd name="T50" fmla="*/ 34 w 104"/>
              <a:gd name="T51" fmla="*/ 47 h 132"/>
              <a:gd name="T52" fmla="*/ 34 w 104"/>
              <a:gd name="T53" fmla="*/ 26 h 132"/>
              <a:gd name="T54" fmla="*/ 15 w 104"/>
              <a:gd name="T55" fmla="*/ 46 h 132"/>
              <a:gd name="T56" fmla="*/ 63 w 104"/>
              <a:gd name="T57" fmla="*/ 57 h 132"/>
              <a:gd name="T58" fmla="*/ 16 w 104"/>
              <a:gd name="T59" fmla="*/ 59 h 132"/>
              <a:gd name="T60" fmla="*/ 16 w 104"/>
              <a:gd name="T61" fmla="*/ 54 h 132"/>
              <a:gd name="T62" fmla="*/ 63 w 104"/>
              <a:gd name="T63" fmla="*/ 57 h 132"/>
              <a:gd name="T64" fmla="*/ 15 w 104"/>
              <a:gd name="T65" fmla="*/ 72 h 132"/>
              <a:gd name="T66" fmla="*/ 15 w 104"/>
              <a:gd name="T67" fmla="*/ 66 h 132"/>
              <a:gd name="T68" fmla="*/ 63 w 104"/>
              <a:gd name="T69" fmla="*/ 69 h 132"/>
              <a:gd name="T70" fmla="*/ 59 w 104"/>
              <a:gd name="T71" fmla="*/ 72 h 132"/>
              <a:gd name="T72" fmla="*/ 55 w 104"/>
              <a:gd name="T73" fmla="*/ 72 h 132"/>
              <a:gd name="T74" fmla="*/ 47 w 104"/>
              <a:gd name="T75" fmla="*/ 81 h 132"/>
              <a:gd name="T76" fmla="*/ 15 w 104"/>
              <a:gd name="T77" fmla="*/ 84 h 132"/>
              <a:gd name="T78" fmla="*/ 15 w 104"/>
              <a:gd name="T79" fmla="*/ 78 h 132"/>
              <a:gd name="T80" fmla="*/ 84 w 104"/>
              <a:gd name="T81" fmla="*/ 131 h 132"/>
              <a:gd name="T82" fmla="*/ 67 w 104"/>
              <a:gd name="T83" fmla="*/ 124 h 132"/>
              <a:gd name="T84" fmla="*/ 56 w 104"/>
              <a:gd name="T85" fmla="*/ 115 h 132"/>
              <a:gd name="T86" fmla="*/ 63 w 104"/>
              <a:gd name="T87" fmla="*/ 113 h 132"/>
              <a:gd name="T88" fmla="*/ 64 w 104"/>
              <a:gd name="T89" fmla="*/ 102 h 132"/>
              <a:gd name="T90" fmla="*/ 58 w 104"/>
              <a:gd name="T91" fmla="*/ 77 h 132"/>
              <a:gd name="T92" fmla="*/ 78 w 104"/>
              <a:gd name="T93" fmla="*/ 93 h 132"/>
              <a:gd name="T94" fmla="*/ 96 w 104"/>
              <a:gd name="T95" fmla="*/ 96 h 132"/>
              <a:gd name="T96" fmla="*/ 104 w 104"/>
              <a:gd name="T97" fmla="*/ 121 h 132"/>
              <a:gd name="T98" fmla="*/ 84 w 104"/>
              <a:gd name="T99" fmla="*/ 131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4" h="132">
                <a:moveTo>
                  <a:pt x="56" y="121"/>
                </a:moveTo>
                <a:cubicBezTo>
                  <a:pt x="55" y="118"/>
                  <a:pt x="54" y="117"/>
                  <a:pt x="54" y="116"/>
                </a:cubicBezTo>
                <a:cubicBezTo>
                  <a:pt x="53" y="116"/>
                  <a:pt x="53" y="116"/>
                  <a:pt x="53" y="115"/>
                </a:cubicBezTo>
                <a:cubicBezTo>
                  <a:pt x="51" y="114"/>
                  <a:pt x="50" y="111"/>
                  <a:pt x="50" y="109"/>
                </a:cubicBezTo>
                <a:cubicBezTo>
                  <a:pt x="50" y="108"/>
                  <a:pt x="50" y="107"/>
                  <a:pt x="50" y="107"/>
                </a:cubicBezTo>
                <a:cubicBezTo>
                  <a:pt x="8" y="107"/>
                  <a:pt x="8" y="107"/>
                  <a:pt x="8" y="107"/>
                </a:cubicBezTo>
                <a:cubicBezTo>
                  <a:pt x="8" y="16"/>
                  <a:pt x="8" y="16"/>
                  <a:pt x="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69" y="86"/>
                  <a:pt x="70" y="89"/>
                  <a:pt x="71" y="91"/>
                </a:cubicBezTo>
                <a:cubicBezTo>
                  <a:pt x="72" y="90"/>
                  <a:pt x="72" y="90"/>
                  <a:pt x="73" y="90"/>
                </a:cubicBezTo>
                <a:cubicBezTo>
                  <a:pt x="73" y="90"/>
                  <a:pt x="74" y="89"/>
                  <a:pt x="75" y="89"/>
                </a:cubicBezTo>
                <a:cubicBezTo>
                  <a:pt x="75" y="10"/>
                  <a:pt x="75" y="10"/>
                  <a:pt x="75" y="10"/>
                </a:cubicBezTo>
                <a:cubicBezTo>
                  <a:pt x="75" y="4"/>
                  <a:pt x="71" y="0"/>
                  <a:pt x="65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7"/>
                  <a:pt x="5" y="132"/>
                  <a:pt x="10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7" y="132"/>
                  <a:pt x="69" y="131"/>
                  <a:pt x="71" y="130"/>
                </a:cubicBezTo>
                <a:cubicBezTo>
                  <a:pt x="68" y="129"/>
                  <a:pt x="66" y="128"/>
                  <a:pt x="63" y="126"/>
                </a:cubicBezTo>
                <a:cubicBezTo>
                  <a:pt x="58" y="123"/>
                  <a:pt x="57" y="122"/>
                  <a:pt x="56" y="121"/>
                </a:cubicBezTo>
                <a:close/>
                <a:moveTo>
                  <a:pt x="59" y="6"/>
                </a:moveTo>
                <a:cubicBezTo>
                  <a:pt x="60" y="6"/>
                  <a:pt x="61" y="7"/>
                  <a:pt x="61" y="8"/>
                </a:cubicBezTo>
                <a:cubicBezTo>
                  <a:pt x="61" y="10"/>
                  <a:pt x="60" y="11"/>
                  <a:pt x="59" y="11"/>
                </a:cubicBezTo>
                <a:cubicBezTo>
                  <a:pt x="58" y="11"/>
                  <a:pt x="57" y="10"/>
                  <a:pt x="57" y="8"/>
                </a:cubicBezTo>
                <a:cubicBezTo>
                  <a:pt x="57" y="7"/>
                  <a:pt x="58" y="6"/>
                  <a:pt x="59" y="6"/>
                </a:cubicBezTo>
                <a:close/>
                <a:moveTo>
                  <a:pt x="25" y="7"/>
                </a:moveTo>
                <a:cubicBezTo>
                  <a:pt x="50" y="7"/>
                  <a:pt x="50" y="7"/>
                  <a:pt x="50" y="7"/>
                </a:cubicBezTo>
                <a:cubicBezTo>
                  <a:pt x="50" y="10"/>
                  <a:pt x="50" y="10"/>
                  <a:pt x="50" y="10"/>
                </a:cubicBezTo>
                <a:cubicBezTo>
                  <a:pt x="25" y="10"/>
                  <a:pt x="25" y="10"/>
                  <a:pt x="25" y="10"/>
                </a:cubicBezTo>
                <a:lnTo>
                  <a:pt x="25" y="7"/>
                </a:lnTo>
                <a:close/>
                <a:moveTo>
                  <a:pt x="49" y="121"/>
                </a:moveTo>
                <a:cubicBezTo>
                  <a:pt x="26" y="121"/>
                  <a:pt x="26" y="121"/>
                  <a:pt x="26" y="121"/>
                </a:cubicBezTo>
                <a:cubicBezTo>
                  <a:pt x="26" y="114"/>
                  <a:pt x="26" y="114"/>
                  <a:pt x="26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21"/>
                  <a:pt x="49" y="121"/>
                  <a:pt x="49" y="121"/>
                </a:cubicBezTo>
                <a:close/>
                <a:moveTo>
                  <a:pt x="16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45"/>
                  <a:pt x="33" y="45"/>
                  <a:pt x="33" y="45"/>
                </a:cubicBezTo>
                <a:cubicBezTo>
                  <a:pt x="16" y="45"/>
                  <a:pt x="16" y="45"/>
                  <a:pt x="16" y="45"/>
                </a:cubicBezTo>
                <a:lnTo>
                  <a:pt x="16" y="27"/>
                </a:lnTo>
                <a:close/>
                <a:moveTo>
                  <a:pt x="34" y="47"/>
                </a:moveTo>
                <a:cubicBezTo>
                  <a:pt x="35" y="47"/>
                  <a:pt x="35" y="47"/>
                  <a:pt x="35" y="4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5"/>
                  <a:pt x="35" y="25"/>
                  <a:pt x="34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4" y="25"/>
                  <a:pt x="14" y="26"/>
                </a:cubicBezTo>
                <a:cubicBezTo>
                  <a:pt x="14" y="46"/>
                  <a:pt x="14" y="46"/>
                  <a:pt x="14" y="46"/>
                </a:cubicBezTo>
                <a:cubicBezTo>
                  <a:pt x="14" y="47"/>
                  <a:pt x="15" y="47"/>
                  <a:pt x="15" y="47"/>
                </a:cubicBezTo>
                <a:cubicBezTo>
                  <a:pt x="34" y="47"/>
                  <a:pt x="34" y="47"/>
                  <a:pt x="34" y="47"/>
                </a:cubicBezTo>
                <a:close/>
                <a:moveTo>
                  <a:pt x="15" y="26"/>
                </a:moveTo>
                <a:cubicBezTo>
                  <a:pt x="34" y="26"/>
                  <a:pt x="34" y="26"/>
                  <a:pt x="34" y="26"/>
                </a:cubicBezTo>
                <a:cubicBezTo>
                  <a:pt x="34" y="46"/>
                  <a:pt x="34" y="46"/>
                  <a:pt x="34" y="46"/>
                </a:cubicBezTo>
                <a:cubicBezTo>
                  <a:pt x="15" y="46"/>
                  <a:pt x="15" y="46"/>
                  <a:pt x="15" y="46"/>
                </a:cubicBezTo>
                <a:lnTo>
                  <a:pt x="15" y="26"/>
                </a:lnTo>
                <a:close/>
                <a:moveTo>
                  <a:pt x="63" y="57"/>
                </a:moveTo>
                <a:cubicBezTo>
                  <a:pt x="63" y="58"/>
                  <a:pt x="62" y="59"/>
                  <a:pt x="60" y="59"/>
                </a:cubicBezTo>
                <a:cubicBezTo>
                  <a:pt x="16" y="59"/>
                  <a:pt x="16" y="59"/>
                  <a:pt x="16" y="59"/>
                </a:cubicBezTo>
                <a:cubicBezTo>
                  <a:pt x="14" y="59"/>
                  <a:pt x="13" y="58"/>
                  <a:pt x="13" y="57"/>
                </a:cubicBezTo>
                <a:cubicBezTo>
                  <a:pt x="13" y="55"/>
                  <a:pt x="14" y="54"/>
                  <a:pt x="1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2" y="54"/>
                  <a:pt x="63" y="55"/>
                  <a:pt x="63" y="57"/>
                </a:cubicBezTo>
                <a:close/>
                <a:moveTo>
                  <a:pt x="55" y="72"/>
                </a:moveTo>
                <a:cubicBezTo>
                  <a:pt x="15" y="72"/>
                  <a:pt x="15" y="72"/>
                  <a:pt x="15" y="72"/>
                </a:cubicBezTo>
                <a:cubicBezTo>
                  <a:pt x="14" y="72"/>
                  <a:pt x="12" y="70"/>
                  <a:pt x="12" y="69"/>
                </a:cubicBezTo>
                <a:cubicBezTo>
                  <a:pt x="12" y="67"/>
                  <a:pt x="14" y="66"/>
                  <a:pt x="15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1" y="66"/>
                  <a:pt x="63" y="67"/>
                  <a:pt x="63" y="69"/>
                </a:cubicBezTo>
                <a:cubicBezTo>
                  <a:pt x="63" y="70"/>
                  <a:pt x="61" y="72"/>
                  <a:pt x="60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58" y="71"/>
                  <a:pt x="56" y="71"/>
                  <a:pt x="55" y="71"/>
                </a:cubicBezTo>
                <a:cubicBezTo>
                  <a:pt x="55" y="72"/>
                  <a:pt x="55" y="72"/>
                  <a:pt x="55" y="72"/>
                </a:cubicBezTo>
                <a:close/>
                <a:moveTo>
                  <a:pt x="46" y="78"/>
                </a:moveTo>
                <a:cubicBezTo>
                  <a:pt x="46" y="79"/>
                  <a:pt x="47" y="80"/>
                  <a:pt x="47" y="81"/>
                </a:cubicBezTo>
                <a:cubicBezTo>
                  <a:pt x="47" y="82"/>
                  <a:pt x="48" y="83"/>
                  <a:pt x="48" y="84"/>
                </a:cubicBezTo>
                <a:cubicBezTo>
                  <a:pt x="15" y="84"/>
                  <a:pt x="15" y="84"/>
                  <a:pt x="15" y="84"/>
                </a:cubicBezTo>
                <a:cubicBezTo>
                  <a:pt x="14" y="84"/>
                  <a:pt x="12" y="83"/>
                  <a:pt x="12" y="81"/>
                </a:cubicBezTo>
                <a:cubicBezTo>
                  <a:pt x="12" y="80"/>
                  <a:pt x="14" y="78"/>
                  <a:pt x="15" y="78"/>
                </a:cubicBezTo>
                <a:lnTo>
                  <a:pt x="46" y="78"/>
                </a:lnTo>
                <a:close/>
                <a:moveTo>
                  <a:pt x="84" y="131"/>
                </a:moveTo>
                <a:cubicBezTo>
                  <a:pt x="84" y="131"/>
                  <a:pt x="85" y="129"/>
                  <a:pt x="81" y="128"/>
                </a:cubicBezTo>
                <a:cubicBezTo>
                  <a:pt x="81" y="128"/>
                  <a:pt x="74" y="128"/>
                  <a:pt x="67" y="124"/>
                </a:cubicBezTo>
                <a:cubicBezTo>
                  <a:pt x="67" y="124"/>
                  <a:pt x="61" y="122"/>
                  <a:pt x="61" y="121"/>
                </a:cubicBezTo>
                <a:cubicBezTo>
                  <a:pt x="57" y="115"/>
                  <a:pt x="56" y="116"/>
                  <a:pt x="56" y="115"/>
                </a:cubicBezTo>
                <a:cubicBezTo>
                  <a:pt x="53" y="113"/>
                  <a:pt x="52" y="105"/>
                  <a:pt x="59" y="109"/>
                </a:cubicBezTo>
                <a:cubicBezTo>
                  <a:pt x="59" y="109"/>
                  <a:pt x="63" y="113"/>
                  <a:pt x="63" y="113"/>
                </a:cubicBezTo>
                <a:cubicBezTo>
                  <a:pt x="63" y="113"/>
                  <a:pt x="67" y="116"/>
                  <a:pt x="69" y="116"/>
                </a:cubicBezTo>
                <a:cubicBezTo>
                  <a:pt x="72" y="114"/>
                  <a:pt x="64" y="103"/>
                  <a:pt x="64" y="102"/>
                </a:cubicBezTo>
                <a:cubicBezTo>
                  <a:pt x="64" y="102"/>
                  <a:pt x="60" y="95"/>
                  <a:pt x="53" y="81"/>
                </a:cubicBezTo>
                <a:cubicBezTo>
                  <a:pt x="50" y="73"/>
                  <a:pt x="55" y="74"/>
                  <a:pt x="58" y="77"/>
                </a:cubicBezTo>
                <a:cubicBezTo>
                  <a:pt x="58" y="77"/>
                  <a:pt x="69" y="96"/>
                  <a:pt x="70" y="95"/>
                </a:cubicBezTo>
                <a:cubicBezTo>
                  <a:pt x="70" y="95"/>
                  <a:pt x="73" y="89"/>
                  <a:pt x="78" y="93"/>
                </a:cubicBezTo>
                <a:cubicBezTo>
                  <a:pt x="78" y="93"/>
                  <a:pt x="82" y="88"/>
                  <a:pt x="87" y="93"/>
                </a:cubicBezTo>
                <a:cubicBezTo>
                  <a:pt x="87" y="93"/>
                  <a:pt x="94" y="90"/>
                  <a:pt x="96" y="96"/>
                </a:cubicBezTo>
                <a:cubicBezTo>
                  <a:pt x="96" y="96"/>
                  <a:pt x="104" y="107"/>
                  <a:pt x="103" y="117"/>
                </a:cubicBezTo>
                <a:cubicBezTo>
                  <a:pt x="104" y="121"/>
                  <a:pt x="104" y="121"/>
                  <a:pt x="104" y="121"/>
                </a:cubicBezTo>
                <a:lnTo>
                  <a:pt x="84" y="131"/>
                </a:lnTo>
                <a:close/>
                <a:moveTo>
                  <a:pt x="84" y="131"/>
                </a:moveTo>
                <a:cubicBezTo>
                  <a:pt x="84" y="131"/>
                  <a:pt x="84" y="131"/>
                  <a:pt x="84" y="13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5" name="Freeform 64"/>
          <p:cNvSpPr>
            <a:spLocks noEditPoints="1"/>
          </p:cNvSpPr>
          <p:nvPr/>
        </p:nvSpPr>
        <p:spPr bwMode="auto">
          <a:xfrm>
            <a:off x="5910263" y="2733676"/>
            <a:ext cx="373063" cy="319088"/>
          </a:xfrm>
          <a:custGeom>
            <a:avLst/>
            <a:gdLst>
              <a:gd name="T0" fmla="*/ 41 w 134"/>
              <a:gd name="T1" fmla="*/ 0 h 114"/>
              <a:gd name="T2" fmla="*/ 27 w 134"/>
              <a:gd name="T3" fmla="*/ 26 h 114"/>
              <a:gd name="T4" fmla="*/ 39 w 134"/>
              <a:gd name="T5" fmla="*/ 16 h 114"/>
              <a:gd name="T6" fmla="*/ 118 w 134"/>
              <a:gd name="T7" fmla="*/ 11 h 114"/>
              <a:gd name="T8" fmla="*/ 123 w 134"/>
              <a:gd name="T9" fmla="*/ 63 h 114"/>
              <a:gd name="T10" fmla="*/ 83 w 134"/>
              <a:gd name="T11" fmla="*/ 68 h 114"/>
              <a:gd name="T12" fmla="*/ 83 w 134"/>
              <a:gd name="T13" fmla="*/ 107 h 114"/>
              <a:gd name="T14" fmla="*/ 105 w 134"/>
              <a:gd name="T15" fmla="*/ 113 h 114"/>
              <a:gd name="T16" fmla="*/ 110 w 134"/>
              <a:gd name="T17" fmla="*/ 102 h 114"/>
              <a:gd name="T18" fmla="*/ 93 w 134"/>
              <a:gd name="T19" fmla="*/ 97 h 114"/>
              <a:gd name="T20" fmla="*/ 121 w 134"/>
              <a:gd name="T21" fmla="*/ 88 h 114"/>
              <a:gd name="T22" fmla="*/ 134 w 134"/>
              <a:gd name="T23" fmla="*/ 13 h 114"/>
              <a:gd name="T24" fmla="*/ 114 w 134"/>
              <a:gd name="T25" fmla="*/ 81 h 114"/>
              <a:gd name="T26" fmla="*/ 114 w 134"/>
              <a:gd name="T27" fmla="*/ 73 h 114"/>
              <a:gd name="T28" fmla="*/ 114 w 134"/>
              <a:gd name="T29" fmla="*/ 81 h 114"/>
              <a:gd name="T30" fmla="*/ 71 w 134"/>
              <a:gd name="T31" fmla="*/ 52 h 114"/>
              <a:gd name="T32" fmla="*/ 66 w 134"/>
              <a:gd name="T33" fmla="*/ 94 h 114"/>
              <a:gd name="T34" fmla="*/ 43 w 134"/>
              <a:gd name="T35" fmla="*/ 102 h 114"/>
              <a:gd name="T36" fmla="*/ 50 w 134"/>
              <a:gd name="T37" fmla="*/ 105 h 114"/>
              <a:gd name="T38" fmla="*/ 43 w 134"/>
              <a:gd name="T39" fmla="*/ 108 h 114"/>
              <a:gd name="T40" fmla="*/ 42 w 134"/>
              <a:gd name="T41" fmla="*/ 114 h 114"/>
              <a:gd name="T42" fmla="*/ 76 w 134"/>
              <a:gd name="T43" fmla="*/ 106 h 114"/>
              <a:gd name="T44" fmla="*/ 76 w 134"/>
              <a:gd name="T45" fmla="*/ 56 h 114"/>
              <a:gd name="T46" fmla="*/ 24 w 134"/>
              <a:gd name="T47" fmla="*/ 44 h 114"/>
              <a:gd name="T48" fmla="*/ 58 w 134"/>
              <a:gd name="T49" fmla="*/ 39 h 114"/>
              <a:gd name="T50" fmla="*/ 54 w 134"/>
              <a:gd name="T51" fmla="*/ 33 h 114"/>
              <a:gd name="T52" fmla="*/ 22 w 134"/>
              <a:gd name="T53" fmla="*/ 33 h 114"/>
              <a:gd name="T54" fmla="*/ 14 w 134"/>
              <a:gd name="T55" fmla="*/ 50 h 114"/>
              <a:gd name="T56" fmla="*/ 24 w 134"/>
              <a:gd name="T57" fmla="*/ 44 h 114"/>
              <a:gd name="T58" fmla="*/ 5 w 134"/>
              <a:gd name="T59" fmla="*/ 56 h 114"/>
              <a:gd name="T60" fmla="*/ 0 w 134"/>
              <a:gd name="T61" fmla="*/ 109 h 114"/>
              <a:gd name="T62" fmla="*/ 32 w 134"/>
              <a:gd name="T63" fmla="*/ 113 h 114"/>
              <a:gd name="T64" fmla="*/ 36 w 134"/>
              <a:gd name="T65" fmla="*/ 60 h 114"/>
              <a:gd name="T66" fmla="*/ 18 w 134"/>
              <a:gd name="T67" fmla="*/ 111 h 114"/>
              <a:gd name="T68" fmla="*/ 18 w 134"/>
              <a:gd name="T69" fmla="*/ 104 h 114"/>
              <a:gd name="T70" fmla="*/ 18 w 134"/>
              <a:gd name="T71" fmla="*/ 111 h 114"/>
              <a:gd name="T72" fmla="*/ 7 w 134"/>
              <a:gd name="T73" fmla="*/ 97 h 114"/>
              <a:gd name="T74" fmla="*/ 29 w 134"/>
              <a:gd name="T75" fmla="*/ 65 h 114"/>
              <a:gd name="T76" fmla="*/ 84 w 134"/>
              <a:gd name="T77" fmla="*/ 26 h 114"/>
              <a:gd name="T78" fmla="*/ 83 w 134"/>
              <a:gd name="T79" fmla="*/ 25 h 114"/>
              <a:gd name="T80" fmla="*/ 58 w 134"/>
              <a:gd name="T81" fmla="*/ 33 h 114"/>
              <a:gd name="T82" fmla="*/ 65 w 134"/>
              <a:gd name="T83" fmla="*/ 38 h 114"/>
              <a:gd name="T84" fmla="*/ 48 w 134"/>
              <a:gd name="T85" fmla="*/ 61 h 114"/>
              <a:gd name="T86" fmla="*/ 55 w 134"/>
              <a:gd name="T87" fmla="*/ 61 h 114"/>
              <a:gd name="T88" fmla="*/ 75 w 134"/>
              <a:gd name="T89" fmla="*/ 51 h 114"/>
              <a:gd name="T90" fmla="*/ 76 w 134"/>
              <a:gd name="T91" fmla="*/ 52 h 114"/>
              <a:gd name="T92" fmla="*/ 85 w 134"/>
              <a:gd name="T93" fmla="*/ 27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4" h="114">
                <a:moveTo>
                  <a:pt x="121" y="0"/>
                </a:moveTo>
                <a:cubicBezTo>
                  <a:pt x="41" y="0"/>
                  <a:pt x="41" y="0"/>
                  <a:pt x="41" y="0"/>
                </a:cubicBezTo>
                <a:cubicBezTo>
                  <a:pt x="33" y="0"/>
                  <a:pt x="27" y="6"/>
                  <a:pt x="27" y="13"/>
                </a:cubicBezTo>
                <a:cubicBezTo>
                  <a:pt x="27" y="26"/>
                  <a:pt x="27" y="26"/>
                  <a:pt x="27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3"/>
                  <a:pt x="41" y="11"/>
                  <a:pt x="44" y="11"/>
                </a:cubicBezTo>
                <a:cubicBezTo>
                  <a:pt x="118" y="11"/>
                  <a:pt x="118" y="11"/>
                  <a:pt x="118" y="11"/>
                </a:cubicBezTo>
                <a:cubicBezTo>
                  <a:pt x="120" y="11"/>
                  <a:pt x="123" y="13"/>
                  <a:pt x="123" y="16"/>
                </a:cubicBezTo>
                <a:cubicBezTo>
                  <a:pt x="123" y="63"/>
                  <a:pt x="123" y="63"/>
                  <a:pt x="123" y="63"/>
                </a:cubicBezTo>
                <a:cubicBezTo>
                  <a:pt x="123" y="66"/>
                  <a:pt x="120" y="68"/>
                  <a:pt x="118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85"/>
                  <a:pt x="83" y="85"/>
                  <a:pt x="83" y="85"/>
                </a:cubicBezTo>
                <a:cubicBezTo>
                  <a:pt x="83" y="85"/>
                  <a:pt x="83" y="107"/>
                  <a:pt x="83" y="107"/>
                </a:cubicBezTo>
                <a:cubicBezTo>
                  <a:pt x="83" y="109"/>
                  <a:pt x="82" y="111"/>
                  <a:pt x="81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8" y="113"/>
                  <a:pt x="110" y="111"/>
                  <a:pt x="110" y="10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99"/>
                  <a:pt x="108" y="97"/>
                  <a:pt x="105" y="97"/>
                </a:cubicBezTo>
                <a:cubicBezTo>
                  <a:pt x="93" y="97"/>
                  <a:pt x="93" y="97"/>
                  <a:pt x="93" y="97"/>
                </a:cubicBezTo>
                <a:cubicBezTo>
                  <a:pt x="93" y="88"/>
                  <a:pt x="93" y="88"/>
                  <a:pt x="93" y="88"/>
                </a:cubicBezTo>
                <a:cubicBezTo>
                  <a:pt x="121" y="88"/>
                  <a:pt x="121" y="88"/>
                  <a:pt x="121" y="88"/>
                </a:cubicBezTo>
                <a:cubicBezTo>
                  <a:pt x="128" y="88"/>
                  <a:pt x="134" y="82"/>
                  <a:pt x="134" y="75"/>
                </a:cubicBezTo>
                <a:cubicBezTo>
                  <a:pt x="134" y="13"/>
                  <a:pt x="134" y="13"/>
                  <a:pt x="134" y="13"/>
                </a:cubicBezTo>
                <a:cubicBezTo>
                  <a:pt x="134" y="6"/>
                  <a:pt x="128" y="0"/>
                  <a:pt x="121" y="0"/>
                </a:cubicBezTo>
                <a:close/>
                <a:moveTo>
                  <a:pt x="114" y="81"/>
                </a:moveTo>
                <a:cubicBezTo>
                  <a:pt x="112" y="81"/>
                  <a:pt x="110" y="79"/>
                  <a:pt x="110" y="77"/>
                </a:cubicBezTo>
                <a:cubicBezTo>
                  <a:pt x="110" y="75"/>
                  <a:pt x="112" y="73"/>
                  <a:pt x="114" y="73"/>
                </a:cubicBezTo>
                <a:cubicBezTo>
                  <a:pt x="117" y="73"/>
                  <a:pt x="119" y="75"/>
                  <a:pt x="119" y="77"/>
                </a:cubicBezTo>
                <a:cubicBezTo>
                  <a:pt x="119" y="79"/>
                  <a:pt x="117" y="81"/>
                  <a:pt x="114" y="81"/>
                </a:cubicBezTo>
                <a:close/>
                <a:moveTo>
                  <a:pt x="71" y="53"/>
                </a:moveTo>
                <a:cubicBezTo>
                  <a:pt x="71" y="52"/>
                  <a:pt x="71" y="52"/>
                  <a:pt x="71" y="52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94"/>
                  <a:pt x="66" y="94"/>
                  <a:pt x="66" y="94"/>
                </a:cubicBezTo>
                <a:cubicBezTo>
                  <a:pt x="43" y="94"/>
                  <a:pt x="43" y="94"/>
                  <a:pt x="43" y="94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44" y="101"/>
                  <a:pt x="45" y="101"/>
                  <a:pt x="45" y="101"/>
                </a:cubicBezTo>
                <a:cubicBezTo>
                  <a:pt x="48" y="101"/>
                  <a:pt x="50" y="103"/>
                  <a:pt x="50" y="105"/>
                </a:cubicBezTo>
                <a:cubicBezTo>
                  <a:pt x="50" y="107"/>
                  <a:pt x="48" y="109"/>
                  <a:pt x="45" y="109"/>
                </a:cubicBezTo>
                <a:cubicBezTo>
                  <a:pt x="45" y="109"/>
                  <a:pt x="44" y="109"/>
                  <a:pt x="43" y="108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3" y="111"/>
                  <a:pt x="43" y="112"/>
                  <a:pt x="42" y="11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3" y="114"/>
                  <a:pt x="76" y="110"/>
                  <a:pt x="76" y="106"/>
                </a:cubicBezTo>
                <a:cubicBezTo>
                  <a:pt x="76" y="56"/>
                  <a:pt x="76" y="56"/>
                  <a:pt x="76" y="56"/>
                </a:cubicBezTo>
                <a:cubicBezTo>
                  <a:pt x="76" y="56"/>
                  <a:pt x="76" y="56"/>
                  <a:pt x="76" y="56"/>
                </a:cubicBezTo>
                <a:cubicBezTo>
                  <a:pt x="74" y="56"/>
                  <a:pt x="72" y="55"/>
                  <a:pt x="71" y="53"/>
                </a:cubicBezTo>
                <a:close/>
                <a:moveTo>
                  <a:pt x="24" y="44"/>
                </a:moveTo>
                <a:cubicBezTo>
                  <a:pt x="53" y="44"/>
                  <a:pt x="53" y="44"/>
                  <a:pt x="53" y="44"/>
                </a:cubicBezTo>
                <a:cubicBezTo>
                  <a:pt x="58" y="39"/>
                  <a:pt x="58" y="39"/>
                  <a:pt x="58" y="39"/>
                </a:cubicBezTo>
                <a:cubicBezTo>
                  <a:pt x="57" y="39"/>
                  <a:pt x="57" y="39"/>
                  <a:pt x="57" y="39"/>
                </a:cubicBezTo>
                <a:cubicBezTo>
                  <a:pt x="55" y="37"/>
                  <a:pt x="54" y="35"/>
                  <a:pt x="54" y="33"/>
                </a:cubicBezTo>
                <a:cubicBezTo>
                  <a:pt x="54" y="33"/>
                  <a:pt x="54" y="33"/>
                  <a:pt x="54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18" y="33"/>
                  <a:pt x="14" y="36"/>
                  <a:pt x="14" y="40"/>
                </a:cubicBezTo>
                <a:cubicBezTo>
                  <a:pt x="14" y="50"/>
                  <a:pt x="14" y="50"/>
                  <a:pt x="14" y="50"/>
                </a:cubicBezTo>
                <a:cubicBezTo>
                  <a:pt x="24" y="50"/>
                  <a:pt x="24" y="50"/>
                  <a:pt x="24" y="50"/>
                </a:cubicBezTo>
                <a:lnTo>
                  <a:pt x="24" y="44"/>
                </a:lnTo>
                <a:close/>
                <a:moveTo>
                  <a:pt x="32" y="56"/>
                </a:moveTo>
                <a:cubicBezTo>
                  <a:pt x="5" y="56"/>
                  <a:pt x="5" y="56"/>
                  <a:pt x="5" y="56"/>
                </a:cubicBezTo>
                <a:cubicBezTo>
                  <a:pt x="2" y="56"/>
                  <a:pt x="0" y="58"/>
                  <a:pt x="0" y="60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1"/>
                  <a:pt x="2" y="113"/>
                  <a:pt x="5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4" y="113"/>
                  <a:pt x="36" y="111"/>
                  <a:pt x="36" y="109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58"/>
                  <a:pt x="34" y="56"/>
                  <a:pt x="32" y="56"/>
                </a:cubicBezTo>
                <a:close/>
                <a:moveTo>
                  <a:pt x="18" y="111"/>
                </a:moveTo>
                <a:cubicBezTo>
                  <a:pt x="16" y="111"/>
                  <a:pt x="15" y="109"/>
                  <a:pt x="15" y="107"/>
                </a:cubicBezTo>
                <a:cubicBezTo>
                  <a:pt x="15" y="105"/>
                  <a:pt x="16" y="104"/>
                  <a:pt x="18" y="104"/>
                </a:cubicBezTo>
                <a:cubicBezTo>
                  <a:pt x="20" y="104"/>
                  <a:pt x="22" y="105"/>
                  <a:pt x="22" y="107"/>
                </a:cubicBezTo>
                <a:cubicBezTo>
                  <a:pt x="22" y="109"/>
                  <a:pt x="20" y="111"/>
                  <a:pt x="18" y="111"/>
                </a:cubicBezTo>
                <a:close/>
                <a:moveTo>
                  <a:pt x="29" y="97"/>
                </a:moveTo>
                <a:cubicBezTo>
                  <a:pt x="7" y="97"/>
                  <a:pt x="7" y="97"/>
                  <a:pt x="7" y="97"/>
                </a:cubicBezTo>
                <a:cubicBezTo>
                  <a:pt x="7" y="65"/>
                  <a:pt x="7" y="65"/>
                  <a:pt x="7" y="65"/>
                </a:cubicBezTo>
                <a:cubicBezTo>
                  <a:pt x="29" y="65"/>
                  <a:pt x="29" y="65"/>
                  <a:pt x="29" y="65"/>
                </a:cubicBezTo>
                <a:lnTo>
                  <a:pt x="29" y="97"/>
                </a:lnTo>
                <a:close/>
                <a:moveTo>
                  <a:pt x="84" y="26"/>
                </a:moveTo>
                <a:cubicBezTo>
                  <a:pt x="84" y="25"/>
                  <a:pt x="84" y="25"/>
                  <a:pt x="8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58" y="33"/>
                  <a:pt x="58" y="33"/>
                </a:cubicBezTo>
                <a:cubicBezTo>
                  <a:pt x="58" y="34"/>
                  <a:pt x="58" y="34"/>
                  <a:pt x="59" y="35"/>
                </a:cubicBezTo>
                <a:cubicBezTo>
                  <a:pt x="65" y="38"/>
                  <a:pt x="65" y="38"/>
                  <a:pt x="65" y="38"/>
                </a:cubicBezTo>
                <a:cubicBezTo>
                  <a:pt x="48" y="55"/>
                  <a:pt x="48" y="55"/>
                  <a:pt x="48" y="55"/>
                </a:cubicBezTo>
                <a:cubicBezTo>
                  <a:pt x="47" y="57"/>
                  <a:pt x="47" y="60"/>
                  <a:pt x="48" y="61"/>
                </a:cubicBezTo>
                <a:cubicBezTo>
                  <a:pt x="49" y="62"/>
                  <a:pt x="50" y="63"/>
                  <a:pt x="52" y="63"/>
                </a:cubicBezTo>
                <a:cubicBezTo>
                  <a:pt x="53" y="63"/>
                  <a:pt x="54" y="62"/>
                  <a:pt x="55" y="61"/>
                </a:cubicBezTo>
                <a:cubicBezTo>
                  <a:pt x="72" y="45"/>
                  <a:pt x="72" y="45"/>
                  <a:pt x="72" y="45"/>
                </a:cubicBezTo>
                <a:cubicBezTo>
                  <a:pt x="75" y="51"/>
                  <a:pt x="75" y="51"/>
                  <a:pt x="75" y="51"/>
                </a:cubicBezTo>
                <a:cubicBezTo>
                  <a:pt x="75" y="51"/>
                  <a:pt x="76" y="52"/>
                  <a:pt x="76" y="52"/>
                </a:cubicBezTo>
                <a:cubicBezTo>
                  <a:pt x="76" y="52"/>
                  <a:pt x="76" y="52"/>
                  <a:pt x="76" y="52"/>
                </a:cubicBezTo>
                <a:cubicBezTo>
                  <a:pt x="77" y="52"/>
                  <a:pt x="77" y="51"/>
                  <a:pt x="78" y="51"/>
                </a:cubicBezTo>
                <a:cubicBezTo>
                  <a:pt x="85" y="27"/>
                  <a:pt x="85" y="27"/>
                  <a:pt x="85" y="27"/>
                </a:cubicBezTo>
                <a:cubicBezTo>
                  <a:pt x="85" y="26"/>
                  <a:pt x="85" y="26"/>
                  <a:pt x="84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6" name="Freeform 65"/>
          <p:cNvSpPr>
            <a:spLocks noEditPoints="1"/>
          </p:cNvSpPr>
          <p:nvPr/>
        </p:nvSpPr>
        <p:spPr bwMode="auto">
          <a:xfrm>
            <a:off x="2916238" y="2730501"/>
            <a:ext cx="276225" cy="323850"/>
          </a:xfrm>
          <a:custGeom>
            <a:avLst/>
            <a:gdLst>
              <a:gd name="T0" fmla="*/ 8 w 99"/>
              <a:gd name="T1" fmla="*/ 83 h 116"/>
              <a:gd name="T2" fmla="*/ 91 w 99"/>
              <a:gd name="T3" fmla="*/ 83 h 116"/>
              <a:gd name="T4" fmla="*/ 99 w 99"/>
              <a:gd name="T5" fmla="*/ 90 h 116"/>
              <a:gd name="T6" fmla="*/ 91 w 99"/>
              <a:gd name="T7" fmla="*/ 17 h 116"/>
              <a:gd name="T8" fmla="*/ 75 w 99"/>
              <a:gd name="T9" fmla="*/ 0 h 116"/>
              <a:gd name="T10" fmla="*/ 25 w 99"/>
              <a:gd name="T11" fmla="*/ 0 h 116"/>
              <a:gd name="T12" fmla="*/ 8 w 99"/>
              <a:gd name="T13" fmla="*/ 17 h 116"/>
              <a:gd name="T14" fmla="*/ 0 w 99"/>
              <a:gd name="T15" fmla="*/ 91 h 116"/>
              <a:gd name="T16" fmla="*/ 0 w 99"/>
              <a:gd name="T17" fmla="*/ 91 h 116"/>
              <a:gd name="T18" fmla="*/ 8 w 99"/>
              <a:gd name="T19" fmla="*/ 83 h 116"/>
              <a:gd name="T20" fmla="*/ 87 w 99"/>
              <a:gd name="T21" fmla="*/ 91 h 116"/>
              <a:gd name="T22" fmla="*/ 12 w 99"/>
              <a:gd name="T23" fmla="*/ 91 h 116"/>
              <a:gd name="T24" fmla="*/ 0 w 99"/>
              <a:gd name="T25" fmla="*/ 104 h 116"/>
              <a:gd name="T26" fmla="*/ 12 w 99"/>
              <a:gd name="T27" fmla="*/ 116 h 116"/>
              <a:gd name="T28" fmla="*/ 87 w 99"/>
              <a:gd name="T29" fmla="*/ 116 h 116"/>
              <a:gd name="T30" fmla="*/ 99 w 99"/>
              <a:gd name="T31" fmla="*/ 104 h 116"/>
              <a:gd name="T32" fmla="*/ 87 w 99"/>
              <a:gd name="T33" fmla="*/ 91 h 116"/>
              <a:gd name="T34" fmla="*/ 83 w 99"/>
              <a:gd name="T35" fmla="*/ 108 h 116"/>
              <a:gd name="T36" fmla="*/ 75 w 99"/>
              <a:gd name="T37" fmla="*/ 108 h 116"/>
              <a:gd name="T38" fmla="*/ 75 w 99"/>
              <a:gd name="T39" fmla="*/ 100 h 116"/>
              <a:gd name="T40" fmla="*/ 83 w 99"/>
              <a:gd name="T41" fmla="*/ 100 h 116"/>
              <a:gd name="T42" fmla="*/ 83 w 99"/>
              <a:gd name="T43" fmla="*/ 10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9" h="116">
                <a:moveTo>
                  <a:pt x="8" y="83"/>
                </a:moveTo>
                <a:cubicBezTo>
                  <a:pt x="91" y="83"/>
                  <a:pt x="91" y="83"/>
                  <a:pt x="91" y="83"/>
                </a:cubicBezTo>
                <a:cubicBezTo>
                  <a:pt x="95" y="83"/>
                  <a:pt x="98" y="86"/>
                  <a:pt x="99" y="90"/>
                </a:cubicBezTo>
                <a:cubicBezTo>
                  <a:pt x="91" y="17"/>
                  <a:pt x="91" y="17"/>
                  <a:pt x="91" y="17"/>
                </a:cubicBezTo>
                <a:cubicBezTo>
                  <a:pt x="91" y="8"/>
                  <a:pt x="84" y="0"/>
                  <a:pt x="7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6" y="0"/>
                  <a:pt x="8" y="8"/>
                  <a:pt x="8" y="17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87"/>
                  <a:pt x="4" y="83"/>
                  <a:pt x="8" y="83"/>
                </a:cubicBezTo>
                <a:close/>
                <a:moveTo>
                  <a:pt x="87" y="91"/>
                </a:moveTo>
                <a:cubicBezTo>
                  <a:pt x="12" y="91"/>
                  <a:pt x="12" y="91"/>
                  <a:pt x="12" y="91"/>
                </a:cubicBezTo>
                <a:cubicBezTo>
                  <a:pt x="6" y="91"/>
                  <a:pt x="0" y="97"/>
                  <a:pt x="0" y="104"/>
                </a:cubicBezTo>
                <a:cubicBezTo>
                  <a:pt x="0" y="111"/>
                  <a:pt x="6" y="116"/>
                  <a:pt x="12" y="116"/>
                </a:cubicBezTo>
                <a:cubicBezTo>
                  <a:pt x="87" y="116"/>
                  <a:pt x="87" y="116"/>
                  <a:pt x="87" y="116"/>
                </a:cubicBezTo>
                <a:cubicBezTo>
                  <a:pt x="94" y="116"/>
                  <a:pt x="99" y="111"/>
                  <a:pt x="99" y="104"/>
                </a:cubicBezTo>
                <a:cubicBezTo>
                  <a:pt x="99" y="97"/>
                  <a:pt x="94" y="91"/>
                  <a:pt x="87" y="91"/>
                </a:cubicBezTo>
                <a:close/>
                <a:moveTo>
                  <a:pt x="83" y="108"/>
                </a:moveTo>
                <a:cubicBezTo>
                  <a:pt x="75" y="108"/>
                  <a:pt x="75" y="108"/>
                  <a:pt x="75" y="108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83" y="100"/>
                  <a:pt x="83" y="100"/>
                  <a:pt x="83" y="100"/>
                </a:cubicBezTo>
                <a:lnTo>
                  <a:pt x="83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Freeform 66"/>
          <p:cNvSpPr>
            <a:spLocks noEditPoints="1"/>
          </p:cNvSpPr>
          <p:nvPr/>
        </p:nvSpPr>
        <p:spPr bwMode="auto">
          <a:xfrm>
            <a:off x="6523038" y="2708276"/>
            <a:ext cx="358775" cy="352425"/>
          </a:xfrm>
          <a:custGeom>
            <a:avLst/>
            <a:gdLst>
              <a:gd name="T0" fmla="*/ 9 w 128"/>
              <a:gd name="T1" fmla="*/ 83 h 126"/>
              <a:gd name="T2" fmla="*/ 7 w 128"/>
              <a:gd name="T3" fmla="*/ 122 h 126"/>
              <a:gd name="T4" fmla="*/ 30 w 128"/>
              <a:gd name="T5" fmla="*/ 125 h 126"/>
              <a:gd name="T6" fmla="*/ 33 w 128"/>
              <a:gd name="T7" fmla="*/ 86 h 126"/>
              <a:gd name="T8" fmla="*/ 28 w 128"/>
              <a:gd name="T9" fmla="*/ 114 h 126"/>
              <a:gd name="T10" fmla="*/ 12 w 128"/>
              <a:gd name="T11" fmla="*/ 88 h 126"/>
              <a:gd name="T12" fmla="*/ 28 w 128"/>
              <a:gd name="T13" fmla="*/ 114 h 126"/>
              <a:gd name="T14" fmla="*/ 73 w 128"/>
              <a:gd name="T15" fmla="*/ 88 h 126"/>
              <a:gd name="T16" fmla="*/ 64 w 128"/>
              <a:gd name="T17" fmla="*/ 65 h 126"/>
              <a:gd name="T18" fmla="*/ 56 w 128"/>
              <a:gd name="T19" fmla="*/ 65 h 126"/>
              <a:gd name="T20" fmla="*/ 47 w 128"/>
              <a:gd name="T21" fmla="*/ 88 h 126"/>
              <a:gd name="T22" fmla="*/ 37 w 128"/>
              <a:gd name="T23" fmla="*/ 101 h 126"/>
              <a:gd name="T24" fmla="*/ 39 w 128"/>
              <a:gd name="T25" fmla="*/ 108 h 126"/>
              <a:gd name="T26" fmla="*/ 53 w 128"/>
              <a:gd name="T27" fmla="*/ 99 h 126"/>
              <a:gd name="T28" fmla="*/ 67 w 128"/>
              <a:gd name="T29" fmla="*/ 99 h 126"/>
              <a:gd name="T30" fmla="*/ 80 w 128"/>
              <a:gd name="T31" fmla="*/ 108 h 126"/>
              <a:gd name="T32" fmla="*/ 82 w 128"/>
              <a:gd name="T33" fmla="*/ 101 h 126"/>
              <a:gd name="T34" fmla="*/ 124 w 128"/>
              <a:gd name="T35" fmla="*/ 82 h 126"/>
              <a:gd name="T36" fmla="*/ 86 w 128"/>
              <a:gd name="T37" fmla="*/ 86 h 126"/>
              <a:gd name="T38" fmla="*/ 90 w 128"/>
              <a:gd name="T39" fmla="*/ 116 h 126"/>
              <a:gd name="T40" fmla="*/ 104 w 128"/>
              <a:gd name="T41" fmla="*/ 120 h 126"/>
              <a:gd name="T42" fmla="*/ 95 w 128"/>
              <a:gd name="T43" fmla="*/ 124 h 126"/>
              <a:gd name="T44" fmla="*/ 119 w 128"/>
              <a:gd name="T45" fmla="*/ 126 h 126"/>
              <a:gd name="T46" fmla="*/ 115 w 128"/>
              <a:gd name="T47" fmla="*/ 120 h 126"/>
              <a:gd name="T48" fmla="*/ 110 w 128"/>
              <a:gd name="T49" fmla="*/ 116 h 126"/>
              <a:gd name="T50" fmla="*/ 128 w 128"/>
              <a:gd name="T51" fmla="*/ 112 h 126"/>
              <a:gd name="T52" fmla="*/ 124 w 128"/>
              <a:gd name="T53" fmla="*/ 82 h 126"/>
              <a:gd name="T54" fmla="*/ 92 w 128"/>
              <a:gd name="T55" fmla="*/ 110 h 126"/>
              <a:gd name="T56" fmla="*/ 122 w 128"/>
              <a:gd name="T57" fmla="*/ 88 h 126"/>
              <a:gd name="T58" fmla="*/ 26 w 128"/>
              <a:gd name="T59" fmla="*/ 70 h 126"/>
              <a:gd name="T60" fmla="*/ 51 w 128"/>
              <a:gd name="T61" fmla="*/ 65 h 126"/>
              <a:gd name="T62" fmla="*/ 69 w 128"/>
              <a:gd name="T63" fmla="*/ 65 h 126"/>
              <a:gd name="T64" fmla="*/ 93 w 128"/>
              <a:gd name="T65" fmla="*/ 70 h 126"/>
              <a:gd name="T66" fmla="*/ 96 w 128"/>
              <a:gd name="T67" fmla="*/ 18 h 126"/>
              <a:gd name="T68" fmla="*/ 72 w 128"/>
              <a:gd name="T69" fmla="*/ 6 h 126"/>
              <a:gd name="T70" fmla="*/ 69 w 128"/>
              <a:gd name="T71" fmla="*/ 6 h 126"/>
              <a:gd name="T72" fmla="*/ 24 w 128"/>
              <a:gd name="T73" fmla="*/ 17 h 126"/>
              <a:gd name="T74" fmla="*/ 0 w 128"/>
              <a:gd name="T75" fmla="*/ 4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126">
                <a:moveTo>
                  <a:pt x="30" y="83"/>
                </a:moveTo>
                <a:cubicBezTo>
                  <a:pt x="9" y="83"/>
                  <a:pt x="9" y="83"/>
                  <a:pt x="9" y="83"/>
                </a:cubicBezTo>
                <a:cubicBezTo>
                  <a:pt x="8" y="83"/>
                  <a:pt x="7" y="84"/>
                  <a:pt x="7" y="86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24"/>
                  <a:pt x="8" y="125"/>
                  <a:pt x="9" y="125"/>
                </a:cubicBezTo>
                <a:cubicBezTo>
                  <a:pt x="30" y="125"/>
                  <a:pt x="30" y="125"/>
                  <a:pt x="30" y="125"/>
                </a:cubicBezTo>
                <a:cubicBezTo>
                  <a:pt x="32" y="125"/>
                  <a:pt x="33" y="124"/>
                  <a:pt x="33" y="122"/>
                </a:cubicBezTo>
                <a:cubicBezTo>
                  <a:pt x="33" y="86"/>
                  <a:pt x="33" y="86"/>
                  <a:pt x="33" y="86"/>
                </a:cubicBezTo>
                <a:cubicBezTo>
                  <a:pt x="33" y="84"/>
                  <a:pt x="32" y="83"/>
                  <a:pt x="30" y="83"/>
                </a:cubicBezTo>
                <a:close/>
                <a:moveTo>
                  <a:pt x="28" y="114"/>
                </a:moveTo>
                <a:cubicBezTo>
                  <a:pt x="12" y="114"/>
                  <a:pt x="12" y="114"/>
                  <a:pt x="12" y="114"/>
                </a:cubicBezTo>
                <a:cubicBezTo>
                  <a:pt x="12" y="88"/>
                  <a:pt x="12" y="88"/>
                  <a:pt x="12" y="88"/>
                </a:cubicBezTo>
                <a:cubicBezTo>
                  <a:pt x="28" y="88"/>
                  <a:pt x="28" y="88"/>
                  <a:pt x="28" y="88"/>
                </a:cubicBezTo>
                <a:lnTo>
                  <a:pt x="28" y="114"/>
                </a:lnTo>
                <a:close/>
                <a:moveTo>
                  <a:pt x="72" y="93"/>
                </a:moveTo>
                <a:cubicBezTo>
                  <a:pt x="73" y="91"/>
                  <a:pt x="73" y="90"/>
                  <a:pt x="73" y="88"/>
                </a:cubicBezTo>
                <a:cubicBezTo>
                  <a:pt x="73" y="82"/>
                  <a:pt x="69" y="77"/>
                  <a:pt x="64" y="76"/>
                </a:cubicBezTo>
                <a:cubicBezTo>
                  <a:pt x="64" y="65"/>
                  <a:pt x="64" y="65"/>
                  <a:pt x="64" y="65"/>
                </a:cubicBezTo>
                <a:cubicBezTo>
                  <a:pt x="64" y="62"/>
                  <a:pt x="62" y="61"/>
                  <a:pt x="60" y="61"/>
                </a:cubicBezTo>
                <a:cubicBezTo>
                  <a:pt x="58" y="61"/>
                  <a:pt x="56" y="62"/>
                  <a:pt x="56" y="65"/>
                </a:cubicBezTo>
                <a:cubicBezTo>
                  <a:pt x="56" y="76"/>
                  <a:pt x="56" y="76"/>
                  <a:pt x="56" y="76"/>
                </a:cubicBezTo>
                <a:cubicBezTo>
                  <a:pt x="51" y="77"/>
                  <a:pt x="47" y="82"/>
                  <a:pt x="47" y="88"/>
                </a:cubicBezTo>
                <a:cubicBezTo>
                  <a:pt x="47" y="90"/>
                  <a:pt x="47" y="91"/>
                  <a:pt x="48" y="93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35" y="102"/>
                  <a:pt x="35" y="105"/>
                  <a:pt x="36" y="107"/>
                </a:cubicBezTo>
                <a:cubicBezTo>
                  <a:pt x="37" y="108"/>
                  <a:pt x="38" y="108"/>
                  <a:pt x="39" y="108"/>
                </a:cubicBezTo>
                <a:cubicBezTo>
                  <a:pt x="40" y="108"/>
                  <a:pt x="41" y="108"/>
                  <a:pt x="42" y="107"/>
                </a:cubicBezTo>
                <a:cubicBezTo>
                  <a:pt x="53" y="99"/>
                  <a:pt x="53" y="99"/>
                  <a:pt x="53" y="99"/>
                </a:cubicBezTo>
                <a:cubicBezTo>
                  <a:pt x="55" y="100"/>
                  <a:pt x="57" y="101"/>
                  <a:pt x="60" y="101"/>
                </a:cubicBezTo>
                <a:cubicBezTo>
                  <a:pt x="63" y="101"/>
                  <a:pt x="65" y="100"/>
                  <a:pt x="67" y="99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8" y="108"/>
                  <a:pt x="79" y="108"/>
                  <a:pt x="80" y="108"/>
                </a:cubicBezTo>
                <a:cubicBezTo>
                  <a:pt x="81" y="108"/>
                  <a:pt x="82" y="108"/>
                  <a:pt x="83" y="107"/>
                </a:cubicBezTo>
                <a:cubicBezTo>
                  <a:pt x="84" y="105"/>
                  <a:pt x="84" y="102"/>
                  <a:pt x="82" y="101"/>
                </a:cubicBezTo>
                <a:lnTo>
                  <a:pt x="72" y="93"/>
                </a:lnTo>
                <a:close/>
                <a:moveTo>
                  <a:pt x="124" y="82"/>
                </a:moveTo>
                <a:cubicBezTo>
                  <a:pt x="90" y="82"/>
                  <a:pt x="90" y="82"/>
                  <a:pt x="90" y="82"/>
                </a:cubicBezTo>
                <a:cubicBezTo>
                  <a:pt x="88" y="82"/>
                  <a:pt x="86" y="84"/>
                  <a:pt x="86" y="86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86" y="114"/>
                  <a:pt x="88" y="116"/>
                  <a:pt x="90" y="116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97" y="120"/>
                  <a:pt x="95" y="122"/>
                  <a:pt x="95" y="124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119" y="126"/>
                  <a:pt x="119" y="126"/>
                  <a:pt x="119" y="126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2"/>
                  <a:pt x="117" y="120"/>
                  <a:pt x="115" y="120"/>
                </a:cubicBezTo>
                <a:cubicBezTo>
                  <a:pt x="110" y="120"/>
                  <a:pt x="110" y="120"/>
                  <a:pt x="110" y="120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6" y="116"/>
                  <a:pt x="128" y="114"/>
                  <a:pt x="128" y="112"/>
                </a:cubicBezTo>
                <a:cubicBezTo>
                  <a:pt x="128" y="86"/>
                  <a:pt x="128" y="86"/>
                  <a:pt x="128" y="86"/>
                </a:cubicBezTo>
                <a:cubicBezTo>
                  <a:pt x="128" y="84"/>
                  <a:pt x="126" y="82"/>
                  <a:pt x="124" y="82"/>
                </a:cubicBezTo>
                <a:close/>
                <a:moveTo>
                  <a:pt x="122" y="110"/>
                </a:moveTo>
                <a:cubicBezTo>
                  <a:pt x="92" y="110"/>
                  <a:pt x="92" y="110"/>
                  <a:pt x="92" y="110"/>
                </a:cubicBezTo>
                <a:cubicBezTo>
                  <a:pt x="92" y="88"/>
                  <a:pt x="92" y="88"/>
                  <a:pt x="92" y="88"/>
                </a:cubicBezTo>
                <a:cubicBezTo>
                  <a:pt x="122" y="88"/>
                  <a:pt x="122" y="88"/>
                  <a:pt x="122" y="88"/>
                </a:cubicBezTo>
                <a:lnTo>
                  <a:pt x="122" y="110"/>
                </a:lnTo>
                <a:close/>
                <a:moveTo>
                  <a:pt x="26" y="70"/>
                </a:moveTo>
                <a:cubicBezTo>
                  <a:pt x="51" y="70"/>
                  <a:pt x="51" y="70"/>
                  <a:pt x="51" y="70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60"/>
                  <a:pt x="55" y="55"/>
                  <a:pt x="60" y="55"/>
                </a:cubicBezTo>
                <a:cubicBezTo>
                  <a:pt x="65" y="55"/>
                  <a:pt x="69" y="60"/>
                  <a:pt x="69" y="65"/>
                </a:cubicBezTo>
                <a:cubicBezTo>
                  <a:pt x="69" y="70"/>
                  <a:pt x="69" y="70"/>
                  <a:pt x="69" y="70"/>
                </a:cubicBezTo>
                <a:cubicBezTo>
                  <a:pt x="93" y="70"/>
                  <a:pt x="93" y="70"/>
                  <a:pt x="93" y="70"/>
                </a:cubicBezTo>
                <a:cubicBezTo>
                  <a:pt x="108" y="70"/>
                  <a:pt x="119" y="59"/>
                  <a:pt x="119" y="44"/>
                </a:cubicBezTo>
                <a:cubicBezTo>
                  <a:pt x="119" y="31"/>
                  <a:pt x="109" y="19"/>
                  <a:pt x="96" y="18"/>
                </a:cubicBezTo>
                <a:cubicBezTo>
                  <a:pt x="95" y="18"/>
                  <a:pt x="94" y="18"/>
                  <a:pt x="93" y="17"/>
                </a:cubicBezTo>
                <a:cubicBezTo>
                  <a:pt x="88" y="10"/>
                  <a:pt x="81" y="6"/>
                  <a:pt x="72" y="6"/>
                </a:cubicBezTo>
                <a:cubicBezTo>
                  <a:pt x="72" y="6"/>
                  <a:pt x="71" y="6"/>
                  <a:pt x="71" y="6"/>
                </a:cubicBezTo>
                <a:cubicBezTo>
                  <a:pt x="70" y="6"/>
                  <a:pt x="69" y="6"/>
                  <a:pt x="69" y="6"/>
                </a:cubicBezTo>
                <a:cubicBezTo>
                  <a:pt x="64" y="2"/>
                  <a:pt x="57" y="0"/>
                  <a:pt x="51" y="0"/>
                </a:cubicBezTo>
                <a:cubicBezTo>
                  <a:pt x="39" y="0"/>
                  <a:pt x="29" y="7"/>
                  <a:pt x="24" y="17"/>
                </a:cubicBezTo>
                <a:cubicBezTo>
                  <a:pt x="24" y="18"/>
                  <a:pt x="23" y="18"/>
                  <a:pt x="22" y="18"/>
                </a:cubicBezTo>
                <a:cubicBezTo>
                  <a:pt x="9" y="20"/>
                  <a:pt x="0" y="31"/>
                  <a:pt x="0" y="44"/>
                </a:cubicBezTo>
                <a:cubicBezTo>
                  <a:pt x="0" y="59"/>
                  <a:pt x="11" y="70"/>
                  <a:pt x="26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8" name="Freeform 67"/>
          <p:cNvSpPr>
            <a:spLocks noEditPoints="1"/>
          </p:cNvSpPr>
          <p:nvPr/>
        </p:nvSpPr>
        <p:spPr bwMode="auto">
          <a:xfrm>
            <a:off x="7137401" y="2722563"/>
            <a:ext cx="349250" cy="360363"/>
          </a:xfrm>
          <a:custGeom>
            <a:avLst/>
            <a:gdLst>
              <a:gd name="T0" fmla="*/ 40 w 125"/>
              <a:gd name="T1" fmla="*/ 10 h 129"/>
              <a:gd name="T2" fmla="*/ 0 w 125"/>
              <a:gd name="T3" fmla="*/ 14 h 129"/>
              <a:gd name="T4" fmla="*/ 3 w 125"/>
              <a:gd name="T5" fmla="*/ 98 h 129"/>
              <a:gd name="T6" fmla="*/ 24 w 125"/>
              <a:gd name="T7" fmla="*/ 95 h 129"/>
              <a:gd name="T8" fmla="*/ 37 w 125"/>
              <a:gd name="T9" fmla="*/ 86 h 129"/>
              <a:gd name="T10" fmla="*/ 107 w 125"/>
              <a:gd name="T11" fmla="*/ 22 h 129"/>
              <a:gd name="T12" fmla="*/ 113 w 125"/>
              <a:gd name="T13" fmla="*/ 28 h 129"/>
              <a:gd name="T14" fmla="*/ 115 w 125"/>
              <a:gd name="T15" fmla="*/ 24 h 129"/>
              <a:gd name="T16" fmla="*/ 109 w 125"/>
              <a:gd name="T17" fmla="*/ 14 h 129"/>
              <a:gd name="T18" fmla="*/ 48 w 125"/>
              <a:gd name="T19" fmla="*/ 7 h 129"/>
              <a:gd name="T20" fmla="*/ 30 w 125"/>
              <a:gd name="T21" fmla="*/ 91 h 129"/>
              <a:gd name="T22" fmla="*/ 54 w 125"/>
              <a:gd name="T23" fmla="*/ 99 h 129"/>
              <a:gd name="T24" fmla="*/ 37 w 125"/>
              <a:gd name="T25" fmla="*/ 86 h 129"/>
              <a:gd name="T26" fmla="*/ 119 w 125"/>
              <a:gd name="T27" fmla="*/ 55 h 129"/>
              <a:gd name="T28" fmla="*/ 109 w 125"/>
              <a:gd name="T29" fmla="*/ 73 h 129"/>
              <a:gd name="T30" fmla="*/ 109 w 125"/>
              <a:gd name="T31" fmla="*/ 73 h 129"/>
              <a:gd name="T32" fmla="*/ 118 w 125"/>
              <a:gd name="T33" fmla="*/ 46 h 129"/>
              <a:gd name="T34" fmla="*/ 113 w 125"/>
              <a:gd name="T35" fmla="*/ 40 h 129"/>
              <a:gd name="T36" fmla="*/ 99 w 125"/>
              <a:gd name="T37" fmla="*/ 71 h 129"/>
              <a:gd name="T38" fmla="*/ 99 w 125"/>
              <a:gd name="T39" fmla="*/ 71 h 129"/>
              <a:gd name="T40" fmla="*/ 107 w 125"/>
              <a:gd name="T41" fmla="*/ 36 h 129"/>
              <a:gd name="T42" fmla="*/ 102 w 125"/>
              <a:gd name="T43" fmla="*/ 30 h 129"/>
              <a:gd name="T44" fmla="*/ 89 w 125"/>
              <a:gd name="T45" fmla="*/ 68 h 129"/>
              <a:gd name="T46" fmla="*/ 88 w 125"/>
              <a:gd name="T47" fmla="*/ 68 h 129"/>
              <a:gd name="T48" fmla="*/ 92 w 125"/>
              <a:gd name="T49" fmla="*/ 42 h 129"/>
              <a:gd name="T50" fmla="*/ 87 w 125"/>
              <a:gd name="T51" fmla="*/ 37 h 129"/>
              <a:gd name="T52" fmla="*/ 74 w 125"/>
              <a:gd name="T53" fmla="*/ 87 h 129"/>
              <a:gd name="T54" fmla="*/ 72 w 125"/>
              <a:gd name="T55" fmla="*/ 89 h 129"/>
              <a:gd name="T56" fmla="*/ 65 w 125"/>
              <a:gd name="T57" fmla="*/ 73 h 129"/>
              <a:gd name="T58" fmla="*/ 59 w 125"/>
              <a:gd name="T59" fmla="*/ 69 h 129"/>
              <a:gd name="T60" fmla="*/ 65 w 125"/>
              <a:gd name="T61" fmla="*/ 109 h 129"/>
              <a:gd name="T62" fmla="*/ 68 w 125"/>
              <a:gd name="T63" fmla="*/ 114 h 129"/>
              <a:gd name="T64" fmla="*/ 69 w 125"/>
              <a:gd name="T65" fmla="*/ 120 h 129"/>
              <a:gd name="T66" fmla="*/ 94 w 125"/>
              <a:gd name="T67" fmla="*/ 129 h 129"/>
              <a:gd name="T68" fmla="*/ 97 w 125"/>
              <a:gd name="T69" fmla="*/ 127 h 129"/>
              <a:gd name="T70" fmla="*/ 102 w 125"/>
              <a:gd name="T71" fmla="*/ 116 h 129"/>
              <a:gd name="T72" fmla="*/ 106 w 125"/>
              <a:gd name="T73" fmla="*/ 111 h 129"/>
              <a:gd name="T74" fmla="*/ 124 w 125"/>
              <a:gd name="T75" fmla="*/ 61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5" h="129">
                <a:moveTo>
                  <a:pt x="22" y="83"/>
                </a:moveTo>
                <a:cubicBezTo>
                  <a:pt x="40" y="10"/>
                  <a:pt x="40" y="10"/>
                  <a:pt x="40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2" y="10"/>
                  <a:pt x="0" y="12"/>
                  <a:pt x="0" y="14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6"/>
                  <a:pt x="1" y="98"/>
                  <a:pt x="3" y="98"/>
                </a:cubicBezTo>
                <a:cubicBezTo>
                  <a:pt x="26" y="98"/>
                  <a:pt x="26" y="98"/>
                  <a:pt x="26" y="98"/>
                </a:cubicBezTo>
                <a:cubicBezTo>
                  <a:pt x="25" y="97"/>
                  <a:pt x="24" y="96"/>
                  <a:pt x="24" y="95"/>
                </a:cubicBezTo>
                <a:cubicBezTo>
                  <a:pt x="22" y="91"/>
                  <a:pt x="21" y="87"/>
                  <a:pt x="22" y="83"/>
                </a:cubicBezTo>
                <a:close/>
                <a:moveTo>
                  <a:pt x="37" y="86"/>
                </a:moveTo>
                <a:cubicBezTo>
                  <a:pt x="56" y="9"/>
                  <a:pt x="56" y="9"/>
                  <a:pt x="56" y="9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109" y="24"/>
                  <a:pt x="112" y="26"/>
                  <a:pt x="113" y="28"/>
                </a:cubicBezTo>
                <a:cubicBezTo>
                  <a:pt x="113" y="29"/>
                  <a:pt x="114" y="29"/>
                  <a:pt x="114" y="29"/>
                </a:cubicBezTo>
                <a:cubicBezTo>
                  <a:pt x="115" y="24"/>
                  <a:pt x="115" y="24"/>
                  <a:pt x="115" y="24"/>
                </a:cubicBezTo>
                <a:cubicBezTo>
                  <a:pt x="116" y="22"/>
                  <a:pt x="115" y="19"/>
                  <a:pt x="114" y="18"/>
                </a:cubicBezTo>
                <a:cubicBezTo>
                  <a:pt x="113" y="16"/>
                  <a:pt x="111" y="14"/>
                  <a:pt x="109" y="14"/>
                </a:cubicBezTo>
                <a:cubicBezTo>
                  <a:pt x="58" y="1"/>
                  <a:pt x="58" y="1"/>
                  <a:pt x="58" y="1"/>
                </a:cubicBezTo>
                <a:cubicBezTo>
                  <a:pt x="53" y="0"/>
                  <a:pt x="49" y="3"/>
                  <a:pt x="48" y="7"/>
                </a:cubicBezTo>
                <a:cubicBezTo>
                  <a:pt x="29" y="84"/>
                  <a:pt x="29" y="84"/>
                  <a:pt x="29" y="84"/>
                </a:cubicBezTo>
                <a:cubicBezTo>
                  <a:pt x="28" y="87"/>
                  <a:pt x="29" y="89"/>
                  <a:pt x="30" y="91"/>
                </a:cubicBezTo>
                <a:cubicBezTo>
                  <a:pt x="31" y="93"/>
                  <a:pt x="33" y="94"/>
                  <a:pt x="35" y="94"/>
                </a:cubicBezTo>
                <a:cubicBezTo>
                  <a:pt x="54" y="99"/>
                  <a:pt x="54" y="99"/>
                  <a:pt x="54" y="99"/>
                </a:cubicBezTo>
                <a:cubicBezTo>
                  <a:pt x="51" y="90"/>
                  <a:pt x="51" y="90"/>
                  <a:pt x="51" y="90"/>
                </a:cubicBezTo>
                <a:lnTo>
                  <a:pt x="37" y="86"/>
                </a:lnTo>
                <a:close/>
                <a:moveTo>
                  <a:pt x="121" y="55"/>
                </a:moveTo>
                <a:cubicBezTo>
                  <a:pt x="121" y="55"/>
                  <a:pt x="120" y="55"/>
                  <a:pt x="119" y="55"/>
                </a:cubicBezTo>
                <a:cubicBezTo>
                  <a:pt x="118" y="55"/>
                  <a:pt x="116" y="56"/>
                  <a:pt x="115" y="58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119" y="44"/>
                  <a:pt x="117" y="41"/>
                  <a:pt x="115" y="40"/>
                </a:cubicBezTo>
                <a:cubicBezTo>
                  <a:pt x="114" y="40"/>
                  <a:pt x="114" y="40"/>
                  <a:pt x="113" y="40"/>
                </a:cubicBezTo>
                <a:cubicBezTo>
                  <a:pt x="111" y="40"/>
                  <a:pt x="109" y="41"/>
                  <a:pt x="108" y="43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99" y="71"/>
                  <a:pt x="99" y="71"/>
                  <a:pt x="99" y="71"/>
                </a:cubicBezTo>
                <a:cubicBezTo>
                  <a:pt x="98" y="71"/>
                  <a:pt x="98" y="71"/>
                  <a:pt x="98" y="70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7" y="34"/>
                  <a:pt x="106" y="31"/>
                  <a:pt x="103" y="30"/>
                </a:cubicBezTo>
                <a:cubicBezTo>
                  <a:pt x="103" y="30"/>
                  <a:pt x="102" y="30"/>
                  <a:pt x="102" y="30"/>
                </a:cubicBezTo>
                <a:cubicBezTo>
                  <a:pt x="100" y="30"/>
                  <a:pt x="98" y="32"/>
                  <a:pt x="97" y="34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9" y="68"/>
                  <a:pt x="88" y="68"/>
                </a:cubicBezTo>
                <a:cubicBezTo>
                  <a:pt x="88" y="68"/>
                  <a:pt x="88" y="68"/>
                  <a:pt x="88" y="68"/>
                </a:cubicBezTo>
                <a:cubicBezTo>
                  <a:pt x="88" y="68"/>
                  <a:pt x="88" y="68"/>
                  <a:pt x="88" y="68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0"/>
                  <a:pt x="90" y="37"/>
                  <a:pt x="88" y="37"/>
                </a:cubicBezTo>
                <a:cubicBezTo>
                  <a:pt x="87" y="37"/>
                  <a:pt x="87" y="37"/>
                  <a:pt x="87" y="37"/>
                </a:cubicBezTo>
                <a:cubicBezTo>
                  <a:pt x="85" y="37"/>
                  <a:pt x="83" y="38"/>
                  <a:pt x="82" y="41"/>
                </a:cubicBezTo>
                <a:cubicBezTo>
                  <a:pt x="74" y="87"/>
                  <a:pt x="74" y="87"/>
                  <a:pt x="74" y="87"/>
                </a:cubicBezTo>
                <a:cubicBezTo>
                  <a:pt x="73" y="88"/>
                  <a:pt x="73" y="89"/>
                  <a:pt x="72" y="89"/>
                </a:cubicBezTo>
                <a:cubicBezTo>
                  <a:pt x="72" y="89"/>
                  <a:pt x="72" y="89"/>
                  <a:pt x="72" y="89"/>
                </a:cubicBezTo>
                <a:cubicBezTo>
                  <a:pt x="71" y="89"/>
                  <a:pt x="70" y="88"/>
                  <a:pt x="69" y="87"/>
                </a:cubicBezTo>
                <a:cubicBezTo>
                  <a:pt x="65" y="73"/>
                  <a:pt x="65" y="73"/>
                  <a:pt x="65" y="73"/>
                </a:cubicBezTo>
                <a:cubicBezTo>
                  <a:pt x="64" y="70"/>
                  <a:pt x="62" y="69"/>
                  <a:pt x="60" y="69"/>
                </a:cubicBezTo>
                <a:cubicBezTo>
                  <a:pt x="60" y="69"/>
                  <a:pt x="59" y="69"/>
                  <a:pt x="59" y="69"/>
                </a:cubicBezTo>
                <a:cubicBezTo>
                  <a:pt x="56" y="70"/>
                  <a:pt x="55" y="73"/>
                  <a:pt x="55" y="75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6" y="111"/>
                  <a:pt x="67" y="113"/>
                  <a:pt x="68" y="114"/>
                </a:cubicBezTo>
                <a:cubicBezTo>
                  <a:pt x="68" y="114"/>
                  <a:pt x="68" y="114"/>
                  <a:pt x="68" y="114"/>
                </a:cubicBezTo>
                <a:cubicBezTo>
                  <a:pt x="69" y="115"/>
                  <a:pt x="69" y="116"/>
                  <a:pt x="69" y="117"/>
                </a:cubicBezTo>
                <a:cubicBezTo>
                  <a:pt x="69" y="118"/>
                  <a:pt x="69" y="119"/>
                  <a:pt x="69" y="120"/>
                </a:cubicBezTo>
                <a:cubicBezTo>
                  <a:pt x="68" y="121"/>
                  <a:pt x="69" y="122"/>
                  <a:pt x="71" y="123"/>
                </a:cubicBezTo>
                <a:cubicBezTo>
                  <a:pt x="94" y="129"/>
                  <a:pt x="94" y="129"/>
                  <a:pt x="94" y="129"/>
                </a:cubicBezTo>
                <a:cubicBezTo>
                  <a:pt x="94" y="129"/>
                  <a:pt x="94" y="129"/>
                  <a:pt x="95" y="129"/>
                </a:cubicBezTo>
                <a:cubicBezTo>
                  <a:pt x="96" y="129"/>
                  <a:pt x="97" y="128"/>
                  <a:pt x="97" y="127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9" y="120"/>
                  <a:pt x="100" y="118"/>
                  <a:pt x="102" y="116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4" y="114"/>
                  <a:pt x="105" y="113"/>
                  <a:pt x="106" y="111"/>
                </a:cubicBezTo>
                <a:cubicBezTo>
                  <a:pt x="116" y="81"/>
                  <a:pt x="116" y="81"/>
                  <a:pt x="116" y="81"/>
                </a:cubicBezTo>
                <a:cubicBezTo>
                  <a:pt x="124" y="61"/>
                  <a:pt x="124" y="61"/>
                  <a:pt x="124" y="61"/>
                </a:cubicBezTo>
                <a:cubicBezTo>
                  <a:pt x="125" y="59"/>
                  <a:pt x="124" y="56"/>
                  <a:pt x="12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9" name="Freeform 68"/>
          <p:cNvSpPr>
            <a:spLocks noEditPoints="1"/>
          </p:cNvSpPr>
          <p:nvPr/>
        </p:nvSpPr>
        <p:spPr bwMode="auto">
          <a:xfrm>
            <a:off x="1042988" y="2112963"/>
            <a:ext cx="387350" cy="325438"/>
          </a:xfrm>
          <a:custGeom>
            <a:avLst/>
            <a:gdLst>
              <a:gd name="T0" fmla="*/ 52 w 139"/>
              <a:gd name="T1" fmla="*/ 17 h 116"/>
              <a:gd name="T2" fmla="*/ 26 w 139"/>
              <a:gd name="T3" fmla="*/ 16 h 116"/>
              <a:gd name="T4" fmla="*/ 3 w 139"/>
              <a:gd name="T5" fmla="*/ 12 h 116"/>
              <a:gd name="T6" fmla="*/ 2 w 139"/>
              <a:gd name="T7" fmla="*/ 24 h 116"/>
              <a:gd name="T8" fmla="*/ 15 w 139"/>
              <a:gd name="T9" fmla="*/ 33 h 116"/>
              <a:gd name="T10" fmla="*/ 16 w 139"/>
              <a:gd name="T11" fmla="*/ 53 h 116"/>
              <a:gd name="T12" fmla="*/ 83 w 139"/>
              <a:gd name="T13" fmla="*/ 115 h 116"/>
              <a:gd name="T14" fmla="*/ 114 w 139"/>
              <a:gd name="T15" fmla="*/ 79 h 116"/>
              <a:gd name="T16" fmla="*/ 15 w 139"/>
              <a:gd name="T17" fmla="*/ 19 h 116"/>
              <a:gd name="T18" fmla="*/ 11 w 139"/>
              <a:gd name="T19" fmla="*/ 29 h 116"/>
              <a:gd name="T20" fmla="*/ 3 w 139"/>
              <a:gd name="T21" fmla="*/ 15 h 116"/>
              <a:gd name="T22" fmla="*/ 19 w 139"/>
              <a:gd name="T23" fmla="*/ 13 h 116"/>
              <a:gd name="T24" fmla="*/ 18 w 139"/>
              <a:gd name="T25" fmla="*/ 16 h 116"/>
              <a:gd name="T26" fmla="*/ 24 w 139"/>
              <a:gd name="T27" fmla="*/ 25 h 116"/>
              <a:gd name="T28" fmla="*/ 26 w 139"/>
              <a:gd name="T29" fmla="*/ 27 h 116"/>
              <a:gd name="T30" fmla="*/ 22 w 139"/>
              <a:gd name="T31" fmla="*/ 30 h 116"/>
              <a:gd name="T32" fmla="*/ 33 w 139"/>
              <a:gd name="T33" fmla="*/ 34 h 116"/>
              <a:gd name="T34" fmla="*/ 23 w 139"/>
              <a:gd name="T35" fmla="*/ 32 h 116"/>
              <a:gd name="T36" fmla="*/ 28 w 139"/>
              <a:gd name="T37" fmla="*/ 28 h 116"/>
              <a:gd name="T38" fmla="*/ 33 w 139"/>
              <a:gd name="T39" fmla="*/ 25 h 116"/>
              <a:gd name="T40" fmla="*/ 137 w 139"/>
              <a:gd name="T41" fmla="*/ 76 h 116"/>
              <a:gd name="T42" fmla="*/ 101 w 139"/>
              <a:gd name="T43" fmla="*/ 107 h 116"/>
              <a:gd name="T44" fmla="*/ 119 w 139"/>
              <a:gd name="T45" fmla="*/ 87 h 116"/>
              <a:gd name="T46" fmla="*/ 119 w 139"/>
              <a:gd name="T47" fmla="*/ 76 h 116"/>
              <a:gd name="T48" fmla="*/ 52 w 139"/>
              <a:gd name="T49" fmla="*/ 12 h 116"/>
              <a:gd name="T50" fmla="*/ 38 w 139"/>
              <a:gd name="T51" fmla="*/ 12 h 116"/>
              <a:gd name="T52" fmla="*/ 42 w 139"/>
              <a:gd name="T53" fmla="*/ 8 h 116"/>
              <a:gd name="T54" fmla="*/ 43 w 139"/>
              <a:gd name="T55" fmla="*/ 5 h 116"/>
              <a:gd name="T56" fmla="*/ 27 w 139"/>
              <a:gd name="T57" fmla="*/ 8 h 116"/>
              <a:gd name="T58" fmla="*/ 25 w 139"/>
              <a:gd name="T59" fmla="*/ 8 h 116"/>
              <a:gd name="T60" fmla="*/ 27 w 139"/>
              <a:gd name="T61" fmla="*/ 5 h 116"/>
              <a:gd name="T62" fmla="*/ 50 w 139"/>
              <a:gd name="T63" fmla="*/ 8 h 116"/>
              <a:gd name="T64" fmla="*/ 75 w 139"/>
              <a:gd name="T65" fmla="*/ 9 h 116"/>
              <a:gd name="T66" fmla="*/ 137 w 139"/>
              <a:gd name="T67" fmla="*/ 76 h 116"/>
              <a:gd name="T68" fmla="*/ 137 w 139"/>
              <a:gd name="T69" fmla="*/ 7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9" h="116">
                <a:moveTo>
                  <a:pt x="114" y="79"/>
                </a:moveTo>
                <a:cubicBezTo>
                  <a:pt x="52" y="17"/>
                  <a:pt x="52" y="17"/>
                  <a:pt x="52" y="17"/>
                </a:cubicBezTo>
                <a:cubicBezTo>
                  <a:pt x="51" y="16"/>
                  <a:pt x="50" y="16"/>
                  <a:pt x="49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4"/>
                  <a:pt x="23" y="12"/>
                  <a:pt x="20" y="10"/>
                </a:cubicBezTo>
                <a:cubicBezTo>
                  <a:pt x="14" y="7"/>
                  <a:pt x="7" y="8"/>
                  <a:pt x="3" y="12"/>
                </a:cubicBezTo>
                <a:cubicBezTo>
                  <a:pt x="2" y="12"/>
                  <a:pt x="2" y="13"/>
                  <a:pt x="1" y="14"/>
                </a:cubicBezTo>
                <a:cubicBezTo>
                  <a:pt x="0" y="17"/>
                  <a:pt x="0" y="20"/>
                  <a:pt x="2" y="24"/>
                </a:cubicBezTo>
                <a:cubicBezTo>
                  <a:pt x="3" y="27"/>
                  <a:pt x="6" y="29"/>
                  <a:pt x="10" y="31"/>
                </a:cubicBezTo>
                <a:cubicBezTo>
                  <a:pt x="11" y="32"/>
                  <a:pt x="13" y="33"/>
                  <a:pt x="15" y="33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1"/>
                  <a:pt x="15" y="52"/>
                  <a:pt x="16" y="53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6"/>
                  <a:pt x="81" y="116"/>
                  <a:pt x="83" y="115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5" y="82"/>
                  <a:pt x="115" y="80"/>
                  <a:pt x="114" y="79"/>
                </a:cubicBezTo>
                <a:close/>
                <a:moveTo>
                  <a:pt x="16" y="17"/>
                </a:moveTo>
                <a:cubicBezTo>
                  <a:pt x="15" y="17"/>
                  <a:pt x="15" y="18"/>
                  <a:pt x="15" y="19"/>
                </a:cubicBezTo>
                <a:cubicBezTo>
                  <a:pt x="15" y="30"/>
                  <a:pt x="15" y="30"/>
                  <a:pt x="15" y="30"/>
                </a:cubicBezTo>
                <a:cubicBezTo>
                  <a:pt x="13" y="30"/>
                  <a:pt x="12" y="30"/>
                  <a:pt x="11" y="29"/>
                </a:cubicBezTo>
                <a:cubicBezTo>
                  <a:pt x="8" y="28"/>
                  <a:pt x="5" y="25"/>
                  <a:pt x="4" y="22"/>
                </a:cubicBezTo>
                <a:cubicBezTo>
                  <a:pt x="2" y="20"/>
                  <a:pt x="2" y="17"/>
                  <a:pt x="3" y="15"/>
                </a:cubicBezTo>
                <a:cubicBezTo>
                  <a:pt x="4" y="15"/>
                  <a:pt x="4" y="14"/>
                  <a:pt x="5" y="13"/>
                </a:cubicBezTo>
                <a:cubicBezTo>
                  <a:pt x="8" y="10"/>
                  <a:pt x="14" y="10"/>
                  <a:pt x="19" y="13"/>
                </a:cubicBezTo>
                <a:cubicBezTo>
                  <a:pt x="21" y="13"/>
                  <a:pt x="22" y="14"/>
                  <a:pt x="23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7" y="16"/>
                  <a:pt x="16" y="16"/>
                  <a:pt x="16" y="17"/>
                </a:cubicBezTo>
                <a:close/>
                <a:moveTo>
                  <a:pt x="24" y="25"/>
                </a:moveTo>
                <a:cubicBezTo>
                  <a:pt x="25" y="24"/>
                  <a:pt x="26" y="23"/>
                  <a:pt x="27" y="23"/>
                </a:cubicBezTo>
                <a:cubicBezTo>
                  <a:pt x="27" y="24"/>
                  <a:pt x="27" y="25"/>
                  <a:pt x="26" y="27"/>
                </a:cubicBezTo>
                <a:cubicBezTo>
                  <a:pt x="26" y="27"/>
                  <a:pt x="26" y="28"/>
                  <a:pt x="25" y="28"/>
                </a:cubicBezTo>
                <a:cubicBezTo>
                  <a:pt x="24" y="29"/>
                  <a:pt x="23" y="30"/>
                  <a:pt x="22" y="30"/>
                </a:cubicBezTo>
                <a:cubicBezTo>
                  <a:pt x="21" y="28"/>
                  <a:pt x="22" y="26"/>
                  <a:pt x="24" y="25"/>
                </a:cubicBezTo>
                <a:close/>
                <a:moveTo>
                  <a:pt x="33" y="34"/>
                </a:moveTo>
                <a:cubicBezTo>
                  <a:pt x="30" y="36"/>
                  <a:pt x="26" y="36"/>
                  <a:pt x="24" y="34"/>
                </a:cubicBezTo>
                <a:cubicBezTo>
                  <a:pt x="23" y="33"/>
                  <a:pt x="23" y="33"/>
                  <a:pt x="23" y="32"/>
                </a:cubicBezTo>
                <a:cubicBezTo>
                  <a:pt x="24" y="32"/>
                  <a:pt x="26" y="31"/>
                  <a:pt x="27" y="30"/>
                </a:cubicBezTo>
                <a:cubicBezTo>
                  <a:pt x="27" y="29"/>
                  <a:pt x="28" y="28"/>
                  <a:pt x="28" y="28"/>
                </a:cubicBezTo>
                <a:cubicBezTo>
                  <a:pt x="29" y="26"/>
                  <a:pt x="29" y="25"/>
                  <a:pt x="29" y="23"/>
                </a:cubicBezTo>
                <a:cubicBezTo>
                  <a:pt x="31" y="23"/>
                  <a:pt x="32" y="24"/>
                  <a:pt x="33" y="25"/>
                </a:cubicBezTo>
                <a:cubicBezTo>
                  <a:pt x="35" y="27"/>
                  <a:pt x="35" y="31"/>
                  <a:pt x="33" y="34"/>
                </a:cubicBezTo>
                <a:close/>
                <a:moveTo>
                  <a:pt x="137" y="76"/>
                </a:moveTo>
                <a:cubicBezTo>
                  <a:pt x="106" y="107"/>
                  <a:pt x="106" y="107"/>
                  <a:pt x="106" y="107"/>
                </a:cubicBezTo>
                <a:cubicBezTo>
                  <a:pt x="105" y="109"/>
                  <a:pt x="103" y="109"/>
                  <a:pt x="101" y="107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19" y="87"/>
                  <a:pt x="119" y="87"/>
                  <a:pt x="119" y="87"/>
                </a:cubicBezTo>
                <a:cubicBezTo>
                  <a:pt x="120" y="85"/>
                  <a:pt x="121" y="83"/>
                  <a:pt x="121" y="81"/>
                </a:cubicBezTo>
                <a:cubicBezTo>
                  <a:pt x="121" y="80"/>
                  <a:pt x="120" y="78"/>
                  <a:pt x="119" y="76"/>
                </a:cubicBezTo>
                <a:cubicBezTo>
                  <a:pt x="57" y="15"/>
                  <a:pt x="57" y="15"/>
                  <a:pt x="57" y="15"/>
                </a:cubicBezTo>
                <a:cubicBezTo>
                  <a:pt x="56" y="13"/>
                  <a:pt x="54" y="12"/>
                  <a:pt x="52" y="12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11"/>
                  <a:pt x="39" y="10"/>
                  <a:pt x="39" y="9"/>
                </a:cubicBezTo>
                <a:cubicBezTo>
                  <a:pt x="40" y="9"/>
                  <a:pt x="41" y="8"/>
                  <a:pt x="42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6" y="7"/>
                  <a:pt x="44" y="6"/>
                  <a:pt x="43" y="5"/>
                </a:cubicBezTo>
                <a:cubicBezTo>
                  <a:pt x="37" y="3"/>
                  <a:pt x="32" y="3"/>
                  <a:pt x="28" y="6"/>
                </a:cubicBezTo>
                <a:cubicBezTo>
                  <a:pt x="28" y="7"/>
                  <a:pt x="27" y="7"/>
                  <a:pt x="27" y="8"/>
                </a:cubicBezTo>
                <a:cubicBezTo>
                  <a:pt x="27" y="8"/>
                  <a:pt x="27" y="9"/>
                  <a:pt x="27" y="9"/>
                </a:cubicBezTo>
                <a:cubicBezTo>
                  <a:pt x="26" y="9"/>
                  <a:pt x="25" y="8"/>
                  <a:pt x="25" y="8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6"/>
                  <a:pt x="26" y="5"/>
                  <a:pt x="27" y="5"/>
                </a:cubicBezTo>
                <a:cubicBezTo>
                  <a:pt x="31" y="1"/>
                  <a:pt x="38" y="0"/>
                  <a:pt x="44" y="3"/>
                </a:cubicBezTo>
                <a:cubicBezTo>
                  <a:pt x="46" y="5"/>
                  <a:pt x="49" y="6"/>
                  <a:pt x="50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4" y="8"/>
                  <a:pt x="75" y="9"/>
                  <a:pt x="75" y="9"/>
                </a:cubicBezTo>
                <a:cubicBezTo>
                  <a:pt x="137" y="71"/>
                  <a:pt x="137" y="71"/>
                  <a:pt x="137" y="71"/>
                </a:cubicBezTo>
                <a:cubicBezTo>
                  <a:pt x="139" y="73"/>
                  <a:pt x="139" y="75"/>
                  <a:pt x="137" y="76"/>
                </a:cubicBezTo>
                <a:close/>
                <a:moveTo>
                  <a:pt x="137" y="76"/>
                </a:moveTo>
                <a:cubicBezTo>
                  <a:pt x="137" y="76"/>
                  <a:pt x="137" y="76"/>
                  <a:pt x="137" y="7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0" name="Freeform 69"/>
          <p:cNvSpPr>
            <a:spLocks noEditPoints="1"/>
          </p:cNvSpPr>
          <p:nvPr/>
        </p:nvSpPr>
        <p:spPr bwMode="auto">
          <a:xfrm>
            <a:off x="2276476" y="2093913"/>
            <a:ext cx="346075" cy="346075"/>
          </a:xfrm>
          <a:custGeom>
            <a:avLst/>
            <a:gdLst>
              <a:gd name="T0" fmla="*/ 62 w 124"/>
              <a:gd name="T1" fmla="*/ 0 h 124"/>
              <a:gd name="T2" fmla="*/ 0 w 124"/>
              <a:gd name="T3" fmla="*/ 56 h 124"/>
              <a:gd name="T4" fmla="*/ 13 w 124"/>
              <a:gd name="T5" fmla="*/ 56 h 124"/>
              <a:gd name="T6" fmla="*/ 62 w 124"/>
              <a:gd name="T7" fmla="*/ 13 h 124"/>
              <a:gd name="T8" fmla="*/ 111 w 124"/>
              <a:gd name="T9" fmla="*/ 56 h 124"/>
              <a:gd name="T10" fmla="*/ 99 w 124"/>
              <a:gd name="T11" fmla="*/ 56 h 124"/>
              <a:gd name="T12" fmla="*/ 93 w 124"/>
              <a:gd name="T13" fmla="*/ 40 h 124"/>
              <a:gd name="T14" fmla="*/ 84 w 124"/>
              <a:gd name="T15" fmla="*/ 50 h 124"/>
              <a:gd name="T16" fmla="*/ 87 w 124"/>
              <a:gd name="T17" fmla="*/ 62 h 124"/>
              <a:gd name="T18" fmla="*/ 62 w 124"/>
              <a:gd name="T19" fmla="*/ 88 h 124"/>
              <a:gd name="T20" fmla="*/ 36 w 124"/>
              <a:gd name="T21" fmla="*/ 62 h 124"/>
              <a:gd name="T22" fmla="*/ 62 w 124"/>
              <a:gd name="T23" fmla="*/ 37 h 124"/>
              <a:gd name="T24" fmla="*/ 75 w 124"/>
              <a:gd name="T25" fmla="*/ 41 h 124"/>
              <a:gd name="T26" fmla="*/ 84 w 124"/>
              <a:gd name="T27" fmla="*/ 31 h 124"/>
              <a:gd name="T28" fmla="*/ 62 w 124"/>
              <a:gd name="T29" fmla="*/ 24 h 124"/>
              <a:gd name="T30" fmla="*/ 24 w 124"/>
              <a:gd name="T31" fmla="*/ 62 h 124"/>
              <a:gd name="T32" fmla="*/ 56 w 124"/>
              <a:gd name="T33" fmla="*/ 100 h 124"/>
              <a:gd name="T34" fmla="*/ 56 w 124"/>
              <a:gd name="T35" fmla="*/ 111 h 124"/>
              <a:gd name="T36" fmla="*/ 13 w 124"/>
              <a:gd name="T37" fmla="*/ 69 h 124"/>
              <a:gd name="T38" fmla="*/ 0 w 124"/>
              <a:gd name="T39" fmla="*/ 69 h 124"/>
              <a:gd name="T40" fmla="*/ 62 w 124"/>
              <a:gd name="T41" fmla="*/ 124 h 124"/>
              <a:gd name="T42" fmla="*/ 124 w 124"/>
              <a:gd name="T43" fmla="*/ 62 h 124"/>
              <a:gd name="T44" fmla="*/ 62 w 124"/>
              <a:gd name="T45" fmla="*/ 0 h 124"/>
              <a:gd name="T46" fmla="*/ 68 w 124"/>
              <a:gd name="T47" fmla="*/ 111 h 124"/>
              <a:gd name="T48" fmla="*/ 68 w 124"/>
              <a:gd name="T49" fmla="*/ 100 h 124"/>
              <a:gd name="T50" fmla="*/ 99 w 124"/>
              <a:gd name="T51" fmla="*/ 69 h 124"/>
              <a:gd name="T52" fmla="*/ 111 w 124"/>
              <a:gd name="T53" fmla="*/ 69 h 124"/>
              <a:gd name="T54" fmla="*/ 68 w 124"/>
              <a:gd name="T55" fmla="*/ 111 h 124"/>
              <a:gd name="T56" fmla="*/ 62 w 124"/>
              <a:gd name="T57" fmla="*/ 48 h 124"/>
              <a:gd name="T58" fmla="*/ 48 w 124"/>
              <a:gd name="T59" fmla="*/ 62 h 124"/>
              <a:gd name="T60" fmla="*/ 62 w 124"/>
              <a:gd name="T61" fmla="*/ 76 h 124"/>
              <a:gd name="T62" fmla="*/ 76 w 124"/>
              <a:gd name="T63" fmla="*/ 62 h 124"/>
              <a:gd name="T64" fmla="*/ 62 w 124"/>
              <a:gd name="T65" fmla="*/ 48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4" h="124">
                <a:moveTo>
                  <a:pt x="62" y="0"/>
                </a:moveTo>
                <a:cubicBezTo>
                  <a:pt x="30" y="0"/>
                  <a:pt x="4" y="25"/>
                  <a:pt x="0" y="56"/>
                </a:cubicBezTo>
                <a:cubicBezTo>
                  <a:pt x="13" y="56"/>
                  <a:pt x="13" y="56"/>
                  <a:pt x="13" y="56"/>
                </a:cubicBezTo>
                <a:cubicBezTo>
                  <a:pt x="16" y="32"/>
                  <a:pt x="37" y="13"/>
                  <a:pt x="62" y="13"/>
                </a:cubicBezTo>
                <a:cubicBezTo>
                  <a:pt x="87" y="13"/>
                  <a:pt x="107" y="32"/>
                  <a:pt x="111" y="56"/>
                </a:cubicBezTo>
                <a:cubicBezTo>
                  <a:pt x="99" y="56"/>
                  <a:pt x="99" y="56"/>
                  <a:pt x="99" y="56"/>
                </a:cubicBezTo>
                <a:cubicBezTo>
                  <a:pt x="98" y="50"/>
                  <a:pt x="96" y="45"/>
                  <a:pt x="93" y="40"/>
                </a:cubicBezTo>
                <a:cubicBezTo>
                  <a:pt x="84" y="50"/>
                  <a:pt x="84" y="50"/>
                  <a:pt x="84" y="50"/>
                </a:cubicBezTo>
                <a:cubicBezTo>
                  <a:pt x="86" y="53"/>
                  <a:pt x="87" y="58"/>
                  <a:pt x="87" y="62"/>
                </a:cubicBezTo>
                <a:cubicBezTo>
                  <a:pt x="87" y="76"/>
                  <a:pt x="76" y="88"/>
                  <a:pt x="62" y="88"/>
                </a:cubicBezTo>
                <a:cubicBezTo>
                  <a:pt x="48" y="88"/>
                  <a:pt x="36" y="76"/>
                  <a:pt x="36" y="62"/>
                </a:cubicBezTo>
                <a:cubicBezTo>
                  <a:pt x="36" y="48"/>
                  <a:pt x="48" y="37"/>
                  <a:pt x="62" y="37"/>
                </a:cubicBezTo>
                <a:cubicBezTo>
                  <a:pt x="67" y="37"/>
                  <a:pt x="71" y="38"/>
                  <a:pt x="75" y="41"/>
                </a:cubicBezTo>
                <a:cubicBezTo>
                  <a:pt x="84" y="31"/>
                  <a:pt x="84" y="31"/>
                  <a:pt x="84" y="31"/>
                </a:cubicBezTo>
                <a:cubicBezTo>
                  <a:pt x="78" y="27"/>
                  <a:pt x="70" y="24"/>
                  <a:pt x="62" y="24"/>
                </a:cubicBezTo>
                <a:cubicBezTo>
                  <a:pt x="41" y="24"/>
                  <a:pt x="24" y="41"/>
                  <a:pt x="24" y="62"/>
                </a:cubicBezTo>
                <a:cubicBezTo>
                  <a:pt x="24" y="81"/>
                  <a:pt x="38" y="97"/>
                  <a:pt x="56" y="100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34" y="108"/>
                  <a:pt x="16" y="91"/>
                  <a:pt x="13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4" y="100"/>
                  <a:pt x="30" y="124"/>
                  <a:pt x="62" y="124"/>
                </a:cubicBezTo>
                <a:cubicBezTo>
                  <a:pt x="96" y="124"/>
                  <a:pt x="124" y="96"/>
                  <a:pt x="124" y="62"/>
                </a:cubicBezTo>
                <a:cubicBezTo>
                  <a:pt x="124" y="28"/>
                  <a:pt x="96" y="0"/>
                  <a:pt x="62" y="0"/>
                </a:cubicBezTo>
                <a:close/>
                <a:moveTo>
                  <a:pt x="68" y="111"/>
                </a:moveTo>
                <a:cubicBezTo>
                  <a:pt x="68" y="100"/>
                  <a:pt x="68" y="100"/>
                  <a:pt x="68" y="100"/>
                </a:cubicBezTo>
                <a:cubicBezTo>
                  <a:pt x="84" y="97"/>
                  <a:pt x="97" y="84"/>
                  <a:pt x="99" y="69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08" y="91"/>
                  <a:pt x="90" y="108"/>
                  <a:pt x="68" y="111"/>
                </a:cubicBezTo>
                <a:close/>
                <a:moveTo>
                  <a:pt x="62" y="48"/>
                </a:moveTo>
                <a:cubicBezTo>
                  <a:pt x="54" y="48"/>
                  <a:pt x="48" y="55"/>
                  <a:pt x="48" y="62"/>
                </a:cubicBezTo>
                <a:cubicBezTo>
                  <a:pt x="48" y="70"/>
                  <a:pt x="54" y="76"/>
                  <a:pt x="62" y="76"/>
                </a:cubicBezTo>
                <a:cubicBezTo>
                  <a:pt x="70" y="76"/>
                  <a:pt x="76" y="70"/>
                  <a:pt x="76" y="62"/>
                </a:cubicBezTo>
                <a:cubicBezTo>
                  <a:pt x="76" y="55"/>
                  <a:pt x="70" y="48"/>
                  <a:pt x="62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1" name="Freeform 70"/>
          <p:cNvSpPr>
            <a:spLocks noEditPoints="1"/>
          </p:cNvSpPr>
          <p:nvPr/>
        </p:nvSpPr>
        <p:spPr bwMode="auto">
          <a:xfrm>
            <a:off x="7732713" y="2716213"/>
            <a:ext cx="354013" cy="330200"/>
          </a:xfrm>
          <a:custGeom>
            <a:avLst/>
            <a:gdLst>
              <a:gd name="T0" fmla="*/ 113 w 127"/>
              <a:gd name="T1" fmla="*/ 10 h 118"/>
              <a:gd name="T2" fmla="*/ 122 w 127"/>
              <a:gd name="T3" fmla="*/ 45 h 118"/>
              <a:gd name="T4" fmla="*/ 120 w 127"/>
              <a:gd name="T5" fmla="*/ 0 h 118"/>
              <a:gd name="T6" fmla="*/ 15 w 127"/>
              <a:gd name="T7" fmla="*/ 2 h 118"/>
              <a:gd name="T8" fmla="*/ 23 w 127"/>
              <a:gd name="T9" fmla="*/ 35 h 118"/>
              <a:gd name="T10" fmla="*/ 57 w 127"/>
              <a:gd name="T11" fmla="*/ 41 h 118"/>
              <a:gd name="T12" fmla="*/ 0 w 127"/>
              <a:gd name="T13" fmla="*/ 43 h 118"/>
              <a:gd name="T14" fmla="*/ 3 w 127"/>
              <a:gd name="T15" fmla="*/ 118 h 118"/>
              <a:gd name="T16" fmla="*/ 59 w 127"/>
              <a:gd name="T17" fmla="*/ 116 h 118"/>
              <a:gd name="T18" fmla="*/ 57 w 127"/>
              <a:gd name="T19" fmla="*/ 41 h 118"/>
              <a:gd name="T20" fmla="*/ 28 w 127"/>
              <a:gd name="T21" fmla="*/ 112 h 118"/>
              <a:gd name="T22" fmla="*/ 32 w 127"/>
              <a:gd name="T23" fmla="*/ 112 h 118"/>
              <a:gd name="T24" fmla="*/ 51 w 127"/>
              <a:gd name="T25" fmla="*/ 104 h 118"/>
              <a:gd name="T26" fmla="*/ 9 w 127"/>
              <a:gd name="T27" fmla="*/ 52 h 118"/>
              <a:gd name="T28" fmla="*/ 51 w 127"/>
              <a:gd name="T29" fmla="*/ 104 h 118"/>
              <a:gd name="T30" fmla="*/ 85 w 127"/>
              <a:gd name="T31" fmla="*/ 91 h 118"/>
              <a:gd name="T32" fmla="*/ 65 w 127"/>
              <a:gd name="T33" fmla="*/ 79 h 118"/>
              <a:gd name="T34" fmla="*/ 65 w 127"/>
              <a:gd name="T35" fmla="*/ 77 h 118"/>
              <a:gd name="T36" fmla="*/ 85 w 127"/>
              <a:gd name="T37" fmla="*/ 64 h 118"/>
              <a:gd name="T38" fmla="*/ 65 w 127"/>
              <a:gd name="T39" fmla="*/ 77 h 118"/>
              <a:gd name="T40" fmla="*/ 71 w 127"/>
              <a:gd name="T41" fmla="*/ 71 h 118"/>
              <a:gd name="T42" fmla="*/ 66 w 127"/>
              <a:gd name="T43" fmla="*/ 71 h 118"/>
              <a:gd name="T44" fmla="*/ 125 w 127"/>
              <a:gd name="T45" fmla="*/ 50 h 118"/>
              <a:gd name="T46" fmla="*/ 90 w 127"/>
              <a:gd name="T47" fmla="*/ 52 h 118"/>
              <a:gd name="T48" fmla="*/ 92 w 127"/>
              <a:gd name="T49" fmla="*/ 116 h 118"/>
              <a:gd name="T50" fmla="*/ 127 w 127"/>
              <a:gd name="T51" fmla="*/ 114 h 118"/>
              <a:gd name="T52" fmla="*/ 125 w 127"/>
              <a:gd name="T53" fmla="*/ 50 h 118"/>
              <a:gd name="T54" fmla="*/ 106 w 127"/>
              <a:gd name="T55" fmla="*/ 110 h 118"/>
              <a:gd name="T56" fmla="*/ 110 w 127"/>
              <a:gd name="T57" fmla="*/ 110 h 118"/>
              <a:gd name="T58" fmla="*/ 120 w 127"/>
              <a:gd name="T59" fmla="*/ 104 h 118"/>
              <a:gd name="T60" fmla="*/ 97 w 127"/>
              <a:gd name="T61" fmla="*/ 60 h 118"/>
              <a:gd name="T62" fmla="*/ 120 w 127"/>
              <a:gd name="T63" fmla="*/ 104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118">
                <a:moveTo>
                  <a:pt x="23" y="10"/>
                </a:moveTo>
                <a:cubicBezTo>
                  <a:pt x="113" y="10"/>
                  <a:pt x="113" y="10"/>
                  <a:pt x="113" y="10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2" y="2"/>
                  <a:pt x="122" y="2"/>
                  <a:pt x="122" y="2"/>
                </a:cubicBezTo>
                <a:cubicBezTo>
                  <a:pt x="122" y="1"/>
                  <a:pt x="121" y="0"/>
                  <a:pt x="12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5" y="1"/>
                  <a:pt x="15" y="2"/>
                </a:cubicBezTo>
                <a:cubicBezTo>
                  <a:pt x="15" y="35"/>
                  <a:pt x="15" y="35"/>
                  <a:pt x="15" y="35"/>
                </a:cubicBezTo>
                <a:cubicBezTo>
                  <a:pt x="23" y="35"/>
                  <a:pt x="23" y="35"/>
                  <a:pt x="23" y="35"/>
                </a:cubicBezTo>
                <a:lnTo>
                  <a:pt x="23" y="10"/>
                </a:lnTo>
                <a:close/>
                <a:moveTo>
                  <a:pt x="57" y="41"/>
                </a:moveTo>
                <a:cubicBezTo>
                  <a:pt x="3" y="41"/>
                  <a:pt x="3" y="41"/>
                  <a:pt x="3" y="41"/>
                </a:cubicBezTo>
                <a:cubicBezTo>
                  <a:pt x="1" y="41"/>
                  <a:pt x="0" y="42"/>
                  <a:pt x="0" y="43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7"/>
                  <a:pt x="1" y="118"/>
                  <a:pt x="3" y="118"/>
                </a:cubicBezTo>
                <a:cubicBezTo>
                  <a:pt x="57" y="118"/>
                  <a:pt x="57" y="118"/>
                  <a:pt x="57" y="118"/>
                </a:cubicBezTo>
                <a:cubicBezTo>
                  <a:pt x="59" y="118"/>
                  <a:pt x="59" y="117"/>
                  <a:pt x="59" y="116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2"/>
                  <a:pt x="59" y="41"/>
                  <a:pt x="57" y="41"/>
                </a:cubicBezTo>
                <a:close/>
                <a:moveTo>
                  <a:pt x="30" y="114"/>
                </a:moveTo>
                <a:cubicBezTo>
                  <a:pt x="29" y="114"/>
                  <a:pt x="28" y="113"/>
                  <a:pt x="28" y="112"/>
                </a:cubicBezTo>
                <a:cubicBezTo>
                  <a:pt x="28" y="111"/>
                  <a:pt x="29" y="109"/>
                  <a:pt x="30" y="109"/>
                </a:cubicBezTo>
                <a:cubicBezTo>
                  <a:pt x="31" y="109"/>
                  <a:pt x="32" y="111"/>
                  <a:pt x="32" y="112"/>
                </a:cubicBezTo>
                <a:cubicBezTo>
                  <a:pt x="32" y="113"/>
                  <a:pt x="31" y="114"/>
                  <a:pt x="30" y="114"/>
                </a:cubicBezTo>
                <a:close/>
                <a:moveTo>
                  <a:pt x="51" y="104"/>
                </a:moveTo>
                <a:cubicBezTo>
                  <a:pt x="9" y="104"/>
                  <a:pt x="9" y="104"/>
                  <a:pt x="9" y="104"/>
                </a:cubicBezTo>
                <a:cubicBezTo>
                  <a:pt x="9" y="52"/>
                  <a:pt x="9" y="52"/>
                  <a:pt x="9" y="52"/>
                </a:cubicBezTo>
                <a:cubicBezTo>
                  <a:pt x="51" y="52"/>
                  <a:pt x="51" y="52"/>
                  <a:pt x="51" y="52"/>
                </a:cubicBezTo>
                <a:lnTo>
                  <a:pt x="51" y="104"/>
                </a:lnTo>
                <a:close/>
                <a:moveTo>
                  <a:pt x="65" y="91"/>
                </a:moveTo>
                <a:cubicBezTo>
                  <a:pt x="85" y="91"/>
                  <a:pt x="85" y="91"/>
                  <a:pt x="85" y="91"/>
                </a:cubicBezTo>
                <a:cubicBezTo>
                  <a:pt x="85" y="79"/>
                  <a:pt x="85" y="79"/>
                  <a:pt x="85" y="79"/>
                </a:cubicBezTo>
                <a:cubicBezTo>
                  <a:pt x="65" y="79"/>
                  <a:pt x="65" y="79"/>
                  <a:pt x="65" y="79"/>
                </a:cubicBezTo>
                <a:lnTo>
                  <a:pt x="65" y="91"/>
                </a:lnTo>
                <a:close/>
                <a:moveTo>
                  <a:pt x="65" y="77"/>
                </a:moveTo>
                <a:cubicBezTo>
                  <a:pt x="85" y="77"/>
                  <a:pt x="85" y="77"/>
                  <a:pt x="85" y="77"/>
                </a:cubicBezTo>
                <a:cubicBezTo>
                  <a:pt x="85" y="64"/>
                  <a:pt x="85" y="64"/>
                  <a:pt x="85" y="64"/>
                </a:cubicBezTo>
                <a:cubicBezTo>
                  <a:pt x="65" y="64"/>
                  <a:pt x="65" y="64"/>
                  <a:pt x="65" y="64"/>
                </a:cubicBezTo>
                <a:lnTo>
                  <a:pt x="65" y="77"/>
                </a:lnTo>
                <a:close/>
                <a:moveTo>
                  <a:pt x="68" y="68"/>
                </a:moveTo>
                <a:cubicBezTo>
                  <a:pt x="69" y="68"/>
                  <a:pt x="71" y="70"/>
                  <a:pt x="71" y="71"/>
                </a:cubicBezTo>
                <a:cubicBezTo>
                  <a:pt x="71" y="72"/>
                  <a:pt x="69" y="73"/>
                  <a:pt x="68" y="73"/>
                </a:cubicBezTo>
                <a:cubicBezTo>
                  <a:pt x="67" y="73"/>
                  <a:pt x="66" y="72"/>
                  <a:pt x="66" y="71"/>
                </a:cubicBezTo>
                <a:cubicBezTo>
                  <a:pt x="66" y="70"/>
                  <a:pt x="67" y="68"/>
                  <a:pt x="68" y="68"/>
                </a:cubicBezTo>
                <a:close/>
                <a:moveTo>
                  <a:pt x="125" y="50"/>
                </a:moveTo>
                <a:cubicBezTo>
                  <a:pt x="92" y="50"/>
                  <a:pt x="92" y="50"/>
                  <a:pt x="92" y="50"/>
                </a:cubicBezTo>
                <a:cubicBezTo>
                  <a:pt x="91" y="50"/>
                  <a:pt x="90" y="51"/>
                  <a:pt x="90" y="52"/>
                </a:cubicBezTo>
                <a:cubicBezTo>
                  <a:pt x="90" y="114"/>
                  <a:pt x="90" y="114"/>
                  <a:pt x="90" y="114"/>
                </a:cubicBezTo>
                <a:cubicBezTo>
                  <a:pt x="90" y="115"/>
                  <a:pt x="91" y="116"/>
                  <a:pt x="92" y="116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6" y="116"/>
                  <a:pt x="127" y="115"/>
                  <a:pt x="127" y="114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1"/>
                  <a:pt x="126" y="50"/>
                  <a:pt x="125" y="50"/>
                </a:cubicBezTo>
                <a:close/>
                <a:moveTo>
                  <a:pt x="108" y="112"/>
                </a:moveTo>
                <a:cubicBezTo>
                  <a:pt x="107" y="112"/>
                  <a:pt x="106" y="111"/>
                  <a:pt x="106" y="110"/>
                </a:cubicBezTo>
                <a:cubicBezTo>
                  <a:pt x="106" y="109"/>
                  <a:pt x="107" y="108"/>
                  <a:pt x="108" y="108"/>
                </a:cubicBezTo>
                <a:cubicBezTo>
                  <a:pt x="109" y="108"/>
                  <a:pt x="110" y="109"/>
                  <a:pt x="110" y="110"/>
                </a:cubicBezTo>
                <a:cubicBezTo>
                  <a:pt x="110" y="111"/>
                  <a:pt x="109" y="112"/>
                  <a:pt x="108" y="112"/>
                </a:cubicBezTo>
                <a:close/>
                <a:moveTo>
                  <a:pt x="120" y="104"/>
                </a:moveTo>
                <a:cubicBezTo>
                  <a:pt x="97" y="104"/>
                  <a:pt x="97" y="104"/>
                  <a:pt x="97" y="104"/>
                </a:cubicBezTo>
                <a:cubicBezTo>
                  <a:pt x="97" y="60"/>
                  <a:pt x="97" y="60"/>
                  <a:pt x="97" y="60"/>
                </a:cubicBezTo>
                <a:cubicBezTo>
                  <a:pt x="120" y="60"/>
                  <a:pt x="120" y="60"/>
                  <a:pt x="120" y="60"/>
                </a:cubicBezTo>
                <a:lnTo>
                  <a:pt x="120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2" name="Freeform 71"/>
          <p:cNvSpPr>
            <a:spLocks noEditPoints="1"/>
          </p:cNvSpPr>
          <p:nvPr/>
        </p:nvSpPr>
        <p:spPr bwMode="auto">
          <a:xfrm>
            <a:off x="2882901" y="2101851"/>
            <a:ext cx="331788" cy="336550"/>
          </a:xfrm>
          <a:custGeom>
            <a:avLst/>
            <a:gdLst>
              <a:gd name="T0" fmla="*/ 109 w 119"/>
              <a:gd name="T1" fmla="*/ 0 h 120"/>
              <a:gd name="T2" fmla="*/ 45 w 119"/>
              <a:gd name="T3" fmla="*/ 0 h 120"/>
              <a:gd name="T4" fmla="*/ 35 w 119"/>
              <a:gd name="T5" fmla="*/ 10 h 120"/>
              <a:gd name="T6" fmla="*/ 35 w 119"/>
              <a:gd name="T7" fmla="*/ 36 h 120"/>
              <a:gd name="T8" fmla="*/ 9 w 119"/>
              <a:gd name="T9" fmla="*/ 36 h 120"/>
              <a:gd name="T10" fmla="*/ 0 w 119"/>
              <a:gd name="T11" fmla="*/ 45 h 120"/>
              <a:gd name="T12" fmla="*/ 0 w 119"/>
              <a:gd name="T13" fmla="*/ 110 h 120"/>
              <a:gd name="T14" fmla="*/ 9 w 119"/>
              <a:gd name="T15" fmla="*/ 119 h 120"/>
              <a:gd name="T16" fmla="*/ 58 w 119"/>
              <a:gd name="T17" fmla="*/ 119 h 120"/>
              <a:gd name="T18" fmla="*/ 58 w 119"/>
              <a:gd name="T19" fmla="*/ 118 h 120"/>
              <a:gd name="T20" fmla="*/ 56 w 119"/>
              <a:gd name="T21" fmla="*/ 107 h 120"/>
              <a:gd name="T22" fmla="*/ 12 w 119"/>
              <a:gd name="T23" fmla="*/ 107 h 120"/>
              <a:gd name="T24" fmla="*/ 12 w 119"/>
              <a:gd name="T25" fmla="*/ 48 h 120"/>
              <a:gd name="T26" fmla="*/ 35 w 119"/>
              <a:gd name="T27" fmla="*/ 48 h 120"/>
              <a:gd name="T28" fmla="*/ 35 w 119"/>
              <a:gd name="T29" fmla="*/ 74 h 120"/>
              <a:gd name="T30" fmla="*/ 45 w 119"/>
              <a:gd name="T31" fmla="*/ 84 h 120"/>
              <a:gd name="T32" fmla="*/ 54 w 119"/>
              <a:gd name="T33" fmla="*/ 84 h 120"/>
              <a:gd name="T34" fmla="*/ 52 w 119"/>
              <a:gd name="T35" fmla="*/ 71 h 120"/>
              <a:gd name="T36" fmla="*/ 48 w 119"/>
              <a:gd name="T37" fmla="*/ 71 h 120"/>
              <a:gd name="T38" fmla="*/ 48 w 119"/>
              <a:gd name="T39" fmla="*/ 48 h 120"/>
              <a:gd name="T40" fmla="*/ 71 w 119"/>
              <a:gd name="T41" fmla="*/ 48 h 120"/>
              <a:gd name="T42" fmla="*/ 71 w 119"/>
              <a:gd name="T43" fmla="*/ 55 h 120"/>
              <a:gd name="T44" fmla="*/ 83 w 119"/>
              <a:gd name="T45" fmla="*/ 61 h 120"/>
              <a:gd name="T46" fmla="*/ 83 w 119"/>
              <a:gd name="T47" fmla="*/ 45 h 120"/>
              <a:gd name="T48" fmla="*/ 74 w 119"/>
              <a:gd name="T49" fmla="*/ 36 h 120"/>
              <a:gd name="T50" fmla="*/ 48 w 119"/>
              <a:gd name="T51" fmla="*/ 36 h 120"/>
              <a:gd name="T52" fmla="*/ 48 w 119"/>
              <a:gd name="T53" fmla="*/ 12 h 120"/>
              <a:gd name="T54" fmla="*/ 107 w 119"/>
              <a:gd name="T55" fmla="*/ 12 h 120"/>
              <a:gd name="T56" fmla="*/ 107 w 119"/>
              <a:gd name="T57" fmla="*/ 71 h 120"/>
              <a:gd name="T58" fmla="*/ 104 w 119"/>
              <a:gd name="T59" fmla="*/ 71 h 120"/>
              <a:gd name="T60" fmla="*/ 116 w 119"/>
              <a:gd name="T61" fmla="*/ 77 h 120"/>
              <a:gd name="T62" fmla="*/ 118 w 119"/>
              <a:gd name="T63" fmla="*/ 79 h 120"/>
              <a:gd name="T64" fmla="*/ 119 w 119"/>
              <a:gd name="T65" fmla="*/ 74 h 120"/>
              <a:gd name="T66" fmla="*/ 119 w 119"/>
              <a:gd name="T67" fmla="*/ 10 h 120"/>
              <a:gd name="T68" fmla="*/ 109 w 119"/>
              <a:gd name="T69" fmla="*/ 0 h 120"/>
              <a:gd name="T70" fmla="*/ 112 w 119"/>
              <a:gd name="T71" fmla="*/ 85 h 120"/>
              <a:gd name="T72" fmla="*/ 63 w 119"/>
              <a:gd name="T73" fmla="*/ 61 h 120"/>
              <a:gd name="T74" fmla="*/ 62 w 119"/>
              <a:gd name="T75" fmla="*/ 60 h 120"/>
              <a:gd name="T76" fmla="*/ 61 w 119"/>
              <a:gd name="T77" fmla="*/ 61 h 120"/>
              <a:gd name="T78" fmla="*/ 59 w 119"/>
              <a:gd name="T79" fmla="*/ 63 h 120"/>
              <a:gd name="T80" fmla="*/ 66 w 119"/>
              <a:gd name="T81" fmla="*/ 118 h 120"/>
              <a:gd name="T82" fmla="*/ 68 w 119"/>
              <a:gd name="T83" fmla="*/ 120 h 120"/>
              <a:gd name="T84" fmla="*/ 68 w 119"/>
              <a:gd name="T85" fmla="*/ 120 h 120"/>
              <a:gd name="T86" fmla="*/ 71 w 119"/>
              <a:gd name="T87" fmla="*/ 119 h 120"/>
              <a:gd name="T88" fmla="*/ 87 w 119"/>
              <a:gd name="T89" fmla="*/ 98 h 120"/>
              <a:gd name="T90" fmla="*/ 112 w 119"/>
              <a:gd name="T91" fmla="*/ 90 h 120"/>
              <a:gd name="T92" fmla="*/ 114 w 119"/>
              <a:gd name="T93" fmla="*/ 87 h 120"/>
              <a:gd name="T94" fmla="*/ 112 w 119"/>
              <a:gd name="T95" fmla="*/ 85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9" h="120">
                <a:moveTo>
                  <a:pt x="109" y="0"/>
                </a:move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35" y="4"/>
                  <a:pt x="35" y="10"/>
                </a:cubicBezTo>
                <a:cubicBezTo>
                  <a:pt x="35" y="36"/>
                  <a:pt x="35" y="36"/>
                  <a:pt x="35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4" y="36"/>
                  <a:pt x="0" y="40"/>
                  <a:pt x="0" y="45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5"/>
                  <a:pt x="4" y="119"/>
                  <a:pt x="9" y="119"/>
                </a:cubicBezTo>
                <a:cubicBezTo>
                  <a:pt x="58" y="119"/>
                  <a:pt x="58" y="119"/>
                  <a:pt x="58" y="119"/>
                </a:cubicBezTo>
                <a:cubicBezTo>
                  <a:pt x="58" y="119"/>
                  <a:pt x="58" y="119"/>
                  <a:pt x="58" y="118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12" y="107"/>
                  <a:pt x="12" y="107"/>
                  <a:pt x="12" y="107"/>
                </a:cubicBezTo>
                <a:cubicBezTo>
                  <a:pt x="12" y="48"/>
                  <a:pt x="12" y="48"/>
                  <a:pt x="12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9"/>
                  <a:pt x="40" y="84"/>
                  <a:pt x="45" y="84"/>
                </a:cubicBezTo>
                <a:cubicBezTo>
                  <a:pt x="54" y="84"/>
                  <a:pt x="54" y="84"/>
                  <a:pt x="54" y="84"/>
                </a:cubicBezTo>
                <a:cubicBezTo>
                  <a:pt x="52" y="71"/>
                  <a:pt x="52" y="71"/>
                  <a:pt x="52" y="71"/>
                </a:cubicBezTo>
                <a:cubicBezTo>
                  <a:pt x="48" y="71"/>
                  <a:pt x="48" y="71"/>
                  <a:pt x="48" y="71"/>
                </a:cubicBezTo>
                <a:cubicBezTo>
                  <a:pt x="48" y="48"/>
                  <a:pt x="48" y="48"/>
                  <a:pt x="48" y="48"/>
                </a:cubicBezTo>
                <a:cubicBezTo>
                  <a:pt x="71" y="48"/>
                  <a:pt x="71" y="48"/>
                  <a:pt x="71" y="48"/>
                </a:cubicBezTo>
                <a:cubicBezTo>
                  <a:pt x="71" y="55"/>
                  <a:pt x="71" y="55"/>
                  <a:pt x="71" y="55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45"/>
                  <a:pt x="83" y="45"/>
                  <a:pt x="83" y="45"/>
                </a:cubicBezTo>
                <a:cubicBezTo>
                  <a:pt x="83" y="40"/>
                  <a:pt x="79" y="36"/>
                  <a:pt x="74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12"/>
                  <a:pt x="48" y="12"/>
                  <a:pt x="48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16" y="77"/>
                  <a:pt x="116" y="77"/>
                  <a:pt x="116" y="77"/>
                </a:cubicBezTo>
                <a:cubicBezTo>
                  <a:pt x="117" y="78"/>
                  <a:pt x="117" y="78"/>
                  <a:pt x="118" y="79"/>
                </a:cubicBezTo>
                <a:cubicBezTo>
                  <a:pt x="119" y="77"/>
                  <a:pt x="119" y="76"/>
                  <a:pt x="119" y="74"/>
                </a:cubicBezTo>
                <a:cubicBezTo>
                  <a:pt x="119" y="10"/>
                  <a:pt x="119" y="10"/>
                  <a:pt x="119" y="10"/>
                </a:cubicBezTo>
                <a:cubicBezTo>
                  <a:pt x="119" y="4"/>
                  <a:pt x="115" y="0"/>
                  <a:pt x="109" y="0"/>
                </a:cubicBezTo>
                <a:close/>
                <a:moveTo>
                  <a:pt x="112" y="85"/>
                </a:moveTo>
                <a:cubicBezTo>
                  <a:pt x="63" y="61"/>
                  <a:pt x="63" y="61"/>
                  <a:pt x="63" y="61"/>
                </a:cubicBezTo>
                <a:cubicBezTo>
                  <a:pt x="63" y="60"/>
                  <a:pt x="63" y="60"/>
                  <a:pt x="62" y="60"/>
                </a:cubicBezTo>
                <a:cubicBezTo>
                  <a:pt x="62" y="60"/>
                  <a:pt x="61" y="60"/>
                  <a:pt x="61" y="61"/>
                </a:cubicBezTo>
                <a:cubicBezTo>
                  <a:pt x="60" y="61"/>
                  <a:pt x="59" y="62"/>
                  <a:pt x="59" y="63"/>
                </a:cubicBezTo>
                <a:cubicBezTo>
                  <a:pt x="66" y="118"/>
                  <a:pt x="66" y="118"/>
                  <a:pt x="66" y="118"/>
                </a:cubicBezTo>
                <a:cubicBezTo>
                  <a:pt x="66" y="119"/>
                  <a:pt x="67" y="120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9" y="120"/>
                  <a:pt x="70" y="120"/>
                  <a:pt x="71" y="119"/>
                </a:cubicBezTo>
                <a:cubicBezTo>
                  <a:pt x="87" y="98"/>
                  <a:pt x="87" y="98"/>
                  <a:pt x="87" y="98"/>
                </a:cubicBezTo>
                <a:cubicBezTo>
                  <a:pt x="112" y="90"/>
                  <a:pt x="112" y="90"/>
                  <a:pt x="112" y="90"/>
                </a:cubicBezTo>
                <a:cubicBezTo>
                  <a:pt x="113" y="89"/>
                  <a:pt x="114" y="88"/>
                  <a:pt x="114" y="87"/>
                </a:cubicBezTo>
                <a:cubicBezTo>
                  <a:pt x="114" y="86"/>
                  <a:pt x="113" y="85"/>
                  <a:pt x="112" y="8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3" name="Freeform 72"/>
          <p:cNvSpPr>
            <a:spLocks noEditPoints="1"/>
          </p:cNvSpPr>
          <p:nvPr/>
        </p:nvSpPr>
        <p:spPr bwMode="auto">
          <a:xfrm>
            <a:off x="3519488" y="2089151"/>
            <a:ext cx="261938" cy="346075"/>
          </a:xfrm>
          <a:custGeom>
            <a:avLst/>
            <a:gdLst>
              <a:gd name="T0" fmla="*/ 11 w 94"/>
              <a:gd name="T1" fmla="*/ 0 h 124"/>
              <a:gd name="T2" fmla="*/ 0 w 94"/>
              <a:gd name="T3" fmla="*/ 107 h 124"/>
              <a:gd name="T4" fmla="*/ 8 w 94"/>
              <a:gd name="T5" fmla="*/ 86 h 124"/>
              <a:gd name="T6" fmla="*/ 10 w 94"/>
              <a:gd name="T7" fmla="*/ 11 h 124"/>
              <a:gd name="T8" fmla="*/ 83 w 94"/>
              <a:gd name="T9" fmla="*/ 9 h 124"/>
              <a:gd name="T10" fmla="*/ 85 w 94"/>
              <a:gd name="T11" fmla="*/ 96 h 124"/>
              <a:gd name="T12" fmla="*/ 67 w 94"/>
              <a:gd name="T13" fmla="*/ 98 h 124"/>
              <a:gd name="T14" fmla="*/ 84 w 94"/>
              <a:gd name="T15" fmla="*/ 117 h 124"/>
              <a:gd name="T16" fmla="*/ 94 w 94"/>
              <a:gd name="T17" fmla="*/ 10 h 124"/>
              <a:gd name="T18" fmla="*/ 57 w 94"/>
              <a:gd name="T19" fmla="*/ 67 h 124"/>
              <a:gd name="T20" fmla="*/ 59 w 94"/>
              <a:gd name="T21" fmla="*/ 66 h 124"/>
              <a:gd name="T22" fmla="*/ 59 w 94"/>
              <a:gd name="T23" fmla="*/ 42 h 124"/>
              <a:gd name="T24" fmla="*/ 35 w 94"/>
              <a:gd name="T25" fmla="*/ 42 h 124"/>
              <a:gd name="T26" fmla="*/ 35 w 94"/>
              <a:gd name="T27" fmla="*/ 66 h 124"/>
              <a:gd name="T28" fmla="*/ 37 w 94"/>
              <a:gd name="T29" fmla="*/ 66 h 124"/>
              <a:gd name="T30" fmla="*/ 36 w 94"/>
              <a:gd name="T31" fmla="*/ 54 h 124"/>
              <a:gd name="T32" fmla="*/ 55 w 94"/>
              <a:gd name="T33" fmla="*/ 46 h 124"/>
              <a:gd name="T34" fmla="*/ 57 w 94"/>
              <a:gd name="T35" fmla="*/ 59 h 124"/>
              <a:gd name="T36" fmla="*/ 64 w 94"/>
              <a:gd name="T37" fmla="*/ 74 h 124"/>
              <a:gd name="T38" fmla="*/ 68 w 94"/>
              <a:gd name="T39" fmla="*/ 75 h 124"/>
              <a:gd name="T40" fmla="*/ 68 w 94"/>
              <a:gd name="T41" fmla="*/ 33 h 124"/>
              <a:gd name="T42" fmla="*/ 18 w 94"/>
              <a:gd name="T43" fmla="*/ 54 h 124"/>
              <a:gd name="T44" fmla="*/ 25 w 94"/>
              <a:gd name="T45" fmla="*/ 69 h 124"/>
              <a:gd name="T46" fmla="*/ 29 w 94"/>
              <a:gd name="T47" fmla="*/ 69 h 124"/>
              <a:gd name="T48" fmla="*/ 31 w 94"/>
              <a:gd name="T49" fmla="*/ 38 h 124"/>
              <a:gd name="T50" fmla="*/ 71 w 94"/>
              <a:gd name="T51" fmla="*/ 54 h 124"/>
              <a:gd name="T52" fmla="*/ 63 w 94"/>
              <a:gd name="T53" fmla="*/ 74 h 124"/>
              <a:gd name="T54" fmla="*/ 67 w 94"/>
              <a:gd name="T55" fmla="*/ 79 h 124"/>
              <a:gd name="T56" fmla="*/ 60 w 94"/>
              <a:gd name="T57" fmla="*/ 81 h 124"/>
              <a:gd name="T58" fmla="*/ 53 w 94"/>
              <a:gd name="T59" fmla="*/ 90 h 124"/>
              <a:gd name="T60" fmla="*/ 53 w 94"/>
              <a:gd name="T61" fmla="*/ 90 h 124"/>
              <a:gd name="T62" fmla="*/ 47 w 94"/>
              <a:gd name="T63" fmla="*/ 48 h 124"/>
              <a:gd name="T64" fmla="*/ 41 w 94"/>
              <a:gd name="T65" fmla="*/ 74 h 124"/>
              <a:gd name="T66" fmla="*/ 31 w 94"/>
              <a:gd name="T67" fmla="*/ 75 h 124"/>
              <a:gd name="T68" fmla="*/ 25 w 94"/>
              <a:gd name="T69" fmla="*/ 73 h 124"/>
              <a:gd name="T70" fmla="*/ 20 w 94"/>
              <a:gd name="T71" fmla="*/ 81 h 124"/>
              <a:gd name="T72" fmla="*/ 12 w 94"/>
              <a:gd name="T73" fmla="*/ 86 h 124"/>
              <a:gd name="T74" fmla="*/ 14 w 94"/>
              <a:gd name="T75" fmla="*/ 124 h 124"/>
              <a:gd name="T76" fmla="*/ 45 w 94"/>
              <a:gd name="T77" fmla="*/ 123 h 124"/>
              <a:gd name="T78" fmla="*/ 67 w 94"/>
              <a:gd name="T79" fmla="*/ 79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4" h="124">
                <a:moveTo>
                  <a:pt x="84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1"/>
                  <a:pt x="4" y="115"/>
                  <a:pt x="8" y="117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4"/>
                  <a:pt x="9" y="83"/>
                  <a:pt x="10" y="8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1" y="9"/>
                  <a:pt x="12" y="9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9"/>
                  <a:pt x="85" y="10"/>
                  <a:pt x="85" y="11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97"/>
                  <a:pt x="84" y="98"/>
                  <a:pt x="83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54" y="117"/>
                  <a:pt x="54" y="117"/>
                  <a:pt x="54" y="117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90" y="117"/>
                  <a:pt x="94" y="113"/>
                  <a:pt x="94" y="107"/>
                </a:cubicBezTo>
                <a:cubicBezTo>
                  <a:pt x="94" y="10"/>
                  <a:pt x="94" y="10"/>
                  <a:pt x="94" y="10"/>
                </a:cubicBezTo>
                <a:cubicBezTo>
                  <a:pt x="94" y="4"/>
                  <a:pt x="90" y="0"/>
                  <a:pt x="84" y="0"/>
                </a:cubicBezTo>
                <a:close/>
                <a:moveTo>
                  <a:pt x="57" y="67"/>
                </a:moveTo>
                <a:cubicBezTo>
                  <a:pt x="57" y="67"/>
                  <a:pt x="57" y="67"/>
                  <a:pt x="57" y="67"/>
                </a:cubicBezTo>
                <a:cubicBezTo>
                  <a:pt x="58" y="67"/>
                  <a:pt x="59" y="67"/>
                  <a:pt x="59" y="66"/>
                </a:cubicBezTo>
                <a:cubicBezTo>
                  <a:pt x="63" y="63"/>
                  <a:pt x="64" y="59"/>
                  <a:pt x="64" y="54"/>
                </a:cubicBezTo>
                <a:cubicBezTo>
                  <a:pt x="64" y="50"/>
                  <a:pt x="63" y="45"/>
                  <a:pt x="59" y="42"/>
                </a:cubicBezTo>
                <a:cubicBezTo>
                  <a:pt x="56" y="39"/>
                  <a:pt x="52" y="37"/>
                  <a:pt x="47" y="37"/>
                </a:cubicBezTo>
                <a:cubicBezTo>
                  <a:pt x="43" y="37"/>
                  <a:pt x="38" y="39"/>
                  <a:pt x="35" y="42"/>
                </a:cubicBezTo>
                <a:cubicBezTo>
                  <a:pt x="32" y="45"/>
                  <a:pt x="30" y="50"/>
                  <a:pt x="30" y="54"/>
                </a:cubicBezTo>
                <a:cubicBezTo>
                  <a:pt x="30" y="58"/>
                  <a:pt x="32" y="63"/>
                  <a:pt x="35" y="66"/>
                </a:cubicBezTo>
                <a:cubicBezTo>
                  <a:pt x="35" y="66"/>
                  <a:pt x="36" y="66"/>
                  <a:pt x="36" y="66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57"/>
                  <a:pt x="36" y="56"/>
                  <a:pt x="36" y="54"/>
                </a:cubicBezTo>
                <a:cubicBezTo>
                  <a:pt x="36" y="51"/>
                  <a:pt x="38" y="49"/>
                  <a:pt x="40" y="46"/>
                </a:cubicBezTo>
                <a:cubicBezTo>
                  <a:pt x="44" y="42"/>
                  <a:pt x="51" y="42"/>
                  <a:pt x="55" y="46"/>
                </a:cubicBezTo>
                <a:cubicBezTo>
                  <a:pt x="57" y="49"/>
                  <a:pt x="58" y="51"/>
                  <a:pt x="58" y="54"/>
                </a:cubicBezTo>
                <a:cubicBezTo>
                  <a:pt x="58" y="56"/>
                  <a:pt x="58" y="58"/>
                  <a:pt x="57" y="59"/>
                </a:cubicBezTo>
                <a:lnTo>
                  <a:pt x="57" y="67"/>
                </a:lnTo>
                <a:close/>
                <a:moveTo>
                  <a:pt x="64" y="74"/>
                </a:moveTo>
                <a:cubicBezTo>
                  <a:pt x="66" y="74"/>
                  <a:pt x="67" y="75"/>
                  <a:pt x="68" y="75"/>
                </a:cubicBezTo>
                <a:cubicBezTo>
                  <a:pt x="68" y="75"/>
                  <a:pt x="68" y="75"/>
                  <a:pt x="68" y="75"/>
                </a:cubicBezTo>
                <a:cubicBezTo>
                  <a:pt x="74" y="69"/>
                  <a:pt x="77" y="62"/>
                  <a:pt x="77" y="54"/>
                </a:cubicBezTo>
                <a:cubicBezTo>
                  <a:pt x="77" y="46"/>
                  <a:pt x="74" y="39"/>
                  <a:pt x="68" y="33"/>
                </a:cubicBezTo>
                <a:cubicBezTo>
                  <a:pt x="57" y="22"/>
                  <a:pt x="38" y="22"/>
                  <a:pt x="26" y="33"/>
                </a:cubicBezTo>
                <a:cubicBezTo>
                  <a:pt x="21" y="39"/>
                  <a:pt x="18" y="46"/>
                  <a:pt x="18" y="54"/>
                </a:cubicBezTo>
                <a:cubicBezTo>
                  <a:pt x="18" y="60"/>
                  <a:pt x="19" y="65"/>
                  <a:pt x="22" y="70"/>
                </a:cubicBezTo>
                <a:cubicBezTo>
                  <a:pt x="23" y="69"/>
                  <a:pt x="24" y="69"/>
                  <a:pt x="25" y="69"/>
                </a:cubicBezTo>
                <a:cubicBezTo>
                  <a:pt x="26" y="69"/>
                  <a:pt x="27" y="69"/>
                  <a:pt x="28" y="70"/>
                </a:cubicBezTo>
                <a:cubicBezTo>
                  <a:pt x="28" y="69"/>
                  <a:pt x="29" y="69"/>
                  <a:pt x="29" y="69"/>
                </a:cubicBezTo>
                <a:cubicBezTo>
                  <a:pt x="26" y="65"/>
                  <a:pt x="24" y="59"/>
                  <a:pt x="24" y="54"/>
                </a:cubicBezTo>
                <a:cubicBezTo>
                  <a:pt x="24" y="48"/>
                  <a:pt x="26" y="42"/>
                  <a:pt x="31" y="38"/>
                </a:cubicBezTo>
                <a:cubicBezTo>
                  <a:pt x="40" y="28"/>
                  <a:pt x="55" y="28"/>
                  <a:pt x="64" y="38"/>
                </a:cubicBezTo>
                <a:cubicBezTo>
                  <a:pt x="68" y="42"/>
                  <a:pt x="71" y="48"/>
                  <a:pt x="71" y="54"/>
                </a:cubicBezTo>
                <a:cubicBezTo>
                  <a:pt x="71" y="60"/>
                  <a:pt x="68" y="66"/>
                  <a:pt x="64" y="71"/>
                </a:cubicBezTo>
                <a:cubicBezTo>
                  <a:pt x="63" y="72"/>
                  <a:pt x="63" y="73"/>
                  <a:pt x="63" y="74"/>
                </a:cubicBezTo>
                <a:cubicBezTo>
                  <a:pt x="64" y="74"/>
                  <a:pt x="64" y="74"/>
                  <a:pt x="64" y="74"/>
                </a:cubicBezTo>
                <a:close/>
                <a:moveTo>
                  <a:pt x="67" y="79"/>
                </a:moveTo>
                <a:cubicBezTo>
                  <a:pt x="66" y="79"/>
                  <a:pt x="65" y="78"/>
                  <a:pt x="64" y="78"/>
                </a:cubicBezTo>
                <a:cubicBezTo>
                  <a:pt x="63" y="78"/>
                  <a:pt x="61" y="79"/>
                  <a:pt x="60" y="81"/>
                </a:cubicBezTo>
                <a:cubicBezTo>
                  <a:pt x="53" y="90"/>
                  <a:pt x="53" y="90"/>
                  <a:pt x="53" y="90"/>
                </a:cubicBezTo>
                <a:cubicBezTo>
                  <a:pt x="53" y="90"/>
                  <a:pt x="53" y="90"/>
                  <a:pt x="53" y="90"/>
                </a:cubicBezTo>
                <a:cubicBezTo>
                  <a:pt x="53" y="90"/>
                  <a:pt x="53" y="90"/>
                  <a:pt x="53" y="90"/>
                </a:cubicBezTo>
                <a:cubicBezTo>
                  <a:pt x="53" y="90"/>
                  <a:pt x="53" y="90"/>
                  <a:pt x="53" y="90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50"/>
                  <a:pt x="50" y="48"/>
                  <a:pt x="47" y="48"/>
                </a:cubicBezTo>
                <a:cubicBezTo>
                  <a:pt x="44" y="48"/>
                  <a:pt x="41" y="50"/>
                  <a:pt x="41" y="53"/>
                </a:cubicBezTo>
                <a:cubicBezTo>
                  <a:pt x="41" y="74"/>
                  <a:pt x="41" y="74"/>
                  <a:pt x="41" y="74"/>
                </a:cubicBezTo>
                <a:cubicBezTo>
                  <a:pt x="41" y="71"/>
                  <a:pt x="39" y="70"/>
                  <a:pt x="36" y="70"/>
                </a:cubicBezTo>
                <a:cubicBezTo>
                  <a:pt x="33" y="70"/>
                  <a:pt x="31" y="72"/>
                  <a:pt x="31" y="75"/>
                </a:cubicBezTo>
                <a:cubicBezTo>
                  <a:pt x="31" y="79"/>
                  <a:pt x="31" y="79"/>
                  <a:pt x="31" y="79"/>
                </a:cubicBezTo>
                <a:cubicBezTo>
                  <a:pt x="31" y="76"/>
                  <a:pt x="28" y="73"/>
                  <a:pt x="25" y="73"/>
                </a:cubicBezTo>
                <a:cubicBezTo>
                  <a:pt x="22" y="73"/>
                  <a:pt x="20" y="76"/>
                  <a:pt x="20" y="79"/>
                </a:cubicBezTo>
                <a:cubicBezTo>
                  <a:pt x="20" y="81"/>
                  <a:pt x="20" y="81"/>
                  <a:pt x="20" y="81"/>
                </a:cubicBezTo>
                <a:cubicBezTo>
                  <a:pt x="19" y="81"/>
                  <a:pt x="18" y="81"/>
                  <a:pt x="18" y="81"/>
                </a:cubicBezTo>
                <a:cubicBezTo>
                  <a:pt x="15" y="81"/>
                  <a:pt x="12" y="83"/>
                  <a:pt x="12" y="86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12" y="123"/>
                  <a:pt x="13" y="124"/>
                  <a:pt x="14" y="124"/>
                </a:cubicBezTo>
                <a:cubicBezTo>
                  <a:pt x="43" y="124"/>
                  <a:pt x="43" y="124"/>
                  <a:pt x="43" y="124"/>
                </a:cubicBezTo>
                <a:cubicBezTo>
                  <a:pt x="44" y="124"/>
                  <a:pt x="45" y="123"/>
                  <a:pt x="45" y="123"/>
                </a:cubicBezTo>
                <a:cubicBezTo>
                  <a:pt x="69" y="87"/>
                  <a:pt x="69" y="87"/>
                  <a:pt x="69" y="87"/>
                </a:cubicBezTo>
                <a:cubicBezTo>
                  <a:pt x="71" y="84"/>
                  <a:pt x="70" y="81"/>
                  <a:pt x="6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4" name="Freeform 73"/>
          <p:cNvSpPr>
            <a:spLocks noEditPoints="1"/>
          </p:cNvSpPr>
          <p:nvPr/>
        </p:nvSpPr>
        <p:spPr bwMode="auto">
          <a:xfrm>
            <a:off x="1673226" y="2101851"/>
            <a:ext cx="322263" cy="327025"/>
          </a:xfrm>
          <a:custGeom>
            <a:avLst/>
            <a:gdLst>
              <a:gd name="T0" fmla="*/ 54 w 115"/>
              <a:gd name="T1" fmla="*/ 108 h 117"/>
              <a:gd name="T2" fmla="*/ 64 w 115"/>
              <a:gd name="T3" fmla="*/ 98 h 117"/>
              <a:gd name="T4" fmla="*/ 64 w 115"/>
              <a:gd name="T5" fmla="*/ 10 h 117"/>
              <a:gd name="T6" fmla="*/ 54 w 115"/>
              <a:gd name="T7" fmla="*/ 0 h 117"/>
              <a:gd name="T8" fmla="*/ 10 w 115"/>
              <a:gd name="T9" fmla="*/ 0 h 117"/>
              <a:gd name="T10" fmla="*/ 0 w 115"/>
              <a:gd name="T11" fmla="*/ 10 h 117"/>
              <a:gd name="T12" fmla="*/ 0 w 115"/>
              <a:gd name="T13" fmla="*/ 98 h 117"/>
              <a:gd name="T14" fmla="*/ 10 w 115"/>
              <a:gd name="T15" fmla="*/ 108 h 117"/>
              <a:gd name="T16" fmla="*/ 54 w 115"/>
              <a:gd name="T17" fmla="*/ 108 h 117"/>
              <a:gd name="T18" fmla="*/ 32 w 115"/>
              <a:gd name="T19" fmla="*/ 104 h 117"/>
              <a:gd name="T20" fmla="*/ 27 w 115"/>
              <a:gd name="T21" fmla="*/ 99 h 117"/>
              <a:gd name="T22" fmla="*/ 32 w 115"/>
              <a:gd name="T23" fmla="*/ 94 h 117"/>
              <a:gd name="T24" fmla="*/ 37 w 115"/>
              <a:gd name="T25" fmla="*/ 99 h 117"/>
              <a:gd name="T26" fmla="*/ 32 w 115"/>
              <a:gd name="T27" fmla="*/ 104 h 117"/>
              <a:gd name="T28" fmla="*/ 19 w 115"/>
              <a:gd name="T29" fmla="*/ 6 h 117"/>
              <a:gd name="T30" fmla="*/ 21 w 115"/>
              <a:gd name="T31" fmla="*/ 5 h 117"/>
              <a:gd name="T32" fmla="*/ 43 w 115"/>
              <a:gd name="T33" fmla="*/ 5 h 117"/>
              <a:gd name="T34" fmla="*/ 44 w 115"/>
              <a:gd name="T35" fmla="*/ 6 h 117"/>
              <a:gd name="T36" fmla="*/ 44 w 115"/>
              <a:gd name="T37" fmla="*/ 6 h 117"/>
              <a:gd name="T38" fmla="*/ 43 w 115"/>
              <a:gd name="T39" fmla="*/ 7 h 117"/>
              <a:gd name="T40" fmla="*/ 21 w 115"/>
              <a:gd name="T41" fmla="*/ 7 h 117"/>
              <a:gd name="T42" fmla="*/ 19 w 115"/>
              <a:gd name="T43" fmla="*/ 6 h 117"/>
              <a:gd name="T44" fmla="*/ 5 w 115"/>
              <a:gd name="T45" fmla="*/ 12 h 117"/>
              <a:gd name="T46" fmla="*/ 59 w 115"/>
              <a:gd name="T47" fmla="*/ 12 h 117"/>
              <a:gd name="T48" fmla="*/ 59 w 115"/>
              <a:gd name="T49" fmla="*/ 90 h 117"/>
              <a:gd name="T50" fmla="*/ 5 w 115"/>
              <a:gd name="T51" fmla="*/ 90 h 117"/>
              <a:gd name="T52" fmla="*/ 5 w 115"/>
              <a:gd name="T53" fmla="*/ 12 h 117"/>
              <a:gd name="T54" fmla="*/ 105 w 115"/>
              <a:gd name="T55" fmla="*/ 54 h 117"/>
              <a:gd name="T56" fmla="*/ 68 w 115"/>
              <a:gd name="T57" fmla="*/ 54 h 117"/>
              <a:gd name="T58" fmla="*/ 68 w 115"/>
              <a:gd name="T59" fmla="*/ 59 h 117"/>
              <a:gd name="T60" fmla="*/ 98 w 115"/>
              <a:gd name="T61" fmla="*/ 59 h 117"/>
              <a:gd name="T62" fmla="*/ 98 w 115"/>
              <a:gd name="T63" fmla="*/ 113 h 117"/>
              <a:gd name="T64" fmla="*/ 8 w 115"/>
              <a:gd name="T65" fmla="*/ 113 h 117"/>
              <a:gd name="T66" fmla="*/ 17 w 115"/>
              <a:gd name="T67" fmla="*/ 117 h 117"/>
              <a:gd name="T68" fmla="*/ 105 w 115"/>
              <a:gd name="T69" fmla="*/ 117 h 117"/>
              <a:gd name="T70" fmla="*/ 115 w 115"/>
              <a:gd name="T71" fmla="*/ 108 h 117"/>
              <a:gd name="T72" fmla="*/ 115 w 115"/>
              <a:gd name="T73" fmla="*/ 63 h 117"/>
              <a:gd name="T74" fmla="*/ 105 w 115"/>
              <a:gd name="T75" fmla="*/ 54 h 117"/>
              <a:gd name="T76" fmla="*/ 106 w 115"/>
              <a:gd name="T77" fmla="*/ 90 h 117"/>
              <a:gd name="T78" fmla="*/ 101 w 115"/>
              <a:gd name="T79" fmla="*/ 86 h 117"/>
              <a:gd name="T80" fmla="*/ 106 w 115"/>
              <a:gd name="T81" fmla="*/ 81 h 117"/>
              <a:gd name="T82" fmla="*/ 111 w 115"/>
              <a:gd name="T83" fmla="*/ 86 h 117"/>
              <a:gd name="T84" fmla="*/ 106 w 115"/>
              <a:gd name="T85" fmla="*/ 9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5" h="117">
                <a:moveTo>
                  <a:pt x="54" y="108"/>
                </a:moveTo>
                <a:cubicBezTo>
                  <a:pt x="54" y="108"/>
                  <a:pt x="64" y="108"/>
                  <a:pt x="64" y="98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0"/>
                  <a:pt x="54" y="0"/>
                  <a:pt x="5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0" y="0"/>
                  <a:pt x="0" y="10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8"/>
                  <a:pt x="10" y="108"/>
                  <a:pt x="10" y="108"/>
                </a:cubicBezTo>
                <a:lnTo>
                  <a:pt x="54" y="108"/>
                </a:lnTo>
                <a:close/>
                <a:moveTo>
                  <a:pt x="32" y="104"/>
                </a:moveTo>
                <a:cubicBezTo>
                  <a:pt x="29" y="104"/>
                  <a:pt x="27" y="102"/>
                  <a:pt x="27" y="99"/>
                </a:cubicBezTo>
                <a:cubicBezTo>
                  <a:pt x="27" y="96"/>
                  <a:pt x="29" y="94"/>
                  <a:pt x="32" y="94"/>
                </a:cubicBezTo>
                <a:cubicBezTo>
                  <a:pt x="34" y="94"/>
                  <a:pt x="37" y="96"/>
                  <a:pt x="37" y="99"/>
                </a:cubicBezTo>
                <a:cubicBezTo>
                  <a:pt x="37" y="102"/>
                  <a:pt x="34" y="104"/>
                  <a:pt x="32" y="104"/>
                </a:cubicBezTo>
                <a:close/>
                <a:moveTo>
                  <a:pt x="19" y="6"/>
                </a:moveTo>
                <a:cubicBezTo>
                  <a:pt x="19" y="5"/>
                  <a:pt x="20" y="5"/>
                  <a:pt x="21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4" y="5"/>
                  <a:pt x="44" y="5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7"/>
                  <a:pt x="44" y="7"/>
                  <a:pt x="43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7"/>
                  <a:pt x="19" y="7"/>
                  <a:pt x="19" y="6"/>
                </a:cubicBezTo>
                <a:close/>
                <a:moveTo>
                  <a:pt x="5" y="12"/>
                </a:moveTo>
                <a:cubicBezTo>
                  <a:pt x="59" y="12"/>
                  <a:pt x="59" y="12"/>
                  <a:pt x="59" y="12"/>
                </a:cubicBezTo>
                <a:cubicBezTo>
                  <a:pt x="59" y="90"/>
                  <a:pt x="59" y="90"/>
                  <a:pt x="59" y="90"/>
                </a:cubicBezTo>
                <a:cubicBezTo>
                  <a:pt x="5" y="90"/>
                  <a:pt x="5" y="90"/>
                  <a:pt x="5" y="90"/>
                </a:cubicBezTo>
                <a:lnTo>
                  <a:pt x="5" y="12"/>
                </a:lnTo>
                <a:close/>
                <a:moveTo>
                  <a:pt x="105" y="54"/>
                </a:moveTo>
                <a:cubicBezTo>
                  <a:pt x="68" y="54"/>
                  <a:pt x="68" y="54"/>
                  <a:pt x="68" y="54"/>
                </a:cubicBezTo>
                <a:cubicBezTo>
                  <a:pt x="68" y="59"/>
                  <a:pt x="68" y="59"/>
                  <a:pt x="6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8" y="113"/>
                  <a:pt x="8" y="113"/>
                  <a:pt x="8" y="113"/>
                </a:cubicBezTo>
                <a:cubicBezTo>
                  <a:pt x="10" y="115"/>
                  <a:pt x="12" y="117"/>
                  <a:pt x="17" y="117"/>
                </a:cubicBezTo>
                <a:cubicBezTo>
                  <a:pt x="105" y="117"/>
                  <a:pt x="105" y="117"/>
                  <a:pt x="105" y="117"/>
                </a:cubicBezTo>
                <a:cubicBezTo>
                  <a:pt x="115" y="117"/>
                  <a:pt x="115" y="108"/>
                  <a:pt x="115" y="108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5" y="63"/>
                  <a:pt x="115" y="54"/>
                  <a:pt x="105" y="54"/>
                </a:cubicBezTo>
                <a:close/>
                <a:moveTo>
                  <a:pt x="106" y="90"/>
                </a:moveTo>
                <a:cubicBezTo>
                  <a:pt x="104" y="90"/>
                  <a:pt x="101" y="88"/>
                  <a:pt x="101" y="86"/>
                </a:cubicBezTo>
                <a:cubicBezTo>
                  <a:pt x="101" y="83"/>
                  <a:pt x="104" y="81"/>
                  <a:pt x="106" y="81"/>
                </a:cubicBezTo>
                <a:cubicBezTo>
                  <a:pt x="109" y="81"/>
                  <a:pt x="111" y="83"/>
                  <a:pt x="111" y="86"/>
                </a:cubicBezTo>
                <a:cubicBezTo>
                  <a:pt x="111" y="88"/>
                  <a:pt x="109" y="90"/>
                  <a:pt x="106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5" name="Freeform 74"/>
          <p:cNvSpPr>
            <a:spLocks noEditPoints="1"/>
          </p:cNvSpPr>
          <p:nvPr/>
        </p:nvSpPr>
        <p:spPr bwMode="auto">
          <a:xfrm>
            <a:off x="4078288" y="2100263"/>
            <a:ext cx="342900" cy="346075"/>
          </a:xfrm>
          <a:custGeom>
            <a:avLst/>
            <a:gdLst>
              <a:gd name="T0" fmla="*/ 3 w 123"/>
              <a:gd name="T1" fmla="*/ 110 h 124"/>
              <a:gd name="T2" fmla="*/ 3 w 123"/>
              <a:gd name="T3" fmla="*/ 121 h 124"/>
              <a:gd name="T4" fmla="*/ 9 w 123"/>
              <a:gd name="T5" fmla="*/ 124 h 124"/>
              <a:gd name="T6" fmla="*/ 14 w 123"/>
              <a:gd name="T7" fmla="*/ 121 h 124"/>
              <a:gd name="T8" fmla="*/ 41 w 123"/>
              <a:gd name="T9" fmla="*/ 94 h 124"/>
              <a:gd name="T10" fmla="*/ 30 w 123"/>
              <a:gd name="T11" fmla="*/ 83 h 124"/>
              <a:gd name="T12" fmla="*/ 3 w 123"/>
              <a:gd name="T13" fmla="*/ 110 h 124"/>
              <a:gd name="T14" fmla="*/ 123 w 123"/>
              <a:gd name="T15" fmla="*/ 30 h 124"/>
              <a:gd name="T16" fmla="*/ 120 w 123"/>
              <a:gd name="T17" fmla="*/ 22 h 124"/>
              <a:gd name="T18" fmla="*/ 102 w 123"/>
              <a:gd name="T19" fmla="*/ 4 h 124"/>
              <a:gd name="T20" fmla="*/ 87 w 123"/>
              <a:gd name="T21" fmla="*/ 4 h 124"/>
              <a:gd name="T22" fmla="*/ 70 w 123"/>
              <a:gd name="T23" fmla="*/ 21 h 124"/>
              <a:gd name="T24" fmla="*/ 65 w 123"/>
              <a:gd name="T25" fmla="*/ 19 h 124"/>
              <a:gd name="T26" fmla="*/ 61 w 123"/>
              <a:gd name="T27" fmla="*/ 21 h 124"/>
              <a:gd name="T28" fmla="*/ 25 w 123"/>
              <a:gd name="T29" fmla="*/ 57 h 124"/>
              <a:gd name="T30" fmla="*/ 23 w 123"/>
              <a:gd name="T31" fmla="*/ 62 h 124"/>
              <a:gd name="T32" fmla="*/ 25 w 123"/>
              <a:gd name="T33" fmla="*/ 67 h 124"/>
              <a:gd name="T34" fmla="*/ 58 w 123"/>
              <a:gd name="T35" fmla="*/ 99 h 124"/>
              <a:gd name="T36" fmla="*/ 62 w 123"/>
              <a:gd name="T37" fmla="*/ 101 h 124"/>
              <a:gd name="T38" fmla="*/ 67 w 123"/>
              <a:gd name="T39" fmla="*/ 99 h 124"/>
              <a:gd name="T40" fmla="*/ 103 w 123"/>
              <a:gd name="T41" fmla="*/ 63 h 124"/>
              <a:gd name="T42" fmla="*/ 105 w 123"/>
              <a:gd name="T43" fmla="*/ 59 h 124"/>
              <a:gd name="T44" fmla="*/ 103 w 123"/>
              <a:gd name="T45" fmla="*/ 54 h 124"/>
              <a:gd name="T46" fmla="*/ 120 w 123"/>
              <a:gd name="T47" fmla="*/ 37 h 124"/>
              <a:gd name="T48" fmla="*/ 123 w 123"/>
              <a:gd name="T49" fmla="*/ 30 h 124"/>
              <a:gd name="T50" fmla="*/ 114 w 123"/>
              <a:gd name="T51" fmla="*/ 31 h 124"/>
              <a:gd name="T52" fmla="*/ 97 w 123"/>
              <a:gd name="T53" fmla="*/ 48 h 124"/>
              <a:gd name="T54" fmla="*/ 76 w 123"/>
              <a:gd name="T55" fmla="*/ 27 h 124"/>
              <a:gd name="T56" fmla="*/ 93 w 123"/>
              <a:gd name="T57" fmla="*/ 10 h 124"/>
              <a:gd name="T58" fmla="*/ 96 w 123"/>
              <a:gd name="T59" fmla="*/ 10 h 124"/>
              <a:gd name="T60" fmla="*/ 114 w 123"/>
              <a:gd name="T61" fmla="*/ 28 h 124"/>
              <a:gd name="T62" fmla="*/ 114 w 123"/>
              <a:gd name="T63" fmla="*/ 31 h 124"/>
              <a:gd name="T64" fmla="*/ 87 w 123"/>
              <a:gd name="T65" fmla="*/ 21 h 124"/>
              <a:gd name="T66" fmla="*/ 87 w 123"/>
              <a:gd name="T67" fmla="*/ 27 h 124"/>
              <a:gd name="T68" fmla="*/ 93 w 123"/>
              <a:gd name="T69" fmla="*/ 27 h 124"/>
              <a:gd name="T70" fmla="*/ 93 w 123"/>
              <a:gd name="T71" fmla="*/ 21 h 124"/>
              <a:gd name="T72" fmla="*/ 87 w 123"/>
              <a:gd name="T73" fmla="*/ 21 h 124"/>
              <a:gd name="T74" fmla="*/ 96 w 123"/>
              <a:gd name="T75" fmla="*/ 30 h 124"/>
              <a:gd name="T76" fmla="*/ 96 w 123"/>
              <a:gd name="T77" fmla="*/ 37 h 124"/>
              <a:gd name="T78" fmla="*/ 103 w 123"/>
              <a:gd name="T79" fmla="*/ 37 h 124"/>
              <a:gd name="T80" fmla="*/ 103 w 123"/>
              <a:gd name="T81" fmla="*/ 30 h 124"/>
              <a:gd name="T82" fmla="*/ 96 w 123"/>
              <a:gd name="T83" fmla="*/ 3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3" h="124">
                <a:moveTo>
                  <a:pt x="3" y="110"/>
                </a:moveTo>
                <a:cubicBezTo>
                  <a:pt x="0" y="113"/>
                  <a:pt x="0" y="118"/>
                  <a:pt x="3" y="121"/>
                </a:cubicBezTo>
                <a:cubicBezTo>
                  <a:pt x="4" y="123"/>
                  <a:pt x="7" y="124"/>
                  <a:pt x="9" y="124"/>
                </a:cubicBezTo>
                <a:cubicBezTo>
                  <a:pt x="11" y="124"/>
                  <a:pt x="13" y="123"/>
                  <a:pt x="14" y="121"/>
                </a:cubicBezTo>
                <a:cubicBezTo>
                  <a:pt x="41" y="94"/>
                  <a:pt x="41" y="94"/>
                  <a:pt x="41" y="94"/>
                </a:cubicBezTo>
                <a:cubicBezTo>
                  <a:pt x="30" y="83"/>
                  <a:pt x="30" y="83"/>
                  <a:pt x="30" y="83"/>
                </a:cubicBezTo>
                <a:lnTo>
                  <a:pt x="3" y="110"/>
                </a:lnTo>
                <a:close/>
                <a:moveTo>
                  <a:pt x="123" y="30"/>
                </a:moveTo>
                <a:cubicBezTo>
                  <a:pt x="123" y="27"/>
                  <a:pt x="122" y="24"/>
                  <a:pt x="120" y="22"/>
                </a:cubicBezTo>
                <a:cubicBezTo>
                  <a:pt x="102" y="4"/>
                  <a:pt x="102" y="4"/>
                  <a:pt x="102" y="4"/>
                </a:cubicBezTo>
                <a:cubicBezTo>
                  <a:pt x="98" y="0"/>
                  <a:pt x="91" y="0"/>
                  <a:pt x="87" y="4"/>
                </a:cubicBezTo>
                <a:cubicBezTo>
                  <a:pt x="70" y="21"/>
                  <a:pt x="70" y="21"/>
                  <a:pt x="70" y="21"/>
                </a:cubicBezTo>
                <a:cubicBezTo>
                  <a:pt x="69" y="20"/>
                  <a:pt x="67" y="19"/>
                  <a:pt x="65" y="19"/>
                </a:cubicBezTo>
                <a:cubicBezTo>
                  <a:pt x="64" y="19"/>
                  <a:pt x="62" y="20"/>
                  <a:pt x="61" y="21"/>
                </a:cubicBezTo>
                <a:cubicBezTo>
                  <a:pt x="25" y="57"/>
                  <a:pt x="25" y="57"/>
                  <a:pt x="25" y="57"/>
                </a:cubicBezTo>
                <a:cubicBezTo>
                  <a:pt x="24" y="58"/>
                  <a:pt x="23" y="60"/>
                  <a:pt x="23" y="62"/>
                </a:cubicBezTo>
                <a:cubicBezTo>
                  <a:pt x="23" y="64"/>
                  <a:pt x="24" y="65"/>
                  <a:pt x="25" y="67"/>
                </a:cubicBezTo>
                <a:cubicBezTo>
                  <a:pt x="58" y="99"/>
                  <a:pt x="58" y="99"/>
                  <a:pt x="58" y="99"/>
                </a:cubicBezTo>
                <a:cubicBezTo>
                  <a:pt x="59" y="101"/>
                  <a:pt x="61" y="101"/>
                  <a:pt x="62" y="101"/>
                </a:cubicBezTo>
                <a:cubicBezTo>
                  <a:pt x="64" y="101"/>
                  <a:pt x="66" y="101"/>
                  <a:pt x="67" y="99"/>
                </a:cubicBezTo>
                <a:cubicBezTo>
                  <a:pt x="103" y="63"/>
                  <a:pt x="103" y="63"/>
                  <a:pt x="103" y="63"/>
                </a:cubicBezTo>
                <a:cubicBezTo>
                  <a:pt x="104" y="62"/>
                  <a:pt x="105" y="60"/>
                  <a:pt x="105" y="59"/>
                </a:cubicBezTo>
                <a:cubicBezTo>
                  <a:pt x="105" y="57"/>
                  <a:pt x="104" y="55"/>
                  <a:pt x="103" y="54"/>
                </a:cubicBezTo>
                <a:cubicBezTo>
                  <a:pt x="120" y="37"/>
                  <a:pt x="120" y="37"/>
                  <a:pt x="120" y="37"/>
                </a:cubicBezTo>
                <a:cubicBezTo>
                  <a:pt x="122" y="35"/>
                  <a:pt x="123" y="33"/>
                  <a:pt x="123" y="30"/>
                </a:cubicBezTo>
                <a:close/>
                <a:moveTo>
                  <a:pt x="114" y="31"/>
                </a:moveTo>
                <a:cubicBezTo>
                  <a:pt x="97" y="48"/>
                  <a:pt x="97" y="48"/>
                  <a:pt x="97" y="48"/>
                </a:cubicBezTo>
                <a:cubicBezTo>
                  <a:pt x="76" y="27"/>
                  <a:pt x="76" y="27"/>
                  <a:pt x="76" y="27"/>
                </a:cubicBezTo>
                <a:cubicBezTo>
                  <a:pt x="93" y="10"/>
                  <a:pt x="93" y="10"/>
                  <a:pt x="93" y="10"/>
                </a:cubicBezTo>
                <a:cubicBezTo>
                  <a:pt x="94" y="9"/>
                  <a:pt x="95" y="9"/>
                  <a:pt x="96" y="10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5" y="29"/>
                  <a:pt x="115" y="30"/>
                  <a:pt x="114" y="31"/>
                </a:cubicBezTo>
                <a:close/>
                <a:moveTo>
                  <a:pt x="87" y="21"/>
                </a:moveTo>
                <a:cubicBezTo>
                  <a:pt x="85" y="23"/>
                  <a:pt x="85" y="25"/>
                  <a:pt x="87" y="27"/>
                </a:cubicBezTo>
                <a:cubicBezTo>
                  <a:pt x="89" y="29"/>
                  <a:pt x="91" y="29"/>
                  <a:pt x="93" y="27"/>
                </a:cubicBezTo>
                <a:cubicBezTo>
                  <a:pt x="95" y="25"/>
                  <a:pt x="95" y="23"/>
                  <a:pt x="93" y="21"/>
                </a:cubicBezTo>
                <a:cubicBezTo>
                  <a:pt x="91" y="19"/>
                  <a:pt x="89" y="19"/>
                  <a:pt x="87" y="21"/>
                </a:cubicBezTo>
                <a:close/>
                <a:moveTo>
                  <a:pt x="96" y="30"/>
                </a:moveTo>
                <a:cubicBezTo>
                  <a:pt x="94" y="32"/>
                  <a:pt x="94" y="35"/>
                  <a:pt x="96" y="37"/>
                </a:cubicBezTo>
                <a:cubicBezTo>
                  <a:pt x="98" y="38"/>
                  <a:pt x="101" y="38"/>
                  <a:pt x="103" y="37"/>
                </a:cubicBezTo>
                <a:cubicBezTo>
                  <a:pt x="104" y="35"/>
                  <a:pt x="104" y="32"/>
                  <a:pt x="103" y="30"/>
                </a:cubicBezTo>
                <a:cubicBezTo>
                  <a:pt x="101" y="28"/>
                  <a:pt x="98" y="28"/>
                  <a:pt x="9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6" name="Freeform 75"/>
          <p:cNvSpPr>
            <a:spLocks noEditPoints="1"/>
          </p:cNvSpPr>
          <p:nvPr/>
        </p:nvSpPr>
        <p:spPr bwMode="auto">
          <a:xfrm>
            <a:off x="5286376" y="2112963"/>
            <a:ext cx="400050" cy="307975"/>
          </a:xfrm>
          <a:custGeom>
            <a:avLst/>
            <a:gdLst>
              <a:gd name="T0" fmla="*/ 142 w 143"/>
              <a:gd name="T1" fmla="*/ 93 h 110"/>
              <a:gd name="T2" fmla="*/ 131 w 143"/>
              <a:gd name="T3" fmla="*/ 67 h 110"/>
              <a:gd name="T4" fmla="*/ 128 w 143"/>
              <a:gd name="T5" fmla="*/ 65 h 110"/>
              <a:gd name="T6" fmla="*/ 111 w 143"/>
              <a:gd name="T7" fmla="*/ 55 h 110"/>
              <a:gd name="T8" fmla="*/ 110 w 143"/>
              <a:gd name="T9" fmla="*/ 56 h 110"/>
              <a:gd name="T10" fmla="*/ 103 w 143"/>
              <a:gd name="T11" fmla="*/ 59 h 110"/>
              <a:gd name="T12" fmla="*/ 114 w 143"/>
              <a:gd name="T13" fmla="*/ 65 h 110"/>
              <a:gd name="T14" fmla="*/ 119 w 143"/>
              <a:gd name="T15" fmla="*/ 70 h 110"/>
              <a:gd name="T16" fmla="*/ 132 w 143"/>
              <a:gd name="T17" fmla="*/ 99 h 110"/>
              <a:gd name="T18" fmla="*/ 132 w 143"/>
              <a:gd name="T19" fmla="*/ 101 h 110"/>
              <a:gd name="T20" fmla="*/ 137 w 143"/>
              <a:gd name="T21" fmla="*/ 101 h 110"/>
              <a:gd name="T22" fmla="*/ 142 w 143"/>
              <a:gd name="T23" fmla="*/ 98 h 110"/>
              <a:gd name="T24" fmla="*/ 142 w 143"/>
              <a:gd name="T25" fmla="*/ 93 h 110"/>
              <a:gd name="T26" fmla="*/ 30 w 143"/>
              <a:gd name="T27" fmla="*/ 65 h 110"/>
              <a:gd name="T28" fmla="*/ 40 w 143"/>
              <a:gd name="T29" fmla="*/ 59 h 110"/>
              <a:gd name="T30" fmla="*/ 34 w 143"/>
              <a:gd name="T31" fmla="*/ 56 h 110"/>
              <a:gd name="T32" fmla="*/ 33 w 143"/>
              <a:gd name="T33" fmla="*/ 55 h 110"/>
              <a:gd name="T34" fmla="*/ 15 w 143"/>
              <a:gd name="T35" fmla="*/ 65 h 110"/>
              <a:gd name="T36" fmla="*/ 12 w 143"/>
              <a:gd name="T37" fmla="*/ 67 h 110"/>
              <a:gd name="T38" fmla="*/ 1 w 143"/>
              <a:gd name="T39" fmla="*/ 93 h 110"/>
              <a:gd name="T40" fmla="*/ 2 w 143"/>
              <a:gd name="T41" fmla="*/ 98 h 110"/>
              <a:gd name="T42" fmla="*/ 6 w 143"/>
              <a:gd name="T43" fmla="*/ 101 h 110"/>
              <a:gd name="T44" fmla="*/ 11 w 143"/>
              <a:gd name="T45" fmla="*/ 101 h 110"/>
              <a:gd name="T46" fmla="*/ 12 w 143"/>
              <a:gd name="T47" fmla="*/ 99 h 110"/>
              <a:gd name="T48" fmla="*/ 24 w 143"/>
              <a:gd name="T49" fmla="*/ 70 h 110"/>
              <a:gd name="T50" fmla="*/ 30 w 143"/>
              <a:gd name="T51" fmla="*/ 65 h 110"/>
              <a:gd name="T52" fmla="*/ 50 w 143"/>
              <a:gd name="T53" fmla="*/ 54 h 110"/>
              <a:gd name="T54" fmla="*/ 50 w 143"/>
              <a:gd name="T55" fmla="*/ 54 h 110"/>
              <a:gd name="T56" fmla="*/ 50 w 143"/>
              <a:gd name="T57" fmla="*/ 53 h 110"/>
              <a:gd name="T58" fmla="*/ 41 w 143"/>
              <a:gd name="T59" fmla="*/ 29 h 110"/>
              <a:gd name="T60" fmla="*/ 50 w 143"/>
              <a:gd name="T61" fmla="*/ 2 h 110"/>
              <a:gd name="T62" fmla="*/ 50 w 143"/>
              <a:gd name="T63" fmla="*/ 2 h 110"/>
              <a:gd name="T64" fmla="*/ 28 w 143"/>
              <a:gd name="T65" fmla="*/ 28 h 110"/>
              <a:gd name="T66" fmla="*/ 50 w 143"/>
              <a:gd name="T67" fmla="*/ 54 h 110"/>
              <a:gd name="T68" fmla="*/ 102 w 143"/>
              <a:gd name="T69" fmla="*/ 29 h 110"/>
              <a:gd name="T70" fmla="*/ 94 w 143"/>
              <a:gd name="T71" fmla="*/ 53 h 110"/>
              <a:gd name="T72" fmla="*/ 93 w 143"/>
              <a:gd name="T73" fmla="*/ 54 h 110"/>
              <a:gd name="T74" fmla="*/ 94 w 143"/>
              <a:gd name="T75" fmla="*/ 54 h 110"/>
              <a:gd name="T76" fmla="*/ 115 w 143"/>
              <a:gd name="T77" fmla="*/ 28 h 110"/>
              <a:gd name="T78" fmla="*/ 93 w 143"/>
              <a:gd name="T79" fmla="*/ 2 h 110"/>
              <a:gd name="T80" fmla="*/ 93 w 143"/>
              <a:gd name="T81" fmla="*/ 2 h 110"/>
              <a:gd name="T82" fmla="*/ 102 w 143"/>
              <a:gd name="T83" fmla="*/ 29 h 110"/>
              <a:gd name="T84" fmla="*/ 72 w 143"/>
              <a:gd name="T85" fmla="*/ 58 h 110"/>
              <a:gd name="T86" fmla="*/ 97 w 143"/>
              <a:gd name="T87" fmla="*/ 29 h 110"/>
              <a:gd name="T88" fmla="*/ 72 w 143"/>
              <a:gd name="T89" fmla="*/ 0 h 110"/>
              <a:gd name="T90" fmla="*/ 47 w 143"/>
              <a:gd name="T91" fmla="*/ 29 h 110"/>
              <a:gd name="T92" fmla="*/ 72 w 143"/>
              <a:gd name="T93" fmla="*/ 58 h 110"/>
              <a:gd name="T94" fmla="*/ 114 w 143"/>
              <a:gd name="T95" fmla="*/ 73 h 110"/>
              <a:gd name="T96" fmla="*/ 111 w 143"/>
              <a:gd name="T97" fmla="*/ 70 h 110"/>
              <a:gd name="T98" fmla="*/ 92 w 143"/>
              <a:gd name="T99" fmla="*/ 59 h 110"/>
              <a:gd name="T100" fmla="*/ 90 w 143"/>
              <a:gd name="T101" fmla="*/ 60 h 110"/>
              <a:gd name="T102" fmla="*/ 72 w 143"/>
              <a:gd name="T103" fmla="*/ 66 h 110"/>
              <a:gd name="T104" fmla="*/ 53 w 143"/>
              <a:gd name="T105" fmla="*/ 60 h 110"/>
              <a:gd name="T106" fmla="*/ 52 w 143"/>
              <a:gd name="T107" fmla="*/ 59 h 110"/>
              <a:gd name="T108" fmla="*/ 32 w 143"/>
              <a:gd name="T109" fmla="*/ 70 h 110"/>
              <a:gd name="T110" fmla="*/ 29 w 143"/>
              <a:gd name="T111" fmla="*/ 73 h 110"/>
              <a:gd name="T112" fmla="*/ 17 w 143"/>
              <a:gd name="T113" fmla="*/ 101 h 110"/>
              <a:gd name="T114" fmla="*/ 17 w 143"/>
              <a:gd name="T115" fmla="*/ 107 h 110"/>
              <a:gd name="T116" fmla="*/ 22 w 143"/>
              <a:gd name="T117" fmla="*/ 110 h 110"/>
              <a:gd name="T118" fmla="*/ 121 w 143"/>
              <a:gd name="T119" fmla="*/ 110 h 110"/>
              <a:gd name="T120" fmla="*/ 126 w 143"/>
              <a:gd name="T121" fmla="*/ 107 h 110"/>
              <a:gd name="T122" fmla="*/ 127 w 143"/>
              <a:gd name="T123" fmla="*/ 101 h 110"/>
              <a:gd name="T124" fmla="*/ 114 w 143"/>
              <a:gd name="T125" fmla="*/ 7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3" h="110">
                <a:moveTo>
                  <a:pt x="142" y="93"/>
                </a:moveTo>
                <a:cubicBezTo>
                  <a:pt x="131" y="67"/>
                  <a:pt x="131" y="67"/>
                  <a:pt x="131" y="67"/>
                </a:cubicBezTo>
                <a:cubicBezTo>
                  <a:pt x="130" y="66"/>
                  <a:pt x="129" y="65"/>
                  <a:pt x="128" y="6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0" y="55"/>
                  <a:pt x="110" y="55"/>
                  <a:pt x="110" y="56"/>
                </a:cubicBezTo>
                <a:cubicBezTo>
                  <a:pt x="108" y="57"/>
                  <a:pt x="106" y="58"/>
                  <a:pt x="103" y="59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6" y="66"/>
                  <a:pt x="118" y="68"/>
                  <a:pt x="119" y="70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99"/>
                  <a:pt x="132" y="100"/>
                  <a:pt x="132" y="101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9" y="101"/>
                  <a:pt x="141" y="100"/>
                  <a:pt x="142" y="98"/>
                </a:cubicBezTo>
                <a:cubicBezTo>
                  <a:pt x="143" y="97"/>
                  <a:pt x="143" y="95"/>
                  <a:pt x="142" y="93"/>
                </a:cubicBezTo>
                <a:close/>
                <a:moveTo>
                  <a:pt x="30" y="65"/>
                </a:moveTo>
                <a:cubicBezTo>
                  <a:pt x="40" y="59"/>
                  <a:pt x="40" y="59"/>
                  <a:pt x="40" y="59"/>
                </a:cubicBezTo>
                <a:cubicBezTo>
                  <a:pt x="38" y="58"/>
                  <a:pt x="36" y="57"/>
                  <a:pt x="34" y="56"/>
                </a:cubicBezTo>
                <a:cubicBezTo>
                  <a:pt x="33" y="55"/>
                  <a:pt x="33" y="55"/>
                  <a:pt x="33" y="55"/>
                </a:cubicBezTo>
                <a:cubicBezTo>
                  <a:pt x="15" y="65"/>
                  <a:pt x="15" y="65"/>
                  <a:pt x="15" y="65"/>
                </a:cubicBezTo>
                <a:cubicBezTo>
                  <a:pt x="14" y="65"/>
                  <a:pt x="13" y="66"/>
                  <a:pt x="12" y="67"/>
                </a:cubicBezTo>
                <a:cubicBezTo>
                  <a:pt x="1" y="93"/>
                  <a:pt x="1" y="93"/>
                  <a:pt x="1" y="93"/>
                </a:cubicBezTo>
                <a:cubicBezTo>
                  <a:pt x="0" y="95"/>
                  <a:pt x="1" y="97"/>
                  <a:pt x="2" y="98"/>
                </a:cubicBezTo>
                <a:cubicBezTo>
                  <a:pt x="3" y="100"/>
                  <a:pt x="4" y="101"/>
                  <a:pt x="6" y="101"/>
                </a:cubicBezTo>
                <a:cubicBezTo>
                  <a:pt x="11" y="101"/>
                  <a:pt x="11" y="101"/>
                  <a:pt x="11" y="101"/>
                </a:cubicBezTo>
                <a:cubicBezTo>
                  <a:pt x="11" y="100"/>
                  <a:pt x="11" y="99"/>
                  <a:pt x="12" y="99"/>
                </a:cubicBezTo>
                <a:cubicBezTo>
                  <a:pt x="24" y="70"/>
                  <a:pt x="24" y="70"/>
                  <a:pt x="24" y="70"/>
                </a:cubicBezTo>
                <a:cubicBezTo>
                  <a:pt x="25" y="68"/>
                  <a:pt x="27" y="66"/>
                  <a:pt x="30" y="65"/>
                </a:cubicBezTo>
                <a:close/>
                <a:moveTo>
                  <a:pt x="50" y="54"/>
                </a:moveTo>
                <a:cubicBezTo>
                  <a:pt x="50" y="54"/>
                  <a:pt x="50" y="54"/>
                  <a:pt x="50" y="54"/>
                </a:cubicBezTo>
                <a:cubicBezTo>
                  <a:pt x="50" y="54"/>
                  <a:pt x="50" y="53"/>
                  <a:pt x="50" y="53"/>
                </a:cubicBezTo>
                <a:cubicBezTo>
                  <a:pt x="44" y="47"/>
                  <a:pt x="41" y="38"/>
                  <a:pt x="41" y="29"/>
                </a:cubicBezTo>
                <a:cubicBezTo>
                  <a:pt x="41" y="17"/>
                  <a:pt x="44" y="8"/>
                  <a:pt x="50" y="2"/>
                </a:cubicBezTo>
                <a:cubicBezTo>
                  <a:pt x="50" y="2"/>
                  <a:pt x="50" y="2"/>
                  <a:pt x="50" y="2"/>
                </a:cubicBezTo>
                <a:cubicBezTo>
                  <a:pt x="38" y="2"/>
                  <a:pt x="28" y="8"/>
                  <a:pt x="28" y="28"/>
                </a:cubicBezTo>
                <a:cubicBezTo>
                  <a:pt x="28" y="42"/>
                  <a:pt x="38" y="54"/>
                  <a:pt x="50" y="54"/>
                </a:cubicBezTo>
                <a:close/>
                <a:moveTo>
                  <a:pt x="102" y="29"/>
                </a:moveTo>
                <a:cubicBezTo>
                  <a:pt x="102" y="38"/>
                  <a:pt x="99" y="47"/>
                  <a:pt x="94" y="53"/>
                </a:cubicBezTo>
                <a:cubicBezTo>
                  <a:pt x="93" y="53"/>
                  <a:pt x="93" y="54"/>
                  <a:pt x="93" y="54"/>
                </a:cubicBezTo>
                <a:cubicBezTo>
                  <a:pt x="93" y="54"/>
                  <a:pt x="93" y="54"/>
                  <a:pt x="94" y="54"/>
                </a:cubicBezTo>
                <a:cubicBezTo>
                  <a:pt x="106" y="54"/>
                  <a:pt x="115" y="42"/>
                  <a:pt x="115" y="28"/>
                </a:cubicBezTo>
                <a:cubicBezTo>
                  <a:pt x="115" y="8"/>
                  <a:pt x="105" y="2"/>
                  <a:pt x="93" y="2"/>
                </a:cubicBezTo>
                <a:cubicBezTo>
                  <a:pt x="93" y="2"/>
                  <a:pt x="93" y="2"/>
                  <a:pt x="93" y="2"/>
                </a:cubicBezTo>
                <a:cubicBezTo>
                  <a:pt x="99" y="8"/>
                  <a:pt x="102" y="17"/>
                  <a:pt x="102" y="29"/>
                </a:cubicBezTo>
                <a:close/>
                <a:moveTo>
                  <a:pt x="72" y="58"/>
                </a:moveTo>
                <a:cubicBezTo>
                  <a:pt x="85" y="58"/>
                  <a:pt x="97" y="45"/>
                  <a:pt x="97" y="29"/>
                </a:cubicBezTo>
                <a:cubicBezTo>
                  <a:pt x="97" y="7"/>
                  <a:pt x="85" y="0"/>
                  <a:pt x="72" y="0"/>
                </a:cubicBezTo>
                <a:cubicBezTo>
                  <a:pt x="58" y="0"/>
                  <a:pt x="47" y="7"/>
                  <a:pt x="47" y="29"/>
                </a:cubicBezTo>
                <a:cubicBezTo>
                  <a:pt x="47" y="45"/>
                  <a:pt x="58" y="58"/>
                  <a:pt x="72" y="58"/>
                </a:cubicBezTo>
                <a:close/>
                <a:moveTo>
                  <a:pt x="114" y="73"/>
                </a:moveTo>
                <a:cubicBezTo>
                  <a:pt x="113" y="71"/>
                  <a:pt x="112" y="70"/>
                  <a:pt x="111" y="70"/>
                </a:cubicBezTo>
                <a:cubicBezTo>
                  <a:pt x="92" y="59"/>
                  <a:pt x="92" y="59"/>
                  <a:pt x="92" y="59"/>
                </a:cubicBezTo>
                <a:cubicBezTo>
                  <a:pt x="91" y="59"/>
                  <a:pt x="91" y="59"/>
                  <a:pt x="90" y="60"/>
                </a:cubicBezTo>
                <a:cubicBezTo>
                  <a:pt x="85" y="64"/>
                  <a:pt x="78" y="66"/>
                  <a:pt x="72" y="66"/>
                </a:cubicBezTo>
                <a:cubicBezTo>
                  <a:pt x="65" y="66"/>
                  <a:pt x="58" y="64"/>
                  <a:pt x="53" y="60"/>
                </a:cubicBezTo>
                <a:cubicBezTo>
                  <a:pt x="53" y="59"/>
                  <a:pt x="52" y="59"/>
                  <a:pt x="52" y="59"/>
                </a:cubicBezTo>
                <a:cubicBezTo>
                  <a:pt x="32" y="70"/>
                  <a:pt x="32" y="70"/>
                  <a:pt x="32" y="70"/>
                </a:cubicBezTo>
                <a:cubicBezTo>
                  <a:pt x="31" y="70"/>
                  <a:pt x="30" y="71"/>
                  <a:pt x="29" y="73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6" y="103"/>
                  <a:pt x="16" y="105"/>
                  <a:pt x="17" y="107"/>
                </a:cubicBezTo>
                <a:cubicBezTo>
                  <a:pt x="18" y="109"/>
                  <a:pt x="20" y="110"/>
                  <a:pt x="22" y="110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23" y="110"/>
                  <a:pt x="125" y="109"/>
                  <a:pt x="126" y="107"/>
                </a:cubicBezTo>
                <a:cubicBezTo>
                  <a:pt x="127" y="105"/>
                  <a:pt x="127" y="103"/>
                  <a:pt x="127" y="101"/>
                </a:cubicBezTo>
                <a:lnTo>
                  <a:pt x="114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7" name="Freeform 76"/>
          <p:cNvSpPr>
            <a:spLocks noEditPoints="1"/>
          </p:cNvSpPr>
          <p:nvPr/>
        </p:nvSpPr>
        <p:spPr bwMode="auto">
          <a:xfrm>
            <a:off x="5921376" y="2100263"/>
            <a:ext cx="365125" cy="320675"/>
          </a:xfrm>
          <a:custGeom>
            <a:avLst/>
            <a:gdLst>
              <a:gd name="T0" fmla="*/ 130 w 131"/>
              <a:gd name="T1" fmla="*/ 106 h 115"/>
              <a:gd name="T2" fmla="*/ 71 w 131"/>
              <a:gd name="T3" fmla="*/ 3 h 115"/>
              <a:gd name="T4" fmla="*/ 66 w 131"/>
              <a:gd name="T5" fmla="*/ 0 h 115"/>
              <a:gd name="T6" fmla="*/ 60 w 131"/>
              <a:gd name="T7" fmla="*/ 3 h 115"/>
              <a:gd name="T8" fmla="*/ 1 w 131"/>
              <a:gd name="T9" fmla="*/ 106 h 115"/>
              <a:gd name="T10" fmla="*/ 1 w 131"/>
              <a:gd name="T11" fmla="*/ 112 h 115"/>
              <a:gd name="T12" fmla="*/ 6 w 131"/>
              <a:gd name="T13" fmla="*/ 115 h 115"/>
              <a:gd name="T14" fmla="*/ 125 w 131"/>
              <a:gd name="T15" fmla="*/ 115 h 115"/>
              <a:gd name="T16" fmla="*/ 125 w 131"/>
              <a:gd name="T17" fmla="*/ 115 h 115"/>
              <a:gd name="T18" fmla="*/ 131 w 131"/>
              <a:gd name="T19" fmla="*/ 109 h 115"/>
              <a:gd name="T20" fmla="*/ 130 w 131"/>
              <a:gd name="T21" fmla="*/ 106 h 115"/>
              <a:gd name="T22" fmla="*/ 17 w 131"/>
              <a:gd name="T23" fmla="*/ 103 h 115"/>
              <a:gd name="T24" fmla="*/ 66 w 131"/>
              <a:gd name="T25" fmla="*/ 18 h 115"/>
              <a:gd name="T26" fmla="*/ 115 w 131"/>
              <a:gd name="T27" fmla="*/ 103 h 115"/>
              <a:gd name="T28" fmla="*/ 17 w 131"/>
              <a:gd name="T29" fmla="*/ 103 h 115"/>
              <a:gd name="T30" fmla="*/ 79 w 131"/>
              <a:gd name="T31" fmla="*/ 50 h 115"/>
              <a:gd name="T32" fmla="*/ 63 w 131"/>
              <a:gd name="T33" fmla="*/ 68 h 115"/>
              <a:gd name="T34" fmla="*/ 78 w 131"/>
              <a:gd name="T35" fmla="*/ 68 h 115"/>
              <a:gd name="T36" fmla="*/ 48 w 131"/>
              <a:gd name="T37" fmla="*/ 98 h 115"/>
              <a:gd name="T38" fmla="*/ 59 w 131"/>
              <a:gd name="T39" fmla="*/ 74 h 115"/>
              <a:gd name="T40" fmla="*/ 46 w 131"/>
              <a:gd name="T41" fmla="*/ 74 h 115"/>
              <a:gd name="T42" fmla="*/ 61 w 131"/>
              <a:gd name="T43" fmla="*/ 50 h 115"/>
              <a:gd name="T44" fmla="*/ 79 w 131"/>
              <a:gd name="T45" fmla="*/ 50 h 115"/>
              <a:gd name="T46" fmla="*/ 79 w 131"/>
              <a:gd name="T47" fmla="*/ 50 h 115"/>
              <a:gd name="T48" fmla="*/ 79 w 131"/>
              <a:gd name="T49" fmla="*/ 5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1" h="115">
                <a:moveTo>
                  <a:pt x="130" y="106"/>
                </a:moveTo>
                <a:cubicBezTo>
                  <a:pt x="71" y="3"/>
                  <a:pt x="71" y="3"/>
                  <a:pt x="71" y="3"/>
                </a:cubicBezTo>
                <a:cubicBezTo>
                  <a:pt x="70" y="1"/>
                  <a:pt x="68" y="0"/>
                  <a:pt x="66" y="0"/>
                </a:cubicBezTo>
                <a:cubicBezTo>
                  <a:pt x="63" y="0"/>
                  <a:pt x="61" y="1"/>
                  <a:pt x="60" y="3"/>
                </a:cubicBezTo>
                <a:cubicBezTo>
                  <a:pt x="1" y="106"/>
                  <a:pt x="1" y="106"/>
                  <a:pt x="1" y="106"/>
                </a:cubicBezTo>
                <a:cubicBezTo>
                  <a:pt x="0" y="108"/>
                  <a:pt x="0" y="110"/>
                  <a:pt x="1" y="112"/>
                </a:cubicBezTo>
                <a:cubicBezTo>
                  <a:pt x="2" y="114"/>
                  <a:pt x="4" y="115"/>
                  <a:pt x="6" y="115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9" y="115"/>
                  <a:pt x="131" y="113"/>
                  <a:pt x="131" y="109"/>
                </a:cubicBezTo>
                <a:cubicBezTo>
                  <a:pt x="131" y="108"/>
                  <a:pt x="131" y="107"/>
                  <a:pt x="130" y="106"/>
                </a:cubicBezTo>
                <a:close/>
                <a:moveTo>
                  <a:pt x="17" y="103"/>
                </a:moveTo>
                <a:cubicBezTo>
                  <a:pt x="66" y="18"/>
                  <a:pt x="66" y="18"/>
                  <a:pt x="66" y="18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7" y="103"/>
                  <a:pt x="17" y="103"/>
                  <a:pt x="17" y="103"/>
                </a:cubicBezTo>
                <a:close/>
                <a:moveTo>
                  <a:pt x="79" y="50"/>
                </a:moveTo>
                <a:cubicBezTo>
                  <a:pt x="63" y="68"/>
                  <a:pt x="63" y="68"/>
                  <a:pt x="63" y="68"/>
                </a:cubicBezTo>
                <a:cubicBezTo>
                  <a:pt x="78" y="68"/>
                  <a:pt x="78" y="68"/>
                  <a:pt x="78" y="68"/>
                </a:cubicBezTo>
                <a:cubicBezTo>
                  <a:pt x="48" y="98"/>
                  <a:pt x="48" y="98"/>
                  <a:pt x="48" y="98"/>
                </a:cubicBezTo>
                <a:cubicBezTo>
                  <a:pt x="59" y="74"/>
                  <a:pt x="59" y="74"/>
                  <a:pt x="59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61" y="50"/>
                  <a:pt x="61" y="50"/>
                  <a:pt x="61" y="50"/>
                </a:cubicBezTo>
                <a:lnTo>
                  <a:pt x="79" y="50"/>
                </a:lnTo>
                <a:close/>
                <a:moveTo>
                  <a:pt x="79" y="50"/>
                </a:moveTo>
                <a:cubicBezTo>
                  <a:pt x="79" y="50"/>
                  <a:pt x="79" y="50"/>
                  <a:pt x="79" y="5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8" name="Freeform 77"/>
          <p:cNvSpPr>
            <a:spLocks noEditPoints="1"/>
          </p:cNvSpPr>
          <p:nvPr/>
        </p:nvSpPr>
        <p:spPr bwMode="auto">
          <a:xfrm>
            <a:off x="4714876" y="2089151"/>
            <a:ext cx="323850" cy="365125"/>
          </a:xfrm>
          <a:custGeom>
            <a:avLst/>
            <a:gdLst>
              <a:gd name="T0" fmla="*/ 88 w 116"/>
              <a:gd name="T1" fmla="*/ 35 h 131"/>
              <a:gd name="T2" fmla="*/ 7 w 116"/>
              <a:gd name="T3" fmla="*/ 35 h 131"/>
              <a:gd name="T4" fmla="*/ 0 w 116"/>
              <a:gd name="T5" fmla="*/ 43 h 131"/>
              <a:gd name="T6" fmla="*/ 0 w 116"/>
              <a:gd name="T7" fmla="*/ 124 h 131"/>
              <a:gd name="T8" fmla="*/ 7 w 116"/>
              <a:gd name="T9" fmla="*/ 131 h 131"/>
              <a:gd name="T10" fmla="*/ 88 w 116"/>
              <a:gd name="T11" fmla="*/ 131 h 131"/>
              <a:gd name="T12" fmla="*/ 96 w 116"/>
              <a:gd name="T13" fmla="*/ 124 h 131"/>
              <a:gd name="T14" fmla="*/ 96 w 116"/>
              <a:gd name="T15" fmla="*/ 43 h 131"/>
              <a:gd name="T16" fmla="*/ 88 w 116"/>
              <a:gd name="T17" fmla="*/ 35 h 131"/>
              <a:gd name="T18" fmla="*/ 83 w 116"/>
              <a:gd name="T19" fmla="*/ 44 h 131"/>
              <a:gd name="T20" fmla="*/ 86 w 116"/>
              <a:gd name="T21" fmla="*/ 47 h 131"/>
              <a:gd name="T22" fmla="*/ 83 w 116"/>
              <a:gd name="T23" fmla="*/ 50 h 131"/>
              <a:gd name="T24" fmla="*/ 80 w 116"/>
              <a:gd name="T25" fmla="*/ 47 h 131"/>
              <a:gd name="T26" fmla="*/ 83 w 116"/>
              <a:gd name="T27" fmla="*/ 44 h 131"/>
              <a:gd name="T28" fmla="*/ 72 w 116"/>
              <a:gd name="T29" fmla="*/ 44 h 131"/>
              <a:gd name="T30" fmla="*/ 75 w 116"/>
              <a:gd name="T31" fmla="*/ 47 h 131"/>
              <a:gd name="T32" fmla="*/ 72 w 116"/>
              <a:gd name="T33" fmla="*/ 50 h 131"/>
              <a:gd name="T34" fmla="*/ 68 w 116"/>
              <a:gd name="T35" fmla="*/ 47 h 131"/>
              <a:gd name="T36" fmla="*/ 72 w 116"/>
              <a:gd name="T37" fmla="*/ 44 h 131"/>
              <a:gd name="T38" fmla="*/ 87 w 116"/>
              <a:gd name="T39" fmla="*/ 123 h 131"/>
              <a:gd name="T40" fmla="*/ 8 w 116"/>
              <a:gd name="T41" fmla="*/ 123 h 131"/>
              <a:gd name="T42" fmla="*/ 8 w 116"/>
              <a:gd name="T43" fmla="*/ 58 h 131"/>
              <a:gd name="T44" fmla="*/ 87 w 116"/>
              <a:gd name="T45" fmla="*/ 58 h 131"/>
              <a:gd name="T46" fmla="*/ 87 w 116"/>
              <a:gd name="T47" fmla="*/ 123 h 131"/>
              <a:gd name="T48" fmla="*/ 108 w 116"/>
              <a:gd name="T49" fmla="*/ 0 h 131"/>
              <a:gd name="T50" fmla="*/ 27 w 116"/>
              <a:gd name="T51" fmla="*/ 0 h 131"/>
              <a:gd name="T52" fmla="*/ 20 w 116"/>
              <a:gd name="T53" fmla="*/ 8 h 131"/>
              <a:gd name="T54" fmla="*/ 20 w 116"/>
              <a:gd name="T55" fmla="*/ 30 h 131"/>
              <a:gd name="T56" fmla="*/ 28 w 116"/>
              <a:gd name="T57" fmla="*/ 30 h 131"/>
              <a:gd name="T58" fmla="*/ 28 w 116"/>
              <a:gd name="T59" fmla="*/ 23 h 131"/>
              <a:gd name="T60" fmla="*/ 107 w 116"/>
              <a:gd name="T61" fmla="*/ 23 h 131"/>
              <a:gd name="T62" fmla="*/ 107 w 116"/>
              <a:gd name="T63" fmla="*/ 88 h 131"/>
              <a:gd name="T64" fmla="*/ 105 w 116"/>
              <a:gd name="T65" fmla="*/ 88 h 131"/>
              <a:gd name="T66" fmla="*/ 105 w 116"/>
              <a:gd name="T67" fmla="*/ 96 h 131"/>
              <a:gd name="T68" fmla="*/ 108 w 116"/>
              <a:gd name="T69" fmla="*/ 96 h 131"/>
              <a:gd name="T70" fmla="*/ 116 w 116"/>
              <a:gd name="T71" fmla="*/ 89 h 131"/>
              <a:gd name="T72" fmla="*/ 116 w 116"/>
              <a:gd name="T73" fmla="*/ 8 h 131"/>
              <a:gd name="T74" fmla="*/ 108 w 116"/>
              <a:gd name="T75" fmla="*/ 0 h 131"/>
              <a:gd name="T76" fmla="*/ 92 w 116"/>
              <a:gd name="T77" fmla="*/ 15 h 131"/>
              <a:gd name="T78" fmla="*/ 88 w 116"/>
              <a:gd name="T79" fmla="*/ 12 h 131"/>
              <a:gd name="T80" fmla="*/ 92 w 116"/>
              <a:gd name="T81" fmla="*/ 9 h 131"/>
              <a:gd name="T82" fmla="*/ 95 w 116"/>
              <a:gd name="T83" fmla="*/ 12 h 131"/>
              <a:gd name="T84" fmla="*/ 92 w 116"/>
              <a:gd name="T85" fmla="*/ 15 h 131"/>
              <a:gd name="T86" fmla="*/ 103 w 116"/>
              <a:gd name="T87" fmla="*/ 15 h 131"/>
              <a:gd name="T88" fmla="*/ 100 w 116"/>
              <a:gd name="T89" fmla="*/ 12 h 131"/>
              <a:gd name="T90" fmla="*/ 103 w 116"/>
              <a:gd name="T91" fmla="*/ 9 h 131"/>
              <a:gd name="T92" fmla="*/ 106 w 116"/>
              <a:gd name="T93" fmla="*/ 12 h 131"/>
              <a:gd name="T94" fmla="*/ 103 w 116"/>
              <a:gd name="T95" fmla="*/ 15 h 131"/>
              <a:gd name="T96" fmla="*/ 103 w 116"/>
              <a:gd name="T97" fmla="*/ 15 h 131"/>
              <a:gd name="T98" fmla="*/ 103 w 116"/>
              <a:gd name="T99" fmla="*/ 1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" h="131">
                <a:moveTo>
                  <a:pt x="88" y="35"/>
                </a:move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0" y="39"/>
                  <a:pt x="0" y="4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8"/>
                  <a:pt x="3" y="131"/>
                  <a:pt x="7" y="131"/>
                </a:cubicBezTo>
                <a:cubicBezTo>
                  <a:pt x="88" y="131"/>
                  <a:pt x="88" y="131"/>
                  <a:pt x="88" y="131"/>
                </a:cubicBezTo>
                <a:cubicBezTo>
                  <a:pt x="92" y="131"/>
                  <a:pt x="96" y="128"/>
                  <a:pt x="96" y="124"/>
                </a:cubicBezTo>
                <a:cubicBezTo>
                  <a:pt x="96" y="43"/>
                  <a:pt x="96" y="43"/>
                  <a:pt x="96" y="43"/>
                </a:cubicBezTo>
                <a:cubicBezTo>
                  <a:pt x="96" y="39"/>
                  <a:pt x="92" y="35"/>
                  <a:pt x="88" y="35"/>
                </a:cubicBezTo>
                <a:close/>
                <a:moveTo>
                  <a:pt x="83" y="44"/>
                </a:moveTo>
                <a:cubicBezTo>
                  <a:pt x="85" y="44"/>
                  <a:pt x="86" y="45"/>
                  <a:pt x="86" y="47"/>
                </a:cubicBezTo>
                <a:cubicBezTo>
                  <a:pt x="86" y="49"/>
                  <a:pt x="85" y="50"/>
                  <a:pt x="83" y="50"/>
                </a:cubicBezTo>
                <a:cubicBezTo>
                  <a:pt x="81" y="50"/>
                  <a:pt x="80" y="49"/>
                  <a:pt x="80" y="47"/>
                </a:cubicBezTo>
                <a:cubicBezTo>
                  <a:pt x="80" y="45"/>
                  <a:pt x="81" y="44"/>
                  <a:pt x="83" y="44"/>
                </a:cubicBezTo>
                <a:close/>
                <a:moveTo>
                  <a:pt x="72" y="44"/>
                </a:moveTo>
                <a:cubicBezTo>
                  <a:pt x="73" y="44"/>
                  <a:pt x="75" y="45"/>
                  <a:pt x="75" y="47"/>
                </a:cubicBezTo>
                <a:cubicBezTo>
                  <a:pt x="75" y="49"/>
                  <a:pt x="73" y="50"/>
                  <a:pt x="72" y="50"/>
                </a:cubicBezTo>
                <a:cubicBezTo>
                  <a:pt x="70" y="50"/>
                  <a:pt x="68" y="49"/>
                  <a:pt x="68" y="47"/>
                </a:cubicBezTo>
                <a:cubicBezTo>
                  <a:pt x="68" y="45"/>
                  <a:pt x="70" y="44"/>
                  <a:pt x="72" y="44"/>
                </a:cubicBezTo>
                <a:close/>
                <a:moveTo>
                  <a:pt x="87" y="123"/>
                </a:moveTo>
                <a:cubicBezTo>
                  <a:pt x="8" y="123"/>
                  <a:pt x="8" y="123"/>
                  <a:pt x="8" y="123"/>
                </a:cubicBezTo>
                <a:cubicBezTo>
                  <a:pt x="8" y="58"/>
                  <a:pt x="8" y="58"/>
                  <a:pt x="8" y="58"/>
                </a:cubicBezTo>
                <a:cubicBezTo>
                  <a:pt x="87" y="58"/>
                  <a:pt x="87" y="58"/>
                  <a:pt x="87" y="58"/>
                </a:cubicBezTo>
                <a:cubicBezTo>
                  <a:pt x="87" y="123"/>
                  <a:pt x="87" y="123"/>
                  <a:pt x="87" y="123"/>
                </a:cubicBezTo>
                <a:close/>
                <a:moveTo>
                  <a:pt x="108" y="0"/>
                </a:moveTo>
                <a:cubicBezTo>
                  <a:pt x="27" y="0"/>
                  <a:pt x="27" y="0"/>
                  <a:pt x="27" y="0"/>
                </a:cubicBezTo>
                <a:cubicBezTo>
                  <a:pt x="23" y="0"/>
                  <a:pt x="20" y="4"/>
                  <a:pt x="20" y="8"/>
                </a:cubicBezTo>
                <a:cubicBezTo>
                  <a:pt x="20" y="30"/>
                  <a:pt x="20" y="30"/>
                  <a:pt x="20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3"/>
                  <a:pt x="28" y="23"/>
                  <a:pt x="28" y="23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13" y="96"/>
                  <a:pt x="116" y="93"/>
                  <a:pt x="116" y="89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4"/>
                  <a:pt x="113" y="0"/>
                  <a:pt x="108" y="0"/>
                </a:cubicBezTo>
                <a:close/>
                <a:moveTo>
                  <a:pt x="92" y="15"/>
                </a:moveTo>
                <a:cubicBezTo>
                  <a:pt x="90" y="15"/>
                  <a:pt x="88" y="14"/>
                  <a:pt x="88" y="12"/>
                </a:cubicBezTo>
                <a:cubicBezTo>
                  <a:pt x="88" y="10"/>
                  <a:pt x="90" y="9"/>
                  <a:pt x="92" y="9"/>
                </a:cubicBezTo>
                <a:cubicBezTo>
                  <a:pt x="93" y="9"/>
                  <a:pt x="95" y="10"/>
                  <a:pt x="95" y="12"/>
                </a:cubicBezTo>
                <a:cubicBezTo>
                  <a:pt x="95" y="14"/>
                  <a:pt x="93" y="15"/>
                  <a:pt x="92" y="15"/>
                </a:cubicBezTo>
                <a:close/>
                <a:moveTo>
                  <a:pt x="103" y="15"/>
                </a:moveTo>
                <a:cubicBezTo>
                  <a:pt x="101" y="15"/>
                  <a:pt x="100" y="14"/>
                  <a:pt x="100" y="12"/>
                </a:cubicBezTo>
                <a:cubicBezTo>
                  <a:pt x="100" y="10"/>
                  <a:pt x="101" y="9"/>
                  <a:pt x="103" y="9"/>
                </a:cubicBezTo>
                <a:cubicBezTo>
                  <a:pt x="105" y="9"/>
                  <a:pt x="106" y="10"/>
                  <a:pt x="106" y="12"/>
                </a:cubicBezTo>
                <a:cubicBezTo>
                  <a:pt x="106" y="14"/>
                  <a:pt x="105" y="15"/>
                  <a:pt x="103" y="15"/>
                </a:cubicBezTo>
                <a:close/>
                <a:moveTo>
                  <a:pt x="103" y="15"/>
                </a:moveTo>
                <a:cubicBezTo>
                  <a:pt x="103" y="15"/>
                  <a:pt x="103" y="15"/>
                  <a:pt x="103" y="1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9775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" name="Freeform 6"/>
          <p:cNvSpPr>
            <a:spLocks noEditPoints="1"/>
          </p:cNvSpPr>
          <p:nvPr/>
        </p:nvSpPr>
        <p:spPr bwMode="auto">
          <a:xfrm>
            <a:off x="5321300" y="1480344"/>
            <a:ext cx="336550" cy="306388"/>
          </a:xfrm>
          <a:custGeom>
            <a:avLst/>
            <a:gdLst>
              <a:gd name="T0" fmla="*/ 58 w 121"/>
              <a:gd name="T1" fmla="*/ 75 h 110"/>
              <a:gd name="T2" fmla="*/ 30 w 121"/>
              <a:gd name="T3" fmla="*/ 40 h 110"/>
              <a:gd name="T4" fmla="*/ 45 w 121"/>
              <a:gd name="T5" fmla="*/ 40 h 110"/>
              <a:gd name="T6" fmla="*/ 45 w 121"/>
              <a:gd name="T7" fmla="*/ 0 h 110"/>
              <a:gd name="T8" fmla="*/ 75 w 121"/>
              <a:gd name="T9" fmla="*/ 0 h 110"/>
              <a:gd name="T10" fmla="*/ 75 w 121"/>
              <a:gd name="T11" fmla="*/ 40 h 110"/>
              <a:gd name="T12" fmla="*/ 90 w 121"/>
              <a:gd name="T13" fmla="*/ 40 h 110"/>
              <a:gd name="T14" fmla="*/ 63 w 121"/>
              <a:gd name="T15" fmla="*/ 75 h 110"/>
              <a:gd name="T16" fmla="*/ 58 w 121"/>
              <a:gd name="T17" fmla="*/ 75 h 110"/>
              <a:gd name="T18" fmla="*/ 0 w 121"/>
              <a:gd name="T19" fmla="*/ 60 h 110"/>
              <a:gd name="T20" fmla="*/ 15 w 121"/>
              <a:gd name="T21" fmla="*/ 25 h 110"/>
              <a:gd name="T22" fmla="*/ 34 w 121"/>
              <a:gd name="T23" fmla="*/ 25 h 110"/>
              <a:gd name="T24" fmla="*/ 34 w 121"/>
              <a:gd name="T25" fmla="*/ 35 h 110"/>
              <a:gd name="T26" fmla="*/ 23 w 121"/>
              <a:gd name="T27" fmla="*/ 35 h 110"/>
              <a:gd name="T28" fmla="*/ 13 w 121"/>
              <a:gd name="T29" fmla="*/ 60 h 110"/>
              <a:gd name="T30" fmla="*/ 38 w 121"/>
              <a:gd name="T31" fmla="*/ 60 h 110"/>
              <a:gd name="T32" fmla="*/ 60 w 121"/>
              <a:gd name="T33" fmla="*/ 83 h 110"/>
              <a:gd name="T34" fmla="*/ 83 w 121"/>
              <a:gd name="T35" fmla="*/ 60 h 110"/>
              <a:gd name="T36" fmla="*/ 108 w 121"/>
              <a:gd name="T37" fmla="*/ 60 h 110"/>
              <a:gd name="T38" fmla="*/ 98 w 121"/>
              <a:gd name="T39" fmla="*/ 35 h 110"/>
              <a:gd name="T40" fmla="*/ 87 w 121"/>
              <a:gd name="T41" fmla="*/ 35 h 110"/>
              <a:gd name="T42" fmla="*/ 87 w 121"/>
              <a:gd name="T43" fmla="*/ 25 h 110"/>
              <a:gd name="T44" fmla="*/ 105 w 121"/>
              <a:gd name="T45" fmla="*/ 25 h 110"/>
              <a:gd name="T46" fmla="*/ 121 w 121"/>
              <a:gd name="T47" fmla="*/ 60 h 110"/>
              <a:gd name="T48" fmla="*/ 121 w 121"/>
              <a:gd name="T49" fmla="*/ 110 h 110"/>
              <a:gd name="T50" fmla="*/ 0 w 121"/>
              <a:gd name="T51" fmla="*/ 110 h 110"/>
              <a:gd name="T52" fmla="*/ 0 w 121"/>
              <a:gd name="T53" fmla="*/ 60 h 110"/>
              <a:gd name="T54" fmla="*/ 0 w 121"/>
              <a:gd name="T55" fmla="*/ 60 h 110"/>
              <a:gd name="T56" fmla="*/ 0 w 121"/>
              <a:gd name="T57" fmla="*/ 6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1" h="110">
                <a:moveTo>
                  <a:pt x="58" y="75"/>
                </a:moveTo>
                <a:cubicBezTo>
                  <a:pt x="30" y="40"/>
                  <a:pt x="30" y="40"/>
                  <a:pt x="30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0"/>
                  <a:pt x="45" y="0"/>
                  <a:pt x="4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5" y="40"/>
                  <a:pt x="75" y="40"/>
                  <a:pt x="75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63" y="75"/>
                  <a:pt x="63" y="75"/>
                  <a:pt x="63" y="75"/>
                </a:cubicBezTo>
                <a:lnTo>
                  <a:pt x="58" y="75"/>
                </a:lnTo>
                <a:close/>
                <a:moveTo>
                  <a:pt x="0" y="60"/>
                </a:moveTo>
                <a:cubicBezTo>
                  <a:pt x="15" y="25"/>
                  <a:pt x="15" y="25"/>
                  <a:pt x="15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35"/>
                  <a:pt x="34" y="35"/>
                  <a:pt x="34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13" y="60"/>
                  <a:pt x="13" y="60"/>
                  <a:pt x="13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38" y="73"/>
                  <a:pt x="48" y="83"/>
                  <a:pt x="60" y="83"/>
                </a:cubicBezTo>
                <a:cubicBezTo>
                  <a:pt x="73" y="83"/>
                  <a:pt x="83" y="73"/>
                  <a:pt x="83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98" y="35"/>
                  <a:pt x="98" y="35"/>
                  <a:pt x="98" y="35"/>
                </a:cubicBezTo>
                <a:cubicBezTo>
                  <a:pt x="87" y="35"/>
                  <a:pt x="87" y="35"/>
                  <a:pt x="87" y="35"/>
                </a:cubicBezTo>
                <a:cubicBezTo>
                  <a:pt x="87" y="25"/>
                  <a:pt x="87" y="25"/>
                  <a:pt x="87" y="25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0" y="110"/>
                  <a:pt x="0" y="110"/>
                  <a:pt x="0" y="110"/>
                </a:cubicBezTo>
                <a:lnTo>
                  <a:pt x="0" y="60"/>
                </a:lnTo>
                <a:close/>
                <a:moveTo>
                  <a:pt x="0" y="60"/>
                </a:moveTo>
                <a:cubicBezTo>
                  <a:pt x="0" y="60"/>
                  <a:pt x="0" y="60"/>
                  <a:pt x="0" y="6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9" name="Freeform 7"/>
          <p:cNvSpPr>
            <a:spLocks noEditPoints="1"/>
          </p:cNvSpPr>
          <p:nvPr/>
        </p:nvSpPr>
        <p:spPr bwMode="auto">
          <a:xfrm>
            <a:off x="5895975" y="1469232"/>
            <a:ext cx="366713" cy="333375"/>
          </a:xfrm>
          <a:custGeom>
            <a:avLst/>
            <a:gdLst>
              <a:gd name="T0" fmla="*/ 0 w 132"/>
              <a:gd name="T1" fmla="*/ 74 h 120"/>
              <a:gd name="T2" fmla="*/ 0 w 132"/>
              <a:gd name="T3" fmla="*/ 56 h 120"/>
              <a:gd name="T4" fmla="*/ 3 w 132"/>
              <a:gd name="T5" fmla="*/ 53 h 120"/>
              <a:gd name="T6" fmla="*/ 34 w 132"/>
              <a:gd name="T7" fmla="*/ 53 h 120"/>
              <a:gd name="T8" fmla="*/ 21 w 132"/>
              <a:gd name="T9" fmla="*/ 77 h 120"/>
              <a:gd name="T10" fmla="*/ 3 w 132"/>
              <a:gd name="T11" fmla="*/ 77 h 120"/>
              <a:gd name="T12" fmla="*/ 0 w 132"/>
              <a:gd name="T13" fmla="*/ 74 h 120"/>
              <a:gd name="T14" fmla="*/ 22 w 132"/>
              <a:gd name="T15" fmla="*/ 111 h 120"/>
              <a:gd name="T16" fmla="*/ 12 w 132"/>
              <a:gd name="T17" fmla="*/ 118 h 120"/>
              <a:gd name="T18" fmla="*/ 10 w 132"/>
              <a:gd name="T19" fmla="*/ 116 h 120"/>
              <a:gd name="T20" fmla="*/ 11 w 132"/>
              <a:gd name="T21" fmla="*/ 105 h 120"/>
              <a:gd name="T22" fmla="*/ 14 w 132"/>
              <a:gd name="T23" fmla="*/ 103 h 120"/>
              <a:gd name="T24" fmla="*/ 22 w 132"/>
              <a:gd name="T25" fmla="*/ 108 h 120"/>
              <a:gd name="T26" fmla="*/ 22 w 132"/>
              <a:gd name="T27" fmla="*/ 111 h 120"/>
              <a:gd name="T28" fmla="*/ 25 w 132"/>
              <a:gd name="T29" fmla="*/ 104 h 120"/>
              <a:gd name="T30" fmla="*/ 17 w 132"/>
              <a:gd name="T31" fmla="*/ 100 h 120"/>
              <a:gd name="T32" fmla="*/ 16 w 132"/>
              <a:gd name="T33" fmla="*/ 96 h 120"/>
              <a:gd name="T34" fmla="*/ 52 w 132"/>
              <a:gd name="T35" fmla="*/ 33 h 120"/>
              <a:gd name="T36" fmla="*/ 56 w 132"/>
              <a:gd name="T37" fmla="*/ 32 h 120"/>
              <a:gd name="T38" fmla="*/ 64 w 132"/>
              <a:gd name="T39" fmla="*/ 36 h 120"/>
              <a:gd name="T40" fmla="*/ 65 w 132"/>
              <a:gd name="T41" fmla="*/ 40 h 120"/>
              <a:gd name="T42" fmla="*/ 29 w 132"/>
              <a:gd name="T43" fmla="*/ 103 h 120"/>
              <a:gd name="T44" fmla="*/ 25 w 132"/>
              <a:gd name="T45" fmla="*/ 104 h 120"/>
              <a:gd name="T46" fmla="*/ 52 w 132"/>
              <a:gd name="T47" fmla="*/ 77 h 120"/>
              <a:gd name="T48" fmla="*/ 66 w 132"/>
              <a:gd name="T49" fmla="*/ 53 h 120"/>
              <a:gd name="T50" fmla="*/ 74 w 132"/>
              <a:gd name="T51" fmla="*/ 53 h 120"/>
              <a:gd name="T52" fmla="*/ 85 w 132"/>
              <a:gd name="T53" fmla="*/ 77 h 120"/>
              <a:gd name="T54" fmla="*/ 52 w 132"/>
              <a:gd name="T55" fmla="*/ 77 h 120"/>
              <a:gd name="T56" fmla="*/ 97 w 132"/>
              <a:gd name="T57" fmla="*/ 84 h 120"/>
              <a:gd name="T58" fmla="*/ 74 w 132"/>
              <a:gd name="T59" fmla="*/ 37 h 120"/>
              <a:gd name="T60" fmla="*/ 62 w 132"/>
              <a:gd name="T61" fmla="*/ 1 h 120"/>
              <a:gd name="T62" fmla="*/ 82 w 132"/>
              <a:gd name="T63" fmla="*/ 31 h 120"/>
              <a:gd name="T64" fmla="*/ 108 w 132"/>
              <a:gd name="T65" fmla="*/ 77 h 120"/>
              <a:gd name="T66" fmla="*/ 104 w 132"/>
              <a:gd name="T67" fmla="*/ 84 h 120"/>
              <a:gd name="T68" fmla="*/ 97 w 132"/>
              <a:gd name="T69" fmla="*/ 84 h 120"/>
              <a:gd name="T70" fmla="*/ 107 w 132"/>
              <a:gd name="T71" fmla="*/ 101 h 120"/>
              <a:gd name="T72" fmla="*/ 103 w 132"/>
              <a:gd name="T73" fmla="*/ 93 h 120"/>
              <a:gd name="T74" fmla="*/ 104 w 132"/>
              <a:gd name="T75" fmla="*/ 89 h 120"/>
              <a:gd name="T76" fmla="*/ 108 w 132"/>
              <a:gd name="T77" fmla="*/ 87 h 120"/>
              <a:gd name="T78" fmla="*/ 113 w 132"/>
              <a:gd name="T79" fmla="*/ 88 h 120"/>
              <a:gd name="T80" fmla="*/ 116 w 132"/>
              <a:gd name="T81" fmla="*/ 95 h 120"/>
              <a:gd name="T82" fmla="*/ 115 w 132"/>
              <a:gd name="T83" fmla="*/ 100 h 120"/>
              <a:gd name="T84" fmla="*/ 112 w 132"/>
              <a:gd name="T85" fmla="*/ 102 h 120"/>
              <a:gd name="T86" fmla="*/ 107 w 132"/>
              <a:gd name="T87" fmla="*/ 101 h 120"/>
              <a:gd name="T88" fmla="*/ 125 w 132"/>
              <a:gd name="T89" fmla="*/ 120 h 120"/>
              <a:gd name="T90" fmla="*/ 113 w 132"/>
              <a:gd name="T91" fmla="*/ 112 h 120"/>
              <a:gd name="T92" fmla="*/ 113 w 132"/>
              <a:gd name="T93" fmla="*/ 104 h 120"/>
              <a:gd name="T94" fmla="*/ 125 w 132"/>
              <a:gd name="T95" fmla="*/ 120 h 120"/>
              <a:gd name="T96" fmla="*/ 132 w 132"/>
              <a:gd name="T97" fmla="*/ 74 h 120"/>
              <a:gd name="T98" fmla="*/ 129 w 132"/>
              <a:gd name="T99" fmla="*/ 77 h 120"/>
              <a:gd name="T100" fmla="*/ 113 w 132"/>
              <a:gd name="T101" fmla="*/ 77 h 120"/>
              <a:gd name="T102" fmla="*/ 112 w 132"/>
              <a:gd name="T103" fmla="*/ 74 h 120"/>
              <a:gd name="T104" fmla="*/ 109 w 132"/>
              <a:gd name="T105" fmla="*/ 69 h 120"/>
              <a:gd name="T106" fmla="*/ 101 w 132"/>
              <a:gd name="T107" fmla="*/ 53 h 120"/>
              <a:gd name="T108" fmla="*/ 129 w 132"/>
              <a:gd name="T109" fmla="*/ 53 h 120"/>
              <a:gd name="T110" fmla="*/ 132 w 132"/>
              <a:gd name="T111" fmla="*/ 56 h 120"/>
              <a:gd name="T112" fmla="*/ 132 w 132"/>
              <a:gd name="T113" fmla="*/ 74 h 120"/>
              <a:gd name="T114" fmla="*/ 132 w 132"/>
              <a:gd name="T115" fmla="*/ 74 h 120"/>
              <a:gd name="T116" fmla="*/ 132 w 132"/>
              <a:gd name="T117" fmla="*/ 7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" h="120">
                <a:moveTo>
                  <a:pt x="0" y="74"/>
                </a:moveTo>
                <a:cubicBezTo>
                  <a:pt x="0" y="56"/>
                  <a:pt x="0" y="56"/>
                  <a:pt x="0" y="56"/>
                </a:cubicBezTo>
                <a:cubicBezTo>
                  <a:pt x="0" y="55"/>
                  <a:pt x="1" y="53"/>
                  <a:pt x="3" y="53"/>
                </a:cubicBezTo>
                <a:cubicBezTo>
                  <a:pt x="34" y="53"/>
                  <a:pt x="34" y="53"/>
                  <a:pt x="34" y="53"/>
                </a:cubicBezTo>
                <a:cubicBezTo>
                  <a:pt x="21" y="77"/>
                  <a:pt x="21" y="77"/>
                  <a:pt x="21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0" y="76"/>
                  <a:pt x="0" y="74"/>
                </a:cubicBezTo>
                <a:close/>
                <a:moveTo>
                  <a:pt x="22" y="111"/>
                </a:moveTo>
                <a:cubicBezTo>
                  <a:pt x="12" y="118"/>
                  <a:pt x="12" y="118"/>
                  <a:pt x="12" y="118"/>
                </a:cubicBezTo>
                <a:cubicBezTo>
                  <a:pt x="11" y="119"/>
                  <a:pt x="10" y="118"/>
                  <a:pt x="10" y="116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2" y="103"/>
                  <a:pt x="13" y="102"/>
                  <a:pt x="14" y="103"/>
                </a:cubicBezTo>
                <a:cubicBezTo>
                  <a:pt x="22" y="108"/>
                  <a:pt x="22" y="108"/>
                  <a:pt x="22" y="108"/>
                </a:cubicBezTo>
                <a:cubicBezTo>
                  <a:pt x="24" y="108"/>
                  <a:pt x="24" y="110"/>
                  <a:pt x="22" y="111"/>
                </a:cubicBezTo>
                <a:close/>
                <a:moveTo>
                  <a:pt x="25" y="104"/>
                </a:moveTo>
                <a:cubicBezTo>
                  <a:pt x="17" y="100"/>
                  <a:pt x="17" y="100"/>
                  <a:pt x="17" y="100"/>
                </a:cubicBezTo>
                <a:cubicBezTo>
                  <a:pt x="15" y="99"/>
                  <a:pt x="15" y="97"/>
                  <a:pt x="16" y="96"/>
                </a:cubicBezTo>
                <a:cubicBezTo>
                  <a:pt x="52" y="33"/>
                  <a:pt x="52" y="33"/>
                  <a:pt x="52" y="33"/>
                </a:cubicBezTo>
                <a:cubicBezTo>
                  <a:pt x="53" y="31"/>
                  <a:pt x="55" y="31"/>
                  <a:pt x="56" y="32"/>
                </a:cubicBezTo>
                <a:cubicBezTo>
                  <a:pt x="64" y="36"/>
                  <a:pt x="64" y="36"/>
                  <a:pt x="64" y="36"/>
                </a:cubicBezTo>
                <a:cubicBezTo>
                  <a:pt x="65" y="37"/>
                  <a:pt x="66" y="39"/>
                  <a:pt x="65" y="40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8" y="104"/>
                  <a:pt x="26" y="105"/>
                  <a:pt x="25" y="104"/>
                </a:cubicBezTo>
                <a:close/>
                <a:moveTo>
                  <a:pt x="52" y="77"/>
                </a:moveTo>
                <a:cubicBezTo>
                  <a:pt x="66" y="53"/>
                  <a:pt x="66" y="53"/>
                  <a:pt x="66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85" y="77"/>
                  <a:pt x="85" y="77"/>
                  <a:pt x="85" y="77"/>
                </a:cubicBezTo>
                <a:lnTo>
                  <a:pt x="52" y="77"/>
                </a:lnTo>
                <a:close/>
                <a:moveTo>
                  <a:pt x="97" y="84"/>
                </a:moveTo>
                <a:cubicBezTo>
                  <a:pt x="94" y="83"/>
                  <a:pt x="78" y="47"/>
                  <a:pt x="74" y="37"/>
                </a:cubicBezTo>
                <a:cubicBezTo>
                  <a:pt x="70" y="28"/>
                  <a:pt x="58" y="3"/>
                  <a:pt x="62" y="1"/>
                </a:cubicBezTo>
                <a:cubicBezTo>
                  <a:pt x="65" y="0"/>
                  <a:pt x="75" y="19"/>
                  <a:pt x="82" y="31"/>
                </a:cubicBezTo>
                <a:cubicBezTo>
                  <a:pt x="90" y="43"/>
                  <a:pt x="106" y="73"/>
                  <a:pt x="108" y="77"/>
                </a:cubicBezTo>
                <a:cubicBezTo>
                  <a:pt x="109" y="80"/>
                  <a:pt x="106" y="83"/>
                  <a:pt x="104" y="84"/>
                </a:cubicBezTo>
                <a:cubicBezTo>
                  <a:pt x="101" y="85"/>
                  <a:pt x="100" y="86"/>
                  <a:pt x="97" y="84"/>
                </a:cubicBezTo>
                <a:close/>
                <a:moveTo>
                  <a:pt x="107" y="101"/>
                </a:moveTo>
                <a:cubicBezTo>
                  <a:pt x="103" y="93"/>
                  <a:pt x="103" y="93"/>
                  <a:pt x="103" y="93"/>
                </a:cubicBezTo>
                <a:cubicBezTo>
                  <a:pt x="102" y="92"/>
                  <a:pt x="102" y="90"/>
                  <a:pt x="104" y="89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10" y="86"/>
                  <a:pt x="112" y="87"/>
                  <a:pt x="113" y="88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7" y="97"/>
                  <a:pt x="117" y="99"/>
                  <a:pt x="115" y="100"/>
                </a:cubicBezTo>
                <a:cubicBezTo>
                  <a:pt x="112" y="102"/>
                  <a:pt x="112" y="102"/>
                  <a:pt x="112" y="102"/>
                </a:cubicBezTo>
                <a:cubicBezTo>
                  <a:pt x="110" y="103"/>
                  <a:pt x="108" y="102"/>
                  <a:pt x="107" y="101"/>
                </a:cubicBezTo>
                <a:close/>
                <a:moveTo>
                  <a:pt x="125" y="120"/>
                </a:moveTo>
                <a:cubicBezTo>
                  <a:pt x="124" y="117"/>
                  <a:pt x="116" y="117"/>
                  <a:pt x="113" y="112"/>
                </a:cubicBezTo>
                <a:cubicBezTo>
                  <a:pt x="110" y="107"/>
                  <a:pt x="112" y="105"/>
                  <a:pt x="113" y="104"/>
                </a:cubicBezTo>
                <a:cubicBezTo>
                  <a:pt x="127" y="96"/>
                  <a:pt x="125" y="120"/>
                  <a:pt x="125" y="120"/>
                </a:cubicBezTo>
                <a:close/>
                <a:moveTo>
                  <a:pt x="132" y="74"/>
                </a:moveTo>
                <a:cubicBezTo>
                  <a:pt x="132" y="76"/>
                  <a:pt x="130" y="77"/>
                  <a:pt x="129" y="77"/>
                </a:cubicBezTo>
                <a:cubicBezTo>
                  <a:pt x="113" y="77"/>
                  <a:pt x="113" y="77"/>
                  <a:pt x="113" y="77"/>
                </a:cubicBezTo>
                <a:cubicBezTo>
                  <a:pt x="113" y="76"/>
                  <a:pt x="112" y="75"/>
                  <a:pt x="112" y="74"/>
                </a:cubicBezTo>
                <a:cubicBezTo>
                  <a:pt x="112" y="74"/>
                  <a:pt x="111" y="72"/>
                  <a:pt x="109" y="69"/>
                </a:cubicBezTo>
                <a:cubicBezTo>
                  <a:pt x="107" y="65"/>
                  <a:pt x="104" y="59"/>
                  <a:pt x="101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30" y="53"/>
                  <a:pt x="132" y="55"/>
                  <a:pt x="132" y="56"/>
                </a:cubicBezTo>
                <a:lnTo>
                  <a:pt x="132" y="74"/>
                </a:lnTo>
                <a:close/>
                <a:moveTo>
                  <a:pt x="132" y="74"/>
                </a:moveTo>
                <a:cubicBezTo>
                  <a:pt x="132" y="74"/>
                  <a:pt x="132" y="74"/>
                  <a:pt x="132" y="7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1" name="Freeform 8"/>
          <p:cNvSpPr>
            <a:spLocks noEditPoints="1"/>
          </p:cNvSpPr>
          <p:nvPr/>
        </p:nvSpPr>
        <p:spPr bwMode="auto">
          <a:xfrm>
            <a:off x="6505575" y="1516857"/>
            <a:ext cx="349250" cy="277813"/>
          </a:xfrm>
          <a:custGeom>
            <a:avLst/>
            <a:gdLst>
              <a:gd name="T0" fmla="*/ 40 w 126"/>
              <a:gd name="T1" fmla="*/ 56 h 100"/>
              <a:gd name="T2" fmla="*/ 51 w 126"/>
              <a:gd name="T3" fmla="*/ 69 h 100"/>
              <a:gd name="T4" fmla="*/ 0 w 126"/>
              <a:gd name="T5" fmla="*/ 90 h 100"/>
              <a:gd name="T6" fmla="*/ 0 w 126"/>
              <a:gd name="T7" fmla="*/ 70 h 100"/>
              <a:gd name="T8" fmla="*/ 39 w 126"/>
              <a:gd name="T9" fmla="*/ 53 h 100"/>
              <a:gd name="T10" fmla="*/ 40 w 126"/>
              <a:gd name="T11" fmla="*/ 56 h 100"/>
              <a:gd name="T12" fmla="*/ 62 w 126"/>
              <a:gd name="T13" fmla="*/ 40 h 100"/>
              <a:gd name="T14" fmla="*/ 68 w 126"/>
              <a:gd name="T15" fmla="*/ 48 h 100"/>
              <a:gd name="T16" fmla="*/ 98 w 126"/>
              <a:gd name="T17" fmla="*/ 34 h 100"/>
              <a:gd name="T18" fmla="*/ 93 w 126"/>
              <a:gd name="T19" fmla="*/ 47 h 100"/>
              <a:gd name="T20" fmla="*/ 94 w 126"/>
              <a:gd name="T21" fmla="*/ 48 h 100"/>
              <a:gd name="T22" fmla="*/ 95 w 126"/>
              <a:gd name="T23" fmla="*/ 48 h 100"/>
              <a:gd name="T24" fmla="*/ 95 w 126"/>
              <a:gd name="T25" fmla="*/ 48 h 100"/>
              <a:gd name="T26" fmla="*/ 125 w 126"/>
              <a:gd name="T27" fmla="*/ 25 h 100"/>
              <a:gd name="T28" fmla="*/ 126 w 126"/>
              <a:gd name="T29" fmla="*/ 24 h 100"/>
              <a:gd name="T30" fmla="*/ 125 w 126"/>
              <a:gd name="T31" fmla="*/ 23 h 100"/>
              <a:gd name="T32" fmla="*/ 95 w 126"/>
              <a:gd name="T33" fmla="*/ 0 h 100"/>
              <a:gd name="T34" fmla="*/ 94 w 126"/>
              <a:gd name="T35" fmla="*/ 0 h 100"/>
              <a:gd name="T36" fmla="*/ 93 w 126"/>
              <a:gd name="T37" fmla="*/ 2 h 100"/>
              <a:gd name="T38" fmla="*/ 98 w 126"/>
              <a:gd name="T39" fmla="*/ 14 h 100"/>
              <a:gd name="T40" fmla="*/ 55 w 126"/>
              <a:gd name="T41" fmla="*/ 32 h 100"/>
              <a:gd name="T42" fmla="*/ 62 w 126"/>
              <a:gd name="T43" fmla="*/ 40 h 100"/>
              <a:gd name="T44" fmla="*/ 95 w 126"/>
              <a:gd name="T45" fmla="*/ 52 h 100"/>
              <a:gd name="T46" fmla="*/ 95 w 126"/>
              <a:gd name="T47" fmla="*/ 52 h 100"/>
              <a:gd name="T48" fmla="*/ 94 w 126"/>
              <a:gd name="T49" fmla="*/ 52 h 100"/>
              <a:gd name="T50" fmla="*/ 93 w 126"/>
              <a:gd name="T51" fmla="*/ 54 h 100"/>
              <a:gd name="T52" fmla="*/ 98 w 126"/>
              <a:gd name="T53" fmla="*/ 66 h 100"/>
              <a:gd name="T54" fmla="*/ 59 w 126"/>
              <a:gd name="T55" fmla="*/ 42 h 100"/>
              <a:gd name="T56" fmla="*/ 0 w 126"/>
              <a:gd name="T57" fmla="*/ 10 h 100"/>
              <a:gd name="T58" fmla="*/ 0 w 126"/>
              <a:gd name="T59" fmla="*/ 30 h 100"/>
              <a:gd name="T60" fmla="*/ 43 w 126"/>
              <a:gd name="T61" fmla="*/ 54 h 100"/>
              <a:gd name="T62" fmla="*/ 98 w 126"/>
              <a:gd name="T63" fmla="*/ 86 h 100"/>
              <a:gd name="T64" fmla="*/ 93 w 126"/>
              <a:gd name="T65" fmla="*/ 99 h 100"/>
              <a:gd name="T66" fmla="*/ 94 w 126"/>
              <a:gd name="T67" fmla="*/ 100 h 100"/>
              <a:gd name="T68" fmla="*/ 95 w 126"/>
              <a:gd name="T69" fmla="*/ 100 h 100"/>
              <a:gd name="T70" fmla="*/ 125 w 126"/>
              <a:gd name="T71" fmla="*/ 77 h 100"/>
              <a:gd name="T72" fmla="*/ 126 w 126"/>
              <a:gd name="T73" fmla="*/ 76 h 100"/>
              <a:gd name="T74" fmla="*/ 125 w 126"/>
              <a:gd name="T75" fmla="*/ 75 h 100"/>
              <a:gd name="T76" fmla="*/ 95 w 126"/>
              <a:gd name="T77" fmla="*/ 52 h 100"/>
              <a:gd name="T78" fmla="*/ 95 w 126"/>
              <a:gd name="T79" fmla="*/ 52 h 100"/>
              <a:gd name="T80" fmla="*/ 95 w 126"/>
              <a:gd name="T81" fmla="*/ 5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6" h="100">
                <a:moveTo>
                  <a:pt x="40" y="56"/>
                </a:moveTo>
                <a:cubicBezTo>
                  <a:pt x="44" y="60"/>
                  <a:pt x="47" y="65"/>
                  <a:pt x="51" y="69"/>
                </a:cubicBezTo>
                <a:cubicBezTo>
                  <a:pt x="42" y="80"/>
                  <a:pt x="28" y="90"/>
                  <a:pt x="0" y="90"/>
                </a:cubicBezTo>
                <a:cubicBezTo>
                  <a:pt x="0" y="70"/>
                  <a:pt x="0" y="70"/>
                  <a:pt x="0" y="70"/>
                </a:cubicBezTo>
                <a:cubicBezTo>
                  <a:pt x="22" y="70"/>
                  <a:pt x="31" y="63"/>
                  <a:pt x="39" y="53"/>
                </a:cubicBezTo>
                <a:cubicBezTo>
                  <a:pt x="39" y="54"/>
                  <a:pt x="40" y="55"/>
                  <a:pt x="40" y="56"/>
                </a:cubicBezTo>
                <a:close/>
                <a:moveTo>
                  <a:pt x="62" y="40"/>
                </a:moveTo>
                <a:cubicBezTo>
                  <a:pt x="64" y="43"/>
                  <a:pt x="66" y="45"/>
                  <a:pt x="68" y="48"/>
                </a:cubicBezTo>
                <a:cubicBezTo>
                  <a:pt x="74" y="41"/>
                  <a:pt x="82" y="35"/>
                  <a:pt x="98" y="34"/>
                </a:cubicBez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8"/>
                  <a:pt x="94" y="48"/>
                </a:cubicBezTo>
                <a:cubicBezTo>
                  <a:pt x="94" y="48"/>
                  <a:pt x="94" y="48"/>
                  <a:pt x="95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125" y="25"/>
                  <a:pt x="125" y="25"/>
                  <a:pt x="125" y="25"/>
                </a:cubicBezTo>
                <a:cubicBezTo>
                  <a:pt x="125" y="25"/>
                  <a:pt x="126" y="25"/>
                  <a:pt x="126" y="24"/>
                </a:cubicBezTo>
                <a:cubicBezTo>
                  <a:pt x="126" y="24"/>
                  <a:pt x="125" y="23"/>
                  <a:pt x="125" y="23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0"/>
                  <a:pt x="94" y="0"/>
                  <a:pt x="94" y="0"/>
                </a:cubicBezTo>
                <a:cubicBezTo>
                  <a:pt x="93" y="1"/>
                  <a:pt x="93" y="1"/>
                  <a:pt x="93" y="2"/>
                </a:cubicBezTo>
                <a:cubicBezTo>
                  <a:pt x="98" y="14"/>
                  <a:pt x="98" y="14"/>
                  <a:pt x="98" y="14"/>
                </a:cubicBezTo>
                <a:cubicBezTo>
                  <a:pt x="77" y="15"/>
                  <a:pt x="64" y="23"/>
                  <a:pt x="55" y="32"/>
                </a:cubicBezTo>
                <a:cubicBezTo>
                  <a:pt x="58" y="35"/>
                  <a:pt x="60" y="37"/>
                  <a:pt x="62" y="40"/>
                </a:cubicBezTo>
                <a:close/>
                <a:moveTo>
                  <a:pt x="95" y="52"/>
                </a:moveTo>
                <a:cubicBezTo>
                  <a:pt x="95" y="52"/>
                  <a:pt x="95" y="52"/>
                  <a:pt x="95" y="52"/>
                </a:cubicBezTo>
                <a:cubicBezTo>
                  <a:pt x="94" y="52"/>
                  <a:pt x="94" y="52"/>
                  <a:pt x="94" y="52"/>
                </a:cubicBezTo>
                <a:cubicBezTo>
                  <a:pt x="93" y="53"/>
                  <a:pt x="93" y="53"/>
                  <a:pt x="93" y="54"/>
                </a:cubicBezTo>
                <a:cubicBezTo>
                  <a:pt x="98" y="66"/>
                  <a:pt x="98" y="66"/>
                  <a:pt x="98" y="66"/>
                </a:cubicBezTo>
                <a:cubicBezTo>
                  <a:pt x="76" y="64"/>
                  <a:pt x="68" y="54"/>
                  <a:pt x="59" y="42"/>
                </a:cubicBezTo>
                <a:cubicBezTo>
                  <a:pt x="49" y="28"/>
                  <a:pt x="37" y="10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26" y="30"/>
                  <a:pt x="34" y="41"/>
                  <a:pt x="43" y="54"/>
                </a:cubicBezTo>
                <a:cubicBezTo>
                  <a:pt x="53" y="67"/>
                  <a:pt x="65" y="84"/>
                  <a:pt x="98" y="86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99"/>
                  <a:pt x="93" y="100"/>
                  <a:pt x="94" y="100"/>
                </a:cubicBezTo>
                <a:cubicBezTo>
                  <a:pt x="94" y="100"/>
                  <a:pt x="95" y="100"/>
                  <a:pt x="95" y="100"/>
                </a:cubicBezTo>
                <a:cubicBezTo>
                  <a:pt x="125" y="77"/>
                  <a:pt x="125" y="77"/>
                  <a:pt x="125" y="77"/>
                </a:cubicBezTo>
                <a:cubicBezTo>
                  <a:pt x="125" y="77"/>
                  <a:pt x="126" y="76"/>
                  <a:pt x="126" y="76"/>
                </a:cubicBezTo>
                <a:cubicBezTo>
                  <a:pt x="126" y="76"/>
                  <a:pt x="125" y="75"/>
                  <a:pt x="125" y="75"/>
                </a:cubicBezTo>
                <a:lnTo>
                  <a:pt x="95" y="52"/>
                </a:lnTo>
                <a:close/>
                <a:moveTo>
                  <a:pt x="95" y="52"/>
                </a:moveTo>
                <a:cubicBezTo>
                  <a:pt x="95" y="52"/>
                  <a:pt x="95" y="52"/>
                  <a:pt x="95" y="5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2" name="Freeform 9"/>
          <p:cNvSpPr>
            <a:spLocks noEditPoints="1"/>
          </p:cNvSpPr>
          <p:nvPr/>
        </p:nvSpPr>
        <p:spPr bwMode="auto">
          <a:xfrm>
            <a:off x="7169150" y="1442244"/>
            <a:ext cx="244475" cy="366713"/>
          </a:xfrm>
          <a:custGeom>
            <a:avLst/>
            <a:gdLst>
              <a:gd name="T0" fmla="*/ 28 w 88"/>
              <a:gd name="T1" fmla="*/ 70 h 132"/>
              <a:gd name="T2" fmla="*/ 45 w 88"/>
              <a:gd name="T3" fmla="*/ 75 h 132"/>
              <a:gd name="T4" fmla="*/ 77 w 88"/>
              <a:gd name="T5" fmla="*/ 43 h 132"/>
              <a:gd name="T6" fmla="*/ 50 w 88"/>
              <a:gd name="T7" fmla="*/ 11 h 132"/>
              <a:gd name="T8" fmla="*/ 49 w 88"/>
              <a:gd name="T9" fmla="*/ 9 h 132"/>
              <a:gd name="T10" fmla="*/ 38 w 88"/>
              <a:gd name="T11" fmla="*/ 0 h 132"/>
              <a:gd name="T12" fmla="*/ 35 w 88"/>
              <a:gd name="T13" fmla="*/ 0 h 132"/>
              <a:gd name="T14" fmla="*/ 27 w 88"/>
              <a:gd name="T15" fmla="*/ 14 h 132"/>
              <a:gd name="T16" fmla="*/ 28 w 88"/>
              <a:gd name="T17" fmla="*/ 16 h 132"/>
              <a:gd name="T18" fmla="*/ 13 w 88"/>
              <a:gd name="T19" fmla="*/ 43 h 132"/>
              <a:gd name="T20" fmla="*/ 16 w 88"/>
              <a:gd name="T21" fmla="*/ 57 h 132"/>
              <a:gd name="T22" fmla="*/ 12 w 88"/>
              <a:gd name="T23" fmla="*/ 53 h 132"/>
              <a:gd name="T24" fmla="*/ 7 w 88"/>
              <a:gd name="T25" fmla="*/ 52 h 132"/>
              <a:gd name="T26" fmla="*/ 2 w 88"/>
              <a:gd name="T27" fmla="*/ 55 h 132"/>
              <a:gd name="T28" fmla="*/ 0 w 88"/>
              <a:gd name="T29" fmla="*/ 60 h 132"/>
              <a:gd name="T30" fmla="*/ 3 w 88"/>
              <a:gd name="T31" fmla="*/ 65 h 132"/>
              <a:gd name="T32" fmla="*/ 9 w 88"/>
              <a:gd name="T33" fmla="*/ 70 h 132"/>
              <a:gd name="T34" fmla="*/ 19 w 88"/>
              <a:gd name="T35" fmla="*/ 73 h 132"/>
              <a:gd name="T36" fmla="*/ 28 w 88"/>
              <a:gd name="T37" fmla="*/ 70 h 132"/>
              <a:gd name="T38" fmla="*/ 6 w 88"/>
              <a:gd name="T39" fmla="*/ 61 h 132"/>
              <a:gd name="T40" fmla="*/ 5 w 88"/>
              <a:gd name="T41" fmla="*/ 57 h 132"/>
              <a:gd name="T42" fmla="*/ 7 w 88"/>
              <a:gd name="T43" fmla="*/ 56 h 132"/>
              <a:gd name="T44" fmla="*/ 9 w 88"/>
              <a:gd name="T45" fmla="*/ 57 h 132"/>
              <a:gd name="T46" fmla="*/ 16 w 88"/>
              <a:gd name="T47" fmla="*/ 62 h 132"/>
              <a:gd name="T48" fmla="*/ 19 w 88"/>
              <a:gd name="T49" fmla="*/ 63 h 132"/>
              <a:gd name="T50" fmla="*/ 23 w 88"/>
              <a:gd name="T51" fmla="*/ 62 h 132"/>
              <a:gd name="T52" fmla="*/ 36 w 88"/>
              <a:gd name="T53" fmla="*/ 49 h 132"/>
              <a:gd name="T54" fmla="*/ 35 w 88"/>
              <a:gd name="T55" fmla="*/ 46 h 132"/>
              <a:gd name="T56" fmla="*/ 37 w 88"/>
              <a:gd name="T57" fmla="*/ 36 h 132"/>
              <a:gd name="T58" fmla="*/ 32 w 88"/>
              <a:gd name="T59" fmla="*/ 13 h 132"/>
              <a:gd name="T60" fmla="*/ 37 w 88"/>
              <a:gd name="T61" fmla="*/ 5 h 132"/>
              <a:gd name="T62" fmla="*/ 38 w 88"/>
              <a:gd name="T63" fmla="*/ 4 h 132"/>
              <a:gd name="T64" fmla="*/ 45 w 88"/>
              <a:gd name="T65" fmla="*/ 10 h 132"/>
              <a:gd name="T66" fmla="*/ 51 w 88"/>
              <a:gd name="T67" fmla="*/ 33 h 132"/>
              <a:gd name="T68" fmla="*/ 57 w 88"/>
              <a:gd name="T69" fmla="*/ 40 h 132"/>
              <a:gd name="T70" fmla="*/ 49 w 88"/>
              <a:gd name="T71" fmla="*/ 54 h 132"/>
              <a:gd name="T72" fmla="*/ 46 w 88"/>
              <a:gd name="T73" fmla="*/ 55 h 132"/>
              <a:gd name="T74" fmla="*/ 40 w 88"/>
              <a:gd name="T75" fmla="*/ 53 h 132"/>
              <a:gd name="T76" fmla="*/ 26 w 88"/>
              <a:gd name="T77" fmla="*/ 66 h 132"/>
              <a:gd name="T78" fmla="*/ 19 w 88"/>
              <a:gd name="T79" fmla="*/ 69 h 132"/>
              <a:gd name="T80" fmla="*/ 12 w 88"/>
              <a:gd name="T81" fmla="*/ 66 h 132"/>
              <a:gd name="T82" fmla="*/ 6 w 88"/>
              <a:gd name="T83" fmla="*/ 61 h 132"/>
              <a:gd name="T84" fmla="*/ 87 w 88"/>
              <a:gd name="T85" fmla="*/ 126 h 132"/>
              <a:gd name="T86" fmla="*/ 84 w 88"/>
              <a:gd name="T87" fmla="*/ 111 h 132"/>
              <a:gd name="T88" fmla="*/ 54 w 88"/>
              <a:gd name="T89" fmla="*/ 86 h 132"/>
              <a:gd name="T90" fmla="*/ 26 w 88"/>
              <a:gd name="T91" fmla="*/ 103 h 132"/>
              <a:gd name="T92" fmla="*/ 15 w 88"/>
              <a:gd name="T93" fmla="*/ 125 h 132"/>
              <a:gd name="T94" fmla="*/ 16 w 88"/>
              <a:gd name="T95" fmla="*/ 129 h 132"/>
              <a:gd name="T96" fmla="*/ 20 w 88"/>
              <a:gd name="T97" fmla="*/ 132 h 132"/>
              <a:gd name="T98" fmla="*/ 83 w 88"/>
              <a:gd name="T99" fmla="*/ 132 h 132"/>
              <a:gd name="T100" fmla="*/ 86 w 88"/>
              <a:gd name="T101" fmla="*/ 130 h 132"/>
              <a:gd name="T102" fmla="*/ 87 w 88"/>
              <a:gd name="T103" fmla="*/ 12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8" h="132">
                <a:moveTo>
                  <a:pt x="28" y="70"/>
                </a:moveTo>
                <a:cubicBezTo>
                  <a:pt x="33" y="73"/>
                  <a:pt x="39" y="75"/>
                  <a:pt x="45" y="75"/>
                </a:cubicBezTo>
                <a:cubicBezTo>
                  <a:pt x="63" y="75"/>
                  <a:pt x="77" y="61"/>
                  <a:pt x="77" y="43"/>
                </a:cubicBezTo>
                <a:cubicBezTo>
                  <a:pt x="77" y="27"/>
                  <a:pt x="65" y="14"/>
                  <a:pt x="50" y="11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3"/>
                  <a:pt x="43" y="0"/>
                  <a:pt x="38" y="0"/>
                </a:cubicBezTo>
                <a:cubicBezTo>
                  <a:pt x="37" y="0"/>
                  <a:pt x="36" y="0"/>
                  <a:pt x="35" y="0"/>
                </a:cubicBezTo>
                <a:cubicBezTo>
                  <a:pt x="29" y="2"/>
                  <a:pt x="26" y="8"/>
                  <a:pt x="27" y="14"/>
                </a:cubicBezTo>
                <a:cubicBezTo>
                  <a:pt x="28" y="16"/>
                  <a:pt x="28" y="16"/>
                  <a:pt x="28" y="16"/>
                </a:cubicBezTo>
                <a:cubicBezTo>
                  <a:pt x="19" y="22"/>
                  <a:pt x="13" y="32"/>
                  <a:pt x="13" y="43"/>
                </a:cubicBezTo>
                <a:cubicBezTo>
                  <a:pt x="13" y="48"/>
                  <a:pt x="14" y="53"/>
                  <a:pt x="16" y="57"/>
                </a:cubicBezTo>
                <a:cubicBezTo>
                  <a:pt x="12" y="53"/>
                  <a:pt x="12" y="53"/>
                  <a:pt x="12" y="53"/>
                </a:cubicBezTo>
                <a:cubicBezTo>
                  <a:pt x="11" y="52"/>
                  <a:pt x="9" y="52"/>
                  <a:pt x="7" y="52"/>
                </a:cubicBezTo>
                <a:cubicBezTo>
                  <a:pt x="5" y="52"/>
                  <a:pt x="3" y="53"/>
                  <a:pt x="2" y="55"/>
                </a:cubicBezTo>
                <a:cubicBezTo>
                  <a:pt x="0" y="56"/>
                  <a:pt x="0" y="58"/>
                  <a:pt x="0" y="60"/>
                </a:cubicBezTo>
                <a:cubicBezTo>
                  <a:pt x="0" y="62"/>
                  <a:pt x="1" y="64"/>
                  <a:pt x="3" y="65"/>
                </a:cubicBezTo>
                <a:cubicBezTo>
                  <a:pt x="9" y="70"/>
                  <a:pt x="9" y="70"/>
                  <a:pt x="9" y="70"/>
                </a:cubicBezTo>
                <a:cubicBezTo>
                  <a:pt x="12" y="72"/>
                  <a:pt x="15" y="73"/>
                  <a:pt x="19" y="73"/>
                </a:cubicBezTo>
                <a:cubicBezTo>
                  <a:pt x="22" y="73"/>
                  <a:pt x="26" y="72"/>
                  <a:pt x="28" y="70"/>
                </a:cubicBezTo>
                <a:close/>
                <a:moveTo>
                  <a:pt x="6" y="61"/>
                </a:moveTo>
                <a:cubicBezTo>
                  <a:pt x="4" y="60"/>
                  <a:pt x="4" y="59"/>
                  <a:pt x="5" y="57"/>
                </a:cubicBezTo>
                <a:cubicBezTo>
                  <a:pt x="6" y="57"/>
                  <a:pt x="7" y="56"/>
                  <a:pt x="7" y="56"/>
                </a:cubicBezTo>
                <a:cubicBezTo>
                  <a:pt x="8" y="56"/>
                  <a:pt x="9" y="57"/>
                  <a:pt x="9" y="57"/>
                </a:cubicBezTo>
                <a:cubicBezTo>
                  <a:pt x="16" y="62"/>
                  <a:pt x="16" y="62"/>
                  <a:pt x="16" y="62"/>
                </a:cubicBezTo>
                <a:cubicBezTo>
                  <a:pt x="17" y="63"/>
                  <a:pt x="18" y="63"/>
                  <a:pt x="19" y="63"/>
                </a:cubicBezTo>
                <a:cubicBezTo>
                  <a:pt x="20" y="63"/>
                  <a:pt x="21" y="63"/>
                  <a:pt x="23" y="62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8"/>
                  <a:pt x="35" y="47"/>
                  <a:pt x="35" y="46"/>
                </a:cubicBezTo>
                <a:cubicBezTo>
                  <a:pt x="34" y="42"/>
                  <a:pt x="35" y="39"/>
                  <a:pt x="37" y="36"/>
                </a:cubicBezTo>
                <a:cubicBezTo>
                  <a:pt x="32" y="13"/>
                  <a:pt x="32" y="13"/>
                  <a:pt x="32" y="13"/>
                </a:cubicBezTo>
                <a:cubicBezTo>
                  <a:pt x="31" y="9"/>
                  <a:pt x="33" y="6"/>
                  <a:pt x="37" y="5"/>
                </a:cubicBezTo>
                <a:cubicBezTo>
                  <a:pt x="37" y="4"/>
                  <a:pt x="38" y="4"/>
                  <a:pt x="38" y="4"/>
                </a:cubicBezTo>
                <a:cubicBezTo>
                  <a:pt x="41" y="4"/>
                  <a:pt x="44" y="7"/>
                  <a:pt x="45" y="10"/>
                </a:cubicBezTo>
                <a:cubicBezTo>
                  <a:pt x="51" y="33"/>
                  <a:pt x="51" y="33"/>
                  <a:pt x="51" y="33"/>
                </a:cubicBezTo>
                <a:cubicBezTo>
                  <a:pt x="54" y="34"/>
                  <a:pt x="56" y="37"/>
                  <a:pt x="57" y="40"/>
                </a:cubicBezTo>
                <a:cubicBezTo>
                  <a:pt x="59" y="47"/>
                  <a:pt x="55" y="53"/>
                  <a:pt x="49" y="54"/>
                </a:cubicBezTo>
                <a:cubicBezTo>
                  <a:pt x="48" y="55"/>
                  <a:pt x="47" y="55"/>
                  <a:pt x="46" y="55"/>
                </a:cubicBezTo>
                <a:cubicBezTo>
                  <a:pt x="44" y="55"/>
                  <a:pt x="42" y="54"/>
                  <a:pt x="40" y="53"/>
                </a:cubicBezTo>
                <a:cubicBezTo>
                  <a:pt x="26" y="66"/>
                  <a:pt x="26" y="66"/>
                  <a:pt x="26" y="66"/>
                </a:cubicBezTo>
                <a:cubicBezTo>
                  <a:pt x="24" y="68"/>
                  <a:pt x="22" y="69"/>
                  <a:pt x="19" y="69"/>
                </a:cubicBezTo>
                <a:cubicBezTo>
                  <a:pt x="16" y="69"/>
                  <a:pt x="14" y="68"/>
                  <a:pt x="12" y="66"/>
                </a:cubicBezTo>
                <a:lnTo>
                  <a:pt x="6" y="61"/>
                </a:lnTo>
                <a:close/>
                <a:moveTo>
                  <a:pt x="87" y="126"/>
                </a:moveTo>
                <a:cubicBezTo>
                  <a:pt x="84" y="111"/>
                  <a:pt x="84" y="111"/>
                  <a:pt x="84" y="111"/>
                </a:cubicBezTo>
                <a:cubicBezTo>
                  <a:pt x="81" y="97"/>
                  <a:pt x="69" y="86"/>
                  <a:pt x="54" y="86"/>
                </a:cubicBezTo>
                <a:cubicBezTo>
                  <a:pt x="42" y="86"/>
                  <a:pt x="31" y="93"/>
                  <a:pt x="26" y="103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15" y="126"/>
                  <a:pt x="15" y="128"/>
                  <a:pt x="16" y="129"/>
                </a:cubicBezTo>
                <a:cubicBezTo>
                  <a:pt x="17" y="131"/>
                  <a:pt x="18" y="132"/>
                  <a:pt x="20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4" y="132"/>
                  <a:pt x="85" y="131"/>
                  <a:pt x="86" y="130"/>
                </a:cubicBezTo>
                <a:cubicBezTo>
                  <a:pt x="87" y="129"/>
                  <a:pt x="88" y="127"/>
                  <a:pt x="87" y="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3" name="Freeform 10"/>
          <p:cNvSpPr>
            <a:spLocks noEditPoints="1"/>
          </p:cNvSpPr>
          <p:nvPr/>
        </p:nvSpPr>
        <p:spPr bwMode="auto">
          <a:xfrm>
            <a:off x="1076325" y="853282"/>
            <a:ext cx="333375" cy="333375"/>
          </a:xfrm>
          <a:custGeom>
            <a:avLst/>
            <a:gdLst>
              <a:gd name="T0" fmla="*/ 84 w 120"/>
              <a:gd name="T1" fmla="*/ 24 h 120"/>
              <a:gd name="T2" fmla="*/ 45 w 120"/>
              <a:gd name="T3" fmla="*/ 35 h 120"/>
              <a:gd name="T4" fmla="*/ 44 w 120"/>
              <a:gd name="T5" fmla="*/ 38 h 120"/>
              <a:gd name="T6" fmla="*/ 67 w 120"/>
              <a:gd name="T7" fmla="*/ 61 h 120"/>
              <a:gd name="T8" fmla="*/ 68 w 120"/>
              <a:gd name="T9" fmla="*/ 61 h 120"/>
              <a:gd name="T10" fmla="*/ 72 w 120"/>
              <a:gd name="T11" fmla="*/ 60 h 120"/>
              <a:gd name="T12" fmla="*/ 86 w 120"/>
              <a:gd name="T13" fmla="*/ 25 h 120"/>
              <a:gd name="T14" fmla="*/ 32 w 120"/>
              <a:gd name="T15" fmla="*/ 29 h 120"/>
              <a:gd name="T16" fmla="*/ 36 w 120"/>
              <a:gd name="T17" fmla="*/ 28 h 120"/>
              <a:gd name="T18" fmla="*/ 41 w 120"/>
              <a:gd name="T19" fmla="*/ 30 h 120"/>
              <a:gd name="T20" fmla="*/ 66 w 120"/>
              <a:gd name="T21" fmla="*/ 20 h 120"/>
              <a:gd name="T22" fmla="*/ 84 w 120"/>
              <a:gd name="T23" fmla="*/ 17 h 120"/>
              <a:gd name="T24" fmla="*/ 92 w 120"/>
              <a:gd name="T25" fmla="*/ 9 h 120"/>
              <a:gd name="T26" fmla="*/ 60 w 120"/>
              <a:gd name="T27" fmla="*/ 0 h 120"/>
              <a:gd name="T28" fmla="*/ 19 w 120"/>
              <a:gd name="T29" fmla="*/ 17 h 120"/>
              <a:gd name="T30" fmla="*/ 108 w 120"/>
              <a:gd name="T31" fmla="*/ 25 h 120"/>
              <a:gd name="T32" fmla="*/ 107 w 120"/>
              <a:gd name="T33" fmla="*/ 24 h 120"/>
              <a:gd name="T34" fmla="*/ 100 w 120"/>
              <a:gd name="T35" fmla="*/ 23 h 120"/>
              <a:gd name="T36" fmla="*/ 94 w 120"/>
              <a:gd name="T37" fmla="*/ 27 h 120"/>
              <a:gd name="T38" fmla="*/ 78 w 120"/>
              <a:gd name="T39" fmla="*/ 62 h 120"/>
              <a:gd name="T40" fmla="*/ 80 w 120"/>
              <a:gd name="T41" fmla="*/ 69 h 120"/>
              <a:gd name="T42" fmla="*/ 80 w 120"/>
              <a:gd name="T43" fmla="*/ 73 h 120"/>
              <a:gd name="T44" fmla="*/ 107 w 120"/>
              <a:gd name="T45" fmla="*/ 97 h 120"/>
              <a:gd name="T46" fmla="*/ 120 w 120"/>
              <a:gd name="T47" fmla="*/ 60 h 120"/>
              <a:gd name="T48" fmla="*/ 74 w 120"/>
              <a:gd name="T49" fmla="*/ 77 h 120"/>
              <a:gd name="T50" fmla="*/ 72 w 120"/>
              <a:gd name="T51" fmla="*/ 77 h 120"/>
              <a:gd name="T52" fmla="*/ 53 w 120"/>
              <a:gd name="T53" fmla="*/ 119 h 120"/>
              <a:gd name="T54" fmla="*/ 56 w 120"/>
              <a:gd name="T55" fmla="*/ 120 h 120"/>
              <a:gd name="T56" fmla="*/ 102 w 120"/>
              <a:gd name="T57" fmla="*/ 103 h 120"/>
              <a:gd name="T58" fmla="*/ 75 w 120"/>
              <a:gd name="T59" fmla="*/ 77 h 120"/>
              <a:gd name="T60" fmla="*/ 63 w 120"/>
              <a:gd name="T61" fmla="*/ 69 h 120"/>
              <a:gd name="T62" fmla="*/ 63 w 120"/>
              <a:gd name="T63" fmla="*/ 66 h 120"/>
              <a:gd name="T64" fmla="*/ 39 w 120"/>
              <a:gd name="T65" fmla="*/ 44 h 120"/>
              <a:gd name="T66" fmla="*/ 32 w 120"/>
              <a:gd name="T67" fmla="*/ 44 h 120"/>
              <a:gd name="T68" fmla="*/ 31 w 120"/>
              <a:gd name="T69" fmla="*/ 44 h 120"/>
              <a:gd name="T70" fmla="*/ 2 w 120"/>
              <a:gd name="T71" fmla="*/ 71 h 120"/>
              <a:gd name="T72" fmla="*/ 17 w 120"/>
              <a:gd name="T73" fmla="*/ 101 h 120"/>
              <a:gd name="T74" fmla="*/ 46 w 120"/>
              <a:gd name="T75" fmla="*/ 118 h 120"/>
              <a:gd name="T76" fmla="*/ 65 w 120"/>
              <a:gd name="T77" fmla="*/ 74 h 120"/>
              <a:gd name="T78" fmla="*/ 27 w 120"/>
              <a:gd name="T79" fmla="*/ 38 h 120"/>
              <a:gd name="T80" fmla="*/ 15 w 120"/>
              <a:gd name="T81" fmla="*/ 22 h 120"/>
              <a:gd name="T82" fmla="*/ 14 w 120"/>
              <a:gd name="T83" fmla="*/ 22 h 120"/>
              <a:gd name="T84" fmla="*/ 0 w 120"/>
              <a:gd name="T85" fmla="*/ 60 h 120"/>
              <a:gd name="T86" fmla="*/ 1 w 120"/>
              <a:gd name="T87" fmla="*/ 6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0" h="120">
                <a:moveTo>
                  <a:pt x="85" y="24"/>
                </a:move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4"/>
                  <a:pt x="84" y="24"/>
                </a:cubicBezTo>
                <a:cubicBezTo>
                  <a:pt x="84" y="24"/>
                  <a:pt x="83" y="24"/>
                  <a:pt x="83" y="24"/>
                </a:cubicBezTo>
                <a:cubicBezTo>
                  <a:pt x="70" y="25"/>
                  <a:pt x="58" y="29"/>
                  <a:pt x="46" y="35"/>
                </a:cubicBezTo>
                <a:cubicBezTo>
                  <a:pt x="45" y="35"/>
                  <a:pt x="45" y="35"/>
                  <a:pt x="45" y="35"/>
                </a:cubicBezTo>
                <a:cubicBezTo>
                  <a:pt x="44" y="35"/>
                  <a:pt x="44" y="36"/>
                  <a:pt x="44" y="36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37"/>
                  <a:pt x="44" y="38"/>
                  <a:pt x="44" y="38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4" y="40"/>
                  <a:pt x="44" y="40"/>
                </a:cubicBezTo>
                <a:cubicBezTo>
                  <a:pt x="67" y="61"/>
                  <a:pt x="67" y="61"/>
                  <a:pt x="67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67" y="61"/>
                  <a:pt x="67" y="61"/>
                  <a:pt x="68" y="61"/>
                </a:cubicBezTo>
                <a:cubicBezTo>
                  <a:pt x="68" y="61"/>
                  <a:pt x="68" y="61"/>
                  <a:pt x="68" y="61"/>
                </a:cubicBezTo>
                <a:cubicBezTo>
                  <a:pt x="69" y="61"/>
                  <a:pt x="70" y="60"/>
                  <a:pt x="70" y="60"/>
                </a:cubicBezTo>
                <a:cubicBezTo>
                  <a:pt x="71" y="60"/>
                  <a:pt x="71" y="60"/>
                  <a:pt x="71" y="60"/>
                </a:cubicBezTo>
                <a:cubicBezTo>
                  <a:pt x="71" y="60"/>
                  <a:pt x="72" y="60"/>
                  <a:pt x="72" y="60"/>
                </a:cubicBezTo>
                <a:cubicBezTo>
                  <a:pt x="86" y="26"/>
                  <a:pt x="86" y="26"/>
                  <a:pt x="86" y="26"/>
                </a:cubicBezTo>
                <a:cubicBezTo>
                  <a:pt x="87" y="26"/>
                  <a:pt x="87" y="26"/>
                  <a:pt x="86" y="26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25"/>
                  <a:pt x="85" y="25"/>
                  <a:pt x="85" y="24"/>
                </a:cubicBezTo>
                <a:close/>
                <a:moveTo>
                  <a:pt x="32" y="29"/>
                </a:move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3" y="28"/>
                  <a:pt x="33" y="28"/>
                  <a:pt x="33" y="28"/>
                </a:cubicBezTo>
                <a:cubicBezTo>
                  <a:pt x="34" y="28"/>
                  <a:pt x="35" y="28"/>
                  <a:pt x="36" y="28"/>
                </a:cubicBezTo>
                <a:cubicBezTo>
                  <a:pt x="37" y="28"/>
                  <a:pt x="39" y="28"/>
                  <a:pt x="40" y="29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0"/>
                  <a:pt x="41" y="30"/>
                  <a:pt x="42" y="30"/>
                </a:cubicBezTo>
                <a:cubicBezTo>
                  <a:pt x="42" y="29"/>
                  <a:pt x="42" y="29"/>
                  <a:pt x="42" y="29"/>
                </a:cubicBezTo>
                <a:cubicBezTo>
                  <a:pt x="50" y="25"/>
                  <a:pt x="58" y="22"/>
                  <a:pt x="66" y="20"/>
                </a:cubicBezTo>
                <a:cubicBezTo>
                  <a:pt x="71" y="19"/>
                  <a:pt x="77" y="18"/>
                  <a:pt x="82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4" y="17"/>
                  <a:pt x="84" y="17"/>
                </a:cubicBezTo>
                <a:cubicBezTo>
                  <a:pt x="84" y="16"/>
                  <a:pt x="84" y="16"/>
                  <a:pt x="84" y="16"/>
                </a:cubicBezTo>
                <a:cubicBezTo>
                  <a:pt x="86" y="11"/>
                  <a:pt x="91" y="10"/>
                  <a:pt x="91" y="10"/>
                </a:cubicBezTo>
                <a:cubicBezTo>
                  <a:pt x="91" y="10"/>
                  <a:pt x="92" y="10"/>
                  <a:pt x="92" y="9"/>
                </a:cubicBezTo>
                <a:cubicBezTo>
                  <a:pt x="92" y="9"/>
                  <a:pt x="92" y="9"/>
                  <a:pt x="91" y="9"/>
                </a:cubicBezTo>
                <a:cubicBezTo>
                  <a:pt x="89" y="7"/>
                  <a:pt x="89" y="7"/>
                  <a:pt x="89" y="7"/>
                </a:cubicBezTo>
                <a:cubicBezTo>
                  <a:pt x="80" y="3"/>
                  <a:pt x="70" y="0"/>
                  <a:pt x="60" y="0"/>
                </a:cubicBezTo>
                <a:cubicBezTo>
                  <a:pt x="46" y="0"/>
                  <a:pt x="32" y="6"/>
                  <a:pt x="21" y="15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lnTo>
                  <a:pt x="32" y="29"/>
                </a:lnTo>
                <a:close/>
                <a:moveTo>
                  <a:pt x="108" y="25"/>
                </a:move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105" y="23"/>
                  <a:pt x="103" y="23"/>
                  <a:pt x="101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3"/>
                  <a:pt x="100" y="23"/>
                  <a:pt x="99" y="23"/>
                </a:cubicBezTo>
                <a:cubicBezTo>
                  <a:pt x="99" y="24"/>
                  <a:pt x="99" y="24"/>
                  <a:pt x="99" y="24"/>
                </a:cubicBezTo>
                <a:cubicBezTo>
                  <a:pt x="98" y="26"/>
                  <a:pt x="96" y="27"/>
                  <a:pt x="94" y="27"/>
                </a:cubicBezTo>
                <a:cubicBezTo>
                  <a:pt x="93" y="28"/>
                  <a:pt x="93" y="28"/>
                  <a:pt x="93" y="28"/>
                </a:cubicBezTo>
                <a:cubicBezTo>
                  <a:pt x="93" y="28"/>
                  <a:pt x="93" y="28"/>
                  <a:pt x="93" y="28"/>
                </a:cubicBezTo>
                <a:cubicBezTo>
                  <a:pt x="78" y="62"/>
                  <a:pt x="78" y="62"/>
                  <a:pt x="78" y="62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64"/>
                  <a:pt x="78" y="64"/>
                  <a:pt x="78" y="64"/>
                </a:cubicBezTo>
                <a:cubicBezTo>
                  <a:pt x="79" y="65"/>
                  <a:pt x="80" y="67"/>
                  <a:pt x="80" y="69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2"/>
                  <a:pt x="79" y="72"/>
                  <a:pt x="79" y="72"/>
                </a:cubicBezTo>
                <a:cubicBezTo>
                  <a:pt x="79" y="72"/>
                  <a:pt x="79" y="72"/>
                  <a:pt x="80" y="73"/>
                </a:cubicBezTo>
                <a:cubicBezTo>
                  <a:pt x="106" y="97"/>
                  <a:pt x="106" y="97"/>
                  <a:pt x="106" y="97"/>
                </a:cubicBezTo>
                <a:cubicBezTo>
                  <a:pt x="106" y="97"/>
                  <a:pt x="107" y="97"/>
                  <a:pt x="107" y="97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16" y="85"/>
                  <a:pt x="120" y="73"/>
                  <a:pt x="120" y="60"/>
                </a:cubicBezTo>
                <a:cubicBezTo>
                  <a:pt x="120" y="47"/>
                  <a:pt x="116" y="35"/>
                  <a:pt x="108" y="25"/>
                </a:cubicBezTo>
                <a:close/>
                <a:moveTo>
                  <a:pt x="75" y="77"/>
                </a:moveTo>
                <a:cubicBezTo>
                  <a:pt x="75" y="77"/>
                  <a:pt x="75" y="77"/>
                  <a:pt x="74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3" y="77"/>
                  <a:pt x="73" y="77"/>
                  <a:pt x="73" y="77"/>
                </a:cubicBezTo>
                <a:cubicBezTo>
                  <a:pt x="73" y="77"/>
                  <a:pt x="73" y="77"/>
                  <a:pt x="72" y="77"/>
                </a:cubicBezTo>
                <a:cubicBezTo>
                  <a:pt x="72" y="77"/>
                  <a:pt x="72" y="77"/>
                  <a:pt x="72" y="77"/>
                </a:cubicBezTo>
                <a:cubicBezTo>
                  <a:pt x="71" y="77"/>
                  <a:pt x="71" y="78"/>
                  <a:pt x="71" y="78"/>
                </a:cubicBezTo>
                <a:cubicBezTo>
                  <a:pt x="53" y="119"/>
                  <a:pt x="53" y="119"/>
                  <a:pt x="53" y="119"/>
                </a:cubicBezTo>
                <a:cubicBezTo>
                  <a:pt x="53" y="119"/>
                  <a:pt x="53" y="119"/>
                  <a:pt x="53" y="119"/>
                </a:cubicBezTo>
                <a:cubicBezTo>
                  <a:pt x="53" y="119"/>
                  <a:pt x="53" y="119"/>
                  <a:pt x="54" y="119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57" y="120"/>
                  <a:pt x="59" y="120"/>
                  <a:pt x="60" y="120"/>
                </a:cubicBezTo>
                <a:cubicBezTo>
                  <a:pt x="75" y="120"/>
                  <a:pt x="90" y="114"/>
                  <a:pt x="101" y="104"/>
                </a:cubicBezTo>
                <a:cubicBezTo>
                  <a:pt x="102" y="103"/>
                  <a:pt x="102" y="103"/>
                  <a:pt x="102" y="103"/>
                </a:cubicBezTo>
                <a:cubicBezTo>
                  <a:pt x="102" y="103"/>
                  <a:pt x="102" y="103"/>
                  <a:pt x="102" y="102"/>
                </a:cubicBezTo>
                <a:cubicBezTo>
                  <a:pt x="102" y="102"/>
                  <a:pt x="102" y="102"/>
                  <a:pt x="102" y="102"/>
                </a:cubicBezTo>
                <a:lnTo>
                  <a:pt x="75" y="77"/>
                </a:lnTo>
                <a:close/>
                <a:moveTo>
                  <a:pt x="65" y="74"/>
                </a:moveTo>
                <a:cubicBezTo>
                  <a:pt x="64" y="74"/>
                  <a:pt x="64" y="74"/>
                  <a:pt x="64" y="74"/>
                </a:cubicBezTo>
                <a:cubicBezTo>
                  <a:pt x="63" y="72"/>
                  <a:pt x="63" y="71"/>
                  <a:pt x="63" y="69"/>
                </a:cubicBezTo>
                <a:cubicBezTo>
                  <a:pt x="63" y="68"/>
                  <a:pt x="63" y="68"/>
                  <a:pt x="63" y="67"/>
                </a:cubicBezTo>
                <a:cubicBezTo>
                  <a:pt x="63" y="67"/>
                  <a:pt x="63" y="67"/>
                  <a:pt x="63" y="67"/>
                </a:cubicBezTo>
                <a:cubicBezTo>
                  <a:pt x="63" y="66"/>
                  <a:pt x="63" y="66"/>
                  <a:pt x="63" y="66"/>
                </a:cubicBezTo>
                <a:cubicBezTo>
                  <a:pt x="39" y="45"/>
                  <a:pt x="39" y="45"/>
                  <a:pt x="39" y="45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8" y="45"/>
                  <a:pt x="38" y="45"/>
                  <a:pt x="38" y="45"/>
                </a:cubicBezTo>
                <a:cubicBezTo>
                  <a:pt x="37" y="45"/>
                  <a:pt x="37" y="45"/>
                  <a:pt x="36" y="45"/>
                </a:cubicBezTo>
                <a:cubicBezTo>
                  <a:pt x="34" y="45"/>
                  <a:pt x="33" y="45"/>
                  <a:pt x="32" y="44"/>
                </a:cubicBezTo>
                <a:cubicBezTo>
                  <a:pt x="31" y="44"/>
                  <a:pt x="31" y="44"/>
                  <a:pt x="31" y="44"/>
                </a:cubicBezTo>
                <a:cubicBezTo>
                  <a:pt x="31" y="44"/>
                  <a:pt x="31" y="44"/>
                  <a:pt x="31" y="44"/>
                </a:cubicBezTo>
                <a:cubicBezTo>
                  <a:pt x="31" y="44"/>
                  <a:pt x="31" y="44"/>
                  <a:pt x="31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16" y="54"/>
                  <a:pt x="7" y="65"/>
                  <a:pt x="2" y="70"/>
                </a:cubicBezTo>
                <a:cubicBezTo>
                  <a:pt x="2" y="71"/>
                  <a:pt x="2" y="71"/>
                  <a:pt x="2" y="71"/>
                </a:cubicBezTo>
                <a:cubicBezTo>
                  <a:pt x="2" y="71"/>
                  <a:pt x="2" y="71"/>
                  <a:pt x="2" y="71"/>
                </a:cubicBezTo>
                <a:cubicBezTo>
                  <a:pt x="2" y="72"/>
                  <a:pt x="2" y="72"/>
                  <a:pt x="2" y="72"/>
                </a:cubicBezTo>
                <a:cubicBezTo>
                  <a:pt x="4" y="83"/>
                  <a:pt x="9" y="93"/>
                  <a:pt x="17" y="101"/>
                </a:cubicBezTo>
                <a:cubicBezTo>
                  <a:pt x="24" y="109"/>
                  <a:pt x="34" y="115"/>
                  <a:pt x="44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75"/>
                  <a:pt x="65" y="75"/>
                  <a:pt x="65" y="74"/>
                </a:cubicBezTo>
                <a:close/>
                <a:moveTo>
                  <a:pt x="26" y="39"/>
                </a:move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6"/>
                  <a:pt x="27" y="34"/>
                  <a:pt x="27" y="34"/>
                </a:cubicBezTo>
                <a:cubicBezTo>
                  <a:pt x="28" y="34"/>
                  <a:pt x="28" y="34"/>
                  <a:pt x="27" y="34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4"/>
                  <a:pt x="13" y="24"/>
                  <a:pt x="13" y="24"/>
                </a:cubicBezTo>
                <a:cubicBezTo>
                  <a:pt x="6" y="33"/>
                  <a:pt x="1" y="44"/>
                  <a:pt x="1" y="5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1" y="61"/>
                  <a:pt x="1" y="61"/>
                </a:cubicBezTo>
                <a:cubicBezTo>
                  <a:pt x="1" y="61"/>
                  <a:pt x="1" y="61"/>
                  <a:pt x="1" y="61"/>
                </a:cubicBezTo>
                <a:cubicBezTo>
                  <a:pt x="1" y="61"/>
                  <a:pt x="1" y="61"/>
                  <a:pt x="1" y="61"/>
                </a:cubicBezTo>
                <a:cubicBezTo>
                  <a:pt x="4" y="58"/>
                  <a:pt x="4" y="58"/>
                  <a:pt x="4" y="58"/>
                </a:cubicBezTo>
                <a:cubicBezTo>
                  <a:pt x="11" y="51"/>
                  <a:pt x="18" y="44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4" name="Freeform 11"/>
          <p:cNvSpPr>
            <a:spLocks noEditPoints="1"/>
          </p:cNvSpPr>
          <p:nvPr/>
        </p:nvSpPr>
        <p:spPr bwMode="auto">
          <a:xfrm>
            <a:off x="7680325" y="1523207"/>
            <a:ext cx="403225" cy="312738"/>
          </a:xfrm>
          <a:custGeom>
            <a:avLst/>
            <a:gdLst>
              <a:gd name="T0" fmla="*/ 4 w 145"/>
              <a:gd name="T1" fmla="*/ 3 h 113"/>
              <a:gd name="T2" fmla="*/ 4 w 145"/>
              <a:gd name="T3" fmla="*/ 17 h 113"/>
              <a:gd name="T4" fmla="*/ 65 w 145"/>
              <a:gd name="T5" fmla="*/ 44 h 113"/>
              <a:gd name="T6" fmla="*/ 65 w 145"/>
              <a:gd name="T7" fmla="*/ 32 h 113"/>
              <a:gd name="T8" fmla="*/ 68 w 145"/>
              <a:gd name="T9" fmla="*/ 25 h 113"/>
              <a:gd name="T10" fmla="*/ 18 w 145"/>
              <a:gd name="T11" fmla="*/ 3 h 113"/>
              <a:gd name="T12" fmla="*/ 4 w 145"/>
              <a:gd name="T13" fmla="*/ 3 h 113"/>
              <a:gd name="T14" fmla="*/ 136 w 145"/>
              <a:gd name="T15" fmla="*/ 17 h 113"/>
              <a:gd name="T16" fmla="*/ 136 w 145"/>
              <a:gd name="T17" fmla="*/ 3 h 113"/>
              <a:gd name="T18" fmla="*/ 122 w 145"/>
              <a:gd name="T19" fmla="*/ 3 h 113"/>
              <a:gd name="T20" fmla="*/ 88 w 145"/>
              <a:gd name="T21" fmla="*/ 23 h 113"/>
              <a:gd name="T22" fmla="*/ 107 w 145"/>
              <a:gd name="T23" fmla="*/ 36 h 113"/>
              <a:gd name="T24" fmla="*/ 136 w 145"/>
              <a:gd name="T25" fmla="*/ 17 h 113"/>
              <a:gd name="T26" fmla="*/ 143 w 145"/>
              <a:gd name="T27" fmla="*/ 74 h 113"/>
              <a:gd name="T28" fmla="*/ 81 w 145"/>
              <a:gd name="T29" fmla="*/ 30 h 113"/>
              <a:gd name="T30" fmla="*/ 79 w 145"/>
              <a:gd name="T31" fmla="*/ 29 h 113"/>
              <a:gd name="T32" fmla="*/ 77 w 145"/>
              <a:gd name="T33" fmla="*/ 29 h 113"/>
              <a:gd name="T34" fmla="*/ 75 w 145"/>
              <a:gd name="T35" fmla="*/ 33 h 113"/>
              <a:gd name="T36" fmla="*/ 71 w 145"/>
              <a:gd name="T37" fmla="*/ 109 h 113"/>
              <a:gd name="T38" fmla="*/ 73 w 145"/>
              <a:gd name="T39" fmla="*/ 113 h 113"/>
              <a:gd name="T40" fmla="*/ 75 w 145"/>
              <a:gd name="T41" fmla="*/ 113 h 113"/>
              <a:gd name="T42" fmla="*/ 78 w 145"/>
              <a:gd name="T43" fmla="*/ 112 h 113"/>
              <a:gd name="T44" fmla="*/ 105 w 145"/>
              <a:gd name="T45" fmla="*/ 88 h 113"/>
              <a:gd name="T46" fmla="*/ 142 w 145"/>
              <a:gd name="T47" fmla="*/ 81 h 113"/>
              <a:gd name="T48" fmla="*/ 145 w 145"/>
              <a:gd name="T49" fmla="*/ 78 h 113"/>
              <a:gd name="T50" fmla="*/ 143 w 145"/>
              <a:gd name="T51" fmla="*/ 74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113">
                <a:moveTo>
                  <a:pt x="4" y="3"/>
                </a:moveTo>
                <a:cubicBezTo>
                  <a:pt x="0" y="7"/>
                  <a:pt x="0" y="13"/>
                  <a:pt x="4" y="17"/>
                </a:cubicBezTo>
                <a:cubicBezTo>
                  <a:pt x="21" y="34"/>
                  <a:pt x="43" y="43"/>
                  <a:pt x="65" y="44"/>
                </a:cubicBezTo>
                <a:cubicBezTo>
                  <a:pt x="65" y="32"/>
                  <a:pt x="65" y="32"/>
                  <a:pt x="65" y="32"/>
                </a:cubicBezTo>
                <a:cubicBezTo>
                  <a:pt x="66" y="29"/>
                  <a:pt x="67" y="27"/>
                  <a:pt x="68" y="25"/>
                </a:cubicBezTo>
                <a:cubicBezTo>
                  <a:pt x="50" y="24"/>
                  <a:pt x="32" y="17"/>
                  <a:pt x="18" y="3"/>
                </a:cubicBezTo>
                <a:cubicBezTo>
                  <a:pt x="14" y="0"/>
                  <a:pt x="8" y="0"/>
                  <a:pt x="4" y="3"/>
                </a:cubicBezTo>
                <a:close/>
                <a:moveTo>
                  <a:pt x="136" y="17"/>
                </a:moveTo>
                <a:cubicBezTo>
                  <a:pt x="140" y="13"/>
                  <a:pt x="140" y="7"/>
                  <a:pt x="136" y="3"/>
                </a:cubicBezTo>
                <a:cubicBezTo>
                  <a:pt x="132" y="0"/>
                  <a:pt x="126" y="0"/>
                  <a:pt x="122" y="3"/>
                </a:cubicBezTo>
                <a:cubicBezTo>
                  <a:pt x="113" y="13"/>
                  <a:pt x="101" y="20"/>
                  <a:pt x="88" y="23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18" y="32"/>
                  <a:pt x="128" y="26"/>
                  <a:pt x="136" y="17"/>
                </a:cubicBezTo>
                <a:close/>
                <a:moveTo>
                  <a:pt x="143" y="74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29"/>
                  <a:pt x="80" y="29"/>
                  <a:pt x="79" y="29"/>
                </a:cubicBezTo>
                <a:cubicBezTo>
                  <a:pt x="78" y="29"/>
                  <a:pt x="78" y="29"/>
                  <a:pt x="77" y="29"/>
                </a:cubicBezTo>
                <a:cubicBezTo>
                  <a:pt x="76" y="30"/>
                  <a:pt x="75" y="31"/>
                  <a:pt x="75" y="33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71" y="111"/>
                  <a:pt x="72" y="112"/>
                  <a:pt x="73" y="113"/>
                </a:cubicBezTo>
                <a:cubicBezTo>
                  <a:pt x="74" y="113"/>
                  <a:pt x="75" y="113"/>
                  <a:pt x="75" y="113"/>
                </a:cubicBezTo>
                <a:cubicBezTo>
                  <a:pt x="76" y="113"/>
                  <a:pt x="77" y="113"/>
                  <a:pt x="78" y="112"/>
                </a:cubicBezTo>
                <a:cubicBezTo>
                  <a:pt x="105" y="88"/>
                  <a:pt x="105" y="88"/>
                  <a:pt x="105" y="88"/>
                </a:cubicBezTo>
                <a:cubicBezTo>
                  <a:pt x="142" y="81"/>
                  <a:pt x="142" y="81"/>
                  <a:pt x="142" y="81"/>
                </a:cubicBezTo>
                <a:cubicBezTo>
                  <a:pt x="143" y="81"/>
                  <a:pt x="145" y="80"/>
                  <a:pt x="145" y="78"/>
                </a:cubicBezTo>
                <a:cubicBezTo>
                  <a:pt x="145" y="77"/>
                  <a:pt x="145" y="75"/>
                  <a:pt x="14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5" name="Freeform 12"/>
          <p:cNvSpPr>
            <a:spLocks noEditPoints="1"/>
          </p:cNvSpPr>
          <p:nvPr/>
        </p:nvSpPr>
        <p:spPr bwMode="auto">
          <a:xfrm>
            <a:off x="1704975" y="810419"/>
            <a:ext cx="288925" cy="365125"/>
          </a:xfrm>
          <a:custGeom>
            <a:avLst/>
            <a:gdLst>
              <a:gd name="T0" fmla="*/ 57 w 104"/>
              <a:gd name="T1" fmla="*/ 131 h 131"/>
              <a:gd name="T2" fmla="*/ 52 w 104"/>
              <a:gd name="T3" fmla="*/ 130 h 131"/>
              <a:gd name="T4" fmla="*/ 48 w 104"/>
              <a:gd name="T5" fmla="*/ 122 h 131"/>
              <a:gd name="T6" fmla="*/ 48 w 104"/>
              <a:gd name="T7" fmla="*/ 82 h 131"/>
              <a:gd name="T8" fmla="*/ 14 w 104"/>
              <a:gd name="T9" fmla="*/ 105 h 131"/>
              <a:gd name="T10" fmla="*/ 2 w 104"/>
              <a:gd name="T11" fmla="*/ 102 h 131"/>
              <a:gd name="T12" fmla="*/ 5 w 104"/>
              <a:gd name="T13" fmla="*/ 90 h 131"/>
              <a:gd name="T14" fmla="*/ 41 w 104"/>
              <a:gd name="T15" fmla="*/ 66 h 131"/>
              <a:gd name="T16" fmla="*/ 5 w 104"/>
              <a:gd name="T17" fmla="*/ 42 h 131"/>
              <a:gd name="T18" fmla="*/ 2 w 104"/>
              <a:gd name="T19" fmla="*/ 30 h 131"/>
              <a:gd name="T20" fmla="*/ 14 w 104"/>
              <a:gd name="T21" fmla="*/ 27 h 131"/>
              <a:gd name="T22" fmla="*/ 48 w 104"/>
              <a:gd name="T23" fmla="*/ 50 h 131"/>
              <a:gd name="T24" fmla="*/ 48 w 104"/>
              <a:gd name="T25" fmla="*/ 10 h 131"/>
              <a:gd name="T26" fmla="*/ 52 w 104"/>
              <a:gd name="T27" fmla="*/ 2 h 131"/>
              <a:gd name="T28" fmla="*/ 61 w 104"/>
              <a:gd name="T29" fmla="*/ 2 h 131"/>
              <a:gd name="T30" fmla="*/ 95 w 104"/>
              <a:gd name="T31" fmla="*/ 20 h 131"/>
              <a:gd name="T32" fmla="*/ 104 w 104"/>
              <a:gd name="T33" fmla="*/ 35 h 131"/>
              <a:gd name="T34" fmla="*/ 96 w 104"/>
              <a:gd name="T35" fmla="*/ 50 h 131"/>
              <a:gd name="T36" fmla="*/ 72 w 104"/>
              <a:gd name="T37" fmla="*/ 66 h 131"/>
              <a:gd name="T38" fmla="*/ 96 w 104"/>
              <a:gd name="T39" fmla="*/ 82 h 131"/>
              <a:gd name="T40" fmla="*/ 104 w 104"/>
              <a:gd name="T41" fmla="*/ 97 h 131"/>
              <a:gd name="T42" fmla="*/ 95 w 104"/>
              <a:gd name="T43" fmla="*/ 112 h 131"/>
              <a:gd name="T44" fmla="*/ 61 w 104"/>
              <a:gd name="T45" fmla="*/ 130 h 131"/>
              <a:gd name="T46" fmla="*/ 57 w 104"/>
              <a:gd name="T47" fmla="*/ 131 h 131"/>
              <a:gd name="T48" fmla="*/ 65 w 104"/>
              <a:gd name="T49" fmla="*/ 82 h 131"/>
              <a:gd name="T50" fmla="*/ 65 w 104"/>
              <a:gd name="T51" fmla="*/ 108 h 131"/>
              <a:gd name="T52" fmla="*/ 87 w 104"/>
              <a:gd name="T53" fmla="*/ 96 h 131"/>
              <a:gd name="T54" fmla="*/ 65 w 104"/>
              <a:gd name="T55" fmla="*/ 82 h 131"/>
              <a:gd name="T56" fmla="*/ 65 w 104"/>
              <a:gd name="T57" fmla="*/ 24 h 131"/>
              <a:gd name="T58" fmla="*/ 65 w 104"/>
              <a:gd name="T59" fmla="*/ 50 h 131"/>
              <a:gd name="T60" fmla="*/ 87 w 104"/>
              <a:gd name="T61" fmla="*/ 35 h 131"/>
              <a:gd name="T62" fmla="*/ 65 w 104"/>
              <a:gd name="T63" fmla="*/ 24 h 131"/>
              <a:gd name="T64" fmla="*/ 65 w 104"/>
              <a:gd name="T65" fmla="*/ 24 h 131"/>
              <a:gd name="T66" fmla="*/ 65 w 104"/>
              <a:gd name="T67" fmla="*/ 24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4" h="131">
                <a:moveTo>
                  <a:pt x="57" y="131"/>
                </a:moveTo>
                <a:cubicBezTo>
                  <a:pt x="55" y="131"/>
                  <a:pt x="53" y="131"/>
                  <a:pt x="52" y="130"/>
                </a:cubicBezTo>
                <a:cubicBezTo>
                  <a:pt x="49" y="128"/>
                  <a:pt x="48" y="126"/>
                  <a:pt x="48" y="122"/>
                </a:cubicBezTo>
                <a:cubicBezTo>
                  <a:pt x="48" y="82"/>
                  <a:pt x="48" y="82"/>
                  <a:pt x="48" y="82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0" y="107"/>
                  <a:pt x="5" y="106"/>
                  <a:pt x="2" y="102"/>
                </a:cubicBezTo>
                <a:cubicBezTo>
                  <a:pt x="0" y="98"/>
                  <a:pt x="1" y="93"/>
                  <a:pt x="5" y="90"/>
                </a:cubicBezTo>
                <a:cubicBezTo>
                  <a:pt x="41" y="66"/>
                  <a:pt x="41" y="66"/>
                  <a:pt x="41" y="66"/>
                </a:cubicBezTo>
                <a:cubicBezTo>
                  <a:pt x="5" y="42"/>
                  <a:pt x="5" y="42"/>
                  <a:pt x="5" y="42"/>
                </a:cubicBezTo>
                <a:cubicBezTo>
                  <a:pt x="1" y="39"/>
                  <a:pt x="0" y="34"/>
                  <a:pt x="2" y="30"/>
                </a:cubicBezTo>
                <a:cubicBezTo>
                  <a:pt x="5" y="26"/>
                  <a:pt x="10" y="25"/>
                  <a:pt x="14" y="2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6"/>
                  <a:pt x="49" y="4"/>
                  <a:pt x="52" y="2"/>
                </a:cubicBezTo>
                <a:cubicBezTo>
                  <a:pt x="55" y="0"/>
                  <a:pt x="58" y="0"/>
                  <a:pt x="61" y="2"/>
                </a:cubicBezTo>
                <a:cubicBezTo>
                  <a:pt x="95" y="20"/>
                  <a:pt x="95" y="20"/>
                  <a:pt x="95" y="20"/>
                </a:cubicBezTo>
                <a:cubicBezTo>
                  <a:pt x="100" y="23"/>
                  <a:pt x="104" y="29"/>
                  <a:pt x="104" y="35"/>
                </a:cubicBezTo>
                <a:cubicBezTo>
                  <a:pt x="104" y="41"/>
                  <a:pt x="101" y="47"/>
                  <a:pt x="96" y="50"/>
                </a:cubicBezTo>
                <a:cubicBezTo>
                  <a:pt x="72" y="66"/>
                  <a:pt x="72" y="66"/>
                  <a:pt x="72" y="66"/>
                </a:cubicBezTo>
                <a:cubicBezTo>
                  <a:pt x="96" y="82"/>
                  <a:pt x="96" y="82"/>
                  <a:pt x="96" y="82"/>
                </a:cubicBezTo>
                <a:cubicBezTo>
                  <a:pt x="101" y="85"/>
                  <a:pt x="104" y="91"/>
                  <a:pt x="104" y="97"/>
                </a:cubicBezTo>
                <a:cubicBezTo>
                  <a:pt x="104" y="103"/>
                  <a:pt x="100" y="109"/>
                  <a:pt x="95" y="112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59" y="131"/>
                  <a:pt x="58" y="131"/>
                  <a:pt x="57" y="131"/>
                </a:cubicBezTo>
                <a:close/>
                <a:moveTo>
                  <a:pt x="65" y="82"/>
                </a:moveTo>
                <a:cubicBezTo>
                  <a:pt x="65" y="108"/>
                  <a:pt x="65" y="108"/>
                  <a:pt x="65" y="108"/>
                </a:cubicBezTo>
                <a:cubicBezTo>
                  <a:pt x="87" y="96"/>
                  <a:pt x="87" y="96"/>
                  <a:pt x="87" y="96"/>
                </a:cubicBezTo>
                <a:lnTo>
                  <a:pt x="65" y="82"/>
                </a:lnTo>
                <a:close/>
                <a:moveTo>
                  <a:pt x="65" y="24"/>
                </a:moveTo>
                <a:cubicBezTo>
                  <a:pt x="65" y="50"/>
                  <a:pt x="65" y="50"/>
                  <a:pt x="65" y="50"/>
                </a:cubicBezTo>
                <a:cubicBezTo>
                  <a:pt x="87" y="35"/>
                  <a:pt x="87" y="35"/>
                  <a:pt x="87" y="35"/>
                </a:cubicBezTo>
                <a:lnTo>
                  <a:pt x="65" y="24"/>
                </a:lnTo>
                <a:close/>
                <a:moveTo>
                  <a:pt x="65" y="24"/>
                </a:moveTo>
                <a:cubicBezTo>
                  <a:pt x="65" y="24"/>
                  <a:pt x="65" y="24"/>
                  <a:pt x="65" y="2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6" name="Freeform 13"/>
          <p:cNvSpPr>
            <a:spLocks noEditPoints="1"/>
          </p:cNvSpPr>
          <p:nvPr/>
        </p:nvSpPr>
        <p:spPr bwMode="auto">
          <a:xfrm>
            <a:off x="2293938" y="846932"/>
            <a:ext cx="285750" cy="339725"/>
          </a:xfrm>
          <a:custGeom>
            <a:avLst/>
            <a:gdLst>
              <a:gd name="T0" fmla="*/ 24 w 103"/>
              <a:gd name="T1" fmla="*/ 97 h 122"/>
              <a:gd name="T2" fmla="*/ 24 w 103"/>
              <a:gd name="T3" fmla="*/ 0 h 122"/>
              <a:gd name="T4" fmla="*/ 100 w 103"/>
              <a:gd name="T5" fmla="*/ 0 h 122"/>
              <a:gd name="T6" fmla="*/ 103 w 103"/>
              <a:gd name="T7" fmla="*/ 3 h 122"/>
              <a:gd name="T8" fmla="*/ 103 w 103"/>
              <a:gd name="T9" fmla="*/ 94 h 122"/>
              <a:gd name="T10" fmla="*/ 100 w 103"/>
              <a:gd name="T11" fmla="*/ 97 h 122"/>
              <a:gd name="T12" fmla="*/ 100 w 103"/>
              <a:gd name="T13" fmla="*/ 97 h 122"/>
              <a:gd name="T14" fmla="*/ 99 w 103"/>
              <a:gd name="T15" fmla="*/ 97 h 122"/>
              <a:gd name="T16" fmla="*/ 24 w 103"/>
              <a:gd name="T17" fmla="*/ 97 h 122"/>
              <a:gd name="T18" fmla="*/ 100 w 103"/>
              <a:gd name="T19" fmla="*/ 122 h 122"/>
              <a:gd name="T20" fmla="*/ 103 w 103"/>
              <a:gd name="T21" fmla="*/ 118 h 122"/>
              <a:gd name="T22" fmla="*/ 103 w 103"/>
              <a:gd name="T23" fmla="*/ 106 h 122"/>
              <a:gd name="T24" fmla="*/ 100 w 103"/>
              <a:gd name="T25" fmla="*/ 103 h 122"/>
              <a:gd name="T26" fmla="*/ 96 w 103"/>
              <a:gd name="T27" fmla="*/ 106 h 122"/>
              <a:gd name="T28" fmla="*/ 96 w 103"/>
              <a:gd name="T29" fmla="*/ 115 h 122"/>
              <a:gd name="T30" fmla="*/ 24 w 103"/>
              <a:gd name="T31" fmla="*/ 115 h 122"/>
              <a:gd name="T32" fmla="*/ 24 w 103"/>
              <a:gd name="T33" fmla="*/ 122 h 122"/>
              <a:gd name="T34" fmla="*/ 100 w 103"/>
              <a:gd name="T35" fmla="*/ 122 h 122"/>
              <a:gd name="T36" fmla="*/ 16 w 103"/>
              <a:gd name="T37" fmla="*/ 115 h 122"/>
              <a:gd name="T38" fmla="*/ 7 w 103"/>
              <a:gd name="T39" fmla="*/ 106 h 122"/>
              <a:gd name="T40" fmla="*/ 7 w 103"/>
              <a:gd name="T41" fmla="*/ 106 h 122"/>
              <a:gd name="T42" fmla="*/ 7 w 103"/>
              <a:gd name="T43" fmla="*/ 106 h 122"/>
              <a:gd name="T44" fmla="*/ 16 w 103"/>
              <a:gd name="T45" fmla="*/ 97 h 122"/>
              <a:gd name="T46" fmla="*/ 18 w 103"/>
              <a:gd name="T47" fmla="*/ 97 h 122"/>
              <a:gd name="T48" fmla="*/ 18 w 103"/>
              <a:gd name="T49" fmla="*/ 0 h 122"/>
              <a:gd name="T50" fmla="*/ 16 w 103"/>
              <a:gd name="T51" fmla="*/ 0 h 122"/>
              <a:gd name="T52" fmla="*/ 0 w 103"/>
              <a:gd name="T53" fmla="*/ 15 h 122"/>
              <a:gd name="T54" fmla="*/ 0 w 103"/>
              <a:gd name="T55" fmla="*/ 16 h 122"/>
              <a:gd name="T56" fmla="*/ 0 w 103"/>
              <a:gd name="T57" fmla="*/ 106 h 122"/>
              <a:gd name="T58" fmla="*/ 0 w 103"/>
              <a:gd name="T59" fmla="*/ 106 h 122"/>
              <a:gd name="T60" fmla="*/ 15 w 103"/>
              <a:gd name="T61" fmla="*/ 122 h 122"/>
              <a:gd name="T62" fmla="*/ 15 w 103"/>
              <a:gd name="T63" fmla="*/ 122 h 122"/>
              <a:gd name="T64" fmla="*/ 18 w 103"/>
              <a:gd name="T65" fmla="*/ 122 h 122"/>
              <a:gd name="T66" fmla="*/ 18 w 103"/>
              <a:gd name="T67" fmla="*/ 115 h 122"/>
              <a:gd name="T68" fmla="*/ 16 w 103"/>
              <a:gd name="T69" fmla="*/ 115 h 122"/>
              <a:gd name="T70" fmla="*/ 16 w 103"/>
              <a:gd name="T71" fmla="*/ 115 h 122"/>
              <a:gd name="T72" fmla="*/ 16 w 103"/>
              <a:gd name="T73" fmla="*/ 11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3" h="122">
                <a:moveTo>
                  <a:pt x="24" y="97"/>
                </a:moveTo>
                <a:cubicBezTo>
                  <a:pt x="24" y="0"/>
                  <a:pt x="24" y="0"/>
                  <a:pt x="24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1" y="0"/>
                  <a:pt x="103" y="1"/>
                  <a:pt x="103" y="3"/>
                </a:cubicBezTo>
                <a:cubicBezTo>
                  <a:pt x="103" y="94"/>
                  <a:pt x="103" y="94"/>
                  <a:pt x="103" y="94"/>
                </a:cubicBezTo>
                <a:cubicBezTo>
                  <a:pt x="103" y="95"/>
                  <a:pt x="101" y="97"/>
                  <a:pt x="100" y="97"/>
                </a:cubicBezTo>
                <a:cubicBezTo>
                  <a:pt x="100" y="97"/>
                  <a:pt x="100" y="97"/>
                  <a:pt x="100" y="97"/>
                </a:cubicBezTo>
                <a:cubicBezTo>
                  <a:pt x="99" y="97"/>
                  <a:pt x="99" y="97"/>
                  <a:pt x="99" y="97"/>
                </a:cubicBezTo>
                <a:lnTo>
                  <a:pt x="24" y="97"/>
                </a:lnTo>
                <a:close/>
                <a:moveTo>
                  <a:pt x="100" y="122"/>
                </a:moveTo>
                <a:cubicBezTo>
                  <a:pt x="101" y="122"/>
                  <a:pt x="103" y="120"/>
                  <a:pt x="103" y="118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105"/>
                  <a:pt x="101" y="103"/>
                  <a:pt x="100" y="103"/>
                </a:cubicBezTo>
                <a:cubicBezTo>
                  <a:pt x="98" y="103"/>
                  <a:pt x="96" y="105"/>
                  <a:pt x="96" y="106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22"/>
                  <a:pt x="24" y="122"/>
                  <a:pt x="24" y="122"/>
                </a:cubicBezTo>
                <a:lnTo>
                  <a:pt x="100" y="122"/>
                </a:lnTo>
                <a:close/>
                <a:moveTo>
                  <a:pt x="16" y="115"/>
                </a:moveTo>
                <a:cubicBezTo>
                  <a:pt x="11" y="115"/>
                  <a:pt x="7" y="111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7" y="101"/>
                  <a:pt x="11" y="97"/>
                  <a:pt x="16" y="97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24"/>
                  <a:pt x="0" y="96"/>
                  <a:pt x="0" y="106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4"/>
                  <a:pt x="7" y="121"/>
                  <a:pt x="15" y="122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8" y="115"/>
                  <a:pt x="18" y="115"/>
                  <a:pt x="18" y="115"/>
                </a:cubicBezTo>
                <a:lnTo>
                  <a:pt x="16" y="115"/>
                </a:lnTo>
                <a:close/>
                <a:moveTo>
                  <a:pt x="16" y="115"/>
                </a:moveTo>
                <a:cubicBezTo>
                  <a:pt x="16" y="115"/>
                  <a:pt x="16" y="115"/>
                  <a:pt x="16" y="11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7" name="Freeform 14"/>
          <p:cNvSpPr>
            <a:spLocks noEditPoints="1"/>
          </p:cNvSpPr>
          <p:nvPr/>
        </p:nvSpPr>
        <p:spPr bwMode="auto">
          <a:xfrm>
            <a:off x="2855913" y="886619"/>
            <a:ext cx="388938" cy="277813"/>
          </a:xfrm>
          <a:custGeom>
            <a:avLst/>
            <a:gdLst>
              <a:gd name="T0" fmla="*/ 105 w 140"/>
              <a:gd name="T1" fmla="*/ 27 h 100"/>
              <a:gd name="T2" fmla="*/ 70 w 140"/>
              <a:gd name="T3" fmla="*/ 0 h 100"/>
              <a:gd name="T4" fmla="*/ 34 w 140"/>
              <a:gd name="T5" fmla="*/ 27 h 100"/>
              <a:gd name="T6" fmla="*/ 0 w 140"/>
              <a:gd name="T7" fmla="*/ 63 h 100"/>
              <a:gd name="T8" fmla="*/ 37 w 140"/>
              <a:gd name="T9" fmla="*/ 100 h 100"/>
              <a:gd name="T10" fmla="*/ 103 w 140"/>
              <a:gd name="T11" fmla="*/ 100 h 100"/>
              <a:gd name="T12" fmla="*/ 140 w 140"/>
              <a:gd name="T13" fmla="*/ 63 h 100"/>
              <a:gd name="T14" fmla="*/ 105 w 140"/>
              <a:gd name="T15" fmla="*/ 27 h 100"/>
              <a:gd name="T16" fmla="*/ 60 w 140"/>
              <a:gd name="T17" fmla="*/ 64 h 100"/>
              <a:gd name="T18" fmla="*/ 60 w 140"/>
              <a:gd name="T19" fmla="*/ 68 h 100"/>
              <a:gd name="T20" fmla="*/ 58 w 140"/>
              <a:gd name="T21" fmla="*/ 69 h 100"/>
              <a:gd name="T22" fmla="*/ 56 w 140"/>
              <a:gd name="T23" fmla="*/ 68 h 100"/>
              <a:gd name="T24" fmla="*/ 44 w 140"/>
              <a:gd name="T25" fmla="*/ 59 h 100"/>
              <a:gd name="T26" fmla="*/ 43 w 140"/>
              <a:gd name="T27" fmla="*/ 57 h 100"/>
              <a:gd name="T28" fmla="*/ 44 w 140"/>
              <a:gd name="T29" fmla="*/ 54 h 100"/>
              <a:gd name="T30" fmla="*/ 56 w 140"/>
              <a:gd name="T31" fmla="*/ 45 h 100"/>
              <a:gd name="T32" fmla="*/ 60 w 140"/>
              <a:gd name="T33" fmla="*/ 45 h 100"/>
              <a:gd name="T34" fmla="*/ 60 w 140"/>
              <a:gd name="T35" fmla="*/ 50 h 100"/>
              <a:gd name="T36" fmla="*/ 51 w 140"/>
              <a:gd name="T37" fmla="*/ 57 h 100"/>
              <a:gd name="T38" fmla="*/ 60 w 140"/>
              <a:gd name="T39" fmla="*/ 64 h 100"/>
              <a:gd name="T40" fmla="*/ 78 w 140"/>
              <a:gd name="T41" fmla="*/ 39 h 100"/>
              <a:gd name="T42" fmla="*/ 67 w 140"/>
              <a:gd name="T43" fmla="*/ 76 h 100"/>
              <a:gd name="T44" fmla="*/ 64 w 140"/>
              <a:gd name="T45" fmla="*/ 78 h 100"/>
              <a:gd name="T46" fmla="*/ 64 w 140"/>
              <a:gd name="T47" fmla="*/ 78 h 100"/>
              <a:gd name="T48" fmla="*/ 62 w 140"/>
              <a:gd name="T49" fmla="*/ 75 h 100"/>
              <a:gd name="T50" fmla="*/ 72 w 140"/>
              <a:gd name="T51" fmla="*/ 37 h 100"/>
              <a:gd name="T52" fmla="*/ 76 w 140"/>
              <a:gd name="T53" fmla="*/ 35 h 100"/>
              <a:gd name="T54" fmla="*/ 78 w 140"/>
              <a:gd name="T55" fmla="*/ 39 h 100"/>
              <a:gd name="T56" fmla="*/ 95 w 140"/>
              <a:gd name="T57" fmla="*/ 59 h 100"/>
              <a:gd name="T58" fmla="*/ 84 w 140"/>
              <a:gd name="T59" fmla="*/ 68 h 100"/>
              <a:gd name="T60" fmla="*/ 82 w 140"/>
              <a:gd name="T61" fmla="*/ 69 h 100"/>
              <a:gd name="T62" fmla="*/ 80 w 140"/>
              <a:gd name="T63" fmla="*/ 68 h 100"/>
              <a:gd name="T64" fmla="*/ 80 w 140"/>
              <a:gd name="T65" fmla="*/ 64 h 100"/>
              <a:gd name="T66" fmla="*/ 89 w 140"/>
              <a:gd name="T67" fmla="*/ 57 h 100"/>
              <a:gd name="T68" fmla="*/ 80 w 140"/>
              <a:gd name="T69" fmla="*/ 50 h 100"/>
              <a:gd name="T70" fmla="*/ 80 w 140"/>
              <a:gd name="T71" fmla="*/ 45 h 100"/>
              <a:gd name="T72" fmla="*/ 84 w 140"/>
              <a:gd name="T73" fmla="*/ 45 h 100"/>
              <a:gd name="T74" fmla="*/ 95 w 140"/>
              <a:gd name="T75" fmla="*/ 54 h 100"/>
              <a:gd name="T76" fmla="*/ 96 w 140"/>
              <a:gd name="T77" fmla="*/ 57 h 100"/>
              <a:gd name="T78" fmla="*/ 95 w 140"/>
              <a:gd name="T79" fmla="*/ 59 h 100"/>
              <a:gd name="T80" fmla="*/ 95 w 140"/>
              <a:gd name="T81" fmla="*/ 59 h 100"/>
              <a:gd name="T82" fmla="*/ 95 w 140"/>
              <a:gd name="T83" fmla="*/ 59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0" h="100">
                <a:moveTo>
                  <a:pt x="105" y="27"/>
                </a:moveTo>
                <a:cubicBezTo>
                  <a:pt x="101" y="11"/>
                  <a:pt x="87" y="0"/>
                  <a:pt x="70" y="0"/>
                </a:cubicBezTo>
                <a:cubicBezTo>
                  <a:pt x="53" y="0"/>
                  <a:pt x="39" y="11"/>
                  <a:pt x="34" y="27"/>
                </a:cubicBezTo>
                <a:cubicBezTo>
                  <a:pt x="15" y="28"/>
                  <a:pt x="0" y="44"/>
                  <a:pt x="0" y="63"/>
                </a:cubicBezTo>
                <a:cubicBezTo>
                  <a:pt x="0" y="84"/>
                  <a:pt x="16" y="100"/>
                  <a:pt x="37" y="10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23" y="100"/>
                  <a:pt x="140" y="84"/>
                  <a:pt x="140" y="63"/>
                </a:cubicBezTo>
                <a:cubicBezTo>
                  <a:pt x="140" y="44"/>
                  <a:pt x="124" y="28"/>
                  <a:pt x="105" y="27"/>
                </a:cubicBezTo>
                <a:close/>
                <a:moveTo>
                  <a:pt x="60" y="64"/>
                </a:moveTo>
                <a:cubicBezTo>
                  <a:pt x="61" y="65"/>
                  <a:pt x="61" y="67"/>
                  <a:pt x="60" y="68"/>
                </a:cubicBezTo>
                <a:cubicBezTo>
                  <a:pt x="59" y="69"/>
                  <a:pt x="59" y="69"/>
                  <a:pt x="58" y="69"/>
                </a:cubicBezTo>
                <a:cubicBezTo>
                  <a:pt x="57" y="69"/>
                  <a:pt x="56" y="69"/>
                  <a:pt x="56" y="68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58"/>
                  <a:pt x="43" y="58"/>
                  <a:pt x="43" y="57"/>
                </a:cubicBezTo>
                <a:cubicBezTo>
                  <a:pt x="43" y="56"/>
                  <a:pt x="44" y="55"/>
                  <a:pt x="44" y="54"/>
                </a:cubicBezTo>
                <a:cubicBezTo>
                  <a:pt x="56" y="45"/>
                  <a:pt x="56" y="45"/>
                  <a:pt x="56" y="45"/>
                </a:cubicBezTo>
                <a:cubicBezTo>
                  <a:pt x="57" y="44"/>
                  <a:pt x="59" y="44"/>
                  <a:pt x="60" y="45"/>
                </a:cubicBezTo>
                <a:cubicBezTo>
                  <a:pt x="61" y="47"/>
                  <a:pt x="61" y="49"/>
                  <a:pt x="60" y="50"/>
                </a:cubicBezTo>
                <a:cubicBezTo>
                  <a:pt x="51" y="57"/>
                  <a:pt x="51" y="57"/>
                  <a:pt x="51" y="57"/>
                </a:cubicBezTo>
                <a:lnTo>
                  <a:pt x="60" y="64"/>
                </a:lnTo>
                <a:close/>
                <a:moveTo>
                  <a:pt x="78" y="39"/>
                </a:moveTo>
                <a:cubicBezTo>
                  <a:pt x="67" y="76"/>
                  <a:pt x="67" y="76"/>
                  <a:pt x="67" y="76"/>
                </a:cubicBezTo>
                <a:cubicBezTo>
                  <a:pt x="67" y="78"/>
                  <a:pt x="66" y="78"/>
                  <a:pt x="64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2" y="78"/>
                  <a:pt x="61" y="76"/>
                  <a:pt x="62" y="75"/>
                </a:cubicBezTo>
                <a:cubicBezTo>
                  <a:pt x="72" y="37"/>
                  <a:pt x="72" y="37"/>
                  <a:pt x="72" y="37"/>
                </a:cubicBezTo>
                <a:cubicBezTo>
                  <a:pt x="73" y="36"/>
                  <a:pt x="75" y="35"/>
                  <a:pt x="76" y="35"/>
                </a:cubicBezTo>
                <a:cubicBezTo>
                  <a:pt x="78" y="36"/>
                  <a:pt x="79" y="37"/>
                  <a:pt x="78" y="39"/>
                </a:cubicBezTo>
                <a:close/>
                <a:moveTo>
                  <a:pt x="95" y="59"/>
                </a:moveTo>
                <a:cubicBezTo>
                  <a:pt x="84" y="68"/>
                  <a:pt x="84" y="68"/>
                  <a:pt x="84" y="68"/>
                </a:cubicBezTo>
                <a:cubicBezTo>
                  <a:pt x="83" y="69"/>
                  <a:pt x="83" y="69"/>
                  <a:pt x="82" y="69"/>
                </a:cubicBezTo>
                <a:cubicBezTo>
                  <a:pt x="81" y="69"/>
                  <a:pt x="80" y="69"/>
                  <a:pt x="80" y="68"/>
                </a:cubicBezTo>
                <a:cubicBezTo>
                  <a:pt x="79" y="67"/>
                  <a:pt x="79" y="65"/>
                  <a:pt x="80" y="64"/>
                </a:cubicBezTo>
                <a:cubicBezTo>
                  <a:pt x="89" y="57"/>
                  <a:pt x="89" y="57"/>
                  <a:pt x="89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79" y="49"/>
                  <a:pt x="79" y="47"/>
                  <a:pt x="80" y="45"/>
                </a:cubicBezTo>
                <a:cubicBezTo>
                  <a:pt x="81" y="44"/>
                  <a:pt x="83" y="44"/>
                  <a:pt x="84" y="45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5"/>
                  <a:pt x="96" y="56"/>
                  <a:pt x="96" y="57"/>
                </a:cubicBezTo>
                <a:cubicBezTo>
                  <a:pt x="96" y="58"/>
                  <a:pt x="96" y="58"/>
                  <a:pt x="95" y="59"/>
                </a:cubicBezTo>
                <a:close/>
                <a:moveTo>
                  <a:pt x="95" y="59"/>
                </a:moveTo>
                <a:cubicBezTo>
                  <a:pt x="95" y="59"/>
                  <a:pt x="95" y="59"/>
                  <a:pt x="95" y="5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8" name="Freeform 15"/>
          <p:cNvSpPr>
            <a:spLocks noEditPoints="1"/>
          </p:cNvSpPr>
          <p:nvPr/>
        </p:nvSpPr>
        <p:spPr bwMode="auto">
          <a:xfrm>
            <a:off x="3478213" y="846932"/>
            <a:ext cx="361950" cy="311150"/>
          </a:xfrm>
          <a:custGeom>
            <a:avLst/>
            <a:gdLst>
              <a:gd name="T0" fmla="*/ 110 w 130"/>
              <a:gd name="T1" fmla="*/ 78 h 112"/>
              <a:gd name="T2" fmla="*/ 130 w 130"/>
              <a:gd name="T3" fmla="*/ 50 h 112"/>
              <a:gd name="T4" fmla="*/ 125 w 130"/>
              <a:gd name="T5" fmla="*/ 45 h 112"/>
              <a:gd name="T6" fmla="*/ 109 w 130"/>
              <a:gd name="T7" fmla="*/ 45 h 112"/>
              <a:gd name="T8" fmla="*/ 109 w 130"/>
              <a:gd name="T9" fmla="*/ 45 h 112"/>
              <a:gd name="T10" fmla="*/ 109 w 130"/>
              <a:gd name="T11" fmla="*/ 44 h 112"/>
              <a:gd name="T12" fmla="*/ 107 w 130"/>
              <a:gd name="T13" fmla="*/ 43 h 112"/>
              <a:gd name="T14" fmla="*/ 9 w 130"/>
              <a:gd name="T15" fmla="*/ 43 h 112"/>
              <a:gd name="T16" fmla="*/ 7 w 130"/>
              <a:gd name="T17" fmla="*/ 44 h 112"/>
              <a:gd name="T18" fmla="*/ 7 w 130"/>
              <a:gd name="T19" fmla="*/ 49 h 112"/>
              <a:gd name="T20" fmla="*/ 21 w 130"/>
              <a:gd name="T21" fmla="*/ 85 h 112"/>
              <a:gd name="T22" fmla="*/ 19 w 130"/>
              <a:gd name="T23" fmla="*/ 85 h 112"/>
              <a:gd name="T24" fmla="*/ 7 w 130"/>
              <a:gd name="T25" fmla="*/ 89 h 112"/>
              <a:gd name="T26" fmla="*/ 0 w 130"/>
              <a:gd name="T27" fmla="*/ 97 h 112"/>
              <a:gd name="T28" fmla="*/ 7 w 130"/>
              <a:gd name="T29" fmla="*/ 105 h 112"/>
              <a:gd name="T30" fmla="*/ 19 w 130"/>
              <a:gd name="T31" fmla="*/ 109 h 112"/>
              <a:gd name="T32" fmla="*/ 58 w 130"/>
              <a:gd name="T33" fmla="*/ 112 h 112"/>
              <a:gd name="T34" fmla="*/ 97 w 130"/>
              <a:gd name="T35" fmla="*/ 109 h 112"/>
              <a:gd name="T36" fmla="*/ 109 w 130"/>
              <a:gd name="T37" fmla="*/ 105 h 112"/>
              <a:gd name="T38" fmla="*/ 116 w 130"/>
              <a:gd name="T39" fmla="*/ 97 h 112"/>
              <a:gd name="T40" fmla="*/ 109 w 130"/>
              <a:gd name="T41" fmla="*/ 89 h 112"/>
              <a:gd name="T42" fmla="*/ 97 w 130"/>
              <a:gd name="T43" fmla="*/ 85 h 112"/>
              <a:gd name="T44" fmla="*/ 95 w 130"/>
              <a:gd name="T45" fmla="*/ 85 h 112"/>
              <a:gd name="T46" fmla="*/ 98 w 130"/>
              <a:gd name="T47" fmla="*/ 81 h 112"/>
              <a:gd name="T48" fmla="*/ 110 w 130"/>
              <a:gd name="T49" fmla="*/ 78 h 112"/>
              <a:gd name="T50" fmla="*/ 109 w 130"/>
              <a:gd name="T51" fmla="*/ 54 h 112"/>
              <a:gd name="T52" fmla="*/ 109 w 130"/>
              <a:gd name="T53" fmla="*/ 54 h 112"/>
              <a:gd name="T54" fmla="*/ 120 w 130"/>
              <a:gd name="T55" fmla="*/ 54 h 112"/>
              <a:gd name="T56" fmla="*/ 107 w 130"/>
              <a:gd name="T57" fmla="*/ 69 h 112"/>
              <a:gd name="T58" fmla="*/ 105 w 130"/>
              <a:gd name="T59" fmla="*/ 70 h 112"/>
              <a:gd name="T60" fmla="*/ 109 w 130"/>
              <a:gd name="T61" fmla="*/ 54 h 112"/>
              <a:gd name="T62" fmla="*/ 105 w 130"/>
              <a:gd name="T63" fmla="*/ 97 h 112"/>
              <a:gd name="T64" fmla="*/ 92 w 130"/>
              <a:gd name="T65" fmla="*/ 100 h 112"/>
              <a:gd name="T66" fmla="*/ 58 w 130"/>
              <a:gd name="T67" fmla="*/ 103 h 112"/>
              <a:gd name="T68" fmla="*/ 24 w 130"/>
              <a:gd name="T69" fmla="*/ 100 h 112"/>
              <a:gd name="T70" fmla="*/ 11 w 130"/>
              <a:gd name="T71" fmla="*/ 97 h 112"/>
              <a:gd name="T72" fmla="*/ 24 w 130"/>
              <a:gd name="T73" fmla="*/ 94 h 112"/>
              <a:gd name="T74" fmla="*/ 31 w 130"/>
              <a:gd name="T75" fmla="*/ 93 h 112"/>
              <a:gd name="T76" fmla="*/ 58 w 130"/>
              <a:gd name="T77" fmla="*/ 101 h 112"/>
              <a:gd name="T78" fmla="*/ 85 w 130"/>
              <a:gd name="T79" fmla="*/ 93 h 112"/>
              <a:gd name="T80" fmla="*/ 92 w 130"/>
              <a:gd name="T81" fmla="*/ 94 h 112"/>
              <a:gd name="T82" fmla="*/ 105 w 130"/>
              <a:gd name="T83" fmla="*/ 97 h 112"/>
              <a:gd name="T84" fmla="*/ 48 w 130"/>
              <a:gd name="T85" fmla="*/ 35 h 112"/>
              <a:gd name="T86" fmla="*/ 49 w 130"/>
              <a:gd name="T87" fmla="*/ 35 h 112"/>
              <a:gd name="T88" fmla="*/ 49 w 130"/>
              <a:gd name="T89" fmla="*/ 35 h 112"/>
              <a:gd name="T90" fmla="*/ 49 w 130"/>
              <a:gd name="T91" fmla="*/ 35 h 112"/>
              <a:gd name="T92" fmla="*/ 53 w 130"/>
              <a:gd name="T93" fmla="*/ 19 h 112"/>
              <a:gd name="T94" fmla="*/ 50 w 130"/>
              <a:gd name="T95" fmla="*/ 7 h 112"/>
              <a:gd name="T96" fmla="*/ 50 w 130"/>
              <a:gd name="T97" fmla="*/ 6 h 112"/>
              <a:gd name="T98" fmla="*/ 50 w 130"/>
              <a:gd name="T99" fmla="*/ 6 h 112"/>
              <a:gd name="T100" fmla="*/ 46 w 130"/>
              <a:gd name="T101" fmla="*/ 21 h 112"/>
              <a:gd name="T102" fmla="*/ 48 w 130"/>
              <a:gd name="T103" fmla="*/ 35 h 112"/>
              <a:gd name="T104" fmla="*/ 64 w 130"/>
              <a:gd name="T105" fmla="*/ 35 h 112"/>
              <a:gd name="T106" fmla="*/ 64 w 130"/>
              <a:gd name="T107" fmla="*/ 35 h 112"/>
              <a:gd name="T108" fmla="*/ 64 w 130"/>
              <a:gd name="T109" fmla="*/ 35 h 112"/>
              <a:gd name="T110" fmla="*/ 64 w 130"/>
              <a:gd name="T111" fmla="*/ 35 h 112"/>
              <a:gd name="T112" fmla="*/ 69 w 130"/>
              <a:gd name="T113" fmla="*/ 12 h 112"/>
              <a:gd name="T114" fmla="*/ 66 w 130"/>
              <a:gd name="T115" fmla="*/ 0 h 112"/>
              <a:gd name="T116" fmla="*/ 66 w 130"/>
              <a:gd name="T117" fmla="*/ 0 h 112"/>
              <a:gd name="T118" fmla="*/ 65 w 130"/>
              <a:gd name="T119" fmla="*/ 0 h 112"/>
              <a:gd name="T120" fmla="*/ 61 w 130"/>
              <a:gd name="T121" fmla="*/ 17 h 112"/>
              <a:gd name="T122" fmla="*/ 64 w 130"/>
              <a:gd name="T123" fmla="*/ 3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0" h="112">
                <a:moveTo>
                  <a:pt x="110" y="78"/>
                </a:moveTo>
                <a:cubicBezTo>
                  <a:pt x="123" y="73"/>
                  <a:pt x="130" y="63"/>
                  <a:pt x="130" y="50"/>
                </a:cubicBezTo>
                <a:cubicBezTo>
                  <a:pt x="130" y="47"/>
                  <a:pt x="128" y="45"/>
                  <a:pt x="12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5"/>
                  <a:pt x="109" y="45"/>
                  <a:pt x="109" y="44"/>
                </a:cubicBezTo>
                <a:cubicBezTo>
                  <a:pt x="109" y="43"/>
                  <a:pt x="108" y="43"/>
                  <a:pt x="107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8" y="43"/>
                  <a:pt x="7" y="43"/>
                  <a:pt x="7" y="44"/>
                </a:cubicBezTo>
                <a:cubicBezTo>
                  <a:pt x="7" y="46"/>
                  <a:pt x="7" y="48"/>
                  <a:pt x="7" y="49"/>
                </a:cubicBezTo>
                <a:cubicBezTo>
                  <a:pt x="7" y="63"/>
                  <a:pt x="12" y="75"/>
                  <a:pt x="21" y="85"/>
                </a:cubicBezTo>
                <a:cubicBezTo>
                  <a:pt x="21" y="85"/>
                  <a:pt x="20" y="85"/>
                  <a:pt x="19" y="85"/>
                </a:cubicBezTo>
                <a:cubicBezTo>
                  <a:pt x="14" y="86"/>
                  <a:pt x="10" y="87"/>
                  <a:pt x="7" y="89"/>
                </a:cubicBezTo>
                <a:cubicBezTo>
                  <a:pt x="2" y="91"/>
                  <a:pt x="0" y="94"/>
                  <a:pt x="0" y="97"/>
                </a:cubicBezTo>
                <a:cubicBezTo>
                  <a:pt x="0" y="100"/>
                  <a:pt x="2" y="103"/>
                  <a:pt x="7" y="105"/>
                </a:cubicBezTo>
                <a:cubicBezTo>
                  <a:pt x="10" y="107"/>
                  <a:pt x="14" y="108"/>
                  <a:pt x="19" y="109"/>
                </a:cubicBezTo>
                <a:cubicBezTo>
                  <a:pt x="30" y="111"/>
                  <a:pt x="44" y="112"/>
                  <a:pt x="58" y="112"/>
                </a:cubicBezTo>
                <a:cubicBezTo>
                  <a:pt x="73" y="112"/>
                  <a:pt x="86" y="111"/>
                  <a:pt x="97" y="109"/>
                </a:cubicBezTo>
                <a:cubicBezTo>
                  <a:pt x="102" y="108"/>
                  <a:pt x="106" y="107"/>
                  <a:pt x="109" y="105"/>
                </a:cubicBezTo>
                <a:cubicBezTo>
                  <a:pt x="114" y="103"/>
                  <a:pt x="116" y="100"/>
                  <a:pt x="116" y="97"/>
                </a:cubicBezTo>
                <a:cubicBezTo>
                  <a:pt x="116" y="94"/>
                  <a:pt x="114" y="91"/>
                  <a:pt x="109" y="89"/>
                </a:cubicBezTo>
                <a:cubicBezTo>
                  <a:pt x="106" y="87"/>
                  <a:pt x="102" y="86"/>
                  <a:pt x="97" y="85"/>
                </a:cubicBezTo>
                <a:cubicBezTo>
                  <a:pt x="96" y="85"/>
                  <a:pt x="96" y="85"/>
                  <a:pt x="95" y="85"/>
                </a:cubicBezTo>
                <a:cubicBezTo>
                  <a:pt x="96" y="84"/>
                  <a:pt x="97" y="83"/>
                  <a:pt x="98" y="81"/>
                </a:cubicBezTo>
                <a:cubicBezTo>
                  <a:pt x="102" y="81"/>
                  <a:pt x="106" y="80"/>
                  <a:pt x="110" y="78"/>
                </a:cubicBezTo>
                <a:close/>
                <a:moveTo>
                  <a:pt x="109" y="54"/>
                </a:moveTo>
                <a:cubicBezTo>
                  <a:pt x="109" y="54"/>
                  <a:pt x="109" y="54"/>
                  <a:pt x="109" y="54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19" y="61"/>
                  <a:pt x="114" y="66"/>
                  <a:pt x="107" y="69"/>
                </a:cubicBezTo>
                <a:cubicBezTo>
                  <a:pt x="106" y="70"/>
                  <a:pt x="105" y="70"/>
                  <a:pt x="105" y="70"/>
                </a:cubicBezTo>
                <a:cubicBezTo>
                  <a:pt x="107" y="65"/>
                  <a:pt x="108" y="60"/>
                  <a:pt x="109" y="54"/>
                </a:cubicBezTo>
                <a:close/>
                <a:moveTo>
                  <a:pt x="105" y="97"/>
                </a:moveTo>
                <a:cubicBezTo>
                  <a:pt x="103" y="98"/>
                  <a:pt x="99" y="99"/>
                  <a:pt x="92" y="100"/>
                </a:cubicBezTo>
                <a:cubicBezTo>
                  <a:pt x="83" y="102"/>
                  <a:pt x="71" y="103"/>
                  <a:pt x="58" y="103"/>
                </a:cubicBezTo>
                <a:cubicBezTo>
                  <a:pt x="46" y="103"/>
                  <a:pt x="34" y="102"/>
                  <a:pt x="24" y="100"/>
                </a:cubicBezTo>
                <a:cubicBezTo>
                  <a:pt x="17" y="99"/>
                  <a:pt x="13" y="98"/>
                  <a:pt x="11" y="97"/>
                </a:cubicBezTo>
                <a:cubicBezTo>
                  <a:pt x="13" y="96"/>
                  <a:pt x="17" y="95"/>
                  <a:pt x="24" y="94"/>
                </a:cubicBezTo>
                <a:cubicBezTo>
                  <a:pt x="26" y="93"/>
                  <a:pt x="29" y="93"/>
                  <a:pt x="31" y="93"/>
                </a:cubicBezTo>
                <a:cubicBezTo>
                  <a:pt x="39" y="98"/>
                  <a:pt x="48" y="101"/>
                  <a:pt x="58" y="101"/>
                </a:cubicBezTo>
                <a:cubicBezTo>
                  <a:pt x="68" y="101"/>
                  <a:pt x="77" y="98"/>
                  <a:pt x="85" y="93"/>
                </a:cubicBezTo>
                <a:cubicBezTo>
                  <a:pt x="88" y="93"/>
                  <a:pt x="90" y="93"/>
                  <a:pt x="92" y="94"/>
                </a:cubicBezTo>
                <a:cubicBezTo>
                  <a:pt x="99" y="95"/>
                  <a:pt x="103" y="96"/>
                  <a:pt x="105" y="97"/>
                </a:cubicBezTo>
                <a:close/>
                <a:moveTo>
                  <a:pt x="48" y="35"/>
                </a:moveTo>
                <a:cubicBezTo>
                  <a:pt x="48" y="35"/>
                  <a:pt x="49" y="35"/>
                  <a:pt x="49" y="35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5"/>
                  <a:pt x="49" y="35"/>
                  <a:pt x="49" y="35"/>
                </a:cubicBezTo>
                <a:cubicBezTo>
                  <a:pt x="54" y="32"/>
                  <a:pt x="56" y="25"/>
                  <a:pt x="53" y="19"/>
                </a:cubicBezTo>
                <a:cubicBezTo>
                  <a:pt x="51" y="16"/>
                  <a:pt x="50" y="12"/>
                  <a:pt x="50" y="7"/>
                </a:cubicBezTo>
                <a:cubicBezTo>
                  <a:pt x="50" y="7"/>
                  <a:pt x="50" y="6"/>
                  <a:pt x="50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45" y="9"/>
                  <a:pt x="44" y="16"/>
                  <a:pt x="46" y="21"/>
                </a:cubicBezTo>
                <a:cubicBezTo>
                  <a:pt x="49" y="25"/>
                  <a:pt x="50" y="29"/>
                  <a:pt x="48" y="35"/>
                </a:cubicBezTo>
                <a:close/>
                <a:moveTo>
                  <a:pt x="64" y="35"/>
                </a:moveTo>
                <a:cubicBezTo>
                  <a:pt x="64" y="35"/>
                  <a:pt x="64" y="35"/>
                  <a:pt x="64" y="35"/>
                </a:cubicBezTo>
                <a:cubicBezTo>
                  <a:pt x="64" y="35"/>
                  <a:pt x="64" y="35"/>
                  <a:pt x="64" y="35"/>
                </a:cubicBezTo>
                <a:cubicBezTo>
                  <a:pt x="64" y="35"/>
                  <a:pt x="64" y="35"/>
                  <a:pt x="64" y="35"/>
                </a:cubicBezTo>
                <a:cubicBezTo>
                  <a:pt x="76" y="27"/>
                  <a:pt x="70" y="14"/>
                  <a:pt x="69" y="12"/>
                </a:cubicBezTo>
                <a:cubicBezTo>
                  <a:pt x="67" y="8"/>
                  <a:pt x="66" y="5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5" y="0"/>
                </a:cubicBezTo>
                <a:cubicBezTo>
                  <a:pt x="59" y="3"/>
                  <a:pt x="58" y="12"/>
                  <a:pt x="61" y="17"/>
                </a:cubicBezTo>
                <a:cubicBezTo>
                  <a:pt x="64" y="23"/>
                  <a:pt x="65" y="28"/>
                  <a:pt x="64" y="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9" name="Freeform 16"/>
          <p:cNvSpPr>
            <a:spLocks noEditPoints="1"/>
          </p:cNvSpPr>
          <p:nvPr/>
        </p:nvSpPr>
        <p:spPr bwMode="auto">
          <a:xfrm>
            <a:off x="4122738" y="810419"/>
            <a:ext cx="311150" cy="373063"/>
          </a:xfrm>
          <a:custGeom>
            <a:avLst/>
            <a:gdLst>
              <a:gd name="T0" fmla="*/ 20 w 112"/>
              <a:gd name="T1" fmla="*/ 100 h 134"/>
              <a:gd name="T2" fmla="*/ 32 w 112"/>
              <a:gd name="T3" fmla="*/ 100 h 134"/>
              <a:gd name="T4" fmla="*/ 36 w 112"/>
              <a:gd name="T5" fmla="*/ 96 h 134"/>
              <a:gd name="T6" fmla="*/ 36 w 112"/>
              <a:gd name="T7" fmla="*/ 41 h 134"/>
              <a:gd name="T8" fmla="*/ 32 w 112"/>
              <a:gd name="T9" fmla="*/ 37 h 134"/>
              <a:gd name="T10" fmla="*/ 20 w 112"/>
              <a:gd name="T11" fmla="*/ 37 h 134"/>
              <a:gd name="T12" fmla="*/ 15 w 112"/>
              <a:gd name="T13" fmla="*/ 41 h 134"/>
              <a:gd name="T14" fmla="*/ 15 w 112"/>
              <a:gd name="T15" fmla="*/ 96 h 134"/>
              <a:gd name="T16" fmla="*/ 20 w 112"/>
              <a:gd name="T17" fmla="*/ 100 h 134"/>
              <a:gd name="T18" fmla="*/ 62 w 112"/>
              <a:gd name="T19" fmla="*/ 100 h 134"/>
              <a:gd name="T20" fmla="*/ 66 w 112"/>
              <a:gd name="T21" fmla="*/ 96 h 134"/>
              <a:gd name="T22" fmla="*/ 66 w 112"/>
              <a:gd name="T23" fmla="*/ 41 h 134"/>
              <a:gd name="T24" fmla="*/ 62 w 112"/>
              <a:gd name="T25" fmla="*/ 37 h 134"/>
              <a:gd name="T26" fmla="*/ 50 w 112"/>
              <a:gd name="T27" fmla="*/ 37 h 134"/>
              <a:gd name="T28" fmla="*/ 46 w 112"/>
              <a:gd name="T29" fmla="*/ 41 h 134"/>
              <a:gd name="T30" fmla="*/ 46 w 112"/>
              <a:gd name="T31" fmla="*/ 96 h 134"/>
              <a:gd name="T32" fmla="*/ 50 w 112"/>
              <a:gd name="T33" fmla="*/ 100 h 134"/>
              <a:gd name="T34" fmla="*/ 62 w 112"/>
              <a:gd name="T35" fmla="*/ 100 h 134"/>
              <a:gd name="T36" fmla="*/ 93 w 112"/>
              <a:gd name="T37" fmla="*/ 100 h 134"/>
              <a:gd name="T38" fmla="*/ 97 w 112"/>
              <a:gd name="T39" fmla="*/ 96 h 134"/>
              <a:gd name="T40" fmla="*/ 97 w 112"/>
              <a:gd name="T41" fmla="*/ 41 h 134"/>
              <a:gd name="T42" fmla="*/ 93 w 112"/>
              <a:gd name="T43" fmla="*/ 37 h 134"/>
              <a:gd name="T44" fmla="*/ 80 w 112"/>
              <a:gd name="T45" fmla="*/ 37 h 134"/>
              <a:gd name="T46" fmla="*/ 76 w 112"/>
              <a:gd name="T47" fmla="*/ 41 h 134"/>
              <a:gd name="T48" fmla="*/ 76 w 112"/>
              <a:gd name="T49" fmla="*/ 96 h 134"/>
              <a:gd name="T50" fmla="*/ 80 w 112"/>
              <a:gd name="T51" fmla="*/ 100 h 134"/>
              <a:gd name="T52" fmla="*/ 93 w 112"/>
              <a:gd name="T53" fmla="*/ 100 h 134"/>
              <a:gd name="T54" fmla="*/ 11 w 112"/>
              <a:gd name="T55" fmla="*/ 30 h 134"/>
              <a:gd name="T56" fmla="*/ 101 w 112"/>
              <a:gd name="T57" fmla="*/ 30 h 134"/>
              <a:gd name="T58" fmla="*/ 103 w 112"/>
              <a:gd name="T59" fmla="*/ 28 h 134"/>
              <a:gd name="T60" fmla="*/ 102 w 112"/>
              <a:gd name="T61" fmla="*/ 26 h 134"/>
              <a:gd name="T62" fmla="*/ 57 w 112"/>
              <a:gd name="T63" fmla="*/ 1 h 134"/>
              <a:gd name="T64" fmla="*/ 55 w 112"/>
              <a:gd name="T65" fmla="*/ 1 h 134"/>
              <a:gd name="T66" fmla="*/ 10 w 112"/>
              <a:gd name="T67" fmla="*/ 26 h 134"/>
              <a:gd name="T68" fmla="*/ 9 w 112"/>
              <a:gd name="T69" fmla="*/ 28 h 134"/>
              <a:gd name="T70" fmla="*/ 11 w 112"/>
              <a:gd name="T71" fmla="*/ 30 h 134"/>
              <a:gd name="T72" fmla="*/ 10 w 112"/>
              <a:gd name="T73" fmla="*/ 110 h 134"/>
              <a:gd name="T74" fmla="*/ 15 w 112"/>
              <a:gd name="T75" fmla="*/ 116 h 134"/>
              <a:gd name="T76" fmla="*/ 97 w 112"/>
              <a:gd name="T77" fmla="*/ 116 h 134"/>
              <a:gd name="T78" fmla="*/ 102 w 112"/>
              <a:gd name="T79" fmla="*/ 110 h 134"/>
              <a:gd name="T80" fmla="*/ 97 w 112"/>
              <a:gd name="T81" fmla="*/ 105 h 134"/>
              <a:gd name="T82" fmla="*/ 15 w 112"/>
              <a:gd name="T83" fmla="*/ 105 h 134"/>
              <a:gd name="T84" fmla="*/ 10 w 112"/>
              <a:gd name="T85" fmla="*/ 110 h 134"/>
              <a:gd name="T86" fmla="*/ 105 w 112"/>
              <a:gd name="T87" fmla="*/ 121 h 134"/>
              <a:gd name="T88" fmla="*/ 7 w 112"/>
              <a:gd name="T89" fmla="*/ 121 h 134"/>
              <a:gd name="T90" fmla="*/ 0 w 112"/>
              <a:gd name="T91" fmla="*/ 128 h 134"/>
              <a:gd name="T92" fmla="*/ 7 w 112"/>
              <a:gd name="T93" fmla="*/ 134 h 134"/>
              <a:gd name="T94" fmla="*/ 105 w 112"/>
              <a:gd name="T95" fmla="*/ 134 h 134"/>
              <a:gd name="T96" fmla="*/ 112 w 112"/>
              <a:gd name="T97" fmla="*/ 128 h 134"/>
              <a:gd name="T98" fmla="*/ 105 w 112"/>
              <a:gd name="T99" fmla="*/ 121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2" h="134">
                <a:moveTo>
                  <a:pt x="20" y="100"/>
                </a:moveTo>
                <a:cubicBezTo>
                  <a:pt x="32" y="100"/>
                  <a:pt x="32" y="100"/>
                  <a:pt x="32" y="100"/>
                </a:cubicBezTo>
                <a:cubicBezTo>
                  <a:pt x="34" y="100"/>
                  <a:pt x="36" y="98"/>
                  <a:pt x="36" y="96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39"/>
                  <a:pt x="34" y="37"/>
                  <a:pt x="32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5" y="39"/>
                  <a:pt x="15" y="41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98"/>
                  <a:pt x="17" y="100"/>
                  <a:pt x="20" y="100"/>
                </a:cubicBezTo>
                <a:close/>
                <a:moveTo>
                  <a:pt x="62" y="100"/>
                </a:moveTo>
                <a:cubicBezTo>
                  <a:pt x="64" y="100"/>
                  <a:pt x="66" y="98"/>
                  <a:pt x="66" y="96"/>
                </a:cubicBezTo>
                <a:cubicBezTo>
                  <a:pt x="66" y="41"/>
                  <a:pt x="66" y="41"/>
                  <a:pt x="66" y="41"/>
                </a:cubicBezTo>
                <a:cubicBezTo>
                  <a:pt x="66" y="39"/>
                  <a:pt x="64" y="37"/>
                  <a:pt x="62" y="37"/>
                </a:cubicBezTo>
                <a:cubicBezTo>
                  <a:pt x="50" y="37"/>
                  <a:pt x="50" y="37"/>
                  <a:pt x="50" y="37"/>
                </a:cubicBezTo>
                <a:cubicBezTo>
                  <a:pt x="48" y="37"/>
                  <a:pt x="46" y="39"/>
                  <a:pt x="46" y="41"/>
                </a:cubicBezTo>
                <a:cubicBezTo>
                  <a:pt x="46" y="96"/>
                  <a:pt x="46" y="96"/>
                  <a:pt x="46" y="96"/>
                </a:cubicBezTo>
                <a:cubicBezTo>
                  <a:pt x="46" y="98"/>
                  <a:pt x="48" y="100"/>
                  <a:pt x="50" y="100"/>
                </a:cubicBezTo>
                <a:lnTo>
                  <a:pt x="62" y="100"/>
                </a:lnTo>
                <a:close/>
                <a:moveTo>
                  <a:pt x="93" y="100"/>
                </a:moveTo>
                <a:cubicBezTo>
                  <a:pt x="95" y="100"/>
                  <a:pt x="97" y="98"/>
                  <a:pt x="97" y="96"/>
                </a:cubicBezTo>
                <a:cubicBezTo>
                  <a:pt x="97" y="41"/>
                  <a:pt x="97" y="41"/>
                  <a:pt x="97" y="41"/>
                </a:cubicBezTo>
                <a:cubicBezTo>
                  <a:pt x="97" y="39"/>
                  <a:pt x="95" y="37"/>
                  <a:pt x="93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7"/>
                  <a:pt x="76" y="39"/>
                  <a:pt x="76" y="41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8"/>
                  <a:pt x="78" y="100"/>
                  <a:pt x="80" y="100"/>
                </a:cubicBezTo>
                <a:lnTo>
                  <a:pt x="93" y="100"/>
                </a:lnTo>
                <a:close/>
                <a:moveTo>
                  <a:pt x="11" y="30"/>
                </a:moveTo>
                <a:cubicBezTo>
                  <a:pt x="101" y="30"/>
                  <a:pt x="101" y="30"/>
                  <a:pt x="101" y="30"/>
                </a:cubicBezTo>
                <a:cubicBezTo>
                  <a:pt x="102" y="30"/>
                  <a:pt x="103" y="29"/>
                  <a:pt x="103" y="28"/>
                </a:cubicBezTo>
                <a:cubicBezTo>
                  <a:pt x="103" y="27"/>
                  <a:pt x="103" y="26"/>
                  <a:pt x="102" y="26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0"/>
                  <a:pt x="56" y="0"/>
                  <a:pt x="55" y="1"/>
                </a:cubicBezTo>
                <a:cubicBezTo>
                  <a:pt x="10" y="26"/>
                  <a:pt x="10" y="26"/>
                  <a:pt x="10" y="26"/>
                </a:cubicBezTo>
                <a:cubicBezTo>
                  <a:pt x="9" y="26"/>
                  <a:pt x="9" y="27"/>
                  <a:pt x="9" y="28"/>
                </a:cubicBezTo>
                <a:cubicBezTo>
                  <a:pt x="10" y="29"/>
                  <a:pt x="10" y="30"/>
                  <a:pt x="11" y="30"/>
                </a:cubicBezTo>
                <a:close/>
                <a:moveTo>
                  <a:pt x="10" y="110"/>
                </a:moveTo>
                <a:cubicBezTo>
                  <a:pt x="10" y="113"/>
                  <a:pt x="12" y="116"/>
                  <a:pt x="15" y="116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100" y="116"/>
                  <a:pt x="102" y="113"/>
                  <a:pt x="102" y="110"/>
                </a:cubicBezTo>
                <a:cubicBezTo>
                  <a:pt x="102" y="107"/>
                  <a:pt x="100" y="105"/>
                  <a:pt x="97" y="10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2" y="105"/>
                  <a:pt x="10" y="107"/>
                  <a:pt x="10" y="110"/>
                </a:cubicBezTo>
                <a:close/>
                <a:moveTo>
                  <a:pt x="105" y="121"/>
                </a:moveTo>
                <a:cubicBezTo>
                  <a:pt x="7" y="121"/>
                  <a:pt x="7" y="121"/>
                  <a:pt x="7" y="121"/>
                </a:cubicBezTo>
                <a:cubicBezTo>
                  <a:pt x="3" y="121"/>
                  <a:pt x="0" y="124"/>
                  <a:pt x="0" y="128"/>
                </a:cubicBezTo>
                <a:cubicBezTo>
                  <a:pt x="0" y="131"/>
                  <a:pt x="3" y="134"/>
                  <a:pt x="7" y="134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9" y="134"/>
                  <a:pt x="112" y="131"/>
                  <a:pt x="112" y="128"/>
                </a:cubicBezTo>
                <a:cubicBezTo>
                  <a:pt x="112" y="124"/>
                  <a:pt x="109" y="121"/>
                  <a:pt x="10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0" name="Freeform 17"/>
          <p:cNvSpPr>
            <a:spLocks noEditPoints="1"/>
          </p:cNvSpPr>
          <p:nvPr/>
        </p:nvSpPr>
        <p:spPr bwMode="auto">
          <a:xfrm>
            <a:off x="4751388" y="832644"/>
            <a:ext cx="185738" cy="361950"/>
          </a:xfrm>
          <a:custGeom>
            <a:avLst/>
            <a:gdLst>
              <a:gd name="T0" fmla="*/ 67 w 67"/>
              <a:gd name="T1" fmla="*/ 58 h 130"/>
              <a:gd name="T2" fmla="*/ 53 w 67"/>
              <a:gd name="T3" fmla="*/ 10 h 130"/>
              <a:gd name="T4" fmla="*/ 5 w 67"/>
              <a:gd name="T5" fmla="*/ 0 h 130"/>
              <a:gd name="T6" fmla="*/ 2 w 67"/>
              <a:gd name="T7" fmla="*/ 5 h 130"/>
              <a:gd name="T8" fmla="*/ 0 w 67"/>
              <a:gd name="T9" fmla="*/ 125 h 130"/>
              <a:gd name="T10" fmla="*/ 2 w 67"/>
              <a:gd name="T11" fmla="*/ 125 h 130"/>
              <a:gd name="T12" fmla="*/ 5 w 67"/>
              <a:gd name="T13" fmla="*/ 130 h 130"/>
              <a:gd name="T14" fmla="*/ 53 w 67"/>
              <a:gd name="T15" fmla="*/ 122 h 130"/>
              <a:gd name="T16" fmla="*/ 67 w 67"/>
              <a:gd name="T17" fmla="*/ 71 h 130"/>
              <a:gd name="T18" fmla="*/ 59 w 67"/>
              <a:gd name="T19" fmla="*/ 65 h 130"/>
              <a:gd name="T20" fmla="*/ 40 w 67"/>
              <a:gd name="T21" fmla="*/ 120 h 130"/>
              <a:gd name="T22" fmla="*/ 11 w 67"/>
              <a:gd name="T23" fmla="*/ 107 h 130"/>
              <a:gd name="T24" fmla="*/ 40 w 67"/>
              <a:gd name="T25" fmla="*/ 120 h 130"/>
              <a:gd name="T26" fmla="*/ 11 w 67"/>
              <a:gd name="T27" fmla="*/ 102 h 130"/>
              <a:gd name="T28" fmla="*/ 40 w 67"/>
              <a:gd name="T29" fmla="*/ 89 h 130"/>
              <a:gd name="T30" fmla="*/ 40 w 67"/>
              <a:gd name="T31" fmla="*/ 84 h 130"/>
              <a:gd name="T32" fmla="*/ 11 w 67"/>
              <a:gd name="T33" fmla="*/ 71 h 130"/>
              <a:gd name="T34" fmla="*/ 40 w 67"/>
              <a:gd name="T35" fmla="*/ 84 h 130"/>
              <a:gd name="T36" fmla="*/ 11 w 67"/>
              <a:gd name="T37" fmla="*/ 60 h 130"/>
              <a:gd name="T38" fmla="*/ 40 w 67"/>
              <a:gd name="T39" fmla="*/ 46 h 130"/>
              <a:gd name="T40" fmla="*/ 40 w 67"/>
              <a:gd name="T41" fmla="*/ 42 h 130"/>
              <a:gd name="T42" fmla="*/ 11 w 67"/>
              <a:gd name="T43" fmla="*/ 29 h 130"/>
              <a:gd name="T44" fmla="*/ 40 w 67"/>
              <a:gd name="T45" fmla="*/ 42 h 130"/>
              <a:gd name="T46" fmla="*/ 11 w 67"/>
              <a:gd name="T47" fmla="*/ 24 h 130"/>
              <a:gd name="T48" fmla="*/ 40 w 67"/>
              <a:gd name="T49" fmla="*/ 10 h 130"/>
              <a:gd name="T50" fmla="*/ 64 w 67"/>
              <a:gd name="T51" fmla="*/ 74 h 130"/>
              <a:gd name="T52" fmla="*/ 53 w 67"/>
              <a:gd name="T53" fmla="*/ 119 h 130"/>
              <a:gd name="T54" fmla="*/ 61 w 67"/>
              <a:gd name="T55" fmla="*/ 111 h 130"/>
              <a:gd name="T56" fmla="*/ 53 w 67"/>
              <a:gd name="T57" fmla="*/ 108 h 130"/>
              <a:gd name="T58" fmla="*/ 61 w 67"/>
              <a:gd name="T59" fmla="*/ 105 h 130"/>
              <a:gd name="T60" fmla="*/ 53 w 67"/>
              <a:gd name="T61" fmla="*/ 102 h 130"/>
              <a:gd name="T62" fmla="*/ 61 w 67"/>
              <a:gd name="T63" fmla="*/ 98 h 130"/>
              <a:gd name="T64" fmla="*/ 53 w 67"/>
              <a:gd name="T65" fmla="*/ 96 h 130"/>
              <a:gd name="T66" fmla="*/ 61 w 67"/>
              <a:gd name="T67" fmla="*/ 93 h 130"/>
              <a:gd name="T68" fmla="*/ 53 w 67"/>
              <a:gd name="T69" fmla="*/ 90 h 130"/>
              <a:gd name="T70" fmla="*/ 61 w 67"/>
              <a:gd name="T71" fmla="*/ 87 h 130"/>
              <a:gd name="T72" fmla="*/ 53 w 67"/>
              <a:gd name="T73" fmla="*/ 84 h 130"/>
              <a:gd name="T74" fmla="*/ 61 w 67"/>
              <a:gd name="T75" fmla="*/ 80 h 130"/>
              <a:gd name="T76" fmla="*/ 53 w 67"/>
              <a:gd name="T77" fmla="*/ 77 h 130"/>
              <a:gd name="T78" fmla="*/ 61 w 67"/>
              <a:gd name="T79" fmla="*/ 53 h 130"/>
              <a:gd name="T80" fmla="*/ 53 w 67"/>
              <a:gd name="T81" fmla="*/ 51 h 130"/>
              <a:gd name="T82" fmla="*/ 61 w 67"/>
              <a:gd name="T83" fmla="*/ 47 h 130"/>
              <a:gd name="T84" fmla="*/ 53 w 67"/>
              <a:gd name="T85" fmla="*/ 44 h 130"/>
              <a:gd name="T86" fmla="*/ 61 w 67"/>
              <a:gd name="T87" fmla="*/ 41 h 130"/>
              <a:gd name="T88" fmla="*/ 53 w 67"/>
              <a:gd name="T89" fmla="*/ 38 h 130"/>
              <a:gd name="T90" fmla="*/ 61 w 67"/>
              <a:gd name="T91" fmla="*/ 35 h 130"/>
              <a:gd name="T92" fmla="*/ 53 w 67"/>
              <a:gd name="T93" fmla="*/ 32 h 130"/>
              <a:gd name="T94" fmla="*/ 61 w 67"/>
              <a:gd name="T95" fmla="*/ 29 h 130"/>
              <a:gd name="T96" fmla="*/ 53 w 67"/>
              <a:gd name="T97" fmla="*/ 26 h 130"/>
              <a:gd name="T98" fmla="*/ 61 w 67"/>
              <a:gd name="T99" fmla="*/ 23 h 130"/>
              <a:gd name="T100" fmla="*/ 53 w 67"/>
              <a:gd name="T101" fmla="*/ 20 h 130"/>
              <a:gd name="T102" fmla="*/ 64 w 67"/>
              <a:gd name="T103" fmla="*/ 13 h 130"/>
              <a:gd name="T104" fmla="*/ 56 w 67"/>
              <a:gd name="T105" fmla="*/ 65 h 130"/>
              <a:gd name="T106" fmla="*/ 64 w 67"/>
              <a:gd name="T107" fmla="*/ 7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7" h="130">
                <a:moveTo>
                  <a:pt x="66" y="58"/>
                </a:moveTo>
                <a:cubicBezTo>
                  <a:pt x="67" y="58"/>
                  <a:pt x="67" y="58"/>
                  <a:pt x="67" y="58"/>
                </a:cubicBezTo>
                <a:cubicBezTo>
                  <a:pt x="67" y="10"/>
                  <a:pt x="67" y="10"/>
                  <a:pt x="67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2"/>
                  <a:pt x="5" y="2"/>
                  <a:pt x="5" y="2"/>
                </a:cubicBezTo>
                <a:cubicBezTo>
                  <a:pt x="5" y="4"/>
                  <a:pt x="4" y="5"/>
                  <a:pt x="2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5"/>
                  <a:pt x="0" y="125"/>
                  <a:pt x="0" y="125"/>
                </a:cubicBezTo>
                <a:cubicBezTo>
                  <a:pt x="1" y="125"/>
                  <a:pt x="1" y="125"/>
                  <a:pt x="1" y="125"/>
                </a:cubicBezTo>
                <a:cubicBezTo>
                  <a:pt x="2" y="125"/>
                  <a:pt x="2" y="125"/>
                  <a:pt x="2" y="125"/>
                </a:cubicBezTo>
                <a:cubicBezTo>
                  <a:pt x="4" y="125"/>
                  <a:pt x="5" y="126"/>
                  <a:pt x="5" y="128"/>
                </a:cubicBezTo>
                <a:cubicBezTo>
                  <a:pt x="5" y="130"/>
                  <a:pt x="5" y="130"/>
                  <a:pt x="5" y="130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71"/>
                  <a:pt x="67" y="71"/>
                  <a:pt x="67" y="71"/>
                </a:cubicBezTo>
                <a:cubicBezTo>
                  <a:pt x="66" y="71"/>
                  <a:pt x="66" y="71"/>
                  <a:pt x="66" y="71"/>
                </a:cubicBezTo>
                <a:cubicBezTo>
                  <a:pt x="62" y="71"/>
                  <a:pt x="59" y="68"/>
                  <a:pt x="59" y="65"/>
                </a:cubicBezTo>
                <a:cubicBezTo>
                  <a:pt x="59" y="61"/>
                  <a:pt x="62" y="58"/>
                  <a:pt x="66" y="58"/>
                </a:cubicBezTo>
                <a:close/>
                <a:moveTo>
                  <a:pt x="40" y="120"/>
                </a:moveTo>
                <a:cubicBezTo>
                  <a:pt x="11" y="120"/>
                  <a:pt x="11" y="120"/>
                  <a:pt x="11" y="120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40" y="107"/>
                  <a:pt x="40" y="107"/>
                  <a:pt x="40" y="107"/>
                </a:cubicBezTo>
                <a:lnTo>
                  <a:pt x="40" y="120"/>
                </a:lnTo>
                <a:close/>
                <a:moveTo>
                  <a:pt x="40" y="102"/>
                </a:moveTo>
                <a:cubicBezTo>
                  <a:pt x="11" y="102"/>
                  <a:pt x="11" y="102"/>
                  <a:pt x="11" y="102"/>
                </a:cubicBezTo>
                <a:cubicBezTo>
                  <a:pt x="11" y="89"/>
                  <a:pt x="11" y="89"/>
                  <a:pt x="11" y="89"/>
                </a:cubicBezTo>
                <a:cubicBezTo>
                  <a:pt x="40" y="89"/>
                  <a:pt x="40" y="89"/>
                  <a:pt x="40" y="89"/>
                </a:cubicBezTo>
                <a:lnTo>
                  <a:pt x="40" y="102"/>
                </a:lnTo>
                <a:close/>
                <a:moveTo>
                  <a:pt x="40" y="84"/>
                </a:moveTo>
                <a:cubicBezTo>
                  <a:pt x="11" y="84"/>
                  <a:pt x="11" y="84"/>
                  <a:pt x="11" y="84"/>
                </a:cubicBezTo>
                <a:cubicBezTo>
                  <a:pt x="11" y="71"/>
                  <a:pt x="11" y="71"/>
                  <a:pt x="11" y="71"/>
                </a:cubicBezTo>
                <a:cubicBezTo>
                  <a:pt x="40" y="71"/>
                  <a:pt x="40" y="71"/>
                  <a:pt x="40" y="71"/>
                </a:cubicBezTo>
                <a:lnTo>
                  <a:pt x="40" y="84"/>
                </a:lnTo>
                <a:close/>
                <a:moveTo>
                  <a:pt x="40" y="60"/>
                </a:moveTo>
                <a:cubicBezTo>
                  <a:pt x="11" y="60"/>
                  <a:pt x="11" y="60"/>
                  <a:pt x="11" y="60"/>
                </a:cubicBezTo>
                <a:cubicBezTo>
                  <a:pt x="11" y="46"/>
                  <a:pt x="11" y="46"/>
                  <a:pt x="11" y="46"/>
                </a:cubicBezTo>
                <a:cubicBezTo>
                  <a:pt x="40" y="46"/>
                  <a:pt x="40" y="46"/>
                  <a:pt x="40" y="46"/>
                </a:cubicBezTo>
                <a:lnTo>
                  <a:pt x="40" y="60"/>
                </a:lnTo>
                <a:close/>
                <a:moveTo>
                  <a:pt x="40" y="42"/>
                </a:moveTo>
                <a:cubicBezTo>
                  <a:pt x="11" y="42"/>
                  <a:pt x="11" y="42"/>
                  <a:pt x="11" y="42"/>
                </a:cubicBezTo>
                <a:cubicBezTo>
                  <a:pt x="11" y="29"/>
                  <a:pt x="11" y="29"/>
                  <a:pt x="11" y="29"/>
                </a:cubicBezTo>
                <a:cubicBezTo>
                  <a:pt x="40" y="29"/>
                  <a:pt x="40" y="29"/>
                  <a:pt x="40" y="29"/>
                </a:cubicBezTo>
                <a:lnTo>
                  <a:pt x="40" y="42"/>
                </a:lnTo>
                <a:close/>
                <a:moveTo>
                  <a:pt x="40" y="24"/>
                </a:moveTo>
                <a:cubicBezTo>
                  <a:pt x="11" y="24"/>
                  <a:pt x="11" y="24"/>
                  <a:pt x="11" y="24"/>
                </a:cubicBezTo>
                <a:cubicBezTo>
                  <a:pt x="11" y="10"/>
                  <a:pt x="11" y="10"/>
                  <a:pt x="11" y="10"/>
                </a:cubicBezTo>
                <a:cubicBezTo>
                  <a:pt x="40" y="10"/>
                  <a:pt x="40" y="10"/>
                  <a:pt x="40" y="10"/>
                </a:cubicBezTo>
                <a:lnTo>
                  <a:pt x="40" y="24"/>
                </a:lnTo>
                <a:close/>
                <a:moveTo>
                  <a:pt x="64" y="74"/>
                </a:moveTo>
                <a:cubicBezTo>
                  <a:pt x="64" y="119"/>
                  <a:pt x="64" y="119"/>
                  <a:pt x="64" y="119"/>
                </a:cubicBezTo>
                <a:cubicBezTo>
                  <a:pt x="53" y="119"/>
                  <a:pt x="53" y="119"/>
                  <a:pt x="53" y="119"/>
                </a:cubicBezTo>
                <a:cubicBezTo>
                  <a:pt x="53" y="111"/>
                  <a:pt x="53" y="111"/>
                  <a:pt x="53" y="111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53" y="108"/>
                  <a:pt x="53" y="108"/>
                  <a:pt x="53" y="108"/>
                </a:cubicBezTo>
                <a:cubicBezTo>
                  <a:pt x="53" y="105"/>
                  <a:pt x="53" y="105"/>
                  <a:pt x="53" y="105"/>
                </a:cubicBezTo>
                <a:cubicBezTo>
                  <a:pt x="61" y="105"/>
                  <a:pt x="61" y="105"/>
                  <a:pt x="61" y="105"/>
                </a:cubicBezTo>
                <a:cubicBezTo>
                  <a:pt x="61" y="102"/>
                  <a:pt x="61" y="102"/>
                  <a:pt x="61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3" y="98"/>
                  <a:pt x="53" y="98"/>
                  <a:pt x="53" y="98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96"/>
                  <a:pt x="61" y="96"/>
                  <a:pt x="61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3"/>
                  <a:pt x="53" y="93"/>
                  <a:pt x="53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1" y="90"/>
                  <a:pt x="61" y="90"/>
                  <a:pt x="61" y="90"/>
                </a:cubicBezTo>
                <a:cubicBezTo>
                  <a:pt x="53" y="90"/>
                  <a:pt x="53" y="90"/>
                  <a:pt x="53" y="90"/>
                </a:cubicBezTo>
                <a:cubicBezTo>
                  <a:pt x="53" y="87"/>
                  <a:pt x="53" y="87"/>
                  <a:pt x="53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4"/>
                  <a:pt x="61" y="84"/>
                  <a:pt x="61" y="84"/>
                </a:cubicBezTo>
                <a:cubicBezTo>
                  <a:pt x="53" y="84"/>
                  <a:pt x="53" y="84"/>
                  <a:pt x="53" y="84"/>
                </a:cubicBezTo>
                <a:cubicBezTo>
                  <a:pt x="53" y="80"/>
                  <a:pt x="53" y="80"/>
                  <a:pt x="53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77"/>
                  <a:pt x="61" y="77"/>
                  <a:pt x="61" y="77"/>
                </a:cubicBezTo>
                <a:cubicBezTo>
                  <a:pt x="53" y="77"/>
                  <a:pt x="53" y="77"/>
                  <a:pt x="53" y="77"/>
                </a:cubicBezTo>
                <a:cubicBezTo>
                  <a:pt x="53" y="53"/>
                  <a:pt x="53" y="53"/>
                  <a:pt x="53" y="53"/>
                </a:cubicBezTo>
                <a:cubicBezTo>
                  <a:pt x="61" y="53"/>
                  <a:pt x="61" y="53"/>
                  <a:pt x="61" y="53"/>
                </a:cubicBezTo>
                <a:cubicBezTo>
                  <a:pt x="61" y="51"/>
                  <a:pt x="61" y="51"/>
                  <a:pt x="61" y="51"/>
                </a:cubicBezTo>
                <a:cubicBezTo>
                  <a:pt x="53" y="51"/>
                  <a:pt x="53" y="51"/>
                  <a:pt x="53" y="51"/>
                </a:cubicBezTo>
                <a:cubicBezTo>
                  <a:pt x="53" y="47"/>
                  <a:pt x="53" y="47"/>
                  <a:pt x="53" y="47"/>
                </a:cubicBezTo>
                <a:cubicBezTo>
                  <a:pt x="61" y="47"/>
                  <a:pt x="61" y="47"/>
                  <a:pt x="61" y="47"/>
                </a:cubicBezTo>
                <a:cubicBezTo>
                  <a:pt x="61" y="44"/>
                  <a:pt x="61" y="44"/>
                  <a:pt x="61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1"/>
                  <a:pt x="53" y="41"/>
                  <a:pt x="53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38"/>
                  <a:pt x="61" y="38"/>
                  <a:pt x="61" y="38"/>
                </a:cubicBezTo>
                <a:cubicBezTo>
                  <a:pt x="53" y="38"/>
                  <a:pt x="53" y="38"/>
                  <a:pt x="53" y="38"/>
                </a:cubicBezTo>
                <a:cubicBezTo>
                  <a:pt x="53" y="35"/>
                  <a:pt x="53" y="35"/>
                  <a:pt x="53" y="35"/>
                </a:cubicBezTo>
                <a:cubicBezTo>
                  <a:pt x="61" y="35"/>
                  <a:pt x="61" y="35"/>
                  <a:pt x="61" y="35"/>
                </a:cubicBezTo>
                <a:cubicBezTo>
                  <a:pt x="61" y="32"/>
                  <a:pt x="61" y="32"/>
                  <a:pt x="61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29"/>
                  <a:pt x="53" y="29"/>
                  <a:pt x="53" y="29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26"/>
                  <a:pt x="61" y="26"/>
                  <a:pt x="61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3"/>
                  <a:pt x="53" y="23"/>
                  <a:pt x="53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61" y="20"/>
                  <a:pt x="61" y="20"/>
                  <a:pt x="61" y="20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13"/>
                  <a:pt x="53" y="13"/>
                  <a:pt x="53" y="13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55"/>
                  <a:pt x="64" y="55"/>
                  <a:pt x="64" y="55"/>
                </a:cubicBezTo>
                <a:cubicBezTo>
                  <a:pt x="60" y="56"/>
                  <a:pt x="56" y="60"/>
                  <a:pt x="56" y="65"/>
                </a:cubicBezTo>
                <a:cubicBezTo>
                  <a:pt x="56" y="69"/>
                  <a:pt x="60" y="73"/>
                  <a:pt x="64" y="74"/>
                </a:cubicBezTo>
                <a:close/>
                <a:moveTo>
                  <a:pt x="64" y="74"/>
                </a:moveTo>
                <a:cubicBezTo>
                  <a:pt x="64" y="74"/>
                  <a:pt x="64" y="74"/>
                  <a:pt x="64" y="7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1" name="Freeform 18"/>
          <p:cNvSpPr>
            <a:spLocks noEditPoints="1"/>
          </p:cNvSpPr>
          <p:nvPr/>
        </p:nvSpPr>
        <p:spPr bwMode="auto">
          <a:xfrm>
            <a:off x="5281613" y="875507"/>
            <a:ext cx="358775" cy="268288"/>
          </a:xfrm>
          <a:custGeom>
            <a:avLst/>
            <a:gdLst>
              <a:gd name="T0" fmla="*/ 69 w 129"/>
              <a:gd name="T1" fmla="*/ 15 h 97"/>
              <a:gd name="T2" fmla="*/ 121 w 129"/>
              <a:gd name="T3" fmla="*/ 5 h 97"/>
              <a:gd name="T4" fmla="*/ 60 w 129"/>
              <a:gd name="T5" fmla="*/ 15 h 97"/>
              <a:gd name="T6" fmla="*/ 0 w 129"/>
              <a:gd name="T7" fmla="*/ 36 h 97"/>
              <a:gd name="T8" fmla="*/ 123 w 129"/>
              <a:gd name="T9" fmla="*/ 97 h 97"/>
              <a:gd name="T10" fmla="*/ 123 w 129"/>
              <a:gd name="T11" fmla="*/ 30 h 97"/>
              <a:gd name="T12" fmla="*/ 95 w 129"/>
              <a:gd name="T13" fmla="*/ 42 h 97"/>
              <a:gd name="T14" fmla="*/ 95 w 129"/>
              <a:gd name="T15" fmla="*/ 53 h 97"/>
              <a:gd name="T16" fmla="*/ 85 w 129"/>
              <a:gd name="T17" fmla="*/ 44 h 97"/>
              <a:gd name="T18" fmla="*/ 83 w 129"/>
              <a:gd name="T19" fmla="*/ 69 h 97"/>
              <a:gd name="T20" fmla="*/ 74 w 129"/>
              <a:gd name="T21" fmla="*/ 60 h 97"/>
              <a:gd name="T22" fmla="*/ 85 w 129"/>
              <a:gd name="T23" fmla="*/ 60 h 97"/>
              <a:gd name="T24" fmla="*/ 79 w 129"/>
              <a:gd name="T25" fmla="*/ 51 h 97"/>
              <a:gd name="T26" fmla="*/ 68 w 129"/>
              <a:gd name="T27" fmla="*/ 51 h 97"/>
              <a:gd name="T28" fmla="*/ 77 w 129"/>
              <a:gd name="T29" fmla="*/ 42 h 97"/>
              <a:gd name="T30" fmla="*/ 66 w 129"/>
              <a:gd name="T31" fmla="*/ 69 h 97"/>
              <a:gd name="T32" fmla="*/ 57 w 129"/>
              <a:gd name="T33" fmla="*/ 60 h 97"/>
              <a:gd name="T34" fmla="*/ 68 w 129"/>
              <a:gd name="T35" fmla="*/ 60 h 97"/>
              <a:gd name="T36" fmla="*/ 60 w 129"/>
              <a:gd name="T37" fmla="*/ 42 h 97"/>
              <a:gd name="T38" fmla="*/ 60 w 129"/>
              <a:gd name="T39" fmla="*/ 53 h 97"/>
              <a:gd name="T40" fmla="*/ 50 w 129"/>
              <a:gd name="T41" fmla="*/ 44 h 97"/>
              <a:gd name="T42" fmla="*/ 49 w 129"/>
              <a:gd name="T43" fmla="*/ 69 h 97"/>
              <a:gd name="T44" fmla="*/ 40 w 129"/>
              <a:gd name="T45" fmla="*/ 60 h 97"/>
              <a:gd name="T46" fmla="*/ 51 w 129"/>
              <a:gd name="T47" fmla="*/ 60 h 97"/>
              <a:gd name="T48" fmla="*/ 17 w 129"/>
              <a:gd name="T49" fmla="*/ 42 h 97"/>
              <a:gd name="T50" fmla="*/ 27 w 129"/>
              <a:gd name="T51" fmla="*/ 51 h 97"/>
              <a:gd name="T52" fmla="*/ 16 w 129"/>
              <a:gd name="T53" fmla="*/ 51 h 97"/>
              <a:gd name="T54" fmla="*/ 18 w 129"/>
              <a:gd name="T55" fmla="*/ 85 h 97"/>
              <a:gd name="T56" fmla="*/ 18 w 129"/>
              <a:gd name="T57" fmla="*/ 74 h 97"/>
              <a:gd name="T58" fmla="*/ 28 w 129"/>
              <a:gd name="T59" fmla="*/ 83 h 97"/>
              <a:gd name="T60" fmla="*/ 24 w 129"/>
              <a:gd name="T61" fmla="*/ 69 h 97"/>
              <a:gd name="T62" fmla="*/ 24 w 129"/>
              <a:gd name="T63" fmla="*/ 58 h 97"/>
              <a:gd name="T64" fmla="*/ 34 w 129"/>
              <a:gd name="T65" fmla="*/ 67 h 97"/>
              <a:gd name="T66" fmla="*/ 34 w 129"/>
              <a:gd name="T67" fmla="*/ 42 h 97"/>
              <a:gd name="T68" fmla="*/ 44 w 129"/>
              <a:gd name="T69" fmla="*/ 51 h 97"/>
              <a:gd name="T70" fmla="*/ 33 w 129"/>
              <a:gd name="T71" fmla="*/ 51 h 97"/>
              <a:gd name="T72" fmla="*/ 37 w 129"/>
              <a:gd name="T73" fmla="*/ 85 h 97"/>
              <a:gd name="T74" fmla="*/ 37 w 129"/>
              <a:gd name="T75" fmla="*/ 74 h 97"/>
              <a:gd name="T76" fmla="*/ 96 w 129"/>
              <a:gd name="T77" fmla="*/ 83 h 97"/>
              <a:gd name="T78" fmla="*/ 92 w 129"/>
              <a:gd name="T79" fmla="*/ 69 h 97"/>
              <a:gd name="T80" fmla="*/ 92 w 129"/>
              <a:gd name="T81" fmla="*/ 58 h 97"/>
              <a:gd name="T82" fmla="*/ 102 w 129"/>
              <a:gd name="T83" fmla="*/ 67 h 97"/>
              <a:gd name="T84" fmla="*/ 104 w 129"/>
              <a:gd name="T85" fmla="*/ 42 h 97"/>
              <a:gd name="T86" fmla="*/ 113 w 129"/>
              <a:gd name="T87" fmla="*/ 51 h 97"/>
              <a:gd name="T88" fmla="*/ 102 w 129"/>
              <a:gd name="T89" fmla="*/ 51 h 97"/>
              <a:gd name="T90" fmla="*/ 104 w 129"/>
              <a:gd name="T91" fmla="*/ 85 h 97"/>
              <a:gd name="T92" fmla="*/ 104 w 129"/>
              <a:gd name="T93" fmla="*/ 74 h 97"/>
              <a:gd name="T94" fmla="*/ 114 w 129"/>
              <a:gd name="T95" fmla="*/ 8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9" h="97">
                <a:moveTo>
                  <a:pt x="123" y="30"/>
                </a:moveTo>
                <a:cubicBezTo>
                  <a:pt x="69" y="30"/>
                  <a:pt x="69" y="30"/>
                  <a:pt x="69" y="3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2"/>
                  <a:pt x="71" y="9"/>
                  <a:pt x="75" y="9"/>
                </a:cubicBezTo>
                <a:cubicBezTo>
                  <a:pt x="117" y="9"/>
                  <a:pt x="117" y="9"/>
                  <a:pt x="117" y="9"/>
                </a:cubicBezTo>
                <a:cubicBezTo>
                  <a:pt x="119" y="9"/>
                  <a:pt x="121" y="7"/>
                  <a:pt x="121" y="5"/>
                </a:cubicBezTo>
                <a:cubicBezTo>
                  <a:pt x="121" y="2"/>
                  <a:pt x="119" y="0"/>
                  <a:pt x="117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67" y="0"/>
                  <a:pt x="60" y="7"/>
                  <a:pt x="60" y="15"/>
                </a:cubicBezTo>
                <a:cubicBezTo>
                  <a:pt x="60" y="30"/>
                  <a:pt x="60" y="30"/>
                  <a:pt x="60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3" y="30"/>
                  <a:pt x="0" y="32"/>
                  <a:pt x="0" y="36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5"/>
                  <a:pt x="3" y="97"/>
                  <a:pt x="6" y="97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6" y="97"/>
                  <a:pt x="129" y="95"/>
                  <a:pt x="129" y="91"/>
                </a:cubicBezTo>
                <a:cubicBezTo>
                  <a:pt x="129" y="36"/>
                  <a:pt x="129" y="36"/>
                  <a:pt x="129" y="36"/>
                </a:cubicBezTo>
                <a:cubicBezTo>
                  <a:pt x="129" y="32"/>
                  <a:pt x="126" y="30"/>
                  <a:pt x="123" y="30"/>
                </a:cubicBezTo>
                <a:close/>
                <a:moveTo>
                  <a:pt x="85" y="44"/>
                </a:moveTo>
                <a:cubicBezTo>
                  <a:pt x="85" y="43"/>
                  <a:pt x="86" y="42"/>
                  <a:pt x="86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6" y="43"/>
                  <a:pt x="96" y="44"/>
                </a:cubicBezTo>
                <a:cubicBezTo>
                  <a:pt x="96" y="51"/>
                  <a:pt x="96" y="51"/>
                  <a:pt x="96" y="51"/>
                </a:cubicBezTo>
                <a:cubicBezTo>
                  <a:pt x="96" y="52"/>
                  <a:pt x="95" y="53"/>
                  <a:pt x="95" y="53"/>
                </a:cubicBezTo>
                <a:cubicBezTo>
                  <a:pt x="86" y="53"/>
                  <a:pt x="86" y="53"/>
                  <a:pt x="86" y="53"/>
                </a:cubicBezTo>
                <a:cubicBezTo>
                  <a:pt x="86" y="53"/>
                  <a:pt x="85" y="52"/>
                  <a:pt x="85" y="51"/>
                </a:cubicBezTo>
                <a:lnTo>
                  <a:pt x="85" y="44"/>
                </a:lnTo>
                <a:close/>
                <a:moveTo>
                  <a:pt x="85" y="60"/>
                </a:move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4" y="69"/>
                  <a:pt x="83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4" y="69"/>
                  <a:pt x="74" y="68"/>
                  <a:pt x="74" y="67"/>
                </a:cubicBezTo>
                <a:cubicBezTo>
                  <a:pt x="74" y="60"/>
                  <a:pt x="74" y="60"/>
                  <a:pt x="74" y="60"/>
                </a:cubicBezTo>
                <a:cubicBezTo>
                  <a:pt x="74" y="59"/>
                  <a:pt x="74" y="58"/>
                  <a:pt x="75" y="58"/>
                </a:cubicBezTo>
                <a:cubicBezTo>
                  <a:pt x="83" y="58"/>
                  <a:pt x="83" y="58"/>
                  <a:pt x="83" y="58"/>
                </a:cubicBezTo>
                <a:cubicBezTo>
                  <a:pt x="84" y="58"/>
                  <a:pt x="85" y="59"/>
                  <a:pt x="85" y="60"/>
                </a:cubicBezTo>
                <a:close/>
                <a:moveTo>
                  <a:pt x="77" y="42"/>
                </a:moveTo>
                <a:cubicBezTo>
                  <a:pt x="78" y="42"/>
                  <a:pt x="79" y="43"/>
                  <a:pt x="79" y="44"/>
                </a:cubicBezTo>
                <a:cubicBezTo>
                  <a:pt x="79" y="51"/>
                  <a:pt x="79" y="51"/>
                  <a:pt x="79" y="51"/>
                </a:cubicBezTo>
                <a:cubicBezTo>
                  <a:pt x="79" y="52"/>
                  <a:pt x="78" y="53"/>
                  <a:pt x="77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68" y="53"/>
                  <a:pt x="68" y="52"/>
                  <a:pt x="68" y="51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3"/>
                  <a:pt x="68" y="42"/>
                  <a:pt x="69" y="42"/>
                </a:cubicBezTo>
                <a:lnTo>
                  <a:pt x="77" y="42"/>
                </a:lnTo>
                <a:close/>
                <a:moveTo>
                  <a:pt x="68" y="60"/>
                </a:moveTo>
                <a:cubicBezTo>
                  <a:pt x="68" y="67"/>
                  <a:pt x="68" y="67"/>
                  <a:pt x="68" y="67"/>
                </a:cubicBezTo>
                <a:cubicBezTo>
                  <a:pt x="68" y="68"/>
                  <a:pt x="67" y="69"/>
                  <a:pt x="66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57" y="69"/>
                  <a:pt x="57" y="68"/>
                  <a:pt x="57" y="67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59"/>
                  <a:pt x="57" y="58"/>
                  <a:pt x="58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7" y="58"/>
                  <a:pt x="68" y="59"/>
                  <a:pt x="68" y="60"/>
                </a:cubicBezTo>
                <a:close/>
                <a:moveTo>
                  <a:pt x="50" y="44"/>
                </a:moveTo>
                <a:cubicBezTo>
                  <a:pt x="50" y="43"/>
                  <a:pt x="51" y="42"/>
                  <a:pt x="52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1" y="42"/>
                  <a:pt x="61" y="43"/>
                  <a:pt x="61" y="44"/>
                </a:cubicBezTo>
                <a:cubicBezTo>
                  <a:pt x="61" y="51"/>
                  <a:pt x="61" y="51"/>
                  <a:pt x="61" y="51"/>
                </a:cubicBezTo>
                <a:cubicBezTo>
                  <a:pt x="61" y="52"/>
                  <a:pt x="61" y="53"/>
                  <a:pt x="60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1" y="53"/>
                  <a:pt x="50" y="52"/>
                  <a:pt x="50" y="51"/>
                </a:cubicBezTo>
                <a:lnTo>
                  <a:pt x="50" y="44"/>
                </a:lnTo>
                <a:close/>
                <a:moveTo>
                  <a:pt x="51" y="60"/>
                </a:moveTo>
                <a:cubicBezTo>
                  <a:pt x="51" y="67"/>
                  <a:pt x="51" y="67"/>
                  <a:pt x="51" y="67"/>
                </a:cubicBezTo>
                <a:cubicBezTo>
                  <a:pt x="51" y="68"/>
                  <a:pt x="50" y="69"/>
                  <a:pt x="49" y="69"/>
                </a:cubicBezTo>
                <a:cubicBezTo>
                  <a:pt x="41" y="69"/>
                  <a:pt x="41" y="69"/>
                  <a:pt x="41" y="69"/>
                </a:cubicBezTo>
                <a:cubicBezTo>
                  <a:pt x="40" y="69"/>
                  <a:pt x="40" y="68"/>
                  <a:pt x="40" y="67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59"/>
                  <a:pt x="40" y="58"/>
                  <a:pt x="41" y="58"/>
                </a:cubicBezTo>
                <a:cubicBezTo>
                  <a:pt x="49" y="58"/>
                  <a:pt x="49" y="58"/>
                  <a:pt x="49" y="58"/>
                </a:cubicBezTo>
                <a:cubicBezTo>
                  <a:pt x="50" y="58"/>
                  <a:pt x="51" y="59"/>
                  <a:pt x="51" y="60"/>
                </a:cubicBezTo>
                <a:close/>
                <a:moveTo>
                  <a:pt x="16" y="51"/>
                </a:moveTo>
                <a:cubicBezTo>
                  <a:pt x="16" y="44"/>
                  <a:pt x="16" y="44"/>
                  <a:pt x="16" y="44"/>
                </a:cubicBezTo>
                <a:cubicBezTo>
                  <a:pt x="16" y="43"/>
                  <a:pt x="16" y="42"/>
                  <a:pt x="17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6" y="42"/>
                  <a:pt x="27" y="43"/>
                  <a:pt x="27" y="44"/>
                </a:cubicBezTo>
                <a:cubicBezTo>
                  <a:pt x="27" y="51"/>
                  <a:pt x="27" y="51"/>
                  <a:pt x="27" y="51"/>
                </a:cubicBezTo>
                <a:cubicBezTo>
                  <a:pt x="27" y="52"/>
                  <a:pt x="26" y="53"/>
                  <a:pt x="25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6" y="53"/>
                  <a:pt x="16" y="52"/>
                  <a:pt x="16" y="51"/>
                </a:cubicBezTo>
                <a:close/>
                <a:moveTo>
                  <a:pt x="28" y="83"/>
                </a:moveTo>
                <a:cubicBezTo>
                  <a:pt x="28" y="84"/>
                  <a:pt x="27" y="85"/>
                  <a:pt x="27" y="85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5"/>
                  <a:pt x="17" y="84"/>
                  <a:pt x="17" y="83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5"/>
                  <a:pt x="18" y="74"/>
                  <a:pt x="18" y="74"/>
                </a:cubicBezTo>
                <a:cubicBezTo>
                  <a:pt x="27" y="74"/>
                  <a:pt x="27" y="74"/>
                  <a:pt x="27" y="74"/>
                </a:cubicBezTo>
                <a:cubicBezTo>
                  <a:pt x="27" y="74"/>
                  <a:pt x="28" y="75"/>
                  <a:pt x="28" y="76"/>
                </a:cubicBezTo>
                <a:lnTo>
                  <a:pt x="28" y="83"/>
                </a:lnTo>
                <a:close/>
                <a:moveTo>
                  <a:pt x="34" y="67"/>
                </a:moveTo>
                <a:cubicBezTo>
                  <a:pt x="34" y="68"/>
                  <a:pt x="33" y="69"/>
                  <a:pt x="32" y="69"/>
                </a:cubicBezTo>
                <a:cubicBezTo>
                  <a:pt x="24" y="69"/>
                  <a:pt x="24" y="69"/>
                  <a:pt x="24" y="69"/>
                </a:cubicBezTo>
                <a:cubicBezTo>
                  <a:pt x="23" y="69"/>
                  <a:pt x="23" y="68"/>
                  <a:pt x="23" y="67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59"/>
                  <a:pt x="23" y="58"/>
                  <a:pt x="24" y="58"/>
                </a:cubicBezTo>
                <a:cubicBezTo>
                  <a:pt x="32" y="58"/>
                  <a:pt x="32" y="58"/>
                  <a:pt x="32" y="58"/>
                </a:cubicBezTo>
                <a:cubicBezTo>
                  <a:pt x="33" y="58"/>
                  <a:pt x="34" y="59"/>
                  <a:pt x="34" y="60"/>
                </a:cubicBezTo>
                <a:lnTo>
                  <a:pt x="34" y="67"/>
                </a:lnTo>
                <a:close/>
                <a:moveTo>
                  <a:pt x="33" y="51"/>
                </a:moveTo>
                <a:cubicBezTo>
                  <a:pt x="33" y="44"/>
                  <a:pt x="33" y="44"/>
                  <a:pt x="33" y="44"/>
                </a:cubicBezTo>
                <a:cubicBezTo>
                  <a:pt x="33" y="43"/>
                  <a:pt x="34" y="42"/>
                  <a:pt x="34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3" y="42"/>
                  <a:pt x="44" y="43"/>
                  <a:pt x="44" y="44"/>
                </a:cubicBezTo>
                <a:cubicBezTo>
                  <a:pt x="44" y="51"/>
                  <a:pt x="44" y="51"/>
                  <a:pt x="44" y="51"/>
                </a:cubicBezTo>
                <a:cubicBezTo>
                  <a:pt x="44" y="52"/>
                  <a:pt x="43" y="53"/>
                  <a:pt x="43" y="53"/>
                </a:cubicBezTo>
                <a:cubicBezTo>
                  <a:pt x="34" y="53"/>
                  <a:pt x="34" y="53"/>
                  <a:pt x="34" y="53"/>
                </a:cubicBezTo>
                <a:cubicBezTo>
                  <a:pt x="34" y="53"/>
                  <a:pt x="33" y="52"/>
                  <a:pt x="33" y="51"/>
                </a:cubicBezTo>
                <a:close/>
                <a:moveTo>
                  <a:pt x="96" y="83"/>
                </a:moveTo>
                <a:cubicBezTo>
                  <a:pt x="96" y="84"/>
                  <a:pt x="95" y="85"/>
                  <a:pt x="94" y="85"/>
                </a:cubicBezTo>
                <a:cubicBezTo>
                  <a:pt x="37" y="85"/>
                  <a:pt x="37" y="85"/>
                  <a:pt x="37" y="85"/>
                </a:cubicBezTo>
                <a:cubicBezTo>
                  <a:pt x="36" y="85"/>
                  <a:pt x="35" y="84"/>
                  <a:pt x="35" y="83"/>
                </a:cubicBezTo>
                <a:cubicBezTo>
                  <a:pt x="35" y="76"/>
                  <a:pt x="35" y="76"/>
                  <a:pt x="35" y="76"/>
                </a:cubicBezTo>
                <a:cubicBezTo>
                  <a:pt x="35" y="75"/>
                  <a:pt x="36" y="74"/>
                  <a:pt x="37" y="74"/>
                </a:cubicBezTo>
                <a:cubicBezTo>
                  <a:pt x="94" y="74"/>
                  <a:pt x="94" y="74"/>
                  <a:pt x="94" y="74"/>
                </a:cubicBezTo>
                <a:cubicBezTo>
                  <a:pt x="95" y="74"/>
                  <a:pt x="96" y="75"/>
                  <a:pt x="96" y="76"/>
                </a:cubicBezTo>
                <a:lnTo>
                  <a:pt x="96" y="83"/>
                </a:lnTo>
                <a:close/>
                <a:moveTo>
                  <a:pt x="102" y="67"/>
                </a:moveTo>
                <a:cubicBezTo>
                  <a:pt x="102" y="68"/>
                  <a:pt x="101" y="69"/>
                  <a:pt x="101" y="69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1" y="68"/>
                  <a:pt x="91" y="67"/>
                </a:cubicBezTo>
                <a:cubicBezTo>
                  <a:pt x="91" y="60"/>
                  <a:pt x="91" y="60"/>
                  <a:pt x="91" y="60"/>
                </a:cubicBezTo>
                <a:cubicBezTo>
                  <a:pt x="91" y="59"/>
                  <a:pt x="92" y="58"/>
                  <a:pt x="9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58"/>
                  <a:pt x="102" y="59"/>
                  <a:pt x="102" y="60"/>
                </a:cubicBezTo>
                <a:lnTo>
                  <a:pt x="102" y="67"/>
                </a:lnTo>
                <a:close/>
                <a:moveTo>
                  <a:pt x="102" y="51"/>
                </a:moveTo>
                <a:cubicBezTo>
                  <a:pt x="102" y="44"/>
                  <a:pt x="102" y="44"/>
                  <a:pt x="102" y="44"/>
                </a:cubicBezTo>
                <a:cubicBezTo>
                  <a:pt x="102" y="43"/>
                  <a:pt x="103" y="42"/>
                  <a:pt x="104" y="42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113" y="42"/>
                  <a:pt x="113" y="43"/>
                  <a:pt x="113" y="44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3" y="52"/>
                  <a:pt x="113" y="53"/>
                  <a:pt x="112" y="53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3" y="53"/>
                  <a:pt x="102" y="52"/>
                  <a:pt x="102" y="51"/>
                </a:cubicBezTo>
                <a:close/>
                <a:moveTo>
                  <a:pt x="114" y="83"/>
                </a:moveTo>
                <a:cubicBezTo>
                  <a:pt x="114" y="84"/>
                  <a:pt x="113" y="85"/>
                  <a:pt x="11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3" y="85"/>
                  <a:pt x="103" y="84"/>
                  <a:pt x="103" y="83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103" y="75"/>
                  <a:pt x="103" y="74"/>
                  <a:pt x="104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3" y="74"/>
                  <a:pt x="114" y="75"/>
                  <a:pt x="114" y="76"/>
                </a:cubicBezTo>
                <a:lnTo>
                  <a:pt x="114" y="83"/>
                </a:lnTo>
                <a:close/>
                <a:moveTo>
                  <a:pt x="114" y="83"/>
                </a:moveTo>
                <a:cubicBezTo>
                  <a:pt x="114" y="83"/>
                  <a:pt x="114" y="83"/>
                  <a:pt x="114" y="8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2" name="Freeform 19"/>
          <p:cNvSpPr>
            <a:spLocks noEditPoints="1"/>
          </p:cNvSpPr>
          <p:nvPr/>
        </p:nvSpPr>
        <p:spPr bwMode="auto">
          <a:xfrm>
            <a:off x="5894388" y="880269"/>
            <a:ext cx="382588" cy="269875"/>
          </a:xfrm>
          <a:custGeom>
            <a:avLst/>
            <a:gdLst>
              <a:gd name="T0" fmla="*/ 89 w 138"/>
              <a:gd name="T1" fmla="*/ 44 h 97"/>
              <a:gd name="T2" fmla="*/ 83 w 138"/>
              <a:gd name="T3" fmla="*/ 35 h 97"/>
              <a:gd name="T4" fmla="*/ 73 w 138"/>
              <a:gd name="T5" fmla="*/ 24 h 97"/>
              <a:gd name="T6" fmla="*/ 75 w 138"/>
              <a:gd name="T7" fmla="*/ 25 h 97"/>
              <a:gd name="T8" fmla="*/ 80 w 138"/>
              <a:gd name="T9" fmla="*/ 20 h 97"/>
              <a:gd name="T10" fmla="*/ 80 w 138"/>
              <a:gd name="T11" fmla="*/ 17 h 97"/>
              <a:gd name="T12" fmla="*/ 73 w 138"/>
              <a:gd name="T13" fmla="*/ 13 h 97"/>
              <a:gd name="T14" fmla="*/ 69 w 138"/>
              <a:gd name="T15" fmla="*/ 20 h 97"/>
              <a:gd name="T16" fmla="*/ 50 w 138"/>
              <a:gd name="T17" fmla="*/ 40 h 97"/>
              <a:gd name="T18" fmla="*/ 47 w 138"/>
              <a:gd name="T19" fmla="*/ 39 h 97"/>
              <a:gd name="T20" fmla="*/ 42 w 138"/>
              <a:gd name="T21" fmla="*/ 45 h 97"/>
              <a:gd name="T22" fmla="*/ 47 w 138"/>
              <a:gd name="T23" fmla="*/ 50 h 97"/>
              <a:gd name="T24" fmla="*/ 54 w 138"/>
              <a:gd name="T25" fmla="*/ 46 h 97"/>
              <a:gd name="T26" fmla="*/ 54 w 138"/>
              <a:gd name="T27" fmla="*/ 43 h 97"/>
              <a:gd name="T28" fmla="*/ 65 w 138"/>
              <a:gd name="T29" fmla="*/ 53 h 97"/>
              <a:gd name="T30" fmla="*/ 74 w 138"/>
              <a:gd name="T31" fmla="*/ 59 h 97"/>
              <a:gd name="T32" fmla="*/ 81 w 138"/>
              <a:gd name="T33" fmla="*/ 66 h 97"/>
              <a:gd name="T34" fmla="*/ 84 w 138"/>
              <a:gd name="T35" fmla="*/ 66 h 97"/>
              <a:gd name="T36" fmla="*/ 96 w 138"/>
              <a:gd name="T37" fmla="*/ 51 h 97"/>
              <a:gd name="T38" fmla="*/ 77 w 138"/>
              <a:gd name="T39" fmla="*/ 54 h 97"/>
              <a:gd name="T40" fmla="*/ 69 w 138"/>
              <a:gd name="T41" fmla="*/ 52 h 97"/>
              <a:gd name="T42" fmla="*/ 72 w 138"/>
              <a:gd name="T43" fmla="*/ 45 h 97"/>
              <a:gd name="T44" fmla="*/ 77 w 138"/>
              <a:gd name="T45" fmla="*/ 48 h 97"/>
              <a:gd name="T46" fmla="*/ 75 w 138"/>
              <a:gd name="T47" fmla="*/ 42 h 97"/>
              <a:gd name="T48" fmla="*/ 82 w 138"/>
              <a:gd name="T49" fmla="*/ 39 h 97"/>
              <a:gd name="T50" fmla="*/ 84 w 138"/>
              <a:gd name="T51" fmla="*/ 47 h 97"/>
              <a:gd name="T52" fmla="*/ 78 w 138"/>
              <a:gd name="T53" fmla="*/ 54 h 97"/>
              <a:gd name="T54" fmla="*/ 83 w 138"/>
              <a:gd name="T55" fmla="*/ 61 h 97"/>
              <a:gd name="T56" fmla="*/ 88 w 138"/>
              <a:gd name="T57" fmla="*/ 50 h 97"/>
              <a:gd name="T58" fmla="*/ 83 w 138"/>
              <a:gd name="T59" fmla="*/ 61 h 97"/>
              <a:gd name="T60" fmla="*/ 118 w 138"/>
              <a:gd name="T61" fmla="*/ 77 h 97"/>
              <a:gd name="T62" fmla="*/ 123 w 138"/>
              <a:gd name="T63" fmla="*/ 5 h 97"/>
              <a:gd name="T64" fmla="*/ 20 w 138"/>
              <a:gd name="T65" fmla="*/ 0 h 97"/>
              <a:gd name="T66" fmla="*/ 15 w 138"/>
              <a:gd name="T67" fmla="*/ 72 h 97"/>
              <a:gd name="T68" fmla="*/ 25 w 138"/>
              <a:gd name="T69" fmla="*/ 10 h 97"/>
              <a:gd name="T70" fmla="*/ 113 w 138"/>
              <a:gd name="T71" fmla="*/ 68 h 97"/>
              <a:gd name="T72" fmla="*/ 25 w 138"/>
              <a:gd name="T73" fmla="*/ 10 h 97"/>
              <a:gd name="T74" fmla="*/ 7 w 138"/>
              <a:gd name="T75" fmla="*/ 83 h 97"/>
              <a:gd name="T76" fmla="*/ 7 w 138"/>
              <a:gd name="T77" fmla="*/ 97 h 97"/>
              <a:gd name="T78" fmla="*/ 138 w 138"/>
              <a:gd name="T79" fmla="*/ 9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8" h="97">
                <a:moveTo>
                  <a:pt x="90" y="45"/>
                </a:moveTo>
                <a:cubicBezTo>
                  <a:pt x="90" y="45"/>
                  <a:pt x="89" y="44"/>
                  <a:pt x="89" y="44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37"/>
                  <a:pt x="85" y="36"/>
                  <a:pt x="83" y="35"/>
                </a:cubicBezTo>
                <a:cubicBezTo>
                  <a:pt x="66" y="31"/>
                  <a:pt x="66" y="31"/>
                  <a:pt x="66" y="31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cubicBezTo>
                  <a:pt x="74" y="25"/>
                  <a:pt x="74" y="25"/>
                  <a:pt x="75" y="25"/>
                </a:cubicBezTo>
                <a:cubicBezTo>
                  <a:pt x="75" y="25"/>
                  <a:pt x="76" y="25"/>
                  <a:pt x="76" y="24"/>
                </a:cubicBezTo>
                <a:cubicBezTo>
                  <a:pt x="80" y="20"/>
                  <a:pt x="80" y="20"/>
                  <a:pt x="80" y="20"/>
                </a:cubicBezTo>
                <a:cubicBezTo>
                  <a:pt x="81" y="20"/>
                  <a:pt x="81" y="19"/>
                  <a:pt x="81" y="19"/>
                </a:cubicBezTo>
                <a:cubicBezTo>
                  <a:pt x="81" y="18"/>
                  <a:pt x="81" y="18"/>
                  <a:pt x="80" y="17"/>
                </a:cubicBezTo>
                <a:cubicBezTo>
                  <a:pt x="76" y="13"/>
                  <a:pt x="76" y="13"/>
                  <a:pt x="76" y="13"/>
                </a:cubicBezTo>
                <a:cubicBezTo>
                  <a:pt x="75" y="12"/>
                  <a:pt x="74" y="12"/>
                  <a:pt x="73" y="13"/>
                </a:cubicBezTo>
                <a:cubicBezTo>
                  <a:pt x="69" y="17"/>
                  <a:pt x="69" y="17"/>
                  <a:pt x="69" y="17"/>
                </a:cubicBezTo>
                <a:cubicBezTo>
                  <a:pt x="68" y="18"/>
                  <a:pt x="68" y="19"/>
                  <a:pt x="69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39"/>
                  <a:pt x="50" y="39"/>
                  <a:pt x="50" y="39"/>
                </a:cubicBezTo>
                <a:cubicBezTo>
                  <a:pt x="49" y="38"/>
                  <a:pt x="48" y="38"/>
                  <a:pt x="47" y="39"/>
                </a:cubicBezTo>
                <a:cubicBezTo>
                  <a:pt x="43" y="43"/>
                  <a:pt x="43" y="43"/>
                  <a:pt x="43" y="43"/>
                </a:cubicBezTo>
                <a:cubicBezTo>
                  <a:pt x="43" y="44"/>
                  <a:pt x="42" y="44"/>
                  <a:pt x="42" y="45"/>
                </a:cubicBezTo>
                <a:cubicBezTo>
                  <a:pt x="42" y="45"/>
                  <a:pt x="43" y="46"/>
                  <a:pt x="43" y="46"/>
                </a:cubicBezTo>
                <a:cubicBezTo>
                  <a:pt x="47" y="50"/>
                  <a:pt x="47" y="50"/>
                  <a:pt x="47" y="50"/>
                </a:cubicBezTo>
                <a:cubicBezTo>
                  <a:pt x="48" y="51"/>
                  <a:pt x="49" y="51"/>
                  <a:pt x="50" y="50"/>
                </a:cubicBezTo>
                <a:cubicBezTo>
                  <a:pt x="54" y="46"/>
                  <a:pt x="54" y="46"/>
                  <a:pt x="54" y="46"/>
                </a:cubicBezTo>
                <a:cubicBezTo>
                  <a:pt x="55" y="46"/>
                  <a:pt x="55" y="44"/>
                  <a:pt x="54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60" y="36"/>
                  <a:pt x="60" y="36"/>
                  <a:pt x="60" y="36"/>
                </a:cubicBezTo>
                <a:cubicBezTo>
                  <a:pt x="65" y="53"/>
                  <a:pt x="65" y="53"/>
                  <a:pt x="65" y="53"/>
                </a:cubicBezTo>
                <a:cubicBezTo>
                  <a:pt x="65" y="55"/>
                  <a:pt x="67" y="57"/>
                  <a:pt x="69" y="57"/>
                </a:cubicBezTo>
                <a:cubicBezTo>
                  <a:pt x="74" y="59"/>
                  <a:pt x="74" y="59"/>
                  <a:pt x="74" y="59"/>
                </a:cubicBezTo>
                <a:cubicBezTo>
                  <a:pt x="74" y="59"/>
                  <a:pt x="75" y="60"/>
                  <a:pt x="75" y="60"/>
                </a:cubicBezTo>
                <a:cubicBezTo>
                  <a:pt x="81" y="66"/>
                  <a:pt x="81" y="66"/>
                  <a:pt x="81" y="66"/>
                </a:cubicBezTo>
                <a:cubicBezTo>
                  <a:pt x="82" y="67"/>
                  <a:pt x="82" y="67"/>
                  <a:pt x="83" y="67"/>
                </a:cubicBezTo>
                <a:cubicBezTo>
                  <a:pt x="83" y="67"/>
                  <a:pt x="84" y="66"/>
                  <a:pt x="84" y="66"/>
                </a:cubicBezTo>
                <a:cubicBezTo>
                  <a:pt x="96" y="55"/>
                  <a:pt x="96" y="55"/>
                  <a:pt x="96" y="55"/>
                </a:cubicBezTo>
                <a:cubicBezTo>
                  <a:pt x="97" y="54"/>
                  <a:pt x="97" y="52"/>
                  <a:pt x="96" y="51"/>
                </a:cubicBezTo>
                <a:lnTo>
                  <a:pt x="90" y="45"/>
                </a:lnTo>
                <a:close/>
                <a:moveTo>
                  <a:pt x="77" y="54"/>
                </a:moveTo>
                <a:cubicBezTo>
                  <a:pt x="70" y="53"/>
                  <a:pt x="70" y="53"/>
                  <a:pt x="70" y="53"/>
                </a:cubicBezTo>
                <a:cubicBezTo>
                  <a:pt x="70" y="53"/>
                  <a:pt x="69" y="53"/>
                  <a:pt x="69" y="52"/>
                </a:cubicBezTo>
                <a:cubicBezTo>
                  <a:pt x="66" y="39"/>
                  <a:pt x="66" y="39"/>
                  <a:pt x="66" y="39"/>
                </a:cubicBezTo>
                <a:cubicBezTo>
                  <a:pt x="72" y="45"/>
                  <a:pt x="72" y="45"/>
                  <a:pt x="72" y="45"/>
                </a:cubicBezTo>
                <a:cubicBezTo>
                  <a:pt x="71" y="46"/>
                  <a:pt x="72" y="47"/>
                  <a:pt x="73" y="48"/>
                </a:cubicBezTo>
                <a:cubicBezTo>
                  <a:pt x="74" y="49"/>
                  <a:pt x="76" y="49"/>
                  <a:pt x="77" y="48"/>
                </a:cubicBezTo>
                <a:cubicBezTo>
                  <a:pt x="79" y="46"/>
                  <a:pt x="79" y="44"/>
                  <a:pt x="77" y="43"/>
                </a:cubicBezTo>
                <a:cubicBezTo>
                  <a:pt x="77" y="42"/>
                  <a:pt x="76" y="42"/>
                  <a:pt x="75" y="42"/>
                </a:cubicBezTo>
                <a:cubicBezTo>
                  <a:pt x="69" y="36"/>
                  <a:pt x="69" y="36"/>
                  <a:pt x="69" y="36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0"/>
                  <a:pt x="83" y="40"/>
                  <a:pt x="83" y="40"/>
                </a:cubicBezTo>
                <a:cubicBezTo>
                  <a:pt x="84" y="47"/>
                  <a:pt x="84" y="47"/>
                  <a:pt x="84" y="47"/>
                </a:cubicBezTo>
                <a:cubicBezTo>
                  <a:pt x="84" y="48"/>
                  <a:pt x="84" y="48"/>
                  <a:pt x="84" y="48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54"/>
                  <a:pt x="78" y="54"/>
                  <a:pt x="77" y="54"/>
                </a:cubicBezTo>
                <a:close/>
                <a:moveTo>
                  <a:pt x="83" y="61"/>
                </a:moveTo>
                <a:cubicBezTo>
                  <a:pt x="80" y="59"/>
                  <a:pt x="80" y="59"/>
                  <a:pt x="80" y="59"/>
                </a:cubicBezTo>
                <a:cubicBezTo>
                  <a:pt x="88" y="50"/>
                  <a:pt x="88" y="50"/>
                  <a:pt x="88" y="50"/>
                </a:cubicBezTo>
                <a:cubicBezTo>
                  <a:pt x="91" y="53"/>
                  <a:pt x="91" y="53"/>
                  <a:pt x="91" y="53"/>
                </a:cubicBezTo>
                <a:lnTo>
                  <a:pt x="83" y="61"/>
                </a:lnTo>
                <a:close/>
                <a:moveTo>
                  <a:pt x="20" y="77"/>
                </a:moveTo>
                <a:cubicBezTo>
                  <a:pt x="118" y="77"/>
                  <a:pt x="118" y="77"/>
                  <a:pt x="118" y="77"/>
                </a:cubicBezTo>
                <a:cubicBezTo>
                  <a:pt x="121" y="77"/>
                  <a:pt x="123" y="75"/>
                  <a:pt x="123" y="72"/>
                </a:cubicBezTo>
                <a:cubicBezTo>
                  <a:pt x="123" y="5"/>
                  <a:pt x="123" y="5"/>
                  <a:pt x="123" y="5"/>
                </a:cubicBezTo>
                <a:cubicBezTo>
                  <a:pt x="123" y="2"/>
                  <a:pt x="121" y="0"/>
                  <a:pt x="11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5" y="2"/>
                  <a:pt x="15" y="5"/>
                </a:cubicBezTo>
                <a:cubicBezTo>
                  <a:pt x="15" y="72"/>
                  <a:pt x="15" y="72"/>
                  <a:pt x="15" y="72"/>
                </a:cubicBezTo>
                <a:cubicBezTo>
                  <a:pt x="15" y="75"/>
                  <a:pt x="17" y="77"/>
                  <a:pt x="20" y="77"/>
                </a:cubicBezTo>
                <a:close/>
                <a:moveTo>
                  <a:pt x="25" y="10"/>
                </a:moveTo>
                <a:cubicBezTo>
                  <a:pt x="113" y="10"/>
                  <a:pt x="113" y="10"/>
                  <a:pt x="113" y="10"/>
                </a:cubicBezTo>
                <a:cubicBezTo>
                  <a:pt x="113" y="68"/>
                  <a:pt x="113" y="68"/>
                  <a:pt x="113" y="68"/>
                </a:cubicBezTo>
                <a:cubicBezTo>
                  <a:pt x="25" y="68"/>
                  <a:pt x="25" y="68"/>
                  <a:pt x="25" y="68"/>
                </a:cubicBezTo>
                <a:lnTo>
                  <a:pt x="25" y="10"/>
                </a:lnTo>
                <a:close/>
                <a:moveTo>
                  <a:pt x="131" y="83"/>
                </a:moveTo>
                <a:cubicBezTo>
                  <a:pt x="7" y="83"/>
                  <a:pt x="7" y="83"/>
                  <a:pt x="7" y="83"/>
                </a:cubicBezTo>
                <a:cubicBezTo>
                  <a:pt x="3" y="83"/>
                  <a:pt x="0" y="86"/>
                  <a:pt x="0" y="90"/>
                </a:cubicBezTo>
                <a:cubicBezTo>
                  <a:pt x="0" y="94"/>
                  <a:pt x="3" y="97"/>
                  <a:pt x="7" y="97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35" y="97"/>
                  <a:pt x="138" y="94"/>
                  <a:pt x="138" y="90"/>
                </a:cubicBezTo>
                <a:cubicBezTo>
                  <a:pt x="138" y="86"/>
                  <a:pt x="135" y="83"/>
                  <a:pt x="131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3" name="Freeform 20"/>
          <p:cNvSpPr>
            <a:spLocks noEditPoints="1"/>
          </p:cNvSpPr>
          <p:nvPr/>
        </p:nvSpPr>
        <p:spPr bwMode="auto">
          <a:xfrm>
            <a:off x="6521450" y="865982"/>
            <a:ext cx="350838" cy="287338"/>
          </a:xfrm>
          <a:custGeom>
            <a:avLst/>
            <a:gdLst>
              <a:gd name="T0" fmla="*/ 122 w 126"/>
              <a:gd name="T1" fmla="*/ 49 h 103"/>
              <a:gd name="T2" fmla="*/ 53 w 126"/>
              <a:gd name="T3" fmla="*/ 9 h 103"/>
              <a:gd name="T4" fmla="*/ 45 w 126"/>
              <a:gd name="T5" fmla="*/ 9 h 103"/>
              <a:gd name="T6" fmla="*/ 42 w 126"/>
              <a:gd name="T7" fmla="*/ 12 h 103"/>
              <a:gd name="T8" fmla="*/ 49 w 126"/>
              <a:gd name="T9" fmla="*/ 16 h 103"/>
              <a:gd name="T10" fmla="*/ 49 w 126"/>
              <a:gd name="T11" fmla="*/ 16 h 103"/>
              <a:gd name="T12" fmla="*/ 118 w 126"/>
              <a:gd name="T13" fmla="*/ 56 h 103"/>
              <a:gd name="T14" fmla="*/ 80 w 126"/>
              <a:gd name="T15" fmla="*/ 66 h 103"/>
              <a:gd name="T16" fmla="*/ 53 w 126"/>
              <a:gd name="T17" fmla="*/ 95 h 103"/>
              <a:gd name="T18" fmla="*/ 53 w 126"/>
              <a:gd name="T19" fmla="*/ 96 h 103"/>
              <a:gd name="T20" fmla="*/ 52 w 126"/>
              <a:gd name="T21" fmla="*/ 74 h 103"/>
              <a:gd name="T22" fmla="*/ 47 w 126"/>
              <a:gd name="T23" fmla="*/ 75 h 103"/>
              <a:gd name="T24" fmla="*/ 44 w 126"/>
              <a:gd name="T25" fmla="*/ 79 h 103"/>
              <a:gd name="T26" fmla="*/ 45 w 126"/>
              <a:gd name="T27" fmla="*/ 96 h 103"/>
              <a:gd name="T28" fmla="*/ 50 w 126"/>
              <a:gd name="T29" fmla="*/ 103 h 103"/>
              <a:gd name="T30" fmla="*/ 53 w 126"/>
              <a:gd name="T31" fmla="*/ 103 h 103"/>
              <a:gd name="T32" fmla="*/ 59 w 126"/>
              <a:gd name="T33" fmla="*/ 101 h 103"/>
              <a:gd name="T34" fmla="*/ 84 w 126"/>
              <a:gd name="T35" fmla="*/ 73 h 103"/>
              <a:gd name="T36" fmla="*/ 120 w 126"/>
              <a:gd name="T37" fmla="*/ 64 h 103"/>
              <a:gd name="T38" fmla="*/ 126 w 126"/>
              <a:gd name="T39" fmla="*/ 57 h 103"/>
              <a:gd name="T40" fmla="*/ 122 w 126"/>
              <a:gd name="T41" fmla="*/ 49 h 103"/>
              <a:gd name="T42" fmla="*/ 90 w 126"/>
              <a:gd name="T43" fmla="*/ 52 h 103"/>
              <a:gd name="T44" fmla="*/ 88 w 126"/>
              <a:gd name="T45" fmla="*/ 48 h 103"/>
              <a:gd name="T46" fmla="*/ 8 w 126"/>
              <a:gd name="T47" fmla="*/ 1 h 103"/>
              <a:gd name="T48" fmla="*/ 5 w 126"/>
              <a:gd name="T49" fmla="*/ 0 h 103"/>
              <a:gd name="T50" fmla="*/ 3 w 126"/>
              <a:gd name="T51" fmla="*/ 1 h 103"/>
              <a:gd name="T52" fmla="*/ 0 w 126"/>
              <a:gd name="T53" fmla="*/ 5 h 103"/>
              <a:gd name="T54" fmla="*/ 4 w 126"/>
              <a:gd name="T55" fmla="*/ 98 h 103"/>
              <a:gd name="T56" fmla="*/ 8 w 126"/>
              <a:gd name="T57" fmla="*/ 102 h 103"/>
              <a:gd name="T58" fmla="*/ 9 w 126"/>
              <a:gd name="T59" fmla="*/ 102 h 103"/>
              <a:gd name="T60" fmla="*/ 13 w 126"/>
              <a:gd name="T61" fmla="*/ 101 h 103"/>
              <a:gd name="T62" fmla="*/ 43 w 126"/>
              <a:gd name="T63" fmla="*/ 68 h 103"/>
              <a:gd name="T64" fmla="*/ 86 w 126"/>
              <a:gd name="T65" fmla="*/ 56 h 103"/>
              <a:gd name="T66" fmla="*/ 90 w 126"/>
              <a:gd name="T67" fmla="*/ 5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6" h="103">
                <a:moveTo>
                  <a:pt x="122" y="49"/>
                </a:moveTo>
                <a:cubicBezTo>
                  <a:pt x="53" y="9"/>
                  <a:pt x="53" y="9"/>
                  <a:pt x="53" y="9"/>
                </a:cubicBezTo>
                <a:cubicBezTo>
                  <a:pt x="51" y="7"/>
                  <a:pt x="48" y="8"/>
                  <a:pt x="45" y="9"/>
                </a:cubicBezTo>
                <a:cubicBezTo>
                  <a:pt x="44" y="10"/>
                  <a:pt x="43" y="11"/>
                  <a:pt x="42" y="12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118" y="56"/>
                  <a:pt x="118" y="56"/>
                  <a:pt x="118" y="56"/>
                </a:cubicBezTo>
                <a:cubicBezTo>
                  <a:pt x="80" y="66"/>
                  <a:pt x="80" y="66"/>
                  <a:pt x="80" y="66"/>
                </a:cubicBezTo>
                <a:cubicBezTo>
                  <a:pt x="53" y="95"/>
                  <a:pt x="53" y="95"/>
                  <a:pt x="53" y="95"/>
                </a:cubicBezTo>
                <a:cubicBezTo>
                  <a:pt x="53" y="96"/>
                  <a:pt x="53" y="96"/>
                  <a:pt x="53" y="96"/>
                </a:cubicBezTo>
                <a:cubicBezTo>
                  <a:pt x="52" y="74"/>
                  <a:pt x="52" y="74"/>
                  <a:pt x="52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4" y="79"/>
                  <a:pt x="44" y="79"/>
                  <a:pt x="44" y="79"/>
                </a:cubicBezTo>
                <a:cubicBezTo>
                  <a:pt x="45" y="96"/>
                  <a:pt x="45" y="96"/>
                  <a:pt x="45" y="96"/>
                </a:cubicBezTo>
                <a:cubicBezTo>
                  <a:pt x="45" y="99"/>
                  <a:pt x="47" y="102"/>
                  <a:pt x="50" y="103"/>
                </a:cubicBezTo>
                <a:cubicBezTo>
                  <a:pt x="51" y="103"/>
                  <a:pt x="52" y="103"/>
                  <a:pt x="53" y="103"/>
                </a:cubicBezTo>
                <a:cubicBezTo>
                  <a:pt x="55" y="103"/>
                  <a:pt x="57" y="102"/>
                  <a:pt x="59" y="101"/>
                </a:cubicBezTo>
                <a:cubicBezTo>
                  <a:pt x="84" y="73"/>
                  <a:pt x="84" y="73"/>
                  <a:pt x="84" y="73"/>
                </a:cubicBezTo>
                <a:cubicBezTo>
                  <a:pt x="120" y="64"/>
                  <a:pt x="120" y="64"/>
                  <a:pt x="120" y="64"/>
                </a:cubicBezTo>
                <a:cubicBezTo>
                  <a:pt x="123" y="63"/>
                  <a:pt x="125" y="60"/>
                  <a:pt x="126" y="57"/>
                </a:cubicBezTo>
                <a:cubicBezTo>
                  <a:pt x="126" y="54"/>
                  <a:pt x="125" y="51"/>
                  <a:pt x="122" y="49"/>
                </a:cubicBezTo>
                <a:close/>
                <a:moveTo>
                  <a:pt x="90" y="52"/>
                </a:moveTo>
                <a:cubicBezTo>
                  <a:pt x="90" y="51"/>
                  <a:pt x="89" y="49"/>
                  <a:pt x="88" y="48"/>
                </a:cubicBezTo>
                <a:cubicBezTo>
                  <a:pt x="8" y="1"/>
                  <a:pt x="8" y="1"/>
                  <a:pt x="8" y="1"/>
                </a:cubicBezTo>
                <a:cubicBezTo>
                  <a:pt x="7" y="1"/>
                  <a:pt x="6" y="0"/>
                  <a:pt x="5" y="0"/>
                </a:cubicBezTo>
                <a:cubicBezTo>
                  <a:pt x="4" y="0"/>
                  <a:pt x="3" y="1"/>
                  <a:pt x="3" y="1"/>
                </a:cubicBezTo>
                <a:cubicBezTo>
                  <a:pt x="1" y="2"/>
                  <a:pt x="0" y="4"/>
                  <a:pt x="0" y="5"/>
                </a:cubicBezTo>
                <a:cubicBezTo>
                  <a:pt x="4" y="98"/>
                  <a:pt x="4" y="98"/>
                  <a:pt x="4" y="98"/>
                </a:cubicBezTo>
                <a:cubicBezTo>
                  <a:pt x="4" y="100"/>
                  <a:pt x="6" y="101"/>
                  <a:pt x="8" y="102"/>
                </a:cubicBezTo>
                <a:cubicBezTo>
                  <a:pt x="8" y="102"/>
                  <a:pt x="9" y="102"/>
                  <a:pt x="9" y="102"/>
                </a:cubicBezTo>
                <a:cubicBezTo>
                  <a:pt x="10" y="102"/>
                  <a:pt x="12" y="102"/>
                  <a:pt x="13" y="101"/>
                </a:cubicBezTo>
                <a:cubicBezTo>
                  <a:pt x="43" y="68"/>
                  <a:pt x="43" y="68"/>
                  <a:pt x="43" y="68"/>
                </a:cubicBezTo>
                <a:cubicBezTo>
                  <a:pt x="86" y="56"/>
                  <a:pt x="86" y="56"/>
                  <a:pt x="86" y="56"/>
                </a:cubicBezTo>
                <a:cubicBezTo>
                  <a:pt x="88" y="56"/>
                  <a:pt x="90" y="54"/>
                  <a:pt x="9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4" name="Freeform 21"/>
          <p:cNvSpPr>
            <a:spLocks noEditPoints="1"/>
          </p:cNvSpPr>
          <p:nvPr/>
        </p:nvSpPr>
        <p:spPr bwMode="auto">
          <a:xfrm>
            <a:off x="7127875" y="861219"/>
            <a:ext cx="328613" cy="327025"/>
          </a:xfrm>
          <a:custGeom>
            <a:avLst/>
            <a:gdLst>
              <a:gd name="T0" fmla="*/ 9 w 118"/>
              <a:gd name="T1" fmla="*/ 0 h 118"/>
              <a:gd name="T2" fmla="*/ 0 w 118"/>
              <a:gd name="T3" fmla="*/ 21 h 118"/>
              <a:gd name="T4" fmla="*/ 108 w 118"/>
              <a:gd name="T5" fmla="*/ 31 h 118"/>
              <a:gd name="T6" fmla="*/ 118 w 118"/>
              <a:gd name="T7" fmla="*/ 10 h 118"/>
              <a:gd name="T8" fmla="*/ 81 w 118"/>
              <a:gd name="T9" fmla="*/ 19 h 118"/>
              <a:gd name="T10" fmla="*/ 81 w 118"/>
              <a:gd name="T11" fmla="*/ 13 h 118"/>
              <a:gd name="T12" fmla="*/ 81 w 118"/>
              <a:gd name="T13" fmla="*/ 19 h 118"/>
              <a:gd name="T14" fmla="*/ 88 w 118"/>
              <a:gd name="T15" fmla="*/ 16 h 118"/>
              <a:gd name="T16" fmla="*/ 94 w 118"/>
              <a:gd name="T17" fmla="*/ 16 h 118"/>
              <a:gd name="T18" fmla="*/ 105 w 118"/>
              <a:gd name="T19" fmla="*/ 22 h 118"/>
              <a:gd name="T20" fmla="*/ 105 w 118"/>
              <a:gd name="T21" fmla="*/ 10 h 118"/>
              <a:gd name="T22" fmla="*/ 105 w 118"/>
              <a:gd name="T23" fmla="*/ 22 h 118"/>
              <a:gd name="T24" fmla="*/ 9 w 118"/>
              <a:gd name="T25" fmla="*/ 73 h 118"/>
              <a:gd name="T26" fmla="*/ 0 w 118"/>
              <a:gd name="T27" fmla="*/ 94 h 118"/>
              <a:gd name="T28" fmla="*/ 57 w 118"/>
              <a:gd name="T29" fmla="*/ 103 h 118"/>
              <a:gd name="T30" fmla="*/ 58 w 118"/>
              <a:gd name="T31" fmla="*/ 109 h 118"/>
              <a:gd name="T32" fmla="*/ 54 w 118"/>
              <a:gd name="T33" fmla="*/ 112 h 118"/>
              <a:gd name="T34" fmla="*/ 17 w 118"/>
              <a:gd name="T35" fmla="*/ 114 h 118"/>
              <a:gd name="T36" fmla="*/ 54 w 118"/>
              <a:gd name="T37" fmla="*/ 115 h 118"/>
              <a:gd name="T38" fmla="*/ 59 w 118"/>
              <a:gd name="T39" fmla="*/ 118 h 118"/>
              <a:gd name="T40" fmla="*/ 64 w 118"/>
              <a:gd name="T41" fmla="*/ 115 h 118"/>
              <a:gd name="T42" fmla="*/ 100 w 118"/>
              <a:gd name="T43" fmla="*/ 114 h 118"/>
              <a:gd name="T44" fmla="*/ 64 w 118"/>
              <a:gd name="T45" fmla="*/ 112 h 118"/>
              <a:gd name="T46" fmla="*/ 60 w 118"/>
              <a:gd name="T47" fmla="*/ 109 h 118"/>
              <a:gd name="T48" fmla="*/ 60 w 118"/>
              <a:gd name="T49" fmla="*/ 103 h 118"/>
              <a:gd name="T50" fmla="*/ 118 w 118"/>
              <a:gd name="T51" fmla="*/ 94 h 118"/>
              <a:gd name="T52" fmla="*/ 108 w 118"/>
              <a:gd name="T53" fmla="*/ 73 h 118"/>
              <a:gd name="T54" fmla="*/ 78 w 118"/>
              <a:gd name="T55" fmla="*/ 88 h 118"/>
              <a:gd name="T56" fmla="*/ 84 w 118"/>
              <a:gd name="T57" fmla="*/ 88 h 118"/>
              <a:gd name="T58" fmla="*/ 91 w 118"/>
              <a:gd name="T59" fmla="*/ 91 h 118"/>
              <a:gd name="T60" fmla="*/ 91 w 118"/>
              <a:gd name="T61" fmla="*/ 85 h 118"/>
              <a:gd name="T62" fmla="*/ 91 w 118"/>
              <a:gd name="T63" fmla="*/ 91 h 118"/>
              <a:gd name="T64" fmla="*/ 99 w 118"/>
              <a:gd name="T65" fmla="*/ 88 h 118"/>
              <a:gd name="T66" fmla="*/ 111 w 118"/>
              <a:gd name="T67" fmla="*/ 88 h 118"/>
              <a:gd name="T68" fmla="*/ 108 w 118"/>
              <a:gd name="T69" fmla="*/ 36 h 118"/>
              <a:gd name="T70" fmla="*/ 0 w 118"/>
              <a:gd name="T71" fmla="*/ 46 h 118"/>
              <a:gd name="T72" fmla="*/ 9 w 118"/>
              <a:gd name="T73" fmla="*/ 67 h 118"/>
              <a:gd name="T74" fmla="*/ 118 w 118"/>
              <a:gd name="T75" fmla="*/ 57 h 118"/>
              <a:gd name="T76" fmla="*/ 108 w 118"/>
              <a:gd name="T77" fmla="*/ 36 h 118"/>
              <a:gd name="T78" fmla="*/ 78 w 118"/>
              <a:gd name="T79" fmla="*/ 52 h 118"/>
              <a:gd name="T80" fmla="*/ 84 w 118"/>
              <a:gd name="T81" fmla="*/ 52 h 118"/>
              <a:gd name="T82" fmla="*/ 91 w 118"/>
              <a:gd name="T83" fmla="*/ 55 h 118"/>
              <a:gd name="T84" fmla="*/ 91 w 118"/>
              <a:gd name="T85" fmla="*/ 49 h 118"/>
              <a:gd name="T86" fmla="*/ 91 w 118"/>
              <a:gd name="T87" fmla="*/ 55 h 118"/>
              <a:gd name="T88" fmla="*/ 99 w 118"/>
              <a:gd name="T89" fmla="*/ 52 h 118"/>
              <a:gd name="T90" fmla="*/ 111 w 118"/>
              <a:gd name="T91" fmla="*/ 5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8" h="118">
                <a:moveTo>
                  <a:pt x="108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6"/>
                  <a:pt x="4" y="31"/>
                  <a:pt x="9" y="31"/>
                </a:cubicBezTo>
                <a:cubicBezTo>
                  <a:pt x="108" y="31"/>
                  <a:pt x="108" y="31"/>
                  <a:pt x="108" y="31"/>
                </a:cubicBezTo>
                <a:cubicBezTo>
                  <a:pt x="114" y="31"/>
                  <a:pt x="118" y="26"/>
                  <a:pt x="118" y="21"/>
                </a:cubicBezTo>
                <a:cubicBezTo>
                  <a:pt x="118" y="10"/>
                  <a:pt x="118" y="10"/>
                  <a:pt x="118" y="10"/>
                </a:cubicBezTo>
                <a:cubicBezTo>
                  <a:pt x="118" y="4"/>
                  <a:pt x="114" y="0"/>
                  <a:pt x="108" y="0"/>
                </a:cubicBezTo>
                <a:close/>
                <a:moveTo>
                  <a:pt x="81" y="19"/>
                </a:moveTo>
                <a:cubicBezTo>
                  <a:pt x="79" y="19"/>
                  <a:pt x="78" y="18"/>
                  <a:pt x="78" y="16"/>
                </a:cubicBezTo>
                <a:cubicBezTo>
                  <a:pt x="78" y="14"/>
                  <a:pt x="79" y="13"/>
                  <a:pt x="81" y="13"/>
                </a:cubicBezTo>
                <a:cubicBezTo>
                  <a:pt x="82" y="13"/>
                  <a:pt x="84" y="14"/>
                  <a:pt x="84" y="16"/>
                </a:cubicBezTo>
                <a:cubicBezTo>
                  <a:pt x="84" y="18"/>
                  <a:pt x="82" y="19"/>
                  <a:pt x="81" y="19"/>
                </a:cubicBezTo>
                <a:close/>
                <a:moveTo>
                  <a:pt x="91" y="19"/>
                </a:moveTo>
                <a:cubicBezTo>
                  <a:pt x="90" y="19"/>
                  <a:pt x="88" y="18"/>
                  <a:pt x="88" y="16"/>
                </a:cubicBezTo>
                <a:cubicBezTo>
                  <a:pt x="88" y="14"/>
                  <a:pt x="90" y="13"/>
                  <a:pt x="91" y="13"/>
                </a:cubicBezTo>
                <a:cubicBezTo>
                  <a:pt x="93" y="13"/>
                  <a:pt x="94" y="14"/>
                  <a:pt x="94" y="16"/>
                </a:cubicBezTo>
                <a:cubicBezTo>
                  <a:pt x="94" y="18"/>
                  <a:pt x="93" y="19"/>
                  <a:pt x="91" y="19"/>
                </a:cubicBezTo>
                <a:close/>
                <a:moveTo>
                  <a:pt x="105" y="22"/>
                </a:moveTo>
                <a:cubicBezTo>
                  <a:pt x="102" y="22"/>
                  <a:pt x="99" y="19"/>
                  <a:pt x="99" y="16"/>
                </a:cubicBezTo>
                <a:cubicBezTo>
                  <a:pt x="99" y="13"/>
                  <a:pt x="102" y="10"/>
                  <a:pt x="105" y="10"/>
                </a:cubicBezTo>
                <a:cubicBezTo>
                  <a:pt x="108" y="10"/>
                  <a:pt x="111" y="13"/>
                  <a:pt x="111" y="16"/>
                </a:cubicBezTo>
                <a:cubicBezTo>
                  <a:pt x="111" y="19"/>
                  <a:pt x="108" y="22"/>
                  <a:pt x="105" y="22"/>
                </a:cubicBezTo>
                <a:close/>
                <a:moveTo>
                  <a:pt x="108" y="73"/>
                </a:moveTo>
                <a:cubicBezTo>
                  <a:pt x="9" y="73"/>
                  <a:pt x="9" y="73"/>
                  <a:pt x="9" y="73"/>
                </a:cubicBezTo>
                <a:cubicBezTo>
                  <a:pt x="4" y="73"/>
                  <a:pt x="0" y="77"/>
                  <a:pt x="0" y="82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9"/>
                  <a:pt x="4" y="103"/>
                  <a:pt x="9" y="103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57" y="109"/>
                  <a:pt x="58" y="109"/>
                  <a:pt x="58" y="109"/>
                </a:cubicBezTo>
                <a:cubicBezTo>
                  <a:pt x="56" y="109"/>
                  <a:pt x="54" y="111"/>
                  <a:pt x="54" y="112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8" y="112"/>
                  <a:pt x="17" y="113"/>
                  <a:pt x="17" y="114"/>
                </a:cubicBezTo>
                <a:cubicBezTo>
                  <a:pt x="17" y="114"/>
                  <a:pt x="18" y="115"/>
                  <a:pt x="19" y="115"/>
                </a:cubicBezTo>
                <a:cubicBezTo>
                  <a:pt x="54" y="115"/>
                  <a:pt x="54" y="115"/>
                  <a:pt x="54" y="115"/>
                </a:cubicBezTo>
                <a:cubicBezTo>
                  <a:pt x="54" y="115"/>
                  <a:pt x="54" y="115"/>
                  <a:pt x="54" y="115"/>
                </a:cubicBezTo>
                <a:cubicBezTo>
                  <a:pt x="55" y="117"/>
                  <a:pt x="56" y="118"/>
                  <a:pt x="59" y="118"/>
                </a:cubicBezTo>
                <a:cubicBezTo>
                  <a:pt x="61" y="118"/>
                  <a:pt x="63" y="117"/>
                  <a:pt x="63" y="115"/>
                </a:cubicBezTo>
                <a:cubicBezTo>
                  <a:pt x="63" y="115"/>
                  <a:pt x="63" y="115"/>
                  <a:pt x="64" y="115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99" y="115"/>
                  <a:pt x="100" y="114"/>
                  <a:pt x="100" y="114"/>
                </a:cubicBezTo>
                <a:cubicBezTo>
                  <a:pt x="100" y="113"/>
                  <a:pt x="99" y="112"/>
                  <a:pt x="99" y="112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3" y="111"/>
                  <a:pt x="62" y="109"/>
                  <a:pt x="60" y="109"/>
                </a:cubicBezTo>
                <a:cubicBezTo>
                  <a:pt x="60" y="109"/>
                  <a:pt x="60" y="109"/>
                  <a:pt x="60" y="109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14" y="103"/>
                  <a:pt x="118" y="99"/>
                  <a:pt x="118" y="94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8" y="77"/>
                  <a:pt x="114" y="73"/>
                  <a:pt x="108" y="73"/>
                </a:cubicBezTo>
                <a:close/>
                <a:moveTo>
                  <a:pt x="81" y="91"/>
                </a:moveTo>
                <a:cubicBezTo>
                  <a:pt x="79" y="91"/>
                  <a:pt x="78" y="90"/>
                  <a:pt x="78" y="88"/>
                </a:cubicBezTo>
                <a:cubicBezTo>
                  <a:pt x="78" y="87"/>
                  <a:pt x="79" y="85"/>
                  <a:pt x="81" y="85"/>
                </a:cubicBezTo>
                <a:cubicBezTo>
                  <a:pt x="82" y="85"/>
                  <a:pt x="84" y="87"/>
                  <a:pt x="84" y="88"/>
                </a:cubicBezTo>
                <a:cubicBezTo>
                  <a:pt x="84" y="90"/>
                  <a:pt x="82" y="91"/>
                  <a:pt x="81" y="91"/>
                </a:cubicBezTo>
                <a:close/>
                <a:moveTo>
                  <a:pt x="91" y="91"/>
                </a:moveTo>
                <a:cubicBezTo>
                  <a:pt x="90" y="91"/>
                  <a:pt x="88" y="90"/>
                  <a:pt x="88" y="88"/>
                </a:cubicBezTo>
                <a:cubicBezTo>
                  <a:pt x="88" y="87"/>
                  <a:pt x="90" y="85"/>
                  <a:pt x="91" y="85"/>
                </a:cubicBezTo>
                <a:cubicBezTo>
                  <a:pt x="93" y="85"/>
                  <a:pt x="94" y="87"/>
                  <a:pt x="94" y="88"/>
                </a:cubicBezTo>
                <a:cubicBezTo>
                  <a:pt x="94" y="90"/>
                  <a:pt x="93" y="91"/>
                  <a:pt x="91" y="91"/>
                </a:cubicBezTo>
                <a:close/>
                <a:moveTo>
                  <a:pt x="105" y="94"/>
                </a:moveTo>
                <a:cubicBezTo>
                  <a:pt x="102" y="94"/>
                  <a:pt x="99" y="92"/>
                  <a:pt x="99" y="88"/>
                </a:cubicBezTo>
                <a:cubicBezTo>
                  <a:pt x="99" y="85"/>
                  <a:pt x="102" y="82"/>
                  <a:pt x="105" y="82"/>
                </a:cubicBezTo>
                <a:cubicBezTo>
                  <a:pt x="108" y="82"/>
                  <a:pt x="111" y="85"/>
                  <a:pt x="111" y="88"/>
                </a:cubicBezTo>
                <a:cubicBezTo>
                  <a:pt x="111" y="92"/>
                  <a:pt x="108" y="94"/>
                  <a:pt x="105" y="94"/>
                </a:cubicBezTo>
                <a:close/>
                <a:moveTo>
                  <a:pt x="108" y="36"/>
                </a:moveTo>
                <a:cubicBezTo>
                  <a:pt x="9" y="36"/>
                  <a:pt x="9" y="36"/>
                  <a:pt x="9" y="36"/>
                </a:cubicBezTo>
                <a:cubicBezTo>
                  <a:pt x="4" y="36"/>
                  <a:pt x="0" y="41"/>
                  <a:pt x="0" y="46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63"/>
                  <a:pt x="4" y="67"/>
                  <a:pt x="9" y="67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114" y="67"/>
                  <a:pt x="118" y="63"/>
                  <a:pt x="118" y="57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118" y="41"/>
                  <a:pt x="114" y="36"/>
                  <a:pt x="108" y="36"/>
                </a:cubicBezTo>
                <a:close/>
                <a:moveTo>
                  <a:pt x="81" y="55"/>
                </a:moveTo>
                <a:cubicBezTo>
                  <a:pt x="79" y="55"/>
                  <a:pt x="78" y="54"/>
                  <a:pt x="78" y="52"/>
                </a:cubicBezTo>
                <a:cubicBezTo>
                  <a:pt x="78" y="51"/>
                  <a:pt x="79" y="49"/>
                  <a:pt x="81" y="49"/>
                </a:cubicBezTo>
                <a:cubicBezTo>
                  <a:pt x="82" y="49"/>
                  <a:pt x="84" y="51"/>
                  <a:pt x="84" y="52"/>
                </a:cubicBezTo>
                <a:cubicBezTo>
                  <a:pt x="84" y="54"/>
                  <a:pt x="82" y="55"/>
                  <a:pt x="81" y="55"/>
                </a:cubicBezTo>
                <a:close/>
                <a:moveTo>
                  <a:pt x="91" y="55"/>
                </a:moveTo>
                <a:cubicBezTo>
                  <a:pt x="90" y="55"/>
                  <a:pt x="88" y="54"/>
                  <a:pt x="88" y="52"/>
                </a:cubicBezTo>
                <a:cubicBezTo>
                  <a:pt x="88" y="51"/>
                  <a:pt x="90" y="49"/>
                  <a:pt x="91" y="49"/>
                </a:cubicBezTo>
                <a:cubicBezTo>
                  <a:pt x="93" y="49"/>
                  <a:pt x="94" y="51"/>
                  <a:pt x="94" y="52"/>
                </a:cubicBezTo>
                <a:cubicBezTo>
                  <a:pt x="94" y="54"/>
                  <a:pt x="93" y="55"/>
                  <a:pt x="91" y="55"/>
                </a:cubicBezTo>
                <a:close/>
                <a:moveTo>
                  <a:pt x="105" y="58"/>
                </a:moveTo>
                <a:cubicBezTo>
                  <a:pt x="102" y="58"/>
                  <a:pt x="99" y="55"/>
                  <a:pt x="99" y="52"/>
                </a:cubicBezTo>
                <a:cubicBezTo>
                  <a:pt x="99" y="49"/>
                  <a:pt x="102" y="46"/>
                  <a:pt x="105" y="46"/>
                </a:cubicBezTo>
                <a:cubicBezTo>
                  <a:pt x="108" y="46"/>
                  <a:pt x="111" y="49"/>
                  <a:pt x="111" y="52"/>
                </a:cubicBezTo>
                <a:cubicBezTo>
                  <a:pt x="111" y="55"/>
                  <a:pt x="108" y="58"/>
                  <a:pt x="105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5" name="Freeform 22"/>
          <p:cNvSpPr>
            <a:spLocks noEditPoints="1"/>
          </p:cNvSpPr>
          <p:nvPr/>
        </p:nvSpPr>
        <p:spPr bwMode="auto">
          <a:xfrm>
            <a:off x="7705725" y="835819"/>
            <a:ext cx="373063" cy="369888"/>
          </a:xfrm>
          <a:custGeom>
            <a:avLst/>
            <a:gdLst>
              <a:gd name="T0" fmla="*/ 36 w 134"/>
              <a:gd name="T1" fmla="*/ 82 h 133"/>
              <a:gd name="T2" fmla="*/ 32 w 134"/>
              <a:gd name="T3" fmla="*/ 99 h 133"/>
              <a:gd name="T4" fmla="*/ 34 w 134"/>
              <a:gd name="T5" fmla="*/ 101 h 133"/>
              <a:gd name="T6" fmla="*/ 50 w 134"/>
              <a:gd name="T7" fmla="*/ 96 h 133"/>
              <a:gd name="T8" fmla="*/ 67 w 134"/>
              <a:gd name="T9" fmla="*/ 80 h 133"/>
              <a:gd name="T10" fmla="*/ 41 w 134"/>
              <a:gd name="T11" fmla="*/ 77 h 133"/>
              <a:gd name="T12" fmla="*/ 36 w 134"/>
              <a:gd name="T13" fmla="*/ 82 h 133"/>
              <a:gd name="T14" fmla="*/ 127 w 134"/>
              <a:gd name="T15" fmla="*/ 5 h 133"/>
              <a:gd name="T16" fmla="*/ 115 w 134"/>
              <a:gd name="T17" fmla="*/ 0 h 133"/>
              <a:gd name="T18" fmla="*/ 102 w 134"/>
              <a:gd name="T19" fmla="*/ 5 h 133"/>
              <a:gd name="T20" fmla="*/ 94 w 134"/>
              <a:gd name="T21" fmla="*/ 13 h 133"/>
              <a:gd name="T22" fmla="*/ 93 w 134"/>
              <a:gd name="T23" fmla="*/ 13 h 133"/>
              <a:gd name="T24" fmla="*/ 73 w 134"/>
              <a:gd name="T25" fmla="*/ 13 h 133"/>
              <a:gd name="T26" fmla="*/ 69 w 134"/>
              <a:gd name="T27" fmla="*/ 22 h 133"/>
              <a:gd name="T28" fmla="*/ 71 w 134"/>
              <a:gd name="T29" fmla="*/ 30 h 133"/>
              <a:gd name="T30" fmla="*/ 26 w 134"/>
              <a:gd name="T31" fmla="*/ 75 h 133"/>
              <a:gd name="T32" fmla="*/ 24 w 134"/>
              <a:gd name="T33" fmla="*/ 77 h 133"/>
              <a:gd name="T34" fmla="*/ 16 w 134"/>
              <a:gd name="T35" fmla="*/ 107 h 133"/>
              <a:gd name="T36" fmla="*/ 17 w 134"/>
              <a:gd name="T37" fmla="*/ 111 h 133"/>
              <a:gd name="T38" fmla="*/ 21 w 134"/>
              <a:gd name="T39" fmla="*/ 115 h 133"/>
              <a:gd name="T40" fmla="*/ 24 w 134"/>
              <a:gd name="T41" fmla="*/ 116 h 133"/>
              <a:gd name="T42" fmla="*/ 25 w 134"/>
              <a:gd name="T43" fmla="*/ 116 h 133"/>
              <a:gd name="T44" fmla="*/ 55 w 134"/>
              <a:gd name="T45" fmla="*/ 108 h 133"/>
              <a:gd name="T46" fmla="*/ 57 w 134"/>
              <a:gd name="T47" fmla="*/ 107 h 133"/>
              <a:gd name="T48" fmla="*/ 103 w 134"/>
              <a:gd name="T49" fmla="*/ 61 h 133"/>
              <a:gd name="T50" fmla="*/ 120 w 134"/>
              <a:gd name="T51" fmla="*/ 59 h 133"/>
              <a:gd name="T52" fmla="*/ 124 w 134"/>
              <a:gd name="T53" fmla="*/ 49 h 133"/>
              <a:gd name="T54" fmla="*/ 120 w 134"/>
              <a:gd name="T55" fmla="*/ 39 h 133"/>
              <a:gd name="T56" fmla="*/ 119 w 134"/>
              <a:gd name="T57" fmla="*/ 39 h 133"/>
              <a:gd name="T58" fmla="*/ 127 w 134"/>
              <a:gd name="T59" fmla="*/ 30 h 133"/>
              <a:gd name="T60" fmla="*/ 127 w 134"/>
              <a:gd name="T61" fmla="*/ 5 h 133"/>
              <a:gd name="T62" fmla="*/ 51 w 134"/>
              <a:gd name="T63" fmla="*/ 100 h 133"/>
              <a:gd name="T64" fmla="*/ 26 w 134"/>
              <a:gd name="T65" fmla="*/ 107 h 133"/>
              <a:gd name="T66" fmla="*/ 33 w 134"/>
              <a:gd name="T67" fmla="*/ 81 h 133"/>
              <a:gd name="T68" fmla="*/ 77 w 134"/>
              <a:gd name="T69" fmla="*/ 36 h 133"/>
              <a:gd name="T70" fmla="*/ 96 w 134"/>
              <a:gd name="T71" fmla="*/ 55 h 133"/>
              <a:gd name="T72" fmla="*/ 51 w 134"/>
              <a:gd name="T73" fmla="*/ 100 h 133"/>
              <a:gd name="T74" fmla="*/ 20 w 134"/>
              <a:gd name="T75" fmla="*/ 121 h 133"/>
              <a:gd name="T76" fmla="*/ 0 w 134"/>
              <a:gd name="T77" fmla="*/ 127 h 133"/>
              <a:gd name="T78" fmla="*/ 20 w 134"/>
              <a:gd name="T79" fmla="*/ 133 h 133"/>
              <a:gd name="T80" fmla="*/ 40 w 134"/>
              <a:gd name="T81" fmla="*/ 127 h 133"/>
              <a:gd name="T82" fmla="*/ 20 w 134"/>
              <a:gd name="T83" fmla="*/ 121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33">
                <a:moveTo>
                  <a:pt x="36" y="82"/>
                </a:moveTo>
                <a:cubicBezTo>
                  <a:pt x="32" y="99"/>
                  <a:pt x="32" y="99"/>
                  <a:pt x="32" y="99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50" y="96"/>
                  <a:pt x="50" y="96"/>
                  <a:pt x="50" y="96"/>
                </a:cubicBezTo>
                <a:cubicBezTo>
                  <a:pt x="67" y="80"/>
                  <a:pt x="67" y="80"/>
                  <a:pt x="67" y="80"/>
                </a:cubicBezTo>
                <a:cubicBezTo>
                  <a:pt x="41" y="77"/>
                  <a:pt x="41" y="77"/>
                  <a:pt x="41" y="77"/>
                </a:cubicBezTo>
                <a:lnTo>
                  <a:pt x="36" y="82"/>
                </a:lnTo>
                <a:close/>
                <a:moveTo>
                  <a:pt x="127" y="5"/>
                </a:moveTo>
                <a:cubicBezTo>
                  <a:pt x="124" y="2"/>
                  <a:pt x="119" y="0"/>
                  <a:pt x="115" y="0"/>
                </a:cubicBezTo>
                <a:cubicBezTo>
                  <a:pt x="110" y="0"/>
                  <a:pt x="105" y="2"/>
                  <a:pt x="102" y="5"/>
                </a:cubicBezTo>
                <a:cubicBezTo>
                  <a:pt x="94" y="13"/>
                  <a:pt x="94" y="13"/>
                  <a:pt x="94" y="13"/>
                </a:cubicBezTo>
                <a:cubicBezTo>
                  <a:pt x="93" y="13"/>
                  <a:pt x="93" y="13"/>
                  <a:pt x="93" y="13"/>
                </a:cubicBezTo>
                <a:cubicBezTo>
                  <a:pt x="88" y="7"/>
                  <a:pt x="79" y="7"/>
                  <a:pt x="73" y="13"/>
                </a:cubicBezTo>
                <a:cubicBezTo>
                  <a:pt x="71" y="15"/>
                  <a:pt x="69" y="19"/>
                  <a:pt x="69" y="22"/>
                </a:cubicBezTo>
                <a:cubicBezTo>
                  <a:pt x="69" y="25"/>
                  <a:pt x="70" y="27"/>
                  <a:pt x="71" y="30"/>
                </a:cubicBezTo>
                <a:cubicBezTo>
                  <a:pt x="26" y="75"/>
                  <a:pt x="26" y="75"/>
                  <a:pt x="26" y="75"/>
                </a:cubicBezTo>
                <a:cubicBezTo>
                  <a:pt x="25" y="76"/>
                  <a:pt x="25" y="77"/>
                  <a:pt x="24" y="77"/>
                </a:cubicBezTo>
                <a:cubicBezTo>
                  <a:pt x="16" y="107"/>
                  <a:pt x="16" y="107"/>
                  <a:pt x="16" y="107"/>
                </a:cubicBezTo>
                <a:cubicBezTo>
                  <a:pt x="16" y="109"/>
                  <a:pt x="16" y="110"/>
                  <a:pt x="17" y="111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2" y="116"/>
                  <a:pt x="23" y="116"/>
                  <a:pt x="24" y="116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6" y="108"/>
                  <a:pt x="56" y="107"/>
                  <a:pt x="57" y="107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8" y="64"/>
                  <a:pt x="115" y="64"/>
                  <a:pt x="120" y="59"/>
                </a:cubicBezTo>
                <a:cubicBezTo>
                  <a:pt x="122" y="56"/>
                  <a:pt x="124" y="53"/>
                  <a:pt x="124" y="49"/>
                </a:cubicBezTo>
                <a:cubicBezTo>
                  <a:pt x="124" y="45"/>
                  <a:pt x="122" y="42"/>
                  <a:pt x="120" y="39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27" y="30"/>
                  <a:pt x="127" y="30"/>
                  <a:pt x="127" y="30"/>
                </a:cubicBezTo>
                <a:cubicBezTo>
                  <a:pt x="134" y="23"/>
                  <a:pt x="134" y="12"/>
                  <a:pt x="127" y="5"/>
                </a:cubicBezTo>
                <a:close/>
                <a:moveTo>
                  <a:pt x="51" y="100"/>
                </a:moveTo>
                <a:cubicBezTo>
                  <a:pt x="26" y="107"/>
                  <a:pt x="26" y="107"/>
                  <a:pt x="26" y="107"/>
                </a:cubicBezTo>
                <a:cubicBezTo>
                  <a:pt x="33" y="81"/>
                  <a:pt x="33" y="81"/>
                  <a:pt x="33" y="81"/>
                </a:cubicBezTo>
                <a:cubicBezTo>
                  <a:pt x="77" y="36"/>
                  <a:pt x="77" y="36"/>
                  <a:pt x="77" y="36"/>
                </a:cubicBezTo>
                <a:cubicBezTo>
                  <a:pt x="96" y="55"/>
                  <a:pt x="96" y="55"/>
                  <a:pt x="96" y="55"/>
                </a:cubicBezTo>
                <a:lnTo>
                  <a:pt x="51" y="100"/>
                </a:lnTo>
                <a:close/>
                <a:moveTo>
                  <a:pt x="20" y="121"/>
                </a:moveTo>
                <a:cubicBezTo>
                  <a:pt x="9" y="121"/>
                  <a:pt x="0" y="123"/>
                  <a:pt x="0" y="127"/>
                </a:cubicBezTo>
                <a:cubicBezTo>
                  <a:pt x="0" y="130"/>
                  <a:pt x="9" y="133"/>
                  <a:pt x="20" y="133"/>
                </a:cubicBezTo>
                <a:cubicBezTo>
                  <a:pt x="31" y="133"/>
                  <a:pt x="40" y="130"/>
                  <a:pt x="40" y="127"/>
                </a:cubicBezTo>
                <a:cubicBezTo>
                  <a:pt x="40" y="123"/>
                  <a:pt x="31" y="121"/>
                  <a:pt x="20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6" name="Freeform 23"/>
          <p:cNvSpPr>
            <a:spLocks noEditPoints="1"/>
          </p:cNvSpPr>
          <p:nvPr/>
        </p:nvSpPr>
        <p:spPr bwMode="auto">
          <a:xfrm>
            <a:off x="1060450" y="3974307"/>
            <a:ext cx="341313" cy="258763"/>
          </a:xfrm>
          <a:custGeom>
            <a:avLst/>
            <a:gdLst>
              <a:gd name="T0" fmla="*/ 84 w 123"/>
              <a:gd name="T1" fmla="*/ 14 h 93"/>
              <a:gd name="T2" fmla="*/ 77 w 123"/>
              <a:gd name="T3" fmla="*/ 7 h 93"/>
              <a:gd name="T4" fmla="*/ 64 w 123"/>
              <a:gd name="T5" fmla="*/ 0 h 93"/>
              <a:gd name="T6" fmla="*/ 52 w 123"/>
              <a:gd name="T7" fmla="*/ 7 h 93"/>
              <a:gd name="T8" fmla="*/ 39 w 123"/>
              <a:gd name="T9" fmla="*/ 14 h 93"/>
              <a:gd name="T10" fmla="*/ 12 w 123"/>
              <a:gd name="T11" fmla="*/ 14 h 93"/>
              <a:gd name="T12" fmla="*/ 0 w 123"/>
              <a:gd name="T13" fmla="*/ 82 h 93"/>
              <a:gd name="T14" fmla="*/ 111 w 123"/>
              <a:gd name="T15" fmla="*/ 93 h 93"/>
              <a:gd name="T16" fmla="*/ 123 w 123"/>
              <a:gd name="T17" fmla="*/ 26 h 93"/>
              <a:gd name="T18" fmla="*/ 62 w 123"/>
              <a:gd name="T19" fmla="*/ 7 h 93"/>
              <a:gd name="T20" fmla="*/ 62 w 123"/>
              <a:gd name="T21" fmla="*/ 16 h 93"/>
              <a:gd name="T22" fmla="*/ 62 w 123"/>
              <a:gd name="T23" fmla="*/ 7 h 93"/>
              <a:gd name="T24" fmla="*/ 111 w 123"/>
              <a:gd name="T25" fmla="*/ 85 h 93"/>
              <a:gd name="T26" fmla="*/ 9 w 123"/>
              <a:gd name="T27" fmla="*/ 82 h 93"/>
              <a:gd name="T28" fmla="*/ 12 w 123"/>
              <a:gd name="T29" fmla="*/ 23 h 93"/>
              <a:gd name="T30" fmla="*/ 40 w 123"/>
              <a:gd name="T31" fmla="*/ 23 h 93"/>
              <a:gd name="T32" fmla="*/ 76 w 123"/>
              <a:gd name="T33" fmla="*/ 30 h 93"/>
              <a:gd name="T34" fmla="*/ 84 w 123"/>
              <a:gd name="T35" fmla="*/ 23 h 93"/>
              <a:gd name="T36" fmla="*/ 114 w 123"/>
              <a:gd name="T37" fmla="*/ 26 h 93"/>
              <a:gd name="T38" fmla="*/ 103 w 123"/>
              <a:gd name="T39" fmla="*/ 39 h 93"/>
              <a:gd name="T40" fmla="*/ 60 w 123"/>
              <a:gd name="T41" fmla="*/ 42 h 93"/>
              <a:gd name="T42" fmla="*/ 103 w 123"/>
              <a:gd name="T43" fmla="*/ 44 h 93"/>
              <a:gd name="T44" fmla="*/ 103 w 123"/>
              <a:gd name="T45" fmla="*/ 39 h 93"/>
              <a:gd name="T46" fmla="*/ 63 w 123"/>
              <a:gd name="T47" fmla="*/ 53 h 93"/>
              <a:gd name="T48" fmla="*/ 63 w 123"/>
              <a:gd name="T49" fmla="*/ 59 h 93"/>
              <a:gd name="T50" fmla="*/ 106 w 123"/>
              <a:gd name="T51" fmla="*/ 56 h 93"/>
              <a:gd name="T52" fmla="*/ 103 w 123"/>
              <a:gd name="T53" fmla="*/ 68 h 93"/>
              <a:gd name="T54" fmla="*/ 60 w 123"/>
              <a:gd name="T55" fmla="*/ 71 h 93"/>
              <a:gd name="T56" fmla="*/ 103 w 123"/>
              <a:gd name="T57" fmla="*/ 73 h 93"/>
              <a:gd name="T58" fmla="*/ 103 w 123"/>
              <a:gd name="T59" fmla="*/ 68 h 93"/>
              <a:gd name="T60" fmla="*/ 40 w 123"/>
              <a:gd name="T61" fmla="*/ 60 h 93"/>
              <a:gd name="T62" fmla="*/ 34 w 123"/>
              <a:gd name="T63" fmla="*/ 61 h 93"/>
              <a:gd name="T64" fmla="*/ 36 w 123"/>
              <a:gd name="T65" fmla="*/ 73 h 93"/>
              <a:gd name="T66" fmla="*/ 33 w 123"/>
              <a:gd name="T67" fmla="*/ 76 h 93"/>
              <a:gd name="T68" fmla="*/ 31 w 123"/>
              <a:gd name="T69" fmla="*/ 73 h 93"/>
              <a:gd name="T70" fmla="*/ 33 w 123"/>
              <a:gd name="T71" fmla="*/ 61 h 93"/>
              <a:gd name="T72" fmla="*/ 27 w 123"/>
              <a:gd name="T73" fmla="*/ 60 h 93"/>
              <a:gd name="T74" fmla="*/ 20 w 123"/>
              <a:gd name="T75" fmla="*/ 63 h 93"/>
              <a:gd name="T76" fmla="*/ 50 w 123"/>
              <a:gd name="T77" fmla="*/ 77 h 93"/>
              <a:gd name="T78" fmla="*/ 45 w 123"/>
              <a:gd name="T79" fmla="*/ 62 h 93"/>
              <a:gd name="T80" fmla="*/ 43 w 123"/>
              <a:gd name="T81" fmla="*/ 44 h 93"/>
              <a:gd name="T82" fmla="*/ 24 w 123"/>
              <a:gd name="T83" fmla="*/ 44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3" h="93">
                <a:moveTo>
                  <a:pt x="111" y="14"/>
                </a:moveTo>
                <a:cubicBezTo>
                  <a:pt x="84" y="14"/>
                  <a:pt x="84" y="14"/>
                  <a:pt x="84" y="14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10"/>
                  <a:pt x="81" y="7"/>
                  <a:pt x="77" y="7"/>
                </a:cubicBezTo>
                <a:cubicBezTo>
                  <a:pt x="71" y="7"/>
                  <a:pt x="71" y="7"/>
                  <a:pt x="71" y="7"/>
                </a:cubicBezTo>
                <a:cubicBezTo>
                  <a:pt x="71" y="3"/>
                  <a:pt x="68" y="0"/>
                  <a:pt x="6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5" y="0"/>
                  <a:pt x="52" y="3"/>
                  <a:pt x="52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3" y="7"/>
                  <a:pt x="39" y="10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5" y="14"/>
                  <a:pt x="0" y="19"/>
                  <a:pt x="0" y="26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8"/>
                  <a:pt x="5" y="93"/>
                  <a:pt x="12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8" y="93"/>
                  <a:pt x="123" y="88"/>
                  <a:pt x="123" y="82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3" y="19"/>
                  <a:pt x="118" y="14"/>
                  <a:pt x="111" y="14"/>
                </a:cubicBezTo>
                <a:close/>
                <a:moveTo>
                  <a:pt x="62" y="7"/>
                </a:moveTo>
                <a:cubicBezTo>
                  <a:pt x="64" y="7"/>
                  <a:pt x="66" y="9"/>
                  <a:pt x="66" y="11"/>
                </a:cubicBezTo>
                <a:cubicBezTo>
                  <a:pt x="66" y="14"/>
                  <a:pt x="64" y="16"/>
                  <a:pt x="62" y="16"/>
                </a:cubicBezTo>
                <a:cubicBezTo>
                  <a:pt x="59" y="16"/>
                  <a:pt x="57" y="14"/>
                  <a:pt x="57" y="11"/>
                </a:cubicBezTo>
                <a:cubicBezTo>
                  <a:pt x="57" y="9"/>
                  <a:pt x="59" y="7"/>
                  <a:pt x="62" y="7"/>
                </a:cubicBezTo>
                <a:close/>
                <a:moveTo>
                  <a:pt x="114" y="82"/>
                </a:moveTo>
                <a:cubicBezTo>
                  <a:pt x="114" y="83"/>
                  <a:pt x="113" y="85"/>
                  <a:pt x="111" y="85"/>
                </a:cubicBezTo>
                <a:cubicBezTo>
                  <a:pt x="12" y="85"/>
                  <a:pt x="12" y="85"/>
                  <a:pt x="12" y="85"/>
                </a:cubicBezTo>
                <a:cubicBezTo>
                  <a:pt x="10" y="85"/>
                  <a:pt x="9" y="83"/>
                  <a:pt x="9" y="8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4"/>
                  <a:pt x="10" y="23"/>
                  <a:pt x="12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7"/>
                  <a:pt x="43" y="30"/>
                  <a:pt x="47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80" y="30"/>
                  <a:pt x="84" y="27"/>
                  <a:pt x="8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111" y="23"/>
                  <a:pt x="111" y="23"/>
                  <a:pt x="111" y="23"/>
                </a:cubicBezTo>
                <a:cubicBezTo>
                  <a:pt x="113" y="23"/>
                  <a:pt x="114" y="24"/>
                  <a:pt x="114" y="26"/>
                </a:cubicBezTo>
                <a:lnTo>
                  <a:pt x="114" y="82"/>
                </a:lnTo>
                <a:close/>
                <a:moveTo>
                  <a:pt x="103" y="39"/>
                </a:moveTo>
                <a:cubicBezTo>
                  <a:pt x="63" y="39"/>
                  <a:pt x="63" y="39"/>
                  <a:pt x="63" y="39"/>
                </a:cubicBezTo>
                <a:cubicBezTo>
                  <a:pt x="61" y="39"/>
                  <a:pt x="60" y="40"/>
                  <a:pt x="60" y="42"/>
                </a:cubicBezTo>
                <a:cubicBezTo>
                  <a:pt x="60" y="43"/>
                  <a:pt x="61" y="44"/>
                  <a:pt x="63" y="44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4" y="44"/>
                  <a:pt x="106" y="43"/>
                  <a:pt x="106" y="42"/>
                </a:cubicBezTo>
                <a:cubicBezTo>
                  <a:pt x="106" y="40"/>
                  <a:pt x="104" y="39"/>
                  <a:pt x="103" y="39"/>
                </a:cubicBezTo>
                <a:close/>
                <a:moveTo>
                  <a:pt x="103" y="53"/>
                </a:moveTo>
                <a:cubicBezTo>
                  <a:pt x="63" y="53"/>
                  <a:pt x="63" y="53"/>
                  <a:pt x="63" y="53"/>
                </a:cubicBezTo>
                <a:cubicBezTo>
                  <a:pt x="61" y="53"/>
                  <a:pt x="60" y="54"/>
                  <a:pt x="60" y="56"/>
                </a:cubicBezTo>
                <a:cubicBezTo>
                  <a:pt x="60" y="58"/>
                  <a:pt x="61" y="59"/>
                  <a:pt x="63" y="59"/>
                </a:cubicBezTo>
                <a:cubicBezTo>
                  <a:pt x="103" y="59"/>
                  <a:pt x="103" y="59"/>
                  <a:pt x="103" y="59"/>
                </a:cubicBezTo>
                <a:cubicBezTo>
                  <a:pt x="104" y="59"/>
                  <a:pt x="106" y="58"/>
                  <a:pt x="106" y="56"/>
                </a:cubicBezTo>
                <a:cubicBezTo>
                  <a:pt x="106" y="54"/>
                  <a:pt x="104" y="53"/>
                  <a:pt x="103" y="53"/>
                </a:cubicBezTo>
                <a:close/>
                <a:moveTo>
                  <a:pt x="103" y="68"/>
                </a:moveTo>
                <a:cubicBezTo>
                  <a:pt x="63" y="68"/>
                  <a:pt x="63" y="68"/>
                  <a:pt x="63" y="68"/>
                </a:cubicBezTo>
                <a:cubicBezTo>
                  <a:pt x="61" y="68"/>
                  <a:pt x="60" y="69"/>
                  <a:pt x="60" y="71"/>
                </a:cubicBezTo>
                <a:cubicBezTo>
                  <a:pt x="60" y="72"/>
                  <a:pt x="61" y="73"/>
                  <a:pt x="63" y="73"/>
                </a:cubicBezTo>
                <a:cubicBezTo>
                  <a:pt x="103" y="73"/>
                  <a:pt x="103" y="73"/>
                  <a:pt x="103" y="73"/>
                </a:cubicBezTo>
                <a:cubicBezTo>
                  <a:pt x="104" y="73"/>
                  <a:pt x="106" y="72"/>
                  <a:pt x="106" y="71"/>
                </a:cubicBezTo>
                <a:cubicBezTo>
                  <a:pt x="106" y="69"/>
                  <a:pt x="104" y="68"/>
                  <a:pt x="103" y="68"/>
                </a:cubicBezTo>
                <a:close/>
                <a:moveTo>
                  <a:pt x="45" y="62"/>
                </a:moveTo>
                <a:cubicBezTo>
                  <a:pt x="40" y="60"/>
                  <a:pt x="40" y="60"/>
                  <a:pt x="40" y="60"/>
                </a:cubicBezTo>
                <a:cubicBezTo>
                  <a:pt x="38" y="57"/>
                  <a:pt x="38" y="57"/>
                  <a:pt x="38" y="57"/>
                </a:cubicBezTo>
                <a:cubicBezTo>
                  <a:pt x="34" y="61"/>
                  <a:pt x="34" y="61"/>
                  <a:pt x="34" y="61"/>
                </a:cubicBezTo>
                <a:cubicBezTo>
                  <a:pt x="36" y="73"/>
                  <a:pt x="36" y="73"/>
                  <a:pt x="36" y="73"/>
                </a:cubicBezTo>
                <a:cubicBezTo>
                  <a:pt x="36" y="73"/>
                  <a:pt x="36" y="73"/>
                  <a:pt x="36" y="73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4" y="76"/>
                  <a:pt x="33" y="76"/>
                </a:cubicBezTo>
                <a:cubicBezTo>
                  <a:pt x="33" y="76"/>
                  <a:pt x="33" y="76"/>
                  <a:pt x="33" y="76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3" y="61"/>
                  <a:pt x="33" y="61"/>
                  <a:pt x="33" y="61"/>
                </a:cubicBezTo>
                <a:cubicBezTo>
                  <a:pt x="29" y="57"/>
                  <a:pt x="29" y="57"/>
                  <a:pt x="29" y="57"/>
                </a:cubicBezTo>
                <a:cubicBezTo>
                  <a:pt x="27" y="60"/>
                  <a:pt x="27" y="60"/>
                  <a:pt x="27" y="60"/>
                </a:cubicBezTo>
                <a:cubicBezTo>
                  <a:pt x="22" y="62"/>
                  <a:pt x="22" y="62"/>
                  <a:pt x="22" y="62"/>
                </a:cubicBezTo>
                <a:cubicBezTo>
                  <a:pt x="21" y="62"/>
                  <a:pt x="20" y="63"/>
                  <a:pt x="20" y="63"/>
                </a:cubicBezTo>
                <a:cubicBezTo>
                  <a:pt x="20" y="63"/>
                  <a:pt x="14" y="77"/>
                  <a:pt x="17" y="77"/>
                </a:cubicBezTo>
                <a:cubicBezTo>
                  <a:pt x="50" y="77"/>
                  <a:pt x="50" y="77"/>
                  <a:pt x="50" y="77"/>
                </a:cubicBezTo>
                <a:cubicBezTo>
                  <a:pt x="53" y="77"/>
                  <a:pt x="47" y="63"/>
                  <a:pt x="47" y="63"/>
                </a:cubicBezTo>
                <a:cubicBezTo>
                  <a:pt x="47" y="63"/>
                  <a:pt x="46" y="62"/>
                  <a:pt x="45" y="62"/>
                </a:cubicBezTo>
                <a:close/>
                <a:moveTo>
                  <a:pt x="33" y="57"/>
                </a:moveTo>
                <a:cubicBezTo>
                  <a:pt x="39" y="57"/>
                  <a:pt x="43" y="53"/>
                  <a:pt x="43" y="44"/>
                </a:cubicBezTo>
                <a:cubicBezTo>
                  <a:pt x="43" y="39"/>
                  <a:pt x="40" y="35"/>
                  <a:pt x="33" y="35"/>
                </a:cubicBezTo>
                <a:cubicBezTo>
                  <a:pt x="27" y="35"/>
                  <a:pt x="24" y="39"/>
                  <a:pt x="24" y="44"/>
                </a:cubicBezTo>
                <a:cubicBezTo>
                  <a:pt x="24" y="53"/>
                  <a:pt x="28" y="57"/>
                  <a:pt x="33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7" name="Freeform 24"/>
          <p:cNvSpPr>
            <a:spLocks noEditPoints="1"/>
          </p:cNvSpPr>
          <p:nvPr/>
        </p:nvSpPr>
        <p:spPr bwMode="auto">
          <a:xfrm>
            <a:off x="1671638" y="3969544"/>
            <a:ext cx="322263" cy="322263"/>
          </a:xfrm>
          <a:custGeom>
            <a:avLst/>
            <a:gdLst>
              <a:gd name="T0" fmla="*/ 112 w 116"/>
              <a:gd name="T1" fmla="*/ 93 h 116"/>
              <a:gd name="T2" fmla="*/ 114 w 116"/>
              <a:gd name="T3" fmla="*/ 86 h 116"/>
              <a:gd name="T4" fmla="*/ 94 w 116"/>
              <a:gd name="T5" fmla="*/ 67 h 116"/>
              <a:gd name="T6" fmla="*/ 78 w 116"/>
              <a:gd name="T7" fmla="*/ 68 h 116"/>
              <a:gd name="T8" fmla="*/ 53 w 116"/>
              <a:gd name="T9" fmla="*/ 29 h 116"/>
              <a:gd name="T10" fmla="*/ 38 w 116"/>
              <a:gd name="T11" fmla="*/ 30 h 116"/>
              <a:gd name="T12" fmla="*/ 23 w 116"/>
              <a:gd name="T13" fmla="*/ 3 h 116"/>
              <a:gd name="T14" fmla="*/ 23 w 116"/>
              <a:gd name="T15" fmla="*/ 91 h 116"/>
              <a:gd name="T16" fmla="*/ 110 w 116"/>
              <a:gd name="T17" fmla="*/ 106 h 116"/>
              <a:gd name="T18" fmla="*/ 108 w 116"/>
              <a:gd name="T19" fmla="*/ 101 h 116"/>
              <a:gd name="T20" fmla="*/ 106 w 116"/>
              <a:gd name="T21" fmla="*/ 106 h 116"/>
              <a:gd name="T22" fmla="*/ 92 w 116"/>
              <a:gd name="T23" fmla="*/ 103 h 116"/>
              <a:gd name="T24" fmla="*/ 88 w 116"/>
              <a:gd name="T25" fmla="*/ 103 h 116"/>
              <a:gd name="T26" fmla="*/ 74 w 116"/>
              <a:gd name="T27" fmla="*/ 106 h 116"/>
              <a:gd name="T28" fmla="*/ 72 w 116"/>
              <a:gd name="T29" fmla="*/ 101 h 116"/>
              <a:gd name="T30" fmla="*/ 70 w 116"/>
              <a:gd name="T31" fmla="*/ 106 h 116"/>
              <a:gd name="T32" fmla="*/ 55 w 116"/>
              <a:gd name="T33" fmla="*/ 103 h 116"/>
              <a:gd name="T34" fmla="*/ 51 w 116"/>
              <a:gd name="T35" fmla="*/ 103 h 116"/>
              <a:gd name="T36" fmla="*/ 37 w 116"/>
              <a:gd name="T37" fmla="*/ 106 h 116"/>
              <a:gd name="T38" fmla="*/ 35 w 116"/>
              <a:gd name="T39" fmla="*/ 101 h 116"/>
              <a:gd name="T40" fmla="*/ 33 w 116"/>
              <a:gd name="T41" fmla="*/ 106 h 116"/>
              <a:gd name="T42" fmla="*/ 10 w 116"/>
              <a:gd name="T43" fmla="*/ 83 h 116"/>
              <a:gd name="T44" fmla="*/ 15 w 116"/>
              <a:gd name="T45" fmla="*/ 81 h 116"/>
              <a:gd name="T46" fmla="*/ 10 w 116"/>
              <a:gd name="T47" fmla="*/ 79 h 116"/>
              <a:gd name="T48" fmla="*/ 13 w 116"/>
              <a:gd name="T49" fmla="*/ 64 h 116"/>
              <a:gd name="T50" fmla="*/ 13 w 116"/>
              <a:gd name="T51" fmla="*/ 60 h 116"/>
              <a:gd name="T52" fmla="*/ 10 w 116"/>
              <a:gd name="T53" fmla="*/ 46 h 116"/>
              <a:gd name="T54" fmla="*/ 15 w 116"/>
              <a:gd name="T55" fmla="*/ 44 h 116"/>
              <a:gd name="T56" fmla="*/ 10 w 116"/>
              <a:gd name="T57" fmla="*/ 42 h 116"/>
              <a:gd name="T58" fmla="*/ 13 w 116"/>
              <a:gd name="T59" fmla="*/ 27 h 116"/>
              <a:gd name="T60" fmla="*/ 13 w 116"/>
              <a:gd name="T61" fmla="*/ 23 h 116"/>
              <a:gd name="T62" fmla="*/ 10 w 116"/>
              <a:gd name="T63" fmla="*/ 9 h 116"/>
              <a:gd name="T64" fmla="*/ 15 w 116"/>
              <a:gd name="T65" fmla="*/ 7 h 116"/>
              <a:gd name="T66" fmla="*/ 10 w 116"/>
              <a:gd name="T67" fmla="*/ 5 h 116"/>
              <a:gd name="T68" fmla="*/ 0 w 116"/>
              <a:gd name="T69" fmla="*/ 0 h 116"/>
              <a:gd name="T70" fmla="*/ 116 w 116"/>
              <a:gd name="T71" fmla="*/ 116 h 116"/>
              <a:gd name="T72" fmla="*/ 110 w 116"/>
              <a:gd name="T73" fmla="*/ 106 h 116"/>
              <a:gd name="T74" fmla="*/ 86 w 116"/>
              <a:gd name="T75" fmla="*/ 52 h 116"/>
              <a:gd name="T76" fmla="*/ 105 w 116"/>
              <a:gd name="T77" fmla="*/ 55 h 116"/>
              <a:gd name="T78" fmla="*/ 110 w 116"/>
              <a:gd name="T79" fmla="*/ 32 h 116"/>
              <a:gd name="T80" fmla="*/ 102 w 116"/>
              <a:gd name="T81" fmla="*/ 35 h 116"/>
              <a:gd name="T82" fmla="*/ 67 w 116"/>
              <a:gd name="T83" fmla="*/ 6 h 116"/>
              <a:gd name="T84" fmla="*/ 61 w 116"/>
              <a:gd name="T85" fmla="*/ 1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6" h="116">
                <a:moveTo>
                  <a:pt x="25" y="93"/>
                </a:moveTo>
                <a:cubicBezTo>
                  <a:pt x="112" y="93"/>
                  <a:pt x="112" y="93"/>
                  <a:pt x="112" y="93"/>
                </a:cubicBezTo>
                <a:cubicBezTo>
                  <a:pt x="113" y="93"/>
                  <a:pt x="114" y="92"/>
                  <a:pt x="114" y="91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4" y="85"/>
                  <a:pt x="113" y="83"/>
                  <a:pt x="113" y="82"/>
                </a:cubicBezTo>
                <a:cubicBezTo>
                  <a:pt x="94" y="67"/>
                  <a:pt x="94" y="67"/>
                  <a:pt x="94" y="67"/>
                </a:cubicBezTo>
                <a:cubicBezTo>
                  <a:pt x="93" y="66"/>
                  <a:pt x="91" y="66"/>
                  <a:pt x="90" y="66"/>
                </a:cubicBezTo>
                <a:cubicBezTo>
                  <a:pt x="78" y="68"/>
                  <a:pt x="78" y="68"/>
                  <a:pt x="78" y="68"/>
                </a:cubicBezTo>
                <a:cubicBezTo>
                  <a:pt x="76" y="68"/>
                  <a:pt x="75" y="68"/>
                  <a:pt x="75" y="67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8"/>
                  <a:pt x="51" y="28"/>
                  <a:pt x="50" y="28"/>
                </a:cubicBezTo>
                <a:cubicBezTo>
                  <a:pt x="38" y="30"/>
                  <a:pt x="38" y="30"/>
                  <a:pt x="38" y="30"/>
                </a:cubicBezTo>
                <a:cubicBezTo>
                  <a:pt x="37" y="30"/>
                  <a:pt x="36" y="30"/>
                  <a:pt x="35" y="29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2"/>
                  <a:pt x="23" y="2"/>
                  <a:pt x="23" y="3"/>
                </a:cubicBezTo>
                <a:cubicBezTo>
                  <a:pt x="23" y="91"/>
                  <a:pt x="23" y="91"/>
                  <a:pt x="23" y="91"/>
                </a:cubicBezTo>
                <a:cubicBezTo>
                  <a:pt x="23" y="92"/>
                  <a:pt x="23" y="93"/>
                  <a:pt x="25" y="93"/>
                </a:cubicBezTo>
                <a:close/>
                <a:moveTo>
                  <a:pt x="110" y="106"/>
                </a:moveTo>
                <a:cubicBezTo>
                  <a:pt x="110" y="103"/>
                  <a:pt x="110" y="103"/>
                  <a:pt x="110" y="103"/>
                </a:cubicBezTo>
                <a:cubicBezTo>
                  <a:pt x="110" y="102"/>
                  <a:pt x="109" y="101"/>
                  <a:pt x="108" y="101"/>
                </a:cubicBezTo>
                <a:cubicBezTo>
                  <a:pt x="107" y="101"/>
                  <a:pt x="106" y="102"/>
                  <a:pt x="106" y="103"/>
                </a:cubicBezTo>
                <a:cubicBezTo>
                  <a:pt x="106" y="106"/>
                  <a:pt x="106" y="106"/>
                  <a:pt x="106" y="106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2" y="102"/>
                  <a:pt x="91" y="101"/>
                  <a:pt x="90" y="101"/>
                </a:cubicBezTo>
                <a:cubicBezTo>
                  <a:pt x="89" y="101"/>
                  <a:pt x="88" y="102"/>
                  <a:pt x="88" y="103"/>
                </a:cubicBezTo>
                <a:cubicBezTo>
                  <a:pt x="88" y="106"/>
                  <a:pt x="88" y="106"/>
                  <a:pt x="88" y="106"/>
                </a:cubicBezTo>
                <a:cubicBezTo>
                  <a:pt x="74" y="106"/>
                  <a:pt x="74" y="106"/>
                  <a:pt x="74" y="106"/>
                </a:cubicBezTo>
                <a:cubicBezTo>
                  <a:pt x="74" y="103"/>
                  <a:pt x="74" y="103"/>
                  <a:pt x="74" y="103"/>
                </a:cubicBezTo>
                <a:cubicBezTo>
                  <a:pt x="74" y="102"/>
                  <a:pt x="73" y="101"/>
                  <a:pt x="72" y="101"/>
                </a:cubicBezTo>
                <a:cubicBezTo>
                  <a:pt x="70" y="101"/>
                  <a:pt x="70" y="102"/>
                  <a:pt x="70" y="103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5" y="102"/>
                  <a:pt x="54" y="101"/>
                  <a:pt x="53" y="101"/>
                </a:cubicBezTo>
                <a:cubicBezTo>
                  <a:pt x="52" y="101"/>
                  <a:pt x="51" y="102"/>
                  <a:pt x="51" y="103"/>
                </a:cubicBezTo>
                <a:cubicBezTo>
                  <a:pt x="51" y="106"/>
                  <a:pt x="51" y="106"/>
                  <a:pt x="51" y="106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7" y="102"/>
                  <a:pt x="36" y="101"/>
                  <a:pt x="35" y="101"/>
                </a:cubicBezTo>
                <a:cubicBezTo>
                  <a:pt x="34" y="101"/>
                  <a:pt x="33" y="102"/>
                  <a:pt x="33" y="103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83"/>
                  <a:pt x="10" y="83"/>
                  <a:pt x="10" y="83"/>
                </a:cubicBezTo>
                <a:cubicBezTo>
                  <a:pt x="13" y="83"/>
                  <a:pt x="13" y="83"/>
                  <a:pt x="13" y="83"/>
                </a:cubicBezTo>
                <a:cubicBezTo>
                  <a:pt x="14" y="83"/>
                  <a:pt x="15" y="82"/>
                  <a:pt x="15" y="81"/>
                </a:cubicBezTo>
                <a:cubicBezTo>
                  <a:pt x="15" y="80"/>
                  <a:pt x="14" y="79"/>
                  <a:pt x="13" y="79"/>
                </a:cubicBezTo>
                <a:cubicBezTo>
                  <a:pt x="10" y="79"/>
                  <a:pt x="10" y="79"/>
                  <a:pt x="10" y="79"/>
                </a:cubicBezTo>
                <a:cubicBezTo>
                  <a:pt x="10" y="64"/>
                  <a:pt x="10" y="64"/>
                  <a:pt x="10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4" y="64"/>
                  <a:pt x="15" y="63"/>
                  <a:pt x="15" y="62"/>
                </a:cubicBezTo>
                <a:cubicBezTo>
                  <a:pt x="15" y="61"/>
                  <a:pt x="14" y="60"/>
                  <a:pt x="13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10" y="46"/>
                  <a:pt x="10" y="46"/>
                  <a:pt x="10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4" y="46"/>
                  <a:pt x="15" y="45"/>
                  <a:pt x="15" y="44"/>
                </a:cubicBezTo>
                <a:cubicBezTo>
                  <a:pt x="15" y="43"/>
                  <a:pt x="14" y="42"/>
                  <a:pt x="13" y="42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27"/>
                  <a:pt x="10" y="27"/>
                  <a:pt x="10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4" y="27"/>
                  <a:pt x="15" y="27"/>
                  <a:pt x="15" y="25"/>
                </a:cubicBezTo>
                <a:cubicBezTo>
                  <a:pt x="15" y="24"/>
                  <a:pt x="14" y="23"/>
                  <a:pt x="13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9"/>
                  <a:pt x="10" y="9"/>
                  <a:pt x="10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5" y="8"/>
                  <a:pt x="15" y="7"/>
                </a:cubicBezTo>
                <a:cubicBezTo>
                  <a:pt x="15" y="6"/>
                  <a:pt x="14" y="5"/>
                  <a:pt x="13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6"/>
                  <a:pt x="0" y="116"/>
                  <a:pt x="0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06"/>
                  <a:pt x="116" y="106"/>
                  <a:pt x="116" y="106"/>
                </a:cubicBezTo>
                <a:lnTo>
                  <a:pt x="110" y="106"/>
                </a:lnTo>
                <a:close/>
                <a:moveTo>
                  <a:pt x="90" y="47"/>
                </a:moveTo>
                <a:cubicBezTo>
                  <a:pt x="86" y="52"/>
                  <a:pt x="86" y="52"/>
                  <a:pt x="86" y="52"/>
                </a:cubicBezTo>
                <a:cubicBezTo>
                  <a:pt x="84" y="54"/>
                  <a:pt x="84" y="55"/>
                  <a:pt x="87" y="55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8" y="55"/>
                  <a:pt x="110" y="53"/>
                  <a:pt x="110" y="51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0" y="30"/>
                  <a:pt x="108" y="29"/>
                  <a:pt x="107" y="31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5"/>
                  <a:pt x="69" y="5"/>
                  <a:pt x="67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59" y="14"/>
                  <a:pt x="59" y="17"/>
                  <a:pt x="61" y="18"/>
                </a:cubicBezTo>
                <a:lnTo>
                  <a:pt x="9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8" name="Freeform 25"/>
          <p:cNvSpPr>
            <a:spLocks noEditPoints="1"/>
          </p:cNvSpPr>
          <p:nvPr/>
        </p:nvSpPr>
        <p:spPr bwMode="auto">
          <a:xfrm>
            <a:off x="2255838" y="4018757"/>
            <a:ext cx="355600" cy="284163"/>
          </a:xfrm>
          <a:custGeom>
            <a:avLst/>
            <a:gdLst>
              <a:gd name="T0" fmla="*/ 54 w 128"/>
              <a:gd name="T1" fmla="*/ 68 h 102"/>
              <a:gd name="T2" fmla="*/ 117 w 128"/>
              <a:gd name="T3" fmla="*/ 58 h 102"/>
              <a:gd name="T4" fmla="*/ 122 w 128"/>
              <a:gd name="T5" fmla="*/ 17 h 102"/>
              <a:gd name="T6" fmla="*/ 35 w 128"/>
              <a:gd name="T7" fmla="*/ 12 h 102"/>
              <a:gd name="T8" fmla="*/ 27 w 128"/>
              <a:gd name="T9" fmla="*/ 0 h 102"/>
              <a:gd name="T10" fmla="*/ 0 w 128"/>
              <a:gd name="T11" fmla="*/ 6 h 102"/>
              <a:gd name="T12" fmla="*/ 23 w 128"/>
              <a:gd name="T13" fmla="*/ 12 h 102"/>
              <a:gd name="T14" fmla="*/ 37 w 128"/>
              <a:gd name="T15" fmla="*/ 55 h 102"/>
              <a:gd name="T16" fmla="*/ 45 w 128"/>
              <a:gd name="T17" fmla="*/ 76 h 102"/>
              <a:gd name="T18" fmla="*/ 122 w 128"/>
              <a:gd name="T19" fmla="*/ 80 h 102"/>
              <a:gd name="T20" fmla="*/ 122 w 128"/>
              <a:gd name="T21" fmla="*/ 68 h 102"/>
              <a:gd name="T22" fmla="*/ 44 w 128"/>
              <a:gd name="T23" fmla="*/ 36 h 102"/>
              <a:gd name="T24" fmla="*/ 45 w 128"/>
              <a:gd name="T25" fmla="*/ 40 h 102"/>
              <a:gd name="T26" fmla="*/ 43 w 128"/>
              <a:gd name="T27" fmla="*/ 34 h 102"/>
              <a:gd name="T28" fmla="*/ 45 w 128"/>
              <a:gd name="T29" fmla="*/ 22 h 102"/>
              <a:gd name="T30" fmla="*/ 105 w 128"/>
              <a:gd name="T31" fmla="*/ 22 h 102"/>
              <a:gd name="T32" fmla="*/ 112 w 128"/>
              <a:gd name="T33" fmla="*/ 34 h 102"/>
              <a:gd name="T34" fmla="*/ 105 w 128"/>
              <a:gd name="T35" fmla="*/ 22 h 102"/>
              <a:gd name="T36" fmla="*/ 112 w 128"/>
              <a:gd name="T37" fmla="*/ 36 h 102"/>
              <a:gd name="T38" fmla="*/ 105 w 128"/>
              <a:gd name="T39" fmla="*/ 48 h 102"/>
              <a:gd name="T40" fmla="*/ 95 w 128"/>
              <a:gd name="T41" fmla="*/ 22 h 102"/>
              <a:gd name="T42" fmla="*/ 102 w 128"/>
              <a:gd name="T43" fmla="*/ 34 h 102"/>
              <a:gd name="T44" fmla="*/ 95 w 128"/>
              <a:gd name="T45" fmla="*/ 22 h 102"/>
              <a:gd name="T46" fmla="*/ 102 w 128"/>
              <a:gd name="T47" fmla="*/ 36 h 102"/>
              <a:gd name="T48" fmla="*/ 95 w 128"/>
              <a:gd name="T49" fmla="*/ 48 h 102"/>
              <a:gd name="T50" fmla="*/ 86 w 128"/>
              <a:gd name="T51" fmla="*/ 22 h 102"/>
              <a:gd name="T52" fmla="*/ 93 w 128"/>
              <a:gd name="T53" fmla="*/ 34 h 102"/>
              <a:gd name="T54" fmla="*/ 86 w 128"/>
              <a:gd name="T55" fmla="*/ 22 h 102"/>
              <a:gd name="T56" fmla="*/ 93 w 128"/>
              <a:gd name="T57" fmla="*/ 36 h 102"/>
              <a:gd name="T58" fmla="*/ 86 w 128"/>
              <a:gd name="T59" fmla="*/ 48 h 102"/>
              <a:gd name="T60" fmla="*/ 76 w 128"/>
              <a:gd name="T61" fmla="*/ 22 h 102"/>
              <a:gd name="T62" fmla="*/ 83 w 128"/>
              <a:gd name="T63" fmla="*/ 34 h 102"/>
              <a:gd name="T64" fmla="*/ 76 w 128"/>
              <a:gd name="T65" fmla="*/ 22 h 102"/>
              <a:gd name="T66" fmla="*/ 83 w 128"/>
              <a:gd name="T67" fmla="*/ 36 h 102"/>
              <a:gd name="T68" fmla="*/ 76 w 128"/>
              <a:gd name="T69" fmla="*/ 48 h 102"/>
              <a:gd name="T70" fmla="*/ 66 w 128"/>
              <a:gd name="T71" fmla="*/ 22 h 102"/>
              <a:gd name="T72" fmla="*/ 74 w 128"/>
              <a:gd name="T73" fmla="*/ 34 h 102"/>
              <a:gd name="T74" fmla="*/ 66 w 128"/>
              <a:gd name="T75" fmla="*/ 22 h 102"/>
              <a:gd name="T76" fmla="*/ 74 w 128"/>
              <a:gd name="T77" fmla="*/ 36 h 102"/>
              <a:gd name="T78" fmla="*/ 66 w 128"/>
              <a:gd name="T79" fmla="*/ 48 h 102"/>
              <a:gd name="T80" fmla="*/ 57 w 128"/>
              <a:gd name="T81" fmla="*/ 22 h 102"/>
              <a:gd name="T82" fmla="*/ 64 w 128"/>
              <a:gd name="T83" fmla="*/ 34 h 102"/>
              <a:gd name="T84" fmla="*/ 57 w 128"/>
              <a:gd name="T85" fmla="*/ 22 h 102"/>
              <a:gd name="T86" fmla="*/ 64 w 128"/>
              <a:gd name="T87" fmla="*/ 36 h 102"/>
              <a:gd name="T88" fmla="*/ 57 w 128"/>
              <a:gd name="T89" fmla="*/ 48 h 102"/>
              <a:gd name="T90" fmla="*/ 47 w 128"/>
              <a:gd name="T91" fmla="*/ 22 h 102"/>
              <a:gd name="T92" fmla="*/ 54 w 128"/>
              <a:gd name="T93" fmla="*/ 34 h 102"/>
              <a:gd name="T94" fmla="*/ 47 w 128"/>
              <a:gd name="T95" fmla="*/ 22 h 102"/>
              <a:gd name="T96" fmla="*/ 47 w 128"/>
              <a:gd name="T97" fmla="*/ 47 h 102"/>
              <a:gd name="T98" fmla="*/ 54 w 128"/>
              <a:gd name="T99" fmla="*/ 36 h 102"/>
              <a:gd name="T100" fmla="*/ 48 w 128"/>
              <a:gd name="T101" fmla="*/ 48 h 102"/>
              <a:gd name="T102" fmla="*/ 55 w 128"/>
              <a:gd name="T103" fmla="*/ 93 h 102"/>
              <a:gd name="T104" fmla="*/ 73 w 128"/>
              <a:gd name="T105" fmla="*/ 93 h 102"/>
              <a:gd name="T106" fmla="*/ 110 w 128"/>
              <a:gd name="T107" fmla="*/ 83 h 102"/>
              <a:gd name="T108" fmla="*/ 110 w 128"/>
              <a:gd name="T109" fmla="*/ 102 h 102"/>
              <a:gd name="T110" fmla="*/ 110 w 128"/>
              <a:gd name="T111" fmla="*/ 83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8" h="102">
                <a:moveTo>
                  <a:pt x="122" y="68"/>
                </a:moveTo>
                <a:cubicBezTo>
                  <a:pt x="54" y="68"/>
                  <a:pt x="54" y="68"/>
                  <a:pt x="54" y="68"/>
                </a:cubicBezTo>
                <a:cubicBezTo>
                  <a:pt x="51" y="58"/>
                  <a:pt x="51" y="58"/>
                  <a:pt x="51" y="58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9" y="58"/>
                  <a:pt x="122" y="56"/>
                  <a:pt x="122" y="53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5"/>
                  <a:pt x="119" y="12"/>
                  <a:pt x="117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3" y="5"/>
                  <a:pt x="33" y="5"/>
                  <a:pt x="33" y="5"/>
                </a:cubicBezTo>
                <a:cubicBezTo>
                  <a:pt x="32" y="2"/>
                  <a:pt x="30" y="0"/>
                  <a:pt x="27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0"/>
                  <a:pt x="3" y="12"/>
                  <a:pt x="6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37" y="53"/>
                  <a:pt x="37" y="53"/>
                  <a:pt x="37" y="53"/>
                </a:cubicBezTo>
                <a:cubicBezTo>
                  <a:pt x="37" y="55"/>
                  <a:pt x="37" y="55"/>
                  <a:pt x="37" y="55"/>
                </a:cubicBezTo>
                <a:cubicBezTo>
                  <a:pt x="37" y="55"/>
                  <a:pt x="37" y="55"/>
                  <a:pt x="37" y="55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8"/>
                  <a:pt x="48" y="80"/>
                  <a:pt x="50" y="80"/>
                </a:cubicBezTo>
                <a:cubicBezTo>
                  <a:pt x="122" y="80"/>
                  <a:pt x="122" y="80"/>
                  <a:pt x="122" y="80"/>
                </a:cubicBezTo>
                <a:cubicBezTo>
                  <a:pt x="125" y="80"/>
                  <a:pt x="128" y="77"/>
                  <a:pt x="128" y="74"/>
                </a:cubicBezTo>
                <a:cubicBezTo>
                  <a:pt x="128" y="70"/>
                  <a:pt x="125" y="68"/>
                  <a:pt x="122" y="68"/>
                </a:cubicBezTo>
                <a:close/>
                <a:moveTo>
                  <a:pt x="45" y="40"/>
                </a:moveTo>
                <a:cubicBezTo>
                  <a:pt x="44" y="36"/>
                  <a:pt x="44" y="36"/>
                  <a:pt x="44" y="36"/>
                </a:cubicBezTo>
                <a:cubicBezTo>
                  <a:pt x="45" y="36"/>
                  <a:pt x="45" y="36"/>
                  <a:pt x="45" y="36"/>
                </a:cubicBezTo>
                <a:lnTo>
                  <a:pt x="45" y="40"/>
                </a:lnTo>
                <a:close/>
                <a:moveTo>
                  <a:pt x="45" y="34"/>
                </a:moveTo>
                <a:cubicBezTo>
                  <a:pt x="43" y="34"/>
                  <a:pt x="43" y="34"/>
                  <a:pt x="43" y="34"/>
                </a:cubicBezTo>
                <a:cubicBezTo>
                  <a:pt x="39" y="22"/>
                  <a:pt x="39" y="22"/>
                  <a:pt x="39" y="22"/>
                </a:cubicBezTo>
                <a:cubicBezTo>
                  <a:pt x="45" y="22"/>
                  <a:pt x="45" y="22"/>
                  <a:pt x="45" y="22"/>
                </a:cubicBezTo>
                <a:lnTo>
                  <a:pt x="45" y="34"/>
                </a:lnTo>
                <a:close/>
                <a:moveTo>
                  <a:pt x="105" y="22"/>
                </a:moveTo>
                <a:cubicBezTo>
                  <a:pt x="112" y="22"/>
                  <a:pt x="112" y="22"/>
                  <a:pt x="112" y="22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05" y="34"/>
                  <a:pt x="105" y="34"/>
                  <a:pt x="105" y="34"/>
                </a:cubicBezTo>
                <a:lnTo>
                  <a:pt x="105" y="22"/>
                </a:lnTo>
                <a:close/>
                <a:moveTo>
                  <a:pt x="105" y="36"/>
                </a:moveTo>
                <a:cubicBezTo>
                  <a:pt x="112" y="36"/>
                  <a:pt x="112" y="36"/>
                  <a:pt x="112" y="36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05" y="48"/>
                  <a:pt x="105" y="48"/>
                  <a:pt x="105" y="48"/>
                </a:cubicBezTo>
                <a:lnTo>
                  <a:pt x="105" y="36"/>
                </a:lnTo>
                <a:close/>
                <a:moveTo>
                  <a:pt x="95" y="22"/>
                </a:moveTo>
                <a:cubicBezTo>
                  <a:pt x="102" y="22"/>
                  <a:pt x="102" y="22"/>
                  <a:pt x="102" y="22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95" y="34"/>
                  <a:pt x="95" y="34"/>
                  <a:pt x="95" y="34"/>
                </a:cubicBezTo>
                <a:lnTo>
                  <a:pt x="95" y="22"/>
                </a:lnTo>
                <a:close/>
                <a:moveTo>
                  <a:pt x="95" y="36"/>
                </a:moveTo>
                <a:cubicBezTo>
                  <a:pt x="102" y="36"/>
                  <a:pt x="102" y="36"/>
                  <a:pt x="102" y="36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95" y="48"/>
                  <a:pt x="95" y="48"/>
                  <a:pt x="95" y="48"/>
                </a:cubicBezTo>
                <a:lnTo>
                  <a:pt x="95" y="36"/>
                </a:lnTo>
                <a:close/>
                <a:moveTo>
                  <a:pt x="86" y="22"/>
                </a:moveTo>
                <a:cubicBezTo>
                  <a:pt x="93" y="22"/>
                  <a:pt x="93" y="22"/>
                  <a:pt x="93" y="22"/>
                </a:cubicBezTo>
                <a:cubicBezTo>
                  <a:pt x="93" y="34"/>
                  <a:pt x="93" y="34"/>
                  <a:pt x="93" y="34"/>
                </a:cubicBezTo>
                <a:cubicBezTo>
                  <a:pt x="86" y="34"/>
                  <a:pt x="86" y="34"/>
                  <a:pt x="86" y="34"/>
                </a:cubicBezTo>
                <a:lnTo>
                  <a:pt x="86" y="22"/>
                </a:lnTo>
                <a:close/>
                <a:moveTo>
                  <a:pt x="86" y="36"/>
                </a:moveTo>
                <a:cubicBezTo>
                  <a:pt x="93" y="36"/>
                  <a:pt x="93" y="36"/>
                  <a:pt x="93" y="36"/>
                </a:cubicBezTo>
                <a:cubicBezTo>
                  <a:pt x="93" y="48"/>
                  <a:pt x="93" y="48"/>
                  <a:pt x="93" y="48"/>
                </a:cubicBezTo>
                <a:cubicBezTo>
                  <a:pt x="86" y="48"/>
                  <a:pt x="86" y="48"/>
                  <a:pt x="86" y="48"/>
                </a:cubicBezTo>
                <a:lnTo>
                  <a:pt x="86" y="36"/>
                </a:lnTo>
                <a:close/>
                <a:moveTo>
                  <a:pt x="76" y="22"/>
                </a:moveTo>
                <a:cubicBezTo>
                  <a:pt x="83" y="22"/>
                  <a:pt x="83" y="22"/>
                  <a:pt x="83" y="22"/>
                </a:cubicBezTo>
                <a:cubicBezTo>
                  <a:pt x="83" y="34"/>
                  <a:pt x="83" y="34"/>
                  <a:pt x="83" y="34"/>
                </a:cubicBezTo>
                <a:cubicBezTo>
                  <a:pt x="76" y="34"/>
                  <a:pt x="76" y="34"/>
                  <a:pt x="76" y="34"/>
                </a:cubicBezTo>
                <a:lnTo>
                  <a:pt x="76" y="22"/>
                </a:lnTo>
                <a:close/>
                <a:moveTo>
                  <a:pt x="76" y="36"/>
                </a:moveTo>
                <a:cubicBezTo>
                  <a:pt x="83" y="36"/>
                  <a:pt x="83" y="36"/>
                  <a:pt x="83" y="36"/>
                </a:cubicBezTo>
                <a:cubicBezTo>
                  <a:pt x="83" y="48"/>
                  <a:pt x="83" y="48"/>
                  <a:pt x="83" y="48"/>
                </a:cubicBezTo>
                <a:cubicBezTo>
                  <a:pt x="76" y="48"/>
                  <a:pt x="76" y="48"/>
                  <a:pt x="76" y="48"/>
                </a:cubicBezTo>
                <a:lnTo>
                  <a:pt x="76" y="36"/>
                </a:lnTo>
                <a:close/>
                <a:moveTo>
                  <a:pt x="66" y="22"/>
                </a:moveTo>
                <a:cubicBezTo>
                  <a:pt x="74" y="22"/>
                  <a:pt x="74" y="22"/>
                  <a:pt x="74" y="22"/>
                </a:cubicBezTo>
                <a:cubicBezTo>
                  <a:pt x="74" y="34"/>
                  <a:pt x="74" y="34"/>
                  <a:pt x="74" y="34"/>
                </a:cubicBezTo>
                <a:cubicBezTo>
                  <a:pt x="66" y="34"/>
                  <a:pt x="66" y="34"/>
                  <a:pt x="66" y="34"/>
                </a:cubicBezTo>
                <a:lnTo>
                  <a:pt x="66" y="22"/>
                </a:lnTo>
                <a:close/>
                <a:moveTo>
                  <a:pt x="66" y="36"/>
                </a:moveTo>
                <a:cubicBezTo>
                  <a:pt x="74" y="36"/>
                  <a:pt x="74" y="36"/>
                  <a:pt x="74" y="36"/>
                </a:cubicBezTo>
                <a:cubicBezTo>
                  <a:pt x="74" y="48"/>
                  <a:pt x="74" y="48"/>
                  <a:pt x="74" y="48"/>
                </a:cubicBezTo>
                <a:cubicBezTo>
                  <a:pt x="66" y="48"/>
                  <a:pt x="66" y="48"/>
                  <a:pt x="66" y="48"/>
                </a:cubicBezTo>
                <a:lnTo>
                  <a:pt x="66" y="36"/>
                </a:lnTo>
                <a:close/>
                <a:moveTo>
                  <a:pt x="57" y="22"/>
                </a:moveTo>
                <a:cubicBezTo>
                  <a:pt x="64" y="22"/>
                  <a:pt x="64" y="22"/>
                  <a:pt x="64" y="22"/>
                </a:cubicBezTo>
                <a:cubicBezTo>
                  <a:pt x="64" y="34"/>
                  <a:pt x="64" y="34"/>
                  <a:pt x="64" y="34"/>
                </a:cubicBezTo>
                <a:cubicBezTo>
                  <a:pt x="57" y="34"/>
                  <a:pt x="57" y="34"/>
                  <a:pt x="57" y="34"/>
                </a:cubicBezTo>
                <a:lnTo>
                  <a:pt x="57" y="22"/>
                </a:lnTo>
                <a:close/>
                <a:moveTo>
                  <a:pt x="57" y="36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48"/>
                  <a:pt x="64" y="48"/>
                  <a:pt x="64" y="48"/>
                </a:cubicBezTo>
                <a:cubicBezTo>
                  <a:pt x="57" y="48"/>
                  <a:pt x="57" y="48"/>
                  <a:pt x="57" y="48"/>
                </a:cubicBezTo>
                <a:lnTo>
                  <a:pt x="57" y="36"/>
                </a:lnTo>
                <a:close/>
                <a:moveTo>
                  <a:pt x="47" y="22"/>
                </a:moveTo>
                <a:cubicBezTo>
                  <a:pt x="54" y="22"/>
                  <a:pt x="54" y="22"/>
                  <a:pt x="54" y="22"/>
                </a:cubicBezTo>
                <a:cubicBezTo>
                  <a:pt x="54" y="34"/>
                  <a:pt x="54" y="34"/>
                  <a:pt x="54" y="34"/>
                </a:cubicBezTo>
                <a:cubicBezTo>
                  <a:pt x="47" y="34"/>
                  <a:pt x="47" y="34"/>
                  <a:pt x="47" y="34"/>
                </a:cubicBezTo>
                <a:lnTo>
                  <a:pt x="47" y="22"/>
                </a:lnTo>
                <a:close/>
                <a:moveTo>
                  <a:pt x="48" y="48"/>
                </a:moveTo>
                <a:cubicBezTo>
                  <a:pt x="47" y="47"/>
                  <a:pt x="47" y="47"/>
                  <a:pt x="47" y="47"/>
                </a:cubicBezTo>
                <a:cubicBezTo>
                  <a:pt x="47" y="36"/>
                  <a:pt x="47" y="36"/>
                  <a:pt x="47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4" y="48"/>
                  <a:pt x="54" y="48"/>
                  <a:pt x="54" y="48"/>
                </a:cubicBezTo>
                <a:lnTo>
                  <a:pt x="48" y="48"/>
                </a:lnTo>
                <a:close/>
                <a:moveTo>
                  <a:pt x="64" y="83"/>
                </a:moveTo>
                <a:cubicBezTo>
                  <a:pt x="59" y="83"/>
                  <a:pt x="55" y="87"/>
                  <a:pt x="55" y="93"/>
                </a:cubicBezTo>
                <a:cubicBezTo>
                  <a:pt x="55" y="98"/>
                  <a:pt x="59" y="102"/>
                  <a:pt x="64" y="102"/>
                </a:cubicBezTo>
                <a:cubicBezTo>
                  <a:pt x="69" y="102"/>
                  <a:pt x="73" y="98"/>
                  <a:pt x="73" y="93"/>
                </a:cubicBezTo>
                <a:cubicBezTo>
                  <a:pt x="73" y="87"/>
                  <a:pt x="69" y="83"/>
                  <a:pt x="64" y="83"/>
                </a:cubicBezTo>
                <a:close/>
                <a:moveTo>
                  <a:pt x="110" y="83"/>
                </a:moveTo>
                <a:cubicBezTo>
                  <a:pt x="105" y="83"/>
                  <a:pt x="100" y="87"/>
                  <a:pt x="100" y="93"/>
                </a:cubicBezTo>
                <a:cubicBezTo>
                  <a:pt x="100" y="98"/>
                  <a:pt x="105" y="102"/>
                  <a:pt x="110" y="102"/>
                </a:cubicBezTo>
                <a:cubicBezTo>
                  <a:pt x="115" y="102"/>
                  <a:pt x="119" y="98"/>
                  <a:pt x="119" y="93"/>
                </a:cubicBezTo>
                <a:cubicBezTo>
                  <a:pt x="119" y="87"/>
                  <a:pt x="115" y="83"/>
                  <a:pt x="110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9" name="Freeform 26"/>
          <p:cNvSpPr>
            <a:spLocks noEditPoints="1"/>
          </p:cNvSpPr>
          <p:nvPr/>
        </p:nvSpPr>
        <p:spPr bwMode="auto">
          <a:xfrm>
            <a:off x="2908300" y="4021932"/>
            <a:ext cx="292100" cy="269875"/>
          </a:xfrm>
          <a:custGeom>
            <a:avLst/>
            <a:gdLst>
              <a:gd name="T0" fmla="*/ 101 w 105"/>
              <a:gd name="T1" fmla="*/ 49 h 97"/>
              <a:gd name="T2" fmla="*/ 28 w 105"/>
              <a:gd name="T3" fmla="*/ 49 h 97"/>
              <a:gd name="T4" fmla="*/ 21 w 105"/>
              <a:gd name="T5" fmla="*/ 53 h 97"/>
              <a:gd name="T6" fmla="*/ 2 w 105"/>
              <a:gd name="T7" fmla="*/ 93 h 97"/>
              <a:gd name="T8" fmla="*/ 4 w 105"/>
              <a:gd name="T9" fmla="*/ 97 h 97"/>
              <a:gd name="T10" fmla="*/ 77 w 105"/>
              <a:gd name="T11" fmla="*/ 97 h 97"/>
              <a:gd name="T12" fmla="*/ 84 w 105"/>
              <a:gd name="T13" fmla="*/ 93 h 97"/>
              <a:gd name="T14" fmla="*/ 103 w 105"/>
              <a:gd name="T15" fmla="*/ 53 h 97"/>
              <a:gd name="T16" fmla="*/ 101 w 105"/>
              <a:gd name="T17" fmla="*/ 49 h 97"/>
              <a:gd name="T18" fmla="*/ 28 w 105"/>
              <a:gd name="T19" fmla="*/ 44 h 97"/>
              <a:gd name="T20" fmla="*/ 82 w 105"/>
              <a:gd name="T21" fmla="*/ 44 h 97"/>
              <a:gd name="T22" fmla="*/ 82 w 105"/>
              <a:gd name="T23" fmla="*/ 43 h 97"/>
              <a:gd name="T24" fmla="*/ 89 w 105"/>
              <a:gd name="T25" fmla="*/ 43 h 97"/>
              <a:gd name="T26" fmla="*/ 89 w 105"/>
              <a:gd name="T27" fmla="*/ 0 h 97"/>
              <a:gd name="T28" fmla="*/ 24 w 105"/>
              <a:gd name="T29" fmla="*/ 0 h 97"/>
              <a:gd name="T30" fmla="*/ 24 w 105"/>
              <a:gd name="T31" fmla="*/ 7 h 97"/>
              <a:gd name="T32" fmla="*/ 12 w 105"/>
              <a:gd name="T33" fmla="*/ 7 h 97"/>
              <a:gd name="T34" fmla="*/ 12 w 105"/>
              <a:gd name="T35" fmla="*/ 26 h 97"/>
              <a:gd name="T36" fmla="*/ 6 w 105"/>
              <a:gd name="T37" fmla="*/ 26 h 97"/>
              <a:gd name="T38" fmla="*/ 0 w 105"/>
              <a:gd name="T39" fmla="*/ 32 h 97"/>
              <a:gd name="T40" fmla="*/ 0 w 105"/>
              <a:gd name="T41" fmla="*/ 85 h 97"/>
              <a:gd name="T42" fmla="*/ 16 w 105"/>
              <a:gd name="T43" fmla="*/ 51 h 97"/>
              <a:gd name="T44" fmla="*/ 28 w 105"/>
              <a:gd name="T45" fmla="*/ 44 h 97"/>
              <a:gd name="T46" fmla="*/ 30 w 105"/>
              <a:gd name="T47" fmla="*/ 5 h 97"/>
              <a:gd name="T48" fmla="*/ 83 w 105"/>
              <a:gd name="T49" fmla="*/ 5 h 97"/>
              <a:gd name="T50" fmla="*/ 83 w 105"/>
              <a:gd name="T51" fmla="*/ 38 h 97"/>
              <a:gd name="T52" fmla="*/ 30 w 105"/>
              <a:gd name="T53" fmla="*/ 38 h 97"/>
              <a:gd name="T54" fmla="*/ 30 w 105"/>
              <a:gd name="T55" fmla="*/ 5 h 97"/>
              <a:gd name="T56" fmla="*/ 18 w 105"/>
              <a:gd name="T57" fmla="*/ 13 h 97"/>
              <a:gd name="T58" fmla="*/ 24 w 105"/>
              <a:gd name="T59" fmla="*/ 13 h 97"/>
              <a:gd name="T60" fmla="*/ 24 w 105"/>
              <a:gd name="T61" fmla="*/ 38 h 97"/>
              <a:gd name="T62" fmla="*/ 18 w 105"/>
              <a:gd name="T63" fmla="*/ 38 h 97"/>
              <a:gd name="T64" fmla="*/ 18 w 105"/>
              <a:gd name="T65" fmla="*/ 1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" h="97">
                <a:moveTo>
                  <a:pt x="101" y="49"/>
                </a:moveTo>
                <a:cubicBezTo>
                  <a:pt x="28" y="49"/>
                  <a:pt x="28" y="49"/>
                  <a:pt x="28" y="49"/>
                </a:cubicBezTo>
                <a:cubicBezTo>
                  <a:pt x="25" y="49"/>
                  <a:pt x="22" y="51"/>
                  <a:pt x="21" y="53"/>
                </a:cubicBezTo>
                <a:cubicBezTo>
                  <a:pt x="2" y="93"/>
                  <a:pt x="2" y="93"/>
                  <a:pt x="2" y="93"/>
                </a:cubicBezTo>
                <a:cubicBezTo>
                  <a:pt x="0" y="95"/>
                  <a:pt x="2" y="97"/>
                  <a:pt x="4" y="97"/>
                </a:cubicBezTo>
                <a:cubicBezTo>
                  <a:pt x="77" y="97"/>
                  <a:pt x="77" y="97"/>
                  <a:pt x="77" y="97"/>
                </a:cubicBezTo>
                <a:cubicBezTo>
                  <a:pt x="79" y="97"/>
                  <a:pt x="83" y="95"/>
                  <a:pt x="84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5" y="51"/>
                  <a:pt x="103" y="49"/>
                  <a:pt x="101" y="49"/>
                </a:cubicBezTo>
                <a:close/>
                <a:moveTo>
                  <a:pt x="28" y="44"/>
                </a:moveTo>
                <a:cubicBezTo>
                  <a:pt x="82" y="44"/>
                  <a:pt x="82" y="44"/>
                  <a:pt x="82" y="44"/>
                </a:cubicBezTo>
                <a:cubicBezTo>
                  <a:pt x="82" y="43"/>
                  <a:pt x="82" y="43"/>
                  <a:pt x="82" y="43"/>
                </a:cubicBezTo>
                <a:cubicBezTo>
                  <a:pt x="89" y="43"/>
                  <a:pt x="89" y="43"/>
                  <a:pt x="89" y="43"/>
                </a:cubicBezTo>
                <a:cubicBezTo>
                  <a:pt x="89" y="0"/>
                  <a:pt x="89" y="0"/>
                  <a:pt x="89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7"/>
                  <a:pt x="24" y="7"/>
                  <a:pt x="24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26"/>
                  <a:pt x="12" y="26"/>
                  <a:pt x="12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2" y="26"/>
                  <a:pt x="0" y="28"/>
                  <a:pt x="0" y="32"/>
                </a:cubicBezTo>
                <a:cubicBezTo>
                  <a:pt x="0" y="85"/>
                  <a:pt x="0" y="85"/>
                  <a:pt x="0" y="85"/>
                </a:cubicBezTo>
                <a:cubicBezTo>
                  <a:pt x="16" y="51"/>
                  <a:pt x="16" y="51"/>
                  <a:pt x="16" y="51"/>
                </a:cubicBezTo>
                <a:cubicBezTo>
                  <a:pt x="19" y="47"/>
                  <a:pt x="24" y="44"/>
                  <a:pt x="28" y="44"/>
                </a:cubicBezTo>
                <a:close/>
                <a:moveTo>
                  <a:pt x="30" y="5"/>
                </a:moveTo>
                <a:cubicBezTo>
                  <a:pt x="83" y="5"/>
                  <a:pt x="83" y="5"/>
                  <a:pt x="83" y="5"/>
                </a:cubicBezTo>
                <a:cubicBezTo>
                  <a:pt x="83" y="38"/>
                  <a:pt x="83" y="38"/>
                  <a:pt x="83" y="38"/>
                </a:cubicBezTo>
                <a:cubicBezTo>
                  <a:pt x="30" y="38"/>
                  <a:pt x="30" y="38"/>
                  <a:pt x="30" y="38"/>
                </a:cubicBezTo>
                <a:lnTo>
                  <a:pt x="30" y="5"/>
                </a:lnTo>
                <a:close/>
                <a:moveTo>
                  <a:pt x="18" y="13"/>
                </a:moveTo>
                <a:cubicBezTo>
                  <a:pt x="24" y="13"/>
                  <a:pt x="24" y="13"/>
                  <a:pt x="24" y="13"/>
                </a:cubicBezTo>
                <a:cubicBezTo>
                  <a:pt x="24" y="38"/>
                  <a:pt x="24" y="38"/>
                  <a:pt x="24" y="38"/>
                </a:cubicBezTo>
                <a:cubicBezTo>
                  <a:pt x="18" y="38"/>
                  <a:pt x="18" y="38"/>
                  <a:pt x="18" y="38"/>
                </a:cubicBezTo>
                <a:lnTo>
                  <a:pt x="18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0" name="Freeform 27"/>
          <p:cNvSpPr>
            <a:spLocks noEditPoints="1"/>
          </p:cNvSpPr>
          <p:nvPr/>
        </p:nvSpPr>
        <p:spPr bwMode="auto">
          <a:xfrm>
            <a:off x="4108450" y="3988594"/>
            <a:ext cx="298450" cy="296863"/>
          </a:xfrm>
          <a:custGeom>
            <a:avLst/>
            <a:gdLst>
              <a:gd name="T0" fmla="*/ 87 w 107"/>
              <a:gd name="T1" fmla="*/ 35 h 107"/>
              <a:gd name="T2" fmla="*/ 102 w 107"/>
              <a:gd name="T3" fmla="*/ 25 h 107"/>
              <a:gd name="T4" fmla="*/ 92 w 107"/>
              <a:gd name="T5" fmla="*/ 47 h 107"/>
              <a:gd name="T6" fmla="*/ 102 w 107"/>
              <a:gd name="T7" fmla="*/ 37 h 107"/>
              <a:gd name="T8" fmla="*/ 61 w 107"/>
              <a:gd name="T9" fmla="*/ 16 h 107"/>
              <a:gd name="T10" fmla="*/ 107 w 107"/>
              <a:gd name="T11" fmla="*/ 17 h 107"/>
              <a:gd name="T12" fmla="*/ 102 w 107"/>
              <a:gd name="T13" fmla="*/ 10 h 107"/>
              <a:gd name="T14" fmla="*/ 66 w 107"/>
              <a:gd name="T15" fmla="*/ 0 h 107"/>
              <a:gd name="T16" fmla="*/ 102 w 107"/>
              <a:gd name="T17" fmla="*/ 49 h 107"/>
              <a:gd name="T18" fmla="*/ 92 w 107"/>
              <a:gd name="T19" fmla="*/ 59 h 107"/>
              <a:gd name="T20" fmla="*/ 102 w 107"/>
              <a:gd name="T21" fmla="*/ 49 h 107"/>
              <a:gd name="T22" fmla="*/ 88 w 107"/>
              <a:gd name="T23" fmla="*/ 71 h 107"/>
              <a:gd name="T24" fmla="*/ 102 w 107"/>
              <a:gd name="T25" fmla="*/ 61 h 107"/>
              <a:gd name="T26" fmla="*/ 78 w 107"/>
              <a:gd name="T27" fmla="*/ 83 h 107"/>
              <a:gd name="T28" fmla="*/ 102 w 107"/>
              <a:gd name="T29" fmla="*/ 74 h 107"/>
              <a:gd name="T30" fmla="*/ 15 w 107"/>
              <a:gd name="T31" fmla="*/ 54 h 107"/>
              <a:gd name="T32" fmla="*/ 0 w 107"/>
              <a:gd name="T33" fmla="*/ 53 h 107"/>
              <a:gd name="T34" fmla="*/ 19 w 107"/>
              <a:gd name="T35" fmla="*/ 70 h 107"/>
              <a:gd name="T36" fmla="*/ 0 w 107"/>
              <a:gd name="T37" fmla="*/ 65 h 107"/>
              <a:gd name="T38" fmla="*/ 16 w 107"/>
              <a:gd name="T39" fmla="*/ 46 h 107"/>
              <a:gd name="T40" fmla="*/ 0 w 107"/>
              <a:gd name="T41" fmla="*/ 41 h 107"/>
              <a:gd name="T42" fmla="*/ 20 w 107"/>
              <a:gd name="T43" fmla="*/ 34 h 107"/>
              <a:gd name="T44" fmla="*/ 0 w 107"/>
              <a:gd name="T45" fmla="*/ 29 h 107"/>
              <a:gd name="T46" fmla="*/ 28 w 107"/>
              <a:gd name="T47" fmla="*/ 83 h 107"/>
              <a:gd name="T48" fmla="*/ 0 w 107"/>
              <a:gd name="T49" fmla="*/ 78 h 107"/>
              <a:gd name="T50" fmla="*/ 41 w 107"/>
              <a:gd name="T51" fmla="*/ 95 h 107"/>
              <a:gd name="T52" fmla="*/ 5 w 107"/>
              <a:gd name="T53" fmla="*/ 85 h 107"/>
              <a:gd name="T54" fmla="*/ 41 w 107"/>
              <a:gd name="T55" fmla="*/ 97 h 107"/>
              <a:gd name="T56" fmla="*/ 5 w 107"/>
              <a:gd name="T57" fmla="*/ 107 h 107"/>
              <a:gd name="T58" fmla="*/ 41 w 107"/>
              <a:gd name="T59" fmla="*/ 97 h 107"/>
              <a:gd name="T60" fmla="*/ 53 w 107"/>
              <a:gd name="T61" fmla="*/ 88 h 107"/>
              <a:gd name="T62" fmla="*/ 53 w 107"/>
              <a:gd name="T63" fmla="*/ 78 h 107"/>
              <a:gd name="T64" fmla="*/ 78 w 107"/>
              <a:gd name="T65" fmla="*/ 54 h 107"/>
              <a:gd name="T66" fmla="*/ 55 w 107"/>
              <a:gd name="T67" fmla="*/ 42 h 107"/>
              <a:gd name="T68" fmla="*/ 55 w 107"/>
              <a:gd name="T69" fmla="*/ 38 h 107"/>
              <a:gd name="T70" fmla="*/ 52 w 107"/>
              <a:gd name="T71" fmla="*/ 35 h 107"/>
              <a:gd name="T72" fmla="*/ 52 w 107"/>
              <a:gd name="T73" fmla="*/ 56 h 107"/>
              <a:gd name="T74" fmla="*/ 41 w 107"/>
              <a:gd name="T75" fmla="*/ 61 h 107"/>
              <a:gd name="T76" fmla="*/ 54 w 107"/>
              <a:gd name="T77" fmla="*/ 74 h 107"/>
              <a:gd name="T78" fmla="*/ 66 w 107"/>
              <a:gd name="T79" fmla="*/ 60 h 107"/>
              <a:gd name="T80" fmla="*/ 47 w 107"/>
              <a:gd name="T81" fmla="*/ 46 h 107"/>
              <a:gd name="T82" fmla="*/ 55 w 107"/>
              <a:gd name="T83" fmla="*/ 65 h 107"/>
              <a:gd name="T84" fmla="*/ 55 w 107"/>
              <a:gd name="T85" fmla="*/ 6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7" h="107">
                <a:moveTo>
                  <a:pt x="102" y="25"/>
                </a:moveTo>
                <a:cubicBezTo>
                  <a:pt x="79" y="25"/>
                  <a:pt x="79" y="25"/>
                  <a:pt x="79" y="25"/>
                </a:cubicBezTo>
                <a:cubicBezTo>
                  <a:pt x="82" y="28"/>
                  <a:pt x="85" y="31"/>
                  <a:pt x="87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05" y="35"/>
                  <a:pt x="107" y="32"/>
                  <a:pt x="107" y="30"/>
                </a:cubicBezTo>
                <a:cubicBezTo>
                  <a:pt x="107" y="27"/>
                  <a:pt x="105" y="25"/>
                  <a:pt x="102" y="25"/>
                </a:cubicBezTo>
                <a:close/>
                <a:moveTo>
                  <a:pt x="102" y="37"/>
                </a:moveTo>
                <a:cubicBezTo>
                  <a:pt x="88" y="37"/>
                  <a:pt x="88" y="37"/>
                  <a:pt x="88" y="37"/>
                </a:cubicBezTo>
                <a:cubicBezTo>
                  <a:pt x="90" y="40"/>
                  <a:pt x="91" y="43"/>
                  <a:pt x="92" y="47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105" y="47"/>
                  <a:pt x="107" y="45"/>
                  <a:pt x="107" y="42"/>
                </a:cubicBezTo>
                <a:cubicBezTo>
                  <a:pt x="107" y="39"/>
                  <a:pt x="105" y="37"/>
                  <a:pt x="102" y="37"/>
                </a:cubicBezTo>
                <a:close/>
                <a:moveTo>
                  <a:pt x="102" y="13"/>
                </a:moveTo>
                <a:cubicBezTo>
                  <a:pt x="66" y="13"/>
                  <a:pt x="66" y="13"/>
                  <a:pt x="66" y="13"/>
                </a:cubicBezTo>
                <a:cubicBezTo>
                  <a:pt x="64" y="13"/>
                  <a:pt x="62" y="14"/>
                  <a:pt x="61" y="16"/>
                </a:cubicBezTo>
                <a:cubicBezTo>
                  <a:pt x="67" y="17"/>
                  <a:pt x="72" y="19"/>
                  <a:pt x="76" y="22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105" y="22"/>
                  <a:pt x="107" y="20"/>
                  <a:pt x="107" y="17"/>
                </a:cubicBezTo>
                <a:cubicBezTo>
                  <a:pt x="107" y="15"/>
                  <a:pt x="105" y="13"/>
                  <a:pt x="102" y="13"/>
                </a:cubicBezTo>
                <a:close/>
                <a:moveTo>
                  <a:pt x="66" y="10"/>
                </a:moveTo>
                <a:cubicBezTo>
                  <a:pt x="102" y="10"/>
                  <a:pt x="102" y="10"/>
                  <a:pt x="102" y="10"/>
                </a:cubicBezTo>
                <a:cubicBezTo>
                  <a:pt x="105" y="10"/>
                  <a:pt x="107" y="8"/>
                  <a:pt x="107" y="5"/>
                </a:cubicBezTo>
                <a:cubicBezTo>
                  <a:pt x="107" y="3"/>
                  <a:pt x="105" y="0"/>
                  <a:pt x="10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3"/>
                  <a:pt x="61" y="5"/>
                </a:cubicBezTo>
                <a:cubicBezTo>
                  <a:pt x="61" y="8"/>
                  <a:pt x="63" y="10"/>
                  <a:pt x="66" y="10"/>
                </a:cubicBezTo>
                <a:close/>
                <a:moveTo>
                  <a:pt x="102" y="49"/>
                </a:moveTo>
                <a:cubicBezTo>
                  <a:pt x="92" y="49"/>
                  <a:pt x="92" y="49"/>
                  <a:pt x="92" y="49"/>
                </a:cubicBezTo>
                <a:cubicBezTo>
                  <a:pt x="92" y="51"/>
                  <a:pt x="92" y="52"/>
                  <a:pt x="92" y="54"/>
                </a:cubicBezTo>
                <a:cubicBezTo>
                  <a:pt x="92" y="55"/>
                  <a:pt x="92" y="57"/>
                  <a:pt x="92" y="59"/>
                </a:cubicBezTo>
                <a:cubicBezTo>
                  <a:pt x="102" y="59"/>
                  <a:pt x="102" y="59"/>
                  <a:pt x="102" y="59"/>
                </a:cubicBezTo>
                <a:cubicBezTo>
                  <a:pt x="105" y="59"/>
                  <a:pt x="107" y="57"/>
                  <a:pt x="107" y="54"/>
                </a:cubicBezTo>
                <a:cubicBezTo>
                  <a:pt x="107" y="51"/>
                  <a:pt x="105" y="49"/>
                  <a:pt x="102" y="49"/>
                </a:cubicBezTo>
                <a:close/>
                <a:moveTo>
                  <a:pt x="102" y="61"/>
                </a:moveTo>
                <a:cubicBezTo>
                  <a:pt x="91" y="61"/>
                  <a:pt x="91" y="61"/>
                  <a:pt x="91" y="61"/>
                </a:cubicBezTo>
                <a:cubicBezTo>
                  <a:pt x="91" y="65"/>
                  <a:pt x="90" y="68"/>
                  <a:pt x="88" y="71"/>
                </a:cubicBezTo>
                <a:cubicBezTo>
                  <a:pt x="102" y="71"/>
                  <a:pt x="102" y="71"/>
                  <a:pt x="102" y="71"/>
                </a:cubicBezTo>
                <a:cubicBezTo>
                  <a:pt x="105" y="71"/>
                  <a:pt x="107" y="69"/>
                  <a:pt x="107" y="66"/>
                </a:cubicBezTo>
                <a:cubicBezTo>
                  <a:pt x="107" y="64"/>
                  <a:pt x="105" y="61"/>
                  <a:pt x="102" y="61"/>
                </a:cubicBezTo>
                <a:close/>
                <a:moveTo>
                  <a:pt x="102" y="74"/>
                </a:moveTo>
                <a:cubicBezTo>
                  <a:pt x="87" y="74"/>
                  <a:pt x="87" y="74"/>
                  <a:pt x="87" y="74"/>
                </a:cubicBezTo>
                <a:cubicBezTo>
                  <a:pt x="84" y="77"/>
                  <a:pt x="82" y="81"/>
                  <a:pt x="78" y="83"/>
                </a:cubicBezTo>
                <a:cubicBezTo>
                  <a:pt x="102" y="83"/>
                  <a:pt x="102" y="83"/>
                  <a:pt x="102" y="83"/>
                </a:cubicBezTo>
                <a:cubicBezTo>
                  <a:pt x="105" y="83"/>
                  <a:pt x="107" y="81"/>
                  <a:pt x="107" y="78"/>
                </a:cubicBezTo>
                <a:cubicBezTo>
                  <a:pt x="107" y="76"/>
                  <a:pt x="105" y="74"/>
                  <a:pt x="102" y="74"/>
                </a:cubicBezTo>
                <a:close/>
                <a:moveTo>
                  <a:pt x="5" y="58"/>
                </a:moveTo>
                <a:cubicBezTo>
                  <a:pt x="15" y="58"/>
                  <a:pt x="15" y="58"/>
                  <a:pt x="15" y="58"/>
                </a:cubicBezTo>
                <a:cubicBezTo>
                  <a:pt x="15" y="57"/>
                  <a:pt x="15" y="55"/>
                  <a:pt x="15" y="54"/>
                </a:cubicBezTo>
                <a:cubicBezTo>
                  <a:pt x="15" y="52"/>
                  <a:pt x="15" y="50"/>
                  <a:pt x="15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2" y="48"/>
                  <a:pt x="0" y="51"/>
                  <a:pt x="0" y="53"/>
                </a:cubicBezTo>
                <a:cubicBezTo>
                  <a:pt x="0" y="56"/>
                  <a:pt x="2" y="58"/>
                  <a:pt x="5" y="58"/>
                </a:cubicBezTo>
                <a:close/>
                <a:moveTo>
                  <a:pt x="5" y="70"/>
                </a:moveTo>
                <a:cubicBezTo>
                  <a:pt x="19" y="70"/>
                  <a:pt x="19" y="70"/>
                  <a:pt x="19" y="70"/>
                </a:cubicBezTo>
                <a:cubicBezTo>
                  <a:pt x="17" y="67"/>
                  <a:pt x="16" y="64"/>
                  <a:pt x="15" y="61"/>
                </a:cubicBezTo>
                <a:cubicBezTo>
                  <a:pt x="5" y="61"/>
                  <a:pt x="5" y="61"/>
                  <a:pt x="5" y="61"/>
                </a:cubicBezTo>
                <a:cubicBezTo>
                  <a:pt x="2" y="61"/>
                  <a:pt x="0" y="63"/>
                  <a:pt x="0" y="65"/>
                </a:cubicBezTo>
                <a:cubicBezTo>
                  <a:pt x="0" y="68"/>
                  <a:pt x="2" y="70"/>
                  <a:pt x="5" y="70"/>
                </a:cubicBezTo>
                <a:close/>
                <a:moveTo>
                  <a:pt x="5" y="46"/>
                </a:moveTo>
                <a:cubicBezTo>
                  <a:pt x="16" y="46"/>
                  <a:pt x="16" y="46"/>
                  <a:pt x="16" y="46"/>
                </a:cubicBezTo>
                <a:cubicBezTo>
                  <a:pt x="16" y="42"/>
                  <a:pt x="17" y="39"/>
                  <a:pt x="19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2" y="36"/>
                  <a:pt x="0" y="38"/>
                  <a:pt x="0" y="41"/>
                </a:cubicBezTo>
                <a:cubicBezTo>
                  <a:pt x="0" y="44"/>
                  <a:pt x="2" y="46"/>
                  <a:pt x="5" y="46"/>
                </a:cubicBezTo>
                <a:close/>
                <a:moveTo>
                  <a:pt x="5" y="34"/>
                </a:moveTo>
                <a:cubicBezTo>
                  <a:pt x="20" y="34"/>
                  <a:pt x="20" y="34"/>
                  <a:pt x="20" y="34"/>
                </a:cubicBezTo>
                <a:cubicBezTo>
                  <a:pt x="23" y="30"/>
                  <a:pt x="25" y="27"/>
                  <a:pt x="29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2" y="24"/>
                  <a:pt x="0" y="26"/>
                  <a:pt x="0" y="29"/>
                </a:cubicBezTo>
                <a:cubicBezTo>
                  <a:pt x="0" y="32"/>
                  <a:pt x="2" y="34"/>
                  <a:pt x="5" y="34"/>
                </a:cubicBezTo>
                <a:close/>
                <a:moveTo>
                  <a:pt x="5" y="83"/>
                </a:moveTo>
                <a:cubicBezTo>
                  <a:pt x="28" y="83"/>
                  <a:pt x="28" y="83"/>
                  <a:pt x="28" y="83"/>
                </a:cubicBezTo>
                <a:cubicBezTo>
                  <a:pt x="25" y="80"/>
                  <a:pt x="22" y="76"/>
                  <a:pt x="20" y="73"/>
                </a:cubicBezTo>
                <a:cubicBezTo>
                  <a:pt x="5" y="73"/>
                  <a:pt x="5" y="73"/>
                  <a:pt x="5" y="73"/>
                </a:cubicBezTo>
                <a:cubicBezTo>
                  <a:pt x="2" y="73"/>
                  <a:pt x="0" y="75"/>
                  <a:pt x="0" y="78"/>
                </a:cubicBezTo>
                <a:cubicBezTo>
                  <a:pt x="0" y="80"/>
                  <a:pt x="2" y="83"/>
                  <a:pt x="5" y="83"/>
                </a:cubicBezTo>
                <a:close/>
                <a:moveTo>
                  <a:pt x="5" y="95"/>
                </a:moveTo>
                <a:cubicBezTo>
                  <a:pt x="41" y="95"/>
                  <a:pt x="41" y="95"/>
                  <a:pt x="41" y="95"/>
                </a:cubicBezTo>
                <a:cubicBezTo>
                  <a:pt x="43" y="95"/>
                  <a:pt x="45" y="93"/>
                  <a:pt x="45" y="92"/>
                </a:cubicBezTo>
                <a:cubicBezTo>
                  <a:pt x="40" y="90"/>
                  <a:pt x="35" y="88"/>
                  <a:pt x="31" y="85"/>
                </a:cubicBezTo>
                <a:cubicBezTo>
                  <a:pt x="5" y="85"/>
                  <a:pt x="5" y="85"/>
                  <a:pt x="5" y="85"/>
                </a:cubicBezTo>
                <a:cubicBezTo>
                  <a:pt x="2" y="85"/>
                  <a:pt x="0" y="87"/>
                  <a:pt x="0" y="90"/>
                </a:cubicBezTo>
                <a:cubicBezTo>
                  <a:pt x="0" y="93"/>
                  <a:pt x="2" y="95"/>
                  <a:pt x="5" y="95"/>
                </a:cubicBezTo>
                <a:close/>
                <a:moveTo>
                  <a:pt x="41" y="97"/>
                </a:moveTo>
                <a:cubicBezTo>
                  <a:pt x="5" y="97"/>
                  <a:pt x="5" y="97"/>
                  <a:pt x="5" y="97"/>
                </a:cubicBezTo>
                <a:cubicBezTo>
                  <a:pt x="2" y="97"/>
                  <a:pt x="0" y="99"/>
                  <a:pt x="0" y="102"/>
                </a:cubicBezTo>
                <a:cubicBezTo>
                  <a:pt x="0" y="105"/>
                  <a:pt x="2" y="107"/>
                  <a:pt x="5" y="107"/>
                </a:cubicBezTo>
                <a:cubicBezTo>
                  <a:pt x="41" y="107"/>
                  <a:pt x="41" y="107"/>
                  <a:pt x="41" y="107"/>
                </a:cubicBezTo>
                <a:cubicBezTo>
                  <a:pt x="44" y="107"/>
                  <a:pt x="46" y="105"/>
                  <a:pt x="46" y="102"/>
                </a:cubicBezTo>
                <a:cubicBezTo>
                  <a:pt x="46" y="99"/>
                  <a:pt x="44" y="97"/>
                  <a:pt x="41" y="97"/>
                </a:cubicBezTo>
                <a:close/>
                <a:moveTo>
                  <a:pt x="53" y="20"/>
                </a:moveTo>
                <a:cubicBezTo>
                  <a:pt x="35" y="20"/>
                  <a:pt x="20" y="35"/>
                  <a:pt x="20" y="54"/>
                </a:cubicBezTo>
                <a:cubicBezTo>
                  <a:pt x="20" y="72"/>
                  <a:pt x="35" y="88"/>
                  <a:pt x="53" y="88"/>
                </a:cubicBezTo>
                <a:cubicBezTo>
                  <a:pt x="72" y="88"/>
                  <a:pt x="87" y="72"/>
                  <a:pt x="87" y="54"/>
                </a:cubicBezTo>
                <a:cubicBezTo>
                  <a:pt x="87" y="35"/>
                  <a:pt x="72" y="20"/>
                  <a:pt x="53" y="20"/>
                </a:cubicBezTo>
                <a:close/>
                <a:moveTo>
                  <a:pt x="53" y="78"/>
                </a:moveTo>
                <a:cubicBezTo>
                  <a:pt x="40" y="78"/>
                  <a:pt x="29" y="67"/>
                  <a:pt x="29" y="54"/>
                </a:cubicBezTo>
                <a:cubicBezTo>
                  <a:pt x="29" y="40"/>
                  <a:pt x="40" y="29"/>
                  <a:pt x="53" y="29"/>
                </a:cubicBezTo>
                <a:cubicBezTo>
                  <a:pt x="67" y="29"/>
                  <a:pt x="78" y="40"/>
                  <a:pt x="78" y="54"/>
                </a:cubicBezTo>
                <a:cubicBezTo>
                  <a:pt x="78" y="67"/>
                  <a:pt x="67" y="78"/>
                  <a:pt x="53" y="78"/>
                </a:cubicBezTo>
                <a:close/>
                <a:moveTo>
                  <a:pt x="55" y="50"/>
                </a:moveTo>
                <a:cubicBezTo>
                  <a:pt x="55" y="42"/>
                  <a:pt x="55" y="42"/>
                  <a:pt x="55" y="42"/>
                </a:cubicBezTo>
                <a:cubicBezTo>
                  <a:pt x="60" y="42"/>
                  <a:pt x="60" y="47"/>
                  <a:pt x="63" y="47"/>
                </a:cubicBezTo>
                <a:cubicBezTo>
                  <a:pt x="64" y="47"/>
                  <a:pt x="65" y="46"/>
                  <a:pt x="65" y="44"/>
                </a:cubicBezTo>
                <a:cubicBezTo>
                  <a:pt x="65" y="40"/>
                  <a:pt x="58" y="38"/>
                  <a:pt x="55" y="38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34"/>
                  <a:pt x="54" y="34"/>
                  <a:pt x="54" y="34"/>
                </a:cubicBezTo>
                <a:cubicBezTo>
                  <a:pt x="53" y="34"/>
                  <a:pt x="52" y="34"/>
                  <a:pt x="52" y="35"/>
                </a:cubicBezTo>
                <a:cubicBezTo>
                  <a:pt x="52" y="38"/>
                  <a:pt x="52" y="38"/>
                  <a:pt x="52" y="38"/>
                </a:cubicBezTo>
                <a:cubicBezTo>
                  <a:pt x="47" y="38"/>
                  <a:pt x="42" y="41"/>
                  <a:pt x="42" y="47"/>
                </a:cubicBezTo>
                <a:cubicBezTo>
                  <a:pt x="42" y="52"/>
                  <a:pt x="46" y="55"/>
                  <a:pt x="52" y="56"/>
                </a:cubicBezTo>
                <a:cubicBezTo>
                  <a:pt x="52" y="65"/>
                  <a:pt x="52" y="65"/>
                  <a:pt x="52" y="65"/>
                </a:cubicBezTo>
                <a:cubicBezTo>
                  <a:pt x="45" y="65"/>
                  <a:pt x="49" y="59"/>
                  <a:pt x="44" y="59"/>
                </a:cubicBezTo>
                <a:cubicBezTo>
                  <a:pt x="42" y="59"/>
                  <a:pt x="41" y="60"/>
                  <a:pt x="41" y="61"/>
                </a:cubicBezTo>
                <a:cubicBezTo>
                  <a:pt x="41" y="65"/>
                  <a:pt x="45" y="69"/>
                  <a:pt x="52" y="69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73"/>
                  <a:pt x="53" y="74"/>
                  <a:pt x="54" y="74"/>
                </a:cubicBezTo>
                <a:cubicBezTo>
                  <a:pt x="54" y="74"/>
                  <a:pt x="55" y="73"/>
                  <a:pt x="55" y="72"/>
                </a:cubicBezTo>
                <a:cubicBezTo>
                  <a:pt x="55" y="69"/>
                  <a:pt x="55" y="69"/>
                  <a:pt x="55" y="69"/>
                </a:cubicBezTo>
                <a:cubicBezTo>
                  <a:pt x="61" y="69"/>
                  <a:pt x="66" y="66"/>
                  <a:pt x="66" y="60"/>
                </a:cubicBezTo>
                <a:cubicBezTo>
                  <a:pt x="66" y="53"/>
                  <a:pt x="61" y="52"/>
                  <a:pt x="55" y="50"/>
                </a:cubicBezTo>
                <a:close/>
                <a:moveTo>
                  <a:pt x="52" y="50"/>
                </a:moveTo>
                <a:cubicBezTo>
                  <a:pt x="49" y="49"/>
                  <a:pt x="47" y="48"/>
                  <a:pt x="47" y="46"/>
                </a:cubicBezTo>
                <a:cubicBezTo>
                  <a:pt x="47" y="44"/>
                  <a:pt x="49" y="42"/>
                  <a:pt x="52" y="42"/>
                </a:cubicBezTo>
                <a:lnTo>
                  <a:pt x="52" y="50"/>
                </a:lnTo>
                <a:close/>
                <a:moveTo>
                  <a:pt x="55" y="65"/>
                </a:moveTo>
                <a:cubicBezTo>
                  <a:pt x="55" y="56"/>
                  <a:pt x="55" y="56"/>
                  <a:pt x="55" y="56"/>
                </a:cubicBezTo>
                <a:cubicBezTo>
                  <a:pt x="57" y="57"/>
                  <a:pt x="60" y="58"/>
                  <a:pt x="60" y="61"/>
                </a:cubicBezTo>
                <a:cubicBezTo>
                  <a:pt x="60" y="64"/>
                  <a:pt x="57" y="65"/>
                  <a:pt x="55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1" name="Freeform 28"/>
          <p:cNvSpPr>
            <a:spLocks noEditPoints="1"/>
          </p:cNvSpPr>
          <p:nvPr/>
        </p:nvSpPr>
        <p:spPr bwMode="auto">
          <a:xfrm>
            <a:off x="3494088" y="3980657"/>
            <a:ext cx="320675" cy="307975"/>
          </a:xfrm>
          <a:custGeom>
            <a:avLst/>
            <a:gdLst>
              <a:gd name="T0" fmla="*/ 6 w 115"/>
              <a:gd name="T1" fmla="*/ 105 h 111"/>
              <a:gd name="T2" fmla="*/ 19 w 115"/>
              <a:gd name="T3" fmla="*/ 111 h 111"/>
              <a:gd name="T4" fmla="*/ 25 w 115"/>
              <a:gd name="T5" fmla="*/ 85 h 111"/>
              <a:gd name="T6" fmla="*/ 34 w 115"/>
              <a:gd name="T7" fmla="*/ 84 h 111"/>
              <a:gd name="T8" fmla="*/ 33 w 115"/>
              <a:gd name="T9" fmla="*/ 105 h 111"/>
              <a:gd name="T10" fmla="*/ 47 w 115"/>
              <a:gd name="T11" fmla="*/ 111 h 111"/>
              <a:gd name="T12" fmla="*/ 52 w 115"/>
              <a:gd name="T13" fmla="*/ 105 h 111"/>
              <a:gd name="T14" fmla="*/ 43 w 115"/>
              <a:gd name="T15" fmla="*/ 82 h 111"/>
              <a:gd name="T16" fmla="*/ 62 w 115"/>
              <a:gd name="T17" fmla="*/ 75 h 111"/>
              <a:gd name="T18" fmla="*/ 60 w 115"/>
              <a:gd name="T19" fmla="*/ 105 h 111"/>
              <a:gd name="T20" fmla="*/ 74 w 115"/>
              <a:gd name="T21" fmla="*/ 111 h 111"/>
              <a:gd name="T22" fmla="*/ 80 w 115"/>
              <a:gd name="T23" fmla="*/ 105 h 111"/>
              <a:gd name="T24" fmla="*/ 78 w 115"/>
              <a:gd name="T25" fmla="*/ 67 h 111"/>
              <a:gd name="T26" fmla="*/ 90 w 115"/>
              <a:gd name="T27" fmla="*/ 58 h 111"/>
              <a:gd name="T28" fmla="*/ 88 w 115"/>
              <a:gd name="T29" fmla="*/ 105 h 111"/>
              <a:gd name="T30" fmla="*/ 101 w 115"/>
              <a:gd name="T31" fmla="*/ 111 h 111"/>
              <a:gd name="T32" fmla="*/ 107 w 115"/>
              <a:gd name="T33" fmla="*/ 36 h 111"/>
              <a:gd name="T34" fmla="*/ 90 w 115"/>
              <a:gd name="T35" fmla="*/ 58 h 111"/>
              <a:gd name="T36" fmla="*/ 105 w 115"/>
              <a:gd name="T37" fmla="*/ 2 h 111"/>
              <a:gd name="T38" fmla="*/ 100 w 115"/>
              <a:gd name="T39" fmla="*/ 2 h 111"/>
              <a:gd name="T40" fmla="*/ 94 w 115"/>
              <a:gd name="T41" fmla="*/ 19 h 111"/>
              <a:gd name="T42" fmla="*/ 90 w 115"/>
              <a:gd name="T43" fmla="*/ 35 h 111"/>
              <a:gd name="T44" fmla="*/ 80 w 115"/>
              <a:gd name="T45" fmla="*/ 46 h 111"/>
              <a:gd name="T46" fmla="*/ 60 w 115"/>
              <a:gd name="T47" fmla="*/ 59 h 111"/>
              <a:gd name="T48" fmla="*/ 39 w 115"/>
              <a:gd name="T49" fmla="*/ 67 h 111"/>
              <a:gd name="T50" fmla="*/ 25 w 115"/>
              <a:gd name="T51" fmla="*/ 70 h 111"/>
              <a:gd name="T52" fmla="*/ 3 w 115"/>
              <a:gd name="T53" fmla="*/ 72 h 111"/>
              <a:gd name="T54" fmla="*/ 0 w 115"/>
              <a:gd name="T55" fmla="*/ 80 h 111"/>
              <a:gd name="T56" fmla="*/ 3 w 115"/>
              <a:gd name="T57" fmla="*/ 83 h 111"/>
              <a:gd name="T58" fmla="*/ 25 w 115"/>
              <a:gd name="T59" fmla="*/ 82 h 111"/>
              <a:gd name="T60" fmla="*/ 42 w 115"/>
              <a:gd name="T61" fmla="*/ 78 h 111"/>
              <a:gd name="T62" fmla="*/ 60 w 115"/>
              <a:gd name="T63" fmla="*/ 72 h 111"/>
              <a:gd name="T64" fmla="*/ 80 w 115"/>
              <a:gd name="T65" fmla="*/ 61 h 111"/>
              <a:gd name="T66" fmla="*/ 100 w 115"/>
              <a:gd name="T67" fmla="*/ 41 h 111"/>
              <a:gd name="T68" fmla="*/ 109 w 115"/>
              <a:gd name="T69" fmla="*/ 19 h 111"/>
              <a:gd name="T70" fmla="*/ 114 w 115"/>
              <a:gd name="T71" fmla="*/ 1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5" h="111">
                <a:moveTo>
                  <a:pt x="6" y="87"/>
                </a:moveTo>
                <a:cubicBezTo>
                  <a:pt x="6" y="105"/>
                  <a:pt x="6" y="105"/>
                  <a:pt x="6" y="105"/>
                </a:cubicBezTo>
                <a:cubicBezTo>
                  <a:pt x="6" y="108"/>
                  <a:pt x="8" y="111"/>
                  <a:pt x="12" y="111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22" y="111"/>
                  <a:pt x="25" y="108"/>
                  <a:pt x="25" y="105"/>
                </a:cubicBezTo>
                <a:cubicBezTo>
                  <a:pt x="25" y="85"/>
                  <a:pt x="25" y="85"/>
                  <a:pt x="25" y="85"/>
                </a:cubicBezTo>
                <a:cubicBezTo>
                  <a:pt x="19" y="86"/>
                  <a:pt x="12" y="87"/>
                  <a:pt x="6" y="87"/>
                </a:cubicBezTo>
                <a:close/>
                <a:moveTo>
                  <a:pt x="34" y="84"/>
                </a:moveTo>
                <a:cubicBezTo>
                  <a:pt x="33" y="84"/>
                  <a:pt x="33" y="84"/>
                  <a:pt x="33" y="84"/>
                </a:cubicBezTo>
                <a:cubicBezTo>
                  <a:pt x="33" y="105"/>
                  <a:pt x="33" y="105"/>
                  <a:pt x="33" y="105"/>
                </a:cubicBezTo>
                <a:cubicBezTo>
                  <a:pt x="33" y="108"/>
                  <a:pt x="36" y="111"/>
                  <a:pt x="39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50" y="111"/>
                  <a:pt x="52" y="108"/>
                  <a:pt x="52" y="105"/>
                </a:cubicBezTo>
                <a:cubicBezTo>
                  <a:pt x="52" y="79"/>
                  <a:pt x="52" y="79"/>
                  <a:pt x="52" y="79"/>
                </a:cubicBezTo>
                <a:cubicBezTo>
                  <a:pt x="49" y="80"/>
                  <a:pt x="46" y="81"/>
                  <a:pt x="43" y="82"/>
                </a:cubicBezTo>
                <a:cubicBezTo>
                  <a:pt x="40" y="83"/>
                  <a:pt x="37" y="83"/>
                  <a:pt x="34" y="84"/>
                </a:cubicBezTo>
                <a:close/>
                <a:moveTo>
                  <a:pt x="62" y="75"/>
                </a:moveTo>
                <a:cubicBezTo>
                  <a:pt x="61" y="75"/>
                  <a:pt x="61" y="76"/>
                  <a:pt x="60" y="76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60" y="108"/>
                  <a:pt x="63" y="111"/>
                  <a:pt x="66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7" y="111"/>
                  <a:pt x="80" y="108"/>
                  <a:pt x="80" y="105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8" y="67"/>
                </a:cubicBezTo>
                <a:cubicBezTo>
                  <a:pt x="73" y="70"/>
                  <a:pt x="68" y="73"/>
                  <a:pt x="62" y="75"/>
                </a:cubicBezTo>
                <a:close/>
                <a:moveTo>
                  <a:pt x="90" y="58"/>
                </a:moveTo>
                <a:cubicBezTo>
                  <a:pt x="89" y="59"/>
                  <a:pt x="88" y="59"/>
                  <a:pt x="88" y="60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88" y="108"/>
                  <a:pt x="90" y="111"/>
                  <a:pt x="94" y="111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104" y="111"/>
                  <a:pt x="107" y="108"/>
                  <a:pt x="107" y="105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6" y="39"/>
                  <a:pt x="105" y="41"/>
                  <a:pt x="103" y="43"/>
                </a:cubicBezTo>
                <a:cubicBezTo>
                  <a:pt x="99" y="49"/>
                  <a:pt x="95" y="53"/>
                  <a:pt x="90" y="58"/>
                </a:cubicBezTo>
                <a:close/>
                <a:moveTo>
                  <a:pt x="114" y="14"/>
                </a:moveTo>
                <a:cubicBezTo>
                  <a:pt x="105" y="2"/>
                  <a:pt x="105" y="2"/>
                  <a:pt x="105" y="2"/>
                </a:cubicBezTo>
                <a:cubicBezTo>
                  <a:pt x="104" y="1"/>
                  <a:pt x="104" y="0"/>
                  <a:pt x="103" y="0"/>
                </a:cubicBezTo>
                <a:cubicBezTo>
                  <a:pt x="102" y="0"/>
                  <a:pt x="101" y="1"/>
                  <a:pt x="100" y="2"/>
                </a:cubicBezTo>
                <a:cubicBezTo>
                  <a:pt x="91" y="14"/>
                  <a:pt x="91" y="14"/>
                  <a:pt x="91" y="14"/>
                </a:cubicBezTo>
                <a:cubicBezTo>
                  <a:pt x="90" y="16"/>
                  <a:pt x="91" y="19"/>
                  <a:pt x="94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6" y="24"/>
                  <a:pt x="93" y="30"/>
                  <a:pt x="90" y="35"/>
                </a:cubicBezTo>
                <a:cubicBezTo>
                  <a:pt x="89" y="36"/>
                  <a:pt x="88" y="37"/>
                  <a:pt x="88" y="38"/>
                </a:cubicBezTo>
                <a:cubicBezTo>
                  <a:pt x="85" y="41"/>
                  <a:pt x="83" y="44"/>
                  <a:pt x="80" y="46"/>
                </a:cubicBezTo>
                <a:cubicBezTo>
                  <a:pt x="77" y="49"/>
                  <a:pt x="73" y="51"/>
                  <a:pt x="70" y="54"/>
                </a:cubicBezTo>
                <a:cubicBezTo>
                  <a:pt x="67" y="55"/>
                  <a:pt x="64" y="57"/>
                  <a:pt x="60" y="59"/>
                </a:cubicBezTo>
                <a:cubicBezTo>
                  <a:pt x="58" y="60"/>
                  <a:pt x="55" y="61"/>
                  <a:pt x="52" y="62"/>
                </a:cubicBezTo>
                <a:cubicBezTo>
                  <a:pt x="48" y="64"/>
                  <a:pt x="43" y="65"/>
                  <a:pt x="39" y="67"/>
                </a:cubicBezTo>
                <a:cubicBezTo>
                  <a:pt x="37" y="67"/>
                  <a:pt x="35" y="68"/>
                  <a:pt x="33" y="68"/>
                </a:cubicBezTo>
                <a:cubicBezTo>
                  <a:pt x="30" y="69"/>
                  <a:pt x="28" y="69"/>
                  <a:pt x="25" y="70"/>
                </a:cubicBezTo>
                <a:cubicBezTo>
                  <a:pt x="19" y="71"/>
                  <a:pt x="12" y="71"/>
                  <a:pt x="6" y="72"/>
                </a:cubicBezTo>
                <a:cubicBezTo>
                  <a:pt x="5" y="72"/>
                  <a:pt x="4" y="72"/>
                  <a:pt x="3" y="72"/>
                </a:cubicBezTo>
                <a:cubicBezTo>
                  <a:pt x="2" y="72"/>
                  <a:pt x="0" y="73"/>
                  <a:pt x="0" y="75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2"/>
                  <a:pt x="2" y="83"/>
                  <a:pt x="3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4" y="83"/>
                  <a:pt x="5" y="83"/>
                  <a:pt x="6" y="83"/>
                </a:cubicBezTo>
                <a:cubicBezTo>
                  <a:pt x="12" y="83"/>
                  <a:pt x="19" y="83"/>
                  <a:pt x="25" y="82"/>
                </a:cubicBezTo>
                <a:cubicBezTo>
                  <a:pt x="28" y="81"/>
                  <a:pt x="30" y="81"/>
                  <a:pt x="33" y="80"/>
                </a:cubicBezTo>
                <a:cubicBezTo>
                  <a:pt x="36" y="80"/>
                  <a:pt x="39" y="79"/>
                  <a:pt x="42" y="78"/>
                </a:cubicBezTo>
                <a:cubicBezTo>
                  <a:pt x="45" y="77"/>
                  <a:pt x="49" y="76"/>
                  <a:pt x="52" y="75"/>
                </a:cubicBezTo>
                <a:cubicBezTo>
                  <a:pt x="55" y="74"/>
                  <a:pt x="58" y="73"/>
                  <a:pt x="60" y="72"/>
                </a:cubicBezTo>
                <a:cubicBezTo>
                  <a:pt x="66" y="69"/>
                  <a:pt x="71" y="67"/>
                  <a:pt x="76" y="64"/>
                </a:cubicBezTo>
                <a:cubicBezTo>
                  <a:pt x="77" y="63"/>
                  <a:pt x="79" y="62"/>
                  <a:pt x="80" y="61"/>
                </a:cubicBezTo>
                <a:cubicBezTo>
                  <a:pt x="83" y="59"/>
                  <a:pt x="85" y="57"/>
                  <a:pt x="88" y="55"/>
                </a:cubicBezTo>
                <a:cubicBezTo>
                  <a:pt x="93" y="51"/>
                  <a:pt x="97" y="46"/>
                  <a:pt x="100" y="41"/>
                </a:cubicBezTo>
                <a:cubicBezTo>
                  <a:pt x="103" y="36"/>
                  <a:pt x="106" y="31"/>
                  <a:pt x="107" y="26"/>
                </a:cubicBezTo>
                <a:cubicBezTo>
                  <a:pt x="108" y="24"/>
                  <a:pt x="108" y="21"/>
                  <a:pt x="109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9"/>
                  <a:pt x="115" y="16"/>
                  <a:pt x="114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2" name="Freeform 29"/>
          <p:cNvSpPr>
            <a:spLocks noEditPoints="1"/>
          </p:cNvSpPr>
          <p:nvPr/>
        </p:nvSpPr>
        <p:spPr bwMode="auto">
          <a:xfrm>
            <a:off x="5332413" y="3991769"/>
            <a:ext cx="282575" cy="312738"/>
          </a:xfrm>
          <a:custGeom>
            <a:avLst/>
            <a:gdLst>
              <a:gd name="T0" fmla="*/ 96 w 102"/>
              <a:gd name="T1" fmla="*/ 91 h 113"/>
              <a:gd name="T2" fmla="*/ 96 w 102"/>
              <a:gd name="T3" fmla="*/ 83 h 113"/>
              <a:gd name="T4" fmla="*/ 92 w 102"/>
              <a:gd name="T5" fmla="*/ 69 h 113"/>
              <a:gd name="T6" fmla="*/ 82 w 102"/>
              <a:gd name="T7" fmla="*/ 66 h 113"/>
              <a:gd name="T8" fmla="*/ 69 w 102"/>
              <a:gd name="T9" fmla="*/ 66 h 113"/>
              <a:gd name="T10" fmla="*/ 62 w 102"/>
              <a:gd name="T11" fmla="*/ 56 h 113"/>
              <a:gd name="T12" fmla="*/ 54 w 102"/>
              <a:gd name="T13" fmla="*/ 53 h 113"/>
              <a:gd name="T14" fmla="*/ 58 w 102"/>
              <a:gd name="T15" fmla="*/ 83 h 113"/>
              <a:gd name="T16" fmla="*/ 47 w 102"/>
              <a:gd name="T17" fmla="*/ 86 h 113"/>
              <a:gd name="T18" fmla="*/ 54 w 102"/>
              <a:gd name="T19" fmla="*/ 95 h 113"/>
              <a:gd name="T20" fmla="*/ 63 w 102"/>
              <a:gd name="T21" fmla="*/ 102 h 113"/>
              <a:gd name="T22" fmla="*/ 102 w 102"/>
              <a:gd name="T23" fmla="*/ 100 h 113"/>
              <a:gd name="T24" fmla="*/ 68 w 102"/>
              <a:gd name="T25" fmla="*/ 108 h 113"/>
              <a:gd name="T26" fmla="*/ 70 w 102"/>
              <a:gd name="T27" fmla="*/ 104 h 113"/>
              <a:gd name="T28" fmla="*/ 68 w 102"/>
              <a:gd name="T29" fmla="*/ 108 h 113"/>
              <a:gd name="T30" fmla="*/ 69 w 102"/>
              <a:gd name="T31" fmla="*/ 100 h 113"/>
              <a:gd name="T32" fmla="*/ 54 w 102"/>
              <a:gd name="T33" fmla="*/ 92 h 113"/>
              <a:gd name="T34" fmla="*/ 50 w 102"/>
              <a:gd name="T35" fmla="*/ 90 h 113"/>
              <a:gd name="T36" fmla="*/ 51 w 102"/>
              <a:gd name="T37" fmla="*/ 88 h 113"/>
              <a:gd name="T38" fmla="*/ 62 w 102"/>
              <a:gd name="T39" fmla="*/ 88 h 113"/>
              <a:gd name="T40" fmla="*/ 62 w 102"/>
              <a:gd name="T41" fmla="*/ 81 h 113"/>
              <a:gd name="T42" fmla="*/ 55 w 102"/>
              <a:gd name="T43" fmla="*/ 57 h 113"/>
              <a:gd name="T44" fmla="*/ 64 w 102"/>
              <a:gd name="T45" fmla="*/ 74 h 113"/>
              <a:gd name="T46" fmla="*/ 68 w 102"/>
              <a:gd name="T47" fmla="*/ 73 h 113"/>
              <a:gd name="T48" fmla="*/ 70 w 102"/>
              <a:gd name="T49" fmla="*/ 70 h 113"/>
              <a:gd name="T50" fmla="*/ 73 w 102"/>
              <a:gd name="T51" fmla="*/ 69 h 113"/>
              <a:gd name="T52" fmla="*/ 75 w 102"/>
              <a:gd name="T53" fmla="*/ 69 h 113"/>
              <a:gd name="T54" fmla="*/ 81 w 102"/>
              <a:gd name="T55" fmla="*/ 69 h 113"/>
              <a:gd name="T56" fmla="*/ 89 w 102"/>
              <a:gd name="T57" fmla="*/ 71 h 113"/>
              <a:gd name="T58" fmla="*/ 92 w 102"/>
              <a:gd name="T59" fmla="*/ 87 h 113"/>
              <a:gd name="T60" fmla="*/ 53 w 102"/>
              <a:gd name="T61" fmla="*/ 100 h 113"/>
              <a:gd name="T62" fmla="*/ 41 w 102"/>
              <a:gd name="T63" fmla="*/ 91 h 113"/>
              <a:gd name="T64" fmla="*/ 6 w 102"/>
              <a:gd name="T65" fmla="*/ 8 h 113"/>
              <a:gd name="T66" fmla="*/ 68 w 102"/>
              <a:gd name="T67" fmla="*/ 6 h 113"/>
              <a:gd name="T68" fmla="*/ 70 w 102"/>
              <a:gd name="T69" fmla="*/ 61 h 113"/>
              <a:gd name="T70" fmla="*/ 76 w 102"/>
              <a:gd name="T71" fmla="*/ 8 h 113"/>
              <a:gd name="T72" fmla="*/ 8 w 102"/>
              <a:gd name="T73" fmla="*/ 0 h 113"/>
              <a:gd name="T74" fmla="*/ 0 w 102"/>
              <a:gd name="T75" fmla="*/ 98 h 113"/>
              <a:gd name="T76" fmla="*/ 59 w 102"/>
              <a:gd name="T77" fmla="*/ 106 h 113"/>
              <a:gd name="T78" fmla="*/ 53 w 102"/>
              <a:gd name="T79" fmla="*/ 100 h 113"/>
              <a:gd name="T80" fmla="*/ 35 w 102"/>
              <a:gd name="T81" fmla="*/ 101 h 113"/>
              <a:gd name="T82" fmla="*/ 38 w 102"/>
              <a:gd name="T83" fmla="*/ 93 h 113"/>
              <a:gd name="T84" fmla="*/ 42 w 102"/>
              <a:gd name="T85" fmla="*/ 101 h 113"/>
              <a:gd name="T86" fmla="*/ 12 w 102"/>
              <a:gd name="T87" fmla="*/ 61 h 113"/>
              <a:gd name="T88" fmla="*/ 21 w 102"/>
              <a:gd name="T89" fmla="*/ 69 h 113"/>
              <a:gd name="T90" fmla="*/ 32 w 102"/>
              <a:gd name="T91" fmla="*/ 61 h 113"/>
              <a:gd name="T92" fmla="*/ 66 w 102"/>
              <a:gd name="T93" fmla="*/ 36 h 113"/>
              <a:gd name="T94" fmla="*/ 42 w 102"/>
              <a:gd name="T95" fmla="*/ 41 h 113"/>
              <a:gd name="T96" fmla="*/ 24 w 102"/>
              <a:gd name="T97" fmla="*/ 45 h 113"/>
              <a:gd name="T98" fmla="*/ 48 w 102"/>
              <a:gd name="T99" fmla="*/ 27 h 113"/>
              <a:gd name="T100" fmla="*/ 26 w 102"/>
              <a:gd name="T101" fmla="*/ 27 h 113"/>
              <a:gd name="T102" fmla="*/ 48 w 102"/>
              <a:gd name="T103" fmla="*/ 27 h 113"/>
              <a:gd name="T104" fmla="*/ 32 w 102"/>
              <a:gd name="T105" fmla="*/ 31 h 113"/>
              <a:gd name="T106" fmla="*/ 39 w 102"/>
              <a:gd name="T107" fmla="*/ 31 h 113"/>
              <a:gd name="T108" fmla="*/ 32 w 102"/>
              <a:gd name="T109" fmla="*/ 24 h 113"/>
              <a:gd name="T110" fmla="*/ 36 w 102"/>
              <a:gd name="T111" fmla="*/ 17 h 113"/>
              <a:gd name="T112" fmla="*/ 38 w 102"/>
              <a:gd name="T113" fmla="*/ 20 h 113"/>
              <a:gd name="T114" fmla="*/ 40 w 102"/>
              <a:gd name="T115" fmla="*/ 23 h 113"/>
              <a:gd name="T116" fmla="*/ 35 w 102"/>
              <a:gd name="T117" fmla="*/ 24 h 113"/>
              <a:gd name="T118" fmla="*/ 42 w 102"/>
              <a:gd name="T119" fmla="*/ 30 h 113"/>
              <a:gd name="T120" fmla="*/ 38 w 102"/>
              <a:gd name="T121" fmla="*/ 37 h 113"/>
              <a:gd name="T122" fmla="*/ 36 w 102"/>
              <a:gd name="T123" fmla="*/ 35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2" h="113">
                <a:moveTo>
                  <a:pt x="98" y="90"/>
                </a:moveTo>
                <a:cubicBezTo>
                  <a:pt x="96" y="91"/>
                  <a:pt x="96" y="91"/>
                  <a:pt x="96" y="91"/>
                </a:cubicBezTo>
                <a:cubicBezTo>
                  <a:pt x="95" y="89"/>
                  <a:pt x="95" y="88"/>
                  <a:pt x="96" y="87"/>
                </a:cubicBezTo>
                <a:cubicBezTo>
                  <a:pt x="96" y="86"/>
                  <a:pt x="96" y="85"/>
                  <a:pt x="96" y="83"/>
                </a:cubicBezTo>
                <a:cubicBezTo>
                  <a:pt x="96" y="78"/>
                  <a:pt x="92" y="70"/>
                  <a:pt x="92" y="69"/>
                </a:cubicBezTo>
                <a:cubicBezTo>
                  <a:pt x="92" y="69"/>
                  <a:pt x="92" y="69"/>
                  <a:pt x="92" y="69"/>
                </a:cubicBezTo>
                <a:cubicBezTo>
                  <a:pt x="90" y="65"/>
                  <a:pt x="86" y="66"/>
                  <a:pt x="84" y="66"/>
                </a:cubicBezTo>
                <a:cubicBezTo>
                  <a:pt x="83" y="66"/>
                  <a:pt x="83" y="66"/>
                  <a:pt x="82" y="66"/>
                </a:cubicBezTo>
                <a:cubicBezTo>
                  <a:pt x="80" y="65"/>
                  <a:pt x="76" y="64"/>
                  <a:pt x="72" y="66"/>
                </a:cubicBezTo>
                <a:cubicBezTo>
                  <a:pt x="72" y="66"/>
                  <a:pt x="70" y="66"/>
                  <a:pt x="69" y="66"/>
                </a:cubicBezTo>
                <a:cubicBezTo>
                  <a:pt x="68" y="67"/>
                  <a:pt x="67" y="68"/>
                  <a:pt x="66" y="68"/>
                </a:cubicBezTo>
                <a:cubicBezTo>
                  <a:pt x="64" y="64"/>
                  <a:pt x="62" y="57"/>
                  <a:pt x="62" y="56"/>
                </a:cubicBezTo>
                <a:cubicBezTo>
                  <a:pt x="61" y="54"/>
                  <a:pt x="58" y="53"/>
                  <a:pt x="58" y="53"/>
                </a:cubicBezTo>
                <a:cubicBezTo>
                  <a:pt x="57" y="53"/>
                  <a:pt x="55" y="53"/>
                  <a:pt x="54" y="53"/>
                </a:cubicBezTo>
                <a:cubicBezTo>
                  <a:pt x="51" y="54"/>
                  <a:pt x="49" y="58"/>
                  <a:pt x="51" y="61"/>
                </a:cubicBezTo>
                <a:cubicBezTo>
                  <a:pt x="58" y="83"/>
                  <a:pt x="58" y="83"/>
                  <a:pt x="58" y="83"/>
                </a:cubicBezTo>
                <a:cubicBezTo>
                  <a:pt x="59" y="83"/>
                  <a:pt x="59" y="83"/>
                  <a:pt x="59" y="84"/>
                </a:cubicBezTo>
                <a:cubicBezTo>
                  <a:pt x="53" y="83"/>
                  <a:pt x="49" y="84"/>
                  <a:pt x="47" y="86"/>
                </a:cubicBezTo>
                <a:cubicBezTo>
                  <a:pt x="46" y="88"/>
                  <a:pt x="46" y="91"/>
                  <a:pt x="46" y="91"/>
                </a:cubicBezTo>
                <a:cubicBezTo>
                  <a:pt x="48" y="95"/>
                  <a:pt x="53" y="95"/>
                  <a:pt x="54" y="95"/>
                </a:cubicBezTo>
                <a:cubicBezTo>
                  <a:pt x="62" y="96"/>
                  <a:pt x="65" y="99"/>
                  <a:pt x="66" y="101"/>
                </a:cubicBezTo>
                <a:cubicBezTo>
                  <a:pt x="63" y="102"/>
                  <a:pt x="63" y="102"/>
                  <a:pt x="63" y="102"/>
                </a:cubicBezTo>
                <a:cubicBezTo>
                  <a:pt x="67" y="113"/>
                  <a:pt x="67" y="113"/>
                  <a:pt x="67" y="113"/>
                </a:cubicBezTo>
                <a:cubicBezTo>
                  <a:pt x="102" y="100"/>
                  <a:pt x="102" y="100"/>
                  <a:pt x="102" y="100"/>
                </a:cubicBezTo>
                <a:lnTo>
                  <a:pt x="98" y="90"/>
                </a:lnTo>
                <a:close/>
                <a:moveTo>
                  <a:pt x="68" y="108"/>
                </a:moveTo>
                <a:cubicBezTo>
                  <a:pt x="67" y="105"/>
                  <a:pt x="67" y="105"/>
                  <a:pt x="67" y="105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1" y="107"/>
                  <a:pt x="71" y="107"/>
                  <a:pt x="71" y="107"/>
                </a:cubicBezTo>
                <a:lnTo>
                  <a:pt x="68" y="108"/>
                </a:lnTo>
                <a:close/>
                <a:moveTo>
                  <a:pt x="92" y="92"/>
                </a:moveTo>
                <a:cubicBezTo>
                  <a:pt x="69" y="100"/>
                  <a:pt x="69" y="100"/>
                  <a:pt x="69" y="100"/>
                </a:cubicBezTo>
                <a:cubicBezTo>
                  <a:pt x="69" y="99"/>
                  <a:pt x="68" y="98"/>
                  <a:pt x="67" y="97"/>
                </a:cubicBezTo>
                <a:cubicBezTo>
                  <a:pt x="65" y="94"/>
                  <a:pt x="60" y="92"/>
                  <a:pt x="54" y="92"/>
                </a:cubicBezTo>
                <a:cubicBezTo>
                  <a:pt x="54" y="92"/>
                  <a:pt x="54" y="92"/>
                  <a:pt x="54" y="92"/>
                </a:cubicBezTo>
                <a:cubicBezTo>
                  <a:pt x="54" y="92"/>
                  <a:pt x="51" y="92"/>
                  <a:pt x="50" y="90"/>
                </a:cubicBezTo>
                <a:cubicBezTo>
                  <a:pt x="50" y="90"/>
                  <a:pt x="50" y="89"/>
                  <a:pt x="50" y="88"/>
                </a:cubicBezTo>
                <a:cubicBezTo>
                  <a:pt x="50" y="88"/>
                  <a:pt x="51" y="88"/>
                  <a:pt x="51" y="88"/>
                </a:cubicBezTo>
                <a:cubicBezTo>
                  <a:pt x="53" y="87"/>
                  <a:pt x="55" y="87"/>
                  <a:pt x="60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6"/>
                  <a:pt x="62" y="86"/>
                  <a:pt x="62" y="86"/>
                </a:cubicBezTo>
                <a:cubicBezTo>
                  <a:pt x="62" y="86"/>
                  <a:pt x="63" y="84"/>
                  <a:pt x="62" y="81"/>
                </a:cubicBezTo>
                <a:cubicBezTo>
                  <a:pt x="54" y="60"/>
                  <a:pt x="54" y="60"/>
                  <a:pt x="54" y="60"/>
                </a:cubicBezTo>
                <a:cubicBezTo>
                  <a:pt x="54" y="58"/>
                  <a:pt x="54" y="57"/>
                  <a:pt x="55" y="57"/>
                </a:cubicBezTo>
                <a:cubicBezTo>
                  <a:pt x="57" y="56"/>
                  <a:pt x="58" y="57"/>
                  <a:pt x="58" y="58"/>
                </a:cubicBezTo>
                <a:cubicBezTo>
                  <a:pt x="64" y="74"/>
                  <a:pt x="64" y="74"/>
                  <a:pt x="64" y="74"/>
                </a:cubicBezTo>
                <a:cubicBezTo>
                  <a:pt x="65" y="75"/>
                  <a:pt x="66" y="76"/>
                  <a:pt x="67" y="75"/>
                </a:cubicBezTo>
                <a:cubicBezTo>
                  <a:pt x="67" y="75"/>
                  <a:pt x="68" y="74"/>
                  <a:pt x="68" y="73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1"/>
                  <a:pt x="69" y="70"/>
                  <a:pt x="70" y="70"/>
                </a:cubicBezTo>
                <a:cubicBezTo>
                  <a:pt x="72" y="69"/>
                  <a:pt x="73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9"/>
                  <a:pt x="74" y="69"/>
                  <a:pt x="74" y="69"/>
                </a:cubicBezTo>
                <a:cubicBezTo>
                  <a:pt x="74" y="69"/>
                  <a:pt x="74" y="69"/>
                  <a:pt x="75" y="69"/>
                </a:cubicBezTo>
                <a:cubicBezTo>
                  <a:pt x="76" y="68"/>
                  <a:pt x="78" y="68"/>
                  <a:pt x="81" y="69"/>
                </a:cubicBezTo>
                <a:cubicBezTo>
                  <a:pt x="81" y="69"/>
                  <a:pt x="81" y="69"/>
                  <a:pt x="81" y="69"/>
                </a:cubicBezTo>
                <a:cubicBezTo>
                  <a:pt x="82" y="70"/>
                  <a:pt x="84" y="70"/>
                  <a:pt x="85" y="69"/>
                </a:cubicBezTo>
                <a:cubicBezTo>
                  <a:pt x="86" y="69"/>
                  <a:pt x="88" y="69"/>
                  <a:pt x="89" y="71"/>
                </a:cubicBezTo>
                <a:cubicBezTo>
                  <a:pt x="89" y="72"/>
                  <a:pt x="92" y="79"/>
                  <a:pt x="92" y="83"/>
                </a:cubicBezTo>
                <a:cubicBezTo>
                  <a:pt x="92" y="85"/>
                  <a:pt x="92" y="86"/>
                  <a:pt x="92" y="87"/>
                </a:cubicBezTo>
                <a:cubicBezTo>
                  <a:pt x="92" y="88"/>
                  <a:pt x="92" y="90"/>
                  <a:pt x="92" y="92"/>
                </a:cubicBezTo>
                <a:close/>
                <a:moveTo>
                  <a:pt x="53" y="100"/>
                </a:moveTo>
                <a:cubicBezTo>
                  <a:pt x="49" y="100"/>
                  <a:pt x="44" y="98"/>
                  <a:pt x="42" y="93"/>
                </a:cubicBezTo>
                <a:cubicBezTo>
                  <a:pt x="41" y="92"/>
                  <a:pt x="41" y="91"/>
                  <a:pt x="41" y="91"/>
                </a:cubicBezTo>
                <a:cubicBezTo>
                  <a:pt x="6" y="91"/>
                  <a:pt x="6" y="91"/>
                  <a:pt x="6" y="91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7" y="6"/>
                  <a:pt x="8" y="6"/>
                </a:cubicBezTo>
                <a:cubicBezTo>
                  <a:pt x="68" y="6"/>
                  <a:pt x="68" y="6"/>
                  <a:pt x="68" y="6"/>
                </a:cubicBezTo>
                <a:cubicBezTo>
                  <a:pt x="69" y="6"/>
                  <a:pt x="70" y="7"/>
                  <a:pt x="70" y="8"/>
                </a:cubicBezTo>
                <a:cubicBezTo>
                  <a:pt x="70" y="61"/>
                  <a:pt x="70" y="61"/>
                  <a:pt x="70" y="61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8"/>
                  <a:pt x="76" y="8"/>
                  <a:pt x="76" y="8"/>
                </a:cubicBezTo>
                <a:cubicBezTo>
                  <a:pt x="76" y="3"/>
                  <a:pt x="72" y="0"/>
                  <a:pt x="6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2"/>
                  <a:pt x="4" y="106"/>
                  <a:pt x="8" y="106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6" y="100"/>
                  <a:pt x="55" y="100"/>
                  <a:pt x="53" y="100"/>
                </a:cubicBezTo>
                <a:close/>
                <a:moveTo>
                  <a:pt x="42" y="101"/>
                </a:moveTo>
                <a:cubicBezTo>
                  <a:pt x="35" y="101"/>
                  <a:pt x="35" y="101"/>
                  <a:pt x="35" y="101"/>
                </a:cubicBezTo>
                <a:cubicBezTo>
                  <a:pt x="35" y="96"/>
                  <a:pt x="35" y="96"/>
                  <a:pt x="35" y="96"/>
                </a:cubicBezTo>
                <a:cubicBezTo>
                  <a:pt x="38" y="93"/>
                  <a:pt x="38" y="93"/>
                  <a:pt x="38" y="93"/>
                </a:cubicBezTo>
                <a:cubicBezTo>
                  <a:pt x="42" y="96"/>
                  <a:pt x="42" y="96"/>
                  <a:pt x="42" y="96"/>
                </a:cubicBezTo>
                <a:lnTo>
                  <a:pt x="42" y="101"/>
                </a:lnTo>
                <a:close/>
                <a:moveTo>
                  <a:pt x="18" y="63"/>
                </a:moveTo>
                <a:cubicBezTo>
                  <a:pt x="12" y="61"/>
                  <a:pt x="12" y="61"/>
                  <a:pt x="12" y="61"/>
                </a:cubicBezTo>
                <a:cubicBezTo>
                  <a:pt x="11" y="65"/>
                  <a:pt x="11" y="65"/>
                  <a:pt x="11" y="65"/>
                </a:cubicBezTo>
                <a:cubicBezTo>
                  <a:pt x="21" y="69"/>
                  <a:pt x="21" y="69"/>
                  <a:pt x="21" y="69"/>
                </a:cubicBezTo>
                <a:cubicBezTo>
                  <a:pt x="26" y="54"/>
                  <a:pt x="26" y="54"/>
                  <a:pt x="26" y="54"/>
                </a:cubicBezTo>
                <a:cubicBezTo>
                  <a:pt x="32" y="61"/>
                  <a:pt x="32" y="61"/>
                  <a:pt x="32" y="61"/>
                </a:cubicBezTo>
                <a:cubicBezTo>
                  <a:pt x="45" y="45"/>
                  <a:pt x="45" y="45"/>
                  <a:pt x="45" y="45"/>
                </a:cubicBezTo>
                <a:cubicBezTo>
                  <a:pt x="66" y="36"/>
                  <a:pt x="66" y="36"/>
                  <a:pt x="66" y="36"/>
                </a:cubicBezTo>
                <a:cubicBezTo>
                  <a:pt x="65" y="32"/>
                  <a:pt x="65" y="32"/>
                  <a:pt x="65" y="32"/>
                </a:cubicBezTo>
                <a:cubicBezTo>
                  <a:pt x="42" y="41"/>
                  <a:pt x="42" y="41"/>
                  <a:pt x="42" y="41"/>
                </a:cubicBezTo>
                <a:cubicBezTo>
                  <a:pt x="32" y="54"/>
                  <a:pt x="32" y="54"/>
                  <a:pt x="32" y="54"/>
                </a:cubicBezTo>
                <a:cubicBezTo>
                  <a:pt x="24" y="45"/>
                  <a:pt x="24" y="45"/>
                  <a:pt x="24" y="45"/>
                </a:cubicBezTo>
                <a:lnTo>
                  <a:pt x="18" y="63"/>
                </a:lnTo>
                <a:close/>
                <a:moveTo>
                  <a:pt x="48" y="27"/>
                </a:moveTo>
                <a:cubicBezTo>
                  <a:pt x="48" y="21"/>
                  <a:pt x="43" y="16"/>
                  <a:pt x="37" y="16"/>
                </a:cubicBezTo>
                <a:cubicBezTo>
                  <a:pt x="31" y="16"/>
                  <a:pt x="26" y="21"/>
                  <a:pt x="26" y="27"/>
                </a:cubicBezTo>
                <a:cubicBezTo>
                  <a:pt x="26" y="33"/>
                  <a:pt x="31" y="38"/>
                  <a:pt x="37" y="38"/>
                </a:cubicBezTo>
                <a:cubicBezTo>
                  <a:pt x="43" y="38"/>
                  <a:pt x="48" y="33"/>
                  <a:pt x="48" y="27"/>
                </a:cubicBezTo>
                <a:close/>
                <a:moveTo>
                  <a:pt x="32" y="34"/>
                </a:moveTo>
                <a:cubicBezTo>
                  <a:pt x="32" y="31"/>
                  <a:pt x="32" y="31"/>
                  <a:pt x="32" y="31"/>
                </a:cubicBezTo>
                <a:cubicBezTo>
                  <a:pt x="33" y="32"/>
                  <a:pt x="35" y="33"/>
                  <a:pt x="36" y="33"/>
                </a:cubicBezTo>
                <a:cubicBezTo>
                  <a:pt x="38" y="33"/>
                  <a:pt x="39" y="32"/>
                  <a:pt x="39" y="31"/>
                </a:cubicBezTo>
                <a:cubicBezTo>
                  <a:pt x="39" y="30"/>
                  <a:pt x="38" y="29"/>
                  <a:pt x="36" y="28"/>
                </a:cubicBezTo>
                <a:cubicBezTo>
                  <a:pt x="33" y="27"/>
                  <a:pt x="32" y="26"/>
                  <a:pt x="32" y="24"/>
                </a:cubicBezTo>
                <a:cubicBezTo>
                  <a:pt x="32" y="22"/>
                  <a:pt x="33" y="20"/>
                  <a:pt x="36" y="20"/>
                </a:cubicBezTo>
                <a:cubicBezTo>
                  <a:pt x="36" y="17"/>
                  <a:pt x="36" y="17"/>
                  <a:pt x="36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20"/>
                  <a:pt x="38" y="20"/>
                  <a:pt x="38" y="20"/>
                </a:cubicBezTo>
                <a:cubicBezTo>
                  <a:pt x="39" y="20"/>
                  <a:pt x="40" y="20"/>
                  <a:pt x="41" y="20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39" y="22"/>
                  <a:pt x="37" y="22"/>
                </a:cubicBezTo>
                <a:cubicBezTo>
                  <a:pt x="35" y="22"/>
                  <a:pt x="35" y="23"/>
                  <a:pt x="35" y="24"/>
                </a:cubicBezTo>
                <a:cubicBezTo>
                  <a:pt x="35" y="25"/>
                  <a:pt x="36" y="25"/>
                  <a:pt x="38" y="26"/>
                </a:cubicBezTo>
                <a:cubicBezTo>
                  <a:pt x="40" y="27"/>
                  <a:pt x="42" y="28"/>
                  <a:pt x="42" y="30"/>
                </a:cubicBezTo>
                <a:cubicBezTo>
                  <a:pt x="42" y="32"/>
                  <a:pt x="40" y="34"/>
                  <a:pt x="38" y="35"/>
                </a:cubicBezTo>
                <a:cubicBezTo>
                  <a:pt x="38" y="37"/>
                  <a:pt x="38" y="37"/>
                  <a:pt x="38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5"/>
                  <a:pt x="36" y="35"/>
                  <a:pt x="36" y="35"/>
                </a:cubicBezTo>
                <a:cubicBezTo>
                  <a:pt x="34" y="35"/>
                  <a:pt x="33" y="34"/>
                  <a:pt x="3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3" name="Freeform 30"/>
          <p:cNvSpPr>
            <a:spLocks noEditPoints="1"/>
          </p:cNvSpPr>
          <p:nvPr/>
        </p:nvSpPr>
        <p:spPr bwMode="auto">
          <a:xfrm>
            <a:off x="4687888" y="3963194"/>
            <a:ext cx="327025" cy="333375"/>
          </a:xfrm>
          <a:custGeom>
            <a:avLst/>
            <a:gdLst>
              <a:gd name="T0" fmla="*/ 90 w 118"/>
              <a:gd name="T1" fmla="*/ 100 h 120"/>
              <a:gd name="T2" fmla="*/ 89 w 118"/>
              <a:gd name="T3" fmla="*/ 98 h 120"/>
              <a:gd name="T4" fmla="*/ 88 w 118"/>
              <a:gd name="T5" fmla="*/ 96 h 120"/>
              <a:gd name="T6" fmla="*/ 59 w 118"/>
              <a:gd name="T7" fmla="*/ 86 h 120"/>
              <a:gd name="T8" fmla="*/ 57 w 118"/>
              <a:gd name="T9" fmla="*/ 86 h 120"/>
              <a:gd name="T10" fmla="*/ 28 w 118"/>
              <a:gd name="T11" fmla="*/ 68 h 120"/>
              <a:gd name="T12" fmla="*/ 80 w 118"/>
              <a:gd name="T13" fmla="*/ 46 h 120"/>
              <a:gd name="T14" fmla="*/ 84 w 118"/>
              <a:gd name="T15" fmla="*/ 42 h 120"/>
              <a:gd name="T16" fmla="*/ 59 w 118"/>
              <a:gd name="T17" fmla="*/ 20 h 120"/>
              <a:gd name="T18" fmla="*/ 57 w 118"/>
              <a:gd name="T19" fmla="*/ 20 h 120"/>
              <a:gd name="T20" fmla="*/ 3 w 118"/>
              <a:gd name="T21" fmla="*/ 82 h 120"/>
              <a:gd name="T22" fmla="*/ 18 w 118"/>
              <a:gd name="T23" fmla="*/ 120 h 120"/>
              <a:gd name="T24" fmla="*/ 92 w 118"/>
              <a:gd name="T25" fmla="*/ 113 h 120"/>
              <a:gd name="T26" fmla="*/ 92 w 118"/>
              <a:gd name="T27" fmla="*/ 109 h 120"/>
              <a:gd name="T28" fmla="*/ 108 w 118"/>
              <a:gd name="T29" fmla="*/ 80 h 120"/>
              <a:gd name="T30" fmla="*/ 104 w 118"/>
              <a:gd name="T31" fmla="*/ 74 h 120"/>
              <a:gd name="T32" fmla="*/ 100 w 118"/>
              <a:gd name="T33" fmla="*/ 68 h 120"/>
              <a:gd name="T34" fmla="*/ 97 w 118"/>
              <a:gd name="T35" fmla="*/ 63 h 120"/>
              <a:gd name="T36" fmla="*/ 95 w 118"/>
              <a:gd name="T37" fmla="*/ 58 h 120"/>
              <a:gd name="T38" fmla="*/ 95 w 118"/>
              <a:gd name="T39" fmla="*/ 45 h 120"/>
              <a:gd name="T40" fmla="*/ 96 w 118"/>
              <a:gd name="T41" fmla="*/ 40 h 120"/>
              <a:gd name="T42" fmla="*/ 87 w 118"/>
              <a:gd name="T43" fmla="*/ 46 h 120"/>
              <a:gd name="T44" fmla="*/ 81 w 118"/>
              <a:gd name="T45" fmla="*/ 62 h 120"/>
              <a:gd name="T46" fmla="*/ 83 w 118"/>
              <a:gd name="T47" fmla="*/ 72 h 120"/>
              <a:gd name="T48" fmla="*/ 89 w 118"/>
              <a:gd name="T49" fmla="*/ 83 h 120"/>
              <a:gd name="T50" fmla="*/ 90 w 118"/>
              <a:gd name="T51" fmla="*/ 85 h 120"/>
              <a:gd name="T52" fmla="*/ 93 w 118"/>
              <a:gd name="T53" fmla="*/ 88 h 120"/>
              <a:gd name="T54" fmla="*/ 94 w 118"/>
              <a:gd name="T55" fmla="*/ 90 h 120"/>
              <a:gd name="T56" fmla="*/ 96 w 118"/>
              <a:gd name="T57" fmla="*/ 94 h 120"/>
              <a:gd name="T58" fmla="*/ 99 w 118"/>
              <a:gd name="T59" fmla="*/ 104 h 120"/>
              <a:gd name="T60" fmla="*/ 98 w 118"/>
              <a:gd name="T61" fmla="*/ 116 h 120"/>
              <a:gd name="T62" fmla="*/ 107 w 118"/>
              <a:gd name="T63" fmla="*/ 113 h 120"/>
              <a:gd name="T64" fmla="*/ 113 w 118"/>
              <a:gd name="T65" fmla="*/ 92 h 120"/>
              <a:gd name="T66" fmla="*/ 114 w 118"/>
              <a:gd name="T67" fmla="*/ 28 h 120"/>
              <a:gd name="T68" fmla="*/ 110 w 118"/>
              <a:gd name="T69" fmla="*/ 22 h 120"/>
              <a:gd name="T70" fmla="*/ 108 w 118"/>
              <a:gd name="T71" fmla="*/ 18 h 120"/>
              <a:gd name="T72" fmla="*/ 106 w 118"/>
              <a:gd name="T73" fmla="*/ 14 h 120"/>
              <a:gd name="T74" fmla="*/ 106 w 118"/>
              <a:gd name="T75" fmla="*/ 5 h 120"/>
              <a:gd name="T76" fmla="*/ 106 w 118"/>
              <a:gd name="T77" fmla="*/ 1 h 120"/>
              <a:gd name="T78" fmla="*/ 99 w 118"/>
              <a:gd name="T79" fmla="*/ 8 h 120"/>
              <a:gd name="T80" fmla="*/ 97 w 118"/>
              <a:gd name="T81" fmla="*/ 19 h 120"/>
              <a:gd name="T82" fmla="*/ 98 w 118"/>
              <a:gd name="T83" fmla="*/ 25 h 120"/>
              <a:gd name="T84" fmla="*/ 104 w 118"/>
              <a:gd name="T85" fmla="*/ 35 h 120"/>
              <a:gd name="T86" fmla="*/ 107 w 118"/>
              <a:gd name="T87" fmla="*/ 40 h 120"/>
              <a:gd name="T88" fmla="*/ 108 w 118"/>
              <a:gd name="T89" fmla="*/ 49 h 120"/>
              <a:gd name="T90" fmla="*/ 107 w 118"/>
              <a:gd name="T91" fmla="*/ 58 h 120"/>
              <a:gd name="T92" fmla="*/ 114 w 118"/>
              <a:gd name="T93" fmla="*/ 53 h 120"/>
              <a:gd name="T94" fmla="*/ 118 w 118"/>
              <a:gd name="T95" fmla="*/ 39 h 120"/>
              <a:gd name="T96" fmla="*/ 82 w 118"/>
              <a:gd name="T97" fmla="*/ 19 h 120"/>
              <a:gd name="T98" fmla="*/ 86 w 118"/>
              <a:gd name="T99" fmla="*/ 24 h 120"/>
              <a:gd name="T100" fmla="*/ 86 w 118"/>
              <a:gd name="T101" fmla="*/ 25 h 120"/>
              <a:gd name="T102" fmla="*/ 87 w 118"/>
              <a:gd name="T103" fmla="*/ 30 h 120"/>
              <a:gd name="T104" fmla="*/ 87 w 118"/>
              <a:gd name="T105" fmla="*/ 34 h 120"/>
              <a:gd name="T106" fmla="*/ 91 w 118"/>
              <a:gd name="T107" fmla="*/ 31 h 120"/>
              <a:gd name="T108" fmla="*/ 91 w 118"/>
              <a:gd name="T109" fmla="*/ 21 h 120"/>
              <a:gd name="T110" fmla="*/ 88 w 118"/>
              <a:gd name="T111" fmla="*/ 17 h 120"/>
              <a:gd name="T112" fmla="*/ 87 w 118"/>
              <a:gd name="T113" fmla="*/ 14 h 120"/>
              <a:gd name="T114" fmla="*/ 86 w 118"/>
              <a:gd name="T115" fmla="*/ 12 h 120"/>
              <a:gd name="T116" fmla="*/ 86 w 118"/>
              <a:gd name="T117" fmla="*/ 8 h 120"/>
              <a:gd name="T118" fmla="*/ 87 w 118"/>
              <a:gd name="T119" fmla="*/ 5 h 120"/>
              <a:gd name="T120" fmla="*/ 83 w 118"/>
              <a:gd name="T121" fmla="*/ 8 h 120"/>
              <a:gd name="T122" fmla="*/ 81 w 118"/>
              <a:gd name="T123" fmla="*/ 13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8" h="120">
                <a:moveTo>
                  <a:pt x="92" y="106"/>
                </a:moveTo>
                <a:cubicBezTo>
                  <a:pt x="92" y="105"/>
                  <a:pt x="92" y="105"/>
                  <a:pt x="92" y="105"/>
                </a:cubicBezTo>
                <a:cubicBezTo>
                  <a:pt x="91" y="103"/>
                  <a:pt x="91" y="102"/>
                  <a:pt x="90" y="100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90" y="100"/>
                  <a:pt x="90" y="99"/>
                  <a:pt x="90" y="99"/>
                </a:cubicBezTo>
                <a:cubicBezTo>
                  <a:pt x="90" y="99"/>
                  <a:pt x="90" y="99"/>
                  <a:pt x="90" y="99"/>
                </a:cubicBezTo>
                <a:cubicBezTo>
                  <a:pt x="89" y="98"/>
                  <a:pt x="89" y="98"/>
                  <a:pt x="89" y="98"/>
                </a:cubicBezTo>
                <a:cubicBezTo>
                  <a:pt x="89" y="98"/>
                  <a:pt x="89" y="98"/>
                  <a:pt x="89" y="98"/>
                </a:cubicBezTo>
                <a:cubicBezTo>
                  <a:pt x="89" y="97"/>
                  <a:pt x="89" y="97"/>
                  <a:pt x="8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70" y="111"/>
                  <a:pt x="70" y="111"/>
                  <a:pt x="70" y="111"/>
                </a:cubicBezTo>
                <a:cubicBezTo>
                  <a:pt x="71" y="86"/>
                  <a:pt x="71" y="86"/>
                  <a:pt x="71" y="86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6"/>
                  <a:pt x="59" y="86"/>
                  <a:pt x="59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46" y="86"/>
                  <a:pt x="46" y="86"/>
                  <a:pt x="46" y="86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8" y="68"/>
                  <a:pt x="28" y="68"/>
                  <a:pt x="28" y="68"/>
                </a:cubicBezTo>
                <a:cubicBezTo>
                  <a:pt x="58" y="38"/>
                  <a:pt x="58" y="38"/>
                  <a:pt x="58" y="38"/>
                </a:cubicBezTo>
                <a:cubicBezTo>
                  <a:pt x="76" y="55"/>
                  <a:pt x="76" y="55"/>
                  <a:pt x="76" y="55"/>
                </a:cubicBezTo>
                <a:cubicBezTo>
                  <a:pt x="76" y="53"/>
                  <a:pt x="77" y="51"/>
                  <a:pt x="78" y="49"/>
                </a:cubicBezTo>
                <a:cubicBezTo>
                  <a:pt x="79" y="48"/>
                  <a:pt x="80" y="47"/>
                  <a:pt x="80" y="46"/>
                </a:cubicBezTo>
                <a:cubicBezTo>
                  <a:pt x="81" y="46"/>
                  <a:pt x="81" y="46"/>
                  <a:pt x="81" y="46"/>
                </a:cubicBezTo>
                <a:cubicBezTo>
                  <a:pt x="81" y="46"/>
                  <a:pt x="81" y="46"/>
                  <a:pt x="81" y="45"/>
                </a:cubicBezTo>
                <a:cubicBezTo>
                  <a:pt x="82" y="44"/>
                  <a:pt x="82" y="44"/>
                  <a:pt x="83" y="43"/>
                </a:cubicBezTo>
                <a:cubicBezTo>
                  <a:pt x="83" y="43"/>
                  <a:pt x="83" y="43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63" y="22"/>
                  <a:pt x="63" y="22"/>
                  <a:pt x="63" y="22"/>
                </a:cubicBezTo>
                <a:cubicBezTo>
                  <a:pt x="62" y="21"/>
                  <a:pt x="61" y="21"/>
                  <a:pt x="59" y="20"/>
                </a:cubicBezTo>
                <a:cubicBezTo>
                  <a:pt x="59" y="20"/>
                  <a:pt x="59" y="20"/>
                  <a:pt x="59" y="20"/>
                </a:cubicBezTo>
                <a:cubicBezTo>
                  <a:pt x="59" y="20"/>
                  <a:pt x="59" y="20"/>
                  <a:pt x="5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20"/>
                  <a:pt x="57" y="20"/>
                  <a:pt x="57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6" y="21"/>
                  <a:pt x="54" y="21"/>
                  <a:pt x="53" y="22"/>
                </a:cubicBezTo>
                <a:cubicBezTo>
                  <a:pt x="3" y="72"/>
                  <a:pt x="3" y="72"/>
                  <a:pt x="3" y="72"/>
                </a:cubicBezTo>
                <a:cubicBezTo>
                  <a:pt x="0" y="75"/>
                  <a:pt x="0" y="80"/>
                  <a:pt x="3" y="82"/>
                </a:cubicBezTo>
                <a:cubicBezTo>
                  <a:pt x="4" y="84"/>
                  <a:pt x="6" y="85"/>
                  <a:pt x="8" y="85"/>
                </a:cubicBezTo>
                <a:cubicBezTo>
                  <a:pt x="10" y="85"/>
                  <a:pt x="12" y="84"/>
                  <a:pt x="13" y="82"/>
                </a:cubicBezTo>
                <a:cubicBezTo>
                  <a:pt x="18" y="77"/>
                  <a:pt x="18" y="77"/>
                  <a:pt x="18" y="77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119"/>
                  <a:pt x="91" y="118"/>
                  <a:pt x="91" y="117"/>
                </a:cubicBezTo>
                <a:cubicBezTo>
                  <a:pt x="91" y="116"/>
                  <a:pt x="91" y="115"/>
                  <a:pt x="92" y="113"/>
                </a:cubicBezTo>
                <a:cubicBezTo>
                  <a:pt x="92" y="113"/>
                  <a:pt x="92" y="112"/>
                  <a:pt x="92" y="112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92" y="111"/>
                  <a:pt x="92" y="110"/>
                  <a:pt x="92" y="110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2" y="106"/>
                  <a:pt x="92" y="106"/>
                  <a:pt x="92" y="106"/>
                </a:cubicBezTo>
                <a:close/>
                <a:moveTo>
                  <a:pt x="110" y="82"/>
                </a:moveTo>
                <a:cubicBezTo>
                  <a:pt x="109" y="81"/>
                  <a:pt x="109" y="81"/>
                  <a:pt x="108" y="80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7" y="78"/>
                  <a:pt x="107" y="78"/>
                  <a:pt x="107" y="77"/>
                </a:cubicBezTo>
                <a:cubicBezTo>
                  <a:pt x="106" y="76"/>
                  <a:pt x="105" y="75"/>
                  <a:pt x="104" y="74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3" y="72"/>
                  <a:pt x="102" y="71"/>
                  <a:pt x="102" y="71"/>
                </a:cubicBezTo>
                <a:cubicBezTo>
                  <a:pt x="102" y="70"/>
                  <a:pt x="101" y="70"/>
                  <a:pt x="101" y="70"/>
                </a:cubicBezTo>
                <a:cubicBezTo>
                  <a:pt x="101" y="69"/>
                  <a:pt x="100" y="69"/>
                  <a:pt x="100" y="68"/>
                </a:cubicBezTo>
                <a:cubicBezTo>
                  <a:pt x="99" y="67"/>
                  <a:pt x="99" y="67"/>
                  <a:pt x="99" y="67"/>
                </a:cubicBezTo>
                <a:cubicBezTo>
                  <a:pt x="99" y="67"/>
                  <a:pt x="99" y="66"/>
                  <a:pt x="98" y="66"/>
                </a:cubicBezTo>
                <a:cubicBezTo>
                  <a:pt x="98" y="65"/>
                  <a:pt x="98" y="65"/>
                  <a:pt x="98" y="64"/>
                </a:cubicBezTo>
                <a:cubicBezTo>
                  <a:pt x="97" y="64"/>
                  <a:pt x="97" y="64"/>
                  <a:pt x="97" y="63"/>
                </a:cubicBezTo>
                <a:cubicBezTo>
                  <a:pt x="97" y="63"/>
                  <a:pt x="97" y="62"/>
                  <a:pt x="96" y="62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0"/>
                  <a:pt x="96" y="60"/>
                  <a:pt x="95" y="59"/>
                </a:cubicBezTo>
                <a:cubicBezTo>
                  <a:pt x="95" y="59"/>
                  <a:pt x="95" y="58"/>
                  <a:pt x="95" y="58"/>
                </a:cubicBezTo>
                <a:cubicBezTo>
                  <a:pt x="95" y="56"/>
                  <a:pt x="95" y="54"/>
                  <a:pt x="95" y="53"/>
                </a:cubicBezTo>
                <a:cubicBezTo>
                  <a:pt x="95" y="52"/>
                  <a:pt x="95" y="51"/>
                  <a:pt x="95" y="50"/>
                </a:cubicBezTo>
                <a:cubicBezTo>
                  <a:pt x="95" y="49"/>
                  <a:pt x="95" y="48"/>
                  <a:pt x="95" y="47"/>
                </a:cubicBezTo>
                <a:cubicBezTo>
                  <a:pt x="95" y="47"/>
                  <a:pt x="95" y="46"/>
                  <a:pt x="95" y="45"/>
                </a:cubicBezTo>
                <a:cubicBezTo>
                  <a:pt x="96" y="44"/>
                  <a:pt x="96" y="44"/>
                  <a:pt x="96" y="43"/>
                </a:cubicBezTo>
                <a:cubicBezTo>
                  <a:pt x="96" y="42"/>
                  <a:pt x="96" y="41"/>
                  <a:pt x="97" y="40"/>
                </a:cubicBezTo>
                <a:cubicBezTo>
                  <a:pt x="97" y="40"/>
                  <a:pt x="97" y="39"/>
                  <a:pt x="97" y="39"/>
                </a:cubicBezTo>
                <a:cubicBezTo>
                  <a:pt x="97" y="39"/>
                  <a:pt x="97" y="39"/>
                  <a:pt x="96" y="40"/>
                </a:cubicBezTo>
                <a:cubicBezTo>
                  <a:pt x="95" y="40"/>
                  <a:pt x="94" y="40"/>
                  <a:pt x="93" y="41"/>
                </a:cubicBezTo>
                <a:cubicBezTo>
                  <a:pt x="92" y="41"/>
                  <a:pt x="92" y="42"/>
                  <a:pt x="91" y="42"/>
                </a:cubicBezTo>
                <a:cubicBezTo>
                  <a:pt x="90" y="43"/>
                  <a:pt x="90" y="43"/>
                  <a:pt x="89" y="44"/>
                </a:cubicBezTo>
                <a:cubicBezTo>
                  <a:pt x="88" y="45"/>
                  <a:pt x="88" y="46"/>
                  <a:pt x="87" y="46"/>
                </a:cubicBezTo>
                <a:cubicBezTo>
                  <a:pt x="86" y="47"/>
                  <a:pt x="85" y="48"/>
                  <a:pt x="85" y="49"/>
                </a:cubicBezTo>
                <a:cubicBezTo>
                  <a:pt x="84" y="52"/>
                  <a:pt x="82" y="54"/>
                  <a:pt x="82" y="57"/>
                </a:cubicBezTo>
                <a:cubicBezTo>
                  <a:pt x="82" y="58"/>
                  <a:pt x="82" y="59"/>
                  <a:pt x="81" y="60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3"/>
                  <a:pt x="81" y="64"/>
                  <a:pt x="81" y="65"/>
                </a:cubicBezTo>
                <a:cubicBezTo>
                  <a:pt x="82" y="66"/>
                  <a:pt x="82" y="66"/>
                  <a:pt x="82" y="67"/>
                </a:cubicBezTo>
                <a:cubicBezTo>
                  <a:pt x="82" y="68"/>
                  <a:pt x="82" y="69"/>
                  <a:pt x="82" y="70"/>
                </a:cubicBezTo>
                <a:cubicBezTo>
                  <a:pt x="83" y="71"/>
                  <a:pt x="83" y="71"/>
                  <a:pt x="83" y="72"/>
                </a:cubicBezTo>
                <a:cubicBezTo>
                  <a:pt x="83" y="73"/>
                  <a:pt x="84" y="74"/>
                  <a:pt x="84" y="75"/>
                </a:cubicBezTo>
                <a:cubicBezTo>
                  <a:pt x="84" y="75"/>
                  <a:pt x="85" y="76"/>
                  <a:pt x="85" y="77"/>
                </a:cubicBezTo>
                <a:cubicBezTo>
                  <a:pt x="86" y="78"/>
                  <a:pt x="87" y="80"/>
                  <a:pt x="88" y="81"/>
                </a:cubicBezTo>
                <a:cubicBezTo>
                  <a:pt x="88" y="82"/>
                  <a:pt x="89" y="83"/>
                  <a:pt x="89" y="83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5"/>
                  <a:pt x="90" y="85"/>
                  <a:pt x="90" y="85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4"/>
                  <a:pt x="90" y="84"/>
                  <a:pt x="90" y="84"/>
                </a:cubicBezTo>
                <a:cubicBezTo>
                  <a:pt x="90" y="85"/>
                  <a:pt x="90" y="85"/>
                  <a:pt x="90" y="85"/>
                </a:cubicBezTo>
                <a:cubicBezTo>
                  <a:pt x="91" y="86"/>
                  <a:pt x="92" y="87"/>
                  <a:pt x="93" y="88"/>
                </a:cubicBezTo>
                <a:cubicBezTo>
                  <a:pt x="93" y="88"/>
                  <a:pt x="93" y="88"/>
                  <a:pt x="93" y="88"/>
                </a:cubicBezTo>
                <a:cubicBezTo>
                  <a:pt x="93" y="89"/>
                  <a:pt x="93" y="89"/>
                  <a:pt x="93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94" y="90"/>
                  <a:pt x="94" y="90"/>
                  <a:pt x="94" y="90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92"/>
                  <a:pt x="96" y="93"/>
                  <a:pt x="96" y="93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7" y="94"/>
                </a:cubicBezTo>
                <a:cubicBezTo>
                  <a:pt x="97" y="95"/>
                  <a:pt x="97" y="95"/>
                  <a:pt x="97" y="96"/>
                </a:cubicBezTo>
                <a:cubicBezTo>
                  <a:pt x="98" y="97"/>
                  <a:pt x="98" y="99"/>
                  <a:pt x="99" y="101"/>
                </a:cubicBezTo>
                <a:cubicBezTo>
                  <a:pt x="99" y="102"/>
                  <a:pt x="99" y="103"/>
                  <a:pt x="99" y="104"/>
                </a:cubicBezTo>
                <a:cubicBezTo>
                  <a:pt x="99" y="105"/>
                  <a:pt x="99" y="106"/>
                  <a:pt x="99" y="107"/>
                </a:cubicBezTo>
                <a:cubicBezTo>
                  <a:pt x="99" y="107"/>
                  <a:pt x="99" y="108"/>
                  <a:pt x="99" y="109"/>
                </a:cubicBezTo>
                <a:cubicBezTo>
                  <a:pt x="99" y="110"/>
                  <a:pt x="99" y="111"/>
                  <a:pt x="99" y="112"/>
                </a:cubicBezTo>
                <a:cubicBezTo>
                  <a:pt x="99" y="113"/>
                  <a:pt x="98" y="115"/>
                  <a:pt x="98" y="116"/>
                </a:cubicBezTo>
                <a:cubicBezTo>
                  <a:pt x="97" y="119"/>
                  <a:pt x="97" y="120"/>
                  <a:pt x="97" y="120"/>
                </a:cubicBezTo>
                <a:cubicBezTo>
                  <a:pt x="97" y="120"/>
                  <a:pt x="99" y="120"/>
                  <a:pt x="101" y="118"/>
                </a:cubicBezTo>
                <a:cubicBezTo>
                  <a:pt x="102" y="117"/>
                  <a:pt x="103" y="116"/>
                  <a:pt x="105" y="115"/>
                </a:cubicBezTo>
                <a:cubicBezTo>
                  <a:pt x="106" y="114"/>
                  <a:pt x="106" y="114"/>
                  <a:pt x="107" y="113"/>
                </a:cubicBezTo>
                <a:cubicBezTo>
                  <a:pt x="108" y="112"/>
                  <a:pt x="108" y="111"/>
                  <a:pt x="109" y="110"/>
                </a:cubicBezTo>
                <a:cubicBezTo>
                  <a:pt x="110" y="109"/>
                  <a:pt x="110" y="107"/>
                  <a:pt x="111" y="106"/>
                </a:cubicBezTo>
                <a:cubicBezTo>
                  <a:pt x="111" y="105"/>
                  <a:pt x="112" y="103"/>
                  <a:pt x="112" y="102"/>
                </a:cubicBezTo>
                <a:cubicBezTo>
                  <a:pt x="113" y="99"/>
                  <a:pt x="113" y="96"/>
                  <a:pt x="113" y="92"/>
                </a:cubicBezTo>
                <a:cubicBezTo>
                  <a:pt x="112" y="89"/>
                  <a:pt x="111" y="86"/>
                  <a:pt x="110" y="82"/>
                </a:cubicBezTo>
                <a:close/>
                <a:moveTo>
                  <a:pt x="118" y="39"/>
                </a:moveTo>
                <a:cubicBezTo>
                  <a:pt x="117" y="36"/>
                  <a:pt x="117" y="34"/>
                  <a:pt x="116" y="32"/>
                </a:cubicBezTo>
                <a:cubicBezTo>
                  <a:pt x="115" y="31"/>
                  <a:pt x="115" y="29"/>
                  <a:pt x="114" y="28"/>
                </a:cubicBezTo>
                <a:cubicBezTo>
                  <a:pt x="114" y="28"/>
                  <a:pt x="113" y="27"/>
                  <a:pt x="112" y="26"/>
                </a:cubicBezTo>
                <a:cubicBezTo>
                  <a:pt x="112" y="25"/>
                  <a:pt x="112" y="25"/>
                  <a:pt x="112" y="25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0" y="23"/>
                  <a:pt x="110" y="22"/>
                  <a:pt x="110" y="22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7" y="17"/>
                  <a:pt x="107" y="17"/>
                  <a:pt x="107" y="17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106" y="15"/>
                  <a:pt x="106" y="14"/>
                  <a:pt x="106" y="14"/>
                </a:cubicBezTo>
                <a:cubicBezTo>
                  <a:pt x="106" y="13"/>
                  <a:pt x="106" y="13"/>
                  <a:pt x="106" y="12"/>
                </a:cubicBezTo>
                <a:cubicBezTo>
                  <a:pt x="106" y="11"/>
                  <a:pt x="106" y="11"/>
                  <a:pt x="106" y="10"/>
                </a:cubicBezTo>
                <a:cubicBezTo>
                  <a:pt x="106" y="9"/>
                  <a:pt x="106" y="7"/>
                  <a:pt x="106" y="6"/>
                </a:cubicBezTo>
                <a:cubicBezTo>
                  <a:pt x="106" y="6"/>
                  <a:pt x="106" y="5"/>
                  <a:pt x="106" y="5"/>
                </a:cubicBezTo>
                <a:cubicBezTo>
                  <a:pt x="106" y="4"/>
                  <a:pt x="106" y="4"/>
                  <a:pt x="106" y="3"/>
                </a:cubicBezTo>
                <a:cubicBezTo>
                  <a:pt x="107" y="2"/>
                  <a:pt x="107" y="2"/>
                  <a:pt x="107" y="1"/>
                </a:cubicBezTo>
                <a:cubicBezTo>
                  <a:pt x="107" y="1"/>
                  <a:pt x="107" y="0"/>
                  <a:pt x="107" y="0"/>
                </a:cubicBezTo>
                <a:cubicBezTo>
                  <a:pt x="107" y="0"/>
                  <a:pt x="107" y="1"/>
                  <a:pt x="106" y="1"/>
                </a:cubicBezTo>
                <a:cubicBezTo>
                  <a:pt x="106" y="1"/>
                  <a:pt x="105" y="1"/>
                  <a:pt x="105" y="2"/>
                </a:cubicBezTo>
                <a:cubicBezTo>
                  <a:pt x="104" y="2"/>
                  <a:pt x="103" y="3"/>
                  <a:pt x="102" y="4"/>
                </a:cubicBezTo>
                <a:cubicBezTo>
                  <a:pt x="101" y="5"/>
                  <a:pt x="101" y="5"/>
                  <a:pt x="100" y="6"/>
                </a:cubicBezTo>
                <a:cubicBezTo>
                  <a:pt x="100" y="7"/>
                  <a:pt x="100" y="7"/>
                  <a:pt x="99" y="8"/>
                </a:cubicBezTo>
                <a:cubicBezTo>
                  <a:pt x="98" y="10"/>
                  <a:pt x="98" y="12"/>
                  <a:pt x="97" y="14"/>
                </a:cubicBezTo>
                <a:cubicBezTo>
                  <a:pt x="97" y="14"/>
                  <a:pt x="97" y="15"/>
                  <a:pt x="97" y="15"/>
                </a:cubicBezTo>
                <a:cubicBezTo>
                  <a:pt x="97" y="16"/>
                  <a:pt x="97" y="16"/>
                  <a:pt x="97" y="17"/>
                </a:cubicBezTo>
                <a:cubicBezTo>
                  <a:pt x="97" y="17"/>
                  <a:pt x="97" y="18"/>
                  <a:pt x="97" y="19"/>
                </a:cubicBezTo>
                <a:cubicBezTo>
                  <a:pt x="97" y="19"/>
                  <a:pt x="97" y="20"/>
                  <a:pt x="97" y="20"/>
                </a:cubicBezTo>
                <a:cubicBezTo>
                  <a:pt x="97" y="21"/>
                  <a:pt x="97" y="21"/>
                  <a:pt x="97" y="22"/>
                </a:cubicBezTo>
                <a:cubicBezTo>
                  <a:pt x="98" y="23"/>
                  <a:pt x="98" y="23"/>
                  <a:pt x="98" y="24"/>
                </a:cubicBezTo>
                <a:cubicBezTo>
                  <a:pt x="98" y="24"/>
                  <a:pt x="98" y="25"/>
                  <a:pt x="98" y="25"/>
                </a:cubicBezTo>
                <a:cubicBezTo>
                  <a:pt x="99" y="26"/>
                  <a:pt x="99" y="26"/>
                  <a:pt x="99" y="27"/>
                </a:cubicBezTo>
                <a:cubicBezTo>
                  <a:pt x="100" y="28"/>
                  <a:pt x="100" y="29"/>
                  <a:pt x="101" y="30"/>
                </a:cubicBezTo>
                <a:cubicBezTo>
                  <a:pt x="102" y="33"/>
                  <a:pt x="102" y="33"/>
                  <a:pt x="102" y="33"/>
                </a:cubicBezTo>
                <a:cubicBezTo>
                  <a:pt x="103" y="33"/>
                  <a:pt x="104" y="34"/>
                  <a:pt x="104" y="35"/>
                </a:cubicBezTo>
                <a:cubicBezTo>
                  <a:pt x="105" y="36"/>
                  <a:pt x="105" y="36"/>
                  <a:pt x="105" y="37"/>
                </a:cubicBezTo>
                <a:cubicBezTo>
                  <a:pt x="105" y="37"/>
                  <a:pt x="106" y="37"/>
                  <a:pt x="106" y="38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06" y="39"/>
                  <a:pt x="106" y="39"/>
                  <a:pt x="107" y="40"/>
                </a:cubicBezTo>
                <a:cubicBezTo>
                  <a:pt x="107" y="40"/>
                  <a:pt x="107" y="40"/>
                  <a:pt x="107" y="41"/>
                </a:cubicBezTo>
                <a:cubicBezTo>
                  <a:pt x="107" y="42"/>
                  <a:pt x="108" y="43"/>
                  <a:pt x="108" y="45"/>
                </a:cubicBezTo>
                <a:cubicBezTo>
                  <a:pt x="108" y="45"/>
                  <a:pt x="108" y="46"/>
                  <a:pt x="108" y="47"/>
                </a:cubicBezTo>
                <a:cubicBezTo>
                  <a:pt x="108" y="47"/>
                  <a:pt x="108" y="48"/>
                  <a:pt x="108" y="49"/>
                </a:cubicBezTo>
                <a:cubicBezTo>
                  <a:pt x="108" y="49"/>
                  <a:pt x="108" y="50"/>
                  <a:pt x="108" y="51"/>
                </a:cubicBezTo>
                <a:cubicBezTo>
                  <a:pt x="108" y="51"/>
                  <a:pt x="108" y="52"/>
                  <a:pt x="108" y="52"/>
                </a:cubicBezTo>
                <a:cubicBezTo>
                  <a:pt x="108" y="54"/>
                  <a:pt x="108" y="55"/>
                  <a:pt x="108" y="56"/>
                </a:cubicBezTo>
                <a:cubicBezTo>
                  <a:pt x="108" y="56"/>
                  <a:pt x="108" y="57"/>
                  <a:pt x="107" y="58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7" y="58"/>
                  <a:pt x="108" y="58"/>
                  <a:pt x="110" y="57"/>
                </a:cubicBezTo>
                <a:cubicBezTo>
                  <a:pt x="111" y="56"/>
                  <a:pt x="112" y="56"/>
                  <a:pt x="112" y="55"/>
                </a:cubicBezTo>
                <a:cubicBezTo>
                  <a:pt x="113" y="54"/>
                  <a:pt x="113" y="53"/>
                  <a:pt x="114" y="53"/>
                </a:cubicBezTo>
                <a:cubicBezTo>
                  <a:pt x="114" y="52"/>
                  <a:pt x="115" y="51"/>
                  <a:pt x="115" y="51"/>
                </a:cubicBezTo>
                <a:cubicBezTo>
                  <a:pt x="116" y="50"/>
                  <a:pt x="116" y="49"/>
                  <a:pt x="116" y="48"/>
                </a:cubicBezTo>
                <a:cubicBezTo>
                  <a:pt x="117" y="47"/>
                  <a:pt x="117" y="46"/>
                  <a:pt x="117" y="45"/>
                </a:cubicBezTo>
                <a:cubicBezTo>
                  <a:pt x="118" y="43"/>
                  <a:pt x="118" y="41"/>
                  <a:pt x="118" y="39"/>
                </a:cubicBezTo>
                <a:close/>
                <a:moveTo>
                  <a:pt x="82" y="16"/>
                </a:moveTo>
                <a:cubicBezTo>
                  <a:pt x="82" y="16"/>
                  <a:pt x="82" y="17"/>
                  <a:pt x="82" y="17"/>
                </a:cubicBezTo>
                <a:cubicBezTo>
                  <a:pt x="82" y="17"/>
                  <a:pt x="82" y="17"/>
                  <a:pt x="82" y="18"/>
                </a:cubicBezTo>
                <a:cubicBezTo>
                  <a:pt x="82" y="18"/>
                  <a:pt x="82" y="18"/>
                  <a:pt x="82" y="19"/>
                </a:cubicBezTo>
                <a:cubicBezTo>
                  <a:pt x="83" y="19"/>
                  <a:pt x="83" y="20"/>
                  <a:pt x="83" y="20"/>
                </a:cubicBezTo>
                <a:cubicBezTo>
                  <a:pt x="84" y="21"/>
                  <a:pt x="84" y="21"/>
                  <a:pt x="84" y="21"/>
                </a:cubicBezTo>
                <a:cubicBezTo>
                  <a:pt x="84" y="22"/>
                  <a:pt x="85" y="22"/>
                  <a:pt x="85" y="23"/>
                </a:cubicBezTo>
                <a:cubicBezTo>
                  <a:pt x="85" y="23"/>
                  <a:pt x="85" y="23"/>
                  <a:pt x="86" y="24"/>
                </a:cubicBezTo>
                <a:cubicBezTo>
                  <a:pt x="86" y="24"/>
                  <a:pt x="86" y="24"/>
                  <a:pt x="86" y="24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25"/>
                  <a:pt x="86" y="25"/>
                  <a:pt x="86" y="25"/>
                </a:cubicBezTo>
                <a:cubicBezTo>
                  <a:pt x="87" y="26"/>
                  <a:pt x="87" y="27"/>
                  <a:pt x="87" y="28"/>
                </a:cubicBezTo>
                <a:cubicBezTo>
                  <a:pt x="87" y="28"/>
                  <a:pt x="87" y="28"/>
                  <a:pt x="87" y="29"/>
                </a:cubicBezTo>
                <a:cubicBezTo>
                  <a:pt x="87" y="29"/>
                  <a:pt x="87" y="29"/>
                  <a:pt x="87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7" y="31"/>
                  <a:pt x="87" y="31"/>
                  <a:pt x="87" y="31"/>
                </a:cubicBezTo>
                <a:cubicBezTo>
                  <a:pt x="87" y="32"/>
                  <a:pt x="87" y="33"/>
                  <a:pt x="87" y="33"/>
                </a:cubicBezTo>
                <a:cubicBezTo>
                  <a:pt x="87" y="33"/>
                  <a:pt x="87" y="34"/>
                  <a:pt x="87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34"/>
                  <a:pt x="87" y="34"/>
                  <a:pt x="88" y="34"/>
                </a:cubicBezTo>
                <a:cubicBezTo>
                  <a:pt x="88" y="33"/>
                  <a:pt x="89" y="33"/>
                  <a:pt x="89" y="32"/>
                </a:cubicBezTo>
                <a:cubicBezTo>
                  <a:pt x="89" y="32"/>
                  <a:pt x="90" y="32"/>
                  <a:pt x="90" y="32"/>
                </a:cubicBezTo>
                <a:cubicBezTo>
                  <a:pt x="90" y="31"/>
                  <a:pt x="90" y="31"/>
                  <a:pt x="91" y="31"/>
                </a:cubicBezTo>
                <a:cubicBezTo>
                  <a:pt x="91" y="30"/>
                  <a:pt x="91" y="30"/>
                  <a:pt x="91" y="29"/>
                </a:cubicBezTo>
                <a:cubicBezTo>
                  <a:pt x="91" y="29"/>
                  <a:pt x="91" y="28"/>
                  <a:pt x="92" y="28"/>
                </a:cubicBezTo>
                <a:cubicBezTo>
                  <a:pt x="92" y="27"/>
                  <a:pt x="92" y="26"/>
                  <a:pt x="92" y="24"/>
                </a:cubicBezTo>
                <a:cubicBezTo>
                  <a:pt x="92" y="23"/>
                  <a:pt x="91" y="22"/>
                  <a:pt x="91" y="21"/>
                </a:cubicBezTo>
                <a:cubicBezTo>
                  <a:pt x="91" y="20"/>
                  <a:pt x="90" y="20"/>
                  <a:pt x="90" y="19"/>
                </a:cubicBezTo>
                <a:cubicBezTo>
                  <a:pt x="90" y="19"/>
                  <a:pt x="89" y="18"/>
                  <a:pt x="89" y="18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7"/>
                  <a:pt x="88" y="17"/>
                  <a:pt x="88" y="17"/>
                </a:cubicBezTo>
                <a:cubicBezTo>
                  <a:pt x="88" y="17"/>
                  <a:pt x="88" y="16"/>
                  <a:pt x="88" y="16"/>
                </a:cubicBezTo>
                <a:cubicBezTo>
                  <a:pt x="87" y="15"/>
                  <a:pt x="87" y="15"/>
                  <a:pt x="87" y="15"/>
                </a:cubicBezTo>
                <a:cubicBezTo>
                  <a:pt x="87" y="15"/>
                  <a:pt x="87" y="15"/>
                  <a:pt x="87" y="15"/>
                </a:cubicBezTo>
                <a:cubicBezTo>
                  <a:pt x="87" y="14"/>
                  <a:pt x="87" y="14"/>
                  <a:pt x="87" y="14"/>
                </a:cubicBezTo>
                <a:cubicBezTo>
                  <a:pt x="87" y="14"/>
                  <a:pt x="87" y="14"/>
                  <a:pt x="87" y="14"/>
                </a:cubicBezTo>
                <a:cubicBezTo>
                  <a:pt x="87" y="14"/>
                  <a:pt x="87" y="14"/>
                  <a:pt x="87" y="13"/>
                </a:cubicBezTo>
                <a:cubicBezTo>
                  <a:pt x="86" y="13"/>
                  <a:pt x="86" y="13"/>
                  <a:pt x="86" y="13"/>
                </a:cubicBezTo>
                <a:cubicBezTo>
                  <a:pt x="86" y="13"/>
                  <a:pt x="86" y="13"/>
                  <a:pt x="8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86" y="12"/>
                  <a:pt x="86" y="11"/>
                  <a:pt x="86" y="11"/>
                </a:cubicBezTo>
                <a:cubicBezTo>
                  <a:pt x="86" y="11"/>
                  <a:pt x="86" y="10"/>
                  <a:pt x="86" y="10"/>
                </a:cubicBezTo>
                <a:cubicBezTo>
                  <a:pt x="86" y="9"/>
                  <a:pt x="86" y="9"/>
                  <a:pt x="86" y="8"/>
                </a:cubicBezTo>
                <a:cubicBezTo>
                  <a:pt x="86" y="8"/>
                  <a:pt x="86" y="8"/>
                  <a:pt x="86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6" y="6"/>
                  <a:pt x="86" y="6"/>
                  <a:pt x="86" y="6"/>
                </a:cubicBezTo>
                <a:cubicBezTo>
                  <a:pt x="87" y="5"/>
                  <a:pt x="87" y="5"/>
                  <a:pt x="87" y="5"/>
                </a:cubicBezTo>
                <a:cubicBezTo>
                  <a:pt x="87" y="5"/>
                  <a:pt x="86" y="5"/>
                  <a:pt x="86" y="5"/>
                </a:cubicBezTo>
                <a:cubicBezTo>
                  <a:pt x="86" y="5"/>
                  <a:pt x="86" y="6"/>
                  <a:pt x="85" y="6"/>
                </a:cubicBezTo>
                <a:cubicBezTo>
                  <a:pt x="85" y="6"/>
                  <a:pt x="84" y="7"/>
                  <a:pt x="84" y="7"/>
                </a:cubicBezTo>
                <a:cubicBezTo>
                  <a:pt x="84" y="7"/>
                  <a:pt x="83" y="8"/>
                  <a:pt x="83" y="8"/>
                </a:cubicBezTo>
                <a:cubicBezTo>
                  <a:pt x="83" y="8"/>
                  <a:pt x="83" y="9"/>
                  <a:pt x="82" y="9"/>
                </a:cubicBezTo>
                <a:cubicBezTo>
                  <a:pt x="82" y="10"/>
                  <a:pt x="82" y="11"/>
                  <a:pt x="82" y="12"/>
                </a:cubicBezTo>
                <a:cubicBezTo>
                  <a:pt x="81" y="12"/>
                  <a:pt x="81" y="12"/>
                  <a:pt x="81" y="13"/>
                </a:cubicBezTo>
                <a:cubicBezTo>
                  <a:pt x="81" y="13"/>
                  <a:pt x="81" y="13"/>
                  <a:pt x="81" y="13"/>
                </a:cubicBezTo>
                <a:cubicBezTo>
                  <a:pt x="81" y="14"/>
                  <a:pt x="81" y="14"/>
                  <a:pt x="81" y="14"/>
                </a:cubicBezTo>
                <a:cubicBezTo>
                  <a:pt x="81" y="15"/>
                  <a:pt x="81" y="15"/>
                  <a:pt x="81" y="15"/>
                </a:cubicBezTo>
                <a:cubicBezTo>
                  <a:pt x="82" y="15"/>
                  <a:pt x="82" y="16"/>
                  <a:pt x="82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4" name="Freeform 31"/>
          <p:cNvSpPr>
            <a:spLocks noEditPoints="1"/>
          </p:cNvSpPr>
          <p:nvPr/>
        </p:nvSpPr>
        <p:spPr bwMode="auto">
          <a:xfrm>
            <a:off x="5921375" y="3980657"/>
            <a:ext cx="274638" cy="304800"/>
          </a:xfrm>
          <a:custGeom>
            <a:avLst/>
            <a:gdLst>
              <a:gd name="T0" fmla="*/ 96 w 99"/>
              <a:gd name="T1" fmla="*/ 9 h 110"/>
              <a:gd name="T2" fmla="*/ 49 w 99"/>
              <a:gd name="T3" fmla="*/ 0 h 110"/>
              <a:gd name="T4" fmla="*/ 3 w 99"/>
              <a:gd name="T5" fmla="*/ 9 h 110"/>
              <a:gd name="T6" fmla="*/ 0 w 99"/>
              <a:gd name="T7" fmla="*/ 14 h 110"/>
              <a:gd name="T8" fmla="*/ 7 w 99"/>
              <a:gd name="T9" fmla="*/ 49 h 110"/>
              <a:gd name="T10" fmla="*/ 20 w 99"/>
              <a:gd name="T11" fmla="*/ 80 h 110"/>
              <a:gd name="T12" fmla="*/ 46 w 99"/>
              <a:gd name="T13" fmla="*/ 109 h 110"/>
              <a:gd name="T14" fmla="*/ 49 w 99"/>
              <a:gd name="T15" fmla="*/ 110 h 110"/>
              <a:gd name="T16" fmla="*/ 53 w 99"/>
              <a:gd name="T17" fmla="*/ 109 h 110"/>
              <a:gd name="T18" fmla="*/ 78 w 99"/>
              <a:gd name="T19" fmla="*/ 80 h 110"/>
              <a:gd name="T20" fmla="*/ 92 w 99"/>
              <a:gd name="T21" fmla="*/ 49 h 110"/>
              <a:gd name="T22" fmla="*/ 99 w 99"/>
              <a:gd name="T23" fmla="*/ 14 h 110"/>
              <a:gd name="T24" fmla="*/ 96 w 99"/>
              <a:gd name="T25" fmla="*/ 9 h 110"/>
              <a:gd name="T26" fmla="*/ 71 w 99"/>
              <a:gd name="T27" fmla="*/ 37 h 110"/>
              <a:gd name="T28" fmla="*/ 45 w 99"/>
              <a:gd name="T29" fmla="*/ 63 h 110"/>
              <a:gd name="T30" fmla="*/ 42 w 99"/>
              <a:gd name="T31" fmla="*/ 64 h 110"/>
              <a:gd name="T32" fmla="*/ 40 w 99"/>
              <a:gd name="T33" fmla="*/ 63 h 110"/>
              <a:gd name="T34" fmla="*/ 28 w 99"/>
              <a:gd name="T35" fmla="*/ 51 h 110"/>
              <a:gd name="T36" fmla="*/ 28 w 99"/>
              <a:gd name="T37" fmla="*/ 45 h 110"/>
              <a:gd name="T38" fmla="*/ 30 w 99"/>
              <a:gd name="T39" fmla="*/ 43 h 110"/>
              <a:gd name="T40" fmla="*/ 33 w 99"/>
              <a:gd name="T41" fmla="*/ 42 h 110"/>
              <a:gd name="T42" fmla="*/ 35 w 99"/>
              <a:gd name="T43" fmla="*/ 43 h 110"/>
              <a:gd name="T44" fmla="*/ 42 w 99"/>
              <a:gd name="T45" fmla="*/ 50 h 110"/>
              <a:gd name="T46" fmla="*/ 63 w 99"/>
              <a:gd name="T47" fmla="*/ 29 h 110"/>
              <a:gd name="T48" fmla="*/ 66 w 99"/>
              <a:gd name="T49" fmla="*/ 28 h 110"/>
              <a:gd name="T50" fmla="*/ 69 w 99"/>
              <a:gd name="T51" fmla="*/ 29 h 110"/>
              <a:gd name="T52" fmla="*/ 71 w 99"/>
              <a:gd name="T53" fmla="*/ 32 h 110"/>
              <a:gd name="T54" fmla="*/ 71 w 99"/>
              <a:gd name="T55" fmla="*/ 37 h 110"/>
              <a:gd name="T56" fmla="*/ 71 w 99"/>
              <a:gd name="T57" fmla="*/ 37 h 110"/>
              <a:gd name="T58" fmla="*/ 71 w 99"/>
              <a:gd name="T59" fmla="*/ 37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" h="110">
                <a:moveTo>
                  <a:pt x="96" y="9"/>
                </a:moveTo>
                <a:cubicBezTo>
                  <a:pt x="95" y="8"/>
                  <a:pt x="81" y="0"/>
                  <a:pt x="49" y="0"/>
                </a:cubicBezTo>
                <a:cubicBezTo>
                  <a:pt x="17" y="0"/>
                  <a:pt x="4" y="8"/>
                  <a:pt x="3" y="9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15"/>
                  <a:pt x="1" y="30"/>
                  <a:pt x="7" y="49"/>
                </a:cubicBezTo>
                <a:cubicBezTo>
                  <a:pt x="10" y="60"/>
                  <a:pt x="15" y="70"/>
                  <a:pt x="20" y="80"/>
                </a:cubicBezTo>
                <a:cubicBezTo>
                  <a:pt x="27" y="91"/>
                  <a:pt x="36" y="101"/>
                  <a:pt x="46" y="109"/>
                </a:cubicBezTo>
                <a:cubicBezTo>
                  <a:pt x="47" y="110"/>
                  <a:pt x="48" y="110"/>
                  <a:pt x="49" y="110"/>
                </a:cubicBezTo>
                <a:cubicBezTo>
                  <a:pt x="51" y="110"/>
                  <a:pt x="52" y="110"/>
                  <a:pt x="53" y="109"/>
                </a:cubicBezTo>
                <a:cubicBezTo>
                  <a:pt x="63" y="101"/>
                  <a:pt x="71" y="91"/>
                  <a:pt x="78" y="80"/>
                </a:cubicBezTo>
                <a:cubicBezTo>
                  <a:pt x="84" y="70"/>
                  <a:pt x="88" y="60"/>
                  <a:pt x="92" y="49"/>
                </a:cubicBezTo>
                <a:cubicBezTo>
                  <a:pt x="98" y="30"/>
                  <a:pt x="98" y="15"/>
                  <a:pt x="99" y="14"/>
                </a:cubicBezTo>
                <a:cubicBezTo>
                  <a:pt x="99" y="12"/>
                  <a:pt x="98" y="10"/>
                  <a:pt x="96" y="9"/>
                </a:cubicBezTo>
                <a:close/>
                <a:moveTo>
                  <a:pt x="71" y="37"/>
                </a:moveTo>
                <a:cubicBezTo>
                  <a:pt x="45" y="63"/>
                  <a:pt x="45" y="63"/>
                  <a:pt x="45" y="63"/>
                </a:cubicBezTo>
                <a:cubicBezTo>
                  <a:pt x="44" y="64"/>
                  <a:pt x="43" y="64"/>
                  <a:pt x="42" y="64"/>
                </a:cubicBezTo>
                <a:cubicBezTo>
                  <a:pt x="41" y="64"/>
                  <a:pt x="40" y="64"/>
                  <a:pt x="40" y="63"/>
                </a:cubicBezTo>
                <a:cubicBezTo>
                  <a:pt x="28" y="51"/>
                  <a:pt x="28" y="51"/>
                  <a:pt x="28" y="51"/>
                </a:cubicBezTo>
                <a:cubicBezTo>
                  <a:pt x="26" y="50"/>
                  <a:pt x="26" y="47"/>
                  <a:pt x="28" y="45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2"/>
                  <a:pt x="32" y="42"/>
                  <a:pt x="33" y="42"/>
                </a:cubicBezTo>
                <a:cubicBezTo>
                  <a:pt x="34" y="42"/>
                  <a:pt x="35" y="42"/>
                  <a:pt x="35" y="43"/>
                </a:cubicBezTo>
                <a:cubicBezTo>
                  <a:pt x="42" y="50"/>
                  <a:pt x="42" y="50"/>
                  <a:pt x="42" y="50"/>
                </a:cubicBezTo>
                <a:cubicBezTo>
                  <a:pt x="63" y="29"/>
                  <a:pt x="63" y="29"/>
                  <a:pt x="63" y="29"/>
                </a:cubicBezTo>
                <a:cubicBezTo>
                  <a:pt x="64" y="28"/>
                  <a:pt x="65" y="28"/>
                  <a:pt x="66" y="28"/>
                </a:cubicBezTo>
                <a:cubicBezTo>
                  <a:pt x="67" y="28"/>
                  <a:pt x="68" y="28"/>
                  <a:pt x="69" y="29"/>
                </a:cubicBezTo>
                <a:cubicBezTo>
                  <a:pt x="71" y="32"/>
                  <a:pt x="71" y="32"/>
                  <a:pt x="71" y="32"/>
                </a:cubicBezTo>
                <a:cubicBezTo>
                  <a:pt x="73" y="33"/>
                  <a:pt x="73" y="36"/>
                  <a:pt x="71" y="37"/>
                </a:cubicBezTo>
                <a:close/>
                <a:moveTo>
                  <a:pt x="71" y="37"/>
                </a:moveTo>
                <a:cubicBezTo>
                  <a:pt x="71" y="37"/>
                  <a:pt x="71" y="37"/>
                  <a:pt x="71" y="3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5" name="Freeform 32"/>
          <p:cNvSpPr>
            <a:spLocks noEditPoints="1"/>
          </p:cNvSpPr>
          <p:nvPr/>
        </p:nvSpPr>
        <p:spPr bwMode="auto">
          <a:xfrm>
            <a:off x="7135813" y="3969544"/>
            <a:ext cx="317500" cy="315913"/>
          </a:xfrm>
          <a:custGeom>
            <a:avLst/>
            <a:gdLst>
              <a:gd name="T0" fmla="*/ 57 w 114"/>
              <a:gd name="T1" fmla="*/ 0 h 114"/>
              <a:gd name="T2" fmla="*/ 0 w 114"/>
              <a:gd name="T3" fmla="*/ 57 h 114"/>
              <a:gd name="T4" fmla="*/ 57 w 114"/>
              <a:gd name="T5" fmla="*/ 114 h 114"/>
              <a:gd name="T6" fmla="*/ 114 w 114"/>
              <a:gd name="T7" fmla="*/ 57 h 114"/>
              <a:gd name="T8" fmla="*/ 57 w 114"/>
              <a:gd name="T9" fmla="*/ 0 h 114"/>
              <a:gd name="T10" fmla="*/ 57 w 114"/>
              <a:gd name="T11" fmla="*/ 105 h 114"/>
              <a:gd name="T12" fmla="*/ 9 w 114"/>
              <a:gd name="T13" fmla="*/ 57 h 114"/>
              <a:gd name="T14" fmla="*/ 57 w 114"/>
              <a:gd name="T15" fmla="*/ 8 h 114"/>
              <a:gd name="T16" fmla="*/ 105 w 114"/>
              <a:gd name="T17" fmla="*/ 57 h 114"/>
              <a:gd name="T18" fmla="*/ 57 w 114"/>
              <a:gd name="T19" fmla="*/ 105 h 114"/>
              <a:gd name="T20" fmla="*/ 57 w 114"/>
              <a:gd name="T21" fmla="*/ 22 h 114"/>
              <a:gd name="T22" fmla="*/ 22 w 114"/>
              <a:gd name="T23" fmla="*/ 57 h 114"/>
              <a:gd name="T24" fmla="*/ 57 w 114"/>
              <a:gd name="T25" fmla="*/ 92 h 114"/>
              <a:gd name="T26" fmla="*/ 75 w 114"/>
              <a:gd name="T27" fmla="*/ 87 h 114"/>
              <a:gd name="T28" fmla="*/ 72 w 114"/>
              <a:gd name="T29" fmla="*/ 84 h 114"/>
              <a:gd name="T30" fmla="*/ 71 w 114"/>
              <a:gd name="T31" fmla="*/ 86 h 114"/>
              <a:gd name="T32" fmla="*/ 68 w 114"/>
              <a:gd name="T33" fmla="*/ 87 h 114"/>
              <a:gd name="T34" fmla="*/ 63 w 114"/>
              <a:gd name="T35" fmla="*/ 84 h 114"/>
              <a:gd name="T36" fmla="*/ 62 w 114"/>
              <a:gd name="T37" fmla="*/ 82 h 114"/>
              <a:gd name="T38" fmla="*/ 57 w 114"/>
              <a:gd name="T39" fmla="*/ 83 h 114"/>
              <a:gd name="T40" fmla="*/ 31 w 114"/>
              <a:gd name="T41" fmla="*/ 57 h 114"/>
              <a:gd name="T42" fmla="*/ 57 w 114"/>
              <a:gd name="T43" fmla="*/ 31 h 114"/>
              <a:gd name="T44" fmla="*/ 83 w 114"/>
              <a:gd name="T45" fmla="*/ 57 h 114"/>
              <a:gd name="T46" fmla="*/ 82 w 114"/>
              <a:gd name="T47" fmla="*/ 63 h 114"/>
              <a:gd name="T48" fmla="*/ 84 w 114"/>
              <a:gd name="T49" fmla="*/ 64 h 114"/>
              <a:gd name="T50" fmla="*/ 87 w 114"/>
              <a:gd name="T51" fmla="*/ 68 h 114"/>
              <a:gd name="T52" fmla="*/ 84 w 114"/>
              <a:gd name="T53" fmla="*/ 73 h 114"/>
              <a:gd name="T54" fmla="*/ 86 w 114"/>
              <a:gd name="T55" fmla="*/ 75 h 114"/>
              <a:gd name="T56" fmla="*/ 92 w 114"/>
              <a:gd name="T57" fmla="*/ 57 h 114"/>
              <a:gd name="T58" fmla="*/ 57 w 114"/>
              <a:gd name="T59" fmla="*/ 22 h 114"/>
              <a:gd name="T60" fmla="*/ 57 w 114"/>
              <a:gd name="T61" fmla="*/ 52 h 114"/>
              <a:gd name="T62" fmla="*/ 59 w 114"/>
              <a:gd name="T63" fmla="*/ 52 h 114"/>
              <a:gd name="T64" fmla="*/ 67 w 114"/>
              <a:gd name="T65" fmla="*/ 56 h 114"/>
              <a:gd name="T66" fmla="*/ 57 w 114"/>
              <a:gd name="T67" fmla="*/ 46 h 114"/>
              <a:gd name="T68" fmla="*/ 46 w 114"/>
              <a:gd name="T69" fmla="*/ 57 h 114"/>
              <a:gd name="T70" fmla="*/ 56 w 114"/>
              <a:gd name="T71" fmla="*/ 67 h 114"/>
              <a:gd name="T72" fmla="*/ 52 w 114"/>
              <a:gd name="T73" fmla="*/ 59 h 114"/>
              <a:gd name="T74" fmla="*/ 54 w 114"/>
              <a:gd name="T75" fmla="*/ 53 h 114"/>
              <a:gd name="T76" fmla="*/ 57 w 114"/>
              <a:gd name="T77" fmla="*/ 52 h 114"/>
              <a:gd name="T78" fmla="*/ 77 w 114"/>
              <a:gd name="T79" fmla="*/ 71 h 114"/>
              <a:gd name="T80" fmla="*/ 83 w 114"/>
              <a:gd name="T81" fmla="*/ 69 h 114"/>
              <a:gd name="T82" fmla="*/ 83 w 114"/>
              <a:gd name="T83" fmla="*/ 68 h 114"/>
              <a:gd name="T84" fmla="*/ 83 w 114"/>
              <a:gd name="T85" fmla="*/ 67 h 114"/>
              <a:gd name="T86" fmla="*/ 58 w 114"/>
              <a:gd name="T87" fmla="*/ 56 h 114"/>
              <a:gd name="T88" fmla="*/ 57 w 114"/>
              <a:gd name="T89" fmla="*/ 56 h 114"/>
              <a:gd name="T90" fmla="*/ 57 w 114"/>
              <a:gd name="T91" fmla="*/ 57 h 114"/>
              <a:gd name="T92" fmla="*/ 67 w 114"/>
              <a:gd name="T93" fmla="*/ 83 h 114"/>
              <a:gd name="T94" fmla="*/ 68 w 114"/>
              <a:gd name="T95" fmla="*/ 83 h 114"/>
              <a:gd name="T96" fmla="*/ 69 w 114"/>
              <a:gd name="T97" fmla="*/ 83 h 114"/>
              <a:gd name="T98" fmla="*/ 69 w 114"/>
              <a:gd name="T99" fmla="*/ 83 h 114"/>
              <a:gd name="T100" fmla="*/ 71 w 114"/>
              <a:gd name="T101" fmla="*/ 77 h 114"/>
              <a:gd name="T102" fmla="*/ 80 w 114"/>
              <a:gd name="T103" fmla="*/ 86 h 114"/>
              <a:gd name="T104" fmla="*/ 82 w 114"/>
              <a:gd name="T105" fmla="*/ 86 h 114"/>
              <a:gd name="T106" fmla="*/ 86 w 114"/>
              <a:gd name="T107" fmla="*/ 82 h 114"/>
              <a:gd name="T108" fmla="*/ 86 w 114"/>
              <a:gd name="T109" fmla="*/ 81 h 114"/>
              <a:gd name="T110" fmla="*/ 77 w 114"/>
              <a:gd name="T111" fmla="*/ 7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4" h="114">
                <a:moveTo>
                  <a:pt x="57" y="0"/>
                </a:moveTo>
                <a:cubicBezTo>
                  <a:pt x="25" y="0"/>
                  <a:pt x="0" y="25"/>
                  <a:pt x="0" y="57"/>
                </a:cubicBezTo>
                <a:cubicBezTo>
                  <a:pt x="0" y="88"/>
                  <a:pt x="25" y="114"/>
                  <a:pt x="57" y="114"/>
                </a:cubicBezTo>
                <a:cubicBezTo>
                  <a:pt x="88" y="114"/>
                  <a:pt x="114" y="88"/>
                  <a:pt x="114" y="57"/>
                </a:cubicBezTo>
                <a:cubicBezTo>
                  <a:pt x="114" y="25"/>
                  <a:pt x="88" y="0"/>
                  <a:pt x="57" y="0"/>
                </a:cubicBezTo>
                <a:close/>
                <a:moveTo>
                  <a:pt x="57" y="105"/>
                </a:moveTo>
                <a:cubicBezTo>
                  <a:pt x="30" y="105"/>
                  <a:pt x="9" y="83"/>
                  <a:pt x="9" y="57"/>
                </a:cubicBezTo>
                <a:cubicBezTo>
                  <a:pt x="9" y="30"/>
                  <a:pt x="30" y="8"/>
                  <a:pt x="57" y="8"/>
                </a:cubicBezTo>
                <a:cubicBezTo>
                  <a:pt x="84" y="8"/>
                  <a:pt x="105" y="30"/>
                  <a:pt x="105" y="57"/>
                </a:cubicBezTo>
                <a:cubicBezTo>
                  <a:pt x="105" y="83"/>
                  <a:pt x="84" y="105"/>
                  <a:pt x="57" y="105"/>
                </a:cubicBezTo>
                <a:close/>
                <a:moveTo>
                  <a:pt x="57" y="22"/>
                </a:moveTo>
                <a:cubicBezTo>
                  <a:pt x="38" y="22"/>
                  <a:pt x="22" y="37"/>
                  <a:pt x="22" y="57"/>
                </a:cubicBezTo>
                <a:cubicBezTo>
                  <a:pt x="22" y="76"/>
                  <a:pt x="38" y="92"/>
                  <a:pt x="57" y="92"/>
                </a:cubicBezTo>
                <a:cubicBezTo>
                  <a:pt x="63" y="92"/>
                  <a:pt x="70" y="90"/>
                  <a:pt x="75" y="87"/>
                </a:cubicBezTo>
                <a:cubicBezTo>
                  <a:pt x="72" y="84"/>
                  <a:pt x="72" y="84"/>
                  <a:pt x="72" y="84"/>
                </a:cubicBezTo>
                <a:cubicBezTo>
                  <a:pt x="72" y="85"/>
                  <a:pt x="72" y="85"/>
                  <a:pt x="71" y="86"/>
                </a:cubicBezTo>
                <a:cubicBezTo>
                  <a:pt x="70" y="87"/>
                  <a:pt x="69" y="87"/>
                  <a:pt x="68" y="87"/>
                </a:cubicBezTo>
                <a:cubicBezTo>
                  <a:pt x="66" y="87"/>
                  <a:pt x="64" y="86"/>
                  <a:pt x="63" y="84"/>
                </a:cubicBezTo>
                <a:cubicBezTo>
                  <a:pt x="62" y="82"/>
                  <a:pt x="62" y="82"/>
                  <a:pt x="62" y="82"/>
                </a:cubicBezTo>
                <a:cubicBezTo>
                  <a:pt x="60" y="83"/>
                  <a:pt x="59" y="83"/>
                  <a:pt x="57" y="83"/>
                </a:cubicBezTo>
                <a:cubicBezTo>
                  <a:pt x="43" y="83"/>
                  <a:pt x="31" y="71"/>
                  <a:pt x="31" y="57"/>
                </a:cubicBezTo>
                <a:cubicBezTo>
                  <a:pt x="31" y="42"/>
                  <a:pt x="43" y="31"/>
                  <a:pt x="57" y="31"/>
                </a:cubicBezTo>
                <a:cubicBezTo>
                  <a:pt x="71" y="31"/>
                  <a:pt x="83" y="42"/>
                  <a:pt x="83" y="57"/>
                </a:cubicBezTo>
                <a:cubicBezTo>
                  <a:pt x="83" y="59"/>
                  <a:pt x="83" y="61"/>
                  <a:pt x="82" y="63"/>
                </a:cubicBezTo>
                <a:cubicBezTo>
                  <a:pt x="84" y="64"/>
                  <a:pt x="84" y="64"/>
                  <a:pt x="84" y="64"/>
                </a:cubicBezTo>
                <a:cubicBezTo>
                  <a:pt x="86" y="64"/>
                  <a:pt x="87" y="66"/>
                  <a:pt x="87" y="68"/>
                </a:cubicBezTo>
                <a:cubicBezTo>
                  <a:pt x="87" y="70"/>
                  <a:pt x="86" y="72"/>
                  <a:pt x="84" y="73"/>
                </a:cubicBezTo>
                <a:cubicBezTo>
                  <a:pt x="86" y="75"/>
                  <a:pt x="86" y="75"/>
                  <a:pt x="86" y="75"/>
                </a:cubicBezTo>
                <a:cubicBezTo>
                  <a:pt x="90" y="70"/>
                  <a:pt x="92" y="64"/>
                  <a:pt x="92" y="57"/>
                </a:cubicBezTo>
                <a:cubicBezTo>
                  <a:pt x="92" y="37"/>
                  <a:pt x="76" y="22"/>
                  <a:pt x="57" y="22"/>
                </a:cubicBezTo>
                <a:close/>
                <a:moveTo>
                  <a:pt x="57" y="52"/>
                </a:moveTo>
                <a:cubicBezTo>
                  <a:pt x="58" y="52"/>
                  <a:pt x="59" y="52"/>
                  <a:pt x="59" y="52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0"/>
                  <a:pt x="62" y="46"/>
                  <a:pt x="57" y="46"/>
                </a:cubicBezTo>
                <a:cubicBezTo>
                  <a:pt x="51" y="46"/>
                  <a:pt x="46" y="51"/>
                  <a:pt x="46" y="57"/>
                </a:cubicBezTo>
                <a:cubicBezTo>
                  <a:pt x="46" y="62"/>
                  <a:pt x="51" y="67"/>
                  <a:pt x="56" y="67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57"/>
                  <a:pt x="52" y="55"/>
                  <a:pt x="54" y="53"/>
                </a:cubicBezTo>
                <a:cubicBezTo>
                  <a:pt x="55" y="52"/>
                  <a:pt x="56" y="52"/>
                  <a:pt x="57" y="52"/>
                </a:cubicBezTo>
                <a:close/>
                <a:moveTo>
                  <a:pt x="77" y="71"/>
                </a:moveTo>
                <a:cubicBezTo>
                  <a:pt x="83" y="69"/>
                  <a:pt x="83" y="69"/>
                  <a:pt x="83" y="69"/>
                </a:cubicBezTo>
                <a:cubicBezTo>
                  <a:pt x="83" y="69"/>
                  <a:pt x="83" y="69"/>
                  <a:pt x="83" y="68"/>
                </a:cubicBezTo>
                <a:cubicBezTo>
                  <a:pt x="83" y="68"/>
                  <a:pt x="83" y="67"/>
                  <a:pt x="83" y="67"/>
                </a:cubicBezTo>
                <a:cubicBezTo>
                  <a:pt x="58" y="56"/>
                  <a:pt x="58" y="56"/>
                  <a:pt x="58" y="56"/>
                </a:cubicBezTo>
                <a:cubicBezTo>
                  <a:pt x="58" y="56"/>
                  <a:pt x="57" y="56"/>
                  <a:pt x="57" y="56"/>
                </a:cubicBezTo>
                <a:cubicBezTo>
                  <a:pt x="57" y="56"/>
                  <a:pt x="57" y="57"/>
                  <a:pt x="57" y="57"/>
                </a:cubicBezTo>
                <a:cubicBezTo>
                  <a:pt x="67" y="83"/>
                  <a:pt x="67" y="83"/>
                  <a:pt x="67" y="83"/>
                </a:cubicBezTo>
                <a:cubicBezTo>
                  <a:pt x="67" y="83"/>
                  <a:pt x="68" y="83"/>
                  <a:pt x="68" y="83"/>
                </a:cubicBezTo>
                <a:cubicBezTo>
                  <a:pt x="68" y="83"/>
                  <a:pt x="68" y="83"/>
                  <a:pt x="69" y="83"/>
                </a:cubicBezTo>
                <a:cubicBezTo>
                  <a:pt x="69" y="83"/>
                  <a:pt x="69" y="83"/>
                  <a:pt x="69" y="83"/>
                </a:cubicBezTo>
                <a:cubicBezTo>
                  <a:pt x="71" y="77"/>
                  <a:pt x="71" y="77"/>
                  <a:pt x="71" y="77"/>
                </a:cubicBezTo>
                <a:cubicBezTo>
                  <a:pt x="80" y="86"/>
                  <a:pt x="80" y="86"/>
                  <a:pt x="80" y="86"/>
                </a:cubicBezTo>
                <a:cubicBezTo>
                  <a:pt x="81" y="86"/>
                  <a:pt x="81" y="86"/>
                  <a:pt x="82" y="86"/>
                </a:cubicBezTo>
                <a:cubicBezTo>
                  <a:pt x="86" y="82"/>
                  <a:pt x="86" y="82"/>
                  <a:pt x="86" y="82"/>
                </a:cubicBezTo>
                <a:cubicBezTo>
                  <a:pt x="86" y="81"/>
                  <a:pt x="86" y="81"/>
                  <a:pt x="86" y="81"/>
                </a:cubicBezTo>
                <a:lnTo>
                  <a:pt x="77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6" name="Freeform 33"/>
          <p:cNvSpPr>
            <a:spLocks noEditPoints="1"/>
          </p:cNvSpPr>
          <p:nvPr/>
        </p:nvSpPr>
        <p:spPr bwMode="auto">
          <a:xfrm>
            <a:off x="6532563" y="3971132"/>
            <a:ext cx="306388" cy="361950"/>
          </a:xfrm>
          <a:custGeom>
            <a:avLst/>
            <a:gdLst>
              <a:gd name="T0" fmla="*/ 79 w 110"/>
              <a:gd name="T1" fmla="*/ 98 h 130"/>
              <a:gd name="T2" fmla="*/ 68 w 110"/>
              <a:gd name="T3" fmla="*/ 95 h 130"/>
              <a:gd name="T4" fmla="*/ 49 w 110"/>
              <a:gd name="T5" fmla="*/ 84 h 130"/>
              <a:gd name="T6" fmla="*/ 0 w 110"/>
              <a:gd name="T7" fmla="*/ 111 h 130"/>
              <a:gd name="T8" fmla="*/ 38 w 110"/>
              <a:gd name="T9" fmla="*/ 118 h 130"/>
              <a:gd name="T10" fmla="*/ 75 w 110"/>
              <a:gd name="T11" fmla="*/ 115 h 130"/>
              <a:gd name="T12" fmla="*/ 102 w 110"/>
              <a:gd name="T13" fmla="*/ 87 h 130"/>
              <a:gd name="T14" fmla="*/ 55 w 110"/>
              <a:gd name="T15" fmla="*/ 74 h 130"/>
              <a:gd name="T16" fmla="*/ 63 w 110"/>
              <a:gd name="T17" fmla="*/ 19 h 130"/>
              <a:gd name="T18" fmla="*/ 74 w 110"/>
              <a:gd name="T19" fmla="*/ 6 h 130"/>
              <a:gd name="T20" fmla="*/ 69 w 110"/>
              <a:gd name="T21" fmla="*/ 2 h 130"/>
              <a:gd name="T22" fmla="*/ 65 w 110"/>
              <a:gd name="T23" fmla="*/ 5 h 130"/>
              <a:gd name="T24" fmla="*/ 64 w 110"/>
              <a:gd name="T25" fmla="*/ 3 h 130"/>
              <a:gd name="T26" fmla="*/ 52 w 110"/>
              <a:gd name="T27" fmla="*/ 2 h 130"/>
              <a:gd name="T28" fmla="*/ 51 w 110"/>
              <a:gd name="T29" fmla="*/ 4 h 130"/>
              <a:gd name="T30" fmla="*/ 48 w 110"/>
              <a:gd name="T31" fmla="*/ 1 h 130"/>
              <a:gd name="T32" fmla="*/ 43 w 110"/>
              <a:gd name="T33" fmla="*/ 0 h 130"/>
              <a:gd name="T34" fmla="*/ 44 w 110"/>
              <a:gd name="T35" fmla="*/ 13 h 130"/>
              <a:gd name="T36" fmla="*/ 27 w 110"/>
              <a:gd name="T37" fmla="*/ 51 h 130"/>
              <a:gd name="T38" fmla="*/ 49 w 110"/>
              <a:gd name="T39" fmla="*/ 49 h 130"/>
              <a:gd name="T40" fmla="*/ 51 w 110"/>
              <a:gd name="T41" fmla="*/ 50 h 130"/>
              <a:gd name="T42" fmla="*/ 53 w 110"/>
              <a:gd name="T43" fmla="*/ 52 h 130"/>
              <a:gd name="T44" fmla="*/ 58 w 110"/>
              <a:gd name="T45" fmla="*/ 51 h 130"/>
              <a:gd name="T46" fmla="*/ 56 w 110"/>
              <a:gd name="T47" fmla="*/ 49 h 130"/>
              <a:gd name="T48" fmla="*/ 48 w 110"/>
              <a:gd name="T49" fmla="*/ 46 h 130"/>
              <a:gd name="T50" fmla="*/ 50 w 110"/>
              <a:gd name="T51" fmla="*/ 36 h 130"/>
              <a:gd name="T52" fmla="*/ 52 w 110"/>
              <a:gd name="T53" fmla="*/ 36 h 130"/>
              <a:gd name="T54" fmla="*/ 52 w 110"/>
              <a:gd name="T55" fmla="*/ 33 h 130"/>
              <a:gd name="T56" fmla="*/ 57 w 110"/>
              <a:gd name="T57" fmla="*/ 32 h 130"/>
              <a:gd name="T58" fmla="*/ 57 w 110"/>
              <a:gd name="T59" fmla="*/ 36 h 130"/>
              <a:gd name="T60" fmla="*/ 58 w 110"/>
              <a:gd name="T61" fmla="*/ 36 h 130"/>
              <a:gd name="T62" fmla="*/ 62 w 110"/>
              <a:gd name="T63" fmla="*/ 36 h 130"/>
              <a:gd name="T64" fmla="*/ 63 w 110"/>
              <a:gd name="T65" fmla="*/ 42 h 130"/>
              <a:gd name="T66" fmla="*/ 58 w 110"/>
              <a:gd name="T67" fmla="*/ 42 h 130"/>
              <a:gd name="T68" fmla="*/ 58 w 110"/>
              <a:gd name="T69" fmla="*/ 41 h 130"/>
              <a:gd name="T70" fmla="*/ 57 w 110"/>
              <a:gd name="T71" fmla="*/ 41 h 130"/>
              <a:gd name="T72" fmla="*/ 53 w 110"/>
              <a:gd name="T73" fmla="*/ 41 h 130"/>
              <a:gd name="T74" fmla="*/ 54 w 110"/>
              <a:gd name="T75" fmla="*/ 43 h 130"/>
              <a:gd name="T76" fmla="*/ 62 w 110"/>
              <a:gd name="T77" fmla="*/ 46 h 130"/>
              <a:gd name="T78" fmla="*/ 63 w 110"/>
              <a:gd name="T79" fmla="*/ 54 h 130"/>
              <a:gd name="T80" fmla="*/ 58 w 110"/>
              <a:gd name="T81" fmla="*/ 57 h 130"/>
              <a:gd name="T82" fmla="*/ 57 w 110"/>
              <a:gd name="T83" fmla="*/ 60 h 130"/>
              <a:gd name="T84" fmla="*/ 53 w 110"/>
              <a:gd name="T85" fmla="*/ 62 h 130"/>
              <a:gd name="T86" fmla="*/ 52 w 110"/>
              <a:gd name="T87" fmla="*/ 57 h 130"/>
              <a:gd name="T88" fmla="*/ 51 w 110"/>
              <a:gd name="T89" fmla="*/ 57 h 130"/>
              <a:gd name="T90" fmla="*/ 49 w 110"/>
              <a:gd name="T91" fmla="*/ 57 h 130"/>
              <a:gd name="T92" fmla="*/ 46 w 110"/>
              <a:gd name="T93" fmla="*/ 55 h 130"/>
              <a:gd name="T94" fmla="*/ 46 w 110"/>
              <a:gd name="T95" fmla="*/ 51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0" h="130">
                <a:moveTo>
                  <a:pt x="102" y="87"/>
                </a:moveTo>
                <a:cubicBezTo>
                  <a:pt x="96" y="88"/>
                  <a:pt x="87" y="94"/>
                  <a:pt x="79" y="98"/>
                </a:cubicBezTo>
                <a:cubicBezTo>
                  <a:pt x="69" y="103"/>
                  <a:pt x="53" y="99"/>
                  <a:pt x="53" y="99"/>
                </a:cubicBezTo>
                <a:cubicBezTo>
                  <a:pt x="56" y="98"/>
                  <a:pt x="66" y="95"/>
                  <a:pt x="68" y="95"/>
                </a:cubicBezTo>
                <a:cubicBezTo>
                  <a:pt x="78" y="90"/>
                  <a:pt x="77" y="80"/>
                  <a:pt x="72" y="80"/>
                </a:cubicBezTo>
                <a:cubicBezTo>
                  <a:pt x="66" y="81"/>
                  <a:pt x="62" y="82"/>
                  <a:pt x="49" y="84"/>
                </a:cubicBezTo>
                <a:cubicBezTo>
                  <a:pt x="39" y="85"/>
                  <a:pt x="27" y="85"/>
                  <a:pt x="21" y="87"/>
                </a:cubicBezTo>
                <a:cubicBezTo>
                  <a:pt x="13" y="90"/>
                  <a:pt x="0" y="111"/>
                  <a:pt x="0" y="111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130"/>
                  <a:pt x="32" y="118"/>
                  <a:pt x="38" y="118"/>
                </a:cubicBezTo>
                <a:cubicBezTo>
                  <a:pt x="52" y="118"/>
                  <a:pt x="53" y="117"/>
                  <a:pt x="65" y="117"/>
                </a:cubicBezTo>
                <a:cubicBezTo>
                  <a:pt x="71" y="116"/>
                  <a:pt x="72" y="116"/>
                  <a:pt x="75" y="115"/>
                </a:cubicBezTo>
                <a:cubicBezTo>
                  <a:pt x="91" y="110"/>
                  <a:pt x="109" y="95"/>
                  <a:pt x="109" y="93"/>
                </a:cubicBezTo>
                <a:cubicBezTo>
                  <a:pt x="110" y="89"/>
                  <a:pt x="105" y="87"/>
                  <a:pt x="102" y="87"/>
                </a:cubicBezTo>
                <a:close/>
                <a:moveTo>
                  <a:pt x="27" y="51"/>
                </a:moveTo>
                <a:cubicBezTo>
                  <a:pt x="27" y="69"/>
                  <a:pt x="36" y="74"/>
                  <a:pt x="55" y="74"/>
                </a:cubicBezTo>
                <a:cubicBezTo>
                  <a:pt x="74" y="74"/>
                  <a:pt x="82" y="69"/>
                  <a:pt x="82" y="51"/>
                </a:cubicBezTo>
                <a:cubicBezTo>
                  <a:pt x="82" y="37"/>
                  <a:pt x="73" y="24"/>
                  <a:pt x="63" y="19"/>
                </a:cubicBezTo>
                <a:cubicBezTo>
                  <a:pt x="66" y="18"/>
                  <a:pt x="68" y="15"/>
                  <a:pt x="70" y="13"/>
                </a:cubicBezTo>
                <a:cubicBezTo>
                  <a:pt x="72" y="11"/>
                  <a:pt x="75" y="9"/>
                  <a:pt x="74" y="6"/>
                </a:cubicBezTo>
                <a:cubicBezTo>
                  <a:pt x="74" y="4"/>
                  <a:pt x="72" y="3"/>
                  <a:pt x="71" y="2"/>
                </a:cubicBezTo>
                <a:cubicBezTo>
                  <a:pt x="70" y="2"/>
                  <a:pt x="69" y="2"/>
                  <a:pt x="69" y="2"/>
                </a:cubicBezTo>
                <a:cubicBezTo>
                  <a:pt x="68" y="2"/>
                  <a:pt x="67" y="2"/>
                  <a:pt x="67" y="3"/>
                </a:cubicBezTo>
                <a:cubicBezTo>
                  <a:pt x="66" y="3"/>
                  <a:pt x="66" y="4"/>
                  <a:pt x="65" y="5"/>
                </a:cubicBezTo>
                <a:cubicBezTo>
                  <a:pt x="65" y="4"/>
                  <a:pt x="65" y="4"/>
                  <a:pt x="65" y="3"/>
                </a:cubicBezTo>
                <a:cubicBezTo>
                  <a:pt x="65" y="3"/>
                  <a:pt x="64" y="3"/>
                  <a:pt x="64" y="3"/>
                </a:cubicBezTo>
                <a:cubicBezTo>
                  <a:pt x="62" y="3"/>
                  <a:pt x="60" y="4"/>
                  <a:pt x="59" y="3"/>
                </a:cubicBezTo>
                <a:cubicBezTo>
                  <a:pt x="56" y="3"/>
                  <a:pt x="54" y="2"/>
                  <a:pt x="52" y="2"/>
                </a:cubicBezTo>
                <a:cubicBezTo>
                  <a:pt x="52" y="2"/>
                  <a:pt x="51" y="2"/>
                  <a:pt x="51" y="2"/>
                </a:cubicBezTo>
                <a:cubicBezTo>
                  <a:pt x="51" y="2"/>
                  <a:pt x="51" y="3"/>
                  <a:pt x="51" y="4"/>
                </a:cubicBezTo>
                <a:cubicBezTo>
                  <a:pt x="50" y="3"/>
                  <a:pt x="49" y="2"/>
                  <a:pt x="48" y="1"/>
                </a:cubicBezTo>
                <a:cubicBezTo>
                  <a:pt x="48" y="1"/>
                  <a:pt x="48" y="1"/>
                  <a:pt x="48" y="1"/>
                </a:cubicBezTo>
                <a:cubicBezTo>
                  <a:pt x="47" y="1"/>
                  <a:pt x="46" y="0"/>
                  <a:pt x="46" y="0"/>
                </a:cubicBezTo>
                <a:cubicBezTo>
                  <a:pt x="45" y="0"/>
                  <a:pt x="44" y="0"/>
                  <a:pt x="43" y="0"/>
                </a:cubicBezTo>
                <a:cubicBezTo>
                  <a:pt x="42" y="0"/>
                  <a:pt x="38" y="0"/>
                  <a:pt x="38" y="2"/>
                </a:cubicBezTo>
                <a:cubicBezTo>
                  <a:pt x="38" y="7"/>
                  <a:pt x="42" y="10"/>
                  <a:pt x="44" y="13"/>
                </a:cubicBezTo>
                <a:cubicBezTo>
                  <a:pt x="46" y="14"/>
                  <a:pt x="48" y="16"/>
                  <a:pt x="49" y="19"/>
                </a:cubicBezTo>
                <a:cubicBezTo>
                  <a:pt x="37" y="22"/>
                  <a:pt x="27" y="36"/>
                  <a:pt x="27" y="51"/>
                </a:cubicBezTo>
                <a:close/>
                <a:moveTo>
                  <a:pt x="46" y="51"/>
                </a:moveTo>
                <a:cubicBezTo>
                  <a:pt x="46" y="49"/>
                  <a:pt x="47" y="49"/>
                  <a:pt x="49" y="49"/>
                </a:cubicBezTo>
                <a:cubicBezTo>
                  <a:pt x="49" y="49"/>
                  <a:pt x="50" y="49"/>
                  <a:pt x="50" y="50"/>
                </a:cubicBezTo>
                <a:cubicBezTo>
                  <a:pt x="50" y="50"/>
                  <a:pt x="51" y="50"/>
                  <a:pt x="51" y="50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52"/>
                  <a:pt x="52" y="52"/>
                  <a:pt x="53" y="52"/>
                </a:cubicBezTo>
                <a:cubicBezTo>
                  <a:pt x="53" y="52"/>
                  <a:pt x="54" y="53"/>
                  <a:pt x="55" y="53"/>
                </a:cubicBezTo>
                <a:cubicBezTo>
                  <a:pt x="56" y="53"/>
                  <a:pt x="58" y="52"/>
                  <a:pt x="58" y="51"/>
                </a:cubicBezTo>
                <a:cubicBezTo>
                  <a:pt x="59" y="51"/>
                  <a:pt x="59" y="50"/>
                  <a:pt x="58" y="49"/>
                </a:cubicBezTo>
                <a:cubicBezTo>
                  <a:pt x="57" y="49"/>
                  <a:pt x="57" y="49"/>
                  <a:pt x="56" y="49"/>
                </a:cubicBezTo>
                <a:cubicBezTo>
                  <a:pt x="55" y="49"/>
                  <a:pt x="54" y="49"/>
                  <a:pt x="54" y="48"/>
                </a:cubicBezTo>
                <a:cubicBezTo>
                  <a:pt x="52" y="48"/>
                  <a:pt x="50" y="48"/>
                  <a:pt x="48" y="46"/>
                </a:cubicBezTo>
                <a:cubicBezTo>
                  <a:pt x="46" y="44"/>
                  <a:pt x="46" y="41"/>
                  <a:pt x="47" y="39"/>
                </a:cubicBezTo>
                <a:cubicBezTo>
                  <a:pt x="48" y="38"/>
                  <a:pt x="49" y="37"/>
                  <a:pt x="50" y="36"/>
                </a:cubicBezTo>
                <a:cubicBezTo>
                  <a:pt x="51" y="36"/>
                  <a:pt x="51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34"/>
                  <a:pt x="52" y="34"/>
                  <a:pt x="52" y="33"/>
                </a:cubicBezTo>
                <a:cubicBezTo>
                  <a:pt x="52" y="32"/>
                  <a:pt x="53" y="31"/>
                  <a:pt x="54" y="30"/>
                </a:cubicBezTo>
                <a:cubicBezTo>
                  <a:pt x="56" y="30"/>
                  <a:pt x="57" y="31"/>
                  <a:pt x="57" y="32"/>
                </a:cubicBezTo>
                <a:cubicBezTo>
                  <a:pt x="57" y="33"/>
                  <a:pt x="57" y="34"/>
                  <a:pt x="57" y="35"/>
                </a:cubicBezTo>
                <a:cubicBezTo>
                  <a:pt x="57" y="36"/>
                  <a:pt x="57" y="36"/>
                  <a:pt x="57" y="36"/>
                </a:cubicBezTo>
                <a:cubicBezTo>
                  <a:pt x="57" y="36"/>
                  <a:pt x="58" y="36"/>
                  <a:pt x="58" y="36"/>
                </a:cubicBezTo>
                <a:cubicBezTo>
                  <a:pt x="58" y="36"/>
                  <a:pt x="58" y="36"/>
                  <a:pt x="58" y="36"/>
                </a:cubicBezTo>
                <a:cubicBezTo>
                  <a:pt x="58" y="36"/>
                  <a:pt x="59" y="36"/>
                  <a:pt x="59" y="36"/>
                </a:cubicBezTo>
                <a:cubicBezTo>
                  <a:pt x="60" y="35"/>
                  <a:pt x="62" y="35"/>
                  <a:pt x="62" y="36"/>
                </a:cubicBezTo>
                <a:cubicBezTo>
                  <a:pt x="63" y="37"/>
                  <a:pt x="63" y="38"/>
                  <a:pt x="63" y="39"/>
                </a:cubicBezTo>
                <a:cubicBezTo>
                  <a:pt x="63" y="40"/>
                  <a:pt x="63" y="41"/>
                  <a:pt x="63" y="42"/>
                </a:cubicBezTo>
                <a:cubicBezTo>
                  <a:pt x="62" y="43"/>
                  <a:pt x="61" y="44"/>
                  <a:pt x="60" y="43"/>
                </a:cubicBezTo>
                <a:cubicBezTo>
                  <a:pt x="59" y="43"/>
                  <a:pt x="59" y="43"/>
                  <a:pt x="58" y="42"/>
                </a:cubicBezTo>
                <a:cubicBezTo>
                  <a:pt x="58" y="42"/>
                  <a:pt x="58" y="42"/>
                  <a:pt x="58" y="41"/>
                </a:cubicBezTo>
                <a:cubicBezTo>
                  <a:pt x="58" y="41"/>
                  <a:pt x="58" y="41"/>
                  <a:pt x="58" y="41"/>
                </a:cubicBezTo>
                <a:cubicBezTo>
                  <a:pt x="58" y="41"/>
                  <a:pt x="58" y="41"/>
                  <a:pt x="58" y="41"/>
                </a:cubicBezTo>
                <a:cubicBezTo>
                  <a:pt x="58" y="41"/>
                  <a:pt x="57" y="41"/>
                  <a:pt x="57" y="41"/>
                </a:cubicBezTo>
                <a:cubicBezTo>
                  <a:pt x="56" y="41"/>
                  <a:pt x="56" y="41"/>
                  <a:pt x="55" y="41"/>
                </a:cubicBezTo>
                <a:cubicBezTo>
                  <a:pt x="54" y="41"/>
                  <a:pt x="54" y="41"/>
                  <a:pt x="53" y="41"/>
                </a:cubicBezTo>
                <a:cubicBezTo>
                  <a:pt x="52" y="41"/>
                  <a:pt x="51" y="42"/>
                  <a:pt x="52" y="43"/>
                </a:cubicBezTo>
                <a:cubicBezTo>
                  <a:pt x="53" y="43"/>
                  <a:pt x="54" y="43"/>
                  <a:pt x="54" y="43"/>
                </a:cubicBezTo>
                <a:cubicBezTo>
                  <a:pt x="55" y="44"/>
                  <a:pt x="56" y="44"/>
                  <a:pt x="56" y="44"/>
                </a:cubicBezTo>
                <a:cubicBezTo>
                  <a:pt x="58" y="44"/>
                  <a:pt x="60" y="45"/>
                  <a:pt x="62" y="46"/>
                </a:cubicBezTo>
                <a:cubicBezTo>
                  <a:pt x="61" y="45"/>
                  <a:pt x="63" y="47"/>
                  <a:pt x="62" y="46"/>
                </a:cubicBezTo>
                <a:cubicBezTo>
                  <a:pt x="64" y="48"/>
                  <a:pt x="65" y="51"/>
                  <a:pt x="63" y="54"/>
                </a:cubicBezTo>
                <a:cubicBezTo>
                  <a:pt x="62" y="55"/>
                  <a:pt x="61" y="56"/>
                  <a:pt x="60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8" y="57"/>
                  <a:pt x="57" y="57"/>
                  <a:pt x="57" y="57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61"/>
                  <a:pt x="57" y="62"/>
                  <a:pt x="56" y="62"/>
                </a:cubicBezTo>
                <a:cubicBezTo>
                  <a:pt x="55" y="63"/>
                  <a:pt x="54" y="63"/>
                  <a:pt x="53" y="62"/>
                </a:cubicBezTo>
                <a:cubicBezTo>
                  <a:pt x="52" y="61"/>
                  <a:pt x="52" y="60"/>
                  <a:pt x="52" y="59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1" y="57"/>
                  <a:pt x="51" y="57"/>
                  <a:pt x="51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0" y="57"/>
                  <a:pt x="50" y="57"/>
                  <a:pt x="49" y="57"/>
                </a:cubicBezTo>
                <a:cubicBezTo>
                  <a:pt x="49" y="57"/>
                  <a:pt x="49" y="57"/>
                  <a:pt x="49" y="57"/>
                </a:cubicBezTo>
                <a:cubicBezTo>
                  <a:pt x="47" y="57"/>
                  <a:pt x="46" y="57"/>
                  <a:pt x="46" y="55"/>
                </a:cubicBezTo>
                <a:cubicBezTo>
                  <a:pt x="46" y="55"/>
                  <a:pt x="46" y="54"/>
                  <a:pt x="46" y="53"/>
                </a:cubicBezTo>
                <a:cubicBezTo>
                  <a:pt x="46" y="52"/>
                  <a:pt x="46" y="51"/>
                  <a:pt x="46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7" name="Freeform 34"/>
          <p:cNvSpPr>
            <a:spLocks noEditPoints="1"/>
          </p:cNvSpPr>
          <p:nvPr/>
        </p:nvSpPr>
        <p:spPr bwMode="auto">
          <a:xfrm>
            <a:off x="1676400" y="3382169"/>
            <a:ext cx="314325" cy="280988"/>
          </a:xfrm>
          <a:custGeom>
            <a:avLst/>
            <a:gdLst>
              <a:gd name="T0" fmla="*/ 112 w 113"/>
              <a:gd name="T1" fmla="*/ 25 h 101"/>
              <a:gd name="T2" fmla="*/ 95 w 113"/>
              <a:gd name="T3" fmla="*/ 10 h 101"/>
              <a:gd name="T4" fmla="*/ 89 w 113"/>
              <a:gd name="T5" fmla="*/ 3 h 101"/>
              <a:gd name="T6" fmla="*/ 46 w 113"/>
              <a:gd name="T7" fmla="*/ 3 h 101"/>
              <a:gd name="T8" fmla="*/ 40 w 113"/>
              <a:gd name="T9" fmla="*/ 10 h 101"/>
              <a:gd name="T10" fmla="*/ 23 w 113"/>
              <a:gd name="T11" fmla="*/ 25 h 101"/>
              <a:gd name="T12" fmla="*/ 27 w 113"/>
              <a:gd name="T13" fmla="*/ 57 h 101"/>
              <a:gd name="T14" fmla="*/ 67 w 113"/>
              <a:gd name="T15" fmla="*/ 101 h 101"/>
              <a:gd name="T16" fmla="*/ 108 w 113"/>
              <a:gd name="T17" fmla="*/ 57 h 101"/>
              <a:gd name="T18" fmla="*/ 101 w 113"/>
              <a:gd name="T19" fmla="*/ 54 h 101"/>
              <a:gd name="T20" fmla="*/ 34 w 113"/>
              <a:gd name="T21" fmla="*/ 54 h 101"/>
              <a:gd name="T22" fmla="*/ 48 w 113"/>
              <a:gd name="T23" fmla="*/ 10 h 101"/>
              <a:gd name="T24" fmla="*/ 87 w 113"/>
              <a:gd name="T25" fmla="*/ 10 h 101"/>
              <a:gd name="T26" fmla="*/ 101 w 113"/>
              <a:gd name="T27" fmla="*/ 54 h 101"/>
              <a:gd name="T28" fmla="*/ 67 w 113"/>
              <a:gd name="T29" fmla="*/ 44 h 101"/>
              <a:gd name="T30" fmla="*/ 64 w 113"/>
              <a:gd name="T31" fmla="*/ 41 h 101"/>
              <a:gd name="T32" fmla="*/ 68 w 113"/>
              <a:gd name="T33" fmla="*/ 39 h 101"/>
              <a:gd name="T34" fmla="*/ 81 w 113"/>
              <a:gd name="T35" fmla="*/ 34 h 101"/>
              <a:gd name="T36" fmla="*/ 70 w 113"/>
              <a:gd name="T37" fmla="*/ 28 h 101"/>
              <a:gd name="T38" fmla="*/ 65 w 113"/>
              <a:gd name="T39" fmla="*/ 32 h 101"/>
              <a:gd name="T40" fmla="*/ 54 w 113"/>
              <a:gd name="T41" fmla="*/ 42 h 101"/>
              <a:gd name="T42" fmla="*/ 58 w 113"/>
              <a:gd name="T43" fmla="*/ 50 h 101"/>
              <a:gd name="T44" fmla="*/ 68 w 113"/>
              <a:gd name="T45" fmla="*/ 54 h 101"/>
              <a:gd name="T46" fmla="*/ 71 w 113"/>
              <a:gd name="T47" fmla="*/ 57 h 101"/>
              <a:gd name="T48" fmla="*/ 67 w 113"/>
              <a:gd name="T49" fmla="*/ 60 h 101"/>
              <a:gd name="T50" fmla="*/ 54 w 113"/>
              <a:gd name="T51" fmla="*/ 56 h 101"/>
              <a:gd name="T52" fmla="*/ 65 w 113"/>
              <a:gd name="T53" fmla="*/ 67 h 101"/>
              <a:gd name="T54" fmla="*/ 70 w 113"/>
              <a:gd name="T55" fmla="*/ 72 h 101"/>
              <a:gd name="T56" fmla="*/ 78 w 113"/>
              <a:gd name="T57" fmla="*/ 64 h 101"/>
              <a:gd name="T58" fmla="*/ 79 w 113"/>
              <a:gd name="T59" fmla="*/ 50 h 101"/>
              <a:gd name="T60" fmla="*/ 13 w 113"/>
              <a:gd name="T61" fmla="*/ 48 h 101"/>
              <a:gd name="T62" fmla="*/ 19 w 113"/>
              <a:gd name="T63" fmla="*/ 38 h 101"/>
              <a:gd name="T64" fmla="*/ 12 w 113"/>
              <a:gd name="T65" fmla="*/ 39 h 101"/>
              <a:gd name="T66" fmla="*/ 13 w 113"/>
              <a:gd name="T67" fmla="*/ 48 h 101"/>
              <a:gd name="T68" fmla="*/ 21 w 113"/>
              <a:gd name="T69" fmla="*/ 50 h 101"/>
              <a:gd name="T70" fmla="*/ 0 w 113"/>
              <a:gd name="T71" fmla="*/ 52 h 101"/>
              <a:gd name="T72" fmla="*/ 1 w 113"/>
              <a:gd name="T73" fmla="*/ 61 h 101"/>
              <a:gd name="T74" fmla="*/ 24 w 113"/>
              <a:gd name="T75" fmla="*/ 58 h 101"/>
              <a:gd name="T76" fmla="*/ 9 w 113"/>
              <a:gd name="T77" fmla="*/ 73 h 101"/>
              <a:gd name="T78" fmla="*/ 31 w 113"/>
              <a:gd name="T79" fmla="*/ 74 h 101"/>
              <a:gd name="T80" fmla="*/ 11 w 113"/>
              <a:gd name="T81" fmla="*/ 64 h 101"/>
              <a:gd name="T82" fmla="*/ 33 w 113"/>
              <a:gd name="T83" fmla="*/ 77 h 101"/>
              <a:gd name="T84" fmla="*/ 6 w 113"/>
              <a:gd name="T85" fmla="*/ 79 h 101"/>
              <a:gd name="T86" fmla="*/ 8 w 113"/>
              <a:gd name="T87" fmla="*/ 87 h 101"/>
              <a:gd name="T88" fmla="*/ 33 w 113"/>
              <a:gd name="T89" fmla="*/ 77 h 101"/>
              <a:gd name="T90" fmla="*/ 9 w 113"/>
              <a:gd name="T91" fmla="*/ 92 h 101"/>
              <a:gd name="T92" fmla="*/ 11 w 113"/>
              <a:gd name="T93" fmla="*/ 101 h 101"/>
              <a:gd name="T94" fmla="*/ 46 w 113"/>
              <a:gd name="T95" fmla="*/ 100 h 101"/>
              <a:gd name="T96" fmla="*/ 45 w 113"/>
              <a:gd name="T97" fmla="*/ 9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3" h="101">
                <a:moveTo>
                  <a:pt x="112" y="31"/>
                </a:moveTo>
                <a:cubicBezTo>
                  <a:pt x="112" y="25"/>
                  <a:pt x="112" y="25"/>
                  <a:pt x="112" y="25"/>
                </a:cubicBezTo>
                <a:cubicBezTo>
                  <a:pt x="107" y="24"/>
                  <a:pt x="107" y="24"/>
                  <a:pt x="107" y="24"/>
                </a:cubicBezTo>
                <a:cubicBezTo>
                  <a:pt x="95" y="21"/>
                  <a:pt x="95" y="10"/>
                  <a:pt x="95" y="10"/>
                </a:cubicBezTo>
                <a:cubicBezTo>
                  <a:pt x="95" y="4"/>
                  <a:pt x="95" y="4"/>
                  <a:pt x="95" y="4"/>
                </a:cubicBezTo>
                <a:cubicBezTo>
                  <a:pt x="89" y="3"/>
                  <a:pt x="89" y="3"/>
                  <a:pt x="89" y="3"/>
                </a:cubicBezTo>
                <a:cubicBezTo>
                  <a:pt x="88" y="2"/>
                  <a:pt x="76" y="0"/>
                  <a:pt x="67" y="0"/>
                </a:cubicBezTo>
                <a:cubicBezTo>
                  <a:pt x="59" y="0"/>
                  <a:pt x="47" y="2"/>
                  <a:pt x="46" y="3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21"/>
                  <a:pt x="28" y="24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2" y="43"/>
                  <a:pt x="27" y="57"/>
                </a:cubicBezTo>
                <a:cubicBezTo>
                  <a:pt x="32" y="70"/>
                  <a:pt x="42" y="88"/>
                  <a:pt x="64" y="99"/>
                </a:cubicBezTo>
                <a:cubicBezTo>
                  <a:pt x="67" y="101"/>
                  <a:pt x="67" y="101"/>
                  <a:pt x="67" y="101"/>
                </a:cubicBezTo>
                <a:cubicBezTo>
                  <a:pt x="71" y="99"/>
                  <a:pt x="71" y="99"/>
                  <a:pt x="71" y="99"/>
                </a:cubicBezTo>
                <a:cubicBezTo>
                  <a:pt x="93" y="88"/>
                  <a:pt x="103" y="70"/>
                  <a:pt x="108" y="57"/>
                </a:cubicBezTo>
                <a:cubicBezTo>
                  <a:pt x="113" y="43"/>
                  <a:pt x="112" y="32"/>
                  <a:pt x="112" y="31"/>
                </a:cubicBezTo>
                <a:close/>
                <a:moveTo>
                  <a:pt x="101" y="54"/>
                </a:moveTo>
                <a:cubicBezTo>
                  <a:pt x="97" y="66"/>
                  <a:pt x="88" y="82"/>
                  <a:pt x="67" y="92"/>
                </a:cubicBezTo>
                <a:cubicBezTo>
                  <a:pt x="47" y="82"/>
                  <a:pt x="38" y="66"/>
                  <a:pt x="34" y="54"/>
                </a:cubicBezTo>
                <a:cubicBezTo>
                  <a:pt x="30" y="42"/>
                  <a:pt x="30" y="33"/>
                  <a:pt x="30" y="31"/>
                </a:cubicBezTo>
                <a:cubicBezTo>
                  <a:pt x="46" y="27"/>
                  <a:pt x="48" y="12"/>
                  <a:pt x="48" y="10"/>
                </a:cubicBezTo>
                <a:cubicBezTo>
                  <a:pt x="49" y="9"/>
                  <a:pt x="60" y="7"/>
                  <a:pt x="67" y="7"/>
                </a:cubicBezTo>
                <a:cubicBezTo>
                  <a:pt x="75" y="7"/>
                  <a:pt x="85" y="9"/>
                  <a:pt x="87" y="10"/>
                </a:cubicBezTo>
                <a:cubicBezTo>
                  <a:pt x="87" y="12"/>
                  <a:pt x="88" y="27"/>
                  <a:pt x="105" y="31"/>
                </a:cubicBezTo>
                <a:cubicBezTo>
                  <a:pt x="105" y="33"/>
                  <a:pt x="105" y="42"/>
                  <a:pt x="101" y="54"/>
                </a:cubicBezTo>
                <a:close/>
                <a:moveTo>
                  <a:pt x="71" y="46"/>
                </a:moveTo>
                <a:cubicBezTo>
                  <a:pt x="69" y="45"/>
                  <a:pt x="68" y="45"/>
                  <a:pt x="67" y="44"/>
                </a:cubicBezTo>
                <a:cubicBezTo>
                  <a:pt x="66" y="44"/>
                  <a:pt x="65" y="43"/>
                  <a:pt x="65" y="43"/>
                </a:cubicBezTo>
                <a:cubicBezTo>
                  <a:pt x="64" y="42"/>
                  <a:pt x="64" y="42"/>
                  <a:pt x="64" y="41"/>
                </a:cubicBezTo>
                <a:cubicBezTo>
                  <a:pt x="64" y="41"/>
                  <a:pt x="64" y="40"/>
                  <a:pt x="65" y="40"/>
                </a:cubicBezTo>
                <a:cubicBezTo>
                  <a:pt x="65" y="40"/>
                  <a:pt x="66" y="39"/>
                  <a:pt x="68" y="39"/>
                </a:cubicBezTo>
                <a:cubicBezTo>
                  <a:pt x="71" y="39"/>
                  <a:pt x="74" y="40"/>
                  <a:pt x="78" y="42"/>
                </a:cubicBezTo>
                <a:cubicBezTo>
                  <a:pt x="81" y="34"/>
                  <a:pt x="81" y="34"/>
                  <a:pt x="81" y="34"/>
                </a:cubicBezTo>
                <a:cubicBezTo>
                  <a:pt x="77" y="33"/>
                  <a:pt x="74" y="32"/>
                  <a:pt x="70" y="32"/>
                </a:cubicBezTo>
                <a:cubicBezTo>
                  <a:pt x="70" y="28"/>
                  <a:pt x="70" y="28"/>
                  <a:pt x="70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32"/>
                  <a:pt x="65" y="32"/>
                  <a:pt x="65" y="32"/>
                </a:cubicBezTo>
                <a:cubicBezTo>
                  <a:pt x="61" y="32"/>
                  <a:pt x="58" y="33"/>
                  <a:pt x="56" y="35"/>
                </a:cubicBezTo>
                <a:cubicBezTo>
                  <a:pt x="55" y="36"/>
                  <a:pt x="54" y="39"/>
                  <a:pt x="54" y="42"/>
                </a:cubicBezTo>
                <a:cubicBezTo>
                  <a:pt x="54" y="44"/>
                  <a:pt x="54" y="45"/>
                  <a:pt x="55" y="46"/>
                </a:cubicBezTo>
                <a:cubicBezTo>
                  <a:pt x="55" y="48"/>
                  <a:pt x="56" y="49"/>
                  <a:pt x="58" y="50"/>
                </a:cubicBezTo>
                <a:cubicBezTo>
                  <a:pt x="59" y="51"/>
                  <a:pt x="61" y="52"/>
                  <a:pt x="63" y="53"/>
                </a:cubicBezTo>
                <a:cubicBezTo>
                  <a:pt x="65" y="53"/>
                  <a:pt x="66" y="54"/>
                  <a:pt x="68" y="54"/>
                </a:cubicBezTo>
                <a:cubicBezTo>
                  <a:pt x="69" y="55"/>
                  <a:pt x="70" y="55"/>
                  <a:pt x="70" y="56"/>
                </a:cubicBezTo>
                <a:cubicBezTo>
                  <a:pt x="71" y="56"/>
                  <a:pt x="71" y="57"/>
                  <a:pt x="71" y="57"/>
                </a:cubicBezTo>
                <a:cubicBezTo>
                  <a:pt x="71" y="58"/>
                  <a:pt x="71" y="59"/>
                  <a:pt x="70" y="59"/>
                </a:cubicBezTo>
                <a:cubicBezTo>
                  <a:pt x="69" y="59"/>
                  <a:pt x="68" y="60"/>
                  <a:pt x="67" y="60"/>
                </a:cubicBezTo>
                <a:cubicBezTo>
                  <a:pt x="65" y="60"/>
                  <a:pt x="63" y="59"/>
                  <a:pt x="60" y="59"/>
                </a:cubicBezTo>
                <a:cubicBezTo>
                  <a:pt x="58" y="58"/>
                  <a:pt x="56" y="57"/>
                  <a:pt x="54" y="56"/>
                </a:cubicBezTo>
                <a:cubicBezTo>
                  <a:pt x="54" y="65"/>
                  <a:pt x="54" y="65"/>
                  <a:pt x="54" y="65"/>
                </a:cubicBezTo>
                <a:cubicBezTo>
                  <a:pt x="57" y="66"/>
                  <a:pt x="61" y="67"/>
                  <a:pt x="65" y="67"/>
                </a:cubicBezTo>
                <a:cubicBezTo>
                  <a:pt x="65" y="72"/>
                  <a:pt x="65" y="72"/>
                  <a:pt x="65" y="72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67"/>
                  <a:pt x="70" y="67"/>
                  <a:pt x="70" y="67"/>
                </a:cubicBezTo>
                <a:cubicBezTo>
                  <a:pt x="74" y="67"/>
                  <a:pt x="77" y="66"/>
                  <a:pt x="78" y="64"/>
                </a:cubicBezTo>
                <a:cubicBezTo>
                  <a:pt x="80" y="62"/>
                  <a:pt x="81" y="59"/>
                  <a:pt x="81" y="57"/>
                </a:cubicBezTo>
                <a:cubicBezTo>
                  <a:pt x="81" y="54"/>
                  <a:pt x="80" y="52"/>
                  <a:pt x="79" y="50"/>
                </a:cubicBezTo>
                <a:cubicBezTo>
                  <a:pt x="77" y="48"/>
                  <a:pt x="75" y="47"/>
                  <a:pt x="71" y="46"/>
                </a:cubicBezTo>
                <a:close/>
                <a:moveTo>
                  <a:pt x="13" y="48"/>
                </a:moveTo>
                <a:cubicBezTo>
                  <a:pt x="21" y="48"/>
                  <a:pt x="21" y="48"/>
                  <a:pt x="21" y="48"/>
                </a:cubicBezTo>
                <a:cubicBezTo>
                  <a:pt x="20" y="44"/>
                  <a:pt x="19" y="40"/>
                  <a:pt x="19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2" y="38"/>
                  <a:pt x="12" y="39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2" y="48"/>
                  <a:pt x="13" y="48"/>
                </a:cubicBezTo>
                <a:close/>
                <a:moveTo>
                  <a:pt x="24" y="58"/>
                </a:moveTo>
                <a:cubicBezTo>
                  <a:pt x="23" y="56"/>
                  <a:pt x="22" y="53"/>
                  <a:pt x="2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0" y="51"/>
                  <a:pt x="0" y="5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0"/>
                  <a:pt x="1" y="61"/>
                  <a:pt x="1" y="61"/>
                </a:cubicBezTo>
                <a:cubicBezTo>
                  <a:pt x="24" y="61"/>
                  <a:pt x="24" y="61"/>
                  <a:pt x="24" y="61"/>
                </a:cubicBezTo>
                <a:cubicBezTo>
                  <a:pt x="24" y="60"/>
                  <a:pt x="24" y="59"/>
                  <a:pt x="24" y="58"/>
                </a:cubicBezTo>
                <a:close/>
                <a:moveTo>
                  <a:pt x="9" y="65"/>
                </a:moveTo>
                <a:cubicBezTo>
                  <a:pt x="9" y="73"/>
                  <a:pt x="9" y="73"/>
                  <a:pt x="9" y="73"/>
                </a:cubicBezTo>
                <a:cubicBezTo>
                  <a:pt x="9" y="74"/>
                  <a:pt x="10" y="74"/>
                  <a:pt x="11" y="74"/>
                </a:cubicBezTo>
                <a:cubicBezTo>
                  <a:pt x="31" y="74"/>
                  <a:pt x="31" y="74"/>
                  <a:pt x="31" y="74"/>
                </a:cubicBezTo>
                <a:cubicBezTo>
                  <a:pt x="29" y="71"/>
                  <a:pt x="27" y="67"/>
                  <a:pt x="26" y="64"/>
                </a:cubicBezTo>
                <a:cubicBezTo>
                  <a:pt x="11" y="64"/>
                  <a:pt x="11" y="64"/>
                  <a:pt x="11" y="64"/>
                </a:cubicBezTo>
                <a:cubicBezTo>
                  <a:pt x="10" y="64"/>
                  <a:pt x="9" y="65"/>
                  <a:pt x="9" y="65"/>
                </a:cubicBezTo>
                <a:close/>
                <a:moveTo>
                  <a:pt x="33" y="77"/>
                </a:moveTo>
                <a:cubicBezTo>
                  <a:pt x="8" y="77"/>
                  <a:pt x="8" y="77"/>
                  <a:pt x="8" y="77"/>
                </a:cubicBezTo>
                <a:cubicBezTo>
                  <a:pt x="7" y="77"/>
                  <a:pt x="6" y="78"/>
                  <a:pt x="6" y="79"/>
                </a:cubicBezTo>
                <a:cubicBezTo>
                  <a:pt x="6" y="86"/>
                  <a:pt x="6" y="86"/>
                  <a:pt x="6" y="86"/>
                </a:cubicBezTo>
                <a:cubicBezTo>
                  <a:pt x="6" y="87"/>
                  <a:pt x="7" y="87"/>
                  <a:pt x="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38" y="84"/>
                  <a:pt x="35" y="81"/>
                  <a:pt x="33" y="77"/>
                </a:cubicBezTo>
                <a:close/>
                <a:moveTo>
                  <a:pt x="11" y="91"/>
                </a:moveTo>
                <a:cubicBezTo>
                  <a:pt x="10" y="91"/>
                  <a:pt x="9" y="91"/>
                  <a:pt x="9" y="92"/>
                </a:cubicBezTo>
                <a:cubicBezTo>
                  <a:pt x="9" y="100"/>
                  <a:pt x="9" y="100"/>
                  <a:pt x="9" y="100"/>
                </a:cubicBezTo>
                <a:cubicBezTo>
                  <a:pt x="9" y="100"/>
                  <a:pt x="10" y="101"/>
                  <a:pt x="11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6" y="101"/>
                  <a:pt x="46" y="100"/>
                  <a:pt x="46" y="100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2"/>
                  <a:pt x="45" y="91"/>
                  <a:pt x="45" y="91"/>
                </a:cubicBezTo>
                <a:lnTo>
                  <a:pt x="11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8" name="Freeform 35"/>
          <p:cNvSpPr>
            <a:spLocks noEditPoints="1"/>
          </p:cNvSpPr>
          <p:nvPr/>
        </p:nvSpPr>
        <p:spPr bwMode="auto">
          <a:xfrm>
            <a:off x="7758113" y="3980657"/>
            <a:ext cx="261938" cy="311150"/>
          </a:xfrm>
          <a:custGeom>
            <a:avLst/>
            <a:gdLst>
              <a:gd name="T0" fmla="*/ 63 w 94"/>
              <a:gd name="T1" fmla="*/ 60 h 112"/>
              <a:gd name="T2" fmla="*/ 63 w 94"/>
              <a:gd name="T3" fmla="*/ 34 h 112"/>
              <a:gd name="T4" fmla="*/ 86 w 94"/>
              <a:gd name="T5" fmla="*/ 47 h 112"/>
              <a:gd name="T6" fmla="*/ 46 w 94"/>
              <a:gd name="T7" fmla="*/ 7 h 112"/>
              <a:gd name="T8" fmla="*/ 48 w 94"/>
              <a:gd name="T9" fmla="*/ 7 h 112"/>
              <a:gd name="T10" fmla="*/ 37 w 94"/>
              <a:gd name="T11" fmla="*/ 29 h 112"/>
              <a:gd name="T12" fmla="*/ 36 w 94"/>
              <a:gd name="T13" fmla="*/ 47 h 112"/>
              <a:gd name="T14" fmla="*/ 48 w 94"/>
              <a:gd name="T15" fmla="*/ 35 h 112"/>
              <a:gd name="T16" fmla="*/ 58 w 94"/>
              <a:gd name="T17" fmla="*/ 47 h 112"/>
              <a:gd name="T18" fmla="*/ 48 w 94"/>
              <a:gd name="T19" fmla="*/ 59 h 112"/>
              <a:gd name="T20" fmla="*/ 36 w 94"/>
              <a:gd name="T21" fmla="*/ 47 h 112"/>
              <a:gd name="T22" fmla="*/ 63 w 94"/>
              <a:gd name="T23" fmla="*/ 28 h 112"/>
              <a:gd name="T24" fmla="*/ 79 w 94"/>
              <a:gd name="T25" fmla="*/ 24 h 112"/>
              <a:gd name="T26" fmla="*/ 31 w 94"/>
              <a:gd name="T27" fmla="*/ 28 h 112"/>
              <a:gd name="T28" fmla="*/ 37 w 94"/>
              <a:gd name="T29" fmla="*/ 9 h 112"/>
              <a:gd name="T30" fmla="*/ 94 w 94"/>
              <a:gd name="T31" fmla="*/ 47 h 112"/>
              <a:gd name="T32" fmla="*/ 1 w 94"/>
              <a:gd name="T33" fmla="*/ 39 h 112"/>
              <a:gd name="T34" fmla="*/ 40 w 94"/>
              <a:gd name="T35" fmla="*/ 101 h 112"/>
              <a:gd name="T36" fmla="*/ 79 w 94"/>
              <a:gd name="T37" fmla="*/ 90 h 112"/>
              <a:gd name="T38" fmla="*/ 40 w 94"/>
              <a:gd name="T39" fmla="*/ 78 h 112"/>
              <a:gd name="T40" fmla="*/ 8 w 94"/>
              <a:gd name="T41" fmla="*/ 39 h 112"/>
              <a:gd name="T42" fmla="*/ 31 w 94"/>
              <a:gd name="T43" fmla="*/ 34 h 112"/>
              <a:gd name="T44" fmla="*/ 31 w 94"/>
              <a:gd name="T45" fmla="*/ 60 h 112"/>
              <a:gd name="T46" fmla="*/ 19 w 94"/>
              <a:gd name="T47" fmla="*/ 63 h 112"/>
              <a:gd name="T48" fmla="*/ 21 w 94"/>
              <a:gd name="T49" fmla="*/ 65 h 112"/>
              <a:gd name="T50" fmla="*/ 23 w 94"/>
              <a:gd name="T51" fmla="*/ 67 h 112"/>
              <a:gd name="T52" fmla="*/ 33 w 94"/>
              <a:gd name="T53" fmla="*/ 73 h 112"/>
              <a:gd name="T54" fmla="*/ 35 w 94"/>
              <a:gd name="T55" fmla="*/ 74 h 112"/>
              <a:gd name="T56" fmla="*/ 36 w 94"/>
              <a:gd name="T57" fmla="*/ 74 h 112"/>
              <a:gd name="T58" fmla="*/ 45 w 94"/>
              <a:gd name="T59" fmla="*/ 65 h 112"/>
              <a:gd name="T60" fmla="*/ 57 w 94"/>
              <a:gd name="T61" fmla="*/ 65 h 112"/>
              <a:gd name="T62" fmla="*/ 61 w 94"/>
              <a:gd name="T63" fmla="*/ 74 h 112"/>
              <a:gd name="T64" fmla="*/ 79 w 94"/>
              <a:gd name="T65" fmla="*/ 69 h 112"/>
              <a:gd name="T66" fmla="*/ 77 w 94"/>
              <a:gd name="T67" fmla="*/ 83 h 112"/>
              <a:gd name="T68" fmla="*/ 77 w 94"/>
              <a:gd name="T69" fmla="*/ 8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4" h="112">
                <a:moveTo>
                  <a:pt x="82" y="64"/>
                </a:moveTo>
                <a:cubicBezTo>
                  <a:pt x="77" y="62"/>
                  <a:pt x="71" y="61"/>
                  <a:pt x="63" y="60"/>
                </a:cubicBezTo>
                <a:cubicBezTo>
                  <a:pt x="64" y="55"/>
                  <a:pt x="64" y="51"/>
                  <a:pt x="64" y="47"/>
                </a:cubicBezTo>
                <a:cubicBezTo>
                  <a:pt x="64" y="43"/>
                  <a:pt x="64" y="38"/>
                  <a:pt x="63" y="34"/>
                </a:cubicBezTo>
                <a:cubicBezTo>
                  <a:pt x="71" y="33"/>
                  <a:pt x="77" y="32"/>
                  <a:pt x="82" y="29"/>
                </a:cubicBezTo>
                <a:cubicBezTo>
                  <a:pt x="85" y="35"/>
                  <a:pt x="86" y="41"/>
                  <a:pt x="86" y="47"/>
                </a:cubicBezTo>
                <a:cubicBezTo>
                  <a:pt x="86" y="53"/>
                  <a:pt x="85" y="59"/>
                  <a:pt x="82" y="64"/>
                </a:cubicBezTo>
                <a:close/>
                <a:moveTo>
                  <a:pt x="46" y="7"/>
                </a:moveTo>
                <a:cubicBezTo>
                  <a:pt x="46" y="7"/>
                  <a:pt x="47" y="7"/>
                  <a:pt x="47" y="7"/>
                </a:cubicBezTo>
                <a:cubicBezTo>
                  <a:pt x="47" y="7"/>
                  <a:pt x="48" y="7"/>
                  <a:pt x="48" y="7"/>
                </a:cubicBezTo>
                <a:cubicBezTo>
                  <a:pt x="51" y="9"/>
                  <a:pt x="55" y="17"/>
                  <a:pt x="57" y="29"/>
                </a:cubicBezTo>
                <a:cubicBezTo>
                  <a:pt x="50" y="29"/>
                  <a:pt x="43" y="29"/>
                  <a:pt x="37" y="29"/>
                </a:cubicBezTo>
                <a:cubicBezTo>
                  <a:pt x="39" y="16"/>
                  <a:pt x="43" y="9"/>
                  <a:pt x="46" y="7"/>
                </a:cubicBezTo>
                <a:close/>
                <a:moveTo>
                  <a:pt x="36" y="47"/>
                </a:moveTo>
                <a:cubicBezTo>
                  <a:pt x="36" y="42"/>
                  <a:pt x="36" y="38"/>
                  <a:pt x="36" y="35"/>
                </a:cubicBezTo>
                <a:cubicBezTo>
                  <a:pt x="40" y="35"/>
                  <a:pt x="44" y="35"/>
                  <a:pt x="48" y="35"/>
                </a:cubicBezTo>
                <a:cubicBezTo>
                  <a:pt x="51" y="35"/>
                  <a:pt x="54" y="35"/>
                  <a:pt x="58" y="35"/>
                </a:cubicBezTo>
                <a:cubicBezTo>
                  <a:pt x="58" y="38"/>
                  <a:pt x="58" y="42"/>
                  <a:pt x="58" y="47"/>
                </a:cubicBezTo>
                <a:cubicBezTo>
                  <a:pt x="58" y="51"/>
                  <a:pt x="58" y="55"/>
                  <a:pt x="58" y="59"/>
                </a:cubicBezTo>
                <a:cubicBezTo>
                  <a:pt x="54" y="59"/>
                  <a:pt x="51" y="59"/>
                  <a:pt x="48" y="59"/>
                </a:cubicBezTo>
                <a:cubicBezTo>
                  <a:pt x="44" y="59"/>
                  <a:pt x="40" y="59"/>
                  <a:pt x="36" y="59"/>
                </a:cubicBezTo>
                <a:cubicBezTo>
                  <a:pt x="36" y="55"/>
                  <a:pt x="36" y="51"/>
                  <a:pt x="36" y="47"/>
                </a:cubicBezTo>
                <a:close/>
                <a:moveTo>
                  <a:pt x="79" y="24"/>
                </a:moveTo>
                <a:cubicBezTo>
                  <a:pt x="75" y="26"/>
                  <a:pt x="69" y="27"/>
                  <a:pt x="63" y="28"/>
                </a:cubicBezTo>
                <a:cubicBezTo>
                  <a:pt x="61" y="20"/>
                  <a:pt x="60" y="14"/>
                  <a:pt x="57" y="9"/>
                </a:cubicBezTo>
                <a:cubicBezTo>
                  <a:pt x="66" y="11"/>
                  <a:pt x="74" y="17"/>
                  <a:pt x="79" y="24"/>
                </a:cubicBezTo>
                <a:close/>
                <a:moveTo>
                  <a:pt x="37" y="9"/>
                </a:moveTo>
                <a:cubicBezTo>
                  <a:pt x="34" y="13"/>
                  <a:pt x="33" y="20"/>
                  <a:pt x="31" y="28"/>
                </a:cubicBezTo>
                <a:cubicBezTo>
                  <a:pt x="25" y="27"/>
                  <a:pt x="19" y="26"/>
                  <a:pt x="15" y="24"/>
                </a:cubicBezTo>
                <a:cubicBezTo>
                  <a:pt x="20" y="16"/>
                  <a:pt x="28" y="11"/>
                  <a:pt x="37" y="9"/>
                </a:cubicBezTo>
                <a:close/>
                <a:moveTo>
                  <a:pt x="77" y="83"/>
                </a:moveTo>
                <a:cubicBezTo>
                  <a:pt x="87" y="74"/>
                  <a:pt x="94" y="61"/>
                  <a:pt x="94" y="47"/>
                </a:cubicBezTo>
                <a:cubicBezTo>
                  <a:pt x="94" y="21"/>
                  <a:pt x="73" y="0"/>
                  <a:pt x="47" y="0"/>
                </a:cubicBezTo>
                <a:cubicBezTo>
                  <a:pt x="24" y="0"/>
                  <a:pt x="5" y="17"/>
                  <a:pt x="1" y="39"/>
                </a:cubicBezTo>
                <a:cubicBezTo>
                  <a:pt x="0" y="41"/>
                  <a:pt x="0" y="44"/>
                  <a:pt x="0" y="47"/>
                </a:cubicBezTo>
                <a:cubicBezTo>
                  <a:pt x="0" y="73"/>
                  <a:pt x="14" y="93"/>
                  <a:pt x="40" y="101"/>
                </a:cubicBezTo>
                <a:cubicBezTo>
                  <a:pt x="40" y="112"/>
                  <a:pt x="40" y="112"/>
                  <a:pt x="40" y="112"/>
                </a:cubicBezTo>
                <a:cubicBezTo>
                  <a:pt x="79" y="90"/>
                  <a:pt x="79" y="90"/>
                  <a:pt x="79" y="90"/>
                </a:cubicBezTo>
                <a:cubicBezTo>
                  <a:pt x="40" y="67"/>
                  <a:pt x="40" y="67"/>
                  <a:pt x="40" y="67"/>
                </a:cubicBezTo>
                <a:cubicBezTo>
                  <a:pt x="40" y="78"/>
                  <a:pt x="40" y="78"/>
                  <a:pt x="40" y="78"/>
                </a:cubicBezTo>
                <a:cubicBezTo>
                  <a:pt x="19" y="78"/>
                  <a:pt x="8" y="61"/>
                  <a:pt x="8" y="44"/>
                </a:cubicBezTo>
                <a:cubicBezTo>
                  <a:pt x="8" y="42"/>
                  <a:pt x="8" y="40"/>
                  <a:pt x="8" y="39"/>
                </a:cubicBezTo>
                <a:cubicBezTo>
                  <a:pt x="9" y="35"/>
                  <a:pt x="10" y="32"/>
                  <a:pt x="12" y="29"/>
                </a:cubicBezTo>
                <a:cubicBezTo>
                  <a:pt x="17" y="31"/>
                  <a:pt x="23" y="33"/>
                  <a:pt x="31" y="34"/>
                </a:cubicBezTo>
                <a:cubicBezTo>
                  <a:pt x="30" y="38"/>
                  <a:pt x="30" y="42"/>
                  <a:pt x="30" y="47"/>
                </a:cubicBezTo>
                <a:cubicBezTo>
                  <a:pt x="30" y="51"/>
                  <a:pt x="30" y="56"/>
                  <a:pt x="31" y="60"/>
                </a:cubicBezTo>
                <a:cubicBezTo>
                  <a:pt x="26" y="60"/>
                  <a:pt x="22" y="61"/>
                  <a:pt x="18" y="62"/>
                </a:cubicBezTo>
                <a:cubicBezTo>
                  <a:pt x="18" y="63"/>
                  <a:pt x="19" y="63"/>
                  <a:pt x="19" y="63"/>
                </a:cubicBezTo>
                <a:cubicBezTo>
                  <a:pt x="19" y="64"/>
                  <a:pt x="20" y="65"/>
                  <a:pt x="21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6"/>
                  <a:pt x="21" y="66"/>
                  <a:pt x="21" y="66"/>
                </a:cubicBezTo>
                <a:cubicBezTo>
                  <a:pt x="21" y="66"/>
                  <a:pt x="22" y="67"/>
                  <a:pt x="23" y="67"/>
                </a:cubicBezTo>
                <a:cubicBezTo>
                  <a:pt x="25" y="67"/>
                  <a:pt x="28" y="66"/>
                  <a:pt x="31" y="66"/>
                </a:cubicBezTo>
                <a:cubicBezTo>
                  <a:pt x="32" y="68"/>
                  <a:pt x="32" y="71"/>
                  <a:pt x="3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4" y="73"/>
                  <a:pt x="35" y="74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6" y="74"/>
                  <a:pt x="36" y="74"/>
                </a:cubicBezTo>
                <a:cubicBezTo>
                  <a:pt x="36" y="59"/>
                  <a:pt x="36" y="59"/>
                  <a:pt x="36" y="59"/>
                </a:cubicBezTo>
                <a:cubicBezTo>
                  <a:pt x="45" y="65"/>
                  <a:pt x="45" y="65"/>
                  <a:pt x="45" y="65"/>
                </a:cubicBezTo>
                <a:cubicBezTo>
                  <a:pt x="46" y="65"/>
                  <a:pt x="47" y="65"/>
                  <a:pt x="48" y="65"/>
                </a:cubicBezTo>
                <a:cubicBezTo>
                  <a:pt x="51" y="65"/>
                  <a:pt x="54" y="65"/>
                  <a:pt x="57" y="65"/>
                </a:cubicBezTo>
                <a:cubicBezTo>
                  <a:pt x="56" y="67"/>
                  <a:pt x="56" y="69"/>
                  <a:pt x="56" y="71"/>
                </a:cubicBezTo>
                <a:cubicBezTo>
                  <a:pt x="61" y="74"/>
                  <a:pt x="61" y="74"/>
                  <a:pt x="61" y="74"/>
                </a:cubicBezTo>
                <a:cubicBezTo>
                  <a:pt x="62" y="71"/>
                  <a:pt x="62" y="68"/>
                  <a:pt x="63" y="65"/>
                </a:cubicBezTo>
                <a:cubicBezTo>
                  <a:pt x="69" y="66"/>
                  <a:pt x="75" y="68"/>
                  <a:pt x="79" y="69"/>
                </a:cubicBezTo>
                <a:cubicBezTo>
                  <a:pt x="77" y="73"/>
                  <a:pt x="73" y="76"/>
                  <a:pt x="70" y="79"/>
                </a:cubicBezTo>
                <a:lnTo>
                  <a:pt x="77" y="83"/>
                </a:lnTo>
                <a:close/>
                <a:moveTo>
                  <a:pt x="77" y="83"/>
                </a:moveTo>
                <a:cubicBezTo>
                  <a:pt x="77" y="83"/>
                  <a:pt x="77" y="83"/>
                  <a:pt x="77" y="8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9" name="Freeform 36"/>
          <p:cNvSpPr>
            <a:spLocks noEditPoints="1"/>
          </p:cNvSpPr>
          <p:nvPr/>
        </p:nvSpPr>
        <p:spPr bwMode="auto">
          <a:xfrm>
            <a:off x="7745413" y="3377407"/>
            <a:ext cx="314325" cy="285750"/>
          </a:xfrm>
          <a:custGeom>
            <a:avLst/>
            <a:gdLst>
              <a:gd name="T0" fmla="*/ 77 w 113"/>
              <a:gd name="T1" fmla="*/ 60 h 103"/>
              <a:gd name="T2" fmla="*/ 77 w 113"/>
              <a:gd name="T3" fmla="*/ 19 h 103"/>
              <a:gd name="T4" fmla="*/ 94 w 113"/>
              <a:gd name="T5" fmla="*/ 70 h 103"/>
              <a:gd name="T6" fmla="*/ 61 w 113"/>
              <a:gd name="T7" fmla="*/ 71 h 103"/>
              <a:gd name="T8" fmla="*/ 113 w 113"/>
              <a:gd name="T9" fmla="*/ 103 h 103"/>
              <a:gd name="T10" fmla="*/ 87 w 113"/>
              <a:gd name="T11" fmla="*/ 63 h 103"/>
              <a:gd name="T12" fmla="*/ 77 w 113"/>
              <a:gd name="T13" fmla="*/ 62 h 103"/>
              <a:gd name="T14" fmla="*/ 67 w 113"/>
              <a:gd name="T15" fmla="*/ 63 h 103"/>
              <a:gd name="T16" fmla="*/ 64 w 113"/>
              <a:gd name="T17" fmla="*/ 65 h 103"/>
              <a:gd name="T18" fmla="*/ 65 w 113"/>
              <a:gd name="T19" fmla="*/ 73 h 103"/>
              <a:gd name="T20" fmla="*/ 73 w 113"/>
              <a:gd name="T21" fmla="*/ 71 h 103"/>
              <a:gd name="T22" fmla="*/ 82 w 113"/>
              <a:gd name="T23" fmla="*/ 71 h 103"/>
              <a:gd name="T24" fmla="*/ 89 w 113"/>
              <a:gd name="T25" fmla="*/ 73 h 103"/>
              <a:gd name="T26" fmla="*/ 90 w 113"/>
              <a:gd name="T27" fmla="*/ 65 h 103"/>
              <a:gd name="T28" fmla="*/ 87 w 113"/>
              <a:gd name="T29" fmla="*/ 63 h 103"/>
              <a:gd name="T30" fmla="*/ 20 w 113"/>
              <a:gd name="T31" fmla="*/ 69 h 103"/>
              <a:gd name="T32" fmla="*/ 50 w 113"/>
              <a:gd name="T33" fmla="*/ 72 h 103"/>
              <a:gd name="T34" fmla="*/ 58 w 113"/>
              <a:gd name="T35" fmla="*/ 65 h 103"/>
              <a:gd name="T36" fmla="*/ 58 w 113"/>
              <a:gd name="T37" fmla="*/ 64 h 103"/>
              <a:gd name="T38" fmla="*/ 51 w 113"/>
              <a:gd name="T39" fmla="*/ 61 h 103"/>
              <a:gd name="T40" fmla="*/ 56 w 113"/>
              <a:gd name="T41" fmla="*/ 57 h 103"/>
              <a:gd name="T42" fmla="*/ 9 w 113"/>
              <a:gd name="T43" fmla="*/ 50 h 103"/>
              <a:gd name="T44" fmla="*/ 78 w 113"/>
              <a:gd name="T45" fmla="*/ 7 h 103"/>
              <a:gd name="T46" fmla="*/ 87 w 113"/>
              <a:gd name="T47" fmla="*/ 15 h 103"/>
              <a:gd name="T48" fmla="*/ 81 w 113"/>
              <a:gd name="T49" fmla="*/ 0 h 103"/>
              <a:gd name="T50" fmla="*/ 0 w 113"/>
              <a:gd name="T51" fmla="*/ 6 h 103"/>
              <a:gd name="T52" fmla="*/ 6 w 113"/>
              <a:gd name="T53" fmla="*/ 57 h 103"/>
              <a:gd name="T54" fmla="*/ 36 w 113"/>
              <a:gd name="T55" fmla="*/ 61 h 103"/>
              <a:gd name="T56" fmla="*/ 25 w 113"/>
              <a:gd name="T57" fmla="*/ 64 h 103"/>
              <a:gd name="T58" fmla="*/ 61 w 113"/>
              <a:gd name="T59" fmla="*/ 18 h 103"/>
              <a:gd name="T60" fmla="*/ 26 w 113"/>
              <a:gd name="T61" fmla="*/ 28 h 103"/>
              <a:gd name="T62" fmla="*/ 24 w 113"/>
              <a:gd name="T63" fmla="*/ 43 h 103"/>
              <a:gd name="T64" fmla="*/ 26 w 113"/>
              <a:gd name="T65" fmla="*/ 46 h 103"/>
              <a:gd name="T66" fmla="*/ 45 w 113"/>
              <a:gd name="T67" fmla="*/ 47 h 103"/>
              <a:gd name="T68" fmla="*/ 50 w 113"/>
              <a:gd name="T69" fmla="*/ 43 h 103"/>
              <a:gd name="T70" fmla="*/ 37 w 113"/>
              <a:gd name="T71" fmla="*/ 41 h 103"/>
              <a:gd name="T72" fmla="*/ 31 w 113"/>
              <a:gd name="T73" fmla="*/ 41 h 103"/>
              <a:gd name="T74" fmla="*/ 29 w 113"/>
              <a:gd name="T75" fmla="*/ 39 h 103"/>
              <a:gd name="T76" fmla="*/ 31 w 113"/>
              <a:gd name="T77" fmla="*/ 33 h 103"/>
              <a:gd name="T78" fmla="*/ 46 w 113"/>
              <a:gd name="T79" fmla="*/ 13 h 103"/>
              <a:gd name="T80" fmla="*/ 47 w 113"/>
              <a:gd name="T81" fmla="*/ 42 h 103"/>
              <a:gd name="T82" fmla="*/ 50 w 113"/>
              <a:gd name="T83" fmla="*/ 37 h 103"/>
              <a:gd name="T84" fmla="*/ 47 w 113"/>
              <a:gd name="T85" fmla="*/ 26 h 103"/>
              <a:gd name="T86" fmla="*/ 46 w 113"/>
              <a:gd name="T87" fmla="*/ 21 h 103"/>
              <a:gd name="T88" fmla="*/ 52 w 113"/>
              <a:gd name="T89" fmla="*/ 19 h 103"/>
              <a:gd name="T90" fmla="*/ 47 w 113"/>
              <a:gd name="T91" fmla="*/ 15 h 103"/>
              <a:gd name="T92" fmla="*/ 44 w 113"/>
              <a:gd name="T93" fmla="*/ 18 h 103"/>
              <a:gd name="T94" fmla="*/ 44 w 113"/>
              <a:gd name="T95" fmla="*/ 30 h 103"/>
              <a:gd name="T96" fmla="*/ 44 w 113"/>
              <a:gd name="T97" fmla="*/ 35 h 103"/>
              <a:gd name="T98" fmla="*/ 38 w 113"/>
              <a:gd name="T99" fmla="*/ 37 h 103"/>
              <a:gd name="T100" fmla="*/ 44 w 113"/>
              <a:gd name="T101" fmla="*/ 4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3" h="103">
                <a:moveTo>
                  <a:pt x="57" y="40"/>
                </a:moveTo>
                <a:cubicBezTo>
                  <a:pt x="57" y="51"/>
                  <a:pt x="66" y="60"/>
                  <a:pt x="77" y="60"/>
                </a:cubicBezTo>
                <a:cubicBezTo>
                  <a:pt x="88" y="60"/>
                  <a:pt x="98" y="51"/>
                  <a:pt x="98" y="40"/>
                </a:cubicBezTo>
                <a:cubicBezTo>
                  <a:pt x="98" y="29"/>
                  <a:pt x="88" y="19"/>
                  <a:pt x="77" y="19"/>
                </a:cubicBezTo>
                <a:cubicBezTo>
                  <a:pt x="66" y="19"/>
                  <a:pt x="57" y="29"/>
                  <a:pt x="57" y="40"/>
                </a:cubicBezTo>
                <a:close/>
                <a:moveTo>
                  <a:pt x="94" y="70"/>
                </a:moveTo>
                <a:cubicBezTo>
                  <a:pt x="77" y="93"/>
                  <a:pt x="77" y="93"/>
                  <a:pt x="77" y="93"/>
                </a:cubicBezTo>
                <a:cubicBezTo>
                  <a:pt x="61" y="71"/>
                  <a:pt x="61" y="71"/>
                  <a:pt x="61" y="71"/>
                </a:cubicBezTo>
                <a:cubicBezTo>
                  <a:pt x="54" y="76"/>
                  <a:pt x="46" y="85"/>
                  <a:pt x="41" y="103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09" y="84"/>
                  <a:pt x="100" y="74"/>
                  <a:pt x="94" y="70"/>
                </a:cubicBezTo>
                <a:close/>
                <a:moveTo>
                  <a:pt x="87" y="63"/>
                </a:moveTo>
                <a:cubicBezTo>
                  <a:pt x="82" y="65"/>
                  <a:pt x="82" y="65"/>
                  <a:pt x="82" y="65"/>
                </a:cubicBezTo>
                <a:cubicBezTo>
                  <a:pt x="81" y="63"/>
                  <a:pt x="79" y="62"/>
                  <a:pt x="77" y="62"/>
                </a:cubicBezTo>
                <a:cubicBezTo>
                  <a:pt x="75" y="62"/>
                  <a:pt x="73" y="63"/>
                  <a:pt x="72" y="65"/>
                </a:cubicBezTo>
                <a:cubicBezTo>
                  <a:pt x="67" y="63"/>
                  <a:pt x="67" y="63"/>
                  <a:pt x="67" y="63"/>
                </a:cubicBezTo>
                <a:cubicBezTo>
                  <a:pt x="67" y="62"/>
                  <a:pt x="66" y="62"/>
                  <a:pt x="65" y="63"/>
                </a:cubicBezTo>
                <a:cubicBezTo>
                  <a:pt x="65" y="63"/>
                  <a:pt x="64" y="64"/>
                  <a:pt x="64" y="65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2"/>
                  <a:pt x="65" y="72"/>
                  <a:pt x="65" y="73"/>
                </a:cubicBezTo>
                <a:cubicBezTo>
                  <a:pt x="66" y="73"/>
                  <a:pt x="67" y="73"/>
                  <a:pt x="67" y="73"/>
                </a:cubicBezTo>
                <a:cubicBezTo>
                  <a:pt x="69" y="72"/>
                  <a:pt x="71" y="72"/>
                  <a:pt x="73" y="71"/>
                </a:cubicBezTo>
                <a:cubicBezTo>
                  <a:pt x="74" y="73"/>
                  <a:pt x="75" y="73"/>
                  <a:pt x="77" y="73"/>
                </a:cubicBezTo>
                <a:cubicBezTo>
                  <a:pt x="79" y="73"/>
                  <a:pt x="81" y="73"/>
                  <a:pt x="82" y="71"/>
                </a:cubicBezTo>
                <a:cubicBezTo>
                  <a:pt x="83" y="72"/>
                  <a:pt x="85" y="73"/>
                  <a:pt x="87" y="73"/>
                </a:cubicBezTo>
                <a:cubicBezTo>
                  <a:pt x="88" y="73"/>
                  <a:pt x="89" y="73"/>
                  <a:pt x="89" y="73"/>
                </a:cubicBezTo>
                <a:cubicBezTo>
                  <a:pt x="90" y="72"/>
                  <a:pt x="90" y="72"/>
                  <a:pt x="90" y="71"/>
                </a:cubicBezTo>
                <a:cubicBezTo>
                  <a:pt x="90" y="65"/>
                  <a:pt x="90" y="65"/>
                  <a:pt x="90" y="65"/>
                </a:cubicBezTo>
                <a:cubicBezTo>
                  <a:pt x="90" y="64"/>
                  <a:pt x="90" y="63"/>
                  <a:pt x="89" y="63"/>
                </a:cubicBezTo>
                <a:cubicBezTo>
                  <a:pt x="89" y="62"/>
                  <a:pt x="88" y="62"/>
                  <a:pt x="87" y="63"/>
                </a:cubicBezTo>
                <a:close/>
                <a:moveTo>
                  <a:pt x="25" y="64"/>
                </a:moveTo>
                <a:cubicBezTo>
                  <a:pt x="22" y="64"/>
                  <a:pt x="20" y="66"/>
                  <a:pt x="20" y="69"/>
                </a:cubicBezTo>
                <a:cubicBezTo>
                  <a:pt x="20" y="72"/>
                  <a:pt x="20" y="72"/>
                  <a:pt x="20" y="72"/>
                </a:cubicBezTo>
                <a:cubicBezTo>
                  <a:pt x="50" y="72"/>
                  <a:pt x="50" y="72"/>
                  <a:pt x="50" y="72"/>
                </a:cubicBezTo>
                <a:cubicBezTo>
                  <a:pt x="53" y="69"/>
                  <a:pt x="55" y="67"/>
                  <a:pt x="57" y="66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64"/>
                  <a:pt x="58" y="64"/>
                  <a:pt x="58" y="64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1"/>
                  <a:pt x="51" y="61"/>
                  <a:pt x="51" y="61"/>
                </a:cubicBezTo>
                <a:cubicBezTo>
                  <a:pt x="51" y="59"/>
                  <a:pt x="53" y="57"/>
                  <a:pt x="55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4" y="55"/>
                  <a:pt x="53" y="52"/>
                  <a:pt x="52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7"/>
                  <a:pt x="9" y="7"/>
                  <a:pt x="9" y="7"/>
                </a:cubicBezTo>
                <a:cubicBezTo>
                  <a:pt x="78" y="7"/>
                  <a:pt x="78" y="7"/>
                  <a:pt x="78" y="7"/>
                </a:cubicBezTo>
                <a:cubicBezTo>
                  <a:pt x="78" y="13"/>
                  <a:pt x="78" y="13"/>
                  <a:pt x="78" y="13"/>
                </a:cubicBezTo>
                <a:cubicBezTo>
                  <a:pt x="82" y="13"/>
                  <a:pt x="85" y="14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87" y="2"/>
                  <a:pt x="85" y="0"/>
                  <a:pt x="81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2"/>
                  <a:pt x="0" y="6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2" y="57"/>
                  <a:pt x="6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4" y="57"/>
                  <a:pt x="36" y="59"/>
                  <a:pt x="36" y="61"/>
                </a:cubicBezTo>
                <a:cubicBezTo>
                  <a:pt x="36" y="64"/>
                  <a:pt x="36" y="64"/>
                  <a:pt x="36" y="64"/>
                </a:cubicBezTo>
                <a:lnTo>
                  <a:pt x="25" y="64"/>
                </a:lnTo>
                <a:close/>
                <a:moveTo>
                  <a:pt x="59" y="20"/>
                </a:moveTo>
                <a:cubicBezTo>
                  <a:pt x="59" y="19"/>
                  <a:pt x="60" y="19"/>
                  <a:pt x="61" y="18"/>
                </a:cubicBezTo>
                <a:cubicBezTo>
                  <a:pt x="58" y="13"/>
                  <a:pt x="52" y="9"/>
                  <a:pt x="45" y="9"/>
                </a:cubicBezTo>
                <a:cubicBezTo>
                  <a:pt x="35" y="9"/>
                  <a:pt x="26" y="18"/>
                  <a:pt x="26" y="28"/>
                </a:cubicBezTo>
                <a:cubicBezTo>
                  <a:pt x="26" y="30"/>
                  <a:pt x="27" y="31"/>
                  <a:pt x="27" y="33"/>
                </a:cubicBezTo>
                <a:cubicBezTo>
                  <a:pt x="24" y="43"/>
                  <a:pt x="24" y="43"/>
                  <a:pt x="24" y="43"/>
                </a:cubicBezTo>
                <a:cubicBezTo>
                  <a:pt x="23" y="44"/>
                  <a:pt x="24" y="45"/>
                  <a:pt x="24" y="45"/>
                </a:cubicBezTo>
                <a:cubicBezTo>
                  <a:pt x="25" y="46"/>
                  <a:pt x="25" y="46"/>
                  <a:pt x="26" y="46"/>
                </a:cubicBezTo>
                <a:cubicBezTo>
                  <a:pt x="36" y="44"/>
                  <a:pt x="36" y="44"/>
                  <a:pt x="36" y="44"/>
                </a:cubicBezTo>
                <a:cubicBezTo>
                  <a:pt x="39" y="46"/>
                  <a:pt x="42" y="47"/>
                  <a:pt x="45" y="47"/>
                </a:cubicBezTo>
                <a:cubicBezTo>
                  <a:pt x="47" y="47"/>
                  <a:pt x="49" y="47"/>
                  <a:pt x="51" y="46"/>
                </a:cubicBezTo>
                <a:cubicBezTo>
                  <a:pt x="51" y="45"/>
                  <a:pt x="50" y="44"/>
                  <a:pt x="50" y="43"/>
                </a:cubicBezTo>
                <a:cubicBezTo>
                  <a:pt x="49" y="43"/>
                  <a:pt x="47" y="43"/>
                  <a:pt x="45" y="43"/>
                </a:cubicBezTo>
                <a:cubicBezTo>
                  <a:pt x="43" y="43"/>
                  <a:pt x="40" y="43"/>
                  <a:pt x="37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0" y="42"/>
                  <a:pt x="30" y="41"/>
                  <a:pt x="29" y="41"/>
                </a:cubicBezTo>
                <a:cubicBezTo>
                  <a:pt x="29" y="40"/>
                  <a:pt x="29" y="40"/>
                  <a:pt x="29" y="39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1"/>
                  <a:pt x="30" y="30"/>
                  <a:pt x="30" y="28"/>
                </a:cubicBezTo>
                <a:cubicBezTo>
                  <a:pt x="30" y="20"/>
                  <a:pt x="37" y="13"/>
                  <a:pt x="46" y="13"/>
                </a:cubicBezTo>
                <a:cubicBezTo>
                  <a:pt x="51" y="13"/>
                  <a:pt x="56" y="16"/>
                  <a:pt x="59" y="20"/>
                </a:cubicBezTo>
                <a:close/>
                <a:moveTo>
                  <a:pt x="47" y="42"/>
                </a:moveTo>
                <a:cubicBezTo>
                  <a:pt x="47" y="38"/>
                  <a:pt x="47" y="38"/>
                  <a:pt x="47" y="38"/>
                </a:cubicBezTo>
                <a:cubicBezTo>
                  <a:pt x="48" y="38"/>
                  <a:pt x="49" y="38"/>
                  <a:pt x="50" y="37"/>
                </a:cubicBezTo>
                <a:cubicBezTo>
                  <a:pt x="51" y="34"/>
                  <a:pt x="51" y="32"/>
                  <a:pt x="52" y="30"/>
                </a:cubicBezTo>
                <a:cubicBezTo>
                  <a:pt x="51" y="28"/>
                  <a:pt x="50" y="27"/>
                  <a:pt x="47" y="26"/>
                </a:cubicBezTo>
                <a:cubicBezTo>
                  <a:pt x="44" y="25"/>
                  <a:pt x="43" y="24"/>
                  <a:pt x="43" y="23"/>
                </a:cubicBezTo>
                <a:cubicBezTo>
                  <a:pt x="43" y="22"/>
                  <a:pt x="44" y="21"/>
                  <a:pt x="46" y="21"/>
                </a:cubicBezTo>
                <a:cubicBezTo>
                  <a:pt x="48" y="21"/>
                  <a:pt x="50" y="22"/>
                  <a:pt x="51" y="22"/>
                </a:cubicBezTo>
                <a:cubicBezTo>
                  <a:pt x="52" y="19"/>
                  <a:pt x="52" y="19"/>
                  <a:pt x="52" y="19"/>
                </a:cubicBezTo>
                <a:cubicBezTo>
                  <a:pt x="51" y="18"/>
                  <a:pt x="49" y="18"/>
                  <a:pt x="47" y="18"/>
                </a:cubicBezTo>
                <a:cubicBezTo>
                  <a:pt x="47" y="15"/>
                  <a:pt x="47" y="15"/>
                  <a:pt x="47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8"/>
                  <a:pt x="44" y="18"/>
                  <a:pt x="44" y="18"/>
                </a:cubicBezTo>
                <a:cubicBezTo>
                  <a:pt x="40" y="18"/>
                  <a:pt x="38" y="21"/>
                  <a:pt x="38" y="24"/>
                </a:cubicBezTo>
                <a:cubicBezTo>
                  <a:pt x="38" y="27"/>
                  <a:pt x="41" y="29"/>
                  <a:pt x="44" y="30"/>
                </a:cubicBezTo>
                <a:cubicBezTo>
                  <a:pt x="47" y="31"/>
                  <a:pt x="48" y="31"/>
                  <a:pt x="48" y="33"/>
                </a:cubicBezTo>
                <a:cubicBezTo>
                  <a:pt x="48" y="34"/>
                  <a:pt x="46" y="35"/>
                  <a:pt x="44" y="35"/>
                </a:cubicBezTo>
                <a:cubicBezTo>
                  <a:pt x="42" y="35"/>
                  <a:pt x="40" y="34"/>
                  <a:pt x="39" y="33"/>
                </a:cubicBezTo>
                <a:cubicBezTo>
                  <a:pt x="38" y="37"/>
                  <a:pt x="38" y="37"/>
                  <a:pt x="38" y="37"/>
                </a:cubicBezTo>
                <a:cubicBezTo>
                  <a:pt x="39" y="38"/>
                  <a:pt x="41" y="39"/>
                  <a:pt x="44" y="39"/>
                </a:cubicBezTo>
                <a:cubicBezTo>
                  <a:pt x="44" y="42"/>
                  <a:pt x="44" y="42"/>
                  <a:pt x="44" y="42"/>
                </a:cubicBezTo>
                <a:lnTo>
                  <a:pt x="47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0" name="Freeform 37"/>
          <p:cNvSpPr>
            <a:spLocks noEditPoints="1"/>
          </p:cNvSpPr>
          <p:nvPr/>
        </p:nvSpPr>
        <p:spPr bwMode="auto">
          <a:xfrm>
            <a:off x="1093788" y="3352007"/>
            <a:ext cx="274638" cy="319088"/>
          </a:xfrm>
          <a:custGeom>
            <a:avLst/>
            <a:gdLst>
              <a:gd name="T0" fmla="*/ 79 w 99"/>
              <a:gd name="T1" fmla="*/ 55 h 115"/>
              <a:gd name="T2" fmla="*/ 59 w 99"/>
              <a:gd name="T3" fmla="*/ 52 h 115"/>
              <a:gd name="T4" fmla="*/ 46 w 99"/>
              <a:gd name="T5" fmla="*/ 50 h 115"/>
              <a:gd name="T6" fmla="*/ 0 w 99"/>
              <a:gd name="T7" fmla="*/ 57 h 115"/>
              <a:gd name="T8" fmla="*/ 7 w 99"/>
              <a:gd name="T9" fmla="*/ 74 h 115"/>
              <a:gd name="T10" fmla="*/ 14 w 99"/>
              <a:gd name="T11" fmla="*/ 94 h 115"/>
              <a:gd name="T12" fmla="*/ 17 w 99"/>
              <a:gd name="T13" fmla="*/ 113 h 115"/>
              <a:gd name="T14" fmla="*/ 19 w 99"/>
              <a:gd name="T15" fmla="*/ 115 h 115"/>
              <a:gd name="T16" fmla="*/ 78 w 99"/>
              <a:gd name="T17" fmla="*/ 107 h 115"/>
              <a:gd name="T18" fmla="*/ 96 w 99"/>
              <a:gd name="T19" fmla="*/ 95 h 115"/>
              <a:gd name="T20" fmla="*/ 18 w 99"/>
              <a:gd name="T21" fmla="*/ 91 h 115"/>
              <a:gd name="T22" fmla="*/ 25 w 99"/>
              <a:gd name="T23" fmla="*/ 81 h 115"/>
              <a:gd name="T24" fmla="*/ 21 w 99"/>
              <a:gd name="T25" fmla="*/ 64 h 115"/>
              <a:gd name="T26" fmla="*/ 18 w 99"/>
              <a:gd name="T27" fmla="*/ 64 h 115"/>
              <a:gd name="T28" fmla="*/ 22 w 99"/>
              <a:gd name="T29" fmla="*/ 79 h 115"/>
              <a:gd name="T30" fmla="*/ 21 w 99"/>
              <a:gd name="T31" fmla="*/ 79 h 115"/>
              <a:gd name="T32" fmla="*/ 61 w 99"/>
              <a:gd name="T33" fmla="*/ 55 h 115"/>
              <a:gd name="T34" fmla="*/ 75 w 99"/>
              <a:gd name="T35" fmla="*/ 109 h 115"/>
              <a:gd name="T36" fmla="*/ 78 w 99"/>
              <a:gd name="T37" fmla="*/ 78 h 115"/>
              <a:gd name="T38" fmla="*/ 57 w 99"/>
              <a:gd name="T39" fmla="*/ 46 h 115"/>
              <a:gd name="T40" fmla="*/ 38 w 99"/>
              <a:gd name="T41" fmla="*/ 19 h 115"/>
              <a:gd name="T42" fmla="*/ 58 w 99"/>
              <a:gd name="T43" fmla="*/ 91 h 115"/>
              <a:gd name="T44" fmla="*/ 29 w 99"/>
              <a:gd name="T45" fmla="*/ 87 h 115"/>
              <a:gd name="T46" fmla="*/ 30 w 99"/>
              <a:gd name="T47" fmla="*/ 93 h 115"/>
              <a:gd name="T48" fmla="*/ 28 w 99"/>
              <a:gd name="T49" fmla="*/ 102 h 115"/>
              <a:gd name="T50" fmla="*/ 60 w 99"/>
              <a:gd name="T51" fmla="*/ 103 h 115"/>
              <a:gd name="T52" fmla="*/ 31 w 99"/>
              <a:gd name="T53" fmla="*/ 80 h 115"/>
              <a:gd name="T54" fmla="*/ 38 w 99"/>
              <a:gd name="T55" fmla="*/ 76 h 115"/>
              <a:gd name="T56" fmla="*/ 28 w 99"/>
              <a:gd name="T57" fmla="*/ 63 h 115"/>
              <a:gd name="T58" fmla="*/ 29 w 99"/>
              <a:gd name="T59" fmla="*/ 77 h 115"/>
              <a:gd name="T60" fmla="*/ 29 w 99"/>
              <a:gd name="T61" fmla="*/ 65 h 115"/>
              <a:gd name="T62" fmla="*/ 35 w 99"/>
              <a:gd name="T63" fmla="*/ 76 h 115"/>
              <a:gd name="T64" fmla="*/ 33 w 99"/>
              <a:gd name="T65" fmla="*/ 78 h 115"/>
              <a:gd name="T66" fmla="*/ 28 w 99"/>
              <a:gd name="T67" fmla="*/ 66 h 115"/>
              <a:gd name="T68" fmla="*/ 50 w 99"/>
              <a:gd name="T69" fmla="*/ 78 h 115"/>
              <a:gd name="T70" fmla="*/ 47 w 99"/>
              <a:gd name="T71" fmla="*/ 71 h 115"/>
              <a:gd name="T72" fmla="*/ 47 w 99"/>
              <a:gd name="T73" fmla="*/ 70 h 115"/>
              <a:gd name="T74" fmla="*/ 43 w 99"/>
              <a:gd name="T75" fmla="*/ 62 h 115"/>
              <a:gd name="T76" fmla="*/ 35 w 99"/>
              <a:gd name="T77" fmla="*/ 63 h 115"/>
              <a:gd name="T78" fmla="*/ 45 w 99"/>
              <a:gd name="T79" fmla="*/ 72 h 115"/>
              <a:gd name="T80" fmla="*/ 46 w 99"/>
              <a:gd name="T81" fmla="*/ 77 h 115"/>
              <a:gd name="T82" fmla="*/ 42 w 99"/>
              <a:gd name="T83" fmla="*/ 72 h 115"/>
              <a:gd name="T84" fmla="*/ 39 w 99"/>
              <a:gd name="T85" fmla="*/ 64 h 115"/>
              <a:gd name="T86" fmla="*/ 42 w 99"/>
              <a:gd name="T87" fmla="*/ 65 h 115"/>
              <a:gd name="T88" fmla="*/ 43 w 99"/>
              <a:gd name="T89" fmla="*/ 69 h 115"/>
              <a:gd name="T90" fmla="*/ 48 w 99"/>
              <a:gd name="T91" fmla="*/ 67 h 115"/>
              <a:gd name="T92" fmla="*/ 56 w 99"/>
              <a:gd name="T93" fmla="*/ 71 h 115"/>
              <a:gd name="T94" fmla="*/ 57 w 99"/>
              <a:gd name="T95" fmla="*/ 76 h 115"/>
              <a:gd name="T96" fmla="*/ 54 w 99"/>
              <a:gd name="T97" fmla="*/ 75 h 115"/>
              <a:gd name="T98" fmla="*/ 52 w 99"/>
              <a:gd name="T99" fmla="*/ 74 h 115"/>
              <a:gd name="T100" fmla="*/ 54 w 99"/>
              <a:gd name="T101" fmla="*/ 78 h 115"/>
              <a:gd name="T102" fmla="*/ 60 w 99"/>
              <a:gd name="T103" fmla="*/ 74 h 115"/>
              <a:gd name="T104" fmla="*/ 53 w 99"/>
              <a:gd name="T105" fmla="*/ 68 h 115"/>
              <a:gd name="T106" fmla="*/ 50 w 99"/>
              <a:gd name="T107" fmla="*/ 65 h 115"/>
              <a:gd name="T108" fmla="*/ 53 w 99"/>
              <a:gd name="T109" fmla="*/ 64 h 115"/>
              <a:gd name="T110" fmla="*/ 55 w 99"/>
              <a:gd name="T111" fmla="*/ 66 h 115"/>
              <a:gd name="T112" fmla="*/ 56 w 99"/>
              <a:gd name="T113" fmla="*/ 64 h 115"/>
              <a:gd name="T114" fmla="*/ 48 w 99"/>
              <a:gd name="T115" fmla="*/ 62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9" h="115">
                <a:moveTo>
                  <a:pt x="98" y="87"/>
                </a:moveTo>
                <a:cubicBezTo>
                  <a:pt x="98" y="87"/>
                  <a:pt x="97" y="81"/>
                  <a:pt x="94" y="74"/>
                </a:cubicBezTo>
                <a:cubicBezTo>
                  <a:pt x="90" y="64"/>
                  <a:pt x="85" y="58"/>
                  <a:pt x="79" y="55"/>
                </a:cubicBezTo>
                <a:cubicBezTo>
                  <a:pt x="78" y="54"/>
                  <a:pt x="69" y="50"/>
                  <a:pt x="69" y="50"/>
                </a:cubicBezTo>
                <a:cubicBezTo>
                  <a:pt x="65" y="46"/>
                  <a:pt x="65" y="46"/>
                  <a:pt x="65" y="46"/>
                </a:cubicBezTo>
                <a:cubicBezTo>
                  <a:pt x="59" y="52"/>
                  <a:pt x="59" y="52"/>
                  <a:pt x="59" y="52"/>
                </a:cubicBezTo>
                <a:cubicBezTo>
                  <a:pt x="56" y="52"/>
                  <a:pt x="56" y="52"/>
                  <a:pt x="56" y="52"/>
                </a:cubicBezTo>
                <a:cubicBezTo>
                  <a:pt x="50" y="46"/>
                  <a:pt x="50" y="46"/>
                  <a:pt x="50" y="46"/>
                </a:cubicBezTo>
                <a:cubicBezTo>
                  <a:pt x="46" y="50"/>
                  <a:pt x="46" y="50"/>
                  <a:pt x="46" y="50"/>
                </a:cubicBezTo>
                <a:cubicBezTo>
                  <a:pt x="38" y="53"/>
                  <a:pt x="38" y="53"/>
                  <a:pt x="38" y="53"/>
                </a:cubicBezTo>
                <a:cubicBezTo>
                  <a:pt x="2" y="56"/>
                  <a:pt x="2" y="56"/>
                  <a:pt x="2" y="56"/>
                </a:cubicBezTo>
                <a:cubicBezTo>
                  <a:pt x="1" y="56"/>
                  <a:pt x="1" y="57"/>
                  <a:pt x="0" y="57"/>
                </a:cubicBezTo>
                <a:cubicBezTo>
                  <a:pt x="0" y="58"/>
                  <a:pt x="0" y="59"/>
                  <a:pt x="0" y="59"/>
                </a:cubicBezTo>
                <a:cubicBezTo>
                  <a:pt x="3" y="64"/>
                  <a:pt x="6" y="69"/>
                  <a:pt x="8" y="73"/>
                </a:cubicBezTo>
                <a:cubicBezTo>
                  <a:pt x="8" y="74"/>
                  <a:pt x="7" y="74"/>
                  <a:pt x="7" y="74"/>
                </a:cubicBezTo>
                <a:cubicBezTo>
                  <a:pt x="0" y="81"/>
                  <a:pt x="0" y="88"/>
                  <a:pt x="3" y="92"/>
                </a:cubicBezTo>
                <a:cubicBezTo>
                  <a:pt x="4" y="94"/>
                  <a:pt x="7" y="95"/>
                  <a:pt x="10" y="95"/>
                </a:cubicBezTo>
                <a:cubicBezTo>
                  <a:pt x="11" y="95"/>
                  <a:pt x="13" y="95"/>
                  <a:pt x="14" y="94"/>
                </a:cubicBezTo>
                <a:cubicBezTo>
                  <a:pt x="14" y="94"/>
                  <a:pt x="15" y="94"/>
                  <a:pt x="15" y="93"/>
                </a:cubicBezTo>
                <a:cubicBezTo>
                  <a:pt x="16" y="96"/>
                  <a:pt x="16" y="98"/>
                  <a:pt x="16" y="100"/>
                </a:cubicBezTo>
                <a:cubicBezTo>
                  <a:pt x="18" y="108"/>
                  <a:pt x="17" y="113"/>
                  <a:pt x="17" y="113"/>
                </a:cubicBezTo>
                <a:cubicBezTo>
                  <a:pt x="16" y="113"/>
                  <a:pt x="17" y="114"/>
                  <a:pt x="17" y="115"/>
                </a:cubicBezTo>
                <a:cubicBezTo>
                  <a:pt x="17" y="115"/>
                  <a:pt x="18" y="115"/>
                  <a:pt x="18" y="115"/>
                </a:cubicBezTo>
                <a:cubicBezTo>
                  <a:pt x="19" y="115"/>
                  <a:pt x="19" y="115"/>
                  <a:pt x="19" y="115"/>
                </a:cubicBezTo>
                <a:cubicBezTo>
                  <a:pt x="77" y="113"/>
                  <a:pt x="77" y="113"/>
                  <a:pt x="77" y="113"/>
                </a:cubicBezTo>
                <a:cubicBezTo>
                  <a:pt x="78" y="113"/>
                  <a:pt x="78" y="112"/>
                  <a:pt x="78" y="111"/>
                </a:cubicBezTo>
                <a:cubicBezTo>
                  <a:pt x="79" y="110"/>
                  <a:pt x="78" y="108"/>
                  <a:pt x="78" y="107"/>
                </a:cubicBezTo>
                <a:cubicBezTo>
                  <a:pt x="79" y="107"/>
                  <a:pt x="79" y="107"/>
                  <a:pt x="80" y="107"/>
                </a:cubicBezTo>
                <a:cubicBezTo>
                  <a:pt x="82" y="107"/>
                  <a:pt x="83" y="106"/>
                  <a:pt x="85" y="105"/>
                </a:cubicBezTo>
                <a:cubicBezTo>
                  <a:pt x="96" y="95"/>
                  <a:pt x="96" y="95"/>
                  <a:pt x="96" y="95"/>
                </a:cubicBezTo>
                <a:cubicBezTo>
                  <a:pt x="98" y="93"/>
                  <a:pt x="99" y="90"/>
                  <a:pt x="98" y="87"/>
                </a:cubicBezTo>
                <a:close/>
                <a:moveTo>
                  <a:pt x="21" y="111"/>
                </a:moveTo>
                <a:cubicBezTo>
                  <a:pt x="21" y="108"/>
                  <a:pt x="21" y="101"/>
                  <a:pt x="18" y="91"/>
                </a:cubicBezTo>
                <a:cubicBezTo>
                  <a:pt x="21" y="88"/>
                  <a:pt x="23" y="85"/>
                  <a:pt x="22" y="81"/>
                </a:cubicBezTo>
                <a:cubicBezTo>
                  <a:pt x="22" y="81"/>
                  <a:pt x="22" y="81"/>
                  <a:pt x="23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26" y="81"/>
                  <a:pt x="26" y="81"/>
                  <a:pt x="27" y="80"/>
                </a:cubicBezTo>
                <a:cubicBezTo>
                  <a:pt x="27" y="80"/>
                  <a:pt x="27" y="79"/>
                  <a:pt x="27" y="78"/>
                </a:cubicBezTo>
                <a:cubicBezTo>
                  <a:pt x="21" y="64"/>
                  <a:pt x="21" y="64"/>
                  <a:pt x="21" y="64"/>
                </a:cubicBezTo>
                <a:cubicBezTo>
                  <a:pt x="21" y="63"/>
                  <a:pt x="20" y="63"/>
                  <a:pt x="20" y="63"/>
                </a:cubicBezTo>
                <a:cubicBezTo>
                  <a:pt x="19" y="63"/>
                  <a:pt x="19" y="63"/>
                  <a:pt x="19" y="63"/>
                </a:cubicBezTo>
                <a:cubicBezTo>
                  <a:pt x="18" y="63"/>
                  <a:pt x="18" y="64"/>
                  <a:pt x="18" y="64"/>
                </a:cubicBezTo>
                <a:cubicBezTo>
                  <a:pt x="23" y="77"/>
                  <a:pt x="23" y="77"/>
                  <a:pt x="23" y="77"/>
                </a:cubicBezTo>
                <a:cubicBezTo>
                  <a:pt x="23" y="78"/>
                  <a:pt x="23" y="78"/>
                  <a:pt x="23" y="78"/>
                </a:cubicBezTo>
                <a:cubicBezTo>
                  <a:pt x="23" y="79"/>
                  <a:pt x="23" y="79"/>
                  <a:pt x="22" y="79"/>
                </a:cubicBezTo>
                <a:cubicBezTo>
                  <a:pt x="22" y="79"/>
                  <a:pt x="22" y="79"/>
                  <a:pt x="22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19" y="76"/>
                  <a:pt x="15" y="76"/>
                  <a:pt x="13" y="76"/>
                </a:cubicBezTo>
                <a:cubicBezTo>
                  <a:pt x="11" y="71"/>
                  <a:pt x="9" y="66"/>
                  <a:pt x="5" y="60"/>
                </a:cubicBezTo>
                <a:cubicBezTo>
                  <a:pt x="61" y="55"/>
                  <a:pt x="61" y="55"/>
                  <a:pt x="61" y="55"/>
                </a:cubicBezTo>
                <a:cubicBezTo>
                  <a:pt x="63" y="60"/>
                  <a:pt x="70" y="77"/>
                  <a:pt x="73" y="95"/>
                </a:cubicBezTo>
                <a:cubicBezTo>
                  <a:pt x="72" y="97"/>
                  <a:pt x="72" y="101"/>
                  <a:pt x="74" y="104"/>
                </a:cubicBezTo>
                <a:cubicBezTo>
                  <a:pt x="75" y="106"/>
                  <a:pt x="75" y="108"/>
                  <a:pt x="75" y="109"/>
                </a:cubicBezTo>
                <a:lnTo>
                  <a:pt x="21" y="111"/>
                </a:lnTo>
                <a:close/>
                <a:moveTo>
                  <a:pt x="77" y="90"/>
                </a:moveTo>
                <a:cubicBezTo>
                  <a:pt x="78" y="78"/>
                  <a:pt x="78" y="78"/>
                  <a:pt x="78" y="78"/>
                </a:cubicBezTo>
                <a:cubicBezTo>
                  <a:pt x="79" y="81"/>
                  <a:pt x="80" y="84"/>
                  <a:pt x="81" y="86"/>
                </a:cubicBezTo>
                <a:lnTo>
                  <a:pt x="77" y="90"/>
                </a:lnTo>
                <a:close/>
                <a:moveTo>
                  <a:pt x="57" y="46"/>
                </a:moveTo>
                <a:cubicBezTo>
                  <a:pt x="68" y="46"/>
                  <a:pt x="76" y="36"/>
                  <a:pt x="77" y="19"/>
                </a:cubicBezTo>
                <a:cubicBezTo>
                  <a:pt x="77" y="7"/>
                  <a:pt x="71" y="0"/>
                  <a:pt x="57" y="0"/>
                </a:cubicBezTo>
                <a:cubicBezTo>
                  <a:pt x="44" y="0"/>
                  <a:pt x="38" y="7"/>
                  <a:pt x="38" y="19"/>
                </a:cubicBezTo>
                <a:cubicBezTo>
                  <a:pt x="39" y="36"/>
                  <a:pt x="47" y="46"/>
                  <a:pt x="57" y="46"/>
                </a:cubicBezTo>
                <a:close/>
                <a:moveTo>
                  <a:pt x="30" y="93"/>
                </a:moveTo>
                <a:cubicBezTo>
                  <a:pt x="58" y="91"/>
                  <a:pt x="58" y="91"/>
                  <a:pt x="58" y="91"/>
                </a:cubicBezTo>
                <a:cubicBezTo>
                  <a:pt x="59" y="91"/>
                  <a:pt x="61" y="89"/>
                  <a:pt x="61" y="88"/>
                </a:cubicBezTo>
                <a:cubicBezTo>
                  <a:pt x="60" y="86"/>
                  <a:pt x="59" y="85"/>
                  <a:pt x="57" y="85"/>
                </a:cubicBezTo>
                <a:cubicBezTo>
                  <a:pt x="29" y="87"/>
                  <a:pt x="29" y="87"/>
                  <a:pt x="29" y="87"/>
                </a:cubicBezTo>
                <a:cubicBezTo>
                  <a:pt x="28" y="87"/>
                  <a:pt x="27" y="88"/>
                  <a:pt x="27" y="90"/>
                </a:cubicBezTo>
                <a:cubicBezTo>
                  <a:pt x="27" y="91"/>
                  <a:pt x="28" y="93"/>
                  <a:pt x="30" y="93"/>
                </a:cubicBezTo>
                <a:cubicBezTo>
                  <a:pt x="30" y="93"/>
                  <a:pt x="30" y="93"/>
                  <a:pt x="30" y="93"/>
                </a:cubicBezTo>
                <a:close/>
                <a:moveTo>
                  <a:pt x="59" y="97"/>
                </a:moveTo>
                <a:cubicBezTo>
                  <a:pt x="31" y="99"/>
                  <a:pt x="31" y="99"/>
                  <a:pt x="31" y="99"/>
                </a:cubicBezTo>
                <a:cubicBezTo>
                  <a:pt x="29" y="99"/>
                  <a:pt x="28" y="100"/>
                  <a:pt x="28" y="102"/>
                </a:cubicBezTo>
                <a:cubicBezTo>
                  <a:pt x="28" y="103"/>
                  <a:pt x="30" y="104"/>
                  <a:pt x="31" y="104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61" y="103"/>
                  <a:pt x="62" y="101"/>
                  <a:pt x="62" y="100"/>
                </a:cubicBezTo>
                <a:cubicBezTo>
                  <a:pt x="62" y="98"/>
                  <a:pt x="61" y="97"/>
                  <a:pt x="59" y="97"/>
                </a:cubicBezTo>
                <a:close/>
                <a:moveTo>
                  <a:pt x="31" y="80"/>
                </a:moveTo>
                <a:cubicBezTo>
                  <a:pt x="32" y="80"/>
                  <a:pt x="34" y="81"/>
                  <a:pt x="35" y="80"/>
                </a:cubicBezTo>
                <a:cubicBezTo>
                  <a:pt x="36" y="80"/>
                  <a:pt x="37" y="80"/>
                  <a:pt x="38" y="79"/>
                </a:cubicBezTo>
                <a:cubicBezTo>
                  <a:pt x="38" y="78"/>
                  <a:pt x="38" y="77"/>
                  <a:pt x="38" y="76"/>
                </a:cubicBezTo>
                <a:cubicBezTo>
                  <a:pt x="34" y="66"/>
                  <a:pt x="34" y="66"/>
                  <a:pt x="34" y="66"/>
                </a:cubicBezTo>
                <a:cubicBezTo>
                  <a:pt x="33" y="65"/>
                  <a:pt x="33" y="64"/>
                  <a:pt x="31" y="63"/>
                </a:cubicBezTo>
                <a:cubicBezTo>
                  <a:pt x="30" y="63"/>
                  <a:pt x="29" y="62"/>
                  <a:pt x="28" y="63"/>
                </a:cubicBezTo>
                <a:cubicBezTo>
                  <a:pt x="27" y="63"/>
                  <a:pt x="26" y="63"/>
                  <a:pt x="25" y="64"/>
                </a:cubicBezTo>
                <a:cubicBezTo>
                  <a:pt x="25" y="65"/>
                  <a:pt x="24" y="66"/>
                  <a:pt x="25" y="67"/>
                </a:cubicBezTo>
                <a:cubicBezTo>
                  <a:pt x="29" y="77"/>
                  <a:pt x="29" y="77"/>
                  <a:pt x="29" y="77"/>
                </a:cubicBezTo>
                <a:cubicBezTo>
                  <a:pt x="29" y="78"/>
                  <a:pt x="30" y="79"/>
                  <a:pt x="31" y="80"/>
                </a:cubicBezTo>
                <a:close/>
                <a:moveTo>
                  <a:pt x="28" y="66"/>
                </a:move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1" y="66"/>
                  <a:pt x="31" y="66"/>
                </a:cubicBezTo>
                <a:cubicBezTo>
                  <a:pt x="35" y="76"/>
                  <a:pt x="35" y="76"/>
                  <a:pt x="35" y="76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8"/>
                  <a:pt x="34" y="78"/>
                  <a:pt x="34" y="78"/>
                </a:cubicBezTo>
                <a:cubicBezTo>
                  <a:pt x="33" y="78"/>
                  <a:pt x="33" y="78"/>
                  <a:pt x="33" y="78"/>
                </a:cubicBezTo>
                <a:cubicBezTo>
                  <a:pt x="32" y="77"/>
                  <a:pt x="32" y="77"/>
                  <a:pt x="32" y="77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6"/>
                  <a:pt x="28" y="66"/>
                  <a:pt x="28" y="66"/>
                </a:cubicBezTo>
                <a:close/>
                <a:moveTo>
                  <a:pt x="43" y="80"/>
                </a:moveTo>
                <a:cubicBezTo>
                  <a:pt x="48" y="79"/>
                  <a:pt x="48" y="79"/>
                  <a:pt x="48" y="79"/>
                </a:cubicBezTo>
                <a:cubicBezTo>
                  <a:pt x="49" y="79"/>
                  <a:pt x="49" y="79"/>
                  <a:pt x="50" y="78"/>
                </a:cubicBezTo>
                <a:cubicBezTo>
                  <a:pt x="50" y="78"/>
                  <a:pt x="50" y="77"/>
                  <a:pt x="50" y="77"/>
                </a:cubicBezTo>
                <a:cubicBezTo>
                  <a:pt x="48" y="71"/>
                  <a:pt x="48" y="71"/>
                  <a:pt x="48" y="71"/>
                </a:cubicBezTo>
                <a:cubicBezTo>
                  <a:pt x="48" y="71"/>
                  <a:pt x="47" y="71"/>
                  <a:pt x="47" y="71"/>
                </a:cubicBezTo>
                <a:cubicBezTo>
                  <a:pt x="47" y="70"/>
                  <a:pt x="46" y="70"/>
                  <a:pt x="46" y="70"/>
                </a:cubicBezTo>
                <a:cubicBezTo>
                  <a:pt x="46" y="70"/>
                  <a:pt x="46" y="70"/>
                  <a:pt x="46" y="70"/>
                </a:cubicBezTo>
                <a:cubicBezTo>
                  <a:pt x="46" y="70"/>
                  <a:pt x="47" y="70"/>
                  <a:pt x="47" y="70"/>
                </a:cubicBezTo>
                <a:cubicBezTo>
                  <a:pt x="47" y="70"/>
                  <a:pt x="47" y="69"/>
                  <a:pt x="47" y="69"/>
                </a:cubicBezTo>
                <a:cubicBezTo>
                  <a:pt x="45" y="64"/>
                  <a:pt x="45" y="64"/>
                  <a:pt x="45" y="64"/>
                </a:cubicBezTo>
                <a:cubicBezTo>
                  <a:pt x="44" y="63"/>
                  <a:pt x="44" y="63"/>
                  <a:pt x="43" y="62"/>
                </a:cubicBezTo>
                <a:cubicBezTo>
                  <a:pt x="42" y="62"/>
                  <a:pt x="42" y="61"/>
                  <a:pt x="41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5" y="62"/>
                  <a:pt x="35" y="62"/>
                  <a:pt x="35" y="63"/>
                </a:cubicBezTo>
                <a:cubicBezTo>
                  <a:pt x="42" y="79"/>
                  <a:pt x="42" y="79"/>
                  <a:pt x="42" y="79"/>
                </a:cubicBezTo>
                <a:cubicBezTo>
                  <a:pt x="42" y="80"/>
                  <a:pt x="42" y="80"/>
                  <a:pt x="43" y="80"/>
                </a:cubicBezTo>
                <a:close/>
                <a:moveTo>
                  <a:pt x="45" y="72"/>
                </a:moveTo>
                <a:cubicBezTo>
                  <a:pt x="45" y="72"/>
                  <a:pt x="45" y="72"/>
                  <a:pt x="45" y="73"/>
                </a:cubicBezTo>
                <a:cubicBezTo>
                  <a:pt x="46" y="76"/>
                  <a:pt x="46" y="76"/>
                  <a:pt x="46" y="76"/>
                </a:cubicBezTo>
                <a:cubicBezTo>
                  <a:pt x="47" y="76"/>
                  <a:pt x="47" y="76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2" y="72"/>
                  <a:pt x="42" y="72"/>
                  <a:pt x="4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72"/>
                  <a:pt x="44" y="72"/>
                  <a:pt x="45" y="72"/>
                </a:cubicBezTo>
                <a:close/>
                <a:moveTo>
                  <a:pt x="39" y="64"/>
                </a:moveTo>
                <a:cubicBezTo>
                  <a:pt x="41" y="64"/>
                  <a:pt x="41" y="64"/>
                  <a:pt x="41" y="64"/>
                </a:cubicBezTo>
                <a:cubicBezTo>
                  <a:pt x="41" y="64"/>
                  <a:pt x="41" y="64"/>
                  <a:pt x="42" y="64"/>
                </a:cubicBezTo>
                <a:cubicBezTo>
                  <a:pt x="42" y="65"/>
                  <a:pt x="42" y="65"/>
                  <a:pt x="42" y="65"/>
                </a:cubicBezTo>
                <a:cubicBezTo>
                  <a:pt x="43" y="68"/>
                  <a:pt x="43" y="68"/>
                  <a:pt x="43" y="68"/>
                </a:cubicBezTo>
                <a:cubicBezTo>
                  <a:pt x="44" y="68"/>
                  <a:pt x="44" y="69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41" y="69"/>
                  <a:pt x="41" y="69"/>
                  <a:pt x="41" y="69"/>
                </a:cubicBezTo>
                <a:lnTo>
                  <a:pt x="39" y="64"/>
                </a:lnTo>
                <a:close/>
                <a:moveTo>
                  <a:pt x="48" y="67"/>
                </a:moveTo>
                <a:cubicBezTo>
                  <a:pt x="49" y="68"/>
                  <a:pt x="50" y="69"/>
                  <a:pt x="51" y="70"/>
                </a:cubicBezTo>
                <a:cubicBezTo>
                  <a:pt x="52" y="71"/>
                  <a:pt x="53" y="71"/>
                  <a:pt x="54" y="71"/>
                </a:cubicBezTo>
                <a:cubicBezTo>
                  <a:pt x="55" y="71"/>
                  <a:pt x="55" y="71"/>
                  <a:pt x="56" y="71"/>
                </a:cubicBezTo>
                <a:cubicBezTo>
                  <a:pt x="56" y="71"/>
                  <a:pt x="56" y="72"/>
                  <a:pt x="56" y="72"/>
                </a:cubicBezTo>
                <a:cubicBezTo>
                  <a:pt x="57" y="75"/>
                  <a:pt x="57" y="75"/>
                  <a:pt x="57" y="75"/>
                </a:cubicBezTo>
                <a:cubicBezTo>
                  <a:pt x="58" y="75"/>
                  <a:pt x="57" y="75"/>
                  <a:pt x="57" y="76"/>
                </a:cubicBezTo>
                <a:cubicBezTo>
                  <a:pt x="57" y="76"/>
                  <a:pt x="57" y="76"/>
                  <a:pt x="56" y="76"/>
                </a:cubicBezTo>
                <a:cubicBezTo>
                  <a:pt x="56" y="76"/>
                  <a:pt x="56" y="76"/>
                  <a:pt x="55" y="76"/>
                </a:cubicBezTo>
                <a:cubicBezTo>
                  <a:pt x="55" y="75"/>
                  <a:pt x="55" y="75"/>
                  <a:pt x="54" y="75"/>
                </a:cubicBezTo>
                <a:cubicBezTo>
                  <a:pt x="54" y="74"/>
                  <a:pt x="54" y="74"/>
                  <a:pt x="54" y="74"/>
                </a:cubicBezTo>
                <a:cubicBezTo>
                  <a:pt x="54" y="74"/>
                  <a:pt x="54" y="74"/>
                  <a:pt x="53" y="74"/>
                </a:cubicBezTo>
                <a:cubicBezTo>
                  <a:pt x="52" y="74"/>
                  <a:pt x="52" y="74"/>
                  <a:pt x="52" y="74"/>
                </a:cubicBezTo>
                <a:cubicBezTo>
                  <a:pt x="51" y="74"/>
                  <a:pt x="51" y="74"/>
                  <a:pt x="51" y="75"/>
                </a:cubicBezTo>
                <a:cubicBezTo>
                  <a:pt x="51" y="75"/>
                  <a:pt x="51" y="75"/>
                  <a:pt x="51" y="75"/>
                </a:cubicBezTo>
                <a:cubicBezTo>
                  <a:pt x="52" y="76"/>
                  <a:pt x="53" y="77"/>
                  <a:pt x="54" y="78"/>
                </a:cubicBezTo>
                <a:cubicBezTo>
                  <a:pt x="55" y="78"/>
                  <a:pt x="56" y="79"/>
                  <a:pt x="57" y="79"/>
                </a:cubicBezTo>
                <a:cubicBezTo>
                  <a:pt x="59" y="78"/>
                  <a:pt x="60" y="78"/>
                  <a:pt x="60" y="77"/>
                </a:cubicBezTo>
                <a:cubicBezTo>
                  <a:pt x="61" y="76"/>
                  <a:pt x="61" y="75"/>
                  <a:pt x="60" y="74"/>
                </a:cubicBezTo>
                <a:cubicBezTo>
                  <a:pt x="59" y="72"/>
                  <a:pt x="59" y="72"/>
                  <a:pt x="59" y="72"/>
                </a:cubicBezTo>
                <a:cubicBezTo>
                  <a:pt x="59" y="71"/>
                  <a:pt x="58" y="70"/>
                  <a:pt x="57" y="69"/>
                </a:cubicBezTo>
                <a:cubicBezTo>
                  <a:pt x="56" y="69"/>
                  <a:pt x="55" y="68"/>
                  <a:pt x="53" y="68"/>
                </a:cubicBezTo>
                <a:cubicBezTo>
                  <a:pt x="53" y="68"/>
                  <a:pt x="53" y="68"/>
                  <a:pt x="52" y="68"/>
                </a:cubicBezTo>
                <a:cubicBezTo>
                  <a:pt x="52" y="68"/>
                  <a:pt x="52" y="68"/>
                  <a:pt x="51" y="67"/>
                </a:cubicBezTo>
                <a:cubicBezTo>
                  <a:pt x="50" y="65"/>
                  <a:pt x="50" y="65"/>
                  <a:pt x="50" y="65"/>
                </a:cubicBezTo>
                <a:cubicBezTo>
                  <a:pt x="50" y="64"/>
                  <a:pt x="50" y="64"/>
                  <a:pt x="50" y="64"/>
                </a:cubicBezTo>
                <a:cubicBezTo>
                  <a:pt x="51" y="63"/>
                  <a:pt x="51" y="63"/>
                  <a:pt x="51" y="63"/>
                </a:cubicBezTo>
                <a:cubicBezTo>
                  <a:pt x="52" y="63"/>
                  <a:pt x="52" y="63"/>
                  <a:pt x="53" y="64"/>
                </a:cubicBezTo>
                <a:cubicBezTo>
                  <a:pt x="53" y="64"/>
                  <a:pt x="53" y="64"/>
                  <a:pt x="53" y="64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5" y="66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5"/>
                  <a:pt x="57" y="65"/>
                  <a:pt x="57" y="65"/>
                </a:cubicBezTo>
                <a:cubicBezTo>
                  <a:pt x="56" y="64"/>
                  <a:pt x="56" y="64"/>
                  <a:pt x="56" y="64"/>
                </a:cubicBezTo>
                <a:cubicBezTo>
                  <a:pt x="56" y="63"/>
                  <a:pt x="55" y="62"/>
                  <a:pt x="54" y="62"/>
                </a:cubicBezTo>
                <a:cubicBezTo>
                  <a:pt x="53" y="61"/>
                  <a:pt x="52" y="61"/>
                  <a:pt x="50" y="61"/>
                </a:cubicBezTo>
                <a:cubicBezTo>
                  <a:pt x="49" y="61"/>
                  <a:pt x="48" y="61"/>
                  <a:pt x="48" y="62"/>
                </a:cubicBezTo>
                <a:cubicBezTo>
                  <a:pt x="47" y="63"/>
                  <a:pt x="47" y="64"/>
                  <a:pt x="47" y="65"/>
                </a:cubicBezTo>
                <a:lnTo>
                  <a:pt x="48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1" name="Freeform 38"/>
          <p:cNvSpPr>
            <a:spLocks noEditPoints="1"/>
          </p:cNvSpPr>
          <p:nvPr/>
        </p:nvSpPr>
        <p:spPr bwMode="auto">
          <a:xfrm>
            <a:off x="2914650" y="3378994"/>
            <a:ext cx="293688" cy="342900"/>
          </a:xfrm>
          <a:custGeom>
            <a:avLst/>
            <a:gdLst>
              <a:gd name="T0" fmla="*/ 44 w 106"/>
              <a:gd name="T1" fmla="*/ 67 h 123"/>
              <a:gd name="T2" fmla="*/ 10 w 106"/>
              <a:gd name="T3" fmla="*/ 85 h 123"/>
              <a:gd name="T4" fmla="*/ 26 w 106"/>
              <a:gd name="T5" fmla="*/ 51 h 123"/>
              <a:gd name="T6" fmla="*/ 26 w 106"/>
              <a:gd name="T7" fmla="*/ 46 h 123"/>
              <a:gd name="T8" fmla="*/ 32 w 106"/>
              <a:gd name="T9" fmla="*/ 14 h 123"/>
              <a:gd name="T10" fmla="*/ 38 w 106"/>
              <a:gd name="T11" fmla="*/ 46 h 123"/>
              <a:gd name="T12" fmla="*/ 38 w 106"/>
              <a:gd name="T13" fmla="*/ 51 h 123"/>
              <a:gd name="T14" fmla="*/ 55 w 106"/>
              <a:gd name="T15" fmla="*/ 61 h 123"/>
              <a:gd name="T16" fmla="*/ 62 w 106"/>
              <a:gd name="T17" fmla="*/ 9 h 123"/>
              <a:gd name="T18" fmla="*/ 32 w 106"/>
              <a:gd name="T19" fmla="*/ 0 h 123"/>
              <a:gd name="T20" fmla="*/ 2 w 106"/>
              <a:gd name="T21" fmla="*/ 9 h 123"/>
              <a:gd name="T22" fmla="*/ 2 w 106"/>
              <a:gd name="T23" fmla="*/ 87 h 123"/>
              <a:gd name="T24" fmla="*/ 26 w 106"/>
              <a:gd name="T25" fmla="*/ 96 h 123"/>
              <a:gd name="T26" fmla="*/ 72 w 106"/>
              <a:gd name="T27" fmla="*/ 65 h 123"/>
              <a:gd name="T28" fmla="*/ 72 w 106"/>
              <a:gd name="T29" fmla="*/ 65 h 123"/>
              <a:gd name="T30" fmla="*/ 59 w 106"/>
              <a:gd name="T31" fmla="*/ 70 h 123"/>
              <a:gd name="T32" fmla="*/ 104 w 106"/>
              <a:gd name="T33" fmla="*/ 68 h 123"/>
              <a:gd name="T34" fmla="*/ 88 w 106"/>
              <a:gd name="T35" fmla="*/ 82 h 123"/>
              <a:gd name="T36" fmla="*/ 104 w 106"/>
              <a:gd name="T37" fmla="*/ 68 h 123"/>
              <a:gd name="T38" fmla="*/ 87 w 106"/>
              <a:gd name="T39" fmla="*/ 89 h 123"/>
              <a:gd name="T40" fmla="*/ 103 w 106"/>
              <a:gd name="T41" fmla="*/ 87 h 123"/>
              <a:gd name="T42" fmla="*/ 103 w 106"/>
              <a:gd name="T43" fmla="*/ 92 h 123"/>
              <a:gd name="T44" fmla="*/ 87 w 106"/>
              <a:gd name="T45" fmla="*/ 107 h 123"/>
              <a:gd name="T46" fmla="*/ 103 w 106"/>
              <a:gd name="T47" fmla="*/ 92 h 123"/>
              <a:gd name="T48" fmla="*/ 86 w 106"/>
              <a:gd name="T49" fmla="*/ 74 h 123"/>
              <a:gd name="T50" fmla="*/ 82 w 106"/>
              <a:gd name="T51" fmla="*/ 56 h 123"/>
              <a:gd name="T52" fmla="*/ 76 w 106"/>
              <a:gd name="T53" fmla="*/ 81 h 123"/>
              <a:gd name="T54" fmla="*/ 33 w 106"/>
              <a:gd name="T55" fmla="*/ 76 h 123"/>
              <a:gd name="T56" fmla="*/ 54 w 106"/>
              <a:gd name="T57" fmla="*/ 94 h 123"/>
              <a:gd name="T58" fmla="*/ 76 w 106"/>
              <a:gd name="T59" fmla="*/ 81 h 123"/>
              <a:gd name="T60" fmla="*/ 54 w 106"/>
              <a:gd name="T61" fmla="*/ 101 h 123"/>
              <a:gd name="T62" fmla="*/ 33 w 106"/>
              <a:gd name="T63" fmla="*/ 95 h 123"/>
              <a:gd name="T64" fmla="*/ 76 w 106"/>
              <a:gd name="T65" fmla="*/ 100 h 123"/>
              <a:gd name="T66" fmla="*/ 76 w 106"/>
              <a:gd name="T67" fmla="*/ 106 h 123"/>
              <a:gd name="T68" fmla="*/ 33 w 106"/>
              <a:gd name="T69" fmla="*/ 102 h 123"/>
              <a:gd name="T70" fmla="*/ 52 w 106"/>
              <a:gd name="T71" fmla="*/ 119 h 123"/>
              <a:gd name="T72" fmla="*/ 76 w 106"/>
              <a:gd name="T73" fmla="*/ 106 h 123"/>
              <a:gd name="T74" fmla="*/ 55 w 106"/>
              <a:gd name="T75" fmla="*/ 84 h 123"/>
              <a:gd name="T76" fmla="*/ 58 w 106"/>
              <a:gd name="T77" fmla="*/ 68 h 123"/>
              <a:gd name="T78" fmla="*/ 106 w 106"/>
              <a:gd name="T79" fmla="*/ 76 h 123"/>
              <a:gd name="T80" fmla="*/ 106 w 106"/>
              <a:gd name="T81" fmla="*/ 78 h 123"/>
              <a:gd name="T82" fmla="*/ 105 w 106"/>
              <a:gd name="T83" fmla="*/ 89 h 123"/>
              <a:gd name="T84" fmla="*/ 106 w 106"/>
              <a:gd name="T85" fmla="*/ 100 h 123"/>
              <a:gd name="T86" fmla="*/ 29 w 106"/>
              <a:gd name="T87" fmla="*/ 109 h 123"/>
              <a:gd name="T88" fmla="*/ 30 w 106"/>
              <a:gd name="T89" fmla="*/ 98 h 123"/>
              <a:gd name="T90" fmla="*/ 29 w 106"/>
              <a:gd name="T91" fmla="*/ 86 h 123"/>
              <a:gd name="T92" fmla="*/ 29 w 106"/>
              <a:gd name="T93" fmla="*/ 84 h 123"/>
              <a:gd name="T94" fmla="*/ 82 w 106"/>
              <a:gd name="T95" fmla="*/ 52 h 123"/>
              <a:gd name="T96" fmla="*/ 106 w 106"/>
              <a:gd name="T97" fmla="*/ 76 h 123"/>
              <a:gd name="T98" fmla="*/ 24 w 106"/>
              <a:gd name="T99" fmla="*/ 35 h 123"/>
              <a:gd name="T100" fmla="*/ 32 w 106"/>
              <a:gd name="T101" fmla="*/ 43 h 123"/>
              <a:gd name="T102" fmla="*/ 32 w 106"/>
              <a:gd name="T103" fmla="*/ 4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6" h="123">
                <a:moveTo>
                  <a:pt x="26" y="71"/>
                </a:moveTo>
                <a:cubicBezTo>
                  <a:pt x="44" y="67"/>
                  <a:pt x="44" y="67"/>
                  <a:pt x="44" y="67"/>
                </a:cubicBezTo>
                <a:cubicBezTo>
                  <a:pt x="39" y="63"/>
                  <a:pt x="32" y="59"/>
                  <a:pt x="32" y="59"/>
                </a:cubicBezTo>
                <a:cubicBezTo>
                  <a:pt x="32" y="59"/>
                  <a:pt x="13" y="72"/>
                  <a:pt x="10" y="85"/>
                </a:cubicBezTo>
                <a:cubicBezTo>
                  <a:pt x="9" y="86"/>
                  <a:pt x="7" y="86"/>
                  <a:pt x="6" y="86"/>
                </a:cubicBezTo>
                <a:cubicBezTo>
                  <a:pt x="8" y="69"/>
                  <a:pt x="15" y="55"/>
                  <a:pt x="26" y="51"/>
                </a:cubicBezTo>
                <a:cubicBezTo>
                  <a:pt x="27" y="51"/>
                  <a:pt x="27" y="49"/>
                  <a:pt x="27" y="48"/>
                </a:cubicBezTo>
                <a:cubicBezTo>
                  <a:pt x="27" y="47"/>
                  <a:pt x="27" y="46"/>
                  <a:pt x="26" y="46"/>
                </a:cubicBezTo>
                <a:cubicBezTo>
                  <a:pt x="15" y="42"/>
                  <a:pt x="8" y="28"/>
                  <a:pt x="6" y="11"/>
                </a:cubicBezTo>
                <a:cubicBezTo>
                  <a:pt x="13" y="13"/>
                  <a:pt x="21" y="14"/>
                  <a:pt x="32" y="14"/>
                </a:cubicBezTo>
                <a:cubicBezTo>
                  <a:pt x="43" y="14"/>
                  <a:pt x="52" y="13"/>
                  <a:pt x="58" y="11"/>
                </a:cubicBezTo>
                <a:cubicBezTo>
                  <a:pt x="56" y="28"/>
                  <a:pt x="49" y="42"/>
                  <a:pt x="38" y="46"/>
                </a:cubicBezTo>
                <a:cubicBezTo>
                  <a:pt x="37" y="46"/>
                  <a:pt x="37" y="47"/>
                  <a:pt x="37" y="48"/>
                </a:cubicBezTo>
                <a:cubicBezTo>
                  <a:pt x="37" y="49"/>
                  <a:pt x="38" y="51"/>
                  <a:pt x="38" y="51"/>
                </a:cubicBezTo>
                <a:cubicBezTo>
                  <a:pt x="43" y="53"/>
                  <a:pt x="47" y="57"/>
                  <a:pt x="51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2" y="55"/>
                  <a:pt x="48" y="51"/>
                  <a:pt x="44" y="48"/>
                </a:cubicBezTo>
                <a:cubicBezTo>
                  <a:pt x="54" y="41"/>
                  <a:pt x="61" y="26"/>
                  <a:pt x="62" y="9"/>
                </a:cubicBezTo>
                <a:cubicBezTo>
                  <a:pt x="63" y="9"/>
                  <a:pt x="64" y="8"/>
                  <a:pt x="64" y="6"/>
                </a:cubicBezTo>
                <a:cubicBezTo>
                  <a:pt x="64" y="3"/>
                  <a:pt x="50" y="0"/>
                  <a:pt x="32" y="0"/>
                </a:cubicBezTo>
                <a:cubicBezTo>
                  <a:pt x="14" y="0"/>
                  <a:pt x="0" y="3"/>
                  <a:pt x="0" y="6"/>
                </a:cubicBezTo>
                <a:cubicBezTo>
                  <a:pt x="0" y="8"/>
                  <a:pt x="1" y="8"/>
                  <a:pt x="2" y="9"/>
                </a:cubicBezTo>
                <a:cubicBezTo>
                  <a:pt x="3" y="26"/>
                  <a:pt x="10" y="41"/>
                  <a:pt x="20" y="48"/>
                </a:cubicBezTo>
                <a:cubicBezTo>
                  <a:pt x="10" y="55"/>
                  <a:pt x="3" y="70"/>
                  <a:pt x="2" y="87"/>
                </a:cubicBezTo>
                <a:cubicBezTo>
                  <a:pt x="1" y="88"/>
                  <a:pt x="0" y="89"/>
                  <a:pt x="0" y="90"/>
                </a:cubicBezTo>
                <a:cubicBezTo>
                  <a:pt x="0" y="93"/>
                  <a:pt x="11" y="96"/>
                  <a:pt x="26" y="96"/>
                </a:cubicBezTo>
                <a:lnTo>
                  <a:pt x="26" y="71"/>
                </a:lnTo>
                <a:close/>
                <a:moveTo>
                  <a:pt x="72" y="65"/>
                </a:move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2" y="64"/>
                  <a:pt x="72" y="65"/>
                </a:cubicBezTo>
                <a:close/>
                <a:moveTo>
                  <a:pt x="72" y="77"/>
                </a:moveTo>
                <a:cubicBezTo>
                  <a:pt x="59" y="70"/>
                  <a:pt x="59" y="70"/>
                  <a:pt x="59" y="70"/>
                </a:cubicBezTo>
                <a:cubicBezTo>
                  <a:pt x="58" y="80"/>
                  <a:pt x="72" y="77"/>
                  <a:pt x="72" y="77"/>
                </a:cubicBezTo>
                <a:close/>
                <a:moveTo>
                  <a:pt x="104" y="68"/>
                </a:moveTo>
                <a:cubicBezTo>
                  <a:pt x="104" y="68"/>
                  <a:pt x="97" y="72"/>
                  <a:pt x="88" y="76"/>
                </a:cubicBezTo>
                <a:cubicBezTo>
                  <a:pt x="88" y="82"/>
                  <a:pt x="88" y="82"/>
                  <a:pt x="88" y="82"/>
                </a:cubicBezTo>
                <a:cubicBezTo>
                  <a:pt x="93" y="80"/>
                  <a:pt x="99" y="77"/>
                  <a:pt x="103" y="74"/>
                </a:cubicBezTo>
                <a:lnTo>
                  <a:pt x="104" y="68"/>
                </a:lnTo>
                <a:close/>
                <a:moveTo>
                  <a:pt x="103" y="81"/>
                </a:moveTo>
                <a:cubicBezTo>
                  <a:pt x="103" y="81"/>
                  <a:pt x="96" y="85"/>
                  <a:pt x="87" y="89"/>
                </a:cubicBezTo>
                <a:cubicBezTo>
                  <a:pt x="87" y="95"/>
                  <a:pt x="87" y="95"/>
                  <a:pt x="87" y="95"/>
                </a:cubicBezTo>
                <a:cubicBezTo>
                  <a:pt x="92" y="92"/>
                  <a:pt x="98" y="90"/>
                  <a:pt x="103" y="87"/>
                </a:cubicBezTo>
                <a:lnTo>
                  <a:pt x="103" y="81"/>
                </a:lnTo>
                <a:close/>
                <a:moveTo>
                  <a:pt x="103" y="92"/>
                </a:moveTo>
                <a:cubicBezTo>
                  <a:pt x="103" y="92"/>
                  <a:pt x="95" y="97"/>
                  <a:pt x="87" y="101"/>
                </a:cubicBezTo>
                <a:cubicBezTo>
                  <a:pt x="87" y="107"/>
                  <a:pt x="87" y="107"/>
                  <a:pt x="87" y="107"/>
                </a:cubicBezTo>
                <a:cubicBezTo>
                  <a:pt x="92" y="104"/>
                  <a:pt x="99" y="101"/>
                  <a:pt x="103" y="98"/>
                </a:cubicBezTo>
                <a:lnTo>
                  <a:pt x="103" y="92"/>
                </a:lnTo>
                <a:close/>
                <a:moveTo>
                  <a:pt x="70" y="64"/>
                </a:moveTo>
                <a:cubicBezTo>
                  <a:pt x="86" y="74"/>
                  <a:pt x="86" y="74"/>
                  <a:pt x="86" y="74"/>
                </a:cubicBezTo>
                <a:cubicBezTo>
                  <a:pt x="89" y="72"/>
                  <a:pt x="96" y="68"/>
                  <a:pt x="99" y="6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56"/>
                  <a:pt x="76" y="60"/>
                  <a:pt x="70" y="64"/>
                </a:cubicBezTo>
                <a:close/>
                <a:moveTo>
                  <a:pt x="76" y="81"/>
                </a:moveTo>
                <a:cubicBezTo>
                  <a:pt x="69" y="84"/>
                  <a:pt x="61" y="87"/>
                  <a:pt x="54" y="88"/>
                </a:cubicBezTo>
                <a:cubicBezTo>
                  <a:pt x="33" y="76"/>
                  <a:pt x="33" y="76"/>
                  <a:pt x="33" y="76"/>
                </a:cubicBezTo>
                <a:cubicBezTo>
                  <a:pt x="33" y="82"/>
                  <a:pt x="33" y="82"/>
                  <a:pt x="33" y="82"/>
                </a:cubicBezTo>
                <a:cubicBezTo>
                  <a:pt x="54" y="94"/>
                  <a:pt x="54" y="94"/>
                  <a:pt x="54" y="94"/>
                </a:cubicBezTo>
                <a:cubicBezTo>
                  <a:pt x="54" y="94"/>
                  <a:pt x="64" y="92"/>
                  <a:pt x="76" y="87"/>
                </a:cubicBezTo>
                <a:lnTo>
                  <a:pt x="76" y="81"/>
                </a:lnTo>
                <a:close/>
                <a:moveTo>
                  <a:pt x="76" y="94"/>
                </a:moveTo>
                <a:cubicBezTo>
                  <a:pt x="69" y="97"/>
                  <a:pt x="61" y="100"/>
                  <a:pt x="54" y="101"/>
                </a:cubicBezTo>
                <a:cubicBezTo>
                  <a:pt x="33" y="89"/>
                  <a:pt x="33" y="89"/>
                  <a:pt x="33" y="89"/>
                </a:cubicBezTo>
                <a:cubicBezTo>
                  <a:pt x="33" y="95"/>
                  <a:pt x="33" y="95"/>
                  <a:pt x="33" y="95"/>
                </a:cubicBezTo>
                <a:cubicBezTo>
                  <a:pt x="54" y="107"/>
                  <a:pt x="54" y="107"/>
                  <a:pt x="54" y="107"/>
                </a:cubicBezTo>
                <a:cubicBezTo>
                  <a:pt x="54" y="107"/>
                  <a:pt x="63" y="104"/>
                  <a:pt x="76" y="100"/>
                </a:cubicBezTo>
                <a:lnTo>
                  <a:pt x="76" y="94"/>
                </a:lnTo>
                <a:close/>
                <a:moveTo>
                  <a:pt x="76" y="106"/>
                </a:moveTo>
                <a:cubicBezTo>
                  <a:pt x="68" y="109"/>
                  <a:pt x="60" y="112"/>
                  <a:pt x="52" y="113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3" y="108"/>
                  <a:pt x="33" y="108"/>
                  <a:pt x="33" y="108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52" y="119"/>
                  <a:pt x="63" y="116"/>
                  <a:pt x="76" y="112"/>
                </a:cubicBezTo>
                <a:lnTo>
                  <a:pt x="76" y="106"/>
                </a:lnTo>
                <a:close/>
                <a:moveTo>
                  <a:pt x="39" y="75"/>
                </a:moveTo>
                <a:cubicBezTo>
                  <a:pt x="55" y="84"/>
                  <a:pt x="55" y="84"/>
                  <a:pt x="55" y="84"/>
                </a:cubicBezTo>
                <a:cubicBezTo>
                  <a:pt x="55" y="84"/>
                  <a:pt x="66" y="81"/>
                  <a:pt x="75" y="78"/>
                </a:cubicBezTo>
                <a:cubicBezTo>
                  <a:pt x="58" y="68"/>
                  <a:pt x="58" y="68"/>
                  <a:pt x="58" y="68"/>
                </a:cubicBezTo>
                <a:cubicBezTo>
                  <a:pt x="54" y="70"/>
                  <a:pt x="39" y="75"/>
                  <a:pt x="39" y="75"/>
                </a:cubicBezTo>
                <a:close/>
                <a:moveTo>
                  <a:pt x="106" y="76"/>
                </a:moveTo>
                <a:cubicBezTo>
                  <a:pt x="104" y="77"/>
                  <a:pt x="104" y="77"/>
                  <a:pt x="104" y="77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5" y="89"/>
                  <a:pt x="105" y="89"/>
                  <a:pt x="105" y="89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06" y="100"/>
                  <a:pt x="106" y="100"/>
                  <a:pt x="106" y="100"/>
                </a:cubicBezTo>
                <a:cubicBezTo>
                  <a:pt x="106" y="100"/>
                  <a:pt x="79" y="118"/>
                  <a:pt x="51" y="123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99"/>
                  <a:pt x="29" y="99"/>
                  <a:pt x="29" y="99"/>
                </a:cubicBezTo>
                <a:cubicBezTo>
                  <a:pt x="30" y="98"/>
                  <a:pt x="30" y="98"/>
                  <a:pt x="30" y="98"/>
                </a:cubicBezTo>
                <a:cubicBezTo>
                  <a:pt x="29" y="96"/>
                  <a:pt x="29" y="96"/>
                  <a:pt x="29" y="96"/>
                </a:cubicBezTo>
                <a:cubicBezTo>
                  <a:pt x="29" y="86"/>
                  <a:pt x="29" y="86"/>
                  <a:pt x="29" y="86"/>
                </a:cubicBezTo>
                <a:cubicBezTo>
                  <a:pt x="31" y="86"/>
                  <a:pt x="31" y="86"/>
                  <a:pt x="31" y="86"/>
                </a:cubicBezTo>
                <a:cubicBezTo>
                  <a:pt x="29" y="84"/>
                  <a:pt x="29" y="84"/>
                  <a:pt x="29" y="84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74"/>
                  <a:pt x="56" y="69"/>
                  <a:pt x="82" y="52"/>
                </a:cubicBezTo>
                <a:cubicBezTo>
                  <a:pt x="106" y="66"/>
                  <a:pt x="106" y="66"/>
                  <a:pt x="106" y="66"/>
                </a:cubicBezTo>
                <a:lnTo>
                  <a:pt x="106" y="76"/>
                </a:lnTo>
                <a:close/>
                <a:moveTo>
                  <a:pt x="32" y="43"/>
                </a:moveTo>
                <a:cubicBezTo>
                  <a:pt x="32" y="43"/>
                  <a:pt x="29" y="40"/>
                  <a:pt x="24" y="35"/>
                </a:cubicBezTo>
                <a:cubicBezTo>
                  <a:pt x="36" y="32"/>
                  <a:pt x="46" y="27"/>
                  <a:pt x="52" y="19"/>
                </a:cubicBezTo>
                <a:cubicBezTo>
                  <a:pt x="46" y="32"/>
                  <a:pt x="32" y="43"/>
                  <a:pt x="32" y="43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2" name="Freeform 39"/>
          <p:cNvSpPr>
            <a:spLocks noEditPoints="1"/>
          </p:cNvSpPr>
          <p:nvPr/>
        </p:nvSpPr>
        <p:spPr bwMode="auto">
          <a:xfrm>
            <a:off x="2274888" y="3404394"/>
            <a:ext cx="352425" cy="217488"/>
          </a:xfrm>
          <a:custGeom>
            <a:avLst/>
            <a:gdLst>
              <a:gd name="T0" fmla="*/ 7 w 127"/>
              <a:gd name="T1" fmla="*/ 78 h 78"/>
              <a:gd name="T2" fmla="*/ 0 w 127"/>
              <a:gd name="T3" fmla="*/ 7 h 78"/>
              <a:gd name="T4" fmla="*/ 100 w 127"/>
              <a:gd name="T5" fmla="*/ 0 h 78"/>
              <a:gd name="T6" fmla="*/ 107 w 127"/>
              <a:gd name="T7" fmla="*/ 17 h 78"/>
              <a:gd name="T8" fmla="*/ 92 w 127"/>
              <a:gd name="T9" fmla="*/ 17 h 78"/>
              <a:gd name="T10" fmla="*/ 14 w 127"/>
              <a:gd name="T11" fmla="*/ 14 h 78"/>
              <a:gd name="T12" fmla="*/ 62 w 127"/>
              <a:gd name="T13" fmla="*/ 64 h 78"/>
              <a:gd name="T14" fmla="*/ 62 w 127"/>
              <a:gd name="T15" fmla="*/ 78 h 78"/>
              <a:gd name="T16" fmla="*/ 120 w 127"/>
              <a:gd name="T17" fmla="*/ 64 h 78"/>
              <a:gd name="T18" fmla="*/ 72 w 127"/>
              <a:gd name="T19" fmla="*/ 71 h 78"/>
              <a:gd name="T20" fmla="*/ 120 w 127"/>
              <a:gd name="T21" fmla="*/ 78 h 78"/>
              <a:gd name="T22" fmla="*/ 127 w 127"/>
              <a:gd name="T23" fmla="*/ 53 h 78"/>
              <a:gd name="T24" fmla="*/ 79 w 127"/>
              <a:gd name="T25" fmla="*/ 46 h 78"/>
              <a:gd name="T26" fmla="*/ 79 w 127"/>
              <a:gd name="T27" fmla="*/ 60 h 78"/>
              <a:gd name="T28" fmla="*/ 127 w 127"/>
              <a:gd name="T29" fmla="*/ 53 h 78"/>
              <a:gd name="T30" fmla="*/ 120 w 127"/>
              <a:gd name="T31" fmla="*/ 28 h 78"/>
              <a:gd name="T32" fmla="*/ 72 w 127"/>
              <a:gd name="T33" fmla="*/ 35 h 78"/>
              <a:gd name="T34" fmla="*/ 120 w 127"/>
              <a:gd name="T35" fmla="*/ 42 h 78"/>
              <a:gd name="T36" fmla="*/ 46 w 127"/>
              <a:gd name="T37" fmla="*/ 36 h 78"/>
              <a:gd name="T38" fmla="*/ 38 w 127"/>
              <a:gd name="T39" fmla="*/ 31 h 78"/>
              <a:gd name="T40" fmla="*/ 50 w 127"/>
              <a:gd name="T41" fmla="*/ 30 h 78"/>
              <a:gd name="T42" fmla="*/ 55 w 127"/>
              <a:gd name="T43" fmla="*/ 27 h 78"/>
              <a:gd name="T44" fmla="*/ 46 w 127"/>
              <a:gd name="T45" fmla="*/ 22 h 78"/>
              <a:gd name="T46" fmla="*/ 43 w 127"/>
              <a:gd name="T47" fmla="*/ 16 h 78"/>
              <a:gd name="T48" fmla="*/ 40 w 127"/>
              <a:gd name="T49" fmla="*/ 22 h 78"/>
              <a:gd name="T50" fmla="*/ 31 w 127"/>
              <a:gd name="T51" fmla="*/ 32 h 78"/>
              <a:gd name="T52" fmla="*/ 49 w 127"/>
              <a:gd name="T53" fmla="*/ 47 h 78"/>
              <a:gd name="T54" fmla="*/ 44 w 127"/>
              <a:gd name="T55" fmla="*/ 50 h 78"/>
              <a:gd name="T56" fmla="*/ 33 w 127"/>
              <a:gd name="T57" fmla="*/ 46 h 78"/>
              <a:gd name="T58" fmla="*/ 31 w 127"/>
              <a:gd name="T59" fmla="*/ 52 h 78"/>
              <a:gd name="T60" fmla="*/ 40 w 127"/>
              <a:gd name="T61" fmla="*/ 59 h 78"/>
              <a:gd name="T62" fmla="*/ 46 w 127"/>
              <a:gd name="T63" fmla="*/ 59 h 78"/>
              <a:gd name="T64" fmla="*/ 56 w 127"/>
              <a:gd name="T65" fmla="*/ 46 h 78"/>
              <a:gd name="T66" fmla="*/ 46 w 127"/>
              <a:gd name="T67" fmla="*/ 36 h 78"/>
              <a:gd name="T68" fmla="*/ 46 w 127"/>
              <a:gd name="T69" fmla="*/ 36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7" h="78">
                <a:moveTo>
                  <a:pt x="62" y="78"/>
                </a:moveTo>
                <a:cubicBezTo>
                  <a:pt x="7" y="78"/>
                  <a:pt x="7" y="78"/>
                  <a:pt x="7" y="78"/>
                </a:cubicBezTo>
                <a:cubicBezTo>
                  <a:pt x="3" y="78"/>
                  <a:pt x="0" y="75"/>
                  <a:pt x="0" y="71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4" y="0"/>
                  <a:pt x="107" y="3"/>
                  <a:pt x="107" y="7"/>
                </a:cubicBezTo>
                <a:cubicBezTo>
                  <a:pt x="107" y="17"/>
                  <a:pt x="107" y="17"/>
                  <a:pt x="107" y="17"/>
                </a:cubicBezTo>
                <a:cubicBezTo>
                  <a:pt x="107" y="21"/>
                  <a:pt x="104" y="24"/>
                  <a:pt x="100" y="24"/>
                </a:cubicBezTo>
                <a:cubicBezTo>
                  <a:pt x="96" y="24"/>
                  <a:pt x="92" y="21"/>
                  <a:pt x="92" y="17"/>
                </a:cubicBezTo>
                <a:cubicBezTo>
                  <a:pt x="92" y="14"/>
                  <a:pt x="92" y="14"/>
                  <a:pt x="92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64"/>
                  <a:pt x="14" y="64"/>
                  <a:pt x="14" y="64"/>
                </a:cubicBezTo>
                <a:cubicBezTo>
                  <a:pt x="62" y="64"/>
                  <a:pt x="62" y="64"/>
                  <a:pt x="62" y="64"/>
                </a:cubicBezTo>
                <a:cubicBezTo>
                  <a:pt x="66" y="64"/>
                  <a:pt x="69" y="67"/>
                  <a:pt x="69" y="71"/>
                </a:cubicBezTo>
                <a:cubicBezTo>
                  <a:pt x="69" y="75"/>
                  <a:pt x="66" y="78"/>
                  <a:pt x="62" y="78"/>
                </a:cubicBezTo>
                <a:close/>
                <a:moveTo>
                  <a:pt x="127" y="71"/>
                </a:moveTo>
                <a:cubicBezTo>
                  <a:pt x="127" y="67"/>
                  <a:pt x="124" y="64"/>
                  <a:pt x="120" y="64"/>
                </a:cubicBezTo>
                <a:cubicBezTo>
                  <a:pt x="79" y="64"/>
                  <a:pt x="79" y="64"/>
                  <a:pt x="79" y="64"/>
                </a:cubicBezTo>
                <a:cubicBezTo>
                  <a:pt x="75" y="64"/>
                  <a:pt x="72" y="67"/>
                  <a:pt x="72" y="71"/>
                </a:cubicBezTo>
                <a:cubicBezTo>
                  <a:pt x="72" y="75"/>
                  <a:pt x="75" y="78"/>
                  <a:pt x="79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4" y="78"/>
                  <a:pt x="127" y="75"/>
                  <a:pt x="127" y="71"/>
                </a:cubicBezTo>
                <a:close/>
                <a:moveTo>
                  <a:pt x="127" y="53"/>
                </a:moveTo>
                <a:cubicBezTo>
                  <a:pt x="127" y="49"/>
                  <a:pt x="124" y="46"/>
                  <a:pt x="120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75" y="46"/>
                  <a:pt x="72" y="49"/>
                  <a:pt x="72" y="53"/>
                </a:cubicBezTo>
                <a:cubicBezTo>
                  <a:pt x="72" y="57"/>
                  <a:pt x="75" y="60"/>
                  <a:pt x="79" y="60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24" y="60"/>
                  <a:pt x="127" y="57"/>
                  <a:pt x="127" y="53"/>
                </a:cubicBezTo>
                <a:close/>
                <a:moveTo>
                  <a:pt x="127" y="35"/>
                </a:moveTo>
                <a:cubicBezTo>
                  <a:pt x="127" y="31"/>
                  <a:pt x="124" y="28"/>
                  <a:pt x="120" y="28"/>
                </a:cubicBezTo>
                <a:cubicBezTo>
                  <a:pt x="79" y="28"/>
                  <a:pt x="79" y="28"/>
                  <a:pt x="79" y="28"/>
                </a:cubicBezTo>
                <a:cubicBezTo>
                  <a:pt x="75" y="28"/>
                  <a:pt x="72" y="31"/>
                  <a:pt x="72" y="35"/>
                </a:cubicBezTo>
                <a:cubicBezTo>
                  <a:pt x="72" y="39"/>
                  <a:pt x="75" y="42"/>
                  <a:pt x="79" y="42"/>
                </a:cubicBezTo>
                <a:cubicBezTo>
                  <a:pt x="120" y="42"/>
                  <a:pt x="120" y="42"/>
                  <a:pt x="120" y="42"/>
                </a:cubicBezTo>
                <a:cubicBezTo>
                  <a:pt x="124" y="42"/>
                  <a:pt x="127" y="39"/>
                  <a:pt x="127" y="35"/>
                </a:cubicBezTo>
                <a:close/>
                <a:moveTo>
                  <a:pt x="46" y="36"/>
                </a:moveTo>
                <a:cubicBezTo>
                  <a:pt x="40" y="34"/>
                  <a:pt x="38" y="33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29"/>
                  <a:pt x="40" y="28"/>
                  <a:pt x="43" y="28"/>
                </a:cubicBezTo>
                <a:cubicBezTo>
                  <a:pt x="45" y="28"/>
                  <a:pt x="47" y="29"/>
                  <a:pt x="50" y="30"/>
                </a:cubicBezTo>
                <a:cubicBezTo>
                  <a:pt x="50" y="31"/>
                  <a:pt x="51" y="31"/>
                  <a:pt x="52" y="31"/>
                </a:cubicBezTo>
                <a:cubicBezTo>
                  <a:pt x="54" y="31"/>
                  <a:pt x="55" y="29"/>
                  <a:pt x="55" y="27"/>
                </a:cubicBezTo>
                <a:cubicBezTo>
                  <a:pt x="55" y="26"/>
                  <a:pt x="54" y="25"/>
                  <a:pt x="54" y="24"/>
                </a:cubicBezTo>
                <a:cubicBezTo>
                  <a:pt x="51" y="23"/>
                  <a:pt x="49" y="22"/>
                  <a:pt x="46" y="22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7"/>
                  <a:pt x="45" y="16"/>
                  <a:pt x="43" y="16"/>
                </a:cubicBezTo>
                <a:cubicBezTo>
                  <a:pt x="41" y="16"/>
                  <a:pt x="40" y="17"/>
                  <a:pt x="40" y="19"/>
                </a:cubicBezTo>
                <a:cubicBezTo>
                  <a:pt x="40" y="22"/>
                  <a:pt x="40" y="22"/>
                  <a:pt x="40" y="22"/>
                </a:cubicBezTo>
                <a:cubicBezTo>
                  <a:pt x="34" y="23"/>
                  <a:pt x="31" y="26"/>
                  <a:pt x="31" y="32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9"/>
                  <a:pt x="35" y="41"/>
                  <a:pt x="42" y="42"/>
                </a:cubicBezTo>
                <a:cubicBezTo>
                  <a:pt x="48" y="44"/>
                  <a:pt x="49" y="45"/>
                  <a:pt x="49" y="47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9"/>
                  <a:pt x="47" y="50"/>
                  <a:pt x="44" y="50"/>
                </a:cubicBezTo>
                <a:cubicBezTo>
                  <a:pt x="41" y="50"/>
                  <a:pt x="38" y="49"/>
                  <a:pt x="35" y="47"/>
                </a:cubicBezTo>
                <a:cubicBezTo>
                  <a:pt x="35" y="46"/>
                  <a:pt x="34" y="46"/>
                  <a:pt x="33" y="46"/>
                </a:cubicBezTo>
                <a:cubicBezTo>
                  <a:pt x="31" y="46"/>
                  <a:pt x="30" y="48"/>
                  <a:pt x="30" y="50"/>
                </a:cubicBezTo>
                <a:cubicBezTo>
                  <a:pt x="30" y="51"/>
                  <a:pt x="30" y="52"/>
                  <a:pt x="31" y="52"/>
                </a:cubicBezTo>
                <a:cubicBezTo>
                  <a:pt x="34" y="54"/>
                  <a:pt x="37" y="56"/>
                  <a:pt x="40" y="56"/>
                </a:cubicBezTo>
                <a:cubicBezTo>
                  <a:pt x="40" y="59"/>
                  <a:pt x="40" y="59"/>
                  <a:pt x="40" y="59"/>
                </a:cubicBezTo>
                <a:cubicBezTo>
                  <a:pt x="40" y="61"/>
                  <a:pt x="41" y="62"/>
                  <a:pt x="43" y="62"/>
                </a:cubicBezTo>
                <a:cubicBezTo>
                  <a:pt x="45" y="62"/>
                  <a:pt x="46" y="61"/>
                  <a:pt x="46" y="59"/>
                </a:cubicBezTo>
                <a:cubicBezTo>
                  <a:pt x="46" y="56"/>
                  <a:pt x="46" y="56"/>
                  <a:pt x="46" y="56"/>
                </a:cubicBezTo>
                <a:cubicBezTo>
                  <a:pt x="52" y="56"/>
                  <a:pt x="56" y="52"/>
                  <a:pt x="56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56" y="40"/>
                  <a:pt x="53" y="37"/>
                  <a:pt x="46" y="36"/>
                </a:cubicBezTo>
                <a:close/>
                <a:moveTo>
                  <a:pt x="46" y="36"/>
                </a:moveTo>
                <a:cubicBezTo>
                  <a:pt x="46" y="36"/>
                  <a:pt x="46" y="36"/>
                  <a:pt x="46" y="3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3" name="Freeform 40"/>
          <p:cNvSpPr>
            <a:spLocks noEditPoints="1"/>
          </p:cNvSpPr>
          <p:nvPr/>
        </p:nvSpPr>
        <p:spPr bwMode="auto">
          <a:xfrm>
            <a:off x="3478213" y="3388519"/>
            <a:ext cx="344488" cy="304800"/>
          </a:xfrm>
          <a:custGeom>
            <a:avLst/>
            <a:gdLst>
              <a:gd name="T0" fmla="*/ 95 w 124"/>
              <a:gd name="T1" fmla="*/ 46 h 110"/>
              <a:gd name="T2" fmla="*/ 95 w 124"/>
              <a:gd name="T3" fmla="*/ 46 h 110"/>
              <a:gd name="T4" fmla="*/ 95 w 124"/>
              <a:gd name="T5" fmla="*/ 45 h 110"/>
              <a:gd name="T6" fmla="*/ 95 w 124"/>
              <a:gd name="T7" fmla="*/ 45 h 110"/>
              <a:gd name="T8" fmla="*/ 94 w 124"/>
              <a:gd name="T9" fmla="*/ 45 h 110"/>
              <a:gd name="T10" fmla="*/ 94 w 124"/>
              <a:gd name="T11" fmla="*/ 45 h 110"/>
              <a:gd name="T12" fmla="*/ 94 w 124"/>
              <a:gd name="T13" fmla="*/ 44 h 110"/>
              <a:gd name="T14" fmla="*/ 52 w 124"/>
              <a:gd name="T15" fmla="*/ 21 h 110"/>
              <a:gd name="T16" fmla="*/ 116 w 124"/>
              <a:gd name="T17" fmla="*/ 28 h 110"/>
              <a:gd name="T18" fmla="*/ 98 w 124"/>
              <a:gd name="T19" fmla="*/ 43 h 110"/>
              <a:gd name="T20" fmla="*/ 123 w 124"/>
              <a:gd name="T21" fmla="*/ 31 h 110"/>
              <a:gd name="T22" fmla="*/ 123 w 124"/>
              <a:gd name="T23" fmla="*/ 26 h 110"/>
              <a:gd name="T24" fmla="*/ 75 w 124"/>
              <a:gd name="T25" fmla="*/ 0 h 110"/>
              <a:gd name="T26" fmla="*/ 46 w 124"/>
              <a:gd name="T27" fmla="*/ 19 h 110"/>
              <a:gd name="T28" fmla="*/ 31 w 124"/>
              <a:gd name="T29" fmla="*/ 28 h 110"/>
              <a:gd name="T30" fmla="*/ 1 w 124"/>
              <a:gd name="T31" fmla="*/ 48 h 110"/>
              <a:gd name="T32" fmla="*/ 47 w 124"/>
              <a:gd name="T33" fmla="*/ 76 h 110"/>
              <a:gd name="T34" fmla="*/ 50 w 124"/>
              <a:gd name="T35" fmla="*/ 76 h 110"/>
              <a:gd name="T36" fmla="*/ 72 w 124"/>
              <a:gd name="T37" fmla="*/ 60 h 110"/>
              <a:gd name="T38" fmla="*/ 49 w 124"/>
              <a:gd name="T39" fmla="*/ 71 h 110"/>
              <a:gd name="T40" fmla="*/ 33 w 124"/>
              <a:gd name="T41" fmla="*/ 33 h 110"/>
              <a:gd name="T42" fmla="*/ 75 w 124"/>
              <a:gd name="T43" fmla="*/ 89 h 110"/>
              <a:gd name="T44" fmla="*/ 78 w 124"/>
              <a:gd name="T45" fmla="*/ 92 h 110"/>
              <a:gd name="T46" fmla="*/ 94 w 124"/>
              <a:gd name="T47" fmla="*/ 82 h 110"/>
              <a:gd name="T48" fmla="*/ 95 w 124"/>
              <a:gd name="T49" fmla="*/ 47 h 110"/>
              <a:gd name="T50" fmla="*/ 89 w 124"/>
              <a:gd name="T51" fmla="*/ 79 h 110"/>
              <a:gd name="T52" fmla="*/ 81 w 124"/>
              <a:gd name="T53" fmla="*/ 56 h 110"/>
              <a:gd name="T54" fmla="*/ 38 w 124"/>
              <a:gd name="T55" fmla="*/ 30 h 110"/>
              <a:gd name="T56" fmla="*/ 87 w 124"/>
              <a:gd name="T57" fmla="*/ 47 h 110"/>
              <a:gd name="T58" fmla="*/ 82 w 124"/>
              <a:gd name="T59" fmla="*/ 53 h 110"/>
              <a:gd name="T60" fmla="*/ 86 w 124"/>
              <a:gd name="T61" fmla="*/ 54 h 110"/>
              <a:gd name="T62" fmla="*/ 89 w 124"/>
              <a:gd name="T63" fmla="*/ 79 h 110"/>
              <a:gd name="T64" fmla="*/ 99 w 124"/>
              <a:gd name="T65" fmla="*/ 50 h 110"/>
              <a:gd name="T66" fmla="*/ 101 w 124"/>
              <a:gd name="T67" fmla="*/ 55 h 110"/>
              <a:gd name="T68" fmla="*/ 123 w 124"/>
              <a:gd name="T69" fmla="*/ 42 h 110"/>
              <a:gd name="T70" fmla="*/ 120 w 124"/>
              <a:gd name="T71" fmla="*/ 37 h 110"/>
              <a:gd name="T72" fmla="*/ 49 w 124"/>
              <a:gd name="T73" fmla="*/ 82 h 110"/>
              <a:gd name="T74" fmla="*/ 1 w 124"/>
              <a:gd name="T75" fmla="*/ 58 h 110"/>
              <a:gd name="T76" fmla="*/ 47 w 124"/>
              <a:gd name="T77" fmla="*/ 88 h 110"/>
              <a:gd name="T78" fmla="*/ 50 w 124"/>
              <a:gd name="T79" fmla="*/ 88 h 110"/>
              <a:gd name="T80" fmla="*/ 72 w 124"/>
              <a:gd name="T81" fmla="*/ 71 h 110"/>
              <a:gd name="T82" fmla="*/ 120 w 124"/>
              <a:gd name="T83" fmla="*/ 48 h 110"/>
              <a:gd name="T84" fmla="*/ 98 w 124"/>
              <a:gd name="T85" fmla="*/ 65 h 110"/>
              <a:gd name="T86" fmla="*/ 102 w 124"/>
              <a:gd name="T87" fmla="*/ 66 h 110"/>
              <a:gd name="T88" fmla="*/ 124 w 124"/>
              <a:gd name="T89" fmla="*/ 49 h 110"/>
              <a:gd name="T90" fmla="*/ 68 w 124"/>
              <a:gd name="T91" fmla="*/ 81 h 110"/>
              <a:gd name="T92" fmla="*/ 5 w 124"/>
              <a:gd name="T93" fmla="*/ 68 h 110"/>
              <a:gd name="T94" fmla="*/ 2 w 124"/>
              <a:gd name="T95" fmla="*/ 73 h 110"/>
              <a:gd name="T96" fmla="*/ 49 w 124"/>
              <a:gd name="T97" fmla="*/ 99 h 110"/>
              <a:gd name="T98" fmla="*/ 71 w 124"/>
              <a:gd name="T99" fmla="*/ 86 h 110"/>
              <a:gd name="T100" fmla="*/ 68 w 124"/>
              <a:gd name="T101" fmla="*/ 81 h 110"/>
              <a:gd name="T102" fmla="*/ 99 w 124"/>
              <a:gd name="T103" fmla="*/ 72 h 110"/>
              <a:gd name="T104" fmla="*/ 101 w 124"/>
              <a:gd name="T105" fmla="*/ 78 h 110"/>
              <a:gd name="T106" fmla="*/ 123 w 124"/>
              <a:gd name="T107" fmla="*/ 64 h 110"/>
              <a:gd name="T108" fmla="*/ 120 w 124"/>
              <a:gd name="T109" fmla="*/ 59 h 110"/>
              <a:gd name="T110" fmla="*/ 49 w 124"/>
              <a:gd name="T111" fmla="*/ 104 h 110"/>
              <a:gd name="T112" fmla="*/ 1 w 124"/>
              <a:gd name="T113" fmla="*/ 80 h 110"/>
              <a:gd name="T114" fmla="*/ 47 w 124"/>
              <a:gd name="T115" fmla="*/ 110 h 110"/>
              <a:gd name="T116" fmla="*/ 50 w 124"/>
              <a:gd name="T117" fmla="*/ 110 h 110"/>
              <a:gd name="T118" fmla="*/ 72 w 124"/>
              <a:gd name="T119" fmla="*/ 9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4" h="110">
                <a:moveTo>
                  <a:pt x="95" y="46"/>
                </a:move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5" y="46"/>
                  <a:pt x="95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5" y="45"/>
                  <a:pt x="95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4"/>
                  <a:pt x="94" y="44"/>
                </a:cubicBezTo>
                <a:cubicBezTo>
                  <a:pt x="94" y="44"/>
                  <a:pt x="94" y="44"/>
                  <a:pt x="94" y="44"/>
                </a:cubicBezTo>
                <a:cubicBezTo>
                  <a:pt x="94" y="44"/>
                  <a:pt x="94" y="44"/>
                  <a:pt x="94" y="44"/>
                </a:cubicBezTo>
                <a:cubicBezTo>
                  <a:pt x="52" y="21"/>
                  <a:pt x="52" y="21"/>
                  <a:pt x="52" y="21"/>
                </a:cubicBezTo>
                <a:cubicBezTo>
                  <a:pt x="76" y="6"/>
                  <a:pt x="76" y="6"/>
                  <a:pt x="76" y="6"/>
                </a:cubicBezTo>
                <a:cubicBezTo>
                  <a:pt x="116" y="28"/>
                  <a:pt x="116" y="28"/>
                  <a:pt x="116" y="28"/>
                </a:cubicBezTo>
                <a:cubicBezTo>
                  <a:pt x="99" y="39"/>
                  <a:pt x="99" y="39"/>
                  <a:pt x="99" y="39"/>
                </a:cubicBezTo>
                <a:cubicBezTo>
                  <a:pt x="98" y="40"/>
                  <a:pt x="97" y="42"/>
                  <a:pt x="98" y="43"/>
                </a:cubicBezTo>
                <a:cubicBezTo>
                  <a:pt x="99" y="44"/>
                  <a:pt x="101" y="45"/>
                  <a:pt x="102" y="44"/>
                </a:cubicBezTo>
                <a:cubicBezTo>
                  <a:pt x="123" y="31"/>
                  <a:pt x="123" y="31"/>
                  <a:pt x="123" y="31"/>
                </a:cubicBezTo>
                <a:cubicBezTo>
                  <a:pt x="124" y="30"/>
                  <a:pt x="124" y="29"/>
                  <a:pt x="124" y="28"/>
                </a:cubicBezTo>
                <a:cubicBezTo>
                  <a:pt x="124" y="27"/>
                  <a:pt x="124" y="26"/>
                  <a:pt x="123" y="26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0"/>
                  <a:pt x="75" y="0"/>
                  <a:pt x="75" y="0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1" y="47"/>
                  <a:pt x="1" y="48"/>
                </a:cubicBezTo>
                <a:cubicBezTo>
                  <a:pt x="1" y="49"/>
                  <a:pt x="1" y="50"/>
                  <a:pt x="2" y="51"/>
                </a:cubicBezTo>
                <a:cubicBezTo>
                  <a:pt x="47" y="76"/>
                  <a:pt x="47" y="76"/>
                  <a:pt x="47" y="76"/>
                </a:cubicBezTo>
                <a:cubicBezTo>
                  <a:pt x="48" y="77"/>
                  <a:pt x="48" y="77"/>
                  <a:pt x="49" y="77"/>
                </a:cubicBezTo>
                <a:cubicBezTo>
                  <a:pt x="49" y="77"/>
                  <a:pt x="50" y="77"/>
                  <a:pt x="50" y="76"/>
                </a:cubicBezTo>
                <a:cubicBezTo>
                  <a:pt x="71" y="63"/>
                  <a:pt x="71" y="63"/>
                  <a:pt x="71" y="63"/>
                </a:cubicBezTo>
                <a:cubicBezTo>
                  <a:pt x="72" y="63"/>
                  <a:pt x="73" y="61"/>
                  <a:pt x="72" y="60"/>
                </a:cubicBezTo>
                <a:cubicBezTo>
                  <a:pt x="71" y="58"/>
                  <a:pt x="69" y="58"/>
                  <a:pt x="68" y="59"/>
                </a:cubicBezTo>
                <a:cubicBezTo>
                  <a:pt x="49" y="71"/>
                  <a:pt x="49" y="71"/>
                  <a:pt x="49" y="71"/>
                </a:cubicBezTo>
                <a:cubicBezTo>
                  <a:pt x="9" y="48"/>
                  <a:pt x="9" y="48"/>
                  <a:pt x="9" y="48"/>
                </a:cubicBezTo>
                <a:cubicBezTo>
                  <a:pt x="33" y="33"/>
                  <a:pt x="33" y="33"/>
                  <a:pt x="33" y="33"/>
                </a:cubicBezTo>
                <a:cubicBezTo>
                  <a:pt x="75" y="57"/>
                  <a:pt x="75" y="57"/>
                  <a:pt x="75" y="57"/>
                </a:cubicBezTo>
                <a:cubicBezTo>
                  <a:pt x="75" y="89"/>
                  <a:pt x="75" y="89"/>
                  <a:pt x="75" y="89"/>
                </a:cubicBezTo>
                <a:cubicBezTo>
                  <a:pt x="75" y="90"/>
                  <a:pt x="75" y="91"/>
                  <a:pt x="76" y="92"/>
                </a:cubicBezTo>
                <a:cubicBezTo>
                  <a:pt x="77" y="92"/>
                  <a:pt x="77" y="92"/>
                  <a:pt x="78" y="92"/>
                </a:cubicBezTo>
                <a:cubicBezTo>
                  <a:pt x="78" y="92"/>
                  <a:pt x="79" y="92"/>
                  <a:pt x="79" y="92"/>
                </a:cubicBezTo>
                <a:cubicBezTo>
                  <a:pt x="94" y="82"/>
                  <a:pt x="94" y="82"/>
                  <a:pt x="94" y="82"/>
                </a:cubicBezTo>
                <a:cubicBezTo>
                  <a:pt x="95" y="82"/>
                  <a:pt x="95" y="81"/>
                  <a:pt x="95" y="80"/>
                </a:cubicBezTo>
                <a:cubicBezTo>
                  <a:pt x="95" y="47"/>
                  <a:pt x="95" y="47"/>
                  <a:pt x="95" y="47"/>
                </a:cubicBezTo>
                <a:cubicBezTo>
                  <a:pt x="95" y="46"/>
                  <a:pt x="95" y="46"/>
                  <a:pt x="95" y="46"/>
                </a:cubicBezTo>
                <a:close/>
                <a:moveTo>
                  <a:pt x="89" y="79"/>
                </a:moveTo>
                <a:cubicBezTo>
                  <a:pt x="81" y="84"/>
                  <a:pt x="81" y="84"/>
                  <a:pt x="81" y="84"/>
                </a:cubicBezTo>
                <a:cubicBezTo>
                  <a:pt x="81" y="56"/>
                  <a:pt x="81" y="56"/>
                  <a:pt x="81" y="56"/>
                </a:cubicBezTo>
                <a:cubicBezTo>
                  <a:pt x="81" y="55"/>
                  <a:pt x="80" y="54"/>
                  <a:pt x="79" y="53"/>
                </a:cubicBezTo>
                <a:cubicBezTo>
                  <a:pt x="38" y="30"/>
                  <a:pt x="38" y="30"/>
                  <a:pt x="38" y="30"/>
                </a:cubicBezTo>
                <a:cubicBezTo>
                  <a:pt x="47" y="24"/>
                  <a:pt x="47" y="24"/>
                  <a:pt x="47" y="24"/>
                </a:cubicBezTo>
                <a:cubicBezTo>
                  <a:pt x="87" y="47"/>
                  <a:pt x="87" y="47"/>
                  <a:pt x="87" y="47"/>
                </a:cubicBezTo>
                <a:cubicBezTo>
                  <a:pt x="83" y="49"/>
                  <a:pt x="83" y="49"/>
                  <a:pt x="83" y="49"/>
                </a:cubicBezTo>
                <a:cubicBezTo>
                  <a:pt x="82" y="50"/>
                  <a:pt x="82" y="51"/>
                  <a:pt x="82" y="53"/>
                </a:cubicBezTo>
                <a:cubicBezTo>
                  <a:pt x="83" y="54"/>
                  <a:pt x="84" y="54"/>
                  <a:pt x="85" y="54"/>
                </a:cubicBezTo>
                <a:cubicBezTo>
                  <a:pt x="85" y="54"/>
                  <a:pt x="86" y="54"/>
                  <a:pt x="86" y="54"/>
                </a:cubicBezTo>
                <a:cubicBezTo>
                  <a:pt x="89" y="52"/>
                  <a:pt x="89" y="52"/>
                  <a:pt x="89" y="52"/>
                </a:cubicBezTo>
                <a:lnTo>
                  <a:pt x="89" y="79"/>
                </a:lnTo>
                <a:close/>
                <a:moveTo>
                  <a:pt x="120" y="37"/>
                </a:moveTo>
                <a:cubicBezTo>
                  <a:pt x="99" y="50"/>
                  <a:pt x="99" y="50"/>
                  <a:pt x="99" y="50"/>
                </a:cubicBezTo>
                <a:cubicBezTo>
                  <a:pt x="98" y="51"/>
                  <a:pt x="97" y="53"/>
                  <a:pt x="98" y="54"/>
                </a:cubicBezTo>
                <a:cubicBezTo>
                  <a:pt x="99" y="55"/>
                  <a:pt x="100" y="55"/>
                  <a:pt x="101" y="55"/>
                </a:cubicBezTo>
                <a:cubicBezTo>
                  <a:pt x="101" y="55"/>
                  <a:pt x="102" y="55"/>
                  <a:pt x="102" y="55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24" y="41"/>
                  <a:pt x="124" y="39"/>
                  <a:pt x="124" y="38"/>
                </a:cubicBezTo>
                <a:cubicBezTo>
                  <a:pt x="123" y="37"/>
                  <a:pt x="121" y="36"/>
                  <a:pt x="120" y="37"/>
                </a:cubicBezTo>
                <a:close/>
                <a:moveTo>
                  <a:pt x="68" y="70"/>
                </a:moveTo>
                <a:cubicBezTo>
                  <a:pt x="49" y="82"/>
                  <a:pt x="49" y="82"/>
                  <a:pt x="49" y="82"/>
                </a:cubicBezTo>
                <a:cubicBezTo>
                  <a:pt x="5" y="57"/>
                  <a:pt x="5" y="57"/>
                  <a:pt x="5" y="57"/>
                </a:cubicBezTo>
                <a:cubicBezTo>
                  <a:pt x="3" y="56"/>
                  <a:pt x="2" y="57"/>
                  <a:pt x="1" y="58"/>
                </a:cubicBezTo>
                <a:cubicBezTo>
                  <a:pt x="0" y="59"/>
                  <a:pt x="1" y="61"/>
                  <a:pt x="2" y="62"/>
                </a:cubicBezTo>
                <a:cubicBezTo>
                  <a:pt x="47" y="88"/>
                  <a:pt x="47" y="88"/>
                  <a:pt x="47" y="88"/>
                </a:cubicBezTo>
                <a:cubicBezTo>
                  <a:pt x="48" y="88"/>
                  <a:pt x="48" y="88"/>
                  <a:pt x="49" y="88"/>
                </a:cubicBezTo>
                <a:cubicBezTo>
                  <a:pt x="49" y="88"/>
                  <a:pt x="50" y="88"/>
                  <a:pt x="50" y="88"/>
                </a:cubicBezTo>
                <a:cubicBezTo>
                  <a:pt x="71" y="75"/>
                  <a:pt x="71" y="75"/>
                  <a:pt x="71" y="75"/>
                </a:cubicBezTo>
                <a:cubicBezTo>
                  <a:pt x="72" y="74"/>
                  <a:pt x="73" y="72"/>
                  <a:pt x="72" y="71"/>
                </a:cubicBezTo>
                <a:cubicBezTo>
                  <a:pt x="71" y="69"/>
                  <a:pt x="69" y="69"/>
                  <a:pt x="68" y="70"/>
                </a:cubicBezTo>
                <a:close/>
                <a:moveTo>
                  <a:pt x="120" y="48"/>
                </a:moveTo>
                <a:cubicBezTo>
                  <a:pt x="99" y="61"/>
                  <a:pt x="99" y="61"/>
                  <a:pt x="99" y="61"/>
                </a:cubicBezTo>
                <a:cubicBezTo>
                  <a:pt x="98" y="62"/>
                  <a:pt x="97" y="64"/>
                  <a:pt x="98" y="65"/>
                </a:cubicBezTo>
                <a:cubicBezTo>
                  <a:pt x="99" y="66"/>
                  <a:pt x="100" y="66"/>
                  <a:pt x="101" y="66"/>
                </a:cubicBezTo>
                <a:cubicBezTo>
                  <a:pt x="101" y="66"/>
                  <a:pt x="102" y="66"/>
                  <a:pt x="102" y="66"/>
                </a:cubicBezTo>
                <a:cubicBezTo>
                  <a:pt x="123" y="53"/>
                  <a:pt x="123" y="53"/>
                  <a:pt x="123" y="53"/>
                </a:cubicBezTo>
                <a:cubicBezTo>
                  <a:pt x="124" y="52"/>
                  <a:pt x="124" y="50"/>
                  <a:pt x="124" y="49"/>
                </a:cubicBezTo>
                <a:cubicBezTo>
                  <a:pt x="123" y="48"/>
                  <a:pt x="121" y="47"/>
                  <a:pt x="120" y="48"/>
                </a:cubicBezTo>
                <a:close/>
                <a:moveTo>
                  <a:pt x="68" y="81"/>
                </a:moveTo>
                <a:cubicBezTo>
                  <a:pt x="49" y="93"/>
                  <a:pt x="49" y="93"/>
                  <a:pt x="49" y="93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67"/>
                  <a:pt x="2" y="68"/>
                  <a:pt x="1" y="69"/>
                </a:cubicBezTo>
                <a:cubicBezTo>
                  <a:pt x="0" y="71"/>
                  <a:pt x="1" y="72"/>
                  <a:pt x="2" y="73"/>
                </a:cubicBezTo>
                <a:cubicBezTo>
                  <a:pt x="47" y="99"/>
                  <a:pt x="47" y="99"/>
                  <a:pt x="47" y="99"/>
                </a:cubicBezTo>
                <a:cubicBezTo>
                  <a:pt x="48" y="99"/>
                  <a:pt x="48" y="99"/>
                  <a:pt x="49" y="99"/>
                </a:cubicBezTo>
                <a:cubicBezTo>
                  <a:pt x="49" y="99"/>
                  <a:pt x="50" y="99"/>
                  <a:pt x="50" y="99"/>
                </a:cubicBezTo>
                <a:cubicBezTo>
                  <a:pt x="71" y="86"/>
                  <a:pt x="71" y="86"/>
                  <a:pt x="71" y="86"/>
                </a:cubicBezTo>
                <a:cubicBezTo>
                  <a:pt x="72" y="85"/>
                  <a:pt x="73" y="83"/>
                  <a:pt x="72" y="82"/>
                </a:cubicBezTo>
                <a:cubicBezTo>
                  <a:pt x="71" y="81"/>
                  <a:pt x="69" y="80"/>
                  <a:pt x="68" y="81"/>
                </a:cubicBezTo>
                <a:close/>
                <a:moveTo>
                  <a:pt x="120" y="59"/>
                </a:moveTo>
                <a:cubicBezTo>
                  <a:pt x="99" y="72"/>
                  <a:pt x="99" y="72"/>
                  <a:pt x="99" y="72"/>
                </a:cubicBezTo>
                <a:cubicBezTo>
                  <a:pt x="98" y="73"/>
                  <a:pt x="97" y="75"/>
                  <a:pt x="98" y="76"/>
                </a:cubicBezTo>
                <a:cubicBezTo>
                  <a:pt x="99" y="77"/>
                  <a:pt x="100" y="78"/>
                  <a:pt x="101" y="78"/>
                </a:cubicBezTo>
                <a:cubicBezTo>
                  <a:pt x="101" y="78"/>
                  <a:pt x="102" y="77"/>
                  <a:pt x="102" y="77"/>
                </a:cubicBezTo>
                <a:cubicBezTo>
                  <a:pt x="123" y="64"/>
                  <a:pt x="123" y="64"/>
                  <a:pt x="123" y="64"/>
                </a:cubicBezTo>
                <a:cubicBezTo>
                  <a:pt x="124" y="63"/>
                  <a:pt x="124" y="62"/>
                  <a:pt x="124" y="60"/>
                </a:cubicBezTo>
                <a:cubicBezTo>
                  <a:pt x="123" y="59"/>
                  <a:pt x="121" y="59"/>
                  <a:pt x="120" y="59"/>
                </a:cubicBezTo>
                <a:close/>
                <a:moveTo>
                  <a:pt x="68" y="92"/>
                </a:moveTo>
                <a:cubicBezTo>
                  <a:pt x="49" y="104"/>
                  <a:pt x="49" y="104"/>
                  <a:pt x="49" y="104"/>
                </a:cubicBezTo>
                <a:cubicBezTo>
                  <a:pt x="5" y="79"/>
                  <a:pt x="5" y="79"/>
                  <a:pt x="5" y="79"/>
                </a:cubicBezTo>
                <a:cubicBezTo>
                  <a:pt x="3" y="79"/>
                  <a:pt x="2" y="79"/>
                  <a:pt x="1" y="80"/>
                </a:cubicBezTo>
                <a:cubicBezTo>
                  <a:pt x="0" y="82"/>
                  <a:pt x="1" y="84"/>
                  <a:pt x="2" y="84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8" y="110"/>
                  <a:pt x="48" y="110"/>
                  <a:pt x="49" y="110"/>
                </a:cubicBezTo>
                <a:cubicBezTo>
                  <a:pt x="49" y="110"/>
                  <a:pt x="50" y="110"/>
                  <a:pt x="50" y="110"/>
                </a:cubicBezTo>
                <a:cubicBezTo>
                  <a:pt x="71" y="97"/>
                  <a:pt x="71" y="97"/>
                  <a:pt x="71" y="97"/>
                </a:cubicBezTo>
                <a:cubicBezTo>
                  <a:pt x="72" y="96"/>
                  <a:pt x="73" y="94"/>
                  <a:pt x="72" y="93"/>
                </a:cubicBezTo>
                <a:cubicBezTo>
                  <a:pt x="71" y="92"/>
                  <a:pt x="69" y="91"/>
                  <a:pt x="68" y="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4" name="Freeform 41"/>
          <p:cNvSpPr>
            <a:spLocks noEditPoints="1"/>
          </p:cNvSpPr>
          <p:nvPr/>
        </p:nvSpPr>
        <p:spPr bwMode="auto">
          <a:xfrm>
            <a:off x="4130675" y="3329782"/>
            <a:ext cx="280988" cy="347663"/>
          </a:xfrm>
          <a:custGeom>
            <a:avLst/>
            <a:gdLst>
              <a:gd name="T0" fmla="*/ 35 w 101"/>
              <a:gd name="T1" fmla="*/ 109 h 125"/>
              <a:gd name="T2" fmla="*/ 28 w 101"/>
              <a:gd name="T3" fmla="*/ 106 h 125"/>
              <a:gd name="T4" fmla="*/ 8 w 101"/>
              <a:gd name="T5" fmla="*/ 85 h 125"/>
              <a:gd name="T6" fmla="*/ 4 w 101"/>
              <a:gd name="T7" fmla="*/ 11 h 125"/>
              <a:gd name="T8" fmla="*/ 0 w 101"/>
              <a:gd name="T9" fmla="*/ 114 h 125"/>
              <a:gd name="T10" fmla="*/ 46 w 101"/>
              <a:gd name="T11" fmla="*/ 119 h 125"/>
              <a:gd name="T12" fmla="*/ 36 w 101"/>
              <a:gd name="T13" fmla="*/ 110 h 125"/>
              <a:gd name="T14" fmla="*/ 11 w 101"/>
              <a:gd name="T15" fmla="*/ 91 h 125"/>
              <a:gd name="T16" fmla="*/ 22 w 101"/>
              <a:gd name="T17" fmla="*/ 102 h 125"/>
              <a:gd name="T18" fmla="*/ 81 w 101"/>
              <a:gd name="T19" fmla="*/ 15 h 125"/>
              <a:gd name="T20" fmla="*/ 72 w 101"/>
              <a:gd name="T21" fmla="*/ 11 h 125"/>
              <a:gd name="T22" fmla="*/ 76 w 101"/>
              <a:gd name="T23" fmla="*/ 58 h 125"/>
              <a:gd name="T24" fmla="*/ 16 w 101"/>
              <a:gd name="T25" fmla="*/ 20 h 125"/>
              <a:gd name="T26" fmla="*/ 67 w 101"/>
              <a:gd name="T27" fmla="*/ 16 h 125"/>
              <a:gd name="T28" fmla="*/ 65 w 101"/>
              <a:gd name="T29" fmla="*/ 10 h 125"/>
              <a:gd name="T30" fmla="*/ 60 w 101"/>
              <a:gd name="T31" fmla="*/ 6 h 125"/>
              <a:gd name="T32" fmla="*/ 40 w 101"/>
              <a:gd name="T33" fmla="*/ 0 h 125"/>
              <a:gd name="T34" fmla="*/ 20 w 101"/>
              <a:gd name="T35" fmla="*/ 6 h 125"/>
              <a:gd name="T36" fmla="*/ 15 w 101"/>
              <a:gd name="T37" fmla="*/ 10 h 125"/>
              <a:gd name="T38" fmla="*/ 13 w 101"/>
              <a:gd name="T39" fmla="*/ 16 h 125"/>
              <a:gd name="T40" fmla="*/ 40 w 101"/>
              <a:gd name="T41" fmla="*/ 2 h 125"/>
              <a:gd name="T42" fmla="*/ 36 w 101"/>
              <a:gd name="T43" fmla="*/ 6 h 125"/>
              <a:gd name="T44" fmla="*/ 54 w 101"/>
              <a:gd name="T45" fmla="*/ 30 h 125"/>
              <a:gd name="T46" fmla="*/ 23 w 101"/>
              <a:gd name="T47" fmla="*/ 32 h 125"/>
              <a:gd name="T48" fmla="*/ 18 w 101"/>
              <a:gd name="T49" fmla="*/ 42 h 125"/>
              <a:gd name="T50" fmla="*/ 47 w 101"/>
              <a:gd name="T51" fmla="*/ 40 h 125"/>
              <a:gd name="T52" fmla="*/ 66 w 101"/>
              <a:gd name="T53" fmla="*/ 35 h 125"/>
              <a:gd name="T54" fmla="*/ 61 w 101"/>
              <a:gd name="T55" fmla="*/ 56 h 125"/>
              <a:gd name="T56" fmla="*/ 67 w 101"/>
              <a:gd name="T57" fmla="*/ 53 h 125"/>
              <a:gd name="T58" fmla="*/ 66 w 101"/>
              <a:gd name="T59" fmla="*/ 52 h 125"/>
              <a:gd name="T60" fmla="*/ 34 w 101"/>
              <a:gd name="T61" fmla="*/ 54 h 125"/>
              <a:gd name="T62" fmla="*/ 14 w 101"/>
              <a:gd name="T63" fmla="*/ 54 h 125"/>
              <a:gd name="T64" fmla="*/ 33 w 101"/>
              <a:gd name="T65" fmla="*/ 61 h 125"/>
              <a:gd name="T66" fmla="*/ 61 w 101"/>
              <a:gd name="T67" fmla="*/ 56 h 125"/>
              <a:gd name="T68" fmla="*/ 41 w 101"/>
              <a:gd name="T69" fmla="*/ 68 h 125"/>
              <a:gd name="T70" fmla="*/ 23 w 101"/>
              <a:gd name="T71" fmla="*/ 65 h 125"/>
              <a:gd name="T72" fmla="*/ 18 w 101"/>
              <a:gd name="T73" fmla="*/ 75 h 125"/>
              <a:gd name="T74" fmla="*/ 35 w 101"/>
              <a:gd name="T75" fmla="*/ 77 h 125"/>
              <a:gd name="T76" fmla="*/ 35 w 101"/>
              <a:gd name="T77" fmla="*/ 73 h 125"/>
              <a:gd name="T78" fmla="*/ 36 w 101"/>
              <a:gd name="T79" fmla="*/ 71 h 125"/>
              <a:gd name="T80" fmla="*/ 97 w 101"/>
              <a:gd name="T81" fmla="*/ 73 h 125"/>
              <a:gd name="T82" fmla="*/ 84 w 101"/>
              <a:gd name="T83" fmla="*/ 61 h 125"/>
              <a:gd name="T84" fmla="*/ 72 w 101"/>
              <a:gd name="T85" fmla="*/ 59 h 125"/>
              <a:gd name="T86" fmla="*/ 67 w 101"/>
              <a:gd name="T87" fmla="*/ 56 h 125"/>
              <a:gd name="T88" fmla="*/ 59 w 101"/>
              <a:gd name="T89" fmla="*/ 61 h 125"/>
              <a:gd name="T90" fmla="*/ 48 w 101"/>
              <a:gd name="T91" fmla="*/ 65 h 125"/>
              <a:gd name="T92" fmla="*/ 38 w 101"/>
              <a:gd name="T93" fmla="*/ 73 h 125"/>
              <a:gd name="T94" fmla="*/ 33 w 101"/>
              <a:gd name="T95" fmla="*/ 90 h 125"/>
              <a:gd name="T96" fmla="*/ 38 w 101"/>
              <a:gd name="T97" fmla="*/ 107 h 125"/>
              <a:gd name="T98" fmla="*/ 49 w 101"/>
              <a:gd name="T99" fmla="*/ 119 h 125"/>
              <a:gd name="T100" fmla="*/ 59 w 101"/>
              <a:gd name="T101" fmla="*/ 120 h 125"/>
              <a:gd name="T102" fmla="*/ 75 w 101"/>
              <a:gd name="T103" fmla="*/ 120 h 125"/>
              <a:gd name="T104" fmla="*/ 89 w 101"/>
              <a:gd name="T105" fmla="*/ 112 h 125"/>
              <a:gd name="T106" fmla="*/ 97 w 101"/>
              <a:gd name="T107" fmla="*/ 98 h 125"/>
              <a:gd name="T108" fmla="*/ 97 w 101"/>
              <a:gd name="T109" fmla="*/ 83 h 125"/>
              <a:gd name="T110" fmla="*/ 64 w 101"/>
              <a:gd name="T111" fmla="*/ 104 h 125"/>
              <a:gd name="T112" fmla="*/ 59 w 101"/>
              <a:gd name="T113" fmla="*/ 104 h 125"/>
              <a:gd name="T114" fmla="*/ 49 w 101"/>
              <a:gd name="T115" fmla="*/ 90 h 125"/>
              <a:gd name="T116" fmla="*/ 57 w 101"/>
              <a:gd name="T117" fmla="*/ 87 h 125"/>
              <a:gd name="T118" fmla="*/ 78 w 101"/>
              <a:gd name="T119" fmla="*/ 77 h 125"/>
              <a:gd name="T120" fmla="*/ 82 w 101"/>
              <a:gd name="T121" fmla="*/ 77 h 125"/>
              <a:gd name="T122" fmla="*/ 85 w 101"/>
              <a:gd name="T123" fmla="*/ 8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" h="125">
                <a:moveTo>
                  <a:pt x="36" y="110"/>
                </a:moveTo>
                <a:cubicBezTo>
                  <a:pt x="35" y="109"/>
                  <a:pt x="35" y="109"/>
                  <a:pt x="35" y="109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28" y="106"/>
                  <a:pt x="28" y="106"/>
                  <a:pt x="28" y="106"/>
                </a:cubicBezTo>
                <a:cubicBezTo>
                  <a:pt x="28" y="85"/>
                  <a:pt x="28" y="85"/>
                  <a:pt x="28" y="85"/>
                </a:cubicBezTo>
                <a:cubicBezTo>
                  <a:pt x="8" y="85"/>
                  <a:pt x="8" y="85"/>
                  <a:pt x="8" y="85"/>
                </a:cubicBezTo>
                <a:cubicBezTo>
                  <a:pt x="8" y="11"/>
                  <a:pt x="8" y="11"/>
                  <a:pt x="8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1" y="11"/>
                  <a:pt x="0" y="12"/>
                  <a:pt x="0" y="15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7"/>
                  <a:pt x="1" y="119"/>
                  <a:pt x="4" y="119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43" y="114"/>
                  <a:pt x="43" y="114"/>
                  <a:pt x="43" y="114"/>
                </a:cubicBezTo>
                <a:lnTo>
                  <a:pt x="36" y="110"/>
                </a:lnTo>
                <a:close/>
                <a:moveTo>
                  <a:pt x="22" y="102"/>
                </a:moveTo>
                <a:cubicBezTo>
                  <a:pt x="11" y="91"/>
                  <a:pt x="11" y="91"/>
                  <a:pt x="11" y="91"/>
                </a:cubicBezTo>
                <a:cubicBezTo>
                  <a:pt x="22" y="91"/>
                  <a:pt x="22" y="91"/>
                  <a:pt x="22" y="91"/>
                </a:cubicBezTo>
                <a:lnTo>
                  <a:pt x="22" y="102"/>
                </a:lnTo>
                <a:close/>
                <a:moveTo>
                  <a:pt x="81" y="58"/>
                </a:moveTo>
                <a:cubicBezTo>
                  <a:pt x="81" y="15"/>
                  <a:pt x="81" y="15"/>
                  <a:pt x="81" y="15"/>
                </a:cubicBezTo>
                <a:cubicBezTo>
                  <a:pt x="81" y="12"/>
                  <a:pt x="79" y="11"/>
                  <a:pt x="76" y="11"/>
                </a:cubicBezTo>
                <a:cubicBezTo>
                  <a:pt x="72" y="11"/>
                  <a:pt x="72" y="11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6" y="58"/>
                  <a:pt x="76" y="58"/>
                  <a:pt x="76" y="58"/>
                </a:cubicBezTo>
                <a:lnTo>
                  <a:pt x="81" y="58"/>
                </a:lnTo>
                <a:close/>
                <a:moveTo>
                  <a:pt x="16" y="20"/>
                </a:moveTo>
                <a:cubicBezTo>
                  <a:pt x="64" y="20"/>
                  <a:pt x="64" y="20"/>
                  <a:pt x="64" y="20"/>
                </a:cubicBezTo>
                <a:cubicBezTo>
                  <a:pt x="66" y="20"/>
                  <a:pt x="68" y="18"/>
                  <a:pt x="67" y="16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0"/>
                  <a:pt x="65" y="10"/>
                  <a:pt x="65" y="10"/>
                </a:cubicBezTo>
                <a:cubicBezTo>
                  <a:pt x="65" y="10"/>
                  <a:pt x="65" y="10"/>
                  <a:pt x="65" y="9"/>
                </a:cubicBezTo>
                <a:cubicBezTo>
                  <a:pt x="64" y="7"/>
                  <a:pt x="62" y="6"/>
                  <a:pt x="60" y="6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2"/>
                  <a:pt x="43" y="0"/>
                  <a:pt x="40" y="0"/>
                </a:cubicBezTo>
                <a:cubicBezTo>
                  <a:pt x="37" y="0"/>
                  <a:pt x="34" y="2"/>
                  <a:pt x="34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8" y="6"/>
                  <a:pt x="16" y="7"/>
                  <a:pt x="15" y="9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8"/>
                  <a:pt x="14" y="20"/>
                  <a:pt x="16" y="20"/>
                </a:cubicBezTo>
                <a:close/>
                <a:moveTo>
                  <a:pt x="40" y="2"/>
                </a:moveTo>
                <a:cubicBezTo>
                  <a:pt x="42" y="2"/>
                  <a:pt x="43" y="4"/>
                  <a:pt x="43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4"/>
                  <a:pt x="38" y="2"/>
                  <a:pt x="40" y="2"/>
                </a:cubicBezTo>
                <a:close/>
                <a:moveTo>
                  <a:pt x="54" y="30"/>
                </a:moveTo>
                <a:cubicBezTo>
                  <a:pt x="47" y="32"/>
                  <a:pt x="41" y="35"/>
                  <a:pt x="34" y="37"/>
                </a:cubicBezTo>
                <a:cubicBezTo>
                  <a:pt x="30" y="38"/>
                  <a:pt x="27" y="32"/>
                  <a:pt x="23" y="32"/>
                </a:cubicBezTo>
                <a:cubicBezTo>
                  <a:pt x="19" y="32"/>
                  <a:pt x="16" y="35"/>
                  <a:pt x="14" y="37"/>
                </a:cubicBezTo>
                <a:cubicBezTo>
                  <a:pt x="11" y="40"/>
                  <a:pt x="15" y="45"/>
                  <a:pt x="18" y="42"/>
                </a:cubicBezTo>
                <a:cubicBezTo>
                  <a:pt x="23" y="37"/>
                  <a:pt x="27" y="45"/>
                  <a:pt x="33" y="44"/>
                </a:cubicBezTo>
                <a:cubicBezTo>
                  <a:pt x="38" y="43"/>
                  <a:pt x="42" y="41"/>
                  <a:pt x="47" y="40"/>
                </a:cubicBezTo>
                <a:cubicBezTo>
                  <a:pt x="53" y="37"/>
                  <a:pt x="57" y="38"/>
                  <a:pt x="63" y="40"/>
                </a:cubicBezTo>
                <a:cubicBezTo>
                  <a:pt x="67" y="42"/>
                  <a:pt x="70" y="36"/>
                  <a:pt x="66" y="35"/>
                </a:cubicBezTo>
                <a:cubicBezTo>
                  <a:pt x="63" y="33"/>
                  <a:pt x="58" y="29"/>
                  <a:pt x="54" y="30"/>
                </a:cubicBezTo>
                <a:close/>
                <a:moveTo>
                  <a:pt x="61" y="56"/>
                </a:moveTo>
                <a:cubicBezTo>
                  <a:pt x="66" y="54"/>
                  <a:pt x="66" y="54"/>
                  <a:pt x="66" y="54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53"/>
                  <a:pt x="67" y="52"/>
                  <a:pt x="66" y="52"/>
                </a:cubicBezTo>
                <a:cubicBezTo>
                  <a:pt x="63" y="50"/>
                  <a:pt x="58" y="46"/>
                  <a:pt x="54" y="47"/>
                </a:cubicBezTo>
                <a:cubicBezTo>
                  <a:pt x="47" y="49"/>
                  <a:pt x="41" y="52"/>
                  <a:pt x="34" y="54"/>
                </a:cubicBezTo>
                <a:cubicBezTo>
                  <a:pt x="30" y="55"/>
                  <a:pt x="27" y="49"/>
                  <a:pt x="23" y="49"/>
                </a:cubicBezTo>
                <a:cubicBezTo>
                  <a:pt x="19" y="49"/>
                  <a:pt x="16" y="52"/>
                  <a:pt x="14" y="54"/>
                </a:cubicBezTo>
                <a:cubicBezTo>
                  <a:pt x="11" y="57"/>
                  <a:pt x="15" y="62"/>
                  <a:pt x="18" y="59"/>
                </a:cubicBezTo>
                <a:cubicBezTo>
                  <a:pt x="23" y="54"/>
                  <a:pt x="27" y="62"/>
                  <a:pt x="33" y="61"/>
                </a:cubicBezTo>
                <a:cubicBezTo>
                  <a:pt x="38" y="60"/>
                  <a:pt x="42" y="58"/>
                  <a:pt x="47" y="57"/>
                </a:cubicBezTo>
                <a:cubicBezTo>
                  <a:pt x="53" y="54"/>
                  <a:pt x="56" y="55"/>
                  <a:pt x="61" y="56"/>
                </a:cubicBezTo>
                <a:close/>
                <a:moveTo>
                  <a:pt x="36" y="71"/>
                </a:moveTo>
                <a:cubicBezTo>
                  <a:pt x="41" y="68"/>
                  <a:pt x="41" y="68"/>
                  <a:pt x="41" y="68"/>
                </a:cubicBezTo>
                <a:cubicBezTo>
                  <a:pt x="39" y="69"/>
                  <a:pt x="36" y="70"/>
                  <a:pt x="34" y="70"/>
                </a:cubicBezTo>
                <a:cubicBezTo>
                  <a:pt x="30" y="72"/>
                  <a:pt x="27" y="65"/>
                  <a:pt x="23" y="65"/>
                </a:cubicBezTo>
                <a:cubicBezTo>
                  <a:pt x="19" y="65"/>
                  <a:pt x="16" y="69"/>
                  <a:pt x="14" y="71"/>
                </a:cubicBezTo>
                <a:cubicBezTo>
                  <a:pt x="11" y="73"/>
                  <a:pt x="15" y="78"/>
                  <a:pt x="18" y="75"/>
                </a:cubicBezTo>
                <a:cubicBezTo>
                  <a:pt x="23" y="70"/>
                  <a:pt x="27" y="78"/>
                  <a:pt x="33" y="77"/>
                </a:cubicBezTo>
                <a:cubicBezTo>
                  <a:pt x="34" y="77"/>
                  <a:pt x="34" y="77"/>
                  <a:pt x="35" y="77"/>
                </a:cubicBezTo>
                <a:cubicBezTo>
                  <a:pt x="35" y="73"/>
                  <a:pt x="35" y="73"/>
                  <a:pt x="35" y="73"/>
                </a:cubicBezTo>
                <a:cubicBezTo>
                  <a:pt x="35" y="73"/>
                  <a:pt x="35" y="73"/>
                  <a:pt x="35" y="73"/>
                </a:cubicBezTo>
                <a:cubicBezTo>
                  <a:pt x="35" y="72"/>
                  <a:pt x="35" y="72"/>
                  <a:pt x="35" y="72"/>
                </a:cubicBezTo>
                <a:lnTo>
                  <a:pt x="36" y="71"/>
                </a:lnTo>
                <a:close/>
                <a:moveTo>
                  <a:pt x="97" y="83"/>
                </a:moveTo>
                <a:cubicBezTo>
                  <a:pt x="97" y="73"/>
                  <a:pt x="97" y="73"/>
                  <a:pt x="97" y="73"/>
                </a:cubicBezTo>
                <a:cubicBezTo>
                  <a:pt x="89" y="69"/>
                  <a:pt x="89" y="69"/>
                  <a:pt x="89" y="69"/>
                </a:cubicBezTo>
                <a:cubicBezTo>
                  <a:pt x="84" y="61"/>
                  <a:pt x="84" y="61"/>
                  <a:pt x="84" y="61"/>
                </a:cubicBezTo>
                <a:cubicBezTo>
                  <a:pt x="75" y="61"/>
                  <a:pt x="75" y="61"/>
                  <a:pt x="75" y="61"/>
                </a:cubicBezTo>
                <a:cubicBezTo>
                  <a:pt x="72" y="59"/>
                  <a:pt x="72" y="59"/>
                  <a:pt x="72" y="59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5" y="58"/>
                  <a:pt x="65" y="58"/>
                  <a:pt x="65" y="58"/>
                </a:cubicBezTo>
                <a:cubicBezTo>
                  <a:pt x="59" y="61"/>
                  <a:pt x="59" y="61"/>
                  <a:pt x="59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48" y="65"/>
                  <a:pt x="48" y="65"/>
                  <a:pt x="48" y="65"/>
                </a:cubicBezTo>
                <a:cubicBezTo>
                  <a:pt x="46" y="69"/>
                  <a:pt x="46" y="69"/>
                  <a:pt x="46" y="69"/>
                </a:cubicBezTo>
                <a:cubicBezTo>
                  <a:pt x="38" y="73"/>
                  <a:pt x="38" y="73"/>
                  <a:pt x="38" y="73"/>
                </a:cubicBezTo>
                <a:cubicBezTo>
                  <a:pt x="38" y="83"/>
                  <a:pt x="38" y="83"/>
                  <a:pt x="38" y="83"/>
                </a:cubicBezTo>
                <a:cubicBezTo>
                  <a:pt x="33" y="90"/>
                  <a:pt x="33" y="90"/>
                  <a:pt x="33" y="90"/>
                </a:cubicBezTo>
                <a:cubicBezTo>
                  <a:pt x="38" y="98"/>
                  <a:pt x="38" y="98"/>
                  <a:pt x="38" y="98"/>
                </a:cubicBezTo>
                <a:cubicBezTo>
                  <a:pt x="38" y="107"/>
                  <a:pt x="38" y="107"/>
                  <a:pt x="38" y="107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75" y="120"/>
                  <a:pt x="75" y="120"/>
                  <a:pt x="75" y="120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97" y="98"/>
                  <a:pt x="97" y="98"/>
                  <a:pt x="97" y="98"/>
                </a:cubicBezTo>
                <a:cubicBezTo>
                  <a:pt x="101" y="90"/>
                  <a:pt x="101" y="90"/>
                  <a:pt x="101" y="90"/>
                </a:cubicBezTo>
                <a:lnTo>
                  <a:pt x="97" y="83"/>
                </a:lnTo>
                <a:close/>
                <a:moveTo>
                  <a:pt x="85" y="84"/>
                </a:moveTo>
                <a:cubicBezTo>
                  <a:pt x="64" y="104"/>
                  <a:pt x="64" y="104"/>
                  <a:pt x="64" y="104"/>
                </a:cubicBezTo>
                <a:cubicBezTo>
                  <a:pt x="63" y="105"/>
                  <a:pt x="63" y="105"/>
                  <a:pt x="62" y="105"/>
                </a:cubicBezTo>
                <a:cubicBezTo>
                  <a:pt x="61" y="105"/>
                  <a:pt x="60" y="105"/>
                  <a:pt x="59" y="104"/>
                </a:cubicBezTo>
                <a:cubicBezTo>
                  <a:pt x="49" y="94"/>
                  <a:pt x="49" y="94"/>
                  <a:pt x="49" y="94"/>
                </a:cubicBezTo>
                <a:cubicBezTo>
                  <a:pt x="48" y="93"/>
                  <a:pt x="48" y="91"/>
                  <a:pt x="49" y="90"/>
                </a:cubicBezTo>
                <a:cubicBezTo>
                  <a:pt x="52" y="87"/>
                  <a:pt x="52" y="87"/>
                  <a:pt x="52" y="87"/>
                </a:cubicBezTo>
                <a:cubicBezTo>
                  <a:pt x="53" y="86"/>
                  <a:pt x="55" y="86"/>
                  <a:pt x="57" y="87"/>
                </a:cubicBezTo>
                <a:cubicBezTo>
                  <a:pt x="62" y="92"/>
                  <a:pt x="62" y="92"/>
                  <a:pt x="62" y="92"/>
                </a:cubicBezTo>
                <a:cubicBezTo>
                  <a:pt x="78" y="77"/>
                  <a:pt x="78" y="77"/>
                  <a:pt x="78" y="77"/>
                </a:cubicBezTo>
                <a:cubicBezTo>
                  <a:pt x="78" y="76"/>
                  <a:pt x="80" y="75"/>
                  <a:pt x="81" y="76"/>
                </a:cubicBezTo>
                <a:cubicBezTo>
                  <a:pt x="81" y="76"/>
                  <a:pt x="82" y="76"/>
                  <a:pt x="82" y="77"/>
                </a:cubicBezTo>
                <a:cubicBezTo>
                  <a:pt x="85" y="79"/>
                  <a:pt x="85" y="79"/>
                  <a:pt x="85" y="79"/>
                </a:cubicBezTo>
                <a:cubicBezTo>
                  <a:pt x="86" y="80"/>
                  <a:pt x="86" y="82"/>
                  <a:pt x="85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5" name="Freeform 42"/>
          <p:cNvSpPr>
            <a:spLocks noEditPoints="1"/>
          </p:cNvSpPr>
          <p:nvPr/>
        </p:nvSpPr>
        <p:spPr bwMode="auto">
          <a:xfrm>
            <a:off x="4699000" y="3345657"/>
            <a:ext cx="344488" cy="344488"/>
          </a:xfrm>
          <a:custGeom>
            <a:avLst/>
            <a:gdLst>
              <a:gd name="T0" fmla="*/ 102 w 124"/>
              <a:gd name="T1" fmla="*/ 42 h 124"/>
              <a:gd name="T2" fmla="*/ 90 w 124"/>
              <a:gd name="T3" fmla="*/ 47 h 124"/>
              <a:gd name="T4" fmla="*/ 55 w 124"/>
              <a:gd name="T5" fmla="*/ 109 h 124"/>
              <a:gd name="T6" fmla="*/ 55 w 124"/>
              <a:gd name="T7" fmla="*/ 27 h 124"/>
              <a:gd name="T8" fmla="*/ 82 w 124"/>
              <a:gd name="T9" fmla="*/ 29 h 124"/>
              <a:gd name="T10" fmla="*/ 81 w 124"/>
              <a:gd name="T11" fmla="*/ 19 h 124"/>
              <a:gd name="T12" fmla="*/ 0 w 124"/>
              <a:gd name="T13" fmla="*/ 68 h 124"/>
              <a:gd name="T14" fmla="*/ 111 w 124"/>
              <a:gd name="T15" fmla="*/ 68 h 124"/>
              <a:gd name="T16" fmla="*/ 103 w 124"/>
              <a:gd name="T17" fmla="*/ 42 h 124"/>
              <a:gd name="T18" fmla="*/ 56 w 124"/>
              <a:gd name="T19" fmla="*/ 54 h 124"/>
              <a:gd name="T20" fmla="*/ 55 w 124"/>
              <a:gd name="T21" fmla="*/ 41 h 124"/>
              <a:gd name="T22" fmla="*/ 55 w 124"/>
              <a:gd name="T23" fmla="*/ 96 h 124"/>
              <a:gd name="T24" fmla="*/ 80 w 124"/>
              <a:gd name="T25" fmla="*/ 57 h 124"/>
              <a:gd name="T26" fmla="*/ 70 w 124"/>
              <a:gd name="T27" fmla="*/ 68 h 124"/>
              <a:gd name="T28" fmla="*/ 41 w 124"/>
              <a:gd name="T29" fmla="*/ 68 h 124"/>
              <a:gd name="T30" fmla="*/ 122 w 124"/>
              <a:gd name="T31" fmla="*/ 19 h 124"/>
              <a:gd name="T32" fmla="*/ 116 w 124"/>
              <a:gd name="T33" fmla="*/ 15 h 124"/>
              <a:gd name="T34" fmla="*/ 114 w 124"/>
              <a:gd name="T35" fmla="*/ 8 h 124"/>
              <a:gd name="T36" fmla="*/ 108 w 124"/>
              <a:gd name="T37" fmla="*/ 8 h 124"/>
              <a:gd name="T38" fmla="*/ 104 w 124"/>
              <a:gd name="T39" fmla="*/ 1 h 124"/>
              <a:gd name="T40" fmla="*/ 102 w 124"/>
              <a:gd name="T41" fmla="*/ 0 h 124"/>
              <a:gd name="T42" fmla="*/ 85 w 124"/>
              <a:gd name="T43" fmla="*/ 20 h 124"/>
              <a:gd name="T44" fmla="*/ 86 w 124"/>
              <a:gd name="T45" fmla="*/ 30 h 124"/>
              <a:gd name="T46" fmla="*/ 71 w 124"/>
              <a:gd name="T47" fmla="*/ 45 h 124"/>
              <a:gd name="T48" fmla="*/ 61 w 124"/>
              <a:gd name="T49" fmla="*/ 55 h 124"/>
              <a:gd name="T50" fmla="*/ 56 w 124"/>
              <a:gd name="T51" fmla="*/ 61 h 124"/>
              <a:gd name="T52" fmla="*/ 59 w 124"/>
              <a:gd name="T53" fmla="*/ 68 h 124"/>
              <a:gd name="T54" fmla="*/ 62 w 124"/>
              <a:gd name="T55" fmla="*/ 68 h 124"/>
              <a:gd name="T56" fmla="*/ 94 w 124"/>
              <a:gd name="T57" fmla="*/ 38 h 124"/>
              <a:gd name="T58" fmla="*/ 103 w 124"/>
              <a:gd name="T59" fmla="*/ 38 h 124"/>
              <a:gd name="T60" fmla="*/ 108 w 124"/>
              <a:gd name="T61" fmla="*/ 36 h 124"/>
              <a:gd name="T62" fmla="*/ 122 w 124"/>
              <a:gd name="T63" fmla="*/ 19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4" h="124">
                <a:moveTo>
                  <a:pt x="103" y="42"/>
                </a:moveTo>
                <a:cubicBezTo>
                  <a:pt x="103" y="42"/>
                  <a:pt x="103" y="42"/>
                  <a:pt x="102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0" y="47"/>
                  <a:pt x="90" y="47"/>
                  <a:pt x="90" y="47"/>
                </a:cubicBezTo>
                <a:cubicBezTo>
                  <a:pt x="94" y="53"/>
                  <a:pt x="96" y="60"/>
                  <a:pt x="96" y="68"/>
                </a:cubicBezTo>
                <a:cubicBezTo>
                  <a:pt x="96" y="91"/>
                  <a:pt x="78" y="109"/>
                  <a:pt x="55" y="109"/>
                </a:cubicBezTo>
                <a:cubicBezTo>
                  <a:pt x="33" y="109"/>
                  <a:pt x="14" y="91"/>
                  <a:pt x="14" y="68"/>
                </a:cubicBezTo>
                <a:cubicBezTo>
                  <a:pt x="14" y="46"/>
                  <a:pt x="33" y="27"/>
                  <a:pt x="55" y="27"/>
                </a:cubicBezTo>
                <a:cubicBezTo>
                  <a:pt x="63" y="27"/>
                  <a:pt x="71" y="30"/>
                  <a:pt x="77" y="33"/>
                </a:cubicBezTo>
                <a:cubicBezTo>
                  <a:pt x="82" y="29"/>
                  <a:pt x="82" y="29"/>
                  <a:pt x="82" y="29"/>
                </a:cubicBezTo>
                <a:cubicBezTo>
                  <a:pt x="81" y="21"/>
                  <a:pt x="81" y="21"/>
                  <a:pt x="81" y="21"/>
                </a:cubicBezTo>
                <a:cubicBezTo>
                  <a:pt x="81" y="20"/>
                  <a:pt x="81" y="19"/>
                  <a:pt x="81" y="19"/>
                </a:cubicBezTo>
                <a:cubicBezTo>
                  <a:pt x="73" y="15"/>
                  <a:pt x="65" y="13"/>
                  <a:pt x="55" y="13"/>
                </a:cubicBezTo>
                <a:cubicBezTo>
                  <a:pt x="25" y="13"/>
                  <a:pt x="0" y="38"/>
                  <a:pt x="0" y="68"/>
                </a:cubicBezTo>
                <a:cubicBezTo>
                  <a:pt x="0" y="99"/>
                  <a:pt x="25" y="124"/>
                  <a:pt x="55" y="124"/>
                </a:cubicBezTo>
                <a:cubicBezTo>
                  <a:pt x="86" y="124"/>
                  <a:pt x="111" y="99"/>
                  <a:pt x="111" y="68"/>
                </a:cubicBezTo>
                <a:cubicBezTo>
                  <a:pt x="111" y="59"/>
                  <a:pt x="109" y="50"/>
                  <a:pt x="105" y="42"/>
                </a:cubicBezTo>
                <a:cubicBezTo>
                  <a:pt x="104" y="42"/>
                  <a:pt x="104" y="42"/>
                  <a:pt x="103" y="42"/>
                </a:cubicBezTo>
                <a:close/>
                <a:moveTo>
                  <a:pt x="55" y="54"/>
                </a:moveTo>
                <a:cubicBezTo>
                  <a:pt x="56" y="54"/>
                  <a:pt x="56" y="54"/>
                  <a:pt x="56" y="54"/>
                </a:cubicBezTo>
                <a:cubicBezTo>
                  <a:pt x="67" y="43"/>
                  <a:pt x="67" y="43"/>
                  <a:pt x="67" y="43"/>
                </a:cubicBezTo>
                <a:cubicBezTo>
                  <a:pt x="63" y="42"/>
                  <a:pt x="60" y="41"/>
                  <a:pt x="55" y="41"/>
                </a:cubicBezTo>
                <a:cubicBezTo>
                  <a:pt x="40" y="41"/>
                  <a:pt x="28" y="53"/>
                  <a:pt x="28" y="68"/>
                </a:cubicBezTo>
                <a:cubicBezTo>
                  <a:pt x="28" y="84"/>
                  <a:pt x="40" y="96"/>
                  <a:pt x="55" y="96"/>
                </a:cubicBezTo>
                <a:cubicBezTo>
                  <a:pt x="71" y="96"/>
                  <a:pt x="83" y="84"/>
                  <a:pt x="83" y="68"/>
                </a:cubicBezTo>
                <a:cubicBezTo>
                  <a:pt x="83" y="64"/>
                  <a:pt x="82" y="60"/>
                  <a:pt x="80" y="57"/>
                </a:cubicBezTo>
                <a:cubicBezTo>
                  <a:pt x="70" y="67"/>
                  <a:pt x="70" y="67"/>
                  <a:pt x="70" y="67"/>
                </a:cubicBezTo>
                <a:cubicBezTo>
                  <a:pt x="70" y="68"/>
                  <a:pt x="70" y="68"/>
                  <a:pt x="70" y="68"/>
                </a:cubicBezTo>
                <a:cubicBezTo>
                  <a:pt x="70" y="76"/>
                  <a:pt x="63" y="83"/>
                  <a:pt x="55" y="83"/>
                </a:cubicBezTo>
                <a:cubicBezTo>
                  <a:pt x="47" y="83"/>
                  <a:pt x="41" y="76"/>
                  <a:pt x="41" y="68"/>
                </a:cubicBezTo>
                <a:cubicBezTo>
                  <a:pt x="41" y="60"/>
                  <a:pt x="47" y="54"/>
                  <a:pt x="55" y="54"/>
                </a:cubicBezTo>
                <a:close/>
                <a:moveTo>
                  <a:pt x="122" y="19"/>
                </a:moveTo>
                <a:cubicBezTo>
                  <a:pt x="113" y="19"/>
                  <a:pt x="113" y="19"/>
                  <a:pt x="113" y="19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8" y="14"/>
                  <a:pt x="118" y="11"/>
                  <a:pt x="116" y="10"/>
                </a:cubicBezTo>
                <a:cubicBezTo>
                  <a:pt x="114" y="8"/>
                  <a:pt x="114" y="8"/>
                  <a:pt x="114" y="8"/>
                </a:cubicBezTo>
                <a:cubicBezTo>
                  <a:pt x="113" y="7"/>
                  <a:pt x="112" y="6"/>
                  <a:pt x="111" y="6"/>
                </a:cubicBezTo>
                <a:cubicBezTo>
                  <a:pt x="110" y="6"/>
                  <a:pt x="109" y="7"/>
                  <a:pt x="108" y="8"/>
                </a:cubicBezTo>
                <a:cubicBezTo>
                  <a:pt x="105" y="11"/>
                  <a:pt x="105" y="11"/>
                  <a:pt x="105" y="11"/>
                </a:cubicBezTo>
                <a:cubicBezTo>
                  <a:pt x="104" y="1"/>
                  <a:pt x="104" y="1"/>
                  <a:pt x="104" y="1"/>
                </a:cubicBezTo>
                <a:cubicBezTo>
                  <a:pt x="104" y="0"/>
                  <a:pt x="103" y="0"/>
                  <a:pt x="103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7" y="15"/>
                  <a:pt x="87" y="15"/>
                  <a:pt x="87" y="15"/>
                </a:cubicBezTo>
                <a:cubicBezTo>
                  <a:pt x="85" y="17"/>
                  <a:pt x="85" y="18"/>
                  <a:pt x="85" y="20"/>
                </a:cubicBezTo>
                <a:cubicBezTo>
                  <a:pt x="85" y="21"/>
                  <a:pt x="85" y="21"/>
                  <a:pt x="85" y="21"/>
                </a:cubicBezTo>
                <a:cubicBezTo>
                  <a:pt x="86" y="30"/>
                  <a:pt x="86" y="30"/>
                  <a:pt x="86" y="30"/>
                </a:cubicBezTo>
                <a:cubicBezTo>
                  <a:pt x="80" y="36"/>
                  <a:pt x="80" y="36"/>
                  <a:pt x="80" y="36"/>
                </a:cubicBezTo>
                <a:cubicBezTo>
                  <a:pt x="71" y="45"/>
                  <a:pt x="71" y="45"/>
                  <a:pt x="71" y="45"/>
                </a:cubicBezTo>
                <a:cubicBezTo>
                  <a:pt x="70" y="46"/>
                  <a:pt x="70" y="46"/>
                  <a:pt x="70" y="46"/>
                </a:cubicBezTo>
                <a:cubicBezTo>
                  <a:pt x="61" y="55"/>
                  <a:pt x="61" y="55"/>
                  <a:pt x="61" y="55"/>
                </a:cubicBezTo>
                <a:cubicBezTo>
                  <a:pt x="57" y="59"/>
                  <a:pt x="57" y="59"/>
                  <a:pt x="57" y="59"/>
                </a:cubicBezTo>
                <a:cubicBezTo>
                  <a:pt x="56" y="60"/>
                  <a:pt x="56" y="60"/>
                  <a:pt x="56" y="61"/>
                </a:cubicBezTo>
                <a:cubicBezTo>
                  <a:pt x="56" y="65"/>
                  <a:pt x="56" y="65"/>
                  <a:pt x="56" y="65"/>
                </a:cubicBezTo>
                <a:cubicBezTo>
                  <a:pt x="55" y="66"/>
                  <a:pt x="57" y="68"/>
                  <a:pt x="59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3" y="68"/>
                  <a:pt x="64" y="67"/>
                  <a:pt x="65" y="67"/>
                </a:cubicBezTo>
                <a:cubicBezTo>
                  <a:pt x="94" y="38"/>
                  <a:pt x="94" y="38"/>
                  <a:pt x="94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103" y="38"/>
                  <a:pt x="103" y="38"/>
                  <a:pt x="103" y="38"/>
                </a:cubicBezTo>
                <a:cubicBezTo>
                  <a:pt x="105" y="38"/>
                  <a:pt x="107" y="38"/>
                  <a:pt x="108" y="36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3" y="19"/>
                  <a:pt x="122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6" name="Freeform 43"/>
          <p:cNvSpPr>
            <a:spLocks noEditPoints="1"/>
          </p:cNvSpPr>
          <p:nvPr/>
        </p:nvSpPr>
        <p:spPr bwMode="auto">
          <a:xfrm>
            <a:off x="5313363" y="3348832"/>
            <a:ext cx="300038" cy="352425"/>
          </a:xfrm>
          <a:custGeom>
            <a:avLst/>
            <a:gdLst>
              <a:gd name="T0" fmla="*/ 56 w 108"/>
              <a:gd name="T1" fmla="*/ 79 h 127"/>
              <a:gd name="T2" fmla="*/ 60 w 108"/>
              <a:gd name="T3" fmla="*/ 72 h 127"/>
              <a:gd name="T4" fmla="*/ 66 w 108"/>
              <a:gd name="T5" fmla="*/ 46 h 127"/>
              <a:gd name="T6" fmla="*/ 43 w 108"/>
              <a:gd name="T7" fmla="*/ 61 h 127"/>
              <a:gd name="T8" fmla="*/ 43 w 108"/>
              <a:gd name="T9" fmla="*/ 71 h 127"/>
              <a:gd name="T10" fmla="*/ 54 w 108"/>
              <a:gd name="T11" fmla="*/ 79 h 127"/>
              <a:gd name="T12" fmla="*/ 51 w 108"/>
              <a:gd name="T13" fmla="*/ 59 h 127"/>
              <a:gd name="T14" fmla="*/ 21 w 108"/>
              <a:gd name="T15" fmla="*/ 65 h 127"/>
              <a:gd name="T16" fmla="*/ 37 w 108"/>
              <a:gd name="T17" fmla="*/ 61 h 127"/>
              <a:gd name="T18" fmla="*/ 21 w 108"/>
              <a:gd name="T19" fmla="*/ 65 h 127"/>
              <a:gd name="T20" fmla="*/ 40 w 108"/>
              <a:gd name="T21" fmla="*/ 68 h 127"/>
              <a:gd name="T22" fmla="*/ 18 w 108"/>
              <a:gd name="T23" fmla="*/ 69 h 127"/>
              <a:gd name="T24" fmla="*/ 40 w 108"/>
              <a:gd name="T25" fmla="*/ 74 h 127"/>
              <a:gd name="T26" fmla="*/ 18 w 108"/>
              <a:gd name="T27" fmla="*/ 74 h 127"/>
              <a:gd name="T28" fmla="*/ 37 w 108"/>
              <a:gd name="T29" fmla="*/ 82 h 127"/>
              <a:gd name="T30" fmla="*/ 21 w 108"/>
              <a:gd name="T31" fmla="*/ 77 h 127"/>
              <a:gd name="T32" fmla="*/ 69 w 108"/>
              <a:gd name="T33" fmla="*/ 64 h 127"/>
              <a:gd name="T34" fmla="*/ 64 w 108"/>
              <a:gd name="T35" fmla="*/ 81 h 127"/>
              <a:gd name="T36" fmla="*/ 69 w 108"/>
              <a:gd name="T37" fmla="*/ 64 h 127"/>
              <a:gd name="T38" fmla="*/ 94 w 108"/>
              <a:gd name="T39" fmla="*/ 69 h 127"/>
              <a:gd name="T40" fmla="*/ 73 w 108"/>
              <a:gd name="T41" fmla="*/ 68 h 127"/>
              <a:gd name="T42" fmla="*/ 75 w 108"/>
              <a:gd name="T43" fmla="*/ 72 h 127"/>
              <a:gd name="T44" fmla="*/ 92 w 108"/>
              <a:gd name="T45" fmla="*/ 76 h 127"/>
              <a:gd name="T46" fmla="*/ 73 w 108"/>
              <a:gd name="T47" fmla="*/ 79 h 127"/>
              <a:gd name="T48" fmla="*/ 94 w 108"/>
              <a:gd name="T49" fmla="*/ 80 h 127"/>
              <a:gd name="T50" fmla="*/ 108 w 108"/>
              <a:gd name="T51" fmla="*/ 87 h 127"/>
              <a:gd name="T52" fmla="*/ 10 w 108"/>
              <a:gd name="T53" fmla="*/ 80 h 127"/>
              <a:gd name="T54" fmla="*/ 10 w 108"/>
              <a:gd name="T55" fmla="*/ 122 h 127"/>
              <a:gd name="T56" fmla="*/ 4 w 108"/>
              <a:gd name="T57" fmla="*/ 127 h 127"/>
              <a:gd name="T58" fmla="*/ 100 w 108"/>
              <a:gd name="T59" fmla="*/ 122 h 127"/>
              <a:gd name="T60" fmla="*/ 54 w 108"/>
              <a:gd name="T61" fmla="*/ 31 h 127"/>
              <a:gd name="T62" fmla="*/ 54 w 108"/>
              <a:gd name="T63" fmla="*/ 31 h 127"/>
              <a:gd name="T64" fmla="*/ 42 w 108"/>
              <a:gd name="T65" fmla="*/ 15 h 127"/>
              <a:gd name="T66" fmla="*/ 44 w 108"/>
              <a:gd name="T67" fmla="*/ 9 h 127"/>
              <a:gd name="T68" fmla="*/ 48 w 108"/>
              <a:gd name="T69" fmla="*/ 4 h 127"/>
              <a:gd name="T70" fmla="*/ 52 w 108"/>
              <a:gd name="T71" fmla="*/ 8 h 127"/>
              <a:gd name="T72" fmla="*/ 54 w 108"/>
              <a:gd name="T73" fmla="*/ 16 h 127"/>
              <a:gd name="T74" fmla="*/ 58 w 108"/>
              <a:gd name="T75" fmla="*/ 19 h 127"/>
              <a:gd name="T76" fmla="*/ 56 w 108"/>
              <a:gd name="T77" fmla="*/ 8 h 127"/>
              <a:gd name="T78" fmla="*/ 60 w 108"/>
              <a:gd name="T79" fmla="*/ 4 h 127"/>
              <a:gd name="T80" fmla="*/ 65 w 108"/>
              <a:gd name="T81" fmla="*/ 9 h 127"/>
              <a:gd name="T82" fmla="*/ 67 w 108"/>
              <a:gd name="T83" fmla="*/ 15 h 127"/>
              <a:gd name="T84" fmla="*/ 65 w 108"/>
              <a:gd name="T85" fmla="*/ 21 h 127"/>
              <a:gd name="T86" fmla="*/ 61 w 108"/>
              <a:gd name="T87" fmla="*/ 26 h 127"/>
              <a:gd name="T88" fmla="*/ 55 w 108"/>
              <a:gd name="T89" fmla="*/ 28 h 127"/>
              <a:gd name="T90" fmla="*/ 48 w 108"/>
              <a:gd name="T91" fmla="*/ 27 h 127"/>
              <a:gd name="T92" fmla="*/ 44 w 108"/>
              <a:gd name="T93" fmla="*/ 22 h 127"/>
              <a:gd name="T94" fmla="*/ 42 w 108"/>
              <a:gd name="T95" fmla="*/ 1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8" h="127">
                <a:moveTo>
                  <a:pt x="57" y="77"/>
                </a:moveTo>
                <a:cubicBezTo>
                  <a:pt x="58" y="76"/>
                  <a:pt x="58" y="76"/>
                  <a:pt x="58" y="76"/>
                </a:cubicBezTo>
                <a:cubicBezTo>
                  <a:pt x="54" y="79"/>
                  <a:pt x="54" y="79"/>
                  <a:pt x="54" y="79"/>
                </a:cubicBezTo>
                <a:cubicBezTo>
                  <a:pt x="55" y="79"/>
                  <a:pt x="56" y="79"/>
                  <a:pt x="56" y="79"/>
                </a:cubicBezTo>
                <a:cubicBezTo>
                  <a:pt x="56" y="78"/>
                  <a:pt x="57" y="77"/>
                  <a:pt x="57" y="77"/>
                </a:cubicBezTo>
                <a:close/>
                <a:moveTo>
                  <a:pt x="55" y="62"/>
                </a:moveTo>
                <a:cubicBezTo>
                  <a:pt x="55" y="62"/>
                  <a:pt x="55" y="62"/>
                  <a:pt x="55" y="62"/>
                </a:cubicBezTo>
                <a:cubicBezTo>
                  <a:pt x="60" y="72"/>
                  <a:pt x="60" y="72"/>
                  <a:pt x="60" y="72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62"/>
                  <a:pt x="66" y="62"/>
                  <a:pt x="66" y="61"/>
                </a:cubicBezTo>
                <a:cubicBezTo>
                  <a:pt x="64" y="60"/>
                  <a:pt x="62" y="59"/>
                  <a:pt x="59" y="58"/>
                </a:cubicBezTo>
                <a:cubicBezTo>
                  <a:pt x="63" y="56"/>
                  <a:pt x="66" y="51"/>
                  <a:pt x="66" y="46"/>
                </a:cubicBezTo>
                <a:cubicBezTo>
                  <a:pt x="66" y="40"/>
                  <a:pt x="61" y="35"/>
                  <a:pt x="54" y="35"/>
                </a:cubicBezTo>
                <a:cubicBezTo>
                  <a:pt x="48" y="35"/>
                  <a:pt x="43" y="40"/>
                  <a:pt x="43" y="46"/>
                </a:cubicBezTo>
                <a:cubicBezTo>
                  <a:pt x="43" y="51"/>
                  <a:pt x="45" y="56"/>
                  <a:pt x="49" y="58"/>
                </a:cubicBezTo>
                <a:cubicBezTo>
                  <a:pt x="47" y="59"/>
                  <a:pt x="45" y="60"/>
                  <a:pt x="43" y="61"/>
                </a:cubicBezTo>
                <a:cubicBezTo>
                  <a:pt x="43" y="61"/>
                  <a:pt x="43" y="62"/>
                  <a:pt x="43" y="63"/>
                </a:cubicBezTo>
                <a:cubicBezTo>
                  <a:pt x="43" y="64"/>
                  <a:pt x="43" y="65"/>
                  <a:pt x="43" y="66"/>
                </a:cubicBezTo>
                <a:cubicBezTo>
                  <a:pt x="43" y="66"/>
                  <a:pt x="43" y="67"/>
                  <a:pt x="43" y="68"/>
                </a:cubicBezTo>
                <a:cubicBezTo>
                  <a:pt x="43" y="69"/>
                  <a:pt x="43" y="70"/>
                  <a:pt x="43" y="71"/>
                </a:cubicBezTo>
                <a:cubicBezTo>
                  <a:pt x="43" y="72"/>
                  <a:pt x="43" y="73"/>
                  <a:pt x="43" y="74"/>
                </a:cubicBezTo>
                <a:cubicBezTo>
                  <a:pt x="43" y="75"/>
                  <a:pt x="43" y="76"/>
                  <a:pt x="43" y="77"/>
                </a:cubicBezTo>
                <a:cubicBezTo>
                  <a:pt x="43" y="77"/>
                  <a:pt x="43" y="78"/>
                  <a:pt x="43" y="78"/>
                </a:cubicBezTo>
                <a:cubicBezTo>
                  <a:pt x="47" y="79"/>
                  <a:pt x="50" y="79"/>
                  <a:pt x="54" y="79"/>
                </a:cubicBezTo>
                <a:cubicBezTo>
                  <a:pt x="48" y="73"/>
                  <a:pt x="48" y="73"/>
                  <a:pt x="48" y="73"/>
                </a:cubicBezTo>
                <a:cubicBezTo>
                  <a:pt x="53" y="62"/>
                  <a:pt x="53" y="62"/>
                  <a:pt x="53" y="62"/>
                </a:cubicBezTo>
                <a:cubicBezTo>
                  <a:pt x="53" y="62"/>
                  <a:pt x="53" y="62"/>
                  <a:pt x="53" y="62"/>
                </a:cubicBezTo>
                <a:cubicBezTo>
                  <a:pt x="51" y="59"/>
                  <a:pt x="51" y="59"/>
                  <a:pt x="51" y="59"/>
                </a:cubicBezTo>
                <a:cubicBezTo>
                  <a:pt x="52" y="60"/>
                  <a:pt x="53" y="60"/>
                  <a:pt x="54" y="60"/>
                </a:cubicBezTo>
                <a:cubicBezTo>
                  <a:pt x="55" y="60"/>
                  <a:pt x="56" y="60"/>
                  <a:pt x="57" y="59"/>
                </a:cubicBezTo>
                <a:cubicBezTo>
                  <a:pt x="55" y="62"/>
                  <a:pt x="55" y="62"/>
                  <a:pt x="55" y="62"/>
                </a:cubicBezTo>
                <a:close/>
                <a:moveTo>
                  <a:pt x="21" y="65"/>
                </a:moveTo>
                <a:cubicBezTo>
                  <a:pt x="37" y="65"/>
                  <a:pt x="37" y="65"/>
                  <a:pt x="37" y="65"/>
                </a:cubicBezTo>
                <a:cubicBezTo>
                  <a:pt x="39" y="65"/>
                  <a:pt x="40" y="64"/>
                  <a:pt x="40" y="63"/>
                </a:cubicBezTo>
                <a:cubicBezTo>
                  <a:pt x="40" y="63"/>
                  <a:pt x="40" y="63"/>
                  <a:pt x="40" y="63"/>
                </a:cubicBezTo>
                <a:cubicBezTo>
                  <a:pt x="40" y="62"/>
                  <a:pt x="39" y="61"/>
                  <a:pt x="3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19" y="61"/>
                  <a:pt x="18" y="62"/>
                  <a:pt x="18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64"/>
                  <a:pt x="19" y="65"/>
                  <a:pt x="21" y="65"/>
                </a:cubicBezTo>
                <a:close/>
                <a:moveTo>
                  <a:pt x="21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9" y="71"/>
                  <a:pt x="40" y="70"/>
                  <a:pt x="40" y="69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67"/>
                  <a:pt x="39" y="66"/>
                  <a:pt x="37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19" y="66"/>
                  <a:pt x="18" y="67"/>
                  <a:pt x="18" y="68"/>
                </a:cubicBezTo>
                <a:cubicBezTo>
                  <a:pt x="18" y="69"/>
                  <a:pt x="18" y="69"/>
                  <a:pt x="18" y="69"/>
                </a:cubicBezTo>
                <a:cubicBezTo>
                  <a:pt x="18" y="70"/>
                  <a:pt x="19" y="71"/>
                  <a:pt x="21" y="71"/>
                </a:cubicBezTo>
                <a:close/>
                <a:moveTo>
                  <a:pt x="21" y="76"/>
                </a:moveTo>
                <a:cubicBezTo>
                  <a:pt x="37" y="76"/>
                  <a:pt x="37" y="76"/>
                  <a:pt x="37" y="76"/>
                </a:cubicBezTo>
                <a:cubicBezTo>
                  <a:pt x="39" y="76"/>
                  <a:pt x="40" y="75"/>
                  <a:pt x="40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3"/>
                  <a:pt x="39" y="72"/>
                  <a:pt x="37" y="72"/>
                </a:cubicBezTo>
                <a:cubicBezTo>
                  <a:pt x="21" y="72"/>
                  <a:pt x="21" y="72"/>
                  <a:pt x="21" y="72"/>
                </a:cubicBezTo>
                <a:cubicBezTo>
                  <a:pt x="19" y="72"/>
                  <a:pt x="18" y="73"/>
                  <a:pt x="18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18" y="75"/>
                  <a:pt x="19" y="76"/>
                  <a:pt x="21" y="76"/>
                </a:cubicBezTo>
                <a:close/>
                <a:moveTo>
                  <a:pt x="21" y="82"/>
                </a:moveTo>
                <a:cubicBezTo>
                  <a:pt x="37" y="82"/>
                  <a:pt x="37" y="82"/>
                  <a:pt x="37" y="82"/>
                </a:cubicBezTo>
                <a:cubicBezTo>
                  <a:pt x="39" y="82"/>
                  <a:pt x="40" y="81"/>
                  <a:pt x="40" y="80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78"/>
                  <a:pt x="39" y="77"/>
                  <a:pt x="37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19" y="77"/>
                  <a:pt x="18" y="78"/>
                  <a:pt x="18" y="79"/>
                </a:cubicBezTo>
                <a:cubicBezTo>
                  <a:pt x="18" y="80"/>
                  <a:pt x="18" y="80"/>
                  <a:pt x="18" y="80"/>
                </a:cubicBezTo>
                <a:cubicBezTo>
                  <a:pt x="18" y="81"/>
                  <a:pt x="19" y="82"/>
                  <a:pt x="21" y="82"/>
                </a:cubicBezTo>
                <a:close/>
                <a:moveTo>
                  <a:pt x="69" y="64"/>
                </a:moveTo>
                <a:cubicBezTo>
                  <a:pt x="60" y="78"/>
                  <a:pt x="60" y="78"/>
                  <a:pt x="60" y="78"/>
                </a:cubicBezTo>
                <a:cubicBezTo>
                  <a:pt x="60" y="80"/>
                  <a:pt x="60" y="81"/>
                  <a:pt x="61" y="81"/>
                </a:cubicBezTo>
                <a:cubicBezTo>
                  <a:pt x="61" y="82"/>
                  <a:pt x="61" y="82"/>
                  <a:pt x="61" y="82"/>
                </a:cubicBezTo>
                <a:cubicBezTo>
                  <a:pt x="62" y="82"/>
                  <a:pt x="64" y="82"/>
                  <a:pt x="64" y="81"/>
                </a:cubicBezTo>
                <a:cubicBezTo>
                  <a:pt x="73" y="66"/>
                  <a:pt x="73" y="66"/>
                  <a:pt x="73" y="66"/>
                </a:cubicBezTo>
                <a:cubicBezTo>
                  <a:pt x="73" y="65"/>
                  <a:pt x="73" y="64"/>
                  <a:pt x="72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69" y="63"/>
                  <a:pt x="69" y="64"/>
                </a:cubicBezTo>
                <a:close/>
                <a:moveTo>
                  <a:pt x="73" y="69"/>
                </a:moveTo>
                <a:cubicBezTo>
                  <a:pt x="73" y="70"/>
                  <a:pt x="74" y="71"/>
                  <a:pt x="7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3" y="71"/>
                  <a:pt x="94" y="70"/>
                  <a:pt x="94" y="69"/>
                </a:cubicBezTo>
                <a:cubicBezTo>
                  <a:pt x="94" y="68"/>
                  <a:pt x="94" y="68"/>
                  <a:pt x="94" y="68"/>
                </a:cubicBezTo>
                <a:cubicBezTo>
                  <a:pt x="94" y="67"/>
                  <a:pt x="93" y="66"/>
                  <a:pt x="92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4" y="66"/>
                  <a:pt x="73" y="67"/>
                  <a:pt x="73" y="68"/>
                </a:cubicBezTo>
                <a:lnTo>
                  <a:pt x="73" y="69"/>
                </a:lnTo>
                <a:close/>
                <a:moveTo>
                  <a:pt x="94" y="74"/>
                </a:moveTo>
                <a:cubicBezTo>
                  <a:pt x="94" y="73"/>
                  <a:pt x="93" y="72"/>
                  <a:pt x="92" y="72"/>
                </a:cubicBezTo>
                <a:cubicBezTo>
                  <a:pt x="75" y="72"/>
                  <a:pt x="75" y="72"/>
                  <a:pt x="75" y="72"/>
                </a:cubicBezTo>
                <a:cubicBezTo>
                  <a:pt x="74" y="72"/>
                  <a:pt x="73" y="73"/>
                  <a:pt x="73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73" y="75"/>
                  <a:pt x="74" y="76"/>
                  <a:pt x="75" y="76"/>
                </a:cubicBezTo>
                <a:cubicBezTo>
                  <a:pt x="92" y="76"/>
                  <a:pt x="92" y="76"/>
                  <a:pt x="92" y="76"/>
                </a:cubicBezTo>
                <a:cubicBezTo>
                  <a:pt x="93" y="76"/>
                  <a:pt x="94" y="75"/>
                  <a:pt x="94" y="74"/>
                </a:cubicBezTo>
                <a:close/>
                <a:moveTo>
                  <a:pt x="92" y="77"/>
                </a:moveTo>
                <a:cubicBezTo>
                  <a:pt x="75" y="77"/>
                  <a:pt x="75" y="77"/>
                  <a:pt x="75" y="77"/>
                </a:cubicBezTo>
                <a:cubicBezTo>
                  <a:pt x="74" y="77"/>
                  <a:pt x="73" y="78"/>
                  <a:pt x="73" y="79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1"/>
                  <a:pt x="74" y="82"/>
                  <a:pt x="75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3" y="82"/>
                  <a:pt x="94" y="81"/>
                  <a:pt x="94" y="80"/>
                </a:cubicBezTo>
                <a:cubicBezTo>
                  <a:pt x="94" y="79"/>
                  <a:pt x="94" y="79"/>
                  <a:pt x="94" y="79"/>
                </a:cubicBezTo>
                <a:cubicBezTo>
                  <a:pt x="94" y="78"/>
                  <a:pt x="93" y="77"/>
                  <a:pt x="92" y="77"/>
                </a:cubicBezTo>
                <a:close/>
                <a:moveTo>
                  <a:pt x="108" y="92"/>
                </a:moveTo>
                <a:cubicBezTo>
                  <a:pt x="108" y="87"/>
                  <a:pt x="108" y="87"/>
                  <a:pt x="108" y="87"/>
                </a:cubicBezTo>
                <a:cubicBezTo>
                  <a:pt x="98" y="80"/>
                  <a:pt x="98" y="80"/>
                  <a:pt x="98" y="80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0" y="80"/>
                  <a:pt x="10" y="80"/>
                  <a:pt x="10" y="80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2"/>
                  <a:pt x="0" y="92"/>
                  <a:pt x="0" y="92"/>
                </a:cubicBezTo>
                <a:cubicBezTo>
                  <a:pt x="10" y="92"/>
                  <a:pt x="10" y="92"/>
                  <a:pt x="10" y="92"/>
                </a:cubicBezTo>
                <a:cubicBezTo>
                  <a:pt x="10" y="122"/>
                  <a:pt x="10" y="122"/>
                  <a:pt x="10" y="122"/>
                </a:cubicBezTo>
                <a:cubicBezTo>
                  <a:pt x="8" y="122"/>
                  <a:pt x="8" y="122"/>
                  <a:pt x="8" y="122"/>
                </a:cubicBezTo>
                <a:cubicBezTo>
                  <a:pt x="8" y="124"/>
                  <a:pt x="8" y="124"/>
                  <a:pt x="8" y="124"/>
                </a:cubicBezTo>
                <a:cubicBezTo>
                  <a:pt x="4" y="124"/>
                  <a:pt x="4" y="124"/>
                  <a:pt x="4" y="124"/>
                </a:cubicBezTo>
                <a:cubicBezTo>
                  <a:pt x="4" y="127"/>
                  <a:pt x="4" y="127"/>
                  <a:pt x="4" y="127"/>
                </a:cubicBezTo>
                <a:cubicBezTo>
                  <a:pt x="104" y="127"/>
                  <a:pt x="104" y="127"/>
                  <a:pt x="104" y="127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92"/>
                  <a:pt x="98" y="92"/>
                  <a:pt x="98" y="92"/>
                </a:cubicBezTo>
                <a:lnTo>
                  <a:pt x="108" y="92"/>
                </a:lnTo>
                <a:close/>
                <a:moveTo>
                  <a:pt x="54" y="31"/>
                </a:moveTo>
                <a:cubicBezTo>
                  <a:pt x="63" y="31"/>
                  <a:pt x="70" y="24"/>
                  <a:pt x="70" y="15"/>
                </a:cubicBezTo>
                <a:cubicBezTo>
                  <a:pt x="70" y="7"/>
                  <a:pt x="63" y="0"/>
                  <a:pt x="54" y="0"/>
                </a:cubicBezTo>
                <a:cubicBezTo>
                  <a:pt x="46" y="0"/>
                  <a:pt x="39" y="7"/>
                  <a:pt x="39" y="15"/>
                </a:cubicBezTo>
                <a:cubicBezTo>
                  <a:pt x="39" y="24"/>
                  <a:pt x="46" y="31"/>
                  <a:pt x="54" y="31"/>
                </a:cubicBezTo>
                <a:close/>
                <a:moveTo>
                  <a:pt x="42" y="16"/>
                </a:moveTo>
                <a:cubicBezTo>
                  <a:pt x="43" y="16"/>
                  <a:pt x="43" y="16"/>
                  <a:pt x="43" y="16"/>
                </a:cubicBezTo>
                <a:cubicBezTo>
                  <a:pt x="43" y="15"/>
                  <a:pt x="43" y="15"/>
                  <a:pt x="43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2" y="13"/>
                  <a:pt x="42" y="11"/>
                  <a:pt x="43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4" y="9"/>
                  <a:pt x="44" y="9"/>
                  <a:pt x="44" y="9"/>
                </a:cubicBezTo>
                <a:cubicBezTo>
                  <a:pt x="45" y="7"/>
                  <a:pt x="46" y="6"/>
                  <a:pt x="48" y="5"/>
                </a:cubicBezTo>
                <a:cubicBezTo>
                  <a:pt x="48" y="6"/>
                  <a:pt x="48" y="6"/>
                  <a:pt x="48" y="6"/>
                </a:cubicBezTo>
                <a:cubicBezTo>
                  <a:pt x="49" y="5"/>
                  <a:pt x="49" y="5"/>
                  <a:pt x="49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50" y="4"/>
                  <a:pt x="52" y="3"/>
                  <a:pt x="54" y="3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2" y="8"/>
                  <a:pt x="52" y="8"/>
                  <a:pt x="52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6" y="20"/>
                  <a:pt x="56" y="20"/>
                  <a:pt x="56" y="20"/>
                </a:cubicBezTo>
                <a:cubicBezTo>
                  <a:pt x="55" y="21"/>
                  <a:pt x="55" y="21"/>
                  <a:pt x="55" y="21"/>
                </a:cubicBezTo>
                <a:cubicBezTo>
                  <a:pt x="59" y="23"/>
                  <a:pt x="59" y="23"/>
                  <a:pt x="59" y="23"/>
                </a:cubicBezTo>
                <a:cubicBezTo>
                  <a:pt x="58" y="19"/>
                  <a:pt x="58" y="19"/>
                  <a:pt x="58" y="19"/>
                </a:cubicBezTo>
                <a:cubicBezTo>
                  <a:pt x="57" y="19"/>
                  <a:pt x="57" y="19"/>
                  <a:pt x="57" y="19"/>
                </a:cubicBezTo>
                <a:cubicBezTo>
                  <a:pt x="55" y="15"/>
                  <a:pt x="55" y="15"/>
                  <a:pt x="55" y="15"/>
                </a:cubicBezTo>
                <a:cubicBezTo>
                  <a:pt x="55" y="8"/>
                  <a:pt x="55" y="8"/>
                  <a:pt x="55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4" y="4"/>
                  <a:pt x="54" y="4"/>
                  <a:pt x="54" y="4"/>
                </a:cubicBezTo>
                <a:cubicBezTo>
                  <a:pt x="55" y="4"/>
                  <a:pt x="55" y="4"/>
                  <a:pt x="55" y="4"/>
                </a:cubicBezTo>
                <a:cubicBezTo>
                  <a:pt x="55" y="3"/>
                  <a:pt x="55" y="3"/>
                  <a:pt x="55" y="3"/>
                </a:cubicBezTo>
                <a:cubicBezTo>
                  <a:pt x="57" y="3"/>
                  <a:pt x="58" y="4"/>
                  <a:pt x="60" y="4"/>
                </a:cubicBezTo>
                <a:cubicBezTo>
                  <a:pt x="60" y="5"/>
                  <a:pt x="60" y="5"/>
                  <a:pt x="60" y="5"/>
                </a:cubicBezTo>
                <a:cubicBezTo>
                  <a:pt x="60" y="6"/>
                  <a:pt x="60" y="6"/>
                  <a:pt x="60" y="6"/>
                </a:cubicBezTo>
                <a:cubicBezTo>
                  <a:pt x="61" y="5"/>
                  <a:pt x="61" y="5"/>
                  <a:pt x="61" y="5"/>
                </a:cubicBezTo>
                <a:cubicBezTo>
                  <a:pt x="62" y="6"/>
                  <a:pt x="64" y="7"/>
                  <a:pt x="65" y="9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10"/>
                  <a:pt x="64" y="10"/>
                  <a:pt x="64" y="10"/>
                </a:cubicBezTo>
                <a:cubicBezTo>
                  <a:pt x="65" y="10"/>
                  <a:pt x="65" y="10"/>
                  <a:pt x="65" y="10"/>
                </a:cubicBezTo>
                <a:cubicBezTo>
                  <a:pt x="66" y="11"/>
                  <a:pt x="67" y="13"/>
                  <a:pt x="67" y="15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6"/>
                  <a:pt x="66" y="16"/>
                  <a:pt x="66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8"/>
                  <a:pt x="66" y="20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4"/>
                  <a:pt x="62" y="25"/>
                  <a:pt x="61" y="26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7"/>
                  <a:pt x="60" y="27"/>
                  <a:pt x="60" y="27"/>
                </a:cubicBezTo>
                <a:cubicBezTo>
                  <a:pt x="58" y="27"/>
                  <a:pt x="57" y="28"/>
                  <a:pt x="55" y="28"/>
                </a:cubicBezTo>
                <a:cubicBezTo>
                  <a:pt x="55" y="27"/>
                  <a:pt x="55" y="27"/>
                  <a:pt x="55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8"/>
                  <a:pt x="54" y="28"/>
                  <a:pt x="54" y="28"/>
                </a:cubicBezTo>
                <a:cubicBezTo>
                  <a:pt x="52" y="28"/>
                  <a:pt x="50" y="27"/>
                  <a:pt x="48" y="27"/>
                </a:cubicBezTo>
                <a:cubicBezTo>
                  <a:pt x="49" y="25"/>
                  <a:pt x="49" y="25"/>
                  <a:pt x="49" y="25"/>
                </a:cubicBezTo>
                <a:cubicBezTo>
                  <a:pt x="48" y="25"/>
                  <a:pt x="48" y="25"/>
                  <a:pt x="48" y="25"/>
                </a:cubicBezTo>
                <a:cubicBezTo>
                  <a:pt x="48" y="26"/>
                  <a:pt x="48" y="26"/>
                  <a:pt x="48" y="26"/>
                </a:cubicBezTo>
                <a:cubicBezTo>
                  <a:pt x="46" y="25"/>
                  <a:pt x="45" y="24"/>
                  <a:pt x="44" y="22"/>
                </a:cubicBezTo>
                <a:cubicBezTo>
                  <a:pt x="45" y="21"/>
                  <a:pt x="45" y="21"/>
                  <a:pt x="45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2" y="20"/>
                  <a:pt x="42" y="18"/>
                  <a:pt x="42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7" name="Freeform 44"/>
          <p:cNvSpPr>
            <a:spLocks noEditPoints="1"/>
          </p:cNvSpPr>
          <p:nvPr/>
        </p:nvSpPr>
        <p:spPr bwMode="auto">
          <a:xfrm>
            <a:off x="5918200" y="3337719"/>
            <a:ext cx="325438" cy="333375"/>
          </a:xfrm>
          <a:custGeom>
            <a:avLst/>
            <a:gdLst>
              <a:gd name="T0" fmla="*/ 18 w 117"/>
              <a:gd name="T1" fmla="*/ 44 h 120"/>
              <a:gd name="T2" fmla="*/ 16 w 117"/>
              <a:gd name="T3" fmla="*/ 44 h 120"/>
              <a:gd name="T4" fmla="*/ 16 w 117"/>
              <a:gd name="T5" fmla="*/ 64 h 120"/>
              <a:gd name="T6" fmla="*/ 21 w 117"/>
              <a:gd name="T7" fmla="*/ 64 h 120"/>
              <a:gd name="T8" fmla="*/ 59 w 117"/>
              <a:gd name="T9" fmla="*/ 0 h 120"/>
              <a:gd name="T10" fmla="*/ 59 w 117"/>
              <a:gd name="T11" fmla="*/ 23 h 120"/>
              <a:gd name="T12" fmla="*/ 65 w 117"/>
              <a:gd name="T13" fmla="*/ 22 h 120"/>
              <a:gd name="T14" fmla="*/ 53 w 117"/>
              <a:gd name="T15" fmla="*/ 22 h 120"/>
              <a:gd name="T16" fmla="*/ 99 w 117"/>
              <a:gd name="T17" fmla="*/ 44 h 120"/>
              <a:gd name="T18" fmla="*/ 105 w 117"/>
              <a:gd name="T19" fmla="*/ 46 h 120"/>
              <a:gd name="T20" fmla="*/ 96 w 117"/>
              <a:gd name="T21" fmla="*/ 44 h 120"/>
              <a:gd name="T22" fmla="*/ 96 w 117"/>
              <a:gd name="T23" fmla="*/ 63 h 120"/>
              <a:gd name="T24" fmla="*/ 117 w 117"/>
              <a:gd name="T25" fmla="*/ 64 h 120"/>
              <a:gd name="T26" fmla="*/ 44 w 117"/>
              <a:gd name="T27" fmla="*/ 58 h 120"/>
              <a:gd name="T28" fmla="*/ 75 w 117"/>
              <a:gd name="T29" fmla="*/ 61 h 120"/>
              <a:gd name="T30" fmla="*/ 58 w 117"/>
              <a:gd name="T31" fmla="*/ 44 h 120"/>
              <a:gd name="T32" fmla="*/ 62 w 117"/>
              <a:gd name="T33" fmla="*/ 62 h 120"/>
              <a:gd name="T34" fmla="*/ 31 w 117"/>
              <a:gd name="T35" fmla="*/ 109 h 120"/>
              <a:gd name="T36" fmla="*/ 87 w 117"/>
              <a:gd name="T37" fmla="*/ 106 h 120"/>
              <a:gd name="T38" fmla="*/ 93 w 117"/>
              <a:gd name="T39" fmla="*/ 117 h 120"/>
              <a:gd name="T40" fmla="*/ 25 w 117"/>
              <a:gd name="T41" fmla="*/ 118 h 120"/>
              <a:gd name="T42" fmla="*/ 93 w 117"/>
              <a:gd name="T43" fmla="*/ 117 h 120"/>
              <a:gd name="T44" fmla="*/ 64 w 117"/>
              <a:gd name="T45" fmla="*/ 118 h 120"/>
              <a:gd name="T46" fmla="*/ 29 w 117"/>
              <a:gd name="T47" fmla="*/ 110 h 120"/>
              <a:gd name="T48" fmla="*/ 93 w 117"/>
              <a:gd name="T49" fmla="*/ 116 h 120"/>
              <a:gd name="T50" fmla="*/ 27 w 117"/>
              <a:gd name="T51" fmla="*/ 115 h 120"/>
              <a:gd name="T52" fmla="*/ 87 w 117"/>
              <a:gd name="T53" fmla="*/ 88 h 120"/>
              <a:gd name="T54" fmla="*/ 87 w 117"/>
              <a:gd name="T55" fmla="*/ 89 h 120"/>
              <a:gd name="T56" fmla="*/ 82 w 117"/>
              <a:gd name="T57" fmla="*/ 91 h 120"/>
              <a:gd name="T58" fmla="*/ 82 w 117"/>
              <a:gd name="T59" fmla="*/ 92 h 120"/>
              <a:gd name="T60" fmla="*/ 77 w 117"/>
              <a:gd name="T61" fmla="*/ 93 h 120"/>
              <a:gd name="T62" fmla="*/ 87 w 117"/>
              <a:gd name="T63" fmla="*/ 94 h 120"/>
              <a:gd name="T64" fmla="*/ 85 w 117"/>
              <a:gd name="T65" fmla="*/ 100 h 120"/>
              <a:gd name="T66" fmla="*/ 74 w 117"/>
              <a:gd name="T67" fmla="*/ 96 h 120"/>
              <a:gd name="T68" fmla="*/ 79 w 117"/>
              <a:gd name="T69" fmla="*/ 100 h 120"/>
              <a:gd name="T70" fmla="*/ 79 w 117"/>
              <a:gd name="T71" fmla="*/ 97 h 120"/>
              <a:gd name="T72" fmla="*/ 79 w 117"/>
              <a:gd name="T73" fmla="*/ 97 h 120"/>
              <a:gd name="T74" fmla="*/ 81 w 117"/>
              <a:gd name="T75" fmla="*/ 98 h 120"/>
              <a:gd name="T76" fmla="*/ 37 w 117"/>
              <a:gd name="T77" fmla="*/ 76 h 120"/>
              <a:gd name="T78" fmla="*/ 44 w 117"/>
              <a:gd name="T79" fmla="*/ 76 h 120"/>
              <a:gd name="T80" fmla="*/ 42 w 117"/>
              <a:gd name="T81" fmla="*/ 83 h 120"/>
              <a:gd name="T82" fmla="*/ 32 w 117"/>
              <a:gd name="T83" fmla="*/ 82 h 120"/>
              <a:gd name="T84" fmla="*/ 32 w 117"/>
              <a:gd name="T85" fmla="*/ 81 h 120"/>
              <a:gd name="T86" fmla="*/ 32 w 117"/>
              <a:gd name="T87" fmla="*/ 79 h 120"/>
              <a:gd name="T88" fmla="*/ 39 w 117"/>
              <a:gd name="T89" fmla="*/ 78 h 120"/>
              <a:gd name="T90" fmla="*/ 48 w 117"/>
              <a:gd name="T91" fmla="*/ 83 h 120"/>
              <a:gd name="T92" fmla="*/ 43 w 117"/>
              <a:gd name="T93" fmla="*/ 97 h 120"/>
              <a:gd name="T94" fmla="*/ 60 w 117"/>
              <a:gd name="T95" fmla="*/ 84 h 120"/>
              <a:gd name="T96" fmla="*/ 56 w 117"/>
              <a:gd name="T97" fmla="*/ 96 h 120"/>
              <a:gd name="T98" fmla="*/ 53 w 117"/>
              <a:gd name="T99" fmla="*/ 92 h 120"/>
              <a:gd name="T100" fmla="*/ 72 w 117"/>
              <a:gd name="T101" fmla="*/ 90 h 120"/>
              <a:gd name="T102" fmla="*/ 71 w 117"/>
              <a:gd name="T103" fmla="*/ 84 h 120"/>
              <a:gd name="T104" fmla="*/ 71 w 117"/>
              <a:gd name="T105" fmla="*/ 94 h 120"/>
              <a:gd name="T106" fmla="*/ 69 w 117"/>
              <a:gd name="T107" fmla="*/ 88 h 120"/>
              <a:gd name="T108" fmla="*/ 66 w 117"/>
              <a:gd name="T109" fmla="*/ 90 h 120"/>
              <a:gd name="T110" fmla="*/ 66 w 117"/>
              <a:gd name="T111" fmla="*/ 93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7" h="120">
                <a:moveTo>
                  <a:pt x="18" y="44"/>
                </a:moveTo>
                <a:cubicBezTo>
                  <a:pt x="24" y="44"/>
                  <a:pt x="28" y="39"/>
                  <a:pt x="28" y="34"/>
                </a:cubicBezTo>
                <a:cubicBezTo>
                  <a:pt x="28" y="28"/>
                  <a:pt x="24" y="24"/>
                  <a:pt x="18" y="24"/>
                </a:cubicBezTo>
                <a:cubicBezTo>
                  <a:pt x="13" y="24"/>
                  <a:pt x="8" y="28"/>
                  <a:pt x="8" y="34"/>
                </a:cubicBezTo>
                <a:cubicBezTo>
                  <a:pt x="8" y="39"/>
                  <a:pt x="13" y="44"/>
                  <a:pt x="18" y="44"/>
                </a:cubicBezTo>
                <a:close/>
                <a:moveTo>
                  <a:pt x="25" y="46"/>
                </a:moveTo>
                <a:cubicBezTo>
                  <a:pt x="25" y="46"/>
                  <a:pt x="25" y="46"/>
                  <a:pt x="25" y="46"/>
                </a:cubicBezTo>
                <a:cubicBezTo>
                  <a:pt x="23" y="45"/>
                  <a:pt x="22" y="44"/>
                  <a:pt x="21" y="44"/>
                </a:cubicBezTo>
                <a:cubicBezTo>
                  <a:pt x="18" y="47"/>
                  <a:pt x="18" y="47"/>
                  <a:pt x="18" y="47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5" y="44"/>
                  <a:pt x="13" y="45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6" y="50"/>
                  <a:pt x="2" y="53"/>
                  <a:pt x="0" y="64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63"/>
                  <a:pt x="16" y="63"/>
                  <a:pt x="16" y="63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21" y="63"/>
                  <a:pt x="21" y="63"/>
                  <a:pt x="21" y="63"/>
                </a:cubicBezTo>
                <a:cubicBezTo>
                  <a:pt x="21" y="64"/>
                  <a:pt x="21" y="64"/>
                  <a:pt x="21" y="64"/>
                </a:cubicBezTo>
                <a:cubicBezTo>
                  <a:pt x="37" y="64"/>
                  <a:pt x="37" y="64"/>
                  <a:pt x="37" y="64"/>
                </a:cubicBezTo>
                <a:cubicBezTo>
                  <a:pt x="35" y="53"/>
                  <a:pt x="31" y="50"/>
                  <a:pt x="25" y="46"/>
                </a:cubicBezTo>
                <a:close/>
                <a:moveTo>
                  <a:pt x="59" y="20"/>
                </a:moveTo>
                <a:cubicBezTo>
                  <a:pt x="64" y="20"/>
                  <a:pt x="69" y="15"/>
                  <a:pt x="69" y="10"/>
                </a:cubicBezTo>
                <a:cubicBezTo>
                  <a:pt x="69" y="4"/>
                  <a:pt x="64" y="0"/>
                  <a:pt x="59" y="0"/>
                </a:cubicBezTo>
                <a:cubicBezTo>
                  <a:pt x="53" y="0"/>
                  <a:pt x="49" y="4"/>
                  <a:pt x="49" y="10"/>
                </a:cubicBezTo>
                <a:cubicBezTo>
                  <a:pt x="49" y="15"/>
                  <a:pt x="53" y="20"/>
                  <a:pt x="59" y="20"/>
                </a:cubicBezTo>
                <a:close/>
                <a:moveTo>
                  <a:pt x="57" y="39"/>
                </a:moveTo>
                <a:cubicBezTo>
                  <a:pt x="59" y="23"/>
                  <a:pt x="59" y="23"/>
                  <a:pt x="59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61" y="39"/>
                  <a:pt x="61" y="39"/>
                  <a:pt x="61" y="39"/>
                </a:cubicBezTo>
                <a:cubicBezTo>
                  <a:pt x="62" y="41"/>
                  <a:pt x="62" y="41"/>
                  <a:pt x="62" y="41"/>
                </a:cubicBezTo>
                <a:cubicBezTo>
                  <a:pt x="78" y="41"/>
                  <a:pt x="78" y="41"/>
                  <a:pt x="78" y="41"/>
                </a:cubicBezTo>
                <a:cubicBezTo>
                  <a:pt x="76" y="29"/>
                  <a:pt x="72" y="26"/>
                  <a:pt x="66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1"/>
                  <a:pt x="63" y="21"/>
                  <a:pt x="61" y="20"/>
                </a:cubicBezTo>
                <a:cubicBezTo>
                  <a:pt x="59" y="23"/>
                  <a:pt x="59" y="23"/>
                  <a:pt x="59" y="23"/>
                </a:cubicBezTo>
                <a:cubicBezTo>
                  <a:pt x="57" y="20"/>
                  <a:pt x="57" y="20"/>
                  <a:pt x="57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5" y="21"/>
                  <a:pt x="54" y="21"/>
                  <a:pt x="53" y="22"/>
                </a:cubicBezTo>
                <a:cubicBezTo>
                  <a:pt x="53" y="22"/>
                  <a:pt x="52" y="22"/>
                  <a:pt x="52" y="22"/>
                </a:cubicBezTo>
                <a:cubicBezTo>
                  <a:pt x="46" y="26"/>
                  <a:pt x="42" y="29"/>
                  <a:pt x="40" y="41"/>
                </a:cubicBezTo>
                <a:cubicBezTo>
                  <a:pt x="56" y="41"/>
                  <a:pt x="56" y="41"/>
                  <a:pt x="56" y="41"/>
                </a:cubicBezTo>
                <a:lnTo>
                  <a:pt x="57" y="39"/>
                </a:lnTo>
                <a:close/>
                <a:moveTo>
                  <a:pt x="99" y="44"/>
                </a:moveTo>
                <a:cubicBezTo>
                  <a:pt x="104" y="44"/>
                  <a:pt x="109" y="39"/>
                  <a:pt x="109" y="34"/>
                </a:cubicBezTo>
                <a:cubicBezTo>
                  <a:pt x="109" y="28"/>
                  <a:pt x="104" y="24"/>
                  <a:pt x="99" y="24"/>
                </a:cubicBezTo>
                <a:cubicBezTo>
                  <a:pt x="93" y="24"/>
                  <a:pt x="89" y="28"/>
                  <a:pt x="89" y="34"/>
                </a:cubicBezTo>
                <a:cubicBezTo>
                  <a:pt x="89" y="39"/>
                  <a:pt x="93" y="44"/>
                  <a:pt x="99" y="44"/>
                </a:cubicBezTo>
                <a:close/>
                <a:moveTo>
                  <a:pt x="105" y="46"/>
                </a:moveTo>
                <a:cubicBezTo>
                  <a:pt x="105" y="46"/>
                  <a:pt x="105" y="46"/>
                  <a:pt x="105" y="46"/>
                </a:cubicBezTo>
                <a:cubicBezTo>
                  <a:pt x="104" y="45"/>
                  <a:pt x="102" y="44"/>
                  <a:pt x="101" y="44"/>
                </a:cubicBezTo>
                <a:cubicBezTo>
                  <a:pt x="99" y="47"/>
                  <a:pt x="99" y="47"/>
                  <a:pt x="99" y="47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44"/>
                  <a:pt x="96" y="44"/>
                  <a:pt x="96" y="44"/>
                </a:cubicBezTo>
                <a:cubicBezTo>
                  <a:pt x="95" y="44"/>
                  <a:pt x="94" y="45"/>
                  <a:pt x="93" y="46"/>
                </a:cubicBezTo>
                <a:cubicBezTo>
                  <a:pt x="92" y="46"/>
                  <a:pt x="92" y="46"/>
                  <a:pt x="92" y="46"/>
                </a:cubicBezTo>
                <a:cubicBezTo>
                  <a:pt x="86" y="50"/>
                  <a:pt x="82" y="53"/>
                  <a:pt x="80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96" y="63"/>
                  <a:pt x="96" y="63"/>
                  <a:pt x="96" y="63"/>
                </a:cubicBezTo>
                <a:cubicBezTo>
                  <a:pt x="99" y="47"/>
                  <a:pt x="99" y="47"/>
                  <a:pt x="99" y="47"/>
                </a:cubicBezTo>
                <a:cubicBezTo>
                  <a:pt x="99" y="47"/>
                  <a:pt x="99" y="47"/>
                  <a:pt x="99" y="47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15" y="53"/>
                  <a:pt x="111" y="50"/>
                  <a:pt x="105" y="46"/>
                </a:cubicBezTo>
                <a:close/>
                <a:moveTo>
                  <a:pt x="58" y="44"/>
                </a:moveTo>
                <a:cubicBezTo>
                  <a:pt x="58" y="57"/>
                  <a:pt x="58" y="57"/>
                  <a:pt x="58" y="57"/>
                </a:cubicBezTo>
                <a:cubicBezTo>
                  <a:pt x="56" y="57"/>
                  <a:pt x="55" y="59"/>
                  <a:pt x="54" y="61"/>
                </a:cubicBezTo>
                <a:cubicBezTo>
                  <a:pt x="44" y="58"/>
                  <a:pt x="44" y="58"/>
                  <a:pt x="44" y="58"/>
                </a:cubicBezTo>
                <a:cubicBezTo>
                  <a:pt x="43" y="60"/>
                  <a:pt x="43" y="60"/>
                  <a:pt x="43" y="60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66"/>
                  <a:pt x="57" y="68"/>
                  <a:pt x="59" y="68"/>
                </a:cubicBezTo>
                <a:cubicBezTo>
                  <a:pt x="62" y="68"/>
                  <a:pt x="64" y="66"/>
                  <a:pt x="65" y="63"/>
                </a:cubicBezTo>
                <a:cubicBezTo>
                  <a:pt x="75" y="61"/>
                  <a:pt x="75" y="61"/>
                  <a:pt x="75" y="61"/>
                </a:cubicBezTo>
                <a:cubicBezTo>
                  <a:pt x="74" y="58"/>
                  <a:pt x="74" y="58"/>
                  <a:pt x="74" y="58"/>
                </a:cubicBezTo>
                <a:cubicBezTo>
                  <a:pt x="65" y="60"/>
                  <a:pt x="65" y="60"/>
                  <a:pt x="65" y="60"/>
                </a:cubicBezTo>
                <a:cubicBezTo>
                  <a:pt x="64" y="59"/>
                  <a:pt x="63" y="57"/>
                  <a:pt x="61" y="57"/>
                </a:cubicBezTo>
                <a:cubicBezTo>
                  <a:pt x="61" y="44"/>
                  <a:pt x="61" y="44"/>
                  <a:pt x="61" y="44"/>
                </a:cubicBezTo>
                <a:lnTo>
                  <a:pt x="58" y="44"/>
                </a:lnTo>
                <a:close/>
                <a:moveTo>
                  <a:pt x="62" y="62"/>
                </a:moveTo>
                <a:cubicBezTo>
                  <a:pt x="62" y="64"/>
                  <a:pt x="61" y="65"/>
                  <a:pt x="59" y="65"/>
                </a:cubicBezTo>
                <a:cubicBezTo>
                  <a:pt x="58" y="65"/>
                  <a:pt x="56" y="64"/>
                  <a:pt x="56" y="62"/>
                </a:cubicBezTo>
                <a:cubicBezTo>
                  <a:pt x="56" y="61"/>
                  <a:pt x="58" y="59"/>
                  <a:pt x="59" y="59"/>
                </a:cubicBezTo>
                <a:cubicBezTo>
                  <a:pt x="61" y="59"/>
                  <a:pt x="62" y="61"/>
                  <a:pt x="62" y="62"/>
                </a:cubicBezTo>
                <a:close/>
                <a:moveTo>
                  <a:pt x="87" y="71"/>
                </a:moveTo>
                <a:cubicBezTo>
                  <a:pt x="31" y="71"/>
                  <a:pt x="31" y="71"/>
                  <a:pt x="31" y="71"/>
                </a:cubicBezTo>
                <a:cubicBezTo>
                  <a:pt x="29" y="71"/>
                  <a:pt x="28" y="72"/>
                  <a:pt x="28" y="73"/>
                </a:cubicBezTo>
                <a:cubicBezTo>
                  <a:pt x="28" y="106"/>
                  <a:pt x="28" y="106"/>
                  <a:pt x="28" y="106"/>
                </a:cubicBezTo>
                <a:cubicBezTo>
                  <a:pt x="28" y="108"/>
                  <a:pt x="29" y="109"/>
                  <a:pt x="31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9" y="109"/>
                  <a:pt x="90" y="108"/>
                  <a:pt x="90" y="106"/>
                </a:cubicBezTo>
                <a:cubicBezTo>
                  <a:pt x="90" y="73"/>
                  <a:pt x="90" y="73"/>
                  <a:pt x="90" y="73"/>
                </a:cubicBezTo>
                <a:cubicBezTo>
                  <a:pt x="90" y="72"/>
                  <a:pt x="89" y="71"/>
                  <a:pt x="87" y="71"/>
                </a:cubicBezTo>
                <a:close/>
                <a:moveTo>
                  <a:pt x="87" y="106"/>
                </a:moveTo>
                <a:cubicBezTo>
                  <a:pt x="31" y="106"/>
                  <a:pt x="31" y="106"/>
                  <a:pt x="31" y="106"/>
                </a:cubicBezTo>
                <a:cubicBezTo>
                  <a:pt x="31" y="73"/>
                  <a:pt x="31" y="73"/>
                  <a:pt x="31" y="73"/>
                </a:cubicBezTo>
                <a:cubicBezTo>
                  <a:pt x="87" y="73"/>
                  <a:pt x="87" y="73"/>
                  <a:pt x="87" y="73"/>
                </a:cubicBezTo>
                <a:lnTo>
                  <a:pt x="87" y="106"/>
                </a:lnTo>
                <a:close/>
                <a:moveTo>
                  <a:pt x="93" y="117"/>
                </a:moveTo>
                <a:cubicBezTo>
                  <a:pt x="93" y="117"/>
                  <a:pt x="93" y="117"/>
                  <a:pt x="93" y="117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4" y="118"/>
                  <a:pt x="24" y="118"/>
                  <a:pt x="25" y="118"/>
                </a:cubicBezTo>
                <a:cubicBezTo>
                  <a:pt x="25" y="119"/>
                  <a:pt x="25" y="119"/>
                  <a:pt x="36" y="120"/>
                </a:cubicBezTo>
                <a:cubicBezTo>
                  <a:pt x="42" y="120"/>
                  <a:pt x="50" y="120"/>
                  <a:pt x="59" y="120"/>
                </a:cubicBezTo>
                <a:cubicBezTo>
                  <a:pt x="66" y="120"/>
                  <a:pt x="91" y="120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lose/>
                <a:moveTo>
                  <a:pt x="64" y="119"/>
                </a:moveTo>
                <a:cubicBezTo>
                  <a:pt x="54" y="119"/>
                  <a:pt x="54" y="119"/>
                  <a:pt x="54" y="119"/>
                </a:cubicBezTo>
                <a:cubicBezTo>
                  <a:pt x="54" y="119"/>
                  <a:pt x="54" y="119"/>
                  <a:pt x="54" y="119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4" y="118"/>
                  <a:pt x="64" y="118"/>
                  <a:pt x="64" y="119"/>
                </a:cubicBezTo>
                <a:cubicBezTo>
                  <a:pt x="64" y="119"/>
                  <a:pt x="64" y="119"/>
                  <a:pt x="64" y="119"/>
                </a:cubicBezTo>
                <a:close/>
                <a:moveTo>
                  <a:pt x="88" y="109"/>
                </a:moveTo>
                <a:cubicBezTo>
                  <a:pt x="30" y="109"/>
                  <a:pt x="30" y="109"/>
                  <a:pt x="30" y="109"/>
                </a:cubicBezTo>
                <a:cubicBezTo>
                  <a:pt x="29" y="109"/>
                  <a:pt x="29" y="109"/>
                  <a:pt x="29" y="110"/>
                </a:cubicBezTo>
                <a:cubicBezTo>
                  <a:pt x="25" y="115"/>
                  <a:pt x="25" y="115"/>
                  <a:pt x="25" y="115"/>
                </a:cubicBezTo>
                <a:cubicBezTo>
                  <a:pt x="25" y="115"/>
                  <a:pt x="25" y="116"/>
                  <a:pt x="25" y="116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89" y="109"/>
                  <a:pt x="89" y="109"/>
                  <a:pt x="88" y="109"/>
                </a:cubicBezTo>
                <a:close/>
                <a:moveTo>
                  <a:pt x="27" y="115"/>
                </a:moveTo>
                <a:cubicBezTo>
                  <a:pt x="30" y="111"/>
                  <a:pt x="30" y="111"/>
                  <a:pt x="30" y="111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91" y="115"/>
                  <a:pt x="91" y="115"/>
                  <a:pt x="91" y="115"/>
                </a:cubicBezTo>
                <a:lnTo>
                  <a:pt x="27" y="115"/>
                </a:lnTo>
                <a:close/>
                <a:moveTo>
                  <a:pt x="87" y="88"/>
                </a:moveTo>
                <a:cubicBezTo>
                  <a:pt x="83" y="88"/>
                  <a:pt x="83" y="88"/>
                  <a:pt x="83" y="88"/>
                </a:cubicBezTo>
                <a:cubicBezTo>
                  <a:pt x="83" y="89"/>
                  <a:pt x="83" y="89"/>
                  <a:pt x="83" y="89"/>
                </a:cubicBezTo>
                <a:cubicBezTo>
                  <a:pt x="87" y="89"/>
                  <a:pt x="87" y="89"/>
                  <a:pt x="87" y="89"/>
                </a:cubicBezTo>
                <a:lnTo>
                  <a:pt x="87" y="88"/>
                </a:lnTo>
                <a:close/>
                <a:moveTo>
                  <a:pt x="87" y="89"/>
                </a:moveTo>
                <a:cubicBezTo>
                  <a:pt x="80" y="89"/>
                  <a:pt x="80" y="89"/>
                  <a:pt x="80" y="89"/>
                </a:cubicBezTo>
                <a:cubicBezTo>
                  <a:pt x="80" y="90"/>
                  <a:pt x="80" y="90"/>
                  <a:pt x="80" y="90"/>
                </a:cubicBezTo>
                <a:cubicBezTo>
                  <a:pt x="87" y="90"/>
                  <a:pt x="87" y="90"/>
                  <a:pt x="87" y="90"/>
                </a:cubicBezTo>
                <a:lnTo>
                  <a:pt x="87" y="89"/>
                </a:lnTo>
                <a:close/>
                <a:moveTo>
                  <a:pt x="82" y="91"/>
                </a:moveTo>
                <a:cubicBezTo>
                  <a:pt x="87" y="91"/>
                  <a:pt x="87" y="91"/>
                  <a:pt x="87" y="91"/>
                </a:cubicBezTo>
                <a:cubicBezTo>
                  <a:pt x="87" y="90"/>
                  <a:pt x="87" y="90"/>
                  <a:pt x="87" y="90"/>
                </a:cubicBezTo>
                <a:cubicBezTo>
                  <a:pt x="82" y="90"/>
                  <a:pt x="82" y="90"/>
                  <a:pt x="82" y="90"/>
                </a:cubicBezTo>
                <a:lnTo>
                  <a:pt x="82" y="91"/>
                </a:lnTo>
                <a:close/>
                <a:moveTo>
                  <a:pt x="82" y="92"/>
                </a:move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82" y="92"/>
                  <a:pt x="82" y="92"/>
                  <a:pt x="82" y="92"/>
                </a:cubicBezTo>
                <a:close/>
                <a:moveTo>
                  <a:pt x="87" y="93"/>
                </a:moveTo>
                <a:cubicBezTo>
                  <a:pt x="77" y="93"/>
                  <a:pt x="77" y="93"/>
                  <a:pt x="77" y="93"/>
                </a:cubicBezTo>
                <a:cubicBezTo>
                  <a:pt x="77" y="93"/>
                  <a:pt x="77" y="93"/>
                  <a:pt x="77" y="93"/>
                </a:cubicBezTo>
                <a:cubicBezTo>
                  <a:pt x="87" y="93"/>
                  <a:pt x="87" y="93"/>
                  <a:pt x="87" y="93"/>
                </a:cubicBezTo>
                <a:close/>
                <a:moveTo>
                  <a:pt x="80" y="94"/>
                </a:moveTo>
                <a:cubicBezTo>
                  <a:pt x="87" y="94"/>
                  <a:pt x="87" y="94"/>
                  <a:pt x="87" y="94"/>
                </a:cubicBezTo>
                <a:cubicBezTo>
                  <a:pt x="87" y="94"/>
                  <a:pt x="87" y="94"/>
                  <a:pt x="87" y="94"/>
                </a:cubicBezTo>
                <a:cubicBezTo>
                  <a:pt x="80" y="94"/>
                  <a:pt x="80" y="94"/>
                  <a:pt x="80" y="94"/>
                </a:cubicBezTo>
                <a:close/>
                <a:moveTo>
                  <a:pt x="79" y="97"/>
                </a:moveTo>
                <a:cubicBezTo>
                  <a:pt x="78" y="98"/>
                  <a:pt x="78" y="99"/>
                  <a:pt x="78" y="100"/>
                </a:cubicBezTo>
                <a:cubicBezTo>
                  <a:pt x="78" y="102"/>
                  <a:pt x="79" y="104"/>
                  <a:pt x="81" y="104"/>
                </a:cubicBezTo>
                <a:cubicBezTo>
                  <a:pt x="84" y="104"/>
                  <a:pt x="85" y="102"/>
                  <a:pt x="85" y="100"/>
                </a:cubicBezTo>
                <a:cubicBezTo>
                  <a:pt x="85" y="98"/>
                  <a:pt x="84" y="96"/>
                  <a:pt x="81" y="96"/>
                </a:cubicBezTo>
                <a:cubicBezTo>
                  <a:pt x="81" y="96"/>
                  <a:pt x="80" y="96"/>
                  <a:pt x="79" y="97"/>
                </a:cubicBezTo>
                <a:cubicBezTo>
                  <a:pt x="78" y="96"/>
                  <a:pt x="78" y="96"/>
                  <a:pt x="78" y="96"/>
                </a:cubicBezTo>
                <a:cubicBezTo>
                  <a:pt x="74" y="96"/>
                  <a:pt x="74" y="96"/>
                  <a:pt x="74" y="96"/>
                </a:cubicBezTo>
                <a:cubicBezTo>
                  <a:pt x="74" y="96"/>
                  <a:pt x="74" y="96"/>
                  <a:pt x="74" y="96"/>
                </a:cubicBezTo>
                <a:cubicBezTo>
                  <a:pt x="78" y="96"/>
                  <a:pt x="78" y="96"/>
                  <a:pt x="78" y="96"/>
                </a:cubicBezTo>
                <a:lnTo>
                  <a:pt x="79" y="97"/>
                </a:lnTo>
                <a:close/>
                <a:moveTo>
                  <a:pt x="79" y="97"/>
                </a:moveTo>
                <a:cubicBezTo>
                  <a:pt x="80" y="98"/>
                  <a:pt x="80" y="98"/>
                  <a:pt x="80" y="98"/>
                </a:cubicBezTo>
                <a:cubicBezTo>
                  <a:pt x="79" y="98"/>
                  <a:pt x="79" y="99"/>
                  <a:pt x="79" y="100"/>
                </a:cubicBezTo>
                <a:cubicBezTo>
                  <a:pt x="79" y="101"/>
                  <a:pt x="80" y="102"/>
                  <a:pt x="81" y="102"/>
                </a:cubicBezTo>
                <a:cubicBezTo>
                  <a:pt x="83" y="102"/>
                  <a:pt x="84" y="101"/>
                  <a:pt x="84" y="100"/>
                </a:cubicBezTo>
                <a:cubicBezTo>
                  <a:pt x="84" y="99"/>
                  <a:pt x="83" y="98"/>
                  <a:pt x="81" y="98"/>
                </a:cubicBezTo>
                <a:cubicBezTo>
                  <a:pt x="81" y="98"/>
                  <a:pt x="81" y="98"/>
                  <a:pt x="80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80" y="97"/>
                  <a:pt x="81" y="96"/>
                  <a:pt x="81" y="96"/>
                </a:cubicBezTo>
                <a:cubicBezTo>
                  <a:pt x="84" y="96"/>
                  <a:pt x="85" y="98"/>
                  <a:pt x="85" y="100"/>
                </a:cubicBezTo>
                <a:cubicBezTo>
                  <a:pt x="85" y="102"/>
                  <a:pt x="84" y="104"/>
                  <a:pt x="81" y="104"/>
                </a:cubicBezTo>
                <a:cubicBezTo>
                  <a:pt x="79" y="104"/>
                  <a:pt x="78" y="102"/>
                  <a:pt x="78" y="100"/>
                </a:cubicBezTo>
                <a:cubicBezTo>
                  <a:pt x="78" y="99"/>
                  <a:pt x="78" y="98"/>
                  <a:pt x="79" y="97"/>
                </a:cubicBezTo>
                <a:close/>
                <a:moveTo>
                  <a:pt x="81" y="98"/>
                </a:moveTo>
                <a:cubicBezTo>
                  <a:pt x="83" y="98"/>
                  <a:pt x="84" y="99"/>
                  <a:pt x="84" y="100"/>
                </a:cubicBezTo>
                <a:cubicBezTo>
                  <a:pt x="84" y="101"/>
                  <a:pt x="83" y="102"/>
                  <a:pt x="81" y="102"/>
                </a:cubicBezTo>
                <a:cubicBezTo>
                  <a:pt x="80" y="102"/>
                  <a:pt x="79" y="101"/>
                  <a:pt x="79" y="100"/>
                </a:cubicBezTo>
                <a:cubicBezTo>
                  <a:pt x="79" y="99"/>
                  <a:pt x="80" y="98"/>
                  <a:pt x="81" y="98"/>
                </a:cubicBezTo>
                <a:close/>
                <a:moveTo>
                  <a:pt x="37" y="76"/>
                </a:moveTo>
                <a:cubicBezTo>
                  <a:pt x="32" y="76"/>
                  <a:pt x="32" y="76"/>
                  <a:pt x="32" y="76"/>
                </a:cubicBezTo>
                <a:cubicBezTo>
                  <a:pt x="32" y="77"/>
                  <a:pt x="32" y="77"/>
                  <a:pt x="32" y="77"/>
                </a:cubicBezTo>
                <a:cubicBezTo>
                  <a:pt x="37" y="77"/>
                  <a:pt x="37" y="77"/>
                  <a:pt x="37" y="77"/>
                </a:cubicBezTo>
                <a:lnTo>
                  <a:pt x="37" y="76"/>
                </a:lnTo>
                <a:close/>
                <a:moveTo>
                  <a:pt x="44" y="76"/>
                </a:moveTo>
                <a:cubicBezTo>
                  <a:pt x="38" y="76"/>
                  <a:pt x="38" y="76"/>
                  <a:pt x="38" y="76"/>
                </a:cubicBezTo>
                <a:cubicBezTo>
                  <a:pt x="38" y="77"/>
                  <a:pt x="38" y="77"/>
                  <a:pt x="38" y="77"/>
                </a:cubicBezTo>
                <a:cubicBezTo>
                  <a:pt x="44" y="77"/>
                  <a:pt x="44" y="77"/>
                  <a:pt x="44" y="77"/>
                </a:cubicBezTo>
                <a:lnTo>
                  <a:pt x="44" y="76"/>
                </a:lnTo>
                <a:close/>
                <a:moveTo>
                  <a:pt x="38" y="84"/>
                </a:moveTo>
                <a:cubicBezTo>
                  <a:pt x="32" y="84"/>
                  <a:pt x="32" y="84"/>
                  <a:pt x="32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8" y="84"/>
                  <a:pt x="38" y="84"/>
                  <a:pt x="38" y="84"/>
                </a:cubicBezTo>
                <a:close/>
                <a:moveTo>
                  <a:pt x="42" y="83"/>
                </a:moveTo>
                <a:cubicBezTo>
                  <a:pt x="32" y="83"/>
                  <a:pt x="32" y="83"/>
                  <a:pt x="32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42" y="83"/>
                  <a:pt x="42" y="83"/>
                  <a:pt x="42" y="83"/>
                </a:cubicBezTo>
                <a:close/>
                <a:moveTo>
                  <a:pt x="36" y="82"/>
                </a:moveTo>
                <a:cubicBezTo>
                  <a:pt x="32" y="82"/>
                  <a:pt x="32" y="82"/>
                  <a:pt x="32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6" y="82"/>
                  <a:pt x="36" y="82"/>
                  <a:pt x="36" y="82"/>
                </a:cubicBezTo>
                <a:close/>
                <a:moveTo>
                  <a:pt x="39" y="80"/>
                </a:moveTo>
                <a:cubicBezTo>
                  <a:pt x="32" y="80"/>
                  <a:pt x="32" y="80"/>
                  <a:pt x="32" y="80"/>
                </a:cubicBezTo>
                <a:cubicBezTo>
                  <a:pt x="32" y="81"/>
                  <a:pt x="32" y="81"/>
                  <a:pt x="32" y="81"/>
                </a:cubicBezTo>
                <a:cubicBezTo>
                  <a:pt x="39" y="81"/>
                  <a:pt x="39" y="81"/>
                  <a:pt x="39" y="81"/>
                </a:cubicBezTo>
                <a:lnTo>
                  <a:pt x="39" y="80"/>
                </a:lnTo>
                <a:close/>
                <a:moveTo>
                  <a:pt x="41" y="79"/>
                </a:moveTo>
                <a:cubicBezTo>
                  <a:pt x="32" y="79"/>
                  <a:pt x="32" y="79"/>
                  <a:pt x="32" y="79"/>
                </a:cubicBezTo>
                <a:cubicBezTo>
                  <a:pt x="32" y="79"/>
                  <a:pt x="32" y="79"/>
                  <a:pt x="32" y="79"/>
                </a:cubicBezTo>
                <a:cubicBezTo>
                  <a:pt x="41" y="79"/>
                  <a:pt x="41" y="79"/>
                  <a:pt x="41" y="79"/>
                </a:cubicBezTo>
                <a:close/>
                <a:moveTo>
                  <a:pt x="39" y="78"/>
                </a:moveTo>
                <a:cubicBezTo>
                  <a:pt x="32" y="78"/>
                  <a:pt x="32" y="78"/>
                  <a:pt x="32" y="78"/>
                </a:cubicBezTo>
                <a:cubicBezTo>
                  <a:pt x="32" y="78"/>
                  <a:pt x="32" y="78"/>
                  <a:pt x="32" y="78"/>
                </a:cubicBezTo>
                <a:cubicBezTo>
                  <a:pt x="39" y="78"/>
                  <a:pt x="39" y="78"/>
                  <a:pt x="39" y="78"/>
                </a:cubicBezTo>
                <a:close/>
                <a:moveTo>
                  <a:pt x="43" y="99"/>
                </a:moveTo>
                <a:cubicBezTo>
                  <a:pt x="43" y="99"/>
                  <a:pt x="44" y="99"/>
                  <a:pt x="44" y="99"/>
                </a:cubicBezTo>
                <a:cubicBezTo>
                  <a:pt x="46" y="99"/>
                  <a:pt x="47" y="99"/>
                  <a:pt x="47" y="98"/>
                </a:cubicBezTo>
                <a:cubicBezTo>
                  <a:pt x="48" y="97"/>
                  <a:pt x="48" y="96"/>
                  <a:pt x="48" y="95"/>
                </a:cubicBezTo>
                <a:cubicBezTo>
                  <a:pt x="48" y="83"/>
                  <a:pt x="48" y="83"/>
                  <a:pt x="48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6" y="95"/>
                  <a:pt x="46" y="95"/>
                  <a:pt x="46" y="95"/>
                </a:cubicBezTo>
                <a:cubicBezTo>
                  <a:pt x="46" y="95"/>
                  <a:pt x="46" y="96"/>
                  <a:pt x="45" y="96"/>
                </a:cubicBezTo>
                <a:cubicBezTo>
                  <a:pt x="45" y="97"/>
                  <a:pt x="45" y="97"/>
                  <a:pt x="44" y="97"/>
                </a:cubicBezTo>
                <a:cubicBezTo>
                  <a:pt x="44" y="97"/>
                  <a:pt x="43" y="97"/>
                  <a:pt x="43" y="97"/>
                </a:cubicBezTo>
                <a:lnTo>
                  <a:pt x="43" y="99"/>
                </a:lnTo>
                <a:close/>
                <a:moveTo>
                  <a:pt x="56" y="96"/>
                </a:moveTo>
                <a:cubicBezTo>
                  <a:pt x="58" y="96"/>
                  <a:pt x="59" y="95"/>
                  <a:pt x="60" y="94"/>
                </a:cubicBezTo>
                <a:cubicBezTo>
                  <a:pt x="61" y="93"/>
                  <a:pt x="62" y="91"/>
                  <a:pt x="62" y="89"/>
                </a:cubicBezTo>
                <a:cubicBezTo>
                  <a:pt x="62" y="87"/>
                  <a:pt x="61" y="86"/>
                  <a:pt x="60" y="84"/>
                </a:cubicBezTo>
                <a:cubicBezTo>
                  <a:pt x="59" y="83"/>
                  <a:pt x="58" y="83"/>
                  <a:pt x="56" y="83"/>
                </a:cubicBezTo>
                <a:cubicBezTo>
                  <a:pt x="54" y="83"/>
                  <a:pt x="52" y="83"/>
                  <a:pt x="51" y="84"/>
                </a:cubicBezTo>
                <a:cubicBezTo>
                  <a:pt x="50" y="85"/>
                  <a:pt x="50" y="87"/>
                  <a:pt x="50" y="89"/>
                </a:cubicBezTo>
                <a:cubicBezTo>
                  <a:pt x="50" y="91"/>
                  <a:pt x="50" y="93"/>
                  <a:pt x="51" y="94"/>
                </a:cubicBezTo>
                <a:cubicBezTo>
                  <a:pt x="52" y="95"/>
                  <a:pt x="54" y="96"/>
                  <a:pt x="56" y="96"/>
                </a:cubicBezTo>
                <a:close/>
                <a:moveTo>
                  <a:pt x="53" y="86"/>
                </a:moveTo>
                <a:cubicBezTo>
                  <a:pt x="54" y="85"/>
                  <a:pt x="55" y="85"/>
                  <a:pt x="56" y="85"/>
                </a:cubicBezTo>
                <a:cubicBezTo>
                  <a:pt x="58" y="85"/>
                  <a:pt x="59" y="86"/>
                  <a:pt x="59" y="89"/>
                </a:cubicBezTo>
                <a:cubicBezTo>
                  <a:pt x="59" y="92"/>
                  <a:pt x="58" y="93"/>
                  <a:pt x="56" y="93"/>
                </a:cubicBezTo>
                <a:cubicBezTo>
                  <a:pt x="55" y="93"/>
                  <a:pt x="54" y="93"/>
                  <a:pt x="53" y="92"/>
                </a:cubicBezTo>
                <a:cubicBezTo>
                  <a:pt x="53" y="92"/>
                  <a:pt x="53" y="91"/>
                  <a:pt x="53" y="89"/>
                </a:cubicBezTo>
                <a:cubicBezTo>
                  <a:pt x="53" y="88"/>
                  <a:pt x="53" y="87"/>
                  <a:pt x="53" y="86"/>
                </a:cubicBezTo>
                <a:close/>
                <a:moveTo>
                  <a:pt x="71" y="94"/>
                </a:moveTo>
                <a:cubicBezTo>
                  <a:pt x="72" y="94"/>
                  <a:pt x="72" y="93"/>
                  <a:pt x="72" y="92"/>
                </a:cubicBezTo>
                <a:cubicBezTo>
                  <a:pt x="72" y="91"/>
                  <a:pt x="72" y="90"/>
                  <a:pt x="72" y="90"/>
                </a:cubicBezTo>
                <a:cubicBezTo>
                  <a:pt x="72" y="89"/>
                  <a:pt x="71" y="89"/>
                  <a:pt x="70" y="89"/>
                </a:cubicBezTo>
                <a:cubicBezTo>
                  <a:pt x="70" y="89"/>
                  <a:pt x="70" y="89"/>
                  <a:pt x="70" y="89"/>
                </a:cubicBezTo>
                <a:cubicBezTo>
                  <a:pt x="71" y="89"/>
                  <a:pt x="71" y="88"/>
                  <a:pt x="72" y="88"/>
                </a:cubicBezTo>
                <a:cubicBezTo>
                  <a:pt x="72" y="87"/>
                  <a:pt x="72" y="87"/>
                  <a:pt x="72" y="86"/>
                </a:cubicBezTo>
                <a:cubicBezTo>
                  <a:pt x="72" y="85"/>
                  <a:pt x="72" y="84"/>
                  <a:pt x="71" y="84"/>
                </a:cubicBezTo>
                <a:cubicBezTo>
                  <a:pt x="70" y="83"/>
                  <a:pt x="69" y="83"/>
                  <a:pt x="67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3" y="95"/>
                  <a:pt x="63" y="95"/>
                  <a:pt x="63" y="95"/>
                </a:cubicBezTo>
                <a:cubicBezTo>
                  <a:pt x="68" y="95"/>
                  <a:pt x="68" y="95"/>
                  <a:pt x="68" y="95"/>
                </a:cubicBezTo>
                <a:cubicBezTo>
                  <a:pt x="69" y="95"/>
                  <a:pt x="70" y="95"/>
                  <a:pt x="71" y="94"/>
                </a:cubicBezTo>
                <a:close/>
                <a:moveTo>
                  <a:pt x="66" y="85"/>
                </a:moveTo>
                <a:cubicBezTo>
                  <a:pt x="67" y="85"/>
                  <a:pt x="67" y="85"/>
                  <a:pt x="67" y="85"/>
                </a:cubicBezTo>
                <a:cubicBezTo>
                  <a:pt x="68" y="85"/>
                  <a:pt x="69" y="85"/>
                  <a:pt x="69" y="85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7"/>
                  <a:pt x="69" y="87"/>
                  <a:pt x="69" y="88"/>
                </a:cubicBezTo>
                <a:cubicBezTo>
                  <a:pt x="69" y="88"/>
                  <a:pt x="68" y="88"/>
                  <a:pt x="67" y="88"/>
                </a:cubicBezTo>
                <a:cubicBezTo>
                  <a:pt x="66" y="88"/>
                  <a:pt x="66" y="88"/>
                  <a:pt x="66" y="88"/>
                </a:cubicBezTo>
                <a:lnTo>
                  <a:pt x="66" y="85"/>
                </a:lnTo>
                <a:close/>
                <a:moveTo>
                  <a:pt x="66" y="93"/>
                </a:moveTo>
                <a:cubicBezTo>
                  <a:pt x="66" y="90"/>
                  <a:pt x="66" y="90"/>
                  <a:pt x="66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9" y="90"/>
                  <a:pt x="70" y="90"/>
                  <a:pt x="70" y="92"/>
                </a:cubicBezTo>
                <a:cubicBezTo>
                  <a:pt x="70" y="92"/>
                  <a:pt x="70" y="93"/>
                  <a:pt x="69" y="93"/>
                </a:cubicBezTo>
                <a:cubicBezTo>
                  <a:pt x="69" y="93"/>
                  <a:pt x="68" y="93"/>
                  <a:pt x="68" y="93"/>
                </a:cubicBezTo>
                <a:lnTo>
                  <a:pt x="66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8" name="Freeform 45"/>
          <p:cNvSpPr>
            <a:spLocks noEditPoints="1"/>
          </p:cNvSpPr>
          <p:nvPr/>
        </p:nvSpPr>
        <p:spPr bwMode="auto">
          <a:xfrm>
            <a:off x="6561138" y="3355182"/>
            <a:ext cx="236538" cy="301625"/>
          </a:xfrm>
          <a:custGeom>
            <a:avLst/>
            <a:gdLst>
              <a:gd name="T0" fmla="*/ 5 w 85"/>
              <a:gd name="T1" fmla="*/ 0 h 109"/>
              <a:gd name="T2" fmla="*/ 0 w 85"/>
              <a:gd name="T3" fmla="*/ 104 h 109"/>
              <a:gd name="T4" fmla="*/ 80 w 85"/>
              <a:gd name="T5" fmla="*/ 109 h 109"/>
              <a:gd name="T6" fmla="*/ 85 w 85"/>
              <a:gd name="T7" fmla="*/ 5 h 109"/>
              <a:gd name="T8" fmla="*/ 75 w 85"/>
              <a:gd name="T9" fmla="*/ 99 h 109"/>
              <a:gd name="T10" fmla="*/ 10 w 85"/>
              <a:gd name="T11" fmla="*/ 35 h 109"/>
              <a:gd name="T12" fmla="*/ 75 w 85"/>
              <a:gd name="T13" fmla="*/ 99 h 109"/>
              <a:gd name="T14" fmla="*/ 10 w 85"/>
              <a:gd name="T15" fmla="*/ 25 h 109"/>
              <a:gd name="T16" fmla="*/ 75 w 85"/>
              <a:gd name="T17" fmla="*/ 10 h 109"/>
              <a:gd name="T18" fmla="*/ 18 w 85"/>
              <a:gd name="T19" fmla="*/ 54 h 109"/>
              <a:gd name="T20" fmla="*/ 31 w 85"/>
              <a:gd name="T21" fmla="*/ 52 h 109"/>
              <a:gd name="T22" fmla="*/ 28 w 85"/>
              <a:gd name="T23" fmla="*/ 39 h 109"/>
              <a:gd name="T24" fmla="*/ 15 w 85"/>
              <a:gd name="T25" fmla="*/ 42 h 109"/>
              <a:gd name="T26" fmla="*/ 18 w 85"/>
              <a:gd name="T27" fmla="*/ 54 h 109"/>
              <a:gd name="T28" fmla="*/ 48 w 85"/>
              <a:gd name="T29" fmla="*/ 54 h 109"/>
              <a:gd name="T30" fmla="*/ 50 w 85"/>
              <a:gd name="T31" fmla="*/ 42 h 109"/>
              <a:gd name="T32" fmla="*/ 37 w 85"/>
              <a:gd name="T33" fmla="*/ 39 h 109"/>
              <a:gd name="T34" fmla="*/ 35 w 85"/>
              <a:gd name="T35" fmla="*/ 52 h 109"/>
              <a:gd name="T36" fmla="*/ 57 w 85"/>
              <a:gd name="T37" fmla="*/ 54 h 109"/>
              <a:gd name="T38" fmla="*/ 70 w 85"/>
              <a:gd name="T39" fmla="*/ 52 h 109"/>
              <a:gd name="T40" fmla="*/ 67 w 85"/>
              <a:gd name="T41" fmla="*/ 39 h 109"/>
              <a:gd name="T42" fmla="*/ 55 w 85"/>
              <a:gd name="T43" fmla="*/ 42 h 109"/>
              <a:gd name="T44" fmla="*/ 57 w 85"/>
              <a:gd name="T45" fmla="*/ 54 h 109"/>
              <a:gd name="T46" fmla="*/ 28 w 85"/>
              <a:gd name="T47" fmla="*/ 75 h 109"/>
              <a:gd name="T48" fmla="*/ 31 w 85"/>
              <a:gd name="T49" fmla="*/ 62 h 109"/>
              <a:gd name="T50" fmla="*/ 18 w 85"/>
              <a:gd name="T51" fmla="*/ 59 h 109"/>
              <a:gd name="T52" fmla="*/ 15 w 85"/>
              <a:gd name="T53" fmla="*/ 72 h 109"/>
              <a:gd name="T54" fmla="*/ 37 w 85"/>
              <a:gd name="T55" fmla="*/ 75 h 109"/>
              <a:gd name="T56" fmla="*/ 50 w 85"/>
              <a:gd name="T57" fmla="*/ 72 h 109"/>
              <a:gd name="T58" fmla="*/ 48 w 85"/>
              <a:gd name="T59" fmla="*/ 59 h 109"/>
              <a:gd name="T60" fmla="*/ 35 w 85"/>
              <a:gd name="T61" fmla="*/ 62 h 109"/>
              <a:gd name="T62" fmla="*/ 37 w 85"/>
              <a:gd name="T63" fmla="*/ 75 h 109"/>
              <a:gd name="T64" fmla="*/ 28 w 85"/>
              <a:gd name="T65" fmla="*/ 95 h 109"/>
              <a:gd name="T66" fmla="*/ 31 w 85"/>
              <a:gd name="T67" fmla="*/ 82 h 109"/>
              <a:gd name="T68" fmla="*/ 18 w 85"/>
              <a:gd name="T69" fmla="*/ 80 h 109"/>
              <a:gd name="T70" fmla="*/ 15 w 85"/>
              <a:gd name="T71" fmla="*/ 93 h 109"/>
              <a:gd name="T72" fmla="*/ 37 w 85"/>
              <a:gd name="T73" fmla="*/ 95 h 109"/>
              <a:gd name="T74" fmla="*/ 50 w 85"/>
              <a:gd name="T75" fmla="*/ 93 h 109"/>
              <a:gd name="T76" fmla="*/ 48 w 85"/>
              <a:gd name="T77" fmla="*/ 80 h 109"/>
              <a:gd name="T78" fmla="*/ 35 w 85"/>
              <a:gd name="T79" fmla="*/ 82 h 109"/>
              <a:gd name="T80" fmla="*/ 37 w 85"/>
              <a:gd name="T81" fmla="*/ 95 h 109"/>
              <a:gd name="T82" fmla="*/ 67 w 85"/>
              <a:gd name="T83" fmla="*/ 95 h 109"/>
              <a:gd name="T84" fmla="*/ 70 w 85"/>
              <a:gd name="T85" fmla="*/ 62 h 109"/>
              <a:gd name="T86" fmla="*/ 57 w 85"/>
              <a:gd name="T87" fmla="*/ 59 h 109"/>
              <a:gd name="T88" fmla="*/ 55 w 85"/>
              <a:gd name="T89" fmla="*/ 9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5" h="10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7"/>
                  <a:pt x="3" y="109"/>
                  <a:pt x="5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3" y="109"/>
                  <a:pt x="85" y="107"/>
                  <a:pt x="85" y="104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2"/>
                  <a:pt x="83" y="0"/>
                  <a:pt x="80" y="0"/>
                </a:cubicBezTo>
                <a:close/>
                <a:moveTo>
                  <a:pt x="75" y="99"/>
                </a:moveTo>
                <a:cubicBezTo>
                  <a:pt x="10" y="99"/>
                  <a:pt x="10" y="99"/>
                  <a:pt x="10" y="99"/>
                </a:cubicBezTo>
                <a:cubicBezTo>
                  <a:pt x="10" y="35"/>
                  <a:pt x="10" y="35"/>
                  <a:pt x="10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99"/>
                </a:lnTo>
                <a:close/>
                <a:moveTo>
                  <a:pt x="75" y="25"/>
                </a:moveTo>
                <a:cubicBezTo>
                  <a:pt x="10" y="25"/>
                  <a:pt x="10" y="25"/>
                  <a:pt x="10" y="25"/>
                </a:cubicBezTo>
                <a:cubicBezTo>
                  <a:pt x="10" y="10"/>
                  <a:pt x="10" y="10"/>
                  <a:pt x="10" y="10"/>
                </a:cubicBezTo>
                <a:cubicBezTo>
                  <a:pt x="75" y="10"/>
                  <a:pt x="75" y="10"/>
                  <a:pt x="75" y="10"/>
                </a:cubicBezTo>
                <a:lnTo>
                  <a:pt x="75" y="25"/>
                </a:lnTo>
                <a:close/>
                <a:moveTo>
                  <a:pt x="18" y="54"/>
                </a:moveTo>
                <a:cubicBezTo>
                  <a:pt x="28" y="54"/>
                  <a:pt x="28" y="54"/>
                  <a:pt x="28" y="54"/>
                </a:cubicBezTo>
                <a:cubicBezTo>
                  <a:pt x="29" y="54"/>
                  <a:pt x="31" y="53"/>
                  <a:pt x="31" y="5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0"/>
                  <a:pt x="29" y="39"/>
                  <a:pt x="2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6" y="39"/>
                  <a:pt x="15" y="40"/>
                  <a:pt x="15" y="4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3"/>
                  <a:pt x="16" y="54"/>
                  <a:pt x="18" y="54"/>
                </a:cubicBezTo>
                <a:close/>
                <a:moveTo>
                  <a:pt x="37" y="54"/>
                </a:moveTo>
                <a:cubicBezTo>
                  <a:pt x="48" y="54"/>
                  <a:pt x="48" y="54"/>
                  <a:pt x="48" y="54"/>
                </a:cubicBezTo>
                <a:cubicBezTo>
                  <a:pt x="49" y="54"/>
                  <a:pt x="50" y="53"/>
                  <a:pt x="50" y="52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40"/>
                  <a:pt x="49" y="39"/>
                  <a:pt x="48" y="39"/>
                </a:cubicBezTo>
                <a:cubicBezTo>
                  <a:pt x="37" y="39"/>
                  <a:pt x="37" y="39"/>
                  <a:pt x="37" y="39"/>
                </a:cubicBezTo>
                <a:cubicBezTo>
                  <a:pt x="36" y="39"/>
                  <a:pt x="35" y="40"/>
                  <a:pt x="35" y="42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3"/>
                  <a:pt x="36" y="54"/>
                  <a:pt x="37" y="54"/>
                </a:cubicBezTo>
                <a:close/>
                <a:moveTo>
                  <a:pt x="57" y="54"/>
                </a:moveTo>
                <a:cubicBezTo>
                  <a:pt x="67" y="54"/>
                  <a:pt x="67" y="54"/>
                  <a:pt x="67" y="54"/>
                </a:cubicBezTo>
                <a:cubicBezTo>
                  <a:pt x="69" y="54"/>
                  <a:pt x="70" y="53"/>
                  <a:pt x="70" y="52"/>
                </a:cubicBezTo>
                <a:cubicBezTo>
                  <a:pt x="70" y="42"/>
                  <a:pt x="70" y="42"/>
                  <a:pt x="70" y="42"/>
                </a:cubicBezTo>
                <a:cubicBezTo>
                  <a:pt x="70" y="40"/>
                  <a:pt x="69" y="39"/>
                  <a:pt x="67" y="39"/>
                </a:cubicBezTo>
                <a:cubicBezTo>
                  <a:pt x="57" y="39"/>
                  <a:pt x="57" y="39"/>
                  <a:pt x="57" y="39"/>
                </a:cubicBezTo>
                <a:cubicBezTo>
                  <a:pt x="56" y="39"/>
                  <a:pt x="55" y="40"/>
                  <a:pt x="55" y="42"/>
                </a:cubicBezTo>
                <a:cubicBezTo>
                  <a:pt x="55" y="52"/>
                  <a:pt x="55" y="52"/>
                  <a:pt x="55" y="52"/>
                </a:cubicBezTo>
                <a:cubicBezTo>
                  <a:pt x="55" y="53"/>
                  <a:pt x="56" y="54"/>
                  <a:pt x="57" y="54"/>
                </a:cubicBezTo>
                <a:close/>
                <a:moveTo>
                  <a:pt x="18" y="75"/>
                </a:moveTo>
                <a:cubicBezTo>
                  <a:pt x="28" y="75"/>
                  <a:pt x="28" y="75"/>
                  <a:pt x="28" y="75"/>
                </a:cubicBezTo>
                <a:cubicBezTo>
                  <a:pt x="29" y="75"/>
                  <a:pt x="31" y="74"/>
                  <a:pt x="31" y="7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1"/>
                  <a:pt x="29" y="59"/>
                  <a:pt x="28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6" y="59"/>
                  <a:pt x="15" y="61"/>
                  <a:pt x="15" y="62"/>
                </a:cubicBezTo>
                <a:cubicBezTo>
                  <a:pt x="15" y="72"/>
                  <a:pt x="15" y="72"/>
                  <a:pt x="15" y="72"/>
                </a:cubicBezTo>
                <a:cubicBezTo>
                  <a:pt x="15" y="74"/>
                  <a:pt x="16" y="75"/>
                  <a:pt x="18" y="75"/>
                </a:cubicBezTo>
                <a:close/>
                <a:moveTo>
                  <a:pt x="37" y="75"/>
                </a:moveTo>
                <a:cubicBezTo>
                  <a:pt x="48" y="75"/>
                  <a:pt x="48" y="75"/>
                  <a:pt x="48" y="75"/>
                </a:cubicBezTo>
                <a:cubicBezTo>
                  <a:pt x="49" y="75"/>
                  <a:pt x="50" y="74"/>
                  <a:pt x="50" y="72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61"/>
                  <a:pt x="49" y="59"/>
                  <a:pt x="48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6" y="59"/>
                  <a:pt x="35" y="61"/>
                  <a:pt x="35" y="6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74"/>
                  <a:pt x="36" y="75"/>
                  <a:pt x="37" y="75"/>
                </a:cubicBezTo>
                <a:close/>
                <a:moveTo>
                  <a:pt x="18" y="95"/>
                </a:moveTo>
                <a:cubicBezTo>
                  <a:pt x="28" y="95"/>
                  <a:pt x="28" y="95"/>
                  <a:pt x="28" y="95"/>
                </a:cubicBezTo>
                <a:cubicBezTo>
                  <a:pt x="29" y="95"/>
                  <a:pt x="31" y="94"/>
                  <a:pt x="31" y="93"/>
                </a:cubicBezTo>
                <a:cubicBezTo>
                  <a:pt x="31" y="82"/>
                  <a:pt x="31" y="82"/>
                  <a:pt x="31" y="82"/>
                </a:cubicBezTo>
                <a:cubicBezTo>
                  <a:pt x="31" y="81"/>
                  <a:pt x="29" y="80"/>
                  <a:pt x="28" y="80"/>
                </a:cubicBezTo>
                <a:cubicBezTo>
                  <a:pt x="18" y="80"/>
                  <a:pt x="18" y="80"/>
                  <a:pt x="18" y="80"/>
                </a:cubicBezTo>
                <a:cubicBezTo>
                  <a:pt x="16" y="80"/>
                  <a:pt x="15" y="81"/>
                  <a:pt x="15" y="82"/>
                </a:cubicBezTo>
                <a:cubicBezTo>
                  <a:pt x="15" y="93"/>
                  <a:pt x="15" y="93"/>
                  <a:pt x="15" y="93"/>
                </a:cubicBezTo>
                <a:cubicBezTo>
                  <a:pt x="15" y="94"/>
                  <a:pt x="16" y="95"/>
                  <a:pt x="18" y="95"/>
                </a:cubicBezTo>
                <a:close/>
                <a:moveTo>
                  <a:pt x="37" y="95"/>
                </a:moveTo>
                <a:cubicBezTo>
                  <a:pt x="48" y="95"/>
                  <a:pt x="48" y="95"/>
                  <a:pt x="48" y="95"/>
                </a:cubicBezTo>
                <a:cubicBezTo>
                  <a:pt x="49" y="95"/>
                  <a:pt x="50" y="94"/>
                  <a:pt x="50" y="93"/>
                </a:cubicBezTo>
                <a:cubicBezTo>
                  <a:pt x="50" y="82"/>
                  <a:pt x="50" y="82"/>
                  <a:pt x="50" y="82"/>
                </a:cubicBezTo>
                <a:cubicBezTo>
                  <a:pt x="50" y="81"/>
                  <a:pt x="49" y="80"/>
                  <a:pt x="48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6" y="80"/>
                  <a:pt x="35" y="81"/>
                  <a:pt x="35" y="82"/>
                </a:cubicBezTo>
                <a:cubicBezTo>
                  <a:pt x="35" y="93"/>
                  <a:pt x="35" y="93"/>
                  <a:pt x="35" y="93"/>
                </a:cubicBezTo>
                <a:cubicBezTo>
                  <a:pt x="35" y="94"/>
                  <a:pt x="36" y="95"/>
                  <a:pt x="37" y="95"/>
                </a:cubicBezTo>
                <a:close/>
                <a:moveTo>
                  <a:pt x="57" y="95"/>
                </a:moveTo>
                <a:cubicBezTo>
                  <a:pt x="67" y="95"/>
                  <a:pt x="67" y="95"/>
                  <a:pt x="67" y="95"/>
                </a:cubicBezTo>
                <a:cubicBezTo>
                  <a:pt x="69" y="95"/>
                  <a:pt x="70" y="94"/>
                  <a:pt x="70" y="93"/>
                </a:cubicBezTo>
                <a:cubicBezTo>
                  <a:pt x="70" y="62"/>
                  <a:pt x="70" y="62"/>
                  <a:pt x="70" y="62"/>
                </a:cubicBezTo>
                <a:cubicBezTo>
                  <a:pt x="70" y="61"/>
                  <a:pt x="69" y="59"/>
                  <a:pt x="67" y="59"/>
                </a:cubicBezTo>
                <a:cubicBezTo>
                  <a:pt x="57" y="59"/>
                  <a:pt x="57" y="59"/>
                  <a:pt x="57" y="59"/>
                </a:cubicBezTo>
                <a:cubicBezTo>
                  <a:pt x="56" y="59"/>
                  <a:pt x="55" y="61"/>
                  <a:pt x="55" y="62"/>
                </a:cubicBezTo>
                <a:cubicBezTo>
                  <a:pt x="55" y="93"/>
                  <a:pt x="55" y="93"/>
                  <a:pt x="55" y="93"/>
                </a:cubicBezTo>
                <a:cubicBezTo>
                  <a:pt x="55" y="94"/>
                  <a:pt x="56" y="95"/>
                  <a:pt x="57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9" name="Freeform 46"/>
          <p:cNvSpPr>
            <a:spLocks noEditPoints="1"/>
          </p:cNvSpPr>
          <p:nvPr/>
        </p:nvSpPr>
        <p:spPr bwMode="auto">
          <a:xfrm>
            <a:off x="7143750" y="3356769"/>
            <a:ext cx="309563" cy="309563"/>
          </a:xfrm>
          <a:custGeom>
            <a:avLst/>
            <a:gdLst>
              <a:gd name="T0" fmla="*/ 106 w 111"/>
              <a:gd name="T1" fmla="*/ 34 h 111"/>
              <a:gd name="T2" fmla="*/ 101 w 111"/>
              <a:gd name="T3" fmla="*/ 39 h 111"/>
              <a:gd name="T4" fmla="*/ 72 w 111"/>
              <a:gd name="T5" fmla="*/ 10 h 111"/>
              <a:gd name="T6" fmla="*/ 77 w 111"/>
              <a:gd name="T7" fmla="*/ 5 h 111"/>
              <a:gd name="T8" fmla="*/ 96 w 111"/>
              <a:gd name="T9" fmla="*/ 5 h 111"/>
              <a:gd name="T10" fmla="*/ 106 w 111"/>
              <a:gd name="T11" fmla="*/ 15 h 111"/>
              <a:gd name="T12" fmla="*/ 106 w 111"/>
              <a:gd name="T13" fmla="*/ 34 h 111"/>
              <a:gd name="T14" fmla="*/ 38 w 111"/>
              <a:gd name="T15" fmla="*/ 92 h 111"/>
              <a:gd name="T16" fmla="*/ 38 w 111"/>
              <a:gd name="T17" fmla="*/ 97 h 111"/>
              <a:gd name="T18" fmla="*/ 43 w 111"/>
              <a:gd name="T19" fmla="*/ 97 h 111"/>
              <a:gd name="T20" fmla="*/ 96 w 111"/>
              <a:gd name="T21" fmla="*/ 44 h 111"/>
              <a:gd name="T22" fmla="*/ 91 w 111"/>
              <a:gd name="T23" fmla="*/ 39 h 111"/>
              <a:gd name="T24" fmla="*/ 38 w 111"/>
              <a:gd name="T25" fmla="*/ 92 h 111"/>
              <a:gd name="T26" fmla="*/ 14 w 111"/>
              <a:gd name="T27" fmla="*/ 68 h 111"/>
              <a:gd name="T28" fmla="*/ 14 w 111"/>
              <a:gd name="T29" fmla="*/ 73 h 111"/>
              <a:gd name="T30" fmla="*/ 19 w 111"/>
              <a:gd name="T31" fmla="*/ 73 h 111"/>
              <a:gd name="T32" fmla="*/ 72 w 111"/>
              <a:gd name="T33" fmla="*/ 20 h 111"/>
              <a:gd name="T34" fmla="*/ 67 w 111"/>
              <a:gd name="T35" fmla="*/ 15 h 111"/>
              <a:gd name="T36" fmla="*/ 14 w 111"/>
              <a:gd name="T37" fmla="*/ 68 h 111"/>
              <a:gd name="T38" fmla="*/ 77 w 111"/>
              <a:gd name="T39" fmla="*/ 24 h 111"/>
              <a:gd name="T40" fmla="*/ 23 w 111"/>
              <a:gd name="T41" fmla="*/ 78 h 111"/>
              <a:gd name="T42" fmla="*/ 23 w 111"/>
              <a:gd name="T43" fmla="*/ 87 h 111"/>
              <a:gd name="T44" fmla="*/ 33 w 111"/>
              <a:gd name="T45" fmla="*/ 87 h 111"/>
              <a:gd name="T46" fmla="*/ 86 w 111"/>
              <a:gd name="T47" fmla="*/ 34 h 111"/>
              <a:gd name="T48" fmla="*/ 77 w 111"/>
              <a:gd name="T49" fmla="*/ 24 h 111"/>
              <a:gd name="T50" fmla="*/ 33 w 111"/>
              <a:gd name="T51" fmla="*/ 102 h 111"/>
              <a:gd name="T52" fmla="*/ 30 w 111"/>
              <a:gd name="T53" fmla="*/ 96 h 111"/>
              <a:gd name="T54" fmla="*/ 28 w 111"/>
              <a:gd name="T55" fmla="*/ 96 h 111"/>
              <a:gd name="T56" fmla="*/ 19 w 111"/>
              <a:gd name="T57" fmla="*/ 92 h 111"/>
              <a:gd name="T58" fmla="*/ 15 w 111"/>
              <a:gd name="T59" fmla="*/ 83 h 111"/>
              <a:gd name="T60" fmla="*/ 15 w 111"/>
              <a:gd name="T61" fmla="*/ 81 h 111"/>
              <a:gd name="T62" fmla="*/ 9 w 111"/>
              <a:gd name="T63" fmla="*/ 78 h 111"/>
              <a:gd name="T64" fmla="*/ 9 w 111"/>
              <a:gd name="T65" fmla="*/ 77 h 111"/>
              <a:gd name="T66" fmla="*/ 0 w 111"/>
              <a:gd name="T67" fmla="*/ 111 h 111"/>
              <a:gd name="T68" fmla="*/ 34 w 111"/>
              <a:gd name="T69" fmla="*/ 102 h 111"/>
              <a:gd name="T70" fmla="*/ 33 w 111"/>
              <a:gd name="T71" fmla="*/ 102 h 111"/>
              <a:gd name="T72" fmla="*/ 33 w 111"/>
              <a:gd name="T73" fmla="*/ 102 h 111"/>
              <a:gd name="T74" fmla="*/ 33 w 111"/>
              <a:gd name="T75" fmla="*/ 10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1" h="111">
                <a:moveTo>
                  <a:pt x="106" y="34"/>
                </a:moveTo>
                <a:cubicBezTo>
                  <a:pt x="101" y="39"/>
                  <a:pt x="101" y="39"/>
                  <a:pt x="101" y="39"/>
                </a:cubicBezTo>
                <a:cubicBezTo>
                  <a:pt x="72" y="10"/>
                  <a:pt x="72" y="10"/>
                  <a:pt x="72" y="10"/>
                </a:cubicBezTo>
                <a:cubicBezTo>
                  <a:pt x="77" y="5"/>
                  <a:pt x="77" y="5"/>
                  <a:pt x="77" y="5"/>
                </a:cubicBezTo>
                <a:cubicBezTo>
                  <a:pt x="82" y="0"/>
                  <a:pt x="91" y="0"/>
                  <a:pt x="96" y="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11" y="20"/>
                  <a:pt x="111" y="29"/>
                  <a:pt x="106" y="34"/>
                </a:cubicBezTo>
                <a:close/>
                <a:moveTo>
                  <a:pt x="38" y="92"/>
                </a:moveTo>
                <a:cubicBezTo>
                  <a:pt x="37" y="94"/>
                  <a:pt x="37" y="96"/>
                  <a:pt x="38" y="97"/>
                </a:cubicBezTo>
                <a:cubicBezTo>
                  <a:pt x="39" y="99"/>
                  <a:pt x="41" y="99"/>
                  <a:pt x="43" y="97"/>
                </a:cubicBezTo>
                <a:cubicBezTo>
                  <a:pt x="96" y="44"/>
                  <a:pt x="96" y="44"/>
                  <a:pt x="96" y="44"/>
                </a:cubicBezTo>
                <a:cubicBezTo>
                  <a:pt x="91" y="39"/>
                  <a:pt x="91" y="39"/>
                  <a:pt x="91" y="39"/>
                </a:cubicBezTo>
                <a:lnTo>
                  <a:pt x="38" y="92"/>
                </a:lnTo>
                <a:close/>
                <a:moveTo>
                  <a:pt x="14" y="68"/>
                </a:moveTo>
                <a:cubicBezTo>
                  <a:pt x="12" y="69"/>
                  <a:pt x="12" y="72"/>
                  <a:pt x="14" y="73"/>
                </a:cubicBezTo>
                <a:cubicBezTo>
                  <a:pt x="15" y="74"/>
                  <a:pt x="17" y="74"/>
                  <a:pt x="19" y="73"/>
                </a:cubicBezTo>
                <a:cubicBezTo>
                  <a:pt x="72" y="20"/>
                  <a:pt x="72" y="20"/>
                  <a:pt x="72" y="20"/>
                </a:cubicBezTo>
                <a:cubicBezTo>
                  <a:pt x="67" y="15"/>
                  <a:pt x="67" y="15"/>
                  <a:pt x="67" y="15"/>
                </a:cubicBezTo>
                <a:lnTo>
                  <a:pt x="14" y="68"/>
                </a:lnTo>
                <a:close/>
                <a:moveTo>
                  <a:pt x="77" y="24"/>
                </a:moveTo>
                <a:cubicBezTo>
                  <a:pt x="23" y="78"/>
                  <a:pt x="23" y="78"/>
                  <a:pt x="23" y="78"/>
                </a:cubicBezTo>
                <a:cubicBezTo>
                  <a:pt x="21" y="80"/>
                  <a:pt x="21" y="85"/>
                  <a:pt x="23" y="87"/>
                </a:cubicBezTo>
                <a:cubicBezTo>
                  <a:pt x="26" y="90"/>
                  <a:pt x="30" y="90"/>
                  <a:pt x="33" y="87"/>
                </a:cubicBezTo>
                <a:cubicBezTo>
                  <a:pt x="86" y="34"/>
                  <a:pt x="86" y="34"/>
                  <a:pt x="86" y="34"/>
                </a:cubicBezTo>
                <a:lnTo>
                  <a:pt x="77" y="24"/>
                </a:lnTo>
                <a:close/>
                <a:moveTo>
                  <a:pt x="33" y="102"/>
                </a:moveTo>
                <a:cubicBezTo>
                  <a:pt x="31" y="100"/>
                  <a:pt x="31" y="98"/>
                  <a:pt x="30" y="96"/>
                </a:cubicBezTo>
                <a:cubicBezTo>
                  <a:pt x="30" y="96"/>
                  <a:pt x="29" y="96"/>
                  <a:pt x="28" y="96"/>
                </a:cubicBezTo>
                <a:cubicBezTo>
                  <a:pt x="25" y="96"/>
                  <a:pt x="21" y="95"/>
                  <a:pt x="19" y="92"/>
                </a:cubicBezTo>
                <a:cubicBezTo>
                  <a:pt x="16" y="90"/>
                  <a:pt x="15" y="86"/>
                  <a:pt x="15" y="83"/>
                </a:cubicBezTo>
                <a:cubicBezTo>
                  <a:pt x="15" y="82"/>
                  <a:pt x="15" y="81"/>
                  <a:pt x="15" y="81"/>
                </a:cubicBezTo>
                <a:cubicBezTo>
                  <a:pt x="13" y="80"/>
                  <a:pt x="10" y="79"/>
                  <a:pt x="9" y="78"/>
                </a:cubicBezTo>
                <a:cubicBezTo>
                  <a:pt x="9" y="78"/>
                  <a:pt x="9" y="77"/>
                  <a:pt x="9" y="77"/>
                </a:cubicBezTo>
                <a:cubicBezTo>
                  <a:pt x="0" y="111"/>
                  <a:pt x="0" y="111"/>
                  <a:pt x="0" y="111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3" y="102"/>
                  <a:pt x="33" y="102"/>
                  <a:pt x="33" y="102"/>
                </a:cubicBezTo>
                <a:close/>
                <a:moveTo>
                  <a:pt x="33" y="102"/>
                </a:moveTo>
                <a:cubicBezTo>
                  <a:pt x="33" y="102"/>
                  <a:pt x="33" y="102"/>
                  <a:pt x="33" y="10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0" name="Freeform 47"/>
          <p:cNvSpPr>
            <a:spLocks noEditPoints="1"/>
          </p:cNvSpPr>
          <p:nvPr/>
        </p:nvSpPr>
        <p:spPr bwMode="auto">
          <a:xfrm>
            <a:off x="1093788" y="2742407"/>
            <a:ext cx="285750" cy="295275"/>
          </a:xfrm>
          <a:custGeom>
            <a:avLst/>
            <a:gdLst>
              <a:gd name="T0" fmla="*/ 51 w 103"/>
              <a:gd name="T1" fmla="*/ 67 h 106"/>
              <a:gd name="T2" fmla="*/ 52 w 103"/>
              <a:gd name="T3" fmla="*/ 67 h 106"/>
              <a:gd name="T4" fmla="*/ 60 w 103"/>
              <a:gd name="T5" fmla="*/ 50 h 106"/>
              <a:gd name="T6" fmla="*/ 74 w 103"/>
              <a:gd name="T7" fmla="*/ 23 h 106"/>
              <a:gd name="T8" fmla="*/ 51 w 103"/>
              <a:gd name="T9" fmla="*/ 0 h 106"/>
              <a:gd name="T10" fmla="*/ 28 w 103"/>
              <a:gd name="T11" fmla="*/ 23 h 106"/>
              <a:gd name="T12" fmla="*/ 43 w 103"/>
              <a:gd name="T13" fmla="*/ 50 h 106"/>
              <a:gd name="T14" fmla="*/ 51 w 103"/>
              <a:gd name="T15" fmla="*/ 67 h 106"/>
              <a:gd name="T16" fmla="*/ 51 w 103"/>
              <a:gd name="T17" fmla="*/ 12 h 106"/>
              <a:gd name="T18" fmla="*/ 60 w 103"/>
              <a:gd name="T19" fmla="*/ 21 h 106"/>
              <a:gd name="T20" fmla="*/ 51 w 103"/>
              <a:gd name="T21" fmla="*/ 30 h 106"/>
              <a:gd name="T22" fmla="*/ 42 w 103"/>
              <a:gd name="T23" fmla="*/ 21 h 106"/>
              <a:gd name="T24" fmla="*/ 51 w 103"/>
              <a:gd name="T25" fmla="*/ 12 h 106"/>
              <a:gd name="T26" fmla="*/ 86 w 103"/>
              <a:gd name="T27" fmla="*/ 53 h 106"/>
              <a:gd name="T28" fmla="*/ 65 w 103"/>
              <a:gd name="T29" fmla="*/ 53 h 106"/>
              <a:gd name="T30" fmla="*/ 65 w 103"/>
              <a:gd name="T31" fmla="*/ 54 h 106"/>
              <a:gd name="T32" fmla="*/ 61 w 103"/>
              <a:gd name="T33" fmla="*/ 59 h 106"/>
              <a:gd name="T34" fmla="*/ 82 w 103"/>
              <a:gd name="T35" fmla="*/ 59 h 106"/>
              <a:gd name="T36" fmla="*/ 90 w 103"/>
              <a:gd name="T37" fmla="*/ 70 h 106"/>
              <a:gd name="T38" fmla="*/ 12 w 103"/>
              <a:gd name="T39" fmla="*/ 70 h 106"/>
              <a:gd name="T40" fmla="*/ 20 w 103"/>
              <a:gd name="T41" fmla="*/ 59 h 106"/>
              <a:gd name="T42" fmla="*/ 41 w 103"/>
              <a:gd name="T43" fmla="*/ 59 h 106"/>
              <a:gd name="T44" fmla="*/ 38 w 103"/>
              <a:gd name="T45" fmla="*/ 54 h 106"/>
              <a:gd name="T46" fmla="*/ 37 w 103"/>
              <a:gd name="T47" fmla="*/ 53 h 106"/>
              <a:gd name="T48" fmla="*/ 17 w 103"/>
              <a:gd name="T49" fmla="*/ 53 h 106"/>
              <a:gd name="T50" fmla="*/ 0 w 103"/>
              <a:gd name="T51" fmla="*/ 76 h 106"/>
              <a:gd name="T52" fmla="*/ 0 w 103"/>
              <a:gd name="T53" fmla="*/ 76 h 106"/>
              <a:gd name="T54" fmla="*/ 0 w 103"/>
              <a:gd name="T55" fmla="*/ 76 h 106"/>
              <a:gd name="T56" fmla="*/ 0 w 103"/>
              <a:gd name="T57" fmla="*/ 77 h 106"/>
              <a:gd name="T58" fmla="*/ 0 w 103"/>
              <a:gd name="T59" fmla="*/ 77 h 106"/>
              <a:gd name="T60" fmla="*/ 0 w 103"/>
              <a:gd name="T61" fmla="*/ 106 h 106"/>
              <a:gd name="T62" fmla="*/ 103 w 103"/>
              <a:gd name="T63" fmla="*/ 106 h 106"/>
              <a:gd name="T64" fmla="*/ 103 w 103"/>
              <a:gd name="T65" fmla="*/ 77 h 106"/>
              <a:gd name="T66" fmla="*/ 103 w 103"/>
              <a:gd name="T67" fmla="*/ 77 h 106"/>
              <a:gd name="T68" fmla="*/ 86 w 103"/>
              <a:gd name="T69" fmla="*/ 53 h 106"/>
              <a:gd name="T70" fmla="*/ 59 w 103"/>
              <a:gd name="T71" fmla="*/ 102 h 106"/>
              <a:gd name="T72" fmla="*/ 44 w 103"/>
              <a:gd name="T73" fmla="*/ 102 h 106"/>
              <a:gd name="T74" fmla="*/ 44 w 103"/>
              <a:gd name="T75" fmla="*/ 84 h 106"/>
              <a:gd name="T76" fmla="*/ 59 w 103"/>
              <a:gd name="T77" fmla="*/ 84 h 106"/>
              <a:gd name="T78" fmla="*/ 59 w 103"/>
              <a:gd name="T79" fmla="*/ 10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3" h="106">
                <a:moveTo>
                  <a:pt x="51" y="67"/>
                </a:moveTo>
                <a:cubicBezTo>
                  <a:pt x="52" y="67"/>
                  <a:pt x="52" y="67"/>
                  <a:pt x="52" y="67"/>
                </a:cubicBezTo>
                <a:cubicBezTo>
                  <a:pt x="52" y="65"/>
                  <a:pt x="54" y="58"/>
                  <a:pt x="60" y="50"/>
                </a:cubicBezTo>
                <a:cubicBezTo>
                  <a:pt x="67" y="41"/>
                  <a:pt x="74" y="34"/>
                  <a:pt x="74" y="23"/>
                </a:cubicBezTo>
                <a:cubicBezTo>
                  <a:pt x="74" y="10"/>
                  <a:pt x="64" y="0"/>
                  <a:pt x="51" y="0"/>
                </a:cubicBezTo>
                <a:cubicBezTo>
                  <a:pt x="39" y="0"/>
                  <a:pt x="28" y="10"/>
                  <a:pt x="28" y="23"/>
                </a:cubicBezTo>
                <a:cubicBezTo>
                  <a:pt x="28" y="34"/>
                  <a:pt x="36" y="41"/>
                  <a:pt x="43" y="50"/>
                </a:cubicBezTo>
                <a:cubicBezTo>
                  <a:pt x="48" y="58"/>
                  <a:pt x="50" y="65"/>
                  <a:pt x="51" y="67"/>
                </a:cubicBezTo>
                <a:close/>
                <a:moveTo>
                  <a:pt x="51" y="12"/>
                </a:moveTo>
                <a:cubicBezTo>
                  <a:pt x="56" y="12"/>
                  <a:pt x="60" y="17"/>
                  <a:pt x="60" y="21"/>
                </a:cubicBezTo>
                <a:cubicBezTo>
                  <a:pt x="60" y="26"/>
                  <a:pt x="56" y="30"/>
                  <a:pt x="51" y="30"/>
                </a:cubicBezTo>
                <a:cubicBezTo>
                  <a:pt x="46" y="30"/>
                  <a:pt x="42" y="26"/>
                  <a:pt x="42" y="21"/>
                </a:cubicBezTo>
                <a:cubicBezTo>
                  <a:pt x="42" y="17"/>
                  <a:pt x="46" y="12"/>
                  <a:pt x="51" y="12"/>
                </a:cubicBezTo>
                <a:close/>
                <a:moveTo>
                  <a:pt x="86" y="53"/>
                </a:moveTo>
                <a:cubicBezTo>
                  <a:pt x="65" y="53"/>
                  <a:pt x="65" y="53"/>
                  <a:pt x="65" y="53"/>
                </a:cubicBezTo>
                <a:cubicBezTo>
                  <a:pt x="65" y="53"/>
                  <a:pt x="65" y="54"/>
                  <a:pt x="65" y="54"/>
                </a:cubicBezTo>
                <a:cubicBezTo>
                  <a:pt x="63" y="55"/>
                  <a:pt x="62" y="57"/>
                  <a:pt x="61" y="59"/>
                </a:cubicBezTo>
                <a:cubicBezTo>
                  <a:pt x="82" y="59"/>
                  <a:pt x="82" y="59"/>
                  <a:pt x="82" y="59"/>
                </a:cubicBezTo>
                <a:cubicBezTo>
                  <a:pt x="83" y="61"/>
                  <a:pt x="87" y="66"/>
                  <a:pt x="90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6" y="66"/>
                  <a:pt x="19" y="61"/>
                  <a:pt x="20" y="59"/>
                </a:cubicBezTo>
                <a:cubicBezTo>
                  <a:pt x="41" y="59"/>
                  <a:pt x="41" y="59"/>
                  <a:pt x="41" y="59"/>
                </a:cubicBezTo>
                <a:cubicBezTo>
                  <a:pt x="40" y="57"/>
                  <a:pt x="39" y="55"/>
                  <a:pt x="38" y="54"/>
                </a:cubicBezTo>
                <a:cubicBezTo>
                  <a:pt x="37" y="53"/>
                  <a:pt x="37" y="53"/>
                  <a:pt x="3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06"/>
                  <a:pt x="0" y="106"/>
                  <a:pt x="0" y="106"/>
                </a:cubicBezTo>
                <a:cubicBezTo>
                  <a:pt x="103" y="106"/>
                  <a:pt x="103" y="106"/>
                  <a:pt x="103" y="106"/>
                </a:cubicBezTo>
                <a:cubicBezTo>
                  <a:pt x="103" y="77"/>
                  <a:pt x="103" y="77"/>
                  <a:pt x="103" y="77"/>
                </a:cubicBezTo>
                <a:cubicBezTo>
                  <a:pt x="103" y="77"/>
                  <a:pt x="103" y="77"/>
                  <a:pt x="103" y="77"/>
                </a:cubicBezTo>
                <a:lnTo>
                  <a:pt x="86" y="53"/>
                </a:lnTo>
                <a:close/>
                <a:moveTo>
                  <a:pt x="59" y="102"/>
                </a:moveTo>
                <a:cubicBezTo>
                  <a:pt x="44" y="102"/>
                  <a:pt x="44" y="102"/>
                  <a:pt x="44" y="102"/>
                </a:cubicBezTo>
                <a:cubicBezTo>
                  <a:pt x="44" y="84"/>
                  <a:pt x="44" y="84"/>
                  <a:pt x="44" y="84"/>
                </a:cubicBezTo>
                <a:cubicBezTo>
                  <a:pt x="59" y="84"/>
                  <a:pt x="59" y="84"/>
                  <a:pt x="59" y="84"/>
                </a:cubicBezTo>
                <a:lnTo>
                  <a:pt x="59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1" name="Freeform 48"/>
          <p:cNvSpPr>
            <a:spLocks noEditPoints="1"/>
          </p:cNvSpPr>
          <p:nvPr/>
        </p:nvSpPr>
        <p:spPr bwMode="auto">
          <a:xfrm>
            <a:off x="1676400" y="2767807"/>
            <a:ext cx="339725" cy="292100"/>
          </a:xfrm>
          <a:custGeom>
            <a:avLst/>
            <a:gdLst>
              <a:gd name="T0" fmla="*/ 116 w 122"/>
              <a:gd name="T1" fmla="*/ 0 h 105"/>
              <a:gd name="T2" fmla="*/ 6 w 122"/>
              <a:gd name="T3" fmla="*/ 0 h 105"/>
              <a:gd name="T4" fmla="*/ 0 w 122"/>
              <a:gd name="T5" fmla="*/ 6 h 105"/>
              <a:gd name="T6" fmla="*/ 0 w 122"/>
              <a:gd name="T7" fmla="*/ 74 h 105"/>
              <a:gd name="T8" fmla="*/ 6 w 122"/>
              <a:gd name="T9" fmla="*/ 80 h 105"/>
              <a:gd name="T10" fmla="*/ 47 w 122"/>
              <a:gd name="T11" fmla="*/ 80 h 105"/>
              <a:gd name="T12" fmla="*/ 47 w 122"/>
              <a:gd name="T13" fmla="*/ 94 h 105"/>
              <a:gd name="T14" fmla="*/ 31 w 122"/>
              <a:gd name="T15" fmla="*/ 94 h 105"/>
              <a:gd name="T16" fmla="*/ 26 w 122"/>
              <a:gd name="T17" fmla="*/ 99 h 105"/>
              <a:gd name="T18" fmla="*/ 31 w 122"/>
              <a:gd name="T19" fmla="*/ 105 h 105"/>
              <a:gd name="T20" fmla="*/ 91 w 122"/>
              <a:gd name="T21" fmla="*/ 105 h 105"/>
              <a:gd name="T22" fmla="*/ 96 w 122"/>
              <a:gd name="T23" fmla="*/ 99 h 105"/>
              <a:gd name="T24" fmla="*/ 91 w 122"/>
              <a:gd name="T25" fmla="*/ 94 h 105"/>
              <a:gd name="T26" fmla="*/ 75 w 122"/>
              <a:gd name="T27" fmla="*/ 94 h 105"/>
              <a:gd name="T28" fmla="*/ 75 w 122"/>
              <a:gd name="T29" fmla="*/ 80 h 105"/>
              <a:gd name="T30" fmla="*/ 116 w 122"/>
              <a:gd name="T31" fmla="*/ 80 h 105"/>
              <a:gd name="T32" fmla="*/ 122 w 122"/>
              <a:gd name="T33" fmla="*/ 74 h 105"/>
              <a:gd name="T34" fmla="*/ 122 w 122"/>
              <a:gd name="T35" fmla="*/ 6 h 105"/>
              <a:gd name="T36" fmla="*/ 116 w 122"/>
              <a:gd name="T37" fmla="*/ 0 h 105"/>
              <a:gd name="T38" fmla="*/ 113 w 122"/>
              <a:gd name="T39" fmla="*/ 71 h 105"/>
              <a:gd name="T40" fmla="*/ 9 w 122"/>
              <a:gd name="T41" fmla="*/ 71 h 105"/>
              <a:gd name="T42" fmla="*/ 9 w 122"/>
              <a:gd name="T43" fmla="*/ 8 h 105"/>
              <a:gd name="T44" fmla="*/ 113 w 122"/>
              <a:gd name="T45" fmla="*/ 8 h 105"/>
              <a:gd name="T46" fmla="*/ 113 w 122"/>
              <a:gd name="T47" fmla="*/ 71 h 105"/>
              <a:gd name="T48" fmla="*/ 19 w 122"/>
              <a:gd name="T49" fmla="*/ 34 h 105"/>
              <a:gd name="T50" fmla="*/ 103 w 122"/>
              <a:gd name="T51" fmla="*/ 34 h 105"/>
              <a:gd name="T52" fmla="*/ 105 w 122"/>
              <a:gd name="T53" fmla="*/ 33 h 105"/>
              <a:gd name="T54" fmla="*/ 105 w 122"/>
              <a:gd name="T55" fmla="*/ 17 h 105"/>
              <a:gd name="T56" fmla="*/ 103 w 122"/>
              <a:gd name="T57" fmla="*/ 15 h 105"/>
              <a:gd name="T58" fmla="*/ 19 w 122"/>
              <a:gd name="T59" fmla="*/ 15 h 105"/>
              <a:gd name="T60" fmla="*/ 17 w 122"/>
              <a:gd name="T61" fmla="*/ 17 h 105"/>
              <a:gd name="T62" fmla="*/ 17 w 122"/>
              <a:gd name="T63" fmla="*/ 33 h 105"/>
              <a:gd name="T64" fmla="*/ 19 w 122"/>
              <a:gd name="T65" fmla="*/ 34 h 105"/>
              <a:gd name="T66" fmla="*/ 103 w 122"/>
              <a:gd name="T67" fmla="*/ 40 h 105"/>
              <a:gd name="T68" fmla="*/ 84 w 122"/>
              <a:gd name="T69" fmla="*/ 40 h 105"/>
              <a:gd name="T70" fmla="*/ 83 w 122"/>
              <a:gd name="T71" fmla="*/ 41 h 105"/>
              <a:gd name="T72" fmla="*/ 83 w 122"/>
              <a:gd name="T73" fmla="*/ 64 h 105"/>
              <a:gd name="T74" fmla="*/ 84 w 122"/>
              <a:gd name="T75" fmla="*/ 65 h 105"/>
              <a:gd name="T76" fmla="*/ 103 w 122"/>
              <a:gd name="T77" fmla="*/ 65 h 105"/>
              <a:gd name="T78" fmla="*/ 104 w 122"/>
              <a:gd name="T79" fmla="*/ 64 h 105"/>
              <a:gd name="T80" fmla="*/ 104 w 122"/>
              <a:gd name="T81" fmla="*/ 41 h 105"/>
              <a:gd name="T82" fmla="*/ 103 w 122"/>
              <a:gd name="T83" fmla="*/ 40 h 105"/>
              <a:gd name="T84" fmla="*/ 74 w 122"/>
              <a:gd name="T85" fmla="*/ 40 h 105"/>
              <a:gd name="T86" fmla="*/ 19 w 122"/>
              <a:gd name="T87" fmla="*/ 40 h 105"/>
              <a:gd name="T88" fmla="*/ 18 w 122"/>
              <a:gd name="T89" fmla="*/ 41 h 105"/>
              <a:gd name="T90" fmla="*/ 18 w 122"/>
              <a:gd name="T91" fmla="*/ 64 h 105"/>
              <a:gd name="T92" fmla="*/ 19 w 122"/>
              <a:gd name="T93" fmla="*/ 65 h 105"/>
              <a:gd name="T94" fmla="*/ 74 w 122"/>
              <a:gd name="T95" fmla="*/ 65 h 105"/>
              <a:gd name="T96" fmla="*/ 76 w 122"/>
              <a:gd name="T97" fmla="*/ 64 h 105"/>
              <a:gd name="T98" fmla="*/ 76 w 122"/>
              <a:gd name="T99" fmla="*/ 41 h 105"/>
              <a:gd name="T100" fmla="*/ 74 w 122"/>
              <a:gd name="T101" fmla="*/ 40 h 105"/>
              <a:gd name="T102" fmla="*/ 72 w 122"/>
              <a:gd name="T103" fmla="*/ 62 h 105"/>
              <a:gd name="T104" fmla="*/ 22 w 122"/>
              <a:gd name="T105" fmla="*/ 62 h 105"/>
              <a:gd name="T106" fmla="*/ 22 w 122"/>
              <a:gd name="T107" fmla="*/ 43 h 105"/>
              <a:gd name="T108" fmla="*/ 72 w 122"/>
              <a:gd name="T109" fmla="*/ 43 h 105"/>
              <a:gd name="T110" fmla="*/ 72 w 122"/>
              <a:gd name="T111" fmla="*/ 62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2" h="105">
                <a:moveTo>
                  <a:pt x="11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6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8"/>
                  <a:pt x="3" y="80"/>
                  <a:pt x="6" y="80"/>
                </a:cubicBezTo>
                <a:cubicBezTo>
                  <a:pt x="47" y="80"/>
                  <a:pt x="47" y="80"/>
                  <a:pt x="47" y="80"/>
                </a:cubicBezTo>
                <a:cubicBezTo>
                  <a:pt x="47" y="94"/>
                  <a:pt x="47" y="94"/>
                  <a:pt x="47" y="94"/>
                </a:cubicBezTo>
                <a:cubicBezTo>
                  <a:pt x="31" y="94"/>
                  <a:pt x="31" y="94"/>
                  <a:pt x="31" y="94"/>
                </a:cubicBezTo>
                <a:cubicBezTo>
                  <a:pt x="28" y="94"/>
                  <a:pt x="26" y="96"/>
                  <a:pt x="26" y="99"/>
                </a:cubicBezTo>
                <a:cubicBezTo>
                  <a:pt x="26" y="102"/>
                  <a:pt x="28" y="105"/>
                  <a:pt x="31" y="105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4" y="105"/>
                  <a:pt x="96" y="102"/>
                  <a:pt x="96" y="99"/>
                </a:cubicBezTo>
                <a:cubicBezTo>
                  <a:pt x="96" y="96"/>
                  <a:pt x="94" y="94"/>
                  <a:pt x="91" y="94"/>
                </a:cubicBezTo>
                <a:cubicBezTo>
                  <a:pt x="75" y="94"/>
                  <a:pt x="75" y="94"/>
                  <a:pt x="75" y="94"/>
                </a:cubicBezTo>
                <a:cubicBezTo>
                  <a:pt x="75" y="80"/>
                  <a:pt x="75" y="80"/>
                  <a:pt x="75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9" y="80"/>
                  <a:pt x="122" y="78"/>
                  <a:pt x="122" y="74"/>
                </a:cubicBezTo>
                <a:cubicBezTo>
                  <a:pt x="122" y="6"/>
                  <a:pt x="122" y="6"/>
                  <a:pt x="122" y="6"/>
                </a:cubicBezTo>
                <a:cubicBezTo>
                  <a:pt x="122" y="2"/>
                  <a:pt x="119" y="0"/>
                  <a:pt x="116" y="0"/>
                </a:cubicBezTo>
                <a:close/>
                <a:moveTo>
                  <a:pt x="113" y="71"/>
                </a:moveTo>
                <a:cubicBezTo>
                  <a:pt x="9" y="71"/>
                  <a:pt x="9" y="71"/>
                  <a:pt x="9" y="71"/>
                </a:cubicBezTo>
                <a:cubicBezTo>
                  <a:pt x="9" y="8"/>
                  <a:pt x="9" y="8"/>
                  <a:pt x="9" y="8"/>
                </a:cubicBezTo>
                <a:cubicBezTo>
                  <a:pt x="113" y="8"/>
                  <a:pt x="113" y="8"/>
                  <a:pt x="113" y="8"/>
                </a:cubicBezTo>
                <a:lnTo>
                  <a:pt x="113" y="71"/>
                </a:lnTo>
                <a:close/>
                <a:moveTo>
                  <a:pt x="19" y="34"/>
                </a:moveTo>
                <a:cubicBezTo>
                  <a:pt x="103" y="34"/>
                  <a:pt x="103" y="34"/>
                  <a:pt x="103" y="34"/>
                </a:cubicBezTo>
                <a:cubicBezTo>
                  <a:pt x="104" y="34"/>
                  <a:pt x="105" y="34"/>
                  <a:pt x="105" y="33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6"/>
                  <a:pt x="104" y="15"/>
                  <a:pt x="103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8" y="15"/>
                  <a:pt x="17" y="16"/>
                  <a:pt x="17" y="17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8" y="34"/>
                  <a:pt x="19" y="34"/>
                </a:cubicBezTo>
                <a:close/>
                <a:moveTo>
                  <a:pt x="103" y="40"/>
                </a:move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3" y="40"/>
                  <a:pt x="83" y="41"/>
                </a:cubicBezTo>
                <a:cubicBezTo>
                  <a:pt x="83" y="64"/>
                  <a:pt x="83" y="64"/>
                  <a:pt x="83" y="64"/>
                </a:cubicBezTo>
                <a:cubicBezTo>
                  <a:pt x="83" y="64"/>
                  <a:pt x="84" y="65"/>
                  <a:pt x="84" y="65"/>
                </a:cubicBezTo>
                <a:cubicBezTo>
                  <a:pt x="103" y="65"/>
                  <a:pt x="103" y="65"/>
                  <a:pt x="103" y="65"/>
                </a:cubicBezTo>
                <a:cubicBezTo>
                  <a:pt x="104" y="65"/>
                  <a:pt x="104" y="64"/>
                  <a:pt x="104" y="64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4" y="40"/>
                  <a:pt x="104" y="40"/>
                  <a:pt x="103" y="40"/>
                </a:cubicBezTo>
                <a:close/>
                <a:moveTo>
                  <a:pt x="74" y="40"/>
                </a:moveTo>
                <a:cubicBezTo>
                  <a:pt x="19" y="40"/>
                  <a:pt x="19" y="40"/>
                  <a:pt x="19" y="40"/>
                </a:cubicBezTo>
                <a:cubicBezTo>
                  <a:pt x="18" y="40"/>
                  <a:pt x="18" y="40"/>
                  <a:pt x="18" y="41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4"/>
                  <a:pt x="18" y="65"/>
                  <a:pt x="19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5" y="65"/>
                  <a:pt x="76" y="64"/>
                  <a:pt x="76" y="64"/>
                </a:cubicBezTo>
                <a:cubicBezTo>
                  <a:pt x="76" y="41"/>
                  <a:pt x="76" y="41"/>
                  <a:pt x="76" y="41"/>
                </a:cubicBezTo>
                <a:cubicBezTo>
                  <a:pt x="76" y="40"/>
                  <a:pt x="75" y="40"/>
                  <a:pt x="74" y="40"/>
                </a:cubicBezTo>
                <a:close/>
                <a:moveTo>
                  <a:pt x="72" y="62"/>
                </a:moveTo>
                <a:cubicBezTo>
                  <a:pt x="22" y="62"/>
                  <a:pt x="22" y="62"/>
                  <a:pt x="22" y="62"/>
                </a:cubicBezTo>
                <a:cubicBezTo>
                  <a:pt x="22" y="43"/>
                  <a:pt x="22" y="43"/>
                  <a:pt x="22" y="43"/>
                </a:cubicBezTo>
                <a:cubicBezTo>
                  <a:pt x="72" y="43"/>
                  <a:pt x="72" y="43"/>
                  <a:pt x="72" y="43"/>
                </a:cubicBezTo>
                <a:lnTo>
                  <a:pt x="72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2" name="Freeform 49"/>
          <p:cNvSpPr>
            <a:spLocks noEditPoints="1"/>
          </p:cNvSpPr>
          <p:nvPr/>
        </p:nvSpPr>
        <p:spPr bwMode="auto">
          <a:xfrm>
            <a:off x="2301875" y="2729707"/>
            <a:ext cx="309563" cy="311150"/>
          </a:xfrm>
          <a:custGeom>
            <a:avLst/>
            <a:gdLst>
              <a:gd name="T0" fmla="*/ 109 w 111"/>
              <a:gd name="T1" fmla="*/ 40 h 112"/>
              <a:gd name="T2" fmla="*/ 94 w 111"/>
              <a:gd name="T3" fmla="*/ 15 h 112"/>
              <a:gd name="T4" fmla="*/ 84 w 111"/>
              <a:gd name="T5" fmla="*/ 6 h 112"/>
              <a:gd name="T6" fmla="*/ 28 w 111"/>
              <a:gd name="T7" fmla="*/ 14 h 112"/>
              <a:gd name="T8" fmla="*/ 90 w 111"/>
              <a:gd name="T9" fmla="*/ 24 h 112"/>
              <a:gd name="T10" fmla="*/ 21 w 111"/>
              <a:gd name="T11" fmla="*/ 12 h 112"/>
              <a:gd name="T12" fmla="*/ 54 w 111"/>
              <a:gd name="T13" fmla="*/ 48 h 112"/>
              <a:gd name="T14" fmla="*/ 77 w 111"/>
              <a:gd name="T15" fmla="*/ 25 h 112"/>
              <a:gd name="T16" fmla="*/ 105 w 111"/>
              <a:gd name="T17" fmla="*/ 51 h 112"/>
              <a:gd name="T18" fmla="*/ 96 w 111"/>
              <a:gd name="T19" fmla="*/ 33 h 112"/>
              <a:gd name="T20" fmla="*/ 87 w 111"/>
              <a:gd name="T21" fmla="*/ 26 h 112"/>
              <a:gd name="T22" fmla="*/ 75 w 111"/>
              <a:gd name="T23" fmla="*/ 20 h 112"/>
              <a:gd name="T24" fmla="*/ 69 w 111"/>
              <a:gd name="T25" fmla="*/ 16 h 112"/>
              <a:gd name="T26" fmla="*/ 68 w 111"/>
              <a:gd name="T27" fmla="*/ 14 h 112"/>
              <a:gd name="T28" fmla="*/ 76 w 111"/>
              <a:gd name="T29" fmla="*/ 11 h 112"/>
              <a:gd name="T30" fmla="*/ 84 w 111"/>
              <a:gd name="T31" fmla="*/ 7 h 112"/>
              <a:gd name="T32" fmla="*/ 73 w 111"/>
              <a:gd name="T33" fmla="*/ 8 h 112"/>
              <a:gd name="T34" fmla="*/ 83 w 111"/>
              <a:gd name="T35" fmla="*/ 6 h 112"/>
              <a:gd name="T36" fmla="*/ 25 w 111"/>
              <a:gd name="T37" fmla="*/ 12 h 112"/>
              <a:gd name="T38" fmla="*/ 29 w 111"/>
              <a:gd name="T39" fmla="*/ 12 h 112"/>
              <a:gd name="T40" fmla="*/ 31 w 111"/>
              <a:gd name="T41" fmla="*/ 11 h 112"/>
              <a:gd name="T42" fmla="*/ 34 w 111"/>
              <a:gd name="T43" fmla="*/ 14 h 112"/>
              <a:gd name="T44" fmla="*/ 30 w 111"/>
              <a:gd name="T45" fmla="*/ 14 h 112"/>
              <a:gd name="T46" fmla="*/ 25 w 111"/>
              <a:gd name="T47" fmla="*/ 20 h 112"/>
              <a:gd name="T48" fmla="*/ 39 w 111"/>
              <a:gd name="T49" fmla="*/ 18 h 112"/>
              <a:gd name="T50" fmla="*/ 26 w 111"/>
              <a:gd name="T51" fmla="*/ 27 h 112"/>
              <a:gd name="T52" fmla="*/ 12 w 111"/>
              <a:gd name="T53" fmla="*/ 34 h 112"/>
              <a:gd name="T54" fmla="*/ 8 w 111"/>
              <a:gd name="T55" fmla="*/ 60 h 112"/>
              <a:gd name="T56" fmla="*/ 0 w 111"/>
              <a:gd name="T57" fmla="*/ 46 h 112"/>
              <a:gd name="T58" fmla="*/ 11 w 111"/>
              <a:gd name="T59" fmla="*/ 72 h 112"/>
              <a:gd name="T60" fmla="*/ 19 w 111"/>
              <a:gd name="T61" fmla="*/ 60 h 112"/>
              <a:gd name="T62" fmla="*/ 40 w 111"/>
              <a:gd name="T63" fmla="*/ 86 h 112"/>
              <a:gd name="T64" fmla="*/ 34 w 111"/>
              <a:gd name="T65" fmla="*/ 106 h 112"/>
              <a:gd name="T66" fmla="*/ 82 w 111"/>
              <a:gd name="T67" fmla="*/ 26 h 112"/>
              <a:gd name="T68" fmla="*/ 73 w 111"/>
              <a:gd name="T69" fmla="*/ 24 h 112"/>
              <a:gd name="T70" fmla="*/ 65 w 111"/>
              <a:gd name="T71" fmla="*/ 15 h 112"/>
              <a:gd name="T72" fmla="*/ 29 w 111"/>
              <a:gd name="T73" fmla="*/ 10 h 112"/>
              <a:gd name="T74" fmla="*/ 24 w 111"/>
              <a:gd name="T75" fmla="*/ 10 h 112"/>
              <a:gd name="T76" fmla="*/ 29 w 111"/>
              <a:gd name="T77" fmla="*/ 11 h 112"/>
              <a:gd name="T78" fmla="*/ 31 w 111"/>
              <a:gd name="T79" fmla="*/ 10 h 112"/>
              <a:gd name="T80" fmla="*/ 34 w 111"/>
              <a:gd name="T81" fmla="*/ 10 h 112"/>
              <a:gd name="T82" fmla="*/ 17 w 111"/>
              <a:gd name="T83" fmla="*/ 40 h 112"/>
              <a:gd name="T84" fmla="*/ 16 w 111"/>
              <a:gd name="T85" fmla="*/ 45 h 112"/>
              <a:gd name="T86" fmla="*/ 22 w 111"/>
              <a:gd name="T87" fmla="*/ 50 h 112"/>
              <a:gd name="T88" fmla="*/ 36 w 111"/>
              <a:gd name="T89" fmla="*/ 9 h 112"/>
              <a:gd name="T90" fmla="*/ 37 w 111"/>
              <a:gd name="T91" fmla="*/ 20 h 112"/>
              <a:gd name="T92" fmla="*/ 40 w 111"/>
              <a:gd name="T93" fmla="*/ 23 h 112"/>
              <a:gd name="T94" fmla="*/ 39 w 111"/>
              <a:gd name="T95" fmla="*/ 21 h 112"/>
              <a:gd name="T96" fmla="*/ 44 w 111"/>
              <a:gd name="T97" fmla="*/ 12 h 112"/>
              <a:gd name="T98" fmla="*/ 47 w 111"/>
              <a:gd name="T99" fmla="*/ 9 h 112"/>
              <a:gd name="T100" fmla="*/ 55 w 111"/>
              <a:gd name="T101" fmla="*/ 11 h 112"/>
              <a:gd name="T102" fmla="*/ 41 w 111"/>
              <a:gd name="T103" fmla="*/ 10 h 112"/>
              <a:gd name="T104" fmla="*/ 44 w 111"/>
              <a:gd name="T105" fmla="*/ 9 h 112"/>
              <a:gd name="T106" fmla="*/ 83 w 111"/>
              <a:gd name="T107" fmla="*/ 13 h 112"/>
              <a:gd name="T108" fmla="*/ 68 w 111"/>
              <a:gd name="T109" fmla="*/ 15 h 112"/>
              <a:gd name="T110" fmla="*/ 21 w 111"/>
              <a:gd name="T111" fmla="*/ 12 h 112"/>
              <a:gd name="T112" fmla="*/ 75 w 111"/>
              <a:gd name="T113" fmla="*/ 8 h 112"/>
              <a:gd name="T114" fmla="*/ 29 w 111"/>
              <a:gd name="T115" fmla="*/ 11 h 112"/>
              <a:gd name="T116" fmla="*/ 55 w 111"/>
              <a:gd name="T117" fmla="*/ 107 h 112"/>
              <a:gd name="T118" fmla="*/ 102 w 111"/>
              <a:gd name="T119" fmla="*/ 101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" h="112">
                <a:moveTo>
                  <a:pt x="28" y="104"/>
                </a:moveTo>
                <a:cubicBezTo>
                  <a:pt x="28" y="104"/>
                  <a:pt x="28" y="104"/>
                  <a:pt x="28" y="104"/>
                </a:cubicBezTo>
                <a:cubicBezTo>
                  <a:pt x="28" y="104"/>
                  <a:pt x="28" y="104"/>
                  <a:pt x="28" y="104"/>
                </a:cubicBezTo>
                <a:close/>
                <a:moveTo>
                  <a:pt x="110" y="45"/>
                </a:moveTo>
                <a:cubicBezTo>
                  <a:pt x="110" y="46"/>
                  <a:pt x="110" y="47"/>
                  <a:pt x="110" y="48"/>
                </a:cubicBezTo>
                <a:cubicBezTo>
                  <a:pt x="110" y="46"/>
                  <a:pt x="110" y="46"/>
                  <a:pt x="110" y="45"/>
                </a:cubicBezTo>
                <a:close/>
                <a:moveTo>
                  <a:pt x="106" y="36"/>
                </a:moveTo>
                <a:cubicBezTo>
                  <a:pt x="107" y="37"/>
                  <a:pt x="108" y="38"/>
                  <a:pt x="108" y="39"/>
                </a:cubicBezTo>
                <a:cubicBezTo>
                  <a:pt x="108" y="39"/>
                  <a:pt x="108" y="38"/>
                  <a:pt x="108" y="38"/>
                </a:cubicBezTo>
                <a:cubicBezTo>
                  <a:pt x="108" y="38"/>
                  <a:pt x="108" y="37"/>
                  <a:pt x="108" y="36"/>
                </a:cubicBezTo>
                <a:cubicBezTo>
                  <a:pt x="107" y="35"/>
                  <a:pt x="105" y="34"/>
                  <a:pt x="106" y="36"/>
                </a:cubicBezTo>
                <a:close/>
                <a:moveTo>
                  <a:pt x="109" y="40"/>
                </a:moveTo>
                <a:cubicBezTo>
                  <a:pt x="109" y="39"/>
                  <a:pt x="109" y="39"/>
                  <a:pt x="108" y="39"/>
                </a:cubicBezTo>
                <a:cubicBezTo>
                  <a:pt x="108" y="39"/>
                  <a:pt x="108" y="39"/>
                  <a:pt x="109" y="40"/>
                </a:cubicBezTo>
                <a:close/>
                <a:moveTo>
                  <a:pt x="103" y="27"/>
                </a:moveTo>
                <a:cubicBezTo>
                  <a:pt x="103" y="26"/>
                  <a:pt x="103" y="26"/>
                  <a:pt x="102" y="25"/>
                </a:cubicBezTo>
                <a:cubicBezTo>
                  <a:pt x="104" y="29"/>
                  <a:pt x="106" y="32"/>
                  <a:pt x="108" y="36"/>
                </a:cubicBezTo>
                <a:cubicBezTo>
                  <a:pt x="107" y="33"/>
                  <a:pt x="105" y="30"/>
                  <a:pt x="103" y="27"/>
                </a:cubicBezTo>
                <a:close/>
                <a:moveTo>
                  <a:pt x="91" y="12"/>
                </a:moveTo>
                <a:cubicBezTo>
                  <a:pt x="91" y="13"/>
                  <a:pt x="92" y="14"/>
                  <a:pt x="93" y="14"/>
                </a:cubicBezTo>
                <a:cubicBezTo>
                  <a:pt x="92" y="14"/>
                  <a:pt x="91" y="13"/>
                  <a:pt x="91" y="12"/>
                </a:cubicBezTo>
                <a:close/>
                <a:moveTo>
                  <a:pt x="93" y="15"/>
                </a:moveTo>
                <a:cubicBezTo>
                  <a:pt x="93" y="15"/>
                  <a:pt x="93" y="15"/>
                  <a:pt x="93" y="14"/>
                </a:cubicBezTo>
                <a:cubicBezTo>
                  <a:pt x="93" y="15"/>
                  <a:pt x="94" y="15"/>
                  <a:pt x="94" y="15"/>
                </a:cubicBezTo>
                <a:cubicBezTo>
                  <a:pt x="94" y="15"/>
                  <a:pt x="94" y="15"/>
                  <a:pt x="93" y="15"/>
                </a:cubicBezTo>
                <a:close/>
                <a:moveTo>
                  <a:pt x="94" y="15"/>
                </a:moveTo>
                <a:cubicBezTo>
                  <a:pt x="97" y="18"/>
                  <a:pt x="100" y="22"/>
                  <a:pt x="102" y="25"/>
                </a:cubicBezTo>
                <a:cubicBezTo>
                  <a:pt x="100" y="22"/>
                  <a:pt x="97" y="18"/>
                  <a:pt x="94" y="15"/>
                </a:cubicBezTo>
                <a:close/>
                <a:moveTo>
                  <a:pt x="2" y="39"/>
                </a:moveTo>
                <a:cubicBezTo>
                  <a:pt x="3" y="38"/>
                  <a:pt x="3" y="36"/>
                  <a:pt x="4" y="34"/>
                </a:cubicBezTo>
                <a:cubicBezTo>
                  <a:pt x="3" y="36"/>
                  <a:pt x="3" y="38"/>
                  <a:pt x="2" y="39"/>
                </a:cubicBezTo>
                <a:close/>
                <a:moveTo>
                  <a:pt x="2" y="40"/>
                </a:moveTo>
                <a:cubicBezTo>
                  <a:pt x="2" y="40"/>
                  <a:pt x="2" y="39"/>
                  <a:pt x="2" y="39"/>
                </a:cubicBezTo>
                <a:cubicBezTo>
                  <a:pt x="2" y="40"/>
                  <a:pt x="2" y="40"/>
                  <a:pt x="2" y="40"/>
                </a:cubicBezTo>
                <a:close/>
                <a:moveTo>
                  <a:pt x="84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6"/>
                  <a:pt x="84" y="6"/>
                  <a:pt x="84" y="6"/>
                </a:cubicBezTo>
                <a:cubicBezTo>
                  <a:pt x="84" y="6"/>
                  <a:pt x="84" y="6"/>
                  <a:pt x="84" y="6"/>
                </a:cubicBezTo>
                <a:close/>
                <a:moveTo>
                  <a:pt x="84" y="6"/>
                </a:moveTo>
                <a:cubicBezTo>
                  <a:pt x="84" y="6"/>
                  <a:pt x="85" y="6"/>
                  <a:pt x="86" y="6"/>
                </a:cubicBezTo>
                <a:cubicBezTo>
                  <a:pt x="85" y="6"/>
                  <a:pt x="84" y="6"/>
                  <a:pt x="84" y="6"/>
                </a:cubicBezTo>
                <a:close/>
                <a:moveTo>
                  <a:pt x="30" y="11"/>
                </a:move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1"/>
                  <a:pt x="30" y="11"/>
                </a:cubicBezTo>
                <a:close/>
                <a:moveTo>
                  <a:pt x="28" y="14"/>
                </a:moveTo>
                <a:cubicBezTo>
                  <a:pt x="28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4"/>
                  <a:pt x="28" y="14"/>
                  <a:pt x="28" y="14"/>
                </a:cubicBezTo>
                <a:close/>
                <a:moveTo>
                  <a:pt x="30" y="12"/>
                </a:moveTo>
                <a:cubicBezTo>
                  <a:pt x="29" y="12"/>
                  <a:pt x="30" y="12"/>
                  <a:pt x="30" y="12"/>
                </a:cubicBezTo>
                <a:cubicBezTo>
                  <a:pt x="30" y="12"/>
                  <a:pt x="31" y="12"/>
                  <a:pt x="31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1" y="13"/>
                  <a:pt x="32" y="12"/>
                  <a:pt x="33" y="12"/>
                </a:cubicBezTo>
                <a:cubicBezTo>
                  <a:pt x="33" y="12"/>
                  <a:pt x="30" y="12"/>
                  <a:pt x="30" y="11"/>
                </a:cubicBezTo>
                <a:cubicBezTo>
                  <a:pt x="30" y="11"/>
                  <a:pt x="30" y="11"/>
                  <a:pt x="29" y="12"/>
                </a:cubicBezTo>
                <a:lnTo>
                  <a:pt x="30" y="12"/>
                </a:lnTo>
                <a:close/>
                <a:moveTo>
                  <a:pt x="90" y="23"/>
                </a:moveTo>
                <a:cubicBezTo>
                  <a:pt x="89" y="23"/>
                  <a:pt x="89" y="24"/>
                  <a:pt x="89" y="24"/>
                </a:cubicBezTo>
                <a:cubicBezTo>
                  <a:pt x="89" y="24"/>
                  <a:pt x="90" y="24"/>
                  <a:pt x="90" y="24"/>
                </a:cubicBezTo>
                <a:lnTo>
                  <a:pt x="90" y="23"/>
                </a:lnTo>
                <a:close/>
                <a:moveTo>
                  <a:pt x="27" y="13"/>
                </a:moveTo>
                <a:cubicBezTo>
                  <a:pt x="27" y="13"/>
                  <a:pt x="27" y="14"/>
                  <a:pt x="28" y="14"/>
                </a:cubicBezTo>
                <a:cubicBezTo>
                  <a:pt x="28" y="13"/>
                  <a:pt x="28" y="13"/>
                  <a:pt x="29" y="13"/>
                </a:cubicBezTo>
                <a:lnTo>
                  <a:pt x="27" y="13"/>
                </a:lnTo>
                <a:close/>
                <a:moveTo>
                  <a:pt x="23" y="11"/>
                </a:moveTo>
                <a:cubicBezTo>
                  <a:pt x="23" y="11"/>
                  <a:pt x="22" y="11"/>
                  <a:pt x="22" y="11"/>
                </a:cubicBezTo>
                <a:cubicBezTo>
                  <a:pt x="22" y="11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1"/>
                  <a:pt x="23" y="11"/>
                </a:cubicBezTo>
                <a:close/>
                <a:moveTo>
                  <a:pt x="20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0" y="12"/>
                </a:cubicBezTo>
                <a:close/>
                <a:moveTo>
                  <a:pt x="53" y="12"/>
                </a:moveTo>
                <a:cubicBezTo>
                  <a:pt x="53" y="12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lose/>
                <a:moveTo>
                  <a:pt x="59" y="64"/>
                </a:moveTo>
                <a:cubicBezTo>
                  <a:pt x="59" y="61"/>
                  <a:pt x="59" y="61"/>
                  <a:pt x="59" y="61"/>
                </a:cubicBezTo>
                <a:cubicBezTo>
                  <a:pt x="59" y="60"/>
                  <a:pt x="59" y="59"/>
                  <a:pt x="59" y="58"/>
                </a:cubicBezTo>
                <a:cubicBezTo>
                  <a:pt x="59" y="57"/>
                  <a:pt x="59" y="57"/>
                  <a:pt x="59" y="57"/>
                </a:cubicBezTo>
                <a:cubicBezTo>
                  <a:pt x="58" y="56"/>
                  <a:pt x="57" y="55"/>
                  <a:pt x="56" y="53"/>
                </a:cubicBezTo>
                <a:cubicBezTo>
                  <a:pt x="56" y="53"/>
                  <a:pt x="55" y="52"/>
                  <a:pt x="54" y="51"/>
                </a:cubicBezTo>
                <a:cubicBezTo>
                  <a:pt x="54" y="50"/>
                  <a:pt x="54" y="49"/>
                  <a:pt x="54" y="48"/>
                </a:cubicBezTo>
                <a:cubicBezTo>
                  <a:pt x="55" y="48"/>
                  <a:pt x="55" y="46"/>
                  <a:pt x="55" y="45"/>
                </a:cubicBezTo>
                <a:cubicBezTo>
                  <a:pt x="55" y="44"/>
                  <a:pt x="54" y="42"/>
                  <a:pt x="55" y="41"/>
                </a:cubicBezTo>
                <a:cubicBezTo>
                  <a:pt x="55" y="40"/>
                  <a:pt x="56" y="39"/>
                  <a:pt x="56" y="38"/>
                </a:cubicBezTo>
                <a:cubicBezTo>
                  <a:pt x="57" y="37"/>
                  <a:pt x="57" y="35"/>
                  <a:pt x="59" y="35"/>
                </a:cubicBezTo>
                <a:cubicBezTo>
                  <a:pt x="59" y="34"/>
                  <a:pt x="61" y="34"/>
                  <a:pt x="61" y="33"/>
                </a:cubicBezTo>
                <a:cubicBezTo>
                  <a:pt x="61" y="32"/>
                  <a:pt x="61" y="31"/>
                  <a:pt x="61" y="31"/>
                </a:cubicBezTo>
                <a:cubicBezTo>
                  <a:pt x="62" y="29"/>
                  <a:pt x="63" y="28"/>
                  <a:pt x="64" y="27"/>
                </a:cubicBezTo>
                <a:cubicBezTo>
                  <a:pt x="65" y="26"/>
                  <a:pt x="66" y="27"/>
                  <a:pt x="68" y="27"/>
                </a:cubicBezTo>
                <a:cubicBezTo>
                  <a:pt x="69" y="26"/>
                  <a:pt x="70" y="25"/>
                  <a:pt x="72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5"/>
                  <a:pt x="76" y="24"/>
                  <a:pt x="76" y="25"/>
                </a:cubicBezTo>
                <a:cubicBezTo>
                  <a:pt x="76" y="25"/>
                  <a:pt x="76" y="25"/>
                  <a:pt x="77" y="25"/>
                </a:cubicBezTo>
                <a:cubicBezTo>
                  <a:pt x="77" y="26"/>
                  <a:pt x="76" y="26"/>
                  <a:pt x="76" y="27"/>
                </a:cubicBezTo>
                <a:cubicBezTo>
                  <a:pt x="76" y="29"/>
                  <a:pt x="78" y="28"/>
                  <a:pt x="79" y="29"/>
                </a:cubicBezTo>
                <a:cubicBezTo>
                  <a:pt x="80" y="29"/>
                  <a:pt x="84" y="33"/>
                  <a:pt x="83" y="30"/>
                </a:cubicBezTo>
                <a:cubicBezTo>
                  <a:pt x="83" y="27"/>
                  <a:pt x="87" y="29"/>
                  <a:pt x="88" y="30"/>
                </a:cubicBezTo>
                <a:cubicBezTo>
                  <a:pt x="89" y="30"/>
                  <a:pt x="90" y="31"/>
                  <a:pt x="91" y="30"/>
                </a:cubicBezTo>
                <a:cubicBezTo>
                  <a:pt x="92" y="29"/>
                  <a:pt x="93" y="30"/>
                  <a:pt x="94" y="30"/>
                </a:cubicBezTo>
                <a:cubicBezTo>
                  <a:pt x="95" y="31"/>
                  <a:pt x="95" y="32"/>
                  <a:pt x="95" y="33"/>
                </a:cubicBezTo>
                <a:cubicBezTo>
                  <a:pt x="94" y="33"/>
                  <a:pt x="93" y="32"/>
                  <a:pt x="93" y="31"/>
                </a:cubicBezTo>
                <a:cubicBezTo>
                  <a:pt x="93" y="33"/>
                  <a:pt x="95" y="35"/>
                  <a:pt x="95" y="36"/>
                </a:cubicBezTo>
                <a:cubicBezTo>
                  <a:pt x="96" y="37"/>
                  <a:pt x="96" y="38"/>
                  <a:pt x="96" y="39"/>
                </a:cubicBezTo>
                <a:cubicBezTo>
                  <a:pt x="97" y="39"/>
                  <a:pt x="97" y="40"/>
                  <a:pt x="97" y="40"/>
                </a:cubicBezTo>
                <a:cubicBezTo>
                  <a:pt x="100" y="43"/>
                  <a:pt x="103" y="46"/>
                  <a:pt x="105" y="51"/>
                </a:cubicBezTo>
                <a:cubicBezTo>
                  <a:pt x="106" y="51"/>
                  <a:pt x="106" y="51"/>
                  <a:pt x="106" y="51"/>
                </a:cubicBezTo>
                <a:cubicBezTo>
                  <a:pt x="107" y="50"/>
                  <a:pt x="108" y="50"/>
                  <a:pt x="109" y="50"/>
                </a:cubicBezTo>
                <a:cubicBezTo>
                  <a:pt x="109" y="51"/>
                  <a:pt x="108" y="54"/>
                  <a:pt x="107" y="57"/>
                </a:cubicBezTo>
                <a:cubicBezTo>
                  <a:pt x="107" y="58"/>
                  <a:pt x="107" y="59"/>
                  <a:pt x="107" y="60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08" y="63"/>
                  <a:pt x="109" y="63"/>
                  <a:pt x="110" y="63"/>
                </a:cubicBezTo>
                <a:cubicBezTo>
                  <a:pt x="110" y="61"/>
                  <a:pt x="111" y="57"/>
                  <a:pt x="111" y="54"/>
                </a:cubicBezTo>
                <a:cubicBezTo>
                  <a:pt x="111" y="51"/>
                  <a:pt x="110" y="49"/>
                  <a:pt x="110" y="46"/>
                </a:cubicBezTo>
                <a:cubicBezTo>
                  <a:pt x="108" y="47"/>
                  <a:pt x="106" y="49"/>
                  <a:pt x="104" y="46"/>
                </a:cubicBezTo>
                <a:cubicBezTo>
                  <a:pt x="104" y="45"/>
                  <a:pt x="103" y="44"/>
                  <a:pt x="102" y="42"/>
                </a:cubicBezTo>
                <a:cubicBezTo>
                  <a:pt x="102" y="41"/>
                  <a:pt x="101" y="40"/>
                  <a:pt x="100" y="39"/>
                </a:cubicBezTo>
                <a:cubicBezTo>
                  <a:pt x="100" y="37"/>
                  <a:pt x="96" y="36"/>
                  <a:pt x="96" y="33"/>
                </a:cubicBezTo>
                <a:cubicBezTo>
                  <a:pt x="96" y="33"/>
                  <a:pt x="95" y="31"/>
                  <a:pt x="95" y="31"/>
                </a:cubicBezTo>
                <a:cubicBezTo>
                  <a:pt x="96" y="31"/>
                  <a:pt x="95" y="30"/>
                  <a:pt x="95" y="29"/>
                </a:cubicBezTo>
                <a:cubicBezTo>
                  <a:pt x="95" y="28"/>
                  <a:pt x="96" y="28"/>
                  <a:pt x="95" y="27"/>
                </a:cubicBezTo>
                <a:cubicBezTo>
                  <a:pt x="93" y="28"/>
                  <a:pt x="92" y="27"/>
                  <a:pt x="90" y="27"/>
                </a:cubicBezTo>
                <a:cubicBezTo>
                  <a:pt x="89" y="26"/>
                  <a:pt x="89" y="26"/>
                  <a:pt x="88" y="25"/>
                </a:cubicBezTo>
                <a:cubicBezTo>
                  <a:pt x="89" y="25"/>
                  <a:pt x="88" y="25"/>
                  <a:pt x="88" y="24"/>
                </a:cubicBezTo>
                <a:cubicBezTo>
                  <a:pt x="88" y="24"/>
                  <a:pt x="88" y="24"/>
                  <a:pt x="89" y="24"/>
                </a:cubicBezTo>
                <a:cubicBezTo>
                  <a:pt x="88" y="24"/>
                  <a:pt x="88" y="24"/>
                  <a:pt x="88" y="23"/>
                </a:cubicBezTo>
                <a:cubicBezTo>
                  <a:pt x="87" y="23"/>
                  <a:pt x="87" y="23"/>
                  <a:pt x="87" y="23"/>
                </a:cubicBezTo>
                <a:cubicBezTo>
                  <a:pt x="87" y="24"/>
                  <a:pt x="87" y="24"/>
                  <a:pt x="87" y="24"/>
                </a:cubicBezTo>
                <a:cubicBezTo>
                  <a:pt x="87" y="24"/>
                  <a:pt x="86" y="23"/>
                  <a:pt x="86" y="24"/>
                </a:cubicBezTo>
                <a:cubicBezTo>
                  <a:pt x="86" y="25"/>
                  <a:pt x="87" y="25"/>
                  <a:pt x="87" y="26"/>
                </a:cubicBezTo>
                <a:cubicBezTo>
                  <a:pt x="87" y="26"/>
                  <a:pt x="87" y="26"/>
                  <a:pt x="86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6"/>
                  <a:pt x="85" y="26"/>
                  <a:pt x="86" y="25"/>
                </a:cubicBezTo>
                <a:cubicBezTo>
                  <a:pt x="85" y="25"/>
                  <a:pt x="84" y="24"/>
                  <a:pt x="84" y="23"/>
                </a:cubicBezTo>
                <a:cubicBezTo>
                  <a:pt x="83" y="22"/>
                  <a:pt x="82" y="22"/>
                  <a:pt x="82" y="21"/>
                </a:cubicBezTo>
                <a:cubicBezTo>
                  <a:pt x="81" y="21"/>
                  <a:pt x="78" y="19"/>
                  <a:pt x="78" y="19"/>
                </a:cubicBezTo>
                <a:cubicBezTo>
                  <a:pt x="78" y="20"/>
                  <a:pt x="80" y="22"/>
                  <a:pt x="81" y="22"/>
                </a:cubicBezTo>
                <a:cubicBezTo>
                  <a:pt x="81" y="22"/>
                  <a:pt x="83" y="22"/>
                  <a:pt x="83" y="23"/>
                </a:cubicBezTo>
                <a:cubicBezTo>
                  <a:pt x="81" y="23"/>
                  <a:pt x="82" y="22"/>
                  <a:pt x="82" y="24"/>
                </a:cubicBezTo>
                <a:cubicBezTo>
                  <a:pt x="82" y="24"/>
                  <a:pt x="81" y="25"/>
                  <a:pt x="81" y="24"/>
                </a:cubicBezTo>
                <a:cubicBezTo>
                  <a:pt x="83" y="24"/>
                  <a:pt x="78" y="20"/>
                  <a:pt x="78" y="21"/>
                </a:cubicBezTo>
                <a:cubicBezTo>
                  <a:pt x="77" y="20"/>
                  <a:pt x="76" y="19"/>
                  <a:pt x="75" y="20"/>
                </a:cubicBezTo>
                <a:cubicBezTo>
                  <a:pt x="74" y="20"/>
                  <a:pt x="72" y="19"/>
                  <a:pt x="73" y="21"/>
                </a:cubicBezTo>
                <a:cubicBezTo>
                  <a:pt x="73" y="21"/>
                  <a:pt x="69" y="22"/>
                  <a:pt x="71" y="23"/>
                </a:cubicBezTo>
                <a:cubicBezTo>
                  <a:pt x="70" y="23"/>
                  <a:pt x="70" y="24"/>
                  <a:pt x="69" y="24"/>
                </a:cubicBezTo>
                <a:cubicBezTo>
                  <a:pt x="68" y="24"/>
                  <a:pt x="67" y="25"/>
                  <a:pt x="67" y="24"/>
                </a:cubicBezTo>
                <a:cubicBezTo>
                  <a:pt x="66" y="23"/>
                  <a:pt x="65" y="23"/>
                  <a:pt x="65" y="23"/>
                </a:cubicBezTo>
                <a:cubicBezTo>
                  <a:pt x="64" y="23"/>
                  <a:pt x="65" y="20"/>
                  <a:pt x="65" y="20"/>
                </a:cubicBezTo>
                <a:cubicBezTo>
                  <a:pt x="65" y="19"/>
                  <a:pt x="64" y="18"/>
                  <a:pt x="65" y="18"/>
                </a:cubicBezTo>
                <a:cubicBezTo>
                  <a:pt x="67" y="18"/>
                  <a:pt x="68" y="19"/>
                  <a:pt x="68" y="19"/>
                </a:cubicBezTo>
                <a:cubicBezTo>
                  <a:pt x="69" y="19"/>
                  <a:pt x="70" y="19"/>
                  <a:pt x="70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69" y="17"/>
                  <a:pt x="68" y="17"/>
                  <a:pt x="68" y="17"/>
                </a:cubicBezTo>
                <a:cubicBezTo>
                  <a:pt x="68" y="17"/>
                  <a:pt x="69" y="17"/>
                  <a:pt x="69" y="16"/>
                </a:cubicBezTo>
                <a:cubicBezTo>
                  <a:pt x="69" y="16"/>
                  <a:pt x="68" y="16"/>
                  <a:pt x="6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7" y="16"/>
                  <a:pt x="67" y="15"/>
                  <a:pt x="67" y="15"/>
                </a:cubicBezTo>
                <a:cubicBezTo>
                  <a:pt x="67" y="15"/>
                  <a:pt x="68" y="15"/>
                  <a:pt x="68" y="15"/>
                </a:cubicBezTo>
                <a:cubicBezTo>
                  <a:pt x="68" y="15"/>
                  <a:pt x="68" y="15"/>
                  <a:pt x="68" y="15"/>
                </a:cubicBezTo>
                <a:cubicBezTo>
                  <a:pt x="68" y="15"/>
                  <a:pt x="69" y="15"/>
                  <a:pt x="69" y="15"/>
                </a:cubicBezTo>
                <a:cubicBezTo>
                  <a:pt x="69" y="15"/>
                  <a:pt x="68" y="15"/>
                  <a:pt x="69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13"/>
                  <a:pt x="68" y="13"/>
                  <a:pt x="68" y="13"/>
                </a:cubicBezTo>
                <a:cubicBezTo>
                  <a:pt x="67" y="13"/>
                  <a:pt x="67" y="13"/>
                  <a:pt x="67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7" y="12"/>
                  <a:pt x="69" y="11"/>
                  <a:pt x="69" y="12"/>
                </a:cubicBezTo>
                <a:cubicBezTo>
                  <a:pt x="68" y="12"/>
                  <a:pt x="68" y="12"/>
                  <a:pt x="68" y="12"/>
                </a:cubicBezTo>
                <a:cubicBezTo>
                  <a:pt x="69" y="13"/>
                  <a:pt x="69" y="13"/>
                  <a:pt x="70" y="13"/>
                </a:cubicBezTo>
                <a:cubicBezTo>
                  <a:pt x="70" y="13"/>
                  <a:pt x="69" y="14"/>
                  <a:pt x="69" y="14"/>
                </a:cubicBezTo>
                <a:cubicBezTo>
                  <a:pt x="69" y="14"/>
                  <a:pt x="70" y="14"/>
                  <a:pt x="70" y="14"/>
                </a:cubicBezTo>
                <a:cubicBezTo>
                  <a:pt x="71" y="14"/>
                  <a:pt x="71" y="14"/>
                  <a:pt x="72" y="14"/>
                </a:cubicBezTo>
                <a:cubicBezTo>
                  <a:pt x="73" y="14"/>
                  <a:pt x="73" y="12"/>
                  <a:pt x="74" y="13"/>
                </a:cubicBezTo>
                <a:cubicBezTo>
                  <a:pt x="75" y="13"/>
                  <a:pt x="76" y="13"/>
                  <a:pt x="76" y="12"/>
                </a:cubicBezTo>
                <a:cubicBezTo>
                  <a:pt x="75" y="11"/>
                  <a:pt x="75" y="11"/>
                  <a:pt x="76" y="11"/>
                </a:cubicBezTo>
                <a:cubicBezTo>
                  <a:pt x="76" y="11"/>
                  <a:pt x="77" y="11"/>
                  <a:pt x="77" y="11"/>
                </a:cubicBezTo>
                <a:cubicBezTo>
                  <a:pt x="77" y="11"/>
                  <a:pt x="77" y="12"/>
                  <a:pt x="76" y="12"/>
                </a:cubicBezTo>
                <a:cubicBezTo>
                  <a:pt x="77" y="12"/>
                  <a:pt x="77" y="12"/>
                  <a:pt x="77" y="12"/>
                </a:cubicBezTo>
                <a:cubicBezTo>
                  <a:pt x="79" y="12"/>
                  <a:pt x="79" y="12"/>
                  <a:pt x="79" y="12"/>
                </a:cubicBezTo>
                <a:cubicBezTo>
                  <a:pt x="79" y="13"/>
                  <a:pt x="81" y="12"/>
                  <a:pt x="82" y="12"/>
                </a:cubicBezTo>
                <a:cubicBezTo>
                  <a:pt x="82" y="12"/>
                  <a:pt x="82" y="12"/>
                  <a:pt x="82" y="12"/>
                </a:cubicBezTo>
                <a:cubicBezTo>
                  <a:pt x="82" y="11"/>
                  <a:pt x="85" y="10"/>
                  <a:pt x="85" y="11"/>
                </a:cubicBezTo>
                <a:cubicBezTo>
                  <a:pt x="85" y="10"/>
                  <a:pt x="84" y="10"/>
                  <a:pt x="84" y="10"/>
                </a:cubicBezTo>
                <a:cubicBezTo>
                  <a:pt x="85" y="9"/>
                  <a:pt x="86" y="10"/>
                  <a:pt x="87" y="10"/>
                </a:cubicBezTo>
                <a:cubicBezTo>
                  <a:pt x="87" y="9"/>
                  <a:pt x="82" y="9"/>
                  <a:pt x="83" y="9"/>
                </a:cubicBezTo>
                <a:cubicBezTo>
                  <a:pt x="82" y="9"/>
                  <a:pt x="82" y="8"/>
                  <a:pt x="82" y="8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6"/>
                  <a:pt x="82" y="7"/>
                  <a:pt x="82" y="7"/>
                </a:cubicBezTo>
                <a:cubicBezTo>
                  <a:pt x="82" y="8"/>
                  <a:pt x="80" y="8"/>
                  <a:pt x="80" y="8"/>
                </a:cubicBezTo>
                <a:cubicBezTo>
                  <a:pt x="80" y="9"/>
                  <a:pt x="81" y="9"/>
                  <a:pt x="81" y="9"/>
                </a:cubicBezTo>
                <a:cubicBezTo>
                  <a:pt x="81" y="9"/>
                  <a:pt x="79" y="10"/>
                  <a:pt x="80" y="11"/>
                </a:cubicBezTo>
                <a:cubicBezTo>
                  <a:pt x="80" y="11"/>
                  <a:pt x="79" y="12"/>
                  <a:pt x="78" y="12"/>
                </a:cubicBezTo>
                <a:cubicBezTo>
                  <a:pt x="78" y="12"/>
                  <a:pt x="77" y="10"/>
                  <a:pt x="77" y="10"/>
                </a:cubicBezTo>
                <a:cubicBezTo>
                  <a:pt x="77" y="10"/>
                  <a:pt x="76" y="9"/>
                  <a:pt x="76" y="10"/>
                </a:cubicBezTo>
                <a:cubicBezTo>
                  <a:pt x="75" y="10"/>
                  <a:pt x="73" y="10"/>
                  <a:pt x="73" y="10"/>
                </a:cubicBezTo>
                <a:cubicBezTo>
                  <a:pt x="73" y="9"/>
                  <a:pt x="74" y="10"/>
                  <a:pt x="74" y="9"/>
                </a:cubicBezTo>
                <a:cubicBezTo>
                  <a:pt x="73" y="9"/>
                  <a:pt x="73" y="9"/>
                  <a:pt x="73" y="9"/>
                </a:cubicBezTo>
                <a:cubicBezTo>
                  <a:pt x="73" y="9"/>
                  <a:pt x="73" y="9"/>
                  <a:pt x="74" y="9"/>
                </a:cubicBezTo>
                <a:cubicBezTo>
                  <a:pt x="73" y="9"/>
                  <a:pt x="73" y="8"/>
                  <a:pt x="73" y="8"/>
                </a:cubicBezTo>
                <a:cubicBezTo>
                  <a:pt x="73" y="8"/>
                  <a:pt x="73" y="7"/>
                  <a:pt x="74" y="7"/>
                </a:cubicBezTo>
                <a:cubicBezTo>
                  <a:pt x="73" y="8"/>
                  <a:pt x="73" y="8"/>
                  <a:pt x="73" y="7"/>
                </a:cubicBezTo>
                <a:cubicBezTo>
                  <a:pt x="74" y="7"/>
                  <a:pt x="74" y="7"/>
                  <a:pt x="74" y="7"/>
                </a:cubicBezTo>
                <a:cubicBezTo>
                  <a:pt x="74" y="7"/>
                  <a:pt x="74" y="7"/>
                  <a:pt x="74" y="7"/>
                </a:cubicBezTo>
                <a:cubicBezTo>
                  <a:pt x="74" y="7"/>
                  <a:pt x="75" y="8"/>
                  <a:pt x="75" y="8"/>
                </a:cubicBezTo>
                <a:cubicBezTo>
                  <a:pt x="75" y="8"/>
                  <a:pt x="75" y="8"/>
                  <a:pt x="75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5" y="8"/>
                  <a:pt x="75" y="8"/>
                  <a:pt x="75" y="8"/>
                </a:cubicBezTo>
                <a:cubicBezTo>
                  <a:pt x="76" y="8"/>
                  <a:pt x="79" y="6"/>
                  <a:pt x="79" y="6"/>
                </a:cubicBezTo>
                <a:cubicBezTo>
                  <a:pt x="80" y="6"/>
                  <a:pt x="80" y="6"/>
                  <a:pt x="80" y="6"/>
                </a:cubicBezTo>
                <a:cubicBezTo>
                  <a:pt x="81" y="5"/>
                  <a:pt x="82" y="6"/>
                  <a:pt x="82" y="6"/>
                </a:cubicBezTo>
                <a:cubicBezTo>
                  <a:pt x="82" y="6"/>
                  <a:pt x="83" y="6"/>
                  <a:pt x="83" y="6"/>
                </a:cubicBezTo>
                <a:cubicBezTo>
                  <a:pt x="75" y="3"/>
                  <a:pt x="66" y="0"/>
                  <a:pt x="56" y="0"/>
                </a:cubicBezTo>
                <a:cubicBezTo>
                  <a:pt x="44" y="0"/>
                  <a:pt x="33" y="4"/>
                  <a:pt x="24" y="10"/>
                </a:cubicBezTo>
                <a:cubicBezTo>
                  <a:pt x="24" y="10"/>
                  <a:pt x="25" y="10"/>
                  <a:pt x="25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4" y="11"/>
                  <a:pt x="24" y="11"/>
                </a:cubicBezTo>
                <a:cubicBezTo>
                  <a:pt x="25" y="11"/>
                  <a:pt x="26" y="10"/>
                  <a:pt x="27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2"/>
                  <a:pt x="26" y="11"/>
                  <a:pt x="27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5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14" y="18"/>
                  <a:pt x="8" y="26"/>
                  <a:pt x="5" y="34"/>
                </a:cubicBezTo>
                <a:cubicBezTo>
                  <a:pt x="6" y="31"/>
                  <a:pt x="8" y="27"/>
                  <a:pt x="11" y="23"/>
                </a:cubicBezTo>
                <a:cubicBezTo>
                  <a:pt x="13" y="20"/>
                  <a:pt x="16" y="17"/>
                  <a:pt x="19" y="15"/>
                </a:cubicBezTo>
                <a:cubicBezTo>
                  <a:pt x="20" y="14"/>
                  <a:pt x="21" y="13"/>
                  <a:pt x="22" y="13"/>
                </a:cubicBezTo>
                <a:cubicBezTo>
                  <a:pt x="23" y="13"/>
                  <a:pt x="23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5" y="13"/>
                  <a:pt x="27" y="13"/>
                  <a:pt x="28" y="13"/>
                </a:cubicBezTo>
                <a:cubicBezTo>
                  <a:pt x="28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9" y="11"/>
                  <a:pt x="29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1" y="11"/>
                  <a:pt x="31" y="11"/>
                </a:cubicBezTo>
                <a:cubicBezTo>
                  <a:pt x="31" y="11"/>
                  <a:pt x="32" y="11"/>
                  <a:pt x="32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1" y="11"/>
                  <a:pt x="32" y="11"/>
                </a:cubicBezTo>
                <a:cubicBezTo>
                  <a:pt x="31" y="12"/>
                  <a:pt x="34" y="11"/>
                  <a:pt x="34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5" y="11"/>
                  <a:pt x="36" y="12"/>
                  <a:pt x="37" y="12"/>
                </a:cubicBezTo>
                <a:cubicBezTo>
                  <a:pt x="37" y="12"/>
                  <a:pt x="39" y="12"/>
                  <a:pt x="39" y="12"/>
                </a:cubicBezTo>
                <a:cubicBezTo>
                  <a:pt x="39" y="13"/>
                  <a:pt x="38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4"/>
                  <a:pt x="37" y="14"/>
                </a:cubicBezTo>
                <a:cubicBezTo>
                  <a:pt x="37" y="15"/>
                  <a:pt x="37" y="14"/>
                  <a:pt x="36" y="14"/>
                </a:cubicBezTo>
                <a:cubicBezTo>
                  <a:pt x="36" y="14"/>
                  <a:pt x="37" y="15"/>
                  <a:pt x="37" y="15"/>
                </a:cubicBezTo>
                <a:cubicBezTo>
                  <a:pt x="36" y="15"/>
                  <a:pt x="35" y="15"/>
                  <a:pt x="34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4" y="14"/>
                  <a:pt x="34" y="14"/>
                </a:cubicBezTo>
                <a:cubicBezTo>
                  <a:pt x="34" y="14"/>
                  <a:pt x="36" y="13"/>
                  <a:pt x="35" y="12"/>
                </a:cubicBezTo>
                <a:cubicBezTo>
                  <a:pt x="35" y="13"/>
                  <a:pt x="34" y="12"/>
                  <a:pt x="34" y="12"/>
                </a:cubicBezTo>
                <a:cubicBezTo>
                  <a:pt x="34" y="12"/>
                  <a:pt x="35" y="12"/>
                  <a:pt x="35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2"/>
                  <a:pt x="32" y="12"/>
                  <a:pt x="33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1" y="13"/>
                  <a:pt x="30" y="14"/>
                </a:cubicBezTo>
                <a:cubicBezTo>
                  <a:pt x="30" y="14"/>
                  <a:pt x="29" y="14"/>
                  <a:pt x="29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30" y="14"/>
                  <a:pt x="30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0" y="14"/>
                  <a:pt x="29" y="14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6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4" y="15"/>
                  <a:pt x="22" y="16"/>
                  <a:pt x="21" y="16"/>
                </a:cubicBezTo>
                <a:cubicBezTo>
                  <a:pt x="22" y="16"/>
                  <a:pt x="22" y="17"/>
                  <a:pt x="22" y="17"/>
                </a:cubicBezTo>
                <a:cubicBezTo>
                  <a:pt x="24" y="17"/>
                  <a:pt x="23" y="18"/>
                  <a:pt x="25" y="18"/>
                </a:cubicBezTo>
                <a:cubicBezTo>
                  <a:pt x="25" y="18"/>
                  <a:pt x="25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6" y="20"/>
                </a:cubicBezTo>
                <a:cubicBezTo>
                  <a:pt x="27" y="19"/>
                  <a:pt x="26" y="18"/>
                  <a:pt x="27" y="18"/>
                </a:cubicBezTo>
                <a:cubicBezTo>
                  <a:pt x="29" y="17"/>
                  <a:pt x="28" y="17"/>
                  <a:pt x="28" y="16"/>
                </a:cubicBezTo>
                <a:cubicBezTo>
                  <a:pt x="30" y="16"/>
                  <a:pt x="29" y="14"/>
                  <a:pt x="31" y="15"/>
                </a:cubicBezTo>
                <a:cubicBezTo>
                  <a:pt x="32" y="15"/>
                  <a:pt x="35" y="16"/>
                  <a:pt x="35" y="15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5"/>
                </a:cubicBezTo>
                <a:cubicBezTo>
                  <a:pt x="36" y="14"/>
                  <a:pt x="37" y="16"/>
                  <a:pt x="36" y="17"/>
                </a:cubicBezTo>
                <a:cubicBezTo>
                  <a:pt x="36" y="17"/>
                  <a:pt x="36" y="17"/>
                  <a:pt x="37" y="17"/>
                </a:cubicBezTo>
                <a:cubicBezTo>
                  <a:pt x="36" y="18"/>
                  <a:pt x="38" y="17"/>
                  <a:pt x="38" y="18"/>
                </a:cubicBezTo>
                <a:cubicBezTo>
                  <a:pt x="38" y="18"/>
                  <a:pt x="37" y="18"/>
                  <a:pt x="36" y="18"/>
                </a:cubicBezTo>
                <a:cubicBezTo>
                  <a:pt x="36" y="19"/>
                  <a:pt x="39" y="18"/>
                  <a:pt x="39" y="18"/>
                </a:cubicBezTo>
                <a:cubicBezTo>
                  <a:pt x="39" y="21"/>
                  <a:pt x="32" y="20"/>
                  <a:pt x="31" y="21"/>
                </a:cubicBezTo>
                <a:cubicBezTo>
                  <a:pt x="31" y="21"/>
                  <a:pt x="34" y="21"/>
                  <a:pt x="34" y="21"/>
                </a:cubicBezTo>
                <a:cubicBezTo>
                  <a:pt x="34" y="21"/>
                  <a:pt x="33" y="21"/>
                  <a:pt x="33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5" y="23"/>
                  <a:pt x="35" y="23"/>
                </a:cubicBezTo>
                <a:cubicBezTo>
                  <a:pt x="35" y="24"/>
                  <a:pt x="33" y="24"/>
                  <a:pt x="32" y="25"/>
                </a:cubicBezTo>
                <a:cubicBezTo>
                  <a:pt x="31" y="25"/>
                  <a:pt x="32" y="23"/>
                  <a:pt x="33" y="23"/>
                </a:cubicBezTo>
                <a:cubicBezTo>
                  <a:pt x="33" y="23"/>
                  <a:pt x="33" y="23"/>
                  <a:pt x="33" y="23"/>
                </a:cubicBezTo>
                <a:cubicBezTo>
                  <a:pt x="32" y="23"/>
                  <a:pt x="30" y="24"/>
                  <a:pt x="30" y="24"/>
                </a:cubicBezTo>
                <a:cubicBezTo>
                  <a:pt x="29" y="24"/>
                  <a:pt x="27" y="26"/>
                  <a:pt x="28" y="26"/>
                </a:cubicBezTo>
                <a:cubicBezTo>
                  <a:pt x="27" y="26"/>
                  <a:pt x="26" y="26"/>
                  <a:pt x="25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5" y="27"/>
                  <a:pt x="23" y="27"/>
                  <a:pt x="23" y="28"/>
                </a:cubicBezTo>
                <a:cubicBezTo>
                  <a:pt x="23" y="28"/>
                  <a:pt x="23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1"/>
                  <a:pt x="20" y="31"/>
                  <a:pt x="21" y="31"/>
                </a:cubicBezTo>
                <a:cubicBezTo>
                  <a:pt x="20" y="31"/>
                  <a:pt x="20" y="31"/>
                  <a:pt x="19" y="32"/>
                </a:cubicBezTo>
                <a:cubicBezTo>
                  <a:pt x="17" y="33"/>
                  <a:pt x="15" y="33"/>
                  <a:pt x="15" y="36"/>
                </a:cubicBezTo>
                <a:cubicBezTo>
                  <a:pt x="15" y="37"/>
                  <a:pt x="14" y="39"/>
                  <a:pt x="13" y="39"/>
                </a:cubicBezTo>
                <a:cubicBezTo>
                  <a:pt x="12" y="39"/>
                  <a:pt x="14" y="35"/>
                  <a:pt x="14" y="35"/>
                </a:cubicBezTo>
                <a:cubicBezTo>
                  <a:pt x="14" y="35"/>
                  <a:pt x="11" y="34"/>
                  <a:pt x="12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0" y="35"/>
                  <a:pt x="11" y="35"/>
                </a:cubicBezTo>
                <a:cubicBezTo>
                  <a:pt x="10" y="35"/>
                  <a:pt x="9" y="34"/>
                  <a:pt x="8" y="34"/>
                </a:cubicBezTo>
                <a:cubicBezTo>
                  <a:pt x="7" y="35"/>
                  <a:pt x="6" y="36"/>
                  <a:pt x="5" y="37"/>
                </a:cubicBezTo>
                <a:cubicBezTo>
                  <a:pt x="5" y="37"/>
                  <a:pt x="1" y="44"/>
                  <a:pt x="3" y="45"/>
                </a:cubicBezTo>
                <a:cubicBezTo>
                  <a:pt x="5" y="45"/>
                  <a:pt x="6" y="42"/>
                  <a:pt x="8" y="42"/>
                </a:cubicBezTo>
                <a:cubicBezTo>
                  <a:pt x="8" y="43"/>
                  <a:pt x="7" y="44"/>
                  <a:pt x="7" y="44"/>
                </a:cubicBezTo>
                <a:cubicBezTo>
                  <a:pt x="7" y="45"/>
                  <a:pt x="7" y="45"/>
                  <a:pt x="6" y="45"/>
                </a:cubicBezTo>
                <a:cubicBezTo>
                  <a:pt x="6" y="46"/>
                  <a:pt x="3" y="48"/>
                  <a:pt x="6" y="49"/>
                </a:cubicBezTo>
                <a:cubicBezTo>
                  <a:pt x="9" y="49"/>
                  <a:pt x="6" y="52"/>
                  <a:pt x="6" y="53"/>
                </a:cubicBezTo>
                <a:cubicBezTo>
                  <a:pt x="6" y="55"/>
                  <a:pt x="4" y="59"/>
                  <a:pt x="7" y="58"/>
                </a:cubicBezTo>
                <a:cubicBezTo>
                  <a:pt x="8" y="57"/>
                  <a:pt x="8" y="60"/>
                  <a:pt x="8" y="60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1"/>
                  <a:pt x="8" y="60"/>
                  <a:pt x="7" y="59"/>
                </a:cubicBezTo>
                <a:cubicBezTo>
                  <a:pt x="6" y="59"/>
                  <a:pt x="6" y="62"/>
                  <a:pt x="6" y="61"/>
                </a:cubicBezTo>
                <a:cubicBezTo>
                  <a:pt x="5" y="61"/>
                  <a:pt x="5" y="57"/>
                  <a:pt x="4" y="56"/>
                </a:cubicBezTo>
                <a:cubicBezTo>
                  <a:pt x="4" y="57"/>
                  <a:pt x="4" y="57"/>
                  <a:pt x="4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3" y="56"/>
                  <a:pt x="5" y="55"/>
                  <a:pt x="4" y="54"/>
                </a:cubicBezTo>
                <a:cubicBezTo>
                  <a:pt x="4" y="54"/>
                  <a:pt x="4" y="53"/>
                  <a:pt x="4" y="52"/>
                </a:cubicBezTo>
                <a:cubicBezTo>
                  <a:pt x="3" y="51"/>
                  <a:pt x="3" y="51"/>
                  <a:pt x="2" y="50"/>
                </a:cubicBezTo>
                <a:cubicBezTo>
                  <a:pt x="2" y="50"/>
                  <a:pt x="2" y="48"/>
                  <a:pt x="2" y="48"/>
                </a:cubicBezTo>
                <a:cubicBezTo>
                  <a:pt x="2" y="47"/>
                  <a:pt x="1" y="48"/>
                  <a:pt x="1" y="48"/>
                </a:cubicBezTo>
                <a:cubicBezTo>
                  <a:pt x="0" y="48"/>
                  <a:pt x="0" y="46"/>
                  <a:pt x="0" y="46"/>
                </a:cubicBezTo>
                <a:cubicBezTo>
                  <a:pt x="0" y="49"/>
                  <a:pt x="0" y="52"/>
                  <a:pt x="0" y="56"/>
                </a:cubicBezTo>
                <a:cubicBezTo>
                  <a:pt x="0" y="76"/>
                  <a:pt x="11" y="94"/>
                  <a:pt x="27" y="104"/>
                </a:cubicBezTo>
                <a:cubicBezTo>
                  <a:pt x="27" y="103"/>
                  <a:pt x="27" y="102"/>
                  <a:pt x="27" y="102"/>
                </a:cubicBezTo>
                <a:cubicBezTo>
                  <a:pt x="26" y="101"/>
                  <a:pt x="25" y="101"/>
                  <a:pt x="25" y="100"/>
                </a:cubicBezTo>
                <a:cubicBezTo>
                  <a:pt x="25" y="98"/>
                  <a:pt x="25" y="97"/>
                  <a:pt x="24" y="95"/>
                </a:cubicBezTo>
                <a:cubicBezTo>
                  <a:pt x="23" y="94"/>
                  <a:pt x="24" y="91"/>
                  <a:pt x="23" y="90"/>
                </a:cubicBezTo>
                <a:cubicBezTo>
                  <a:pt x="23" y="88"/>
                  <a:pt x="23" y="87"/>
                  <a:pt x="22" y="85"/>
                </a:cubicBezTo>
                <a:cubicBezTo>
                  <a:pt x="21" y="84"/>
                  <a:pt x="19" y="83"/>
                  <a:pt x="18" y="83"/>
                </a:cubicBezTo>
                <a:cubicBezTo>
                  <a:pt x="16" y="82"/>
                  <a:pt x="16" y="80"/>
                  <a:pt x="14" y="79"/>
                </a:cubicBezTo>
                <a:cubicBezTo>
                  <a:pt x="13" y="78"/>
                  <a:pt x="12" y="77"/>
                  <a:pt x="12" y="76"/>
                </a:cubicBezTo>
                <a:cubicBezTo>
                  <a:pt x="11" y="75"/>
                  <a:pt x="10" y="75"/>
                  <a:pt x="10" y="74"/>
                </a:cubicBezTo>
                <a:cubicBezTo>
                  <a:pt x="10" y="73"/>
                  <a:pt x="11" y="73"/>
                  <a:pt x="11" y="72"/>
                </a:cubicBezTo>
                <a:cubicBezTo>
                  <a:pt x="10" y="71"/>
                  <a:pt x="10" y="71"/>
                  <a:pt x="10" y="70"/>
                </a:cubicBezTo>
                <a:cubicBezTo>
                  <a:pt x="10" y="69"/>
                  <a:pt x="12" y="67"/>
                  <a:pt x="12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11" y="65"/>
                  <a:pt x="10" y="63"/>
                  <a:pt x="11" y="62"/>
                </a:cubicBezTo>
                <a:cubicBezTo>
                  <a:pt x="11" y="61"/>
                  <a:pt x="12" y="60"/>
                  <a:pt x="14" y="59"/>
                </a:cubicBezTo>
                <a:cubicBezTo>
                  <a:pt x="14" y="59"/>
                  <a:pt x="14" y="58"/>
                  <a:pt x="14" y="59"/>
                </a:cubicBezTo>
                <a:cubicBezTo>
                  <a:pt x="15" y="59"/>
                  <a:pt x="14" y="59"/>
                  <a:pt x="14" y="59"/>
                </a:cubicBezTo>
                <a:cubicBezTo>
                  <a:pt x="14" y="60"/>
                  <a:pt x="14" y="61"/>
                  <a:pt x="15" y="61"/>
                </a:cubicBezTo>
                <a:cubicBezTo>
                  <a:pt x="16" y="61"/>
                  <a:pt x="14" y="60"/>
                  <a:pt x="16" y="59"/>
                </a:cubicBezTo>
                <a:cubicBezTo>
                  <a:pt x="16" y="59"/>
                  <a:pt x="16" y="59"/>
                  <a:pt x="16" y="59"/>
                </a:cubicBezTo>
                <a:cubicBezTo>
                  <a:pt x="16" y="59"/>
                  <a:pt x="17" y="60"/>
                  <a:pt x="17" y="60"/>
                </a:cubicBezTo>
                <a:cubicBezTo>
                  <a:pt x="17" y="60"/>
                  <a:pt x="18" y="60"/>
                  <a:pt x="19" y="60"/>
                </a:cubicBezTo>
                <a:cubicBezTo>
                  <a:pt x="19" y="61"/>
                  <a:pt x="20" y="60"/>
                  <a:pt x="21" y="60"/>
                </a:cubicBezTo>
                <a:cubicBezTo>
                  <a:pt x="21" y="61"/>
                  <a:pt x="24" y="61"/>
                  <a:pt x="25" y="63"/>
                </a:cubicBezTo>
                <a:cubicBezTo>
                  <a:pt x="25" y="64"/>
                  <a:pt x="28" y="64"/>
                  <a:pt x="29" y="64"/>
                </a:cubicBezTo>
                <a:cubicBezTo>
                  <a:pt x="30" y="64"/>
                  <a:pt x="32" y="67"/>
                  <a:pt x="31" y="67"/>
                </a:cubicBezTo>
                <a:cubicBezTo>
                  <a:pt x="31" y="68"/>
                  <a:pt x="32" y="70"/>
                  <a:pt x="33" y="70"/>
                </a:cubicBezTo>
                <a:cubicBezTo>
                  <a:pt x="34" y="70"/>
                  <a:pt x="33" y="67"/>
                  <a:pt x="35" y="68"/>
                </a:cubicBezTo>
                <a:cubicBezTo>
                  <a:pt x="36" y="69"/>
                  <a:pt x="36" y="69"/>
                  <a:pt x="36" y="70"/>
                </a:cubicBezTo>
                <a:cubicBezTo>
                  <a:pt x="37" y="70"/>
                  <a:pt x="39" y="69"/>
                  <a:pt x="40" y="70"/>
                </a:cubicBezTo>
                <a:cubicBezTo>
                  <a:pt x="41" y="70"/>
                  <a:pt x="41" y="71"/>
                  <a:pt x="42" y="71"/>
                </a:cubicBezTo>
                <a:cubicBezTo>
                  <a:pt x="45" y="71"/>
                  <a:pt x="42" y="76"/>
                  <a:pt x="42" y="77"/>
                </a:cubicBezTo>
                <a:cubicBezTo>
                  <a:pt x="42" y="78"/>
                  <a:pt x="43" y="80"/>
                  <a:pt x="43" y="82"/>
                </a:cubicBezTo>
                <a:cubicBezTo>
                  <a:pt x="42" y="84"/>
                  <a:pt x="42" y="85"/>
                  <a:pt x="40" y="86"/>
                </a:cubicBezTo>
                <a:cubicBezTo>
                  <a:pt x="40" y="86"/>
                  <a:pt x="39" y="87"/>
                  <a:pt x="39" y="88"/>
                </a:cubicBezTo>
                <a:cubicBezTo>
                  <a:pt x="39" y="89"/>
                  <a:pt x="39" y="89"/>
                  <a:pt x="39" y="90"/>
                </a:cubicBezTo>
                <a:cubicBezTo>
                  <a:pt x="39" y="90"/>
                  <a:pt x="39" y="90"/>
                  <a:pt x="39" y="91"/>
                </a:cubicBezTo>
                <a:cubicBezTo>
                  <a:pt x="39" y="93"/>
                  <a:pt x="38" y="94"/>
                  <a:pt x="38" y="95"/>
                </a:cubicBezTo>
                <a:cubicBezTo>
                  <a:pt x="38" y="96"/>
                  <a:pt x="35" y="96"/>
                  <a:pt x="35" y="96"/>
                </a:cubicBezTo>
                <a:cubicBezTo>
                  <a:pt x="35" y="98"/>
                  <a:pt x="37" y="97"/>
                  <a:pt x="36" y="99"/>
                </a:cubicBezTo>
                <a:cubicBezTo>
                  <a:pt x="36" y="100"/>
                  <a:pt x="35" y="100"/>
                  <a:pt x="34" y="100"/>
                </a:cubicBezTo>
                <a:cubicBezTo>
                  <a:pt x="34" y="100"/>
                  <a:pt x="34" y="101"/>
                  <a:pt x="34" y="101"/>
                </a:cubicBezTo>
                <a:cubicBezTo>
                  <a:pt x="35" y="102"/>
                  <a:pt x="33" y="102"/>
                  <a:pt x="33" y="102"/>
                </a:cubicBezTo>
                <a:cubicBezTo>
                  <a:pt x="32" y="102"/>
                  <a:pt x="34" y="104"/>
                  <a:pt x="34" y="103"/>
                </a:cubicBezTo>
                <a:cubicBezTo>
                  <a:pt x="35" y="104"/>
                  <a:pt x="34" y="104"/>
                  <a:pt x="34" y="104"/>
                </a:cubicBezTo>
                <a:cubicBezTo>
                  <a:pt x="34" y="104"/>
                  <a:pt x="35" y="105"/>
                  <a:pt x="34" y="106"/>
                </a:cubicBezTo>
                <a:cubicBezTo>
                  <a:pt x="32" y="107"/>
                  <a:pt x="35" y="107"/>
                  <a:pt x="35" y="108"/>
                </a:cubicBezTo>
                <a:cubicBezTo>
                  <a:pt x="40" y="110"/>
                  <a:pt x="45" y="111"/>
                  <a:pt x="51" y="112"/>
                </a:cubicBezTo>
                <a:cubicBezTo>
                  <a:pt x="50" y="110"/>
                  <a:pt x="50" y="109"/>
                  <a:pt x="50" y="10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69"/>
                  <a:pt x="54" y="65"/>
                  <a:pt x="59" y="64"/>
                </a:cubicBezTo>
                <a:close/>
                <a:moveTo>
                  <a:pt x="95" y="29"/>
                </a:moveTo>
                <a:cubicBezTo>
                  <a:pt x="95" y="29"/>
                  <a:pt x="94" y="30"/>
                  <a:pt x="94" y="29"/>
                </a:cubicBezTo>
                <a:cubicBezTo>
                  <a:pt x="95" y="29"/>
                  <a:pt x="95" y="29"/>
                  <a:pt x="95" y="29"/>
                </a:cubicBezTo>
                <a:close/>
                <a:moveTo>
                  <a:pt x="90" y="29"/>
                </a:moveTo>
                <a:cubicBezTo>
                  <a:pt x="90" y="29"/>
                  <a:pt x="89" y="29"/>
                  <a:pt x="89" y="29"/>
                </a:cubicBezTo>
                <a:cubicBezTo>
                  <a:pt x="89" y="29"/>
                  <a:pt x="89" y="29"/>
                  <a:pt x="90" y="29"/>
                </a:cubicBezTo>
                <a:close/>
                <a:moveTo>
                  <a:pt x="82" y="26"/>
                </a:moveTo>
                <a:cubicBezTo>
                  <a:pt x="82" y="27"/>
                  <a:pt x="82" y="27"/>
                  <a:pt x="82" y="27"/>
                </a:cubicBezTo>
                <a:cubicBezTo>
                  <a:pt x="81" y="27"/>
                  <a:pt x="80" y="26"/>
                  <a:pt x="80" y="26"/>
                </a:cubicBezTo>
                <a:lnTo>
                  <a:pt x="82" y="26"/>
                </a:lnTo>
                <a:close/>
                <a:moveTo>
                  <a:pt x="77" y="22"/>
                </a:moveTo>
                <a:cubicBezTo>
                  <a:pt x="77" y="23"/>
                  <a:pt x="77" y="23"/>
                  <a:pt x="77" y="23"/>
                </a:cubicBezTo>
                <a:cubicBezTo>
                  <a:pt x="77" y="23"/>
                  <a:pt x="77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lose/>
                <a:moveTo>
                  <a:pt x="77" y="24"/>
                </a:moveTo>
                <a:cubicBezTo>
                  <a:pt x="77" y="24"/>
                  <a:pt x="77" y="24"/>
                  <a:pt x="77" y="24"/>
                </a:cubicBezTo>
                <a:cubicBezTo>
                  <a:pt x="79" y="23"/>
                  <a:pt x="77" y="26"/>
                  <a:pt x="77" y="24"/>
                </a:cubicBezTo>
                <a:close/>
                <a:moveTo>
                  <a:pt x="74" y="24"/>
                </a:moveTo>
                <a:cubicBezTo>
                  <a:pt x="74" y="25"/>
                  <a:pt x="73" y="24"/>
                  <a:pt x="73" y="24"/>
                </a:cubicBezTo>
                <a:cubicBezTo>
                  <a:pt x="73" y="24"/>
                  <a:pt x="73" y="24"/>
                  <a:pt x="74" y="24"/>
                </a:cubicBezTo>
                <a:close/>
                <a:moveTo>
                  <a:pt x="73" y="8"/>
                </a:moveTo>
                <a:cubicBezTo>
                  <a:pt x="73" y="8"/>
                  <a:pt x="73" y="8"/>
                  <a:pt x="73" y="8"/>
                </a:cubicBezTo>
                <a:cubicBezTo>
                  <a:pt x="73" y="8"/>
                  <a:pt x="73" y="8"/>
                  <a:pt x="73" y="8"/>
                </a:cubicBezTo>
                <a:close/>
                <a:moveTo>
                  <a:pt x="67" y="12"/>
                </a:moveTo>
                <a:cubicBezTo>
                  <a:pt x="67" y="12"/>
                  <a:pt x="67" y="12"/>
                  <a:pt x="67" y="12"/>
                </a:cubicBezTo>
                <a:cubicBezTo>
                  <a:pt x="66" y="12"/>
                  <a:pt x="67" y="12"/>
                  <a:pt x="67" y="12"/>
                </a:cubicBezTo>
                <a:close/>
                <a:moveTo>
                  <a:pt x="65" y="14"/>
                </a:moveTo>
                <a:cubicBezTo>
                  <a:pt x="65" y="14"/>
                  <a:pt x="66" y="14"/>
                  <a:pt x="67" y="14"/>
                </a:cubicBezTo>
                <a:cubicBezTo>
                  <a:pt x="68" y="14"/>
                  <a:pt x="67" y="14"/>
                  <a:pt x="67" y="14"/>
                </a:cubicBezTo>
                <a:cubicBezTo>
                  <a:pt x="67" y="15"/>
                  <a:pt x="66" y="16"/>
                  <a:pt x="65" y="16"/>
                </a:cubicBezTo>
                <a:cubicBezTo>
                  <a:pt x="64" y="16"/>
                  <a:pt x="65" y="15"/>
                  <a:pt x="65" y="15"/>
                </a:cubicBezTo>
                <a:cubicBezTo>
                  <a:pt x="65" y="14"/>
                  <a:pt x="65" y="14"/>
                  <a:pt x="64" y="14"/>
                </a:cubicBezTo>
                <a:cubicBezTo>
                  <a:pt x="64" y="14"/>
                  <a:pt x="65" y="14"/>
                  <a:pt x="65" y="14"/>
                </a:cubicBezTo>
                <a:close/>
                <a:moveTo>
                  <a:pt x="31" y="9"/>
                </a:move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0" y="9"/>
                  <a:pt x="30" y="9"/>
                </a:cubicBezTo>
                <a:cubicBezTo>
                  <a:pt x="30" y="9"/>
                  <a:pt x="29" y="9"/>
                  <a:pt x="29" y="9"/>
                </a:cubicBezTo>
                <a:cubicBezTo>
                  <a:pt x="30" y="9"/>
                  <a:pt x="31" y="9"/>
                  <a:pt x="31" y="9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10"/>
                  <a:pt x="29" y="10"/>
                  <a:pt x="29" y="9"/>
                </a:cubicBezTo>
                <a:cubicBezTo>
                  <a:pt x="29" y="10"/>
                  <a:pt x="28" y="10"/>
                  <a:pt x="29" y="9"/>
                </a:cubicBezTo>
                <a:close/>
                <a:moveTo>
                  <a:pt x="29" y="10"/>
                </a:move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9" y="10"/>
                  <a:pt x="29" y="10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6" y="10"/>
                  <a:pt x="26" y="9"/>
                </a:cubicBezTo>
                <a:cubicBezTo>
                  <a:pt x="26" y="9"/>
                  <a:pt x="26" y="9"/>
                  <a:pt x="27" y="9"/>
                </a:cubicBezTo>
                <a:close/>
                <a:moveTo>
                  <a:pt x="24" y="10"/>
                </a:move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5" y="10"/>
                  <a:pt x="26" y="10"/>
                  <a:pt x="27" y="10"/>
                </a:cubicBezTo>
                <a:cubicBezTo>
                  <a:pt x="26" y="10"/>
                  <a:pt x="27" y="10"/>
                  <a:pt x="27" y="10"/>
                </a:cubicBezTo>
                <a:cubicBezTo>
                  <a:pt x="27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8" y="10"/>
                </a:cubicBezTo>
                <a:cubicBezTo>
                  <a:pt x="27" y="11"/>
                  <a:pt x="25" y="10"/>
                  <a:pt x="24" y="10"/>
                </a:cubicBezTo>
                <a:close/>
                <a:moveTo>
                  <a:pt x="27" y="12"/>
                </a:moveTo>
                <a:cubicBezTo>
                  <a:pt x="27" y="12"/>
                  <a:pt x="28" y="11"/>
                  <a:pt x="28" y="12"/>
                </a:cubicBezTo>
                <a:cubicBezTo>
                  <a:pt x="28" y="12"/>
                  <a:pt x="26" y="12"/>
                  <a:pt x="27" y="12"/>
                </a:cubicBezTo>
                <a:close/>
                <a:moveTo>
                  <a:pt x="29" y="11"/>
                </a:moveTo>
                <a:cubicBezTo>
                  <a:pt x="30" y="11"/>
                  <a:pt x="30" y="11"/>
                  <a:pt x="30" y="11"/>
                </a:cubicBezTo>
                <a:cubicBezTo>
                  <a:pt x="29" y="11"/>
                  <a:pt x="28" y="11"/>
                  <a:pt x="28" y="11"/>
                </a:cubicBezTo>
                <a:cubicBezTo>
                  <a:pt x="28" y="10"/>
                  <a:pt x="28" y="11"/>
                  <a:pt x="29" y="10"/>
                </a:cubicBezTo>
                <a:cubicBezTo>
                  <a:pt x="28" y="10"/>
                  <a:pt x="29" y="10"/>
                  <a:pt x="30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0" y="10"/>
                  <a:pt x="30" y="10"/>
                </a:cubicBezTo>
                <a:close/>
                <a:moveTo>
                  <a:pt x="31" y="10"/>
                </a:move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2" y="10"/>
                </a:cubicBezTo>
                <a:lnTo>
                  <a:pt x="31" y="10"/>
                </a:lnTo>
                <a:close/>
                <a:moveTo>
                  <a:pt x="32" y="9"/>
                </a:moveTo>
                <a:cubicBezTo>
                  <a:pt x="33" y="9"/>
                  <a:pt x="32" y="9"/>
                  <a:pt x="32" y="9"/>
                </a:cubicBezTo>
                <a:close/>
                <a:moveTo>
                  <a:pt x="33" y="10"/>
                </a:moveTo>
                <a:cubicBezTo>
                  <a:pt x="33" y="9"/>
                  <a:pt x="32" y="9"/>
                  <a:pt x="32" y="9"/>
                </a:cubicBezTo>
                <a:cubicBezTo>
                  <a:pt x="32" y="9"/>
                  <a:pt x="33" y="9"/>
                  <a:pt x="33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10"/>
                  <a:pt x="34" y="10"/>
                  <a:pt x="34" y="10"/>
                </a:cubicBezTo>
                <a:cubicBezTo>
                  <a:pt x="33" y="10"/>
                  <a:pt x="32" y="10"/>
                  <a:pt x="33" y="10"/>
                </a:cubicBezTo>
                <a:close/>
                <a:moveTo>
                  <a:pt x="29" y="15"/>
                </a:moveTo>
                <a:cubicBezTo>
                  <a:pt x="29" y="15"/>
                  <a:pt x="29" y="15"/>
                  <a:pt x="30" y="15"/>
                </a:cubicBezTo>
                <a:cubicBezTo>
                  <a:pt x="29" y="15"/>
                  <a:pt x="29" y="15"/>
                  <a:pt x="29" y="15"/>
                </a:cubicBezTo>
                <a:close/>
                <a:moveTo>
                  <a:pt x="19" y="44"/>
                </a:moveTo>
                <a:cubicBezTo>
                  <a:pt x="19" y="44"/>
                  <a:pt x="18" y="44"/>
                  <a:pt x="18" y="44"/>
                </a:cubicBezTo>
                <a:cubicBezTo>
                  <a:pt x="18" y="44"/>
                  <a:pt x="19" y="44"/>
                  <a:pt x="19" y="44"/>
                </a:cubicBezTo>
                <a:close/>
                <a:moveTo>
                  <a:pt x="18" y="38"/>
                </a:move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8" y="38"/>
                </a:cubicBezTo>
                <a:close/>
                <a:moveTo>
                  <a:pt x="17" y="40"/>
                </a:moveTo>
                <a:cubicBezTo>
                  <a:pt x="17" y="40"/>
                  <a:pt x="17" y="40"/>
                  <a:pt x="17" y="40"/>
                </a:cubicBezTo>
                <a:close/>
                <a:moveTo>
                  <a:pt x="12" y="44"/>
                </a:moveTo>
                <a:cubicBezTo>
                  <a:pt x="12" y="43"/>
                  <a:pt x="12" y="43"/>
                  <a:pt x="12" y="43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4"/>
                  <a:pt x="12" y="44"/>
                  <a:pt x="12" y="44"/>
                </a:cubicBezTo>
                <a:close/>
                <a:moveTo>
                  <a:pt x="14" y="49"/>
                </a:moveTo>
                <a:cubicBezTo>
                  <a:pt x="13" y="49"/>
                  <a:pt x="13" y="48"/>
                  <a:pt x="14" y="48"/>
                </a:cubicBezTo>
                <a:cubicBezTo>
                  <a:pt x="14" y="48"/>
                  <a:pt x="14" y="49"/>
                  <a:pt x="14" y="49"/>
                </a:cubicBezTo>
                <a:close/>
                <a:moveTo>
                  <a:pt x="14" y="46"/>
                </a:moveTo>
                <a:cubicBezTo>
                  <a:pt x="15" y="45"/>
                  <a:pt x="14" y="43"/>
                  <a:pt x="13" y="43"/>
                </a:cubicBezTo>
                <a:cubicBezTo>
                  <a:pt x="13" y="42"/>
                  <a:pt x="12" y="43"/>
                  <a:pt x="11" y="43"/>
                </a:cubicBezTo>
                <a:cubicBezTo>
                  <a:pt x="12" y="42"/>
                  <a:pt x="13" y="41"/>
                  <a:pt x="15" y="43"/>
                </a:cubicBezTo>
                <a:cubicBezTo>
                  <a:pt x="15" y="43"/>
                  <a:pt x="16" y="45"/>
                  <a:pt x="16" y="45"/>
                </a:cubicBezTo>
                <a:cubicBezTo>
                  <a:pt x="17" y="45"/>
                  <a:pt x="17" y="46"/>
                  <a:pt x="17" y="46"/>
                </a:cubicBezTo>
                <a:cubicBezTo>
                  <a:pt x="16" y="47"/>
                  <a:pt x="15" y="46"/>
                  <a:pt x="14" y="46"/>
                </a:cubicBezTo>
                <a:close/>
                <a:moveTo>
                  <a:pt x="19" y="49"/>
                </a:moveTo>
                <a:cubicBezTo>
                  <a:pt x="19" y="49"/>
                  <a:pt x="18" y="50"/>
                  <a:pt x="18" y="50"/>
                </a:cubicBezTo>
                <a:cubicBezTo>
                  <a:pt x="18" y="50"/>
                  <a:pt x="17" y="48"/>
                  <a:pt x="16" y="49"/>
                </a:cubicBezTo>
                <a:cubicBezTo>
                  <a:pt x="15" y="49"/>
                  <a:pt x="18" y="48"/>
                  <a:pt x="18" y="48"/>
                </a:cubicBezTo>
                <a:cubicBezTo>
                  <a:pt x="18" y="48"/>
                  <a:pt x="18" y="45"/>
                  <a:pt x="18" y="46"/>
                </a:cubicBezTo>
                <a:cubicBezTo>
                  <a:pt x="19" y="47"/>
                  <a:pt x="19" y="46"/>
                  <a:pt x="19" y="46"/>
                </a:cubicBezTo>
                <a:cubicBezTo>
                  <a:pt x="20" y="46"/>
                  <a:pt x="20" y="48"/>
                  <a:pt x="20" y="48"/>
                </a:cubicBezTo>
                <a:cubicBezTo>
                  <a:pt x="20" y="48"/>
                  <a:pt x="21" y="49"/>
                  <a:pt x="21" y="49"/>
                </a:cubicBezTo>
                <a:cubicBezTo>
                  <a:pt x="21" y="49"/>
                  <a:pt x="19" y="49"/>
                  <a:pt x="19" y="49"/>
                </a:cubicBezTo>
                <a:close/>
                <a:moveTo>
                  <a:pt x="22" y="50"/>
                </a:moveTo>
                <a:cubicBezTo>
                  <a:pt x="22" y="49"/>
                  <a:pt x="23" y="50"/>
                  <a:pt x="23" y="50"/>
                </a:cubicBezTo>
                <a:cubicBezTo>
                  <a:pt x="23" y="51"/>
                  <a:pt x="22" y="50"/>
                  <a:pt x="22" y="50"/>
                </a:cubicBezTo>
                <a:close/>
                <a:moveTo>
                  <a:pt x="58" y="13"/>
                </a:moveTo>
                <a:cubicBezTo>
                  <a:pt x="57" y="13"/>
                  <a:pt x="56" y="12"/>
                  <a:pt x="55" y="12"/>
                </a:cubicBezTo>
                <a:cubicBezTo>
                  <a:pt x="55" y="12"/>
                  <a:pt x="55" y="12"/>
                  <a:pt x="55" y="12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5" y="12"/>
                  <a:pt x="55" y="12"/>
                </a:cubicBezTo>
                <a:cubicBezTo>
                  <a:pt x="55" y="12"/>
                  <a:pt x="56" y="12"/>
                  <a:pt x="56" y="12"/>
                </a:cubicBezTo>
                <a:cubicBezTo>
                  <a:pt x="56" y="12"/>
                  <a:pt x="56" y="12"/>
                  <a:pt x="56" y="12"/>
                </a:cubicBezTo>
                <a:cubicBezTo>
                  <a:pt x="56" y="12"/>
                  <a:pt x="58" y="12"/>
                  <a:pt x="58" y="12"/>
                </a:cubicBezTo>
                <a:cubicBezTo>
                  <a:pt x="58" y="12"/>
                  <a:pt x="58" y="12"/>
                  <a:pt x="58" y="13"/>
                </a:cubicBezTo>
                <a:close/>
                <a:moveTo>
                  <a:pt x="36" y="9"/>
                </a:moveTo>
                <a:cubicBezTo>
                  <a:pt x="36" y="9"/>
                  <a:pt x="36" y="9"/>
                  <a:pt x="36" y="9"/>
                </a:cubicBezTo>
                <a:cubicBezTo>
                  <a:pt x="36" y="9"/>
                  <a:pt x="36" y="9"/>
                  <a:pt x="36" y="9"/>
                </a:cubicBezTo>
                <a:close/>
                <a:moveTo>
                  <a:pt x="37" y="10"/>
                </a:moveTo>
                <a:cubicBezTo>
                  <a:pt x="37" y="10"/>
                  <a:pt x="37" y="10"/>
                  <a:pt x="36" y="10"/>
                </a:cubicBezTo>
                <a:cubicBezTo>
                  <a:pt x="36" y="10"/>
                  <a:pt x="35" y="10"/>
                  <a:pt x="35" y="10"/>
                </a:cubicBezTo>
                <a:cubicBezTo>
                  <a:pt x="35" y="10"/>
                  <a:pt x="36" y="10"/>
                  <a:pt x="37" y="10"/>
                </a:cubicBezTo>
                <a:close/>
                <a:moveTo>
                  <a:pt x="37" y="11"/>
                </a:moveTo>
                <a:cubicBezTo>
                  <a:pt x="37" y="11"/>
                  <a:pt x="36" y="11"/>
                  <a:pt x="36" y="10"/>
                </a:cubicBezTo>
                <a:cubicBezTo>
                  <a:pt x="37" y="10"/>
                  <a:pt x="38" y="10"/>
                  <a:pt x="38" y="10"/>
                </a:cubicBezTo>
                <a:cubicBezTo>
                  <a:pt x="38" y="11"/>
                  <a:pt x="37" y="11"/>
                  <a:pt x="37" y="11"/>
                </a:cubicBezTo>
                <a:close/>
                <a:moveTo>
                  <a:pt x="37" y="20"/>
                </a:moveTo>
                <a:cubicBezTo>
                  <a:pt x="38" y="20"/>
                  <a:pt x="37" y="21"/>
                  <a:pt x="37" y="20"/>
                </a:cubicBezTo>
                <a:close/>
                <a:moveTo>
                  <a:pt x="37" y="21"/>
                </a:moveTo>
                <a:cubicBezTo>
                  <a:pt x="37" y="21"/>
                  <a:pt x="36" y="21"/>
                  <a:pt x="36" y="21"/>
                </a:cubicBezTo>
                <a:cubicBezTo>
                  <a:pt x="37" y="21"/>
                  <a:pt x="37" y="21"/>
                  <a:pt x="37" y="21"/>
                </a:cubicBezTo>
                <a:close/>
                <a:moveTo>
                  <a:pt x="35" y="22"/>
                </a:moveTo>
                <a:cubicBezTo>
                  <a:pt x="35" y="23"/>
                  <a:pt x="36" y="23"/>
                  <a:pt x="36" y="22"/>
                </a:cubicBezTo>
                <a:cubicBezTo>
                  <a:pt x="36" y="23"/>
                  <a:pt x="35" y="23"/>
                  <a:pt x="35" y="22"/>
                </a:cubicBezTo>
                <a:close/>
                <a:moveTo>
                  <a:pt x="37" y="23"/>
                </a:move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3"/>
                  <a:pt x="37" y="22"/>
                </a:cubicBezTo>
                <a:lnTo>
                  <a:pt x="37" y="23"/>
                </a:lnTo>
                <a:close/>
                <a:moveTo>
                  <a:pt x="40" y="23"/>
                </a:move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0" y="23"/>
                  <a:pt x="40" y="23"/>
                </a:cubicBezTo>
                <a:close/>
                <a:moveTo>
                  <a:pt x="40" y="22"/>
                </a:moveTo>
                <a:cubicBezTo>
                  <a:pt x="40" y="22"/>
                  <a:pt x="40" y="22"/>
                  <a:pt x="40" y="23"/>
                </a:cubicBezTo>
                <a:cubicBezTo>
                  <a:pt x="40" y="23"/>
                  <a:pt x="40" y="22"/>
                  <a:pt x="40" y="22"/>
                </a:cubicBezTo>
                <a:cubicBezTo>
                  <a:pt x="40" y="22"/>
                  <a:pt x="39" y="23"/>
                  <a:pt x="39" y="23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36" y="22"/>
                  <a:pt x="36" y="22"/>
                </a:cubicBezTo>
                <a:cubicBezTo>
                  <a:pt x="36" y="22"/>
                  <a:pt x="36" y="22"/>
                  <a:pt x="37" y="22"/>
                </a:cubicBezTo>
                <a:cubicBezTo>
                  <a:pt x="38" y="21"/>
                  <a:pt x="39" y="20"/>
                  <a:pt x="40" y="20"/>
                </a:cubicBezTo>
                <a:cubicBezTo>
                  <a:pt x="40" y="20"/>
                  <a:pt x="39" y="21"/>
                  <a:pt x="39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2"/>
                  <a:pt x="40" y="22"/>
                </a:cubicBezTo>
                <a:close/>
                <a:moveTo>
                  <a:pt x="50" y="14"/>
                </a:moveTo>
                <a:cubicBezTo>
                  <a:pt x="49" y="12"/>
                  <a:pt x="48" y="13"/>
                  <a:pt x="48" y="13"/>
                </a:cubicBezTo>
                <a:cubicBezTo>
                  <a:pt x="47" y="13"/>
                  <a:pt x="46" y="15"/>
                  <a:pt x="45" y="15"/>
                </a:cubicBezTo>
                <a:cubicBezTo>
                  <a:pt x="45" y="15"/>
                  <a:pt x="43" y="14"/>
                  <a:pt x="44" y="14"/>
                </a:cubicBezTo>
                <a:cubicBezTo>
                  <a:pt x="44" y="13"/>
                  <a:pt x="43" y="13"/>
                  <a:pt x="43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3" y="12"/>
                  <a:pt x="44" y="12"/>
                  <a:pt x="44" y="12"/>
                </a:cubicBezTo>
                <a:cubicBezTo>
                  <a:pt x="44" y="12"/>
                  <a:pt x="43" y="12"/>
                  <a:pt x="43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3" y="11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10"/>
                  <a:pt x="41" y="10"/>
                  <a:pt x="41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1"/>
                  <a:pt x="39" y="10"/>
                  <a:pt x="39" y="11"/>
                </a:cubicBezTo>
                <a:cubicBezTo>
                  <a:pt x="39" y="9"/>
                  <a:pt x="39" y="9"/>
                  <a:pt x="39" y="9"/>
                </a:cubicBezTo>
                <a:cubicBezTo>
                  <a:pt x="39" y="9"/>
                  <a:pt x="38" y="9"/>
                  <a:pt x="37" y="9"/>
                </a:cubicBezTo>
                <a:cubicBezTo>
                  <a:pt x="37" y="9"/>
                  <a:pt x="36" y="9"/>
                  <a:pt x="36" y="9"/>
                </a:cubicBezTo>
                <a:cubicBezTo>
                  <a:pt x="38" y="9"/>
                  <a:pt x="41" y="8"/>
                  <a:pt x="43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45" y="8"/>
                  <a:pt x="45" y="9"/>
                  <a:pt x="45" y="9"/>
                </a:cubicBezTo>
                <a:cubicBezTo>
                  <a:pt x="45" y="8"/>
                  <a:pt x="47" y="9"/>
                  <a:pt x="47" y="9"/>
                </a:cubicBezTo>
                <a:cubicBezTo>
                  <a:pt x="50" y="8"/>
                  <a:pt x="53" y="8"/>
                  <a:pt x="56" y="8"/>
                </a:cubicBezTo>
                <a:cubicBezTo>
                  <a:pt x="55" y="9"/>
                  <a:pt x="55" y="9"/>
                  <a:pt x="54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4" y="9"/>
                  <a:pt x="59" y="8"/>
                  <a:pt x="59" y="8"/>
                </a:cubicBezTo>
                <a:cubicBezTo>
                  <a:pt x="59" y="9"/>
                  <a:pt x="58" y="9"/>
                  <a:pt x="58" y="9"/>
                </a:cubicBezTo>
                <a:cubicBezTo>
                  <a:pt x="58" y="9"/>
                  <a:pt x="55" y="9"/>
                  <a:pt x="55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0"/>
                  <a:pt x="55" y="10"/>
                  <a:pt x="55" y="10"/>
                </a:cubicBezTo>
                <a:cubicBezTo>
                  <a:pt x="55" y="10"/>
                  <a:pt x="56" y="10"/>
                  <a:pt x="56" y="11"/>
                </a:cubicBezTo>
                <a:cubicBezTo>
                  <a:pt x="56" y="11"/>
                  <a:pt x="55" y="11"/>
                  <a:pt x="55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5" y="11"/>
                  <a:pt x="55" y="11"/>
                </a:cubicBezTo>
                <a:cubicBezTo>
                  <a:pt x="55" y="12"/>
                  <a:pt x="54" y="12"/>
                  <a:pt x="54" y="11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13"/>
                  <a:pt x="53" y="12"/>
                  <a:pt x="52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13"/>
                  <a:pt x="53" y="13"/>
                  <a:pt x="53" y="13"/>
                </a:cubicBezTo>
                <a:cubicBezTo>
                  <a:pt x="52" y="13"/>
                  <a:pt x="51" y="14"/>
                  <a:pt x="50" y="14"/>
                </a:cubicBezTo>
                <a:close/>
                <a:moveTo>
                  <a:pt x="40" y="10"/>
                </a:moveTo>
                <a:cubicBezTo>
                  <a:pt x="40" y="10"/>
                  <a:pt x="41" y="10"/>
                  <a:pt x="41" y="10"/>
                </a:cubicBezTo>
                <a:cubicBezTo>
                  <a:pt x="40" y="10"/>
                  <a:pt x="40" y="10"/>
                  <a:pt x="40" y="10"/>
                </a:cubicBezTo>
                <a:close/>
                <a:moveTo>
                  <a:pt x="44" y="9"/>
                </a:moveTo>
                <a:cubicBezTo>
                  <a:pt x="45" y="9"/>
                  <a:pt x="45" y="9"/>
                  <a:pt x="45" y="9"/>
                </a:cubicBezTo>
                <a:cubicBezTo>
                  <a:pt x="45" y="9"/>
                  <a:pt x="44" y="9"/>
                  <a:pt x="44" y="9"/>
                </a:cubicBezTo>
                <a:close/>
                <a:moveTo>
                  <a:pt x="41" y="9"/>
                </a:moveTo>
                <a:cubicBezTo>
                  <a:pt x="41" y="10"/>
                  <a:pt x="40" y="10"/>
                  <a:pt x="40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2" y="10"/>
                  <a:pt x="44" y="10"/>
                  <a:pt x="45" y="9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9"/>
                  <a:pt x="43" y="9"/>
                  <a:pt x="43" y="9"/>
                </a:cubicBezTo>
                <a:cubicBezTo>
                  <a:pt x="42" y="9"/>
                  <a:pt x="41" y="9"/>
                  <a:pt x="41" y="9"/>
                </a:cubicBezTo>
                <a:close/>
                <a:moveTo>
                  <a:pt x="78" y="14"/>
                </a:moveTo>
                <a:cubicBezTo>
                  <a:pt x="78" y="13"/>
                  <a:pt x="77" y="14"/>
                  <a:pt x="78" y="15"/>
                </a:cubicBezTo>
                <a:cubicBezTo>
                  <a:pt x="77" y="15"/>
                  <a:pt x="77" y="15"/>
                  <a:pt x="77" y="15"/>
                </a:cubicBezTo>
                <a:cubicBezTo>
                  <a:pt x="78" y="15"/>
                  <a:pt x="78" y="14"/>
                  <a:pt x="78" y="14"/>
                </a:cubicBezTo>
                <a:close/>
                <a:moveTo>
                  <a:pt x="81" y="14"/>
                </a:moveTo>
                <a:cubicBezTo>
                  <a:pt x="82" y="13"/>
                  <a:pt x="82" y="13"/>
                  <a:pt x="82" y="13"/>
                </a:cubicBezTo>
                <a:cubicBezTo>
                  <a:pt x="81" y="13"/>
                  <a:pt x="81" y="14"/>
                  <a:pt x="81" y="14"/>
                </a:cubicBezTo>
                <a:close/>
                <a:moveTo>
                  <a:pt x="83" y="13"/>
                </a:moveTo>
                <a:cubicBezTo>
                  <a:pt x="83" y="13"/>
                  <a:pt x="83" y="13"/>
                  <a:pt x="84" y="13"/>
                </a:cubicBezTo>
                <a:cubicBezTo>
                  <a:pt x="84" y="13"/>
                  <a:pt x="84" y="13"/>
                  <a:pt x="84" y="13"/>
                </a:cubicBezTo>
                <a:cubicBezTo>
                  <a:pt x="84" y="13"/>
                  <a:pt x="84" y="13"/>
                  <a:pt x="83" y="13"/>
                </a:cubicBezTo>
                <a:close/>
                <a:moveTo>
                  <a:pt x="76" y="12"/>
                </a:moveTo>
                <a:cubicBezTo>
                  <a:pt x="76" y="12"/>
                  <a:pt x="76" y="12"/>
                  <a:pt x="76" y="12"/>
                </a:cubicBezTo>
                <a:cubicBezTo>
                  <a:pt x="77" y="12"/>
                  <a:pt x="77" y="12"/>
                  <a:pt x="77" y="12"/>
                </a:cubicBezTo>
                <a:cubicBezTo>
                  <a:pt x="77" y="12"/>
                  <a:pt x="76" y="12"/>
                  <a:pt x="76" y="12"/>
                </a:cubicBezTo>
                <a:close/>
                <a:moveTo>
                  <a:pt x="74" y="8"/>
                </a:moveTo>
                <a:cubicBezTo>
                  <a:pt x="74" y="7"/>
                  <a:pt x="74" y="7"/>
                  <a:pt x="74" y="7"/>
                </a:cubicBezTo>
                <a:cubicBezTo>
                  <a:pt x="74" y="7"/>
                  <a:pt x="74" y="7"/>
                  <a:pt x="74" y="8"/>
                </a:cubicBezTo>
                <a:close/>
                <a:moveTo>
                  <a:pt x="69" y="15"/>
                </a:moveTo>
                <a:cubicBezTo>
                  <a:pt x="69" y="15"/>
                  <a:pt x="68" y="15"/>
                  <a:pt x="68" y="15"/>
                </a:cubicBezTo>
                <a:cubicBezTo>
                  <a:pt x="68" y="15"/>
                  <a:pt x="68" y="16"/>
                  <a:pt x="6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6"/>
                  <a:pt x="70" y="17"/>
                  <a:pt x="70" y="17"/>
                </a:cubicBezTo>
                <a:cubicBezTo>
                  <a:pt x="71" y="17"/>
                  <a:pt x="72" y="17"/>
                  <a:pt x="7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2" y="16"/>
                  <a:pt x="72" y="15"/>
                  <a:pt x="72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5"/>
                  <a:pt x="71" y="15"/>
                  <a:pt x="70" y="14"/>
                </a:cubicBezTo>
                <a:cubicBezTo>
                  <a:pt x="70" y="15"/>
                  <a:pt x="70" y="15"/>
                  <a:pt x="69" y="15"/>
                </a:cubicBezTo>
                <a:close/>
                <a:moveTo>
                  <a:pt x="21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2" y="12"/>
                </a:cubicBezTo>
                <a:lnTo>
                  <a:pt x="21" y="12"/>
                </a:lnTo>
                <a:close/>
                <a:moveTo>
                  <a:pt x="74" y="9"/>
                </a:moveTo>
                <a:cubicBezTo>
                  <a:pt x="74" y="9"/>
                  <a:pt x="74" y="9"/>
                  <a:pt x="74" y="9"/>
                </a:cubicBezTo>
                <a:cubicBezTo>
                  <a:pt x="74" y="9"/>
                  <a:pt x="76" y="9"/>
                  <a:pt x="77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78" y="8"/>
                  <a:pt x="78" y="8"/>
                  <a:pt x="77" y="8"/>
                </a:cubicBezTo>
                <a:cubicBezTo>
                  <a:pt x="77" y="8"/>
                  <a:pt x="77" y="8"/>
                  <a:pt x="77" y="8"/>
                </a:cubicBezTo>
                <a:cubicBezTo>
                  <a:pt x="78" y="8"/>
                  <a:pt x="79" y="8"/>
                  <a:pt x="79" y="8"/>
                </a:cubicBezTo>
                <a:cubicBezTo>
                  <a:pt x="79" y="7"/>
                  <a:pt x="77" y="8"/>
                  <a:pt x="76" y="8"/>
                </a:cubicBezTo>
                <a:cubicBezTo>
                  <a:pt x="75" y="8"/>
                  <a:pt x="75" y="8"/>
                  <a:pt x="75" y="8"/>
                </a:cubicBezTo>
                <a:cubicBezTo>
                  <a:pt x="75" y="8"/>
                  <a:pt x="74" y="8"/>
                  <a:pt x="73" y="8"/>
                </a:cubicBezTo>
                <a:cubicBezTo>
                  <a:pt x="73" y="8"/>
                  <a:pt x="74" y="8"/>
                  <a:pt x="74" y="9"/>
                </a:cubicBezTo>
                <a:close/>
                <a:moveTo>
                  <a:pt x="30" y="10"/>
                </a:moveTo>
                <a:cubicBezTo>
                  <a:pt x="30" y="10"/>
                  <a:pt x="29" y="10"/>
                  <a:pt x="29" y="10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lose/>
                <a:moveTo>
                  <a:pt x="29" y="11"/>
                </a:moveTo>
                <a:cubicBezTo>
                  <a:pt x="29" y="11"/>
                  <a:pt x="30" y="11"/>
                  <a:pt x="30" y="11"/>
                </a:cubicBezTo>
                <a:cubicBezTo>
                  <a:pt x="30" y="11"/>
                  <a:pt x="30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lose/>
                <a:moveTo>
                  <a:pt x="1" y="46"/>
                </a:moveTo>
                <a:cubicBezTo>
                  <a:pt x="1" y="44"/>
                  <a:pt x="2" y="42"/>
                  <a:pt x="2" y="40"/>
                </a:cubicBezTo>
                <a:cubicBezTo>
                  <a:pt x="1" y="42"/>
                  <a:pt x="1" y="44"/>
                  <a:pt x="1" y="46"/>
                </a:cubicBezTo>
                <a:close/>
                <a:moveTo>
                  <a:pt x="107" y="69"/>
                </a:moveTo>
                <a:cubicBezTo>
                  <a:pt x="102" y="69"/>
                  <a:pt x="102" y="69"/>
                  <a:pt x="102" y="69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51"/>
                  <a:pt x="94" y="43"/>
                  <a:pt x="83" y="43"/>
                </a:cubicBezTo>
                <a:cubicBezTo>
                  <a:pt x="73" y="43"/>
                  <a:pt x="64" y="51"/>
                  <a:pt x="64" y="62"/>
                </a:cubicBezTo>
                <a:cubicBezTo>
                  <a:pt x="64" y="69"/>
                  <a:pt x="64" y="69"/>
                  <a:pt x="64" y="69"/>
                </a:cubicBezTo>
                <a:cubicBezTo>
                  <a:pt x="60" y="69"/>
                  <a:pt x="60" y="69"/>
                  <a:pt x="60" y="69"/>
                </a:cubicBezTo>
                <a:cubicBezTo>
                  <a:pt x="57" y="69"/>
                  <a:pt x="55" y="71"/>
                  <a:pt x="55" y="74"/>
                </a:cubicBezTo>
                <a:cubicBezTo>
                  <a:pt x="55" y="107"/>
                  <a:pt x="55" y="107"/>
                  <a:pt x="55" y="107"/>
                </a:cubicBezTo>
                <a:cubicBezTo>
                  <a:pt x="55" y="109"/>
                  <a:pt x="57" y="111"/>
                  <a:pt x="60" y="111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109" y="111"/>
                  <a:pt x="111" y="109"/>
                  <a:pt x="111" y="107"/>
                </a:cubicBezTo>
                <a:cubicBezTo>
                  <a:pt x="111" y="74"/>
                  <a:pt x="111" y="74"/>
                  <a:pt x="111" y="74"/>
                </a:cubicBezTo>
                <a:cubicBezTo>
                  <a:pt x="111" y="71"/>
                  <a:pt x="109" y="69"/>
                  <a:pt x="107" y="69"/>
                </a:cubicBezTo>
                <a:close/>
                <a:moveTo>
                  <a:pt x="72" y="62"/>
                </a:moveTo>
                <a:cubicBezTo>
                  <a:pt x="72" y="56"/>
                  <a:pt x="77" y="51"/>
                  <a:pt x="83" y="51"/>
                </a:cubicBezTo>
                <a:cubicBezTo>
                  <a:pt x="89" y="51"/>
                  <a:pt x="94" y="56"/>
                  <a:pt x="94" y="62"/>
                </a:cubicBezTo>
                <a:cubicBezTo>
                  <a:pt x="94" y="69"/>
                  <a:pt x="94" y="69"/>
                  <a:pt x="94" y="69"/>
                </a:cubicBezTo>
                <a:cubicBezTo>
                  <a:pt x="72" y="69"/>
                  <a:pt x="72" y="69"/>
                  <a:pt x="72" y="69"/>
                </a:cubicBezTo>
                <a:lnTo>
                  <a:pt x="72" y="62"/>
                </a:lnTo>
                <a:close/>
                <a:moveTo>
                  <a:pt x="102" y="101"/>
                </a:moveTo>
                <a:cubicBezTo>
                  <a:pt x="64" y="101"/>
                  <a:pt x="64" y="101"/>
                  <a:pt x="64" y="101"/>
                </a:cubicBezTo>
                <a:cubicBezTo>
                  <a:pt x="64" y="79"/>
                  <a:pt x="64" y="79"/>
                  <a:pt x="64" y="79"/>
                </a:cubicBezTo>
                <a:cubicBezTo>
                  <a:pt x="102" y="79"/>
                  <a:pt x="102" y="79"/>
                  <a:pt x="102" y="79"/>
                </a:cubicBezTo>
                <a:lnTo>
                  <a:pt x="102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3" name="Freeform 50"/>
          <p:cNvSpPr>
            <a:spLocks noEditPoints="1"/>
          </p:cNvSpPr>
          <p:nvPr/>
        </p:nvSpPr>
        <p:spPr bwMode="auto">
          <a:xfrm>
            <a:off x="2881313" y="2737644"/>
            <a:ext cx="334963" cy="304800"/>
          </a:xfrm>
          <a:custGeom>
            <a:avLst/>
            <a:gdLst>
              <a:gd name="T0" fmla="*/ 8 w 121"/>
              <a:gd name="T1" fmla="*/ 0 h 110"/>
              <a:gd name="T2" fmla="*/ 0 w 121"/>
              <a:gd name="T3" fmla="*/ 102 h 110"/>
              <a:gd name="T4" fmla="*/ 114 w 121"/>
              <a:gd name="T5" fmla="*/ 110 h 110"/>
              <a:gd name="T6" fmla="*/ 121 w 121"/>
              <a:gd name="T7" fmla="*/ 7 h 110"/>
              <a:gd name="T8" fmla="*/ 92 w 121"/>
              <a:gd name="T9" fmla="*/ 12 h 110"/>
              <a:gd name="T10" fmla="*/ 97 w 121"/>
              <a:gd name="T11" fmla="*/ 9 h 110"/>
              <a:gd name="T12" fmla="*/ 100 w 121"/>
              <a:gd name="T13" fmla="*/ 15 h 110"/>
              <a:gd name="T14" fmla="*/ 95 w 121"/>
              <a:gd name="T15" fmla="*/ 18 h 110"/>
              <a:gd name="T16" fmla="*/ 92 w 121"/>
              <a:gd name="T17" fmla="*/ 12 h 110"/>
              <a:gd name="T18" fmla="*/ 82 w 121"/>
              <a:gd name="T19" fmla="*/ 9 h 110"/>
              <a:gd name="T20" fmla="*/ 88 w 121"/>
              <a:gd name="T21" fmla="*/ 12 h 110"/>
              <a:gd name="T22" fmla="*/ 85 w 121"/>
              <a:gd name="T23" fmla="*/ 18 h 110"/>
              <a:gd name="T24" fmla="*/ 80 w 121"/>
              <a:gd name="T25" fmla="*/ 15 h 110"/>
              <a:gd name="T26" fmla="*/ 112 w 121"/>
              <a:gd name="T27" fmla="*/ 101 h 110"/>
              <a:gd name="T28" fmla="*/ 9 w 121"/>
              <a:gd name="T29" fmla="*/ 26 h 110"/>
              <a:gd name="T30" fmla="*/ 112 w 121"/>
              <a:gd name="T31" fmla="*/ 101 h 110"/>
              <a:gd name="T32" fmla="*/ 110 w 121"/>
              <a:gd name="T33" fmla="*/ 18 h 110"/>
              <a:gd name="T34" fmla="*/ 104 w 121"/>
              <a:gd name="T35" fmla="*/ 15 h 110"/>
              <a:gd name="T36" fmla="*/ 107 w 121"/>
              <a:gd name="T37" fmla="*/ 9 h 110"/>
              <a:gd name="T38" fmla="*/ 112 w 121"/>
              <a:gd name="T39" fmla="*/ 12 h 110"/>
              <a:gd name="T40" fmla="*/ 26 w 121"/>
              <a:gd name="T41" fmla="*/ 66 h 110"/>
              <a:gd name="T42" fmla="*/ 47 w 121"/>
              <a:gd name="T43" fmla="*/ 75 h 110"/>
              <a:gd name="T44" fmla="*/ 51 w 121"/>
              <a:gd name="T45" fmla="*/ 72 h 110"/>
              <a:gd name="T46" fmla="*/ 49 w 121"/>
              <a:gd name="T47" fmla="*/ 68 h 110"/>
              <a:gd name="T48" fmla="*/ 49 w 121"/>
              <a:gd name="T49" fmla="*/ 57 h 110"/>
              <a:gd name="T50" fmla="*/ 51 w 121"/>
              <a:gd name="T51" fmla="*/ 53 h 110"/>
              <a:gd name="T52" fmla="*/ 47 w 121"/>
              <a:gd name="T53" fmla="*/ 50 h 110"/>
              <a:gd name="T54" fmla="*/ 26 w 121"/>
              <a:gd name="T55" fmla="*/ 59 h 110"/>
              <a:gd name="T56" fmla="*/ 24 w 121"/>
              <a:gd name="T57" fmla="*/ 63 h 110"/>
              <a:gd name="T58" fmla="*/ 51 w 121"/>
              <a:gd name="T59" fmla="*/ 84 h 110"/>
              <a:gd name="T60" fmla="*/ 54 w 121"/>
              <a:gd name="T61" fmla="*/ 86 h 110"/>
              <a:gd name="T62" fmla="*/ 71 w 121"/>
              <a:gd name="T63" fmla="*/ 44 h 110"/>
              <a:gd name="T64" fmla="*/ 67 w 121"/>
              <a:gd name="T65" fmla="*/ 39 h 110"/>
              <a:gd name="T66" fmla="*/ 63 w 121"/>
              <a:gd name="T67" fmla="*/ 41 h 110"/>
              <a:gd name="T68" fmla="*/ 51 w 121"/>
              <a:gd name="T69" fmla="*/ 84 h 110"/>
              <a:gd name="T70" fmla="*/ 73 w 121"/>
              <a:gd name="T71" fmla="*/ 57 h 110"/>
              <a:gd name="T72" fmla="*/ 73 w 121"/>
              <a:gd name="T73" fmla="*/ 68 h 110"/>
              <a:gd name="T74" fmla="*/ 70 w 121"/>
              <a:gd name="T75" fmla="*/ 72 h 110"/>
              <a:gd name="T76" fmla="*/ 74 w 121"/>
              <a:gd name="T77" fmla="*/ 75 h 110"/>
              <a:gd name="T78" fmla="*/ 95 w 121"/>
              <a:gd name="T79" fmla="*/ 66 h 110"/>
              <a:gd name="T80" fmla="*/ 97 w 121"/>
              <a:gd name="T81" fmla="*/ 62 h 110"/>
              <a:gd name="T82" fmla="*/ 76 w 121"/>
              <a:gd name="T83" fmla="*/ 50 h 110"/>
              <a:gd name="T84" fmla="*/ 72 w 121"/>
              <a:gd name="T85" fmla="*/ 5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1" h="110">
                <a:moveTo>
                  <a:pt x="114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6"/>
                  <a:pt x="4" y="110"/>
                  <a:pt x="8" y="110"/>
                </a:cubicBezTo>
                <a:cubicBezTo>
                  <a:pt x="114" y="110"/>
                  <a:pt x="114" y="110"/>
                  <a:pt x="114" y="110"/>
                </a:cubicBezTo>
                <a:cubicBezTo>
                  <a:pt x="118" y="110"/>
                  <a:pt x="121" y="106"/>
                  <a:pt x="121" y="102"/>
                </a:cubicBezTo>
                <a:cubicBezTo>
                  <a:pt x="121" y="7"/>
                  <a:pt x="121" y="7"/>
                  <a:pt x="121" y="7"/>
                </a:cubicBezTo>
                <a:cubicBezTo>
                  <a:pt x="121" y="3"/>
                  <a:pt x="118" y="0"/>
                  <a:pt x="114" y="0"/>
                </a:cubicBezTo>
                <a:close/>
                <a:moveTo>
                  <a:pt x="92" y="12"/>
                </a:moveTo>
                <a:cubicBezTo>
                  <a:pt x="92" y="10"/>
                  <a:pt x="93" y="9"/>
                  <a:pt x="95" y="9"/>
                </a:cubicBezTo>
                <a:cubicBezTo>
                  <a:pt x="97" y="9"/>
                  <a:pt x="97" y="9"/>
                  <a:pt x="97" y="9"/>
                </a:cubicBezTo>
                <a:cubicBezTo>
                  <a:pt x="99" y="9"/>
                  <a:pt x="100" y="10"/>
                  <a:pt x="100" y="12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6"/>
                  <a:pt x="99" y="18"/>
                  <a:pt x="97" y="18"/>
                </a:cubicBezTo>
                <a:cubicBezTo>
                  <a:pt x="95" y="18"/>
                  <a:pt x="95" y="18"/>
                  <a:pt x="95" y="18"/>
                </a:cubicBezTo>
                <a:cubicBezTo>
                  <a:pt x="93" y="18"/>
                  <a:pt x="92" y="16"/>
                  <a:pt x="92" y="15"/>
                </a:cubicBezTo>
                <a:lnTo>
                  <a:pt x="92" y="12"/>
                </a:lnTo>
                <a:close/>
                <a:moveTo>
                  <a:pt x="80" y="12"/>
                </a:moveTo>
                <a:cubicBezTo>
                  <a:pt x="80" y="10"/>
                  <a:pt x="81" y="9"/>
                  <a:pt x="82" y="9"/>
                </a:cubicBezTo>
                <a:cubicBezTo>
                  <a:pt x="85" y="9"/>
                  <a:pt x="85" y="9"/>
                  <a:pt x="85" y="9"/>
                </a:cubicBezTo>
                <a:cubicBezTo>
                  <a:pt x="86" y="9"/>
                  <a:pt x="88" y="10"/>
                  <a:pt x="88" y="12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16"/>
                  <a:pt x="86" y="18"/>
                  <a:pt x="85" y="18"/>
                </a:cubicBezTo>
                <a:cubicBezTo>
                  <a:pt x="82" y="18"/>
                  <a:pt x="82" y="18"/>
                  <a:pt x="82" y="18"/>
                </a:cubicBezTo>
                <a:cubicBezTo>
                  <a:pt x="81" y="18"/>
                  <a:pt x="80" y="16"/>
                  <a:pt x="80" y="15"/>
                </a:cubicBezTo>
                <a:lnTo>
                  <a:pt x="80" y="12"/>
                </a:lnTo>
                <a:close/>
                <a:moveTo>
                  <a:pt x="112" y="101"/>
                </a:moveTo>
                <a:cubicBezTo>
                  <a:pt x="9" y="101"/>
                  <a:pt x="9" y="101"/>
                  <a:pt x="9" y="101"/>
                </a:cubicBezTo>
                <a:cubicBezTo>
                  <a:pt x="9" y="26"/>
                  <a:pt x="9" y="26"/>
                  <a:pt x="9" y="26"/>
                </a:cubicBezTo>
                <a:cubicBezTo>
                  <a:pt x="112" y="26"/>
                  <a:pt x="112" y="26"/>
                  <a:pt x="112" y="26"/>
                </a:cubicBezTo>
                <a:lnTo>
                  <a:pt x="112" y="101"/>
                </a:lnTo>
                <a:close/>
                <a:moveTo>
                  <a:pt x="112" y="15"/>
                </a:moveTo>
                <a:cubicBezTo>
                  <a:pt x="112" y="16"/>
                  <a:pt x="111" y="18"/>
                  <a:pt x="110" y="18"/>
                </a:cubicBezTo>
                <a:cubicBezTo>
                  <a:pt x="107" y="18"/>
                  <a:pt x="107" y="18"/>
                  <a:pt x="107" y="18"/>
                </a:cubicBezTo>
                <a:cubicBezTo>
                  <a:pt x="106" y="18"/>
                  <a:pt x="104" y="16"/>
                  <a:pt x="104" y="15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10"/>
                  <a:pt x="106" y="9"/>
                  <a:pt x="107" y="9"/>
                </a:cubicBezTo>
                <a:cubicBezTo>
                  <a:pt x="110" y="9"/>
                  <a:pt x="110" y="9"/>
                  <a:pt x="110" y="9"/>
                </a:cubicBezTo>
                <a:cubicBezTo>
                  <a:pt x="111" y="9"/>
                  <a:pt x="112" y="10"/>
                  <a:pt x="112" y="12"/>
                </a:cubicBezTo>
                <a:lnTo>
                  <a:pt x="112" y="15"/>
                </a:lnTo>
                <a:close/>
                <a:moveTo>
                  <a:pt x="26" y="66"/>
                </a:move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7" y="75"/>
                  <a:pt x="47" y="75"/>
                </a:cubicBezTo>
                <a:cubicBezTo>
                  <a:pt x="48" y="75"/>
                  <a:pt x="49" y="75"/>
                  <a:pt x="49" y="75"/>
                </a:cubicBezTo>
                <a:cubicBezTo>
                  <a:pt x="50" y="74"/>
                  <a:pt x="51" y="73"/>
                  <a:pt x="51" y="72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0"/>
                  <a:pt x="50" y="69"/>
                  <a:pt x="49" y="68"/>
                </a:cubicBezTo>
                <a:cubicBezTo>
                  <a:pt x="37" y="63"/>
                  <a:pt x="37" y="63"/>
                  <a:pt x="37" y="63"/>
                </a:cubicBezTo>
                <a:cubicBezTo>
                  <a:pt x="49" y="57"/>
                  <a:pt x="49" y="57"/>
                  <a:pt x="49" y="57"/>
                </a:cubicBezTo>
                <a:cubicBezTo>
                  <a:pt x="50" y="56"/>
                  <a:pt x="51" y="55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1" y="52"/>
                  <a:pt x="50" y="51"/>
                  <a:pt x="49" y="50"/>
                </a:cubicBezTo>
                <a:cubicBezTo>
                  <a:pt x="49" y="50"/>
                  <a:pt x="48" y="50"/>
                  <a:pt x="47" y="50"/>
                </a:cubicBezTo>
                <a:cubicBezTo>
                  <a:pt x="47" y="50"/>
                  <a:pt x="46" y="50"/>
                  <a:pt x="46" y="50"/>
                </a:cubicBezTo>
                <a:cubicBezTo>
                  <a:pt x="26" y="59"/>
                  <a:pt x="26" y="59"/>
                  <a:pt x="26" y="59"/>
                </a:cubicBezTo>
                <a:cubicBezTo>
                  <a:pt x="25" y="60"/>
                  <a:pt x="24" y="61"/>
                  <a:pt x="24" y="62"/>
                </a:cubicBezTo>
                <a:cubicBezTo>
                  <a:pt x="24" y="63"/>
                  <a:pt x="24" y="63"/>
                  <a:pt x="24" y="63"/>
                </a:cubicBezTo>
                <a:cubicBezTo>
                  <a:pt x="24" y="64"/>
                  <a:pt x="25" y="65"/>
                  <a:pt x="26" y="66"/>
                </a:cubicBezTo>
                <a:close/>
                <a:moveTo>
                  <a:pt x="51" y="84"/>
                </a:moveTo>
                <a:cubicBezTo>
                  <a:pt x="52" y="85"/>
                  <a:pt x="53" y="86"/>
                  <a:pt x="54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56" y="86"/>
                  <a:pt x="57" y="85"/>
                  <a:pt x="58" y="83"/>
                </a:cubicBezTo>
                <a:cubicBezTo>
                  <a:pt x="71" y="44"/>
                  <a:pt x="71" y="44"/>
                  <a:pt x="71" y="44"/>
                </a:cubicBezTo>
                <a:cubicBezTo>
                  <a:pt x="71" y="43"/>
                  <a:pt x="71" y="41"/>
                  <a:pt x="70" y="40"/>
                </a:cubicBezTo>
                <a:cubicBezTo>
                  <a:pt x="70" y="39"/>
                  <a:pt x="68" y="39"/>
                  <a:pt x="67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5" y="39"/>
                  <a:pt x="64" y="40"/>
                  <a:pt x="63" y="41"/>
                </a:cubicBezTo>
                <a:cubicBezTo>
                  <a:pt x="51" y="81"/>
                  <a:pt x="51" y="81"/>
                  <a:pt x="51" y="81"/>
                </a:cubicBezTo>
                <a:cubicBezTo>
                  <a:pt x="50" y="82"/>
                  <a:pt x="51" y="84"/>
                  <a:pt x="51" y="84"/>
                </a:cubicBezTo>
                <a:close/>
                <a:moveTo>
                  <a:pt x="70" y="53"/>
                </a:moveTo>
                <a:cubicBezTo>
                  <a:pt x="70" y="55"/>
                  <a:pt x="71" y="56"/>
                  <a:pt x="73" y="57"/>
                </a:cubicBezTo>
                <a:cubicBezTo>
                  <a:pt x="85" y="63"/>
                  <a:pt x="85" y="63"/>
                  <a:pt x="85" y="63"/>
                </a:cubicBezTo>
                <a:cubicBezTo>
                  <a:pt x="73" y="68"/>
                  <a:pt x="73" y="68"/>
                  <a:pt x="73" y="68"/>
                </a:cubicBezTo>
                <a:cubicBezTo>
                  <a:pt x="71" y="69"/>
                  <a:pt x="70" y="70"/>
                  <a:pt x="70" y="72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3"/>
                  <a:pt x="71" y="74"/>
                  <a:pt x="72" y="75"/>
                </a:cubicBezTo>
                <a:cubicBezTo>
                  <a:pt x="73" y="75"/>
                  <a:pt x="73" y="75"/>
                  <a:pt x="74" y="75"/>
                </a:cubicBezTo>
                <a:cubicBezTo>
                  <a:pt x="75" y="75"/>
                  <a:pt x="75" y="75"/>
                  <a:pt x="76" y="75"/>
                </a:cubicBezTo>
                <a:cubicBezTo>
                  <a:pt x="95" y="66"/>
                  <a:pt x="95" y="66"/>
                  <a:pt x="95" y="66"/>
                </a:cubicBezTo>
                <a:cubicBezTo>
                  <a:pt x="97" y="65"/>
                  <a:pt x="97" y="64"/>
                  <a:pt x="97" y="63"/>
                </a:cubicBezTo>
                <a:cubicBezTo>
                  <a:pt x="97" y="62"/>
                  <a:pt x="97" y="62"/>
                  <a:pt x="97" y="62"/>
                </a:cubicBezTo>
                <a:cubicBezTo>
                  <a:pt x="97" y="61"/>
                  <a:pt x="97" y="60"/>
                  <a:pt x="95" y="59"/>
                </a:cubicBezTo>
                <a:cubicBezTo>
                  <a:pt x="76" y="50"/>
                  <a:pt x="76" y="50"/>
                  <a:pt x="76" y="50"/>
                </a:cubicBezTo>
                <a:cubicBezTo>
                  <a:pt x="75" y="50"/>
                  <a:pt x="75" y="50"/>
                  <a:pt x="74" y="50"/>
                </a:cubicBezTo>
                <a:cubicBezTo>
                  <a:pt x="73" y="50"/>
                  <a:pt x="73" y="50"/>
                  <a:pt x="72" y="50"/>
                </a:cubicBezTo>
                <a:cubicBezTo>
                  <a:pt x="71" y="51"/>
                  <a:pt x="70" y="52"/>
                  <a:pt x="7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4" name="Freeform 51"/>
          <p:cNvSpPr>
            <a:spLocks noEditPoints="1"/>
          </p:cNvSpPr>
          <p:nvPr/>
        </p:nvSpPr>
        <p:spPr bwMode="auto">
          <a:xfrm>
            <a:off x="3522663" y="2729707"/>
            <a:ext cx="306388" cy="304800"/>
          </a:xfrm>
          <a:custGeom>
            <a:avLst/>
            <a:gdLst>
              <a:gd name="T0" fmla="*/ 101 w 110"/>
              <a:gd name="T1" fmla="*/ 4 h 110"/>
              <a:gd name="T2" fmla="*/ 96 w 110"/>
              <a:gd name="T3" fmla="*/ 6 h 110"/>
              <a:gd name="T4" fmla="*/ 101 w 110"/>
              <a:gd name="T5" fmla="*/ 8 h 110"/>
              <a:gd name="T6" fmla="*/ 98 w 110"/>
              <a:gd name="T7" fmla="*/ 22 h 110"/>
              <a:gd name="T8" fmla="*/ 98 w 110"/>
              <a:gd name="T9" fmla="*/ 26 h 110"/>
              <a:gd name="T10" fmla="*/ 101 w 110"/>
              <a:gd name="T11" fmla="*/ 40 h 110"/>
              <a:gd name="T12" fmla="*/ 96 w 110"/>
              <a:gd name="T13" fmla="*/ 42 h 110"/>
              <a:gd name="T14" fmla="*/ 101 w 110"/>
              <a:gd name="T15" fmla="*/ 43 h 110"/>
              <a:gd name="T16" fmla="*/ 98 w 110"/>
              <a:gd name="T17" fmla="*/ 57 h 110"/>
              <a:gd name="T18" fmla="*/ 98 w 110"/>
              <a:gd name="T19" fmla="*/ 61 h 110"/>
              <a:gd name="T20" fmla="*/ 101 w 110"/>
              <a:gd name="T21" fmla="*/ 75 h 110"/>
              <a:gd name="T22" fmla="*/ 96 w 110"/>
              <a:gd name="T23" fmla="*/ 77 h 110"/>
              <a:gd name="T24" fmla="*/ 101 w 110"/>
              <a:gd name="T25" fmla="*/ 79 h 110"/>
              <a:gd name="T26" fmla="*/ 79 w 110"/>
              <a:gd name="T27" fmla="*/ 101 h 110"/>
              <a:gd name="T28" fmla="*/ 77 w 110"/>
              <a:gd name="T29" fmla="*/ 96 h 110"/>
              <a:gd name="T30" fmla="*/ 75 w 110"/>
              <a:gd name="T31" fmla="*/ 101 h 110"/>
              <a:gd name="T32" fmla="*/ 61 w 110"/>
              <a:gd name="T33" fmla="*/ 98 h 110"/>
              <a:gd name="T34" fmla="*/ 57 w 110"/>
              <a:gd name="T35" fmla="*/ 98 h 110"/>
              <a:gd name="T36" fmla="*/ 44 w 110"/>
              <a:gd name="T37" fmla="*/ 101 h 110"/>
              <a:gd name="T38" fmla="*/ 42 w 110"/>
              <a:gd name="T39" fmla="*/ 96 h 110"/>
              <a:gd name="T40" fmla="*/ 40 w 110"/>
              <a:gd name="T41" fmla="*/ 101 h 110"/>
              <a:gd name="T42" fmla="*/ 26 w 110"/>
              <a:gd name="T43" fmla="*/ 98 h 110"/>
              <a:gd name="T44" fmla="*/ 22 w 110"/>
              <a:gd name="T45" fmla="*/ 98 h 110"/>
              <a:gd name="T46" fmla="*/ 9 w 110"/>
              <a:gd name="T47" fmla="*/ 101 h 110"/>
              <a:gd name="T48" fmla="*/ 7 w 110"/>
              <a:gd name="T49" fmla="*/ 96 h 110"/>
              <a:gd name="T50" fmla="*/ 5 w 110"/>
              <a:gd name="T51" fmla="*/ 101 h 110"/>
              <a:gd name="T52" fmla="*/ 0 w 110"/>
              <a:gd name="T53" fmla="*/ 110 h 110"/>
              <a:gd name="T54" fmla="*/ 110 w 110"/>
              <a:gd name="T55" fmla="*/ 0 h 110"/>
              <a:gd name="T56" fmla="*/ 3 w 110"/>
              <a:gd name="T57" fmla="*/ 89 h 110"/>
              <a:gd name="T58" fmla="*/ 88 w 110"/>
              <a:gd name="T59" fmla="*/ 87 h 110"/>
              <a:gd name="T60" fmla="*/ 88 w 110"/>
              <a:gd name="T61" fmla="*/ 2 h 110"/>
              <a:gd name="T62" fmla="*/ 74 w 110"/>
              <a:gd name="T63" fmla="*/ 28 h 110"/>
              <a:gd name="T64" fmla="*/ 59 w 110"/>
              <a:gd name="T65" fmla="*/ 28 h 110"/>
              <a:gd name="T66" fmla="*/ 36 w 110"/>
              <a:gd name="T67" fmla="*/ 65 h 110"/>
              <a:gd name="T68" fmla="*/ 20 w 110"/>
              <a:gd name="T69" fmla="*/ 64 h 110"/>
              <a:gd name="T70" fmla="*/ 1 w 110"/>
              <a:gd name="T71" fmla="*/ 81 h 110"/>
              <a:gd name="T72" fmla="*/ 3 w 110"/>
              <a:gd name="T73" fmla="*/ 89 h 110"/>
              <a:gd name="T74" fmla="*/ 15 w 110"/>
              <a:gd name="T75" fmla="*/ 54 h 110"/>
              <a:gd name="T76" fmla="*/ 47 w 110"/>
              <a:gd name="T77" fmla="*/ 30 h 110"/>
              <a:gd name="T78" fmla="*/ 50 w 110"/>
              <a:gd name="T79" fmla="*/ 12 h 110"/>
              <a:gd name="T80" fmla="*/ 28 w 110"/>
              <a:gd name="T81" fmla="*/ 7 h 110"/>
              <a:gd name="T82" fmla="*/ 31 w 110"/>
              <a:gd name="T83" fmla="*/ 15 h 110"/>
              <a:gd name="T84" fmla="*/ 4 w 110"/>
              <a:gd name="T85" fmla="*/ 48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0" h="110">
                <a:moveTo>
                  <a:pt x="101" y="0"/>
                </a:moveTo>
                <a:cubicBezTo>
                  <a:pt x="101" y="4"/>
                  <a:pt x="101" y="4"/>
                  <a:pt x="101" y="4"/>
                </a:cubicBezTo>
                <a:cubicBezTo>
                  <a:pt x="98" y="4"/>
                  <a:pt x="98" y="4"/>
                  <a:pt x="98" y="4"/>
                </a:cubicBezTo>
                <a:cubicBezTo>
                  <a:pt x="97" y="4"/>
                  <a:pt x="96" y="5"/>
                  <a:pt x="96" y="6"/>
                </a:cubicBezTo>
                <a:cubicBezTo>
                  <a:pt x="96" y="7"/>
                  <a:pt x="97" y="8"/>
                  <a:pt x="98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7" y="22"/>
                  <a:pt x="96" y="23"/>
                  <a:pt x="96" y="24"/>
                </a:cubicBezTo>
                <a:cubicBezTo>
                  <a:pt x="96" y="25"/>
                  <a:pt x="97" y="26"/>
                  <a:pt x="98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98" y="40"/>
                  <a:pt x="98" y="40"/>
                  <a:pt x="98" y="40"/>
                </a:cubicBezTo>
                <a:cubicBezTo>
                  <a:pt x="97" y="40"/>
                  <a:pt x="96" y="41"/>
                  <a:pt x="96" y="42"/>
                </a:cubicBezTo>
                <a:cubicBezTo>
                  <a:pt x="96" y="43"/>
                  <a:pt x="97" y="43"/>
                  <a:pt x="98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7" y="57"/>
                  <a:pt x="96" y="58"/>
                  <a:pt x="96" y="59"/>
                </a:cubicBezTo>
                <a:cubicBezTo>
                  <a:pt x="96" y="60"/>
                  <a:pt x="97" y="61"/>
                  <a:pt x="98" y="61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98" y="75"/>
                  <a:pt x="98" y="75"/>
                  <a:pt x="98" y="75"/>
                </a:cubicBezTo>
                <a:cubicBezTo>
                  <a:pt x="97" y="75"/>
                  <a:pt x="96" y="76"/>
                  <a:pt x="96" y="77"/>
                </a:cubicBezTo>
                <a:cubicBezTo>
                  <a:pt x="96" y="78"/>
                  <a:pt x="97" y="79"/>
                  <a:pt x="98" y="79"/>
                </a:cubicBezTo>
                <a:cubicBezTo>
                  <a:pt x="101" y="79"/>
                  <a:pt x="101" y="79"/>
                  <a:pt x="101" y="79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7"/>
                  <a:pt x="78" y="96"/>
                  <a:pt x="77" y="96"/>
                </a:cubicBezTo>
                <a:cubicBezTo>
                  <a:pt x="76" y="96"/>
                  <a:pt x="75" y="97"/>
                  <a:pt x="75" y="98"/>
                </a:cubicBezTo>
                <a:cubicBezTo>
                  <a:pt x="75" y="101"/>
                  <a:pt x="75" y="101"/>
                  <a:pt x="75" y="101"/>
                </a:cubicBezTo>
                <a:cubicBezTo>
                  <a:pt x="61" y="101"/>
                  <a:pt x="61" y="101"/>
                  <a:pt x="61" y="101"/>
                </a:cubicBezTo>
                <a:cubicBezTo>
                  <a:pt x="61" y="98"/>
                  <a:pt x="61" y="98"/>
                  <a:pt x="61" y="98"/>
                </a:cubicBezTo>
                <a:cubicBezTo>
                  <a:pt x="61" y="97"/>
                  <a:pt x="60" y="96"/>
                  <a:pt x="59" y="96"/>
                </a:cubicBezTo>
                <a:cubicBezTo>
                  <a:pt x="58" y="96"/>
                  <a:pt x="57" y="97"/>
                  <a:pt x="57" y="98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4" y="98"/>
                  <a:pt x="44" y="98"/>
                  <a:pt x="44" y="98"/>
                </a:cubicBezTo>
                <a:cubicBezTo>
                  <a:pt x="44" y="97"/>
                  <a:pt x="43" y="96"/>
                  <a:pt x="42" y="96"/>
                </a:cubicBezTo>
                <a:cubicBezTo>
                  <a:pt x="41" y="96"/>
                  <a:pt x="40" y="97"/>
                  <a:pt x="40" y="98"/>
                </a:cubicBezTo>
                <a:cubicBezTo>
                  <a:pt x="40" y="101"/>
                  <a:pt x="40" y="101"/>
                  <a:pt x="40" y="101"/>
                </a:cubicBezTo>
                <a:cubicBezTo>
                  <a:pt x="26" y="101"/>
                  <a:pt x="26" y="101"/>
                  <a:pt x="26" y="101"/>
                </a:cubicBezTo>
                <a:cubicBezTo>
                  <a:pt x="26" y="98"/>
                  <a:pt x="26" y="98"/>
                  <a:pt x="26" y="98"/>
                </a:cubicBezTo>
                <a:cubicBezTo>
                  <a:pt x="26" y="97"/>
                  <a:pt x="25" y="96"/>
                  <a:pt x="24" y="96"/>
                </a:cubicBezTo>
                <a:cubicBezTo>
                  <a:pt x="23" y="96"/>
                  <a:pt x="22" y="97"/>
                  <a:pt x="22" y="98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9" y="101"/>
                  <a:pt x="9" y="101"/>
                  <a:pt x="9" y="101"/>
                </a:cubicBezTo>
                <a:cubicBezTo>
                  <a:pt x="9" y="98"/>
                  <a:pt x="9" y="98"/>
                  <a:pt x="9" y="98"/>
                </a:cubicBezTo>
                <a:cubicBezTo>
                  <a:pt x="9" y="97"/>
                  <a:pt x="8" y="96"/>
                  <a:pt x="7" y="96"/>
                </a:cubicBezTo>
                <a:cubicBezTo>
                  <a:pt x="6" y="96"/>
                  <a:pt x="5" y="97"/>
                  <a:pt x="5" y="98"/>
                </a:cubicBezTo>
                <a:cubicBezTo>
                  <a:pt x="5" y="101"/>
                  <a:pt x="5" y="101"/>
                  <a:pt x="5" y="101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10"/>
                  <a:pt x="0" y="110"/>
                  <a:pt x="0" y="110"/>
                </a:cubicBezTo>
                <a:cubicBezTo>
                  <a:pt x="110" y="110"/>
                  <a:pt x="110" y="110"/>
                  <a:pt x="110" y="110"/>
                </a:cubicBezTo>
                <a:cubicBezTo>
                  <a:pt x="110" y="0"/>
                  <a:pt x="110" y="0"/>
                  <a:pt x="110" y="0"/>
                </a:cubicBezTo>
                <a:lnTo>
                  <a:pt x="101" y="0"/>
                </a:lnTo>
                <a:close/>
                <a:moveTo>
                  <a:pt x="3" y="89"/>
                </a:moveTo>
                <a:cubicBezTo>
                  <a:pt x="87" y="89"/>
                  <a:pt x="87" y="89"/>
                  <a:pt x="87" y="89"/>
                </a:cubicBezTo>
                <a:cubicBezTo>
                  <a:pt x="88" y="89"/>
                  <a:pt x="88" y="88"/>
                  <a:pt x="88" y="87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1"/>
                  <a:pt x="88" y="1"/>
                  <a:pt x="88" y="2"/>
                </a:cubicBezTo>
                <a:cubicBezTo>
                  <a:pt x="77" y="27"/>
                  <a:pt x="77" y="27"/>
                  <a:pt x="77" y="27"/>
                </a:cubicBezTo>
                <a:cubicBezTo>
                  <a:pt x="76" y="28"/>
                  <a:pt x="75" y="29"/>
                  <a:pt x="74" y="28"/>
                </a:cubicBezTo>
                <a:cubicBezTo>
                  <a:pt x="62" y="26"/>
                  <a:pt x="62" y="26"/>
                  <a:pt x="62" y="26"/>
                </a:cubicBezTo>
                <a:cubicBezTo>
                  <a:pt x="61" y="26"/>
                  <a:pt x="60" y="27"/>
                  <a:pt x="59" y="28"/>
                </a:cubicBezTo>
                <a:cubicBezTo>
                  <a:pt x="39" y="63"/>
                  <a:pt x="39" y="63"/>
                  <a:pt x="39" y="63"/>
                </a:cubicBezTo>
                <a:cubicBezTo>
                  <a:pt x="38" y="64"/>
                  <a:pt x="37" y="65"/>
                  <a:pt x="36" y="65"/>
                </a:cubicBezTo>
                <a:cubicBezTo>
                  <a:pt x="24" y="63"/>
                  <a:pt x="24" y="63"/>
                  <a:pt x="24" y="63"/>
                </a:cubicBezTo>
                <a:cubicBezTo>
                  <a:pt x="23" y="63"/>
                  <a:pt x="21" y="63"/>
                  <a:pt x="20" y="64"/>
                </a:cubicBezTo>
                <a:cubicBezTo>
                  <a:pt x="3" y="78"/>
                  <a:pt x="3" y="78"/>
                  <a:pt x="3" y="78"/>
                </a:cubicBezTo>
                <a:cubicBezTo>
                  <a:pt x="2" y="79"/>
                  <a:pt x="1" y="80"/>
                  <a:pt x="1" y="81"/>
                </a:cubicBezTo>
                <a:cubicBezTo>
                  <a:pt x="1" y="87"/>
                  <a:pt x="1" y="87"/>
                  <a:pt x="1" y="87"/>
                </a:cubicBezTo>
                <a:cubicBezTo>
                  <a:pt x="1" y="88"/>
                  <a:pt x="2" y="89"/>
                  <a:pt x="3" y="89"/>
                </a:cubicBezTo>
                <a:close/>
                <a:moveTo>
                  <a:pt x="9" y="54"/>
                </a:moveTo>
                <a:cubicBezTo>
                  <a:pt x="11" y="55"/>
                  <a:pt x="14" y="55"/>
                  <a:pt x="15" y="54"/>
                </a:cubicBezTo>
                <a:cubicBezTo>
                  <a:pt x="43" y="26"/>
                  <a:pt x="43" y="26"/>
                  <a:pt x="43" y="26"/>
                </a:cubicBezTo>
                <a:cubicBezTo>
                  <a:pt x="47" y="30"/>
                  <a:pt x="47" y="30"/>
                  <a:pt x="47" y="30"/>
                </a:cubicBezTo>
                <a:cubicBezTo>
                  <a:pt x="49" y="32"/>
                  <a:pt x="50" y="31"/>
                  <a:pt x="50" y="29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9"/>
                  <a:pt x="48" y="7"/>
                  <a:pt x="46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6" y="7"/>
                  <a:pt x="25" y="9"/>
                  <a:pt x="27" y="10"/>
                </a:cubicBezTo>
                <a:cubicBezTo>
                  <a:pt x="31" y="15"/>
                  <a:pt x="31" y="15"/>
                  <a:pt x="31" y="15"/>
                </a:cubicBezTo>
                <a:cubicBezTo>
                  <a:pt x="4" y="42"/>
                  <a:pt x="4" y="42"/>
                  <a:pt x="4" y="42"/>
                </a:cubicBezTo>
                <a:cubicBezTo>
                  <a:pt x="2" y="44"/>
                  <a:pt x="2" y="46"/>
                  <a:pt x="4" y="48"/>
                </a:cubicBezTo>
                <a:lnTo>
                  <a:pt x="9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5" name="Freeform 52"/>
          <p:cNvSpPr>
            <a:spLocks noEditPoints="1"/>
          </p:cNvSpPr>
          <p:nvPr/>
        </p:nvSpPr>
        <p:spPr bwMode="auto">
          <a:xfrm>
            <a:off x="4144963" y="2701132"/>
            <a:ext cx="261938" cy="374650"/>
          </a:xfrm>
          <a:custGeom>
            <a:avLst/>
            <a:gdLst>
              <a:gd name="T0" fmla="*/ 55 w 94"/>
              <a:gd name="T1" fmla="*/ 11 h 135"/>
              <a:gd name="T2" fmla="*/ 31 w 94"/>
              <a:gd name="T3" fmla="*/ 11 h 135"/>
              <a:gd name="T4" fmla="*/ 93 w 94"/>
              <a:gd name="T5" fmla="*/ 53 h 135"/>
              <a:gd name="T6" fmla="*/ 82 w 94"/>
              <a:gd name="T7" fmla="*/ 43 h 135"/>
              <a:gd name="T8" fmla="*/ 78 w 94"/>
              <a:gd name="T9" fmla="*/ 47 h 135"/>
              <a:gd name="T10" fmla="*/ 74 w 94"/>
              <a:gd name="T11" fmla="*/ 44 h 135"/>
              <a:gd name="T12" fmla="*/ 69 w 94"/>
              <a:gd name="T13" fmla="*/ 38 h 135"/>
              <a:gd name="T14" fmla="*/ 54 w 94"/>
              <a:gd name="T15" fmla="*/ 26 h 135"/>
              <a:gd name="T16" fmla="*/ 36 w 94"/>
              <a:gd name="T17" fmla="*/ 25 h 135"/>
              <a:gd name="T18" fmla="*/ 27 w 94"/>
              <a:gd name="T19" fmla="*/ 38 h 135"/>
              <a:gd name="T20" fmla="*/ 17 w 94"/>
              <a:gd name="T21" fmla="*/ 40 h 135"/>
              <a:gd name="T22" fmla="*/ 14 w 94"/>
              <a:gd name="T23" fmla="*/ 46 h 135"/>
              <a:gd name="T24" fmla="*/ 20 w 94"/>
              <a:gd name="T25" fmla="*/ 50 h 135"/>
              <a:gd name="T26" fmla="*/ 36 w 94"/>
              <a:gd name="T27" fmla="*/ 42 h 135"/>
              <a:gd name="T28" fmla="*/ 39 w 94"/>
              <a:gd name="T29" fmla="*/ 51 h 135"/>
              <a:gd name="T30" fmla="*/ 30 w 94"/>
              <a:gd name="T31" fmla="*/ 66 h 135"/>
              <a:gd name="T32" fmla="*/ 38 w 94"/>
              <a:gd name="T33" fmla="*/ 86 h 135"/>
              <a:gd name="T34" fmla="*/ 43 w 94"/>
              <a:gd name="T35" fmla="*/ 79 h 135"/>
              <a:gd name="T36" fmla="*/ 47 w 94"/>
              <a:gd name="T37" fmla="*/ 59 h 135"/>
              <a:gd name="T38" fmla="*/ 52 w 94"/>
              <a:gd name="T39" fmla="*/ 58 h 135"/>
              <a:gd name="T40" fmla="*/ 58 w 94"/>
              <a:gd name="T41" fmla="*/ 77 h 135"/>
              <a:gd name="T42" fmla="*/ 70 w 94"/>
              <a:gd name="T43" fmla="*/ 93 h 135"/>
              <a:gd name="T44" fmla="*/ 73 w 94"/>
              <a:gd name="T45" fmla="*/ 93 h 135"/>
              <a:gd name="T46" fmla="*/ 67 w 94"/>
              <a:gd name="T47" fmla="*/ 72 h 135"/>
              <a:gd name="T48" fmla="*/ 59 w 94"/>
              <a:gd name="T49" fmla="*/ 42 h 135"/>
              <a:gd name="T50" fmla="*/ 65 w 94"/>
              <a:gd name="T51" fmla="*/ 50 h 135"/>
              <a:gd name="T52" fmla="*/ 68 w 94"/>
              <a:gd name="T53" fmla="*/ 55 h 135"/>
              <a:gd name="T54" fmla="*/ 66 w 94"/>
              <a:gd name="T55" fmla="*/ 58 h 135"/>
              <a:gd name="T56" fmla="*/ 75 w 94"/>
              <a:gd name="T57" fmla="*/ 70 h 135"/>
              <a:gd name="T58" fmla="*/ 78 w 94"/>
              <a:gd name="T59" fmla="*/ 70 h 135"/>
              <a:gd name="T60" fmla="*/ 93 w 94"/>
              <a:gd name="T61" fmla="*/ 53 h 135"/>
              <a:gd name="T62" fmla="*/ 70 w 94"/>
              <a:gd name="T63" fmla="*/ 53 h 135"/>
              <a:gd name="T64" fmla="*/ 72 w 94"/>
              <a:gd name="T65" fmla="*/ 51 h 135"/>
              <a:gd name="T66" fmla="*/ 75 w 94"/>
              <a:gd name="T67" fmla="*/ 48 h 135"/>
              <a:gd name="T68" fmla="*/ 71 w 94"/>
              <a:gd name="T69" fmla="*/ 54 h 135"/>
              <a:gd name="T70" fmla="*/ 3 w 94"/>
              <a:gd name="T71" fmla="*/ 76 h 135"/>
              <a:gd name="T72" fmla="*/ 0 w 94"/>
              <a:gd name="T73" fmla="*/ 132 h 135"/>
              <a:gd name="T74" fmla="*/ 21 w 94"/>
              <a:gd name="T75" fmla="*/ 135 h 135"/>
              <a:gd name="T76" fmla="*/ 24 w 94"/>
              <a:gd name="T77" fmla="*/ 79 h 135"/>
              <a:gd name="T78" fmla="*/ 48 w 94"/>
              <a:gd name="T79" fmla="*/ 88 h 135"/>
              <a:gd name="T80" fmla="*/ 28 w 94"/>
              <a:gd name="T81" fmla="*/ 91 h 135"/>
              <a:gd name="T82" fmla="*/ 31 w 94"/>
              <a:gd name="T83" fmla="*/ 135 h 135"/>
              <a:gd name="T84" fmla="*/ 51 w 94"/>
              <a:gd name="T85" fmla="*/ 132 h 135"/>
              <a:gd name="T86" fmla="*/ 48 w 94"/>
              <a:gd name="T87" fmla="*/ 88 h 135"/>
              <a:gd name="T88" fmla="*/ 58 w 94"/>
              <a:gd name="T89" fmla="*/ 95 h 135"/>
              <a:gd name="T90" fmla="*/ 55 w 94"/>
              <a:gd name="T91" fmla="*/ 132 h 135"/>
              <a:gd name="T92" fmla="*/ 75 w 94"/>
              <a:gd name="T93" fmla="*/ 135 h 135"/>
              <a:gd name="T94" fmla="*/ 78 w 94"/>
              <a:gd name="T95" fmla="*/ 98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4" h="135">
                <a:moveTo>
                  <a:pt x="43" y="23"/>
                </a:moveTo>
                <a:cubicBezTo>
                  <a:pt x="49" y="23"/>
                  <a:pt x="55" y="18"/>
                  <a:pt x="55" y="11"/>
                </a:cubicBezTo>
                <a:cubicBezTo>
                  <a:pt x="55" y="5"/>
                  <a:pt x="49" y="0"/>
                  <a:pt x="43" y="0"/>
                </a:cubicBezTo>
                <a:cubicBezTo>
                  <a:pt x="36" y="0"/>
                  <a:pt x="31" y="5"/>
                  <a:pt x="31" y="11"/>
                </a:cubicBezTo>
                <a:cubicBezTo>
                  <a:pt x="31" y="18"/>
                  <a:pt x="36" y="23"/>
                  <a:pt x="43" y="23"/>
                </a:cubicBezTo>
                <a:close/>
                <a:moveTo>
                  <a:pt x="93" y="53"/>
                </a:moveTo>
                <a:cubicBezTo>
                  <a:pt x="84" y="44"/>
                  <a:pt x="84" y="44"/>
                  <a:pt x="84" y="44"/>
                </a:cubicBezTo>
                <a:cubicBezTo>
                  <a:pt x="84" y="44"/>
                  <a:pt x="83" y="43"/>
                  <a:pt x="82" y="43"/>
                </a:cubicBezTo>
                <a:cubicBezTo>
                  <a:pt x="82" y="43"/>
                  <a:pt x="81" y="44"/>
                  <a:pt x="80" y="44"/>
                </a:cubicBezTo>
                <a:cubicBezTo>
                  <a:pt x="78" y="47"/>
                  <a:pt x="78" y="47"/>
                  <a:pt x="78" y="47"/>
                </a:cubicBezTo>
                <a:cubicBezTo>
                  <a:pt x="78" y="46"/>
                  <a:pt x="78" y="46"/>
                  <a:pt x="78" y="46"/>
                </a:cubicBezTo>
                <a:cubicBezTo>
                  <a:pt x="77" y="45"/>
                  <a:pt x="75" y="44"/>
                  <a:pt x="74" y="44"/>
                </a:cubicBezTo>
                <a:cubicBezTo>
                  <a:pt x="74" y="44"/>
                  <a:pt x="73" y="44"/>
                  <a:pt x="73" y="44"/>
                </a:cubicBezTo>
                <a:cubicBezTo>
                  <a:pt x="69" y="38"/>
                  <a:pt x="69" y="38"/>
                  <a:pt x="69" y="38"/>
                </a:cubicBezTo>
                <a:cubicBezTo>
                  <a:pt x="68" y="37"/>
                  <a:pt x="66" y="35"/>
                  <a:pt x="64" y="34"/>
                </a:cubicBezTo>
                <a:cubicBezTo>
                  <a:pt x="54" y="26"/>
                  <a:pt x="54" y="26"/>
                  <a:pt x="54" y="26"/>
                </a:cubicBezTo>
                <a:cubicBezTo>
                  <a:pt x="53" y="25"/>
                  <a:pt x="52" y="25"/>
                  <a:pt x="51" y="25"/>
                </a:cubicBezTo>
                <a:cubicBezTo>
                  <a:pt x="51" y="25"/>
                  <a:pt x="36" y="25"/>
                  <a:pt x="36" y="25"/>
                </a:cubicBezTo>
                <a:cubicBezTo>
                  <a:pt x="34" y="25"/>
                  <a:pt x="33" y="26"/>
                  <a:pt x="32" y="2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17" y="40"/>
                  <a:pt x="17" y="40"/>
                  <a:pt x="17" y="40"/>
                </a:cubicBezTo>
                <a:cubicBezTo>
                  <a:pt x="16" y="41"/>
                  <a:pt x="15" y="41"/>
                  <a:pt x="14" y="43"/>
                </a:cubicBezTo>
                <a:cubicBezTo>
                  <a:pt x="14" y="44"/>
                  <a:pt x="13" y="45"/>
                  <a:pt x="14" y="46"/>
                </a:cubicBezTo>
                <a:cubicBezTo>
                  <a:pt x="14" y="49"/>
                  <a:pt x="16" y="50"/>
                  <a:pt x="19" y="50"/>
                </a:cubicBezTo>
                <a:cubicBezTo>
                  <a:pt x="19" y="50"/>
                  <a:pt x="19" y="50"/>
                  <a:pt x="20" y="50"/>
                </a:cubicBezTo>
                <a:cubicBezTo>
                  <a:pt x="29" y="48"/>
                  <a:pt x="29" y="48"/>
                  <a:pt x="29" y="48"/>
                </a:cubicBezTo>
                <a:cubicBezTo>
                  <a:pt x="32" y="47"/>
                  <a:pt x="35" y="45"/>
                  <a:pt x="36" y="42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51"/>
                  <a:pt x="39" y="51"/>
                  <a:pt x="39" y="51"/>
                </a:cubicBezTo>
                <a:cubicBezTo>
                  <a:pt x="33" y="57"/>
                  <a:pt x="33" y="57"/>
                  <a:pt x="33" y="57"/>
                </a:cubicBezTo>
                <a:cubicBezTo>
                  <a:pt x="30" y="59"/>
                  <a:pt x="29" y="63"/>
                  <a:pt x="30" y="66"/>
                </a:cubicBezTo>
                <a:cubicBezTo>
                  <a:pt x="33" y="81"/>
                  <a:pt x="33" y="81"/>
                  <a:pt x="33" y="81"/>
                </a:cubicBezTo>
                <a:cubicBezTo>
                  <a:pt x="33" y="84"/>
                  <a:pt x="35" y="86"/>
                  <a:pt x="38" y="86"/>
                </a:cubicBezTo>
                <a:cubicBezTo>
                  <a:pt x="38" y="86"/>
                  <a:pt x="38" y="86"/>
                  <a:pt x="39" y="85"/>
                </a:cubicBezTo>
                <a:cubicBezTo>
                  <a:pt x="42" y="85"/>
                  <a:pt x="43" y="82"/>
                  <a:pt x="43" y="79"/>
                </a:cubicBezTo>
                <a:cubicBezTo>
                  <a:pt x="40" y="65"/>
                  <a:pt x="40" y="65"/>
                  <a:pt x="40" y="65"/>
                </a:cubicBezTo>
                <a:cubicBezTo>
                  <a:pt x="47" y="59"/>
                  <a:pt x="47" y="59"/>
                  <a:pt x="47" y="59"/>
                </a:cubicBezTo>
                <a:cubicBezTo>
                  <a:pt x="47" y="58"/>
                  <a:pt x="47" y="58"/>
                  <a:pt x="47" y="58"/>
                </a:cubicBezTo>
                <a:cubicBezTo>
                  <a:pt x="52" y="58"/>
                  <a:pt x="52" y="58"/>
                  <a:pt x="52" y="58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73"/>
                  <a:pt x="57" y="75"/>
                  <a:pt x="58" y="77"/>
                </a:cubicBezTo>
                <a:cubicBezTo>
                  <a:pt x="66" y="91"/>
                  <a:pt x="66" y="91"/>
                  <a:pt x="66" y="91"/>
                </a:cubicBezTo>
                <a:cubicBezTo>
                  <a:pt x="67" y="92"/>
                  <a:pt x="68" y="93"/>
                  <a:pt x="70" y="93"/>
                </a:cubicBezTo>
                <a:cubicBezTo>
                  <a:pt x="70" y="93"/>
                  <a:pt x="70" y="93"/>
                  <a:pt x="71" y="93"/>
                </a:cubicBezTo>
                <a:cubicBezTo>
                  <a:pt x="71" y="93"/>
                  <a:pt x="72" y="93"/>
                  <a:pt x="73" y="93"/>
                </a:cubicBezTo>
                <a:cubicBezTo>
                  <a:pt x="75" y="91"/>
                  <a:pt x="76" y="88"/>
                  <a:pt x="75" y="86"/>
                </a:cubicBezTo>
                <a:cubicBezTo>
                  <a:pt x="67" y="72"/>
                  <a:pt x="67" y="72"/>
                  <a:pt x="67" y="72"/>
                </a:cubicBezTo>
                <a:cubicBezTo>
                  <a:pt x="67" y="71"/>
                  <a:pt x="66" y="69"/>
                  <a:pt x="66" y="68"/>
                </a:cubicBezTo>
                <a:cubicBezTo>
                  <a:pt x="59" y="42"/>
                  <a:pt x="59" y="42"/>
                  <a:pt x="59" y="42"/>
                </a:cubicBezTo>
                <a:cubicBezTo>
                  <a:pt x="60" y="42"/>
                  <a:pt x="61" y="44"/>
                  <a:pt x="61" y="44"/>
                </a:cubicBezTo>
                <a:cubicBezTo>
                  <a:pt x="65" y="50"/>
                  <a:pt x="65" y="50"/>
                  <a:pt x="65" y="50"/>
                </a:cubicBezTo>
                <a:cubicBezTo>
                  <a:pt x="66" y="50"/>
                  <a:pt x="66" y="51"/>
                  <a:pt x="67" y="51"/>
                </a:cubicBezTo>
                <a:cubicBezTo>
                  <a:pt x="67" y="53"/>
                  <a:pt x="67" y="54"/>
                  <a:pt x="68" y="55"/>
                </a:cubicBezTo>
                <a:cubicBezTo>
                  <a:pt x="68" y="56"/>
                  <a:pt x="69" y="56"/>
                  <a:pt x="69" y="56"/>
                </a:cubicBezTo>
                <a:cubicBezTo>
                  <a:pt x="66" y="58"/>
                  <a:pt x="66" y="58"/>
                  <a:pt x="66" y="58"/>
                </a:cubicBezTo>
                <a:cubicBezTo>
                  <a:pt x="65" y="59"/>
                  <a:pt x="65" y="61"/>
                  <a:pt x="66" y="62"/>
                </a:cubicBezTo>
                <a:cubicBezTo>
                  <a:pt x="75" y="70"/>
                  <a:pt x="75" y="70"/>
                  <a:pt x="75" y="70"/>
                </a:cubicBezTo>
                <a:cubicBezTo>
                  <a:pt x="75" y="71"/>
                  <a:pt x="76" y="71"/>
                  <a:pt x="77" y="71"/>
                </a:cubicBezTo>
                <a:cubicBezTo>
                  <a:pt x="77" y="71"/>
                  <a:pt x="78" y="71"/>
                  <a:pt x="78" y="70"/>
                </a:cubicBezTo>
                <a:cubicBezTo>
                  <a:pt x="93" y="56"/>
                  <a:pt x="93" y="56"/>
                  <a:pt x="93" y="56"/>
                </a:cubicBezTo>
                <a:cubicBezTo>
                  <a:pt x="94" y="55"/>
                  <a:pt x="94" y="54"/>
                  <a:pt x="93" y="53"/>
                </a:cubicBezTo>
                <a:close/>
                <a:moveTo>
                  <a:pt x="71" y="54"/>
                </a:moveTo>
                <a:cubicBezTo>
                  <a:pt x="71" y="54"/>
                  <a:pt x="71" y="53"/>
                  <a:pt x="70" y="53"/>
                </a:cubicBezTo>
                <a:cubicBezTo>
                  <a:pt x="70" y="53"/>
                  <a:pt x="70" y="52"/>
                  <a:pt x="70" y="52"/>
                </a:cubicBezTo>
                <a:cubicBezTo>
                  <a:pt x="71" y="52"/>
                  <a:pt x="72" y="51"/>
                  <a:pt x="72" y="51"/>
                </a:cubicBezTo>
                <a:cubicBezTo>
                  <a:pt x="73" y="50"/>
                  <a:pt x="74" y="49"/>
                  <a:pt x="74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6" y="48"/>
                  <a:pt x="76" y="49"/>
                  <a:pt x="76" y="49"/>
                </a:cubicBezTo>
                <a:lnTo>
                  <a:pt x="71" y="54"/>
                </a:lnTo>
                <a:close/>
                <a:moveTo>
                  <a:pt x="21" y="76"/>
                </a:moveTo>
                <a:cubicBezTo>
                  <a:pt x="3" y="76"/>
                  <a:pt x="3" y="76"/>
                  <a:pt x="3" y="76"/>
                </a:cubicBezTo>
                <a:cubicBezTo>
                  <a:pt x="2" y="76"/>
                  <a:pt x="0" y="78"/>
                  <a:pt x="0" y="79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4"/>
                  <a:pt x="2" y="135"/>
                  <a:pt x="3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22" y="135"/>
                  <a:pt x="24" y="134"/>
                  <a:pt x="24" y="132"/>
                </a:cubicBezTo>
                <a:cubicBezTo>
                  <a:pt x="24" y="79"/>
                  <a:pt x="24" y="79"/>
                  <a:pt x="24" y="79"/>
                </a:cubicBezTo>
                <a:cubicBezTo>
                  <a:pt x="24" y="78"/>
                  <a:pt x="22" y="76"/>
                  <a:pt x="21" y="76"/>
                </a:cubicBezTo>
                <a:close/>
                <a:moveTo>
                  <a:pt x="48" y="88"/>
                </a:moveTo>
                <a:cubicBezTo>
                  <a:pt x="31" y="88"/>
                  <a:pt x="31" y="88"/>
                  <a:pt x="31" y="88"/>
                </a:cubicBezTo>
                <a:cubicBezTo>
                  <a:pt x="29" y="88"/>
                  <a:pt x="28" y="89"/>
                  <a:pt x="28" y="91"/>
                </a:cubicBezTo>
                <a:cubicBezTo>
                  <a:pt x="28" y="132"/>
                  <a:pt x="28" y="132"/>
                  <a:pt x="28" y="132"/>
                </a:cubicBezTo>
                <a:cubicBezTo>
                  <a:pt x="28" y="134"/>
                  <a:pt x="29" y="135"/>
                  <a:pt x="31" y="135"/>
                </a:cubicBezTo>
                <a:cubicBezTo>
                  <a:pt x="48" y="135"/>
                  <a:pt x="48" y="135"/>
                  <a:pt x="48" y="135"/>
                </a:cubicBezTo>
                <a:cubicBezTo>
                  <a:pt x="49" y="135"/>
                  <a:pt x="51" y="134"/>
                  <a:pt x="51" y="132"/>
                </a:cubicBezTo>
                <a:cubicBezTo>
                  <a:pt x="51" y="91"/>
                  <a:pt x="51" y="91"/>
                  <a:pt x="51" y="91"/>
                </a:cubicBezTo>
                <a:cubicBezTo>
                  <a:pt x="51" y="89"/>
                  <a:pt x="49" y="88"/>
                  <a:pt x="48" y="88"/>
                </a:cubicBezTo>
                <a:close/>
                <a:moveTo>
                  <a:pt x="75" y="95"/>
                </a:moveTo>
                <a:cubicBezTo>
                  <a:pt x="58" y="95"/>
                  <a:pt x="58" y="95"/>
                  <a:pt x="58" y="95"/>
                </a:cubicBezTo>
                <a:cubicBezTo>
                  <a:pt x="56" y="95"/>
                  <a:pt x="55" y="97"/>
                  <a:pt x="55" y="98"/>
                </a:cubicBezTo>
                <a:cubicBezTo>
                  <a:pt x="55" y="132"/>
                  <a:pt x="55" y="132"/>
                  <a:pt x="55" y="132"/>
                </a:cubicBezTo>
                <a:cubicBezTo>
                  <a:pt x="55" y="134"/>
                  <a:pt x="56" y="135"/>
                  <a:pt x="58" y="135"/>
                </a:cubicBezTo>
                <a:cubicBezTo>
                  <a:pt x="75" y="135"/>
                  <a:pt x="75" y="135"/>
                  <a:pt x="75" y="135"/>
                </a:cubicBezTo>
                <a:cubicBezTo>
                  <a:pt x="77" y="135"/>
                  <a:pt x="78" y="134"/>
                  <a:pt x="78" y="132"/>
                </a:cubicBezTo>
                <a:cubicBezTo>
                  <a:pt x="78" y="98"/>
                  <a:pt x="78" y="98"/>
                  <a:pt x="78" y="98"/>
                </a:cubicBezTo>
                <a:cubicBezTo>
                  <a:pt x="78" y="97"/>
                  <a:pt x="77" y="95"/>
                  <a:pt x="75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6" name="Freeform 53"/>
          <p:cNvSpPr>
            <a:spLocks noEditPoints="1"/>
          </p:cNvSpPr>
          <p:nvPr/>
        </p:nvSpPr>
        <p:spPr bwMode="auto">
          <a:xfrm>
            <a:off x="4722813" y="2734469"/>
            <a:ext cx="303213" cy="330200"/>
          </a:xfrm>
          <a:custGeom>
            <a:avLst/>
            <a:gdLst>
              <a:gd name="T0" fmla="*/ 7 w 109"/>
              <a:gd name="T1" fmla="*/ 7 h 119"/>
              <a:gd name="T2" fmla="*/ 64 w 109"/>
              <a:gd name="T3" fmla="*/ 23 h 119"/>
              <a:gd name="T4" fmla="*/ 82 w 109"/>
              <a:gd name="T5" fmla="*/ 26 h 119"/>
              <a:gd name="T6" fmla="*/ 90 w 109"/>
              <a:gd name="T7" fmla="*/ 79 h 119"/>
              <a:gd name="T8" fmla="*/ 89 w 109"/>
              <a:gd name="T9" fmla="*/ 20 h 119"/>
              <a:gd name="T10" fmla="*/ 67 w 109"/>
              <a:gd name="T11" fmla="*/ 0 h 119"/>
              <a:gd name="T12" fmla="*/ 0 w 109"/>
              <a:gd name="T13" fmla="*/ 7 h 119"/>
              <a:gd name="T14" fmla="*/ 7 w 109"/>
              <a:gd name="T15" fmla="*/ 119 h 119"/>
              <a:gd name="T16" fmla="*/ 60 w 109"/>
              <a:gd name="T17" fmla="*/ 111 h 119"/>
              <a:gd name="T18" fmla="*/ 109 w 109"/>
              <a:gd name="T19" fmla="*/ 88 h 119"/>
              <a:gd name="T20" fmla="*/ 104 w 109"/>
              <a:gd name="T21" fmla="*/ 81 h 119"/>
              <a:gd name="T22" fmla="*/ 97 w 109"/>
              <a:gd name="T23" fmla="*/ 81 h 119"/>
              <a:gd name="T24" fmla="*/ 81 w 109"/>
              <a:gd name="T25" fmla="*/ 83 h 119"/>
              <a:gd name="T26" fmla="*/ 81 w 109"/>
              <a:gd name="T27" fmla="*/ 119 h 119"/>
              <a:gd name="T28" fmla="*/ 99 w 109"/>
              <a:gd name="T29" fmla="*/ 100 h 119"/>
              <a:gd name="T30" fmla="*/ 109 w 109"/>
              <a:gd name="T31" fmla="*/ 88 h 119"/>
              <a:gd name="T32" fmla="*/ 87 w 109"/>
              <a:gd name="T33" fmla="*/ 106 h 119"/>
              <a:gd name="T34" fmla="*/ 84 w 109"/>
              <a:gd name="T35" fmla="*/ 106 h 119"/>
              <a:gd name="T36" fmla="*/ 76 w 109"/>
              <a:gd name="T37" fmla="*/ 96 h 119"/>
              <a:gd name="T38" fmla="*/ 80 w 109"/>
              <a:gd name="T39" fmla="*/ 94 h 119"/>
              <a:gd name="T40" fmla="*/ 100 w 109"/>
              <a:gd name="T41" fmla="*/ 85 h 119"/>
              <a:gd name="T42" fmla="*/ 102 w 109"/>
              <a:gd name="T43" fmla="*/ 85 h 119"/>
              <a:gd name="T44" fmla="*/ 104 w 109"/>
              <a:gd name="T45" fmla="*/ 89 h 119"/>
              <a:gd name="T46" fmla="*/ 32 w 109"/>
              <a:gd name="T47" fmla="*/ 34 h 119"/>
              <a:gd name="T48" fmla="*/ 19 w 109"/>
              <a:gd name="T49" fmla="*/ 22 h 119"/>
              <a:gd name="T50" fmla="*/ 43 w 109"/>
              <a:gd name="T51" fmla="*/ 47 h 119"/>
              <a:gd name="T52" fmla="*/ 48 w 109"/>
              <a:gd name="T53" fmla="*/ 18 h 119"/>
              <a:gd name="T54" fmla="*/ 36 w 109"/>
              <a:gd name="T55" fmla="*/ 29 h 119"/>
              <a:gd name="T56" fmla="*/ 48 w 109"/>
              <a:gd name="T57" fmla="*/ 18 h 119"/>
              <a:gd name="T58" fmla="*/ 26 w 109"/>
              <a:gd name="T59" fmla="*/ 70 h 119"/>
              <a:gd name="T60" fmla="*/ 26 w 109"/>
              <a:gd name="T61" fmla="*/ 64 h 119"/>
              <a:gd name="T62" fmla="*/ 17 w 109"/>
              <a:gd name="T63" fmla="*/ 67 h 119"/>
              <a:gd name="T64" fmla="*/ 46 w 109"/>
              <a:gd name="T65" fmla="*/ 78 h 119"/>
              <a:gd name="T66" fmla="*/ 20 w 109"/>
              <a:gd name="T67" fmla="*/ 75 h 119"/>
              <a:gd name="T68" fmla="*/ 20 w 109"/>
              <a:gd name="T69" fmla="*/ 81 h 119"/>
              <a:gd name="T70" fmla="*/ 46 w 109"/>
              <a:gd name="T71" fmla="*/ 78 h 119"/>
              <a:gd name="T72" fmla="*/ 17 w 109"/>
              <a:gd name="T73" fmla="*/ 90 h 119"/>
              <a:gd name="T74" fmla="*/ 40 w 109"/>
              <a:gd name="T75" fmla="*/ 93 h 119"/>
              <a:gd name="T76" fmla="*/ 40 w 109"/>
              <a:gd name="T77" fmla="*/ 87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9" h="119">
                <a:moveTo>
                  <a:pt x="7" y="111"/>
                </a:moveTo>
                <a:cubicBezTo>
                  <a:pt x="7" y="7"/>
                  <a:pt x="7" y="7"/>
                  <a:pt x="7" y="7"/>
                </a:cubicBezTo>
                <a:cubicBezTo>
                  <a:pt x="64" y="7"/>
                  <a:pt x="64" y="7"/>
                  <a:pt x="64" y="7"/>
                </a:cubicBezTo>
                <a:cubicBezTo>
                  <a:pt x="64" y="23"/>
                  <a:pt x="64" y="23"/>
                  <a:pt x="64" y="23"/>
                </a:cubicBezTo>
                <a:cubicBezTo>
                  <a:pt x="64" y="25"/>
                  <a:pt x="65" y="26"/>
                  <a:pt x="67" y="26"/>
                </a:cubicBezTo>
                <a:cubicBezTo>
                  <a:pt x="82" y="26"/>
                  <a:pt x="82" y="26"/>
                  <a:pt x="82" y="26"/>
                </a:cubicBezTo>
                <a:cubicBezTo>
                  <a:pt x="82" y="77"/>
                  <a:pt x="82" y="77"/>
                  <a:pt x="82" y="77"/>
                </a:cubicBezTo>
                <a:cubicBezTo>
                  <a:pt x="84" y="77"/>
                  <a:pt x="87" y="78"/>
                  <a:pt x="90" y="79"/>
                </a:cubicBezTo>
                <a:cubicBezTo>
                  <a:pt x="90" y="22"/>
                  <a:pt x="90" y="22"/>
                  <a:pt x="90" y="22"/>
                </a:cubicBezTo>
                <a:cubicBezTo>
                  <a:pt x="90" y="21"/>
                  <a:pt x="89" y="20"/>
                  <a:pt x="89" y="2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8" y="0"/>
                  <a:pt x="6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6"/>
                  <a:pt x="3" y="119"/>
                  <a:pt x="7" y="119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63" y="116"/>
                  <a:pt x="61" y="114"/>
                  <a:pt x="60" y="111"/>
                </a:cubicBezTo>
                <a:lnTo>
                  <a:pt x="7" y="111"/>
                </a:lnTo>
                <a:close/>
                <a:moveTo>
                  <a:pt x="109" y="88"/>
                </a:moveTo>
                <a:cubicBezTo>
                  <a:pt x="109" y="87"/>
                  <a:pt x="109" y="85"/>
                  <a:pt x="108" y="84"/>
                </a:cubicBezTo>
                <a:cubicBezTo>
                  <a:pt x="104" y="81"/>
                  <a:pt x="104" y="81"/>
                  <a:pt x="104" y="81"/>
                </a:cubicBezTo>
                <a:cubicBezTo>
                  <a:pt x="103" y="80"/>
                  <a:pt x="102" y="79"/>
                  <a:pt x="101" y="79"/>
                </a:cubicBezTo>
                <a:cubicBezTo>
                  <a:pt x="100" y="79"/>
                  <a:pt x="98" y="80"/>
                  <a:pt x="97" y="81"/>
                </a:cubicBezTo>
                <a:cubicBezTo>
                  <a:pt x="92" y="86"/>
                  <a:pt x="92" y="86"/>
                  <a:pt x="92" y="86"/>
                </a:cubicBezTo>
                <a:cubicBezTo>
                  <a:pt x="89" y="84"/>
                  <a:pt x="85" y="83"/>
                  <a:pt x="81" y="83"/>
                </a:cubicBezTo>
                <a:cubicBezTo>
                  <a:pt x="71" y="83"/>
                  <a:pt x="63" y="91"/>
                  <a:pt x="63" y="101"/>
                </a:cubicBezTo>
                <a:cubicBezTo>
                  <a:pt x="63" y="111"/>
                  <a:pt x="71" y="119"/>
                  <a:pt x="81" y="119"/>
                </a:cubicBezTo>
                <a:cubicBezTo>
                  <a:pt x="91" y="119"/>
                  <a:pt x="99" y="111"/>
                  <a:pt x="99" y="101"/>
                </a:cubicBezTo>
                <a:cubicBezTo>
                  <a:pt x="99" y="101"/>
                  <a:pt x="99" y="100"/>
                  <a:pt x="99" y="100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9" y="90"/>
                  <a:pt x="109" y="89"/>
                  <a:pt x="109" y="88"/>
                </a:cubicBezTo>
                <a:close/>
                <a:moveTo>
                  <a:pt x="104" y="89"/>
                </a:moveTo>
                <a:cubicBezTo>
                  <a:pt x="87" y="106"/>
                  <a:pt x="87" y="106"/>
                  <a:pt x="87" y="106"/>
                </a:cubicBezTo>
                <a:cubicBezTo>
                  <a:pt x="86" y="107"/>
                  <a:pt x="86" y="107"/>
                  <a:pt x="85" y="107"/>
                </a:cubicBezTo>
                <a:cubicBezTo>
                  <a:pt x="85" y="107"/>
                  <a:pt x="84" y="107"/>
                  <a:pt x="84" y="106"/>
                </a:cubicBezTo>
                <a:cubicBezTo>
                  <a:pt x="76" y="98"/>
                  <a:pt x="76" y="98"/>
                  <a:pt x="76" y="98"/>
                </a:cubicBezTo>
                <a:cubicBezTo>
                  <a:pt x="75" y="98"/>
                  <a:pt x="75" y="96"/>
                  <a:pt x="76" y="96"/>
                </a:cubicBezTo>
                <a:cubicBezTo>
                  <a:pt x="77" y="94"/>
                  <a:pt x="77" y="94"/>
                  <a:pt x="77" y="94"/>
                </a:cubicBezTo>
                <a:cubicBezTo>
                  <a:pt x="78" y="93"/>
                  <a:pt x="79" y="93"/>
                  <a:pt x="80" y="94"/>
                </a:cubicBezTo>
                <a:cubicBezTo>
                  <a:pt x="85" y="99"/>
                  <a:pt x="85" y="99"/>
                  <a:pt x="85" y="99"/>
                </a:cubicBezTo>
                <a:cubicBezTo>
                  <a:pt x="100" y="85"/>
                  <a:pt x="100" y="85"/>
                  <a:pt x="100" y="85"/>
                </a:cubicBezTo>
                <a:cubicBezTo>
                  <a:pt x="100" y="84"/>
                  <a:pt x="101" y="84"/>
                  <a:pt x="101" y="84"/>
                </a:cubicBezTo>
                <a:cubicBezTo>
                  <a:pt x="102" y="84"/>
                  <a:pt x="102" y="84"/>
                  <a:pt x="102" y="85"/>
                </a:cubicBezTo>
                <a:cubicBezTo>
                  <a:pt x="104" y="86"/>
                  <a:pt x="104" y="86"/>
                  <a:pt x="104" y="86"/>
                </a:cubicBezTo>
                <a:cubicBezTo>
                  <a:pt x="105" y="87"/>
                  <a:pt x="105" y="88"/>
                  <a:pt x="104" y="89"/>
                </a:cubicBezTo>
                <a:close/>
                <a:moveTo>
                  <a:pt x="48" y="30"/>
                </a:moveTo>
                <a:cubicBezTo>
                  <a:pt x="32" y="34"/>
                  <a:pt x="32" y="34"/>
                  <a:pt x="32" y="34"/>
                </a:cubicBezTo>
                <a:cubicBezTo>
                  <a:pt x="35" y="18"/>
                  <a:pt x="35" y="18"/>
                  <a:pt x="35" y="18"/>
                </a:cubicBezTo>
                <a:cubicBezTo>
                  <a:pt x="30" y="16"/>
                  <a:pt x="23" y="18"/>
                  <a:pt x="19" y="22"/>
                </a:cubicBezTo>
                <a:cubicBezTo>
                  <a:pt x="12" y="29"/>
                  <a:pt x="12" y="40"/>
                  <a:pt x="19" y="47"/>
                </a:cubicBezTo>
                <a:cubicBezTo>
                  <a:pt x="26" y="54"/>
                  <a:pt x="37" y="54"/>
                  <a:pt x="43" y="47"/>
                </a:cubicBezTo>
                <a:cubicBezTo>
                  <a:pt x="48" y="42"/>
                  <a:pt x="49" y="36"/>
                  <a:pt x="48" y="30"/>
                </a:cubicBezTo>
                <a:close/>
                <a:moveTo>
                  <a:pt x="48" y="18"/>
                </a:moveTo>
                <a:cubicBezTo>
                  <a:pt x="46" y="15"/>
                  <a:pt x="43" y="14"/>
                  <a:pt x="40" y="13"/>
                </a:cubicBezTo>
                <a:cubicBezTo>
                  <a:pt x="36" y="29"/>
                  <a:pt x="36" y="29"/>
                  <a:pt x="36" y="29"/>
                </a:cubicBezTo>
                <a:cubicBezTo>
                  <a:pt x="53" y="26"/>
                  <a:pt x="53" y="26"/>
                  <a:pt x="53" y="26"/>
                </a:cubicBezTo>
                <a:cubicBezTo>
                  <a:pt x="52" y="23"/>
                  <a:pt x="50" y="20"/>
                  <a:pt x="48" y="18"/>
                </a:cubicBezTo>
                <a:close/>
                <a:moveTo>
                  <a:pt x="20" y="70"/>
                </a:moveTo>
                <a:cubicBezTo>
                  <a:pt x="26" y="70"/>
                  <a:pt x="26" y="70"/>
                  <a:pt x="26" y="70"/>
                </a:cubicBezTo>
                <a:cubicBezTo>
                  <a:pt x="28" y="70"/>
                  <a:pt x="29" y="69"/>
                  <a:pt x="29" y="67"/>
                </a:cubicBezTo>
                <a:cubicBezTo>
                  <a:pt x="29" y="66"/>
                  <a:pt x="28" y="64"/>
                  <a:pt x="26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18" y="64"/>
                  <a:pt x="17" y="66"/>
                  <a:pt x="17" y="67"/>
                </a:cubicBezTo>
                <a:cubicBezTo>
                  <a:pt x="17" y="69"/>
                  <a:pt x="18" y="70"/>
                  <a:pt x="20" y="70"/>
                </a:cubicBezTo>
                <a:close/>
                <a:moveTo>
                  <a:pt x="46" y="78"/>
                </a:moveTo>
                <a:cubicBezTo>
                  <a:pt x="46" y="77"/>
                  <a:pt x="45" y="75"/>
                  <a:pt x="43" y="75"/>
                </a:cubicBezTo>
                <a:cubicBezTo>
                  <a:pt x="20" y="75"/>
                  <a:pt x="20" y="75"/>
                  <a:pt x="20" y="75"/>
                </a:cubicBezTo>
                <a:cubicBezTo>
                  <a:pt x="18" y="75"/>
                  <a:pt x="17" y="77"/>
                  <a:pt x="17" y="78"/>
                </a:cubicBezTo>
                <a:cubicBezTo>
                  <a:pt x="17" y="80"/>
                  <a:pt x="18" y="81"/>
                  <a:pt x="20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45" y="81"/>
                  <a:pt x="46" y="80"/>
                  <a:pt x="46" y="78"/>
                </a:cubicBezTo>
                <a:close/>
                <a:moveTo>
                  <a:pt x="20" y="87"/>
                </a:moveTo>
                <a:cubicBezTo>
                  <a:pt x="18" y="87"/>
                  <a:pt x="17" y="88"/>
                  <a:pt x="17" y="90"/>
                </a:cubicBezTo>
                <a:cubicBezTo>
                  <a:pt x="17" y="91"/>
                  <a:pt x="18" y="93"/>
                  <a:pt x="20" y="93"/>
                </a:cubicBezTo>
                <a:cubicBezTo>
                  <a:pt x="40" y="93"/>
                  <a:pt x="40" y="93"/>
                  <a:pt x="40" y="93"/>
                </a:cubicBezTo>
                <a:cubicBezTo>
                  <a:pt x="41" y="93"/>
                  <a:pt x="42" y="91"/>
                  <a:pt x="42" y="90"/>
                </a:cubicBezTo>
                <a:cubicBezTo>
                  <a:pt x="42" y="88"/>
                  <a:pt x="41" y="87"/>
                  <a:pt x="40" y="87"/>
                </a:cubicBezTo>
                <a:lnTo>
                  <a:pt x="2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7" name="Freeform 54"/>
          <p:cNvSpPr>
            <a:spLocks noEditPoints="1"/>
          </p:cNvSpPr>
          <p:nvPr/>
        </p:nvSpPr>
        <p:spPr bwMode="auto">
          <a:xfrm>
            <a:off x="5299075" y="2715419"/>
            <a:ext cx="333375" cy="347663"/>
          </a:xfrm>
          <a:custGeom>
            <a:avLst/>
            <a:gdLst>
              <a:gd name="T0" fmla="*/ 119 w 120"/>
              <a:gd name="T1" fmla="*/ 66 h 125"/>
              <a:gd name="T2" fmla="*/ 105 w 120"/>
              <a:gd name="T3" fmla="*/ 38 h 125"/>
              <a:gd name="T4" fmla="*/ 89 w 120"/>
              <a:gd name="T5" fmla="*/ 28 h 125"/>
              <a:gd name="T6" fmla="*/ 87 w 120"/>
              <a:gd name="T7" fmla="*/ 31 h 125"/>
              <a:gd name="T8" fmla="*/ 82 w 120"/>
              <a:gd name="T9" fmla="*/ 34 h 125"/>
              <a:gd name="T10" fmla="*/ 87 w 120"/>
              <a:gd name="T11" fmla="*/ 36 h 125"/>
              <a:gd name="T12" fmla="*/ 88 w 120"/>
              <a:gd name="T13" fmla="*/ 41 h 125"/>
              <a:gd name="T14" fmla="*/ 85 w 120"/>
              <a:gd name="T15" fmla="*/ 42 h 125"/>
              <a:gd name="T16" fmla="*/ 57 w 120"/>
              <a:gd name="T17" fmla="*/ 38 h 125"/>
              <a:gd name="T18" fmla="*/ 53 w 120"/>
              <a:gd name="T19" fmla="*/ 36 h 125"/>
              <a:gd name="T20" fmla="*/ 53 w 120"/>
              <a:gd name="T21" fmla="*/ 36 h 125"/>
              <a:gd name="T22" fmla="*/ 56 w 120"/>
              <a:gd name="T23" fmla="*/ 32 h 125"/>
              <a:gd name="T24" fmla="*/ 59 w 120"/>
              <a:gd name="T25" fmla="*/ 32 h 125"/>
              <a:gd name="T26" fmla="*/ 58 w 120"/>
              <a:gd name="T27" fmla="*/ 31 h 125"/>
              <a:gd name="T28" fmla="*/ 54 w 120"/>
              <a:gd name="T29" fmla="*/ 25 h 125"/>
              <a:gd name="T30" fmla="*/ 53 w 120"/>
              <a:gd name="T31" fmla="*/ 24 h 125"/>
              <a:gd name="T32" fmla="*/ 49 w 120"/>
              <a:gd name="T33" fmla="*/ 25 h 125"/>
              <a:gd name="T34" fmla="*/ 22 w 120"/>
              <a:gd name="T35" fmla="*/ 20 h 125"/>
              <a:gd name="T36" fmla="*/ 19 w 120"/>
              <a:gd name="T37" fmla="*/ 26 h 125"/>
              <a:gd name="T38" fmla="*/ 24 w 120"/>
              <a:gd name="T39" fmla="*/ 37 h 125"/>
              <a:gd name="T40" fmla="*/ 11 w 120"/>
              <a:gd name="T41" fmla="*/ 56 h 125"/>
              <a:gd name="T42" fmla="*/ 5 w 120"/>
              <a:gd name="T43" fmla="*/ 56 h 125"/>
              <a:gd name="T44" fmla="*/ 0 w 120"/>
              <a:gd name="T45" fmla="*/ 60 h 125"/>
              <a:gd name="T46" fmla="*/ 0 w 120"/>
              <a:gd name="T47" fmla="*/ 75 h 125"/>
              <a:gd name="T48" fmla="*/ 3 w 120"/>
              <a:gd name="T49" fmla="*/ 79 h 125"/>
              <a:gd name="T50" fmla="*/ 11 w 120"/>
              <a:gd name="T51" fmla="*/ 83 h 125"/>
              <a:gd name="T52" fmla="*/ 32 w 120"/>
              <a:gd name="T53" fmla="*/ 108 h 125"/>
              <a:gd name="T54" fmla="*/ 32 w 120"/>
              <a:gd name="T55" fmla="*/ 121 h 125"/>
              <a:gd name="T56" fmla="*/ 37 w 120"/>
              <a:gd name="T57" fmla="*/ 125 h 125"/>
              <a:gd name="T58" fmla="*/ 49 w 120"/>
              <a:gd name="T59" fmla="*/ 125 h 125"/>
              <a:gd name="T60" fmla="*/ 53 w 120"/>
              <a:gd name="T61" fmla="*/ 123 h 125"/>
              <a:gd name="T62" fmla="*/ 56 w 120"/>
              <a:gd name="T63" fmla="*/ 116 h 125"/>
              <a:gd name="T64" fmla="*/ 64 w 120"/>
              <a:gd name="T65" fmla="*/ 116 h 125"/>
              <a:gd name="T66" fmla="*/ 77 w 120"/>
              <a:gd name="T67" fmla="*/ 115 h 125"/>
              <a:gd name="T68" fmla="*/ 77 w 120"/>
              <a:gd name="T69" fmla="*/ 121 h 125"/>
              <a:gd name="T70" fmla="*/ 82 w 120"/>
              <a:gd name="T71" fmla="*/ 125 h 125"/>
              <a:gd name="T72" fmla="*/ 94 w 120"/>
              <a:gd name="T73" fmla="*/ 125 h 125"/>
              <a:gd name="T74" fmla="*/ 98 w 120"/>
              <a:gd name="T75" fmla="*/ 123 h 125"/>
              <a:gd name="T76" fmla="*/ 116 w 120"/>
              <a:gd name="T77" fmla="*/ 86 h 125"/>
              <a:gd name="T78" fmla="*/ 119 w 120"/>
              <a:gd name="T79" fmla="*/ 66 h 125"/>
              <a:gd name="T80" fmla="*/ 33 w 120"/>
              <a:gd name="T81" fmla="*/ 63 h 125"/>
              <a:gd name="T82" fmla="*/ 27 w 120"/>
              <a:gd name="T83" fmla="*/ 57 h 125"/>
              <a:gd name="T84" fmla="*/ 33 w 120"/>
              <a:gd name="T85" fmla="*/ 51 h 125"/>
              <a:gd name="T86" fmla="*/ 39 w 120"/>
              <a:gd name="T87" fmla="*/ 57 h 125"/>
              <a:gd name="T88" fmla="*/ 33 w 120"/>
              <a:gd name="T89" fmla="*/ 63 h 125"/>
              <a:gd name="T90" fmla="*/ 66 w 120"/>
              <a:gd name="T91" fmla="*/ 32 h 125"/>
              <a:gd name="T92" fmla="*/ 72 w 120"/>
              <a:gd name="T93" fmla="*/ 33 h 125"/>
              <a:gd name="T94" fmla="*/ 75 w 120"/>
              <a:gd name="T95" fmla="*/ 33 h 125"/>
              <a:gd name="T96" fmla="*/ 85 w 120"/>
              <a:gd name="T97" fmla="*/ 26 h 125"/>
              <a:gd name="T98" fmla="*/ 89 w 120"/>
              <a:gd name="T99" fmla="*/ 17 h 125"/>
              <a:gd name="T100" fmla="*/ 72 w 120"/>
              <a:gd name="T101" fmla="*/ 0 h 125"/>
              <a:gd name="T102" fmla="*/ 56 w 120"/>
              <a:gd name="T103" fmla="*/ 17 h 125"/>
              <a:gd name="T104" fmla="*/ 57 w 120"/>
              <a:gd name="T105" fmla="*/ 23 h 125"/>
              <a:gd name="T106" fmla="*/ 66 w 120"/>
              <a:gd name="T107" fmla="*/ 3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0" h="125">
                <a:moveTo>
                  <a:pt x="119" y="66"/>
                </a:moveTo>
                <a:cubicBezTo>
                  <a:pt x="118" y="56"/>
                  <a:pt x="114" y="45"/>
                  <a:pt x="105" y="38"/>
                </a:cubicBezTo>
                <a:cubicBezTo>
                  <a:pt x="101" y="34"/>
                  <a:pt x="95" y="30"/>
                  <a:pt x="89" y="28"/>
                </a:cubicBezTo>
                <a:cubicBezTo>
                  <a:pt x="89" y="29"/>
                  <a:pt x="88" y="30"/>
                  <a:pt x="87" y="31"/>
                </a:cubicBezTo>
                <a:cubicBezTo>
                  <a:pt x="85" y="32"/>
                  <a:pt x="84" y="33"/>
                  <a:pt x="82" y="34"/>
                </a:cubicBezTo>
                <a:cubicBezTo>
                  <a:pt x="84" y="35"/>
                  <a:pt x="86" y="36"/>
                  <a:pt x="87" y="36"/>
                </a:cubicBezTo>
                <a:cubicBezTo>
                  <a:pt x="89" y="37"/>
                  <a:pt x="89" y="39"/>
                  <a:pt x="88" y="41"/>
                </a:cubicBezTo>
                <a:cubicBezTo>
                  <a:pt x="88" y="42"/>
                  <a:pt x="86" y="42"/>
                  <a:pt x="85" y="42"/>
                </a:cubicBezTo>
                <a:cubicBezTo>
                  <a:pt x="74" y="37"/>
                  <a:pt x="62" y="38"/>
                  <a:pt x="57" y="38"/>
                </a:cubicBezTo>
                <a:cubicBezTo>
                  <a:pt x="55" y="39"/>
                  <a:pt x="54" y="38"/>
                  <a:pt x="53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3" y="34"/>
                  <a:pt x="54" y="33"/>
                  <a:pt x="56" y="32"/>
                </a:cubicBezTo>
                <a:cubicBezTo>
                  <a:pt x="57" y="32"/>
                  <a:pt x="58" y="32"/>
                  <a:pt x="59" y="32"/>
                </a:cubicBezTo>
                <a:cubicBezTo>
                  <a:pt x="59" y="32"/>
                  <a:pt x="58" y="31"/>
                  <a:pt x="58" y="31"/>
                </a:cubicBezTo>
                <a:cubicBezTo>
                  <a:pt x="56" y="29"/>
                  <a:pt x="55" y="27"/>
                  <a:pt x="54" y="25"/>
                </a:cubicBezTo>
                <a:cubicBezTo>
                  <a:pt x="53" y="24"/>
                  <a:pt x="53" y="24"/>
                  <a:pt x="53" y="24"/>
                </a:cubicBezTo>
                <a:cubicBezTo>
                  <a:pt x="52" y="24"/>
                  <a:pt x="50" y="24"/>
                  <a:pt x="49" y="25"/>
                </a:cubicBezTo>
                <a:cubicBezTo>
                  <a:pt x="39" y="19"/>
                  <a:pt x="29" y="19"/>
                  <a:pt x="22" y="20"/>
                </a:cubicBezTo>
                <a:cubicBezTo>
                  <a:pt x="19" y="20"/>
                  <a:pt x="18" y="23"/>
                  <a:pt x="19" y="26"/>
                </a:cubicBezTo>
                <a:cubicBezTo>
                  <a:pt x="24" y="37"/>
                  <a:pt x="24" y="37"/>
                  <a:pt x="24" y="37"/>
                </a:cubicBezTo>
                <a:cubicBezTo>
                  <a:pt x="18" y="42"/>
                  <a:pt x="14" y="49"/>
                  <a:pt x="11" y="56"/>
                </a:cubicBezTo>
                <a:cubicBezTo>
                  <a:pt x="5" y="56"/>
                  <a:pt x="5" y="56"/>
                  <a:pt x="5" y="56"/>
                </a:cubicBezTo>
                <a:cubicBezTo>
                  <a:pt x="2" y="56"/>
                  <a:pt x="0" y="58"/>
                  <a:pt x="0" y="60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7"/>
                  <a:pt x="1" y="78"/>
                  <a:pt x="3" y="79"/>
                </a:cubicBezTo>
                <a:cubicBezTo>
                  <a:pt x="11" y="83"/>
                  <a:pt x="11" y="83"/>
                  <a:pt x="11" y="83"/>
                </a:cubicBezTo>
                <a:cubicBezTo>
                  <a:pt x="15" y="93"/>
                  <a:pt x="22" y="102"/>
                  <a:pt x="32" y="108"/>
                </a:cubicBezTo>
                <a:cubicBezTo>
                  <a:pt x="32" y="121"/>
                  <a:pt x="32" y="121"/>
                  <a:pt x="32" y="121"/>
                </a:cubicBezTo>
                <a:cubicBezTo>
                  <a:pt x="32" y="123"/>
                  <a:pt x="34" y="125"/>
                  <a:pt x="37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51" y="125"/>
                  <a:pt x="53" y="124"/>
                  <a:pt x="53" y="123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9" y="116"/>
                  <a:pt x="62" y="116"/>
                  <a:pt x="64" y="116"/>
                </a:cubicBezTo>
                <a:cubicBezTo>
                  <a:pt x="69" y="116"/>
                  <a:pt x="73" y="116"/>
                  <a:pt x="77" y="115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7" y="123"/>
                  <a:pt x="79" y="125"/>
                  <a:pt x="82" y="125"/>
                </a:cubicBezTo>
                <a:cubicBezTo>
                  <a:pt x="94" y="125"/>
                  <a:pt x="94" y="125"/>
                  <a:pt x="94" y="125"/>
                </a:cubicBezTo>
                <a:cubicBezTo>
                  <a:pt x="95" y="125"/>
                  <a:pt x="97" y="125"/>
                  <a:pt x="98" y="123"/>
                </a:cubicBezTo>
                <a:cubicBezTo>
                  <a:pt x="104" y="111"/>
                  <a:pt x="111" y="99"/>
                  <a:pt x="116" y="86"/>
                </a:cubicBezTo>
                <a:cubicBezTo>
                  <a:pt x="119" y="80"/>
                  <a:pt x="120" y="73"/>
                  <a:pt x="119" y="66"/>
                </a:cubicBezTo>
                <a:close/>
                <a:moveTo>
                  <a:pt x="33" y="63"/>
                </a:moveTo>
                <a:cubicBezTo>
                  <a:pt x="30" y="63"/>
                  <a:pt x="27" y="60"/>
                  <a:pt x="27" y="57"/>
                </a:cubicBezTo>
                <a:cubicBezTo>
                  <a:pt x="27" y="54"/>
                  <a:pt x="30" y="51"/>
                  <a:pt x="33" y="51"/>
                </a:cubicBezTo>
                <a:cubicBezTo>
                  <a:pt x="36" y="51"/>
                  <a:pt x="39" y="54"/>
                  <a:pt x="39" y="57"/>
                </a:cubicBezTo>
                <a:cubicBezTo>
                  <a:pt x="39" y="60"/>
                  <a:pt x="36" y="63"/>
                  <a:pt x="33" y="63"/>
                </a:cubicBezTo>
                <a:close/>
                <a:moveTo>
                  <a:pt x="66" y="32"/>
                </a:moveTo>
                <a:cubicBezTo>
                  <a:pt x="68" y="32"/>
                  <a:pt x="70" y="33"/>
                  <a:pt x="72" y="33"/>
                </a:cubicBezTo>
                <a:cubicBezTo>
                  <a:pt x="73" y="33"/>
                  <a:pt x="74" y="33"/>
                  <a:pt x="75" y="33"/>
                </a:cubicBezTo>
                <a:cubicBezTo>
                  <a:pt x="79" y="32"/>
                  <a:pt x="83" y="30"/>
                  <a:pt x="85" y="26"/>
                </a:cubicBezTo>
                <a:cubicBezTo>
                  <a:pt x="87" y="24"/>
                  <a:pt x="89" y="20"/>
                  <a:pt x="89" y="17"/>
                </a:cubicBezTo>
                <a:cubicBezTo>
                  <a:pt x="89" y="8"/>
                  <a:pt x="81" y="0"/>
                  <a:pt x="72" y="0"/>
                </a:cubicBezTo>
                <a:cubicBezTo>
                  <a:pt x="63" y="0"/>
                  <a:pt x="56" y="8"/>
                  <a:pt x="56" y="17"/>
                </a:cubicBezTo>
                <a:cubicBezTo>
                  <a:pt x="56" y="19"/>
                  <a:pt x="56" y="21"/>
                  <a:pt x="57" y="23"/>
                </a:cubicBezTo>
                <a:cubicBezTo>
                  <a:pt x="59" y="27"/>
                  <a:pt x="62" y="30"/>
                  <a:pt x="66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8" name="Freeform 55"/>
          <p:cNvSpPr>
            <a:spLocks noEditPoints="1"/>
          </p:cNvSpPr>
          <p:nvPr/>
        </p:nvSpPr>
        <p:spPr bwMode="auto">
          <a:xfrm>
            <a:off x="5899150" y="2731294"/>
            <a:ext cx="347663" cy="292100"/>
          </a:xfrm>
          <a:custGeom>
            <a:avLst/>
            <a:gdLst>
              <a:gd name="T0" fmla="*/ 75 w 125"/>
              <a:gd name="T1" fmla="*/ 94 h 105"/>
              <a:gd name="T2" fmla="*/ 88 w 125"/>
              <a:gd name="T3" fmla="*/ 81 h 105"/>
              <a:gd name="T4" fmla="*/ 9 w 125"/>
              <a:gd name="T5" fmla="*/ 72 h 105"/>
              <a:gd name="T6" fmla="*/ 113 w 125"/>
              <a:gd name="T7" fmla="*/ 9 h 105"/>
              <a:gd name="T8" fmla="*/ 120 w 125"/>
              <a:gd name="T9" fmla="*/ 44 h 105"/>
              <a:gd name="T10" fmla="*/ 122 w 125"/>
              <a:gd name="T11" fmla="*/ 6 h 105"/>
              <a:gd name="T12" fmla="*/ 6 w 125"/>
              <a:gd name="T13" fmla="*/ 0 h 105"/>
              <a:gd name="T14" fmla="*/ 0 w 125"/>
              <a:gd name="T15" fmla="*/ 75 h 105"/>
              <a:gd name="T16" fmla="*/ 47 w 125"/>
              <a:gd name="T17" fmla="*/ 81 h 105"/>
              <a:gd name="T18" fmla="*/ 31 w 125"/>
              <a:gd name="T19" fmla="*/ 94 h 105"/>
              <a:gd name="T20" fmla="*/ 31 w 125"/>
              <a:gd name="T21" fmla="*/ 105 h 105"/>
              <a:gd name="T22" fmla="*/ 88 w 125"/>
              <a:gd name="T23" fmla="*/ 101 h 105"/>
              <a:gd name="T24" fmla="*/ 105 w 125"/>
              <a:gd name="T25" fmla="*/ 33 h 105"/>
              <a:gd name="T26" fmla="*/ 103 w 125"/>
              <a:gd name="T27" fmla="*/ 16 h 105"/>
              <a:gd name="T28" fmla="*/ 17 w 125"/>
              <a:gd name="T29" fmla="*/ 17 h 105"/>
              <a:gd name="T30" fmla="*/ 19 w 125"/>
              <a:gd name="T31" fmla="*/ 35 h 105"/>
              <a:gd name="T32" fmla="*/ 105 w 125"/>
              <a:gd name="T33" fmla="*/ 33 h 105"/>
              <a:gd name="T34" fmla="*/ 104 w 125"/>
              <a:gd name="T35" fmla="*/ 41 h 105"/>
              <a:gd name="T36" fmla="*/ 84 w 125"/>
              <a:gd name="T37" fmla="*/ 40 h 105"/>
              <a:gd name="T38" fmla="*/ 83 w 125"/>
              <a:gd name="T39" fmla="*/ 64 h 105"/>
              <a:gd name="T40" fmla="*/ 88 w 125"/>
              <a:gd name="T41" fmla="*/ 65 h 105"/>
              <a:gd name="T42" fmla="*/ 95 w 125"/>
              <a:gd name="T43" fmla="*/ 44 h 105"/>
              <a:gd name="T44" fmla="*/ 19 w 125"/>
              <a:gd name="T45" fmla="*/ 40 h 105"/>
              <a:gd name="T46" fmla="*/ 18 w 125"/>
              <a:gd name="T47" fmla="*/ 64 h 105"/>
              <a:gd name="T48" fmla="*/ 74 w 125"/>
              <a:gd name="T49" fmla="*/ 65 h 105"/>
              <a:gd name="T50" fmla="*/ 75 w 125"/>
              <a:gd name="T51" fmla="*/ 41 h 105"/>
              <a:gd name="T52" fmla="*/ 19 w 125"/>
              <a:gd name="T53" fmla="*/ 40 h 105"/>
              <a:gd name="T54" fmla="*/ 96 w 125"/>
              <a:gd name="T55" fmla="*/ 47 h 105"/>
              <a:gd name="T56" fmla="*/ 92 w 125"/>
              <a:gd name="T57" fmla="*/ 101 h 105"/>
              <a:gd name="T58" fmla="*/ 121 w 125"/>
              <a:gd name="T59" fmla="*/ 105 h 105"/>
              <a:gd name="T60" fmla="*/ 125 w 125"/>
              <a:gd name="T61" fmla="*/ 51 h 105"/>
              <a:gd name="T62" fmla="*/ 108 w 125"/>
              <a:gd name="T63" fmla="*/ 102 h 105"/>
              <a:gd name="T64" fmla="*/ 108 w 125"/>
              <a:gd name="T65" fmla="*/ 99 h 105"/>
              <a:gd name="T66" fmla="*/ 108 w 125"/>
              <a:gd name="T67" fmla="*/ 102 h 105"/>
              <a:gd name="T68" fmla="*/ 95 w 125"/>
              <a:gd name="T69" fmla="*/ 97 h 105"/>
              <a:gd name="T70" fmla="*/ 122 w 125"/>
              <a:gd name="T71" fmla="*/ 55 h 105"/>
              <a:gd name="T72" fmla="*/ 98 w 125"/>
              <a:gd name="T73" fmla="*/ 80 h 105"/>
              <a:gd name="T74" fmla="*/ 119 w 125"/>
              <a:gd name="T75" fmla="*/ 80 h 105"/>
              <a:gd name="T76" fmla="*/ 118 w 125"/>
              <a:gd name="T77" fmla="*/ 71 h 105"/>
              <a:gd name="T78" fmla="*/ 98 w 125"/>
              <a:gd name="T79" fmla="*/ 72 h 105"/>
              <a:gd name="T80" fmla="*/ 98 w 125"/>
              <a:gd name="T81" fmla="*/ 80 h 105"/>
              <a:gd name="T82" fmla="*/ 118 w 125"/>
              <a:gd name="T83" fmla="*/ 93 h 105"/>
              <a:gd name="T84" fmla="*/ 119 w 125"/>
              <a:gd name="T85" fmla="*/ 85 h 105"/>
              <a:gd name="T86" fmla="*/ 98 w 125"/>
              <a:gd name="T87" fmla="*/ 84 h 105"/>
              <a:gd name="T88" fmla="*/ 98 w 125"/>
              <a:gd name="T89" fmla="*/ 92 h 105"/>
              <a:gd name="T90" fmla="*/ 98 w 125"/>
              <a:gd name="T91" fmla="*/ 68 h 105"/>
              <a:gd name="T92" fmla="*/ 119 w 125"/>
              <a:gd name="T93" fmla="*/ 67 h 105"/>
              <a:gd name="T94" fmla="*/ 118 w 125"/>
              <a:gd name="T95" fmla="*/ 59 h 105"/>
              <a:gd name="T96" fmla="*/ 98 w 125"/>
              <a:gd name="T97" fmla="*/ 59 h 105"/>
              <a:gd name="T98" fmla="*/ 98 w 125"/>
              <a:gd name="T99" fmla="*/ 68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105">
                <a:moveTo>
                  <a:pt x="88" y="94"/>
                </a:moveTo>
                <a:cubicBezTo>
                  <a:pt x="75" y="94"/>
                  <a:pt x="75" y="94"/>
                  <a:pt x="75" y="94"/>
                </a:cubicBezTo>
                <a:cubicBezTo>
                  <a:pt x="75" y="81"/>
                  <a:pt x="75" y="81"/>
                  <a:pt x="75" y="81"/>
                </a:cubicBezTo>
                <a:cubicBezTo>
                  <a:pt x="88" y="81"/>
                  <a:pt x="88" y="81"/>
                  <a:pt x="88" y="81"/>
                </a:cubicBezTo>
                <a:cubicBezTo>
                  <a:pt x="88" y="72"/>
                  <a:pt x="88" y="72"/>
                  <a:pt x="88" y="72"/>
                </a:cubicBezTo>
                <a:cubicBezTo>
                  <a:pt x="9" y="72"/>
                  <a:pt x="9" y="72"/>
                  <a:pt x="9" y="72"/>
                </a:cubicBezTo>
                <a:cubicBezTo>
                  <a:pt x="9" y="9"/>
                  <a:pt x="9" y="9"/>
                  <a:pt x="9" y="9"/>
                </a:cubicBezTo>
                <a:cubicBezTo>
                  <a:pt x="113" y="9"/>
                  <a:pt x="113" y="9"/>
                  <a:pt x="113" y="9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20" y="44"/>
                  <a:pt x="120" y="44"/>
                  <a:pt x="120" y="44"/>
                </a:cubicBezTo>
                <a:cubicBezTo>
                  <a:pt x="120" y="44"/>
                  <a:pt x="121" y="44"/>
                  <a:pt x="122" y="44"/>
                </a:cubicBezTo>
                <a:cubicBezTo>
                  <a:pt x="122" y="6"/>
                  <a:pt x="122" y="6"/>
                  <a:pt x="122" y="6"/>
                </a:cubicBezTo>
                <a:cubicBezTo>
                  <a:pt x="122" y="3"/>
                  <a:pt x="119" y="0"/>
                  <a:pt x="116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8"/>
                  <a:pt x="3" y="81"/>
                  <a:pt x="6" y="81"/>
                </a:cubicBezTo>
                <a:cubicBezTo>
                  <a:pt x="47" y="81"/>
                  <a:pt x="47" y="81"/>
                  <a:pt x="47" y="81"/>
                </a:cubicBezTo>
                <a:cubicBezTo>
                  <a:pt x="47" y="94"/>
                  <a:pt x="47" y="94"/>
                  <a:pt x="47" y="94"/>
                </a:cubicBezTo>
                <a:cubicBezTo>
                  <a:pt x="31" y="94"/>
                  <a:pt x="31" y="94"/>
                  <a:pt x="31" y="94"/>
                </a:cubicBezTo>
                <a:cubicBezTo>
                  <a:pt x="28" y="94"/>
                  <a:pt x="26" y="96"/>
                  <a:pt x="26" y="99"/>
                </a:cubicBezTo>
                <a:cubicBezTo>
                  <a:pt x="26" y="102"/>
                  <a:pt x="28" y="105"/>
                  <a:pt x="31" y="105"/>
                </a:cubicBezTo>
                <a:cubicBezTo>
                  <a:pt x="90" y="105"/>
                  <a:pt x="90" y="105"/>
                  <a:pt x="90" y="105"/>
                </a:cubicBezTo>
                <a:cubicBezTo>
                  <a:pt x="89" y="104"/>
                  <a:pt x="88" y="102"/>
                  <a:pt x="88" y="101"/>
                </a:cubicBezTo>
                <a:lnTo>
                  <a:pt x="88" y="94"/>
                </a:lnTo>
                <a:close/>
                <a:moveTo>
                  <a:pt x="105" y="33"/>
                </a:moveTo>
                <a:cubicBezTo>
                  <a:pt x="105" y="17"/>
                  <a:pt x="105" y="17"/>
                  <a:pt x="105" y="17"/>
                </a:cubicBezTo>
                <a:cubicBezTo>
                  <a:pt x="105" y="16"/>
                  <a:pt x="104" y="16"/>
                  <a:pt x="103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7" y="16"/>
                  <a:pt x="17" y="17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8" y="35"/>
                  <a:pt x="19" y="35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4" y="35"/>
                  <a:pt x="105" y="34"/>
                  <a:pt x="105" y="33"/>
                </a:cubicBezTo>
                <a:close/>
                <a:moveTo>
                  <a:pt x="104" y="44"/>
                </a:moveTo>
                <a:cubicBezTo>
                  <a:pt x="104" y="41"/>
                  <a:pt x="104" y="41"/>
                  <a:pt x="104" y="41"/>
                </a:cubicBezTo>
                <a:cubicBezTo>
                  <a:pt x="104" y="41"/>
                  <a:pt x="104" y="40"/>
                  <a:pt x="103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3" y="40"/>
                  <a:pt x="83" y="41"/>
                  <a:pt x="83" y="41"/>
                </a:cubicBezTo>
                <a:cubicBezTo>
                  <a:pt x="83" y="64"/>
                  <a:pt x="83" y="64"/>
                  <a:pt x="83" y="64"/>
                </a:cubicBezTo>
                <a:cubicBezTo>
                  <a:pt x="83" y="65"/>
                  <a:pt x="83" y="65"/>
                  <a:pt x="84" y="65"/>
                </a:cubicBezTo>
                <a:cubicBezTo>
                  <a:pt x="88" y="65"/>
                  <a:pt x="88" y="65"/>
                  <a:pt x="88" y="65"/>
                </a:cubicBezTo>
                <a:cubicBezTo>
                  <a:pt x="88" y="51"/>
                  <a:pt x="88" y="51"/>
                  <a:pt x="88" y="51"/>
                </a:cubicBezTo>
                <a:cubicBezTo>
                  <a:pt x="88" y="47"/>
                  <a:pt x="91" y="44"/>
                  <a:pt x="95" y="44"/>
                </a:cubicBezTo>
                <a:lnTo>
                  <a:pt x="104" y="44"/>
                </a:lnTo>
                <a:close/>
                <a:moveTo>
                  <a:pt x="19" y="40"/>
                </a:moveTo>
                <a:cubicBezTo>
                  <a:pt x="18" y="40"/>
                  <a:pt x="18" y="41"/>
                  <a:pt x="18" y="41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5"/>
                  <a:pt x="18" y="65"/>
                  <a:pt x="19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5" y="65"/>
                  <a:pt x="75" y="65"/>
                  <a:pt x="75" y="64"/>
                </a:cubicBezTo>
                <a:cubicBezTo>
                  <a:pt x="75" y="41"/>
                  <a:pt x="75" y="41"/>
                  <a:pt x="75" y="41"/>
                </a:cubicBezTo>
                <a:cubicBezTo>
                  <a:pt x="75" y="41"/>
                  <a:pt x="75" y="40"/>
                  <a:pt x="74" y="40"/>
                </a:cubicBezTo>
                <a:lnTo>
                  <a:pt x="19" y="40"/>
                </a:lnTo>
                <a:close/>
                <a:moveTo>
                  <a:pt x="121" y="47"/>
                </a:moveTo>
                <a:cubicBezTo>
                  <a:pt x="96" y="47"/>
                  <a:pt x="96" y="47"/>
                  <a:pt x="96" y="47"/>
                </a:cubicBezTo>
                <a:cubicBezTo>
                  <a:pt x="94" y="47"/>
                  <a:pt x="92" y="49"/>
                  <a:pt x="92" y="51"/>
                </a:cubicBezTo>
                <a:cubicBezTo>
                  <a:pt x="92" y="101"/>
                  <a:pt x="92" y="101"/>
                  <a:pt x="92" y="101"/>
                </a:cubicBezTo>
                <a:cubicBezTo>
                  <a:pt x="92" y="103"/>
                  <a:pt x="94" y="105"/>
                  <a:pt x="96" y="105"/>
                </a:cubicBezTo>
                <a:cubicBezTo>
                  <a:pt x="121" y="105"/>
                  <a:pt x="121" y="105"/>
                  <a:pt x="121" y="105"/>
                </a:cubicBezTo>
                <a:cubicBezTo>
                  <a:pt x="123" y="105"/>
                  <a:pt x="125" y="103"/>
                  <a:pt x="125" y="10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5" y="49"/>
                  <a:pt x="123" y="47"/>
                  <a:pt x="121" y="47"/>
                </a:cubicBezTo>
                <a:close/>
                <a:moveTo>
                  <a:pt x="108" y="102"/>
                </a:moveTo>
                <a:cubicBezTo>
                  <a:pt x="107" y="102"/>
                  <a:pt x="107" y="101"/>
                  <a:pt x="107" y="100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9" y="99"/>
                  <a:pt x="110" y="99"/>
                  <a:pt x="110" y="100"/>
                </a:cubicBezTo>
                <a:cubicBezTo>
                  <a:pt x="110" y="101"/>
                  <a:pt x="109" y="102"/>
                  <a:pt x="108" y="102"/>
                </a:cubicBezTo>
                <a:close/>
                <a:moveTo>
                  <a:pt x="122" y="97"/>
                </a:moveTo>
                <a:cubicBezTo>
                  <a:pt x="95" y="97"/>
                  <a:pt x="95" y="97"/>
                  <a:pt x="95" y="97"/>
                </a:cubicBezTo>
                <a:cubicBezTo>
                  <a:pt x="95" y="55"/>
                  <a:pt x="95" y="55"/>
                  <a:pt x="95" y="55"/>
                </a:cubicBezTo>
                <a:cubicBezTo>
                  <a:pt x="122" y="55"/>
                  <a:pt x="122" y="55"/>
                  <a:pt x="122" y="55"/>
                </a:cubicBezTo>
                <a:lnTo>
                  <a:pt x="122" y="97"/>
                </a:lnTo>
                <a:close/>
                <a:moveTo>
                  <a:pt x="98" y="80"/>
                </a:moveTo>
                <a:cubicBezTo>
                  <a:pt x="118" y="80"/>
                  <a:pt x="118" y="80"/>
                  <a:pt x="118" y="80"/>
                </a:cubicBezTo>
                <a:cubicBezTo>
                  <a:pt x="119" y="80"/>
                  <a:pt x="119" y="80"/>
                  <a:pt x="119" y="80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1"/>
                  <a:pt x="118" y="71"/>
                </a:cubicBezTo>
                <a:cubicBezTo>
                  <a:pt x="98" y="71"/>
                  <a:pt x="98" y="71"/>
                  <a:pt x="98" y="71"/>
                </a:cubicBezTo>
                <a:cubicBezTo>
                  <a:pt x="98" y="71"/>
                  <a:pt x="98" y="72"/>
                  <a:pt x="98" y="72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98" y="93"/>
                </a:moveTo>
                <a:cubicBezTo>
                  <a:pt x="118" y="93"/>
                  <a:pt x="118" y="93"/>
                  <a:pt x="118" y="93"/>
                </a:cubicBezTo>
                <a:cubicBezTo>
                  <a:pt x="119" y="93"/>
                  <a:pt x="119" y="93"/>
                  <a:pt x="119" y="92"/>
                </a:cubicBezTo>
                <a:cubicBezTo>
                  <a:pt x="119" y="85"/>
                  <a:pt x="119" y="85"/>
                  <a:pt x="119" y="85"/>
                </a:cubicBezTo>
                <a:cubicBezTo>
                  <a:pt x="119" y="84"/>
                  <a:pt x="119" y="84"/>
                  <a:pt x="118" y="84"/>
                </a:cubicBezTo>
                <a:cubicBezTo>
                  <a:pt x="98" y="84"/>
                  <a:pt x="98" y="84"/>
                  <a:pt x="98" y="84"/>
                </a:cubicBezTo>
                <a:cubicBezTo>
                  <a:pt x="98" y="84"/>
                  <a:pt x="98" y="84"/>
                  <a:pt x="98" y="85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3"/>
                  <a:pt x="98" y="93"/>
                  <a:pt x="98" y="93"/>
                </a:cubicBezTo>
                <a:close/>
                <a:moveTo>
                  <a:pt x="98" y="68"/>
                </a:moveTo>
                <a:cubicBezTo>
                  <a:pt x="118" y="68"/>
                  <a:pt x="118" y="68"/>
                  <a:pt x="118" y="68"/>
                </a:cubicBezTo>
                <a:cubicBezTo>
                  <a:pt x="119" y="68"/>
                  <a:pt x="119" y="68"/>
                  <a:pt x="119" y="67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19" y="59"/>
                  <a:pt x="119" y="59"/>
                  <a:pt x="11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ubicBezTo>
                  <a:pt x="98" y="67"/>
                  <a:pt x="98" y="67"/>
                  <a:pt x="98" y="67"/>
                </a:cubicBezTo>
                <a:cubicBezTo>
                  <a:pt x="98" y="68"/>
                  <a:pt x="98" y="68"/>
                  <a:pt x="98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9" name="Rectangle 56"/>
          <p:cNvSpPr>
            <a:spLocks noChangeArrowheads="1"/>
          </p:cNvSpPr>
          <p:nvPr/>
        </p:nvSpPr>
        <p:spPr bwMode="auto">
          <a:xfrm>
            <a:off x="6588125" y="2793207"/>
            <a:ext cx="120650" cy="412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0" name="Freeform 57"/>
          <p:cNvSpPr>
            <a:spLocks noEditPoints="1"/>
          </p:cNvSpPr>
          <p:nvPr/>
        </p:nvSpPr>
        <p:spPr bwMode="auto">
          <a:xfrm>
            <a:off x="6546850" y="2745582"/>
            <a:ext cx="280988" cy="280988"/>
          </a:xfrm>
          <a:custGeom>
            <a:avLst/>
            <a:gdLst>
              <a:gd name="T0" fmla="*/ 101 w 101"/>
              <a:gd name="T1" fmla="*/ 92 h 101"/>
              <a:gd name="T2" fmla="*/ 94 w 101"/>
              <a:gd name="T3" fmla="*/ 84 h 101"/>
              <a:gd name="T4" fmla="*/ 94 w 101"/>
              <a:gd name="T5" fmla="*/ 0 h 101"/>
              <a:gd name="T6" fmla="*/ 0 w 101"/>
              <a:gd name="T7" fmla="*/ 0 h 101"/>
              <a:gd name="T8" fmla="*/ 0 w 101"/>
              <a:gd name="T9" fmla="*/ 88 h 101"/>
              <a:gd name="T10" fmla="*/ 79 w 101"/>
              <a:gd name="T11" fmla="*/ 88 h 101"/>
              <a:gd name="T12" fmla="*/ 92 w 101"/>
              <a:gd name="T13" fmla="*/ 101 h 101"/>
              <a:gd name="T14" fmla="*/ 99 w 101"/>
              <a:gd name="T15" fmla="*/ 98 h 101"/>
              <a:gd name="T16" fmla="*/ 101 w 101"/>
              <a:gd name="T17" fmla="*/ 92 h 101"/>
              <a:gd name="T18" fmla="*/ 7 w 101"/>
              <a:gd name="T19" fmla="*/ 81 h 101"/>
              <a:gd name="T20" fmla="*/ 7 w 101"/>
              <a:gd name="T21" fmla="*/ 9 h 101"/>
              <a:gd name="T22" fmla="*/ 87 w 101"/>
              <a:gd name="T23" fmla="*/ 9 h 101"/>
              <a:gd name="T24" fmla="*/ 87 w 101"/>
              <a:gd name="T25" fmla="*/ 77 h 101"/>
              <a:gd name="T26" fmla="*/ 82 w 101"/>
              <a:gd name="T27" fmla="*/ 72 h 101"/>
              <a:gd name="T28" fmla="*/ 79 w 101"/>
              <a:gd name="T29" fmla="*/ 73 h 101"/>
              <a:gd name="T30" fmla="*/ 75 w 101"/>
              <a:gd name="T31" fmla="*/ 70 h 101"/>
              <a:gd name="T32" fmla="*/ 73 w 101"/>
              <a:gd name="T33" fmla="*/ 42 h 101"/>
              <a:gd name="T34" fmla="*/ 44 w 101"/>
              <a:gd name="T35" fmla="*/ 41 h 101"/>
              <a:gd name="T36" fmla="*/ 15 w 101"/>
              <a:gd name="T37" fmla="*/ 41 h 101"/>
              <a:gd name="T38" fmla="*/ 15 w 101"/>
              <a:gd name="T39" fmla="*/ 46 h 101"/>
              <a:gd name="T40" fmla="*/ 39 w 101"/>
              <a:gd name="T41" fmla="*/ 46 h 101"/>
              <a:gd name="T42" fmla="*/ 36 w 101"/>
              <a:gd name="T43" fmla="*/ 55 h 101"/>
              <a:gd name="T44" fmla="*/ 15 w 101"/>
              <a:gd name="T45" fmla="*/ 55 h 101"/>
              <a:gd name="T46" fmla="*/ 15 w 101"/>
              <a:gd name="T47" fmla="*/ 61 h 101"/>
              <a:gd name="T48" fmla="*/ 36 w 101"/>
              <a:gd name="T49" fmla="*/ 61 h 101"/>
              <a:gd name="T50" fmla="*/ 40 w 101"/>
              <a:gd name="T51" fmla="*/ 70 h 101"/>
              <a:gd name="T52" fmla="*/ 15 w 101"/>
              <a:gd name="T53" fmla="*/ 70 h 101"/>
              <a:gd name="T54" fmla="*/ 15 w 101"/>
              <a:gd name="T55" fmla="*/ 76 h 101"/>
              <a:gd name="T56" fmla="*/ 46 w 101"/>
              <a:gd name="T57" fmla="*/ 76 h 101"/>
              <a:gd name="T58" fmla="*/ 70 w 101"/>
              <a:gd name="T59" fmla="*/ 75 h 101"/>
              <a:gd name="T60" fmla="*/ 74 w 101"/>
              <a:gd name="T61" fmla="*/ 78 h 101"/>
              <a:gd name="T62" fmla="*/ 73 w 101"/>
              <a:gd name="T63" fmla="*/ 81 h 101"/>
              <a:gd name="T64" fmla="*/ 7 w 101"/>
              <a:gd name="T65" fmla="*/ 81 h 101"/>
              <a:gd name="T66" fmla="*/ 46 w 101"/>
              <a:gd name="T67" fmla="*/ 69 h 101"/>
              <a:gd name="T68" fmla="*/ 46 w 101"/>
              <a:gd name="T69" fmla="*/ 45 h 101"/>
              <a:gd name="T70" fmla="*/ 70 w 101"/>
              <a:gd name="T71" fmla="*/ 45 h 101"/>
              <a:gd name="T72" fmla="*/ 70 w 101"/>
              <a:gd name="T73" fmla="*/ 69 h 101"/>
              <a:gd name="T74" fmla="*/ 46 w 101"/>
              <a:gd name="T75" fmla="*/ 69 h 101"/>
              <a:gd name="T76" fmla="*/ 46 w 101"/>
              <a:gd name="T77" fmla="*/ 69 h 101"/>
              <a:gd name="T78" fmla="*/ 46 w 101"/>
              <a:gd name="T79" fmla="*/ 69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1" h="101">
                <a:moveTo>
                  <a:pt x="101" y="92"/>
                </a:moveTo>
                <a:cubicBezTo>
                  <a:pt x="94" y="84"/>
                  <a:pt x="94" y="84"/>
                  <a:pt x="94" y="84"/>
                </a:cubicBezTo>
                <a:cubicBezTo>
                  <a:pt x="94" y="0"/>
                  <a:pt x="94" y="0"/>
                  <a:pt x="9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8"/>
                  <a:pt x="0" y="88"/>
                  <a:pt x="0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92" y="101"/>
                  <a:pt x="92" y="101"/>
                  <a:pt x="92" y="101"/>
                </a:cubicBezTo>
                <a:cubicBezTo>
                  <a:pt x="92" y="101"/>
                  <a:pt x="96" y="101"/>
                  <a:pt x="99" y="98"/>
                </a:cubicBezTo>
                <a:cubicBezTo>
                  <a:pt x="101" y="95"/>
                  <a:pt x="101" y="92"/>
                  <a:pt x="101" y="92"/>
                </a:cubicBezTo>
                <a:close/>
                <a:moveTo>
                  <a:pt x="7" y="81"/>
                </a:moveTo>
                <a:cubicBezTo>
                  <a:pt x="7" y="9"/>
                  <a:pt x="7" y="9"/>
                  <a:pt x="7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87" y="77"/>
                  <a:pt x="87" y="77"/>
                  <a:pt x="87" y="77"/>
                </a:cubicBezTo>
                <a:cubicBezTo>
                  <a:pt x="82" y="72"/>
                  <a:pt x="82" y="72"/>
                  <a:pt x="82" y="72"/>
                </a:cubicBezTo>
                <a:cubicBezTo>
                  <a:pt x="79" y="73"/>
                  <a:pt x="79" y="73"/>
                  <a:pt x="79" y="73"/>
                </a:cubicBezTo>
                <a:cubicBezTo>
                  <a:pt x="75" y="70"/>
                  <a:pt x="75" y="70"/>
                  <a:pt x="75" y="70"/>
                </a:cubicBezTo>
                <a:cubicBezTo>
                  <a:pt x="81" y="61"/>
                  <a:pt x="81" y="50"/>
                  <a:pt x="73" y="42"/>
                </a:cubicBezTo>
                <a:cubicBezTo>
                  <a:pt x="65" y="34"/>
                  <a:pt x="52" y="34"/>
                  <a:pt x="44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6"/>
                  <a:pt x="15" y="46"/>
                  <a:pt x="15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38" y="49"/>
                  <a:pt x="37" y="52"/>
                  <a:pt x="36" y="55"/>
                </a:cubicBezTo>
                <a:cubicBezTo>
                  <a:pt x="15" y="55"/>
                  <a:pt x="15" y="55"/>
                  <a:pt x="15" y="55"/>
                </a:cubicBezTo>
                <a:cubicBezTo>
                  <a:pt x="15" y="61"/>
                  <a:pt x="15" y="61"/>
                  <a:pt x="15" y="61"/>
                </a:cubicBezTo>
                <a:cubicBezTo>
                  <a:pt x="36" y="61"/>
                  <a:pt x="36" y="61"/>
                  <a:pt x="36" y="61"/>
                </a:cubicBezTo>
                <a:cubicBezTo>
                  <a:pt x="37" y="64"/>
                  <a:pt x="38" y="67"/>
                  <a:pt x="40" y="70"/>
                </a:cubicBezTo>
                <a:cubicBezTo>
                  <a:pt x="15" y="70"/>
                  <a:pt x="15" y="70"/>
                  <a:pt x="15" y="70"/>
                </a:cubicBezTo>
                <a:cubicBezTo>
                  <a:pt x="15" y="76"/>
                  <a:pt x="15" y="76"/>
                  <a:pt x="15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4" y="80"/>
                  <a:pt x="63" y="80"/>
                  <a:pt x="70" y="75"/>
                </a:cubicBezTo>
                <a:cubicBezTo>
                  <a:pt x="74" y="78"/>
                  <a:pt x="74" y="78"/>
                  <a:pt x="74" y="78"/>
                </a:cubicBezTo>
                <a:cubicBezTo>
                  <a:pt x="73" y="81"/>
                  <a:pt x="73" y="81"/>
                  <a:pt x="73" y="81"/>
                </a:cubicBezTo>
                <a:lnTo>
                  <a:pt x="7" y="81"/>
                </a:lnTo>
                <a:close/>
                <a:moveTo>
                  <a:pt x="46" y="69"/>
                </a:moveTo>
                <a:cubicBezTo>
                  <a:pt x="39" y="63"/>
                  <a:pt x="39" y="52"/>
                  <a:pt x="46" y="45"/>
                </a:cubicBezTo>
                <a:cubicBezTo>
                  <a:pt x="52" y="39"/>
                  <a:pt x="63" y="39"/>
                  <a:pt x="70" y="45"/>
                </a:cubicBezTo>
                <a:cubicBezTo>
                  <a:pt x="76" y="52"/>
                  <a:pt x="76" y="63"/>
                  <a:pt x="70" y="69"/>
                </a:cubicBezTo>
                <a:cubicBezTo>
                  <a:pt x="63" y="76"/>
                  <a:pt x="52" y="76"/>
                  <a:pt x="46" y="69"/>
                </a:cubicBezTo>
                <a:close/>
                <a:moveTo>
                  <a:pt x="46" y="69"/>
                </a:moveTo>
                <a:cubicBezTo>
                  <a:pt x="46" y="69"/>
                  <a:pt x="46" y="69"/>
                  <a:pt x="46" y="6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1" name="Freeform 58"/>
          <p:cNvSpPr>
            <a:spLocks noEditPoints="1"/>
          </p:cNvSpPr>
          <p:nvPr/>
        </p:nvSpPr>
        <p:spPr bwMode="auto">
          <a:xfrm>
            <a:off x="6724650" y="2793207"/>
            <a:ext cx="41275" cy="41275"/>
          </a:xfrm>
          <a:custGeom>
            <a:avLst/>
            <a:gdLst>
              <a:gd name="T0" fmla="*/ 0 w 15"/>
              <a:gd name="T1" fmla="*/ 0 h 15"/>
              <a:gd name="T2" fmla="*/ 0 w 15"/>
              <a:gd name="T3" fmla="*/ 15 h 15"/>
              <a:gd name="T4" fmla="*/ 15 w 15"/>
              <a:gd name="T5" fmla="*/ 15 h 15"/>
              <a:gd name="T6" fmla="*/ 15 w 15"/>
              <a:gd name="T7" fmla="*/ 0 h 15"/>
              <a:gd name="T8" fmla="*/ 0 w 15"/>
              <a:gd name="T9" fmla="*/ 0 h 15"/>
              <a:gd name="T10" fmla="*/ 7 w 15"/>
              <a:gd name="T11" fmla="*/ 11 h 15"/>
              <a:gd name="T12" fmla="*/ 4 w 15"/>
              <a:gd name="T13" fmla="*/ 7 h 15"/>
              <a:gd name="T14" fmla="*/ 7 w 15"/>
              <a:gd name="T15" fmla="*/ 4 h 15"/>
              <a:gd name="T16" fmla="*/ 11 w 15"/>
              <a:gd name="T17" fmla="*/ 7 h 15"/>
              <a:gd name="T18" fmla="*/ 7 w 15"/>
              <a:gd name="T19" fmla="*/ 11 h 15"/>
              <a:gd name="T20" fmla="*/ 7 w 15"/>
              <a:gd name="T21" fmla="*/ 11 h 15"/>
              <a:gd name="T22" fmla="*/ 7 w 15"/>
              <a:gd name="T23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15">
                <a:moveTo>
                  <a:pt x="0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0"/>
                  <a:pt x="15" y="0"/>
                  <a:pt x="15" y="0"/>
                </a:cubicBezTo>
                <a:lnTo>
                  <a:pt x="0" y="0"/>
                </a:lnTo>
                <a:close/>
                <a:moveTo>
                  <a:pt x="7" y="11"/>
                </a:moveTo>
                <a:cubicBezTo>
                  <a:pt x="5" y="11"/>
                  <a:pt x="4" y="10"/>
                  <a:pt x="4" y="7"/>
                </a:cubicBezTo>
                <a:cubicBezTo>
                  <a:pt x="4" y="5"/>
                  <a:pt x="5" y="4"/>
                  <a:pt x="7" y="4"/>
                </a:cubicBezTo>
                <a:cubicBezTo>
                  <a:pt x="10" y="4"/>
                  <a:pt x="11" y="5"/>
                  <a:pt x="11" y="7"/>
                </a:cubicBezTo>
                <a:cubicBezTo>
                  <a:pt x="11" y="10"/>
                  <a:pt x="10" y="11"/>
                  <a:pt x="7" y="11"/>
                </a:cubicBezTo>
                <a:close/>
                <a:moveTo>
                  <a:pt x="7" y="11"/>
                </a:moveTo>
                <a:cubicBezTo>
                  <a:pt x="7" y="11"/>
                  <a:pt x="7" y="11"/>
                  <a:pt x="7" y="1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2" name="Freeform 59"/>
          <p:cNvSpPr>
            <a:spLocks noEditPoints="1"/>
          </p:cNvSpPr>
          <p:nvPr/>
        </p:nvSpPr>
        <p:spPr bwMode="auto">
          <a:xfrm>
            <a:off x="7143750" y="2715419"/>
            <a:ext cx="317500" cy="330200"/>
          </a:xfrm>
          <a:custGeom>
            <a:avLst/>
            <a:gdLst>
              <a:gd name="T0" fmla="*/ 1 w 114"/>
              <a:gd name="T1" fmla="*/ 80 h 119"/>
              <a:gd name="T2" fmla="*/ 101 w 114"/>
              <a:gd name="T3" fmla="*/ 25 h 119"/>
              <a:gd name="T4" fmla="*/ 114 w 114"/>
              <a:gd name="T5" fmla="*/ 25 h 119"/>
              <a:gd name="T6" fmla="*/ 85 w 114"/>
              <a:gd name="T7" fmla="*/ 0 h 119"/>
              <a:gd name="T8" fmla="*/ 56 w 114"/>
              <a:gd name="T9" fmla="*/ 25 h 119"/>
              <a:gd name="T10" fmla="*/ 72 w 114"/>
              <a:gd name="T11" fmla="*/ 25 h 119"/>
              <a:gd name="T12" fmla="*/ 2 w 114"/>
              <a:gd name="T13" fmla="*/ 78 h 119"/>
              <a:gd name="T14" fmla="*/ 1 w 114"/>
              <a:gd name="T15" fmla="*/ 80 h 119"/>
              <a:gd name="T16" fmla="*/ 67 w 114"/>
              <a:gd name="T17" fmla="*/ 119 h 119"/>
              <a:gd name="T18" fmla="*/ 82 w 114"/>
              <a:gd name="T19" fmla="*/ 119 h 119"/>
              <a:gd name="T20" fmla="*/ 82 w 114"/>
              <a:gd name="T21" fmla="*/ 67 h 119"/>
              <a:gd name="T22" fmla="*/ 67 w 114"/>
              <a:gd name="T23" fmla="*/ 78 h 119"/>
              <a:gd name="T24" fmla="*/ 67 w 114"/>
              <a:gd name="T25" fmla="*/ 119 h 119"/>
              <a:gd name="T26" fmla="*/ 45 w 114"/>
              <a:gd name="T27" fmla="*/ 119 h 119"/>
              <a:gd name="T28" fmla="*/ 60 w 114"/>
              <a:gd name="T29" fmla="*/ 119 h 119"/>
              <a:gd name="T30" fmla="*/ 60 w 114"/>
              <a:gd name="T31" fmla="*/ 82 h 119"/>
              <a:gd name="T32" fmla="*/ 45 w 114"/>
              <a:gd name="T33" fmla="*/ 86 h 119"/>
              <a:gd name="T34" fmla="*/ 45 w 114"/>
              <a:gd name="T35" fmla="*/ 119 h 119"/>
              <a:gd name="T36" fmla="*/ 90 w 114"/>
              <a:gd name="T37" fmla="*/ 59 h 119"/>
              <a:gd name="T38" fmla="*/ 90 w 114"/>
              <a:gd name="T39" fmla="*/ 119 h 119"/>
              <a:gd name="T40" fmla="*/ 104 w 114"/>
              <a:gd name="T41" fmla="*/ 119 h 119"/>
              <a:gd name="T42" fmla="*/ 104 w 114"/>
              <a:gd name="T43" fmla="*/ 29 h 119"/>
              <a:gd name="T44" fmla="*/ 104 w 114"/>
              <a:gd name="T45" fmla="*/ 29 h 119"/>
              <a:gd name="T46" fmla="*/ 90 w 114"/>
              <a:gd name="T47" fmla="*/ 59 h 119"/>
              <a:gd name="T48" fmla="*/ 0 w 114"/>
              <a:gd name="T49" fmla="*/ 119 h 119"/>
              <a:gd name="T50" fmla="*/ 15 w 114"/>
              <a:gd name="T51" fmla="*/ 119 h 119"/>
              <a:gd name="T52" fmla="*/ 15 w 114"/>
              <a:gd name="T53" fmla="*/ 87 h 119"/>
              <a:gd name="T54" fmla="*/ 0 w 114"/>
              <a:gd name="T55" fmla="*/ 84 h 119"/>
              <a:gd name="T56" fmla="*/ 0 w 114"/>
              <a:gd name="T57" fmla="*/ 119 h 119"/>
              <a:gd name="T58" fmla="*/ 23 w 114"/>
              <a:gd name="T59" fmla="*/ 88 h 119"/>
              <a:gd name="T60" fmla="*/ 23 w 114"/>
              <a:gd name="T61" fmla="*/ 119 h 119"/>
              <a:gd name="T62" fmla="*/ 38 w 114"/>
              <a:gd name="T63" fmla="*/ 119 h 119"/>
              <a:gd name="T64" fmla="*/ 38 w 114"/>
              <a:gd name="T65" fmla="*/ 88 h 119"/>
              <a:gd name="T66" fmla="*/ 27 w 114"/>
              <a:gd name="T67" fmla="*/ 88 h 119"/>
              <a:gd name="T68" fmla="*/ 23 w 114"/>
              <a:gd name="T69" fmla="*/ 88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4" h="119">
                <a:moveTo>
                  <a:pt x="1" y="80"/>
                </a:moveTo>
                <a:cubicBezTo>
                  <a:pt x="44" y="95"/>
                  <a:pt x="94" y="71"/>
                  <a:pt x="101" y="25"/>
                </a:cubicBezTo>
                <a:cubicBezTo>
                  <a:pt x="114" y="25"/>
                  <a:pt x="114" y="25"/>
                  <a:pt x="114" y="25"/>
                </a:cubicBezTo>
                <a:cubicBezTo>
                  <a:pt x="85" y="0"/>
                  <a:pt x="85" y="0"/>
                  <a:pt x="85" y="0"/>
                </a:cubicBezTo>
                <a:cubicBezTo>
                  <a:pt x="56" y="25"/>
                  <a:pt x="56" y="25"/>
                  <a:pt x="56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67" y="58"/>
                  <a:pt x="36" y="83"/>
                  <a:pt x="2" y="78"/>
                </a:cubicBezTo>
                <a:cubicBezTo>
                  <a:pt x="0" y="78"/>
                  <a:pt x="0" y="80"/>
                  <a:pt x="1" y="80"/>
                </a:cubicBezTo>
                <a:close/>
                <a:moveTo>
                  <a:pt x="67" y="119"/>
                </a:moveTo>
                <a:cubicBezTo>
                  <a:pt x="82" y="119"/>
                  <a:pt x="82" y="119"/>
                  <a:pt x="82" y="119"/>
                </a:cubicBezTo>
                <a:cubicBezTo>
                  <a:pt x="82" y="67"/>
                  <a:pt x="82" y="67"/>
                  <a:pt x="82" y="67"/>
                </a:cubicBezTo>
                <a:cubicBezTo>
                  <a:pt x="78" y="71"/>
                  <a:pt x="73" y="75"/>
                  <a:pt x="67" y="78"/>
                </a:cubicBezTo>
                <a:lnTo>
                  <a:pt x="67" y="119"/>
                </a:lnTo>
                <a:close/>
                <a:moveTo>
                  <a:pt x="45" y="119"/>
                </a:moveTo>
                <a:cubicBezTo>
                  <a:pt x="60" y="119"/>
                  <a:pt x="60" y="119"/>
                  <a:pt x="60" y="119"/>
                </a:cubicBezTo>
                <a:cubicBezTo>
                  <a:pt x="60" y="82"/>
                  <a:pt x="60" y="82"/>
                  <a:pt x="60" y="82"/>
                </a:cubicBezTo>
                <a:cubicBezTo>
                  <a:pt x="55" y="84"/>
                  <a:pt x="50" y="85"/>
                  <a:pt x="45" y="86"/>
                </a:cubicBezTo>
                <a:lnTo>
                  <a:pt x="45" y="119"/>
                </a:lnTo>
                <a:close/>
                <a:moveTo>
                  <a:pt x="90" y="59"/>
                </a:moveTo>
                <a:cubicBezTo>
                  <a:pt x="90" y="119"/>
                  <a:pt x="90" y="119"/>
                  <a:pt x="90" y="119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02" y="40"/>
                  <a:pt x="97" y="51"/>
                  <a:pt x="90" y="59"/>
                </a:cubicBezTo>
                <a:close/>
                <a:moveTo>
                  <a:pt x="0" y="119"/>
                </a:moveTo>
                <a:cubicBezTo>
                  <a:pt x="15" y="119"/>
                  <a:pt x="15" y="119"/>
                  <a:pt x="15" y="119"/>
                </a:cubicBezTo>
                <a:cubicBezTo>
                  <a:pt x="15" y="87"/>
                  <a:pt x="15" y="87"/>
                  <a:pt x="15" y="87"/>
                </a:cubicBezTo>
                <a:cubicBezTo>
                  <a:pt x="10" y="87"/>
                  <a:pt x="5" y="85"/>
                  <a:pt x="0" y="84"/>
                </a:cubicBezTo>
                <a:lnTo>
                  <a:pt x="0" y="119"/>
                </a:lnTo>
                <a:close/>
                <a:moveTo>
                  <a:pt x="23" y="88"/>
                </a:moveTo>
                <a:cubicBezTo>
                  <a:pt x="23" y="119"/>
                  <a:pt x="23" y="119"/>
                  <a:pt x="23" y="119"/>
                </a:cubicBezTo>
                <a:cubicBezTo>
                  <a:pt x="38" y="119"/>
                  <a:pt x="38" y="119"/>
                  <a:pt x="38" y="119"/>
                </a:cubicBezTo>
                <a:cubicBezTo>
                  <a:pt x="38" y="88"/>
                  <a:pt x="38" y="88"/>
                  <a:pt x="38" y="88"/>
                </a:cubicBezTo>
                <a:cubicBezTo>
                  <a:pt x="34" y="88"/>
                  <a:pt x="31" y="88"/>
                  <a:pt x="27" y="88"/>
                </a:cubicBezTo>
                <a:cubicBezTo>
                  <a:pt x="26" y="88"/>
                  <a:pt x="24" y="88"/>
                  <a:pt x="23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6" name="Freeform 60"/>
          <p:cNvSpPr>
            <a:spLocks noEditPoints="1"/>
          </p:cNvSpPr>
          <p:nvPr/>
        </p:nvSpPr>
        <p:spPr bwMode="auto">
          <a:xfrm>
            <a:off x="7758113" y="2734469"/>
            <a:ext cx="276225" cy="319088"/>
          </a:xfrm>
          <a:custGeom>
            <a:avLst/>
            <a:gdLst>
              <a:gd name="T0" fmla="*/ 86 w 99"/>
              <a:gd name="T1" fmla="*/ 98 h 115"/>
              <a:gd name="T2" fmla="*/ 82 w 99"/>
              <a:gd name="T3" fmla="*/ 79 h 115"/>
              <a:gd name="T4" fmla="*/ 78 w 99"/>
              <a:gd name="T5" fmla="*/ 98 h 115"/>
              <a:gd name="T6" fmla="*/ 98 w 99"/>
              <a:gd name="T7" fmla="*/ 110 h 115"/>
              <a:gd name="T8" fmla="*/ 29 w 99"/>
              <a:gd name="T9" fmla="*/ 12 h 115"/>
              <a:gd name="T10" fmla="*/ 15 w 99"/>
              <a:gd name="T11" fmla="*/ 12 h 115"/>
              <a:gd name="T12" fmla="*/ 99 w 99"/>
              <a:gd name="T13" fmla="*/ 42 h 115"/>
              <a:gd name="T14" fmla="*/ 94 w 99"/>
              <a:gd name="T15" fmla="*/ 6 h 115"/>
              <a:gd name="T16" fmla="*/ 74 w 99"/>
              <a:gd name="T17" fmla="*/ 2 h 115"/>
              <a:gd name="T18" fmla="*/ 70 w 99"/>
              <a:gd name="T19" fmla="*/ 2 h 115"/>
              <a:gd name="T20" fmla="*/ 50 w 99"/>
              <a:gd name="T21" fmla="*/ 6 h 115"/>
              <a:gd name="T22" fmla="*/ 45 w 99"/>
              <a:gd name="T23" fmla="*/ 27 h 115"/>
              <a:gd name="T24" fmla="*/ 23 w 99"/>
              <a:gd name="T25" fmla="*/ 21 h 115"/>
              <a:gd name="T26" fmla="*/ 22 w 99"/>
              <a:gd name="T27" fmla="*/ 23 h 115"/>
              <a:gd name="T28" fmla="*/ 22 w 99"/>
              <a:gd name="T29" fmla="*/ 42 h 115"/>
              <a:gd name="T30" fmla="*/ 22 w 99"/>
              <a:gd name="T31" fmla="*/ 23 h 115"/>
              <a:gd name="T32" fmla="*/ 21 w 99"/>
              <a:gd name="T33" fmla="*/ 21 h 115"/>
              <a:gd name="T34" fmla="*/ 9 w 99"/>
              <a:gd name="T35" fmla="*/ 24 h 115"/>
              <a:gd name="T36" fmla="*/ 8 w 99"/>
              <a:gd name="T37" fmla="*/ 24 h 115"/>
              <a:gd name="T38" fmla="*/ 8 w 99"/>
              <a:gd name="T39" fmla="*/ 25 h 115"/>
              <a:gd name="T40" fmla="*/ 3 w 99"/>
              <a:gd name="T41" fmla="*/ 47 h 115"/>
              <a:gd name="T42" fmla="*/ 6 w 99"/>
              <a:gd name="T43" fmla="*/ 50 h 115"/>
              <a:gd name="T44" fmla="*/ 13 w 99"/>
              <a:gd name="T45" fmla="*/ 29 h 115"/>
              <a:gd name="T46" fmla="*/ 14 w 99"/>
              <a:gd name="T47" fmla="*/ 48 h 115"/>
              <a:gd name="T48" fmla="*/ 13 w 99"/>
              <a:gd name="T49" fmla="*/ 80 h 115"/>
              <a:gd name="T50" fmla="*/ 12 w 99"/>
              <a:gd name="T51" fmla="*/ 97 h 115"/>
              <a:gd name="T52" fmla="*/ 33 w 99"/>
              <a:gd name="T53" fmla="*/ 110 h 115"/>
              <a:gd name="T54" fmla="*/ 25 w 99"/>
              <a:gd name="T55" fmla="*/ 88 h 115"/>
              <a:gd name="T56" fmla="*/ 18 w 99"/>
              <a:gd name="T57" fmla="*/ 77 h 115"/>
              <a:gd name="T58" fmla="*/ 22 w 99"/>
              <a:gd name="T59" fmla="*/ 52 h 115"/>
              <a:gd name="T60" fmla="*/ 25 w 99"/>
              <a:gd name="T61" fmla="*/ 77 h 115"/>
              <a:gd name="T62" fmla="*/ 29 w 99"/>
              <a:gd name="T63" fmla="*/ 81 h 115"/>
              <a:gd name="T64" fmla="*/ 30 w 99"/>
              <a:gd name="T65" fmla="*/ 48 h 115"/>
              <a:gd name="T66" fmla="*/ 33 w 99"/>
              <a:gd name="T67" fmla="*/ 29 h 115"/>
              <a:gd name="T68" fmla="*/ 33 w 99"/>
              <a:gd name="T69" fmla="*/ 29 h 115"/>
              <a:gd name="T70" fmla="*/ 45 w 99"/>
              <a:gd name="T71" fmla="*/ 42 h 115"/>
              <a:gd name="T72" fmla="*/ 59 w 99"/>
              <a:gd name="T73" fmla="*/ 47 h 115"/>
              <a:gd name="T74" fmla="*/ 51 w 99"/>
              <a:gd name="T75" fmla="*/ 79 h 115"/>
              <a:gd name="T76" fmla="*/ 40 w 99"/>
              <a:gd name="T77" fmla="*/ 88 h 115"/>
              <a:gd name="T78" fmla="*/ 33 w 99"/>
              <a:gd name="T79" fmla="*/ 110 h 115"/>
              <a:gd name="T80" fmla="*/ 53 w 99"/>
              <a:gd name="T81" fmla="*/ 97 h 115"/>
              <a:gd name="T82" fmla="*/ 54 w 99"/>
              <a:gd name="T83" fmla="*/ 80 h 115"/>
              <a:gd name="T84" fmla="*/ 63 w 99"/>
              <a:gd name="T85" fmla="*/ 47 h 115"/>
              <a:gd name="T86" fmla="*/ 70 w 99"/>
              <a:gd name="T87" fmla="*/ 70 h 115"/>
              <a:gd name="T88" fmla="*/ 74 w 99"/>
              <a:gd name="T89" fmla="*/ 70 h 115"/>
              <a:gd name="T90" fmla="*/ 80 w 99"/>
              <a:gd name="T91" fmla="*/ 47 h 115"/>
              <a:gd name="T92" fmla="*/ 91 w 99"/>
              <a:gd name="T93" fmla="*/ 81 h 115"/>
              <a:gd name="T94" fmla="*/ 93 w 99"/>
              <a:gd name="T95" fmla="*/ 78 h 115"/>
              <a:gd name="T96" fmla="*/ 94 w 99"/>
              <a:gd name="T97" fmla="*/ 47 h 115"/>
              <a:gd name="T98" fmla="*/ 50 w 99"/>
              <a:gd name="T99" fmla="*/ 45 h 115"/>
              <a:gd name="T100" fmla="*/ 47 w 99"/>
              <a:gd name="T101" fmla="*/ 34 h 115"/>
              <a:gd name="T102" fmla="*/ 50 w 99"/>
              <a:gd name="T103" fmla="*/ 32 h 115"/>
              <a:gd name="T104" fmla="*/ 47 w 99"/>
              <a:gd name="T105" fmla="*/ 28 h 115"/>
              <a:gd name="T106" fmla="*/ 50 w 99"/>
              <a:gd name="T107" fmla="*/ 8 h 115"/>
              <a:gd name="T108" fmla="*/ 96 w 99"/>
              <a:gd name="T109" fmla="*/ 11 h 115"/>
              <a:gd name="T110" fmla="*/ 94 w 99"/>
              <a:gd name="T111" fmla="*/ 4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9" h="115">
                <a:moveTo>
                  <a:pt x="98" y="110"/>
                </a:moveTo>
                <a:cubicBezTo>
                  <a:pt x="98" y="105"/>
                  <a:pt x="93" y="99"/>
                  <a:pt x="86" y="98"/>
                </a:cubicBezTo>
                <a:cubicBezTo>
                  <a:pt x="89" y="95"/>
                  <a:pt x="91" y="92"/>
                  <a:pt x="91" y="88"/>
                </a:cubicBezTo>
                <a:cubicBezTo>
                  <a:pt x="91" y="83"/>
                  <a:pt x="87" y="79"/>
                  <a:pt x="82" y="79"/>
                </a:cubicBezTo>
                <a:cubicBezTo>
                  <a:pt x="77" y="79"/>
                  <a:pt x="73" y="83"/>
                  <a:pt x="73" y="88"/>
                </a:cubicBezTo>
                <a:cubicBezTo>
                  <a:pt x="73" y="92"/>
                  <a:pt x="75" y="95"/>
                  <a:pt x="78" y="98"/>
                </a:cubicBezTo>
                <a:cubicBezTo>
                  <a:pt x="71" y="99"/>
                  <a:pt x="66" y="105"/>
                  <a:pt x="66" y="110"/>
                </a:cubicBezTo>
                <a:cubicBezTo>
                  <a:pt x="66" y="115"/>
                  <a:pt x="98" y="115"/>
                  <a:pt x="98" y="110"/>
                </a:cubicBezTo>
                <a:close/>
                <a:moveTo>
                  <a:pt x="22" y="21"/>
                </a:moveTo>
                <a:cubicBezTo>
                  <a:pt x="26" y="21"/>
                  <a:pt x="29" y="16"/>
                  <a:pt x="29" y="12"/>
                </a:cubicBezTo>
                <a:cubicBezTo>
                  <a:pt x="29" y="8"/>
                  <a:pt x="26" y="4"/>
                  <a:pt x="22" y="4"/>
                </a:cubicBezTo>
                <a:cubicBezTo>
                  <a:pt x="18" y="4"/>
                  <a:pt x="15" y="8"/>
                  <a:pt x="15" y="12"/>
                </a:cubicBezTo>
                <a:cubicBezTo>
                  <a:pt x="15" y="16"/>
                  <a:pt x="18" y="21"/>
                  <a:pt x="22" y="21"/>
                </a:cubicBezTo>
                <a:close/>
                <a:moveTo>
                  <a:pt x="99" y="42"/>
                </a:moveTo>
                <a:cubicBezTo>
                  <a:pt x="99" y="11"/>
                  <a:pt x="99" y="11"/>
                  <a:pt x="99" y="11"/>
                </a:cubicBezTo>
                <a:cubicBezTo>
                  <a:pt x="99" y="8"/>
                  <a:pt x="97" y="6"/>
                  <a:pt x="94" y="6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1"/>
                  <a:pt x="70" y="2"/>
                </a:cubicBezTo>
                <a:cubicBezTo>
                  <a:pt x="70" y="6"/>
                  <a:pt x="70" y="6"/>
                  <a:pt x="70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47" y="6"/>
                  <a:pt x="45" y="8"/>
                  <a:pt x="45" y="11"/>
                </a:cubicBezTo>
                <a:cubicBezTo>
                  <a:pt x="45" y="27"/>
                  <a:pt x="45" y="27"/>
                  <a:pt x="45" y="27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3"/>
                  <a:pt x="28" y="21"/>
                  <a:pt x="23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4" y="38"/>
                  <a:pt x="24" y="38"/>
                  <a:pt x="24" y="38"/>
                </a:cubicBezTo>
                <a:cubicBezTo>
                  <a:pt x="22" y="42"/>
                  <a:pt x="22" y="42"/>
                  <a:pt x="22" y="42"/>
                </a:cubicBezTo>
                <a:cubicBezTo>
                  <a:pt x="20" y="38"/>
                  <a:pt x="20" y="38"/>
                  <a:pt x="20" y="38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1" y="21"/>
                  <a:pt x="21" y="21"/>
                  <a:pt x="21" y="21"/>
                </a:cubicBezTo>
                <a:cubicBezTo>
                  <a:pt x="15" y="21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6"/>
                  <a:pt x="8" y="26"/>
                  <a:pt x="7" y="26"/>
                </a:cubicBezTo>
                <a:cubicBezTo>
                  <a:pt x="3" y="47"/>
                  <a:pt x="3" y="47"/>
                  <a:pt x="3" y="47"/>
                </a:cubicBezTo>
                <a:cubicBezTo>
                  <a:pt x="2" y="48"/>
                  <a:pt x="3" y="50"/>
                  <a:pt x="5" y="50"/>
                </a:cubicBezTo>
                <a:cubicBezTo>
                  <a:pt x="5" y="50"/>
                  <a:pt x="5" y="50"/>
                  <a:pt x="6" y="50"/>
                </a:cubicBezTo>
                <a:cubicBezTo>
                  <a:pt x="7" y="50"/>
                  <a:pt x="8" y="49"/>
                  <a:pt x="8" y="48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3" y="28"/>
                  <a:pt x="14" y="28"/>
                </a:cubicBezTo>
                <a:cubicBezTo>
                  <a:pt x="14" y="48"/>
                  <a:pt x="14" y="48"/>
                  <a:pt x="14" y="48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78"/>
                  <a:pt x="12" y="79"/>
                  <a:pt x="13" y="80"/>
                </a:cubicBezTo>
                <a:cubicBezTo>
                  <a:pt x="9" y="81"/>
                  <a:pt x="7" y="84"/>
                  <a:pt x="7" y="88"/>
                </a:cubicBezTo>
                <a:cubicBezTo>
                  <a:pt x="7" y="92"/>
                  <a:pt x="9" y="95"/>
                  <a:pt x="12" y="97"/>
                </a:cubicBezTo>
                <a:cubicBezTo>
                  <a:pt x="5" y="99"/>
                  <a:pt x="0" y="105"/>
                  <a:pt x="0" y="110"/>
                </a:cubicBezTo>
                <a:cubicBezTo>
                  <a:pt x="0" y="115"/>
                  <a:pt x="33" y="115"/>
                  <a:pt x="33" y="110"/>
                </a:cubicBezTo>
                <a:cubicBezTo>
                  <a:pt x="33" y="105"/>
                  <a:pt x="28" y="99"/>
                  <a:pt x="20" y="97"/>
                </a:cubicBezTo>
                <a:cubicBezTo>
                  <a:pt x="23" y="95"/>
                  <a:pt x="25" y="92"/>
                  <a:pt x="25" y="88"/>
                </a:cubicBezTo>
                <a:cubicBezTo>
                  <a:pt x="25" y="84"/>
                  <a:pt x="22" y="80"/>
                  <a:pt x="18" y="79"/>
                </a:cubicBezTo>
                <a:cubicBezTo>
                  <a:pt x="18" y="79"/>
                  <a:pt x="18" y="78"/>
                  <a:pt x="18" y="77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2"/>
                  <a:pt x="21" y="52"/>
                  <a:pt x="22" y="52"/>
                </a:cubicBezTo>
                <a:cubicBezTo>
                  <a:pt x="22" y="52"/>
                  <a:pt x="23" y="52"/>
                  <a:pt x="23" y="51"/>
                </a:cubicBezTo>
                <a:cubicBezTo>
                  <a:pt x="25" y="77"/>
                  <a:pt x="25" y="77"/>
                  <a:pt x="25" y="77"/>
                </a:cubicBezTo>
                <a:cubicBezTo>
                  <a:pt x="26" y="79"/>
                  <a:pt x="27" y="81"/>
                  <a:pt x="29" y="81"/>
                </a:cubicBezTo>
                <a:cubicBezTo>
                  <a:pt x="29" y="81"/>
                  <a:pt x="29" y="81"/>
                  <a:pt x="29" y="81"/>
                </a:cubicBezTo>
                <a:cubicBezTo>
                  <a:pt x="31" y="81"/>
                  <a:pt x="33" y="79"/>
                  <a:pt x="32" y="77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28"/>
                  <a:pt x="30" y="28"/>
                  <a:pt x="30" y="28"/>
                </a:cubicBezTo>
                <a:cubicBezTo>
                  <a:pt x="32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42"/>
                  <a:pt x="45" y="42"/>
                  <a:pt x="45" y="42"/>
                </a:cubicBezTo>
                <a:cubicBezTo>
                  <a:pt x="45" y="45"/>
                  <a:pt x="47" y="47"/>
                  <a:pt x="50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51" y="78"/>
                  <a:pt x="51" y="78"/>
                  <a:pt x="51" y="78"/>
                </a:cubicBezTo>
                <a:cubicBezTo>
                  <a:pt x="51" y="79"/>
                  <a:pt x="51" y="79"/>
                  <a:pt x="51" y="79"/>
                </a:cubicBezTo>
                <a:cubicBezTo>
                  <a:pt x="50" y="79"/>
                  <a:pt x="50" y="79"/>
                  <a:pt x="49" y="79"/>
                </a:cubicBezTo>
                <a:cubicBezTo>
                  <a:pt x="44" y="79"/>
                  <a:pt x="40" y="83"/>
                  <a:pt x="40" y="88"/>
                </a:cubicBezTo>
                <a:cubicBezTo>
                  <a:pt x="40" y="92"/>
                  <a:pt x="42" y="95"/>
                  <a:pt x="45" y="97"/>
                </a:cubicBezTo>
                <a:cubicBezTo>
                  <a:pt x="38" y="99"/>
                  <a:pt x="33" y="105"/>
                  <a:pt x="33" y="110"/>
                </a:cubicBezTo>
                <a:cubicBezTo>
                  <a:pt x="33" y="115"/>
                  <a:pt x="66" y="115"/>
                  <a:pt x="66" y="110"/>
                </a:cubicBezTo>
                <a:cubicBezTo>
                  <a:pt x="66" y="105"/>
                  <a:pt x="60" y="99"/>
                  <a:pt x="53" y="97"/>
                </a:cubicBezTo>
                <a:cubicBezTo>
                  <a:pt x="56" y="95"/>
                  <a:pt x="58" y="92"/>
                  <a:pt x="58" y="88"/>
                </a:cubicBezTo>
                <a:cubicBezTo>
                  <a:pt x="58" y="85"/>
                  <a:pt x="57" y="82"/>
                  <a:pt x="54" y="80"/>
                </a:cubicBezTo>
                <a:cubicBezTo>
                  <a:pt x="54" y="80"/>
                  <a:pt x="55" y="80"/>
                  <a:pt x="55" y="79"/>
                </a:cubicBezTo>
                <a:cubicBezTo>
                  <a:pt x="63" y="47"/>
                  <a:pt x="63" y="47"/>
                  <a:pt x="63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70" y="70"/>
                  <a:pt x="70" y="70"/>
                  <a:pt x="70" y="70"/>
                </a:cubicBezTo>
                <a:cubicBezTo>
                  <a:pt x="70" y="71"/>
                  <a:pt x="71" y="72"/>
                  <a:pt x="72" y="72"/>
                </a:cubicBezTo>
                <a:cubicBezTo>
                  <a:pt x="73" y="72"/>
                  <a:pt x="74" y="71"/>
                  <a:pt x="74" y="70"/>
                </a:cubicBezTo>
                <a:cubicBezTo>
                  <a:pt x="74" y="47"/>
                  <a:pt x="74" y="47"/>
                  <a:pt x="74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80"/>
                  <a:pt x="90" y="81"/>
                  <a:pt x="91" y="81"/>
                </a:cubicBezTo>
                <a:cubicBezTo>
                  <a:pt x="91" y="81"/>
                  <a:pt x="91" y="81"/>
                  <a:pt x="91" y="81"/>
                </a:cubicBezTo>
                <a:cubicBezTo>
                  <a:pt x="92" y="80"/>
                  <a:pt x="93" y="79"/>
                  <a:pt x="93" y="78"/>
                </a:cubicBezTo>
                <a:cubicBezTo>
                  <a:pt x="84" y="47"/>
                  <a:pt x="84" y="47"/>
                  <a:pt x="8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7" y="47"/>
                  <a:pt x="99" y="45"/>
                  <a:pt x="99" y="42"/>
                </a:cubicBezTo>
                <a:close/>
                <a:moveTo>
                  <a:pt x="50" y="45"/>
                </a:moveTo>
                <a:cubicBezTo>
                  <a:pt x="48" y="45"/>
                  <a:pt x="47" y="44"/>
                  <a:pt x="47" y="42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4"/>
                  <a:pt x="47" y="34"/>
                  <a:pt x="48" y="34"/>
                </a:cubicBezTo>
                <a:cubicBezTo>
                  <a:pt x="49" y="34"/>
                  <a:pt x="50" y="33"/>
                  <a:pt x="50" y="32"/>
                </a:cubicBezTo>
                <a:cubicBezTo>
                  <a:pt x="51" y="30"/>
                  <a:pt x="50" y="29"/>
                  <a:pt x="48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8" y="8"/>
                  <a:pt x="50" y="8"/>
                </a:cubicBezTo>
                <a:cubicBezTo>
                  <a:pt x="94" y="8"/>
                  <a:pt x="94" y="8"/>
                  <a:pt x="94" y="8"/>
                </a:cubicBezTo>
                <a:cubicBezTo>
                  <a:pt x="95" y="8"/>
                  <a:pt x="96" y="10"/>
                  <a:pt x="96" y="11"/>
                </a:cubicBezTo>
                <a:cubicBezTo>
                  <a:pt x="96" y="42"/>
                  <a:pt x="96" y="42"/>
                  <a:pt x="96" y="42"/>
                </a:cubicBezTo>
                <a:cubicBezTo>
                  <a:pt x="96" y="44"/>
                  <a:pt x="95" y="45"/>
                  <a:pt x="94" y="45"/>
                </a:cubicBezTo>
                <a:lnTo>
                  <a:pt x="5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" name="Freeform 61"/>
          <p:cNvSpPr>
            <a:spLocks noEditPoints="1"/>
          </p:cNvSpPr>
          <p:nvPr/>
        </p:nvSpPr>
        <p:spPr bwMode="auto">
          <a:xfrm>
            <a:off x="1090613" y="2123282"/>
            <a:ext cx="292100" cy="292100"/>
          </a:xfrm>
          <a:custGeom>
            <a:avLst/>
            <a:gdLst>
              <a:gd name="T0" fmla="*/ 19 w 105"/>
              <a:gd name="T1" fmla="*/ 20 h 105"/>
              <a:gd name="T2" fmla="*/ 0 w 105"/>
              <a:gd name="T3" fmla="*/ 20 h 105"/>
              <a:gd name="T4" fmla="*/ 0 w 105"/>
              <a:gd name="T5" fmla="*/ 26 h 105"/>
              <a:gd name="T6" fmla="*/ 14 w 105"/>
              <a:gd name="T7" fmla="*/ 26 h 105"/>
              <a:gd name="T8" fmla="*/ 37 w 105"/>
              <a:gd name="T9" fmla="*/ 79 h 105"/>
              <a:gd name="T10" fmla="*/ 92 w 105"/>
              <a:gd name="T11" fmla="*/ 79 h 105"/>
              <a:gd name="T12" fmla="*/ 92 w 105"/>
              <a:gd name="T13" fmla="*/ 72 h 105"/>
              <a:gd name="T14" fmla="*/ 42 w 105"/>
              <a:gd name="T15" fmla="*/ 72 h 105"/>
              <a:gd name="T16" fmla="*/ 19 w 105"/>
              <a:gd name="T17" fmla="*/ 20 h 105"/>
              <a:gd name="T18" fmla="*/ 49 w 105"/>
              <a:gd name="T19" fmla="*/ 85 h 105"/>
              <a:gd name="T20" fmla="*/ 39 w 105"/>
              <a:gd name="T21" fmla="*/ 95 h 105"/>
              <a:gd name="T22" fmla="*/ 49 w 105"/>
              <a:gd name="T23" fmla="*/ 105 h 105"/>
              <a:gd name="T24" fmla="*/ 59 w 105"/>
              <a:gd name="T25" fmla="*/ 95 h 105"/>
              <a:gd name="T26" fmla="*/ 49 w 105"/>
              <a:gd name="T27" fmla="*/ 85 h 105"/>
              <a:gd name="T28" fmla="*/ 82 w 105"/>
              <a:gd name="T29" fmla="*/ 85 h 105"/>
              <a:gd name="T30" fmla="*/ 72 w 105"/>
              <a:gd name="T31" fmla="*/ 95 h 105"/>
              <a:gd name="T32" fmla="*/ 82 w 105"/>
              <a:gd name="T33" fmla="*/ 105 h 105"/>
              <a:gd name="T34" fmla="*/ 92 w 105"/>
              <a:gd name="T35" fmla="*/ 95 h 105"/>
              <a:gd name="T36" fmla="*/ 82 w 105"/>
              <a:gd name="T37" fmla="*/ 85 h 105"/>
              <a:gd name="T38" fmla="*/ 80 w 105"/>
              <a:gd name="T39" fmla="*/ 42 h 105"/>
              <a:gd name="T40" fmla="*/ 80 w 105"/>
              <a:gd name="T41" fmla="*/ 0 h 105"/>
              <a:gd name="T42" fmla="*/ 66 w 105"/>
              <a:gd name="T43" fmla="*/ 28 h 105"/>
              <a:gd name="T44" fmla="*/ 59 w 105"/>
              <a:gd name="T45" fmla="*/ 21 h 105"/>
              <a:gd name="T46" fmla="*/ 59 w 105"/>
              <a:gd name="T47" fmla="*/ 49 h 105"/>
              <a:gd name="T48" fmla="*/ 87 w 105"/>
              <a:gd name="T49" fmla="*/ 49 h 105"/>
              <a:gd name="T50" fmla="*/ 80 w 105"/>
              <a:gd name="T51" fmla="*/ 42 h 105"/>
              <a:gd name="T52" fmla="*/ 99 w 105"/>
              <a:gd name="T53" fmla="*/ 33 h 105"/>
              <a:gd name="T54" fmla="*/ 88 w 105"/>
              <a:gd name="T55" fmla="*/ 59 h 105"/>
              <a:gd name="T56" fmla="*/ 50 w 105"/>
              <a:gd name="T57" fmla="*/ 59 h 105"/>
              <a:gd name="T58" fmla="*/ 39 w 105"/>
              <a:gd name="T59" fmla="*/ 33 h 105"/>
              <a:gd name="T60" fmla="*/ 33 w 105"/>
              <a:gd name="T61" fmla="*/ 33 h 105"/>
              <a:gd name="T62" fmla="*/ 46 w 105"/>
              <a:gd name="T63" fmla="*/ 66 h 105"/>
              <a:gd name="T64" fmla="*/ 92 w 105"/>
              <a:gd name="T65" fmla="*/ 66 h 105"/>
              <a:gd name="T66" fmla="*/ 105 w 105"/>
              <a:gd name="T67" fmla="*/ 33 h 105"/>
              <a:gd name="T68" fmla="*/ 99 w 105"/>
              <a:gd name="T69" fmla="*/ 33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" h="105">
                <a:moveTo>
                  <a:pt x="19" y="20"/>
                </a:moveTo>
                <a:cubicBezTo>
                  <a:pt x="0" y="20"/>
                  <a:pt x="0" y="20"/>
                  <a:pt x="0" y="20"/>
                </a:cubicBezTo>
                <a:cubicBezTo>
                  <a:pt x="0" y="26"/>
                  <a:pt x="0" y="26"/>
                  <a:pt x="0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37" y="79"/>
                  <a:pt x="37" y="79"/>
                  <a:pt x="37" y="79"/>
                </a:cubicBezTo>
                <a:cubicBezTo>
                  <a:pt x="92" y="79"/>
                  <a:pt x="92" y="79"/>
                  <a:pt x="92" y="79"/>
                </a:cubicBezTo>
                <a:cubicBezTo>
                  <a:pt x="92" y="72"/>
                  <a:pt x="92" y="72"/>
                  <a:pt x="92" y="72"/>
                </a:cubicBezTo>
                <a:cubicBezTo>
                  <a:pt x="42" y="72"/>
                  <a:pt x="42" y="72"/>
                  <a:pt x="42" y="72"/>
                </a:cubicBezTo>
                <a:lnTo>
                  <a:pt x="19" y="20"/>
                </a:lnTo>
                <a:close/>
                <a:moveTo>
                  <a:pt x="49" y="85"/>
                </a:moveTo>
                <a:cubicBezTo>
                  <a:pt x="44" y="85"/>
                  <a:pt x="39" y="90"/>
                  <a:pt x="39" y="95"/>
                </a:cubicBezTo>
                <a:cubicBezTo>
                  <a:pt x="39" y="101"/>
                  <a:pt x="44" y="105"/>
                  <a:pt x="49" y="105"/>
                </a:cubicBezTo>
                <a:cubicBezTo>
                  <a:pt x="55" y="105"/>
                  <a:pt x="59" y="101"/>
                  <a:pt x="59" y="95"/>
                </a:cubicBezTo>
                <a:cubicBezTo>
                  <a:pt x="59" y="90"/>
                  <a:pt x="55" y="85"/>
                  <a:pt x="49" y="85"/>
                </a:cubicBezTo>
                <a:close/>
                <a:moveTo>
                  <a:pt x="82" y="85"/>
                </a:moveTo>
                <a:cubicBezTo>
                  <a:pt x="77" y="85"/>
                  <a:pt x="72" y="90"/>
                  <a:pt x="72" y="95"/>
                </a:cubicBezTo>
                <a:cubicBezTo>
                  <a:pt x="72" y="101"/>
                  <a:pt x="77" y="105"/>
                  <a:pt x="82" y="105"/>
                </a:cubicBezTo>
                <a:cubicBezTo>
                  <a:pt x="88" y="105"/>
                  <a:pt x="92" y="101"/>
                  <a:pt x="92" y="95"/>
                </a:cubicBezTo>
                <a:cubicBezTo>
                  <a:pt x="92" y="90"/>
                  <a:pt x="88" y="85"/>
                  <a:pt x="82" y="85"/>
                </a:cubicBezTo>
                <a:close/>
                <a:moveTo>
                  <a:pt x="80" y="42"/>
                </a:moveTo>
                <a:cubicBezTo>
                  <a:pt x="92" y="30"/>
                  <a:pt x="92" y="11"/>
                  <a:pt x="80" y="0"/>
                </a:cubicBezTo>
                <a:cubicBezTo>
                  <a:pt x="84" y="17"/>
                  <a:pt x="66" y="28"/>
                  <a:pt x="66" y="28"/>
                </a:cubicBezTo>
                <a:cubicBezTo>
                  <a:pt x="59" y="21"/>
                  <a:pt x="59" y="21"/>
                  <a:pt x="59" y="21"/>
                </a:cubicBezTo>
                <a:cubicBezTo>
                  <a:pt x="59" y="49"/>
                  <a:pt x="59" y="49"/>
                  <a:pt x="59" y="49"/>
                </a:cubicBezTo>
                <a:cubicBezTo>
                  <a:pt x="87" y="49"/>
                  <a:pt x="87" y="49"/>
                  <a:pt x="87" y="49"/>
                </a:cubicBezTo>
                <a:lnTo>
                  <a:pt x="80" y="42"/>
                </a:lnTo>
                <a:close/>
                <a:moveTo>
                  <a:pt x="99" y="33"/>
                </a:moveTo>
                <a:cubicBezTo>
                  <a:pt x="88" y="59"/>
                  <a:pt x="88" y="59"/>
                  <a:pt x="88" y="59"/>
                </a:cubicBezTo>
                <a:cubicBezTo>
                  <a:pt x="50" y="59"/>
                  <a:pt x="50" y="59"/>
                  <a:pt x="50" y="59"/>
                </a:cubicBezTo>
                <a:cubicBezTo>
                  <a:pt x="39" y="33"/>
                  <a:pt x="39" y="33"/>
                  <a:pt x="39" y="33"/>
                </a:cubicBezTo>
                <a:cubicBezTo>
                  <a:pt x="33" y="33"/>
                  <a:pt x="33" y="33"/>
                  <a:pt x="33" y="33"/>
                </a:cubicBezTo>
                <a:cubicBezTo>
                  <a:pt x="46" y="66"/>
                  <a:pt x="46" y="66"/>
                  <a:pt x="46" y="66"/>
                </a:cubicBezTo>
                <a:cubicBezTo>
                  <a:pt x="92" y="66"/>
                  <a:pt x="92" y="66"/>
                  <a:pt x="92" y="66"/>
                </a:cubicBezTo>
                <a:cubicBezTo>
                  <a:pt x="105" y="33"/>
                  <a:pt x="105" y="33"/>
                  <a:pt x="105" y="33"/>
                </a:cubicBezTo>
                <a:lnTo>
                  <a:pt x="99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9" name="Freeform 62"/>
          <p:cNvSpPr>
            <a:spLocks noEditPoints="1"/>
          </p:cNvSpPr>
          <p:nvPr/>
        </p:nvSpPr>
        <p:spPr bwMode="auto">
          <a:xfrm>
            <a:off x="1674813" y="2093119"/>
            <a:ext cx="323850" cy="307975"/>
          </a:xfrm>
          <a:custGeom>
            <a:avLst/>
            <a:gdLst>
              <a:gd name="T0" fmla="*/ 58 w 117"/>
              <a:gd name="T1" fmla="*/ 59 h 111"/>
              <a:gd name="T2" fmla="*/ 53 w 117"/>
              <a:gd name="T3" fmla="*/ 58 h 111"/>
              <a:gd name="T4" fmla="*/ 52 w 117"/>
              <a:gd name="T5" fmla="*/ 47 h 111"/>
              <a:gd name="T6" fmla="*/ 89 w 117"/>
              <a:gd name="T7" fmla="*/ 4 h 111"/>
              <a:gd name="T8" fmla="*/ 99 w 117"/>
              <a:gd name="T9" fmla="*/ 3 h 111"/>
              <a:gd name="T10" fmla="*/ 100 w 117"/>
              <a:gd name="T11" fmla="*/ 13 h 111"/>
              <a:gd name="T12" fmla="*/ 64 w 117"/>
              <a:gd name="T13" fmla="*/ 57 h 111"/>
              <a:gd name="T14" fmla="*/ 58 w 117"/>
              <a:gd name="T15" fmla="*/ 59 h 111"/>
              <a:gd name="T16" fmla="*/ 117 w 117"/>
              <a:gd name="T17" fmla="*/ 52 h 111"/>
              <a:gd name="T18" fmla="*/ 117 w 117"/>
              <a:gd name="T19" fmla="*/ 59 h 111"/>
              <a:gd name="T20" fmla="*/ 109 w 117"/>
              <a:gd name="T21" fmla="*/ 67 h 111"/>
              <a:gd name="T22" fmla="*/ 102 w 117"/>
              <a:gd name="T23" fmla="*/ 111 h 111"/>
              <a:gd name="T24" fmla="*/ 14 w 117"/>
              <a:gd name="T25" fmla="*/ 111 h 111"/>
              <a:gd name="T26" fmla="*/ 7 w 117"/>
              <a:gd name="T27" fmla="*/ 67 h 111"/>
              <a:gd name="T28" fmla="*/ 0 w 117"/>
              <a:gd name="T29" fmla="*/ 59 h 111"/>
              <a:gd name="T30" fmla="*/ 0 w 117"/>
              <a:gd name="T31" fmla="*/ 52 h 111"/>
              <a:gd name="T32" fmla="*/ 7 w 117"/>
              <a:gd name="T33" fmla="*/ 45 h 111"/>
              <a:gd name="T34" fmla="*/ 50 w 117"/>
              <a:gd name="T35" fmla="*/ 45 h 111"/>
              <a:gd name="T36" fmla="*/ 50 w 117"/>
              <a:gd name="T37" fmla="*/ 45 h 111"/>
              <a:gd name="T38" fmla="*/ 51 w 117"/>
              <a:gd name="T39" fmla="*/ 61 h 111"/>
              <a:gd name="T40" fmla="*/ 58 w 117"/>
              <a:gd name="T41" fmla="*/ 63 h 111"/>
              <a:gd name="T42" fmla="*/ 66 w 117"/>
              <a:gd name="T43" fmla="*/ 59 h 111"/>
              <a:gd name="T44" fmla="*/ 78 w 117"/>
              <a:gd name="T45" fmla="*/ 45 h 111"/>
              <a:gd name="T46" fmla="*/ 109 w 117"/>
              <a:gd name="T47" fmla="*/ 45 h 111"/>
              <a:gd name="T48" fmla="*/ 117 w 117"/>
              <a:gd name="T49" fmla="*/ 52 h 111"/>
              <a:gd name="T50" fmla="*/ 32 w 117"/>
              <a:gd name="T51" fmla="*/ 78 h 111"/>
              <a:gd name="T52" fmla="*/ 29 w 117"/>
              <a:gd name="T53" fmla="*/ 74 h 111"/>
              <a:gd name="T54" fmla="*/ 25 w 117"/>
              <a:gd name="T55" fmla="*/ 78 h 111"/>
              <a:gd name="T56" fmla="*/ 25 w 117"/>
              <a:gd name="T57" fmla="*/ 100 h 111"/>
              <a:gd name="T58" fmla="*/ 29 w 117"/>
              <a:gd name="T59" fmla="*/ 103 h 111"/>
              <a:gd name="T60" fmla="*/ 32 w 117"/>
              <a:gd name="T61" fmla="*/ 100 h 111"/>
              <a:gd name="T62" fmla="*/ 32 w 117"/>
              <a:gd name="T63" fmla="*/ 78 h 111"/>
              <a:gd name="T64" fmla="*/ 47 w 117"/>
              <a:gd name="T65" fmla="*/ 78 h 111"/>
              <a:gd name="T66" fmla="*/ 43 w 117"/>
              <a:gd name="T67" fmla="*/ 74 h 111"/>
              <a:gd name="T68" fmla="*/ 40 w 117"/>
              <a:gd name="T69" fmla="*/ 78 h 111"/>
              <a:gd name="T70" fmla="*/ 40 w 117"/>
              <a:gd name="T71" fmla="*/ 100 h 111"/>
              <a:gd name="T72" fmla="*/ 43 w 117"/>
              <a:gd name="T73" fmla="*/ 103 h 111"/>
              <a:gd name="T74" fmla="*/ 47 w 117"/>
              <a:gd name="T75" fmla="*/ 100 h 111"/>
              <a:gd name="T76" fmla="*/ 47 w 117"/>
              <a:gd name="T77" fmla="*/ 78 h 111"/>
              <a:gd name="T78" fmla="*/ 62 w 117"/>
              <a:gd name="T79" fmla="*/ 78 h 111"/>
              <a:gd name="T80" fmla="*/ 58 w 117"/>
              <a:gd name="T81" fmla="*/ 74 h 111"/>
              <a:gd name="T82" fmla="*/ 54 w 117"/>
              <a:gd name="T83" fmla="*/ 78 h 111"/>
              <a:gd name="T84" fmla="*/ 54 w 117"/>
              <a:gd name="T85" fmla="*/ 100 h 111"/>
              <a:gd name="T86" fmla="*/ 58 w 117"/>
              <a:gd name="T87" fmla="*/ 103 h 111"/>
              <a:gd name="T88" fmla="*/ 62 w 117"/>
              <a:gd name="T89" fmla="*/ 100 h 111"/>
              <a:gd name="T90" fmla="*/ 62 w 117"/>
              <a:gd name="T91" fmla="*/ 78 h 111"/>
              <a:gd name="T92" fmla="*/ 76 w 117"/>
              <a:gd name="T93" fmla="*/ 78 h 111"/>
              <a:gd name="T94" fmla="*/ 73 w 117"/>
              <a:gd name="T95" fmla="*/ 74 h 111"/>
              <a:gd name="T96" fmla="*/ 69 w 117"/>
              <a:gd name="T97" fmla="*/ 78 h 111"/>
              <a:gd name="T98" fmla="*/ 69 w 117"/>
              <a:gd name="T99" fmla="*/ 100 h 111"/>
              <a:gd name="T100" fmla="*/ 73 w 117"/>
              <a:gd name="T101" fmla="*/ 103 h 111"/>
              <a:gd name="T102" fmla="*/ 76 w 117"/>
              <a:gd name="T103" fmla="*/ 100 h 111"/>
              <a:gd name="T104" fmla="*/ 76 w 117"/>
              <a:gd name="T105" fmla="*/ 78 h 111"/>
              <a:gd name="T106" fmla="*/ 91 w 117"/>
              <a:gd name="T107" fmla="*/ 78 h 111"/>
              <a:gd name="T108" fmla="*/ 87 w 117"/>
              <a:gd name="T109" fmla="*/ 74 h 111"/>
              <a:gd name="T110" fmla="*/ 84 w 117"/>
              <a:gd name="T111" fmla="*/ 78 h 111"/>
              <a:gd name="T112" fmla="*/ 84 w 117"/>
              <a:gd name="T113" fmla="*/ 100 h 111"/>
              <a:gd name="T114" fmla="*/ 87 w 117"/>
              <a:gd name="T115" fmla="*/ 103 h 111"/>
              <a:gd name="T116" fmla="*/ 91 w 117"/>
              <a:gd name="T117" fmla="*/ 100 h 111"/>
              <a:gd name="T118" fmla="*/ 91 w 117"/>
              <a:gd name="T119" fmla="*/ 78 h 111"/>
              <a:gd name="T120" fmla="*/ 91 w 117"/>
              <a:gd name="T121" fmla="*/ 78 h 111"/>
              <a:gd name="T122" fmla="*/ 91 w 117"/>
              <a:gd name="T123" fmla="*/ 78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7" h="111">
                <a:moveTo>
                  <a:pt x="58" y="59"/>
                </a:moveTo>
                <a:cubicBezTo>
                  <a:pt x="56" y="59"/>
                  <a:pt x="55" y="59"/>
                  <a:pt x="53" y="58"/>
                </a:cubicBezTo>
                <a:cubicBezTo>
                  <a:pt x="50" y="55"/>
                  <a:pt x="50" y="51"/>
                  <a:pt x="52" y="47"/>
                </a:cubicBezTo>
                <a:cubicBezTo>
                  <a:pt x="89" y="4"/>
                  <a:pt x="89" y="4"/>
                  <a:pt x="89" y="4"/>
                </a:cubicBezTo>
                <a:cubicBezTo>
                  <a:pt x="92" y="1"/>
                  <a:pt x="96" y="0"/>
                  <a:pt x="99" y="3"/>
                </a:cubicBezTo>
                <a:cubicBezTo>
                  <a:pt x="102" y="5"/>
                  <a:pt x="103" y="10"/>
                  <a:pt x="100" y="13"/>
                </a:cubicBezTo>
                <a:cubicBezTo>
                  <a:pt x="64" y="57"/>
                  <a:pt x="64" y="57"/>
                  <a:pt x="64" y="57"/>
                </a:cubicBezTo>
                <a:cubicBezTo>
                  <a:pt x="62" y="59"/>
                  <a:pt x="60" y="59"/>
                  <a:pt x="58" y="59"/>
                </a:cubicBezTo>
                <a:close/>
                <a:moveTo>
                  <a:pt x="117" y="52"/>
                </a:moveTo>
                <a:cubicBezTo>
                  <a:pt x="117" y="59"/>
                  <a:pt x="117" y="59"/>
                  <a:pt x="117" y="59"/>
                </a:cubicBezTo>
                <a:cubicBezTo>
                  <a:pt x="117" y="63"/>
                  <a:pt x="113" y="67"/>
                  <a:pt x="109" y="67"/>
                </a:cubicBezTo>
                <a:cubicBezTo>
                  <a:pt x="102" y="111"/>
                  <a:pt x="102" y="111"/>
                  <a:pt x="102" y="111"/>
                </a:cubicBezTo>
                <a:cubicBezTo>
                  <a:pt x="14" y="111"/>
                  <a:pt x="14" y="111"/>
                  <a:pt x="14" y="111"/>
                </a:cubicBezTo>
                <a:cubicBezTo>
                  <a:pt x="7" y="67"/>
                  <a:pt x="7" y="67"/>
                  <a:pt x="7" y="67"/>
                </a:cubicBezTo>
                <a:cubicBezTo>
                  <a:pt x="3" y="67"/>
                  <a:pt x="0" y="63"/>
                  <a:pt x="0" y="59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48"/>
                  <a:pt x="3" y="45"/>
                  <a:pt x="7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46" y="50"/>
                  <a:pt x="46" y="57"/>
                  <a:pt x="51" y="61"/>
                </a:cubicBezTo>
                <a:cubicBezTo>
                  <a:pt x="53" y="62"/>
                  <a:pt x="56" y="63"/>
                  <a:pt x="58" y="63"/>
                </a:cubicBezTo>
                <a:cubicBezTo>
                  <a:pt x="61" y="63"/>
                  <a:pt x="64" y="62"/>
                  <a:pt x="66" y="59"/>
                </a:cubicBezTo>
                <a:cubicBezTo>
                  <a:pt x="78" y="45"/>
                  <a:pt x="78" y="45"/>
                  <a:pt x="78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13" y="45"/>
                  <a:pt x="117" y="48"/>
                  <a:pt x="117" y="52"/>
                </a:cubicBezTo>
                <a:close/>
                <a:moveTo>
                  <a:pt x="32" y="78"/>
                </a:moveTo>
                <a:cubicBezTo>
                  <a:pt x="32" y="76"/>
                  <a:pt x="31" y="74"/>
                  <a:pt x="29" y="74"/>
                </a:cubicBezTo>
                <a:cubicBezTo>
                  <a:pt x="27" y="74"/>
                  <a:pt x="25" y="76"/>
                  <a:pt x="25" y="78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25" y="102"/>
                  <a:pt x="27" y="103"/>
                  <a:pt x="29" y="103"/>
                </a:cubicBezTo>
                <a:cubicBezTo>
                  <a:pt x="31" y="103"/>
                  <a:pt x="32" y="102"/>
                  <a:pt x="32" y="100"/>
                </a:cubicBezTo>
                <a:lnTo>
                  <a:pt x="32" y="78"/>
                </a:lnTo>
                <a:close/>
                <a:moveTo>
                  <a:pt x="47" y="78"/>
                </a:moveTo>
                <a:cubicBezTo>
                  <a:pt x="47" y="76"/>
                  <a:pt x="45" y="74"/>
                  <a:pt x="43" y="74"/>
                </a:cubicBezTo>
                <a:cubicBezTo>
                  <a:pt x="41" y="74"/>
                  <a:pt x="40" y="76"/>
                  <a:pt x="40" y="78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40" y="102"/>
                  <a:pt x="41" y="103"/>
                  <a:pt x="43" y="103"/>
                </a:cubicBezTo>
                <a:cubicBezTo>
                  <a:pt x="45" y="103"/>
                  <a:pt x="47" y="102"/>
                  <a:pt x="47" y="100"/>
                </a:cubicBezTo>
                <a:lnTo>
                  <a:pt x="47" y="78"/>
                </a:lnTo>
                <a:close/>
                <a:moveTo>
                  <a:pt x="62" y="78"/>
                </a:moveTo>
                <a:cubicBezTo>
                  <a:pt x="62" y="76"/>
                  <a:pt x="60" y="74"/>
                  <a:pt x="58" y="74"/>
                </a:cubicBezTo>
                <a:cubicBezTo>
                  <a:pt x="56" y="74"/>
                  <a:pt x="54" y="76"/>
                  <a:pt x="54" y="78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4" y="102"/>
                  <a:pt x="56" y="103"/>
                  <a:pt x="58" y="103"/>
                </a:cubicBezTo>
                <a:cubicBezTo>
                  <a:pt x="60" y="103"/>
                  <a:pt x="62" y="102"/>
                  <a:pt x="62" y="100"/>
                </a:cubicBezTo>
                <a:lnTo>
                  <a:pt x="62" y="78"/>
                </a:lnTo>
                <a:close/>
                <a:moveTo>
                  <a:pt x="76" y="78"/>
                </a:moveTo>
                <a:cubicBezTo>
                  <a:pt x="76" y="76"/>
                  <a:pt x="75" y="74"/>
                  <a:pt x="73" y="74"/>
                </a:cubicBezTo>
                <a:cubicBezTo>
                  <a:pt x="71" y="74"/>
                  <a:pt x="69" y="76"/>
                  <a:pt x="69" y="78"/>
                </a:cubicBezTo>
                <a:cubicBezTo>
                  <a:pt x="69" y="100"/>
                  <a:pt x="69" y="100"/>
                  <a:pt x="69" y="100"/>
                </a:cubicBezTo>
                <a:cubicBezTo>
                  <a:pt x="69" y="102"/>
                  <a:pt x="71" y="103"/>
                  <a:pt x="73" y="103"/>
                </a:cubicBezTo>
                <a:cubicBezTo>
                  <a:pt x="75" y="103"/>
                  <a:pt x="76" y="102"/>
                  <a:pt x="76" y="100"/>
                </a:cubicBezTo>
                <a:lnTo>
                  <a:pt x="76" y="78"/>
                </a:lnTo>
                <a:close/>
                <a:moveTo>
                  <a:pt x="91" y="78"/>
                </a:moveTo>
                <a:cubicBezTo>
                  <a:pt x="91" y="76"/>
                  <a:pt x="89" y="74"/>
                  <a:pt x="87" y="74"/>
                </a:cubicBezTo>
                <a:cubicBezTo>
                  <a:pt x="85" y="74"/>
                  <a:pt x="84" y="76"/>
                  <a:pt x="84" y="78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84" y="102"/>
                  <a:pt x="85" y="103"/>
                  <a:pt x="87" y="103"/>
                </a:cubicBezTo>
                <a:cubicBezTo>
                  <a:pt x="89" y="103"/>
                  <a:pt x="91" y="102"/>
                  <a:pt x="91" y="100"/>
                </a:cubicBezTo>
                <a:lnTo>
                  <a:pt x="91" y="78"/>
                </a:lnTo>
                <a:close/>
                <a:moveTo>
                  <a:pt x="91" y="78"/>
                </a:moveTo>
                <a:cubicBezTo>
                  <a:pt x="91" y="78"/>
                  <a:pt x="91" y="78"/>
                  <a:pt x="91" y="7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" name="Freeform 63"/>
          <p:cNvSpPr>
            <a:spLocks noEditPoints="1"/>
          </p:cNvSpPr>
          <p:nvPr/>
        </p:nvSpPr>
        <p:spPr bwMode="auto">
          <a:xfrm>
            <a:off x="2286000" y="2112169"/>
            <a:ext cx="315913" cy="296863"/>
          </a:xfrm>
          <a:custGeom>
            <a:avLst/>
            <a:gdLst>
              <a:gd name="T0" fmla="*/ 113 w 114"/>
              <a:gd name="T1" fmla="*/ 21 h 107"/>
              <a:gd name="T2" fmla="*/ 110 w 114"/>
              <a:gd name="T3" fmla="*/ 19 h 107"/>
              <a:gd name="T4" fmla="*/ 40 w 114"/>
              <a:gd name="T5" fmla="*/ 19 h 107"/>
              <a:gd name="T6" fmla="*/ 36 w 114"/>
              <a:gd name="T7" fmla="*/ 23 h 107"/>
              <a:gd name="T8" fmla="*/ 40 w 114"/>
              <a:gd name="T9" fmla="*/ 27 h 107"/>
              <a:gd name="T10" fmla="*/ 105 w 114"/>
              <a:gd name="T11" fmla="*/ 27 h 107"/>
              <a:gd name="T12" fmla="*/ 103 w 114"/>
              <a:gd name="T13" fmla="*/ 35 h 107"/>
              <a:gd name="T14" fmla="*/ 48 w 114"/>
              <a:gd name="T15" fmla="*/ 35 h 107"/>
              <a:gd name="T16" fmla="*/ 44 w 114"/>
              <a:gd name="T17" fmla="*/ 38 h 107"/>
              <a:gd name="T18" fmla="*/ 48 w 114"/>
              <a:gd name="T19" fmla="*/ 42 h 107"/>
              <a:gd name="T20" fmla="*/ 100 w 114"/>
              <a:gd name="T21" fmla="*/ 42 h 107"/>
              <a:gd name="T22" fmla="*/ 97 w 114"/>
              <a:gd name="T23" fmla="*/ 51 h 107"/>
              <a:gd name="T24" fmla="*/ 52 w 114"/>
              <a:gd name="T25" fmla="*/ 51 h 107"/>
              <a:gd name="T26" fmla="*/ 49 w 114"/>
              <a:gd name="T27" fmla="*/ 55 h 107"/>
              <a:gd name="T28" fmla="*/ 52 w 114"/>
              <a:gd name="T29" fmla="*/ 59 h 107"/>
              <a:gd name="T30" fmla="*/ 95 w 114"/>
              <a:gd name="T31" fmla="*/ 59 h 107"/>
              <a:gd name="T32" fmla="*/ 93 w 114"/>
              <a:gd name="T33" fmla="*/ 67 h 107"/>
              <a:gd name="T34" fmla="*/ 44 w 114"/>
              <a:gd name="T35" fmla="*/ 67 h 107"/>
              <a:gd name="T36" fmla="*/ 25 w 114"/>
              <a:gd name="T37" fmla="*/ 10 h 107"/>
              <a:gd name="T38" fmla="*/ 22 w 114"/>
              <a:gd name="T39" fmla="*/ 7 h 107"/>
              <a:gd name="T40" fmla="*/ 5 w 114"/>
              <a:gd name="T41" fmla="*/ 1 h 107"/>
              <a:gd name="T42" fmla="*/ 1 w 114"/>
              <a:gd name="T43" fmla="*/ 3 h 107"/>
              <a:gd name="T44" fmla="*/ 3 w 114"/>
              <a:gd name="T45" fmla="*/ 7 h 107"/>
              <a:gd name="T46" fmla="*/ 18 w 114"/>
              <a:gd name="T47" fmla="*/ 14 h 107"/>
              <a:gd name="T48" fmla="*/ 37 w 114"/>
              <a:gd name="T49" fmla="*/ 68 h 107"/>
              <a:gd name="T50" fmla="*/ 35 w 114"/>
              <a:gd name="T51" fmla="*/ 70 h 107"/>
              <a:gd name="T52" fmla="*/ 30 w 114"/>
              <a:gd name="T53" fmla="*/ 85 h 107"/>
              <a:gd name="T54" fmla="*/ 30 w 114"/>
              <a:gd name="T55" fmla="*/ 88 h 107"/>
              <a:gd name="T56" fmla="*/ 33 w 114"/>
              <a:gd name="T57" fmla="*/ 89 h 107"/>
              <a:gd name="T58" fmla="*/ 35 w 114"/>
              <a:gd name="T59" fmla="*/ 89 h 107"/>
              <a:gd name="T60" fmla="*/ 33 w 114"/>
              <a:gd name="T61" fmla="*/ 96 h 107"/>
              <a:gd name="T62" fmla="*/ 44 w 114"/>
              <a:gd name="T63" fmla="*/ 107 h 107"/>
              <a:gd name="T64" fmla="*/ 55 w 114"/>
              <a:gd name="T65" fmla="*/ 96 h 107"/>
              <a:gd name="T66" fmla="*/ 52 w 114"/>
              <a:gd name="T67" fmla="*/ 89 h 107"/>
              <a:gd name="T68" fmla="*/ 76 w 114"/>
              <a:gd name="T69" fmla="*/ 89 h 107"/>
              <a:gd name="T70" fmla="*/ 73 w 114"/>
              <a:gd name="T71" fmla="*/ 96 h 107"/>
              <a:gd name="T72" fmla="*/ 84 w 114"/>
              <a:gd name="T73" fmla="*/ 107 h 107"/>
              <a:gd name="T74" fmla="*/ 95 w 114"/>
              <a:gd name="T75" fmla="*/ 96 h 107"/>
              <a:gd name="T76" fmla="*/ 92 w 114"/>
              <a:gd name="T77" fmla="*/ 89 h 107"/>
              <a:gd name="T78" fmla="*/ 95 w 114"/>
              <a:gd name="T79" fmla="*/ 89 h 107"/>
              <a:gd name="T80" fmla="*/ 98 w 114"/>
              <a:gd name="T81" fmla="*/ 86 h 107"/>
              <a:gd name="T82" fmla="*/ 95 w 114"/>
              <a:gd name="T83" fmla="*/ 83 h 107"/>
              <a:gd name="T84" fmla="*/ 37 w 114"/>
              <a:gd name="T85" fmla="*/ 83 h 107"/>
              <a:gd name="T86" fmla="*/ 40 w 114"/>
              <a:gd name="T87" fmla="*/ 74 h 107"/>
              <a:gd name="T88" fmla="*/ 42 w 114"/>
              <a:gd name="T89" fmla="*/ 74 h 107"/>
              <a:gd name="T90" fmla="*/ 95 w 114"/>
              <a:gd name="T91" fmla="*/ 74 h 107"/>
              <a:gd name="T92" fmla="*/ 99 w 114"/>
              <a:gd name="T93" fmla="*/ 71 h 107"/>
              <a:gd name="T94" fmla="*/ 114 w 114"/>
              <a:gd name="T95" fmla="*/ 24 h 107"/>
              <a:gd name="T96" fmla="*/ 113 w 114"/>
              <a:gd name="T97" fmla="*/ 21 h 107"/>
              <a:gd name="T98" fmla="*/ 44 w 114"/>
              <a:gd name="T99" fmla="*/ 101 h 107"/>
              <a:gd name="T100" fmla="*/ 39 w 114"/>
              <a:gd name="T101" fmla="*/ 96 h 107"/>
              <a:gd name="T102" fmla="*/ 44 w 114"/>
              <a:gd name="T103" fmla="*/ 91 h 107"/>
              <a:gd name="T104" fmla="*/ 48 w 114"/>
              <a:gd name="T105" fmla="*/ 96 h 107"/>
              <a:gd name="T106" fmla="*/ 44 w 114"/>
              <a:gd name="T107" fmla="*/ 101 h 107"/>
              <a:gd name="T108" fmla="*/ 84 w 114"/>
              <a:gd name="T109" fmla="*/ 101 h 107"/>
              <a:gd name="T110" fmla="*/ 79 w 114"/>
              <a:gd name="T111" fmla="*/ 96 h 107"/>
              <a:gd name="T112" fmla="*/ 84 w 114"/>
              <a:gd name="T113" fmla="*/ 91 h 107"/>
              <a:gd name="T114" fmla="*/ 89 w 114"/>
              <a:gd name="T115" fmla="*/ 96 h 107"/>
              <a:gd name="T116" fmla="*/ 84 w 114"/>
              <a:gd name="T117" fmla="*/ 101 h 107"/>
              <a:gd name="T118" fmla="*/ 84 w 114"/>
              <a:gd name="T119" fmla="*/ 101 h 107"/>
              <a:gd name="T120" fmla="*/ 84 w 114"/>
              <a:gd name="T121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" h="107">
                <a:moveTo>
                  <a:pt x="113" y="21"/>
                </a:moveTo>
                <a:cubicBezTo>
                  <a:pt x="113" y="20"/>
                  <a:pt x="112" y="19"/>
                  <a:pt x="110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8" y="19"/>
                  <a:pt x="36" y="21"/>
                  <a:pt x="36" y="23"/>
                </a:cubicBezTo>
                <a:cubicBezTo>
                  <a:pt x="36" y="25"/>
                  <a:pt x="38" y="27"/>
                  <a:pt x="40" y="27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6" y="35"/>
                  <a:pt x="44" y="36"/>
                  <a:pt x="44" y="38"/>
                </a:cubicBezTo>
                <a:cubicBezTo>
                  <a:pt x="44" y="40"/>
                  <a:pt x="46" y="42"/>
                  <a:pt x="48" y="42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97" y="51"/>
                  <a:pt x="97" y="51"/>
                  <a:pt x="97" y="51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1"/>
                  <a:pt x="49" y="53"/>
                  <a:pt x="49" y="55"/>
                </a:cubicBezTo>
                <a:cubicBezTo>
                  <a:pt x="49" y="57"/>
                  <a:pt x="50" y="59"/>
                  <a:pt x="52" y="59"/>
                </a:cubicBezTo>
                <a:cubicBezTo>
                  <a:pt x="95" y="59"/>
                  <a:pt x="95" y="59"/>
                  <a:pt x="95" y="59"/>
                </a:cubicBezTo>
                <a:cubicBezTo>
                  <a:pt x="93" y="67"/>
                  <a:pt x="93" y="67"/>
                  <a:pt x="93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9"/>
                  <a:pt x="23" y="8"/>
                  <a:pt x="22" y="7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2" y="1"/>
                  <a:pt x="1" y="3"/>
                </a:cubicBezTo>
                <a:cubicBezTo>
                  <a:pt x="0" y="5"/>
                  <a:pt x="1" y="7"/>
                  <a:pt x="3" y="7"/>
                </a:cubicBezTo>
                <a:cubicBezTo>
                  <a:pt x="18" y="14"/>
                  <a:pt x="18" y="14"/>
                  <a:pt x="18" y="14"/>
                </a:cubicBezTo>
                <a:cubicBezTo>
                  <a:pt x="37" y="68"/>
                  <a:pt x="37" y="68"/>
                  <a:pt x="37" y="68"/>
                </a:cubicBezTo>
                <a:cubicBezTo>
                  <a:pt x="36" y="68"/>
                  <a:pt x="36" y="69"/>
                  <a:pt x="35" y="70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86"/>
                  <a:pt x="30" y="87"/>
                  <a:pt x="30" y="88"/>
                </a:cubicBezTo>
                <a:cubicBezTo>
                  <a:pt x="31" y="89"/>
                  <a:pt x="32" y="89"/>
                  <a:pt x="33" y="89"/>
                </a:cubicBezTo>
                <a:cubicBezTo>
                  <a:pt x="35" y="89"/>
                  <a:pt x="35" y="89"/>
                  <a:pt x="35" y="89"/>
                </a:cubicBezTo>
                <a:cubicBezTo>
                  <a:pt x="34" y="91"/>
                  <a:pt x="33" y="94"/>
                  <a:pt x="33" y="96"/>
                </a:cubicBezTo>
                <a:cubicBezTo>
                  <a:pt x="33" y="102"/>
                  <a:pt x="38" y="107"/>
                  <a:pt x="44" y="107"/>
                </a:cubicBezTo>
                <a:cubicBezTo>
                  <a:pt x="50" y="107"/>
                  <a:pt x="55" y="102"/>
                  <a:pt x="55" y="96"/>
                </a:cubicBezTo>
                <a:cubicBezTo>
                  <a:pt x="55" y="94"/>
                  <a:pt x="53" y="91"/>
                  <a:pt x="52" y="89"/>
                </a:cubicBezTo>
                <a:cubicBezTo>
                  <a:pt x="76" y="89"/>
                  <a:pt x="76" y="89"/>
                  <a:pt x="76" y="89"/>
                </a:cubicBezTo>
                <a:cubicBezTo>
                  <a:pt x="74" y="91"/>
                  <a:pt x="73" y="94"/>
                  <a:pt x="73" y="96"/>
                </a:cubicBezTo>
                <a:cubicBezTo>
                  <a:pt x="73" y="102"/>
                  <a:pt x="78" y="107"/>
                  <a:pt x="84" y="107"/>
                </a:cubicBezTo>
                <a:cubicBezTo>
                  <a:pt x="90" y="107"/>
                  <a:pt x="95" y="102"/>
                  <a:pt x="95" y="96"/>
                </a:cubicBezTo>
                <a:cubicBezTo>
                  <a:pt x="95" y="94"/>
                  <a:pt x="94" y="91"/>
                  <a:pt x="92" y="89"/>
                </a:cubicBezTo>
                <a:cubicBezTo>
                  <a:pt x="95" y="89"/>
                  <a:pt x="95" y="89"/>
                  <a:pt x="95" y="89"/>
                </a:cubicBezTo>
                <a:cubicBezTo>
                  <a:pt x="97" y="89"/>
                  <a:pt x="98" y="88"/>
                  <a:pt x="98" y="86"/>
                </a:cubicBezTo>
                <a:cubicBezTo>
                  <a:pt x="98" y="84"/>
                  <a:pt x="97" y="83"/>
                  <a:pt x="95" y="83"/>
                </a:cubicBezTo>
                <a:cubicBezTo>
                  <a:pt x="37" y="83"/>
                  <a:pt x="37" y="83"/>
                  <a:pt x="37" y="83"/>
                </a:cubicBezTo>
                <a:cubicBezTo>
                  <a:pt x="40" y="74"/>
                  <a:pt x="40" y="74"/>
                  <a:pt x="40" y="74"/>
                </a:cubicBezTo>
                <a:cubicBezTo>
                  <a:pt x="41" y="74"/>
                  <a:pt x="41" y="74"/>
                  <a:pt x="42" y="74"/>
                </a:cubicBezTo>
                <a:cubicBezTo>
                  <a:pt x="95" y="74"/>
                  <a:pt x="95" y="74"/>
                  <a:pt x="95" y="74"/>
                </a:cubicBezTo>
                <a:cubicBezTo>
                  <a:pt x="97" y="74"/>
                  <a:pt x="98" y="73"/>
                  <a:pt x="99" y="71"/>
                </a:cubicBezTo>
                <a:cubicBezTo>
                  <a:pt x="114" y="24"/>
                  <a:pt x="114" y="24"/>
                  <a:pt x="114" y="24"/>
                </a:cubicBezTo>
                <a:cubicBezTo>
                  <a:pt x="114" y="23"/>
                  <a:pt x="114" y="22"/>
                  <a:pt x="113" y="21"/>
                </a:cubicBezTo>
                <a:close/>
                <a:moveTo>
                  <a:pt x="44" y="101"/>
                </a:moveTo>
                <a:cubicBezTo>
                  <a:pt x="41" y="101"/>
                  <a:pt x="39" y="99"/>
                  <a:pt x="39" y="96"/>
                </a:cubicBezTo>
                <a:cubicBezTo>
                  <a:pt x="39" y="94"/>
                  <a:pt x="41" y="91"/>
                  <a:pt x="44" y="91"/>
                </a:cubicBezTo>
                <a:cubicBezTo>
                  <a:pt x="46" y="91"/>
                  <a:pt x="48" y="94"/>
                  <a:pt x="48" y="96"/>
                </a:cubicBezTo>
                <a:cubicBezTo>
                  <a:pt x="48" y="99"/>
                  <a:pt x="46" y="101"/>
                  <a:pt x="44" y="101"/>
                </a:cubicBezTo>
                <a:close/>
                <a:moveTo>
                  <a:pt x="84" y="101"/>
                </a:moveTo>
                <a:cubicBezTo>
                  <a:pt x="81" y="101"/>
                  <a:pt x="79" y="99"/>
                  <a:pt x="79" y="96"/>
                </a:cubicBezTo>
                <a:cubicBezTo>
                  <a:pt x="79" y="94"/>
                  <a:pt x="81" y="91"/>
                  <a:pt x="84" y="91"/>
                </a:cubicBezTo>
                <a:cubicBezTo>
                  <a:pt x="86" y="91"/>
                  <a:pt x="89" y="94"/>
                  <a:pt x="89" y="96"/>
                </a:cubicBezTo>
                <a:cubicBezTo>
                  <a:pt x="89" y="99"/>
                  <a:pt x="86" y="101"/>
                  <a:pt x="84" y="101"/>
                </a:cubicBezTo>
                <a:close/>
                <a:moveTo>
                  <a:pt x="84" y="101"/>
                </a:moveTo>
                <a:cubicBezTo>
                  <a:pt x="84" y="101"/>
                  <a:pt x="84" y="101"/>
                  <a:pt x="84" y="10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1" name="Freeform 64"/>
          <p:cNvSpPr>
            <a:spLocks noEditPoints="1"/>
          </p:cNvSpPr>
          <p:nvPr/>
        </p:nvSpPr>
        <p:spPr bwMode="auto">
          <a:xfrm>
            <a:off x="2916238" y="2108994"/>
            <a:ext cx="265113" cy="284163"/>
          </a:xfrm>
          <a:custGeom>
            <a:avLst/>
            <a:gdLst>
              <a:gd name="T0" fmla="*/ 7 w 95"/>
              <a:gd name="T1" fmla="*/ 96 h 102"/>
              <a:gd name="T2" fmla="*/ 55 w 95"/>
              <a:gd name="T3" fmla="*/ 7 h 102"/>
              <a:gd name="T4" fmla="*/ 58 w 95"/>
              <a:gd name="T5" fmla="*/ 23 h 102"/>
              <a:gd name="T6" fmla="*/ 71 w 95"/>
              <a:gd name="T7" fmla="*/ 38 h 102"/>
              <a:gd name="T8" fmla="*/ 77 w 95"/>
              <a:gd name="T9" fmla="*/ 19 h 102"/>
              <a:gd name="T10" fmla="*/ 60 w 95"/>
              <a:gd name="T11" fmla="*/ 1 h 102"/>
              <a:gd name="T12" fmla="*/ 6 w 95"/>
              <a:gd name="T13" fmla="*/ 0 h 102"/>
              <a:gd name="T14" fmla="*/ 0 w 95"/>
              <a:gd name="T15" fmla="*/ 96 h 102"/>
              <a:gd name="T16" fmla="*/ 71 w 95"/>
              <a:gd name="T17" fmla="*/ 102 h 102"/>
              <a:gd name="T18" fmla="*/ 77 w 95"/>
              <a:gd name="T19" fmla="*/ 71 h 102"/>
              <a:gd name="T20" fmla="*/ 71 w 95"/>
              <a:gd name="T21" fmla="*/ 96 h 102"/>
              <a:gd name="T22" fmla="*/ 81 w 95"/>
              <a:gd name="T23" fmla="*/ 46 h 102"/>
              <a:gd name="T24" fmla="*/ 63 w 95"/>
              <a:gd name="T25" fmla="*/ 67 h 102"/>
              <a:gd name="T26" fmla="*/ 78 w 95"/>
              <a:gd name="T27" fmla="*/ 43 h 102"/>
              <a:gd name="T28" fmla="*/ 74 w 95"/>
              <a:gd name="T29" fmla="*/ 41 h 102"/>
              <a:gd name="T30" fmla="*/ 51 w 95"/>
              <a:gd name="T31" fmla="*/ 76 h 102"/>
              <a:gd name="T32" fmla="*/ 51 w 95"/>
              <a:gd name="T33" fmla="*/ 88 h 102"/>
              <a:gd name="T34" fmla="*/ 63 w 95"/>
              <a:gd name="T35" fmla="*/ 83 h 102"/>
              <a:gd name="T36" fmla="*/ 85 w 95"/>
              <a:gd name="T37" fmla="*/ 49 h 102"/>
              <a:gd name="T38" fmla="*/ 82 w 95"/>
              <a:gd name="T39" fmla="*/ 46 h 102"/>
              <a:gd name="T40" fmla="*/ 84 w 95"/>
              <a:gd name="T41" fmla="*/ 27 h 102"/>
              <a:gd name="T42" fmla="*/ 76 w 95"/>
              <a:gd name="T43" fmla="*/ 38 h 102"/>
              <a:gd name="T44" fmla="*/ 86 w 95"/>
              <a:gd name="T45" fmla="*/ 46 h 102"/>
              <a:gd name="T46" fmla="*/ 94 w 95"/>
              <a:gd name="T47" fmla="*/ 35 h 102"/>
              <a:gd name="T48" fmla="*/ 16 w 95"/>
              <a:gd name="T49" fmla="*/ 21 h 102"/>
              <a:gd name="T50" fmla="*/ 38 w 95"/>
              <a:gd name="T51" fmla="*/ 19 h 102"/>
              <a:gd name="T52" fmla="*/ 16 w 95"/>
              <a:gd name="T53" fmla="*/ 16 h 102"/>
              <a:gd name="T54" fmla="*/ 16 w 95"/>
              <a:gd name="T55" fmla="*/ 21 h 102"/>
              <a:gd name="T56" fmla="*/ 50 w 95"/>
              <a:gd name="T57" fmla="*/ 29 h 102"/>
              <a:gd name="T58" fmla="*/ 14 w 95"/>
              <a:gd name="T59" fmla="*/ 31 h 102"/>
              <a:gd name="T60" fmla="*/ 50 w 95"/>
              <a:gd name="T61" fmla="*/ 33 h 102"/>
              <a:gd name="T62" fmla="*/ 16 w 95"/>
              <a:gd name="T63" fmla="*/ 46 h 102"/>
              <a:gd name="T64" fmla="*/ 38 w 95"/>
              <a:gd name="T65" fmla="*/ 43 h 102"/>
              <a:gd name="T66" fmla="*/ 16 w 95"/>
              <a:gd name="T67" fmla="*/ 41 h 102"/>
              <a:gd name="T68" fmla="*/ 16 w 95"/>
              <a:gd name="T69" fmla="*/ 46 h 102"/>
              <a:gd name="T70" fmla="*/ 35 w 95"/>
              <a:gd name="T71" fmla="*/ 58 h 102"/>
              <a:gd name="T72" fmla="*/ 35 w 95"/>
              <a:gd name="T73" fmla="*/ 53 h 102"/>
              <a:gd name="T74" fmla="*/ 14 w 95"/>
              <a:gd name="T75" fmla="*/ 55 h 102"/>
              <a:gd name="T76" fmla="*/ 18 w 95"/>
              <a:gd name="T77" fmla="*/ 90 h 102"/>
              <a:gd name="T78" fmla="*/ 24 w 95"/>
              <a:gd name="T79" fmla="*/ 84 h 102"/>
              <a:gd name="T80" fmla="*/ 29 w 95"/>
              <a:gd name="T81" fmla="*/ 81 h 102"/>
              <a:gd name="T82" fmla="*/ 35 w 95"/>
              <a:gd name="T83" fmla="*/ 81 h 102"/>
              <a:gd name="T84" fmla="*/ 37 w 95"/>
              <a:gd name="T85" fmla="*/ 78 h 102"/>
              <a:gd name="T86" fmla="*/ 30 w 95"/>
              <a:gd name="T87" fmla="*/ 80 h 102"/>
              <a:gd name="T88" fmla="*/ 25 w 95"/>
              <a:gd name="T89" fmla="*/ 82 h 102"/>
              <a:gd name="T90" fmla="*/ 23 w 95"/>
              <a:gd name="T91" fmla="*/ 83 h 102"/>
              <a:gd name="T92" fmla="*/ 25 w 95"/>
              <a:gd name="T93" fmla="*/ 73 h 102"/>
              <a:gd name="T94" fmla="*/ 19 w 95"/>
              <a:gd name="T95" fmla="*/ 73 h 102"/>
              <a:gd name="T96" fmla="*/ 19 w 95"/>
              <a:gd name="T97" fmla="*/ 80 h 102"/>
              <a:gd name="T98" fmla="*/ 20 w 95"/>
              <a:gd name="T99" fmla="*/ 84 h 102"/>
              <a:gd name="T100" fmla="*/ 21 w 95"/>
              <a:gd name="T101" fmla="*/ 83 h 102"/>
              <a:gd name="T102" fmla="*/ 18 w 95"/>
              <a:gd name="T103" fmla="*/ 90 h 102"/>
              <a:gd name="T104" fmla="*/ 18 w 95"/>
              <a:gd name="T105" fmla="*/ 84 h 102"/>
              <a:gd name="T106" fmla="*/ 20 w 95"/>
              <a:gd name="T107" fmla="*/ 81 h 102"/>
              <a:gd name="T108" fmla="*/ 21 w 95"/>
              <a:gd name="T109" fmla="*/ 80 h 102"/>
              <a:gd name="T110" fmla="*/ 21 w 95"/>
              <a:gd name="T111" fmla="*/ 72 h 102"/>
              <a:gd name="T112" fmla="*/ 24 w 95"/>
              <a:gd name="T113" fmla="*/ 73 h 102"/>
              <a:gd name="T114" fmla="*/ 22 w 95"/>
              <a:gd name="T115" fmla="*/ 8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5" h="102">
                <a:moveTo>
                  <a:pt x="71" y="96"/>
                </a:moveTo>
                <a:cubicBezTo>
                  <a:pt x="7" y="96"/>
                  <a:pt x="7" y="96"/>
                  <a:pt x="7" y="96"/>
                </a:cubicBezTo>
                <a:cubicBezTo>
                  <a:pt x="7" y="7"/>
                  <a:pt x="7" y="7"/>
                  <a:pt x="7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1"/>
                  <a:pt x="56" y="23"/>
                  <a:pt x="58" y="23"/>
                </a:cubicBezTo>
                <a:cubicBezTo>
                  <a:pt x="71" y="23"/>
                  <a:pt x="71" y="23"/>
                  <a:pt x="71" y="23"/>
                </a:cubicBezTo>
                <a:cubicBezTo>
                  <a:pt x="71" y="38"/>
                  <a:pt x="71" y="38"/>
                  <a:pt x="71" y="38"/>
                </a:cubicBezTo>
                <a:cubicBezTo>
                  <a:pt x="77" y="28"/>
                  <a:pt x="77" y="28"/>
                  <a:pt x="77" y="28"/>
                </a:cubicBezTo>
                <a:cubicBezTo>
                  <a:pt x="77" y="19"/>
                  <a:pt x="77" y="19"/>
                  <a:pt x="77" y="19"/>
                </a:cubicBezTo>
                <a:cubicBezTo>
                  <a:pt x="77" y="18"/>
                  <a:pt x="77" y="18"/>
                  <a:pt x="77" y="17"/>
                </a:cubicBezTo>
                <a:cubicBezTo>
                  <a:pt x="60" y="1"/>
                  <a:pt x="60" y="1"/>
                  <a:pt x="60" y="1"/>
                </a:cubicBezTo>
                <a:cubicBezTo>
                  <a:pt x="60" y="0"/>
                  <a:pt x="59" y="0"/>
                  <a:pt x="5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0"/>
                  <a:pt x="3" y="102"/>
                  <a:pt x="6" y="102"/>
                </a:cubicBezTo>
                <a:cubicBezTo>
                  <a:pt x="71" y="102"/>
                  <a:pt x="71" y="102"/>
                  <a:pt x="71" y="102"/>
                </a:cubicBezTo>
                <a:cubicBezTo>
                  <a:pt x="75" y="102"/>
                  <a:pt x="77" y="100"/>
                  <a:pt x="77" y="96"/>
                </a:cubicBezTo>
                <a:cubicBezTo>
                  <a:pt x="77" y="71"/>
                  <a:pt x="77" y="71"/>
                  <a:pt x="77" y="71"/>
                </a:cubicBezTo>
                <a:cubicBezTo>
                  <a:pt x="71" y="81"/>
                  <a:pt x="71" y="81"/>
                  <a:pt x="71" y="81"/>
                </a:cubicBezTo>
                <a:lnTo>
                  <a:pt x="71" y="96"/>
                </a:lnTo>
                <a:close/>
                <a:moveTo>
                  <a:pt x="82" y="46"/>
                </a:moveTo>
                <a:cubicBezTo>
                  <a:pt x="82" y="45"/>
                  <a:pt x="81" y="46"/>
                  <a:pt x="81" y="46"/>
                </a:cubicBezTo>
                <a:cubicBezTo>
                  <a:pt x="66" y="69"/>
                  <a:pt x="66" y="69"/>
                  <a:pt x="66" y="69"/>
                </a:cubicBezTo>
                <a:cubicBezTo>
                  <a:pt x="63" y="67"/>
                  <a:pt x="63" y="67"/>
                  <a:pt x="63" y="67"/>
                </a:cubicBezTo>
                <a:cubicBezTo>
                  <a:pt x="78" y="44"/>
                  <a:pt x="78" y="44"/>
                  <a:pt x="78" y="44"/>
                </a:cubicBezTo>
                <a:cubicBezTo>
                  <a:pt x="78" y="44"/>
                  <a:pt x="78" y="43"/>
                  <a:pt x="78" y="43"/>
                </a:cubicBezTo>
                <a:cubicBezTo>
                  <a:pt x="75" y="41"/>
                  <a:pt x="75" y="41"/>
                  <a:pt x="75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51" y="75"/>
                  <a:pt x="51" y="75"/>
                  <a:pt x="51" y="75"/>
                </a:cubicBezTo>
                <a:cubicBezTo>
                  <a:pt x="51" y="75"/>
                  <a:pt x="51" y="76"/>
                  <a:pt x="51" y="76"/>
                </a:cubicBezTo>
                <a:cubicBezTo>
                  <a:pt x="51" y="87"/>
                  <a:pt x="51" y="87"/>
                  <a:pt x="51" y="87"/>
                </a:cubicBezTo>
                <a:cubicBezTo>
                  <a:pt x="51" y="88"/>
                  <a:pt x="51" y="88"/>
                  <a:pt x="51" y="88"/>
                </a:cubicBezTo>
                <a:cubicBezTo>
                  <a:pt x="51" y="89"/>
                  <a:pt x="52" y="89"/>
                  <a:pt x="52" y="88"/>
                </a:cubicBezTo>
                <a:cubicBezTo>
                  <a:pt x="63" y="83"/>
                  <a:pt x="63" y="83"/>
                  <a:pt x="63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8"/>
                  <a:pt x="85" y="48"/>
                  <a:pt x="85" y="48"/>
                </a:cubicBezTo>
                <a:lnTo>
                  <a:pt x="82" y="46"/>
                </a:lnTo>
                <a:close/>
                <a:moveTo>
                  <a:pt x="94" y="34"/>
                </a:moveTo>
                <a:cubicBezTo>
                  <a:pt x="84" y="27"/>
                  <a:pt x="84" y="27"/>
                  <a:pt x="84" y="27"/>
                </a:cubicBezTo>
                <a:cubicBezTo>
                  <a:pt x="84" y="27"/>
                  <a:pt x="83" y="27"/>
                  <a:pt x="83" y="27"/>
                </a:cubicBezTo>
                <a:cubicBezTo>
                  <a:pt x="76" y="38"/>
                  <a:pt x="76" y="38"/>
                  <a:pt x="76" y="38"/>
                </a:cubicBezTo>
                <a:cubicBezTo>
                  <a:pt x="76" y="38"/>
                  <a:pt x="76" y="39"/>
                  <a:pt x="76" y="39"/>
                </a:cubicBez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7" y="46"/>
                  <a:pt x="88" y="45"/>
                </a:cubicBezTo>
                <a:cubicBezTo>
                  <a:pt x="94" y="35"/>
                  <a:pt x="94" y="35"/>
                  <a:pt x="94" y="35"/>
                </a:cubicBezTo>
                <a:cubicBezTo>
                  <a:pt x="95" y="35"/>
                  <a:pt x="94" y="34"/>
                  <a:pt x="94" y="34"/>
                </a:cubicBezTo>
                <a:close/>
                <a:moveTo>
                  <a:pt x="16" y="21"/>
                </a:moveTo>
                <a:cubicBezTo>
                  <a:pt x="35" y="21"/>
                  <a:pt x="35" y="21"/>
                  <a:pt x="35" y="21"/>
                </a:cubicBezTo>
                <a:cubicBezTo>
                  <a:pt x="37" y="21"/>
                  <a:pt x="38" y="20"/>
                  <a:pt x="38" y="19"/>
                </a:cubicBezTo>
                <a:cubicBezTo>
                  <a:pt x="38" y="17"/>
                  <a:pt x="37" y="16"/>
                  <a:pt x="35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6"/>
                  <a:pt x="14" y="17"/>
                  <a:pt x="14" y="19"/>
                </a:cubicBezTo>
                <a:cubicBezTo>
                  <a:pt x="14" y="20"/>
                  <a:pt x="15" y="21"/>
                  <a:pt x="16" y="21"/>
                </a:cubicBezTo>
                <a:close/>
                <a:moveTo>
                  <a:pt x="52" y="31"/>
                </a:moveTo>
                <a:cubicBezTo>
                  <a:pt x="52" y="30"/>
                  <a:pt x="51" y="29"/>
                  <a:pt x="50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29"/>
                  <a:pt x="14" y="30"/>
                  <a:pt x="14" y="31"/>
                </a:cubicBezTo>
                <a:cubicBezTo>
                  <a:pt x="14" y="32"/>
                  <a:pt x="15" y="33"/>
                  <a:pt x="16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51" y="33"/>
                  <a:pt x="52" y="32"/>
                  <a:pt x="52" y="31"/>
                </a:cubicBezTo>
                <a:close/>
                <a:moveTo>
                  <a:pt x="16" y="46"/>
                </a:moveTo>
                <a:cubicBezTo>
                  <a:pt x="35" y="46"/>
                  <a:pt x="35" y="46"/>
                  <a:pt x="35" y="46"/>
                </a:cubicBezTo>
                <a:cubicBezTo>
                  <a:pt x="37" y="46"/>
                  <a:pt x="38" y="45"/>
                  <a:pt x="38" y="43"/>
                </a:cubicBezTo>
                <a:cubicBezTo>
                  <a:pt x="38" y="42"/>
                  <a:pt x="37" y="41"/>
                  <a:pt x="35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1"/>
                  <a:pt x="14" y="42"/>
                  <a:pt x="14" y="43"/>
                </a:cubicBezTo>
                <a:cubicBezTo>
                  <a:pt x="14" y="45"/>
                  <a:pt x="15" y="46"/>
                  <a:pt x="16" y="46"/>
                </a:cubicBezTo>
                <a:close/>
                <a:moveTo>
                  <a:pt x="16" y="58"/>
                </a:moveTo>
                <a:cubicBezTo>
                  <a:pt x="35" y="58"/>
                  <a:pt x="35" y="58"/>
                  <a:pt x="35" y="58"/>
                </a:cubicBezTo>
                <a:cubicBezTo>
                  <a:pt x="37" y="58"/>
                  <a:pt x="38" y="57"/>
                  <a:pt x="38" y="55"/>
                </a:cubicBezTo>
                <a:cubicBezTo>
                  <a:pt x="38" y="54"/>
                  <a:pt x="37" y="53"/>
                  <a:pt x="35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4"/>
                  <a:pt x="14" y="55"/>
                </a:cubicBezTo>
                <a:cubicBezTo>
                  <a:pt x="14" y="57"/>
                  <a:pt x="15" y="58"/>
                  <a:pt x="16" y="58"/>
                </a:cubicBezTo>
                <a:close/>
                <a:moveTo>
                  <a:pt x="18" y="90"/>
                </a:moveTo>
                <a:cubicBezTo>
                  <a:pt x="20" y="88"/>
                  <a:pt x="21" y="86"/>
                  <a:pt x="22" y="84"/>
                </a:cubicBezTo>
                <a:cubicBezTo>
                  <a:pt x="23" y="84"/>
                  <a:pt x="24" y="84"/>
                  <a:pt x="24" y="84"/>
                </a:cubicBezTo>
                <a:cubicBezTo>
                  <a:pt x="25" y="84"/>
                  <a:pt x="26" y="83"/>
                  <a:pt x="27" y="82"/>
                </a:cubicBezTo>
                <a:cubicBezTo>
                  <a:pt x="27" y="82"/>
                  <a:pt x="28" y="81"/>
                  <a:pt x="29" y="81"/>
                </a:cubicBezTo>
                <a:cubicBezTo>
                  <a:pt x="29" y="81"/>
                  <a:pt x="30" y="81"/>
                  <a:pt x="30" y="81"/>
                </a:cubicBezTo>
                <a:cubicBezTo>
                  <a:pt x="32" y="82"/>
                  <a:pt x="33" y="81"/>
                  <a:pt x="35" y="81"/>
                </a:cubicBezTo>
                <a:cubicBezTo>
                  <a:pt x="36" y="81"/>
                  <a:pt x="37" y="80"/>
                  <a:pt x="38" y="79"/>
                </a:cubicBezTo>
                <a:cubicBezTo>
                  <a:pt x="38" y="78"/>
                  <a:pt x="37" y="78"/>
                  <a:pt x="37" y="78"/>
                </a:cubicBezTo>
                <a:cubicBezTo>
                  <a:pt x="36" y="79"/>
                  <a:pt x="35" y="80"/>
                  <a:pt x="34" y="80"/>
                </a:cubicBezTo>
                <a:cubicBezTo>
                  <a:pt x="33" y="80"/>
                  <a:pt x="32" y="80"/>
                  <a:pt x="30" y="80"/>
                </a:cubicBezTo>
                <a:cubicBezTo>
                  <a:pt x="30" y="80"/>
                  <a:pt x="29" y="80"/>
                  <a:pt x="28" y="80"/>
                </a:cubicBezTo>
                <a:cubicBezTo>
                  <a:pt x="27" y="80"/>
                  <a:pt x="26" y="82"/>
                  <a:pt x="25" y="82"/>
                </a:cubicBezTo>
                <a:cubicBezTo>
                  <a:pt x="24" y="83"/>
                  <a:pt x="24" y="83"/>
                  <a:pt x="23" y="83"/>
                </a:cubicBezTo>
                <a:cubicBezTo>
                  <a:pt x="23" y="83"/>
                  <a:pt x="23" y="83"/>
                  <a:pt x="23" y="83"/>
                </a:cubicBezTo>
                <a:cubicBezTo>
                  <a:pt x="23" y="83"/>
                  <a:pt x="23" y="82"/>
                  <a:pt x="23" y="82"/>
                </a:cubicBezTo>
                <a:cubicBezTo>
                  <a:pt x="24" y="79"/>
                  <a:pt x="25" y="76"/>
                  <a:pt x="25" y="73"/>
                </a:cubicBezTo>
                <a:cubicBezTo>
                  <a:pt x="26" y="71"/>
                  <a:pt x="26" y="69"/>
                  <a:pt x="24" y="69"/>
                </a:cubicBezTo>
                <a:cubicBezTo>
                  <a:pt x="22" y="69"/>
                  <a:pt x="20" y="71"/>
                  <a:pt x="19" y="73"/>
                </a:cubicBezTo>
                <a:cubicBezTo>
                  <a:pt x="19" y="74"/>
                  <a:pt x="19" y="76"/>
                  <a:pt x="19" y="77"/>
                </a:cubicBezTo>
                <a:cubicBezTo>
                  <a:pt x="19" y="78"/>
                  <a:pt x="19" y="79"/>
                  <a:pt x="19" y="80"/>
                </a:cubicBezTo>
                <a:cubicBezTo>
                  <a:pt x="17" y="80"/>
                  <a:pt x="16" y="82"/>
                  <a:pt x="16" y="84"/>
                </a:cubicBezTo>
                <a:cubicBezTo>
                  <a:pt x="16" y="86"/>
                  <a:pt x="19" y="85"/>
                  <a:pt x="20" y="84"/>
                </a:cubicBezTo>
                <a:cubicBezTo>
                  <a:pt x="20" y="84"/>
                  <a:pt x="21" y="83"/>
                  <a:pt x="21" y="82"/>
                </a:cubicBezTo>
                <a:cubicBezTo>
                  <a:pt x="21" y="82"/>
                  <a:pt x="21" y="83"/>
                  <a:pt x="21" y="83"/>
                </a:cubicBezTo>
                <a:cubicBezTo>
                  <a:pt x="20" y="85"/>
                  <a:pt x="19" y="87"/>
                  <a:pt x="17" y="89"/>
                </a:cubicBezTo>
                <a:cubicBezTo>
                  <a:pt x="17" y="90"/>
                  <a:pt x="18" y="91"/>
                  <a:pt x="18" y="90"/>
                </a:cubicBezTo>
                <a:close/>
                <a:moveTo>
                  <a:pt x="20" y="83"/>
                </a:moveTo>
                <a:cubicBezTo>
                  <a:pt x="19" y="83"/>
                  <a:pt x="18" y="84"/>
                  <a:pt x="18" y="84"/>
                </a:cubicBezTo>
                <a:cubicBezTo>
                  <a:pt x="17" y="84"/>
                  <a:pt x="17" y="83"/>
                  <a:pt x="17" y="83"/>
                </a:cubicBezTo>
                <a:cubicBezTo>
                  <a:pt x="18" y="82"/>
                  <a:pt x="19" y="82"/>
                  <a:pt x="20" y="81"/>
                </a:cubicBezTo>
                <a:cubicBezTo>
                  <a:pt x="20" y="82"/>
                  <a:pt x="20" y="82"/>
                  <a:pt x="20" y="83"/>
                </a:cubicBezTo>
                <a:close/>
                <a:moveTo>
                  <a:pt x="21" y="80"/>
                </a:moveTo>
                <a:cubicBezTo>
                  <a:pt x="20" y="79"/>
                  <a:pt x="20" y="78"/>
                  <a:pt x="20" y="77"/>
                </a:cubicBezTo>
                <a:cubicBezTo>
                  <a:pt x="20" y="76"/>
                  <a:pt x="20" y="74"/>
                  <a:pt x="21" y="72"/>
                </a:cubicBezTo>
                <a:cubicBezTo>
                  <a:pt x="22" y="71"/>
                  <a:pt x="23" y="70"/>
                  <a:pt x="24" y="70"/>
                </a:cubicBezTo>
                <a:cubicBezTo>
                  <a:pt x="25" y="70"/>
                  <a:pt x="24" y="72"/>
                  <a:pt x="24" y="73"/>
                </a:cubicBezTo>
                <a:cubicBezTo>
                  <a:pt x="24" y="74"/>
                  <a:pt x="24" y="76"/>
                  <a:pt x="23" y="77"/>
                </a:cubicBezTo>
                <a:cubicBezTo>
                  <a:pt x="23" y="79"/>
                  <a:pt x="22" y="80"/>
                  <a:pt x="22" y="81"/>
                </a:cubicBezTo>
                <a:cubicBezTo>
                  <a:pt x="22" y="81"/>
                  <a:pt x="21" y="80"/>
                  <a:pt x="21" y="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2" name="Freeform 65"/>
          <p:cNvSpPr>
            <a:spLocks noEditPoints="1"/>
          </p:cNvSpPr>
          <p:nvPr/>
        </p:nvSpPr>
        <p:spPr bwMode="auto">
          <a:xfrm>
            <a:off x="3562350" y="2105819"/>
            <a:ext cx="219075" cy="317500"/>
          </a:xfrm>
          <a:custGeom>
            <a:avLst/>
            <a:gdLst>
              <a:gd name="T0" fmla="*/ 60 w 79"/>
              <a:gd name="T1" fmla="*/ 67 h 114"/>
              <a:gd name="T2" fmla="*/ 60 w 79"/>
              <a:gd name="T3" fmla="*/ 98 h 114"/>
              <a:gd name="T4" fmla="*/ 6 w 79"/>
              <a:gd name="T5" fmla="*/ 98 h 114"/>
              <a:gd name="T6" fmla="*/ 6 w 79"/>
              <a:gd name="T7" fmla="*/ 15 h 114"/>
              <a:gd name="T8" fmla="*/ 60 w 79"/>
              <a:gd name="T9" fmla="*/ 15 h 114"/>
              <a:gd name="T10" fmla="*/ 60 w 79"/>
              <a:gd name="T11" fmla="*/ 28 h 114"/>
              <a:gd name="T12" fmla="*/ 65 w 79"/>
              <a:gd name="T13" fmla="*/ 24 h 114"/>
              <a:gd name="T14" fmla="*/ 65 w 79"/>
              <a:gd name="T15" fmla="*/ 24 h 114"/>
              <a:gd name="T16" fmla="*/ 65 w 79"/>
              <a:gd name="T17" fmla="*/ 7 h 114"/>
              <a:gd name="T18" fmla="*/ 57 w 79"/>
              <a:gd name="T19" fmla="*/ 0 h 114"/>
              <a:gd name="T20" fmla="*/ 8 w 79"/>
              <a:gd name="T21" fmla="*/ 0 h 114"/>
              <a:gd name="T22" fmla="*/ 0 w 79"/>
              <a:gd name="T23" fmla="*/ 7 h 114"/>
              <a:gd name="T24" fmla="*/ 0 w 79"/>
              <a:gd name="T25" fmla="*/ 106 h 114"/>
              <a:gd name="T26" fmla="*/ 8 w 79"/>
              <a:gd name="T27" fmla="*/ 114 h 114"/>
              <a:gd name="T28" fmla="*/ 57 w 79"/>
              <a:gd name="T29" fmla="*/ 114 h 114"/>
              <a:gd name="T30" fmla="*/ 65 w 79"/>
              <a:gd name="T31" fmla="*/ 106 h 114"/>
              <a:gd name="T32" fmla="*/ 65 w 79"/>
              <a:gd name="T33" fmla="*/ 67 h 114"/>
              <a:gd name="T34" fmla="*/ 62 w 79"/>
              <a:gd name="T35" fmla="*/ 67 h 114"/>
              <a:gd name="T36" fmla="*/ 60 w 79"/>
              <a:gd name="T37" fmla="*/ 67 h 114"/>
              <a:gd name="T38" fmla="*/ 33 w 79"/>
              <a:gd name="T39" fmla="*/ 108 h 114"/>
              <a:gd name="T40" fmla="*/ 29 w 79"/>
              <a:gd name="T41" fmla="*/ 105 h 114"/>
              <a:gd name="T42" fmla="*/ 33 w 79"/>
              <a:gd name="T43" fmla="*/ 101 h 114"/>
              <a:gd name="T44" fmla="*/ 36 w 79"/>
              <a:gd name="T45" fmla="*/ 105 h 114"/>
              <a:gd name="T46" fmla="*/ 33 w 79"/>
              <a:gd name="T47" fmla="*/ 108 h 114"/>
              <a:gd name="T48" fmla="*/ 79 w 79"/>
              <a:gd name="T49" fmla="*/ 67 h 114"/>
              <a:gd name="T50" fmla="*/ 74 w 79"/>
              <a:gd name="T51" fmla="*/ 53 h 114"/>
              <a:gd name="T52" fmla="*/ 75 w 79"/>
              <a:gd name="T53" fmla="*/ 47 h 114"/>
              <a:gd name="T54" fmla="*/ 71 w 79"/>
              <a:gd name="T55" fmla="*/ 42 h 114"/>
              <a:gd name="T56" fmla="*/ 66 w 79"/>
              <a:gd name="T57" fmla="*/ 29 h 114"/>
              <a:gd name="T58" fmla="*/ 65 w 79"/>
              <a:gd name="T59" fmla="*/ 27 h 114"/>
              <a:gd name="T60" fmla="*/ 63 w 79"/>
              <a:gd name="T61" fmla="*/ 29 h 114"/>
              <a:gd name="T62" fmla="*/ 44 w 79"/>
              <a:gd name="T63" fmla="*/ 47 h 114"/>
              <a:gd name="T64" fmla="*/ 34 w 79"/>
              <a:gd name="T65" fmla="*/ 50 h 114"/>
              <a:gd name="T66" fmla="*/ 31 w 79"/>
              <a:gd name="T67" fmla="*/ 58 h 114"/>
              <a:gd name="T68" fmla="*/ 33 w 79"/>
              <a:gd name="T69" fmla="*/ 65 h 114"/>
              <a:gd name="T70" fmla="*/ 39 w 79"/>
              <a:gd name="T71" fmla="*/ 70 h 114"/>
              <a:gd name="T72" fmla="*/ 41 w 79"/>
              <a:gd name="T73" fmla="*/ 69 h 114"/>
              <a:gd name="T74" fmla="*/ 43 w 79"/>
              <a:gd name="T75" fmla="*/ 71 h 114"/>
              <a:gd name="T76" fmla="*/ 47 w 79"/>
              <a:gd name="T77" fmla="*/ 84 h 114"/>
              <a:gd name="T78" fmla="*/ 49 w 79"/>
              <a:gd name="T79" fmla="*/ 86 h 114"/>
              <a:gd name="T80" fmla="*/ 50 w 79"/>
              <a:gd name="T81" fmla="*/ 85 h 114"/>
              <a:gd name="T82" fmla="*/ 53 w 79"/>
              <a:gd name="T83" fmla="*/ 83 h 114"/>
              <a:gd name="T84" fmla="*/ 50 w 79"/>
              <a:gd name="T85" fmla="*/ 73 h 114"/>
              <a:gd name="T86" fmla="*/ 50 w 79"/>
              <a:gd name="T87" fmla="*/ 65 h 114"/>
              <a:gd name="T88" fmla="*/ 62 w 79"/>
              <a:gd name="T89" fmla="*/ 63 h 114"/>
              <a:gd name="T90" fmla="*/ 77 w 79"/>
              <a:gd name="T91" fmla="*/ 68 h 114"/>
              <a:gd name="T92" fmla="*/ 78 w 79"/>
              <a:gd name="T93" fmla="*/ 69 h 114"/>
              <a:gd name="T94" fmla="*/ 79 w 79"/>
              <a:gd name="T95" fmla="*/ 68 h 114"/>
              <a:gd name="T96" fmla="*/ 79 w 79"/>
              <a:gd name="T97" fmla="*/ 67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" h="114">
                <a:moveTo>
                  <a:pt x="60" y="67"/>
                </a:moveTo>
                <a:cubicBezTo>
                  <a:pt x="60" y="98"/>
                  <a:pt x="60" y="98"/>
                  <a:pt x="60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15"/>
                  <a:pt x="6" y="15"/>
                  <a:pt x="6" y="15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28"/>
                  <a:pt x="60" y="28"/>
                  <a:pt x="60" y="28"/>
                </a:cubicBezTo>
                <a:cubicBezTo>
                  <a:pt x="61" y="24"/>
                  <a:pt x="64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5" y="3"/>
                  <a:pt x="61" y="0"/>
                  <a:pt x="57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10"/>
                  <a:pt x="4" y="114"/>
                  <a:pt x="8" y="114"/>
                </a:cubicBezTo>
                <a:cubicBezTo>
                  <a:pt x="57" y="114"/>
                  <a:pt x="57" y="114"/>
                  <a:pt x="57" y="114"/>
                </a:cubicBezTo>
                <a:cubicBezTo>
                  <a:pt x="61" y="114"/>
                  <a:pt x="65" y="110"/>
                  <a:pt x="65" y="106"/>
                </a:cubicBezTo>
                <a:cubicBezTo>
                  <a:pt x="65" y="67"/>
                  <a:pt x="65" y="67"/>
                  <a:pt x="65" y="67"/>
                </a:cubicBezTo>
                <a:cubicBezTo>
                  <a:pt x="64" y="67"/>
                  <a:pt x="63" y="67"/>
                  <a:pt x="62" y="67"/>
                </a:cubicBezTo>
                <a:cubicBezTo>
                  <a:pt x="61" y="67"/>
                  <a:pt x="60" y="67"/>
                  <a:pt x="60" y="67"/>
                </a:cubicBezTo>
                <a:close/>
                <a:moveTo>
                  <a:pt x="33" y="108"/>
                </a:moveTo>
                <a:cubicBezTo>
                  <a:pt x="31" y="108"/>
                  <a:pt x="29" y="107"/>
                  <a:pt x="29" y="105"/>
                </a:cubicBezTo>
                <a:cubicBezTo>
                  <a:pt x="29" y="103"/>
                  <a:pt x="31" y="101"/>
                  <a:pt x="33" y="101"/>
                </a:cubicBezTo>
                <a:cubicBezTo>
                  <a:pt x="34" y="101"/>
                  <a:pt x="36" y="103"/>
                  <a:pt x="36" y="105"/>
                </a:cubicBezTo>
                <a:cubicBezTo>
                  <a:pt x="36" y="107"/>
                  <a:pt x="34" y="108"/>
                  <a:pt x="33" y="108"/>
                </a:cubicBezTo>
                <a:close/>
                <a:moveTo>
                  <a:pt x="79" y="67"/>
                </a:moveTo>
                <a:cubicBezTo>
                  <a:pt x="74" y="53"/>
                  <a:pt x="74" y="53"/>
                  <a:pt x="74" y="53"/>
                </a:cubicBezTo>
                <a:cubicBezTo>
                  <a:pt x="76" y="51"/>
                  <a:pt x="76" y="49"/>
                  <a:pt x="75" y="47"/>
                </a:cubicBezTo>
                <a:cubicBezTo>
                  <a:pt x="75" y="45"/>
                  <a:pt x="73" y="43"/>
                  <a:pt x="71" y="42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8"/>
                  <a:pt x="65" y="27"/>
                  <a:pt x="65" y="27"/>
                </a:cubicBezTo>
                <a:cubicBezTo>
                  <a:pt x="64" y="27"/>
                  <a:pt x="64" y="28"/>
                  <a:pt x="63" y="29"/>
                </a:cubicBezTo>
                <a:cubicBezTo>
                  <a:pt x="60" y="43"/>
                  <a:pt x="45" y="47"/>
                  <a:pt x="44" y="47"/>
                </a:cubicBezTo>
                <a:cubicBezTo>
                  <a:pt x="34" y="50"/>
                  <a:pt x="34" y="50"/>
                  <a:pt x="34" y="50"/>
                </a:cubicBezTo>
                <a:cubicBezTo>
                  <a:pt x="32" y="51"/>
                  <a:pt x="29" y="54"/>
                  <a:pt x="31" y="58"/>
                </a:cubicBezTo>
                <a:cubicBezTo>
                  <a:pt x="33" y="65"/>
                  <a:pt x="33" y="65"/>
                  <a:pt x="33" y="65"/>
                </a:cubicBezTo>
                <a:cubicBezTo>
                  <a:pt x="33" y="65"/>
                  <a:pt x="35" y="70"/>
                  <a:pt x="39" y="70"/>
                </a:cubicBezTo>
                <a:cubicBezTo>
                  <a:pt x="39" y="70"/>
                  <a:pt x="40" y="70"/>
                  <a:pt x="41" y="69"/>
                </a:cubicBezTo>
                <a:cubicBezTo>
                  <a:pt x="41" y="69"/>
                  <a:pt x="42" y="69"/>
                  <a:pt x="43" y="71"/>
                </a:cubicBezTo>
                <a:cubicBezTo>
                  <a:pt x="47" y="84"/>
                  <a:pt x="47" y="84"/>
                  <a:pt x="47" y="84"/>
                </a:cubicBezTo>
                <a:cubicBezTo>
                  <a:pt x="47" y="84"/>
                  <a:pt x="47" y="86"/>
                  <a:pt x="49" y="86"/>
                </a:cubicBezTo>
                <a:cubicBezTo>
                  <a:pt x="49" y="86"/>
                  <a:pt x="50" y="86"/>
                  <a:pt x="50" y="85"/>
                </a:cubicBezTo>
                <a:cubicBezTo>
                  <a:pt x="50" y="85"/>
                  <a:pt x="53" y="85"/>
                  <a:pt x="53" y="83"/>
                </a:cubicBezTo>
                <a:cubicBezTo>
                  <a:pt x="54" y="81"/>
                  <a:pt x="50" y="74"/>
                  <a:pt x="50" y="73"/>
                </a:cubicBezTo>
                <a:cubicBezTo>
                  <a:pt x="46" y="67"/>
                  <a:pt x="50" y="65"/>
                  <a:pt x="50" y="65"/>
                </a:cubicBezTo>
                <a:cubicBezTo>
                  <a:pt x="54" y="64"/>
                  <a:pt x="58" y="63"/>
                  <a:pt x="62" y="63"/>
                </a:cubicBezTo>
                <a:cubicBezTo>
                  <a:pt x="71" y="63"/>
                  <a:pt x="77" y="68"/>
                  <a:pt x="77" y="68"/>
                </a:cubicBezTo>
                <a:cubicBezTo>
                  <a:pt x="77" y="68"/>
                  <a:pt x="77" y="69"/>
                  <a:pt x="78" y="69"/>
                </a:cubicBezTo>
                <a:cubicBezTo>
                  <a:pt x="79" y="69"/>
                  <a:pt x="79" y="68"/>
                  <a:pt x="79" y="68"/>
                </a:cubicBezTo>
                <a:cubicBezTo>
                  <a:pt x="79" y="68"/>
                  <a:pt x="79" y="67"/>
                  <a:pt x="79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3" name="Freeform 66"/>
          <p:cNvSpPr>
            <a:spLocks noEditPoints="1"/>
          </p:cNvSpPr>
          <p:nvPr/>
        </p:nvSpPr>
        <p:spPr bwMode="auto">
          <a:xfrm>
            <a:off x="4119563" y="2101057"/>
            <a:ext cx="298450" cy="296863"/>
          </a:xfrm>
          <a:custGeom>
            <a:avLst/>
            <a:gdLst>
              <a:gd name="T0" fmla="*/ 53 w 107"/>
              <a:gd name="T1" fmla="*/ 0 h 107"/>
              <a:gd name="T2" fmla="*/ 0 w 107"/>
              <a:gd name="T3" fmla="*/ 54 h 107"/>
              <a:gd name="T4" fmla="*/ 53 w 107"/>
              <a:gd name="T5" fmla="*/ 107 h 107"/>
              <a:gd name="T6" fmla="*/ 107 w 107"/>
              <a:gd name="T7" fmla="*/ 54 h 107"/>
              <a:gd name="T8" fmla="*/ 53 w 107"/>
              <a:gd name="T9" fmla="*/ 0 h 107"/>
              <a:gd name="T10" fmla="*/ 53 w 107"/>
              <a:gd name="T11" fmla="*/ 97 h 107"/>
              <a:gd name="T12" fmla="*/ 10 w 107"/>
              <a:gd name="T13" fmla="*/ 54 h 107"/>
              <a:gd name="T14" fmla="*/ 53 w 107"/>
              <a:gd name="T15" fmla="*/ 11 h 107"/>
              <a:gd name="T16" fmla="*/ 96 w 107"/>
              <a:gd name="T17" fmla="*/ 54 h 107"/>
              <a:gd name="T18" fmla="*/ 53 w 107"/>
              <a:gd name="T19" fmla="*/ 97 h 107"/>
              <a:gd name="T20" fmla="*/ 69 w 107"/>
              <a:gd name="T21" fmla="*/ 48 h 107"/>
              <a:gd name="T22" fmla="*/ 55 w 107"/>
              <a:gd name="T23" fmla="*/ 49 h 107"/>
              <a:gd name="T24" fmla="*/ 54 w 107"/>
              <a:gd name="T25" fmla="*/ 46 h 107"/>
              <a:gd name="T26" fmla="*/ 69 w 107"/>
              <a:gd name="T27" fmla="*/ 24 h 107"/>
              <a:gd name="T28" fmla="*/ 68 w 107"/>
              <a:gd name="T29" fmla="*/ 23 h 107"/>
              <a:gd name="T30" fmla="*/ 36 w 107"/>
              <a:gd name="T31" fmla="*/ 55 h 107"/>
              <a:gd name="T32" fmla="*/ 37 w 107"/>
              <a:gd name="T33" fmla="*/ 59 h 107"/>
              <a:gd name="T34" fmla="*/ 48 w 107"/>
              <a:gd name="T35" fmla="*/ 59 h 107"/>
              <a:gd name="T36" fmla="*/ 51 w 107"/>
              <a:gd name="T37" fmla="*/ 64 h 107"/>
              <a:gd name="T38" fmla="*/ 36 w 107"/>
              <a:gd name="T39" fmla="*/ 86 h 107"/>
              <a:gd name="T40" fmla="*/ 36 w 107"/>
              <a:gd name="T41" fmla="*/ 87 h 107"/>
              <a:gd name="T42" fmla="*/ 60 w 107"/>
              <a:gd name="T43" fmla="*/ 64 h 107"/>
              <a:gd name="T44" fmla="*/ 63 w 107"/>
              <a:gd name="T45" fmla="*/ 60 h 107"/>
              <a:gd name="T46" fmla="*/ 71 w 107"/>
              <a:gd name="T47" fmla="*/ 52 h 107"/>
              <a:gd name="T48" fmla="*/ 69 w 107"/>
              <a:gd name="T49" fmla="*/ 48 h 107"/>
              <a:gd name="T50" fmla="*/ 69 w 107"/>
              <a:gd name="T51" fmla="*/ 48 h 107"/>
              <a:gd name="T52" fmla="*/ 69 w 107"/>
              <a:gd name="T53" fmla="*/ 48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7" h="107">
                <a:moveTo>
                  <a:pt x="53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3"/>
                  <a:pt x="24" y="107"/>
                  <a:pt x="53" y="107"/>
                </a:cubicBezTo>
                <a:cubicBezTo>
                  <a:pt x="83" y="107"/>
                  <a:pt x="107" y="83"/>
                  <a:pt x="107" y="54"/>
                </a:cubicBezTo>
                <a:cubicBezTo>
                  <a:pt x="107" y="24"/>
                  <a:pt x="83" y="0"/>
                  <a:pt x="53" y="0"/>
                </a:cubicBezTo>
                <a:close/>
                <a:moveTo>
                  <a:pt x="53" y="97"/>
                </a:moveTo>
                <a:cubicBezTo>
                  <a:pt x="30" y="97"/>
                  <a:pt x="10" y="77"/>
                  <a:pt x="10" y="54"/>
                </a:cubicBezTo>
                <a:cubicBezTo>
                  <a:pt x="10" y="30"/>
                  <a:pt x="30" y="11"/>
                  <a:pt x="53" y="11"/>
                </a:cubicBezTo>
                <a:cubicBezTo>
                  <a:pt x="77" y="11"/>
                  <a:pt x="96" y="30"/>
                  <a:pt x="96" y="54"/>
                </a:cubicBezTo>
                <a:cubicBezTo>
                  <a:pt x="96" y="77"/>
                  <a:pt x="77" y="97"/>
                  <a:pt x="53" y="97"/>
                </a:cubicBezTo>
                <a:close/>
                <a:moveTo>
                  <a:pt x="69" y="48"/>
                </a:moveTo>
                <a:cubicBezTo>
                  <a:pt x="55" y="49"/>
                  <a:pt x="55" y="49"/>
                  <a:pt x="55" y="49"/>
                </a:cubicBezTo>
                <a:cubicBezTo>
                  <a:pt x="54" y="49"/>
                  <a:pt x="53" y="48"/>
                  <a:pt x="54" y="46"/>
                </a:cubicBezTo>
                <a:cubicBezTo>
                  <a:pt x="69" y="24"/>
                  <a:pt x="69" y="24"/>
                  <a:pt x="69" y="24"/>
                </a:cubicBezTo>
                <a:cubicBezTo>
                  <a:pt x="71" y="21"/>
                  <a:pt x="70" y="21"/>
                  <a:pt x="68" y="23"/>
                </a:cubicBezTo>
                <a:cubicBezTo>
                  <a:pt x="36" y="55"/>
                  <a:pt x="36" y="55"/>
                  <a:pt x="36" y="55"/>
                </a:cubicBezTo>
                <a:cubicBezTo>
                  <a:pt x="33" y="57"/>
                  <a:pt x="34" y="59"/>
                  <a:pt x="37" y="59"/>
                </a:cubicBezTo>
                <a:cubicBezTo>
                  <a:pt x="48" y="59"/>
                  <a:pt x="48" y="59"/>
                  <a:pt x="48" y="59"/>
                </a:cubicBezTo>
                <a:cubicBezTo>
                  <a:pt x="51" y="59"/>
                  <a:pt x="52" y="61"/>
                  <a:pt x="51" y="64"/>
                </a:cubicBezTo>
                <a:cubicBezTo>
                  <a:pt x="36" y="86"/>
                  <a:pt x="36" y="86"/>
                  <a:pt x="36" y="86"/>
                </a:cubicBezTo>
                <a:cubicBezTo>
                  <a:pt x="35" y="88"/>
                  <a:pt x="35" y="88"/>
                  <a:pt x="36" y="87"/>
                </a:cubicBezTo>
                <a:cubicBezTo>
                  <a:pt x="60" y="64"/>
                  <a:pt x="60" y="64"/>
                  <a:pt x="60" y="64"/>
                </a:cubicBezTo>
                <a:cubicBezTo>
                  <a:pt x="61" y="63"/>
                  <a:pt x="62" y="61"/>
                  <a:pt x="63" y="60"/>
                </a:cubicBezTo>
                <a:cubicBezTo>
                  <a:pt x="71" y="52"/>
                  <a:pt x="71" y="52"/>
                  <a:pt x="71" y="52"/>
                </a:cubicBezTo>
                <a:cubicBezTo>
                  <a:pt x="73" y="50"/>
                  <a:pt x="72" y="48"/>
                  <a:pt x="69" y="48"/>
                </a:cubicBezTo>
                <a:close/>
                <a:moveTo>
                  <a:pt x="69" y="48"/>
                </a:moveTo>
                <a:cubicBezTo>
                  <a:pt x="69" y="48"/>
                  <a:pt x="69" y="48"/>
                  <a:pt x="69" y="4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4" name="Freeform 67"/>
          <p:cNvSpPr>
            <a:spLocks noEditPoints="1"/>
          </p:cNvSpPr>
          <p:nvPr/>
        </p:nvSpPr>
        <p:spPr bwMode="auto">
          <a:xfrm>
            <a:off x="4725988" y="2112169"/>
            <a:ext cx="288925" cy="292100"/>
          </a:xfrm>
          <a:custGeom>
            <a:avLst/>
            <a:gdLst>
              <a:gd name="T0" fmla="*/ 99 w 104"/>
              <a:gd name="T1" fmla="*/ 70 h 105"/>
              <a:gd name="T2" fmla="*/ 95 w 104"/>
              <a:gd name="T3" fmla="*/ 50 h 105"/>
              <a:gd name="T4" fmla="*/ 92 w 104"/>
              <a:gd name="T5" fmla="*/ 70 h 105"/>
              <a:gd name="T6" fmla="*/ 84 w 104"/>
              <a:gd name="T7" fmla="*/ 57 h 105"/>
              <a:gd name="T8" fmla="*/ 74 w 104"/>
              <a:gd name="T9" fmla="*/ 55 h 105"/>
              <a:gd name="T10" fmla="*/ 71 w 104"/>
              <a:gd name="T11" fmla="*/ 70 h 105"/>
              <a:gd name="T12" fmla="*/ 61 w 104"/>
              <a:gd name="T13" fmla="*/ 68 h 105"/>
              <a:gd name="T14" fmla="*/ 50 w 104"/>
              <a:gd name="T15" fmla="*/ 66 h 105"/>
              <a:gd name="T16" fmla="*/ 48 w 104"/>
              <a:gd name="T17" fmla="*/ 70 h 105"/>
              <a:gd name="T18" fmla="*/ 35 w 104"/>
              <a:gd name="T19" fmla="*/ 64 h 105"/>
              <a:gd name="T20" fmla="*/ 19 w 104"/>
              <a:gd name="T21" fmla="*/ 62 h 105"/>
              <a:gd name="T22" fmla="*/ 17 w 104"/>
              <a:gd name="T23" fmla="*/ 70 h 105"/>
              <a:gd name="T24" fmla="*/ 12 w 104"/>
              <a:gd name="T25" fmla="*/ 49 h 105"/>
              <a:gd name="T26" fmla="*/ 5 w 104"/>
              <a:gd name="T27" fmla="*/ 49 h 105"/>
              <a:gd name="T28" fmla="*/ 5 w 104"/>
              <a:gd name="T29" fmla="*/ 70 h 105"/>
              <a:gd name="T30" fmla="*/ 0 w 104"/>
              <a:gd name="T31" fmla="*/ 100 h 105"/>
              <a:gd name="T32" fmla="*/ 99 w 104"/>
              <a:gd name="T33" fmla="*/ 105 h 105"/>
              <a:gd name="T34" fmla="*/ 104 w 104"/>
              <a:gd name="T35" fmla="*/ 75 h 105"/>
              <a:gd name="T36" fmla="*/ 23 w 104"/>
              <a:gd name="T37" fmla="*/ 24 h 105"/>
              <a:gd name="T38" fmla="*/ 21 w 104"/>
              <a:gd name="T39" fmla="*/ 38 h 105"/>
              <a:gd name="T40" fmla="*/ 39 w 104"/>
              <a:gd name="T41" fmla="*/ 38 h 105"/>
              <a:gd name="T42" fmla="*/ 37 w 104"/>
              <a:gd name="T43" fmla="*/ 24 h 105"/>
              <a:gd name="T44" fmla="*/ 45 w 104"/>
              <a:gd name="T45" fmla="*/ 24 h 105"/>
              <a:gd name="T46" fmla="*/ 43 w 104"/>
              <a:gd name="T47" fmla="*/ 38 h 105"/>
              <a:gd name="T48" fmla="*/ 60 w 104"/>
              <a:gd name="T49" fmla="*/ 38 h 105"/>
              <a:gd name="T50" fmla="*/ 59 w 104"/>
              <a:gd name="T51" fmla="*/ 24 h 105"/>
              <a:gd name="T52" fmla="*/ 66 w 104"/>
              <a:gd name="T53" fmla="*/ 24 h 105"/>
              <a:gd name="T54" fmla="*/ 65 w 104"/>
              <a:gd name="T55" fmla="*/ 38 h 105"/>
              <a:gd name="T56" fmla="*/ 82 w 104"/>
              <a:gd name="T57" fmla="*/ 38 h 105"/>
              <a:gd name="T58" fmla="*/ 80 w 104"/>
              <a:gd name="T59" fmla="*/ 24 h 105"/>
              <a:gd name="T60" fmla="*/ 1 w 104"/>
              <a:gd name="T61" fmla="*/ 20 h 105"/>
              <a:gd name="T62" fmla="*/ 104 w 104"/>
              <a:gd name="T63" fmla="*/ 19 h 105"/>
              <a:gd name="T64" fmla="*/ 82 w 104"/>
              <a:gd name="T65" fmla="*/ 1 h 105"/>
              <a:gd name="T66" fmla="*/ 23 w 104"/>
              <a:gd name="T67" fmla="*/ 0 h 105"/>
              <a:gd name="T68" fmla="*/ 0 w 104"/>
              <a:gd name="T69" fmla="*/ 17 h 105"/>
              <a:gd name="T70" fmla="*/ 1 w 104"/>
              <a:gd name="T71" fmla="*/ 20 h 105"/>
              <a:gd name="T72" fmla="*/ 17 w 104"/>
              <a:gd name="T73" fmla="*/ 38 h 105"/>
              <a:gd name="T74" fmla="*/ 15 w 104"/>
              <a:gd name="T75" fmla="*/ 24 h 105"/>
              <a:gd name="T76" fmla="*/ 0 w 104"/>
              <a:gd name="T77" fmla="*/ 26 h 105"/>
              <a:gd name="T78" fmla="*/ 8 w 104"/>
              <a:gd name="T79" fmla="*/ 46 h 105"/>
              <a:gd name="T80" fmla="*/ 88 w 104"/>
              <a:gd name="T81" fmla="*/ 24 h 105"/>
              <a:gd name="T82" fmla="*/ 86 w 104"/>
              <a:gd name="T83" fmla="*/ 38 h 105"/>
              <a:gd name="T84" fmla="*/ 104 w 104"/>
              <a:gd name="T85" fmla="*/ 38 h 105"/>
              <a:gd name="T86" fmla="*/ 102 w 104"/>
              <a:gd name="T87" fmla="*/ 24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4" h="105">
                <a:moveTo>
                  <a:pt x="99" y="70"/>
                </a:moveTo>
                <a:cubicBezTo>
                  <a:pt x="99" y="70"/>
                  <a:pt x="99" y="70"/>
                  <a:pt x="99" y="70"/>
                </a:cubicBezTo>
                <a:cubicBezTo>
                  <a:pt x="99" y="49"/>
                  <a:pt x="99" y="49"/>
                  <a:pt x="99" y="49"/>
                </a:cubicBezTo>
                <a:cubicBezTo>
                  <a:pt x="98" y="49"/>
                  <a:pt x="96" y="50"/>
                  <a:pt x="95" y="50"/>
                </a:cubicBezTo>
                <a:cubicBezTo>
                  <a:pt x="94" y="50"/>
                  <a:pt x="93" y="49"/>
                  <a:pt x="92" y="49"/>
                </a:cubicBezTo>
                <a:cubicBezTo>
                  <a:pt x="92" y="70"/>
                  <a:pt x="92" y="70"/>
                  <a:pt x="92" y="70"/>
                </a:cubicBezTo>
                <a:cubicBezTo>
                  <a:pt x="84" y="70"/>
                  <a:pt x="84" y="70"/>
                  <a:pt x="84" y="70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56"/>
                  <a:pt x="83" y="55"/>
                  <a:pt x="81" y="55"/>
                </a:cubicBezTo>
                <a:cubicBezTo>
                  <a:pt x="74" y="55"/>
                  <a:pt x="74" y="55"/>
                  <a:pt x="74" y="55"/>
                </a:cubicBezTo>
                <a:cubicBezTo>
                  <a:pt x="72" y="55"/>
                  <a:pt x="71" y="56"/>
                  <a:pt x="71" y="57"/>
                </a:cubicBezTo>
                <a:cubicBezTo>
                  <a:pt x="71" y="70"/>
                  <a:pt x="71" y="70"/>
                  <a:pt x="71" y="70"/>
                </a:cubicBezTo>
                <a:cubicBezTo>
                  <a:pt x="61" y="70"/>
                  <a:pt x="61" y="70"/>
                  <a:pt x="61" y="70"/>
                </a:cubicBezTo>
                <a:cubicBezTo>
                  <a:pt x="61" y="68"/>
                  <a:pt x="61" y="68"/>
                  <a:pt x="61" y="68"/>
                </a:cubicBezTo>
                <a:cubicBezTo>
                  <a:pt x="61" y="67"/>
                  <a:pt x="60" y="66"/>
                  <a:pt x="59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49" y="66"/>
                  <a:pt x="48" y="67"/>
                  <a:pt x="48" y="68"/>
                </a:cubicBezTo>
                <a:cubicBezTo>
                  <a:pt x="48" y="70"/>
                  <a:pt x="48" y="70"/>
                  <a:pt x="48" y="70"/>
                </a:cubicBezTo>
                <a:cubicBezTo>
                  <a:pt x="35" y="70"/>
                  <a:pt x="35" y="70"/>
                  <a:pt x="35" y="70"/>
                </a:cubicBezTo>
                <a:cubicBezTo>
                  <a:pt x="35" y="64"/>
                  <a:pt x="35" y="64"/>
                  <a:pt x="35" y="64"/>
                </a:cubicBezTo>
                <a:cubicBezTo>
                  <a:pt x="35" y="63"/>
                  <a:pt x="33" y="62"/>
                  <a:pt x="32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18" y="62"/>
                  <a:pt x="17" y="63"/>
                  <a:pt x="17" y="64"/>
                </a:cubicBezTo>
                <a:cubicBezTo>
                  <a:pt x="17" y="70"/>
                  <a:pt x="17" y="70"/>
                  <a:pt x="17" y="70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49"/>
                  <a:pt x="12" y="49"/>
                  <a:pt x="12" y="49"/>
                </a:cubicBezTo>
                <a:cubicBezTo>
                  <a:pt x="11" y="49"/>
                  <a:pt x="10" y="50"/>
                  <a:pt x="8" y="50"/>
                </a:cubicBezTo>
                <a:cubicBezTo>
                  <a:pt x="7" y="50"/>
                  <a:pt x="6" y="49"/>
                  <a:pt x="5" y="49"/>
                </a:cubicBezTo>
                <a:cubicBezTo>
                  <a:pt x="5" y="70"/>
                  <a:pt x="5" y="70"/>
                  <a:pt x="5" y="70"/>
                </a:cubicBezTo>
                <a:cubicBezTo>
                  <a:pt x="5" y="70"/>
                  <a:pt x="5" y="70"/>
                  <a:pt x="5" y="70"/>
                </a:cubicBezTo>
                <a:cubicBezTo>
                  <a:pt x="2" y="70"/>
                  <a:pt x="0" y="73"/>
                  <a:pt x="0" y="75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2"/>
                  <a:pt x="2" y="105"/>
                  <a:pt x="5" y="105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102" y="105"/>
                  <a:pt x="104" y="102"/>
                  <a:pt x="104" y="100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04" y="73"/>
                  <a:pt x="102" y="70"/>
                  <a:pt x="99" y="70"/>
                </a:cubicBezTo>
                <a:close/>
                <a:moveTo>
                  <a:pt x="23" y="24"/>
                </a:moveTo>
                <a:cubicBezTo>
                  <a:pt x="22" y="24"/>
                  <a:pt x="21" y="25"/>
                  <a:pt x="21" y="26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42"/>
                  <a:pt x="25" y="46"/>
                  <a:pt x="30" y="46"/>
                </a:cubicBezTo>
                <a:cubicBezTo>
                  <a:pt x="35" y="46"/>
                  <a:pt x="39" y="42"/>
                  <a:pt x="39" y="38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5"/>
                  <a:pt x="38" y="24"/>
                  <a:pt x="37" y="24"/>
                </a:cubicBezTo>
                <a:lnTo>
                  <a:pt x="23" y="24"/>
                </a:lnTo>
                <a:close/>
                <a:moveTo>
                  <a:pt x="45" y="24"/>
                </a:moveTo>
                <a:cubicBezTo>
                  <a:pt x="44" y="24"/>
                  <a:pt x="43" y="25"/>
                  <a:pt x="43" y="26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42"/>
                  <a:pt x="47" y="46"/>
                  <a:pt x="52" y="46"/>
                </a:cubicBezTo>
                <a:cubicBezTo>
                  <a:pt x="56" y="46"/>
                  <a:pt x="60" y="42"/>
                  <a:pt x="60" y="38"/>
                </a:cubicBezTo>
                <a:cubicBezTo>
                  <a:pt x="60" y="26"/>
                  <a:pt x="60" y="26"/>
                  <a:pt x="60" y="26"/>
                </a:cubicBezTo>
                <a:cubicBezTo>
                  <a:pt x="60" y="25"/>
                  <a:pt x="60" y="24"/>
                  <a:pt x="59" y="24"/>
                </a:cubicBezTo>
                <a:lnTo>
                  <a:pt x="45" y="24"/>
                </a:lnTo>
                <a:close/>
                <a:moveTo>
                  <a:pt x="66" y="24"/>
                </a:moveTo>
                <a:cubicBezTo>
                  <a:pt x="66" y="24"/>
                  <a:pt x="65" y="25"/>
                  <a:pt x="65" y="26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42"/>
                  <a:pt x="69" y="46"/>
                  <a:pt x="73" y="46"/>
                </a:cubicBezTo>
                <a:cubicBezTo>
                  <a:pt x="78" y="46"/>
                  <a:pt x="82" y="42"/>
                  <a:pt x="82" y="38"/>
                </a:cubicBezTo>
                <a:cubicBezTo>
                  <a:pt x="82" y="26"/>
                  <a:pt x="82" y="26"/>
                  <a:pt x="82" y="26"/>
                </a:cubicBezTo>
                <a:cubicBezTo>
                  <a:pt x="82" y="25"/>
                  <a:pt x="81" y="24"/>
                  <a:pt x="80" y="24"/>
                </a:cubicBezTo>
                <a:lnTo>
                  <a:pt x="66" y="24"/>
                </a:lnTo>
                <a:close/>
                <a:moveTo>
                  <a:pt x="1" y="20"/>
                </a:moveTo>
                <a:cubicBezTo>
                  <a:pt x="102" y="20"/>
                  <a:pt x="102" y="20"/>
                  <a:pt x="102" y="20"/>
                </a:cubicBezTo>
                <a:cubicBezTo>
                  <a:pt x="103" y="20"/>
                  <a:pt x="104" y="19"/>
                  <a:pt x="104" y="19"/>
                </a:cubicBezTo>
                <a:cubicBezTo>
                  <a:pt x="104" y="18"/>
                  <a:pt x="104" y="17"/>
                  <a:pt x="103" y="17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1"/>
                  <a:pt x="81" y="0"/>
                  <a:pt x="8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1"/>
                  <a:pt x="22" y="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8"/>
                  <a:pt x="0" y="19"/>
                </a:cubicBezTo>
                <a:cubicBezTo>
                  <a:pt x="0" y="19"/>
                  <a:pt x="1" y="20"/>
                  <a:pt x="1" y="20"/>
                </a:cubicBezTo>
                <a:close/>
                <a:moveTo>
                  <a:pt x="8" y="46"/>
                </a:moveTo>
                <a:cubicBezTo>
                  <a:pt x="13" y="46"/>
                  <a:pt x="17" y="42"/>
                  <a:pt x="17" y="38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5"/>
                  <a:pt x="16" y="24"/>
                  <a:pt x="15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5"/>
                  <a:pt x="0" y="2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2"/>
                  <a:pt x="4" y="46"/>
                  <a:pt x="8" y="46"/>
                </a:cubicBezTo>
                <a:close/>
                <a:moveTo>
                  <a:pt x="102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7" y="24"/>
                  <a:pt x="86" y="25"/>
                  <a:pt x="86" y="26"/>
                </a:cubicBezTo>
                <a:cubicBezTo>
                  <a:pt x="86" y="38"/>
                  <a:pt x="86" y="38"/>
                  <a:pt x="86" y="38"/>
                </a:cubicBezTo>
                <a:cubicBezTo>
                  <a:pt x="86" y="42"/>
                  <a:pt x="90" y="46"/>
                  <a:pt x="95" y="46"/>
                </a:cubicBezTo>
                <a:cubicBezTo>
                  <a:pt x="100" y="46"/>
                  <a:pt x="104" y="42"/>
                  <a:pt x="104" y="3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5"/>
                  <a:pt x="103" y="24"/>
                  <a:pt x="102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5" name="Freeform 68"/>
          <p:cNvSpPr>
            <a:spLocks noEditPoints="1"/>
          </p:cNvSpPr>
          <p:nvPr/>
        </p:nvSpPr>
        <p:spPr bwMode="auto">
          <a:xfrm>
            <a:off x="5287963" y="2105819"/>
            <a:ext cx="363538" cy="277813"/>
          </a:xfrm>
          <a:custGeom>
            <a:avLst/>
            <a:gdLst>
              <a:gd name="T0" fmla="*/ 122 w 131"/>
              <a:gd name="T1" fmla="*/ 89 h 100"/>
              <a:gd name="T2" fmla="*/ 117 w 131"/>
              <a:gd name="T3" fmla="*/ 20 h 100"/>
              <a:gd name="T4" fmla="*/ 108 w 131"/>
              <a:gd name="T5" fmla="*/ 28 h 100"/>
              <a:gd name="T6" fmla="*/ 113 w 131"/>
              <a:gd name="T7" fmla="*/ 85 h 100"/>
              <a:gd name="T8" fmla="*/ 18 w 131"/>
              <a:gd name="T9" fmla="*/ 28 h 100"/>
              <a:gd name="T10" fmla="*/ 41 w 131"/>
              <a:gd name="T11" fmla="*/ 20 h 100"/>
              <a:gd name="T12" fmla="*/ 10 w 131"/>
              <a:gd name="T13" fmla="*/ 25 h 100"/>
              <a:gd name="T14" fmla="*/ 3 w 131"/>
              <a:gd name="T15" fmla="*/ 89 h 100"/>
              <a:gd name="T16" fmla="*/ 10 w 131"/>
              <a:gd name="T17" fmla="*/ 100 h 100"/>
              <a:gd name="T18" fmla="*/ 88 w 131"/>
              <a:gd name="T19" fmla="*/ 96 h 100"/>
              <a:gd name="T20" fmla="*/ 94 w 131"/>
              <a:gd name="T21" fmla="*/ 96 h 100"/>
              <a:gd name="T22" fmla="*/ 98 w 131"/>
              <a:gd name="T23" fmla="*/ 100 h 100"/>
              <a:gd name="T24" fmla="*/ 101 w 131"/>
              <a:gd name="T25" fmla="*/ 94 h 100"/>
              <a:gd name="T26" fmla="*/ 103 w 131"/>
              <a:gd name="T27" fmla="*/ 100 h 100"/>
              <a:gd name="T28" fmla="*/ 131 w 131"/>
              <a:gd name="T29" fmla="*/ 91 h 100"/>
              <a:gd name="T30" fmla="*/ 31 w 131"/>
              <a:gd name="T31" fmla="*/ 39 h 100"/>
              <a:gd name="T32" fmla="*/ 59 w 131"/>
              <a:gd name="T33" fmla="*/ 41 h 100"/>
              <a:gd name="T34" fmla="*/ 63 w 131"/>
              <a:gd name="T35" fmla="*/ 41 h 100"/>
              <a:gd name="T36" fmla="*/ 99 w 131"/>
              <a:gd name="T37" fmla="*/ 26 h 100"/>
              <a:gd name="T38" fmla="*/ 101 w 131"/>
              <a:gd name="T39" fmla="*/ 26 h 100"/>
              <a:gd name="T40" fmla="*/ 111 w 131"/>
              <a:gd name="T41" fmla="*/ 1 h 100"/>
              <a:gd name="T42" fmla="*/ 110 w 131"/>
              <a:gd name="T43" fmla="*/ 0 h 100"/>
              <a:gd name="T44" fmla="*/ 84 w 131"/>
              <a:gd name="T45" fmla="*/ 5 h 100"/>
              <a:gd name="T46" fmla="*/ 84 w 131"/>
              <a:gd name="T47" fmla="*/ 7 h 100"/>
              <a:gd name="T48" fmla="*/ 61 w 131"/>
              <a:gd name="T49" fmla="*/ 36 h 100"/>
              <a:gd name="T50" fmla="*/ 48 w 131"/>
              <a:gd name="T51" fmla="*/ 23 h 100"/>
              <a:gd name="T52" fmla="*/ 30 w 131"/>
              <a:gd name="T53" fmla="*/ 37 h 100"/>
              <a:gd name="T54" fmla="*/ 68 w 131"/>
              <a:gd name="T55" fmla="*/ 68 h 100"/>
              <a:gd name="T56" fmla="*/ 71 w 131"/>
              <a:gd name="T57" fmla="*/ 79 h 100"/>
              <a:gd name="T58" fmla="*/ 73 w 131"/>
              <a:gd name="T59" fmla="*/ 68 h 100"/>
              <a:gd name="T60" fmla="*/ 68 w 131"/>
              <a:gd name="T61" fmla="*/ 68 h 100"/>
              <a:gd name="T62" fmla="*/ 58 w 131"/>
              <a:gd name="T63" fmla="*/ 57 h 100"/>
              <a:gd name="T64" fmla="*/ 61 w 131"/>
              <a:gd name="T65" fmla="*/ 79 h 100"/>
              <a:gd name="T66" fmla="*/ 63 w 131"/>
              <a:gd name="T67" fmla="*/ 57 h 100"/>
              <a:gd name="T68" fmla="*/ 48 w 131"/>
              <a:gd name="T69" fmla="*/ 68 h 100"/>
              <a:gd name="T70" fmla="*/ 51 w 131"/>
              <a:gd name="T71" fmla="*/ 79 h 100"/>
              <a:gd name="T72" fmla="*/ 53 w 131"/>
              <a:gd name="T73" fmla="*/ 68 h 100"/>
              <a:gd name="T74" fmla="*/ 48 w 131"/>
              <a:gd name="T75" fmla="*/ 68 h 100"/>
              <a:gd name="T76" fmla="*/ 38 w 131"/>
              <a:gd name="T77" fmla="*/ 77 h 100"/>
              <a:gd name="T78" fmla="*/ 43 w 131"/>
              <a:gd name="T79" fmla="*/ 77 h 100"/>
              <a:gd name="T80" fmla="*/ 41 w 131"/>
              <a:gd name="T81" fmla="*/ 54 h 100"/>
              <a:gd name="T82" fmla="*/ 30 w 131"/>
              <a:gd name="T83" fmla="*/ 47 h 100"/>
              <a:gd name="T84" fmla="*/ 28 w 131"/>
              <a:gd name="T85" fmla="*/ 50 h 100"/>
              <a:gd name="T86" fmla="*/ 31 w 131"/>
              <a:gd name="T87" fmla="*/ 79 h 100"/>
              <a:gd name="T88" fmla="*/ 34 w 131"/>
              <a:gd name="T89" fmla="*/ 50 h 100"/>
              <a:gd name="T90" fmla="*/ 30 w 131"/>
              <a:gd name="T91" fmla="*/ 47 h 100"/>
              <a:gd name="T92" fmla="*/ 92 w 131"/>
              <a:gd name="T93" fmla="*/ 61 h 100"/>
              <a:gd name="T94" fmla="*/ 92 w 131"/>
              <a:gd name="T95" fmla="*/ 66 h 100"/>
              <a:gd name="T96" fmla="*/ 107 w 131"/>
              <a:gd name="T97" fmla="*/ 63 h 100"/>
              <a:gd name="T98" fmla="*/ 104 w 131"/>
              <a:gd name="T99" fmla="*/ 72 h 100"/>
              <a:gd name="T100" fmla="*/ 90 w 131"/>
              <a:gd name="T101" fmla="*/ 75 h 100"/>
              <a:gd name="T102" fmla="*/ 104 w 131"/>
              <a:gd name="T103" fmla="*/ 78 h 100"/>
              <a:gd name="T104" fmla="*/ 104 w 131"/>
              <a:gd name="T105" fmla="*/ 7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1" h="100">
                <a:moveTo>
                  <a:pt x="129" y="89"/>
                </a:moveTo>
                <a:cubicBezTo>
                  <a:pt x="122" y="89"/>
                  <a:pt x="122" y="89"/>
                  <a:pt x="122" y="89"/>
                </a:cubicBezTo>
                <a:cubicBezTo>
                  <a:pt x="122" y="25"/>
                  <a:pt x="122" y="25"/>
                  <a:pt x="122" y="25"/>
                </a:cubicBezTo>
                <a:cubicBezTo>
                  <a:pt x="122" y="22"/>
                  <a:pt x="119" y="20"/>
                  <a:pt x="117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28"/>
                  <a:pt x="18" y="28"/>
                  <a:pt x="1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41" y="20"/>
                  <a:pt x="41" y="20"/>
                  <a:pt x="41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0"/>
                  <a:pt x="10" y="22"/>
                  <a:pt x="10" y="25"/>
                </a:cubicBezTo>
                <a:cubicBezTo>
                  <a:pt x="10" y="89"/>
                  <a:pt x="10" y="89"/>
                  <a:pt x="10" y="89"/>
                </a:cubicBezTo>
                <a:cubicBezTo>
                  <a:pt x="3" y="89"/>
                  <a:pt x="3" y="89"/>
                  <a:pt x="3" y="89"/>
                </a:cubicBezTo>
                <a:cubicBezTo>
                  <a:pt x="1" y="89"/>
                  <a:pt x="0" y="90"/>
                  <a:pt x="0" y="91"/>
                </a:cubicBezTo>
                <a:cubicBezTo>
                  <a:pt x="0" y="96"/>
                  <a:pt x="5" y="100"/>
                  <a:pt x="10" y="100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6"/>
                  <a:pt x="88" y="96"/>
                  <a:pt x="88" y="96"/>
                </a:cubicBezTo>
                <a:cubicBezTo>
                  <a:pt x="88" y="95"/>
                  <a:pt x="89" y="94"/>
                  <a:pt x="91" y="94"/>
                </a:cubicBezTo>
                <a:cubicBezTo>
                  <a:pt x="92" y="94"/>
                  <a:pt x="94" y="95"/>
                  <a:pt x="94" y="96"/>
                </a:cubicBezTo>
                <a:cubicBezTo>
                  <a:pt x="94" y="100"/>
                  <a:pt x="94" y="100"/>
                  <a:pt x="94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8" y="96"/>
                  <a:pt x="98" y="96"/>
                  <a:pt x="98" y="96"/>
                </a:cubicBezTo>
                <a:cubicBezTo>
                  <a:pt x="98" y="95"/>
                  <a:pt x="99" y="94"/>
                  <a:pt x="101" y="94"/>
                </a:cubicBezTo>
                <a:cubicBezTo>
                  <a:pt x="102" y="94"/>
                  <a:pt x="103" y="95"/>
                  <a:pt x="103" y="96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6" y="100"/>
                  <a:pt x="131" y="96"/>
                  <a:pt x="131" y="91"/>
                </a:cubicBezTo>
                <a:cubicBezTo>
                  <a:pt x="131" y="90"/>
                  <a:pt x="130" y="89"/>
                  <a:pt x="129" y="89"/>
                </a:cubicBezTo>
                <a:close/>
                <a:moveTo>
                  <a:pt x="31" y="39"/>
                </a:moveTo>
                <a:cubicBezTo>
                  <a:pt x="48" y="27"/>
                  <a:pt x="48" y="27"/>
                  <a:pt x="48" y="27"/>
                </a:cubicBezTo>
                <a:cubicBezTo>
                  <a:pt x="59" y="41"/>
                  <a:pt x="59" y="41"/>
                  <a:pt x="59" y="41"/>
                </a:cubicBezTo>
                <a:cubicBezTo>
                  <a:pt x="61" y="43"/>
                  <a:pt x="61" y="43"/>
                  <a:pt x="61" y="43"/>
                </a:cubicBezTo>
                <a:cubicBezTo>
                  <a:pt x="63" y="41"/>
                  <a:pt x="63" y="41"/>
                  <a:pt x="63" y="41"/>
                </a:cubicBezTo>
                <a:cubicBezTo>
                  <a:pt x="94" y="20"/>
                  <a:pt x="94" y="20"/>
                  <a:pt x="94" y="20"/>
                </a:cubicBezTo>
                <a:cubicBezTo>
                  <a:pt x="99" y="26"/>
                  <a:pt x="99" y="26"/>
                  <a:pt x="99" y="26"/>
                </a:cubicBezTo>
                <a:cubicBezTo>
                  <a:pt x="100" y="26"/>
                  <a:pt x="100" y="27"/>
                  <a:pt x="100" y="27"/>
                </a:cubicBezTo>
                <a:cubicBezTo>
                  <a:pt x="100" y="27"/>
                  <a:pt x="100" y="27"/>
                  <a:pt x="101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11" y="1"/>
                  <a:pt x="111" y="1"/>
                  <a:pt x="111" y="1"/>
                </a:cubicBezTo>
                <a:cubicBezTo>
                  <a:pt x="112" y="1"/>
                  <a:pt x="112" y="1"/>
                  <a:pt x="111" y="0"/>
                </a:cubicBezTo>
                <a:cubicBezTo>
                  <a:pt x="111" y="0"/>
                  <a:pt x="111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84" y="5"/>
                  <a:pt x="84" y="5"/>
                  <a:pt x="84" y="5"/>
                </a:cubicBezTo>
                <a:cubicBezTo>
                  <a:pt x="84" y="5"/>
                  <a:pt x="84" y="5"/>
                  <a:pt x="83" y="6"/>
                </a:cubicBezTo>
                <a:cubicBezTo>
                  <a:pt x="83" y="6"/>
                  <a:pt x="83" y="7"/>
                  <a:pt x="84" y="7"/>
                </a:cubicBezTo>
                <a:cubicBezTo>
                  <a:pt x="88" y="13"/>
                  <a:pt x="88" y="13"/>
                  <a:pt x="88" y="13"/>
                </a:cubicBezTo>
                <a:cubicBezTo>
                  <a:pt x="61" y="36"/>
                  <a:pt x="61" y="36"/>
                  <a:pt x="61" y="36"/>
                </a:cubicBezTo>
                <a:cubicBezTo>
                  <a:pt x="49" y="24"/>
                  <a:pt x="49" y="24"/>
                  <a:pt x="49" y="24"/>
                </a:cubicBezTo>
                <a:cubicBezTo>
                  <a:pt x="48" y="23"/>
                  <a:pt x="48" y="23"/>
                  <a:pt x="48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8"/>
                  <a:pt x="31" y="38"/>
                  <a:pt x="31" y="39"/>
                </a:cubicBezTo>
                <a:close/>
                <a:moveTo>
                  <a:pt x="68" y="68"/>
                </a:moveTo>
                <a:cubicBezTo>
                  <a:pt x="68" y="77"/>
                  <a:pt x="68" y="77"/>
                  <a:pt x="68" y="77"/>
                </a:cubicBezTo>
                <a:cubicBezTo>
                  <a:pt x="68" y="78"/>
                  <a:pt x="69" y="79"/>
                  <a:pt x="71" y="79"/>
                </a:cubicBezTo>
                <a:cubicBezTo>
                  <a:pt x="72" y="79"/>
                  <a:pt x="73" y="78"/>
                  <a:pt x="73" y="77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66"/>
                  <a:pt x="72" y="65"/>
                  <a:pt x="71" y="65"/>
                </a:cubicBezTo>
                <a:cubicBezTo>
                  <a:pt x="69" y="65"/>
                  <a:pt x="68" y="66"/>
                  <a:pt x="68" y="68"/>
                </a:cubicBezTo>
                <a:close/>
                <a:moveTo>
                  <a:pt x="61" y="54"/>
                </a:moveTo>
                <a:cubicBezTo>
                  <a:pt x="59" y="54"/>
                  <a:pt x="58" y="55"/>
                  <a:pt x="58" y="57"/>
                </a:cubicBezTo>
                <a:cubicBezTo>
                  <a:pt x="58" y="77"/>
                  <a:pt x="58" y="77"/>
                  <a:pt x="58" y="77"/>
                </a:cubicBezTo>
                <a:cubicBezTo>
                  <a:pt x="58" y="78"/>
                  <a:pt x="59" y="79"/>
                  <a:pt x="61" y="79"/>
                </a:cubicBezTo>
                <a:cubicBezTo>
                  <a:pt x="62" y="79"/>
                  <a:pt x="63" y="78"/>
                  <a:pt x="63" y="77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5"/>
                  <a:pt x="62" y="54"/>
                  <a:pt x="61" y="54"/>
                </a:cubicBezTo>
                <a:close/>
                <a:moveTo>
                  <a:pt x="48" y="68"/>
                </a:moveTo>
                <a:cubicBezTo>
                  <a:pt x="48" y="77"/>
                  <a:pt x="48" y="77"/>
                  <a:pt x="48" y="77"/>
                </a:cubicBezTo>
                <a:cubicBezTo>
                  <a:pt x="48" y="78"/>
                  <a:pt x="49" y="79"/>
                  <a:pt x="51" y="79"/>
                </a:cubicBezTo>
                <a:cubicBezTo>
                  <a:pt x="52" y="79"/>
                  <a:pt x="53" y="78"/>
                  <a:pt x="53" y="77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6"/>
                  <a:pt x="52" y="65"/>
                  <a:pt x="51" y="65"/>
                </a:cubicBezTo>
                <a:cubicBezTo>
                  <a:pt x="49" y="65"/>
                  <a:pt x="48" y="66"/>
                  <a:pt x="48" y="68"/>
                </a:cubicBezTo>
                <a:close/>
                <a:moveTo>
                  <a:pt x="38" y="57"/>
                </a:moveTo>
                <a:cubicBezTo>
                  <a:pt x="38" y="77"/>
                  <a:pt x="38" y="77"/>
                  <a:pt x="38" y="77"/>
                </a:cubicBezTo>
                <a:cubicBezTo>
                  <a:pt x="38" y="78"/>
                  <a:pt x="39" y="79"/>
                  <a:pt x="41" y="79"/>
                </a:cubicBezTo>
                <a:cubicBezTo>
                  <a:pt x="42" y="79"/>
                  <a:pt x="43" y="78"/>
                  <a:pt x="43" y="77"/>
                </a:cubicBezTo>
                <a:cubicBezTo>
                  <a:pt x="43" y="57"/>
                  <a:pt x="43" y="57"/>
                  <a:pt x="43" y="57"/>
                </a:cubicBezTo>
                <a:cubicBezTo>
                  <a:pt x="43" y="55"/>
                  <a:pt x="42" y="54"/>
                  <a:pt x="41" y="54"/>
                </a:cubicBezTo>
                <a:cubicBezTo>
                  <a:pt x="39" y="54"/>
                  <a:pt x="38" y="55"/>
                  <a:pt x="38" y="57"/>
                </a:cubicBezTo>
                <a:close/>
                <a:moveTo>
                  <a:pt x="30" y="47"/>
                </a:moveTo>
                <a:cubicBezTo>
                  <a:pt x="30" y="47"/>
                  <a:pt x="30" y="48"/>
                  <a:pt x="29" y="48"/>
                </a:cubicBezTo>
                <a:cubicBezTo>
                  <a:pt x="29" y="48"/>
                  <a:pt x="28" y="49"/>
                  <a:pt x="28" y="50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8"/>
                  <a:pt x="29" y="79"/>
                  <a:pt x="31" y="79"/>
                </a:cubicBezTo>
                <a:cubicBezTo>
                  <a:pt x="32" y="79"/>
                  <a:pt x="34" y="78"/>
                  <a:pt x="34" y="77"/>
                </a:cubicBezTo>
                <a:cubicBezTo>
                  <a:pt x="34" y="50"/>
                  <a:pt x="34" y="50"/>
                  <a:pt x="34" y="50"/>
                </a:cubicBezTo>
                <a:cubicBezTo>
                  <a:pt x="34" y="49"/>
                  <a:pt x="32" y="47"/>
                  <a:pt x="31" y="47"/>
                </a:cubicBezTo>
                <a:cubicBezTo>
                  <a:pt x="31" y="47"/>
                  <a:pt x="30" y="47"/>
                  <a:pt x="30" y="47"/>
                </a:cubicBezTo>
                <a:close/>
                <a:moveTo>
                  <a:pt x="104" y="61"/>
                </a:moveTo>
                <a:cubicBezTo>
                  <a:pt x="92" y="61"/>
                  <a:pt x="92" y="61"/>
                  <a:pt x="92" y="61"/>
                </a:cubicBezTo>
                <a:cubicBezTo>
                  <a:pt x="91" y="61"/>
                  <a:pt x="90" y="62"/>
                  <a:pt x="90" y="63"/>
                </a:cubicBezTo>
                <a:cubicBezTo>
                  <a:pt x="90" y="65"/>
                  <a:pt x="91" y="66"/>
                  <a:pt x="92" y="66"/>
                </a:cubicBezTo>
                <a:cubicBezTo>
                  <a:pt x="104" y="66"/>
                  <a:pt x="104" y="66"/>
                  <a:pt x="104" y="66"/>
                </a:cubicBezTo>
                <a:cubicBezTo>
                  <a:pt x="106" y="66"/>
                  <a:pt x="107" y="65"/>
                  <a:pt x="107" y="63"/>
                </a:cubicBezTo>
                <a:cubicBezTo>
                  <a:pt x="107" y="62"/>
                  <a:pt x="106" y="61"/>
                  <a:pt x="104" y="61"/>
                </a:cubicBezTo>
                <a:close/>
                <a:moveTo>
                  <a:pt x="104" y="72"/>
                </a:moveTo>
                <a:cubicBezTo>
                  <a:pt x="92" y="72"/>
                  <a:pt x="92" y="72"/>
                  <a:pt x="92" y="72"/>
                </a:cubicBezTo>
                <a:cubicBezTo>
                  <a:pt x="91" y="72"/>
                  <a:pt x="90" y="73"/>
                  <a:pt x="90" y="75"/>
                </a:cubicBezTo>
                <a:cubicBezTo>
                  <a:pt x="90" y="76"/>
                  <a:pt x="91" y="78"/>
                  <a:pt x="92" y="78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6" y="78"/>
                  <a:pt x="107" y="76"/>
                  <a:pt x="107" y="75"/>
                </a:cubicBezTo>
                <a:cubicBezTo>
                  <a:pt x="107" y="73"/>
                  <a:pt x="106" y="72"/>
                  <a:pt x="104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6" name="Freeform 69"/>
          <p:cNvSpPr>
            <a:spLocks noEditPoints="1"/>
          </p:cNvSpPr>
          <p:nvPr/>
        </p:nvSpPr>
        <p:spPr bwMode="auto">
          <a:xfrm>
            <a:off x="5935663" y="2142332"/>
            <a:ext cx="296863" cy="261938"/>
          </a:xfrm>
          <a:custGeom>
            <a:avLst/>
            <a:gdLst>
              <a:gd name="T0" fmla="*/ 61 w 107"/>
              <a:gd name="T1" fmla="*/ 69 h 94"/>
              <a:gd name="T2" fmla="*/ 61 w 107"/>
              <a:gd name="T3" fmla="*/ 69 h 94"/>
              <a:gd name="T4" fmla="*/ 61 w 107"/>
              <a:gd name="T5" fmla="*/ 73 h 94"/>
              <a:gd name="T6" fmla="*/ 57 w 107"/>
              <a:gd name="T7" fmla="*/ 77 h 94"/>
              <a:gd name="T8" fmla="*/ 50 w 107"/>
              <a:gd name="T9" fmla="*/ 77 h 94"/>
              <a:gd name="T10" fmla="*/ 46 w 107"/>
              <a:gd name="T11" fmla="*/ 73 h 94"/>
              <a:gd name="T12" fmla="*/ 46 w 107"/>
              <a:gd name="T13" fmla="*/ 69 h 94"/>
              <a:gd name="T14" fmla="*/ 46 w 107"/>
              <a:gd name="T15" fmla="*/ 69 h 94"/>
              <a:gd name="T16" fmla="*/ 7 w 107"/>
              <a:gd name="T17" fmla="*/ 69 h 94"/>
              <a:gd name="T18" fmla="*/ 4 w 107"/>
              <a:gd name="T19" fmla="*/ 69 h 94"/>
              <a:gd name="T20" fmla="*/ 4 w 107"/>
              <a:gd name="T21" fmla="*/ 87 h 94"/>
              <a:gd name="T22" fmla="*/ 11 w 107"/>
              <a:gd name="T23" fmla="*/ 94 h 94"/>
              <a:gd name="T24" fmla="*/ 96 w 107"/>
              <a:gd name="T25" fmla="*/ 94 h 94"/>
              <a:gd name="T26" fmla="*/ 103 w 107"/>
              <a:gd name="T27" fmla="*/ 87 h 94"/>
              <a:gd name="T28" fmla="*/ 103 w 107"/>
              <a:gd name="T29" fmla="*/ 69 h 94"/>
              <a:gd name="T30" fmla="*/ 100 w 107"/>
              <a:gd name="T31" fmla="*/ 69 h 94"/>
              <a:gd name="T32" fmla="*/ 61 w 107"/>
              <a:gd name="T33" fmla="*/ 69 h 94"/>
              <a:gd name="T34" fmla="*/ 100 w 107"/>
              <a:gd name="T35" fmla="*/ 13 h 94"/>
              <a:gd name="T36" fmla="*/ 77 w 107"/>
              <a:gd name="T37" fmla="*/ 13 h 94"/>
              <a:gd name="T38" fmla="*/ 77 w 107"/>
              <a:gd name="T39" fmla="*/ 7 h 94"/>
              <a:gd name="T40" fmla="*/ 70 w 107"/>
              <a:gd name="T41" fmla="*/ 0 h 94"/>
              <a:gd name="T42" fmla="*/ 37 w 107"/>
              <a:gd name="T43" fmla="*/ 0 h 94"/>
              <a:gd name="T44" fmla="*/ 30 w 107"/>
              <a:gd name="T45" fmla="*/ 7 h 94"/>
              <a:gd name="T46" fmla="*/ 30 w 107"/>
              <a:gd name="T47" fmla="*/ 13 h 94"/>
              <a:gd name="T48" fmla="*/ 7 w 107"/>
              <a:gd name="T49" fmla="*/ 13 h 94"/>
              <a:gd name="T50" fmla="*/ 0 w 107"/>
              <a:gd name="T51" fmla="*/ 20 h 94"/>
              <a:gd name="T52" fmla="*/ 0 w 107"/>
              <a:gd name="T53" fmla="*/ 59 h 94"/>
              <a:gd name="T54" fmla="*/ 4 w 107"/>
              <a:gd name="T55" fmla="*/ 65 h 94"/>
              <a:gd name="T56" fmla="*/ 7 w 107"/>
              <a:gd name="T57" fmla="*/ 65 h 94"/>
              <a:gd name="T58" fmla="*/ 100 w 107"/>
              <a:gd name="T59" fmla="*/ 65 h 94"/>
              <a:gd name="T60" fmla="*/ 103 w 107"/>
              <a:gd name="T61" fmla="*/ 65 h 94"/>
              <a:gd name="T62" fmla="*/ 107 w 107"/>
              <a:gd name="T63" fmla="*/ 59 h 94"/>
              <a:gd name="T64" fmla="*/ 107 w 107"/>
              <a:gd name="T65" fmla="*/ 20 h 94"/>
              <a:gd name="T66" fmla="*/ 100 w 107"/>
              <a:gd name="T67" fmla="*/ 13 h 94"/>
              <a:gd name="T68" fmla="*/ 70 w 107"/>
              <a:gd name="T69" fmla="*/ 13 h 94"/>
              <a:gd name="T70" fmla="*/ 37 w 107"/>
              <a:gd name="T71" fmla="*/ 13 h 94"/>
              <a:gd name="T72" fmla="*/ 37 w 107"/>
              <a:gd name="T73" fmla="*/ 7 h 94"/>
              <a:gd name="T74" fmla="*/ 70 w 107"/>
              <a:gd name="T75" fmla="*/ 7 h 94"/>
              <a:gd name="T76" fmla="*/ 70 w 107"/>
              <a:gd name="T77" fmla="*/ 1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7" h="94">
                <a:moveTo>
                  <a:pt x="61" y="69"/>
                </a:moveTo>
                <a:cubicBezTo>
                  <a:pt x="61" y="69"/>
                  <a:pt x="61" y="69"/>
                  <a:pt x="61" y="69"/>
                </a:cubicBezTo>
                <a:cubicBezTo>
                  <a:pt x="61" y="73"/>
                  <a:pt x="61" y="73"/>
                  <a:pt x="61" y="73"/>
                </a:cubicBezTo>
                <a:cubicBezTo>
                  <a:pt x="61" y="75"/>
                  <a:pt x="59" y="77"/>
                  <a:pt x="57" y="77"/>
                </a:cubicBezTo>
                <a:cubicBezTo>
                  <a:pt x="50" y="77"/>
                  <a:pt x="50" y="77"/>
                  <a:pt x="50" y="77"/>
                </a:cubicBezTo>
                <a:cubicBezTo>
                  <a:pt x="48" y="77"/>
                  <a:pt x="46" y="75"/>
                  <a:pt x="46" y="73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6" y="69"/>
                  <a:pt x="5" y="69"/>
                  <a:pt x="4" y="69"/>
                </a:cubicBezTo>
                <a:cubicBezTo>
                  <a:pt x="4" y="87"/>
                  <a:pt x="4" y="87"/>
                  <a:pt x="4" y="87"/>
                </a:cubicBezTo>
                <a:cubicBezTo>
                  <a:pt x="4" y="91"/>
                  <a:pt x="7" y="94"/>
                  <a:pt x="11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100" y="94"/>
                  <a:pt x="103" y="91"/>
                  <a:pt x="103" y="87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2" y="69"/>
                  <a:pt x="101" y="69"/>
                  <a:pt x="100" y="69"/>
                </a:cubicBezTo>
                <a:lnTo>
                  <a:pt x="61" y="69"/>
                </a:lnTo>
                <a:close/>
                <a:moveTo>
                  <a:pt x="100" y="13"/>
                </a:moveTo>
                <a:cubicBezTo>
                  <a:pt x="77" y="13"/>
                  <a:pt x="77" y="13"/>
                  <a:pt x="77" y="13"/>
                </a:cubicBezTo>
                <a:cubicBezTo>
                  <a:pt x="77" y="7"/>
                  <a:pt x="77" y="7"/>
                  <a:pt x="77" y="7"/>
                </a:cubicBezTo>
                <a:cubicBezTo>
                  <a:pt x="77" y="3"/>
                  <a:pt x="74" y="0"/>
                  <a:pt x="70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3" y="0"/>
                  <a:pt x="30" y="3"/>
                  <a:pt x="30" y="7"/>
                </a:cubicBezTo>
                <a:cubicBezTo>
                  <a:pt x="30" y="13"/>
                  <a:pt x="30" y="13"/>
                  <a:pt x="30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3" y="13"/>
                  <a:pt x="0" y="16"/>
                  <a:pt x="0" y="20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1"/>
                  <a:pt x="2" y="64"/>
                  <a:pt x="4" y="65"/>
                </a:cubicBezTo>
                <a:cubicBezTo>
                  <a:pt x="5" y="65"/>
                  <a:pt x="6" y="65"/>
                  <a:pt x="7" y="65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5"/>
                  <a:pt x="102" y="65"/>
                  <a:pt x="103" y="65"/>
                </a:cubicBezTo>
                <a:cubicBezTo>
                  <a:pt x="105" y="64"/>
                  <a:pt x="107" y="61"/>
                  <a:pt x="107" y="59"/>
                </a:cubicBezTo>
                <a:cubicBezTo>
                  <a:pt x="107" y="20"/>
                  <a:pt x="107" y="20"/>
                  <a:pt x="107" y="20"/>
                </a:cubicBezTo>
                <a:cubicBezTo>
                  <a:pt x="107" y="16"/>
                  <a:pt x="104" y="13"/>
                  <a:pt x="100" y="13"/>
                </a:cubicBezTo>
                <a:close/>
                <a:moveTo>
                  <a:pt x="70" y="13"/>
                </a:moveTo>
                <a:cubicBezTo>
                  <a:pt x="37" y="13"/>
                  <a:pt x="37" y="13"/>
                  <a:pt x="37" y="13"/>
                </a:cubicBezTo>
                <a:cubicBezTo>
                  <a:pt x="37" y="7"/>
                  <a:pt x="37" y="7"/>
                  <a:pt x="37" y="7"/>
                </a:cubicBezTo>
                <a:cubicBezTo>
                  <a:pt x="70" y="7"/>
                  <a:pt x="70" y="7"/>
                  <a:pt x="70" y="7"/>
                </a:cubicBezTo>
                <a:lnTo>
                  <a:pt x="7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7" name="Freeform 70"/>
          <p:cNvSpPr>
            <a:spLocks noEditPoints="1"/>
          </p:cNvSpPr>
          <p:nvPr/>
        </p:nvSpPr>
        <p:spPr bwMode="auto">
          <a:xfrm>
            <a:off x="6513513" y="2105819"/>
            <a:ext cx="319088" cy="320675"/>
          </a:xfrm>
          <a:custGeom>
            <a:avLst/>
            <a:gdLst>
              <a:gd name="T0" fmla="*/ 46 w 115"/>
              <a:gd name="T1" fmla="*/ 27 h 115"/>
              <a:gd name="T2" fmla="*/ 53 w 115"/>
              <a:gd name="T3" fmla="*/ 62 h 115"/>
              <a:gd name="T4" fmla="*/ 81 w 115"/>
              <a:gd name="T5" fmla="*/ 54 h 115"/>
              <a:gd name="T6" fmla="*/ 81 w 115"/>
              <a:gd name="T7" fmla="*/ 0 h 115"/>
              <a:gd name="T8" fmla="*/ 59 w 115"/>
              <a:gd name="T9" fmla="*/ 27 h 115"/>
              <a:gd name="T10" fmla="*/ 70 w 115"/>
              <a:gd name="T11" fmla="*/ 27 h 115"/>
              <a:gd name="T12" fmla="*/ 81 w 115"/>
              <a:gd name="T13" fmla="*/ 32 h 115"/>
              <a:gd name="T14" fmla="*/ 81 w 115"/>
              <a:gd name="T15" fmla="*/ 22 h 115"/>
              <a:gd name="T16" fmla="*/ 81 w 115"/>
              <a:gd name="T17" fmla="*/ 32 h 115"/>
              <a:gd name="T18" fmla="*/ 91 w 115"/>
              <a:gd name="T19" fmla="*/ 27 h 115"/>
              <a:gd name="T20" fmla="*/ 102 w 115"/>
              <a:gd name="T21" fmla="*/ 27 h 115"/>
              <a:gd name="T22" fmla="*/ 74 w 115"/>
              <a:gd name="T23" fmla="*/ 90 h 115"/>
              <a:gd name="T24" fmla="*/ 35 w 115"/>
              <a:gd name="T25" fmla="*/ 79 h 115"/>
              <a:gd name="T26" fmla="*/ 24 w 115"/>
              <a:gd name="T27" fmla="*/ 40 h 115"/>
              <a:gd name="T28" fmla="*/ 25 w 115"/>
              <a:gd name="T29" fmla="*/ 89 h 115"/>
              <a:gd name="T30" fmla="*/ 74 w 115"/>
              <a:gd name="T31" fmla="*/ 90 h 115"/>
              <a:gd name="T32" fmla="*/ 16 w 115"/>
              <a:gd name="T33" fmla="*/ 46 h 115"/>
              <a:gd name="T34" fmla="*/ 13 w 115"/>
              <a:gd name="T35" fmla="*/ 48 h 115"/>
              <a:gd name="T36" fmla="*/ 11 w 115"/>
              <a:gd name="T37" fmla="*/ 49 h 115"/>
              <a:gd name="T38" fmla="*/ 10 w 115"/>
              <a:gd name="T39" fmla="*/ 52 h 115"/>
              <a:gd name="T40" fmla="*/ 10 w 115"/>
              <a:gd name="T41" fmla="*/ 57 h 115"/>
              <a:gd name="T42" fmla="*/ 11 w 115"/>
              <a:gd name="T43" fmla="*/ 60 h 115"/>
              <a:gd name="T44" fmla="*/ 9 w 115"/>
              <a:gd name="T45" fmla="*/ 57 h 115"/>
              <a:gd name="T46" fmla="*/ 7 w 115"/>
              <a:gd name="T47" fmla="*/ 52 h 115"/>
              <a:gd name="T48" fmla="*/ 7 w 115"/>
              <a:gd name="T49" fmla="*/ 48 h 115"/>
              <a:gd name="T50" fmla="*/ 9 w 115"/>
              <a:gd name="T51" fmla="*/ 44 h 115"/>
              <a:gd name="T52" fmla="*/ 13 w 115"/>
              <a:gd name="T53" fmla="*/ 41 h 115"/>
              <a:gd name="T54" fmla="*/ 13 w 115"/>
              <a:gd name="T55" fmla="*/ 40 h 115"/>
              <a:gd name="T56" fmla="*/ 17 w 115"/>
              <a:gd name="T57" fmla="*/ 46 h 115"/>
              <a:gd name="T58" fmla="*/ 71 w 115"/>
              <a:gd name="T59" fmla="*/ 104 h 115"/>
              <a:gd name="T60" fmla="*/ 68 w 115"/>
              <a:gd name="T61" fmla="*/ 106 h 115"/>
              <a:gd name="T62" fmla="*/ 64 w 115"/>
              <a:gd name="T63" fmla="*/ 107 h 115"/>
              <a:gd name="T64" fmla="*/ 62 w 115"/>
              <a:gd name="T65" fmla="*/ 107 h 115"/>
              <a:gd name="T66" fmla="*/ 58 w 115"/>
              <a:gd name="T67" fmla="*/ 107 h 115"/>
              <a:gd name="T68" fmla="*/ 54 w 115"/>
              <a:gd name="T69" fmla="*/ 105 h 115"/>
              <a:gd name="T70" fmla="*/ 55 w 115"/>
              <a:gd name="T71" fmla="*/ 105 h 115"/>
              <a:gd name="T72" fmla="*/ 58 w 115"/>
              <a:gd name="T73" fmla="*/ 105 h 115"/>
              <a:gd name="T74" fmla="*/ 61 w 115"/>
              <a:gd name="T75" fmla="*/ 105 h 115"/>
              <a:gd name="T76" fmla="*/ 63 w 115"/>
              <a:gd name="T77" fmla="*/ 104 h 115"/>
              <a:gd name="T78" fmla="*/ 67 w 115"/>
              <a:gd name="T79" fmla="*/ 98 h 115"/>
              <a:gd name="T80" fmla="*/ 73 w 115"/>
              <a:gd name="T81" fmla="*/ 101 h 115"/>
              <a:gd name="T82" fmla="*/ 73 w 115"/>
              <a:gd name="T83" fmla="*/ 102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5" h="115">
                <a:moveTo>
                  <a:pt x="81" y="0"/>
                </a:moveTo>
                <a:cubicBezTo>
                  <a:pt x="62" y="0"/>
                  <a:pt x="46" y="12"/>
                  <a:pt x="46" y="27"/>
                </a:cubicBezTo>
                <a:cubicBezTo>
                  <a:pt x="46" y="36"/>
                  <a:pt x="52" y="44"/>
                  <a:pt x="60" y="49"/>
                </a:cubicBezTo>
                <a:cubicBezTo>
                  <a:pt x="59" y="53"/>
                  <a:pt x="57" y="59"/>
                  <a:pt x="53" y="62"/>
                </a:cubicBezTo>
                <a:cubicBezTo>
                  <a:pt x="62" y="62"/>
                  <a:pt x="70" y="59"/>
                  <a:pt x="75" y="54"/>
                </a:cubicBezTo>
                <a:cubicBezTo>
                  <a:pt x="77" y="54"/>
                  <a:pt x="79" y="54"/>
                  <a:pt x="81" y="54"/>
                </a:cubicBezTo>
                <a:cubicBezTo>
                  <a:pt x="100" y="54"/>
                  <a:pt x="115" y="42"/>
                  <a:pt x="115" y="27"/>
                </a:cubicBezTo>
                <a:cubicBezTo>
                  <a:pt x="115" y="12"/>
                  <a:pt x="100" y="0"/>
                  <a:pt x="81" y="0"/>
                </a:cubicBezTo>
                <a:close/>
                <a:moveTo>
                  <a:pt x="64" y="32"/>
                </a:moveTo>
                <a:cubicBezTo>
                  <a:pt x="61" y="32"/>
                  <a:pt x="59" y="30"/>
                  <a:pt x="59" y="27"/>
                </a:cubicBezTo>
                <a:cubicBezTo>
                  <a:pt x="59" y="24"/>
                  <a:pt x="61" y="22"/>
                  <a:pt x="64" y="22"/>
                </a:cubicBezTo>
                <a:cubicBezTo>
                  <a:pt x="67" y="22"/>
                  <a:pt x="70" y="24"/>
                  <a:pt x="70" y="27"/>
                </a:cubicBezTo>
                <a:cubicBezTo>
                  <a:pt x="70" y="30"/>
                  <a:pt x="67" y="32"/>
                  <a:pt x="64" y="32"/>
                </a:cubicBezTo>
                <a:close/>
                <a:moveTo>
                  <a:pt x="81" y="32"/>
                </a:moveTo>
                <a:cubicBezTo>
                  <a:pt x="78" y="32"/>
                  <a:pt x="75" y="30"/>
                  <a:pt x="75" y="27"/>
                </a:cubicBezTo>
                <a:cubicBezTo>
                  <a:pt x="75" y="24"/>
                  <a:pt x="78" y="22"/>
                  <a:pt x="81" y="22"/>
                </a:cubicBezTo>
                <a:cubicBezTo>
                  <a:pt x="84" y="22"/>
                  <a:pt x="86" y="24"/>
                  <a:pt x="86" y="27"/>
                </a:cubicBezTo>
                <a:cubicBezTo>
                  <a:pt x="86" y="30"/>
                  <a:pt x="84" y="32"/>
                  <a:pt x="81" y="32"/>
                </a:cubicBezTo>
                <a:close/>
                <a:moveTo>
                  <a:pt x="97" y="32"/>
                </a:moveTo>
                <a:cubicBezTo>
                  <a:pt x="94" y="32"/>
                  <a:pt x="91" y="30"/>
                  <a:pt x="91" y="27"/>
                </a:cubicBezTo>
                <a:cubicBezTo>
                  <a:pt x="91" y="24"/>
                  <a:pt x="94" y="22"/>
                  <a:pt x="97" y="22"/>
                </a:cubicBezTo>
                <a:cubicBezTo>
                  <a:pt x="100" y="22"/>
                  <a:pt x="102" y="24"/>
                  <a:pt x="102" y="27"/>
                </a:cubicBezTo>
                <a:cubicBezTo>
                  <a:pt x="102" y="30"/>
                  <a:pt x="100" y="32"/>
                  <a:pt x="97" y="32"/>
                </a:cubicBezTo>
                <a:close/>
                <a:moveTo>
                  <a:pt x="74" y="90"/>
                </a:moveTo>
                <a:cubicBezTo>
                  <a:pt x="63" y="81"/>
                  <a:pt x="60" y="85"/>
                  <a:pt x="55" y="90"/>
                </a:cubicBezTo>
                <a:cubicBezTo>
                  <a:pt x="52" y="94"/>
                  <a:pt x="43" y="86"/>
                  <a:pt x="35" y="79"/>
                </a:cubicBezTo>
                <a:cubicBezTo>
                  <a:pt x="28" y="71"/>
                  <a:pt x="21" y="63"/>
                  <a:pt x="24" y="59"/>
                </a:cubicBezTo>
                <a:cubicBezTo>
                  <a:pt x="29" y="54"/>
                  <a:pt x="33" y="51"/>
                  <a:pt x="24" y="40"/>
                </a:cubicBezTo>
                <a:cubicBezTo>
                  <a:pt x="16" y="29"/>
                  <a:pt x="10" y="38"/>
                  <a:pt x="5" y="42"/>
                </a:cubicBezTo>
                <a:cubicBezTo>
                  <a:pt x="0" y="48"/>
                  <a:pt x="5" y="69"/>
                  <a:pt x="25" y="89"/>
                </a:cubicBezTo>
                <a:cubicBezTo>
                  <a:pt x="46" y="109"/>
                  <a:pt x="66" y="115"/>
                  <a:pt x="72" y="109"/>
                </a:cubicBezTo>
                <a:cubicBezTo>
                  <a:pt x="76" y="104"/>
                  <a:pt x="85" y="98"/>
                  <a:pt x="74" y="90"/>
                </a:cubicBezTo>
                <a:close/>
                <a:moveTo>
                  <a:pt x="17" y="46"/>
                </a:moveTo>
                <a:cubicBezTo>
                  <a:pt x="16" y="46"/>
                  <a:pt x="16" y="46"/>
                  <a:pt x="16" y="46"/>
                </a:cubicBezTo>
                <a:cubicBezTo>
                  <a:pt x="15" y="47"/>
                  <a:pt x="15" y="47"/>
                  <a:pt x="14" y="47"/>
                </a:cubicBezTo>
                <a:cubicBezTo>
                  <a:pt x="14" y="47"/>
                  <a:pt x="13" y="47"/>
                  <a:pt x="13" y="48"/>
                </a:cubicBezTo>
                <a:cubicBezTo>
                  <a:pt x="13" y="48"/>
                  <a:pt x="12" y="48"/>
                  <a:pt x="12" y="48"/>
                </a:cubicBezTo>
                <a:cubicBezTo>
                  <a:pt x="12" y="49"/>
                  <a:pt x="12" y="49"/>
                  <a:pt x="11" y="49"/>
                </a:cubicBezTo>
                <a:cubicBezTo>
                  <a:pt x="11" y="50"/>
                  <a:pt x="11" y="50"/>
                  <a:pt x="11" y="51"/>
                </a:cubicBezTo>
                <a:cubicBezTo>
                  <a:pt x="10" y="51"/>
                  <a:pt x="10" y="52"/>
                  <a:pt x="10" y="52"/>
                </a:cubicBezTo>
                <a:cubicBezTo>
                  <a:pt x="10" y="53"/>
                  <a:pt x="10" y="53"/>
                  <a:pt x="10" y="54"/>
                </a:cubicBezTo>
                <a:cubicBezTo>
                  <a:pt x="10" y="55"/>
                  <a:pt x="10" y="56"/>
                  <a:pt x="10" y="57"/>
                </a:cubicBezTo>
                <a:cubicBezTo>
                  <a:pt x="10" y="58"/>
                  <a:pt x="10" y="59"/>
                  <a:pt x="10" y="59"/>
                </a:cubicBezTo>
                <a:cubicBezTo>
                  <a:pt x="11" y="60"/>
                  <a:pt x="11" y="60"/>
                  <a:pt x="11" y="60"/>
                </a:cubicBezTo>
                <a:cubicBezTo>
                  <a:pt x="11" y="60"/>
                  <a:pt x="11" y="60"/>
                  <a:pt x="10" y="59"/>
                </a:cubicBezTo>
                <a:cubicBezTo>
                  <a:pt x="10" y="59"/>
                  <a:pt x="9" y="58"/>
                  <a:pt x="9" y="57"/>
                </a:cubicBezTo>
                <a:cubicBezTo>
                  <a:pt x="9" y="56"/>
                  <a:pt x="8" y="55"/>
                  <a:pt x="8" y="54"/>
                </a:cubicBezTo>
                <a:cubicBezTo>
                  <a:pt x="8" y="53"/>
                  <a:pt x="7" y="53"/>
                  <a:pt x="7" y="52"/>
                </a:cubicBezTo>
                <a:cubicBezTo>
                  <a:pt x="7" y="51"/>
                  <a:pt x="7" y="51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8" y="47"/>
                  <a:pt x="8" y="46"/>
                  <a:pt x="8" y="46"/>
                </a:cubicBezTo>
                <a:cubicBezTo>
                  <a:pt x="9" y="45"/>
                  <a:pt x="9" y="44"/>
                  <a:pt x="9" y="44"/>
                </a:cubicBezTo>
                <a:cubicBezTo>
                  <a:pt x="10" y="43"/>
                  <a:pt x="10" y="43"/>
                  <a:pt x="11" y="42"/>
                </a:cubicBezTo>
                <a:cubicBezTo>
                  <a:pt x="11" y="42"/>
                  <a:pt x="12" y="41"/>
                  <a:pt x="13" y="41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6"/>
                  <a:pt x="17" y="46"/>
                  <a:pt x="17" y="46"/>
                </a:cubicBezTo>
                <a:close/>
                <a:moveTo>
                  <a:pt x="73" y="102"/>
                </a:moveTo>
                <a:cubicBezTo>
                  <a:pt x="72" y="102"/>
                  <a:pt x="72" y="103"/>
                  <a:pt x="71" y="104"/>
                </a:cubicBezTo>
                <a:cubicBezTo>
                  <a:pt x="71" y="104"/>
                  <a:pt x="70" y="104"/>
                  <a:pt x="70" y="105"/>
                </a:cubicBezTo>
                <a:cubicBezTo>
                  <a:pt x="69" y="105"/>
                  <a:pt x="69" y="106"/>
                  <a:pt x="68" y="106"/>
                </a:cubicBezTo>
                <a:cubicBezTo>
                  <a:pt x="67" y="106"/>
                  <a:pt x="67" y="107"/>
                  <a:pt x="66" y="107"/>
                </a:cubicBezTo>
                <a:cubicBezTo>
                  <a:pt x="65" y="107"/>
                  <a:pt x="64" y="107"/>
                  <a:pt x="64" y="107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1" y="107"/>
                  <a:pt x="60" y="107"/>
                  <a:pt x="60" y="107"/>
                </a:cubicBezTo>
                <a:cubicBezTo>
                  <a:pt x="59" y="107"/>
                  <a:pt x="58" y="107"/>
                  <a:pt x="58" y="107"/>
                </a:cubicBezTo>
                <a:cubicBezTo>
                  <a:pt x="57" y="106"/>
                  <a:pt x="57" y="106"/>
                  <a:pt x="56" y="106"/>
                </a:cubicBezTo>
                <a:cubicBezTo>
                  <a:pt x="56" y="106"/>
                  <a:pt x="55" y="105"/>
                  <a:pt x="54" y="105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4" y="105"/>
                  <a:pt x="54" y="105"/>
                  <a:pt x="55" y="105"/>
                </a:cubicBezTo>
                <a:cubicBezTo>
                  <a:pt x="55" y="105"/>
                  <a:pt x="56" y="105"/>
                  <a:pt x="57" y="105"/>
                </a:cubicBezTo>
                <a:cubicBezTo>
                  <a:pt x="57" y="105"/>
                  <a:pt x="58" y="105"/>
                  <a:pt x="58" y="105"/>
                </a:cubicBezTo>
                <a:cubicBezTo>
                  <a:pt x="59" y="105"/>
                  <a:pt x="59" y="105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5" y="103"/>
                  <a:pt x="66" y="101"/>
                  <a:pt x="66" y="100"/>
                </a:cubicBezTo>
                <a:cubicBezTo>
                  <a:pt x="67" y="99"/>
                  <a:pt x="67" y="99"/>
                  <a:pt x="67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73" y="101"/>
                  <a:pt x="73" y="101"/>
                  <a:pt x="73" y="101"/>
                </a:cubicBezTo>
                <a:cubicBezTo>
                  <a:pt x="73" y="101"/>
                  <a:pt x="73" y="101"/>
                  <a:pt x="73" y="102"/>
                </a:cubicBezTo>
                <a:close/>
                <a:moveTo>
                  <a:pt x="73" y="102"/>
                </a:moveTo>
                <a:cubicBezTo>
                  <a:pt x="73" y="102"/>
                  <a:pt x="73" y="102"/>
                  <a:pt x="73" y="10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8" name="Freeform 71"/>
          <p:cNvSpPr>
            <a:spLocks noEditPoints="1"/>
          </p:cNvSpPr>
          <p:nvPr/>
        </p:nvSpPr>
        <p:spPr bwMode="auto">
          <a:xfrm>
            <a:off x="7150100" y="2101057"/>
            <a:ext cx="322263" cy="336550"/>
          </a:xfrm>
          <a:custGeom>
            <a:avLst/>
            <a:gdLst>
              <a:gd name="T0" fmla="*/ 14 w 116"/>
              <a:gd name="T1" fmla="*/ 99 h 121"/>
              <a:gd name="T2" fmla="*/ 14 w 116"/>
              <a:gd name="T3" fmla="*/ 14 h 121"/>
              <a:gd name="T4" fmla="*/ 83 w 116"/>
              <a:gd name="T5" fmla="*/ 14 h 121"/>
              <a:gd name="T6" fmla="*/ 83 w 116"/>
              <a:gd name="T7" fmla="*/ 85 h 121"/>
              <a:gd name="T8" fmla="*/ 96 w 116"/>
              <a:gd name="T9" fmla="*/ 74 h 121"/>
              <a:gd name="T10" fmla="*/ 96 w 116"/>
              <a:gd name="T11" fmla="*/ 7 h 121"/>
              <a:gd name="T12" fmla="*/ 89 w 116"/>
              <a:gd name="T13" fmla="*/ 0 h 121"/>
              <a:gd name="T14" fmla="*/ 7 w 116"/>
              <a:gd name="T15" fmla="*/ 0 h 121"/>
              <a:gd name="T16" fmla="*/ 0 w 116"/>
              <a:gd name="T17" fmla="*/ 7 h 121"/>
              <a:gd name="T18" fmla="*/ 0 w 116"/>
              <a:gd name="T19" fmla="*/ 106 h 121"/>
              <a:gd name="T20" fmla="*/ 7 w 116"/>
              <a:gd name="T21" fmla="*/ 112 h 121"/>
              <a:gd name="T22" fmla="*/ 64 w 116"/>
              <a:gd name="T23" fmla="*/ 112 h 121"/>
              <a:gd name="T24" fmla="*/ 55 w 116"/>
              <a:gd name="T25" fmla="*/ 99 h 121"/>
              <a:gd name="T26" fmla="*/ 14 w 116"/>
              <a:gd name="T27" fmla="*/ 99 h 121"/>
              <a:gd name="T28" fmla="*/ 115 w 116"/>
              <a:gd name="T29" fmla="*/ 71 h 121"/>
              <a:gd name="T30" fmla="*/ 110 w 116"/>
              <a:gd name="T31" fmla="*/ 71 h 121"/>
              <a:gd name="T32" fmla="*/ 80 w 116"/>
              <a:gd name="T33" fmla="*/ 96 h 121"/>
              <a:gd name="T34" fmla="*/ 60 w 116"/>
              <a:gd name="T35" fmla="*/ 84 h 121"/>
              <a:gd name="T36" fmla="*/ 56 w 116"/>
              <a:gd name="T37" fmla="*/ 84 h 121"/>
              <a:gd name="T38" fmla="*/ 56 w 116"/>
              <a:gd name="T39" fmla="*/ 89 h 121"/>
              <a:gd name="T40" fmla="*/ 77 w 116"/>
              <a:gd name="T41" fmla="*/ 119 h 121"/>
              <a:gd name="T42" fmla="*/ 80 w 116"/>
              <a:gd name="T43" fmla="*/ 121 h 121"/>
              <a:gd name="T44" fmla="*/ 80 w 116"/>
              <a:gd name="T45" fmla="*/ 121 h 121"/>
              <a:gd name="T46" fmla="*/ 83 w 116"/>
              <a:gd name="T47" fmla="*/ 119 h 121"/>
              <a:gd name="T48" fmla="*/ 115 w 116"/>
              <a:gd name="T49" fmla="*/ 75 h 121"/>
              <a:gd name="T50" fmla="*/ 115 w 116"/>
              <a:gd name="T51" fmla="*/ 71 h 121"/>
              <a:gd name="T52" fmla="*/ 68 w 116"/>
              <a:gd name="T53" fmla="*/ 23 h 121"/>
              <a:gd name="T54" fmla="*/ 28 w 116"/>
              <a:gd name="T55" fmla="*/ 23 h 121"/>
              <a:gd name="T56" fmla="*/ 22 w 116"/>
              <a:gd name="T57" fmla="*/ 30 h 121"/>
              <a:gd name="T58" fmla="*/ 28 w 116"/>
              <a:gd name="T59" fmla="*/ 37 h 121"/>
              <a:gd name="T60" fmla="*/ 68 w 116"/>
              <a:gd name="T61" fmla="*/ 37 h 121"/>
              <a:gd name="T62" fmla="*/ 74 w 116"/>
              <a:gd name="T63" fmla="*/ 30 h 121"/>
              <a:gd name="T64" fmla="*/ 68 w 116"/>
              <a:gd name="T65" fmla="*/ 23 h 121"/>
              <a:gd name="T66" fmla="*/ 68 w 116"/>
              <a:gd name="T67" fmla="*/ 43 h 121"/>
              <a:gd name="T68" fmla="*/ 28 w 116"/>
              <a:gd name="T69" fmla="*/ 43 h 121"/>
              <a:gd name="T70" fmla="*/ 22 w 116"/>
              <a:gd name="T71" fmla="*/ 50 h 121"/>
              <a:gd name="T72" fmla="*/ 28 w 116"/>
              <a:gd name="T73" fmla="*/ 56 h 121"/>
              <a:gd name="T74" fmla="*/ 68 w 116"/>
              <a:gd name="T75" fmla="*/ 56 h 121"/>
              <a:gd name="T76" fmla="*/ 74 w 116"/>
              <a:gd name="T77" fmla="*/ 50 h 121"/>
              <a:gd name="T78" fmla="*/ 68 w 116"/>
              <a:gd name="T79" fmla="*/ 43 h 121"/>
              <a:gd name="T80" fmla="*/ 28 w 116"/>
              <a:gd name="T81" fmla="*/ 63 h 121"/>
              <a:gd name="T82" fmla="*/ 22 w 116"/>
              <a:gd name="T83" fmla="*/ 69 h 121"/>
              <a:gd name="T84" fmla="*/ 28 w 116"/>
              <a:gd name="T85" fmla="*/ 76 h 121"/>
              <a:gd name="T86" fmla="*/ 68 w 116"/>
              <a:gd name="T87" fmla="*/ 76 h 121"/>
              <a:gd name="T88" fmla="*/ 74 w 116"/>
              <a:gd name="T89" fmla="*/ 69 h 121"/>
              <a:gd name="T90" fmla="*/ 68 w 116"/>
              <a:gd name="T91" fmla="*/ 63 h 121"/>
              <a:gd name="T92" fmla="*/ 28 w 116"/>
              <a:gd name="T93" fmla="*/ 6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" h="121">
                <a:moveTo>
                  <a:pt x="14" y="99"/>
                </a:moveTo>
                <a:cubicBezTo>
                  <a:pt x="14" y="14"/>
                  <a:pt x="14" y="14"/>
                  <a:pt x="14" y="14"/>
                </a:cubicBezTo>
                <a:cubicBezTo>
                  <a:pt x="83" y="14"/>
                  <a:pt x="83" y="14"/>
                  <a:pt x="83" y="14"/>
                </a:cubicBezTo>
                <a:cubicBezTo>
                  <a:pt x="83" y="85"/>
                  <a:pt x="83" y="85"/>
                  <a:pt x="83" y="85"/>
                </a:cubicBezTo>
                <a:cubicBezTo>
                  <a:pt x="96" y="74"/>
                  <a:pt x="96" y="74"/>
                  <a:pt x="96" y="74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3"/>
                  <a:pt x="93" y="0"/>
                  <a:pt x="8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9"/>
                  <a:pt x="3" y="112"/>
                  <a:pt x="7" y="112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55" y="99"/>
                  <a:pt x="55" y="99"/>
                  <a:pt x="55" y="99"/>
                </a:cubicBezTo>
                <a:lnTo>
                  <a:pt x="14" y="99"/>
                </a:lnTo>
                <a:close/>
                <a:moveTo>
                  <a:pt x="115" y="71"/>
                </a:moveTo>
                <a:cubicBezTo>
                  <a:pt x="113" y="70"/>
                  <a:pt x="112" y="70"/>
                  <a:pt x="110" y="71"/>
                </a:cubicBezTo>
                <a:cubicBezTo>
                  <a:pt x="80" y="96"/>
                  <a:pt x="80" y="96"/>
                  <a:pt x="80" y="96"/>
                </a:cubicBezTo>
                <a:cubicBezTo>
                  <a:pt x="60" y="84"/>
                  <a:pt x="60" y="84"/>
                  <a:pt x="60" y="84"/>
                </a:cubicBezTo>
                <a:cubicBezTo>
                  <a:pt x="59" y="83"/>
                  <a:pt x="57" y="83"/>
                  <a:pt x="56" y="84"/>
                </a:cubicBezTo>
                <a:cubicBezTo>
                  <a:pt x="55" y="86"/>
                  <a:pt x="55" y="87"/>
                  <a:pt x="56" y="89"/>
                </a:cubicBezTo>
                <a:cubicBezTo>
                  <a:pt x="77" y="119"/>
                  <a:pt x="77" y="119"/>
                  <a:pt x="77" y="119"/>
                </a:cubicBezTo>
                <a:cubicBezTo>
                  <a:pt x="78" y="120"/>
                  <a:pt x="79" y="121"/>
                  <a:pt x="80" y="121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81" y="121"/>
                  <a:pt x="82" y="120"/>
                  <a:pt x="83" y="119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6" y="74"/>
                  <a:pt x="116" y="72"/>
                  <a:pt x="115" y="71"/>
                </a:cubicBezTo>
                <a:close/>
                <a:moveTo>
                  <a:pt x="68" y="23"/>
                </a:moveTo>
                <a:cubicBezTo>
                  <a:pt x="28" y="23"/>
                  <a:pt x="28" y="23"/>
                  <a:pt x="28" y="23"/>
                </a:cubicBezTo>
                <a:cubicBezTo>
                  <a:pt x="25" y="23"/>
                  <a:pt x="22" y="26"/>
                  <a:pt x="22" y="30"/>
                </a:cubicBezTo>
                <a:cubicBezTo>
                  <a:pt x="22" y="34"/>
                  <a:pt x="25" y="37"/>
                  <a:pt x="28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71" y="37"/>
                  <a:pt x="74" y="34"/>
                  <a:pt x="74" y="30"/>
                </a:cubicBezTo>
                <a:cubicBezTo>
                  <a:pt x="74" y="26"/>
                  <a:pt x="71" y="23"/>
                  <a:pt x="68" y="23"/>
                </a:cubicBezTo>
                <a:close/>
                <a:moveTo>
                  <a:pt x="68" y="43"/>
                </a:moveTo>
                <a:cubicBezTo>
                  <a:pt x="28" y="43"/>
                  <a:pt x="28" y="43"/>
                  <a:pt x="28" y="43"/>
                </a:cubicBezTo>
                <a:cubicBezTo>
                  <a:pt x="25" y="43"/>
                  <a:pt x="22" y="46"/>
                  <a:pt x="22" y="50"/>
                </a:cubicBezTo>
                <a:cubicBezTo>
                  <a:pt x="22" y="53"/>
                  <a:pt x="25" y="56"/>
                  <a:pt x="28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71" y="56"/>
                  <a:pt x="74" y="53"/>
                  <a:pt x="74" y="50"/>
                </a:cubicBezTo>
                <a:cubicBezTo>
                  <a:pt x="74" y="46"/>
                  <a:pt x="71" y="43"/>
                  <a:pt x="68" y="43"/>
                </a:cubicBezTo>
                <a:close/>
                <a:moveTo>
                  <a:pt x="28" y="63"/>
                </a:moveTo>
                <a:cubicBezTo>
                  <a:pt x="25" y="63"/>
                  <a:pt x="22" y="66"/>
                  <a:pt x="22" y="69"/>
                </a:cubicBezTo>
                <a:cubicBezTo>
                  <a:pt x="22" y="73"/>
                  <a:pt x="25" y="76"/>
                  <a:pt x="28" y="76"/>
                </a:cubicBezTo>
                <a:cubicBezTo>
                  <a:pt x="68" y="76"/>
                  <a:pt x="68" y="76"/>
                  <a:pt x="68" y="76"/>
                </a:cubicBezTo>
                <a:cubicBezTo>
                  <a:pt x="71" y="76"/>
                  <a:pt x="74" y="73"/>
                  <a:pt x="74" y="69"/>
                </a:cubicBezTo>
                <a:cubicBezTo>
                  <a:pt x="74" y="66"/>
                  <a:pt x="71" y="63"/>
                  <a:pt x="68" y="63"/>
                </a:cubicBezTo>
                <a:lnTo>
                  <a:pt x="28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9" name="Freeform 72"/>
          <p:cNvSpPr>
            <a:spLocks noEditPoints="1"/>
          </p:cNvSpPr>
          <p:nvPr/>
        </p:nvSpPr>
        <p:spPr bwMode="auto">
          <a:xfrm>
            <a:off x="7691438" y="2164557"/>
            <a:ext cx="390525" cy="250825"/>
          </a:xfrm>
          <a:custGeom>
            <a:avLst/>
            <a:gdLst>
              <a:gd name="T0" fmla="*/ 78 w 140"/>
              <a:gd name="T1" fmla="*/ 82 h 90"/>
              <a:gd name="T2" fmla="*/ 67 w 140"/>
              <a:gd name="T3" fmla="*/ 83 h 90"/>
              <a:gd name="T4" fmla="*/ 76 w 140"/>
              <a:gd name="T5" fmla="*/ 88 h 90"/>
              <a:gd name="T6" fmla="*/ 70 w 140"/>
              <a:gd name="T7" fmla="*/ 77 h 90"/>
              <a:gd name="T8" fmla="*/ 63 w 140"/>
              <a:gd name="T9" fmla="*/ 69 h 90"/>
              <a:gd name="T10" fmla="*/ 56 w 140"/>
              <a:gd name="T11" fmla="*/ 82 h 90"/>
              <a:gd name="T12" fmla="*/ 87 w 140"/>
              <a:gd name="T13" fmla="*/ 83 h 90"/>
              <a:gd name="T14" fmla="*/ 81 w 140"/>
              <a:gd name="T15" fmla="*/ 62 h 90"/>
              <a:gd name="T16" fmla="*/ 92 w 140"/>
              <a:gd name="T17" fmla="*/ 76 h 90"/>
              <a:gd name="T18" fmla="*/ 100 w 140"/>
              <a:gd name="T19" fmla="*/ 72 h 90"/>
              <a:gd name="T20" fmla="*/ 94 w 140"/>
              <a:gd name="T21" fmla="*/ 54 h 90"/>
              <a:gd name="T22" fmla="*/ 108 w 140"/>
              <a:gd name="T23" fmla="*/ 71 h 90"/>
              <a:gd name="T24" fmla="*/ 103 w 140"/>
              <a:gd name="T25" fmla="*/ 50 h 90"/>
              <a:gd name="T26" fmla="*/ 52 w 140"/>
              <a:gd name="T27" fmla="*/ 32 h 90"/>
              <a:gd name="T28" fmla="*/ 45 w 140"/>
              <a:gd name="T29" fmla="*/ 18 h 90"/>
              <a:gd name="T30" fmla="*/ 34 w 140"/>
              <a:gd name="T31" fmla="*/ 15 h 90"/>
              <a:gd name="T32" fmla="*/ 29 w 140"/>
              <a:gd name="T33" fmla="*/ 48 h 90"/>
              <a:gd name="T34" fmla="*/ 43 w 140"/>
              <a:gd name="T35" fmla="*/ 35 h 90"/>
              <a:gd name="T36" fmla="*/ 55 w 140"/>
              <a:gd name="T37" fmla="*/ 41 h 90"/>
              <a:gd name="T38" fmla="*/ 64 w 140"/>
              <a:gd name="T39" fmla="*/ 53 h 90"/>
              <a:gd name="T40" fmla="*/ 68 w 140"/>
              <a:gd name="T41" fmla="*/ 66 h 90"/>
              <a:gd name="T42" fmla="*/ 80 w 140"/>
              <a:gd name="T43" fmla="*/ 81 h 90"/>
              <a:gd name="T44" fmla="*/ 55 w 140"/>
              <a:gd name="T45" fmla="*/ 73 h 90"/>
              <a:gd name="T46" fmla="*/ 66 w 140"/>
              <a:gd name="T47" fmla="*/ 57 h 90"/>
              <a:gd name="T48" fmla="*/ 48 w 140"/>
              <a:gd name="T49" fmla="*/ 66 h 90"/>
              <a:gd name="T50" fmla="*/ 55 w 140"/>
              <a:gd name="T51" fmla="*/ 73 h 90"/>
              <a:gd name="T52" fmla="*/ 60 w 140"/>
              <a:gd name="T53" fmla="*/ 52 h 90"/>
              <a:gd name="T54" fmla="*/ 54 w 140"/>
              <a:gd name="T55" fmla="*/ 45 h 90"/>
              <a:gd name="T56" fmla="*/ 39 w 140"/>
              <a:gd name="T57" fmla="*/ 65 h 90"/>
              <a:gd name="T58" fmla="*/ 32 w 140"/>
              <a:gd name="T59" fmla="*/ 54 h 90"/>
              <a:gd name="T60" fmla="*/ 44 w 140"/>
              <a:gd name="T61" fmla="*/ 37 h 90"/>
              <a:gd name="T62" fmla="*/ 51 w 140"/>
              <a:gd name="T63" fmla="*/ 44 h 90"/>
              <a:gd name="T64" fmla="*/ 32 w 140"/>
              <a:gd name="T65" fmla="*/ 54 h 90"/>
              <a:gd name="T66" fmla="*/ 51 w 140"/>
              <a:gd name="T67" fmla="*/ 29 h 90"/>
              <a:gd name="T68" fmla="*/ 46 w 140"/>
              <a:gd name="T69" fmla="*/ 20 h 90"/>
              <a:gd name="T70" fmla="*/ 78 w 140"/>
              <a:gd name="T71" fmla="*/ 8 h 90"/>
              <a:gd name="T72" fmla="*/ 121 w 140"/>
              <a:gd name="T73" fmla="*/ 36 h 90"/>
              <a:gd name="T74" fmla="*/ 107 w 140"/>
              <a:gd name="T75" fmla="*/ 50 h 90"/>
              <a:gd name="T76" fmla="*/ 110 w 140"/>
              <a:gd name="T77" fmla="*/ 10 h 90"/>
              <a:gd name="T78" fmla="*/ 140 w 140"/>
              <a:gd name="T79" fmla="*/ 29 h 90"/>
              <a:gd name="T80" fmla="*/ 110 w 140"/>
              <a:gd name="T81" fmla="*/ 10 h 90"/>
              <a:gd name="T82" fmla="*/ 19 w 140"/>
              <a:gd name="T83" fmla="*/ 0 h 90"/>
              <a:gd name="T84" fmla="*/ 14 w 140"/>
              <a:gd name="T85" fmla="*/ 37 h 90"/>
              <a:gd name="T86" fmla="*/ 0 w 140"/>
              <a:gd name="T87" fmla="*/ 2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0" h="90">
                <a:moveTo>
                  <a:pt x="76" y="88"/>
                </a:moveTo>
                <a:cubicBezTo>
                  <a:pt x="78" y="87"/>
                  <a:pt x="79" y="84"/>
                  <a:pt x="78" y="82"/>
                </a:cubicBezTo>
                <a:cubicBezTo>
                  <a:pt x="78" y="82"/>
                  <a:pt x="75" y="77"/>
                  <a:pt x="74" y="75"/>
                </a:cubicBezTo>
                <a:cubicBezTo>
                  <a:pt x="73" y="78"/>
                  <a:pt x="72" y="79"/>
                  <a:pt x="67" y="83"/>
                </a:cubicBezTo>
                <a:cubicBezTo>
                  <a:pt x="69" y="86"/>
                  <a:pt x="69" y="86"/>
                  <a:pt x="69" y="86"/>
                </a:cubicBezTo>
                <a:cubicBezTo>
                  <a:pt x="70" y="88"/>
                  <a:pt x="73" y="90"/>
                  <a:pt x="76" y="88"/>
                </a:cubicBezTo>
                <a:close/>
                <a:moveTo>
                  <a:pt x="63" y="83"/>
                </a:moveTo>
                <a:cubicBezTo>
                  <a:pt x="70" y="77"/>
                  <a:pt x="70" y="77"/>
                  <a:pt x="70" y="77"/>
                </a:cubicBezTo>
                <a:cubicBezTo>
                  <a:pt x="72" y="75"/>
                  <a:pt x="72" y="71"/>
                  <a:pt x="70" y="70"/>
                </a:cubicBezTo>
                <a:cubicBezTo>
                  <a:pt x="68" y="68"/>
                  <a:pt x="65" y="68"/>
                  <a:pt x="63" y="69"/>
                </a:cubicBezTo>
                <a:cubicBezTo>
                  <a:pt x="57" y="75"/>
                  <a:pt x="57" y="75"/>
                  <a:pt x="57" y="75"/>
                </a:cubicBezTo>
                <a:cubicBezTo>
                  <a:pt x="55" y="77"/>
                  <a:pt x="54" y="80"/>
                  <a:pt x="56" y="82"/>
                </a:cubicBezTo>
                <a:cubicBezTo>
                  <a:pt x="58" y="84"/>
                  <a:pt x="61" y="85"/>
                  <a:pt x="63" y="83"/>
                </a:cubicBezTo>
                <a:close/>
                <a:moveTo>
                  <a:pt x="87" y="83"/>
                </a:moveTo>
                <a:cubicBezTo>
                  <a:pt x="89" y="81"/>
                  <a:pt x="90" y="78"/>
                  <a:pt x="89" y="76"/>
                </a:cubicBezTo>
                <a:cubicBezTo>
                  <a:pt x="81" y="62"/>
                  <a:pt x="81" y="62"/>
                  <a:pt x="81" y="62"/>
                </a:cubicBezTo>
                <a:cubicBezTo>
                  <a:pt x="83" y="60"/>
                  <a:pt x="83" y="60"/>
                  <a:pt x="83" y="60"/>
                </a:cubicBezTo>
                <a:cubicBezTo>
                  <a:pt x="92" y="76"/>
                  <a:pt x="92" y="76"/>
                  <a:pt x="92" y="76"/>
                </a:cubicBezTo>
                <a:cubicBezTo>
                  <a:pt x="93" y="79"/>
                  <a:pt x="96" y="80"/>
                  <a:pt x="98" y="78"/>
                </a:cubicBezTo>
                <a:cubicBezTo>
                  <a:pt x="101" y="77"/>
                  <a:pt x="102" y="74"/>
                  <a:pt x="100" y="72"/>
                </a:cubicBezTo>
                <a:cubicBezTo>
                  <a:pt x="92" y="55"/>
                  <a:pt x="92" y="55"/>
                  <a:pt x="92" y="55"/>
                </a:cubicBezTo>
                <a:cubicBezTo>
                  <a:pt x="94" y="54"/>
                  <a:pt x="94" y="54"/>
                  <a:pt x="94" y="54"/>
                </a:cubicBezTo>
                <a:cubicBezTo>
                  <a:pt x="94" y="54"/>
                  <a:pt x="100" y="65"/>
                  <a:pt x="102" y="69"/>
                </a:cubicBezTo>
                <a:cubicBezTo>
                  <a:pt x="103" y="71"/>
                  <a:pt x="106" y="72"/>
                  <a:pt x="108" y="71"/>
                </a:cubicBezTo>
                <a:cubicBezTo>
                  <a:pt x="111" y="70"/>
                  <a:pt x="112" y="67"/>
                  <a:pt x="110" y="64"/>
                </a:cubicBezTo>
                <a:cubicBezTo>
                  <a:pt x="104" y="52"/>
                  <a:pt x="105" y="55"/>
                  <a:pt x="103" y="50"/>
                </a:cubicBezTo>
                <a:cubicBezTo>
                  <a:pt x="95" y="39"/>
                  <a:pt x="83" y="32"/>
                  <a:pt x="72" y="22"/>
                </a:cubicBezTo>
                <a:cubicBezTo>
                  <a:pt x="52" y="32"/>
                  <a:pt x="52" y="32"/>
                  <a:pt x="52" y="32"/>
                </a:cubicBezTo>
                <a:cubicBezTo>
                  <a:pt x="48" y="34"/>
                  <a:pt x="43" y="32"/>
                  <a:pt x="41" y="28"/>
                </a:cubicBezTo>
                <a:cubicBezTo>
                  <a:pt x="40" y="24"/>
                  <a:pt x="41" y="20"/>
                  <a:pt x="45" y="18"/>
                </a:cubicBezTo>
                <a:cubicBezTo>
                  <a:pt x="50" y="15"/>
                  <a:pt x="50" y="15"/>
                  <a:pt x="50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18" y="38"/>
                  <a:pt x="18" y="38"/>
                  <a:pt x="18" y="38"/>
                </a:cubicBezTo>
                <a:cubicBezTo>
                  <a:pt x="29" y="48"/>
                  <a:pt x="29" y="48"/>
                  <a:pt x="29" y="48"/>
                </a:cubicBezTo>
                <a:cubicBezTo>
                  <a:pt x="29" y="47"/>
                  <a:pt x="30" y="46"/>
                  <a:pt x="31" y="45"/>
                </a:cubicBezTo>
                <a:cubicBezTo>
                  <a:pt x="43" y="35"/>
                  <a:pt x="43" y="35"/>
                  <a:pt x="43" y="35"/>
                </a:cubicBezTo>
                <a:cubicBezTo>
                  <a:pt x="46" y="32"/>
                  <a:pt x="51" y="32"/>
                  <a:pt x="53" y="35"/>
                </a:cubicBezTo>
                <a:cubicBezTo>
                  <a:pt x="55" y="37"/>
                  <a:pt x="56" y="39"/>
                  <a:pt x="55" y="41"/>
                </a:cubicBezTo>
                <a:cubicBezTo>
                  <a:pt x="58" y="41"/>
                  <a:pt x="61" y="42"/>
                  <a:pt x="63" y="44"/>
                </a:cubicBezTo>
                <a:cubicBezTo>
                  <a:pt x="65" y="46"/>
                  <a:pt x="65" y="50"/>
                  <a:pt x="64" y="53"/>
                </a:cubicBezTo>
                <a:cubicBezTo>
                  <a:pt x="65" y="53"/>
                  <a:pt x="67" y="54"/>
                  <a:pt x="68" y="55"/>
                </a:cubicBezTo>
                <a:cubicBezTo>
                  <a:pt x="71" y="58"/>
                  <a:pt x="71" y="63"/>
                  <a:pt x="68" y="66"/>
                </a:cubicBezTo>
                <a:cubicBezTo>
                  <a:pt x="70" y="65"/>
                  <a:pt x="72" y="66"/>
                  <a:pt x="73" y="68"/>
                </a:cubicBezTo>
                <a:cubicBezTo>
                  <a:pt x="73" y="68"/>
                  <a:pt x="78" y="77"/>
                  <a:pt x="80" y="81"/>
                </a:cubicBezTo>
                <a:cubicBezTo>
                  <a:pt x="81" y="82"/>
                  <a:pt x="84" y="84"/>
                  <a:pt x="87" y="83"/>
                </a:cubicBezTo>
                <a:close/>
                <a:moveTo>
                  <a:pt x="55" y="73"/>
                </a:moveTo>
                <a:cubicBezTo>
                  <a:pt x="66" y="64"/>
                  <a:pt x="66" y="64"/>
                  <a:pt x="66" y="64"/>
                </a:cubicBezTo>
                <a:cubicBezTo>
                  <a:pt x="68" y="62"/>
                  <a:pt x="68" y="59"/>
                  <a:pt x="66" y="57"/>
                </a:cubicBezTo>
                <a:cubicBezTo>
                  <a:pt x="64" y="55"/>
                  <a:pt x="61" y="55"/>
                  <a:pt x="59" y="57"/>
                </a:cubicBezTo>
                <a:cubicBezTo>
                  <a:pt x="59" y="57"/>
                  <a:pt x="48" y="66"/>
                  <a:pt x="48" y="66"/>
                </a:cubicBezTo>
                <a:cubicBezTo>
                  <a:pt x="46" y="68"/>
                  <a:pt x="46" y="71"/>
                  <a:pt x="48" y="73"/>
                </a:cubicBezTo>
                <a:cubicBezTo>
                  <a:pt x="50" y="75"/>
                  <a:pt x="53" y="75"/>
                  <a:pt x="55" y="73"/>
                </a:cubicBezTo>
                <a:close/>
                <a:moveTo>
                  <a:pt x="46" y="65"/>
                </a:moveTo>
                <a:cubicBezTo>
                  <a:pt x="60" y="52"/>
                  <a:pt x="60" y="52"/>
                  <a:pt x="60" y="52"/>
                </a:cubicBezTo>
                <a:cubicBezTo>
                  <a:pt x="62" y="51"/>
                  <a:pt x="63" y="48"/>
                  <a:pt x="61" y="45"/>
                </a:cubicBezTo>
                <a:cubicBezTo>
                  <a:pt x="59" y="43"/>
                  <a:pt x="56" y="43"/>
                  <a:pt x="54" y="45"/>
                </a:cubicBezTo>
                <a:cubicBezTo>
                  <a:pt x="40" y="57"/>
                  <a:pt x="40" y="57"/>
                  <a:pt x="40" y="57"/>
                </a:cubicBezTo>
                <a:cubicBezTo>
                  <a:pt x="37" y="59"/>
                  <a:pt x="37" y="63"/>
                  <a:pt x="39" y="65"/>
                </a:cubicBezTo>
                <a:cubicBezTo>
                  <a:pt x="40" y="66"/>
                  <a:pt x="43" y="67"/>
                  <a:pt x="46" y="65"/>
                </a:cubicBezTo>
                <a:close/>
                <a:moveTo>
                  <a:pt x="32" y="54"/>
                </a:moveTo>
                <a:cubicBezTo>
                  <a:pt x="30" y="52"/>
                  <a:pt x="30" y="49"/>
                  <a:pt x="32" y="47"/>
                </a:cubicBezTo>
                <a:cubicBezTo>
                  <a:pt x="44" y="37"/>
                  <a:pt x="44" y="37"/>
                  <a:pt x="44" y="37"/>
                </a:cubicBezTo>
                <a:cubicBezTo>
                  <a:pt x="46" y="35"/>
                  <a:pt x="50" y="35"/>
                  <a:pt x="51" y="37"/>
                </a:cubicBezTo>
                <a:cubicBezTo>
                  <a:pt x="53" y="39"/>
                  <a:pt x="53" y="42"/>
                  <a:pt x="51" y="44"/>
                </a:cubicBezTo>
                <a:cubicBezTo>
                  <a:pt x="39" y="55"/>
                  <a:pt x="39" y="55"/>
                  <a:pt x="39" y="55"/>
                </a:cubicBezTo>
                <a:cubicBezTo>
                  <a:pt x="37" y="56"/>
                  <a:pt x="34" y="56"/>
                  <a:pt x="32" y="54"/>
                </a:cubicBezTo>
                <a:close/>
                <a:moveTo>
                  <a:pt x="72" y="19"/>
                </a:moveTo>
                <a:cubicBezTo>
                  <a:pt x="51" y="29"/>
                  <a:pt x="51" y="29"/>
                  <a:pt x="51" y="29"/>
                </a:cubicBezTo>
                <a:cubicBezTo>
                  <a:pt x="48" y="30"/>
                  <a:pt x="45" y="29"/>
                  <a:pt x="44" y="27"/>
                </a:cubicBezTo>
                <a:cubicBezTo>
                  <a:pt x="43" y="24"/>
                  <a:pt x="44" y="21"/>
                  <a:pt x="46" y="20"/>
                </a:cubicBezTo>
                <a:cubicBezTo>
                  <a:pt x="68" y="10"/>
                  <a:pt x="68" y="10"/>
                  <a:pt x="68" y="10"/>
                </a:cubicBezTo>
                <a:cubicBezTo>
                  <a:pt x="71" y="9"/>
                  <a:pt x="74" y="8"/>
                  <a:pt x="78" y="8"/>
                </a:cubicBezTo>
                <a:cubicBezTo>
                  <a:pt x="86" y="8"/>
                  <a:pt x="101" y="12"/>
                  <a:pt x="108" y="14"/>
                </a:cubicBezTo>
                <a:cubicBezTo>
                  <a:pt x="121" y="36"/>
                  <a:pt x="121" y="36"/>
                  <a:pt x="121" y="36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2" y="43"/>
                  <a:pt x="110" y="47"/>
                  <a:pt x="107" y="50"/>
                </a:cubicBezTo>
                <a:cubicBezTo>
                  <a:pt x="99" y="39"/>
                  <a:pt x="85" y="28"/>
                  <a:pt x="72" y="19"/>
                </a:cubicBezTo>
                <a:close/>
                <a:moveTo>
                  <a:pt x="110" y="10"/>
                </a:moveTo>
                <a:cubicBezTo>
                  <a:pt x="124" y="2"/>
                  <a:pt x="124" y="2"/>
                  <a:pt x="124" y="2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26" y="37"/>
                  <a:pt x="126" y="37"/>
                  <a:pt x="126" y="37"/>
                </a:cubicBezTo>
                <a:lnTo>
                  <a:pt x="110" y="10"/>
                </a:lnTo>
                <a:close/>
                <a:moveTo>
                  <a:pt x="0" y="27"/>
                </a:moveTo>
                <a:cubicBezTo>
                  <a:pt x="19" y="0"/>
                  <a:pt x="19" y="0"/>
                  <a:pt x="19" y="0"/>
                </a:cubicBezTo>
                <a:cubicBezTo>
                  <a:pt x="32" y="11"/>
                  <a:pt x="32" y="11"/>
                  <a:pt x="32" y="11"/>
                </a:cubicBezTo>
                <a:cubicBezTo>
                  <a:pt x="14" y="37"/>
                  <a:pt x="14" y="37"/>
                  <a:pt x="14" y="37"/>
                </a:cubicBezTo>
                <a:lnTo>
                  <a:pt x="0" y="27"/>
                </a:lnTo>
                <a:close/>
                <a:moveTo>
                  <a:pt x="0" y="27"/>
                </a:moveTo>
                <a:cubicBezTo>
                  <a:pt x="0" y="27"/>
                  <a:pt x="0" y="27"/>
                  <a:pt x="0" y="2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0" name="Freeform 73"/>
          <p:cNvSpPr>
            <a:spLocks noEditPoints="1"/>
          </p:cNvSpPr>
          <p:nvPr/>
        </p:nvSpPr>
        <p:spPr bwMode="auto">
          <a:xfrm>
            <a:off x="1112838" y="1491457"/>
            <a:ext cx="252413" cy="295275"/>
          </a:xfrm>
          <a:custGeom>
            <a:avLst/>
            <a:gdLst>
              <a:gd name="T0" fmla="*/ 117 w 159"/>
              <a:gd name="T1" fmla="*/ 0 h 186"/>
              <a:gd name="T2" fmla="*/ 0 w 159"/>
              <a:gd name="T3" fmla="*/ 0 h 186"/>
              <a:gd name="T4" fmla="*/ 0 w 159"/>
              <a:gd name="T5" fmla="*/ 186 h 186"/>
              <a:gd name="T6" fmla="*/ 159 w 159"/>
              <a:gd name="T7" fmla="*/ 186 h 186"/>
              <a:gd name="T8" fmla="*/ 159 w 159"/>
              <a:gd name="T9" fmla="*/ 44 h 186"/>
              <a:gd name="T10" fmla="*/ 117 w 159"/>
              <a:gd name="T11" fmla="*/ 0 h 186"/>
              <a:gd name="T12" fmla="*/ 121 w 159"/>
              <a:gd name="T13" fmla="*/ 23 h 186"/>
              <a:gd name="T14" fmla="*/ 137 w 159"/>
              <a:gd name="T15" fmla="*/ 41 h 186"/>
              <a:gd name="T16" fmla="*/ 121 w 159"/>
              <a:gd name="T17" fmla="*/ 41 h 186"/>
              <a:gd name="T18" fmla="*/ 121 w 159"/>
              <a:gd name="T19" fmla="*/ 23 h 186"/>
              <a:gd name="T20" fmla="*/ 147 w 159"/>
              <a:gd name="T21" fmla="*/ 172 h 186"/>
              <a:gd name="T22" fmla="*/ 14 w 159"/>
              <a:gd name="T23" fmla="*/ 172 h 186"/>
              <a:gd name="T24" fmla="*/ 14 w 159"/>
              <a:gd name="T25" fmla="*/ 14 h 186"/>
              <a:gd name="T26" fmla="*/ 107 w 159"/>
              <a:gd name="T27" fmla="*/ 14 h 186"/>
              <a:gd name="T28" fmla="*/ 107 w 159"/>
              <a:gd name="T29" fmla="*/ 53 h 186"/>
              <a:gd name="T30" fmla="*/ 147 w 159"/>
              <a:gd name="T31" fmla="*/ 53 h 186"/>
              <a:gd name="T32" fmla="*/ 147 w 159"/>
              <a:gd name="T33" fmla="*/ 172 h 186"/>
              <a:gd name="T34" fmla="*/ 72 w 159"/>
              <a:gd name="T35" fmla="*/ 86 h 186"/>
              <a:gd name="T36" fmla="*/ 135 w 159"/>
              <a:gd name="T37" fmla="*/ 86 h 186"/>
              <a:gd name="T38" fmla="*/ 135 w 159"/>
              <a:gd name="T39" fmla="*/ 72 h 186"/>
              <a:gd name="T40" fmla="*/ 72 w 159"/>
              <a:gd name="T41" fmla="*/ 72 h 186"/>
              <a:gd name="T42" fmla="*/ 72 w 159"/>
              <a:gd name="T43" fmla="*/ 86 h 186"/>
              <a:gd name="T44" fmla="*/ 37 w 159"/>
              <a:gd name="T45" fmla="*/ 105 h 186"/>
              <a:gd name="T46" fmla="*/ 31 w 159"/>
              <a:gd name="T47" fmla="*/ 100 h 186"/>
              <a:gd name="T48" fmla="*/ 21 w 159"/>
              <a:gd name="T49" fmla="*/ 111 h 186"/>
              <a:gd name="T50" fmla="*/ 37 w 159"/>
              <a:gd name="T51" fmla="*/ 125 h 186"/>
              <a:gd name="T52" fmla="*/ 61 w 159"/>
              <a:gd name="T53" fmla="*/ 100 h 186"/>
              <a:gd name="T54" fmla="*/ 51 w 159"/>
              <a:gd name="T55" fmla="*/ 91 h 186"/>
              <a:gd name="T56" fmla="*/ 37 w 159"/>
              <a:gd name="T57" fmla="*/ 105 h 186"/>
              <a:gd name="T58" fmla="*/ 37 w 159"/>
              <a:gd name="T59" fmla="*/ 139 h 186"/>
              <a:gd name="T60" fmla="*/ 31 w 159"/>
              <a:gd name="T61" fmla="*/ 133 h 186"/>
              <a:gd name="T62" fmla="*/ 21 w 159"/>
              <a:gd name="T63" fmla="*/ 144 h 186"/>
              <a:gd name="T64" fmla="*/ 37 w 159"/>
              <a:gd name="T65" fmla="*/ 158 h 186"/>
              <a:gd name="T66" fmla="*/ 61 w 159"/>
              <a:gd name="T67" fmla="*/ 133 h 186"/>
              <a:gd name="T68" fmla="*/ 51 w 159"/>
              <a:gd name="T69" fmla="*/ 125 h 186"/>
              <a:gd name="T70" fmla="*/ 37 w 159"/>
              <a:gd name="T71" fmla="*/ 139 h 186"/>
              <a:gd name="T72" fmla="*/ 37 w 159"/>
              <a:gd name="T73" fmla="*/ 72 h 186"/>
              <a:gd name="T74" fmla="*/ 31 w 159"/>
              <a:gd name="T75" fmla="*/ 67 h 186"/>
              <a:gd name="T76" fmla="*/ 21 w 159"/>
              <a:gd name="T77" fmla="*/ 77 h 186"/>
              <a:gd name="T78" fmla="*/ 37 w 159"/>
              <a:gd name="T79" fmla="*/ 91 h 186"/>
              <a:gd name="T80" fmla="*/ 61 w 159"/>
              <a:gd name="T81" fmla="*/ 67 h 186"/>
              <a:gd name="T82" fmla="*/ 51 w 159"/>
              <a:gd name="T83" fmla="*/ 58 h 186"/>
              <a:gd name="T84" fmla="*/ 37 w 159"/>
              <a:gd name="T85" fmla="*/ 72 h 186"/>
              <a:gd name="T86" fmla="*/ 72 w 159"/>
              <a:gd name="T87" fmla="*/ 119 h 186"/>
              <a:gd name="T88" fmla="*/ 135 w 159"/>
              <a:gd name="T89" fmla="*/ 119 h 186"/>
              <a:gd name="T90" fmla="*/ 135 w 159"/>
              <a:gd name="T91" fmla="*/ 105 h 186"/>
              <a:gd name="T92" fmla="*/ 72 w 159"/>
              <a:gd name="T93" fmla="*/ 105 h 186"/>
              <a:gd name="T94" fmla="*/ 72 w 159"/>
              <a:gd name="T95" fmla="*/ 119 h 186"/>
              <a:gd name="T96" fmla="*/ 72 w 159"/>
              <a:gd name="T97" fmla="*/ 153 h 186"/>
              <a:gd name="T98" fmla="*/ 135 w 159"/>
              <a:gd name="T99" fmla="*/ 153 h 186"/>
              <a:gd name="T100" fmla="*/ 135 w 159"/>
              <a:gd name="T101" fmla="*/ 139 h 186"/>
              <a:gd name="T102" fmla="*/ 72 w 159"/>
              <a:gd name="T103" fmla="*/ 139 h 186"/>
              <a:gd name="T104" fmla="*/ 72 w 159"/>
              <a:gd name="T105" fmla="*/ 153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9" h="186">
                <a:moveTo>
                  <a:pt x="117" y="0"/>
                </a:moveTo>
                <a:lnTo>
                  <a:pt x="0" y="0"/>
                </a:lnTo>
                <a:lnTo>
                  <a:pt x="0" y="186"/>
                </a:lnTo>
                <a:lnTo>
                  <a:pt x="159" y="186"/>
                </a:lnTo>
                <a:lnTo>
                  <a:pt x="159" y="44"/>
                </a:lnTo>
                <a:lnTo>
                  <a:pt x="117" y="0"/>
                </a:lnTo>
                <a:close/>
                <a:moveTo>
                  <a:pt x="121" y="23"/>
                </a:moveTo>
                <a:lnTo>
                  <a:pt x="137" y="41"/>
                </a:lnTo>
                <a:lnTo>
                  <a:pt x="121" y="41"/>
                </a:lnTo>
                <a:lnTo>
                  <a:pt x="121" y="23"/>
                </a:lnTo>
                <a:close/>
                <a:moveTo>
                  <a:pt x="147" y="172"/>
                </a:moveTo>
                <a:lnTo>
                  <a:pt x="14" y="172"/>
                </a:lnTo>
                <a:lnTo>
                  <a:pt x="14" y="14"/>
                </a:lnTo>
                <a:lnTo>
                  <a:pt x="107" y="14"/>
                </a:lnTo>
                <a:lnTo>
                  <a:pt x="107" y="53"/>
                </a:lnTo>
                <a:lnTo>
                  <a:pt x="147" y="53"/>
                </a:lnTo>
                <a:lnTo>
                  <a:pt x="147" y="172"/>
                </a:lnTo>
                <a:close/>
                <a:moveTo>
                  <a:pt x="72" y="86"/>
                </a:moveTo>
                <a:lnTo>
                  <a:pt x="135" y="86"/>
                </a:lnTo>
                <a:lnTo>
                  <a:pt x="135" y="72"/>
                </a:lnTo>
                <a:lnTo>
                  <a:pt x="72" y="72"/>
                </a:lnTo>
                <a:lnTo>
                  <a:pt x="72" y="86"/>
                </a:lnTo>
                <a:close/>
                <a:moveTo>
                  <a:pt x="37" y="105"/>
                </a:moveTo>
                <a:lnTo>
                  <a:pt x="31" y="100"/>
                </a:lnTo>
                <a:lnTo>
                  <a:pt x="21" y="111"/>
                </a:lnTo>
                <a:lnTo>
                  <a:pt x="37" y="125"/>
                </a:lnTo>
                <a:lnTo>
                  <a:pt x="61" y="100"/>
                </a:lnTo>
                <a:lnTo>
                  <a:pt x="51" y="91"/>
                </a:lnTo>
                <a:lnTo>
                  <a:pt x="37" y="105"/>
                </a:lnTo>
                <a:close/>
                <a:moveTo>
                  <a:pt x="37" y="139"/>
                </a:moveTo>
                <a:lnTo>
                  <a:pt x="31" y="133"/>
                </a:lnTo>
                <a:lnTo>
                  <a:pt x="21" y="144"/>
                </a:lnTo>
                <a:lnTo>
                  <a:pt x="37" y="158"/>
                </a:lnTo>
                <a:lnTo>
                  <a:pt x="61" y="133"/>
                </a:lnTo>
                <a:lnTo>
                  <a:pt x="51" y="125"/>
                </a:lnTo>
                <a:lnTo>
                  <a:pt x="37" y="139"/>
                </a:lnTo>
                <a:close/>
                <a:moveTo>
                  <a:pt x="37" y="72"/>
                </a:moveTo>
                <a:lnTo>
                  <a:pt x="31" y="67"/>
                </a:lnTo>
                <a:lnTo>
                  <a:pt x="21" y="77"/>
                </a:lnTo>
                <a:lnTo>
                  <a:pt x="37" y="91"/>
                </a:lnTo>
                <a:lnTo>
                  <a:pt x="61" y="67"/>
                </a:lnTo>
                <a:lnTo>
                  <a:pt x="51" y="58"/>
                </a:lnTo>
                <a:lnTo>
                  <a:pt x="37" y="72"/>
                </a:lnTo>
                <a:close/>
                <a:moveTo>
                  <a:pt x="72" y="119"/>
                </a:moveTo>
                <a:lnTo>
                  <a:pt x="135" y="119"/>
                </a:lnTo>
                <a:lnTo>
                  <a:pt x="135" y="105"/>
                </a:lnTo>
                <a:lnTo>
                  <a:pt x="72" y="105"/>
                </a:lnTo>
                <a:lnTo>
                  <a:pt x="72" y="119"/>
                </a:lnTo>
                <a:close/>
                <a:moveTo>
                  <a:pt x="72" y="153"/>
                </a:moveTo>
                <a:lnTo>
                  <a:pt x="135" y="153"/>
                </a:lnTo>
                <a:lnTo>
                  <a:pt x="135" y="139"/>
                </a:lnTo>
                <a:lnTo>
                  <a:pt x="72" y="139"/>
                </a:lnTo>
                <a:lnTo>
                  <a:pt x="72" y="1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1" name="Freeform 74"/>
          <p:cNvSpPr>
            <a:spLocks noEditPoints="1"/>
          </p:cNvSpPr>
          <p:nvPr/>
        </p:nvSpPr>
        <p:spPr bwMode="auto">
          <a:xfrm>
            <a:off x="1687513" y="1491457"/>
            <a:ext cx="295275" cy="288925"/>
          </a:xfrm>
          <a:custGeom>
            <a:avLst/>
            <a:gdLst>
              <a:gd name="T0" fmla="*/ 75 w 106"/>
              <a:gd name="T1" fmla="*/ 68 h 104"/>
              <a:gd name="T2" fmla="*/ 71 w 106"/>
              <a:gd name="T3" fmla="*/ 71 h 104"/>
              <a:gd name="T4" fmla="*/ 68 w 106"/>
              <a:gd name="T5" fmla="*/ 68 h 104"/>
              <a:gd name="T6" fmla="*/ 71 w 106"/>
              <a:gd name="T7" fmla="*/ 64 h 104"/>
              <a:gd name="T8" fmla="*/ 75 w 106"/>
              <a:gd name="T9" fmla="*/ 68 h 104"/>
              <a:gd name="T10" fmla="*/ 95 w 106"/>
              <a:gd name="T11" fmla="*/ 25 h 104"/>
              <a:gd name="T12" fmla="*/ 97 w 106"/>
              <a:gd name="T13" fmla="*/ 22 h 104"/>
              <a:gd name="T14" fmla="*/ 95 w 106"/>
              <a:gd name="T15" fmla="*/ 20 h 104"/>
              <a:gd name="T16" fmla="*/ 81 w 106"/>
              <a:gd name="T17" fmla="*/ 20 h 104"/>
              <a:gd name="T18" fmla="*/ 83 w 106"/>
              <a:gd name="T19" fmla="*/ 25 h 104"/>
              <a:gd name="T20" fmla="*/ 95 w 106"/>
              <a:gd name="T21" fmla="*/ 25 h 104"/>
              <a:gd name="T22" fmla="*/ 106 w 106"/>
              <a:gd name="T23" fmla="*/ 65 h 104"/>
              <a:gd name="T24" fmla="*/ 106 w 106"/>
              <a:gd name="T25" fmla="*/ 72 h 104"/>
              <a:gd name="T26" fmla="*/ 101 w 106"/>
              <a:gd name="T27" fmla="*/ 79 h 104"/>
              <a:gd name="T28" fmla="*/ 101 w 106"/>
              <a:gd name="T29" fmla="*/ 101 h 104"/>
              <a:gd name="T30" fmla="*/ 98 w 106"/>
              <a:gd name="T31" fmla="*/ 104 h 104"/>
              <a:gd name="T32" fmla="*/ 4 w 106"/>
              <a:gd name="T33" fmla="*/ 104 h 104"/>
              <a:gd name="T34" fmla="*/ 0 w 106"/>
              <a:gd name="T35" fmla="*/ 101 h 104"/>
              <a:gd name="T36" fmla="*/ 0 w 106"/>
              <a:gd name="T37" fmla="*/ 34 h 104"/>
              <a:gd name="T38" fmla="*/ 0 w 106"/>
              <a:gd name="T39" fmla="*/ 33 h 104"/>
              <a:gd name="T40" fmla="*/ 0 w 106"/>
              <a:gd name="T41" fmla="*/ 32 h 104"/>
              <a:gd name="T42" fmla="*/ 10 w 106"/>
              <a:gd name="T43" fmla="*/ 20 h 104"/>
              <a:gd name="T44" fmla="*/ 14 w 106"/>
              <a:gd name="T45" fmla="*/ 20 h 104"/>
              <a:gd name="T46" fmla="*/ 14 w 106"/>
              <a:gd name="T47" fmla="*/ 20 h 104"/>
              <a:gd name="T48" fmla="*/ 14 w 106"/>
              <a:gd name="T49" fmla="*/ 25 h 104"/>
              <a:gd name="T50" fmla="*/ 10 w 106"/>
              <a:gd name="T51" fmla="*/ 25 h 104"/>
              <a:gd name="T52" fmla="*/ 5 w 106"/>
              <a:gd name="T53" fmla="*/ 31 h 104"/>
              <a:gd name="T54" fmla="*/ 98 w 106"/>
              <a:gd name="T55" fmla="*/ 31 h 104"/>
              <a:gd name="T56" fmla="*/ 101 w 106"/>
              <a:gd name="T57" fmla="*/ 34 h 104"/>
              <a:gd name="T58" fmla="*/ 101 w 106"/>
              <a:gd name="T59" fmla="*/ 58 h 104"/>
              <a:gd name="T60" fmla="*/ 106 w 106"/>
              <a:gd name="T61" fmla="*/ 65 h 104"/>
              <a:gd name="T62" fmla="*/ 104 w 106"/>
              <a:gd name="T63" fmla="*/ 65 h 104"/>
              <a:gd name="T64" fmla="*/ 99 w 106"/>
              <a:gd name="T65" fmla="*/ 59 h 104"/>
              <a:gd name="T66" fmla="*/ 69 w 106"/>
              <a:gd name="T67" fmla="*/ 59 h 104"/>
              <a:gd name="T68" fmla="*/ 60 w 106"/>
              <a:gd name="T69" fmla="*/ 68 h 104"/>
              <a:gd name="T70" fmla="*/ 69 w 106"/>
              <a:gd name="T71" fmla="*/ 77 h 104"/>
              <a:gd name="T72" fmla="*/ 100 w 106"/>
              <a:gd name="T73" fmla="*/ 77 h 104"/>
              <a:gd name="T74" fmla="*/ 104 w 106"/>
              <a:gd name="T75" fmla="*/ 72 h 104"/>
              <a:gd name="T76" fmla="*/ 104 w 106"/>
              <a:gd name="T77" fmla="*/ 65 h 104"/>
              <a:gd name="T78" fmla="*/ 82 w 106"/>
              <a:gd name="T79" fmla="*/ 28 h 104"/>
              <a:gd name="T80" fmla="*/ 78 w 106"/>
              <a:gd name="T81" fmla="*/ 16 h 104"/>
              <a:gd name="T82" fmla="*/ 48 w 106"/>
              <a:gd name="T83" fmla="*/ 28 h 104"/>
              <a:gd name="T84" fmla="*/ 82 w 106"/>
              <a:gd name="T85" fmla="*/ 28 h 104"/>
              <a:gd name="T86" fmla="*/ 17 w 106"/>
              <a:gd name="T87" fmla="*/ 28 h 104"/>
              <a:gd name="T88" fmla="*/ 25 w 106"/>
              <a:gd name="T89" fmla="*/ 28 h 104"/>
              <a:gd name="T90" fmla="*/ 75 w 106"/>
              <a:gd name="T91" fmla="*/ 9 h 104"/>
              <a:gd name="T92" fmla="*/ 72 w 106"/>
              <a:gd name="T93" fmla="*/ 2 h 104"/>
              <a:gd name="T94" fmla="*/ 69 w 106"/>
              <a:gd name="T95" fmla="*/ 0 h 104"/>
              <a:gd name="T96" fmla="*/ 16 w 106"/>
              <a:gd name="T97" fmla="*/ 20 h 104"/>
              <a:gd name="T98" fmla="*/ 15 w 106"/>
              <a:gd name="T99" fmla="*/ 24 h 104"/>
              <a:gd name="T100" fmla="*/ 17 w 106"/>
              <a:gd name="T101" fmla="*/ 28 h 104"/>
              <a:gd name="T102" fmla="*/ 17 w 106"/>
              <a:gd name="T103" fmla="*/ 28 h 104"/>
              <a:gd name="T104" fmla="*/ 17 w 106"/>
              <a:gd name="T105" fmla="*/ 2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6" h="104">
                <a:moveTo>
                  <a:pt x="75" y="68"/>
                </a:moveTo>
                <a:cubicBezTo>
                  <a:pt x="75" y="70"/>
                  <a:pt x="73" y="71"/>
                  <a:pt x="71" y="71"/>
                </a:cubicBezTo>
                <a:cubicBezTo>
                  <a:pt x="69" y="71"/>
                  <a:pt x="68" y="70"/>
                  <a:pt x="68" y="68"/>
                </a:cubicBezTo>
                <a:cubicBezTo>
                  <a:pt x="68" y="66"/>
                  <a:pt x="69" y="64"/>
                  <a:pt x="71" y="64"/>
                </a:cubicBezTo>
                <a:cubicBezTo>
                  <a:pt x="73" y="64"/>
                  <a:pt x="75" y="66"/>
                  <a:pt x="75" y="68"/>
                </a:cubicBezTo>
                <a:close/>
                <a:moveTo>
                  <a:pt x="95" y="25"/>
                </a:moveTo>
                <a:cubicBezTo>
                  <a:pt x="96" y="25"/>
                  <a:pt x="97" y="24"/>
                  <a:pt x="97" y="22"/>
                </a:cubicBezTo>
                <a:cubicBezTo>
                  <a:pt x="97" y="21"/>
                  <a:pt x="96" y="20"/>
                  <a:pt x="95" y="20"/>
                </a:cubicBezTo>
                <a:cubicBezTo>
                  <a:pt x="81" y="20"/>
                  <a:pt x="81" y="20"/>
                  <a:pt x="81" y="20"/>
                </a:cubicBezTo>
                <a:cubicBezTo>
                  <a:pt x="83" y="25"/>
                  <a:pt x="83" y="25"/>
                  <a:pt x="83" y="25"/>
                </a:cubicBezTo>
                <a:lnTo>
                  <a:pt x="95" y="25"/>
                </a:lnTo>
                <a:close/>
                <a:moveTo>
                  <a:pt x="106" y="65"/>
                </a:moveTo>
                <a:cubicBezTo>
                  <a:pt x="106" y="72"/>
                  <a:pt x="106" y="72"/>
                  <a:pt x="106" y="72"/>
                </a:cubicBezTo>
                <a:cubicBezTo>
                  <a:pt x="106" y="75"/>
                  <a:pt x="104" y="78"/>
                  <a:pt x="101" y="79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01" y="103"/>
                  <a:pt x="99" y="104"/>
                  <a:pt x="98" y="104"/>
                </a:cubicBezTo>
                <a:cubicBezTo>
                  <a:pt x="4" y="104"/>
                  <a:pt x="4" y="104"/>
                  <a:pt x="4" y="104"/>
                </a:cubicBezTo>
                <a:cubicBezTo>
                  <a:pt x="2" y="104"/>
                  <a:pt x="0" y="103"/>
                  <a:pt x="0" y="101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27"/>
                  <a:pt x="5" y="20"/>
                  <a:pt x="10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3" y="22"/>
                  <a:pt x="12" y="24"/>
                  <a:pt x="14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8" y="25"/>
                  <a:pt x="6" y="28"/>
                  <a:pt x="5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1"/>
                  <a:pt x="101" y="32"/>
                  <a:pt x="101" y="34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4" y="59"/>
                  <a:pt x="106" y="62"/>
                  <a:pt x="106" y="65"/>
                </a:cubicBezTo>
                <a:close/>
                <a:moveTo>
                  <a:pt x="104" y="65"/>
                </a:moveTo>
                <a:cubicBezTo>
                  <a:pt x="104" y="62"/>
                  <a:pt x="102" y="59"/>
                  <a:pt x="99" y="59"/>
                </a:cubicBezTo>
                <a:cubicBezTo>
                  <a:pt x="69" y="59"/>
                  <a:pt x="69" y="59"/>
                  <a:pt x="69" y="59"/>
                </a:cubicBezTo>
                <a:cubicBezTo>
                  <a:pt x="64" y="59"/>
                  <a:pt x="60" y="63"/>
                  <a:pt x="60" y="68"/>
                </a:cubicBezTo>
                <a:cubicBezTo>
                  <a:pt x="60" y="73"/>
                  <a:pt x="64" y="77"/>
                  <a:pt x="69" y="77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103" y="77"/>
                  <a:pt x="104" y="74"/>
                  <a:pt x="104" y="72"/>
                </a:cubicBezTo>
                <a:lnTo>
                  <a:pt x="104" y="65"/>
                </a:lnTo>
                <a:close/>
                <a:moveTo>
                  <a:pt x="82" y="28"/>
                </a:moveTo>
                <a:cubicBezTo>
                  <a:pt x="78" y="16"/>
                  <a:pt x="78" y="16"/>
                  <a:pt x="78" y="16"/>
                </a:cubicBezTo>
                <a:cubicBezTo>
                  <a:pt x="48" y="28"/>
                  <a:pt x="48" y="28"/>
                  <a:pt x="48" y="28"/>
                </a:cubicBezTo>
                <a:lnTo>
                  <a:pt x="82" y="28"/>
                </a:lnTo>
                <a:close/>
                <a:moveTo>
                  <a:pt x="17" y="28"/>
                </a:moveTo>
                <a:cubicBezTo>
                  <a:pt x="25" y="28"/>
                  <a:pt x="25" y="28"/>
                  <a:pt x="25" y="28"/>
                </a:cubicBezTo>
                <a:cubicBezTo>
                  <a:pt x="75" y="9"/>
                  <a:pt x="75" y="9"/>
                  <a:pt x="75" y="9"/>
                </a:cubicBezTo>
                <a:cubicBezTo>
                  <a:pt x="72" y="2"/>
                  <a:pt x="72" y="2"/>
                  <a:pt x="72" y="2"/>
                </a:cubicBezTo>
                <a:cubicBezTo>
                  <a:pt x="72" y="0"/>
                  <a:pt x="70" y="0"/>
                  <a:pt x="69" y="0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21"/>
                  <a:pt x="14" y="22"/>
                  <a:pt x="15" y="24"/>
                </a:cubicBezTo>
                <a:lnTo>
                  <a:pt x="17" y="28"/>
                </a:lnTo>
                <a:close/>
                <a:moveTo>
                  <a:pt x="17" y="28"/>
                </a:moveTo>
                <a:cubicBezTo>
                  <a:pt x="17" y="28"/>
                  <a:pt x="17" y="28"/>
                  <a:pt x="17" y="2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2" name="Freeform 75"/>
          <p:cNvSpPr>
            <a:spLocks noEditPoints="1"/>
          </p:cNvSpPr>
          <p:nvPr/>
        </p:nvSpPr>
        <p:spPr bwMode="auto">
          <a:xfrm>
            <a:off x="2900363" y="1523207"/>
            <a:ext cx="288925" cy="260350"/>
          </a:xfrm>
          <a:custGeom>
            <a:avLst/>
            <a:gdLst>
              <a:gd name="T0" fmla="*/ 6 w 104"/>
              <a:gd name="T1" fmla="*/ 0 h 94"/>
              <a:gd name="T2" fmla="*/ 0 w 104"/>
              <a:gd name="T3" fmla="*/ 88 h 94"/>
              <a:gd name="T4" fmla="*/ 97 w 104"/>
              <a:gd name="T5" fmla="*/ 94 h 94"/>
              <a:gd name="T6" fmla="*/ 104 w 104"/>
              <a:gd name="T7" fmla="*/ 6 h 94"/>
              <a:gd name="T8" fmla="*/ 89 w 104"/>
              <a:gd name="T9" fmla="*/ 10 h 94"/>
              <a:gd name="T10" fmla="*/ 94 w 104"/>
              <a:gd name="T11" fmla="*/ 8 h 94"/>
              <a:gd name="T12" fmla="*/ 96 w 104"/>
              <a:gd name="T13" fmla="*/ 13 h 94"/>
              <a:gd name="T14" fmla="*/ 91 w 104"/>
              <a:gd name="T15" fmla="*/ 15 h 94"/>
              <a:gd name="T16" fmla="*/ 89 w 104"/>
              <a:gd name="T17" fmla="*/ 10 h 94"/>
              <a:gd name="T18" fmla="*/ 81 w 104"/>
              <a:gd name="T19" fmla="*/ 8 h 94"/>
              <a:gd name="T20" fmla="*/ 85 w 104"/>
              <a:gd name="T21" fmla="*/ 10 h 94"/>
              <a:gd name="T22" fmla="*/ 83 w 104"/>
              <a:gd name="T23" fmla="*/ 15 h 94"/>
              <a:gd name="T24" fmla="*/ 78 w 104"/>
              <a:gd name="T25" fmla="*/ 13 h 94"/>
              <a:gd name="T26" fmla="*/ 68 w 104"/>
              <a:gd name="T27" fmla="*/ 10 h 94"/>
              <a:gd name="T28" fmla="*/ 72 w 104"/>
              <a:gd name="T29" fmla="*/ 8 h 94"/>
              <a:gd name="T30" fmla="*/ 75 w 104"/>
              <a:gd name="T31" fmla="*/ 13 h 94"/>
              <a:gd name="T32" fmla="*/ 70 w 104"/>
              <a:gd name="T33" fmla="*/ 15 h 94"/>
              <a:gd name="T34" fmla="*/ 68 w 104"/>
              <a:gd name="T35" fmla="*/ 10 h 94"/>
              <a:gd name="T36" fmla="*/ 96 w 104"/>
              <a:gd name="T37" fmla="*/ 22 h 94"/>
              <a:gd name="T38" fmla="*/ 93 w 104"/>
              <a:gd name="T39" fmla="*/ 46 h 94"/>
              <a:gd name="T40" fmla="*/ 91 w 104"/>
              <a:gd name="T41" fmla="*/ 46 h 94"/>
              <a:gd name="T42" fmla="*/ 83 w 104"/>
              <a:gd name="T43" fmla="*/ 50 h 94"/>
              <a:gd name="T44" fmla="*/ 80 w 104"/>
              <a:gd name="T45" fmla="*/ 43 h 94"/>
              <a:gd name="T46" fmla="*/ 72 w 104"/>
              <a:gd name="T47" fmla="*/ 45 h 94"/>
              <a:gd name="T48" fmla="*/ 68 w 104"/>
              <a:gd name="T49" fmla="*/ 53 h 94"/>
              <a:gd name="T50" fmla="*/ 62 w 104"/>
              <a:gd name="T51" fmla="*/ 49 h 94"/>
              <a:gd name="T52" fmla="*/ 57 w 104"/>
              <a:gd name="T53" fmla="*/ 55 h 94"/>
              <a:gd name="T54" fmla="*/ 62 w 104"/>
              <a:gd name="T55" fmla="*/ 60 h 94"/>
              <a:gd name="T56" fmla="*/ 54 w 104"/>
              <a:gd name="T57" fmla="*/ 65 h 94"/>
              <a:gd name="T58" fmla="*/ 52 w 104"/>
              <a:gd name="T59" fmla="*/ 73 h 94"/>
              <a:gd name="T60" fmla="*/ 53 w 104"/>
              <a:gd name="T61" fmla="*/ 75 h 94"/>
              <a:gd name="T62" fmla="*/ 60 w 104"/>
              <a:gd name="T63" fmla="*/ 80 h 94"/>
              <a:gd name="T64" fmla="*/ 55 w 104"/>
              <a:gd name="T65" fmla="*/ 85 h 94"/>
              <a:gd name="T66" fmla="*/ 56 w 104"/>
              <a:gd name="T67" fmla="*/ 87 h 94"/>
              <a:gd name="T68" fmla="*/ 7 w 104"/>
              <a:gd name="T69" fmla="*/ 22 h 94"/>
              <a:gd name="T70" fmla="*/ 89 w 104"/>
              <a:gd name="T71" fmla="*/ 70 h 94"/>
              <a:gd name="T72" fmla="*/ 72 w 104"/>
              <a:gd name="T73" fmla="*/ 72 h 94"/>
              <a:gd name="T74" fmla="*/ 79 w 104"/>
              <a:gd name="T75" fmla="*/ 6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94">
                <a:moveTo>
                  <a:pt x="97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1"/>
                  <a:pt x="3" y="94"/>
                  <a:pt x="6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101" y="94"/>
                  <a:pt x="104" y="91"/>
                  <a:pt x="104" y="88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7" y="0"/>
                </a:cubicBezTo>
                <a:close/>
                <a:moveTo>
                  <a:pt x="89" y="10"/>
                </a:moveTo>
                <a:cubicBezTo>
                  <a:pt x="89" y="9"/>
                  <a:pt x="90" y="8"/>
                  <a:pt x="91" y="8"/>
                </a:cubicBezTo>
                <a:cubicBezTo>
                  <a:pt x="94" y="8"/>
                  <a:pt x="94" y="8"/>
                  <a:pt x="94" y="8"/>
                </a:cubicBezTo>
                <a:cubicBezTo>
                  <a:pt x="95" y="8"/>
                  <a:pt x="96" y="9"/>
                  <a:pt x="96" y="10"/>
                </a:cubicBezTo>
                <a:cubicBezTo>
                  <a:pt x="96" y="13"/>
                  <a:pt x="96" y="13"/>
                  <a:pt x="96" y="13"/>
                </a:cubicBezTo>
                <a:cubicBezTo>
                  <a:pt x="96" y="14"/>
                  <a:pt x="95" y="15"/>
                  <a:pt x="94" y="15"/>
                </a:cubicBezTo>
                <a:cubicBezTo>
                  <a:pt x="91" y="15"/>
                  <a:pt x="91" y="15"/>
                  <a:pt x="91" y="15"/>
                </a:cubicBezTo>
                <a:cubicBezTo>
                  <a:pt x="90" y="15"/>
                  <a:pt x="89" y="14"/>
                  <a:pt x="89" y="13"/>
                </a:cubicBezTo>
                <a:lnTo>
                  <a:pt x="89" y="10"/>
                </a:lnTo>
                <a:close/>
                <a:moveTo>
                  <a:pt x="78" y="10"/>
                </a:moveTo>
                <a:cubicBezTo>
                  <a:pt x="78" y="9"/>
                  <a:pt x="80" y="8"/>
                  <a:pt x="81" y="8"/>
                </a:cubicBezTo>
                <a:cubicBezTo>
                  <a:pt x="83" y="8"/>
                  <a:pt x="83" y="8"/>
                  <a:pt x="83" y="8"/>
                </a:cubicBezTo>
                <a:cubicBezTo>
                  <a:pt x="84" y="8"/>
                  <a:pt x="85" y="9"/>
                  <a:pt x="85" y="10"/>
                </a:cubicBezTo>
                <a:cubicBezTo>
                  <a:pt x="85" y="13"/>
                  <a:pt x="85" y="13"/>
                  <a:pt x="85" y="13"/>
                </a:cubicBezTo>
                <a:cubicBezTo>
                  <a:pt x="85" y="14"/>
                  <a:pt x="84" y="15"/>
                  <a:pt x="83" y="15"/>
                </a:cubicBezTo>
                <a:cubicBezTo>
                  <a:pt x="81" y="15"/>
                  <a:pt x="81" y="15"/>
                  <a:pt x="81" y="15"/>
                </a:cubicBezTo>
                <a:cubicBezTo>
                  <a:pt x="80" y="15"/>
                  <a:pt x="78" y="14"/>
                  <a:pt x="78" y="13"/>
                </a:cubicBezTo>
                <a:lnTo>
                  <a:pt x="78" y="10"/>
                </a:lnTo>
                <a:close/>
                <a:moveTo>
                  <a:pt x="68" y="10"/>
                </a:moveTo>
                <a:cubicBezTo>
                  <a:pt x="68" y="9"/>
                  <a:pt x="69" y="8"/>
                  <a:pt x="70" y="8"/>
                </a:cubicBezTo>
                <a:cubicBezTo>
                  <a:pt x="72" y="8"/>
                  <a:pt x="72" y="8"/>
                  <a:pt x="72" y="8"/>
                </a:cubicBezTo>
                <a:cubicBezTo>
                  <a:pt x="74" y="8"/>
                  <a:pt x="75" y="9"/>
                  <a:pt x="75" y="10"/>
                </a:cubicBezTo>
                <a:cubicBezTo>
                  <a:pt x="75" y="13"/>
                  <a:pt x="75" y="13"/>
                  <a:pt x="75" y="13"/>
                </a:cubicBezTo>
                <a:cubicBezTo>
                  <a:pt x="75" y="14"/>
                  <a:pt x="74" y="15"/>
                  <a:pt x="72" y="15"/>
                </a:cubicBezTo>
                <a:cubicBezTo>
                  <a:pt x="70" y="15"/>
                  <a:pt x="70" y="15"/>
                  <a:pt x="70" y="15"/>
                </a:cubicBezTo>
                <a:cubicBezTo>
                  <a:pt x="69" y="15"/>
                  <a:pt x="68" y="14"/>
                  <a:pt x="68" y="13"/>
                </a:cubicBezTo>
                <a:lnTo>
                  <a:pt x="68" y="10"/>
                </a:lnTo>
                <a:close/>
                <a:moveTo>
                  <a:pt x="7" y="22"/>
                </a:moveTo>
                <a:cubicBezTo>
                  <a:pt x="96" y="22"/>
                  <a:pt x="96" y="22"/>
                  <a:pt x="96" y="22"/>
                </a:cubicBezTo>
                <a:cubicBezTo>
                  <a:pt x="96" y="47"/>
                  <a:pt x="96" y="47"/>
                  <a:pt x="96" y="47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5"/>
                  <a:pt x="93" y="45"/>
                  <a:pt x="92" y="45"/>
                </a:cubicBezTo>
                <a:cubicBezTo>
                  <a:pt x="92" y="46"/>
                  <a:pt x="91" y="46"/>
                  <a:pt x="91" y="46"/>
                </a:cubicBezTo>
                <a:cubicBezTo>
                  <a:pt x="88" y="51"/>
                  <a:pt x="88" y="51"/>
                  <a:pt x="88" y="51"/>
                </a:cubicBezTo>
                <a:cubicBezTo>
                  <a:pt x="86" y="50"/>
                  <a:pt x="85" y="50"/>
                  <a:pt x="83" y="50"/>
                </a:cubicBezTo>
                <a:cubicBezTo>
                  <a:pt x="82" y="44"/>
                  <a:pt x="82" y="44"/>
                  <a:pt x="82" y="44"/>
                </a:cubicBezTo>
                <a:cubicBezTo>
                  <a:pt x="82" y="43"/>
                  <a:pt x="81" y="42"/>
                  <a:pt x="80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73" y="43"/>
                  <a:pt x="72" y="44"/>
                  <a:pt x="72" y="45"/>
                </a:cubicBezTo>
                <a:cubicBezTo>
                  <a:pt x="73" y="51"/>
                  <a:pt x="73" y="51"/>
                  <a:pt x="73" y="51"/>
                </a:cubicBezTo>
                <a:cubicBezTo>
                  <a:pt x="71" y="51"/>
                  <a:pt x="70" y="52"/>
                  <a:pt x="68" y="53"/>
                </a:cubicBezTo>
                <a:cubicBezTo>
                  <a:pt x="64" y="49"/>
                  <a:pt x="64" y="49"/>
                  <a:pt x="64" y="49"/>
                </a:cubicBezTo>
                <a:cubicBezTo>
                  <a:pt x="64" y="49"/>
                  <a:pt x="62" y="49"/>
                  <a:pt x="62" y="49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5"/>
                  <a:pt x="57" y="55"/>
                </a:cubicBezTo>
                <a:cubicBezTo>
                  <a:pt x="57" y="56"/>
                  <a:pt x="57" y="56"/>
                  <a:pt x="57" y="56"/>
                </a:cubicBezTo>
                <a:cubicBezTo>
                  <a:pt x="62" y="60"/>
                  <a:pt x="62" y="60"/>
                  <a:pt x="62" y="60"/>
                </a:cubicBezTo>
                <a:cubicBezTo>
                  <a:pt x="61" y="62"/>
                  <a:pt x="60" y="63"/>
                  <a:pt x="60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3" y="65"/>
                  <a:pt x="52" y="65"/>
                  <a:pt x="52" y="66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2" y="74"/>
                  <a:pt x="52" y="74"/>
                </a:cubicBezTo>
                <a:cubicBezTo>
                  <a:pt x="52" y="74"/>
                  <a:pt x="53" y="75"/>
                  <a:pt x="53" y="75"/>
                </a:cubicBezTo>
                <a:cubicBezTo>
                  <a:pt x="59" y="75"/>
                  <a:pt x="59" y="75"/>
                  <a:pt x="59" y="75"/>
                </a:cubicBezTo>
                <a:cubicBezTo>
                  <a:pt x="59" y="77"/>
                  <a:pt x="60" y="78"/>
                  <a:pt x="60" y="80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4"/>
                  <a:pt x="55" y="84"/>
                  <a:pt x="55" y="85"/>
                </a:cubicBezTo>
                <a:cubicBezTo>
                  <a:pt x="55" y="85"/>
                  <a:pt x="55" y="85"/>
                  <a:pt x="55" y="86"/>
                </a:cubicBezTo>
                <a:cubicBezTo>
                  <a:pt x="56" y="87"/>
                  <a:pt x="56" y="87"/>
                  <a:pt x="56" y="87"/>
                </a:cubicBezTo>
                <a:cubicBezTo>
                  <a:pt x="7" y="87"/>
                  <a:pt x="7" y="87"/>
                  <a:pt x="7" y="87"/>
                </a:cubicBezTo>
                <a:lnTo>
                  <a:pt x="7" y="22"/>
                </a:lnTo>
                <a:close/>
                <a:moveTo>
                  <a:pt x="79" y="62"/>
                </a:moveTo>
                <a:cubicBezTo>
                  <a:pt x="84" y="62"/>
                  <a:pt x="89" y="65"/>
                  <a:pt x="89" y="70"/>
                </a:cubicBezTo>
                <a:cubicBezTo>
                  <a:pt x="90" y="75"/>
                  <a:pt x="86" y="79"/>
                  <a:pt x="81" y="80"/>
                </a:cubicBezTo>
                <a:cubicBezTo>
                  <a:pt x="76" y="80"/>
                  <a:pt x="72" y="77"/>
                  <a:pt x="72" y="72"/>
                </a:cubicBezTo>
                <a:cubicBezTo>
                  <a:pt x="71" y="67"/>
                  <a:pt x="74" y="63"/>
                  <a:pt x="79" y="62"/>
                </a:cubicBezTo>
                <a:close/>
                <a:moveTo>
                  <a:pt x="79" y="62"/>
                </a:moveTo>
                <a:cubicBezTo>
                  <a:pt x="79" y="62"/>
                  <a:pt x="79" y="62"/>
                  <a:pt x="79" y="6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3" name="Freeform 76"/>
          <p:cNvSpPr>
            <a:spLocks noEditPoints="1"/>
          </p:cNvSpPr>
          <p:nvPr/>
        </p:nvSpPr>
        <p:spPr bwMode="auto">
          <a:xfrm>
            <a:off x="2293938" y="1480344"/>
            <a:ext cx="311150" cy="287338"/>
          </a:xfrm>
          <a:custGeom>
            <a:avLst/>
            <a:gdLst>
              <a:gd name="T0" fmla="*/ 73 w 112"/>
              <a:gd name="T1" fmla="*/ 87 h 103"/>
              <a:gd name="T2" fmla="*/ 97 w 112"/>
              <a:gd name="T3" fmla="*/ 22 h 103"/>
              <a:gd name="T4" fmla="*/ 103 w 112"/>
              <a:gd name="T5" fmla="*/ 67 h 103"/>
              <a:gd name="T6" fmla="*/ 98 w 112"/>
              <a:gd name="T7" fmla="*/ 0 h 103"/>
              <a:gd name="T8" fmla="*/ 0 w 112"/>
              <a:gd name="T9" fmla="*/ 88 h 103"/>
              <a:gd name="T10" fmla="*/ 74 w 112"/>
              <a:gd name="T11" fmla="*/ 91 h 103"/>
              <a:gd name="T12" fmla="*/ 92 w 112"/>
              <a:gd name="T13" fmla="*/ 8 h 103"/>
              <a:gd name="T14" fmla="*/ 97 w 112"/>
              <a:gd name="T15" fmla="*/ 13 h 103"/>
              <a:gd name="T16" fmla="*/ 90 w 112"/>
              <a:gd name="T17" fmla="*/ 13 h 103"/>
              <a:gd name="T18" fmla="*/ 82 w 112"/>
              <a:gd name="T19" fmla="*/ 8 h 103"/>
              <a:gd name="T20" fmla="*/ 86 w 112"/>
              <a:gd name="T21" fmla="*/ 13 h 103"/>
              <a:gd name="T22" fmla="*/ 79 w 112"/>
              <a:gd name="T23" fmla="*/ 13 h 103"/>
              <a:gd name="T24" fmla="*/ 71 w 112"/>
              <a:gd name="T25" fmla="*/ 8 h 103"/>
              <a:gd name="T26" fmla="*/ 75 w 112"/>
              <a:gd name="T27" fmla="*/ 13 h 103"/>
              <a:gd name="T28" fmla="*/ 68 w 112"/>
              <a:gd name="T29" fmla="*/ 13 h 103"/>
              <a:gd name="T30" fmla="*/ 110 w 112"/>
              <a:gd name="T31" fmla="*/ 80 h 103"/>
              <a:gd name="T32" fmla="*/ 107 w 112"/>
              <a:gd name="T33" fmla="*/ 75 h 103"/>
              <a:gd name="T34" fmla="*/ 104 w 112"/>
              <a:gd name="T35" fmla="*/ 71 h 103"/>
              <a:gd name="T36" fmla="*/ 100 w 112"/>
              <a:gd name="T37" fmla="*/ 74 h 103"/>
              <a:gd name="T38" fmla="*/ 96 w 112"/>
              <a:gd name="T39" fmla="*/ 69 h 103"/>
              <a:gd name="T40" fmla="*/ 91 w 112"/>
              <a:gd name="T41" fmla="*/ 73 h 103"/>
              <a:gd name="T42" fmla="*/ 85 w 112"/>
              <a:gd name="T43" fmla="*/ 71 h 103"/>
              <a:gd name="T44" fmla="*/ 81 w 112"/>
              <a:gd name="T45" fmla="*/ 75 h 103"/>
              <a:gd name="T46" fmla="*/ 79 w 112"/>
              <a:gd name="T47" fmla="*/ 80 h 103"/>
              <a:gd name="T48" fmla="*/ 77 w 112"/>
              <a:gd name="T49" fmla="*/ 86 h 103"/>
              <a:gd name="T50" fmla="*/ 82 w 112"/>
              <a:gd name="T51" fmla="*/ 90 h 103"/>
              <a:gd name="T52" fmla="*/ 78 w 112"/>
              <a:gd name="T53" fmla="*/ 93 h 103"/>
              <a:gd name="T54" fmla="*/ 81 w 112"/>
              <a:gd name="T55" fmla="*/ 97 h 103"/>
              <a:gd name="T56" fmla="*/ 87 w 112"/>
              <a:gd name="T57" fmla="*/ 97 h 103"/>
              <a:gd name="T58" fmla="*/ 86 w 112"/>
              <a:gd name="T59" fmla="*/ 102 h 103"/>
              <a:gd name="T60" fmla="*/ 91 w 112"/>
              <a:gd name="T61" fmla="*/ 103 h 103"/>
              <a:gd name="T62" fmla="*/ 94 w 112"/>
              <a:gd name="T63" fmla="*/ 99 h 103"/>
              <a:gd name="T64" fmla="*/ 98 w 112"/>
              <a:gd name="T65" fmla="*/ 103 h 103"/>
              <a:gd name="T66" fmla="*/ 102 w 112"/>
              <a:gd name="T67" fmla="*/ 102 h 103"/>
              <a:gd name="T68" fmla="*/ 101 w 112"/>
              <a:gd name="T69" fmla="*/ 97 h 103"/>
              <a:gd name="T70" fmla="*/ 107 w 112"/>
              <a:gd name="T71" fmla="*/ 97 h 103"/>
              <a:gd name="T72" fmla="*/ 110 w 112"/>
              <a:gd name="T73" fmla="*/ 93 h 103"/>
              <a:gd name="T74" fmla="*/ 107 w 112"/>
              <a:gd name="T75" fmla="*/ 90 h 103"/>
              <a:gd name="T76" fmla="*/ 112 w 112"/>
              <a:gd name="T77" fmla="*/ 86 h 103"/>
              <a:gd name="T78" fmla="*/ 94 w 112"/>
              <a:gd name="T79" fmla="*/ 91 h 103"/>
              <a:gd name="T80" fmla="*/ 100 w 112"/>
              <a:gd name="T81" fmla="*/ 86 h 103"/>
              <a:gd name="T82" fmla="*/ 44 w 112"/>
              <a:gd name="T83" fmla="*/ 42 h 103"/>
              <a:gd name="T84" fmla="*/ 39 w 112"/>
              <a:gd name="T85" fmla="*/ 39 h 103"/>
              <a:gd name="T86" fmla="*/ 21 w 112"/>
              <a:gd name="T87" fmla="*/ 50 h 103"/>
              <a:gd name="T88" fmla="*/ 41 w 112"/>
              <a:gd name="T89" fmla="*/ 61 h 103"/>
              <a:gd name="T90" fmla="*/ 44 w 112"/>
              <a:gd name="T91" fmla="*/ 58 h 103"/>
              <a:gd name="T92" fmla="*/ 42 w 112"/>
              <a:gd name="T93" fmla="*/ 45 h 103"/>
              <a:gd name="T94" fmla="*/ 47 w 112"/>
              <a:gd name="T95" fmla="*/ 71 h 103"/>
              <a:gd name="T96" fmla="*/ 60 w 112"/>
              <a:gd name="T97" fmla="*/ 31 h 103"/>
              <a:gd name="T98" fmla="*/ 55 w 112"/>
              <a:gd name="T99" fmla="*/ 32 h 103"/>
              <a:gd name="T100" fmla="*/ 47 w 112"/>
              <a:gd name="T101" fmla="*/ 71 h 103"/>
              <a:gd name="T102" fmla="*/ 82 w 112"/>
              <a:gd name="T103" fmla="*/ 53 h 103"/>
              <a:gd name="T104" fmla="*/ 82 w 112"/>
              <a:gd name="T105" fmla="*/ 47 h 103"/>
              <a:gd name="T106" fmla="*/ 62 w 112"/>
              <a:gd name="T107" fmla="*/ 40 h 103"/>
              <a:gd name="T108" fmla="*/ 62 w 112"/>
              <a:gd name="T109" fmla="*/ 45 h 103"/>
              <a:gd name="T110" fmla="*/ 61 w 112"/>
              <a:gd name="T111" fmla="*/ 58 h 103"/>
              <a:gd name="T112" fmla="*/ 64 w 112"/>
              <a:gd name="T113" fmla="*/ 61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2" h="103">
                <a:moveTo>
                  <a:pt x="75" y="89"/>
                </a:moveTo>
                <a:cubicBezTo>
                  <a:pt x="75" y="89"/>
                  <a:pt x="74" y="88"/>
                  <a:pt x="74" y="88"/>
                </a:cubicBezTo>
                <a:cubicBezTo>
                  <a:pt x="74" y="88"/>
                  <a:pt x="73" y="87"/>
                  <a:pt x="73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22"/>
                  <a:pt x="8" y="22"/>
                  <a:pt x="8" y="22"/>
                </a:cubicBezTo>
                <a:cubicBezTo>
                  <a:pt x="97" y="22"/>
                  <a:pt x="97" y="22"/>
                  <a:pt x="97" y="22"/>
                </a:cubicBezTo>
                <a:cubicBezTo>
                  <a:pt x="97" y="65"/>
                  <a:pt x="97" y="65"/>
                  <a:pt x="97" y="65"/>
                </a:cubicBezTo>
                <a:cubicBezTo>
                  <a:pt x="99" y="65"/>
                  <a:pt x="100" y="66"/>
                  <a:pt x="101" y="68"/>
                </a:cubicBezTo>
                <a:cubicBezTo>
                  <a:pt x="102" y="67"/>
                  <a:pt x="102" y="67"/>
                  <a:pt x="103" y="67"/>
                </a:cubicBezTo>
                <a:cubicBezTo>
                  <a:pt x="103" y="67"/>
                  <a:pt x="104" y="67"/>
                  <a:pt x="104" y="67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2" y="0"/>
                  <a:pt x="9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2"/>
                  <a:pt x="3" y="95"/>
                  <a:pt x="6" y="95"/>
                </a:cubicBezTo>
                <a:cubicBezTo>
                  <a:pt x="75" y="95"/>
                  <a:pt x="75" y="95"/>
                  <a:pt x="75" y="95"/>
                </a:cubicBezTo>
                <a:cubicBezTo>
                  <a:pt x="74" y="93"/>
                  <a:pt x="74" y="92"/>
                  <a:pt x="74" y="91"/>
                </a:cubicBezTo>
                <a:cubicBezTo>
                  <a:pt x="75" y="90"/>
                  <a:pt x="75" y="90"/>
                  <a:pt x="75" y="89"/>
                </a:cubicBezTo>
                <a:close/>
                <a:moveTo>
                  <a:pt x="90" y="10"/>
                </a:moveTo>
                <a:cubicBezTo>
                  <a:pt x="90" y="9"/>
                  <a:pt x="91" y="8"/>
                  <a:pt x="92" y="8"/>
                </a:cubicBezTo>
                <a:cubicBezTo>
                  <a:pt x="95" y="8"/>
                  <a:pt x="95" y="8"/>
                  <a:pt x="95" y="8"/>
                </a:cubicBezTo>
                <a:cubicBezTo>
                  <a:pt x="96" y="8"/>
                  <a:pt x="97" y="9"/>
                  <a:pt x="97" y="10"/>
                </a:cubicBezTo>
                <a:cubicBezTo>
                  <a:pt x="97" y="13"/>
                  <a:pt x="97" y="13"/>
                  <a:pt x="97" y="13"/>
                </a:cubicBezTo>
                <a:cubicBezTo>
                  <a:pt x="97" y="14"/>
                  <a:pt x="96" y="15"/>
                  <a:pt x="95" y="15"/>
                </a:cubicBezTo>
                <a:cubicBezTo>
                  <a:pt x="92" y="15"/>
                  <a:pt x="92" y="15"/>
                  <a:pt x="92" y="15"/>
                </a:cubicBezTo>
                <a:cubicBezTo>
                  <a:pt x="91" y="15"/>
                  <a:pt x="90" y="14"/>
                  <a:pt x="90" y="13"/>
                </a:cubicBezTo>
                <a:lnTo>
                  <a:pt x="90" y="10"/>
                </a:lnTo>
                <a:close/>
                <a:moveTo>
                  <a:pt x="79" y="10"/>
                </a:moveTo>
                <a:cubicBezTo>
                  <a:pt x="79" y="9"/>
                  <a:pt x="80" y="8"/>
                  <a:pt x="82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85" y="8"/>
                  <a:pt x="86" y="9"/>
                  <a:pt x="86" y="10"/>
                </a:cubicBezTo>
                <a:cubicBezTo>
                  <a:pt x="86" y="13"/>
                  <a:pt x="86" y="13"/>
                  <a:pt x="86" y="13"/>
                </a:cubicBezTo>
                <a:cubicBezTo>
                  <a:pt x="86" y="14"/>
                  <a:pt x="85" y="15"/>
                  <a:pt x="84" y="15"/>
                </a:cubicBezTo>
                <a:cubicBezTo>
                  <a:pt x="82" y="15"/>
                  <a:pt x="82" y="15"/>
                  <a:pt x="82" y="15"/>
                </a:cubicBezTo>
                <a:cubicBezTo>
                  <a:pt x="80" y="15"/>
                  <a:pt x="79" y="14"/>
                  <a:pt x="79" y="13"/>
                </a:cubicBezTo>
                <a:lnTo>
                  <a:pt x="79" y="10"/>
                </a:lnTo>
                <a:close/>
                <a:moveTo>
                  <a:pt x="68" y="10"/>
                </a:moveTo>
                <a:cubicBezTo>
                  <a:pt x="68" y="9"/>
                  <a:pt x="69" y="8"/>
                  <a:pt x="71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4" y="8"/>
                  <a:pt x="75" y="9"/>
                  <a:pt x="75" y="10"/>
                </a:cubicBezTo>
                <a:cubicBezTo>
                  <a:pt x="75" y="13"/>
                  <a:pt x="75" y="13"/>
                  <a:pt x="75" y="13"/>
                </a:cubicBezTo>
                <a:cubicBezTo>
                  <a:pt x="75" y="14"/>
                  <a:pt x="74" y="15"/>
                  <a:pt x="73" y="15"/>
                </a:cubicBezTo>
                <a:cubicBezTo>
                  <a:pt x="71" y="15"/>
                  <a:pt x="71" y="15"/>
                  <a:pt x="71" y="15"/>
                </a:cubicBezTo>
                <a:cubicBezTo>
                  <a:pt x="69" y="15"/>
                  <a:pt x="68" y="14"/>
                  <a:pt x="68" y="13"/>
                </a:cubicBezTo>
                <a:lnTo>
                  <a:pt x="68" y="10"/>
                </a:lnTo>
                <a:close/>
                <a:moveTo>
                  <a:pt x="111" y="81"/>
                </a:moveTo>
                <a:cubicBezTo>
                  <a:pt x="111" y="80"/>
                  <a:pt x="110" y="80"/>
                  <a:pt x="110" y="80"/>
                </a:cubicBezTo>
                <a:cubicBezTo>
                  <a:pt x="106" y="81"/>
                  <a:pt x="106" y="81"/>
                  <a:pt x="106" y="81"/>
                </a:cubicBezTo>
                <a:cubicBezTo>
                  <a:pt x="106" y="80"/>
                  <a:pt x="105" y="79"/>
                  <a:pt x="105" y="78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4" y="71"/>
                  <a:pt x="103" y="71"/>
                  <a:pt x="103" y="71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99" y="74"/>
                  <a:pt x="98" y="73"/>
                  <a:pt x="97" y="73"/>
                </a:cubicBezTo>
                <a:cubicBezTo>
                  <a:pt x="97" y="69"/>
                  <a:pt x="97" y="69"/>
                  <a:pt x="97" y="69"/>
                </a:cubicBezTo>
                <a:cubicBezTo>
                  <a:pt x="97" y="69"/>
                  <a:pt x="97" y="69"/>
                  <a:pt x="96" y="69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1" y="69"/>
                  <a:pt x="91" y="69"/>
                </a:cubicBezTo>
                <a:cubicBezTo>
                  <a:pt x="91" y="73"/>
                  <a:pt x="91" y="73"/>
                  <a:pt x="91" y="73"/>
                </a:cubicBezTo>
                <a:cubicBezTo>
                  <a:pt x="90" y="73"/>
                  <a:pt x="89" y="74"/>
                  <a:pt x="88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2" y="74"/>
                  <a:pt x="82" y="74"/>
                  <a:pt x="82" y="74"/>
                </a:cubicBezTo>
                <a:cubicBezTo>
                  <a:pt x="81" y="74"/>
                  <a:pt x="81" y="74"/>
                  <a:pt x="81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84" y="78"/>
                  <a:pt x="84" y="78"/>
                  <a:pt x="84" y="78"/>
                </a:cubicBezTo>
                <a:cubicBezTo>
                  <a:pt x="83" y="79"/>
                  <a:pt x="83" y="80"/>
                  <a:pt x="82" y="81"/>
                </a:cubicBezTo>
                <a:cubicBezTo>
                  <a:pt x="79" y="80"/>
                  <a:pt x="79" y="80"/>
                  <a:pt x="79" y="80"/>
                </a:cubicBezTo>
                <a:cubicBezTo>
                  <a:pt x="78" y="80"/>
                  <a:pt x="78" y="80"/>
                  <a:pt x="77" y="81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7" y="85"/>
                  <a:pt x="77" y="86"/>
                </a:cubicBezTo>
                <a:cubicBezTo>
                  <a:pt x="77" y="86"/>
                  <a:pt x="77" y="86"/>
                  <a:pt x="78" y="86"/>
                </a:cubicBezTo>
                <a:cubicBezTo>
                  <a:pt x="81" y="87"/>
                  <a:pt x="81" y="87"/>
                  <a:pt x="81" y="87"/>
                </a:cubicBezTo>
                <a:cubicBezTo>
                  <a:pt x="81" y="88"/>
                  <a:pt x="81" y="89"/>
                  <a:pt x="82" y="90"/>
                </a:cubicBezTo>
                <a:cubicBezTo>
                  <a:pt x="79" y="92"/>
                  <a:pt x="79" y="92"/>
                  <a:pt x="79" y="92"/>
                </a:cubicBezTo>
                <a:cubicBezTo>
                  <a:pt x="78" y="92"/>
                  <a:pt x="78" y="92"/>
                  <a:pt x="78" y="92"/>
                </a:cubicBezTo>
                <a:cubicBezTo>
                  <a:pt x="78" y="92"/>
                  <a:pt x="78" y="93"/>
                  <a:pt x="78" y="93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97"/>
                  <a:pt x="81" y="97"/>
                  <a:pt x="81" y="97"/>
                </a:cubicBezTo>
                <a:cubicBezTo>
                  <a:pt x="81" y="97"/>
                  <a:pt x="81" y="97"/>
                  <a:pt x="81" y="97"/>
                </a:cubicBezTo>
                <a:cubicBezTo>
                  <a:pt x="81" y="97"/>
                  <a:pt x="81" y="97"/>
                  <a:pt x="82" y="97"/>
                </a:cubicBezTo>
                <a:cubicBezTo>
                  <a:pt x="85" y="95"/>
                  <a:pt x="85" y="95"/>
                  <a:pt x="85" y="95"/>
                </a:cubicBezTo>
                <a:cubicBezTo>
                  <a:pt x="85" y="96"/>
                  <a:pt x="86" y="96"/>
                  <a:pt x="87" y="97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6" y="101"/>
                  <a:pt x="86" y="101"/>
                  <a:pt x="86" y="102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3"/>
                  <a:pt x="90" y="103"/>
                  <a:pt x="91" y="103"/>
                </a:cubicBezTo>
                <a:cubicBezTo>
                  <a:pt x="91" y="103"/>
                  <a:pt x="91" y="103"/>
                  <a:pt x="91" y="103"/>
                </a:cubicBezTo>
                <a:cubicBezTo>
                  <a:pt x="91" y="103"/>
                  <a:pt x="91" y="103"/>
                  <a:pt x="91" y="102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99"/>
                  <a:pt x="94" y="99"/>
                  <a:pt x="94" y="99"/>
                </a:cubicBezTo>
                <a:cubicBezTo>
                  <a:pt x="95" y="99"/>
                  <a:pt x="95" y="99"/>
                  <a:pt x="96" y="99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97" y="103"/>
                  <a:pt x="97" y="103"/>
                  <a:pt x="98" y="103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02" y="101"/>
                  <a:pt x="103" y="101"/>
                  <a:pt x="103" y="101"/>
                </a:cubicBezTo>
                <a:cubicBezTo>
                  <a:pt x="103" y="101"/>
                  <a:pt x="103" y="101"/>
                  <a:pt x="103" y="100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2" y="96"/>
                  <a:pt x="103" y="96"/>
                  <a:pt x="104" y="95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08" y="97"/>
                  <a:pt x="108" y="97"/>
                  <a:pt x="108" y="96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10" y="93"/>
                  <a:pt x="110" y="92"/>
                  <a:pt x="110" y="92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89"/>
                  <a:pt x="107" y="88"/>
                  <a:pt x="107" y="87"/>
                </a:cubicBezTo>
                <a:cubicBezTo>
                  <a:pt x="111" y="86"/>
                  <a:pt x="111" y="86"/>
                  <a:pt x="111" y="86"/>
                </a:cubicBezTo>
                <a:cubicBezTo>
                  <a:pt x="111" y="86"/>
                  <a:pt x="111" y="86"/>
                  <a:pt x="112" y="86"/>
                </a:cubicBezTo>
                <a:cubicBezTo>
                  <a:pt x="112" y="85"/>
                  <a:pt x="112" y="85"/>
                  <a:pt x="112" y="85"/>
                </a:cubicBezTo>
                <a:lnTo>
                  <a:pt x="111" y="81"/>
                </a:lnTo>
                <a:close/>
                <a:moveTo>
                  <a:pt x="94" y="91"/>
                </a:moveTo>
                <a:cubicBezTo>
                  <a:pt x="91" y="91"/>
                  <a:pt x="89" y="89"/>
                  <a:pt x="89" y="86"/>
                </a:cubicBezTo>
                <a:cubicBezTo>
                  <a:pt x="89" y="83"/>
                  <a:pt x="91" y="80"/>
                  <a:pt x="94" y="80"/>
                </a:cubicBezTo>
                <a:cubicBezTo>
                  <a:pt x="97" y="80"/>
                  <a:pt x="100" y="83"/>
                  <a:pt x="100" y="86"/>
                </a:cubicBezTo>
                <a:cubicBezTo>
                  <a:pt x="100" y="89"/>
                  <a:pt x="97" y="91"/>
                  <a:pt x="94" y="91"/>
                </a:cubicBezTo>
                <a:close/>
                <a:moveTo>
                  <a:pt x="44" y="42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41"/>
                  <a:pt x="43" y="40"/>
                  <a:pt x="42" y="40"/>
                </a:cubicBezTo>
                <a:cubicBezTo>
                  <a:pt x="42" y="39"/>
                  <a:pt x="41" y="39"/>
                  <a:pt x="41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22" y="47"/>
                  <a:pt x="22" y="47"/>
                  <a:pt x="22" y="47"/>
                </a:cubicBezTo>
                <a:cubicBezTo>
                  <a:pt x="21" y="48"/>
                  <a:pt x="21" y="49"/>
                  <a:pt x="21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1" y="52"/>
                  <a:pt x="21" y="53"/>
                  <a:pt x="22" y="53"/>
                </a:cubicBezTo>
                <a:cubicBezTo>
                  <a:pt x="39" y="61"/>
                  <a:pt x="39" y="61"/>
                  <a:pt x="39" y="61"/>
                </a:cubicBezTo>
                <a:cubicBezTo>
                  <a:pt x="40" y="61"/>
                  <a:pt x="40" y="61"/>
                  <a:pt x="41" y="61"/>
                </a:cubicBezTo>
                <a:cubicBezTo>
                  <a:pt x="41" y="61"/>
                  <a:pt x="42" y="61"/>
                  <a:pt x="42" y="61"/>
                </a:cubicBezTo>
                <a:cubicBezTo>
                  <a:pt x="43" y="60"/>
                  <a:pt x="44" y="59"/>
                  <a:pt x="44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7"/>
                  <a:pt x="43" y="56"/>
                  <a:pt x="42" y="55"/>
                </a:cubicBezTo>
                <a:cubicBezTo>
                  <a:pt x="31" y="50"/>
                  <a:pt x="31" y="50"/>
                  <a:pt x="31" y="50"/>
                </a:cubicBezTo>
                <a:cubicBezTo>
                  <a:pt x="42" y="45"/>
                  <a:pt x="42" y="45"/>
                  <a:pt x="42" y="45"/>
                </a:cubicBezTo>
                <a:cubicBezTo>
                  <a:pt x="43" y="45"/>
                  <a:pt x="44" y="44"/>
                  <a:pt x="44" y="42"/>
                </a:cubicBezTo>
                <a:close/>
                <a:moveTo>
                  <a:pt x="47" y="71"/>
                </a:moveTo>
                <a:cubicBezTo>
                  <a:pt x="47" y="71"/>
                  <a:pt x="47" y="71"/>
                  <a:pt x="47" y="71"/>
                </a:cubicBezTo>
                <a:cubicBezTo>
                  <a:pt x="48" y="71"/>
                  <a:pt x="49" y="70"/>
                  <a:pt x="50" y="68"/>
                </a:cubicBezTo>
                <a:cubicBezTo>
                  <a:pt x="61" y="34"/>
                  <a:pt x="61" y="34"/>
                  <a:pt x="61" y="34"/>
                </a:cubicBezTo>
                <a:cubicBezTo>
                  <a:pt x="61" y="33"/>
                  <a:pt x="61" y="32"/>
                  <a:pt x="60" y="31"/>
                </a:cubicBezTo>
                <a:cubicBezTo>
                  <a:pt x="60" y="30"/>
                  <a:pt x="59" y="30"/>
                  <a:pt x="58" y="30"/>
                </a:cubicBezTo>
                <a:cubicBezTo>
                  <a:pt x="58" y="30"/>
                  <a:pt x="58" y="30"/>
                  <a:pt x="58" y="30"/>
                </a:cubicBezTo>
                <a:cubicBezTo>
                  <a:pt x="56" y="30"/>
                  <a:pt x="55" y="31"/>
                  <a:pt x="55" y="32"/>
                </a:cubicBezTo>
                <a:cubicBezTo>
                  <a:pt x="44" y="66"/>
                  <a:pt x="44" y="66"/>
                  <a:pt x="44" y="66"/>
                </a:cubicBezTo>
                <a:cubicBezTo>
                  <a:pt x="43" y="67"/>
                  <a:pt x="43" y="68"/>
                  <a:pt x="44" y="69"/>
                </a:cubicBezTo>
                <a:cubicBezTo>
                  <a:pt x="45" y="70"/>
                  <a:pt x="46" y="71"/>
                  <a:pt x="47" y="71"/>
                </a:cubicBezTo>
                <a:close/>
                <a:moveTo>
                  <a:pt x="64" y="61"/>
                </a:moveTo>
                <a:cubicBezTo>
                  <a:pt x="64" y="61"/>
                  <a:pt x="65" y="61"/>
                  <a:pt x="65" y="61"/>
                </a:cubicBezTo>
                <a:cubicBezTo>
                  <a:pt x="82" y="53"/>
                  <a:pt x="82" y="53"/>
                  <a:pt x="82" y="53"/>
                </a:cubicBezTo>
                <a:cubicBezTo>
                  <a:pt x="83" y="53"/>
                  <a:pt x="84" y="52"/>
                  <a:pt x="84" y="50"/>
                </a:cubicBezTo>
                <a:cubicBezTo>
                  <a:pt x="84" y="50"/>
                  <a:pt x="84" y="50"/>
                  <a:pt x="84" y="50"/>
                </a:cubicBezTo>
                <a:cubicBezTo>
                  <a:pt x="84" y="49"/>
                  <a:pt x="83" y="48"/>
                  <a:pt x="82" y="47"/>
                </a:cubicBezTo>
                <a:cubicBezTo>
                  <a:pt x="65" y="39"/>
                  <a:pt x="65" y="39"/>
                  <a:pt x="65" y="39"/>
                </a:cubicBezTo>
                <a:cubicBezTo>
                  <a:pt x="65" y="39"/>
                  <a:pt x="64" y="39"/>
                  <a:pt x="64" y="39"/>
                </a:cubicBezTo>
                <a:cubicBezTo>
                  <a:pt x="63" y="39"/>
                  <a:pt x="63" y="39"/>
                  <a:pt x="62" y="40"/>
                </a:cubicBezTo>
                <a:cubicBezTo>
                  <a:pt x="61" y="40"/>
                  <a:pt x="61" y="41"/>
                  <a:pt x="61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61" y="44"/>
                  <a:pt x="61" y="45"/>
                  <a:pt x="62" y="45"/>
                </a:cubicBezTo>
                <a:cubicBezTo>
                  <a:pt x="73" y="50"/>
                  <a:pt x="73" y="50"/>
                  <a:pt x="73" y="50"/>
                </a:cubicBezTo>
                <a:cubicBezTo>
                  <a:pt x="62" y="55"/>
                  <a:pt x="62" y="55"/>
                  <a:pt x="62" y="55"/>
                </a:cubicBezTo>
                <a:cubicBezTo>
                  <a:pt x="61" y="56"/>
                  <a:pt x="61" y="57"/>
                  <a:pt x="61" y="58"/>
                </a:cubicBezTo>
                <a:cubicBezTo>
                  <a:pt x="61" y="58"/>
                  <a:pt x="61" y="58"/>
                  <a:pt x="61" y="58"/>
                </a:cubicBezTo>
                <a:cubicBezTo>
                  <a:pt x="61" y="59"/>
                  <a:pt x="61" y="60"/>
                  <a:pt x="62" y="61"/>
                </a:cubicBezTo>
                <a:cubicBezTo>
                  <a:pt x="63" y="61"/>
                  <a:pt x="63" y="61"/>
                  <a:pt x="64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4" name="Freeform 77"/>
          <p:cNvSpPr>
            <a:spLocks noEditPoints="1"/>
          </p:cNvSpPr>
          <p:nvPr/>
        </p:nvSpPr>
        <p:spPr bwMode="auto">
          <a:xfrm>
            <a:off x="4106863" y="1523207"/>
            <a:ext cx="303213" cy="263525"/>
          </a:xfrm>
          <a:custGeom>
            <a:avLst/>
            <a:gdLst>
              <a:gd name="T0" fmla="*/ 9 w 109"/>
              <a:gd name="T1" fmla="*/ 0 h 95"/>
              <a:gd name="T2" fmla="*/ 0 w 109"/>
              <a:gd name="T3" fmla="*/ 68 h 95"/>
              <a:gd name="T4" fmla="*/ 38 w 109"/>
              <a:gd name="T5" fmla="*/ 77 h 95"/>
              <a:gd name="T6" fmla="*/ 33 w 109"/>
              <a:gd name="T7" fmla="*/ 93 h 95"/>
              <a:gd name="T8" fmla="*/ 72 w 109"/>
              <a:gd name="T9" fmla="*/ 95 h 95"/>
              <a:gd name="T10" fmla="*/ 76 w 109"/>
              <a:gd name="T11" fmla="*/ 91 h 95"/>
              <a:gd name="T12" fmla="*/ 71 w 109"/>
              <a:gd name="T13" fmla="*/ 77 h 95"/>
              <a:gd name="T14" fmla="*/ 109 w 109"/>
              <a:gd name="T15" fmla="*/ 68 h 95"/>
              <a:gd name="T16" fmla="*/ 100 w 109"/>
              <a:gd name="T17" fmla="*/ 0 h 95"/>
              <a:gd name="T18" fmla="*/ 100 w 109"/>
              <a:gd name="T19" fmla="*/ 69 h 95"/>
              <a:gd name="T20" fmla="*/ 8 w 109"/>
              <a:gd name="T21" fmla="*/ 68 h 95"/>
              <a:gd name="T22" fmla="*/ 9 w 109"/>
              <a:gd name="T23" fmla="*/ 8 h 95"/>
              <a:gd name="T24" fmla="*/ 101 w 109"/>
              <a:gd name="T25" fmla="*/ 9 h 95"/>
              <a:gd name="T26" fmla="*/ 20 w 109"/>
              <a:gd name="T27" fmla="*/ 37 h 95"/>
              <a:gd name="T28" fmla="*/ 49 w 109"/>
              <a:gd name="T29" fmla="*/ 43 h 95"/>
              <a:gd name="T30" fmla="*/ 65 w 109"/>
              <a:gd name="T31" fmla="*/ 44 h 95"/>
              <a:gd name="T32" fmla="*/ 84 w 109"/>
              <a:gd name="T33" fmla="*/ 29 h 95"/>
              <a:gd name="T34" fmla="*/ 96 w 109"/>
              <a:gd name="T35" fmla="*/ 23 h 95"/>
              <a:gd name="T36" fmla="*/ 80 w 109"/>
              <a:gd name="T37" fmla="*/ 21 h 95"/>
              <a:gd name="T38" fmla="*/ 63 w 109"/>
              <a:gd name="T39" fmla="*/ 37 h 95"/>
              <a:gd name="T40" fmla="*/ 50 w 109"/>
              <a:gd name="T41" fmla="*/ 38 h 95"/>
              <a:gd name="T42" fmla="*/ 29 w 109"/>
              <a:gd name="T43" fmla="*/ 30 h 95"/>
              <a:gd name="T44" fmla="*/ 13 w 109"/>
              <a:gd name="T45" fmla="*/ 28 h 95"/>
              <a:gd name="T46" fmla="*/ 88 w 109"/>
              <a:gd name="T47" fmla="*/ 19 h 95"/>
              <a:gd name="T48" fmla="*/ 88 w 109"/>
              <a:gd name="T49" fmla="*/ 25 h 95"/>
              <a:gd name="T50" fmla="*/ 88 w 109"/>
              <a:gd name="T51" fmla="*/ 19 h 95"/>
              <a:gd name="T52" fmla="*/ 60 w 109"/>
              <a:gd name="T53" fmla="*/ 43 h 95"/>
              <a:gd name="T54" fmla="*/ 54 w 109"/>
              <a:gd name="T55" fmla="*/ 42 h 95"/>
              <a:gd name="T56" fmla="*/ 21 w 109"/>
              <a:gd name="T57" fmla="*/ 26 h 95"/>
              <a:gd name="T58" fmla="*/ 20 w 109"/>
              <a:gd name="T59" fmla="*/ 32 h 95"/>
              <a:gd name="T60" fmla="*/ 21 w 109"/>
              <a:gd name="T61" fmla="*/ 26 h 95"/>
              <a:gd name="T62" fmla="*/ 84 w 109"/>
              <a:gd name="T63" fmla="*/ 34 h 95"/>
              <a:gd name="T64" fmla="*/ 57 w 109"/>
              <a:gd name="T65" fmla="*/ 55 h 95"/>
              <a:gd name="T66" fmla="*/ 46 w 109"/>
              <a:gd name="T67" fmla="*/ 47 h 95"/>
              <a:gd name="T68" fmla="*/ 21 w 109"/>
              <a:gd name="T69" fmla="*/ 42 h 95"/>
              <a:gd name="T70" fmla="*/ 13 w 109"/>
              <a:gd name="T71" fmla="*/ 38 h 95"/>
              <a:gd name="T72" fmla="*/ 96 w 109"/>
              <a:gd name="T73" fmla="*/ 65 h 95"/>
              <a:gd name="T74" fmla="*/ 88 w 109"/>
              <a:gd name="T75" fmla="*/ 34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9" h="95">
                <a:moveTo>
                  <a:pt x="100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3"/>
                  <a:pt x="4" y="77"/>
                  <a:pt x="9" y="77"/>
                </a:cubicBezTo>
                <a:cubicBezTo>
                  <a:pt x="38" y="77"/>
                  <a:pt x="38" y="77"/>
                  <a:pt x="38" y="77"/>
                </a:cubicBezTo>
                <a:cubicBezTo>
                  <a:pt x="33" y="89"/>
                  <a:pt x="33" y="89"/>
                  <a:pt x="33" y="89"/>
                </a:cubicBezTo>
                <a:cubicBezTo>
                  <a:pt x="32" y="91"/>
                  <a:pt x="32" y="92"/>
                  <a:pt x="33" y="93"/>
                </a:cubicBezTo>
                <a:cubicBezTo>
                  <a:pt x="34" y="95"/>
                  <a:pt x="35" y="95"/>
                  <a:pt x="36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5" y="95"/>
                  <a:pt x="76" y="93"/>
                  <a:pt x="76" y="91"/>
                </a:cubicBezTo>
                <a:cubicBezTo>
                  <a:pt x="76" y="90"/>
                  <a:pt x="76" y="90"/>
                  <a:pt x="76" y="89"/>
                </a:cubicBezTo>
                <a:cubicBezTo>
                  <a:pt x="71" y="77"/>
                  <a:pt x="71" y="77"/>
                  <a:pt x="71" y="77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105" y="77"/>
                  <a:pt x="109" y="73"/>
                  <a:pt x="109" y="68"/>
                </a:cubicBezTo>
                <a:cubicBezTo>
                  <a:pt x="109" y="9"/>
                  <a:pt x="109" y="9"/>
                  <a:pt x="109" y="9"/>
                </a:cubicBezTo>
                <a:cubicBezTo>
                  <a:pt x="109" y="4"/>
                  <a:pt x="105" y="0"/>
                  <a:pt x="100" y="0"/>
                </a:cubicBezTo>
                <a:close/>
                <a:moveTo>
                  <a:pt x="101" y="68"/>
                </a:moveTo>
                <a:cubicBezTo>
                  <a:pt x="101" y="69"/>
                  <a:pt x="100" y="69"/>
                  <a:pt x="100" y="69"/>
                </a:cubicBezTo>
                <a:cubicBezTo>
                  <a:pt x="9" y="69"/>
                  <a:pt x="9" y="69"/>
                  <a:pt x="9" y="69"/>
                </a:cubicBezTo>
                <a:cubicBezTo>
                  <a:pt x="9" y="69"/>
                  <a:pt x="8" y="69"/>
                  <a:pt x="8" y="68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9" y="8"/>
                  <a:pt x="9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1" y="9"/>
                  <a:pt x="101" y="9"/>
                </a:cubicBezTo>
                <a:lnTo>
                  <a:pt x="101" y="68"/>
                </a:lnTo>
                <a:close/>
                <a:moveTo>
                  <a:pt x="20" y="37"/>
                </a:moveTo>
                <a:cubicBezTo>
                  <a:pt x="22" y="38"/>
                  <a:pt x="25" y="37"/>
                  <a:pt x="27" y="35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47"/>
                  <a:pt x="52" y="50"/>
                  <a:pt x="56" y="51"/>
                </a:cubicBezTo>
                <a:cubicBezTo>
                  <a:pt x="61" y="51"/>
                  <a:pt x="65" y="48"/>
                  <a:pt x="65" y="44"/>
                </a:cubicBezTo>
                <a:cubicBezTo>
                  <a:pt x="65" y="43"/>
                  <a:pt x="65" y="43"/>
                  <a:pt x="65" y="43"/>
                </a:cubicBezTo>
                <a:cubicBezTo>
                  <a:pt x="84" y="29"/>
                  <a:pt x="84" y="29"/>
                  <a:pt x="84" y="29"/>
                </a:cubicBezTo>
                <a:cubicBezTo>
                  <a:pt x="85" y="29"/>
                  <a:pt x="86" y="30"/>
                  <a:pt x="87" y="30"/>
                </a:cubicBezTo>
                <a:cubicBezTo>
                  <a:pt x="92" y="30"/>
                  <a:pt x="96" y="27"/>
                  <a:pt x="96" y="23"/>
                </a:cubicBezTo>
                <a:cubicBezTo>
                  <a:pt x="97" y="18"/>
                  <a:pt x="94" y="14"/>
                  <a:pt x="89" y="14"/>
                </a:cubicBezTo>
                <a:cubicBezTo>
                  <a:pt x="85" y="13"/>
                  <a:pt x="80" y="16"/>
                  <a:pt x="80" y="21"/>
                </a:cubicBezTo>
                <a:cubicBezTo>
                  <a:pt x="80" y="22"/>
                  <a:pt x="80" y="24"/>
                  <a:pt x="81" y="25"/>
                </a:cubicBezTo>
                <a:cubicBezTo>
                  <a:pt x="63" y="37"/>
                  <a:pt x="63" y="37"/>
                  <a:pt x="63" y="37"/>
                </a:cubicBezTo>
                <a:cubicBezTo>
                  <a:pt x="62" y="36"/>
                  <a:pt x="60" y="35"/>
                  <a:pt x="58" y="35"/>
                </a:cubicBezTo>
                <a:cubicBezTo>
                  <a:pt x="55" y="34"/>
                  <a:pt x="52" y="36"/>
                  <a:pt x="50" y="38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26"/>
                  <a:pt x="26" y="22"/>
                  <a:pt x="22" y="21"/>
                </a:cubicBezTo>
                <a:cubicBezTo>
                  <a:pt x="17" y="21"/>
                  <a:pt x="13" y="24"/>
                  <a:pt x="13" y="28"/>
                </a:cubicBezTo>
                <a:cubicBezTo>
                  <a:pt x="12" y="33"/>
                  <a:pt x="15" y="37"/>
                  <a:pt x="20" y="37"/>
                </a:cubicBezTo>
                <a:close/>
                <a:moveTo>
                  <a:pt x="88" y="19"/>
                </a:moveTo>
                <a:cubicBezTo>
                  <a:pt x="90" y="19"/>
                  <a:pt x="91" y="20"/>
                  <a:pt x="91" y="22"/>
                </a:cubicBezTo>
                <a:cubicBezTo>
                  <a:pt x="91" y="24"/>
                  <a:pt x="89" y="25"/>
                  <a:pt x="88" y="25"/>
                </a:cubicBezTo>
                <a:cubicBezTo>
                  <a:pt x="86" y="24"/>
                  <a:pt x="85" y="23"/>
                  <a:pt x="85" y="21"/>
                </a:cubicBezTo>
                <a:cubicBezTo>
                  <a:pt x="85" y="20"/>
                  <a:pt x="87" y="19"/>
                  <a:pt x="88" y="19"/>
                </a:cubicBezTo>
                <a:close/>
                <a:moveTo>
                  <a:pt x="57" y="40"/>
                </a:moveTo>
                <a:cubicBezTo>
                  <a:pt x="59" y="40"/>
                  <a:pt x="60" y="41"/>
                  <a:pt x="60" y="43"/>
                </a:cubicBezTo>
                <a:cubicBezTo>
                  <a:pt x="60" y="45"/>
                  <a:pt x="58" y="46"/>
                  <a:pt x="57" y="46"/>
                </a:cubicBezTo>
                <a:cubicBezTo>
                  <a:pt x="55" y="45"/>
                  <a:pt x="54" y="44"/>
                  <a:pt x="54" y="42"/>
                </a:cubicBezTo>
                <a:cubicBezTo>
                  <a:pt x="54" y="41"/>
                  <a:pt x="56" y="40"/>
                  <a:pt x="57" y="40"/>
                </a:cubicBezTo>
                <a:close/>
                <a:moveTo>
                  <a:pt x="21" y="26"/>
                </a:moveTo>
                <a:cubicBezTo>
                  <a:pt x="23" y="27"/>
                  <a:pt x="24" y="28"/>
                  <a:pt x="24" y="30"/>
                </a:cubicBezTo>
                <a:cubicBezTo>
                  <a:pt x="24" y="31"/>
                  <a:pt x="22" y="32"/>
                  <a:pt x="20" y="32"/>
                </a:cubicBezTo>
                <a:cubicBezTo>
                  <a:pt x="19" y="32"/>
                  <a:pt x="18" y="31"/>
                  <a:pt x="18" y="29"/>
                </a:cubicBezTo>
                <a:cubicBezTo>
                  <a:pt x="18" y="27"/>
                  <a:pt x="20" y="26"/>
                  <a:pt x="21" y="26"/>
                </a:cubicBezTo>
                <a:close/>
                <a:moveTo>
                  <a:pt x="87" y="34"/>
                </a:moveTo>
                <a:cubicBezTo>
                  <a:pt x="86" y="34"/>
                  <a:pt x="85" y="34"/>
                  <a:pt x="84" y="34"/>
                </a:cubicBezTo>
                <a:cubicBezTo>
                  <a:pt x="68" y="46"/>
                  <a:pt x="68" y="46"/>
                  <a:pt x="68" y="46"/>
                </a:cubicBezTo>
                <a:cubicBezTo>
                  <a:pt x="67" y="51"/>
                  <a:pt x="63" y="55"/>
                  <a:pt x="57" y="55"/>
                </a:cubicBezTo>
                <a:cubicBezTo>
                  <a:pt x="57" y="55"/>
                  <a:pt x="56" y="55"/>
                  <a:pt x="56" y="55"/>
                </a:cubicBezTo>
                <a:cubicBezTo>
                  <a:pt x="51" y="55"/>
                  <a:pt x="47" y="51"/>
                  <a:pt x="46" y="47"/>
                </a:cubicBezTo>
                <a:cubicBezTo>
                  <a:pt x="27" y="40"/>
                  <a:pt x="27" y="40"/>
                  <a:pt x="27" y="40"/>
                </a:cubicBezTo>
                <a:cubicBezTo>
                  <a:pt x="25" y="41"/>
                  <a:pt x="23" y="42"/>
                  <a:pt x="21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17" y="42"/>
                  <a:pt x="14" y="40"/>
                  <a:pt x="13" y="38"/>
                </a:cubicBezTo>
                <a:cubicBezTo>
                  <a:pt x="13" y="65"/>
                  <a:pt x="13" y="65"/>
                  <a:pt x="13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96" y="31"/>
                  <a:pt x="96" y="31"/>
                  <a:pt x="96" y="31"/>
                </a:cubicBezTo>
                <a:cubicBezTo>
                  <a:pt x="94" y="33"/>
                  <a:pt x="91" y="34"/>
                  <a:pt x="88" y="34"/>
                </a:cubicBezTo>
                <a:cubicBezTo>
                  <a:pt x="88" y="34"/>
                  <a:pt x="87" y="34"/>
                  <a:pt x="87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5" name="Freeform 78"/>
          <p:cNvSpPr>
            <a:spLocks noEditPoints="1"/>
          </p:cNvSpPr>
          <p:nvPr/>
        </p:nvSpPr>
        <p:spPr bwMode="auto">
          <a:xfrm>
            <a:off x="3481388" y="1520032"/>
            <a:ext cx="319088" cy="269875"/>
          </a:xfrm>
          <a:custGeom>
            <a:avLst/>
            <a:gdLst>
              <a:gd name="T0" fmla="*/ 109 w 115"/>
              <a:gd name="T1" fmla="*/ 0 h 97"/>
              <a:gd name="T2" fmla="*/ 32 w 115"/>
              <a:gd name="T3" fmla="*/ 0 h 97"/>
              <a:gd name="T4" fmla="*/ 26 w 115"/>
              <a:gd name="T5" fmla="*/ 6 h 97"/>
              <a:gd name="T6" fmla="*/ 26 w 115"/>
              <a:gd name="T7" fmla="*/ 48 h 97"/>
              <a:gd name="T8" fmla="*/ 32 w 115"/>
              <a:gd name="T9" fmla="*/ 48 h 97"/>
              <a:gd name="T10" fmla="*/ 32 w 115"/>
              <a:gd name="T11" fmla="*/ 16 h 97"/>
              <a:gd name="T12" fmla="*/ 109 w 115"/>
              <a:gd name="T13" fmla="*/ 16 h 97"/>
              <a:gd name="T14" fmla="*/ 109 w 115"/>
              <a:gd name="T15" fmla="*/ 70 h 97"/>
              <a:gd name="T16" fmla="*/ 90 w 115"/>
              <a:gd name="T17" fmla="*/ 70 h 97"/>
              <a:gd name="T18" fmla="*/ 92 w 115"/>
              <a:gd name="T19" fmla="*/ 74 h 97"/>
              <a:gd name="T20" fmla="*/ 93 w 115"/>
              <a:gd name="T21" fmla="*/ 76 h 97"/>
              <a:gd name="T22" fmla="*/ 109 w 115"/>
              <a:gd name="T23" fmla="*/ 76 h 97"/>
              <a:gd name="T24" fmla="*/ 115 w 115"/>
              <a:gd name="T25" fmla="*/ 70 h 97"/>
              <a:gd name="T26" fmla="*/ 115 w 115"/>
              <a:gd name="T27" fmla="*/ 6 h 97"/>
              <a:gd name="T28" fmla="*/ 109 w 115"/>
              <a:gd name="T29" fmla="*/ 0 h 97"/>
              <a:gd name="T30" fmla="*/ 37 w 115"/>
              <a:gd name="T31" fmla="*/ 11 h 97"/>
              <a:gd name="T32" fmla="*/ 34 w 115"/>
              <a:gd name="T33" fmla="*/ 8 h 97"/>
              <a:gd name="T34" fmla="*/ 37 w 115"/>
              <a:gd name="T35" fmla="*/ 5 h 97"/>
              <a:gd name="T36" fmla="*/ 40 w 115"/>
              <a:gd name="T37" fmla="*/ 8 h 97"/>
              <a:gd name="T38" fmla="*/ 37 w 115"/>
              <a:gd name="T39" fmla="*/ 11 h 97"/>
              <a:gd name="T40" fmla="*/ 47 w 115"/>
              <a:gd name="T41" fmla="*/ 11 h 97"/>
              <a:gd name="T42" fmla="*/ 43 w 115"/>
              <a:gd name="T43" fmla="*/ 8 h 97"/>
              <a:gd name="T44" fmla="*/ 47 w 115"/>
              <a:gd name="T45" fmla="*/ 5 h 97"/>
              <a:gd name="T46" fmla="*/ 50 w 115"/>
              <a:gd name="T47" fmla="*/ 8 h 97"/>
              <a:gd name="T48" fmla="*/ 47 w 115"/>
              <a:gd name="T49" fmla="*/ 11 h 97"/>
              <a:gd name="T50" fmla="*/ 56 w 115"/>
              <a:gd name="T51" fmla="*/ 11 h 97"/>
              <a:gd name="T52" fmla="*/ 53 w 115"/>
              <a:gd name="T53" fmla="*/ 8 h 97"/>
              <a:gd name="T54" fmla="*/ 56 w 115"/>
              <a:gd name="T55" fmla="*/ 5 h 97"/>
              <a:gd name="T56" fmla="*/ 60 w 115"/>
              <a:gd name="T57" fmla="*/ 8 h 97"/>
              <a:gd name="T58" fmla="*/ 56 w 115"/>
              <a:gd name="T59" fmla="*/ 11 h 97"/>
              <a:gd name="T60" fmla="*/ 82 w 115"/>
              <a:gd name="T61" fmla="*/ 70 h 97"/>
              <a:gd name="T62" fmla="*/ 79 w 115"/>
              <a:gd name="T63" fmla="*/ 68 h 97"/>
              <a:gd name="T64" fmla="*/ 76 w 115"/>
              <a:gd name="T65" fmla="*/ 68 h 97"/>
              <a:gd name="T66" fmla="*/ 67 w 115"/>
              <a:gd name="T67" fmla="*/ 73 h 97"/>
              <a:gd name="T68" fmla="*/ 46 w 115"/>
              <a:gd name="T69" fmla="*/ 73 h 97"/>
              <a:gd name="T70" fmla="*/ 42 w 115"/>
              <a:gd name="T71" fmla="*/ 69 h 97"/>
              <a:gd name="T72" fmla="*/ 55 w 115"/>
              <a:gd name="T73" fmla="*/ 69 h 97"/>
              <a:gd name="T74" fmla="*/ 58 w 115"/>
              <a:gd name="T75" fmla="*/ 66 h 97"/>
              <a:gd name="T76" fmla="*/ 58 w 115"/>
              <a:gd name="T77" fmla="*/ 59 h 97"/>
              <a:gd name="T78" fmla="*/ 55 w 115"/>
              <a:gd name="T79" fmla="*/ 55 h 97"/>
              <a:gd name="T80" fmla="*/ 21 w 115"/>
              <a:gd name="T81" fmla="*/ 55 h 97"/>
              <a:gd name="T82" fmla="*/ 18 w 115"/>
              <a:gd name="T83" fmla="*/ 59 h 97"/>
              <a:gd name="T84" fmla="*/ 18 w 115"/>
              <a:gd name="T85" fmla="*/ 84 h 97"/>
              <a:gd name="T86" fmla="*/ 20 w 115"/>
              <a:gd name="T87" fmla="*/ 87 h 97"/>
              <a:gd name="T88" fmla="*/ 84 w 115"/>
              <a:gd name="T89" fmla="*/ 82 h 97"/>
              <a:gd name="T90" fmla="*/ 85 w 115"/>
              <a:gd name="T91" fmla="*/ 77 h 97"/>
              <a:gd name="T92" fmla="*/ 82 w 115"/>
              <a:gd name="T93" fmla="*/ 70 h 97"/>
              <a:gd name="T94" fmla="*/ 9 w 115"/>
              <a:gd name="T95" fmla="*/ 52 h 97"/>
              <a:gd name="T96" fmla="*/ 3 w 115"/>
              <a:gd name="T97" fmla="*/ 52 h 97"/>
              <a:gd name="T98" fmla="*/ 0 w 115"/>
              <a:gd name="T99" fmla="*/ 55 h 97"/>
              <a:gd name="T100" fmla="*/ 0 w 115"/>
              <a:gd name="T101" fmla="*/ 91 h 97"/>
              <a:gd name="T102" fmla="*/ 3 w 115"/>
              <a:gd name="T103" fmla="*/ 95 h 97"/>
              <a:gd name="T104" fmla="*/ 9 w 115"/>
              <a:gd name="T105" fmla="*/ 95 h 97"/>
              <a:gd name="T106" fmla="*/ 12 w 115"/>
              <a:gd name="T107" fmla="*/ 91 h 97"/>
              <a:gd name="T108" fmla="*/ 12 w 115"/>
              <a:gd name="T109" fmla="*/ 55 h 97"/>
              <a:gd name="T110" fmla="*/ 9 w 115"/>
              <a:gd name="T111" fmla="*/ 5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5" h="97">
                <a:moveTo>
                  <a:pt x="109" y="0"/>
                </a:moveTo>
                <a:cubicBezTo>
                  <a:pt x="32" y="0"/>
                  <a:pt x="32" y="0"/>
                  <a:pt x="32" y="0"/>
                </a:cubicBezTo>
                <a:cubicBezTo>
                  <a:pt x="29" y="0"/>
                  <a:pt x="26" y="3"/>
                  <a:pt x="26" y="6"/>
                </a:cubicBezTo>
                <a:cubicBezTo>
                  <a:pt x="26" y="48"/>
                  <a:pt x="26" y="48"/>
                  <a:pt x="26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16"/>
                  <a:pt x="32" y="16"/>
                  <a:pt x="32" y="16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09" y="70"/>
                  <a:pt x="109" y="70"/>
                  <a:pt x="109" y="70"/>
                </a:cubicBezTo>
                <a:cubicBezTo>
                  <a:pt x="90" y="70"/>
                  <a:pt x="90" y="70"/>
                  <a:pt x="90" y="70"/>
                </a:cubicBezTo>
                <a:cubicBezTo>
                  <a:pt x="92" y="74"/>
                  <a:pt x="92" y="74"/>
                  <a:pt x="92" y="74"/>
                </a:cubicBezTo>
                <a:cubicBezTo>
                  <a:pt x="92" y="75"/>
                  <a:pt x="93" y="76"/>
                  <a:pt x="93" y="76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12" y="76"/>
                  <a:pt x="115" y="74"/>
                  <a:pt x="115" y="70"/>
                </a:cubicBezTo>
                <a:cubicBezTo>
                  <a:pt x="115" y="6"/>
                  <a:pt x="115" y="6"/>
                  <a:pt x="115" y="6"/>
                </a:cubicBezTo>
                <a:cubicBezTo>
                  <a:pt x="115" y="3"/>
                  <a:pt x="112" y="0"/>
                  <a:pt x="109" y="0"/>
                </a:cubicBezTo>
                <a:close/>
                <a:moveTo>
                  <a:pt x="37" y="11"/>
                </a:moveTo>
                <a:cubicBezTo>
                  <a:pt x="35" y="11"/>
                  <a:pt x="34" y="10"/>
                  <a:pt x="34" y="8"/>
                </a:cubicBezTo>
                <a:cubicBezTo>
                  <a:pt x="34" y="6"/>
                  <a:pt x="35" y="5"/>
                  <a:pt x="37" y="5"/>
                </a:cubicBezTo>
                <a:cubicBezTo>
                  <a:pt x="39" y="5"/>
                  <a:pt x="40" y="6"/>
                  <a:pt x="40" y="8"/>
                </a:cubicBezTo>
                <a:cubicBezTo>
                  <a:pt x="40" y="10"/>
                  <a:pt x="39" y="11"/>
                  <a:pt x="37" y="11"/>
                </a:cubicBezTo>
                <a:close/>
                <a:moveTo>
                  <a:pt x="47" y="11"/>
                </a:moveTo>
                <a:cubicBezTo>
                  <a:pt x="45" y="11"/>
                  <a:pt x="43" y="10"/>
                  <a:pt x="43" y="8"/>
                </a:cubicBezTo>
                <a:cubicBezTo>
                  <a:pt x="43" y="6"/>
                  <a:pt x="45" y="5"/>
                  <a:pt x="47" y="5"/>
                </a:cubicBezTo>
                <a:cubicBezTo>
                  <a:pt x="48" y="5"/>
                  <a:pt x="50" y="6"/>
                  <a:pt x="50" y="8"/>
                </a:cubicBezTo>
                <a:cubicBezTo>
                  <a:pt x="50" y="10"/>
                  <a:pt x="48" y="11"/>
                  <a:pt x="47" y="11"/>
                </a:cubicBezTo>
                <a:close/>
                <a:moveTo>
                  <a:pt x="56" y="11"/>
                </a:moveTo>
                <a:cubicBezTo>
                  <a:pt x="55" y="11"/>
                  <a:pt x="53" y="10"/>
                  <a:pt x="53" y="8"/>
                </a:cubicBezTo>
                <a:cubicBezTo>
                  <a:pt x="53" y="6"/>
                  <a:pt x="55" y="5"/>
                  <a:pt x="56" y="5"/>
                </a:cubicBezTo>
                <a:cubicBezTo>
                  <a:pt x="58" y="5"/>
                  <a:pt x="60" y="6"/>
                  <a:pt x="60" y="8"/>
                </a:cubicBezTo>
                <a:cubicBezTo>
                  <a:pt x="60" y="10"/>
                  <a:pt x="58" y="11"/>
                  <a:pt x="56" y="11"/>
                </a:cubicBezTo>
                <a:close/>
                <a:moveTo>
                  <a:pt x="82" y="70"/>
                </a:moveTo>
                <a:cubicBezTo>
                  <a:pt x="81" y="69"/>
                  <a:pt x="80" y="68"/>
                  <a:pt x="79" y="68"/>
                </a:cubicBezTo>
                <a:cubicBezTo>
                  <a:pt x="78" y="67"/>
                  <a:pt x="77" y="68"/>
                  <a:pt x="76" y="68"/>
                </a:cubicBezTo>
                <a:cubicBezTo>
                  <a:pt x="74" y="70"/>
                  <a:pt x="71" y="72"/>
                  <a:pt x="67" y="73"/>
                </a:cubicBezTo>
                <a:cubicBezTo>
                  <a:pt x="62" y="74"/>
                  <a:pt x="46" y="73"/>
                  <a:pt x="46" y="73"/>
                </a:cubicBezTo>
                <a:cubicBezTo>
                  <a:pt x="42" y="73"/>
                  <a:pt x="42" y="71"/>
                  <a:pt x="42" y="69"/>
                </a:cubicBezTo>
                <a:cubicBezTo>
                  <a:pt x="55" y="69"/>
                  <a:pt x="55" y="69"/>
                  <a:pt x="55" y="69"/>
                </a:cubicBezTo>
                <a:cubicBezTo>
                  <a:pt x="55" y="69"/>
                  <a:pt x="58" y="69"/>
                  <a:pt x="58" y="66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5"/>
                  <a:pt x="55" y="55"/>
                </a:cubicBezTo>
                <a:cubicBezTo>
                  <a:pt x="21" y="55"/>
                  <a:pt x="21" y="55"/>
                  <a:pt x="21" y="55"/>
                </a:cubicBezTo>
                <a:cubicBezTo>
                  <a:pt x="19" y="55"/>
                  <a:pt x="18" y="57"/>
                  <a:pt x="18" y="59"/>
                </a:cubicBezTo>
                <a:cubicBezTo>
                  <a:pt x="18" y="84"/>
                  <a:pt x="18" y="84"/>
                  <a:pt x="18" y="84"/>
                </a:cubicBezTo>
                <a:cubicBezTo>
                  <a:pt x="18" y="86"/>
                  <a:pt x="19" y="87"/>
                  <a:pt x="20" y="87"/>
                </a:cubicBezTo>
                <a:cubicBezTo>
                  <a:pt x="30" y="90"/>
                  <a:pt x="66" y="97"/>
                  <a:pt x="84" y="82"/>
                </a:cubicBezTo>
                <a:cubicBezTo>
                  <a:pt x="86" y="81"/>
                  <a:pt x="86" y="79"/>
                  <a:pt x="85" y="77"/>
                </a:cubicBezTo>
                <a:lnTo>
                  <a:pt x="82" y="70"/>
                </a:lnTo>
                <a:close/>
                <a:moveTo>
                  <a:pt x="9" y="52"/>
                </a:moveTo>
                <a:cubicBezTo>
                  <a:pt x="3" y="52"/>
                  <a:pt x="3" y="52"/>
                  <a:pt x="3" y="52"/>
                </a:cubicBezTo>
                <a:cubicBezTo>
                  <a:pt x="1" y="52"/>
                  <a:pt x="0" y="53"/>
                  <a:pt x="0" y="55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3"/>
                  <a:pt x="1" y="95"/>
                  <a:pt x="3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11" y="95"/>
                  <a:pt x="12" y="93"/>
                  <a:pt x="12" y="91"/>
                </a:cubicBezTo>
                <a:cubicBezTo>
                  <a:pt x="12" y="55"/>
                  <a:pt x="12" y="55"/>
                  <a:pt x="12" y="55"/>
                </a:cubicBezTo>
                <a:cubicBezTo>
                  <a:pt x="12" y="53"/>
                  <a:pt x="11" y="52"/>
                  <a:pt x="9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6" name="Freeform 79"/>
          <p:cNvSpPr>
            <a:spLocks noEditPoints="1"/>
          </p:cNvSpPr>
          <p:nvPr/>
        </p:nvSpPr>
        <p:spPr bwMode="auto">
          <a:xfrm>
            <a:off x="4714875" y="1513682"/>
            <a:ext cx="320675" cy="300038"/>
          </a:xfrm>
          <a:custGeom>
            <a:avLst/>
            <a:gdLst>
              <a:gd name="T0" fmla="*/ 106 w 115"/>
              <a:gd name="T1" fmla="*/ 19 h 108"/>
              <a:gd name="T2" fmla="*/ 88 w 115"/>
              <a:gd name="T3" fmla="*/ 21 h 108"/>
              <a:gd name="T4" fmla="*/ 88 w 115"/>
              <a:gd name="T5" fmla="*/ 16 h 108"/>
              <a:gd name="T6" fmla="*/ 96 w 115"/>
              <a:gd name="T7" fmla="*/ 8 h 108"/>
              <a:gd name="T8" fmla="*/ 84 w 115"/>
              <a:gd name="T9" fmla="*/ 4 h 108"/>
              <a:gd name="T10" fmla="*/ 72 w 115"/>
              <a:gd name="T11" fmla="*/ 29 h 108"/>
              <a:gd name="T12" fmla="*/ 67 w 115"/>
              <a:gd name="T13" fmla="*/ 34 h 108"/>
              <a:gd name="T14" fmla="*/ 69 w 115"/>
              <a:gd name="T15" fmla="*/ 38 h 108"/>
              <a:gd name="T16" fmla="*/ 69 w 115"/>
              <a:gd name="T17" fmla="*/ 50 h 108"/>
              <a:gd name="T18" fmla="*/ 73 w 115"/>
              <a:gd name="T19" fmla="*/ 54 h 108"/>
              <a:gd name="T20" fmla="*/ 85 w 115"/>
              <a:gd name="T21" fmla="*/ 43 h 108"/>
              <a:gd name="T22" fmla="*/ 110 w 115"/>
              <a:gd name="T23" fmla="*/ 31 h 108"/>
              <a:gd name="T24" fmla="*/ 106 w 115"/>
              <a:gd name="T25" fmla="*/ 19 h 108"/>
              <a:gd name="T26" fmla="*/ 40 w 115"/>
              <a:gd name="T27" fmla="*/ 71 h 108"/>
              <a:gd name="T28" fmla="*/ 48 w 115"/>
              <a:gd name="T29" fmla="*/ 64 h 108"/>
              <a:gd name="T30" fmla="*/ 55 w 115"/>
              <a:gd name="T31" fmla="*/ 56 h 108"/>
              <a:gd name="T32" fmla="*/ 56 w 115"/>
              <a:gd name="T33" fmla="*/ 54 h 108"/>
              <a:gd name="T34" fmla="*/ 52 w 115"/>
              <a:gd name="T35" fmla="*/ 49 h 108"/>
              <a:gd name="T36" fmla="*/ 27 w 115"/>
              <a:gd name="T37" fmla="*/ 73 h 108"/>
              <a:gd name="T38" fmla="*/ 28 w 115"/>
              <a:gd name="T39" fmla="*/ 74 h 108"/>
              <a:gd name="T40" fmla="*/ 10 w 115"/>
              <a:gd name="T41" fmla="*/ 91 h 108"/>
              <a:gd name="T42" fmla="*/ 10 w 115"/>
              <a:gd name="T43" fmla="*/ 104 h 108"/>
              <a:gd name="T44" fmla="*/ 24 w 115"/>
              <a:gd name="T45" fmla="*/ 104 h 108"/>
              <a:gd name="T46" fmla="*/ 38 w 115"/>
              <a:gd name="T47" fmla="*/ 90 h 108"/>
              <a:gd name="T48" fmla="*/ 35 w 115"/>
              <a:gd name="T49" fmla="*/ 86 h 108"/>
              <a:gd name="T50" fmla="*/ 40 w 115"/>
              <a:gd name="T51" fmla="*/ 71 h 108"/>
              <a:gd name="T52" fmla="*/ 18 w 115"/>
              <a:gd name="T53" fmla="*/ 102 h 108"/>
              <a:gd name="T54" fmla="*/ 18 w 115"/>
              <a:gd name="T55" fmla="*/ 92 h 108"/>
              <a:gd name="T56" fmla="*/ 23 w 115"/>
              <a:gd name="T57" fmla="*/ 97 h 108"/>
              <a:gd name="T58" fmla="*/ 18 w 115"/>
              <a:gd name="T59" fmla="*/ 102 h 108"/>
              <a:gd name="T60" fmla="*/ 66 w 115"/>
              <a:gd name="T61" fmla="*/ 53 h 108"/>
              <a:gd name="T62" fmla="*/ 60 w 115"/>
              <a:gd name="T63" fmla="*/ 55 h 108"/>
              <a:gd name="T64" fmla="*/ 60 w 115"/>
              <a:gd name="T65" fmla="*/ 61 h 108"/>
              <a:gd name="T66" fmla="*/ 53 w 115"/>
              <a:gd name="T67" fmla="*/ 69 h 108"/>
              <a:gd name="T68" fmla="*/ 45 w 115"/>
              <a:gd name="T69" fmla="*/ 76 h 108"/>
              <a:gd name="T70" fmla="*/ 38 w 115"/>
              <a:gd name="T71" fmla="*/ 84 h 108"/>
              <a:gd name="T72" fmla="*/ 50 w 115"/>
              <a:gd name="T73" fmla="*/ 96 h 108"/>
              <a:gd name="T74" fmla="*/ 58 w 115"/>
              <a:gd name="T75" fmla="*/ 89 h 108"/>
              <a:gd name="T76" fmla="*/ 65 w 115"/>
              <a:gd name="T77" fmla="*/ 81 h 108"/>
              <a:gd name="T78" fmla="*/ 69 w 115"/>
              <a:gd name="T79" fmla="*/ 83 h 108"/>
              <a:gd name="T80" fmla="*/ 73 w 115"/>
              <a:gd name="T81" fmla="*/ 74 h 108"/>
              <a:gd name="T82" fmla="*/ 80 w 115"/>
              <a:gd name="T83" fmla="*/ 67 h 108"/>
              <a:gd name="T84" fmla="*/ 66 w 115"/>
              <a:gd name="T85" fmla="*/ 53 h 108"/>
              <a:gd name="T86" fmla="*/ 12 w 115"/>
              <a:gd name="T87" fmla="*/ 52 h 108"/>
              <a:gd name="T88" fmla="*/ 12 w 115"/>
              <a:gd name="T89" fmla="*/ 58 h 108"/>
              <a:gd name="T90" fmla="*/ 24 w 115"/>
              <a:gd name="T91" fmla="*/ 70 h 108"/>
              <a:gd name="T92" fmla="*/ 53 w 115"/>
              <a:gd name="T93" fmla="*/ 41 h 108"/>
              <a:gd name="T94" fmla="*/ 54 w 115"/>
              <a:gd name="T95" fmla="*/ 42 h 108"/>
              <a:gd name="T96" fmla="*/ 61 w 115"/>
              <a:gd name="T97" fmla="*/ 51 h 108"/>
              <a:gd name="T98" fmla="*/ 65 w 115"/>
              <a:gd name="T99" fmla="*/ 49 h 108"/>
              <a:gd name="T100" fmla="*/ 65 w 115"/>
              <a:gd name="T101" fmla="*/ 39 h 108"/>
              <a:gd name="T102" fmla="*/ 49 w 115"/>
              <a:gd name="T103" fmla="*/ 28 h 108"/>
              <a:gd name="T104" fmla="*/ 35 w 115"/>
              <a:gd name="T105" fmla="*/ 29 h 108"/>
              <a:gd name="T106" fmla="*/ 12 w 115"/>
              <a:gd name="T107" fmla="*/ 52 h 108"/>
              <a:gd name="T108" fmla="*/ 26 w 115"/>
              <a:gd name="T109" fmla="*/ 31 h 108"/>
              <a:gd name="T110" fmla="*/ 21 w 115"/>
              <a:gd name="T111" fmla="*/ 21 h 108"/>
              <a:gd name="T112" fmla="*/ 15 w 115"/>
              <a:gd name="T113" fmla="*/ 21 h 108"/>
              <a:gd name="T114" fmla="*/ 1 w 115"/>
              <a:gd name="T115" fmla="*/ 35 h 108"/>
              <a:gd name="T116" fmla="*/ 1 w 115"/>
              <a:gd name="T117" fmla="*/ 41 h 108"/>
              <a:gd name="T118" fmla="*/ 26 w 115"/>
              <a:gd name="T119" fmla="*/ 3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5" h="108">
                <a:moveTo>
                  <a:pt x="106" y="19"/>
                </a:moveTo>
                <a:cubicBezTo>
                  <a:pt x="95" y="31"/>
                  <a:pt x="97" y="31"/>
                  <a:pt x="88" y="21"/>
                </a:cubicBezTo>
                <a:cubicBezTo>
                  <a:pt x="86" y="20"/>
                  <a:pt x="86" y="17"/>
                  <a:pt x="88" y="16"/>
                </a:cubicBezTo>
                <a:cubicBezTo>
                  <a:pt x="96" y="8"/>
                  <a:pt x="96" y="8"/>
                  <a:pt x="96" y="8"/>
                </a:cubicBezTo>
                <a:cubicBezTo>
                  <a:pt x="98" y="5"/>
                  <a:pt x="90" y="0"/>
                  <a:pt x="84" y="4"/>
                </a:cubicBezTo>
                <a:cubicBezTo>
                  <a:pt x="72" y="12"/>
                  <a:pt x="73" y="13"/>
                  <a:pt x="72" y="29"/>
                </a:cubicBezTo>
                <a:cubicBezTo>
                  <a:pt x="67" y="34"/>
                  <a:pt x="67" y="34"/>
                  <a:pt x="67" y="34"/>
                </a:cubicBezTo>
                <a:cubicBezTo>
                  <a:pt x="68" y="35"/>
                  <a:pt x="68" y="36"/>
                  <a:pt x="69" y="38"/>
                </a:cubicBezTo>
                <a:cubicBezTo>
                  <a:pt x="70" y="43"/>
                  <a:pt x="72" y="46"/>
                  <a:pt x="69" y="50"/>
                </a:cubicBezTo>
                <a:cubicBezTo>
                  <a:pt x="70" y="51"/>
                  <a:pt x="72" y="53"/>
                  <a:pt x="73" y="54"/>
                </a:cubicBezTo>
                <a:cubicBezTo>
                  <a:pt x="85" y="43"/>
                  <a:pt x="85" y="43"/>
                  <a:pt x="85" y="43"/>
                </a:cubicBezTo>
                <a:cubicBezTo>
                  <a:pt x="102" y="42"/>
                  <a:pt x="102" y="42"/>
                  <a:pt x="110" y="31"/>
                </a:cubicBezTo>
                <a:cubicBezTo>
                  <a:pt x="115" y="25"/>
                  <a:pt x="109" y="16"/>
                  <a:pt x="106" y="19"/>
                </a:cubicBezTo>
                <a:close/>
                <a:moveTo>
                  <a:pt x="40" y="71"/>
                </a:moveTo>
                <a:cubicBezTo>
                  <a:pt x="41" y="67"/>
                  <a:pt x="44" y="64"/>
                  <a:pt x="48" y="64"/>
                </a:cubicBezTo>
                <a:cubicBezTo>
                  <a:pt x="48" y="60"/>
                  <a:pt x="51" y="57"/>
                  <a:pt x="55" y="56"/>
                </a:cubicBezTo>
                <a:cubicBezTo>
                  <a:pt x="55" y="55"/>
                  <a:pt x="56" y="54"/>
                  <a:pt x="56" y="54"/>
                </a:cubicBezTo>
                <a:cubicBezTo>
                  <a:pt x="54" y="53"/>
                  <a:pt x="53" y="51"/>
                  <a:pt x="52" y="49"/>
                </a:cubicBezTo>
                <a:cubicBezTo>
                  <a:pt x="27" y="73"/>
                  <a:pt x="27" y="73"/>
                  <a:pt x="27" y="73"/>
                </a:cubicBezTo>
                <a:cubicBezTo>
                  <a:pt x="28" y="74"/>
                  <a:pt x="28" y="74"/>
                  <a:pt x="28" y="74"/>
                </a:cubicBezTo>
                <a:cubicBezTo>
                  <a:pt x="10" y="91"/>
                  <a:pt x="10" y="91"/>
                  <a:pt x="10" y="91"/>
                </a:cubicBezTo>
                <a:cubicBezTo>
                  <a:pt x="6" y="95"/>
                  <a:pt x="6" y="101"/>
                  <a:pt x="10" y="104"/>
                </a:cubicBezTo>
                <a:cubicBezTo>
                  <a:pt x="14" y="108"/>
                  <a:pt x="20" y="108"/>
                  <a:pt x="24" y="104"/>
                </a:cubicBezTo>
                <a:cubicBezTo>
                  <a:pt x="38" y="90"/>
                  <a:pt x="38" y="90"/>
                  <a:pt x="38" y="90"/>
                </a:cubicBezTo>
                <a:cubicBezTo>
                  <a:pt x="35" y="86"/>
                  <a:pt x="35" y="86"/>
                  <a:pt x="35" y="86"/>
                </a:cubicBezTo>
                <a:cubicBezTo>
                  <a:pt x="30" y="81"/>
                  <a:pt x="33" y="72"/>
                  <a:pt x="40" y="71"/>
                </a:cubicBezTo>
                <a:close/>
                <a:moveTo>
                  <a:pt x="18" y="102"/>
                </a:moveTo>
                <a:cubicBezTo>
                  <a:pt x="11" y="102"/>
                  <a:pt x="11" y="92"/>
                  <a:pt x="18" y="92"/>
                </a:cubicBezTo>
                <a:cubicBezTo>
                  <a:pt x="20" y="92"/>
                  <a:pt x="23" y="94"/>
                  <a:pt x="23" y="97"/>
                </a:cubicBezTo>
                <a:cubicBezTo>
                  <a:pt x="23" y="100"/>
                  <a:pt x="20" y="102"/>
                  <a:pt x="18" y="102"/>
                </a:cubicBezTo>
                <a:close/>
                <a:moveTo>
                  <a:pt x="66" y="53"/>
                </a:moveTo>
                <a:cubicBezTo>
                  <a:pt x="64" y="55"/>
                  <a:pt x="62" y="55"/>
                  <a:pt x="60" y="55"/>
                </a:cubicBezTo>
                <a:cubicBezTo>
                  <a:pt x="58" y="57"/>
                  <a:pt x="59" y="60"/>
                  <a:pt x="60" y="61"/>
                </a:cubicBezTo>
                <a:cubicBezTo>
                  <a:pt x="55" y="57"/>
                  <a:pt x="48" y="64"/>
                  <a:pt x="53" y="69"/>
                </a:cubicBezTo>
                <a:cubicBezTo>
                  <a:pt x="48" y="64"/>
                  <a:pt x="40" y="71"/>
                  <a:pt x="45" y="76"/>
                </a:cubicBezTo>
                <a:cubicBezTo>
                  <a:pt x="40" y="71"/>
                  <a:pt x="33" y="79"/>
                  <a:pt x="38" y="84"/>
                </a:cubicBezTo>
                <a:cubicBezTo>
                  <a:pt x="50" y="96"/>
                  <a:pt x="50" y="96"/>
                  <a:pt x="50" y="96"/>
                </a:cubicBezTo>
                <a:cubicBezTo>
                  <a:pt x="55" y="101"/>
                  <a:pt x="63" y="94"/>
                  <a:pt x="58" y="89"/>
                </a:cubicBezTo>
                <a:cubicBezTo>
                  <a:pt x="63" y="94"/>
                  <a:pt x="70" y="86"/>
                  <a:pt x="65" y="81"/>
                </a:cubicBezTo>
                <a:cubicBezTo>
                  <a:pt x="66" y="82"/>
                  <a:pt x="68" y="83"/>
                  <a:pt x="69" y="83"/>
                </a:cubicBezTo>
                <a:cubicBezTo>
                  <a:pt x="74" y="83"/>
                  <a:pt x="76" y="77"/>
                  <a:pt x="73" y="74"/>
                </a:cubicBezTo>
                <a:cubicBezTo>
                  <a:pt x="78" y="79"/>
                  <a:pt x="85" y="72"/>
                  <a:pt x="80" y="67"/>
                </a:cubicBezTo>
                <a:cubicBezTo>
                  <a:pt x="79" y="65"/>
                  <a:pt x="68" y="54"/>
                  <a:pt x="66" y="53"/>
                </a:cubicBezTo>
                <a:close/>
                <a:moveTo>
                  <a:pt x="12" y="52"/>
                </a:moveTo>
                <a:cubicBezTo>
                  <a:pt x="10" y="54"/>
                  <a:pt x="10" y="56"/>
                  <a:pt x="12" y="58"/>
                </a:cubicBezTo>
                <a:cubicBezTo>
                  <a:pt x="24" y="70"/>
                  <a:pt x="24" y="70"/>
                  <a:pt x="24" y="70"/>
                </a:cubicBezTo>
                <a:cubicBezTo>
                  <a:pt x="54" y="40"/>
                  <a:pt x="50" y="44"/>
                  <a:pt x="53" y="41"/>
                </a:cubicBezTo>
                <a:cubicBezTo>
                  <a:pt x="53" y="41"/>
                  <a:pt x="53" y="42"/>
                  <a:pt x="54" y="42"/>
                </a:cubicBezTo>
                <a:cubicBezTo>
                  <a:pt x="55" y="46"/>
                  <a:pt x="55" y="51"/>
                  <a:pt x="61" y="51"/>
                </a:cubicBezTo>
                <a:cubicBezTo>
                  <a:pt x="62" y="51"/>
                  <a:pt x="64" y="51"/>
                  <a:pt x="65" y="49"/>
                </a:cubicBezTo>
                <a:cubicBezTo>
                  <a:pt x="68" y="46"/>
                  <a:pt x="66" y="43"/>
                  <a:pt x="65" y="39"/>
                </a:cubicBezTo>
                <a:cubicBezTo>
                  <a:pt x="63" y="32"/>
                  <a:pt x="56" y="27"/>
                  <a:pt x="49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12" y="52"/>
                  <a:pt x="12" y="52"/>
                </a:cubicBezTo>
                <a:close/>
                <a:moveTo>
                  <a:pt x="26" y="31"/>
                </a:moveTo>
                <a:cubicBezTo>
                  <a:pt x="29" y="28"/>
                  <a:pt x="25" y="25"/>
                  <a:pt x="21" y="21"/>
                </a:cubicBezTo>
                <a:cubicBezTo>
                  <a:pt x="20" y="19"/>
                  <a:pt x="17" y="19"/>
                  <a:pt x="15" y="21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7"/>
                  <a:pt x="0" y="39"/>
                  <a:pt x="1" y="41"/>
                </a:cubicBezTo>
                <a:cubicBezTo>
                  <a:pt x="10" y="50"/>
                  <a:pt x="7" y="50"/>
                  <a:pt x="26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552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6"/>
          <p:cNvSpPr>
            <a:spLocks noEditPoints="1"/>
          </p:cNvSpPr>
          <p:nvPr/>
        </p:nvSpPr>
        <p:spPr bwMode="auto">
          <a:xfrm>
            <a:off x="7113587" y="2115344"/>
            <a:ext cx="293688" cy="298450"/>
          </a:xfrm>
          <a:custGeom>
            <a:avLst/>
            <a:gdLst>
              <a:gd name="T0" fmla="*/ 5 w 109"/>
              <a:gd name="T1" fmla="*/ 53 h 110"/>
              <a:gd name="T2" fmla="*/ 0 w 109"/>
              <a:gd name="T3" fmla="*/ 105 h 110"/>
              <a:gd name="T4" fmla="*/ 18 w 109"/>
              <a:gd name="T5" fmla="*/ 110 h 110"/>
              <a:gd name="T6" fmla="*/ 22 w 109"/>
              <a:gd name="T7" fmla="*/ 58 h 110"/>
              <a:gd name="T8" fmla="*/ 46 w 109"/>
              <a:gd name="T9" fmla="*/ 68 h 110"/>
              <a:gd name="T10" fmla="*/ 29 w 109"/>
              <a:gd name="T11" fmla="*/ 72 h 110"/>
              <a:gd name="T12" fmla="*/ 34 w 109"/>
              <a:gd name="T13" fmla="*/ 110 h 110"/>
              <a:gd name="T14" fmla="*/ 51 w 109"/>
              <a:gd name="T15" fmla="*/ 105 h 110"/>
              <a:gd name="T16" fmla="*/ 46 w 109"/>
              <a:gd name="T17" fmla="*/ 68 h 110"/>
              <a:gd name="T18" fmla="*/ 63 w 109"/>
              <a:gd name="T19" fmla="*/ 68 h 110"/>
              <a:gd name="T20" fmla="*/ 58 w 109"/>
              <a:gd name="T21" fmla="*/ 105 h 110"/>
              <a:gd name="T22" fmla="*/ 75 w 109"/>
              <a:gd name="T23" fmla="*/ 110 h 110"/>
              <a:gd name="T24" fmla="*/ 80 w 109"/>
              <a:gd name="T25" fmla="*/ 72 h 110"/>
              <a:gd name="T26" fmla="*/ 104 w 109"/>
              <a:gd name="T27" fmla="*/ 53 h 110"/>
              <a:gd name="T28" fmla="*/ 87 w 109"/>
              <a:gd name="T29" fmla="*/ 58 h 110"/>
              <a:gd name="T30" fmla="*/ 92 w 109"/>
              <a:gd name="T31" fmla="*/ 110 h 110"/>
              <a:gd name="T32" fmla="*/ 109 w 109"/>
              <a:gd name="T33" fmla="*/ 105 h 110"/>
              <a:gd name="T34" fmla="*/ 104 w 109"/>
              <a:gd name="T35" fmla="*/ 53 h 110"/>
              <a:gd name="T36" fmla="*/ 67 w 109"/>
              <a:gd name="T37" fmla="*/ 10 h 110"/>
              <a:gd name="T38" fmla="*/ 43 w 109"/>
              <a:gd name="T39" fmla="*/ 8 h 110"/>
              <a:gd name="T40" fmla="*/ 35 w 109"/>
              <a:gd name="T41" fmla="*/ 24 h 110"/>
              <a:gd name="T42" fmla="*/ 40 w 109"/>
              <a:gd name="T43" fmla="*/ 31 h 110"/>
              <a:gd name="T44" fmla="*/ 46 w 109"/>
              <a:gd name="T45" fmla="*/ 28 h 110"/>
              <a:gd name="T46" fmla="*/ 50 w 109"/>
              <a:gd name="T47" fmla="*/ 22 h 110"/>
              <a:gd name="T48" fmla="*/ 72 w 109"/>
              <a:gd name="T49" fmla="*/ 41 h 110"/>
              <a:gd name="T50" fmla="*/ 70 w 109"/>
              <a:gd name="T51" fmla="*/ 44 h 110"/>
              <a:gd name="T52" fmla="*/ 63 w 109"/>
              <a:gd name="T53" fmla="*/ 39 h 110"/>
              <a:gd name="T54" fmla="*/ 68 w 109"/>
              <a:gd name="T55" fmla="*/ 46 h 110"/>
              <a:gd name="T56" fmla="*/ 65 w 109"/>
              <a:gd name="T57" fmla="*/ 49 h 110"/>
              <a:gd name="T58" fmla="*/ 58 w 109"/>
              <a:gd name="T59" fmla="*/ 44 h 110"/>
              <a:gd name="T60" fmla="*/ 63 w 109"/>
              <a:gd name="T61" fmla="*/ 51 h 110"/>
              <a:gd name="T62" fmla="*/ 60 w 109"/>
              <a:gd name="T63" fmla="*/ 53 h 110"/>
              <a:gd name="T64" fmla="*/ 53 w 109"/>
              <a:gd name="T65" fmla="*/ 49 h 110"/>
              <a:gd name="T66" fmla="*/ 58 w 109"/>
              <a:gd name="T67" fmla="*/ 56 h 110"/>
              <a:gd name="T68" fmla="*/ 55 w 109"/>
              <a:gd name="T69" fmla="*/ 58 h 110"/>
              <a:gd name="T70" fmla="*/ 49 w 109"/>
              <a:gd name="T71" fmla="*/ 48 h 110"/>
              <a:gd name="T72" fmla="*/ 44 w 109"/>
              <a:gd name="T73" fmla="*/ 44 h 110"/>
              <a:gd name="T74" fmla="*/ 39 w 109"/>
              <a:gd name="T75" fmla="*/ 39 h 110"/>
              <a:gd name="T76" fmla="*/ 34 w 109"/>
              <a:gd name="T77" fmla="*/ 34 h 110"/>
              <a:gd name="T78" fmla="*/ 20 w 109"/>
              <a:gd name="T79" fmla="*/ 24 h 110"/>
              <a:gd name="T80" fmla="*/ 18 w 109"/>
              <a:gd name="T81" fmla="*/ 26 h 110"/>
              <a:gd name="T82" fmla="*/ 25 w 109"/>
              <a:gd name="T83" fmla="*/ 38 h 110"/>
              <a:gd name="T84" fmla="*/ 30 w 109"/>
              <a:gd name="T85" fmla="*/ 43 h 110"/>
              <a:gd name="T86" fmla="*/ 34 w 109"/>
              <a:gd name="T87" fmla="*/ 48 h 110"/>
              <a:gd name="T88" fmla="*/ 39 w 109"/>
              <a:gd name="T89" fmla="*/ 53 h 110"/>
              <a:gd name="T90" fmla="*/ 44 w 109"/>
              <a:gd name="T91" fmla="*/ 58 h 110"/>
              <a:gd name="T92" fmla="*/ 53 w 109"/>
              <a:gd name="T93" fmla="*/ 61 h 110"/>
              <a:gd name="T94" fmla="*/ 61 w 109"/>
              <a:gd name="T95" fmla="*/ 57 h 110"/>
              <a:gd name="T96" fmla="*/ 66 w 109"/>
              <a:gd name="T97" fmla="*/ 52 h 110"/>
              <a:gd name="T98" fmla="*/ 71 w 109"/>
              <a:gd name="T99" fmla="*/ 47 h 110"/>
              <a:gd name="T100" fmla="*/ 75 w 109"/>
              <a:gd name="T101" fmla="*/ 39 h 110"/>
              <a:gd name="T102" fmla="*/ 82 w 109"/>
              <a:gd name="T103" fmla="*/ 27 h 110"/>
              <a:gd name="T104" fmla="*/ 68 w 109"/>
              <a:gd name="T105" fmla="*/ 10 h 110"/>
              <a:gd name="T106" fmla="*/ 79 w 109"/>
              <a:gd name="T107" fmla="*/ 1 h 110"/>
              <a:gd name="T108" fmla="*/ 70 w 109"/>
              <a:gd name="T109" fmla="*/ 6 h 110"/>
              <a:gd name="T110" fmla="*/ 82 w 109"/>
              <a:gd name="T111" fmla="*/ 22 h 110"/>
              <a:gd name="T112" fmla="*/ 91 w 109"/>
              <a:gd name="T113" fmla="*/ 18 h 110"/>
              <a:gd name="T114" fmla="*/ 85 w 109"/>
              <a:gd name="T115" fmla="*/ 20 h 110"/>
              <a:gd name="T116" fmla="*/ 85 w 109"/>
              <a:gd name="T117" fmla="*/ 15 h 110"/>
              <a:gd name="T118" fmla="*/ 85 w 109"/>
              <a:gd name="T119" fmla="*/ 2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9" h="110">
                <a:moveTo>
                  <a:pt x="18" y="53"/>
                </a:moveTo>
                <a:cubicBezTo>
                  <a:pt x="5" y="53"/>
                  <a:pt x="5" y="53"/>
                  <a:pt x="5" y="53"/>
                </a:cubicBezTo>
                <a:cubicBezTo>
                  <a:pt x="3" y="53"/>
                  <a:pt x="0" y="55"/>
                  <a:pt x="0" y="58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7"/>
                  <a:pt x="3" y="110"/>
                  <a:pt x="5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20" y="110"/>
                  <a:pt x="22" y="107"/>
                  <a:pt x="22" y="105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0" y="53"/>
                  <a:pt x="18" y="53"/>
                </a:cubicBezTo>
                <a:close/>
                <a:moveTo>
                  <a:pt x="46" y="68"/>
                </a:moveTo>
                <a:cubicBezTo>
                  <a:pt x="34" y="68"/>
                  <a:pt x="34" y="68"/>
                  <a:pt x="34" y="68"/>
                </a:cubicBezTo>
                <a:cubicBezTo>
                  <a:pt x="32" y="68"/>
                  <a:pt x="29" y="70"/>
                  <a:pt x="29" y="72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9" y="107"/>
                  <a:pt x="32" y="110"/>
                  <a:pt x="34" y="110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49" y="110"/>
                  <a:pt x="51" y="107"/>
                  <a:pt x="51" y="105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0"/>
                  <a:pt x="49" y="68"/>
                  <a:pt x="46" y="68"/>
                </a:cubicBezTo>
                <a:close/>
                <a:moveTo>
                  <a:pt x="75" y="68"/>
                </a:moveTo>
                <a:cubicBezTo>
                  <a:pt x="63" y="68"/>
                  <a:pt x="63" y="68"/>
                  <a:pt x="63" y="68"/>
                </a:cubicBezTo>
                <a:cubicBezTo>
                  <a:pt x="61" y="68"/>
                  <a:pt x="58" y="70"/>
                  <a:pt x="58" y="72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8" y="107"/>
                  <a:pt x="61" y="110"/>
                  <a:pt x="63" y="110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8" y="110"/>
                  <a:pt x="80" y="107"/>
                  <a:pt x="80" y="105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70"/>
                  <a:pt x="78" y="68"/>
                  <a:pt x="75" y="68"/>
                </a:cubicBezTo>
                <a:close/>
                <a:moveTo>
                  <a:pt x="104" y="53"/>
                </a:moveTo>
                <a:cubicBezTo>
                  <a:pt x="92" y="53"/>
                  <a:pt x="92" y="53"/>
                  <a:pt x="92" y="53"/>
                </a:cubicBezTo>
                <a:cubicBezTo>
                  <a:pt x="90" y="53"/>
                  <a:pt x="87" y="55"/>
                  <a:pt x="87" y="58"/>
                </a:cubicBezTo>
                <a:cubicBezTo>
                  <a:pt x="87" y="105"/>
                  <a:pt x="87" y="105"/>
                  <a:pt x="87" y="105"/>
                </a:cubicBezTo>
                <a:cubicBezTo>
                  <a:pt x="87" y="107"/>
                  <a:pt x="90" y="110"/>
                  <a:pt x="92" y="110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107" y="110"/>
                  <a:pt x="109" y="107"/>
                  <a:pt x="109" y="105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9" y="55"/>
                  <a:pt x="107" y="53"/>
                  <a:pt x="104" y="53"/>
                </a:cubicBezTo>
                <a:close/>
                <a:moveTo>
                  <a:pt x="68" y="10"/>
                </a:moveTo>
                <a:cubicBezTo>
                  <a:pt x="68" y="10"/>
                  <a:pt x="68" y="10"/>
                  <a:pt x="67" y="10"/>
                </a:cubicBezTo>
                <a:cubicBezTo>
                  <a:pt x="53" y="5"/>
                  <a:pt x="53" y="5"/>
                  <a:pt x="53" y="5"/>
                </a:cubicBezTo>
                <a:cubicBezTo>
                  <a:pt x="47" y="4"/>
                  <a:pt x="44" y="7"/>
                  <a:pt x="43" y="8"/>
                </a:cubicBezTo>
                <a:cubicBezTo>
                  <a:pt x="42" y="8"/>
                  <a:pt x="42" y="9"/>
                  <a:pt x="41" y="9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5"/>
                  <a:pt x="35" y="26"/>
                  <a:pt x="36" y="27"/>
                </a:cubicBezTo>
                <a:cubicBezTo>
                  <a:pt x="36" y="29"/>
                  <a:pt x="38" y="30"/>
                  <a:pt x="40" y="31"/>
                </a:cubicBezTo>
                <a:cubicBezTo>
                  <a:pt x="41" y="31"/>
                  <a:pt x="44" y="30"/>
                  <a:pt x="45" y="29"/>
                </a:cubicBezTo>
                <a:cubicBezTo>
                  <a:pt x="46" y="28"/>
                  <a:pt x="46" y="28"/>
                  <a:pt x="46" y="28"/>
                </a:cubicBezTo>
                <a:cubicBezTo>
                  <a:pt x="48" y="24"/>
                  <a:pt x="48" y="24"/>
                  <a:pt x="48" y="24"/>
                </a:cubicBezTo>
                <a:cubicBezTo>
                  <a:pt x="49" y="23"/>
                  <a:pt x="49" y="22"/>
                  <a:pt x="50" y="22"/>
                </a:cubicBezTo>
                <a:cubicBezTo>
                  <a:pt x="51" y="20"/>
                  <a:pt x="52" y="21"/>
                  <a:pt x="53" y="21"/>
                </a:cubicBezTo>
                <a:cubicBezTo>
                  <a:pt x="56" y="24"/>
                  <a:pt x="72" y="41"/>
                  <a:pt x="72" y="41"/>
                </a:cubicBezTo>
                <a:cubicBezTo>
                  <a:pt x="73" y="41"/>
                  <a:pt x="73" y="43"/>
                  <a:pt x="72" y="43"/>
                </a:cubicBezTo>
                <a:cubicBezTo>
                  <a:pt x="71" y="44"/>
                  <a:pt x="70" y="44"/>
                  <a:pt x="70" y="44"/>
                </a:cubicBezTo>
                <a:cubicBezTo>
                  <a:pt x="65" y="39"/>
                  <a:pt x="65" y="39"/>
                  <a:pt x="65" y="39"/>
                </a:cubicBezTo>
                <a:cubicBezTo>
                  <a:pt x="64" y="38"/>
                  <a:pt x="64" y="38"/>
                  <a:pt x="63" y="39"/>
                </a:cubicBezTo>
                <a:cubicBezTo>
                  <a:pt x="62" y="40"/>
                  <a:pt x="62" y="41"/>
                  <a:pt x="63" y="41"/>
                </a:cubicBezTo>
                <a:cubicBezTo>
                  <a:pt x="68" y="46"/>
                  <a:pt x="68" y="46"/>
                  <a:pt x="68" y="46"/>
                </a:cubicBezTo>
                <a:cubicBezTo>
                  <a:pt x="68" y="46"/>
                  <a:pt x="68" y="48"/>
                  <a:pt x="67" y="48"/>
                </a:cubicBezTo>
                <a:cubicBezTo>
                  <a:pt x="67" y="49"/>
                  <a:pt x="65" y="49"/>
                  <a:pt x="65" y="49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43"/>
                  <a:pt x="59" y="43"/>
                  <a:pt x="58" y="44"/>
                </a:cubicBezTo>
                <a:cubicBezTo>
                  <a:pt x="57" y="44"/>
                  <a:pt x="57" y="45"/>
                  <a:pt x="58" y="46"/>
                </a:cubicBezTo>
                <a:cubicBezTo>
                  <a:pt x="63" y="51"/>
                  <a:pt x="63" y="51"/>
                  <a:pt x="63" y="51"/>
                </a:cubicBezTo>
                <a:cubicBezTo>
                  <a:pt x="63" y="51"/>
                  <a:pt x="63" y="52"/>
                  <a:pt x="62" y="53"/>
                </a:cubicBezTo>
                <a:cubicBezTo>
                  <a:pt x="62" y="54"/>
                  <a:pt x="61" y="54"/>
                  <a:pt x="60" y="53"/>
                </a:cubicBezTo>
                <a:cubicBezTo>
                  <a:pt x="55" y="49"/>
                  <a:pt x="55" y="49"/>
                  <a:pt x="55" y="49"/>
                </a:cubicBezTo>
                <a:cubicBezTo>
                  <a:pt x="55" y="48"/>
                  <a:pt x="54" y="48"/>
                  <a:pt x="53" y="49"/>
                </a:cubicBezTo>
                <a:cubicBezTo>
                  <a:pt x="52" y="49"/>
                  <a:pt x="52" y="50"/>
                  <a:pt x="53" y="51"/>
                </a:cubicBezTo>
                <a:cubicBezTo>
                  <a:pt x="58" y="56"/>
                  <a:pt x="58" y="56"/>
                  <a:pt x="58" y="56"/>
                </a:cubicBezTo>
                <a:cubicBezTo>
                  <a:pt x="58" y="56"/>
                  <a:pt x="58" y="57"/>
                  <a:pt x="57" y="58"/>
                </a:cubicBezTo>
                <a:cubicBezTo>
                  <a:pt x="57" y="59"/>
                  <a:pt x="56" y="59"/>
                  <a:pt x="55" y="58"/>
                </a:cubicBezTo>
                <a:cubicBezTo>
                  <a:pt x="49" y="53"/>
                  <a:pt x="49" y="53"/>
                  <a:pt x="49" y="53"/>
                </a:cubicBezTo>
                <a:cubicBezTo>
                  <a:pt x="50" y="51"/>
                  <a:pt x="50" y="50"/>
                  <a:pt x="49" y="48"/>
                </a:cubicBezTo>
                <a:cubicBezTo>
                  <a:pt x="47" y="47"/>
                  <a:pt x="45" y="47"/>
                  <a:pt x="44" y="48"/>
                </a:cubicBezTo>
                <a:cubicBezTo>
                  <a:pt x="45" y="47"/>
                  <a:pt x="45" y="45"/>
                  <a:pt x="44" y="44"/>
                </a:cubicBezTo>
                <a:cubicBezTo>
                  <a:pt x="42" y="42"/>
                  <a:pt x="40" y="42"/>
                  <a:pt x="39" y="43"/>
                </a:cubicBezTo>
                <a:cubicBezTo>
                  <a:pt x="40" y="42"/>
                  <a:pt x="40" y="40"/>
                  <a:pt x="39" y="39"/>
                </a:cubicBezTo>
                <a:cubicBezTo>
                  <a:pt x="38" y="37"/>
                  <a:pt x="35" y="37"/>
                  <a:pt x="34" y="38"/>
                </a:cubicBezTo>
                <a:cubicBezTo>
                  <a:pt x="35" y="37"/>
                  <a:pt x="35" y="35"/>
                  <a:pt x="34" y="34"/>
                </a:cubicBezTo>
                <a:cubicBezTo>
                  <a:pt x="33" y="32"/>
                  <a:pt x="31" y="32"/>
                  <a:pt x="30" y="33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3"/>
                  <a:pt x="19" y="23"/>
                  <a:pt x="18" y="24"/>
                </a:cubicBezTo>
                <a:cubicBezTo>
                  <a:pt x="18" y="25"/>
                  <a:pt x="18" y="26"/>
                  <a:pt x="18" y="26"/>
                </a:cubicBezTo>
                <a:cubicBezTo>
                  <a:pt x="27" y="35"/>
                  <a:pt x="27" y="35"/>
                  <a:pt x="27" y="35"/>
                </a:cubicBezTo>
                <a:cubicBezTo>
                  <a:pt x="25" y="38"/>
                  <a:pt x="25" y="38"/>
                  <a:pt x="25" y="38"/>
                </a:cubicBezTo>
                <a:cubicBezTo>
                  <a:pt x="23" y="39"/>
                  <a:pt x="24" y="41"/>
                  <a:pt x="25" y="43"/>
                </a:cubicBezTo>
                <a:cubicBezTo>
                  <a:pt x="26" y="44"/>
                  <a:pt x="28" y="44"/>
                  <a:pt x="30" y="43"/>
                </a:cubicBezTo>
                <a:cubicBezTo>
                  <a:pt x="28" y="44"/>
                  <a:pt x="29" y="46"/>
                  <a:pt x="30" y="48"/>
                </a:cubicBezTo>
                <a:cubicBezTo>
                  <a:pt x="31" y="49"/>
                  <a:pt x="33" y="49"/>
                  <a:pt x="34" y="48"/>
                </a:cubicBezTo>
                <a:cubicBezTo>
                  <a:pt x="33" y="49"/>
                  <a:pt x="33" y="51"/>
                  <a:pt x="35" y="53"/>
                </a:cubicBezTo>
                <a:cubicBezTo>
                  <a:pt x="36" y="54"/>
                  <a:pt x="38" y="54"/>
                  <a:pt x="39" y="53"/>
                </a:cubicBezTo>
                <a:cubicBezTo>
                  <a:pt x="38" y="54"/>
                  <a:pt x="38" y="56"/>
                  <a:pt x="40" y="57"/>
                </a:cubicBezTo>
                <a:cubicBezTo>
                  <a:pt x="41" y="59"/>
                  <a:pt x="43" y="59"/>
                  <a:pt x="44" y="58"/>
                </a:cubicBezTo>
                <a:cubicBezTo>
                  <a:pt x="47" y="55"/>
                  <a:pt x="47" y="55"/>
                  <a:pt x="47" y="55"/>
                </a:cubicBezTo>
                <a:cubicBezTo>
                  <a:pt x="53" y="61"/>
                  <a:pt x="53" y="61"/>
                  <a:pt x="53" y="61"/>
                </a:cubicBezTo>
                <a:cubicBezTo>
                  <a:pt x="55" y="62"/>
                  <a:pt x="58" y="62"/>
                  <a:pt x="60" y="60"/>
                </a:cubicBezTo>
                <a:cubicBezTo>
                  <a:pt x="61" y="59"/>
                  <a:pt x="61" y="58"/>
                  <a:pt x="61" y="57"/>
                </a:cubicBezTo>
                <a:cubicBezTo>
                  <a:pt x="62" y="57"/>
                  <a:pt x="64" y="56"/>
                  <a:pt x="65" y="55"/>
                </a:cubicBezTo>
                <a:cubicBezTo>
                  <a:pt x="66" y="54"/>
                  <a:pt x="66" y="53"/>
                  <a:pt x="66" y="52"/>
                </a:cubicBezTo>
                <a:cubicBezTo>
                  <a:pt x="67" y="52"/>
                  <a:pt x="69" y="51"/>
                  <a:pt x="69" y="50"/>
                </a:cubicBezTo>
                <a:cubicBezTo>
                  <a:pt x="70" y="49"/>
                  <a:pt x="71" y="48"/>
                  <a:pt x="71" y="47"/>
                </a:cubicBezTo>
                <a:cubicBezTo>
                  <a:pt x="72" y="47"/>
                  <a:pt x="73" y="46"/>
                  <a:pt x="74" y="46"/>
                </a:cubicBezTo>
                <a:cubicBezTo>
                  <a:pt x="76" y="44"/>
                  <a:pt x="76" y="41"/>
                  <a:pt x="75" y="39"/>
                </a:cubicBezTo>
                <a:cubicBezTo>
                  <a:pt x="72" y="36"/>
                  <a:pt x="72" y="36"/>
                  <a:pt x="72" y="36"/>
                </a:cubicBezTo>
                <a:cubicBezTo>
                  <a:pt x="82" y="27"/>
                  <a:pt x="82" y="27"/>
                  <a:pt x="82" y="27"/>
                </a:cubicBezTo>
                <a:cubicBezTo>
                  <a:pt x="83" y="26"/>
                  <a:pt x="83" y="25"/>
                  <a:pt x="82" y="24"/>
                </a:cubicBezTo>
                <a:lnTo>
                  <a:pt x="68" y="10"/>
                </a:lnTo>
                <a:close/>
                <a:moveTo>
                  <a:pt x="91" y="14"/>
                </a:moveTo>
                <a:cubicBezTo>
                  <a:pt x="79" y="1"/>
                  <a:pt x="79" y="1"/>
                  <a:pt x="79" y="1"/>
                </a:cubicBezTo>
                <a:cubicBezTo>
                  <a:pt x="77" y="0"/>
                  <a:pt x="75" y="0"/>
                  <a:pt x="74" y="1"/>
                </a:cubicBezTo>
                <a:cubicBezTo>
                  <a:pt x="70" y="6"/>
                  <a:pt x="70" y="6"/>
                  <a:pt x="70" y="6"/>
                </a:cubicBezTo>
                <a:cubicBezTo>
                  <a:pt x="69" y="7"/>
                  <a:pt x="69" y="9"/>
                  <a:pt x="70" y="10"/>
                </a:cubicBezTo>
                <a:cubicBezTo>
                  <a:pt x="82" y="22"/>
                  <a:pt x="82" y="22"/>
                  <a:pt x="82" y="22"/>
                </a:cubicBezTo>
                <a:cubicBezTo>
                  <a:pt x="84" y="24"/>
                  <a:pt x="86" y="24"/>
                  <a:pt x="87" y="22"/>
                </a:cubicBezTo>
                <a:cubicBezTo>
                  <a:pt x="91" y="18"/>
                  <a:pt x="91" y="18"/>
                  <a:pt x="91" y="18"/>
                </a:cubicBezTo>
                <a:cubicBezTo>
                  <a:pt x="92" y="17"/>
                  <a:pt x="92" y="15"/>
                  <a:pt x="91" y="14"/>
                </a:cubicBezTo>
                <a:close/>
                <a:moveTo>
                  <a:pt x="85" y="20"/>
                </a:moveTo>
                <a:cubicBezTo>
                  <a:pt x="83" y="20"/>
                  <a:pt x="82" y="19"/>
                  <a:pt x="82" y="17"/>
                </a:cubicBezTo>
                <a:cubicBezTo>
                  <a:pt x="82" y="16"/>
                  <a:pt x="83" y="15"/>
                  <a:pt x="85" y="15"/>
                </a:cubicBezTo>
                <a:cubicBezTo>
                  <a:pt x="86" y="15"/>
                  <a:pt x="87" y="16"/>
                  <a:pt x="87" y="17"/>
                </a:cubicBezTo>
                <a:cubicBezTo>
                  <a:pt x="87" y="19"/>
                  <a:pt x="86" y="20"/>
                  <a:pt x="85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7678737" y="2134394"/>
            <a:ext cx="315913" cy="282575"/>
          </a:xfrm>
          <a:custGeom>
            <a:avLst/>
            <a:gdLst>
              <a:gd name="T0" fmla="*/ 117 w 117"/>
              <a:gd name="T1" fmla="*/ 41 h 104"/>
              <a:gd name="T2" fmla="*/ 99 w 117"/>
              <a:gd name="T3" fmla="*/ 2 h 104"/>
              <a:gd name="T4" fmla="*/ 99 w 117"/>
              <a:gd name="T5" fmla="*/ 2 h 104"/>
              <a:gd name="T6" fmla="*/ 99 w 117"/>
              <a:gd name="T7" fmla="*/ 1 h 104"/>
              <a:gd name="T8" fmla="*/ 98 w 117"/>
              <a:gd name="T9" fmla="*/ 1 h 104"/>
              <a:gd name="T10" fmla="*/ 98 w 117"/>
              <a:gd name="T11" fmla="*/ 1 h 104"/>
              <a:gd name="T12" fmla="*/ 97 w 117"/>
              <a:gd name="T13" fmla="*/ 0 h 104"/>
              <a:gd name="T14" fmla="*/ 97 w 117"/>
              <a:gd name="T15" fmla="*/ 0 h 104"/>
              <a:gd name="T16" fmla="*/ 96 w 117"/>
              <a:gd name="T17" fmla="*/ 0 h 104"/>
              <a:gd name="T18" fmla="*/ 96 w 117"/>
              <a:gd name="T19" fmla="*/ 1 h 104"/>
              <a:gd name="T20" fmla="*/ 64 w 117"/>
              <a:gd name="T21" fmla="*/ 6 h 104"/>
              <a:gd name="T22" fmla="*/ 53 w 117"/>
              <a:gd name="T23" fmla="*/ 6 h 104"/>
              <a:gd name="T24" fmla="*/ 20 w 117"/>
              <a:gd name="T25" fmla="*/ 21 h 104"/>
              <a:gd name="T26" fmla="*/ 20 w 117"/>
              <a:gd name="T27" fmla="*/ 21 h 104"/>
              <a:gd name="T28" fmla="*/ 19 w 117"/>
              <a:gd name="T29" fmla="*/ 21 h 104"/>
              <a:gd name="T30" fmla="*/ 19 w 117"/>
              <a:gd name="T31" fmla="*/ 22 h 104"/>
              <a:gd name="T32" fmla="*/ 18 w 117"/>
              <a:gd name="T33" fmla="*/ 22 h 104"/>
              <a:gd name="T34" fmla="*/ 18 w 117"/>
              <a:gd name="T35" fmla="*/ 22 h 104"/>
              <a:gd name="T36" fmla="*/ 0 w 117"/>
              <a:gd name="T37" fmla="*/ 62 h 104"/>
              <a:gd name="T38" fmla="*/ 21 w 117"/>
              <a:gd name="T39" fmla="*/ 82 h 104"/>
              <a:gd name="T40" fmla="*/ 41 w 117"/>
              <a:gd name="T41" fmla="*/ 62 h 104"/>
              <a:gd name="T42" fmla="*/ 25 w 117"/>
              <a:gd name="T43" fmla="*/ 25 h 104"/>
              <a:gd name="T44" fmla="*/ 53 w 117"/>
              <a:gd name="T45" fmla="*/ 78 h 104"/>
              <a:gd name="T46" fmla="*/ 29 w 117"/>
              <a:gd name="T47" fmla="*/ 102 h 104"/>
              <a:gd name="T48" fmla="*/ 85 w 117"/>
              <a:gd name="T49" fmla="*/ 104 h 104"/>
              <a:gd name="T50" fmla="*/ 81 w 117"/>
              <a:gd name="T51" fmla="*/ 94 h 104"/>
              <a:gd name="T52" fmla="*/ 64 w 117"/>
              <a:gd name="T53" fmla="*/ 15 h 104"/>
              <a:gd name="T54" fmla="*/ 76 w 117"/>
              <a:gd name="T55" fmla="*/ 41 h 104"/>
              <a:gd name="T56" fmla="*/ 76 w 117"/>
              <a:gd name="T57" fmla="*/ 42 h 104"/>
              <a:gd name="T58" fmla="*/ 117 w 117"/>
              <a:gd name="T59" fmla="*/ 42 h 104"/>
              <a:gd name="T60" fmla="*/ 7 w 117"/>
              <a:gd name="T61" fmla="*/ 59 h 104"/>
              <a:gd name="T62" fmla="*/ 34 w 117"/>
              <a:gd name="T63" fmla="*/ 59 h 104"/>
              <a:gd name="T64" fmla="*/ 97 w 117"/>
              <a:gd name="T65" fmla="*/ 10 h 104"/>
              <a:gd name="T66" fmla="*/ 83 w 117"/>
              <a:gd name="T67" fmla="*/ 39 h 104"/>
              <a:gd name="T68" fmla="*/ 97 w 117"/>
              <a:gd name="T69" fmla="*/ 1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7" h="104">
                <a:moveTo>
                  <a:pt x="117" y="42"/>
                </a:moveTo>
                <a:cubicBezTo>
                  <a:pt x="117" y="42"/>
                  <a:pt x="117" y="41"/>
                  <a:pt x="117" y="41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9" y="2"/>
                  <a:pt x="99" y="1"/>
                </a:cubicBezTo>
                <a:cubicBezTo>
                  <a:pt x="99" y="1"/>
                  <a:pt x="99" y="1"/>
                  <a:pt x="99" y="1"/>
                </a:cubicBezTo>
                <a:cubicBezTo>
                  <a:pt x="99" y="1"/>
                  <a:pt x="99" y="1"/>
                  <a:pt x="98" y="1"/>
                </a:cubicBezTo>
                <a:cubicBezTo>
                  <a:pt x="98" y="1"/>
                  <a:pt x="98" y="1"/>
                  <a:pt x="98" y="1"/>
                </a:cubicBezTo>
                <a:cubicBezTo>
                  <a:pt x="98" y="1"/>
                  <a:pt x="98" y="1"/>
                  <a:pt x="98" y="1"/>
                </a:cubicBezTo>
                <a:cubicBezTo>
                  <a:pt x="98" y="1"/>
                  <a:pt x="98" y="1"/>
                  <a:pt x="98" y="1"/>
                </a:cubicBezTo>
                <a:cubicBezTo>
                  <a:pt x="98" y="1"/>
                  <a:pt x="98" y="1"/>
                  <a:pt x="98" y="1"/>
                </a:cubicBezTo>
                <a:cubicBezTo>
                  <a:pt x="97" y="1"/>
                  <a:pt x="97" y="1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7" y="0"/>
                  <a:pt x="96" y="0"/>
                  <a:pt x="96" y="0"/>
                </a:cubicBezTo>
                <a:cubicBezTo>
                  <a:pt x="96" y="0"/>
                  <a:pt x="96" y="1"/>
                  <a:pt x="96" y="1"/>
                </a:cubicBezTo>
                <a:cubicBezTo>
                  <a:pt x="96" y="1"/>
                  <a:pt x="96" y="1"/>
                  <a:pt x="96" y="1"/>
                </a:cubicBezTo>
                <a:cubicBezTo>
                  <a:pt x="64" y="9"/>
                  <a:pt x="64" y="9"/>
                  <a:pt x="64" y="9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2" y="1"/>
                  <a:pt x="59" y="1"/>
                </a:cubicBezTo>
                <a:cubicBezTo>
                  <a:pt x="56" y="1"/>
                  <a:pt x="53" y="3"/>
                  <a:pt x="53" y="6"/>
                </a:cubicBezTo>
                <a:cubicBezTo>
                  <a:pt x="53" y="12"/>
                  <a:pt x="53" y="12"/>
                  <a:pt x="53" y="12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1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73"/>
                  <a:pt x="9" y="82"/>
                  <a:pt x="21" y="82"/>
                </a:cubicBezTo>
                <a:cubicBezTo>
                  <a:pt x="32" y="82"/>
                  <a:pt x="41" y="73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1"/>
                  <a:pt x="41" y="61"/>
                </a:cubicBezTo>
                <a:cubicBezTo>
                  <a:pt x="25" y="25"/>
                  <a:pt x="25" y="25"/>
                  <a:pt x="25" y="25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78"/>
                  <a:pt x="53" y="78"/>
                  <a:pt x="53" y="78"/>
                </a:cubicBezTo>
                <a:cubicBezTo>
                  <a:pt x="53" y="87"/>
                  <a:pt x="46" y="94"/>
                  <a:pt x="37" y="94"/>
                </a:cubicBezTo>
                <a:cubicBezTo>
                  <a:pt x="33" y="94"/>
                  <a:pt x="29" y="98"/>
                  <a:pt x="29" y="102"/>
                </a:cubicBezTo>
                <a:cubicBezTo>
                  <a:pt x="29" y="103"/>
                  <a:pt x="30" y="104"/>
                  <a:pt x="32" y="104"/>
                </a:cubicBezTo>
                <a:cubicBezTo>
                  <a:pt x="85" y="104"/>
                  <a:pt x="85" y="104"/>
                  <a:pt x="85" y="104"/>
                </a:cubicBezTo>
                <a:cubicBezTo>
                  <a:pt x="87" y="104"/>
                  <a:pt x="88" y="103"/>
                  <a:pt x="88" y="102"/>
                </a:cubicBezTo>
                <a:cubicBezTo>
                  <a:pt x="88" y="98"/>
                  <a:pt x="85" y="94"/>
                  <a:pt x="81" y="94"/>
                </a:cubicBezTo>
                <a:cubicBezTo>
                  <a:pt x="72" y="94"/>
                  <a:pt x="64" y="87"/>
                  <a:pt x="64" y="78"/>
                </a:cubicBezTo>
                <a:cubicBezTo>
                  <a:pt x="64" y="15"/>
                  <a:pt x="64" y="15"/>
                  <a:pt x="64" y="15"/>
                </a:cubicBezTo>
                <a:cubicBezTo>
                  <a:pt x="92" y="7"/>
                  <a:pt x="92" y="7"/>
                  <a:pt x="92" y="7"/>
                </a:cubicBez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53"/>
                  <a:pt x="85" y="62"/>
                  <a:pt x="97" y="62"/>
                </a:cubicBezTo>
                <a:cubicBezTo>
                  <a:pt x="108" y="62"/>
                  <a:pt x="117" y="53"/>
                  <a:pt x="117" y="42"/>
                </a:cubicBezTo>
                <a:cubicBezTo>
                  <a:pt x="117" y="42"/>
                  <a:pt x="117" y="42"/>
                  <a:pt x="117" y="42"/>
                </a:cubicBezTo>
                <a:close/>
                <a:moveTo>
                  <a:pt x="7" y="59"/>
                </a:moveTo>
                <a:cubicBezTo>
                  <a:pt x="21" y="30"/>
                  <a:pt x="21" y="30"/>
                  <a:pt x="21" y="30"/>
                </a:cubicBezTo>
                <a:cubicBezTo>
                  <a:pt x="34" y="59"/>
                  <a:pt x="34" y="59"/>
                  <a:pt x="34" y="59"/>
                </a:cubicBezTo>
                <a:lnTo>
                  <a:pt x="7" y="59"/>
                </a:lnTo>
                <a:close/>
                <a:moveTo>
                  <a:pt x="97" y="10"/>
                </a:moveTo>
                <a:cubicBezTo>
                  <a:pt x="110" y="39"/>
                  <a:pt x="110" y="39"/>
                  <a:pt x="110" y="39"/>
                </a:cubicBezTo>
                <a:cubicBezTo>
                  <a:pt x="83" y="39"/>
                  <a:pt x="83" y="39"/>
                  <a:pt x="83" y="39"/>
                </a:cubicBezTo>
                <a:lnTo>
                  <a:pt x="97" y="10"/>
                </a:lnTo>
                <a:close/>
                <a:moveTo>
                  <a:pt x="97" y="10"/>
                </a:moveTo>
                <a:cubicBezTo>
                  <a:pt x="97" y="10"/>
                  <a:pt x="97" y="10"/>
                  <a:pt x="97" y="1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7699375" y="1491456"/>
            <a:ext cx="295275" cy="296862"/>
          </a:xfrm>
          <a:custGeom>
            <a:avLst/>
            <a:gdLst>
              <a:gd name="T0" fmla="*/ 85 w 109"/>
              <a:gd name="T1" fmla="*/ 56 h 110"/>
              <a:gd name="T2" fmla="*/ 90 w 109"/>
              <a:gd name="T3" fmla="*/ 50 h 110"/>
              <a:gd name="T4" fmla="*/ 92 w 109"/>
              <a:gd name="T5" fmla="*/ 49 h 110"/>
              <a:gd name="T6" fmla="*/ 68 w 109"/>
              <a:gd name="T7" fmla="*/ 45 h 110"/>
              <a:gd name="T8" fmla="*/ 64 w 109"/>
              <a:gd name="T9" fmla="*/ 71 h 110"/>
              <a:gd name="T10" fmla="*/ 75 w 109"/>
              <a:gd name="T11" fmla="*/ 75 h 110"/>
              <a:gd name="T12" fmla="*/ 76 w 109"/>
              <a:gd name="T13" fmla="*/ 65 h 110"/>
              <a:gd name="T14" fmla="*/ 55 w 109"/>
              <a:gd name="T15" fmla="*/ 0 h 110"/>
              <a:gd name="T16" fmla="*/ 32 w 109"/>
              <a:gd name="T17" fmla="*/ 4 h 110"/>
              <a:gd name="T18" fmla="*/ 36 w 109"/>
              <a:gd name="T19" fmla="*/ 75 h 110"/>
              <a:gd name="T20" fmla="*/ 59 w 109"/>
              <a:gd name="T21" fmla="*/ 71 h 110"/>
              <a:gd name="T22" fmla="*/ 55 w 109"/>
              <a:gd name="T23" fmla="*/ 0 h 110"/>
              <a:gd name="T24" fmla="*/ 4 w 109"/>
              <a:gd name="T25" fmla="*/ 21 h 110"/>
              <a:gd name="T26" fmla="*/ 0 w 109"/>
              <a:gd name="T27" fmla="*/ 71 h 110"/>
              <a:gd name="T28" fmla="*/ 23 w 109"/>
              <a:gd name="T29" fmla="*/ 75 h 110"/>
              <a:gd name="T30" fmla="*/ 27 w 109"/>
              <a:gd name="T31" fmla="*/ 25 h 110"/>
              <a:gd name="T32" fmla="*/ 108 w 109"/>
              <a:gd name="T33" fmla="*/ 86 h 110"/>
              <a:gd name="T34" fmla="*/ 101 w 109"/>
              <a:gd name="T35" fmla="*/ 78 h 110"/>
              <a:gd name="T36" fmla="*/ 90 w 109"/>
              <a:gd name="T37" fmla="*/ 75 h 110"/>
              <a:gd name="T38" fmla="*/ 88 w 109"/>
              <a:gd name="T39" fmla="*/ 71 h 110"/>
              <a:gd name="T40" fmla="*/ 92 w 109"/>
              <a:gd name="T41" fmla="*/ 67 h 110"/>
              <a:gd name="T42" fmla="*/ 97 w 109"/>
              <a:gd name="T43" fmla="*/ 68 h 110"/>
              <a:gd name="T44" fmla="*/ 100 w 109"/>
              <a:gd name="T45" fmla="*/ 73 h 110"/>
              <a:gd name="T46" fmla="*/ 106 w 109"/>
              <a:gd name="T47" fmla="*/ 72 h 110"/>
              <a:gd name="T48" fmla="*/ 103 w 109"/>
              <a:gd name="T49" fmla="*/ 61 h 110"/>
              <a:gd name="T50" fmla="*/ 98 w 109"/>
              <a:gd name="T51" fmla="*/ 56 h 110"/>
              <a:gd name="T52" fmla="*/ 90 w 109"/>
              <a:gd name="T53" fmla="*/ 54 h 110"/>
              <a:gd name="T54" fmla="*/ 88 w 109"/>
              <a:gd name="T55" fmla="*/ 59 h 110"/>
              <a:gd name="T56" fmla="*/ 78 w 109"/>
              <a:gd name="T57" fmla="*/ 72 h 110"/>
              <a:gd name="T58" fmla="*/ 80 w 109"/>
              <a:gd name="T59" fmla="*/ 78 h 110"/>
              <a:gd name="T60" fmla="*/ 93 w 109"/>
              <a:gd name="T61" fmla="*/ 86 h 110"/>
              <a:gd name="T62" fmla="*/ 99 w 109"/>
              <a:gd name="T63" fmla="*/ 91 h 110"/>
              <a:gd name="T64" fmla="*/ 95 w 109"/>
              <a:gd name="T65" fmla="*/ 97 h 110"/>
              <a:gd name="T66" fmla="*/ 89 w 109"/>
              <a:gd name="T67" fmla="*/ 95 h 110"/>
              <a:gd name="T68" fmla="*/ 85 w 109"/>
              <a:gd name="T69" fmla="*/ 88 h 110"/>
              <a:gd name="T70" fmla="*/ 79 w 109"/>
              <a:gd name="T71" fmla="*/ 89 h 110"/>
              <a:gd name="T72" fmla="*/ 80 w 109"/>
              <a:gd name="T73" fmla="*/ 99 h 110"/>
              <a:gd name="T74" fmla="*/ 88 w 109"/>
              <a:gd name="T75" fmla="*/ 105 h 110"/>
              <a:gd name="T76" fmla="*/ 90 w 109"/>
              <a:gd name="T77" fmla="*/ 110 h 110"/>
              <a:gd name="T78" fmla="*/ 98 w 109"/>
              <a:gd name="T79" fmla="*/ 108 h 110"/>
              <a:gd name="T80" fmla="*/ 105 w 109"/>
              <a:gd name="T81" fmla="*/ 101 h 110"/>
              <a:gd name="T82" fmla="*/ 108 w 109"/>
              <a:gd name="T83" fmla="*/ 8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9" h="110">
                <a:moveTo>
                  <a:pt x="80" y="59"/>
                </a:moveTo>
                <a:cubicBezTo>
                  <a:pt x="82" y="58"/>
                  <a:pt x="83" y="57"/>
                  <a:pt x="85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53"/>
                  <a:pt x="87" y="50"/>
                  <a:pt x="90" y="50"/>
                </a:cubicBezTo>
                <a:cubicBezTo>
                  <a:pt x="92" y="50"/>
                  <a:pt x="92" y="50"/>
                  <a:pt x="92" y="50"/>
                </a:cubicBezTo>
                <a:cubicBezTo>
                  <a:pt x="92" y="49"/>
                  <a:pt x="92" y="49"/>
                  <a:pt x="92" y="49"/>
                </a:cubicBezTo>
                <a:cubicBezTo>
                  <a:pt x="92" y="46"/>
                  <a:pt x="90" y="45"/>
                  <a:pt x="8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6" y="45"/>
                  <a:pt x="64" y="46"/>
                  <a:pt x="64" y="49"/>
                </a:cubicBezTo>
                <a:cubicBezTo>
                  <a:pt x="64" y="71"/>
                  <a:pt x="64" y="71"/>
                  <a:pt x="64" y="71"/>
                </a:cubicBezTo>
                <a:cubicBezTo>
                  <a:pt x="64" y="73"/>
                  <a:pt x="66" y="75"/>
                  <a:pt x="68" y="75"/>
                </a:cubicBezTo>
                <a:cubicBezTo>
                  <a:pt x="75" y="75"/>
                  <a:pt x="75" y="75"/>
                  <a:pt x="75" y="75"/>
                </a:cubicBezTo>
                <a:cubicBezTo>
                  <a:pt x="75" y="74"/>
                  <a:pt x="75" y="73"/>
                  <a:pt x="75" y="72"/>
                </a:cubicBezTo>
                <a:cubicBezTo>
                  <a:pt x="75" y="69"/>
                  <a:pt x="75" y="67"/>
                  <a:pt x="76" y="65"/>
                </a:cubicBezTo>
                <a:cubicBezTo>
                  <a:pt x="77" y="62"/>
                  <a:pt x="79" y="60"/>
                  <a:pt x="80" y="59"/>
                </a:cubicBezTo>
                <a:close/>
                <a:moveTo>
                  <a:pt x="55" y="0"/>
                </a:moveTo>
                <a:cubicBezTo>
                  <a:pt x="36" y="0"/>
                  <a:pt x="36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73"/>
                  <a:pt x="34" y="75"/>
                  <a:pt x="36" y="75"/>
                </a:cubicBezTo>
                <a:cubicBezTo>
                  <a:pt x="55" y="75"/>
                  <a:pt x="55" y="75"/>
                  <a:pt x="55" y="75"/>
                </a:cubicBezTo>
                <a:cubicBezTo>
                  <a:pt x="57" y="75"/>
                  <a:pt x="59" y="73"/>
                  <a:pt x="59" y="71"/>
                </a:cubicBezTo>
                <a:cubicBezTo>
                  <a:pt x="59" y="4"/>
                  <a:pt x="59" y="4"/>
                  <a:pt x="59" y="4"/>
                </a:cubicBezTo>
                <a:cubicBezTo>
                  <a:pt x="59" y="2"/>
                  <a:pt x="57" y="0"/>
                  <a:pt x="55" y="0"/>
                </a:cubicBezTo>
                <a:close/>
                <a:moveTo>
                  <a:pt x="23" y="21"/>
                </a:moveTo>
                <a:cubicBezTo>
                  <a:pt x="4" y="21"/>
                  <a:pt x="4" y="21"/>
                  <a:pt x="4" y="21"/>
                </a:cubicBezTo>
                <a:cubicBezTo>
                  <a:pt x="1" y="21"/>
                  <a:pt x="0" y="23"/>
                  <a:pt x="0" y="25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3"/>
                  <a:pt x="1" y="75"/>
                  <a:pt x="4" y="75"/>
                </a:cubicBezTo>
                <a:cubicBezTo>
                  <a:pt x="23" y="75"/>
                  <a:pt x="23" y="75"/>
                  <a:pt x="23" y="75"/>
                </a:cubicBezTo>
                <a:cubicBezTo>
                  <a:pt x="25" y="75"/>
                  <a:pt x="27" y="73"/>
                  <a:pt x="27" y="71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3"/>
                  <a:pt x="25" y="21"/>
                  <a:pt x="23" y="21"/>
                </a:cubicBezTo>
                <a:close/>
                <a:moveTo>
                  <a:pt x="108" y="86"/>
                </a:moveTo>
                <a:cubicBezTo>
                  <a:pt x="108" y="84"/>
                  <a:pt x="107" y="83"/>
                  <a:pt x="105" y="81"/>
                </a:cubicBezTo>
                <a:cubicBezTo>
                  <a:pt x="104" y="80"/>
                  <a:pt x="103" y="79"/>
                  <a:pt x="101" y="78"/>
                </a:cubicBezTo>
                <a:cubicBezTo>
                  <a:pt x="99" y="78"/>
                  <a:pt x="97" y="77"/>
                  <a:pt x="96" y="77"/>
                </a:cubicBezTo>
                <a:cubicBezTo>
                  <a:pt x="93" y="76"/>
                  <a:pt x="91" y="76"/>
                  <a:pt x="90" y="75"/>
                </a:cubicBezTo>
                <a:cubicBezTo>
                  <a:pt x="89" y="75"/>
                  <a:pt x="89" y="74"/>
                  <a:pt x="89" y="74"/>
                </a:cubicBezTo>
                <a:cubicBezTo>
                  <a:pt x="88" y="73"/>
                  <a:pt x="88" y="73"/>
                  <a:pt x="88" y="71"/>
                </a:cubicBezTo>
                <a:cubicBezTo>
                  <a:pt x="88" y="70"/>
                  <a:pt x="88" y="69"/>
                  <a:pt x="89" y="69"/>
                </a:cubicBezTo>
                <a:cubicBezTo>
                  <a:pt x="90" y="68"/>
                  <a:pt x="91" y="67"/>
                  <a:pt x="92" y="67"/>
                </a:cubicBezTo>
                <a:cubicBezTo>
                  <a:pt x="92" y="67"/>
                  <a:pt x="93" y="67"/>
                  <a:pt x="93" y="67"/>
                </a:cubicBezTo>
                <a:cubicBezTo>
                  <a:pt x="95" y="67"/>
                  <a:pt x="96" y="68"/>
                  <a:pt x="97" y="68"/>
                </a:cubicBezTo>
                <a:cubicBezTo>
                  <a:pt x="97" y="69"/>
                  <a:pt x="98" y="70"/>
                  <a:pt x="98" y="72"/>
                </a:cubicBezTo>
                <a:cubicBezTo>
                  <a:pt x="98" y="73"/>
                  <a:pt x="99" y="73"/>
                  <a:pt x="100" y="73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8" y="72"/>
                  <a:pt x="108" y="71"/>
                  <a:pt x="108" y="70"/>
                </a:cubicBezTo>
                <a:cubicBezTo>
                  <a:pt x="108" y="66"/>
                  <a:pt x="106" y="63"/>
                  <a:pt x="103" y="61"/>
                </a:cubicBezTo>
                <a:cubicBezTo>
                  <a:pt x="102" y="60"/>
                  <a:pt x="100" y="59"/>
                  <a:pt x="98" y="59"/>
                </a:cubicBezTo>
                <a:cubicBezTo>
                  <a:pt x="98" y="56"/>
                  <a:pt x="98" y="56"/>
                  <a:pt x="98" y="56"/>
                </a:cubicBezTo>
                <a:cubicBezTo>
                  <a:pt x="98" y="55"/>
                  <a:pt x="97" y="54"/>
                  <a:pt x="96" y="54"/>
                </a:cubicBezTo>
                <a:cubicBezTo>
                  <a:pt x="90" y="54"/>
                  <a:pt x="90" y="54"/>
                  <a:pt x="90" y="54"/>
                </a:cubicBezTo>
                <a:cubicBezTo>
                  <a:pt x="89" y="54"/>
                  <a:pt x="88" y="55"/>
                  <a:pt x="88" y="56"/>
                </a:cubicBezTo>
                <a:cubicBezTo>
                  <a:pt x="88" y="59"/>
                  <a:pt x="88" y="59"/>
                  <a:pt x="88" y="59"/>
                </a:cubicBezTo>
                <a:cubicBezTo>
                  <a:pt x="86" y="59"/>
                  <a:pt x="84" y="60"/>
                  <a:pt x="83" y="61"/>
                </a:cubicBezTo>
                <a:cubicBezTo>
                  <a:pt x="80" y="64"/>
                  <a:pt x="78" y="68"/>
                  <a:pt x="78" y="72"/>
                </a:cubicBezTo>
                <a:cubicBezTo>
                  <a:pt x="78" y="73"/>
                  <a:pt x="78" y="74"/>
                  <a:pt x="79" y="75"/>
                </a:cubicBezTo>
                <a:cubicBezTo>
                  <a:pt x="79" y="76"/>
                  <a:pt x="79" y="77"/>
                  <a:pt x="80" y="78"/>
                </a:cubicBezTo>
                <a:cubicBezTo>
                  <a:pt x="81" y="80"/>
                  <a:pt x="82" y="82"/>
                  <a:pt x="84" y="83"/>
                </a:cubicBezTo>
                <a:cubicBezTo>
                  <a:pt x="87" y="85"/>
                  <a:pt x="90" y="85"/>
                  <a:pt x="93" y="86"/>
                </a:cubicBezTo>
                <a:cubicBezTo>
                  <a:pt x="95" y="86"/>
                  <a:pt x="97" y="87"/>
                  <a:pt x="98" y="88"/>
                </a:cubicBezTo>
                <a:cubicBezTo>
                  <a:pt x="99" y="89"/>
                  <a:pt x="99" y="90"/>
                  <a:pt x="99" y="91"/>
                </a:cubicBezTo>
                <a:cubicBezTo>
                  <a:pt x="99" y="93"/>
                  <a:pt x="99" y="94"/>
                  <a:pt x="98" y="95"/>
                </a:cubicBezTo>
                <a:cubicBezTo>
                  <a:pt x="97" y="96"/>
                  <a:pt x="96" y="97"/>
                  <a:pt x="95" y="97"/>
                </a:cubicBezTo>
                <a:cubicBezTo>
                  <a:pt x="94" y="97"/>
                  <a:pt x="94" y="97"/>
                  <a:pt x="94" y="97"/>
                </a:cubicBezTo>
                <a:cubicBezTo>
                  <a:pt x="92" y="97"/>
                  <a:pt x="90" y="96"/>
                  <a:pt x="89" y="95"/>
                </a:cubicBezTo>
                <a:cubicBezTo>
                  <a:pt x="88" y="94"/>
                  <a:pt x="88" y="93"/>
                  <a:pt x="87" y="90"/>
                </a:cubicBezTo>
                <a:cubicBezTo>
                  <a:pt x="87" y="89"/>
                  <a:pt x="86" y="88"/>
                  <a:pt x="85" y="88"/>
                </a:cubicBezTo>
                <a:cubicBezTo>
                  <a:pt x="85" y="88"/>
                  <a:pt x="85" y="88"/>
                  <a:pt x="85" y="88"/>
                </a:cubicBezTo>
                <a:cubicBezTo>
                  <a:pt x="79" y="89"/>
                  <a:pt x="79" y="89"/>
                  <a:pt x="79" y="89"/>
                </a:cubicBezTo>
                <a:cubicBezTo>
                  <a:pt x="78" y="90"/>
                  <a:pt x="77" y="90"/>
                  <a:pt x="77" y="91"/>
                </a:cubicBezTo>
                <a:cubicBezTo>
                  <a:pt x="78" y="94"/>
                  <a:pt x="78" y="97"/>
                  <a:pt x="80" y="99"/>
                </a:cubicBezTo>
                <a:cubicBezTo>
                  <a:pt x="81" y="101"/>
                  <a:pt x="83" y="103"/>
                  <a:pt x="85" y="104"/>
                </a:cubicBezTo>
                <a:cubicBezTo>
                  <a:pt x="86" y="104"/>
                  <a:pt x="87" y="105"/>
                  <a:pt x="88" y="105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9"/>
                  <a:pt x="89" y="110"/>
                  <a:pt x="90" y="110"/>
                </a:cubicBezTo>
                <a:cubicBezTo>
                  <a:pt x="96" y="110"/>
                  <a:pt x="96" y="110"/>
                  <a:pt x="96" y="110"/>
                </a:cubicBezTo>
                <a:cubicBezTo>
                  <a:pt x="97" y="110"/>
                  <a:pt x="98" y="109"/>
                  <a:pt x="98" y="108"/>
                </a:cubicBezTo>
                <a:cubicBezTo>
                  <a:pt x="98" y="105"/>
                  <a:pt x="98" y="105"/>
                  <a:pt x="98" y="105"/>
                </a:cubicBezTo>
                <a:cubicBezTo>
                  <a:pt x="101" y="104"/>
                  <a:pt x="103" y="103"/>
                  <a:pt x="105" y="101"/>
                </a:cubicBezTo>
                <a:cubicBezTo>
                  <a:pt x="108" y="98"/>
                  <a:pt x="109" y="95"/>
                  <a:pt x="109" y="91"/>
                </a:cubicBezTo>
                <a:cubicBezTo>
                  <a:pt x="109" y="89"/>
                  <a:pt x="109" y="87"/>
                  <a:pt x="108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1203325" y="1480344"/>
            <a:ext cx="330200" cy="303212"/>
          </a:xfrm>
          <a:custGeom>
            <a:avLst/>
            <a:gdLst>
              <a:gd name="T0" fmla="*/ 7 w 122"/>
              <a:gd name="T1" fmla="*/ 106 h 112"/>
              <a:gd name="T2" fmla="*/ 4 w 122"/>
              <a:gd name="T3" fmla="*/ 0 h 112"/>
              <a:gd name="T4" fmla="*/ 0 w 122"/>
              <a:gd name="T5" fmla="*/ 109 h 112"/>
              <a:gd name="T6" fmla="*/ 119 w 122"/>
              <a:gd name="T7" fmla="*/ 112 h 112"/>
              <a:gd name="T8" fmla="*/ 119 w 122"/>
              <a:gd name="T9" fmla="*/ 106 h 112"/>
              <a:gd name="T10" fmla="*/ 10 w 122"/>
              <a:gd name="T11" fmla="*/ 98 h 112"/>
              <a:gd name="T12" fmla="*/ 15 w 122"/>
              <a:gd name="T13" fmla="*/ 98 h 112"/>
              <a:gd name="T14" fmla="*/ 37 w 122"/>
              <a:gd name="T15" fmla="*/ 99 h 112"/>
              <a:gd name="T16" fmla="*/ 51 w 122"/>
              <a:gd name="T17" fmla="*/ 98 h 112"/>
              <a:gd name="T18" fmla="*/ 73 w 122"/>
              <a:gd name="T19" fmla="*/ 99 h 112"/>
              <a:gd name="T20" fmla="*/ 86 w 122"/>
              <a:gd name="T21" fmla="*/ 98 h 112"/>
              <a:gd name="T22" fmla="*/ 108 w 122"/>
              <a:gd name="T23" fmla="*/ 99 h 112"/>
              <a:gd name="T24" fmla="*/ 113 w 122"/>
              <a:gd name="T25" fmla="*/ 98 h 112"/>
              <a:gd name="T26" fmla="*/ 113 w 122"/>
              <a:gd name="T27" fmla="*/ 97 h 112"/>
              <a:gd name="T28" fmla="*/ 110 w 122"/>
              <a:gd name="T29" fmla="*/ 79 h 112"/>
              <a:gd name="T30" fmla="*/ 113 w 122"/>
              <a:gd name="T31" fmla="*/ 78 h 112"/>
              <a:gd name="T32" fmla="*/ 110 w 122"/>
              <a:gd name="T33" fmla="*/ 78 h 112"/>
              <a:gd name="T34" fmla="*/ 113 w 122"/>
              <a:gd name="T35" fmla="*/ 59 h 112"/>
              <a:gd name="T36" fmla="*/ 113 w 122"/>
              <a:gd name="T37" fmla="*/ 59 h 112"/>
              <a:gd name="T38" fmla="*/ 110 w 122"/>
              <a:gd name="T39" fmla="*/ 48 h 112"/>
              <a:gd name="T40" fmla="*/ 88 w 122"/>
              <a:gd name="T41" fmla="*/ 47 h 112"/>
              <a:gd name="T42" fmla="*/ 86 w 122"/>
              <a:gd name="T43" fmla="*/ 59 h 112"/>
              <a:gd name="T44" fmla="*/ 74 w 122"/>
              <a:gd name="T45" fmla="*/ 40 h 112"/>
              <a:gd name="T46" fmla="*/ 113 w 122"/>
              <a:gd name="T47" fmla="*/ 39 h 112"/>
              <a:gd name="T48" fmla="*/ 74 w 122"/>
              <a:gd name="T49" fmla="*/ 39 h 112"/>
              <a:gd name="T50" fmla="*/ 113 w 122"/>
              <a:gd name="T51" fmla="*/ 20 h 112"/>
              <a:gd name="T52" fmla="*/ 113 w 122"/>
              <a:gd name="T53" fmla="*/ 20 h 112"/>
              <a:gd name="T54" fmla="*/ 74 w 122"/>
              <a:gd name="T55" fmla="*/ 13 h 112"/>
              <a:gd name="T56" fmla="*/ 52 w 122"/>
              <a:gd name="T57" fmla="*/ 11 h 112"/>
              <a:gd name="T58" fmla="*/ 51 w 122"/>
              <a:gd name="T59" fmla="*/ 20 h 112"/>
              <a:gd name="T60" fmla="*/ 10 w 122"/>
              <a:gd name="T61" fmla="*/ 20 h 112"/>
              <a:gd name="T62" fmla="*/ 51 w 122"/>
              <a:gd name="T63" fmla="*/ 20 h 112"/>
              <a:gd name="T64" fmla="*/ 10 w 122"/>
              <a:gd name="T65" fmla="*/ 39 h 112"/>
              <a:gd name="T66" fmla="*/ 10 w 122"/>
              <a:gd name="T67" fmla="*/ 40 h 112"/>
              <a:gd name="T68" fmla="*/ 51 w 122"/>
              <a:gd name="T69" fmla="*/ 59 h 112"/>
              <a:gd name="T70" fmla="*/ 39 w 122"/>
              <a:gd name="T71" fmla="*/ 48 h 112"/>
              <a:gd name="T72" fmla="*/ 17 w 122"/>
              <a:gd name="T73" fmla="*/ 47 h 112"/>
              <a:gd name="T74" fmla="*/ 15 w 122"/>
              <a:gd name="T75" fmla="*/ 59 h 112"/>
              <a:gd name="T76" fmla="*/ 10 w 122"/>
              <a:gd name="T77" fmla="*/ 59 h 112"/>
              <a:gd name="T78" fmla="*/ 15 w 122"/>
              <a:gd name="T79" fmla="*/ 59 h 112"/>
              <a:gd name="T80" fmla="*/ 10 w 122"/>
              <a:gd name="T81" fmla="*/ 78 h 112"/>
              <a:gd name="T82" fmla="*/ 10 w 122"/>
              <a:gd name="T83" fmla="*/ 79 h 112"/>
              <a:gd name="T84" fmla="*/ 15 w 122"/>
              <a:gd name="T85" fmla="*/ 97 h 112"/>
              <a:gd name="T86" fmla="*/ 74 w 122"/>
              <a:gd name="T87" fmla="*/ 59 h 112"/>
              <a:gd name="T88" fmla="*/ 86 w 122"/>
              <a:gd name="T89" fmla="*/ 78 h 112"/>
              <a:gd name="T90" fmla="*/ 74 w 122"/>
              <a:gd name="T91" fmla="*/ 59 h 112"/>
              <a:gd name="T92" fmla="*/ 86 w 122"/>
              <a:gd name="T93" fmla="*/ 79 h 112"/>
              <a:gd name="T94" fmla="*/ 74 w 122"/>
              <a:gd name="T95" fmla="*/ 97 h 112"/>
              <a:gd name="T96" fmla="*/ 39 w 122"/>
              <a:gd name="T97" fmla="*/ 59 h 112"/>
              <a:gd name="T98" fmla="*/ 51 w 122"/>
              <a:gd name="T99" fmla="*/ 78 h 112"/>
              <a:gd name="T100" fmla="*/ 39 w 122"/>
              <a:gd name="T101" fmla="*/ 59 h 112"/>
              <a:gd name="T102" fmla="*/ 51 w 122"/>
              <a:gd name="T103" fmla="*/ 79 h 112"/>
              <a:gd name="T104" fmla="*/ 39 w 122"/>
              <a:gd name="T105" fmla="*/ 9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2" h="112">
                <a:moveTo>
                  <a:pt x="119" y="106"/>
                </a:moveTo>
                <a:cubicBezTo>
                  <a:pt x="7" y="106"/>
                  <a:pt x="7" y="106"/>
                  <a:pt x="7" y="106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5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1"/>
                  <a:pt x="2" y="112"/>
                  <a:pt x="4" y="112"/>
                </a:cubicBezTo>
                <a:cubicBezTo>
                  <a:pt x="119" y="112"/>
                  <a:pt x="119" y="112"/>
                  <a:pt x="119" y="112"/>
                </a:cubicBezTo>
                <a:cubicBezTo>
                  <a:pt x="121" y="112"/>
                  <a:pt x="122" y="111"/>
                  <a:pt x="122" y="109"/>
                </a:cubicBezTo>
                <a:cubicBezTo>
                  <a:pt x="122" y="107"/>
                  <a:pt x="121" y="106"/>
                  <a:pt x="119" y="106"/>
                </a:cubicBezTo>
                <a:close/>
                <a:moveTo>
                  <a:pt x="10" y="97"/>
                </a:moveTo>
                <a:cubicBezTo>
                  <a:pt x="10" y="97"/>
                  <a:pt x="10" y="98"/>
                  <a:pt x="10" y="98"/>
                </a:cubicBezTo>
                <a:cubicBezTo>
                  <a:pt x="10" y="98"/>
                  <a:pt x="10" y="98"/>
                  <a:pt x="10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37" y="99"/>
                  <a:pt x="37" y="99"/>
                  <a:pt x="37" y="99"/>
                </a:cubicBezTo>
                <a:cubicBezTo>
                  <a:pt x="38" y="99"/>
                  <a:pt x="39" y="99"/>
                  <a:pt x="39" y="98"/>
                </a:cubicBezTo>
                <a:cubicBezTo>
                  <a:pt x="51" y="98"/>
                  <a:pt x="51" y="98"/>
                  <a:pt x="51" y="98"/>
                </a:cubicBezTo>
                <a:cubicBezTo>
                  <a:pt x="51" y="99"/>
                  <a:pt x="51" y="99"/>
                  <a:pt x="52" y="99"/>
                </a:cubicBezTo>
                <a:cubicBezTo>
                  <a:pt x="73" y="99"/>
                  <a:pt x="73" y="99"/>
                  <a:pt x="73" y="99"/>
                </a:cubicBezTo>
                <a:cubicBezTo>
                  <a:pt x="74" y="99"/>
                  <a:pt x="74" y="99"/>
                  <a:pt x="74" y="98"/>
                </a:cubicBezTo>
                <a:cubicBezTo>
                  <a:pt x="86" y="98"/>
                  <a:pt x="86" y="98"/>
                  <a:pt x="86" y="98"/>
                </a:cubicBezTo>
                <a:cubicBezTo>
                  <a:pt x="86" y="99"/>
                  <a:pt x="87" y="99"/>
                  <a:pt x="88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9"/>
                  <a:pt x="110" y="99"/>
                  <a:pt x="110" y="98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113" y="98"/>
                  <a:pt x="113" y="97"/>
                  <a:pt x="113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79"/>
                  <a:pt x="110" y="79"/>
                  <a:pt x="110" y="79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3" y="79"/>
                  <a:pt x="113" y="78"/>
                  <a:pt x="113" y="78"/>
                </a:cubicBezTo>
                <a:cubicBezTo>
                  <a:pt x="113" y="78"/>
                  <a:pt x="113" y="78"/>
                  <a:pt x="113" y="78"/>
                </a:cubicBezTo>
                <a:cubicBezTo>
                  <a:pt x="110" y="78"/>
                  <a:pt x="110" y="78"/>
                  <a:pt x="110" y="78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3" y="59"/>
                  <a:pt x="113" y="59"/>
                  <a:pt x="113" y="59"/>
                </a:cubicBezTo>
                <a:cubicBezTo>
                  <a:pt x="113" y="59"/>
                  <a:pt x="113" y="59"/>
                  <a:pt x="113" y="59"/>
                </a:cubicBezTo>
                <a:cubicBezTo>
                  <a:pt x="113" y="59"/>
                  <a:pt x="113" y="59"/>
                  <a:pt x="113" y="59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10" y="48"/>
                  <a:pt x="110" y="48"/>
                  <a:pt x="110" y="48"/>
                </a:cubicBezTo>
                <a:cubicBezTo>
                  <a:pt x="110" y="47"/>
                  <a:pt x="109" y="47"/>
                  <a:pt x="108" y="47"/>
                </a:cubicBezTo>
                <a:cubicBezTo>
                  <a:pt x="88" y="47"/>
                  <a:pt x="88" y="47"/>
                  <a:pt x="88" y="47"/>
                </a:cubicBezTo>
                <a:cubicBezTo>
                  <a:pt x="87" y="47"/>
                  <a:pt x="86" y="47"/>
                  <a:pt x="86" y="48"/>
                </a:cubicBezTo>
                <a:cubicBezTo>
                  <a:pt x="86" y="59"/>
                  <a:pt x="86" y="59"/>
                  <a:pt x="86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74" y="40"/>
                  <a:pt x="74" y="40"/>
                  <a:pt x="74" y="40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3" y="40"/>
                  <a:pt x="113" y="40"/>
                  <a:pt x="113" y="39"/>
                </a:cubicBezTo>
                <a:cubicBezTo>
                  <a:pt x="113" y="39"/>
                  <a:pt x="113" y="39"/>
                  <a:pt x="113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20"/>
                  <a:pt x="74" y="20"/>
                  <a:pt x="74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74" y="20"/>
                  <a:pt x="74" y="20"/>
                  <a:pt x="74" y="20"/>
                </a:cubicBezTo>
                <a:cubicBezTo>
                  <a:pt x="74" y="13"/>
                  <a:pt x="74" y="13"/>
                  <a:pt x="74" y="13"/>
                </a:cubicBezTo>
                <a:cubicBezTo>
                  <a:pt x="74" y="12"/>
                  <a:pt x="74" y="11"/>
                  <a:pt x="73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1" y="11"/>
                  <a:pt x="51" y="12"/>
                  <a:pt x="51" y="13"/>
                </a:cubicBezTo>
                <a:cubicBezTo>
                  <a:pt x="51" y="20"/>
                  <a:pt x="51" y="20"/>
                  <a:pt x="51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39"/>
                  <a:pt x="51" y="39"/>
                  <a:pt x="51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40"/>
                  <a:pt x="10" y="40"/>
                  <a:pt x="10" y="40"/>
                </a:cubicBezTo>
                <a:cubicBezTo>
                  <a:pt x="51" y="40"/>
                  <a:pt x="51" y="40"/>
                  <a:pt x="51" y="40"/>
                </a:cubicBezTo>
                <a:cubicBezTo>
                  <a:pt x="51" y="59"/>
                  <a:pt x="51" y="59"/>
                  <a:pt x="51" y="59"/>
                </a:cubicBezTo>
                <a:cubicBezTo>
                  <a:pt x="39" y="59"/>
                  <a:pt x="39" y="59"/>
                  <a:pt x="39" y="59"/>
                </a:cubicBezTo>
                <a:cubicBezTo>
                  <a:pt x="39" y="48"/>
                  <a:pt x="39" y="48"/>
                  <a:pt x="39" y="48"/>
                </a:cubicBezTo>
                <a:cubicBezTo>
                  <a:pt x="39" y="47"/>
                  <a:pt x="38" y="47"/>
                  <a:pt x="37" y="47"/>
                </a:cubicBezTo>
                <a:cubicBezTo>
                  <a:pt x="17" y="47"/>
                  <a:pt x="17" y="47"/>
                  <a:pt x="17" y="47"/>
                </a:cubicBezTo>
                <a:cubicBezTo>
                  <a:pt x="16" y="47"/>
                  <a:pt x="15" y="47"/>
                  <a:pt x="15" y="48"/>
                </a:cubicBezTo>
                <a:cubicBezTo>
                  <a:pt x="15" y="59"/>
                  <a:pt x="15" y="59"/>
                  <a:pt x="15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5" y="59"/>
                  <a:pt x="15" y="59"/>
                  <a:pt x="15" y="59"/>
                </a:cubicBezTo>
                <a:cubicBezTo>
                  <a:pt x="15" y="78"/>
                  <a:pt x="15" y="78"/>
                  <a:pt x="15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8"/>
                  <a:pt x="10" y="79"/>
                  <a:pt x="10" y="79"/>
                </a:cubicBezTo>
                <a:cubicBezTo>
                  <a:pt x="15" y="79"/>
                  <a:pt x="15" y="79"/>
                  <a:pt x="15" y="79"/>
                </a:cubicBezTo>
                <a:cubicBezTo>
                  <a:pt x="15" y="97"/>
                  <a:pt x="15" y="97"/>
                  <a:pt x="15" y="97"/>
                </a:cubicBezTo>
                <a:lnTo>
                  <a:pt x="10" y="97"/>
                </a:lnTo>
                <a:close/>
                <a:moveTo>
                  <a:pt x="74" y="59"/>
                </a:moveTo>
                <a:cubicBezTo>
                  <a:pt x="86" y="59"/>
                  <a:pt x="86" y="59"/>
                  <a:pt x="86" y="59"/>
                </a:cubicBezTo>
                <a:cubicBezTo>
                  <a:pt x="86" y="78"/>
                  <a:pt x="86" y="78"/>
                  <a:pt x="86" y="78"/>
                </a:cubicBezTo>
                <a:cubicBezTo>
                  <a:pt x="74" y="78"/>
                  <a:pt x="74" y="78"/>
                  <a:pt x="74" y="78"/>
                </a:cubicBezTo>
                <a:lnTo>
                  <a:pt x="74" y="59"/>
                </a:lnTo>
                <a:close/>
                <a:moveTo>
                  <a:pt x="74" y="79"/>
                </a:moveTo>
                <a:cubicBezTo>
                  <a:pt x="86" y="79"/>
                  <a:pt x="86" y="79"/>
                  <a:pt x="86" y="79"/>
                </a:cubicBezTo>
                <a:cubicBezTo>
                  <a:pt x="86" y="97"/>
                  <a:pt x="86" y="97"/>
                  <a:pt x="86" y="97"/>
                </a:cubicBezTo>
                <a:cubicBezTo>
                  <a:pt x="74" y="97"/>
                  <a:pt x="74" y="97"/>
                  <a:pt x="74" y="97"/>
                </a:cubicBezTo>
                <a:lnTo>
                  <a:pt x="74" y="79"/>
                </a:lnTo>
                <a:close/>
                <a:moveTo>
                  <a:pt x="39" y="59"/>
                </a:moveTo>
                <a:cubicBezTo>
                  <a:pt x="51" y="59"/>
                  <a:pt x="51" y="59"/>
                  <a:pt x="51" y="59"/>
                </a:cubicBezTo>
                <a:cubicBezTo>
                  <a:pt x="51" y="78"/>
                  <a:pt x="51" y="78"/>
                  <a:pt x="51" y="78"/>
                </a:cubicBezTo>
                <a:cubicBezTo>
                  <a:pt x="39" y="78"/>
                  <a:pt x="39" y="78"/>
                  <a:pt x="39" y="78"/>
                </a:cubicBezTo>
                <a:lnTo>
                  <a:pt x="39" y="59"/>
                </a:lnTo>
                <a:close/>
                <a:moveTo>
                  <a:pt x="39" y="79"/>
                </a:moveTo>
                <a:cubicBezTo>
                  <a:pt x="51" y="79"/>
                  <a:pt x="51" y="79"/>
                  <a:pt x="51" y="79"/>
                </a:cubicBezTo>
                <a:cubicBezTo>
                  <a:pt x="51" y="97"/>
                  <a:pt x="51" y="97"/>
                  <a:pt x="51" y="97"/>
                </a:cubicBezTo>
                <a:cubicBezTo>
                  <a:pt x="39" y="97"/>
                  <a:pt x="39" y="97"/>
                  <a:pt x="39" y="97"/>
                </a:cubicBezTo>
                <a:lnTo>
                  <a:pt x="39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1820862" y="1480344"/>
            <a:ext cx="315913" cy="314325"/>
          </a:xfrm>
          <a:custGeom>
            <a:avLst/>
            <a:gdLst>
              <a:gd name="T0" fmla="*/ 24 w 199"/>
              <a:gd name="T1" fmla="*/ 176 h 198"/>
              <a:gd name="T2" fmla="*/ 24 w 199"/>
              <a:gd name="T3" fmla="*/ 0 h 198"/>
              <a:gd name="T4" fmla="*/ 0 w 199"/>
              <a:gd name="T5" fmla="*/ 0 h 198"/>
              <a:gd name="T6" fmla="*/ 0 w 199"/>
              <a:gd name="T7" fmla="*/ 198 h 198"/>
              <a:gd name="T8" fmla="*/ 199 w 199"/>
              <a:gd name="T9" fmla="*/ 198 h 198"/>
              <a:gd name="T10" fmla="*/ 199 w 199"/>
              <a:gd name="T11" fmla="*/ 176 h 198"/>
              <a:gd name="T12" fmla="*/ 24 w 199"/>
              <a:gd name="T13" fmla="*/ 176 h 198"/>
              <a:gd name="T14" fmla="*/ 184 w 199"/>
              <a:gd name="T15" fmla="*/ 113 h 198"/>
              <a:gd name="T16" fmla="*/ 160 w 199"/>
              <a:gd name="T17" fmla="*/ 113 h 198"/>
              <a:gd name="T18" fmla="*/ 160 w 199"/>
              <a:gd name="T19" fmla="*/ 159 h 198"/>
              <a:gd name="T20" fmla="*/ 184 w 199"/>
              <a:gd name="T21" fmla="*/ 159 h 198"/>
              <a:gd name="T22" fmla="*/ 184 w 199"/>
              <a:gd name="T23" fmla="*/ 113 h 198"/>
              <a:gd name="T24" fmla="*/ 145 w 199"/>
              <a:gd name="T25" fmla="*/ 73 h 198"/>
              <a:gd name="T26" fmla="*/ 121 w 199"/>
              <a:gd name="T27" fmla="*/ 73 h 198"/>
              <a:gd name="T28" fmla="*/ 121 w 199"/>
              <a:gd name="T29" fmla="*/ 159 h 198"/>
              <a:gd name="T30" fmla="*/ 145 w 199"/>
              <a:gd name="T31" fmla="*/ 159 h 198"/>
              <a:gd name="T32" fmla="*/ 145 w 199"/>
              <a:gd name="T33" fmla="*/ 73 h 198"/>
              <a:gd name="T34" fmla="*/ 105 w 199"/>
              <a:gd name="T35" fmla="*/ 101 h 198"/>
              <a:gd name="T36" fmla="*/ 80 w 199"/>
              <a:gd name="T37" fmla="*/ 101 h 198"/>
              <a:gd name="T38" fmla="*/ 80 w 199"/>
              <a:gd name="T39" fmla="*/ 159 h 198"/>
              <a:gd name="T40" fmla="*/ 105 w 199"/>
              <a:gd name="T41" fmla="*/ 159 h 198"/>
              <a:gd name="T42" fmla="*/ 105 w 199"/>
              <a:gd name="T43" fmla="*/ 101 h 198"/>
              <a:gd name="T44" fmla="*/ 65 w 199"/>
              <a:gd name="T45" fmla="*/ 32 h 198"/>
              <a:gd name="T46" fmla="*/ 41 w 199"/>
              <a:gd name="T47" fmla="*/ 32 h 198"/>
              <a:gd name="T48" fmla="*/ 41 w 199"/>
              <a:gd name="T49" fmla="*/ 159 h 198"/>
              <a:gd name="T50" fmla="*/ 65 w 199"/>
              <a:gd name="T51" fmla="*/ 159 h 198"/>
              <a:gd name="T52" fmla="*/ 65 w 199"/>
              <a:gd name="T53" fmla="*/ 32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9" h="198">
                <a:moveTo>
                  <a:pt x="24" y="176"/>
                </a:moveTo>
                <a:lnTo>
                  <a:pt x="24" y="0"/>
                </a:lnTo>
                <a:lnTo>
                  <a:pt x="0" y="0"/>
                </a:lnTo>
                <a:lnTo>
                  <a:pt x="0" y="198"/>
                </a:lnTo>
                <a:lnTo>
                  <a:pt x="199" y="198"/>
                </a:lnTo>
                <a:lnTo>
                  <a:pt x="199" y="176"/>
                </a:lnTo>
                <a:lnTo>
                  <a:pt x="24" y="176"/>
                </a:lnTo>
                <a:close/>
                <a:moveTo>
                  <a:pt x="184" y="113"/>
                </a:moveTo>
                <a:lnTo>
                  <a:pt x="160" y="113"/>
                </a:lnTo>
                <a:lnTo>
                  <a:pt x="160" y="159"/>
                </a:lnTo>
                <a:lnTo>
                  <a:pt x="184" y="159"/>
                </a:lnTo>
                <a:lnTo>
                  <a:pt x="184" y="113"/>
                </a:lnTo>
                <a:close/>
                <a:moveTo>
                  <a:pt x="145" y="73"/>
                </a:moveTo>
                <a:lnTo>
                  <a:pt x="121" y="73"/>
                </a:lnTo>
                <a:lnTo>
                  <a:pt x="121" y="159"/>
                </a:lnTo>
                <a:lnTo>
                  <a:pt x="145" y="159"/>
                </a:lnTo>
                <a:lnTo>
                  <a:pt x="145" y="73"/>
                </a:lnTo>
                <a:close/>
                <a:moveTo>
                  <a:pt x="105" y="101"/>
                </a:moveTo>
                <a:lnTo>
                  <a:pt x="80" y="101"/>
                </a:lnTo>
                <a:lnTo>
                  <a:pt x="80" y="159"/>
                </a:lnTo>
                <a:lnTo>
                  <a:pt x="105" y="159"/>
                </a:lnTo>
                <a:lnTo>
                  <a:pt x="105" y="101"/>
                </a:lnTo>
                <a:close/>
                <a:moveTo>
                  <a:pt x="65" y="32"/>
                </a:moveTo>
                <a:lnTo>
                  <a:pt x="41" y="32"/>
                </a:lnTo>
                <a:lnTo>
                  <a:pt x="41" y="159"/>
                </a:lnTo>
                <a:lnTo>
                  <a:pt x="65" y="159"/>
                </a:lnTo>
                <a:lnTo>
                  <a:pt x="65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>
            <a:off x="2386012" y="1518444"/>
            <a:ext cx="307975" cy="288925"/>
          </a:xfrm>
          <a:custGeom>
            <a:avLst/>
            <a:gdLst>
              <a:gd name="T0" fmla="*/ 24 w 114"/>
              <a:gd name="T1" fmla="*/ 75 h 107"/>
              <a:gd name="T2" fmla="*/ 39 w 114"/>
              <a:gd name="T3" fmla="*/ 75 h 107"/>
              <a:gd name="T4" fmla="*/ 27 w 114"/>
              <a:gd name="T5" fmla="*/ 62 h 107"/>
              <a:gd name="T6" fmla="*/ 73 w 114"/>
              <a:gd name="T7" fmla="*/ 87 h 107"/>
              <a:gd name="T8" fmla="*/ 104 w 114"/>
              <a:gd name="T9" fmla="*/ 88 h 107"/>
              <a:gd name="T10" fmla="*/ 104 w 114"/>
              <a:gd name="T11" fmla="*/ 86 h 107"/>
              <a:gd name="T12" fmla="*/ 87 w 114"/>
              <a:gd name="T13" fmla="*/ 63 h 107"/>
              <a:gd name="T14" fmla="*/ 74 w 114"/>
              <a:gd name="T15" fmla="*/ 62 h 107"/>
              <a:gd name="T16" fmla="*/ 74 w 114"/>
              <a:gd name="T17" fmla="*/ 64 h 107"/>
              <a:gd name="T18" fmla="*/ 91 w 114"/>
              <a:gd name="T19" fmla="*/ 95 h 107"/>
              <a:gd name="T20" fmla="*/ 103 w 114"/>
              <a:gd name="T21" fmla="*/ 96 h 107"/>
              <a:gd name="T22" fmla="*/ 103 w 114"/>
              <a:gd name="T23" fmla="*/ 94 h 107"/>
              <a:gd name="T24" fmla="*/ 93 w 114"/>
              <a:gd name="T25" fmla="*/ 71 h 107"/>
              <a:gd name="T26" fmla="*/ 74 w 114"/>
              <a:gd name="T27" fmla="*/ 70 h 107"/>
              <a:gd name="T28" fmla="*/ 74 w 114"/>
              <a:gd name="T29" fmla="*/ 72 h 107"/>
              <a:gd name="T30" fmla="*/ 73 w 114"/>
              <a:gd name="T31" fmla="*/ 79 h 107"/>
              <a:gd name="T32" fmla="*/ 104 w 114"/>
              <a:gd name="T33" fmla="*/ 80 h 107"/>
              <a:gd name="T34" fmla="*/ 104 w 114"/>
              <a:gd name="T35" fmla="*/ 78 h 107"/>
              <a:gd name="T36" fmla="*/ 92 w 114"/>
              <a:gd name="T37" fmla="*/ 49 h 107"/>
              <a:gd name="T38" fmla="*/ 64 w 114"/>
              <a:gd name="T39" fmla="*/ 103 h 107"/>
              <a:gd name="T40" fmla="*/ 114 w 114"/>
              <a:gd name="T41" fmla="*/ 103 h 107"/>
              <a:gd name="T42" fmla="*/ 95 w 114"/>
              <a:gd name="T43" fmla="*/ 54 h 107"/>
              <a:gd name="T44" fmla="*/ 108 w 114"/>
              <a:gd name="T45" fmla="*/ 65 h 107"/>
              <a:gd name="T46" fmla="*/ 95 w 114"/>
              <a:gd name="T47" fmla="*/ 54 h 107"/>
              <a:gd name="T48" fmla="*/ 68 w 114"/>
              <a:gd name="T49" fmla="*/ 104 h 107"/>
              <a:gd name="T50" fmla="*/ 68 w 114"/>
              <a:gd name="T51" fmla="*/ 52 h 107"/>
              <a:gd name="T52" fmla="*/ 93 w 114"/>
              <a:gd name="T53" fmla="*/ 64 h 107"/>
              <a:gd name="T54" fmla="*/ 111 w 114"/>
              <a:gd name="T55" fmla="*/ 69 h 107"/>
              <a:gd name="T56" fmla="*/ 100 w 114"/>
              <a:gd name="T57" fmla="*/ 46 h 107"/>
              <a:gd name="T58" fmla="*/ 112 w 114"/>
              <a:gd name="T59" fmla="*/ 19 h 107"/>
              <a:gd name="T60" fmla="*/ 83 w 114"/>
              <a:gd name="T61" fmla="*/ 13 h 107"/>
              <a:gd name="T62" fmla="*/ 35 w 114"/>
              <a:gd name="T63" fmla="*/ 0 h 107"/>
              <a:gd name="T64" fmla="*/ 29 w 114"/>
              <a:gd name="T65" fmla="*/ 13 h 107"/>
              <a:gd name="T66" fmla="*/ 0 w 114"/>
              <a:gd name="T67" fmla="*/ 64 h 107"/>
              <a:gd name="T68" fmla="*/ 3 w 114"/>
              <a:gd name="T69" fmla="*/ 95 h 107"/>
              <a:gd name="T70" fmla="*/ 59 w 114"/>
              <a:gd name="T71" fmla="*/ 103 h 107"/>
              <a:gd name="T72" fmla="*/ 12 w 114"/>
              <a:gd name="T73" fmla="*/ 97 h 107"/>
              <a:gd name="T74" fmla="*/ 10 w 114"/>
              <a:gd name="T75" fmla="*/ 70 h 107"/>
              <a:gd name="T76" fmla="*/ 17 w 114"/>
              <a:gd name="T77" fmla="*/ 63 h 107"/>
              <a:gd name="T78" fmla="*/ 46 w 114"/>
              <a:gd name="T79" fmla="*/ 63 h 107"/>
              <a:gd name="T80" fmla="*/ 58 w 114"/>
              <a:gd name="T81" fmla="*/ 70 h 107"/>
              <a:gd name="T82" fmla="*/ 66 w 114"/>
              <a:gd name="T83" fmla="*/ 43 h 107"/>
              <a:gd name="T84" fmla="*/ 35 w 114"/>
              <a:gd name="T85" fmla="*/ 13 h 107"/>
              <a:gd name="T86" fmla="*/ 76 w 114"/>
              <a:gd name="T87" fmla="*/ 6 h 107"/>
              <a:gd name="T88" fmla="*/ 76 w 114"/>
              <a:gd name="T89" fmla="*/ 1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4" h="107">
                <a:moveTo>
                  <a:pt x="27" y="62"/>
                </a:moveTo>
                <a:cubicBezTo>
                  <a:pt x="26" y="62"/>
                  <a:pt x="24" y="63"/>
                  <a:pt x="24" y="6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77"/>
                  <a:pt x="26" y="78"/>
                  <a:pt x="27" y="78"/>
                </a:cubicBezTo>
                <a:cubicBezTo>
                  <a:pt x="36" y="78"/>
                  <a:pt x="36" y="78"/>
                  <a:pt x="36" y="78"/>
                </a:cubicBezTo>
                <a:cubicBezTo>
                  <a:pt x="37" y="78"/>
                  <a:pt x="39" y="77"/>
                  <a:pt x="39" y="7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3"/>
                  <a:pt x="37" y="62"/>
                  <a:pt x="36" y="62"/>
                </a:cubicBezTo>
                <a:lnTo>
                  <a:pt x="27" y="62"/>
                </a:lnTo>
                <a:close/>
                <a:moveTo>
                  <a:pt x="104" y="86"/>
                </a:move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3" y="86"/>
                  <a:pt x="73" y="87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8"/>
                  <a:pt x="74" y="88"/>
                  <a:pt x="74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88"/>
                  <a:pt x="105" y="88"/>
                  <a:pt x="105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86"/>
                  <a:pt x="104" y="86"/>
                  <a:pt x="104" y="86"/>
                </a:cubicBezTo>
                <a:close/>
                <a:moveTo>
                  <a:pt x="74" y="64"/>
                </a:moveTo>
                <a:cubicBezTo>
                  <a:pt x="86" y="64"/>
                  <a:pt x="86" y="64"/>
                  <a:pt x="86" y="64"/>
                </a:cubicBezTo>
                <a:cubicBezTo>
                  <a:pt x="86" y="64"/>
                  <a:pt x="87" y="64"/>
                  <a:pt x="87" y="63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6" y="62"/>
                  <a:pt x="86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3" y="62"/>
                  <a:pt x="73" y="62"/>
                </a:cubicBezTo>
                <a:cubicBezTo>
                  <a:pt x="73" y="63"/>
                  <a:pt x="73" y="63"/>
                  <a:pt x="73" y="63"/>
                </a:cubicBezTo>
                <a:cubicBezTo>
                  <a:pt x="73" y="64"/>
                  <a:pt x="74" y="64"/>
                  <a:pt x="74" y="64"/>
                </a:cubicBezTo>
                <a:close/>
                <a:moveTo>
                  <a:pt x="103" y="94"/>
                </a:moveTo>
                <a:cubicBezTo>
                  <a:pt x="92" y="94"/>
                  <a:pt x="92" y="94"/>
                  <a:pt x="92" y="94"/>
                </a:cubicBezTo>
                <a:cubicBezTo>
                  <a:pt x="91" y="94"/>
                  <a:pt x="91" y="94"/>
                  <a:pt x="91" y="95"/>
                </a:cubicBezTo>
                <a:cubicBezTo>
                  <a:pt x="91" y="96"/>
                  <a:pt x="91" y="96"/>
                  <a:pt x="91" y="96"/>
                </a:cubicBezTo>
                <a:cubicBezTo>
                  <a:pt x="91" y="96"/>
                  <a:pt x="91" y="96"/>
                  <a:pt x="92" y="96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4"/>
                  <a:pt x="104" y="94"/>
                  <a:pt x="103" y="94"/>
                </a:cubicBezTo>
                <a:close/>
                <a:moveTo>
                  <a:pt x="74" y="72"/>
                </a:moveTo>
                <a:cubicBezTo>
                  <a:pt x="92" y="72"/>
                  <a:pt x="92" y="72"/>
                  <a:pt x="92" y="72"/>
                </a:cubicBezTo>
                <a:cubicBezTo>
                  <a:pt x="92" y="72"/>
                  <a:pt x="93" y="72"/>
                  <a:pt x="93" y="71"/>
                </a:cubicBezTo>
                <a:cubicBezTo>
                  <a:pt x="93" y="71"/>
                  <a:pt x="93" y="71"/>
                  <a:pt x="93" y="71"/>
                </a:cubicBezTo>
                <a:cubicBezTo>
                  <a:pt x="93" y="70"/>
                  <a:pt x="92" y="70"/>
                  <a:pt x="92" y="70"/>
                </a:cubicBezTo>
                <a:cubicBezTo>
                  <a:pt x="74" y="70"/>
                  <a:pt x="74" y="70"/>
                  <a:pt x="74" y="70"/>
                </a:cubicBezTo>
                <a:cubicBezTo>
                  <a:pt x="74" y="70"/>
                  <a:pt x="73" y="70"/>
                  <a:pt x="73" y="71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2"/>
                  <a:pt x="74" y="72"/>
                  <a:pt x="74" y="72"/>
                </a:cubicBezTo>
                <a:close/>
                <a:moveTo>
                  <a:pt x="104" y="78"/>
                </a:moveTo>
                <a:cubicBezTo>
                  <a:pt x="74" y="78"/>
                  <a:pt x="74" y="78"/>
                  <a:pt x="74" y="78"/>
                </a:cubicBezTo>
                <a:cubicBezTo>
                  <a:pt x="74" y="78"/>
                  <a:pt x="73" y="78"/>
                  <a:pt x="73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80"/>
                  <a:pt x="74" y="80"/>
                  <a:pt x="7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4" y="80"/>
                  <a:pt x="105" y="80"/>
                  <a:pt x="105" y="7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5" y="78"/>
                  <a:pt x="104" y="78"/>
                  <a:pt x="104" y="78"/>
                </a:cubicBezTo>
                <a:close/>
                <a:moveTo>
                  <a:pt x="111" y="63"/>
                </a:moveTo>
                <a:cubicBezTo>
                  <a:pt x="96" y="51"/>
                  <a:pt x="96" y="51"/>
                  <a:pt x="96" y="51"/>
                </a:cubicBezTo>
                <a:cubicBezTo>
                  <a:pt x="95" y="50"/>
                  <a:pt x="93" y="49"/>
                  <a:pt x="92" y="49"/>
                </a:cubicBezTo>
                <a:cubicBezTo>
                  <a:pt x="68" y="49"/>
                  <a:pt x="68" y="49"/>
                  <a:pt x="68" y="49"/>
                </a:cubicBezTo>
                <a:cubicBezTo>
                  <a:pt x="66" y="49"/>
                  <a:pt x="64" y="50"/>
                  <a:pt x="64" y="53"/>
                </a:cubicBezTo>
                <a:cubicBezTo>
                  <a:pt x="64" y="103"/>
                  <a:pt x="64" y="103"/>
                  <a:pt x="64" y="103"/>
                </a:cubicBezTo>
                <a:cubicBezTo>
                  <a:pt x="64" y="107"/>
                  <a:pt x="68" y="107"/>
                  <a:pt x="68" y="107"/>
                </a:cubicBezTo>
                <a:cubicBezTo>
                  <a:pt x="110" y="107"/>
                  <a:pt x="110" y="107"/>
                  <a:pt x="110" y="107"/>
                </a:cubicBezTo>
                <a:cubicBezTo>
                  <a:pt x="112" y="107"/>
                  <a:pt x="114" y="105"/>
                  <a:pt x="114" y="103"/>
                </a:cubicBezTo>
                <a:cubicBezTo>
                  <a:pt x="114" y="68"/>
                  <a:pt x="114" y="68"/>
                  <a:pt x="114" y="68"/>
                </a:cubicBezTo>
                <a:cubicBezTo>
                  <a:pt x="114" y="66"/>
                  <a:pt x="113" y="64"/>
                  <a:pt x="111" y="63"/>
                </a:cubicBezTo>
                <a:close/>
                <a:moveTo>
                  <a:pt x="95" y="54"/>
                </a:moveTo>
                <a:cubicBezTo>
                  <a:pt x="95" y="54"/>
                  <a:pt x="96" y="54"/>
                  <a:pt x="96" y="5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8" y="64"/>
                  <a:pt x="109" y="65"/>
                  <a:pt x="108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96" y="65"/>
                  <a:pt x="95" y="65"/>
                  <a:pt x="95" y="64"/>
                </a:cubicBezTo>
                <a:cubicBezTo>
                  <a:pt x="95" y="64"/>
                  <a:pt x="95" y="57"/>
                  <a:pt x="95" y="54"/>
                </a:cubicBezTo>
                <a:close/>
                <a:moveTo>
                  <a:pt x="111" y="103"/>
                </a:moveTo>
                <a:cubicBezTo>
                  <a:pt x="111" y="104"/>
                  <a:pt x="111" y="104"/>
                  <a:pt x="110" y="104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8" y="104"/>
                  <a:pt x="67" y="104"/>
                  <a:pt x="67" y="103"/>
                </a:cubicBezTo>
                <a:cubicBezTo>
                  <a:pt x="67" y="53"/>
                  <a:pt x="67" y="53"/>
                  <a:pt x="67" y="53"/>
                </a:cubicBezTo>
                <a:cubicBezTo>
                  <a:pt x="67" y="52"/>
                  <a:pt x="68" y="52"/>
                  <a:pt x="68" y="52"/>
                </a:cubicBezTo>
                <a:cubicBezTo>
                  <a:pt x="92" y="52"/>
                  <a:pt x="92" y="52"/>
                  <a:pt x="92" y="52"/>
                </a:cubicBezTo>
                <a:cubicBezTo>
                  <a:pt x="92" y="52"/>
                  <a:pt x="93" y="52"/>
                  <a:pt x="93" y="5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66"/>
                  <a:pt x="94" y="68"/>
                  <a:pt x="96" y="68"/>
                </a:cubicBezTo>
                <a:cubicBezTo>
                  <a:pt x="110" y="68"/>
                  <a:pt x="110" y="68"/>
                  <a:pt x="110" y="68"/>
                </a:cubicBezTo>
                <a:cubicBezTo>
                  <a:pt x="111" y="68"/>
                  <a:pt x="111" y="68"/>
                  <a:pt x="111" y="69"/>
                </a:cubicBezTo>
                <a:lnTo>
                  <a:pt x="111" y="103"/>
                </a:lnTo>
                <a:close/>
                <a:moveTo>
                  <a:pt x="92" y="43"/>
                </a:moveTo>
                <a:cubicBezTo>
                  <a:pt x="95" y="43"/>
                  <a:pt x="98" y="44"/>
                  <a:pt x="100" y="46"/>
                </a:cubicBezTo>
                <a:cubicBezTo>
                  <a:pt x="100" y="46"/>
                  <a:pt x="109" y="53"/>
                  <a:pt x="112" y="55"/>
                </a:cubicBezTo>
                <a:cubicBezTo>
                  <a:pt x="112" y="55"/>
                  <a:pt x="112" y="56"/>
                  <a:pt x="112" y="54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2" y="16"/>
                  <a:pt x="110" y="13"/>
                  <a:pt x="107" y="13"/>
                </a:cubicBezTo>
                <a:cubicBezTo>
                  <a:pt x="84" y="13"/>
                  <a:pt x="84" y="13"/>
                  <a:pt x="84" y="13"/>
                </a:cubicBezTo>
                <a:cubicBezTo>
                  <a:pt x="84" y="13"/>
                  <a:pt x="83" y="13"/>
                  <a:pt x="83" y="13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3"/>
                  <a:pt x="80" y="0"/>
                  <a:pt x="77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2" y="0"/>
                  <a:pt x="29" y="3"/>
                  <a:pt x="29" y="6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0" y="16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6"/>
                  <a:pt x="1" y="68"/>
                  <a:pt x="2" y="69"/>
                </a:cubicBezTo>
                <a:cubicBezTo>
                  <a:pt x="3" y="69"/>
                  <a:pt x="3" y="70"/>
                  <a:pt x="3" y="70"/>
                </a:cubicBezTo>
                <a:cubicBezTo>
                  <a:pt x="3" y="95"/>
                  <a:pt x="3" y="95"/>
                  <a:pt x="3" y="95"/>
                </a:cubicBezTo>
                <a:cubicBezTo>
                  <a:pt x="3" y="100"/>
                  <a:pt x="7" y="104"/>
                  <a:pt x="12" y="104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59" y="104"/>
                  <a:pt x="59" y="103"/>
                  <a:pt x="59" y="103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7"/>
                  <a:pt x="58" y="97"/>
                  <a:pt x="58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1" y="97"/>
                  <a:pt x="10" y="96"/>
                  <a:pt x="10" y="95"/>
                </a:cubicBezTo>
                <a:cubicBezTo>
                  <a:pt x="10" y="71"/>
                  <a:pt x="10" y="71"/>
                  <a:pt x="10" y="71"/>
                </a:cubicBezTo>
                <a:cubicBezTo>
                  <a:pt x="10" y="71"/>
                  <a:pt x="10" y="70"/>
                  <a:pt x="10" y="70"/>
                </a:cubicBezTo>
                <a:cubicBezTo>
                  <a:pt x="16" y="70"/>
                  <a:pt x="16" y="70"/>
                  <a:pt x="16" y="70"/>
                </a:cubicBezTo>
                <a:cubicBezTo>
                  <a:pt x="16" y="70"/>
                  <a:pt x="17" y="70"/>
                  <a:pt x="17" y="69"/>
                </a:cubicBezTo>
                <a:cubicBezTo>
                  <a:pt x="17" y="63"/>
                  <a:pt x="17" y="63"/>
                  <a:pt x="17" y="63"/>
                </a:cubicBezTo>
                <a:cubicBezTo>
                  <a:pt x="17" y="60"/>
                  <a:pt x="17" y="55"/>
                  <a:pt x="23" y="55"/>
                </a:cubicBezTo>
                <a:cubicBezTo>
                  <a:pt x="40" y="55"/>
                  <a:pt x="40" y="55"/>
                  <a:pt x="40" y="55"/>
                </a:cubicBezTo>
                <a:cubicBezTo>
                  <a:pt x="46" y="55"/>
                  <a:pt x="46" y="60"/>
                  <a:pt x="46" y="63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70"/>
                  <a:pt x="47" y="70"/>
                  <a:pt x="47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9" y="70"/>
                  <a:pt x="59" y="69"/>
                  <a:pt x="59" y="69"/>
                </a:cubicBezTo>
                <a:cubicBezTo>
                  <a:pt x="59" y="50"/>
                  <a:pt x="59" y="50"/>
                  <a:pt x="59" y="50"/>
                </a:cubicBezTo>
                <a:cubicBezTo>
                  <a:pt x="59" y="46"/>
                  <a:pt x="62" y="43"/>
                  <a:pt x="66" y="43"/>
                </a:cubicBezTo>
                <a:lnTo>
                  <a:pt x="92" y="43"/>
                </a:lnTo>
                <a:close/>
                <a:moveTo>
                  <a:pt x="36" y="13"/>
                </a:moveTo>
                <a:cubicBezTo>
                  <a:pt x="36" y="13"/>
                  <a:pt x="35" y="13"/>
                  <a:pt x="35" y="13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6"/>
                  <a:pt x="36" y="6"/>
                  <a:pt x="36" y="6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6"/>
                  <a:pt x="77" y="6"/>
                  <a:pt x="77" y="7"/>
                </a:cubicBezTo>
                <a:cubicBezTo>
                  <a:pt x="77" y="13"/>
                  <a:pt x="77" y="13"/>
                  <a:pt x="77" y="13"/>
                </a:cubicBezTo>
                <a:cubicBezTo>
                  <a:pt x="77" y="13"/>
                  <a:pt x="76" y="13"/>
                  <a:pt x="76" y="13"/>
                </a:cubicBezTo>
                <a:lnTo>
                  <a:pt x="36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2982912" y="1521619"/>
            <a:ext cx="317500" cy="284162"/>
          </a:xfrm>
          <a:custGeom>
            <a:avLst/>
            <a:gdLst>
              <a:gd name="T0" fmla="*/ 90 w 117"/>
              <a:gd name="T1" fmla="*/ 0 h 105"/>
              <a:gd name="T2" fmla="*/ 73 w 117"/>
              <a:gd name="T3" fmla="*/ 0 h 105"/>
              <a:gd name="T4" fmla="*/ 73 w 117"/>
              <a:gd name="T5" fmla="*/ 64 h 105"/>
              <a:gd name="T6" fmla="*/ 90 w 117"/>
              <a:gd name="T7" fmla="*/ 53 h 105"/>
              <a:gd name="T8" fmla="*/ 90 w 117"/>
              <a:gd name="T9" fmla="*/ 0 h 105"/>
              <a:gd name="T10" fmla="*/ 67 w 117"/>
              <a:gd name="T11" fmla="*/ 68 h 105"/>
              <a:gd name="T12" fmla="*/ 67 w 117"/>
              <a:gd name="T13" fmla="*/ 22 h 105"/>
              <a:gd name="T14" fmla="*/ 50 w 117"/>
              <a:gd name="T15" fmla="*/ 22 h 105"/>
              <a:gd name="T16" fmla="*/ 50 w 117"/>
              <a:gd name="T17" fmla="*/ 68 h 105"/>
              <a:gd name="T18" fmla="*/ 58 w 117"/>
              <a:gd name="T19" fmla="*/ 74 h 105"/>
              <a:gd name="T20" fmla="*/ 67 w 117"/>
              <a:gd name="T21" fmla="*/ 68 h 105"/>
              <a:gd name="T22" fmla="*/ 43 w 117"/>
              <a:gd name="T23" fmla="*/ 37 h 105"/>
              <a:gd name="T24" fmla="*/ 26 w 117"/>
              <a:gd name="T25" fmla="*/ 37 h 105"/>
              <a:gd name="T26" fmla="*/ 26 w 117"/>
              <a:gd name="T27" fmla="*/ 53 h 105"/>
              <a:gd name="T28" fmla="*/ 43 w 117"/>
              <a:gd name="T29" fmla="*/ 64 h 105"/>
              <a:gd name="T30" fmla="*/ 43 w 117"/>
              <a:gd name="T31" fmla="*/ 37 h 105"/>
              <a:gd name="T32" fmla="*/ 59 w 117"/>
              <a:gd name="T33" fmla="*/ 82 h 105"/>
              <a:gd name="T34" fmla="*/ 57 w 117"/>
              <a:gd name="T35" fmla="*/ 82 h 105"/>
              <a:gd name="T36" fmla="*/ 0 w 117"/>
              <a:gd name="T37" fmla="*/ 44 h 105"/>
              <a:gd name="T38" fmla="*/ 0 w 117"/>
              <a:gd name="T39" fmla="*/ 98 h 105"/>
              <a:gd name="T40" fmla="*/ 7 w 117"/>
              <a:gd name="T41" fmla="*/ 105 h 105"/>
              <a:gd name="T42" fmla="*/ 109 w 117"/>
              <a:gd name="T43" fmla="*/ 105 h 105"/>
              <a:gd name="T44" fmla="*/ 117 w 117"/>
              <a:gd name="T45" fmla="*/ 98 h 105"/>
              <a:gd name="T46" fmla="*/ 117 w 117"/>
              <a:gd name="T47" fmla="*/ 44 h 105"/>
              <a:gd name="T48" fmla="*/ 59 w 117"/>
              <a:gd name="T49" fmla="*/ 82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7" h="105">
                <a:moveTo>
                  <a:pt x="90" y="0"/>
                </a:moveTo>
                <a:cubicBezTo>
                  <a:pt x="73" y="0"/>
                  <a:pt x="73" y="0"/>
                  <a:pt x="73" y="0"/>
                </a:cubicBezTo>
                <a:cubicBezTo>
                  <a:pt x="73" y="64"/>
                  <a:pt x="73" y="64"/>
                  <a:pt x="73" y="64"/>
                </a:cubicBezTo>
                <a:cubicBezTo>
                  <a:pt x="90" y="53"/>
                  <a:pt x="90" y="53"/>
                  <a:pt x="90" y="53"/>
                </a:cubicBezTo>
                <a:lnTo>
                  <a:pt x="90" y="0"/>
                </a:lnTo>
                <a:close/>
                <a:moveTo>
                  <a:pt x="67" y="68"/>
                </a:moveTo>
                <a:cubicBezTo>
                  <a:pt x="67" y="22"/>
                  <a:pt x="67" y="22"/>
                  <a:pt x="67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68"/>
                  <a:pt x="50" y="68"/>
                  <a:pt x="50" y="68"/>
                </a:cubicBezTo>
                <a:cubicBezTo>
                  <a:pt x="58" y="74"/>
                  <a:pt x="58" y="74"/>
                  <a:pt x="58" y="74"/>
                </a:cubicBezTo>
                <a:lnTo>
                  <a:pt x="67" y="68"/>
                </a:lnTo>
                <a:close/>
                <a:moveTo>
                  <a:pt x="43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53"/>
                  <a:pt x="26" y="53"/>
                  <a:pt x="26" y="53"/>
                </a:cubicBezTo>
                <a:cubicBezTo>
                  <a:pt x="43" y="64"/>
                  <a:pt x="43" y="64"/>
                  <a:pt x="43" y="64"/>
                </a:cubicBezTo>
                <a:lnTo>
                  <a:pt x="43" y="37"/>
                </a:lnTo>
                <a:close/>
                <a:moveTo>
                  <a:pt x="59" y="82"/>
                </a:moveTo>
                <a:cubicBezTo>
                  <a:pt x="57" y="82"/>
                  <a:pt x="57" y="82"/>
                  <a:pt x="57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2"/>
                  <a:pt x="3" y="105"/>
                  <a:pt x="7" y="105"/>
                </a:cubicBezTo>
                <a:cubicBezTo>
                  <a:pt x="109" y="105"/>
                  <a:pt x="109" y="105"/>
                  <a:pt x="109" y="105"/>
                </a:cubicBezTo>
                <a:cubicBezTo>
                  <a:pt x="113" y="105"/>
                  <a:pt x="117" y="102"/>
                  <a:pt x="117" y="98"/>
                </a:cubicBezTo>
                <a:cubicBezTo>
                  <a:pt x="117" y="44"/>
                  <a:pt x="117" y="44"/>
                  <a:pt x="117" y="44"/>
                </a:cubicBezTo>
                <a:lnTo>
                  <a:pt x="59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3573462" y="1510506"/>
            <a:ext cx="330200" cy="323850"/>
          </a:xfrm>
          <a:custGeom>
            <a:avLst/>
            <a:gdLst>
              <a:gd name="T0" fmla="*/ 0 w 122"/>
              <a:gd name="T1" fmla="*/ 112 h 120"/>
              <a:gd name="T2" fmla="*/ 21 w 122"/>
              <a:gd name="T3" fmla="*/ 112 h 120"/>
              <a:gd name="T4" fmla="*/ 21 w 122"/>
              <a:gd name="T5" fmla="*/ 49 h 120"/>
              <a:gd name="T6" fmla="*/ 0 w 122"/>
              <a:gd name="T7" fmla="*/ 49 h 120"/>
              <a:gd name="T8" fmla="*/ 0 w 122"/>
              <a:gd name="T9" fmla="*/ 112 h 120"/>
              <a:gd name="T10" fmla="*/ 122 w 122"/>
              <a:gd name="T11" fmla="*/ 108 h 120"/>
              <a:gd name="T12" fmla="*/ 96 w 122"/>
              <a:gd name="T13" fmla="*/ 82 h 120"/>
              <a:gd name="T14" fmla="*/ 93 w 122"/>
              <a:gd name="T15" fmla="*/ 84 h 120"/>
              <a:gd name="T16" fmla="*/ 88 w 122"/>
              <a:gd name="T17" fmla="*/ 79 h 120"/>
              <a:gd name="T18" fmla="*/ 85 w 122"/>
              <a:gd name="T19" fmla="*/ 43 h 120"/>
              <a:gd name="T20" fmla="*/ 83 w 122"/>
              <a:gd name="T21" fmla="*/ 41 h 120"/>
              <a:gd name="T22" fmla="*/ 83 w 122"/>
              <a:gd name="T23" fmla="*/ 0 h 120"/>
              <a:gd name="T24" fmla="*/ 61 w 122"/>
              <a:gd name="T25" fmla="*/ 0 h 120"/>
              <a:gd name="T26" fmla="*/ 61 w 122"/>
              <a:gd name="T27" fmla="*/ 35 h 120"/>
              <a:gd name="T28" fmla="*/ 52 w 122"/>
              <a:gd name="T29" fmla="*/ 37 h 120"/>
              <a:gd name="T30" fmla="*/ 52 w 122"/>
              <a:gd name="T31" fmla="*/ 27 h 120"/>
              <a:gd name="T32" fmla="*/ 31 w 122"/>
              <a:gd name="T33" fmla="*/ 27 h 120"/>
              <a:gd name="T34" fmla="*/ 31 w 122"/>
              <a:gd name="T35" fmla="*/ 112 h 120"/>
              <a:gd name="T36" fmla="*/ 52 w 122"/>
              <a:gd name="T37" fmla="*/ 112 h 120"/>
              <a:gd name="T38" fmla="*/ 52 w 122"/>
              <a:gd name="T39" fmla="*/ 88 h 120"/>
              <a:gd name="T40" fmla="*/ 61 w 122"/>
              <a:gd name="T41" fmla="*/ 91 h 120"/>
              <a:gd name="T42" fmla="*/ 61 w 122"/>
              <a:gd name="T43" fmla="*/ 112 h 120"/>
              <a:gd name="T44" fmla="*/ 83 w 122"/>
              <a:gd name="T45" fmla="*/ 112 h 120"/>
              <a:gd name="T46" fmla="*/ 83 w 122"/>
              <a:gd name="T47" fmla="*/ 87 h 120"/>
              <a:gd name="T48" fmla="*/ 86 w 122"/>
              <a:gd name="T49" fmla="*/ 90 h 120"/>
              <a:gd name="T50" fmla="*/ 84 w 122"/>
              <a:gd name="T51" fmla="*/ 94 h 120"/>
              <a:gd name="T52" fmla="*/ 110 w 122"/>
              <a:gd name="T53" fmla="*/ 120 h 120"/>
              <a:gd name="T54" fmla="*/ 119 w 122"/>
              <a:gd name="T55" fmla="*/ 116 h 120"/>
              <a:gd name="T56" fmla="*/ 122 w 122"/>
              <a:gd name="T57" fmla="*/ 108 h 120"/>
              <a:gd name="T58" fmla="*/ 80 w 122"/>
              <a:gd name="T59" fmla="*/ 78 h 120"/>
              <a:gd name="T60" fmla="*/ 49 w 122"/>
              <a:gd name="T61" fmla="*/ 78 h 120"/>
              <a:gd name="T62" fmla="*/ 49 w 122"/>
              <a:gd name="T63" fmla="*/ 47 h 120"/>
              <a:gd name="T64" fmla="*/ 80 w 122"/>
              <a:gd name="T65" fmla="*/ 47 h 120"/>
              <a:gd name="T66" fmla="*/ 80 w 122"/>
              <a:gd name="T67" fmla="*/ 7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2" h="120">
                <a:moveTo>
                  <a:pt x="0" y="112"/>
                </a:moveTo>
                <a:cubicBezTo>
                  <a:pt x="21" y="112"/>
                  <a:pt x="21" y="112"/>
                  <a:pt x="21" y="112"/>
                </a:cubicBezTo>
                <a:cubicBezTo>
                  <a:pt x="21" y="49"/>
                  <a:pt x="21" y="49"/>
                  <a:pt x="21" y="49"/>
                </a:cubicBezTo>
                <a:cubicBezTo>
                  <a:pt x="0" y="49"/>
                  <a:pt x="0" y="49"/>
                  <a:pt x="0" y="49"/>
                </a:cubicBezTo>
                <a:lnTo>
                  <a:pt x="0" y="112"/>
                </a:lnTo>
                <a:close/>
                <a:moveTo>
                  <a:pt x="122" y="108"/>
                </a:moveTo>
                <a:cubicBezTo>
                  <a:pt x="96" y="82"/>
                  <a:pt x="96" y="82"/>
                  <a:pt x="96" y="82"/>
                </a:cubicBezTo>
                <a:cubicBezTo>
                  <a:pt x="93" y="84"/>
                  <a:pt x="93" y="84"/>
                  <a:pt x="93" y="84"/>
                </a:cubicBezTo>
                <a:cubicBezTo>
                  <a:pt x="88" y="79"/>
                  <a:pt x="88" y="79"/>
                  <a:pt x="88" y="79"/>
                </a:cubicBezTo>
                <a:cubicBezTo>
                  <a:pt x="96" y="68"/>
                  <a:pt x="95" y="53"/>
                  <a:pt x="85" y="43"/>
                </a:cubicBezTo>
                <a:cubicBezTo>
                  <a:pt x="84" y="42"/>
                  <a:pt x="83" y="41"/>
                  <a:pt x="83" y="41"/>
                </a:cubicBezTo>
                <a:cubicBezTo>
                  <a:pt x="83" y="0"/>
                  <a:pt x="83" y="0"/>
                  <a:pt x="8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35"/>
                  <a:pt x="61" y="35"/>
                  <a:pt x="61" y="35"/>
                </a:cubicBezTo>
                <a:cubicBezTo>
                  <a:pt x="58" y="35"/>
                  <a:pt x="55" y="36"/>
                  <a:pt x="52" y="37"/>
                </a:cubicBezTo>
                <a:cubicBezTo>
                  <a:pt x="52" y="27"/>
                  <a:pt x="52" y="27"/>
                  <a:pt x="52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52" y="88"/>
                  <a:pt x="52" y="88"/>
                  <a:pt x="52" y="88"/>
                </a:cubicBezTo>
                <a:cubicBezTo>
                  <a:pt x="55" y="89"/>
                  <a:pt x="58" y="90"/>
                  <a:pt x="61" y="91"/>
                </a:cubicBezTo>
                <a:cubicBezTo>
                  <a:pt x="61" y="112"/>
                  <a:pt x="61" y="112"/>
                  <a:pt x="61" y="112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83" y="87"/>
                  <a:pt x="83" y="87"/>
                  <a:pt x="83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94"/>
                  <a:pt x="84" y="94"/>
                  <a:pt x="84" y="94"/>
                </a:cubicBezTo>
                <a:cubicBezTo>
                  <a:pt x="110" y="120"/>
                  <a:pt x="110" y="120"/>
                  <a:pt x="110" y="120"/>
                </a:cubicBezTo>
                <a:cubicBezTo>
                  <a:pt x="110" y="120"/>
                  <a:pt x="115" y="120"/>
                  <a:pt x="119" y="116"/>
                </a:cubicBezTo>
                <a:cubicBezTo>
                  <a:pt x="122" y="112"/>
                  <a:pt x="122" y="108"/>
                  <a:pt x="122" y="108"/>
                </a:cubicBezTo>
                <a:close/>
                <a:moveTo>
                  <a:pt x="80" y="78"/>
                </a:moveTo>
                <a:cubicBezTo>
                  <a:pt x="72" y="87"/>
                  <a:pt x="58" y="87"/>
                  <a:pt x="49" y="78"/>
                </a:cubicBezTo>
                <a:cubicBezTo>
                  <a:pt x="41" y="70"/>
                  <a:pt x="41" y="56"/>
                  <a:pt x="49" y="47"/>
                </a:cubicBezTo>
                <a:cubicBezTo>
                  <a:pt x="58" y="39"/>
                  <a:pt x="72" y="39"/>
                  <a:pt x="80" y="47"/>
                </a:cubicBezTo>
                <a:cubicBezTo>
                  <a:pt x="89" y="56"/>
                  <a:pt x="89" y="70"/>
                  <a:pt x="8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4159250" y="1483519"/>
            <a:ext cx="319088" cy="327025"/>
          </a:xfrm>
          <a:custGeom>
            <a:avLst/>
            <a:gdLst>
              <a:gd name="T0" fmla="*/ 89 w 118"/>
              <a:gd name="T1" fmla="*/ 26 h 121"/>
              <a:gd name="T2" fmla="*/ 82 w 118"/>
              <a:gd name="T3" fmla="*/ 26 h 121"/>
              <a:gd name="T4" fmla="*/ 65 w 118"/>
              <a:gd name="T5" fmla="*/ 0 h 121"/>
              <a:gd name="T6" fmla="*/ 11 w 118"/>
              <a:gd name="T7" fmla="*/ 62 h 121"/>
              <a:gd name="T8" fmla="*/ 74 w 118"/>
              <a:gd name="T9" fmla="*/ 34 h 121"/>
              <a:gd name="T10" fmla="*/ 78 w 118"/>
              <a:gd name="T11" fmla="*/ 61 h 121"/>
              <a:gd name="T12" fmla="*/ 88 w 118"/>
              <a:gd name="T13" fmla="*/ 67 h 121"/>
              <a:gd name="T14" fmla="*/ 94 w 118"/>
              <a:gd name="T15" fmla="*/ 107 h 121"/>
              <a:gd name="T16" fmla="*/ 100 w 118"/>
              <a:gd name="T17" fmla="*/ 63 h 121"/>
              <a:gd name="T18" fmla="*/ 67 w 118"/>
              <a:gd name="T19" fmla="*/ 17 h 121"/>
              <a:gd name="T20" fmla="*/ 58 w 118"/>
              <a:gd name="T21" fmla="*/ 10 h 121"/>
              <a:gd name="T22" fmla="*/ 67 w 118"/>
              <a:gd name="T23" fmla="*/ 30 h 121"/>
              <a:gd name="T24" fmla="*/ 9 w 118"/>
              <a:gd name="T25" fmla="*/ 56 h 121"/>
              <a:gd name="T26" fmla="*/ 67 w 118"/>
              <a:gd name="T27" fmla="*/ 7 h 121"/>
              <a:gd name="T28" fmla="*/ 86 w 118"/>
              <a:gd name="T29" fmla="*/ 45 h 121"/>
              <a:gd name="T30" fmla="*/ 89 w 118"/>
              <a:gd name="T31" fmla="*/ 48 h 121"/>
              <a:gd name="T32" fmla="*/ 89 w 118"/>
              <a:gd name="T33" fmla="*/ 23 h 121"/>
              <a:gd name="T34" fmla="*/ 89 w 118"/>
              <a:gd name="T35" fmla="*/ 23 h 121"/>
              <a:gd name="T36" fmla="*/ 21 w 118"/>
              <a:gd name="T37" fmla="*/ 86 h 121"/>
              <a:gd name="T38" fmla="*/ 12 w 118"/>
              <a:gd name="T39" fmla="*/ 100 h 121"/>
              <a:gd name="T40" fmla="*/ 21 w 118"/>
              <a:gd name="T41" fmla="*/ 89 h 121"/>
              <a:gd name="T42" fmla="*/ 30 w 118"/>
              <a:gd name="T43" fmla="*/ 106 h 121"/>
              <a:gd name="T44" fmla="*/ 27 w 118"/>
              <a:gd name="T45" fmla="*/ 88 h 121"/>
              <a:gd name="T46" fmla="*/ 19 w 118"/>
              <a:gd name="T47" fmla="*/ 87 h 121"/>
              <a:gd name="T48" fmla="*/ 4 w 118"/>
              <a:gd name="T49" fmla="*/ 106 h 121"/>
              <a:gd name="T50" fmla="*/ 55 w 118"/>
              <a:gd name="T51" fmla="*/ 86 h 121"/>
              <a:gd name="T52" fmla="*/ 46 w 118"/>
              <a:gd name="T53" fmla="*/ 100 h 121"/>
              <a:gd name="T54" fmla="*/ 55 w 118"/>
              <a:gd name="T55" fmla="*/ 89 h 121"/>
              <a:gd name="T56" fmla="*/ 64 w 118"/>
              <a:gd name="T57" fmla="*/ 106 h 121"/>
              <a:gd name="T58" fmla="*/ 61 w 118"/>
              <a:gd name="T59" fmla="*/ 88 h 121"/>
              <a:gd name="T60" fmla="*/ 53 w 118"/>
              <a:gd name="T61" fmla="*/ 87 h 121"/>
              <a:gd name="T62" fmla="*/ 38 w 118"/>
              <a:gd name="T63" fmla="*/ 106 h 121"/>
              <a:gd name="T64" fmla="*/ 0 w 118"/>
              <a:gd name="T65" fmla="*/ 109 h 121"/>
              <a:gd name="T66" fmla="*/ 51 w 118"/>
              <a:gd name="T67" fmla="*/ 29 h 121"/>
              <a:gd name="T68" fmla="*/ 50 w 118"/>
              <a:gd name="T69" fmla="*/ 22 h 121"/>
              <a:gd name="T70" fmla="*/ 45 w 118"/>
              <a:gd name="T71" fmla="*/ 16 h 121"/>
              <a:gd name="T72" fmla="*/ 35 w 118"/>
              <a:gd name="T73" fmla="*/ 18 h 121"/>
              <a:gd name="T74" fmla="*/ 29 w 118"/>
              <a:gd name="T75" fmla="*/ 19 h 121"/>
              <a:gd name="T76" fmla="*/ 22 w 118"/>
              <a:gd name="T77" fmla="*/ 25 h 121"/>
              <a:gd name="T78" fmla="*/ 24 w 118"/>
              <a:gd name="T79" fmla="*/ 30 h 121"/>
              <a:gd name="T80" fmla="*/ 23 w 118"/>
              <a:gd name="T81" fmla="*/ 40 h 121"/>
              <a:gd name="T82" fmla="*/ 30 w 118"/>
              <a:gd name="T83" fmla="*/ 44 h 121"/>
              <a:gd name="T84" fmla="*/ 35 w 118"/>
              <a:gd name="T85" fmla="*/ 48 h 121"/>
              <a:gd name="T86" fmla="*/ 41 w 118"/>
              <a:gd name="T87" fmla="*/ 46 h 121"/>
              <a:gd name="T88" fmla="*/ 46 w 118"/>
              <a:gd name="T89" fmla="*/ 42 h 121"/>
              <a:gd name="T90" fmla="*/ 53 w 118"/>
              <a:gd name="T91" fmla="*/ 38 h 121"/>
              <a:gd name="T92" fmla="*/ 38 w 118"/>
              <a:gd name="T93" fmla="*/ 40 h 121"/>
              <a:gd name="T94" fmla="*/ 45 w 118"/>
              <a:gd name="T95" fmla="*/ 2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8" h="121">
                <a:moveTo>
                  <a:pt x="96" y="26"/>
                </a:move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3" y="24"/>
                  <a:pt x="92" y="24"/>
                </a:cubicBezTo>
                <a:cubicBezTo>
                  <a:pt x="89" y="26"/>
                  <a:pt x="89" y="26"/>
                  <a:pt x="89" y="26"/>
                </a:cubicBezTo>
                <a:cubicBezTo>
                  <a:pt x="86" y="24"/>
                  <a:pt x="86" y="24"/>
                  <a:pt x="86" y="24"/>
                </a:cubicBezTo>
                <a:cubicBezTo>
                  <a:pt x="86" y="24"/>
                  <a:pt x="86" y="24"/>
                  <a:pt x="86" y="24"/>
                </a:cubicBezTo>
                <a:cubicBezTo>
                  <a:pt x="85" y="24"/>
                  <a:pt x="84" y="24"/>
                  <a:pt x="83" y="25"/>
                </a:cubicBezTo>
                <a:cubicBezTo>
                  <a:pt x="82" y="25"/>
                  <a:pt x="82" y="25"/>
                  <a:pt x="82" y="26"/>
                </a:cubicBezTo>
                <a:cubicBezTo>
                  <a:pt x="80" y="26"/>
                  <a:pt x="78" y="27"/>
                  <a:pt x="77" y="26"/>
                </a:cubicBezTo>
                <a:cubicBezTo>
                  <a:pt x="75" y="26"/>
                  <a:pt x="73" y="24"/>
                  <a:pt x="71" y="22"/>
                </a:cubicBezTo>
                <a:cubicBezTo>
                  <a:pt x="71" y="7"/>
                  <a:pt x="71" y="7"/>
                  <a:pt x="71" y="7"/>
                </a:cubicBezTo>
                <a:cubicBezTo>
                  <a:pt x="71" y="3"/>
                  <a:pt x="68" y="0"/>
                  <a:pt x="65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7" y="0"/>
                  <a:pt x="4" y="3"/>
                  <a:pt x="4" y="7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60"/>
                  <a:pt x="7" y="62"/>
                  <a:pt x="11" y="62"/>
                </a:cubicBezTo>
                <a:cubicBezTo>
                  <a:pt x="65" y="62"/>
                  <a:pt x="65" y="62"/>
                  <a:pt x="65" y="62"/>
                </a:cubicBezTo>
                <a:cubicBezTo>
                  <a:pt x="68" y="62"/>
                  <a:pt x="71" y="60"/>
                  <a:pt x="71" y="56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3"/>
                  <a:pt x="73" y="34"/>
                  <a:pt x="74" y="34"/>
                </a:cubicBezTo>
                <a:cubicBezTo>
                  <a:pt x="75" y="35"/>
                  <a:pt x="77" y="35"/>
                  <a:pt x="78" y="35"/>
                </a:cubicBezTo>
                <a:cubicBezTo>
                  <a:pt x="78" y="58"/>
                  <a:pt x="78" y="58"/>
                  <a:pt x="78" y="58"/>
                </a:cubicBezTo>
                <a:cubicBezTo>
                  <a:pt x="78" y="59"/>
                  <a:pt x="78" y="60"/>
                  <a:pt x="78" y="61"/>
                </a:cubicBezTo>
                <a:cubicBezTo>
                  <a:pt x="78" y="61"/>
                  <a:pt x="78" y="61"/>
                  <a:pt x="78" y="61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5"/>
                  <a:pt x="81" y="107"/>
                  <a:pt x="83" y="107"/>
                </a:cubicBezTo>
                <a:cubicBezTo>
                  <a:pt x="86" y="107"/>
                  <a:pt x="88" y="105"/>
                  <a:pt x="88" y="102"/>
                </a:cubicBezTo>
                <a:cubicBezTo>
                  <a:pt x="88" y="67"/>
                  <a:pt x="88" y="67"/>
                  <a:pt x="88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67"/>
                  <a:pt x="89" y="67"/>
                  <a:pt x="89" y="67"/>
                </a:cubicBezTo>
                <a:cubicBezTo>
                  <a:pt x="89" y="102"/>
                  <a:pt x="89" y="102"/>
                  <a:pt x="89" y="102"/>
                </a:cubicBezTo>
                <a:cubicBezTo>
                  <a:pt x="89" y="105"/>
                  <a:pt x="91" y="107"/>
                  <a:pt x="94" y="107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7" y="107"/>
                  <a:pt x="99" y="105"/>
                  <a:pt x="99" y="102"/>
                </a:cubicBezTo>
                <a:cubicBezTo>
                  <a:pt x="99" y="62"/>
                  <a:pt x="99" y="62"/>
                  <a:pt x="99" y="62"/>
                </a:cubicBezTo>
                <a:cubicBezTo>
                  <a:pt x="100" y="62"/>
                  <a:pt x="100" y="63"/>
                  <a:pt x="100" y="63"/>
                </a:cubicBezTo>
                <a:cubicBezTo>
                  <a:pt x="101" y="63"/>
                  <a:pt x="102" y="63"/>
                  <a:pt x="102" y="63"/>
                </a:cubicBezTo>
                <a:cubicBezTo>
                  <a:pt x="104" y="63"/>
                  <a:pt x="105" y="63"/>
                  <a:pt x="106" y="61"/>
                </a:cubicBezTo>
                <a:cubicBezTo>
                  <a:pt x="118" y="39"/>
                  <a:pt x="102" y="29"/>
                  <a:pt x="96" y="26"/>
                </a:cubicBezTo>
                <a:close/>
                <a:moveTo>
                  <a:pt x="67" y="17"/>
                </a:moveTo>
                <a:cubicBezTo>
                  <a:pt x="65" y="15"/>
                  <a:pt x="64" y="13"/>
                  <a:pt x="64" y="12"/>
                </a:cubicBezTo>
                <a:cubicBezTo>
                  <a:pt x="63" y="11"/>
                  <a:pt x="62" y="10"/>
                  <a:pt x="62" y="10"/>
                </a:cubicBezTo>
                <a:cubicBezTo>
                  <a:pt x="60" y="10"/>
                  <a:pt x="60" y="10"/>
                  <a:pt x="60" y="10"/>
                </a:cubicBezTo>
                <a:cubicBezTo>
                  <a:pt x="60" y="10"/>
                  <a:pt x="59" y="10"/>
                  <a:pt x="58" y="10"/>
                </a:cubicBezTo>
                <a:cubicBezTo>
                  <a:pt x="56" y="11"/>
                  <a:pt x="55" y="14"/>
                  <a:pt x="56" y="16"/>
                </a:cubicBezTo>
                <a:cubicBezTo>
                  <a:pt x="56" y="16"/>
                  <a:pt x="57" y="18"/>
                  <a:pt x="59" y="21"/>
                </a:cubicBezTo>
                <a:cubicBezTo>
                  <a:pt x="60" y="22"/>
                  <a:pt x="60" y="22"/>
                  <a:pt x="60" y="22"/>
                </a:cubicBezTo>
                <a:cubicBezTo>
                  <a:pt x="61" y="25"/>
                  <a:pt x="64" y="28"/>
                  <a:pt x="67" y="30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7"/>
                  <a:pt x="66" y="58"/>
                  <a:pt x="65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10" y="58"/>
                  <a:pt x="9" y="57"/>
                  <a:pt x="9" y="56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10" y="5"/>
                  <a:pt x="11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6" y="5"/>
                  <a:pt x="67" y="6"/>
                  <a:pt x="67" y="7"/>
                </a:cubicBezTo>
                <a:lnTo>
                  <a:pt x="67" y="17"/>
                </a:lnTo>
                <a:close/>
                <a:moveTo>
                  <a:pt x="89" y="48"/>
                </a:moveTo>
                <a:cubicBezTo>
                  <a:pt x="89" y="48"/>
                  <a:pt x="89" y="48"/>
                  <a:pt x="89" y="48"/>
                </a:cubicBezTo>
                <a:cubicBezTo>
                  <a:pt x="86" y="45"/>
                  <a:pt x="86" y="45"/>
                  <a:pt x="86" y="45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7"/>
                  <a:pt x="89" y="27"/>
                  <a:pt x="89" y="27"/>
                </a:cubicBezTo>
                <a:cubicBezTo>
                  <a:pt x="92" y="45"/>
                  <a:pt x="92" y="45"/>
                  <a:pt x="92" y="45"/>
                </a:cubicBezTo>
                <a:lnTo>
                  <a:pt x="89" y="48"/>
                </a:lnTo>
                <a:close/>
                <a:moveTo>
                  <a:pt x="100" y="53"/>
                </a:moveTo>
                <a:cubicBezTo>
                  <a:pt x="100" y="41"/>
                  <a:pt x="100" y="41"/>
                  <a:pt x="100" y="41"/>
                </a:cubicBezTo>
                <a:cubicBezTo>
                  <a:pt x="102" y="44"/>
                  <a:pt x="102" y="48"/>
                  <a:pt x="100" y="53"/>
                </a:cubicBezTo>
                <a:close/>
                <a:moveTo>
                  <a:pt x="89" y="23"/>
                </a:moveTo>
                <a:cubicBezTo>
                  <a:pt x="95" y="23"/>
                  <a:pt x="100" y="18"/>
                  <a:pt x="100" y="12"/>
                </a:cubicBezTo>
                <a:cubicBezTo>
                  <a:pt x="100" y="6"/>
                  <a:pt x="95" y="1"/>
                  <a:pt x="89" y="1"/>
                </a:cubicBezTo>
                <a:cubicBezTo>
                  <a:pt x="83" y="1"/>
                  <a:pt x="78" y="6"/>
                  <a:pt x="78" y="12"/>
                </a:cubicBezTo>
                <a:cubicBezTo>
                  <a:pt x="78" y="18"/>
                  <a:pt x="83" y="23"/>
                  <a:pt x="89" y="23"/>
                </a:cubicBezTo>
                <a:close/>
                <a:moveTo>
                  <a:pt x="29" y="77"/>
                </a:moveTo>
                <a:cubicBezTo>
                  <a:pt x="29" y="73"/>
                  <a:pt x="26" y="69"/>
                  <a:pt x="21" y="69"/>
                </a:cubicBezTo>
                <a:cubicBezTo>
                  <a:pt x="16" y="69"/>
                  <a:pt x="12" y="73"/>
                  <a:pt x="12" y="77"/>
                </a:cubicBezTo>
                <a:cubicBezTo>
                  <a:pt x="12" y="82"/>
                  <a:pt x="16" y="86"/>
                  <a:pt x="21" y="86"/>
                </a:cubicBezTo>
                <a:cubicBezTo>
                  <a:pt x="26" y="86"/>
                  <a:pt x="29" y="82"/>
                  <a:pt x="29" y="77"/>
                </a:cubicBezTo>
                <a:close/>
                <a:moveTo>
                  <a:pt x="4" y="106"/>
                </a:moveTo>
                <a:cubicBezTo>
                  <a:pt x="11" y="106"/>
                  <a:pt x="11" y="106"/>
                  <a:pt x="11" y="106"/>
                </a:cubicBezTo>
                <a:cubicBezTo>
                  <a:pt x="10" y="104"/>
                  <a:pt x="11" y="102"/>
                  <a:pt x="12" y="100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21" y="89"/>
                  <a:pt x="21" y="89"/>
                  <a:pt x="21" y="89"/>
                </a:cubicBezTo>
                <a:cubicBezTo>
                  <a:pt x="21" y="89"/>
                  <a:pt x="21" y="89"/>
                  <a:pt x="21" y="89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1" y="102"/>
                  <a:pt x="31" y="104"/>
                  <a:pt x="31" y="106"/>
                </a:cubicBezTo>
                <a:cubicBezTo>
                  <a:pt x="38" y="106"/>
                  <a:pt x="38" y="106"/>
                  <a:pt x="38" y="106"/>
                </a:cubicBezTo>
                <a:cubicBezTo>
                  <a:pt x="38" y="95"/>
                  <a:pt x="30" y="90"/>
                  <a:pt x="27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5" y="87"/>
                  <a:pt x="24" y="87"/>
                  <a:pt x="23" y="87"/>
                </a:cubicBezTo>
                <a:cubicBezTo>
                  <a:pt x="21" y="89"/>
                  <a:pt x="21" y="89"/>
                  <a:pt x="21" y="89"/>
                </a:cubicBezTo>
                <a:cubicBezTo>
                  <a:pt x="19" y="87"/>
                  <a:pt x="19" y="87"/>
                  <a:pt x="19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17" y="87"/>
                  <a:pt x="16" y="87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2" y="90"/>
                  <a:pt x="3" y="95"/>
                  <a:pt x="4" y="106"/>
                </a:cubicBezTo>
                <a:close/>
                <a:moveTo>
                  <a:pt x="63" y="77"/>
                </a:moveTo>
                <a:cubicBezTo>
                  <a:pt x="63" y="73"/>
                  <a:pt x="60" y="69"/>
                  <a:pt x="55" y="69"/>
                </a:cubicBezTo>
                <a:cubicBezTo>
                  <a:pt x="50" y="69"/>
                  <a:pt x="46" y="73"/>
                  <a:pt x="46" y="77"/>
                </a:cubicBezTo>
                <a:cubicBezTo>
                  <a:pt x="46" y="82"/>
                  <a:pt x="50" y="86"/>
                  <a:pt x="55" y="86"/>
                </a:cubicBezTo>
                <a:cubicBezTo>
                  <a:pt x="60" y="86"/>
                  <a:pt x="63" y="82"/>
                  <a:pt x="63" y="77"/>
                </a:cubicBezTo>
                <a:close/>
                <a:moveTo>
                  <a:pt x="38" y="106"/>
                </a:moveTo>
                <a:cubicBezTo>
                  <a:pt x="45" y="106"/>
                  <a:pt x="45" y="106"/>
                  <a:pt x="45" y="106"/>
                </a:cubicBezTo>
                <a:cubicBezTo>
                  <a:pt x="44" y="104"/>
                  <a:pt x="45" y="102"/>
                  <a:pt x="46" y="100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3" y="103"/>
                  <a:pt x="53" y="103"/>
                  <a:pt x="53" y="103"/>
                </a:cubicBezTo>
                <a:cubicBezTo>
                  <a:pt x="55" y="89"/>
                  <a:pt x="55" y="89"/>
                  <a:pt x="55" y="89"/>
                </a:cubicBezTo>
                <a:cubicBezTo>
                  <a:pt x="55" y="89"/>
                  <a:pt x="55" y="89"/>
                  <a:pt x="55" y="89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5" y="102"/>
                  <a:pt x="65" y="104"/>
                  <a:pt x="65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2" y="95"/>
                  <a:pt x="64" y="90"/>
                  <a:pt x="61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9" y="87"/>
                  <a:pt x="58" y="87"/>
                  <a:pt x="57" y="87"/>
                </a:cubicBezTo>
                <a:cubicBezTo>
                  <a:pt x="55" y="89"/>
                  <a:pt x="55" y="89"/>
                  <a:pt x="55" y="89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1" y="87"/>
                  <a:pt x="50" y="87"/>
                  <a:pt x="49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46" y="90"/>
                  <a:pt x="37" y="95"/>
                  <a:pt x="38" y="106"/>
                </a:cubicBezTo>
                <a:close/>
                <a:moveTo>
                  <a:pt x="0" y="121"/>
                </a:moveTo>
                <a:cubicBezTo>
                  <a:pt x="100" y="121"/>
                  <a:pt x="100" y="121"/>
                  <a:pt x="100" y="121"/>
                </a:cubicBezTo>
                <a:cubicBezTo>
                  <a:pt x="100" y="109"/>
                  <a:pt x="100" y="109"/>
                  <a:pt x="100" y="109"/>
                </a:cubicBezTo>
                <a:cubicBezTo>
                  <a:pt x="0" y="109"/>
                  <a:pt x="0" y="109"/>
                  <a:pt x="0" y="109"/>
                </a:cubicBezTo>
                <a:lnTo>
                  <a:pt x="0" y="121"/>
                </a:lnTo>
                <a:close/>
                <a:moveTo>
                  <a:pt x="53" y="34"/>
                </a:moveTo>
                <a:cubicBezTo>
                  <a:pt x="51" y="33"/>
                  <a:pt x="51" y="33"/>
                  <a:pt x="51" y="33"/>
                </a:cubicBezTo>
                <a:cubicBezTo>
                  <a:pt x="51" y="32"/>
                  <a:pt x="51" y="30"/>
                  <a:pt x="51" y="29"/>
                </a:cubicBezTo>
                <a:cubicBezTo>
                  <a:pt x="52" y="28"/>
                  <a:pt x="52" y="28"/>
                  <a:pt x="52" y="28"/>
                </a:cubicBezTo>
                <a:cubicBezTo>
                  <a:pt x="54" y="28"/>
                  <a:pt x="54" y="27"/>
                  <a:pt x="54" y="25"/>
                </a:cubicBezTo>
                <a:cubicBezTo>
                  <a:pt x="53" y="23"/>
                  <a:pt x="53" y="23"/>
                  <a:pt x="53" y="23"/>
                </a:cubicBezTo>
                <a:cubicBezTo>
                  <a:pt x="52" y="22"/>
                  <a:pt x="51" y="22"/>
                  <a:pt x="50" y="22"/>
                </a:cubicBezTo>
                <a:cubicBezTo>
                  <a:pt x="48" y="23"/>
                  <a:pt x="48" y="23"/>
                  <a:pt x="48" y="23"/>
                </a:cubicBezTo>
                <a:cubicBezTo>
                  <a:pt x="47" y="22"/>
                  <a:pt x="46" y="21"/>
                  <a:pt x="45" y="20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8"/>
                  <a:pt x="46" y="16"/>
                  <a:pt x="45" y="16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5"/>
                  <a:pt x="40" y="15"/>
                  <a:pt x="40" y="16"/>
                </a:cubicBezTo>
                <a:cubicBezTo>
                  <a:pt x="39" y="18"/>
                  <a:pt x="39" y="18"/>
                  <a:pt x="39" y="18"/>
                </a:cubicBezTo>
                <a:cubicBezTo>
                  <a:pt x="38" y="18"/>
                  <a:pt x="37" y="18"/>
                  <a:pt x="35" y="18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6"/>
                  <a:pt x="33" y="15"/>
                  <a:pt x="32" y="16"/>
                </a:cubicBezTo>
                <a:cubicBezTo>
                  <a:pt x="30" y="17"/>
                  <a:pt x="30" y="17"/>
                  <a:pt x="30" y="17"/>
                </a:cubicBezTo>
                <a:cubicBezTo>
                  <a:pt x="29" y="17"/>
                  <a:pt x="28" y="18"/>
                  <a:pt x="29" y="19"/>
                </a:cubicBezTo>
                <a:cubicBezTo>
                  <a:pt x="29" y="21"/>
                  <a:pt x="29" y="21"/>
                  <a:pt x="29" y="21"/>
                </a:cubicBezTo>
                <a:cubicBezTo>
                  <a:pt x="28" y="22"/>
                  <a:pt x="27" y="23"/>
                  <a:pt x="2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4" y="23"/>
                  <a:pt x="23" y="23"/>
                  <a:pt x="22" y="25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1" y="28"/>
                  <a:pt x="22" y="28"/>
                </a:cubicBezTo>
                <a:cubicBezTo>
                  <a:pt x="22" y="29"/>
                  <a:pt x="22" y="29"/>
                  <a:pt x="23" y="29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1"/>
                  <a:pt x="24" y="33"/>
                  <a:pt x="25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2" y="35"/>
                  <a:pt x="21" y="36"/>
                  <a:pt x="22" y="37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1"/>
                  <a:pt x="25" y="41"/>
                  <a:pt x="26" y="41"/>
                </a:cubicBezTo>
                <a:cubicBezTo>
                  <a:pt x="27" y="40"/>
                  <a:pt x="27" y="40"/>
                  <a:pt x="27" y="40"/>
                </a:cubicBezTo>
                <a:cubicBezTo>
                  <a:pt x="28" y="41"/>
                  <a:pt x="29" y="42"/>
                  <a:pt x="30" y="42"/>
                </a:cubicBezTo>
                <a:cubicBezTo>
                  <a:pt x="30" y="44"/>
                  <a:pt x="30" y="44"/>
                  <a:pt x="30" y="44"/>
                </a:cubicBezTo>
                <a:cubicBezTo>
                  <a:pt x="29" y="45"/>
                  <a:pt x="29" y="45"/>
                  <a:pt x="30" y="46"/>
                </a:cubicBezTo>
                <a:cubicBezTo>
                  <a:pt x="30" y="46"/>
                  <a:pt x="30" y="47"/>
                  <a:pt x="31" y="47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4" y="48"/>
                  <a:pt x="35" y="48"/>
                </a:cubicBezTo>
                <a:cubicBezTo>
                  <a:pt x="35" y="47"/>
                  <a:pt x="35" y="47"/>
                  <a:pt x="36" y="46"/>
                </a:cubicBezTo>
                <a:cubicBezTo>
                  <a:pt x="36" y="45"/>
                  <a:pt x="36" y="45"/>
                  <a:pt x="36" y="45"/>
                </a:cubicBezTo>
                <a:cubicBezTo>
                  <a:pt x="38" y="45"/>
                  <a:pt x="39" y="45"/>
                  <a:pt x="40" y="45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47"/>
                  <a:pt x="43" y="48"/>
                  <a:pt x="44" y="47"/>
                </a:cubicBezTo>
                <a:cubicBezTo>
                  <a:pt x="46" y="46"/>
                  <a:pt x="46" y="46"/>
                  <a:pt x="46" y="46"/>
                </a:cubicBezTo>
                <a:cubicBezTo>
                  <a:pt x="47" y="46"/>
                  <a:pt x="47" y="45"/>
                  <a:pt x="47" y="44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41"/>
                  <a:pt x="48" y="40"/>
                  <a:pt x="49" y="39"/>
                </a:cubicBezTo>
                <a:cubicBezTo>
                  <a:pt x="50" y="40"/>
                  <a:pt x="50" y="40"/>
                  <a:pt x="50" y="40"/>
                </a:cubicBezTo>
                <a:cubicBezTo>
                  <a:pt x="51" y="40"/>
                  <a:pt x="52" y="40"/>
                  <a:pt x="52" y="40"/>
                </a:cubicBezTo>
                <a:cubicBezTo>
                  <a:pt x="53" y="39"/>
                  <a:pt x="53" y="39"/>
                  <a:pt x="53" y="38"/>
                </a:cubicBezTo>
                <a:cubicBezTo>
                  <a:pt x="54" y="36"/>
                  <a:pt x="54" y="36"/>
                  <a:pt x="54" y="36"/>
                </a:cubicBezTo>
                <a:cubicBezTo>
                  <a:pt x="54" y="35"/>
                  <a:pt x="54" y="34"/>
                  <a:pt x="53" y="34"/>
                </a:cubicBezTo>
                <a:close/>
                <a:moveTo>
                  <a:pt x="41" y="39"/>
                </a:moveTo>
                <a:cubicBezTo>
                  <a:pt x="40" y="39"/>
                  <a:pt x="39" y="40"/>
                  <a:pt x="38" y="40"/>
                </a:cubicBezTo>
                <a:cubicBezTo>
                  <a:pt x="34" y="40"/>
                  <a:pt x="32" y="38"/>
                  <a:pt x="30" y="35"/>
                </a:cubicBezTo>
                <a:cubicBezTo>
                  <a:pt x="28" y="31"/>
                  <a:pt x="30" y="26"/>
                  <a:pt x="34" y="24"/>
                </a:cubicBezTo>
                <a:cubicBezTo>
                  <a:pt x="35" y="23"/>
                  <a:pt x="37" y="23"/>
                  <a:pt x="38" y="23"/>
                </a:cubicBezTo>
                <a:cubicBezTo>
                  <a:pt x="41" y="23"/>
                  <a:pt x="44" y="25"/>
                  <a:pt x="45" y="28"/>
                </a:cubicBezTo>
                <a:cubicBezTo>
                  <a:pt x="47" y="32"/>
                  <a:pt x="45" y="37"/>
                  <a:pt x="41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4757737" y="1521619"/>
            <a:ext cx="307975" cy="312737"/>
          </a:xfrm>
          <a:custGeom>
            <a:avLst/>
            <a:gdLst>
              <a:gd name="T0" fmla="*/ 35 w 114"/>
              <a:gd name="T1" fmla="*/ 73 h 116"/>
              <a:gd name="T2" fmla="*/ 40 w 114"/>
              <a:gd name="T3" fmla="*/ 78 h 116"/>
              <a:gd name="T4" fmla="*/ 55 w 114"/>
              <a:gd name="T5" fmla="*/ 73 h 116"/>
              <a:gd name="T6" fmla="*/ 59 w 114"/>
              <a:gd name="T7" fmla="*/ 67 h 116"/>
              <a:gd name="T8" fmla="*/ 56 w 114"/>
              <a:gd name="T9" fmla="*/ 63 h 116"/>
              <a:gd name="T10" fmla="*/ 33 w 114"/>
              <a:gd name="T11" fmla="*/ 63 h 116"/>
              <a:gd name="T12" fmla="*/ 31 w 114"/>
              <a:gd name="T13" fmla="*/ 67 h 116"/>
              <a:gd name="T14" fmla="*/ 93 w 114"/>
              <a:gd name="T15" fmla="*/ 55 h 116"/>
              <a:gd name="T16" fmla="*/ 58 w 114"/>
              <a:gd name="T17" fmla="*/ 52 h 116"/>
              <a:gd name="T18" fmla="*/ 61 w 114"/>
              <a:gd name="T19" fmla="*/ 62 h 116"/>
              <a:gd name="T20" fmla="*/ 92 w 114"/>
              <a:gd name="T21" fmla="*/ 59 h 116"/>
              <a:gd name="T22" fmla="*/ 89 w 114"/>
              <a:gd name="T23" fmla="*/ 76 h 116"/>
              <a:gd name="T24" fmla="*/ 88 w 114"/>
              <a:gd name="T25" fmla="*/ 70 h 116"/>
              <a:gd name="T26" fmla="*/ 57 w 114"/>
              <a:gd name="T27" fmla="*/ 76 h 116"/>
              <a:gd name="T28" fmla="*/ 56 w 114"/>
              <a:gd name="T29" fmla="*/ 79 h 116"/>
              <a:gd name="T30" fmla="*/ 14 w 114"/>
              <a:gd name="T31" fmla="*/ 77 h 116"/>
              <a:gd name="T32" fmla="*/ 16 w 114"/>
              <a:gd name="T33" fmla="*/ 33 h 116"/>
              <a:gd name="T34" fmla="*/ 106 w 114"/>
              <a:gd name="T35" fmla="*/ 41 h 116"/>
              <a:gd name="T36" fmla="*/ 108 w 114"/>
              <a:gd name="T37" fmla="*/ 77 h 116"/>
              <a:gd name="T38" fmla="*/ 98 w 114"/>
              <a:gd name="T39" fmla="*/ 26 h 116"/>
              <a:gd name="T40" fmla="*/ 1 w 114"/>
              <a:gd name="T41" fmla="*/ 41 h 116"/>
              <a:gd name="T42" fmla="*/ 14 w 114"/>
              <a:gd name="T43" fmla="*/ 77 h 116"/>
              <a:gd name="T44" fmla="*/ 109 w 114"/>
              <a:gd name="T45" fmla="*/ 82 h 116"/>
              <a:gd name="T46" fmla="*/ 1 w 114"/>
              <a:gd name="T47" fmla="*/ 84 h 116"/>
              <a:gd name="T48" fmla="*/ 4 w 114"/>
              <a:gd name="T49" fmla="*/ 116 h 116"/>
              <a:gd name="T50" fmla="*/ 114 w 114"/>
              <a:gd name="T51" fmla="*/ 88 h 116"/>
              <a:gd name="T52" fmla="*/ 18 w 114"/>
              <a:gd name="T53" fmla="*/ 21 h 116"/>
              <a:gd name="T54" fmla="*/ 94 w 114"/>
              <a:gd name="T55" fmla="*/ 15 h 116"/>
              <a:gd name="T56" fmla="*/ 92 w 114"/>
              <a:gd name="T57" fmla="*/ 13 h 116"/>
              <a:gd name="T58" fmla="*/ 17 w 114"/>
              <a:gd name="T59" fmla="*/ 13 h 116"/>
              <a:gd name="T60" fmla="*/ 18 w 114"/>
              <a:gd name="T61" fmla="*/ 21 h 116"/>
              <a:gd name="T62" fmla="*/ 86 w 114"/>
              <a:gd name="T63" fmla="*/ 3 h 116"/>
              <a:gd name="T64" fmla="*/ 84 w 114"/>
              <a:gd name="T65" fmla="*/ 0 h 116"/>
              <a:gd name="T66" fmla="*/ 25 w 114"/>
              <a:gd name="T67" fmla="*/ 1 h 116"/>
              <a:gd name="T68" fmla="*/ 26 w 114"/>
              <a:gd name="T69" fmla="*/ 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4" h="116">
                <a:moveTo>
                  <a:pt x="31" y="67"/>
                </a:moveTo>
                <a:cubicBezTo>
                  <a:pt x="31" y="70"/>
                  <a:pt x="33" y="73"/>
                  <a:pt x="35" y="73"/>
                </a:cubicBezTo>
                <a:cubicBezTo>
                  <a:pt x="35" y="73"/>
                  <a:pt x="35" y="73"/>
                  <a:pt x="36" y="73"/>
                </a:cubicBezTo>
                <a:cubicBezTo>
                  <a:pt x="37" y="75"/>
                  <a:pt x="38" y="77"/>
                  <a:pt x="40" y="78"/>
                </a:cubicBezTo>
                <a:cubicBezTo>
                  <a:pt x="51" y="78"/>
                  <a:pt x="51" y="78"/>
                  <a:pt x="51" y="78"/>
                </a:cubicBezTo>
                <a:cubicBezTo>
                  <a:pt x="53" y="77"/>
                  <a:pt x="54" y="75"/>
                  <a:pt x="55" y="73"/>
                </a:cubicBezTo>
                <a:cubicBezTo>
                  <a:pt x="55" y="73"/>
                  <a:pt x="55" y="73"/>
                  <a:pt x="55" y="73"/>
                </a:cubicBezTo>
                <a:cubicBezTo>
                  <a:pt x="57" y="73"/>
                  <a:pt x="59" y="70"/>
                  <a:pt x="59" y="67"/>
                </a:cubicBezTo>
                <a:cubicBezTo>
                  <a:pt x="59" y="65"/>
                  <a:pt x="59" y="63"/>
                  <a:pt x="57" y="63"/>
                </a:cubicBezTo>
                <a:cubicBezTo>
                  <a:pt x="57" y="63"/>
                  <a:pt x="57" y="63"/>
                  <a:pt x="56" y="63"/>
                </a:cubicBezTo>
                <a:cubicBezTo>
                  <a:pt x="56" y="56"/>
                  <a:pt x="54" y="46"/>
                  <a:pt x="44" y="46"/>
                </a:cubicBezTo>
                <a:cubicBezTo>
                  <a:pt x="33" y="46"/>
                  <a:pt x="32" y="56"/>
                  <a:pt x="33" y="63"/>
                </a:cubicBezTo>
                <a:cubicBezTo>
                  <a:pt x="33" y="63"/>
                  <a:pt x="32" y="63"/>
                  <a:pt x="32" y="63"/>
                </a:cubicBezTo>
                <a:cubicBezTo>
                  <a:pt x="31" y="63"/>
                  <a:pt x="31" y="65"/>
                  <a:pt x="31" y="67"/>
                </a:cubicBezTo>
                <a:close/>
                <a:moveTo>
                  <a:pt x="92" y="59"/>
                </a:moveTo>
                <a:cubicBezTo>
                  <a:pt x="93" y="55"/>
                  <a:pt x="93" y="55"/>
                  <a:pt x="93" y="55"/>
                </a:cubicBezTo>
                <a:cubicBezTo>
                  <a:pt x="93" y="53"/>
                  <a:pt x="92" y="52"/>
                  <a:pt x="90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4"/>
                  <a:pt x="59" y="57"/>
                  <a:pt x="59" y="60"/>
                </a:cubicBezTo>
                <a:cubicBezTo>
                  <a:pt x="60" y="61"/>
                  <a:pt x="61" y="61"/>
                  <a:pt x="61" y="62"/>
                </a:cubicBezTo>
                <a:cubicBezTo>
                  <a:pt x="89" y="62"/>
                  <a:pt x="89" y="62"/>
                  <a:pt x="89" y="62"/>
                </a:cubicBezTo>
                <a:cubicBezTo>
                  <a:pt x="90" y="62"/>
                  <a:pt x="92" y="61"/>
                  <a:pt x="92" y="59"/>
                </a:cubicBezTo>
                <a:close/>
                <a:moveTo>
                  <a:pt x="86" y="79"/>
                </a:moveTo>
                <a:cubicBezTo>
                  <a:pt x="88" y="79"/>
                  <a:pt x="89" y="77"/>
                  <a:pt x="89" y="7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1"/>
                  <a:pt x="89" y="70"/>
                  <a:pt x="88" y="70"/>
                </a:cubicBezTo>
                <a:cubicBezTo>
                  <a:pt x="62" y="70"/>
                  <a:pt x="62" y="70"/>
                  <a:pt x="62" y="70"/>
                </a:cubicBezTo>
                <a:cubicBezTo>
                  <a:pt x="61" y="72"/>
                  <a:pt x="59" y="75"/>
                  <a:pt x="57" y="76"/>
                </a:cubicBezTo>
                <a:cubicBezTo>
                  <a:pt x="57" y="76"/>
                  <a:pt x="56" y="76"/>
                  <a:pt x="56" y="76"/>
                </a:cubicBezTo>
                <a:cubicBezTo>
                  <a:pt x="56" y="79"/>
                  <a:pt x="56" y="79"/>
                  <a:pt x="56" y="79"/>
                </a:cubicBezTo>
                <a:lnTo>
                  <a:pt x="86" y="79"/>
                </a:lnTo>
                <a:close/>
                <a:moveTo>
                  <a:pt x="14" y="77"/>
                </a:moveTo>
                <a:cubicBezTo>
                  <a:pt x="8" y="41"/>
                  <a:pt x="8" y="41"/>
                  <a:pt x="8" y="41"/>
                </a:cubicBezTo>
                <a:cubicBezTo>
                  <a:pt x="8" y="37"/>
                  <a:pt x="12" y="33"/>
                  <a:pt x="16" y="33"/>
                </a:cubicBezTo>
                <a:cubicBezTo>
                  <a:pt x="98" y="33"/>
                  <a:pt x="98" y="33"/>
                  <a:pt x="98" y="33"/>
                </a:cubicBezTo>
                <a:cubicBezTo>
                  <a:pt x="102" y="33"/>
                  <a:pt x="106" y="37"/>
                  <a:pt x="106" y="41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113" y="33"/>
                  <a:pt x="106" y="26"/>
                  <a:pt x="98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8" y="26"/>
                  <a:pt x="1" y="33"/>
                  <a:pt x="1" y="41"/>
                </a:cubicBezTo>
                <a:cubicBezTo>
                  <a:pt x="7" y="77"/>
                  <a:pt x="7" y="77"/>
                  <a:pt x="7" y="77"/>
                </a:cubicBezTo>
                <a:lnTo>
                  <a:pt x="14" y="77"/>
                </a:lnTo>
                <a:close/>
                <a:moveTo>
                  <a:pt x="113" y="84"/>
                </a:moveTo>
                <a:cubicBezTo>
                  <a:pt x="112" y="82"/>
                  <a:pt x="110" y="82"/>
                  <a:pt x="109" y="82"/>
                </a:cubicBezTo>
                <a:cubicBezTo>
                  <a:pt x="5" y="82"/>
                  <a:pt x="5" y="82"/>
                  <a:pt x="5" y="82"/>
                </a:cubicBezTo>
                <a:cubicBezTo>
                  <a:pt x="4" y="82"/>
                  <a:pt x="2" y="82"/>
                  <a:pt x="1" y="84"/>
                </a:cubicBezTo>
                <a:cubicBezTo>
                  <a:pt x="0" y="85"/>
                  <a:pt x="0" y="86"/>
                  <a:pt x="0" y="88"/>
                </a:cubicBezTo>
                <a:cubicBezTo>
                  <a:pt x="4" y="116"/>
                  <a:pt x="4" y="116"/>
                  <a:pt x="4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4" y="88"/>
                  <a:pt x="114" y="88"/>
                  <a:pt x="114" y="88"/>
                </a:cubicBezTo>
                <a:cubicBezTo>
                  <a:pt x="114" y="86"/>
                  <a:pt x="114" y="85"/>
                  <a:pt x="113" y="84"/>
                </a:cubicBezTo>
                <a:close/>
                <a:moveTo>
                  <a:pt x="18" y="21"/>
                </a:moveTo>
                <a:cubicBezTo>
                  <a:pt x="93" y="21"/>
                  <a:pt x="93" y="21"/>
                  <a:pt x="93" y="21"/>
                </a:cubicBezTo>
                <a:cubicBezTo>
                  <a:pt x="94" y="15"/>
                  <a:pt x="94" y="15"/>
                  <a:pt x="94" y="15"/>
                </a:cubicBezTo>
                <a:cubicBezTo>
                  <a:pt x="94" y="14"/>
                  <a:pt x="94" y="14"/>
                  <a:pt x="94" y="13"/>
                </a:cubicBezTo>
                <a:cubicBezTo>
                  <a:pt x="93" y="13"/>
                  <a:pt x="93" y="13"/>
                  <a:pt x="92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8" y="13"/>
                  <a:pt x="17" y="13"/>
                </a:cubicBezTo>
                <a:cubicBezTo>
                  <a:pt x="17" y="14"/>
                  <a:pt x="17" y="14"/>
                  <a:pt x="17" y="15"/>
                </a:cubicBezTo>
                <a:lnTo>
                  <a:pt x="18" y="21"/>
                </a:lnTo>
                <a:close/>
                <a:moveTo>
                  <a:pt x="85" y="8"/>
                </a:moveTo>
                <a:cubicBezTo>
                  <a:pt x="86" y="3"/>
                  <a:pt x="86" y="3"/>
                  <a:pt x="86" y="3"/>
                </a:cubicBezTo>
                <a:cubicBezTo>
                  <a:pt x="86" y="2"/>
                  <a:pt x="86" y="1"/>
                  <a:pt x="86" y="1"/>
                </a:cubicBezTo>
                <a:cubicBezTo>
                  <a:pt x="86" y="1"/>
                  <a:pt x="85" y="0"/>
                  <a:pt x="8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1"/>
                  <a:pt x="25" y="1"/>
                </a:cubicBezTo>
                <a:cubicBezTo>
                  <a:pt x="25" y="1"/>
                  <a:pt x="25" y="2"/>
                  <a:pt x="25" y="3"/>
                </a:cubicBezTo>
                <a:cubicBezTo>
                  <a:pt x="26" y="8"/>
                  <a:pt x="26" y="8"/>
                  <a:pt x="26" y="8"/>
                </a:cubicBezTo>
                <a:lnTo>
                  <a:pt x="8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5300662" y="1467644"/>
            <a:ext cx="376238" cy="358775"/>
          </a:xfrm>
          <a:custGeom>
            <a:avLst/>
            <a:gdLst>
              <a:gd name="T0" fmla="*/ 114 w 139"/>
              <a:gd name="T1" fmla="*/ 88 h 133"/>
              <a:gd name="T2" fmla="*/ 75 w 139"/>
              <a:gd name="T3" fmla="*/ 110 h 133"/>
              <a:gd name="T4" fmla="*/ 65 w 139"/>
              <a:gd name="T5" fmla="*/ 110 h 133"/>
              <a:gd name="T6" fmla="*/ 26 w 139"/>
              <a:gd name="T7" fmla="*/ 88 h 133"/>
              <a:gd name="T8" fmla="*/ 0 w 139"/>
              <a:gd name="T9" fmla="*/ 112 h 133"/>
              <a:gd name="T10" fmla="*/ 14 w 139"/>
              <a:gd name="T11" fmla="*/ 133 h 133"/>
              <a:gd name="T12" fmla="*/ 139 w 139"/>
              <a:gd name="T13" fmla="*/ 120 h 133"/>
              <a:gd name="T14" fmla="*/ 132 w 139"/>
              <a:gd name="T15" fmla="*/ 94 h 133"/>
              <a:gd name="T16" fmla="*/ 71 w 139"/>
              <a:gd name="T17" fmla="*/ 106 h 133"/>
              <a:gd name="T18" fmla="*/ 71 w 139"/>
              <a:gd name="T19" fmla="*/ 93 h 133"/>
              <a:gd name="T20" fmla="*/ 70 w 139"/>
              <a:gd name="T21" fmla="*/ 86 h 133"/>
              <a:gd name="T22" fmla="*/ 68 w 139"/>
              <a:gd name="T23" fmla="*/ 93 h 133"/>
              <a:gd name="T24" fmla="*/ 67 w 139"/>
              <a:gd name="T25" fmla="*/ 106 h 133"/>
              <a:gd name="T26" fmla="*/ 80 w 139"/>
              <a:gd name="T27" fmla="*/ 29 h 133"/>
              <a:gd name="T28" fmla="*/ 70 w 139"/>
              <a:gd name="T29" fmla="*/ 19 h 133"/>
              <a:gd name="T30" fmla="*/ 70 w 139"/>
              <a:gd name="T31" fmla="*/ 69 h 133"/>
              <a:gd name="T32" fmla="*/ 93 w 139"/>
              <a:gd name="T33" fmla="*/ 34 h 133"/>
              <a:gd name="T34" fmla="*/ 88 w 139"/>
              <a:gd name="T35" fmla="*/ 44 h 133"/>
              <a:gd name="T36" fmla="*/ 52 w 139"/>
              <a:gd name="T37" fmla="*/ 44 h 133"/>
              <a:gd name="T38" fmla="*/ 70 w 139"/>
              <a:gd name="T39" fmla="*/ 82 h 133"/>
              <a:gd name="T40" fmla="*/ 104 w 139"/>
              <a:gd name="T41" fmla="*/ 27 h 133"/>
              <a:gd name="T42" fmla="*/ 101 w 139"/>
              <a:gd name="T43" fmla="*/ 44 h 133"/>
              <a:gd name="T44" fmla="*/ 39 w 139"/>
              <a:gd name="T45" fmla="*/ 44 h 133"/>
              <a:gd name="T46" fmla="*/ 91 w 139"/>
              <a:gd name="T47" fmla="*/ 21 h 133"/>
              <a:gd name="T48" fmla="*/ 70 w 139"/>
              <a:gd name="T49" fmla="*/ 5 h 133"/>
              <a:gd name="T50" fmla="*/ 70 w 139"/>
              <a:gd name="T51" fmla="*/ 82 h 133"/>
              <a:gd name="T52" fmla="*/ 64 w 139"/>
              <a:gd name="T53" fmla="*/ 44 h 133"/>
              <a:gd name="T54" fmla="*/ 76 w 139"/>
              <a:gd name="T55" fmla="*/ 44 h 133"/>
              <a:gd name="T56" fmla="*/ 111 w 139"/>
              <a:gd name="T57" fmla="*/ 19 h 133"/>
              <a:gd name="T58" fmla="*/ 119 w 139"/>
              <a:gd name="T59" fmla="*/ 16 h 133"/>
              <a:gd name="T60" fmla="*/ 119 w 139"/>
              <a:gd name="T61" fmla="*/ 8 h 133"/>
              <a:gd name="T62" fmla="*/ 112 w 139"/>
              <a:gd name="T63" fmla="*/ 6 h 133"/>
              <a:gd name="T64" fmla="*/ 107 w 139"/>
              <a:gd name="T65" fmla="*/ 13 h 133"/>
              <a:gd name="T66" fmla="*/ 70 w 139"/>
              <a:gd name="T67" fmla="*/ 38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9" h="133">
                <a:moveTo>
                  <a:pt x="132" y="94"/>
                </a:moveTo>
                <a:cubicBezTo>
                  <a:pt x="129" y="91"/>
                  <a:pt x="121" y="88"/>
                  <a:pt x="114" y="88"/>
                </a:cubicBezTo>
                <a:cubicBezTo>
                  <a:pt x="88" y="86"/>
                  <a:pt x="88" y="86"/>
                  <a:pt x="88" y="86"/>
                </a:cubicBezTo>
                <a:cubicBezTo>
                  <a:pt x="75" y="110"/>
                  <a:pt x="75" y="110"/>
                  <a:pt x="75" y="110"/>
                </a:cubicBezTo>
                <a:cubicBezTo>
                  <a:pt x="73" y="112"/>
                  <a:pt x="72" y="113"/>
                  <a:pt x="70" y="113"/>
                </a:cubicBezTo>
                <a:cubicBezTo>
                  <a:pt x="68" y="113"/>
                  <a:pt x="66" y="112"/>
                  <a:pt x="65" y="110"/>
                </a:cubicBezTo>
                <a:cubicBezTo>
                  <a:pt x="51" y="86"/>
                  <a:pt x="51" y="86"/>
                  <a:pt x="51" y="86"/>
                </a:cubicBezTo>
                <a:cubicBezTo>
                  <a:pt x="26" y="88"/>
                  <a:pt x="26" y="88"/>
                  <a:pt x="26" y="88"/>
                </a:cubicBezTo>
                <a:cubicBezTo>
                  <a:pt x="19" y="88"/>
                  <a:pt x="10" y="91"/>
                  <a:pt x="7" y="94"/>
                </a:cubicBezTo>
                <a:cubicBezTo>
                  <a:pt x="3" y="97"/>
                  <a:pt x="0" y="105"/>
                  <a:pt x="0" y="112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7"/>
                  <a:pt x="6" y="133"/>
                  <a:pt x="14" y="133"/>
                </a:cubicBezTo>
                <a:cubicBezTo>
                  <a:pt x="126" y="133"/>
                  <a:pt x="126" y="133"/>
                  <a:pt x="126" y="133"/>
                </a:cubicBezTo>
                <a:cubicBezTo>
                  <a:pt x="133" y="133"/>
                  <a:pt x="139" y="127"/>
                  <a:pt x="139" y="120"/>
                </a:cubicBezTo>
                <a:cubicBezTo>
                  <a:pt x="139" y="112"/>
                  <a:pt x="139" y="112"/>
                  <a:pt x="139" y="112"/>
                </a:cubicBezTo>
                <a:cubicBezTo>
                  <a:pt x="139" y="105"/>
                  <a:pt x="136" y="97"/>
                  <a:pt x="132" y="94"/>
                </a:cubicBezTo>
                <a:close/>
                <a:moveTo>
                  <a:pt x="67" y="106"/>
                </a:moveTo>
                <a:cubicBezTo>
                  <a:pt x="68" y="108"/>
                  <a:pt x="70" y="109"/>
                  <a:pt x="71" y="106"/>
                </a:cubicBezTo>
                <a:cubicBezTo>
                  <a:pt x="76" y="98"/>
                  <a:pt x="76" y="98"/>
                  <a:pt x="76" y="98"/>
                </a:cubicBezTo>
                <a:cubicBezTo>
                  <a:pt x="71" y="93"/>
                  <a:pt x="71" y="93"/>
                  <a:pt x="71" y="93"/>
                </a:cubicBezTo>
                <a:cubicBezTo>
                  <a:pt x="74" y="89"/>
                  <a:pt x="74" y="89"/>
                  <a:pt x="74" y="89"/>
                </a:cubicBezTo>
                <a:cubicBezTo>
                  <a:pt x="70" y="86"/>
                  <a:pt x="70" y="86"/>
                  <a:pt x="70" y="86"/>
                </a:cubicBezTo>
                <a:cubicBezTo>
                  <a:pt x="65" y="89"/>
                  <a:pt x="65" y="89"/>
                  <a:pt x="65" y="89"/>
                </a:cubicBezTo>
                <a:cubicBezTo>
                  <a:pt x="68" y="93"/>
                  <a:pt x="68" y="93"/>
                  <a:pt x="68" y="93"/>
                </a:cubicBezTo>
                <a:cubicBezTo>
                  <a:pt x="64" y="98"/>
                  <a:pt x="64" y="98"/>
                  <a:pt x="64" y="98"/>
                </a:cubicBezTo>
                <a:lnTo>
                  <a:pt x="67" y="106"/>
                </a:lnTo>
                <a:close/>
                <a:moveTo>
                  <a:pt x="70" y="26"/>
                </a:moveTo>
                <a:cubicBezTo>
                  <a:pt x="73" y="26"/>
                  <a:pt x="77" y="27"/>
                  <a:pt x="80" y="29"/>
                </a:cubicBezTo>
                <a:cubicBezTo>
                  <a:pt x="86" y="25"/>
                  <a:pt x="86" y="25"/>
                  <a:pt x="86" y="25"/>
                </a:cubicBezTo>
                <a:cubicBezTo>
                  <a:pt x="81" y="21"/>
                  <a:pt x="76" y="19"/>
                  <a:pt x="70" y="19"/>
                </a:cubicBezTo>
                <a:cubicBezTo>
                  <a:pt x="56" y="19"/>
                  <a:pt x="44" y="30"/>
                  <a:pt x="44" y="44"/>
                </a:cubicBezTo>
                <a:cubicBezTo>
                  <a:pt x="44" y="58"/>
                  <a:pt x="56" y="69"/>
                  <a:pt x="70" y="69"/>
                </a:cubicBezTo>
                <a:cubicBezTo>
                  <a:pt x="83" y="69"/>
                  <a:pt x="95" y="58"/>
                  <a:pt x="95" y="44"/>
                </a:cubicBezTo>
                <a:cubicBezTo>
                  <a:pt x="95" y="40"/>
                  <a:pt x="94" y="37"/>
                  <a:pt x="93" y="34"/>
                </a:cubicBezTo>
                <a:cubicBezTo>
                  <a:pt x="87" y="38"/>
                  <a:pt x="87" y="38"/>
                  <a:pt x="87" y="38"/>
                </a:cubicBezTo>
                <a:cubicBezTo>
                  <a:pt x="87" y="40"/>
                  <a:pt x="88" y="42"/>
                  <a:pt x="88" y="44"/>
                </a:cubicBezTo>
                <a:cubicBezTo>
                  <a:pt x="88" y="54"/>
                  <a:pt x="80" y="62"/>
                  <a:pt x="70" y="62"/>
                </a:cubicBezTo>
                <a:cubicBezTo>
                  <a:pt x="60" y="62"/>
                  <a:pt x="52" y="54"/>
                  <a:pt x="52" y="44"/>
                </a:cubicBezTo>
                <a:cubicBezTo>
                  <a:pt x="52" y="34"/>
                  <a:pt x="60" y="26"/>
                  <a:pt x="70" y="26"/>
                </a:cubicBezTo>
                <a:close/>
                <a:moveTo>
                  <a:pt x="70" y="82"/>
                </a:moveTo>
                <a:cubicBezTo>
                  <a:pt x="91" y="82"/>
                  <a:pt x="108" y="65"/>
                  <a:pt x="108" y="44"/>
                </a:cubicBezTo>
                <a:cubicBezTo>
                  <a:pt x="108" y="38"/>
                  <a:pt x="106" y="32"/>
                  <a:pt x="104" y="27"/>
                </a:cubicBezTo>
                <a:cubicBezTo>
                  <a:pt x="98" y="31"/>
                  <a:pt x="98" y="31"/>
                  <a:pt x="98" y="31"/>
                </a:cubicBezTo>
                <a:cubicBezTo>
                  <a:pt x="100" y="35"/>
                  <a:pt x="101" y="39"/>
                  <a:pt x="101" y="44"/>
                </a:cubicBezTo>
                <a:cubicBezTo>
                  <a:pt x="101" y="61"/>
                  <a:pt x="87" y="75"/>
                  <a:pt x="70" y="75"/>
                </a:cubicBezTo>
                <a:cubicBezTo>
                  <a:pt x="52" y="75"/>
                  <a:pt x="39" y="61"/>
                  <a:pt x="39" y="44"/>
                </a:cubicBezTo>
                <a:cubicBezTo>
                  <a:pt x="39" y="27"/>
                  <a:pt x="52" y="13"/>
                  <a:pt x="70" y="13"/>
                </a:cubicBezTo>
                <a:cubicBezTo>
                  <a:pt x="78" y="13"/>
                  <a:pt x="85" y="16"/>
                  <a:pt x="91" y="21"/>
                </a:cubicBezTo>
                <a:cubicBezTo>
                  <a:pt x="97" y="17"/>
                  <a:pt x="97" y="17"/>
                  <a:pt x="97" y="17"/>
                </a:cubicBezTo>
                <a:cubicBezTo>
                  <a:pt x="90" y="10"/>
                  <a:pt x="80" y="5"/>
                  <a:pt x="70" y="5"/>
                </a:cubicBezTo>
                <a:cubicBezTo>
                  <a:pt x="48" y="5"/>
                  <a:pt x="31" y="23"/>
                  <a:pt x="31" y="44"/>
                </a:cubicBezTo>
                <a:cubicBezTo>
                  <a:pt x="31" y="65"/>
                  <a:pt x="48" y="82"/>
                  <a:pt x="70" y="82"/>
                </a:cubicBezTo>
                <a:close/>
                <a:moveTo>
                  <a:pt x="70" y="38"/>
                </a:moveTo>
                <a:cubicBezTo>
                  <a:pt x="66" y="38"/>
                  <a:pt x="64" y="40"/>
                  <a:pt x="64" y="44"/>
                </a:cubicBezTo>
                <a:cubicBezTo>
                  <a:pt x="64" y="47"/>
                  <a:pt x="66" y="50"/>
                  <a:pt x="70" y="50"/>
                </a:cubicBezTo>
                <a:cubicBezTo>
                  <a:pt x="73" y="50"/>
                  <a:pt x="76" y="47"/>
                  <a:pt x="76" y="44"/>
                </a:cubicBezTo>
                <a:cubicBezTo>
                  <a:pt x="76" y="43"/>
                  <a:pt x="76" y="43"/>
                  <a:pt x="75" y="4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2" y="18"/>
                  <a:pt x="112" y="17"/>
                  <a:pt x="112" y="17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28" y="10"/>
                  <a:pt x="128" y="10"/>
                  <a:pt x="128" y="10"/>
                </a:cubicBezTo>
                <a:cubicBezTo>
                  <a:pt x="119" y="8"/>
                  <a:pt x="119" y="8"/>
                  <a:pt x="119" y="8"/>
                </a:cubicBezTo>
                <a:cubicBezTo>
                  <a:pt x="121" y="0"/>
                  <a:pt x="121" y="0"/>
                  <a:pt x="121" y="0"/>
                </a:cubicBezTo>
                <a:cubicBezTo>
                  <a:pt x="112" y="6"/>
                  <a:pt x="112" y="6"/>
                  <a:pt x="112" y="6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108" y="12"/>
                  <a:pt x="108" y="12"/>
                  <a:pt x="107" y="13"/>
                </a:cubicBezTo>
                <a:cubicBezTo>
                  <a:pt x="70" y="38"/>
                  <a:pt x="70" y="38"/>
                  <a:pt x="70" y="38"/>
                </a:cubicBezTo>
                <a:cubicBezTo>
                  <a:pt x="70" y="38"/>
                  <a:pt x="70" y="38"/>
                  <a:pt x="7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5899150" y="1488281"/>
            <a:ext cx="365125" cy="334962"/>
          </a:xfrm>
          <a:custGeom>
            <a:avLst/>
            <a:gdLst>
              <a:gd name="T0" fmla="*/ 98 w 135"/>
              <a:gd name="T1" fmla="*/ 9 h 124"/>
              <a:gd name="T2" fmla="*/ 92 w 135"/>
              <a:gd name="T3" fmla="*/ 15 h 124"/>
              <a:gd name="T4" fmla="*/ 56 w 135"/>
              <a:gd name="T5" fmla="*/ 33 h 124"/>
              <a:gd name="T6" fmla="*/ 32 w 135"/>
              <a:gd name="T7" fmla="*/ 30 h 124"/>
              <a:gd name="T8" fmla="*/ 31 w 135"/>
              <a:gd name="T9" fmla="*/ 61 h 124"/>
              <a:gd name="T10" fmla="*/ 31 w 135"/>
              <a:gd name="T11" fmla="*/ 30 h 124"/>
              <a:gd name="T12" fmla="*/ 10 w 135"/>
              <a:gd name="T13" fmla="*/ 32 h 124"/>
              <a:gd name="T14" fmla="*/ 8 w 135"/>
              <a:gd name="T15" fmla="*/ 33 h 124"/>
              <a:gd name="T16" fmla="*/ 0 w 135"/>
              <a:gd name="T17" fmla="*/ 69 h 124"/>
              <a:gd name="T18" fmla="*/ 9 w 135"/>
              <a:gd name="T19" fmla="*/ 71 h 124"/>
              <a:gd name="T20" fmla="*/ 18 w 135"/>
              <a:gd name="T21" fmla="*/ 71 h 124"/>
              <a:gd name="T22" fmla="*/ 20 w 135"/>
              <a:gd name="T23" fmla="*/ 124 h 124"/>
              <a:gd name="T24" fmla="*/ 31 w 135"/>
              <a:gd name="T25" fmla="*/ 77 h 124"/>
              <a:gd name="T26" fmla="*/ 43 w 135"/>
              <a:gd name="T27" fmla="*/ 124 h 124"/>
              <a:gd name="T28" fmla="*/ 44 w 135"/>
              <a:gd name="T29" fmla="*/ 71 h 124"/>
              <a:gd name="T30" fmla="*/ 49 w 135"/>
              <a:gd name="T31" fmla="*/ 40 h 124"/>
              <a:gd name="T32" fmla="*/ 56 w 135"/>
              <a:gd name="T33" fmla="*/ 68 h 124"/>
              <a:gd name="T34" fmla="*/ 65 w 135"/>
              <a:gd name="T35" fmla="*/ 121 h 124"/>
              <a:gd name="T36" fmla="*/ 70 w 135"/>
              <a:gd name="T37" fmla="*/ 122 h 124"/>
              <a:gd name="T38" fmla="*/ 92 w 135"/>
              <a:gd name="T39" fmla="*/ 109 h 124"/>
              <a:gd name="T40" fmla="*/ 98 w 135"/>
              <a:gd name="T41" fmla="*/ 76 h 124"/>
              <a:gd name="T42" fmla="*/ 123 w 135"/>
              <a:gd name="T43" fmla="*/ 124 h 124"/>
              <a:gd name="T44" fmla="*/ 114 w 135"/>
              <a:gd name="T45" fmla="*/ 76 h 124"/>
              <a:gd name="T46" fmla="*/ 135 w 135"/>
              <a:gd name="T47" fmla="*/ 23 h 124"/>
              <a:gd name="T48" fmla="*/ 131 w 135"/>
              <a:gd name="T49" fmla="*/ 68 h 124"/>
              <a:gd name="T50" fmla="*/ 59 w 135"/>
              <a:gd name="T51" fmla="*/ 68 h 124"/>
              <a:gd name="T52" fmla="*/ 73 w 135"/>
              <a:gd name="T53" fmla="*/ 48 h 124"/>
              <a:gd name="T54" fmla="*/ 106 w 135"/>
              <a:gd name="T55" fmla="*/ 31 h 124"/>
              <a:gd name="T56" fmla="*/ 77 w 135"/>
              <a:gd name="T57" fmla="*/ 42 h 124"/>
              <a:gd name="T58" fmla="*/ 59 w 135"/>
              <a:gd name="T59" fmla="*/ 23 h 124"/>
              <a:gd name="T60" fmla="*/ 131 w 135"/>
              <a:gd name="T61" fmla="*/ 23 h 124"/>
              <a:gd name="T62" fmla="*/ 43 w 135"/>
              <a:gd name="T63" fmla="*/ 12 h 124"/>
              <a:gd name="T64" fmla="*/ 31 w 135"/>
              <a:gd name="T65" fmla="*/ 26 h 124"/>
              <a:gd name="T66" fmla="*/ 104 w 135"/>
              <a:gd name="T67" fmla="*/ 44 h 124"/>
              <a:gd name="T68" fmla="*/ 90 w 135"/>
              <a:gd name="T69" fmla="*/ 53 h 124"/>
              <a:gd name="T70" fmla="*/ 76 w 135"/>
              <a:gd name="T71" fmla="*/ 61 h 124"/>
              <a:gd name="T72" fmla="*/ 92 w 135"/>
              <a:gd name="T73" fmla="*/ 61 h 124"/>
              <a:gd name="T74" fmla="*/ 105 w 135"/>
              <a:gd name="T75" fmla="*/ 53 h 124"/>
              <a:gd name="T76" fmla="*/ 114 w 135"/>
              <a:gd name="T77" fmla="*/ 41 h 124"/>
              <a:gd name="T78" fmla="*/ 111 w 135"/>
              <a:gd name="T79" fmla="*/ 38 h 124"/>
              <a:gd name="T80" fmla="*/ 80 w 135"/>
              <a:gd name="T81" fmla="*/ 59 h 124"/>
              <a:gd name="T82" fmla="*/ 100 w 135"/>
              <a:gd name="T83" fmla="*/ 38 h 124"/>
              <a:gd name="T84" fmla="*/ 100 w 135"/>
              <a:gd name="T85" fmla="*/ 5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5" h="124">
                <a:moveTo>
                  <a:pt x="127" y="15"/>
                </a:moveTo>
                <a:cubicBezTo>
                  <a:pt x="98" y="15"/>
                  <a:pt x="98" y="15"/>
                  <a:pt x="98" y="15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8"/>
                  <a:pt x="97" y="7"/>
                  <a:pt x="95" y="7"/>
                </a:cubicBezTo>
                <a:cubicBezTo>
                  <a:pt x="94" y="7"/>
                  <a:pt x="92" y="8"/>
                  <a:pt x="92" y="9"/>
                </a:cubicBezTo>
                <a:cubicBezTo>
                  <a:pt x="92" y="15"/>
                  <a:pt x="92" y="15"/>
                  <a:pt x="92" y="15"/>
                </a:cubicBezTo>
                <a:cubicBezTo>
                  <a:pt x="63" y="15"/>
                  <a:pt x="63" y="15"/>
                  <a:pt x="63" y="15"/>
                </a:cubicBezTo>
                <a:cubicBezTo>
                  <a:pt x="59" y="15"/>
                  <a:pt x="56" y="19"/>
                  <a:pt x="56" y="23"/>
                </a:cubicBezTo>
                <a:cubicBezTo>
                  <a:pt x="56" y="33"/>
                  <a:pt x="56" y="33"/>
                  <a:pt x="56" y="33"/>
                </a:cubicBezTo>
                <a:cubicBezTo>
                  <a:pt x="52" y="31"/>
                  <a:pt x="52" y="31"/>
                  <a:pt x="52" y="31"/>
                </a:cubicBezTo>
                <a:cubicBezTo>
                  <a:pt x="51" y="31"/>
                  <a:pt x="41" y="28"/>
                  <a:pt x="33" y="27"/>
                </a:cubicBezTo>
                <a:cubicBezTo>
                  <a:pt x="32" y="30"/>
                  <a:pt x="32" y="30"/>
                  <a:pt x="32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5" y="54"/>
                  <a:pt x="35" y="54"/>
                  <a:pt x="35" y="54"/>
                </a:cubicBezTo>
                <a:cubicBezTo>
                  <a:pt x="31" y="61"/>
                  <a:pt x="31" y="61"/>
                  <a:pt x="31" y="61"/>
                </a:cubicBezTo>
                <a:cubicBezTo>
                  <a:pt x="27" y="54"/>
                  <a:pt x="27" y="54"/>
                  <a:pt x="27" y="54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29" y="27"/>
                  <a:pt x="29" y="27"/>
                  <a:pt x="29" y="27"/>
                </a:cubicBezTo>
                <a:cubicBezTo>
                  <a:pt x="21" y="28"/>
                  <a:pt x="11" y="31"/>
                  <a:pt x="11" y="31"/>
                </a:cubicBezTo>
                <a:cubicBezTo>
                  <a:pt x="11" y="31"/>
                  <a:pt x="10" y="32"/>
                  <a:pt x="10" y="32"/>
                </a:cubicBezTo>
                <a:cubicBezTo>
                  <a:pt x="10" y="32"/>
                  <a:pt x="10" y="32"/>
                  <a:pt x="9" y="32"/>
                </a:cubicBezTo>
                <a:cubicBezTo>
                  <a:pt x="9" y="32"/>
                  <a:pt x="9" y="33"/>
                  <a:pt x="9" y="33"/>
                </a:cubicBezTo>
                <a:cubicBezTo>
                  <a:pt x="9" y="33"/>
                  <a:pt x="8" y="33"/>
                  <a:pt x="8" y="33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5"/>
                  <a:pt x="8" y="35"/>
                  <a:pt x="8" y="35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71"/>
                  <a:pt x="1" y="74"/>
                  <a:pt x="4" y="75"/>
                </a:cubicBezTo>
                <a:cubicBezTo>
                  <a:pt x="4" y="75"/>
                  <a:pt x="4" y="75"/>
                  <a:pt x="5" y="75"/>
                </a:cubicBezTo>
                <a:cubicBezTo>
                  <a:pt x="7" y="75"/>
                  <a:pt x="9" y="73"/>
                  <a:pt x="9" y="71"/>
                </a:cubicBezTo>
                <a:cubicBezTo>
                  <a:pt x="16" y="40"/>
                  <a:pt x="16" y="40"/>
                  <a:pt x="16" y="40"/>
                </a:cubicBezTo>
                <a:cubicBezTo>
                  <a:pt x="17" y="39"/>
                  <a:pt x="17" y="39"/>
                  <a:pt x="18" y="39"/>
                </a:cubicBezTo>
                <a:cubicBezTo>
                  <a:pt x="18" y="71"/>
                  <a:pt x="18" y="71"/>
                  <a:pt x="18" y="71"/>
                </a:cubicBezTo>
                <a:cubicBezTo>
                  <a:pt x="14" y="118"/>
                  <a:pt x="14" y="118"/>
                  <a:pt x="14" y="118"/>
                </a:cubicBezTo>
                <a:cubicBezTo>
                  <a:pt x="14" y="121"/>
                  <a:pt x="16" y="124"/>
                  <a:pt x="19" y="124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23" y="124"/>
                  <a:pt x="25" y="122"/>
                  <a:pt x="26" y="119"/>
                </a:cubicBezTo>
                <a:cubicBezTo>
                  <a:pt x="29" y="77"/>
                  <a:pt x="29" y="77"/>
                  <a:pt x="29" y="77"/>
                </a:cubicBezTo>
                <a:cubicBezTo>
                  <a:pt x="30" y="77"/>
                  <a:pt x="30" y="77"/>
                  <a:pt x="31" y="77"/>
                </a:cubicBezTo>
                <a:cubicBezTo>
                  <a:pt x="32" y="77"/>
                  <a:pt x="33" y="77"/>
                  <a:pt x="33" y="77"/>
                </a:cubicBezTo>
                <a:cubicBezTo>
                  <a:pt x="37" y="119"/>
                  <a:pt x="37" y="119"/>
                  <a:pt x="37" y="119"/>
                </a:cubicBezTo>
                <a:cubicBezTo>
                  <a:pt x="37" y="122"/>
                  <a:pt x="40" y="124"/>
                  <a:pt x="43" y="124"/>
                </a:cubicBezTo>
                <a:cubicBezTo>
                  <a:pt x="43" y="124"/>
                  <a:pt x="43" y="124"/>
                  <a:pt x="43" y="124"/>
                </a:cubicBezTo>
                <a:cubicBezTo>
                  <a:pt x="46" y="124"/>
                  <a:pt x="48" y="121"/>
                  <a:pt x="48" y="118"/>
                </a:cubicBezTo>
                <a:cubicBezTo>
                  <a:pt x="44" y="71"/>
                  <a:pt x="44" y="71"/>
                  <a:pt x="44" y="71"/>
                </a:cubicBezTo>
                <a:cubicBezTo>
                  <a:pt x="44" y="39"/>
                  <a:pt x="44" y="39"/>
                  <a:pt x="44" y="39"/>
                </a:cubicBezTo>
                <a:cubicBezTo>
                  <a:pt x="47" y="40"/>
                  <a:pt x="48" y="40"/>
                  <a:pt x="48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72"/>
                  <a:pt x="59" y="76"/>
                  <a:pt x="63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65" y="121"/>
                  <a:pt x="65" y="121"/>
                  <a:pt x="65" y="121"/>
                </a:cubicBezTo>
                <a:cubicBezTo>
                  <a:pt x="64" y="122"/>
                  <a:pt x="65" y="124"/>
                  <a:pt x="67" y="124"/>
                </a:cubicBezTo>
                <a:cubicBezTo>
                  <a:pt x="67" y="124"/>
                  <a:pt x="67" y="124"/>
                  <a:pt x="68" y="124"/>
                </a:cubicBezTo>
                <a:cubicBezTo>
                  <a:pt x="69" y="124"/>
                  <a:pt x="70" y="124"/>
                  <a:pt x="70" y="122"/>
                </a:cubicBezTo>
                <a:cubicBezTo>
                  <a:pt x="83" y="76"/>
                  <a:pt x="83" y="76"/>
                  <a:pt x="83" y="76"/>
                </a:cubicBezTo>
                <a:cubicBezTo>
                  <a:pt x="92" y="76"/>
                  <a:pt x="92" y="76"/>
                  <a:pt x="92" y="76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0"/>
                  <a:pt x="94" y="112"/>
                  <a:pt x="95" y="112"/>
                </a:cubicBezTo>
                <a:cubicBezTo>
                  <a:pt x="97" y="112"/>
                  <a:pt x="98" y="110"/>
                  <a:pt x="98" y="109"/>
                </a:cubicBezTo>
                <a:cubicBezTo>
                  <a:pt x="98" y="76"/>
                  <a:pt x="98" y="76"/>
                  <a:pt x="98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120" y="122"/>
                  <a:pt x="120" y="122"/>
                  <a:pt x="120" y="122"/>
                </a:cubicBezTo>
                <a:cubicBezTo>
                  <a:pt x="121" y="124"/>
                  <a:pt x="122" y="124"/>
                  <a:pt x="123" y="124"/>
                </a:cubicBezTo>
                <a:cubicBezTo>
                  <a:pt x="123" y="124"/>
                  <a:pt x="124" y="124"/>
                  <a:pt x="124" y="124"/>
                </a:cubicBezTo>
                <a:cubicBezTo>
                  <a:pt x="125" y="124"/>
                  <a:pt x="126" y="122"/>
                  <a:pt x="126" y="121"/>
                </a:cubicBezTo>
                <a:cubicBezTo>
                  <a:pt x="114" y="76"/>
                  <a:pt x="114" y="76"/>
                  <a:pt x="114" y="76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32" y="76"/>
                  <a:pt x="135" y="72"/>
                  <a:pt x="135" y="68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35" y="19"/>
                  <a:pt x="132" y="15"/>
                  <a:pt x="127" y="15"/>
                </a:cubicBezTo>
                <a:close/>
                <a:moveTo>
                  <a:pt x="131" y="68"/>
                </a:moveTo>
                <a:cubicBezTo>
                  <a:pt x="131" y="68"/>
                  <a:pt x="131" y="68"/>
                  <a:pt x="131" y="68"/>
                </a:cubicBezTo>
                <a:cubicBezTo>
                  <a:pt x="131" y="70"/>
                  <a:pt x="130" y="72"/>
                  <a:pt x="127" y="72"/>
                </a:cubicBezTo>
                <a:cubicBezTo>
                  <a:pt x="63" y="72"/>
                  <a:pt x="63" y="72"/>
                  <a:pt x="63" y="72"/>
                </a:cubicBezTo>
                <a:cubicBezTo>
                  <a:pt x="61" y="72"/>
                  <a:pt x="59" y="70"/>
                  <a:pt x="59" y="68"/>
                </a:cubicBezTo>
                <a:cubicBezTo>
                  <a:pt x="59" y="44"/>
                  <a:pt x="59" y="44"/>
                  <a:pt x="59" y="44"/>
                </a:cubicBezTo>
                <a:cubicBezTo>
                  <a:pt x="71" y="48"/>
                  <a:pt x="71" y="48"/>
                  <a:pt x="71" y="48"/>
                </a:cubicBezTo>
                <a:cubicBezTo>
                  <a:pt x="72" y="48"/>
                  <a:pt x="72" y="48"/>
                  <a:pt x="73" y="48"/>
                </a:cubicBezTo>
                <a:cubicBezTo>
                  <a:pt x="75" y="48"/>
                  <a:pt x="77" y="47"/>
                  <a:pt x="77" y="45"/>
                </a:cubicBezTo>
                <a:cubicBezTo>
                  <a:pt x="77" y="45"/>
                  <a:pt x="77" y="44"/>
                  <a:pt x="77" y="44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06" y="31"/>
                  <a:pt x="107" y="30"/>
                  <a:pt x="106" y="29"/>
                </a:cubicBezTo>
                <a:cubicBezTo>
                  <a:pt x="106" y="29"/>
                  <a:pt x="106" y="29"/>
                  <a:pt x="105" y="29"/>
                </a:cubicBezTo>
                <a:cubicBezTo>
                  <a:pt x="77" y="42"/>
                  <a:pt x="77" y="42"/>
                  <a:pt x="77" y="42"/>
                </a:cubicBezTo>
                <a:cubicBezTo>
                  <a:pt x="77" y="41"/>
                  <a:pt x="76" y="39"/>
                  <a:pt x="74" y="39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21"/>
                  <a:pt x="61" y="19"/>
                  <a:pt x="63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9"/>
                  <a:pt x="131" y="21"/>
                  <a:pt x="131" y="23"/>
                </a:cubicBezTo>
                <a:lnTo>
                  <a:pt x="131" y="68"/>
                </a:lnTo>
                <a:close/>
                <a:moveTo>
                  <a:pt x="31" y="26"/>
                </a:moveTo>
                <a:cubicBezTo>
                  <a:pt x="38" y="26"/>
                  <a:pt x="43" y="19"/>
                  <a:pt x="43" y="12"/>
                </a:cubicBezTo>
                <a:cubicBezTo>
                  <a:pt x="43" y="5"/>
                  <a:pt x="38" y="0"/>
                  <a:pt x="31" y="0"/>
                </a:cubicBezTo>
                <a:cubicBezTo>
                  <a:pt x="25" y="0"/>
                  <a:pt x="19" y="5"/>
                  <a:pt x="19" y="12"/>
                </a:cubicBezTo>
                <a:cubicBezTo>
                  <a:pt x="19" y="19"/>
                  <a:pt x="25" y="26"/>
                  <a:pt x="31" y="26"/>
                </a:cubicBezTo>
                <a:close/>
                <a:moveTo>
                  <a:pt x="111" y="38"/>
                </a:moveTo>
                <a:cubicBezTo>
                  <a:pt x="104" y="44"/>
                  <a:pt x="104" y="44"/>
                  <a:pt x="104" y="44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91" y="52"/>
                  <a:pt x="91" y="52"/>
                  <a:pt x="91" y="52"/>
                </a:cubicBezTo>
                <a:cubicBezTo>
                  <a:pt x="90" y="52"/>
                  <a:pt x="90" y="52"/>
                  <a:pt x="90" y="53"/>
                </a:cubicBezTo>
                <a:cubicBezTo>
                  <a:pt x="90" y="61"/>
                  <a:pt x="90" y="61"/>
                  <a:pt x="90" y="61"/>
                </a:cubicBezTo>
                <a:cubicBezTo>
                  <a:pt x="77" y="61"/>
                  <a:pt x="77" y="61"/>
                  <a:pt x="77" y="61"/>
                </a:cubicBezTo>
                <a:cubicBezTo>
                  <a:pt x="77" y="61"/>
                  <a:pt x="76" y="61"/>
                  <a:pt x="76" y="61"/>
                </a:cubicBezTo>
                <a:cubicBezTo>
                  <a:pt x="76" y="62"/>
                  <a:pt x="77" y="62"/>
                  <a:pt x="77" y="62"/>
                </a:cubicBezTo>
                <a:cubicBezTo>
                  <a:pt x="91" y="62"/>
                  <a:pt x="91" y="62"/>
                  <a:pt x="91" y="62"/>
                </a:cubicBezTo>
                <a:cubicBezTo>
                  <a:pt x="91" y="62"/>
                  <a:pt x="92" y="62"/>
                  <a:pt x="92" y="61"/>
                </a:cubicBezTo>
                <a:cubicBezTo>
                  <a:pt x="92" y="54"/>
                  <a:pt x="92" y="54"/>
                  <a:pt x="92" y="54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5" y="54"/>
                  <a:pt x="105" y="53"/>
                  <a:pt x="105" y="53"/>
                </a:cubicBezTo>
                <a:cubicBezTo>
                  <a:pt x="105" y="45"/>
                  <a:pt x="105" y="45"/>
                  <a:pt x="105" y="45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6" y="35"/>
                  <a:pt x="116" y="35"/>
                  <a:pt x="116" y="35"/>
                </a:cubicBezTo>
                <a:cubicBezTo>
                  <a:pt x="109" y="37"/>
                  <a:pt x="109" y="37"/>
                  <a:pt x="109" y="37"/>
                </a:cubicBezTo>
                <a:lnTo>
                  <a:pt x="111" y="38"/>
                </a:lnTo>
                <a:close/>
                <a:moveTo>
                  <a:pt x="87" y="47"/>
                </a:moveTo>
                <a:cubicBezTo>
                  <a:pt x="80" y="47"/>
                  <a:pt x="80" y="47"/>
                  <a:pt x="80" y="47"/>
                </a:cubicBezTo>
                <a:cubicBezTo>
                  <a:pt x="80" y="59"/>
                  <a:pt x="80" y="59"/>
                  <a:pt x="80" y="59"/>
                </a:cubicBezTo>
                <a:cubicBezTo>
                  <a:pt x="87" y="59"/>
                  <a:pt x="87" y="59"/>
                  <a:pt x="87" y="59"/>
                </a:cubicBezTo>
                <a:lnTo>
                  <a:pt x="87" y="47"/>
                </a:lnTo>
                <a:close/>
                <a:moveTo>
                  <a:pt x="100" y="38"/>
                </a:moveTo>
                <a:cubicBezTo>
                  <a:pt x="94" y="38"/>
                  <a:pt x="94" y="38"/>
                  <a:pt x="94" y="38"/>
                </a:cubicBezTo>
                <a:cubicBezTo>
                  <a:pt x="94" y="50"/>
                  <a:pt x="94" y="50"/>
                  <a:pt x="94" y="50"/>
                </a:cubicBezTo>
                <a:cubicBezTo>
                  <a:pt x="100" y="50"/>
                  <a:pt x="100" y="50"/>
                  <a:pt x="100" y="50"/>
                </a:cubicBezTo>
                <a:lnTo>
                  <a:pt x="100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8"/>
          <p:cNvSpPr>
            <a:spLocks noEditPoints="1"/>
          </p:cNvSpPr>
          <p:nvPr/>
        </p:nvSpPr>
        <p:spPr bwMode="auto">
          <a:xfrm>
            <a:off x="6499225" y="1472406"/>
            <a:ext cx="346075" cy="365125"/>
          </a:xfrm>
          <a:custGeom>
            <a:avLst/>
            <a:gdLst>
              <a:gd name="T0" fmla="*/ 84 w 128"/>
              <a:gd name="T1" fmla="*/ 0 h 135"/>
              <a:gd name="T2" fmla="*/ 100 w 128"/>
              <a:gd name="T3" fmla="*/ 75 h 135"/>
              <a:gd name="T4" fmla="*/ 89 w 128"/>
              <a:gd name="T5" fmla="*/ 107 h 135"/>
              <a:gd name="T6" fmla="*/ 116 w 128"/>
              <a:gd name="T7" fmla="*/ 78 h 135"/>
              <a:gd name="T8" fmla="*/ 113 w 128"/>
              <a:gd name="T9" fmla="*/ 73 h 135"/>
              <a:gd name="T10" fmla="*/ 93 w 128"/>
              <a:gd name="T11" fmla="*/ 31 h 135"/>
              <a:gd name="T12" fmla="*/ 81 w 128"/>
              <a:gd name="T13" fmla="*/ 29 h 135"/>
              <a:gd name="T14" fmla="*/ 69 w 128"/>
              <a:gd name="T15" fmla="*/ 36 h 135"/>
              <a:gd name="T16" fmla="*/ 35 w 128"/>
              <a:gd name="T17" fmla="*/ 60 h 135"/>
              <a:gd name="T18" fmla="*/ 69 w 128"/>
              <a:gd name="T19" fmla="*/ 53 h 135"/>
              <a:gd name="T20" fmla="*/ 70 w 128"/>
              <a:gd name="T21" fmla="*/ 72 h 135"/>
              <a:gd name="T22" fmla="*/ 70 w 128"/>
              <a:gd name="T23" fmla="*/ 129 h 135"/>
              <a:gd name="T24" fmla="*/ 83 w 128"/>
              <a:gd name="T25" fmla="*/ 84 h 135"/>
              <a:gd name="T26" fmla="*/ 84 w 128"/>
              <a:gd name="T27" fmla="*/ 129 h 135"/>
              <a:gd name="T28" fmla="*/ 97 w 128"/>
              <a:gd name="T29" fmla="*/ 109 h 135"/>
              <a:gd name="T30" fmla="*/ 98 w 128"/>
              <a:gd name="T31" fmla="*/ 76 h 135"/>
              <a:gd name="T32" fmla="*/ 103 w 128"/>
              <a:gd name="T33" fmla="*/ 72 h 135"/>
              <a:gd name="T34" fmla="*/ 100 w 128"/>
              <a:gd name="T35" fmla="*/ 75 h 135"/>
              <a:gd name="T36" fmla="*/ 81 w 128"/>
              <a:gd name="T37" fmla="*/ 56 h 135"/>
              <a:gd name="T38" fmla="*/ 84 w 128"/>
              <a:gd name="T39" fmla="*/ 33 h 135"/>
              <a:gd name="T40" fmla="*/ 84 w 128"/>
              <a:gd name="T41" fmla="*/ 60 h 135"/>
              <a:gd name="T42" fmla="*/ 109 w 128"/>
              <a:gd name="T43" fmla="*/ 77 h 135"/>
              <a:gd name="T44" fmla="*/ 114 w 128"/>
              <a:gd name="T45" fmla="*/ 75 h 135"/>
              <a:gd name="T46" fmla="*/ 102 w 128"/>
              <a:gd name="T47" fmla="*/ 75 h 135"/>
              <a:gd name="T48" fmla="*/ 40 w 128"/>
              <a:gd name="T49" fmla="*/ 80 h 135"/>
              <a:gd name="T50" fmla="*/ 43 w 128"/>
              <a:gd name="T51" fmla="*/ 76 h 135"/>
              <a:gd name="T52" fmla="*/ 38 w 128"/>
              <a:gd name="T53" fmla="*/ 77 h 135"/>
              <a:gd name="T54" fmla="*/ 38 w 128"/>
              <a:gd name="T55" fmla="*/ 80 h 135"/>
              <a:gd name="T56" fmla="*/ 44 w 128"/>
              <a:gd name="T57" fmla="*/ 93 h 135"/>
              <a:gd name="T58" fmla="*/ 47 w 128"/>
              <a:gd name="T59" fmla="*/ 97 h 135"/>
              <a:gd name="T60" fmla="*/ 34 w 128"/>
              <a:gd name="T61" fmla="*/ 92 h 135"/>
              <a:gd name="T62" fmla="*/ 23 w 128"/>
              <a:gd name="T63" fmla="*/ 85 h 135"/>
              <a:gd name="T64" fmla="*/ 3 w 128"/>
              <a:gd name="T65" fmla="*/ 106 h 135"/>
              <a:gd name="T66" fmla="*/ 8 w 128"/>
              <a:gd name="T67" fmla="*/ 121 h 135"/>
              <a:gd name="T68" fmla="*/ 21 w 128"/>
              <a:gd name="T69" fmla="*/ 132 h 135"/>
              <a:gd name="T70" fmla="*/ 25 w 128"/>
              <a:gd name="T71" fmla="*/ 135 h 135"/>
              <a:gd name="T72" fmla="*/ 35 w 128"/>
              <a:gd name="T73" fmla="*/ 133 h 135"/>
              <a:gd name="T74" fmla="*/ 51 w 128"/>
              <a:gd name="T75" fmla="*/ 134 h 135"/>
              <a:gd name="T76" fmla="*/ 51 w 128"/>
              <a:gd name="T77" fmla="*/ 88 h 135"/>
              <a:gd name="T78" fmla="*/ 13 w 128"/>
              <a:gd name="T79" fmla="*/ 96 h 135"/>
              <a:gd name="T80" fmla="*/ 39 w 128"/>
              <a:gd name="T81" fmla="*/ 91 h 135"/>
              <a:gd name="T82" fmla="*/ 31 w 128"/>
              <a:gd name="T83" fmla="*/ 80 h 135"/>
              <a:gd name="T84" fmla="*/ 42 w 128"/>
              <a:gd name="T85" fmla="*/ 74 h 135"/>
              <a:gd name="T86" fmla="*/ 33 w 128"/>
              <a:gd name="T87" fmla="*/ 8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8" h="135">
                <a:moveTo>
                  <a:pt x="84" y="28"/>
                </a:moveTo>
                <a:cubicBezTo>
                  <a:pt x="92" y="28"/>
                  <a:pt x="98" y="22"/>
                  <a:pt x="98" y="14"/>
                </a:cubicBezTo>
                <a:cubicBezTo>
                  <a:pt x="98" y="7"/>
                  <a:pt x="92" y="0"/>
                  <a:pt x="84" y="0"/>
                </a:cubicBezTo>
                <a:cubicBezTo>
                  <a:pt x="76" y="0"/>
                  <a:pt x="70" y="7"/>
                  <a:pt x="70" y="14"/>
                </a:cubicBezTo>
                <a:cubicBezTo>
                  <a:pt x="70" y="22"/>
                  <a:pt x="76" y="28"/>
                  <a:pt x="84" y="28"/>
                </a:cubicBezTo>
                <a:close/>
                <a:moveTo>
                  <a:pt x="100" y="75"/>
                </a:moveTo>
                <a:cubicBezTo>
                  <a:pt x="100" y="78"/>
                  <a:pt x="100" y="78"/>
                  <a:pt x="100" y="78"/>
                </a:cubicBezTo>
                <a:cubicBezTo>
                  <a:pt x="89" y="78"/>
                  <a:pt x="89" y="78"/>
                  <a:pt x="89" y="78"/>
                </a:cubicBezTo>
                <a:cubicBezTo>
                  <a:pt x="89" y="107"/>
                  <a:pt x="89" y="107"/>
                  <a:pt x="89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16" y="78"/>
                  <a:pt x="116" y="78"/>
                  <a:pt x="116" y="78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6" y="74"/>
                  <a:pt x="115" y="73"/>
                  <a:pt x="114" y="73"/>
                </a:cubicBezTo>
                <a:cubicBezTo>
                  <a:pt x="113" y="73"/>
                  <a:pt x="113" y="73"/>
                  <a:pt x="113" y="73"/>
                </a:cubicBezTo>
                <a:cubicBezTo>
                  <a:pt x="114" y="72"/>
                  <a:pt x="114" y="71"/>
                  <a:pt x="114" y="71"/>
                </a:cubicBezTo>
                <a:cubicBezTo>
                  <a:pt x="110" y="49"/>
                  <a:pt x="105" y="39"/>
                  <a:pt x="93" y="32"/>
                </a:cubicBezTo>
                <a:cubicBezTo>
                  <a:pt x="93" y="32"/>
                  <a:pt x="93" y="31"/>
                  <a:pt x="93" y="31"/>
                </a:cubicBezTo>
                <a:cubicBezTo>
                  <a:pt x="91" y="30"/>
                  <a:pt x="89" y="30"/>
                  <a:pt x="88" y="29"/>
                </a:cubicBezTo>
                <a:cubicBezTo>
                  <a:pt x="84" y="33"/>
                  <a:pt x="84" y="33"/>
                  <a:pt x="84" y="33"/>
                </a:cubicBezTo>
                <a:cubicBezTo>
                  <a:pt x="81" y="29"/>
                  <a:pt x="81" y="29"/>
                  <a:pt x="81" y="29"/>
                </a:cubicBezTo>
                <a:cubicBezTo>
                  <a:pt x="81" y="29"/>
                  <a:pt x="81" y="29"/>
                  <a:pt x="81" y="29"/>
                </a:cubicBezTo>
                <a:cubicBezTo>
                  <a:pt x="78" y="30"/>
                  <a:pt x="76" y="31"/>
                  <a:pt x="74" y="33"/>
                </a:cubicBezTo>
                <a:cubicBezTo>
                  <a:pt x="72" y="34"/>
                  <a:pt x="71" y="35"/>
                  <a:pt x="69" y="36"/>
                </a:cubicBezTo>
                <a:cubicBezTo>
                  <a:pt x="66" y="38"/>
                  <a:pt x="63" y="41"/>
                  <a:pt x="60" y="44"/>
                </a:cubicBezTo>
                <a:cubicBezTo>
                  <a:pt x="54" y="51"/>
                  <a:pt x="49" y="55"/>
                  <a:pt x="42" y="54"/>
                </a:cubicBezTo>
                <a:cubicBezTo>
                  <a:pt x="38" y="54"/>
                  <a:pt x="35" y="57"/>
                  <a:pt x="35" y="60"/>
                </a:cubicBezTo>
                <a:cubicBezTo>
                  <a:pt x="35" y="63"/>
                  <a:pt x="37" y="66"/>
                  <a:pt x="40" y="67"/>
                </a:cubicBezTo>
                <a:cubicBezTo>
                  <a:pt x="41" y="67"/>
                  <a:pt x="42" y="67"/>
                  <a:pt x="43" y="67"/>
                </a:cubicBezTo>
                <a:cubicBezTo>
                  <a:pt x="55" y="67"/>
                  <a:pt x="63" y="59"/>
                  <a:pt x="69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69" y="54"/>
                  <a:pt x="70" y="55"/>
                  <a:pt x="70" y="55"/>
                </a:cubicBezTo>
                <a:cubicBezTo>
                  <a:pt x="70" y="72"/>
                  <a:pt x="70" y="72"/>
                  <a:pt x="70" y="72"/>
                </a:cubicBezTo>
                <a:cubicBezTo>
                  <a:pt x="70" y="74"/>
                  <a:pt x="70" y="75"/>
                  <a:pt x="71" y="76"/>
                </a:cubicBezTo>
                <a:cubicBezTo>
                  <a:pt x="71" y="76"/>
                  <a:pt x="70" y="77"/>
                  <a:pt x="70" y="77"/>
                </a:cubicBezTo>
                <a:cubicBezTo>
                  <a:pt x="70" y="129"/>
                  <a:pt x="70" y="129"/>
                  <a:pt x="70" y="129"/>
                </a:cubicBezTo>
                <a:cubicBezTo>
                  <a:pt x="70" y="133"/>
                  <a:pt x="73" y="135"/>
                  <a:pt x="77" y="135"/>
                </a:cubicBezTo>
                <a:cubicBezTo>
                  <a:pt x="80" y="135"/>
                  <a:pt x="83" y="133"/>
                  <a:pt x="83" y="129"/>
                </a:cubicBezTo>
                <a:cubicBezTo>
                  <a:pt x="83" y="84"/>
                  <a:pt x="83" y="84"/>
                  <a:pt x="83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4" y="133"/>
                  <a:pt x="87" y="135"/>
                  <a:pt x="91" y="135"/>
                </a:cubicBezTo>
                <a:cubicBezTo>
                  <a:pt x="94" y="135"/>
                  <a:pt x="97" y="133"/>
                  <a:pt x="97" y="12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87" y="109"/>
                  <a:pt x="87" y="109"/>
                  <a:pt x="87" y="109"/>
                </a:cubicBezTo>
                <a:cubicBezTo>
                  <a:pt x="87" y="76"/>
                  <a:pt x="87" y="76"/>
                  <a:pt x="87" y="76"/>
                </a:cubicBezTo>
                <a:cubicBezTo>
                  <a:pt x="98" y="76"/>
                  <a:pt x="98" y="76"/>
                  <a:pt x="98" y="76"/>
                </a:cubicBezTo>
                <a:cubicBezTo>
                  <a:pt x="98" y="75"/>
                  <a:pt x="98" y="74"/>
                  <a:pt x="98" y="72"/>
                </a:cubicBezTo>
                <a:cubicBezTo>
                  <a:pt x="98" y="53"/>
                  <a:pt x="98" y="53"/>
                  <a:pt x="98" y="53"/>
                </a:cubicBezTo>
                <a:cubicBezTo>
                  <a:pt x="100" y="58"/>
                  <a:pt x="102" y="64"/>
                  <a:pt x="103" y="72"/>
                </a:cubicBezTo>
                <a:cubicBezTo>
                  <a:pt x="103" y="73"/>
                  <a:pt x="103" y="73"/>
                  <a:pt x="103" y="73"/>
                </a:cubicBezTo>
                <a:cubicBezTo>
                  <a:pt x="103" y="73"/>
                  <a:pt x="103" y="73"/>
                  <a:pt x="103" y="73"/>
                </a:cubicBezTo>
                <a:cubicBezTo>
                  <a:pt x="101" y="73"/>
                  <a:pt x="100" y="74"/>
                  <a:pt x="100" y="75"/>
                </a:cubicBezTo>
                <a:close/>
                <a:moveTo>
                  <a:pt x="84" y="60"/>
                </a:moveTo>
                <a:cubicBezTo>
                  <a:pt x="84" y="60"/>
                  <a:pt x="84" y="60"/>
                  <a:pt x="84" y="60"/>
                </a:cubicBezTo>
                <a:cubicBezTo>
                  <a:pt x="81" y="56"/>
                  <a:pt x="81" y="56"/>
                  <a:pt x="81" y="56"/>
                </a:cubicBezTo>
                <a:cubicBezTo>
                  <a:pt x="83" y="38"/>
                  <a:pt x="83" y="38"/>
                  <a:pt x="83" y="38"/>
                </a:cubicBezTo>
                <a:cubicBezTo>
                  <a:pt x="84" y="38"/>
                  <a:pt x="84" y="37"/>
                  <a:pt x="84" y="36"/>
                </a:cubicBezTo>
                <a:cubicBezTo>
                  <a:pt x="84" y="33"/>
                  <a:pt x="84" y="33"/>
                  <a:pt x="84" y="33"/>
                </a:cubicBezTo>
                <a:cubicBezTo>
                  <a:pt x="84" y="33"/>
                  <a:pt x="84" y="33"/>
                  <a:pt x="84" y="33"/>
                </a:cubicBezTo>
                <a:cubicBezTo>
                  <a:pt x="87" y="56"/>
                  <a:pt x="87" y="56"/>
                  <a:pt x="87" y="56"/>
                </a:cubicBezTo>
                <a:lnTo>
                  <a:pt x="84" y="60"/>
                </a:lnTo>
                <a:close/>
                <a:moveTo>
                  <a:pt x="104" y="75"/>
                </a:moveTo>
                <a:cubicBezTo>
                  <a:pt x="105" y="76"/>
                  <a:pt x="107" y="77"/>
                  <a:pt x="108" y="77"/>
                </a:cubicBezTo>
                <a:cubicBezTo>
                  <a:pt x="108" y="77"/>
                  <a:pt x="109" y="77"/>
                  <a:pt x="109" y="77"/>
                </a:cubicBezTo>
                <a:cubicBezTo>
                  <a:pt x="110" y="77"/>
                  <a:pt x="112" y="76"/>
                  <a:pt x="112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8"/>
                  <a:pt x="114" y="78"/>
                  <a:pt x="114" y="78"/>
                </a:cubicBezTo>
                <a:cubicBezTo>
                  <a:pt x="102" y="78"/>
                  <a:pt x="102" y="78"/>
                  <a:pt x="102" y="78"/>
                </a:cubicBezTo>
                <a:cubicBezTo>
                  <a:pt x="102" y="75"/>
                  <a:pt x="102" y="75"/>
                  <a:pt x="102" y="75"/>
                </a:cubicBezTo>
                <a:cubicBezTo>
                  <a:pt x="102" y="75"/>
                  <a:pt x="103" y="75"/>
                  <a:pt x="103" y="75"/>
                </a:cubicBezTo>
                <a:lnTo>
                  <a:pt x="104" y="75"/>
                </a:lnTo>
                <a:close/>
                <a:moveTo>
                  <a:pt x="40" y="80"/>
                </a:moveTo>
                <a:cubicBezTo>
                  <a:pt x="40" y="87"/>
                  <a:pt x="40" y="87"/>
                  <a:pt x="40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3" y="76"/>
                  <a:pt x="43" y="76"/>
                  <a:pt x="43" y="76"/>
                </a:cubicBezTo>
                <a:cubicBezTo>
                  <a:pt x="41" y="76"/>
                  <a:pt x="41" y="76"/>
                  <a:pt x="41" y="76"/>
                </a:cubicBezTo>
                <a:cubicBezTo>
                  <a:pt x="41" y="76"/>
                  <a:pt x="41" y="76"/>
                  <a:pt x="41" y="76"/>
                </a:cubicBezTo>
                <a:cubicBezTo>
                  <a:pt x="41" y="77"/>
                  <a:pt x="40" y="78"/>
                  <a:pt x="38" y="77"/>
                </a:cubicBezTo>
                <a:cubicBezTo>
                  <a:pt x="38" y="77"/>
                  <a:pt x="38" y="77"/>
                  <a:pt x="38" y="77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9" y="80"/>
                  <a:pt x="40" y="80"/>
                  <a:pt x="40" y="80"/>
                </a:cubicBezTo>
                <a:close/>
                <a:moveTo>
                  <a:pt x="51" y="88"/>
                </a:moveTo>
                <a:cubicBezTo>
                  <a:pt x="49" y="90"/>
                  <a:pt x="47" y="92"/>
                  <a:pt x="44" y="93"/>
                </a:cubicBezTo>
                <a:cubicBezTo>
                  <a:pt x="46" y="93"/>
                  <a:pt x="47" y="94"/>
                  <a:pt x="47" y="94"/>
                </a:cubicBezTo>
                <a:cubicBezTo>
                  <a:pt x="48" y="94"/>
                  <a:pt x="48" y="94"/>
                  <a:pt x="48" y="96"/>
                </a:cubicBezTo>
                <a:cubicBezTo>
                  <a:pt x="48" y="97"/>
                  <a:pt x="48" y="97"/>
                  <a:pt x="47" y="97"/>
                </a:cubicBezTo>
                <a:cubicBezTo>
                  <a:pt x="40" y="95"/>
                  <a:pt x="34" y="96"/>
                  <a:pt x="34" y="96"/>
                </a:cubicBezTo>
                <a:cubicBezTo>
                  <a:pt x="33" y="96"/>
                  <a:pt x="32" y="95"/>
                  <a:pt x="32" y="94"/>
                </a:cubicBezTo>
                <a:cubicBezTo>
                  <a:pt x="32" y="92"/>
                  <a:pt x="33" y="92"/>
                  <a:pt x="34" y="92"/>
                </a:cubicBezTo>
                <a:cubicBezTo>
                  <a:pt x="34" y="92"/>
                  <a:pt x="35" y="92"/>
                  <a:pt x="35" y="92"/>
                </a:cubicBezTo>
                <a:cubicBezTo>
                  <a:pt x="33" y="90"/>
                  <a:pt x="31" y="87"/>
                  <a:pt x="30" y="84"/>
                </a:cubicBezTo>
                <a:cubicBezTo>
                  <a:pt x="26" y="84"/>
                  <a:pt x="23" y="85"/>
                  <a:pt x="23" y="85"/>
                </a:cubicBezTo>
                <a:cubicBezTo>
                  <a:pt x="23" y="85"/>
                  <a:pt x="12" y="81"/>
                  <a:pt x="9" y="82"/>
                </a:cubicBezTo>
                <a:cubicBezTo>
                  <a:pt x="6" y="83"/>
                  <a:pt x="9" y="88"/>
                  <a:pt x="11" y="90"/>
                </a:cubicBezTo>
                <a:cubicBezTo>
                  <a:pt x="7" y="94"/>
                  <a:pt x="4" y="100"/>
                  <a:pt x="3" y="106"/>
                </a:cubicBezTo>
                <a:cubicBezTo>
                  <a:pt x="2" y="108"/>
                  <a:pt x="0" y="108"/>
                  <a:pt x="0" y="10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18"/>
                  <a:pt x="5" y="117"/>
                  <a:pt x="8" y="121"/>
                </a:cubicBezTo>
                <a:cubicBezTo>
                  <a:pt x="10" y="123"/>
                  <a:pt x="12" y="125"/>
                  <a:pt x="14" y="126"/>
                </a:cubicBezTo>
                <a:cubicBezTo>
                  <a:pt x="15" y="127"/>
                  <a:pt x="13" y="132"/>
                  <a:pt x="13" y="132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21" y="132"/>
                  <a:pt x="21" y="131"/>
                  <a:pt x="22" y="130"/>
                </a:cubicBezTo>
                <a:cubicBezTo>
                  <a:pt x="22" y="131"/>
                  <a:pt x="23" y="131"/>
                  <a:pt x="23" y="131"/>
                </a:cubicBezTo>
                <a:cubicBezTo>
                  <a:pt x="24" y="131"/>
                  <a:pt x="25" y="135"/>
                  <a:pt x="25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0" y="135"/>
                  <a:pt x="31" y="132"/>
                  <a:pt x="31" y="132"/>
                </a:cubicBezTo>
                <a:cubicBezTo>
                  <a:pt x="32" y="133"/>
                  <a:pt x="33" y="133"/>
                  <a:pt x="35" y="133"/>
                </a:cubicBezTo>
                <a:cubicBezTo>
                  <a:pt x="38" y="133"/>
                  <a:pt x="40" y="133"/>
                  <a:pt x="43" y="132"/>
                </a:cubicBezTo>
                <a:cubicBezTo>
                  <a:pt x="45" y="131"/>
                  <a:pt x="44" y="134"/>
                  <a:pt x="44" y="134"/>
                </a:cubicBezTo>
                <a:cubicBezTo>
                  <a:pt x="51" y="134"/>
                  <a:pt x="51" y="134"/>
                  <a:pt x="51" y="134"/>
                </a:cubicBezTo>
                <a:cubicBezTo>
                  <a:pt x="51" y="134"/>
                  <a:pt x="51" y="127"/>
                  <a:pt x="53" y="127"/>
                </a:cubicBezTo>
                <a:cubicBezTo>
                  <a:pt x="60" y="122"/>
                  <a:pt x="62" y="116"/>
                  <a:pt x="62" y="108"/>
                </a:cubicBezTo>
                <a:cubicBezTo>
                  <a:pt x="62" y="100"/>
                  <a:pt x="58" y="93"/>
                  <a:pt x="51" y="88"/>
                </a:cubicBezTo>
                <a:close/>
                <a:moveTo>
                  <a:pt x="13" y="101"/>
                </a:moveTo>
                <a:cubicBezTo>
                  <a:pt x="12" y="101"/>
                  <a:pt x="11" y="100"/>
                  <a:pt x="11" y="98"/>
                </a:cubicBezTo>
                <a:cubicBezTo>
                  <a:pt x="11" y="97"/>
                  <a:pt x="12" y="96"/>
                  <a:pt x="13" y="96"/>
                </a:cubicBezTo>
                <a:cubicBezTo>
                  <a:pt x="14" y="96"/>
                  <a:pt x="16" y="97"/>
                  <a:pt x="16" y="98"/>
                </a:cubicBezTo>
                <a:cubicBezTo>
                  <a:pt x="16" y="100"/>
                  <a:pt x="14" y="101"/>
                  <a:pt x="13" y="101"/>
                </a:cubicBezTo>
                <a:close/>
                <a:moveTo>
                  <a:pt x="39" y="91"/>
                </a:moveTo>
                <a:cubicBezTo>
                  <a:pt x="44" y="92"/>
                  <a:pt x="50" y="89"/>
                  <a:pt x="51" y="84"/>
                </a:cubicBezTo>
                <a:cubicBezTo>
                  <a:pt x="52" y="78"/>
                  <a:pt x="48" y="73"/>
                  <a:pt x="43" y="72"/>
                </a:cubicBezTo>
                <a:cubicBezTo>
                  <a:pt x="37" y="71"/>
                  <a:pt x="32" y="74"/>
                  <a:pt x="31" y="80"/>
                </a:cubicBezTo>
                <a:cubicBezTo>
                  <a:pt x="30" y="85"/>
                  <a:pt x="34" y="90"/>
                  <a:pt x="39" y="91"/>
                </a:cubicBezTo>
                <a:close/>
                <a:moveTo>
                  <a:pt x="33" y="80"/>
                </a:moveTo>
                <a:cubicBezTo>
                  <a:pt x="34" y="76"/>
                  <a:pt x="38" y="73"/>
                  <a:pt x="42" y="74"/>
                </a:cubicBezTo>
                <a:cubicBezTo>
                  <a:pt x="47" y="75"/>
                  <a:pt x="49" y="79"/>
                  <a:pt x="49" y="83"/>
                </a:cubicBezTo>
                <a:cubicBezTo>
                  <a:pt x="48" y="87"/>
                  <a:pt x="44" y="90"/>
                  <a:pt x="39" y="89"/>
                </a:cubicBezTo>
                <a:cubicBezTo>
                  <a:pt x="35" y="89"/>
                  <a:pt x="32" y="84"/>
                  <a:pt x="33" y="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>
            <a:off x="7110412" y="1475581"/>
            <a:ext cx="341313" cy="358775"/>
          </a:xfrm>
          <a:custGeom>
            <a:avLst/>
            <a:gdLst>
              <a:gd name="T0" fmla="*/ 69 w 126"/>
              <a:gd name="T1" fmla="*/ 14 h 133"/>
              <a:gd name="T2" fmla="*/ 88 w 126"/>
              <a:gd name="T3" fmla="*/ 77 h 133"/>
              <a:gd name="T4" fmla="*/ 114 w 126"/>
              <a:gd name="T5" fmla="*/ 77 h 133"/>
              <a:gd name="T6" fmla="*/ 112 w 126"/>
              <a:gd name="T7" fmla="*/ 69 h 133"/>
              <a:gd name="T8" fmla="*/ 83 w 126"/>
              <a:gd name="T9" fmla="*/ 32 h 133"/>
              <a:gd name="T10" fmla="*/ 68 w 126"/>
              <a:gd name="T11" fmla="*/ 35 h 133"/>
              <a:gd name="T12" fmla="*/ 35 w 126"/>
              <a:gd name="T13" fmla="*/ 63 h 133"/>
              <a:gd name="T14" fmla="*/ 68 w 126"/>
              <a:gd name="T15" fmla="*/ 97 h 133"/>
              <a:gd name="T16" fmla="*/ 69 w 126"/>
              <a:gd name="T17" fmla="*/ 54 h 133"/>
              <a:gd name="T18" fmla="*/ 69 w 126"/>
              <a:gd name="T19" fmla="*/ 127 h 133"/>
              <a:gd name="T20" fmla="*/ 83 w 126"/>
              <a:gd name="T21" fmla="*/ 83 h 133"/>
              <a:gd name="T22" fmla="*/ 96 w 126"/>
              <a:gd name="T23" fmla="*/ 127 h 133"/>
              <a:gd name="T24" fmla="*/ 96 w 126"/>
              <a:gd name="T25" fmla="*/ 75 h 133"/>
              <a:gd name="T26" fmla="*/ 102 w 126"/>
              <a:gd name="T27" fmla="*/ 72 h 133"/>
              <a:gd name="T28" fmla="*/ 17 w 126"/>
              <a:gd name="T29" fmla="*/ 105 h 133"/>
              <a:gd name="T30" fmla="*/ 18 w 126"/>
              <a:gd name="T31" fmla="*/ 121 h 133"/>
              <a:gd name="T32" fmla="*/ 16 w 126"/>
              <a:gd name="T33" fmla="*/ 95 h 133"/>
              <a:gd name="T34" fmla="*/ 18 w 126"/>
              <a:gd name="T35" fmla="*/ 97 h 133"/>
              <a:gd name="T36" fmla="*/ 23 w 126"/>
              <a:gd name="T37" fmla="*/ 103 h 133"/>
              <a:gd name="T38" fmla="*/ 27 w 126"/>
              <a:gd name="T39" fmla="*/ 104 h 133"/>
              <a:gd name="T40" fmla="*/ 29 w 126"/>
              <a:gd name="T41" fmla="*/ 126 h 133"/>
              <a:gd name="T42" fmla="*/ 23 w 126"/>
              <a:gd name="T43" fmla="*/ 95 h 133"/>
              <a:gd name="T44" fmla="*/ 28 w 126"/>
              <a:gd name="T45" fmla="*/ 99 h 133"/>
              <a:gd name="T46" fmla="*/ 34 w 126"/>
              <a:gd name="T47" fmla="*/ 125 h 133"/>
              <a:gd name="T48" fmla="*/ 34 w 126"/>
              <a:gd name="T49" fmla="*/ 125 h 133"/>
              <a:gd name="T50" fmla="*/ 34 w 126"/>
              <a:gd name="T51" fmla="*/ 96 h 133"/>
              <a:gd name="T52" fmla="*/ 36 w 126"/>
              <a:gd name="T53" fmla="*/ 94 h 133"/>
              <a:gd name="T54" fmla="*/ 40 w 126"/>
              <a:gd name="T55" fmla="*/ 104 h 133"/>
              <a:gd name="T56" fmla="*/ 44 w 126"/>
              <a:gd name="T57" fmla="*/ 103 h 133"/>
              <a:gd name="T58" fmla="*/ 46 w 126"/>
              <a:gd name="T59" fmla="*/ 121 h 133"/>
              <a:gd name="T60" fmla="*/ 40 w 126"/>
              <a:gd name="T61" fmla="*/ 92 h 133"/>
              <a:gd name="T62" fmla="*/ 46 w 126"/>
              <a:gd name="T63" fmla="*/ 93 h 133"/>
              <a:gd name="T64" fmla="*/ 51 w 126"/>
              <a:gd name="T65" fmla="*/ 121 h 133"/>
              <a:gd name="T66" fmla="*/ 51 w 126"/>
              <a:gd name="T67" fmla="*/ 121 h 133"/>
              <a:gd name="T68" fmla="*/ 51 w 126"/>
              <a:gd name="T69" fmla="*/ 97 h 133"/>
              <a:gd name="T70" fmla="*/ 52 w 126"/>
              <a:gd name="T71" fmla="*/ 95 h 133"/>
              <a:gd name="T72" fmla="*/ 56 w 126"/>
              <a:gd name="T73" fmla="*/ 103 h 133"/>
              <a:gd name="T74" fmla="*/ 54 w 126"/>
              <a:gd name="T75" fmla="*/ 87 h 133"/>
              <a:gd name="T76" fmla="*/ 50 w 126"/>
              <a:gd name="T77" fmla="*/ 86 h 133"/>
              <a:gd name="T78" fmla="*/ 44 w 126"/>
              <a:gd name="T79" fmla="*/ 90 h 133"/>
              <a:gd name="T80" fmla="*/ 34 w 126"/>
              <a:gd name="T81" fmla="*/ 85 h 133"/>
              <a:gd name="T82" fmla="*/ 30 w 126"/>
              <a:gd name="T83" fmla="*/ 84 h 133"/>
              <a:gd name="T84" fmla="*/ 19 w 126"/>
              <a:gd name="T85" fmla="*/ 86 h 133"/>
              <a:gd name="T86" fmla="*/ 14 w 126"/>
              <a:gd name="T87" fmla="*/ 87 h 133"/>
              <a:gd name="T88" fmla="*/ 12 w 126"/>
              <a:gd name="T89" fmla="*/ 103 h 133"/>
              <a:gd name="T90" fmla="*/ 34 w 126"/>
              <a:gd name="T91" fmla="*/ 67 h 133"/>
              <a:gd name="T92" fmla="*/ 56 w 126"/>
              <a:gd name="T93" fmla="*/ 99 h 133"/>
              <a:gd name="T94" fmla="*/ 83 w 126"/>
              <a:gd name="T95" fmla="*/ 59 h 133"/>
              <a:gd name="T96" fmla="*/ 82 w 126"/>
              <a:gd name="T97" fmla="*/ 35 h 133"/>
              <a:gd name="T98" fmla="*/ 83 w 126"/>
              <a:gd name="T99" fmla="*/ 59 h 133"/>
              <a:gd name="T100" fmla="*/ 111 w 126"/>
              <a:gd name="T101" fmla="*/ 74 h 133"/>
              <a:gd name="T102" fmla="*/ 101 w 126"/>
              <a:gd name="T103" fmla="*/ 77 h 133"/>
              <a:gd name="T104" fmla="*/ 29 w 126"/>
              <a:gd name="T105" fmla="*/ 77 h 133"/>
              <a:gd name="T106" fmla="*/ 29 w 126"/>
              <a:gd name="T107" fmla="*/ 77 h 133"/>
              <a:gd name="T108" fmla="*/ 46 w 126"/>
              <a:gd name="T109" fmla="*/ 81 h 133"/>
              <a:gd name="T110" fmla="*/ 17 w 126"/>
              <a:gd name="T111" fmla="*/ 8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6" h="133">
                <a:moveTo>
                  <a:pt x="83" y="28"/>
                </a:moveTo>
                <a:cubicBezTo>
                  <a:pt x="90" y="28"/>
                  <a:pt x="97" y="21"/>
                  <a:pt x="97" y="14"/>
                </a:cubicBezTo>
                <a:cubicBezTo>
                  <a:pt x="97" y="6"/>
                  <a:pt x="90" y="0"/>
                  <a:pt x="83" y="0"/>
                </a:cubicBezTo>
                <a:cubicBezTo>
                  <a:pt x="75" y="0"/>
                  <a:pt x="69" y="6"/>
                  <a:pt x="69" y="14"/>
                </a:cubicBezTo>
                <a:cubicBezTo>
                  <a:pt x="69" y="21"/>
                  <a:pt x="75" y="28"/>
                  <a:pt x="83" y="28"/>
                </a:cubicBezTo>
                <a:close/>
                <a:moveTo>
                  <a:pt x="99" y="74"/>
                </a:moveTo>
                <a:cubicBezTo>
                  <a:pt x="99" y="77"/>
                  <a:pt x="99" y="77"/>
                  <a:pt x="99" y="77"/>
                </a:cubicBezTo>
                <a:cubicBezTo>
                  <a:pt x="88" y="77"/>
                  <a:pt x="88" y="77"/>
                  <a:pt x="88" y="77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126" y="105"/>
                  <a:pt x="126" y="105"/>
                  <a:pt x="126" y="105"/>
                </a:cubicBezTo>
                <a:cubicBezTo>
                  <a:pt x="126" y="77"/>
                  <a:pt x="126" y="77"/>
                  <a:pt x="126" y="77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4" y="73"/>
                  <a:pt x="113" y="72"/>
                  <a:pt x="112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71"/>
                  <a:pt x="112" y="70"/>
                  <a:pt x="112" y="69"/>
                </a:cubicBezTo>
                <a:cubicBezTo>
                  <a:pt x="109" y="48"/>
                  <a:pt x="104" y="38"/>
                  <a:pt x="92" y="31"/>
                </a:cubicBezTo>
                <a:cubicBezTo>
                  <a:pt x="92" y="31"/>
                  <a:pt x="92" y="31"/>
                  <a:pt x="91" y="31"/>
                </a:cubicBezTo>
                <a:cubicBezTo>
                  <a:pt x="90" y="30"/>
                  <a:pt x="88" y="29"/>
                  <a:pt x="86" y="28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28"/>
                  <a:pt x="80" y="28"/>
                  <a:pt x="80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77" y="29"/>
                  <a:pt x="75" y="30"/>
                  <a:pt x="73" y="32"/>
                </a:cubicBezTo>
                <a:cubicBezTo>
                  <a:pt x="71" y="33"/>
                  <a:pt x="70" y="34"/>
                  <a:pt x="68" y="35"/>
                </a:cubicBezTo>
                <a:cubicBezTo>
                  <a:pt x="65" y="38"/>
                  <a:pt x="62" y="41"/>
                  <a:pt x="59" y="43"/>
                </a:cubicBezTo>
                <a:cubicBezTo>
                  <a:pt x="53" y="50"/>
                  <a:pt x="49" y="54"/>
                  <a:pt x="41" y="53"/>
                </a:cubicBezTo>
                <a:cubicBezTo>
                  <a:pt x="38" y="53"/>
                  <a:pt x="35" y="55"/>
                  <a:pt x="34" y="59"/>
                </a:cubicBezTo>
                <a:cubicBezTo>
                  <a:pt x="34" y="60"/>
                  <a:pt x="35" y="62"/>
                  <a:pt x="35" y="63"/>
                </a:cubicBezTo>
                <a:cubicBezTo>
                  <a:pt x="35" y="63"/>
                  <a:pt x="35" y="63"/>
                  <a:pt x="34" y="63"/>
                </a:cubicBezTo>
                <a:cubicBezTo>
                  <a:pt x="16" y="63"/>
                  <a:pt x="0" y="78"/>
                  <a:pt x="0" y="97"/>
                </a:cubicBezTo>
                <a:cubicBezTo>
                  <a:pt x="0" y="115"/>
                  <a:pt x="16" y="131"/>
                  <a:pt x="34" y="131"/>
                </a:cubicBezTo>
                <a:cubicBezTo>
                  <a:pt x="53" y="131"/>
                  <a:pt x="68" y="115"/>
                  <a:pt x="68" y="97"/>
                </a:cubicBezTo>
                <a:cubicBezTo>
                  <a:pt x="68" y="82"/>
                  <a:pt x="60" y="70"/>
                  <a:pt x="47" y="65"/>
                </a:cubicBezTo>
                <a:cubicBezTo>
                  <a:pt x="57" y="64"/>
                  <a:pt x="63" y="57"/>
                  <a:pt x="68" y="52"/>
                </a:cubicBezTo>
                <a:cubicBezTo>
                  <a:pt x="68" y="52"/>
                  <a:pt x="68" y="52"/>
                  <a:pt x="68" y="52"/>
                </a:cubicBezTo>
                <a:cubicBezTo>
                  <a:pt x="69" y="53"/>
                  <a:pt x="69" y="54"/>
                  <a:pt x="69" y="54"/>
                </a:cubicBezTo>
                <a:cubicBezTo>
                  <a:pt x="69" y="71"/>
                  <a:pt x="69" y="71"/>
                  <a:pt x="69" y="71"/>
                </a:cubicBezTo>
                <a:cubicBezTo>
                  <a:pt x="69" y="72"/>
                  <a:pt x="69" y="74"/>
                  <a:pt x="70" y="75"/>
                </a:cubicBezTo>
                <a:cubicBezTo>
                  <a:pt x="70" y="75"/>
                  <a:pt x="69" y="75"/>
                  <a:pt x="69" y="76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69" y="130"/>
                  <a:pt x="72" y="133"/>
                  <a:pt x="76" y="133"/>
                </a:cubicBezTo>
                <a:cubicBezTo>
                  <a:pt x="79" y="133"/>
                  <a:pt x="82" y="130"/>
                  <a:pt x="82" y="127"/>
                </a:cubicBezTo>
                <a:cubicBezTo>
                  <a:pt x="82" y="83"/>
                  <a:pt x="82" y="83"/>
                  <a:pt x="82" y="83"/>
                </a:cubicBezTo>
                <a:cubicBezTo>
                  <a:pt x="82" y="83"/>
                  <a:pt x="83" y="83"/>
                  <a:pt x="83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3" y="127"/>
                  <a:pt x="83" y="127"/>
                  <a:pt x="83" y="127"/>
                </a:cubicBezTo>
                <a:cubicBezTo>
                  <a:pt x="83" y="130"/>
                  <a:pt x="86" y="133"/>
                  <a:pt x="89" y="133"/>
                </a:cubicBezTo>
                <a:cubicBezTo>
                  <a:pt x="93" y="133"/>
                  <a:pt x="96" y="130"/>
                  <a:pt x="96" y="12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86" y="75"/>
                  <a:pt x="86" y="75"/>
                  <a:pt x="86" y="75"/>
                </a:cubicBezTo>
                <a:cubicBezTo>
                  <a:pt x="96" y="75"/>
                  <a:pt x="96" y="75"/>
                  <a:pt x="96" y="75"/>
                </a:cubicBezTo>
                <a:cubicBezTo>
                  <a:pt x="97" y="74"/>
                  <a:pt x="97" y="72"/>
                  <a:pt x="97" y="71"/>
                </a:cubicBezTo>
                <a:cubicBezTo>
                  <a:pt x="97" y="52"/>
                  <a:pt x="97" y="52"/>
                  <a:pt x="97" y="52"/>
                </a:cubicBezTo>
                <a:cubicBezTo>
                  <a:pt x="99" y="57"/>
                  <a:pt x="100" y="62"/>
                  <a:pt x="101" y="71"/>
                </a:cubicBezTo>
                <a:cubicBezTo>
                  <a:pt x="101" y="71"/>
                  <a:pt x="101" y="71"/>
                  <a:pt x="102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100" y="72"/>
                  <a:pt x="99" y="73"/>
                  <a:pt x="99" y="74"/>
                </a:cubicBezTo>
                <a:close/>
                <a:moveTo>
                  <a:pt x="17" y="121"/>
                </a:moveTo>
                <a:cubicBezTo>
                  <a:pt x="17" y="105"/>
                  <a:pt x="17" y="105"/>
                  <a:pt x="17" y="105"/>
                </a:cubicBezTo>
                <a:cubicBezTo>
                  <a:pt x="17" y="105"/>
                  <a:pt x="17" y="105"/>
                  <a:pt x="17" y="105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21"/>
                  <a:pt x="18" y="121"/>
                  <a:pt x="18" y="121"/>
                </a:cubicBezTo>
                <a:cubicBezTo>
                  <a:pt x="18" y="121"/>
                  <a:pt x="18" y="121"/>
                  <a:pt x="18" y="121"/>
                </a:cubicBezTo>
                <a:cubicBezTo>
                  <a:pt x="17" y="121"/>
                  <a:pt x="17" y="121"/>
                  <a:pt x="17" y="121"/>
                </a:cubicBezTo>
                <a:close/>
                <a:moveTo>
                  <a:pt x="18" y="97"/>
                </a:moveTo>
                <a:cubicBezTo>
                  <a:pt x="17" y="97"/>
                  <a:pt x="17" y="97"/>
                  <a:pt x="17" y="97"/>
                </a:cubicBezTo>
                <a:cubicBezTo>
                  <a:pt x="16" y="95"/>
                  <a:pt x="16" y="95"/>
                  <a:pt x="16" y="95"/>
                </a:cubicBezTo>
                <a:cubicBezTo>
                  <a:pt x="17" y="87"/>
                  <a:pt x="17" y="87"/>
                  <a:pt x="17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9" y="95"/>
                  <a:pt x="19" y="95"/>
                  <a:pt x="19" y="95"/>
                </a:cubicBezTo>
                <a:lnTo>
                  <a:pt x="18" y="97"/>
                </a:lnTo>
                <a:close/>
                <a:moveTo>
                  <a:pt x="21" y="123"/>
                </a:moveTo>
                <a:cubicBezTo>
                  <a:pt x="21" y="123"/>
                  <a:pt x="22" y="122"/>
                  <a:pt x="22" y="121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22" y="103"/>
                  <a:pt x="22" y="103"/>
                  <a:pt x="23" y="103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24" y="104"/>
                  <a:pt x="25" y="103"/>
                  <a:pt x="25" y="103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6" y="104"/>
                  <a:pt x="26" y="104"/>
                  <a:pt x="27" y="104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8" y="104"/>
                  <a:pt x="29" y="104"/>
                  <a:pt x="29" y="104"/>
                </a:cubicBezTo>
                <a:cubicBezTo>
                  <a:pt x="29" y="125"/>
                  <a:pt x="29" y="125"/>
                  <a:pt x="29" y="125"/>
                </a:cubicBezTo>
                <a:cubicBezTo>
                  <a:pt x="29" y="125"/>
                  <a:pt x="29" y="125"/>
                  <a:pt x="29" y="126"/>
                </a:cubicBezTo>
                <a:cubicBezTo>
                  <a:pt x="26" y="125"/>
                  <a:pt x="23" y="124"/>
                  <a:pt x="21" y="123"/>
                </a:cubicBezTo>
                <a:close/>
                <a:moveTo>
                  <a:pt x="23" y="99"/>
                </a:moveTo>
                <a:cubicBezTo>
                  <a:pt x="23" y="93"/>
                  <a:pt x="23" y="93"/>
                  <a:pt x="23" y="93"/>
                </a:cubicBezTo>
                <a:cubicBezTo>
                  <a:pt x="23" y="94"/>
                  <a:pt x="23" y="94"/>
                  <a:pt x="23" y="95"/>
                </a:cubicBezTo>
                <a:cubicBezTo>
                  <a:pt x="23" y="95"/>
                  <a:pt x="23" y="96"/>
                  <a:pt x="23" y="97"/>
                </a:cubicBezTo>
                <a:cubicBezTo>
                  <a:pt x="23" y="98"/>
                  <a:pt x="23" y="98"/>
                  <a:pt x="23" y="99"/>
                </a:cubicBezTo>
                <a:close/>
                <a:moveTo>
                  <a:pt x="28" y="92"/>
                </a:moveTo>
                <a:cubicBezTo>
                  <a:pt x="28" y="99"/>
                  <a:pt x="28" y="99"/>
                  <a:pt x="28" y="99"/>
                </a:cubicBezTo>
                <a:cubicBezTo>
                  <a:pt x="27" y="96"/>
                  <a:pt x="27" y="94"/>
                  <a:pt x="28" y="92"/>
                </a:cubicBezTo>
                <a:close/>
                <a:moveTo>
                  <a:pt x="34" y="126"/>
                </a:moveTo>
                <a:cubicBezTo>
                  <a:pt x="34" y="126"/>
                  <a:pt x="34" y="126"/>
                  <a:pt x="34" y="126"/>
                </a:cubicBezTo>
                <a:cubicBezTo>
                  <a:pt x="34" y="126"/>
                  <a:pt x="34" y="125"/>
                  <a:pt x="34" y="125"/>
                </a:cubicBezTo>
                <a:cubicBezTo>
                  <a:pt x="34" y="106"/>
                  <a:pt x="34" y="106"/>
                  <a:pt x="34" y="106"/>
                </a:cubicBezTo>
                <a:cubicBezTo>
                  <a:pt x="34" y="106"/>
                  <a:pt x="34" y="106"/>
                  <a:pt x="34" y="106"/>
                </a:cubicBezTo>
                <a:cubicBezTo>
                  <a:pt x="34" y="106"/>
                  <a:pt x="34" y="106"/>
                  <a:pt x="34" y="106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5" y="126"/>
                  <a:pt x="35" y="126"/>
                </a:cubicBezTo>
                <a:cubicBezTo>
                  <a:pt x="35" y="126"/>
                  <a:pt x="34" y="126"/>
                  <a:pt x="34" y="126"/>
                </a:cubicBezTo>
                <a:close/>
                <a:moveTo>
                  <a:pt x="34" y="96"/>
                </a:moveTo>
                <a:cubicBezTo>
                  <a:pt x="34" y="96"/>
                  <a:pt x="34" y="96"/>
                  <a:pt x="34" y="96"/>
                </a:cubicBezTo>
                <a:cubicBezTo>
                  <a:pt x="33" y="94"/>
                  <a:pt x="33" y="94"/>
                  <a:pt x="33" y="94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6" y="94"/>
                  <a:pt x="36" y="94"/>
                  <a:pt x="36" y="94"/>
                </a:cubicBezTo>
                <a:lnTo>
                  <a:pt x="34" y="96"/>
                </a:lnTo>
                <a:close/>
                <a:moveTo>
                  <a:pt x="39" y="126"/>
                </a:moveTo>
                <a:cubicBezTo>
                  <a:pt x="40" y="126"/>
                  <a:pt x="40" y="125"/>
                  <a:pt x="40" y="125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2" y="104"/>
                  <a:pt x="43" y="104"/>
                  <a:pt x="43" y="103"/>
                </a:cubicBezTo>
                <a:cubicBezTo>
                  <a:pt x="43" y="103"/>
                  <a:pt x="43" y="103"/>
                  <a:pt x="44" y="103"/>
                </a:cubicBezTo>
                <a:cubicBezTo>
                  <a:pt x="44" y="103"/>
                  <a:pt x="45" y="104"/>
                  <a:pt x="45" y="104"/>
                </a:cubicBezTo>
                <a:cubicBezTo>
                  <a:pt x="45" y="104"/>
                  <a:pt x="46" y="104"/>
                  <a:pt x="46" y="103"/>
                </a:cubicBezTo>
                <a:cubicBezTo>
                  <a:pt x="46" y="103"/>
                  <a:pt x="46" y="103"/>
                  <a:pt x="46" y="103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2"/>
                  <a:pt x="47" y="123"/>
                  <a:pt x="48" y="123"/>
                </a:cubicBezTo>
                <a:cubicBezTo>
                  <a:pt x="45" y="124"/>
                  <a:pt x="42" y="125"/>
                  <a:pt x="39" y="126"/>
                </a:cubicBezTo>
                <a:close/>
                <a:moveTo>
                  <a:pt x="40" y="99"/>
                </a:moveTo>
                <a:cubicBezTo>
                  <a:pt x="40" y="92"/>
                  <a:pt x="40" y="92"/>
                  <a:pt x="40" y="92"/>
                </a:cubicBezTo>
                <a:cubicBezTo>
                  <a:pt x="41" y="94"/>
                  <a:pt x="41" y="96"/>
                  <a:pt x="40" y="99"/>
                </a:cubicBezTo>
                <a:close/>
                <a:moveTo>
                  <a:pt x="45" y="97"/>
                </a:moveTo>
                <a:cubicBezTo>
                  <a:pt x="46" y="96"/>
                  <a:pt x="46" y="95"/>
                  <a:pt x="46" y="95"/>
                </a:cubicBezTo>
                <a:cubicBezTo>
                  <a:pt x="46" y="94"/>
                  <a:pt x="46" y="94"/>
                  <a:pt x="46" y="93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8"/>
                  <a:pt x="46" y="98"/>
                  <a:pt x="45" y="97"/>
                </a:cubicBezTo>
                <a:close/>
                <a:moveTo>
                  <a:pt x="51" y="121"/>
                </a:moveTo>
                <a:cubicBezTo>
                  <a:pt x="51" y="121"/>
                  <a:pt x="51" y="121"/>
                  <a:pt x="51" y="121"/>
                </a:cubicBezTo>
                <a:cubicBezTo>
                  <a:pt x="51" y="105"/>
                  <a:pt x="51" y="105"/>
                  <a:pt x="51" y="105"/>
                </a:cubicBezTo>
                <a:cubicBezTo>
                  <a:pt x="51" y="105"/>
                  <a:pt x="51" y="105"/>
                  <a:pt x="51" y="105"/>
                </a:cubicBezTo>
                <a:cubicBezTo>
                  <a:pt x="51" y="105"/>
                  <a:pt x="51" y="105"/>
                  <a:pt x="51" y="105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lose/>
                <a:moveTo>
                  <a:pt x="51" y="97"/>
                </a:moveTo>
                <a:cubicBezTo>
                  <a:pt x="51" y="97"/>
                  <a:pt x="51" y="97"/>
                  <a:pt x="51" y="97"/>
                </a:cubicBezTo>
                <a:cubicBezTo>
                  <a:pt x="50" y="95"/>
                  <a:pt x="50" y="95"/>
                  <a:pt x="50" y="95"/>
                </a:cubicBezTo>
                <a:cubicBezTo>
                  <a:pt x="51" y="87"/>
                  <a:pt x="51" y="87"/>
                  <a:pt x="51" y="87"/>
                </a:cubicBezTo>
                <a:cubicBezTo>
                  <a:pt x="51" y="87"/>
                  <a:pt x="51" y="87"/>
                  <a:pt x="51" y="87"/>
                </a:cubicBezTo>
                <a:cubicBezTo>
                  <a:pt x="52" y="95"/>
                  <a:pt x="52" y="95"/>
                  <a:pt x="52" y="95"/>
                </a:cubicBezTo>
                <a:lnTo>
                  <a:pt x="51" y="97"/>
                </a:lnTo>
                <a:close/>
                <a:moveTo>
                  <a:pt x="64" y="97"/>
                </a:moveTo>
                <a:cubicBezTo>
                  <a:pt x="64" y="105"/>
                  <a:pt x="61" y="112"/>
                  <a:pt x="56" y="117"/>
                </a:cubicBezTo>
                <a:cubicBezTo>
                  <a:pt x="56" y="103"/>
                  <a:pt x="56" y="103"/>
                  <a:pt x="56" y="103"/>
                </a:cubicBezTo>
                <a:cubicBezTo>
                  <a:pt x="56" y="103"/>
                  <a:pt x="56" y="103"/>
                  <a:pt x="56" y="103"/>
                </a:cubicBezTo>
                <a:cubicBezTo>
                  <a:pt x="56" y="104"/>
                  <a:pt x="57" y="104"/>
                  <a:pt x="57" y="104"/>
                </a:cubicBezTo>
                <a:cubicBezTo>
                  <a:pt x="58" y="104"/>
                  <a:pt x="58" y="103"/>
                  <a:pt x="59" y="103"/>
                </a:cubicBezTo>
                <a:cubicBezTo>
                  <a:pt x="64" y="93"/>
                  <a:pt x="57" y="88"/>
                  <a:pt x="54" y="87"/>
                </a:cubicBezTo>
                <a:cubicBezTo>
                  <a:pt x="54" y="87"/>
                  <a:pt x="54" y="87"/>
                  <a:pt x="54" y="87"/>
                </a:cubicBezTo>
                <a:cubicBezTo>
                  <a:pt x="54" y="86"/>
                  <a:pt x="53" y="86"/>
                  <a:pt x="52" y="86"/>
                </a:cubicBezTo>
                <a:cubicBezTo>
                  <a:pt x="51" y="87"/>
                  <a:pt x="51" y="87"/>
                  <a:pt x="51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6"/>
                  <a:pt x="50" y="86"/>
                  <a:pt x="50" y="86"/>
                </a:cubicBezTo>
                <a:cubicBezTo>
                  <a:pt x="49" y="86"/>
                  <a:pt x="49" y="86"/>
                  <a:pt x="48" y="87"/>
                </a:cubicBezTo>
                <a:cubicBezTo>
                  <a:pt x="48" y="87"/>
                  <a:pt x="48" y="87"/>
                  <a:pt x="48" y="87"/>
                </a:cubicBezTo>
                <a:cubicBezTo>
                  <a:pt x="47" y="87"/>
                  <a:pt x="45" y="88"/>
                  <a:pt x="44" y="90"/>
                </a:cubicBezTo>
                <a:cubicBezTo>
                  <a:pt x="42" y="87"/>
                  <a:pt x="40" y="85"/>
                  <a:pt x="38" y="84"/>
                </a:cubicBezTo>
                <a:cubicBezTo>
                  <a:pt x="38" y="84"/>
                  <a:pt x="38" y="84"/>
                  <a:pt x="38" y="84"/>
                </a:cubicBezTo>
                <a:cubicBezTo>
                  <a:pt x="37" y="84"/>
                  <a:pt x="36" y="84"/>
                  <a:pt x="36" y="83"/>
                </a:cubicBezTo>
                <a:cubicBezTo>
                  <a:pt x="34" y="85"/>
                  <a:pt x="34" y="85"/>
                  <a:pt x="34" y="85"/>
                </a:cubicBezTo>
                <a:cubicBezTo>
                  <a:pt x="33" y="83"/>
                  <a:pt x="33" y="83"/>
                  <a:pt x="33" y="83"/>
                </a:cubicBezTo>
                <a:cubicBezTo>
                  <a:pt x="33" y="83"/>
                  <a:pt x="33" y="83"/>
                  <a:pt x="33" y="83"/>
                </a:cubicBezTo>
                <a:cubicBezTo>
                  <a:pt x="32" y="84"/>
                  <a:pt x="31" y="84"/>
                  <a:pt x="31" y="84"/>
                </a:cubicBezTo>
                <a:cubicBezTo>
                  <a:pt x="31" y="84"/>
                  <a:pt x="31" y="84"/>
                  <a:pt x="30" y="84"/>
                </a:cubicBezTo>
                <a:cubicBezTo>
                  <a:pt x="29" y="85"/>
                  <a:pt x="26" y="87"/>
                  <a:pt x="25" y="90"/>
                </a:cubicBezTo>
                <a:cubicBezTo>
                  <a:pt x="23" y="88"/>
                  <a:pt x="22" y="87"/>
                  <a:pt x="21" y="87"/>
                </a:cubicBezTo>
                <a:cubicBezTo>
                  <a:pt x="21" y="87"/>
                  <a:pt x="21" y="87"/>
                  <a:pt x="20" y="87"/>
                </a:cubicBezTo>
                <a:cubicBezTo>
                  <a:pt x="20" y="86"/>
                  <a:pt x="19" y="86"/>
                  <a:pt x="19" y="86"/>
                </a:cubicBezTo>
                <a:cubicBezTo>
                  <a:pt x="18" y="87"/>
                  <a:pt x="18" y="87"/>
                  <a:pt x="18" y="87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6"/>
                  <a:pt x="15" y="86"/>
                  <a:pt x="14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2" y="88"/>
                  <a:pt x="5" y="93"/>
                  <a:pt x="10" y="103"/>
                </a:cubicBezTo>
                <a:cubicBezTo>
                  <a:pt x="10" y="103"/>
                  <a:pt x="11" y="104"/>
                  <a:pt x="12" y="104"/>
                </a:cubicBezTo>
                <a:cubicBezTo>
                  <a:pt x="12" y="104"/>
                  <a:pt x="12" y="104"/>
                  <a:pt x="12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8" y="112"/>
                  <a:pt x="5" y="105"/>
                  <a:pt x="5" y="97"/>
                </a:cubicBezTo>
                <a:cubicBezTo>
                  <a:pt x="5" y="80"/>
                  <a:pt x="18" y="67"/>
                  <a:pt x="34" y="67"/>
                </a:cubicBezTo>
                <a:cubicBezTo>
                  <a:pt x="51" y="67"/>
                  <a:pt x="64" y="80"/>
                  <a:pt x="64" y="97"/>
                </a:cubicBezTo>
                <a:close/>
                <a:moveTo>
                  <a:pt x="56" y="99"/>
                </a:moveTo>
                <a:cubicBezTo>
                  <a:pt x="56" y="93"/>
                  <a:pt x="56" y="93"/>
                  <a:pt x="56" y="93"/>
                </a:cubicBezTo>
                <a:cubicBezTo>
                  <a:pt x="57" y="95"/>
                  <a:pt x="57" y="97"/>
                  <a:pt x="56" y="99"/>
                </a:cubicBezTo>
                <a:close/>
                <a:moveTo>
                  <a:pt x="12" y="93"/>
                </a:moveTo>
                <a:cubicBezTo>
                  <a:pt x="12" y="99"/>
                  <a:pt x="12" y="99"/>
                  <a:pt x="12" y="99"/>
                </a:cubicBezTo>
                <a:cubicBezTo>
                  <a:pt x="11" y="97"/>
                  <a:pt x="12" y="95"/>
                  <a:pt x="12" y="93"/>
                </a:cubicBezTo>
                <a:close/>
                <a:moveTo>
                  <a:pt x="83" y="59"/>
                </a:moveTo>
                <a:cubicBezTo>
                  <a:pt x="83" y="59"/>
                  <a:pt x="83" y="59"/>
                  <a:pt x="83" y="59"/>
                </a:cubicBezTo>
                <a:cubicBezTo>
                  <a:pt x="80" y="55"/>
                  <a:pt x="80" y="55"/>
                  <a:pt x="80" y="55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37"/>
                  <a:pt x="82" y="36"/>
                  <a:pt x="82" y="35"/>
                </a:cubicBezTo>
                <a:cubicBezTo>
                  <a:pt x="83" y="32"/>
                  <a:pt x="83" y="32"/>
                  <a:pt x="83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6" y="55"/>
                  <a:pt x="86" y="55"/>
                  <a:pt x="86" y="55"/>
                </a:cubicBezTo>
                <a:lnTo>
                  <a:pt x="83" y="59"/>
                </a:lnTo>
                <a:close/>
                <a:moveTo>
                  <a:pt x="103" y="74"/>
                </a:moveTo>
                <a:cubicBezTo>
                  <a:pt x="104" y="75"/>
                  <a:pt x="105" y="76"/>
                  <a:pt x="107" y="76"/>
                </a:cubicBezTo>
                <a:cubicBezTo>
                  <a:pt x="107" y="76"/>
                  <a:pt x="107" y="75"/>
                  <a:pt x="107" y="75"/>
                </a:cubicBezTo>
                <a:cubicBezTo>
                  <a:pt x="109" y="75"/>
                  <a:pt x="110" y="75"/>
                  <a:pt x="111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4"/>
                  <a:pt x="112" y="74"/>
                  <a:pt x="112" y="74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01" y="74"/>
                  <a:pt x="101" y="74"/>
                  <a:pt x="101" y="74"/>
                </a:cubicBezTo>
                <a:cubicBezTo>
                  <a:pt x="101" y="74"/>
                  <a:pt x="101" y="74"/>
                  <a:pt x="101" y="74"/>
                </a:cubicBezTo>
                <a:lnTo>
                  <a:pt x="103" y="74"/>
                </a:lnTo>
                <a:close/>
                <a:moveTo>
                  <a:pt x="29" y="77"/>
                </a:moveTo>
                <a:cubicBezTo>
                  <a:pt x="29" y="80"/>
                  <a:pt x="31" y="83"/>
                  <a:pt x="34" y="83"/>
                </a:cubicBezTo>
                <a:cubicBezTo>
                  <a:pt x="37" y="83"/>
                  <a:pt x="40" y="80"/>
                  <a:pt x="40" y="77"/>
                </a:cubicBezTo>
                <a:cubicBezTo>
                  <a:pt x="40" y="74"/>
                  <a:pt x="37" y="72"/>
                  <a:pt x="34" y="72"/>
                </a:cubicBezTo>
                <a:cubicBezTo>
                  <a:pt x="31" y="72"/>
                  <a:pt x="29" y="74"/>
                  <a:pt x="29" y="77"/>
                </a:cubicBezTo>
                <a:close/>
                <a:moveTo>
                  <a:pt x="51" y="86"/>
                </a:moveTo>
                <a:cubicBezTo>
                  <a:pt x="54" y="86"/>
                  <a:pt x="56" y="83"/>
                  <a:pt x="56" y="81"/>
                </a:cubicBezTo>
                <a:cubicBezTo>
                  <a:pt x="56" y="78"/>
                  <a:pt x="54" y="76"/>
                  <a:pt x="51" y="76"/>
                </a:cubicBezTo>
                <a:cubicBezTo>
                  <a:pt x="48" y="76"/>
                  <a:pt x="46" y="78"/>
                  <a:pt x="46" y="81"/>
                </a:cubicBezTo>
                <a:cubicBezTo>
                  <a:pt x="46" y="83"/>
                  <a:pt x="48" y="86"/>
                  <a:pt x="51" y="86"/>
                </a:cubicBezTo>
                <a:close/>
                <a:moveTo>
                  <a:pt x="17" y="76"/>
                </a:moveTo>
                <a:cubicBezTo>
                  <a:pt x="15" y="76"/>
                  <a:pt x="13" y="78"/>
                  <a:pt x="13" y="81"/>
                </a:cubicBezTo>
                <a:cubicBezTo>
                  <a:pt x="13" y="83"/>
                  <a:pt x="15" y="86"/>
                  <a:pt x="17" y="86"/>
                </a:cubicBezTo>
                <a:cubicBezTo>
                  <a:pt x="20" y="86"/>
                  <a:pt x="22" y="83"/>
                  <a:pt x="22" y="81"/>
                </a:cubicBezTo>
                <a:cubicBezTo>
                  <a:pt x="22" y="78"/>
                  <a:pt x="20" y="76"/>
                  <a:pt x="17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20"/>
          <p:cNvSpPr>
            <a:spLocks noEditPoints="1"/>
          </p:cNvSpPr>
          <p:nvPr/>
        </p:nvSpPr>
        <p:spPr bwMode="auto">
          <a:xfrm>
            <a:off x="7732712" y="877094"/>
            <a:ext cx="220663" cy="349250"/>
          </a:xfrm>
          <a:custGeom>
            <a:avLst/>
            <a:gdLst>
              <a:gd name="T0" fmla="*/ 71 w 82"/>
              <a:gd name="T1" fmla="*/ 44 h 129"/>
              <a:gd name="T2" fmla="*/ 63 w 82"/>
              <a:gd name="T3" fmla="*/ 42 h 129"/>
              <a:gd name="T4" fmla="*/ 57 w 82"/>
              <a:gd name="T5" fmla="*/ 35 h 129"/>
              <a:gd name="T6" fmla="*/ 55 w 82"/>
              <a:gd name="T7" fmla="*/ 33 h 129"/>
              <a:gd name="T8" fmla="*/ 46 w 82"/>
              <a:gd name="T9" fmla="*/ 28 h 129"/>
              <a:gd name="T10" fmla="*/ 36 w 82"/>
              <a:gd name="T11" fmla="*/ 28 h 129"/>
              <a:gd name="T12" fmla="*/ 27 w 82"/>
              <a:gd name="T13" fmla="*/ 33 h 129"/>
              <a:gd name="T14" fmla="*/ 25 w 82"/>
              <a:gd name="T15" fmla="*/ 35 h 129"/>
              <a:gd name="T16" fmla="*/ 19 w 82"/>
              <a:gd name="T17" fmla="*/ 42 h 129"/>
              <a:gd name="T18" fmla="*/ 11 w 82"/>
              <a:gd name="T19" fmla="*/ 44 h 129"/>
              <a:gd name="T20" fmla="*/ 0 w 82"/>
              <a:gd name="T21" fmla="*/ 107 h 129"/>
              <a:gd name="T22" fmla="*/ 26 w 82"/>
              <a:gd name="T23" fmla="*/ 108 h 129"/>
              <a:gd name="T24" fmla="*/ 34 w 82"/>
              <a:gd name="T25" fmla="*/ 129 h 129"/>
              <a:gd name="T26" fmla="*/ 41 w 82"/>
              <a:gd name="T27" fmla="*/ 122 h 129"/>
              <a:gd name="T28" fmla="*/ 41 w 82"/>
              <a:gd name="T29" fmla="*/ 107 h 129"/>
              <a:gd name="T30" fmla="*/ 42 w 82"/>
              <a:gd name="T31" fmla="*/ 108 h 129"/>
              <a:gd name="T32" fmla="*/ 49 w 82"/>
              <a:gd name="T33" fmla="*/ 129 h 129"/>
              <a:gd name="T34" fmla="*/ 56 w 82"/>
              <a:gd name="T35" fmla="*/ 108 h 129"/>
              <a:gd name="T36" fmla="*/ 82 w 82"/>
              <a:gd name="T37" fmla="*/ 107 h 129"/>
              <a:gd name="T38" fmla="*/ 41 w 82"/>
              <a:gd name="T39" fmla="*/ 33 h 129"/>
              <a:gd name="T40" fmla="*/ 43 w 82"/>
              <a:gd name="T41" fmla="*/ 44 h 129"/>
              <a:gd name="T42" fmla="*/ 41 w 82"/>
              <a:gd name="T43" fmla="*/ 33 h 129"/>
              <a:gd name="T44" fmla="*/ 7 w 82"/>
              <a:gd name="T45" fmla="*/ 100 h 129"/>
              <a:gd name="T46" fmla="*/ 75 w 82"/>
              <a:gd name="T47" fmla="*/ 51 h 129"/>
              <a:gd name="T48" fmla="*/ 28 w 82"/>
              <a:gd name="T49" fmla="*/ 74 h 129"/>
              <a:gd name="T50" fmla="*/ 21 w 82"/>
              <a:gd name="T51" fmla="*/ 94 h 129"/>
              <a:gd name="T52" fmla="*/ 30 w 82"/>
              <a:gd name="T53" fmla="*/ 95 h 129"/>
              <a:gd name="T54" fmla="*/ 31 w 82"/>
              <a:gd name="T55" fmla="*/ 75 h 129"/>
              <a:gd name="T56" fmla="*/ 28 w 82"/>
              <a:gd name="T57" fmla="*/ 74 h 129"/>
              <a:gd name="T58" fmla="*/ 37 w 82"/>
              <a:gd name="T59" fmla="*/ 80 h 129"/>
              <a:gd name="T60" fmla="*/ 37 w 82"/>
              <a:gd name="T61" fmla="*/ 94 h 129"/>
              <a:gd name="T62" fmla="*/ 46 w 82"/>
              <a:gd name="T63" fmla="*/ 95 h 129"/>
              <a:gd name="T64" fmla="*/ 47 w 82"/>
              <a:gd name="T65" fmla="*/ 81 h 129"/>
              <a:gd name="T66" fmla="*/ 59 w 82"/>
              <a:gd name="T67" fmla="*/ 66 h 129"/>
              <a:gd name="T68" fmla="*/ 52 w 82"/>
              <a:gd name="T69" fmla="*/ 71 h 129"/>
              <a:gd name="T70" fmla="*/ 52 w 82"/>
              <a:gd name="T71" fmla="*/ 95 h 129"/>
              <a:gd name="T72" fmla="*/ 62 w 82"/>
              <a:gd name="T73" fmla="*/ 94 h 129"/>
              <a:gd name="T74" fmla="*/ 61 w 82"/>
              <a:gd name="T75" fmla="*/ 66 h 129"/>
              <a:gd name="T76" fmla="*/ 59 w 82"/>
              <a:gd name="T77" fmla="*/ 66 h 129"/>
              <a:gd name="T78" fmla="*/ 19 w 82"/>
              <a:gd name="T79" fmla="*/ 79 h 129"/>
              <a:gd name="T80" fmla="*/ 28 w 82"/>
              <a:gd name="T81" fmla="*/ 69 h 129"/>
              <a:gd name="T82" fmla="*/ 44 w 82"/>
              <a:gd name="T83" fmla="*/ 74 h 129"/>
              <a:gd name="T84" fmla="*/ 60 w 82"/>
              <a:gd name="T85" fmla="*/ 63 h 129"/>
              <a:gd name="T86" fmla="*/ 61 w 82"/>
              <a:gd name="T87" fmla="*/ 62 h 129"/>
              <a:gd name="T88" fmla="*/ 60 w 82"/>
              <a:gd name="T89" fmla="*/ 54 h 129"/>
              <a:gd name="T90" fmla="*/ 52 w 82"/>
              <a:gd name="T91" fmla="*/ 55 h 129"/>
              <a:gd name="T92" fmla="*/ 52 w 82"/>
              <a:gd name="T93" fmla="*/ 56 h 129"/>
              <a:gd name="T94" fmla="*/ 43 w 82"/>
              <a:gd name="T95" fmla="*/ 72 h 129"/>
              <a:gd name="T96" fmla="*/ 27 w 82"/>
              <a:gd name="T97" fmla="*/ 67 h 129"/>
              <a:gd name="T98" fmla="*/ 18 w 82"/>
              <a:gd name="T99" fmla="*/ 78 h 129"/>
              <a:gd name="T100" fmla="*/ 11 w 82"/>
              <a:gd name="T101" fmla="*/ 55 h 129"/>
              <a:gd name="T102" fmla="*/ 22 w 82"/>
              <a:gd name="T103" fmla="*/ 57 h 129"/>
              <a:gd name="T104" fmla="*/ 17 w 82"/>
              <a:gd name="T105" fmla="*/ 59 h 129"/>
              <a:gd name="T106" fmla="*/ 11 w 82"/>
              <a:gd name="T107" fmla="*/ 61 h 129"/>
              <a:gd name="T108" fmla="*/ 17 w 82"/>
              <a:gd name="T109" fmla="*/ 59 h 129"/>
              <a:gd name="T110" fmla="*/ 55 w 82"/>
              <a:gd name="T111" fmla="*/ 14 h 129"/>
              <a:gd name="T112" fmla="*/ 27 w 82"/>
              <a:gd name="T113" fmla="*/ 1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2" h="129">
                <a:moveTo>
                  <a:pt x="82" y="44"/>
                </a:moveTo>
                <a:cubicBezTo>
                  <a:pt x="71" y="44"/>
                  <a:pt x="71" y="44"/>
                  <a:pt x="71" y="44"/>
                </a:cubicBezTo>
                <a:cubicBezTo>
                  <a:pt x="71" y="43"/>
                  <a:pt x="70" y="42"/>
                  <a:pt x="69" y="41"/>
                </a:cubicBezTo>
                <a:cubicBezTo>
                  <a:pt x="67" y="40"/>
                  <a:pt x="64" y="40"/>
                  <a:pt x="63" y="42"/>
                </a:cubicBezTo>
                <a:cubicBezTo>
                  <a:pt x="62" y="43"/>
                  <a:pt x="62" y="43"/>
                  <a:pt x="62" y="43"/>
                </a:cubicBezTo>
                <a:cubicBezTo>
                  <a:pt x="57" y="35"/>
                  <a:pt x="57" y="35"/>
                  <a:pt x="57" y="35"/>
                </a:cubicBezTo>
                <a:cubicBezTo>
                  <a:pt x="56" y="34"/>
                  <a:pt x="56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48" y="30"/>
                  <a:pt x="48" y="30"/>
                  <a:pt x="48" y="30"/>
                </a:cubicBezTo>
                <a:cubicBezTo>
                  <a:pt x="46" y="28"/>
                  <a:pt x="46" y="28"/>
                  <a:pt x="46" y="28"/>
                </a:cubicBezTo>
                <a:cubicBezTo>
                  <a:pt x="41" y="32"/>
                  <a:pt x="41" y="32"/>
                  <a:pt x="41" y="32"/>
                </a:cubicBezTo>
                <a:cubicBezTo>
                  <a:pt x="36" y="28"/>
                  <a:pt x="36" y="28"/>
                  <a:pt x="36" y="28"/>
                </a:cubicBezTo>
                <a:cubicBezTo>
                  <a:pt x="33" y="30"/>
                  <a:pt x="33" y="30"/>
                  <a:pt x="33" y="30"/>
                </a:cubicBezTo>
                <a:cubicBezTo>
                  <a:pt x="27" y="33"/>
                  <a:pt x="27" y="33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6" y="33"/>
                  <a:pt x="26" y="34"/>
                  <a:pt x="25" y="35"/>
                </a:cubicBezTo>
                <a:cubicBezTo>
                  <a:pt x="20" y="43"/>
                  <a:pt x="20" y="43"/>
                  <a:pt x="20" y="43"/>
                </a:cubicBezTo>
                <a:cubicBezTo>
                  <a:pt x="19" y="42"/>
                  <a:pt x="19" y="42"/>
                  <a:pt x="19" y="42"/>
                </a:cubicBezTo>
                <a:cubicBezTo>
                  <a:pt x="18" y="40"/>
                  <a:pt x="15" y="40"/>
                  <a:pt x="13" y="41"/>
                </a:cubicBezTo>
                <a:cubicBezTo>
                  <a:pt x="12" y="42"/>
                  <a:pt x="11" y="43"/>
                  <a:pt x="11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7"/>
                  <a:pt x="26" y="107"/>
                  <a:pt x="26" y="107"/>
                </a:cubicBezTo>
                <a:cubicBezTo>
                  <a:pt x="26" y="107"/>
                  <a:pt x="26" y="107"/>
                  <a:pt x="26" y="108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6" y="126"/>
                  <a:pt x="30" y="129"/>
                  <a:pt x="34" y="129"/>
                </a:cubicBezTo>
                <a:cubicBezTo>
                  <a:pt x="34" y="129"/>
                  <a:pt x="34" y="129"/>
                  <a:pt x="34" y="129"/>
                </a:cubicBezTo>
                <a:cubicBezTo>
                  <a:pt x="37" y="129"/>
                  <a:pt x="41" y="126"/>
                  <a:pt x="41" y="122"/>
                </a:cubicBezTo>
                <a:cubicBezTo>
                  <a:pt x="41" y="108"/>
                  <a:pt x="41" y="108"/>
                  <a:pt x="41" y="108"/>
                </a:cubicBezTo>
                <a:cubicBezTo>
                  <a:pt x="41" y="107"/>
                  <a:pt x="41" y="107"/>
                  <a:pt x="41" y="107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7"/>
                  <a:pt x="42" y="107"/>
                  <a:pt x="42" y="108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2" y="126"/>
                  <a:pt x="45" y="129"/>
                  <a:pt x="49" y="129"/>
                </a:cubicBezTo>
                <a:cubicBezTo>
                  <a:pt x="53" y="129"/>
                  <a:pt x="56" y="126"/>
                  <a:pt x="56" y="122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82" y="107"/>
                  <a:pt x="82" y="107"/>
                  <a:pt x="82" y="107"/>
                </a:cubicBezTo>
                <a:lnTo>
                  <a:pt x="82" y="44"/>
                </a:lnTo>
                <a:close/>
                <a:moveTo>
                  <a:pt x="41" y="33"/>
                </a:moveTo>
                <a:cubicBezTo>
                  <a:pt x="41" y="33"/>
                  <a:pt x="41" y="33"/>
                  <a:pt x="41" y="33"/>
                </a:cubicBezTo>
                <a:cubicBezTo>
                  <a:pt x="43" y="44"/>
                  <a:pt x="43" y="44"/>
                  <a:pt x="43" y="44"/>
                </a:cubicBezTo>
                <a:cubicBezTo>
                  <a:pt x="39" y="44"/>
                  <a:pt x="39" y="44"/>
                  <a:pt x="39" y="44"/>
                </a:cubicBezTo>
                <a:lnTo>
                  <a:pt x="41" y="33"/>
                </a:lnTo>
                <a:close/>
                <a:moveTo>
                  <a:pt x="75" y="100"/>
                </a:moveTo>
                <a:cubicBezTo>
                  <a:pt x="7" y="100"/>
                  <a:pt x="7" y="100"/>
                  <a:pt x="7" y="100"/>
                </a:cubicBezTo>
                <a:cubicBezTo>
                  <a:pt x="7" y="51"/>
                  <a:pt x="7" y="51"/>
                  <a:pt x="7" y="51"/>
                </a:cubicBezTo>
                <a:cubicBezTo>
                  <a:pt x="75" y="51"/>
                  <a:pt x="75" y="51"/>
                  <a:pt x="75" y="51"/>
                </a:cubicBezTo>
                <a:lnTo>
                  <a:pt x="75" y="100"/>
                </a:lnTo>
                <a:close/>
                <a:moveTo>
                  <a:pt x="28" y="74"/>
                </a:moveTo>
                <a:cubicBezTo>
                  <a:pt x="21" y="82"/>
                  <a:pt x="21" y="82"/>
                  <a:pt x="21" y="82"/>
                </a:cubicBezTo>
                <a:cubicBezTo>
                  <a:pt x="21" y="94"/>
                  <a:pt x="21" y="94"/>
                  <a:pt x="21" y="94"/>
                </a:cubicBezTo>
                <a:cubicBezTo>
                  <a:pt x="21" y="95"/>
                  <a:pt x="21" y="95"/>
                  <a:pt x="22" y="95"/>
                </a:cubicBezTo>
                <a:cubicBezTo>
                  <a:pt x="30" y="95"/>
                  <a:pt x="30" y="95"/>
                  <a:pt x="30" y="95"/>
                </a:cubicBezTo>
                <a:cubicBezTo>
                  <a:pt x="31" y="95"/>
                  <a:pt x="31" y="95"/>
                  <a:pt x="31" y="94"/>
                </a:cubicBezTo>
                <a:cubicBezTo>
                  <a:pt x="31" y="75"/>
                  <a:pt x="31" y="75"/>
                  <a:pt x="31" y="75"/>
                </a:cubicBezTo>
                <a:cubicBezTo>
                  <a:pt x="29" y="74"/>
                  <a:pt x="29" y="74"/>
                  <a:pt x="29" y="74"/>
                </a:cubicBezTo>
                <a:lnTo>
                  <a:pt x="28" y="74"/>
                </a:lnTo>
                <a:close/>
                <a:moveTo>
                  <a:pt x="46" y="80"/>
                </a:move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1"/>
                </a:cubicBezTo>
                <a:cubicBezTo>
                  <a:pt x="37" y="94"/>
                  <a:pt x="37" y="94"/>
                  <a:pt x="37" y="94"/>
                </a:cubicBezTo>
                <a:cubicBezTo>
                  <a:pt x="37" y="95"/>
                  <a:pt x="37" y="95"/>
                  <a:pt x="37" y="95"/>
                </a:cubicBezTo>
                <a:cubicBezTo>
                  <a:pt x="46" y="95"/>
                  <a:pt x="46" y="95"/>
                  <a:pt x="46" y="95"/>
                </a:cubicBezTo>
                <a:cubicBezTo>
                  <a:pt x="46" y="95"/>
                  <a:pt x="47" y="95"/>
                  <a:pt x="47" y="94"/>
                </a:cubicBezTo>
                <a:cubicBezTo>
                  <a:pt x="47" y="81"/>
                  <a:pt x="47" y="81"/>
                  <a:pt x="47" y="81"/>
                </a:cubicBezTo>
                <a:cubicBezTo>
                  <a:pt x="47" y="80"/>
                  <a:pt x="46" y="80"/>
                  <a:pt x="46" y="80"/>
                </a:cubicBezTo>
                <a:close/>
                <a:moveTo>
                  <a:pt x="59" y="66"/>
                </a:moveTo>
                <a:cubicBezTo>
                  <a:pt x="57" y="65"/>
                  <a:pt x="57" y="65"/>
                  <a:pt x="57" y="65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94"/>
                  <a:pt x="52" y="94"/>
                  <a:pt x="52" y="94"/>
                </a:cubicBezTo>
                <a:cubicBezTo>
                  <a:pt x="52" y="95"/>
                  <a:pt x="52" y="95"/>
                  <a:pt x="52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2" y="95"/>
                  <a:pt x="62" y="94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66"/>
                  <a:pt x="62" y="66"/>
                  <a:pt x="61" y="66"/>
                </a:cubicBezTo>
                <a:cubicBezTo>
                  <a:pt x="61" y="67"/>
                  <a:pt x="61" y="67"/>
                  <a:pt x="60" y="67"/>
                </a:cubicBezTo>
                <a:cubicBezTo>
                  <a:pt x="60" y="67"/>
                  <a:pt x="59" y="66"/>
                  <a:pt x="59" y="66"/>
                </a:cubicBezTo>
                <a:close/>
                <a:moveTo>
                  <a:pt x="18" y="78"/>
                </a:moveTo>
                <a:cubicBezTo>
                  <a:pt x="18" y="78"/>
                  <a:pt x="18" y="79"/>
                  <a:pt x="19" y="79"/>
                </a:cubicBezTo>
                <a:cubicBezTo>
                  <a:pt x="19" y="79"/>
                  <a:pt x="19" y="78"/>
                  <a:pt x="20" y="78"/>
                </a:cubicBezTo>
                <a:cubicBezTo>
                  <a:pt x="28" y="69"/>
                  <a:pt x="28" y="69"/>
                  <a:pt x="28" y="69"/>
                </a:cubicBezTo>
                <a:cubicBezTo>
                  <a:pt x="42" y="75"/>
                  <a:pt x="42" y="75"/>
                  <a:pt x="42" y="75"/>
                </a:cubicBezTo>
                <a:cubicBezTo>
                  <a:pt x="43" y="75"/>
                  <a:pt x="44" y="75"/>
                  <a:pt x="44" y="74"/>
                </a:cubicBezTo>
                <a:cubicBezTo>
                  <a:pt x="57" y="60"/>
                  <a:pt x="57" y="60"/>
                  <a:pt x="57" y="60"/>
                </a:cubicBezTo>
                <a:cubicBezTo>
                  <a:pt x="60" y="63"/>
                  <a:pt x="60" y="63"/>
                  <a:pt x="60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61" y="62"/>
                  <a:pt x="61" y="62"/>
                  <a:pt x="61" y="62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4"/>
                  <a:pt x="60" y="54"/>
                  <a:pt x="60" y="54"/>
                </a:cubicBezTo>
                <a:cubicBezTo>
                  <a:pt x="52" y="55"/>
                  <a:pt x="52" y="55"/>
                  <a:pt x="52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52" y="55"/>
                  <a:pt x="52" y="56"/>
                  <a:pt x="52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43" y="72"/>
                  <a:pt x="43" y="72"/>
                  <a:pt x="43" y="72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7"/>
                  <a:pt x="27" y="67"/>
                </a:cubicBezTo>
                <a:cubicBezTo>
                  <a:pt x="18" y="76"/>
                  <a:pt x="18" y="76"/>
                  <a:pt x="18" y="76"/>
                </a:cubicBezTo>
                <a:cubicBezTo>
                  <a:pt x="17" y="77"/>
                  <a:pt x="17" y="78"/>
                  <a:pt x="18" y="78"/>
                </a:cubicBezTo>
                <a:close/>
                <a:moveTo>
                  <a:pt x="22" y="55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1" y="57"/>
                  <a:pt x="11" y="57"/>
                </a:cubicBezTo>
                <a:cubicBezTo>
                  <a:pt x="22" y="57"/>
                  <a:pt x="22" y="57"/>
                  <a:pt x="22" y="57"/>
                </a:cubicBezTo>
                <a:lnTo>
                  <a:pt x="22" y="55"/>
                </a:lnTo>
                <a:close/>
                <a:moveTo>
                  <a:pt x="17" y="59"/>
                </a:moveTo>
                <a:cubicBezTo>
                  <a:pt x="11" y="59"/>
                  <a:pt x="11" y="59"/>
                  <a:pt x="11" y="59"/>
                </a:cubicBezTo>
                <a:cubicBezTo>
                  <a:pt x="11" y="61"/>
                  <a:pt x="11" y="61"/>
                  <a:pt x="11" y="61"/>
                </a:cubicBezTo>
                <a:cubicBezTo>
                  <a:pt x="17" y="61"/>
                  <a:pt x="17" y="61"/>
                  <a:pt x="17" y="61"/>
                </a:cubicBezTo>
                <a:lnTo>
                  <a:pt x="17" y="59"/>
                </a:lnTo>
                <a:close/>
                <a:moveTo>
                  <a:pt x="41" y="28"/>
                </a:moveTo>
                <a:cubicBezTo>
                  <a:pt x="49" y="28"/>
                  <a:pt x="55" y="21"/>
                  <a:pt x="55" y="14"/>
                </a:cubicBezTo>
                <a:cubicBezTo>
                  <a:pt x="55" y="6"/>
                  <a:pt x="49" y="0"/>
                  <a:pt x="41" y="0"/>
                </a:cubicBezTo>
                <a:cubicBezTo>
                  <a:pt x="33" y="0"/>
                  <a:pt x="27" y="6"/>
                  <a:pt x="27" y="14"/>
                </a:cubicBezTo>
                <a:cubicBezTo>
                  <a:pt x="27" y="21"/>
                  <a:pt x="33" y="28"/>
                  <a:pt x="4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1198562" y="907256"/>
            <a:ext cx="365125" cy="292100"/>
          </a:xfrm>
          <a:custGeom>
            <a:avLst/>
            <a:gdLst>
              <a:gd name="T0" fmla="*/ 124 w 135"/>
              <a:gd name="T1" fmla="*/ 51 h 108"/>
              <a:gd name="T2" fmla="*/ 120 w 135"/>
              <a:gd name="T3" fmla="*/ 51 h 108"/>
              <a:gd name="T4" fmla="*/ 117 w 135"/>
              <a:gd name="T5" fmla="*/ 53 h 108"/>
              <a:gd name="T6" fmla="*/ 108 w 135"/>
              <a:gd name="T7" fmla="*/ 45 h 108"/>
              <a:gd name="T8" fmla="*/ 97 w 135"/>
              <a:gd name="T9" fmla="*/ 31 h 108"/>
              <a:gd name="T10" fmla="*/ 76 w 135"/>
              <a:gd name="T11" fmla="*/ 29 h 108"/>
              <a:gd name="T12" fmla="*/ 62 w 135"/>
              <a:gd name="T13" fmla="*/ 46 h 108"/>
              <a:gd name="T14" fmla="*/ 57 w 135"/>
              <a:gd name="T15" fmla="*/ 51 h 108"/>
              <a:gd name="T16" fmla="*/ 53 w 135"/>
              <a:gd name="T17" fmla="*/ 46 h 108"/>
              <a:gd name="T18" fmla="*/ 38 w 135"/>
              <a:gd name="T19" fmla="*/ 29 h 108"/>
              <a:gd name="T20" fmla="*/ 17 w 135"/>
              <a:gd name="T21" fmla="*/ 31 h 108"/>
              <a:gd name="T22" fmla="*/ 7 w 135"/>
              <a:gd name="T23" fmla="*/ 45 h 108"/>
              <a:gd name="T24" fmla="*/ 3 w 135"/>
              <a:gd name="T25" fmla="*/ 59 h 108"/>
              <a:gd name="T26" fmla="*/ 11 w 135"/>
              <a:gd name="T27" fmla="*/ 58 h 108"/>
              <a:gd name="T28" fmla="*/ 16 w 135"/>
              <a:gd name="T29" fmla="*/ 52 h 108"/>
              <a:gd name="T30" fmla="*/ 7 w 135"/>
              <a:gd name="T31" fmla="*/ 101 h 108"/>
              <a:gd name="T32" fmla="*/ 12 w 135"/>
              <a:gd name="T33" fmla="*/ 108 h 108"/>
              <a:gd name="T34" fmla="*/ 19 w 135"/>
              <a:gd name="T35" fmla="*/ 103 h 108"/>
              <a:gd name="T36" fmla="*/ 28 w 135"/>
              <a:gd name="T37" fmla="*/ 68 h 108"/>
              <a:gd name="T38" fmla="*/ 29 w 135"/>
              <a:gd name="T39" fmla="*/ 85 h 108"/>
              <a:gd name="T40" fmla="*/ 30 w 135"/>
              <a:gd name="T41" fmla="*/ 106 h 108"/>
              <a:gd name="T42" fmla="*/ 35 w 135"/>
              <a:gd name="T43" fmla="*/ 108 h 108"/>
              <a:gd name="T44" fmla="*/ 41 w 135"/>
              <a:gd name="T45" fmla="*/ 86 h 108"/>
              <a:gd name="T46" fmla="*/ 40 w 135"/>
              <a:gd name="T47" fmla="*/ 61 h 108"/>
              <a:gd name="T48" fmla="*/ 41 w 135"/>
              <a:gd name="T49" fmla="*/ 49 h 108"/>
              <a:gd name="T50" fmla="*/ 48 w 135"/>
              <a:gd name="T51" fmla="*/ 58 h 108"/>
              <a:gd name="T52" fmla="*/ 57 w 135"/>
              <a:gd name="T53" fmla="*/ 65 h 108"/>
              <a:gd name="T54" fmla="*/ 62 w 135"/>
              <a:gd name="T55" fmla="*/ 63 h 108"/>
              <a:gd name="T56" fmla="*/ 71 w 135"/>
              <a:gd name="T57" fmla="*/ 52 h 108"/>
              <a:gd name="T58" fmla="*/ 75 w 135"/>
              <a:gd name="T59" fmla="*/ 61 h 108"/>
              <a:gd name="T60" fmla="*/ 73 w 135"/>
              <a:gd name="T61" fmla="*/ 79 h 108"/>
              <a:gd name="T62" fmla="*/ 73 w 135"/>
              <a:gd name="T63" fmla="*/ 102 h 108"/>
              <a:gd name="T64" fmla="*/ 80 w 135"/>
              <a:gd name="T65" fmla="*/ 108 h 108"/>
              <a:gd name="T66" fmla="*/ 85 w 135"/>
              <a:gd name="T67" fmla="*/ 102 h 108"/>
              <a:gd name="T68" fmla="*/ 85 w 135"/>
              <a:gd name="T69" fmla="*/ 80 h 108"/>
              <a:gd name="T70" fmla="*/ 88 w 135"/>
              <a:gd name="T71" fmla="*/ 68 h 108"/>
              <a:gd name="T72" fmla="*/ 101 w 135"/>
              <a:gd name="T73" fmla="*/ 108 h 108"/>
              <a:gd name="T74" fmla="*/ 106 w 135"/>
              <a:gd name="T75" fmla="*/ 105 h 108"/>
              <a:gd name="T76" fmla="*/ 99 w 135"/>
              <a:gd name="T77" fmla="*/ 63 h 108"/>
              <a:gd name="T78" fmla="*/ 98 w 135"/>
              <a:gd name="T79" fmla="*/ 52 h 108"/>
              <a:gd name="T80" fmla="*/ 104 w 135"/>
              <a:gd name="T81" fmla="*/ 59 h 108"/>
              <a:gd name="T82" fmla="*/ 106 w 135"/>
              <a:gd name="T83" fmla="*/ 65 h 108"/>
              <a:gd name="T84" fmla="*/ 102 w 135"/>
              <a:gd name="T85" fmla="*/ 69 h 108"/>
              <a:gd name="T86" fmla="*/ 113 w 135"/>
              <a:gd name="T87" fmla="*/ 81 h 108"/>
              <a:gd name="T88" fmla="*/ 117 w 135"/>
              <a:gd name="T89" fmla="*/ 81 h 108"/>
              <a:gd name="T90" fmla="*/ 134 w 135"/>
              <a:gd name="T91" fmla="*/ 61 h 108"/>
              <a:gd name="T92" fmla="*/ 108 w 135"/>
              <a:gd name="T93" fmla="*/ 62 h 108"/>
              <a:gd name="T94" fmla="*/ 108 w 135"/>
              <a:gd name="T95" fmla="*/ 61 h 108"/>
              <a:gd name="T96" fmla="*/ 113 w 135"/>
              <a:gd name="T97" fmla="*/ 55 h 108"/>
              <a:gd name="T98" fmla="*/ 114 w 135"/>
              <a:gd name="T99" fmla="*/ 56 h 108"/>
              <a:gd name="T100" fmla="*/ 31 w 135"/>
              <a:gd name="T101" fmla="*/ 27 h 108"/>
              <a:gd name="T102" fmla="*/ 31 w 135"/>
              <a:gd name="T103" fmla="*/ 0 h 108"/>
              <a:gd name="T104" fmla="*/ 31 w 135"/>
              <a:gd name="T105" fmla="*/ 27 h 108"/>
              <a:gd name="T106" fmla="*/ 97 w 135"/>
              <a:gd name="T107" fmla="*/ 13 h 108"/>
              <a:gd name="T108" fmla="*/ 70 w 135"/>
              <a:gd name="T109" fmla="*/ 1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5" h="108">
                <a:moveTo>
                  <a:pt x="134" y="61"/>
                </a:moveTo>
                <a:cubicBezTo>
                  <a:pt x="124" y="51"/>
                  <a:pt x="124" y="51"/>
                  <a:pt x="124" y="51"/>
                </a:cubicBezTo>
                <a:cubicBezTo>
                  <a:pt x="123" y="50"/>
                  <a:pt x="123" y="50"/>
                  <a:pt x="122" y="50"/>
                </a:cubicBezTo>
                <a:cubicBezTo>
                  <a:pt x="121" y="50"/>
                  <a:pt x="120" y="50"/>
                  <a:pt x="120" y="51"/>
                </a:cubicBezTo>
                <a:cubicBezTo>
                  <a:pt x="117" y="54"/>
                  <a:pt x="117" y="54"/>
                  <a:pt x="117" y="54"/>
                </a:cubicBezTo>
                <a:cubicBezTo>
                  <a:pt x="117" y="54"/>
                  <a:pt x="117" y="54"/>
                  <a:pt x="117" y="53"/>
                </a:cubicBezTo>
                <a:cubicBezTo>
                  <a:pt x="115" y="52"/>
                  <a:pt x="114" y="52"/>
                  <a:pt x="112" y="51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07" y="44"/>
                  <a:pt x="105" y="41"/>
                  <a:pt x="104" y="40"/>
                </a:cubicBezTo>
                <a:cubicBezTo>
                  <a:pt x="97" y="31"/>
                  <a:pt x="97" y="31"/>
                  <a:pt x="97" y="31"/>
                </a:cubicBezTo>
                <a:cubicBezTo>
                  <a:pt x="96" y="30"/>
                  <a:pt x="95" y="29"/>
                  <a:pt x="93" y="29"/>
                </a:cubicBezTo>
                <a:cubicBezTo>
                  <a:pt x="93" y="29"/>
                  <a:pt x="76" y="29"/>
                  <a:pt x="76" y="29"/>
                </a:cubicBezTo>
                <a:cubicBezTo>
                  <a:pt x="74" y="29"/>
                  <a:pt x="72" y="30"/>
                  <a:pt x="71" y="32"/>
                </a:cubicBezTo>
                <a:cubicBezTo>
                  <a:pt x="62" y="46"/>
                  <a:pt x="62" y="46"/>
                  <a:pt x="62" y="46"/>
                </a:cubicBezTo>
                <a:cubicBezTo>
                  <a:pt x="61" y="47"/>
                  <a:pt x="59" y="49"/>
                  <a:pt x="58" y="50"/>
                </a:cubicBezTo>
                <a:cubicBezTo>
                  <a:pt x="57" y="51"/>
                  <a:pt x="57" y="51"/>
                  <a:pt x="57" y="51"/>
                </a:cubicBezTo>
                <a:cubicBezTo>
                  <a:pt x="56" y="50"/>
                  <a:pt x="56" y="50"/>
                  <a:pt x="56" y="50"/>
                </a:cubicBezTo>
                <a:cubicBezTo>
                  <a:pt x="55" y="49"/>
                  <a:pt x="53" y="47"/>
                  <a:pt x="53" y="46"/>
                </a:cubicBezTo>
                <a:cubicBezTo>
                  <a:pt x="43" y="32"/>
                  <a:pt x="43" y="32"/>
                  <a:pt x="43" y="32"/>
                </a:cubicBezTo>
                <a:cubicBezTo>
                  <a:pt x="42" y="30"/>
                  <a:pt x="40" y="29"/>
                  <a:pt x="38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30"/>
                  <a:pt x="17" y="31"/>
                </a:cubicBezTo>
                <a:cubicBezTo>
                  <a:pt x="11" y="40"/>
                  <a:pt x="11" y="40"/>
                  <a:pt x="11" y="40"/>
                </a:cubicBezTo>
                <a:cubicBezTo>
                  <a:pt x="9" y="41"/>
                  <a:pt x="8" y="44"/>
                  <a:pt x="7" y="45"/>
                </a:cubicBezTo>
                <a:cubicBezTo>
                  <a:pt x="2" y="51"/>
                  <a:pt x="2" y="51"/>
                  <a:pt x="2" y="51"/>
                </a:cubicBezTo>
                <a:cubicBezTo>
                  <a:pt x="0" y="54"/>
                  <a:pt x="1" y="58"/>
                  <a:pt x="3" y="59"/>
                </a:cubicBezTo>
                <a:cubicBezTo>
                  <a:pt x="4" y="60"/>
                  <a:pt x="5" y="61"/>
                  <a:pt x="7" y="61"/>
                </a:cubicBezTo>
                <a:cubicBezTo>
                  <a:pt x="8" y="61"/>
                  <a:pt x="10" y="60"/>
                  <a:pt x="11" y="58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5" y="63"/>
                  <a:pt x="15" y="63"/>
                  <a:pt x="15" y="63"/>
                </a:cubicBezTo>
                <a:cubicBezTo>
                  <a:pt x="7" y="101"/>
                  <a:pt x="7" y="101"/>
                  <a:pt x="7" y="101"/>
                </a:cubicBezTo>
                <a:cubicBezTo>
                  <a:pt x="7" y="102"/>
                  <a:pt x="7" y="104"/>
                  <a:pt x="8" y="105"/>
                </a:cubicBezTo>
                <a:cubicBezTo>
                  <a:pt x="9" y="107"/>
                  <a:pt x="10" y="108"/>
                  <a:pt x="12" y="108"/>
                </a:cubicBezTo>
                <a:cubicBezTo>
                  <a:pt x="12" y="108"/>
                  <a:pt x="12" y="108"/>
                  <a:pt x="13" y="108"/>
                </a:cubicBezTo>
                <a:cubicBezTo>
                  <a:pt x="16" y="108"/>
                  <a:pt x="18" y="106"/>
                  <a:pt x="19" y="103"/>
                </a:cubicBezTo>
                <a:cubicBezTo>
                  <a:pt x="26" y="68"/>
                  <a:pt x="26" y="68"/>
                  <a:pt x="26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1"/>
                  <a:pt x="29" y="84"/>
                  <a:pt x="29" y="85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9" y="104"/>
                  <a:pt x="29" y="105"/>
                  <a:pt x="30" y="106"/>
                </a:cubicBezTo>
                <a:cubicBezTo>
                  <a:pt x="31" y="107"/>
                  <a:pt x="33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8" y="108"/>
                  <a:pt x="41" y="106"/>
                  <a:pt x="41" y="102"/>
                </a:cubicBezTo>
                <a:cubicBezTo>
                  <a:pt x="41" y="86"/>
                  <a:pt x="41" y="86"/>
                  <a:pt x="41" y="86"/>
                </a:cubicBezTo>
                <a:cubicBezTo>
                  <a:pt x="42" y="84"/>
                  <a:pt x="41" y="81"/>
                  <a:pt x="41" y="79"/>
                </a:cubicBezTo>
                <a:cubicBezTo>
                  <a:pt x="40" y="61"/>
                  <a:pt x="40" y="61"/>
                  <a:pt x="40" y="61"/>
                </a:cubicBezTo>
                <a:cubicBezTo>
                  <a:pt x="40" y="61"/>
                  <a:pt x="40" y="61"/>
                  <a:pt x="40" y="61"/>
                </a:cubicBezTo>
                <a:cubicBezTo>
                  <a:pt x="41" y="49"/>
                  <a:pt x="41" y="49"/>
                  <a:pt x="41" y="49"/>
                </a:cubicBezTo>
                <a:cubicBezTo>
                  <a:pt x="43" y="52"/>
                  <a:pt x="43" y="52"/>
                  <a:pt x="43" y="52"/>
                </a:cubicBezTo>
                <a:cubicBezTo>
                  <a:pt x="44" y="54"/>
                  <a:pt x="46" y="56"/>
                  <a:pt x="48" y="58"/>
                </a:cubicBezTo>
                <a:cubicBezTo>
                  <a:pt x="52" y="63"/>
                  <a:pt x="52" y="63"/>
                  <a:pt x="52" y="63"/>
                </a:cubicBezTo>
                <a:cubicBezTo>
                  <a:pt x="54" y="64"/>
                  <a:pt x="55" y="65"/>
                  <a:pt x="57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9" y="65"/>
                  <a:pt x="61" y="64"/>
                  <a:pt x="62" y="63"/>
                </a:cubicBezTo>
                <a:cubicBezTo>
                  <a:pt x="67" y="58"/>
                  <a:pt x="67" y="58"/>
                  <a:pt x="67" y="58"/>
                </a:cubicBezTo>
                <a:cubicBezTo>
                  <a:pt x="68" y="56"/>
                  <a:pt x="70" y="54"/>
                  <a:pt x="71" y="52"/>
                </a:cubicBezTo>
                <a:cubicBezTo>
                  <a:pt x="74" y="49"/>
                  <a:pt x="74" y="49"/>
                  <a:pt x="74" y="49"/>
                </a:cubicBezTo>
                <a:cubicBezTo>
                  <a:pt x="75" y="61"/>
                  <a:pt x="75" y="61"/>
                  <a:pt x="75" y="61"/>
                </a:cubicBezTo>
                <a:cubicBezTo>
                  <a:pt x="75" y="61"/>
                  <a:pt x="75" y="61"/>
                  <a:pt x="75" y="61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81"/>
                  <a:pt x="73" y="84"/>
                  <a:pt x="73" y="86"/>
                </a:cubicBezTo>
                <a:cubicBezTo>
                  <a:pt x="73" y="102"/>
                  <a:pt x="73" y="102"/>
                  <a:pt x="73" y="102"/>
                </a:cubicBezTo>
                <a:cubicBezTo>
                  <a:pt x="74" y="106"/>
                  <a:pt x="76" y="108"/>
                  <a:pt x="79" y="108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1" y="108"/>
                  <a:pt x="83" y="107"/>
                  <a:pt x="84" y="106"/>
                </a:cubicBezTo>
                <a:cubicBezTo>
                  <a:pt x="85" y="105"/>
                  <a:pt x="86" y="104"/>
                  <a:pt x="85" y="10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4"/>
                  <a:pt x="85" y="81"/>
                  <a:pt x="85" y="80"/>
                </a:cubicBezTo>
                <a:cubicBezTo>
                  <a:pt x="86" y="68"/>
                  <a:pt x="86" y="68"/>
                  <a:pt x="86" y="68"/>
                </a:cubicBezTo>
                <a:cubicBezTo>
                  <a:pt x="88" y="68"/>
                  <a:pt x="88" y="68"/>
                  <a:pt x="88" y="68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9" y="108"/>
                  <a:pt x="101" y="108"/>
                </a:cubicBezTo>
                <a:cubicBezTo>
                  <a:pt x="102" y="108"/>
                  <a:pt x="102" y="108"/>
                  <a:pt x="103" y="108"/>
                </a:cubicBezTo>
                <a:cubicBezTo>
                  <a:pt x="104" y="108"/>
                  <a:pt x="106" y="107"/>
                  <a:pt x="106" y="105"/>
                </a:cubicBezTo>
                <a:cubicBezTo>
                  <a:pt x="107" y="104"/>
                  <a:pt x="108" y="102"/>
                  <a:pt x="107" y="101"/>
                </a:cubicBezTo>
                <a:cubicBezTo>
                  <a:pt x="99" y="63"/>
                  <a:pt x="99" y="63"/>
                  <a:pt x="99" y="63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2"/>
                  <a:pt x="98" y="52"/>
                  <a:pt x="98" y="5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59"/>
                  <a:pt x="104" y="59"/>
                  <a:pt x="104" y="59"/>
                </a:cubicBezTo>
                <a:cubicBezTo>
                  <a:pt x="104" y="61"/>
                  <a:pt x="104" y="63"/>
                  <a:pt x="106" y="64"/>
                </a:cubicBezTo>
                <a:cubicBezTo>
                  <a:pt x="106" y="64"/>
                  <a:pt x="106" y="64"/>
                  <a:pt x="106" y="65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3" y="68"/>
                  <a:pt x="102" y="69"/>
                  <a:pt x="102" y="69"/>
                </a:cubicBezTo>
                <a:cubicBezTo>
                  <a:pt x="102" y="70"/>
                  <a:pt x="103" y="71"/>
                  <a:pt x="103" y="72"/>
                </a:cubicBezTo>
                <a:cubicBezTo>
                  <a:pt x="113" y="81"/>
                  <a:pt x="113" y="81"/>
                  <a:pt x="113" y="81"/>
                </a:cubicBezTo>
                <a:cubicBezTo>
                  <a:pt x="114" y="82"/>
                  <a:pt x="114" y="82"/>
                  <a:pt x="115" y="82"/>
                </a:cubicBezTo>
                <a:cubicBezTo>
                  <a:pt x="116" y="82"/>
                  <a:pt x="117" y="82"/>
                  <a:pt x="117" y="81"/>
                </a:cubicBezTo>
                <a:cubicBezTo>
                  <a:pt x="134" y="65"/>
                  <a:pt x="134" y="65"/>
                  <a:pt x="134" y="65"/>
                </a:cubicBezTo>
                <a:cubicBezTo>
                  <a:pt x="135" y="64"/>
                  <a:pt x="135" y="62"/>
                  <a:pt x="134" y="61"/>
                </a:cubicBezTo>
                <a:close/>
                <a:moveTo>
                  <a:pt x="109" y="62"/>
                </a:moveTo>
                <a:cubicBezTo>
                  <a:pt x="109" y="62"/>
                  <a:pt x="108" y="62"/>
                  <a:pt x="108" y="62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109" y="61"/>
                  <a:pt x="110" y="60"/>
                  <a:pt x="111" y="59"/>
                </a:cubicBezTo>
                <a:cubicBezTo>
                  <a:pt x="112" y="58"/>
                  <a:pt x="113" y="57"/>
                  <a:pt x="113" y="55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6"/>
                  <a:pt x="114" y="56"/>
                  <a:pt x="114" y="56"/>
                </a:cubicBezTo>
                <a:lnTo>
                  <a:pt x="109" y="62"/>
                </a:lnTo>
                <a:close/>
                <a:moveTo>
                  <a:pt x="31" y="27"/>
                </a:moveTo>
                <a:cubicBezTo>
                  <a:pt x="39" y="27"/>
                  <a:pt x="45" y="21"/>
                  <a:pt x="45" y="13"/>
                </a:cubicBezTo>
                <a:cubicBezTo>
                  <a:pt x="45" y="6"/>
                  <a:pt x="39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83" y="27"/>
                </a:moveTo>
                <a:cubicBezTo>
                  <a:pt x="91" y="27"/>
                  <a:pt x="97" y="21"/>
                  <a:pt x="97" y="13"/>
                </a:cubicBezTo>
                <a:cubicBezTo>
                  <a:pt x="97" y="6"/>
                  <a:pt x="91" y="0"/>
                  <a:pt x="83" y="0"/>
                </a:cubicBezTo>
                <a:cubicBezTo>
                  <a:pt x="76" y="0"/>
                  <a:pt x="70" y="6"/>
                  <a:pt x="70" y="13"/>
                </a:cubicBezTo>
                <a:cubicBezTo>
                  <a:pt x="70" y="21"/>
                  <a:pt x="76" y="27"/>
                  <a:pt x="8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1774825" y="904081"/>
            <a:ext cx="381000" cy="263525"/>
          </a:xfrm>
          <a:custGeom>
            <a:avLst/>
            <a:gdLst>
              <a:gd name="T0" fmla="*/ 34 w 141"/>
              <a:gd name="T1" fmla="*/ 56 h 97"/>
              <a:gd name="T2" fmla="*/ 41 w 141"/>
              <a:gd name="T3" fmla="*/ 44 h 97"/>
              <a:gd name="T4" fmla="*/ 27 w 141"/>
              <a:gd name="T5" fmla="*/ 30 h 97"/>
              <a:gd name="T6" fmla="*/ 13 w 141"/>
              <a:gd name="T7" fmla="*/ 44 h 97"/>
              <a:gd name="T8" fmla="*/ 20 w 141"/>
              <a:gd name="T9" fmla="*/ 56 h 97"/>
              <a:gd name="T10" fmla="*/ 0 w 141"/>
              <a:gd name="T11" fmla="*/ 82 h 97"/>
              <a:gd name="T12" fmla="*/ 54 w 141"/>
              <a:gd name="T13" fmla="*/ 82 h 97"/>
              <a:gd name="T14" fmla="*/ 34 w 141"/>
              <a:gd name="T15" fmla="*/ 56 h 97"/>
              <a:gd name="T16" fmla="*/ 139 w 141"/>
              <a:gd name="T17" fmla="*/ 54 h 97"/>
              <a:gd name="T18" fmla="*/ 113 w 141"/>
              <a:gd name="T19" fmla="*/ 28 h 97"/>
              <a:gd name="T20" fmla="*/ 113 w 141"/>
              <a:gd name="T21" fmla="*/ 10 h 97"/>
              <a:gd name="T22" fmla="*/ 109 w 141"/>
              <a:gd name="T23" fmla="*/ 6 h 97"/>
              <a:gd name="T24" fmla="*/ 105 w 141"/>
              <a:gd name="T25" fmla="*/ 10 h 97"/>
              <a:gd name="T26" fmla="*/ 105 w 141"/>
              <a:gd name="T27" fmla="*/ 20 h 97"/>
              <a:gd name="T28" fmla="*/ 87 w 141"/>
              <a:gd name="T29" fmla="*/ 1 h 97"/>
              <a:gd name="T30" fmla="*/ 81 w 141"/>
              <a:gd name="T31" fmla="*/ 1 h 97"/>
              <a:gd name="T32" fmla="*/ 55 w 141"/>
              <a:gd name="T33" fmla="*/ 28 h 97"/>
              <a:gd name="T34" fmla="*/ 60 w 141"/>
              <a:gd name="T35" fmla="*/ 33 h 97"/>
              <a:gd name="T36" fmla="*/ 84 w 141"/>
              <a:gd name="T37" fmla="*/ 9 h 97"/>
              <a:gd name="T38" fmla="*/ 134 w 141"/>
              <a:gd name="T39" fmla="*/ 59 h 97"/>
              <a:gd name="T40" fmla="*/ 137 w 141"/>
              <a:gd name="T41" fmla="*/ 61 h 97"/>
              <a:gd name="T42" fmla="*/ 139 w 141"/>
              <a:gd name="T43" fmla="*/ 59 h 97"/>
              <a:gd name="T44" fmla="*/ 139 w 141"/>
              <a:gd name="T45" fmla="*/ 54 h 97"/>
              <a:gd name="T46" fmla="*/ 128 w 141"/>
              <a:gd name="T47" fmla="*/ 58 h 97"/>
              <a:gd name="T48" fmla="*/ 87 w 141"/>
              <a:gd name="T49" fmla="*/ 17 h 97"/>
              <a:gd name="T50" fmla="*/ 84 w 141"/>
              <a:gd name="T51" fmla="*/ 16 h 97"/>
              <a:gd name="T52" fmla="*/ 81 w 141"/>
              <a:gd name="T53" fmla="*/ 17 h 97"/>
              <a:gd name="T54" fmla="*/ 61 w 141"/>
              <a:gd name="T55" fmla="*/ 37 h 97"/>
              <a:gd name="T56" fmla="*/ 61 w 141"/>
              <a:gd name="T57" fmla="*/ 39 h 97"/>
              <a:gd name="T58" fmla="*/ 60 w 141"/>
              <a:gd name="T59" fmla="*/ 45 h 97"/>
              <a:gd name="T60" fmla="*/ 69 w 141"/>
              <a:gd name="T61" fmla="*/ 62 h 97"/>
              <a:gd name="T62" fmla="*/ 59 w 141"/>
              <a:gd name="T63" fmla="*/ 73 h 97"/>
              <a:gd name="T64" fmla="*/ 60 w 141"/>
              <a:gd name="T65" fmla="*/ 82 h 97"/>
              <a:gd name="T66" fmla="*/ 55 w 141"/>
              <a:gd name="T67" fmla="*/ 92 h 97"/>
              <a:gd name="T68" fmla="*/ 68 w 141"/>
              <a:gd name="T69" fmla="*/ 92 h 97"/>
              <a:gd name="T70" fmla="*/ 75 w 141"/>
              <a:gd name="T71" fmla="*/ 89 h 97"/>
              <a:gd name="T72" fmla="*/ 77 w 141"/>
              <a:gd name="T73" fmla="*/ 83 h 97"/>
              <a:gd name="T74" fmla="*/ 77 w 141"/>
              <a:gd name="T75" fmla="*/ 68 h 97"/>
              <a:gd name="T76" fmla="*/ 84 w 141"/>
              <a:gd name="T77" fmla="*/ 61 h 97"/>
              <a:gd name="T78" fmla="*/ 90 w 141"/>
              <a:gd name="T79" fmla="*/ 68 h 97"/>
              <a:gd name="T80" fmla="*/ 90 w 141"/>
              <a:gd name="T81" fmla="*/ 83 h 97"/>
              <a:gd name="T82" fmla="*/ 93 w 141"/>
              <a:gd name="T83" fmla="*/ 89 h 97"/>
              <a:gd name="T84" fmla="*/ 100 w 141"/>
              <a:gd name="T85" fmla="*/ 92 h 97"/>
              <a:gd name="T86" fmla="*/ 120 w 141"/>
              <a:gd name="T87" fmla="*/ 92 h 97"/>
              <a:gd name="T88" fmla="*/ 129 w 141"/>
              <a:gd name="T89" fmla="*/ 83 h 97"/>
              <a:gd name="T90" fmla="*/ 129 w 141"/>
              <a:gd name="T91" fmla="*/ 62 h 97"/>
              <a:gd name="T92" fmla="*/ 129 w 141"/>
              <a:gd name="T93" fmla="*/ 60 h 97"/>
              <a:gd name="T94" fmla="*/ 128 w 141"/>
              <a:gd name="T95" fmla="*/ 58 h 97"/>
              <a:gd name="T96" fmla="*/ 40 w 141"/>
              <a:gd name="T97" fmla="*/ 55 h 97"/>
              <a:gd name="T98" fmla="*/ 54 w 141"/>
              <a:gd name="T99" fmla="*/ 69 h 97"/>
              <a:gd name="T100" fmla="*/ 64 w 141"/>
              <a:gd name="T101" fmla="*/ 62 h 97"/>
              <a:gd name="T102" fmla="*/ 52 w 141"/>
              <a:gd name="T103" fmla="*/ 46 h 97"/>
              <a:gd name="T104" fmla="*/ 56 w 141"/>
              <a:gd name="T105" fmla="*/ 39 h 97"/>
              <a:gd name="T106" fmla="*/ 47 w 141"/>
              <a:gd name="T107" fmla="*/ 31 h 97"/>
              <a:gd name="T108" fmla="*/ 40 w 141"/>
              <a:gd name="T109" fmla="*/ 34 h 97"/>
              <a:gd name="T110" fmla="*/ 44 w 141"/>
              <a:gd name="T111" fmla="*/ 44 h 97"/>
              <a:gd name="T112" fmla="*/ 40 w 141"/>
              <a:gd name="T113" fmla="*/ 5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1" h="97">
                <a:moveTo>
                  <a:pt x="34" y="56"/>
                </a:moveTo>
                <a:cubicBezTo>
                  <a:pt x="38" y="53"/>
                  <a:pt x="41" y="49"/>
                  <a:pt x="41" y="44"/>
                </a:cubicBezTo>
                <a:cubicBezTo>
                  <a:pt x="41" y="37"/>
                  <a:pt x="35" y="30"/>
                  <a:pt x="27" y="30"/>
                </a:cubicBezTo>
                <a:cubicBezTo>
                  <a:pt x="19" y="30"/>
                  <a:pt x="13" y="37"/>
                  <a:pt x="13" y="44"/>
                </a:cubicBezTo>
                <a:cubicBezTo>
                  <a:pt x="13" y="49"/>
                  <a:pt x="16" y="53"/>
                  <a:pt x="20" y="56"/>
                </a:cubicBezTo>
                <a:cubicBezTo>
                  <a:pt x="8" y="59"/>
                  <a:pt x="0" y="70"/>
                  <a:pt x="0" y="82"/>
                </a:cubicBezTo>
                <a:cubicBezTo>
                  <a:pt x="0" y="97"/>
                  <a:pt x="54" y="97"/>
                  <a:pt x="54" y="82"/>
                </a:cubicBezTo>
                <a:cubicBezTo>
                  <a:pt x="54" y="70"/>
                  <a:pt x="46" y="59"/>
                  <a:pt x="34" y="56"/>
                </a:cubicBezTo>
                <a:close/>
                <a:moveTo>
                  <a:pt x="139" y="54"/>
                </a:moveTo>
                <a:cubicBezTo>
                  <a:pt x="113" y="28"/>
                  <a:pt x="113" y="28"/>
                  <a:pt x="113" y="28"/>
                </a:cubicBezTo>
                <a:cubicBezTo>
                  <a:pt x="113" y="10"/>
                  <a:pt x="113" y="10"/>
                  <a:pt x="113" y="10"/>
                </a:cubicBezTo>
                <a:cubicBezTo>
                  <a:pt x="113" y="8"/>
                  <a:pt x="111" y="6"/>
                  <a:pt x="109" y="6"/>
                </a:cubicBezTo>
                <a:cubicBezTo>
                  <a:pt x="107" y="6"/>
                  <a:pt x="105" y="8"/>
                  <a:pt x="105" y="1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87" y="1"/>
                  <a:pt x="87" y="1"/>
                  <a:pt x="87" y="1"/>
                </a:cubicBezTo>
                <a:cubicBezTo>
                  <a:pt x="85" y="0"/>
                  <a:pt x="83" y="0"/>
                  <a:pt x="81" y="1"/>
                </a:cubicBezTo>
                <a:cubicBezTo>
                  <a:pt x="55" y="28"/>
                  <a:pt x="55" y="28"/>
                  <a:pt x="55" y="28"/>
                </a:cubicBezTo>
                <a:cubicBezTo>
                  <a:pt x="57" y="29"/>
                  <a:pt x="59" y="31"/>
                  <a:pt x="60" y="33"/>
                </a:cubicBezTo>
                <a:cubicBezTo>
                  <a:pt x="84" y="9"/>
                  <a:pt x="84" y="9"/>
                  <a:pt x="84" y="9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6" y="61"/>
                  <a:pt x="137" y="61"/>
                </a:cubicBezTo>
                <a:cubicBezTo>
                  <a:pt x="138" y="61"/>
                  <a:pt x="139" y="60"/>
                  <a:pt x="139" y="59"/>
                </a:cubicBezTo>
                <a:cubicBezTo>
                  <a:pt x="141" y="58"/>
                  <a:pt x="141" y="55"/>
                  <a:pt x="139" y="54"/>
                </a:cubicBezTo>
                <a:close/>
                <a:moveTo>
                  <a:pt x="128" y="58"/>
                </a:moveTo>
                <a:cubicBezTo>
                  <a:pt x="87" y="17"/>
                  <a:pt x="87" y="17"/>
                  <a:pt x="87" y="17"/>
                </a:cubicBezTo>
                <a:cubicBezTo>
                  <a:pt x="86" y="16"/>
                  <a:pt x="85" y="16"/>
                  <a:pt x="84" y="16"/>
                </a:cubicBezTo>
                <a:cubicBezTo>
                  <a:pt x="83" y="16"/>
                  <a:pt x="82" y="16"/>
                  <a:pt x="81" y="17"/>
                </a:cubicBezTo>
                <a:cubicBezTo>
                  <a:pt x="61" y="37"/>
                  <a:pt x="61" y="37"/>
                  <a:pt x="61" y="37"/>
                </a:cubicBezTo>
                <a:cubicBezTo>
                  <a:pt x="61" y="38"/>
                  <a:pt x="61" y="39"/>
                  <a:pt x="61" y="39"/>
                </a:cubicBezTo>
                <a:cubicBezTo>
                  <a:pt x="61" y="41"/>
                  <a:pt x="61" y="43"/>
                  <a:pt x="60" y="45"/>
                </a:cubicBezTo>
                <a:cubicBezTo>
                  <a:pt x="66" y="49"/>
                  <a:pt x="69" y="55"/>
                  <a:pt x="69" y="62"/>
                </a:cubicBezTo>
                <a:cubicBezTo>
                  <a:pt x="69" y="65"/>
                  <a:pt x="68" y="71"/>
                  <a:pt x="59" y="73"/>
                </a:cubicBezTo>
                <a:cubicBezTo>
                  <a:pt x="59" y="76"/>
                  <a:pt x="60" y="79"/>
                  <a:pt x="60" y="82"/>
                </a:cubicBezTo>
                <a:cubicBezTo>
                  <a:pt x="60" y="86"/>
                  <a:pt x="58" y="90"/>
                  <a:pt x="55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71" y="92"/>
                  <a:pt x="73" y="91"/>
                  <a:pt x="75" y="89"/>
                </a:cubicBezTo>
                <a:cubicBezTo>
                  <a:pt x="77" y="87"/>
                  <a:pt x="77" y="85"/>
                  <a:pt x="77" y="83"/>
                </a:cubicBezTo>
                <a:cubicBezTo>
                  <a:pt x="77" y="68"/>
                  <a:pt x="77" y="68"/>
                  <a:pt x="77" y="68"/>
                </a:cubicBezTo>
                <a:cubicBezTo>
                  <a:pt x="77" y="64"/>
                  <a:pt x="80" y="61"/>
                  <a:pt x="84" y="61"/>
                </a:cubicBezTo>
                <a:cubicBezTo>
                  <a:pt x="87" y="61"/>
                  <a:pt x="90" y="64"/>
                  <a:pt x="90" y="68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5"/>
                  <a:pt x="91" y="87"/>
                  <a:pt x="93" y="89"/>
                </a:cubicBezTo>
                <a:cubicBezTo>
                  <a:pt x="94" y="91"/>
                  <a:pt x="97" y="92"/>
                  <a:pt x="100" y="92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5" y="92"/>
                  <a:pt x="129" y="88"/>
                  <a:pt x="129" y="83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29" y="62"/>
                  <a:pt x="129" y="61"/>
                  <a:pt x="129" y="60"/>
                </a:cubicBezTo>
                <a:cubicBezTo>
                  <a:pt x="129" y="60"/>
                  <a:pt x="129" y="59"/>
                  <a:pt x="128" y="58"/>
                </a:cubicBezTo>
                <a:close/>
                <a:moveTo>
                  <a:pt x="40" y="55"/>
                </a:moveTo>
                <a:cubicBezTo>
                  <a:pt x="46" y="58"/>
                  <a:pt x="51" y="63"/>
                  <a:pt x="54" y="69"/>
                </a:cubicBezTo>
                <a:cubicBezTo>
                  <a:pt x="59" y="68"/>
                  <a:pt x="64" y="66"/>
                  <a:pt x="64" y="62"/>
                </a:cubicBezTo>
                <a:cubicBezTo>
                  <a:pt x="64" y="55"/>
                  <a:pt x="59" y="48"/>
                  <a:pt x="52" y="46"/>
                </a:cubicBezTo>
                <a:cubicBezTo>
                  <a:pt x="54" y="45"/>
                  <a:pt x="56" y="42"/>
                  <a:pt x="56" y="39"/>
                </a:cubicBezTo>
                <a:cubicBezTo>
                  <a:pt x="56" y="35"/>
                  <a:pt x="52" y="31"/>
                  <a:pt x="47" y="31"/>
                </a:cubicBezTo>
                <a:cubicBezTo>
                  <a:pt x="44" y="31"/>
                  <a:pt x="42" y="32"/>
                  <a:pt x="40" y="34"/>
                </a:cubicBezTo>
                <a:cubicBezTo>
                  <a:pt x="42" y="37"/>
                  <a:pt x="44" y="41"/>
                  <a:pt x="44" y="44"/>
                </a:cubicBezTo>
                <a:cubicBezTo>
                  <a:pt x="44" y="48"/>
                  <a:pt x="42" y="52"/>
                  <a:pt x="40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2401887" y="899319"/>
            <a:ext cx="269875" cy="307975"/>
          </a:xfrm>
          <a:custGeom>
            <a:avLst/>
            <a:gdLst>
              <a:gd name="T0" fmla="*/ 71 w 100"/>
              <a:gd name="T1" fmla="*/ 30 h 114"/>
              <a:gd name="T2" fmla="*/ 74 w 100"/>
              <a:gd name="T3" fmla="*/ 33 h 114"/>
              <a:gd name="T4" fmla="*/ 68 w 100"/>
              <a:gd name="T5" fmla="*/ 27 h 114"/>
              <a:gd name="T6" fmla="*/ 67 w 100"/>
              <a:gd name="T7" fmla="*/ 24 h 114"/>
              <a:gd name="T8" fmla="*/ 70 w 100"/>
              <a:gd name="T9" fmla="*/ 17 h 114"/>
              <a:gd name="T10" fmla="*/ 66 w 100"/>
              <a:gd name="T11" fmla="*/ 29 h 114"/>
              <a:gd name="T12" fmla="*/ 70 w 100"/>
              <a:gd name="T13" fmla="*/ 21 h 114"/>
              <a:gd name="T14" fmla="*/ 71 w 100"/>
              <a:gd name="T15" fmla="*/ 21 h 114"/>
              <a:gd name="T16" fmla="*/ 73 w 100"/>
              <a:gd name="T17" fmla="*/ 25 h 114"/>
              <a:gd name="T18" fmla="*/ 71 w 100"/>
              <a:gd name="T19" fmla="*/ 28 h 114"/>
              <a:gd name="T20" fmla="*/ 74 w 100"/>
              <a:gd name="T21" fmla="*/ 37 h 114"/>
              <a:gd name="T22" fmla="*/ 70 w 100"/>
              <a:gd name="T23" fmla="*/ 40 h 114"/>
              <a:gd name="T24" fmla="*/ 64 w 100"/>
              <a:gd name="T25" fmla="*/ 33 h 114"/>
              <a:gd name="T26" fmla="*/ 70 w 100"/>
              <a:gd name="T27" fmla="*/ 36 h 114"/>
              <a:gd name="T28" fmla="*/ 48 w 100"/>
              <a:gd name="T29" fmla="*/ 12 h 114"/>
              <a:gd name="T30" fmla="*/ 46 w 100"/>
              <a:gd name="T31" fmla="*/ 14 h 114"/>
              <a:gd name="T32" fmla="*/ 45 w 100"/>
              <a:gd name="T33" fmla="*/ 4 h 114"/>
              <a:gd name="T34" fmla="*/ 43 w 100"/>
              <a:gd name="T35" fmla="*/ 7 h 114"/>
              <a:gd name="T36" fmla="*/ 45 w 100"/>
              <a:gd name="T37" fmla="*/ 19 h 114"/>
              <a:gd name="T38" fmla="*/ 36 w 100"/>
              <a:gd name="T39" fmla="*/ 9 h 114"/>
              <a:gd name="T40" fmla="*/ 41 w 100"/>
              <a:gd name="T41" fmla="*/ 6 h 114"/>
              <a:gd name="T42" fmla="*/ 45 w 100"/>
              <a:gd name="T43" fmla="*/ 2 h 114"/>
              <a:gd name="T44" fmla="*/ 48 w 100"/>
              <a:gd name="T45" fmla="*/ 4 h 114"/>
              <a:gd name="T46" fmla="*/ 47 w 100"/>
              <a:gd name="T47" fmla="*/ 5 h 114"/>
              <a:gd name="T48" fmla="*/ 48 w 100"/>
              <a:gd name="T49" fmla="*/ 9 h 114"/>
              <a:gd name="T50" fmla="*/ 46 w 100"/>
              <a:gd name="T51" fmla="*/ 15 h 114"/>
              <a:gd name="T52" fmla="*/ 45 w 100"/>
              <a:gd name="T53" fmla="*/ 15 h 114"/>
              <a:gd name="T54" fmla="*/ 43 w 100"/>
              <a:gd name="T55" fmla="*/ 11 h 114"/>
              <a:gd name="T56" fmla="*/ 45 w 100"/>
              <a:gd name="T57" fmla="*/ 10 h 114"/>
              <a:gd name="T58" fmla="*/ 34 w 100"/>
              <a:gd name="T59" fmla="*/ 52 h 114"/>
              <a:gd name="T60" fmla="*/ 37 w 100"/>
              <a:gd name="T61" fmla="*/ 51 h 114"/>
              <a:gd name="T62" fmla="*/ 35 w 100"/>
              <a:gd name="T63" fmla="*/ 43 h 114"/>
              <a:gd name="T64" fmla="*/ 40 w 100"/>
              <a:gd name="T65" fmla="*/ 33 h 114"/>
              <a:gd name="T66" fmla="*/ 41 w 100"/>
              <a:gd name="T67" fmla="*/ 33 h 114"/>
              <a:gd name="T68" fmla="*/ 45 w 100"/>
              <a:gd name="T69" fmla="*/ 39 h 114"/>
              <a:gd name="T70" fmla="*/ 41 w 100"/>
              <a:gd name="T71" fmla="*/ 43 h 114"/>
              <a:gd name="T72" fmla="*/ 45 w 100"/>
              <a:gd name="T73" fmla="*/ 54 h 114"/>
              <a:gd name="T74" fmla="*/ 57 w 100"/>
              <a:gd name="T75" fmla="*/ 45 h 114"/>
              <a:gd name="T76" fmla="*/ 29 w 100"/>
              <a:gd name="T77" fmla="*/ 57 h 114"/>
              <a:gd name="T78" fmla="*/ 37 w 100"/>
              <a:gd name="T79" fmla="*/ 41 h 114"/>
              <a:gd name="T80" fmla="*/ 37 w 100"/>
              <a:gd name="T81" fmla="*/ 37 h 114"/>
              <a:gd name="T82" fmla="*/ 41 w 100"/>
              <a:gd name="T83" fmla="*/ 45 h 114"/>
              <a:gd name="T84" fmla="*/ 45 w 100"/>
              <a:gd name="T85" fmla="*/ 49 h 114"/>
              <a:gd name="T86" fmla="*/ 100 w 100"/>
              <a:gd name="T87" fmla="*/ 77 h 114"/>
              <a:gd name="T88" fmla="*/ 82 w 100"/>
              <a:gd name="T89" fmla="*/ 54 h 114"/>
              <a:gd name="T90" fmla="*/ 54 w 100"/>
              <a:gd name="T91" fmla="*/ 59 h 114"/>
              <a:gd name="T92" fmla="*/ 24 w 100"/>
              <a:gd name="T93" fmla="*/ 54 h 114"/>
              <a:gd name="T94" fmla="*/ 6 w 100"/>
              <a:gd name="T95" fmla="*/ 67 h 114"/>
              <a:gd name="T96" fmla="*/ 26 w 100"/>
              <a:gd name="T97" fmla="*/ 114 h 114"/>
              <a:gd name="T98" fmla="*/ 56 w 100"/>
              <a:gd name="T99" fmla="*/ 114 h 114"/>
              <a:gd name="T100" fmla="*/ 98 w 100"/>
              <a:gd name="T101" fmla="*/ 88 h 114"/>
              <a:gd name="T102" fmla="*/ 80 w 100"/>
              <a:gd name="T103" fmla="*/ 7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0" h="114">
                <a:moveTo>
                  <a:pt x="74" y="33"/>
                </a:moveTo>
                <a:cubicBezTo>
                  <a:pt x="74" y="32"/>
                  <a:pt x="73" y="32"/>
                  <a:pt x="73" y="31"/>
                </a:cubicBezTo>
                <a:cubicBezTo>
                  <a:pt x="72" y="31"/>
                  <a:pt x="72" y="31"/>
                  <a:pt x="71" y="30"/>
                </a:cubicBezTo>
                <a:cubicBezTo>
                  <a:pt x="71" y="36"/>
                  <a:pt x="71" y="36"/>
                  <a:pt x="71" y="36"/>
                </a:cubicBezTo>
                <a:cubicBezTo>
                  <a:pt x="72" y="36"/>
                  <a:pt x="73" y="36"/>
                  <a:pt x="73" y="35"/>
                </a:cubicBezTo>
                <a:cubicBezTo>
                  <a:pt x="74" y="34"/>
                  <a:pt x="74" y="34"/>
                  <a:pt x="74" y="33"/>
                </a:cubicBezTo>
                <a:close/>
                <a:moveTo>
                  <a:pt x="67" y="24"/>
                </a:moveTo>
                <a:cubicBezTo>
                  <a:pt x="67" y="24"/>
                  <a:pt x="67" y="25"/>
                  <a:pt x="67" y="25"/>
                </a:cubicBezTo>
                <a:cubicBezTo>
                  <a:pt x="67" y="26"/>
                  <a:pt x="67" y="27"/>
                  <a:pt x="68" y="27"/>
                </a:cubicBezTo>
                <a:cubicBezTo>
                  <a:pt x="68" y="28"/>
                  <a:pt x="69" y="28"/>
                  <a:pt x="70" y="28"/>
                </a:cubicBezTo>
                <a:cubicBezTo>
                  <a:pt x="70" y="23"/>
                  <a:pt x="70" y="23"/>
                  <a:pt x="70" y="23"/>
                </a:cubicBezTo>
                <a:cubicBezTo>
                  <a:pt x="69" y="23"/>
                  <a:pt x="68" y="23"/>
                  <a:pt x="67" y="24"/>
                </a:cubicBezTo>
                <a:close/>
                <a:moveTo>
                  <a:pt x="70" y="43"/>
                </a:moveTo>
                <a:cubicBezTo>
                  <a:pt x="77" y="43"/>
                  <a:pt x="83" y="37"/>
                  <a:pt x="83" y="30"/>
                </a:cubicBezTo>
                <a:cubicBezTo>
                  <a:pt x="83" y="23"/>
                  <a:pt x="77" y="17"/>
                  <a:pt x="70" y="17"/>
                </a:cubicBezTo>
                <a:cubicBezTo>
                  <a:pt x="63" y="17"/>
                  <a:pt x="57" y="23"/>
                  <a:pt x="57" y="30"/>
                </a:cubicBezTo>
                <a:cubicBezTo>
                  <a:pt x="57" y="37"/>
                  <a:pt x="63" y="43"/>
                  <a:pt x="70" y="43"/>
                </a:cubicBezTo>
                <a:close/>
                <a:moveTo>
                  <a:pt x="66" y="29"/>
                </a:moveTo>
                <a:cubicBezTo>
                  <a:pt x="65" y="28"/>
                  <a:pt x="65" y="27"/>
                  <a:pt x="65" y="26"/>
                </a:cubicBezTo>
                <a:cubicBezTo>
                  <a:pt x="65" y="24"/>
                  <a:pt x="65" y="23"/>
                  <a:pt x="66" y="23"/>
                </a:cubicBezTo>
                <a:cubicBezTo>
                  <a:pt x="67" y="22"/>
                  <a:pt x="68" y="21"/>
                  <a:pt x="70" y="21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20"/>
                  <a:pt x="71" y="20"/>
                </a:cubicBezTo>
                <a:cubicBezTo>
                  <a:pt x="71" y="21"/>
                  <a:pt x="71" y="21"/>
                  <a:pt x="71" y="21"/>
                </a:cubicBezTo>
                <a:cubicBezTo>
                  <a:pt x="72" y="21"/>
                  <a:pt x="73" y="22"/>
                  <a:pt x="74" y="22"/>
                </a:cubicBezTo>
                <a:cubicBezTo>
                  <a:pt x="75" y="23"/>
                  <a:pt x="75" y="24"/>
                  <a:pt x="75" y="25"/>
                </a:cubicBezTo>
                <a:cubicBezTo>
                  <a:pt x="73" y="25"/>
                  <a:pt x="73" y="25"/>
                  <a:pt x="73" y="25"/>
                </a:cubicBezTo>
                <a:cubicBezTo>
                  <a:pt x="73" y="25"/>
                  <a:pt x="73" y="24"/>
                  <a:pt x="73" y="24"/>
                </a:cubicBezTo>
                <a:cubicBezTo>
                  <a:pt x="72" y="23"/>
                  <a:pt x="72" y="23"/>
                  <a:pt x="71" y="23"/>
                </a:cubicBezTo>
                <a:cubicBezTo>
                  <a:pt x="71" y="28"/>
                  <a:pt x="71" y="28"/>
                  <a:pt x="71" y="28"/>
                </a:cubicBezTo>
                <a:cubicBezTo>
                  <a:pt x="72" y="29"/>
                  <a:pt x="74" y="29"/>
                  <a:pt x="74" y="30"/>
                </a:cubicBezTo>
                <a:cubicBezTo>
                  <a:pt x="75" y="30"/>
                  <a:pt x="76" y="31"/>
                  <a:pt x="76" y="33"/>
                </a:cubicBezTo>
                <a:cubicBezTo>
                  <a:pt x="76" y="35"/>
                  <a:pt x="75" y="36"/>
                  <a:pt x="74" y="37"/>
                </a:cubicBezTo>
                <a:cubicBezTo>
                  <a:pt x="73" y="37"/>
                  <a:pt x="72" y="38"/>
                  <a:pt x="71" y="38"/>
                </a:cubicBezTo>
                <a:cubicBezTo>
                  <a:pt x="71" y="40"/>
                  <a:pt x="71" y="40"/>
                  <a:pt x="71" y="40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38"/>
                  <a:pt x="70" y="38"/>
                  <a:pt x="70" y="38"/>
                </a:cubicBezTo>
                <a:cubicBezTo>
                  <a:pt x="67" y="38"/>
                  <a:pt x="66" y="37"/>
                  <a:pt x="65" y="36"/>
                </a:cubicBezTo>
                <a:cubicBezTo>
                  <a:pt x="65" y="35"/>
                  <a:pt x="64" y="34"/>
                  <a:pt x="64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4"/>
                  <a:pt x="67" y="34"/>
                  <a:pt x="67" y="35"/>
                </a:cubicBezTo>
                <a:cubicBezTo>
                  <a:pt x="67" y="36"/>
                  <a:pt x="68" y="36"/>
                  <a:pt x="70" y="36"/>
                </a:cubicBezTo>
                <a:cubicBezTo>
                  <a:pt x="70" y="30"/>
                  <a:pt x="70" y="30"/>
                  <a:pt x="70" y="30"/>
                </a:cubicBezTo>
                <a:cubicBezTo>
                  <a:pt x="68" y="30"/>
                  <a:pt x="67" y="29"/>
                  <a:pt x="66" y="29"/>
                </a:cubicBezTo>
                <a:close/>
                <a:moveTo>
                  <a:pt x="48" y="12"/>
                </a:moveTo>
                <a:cubicBezTo>
                  <a:pt x="48" y="11"/>
                  <a:pt x="48" y="11"/>
                  <a:pt x="47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6" y="14"/>
                  <a:pt x="46" y="14"/>
                  <a:pt x="46" y="14"/>
                </a:cubicBezTo>
                <a:cubicBezTo>
                  <a:pt x="47" y="14"/>
                  <a:pt x="47" y="14"/>
                  <a:pt x="48" y="13"/>
                </a:cubicBezTo>
                <a:cubicBezTo>
                  <a:pt x="48" y="13"/>
                  <a:pt x="48" y="12"/>
                  <a:pt x="48" y="12"/>
                </a:cubicBezTo>
                <a:close/>
                <a:moveTo>
                  <a:pt x="45" y="4"/>
                </a:moveTo>
                <a:cubicBezTo>
                  <a:pt x="44" y="4"/>
                  <a:pt x="44" y="4"/>
                  <a:pt x="43" y="5"/>
                </a:cubicBezTo>
                <a:cubicBezTo>
                  <a:pt x="43" y="5"/>
                  <a:pt x="43" y="6"/>
                  <a:pt x="43" y="6"/>
                </a:cubicBezTo>
                <a:cubicBezTo>
                  <a:pt x="43" y="7"/>
                  <a:pt x="43" y="7"/>
                  <a:pt x="43" y="7"/>
                </a:cubicBezTo>
                <a:cubicBezTo>
                  <a:pt x="44" y="8"/>
                  <a:pt x="44" y="8"/>
                  <a:pt x="45" y="8"/>
                </a:cubicBezTo>
                <a:lnTo>
                  <a:pt x="45" y="4"/>
                </a:lnTo>
                <a:close/>
                <a:moveTo>
                  <a:pt x="45" y="19"/>
                </a:moveTo>
                <a:cubicBezTo>
                  <a:pt x="51" y="19"/>
                  <a:pt x="55" y="15"/>
                  <a:pt x="55" y="9"/>
                </a:cubicBezTo>
                <a:cubicBezTo>
                  <a:pt x="55" y="4"/>
                  <a:pt x="51" y="0"/>
                  <a:pt x="45" y="0"/>
                </a:cubicBezTo>
                <a:cubicBezTo>
                  <a:pt x="40" y="0"/>
                  <a:pt x="36" y="4"/>
                  <a:pt x="36" y="9"/>
                </a:cubicBezTo>
                <a:cubicBezTo>
                  <a:pt x="36" y="15"/>
                  <a:pt x="40" y="19"/>
                  <a:pt x="45" y="19"/>
                </a:cubicBezTo>
                <a:close/>
                <a:moveTo>
                  <a:pt x="42" y="8"/>
                </a:moveTo>
                <a:cubicBezTo>
                  <a:pt x="42" y="8"/>
                  <a:pt x="41" y="7"/>
                  <a:pt x="41" y="6"/>
                </a:cubicBezTo>
                <a:cubicBezTo>
                  <a:pt x="41" y="5"/>
                  <a:pt x="42" y="5"/>
                  <a:pt x="42" y="4"/>
                </a:cubicBezTo>
                <a:cubicBezTo>
                  <a:pt x="43" y="3"/>
                  <a:pt x="44" y="3"/>
                  <a:pt x="45" y="3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3"/>
                  <a:pt x="46" y="3"/>
                  <a:pt x="46" y="3"/>
                </a:cubicBezTo>
                <a:cubicBezTo>
                  <a:pt x="47" y="3"/>
                  <a:pt x="48" y="3"/>
                  <a:pt x="48" y="4"/>
                </a:cubicBezTo>
                <a:cubicBezTo>
                  <a:pt x="49" y="4"/>
                  <a:pt x="49" y="5"/>
                  <a:pt x="49" y="6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6"/>
                  <a:pt x="48" y="5"/>
                  <a:pt x="47" y="5"/>
                </a:cubicBezTo>
                <a:cubicBezTo>
                  <a:pt x="47" y="4"/>
                  <a:pt x="46" y="4"/>
                  <a:pt x="46" y="4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9"/>
                  <a:pt x="48" y="9"/>
                  <a:pt x="48" y="9"/>
                </a:cubicBezTo>
                <a:cubicBezTo>
                  <a:pt x="49" y="10"/>
                  <a:pt x="50" y="10"/>
                  <a:pt x="50" y="12"/>
                </a:cubicBezTo>
                <a:cubicBezTo>
                  <a:pt x="50" y="13"/>
                  <a:pt x="49" y="14"/>
                  <a:pt x="48" y="15"/>
                </a:cubicBezTo>
                <a:cubicBezTo>
                  <a:pt x="48" y="15"/>
                  <a:pt x="47" y="15"/>
                  <a:pt x="46" y="15"/>
                </a:cubicBezTo>
                <a:cubicBezTo>
                  <a:pt x="46" y="17"/>
                  <a:pt x="46" y="17"/>
                  <a:pt x="46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5"/>
                  <a:pt x="45" y="15"/>
                  <a:pt x="45" y="15"/>
                </a:cubicBezTo>
                <a:cubicBezTo>
                  <a:pt x="43" y="15"/>
                  <a:pt x="42" y="15"/>
                  <a:pt x="42" y="14"/>
                </a:cubicBezTo>
                <a:cubicBezTo>
                  <a:pt x="41" y="13"/>
                  <a:pt x="41" y="12"/>
                  <a:pt x="41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12"/>
                  <a:pt x="43" y="13"/>
                  <a:pt x="43" y="13"/>
                </a:cubicBezTo>
                <a:cubicBezTo>
                  <a:pt x="43" y="14"/>
                  <a:pt x="44" y="14"/>
                  <a:pt x="45" y="14"/>
                </a:cubicBezTo>
                <a:cubicBezTo>
                  <a:pt x="45" y="10"/>
                  <a:pt x="45" y="10"/>
                  <a:pt x="45" y="10"/>
                </a:cubicBezTo>
                <a:cubicBezTo>
                  <a:pt x="44" y="9"/>
                  <a:pt x="43" y="9"/>
                  <a:pt x="42" y="8"/>
                </a:cubicBezTo>
                <a:close/>
                <a:moveTo>
                  <a:pt x="39" y="55"/>
                </a:moveTo>
                <a:cubicBezTo>
                  <a:pt x="37" y="55"/>
                  <a:pt x="35" y="54"/>
                  <a:pt x="34" y="52"/>
                </a:cubicBezTo>
                <a:cubicBezTo>
                  <a:pt x="34" y="51"/>
                  <a:pt x="33" y="50"/>
                  <a:pt x="33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9"/>
                  <a:pt x="36" y="50"/>
                  <a:pt x="37" y="51"/>
                </a:cubicBezTo>
                <a:cubicBezTo>
                  <a:pt x="37" y="52"/>
                  <a:pt x="38" y="53"/>
                  <a:pt x="40" y="53"/>
                </a:cubicBezTo>
                <a:cubicBezTo>
                  <a:pt x="40" y="45"/>
                  <a:pt x="40" y="45"/>
                  <a:pt x="40" y="45"/>
                </a:cubicBezTo>
                <a:cubicBezTo>
                  <a:pt x="38" y="45"/>
                  <a:pt x="36" y="44"/>
                  <a:pt x="35" y="43"/>
                </a:cubicBezTo>
                <a:cubicBezTo>
                  <a:pt x="34" y="42"/>
                  <a:pt x="34" y="41"/>
                  <a:pt x="34" y="39"/>
                </a:cubicBezTo>
                <a:cubicBezTo>
                  <a:pt x="34" y="38"/>
                  <a:pt x="34" y="36"/>
                  <a:pt x="35" y="35"/>
                </a:cubicBezTo>
                <a:cubicBezTo>
                  <a:pt x="36" y="34"/>
                  <a:pt x="38" y="33"/>
                  <a:pt x="40" y="33"/>
                </a:cubicBezTo>
                <a:cubicBezTo>
                  <a:pt x="40" y="31"/>
                  <a:pt x="40" y="31"/>
                  <a:pt x="40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33"/>
                  <a:pt x="41" y="33"/>
                  <a:pt x="41" y="33"/>
                </a:cubicBezTo>
                <a:cubicBezTo>
                  <a:pt x="43" y="33"/>
                  <a:pt x="45" y="34"/>
                  <a:pt x="46" y="35"/>
                </a:cubicBezTo>
                <a:cubicBezTo>
                  <a:pt x="47" y="36"/>
                  <a:pt x="47" y="37"/>
                  <a:pt x="47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8"/>
                  <a:pt x="45" y="38"/>
                  <a:pt x="44" y="37"/>
                </a:cubicBezTo>
                <a:cubicBezTo>
                  <a:pt x="44" y="36"/>
                  <a:pt x="43" y="36"/>
                  <a:pt x="41" y="36"/>
                </a:cubicBezTo>
                <a:cubicBezTo>
                  <a:pt x="41" y="43"/>
                  <a:pt x="41" y="43"/>
                  <a:pt x="41" y="43"/>
                </a:cubicBezTo>
                <a:cubicBezTo>
                  <a:pt x="44" y="43"/>
                  <a:pt x="45" y="44"/>
                  <a:pt x="46" y="44"/>
                </a:cubicBezTo>
                <a:cubicBezTo>
                  <a:pt x="47" y="45"/>
                  <a:pt x="48" y="47"/>
                  <a:pt x="48" y="48"/>
                </a:cubicBezTo>
                <a:cubicBezTo>
                  <a:pt x="48" y="51"/>
                  <a:pt x="47" y="53"/>
                  <a:pt x="45" y="54"/>
                </a:cubicBezTo>
                <a:cubicBezTo>
                  <a:pt x="45" y="54"/>
                  <a:pt x="44" y="55"/>
                  <a:pt x="42" y="55"/>
                </a:cubicBezTo>
                <a:cubicBezTo>
                  <a:pt x="46" y="55"/>
                  <a:pt x="49" y="56"/>
                  <a:pt x="52" y="56"/>
                </a:cubicBezTo>
                <a:cubicBezTo>
                  <a:pt x="55" y="53"/>
                  <a:pt x="57" y="49"/>
                  <a:pt x="57" y="45"/>
                </a:cubicBezTo>
                <a:cubicBezTo>
                  <a:pt x="57" y="35"/>
                  <a:pt x="50" y="28"/>
                  <a:pt x="41" y="28"/>
                </a:cubicBezTo>
                <a:cubicBezTo>
                  <a:pt x="31" y="28"/>
                  <a:pt x="24" y="35"/>
                  <a:pt x="24" y="45"/>
                </a:cubicBezTo>
                <a:cubicBezTo>
                  <a:pt x="24" y="49"/>
                  <a:pt x="26" y="54"/>
                  <a:pt x="29" y="57"/>
                </a:cubicBezTo>
                <a:cubicBezTo>
                  <a:pt x="32" y="56"/>
                  <a:pt x="35" y="55"/>
                  <a:pt x="39" y="55"/>
                </a:cubicBezTo>
                <a:close/>
                <a:moveTo>
                  <a:pt x="36" y="39"/>
                </a:moveTo>
                <a:cubicBezTo>
                  <a:pt x="36" y="40"/>
                  <a:pt x="37" y="41"/>
                  <a:pt x="37" y="41"/>
                </a:cubicBezTo>
                <a:cubicBezTo>
                  <a:pt x="38" y="42"/>
                  <a:pt x="39" y="42"/>
                  <a:pt x="40" y="42"/>
                </a:cubicBezTo>
                <a:cubicBezTo>
                  <a:pt x="40" y="36"/>
                  <a:pt x="40" y="36"/>
                  <a:pt x="40" y="36"/>
                </a:cubicBezTo>
                <a:cubicBezTo>
                  <a:pt x="39" y="36"/>
                  <a:pt x="38" y="36"/>
                  <a:pt x="37" y="37"/>
                </a:cubicBezTo>
                <a:cubicBezTo>
                  <a:pt x="37" y="37"/>
                  <a:pt x="36" y="38"/>
                  <a:pt x="36" y="39"/>
                </a:cubicBezTo>
                <a:close/>
                <a:moveTo>
                  <a:pt x="44" y="46"/>
                </a:moveTo>
                <a:cubicBezTo>
                  <a:pt x="43" y="46"/>
                  <a:pt x="43" y="46"/>
                  <a:pt x="41" y="45"/>
                </a:cubicBezTo>
                <a:cubicBezTo>
                  <a:pt x="41" y="53"/>
                  <a:pt x="41" y="53"/>
                  <a:pt x="41" y="53"/>
                </a:cubicBezTo>
                <a:cubicBezTo>
                  <a:pt x="43" y="53"/>
                  <a:pt x="44" y="52"/>
                  <a:pt x="45" y="51"/>
                </a:cubicBezTo>
                <a:cubicBezTo>
                  <a:pt x="45" y="51"/>
                  <a:pt x="45" y="50"/>
                  <a:pt x="45" y="49"/>
                </a:cubicBezTo>
                <a:cubicBezTo>
                  <a:pt x="45" y="48"/>
                  <a:pt x="45" y="47"/>
                  <a:pt x="44" y="46"/>
                </a:cubicBezTo>
                <a:close/>
                <a:moveTo>
                  <a:pt x="98" y="88"/>
                </a:moveTo>
                <a:cubicBezTo>
                  <a:pt x="100" y="86"/>
                  <a:pt x="100" y="82"/>
                  <a:pt x="100" y="77"/>
                </a:cubicBezTo>
                <a:cubicBezTo>
                  <a:pt x="97" y="77"/>
                  <a:pt x="94" y="77"/>
                  <a:pt x="92" y="77"/>
                </a:cubicBezTo>
                <a:cubicBezTo>
                  <a:pt x="89" y="71"/>
                  <a:pt x="85" y="66"/>
                  <a:pt x="79" y="64"/>
                </a:cubicBezTo>
                <a:cubicBezTo>
                  <a:pt x="79" y="60"/>
                  <a:pt x="80" y="56"/>
                  <a:pt x="82" y="54"/>
                </a:cubicBezTo>
                <a:cubicBezTo>
                  <a:pt x="76" y="54"/>
                  <a:pt x="72" y="57"/>
                  <a:pt x="69" y="61"/>
                </a:cubicBezTo>
                <a:cubicBezTo>
                  <a:pt x="66" y="58"/>
                  <a:pt x="62" y="56"/>
                  <a:pt x="57" y="54"/>
                </a:cubicBezTo>
                <a:cubicBezTo>
                  <a:pt x="54" y="59"/>
                  <a:pt x="54" y="59"/>
                  <a:pt x="54" y="59"/>
                </a:cubicBezTo>
                <a:cubicBezTo>
                  <a:pt x="46" y="57"/>
                  <a:pt x="36" y="57"/>
                  <a:pt x="28" y="60"/>
                </a:cubicBezTo>
                <a:cubicBezTo>
                  <a:pt x="24" y="55"/>
                  <a:pt x="24" y="55"/>
                  <a:pt x="24" y="55"/>
                </a:cubicBezTo>
                <a:cubicBezTo>
                  <a:pt x="24" y="54"/>
                  <a:pt x="24" y="54"/>
                  <a:pt x="24" y="54"/>
                </a:cubicBezTo>
                <a:cubicBezTo>
                  <a:pt x="18" y="56"/>
                  <a:pt x="13" y="59"/>
                  <a:pt x="8" y="64"/>
                </a:cubicBezTo>
                <a:cubicBezTo>
                  <a:pt x="6" y="64"/>
                  <a:pt x="6" y="58"/>
                  <a:pt x="9" y="59"/>
                </a:cubicBezTo>
                <a:cubicBezTo>
                  <a:pt x="4" y="55"/>
                  <a:pt x="0" y="66"/>
                  <a:pt x="6" y="67"/>
                </a:cubicBezTo>
                <a:cubicBezTo>
                  <a:pt x="1" y="74"/>
                  <a:pt x="1" y="88"/>
                  <a:pt x="7" y="94"/>
                </a:cubicBezTo>
                <a:cubicBezTo>
                  <a:pt x="8" y="102"/>
                  <a:pt x="9" y="109"/>
                  <a:pt x="13" y="114"/>
                </a:cubicBezTo>
                <a:cubicBezTo>
                  <a:pt x="26" y="114"/>
                  <a:pt x="26" y="114"/>
                  <a:pt x="26" y="114"/>
                </a:cubicBezTo>
                <a:cubicBezTo>
                  <a:pt x="26" y="112"/>
                  <a:pt x="25" y="109"/>
                  <a:pt x="26" y="106"/>
                </a:cubicBezTo>
                <a:cubicBezTo>
                  <a:pt x="33" y="108"/>
                  <a:pt x="42" y="108"/>
                  <a:pt x="52" y="107"/>
                </a:cubicBezTo>
                <a:cubicBezTo>
                  <a:pt x="53" y="110"/>
                  <a:pt x="54" y="112"/>
                  <a:pt x="56" y="11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68" y="111"/>
                  <a:pt x="68" y="107"/>
                  <a:pt x="69" y="104"/>
                </a:cubicBezTo>
                <a:cubicBezTo>
                  <a:pt x="72" y="103"/>
                  <a:pt x="87" y="99"/>
                  <a:pt x="98" y="88"/>
                </a:cubicBezTo>
                <a:close/>
                <a:moveTo>
                  <a:pt x="80" y="72"/>
                </a:moveTo>
                <a:cubicBezTo>
                  <a:pt x="82" y="72"/>
                  <a:pt x="84" y="73"/>
                  <a:pt x="84" y="75"/>
                </a:cubicBezTo>
                <a:cubicBezTo>
                  <a:pt x="84" y="76"/>
                  <a:pt x="82" y="78"/>
                  <a:pt x="80" y="78"/>
                </a:cubicBezTo>
                <a:cubicBezTo>
                  <a:pt x="79" y="78"/>
                  <a:pt x="77" y="76"/>
                  <a:pt x="77" y="75"/>
                </a:cubicBezTo>
                <a:cubicBezTo>
                  <a:pt x="77" y="73"/>
                  <a:pt x="79" y="72"/>
                  <a:pt x="80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2994025" y="912019"/>
            <a:ext cx="260350" cy="325437"/>
          </a:xfrm>
          <a:custGeom>
            <a:avLst/>
            <a:gdLst>
              <a:gd name="T0" fmla="*/ 0 w 96"/>
              <a:gd name="T1" fmla="*/ 101 h 120"/>
              <a:gd name="T2" fmla="*/ 30 w 96"/>
              <a:gd name="T3" fmla="*/ 98 h 120"/>
              <a:gd name="T4" fmla="*/ 45 w 96"/>
              <a:gd name="T5" fmla="*/ 60 h 120"/>
              <a:gd name="T6" fmla="*/ 45 w 96"/>
              <a:gd name="T7" fmla="*/ 42 h 120"/>
              <a:gd name="T8" fmla="*/ 96 w 96"/>
              <a:gd name="T9" fmla="*/ 42 h 120"/>
              <a:gd name="T10" fmla="*/ 45 w 96"/>
              <a:gd name="T11" fmla="*/ 28 h 120"/>
              <a:gd name="T12" fmla="*/ 96 w 96"/>
              <a:gd name="T13" fmla="*/ 28 h 120"/>
              <a:gd name="T14" fmla="*/ 96 w 96"/>
              <a:gd name="T15" fmla="*/ 8 h 120"/>
              <a:gd name="T16" fmla="*/ 66 w 96"/>
              <a:gd name="T17" fmla="*/ 4 h 120"/>
              <a:gd name="T18" fmla="*/ 70 w 96"/>
              <a:gd name="T19" fmla="*/ 4 h 120"/>
              <a:gd name="T20" fmla="*/ 73 w 96"/>
              <a:gd name="T21" fmla="*/ 6 h 120"/>
              <a:gd name="T22" fmla="*/ 78 w 96"/>
              <a:gd name="T23" fmla="*/ 9 h 120"/>
              <a:gd name="T24" fmla="*/ 71 w 96"/>
              <a:gd name="T25" fmla="*/ 11 h 120"/>
              <a:gd name="T26" fmla="*/ 65 w 96"/>
              <a:gd name="T27" fmla="*/ 10 h 120"/>
              <a:gd name="T28" fmla="*/ 71 w 96"/>
              <a:gd name="T29" fmla="*/ 9 h 120"/>
              <a:gd name="T30" fmla="*/ 67 w 96"/>
              <a:gd name="T31" fmla="*/ 4 h 120"/>
              <a:gd name="T32" fmla="*/ 0 w 96"/>
              <a:gd name="T33" fmla="*/ 79 h 120"/>
              <a:gd name="T34" fmla="*/ 5 w 96"/>
              <a:gd name="T35" fmla="*/ 92 h 120"/>
              <a:gd name="T36" fmla="*/ 30 w 96"/>
              <a:gd name="T37" fmla="*/ 84 h 120"/>
              <a:gd name="T38" fmla="*/ 45 w 96"/>
              <a:gd name="T39" fmla="*/ 14 h 120"/>
              <a:gd name="T40" fmla="*/ 71 w 96"/>
              <a:gd name="T41" fmla="*/ 30 h 120"/>
              <a:gd name="T42" fmla="*/ 45 w 96"/>
              <a:gd name="T43" fmla="*/ 14 h 120"/>
              <a:gd name="T44" fmla="*/ 0 w 96"/>
              <a:gd name="T45" fmla="*/ 59 h 120"/>
              <a:gd name="T46" fmla="*/ 42 w 96"/>
              <a:gd name="T47" fmla="*/ 53 h 120"/>
              <a:gd name="T48" fmla="*/ 26 w 96"/>
              <a:gd name="T49" fmla="*/ 62 h 120"/>
              <a:gd name="T50" fmla="*/ 20 w 96"/>
              <a:gd name="T51" fmla="*/ 60 h 120"/>
              <a:gd name="T52" fmla="*/ 26 w 96"/>
              <a:gd name="T53" fmla="*/ 60 h 120"/>
              <a:gd name="T54" fmla="*/ 21 w 96"/>
              <a:gd name="T55" fmla="*/ 55 h 120"/>
              <a:gd name="T56" fmla="*/ 25 w 96"/>
              <a:gd name="T57" fmla="*/ 54 h 120"/>
              <a:gd name="T58" fmla="*/ 29 w 96"/>
              <a:gd name="T59" fmla="*/ 56 h 120"/>
              <a:gd name="T60" fmla="*/ 26 w 96"/>
              <a:gd name="T61" fmla="*/ 57 h 120"/>
              <a:gd name="T62" fmla="*/ 88 w 96"/>
              <a:gd name="T63" fmla="*/ 84 h 120"/>
              <a:gd name="T64" fmla="*/ 88 w 96"/>
              <a:gd name="T65" fmla="*/ 84 h 120"/>
              <a:gd name="T66" fmla="*/ 85 w 96"/>
              <a:gd name="T67" fmla="*/ 70 h 120"/>
              <a:gd name="T68" fmla="*/ 63 w 96"/>
              <a:gd name="T69" fmla="*/ 74 h 120"/>
              <a:gd name="T70" fmla="*/ 55 w 96"/>
              <a:gd name="T71" fmla="*/ 72 h 120"/>
              <a:gd name="T72" fmla="*/ 57 w 96"/>
              <a:gd name="T73" fmla="*/ 71 h 120"/>
              <a:gd name="T74" fmla="*/ 53 w 96"/>
              <a:gd name="T75" fmla="*/ 69 h 120"/>
              <a:gd name="T76" fmla="*/ 59 w 96"/>
              <a:gd name="T77" fmla="*/ 66 h 120"/>
              <a:gd name="T78" fmla="*/ 64 w 96"/>
              <a:gd name="T79" fmla="*/ 67 h 120"/>
              <a:gd name="T80" fmla="*/ 57 w 96"/>
              <a:gd name="T81" fmla="*/ 68 h 120"/>
              <a:gd name="T82" fmla="*/ 88 w 96"/>
              <a:gd name="T83" fmla="*/ 70 h 120"/>
              <a:gd name="T84" fmla="*/ 79 w 96"/>
              <a:gd name="T85" fmla="*/ 61 h 120"/>
              <a:gd name="T86" fmla="*/ 59 w 96"/>
              <a:gd name="T87" fmla="*/ 92 h 120"/>
              <a:gd name="T88" fmla="*/ 34 w 96"/>
              <a:gd name="T89" fmla="*/ 75 h 120"/>
              <a:gd name="T90" fmla="*/ 34 w 96"/>
              <a:gd name="T91" fmla="*/ 111 h 120"/>
              <a:gd name="T92" fmla="*/ 85 w 96"/>
              <a:gd name="T93" fmla="*/ 103 h 120"/>
              <a:gd name="T94" fmla="*/ 34 w 96"/>
              <a:gd name="T95" fmla="*/ 98 h 120"/>
              <a:gd name="T96" fmla="*/ 59 w 96"/>
              <a:gd name="T97" fmla="*/ 95 h 120"/>
              <a:gd name="T98" fmla="*/ 25 w 96"/>
              <a:gd name="T99" fmla="*/ 71 h 120"/>
              <a:gd name="T100" fmla="*/ 0 w 96"/>
              <a:gd name="T101" fmla="*/ 72 h 120"/>
              <a:gd name="T102" fmla="*/ 21 w 96"/>
              <a:gd name="T103" fmla="*/ 81 h 120"/>
              <a:gd name="T104" fmla="*/ 30 w 96"/>
              <a:gd name="T105" fmla="*/ 75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6" h="120">
                <a:moveTo>
                  <a:pt x="4" y="95"/>
                </a:moveTo>
                <a:cubicBezTo>
                  <a:pt x="4" y="95"/>
                  <a:pt x="4" y="95"/>
                  <a:pt x="4" y="95"/>
                </a:cubicBezTo>
                <a:cubicBezTo>
                  <a:pt x="2" y="94"/>
                  <a:pt x="1" y="93"/>
                  <a:pt x="0" y="93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4"/>
                  <a:pt x="9" y="109"/>
                  <a:pt x="25" y="109"/>
                </a:cubicBezTo>
                <a:cubicBezTo>
                  <a:pt x="27" y="109"/>
                  <a:pt x="29" y="109"/>
                  <a:pt x="30" y="109"/>
                </a:cubicBezTo>
                <a:cubicBezTo>
                  <a:pt x="30" y="98"/>
                  <a:pt x="30" y="98"/>
                  <a:pt x="30" y="98"/>
                </a:cubicBezTo>
                <a:cubicBezTo>
                  <a:pt x="30" y="98"/>
                  <a:pt x="30" y="98"/>
                  <a:pt x="30" y="98"/>
                </a:cubicBezTo>
                <a:cubicBezTo>
                  <a:pt x="30" y="98"/>
                  <a:pt x="30" y="98"/>
                  <a:pt x="30" y="98"/>
                </a:cubicBezTo>
                <a:cubicBezTo>
                  <a:pt x="29" y="98"/>
                  <a:pt x="27" y="98"/>
                  <a:pt x="25" y="98"/>
                </a:cubicBezTo>
                <a:cubicBezTo>
                  <a:pt x="17" y="98"/>
                  <a:pt x="10" y="97"/>
                  <a:pt x="4" y="95"/>
                </a:cubicBezTo>
                <a:close/>
                <a:moveTo>
                  <a:pt x="45" y="60"/>
                </a:moveTo>
                <a:cubicBezTo>
                  <a:pt x="47" y="59"/>
                  <a:pt x="49" y="59"/>
                  <a:pt x="51" y="59"/>
                </a:cubicBezTo>
                <a:cubicBezTo>
                  <a:pt x="48" y="58"/>
                  <a:pt x="47" y="57"/>
                  <a:pt x="45" y="56"/>
                </a:cubicBezTo>
                <a:lnTo>
                  <a:pt x="45" y="60"/>
                </a:lnTo>
                <a:close/>
                <a:moveTo>
                  <a:pt x="45" y="42"/>
                </a:moveTo>
                <a:cubicBezTo>
                  <a:pt x="45" y="50"/>
                  <a:pt x="45" y="50"/>
                  <a:pt x="45" y="50"/>
                </a:cubicBezTo>
                <a:cubicBezTo>
                  <a:pt x="45" y="54"/>
                  <a:pt x="55" y="58"/>
                  <a:pt x="71" y="58"/>
                </a:cubicBezTo>
                <a:cubicBezTo>
                  <a:pt x="86" y="58"/>
                  <a:pt x="96" y="54"/>
                  <a:pt x="96" y="50"/>
                </a:cubicBezTo>
                <a:cubicBezTo>
                  <a:pt x="96" y="42"/>
                  <a:pt x="96" y="42"/>
                  <a:pt x="96" y="42"/>
                </a:cubicBezTo>
                <a:cubicBezTo>
                  <a:pt x="91" y="46"/>
                  <a:pt x="80" y="48"/>
                  <a:pt x="71" y="48"/>
                </a:cubicBezTo>
                <a:cubicBezTo>
                  <a:pt x="61" y="48"/>
                  <a:pt x="50" y="46"/>
                  <a:pt x="45" y="42"/>
                </a:cubicBezTo>
                <a:close/>
                <a:moveTo>
                  <a:pt x="57" y="33"/>
                </a:moveTo>
                <a:cubicBezTo>
                  <a:pt x="52" y="32"/>
                  <a:pt x="48" y="30"/>
                  <a:pt x="45" y="28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40"/>
                  <a:pt x="55" y="44"/>
                  <a:pt x="71" y="44"/>
                </a:cubicBezTo>
                <a:cubicBezTo>
                  <a:pt x="86" y="44"/>
                  <a:pt x="96" y="40"/>
                  <a:pt x="96" y="36"/>
                </a:cubicBezTo>
                <a:cubicBezTo>
                  <a:pt x="96" y="28"/>
                  <a:pt x="96" y="28"/>
                  <a:pt x="96" y="28"/>
                </a:cubicBezTo>
                <a:cubicBezTo>
                  <a:pt x="91" y="32"/>
                  <a:pt x="80" y="34"/>
                  <a:pt x="71" y="34"/>
                </a:cubicBezTo>
                <a:cubicBezTo>
                  <a:pt x="66" y="34"/>
                  <a:pt x="61" y="33"/>
                  <a:pt x="57" y="33"/>
                </a:cubicBezTo>
                <a:close/>
                <a:moveTo>
                  <a:pt x="71" y="16"/>
                </a:moveTo>
                <a:cubicBezTo>
                  <a:pt x="86" y="16"/>
                  <a:pt x="96" y="12"/>
                  <a:pt x="96" y="8"/>
                </a:cubicBezTo>
                <a:cubicBezTo>
                  <a:pt x="96" y="5"/>
                  <a:pt x="86" y="0"/>
                  <a:pt x="71" y="0"/>
                </a:cubicBezTo>
                <a:cubicBezTo>
                  <a:pt x="55" y="0"/>
                  <a:pt x="45" y="5"/>
                  <a:pt x="45" y="8"/>
                </a:cubicBezTo>
                <a:cubicBezTo>
                  <a:pt x="45" y="12"/>
                  <a:pt x="55" y="16"/>
                  <a:pt x="71" y="16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9" y="4"/>
                  <a:pt x="69" y="4"/>
                  <a:pt x="69" y="4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4"/>
                  <a:pt x="70" y="4"/>
                  <a:pt x="70" y="4"/>
                </a:cubicBezTo>
                <a:cubicBezTo>
                  <a:pt x="72" y="4"/>
                  <a:pt x="73" y="4"/>
                  <a:pt x="74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74" y="6"/>
                  <a:pt x="74" y="6"/>
                  <a:pt x="74" y="6"/>
                </a:cubicBezTo>
                <a:cubicBezTo>
                  <a:pt x="74" y="6"/>
                  <a:pt x="73" y="6"/>
                  <a:pt x="73" y="6"/>
                </a:cubicBezTo>
                <a:cubicBezTo>
                  <a:pt x="72" y="6"/>
                  <a:pt x="71" y="6"/>
                  <a:pt x="70" y="6"/>
                </a:cubicBezTo>
                <a:cubicBezTo>
                  <a:pt x="69" y="6"/>
                  <a:pt x="67" y="6"/>
                  <a:pt x="67" y="6"/>
                </a:cubicBezTo>
                <a:cubicBezTo>
                  <a:pt x="67" y="7"/>
                  <a:pt x="68" y="7"/>
                  <a:pt x="71" y="7"/>
                </a:cubicBezTo>
                <a:cubicBezTo>
                  <a:pt x="73" y="7"/>
                  <a:pt x="77" y="7"/>
                  <a:pt x="78" y="9"/>
                </a:cubicBezTo>
                <a:cubicBezTo>
                  <a:pt x="78" y="10"/>
                  <a:pt x="77" y="10"/>
                  <a:pt x="74" y="11"/>
                </a:cubicBezTo>
                <a:cubicBezTo>
                  <a:pt x="74" y="11"/>
                  <a:pt x="74" y="11"/>
                  <a:pt x="74" y="11"/>
                </a:cubicBezTo>
                <a:cubicBezTo>
                  <a:pt x="74" y="11"/>
                  <a:pt x="74" y="11"/>
                  <a:pt x="73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2"/>
                  <a:pt x="70" y="11"/>
                  <a:pt x="70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68" y="11"/>
                  <a:pt x="66" y="10"/>
                  <a:pt x="65" y="10"/>
                </a:cubicBezTo>
                <a:cubicBezTo>
                  <a:pt x="65" y="10"/>
                  <a:pt x="65" y="10"/>
                  <a:pt x="65" y="10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8" y="9"/>
                  <a:pt x="70" y="10"/>
                  <a:pt x="71" y="9"/>
                </a:cubicBezTo>
                <a:cubicBezTo>
                  <a:pt x="72" y="9"/>
                  <a:pt x="74" y="9"/>
                  <a:pt x="74" y="9"/>
                </a:cubicBezTo>
                <a:cubicBezTo>
                  <a:pt x="74" y="9"/>
                  <a:pt x="73" y="8"/>
                  <a:pt x="70" y="8"/>
                </a:cubicBezTo>
                <a:cubicBezTo>
                  <a:pt x="68" y="8"/>
                  <a:pt x="64" y="8"/>
                  <a:pt x="63" y="6"/>
                </a:cubicBezTo>
                <a:cubicBezTo>
                  <a:pt x="63" y="5"/>
                  <a:pt x="64" y="5"/>
                  <a:pt x="67" y="4"/>
                </a:cubicBezTo>
                <a:lnTo>
                  <a:pt x="66" y="4"/>
                </a:lnTo>
                <a:close/>
                <a:moveTo>
                  <a:pt x="12" y="83"/>
                </a:moveTo>
                <a:cubicBezTo>
                  <a:pt x="12" y="83"/>
                  <a:pt x="12" y="83"/>
                  <a:pt x="12" y="83"/>
                </a:cubicBezTo>
                <a:cubicBezTo>
                  <a:pt x="6" y="82"/>
                  <a:pt x="2" y="81"/>
                  <a:pt x="0" y="7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9"/>
                  <a:pt x="2" y="90"/>
                  <a:pt x="5" y="92"/>
                </a:cubicBezTo>
                <a:cubicBezTo>
                  <a:pt x="5" y="92"/>
                  <a:pt x="5" y="92"/>
                  <a:pt x="5" y="92"/>
                </a:cubicBezTo>
                <a:cubicBezTo>
                  <a:pt x="10" y="94"/>
                  <a:pt x="18" y="95"/>
                  <a:pt x="25" y="95"/>
                </a:cubicBezTo>
                <a:cubicBezTo>
                  <a:pt x="27" y="95"/>
                  <a:pt x="29" y="95"/>
                  <a:pt x="30" y="95"/>
                </a:cubicBezTo>
                <a:cubicBezTo>
                  <a:pt x="30" y="84"/>
                  <a:pt x="30" y="84"/>
                  <a:pt x="30" y="84"/>
                </a:cubicBezTo>
                <a:cubicBezTo>
                  <a:pt x="30" y="84"/>
                  <a:pt x="30" y="84"/>
                  <a:pt x="30" y="84"/>
                </a:cubicBezTo>
                <a:cubicBezTo>
                  <a:pt x="30" y="84"/>
                  <a:pt x="30" y="84"/>
                  <a:pt x="30" y="84"/>
                </a:cubicBezTo>
                <a:cubicBezTo>
                  <a:pt x="29" y="84"/>
                  <a:pt x="27" y="84"/>
                  <a:pt x="25" y="84"/>
                </a:cubicBezTo>
                <a:cubicBezTo>
                  <a:pt x="20" y="84"/>
                  <a:pt x="16" y="84"/>
                  <a:pt x="12" y="83"/>
                </a:cubicBezTo>
                <a:close/>
                <a:moveTo>
                  <a:pt x="45" y="14"/>
                </a:moveTo>
                <a:cubicBezTo>
                  <a:pt x="45" y="22"/>
                  <a:pt x="45" y="22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25"/>
                  <a:pt x="50" y="28"/>
                  <a:pt x="58" y="29"/>
                </a:cubicBezTo>
                <a:cubicBezTo>
                  <a:pt x="61" y="30"/>
                  <a:pt x="66" y="30"/>
                  <a:pt x="71" y="30"/>
                </a:cubicBezTo>
                <a:cubicBezTo>
                  <a:pt x="86" y="30"/>
                  <a:pt x="96" y="26"/>
                  <a:pt x="96" y="22"/>
                </a:cubicBezTo>
                <a:cubicBezTo>
                  <a:pt x="96" y="14"/>
                  <a:pt x="96" y="14"/>
                  <a:pt x="96" y="14"/>
                </a:cubicBezTo>
                <a:cubicBezTo>
                  <a:pt x="91" y="18"/>
                  <a:pt x="80" y="20"/>
                  <a:pt x="71" y="20"/>
                </a:cubicBezTo>
                <a:cubicBezTo>
                  <a:pt x="61" y="20"/>
                  <a:pt x="50" y="18"/>
                  <a:pt x="45" y="14"/>
                </a:cubicBezTo>
                <a:close/>
                <a:moveTo>
                  <a:pt x="42" y="53"/>
                </a:moveTo>
                <a:cubicBezTo>
                  <a:pt x="41" y="53"/>
                  <a:pt x="41" y="53"/>
                  <a:pt x="41" y="53"/>
                </a:cubicBezTo>
                <a:cubicBezTo>
                  <a:pt x="37" y="51"/>
                  <a:pt x="31" y="51"/>
                  <a:pt x="25" y="51"/>
                </a:cubicBezTo>
                <a:cubicBezTo>
                  <a:pt x="9" y="51"/>
                  <a:pt x="0" y="56"/>
                  <a:pt x="0" y="59"/>
                </a:cubicBezTo>
                <a:cubicBezTo>
                  <a:pt x="0" y="62"/>
                  <a:pt x="9" y="67"/>
                  <a:pt x="25" y="67"/>
                </a:cubicBezTo>
                <a:cubicBezTo>
                  <a:pt x="27" y="67"/>
                  <a:pt x="29" y="67"/>
                  <a:pt x="31" y="67"/>
                </a:cubicBezTo>
                <a:cubicBezTo>
                  <a:pt x="33" y="64"/>
                  <a:pt x="37" y="62"/>
                  <a:pt x="42" y="60"/>
                </a:cubicBezTo>
                <a:lnTo>
                  <a:pt x="42" y="53"/>
                </a:lnTo>
                <a:close/>
                <a:moveTo>
                  <a:pt x="29" y="61"/>
                </a:moveTo>
                <a:cubicBezTo>
                  <a:pt x="29" y="61"/>
                  <a:pt x="29" y="61"/>
                  <a:pt x="29" y="61"/>
                </a:cubicBezTo>
                <a:cubicBezTo>
                  <a:pt x="29" y="62"/>
                  <a:pt x="29" y="62"/>
                  <a:pt x="28" y="62"/>
                </a:cubicBezTo>
                <a:cubicBezTo>
                  <a:pt x="26" y="62"/>
                  <a:pt x="26" y="62"/>
                  <a:pt x="26" y="62"/>
                </a:cubicBezTo>
                <a:cubicBezTo>
                  <a:pt x="25" y="62"/>
                  <a:pt x="25" y="62"/>
                  <a:pt x="25" y="61"/>
                </a:cubicBezTo>
                <a:cubicBezTo>
                  <a:pt x="25" y="61"/>
                  <a:pt x="25" y="61"/>
                  <a:pt x="25" y="61"/>
                </a:cubicBezTo>
                <a:cubicBezTo>
                  <a:pt x="23" y="61"/>
                  <a:pt x="21" y="61"/>
                  <a:pt x="20" y="60"/>
                </a:cubicBezTo>
                <a:cubicBezTo>
                  <a:pt x="20" y="60"/>
                  <a:pt x="20" y="60"/>
                  <a:pt x="20" y="60"/>
                </a:cubicBezTo>
                <a:cubicBezTo>
                  <a:pt x="21" y="59"/>
                  <a:pt x="21" y="59"/>
                  <a:pt x="21" y="59"/>
                </a:cubicBezTo>
                <a:cubicBezTo>
                  <a:pt x="21" y="59"/>
                  <a:pt x="22" y="59"/>
                  <a:pt x="22" y="59"/>
                </a:cubicBezTo>
                <a:cubicBezTo>
                  <a:pt x="22" y="59"/>
                  <a:pt x="22" y="59"/>
                  <a:pt x="22" y="59"/>
                </a:cubicBezTo>
                <a:cubicBezTo>
                  <a:pt x="23" y="60"/>
                  <a:pt x="25" y="60"/>
                  <a:pt x="26" y="60"/>
                </a:cubicBezTo>
                <a:cubicBezTo>
                  <a:pt x="27" y="60"/>
                  <a:pt x="29" y="60"/>
                  <a:pt x="29" y="59"/>
                </a:cubicBezTo>
                <a:cubicBezTo>
                  <a:pt x="28" y="59"/>
                  <a:pt x="28" y="59"/>
                  <a:pt x="25" y="58"/>
                </a:cubicBezTo>
                <a:cubicBezTo>
                  <a:pt x="23" y="58"/>
                  <a:pt x="19" y="58"/>
                  <a:pt x="18" y="57"/>
                </a:cubicBezTo>
                <a:cubicBezTo>
                  <a:pt x="18" y="56"/>
                  <a:pt x="19" y="55"/>
                  <a:pt x="21" y="55"/>
                </a:cubicBezTo>
                <a:cubicBezTo>
                  <a:pt x="21" y="54"/>
                  <a:pt x="21" y="54"/>
                  <a:pt x="21" y="54"/>
                </a:cubicBezTo>
                <a:cubicBezTo>
                  <a:pt x="21" y="54"/>
                  <a:pt x="21" y="54"/>
                  <a:pt x="22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7" y="55"/>
                  <a:pt x="28" y="55"/>
                  <a:pt x="29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27" y="56"/>
                  <a:pt x="26" y="56"/>
                  <a:pt x="25" y="56"/>
                </a:cubicBezTo>
                <a:cubicBezTo>
                  <a:pt x="23" y="56"/>
                  <a:pt x="22" y="56"/>
                  <a:pt x="22" y="56"/>
                </a:cubicBezTo>
                <a:cubicBezTo>
                  <a:pt x="22" y="57"/>
                  <a:pt x="23" y="57"/>
                  <a:pt x="26" y="57"/>
                </a:cubicBezTo>
                <a:cubicBezTo>
                  <a:pt x="28" y="57"/>
                  <a:pt x="32" y="58"/>
                  <a:pt x="32" y="59"/>
                </a:cubicBezTo>
                <a:cubicBezTo>
                  <a:pt x="33" y="60"/>
                  <a:pt x="31" y="61"/>
                  <a:pt x="29" y="61"/>
                </a:cubicBezTo>
                <a:close/>
                <a:moveTo>
                  <a:pt x="88" y="84"/>
                </a:moveTo>
                <a:cubicBezTo>
                  <a:pt x="88" y="84"/>
                  <a:pt x="88" y="84"/>
                  <a:pt x="88" y="84"/>
                </a:cubicBezTo>
                <a:cubicBezTo>
                  <a:pt x="93" y="83"/>
                  <a:pt x="96" y="80"/>
                  <a:pt x="96" y="78"/>
                </a:cubicBezTo>
                <a:cubicBezTo>
                  <a:pt x="96" y="70"/>
                  <a:pt x="96" y="70"/>
                  <a:pt x="96" y="70"/>
                </a:cubicBezTo>
                <a:cubicBezTo>
                  <a:pt x="94" y="71"/>
                  <a:pt x="91" y="73"/>
                  <a:pt x="88" y="74"/>
                </a:cubicBezTo>
                <a:lnTo>
                  <a:pt x="88" y="84"/>
                </a:lnTo>
                <a:close/>
                <a:moveTo>
                  <a:pt x="59" y="62"/>
                </a:moveTo>
                <a:cubicBezTo>
                  <a:pt x="44" y="62"/>
                  <a:pt x="34" y="66"/>
                  <a:pt x="34" y="70"/>
                </a:cubicBezTo>
                <a:cubicBezTo>
                  <a:pt x="34" y="73"/>
                  <a:pt x="44" y="78"/>
                  <a:pt x="59" y="78"/>
                </a:cubicBezTo>
                <a:cubicBezTo>
                  <a:pt x="75" y="78"/>
                  <a:pt x="85" y="73"/>
                  <a:pt x="85" y="70"/>
                </a:cubicBezTo>
                <a:cubicBezTo>
                  <a:pt x="85" y="66"/>
                  <a:pt x="75" y="62"/>
                  <a:pt x="59" y="62"/>
                </a:cubicBezTo>
                <a:close/>
                <a:moveTo>
                  <a:pt x="63" y="73"/>
                </a:moveTo>
                <a:cubicBezTo>
                  <a:pt x="64" y="73"/>
                  <a:pt x="64" y="73"/>
                  <a:pt x="64" y="73"/>
                </a:cubicBezTo>
                <a:cubicBezTo>
                  <a:pt x="64" y="74"/>
                  <a:pt x="64" y="74"/>
                  <a:pt x="63" y="74"/>
                </a:cubicBezTo>
                <a:cubicBezTo>
                  <a:pt x="61" y="74"/>
                  <a:pt x="61" y="74"/>
                  <a:pt x="61" y="74"/>
                </a:cubicBezTo>
                <a:cubicBezTo>
                  <a:pt x="60" y="74"/>
                  <a:pt x="60" y="74"/>
                  <a:pt x="60" y="73"/>
                </a:cubicBezTo>
                <a:cubicBezTo>
                  <a:pt x="60" y="73"/>
                  <a:pt x="60" y="73"/>
                  <a:pt x="60" y="73"/>
                </a:cubicBezTo>
                <a:cubicBezTo>
                  <a:pt x="58" y="73"/>
                  <a:pt x="56" y="73"/>
                  <a:pt x="55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71"/>
                  <a:pt x="57" y="71"/>
                  <a:pt x="57" y="71"/>
                </a:cubicBezTo>
                <a:cubicBezTo>
                  <a:pt x="57" y="71"/>
                  <a:pt x="57" y="71"/>
                  <a:pt x="57" y="71"/>
                </a:cubicBezTo>
                <a:cubicBezTo>
                  <a:pt x="58" y="72"/>
                  <a:pt x="60" y="72"/>
                  <a:pt x="61" y="72"/>
                </a:cubicBezTo>
                <a:cubicBezTo>
                  <a:pt x="62" y="72"/>
                  <a:pt x="64" y="72"/>
                  <a:pt x="64" y="71"/>
                </a:cubicBezTo>
                <a:cubicBezTo>
                  <a:pt x="63" y="71"/>
                  <a:pt x="63" y="71"/>
                  <a:pt x="60" y="70"/>
                </a:cubicBezTo>
                <a:cubicBezTo>
                  <a:pt x="58" y="70"/>
                  <a:pt x="54" y="70"/>
                  <a:pt x="53" y="69"/>
                </a:cubicBezTo>
                <a:cubicBezTo>
                  <a:pt x="53" y="68"/>
                  <a:pt x="54" y="67"/>
                  <a:pt x="56" y="67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6"/>
                  <a:pt x="56" y="66"/>
                  <a:pt x="57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60" y="66"/>
                  <a:pt x="60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2" y="67"/>
                  <a:pt x="63" y="67"/>
                  <a:pt x="64" y="67"/>
                </a:cubicBezTo>
                <a:cubicBezTo>
                  <a:pt x="64" y="67"/>
                  <a:pt x="65" y="67"/>
                  <a:pt x="64" y="67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2" y="68"/>
                  <a:pt x="61" y="68"/>
                  <a:pt x="59" y="68"/>
                </a:cubicBezTo>
                <a:cubicBezTo>
                  <a:pt x="58" y="68"/>
                  <a:pt x="57" y="68"/>
                  <a:pt x="57" y="68"/>
                </a:cubicBezTo>
                <a:cubicBezTo>
                  <a:pt x="57" y="69"/>
                  <a:pt x="58" y="69"/>
                  <a:pt x="61" y="69"/>
                </a:cubicBezTo>
                <a:cubicBezTo>
                  <a:pt x="63" y="69"/>
                  <a:pt x="67" y="70"/>
                  <a:pt x="67" y="71"/>
                </a:cubicBezTo>
                <a:cubicBezTo>
                  <a:pt x="68" y="72"/>
                  <a:pt x="66" y="73"/>
                  <a:pt x="63" y="73"/>
                </a:cubicBezTo>
                <a:close/>
                <a:moveTo>
                  <a:pt x="88" y="70"/>
                </a:moveTo>
                <a:cubicBezTo>
                  <a:pt x="88" y="70"/>
                  <a:pt x="88" y="70"/>
                  <a:pt x="88" y="70"/>
                </a:cubicBezTo>
                <a:cubicBezTo>
                  <a:pt x="93" y="68"/>
                  <a:pt x="96" y="66"/>
                  <a:pt x="96" y="64"/>
                </a:cubicBezTo>
                <a:cubicBezTo>
                  <a:pt x="96" y="56"/>
                  <a:pt x="96" y="56"/>
                  <a:pt x="96" y="56"/>
                </a:cubicBezTo>
                <a:cubicBezTo>
                  <a:pt x="92" y="59"/>
                  <a:pt x="86" y="60"/>
                  <a:pt x="79" y="61"/>
                </a:cubicBezTo>
                <a:cubicBezTo>
                  <a:pt x="85" y="63"/>
                  <a:pt x="88" y="66"/>
                  <a:pt x="88" y="70"/>
                </a:cubicBezTo>
                <a:close/>
                <a:moveTo>
                  <a:pt x="34" y="75"/>
                </a:moveTo>
                <a:cubicBezTo>
                  <a:pt x="34" y="84"/>
                  <a:pt x="34" y="84"/>
                  <a:pt x="34" y="84"/>
                </a:cubicBezTo>
                <a:cubicBezTo>
                  <a:pt x="34" y="87"/>
                  <a:pt x="44" y="92"/>
                  <a:pt x="59" y="92"/>
                </a:cubicBezTo>
                <a:cubicBezTo>
                  <a:pt x="75" y="92"/>
                  <a:pt x="85" y="87"/>
                  <a:pt x="85" y="84"/>
                </a:cubicBezTo>
                <a:cubicBezTo>
                  <a:pt x="85" y="75"/>
                  <a:pt x="85" y="75"/>
                  <a:pt x="85" y="75"/>
                </a:cubicBezTo>
                <a:cubicBezTo>
                  <a:pt x="80" y="79"/>
                  <a:pt x="69" y="81"/>
                  <a:pt x="59" y="81"/>
                </a:cubicBezTo>
                <a:cubicBezTo>
                  <a:pt x="49" y="81"/>
                  <a:pt x="39" y="79"/>
                  <a:pt x="34" y="75"/>
                </a:cubicBezTo>
                <a:close/>
                <a:moveTo>
                  <a:pt x="34" y="103"/>
                </a:moveTo>
                <a:cubicBezTo>
                  <a:pt x="34" y="110"/>
                  <a:pt x="34" y="110"/>
                  <a:pt x="34" y="110"/>
                </a:cubicBezTo>
                <a:cubicBezTo>
                  <a:pt x="34" y="110"/>
                  <a:pt x="34" y="110"/>
                  <a:pt x="34" y="110"/>
                </a:cubicBezTo>
                <a:cubicBezTo>
                  <a:pt x="34" y="110"/>
                  <a:pt x="34" y="111"/>
                  <a:pt x="34" y="111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5"/>
                  <a:pt x="44" y="120"/>
                  <a:pt x="59" y="120"/>
                </a:cubicBezTo>
                <a:cubicBezTo>
                  <a:pt x="75" y="120"/>
                  <a:pt x="85" y="115"/>
                  <a:pt x="85" y="112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80" y="107"/>
                  <a:pt x="69" y="109"/>
                  <a:pt x="59" y="109"/>
                </a:cubicBezTo>
                <a:cubicBezTo>
                  <a:pt x="49" y="109"/>
                  <a:pt x="39" y="107"/>
                  <a:pt x="34" y="103"/>
                </a:cubicBezTo>
                <a:close/>
                <a:moveTo>
                  <a:pt x="34" y="89"/>
                </a:moveTo>
                <a:cubicBezTo>
                  <a:pt x="34" y="98"/>
                  <a:pt x="34" y="98"/>
                  <a:pt x="34" y="98"/>
                </a:cubicBezTo>
                <a:cubicBezTo>
                  <a:pt x="34" y="101"/>
                  <a:pt x="44" y="106"/>
                  <a:pt x="59" y="106"/>
                </a:cubicBezTo>
                <a:cubicBezTo>
                  <a:pt x="75" y="106"/>
                  <a:pt x="85" y="101"/>
                  <a:pt x="85" y="98"/>
                </a:cubicBezTo>
                <a:cubicBezTo>
                  <a:pt x="85" y="89"/>
                  <a:pt x="85" y="89"/>
                  <a:pt x="85" y="89"/>
                </a:cubicBezTo>
                <a:cubicBezTo>
                  <a:pt x="80" y="93"/>
                  <a:pt x="69" y="95"/>
                  <a:pt x="59" y="95"/>
                </a:cubicBezTo>
                <a:cubicBezTo>
                  <a:pt x="49" y="95"/>
                  <a:pt x="39" y="93"/>
                  <a:pt x="34" y="89"/>
                </a:cubicBezTo>
                <a:close/>
                <a:moveTo>
                  <a:pt x="29" y="70"/>
                </a:moveTo>
                <a:cubicBezTo>
                  <a:pt x="29" y="70"/>
                  <a:pt x="28" y="70"/>
                  <a:pt x="28" y="70"/>
                </a:cubicBezTo>
                <a:cubicBezTo>
                  <a:pt x="27" y="70"/>
                  <a:pt x="26" y="71"/>
                  <a:pt x="25" y="71"/>
                </a:cubicBezTo>
                <a:cubicBezTo>
                  <a:pt x="23" y="71"/>
                  <a:pt x="21" y="70"/>
                  <a:pt x="20" y="70"/>
                </a:cubicBezTo>
                <a:cubicBezTo>
                  <a:pt x="16" y="70"/>
                  <a:pt x="12" y="69"/>
                  <a:pt x="8" y="68"/>
                </a:cubicBezTo>
                <a:cubicBezTo>
                  <a:pt x="5" y="68"/>
                  <a:pt x="2" y="66"/>
                  <a:pt x="0" y="65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3"/>
                  <a:pt x="0" y="73"/>
                  <a:pt x="0" y="74"/>
                </a:cubicBezTo>
                <a:cubicBezTo>
                  <a:pt x="0" y="75"/>
                  <a:pt x="1" y="75"/>
                  <a:pt x="1" y="76"/>
                </a:cubicBezTo>
                <a:cubicBezTo>
                  <a:pt x="4" y="77"/>
                  <a:pt x="7" y="78"/>
                  <a:pt x="9" y="79"/>
                </a:cubicBezTo>
                <a:cubicBezTo>
                  <a:pt x="13" y="80"/>
                  <a:pt x="17" y="81"/>
                  <a:pt x="21" y="81"/>
                </a:cubicBezTo>
                <a:cubicBezTo>
                  <a:pt x="23" y="81"/>
                  <a:pt x="26" y="81"/>
                  <a:pt x="28" y="81"/>
                </a:cubicBezTo>
                <a:cubicBezTo>
                  <a:pt x="28" y="81"/>
                  <a:pt x="30" y="81"/>
                  <a:pt x="30" y="81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78"/>
                  <a:pt x="30" y="77"/>
                  <a:pt x="30" y="75"/>
                </a:cubicBezTo>
                <a:cubicBezTo>
                  <a:pt x="30" y="72"/>
                  <a:pt x="30" y="72"/>
                  <a:pt x="30" y="72"/>
                </a:cubicBezTo>
                <a:cubicBezTo>
                  <a:pt x="30" y="71"/>
                  <a:pt x="30" y="71"/>
                  <a:pt x="30" y="70"/>
                </a:cubicBezTo>
                <a:cubicBezTo>
                  <a:pt x="30" y="70"/>
                  <a:pt x="29" y="70"/>
                  <a:pt x="29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5"/>
          <p:cNvSpPr>
            <a:spLocks noEditPoints="1"/>
          </p:cNvSpPr>
          <p:nvPr/>
        </p:nvSpPr>
        <p:spPr bwMode="auto">
          <a:xfrm>
            <a:off x="3592512" y="904081"/>
            <a:ext cx="292100" cy="279400"/>
          </a:xfrm>
          <a:custGeom>
            <a:avLst/>
            <a:gdLst>
              <a:gd name="T0" fmla="*/ 62 w 108"/>
              <a:gd name="T1" fmla="*/ 10 h 103"/>
              <a:gd name="T2" fmla="*/ 58 w 108"/>
              <a:gd name="T3" fmla="*/ 3 h 103"/>
              <a:gd name="T4" fmla="*/ 53 w 108"/>
              <a:gd name="T5" fmla="*/ 1 h 103"/>
              <a:gd name="T6" fmla="*/ 12 w 108"/>
              <a:gd name="T7" fmla="*/ 23 h 103"/>
              <a:gd name="T8" fmla="*/ 14 w 108"/>
              <a:gd name="T9" fmla="*/ 23 h 103"/>
              <a:gd name="T10" fmla="*/ 62 w 108"/>
              <a:gd name="T11" fmla="*/ 10 h 103"/>
              <a:gd name="T12" fmla="*/ 91 w 108"/>
              <a:gd name="T13" fmla="*/ 24 h 103"/>
              <a:gd name="T14" fmla="*/ 91 w 108"/>
              <a:gd name="T15" fmla="*/ 24 h 103"/>
              <a:gd name="T16" fmla="*/ 88 w 108"/>
              <a:gd name="T17" fmla="*/ 12 h 103"/>
              <a:gd name="T18" fmla="*/ 84 w 108"/>
              <a:gd name="T19" fmla="*/ 9 h 103"/>
              <a:gd name="T20" fmla="*/ 83 w 108"/>
              <a:gd name="T21" fmla="*/ 9 h 103"/>
              <a:gd name="T22" fmla="*/ 64 w 108"/>
              <a:gd name="T23" fmla="*/ 14 h 103"/>
              <a:gd name="T24" fmla="*/ 23 w 108"/>
              <a:gd name="T25" fmla="*/ 24 h 103"/>
              <a:gd name="T26" fmla="*/ 91 w 108"/>
              <a:gd name="T27" fmla="*/ 24 h 103"/>
              <a:gd name="T28" fmla="*/ 63 w 108"/>
              <a:gd name="T29" fmla="*/ 76 h 103"/>
              <a:gd name="T30" fmla="*/ 63 w 108"/>
              <a:gd name="T31" fmla="*/ 55 h 103"/>
              <a:gd name="T32" fmla="*/ 71 w 108"/>
              <a:gd name="T33" fmla="*/ 47 h 103"/>
              <a:gd name="T34" fmla="*/ 102 w 108"/>
              <a:gd name="T35" fmla="*/ 47 h 103"/>
              <a:gd name="T36" fmla="*/ 102 w 108"/>
              <a:gd name="T37" fmla="*/ 32 h 103"/>
              <a:gd name="T38" fmla="*/ 98 w 108"/>
              <a:gd name="T39" fmla="*/ 28 h 103"/>
              <a:gd name="T40" fmla="*/ 4 w 108"/>
              <a:gd name="T41" fmla="*/ 28 h 103"/>
              <a:gd name="T42" fmla="*/ 0 w 108"/>
              <a:gd name="T43" fmla="*/ 30 h 103"/>
              <a:gd name="T44" fmla="*/ 0 w 108"/>
              <a:gd name="T45" fmla="*/ 32 h 103"/>
              <a:gd name="T46" fmla="*/ 0 w 108"/>
              <a:gd name="T47" fmla="*/ 99 h 103"/>
              <a:gd name="T48" fmla="*/ 4 w 108"/>
              <a:gd name="T49" fmla="*/ 103 h 103"/>
              <a:gd name="T50" fmla="*/ 98 w 108"/>
              <a:gd name="T51" fmla="*/ 103 h 103"/>
              <a:gd name="T52" fmla="*/ 102 w 108"/>
              <a:gd name="T53" fmla="*/ 99 h 103"/>
              <a:gd name="T54" fmla="*/ 102 w 108"/>
              <a:gd name="T55" fmla="*/ 83 h 103"/>
              <a:gd name="T56" fmla="*/ 71 w 108"/>
              <a:gd name="T57" fmla="*/ 83 h 103"/>
              <a:gd name="T58" fmla="*/ 63 w 108"/>
              <a:gd name="T59" fmla="*/ 76 h 103"/>
              <a:gd name="T60" fmla="*/ 106 w 108"/>
              <a:gd name="T61" fmla="*/ 52 h 103"/>
              <a:gd name="T62" fmla="*/ 104 w 108"/>
              <a:gd name="T63" fmla="*/ 51 h 103"/>
              <a:gd name="T64" fmla="*/ 103 w 108"/>
              <a:gd name="T65" fmla="*/ 51 h 103"/>
              <a:gd name="T66" fmla="*/ 71 w 108"/>
              <a:gd name="T67" fmla="*/ 51 h 103"/>
              <a:gd name="T68" fmla="*/ 67 w 108"/>
              <a:gd name="T69" fmla="*/ 55 h 103"/>
              <a:gd name="T70" fmla="*/ 67 w 108"/>
              <a:gd name="T71" fmla="*/ 76 h 103"/>
              <a:gd name="T72" fmla="*/ 71 w 108"/>
              <a:gd name="T73" fmla="*/ 80 h 103"/>
              <a:gd name="T74" fmla="*/ 103 w 108"/>
              <a:gd name="T75" fmla="*/ 80 h 103"/>
              <a:gd name="T76" fmla="*/ 104 w 108"/>
              <a:gd name="T77" fmla="*/ 80 h 103"/>
              <a:gd name="T78" fmla="*/ 106 w 108"/>
              <a:gd name="T79" fmla="*/ 79 h 103"/>
              <a:gd name="T80" fmla="*/ 108 w 108"/>
              <a:gd name="T81" fmla="*/ 76 h 103"/>
              <a:gd name="T82" fmla="*/ 108 w 108"/>
              <a:gd name="T83" fmla="*/ 55 h 103"/>
              <a:gd name="T84" fmla="*/ 106 w 108"/>
              <a:gd name="T85" fmla="*/ 52 h 103"/>
              <a:gd name="T86" fmla="*/ 81 w 108"/>
              <a:gd name="T87" fmla="*/ 72 h 103"/>
              <a:gd name="T88" fmla="*/ 75 w 108"/>
              <a:gd name="T89" fmla="*/ 65 h 103"/>
              <a:gd name="T90" fmla="*/ 81 w 108"/>
              <a:gd name="T91" fmla="*/ 59 h 103"/>
              <a:gd name="T92" fmla="*/ 88 w 108"/>
              <a:gd name="T93" fmla="*/ 65 h 103"/>
              <a:gd name="T94" fmla="*/ 81 w 108"/>
              <a:gd name="T95" fmla="*/ 7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8" h="103">
                <a:moveTo>
                  <a:pt x="62" y="10"/>
                </a:moveTo>
                <a:cubicBezTo>
                  <a:pt x="58" y="3"/>
                  <a:pt x="58" y="3"/>
                  <a:pt x="58" y="3"/>
                </a:cubicBezTo>
                <a:cubicBezTo>
                  <a:pt x="57" y="1"/>
                  <a:pt x="54" y="0"/>
                  <a:pt x="53" y="1"/>
                </a:cubicBezTo>
                <a:cubicBezTo>
                  <a:pt x="12" y="23"/>
                  <a:pt x="12" y="23"/>
                  <a:pt x="12" y="23"/>
                </a:cubicBezTo>
                <a:cubicBezTo>
                  <a:pt x="14" y="23"/>
                  <a:pt x="14" y="23"/>
                  <a:pt x="14" y="23"/>
                </a:cubicBezTo>
                <a:lnTo>
                  <a:pt x="62" y="10"/>
                </a:lnTo>
                <a:close/>
                <a:moveTo>
                  <a:pt x="91" y="24"/>
                </a:moveTo>
                <a:cubicBezTo>
                  <a:pt x="91" y="24"/>
                  <a:pt x="91" y="24"/>
                  <a:pt x="91" y="24"/>
                </a:cubicBezTo>
                <a:cubicBezTo>
                  <a:pt x="88" y="12"/>
                  <a:pt x="88" y="12"/>
                  <a:pt x="88" y="12"/>
                </a:cubicBezTo>
                <a:cubicBezTo>
                  <a:pt x="87" y="10"/>
                  <a:pt x="86" y="9"/>
                  <a:pt x="84" y="9"/>
                </a:cubicBezTo>
                <a:cubicBezTo>
                  <a:pt x="83" y="9"/>
                  <a:pt x="83" y="9"/>
                  <a:pt x="83" y="9"/>
                </a:cubicBezTo>
                <a:cubicBezTo>
                  <a:pt x="64" y="14"/>
                  <a:pt x="64" y="14"/>
                  <a:pt x="64" y="14"/>
                </a:cubicBezTo>
                <a:cubicBezTo>
                  <a:pt x="23" y="24"/>
                  <a:pt x="23" y="24"/>
                  <a:pt x="23" y="24"/>
                </a:cubicBezTo>
                <a:lnTo>
                  <a:pt x="91" y="24"/>
                </a:lnTo>
                <a:close/>
                <a:moveTo>
                  <a:pt x="63" y="76"/>
                </a:move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7" y="47"/>
                  <a:pt x="71" y="47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102" y="32"/>
                  <a:pt x="102" y="32"/>
                  <a:pt x="102" y="32"/>
                </a:cubicBezTo>
                <a:cubicBezTo>
                  <a:pt x="102" y="29"/>
                  <a:pt x="100" y="28"/>
                  <a:pt x="98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8"/>
                  <a:pt x="1" y="28"/>
                  <a:pt x="0" y="30"/>
                </a:cubicBezTo>
                <a:cubicBezTo>
                  <a:pt x="0" y="30"/>
                  <a:pt x="0" y="31"/>
                  <a:pt x="0" y="32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2"/>
                  <a:pt x="1" y="103"/>
                  <a:pt x="4" y="103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100" y="103"/>
                  <a:pt x="102" y="102"/>
                  <a:pt x="102" y="99"/>
                </a:cubicBezTo>
                <a:cubicBezTo>
                  <a:pt x="102" y="83"/>
                  <a:pt x="102" y="83"/>
                  <a:pt x="102" y="83"/>
                </a:cubicBezTo>
                <a:cubicBezTo>
                  <a:pt x="71" y="83"/>
                  <a:pt x="71" y="83"/>
                  <a:pt x="71" y="83"/>
                </a:cubicBezTo>
                <a:cubicBezTo>
                  <a:pt x="67" y="83"/>
                  <a:pt x="63" y="80"/>
                  <a:pt x="63" y="76"/>
                </a:cubicBezTo>
                <a:close/>
                <a:moveTo>
                  <a:pt x="106" y="52"/>
                </a:moveTo>
                <a:cubicBezTo>
                  <a:pt x="105" y="51"/>
                  <a:pt x="104" y="51"/>
                  <a:pt x="104" y="51"/>
                </a:cubicBezTo>
                <a:cubicBezTo>
                  <a:pt x="104" y="51"/>
                  <a:pt x="104" y="51"/>
                  <a:pt x="103" y="51"/>
                </a:cubicBezTo>
                <a:cubicBezTo>
                  <a:pt x="71" y="51"/>
                  <a:pt x="71" y="51"/>
                  <a:pt x="71" y="51"/>
                </a:cubicBezTo>
                <a:cubicBezTo>
                  <a:pt x="69" y="51"/>
                  <a:pt x="67" y="53"/>
                  <a:pt x="67" y="55"/>
                </a:cubicBezTo>
                <a:cubicBezTo>
                  <a:pt x="67" y="76"/>
                  <a:pt x="67" y="76"/>
                  <a:pt x="67" y="76"/>
                </a:cubicBezTo>
                <a:cubicBezTo>
                  <a:pt x="67" y="78"/>
                  <a:pt x="69" y="80"/>
                  <a:pt x="71" y="80"/>
                </a:cubicBezTo>
                <a:cubicBezTo>
                  <a:pt x="103" y="80"/>
                  <a:pt x="103" y="80"/>
                  <a:pt x="103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4" y="80"/>
                  <a:pt x="105" y="80"/>
                  <a:pt x="106" y="79"/>
                </a:cubicBezTo>
                <a:cubicBezTo>
                  <a:pt x="107" y="79"/>
                  <a:pt x="108" y="77"/>
                  <a:pt x="108" y="76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4"/>
                  <a:pt x="107" y="52"/>
                  <a:pt x="106" y="52"/>
                </a:cubicBezTo>
                <a:close/>
                <a:moveTo>
                  <a:pt x="81" y="72"/>
                </a:moveTo>
                <a:cubicBezTo>
                  <a:pt x="78" y="72"/>
                  <a:pt x="75" y="69"/>
                  <a:pt x="75" y="65"/>
                </a:cubicBezTo>
                <a:cubicBezTo>
                  <a:pt x="75" y="62"/>
                  <a:pt x="78" y="59"/>
                  <a:pt x="81" y="59"/>
                </a:cubicBezTo>
                <a:cubicBezTo>
                  <a:pt x="85" y="59"/>
                  <a:pt x="88" y="62"/>
                  <a:pt x="88" y="65"/>
                </a:cubicBezTo>
                <a:cubicBezTo>
                  <a:pt x="88" y="69"/>
                  <a:pt x="85" y="72"/>
                  <a:pt x="81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4143375" y="910431"/>
            <a:ext cx="338138" cy="300037"/>
          </a:xfrm>
          <a:custGeom>
            <a:avLst/>
            <a:gdLst>
              <a:gd name="T0" fmla="*/ 120 w 125"/>
              <a:gd name="T1" fmla="*/ 16 h 111"/>
              <a:gd name="T2" fmla="*/ 44 w 125"/>
              <a:gd name="T3" fmla="*/ 0 h 111"/>
              <a:gd name="T4" fmla="*/ 37 w 125"/>
              <a:gd name="T5" fmla="*/ 5 h 111"/>
              <a:gd name="T6" fmla="*/ 35 w 125"/>
              <a:gd name="T7" fmla="*/ 14 h 111"/>
              <a:gd name="T8" fmla="*/ 123 w 125"/>
              <a:gd name="T9" fmla="*/ 33 h 111"/>
              <a:gd name="T10" fmla="*/ 124 w 125"/>
              <a:gd name="T11" fmla="*/ 23 h 111"/>
              <a:gd name="T12" fmla="*/ 120 w 125"/>
              <a:gd name="T13" fmla="*/ 16 h 111"/>
              <a:gd name="T14" fmla="*/ 88 w 125"/>
              <a:gd name="T15" fmla="*/ 35 h 111"/>
              <a:gd name="T16" fmla="*/ 80 w 125"/>
              <a:gd name="T17" fmla="*/ 30 h 111"/>
              <a:gd name="T18" fmla="*/ 66 w 125"/>
              <a:gd name="T19" fmla="*/ 34 h 111"/>
              <a:gd name="T20" fmla="*/ 32 w 125"/>
              <a:gd name="T21" fmla="*/ 27 h 111"/>
              <a:gd name="T22" fmla="*/ 28 w 125"/>
              <a:gd name="T23" fmla="*/ 45 h 111"/>
              <a:gd name="T24" fmla="*/ 5 w 125"/>
              <a:gd name="T25" fmla="*/ 51 h 111"/>
              <a:gd name="T26" fmla="*/ 1 w 125"/>
              <a:gd name="T27" fmla="*/ 59 h 111"/>
              <a:gd name="T28" fmla="*/ 14 w 125"/>
              <a:gd name="T29" fmla="*/ 106 h 111"/>
              <a:gd name="T30" fmla="*/ 21 w 125"/>
              <a:gd name="T31" fmla="*/ 110 h 111"/>
              <a:gd name="T32" fmla="*/ 97 w 125"/>
              <a:gd name="T33" fmla="*/ 89 h 111"/>
              <a:gd name="T34" fmla="*/ 101 w 125"/>
              <a:gd name="T35" fmla="*/ 82 h 111"/>
              <a:gd name="T36" fmla="*/ 99 w 125"/>
              <a:gd name="T37" fmla="*/ 74 h 111"/>
              <a:gd name="T38" fmla="*/ 107 w 125"/>
              <a:gd name="T39" fmla="*/ 76 h 111"/>
              <a:gd name="T40" fmla="*/ 114 w 125"/>
              <a:gd name="T41" fmla="*/ 71 h 111"/>
              <a:gd name="T42" fmla="*/ 119 w 125"/>
              <a:gd name="T43" fmla="*/ 46 h 111"/>
              <a:gd name="T44" fmla="*/ 89 w 125"/>
              <a:gd name="T45" fmla="*/ 39 h 111"/>
              <a:gd name="T46" fmla="*/ 88 w 125"/>
              <a:gd name="T47" fmla="*/ 35 h 111"/>
              <a:gd name="T48" fmla="*/ 6 w 125"/>
              <a:gd name="T49" fmla="*/ 57 h 111"/>
              <a:gd name="T50" fmla="*/ 6 w 125"/>
              <a:gd name="T51" fmla="*/ 56 h 111"/>
              <a:gd name="T52" fmla="*/ 27 w 125"/>
              <a:gd name="T53" fmla="*/ 50 h 111"/>
              <a:gd name="T54" fmla="*/ 76 w 125"/>
              <a:gd name="T55" fmla="*/ 37 h 111"/>
              <a:gd name="T56" fmla="*/ 82 w 125"/>
              <a:gd name="T57" fmla="*/ 35 h 111"/>
              <a:gd name="T58" fmla="*/ 82 w 125"/>
              <a:gd name="T59" fmla="*/ 35 h 111"/>
              <a:gd name="T60" fmla="*/ 83 w 125"/>
              <a:gd name="T61" fmla="*/ 36 h 111"/>
              <a:gd name="T62" fmla="*/ 84 w 125"/>
              <a:gd name="T63" fmla="*/ 38 h 111"/>
              <a:gd name="T64" fmla="*/ 86 w 125"/>
              <a:gd name="T65" fmla="*/ 45 h 111"/>
              <a:gd name="T66" fmla="*/ 8 w 125"/>
              <a:gd name="T67" fmla="*/ 67 h 111"/>
              <a:gd name="T68" fmla="*/ 6 w 125"/>
              <a:gd name="T69" fmla="*/ 57 h 111"/>
              <a:gd name="T70" fmla="*/ 96 w 125"/>
              <a:gd name="T71" fmla="*/ 59 h 111"/>
              <a:gd name="T72" fmla="*/ 98 w 125"/>
              <a:gd name="T73" fmla="*/ 50 h 111"/>
              <a:gd name="T74" fmla="*/ 101 w 125"/>
              <a:gd name="T75" fmla="*/ 48 h 111"/>
              <a:gd name="T76" fmla="*/ 110 w 125"/>
              <a:gd name="T77" fmla="*/ 50 h 111"/>
              <a:gd name="T78" fmla="*/ 112 w 125"/>
              <a:gd name="T79" fmla="*/ 53 h 111"/>
              <a:gd name="T80" fmla="*/ 110 w 125"/>
              <a:gd name="T81" fmla="*/ 62 h 111"/>
              <a:gd name="T82" fmla="*/ 107 w 125"/>
              <a:gd name="T83" fmla="*/ 63 h 111"/>
              <a:gd name="T84" fmla="*/ 98 w 125"/>
              <a:gd name="T85" fmla="*/ 62 h 111"/>
              <a:gd name="T86" fmla="*/ 96 w 125"/>
              <a:gd name="T87" fmla="*/ 59 h 111"/>
              <a:gd name="T88" fmla="*/ 96 w 125"/>
              <a:gd name="T89" fmla="*/ 83 h 111"/>
              <a:gd name="T90" fmla="*/ 96 w 125"/>
              <a:gd name="T91" fmla="*/ 84 h 111"/>
              <a:gd name="T92" fmla="*/ 95 w 125"/>
              <a:gd name="T93" fmla="*/ 85 h 111"/>
              <a:gd name="T94" fmla="*/ 20 w 125"/>
              <a:gd name="T95" fmla="*/ 105 h 111"/>
              <a:gd name="T96" fmla="*/ 20 w 125"/>
              <a:gd name="T97" fmla="*/ 105 h 111"/>
              <a:gd name="T98" fmla="*/ 19 w 125"/>
              <a:gd name="T99" fmla="*/ 105 h 111"/>
              <a:gd name="T100" fmla="*/ 11 w 125"/>
              <a:gd name="T101" fmla="*/ 77 h 111"/>
              <a:gd name="T102" fmla="*/ 88 w 125"/>
              <a:gd name="T103" fmla="*/ 56 h 111"/>
              <a:gd name="T104" fmla="*/ 93 w 125"/>
              <a:gd name="T105" fmla="*/ 73 h 111"/>
              <a:gd name="T106" fmla="*/ 96 w 125"/>
              <a:gd name="T107" fmla="*/ 83 h 111"/>
              <a:gd name="T108" fmla="*/ 32 w 125"/>
              <a:gd name="T109" fmla="*/ 85 h 111"/>
              <a:gd name="T110" fmla="*/ 29 w 125"/>
              <a:gd name="T111" fmla="*/ 83 h 111"/>
              <a:gd name="T112" fmla="*/ 20 w 125"/>
              <a:gd name="T113" fmla="*/ 86 h 111"/>
              <a:gd name="T114" fmla="*/ 19 w 125"/>
              <a:gd name="T115" fmla="*/ 89 h 111"/>
              <a:gd name="T116" fmla="*/ 21 w 125"/>
              <a:gd name="T117" fmla="*/ 98 h 111"/>
              <a:gd name="T118" fmla="*/ 24 w 125"/>
              <a:gd name="T119" fmla="*/ 99 h 111"/>
              <a:gd name="T120" fmla="*/ 33 w 125"/>
              <a:gd name="T121" fmla="*/ 97 h 111"/>
              <a:gd name="T122" fmla="*/ 35 w 125"/>
              <a:gd name="T123" fmla="*/ 94 h 111"/>
              <a:gd name="T124" fmla="*/ 32 w 125"/>
              <a:gd name="T125" fmla="*/ 85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" h="111">
                <a:moveTo>
                  <a:pt x="120" y="16"/>
                </a:move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7" y="2"/>
                  <a:pt x="37" y="5"/>
                </a:cubicBezTo>
                <a:cubicBezTo>
                  <a:pt x="35" y="14"/>
                  <a:pt x="35" y="14"/>
                  <a:pt x="35" y="14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25" y="20"/>
                  <a:pt x="123" y="17"/>
                  <a:pt x="120" y="16"/>
                </a:cubicBezTo>
                <a:close/>
                <a:moveTo>
                  <a:pt x="88" y="35"/>
                </a:moveTo>
                <a:cubicBezTo>
                  <a:pt x="87" y="31"/>
                  <a:pt x="83" y="30"/>
                  <a:pt x="80" y="30"/>
                </a:cubicBezTo>
                <a:cubicBezTo>
                  <a:pt x="66" y="34"/>
                  <a:pt x="66" y="34"/>
                  <a:pt x="66" y="34"/>
                </a:cubicBezTo>
                <a:cubicBezTo>
                  <a:pt x="32" y="27"/>
                  <a:pt x="32" y="27"/>
                  <a:pt x="32" y="27"/>
                </a:cubicBezTo>
                <a:cubicBezTo>
                  <a:pt x="28" y="45"/>
                  <a:pt x="28" y="45"/>
                  <a:pt x="28" y="45"/>
                </a:cubicBezTo>
                <a:cubicBezTo>
                  <a:pt x="5" y="51"/>
                  <a:pt x="5" y="51"/>
                  <a:pt x="5" y="51"/>
                </a:cubicBezTo>
                <a:cubicBezTo>
                  <a:pt x="2" y="52"/>
                  <a:pt x="0" y="56"/>
                  <a:pt x="1" y="59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5" y="109"/>
                  <a:pt x="18" y="111"/>
                  <a:pt x="21" y="110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8"/>
                  <a:pt x="102" y="85"/>
                  <a:pt x="101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7" y="76"/>
                  <a:pt x="107" y="76"/>
                  <a:pt x="107" y="76"/>
                </a:cubicBezTo>
                <a:cubicBezTo>
                  <a:pt x="110" y="76"/>
                  <a:pt x="113" y="74"/>
                  <a:pt x="114" y="71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89" y="39"/>
                  <a:pt x="89" y="39"/>
                  <a:pt x="89" y="39"/>
                </a:cubicBezTo>
                <a:lnTo>
                  <a:pt x="88" y="35"/>
                </a:lnTo>
                <a:close/>
                <a:moveTo>
                  <a:pt x="6" y="57"/>
                </a:moveTo>
                <a:cubicBezTo>
                  <a:pt x="5" y="57"/>
                  <a:pt x="6" y="56"/>
                  <a:pt x="6" y="56"/>
                </a:cubicBezTo>
                <a:cubicBezTo>
                  <a:pt x="27" y="50"/>
                  <a:pt x="27" y="50"/>
                  <a:pt x="27" y="50"/>
                </a:cubicBezTo>
                <a:cubicBezTo>
                  <a:pt x="76" y="37"/>
                  <a:pt x="76" y="37"/>
                  <a:pt x="76" y="37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3" y="35"/>
                  <a:pt x="83" y="36"/>
                </a:cubicBezTo>
                <a:cubicBezTo>
                  <a:pt x="84" y="38"/>
                  <a:pt x="84" y="38"/>
                  <a:pt x="84" y="38"/>
                </a:cubicBezTo>
                <a:cubicBezTo>
                  <a:pt x="86" y="45"/>
                  <a:pt x="86" y="45"/>
                  <a:pt x="86" y="45"/>
                </a:cubicBezTo>
                <a:cubicBezTo>
                  <a:pt x="8" y="67"/>
                  <a:pt x="8" y="67"/>
                  <a:pt x="8" y="67"/>
                </a:cubicBezTo>
                <a:lnTo>
                  <a:pt x="6" y="57"/>
                </a:lnTo>
                <a:close/>
                <a:moveTo>
                  <a:pt x="96" y="59"/>
                </a:moveTo>
                <a:cubicBezTo>
                  <a:pt x="98" y="50"/>
                  <a:pt x="98" y="50"/>
                  <a:pt x="98" y="50"/>
                </a:cubicBezTo>
                <a:cubicBezTo>
                  <a:pt x="99" y="49"/>
                  <a:pt x="100" y="48"/>
                  <a:pt x="101" y="48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11" y="50"/>
                  <a:pt x="112" y="51"/>
                  <a:pt x="112" y="53"/>
                </a:cubicBezTo>
                <a:cubicBezTo>
                  <a:pt x="110" y="62"/>
                  <a:pt x="110" y="62"/>
                  <a:pt x="110" y="62"/>
                </a:cubicBezTo>
                <a:cubicBezTo>
                  <a:pt x="110" y="63"/>
                  <a:pt x="108" y="64"/>
                  <a:pt x="107" y="63"/>
                </a:cubicBezTo>
                <a:cubicBezTo>
                  <a:pt x="98" y="62"/>
                  <a:pt x="98" y="62"/>
                  <a:pt x="98" y="62"/>
                </a:cubicBezTo>
                <a:cubicBezTo>
                  <a:pt x="97" y="61"/>
                  <a:pt x="96" y="60"/>
                  <a:pt x="96" y="59"/>
                </a:cubicBezTo>
                <a:close/>
                <a:moveTo>
                  <a:pt x="96" y="83"/>
                </a:move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5" y="85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19" y="105"/>
                  <a:pt x="19" y="105"/>
                  <a:pt x="19" y="105"/>
                </a:cubicBezTo>
                <a:cubicBezTo>
                  <a:pt x="11" y="77"/>
                  <a:pt x="11" y="77"/>
                  <a:pt x="11" y="77"/>
                </a:cubicBezTo>
                <a:cubicBezTo>
                  <a:pt x="88" y="56"/>
                  <a:pt x="88" y="56"/>
                  <a:pt x="88" y="56"/>
                </a:cubicBezTo>
                <a:cubicBezTo>
                  <a:pt x="93" y="73"/>
                  <a:pt x="93" y="73"/>
                  <a:pt x="93" y="73"/>
                </a:cubicBezTo>
                <a:lnTo>
                  <a:pt x="96" y="83"/>
                </a:lnTo>
                <a:close/>
                <a:moveTo>
                  <a:pt x="32" y="85"/>
                </a:moveTo>
                <a:cubicBezTo>
                  <a:pt x="32" y="84"/>
                  <a:pt x="31" y="83"/>
                  <a:pt x="29" y="83"/>
                </a:cubicBezTo>
                <a:cubicBezTo>
                  <a:pt x="20" y="86"/>
                  <a:pt x="20" y="86"/>
                  <a:pt x="20" y="86"/>
                </a:cubicBezTo>
                <a:cubicBezTo>
                  <a:pt x="19" y="86"/>
                  <a:pt x="18" y="88"/>
                  <a:pt x="19" y="89"/>
                </a:cubicBezTo>
                <a:cubicBezTo>
                  <a:pt x="21" y="98"/>
                  <a:pt x="21" y="98"/>
                  <a:pt x="21" y="98"/>
                </a:cubicBezTo>
                <a:cubicBezTo>
                  <a:pt x="22" y="99"/>
                  <a:pt x="23" y="100"/>
                  <a:pt x="24" y="99"/>
                </a:cubicBezTo>
                <a:cubicBezTo>
                  <a:pt x="33" y="97"/>
                  <a:pt x="33" y="97"/>
                  <a:pt x="33" y="97"/>
                </a:cubicBezTo>
                <a:cubicBezTo>
                  <a:pt x="34" y="96"/>
                  <a:pt x="35" y="95"/>
                  <a:pt x="35" y="94"/>
                </a:cubicBezTo>
                <a:lnTo>
                  <a:pt x="3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4760912" y="885031"/>
            <a:ext cx="300038" cy="303212"/>
          </a:xfrm>
          <a:custGeom>
            <a:avLst/>
            <a:gdLst>
              <a:gd name="T0" fmla="*/ 47 w 111"/>
              <a:gd name="T1" fmla="*/ 52 h 112"/>
              <a:gd name="T2" fmla="*/ 59 w 111"/>
              <a:gd name="T3" fmla="*/ 57 h 112"/>
              <a:gd name="T4" fmla="*/ 67 w 111"/>
              <a:gd name="T5" fmla="*/ 4 h 112"/>
              <a:gd name="T6" fmla="*/ 4 w 111"/>
              <a:gd name="T7" fmla="*/ 0 h 112"/>
              <a:gd name="T8" fmla="*/ 0 w 111"/>
              <a:gd name="T9" fmla="*/ 89 h 112"/>
              <a:gd name="T10" fmla="*/ 49 w 111"/>
              <a:gd name="T11" fmla="*/ 93 h 112"/>
              <a:gd name="T12" fmla="*/ 47 w 111"/>
              <a:gd name="T13" fmla="*/ 80 h 112"/>
              <a:gd name="T14" fmla="*/ 47 w 111"/>
              <a:gd name="T15" fmla="*/ 45 h 112"/>
              <a:gd name="T16" fmla="*/ 59 w 111"/>
              <a:gd name="T17" fmla="*/ 33 h 112"/>
              <a:gd name="T18" fmla="*/ 8 w 111"/>
              <a:gd name="T19" fmla="*/ 8 h 112"/>
              <a:gd name="T20" fmla="*/ 59 w 111"/>
              <a:gd name="T21" fmla="*/ 23 h 112"/>
              <a:gd name="T22" fmla="*/ 8 w 111"/>
              <a:gd name="T23" fmla="*/ 8 h 112"/>
              <a:gd name="T24" fmla="*/ 8 w 111"/>
              <a:gd name="T25" fmla="*/ 83 h 112"/>
              <a:gd name="T26" fmla="*/ 20 w 111"/>
              <a:gd name="T27" fmla="*/ 71 h 112"/>
              <a:gd name="T28" fmla="*/ 20 w 111"/>
              <a:gd name="T29" fmla="*/ 64 h 112"/>
              <a:gd name="T30" fmla="*/ 8 w 111"/>
              <a:gd name="T31" fmla="*/ 52 h 112"/>
              <a:gd name="T32" fmla="*/ 20 w 111"/>
              <a:gd name="T33" fmla="*/ 64 h 112"/>
              <a:gd name="T34" fmla="*/ 8 w 111"/>
              <a:gd name="T35" fmla="*/ 45 h 112"/>
              <a:gd name="T36" fmla="*/ 20 w 111"/>
              <a:gd name="T37" fmla="*/ 33 h 112"/>
              <a:gd name="T38" fmla="*/ 39 w 111"/>
              <a:gd name="T39" fmla="*/ 83 h 112"/>
              <a:gd name="T40" fmla="*/ 28 w 111"/>
              <a:gd name="T41" fmla="*/ 71 h 112"/>
              <a:gd name="T42" fmla="*/ 39 w 111"/>
              <a:gd name="T43" fmla="*/ 83 h 112"/>
              <a:gd name="T44" fmla="*/ 28 w 111"/>
              <a:gd name="T45" fmla="*/ 64 h 112"/>
              <a:gd name="T46" fmla="*/ 39 w 111"/>
              <a:gd name="T47" fmla="*/ 52 h 112"/>
              <a:gd name="T48" fmla="*/ 39 w 111"/>
              <a:gd name="T49" fmla="*/ 45 h 112"/>
              <a:gd name="T50" fmla="*/ 28 w 111"/>
              <a:gd name="T51" fmla="*/ 33 h 112"/>
              <a:gd name="T52" fmla="*/ 39 w 111"/>
              <a:gd name="T53" fmla="*/ 45 h 112"/>
              <a:gd name="T54" fmla="*/ 67 w 111"/>
              <a:gd name="T55" fmla="*/ 55 h 112"/>
              <a:gd name="T56" fmla="*/ 51 w 111"/>
              <a:gd name="T57" fmla="*/ 82 h 112"/>
              <a:gd name="T58" fmla="*/ 53 w 111"/>
              <a:gd name="T59" fmla="*/ 93 h 112"/>
              <a:gd name="T60" fmla="*/ 111 w 111"/>
              <a:gd name="T61" fmla="*/ 82 h 112"/>
              <a:gd name="T62" fmla="*/ 90 w 111"/>
              <a:gd name="T63" fmla="*/ 97 h 112"/>
              <a:gd name="T64" fmla="*/ 84 w 111"/>
              <a:gd name="T65" fmla="*/ 101 h 112"/>
              <a:gd name="T66" fmla="*/ 81 w 111"/>
              <a:gd name="T67" fmla="*/ 103 h 112"/>
              <a:gd name="T68" fmla="*/ 79 w 111"/>
              <a:gd name="T69" fmla="*/ 100 h 112"/>
              <a:gd name="T70" fmla="*/ 72 w 111"/>
              <a:gd name="T71" fmla="*/ 95 h 112"/>
              <a:gd name="T72" fmla="*/ 72 w 111"/>
              <a:gd name="T73" fmla="*/ 89 h 112"/>
              <a:gd name="T74" fmla="*/ 75 w 111"/>
              <a:gd name="T75" fmla="*/ 91 h 112"/>
              <a:gd name="T76" fmla="*/ 82 w 111"/>
              <a:gd name="T77" fmla="*/ 96 h 112"/>
              <a:gd name="T78" fmla="*/ 86 w 111"/>
              <a:gd name="T79" fmla="*/ 94 h 112"/>
              <a:gd name="T80" fmla="*/ 87 w 111"/>
              <a:gd name="T81" fmla="*/ 86 h 112"/>
              <a:gd name="T82" fmla="*/ 75 w 111"/>
              <a:gd name="T83" fmla="*/ 82 h 112"/>
              <a:gd name="T84" fmla="*/ 71 w 111"/>
              <a:gd name="T85" fmla="*/ 74 h 112"/>
              <a:gd name="T86" fmla="*/ 79 w 111"/>
              <a:gd name="T87" fmla="*/ 64 h 112"/>
              <a:gd name="T88" fmla="*/ 81 w 111"/>
              <a:gd name="T89" fmla="*/ 61 h 112"/>
              <a:gd name="T90" fmla="*/ 84 w 111"/>
              <a:gd name="T91" fmla="*/ 63 h 112"/>
              <a:gd name="T92" fmla="*/ 89 w 111"/>
              <a:gd name="T93" fmla="*/ 66 h 112"/>
              <a:gd name="T94" fmla="*/ 90 w 111"/>
              <a:gd name="T95" fmla="*/ 73 h 112"/>
              <a:gd name="T96" fmla="*/ 87 w 111"/>
              <a:gd name="T97" fmla="*/ 72 h 112"/>
              <a:gd name="T98" fmla="*/ 81 w 111"/>
              <a:gd name="T99" fmla="*/ 68 h 112"/>
              <a:gd name="T100" fmla="*/ 76 w 111"/>
              <a:gd name="T101" fmla="*/ 74 h 112"/>
              <a:gd name="T102" fmla="*/ 83 w 111"/>
              <a:gd name="T103" fmla="*/ 80 h 112"/>
              <a:gd name="T104" fmla="*/ 90 w 111"/>
              <a:gd name="T105" fmla="*/ 83 h 112"/>
              <a:gd name="T106" fmla="*/ 93 w 111"/>
              <a:gd name="T107" fmla="*/ 89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" h="112">
                <a:moveTo>
                  <a:pt x="47" y="80"/>
                </a:moveTo>
                <a:cubicBezTo>
                  <a:pt x="47" y="52"/>
                  <a:pt x="47" y="52"/>
                  <a:pt x="47" y="52"/>
                </a:cubicBezTo>
                <a:cubicBezTo>
                  <a:pt x="59" y="52"/>
                  <a:pt x="59" y="52"/>
                  <a:pt x="59" y="52"/>
                </a:cubicBezTo>
                <a:cubicBezTo>
                  <a:pt x="59" y="57"/>
                  <a:pt x="59" y="57"/>
                  <a:pt x="59" y="57"/>
                </a:cubicBezTo>
                <a:cubicBezTo>
                  <a:pt x="62" y="54"/>
                  <a:pt x="64" y="53"/>
                  <a:pt x="67" y="51"/>
                </a:cubicBezTo>
                <a:cubicBezTo>
                  <a:pt x="67" y="4"/>
                  <a:pt x="67" y="4"/>
                  <a:pt x="67" y="4"/>
                </a:cubicBezTo>
                <a:cubicBezTo>
                  <a:pt x="67" y="1"/>
                  <a:pt x="65" y="0"/>
                  <a:pt x="63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1"/>
                  <a:pt x="0" y="4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1"/>
                  <a:pt x="2" y="93"/>
                  <a:pt x="4" y="93"/>
                </a:cubicBezTo>
                <a:cubicBezTo>
                  <a:pt x="49" y="93"/>
                  <a:pt x="49" y="93"/>
                  <a:pt x="49" y="93"/>
                </a:cubicBezTo>
                <a:cubicBezTo>
                  <a:pt x="48" y="90"/>
                  <a:pt x="47" y="86"/>
                  <a:pt x="47" y="82"/>
                </a:cubicBezTo>
                <a:cubicBezTo>
                  <a:pt x="47" y="82"/>
                  <a:pt x="47" y="81"/>
                  <a:pt x="47" y="80"/>
                </a:cubicBezTo>
                <a:close/>
                <a:moveTo>
                  <a:pt x="59" y="45"/>
                </a:moveTo>
                <a:cubicBezTo>
                  <a:pt x="47" y="45"/>
                  <a:pt x="47" y="45"/>
                  <a:pt x="47" y="45"/>
                </a:cubicBezTo>
                <a:cubicBezTo>
                  <a:pt x="47" y="33"/>
                  <a:pt x="47" y="33"/>
                  <a:pt x="47" y="33"/>
                </a:cubicBezTo>
                <a:cubicBezTo>
                  <a:pt x="59" y="33"/>
                  <a:pt x="59" y="33"/>
                  <a:pt x="59" y="33"/>
                </a:cubicBezTo>
                <a:lnTo>
                  <a:pt x="59" y="45"/>
                </a:lnTo>
                <a:close/>
                <a:moveTo>
                  <a:pt x="8" y="8"/>
                </a:moveTo>
                <a:cubicBezTo>
                  <a:pt x="59" y="8"/>
                  <a:pt x="59" y="8"/>
                  <a:pt x="59" y="8"/>
                </a:cubicBezTo>
                <a:cubicBezTo>
                  <a:pt x="59" y="23"/>
                  <a:pt x="59" y="23"/>
                  <a:pt x="59" y="23"/>
                </a:cubicBezTo>
                <a:cubicBezTo>
                  <a:pt x="8" y="23"/>
                  <a:pt x="8" y="23"/>
                  <a:pt x="8" y="23"/>
                </a:cubicBezTo>
                <a:lnTo>
                  <a:pt x="8" y="8"/>
                </a:lnTo>
                <a:close/>
                <a:moveTo>
                  <a:pt x="20" y="83"/>
                </a:moveTo>
                <a:cubicBezTo>
                  <a:pt x="8" y="83"/>
                  <a:pt x="8" y="83"/>
                  <a:pt x="8" y="83"/>
                </a:cubicBezTo>
                <a:cubicBezTo>
                  <a:pt x="8" y="71"/>
                  <a:pt x="8" y="71"/>
                  <a:pt x="8" y="71"/>
                </a:cubicBezTo>
                <a:cubicBezTo>
                  <a:pt x="20" y="71"/>
                  <a:pt x="20" y="71"/>
                  <a:pt x="20" y="71"/>
                </a:cubicBezTo>
                <a:lnTo>
                  <a:pt x="20" y="83"/>
                </a:lnTo>
                <a:close/>
                <a:moveTo>
                  <a:pt x="20" y="64"/>
                </a:moveTo>
                <a:cubicBezTo>
                  <a:pt x="8" y="64"/>
                  <a:pt x="8" y="64"/>
                  <a:pt x="8" y="64"/>
                </a:cubicBezTo>
                <a:cubicBezTo>
                  <a:pt x="8" y="52"/>
                  <a:pt x="8" y="52"/>
                  <a:pt x="8" y="52"/>
                </a:cubicBezTo>
                <a:cubicBezTo>
                  <a:pt x="20" y="52"/>
                  <a:pt x="20" y="52"/>
                  <a:pt x="20" y="52"/>
                </a:cubicBezTo>
                <a:lnTo>
                  <a:pt x="20" y="64"/>
                </a:lnTo>
                <a:close/>
                <a:moveTo>
                  <a:pt x="20" y="45"/>
                </a:moveTo>
                <a:cubicBezTo>
                  <a:pt x="8" y="45"/>
                  <a:pt x="8" y="45"/>
                  <a:pt x="8" y="45"/>
                </a:cubicBezTo>
                <a:cubicBezTo>
                  <a:pt x="8" y="33"/>
                  <a:pt x="8" y="33"/>
                  <a:pt x="8" y="33"/>
                </a:cubicBezTo>
                <a:cubicBezTo>
                  <a:pt x="20" y="33"/>
                  <a:pt x="20" y="33"/>
                  <a:pt x="20" y="33"/>
                </a:cubicBezTo>
                <a:lnTo>
                  <a:pt x="20" y="45"/>
                </a:lnTo>
                <a:close/>
                <a:moveTo>
                  <a:pt x="39" y="83"/>
                </a:moveTo>
                <a:cubicBezTo>
                  <a:pt x="28" y="83"/>
                  <a:pt x="28" y="83"/>
                  <a:pt x="28" y="83"/>
                </a:cubicBezTo>
                <a:cubicBezTo>
                  <a:pt x="28" y="71"/>
                  <a:pt x="28" y="71"/>
                  <a:pt x="28" y="71"/>
                </a:cubicBezTo>
                <a:cubicBezTo>
                  <a:pt x="39" y="71"/>
                  <a:pt x="39" y="71"/>
                  <a:pt x="39" y="71"/>
                </a:cubicBezTo>
                <a:lnTo>
                  <a:pt x="39" y="83"/>
                </a:lnTo>
                <a:close/>
                <a:moveTo>
                  <a:pt x="39" y="64"/>
                </a:moveTo>
                <a:cubicBezTo>
                  <a:pt x="28" y="64"/>
                  <a:pt x="28" y="64"/>
                  <a:pt x="28" y="64"/>
                </a:cubicBezTo>
                <a:cubicBezTo>
                  <a:pt x="28" y="52"/>
                  <a:pt x="28" y="52"/>
                  <a:pt x="28" y="52"/>
                </a:cubicBezTo>
                <a:cubicBezTo>
                  <a:pt x="39" y="52"/>
                  <a:pt x="39" y="52"/>
                  <a:pt x="39" y="52"/>
                </a:cubicBezTo>
                <a:lnTo>
                  <a:pt x="39" y="64"/>
                </a:lnTo>
                <a:close/>
                <a:moveTo>
                  <a:pt x="39" y="45"/>
                </a:moveTo>
                <a:cubicBezTo>
                  <a:pt x="28" y="45"/>
                  <a:pt x="28" y="45"/>
                  <a:pt x="28" y="45"/>
                </a:cubicBezTo>
                <a:cubicBezTo>
                  <a:pt x="28" y="33"/>
                  <a:pt x="28" y="33"/>
                  <a:pt x="28" y="33"/>
                </a:cubicBezTo>
                <a:cubicBezTo>
                  <a:pt x="39" y="33"/>
                  <a:pt x="39" y="33"/>
                  <a:pt x="39" y="33"/>
                </a:cubicBezTo>
                <a:lnTo>
                  <a:pt x="39" y="45"/>
                </a:lnTo>
                <a:close/>
                <a:moveTo>
                  <a:pt x="81" y="52"/>
                </a:moveTo>
                <a:cubicBezTo>
                  <a:pt x="76" y="52"/>
                  <a:pt x="71" y="53"/>
                  <a:pt x="67" y="55"/>
                </a:cubicBezTo>
                <a:cubicBezTo>
                  <a:pt x="64" y="57"/>
                  <a:pt x="61" y="59"/>
                  <a:pt x="59" y="61"/>
                </a:cubicBezTo>
                <a:cubicBezTo>
                  <a:pt x="54" y="67"/>
                  <a:pt x="51" y="74"/>
                  <a:pt x="51" y="82"/>
                </a:cubicBezTo>
                <a:cubicBezTo>
                  <a:pt x="51" y="82"/>
                  <a:pt x="51" y="83"/>
                  <a:pt x="51" y="83"/>
                </a:cubicBezTo>
                <a:cubicBezTo>
                  <a:pt x="51" y="87"/>
                  <a:pt x="52" y="90"/>
                  <a:pt x="53" y="93"/>
                </a:cubicBezTo>
                <a:cubicBezTo>
                  <a:pt x="58" y="104"/>
                  <a:pt x="68" y="112"/>
                  <a:pt x="81" y="112"/>
                </a:cubicBezTo>
                <a:cubicBezTo>
                  <a:pt x="98" y="112"/>
                  <a:pt x="111" y="99"/>
                  <a:pt x="111" y="82"/>
                </a:cubicBezTo>
                <a:cubicBezTo>
                  <a:pt x="111" y="65"/>
                  <a:pt x="98" y="52"/>
                  <a:pt x="81" y="52"/>
                </a:cubicBezTo>
                <a:close/>
                <a:moveTo>
                  <a:pt x="90" y="97"/>
                </a:moveTo>
                <a:cubicBezTo>
                  <a:pt x="88" y="98"/>
                  <a:pt x="86" y="99"/>
                  <a:pt x="84" y="100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4" y="102"/>
                  <a:pt x="83" y="103"/>
                  <a:pt x="82" y="103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0" y="103"/>
                  <a:pt x="79" y="102"/>
                  <a:pt x="79" y="101"/>
                </a:cubicBezTo>
                <a:cubicBezTo>
                  <a:pt x="79" y="100"/>
                  <a:pt x="79" y="100"/>
                  <a:pt x="79" y="100"/>
                </a:cubicBezTo>
                <a:cubicBezTo>
                  <a:pt x="78" y="99"/>
                  <a:pt x="76" y="99"/>
                  <a:pt x="75" y="98"/>
                </a:cubicBezTo>
                <a:cubicBezTo>
                  <a:pt x="74" y="98"/>
                  <a:pt x="73" y="97"/>
                  <a:pt x="72" y="95"/>
                </a:cubicBezTo>
                <a:cubicBezTo>
                  <a:pt x="71" y="94"/>
                  <a:pt x="71" y="93"/>
                  <a:pt x="70" y="92"/>
                </a:cubicBezTo>
                <a:cubicBezTo>
                  <a:pt x="70" y="91"/>
                  <a:pt x="71" y="90"/>
                  <a:pt x="72" y="89"/>
                </a:cubicBezTo>
                <a:cubicBezTo>
                  <a:pt x="73" y="89"/>
                  <a:pt x="73" y="89"/>
                  <a:pt x="73" y="89"/>
                </a:cubicBezTo>
                <a:cubicBezTo>
                  <a:pt x="74" y="89"/>
                  <a:pt x="75" y="90"/>
                  <a:pt x="75" y="91"/>
                </a:cubicBezTo>
                <a:cubicBezTo>
                  <a:pt x="76" y="92"/>
                  <a:pt x="76" y="93"/>
                  <a:pt x="77" y="93"/>
                </a:cubicBezTo>
                <a:cubicBezTo>
                  <a:pt x="78" y="95"/>
                  <a:pt x="80" y="96"/>
                  <a:pt x="82" y="96"/>
                </a:cubicBezTo>
                <a:cubicBezTo>
                  <a:pt x="82" y="96"/>
                  <a:pt x="82" y="96"/>
                  <a:pt x="83" y="96"/>
                </a:cubicBezTo>
                <a:cubicBezTo>
                  <a:pt x="84" y="95"/>
                  <a:pt x="85" y="95"/>
                  <a:pt x="86" y="94"/>
                </a:cubicBezTo>
                <a:cubicBezTo>
                  <a:pt x="87" y="93"/>
                  <a:pt x="88" y="91"/>
                  <a:pt x="88" y="90"/>
                </a:cubicBezTo>
                <a:cubicBezTo>
                  <a:pt x="88" y="88"/>
                  <a:pt x="87" y="87"/>
                  <a:pt x="87" y="86"/>
                </a:cubicBezTo>
                <a:cubicBezTo>
                  <a:pt x="86" y="85"/>
                  <a:pt x="83" y="84"/>
                  <a:pt x="82" y="84"/>
                </a:cubicBezTo>
                <a:cubicBezTo>
                  <a:pt x="79" y="83"/>
                  <a:pt x="77" y="83"/>
                  <a:pt x="75" y="82"/>
                </a:cubicBezTo>
                <a:cubicBezTo>
                  <a:pt x="74" y="81"/>
                  <a:pt x="73" y="80"/>
                  <a:pt x="72" y="78"/>
                </a:cubicBezTo>
                <a:cubicBezTo>
                  <a:pt x="71" y="77"/>
                  <a:pt x="71" y="76"/>
                  <a:pt x="71" y="74"/>
                </a:cubicBezTo>
                <a:cubicBezTo>
                  <a:pt x="71" y="71"/>
                  <a:pt x="72" y="68"/>
                  <a:pt x="74" y="67"/>
                </a:cubicBezTo>
                <a:cubicBezTo>
                  <a:pt x="75" y="66"/>
                  <a:pt x="77" y="65"/>
                  <a:pt x="79" y="64"/>
                </a:cubicBezTo>
                <a:cubicBezTo>
                  <a:pt x="79" y="63"/>
                  <a:pt x="79" y="63"/>
                  <a:pt x="79" y="63"/>
                </a:cubicBezTo>
                <a:cubicBezTo>
                  <a:pt x="79" y="62"/>
                  <a:pt x="80" y="61"/>
                  <a:pt x="81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83" y="61"/>
                  <a:pt x="84" y="62"/>
                  <a:pt x="84" y="63"/>
                </a:cubicBezTo>
                <a:cubicBezTo>
                  <a:pt x="84" y="64"/>
                  <a:pt x="84" y="64"/>
                  <a:pt x="84" y="64"/>
                </a:cubicBezTo>
                <a:cubicBezTo>
                  <a:pt x="86" y="65"/>
                  <a:pt x="87" y="65"/>
                  <a:pt x="89" y="66"/>
                </a:cubicBezTo>
                <a:cubicBezTo>
                  <a:pt x="90" y="68"/>
                  <a:pt x="91" y="69"/>
                  <a:pt x="91" y="70"/>
                </a:cubicBezTo>
                <a:cubicBezTo>
                  <a:pt x="92" y="72"/>
                  <a:pt x="91" y="73"/>
                  <a:pt x="90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88" y="73"/>
                  <a:pt x="87" y="73"/>
                  <a:pt x="87" y="72"/>
                </a:cubicBezTo>
                <a:cubicBezTo>
                  <a:pt x="86" y="71"/>
                  <a:pt x="86" y="71"/>
                  <a:pt x="86" y="70"/>
                </a:cubicBezTo>
                <a:cubicBezTo>
                  <a:pt x="85" y="69"/>
                  <a:pt x="83" y="68"/>
                  <a:pt x="81" y="68"/>
                </a:cubicBezTo>
                <a:cubicBezTo>
                  <a:pt x="80" y="68"/>
                  <a:pt x="78" y="69"/>
                  <a:pt x="77" y="70"/>
                </a:cubicBezTo>
                <a:cubicBezTo>
                  <a:pt x="76" y="71"/>
                  <a:pt x="76" y="72"/>
                  <a:pt x="76" y="74"/>
                </a:cubicBezTo>
                <a:cubicBezTo>
                  <a:pt x="76" y="75"/>
                  <a:pt x="76" y="76"/>
                  <a:pt x="77" y="77"/>
                </a:cubicBezTo>
                <a:cubicBezTo>
                  <a:pt x="78" y="79"/>
                  <a:pt x="81" y="79"/>
                  <a:pt x="83" y="80"/>
                </a:cubicBezTo>
                <a:cubicBezTo>
                  <a:pt x="84" y="80"/>
                  <a:pt x="86" y="80"/>
                  <a:pt x="87" y="81"/>
                </a:cubicBezTo>
                <a:cubicBezTo>
                  <a:pt x="88" y="81"/>
                  <a:pt x="89" y="82"/>
                  <a:pt x="90" y="83"/>
                </a:cubicBezTo>
                <a:cubicBezTo>
                  <a:pt x="91" y="84"/>
                  <a:pt x="92" y="85"/>
                  <a:pt x="92" y="86"/>
                </a:cubicBezTo>
                <a:cubicBezTo>
                  <a:pt x="93" y="87"/>
                  <a:pt x="93" y="88"/>
                  <a:pt x="93" y="89"/>
                </a:cubicBezTo>
                <a:cubicBezTo>
                  <a:pt x="93" y="92"/>
                  <a:pt x="92" y="95"/>
                  <a:pt x="90" y="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5360987" y="918369"/>
            <a:ext cx="258763" cy="285750"/>
          </a:xfrm>
          <a:custGeom>
            <a:avLst/>
            <a:gdLst>
              <a:gd name="T0" fmla="*/ 91 w 96"/>
              <a:gd name="T1" fmla="*/ 0 h 106"/>
              <a:gd name="T2" fmla="*/ 7 w 96"/>
              <a:gd name="T3" fmla="*/ 0 h 106"/>
              <a:gd name="T4" fmla="*/ 2 w 96"/>
              <a:gd name="T5" fmla="*/ 4 h 106"/>
              <a:gd name="T6" fmla="*/ 4 w 96"/>
              <a:gd name="T7" fmla="*/ 9 h 106"/>
              <a:gd name="T8" fmla="*/ 4 w 96"/>
              <a:gd name="T9" fmla="*/ 64 h 106"/>
              <a:gd name="T10" fmla="*/ 9 w 96"/>
              <a:gd name="T11" fmla="*/ 60 h 106"/>
              <a:gd name="T12" fmla="*/ 9 w 96"/>
              <a:gd name="T13" fmla="*/ 9 h 106"/>
              <a:gd name="T14" fmla="*/ 89 w 96"/>
              <a:gd name="T15" fmla="*/ 9 h 106"/>
              <a:gd name="T16" fmla="*/ 89 w 96"/>
              <a:gd name="T17" fmla="*/ 62 h 106"/>
              <a:gd name="T18" fmla="*/ 27 w 96"/>
              <a:gd name="T19" fmla="*/ 62 h 106"/>
              <a:gd name="T20" fmla="*/ 22 w 96"/>
              <a:gd name="T21" fmla="*/ 67 h 106"/>
              <a:gd name="T22" fmla="*/ 26 w 96"/>
              <a:gd name="T23" fmla="*/ 67 h 106"/>
              <a:gd name="T24" fmla="*/ 18 w 96"/>
              <a:gd name="T25" fmla="*/ 100 h 106"/>
              <a:gd name="T26" fmla="*/ 21 w 96"/>
              <a:gd name="T27" fmla="*/ 105 h 106"/>
              <a:gd name="T28" fmla="*/ 27 w 96"/>
              <a:gd name="T29" fmla="*/ 102 h 106"/>
              <a:gd name="T30" fmla="*/ 36 w 96"/>
              <a:gd name="T31" fmla="*/ 69 h 106"/>
              <a:gd name="T32" fmla="*/ 62 w 96"/>
              <a:gd name="T33" fmla="*/ 69 h 106"/>
              <a:gd name="T34" fmla="*/ 71 w 96"/>
              <a:gd name="T35" fmla="*/ 102 h 106"/>
              <a:gd name="T36" fmla="*/ 75 w 96"/>
              <a:gd name="T37" fmla="*/ 106 h 106"/>
              <a:gd name="T38" fmla="*/ 77 w 96"/>
              <a:gd name="T39" fmla="*/ 105 h 106"/>
              <a:gd name="T40" fmla="*/ 80 w 96"/>
              <a:gd name="T41" fmla="*/ 100 h 106"/>
              <a:gd name="T42" fmla="*/ 71 w 96"/>
              <a:gd name="T43" fmla="*/ 67 h 106"/>
              <a:gd name="T44" fmla="*/ 91 w 96"/>
              <a:gd name="T45" fmla="*/ 67 h 106"/>
              <a:gd name="T46" fmla="*/ 93 w 96"/>
              <a:gd name="T47" fmla="*/ 65 h 106"/>
              <a:gd name="T48" fmla="*/ 93 w 96"/>
              <a:gd name="T49" fmla="*/ 9 h 106"/>
              <a:gd name="T50" fmla="*/ 96 w 96"/>
              <a:gd name="T51" fmla="*/ 4 h 106"/>
              <a:gd name="T52" fmla="*/ 91 w 96"/>
              <a:gd name="T53" fmla="*/ 0 h 106"/>
              <a:gd name="T54" fmla="*/ 52 w 96"/>
              <a:gd name="T55" fmla="*/ 53 h 106"/>
              <a:gd name="T56" fmla="*/ 52 w 96"/>
              <a:gd name="T57" fmla="*/ 35 h 106"/>
              <a:gd name="T58" fmla="*/ 48 w 96"/>
              <a:gd name="T59" fmla="*/ 30 h 106"/>
              <a:gd name="T60" fmla="*/ 43 w 96"/>
              <a:gd name="T61" fmla="*/ 35 h 106"/>
              <a:gd name="T62" fmla="*/ 43 w 96"/>
              <a:gd name="T63" fmla="*/ 53 h 106"/>
              <a:gd name="T64" fmla="*/ 48 w 96"/>
              <a:gd name="T65" fmla="*/ 58 h 106"/>
              <a:gd name="T66" fmla="*/ 52 w 96"/>
              <a:gd name="T67" fmla="*/ 53 h 106"/>
              <a:gd name="T68" fmla="*/ 68 w 96"/>
              <a:gd name="T69" fmla="*/ 53 h 106"/>
              <a:gd name="T70" fmla="*/ 68 w 96"/>
              <a:gd name="T71" fmla="*/ 18 h 106"/>
              <a:gd name="T72" fmla="*/ 63 w 96"/>
              <a:gd name="T73" fmla="*/ 13 h 106"/>
              <a:gd name="T74" fmla="*/ 59 w 96"/>
              <a:gd name="T75" fmla="*/ 18 h 106"/>
              <a:gd name="T76" fmla="*/ 59 w 96"/>
              <a:gd name="T77" fmla="*/ 53 h 106"/>
              <a:gd name="T78" fmla="*/ 63 w 96"/>
              <a:gd name="T79" fmla="*/ 58 h 106"/>
              <a:gd name="T80" fmla="*/ 68 w 96"/>
              <a:gd name="T81" fmla="*/ 53 h 106"/>
              <a:gd name="T82" fmla="*/ 84 w 96"/>
              <a:gd name="T83" fmla="*/ 53 h 106"/>
              <a:gd name="T84" fmla="*/ 84 w 96"/>
              <a:gd name="T85" fmla="*/ 28 h 106"/>
              <a:gd name="T86" fmla="*/ 79 w 96"/>
              <a:gd name="T87" fmla="*/ 23 h 106"/>
              <a:gd name="T88" fmla="*/ 74 w 96"/>
              <a:gd name="T89" fmla="*/ 28 h 106"/>
              <a:gd name="T90" fmla="*/ 74 w 96"/>
              <a:gd name="T91" fmla="*/ 53 h 106"/>
              <a:gd name="T92" fmla="*/ 79 w 96"/>
              <a:gd name="T93" fmla="*/ 58 h 106"/>
              <a:gd name="T94" fmla="*/ 84 w 96"/>
              <a:gd name="T95" fmla="*/ 53 h 106"/>
              <a:gd name="T96" fmla="*/ 36 w 96"/>
              <a:gd name="T97" fmla="*/ 43 h 106"/>
              <a:gd name="T98" fmla="*/ 34 w 96"/>
              <a:gd name="T99" fmla="*/ 43 h 106"/>
              <a:gd name="T100" fmla="*/ 2 w 96"/>
              <a:gd name="T101" fmla="*/ 73 h 106"/>
              <a:gd name="T102" fmla="*/ 2 w 96"/>
              <a:gd name="T103" fmla="*/ 78 h 106"/>
              <a:gd name="T104" fmla="*/ 6 w 96"/>
              <a:gd name="T105" fmla="*/ 78 h 106"/>
              <a:gd name="T106" fmla="*/ 36 w 96"/>
              <a:gd name="T107" fmla="*/ 45 h 106"/>
              <a:gd name="T108" fmla="*/ 36 w 96"/>
              <a:gd name="T109" fmla="*/ 4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6" h="106">
                <a:moveTo>
                  <a:pt x="91" y="0"/>
                </a:moveTo>
                <a:cubicBezTo>
                  <a:pt x="7" y="0"/>
                  <a:pt x="7" y="0"/>
                  <a:pt x="7" y="0"/>
                </a:cubicBezTo>
                <a:cubicBezTo>
                  <a:pt x="4" y="0"/>
                  <a:pt x="2" y="2"/>
                  <a:pt x="2" y="4"/>
                </a:cubicBezTo>
                <a:cubicBezTo>
                  <a:pt x="2" y="6"/>
                  <a:pt x="3" y="8"/>
                  <a:pt x="4" y="9"/>
                </a:cubicBezTo>
                <a:cubicBezTo>
                  <a:pt x="4" y="64"/>
                  <a:pt x="4" y="64"/>
                  <a:pt x="4" y="64"/>
                </a:cubicBezTo>
                <a:cubicBezTo>
                  <a:pt x="6" y="63"/>
                  <a:pt x="7" y="61"/>
                  <a:pt x="9" y="60"/>
                </a:cubicBezTo>
                <a:cubicBezTo>
                  <a:pt x="9" y="9"/>
                  <a:pt x="9" y="9"/>
                  <a:pt x="9" y="9"/>
                </a:cubicBezTo>
                <a:cubicBezTo>
                  <a:pt x="89" y="9"/>
                  <a:pt x="89" y="9"/>
                  <a:pt x="89" y="9"/>
                </a:cubicBezTo>
                <a:cubicBezTo>
                  <a:pt x="89" y="62"/>
                  <a:pt x="89" y="62"/>
                  <a:pt x="89" y="62"/>
                </a:cubicBezTo>
                <a:cubicBezTo>
                  <a:pt x="27" y="62"/>
                  <a:pt x="27" y="62"/>
                  <a:pt x="27" y="62"/>
                </a:cubicBezTo>
                <a:cubicBezTo>
                  <a:pt x="25" y="64"/>
                  <a:pt x="23" y="66"/>
                  <a:pt x="22" y="67"/>
                </a:cubicBezTo>
                <a:cubicBezTo>
                  <a:pt x="26" y="67"/>
                  <a:pt x="26" y="67"/>
                  <a:pt x="26" y="67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17" y="102"/>
                  <a:pt x="19" y="105"/>
                  <a:pt x="21" y="105"/>
                </a:cubicBezTo>
                <a:cubicBezTo>
                  <a:pt x="24" y="106"/>
                  <a:pt x="26" y="105"/>
                  <a:pt x="27" y="102"/>
                </a:cubicBezTo>
                <a:cubicBezTo>
                  <a:pt x="36" y="69"/>
                  <a:pt x="36" y="69"/>
                  <a:pt x="36" y="69"/>
                </a:cubicBezTo>
                <a:cubicBezTo>
                  <a:pt x="62" y="69"/>
                  <a:pt x="62" y="69"/>
                  <a:pt x="62" y="69"/>
                </a:cubicBezTo>
                <a:cubicBezTo>
                  <a:pt x="71" y="102"/>
                  <a:pt x="71" y="102"/>
                  <a:pt x="71" y="102"/>
                </a:cubicBezTo>
                <a:cubicBezTo>
                  <a:pt x="71" y="104"/>
                  <a:pt x="73" y="106"/>
                  <a:pt x="75" y="106"/>
                </a:cubicBezTo>
                <a:cubicBezTo>
                  <a:pt x="76" y="106"/>
                  <a:pt x="76" y="106"/>
                  <a:pt x="77" y="105"/>
                </a:cubicBezTo>
                <a:cubicBezTo>
                  <a:pt x="79" y="105"/>
                  <a:pt x="81" y="102"/>
                  <a:pt x="80" y="100"/>
                </a:cubicBezTo>
                <a:cubicBezTo>
                  <a:pt x="71" y="67"/>
                  <a:pt x="71" y="67"/>
                  <a:pt x="71" y="67"/>
                </a:cubicBezTo>
                <a:cubicBezTo>
                  <a:pt x="91" y="67"/>
                  <a:pt x="91" y="67"/>
                  <a:pt x="91" y="67"/>
                </a:cubicBezTo>
                <a:cubicBezTo>
                  <a:pt x="92" y="67"/>
                  <a:pt x="93" y="66"/>
                  <a:pt x="93" y="65"/>
                </a:cubicBezTo>
                <a:cubicBezTo>
                  <a:pt x="93" y="9"/>
                  <a:pt x="93" y="9"/>
                  <a:pt x="93" y="9"/>
                </a:cubicBezTo>
                <a:cubicBezTo>
                  <a:pt x="95" y="8"/>
                  <a:pt x="96" y="6"/>
                  <a:pt x="96" y="4"/>
                </a:cubicBezTo>
                <a:cubicBezTo>
                  <a:pt x="96" y="2"/>
                  <a:pt x="94" y="0"/>
                  <a:pt x="91" y="0"/>
                </a:cubicBezTo>
                <a:close/>
                <a:moveTo>
                  <a:pt x="52" y="53"/>
                </a:moveTo>
                <a:cubicBezTo>
                  <a:pt x="52" y="35"/>
                  <a:pt x="52" y="35"/>
                  <a:pt x="52" y="35"/>
                </a:cubicBezTo>
                <a:cubicBezTo>
                  <a:pt x="52" y="32"/>
                  <a:pt x="50" y="30"/>
                  <a:pt x="48" y="30"/>
                </a:cubicBezTo>
                <a:cubicBezTo>
                  <a:pt x="45" y="30"/>
                  <a:pt x="43" y="32"/>
                  <a:pt x="43" y="35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6"/>
                  <a:pt x="45" y="58"/>
                  <a:pt x="48" y="58"/>
                </a:cubicBezTo>
                <a:cubicBezTo>
                  <a:pt x="50" y="58"/>
                  <a:pt x="52" y="56"/>
                  <a:pt x="52" y="53"/>
                </a:cubicBezTo>
                <a:close/>
                <a:moveTo>
                  <a:pt x="68" y="53"/>
                </a:moveTo>
                <a:cubicBezTo>
                  <a:pt x="68" y="18"/>
                  <a:pt x="68" y="18"/>
                  <a:pt x="68" y="18"/>
                </a:cubicBezTo>
                <a:cubicBezTo>
                  <a:pt x="68" y="16"/>
                  <a:pt x="66" y="13"/>
                  <a:pt x="63" y="13"/>
                </a:cubicBezTo>
                <a:cubicBezTo>
                  <a:pt x="61" y="13"/>
                  <a:pt x="59" y="16"/>
                  <a:pt x="59" y="18"/>
                </a:cubicBezTo>
                <a:cubicBezTo>
                  <a:pt x="59" y="53"/>
                  <a:pt x="59" y="53"/>
                  <a:pt x="59" y="53"/>
                </a:cubicBezTo>
                <a:cubicBezTo>
                  <a:pt x="59" y="56"/>
                  <a:pt x="61" y="58"/>
                  <a:pt x="63" y="58"/>
                </a:cubicBezTo>
                <a:cubicBezTo>
                  <a:pt x="66" y="58"/>
                  <a:pt x="68" y="56"/>
                  <a:pt x="68" y="53"/>
                </a:cubicBezTo>
                <a:close/>
                <a:moveTo>
                  <a:pt x="84" y="53"/>
                </a:moveTo>
                <a:cubicBezTo>
                  <a:pt x="84" y="28"/>
                  <a:pt x="84" y="28"/>
                  <a:pt x="84" y="28"/>
                </a:cubicBezTo>
                <a:cubicBezTo>
                  <a:pt x="84" y="25"/>
                  <a:pt x="82" y="23"/>
                  <a:pt x="79" y="23"/>
                </a:cubicBezTo>
                <a:cubicBezTo>
                  <a:pt x="76" y="23"/>
                  <a:pt x="74" y="25"/>
                  <a:pt x="74" y="28"/>
                </a:cubicBezTo>
                <a:cubicBezTo>
                  <a:pt x="74" y="53"/>
                  <a:pt x="74" y="53"/>
                  <a:pt x="74" y="53"/>
                </a:cubicBezTo>
                <a:cubicBezTo>
                  <a:pt x="74" y="56"/>
                  <a:pt x="76" y="58"/>
                  <a:pt x="79" y="58"/>
                </a:cubicBezTo>
                <a:cubicBezTo>
                  <a:pt x="82" y="58"/>
                  <a:pt x="84" y="56"/>
                  <a:pt x="84" y="53"/>
                </a:cubicBezTo>
                <a:close/>
                <a:moveTo>
                  <a:pt x="36" y="43"/>
                </a:moveTo>
                <a:cubicBezTo>
                  <a:pt x="35" y="43"/>
                  <a:pt x="34" y="43"/>
                  <a:pt x="34" y="43"/>
                </a:cubicBezTo>
                <a:cubicBezTo>
                  <a:pt x="34" y="43"/>
                  <a:pt x="2" y="73"/>
                  <a:pt x="2" y="73"/>
                </a:cubicBezTo>
                <a:cubicBezTo>
                  <a:pt x="0" y="74"/>
                  <a:pt x="0" y="76"/>
                  <a:pt x="2" y="78"/>
                </a:cubicBezTo>
                <a:cubicBezTo>
                  <a:pt x="3" y="79"/>
                  <a:pt x="5" y="79"/>
                  <a:pt x="6" y="78"/>
                </a:cubicBezTo>
                <a:cubicBezTo>
                  <a:pt x="6" y="77"/>
                  <a:pt x="36" y="45"/>
                  <a:pt x="36" y="45"/>
                </a:cubicBezTo>
                <a:cubicBezTo>
                  <a:pt x="36" y="45"/>
                  <a:pt x="36" y="44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5881687" y="937419"/>
            <a:ext cx="371475" cy="242887"/>
          </a:xfrm>
          <a:custGeom>
            <a:avLst/>
            <a:gdLst>
              <a:gd name="T0" fmla="*/ 137 w 137"/>
              <a:gd name="T1" fmla="*/ 46 h 90"/>
              <a:gd name="T2" fmla="*/ 133 w 137"/>
              <a:gd name="T3" fmla="*/ 43 h 90"/>
              <a:gd name="T4" fmla="*/ 117 w 137"/>
              <a:gd name="T5" fmla="*/ 17 h 90"/>
              <a:gd name="T6" fmla="*/ 97 w 137"/>
              <a:gd name="T7" fmla="*/ 10 h 90"/>
              <a:gd name="T8" fmla="*/ 87 w 137"/>
              <a:gd name="T9" fmla="*/ 0 h 90"/>
              <a:gd name="T10" fmla="*/ 17 w 137"/>
              <a:gd name="T11" fmla="*/ 3 h 90"/>
              <a:gd name="T12" fmla="*/ 54 w 137"/>
              <a:gd name="T13" fmla="*/ 9 h 90"/>
              <a:gd name="T14" fmla="*/ 54 w 137"/>
              <a:gd name="T15" fmla="*/ 18 h 90"/>
              <a:gd name="T16" fmla="*/ 41 w 137"/>
              <a:gd name="T17" fmla="*/ 18 h 90"/>
              <a:gd name="T18" fmla="*/ 0 w 137"/>
              <a:gd name="T19" fmla="*/ 21 h 90"/>
              <a:gd name="T20" fmla="*/ 53 w 137"/>
              <a:gd name="T21" fmla="*/ 24 h 90"/>
              <a:gd name="T22" fmla="*/ 52 w 137"/>
              <a:gd name="T23" fmla="*/ 34 h 90"/>
              <a:gd name="T24" fmla="*/ 15 w 137"/>
              <a:gd name="T25" fmla="*/ 37 h 90"/>
              <a:gd name="T26" fmla="*/ 52 w 137"/>
              <a:gd name="T27" fmla="*/ 40 h 90"/>
              <a:gd name="T28" fmla="*/ 51 w 137"/>
              <a:gd name="T29" fmla="*/ 50 h 90"/>
              <a:gd name="T30" fmla="*/ 12 w 137"/>
              <a:gd name="T31" fmla="*/ 50 h 90"/>
              <a:gd name="T32" fmla="*/ 5 w 137"/>
              <a:gd name="T33" fmla="*/ 53 h 90"/>
              <a:gd name="T34" fmla="*/ 11 w 137"/>
              <a:gd name="T35" fmla="*/ 56 h 90"/>
              <a:gd name="T36" fmla="*/ 13 w 137"/>
              <a:gd name="T37" fmla="*/ 75 h 90"/>
              <a:gd name="T38" fmla="*/ 22 w 137"/>
              <a:gd name="T39" fmla="*/ 78 h 90"/>
              <a:gd name="T40" fmla="*/ 50 w 137"/>
              <a:gd name="T41" fmla="*/ 78 h 90"/>
              <a:gd name="T42" fmla="*/ 87 w 137"/>
              <a:gd name="T43" fmla="*/ 75 h 90"/>
              <a:gd name="T44" fmla="*/ 94 w 137"/>
              <a:gd name="T45" fmla="*/ 78 h 90"/>
              <a:gd name="T46" fmla="*/ 123 w 137"/>
              <a:gd name="T47" fmla="*/ 78 h 90"/>
              <a:gd name="T48" fmla="*/ 135 w 137"/>
              <a:gd name="T49" fmla="*/ 68 h 90"/>
              <a:gd name="T50" fmla="*/ 137 w 137"/>
              <a:gd name="T51" fmla="*/ 47 h 90"/>
              <a:gd name="T52" fmla="*/ 137 w 137"/>
              <a:gd name="T53" fmla="*/ 46 h 90"/>
              <a:gd name="T54" fmla="*/ 28 w 137"/>
              <a:gd name="T55" fmla="*/ 75 h 90"/>
              <a:gd name="T56" fmla="*/ 44 w 137"/>
              <a:gd name="T57" fmla="*/ 75 h 90"/>
              <a:gd name="T58" fmla="*/ 108 w 137"/>
              <a:gd name="T59" fmla="*/ 83 h 90"/>
              <a:gd name="T60" fmla="*/ 109 w 137"/>
              <a:gd name="T61" fmla="*/ 67 h 90"/>
              <a:gd name="T62" fmla="*/ 108 w 137"/>
              <a:gd name="T63" fmla="*/ 83 h 90"/>
              <a:gd name="T64" fmla="*/ 125 w 137"/>
              <a:gd name="T65" fmla="*/ 71 h 90"/>
              <a:gd name="T66" fmla="*/ 109 w 137"/>
              <a:gd name="T67" fmla="*/ 61 h 90"/>
              <a:gd name="T68" fmla="*/ 94 w 137"/>
              <a:gd name="T69" fmla="*/ 71 h 90"/>
              <a:gd name="T70" fmla="*/ 91 w 137"/>
              <a:gd name="T71" fmla="*/ 68 h 90"/>
              <a:gd name="T72" fmla="*/ 104 w 137"/>
              <a:gd name="T73" fmla="*/ 23 h 90"/>
              <a:gd name="T74" fmla="*/ 105 w 137"/>
              <a:gd name="T75" fmla="*/ 47 h 90"/>
              <a:gd name="T76" fmla="*/ 130 w 137"/>
              <a:gd name="T77" fmla="*/ 50 h 90"/>
              <a:gd name="T78" fmla="*/ 129 w 137"/>
              <a:gd name="T79" fmla="*/ 6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7" h="90">
                <a:moveTo>
                  <a:pt x="137" y="46"/>
                </a:moveTo>
                <a:cubicBezTo>
                  <a:pt x="137" y="46"/>
                  <a:pt x="137" y="46"/>
                  <a:pt x="137" y="46"/>
                </a:cubicBezTo>
                <a:cubicBezTo>
                  <a:pt x="137" y="45"/>
                  <a:pt x="136" y="43"/>
                  <a:pt x="134" y="43"/>
                </a:cubicBezTo>
                <a:cubicBezTo>
                  <a:pt x="133" y="43"/>
                  <a:pt x="133" y="43"/>
                  <a:pt x="133" y="43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20" y="17"/>
                  <a:pt x="119" y="17"/>
                  <a:pt x="117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7" y="10"/>
                  <a:pt x="97" y="10"/>
                  <a:pt x="97" y="10"/>
                </a:cubicBezTo>
                <a:cubicBezTo>
                  <a:pt x="97" y="8"/>
                  <a:pt x="96" y="5"/>
                  <a:pt x="94" y="3"/>
                </a:cubicBezTo>
                <a:cubicBezTo>
                  <a:pt x="93" y="1"/>
                  <a:pt x="90" y="0"/>
                  <a:pt x="8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8" y="0"/>
                  <a:pt x="17" y="2"/>
                  <a:pt x="17" y="3"/>
                </a:cubicBezTo>
                <a:cubicBezTo>
                  <a:pt x="16" y="9"/>
                  <a:pt x="16" y="9"/>
                  <a:pt x="16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7" y="9"/>
                  <a:pt x="59" y="11"/>
                  <a:pt x="59" y="13"/>
                </a:cubicBezTo>
                <a:cubicBezTo>
                  <a:pt x="59" y="16"/>
                  <a:pt x="57" y="18"/>
                  <a:pt x="54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2" y="18"/>
                  <a:pt x="0" y="19"/>
                  <a:pt x="0" y="21"/>
                </a:cubicBezTo>
                <a:cubicBezTo>
                  <a:pt x="0" y="23"/>
                  <a:pt x="2" y="24"/>
                  <a:pt x="4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6" y="25"/>
                  <a:pt x="57" y="27"/>
                  <a:pt x="57" y="29"/>
                </a:cubicBezTo>
                <a:cubicBezTo>
                  <a:pt x="57" y="32"/>
                  <a:pt x="55" y="34"/>
                  <a:pt x="52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6" y="34"/>
                  <a:pt x="15" y="35"/>
                  <a:pt x="15" y="37"/>
                </a:cubicBezTo>
                <a:cubicBezTo>
                  <a:pt x="15" y="39"/>
                  <a:pt x="16" y="40"/>
                  <a:pt x="18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1"/>
                  <a:pt x="56" y="43"/>
                  <a:pt x="56" y="45"/>
                </a:cubicBezTo>
                <a:cubicBezTo>
                  <a:pt x="56" y="48"/>
                  <a:pt x="54" y="50"/>
                  <a:pt x="51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7" y="50"/>
                  <a:pt x="5" y="51"/>
                  <a:pt x="5" y="53"/>
                </a:cubicBezTo>
                <a:cubicBezTo>
                  <a:pt x="5" y="55"/>
                  <a:pt x="7" y="56"/>
                  <a:pt x="9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71"/>
                  <a:pt x="11" y="73"/>
                  <a:pt x="13" y="75"/>
                </a:cubicBezTo>
                <a:cubicBezTo>
                  <a:pt x="14" y="77"/>
                  <a:pt x="17" y="78"/>
                  <a:pt x="19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23" y="85"/>
                  <a:pt x="29" y="90"/>
                  <a:pt x="36" y="90"/>
                </a:cubicBezTo>
                <a:cubicBezTo>
                  <a:pt x="43" y="90"/>
                  <a:pt x="49" y="85"/>
                  <a:pt x="50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83" y="78"/>
                  <a:pt x="85" y="77"/>
                  <a:pt x="87" y="75"/>
                </a:cubicBezTo>
                <a:cubicBezTo>
                  <a:pt x="89" y="77"/>
                  <a:pt x="91" y="78"/>
                  <a:pt x="94" y="78"/>
                </a:cubicBezTo>
                <a:cubicBezTo>
                  <a:pt x="94" y="78"/>
                  <a:pt x="94" y="78"/>
                  <a:pt x="94" y="78"/>
                </a:cubicBezTo>
                <a:cubicBezTo>
                  <a:pt x="95" y="85"/>
                  <a:pt x="101" y="90"/>
                  <a:pt x="108" y="90"/>
                </a:cubicBezTo>
                <a:cubicBezTo>
                  <a:pt x="115" y="90"/>
                  <a:pt x="121" y="85"/>
                  <a:pt x="123" y="78"/>
                </a:cubicBezTo>
                <a:cubicBezTo>
                  <a:pt x="125" y="78"/>
                  <a:pt x="125" y="78"/>
                  <a:pt x="125" y="78"/>
                </a:cubicBezTo>
                <a:cubicBezTo>
                  <a:pt x="130" y="78"/>
                  <a:pt x="134" y="74"/>
                  <a:pt x="135" y="68"/>
                </a:cubicBezTo>
                <a:cubicBezTo>
                  <a:pt x="137" y="47"/>
                  <a:pt x="137" y="47"/>
                  <a:pt x="137" y="47"/>
                </a:cubicBezTo>
                <a:cubicBezTo>
                  <a:pt x="137" y="47"/>
                  <a:pt x="137" y="47"/>
                  <a:pt x="137" y="47"/>
                </a:cubicBezTo>
                <a:cubicBezTo>
                  <a:pt x="137" y="46"/>
                  <a:pt x="137" y="46"/>
                  <a:pt x="137" y="46"/>
                </a:cubicBezTo>
                <a:cubicBezTo>
                  <a:pt x="137" y="46"/>
                  <a:pt x="137" y="46"/>
                  <a:pt x="137" y="46"/>
                </a:cubicBezTo>
                <a:close/>
                <a:moveTo>
                  <a:pt x="36" y="83"/>
                </a:moveTo>
                <a:cubicBezTo>
                  <a:pt x="31" y="83"/>
                  <a:pt x="28" y="80"/>
                  <a:pt x="28" y="75"/>
                </a:cubicBezTo>
                <a:cubicBezTo>
                  <a:pt x="28" y="71"/>
                  <a:pt x="32" y="67"/>
                  <a:pt x="36" y="67"/>
                </a:cubicBezTo>
                <a:cubicBezTo>
                  <a:pt x="41" y="67"/>
                  <a:pt x="44" y="71"/>
                  <a:pt x="44" y="75"/>
                </a:cubicBezTo>
                <a:cubicBezTo>
                  <a:pt x="44" y="80"/>
                  <a:pt x="40" y="83"/>
                  <a:pt x="36" y="83"/>
                </a:cubicBezTo>
                <a:close/>
                <a:moveTo>
                  <a:pt x="108" y="83"/>
                </a:moveTo>
                <a:cubicBezTo>
                  <a:pt x="104" y="83"/>
                  <a:pt x="100" y="80"/>
                  <a:pt x="100" y="75"/>
                </a:cubicBezTo>
                <a:cubicBezTo>
                  <a:pt x="100" y="71"/>
                  <a:pt x="104" y="67"/>
                  <a:pt x="109" y="67"/>
                </a:cubicBezTo>
                <a:cubicBezTo>
                  <a:pt x="113" y="67"/>
                  <a:pt x="117" y="71"/>
                  <a:pt x="117" y="75"/>
                </a:cubicBezTo>
                <a:cubicBezTo>
                  <a:pt x="116" y="80"/>
                  <a:pt x="113" y="83"/>
                  <a:pt x="108" y="83"/>
                </a:cubicBezTo>
                <a:close/>
                <a:moveTo>
                  <a:pt x="129" y="68"/>
                </a:moveTo>
                <a:cubicBezTo>
                  <a:pt x="128" y="70"/>
                  <a:pt x="127" y="71"/>
                  <a:pt x="125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1" y="65"/>
                  <a:pt x="116" y="61"/>
                  <a:pt x="109" y="61"/>
                </a:cubicBezTo>
                <a:cubicBezTo>
                  <a:pt x="102" y="61"/>
                  <a:pt x="96" y="65"/>
                  <a:pt x="94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3" y="71"/>
                  <a:pt x="92" y="71"/>
                  <a:pt x="92" y="71"/>
                </a:cubicBezTo>
                <a:cubicBezTo>
                  <a:pt x="91" y="70"/>
                  <a:pt x="91" y="69"/>
                  <a:pt x="91" y="68"/>
                </a:cubicBezTo>
                <a:cubicBezTo>
                  <a:pt x="95" y="23"/>
                  <a:pt x="95" y="23"/>
                  <a:pt x="95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3" y="42"/>
                  <a:pt x="104" y="45"/>
                  <a:pt x="105" y="47"/>
                </a:cubicBezTo>
                <a:cubicBezTo>
                  <a:pt x="107" y="49"/>
                  <a:pt x="109" y="50"/>
                  <a:pt x="112" y="50"/>
                </a:cubicBezTo>
                <a:cubicBezTo>
                  <a:pt x="130" y="50"/>
                  <a:pt x="130" y="50"/>
                  <a:pt x="130" y="50"/>
                </a:cubicBezTo>
                <a:lnTo>
                  <a:pt x="129" y="68"/>
                </a:lnTo>
                <a:close/>
                <a:moveTo>
                  <a:pt x="129" y="68"/>
                </a:moveTo>
                <a:cubicBezTo>
                  <a:pt x="129" y="68"/>
                  <a:pt x="129" y="68"/>
                  <a:pt x="129" y="6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6537325" y="934244"/>
            <a:ext cx="288925" cy="261937"/>
          </a:xfrm>
          <a:custGeom>
            <a:avLst/>
            <a:gdLst>
              <a:gd name="T0" fmla="*/ 86 w 107"/>
              <a:gd name="T1" fmla="*/ 71 h 97"/>
              <a:gd name="T2" fmla="*/ 16 w 107"/>
              <a:gd name="T3" fmla="*/ 64 h 97"/>
              <a:gd name="T4" fmla="*/ 2 w 107"/>
              <a:gd name="T5" fmla="*/ 61 h 97"/>
              <a:gd name="T6" fmla="*/ 0 w 107"/>
              <a:gd name="T7" fmla="*/ 68 h 97"/>
              <a:gd name="T8" fmla="*/ 10 w 107"/>
              <a:gd name="T9" fmla="*/ 78 h 97"/>
              <a:gd name="T10" fmla="*/ 107 w 107"/>
              <a:gd name="T11" fmla="*/ 68 h 97"/>
              <a:gd name="T12" fmla="*/ 97 w 107"/>
              <a:gd name="T13" fmla="*/ 64 h 97"/>
              <a:gd name="T14" fmla="*/ 97 w 107"/>
              <a:gd name="T15" fmla="*/ 0 h 97"/>
              <a:gd name="T16" fmla="*/ 0 w 107"/>
              <a:gd name="T17" fmla="*/ 10 h 97"/>
              <a:gd name="T18" fmla="*/ 3 w 107"/>
              <a:gd name="T19" fmla="*/ 56 h 97"/>
              <a:gd name="T20" fmla="*/ 97 w 107"/>
              <a:gd name="T21" fmla="*/ 59 h 97"/>
              <a:gd name="T22" fmla="*/ 107 w 107"/>
              <a:gd name="T23" fmla="*/ 10 h 97"/>
              <a:gd name="T24" fmla="*/ 99 w 107"/>
              <a:gd name="T25" fmla="*/ 38 h 97"/>
              <a:gd name="T26" fmla="*/ 20 w 107"/>
              <a:gd name="T27" fmla="*/ 51 h 97"/>
              <a:gd name="T28" fmla="*/ 7 w 107"/>
              <a:gd name="T29" fmla="*/ 21 h 97"/>
              <a:gd name="T30" fmla="*/ 86 w 107"/>
              <a:gd name="T31" fmla="*/ 7 h 97"/>
              <a:gd name="T32" fmla="*/ 99 w 107"/>
              <a:gd name="T33" fmla="*/ 38 h 97"/>
              <a:gd name="T34" fmla="*/ 36 w 107"/>
              <a:gd name="T35" fmla="*/ 29 h 97"/>
              <a:gd name="T36" fmla="*/ 70 w 107"/>
              <a:gd name="T37" fmla="*/ 29 h 97"/>
              <a:gd name="T38" fmla="*/ 54 w 107"/>
              <a:gd name="T39" fmla="*/ 39 h 97"/>
              <a:gd name="T40" fmla="*/ 51 w 107"/>
              <a:gd name="T41" fmla="*/ 42 h 97"/>
              <a:gd name="T42" fmla="*/ 46 w 107"/>
              <a:gd name="T43" fmla="*/ 38 h 97"/>
              <a:gd name="T44" fmla="*/ 52 w 107"/>
              <a:gd name="T45" fmla="*/ 36 h 97"/>
              <a:gd name="T46" fmla="*/ 52 w 107"/>
              <a:gd name="T47" fmla="*/ 31 h 97"/>
              <a:gd name="T48" fmla="*/ 52 w 107"/>
              <a:gd name="T49" fmla="*/ 19 h 97"/>
              <a:gd name="T50" fmla="*/ 55 w 107"/>
              <a:gd name="T51" fmla="*/ 16 h 97"/>
              <a:gd name="T52" fmla="*/ 59 w 107"/>
              <a:gd name="T53" fmla="*/ 20 h 97"/>
              <a:gd name="T54" fmla="*/ 54 w 107"/>
              <a:gd name="T55" fmla="*/ 23 h 97"/>
              <a:gd name="T56" fmla="*/ 55 w 107"/>
              <a:gd name="T57" fmla="*/ 27 h 97"/>
              <a:gd name="T58" fmla="*/ 54 w 107"/>
              <a:gd name="T59" fmla="*/ 39 h 97"/>
              <a:gd name="T60" fmla="*/ 86 w 107"/>
              <a:gd name="T61" fmla="*/ 90 h 97"/>
              <a:gd name="T62" fmla="*/ 16 w 107"/>
              <a:gd name="T63" fmla="*/ 83 h 97"/>
              <a:gd name="T64" fmla="*/ 2 w 107"/>
              <a:gd name="T65" fmla="*/ 81 h 97"/>
              <a:gd name="T66" fmla="*/ 0 w 107"/>
              <a:gd name="T67" fmla="*/ 87 h 97"/>
              <a:gd name="T68" fmla="*/ 10 w 107"/>
              <a:gd name="T69" fmla="*/ 97 h 97"/>
              <a:gd name="T70" fmla="*/ 107 w 107"/>
              <a:gd name="T71" fmla="*/ 87 h 97"/>
              <a:gd name="T72" fmla="*/ 97 w 107"/>
              <a:gd name="T73" fmla="*/ 8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97">
                <a:moveTo>
                  <a:pt x="90" y="64"/>
                </a:moveTo>
                <a:cubicBezTo>
                  <a:pt x="88" y="66"/>
                  <a:pt x="87" y="68"/>
                  <a:pt x="86" y="71"/>
                </a:cubicBezTo>
                <a:cubicBezTo>
                  <a:pt x="20" y="71"/>
                  <a:pt x="20" y="71"/>
                  <a:pt x="20" y="71"/>
                </a:cubicBezTo>
                <a:cubicBezTo>
                  <a:pt x="19" y="68"/>
                  <a:pt x="18" y="66"/>
                  <a:pt x="16" y="64"/>
                </a:cubicBezTo>
                <a:cubicBezTo>
                  <a:pt x="10" y="64"/>
                  <a:pt x="10" y="64"/>
                  <a:pt x="10" y="64"/>
                </a:cubicBezTo>
                <a:cubicBezTo>
                  <a:pt x="7" y="64"/>
                  <a:pt x="4" y="63"/>
                  <a:pt x="2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1"/>
                  <a:pt x="2" y="74"/>
                  <a:pt x="3" y="76"/>
                </a:cubicBezTo>
                <a:cubicBezTo>
                  <a:pt x="4" y="77"/>
                  <a:pt x="7" y="78"/>
                  <a:pt x="10" y="78"/>
                </a:cubicBezTo>
                <a:cubicBezTo>
                  <a:pt x="97" y="78"/>
                  <a:pt x="97" y="78"/>
                  <a:pt x="97" y="78"/>
                </a:cubicBezTo>
                <a:cubicBezTo>
                  <a:pt x="102" y="78"/>
                  <a:pt x="107" y="74"/>
                  <a:pt x="107" y="68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4" y="62"/>
                  <a:pt x="101" y="64"/>
                  <a:pt x="97" y="64"/>
                </a:cubicBezTo>
                <a:lnTo>
                  <a:pt x="90" y="64"/>
                </a:lnTo>
                <a:close/>
                <a:moveTo>
                  <a:pt x="97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2"/>
                  <a:pt x="2" y="55"/>
                  <a:pt x="3" y="56"/>
                </a:cubicBezTo>
                <a:cubicBezTo>
                  <a:pt x="4" y="58"/>
                  <a:pt x="7" y="59"/>
                  <a:pt x="10" y="59"/>
                </a:cubicBezTo>
                <a:cubicBezTo>
                  <a:pt x="97" y="59"/>
                  <a:pt x="97" y="59"/>
                  <a:pt x="97" y="59"/>
                </a:cubicBezTo>
                <a:cubicBezTo>
                  <a:pt x="102" y="59"/>
                  <a:pt x="107" y="54"/>
                  <a:pt x="107" y="49"/>
                </a:cubicBezTo>
                <a:cubicBezTo>
                  <a:pt x="107" y="10"/>
                  <a:pt x="107" y="10"/>
                  <a:pt x="107" y="10"/>
                </a:cubicBezTo>
                <a:cubicBezTo>
                  <a:pt x="107" y="4"/>
                  <a:pt x="102" y="0"/>
                  <a:pt x="97" y="0"/>
                </a:cubicBezTo>
                <a:close/>
                <a:moveTo>
                  <a:pt x="99" y="38"/>
                </a:moveTo>
                <a:cubicBezTo>
                  <a:pt x="94" y="40"/>
                  <a:pt x="88" y="45"/>
                  <a:pt x="86" y="51"/>
                </a:cubicBezTo>
                <a:cubicBezTo>
                  <a:pt x="20" y="51"/>
                  <a:pt x="20" y="51"/>
                  <a:pt x="20" y="51"/>
                </a:cubicBezTo>
                <a:cubicBezTo>
                  <a:pt x="18" y="45"/>
                  <a:pt x="13" y="40"/>
                  <a:pt x="7" y="38"/>
                </a:cubicBezTo>
                <a:cubicBezTo>
                  <a:pt x="7" y="21"/>
                  <a:pt x="7" y="21"/>
                  <a:pt x="7" y="21"/>
                </a:cubicBezTo>
                <a:cubicBezTo>
                  <a:pt x="13" y="19"/>
                  <a:pt x="18" y="14"/>
                  <a:pt x="20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14"/>
                  <a:pt x="93" y="19"/>
                  <a:pt x="99" y="21"/>
                </a:cubicBezTo>
                <a:lnTo>
                  <a:pt x="99" y="38"/>
                </a:lnTo>
                <a:close/>
                <a:moveTo>
                  <a:pt x="53" y="12"/>
                </a:moveTo>
                <a:cubicBezTo>
                  <a:pt x="43" y="12"/>
                  <a:pt x="36" y="20"/>
                  <a:pt x="36" y="29"/>
                </a:cubicBezTo>
                <a:cubicBezTo>
                  <a:pt x="36" y="39"/>
                  <a:pt x="43" y="47"/>
                  <a:pt x="53" y="47"/>
                </a:cubicBezTo>
                <a:cubicBezTo>
                  <a:pt x="63" y="47"/>
                  <a:pt x="70" y="39"/>
                  <a:pt x="70" y="29"/>
                </a:cubicBezTo>
                <a:cubicBezTo>
                  <a:pt x="70" y="20"/>
                  <a:pt x="63" y="12"/>
                  <a:pt x="53" y="12"/>
                </a:cubicBezTo>
                <a:close/>
                <a:moveTo>
                  <a:pt x="54" y="39"/>
                </a:moveTo>
                <a:cubicBezTo>
                  <a:pt x="54" y="42"/>
                  <a:pt x="54" y="42"/>
                  <a:pt x="54" y="42"/>
                </a:cubicBezTo>
                <a:cubicBezTo>
                  <a:pt x="51" y="42"/>
                  <a:pt x="51" y="42"/>
                  <a:pt x="51" y="42"/>
                </a:cubicBezTo>
                <a:cubicBezTo>
                  <a:pt x="51" y="39"/>
                  <a:pt x="51" y="39"/>
                  <a:pt x="51" y="39"/>
                </a:cubicBezTo>
                <a:cubicBezTo>
                  <a:pt x="49" y="39"/>
                  <a:pt x="47" y="39"/>
                  <a:pt x="46" y="38"/>
                </a:cubicBezTo>
                <a:cubicBezTo>
                  <a:pt x="47" y="34"/>
                  <a:pt x="47" y="34"/>
                  <a:pt x="47" y="34"/>
                </a:cubicBezTo>
                <a:cubicBezTo>
                  <a:pt x="48" y="35"/>
                  <a:pt x="50" y="36"/>
                  <a:pt x="52" y="36"/>
                </a:cubicBezTo>
                <a:cubicBezTo>
                  <a:pt x="54" y="36"/>
                  <a:pt x="55" y="35"/>
                  <a:pt x="55" y="34"/>
                </a:cubicBezTo>
                <a:cubicBezTo>
                  <a:pt x="55" y="32"/>
                  <a:pt x="54" y="32"/>
                  <a:pt x="52" y="31"/>
                </a:cubicBezTo>
                <a:cubicBezTo>
                  <a:pt x="48" y="30"/>
                  <a:pt x="46" y="28"/>
                  <a:pt x="46" y="25"/>
                </a:cubicBezTo>
                <a:cubicBezTo>
                  <a:pt x="46" y="22"/>
                  <a:pt x="48" y="20"/>
                  <a:pt x="52" y="19"/>
                </a:cubicBezTo>
                <a:cubicBezTo>
                  <a:pt x="52" y="16"/>
                  <a:pt x="52" y="16"/>
                  <a:pt x="52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19"/>
                  <a:pt x="55" y="19"/>
                  <a:pt x="55" y="19"/>
                </a:cubicBezTo>
                <a:cubicBezTo>
                  <a:pt x="57" y="19"/>
                  <a:pt x="58" y="20"/>
                  <a:pt x="59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3"/>
                  <a:pt x="56" y="23"/>
                  <a:pt x="54" y="23"/>
                </a:cubicBezTo>
                <a:cubicBezTo>
                  <a:pt x="52" y="23"/>
                  <a:pt x="51" y="24"/>
                  <a:pt x="51" y="25"/>
                </a:cubicBezTo>
                <a:cubicBezTo>
                  <a:pt x="51" y="26"/>
                  <a:pt x="52" y="26"/>
                  <a:pt x="55" y="27"/>
                </a:cubicBezTo>
                <a:cubicBezTo>
                  <a:pt x="59" y="29"/>
                  <a:pt x="60" y="30"/>
                  <a:pt x="60" y="33"/>
                </a:cubicBezTo>
                <a:cubicBezTo>
                  <a:pt x="60" y="36"/>
                  <a:pt x="58" y="39"/>
                  <a:pt x="54" y="39"/>
                </a:cubicBezTo>
                <a:close/>
                <a:moveTo>
                  <a:pt x="90" y="83"/>
                </a:moveTo>
                <a:cubicBezTo>
                  <a:pt x="88" y="85"/>
                  <a:pt x="87" y="87"/>
                  <a:pt x="86" y="90"/>
                </a:cubicBezTo>
                <a:cubicBezTo>
                  <a:pt x="20" y="90"/>
                  <a:pt x="20" y="90"/>
                  <a:pt x="20" y="90"/>
                </a:cubicBezTo>
                <a:cubicBezTo>
                  <a:pt x="19" y="87"/>
                  <a:pt x="18" y="85"/>
                  <a:pt x="16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7" y="83"/>
                  <a:pt x="4" y="82"/>
                  <a:pt x="2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0"/>
                  <a:pt x="2" y="94"/>
                  <a:pt x="3" y="95"/>
                </a:cubicBezTo>
                <a:cubicBezTo>
                  <a:pt x="4" y="96"/>
                  <a:pt x="7" y="97"/>
                  <a:pt x="10" y="97"/>
                </a:cubicBezTo>
                <a:cubicBezTo>
                  <a:pt x="97" y="97"/>
                  <a:pt x="97" y="97"/>
                  <a:pt x="97" y="97"/>
                </a:cubicBezTo>
                <a:cubicBezTo>
                  <a:pt x="102" y="97"/>
                  <a:pt x="107" y="93"/>
                  <a:pt x="107" y="87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4" y="81"/>
                  <a:pt x="101" y="83"/>
                  <a:pt x="97" y="83"/>
                </a:cubicBezTo>
                <a:lnTo>
                  <a:pt x="9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1"/>
          <p:cNvSpPr>
            <a:spLocks noEditPoints="1"/>
          </p:cNvSpPr>
          <p:nvPr/>
        </p:nvSpPr>
        <p:spPr bwMode="auto">
          <a:xfrm>
            <a:off x="7150100" y="891381"/>
            <a:ext cx="233363" cy="304800"/>
          </a:xfrm>
          <a:custGeom>
            <a:avLst/>
            <a:gdLst>
              <a:gd name="T0" fmla="*/ 34 w 86"/>
              <a:gd name="T1" fmla="*/ 24 h 113"/>
              <a:gd name="T2" fmla="*/ 43 w 86"/>
              <a:gd name="T3" fmla="*/ 23 h 113"/>
              <a:gd name="T4" fmla="*/ 52 w 86"/>
              <a:gd name="T5" fmla="*/ 24 h 113"/>
              <a:gd name="T6" fmla="*/ 58 w 86"/>
              <a:gd name="T7" fmla="*/ 4 h 113"/>
              <a:gd name="T8" fmla="*/ 54 w 86"/>
              <a:gd name="T9" fmla="*/ 1 h 113"/>
              <a:gd name="T10" fmla="*/ 43 w 86"/>
              <a:gd name="T11" fmla="*/ 7 h 113"/>
              <a:gd name="T12" fmla="*/ 32 w 86"/>
              <a:gd name="T13" fmla="*/ 1 h 113"/>
              <a:gd name="T14" fmla="*/ 28 w 86"/>
              <a:gd name="T15" fmla="*/ 4 h 113"/>
              <a:gd name="T16" fmla="*/ 34 w 86"/>
              <a:gd name="T17" fmla="*/ 24 h 113"/>
              <a:gd name="T18" fmla="*/ 43 w 86"/>
              <a:gd name="T19" fmla="*/ 26 h 113"/>
              <a:gd name="T20" fmla="*/ 0 w 86"/>
              <a:gd name="T21" fmla="*/ 84 h 113"/>
              <a:gd name="T22" fmla="*/ 43 w 86"/>
              <a:gd name="T23" fmla="*/ 113 h 113"/>
              <a:gd name="T24" fmla="*/ 86 w 86"/>
              <a:gd name="T25" fmla="*/ 84 h 113"/>
              <a:gd name="T26" fmla="*/ 43 w 86"/>
              <a:gd name="T27" fmla="*/ 26 h 113"/>
              <a:gd name="T28" fmla="*/ 47 w 86"/>
              <a:gd name="T29" fmla="*/ 90 h 113"/>
              <a:gd name="T30" fmla="*/ 47 w 86"/>
              <a:gd name="T31" fmla="*/ 95 h 113"/>
              <a:gd name="T32" fmla="*/ 44 w 86"/>
              <a:gd name="T33" fmla="*/ 97 h 113"/>
              <a:gd name="T34" fmla="*/ 42 w 86"/>
              <a:gd name="T35" fmla="*/ 97 h 113"/>
              <a:gd name="T36" fmla="*/ 40 w 86"/>
              <a:gd name="T37" fmla="*/ 95 h 113"/>
              <a:gd name="T38" fmla="*/ 40 w 86"/>
              <a:gd name="T39" fmla="*/ 91 h 113"/>
              <a:gd name="T40" fmla="*/ 30 w 86"/>
              <a:gd name="T41" fmla="*/ 87 h 113"/>
              <a:gd name="T42" fmla="*/ 29 w 86"/>
              <a:gd name="T43" fmla="*/ 84 h 113"/>
              <a:gd name="T44" fmla="*/ 32 w 86"/>
              <a:gd name="T45" fmla="*/ 81 h 113"/>
              <a:gd name="T46" fmla="*/ 35 w 86"/>
              <a:gd name="T47" fmla="*/ 80 h 113"/>
              <a:gd name="T48" fmla="*/ 42 w 86"/>
              <a:gd name="T49" fmla="*/ 82 h 113"/>
              <a:gd name="T50" fmla="*/ 46 w 86"/>
              <a:gd name="T51" fmla="*/ 79 h 113"/>
              <a:gd name="T52" fmla="*/ 30 w 86"/>
              <a:gd name="T53" fmla="*/ 62 h 113"/>
              <a:gd name="T54" fmla="*/ 40 w 86"/>
              <a:gd name="T55" fmla="*/ 50 h 113"/>
              <a:gd name="T56" fmla="*/ 40 w 86"/>
              <a:gd name="T57" fmla="*/ 45 h 113"/>
              <a:gd name="T58" fmla="*/ 42 w 86"/>
              <a:gd name="T59" fmla="*/ 43 h 113"/>
              <a:gd name="T60" fmla="*/ 44 w 86"/>
              <a:gd name="T61" fmla="*/ 43 h 113"/>
              <a:gd name="T62" fmla="*/ 47 w 86"/>
              <a:gd name="T63" fmla="*/ 45 h 113"/>
              <a:gd name="T64" fmla="*/ 47 w 86"/>
              <a:gd name="T65" fmla="*/ 50 h 113"/>
              <a:gd name="T66" fmla="*/ 54 w 86"/>
              <a:gd name="T67" fmla="*/ 53 h 113"/>
              <a:gd name="T68" fmla="*/ 55 w 86"/>
              <a:gd name="T69" fmla="*/ 57 h 113"/>
              <a:gd name="T70" fmla="*/ 52 w 86"/>
              <a:gd name="T71" fmla="*/ 59 h 113"/>
              <a:gd name="T72" fmla="*/ 49 w 86"/>
              <a:gd name="T73" fmla="*/ 60 h 113"/>
              <a:gd name="T74" fmla="*/ 44 w 86"/>
              <a:gd name="T75" fmla="*/ 58 h 113"/>
              <a:gd name="T76" fmla="*/ 40 w 86"/>
              <a:gd name="T77" fmla="*/ 61 h 113"/>
              <a:gd name="T78" fmla="*/ 57 w 86"/>
              <a:gd name="T79" fmla="*/ 78 h 113"/>
              <a:gd name="T80" fmla="*/ 47 w 86"/>
              <a:gd name="T81" fmla="*/ 90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6" h="113">
                <a:moveTo>
                  <a:pt x="34" y="24"/>
                </a:moveTo>
                <a:cubicBezTo>
                  <a:pt x="37" y="23"/>
                  <a:pt x="40" y="23"/>
                  <a:pt x="43" y="23"/>
                </a:cubicBezTo>
                <a:cubicBezTo>
                  <a:pt x="46" y="23"/>
                  <a:pt x="49" y="23"/>
                  <a:pt x="52" y="24"/>
                </a:cubicBezTo>
                <a:cubicBezTo>
                  <a:pt x="58" y="4"/>
                  <a:pt x="58" y="4"/>
                  <a:pt x="58" y="4"/>
                </a:cubicBezTo>
                <a:cubicBezTo>
                  <a:pt x="59" y="2"/>
                  <a:pt x="56" y="0"/>
                  <a:pt x="54" y="1"/>
                </a:cubicBezTo>
                <a:cubicBezTo>
                  <a:pt x="43" y="7"/>
                  <a:pt x="43" y="7"/>
                  <a:pt x="43" y="7"/>
                </a:cubicBezTo>
                <a:cubicBezTo>
                  <a:pt x="32" y="1"/>
                  <a:pt x="32" y="1"/>
                  <a:pt x="32" y="1"/>
                </a:cubicBezTo>
                <a:cubicBezTo>
                  <a:pt x="30" y="0"/>
                  <a:pt x="27" y="2"/>
                  <a:pt x="28" y="4"/>
                </a:cubicBezTo>
                <a:lnTo>
                  <a:pt x="34" y="24"/>
                </a:lnTo>
                <a:close/>
                <a:moveTo>
                  <a:pt x="43" y="26"/>
                </a:moveTo>
                <a:cubicBezTo>
                  <a:pt x="19" y="26"/>
                  <a:pt x="0" y="60"/>
                  <a:pt x="0" y="84"/>
                </a:cubicBezTo>
                <a:cubicBezTo>
                  <a:pt x="0" y="108"/>
                  <a:pt x="19" y="113"/>
                  <a:pt x="43" y="113"/>
                </a:cubicBezTo>
                <a:cubicBezTo>
                  <a:pt x="67" y="113"/>
                  <a:pt x="86" y="108"/>
                  <a:pt x="86" y="84"/>
                </a:cubicBezTo>
                <a:cubicBezTo>
                  <a:pt x="86" y="60"/>
                  <a:pt x="67" y="26"/>
                  <a:pt x="43" y="26"/>
                </a:cubicBezTo>
                <a:close/>
                <a:moveTo>
                  <a:pt x="47" y="90"/>
                </a:moveTo>
                <a:cubicBezTo>
                  <a:pt x="47" y="95"/>
                  <a:pt x="47" y="95"/>
                  <a:pt x="47" y="95"/>
                </a:cubicBezTo>
                <a:cubicBezTo>
                  <a:pt x="47" y="96"/>
                  <a:pt x="46" y="97"/>
                  <a:pt x="44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1" y="97"/>
                  <a:pt x="40" y="96"/>
                  <a:pt x="40" y="95"/>
                </a:cubicBezTo>
                <a:cubicBezTo>
                  <a:pt x="40" y="91"/>
                  <a:pt x="40" y="91"/>
                  <a:pt x="40" y="91"/>
                </a:cubicBezTo>
                <a:cubicBezTo>
                  <a:pt x="37" y="90"/>
                  <a:pt x="33" y="89"/>
                  <a:pt x="30" y="87"/>
                </a:cubicBezTo>
                <a:cubicBezTo>
                  <a:pt x="29" y="87"/>
                  <a:pt x="29" y="85"/>
                  <a:pt x="29" y="84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80"/>
                  <a:pt x="34" y="79"/>
                  <a:pt x="35" y="80"/>
                </a:cubicBezTo>
                <a:cubicBezTo>
                  <a:pt x="37" y="82"/>
                  <a:pt x="40" y="82"/>
                  <a:pt x="42" y="82"/>
                </a:cubicBezTo>
                <a:cubicBezTo>
                  <a:pt x="45" y="82"/>
                  <a:pt x="46" y="81"/>
                  <a:pt x="46" y="79"/>
                </a:cubicBezTo>
                <a:cubicBezTo>
                  <a:pt x="46" y="74"/>
                  <a:pt x="30" y="73"/>
                  <a:pt x="30" y="62"/>
                </a:cubicBezTo>
                <a:cubicBezTo>
                  <a:pt x="30" y="55"/>
                  <a:pt x="33" y="51"/>
                  <a:pt x="40" y="50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41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6" y="43"/>
                  <a:pt x="47" y="44"/>
                  <a:pt x="47" y="45"/>
                </a:cubicBezTo>
                <a:cubicBezTo>
                  <a:pt x="47" y="50"/>
                  <a:pt x="47" y="50"/>
                  <a:pt x="47" y="50"/>
                </a:cubicBezTo>
                <a:cubicBezTo>
                  <a:pt x="50" y="50"/>
                  <a:pt x="52" y="51"/>
                  <a:pt x="54" y="53"/>
                </a:cubicBezTo>
                <a:cubicBezTo>
                  <a:pt x="55" y="54"/>
                  <a:pt x="56" y="56"/>
                  <a:pt x="55" y="57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60"/>
                  <a:pt x="50" y="60"/>
                  <a:pt x="49" y="60"/>
                </a:cubicBezTo>
                <a:cubicBezTo>
                  <a:pt x="48" y="59"/>
                  <a:pt x="46" y="58"/>
                  <a:pt x="44" y="58"/>
                </a:cubicBezTo>
                <a:cubicBezTo>
                  <a:pt x="41" y="58"/>
                  <a:pt x="40" y="59"/>
                  <a:pt x="40" y="61"/>
                </a:cubicBezTo>
                <a:cubicBezTo>
                  <a:pt x="40" y="66"/>
                  <a:pt x="57" y="66"/>
                  <a:pt x="57" y="78"/>
                </a:cubicBezTo>
                <a:cubicBezTo>
                  <a:pt x="57" y="84"/>
                  <a:pt x="53" y="89"/>
                  <a:pt x="47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2"/>
          <p:cNvSpPr>
            <a:spLocks noEditPoints="1"/>
          </p:cNvSpPr>
          <p:nvPr/>
        </p:nvSpPr>
        <p:spPr bwMode="auto">
          <a:xfrm>
            <a:off x="6523037" y="2145506"/>
            <a:ext cx="303213" cy="261937"/>
          </a:xfrm>
          <a:custGeom>
            <a:avLst/>
            <a:gdLst>
              <a:gd name="T0" fmla="*/ 110 w 112"/>
              <a:gd name="T1" fmla="*/ 35 h 97"/>
              <a:gd name="T2" fmla="*/ 104 w 112"/>
              <a:gd name="T3" fmla="*/ 33 h 97"/>
              <a:gd name="T4" fmla="*/ 104 w 112"/>
              <a:gd name="T5" fmla="*/ 8 h 97"/>
              <a:gd name="T6" fmla="*/ 102 w 112"/>
              <a:gd name="T7" fmla="*/ 3 h 97"/>
              <a:gd name="T8" fmla="*/ 96 w 112"/>
              <a:gd name="T9" fmla="*/ 0 h 97"/>
              <a:gd name="T10" fmla="*/ 40 w 112"/>
              <a:gd name="T11" fmla="*/ 25 h 97"/>
              <a:gd name="T12" fmla="*/ 10 w 112"/>
              <a:gd name="T13" fmla="*/ 25 h 97"/>
              <a:gd name="T14" fmla="*/ 2 w 112"/>
              <a:gd name="T15" fmla="*/ 27 h 97"/>
              <a:gd name="T16" fmla="*/ 0 w 112"/>
              <a:gd name="T17" fmla="*/ 35 h 97"/>
              <a:gd name="T18" fmla="*/ 0 w 112"/>
              <a:gd name="T19" fmla="*/ 47 h 97"/>
              <a:gd name="T20" fmla="*/ 2 w 112"/>
              <a:gd name="T21" fmla="*/ 54 h 97"/>
              <a:gd name="T22" fmla="*/ 10 w 112"/>
              <a:gd name="T23" fmla="*/ 57 h 97"/>
              <a:gd name="T24" fmla="*/ 17 w 112"/>
              <a:gd name="T25" fmla="*/ 57 h 97"/>
              <a:gd name="T26" fmla="*/ 16 w 112"/>
              <a:gd name="T27" fmla="*/ 64 h 97"/>
              <a:gd name="T28" fmla="*/ 16 w 112"/>
              <a:gd name="T29" fmla="*/ 70 h 97"/>
              <a:gd name="T30" fmla="*/ 17 w 112"/>
              <a:gd name="T31" fmla="*/ 76 h 97"/>
              <a:gd name="T32" fmla="*/ 18 w 112"/>
              <a:gd name="T33" fmla="*/ 82 h 97"/>
              <a:gd name="T34" fmla="*/ 20 w 112"/>
              <a:gd name="T35" fmla="*/ 88 h 97"/>
              <a:gd name="T36" fmla="*/ 22 w 112"/>
              <a:gd name="T37" fmla="*/ 93 h 97"/>
              <a:gd name="T38" fmla="*/ 30 w 112"/>
              <a:gd name="T39" fmla="*/ 97 h 97"/>
              <a:gd name="T40" fmla="*/ 41 w 112"/>
              <a:gd name="T41" fmla="*/ 96 h 97"/>
              <a:gd name="T42" fmla="*/ 48 w 112"/>
              <a:gd name="T43" fmla="*/ 91 h 97"/>
              <a:gd name="T44" fmla="*/ 44 w 112"/>
              <a:gd name="T45" fmla="*/ 88 h 97"/>
              <a:gd name="T46" fmla="*/ 41 w 112"/>
              <a:gd name="T47" fmla="*/ 85 h 97"/>
              <a:gd name="T48" fmla="*/ 39 w 112"/>
              <a:gd name="T49" fmla="*/ 81 h 97"/>
              <a:gd name="T50" fmla="*/ 39 w 112"/>
              <a:gd name="T51" fmla="*/ 77 h 97"/>
              <a:gd name="T52" fmla="*/ 40 w 112"/>
              <a:gd name="T53" fmla="*/ 73 h 97"/>
              <a:gd name="T54" fmla="*/ 37 w 112"/>
              <a:gd name="T55" fmla="*/ 68 h 97"/>
              <a:gd name="T56" fmla="*/ 39 w 112"/>
              <a:gd name="T57" fmla="*/ 61 h 97"/>
              <a:gd name="T58" fmla="*/ 45 w 112"/>
              <a:gd name="T59" fmla="*/ 57 h 97"/>
              <a:gd name="T60" fmla="*/ 96 w 112"/>
              <a:gd name="T61" fmla="*/ 81 h 97"/>
              <a:gd name="T62" fmla="*/ 102 w 112"/>
              <a:gd name="T63" fmla="*/ 79 h 97"/>
              <a:gd name="T64" fmla="*/ 104 w 112"/>
              <a:gd name="T65" fmla="*/ 73 h 97"/>
              <a:gd name="T66" fmla="*/ 104 w 112"/>
              <a:gd name="T67" fmla="*/ 49 h 97"/>
              <a:gd name="T68" fmla="*/ 110 w 112"/>
              <a:gd name="T69" fmla="*/ 46 h 97"/>
              <a:gd name="T70" fmla="*/ 112 w 112"/>
              <a:gd name="T71" fmla="*/ 41 h 97"/>
              <a:gd name="T72" fmla="*/ 110 w 112"/>
              <a:gd name="T73" fmla="*/ 35 h 97"/>
              <a:gd name="T74" fmla="*/ 96 w 112"/>
              <a:gd name="T75" fmla="*/ 71 h 97"/>
              <a:gd name="T76" fmla="*/ 48 w 112"/>
              <a:gd name="T77" fmla="*/ 49 h 97"/>
              <a:gd name="T78" fmla="*/ 48 w 112"/>
              <a:gd name="T79" fmla="*/ 32 h 97"/>
              <a:gd name="T80" fmla="*/ 96 w 112"/>
              <a:gd name="T81" fmla="*/ 11 h 97"/>
              <a:gd name="T82" fmla="*/ 96 w 112"/>
              <a:gd name="T83" fmla="*/ 71 h 97"/>
              <a:gd name="T84" fmla="*/ 96 w 112"/>
              <a:gd name="T85" fmla="*/ 71 h 97"/>
              <a:gd name="T86" fmla="*/ 96 w 112"/>
              <a:gd name="T87" fmla="*/ 7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2" h="97">
                <a:moveTo>
                  <a:pt x="110" y="35"/>
                </a:moveTo>
                <a:cubicBezTo>
                  <a:pt x="108" y="33"/>
                  <a:pt x="107" y="33"/>
                  <a:pt x="104" y="33"/>
                </a:cubicBezTo>
                <a:cubicBezTo>
                  <a:pt x="104" y="8"/>
                  <a:pt x="104" y="8"/>
                  <a:pt x="104" y="8"/>
                </a:cubicBezTo>
                <a:cubicBezTo>
                  <a:pt x="104" y="6"/>
                  <a:pt x="104" y="4"/>
                  <a:pt x="102" y="3"/>
                </a:cubicBezTo>
                <a:cubicBezTo>
                  <a:pt x="100" y="1"/>
                  <a:pt x="98" y="0"/>
                  <a:pt x="96" y="0"/>
                </a:cubicBezTo>
                <a:cubicBezTo>
                  <a:pt x="77" y="16"/>
                  <a:pt x="58" y="25"/>
                  <a:pt x="4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7" y="25"/>
                  <a:pt x="4" y="26"/>
                  <a:pt x="2" y="27"/>
                </a:cubicBezTo>
                <a:cubicBezTo>
                  <a:pt x="1" y="29"/>
                  <a:pt x="0" y="32"/>
                  <a:pt x="0" y="35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9"/>
                  <a:pt x="1" y="52"/>
                  <a:pt x="2" y="54"/>
                </a:cubicBezTo>
                <a:cubicBezTo>
                  <a:pt x="4" y="56"/>
                  <a:pt x="7" y="57"/>
                  <a:pt x="10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7" y="59"/>
                  <a:pt x="16" y="61"/>
                  <a:pt x="16" y="64"/>
                </a:cubicBezTo>
                <a:cubicBezTo>
                  <a:pt x="16" y="66"/>
                  <a:pt x="16" y="68"/>
                  <a:pt x="16" y="70"/>
                </a:cubicBezTo>
                <a:cubicBezTo>
                  <a:pt x="16" y="72"/>
                  <a:pt x="16" y="74"/>
                  <a:pt x="17" y="76"/>
                </a:cubicBezTo>
                <a:cubicBezTo>
                  <a:pt x="17" y="79"/>
                  <a:pt x="18" y="81"/>
                  <a:pt x="18" y="82"/>
                </a:cubicBezTo>
                <a:cubicBezTo>
                  <a:pt x="18" y="83"/>
                  <a:pt x="19" y="85"/>
                  <a:pt x="20" y="88"/>
                </a:cubicBezTo>
                <a:cubicBezTo>
                  <a:pt x="21" y="91"/>
                  <a:pt x="22" y="92"/>
                  <a:pt x="22" y="93"/>
                </a:cubicBezTo>
                <a:cubicBezTo>
                  <a:pt x="24" y="95"/>
                  <a:pt x="27" y="96"/>
                  <a:pt x="30" y="97"/>
                </a:cubicBezTo>
                <a:cubicBezTo>
                  <a:pt x="34" y="97"/>
                  <a:pt x="37" y="97"/>
                  <a:pt x="41" y="96"/>
                </a:cubicBezTo>
                <a:cubicBezTo>
                  <a:pt x="44" y="95"/>
                  <a:pt x="47" y="93"/>
                  <a:pt x="48" y="91"/>
                </a:cubicBezTo>
                <a:cubicBezTo>
                  <a:pt x="46" y="90"/>
                  <a:pt x="45" y="89"/>
                  <a:pt x="44" y="88"/>
                </a:cubicBezTo>
                <a:cubicBezTo>
                  <a:pt x="43" y="87"/>
                  <a:pt x="42" y="86"/>
                  <a:pt x="41" y="85"/>
                </a:cubicBezTo>
                <a:cubicBezTo>
                  <a:pt x="40" y="83"/>
                  <a:pt x="39" y="82"/>
                  <a:pt x="39" y="81"/>
                </a:cubicBezTo>
                <a:cubicBezTo>
                  <a:pt x="39" y="80"/>
                  <a:pt x="38" y="79"/>
                  <a:pt x="39" y="77"/>
                </a:cubicBezTo>
                <a:cubicBezTo>
                  <a:pt x="39" y="76"/>
                  <a:pt x="39" y="75"/>
                  <a:pt x="40" y="73"/>
                </a:cubicBezTo>
                <a:cubicBezTo>
                  <a:pt x="38" y="72"/>
                  <a:pt x="38" y="70"/>
                  <a:pt x="37" y="68"/>
                </a:cubicBezTo>
                <a:cubicBezTo>
                  <a:pt x="37" y="65"/>
                  <a:pt x="38" y="63"/>
                  <a:pt x="39" y="61"/>
                </a:cubicBezTo>
                <a:cubicBezTo>
                  <a:pt x="41" y="59"/>
                  <a:pt x="43" y="58"/>
                  <a:pt x="45" y="57"/>
                </a:cubicBezTo>
                <a:cubicBezTo>
                  <a:pt x="62" y="58"/>
                  <a:pt x="79" y="66"/>
                  <a:pt x="96" y="81"/>
                </a:cubicBezTo>
                <a:cubicBezTo>
                  <a:pt x="98" y="81"/>
                  <a:pt x="100" y="80"/>
                  <a:pt x="102" y="79"/>
                </a:cubicBezTo>
                <a:cubicBezTo>
                  <a:pt x="104" y="77"/>
                  <a:pt x="104" y="75"/>
                  <a:pt x="104" y="73"/>
                </a:cubicBezTo>
                <a:cubicBezTo>
                  <a:pt x="104" y="49"/>
                  <a:pt x="104" y="49"/>
                  <a:pt x="104" y="49"/>
                </a:cubicBezTo>
                <a:cubicBezTo>
                  <a:pt x="107" y="49"/>
                  <a:pt x="108" y="48"/>
                  <a:pt x="110" y="46"/>
                </a:cubicBezTo>
                <a:cubicBezTo>
                  <a:pt x="112" y="45"/>
                  <a:pt x="112" y="43"/>
                  <a:pt x="112" y="41"/>
                </a:cubicBezTo>
                <a:cubicBezTo>
                  <a:pt x="112" y="38"/>
                  <a:pt x="112" y="37"/>
                  <a:pt x="110" y="35"/>
                </a:cubicBezTo>
                <a:close/>
                <a:moveTo>
                  <a:pt x="96" y="71"/>
                </a:moveTo>
                <a:cubicBezTo>
                  <a:pt x="80" y="58"/>
                  <a:pt x="64" y="51"/>
                  <a:pt x="48" y="49"/>
                </a:cubicBezTo>
                <a:cubicBezTo>
                  <a:pt x="48" y="32"/>
                  <a:pt x="48" y="32"/>
                  <a:pt x="48" y="32"/>
                </a:cubicBezTo>
                <a:cubicBezTo>
                  <a:pt x="64" y="30"/>
                  <a:pt x="80" y="23"/>
                  <a:pt x="96" y="11"/>
                </a:cubicBezTo>
                <a:lnTo>
                  <a:pt x="96" y="71"/>
                </a:lnTo>
                <a:close/>
                <a:moveTo>
                  <a:pt x="96" y="71"/>
                </a:moveTo>
                <a:cubicBezTo>
                  <a:pt x="96" y="71"/>
                  <a:pt x="96" y="71"/>
                  <a:pt x="96" y="7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5965825" y="2115344"/>
            <a:ext cx="249238" cy="309562"/>
          </a:xfrm>
          <a:custGeom>
            <a:avLst/>
            <a:gdLst>
              <a:gd name="T0" fmla="*/ 73 w 92"/>
              <a:gd name="T1" fmla="*/ 13 h 114"/>
              <a:gd name="T2" fmla="*/ 73 w 92"/>
              <a:gd name="T3" fmla="*/ 4 h 114"/>
              <a:gd name="T4" fmla="*/ 78 w 92"/>
              <a:gd name="T5" fmla="*/ 4 h 114"/>
              <a:gd name="T6" fmla="*/ 78 w 92"/>
              <a:gd name="T7" fmla="*/ 0 h 114"/>
              <a:gd name="T8" fmla="*/ 14 w 92"/>
              <a:gd name="T9" fmla="*/ 0 h 114"/>
              <a:gd name="T10" fmla="*/ 14 w 92"/>
              <a:gd name="T11" fmla="*/ 4 h 114"/>
              <a:gd name="T12" fmla="*/ 18 w 92"/>
              <a:gd name="T13" fmla="*/ 4 h 114"/>
              <a:gd name="T14" fmla="*/ 18 w 92"/>
              <a:gd name="T15" fmla="*/ 13 h 114"/>
              <a:gd name="T16" fmla="*/ 0 w 92"/>
              <a:gd name="T17" fmla="*/ 9 h 114"/>
              <a:gd name="T18" fmla="*/ 32 w 92"/>
              <a:gd name="T19" fmla="*/ 47 h 114"/>
              <a:gd name="T20" fmla="*/ 32 w 92"/>
              <a:gd name="T21" fmla="*/ 47 h 114"/>
              <a:gd name="T22" fmla="*/ 37 w 92"/>
              <a:gd name="T23" fmla="*/ 51 h 114"/>
              <a:gd name="T24" fmla="*/ 35 w 92"/>
              <a:gd name="T25" fmla="*/ 53 h 114"/>
              <a:gd name="T26" fmla="*/ 37 w 92"/>
              <a:gd name="T27" fmla="*/ 56 h 114"/>
              <a:gd name="T28" fmla="*/ 40 w 92"/>
              <a:gd name="T29" fmla="*/ 56 h 114"/>
              <a:gd name="T30" fmla="*/ 34 w 92"/>
              <a:gd name="T31" fmla="*/ 82 h 114"/>
              <a:gd name="T32" fmla="*/ 29 w 92"/>
              <a:gd name="T33" fmla="*/ 82 h 114"/>
              <a:gd name="T34" fmla="*/ 29 w 92"/>
              <a:gd name="T35" fmla="*/ 106 h 114"/>
              <a:gd name="T36" fmla="*/ 64 w 92"/>
              <a:gd name="T37" fmla="*/ 106 h 114"/>
              <a:gd name="T38" fmla="*/ 64 w 92"/>
              <a:gd name="T39" fmla="*/ 82 h 114"/>
              <a:gd name="T40" fmla="*/ 59 w 92"/>
              <a:gd name="T41" fmla="*/ 82 h 114"/>
              <a:gd name="T42" fmla="*/ 53 w 92"/>
              <a:gd name="T43" fmla="*/ 56 h 114"/>
              <a:gd name="T44" fmla="*/ 56 w 92"/>
              <a:gd name="T45" fmla="*/ 56 h 114"/>
              <a:gd name="T46" fmla="*/ 58 w 92"/>
              <a:gd name="T47" fmla="*/ 53 h 114"/>
              <a:gd name="T48" fmla="*/ 56 w 92"/>
              <a:gd name="T49" fmla="*/ 51 h 114"/>
              <a:gd name="T50" fmla="*/ 55 w 92"/>
              <a:gd name="T51" fmla="*/ 51 h 114"/>
              <a:gd name="T52" fmla="*/ 59 w 92"/>
              <a:gd name="T53" fmla="*/ 47 h 114"/>
              <a:gd name="T54" fmla="*/ 59 w 92"/>
              <a:gd name="T55" fmla="*/ 47 h 114"/>
              <a:gd name="T56" fmla="*/ 92 w 92"/>
              <a:gd name="T57" fmla="*/ 9 h 114"/>
              <a:gd name="T58" fmla="*/ 73 w 92"/>
              <a:gd name="T59" fmla="*/ 13 h 114"/>
              <a:gd name="T60" fmla="*/ 5 w 92"/>
              <a:gd name="T61" fmla="*/ 13 h 114"/>
              <a:gd name="T62" fmla="*/ 19 w 92"/>
              <a:gd name="T63" fmla="*/ 17 h 114"/>
              <a:gd name="T64" fmla="*/ 29 w 92"/>
              <a:gd name="T65" fmla="*/ 43 h 114"/>
              <a:gd name="T66" fmla="*/ 5 w 92"/>
              <a:gd name="T67" fmla="*/ 13 h 114"/>
              <a:gd name="T68" fmla="*/ 35 w 92"/>
              <a:gd name="T69" fmla="*/ 44 h 114"/>
              <a:gd name="T70" fmla="*/ 23 w 92"/>
              <a:gd name="T71" fmla="*/ 8 h 114"/>
              <a:gd name="T72" fmla="*/ 27 w 92"/>
              <a:gd name="T73" fmla="*/ 7 h 114"/>
              <a:gd name="T74" fmla="*/ 37 w 92"/>
              <a:gd name="T75" fmla="*/ 41 h 114"/>
              <a:gd name="T76" fmla="*/ 35 w 92"/>
              <a:gd name="T77" fmla="*/ 44 h 114"/>
              <a:gd name="T78" fmla="*/ 59 w 92"/>
              <a:gd name="T79" fmla="*/ 85 h 114"/>
              <a:gd name="T80" fmla="*/ 59 w 92"/>
              <a:gd name="T81" fmla="*/ 102 h 114"/>
              <a:gd name="T82" fmla="*/ 34 w 92"/>
              <a:gd name="T83" fmla="*/ 102 h 114"/>
              <a:gd name="T84" fmla="*/ 34 w 92"/>
              <a:gd name="T85" fmla="*/ 85 h 114"/>
              <a:gd name="T86" fmla="*/ 59 w 92"/>
              <a:gd name="T87" fmla="*/ 85 h 114"/>
              <a:gd name="T88" fmla="*/ 62 w 92"/>
              <a:gd name="T89" fmla="*/ 43 h 114"/>
              <a:gd name="T90" fmla="*/ 73 w 92"/>
              <a:gd name="T91" fmla="*/ 17 h 114"/>
              <a:gd name="T92" fmla="*/ 87 w 92"/>
              <a:gd name="T93" fmla="*/ 13 h 114"/>
              <a:gd name="T94" fmla="*/ 62 w 92"/>
              <a:gd name="T95" fmla="*/ 43 h 114"/>
              <a:gd name="T96" fmla="*/ 23 w 92"/>
              <a:gd name="T97" fmla="*/ 114 h 114"/>
              <a:gd name="T98" fmla="*/ 69 w 92"/>
              <a:gd name="T99" fmla="*/ 114 h 114"/>
              <a:gd name="T100" fmla="*/ 69 w 92"/>
              <a:gd name="T101" fmla="*/ 108 h 114"/>
              <a:gd name="T102" fmla="*/ 23 w 92"/>
              <a:gd name="T103" fmla="*/ 108 h 114"/>
              <a:gd name="T104" fmla="*/ 23 w 92"/>
              <a:gd name="T105" fmla="*/ 11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2" h="114">
                <a:moveTo>
                  <a:pt x="73" y="13"/>
                </a:moveTo>
                <a:cubicBezTo>
                  <a:pt x="73" y="13"/>
                  <a:pt x="73" y="7"/>
                  <a:pt x="73" y="4"/>
                </a:cubicBezTo>
                <a:cubicBezTo>
                  <a:pt x="78" y="4"/>
                  <a:pt x="78" y="4"/>
                  <a:pt x="78" y="4"/>
                </a:cubicBezTo>
                <a:cubicBezTo>
                  <a:pt x="78" y="0"/>
                  <a:pt x="78" y="0"/>
                  <a:pt x="7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4"/>
                  <a:pt x="14" y="4"/>
                  <a:pt x="14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7"/>
                  <a:pt x="18" y="13"/>
                  <a:pt x="18" y="13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7" y="47"/>
                  <a:pt x="32" y="47"/>
                </a:cubicBezTo>
                <a:cubicBezTo>
                  <a:pt x="32" y="47"/>
                  <a:pt x="32" y="47"/>
                  <a:pt x="32" y="47"/>
                </a:cubicBezTo>
                <a:cubicBezTo>
                  <a:pt x="34" y="49"/>
                  <a:pt x="35" y="50"/>
                  <a:pt x="37" y="51"/>
                </a:cubicBezTo>
                <a:cubicBezTo>
                  <a:pt x="36" y="51"/>
                  <a:pt x="35" y="52"/>
                  <a:pt x="35" y="53"/>
                </a:cubicBezTo>
                <a:cubicBezTo>
                  <a:pt x="35" y="55"/>
                  <a:pt x="36" y="56"/>
                  <a:pt x="37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34" y="82"/>
                  <a:pt x="34" y="82"/>
                  <a:pt x="34" y="82"/>
                </a:cubicBezTo>
                <a:cubicBezTo>
                  <a:pt x="29" y="82"/>
                  <a:pt x="29" y="82"/>
                  <a:pt x="29" y="82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64" y="82"/>
                  <a:pt x="64" y="82"/>
                  <a:pt x="64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53" y="56"/>
                  <a:pt x="53" y="56"/>
                  <a:pt x="53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7" y="56"/>
                  <a:pt x="58" y="55"/>
                  <a:pt x="58" y="53"/>
                </a:cubicBezTo>
                <a:cubicBezTo>
                  <a:pt x="58" y="52"/>
                  <a:pt x="57" y="51"/>
                  <a:pt x="56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6" y="50"/>
                  <a:pt x="58" y="49"/>
                  <a:pt x="59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85" y="47"/>
                  <a:pt x="92" y="9"/>
                  <a:pt x="92" y="9"/>
                </a:cubicBezTo>
                <a:lnTo>
                  <a:pt x="73" y="13"/>
                </a:lnTo>
                <a:close/>
                <a:moveTo>
                  <a:pt x="5" y="13"/>
                </a:moveTo>
                <a:cubicBezTo>
                  <a:pt x="19" y="17"/>
                  <a:pt x="19" y="17"/>
                  <a:pt x="19" y="17"/>
                </a:cubicBezTo>
                <a:cubicBezTo>
                  <a:pt x="20" y="25"/>
                  <a:pt x="24" y="36"/>
                  <a:pt x="29" y="43"/>
                </a:cubicBezTo>
                <a:cubicBezTo>
                  <a:pt x="14" y="42"/>
                  <a:pt x="7" y="21"/>
                  <a:pt x="5" y="13"/>
                </a:cubicBezTo>
                <a:close/>
                <a:moveTo>
                  <a:pt x="35" y="44"/>
                </a:moveTo>
                <a:cubicBezTo>
                  <a:pt x="34" y="43"/>
                  <a:pt x="25" y="35"/>
                  <a:pt x="23" y="8"/>
                </a:cubicBezTo>
                <a:cubicBezTo>
                  <a:pt x="27" y="7"/>
                  <a:pt x="27" y="7"/>
                  <a:pt x="27" y="7"/>
                </a:cubicBezTo>
                <a:cubicBezTo>
                  <a:pt x="28" y="34"/>
                  <a:pt x="37" y="41"/>
                  <a:pt x="37" y="41"/>
                </a:cubicBezTo>
                <a:lnTo>
                  <a:pt x="35" y="44"/>
                </a:lnTo>
                <a:close/>
                <a:moveTo>
                  <a:pt x="59" y="85"/>
                </a:moveTo>
                <a:cubicBezTo>
                  <a:pt x="59" y="102"/>
                  <a:pt x="59" y="102"/>
                  <a:pt x="59" y="102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4" y="85"/>
                  <a:pt x="34" y="85"/>
                  <a:pt x="34" y="85"/>
                </a:cubicBezTo>
                <a:lnTo>
                  <a:pt x="59" y="85"/>
                </a:lnTo>
                <a:close/>
                <a:moveTo>
                  <a:pt x="62" y="43"/>
                </a:moveTo>
                <a:cubicBezTo>
                  <a:pt x="68" y="36"/>
                  <a:pt x="72" y="25"/>
                  <a:pt x="73" y="17"/>
                </a:cubicBezTo>
                <a:cubicBezTo>
                  <a:pt x="87" y="13"/>
                  <a:pt x="87" y="13"/>
                  <a:pt x="87" y="13"/>
                </a:cubicBezTo>
                <a:cubicBezTo>
                  <a:pt x="84" y="21"/>
                  <a:pt x="77" y="42"/>
                  <a:pt x="62" y="43"/>
                </a:cubicBezTo>
                <a:close/>
                <a:moveTo>
                  <a:pt x="23" y="114"/>
                </a:moveTo>
                <a:cubicBezTo>
                  <a:pt x="69" y="114"/>
                  <a:pt x="69" y="114"/>
                  <a:pt x="69" y="114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23" y="108"/>
                  <a:pt x="23" y="108"/>
                  <a:pt x="23" y="108"/>
                </a:cubicBezTo>
                <a:lnTo>
                  <a:pt x="23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0" name="Freeform 34"/>
          <p:cNvSpPr>
            <a:spLocks noEditPoints="1"/>
          </p:cNvSpPr>
          <p:nvPr/>
        </p:nvSpPr>
        <p:spPr bwMode="auto">
          <a:xfrm>
            <a:off x="5392737" y="2107406"/>
            <a:ext cx="203200" cy="298450"/>
          </a:xfrm>
          <a:custGeom>
            <a:avLst/>
            <a:gdLst>
              <a:gd name="T0" fmla="*/ 37 w 75"/>
              <a:gd name="T1" fmla="*/ 110 h 110"/>
              <a:gd name="T2" fmla="*/ 38 w 75"/>
              <a:gd name="T3" fmla="*/ 110 h 110"/>
              <a:gd name="T4" fmla="*/ 52 w 75"/>
              <a:gd name="T5" fmla="*/ 82 h 110"/>
              <a:gd name="T6" fmla="*/ 75 w 75"/>
              <a:gd name="T7" fmla="*/ 38 h 110"/>
              <a:gd name="T8" fmla="*/ 37 w 75"/>
              <a:gd name="T9" fmla="*/ 0 h 110"/>
              <a:gd name="T10" fmla="*/ 0 w 75"/>
              <a:gd name="T11" fmla="*/ 38 h 110"/>
              <a:gd name="T12" fmla="*/ 23 w 75"/>
              <a:gd name="T13" fmla="*/ 82 h 110"/>
              <a:gd name="T14" fmla="*/ 37 w 75"/>
              <a:gd name="T15" fmla="*/ 110 h 110"/>
              <a:gd name="T16" fmla="*/ 37 w 75"/>
              <a:gd name="T17" fmla="*/ 21 h 110"/>
              <a:gd name="T18" fmla="*/ 52 w 75"/>
              <a:gd name="T19" fmla="*/ 35 h 110"/>
              <a:gd name="T20" fmla="*/ 37 w 75"/>
              <a:gd name="T21" fmla="*/ 50 h 110"/>
              <a:gd name="T22" fmla="*/ 23 w 75"/>
              <a:gd name="T23" fmla="*/ 35 h 110"/>
              <a:gd name="T24" fmla="*/ 37 w 75"/>
              <a:gd name="T25" fmla="*/ 21 h 110"/>
              <a:gd name="T26" fmla="*/ 37 w 75"/>
              <a:gd name="T27" fmla="*/ 21 h 110"/>
              <a:gd name="T28" fmla="*/ 37 w 75"/>
              <a:gd name="T29" fmla="*/ 2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5" h="110">
                <a:moveTo>
                  <a:pt x="37" y="110"/>
                </a:moveTo>
                <a:cubicBezTo>
                  <a:pt x="38" y="110"/>
                  <a:pt x="38" y="110"/>
                  <a:pt x="38" y="110"/>
                </a:cubicBezTo>
                <a:cubicBezTo>
                  <a:pt x="39" y="106"/>
                  <a:pt x="42" y="95"/>
                  <a:pt x="52" y="82"/>
                </a:cubicBezTo>
                <a:cubicBezTo>
                  <a:pt x="62" y="68"/>
                  <a:pt x="75" y="57"/>
                  <a:pt x="75" y="38"/>
                </a:cubicBezTo>
                <a:cubicBezTo>
                  <a:pt x="75" y="17"/>
                  <a:pt x="58" y="0"/>
                  <a:pt x="37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57"/>
                  <a:pt x="13" y="68"/>
                  <a:pt x="23" y="82"/>
                </a:cubicBezTo>
                <a:cubicBezTo>
                  <a:pt x="33" y="95"/>
                  <a:pt x="36" y="106"/>
                  <a:pt x="37" y="110"/>
                </a:cubicBezTo>
                <a:close/>
                <a:moveTo>
                  <a:pt x="37" y="21"/>
                </a:moveTo>
                <a:cubicBezTo>
                  <a:pt x="46" y="21"/>
                  <a:pt x="52" y="27"/>
                  <a:pt x="52" y="35"/>
                </a:cubicBezTo>
                <a:cubicBezTo>
                  <a:pt x="52" y="43"/>
                  <a:pt x="46" y="50"/>
                  <a:pt x="37" y="50"/>
                </a:cubicBezTo>
                <a:cubicBezTo>
                  <a:pt x="29" y="50"/>
                  <a:pt x="23" y="43"/>
                  <a:pt x="23" y="35"/>
                </a:cubicBezTo>
                <a:cubicBezTo>
                  <a:pt x="23" y="27"/>
                  <a:pt x="29" y="21"/>
                  <a:pt x="37" y="21"/>
                </a:cubicBezTo>
                <a:close/>
                <a:moveTo>
                  <a:pt x="37" y="21"/>
                </a:moveTo>
                <a:cubicBezTo>
                  <a:pt x="37" y="21"/>
                  <a:pt x="37" y="21"/>
                  <a:pt x="37" y="2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3" name="Freeform 35"/>
          <p:cNvSpPr>
            <a:spLocks noEditPoints="1"/>
          </p:cNvSpPr>
          <p:nvPr/>
        </p:nvSpPr>
        <p:spPr bwMode="auto">
          <a:xfrm>
            <a:off x="4746625" y="2115344"/>
            <a:ext cx="300038" cy="298450"/>
          </a:xfrm>
          <a:custGeom>
            <a:avLst/>
            <a:gdLst>
              <a:gd name="T0" fmla="*/ 56 w 111"/>
              <a:gd name="T1" fmla="*/ 0 h 110"/>
              <a:gd name="T2" fmla="*/ 0 w 111"/>
              <a:gd name="T3" fmla="*/ 55 h 110"/>
              <a:gd name="T4" fmla="*/ 56 w 111"/>
              <a:gd name="T5" fmla="*/ 110 h 110"/>
              <a:gd name="T6" fmla="*/ 111 w 111"/>
              <a:gd name="T7" fmla="*/ 55 h 110"/>
              <a:gd name="T8" fmla="*/ 56 w 111"/>
              <a:gd name="T9" fmla="*/ 0 h 110"/>
              <a:gd name="T10" fmla="*/ 94 w 111"/>
              <a:gd name="T11" fmla="*/ 26 h 110"/>
              <a:gd name="T12" fmla="*/ 78 w 111"/>
              <a:gd name="T13" fmla="*/ 42 h 110"/>
              <a:gd name="T14" fmla="*/ 70 w 111"/>
              <a:gd name="T15" fmla="*/ 34 h 110"/>
              <a:gd name="T16" fmla="*/ 86 w 111"/>
              <a:gd name="T17" fmla="*/ 18 h 110"/>
              <a:gd name="T18" fmla="*/ 94 w 111"/>
              <a:gd name="T19" fmla="*/ 26 h 110"/>
              <a:gd name="T20" fmla="*/ 56 w 111"/>
              <a:gd name="T21" fmla="*/ 73 h 110"/>
              <a:gd name="T22" fmla="*/ 37 w 111"/>
              <a:gd name="T23" fmla="*/ 55 h 110"/>
              <a:gd name="T24" fmla="*/ 56 w 111"/>
              <a:gd name="T25" fmla="*/ 37 h 110"/>
              <a:gd name="T26" fmla="*/ 74 w 111"/>
              <a:gd name="T27" fmla="*/ 55 h 110"/>
              <a:gd name="T28" fmla="*/ 56 w 111"/>
              <a:gd name="T29" fmla="*/ 73 h 110"/>
              <a:gd name="T30" fmla="*/ 80 w 111"/>
              <a:gd name="T31" fmla="*/ 13 h 110"/>
              <a:gd name="T32" fmla="*/ 63 w 111"/>
              <a:gd name="T33" fmla="*/ 30 h 110"/>
              <a:gd name="T34" fmla="*/ 56 w 111"/>
              <a:gd name="T35" fmla="*/ 29 h 110"/>
              <a:gd name="T36" fmla="*/ 48 w 111"/>
              <a:gd name="T37" fmla="*/ 30 h 110"/>
              <a:gd name="T38" fmla="*/ 31 w 111"/>
              <a:gd name="T39" fmla="*/ 14 h 110"/>
              <a:gd name="T40" fmla="*/ 56 w 111"/>
              <a:gd name="T41" fmla="*/ 7 h 110"/>
              <a:gd name="T42" fmla="*/ 80 w 111"/>
              <a:gd name="T43" fmla="*/ 13 h 110"/>
              <a:gd name="T44" fmla="*/ 25 w 111"/>
              <a:gd name="T45" fmla="*/ 18 h 110"/>
              <a:gd name="T46" fmla="*/ 41 w 111"/>
              <a:gd name="T47" fmla="*/ 34 h 110"/>
              <a:gd name="T48" fmla="*/ 34 w 111"/>
              <a:gd name="T49" fmla="*/ 42 h 110"/>
              <a:gd name="T50" fmla="*/ 18 w 111"/>
              <a:gd name="T51" fmla="*/ 26 h 110"/>
              <a:gd name="T52" fmla="*/ 25 w 111"/>
              <a:gd name="T53" fmla="*/ 18 h 110"/>
              <a:gd name="T54" fmla="*/ 13 w 111"/>
              <a:gd name="T55" fmla="*/ 32 h 110"/>
              <a:gd name="T56" fmla="*/ 31 w 111"/>
              <a:gd name="T57" fmla="*/ 49 h 110"/>
              <a:gd name="T58" fmla="*/ 30 w 111"/>
              <a:gd name="T59" fmla="*/ 55 h 110"/>
              <a:gd name="T60" fmla="*/ 31 w 111"/>
              <a:gd name="T61" fmla="*/ 62 h 110"/>
              <a:gd name="T62" fmla="*/ 14 w 111"/>
              <a:gd name="T63" fmla="*/ 79 h 110"/>
              <a:gd name="T64" fmla="*/ 8 w 111"/>
              <a:gd name="T65" fmla="*/ 55 h 110"/>
              <a:gd name="T66" fmla="*/ 13 w 111"/>
              <a:gd name="T67" fmla="*/ 32 h 110"/>
              <a:gd name="T68" fmla="*/ 18 w 111"/>
              <a:gd name="T69" fmla="*/ 85 h 110"/>
              <a:gd name="T70" fmla="*/ 34 w 111"/>
              <a:gd name="T71" fmla="*/ 69 h 110"/>
              <a:gd name="T72" fmla="*/ 42 w 111"/>
              <a:gd name="T73" fmla="*/ 77 h 110"/>
              <a:gd name="T74" fmla="*/ 26 w 111"/>
              <a:gd name="T75" fmla="*/ 93 h 110"/>
              <a:gd name="T76" fmla="*/ 18 w 111"/>
              <a:gd name="T77" fmla="*/ 85 h 110"/>
              <a:gd name="T78" fmla="*/ 32 w 111"/>
              <a:gd name="T79" fmla="*/ 97 h 110"/>
              <a:gd name="T80" fmla="*/ 50 w 111"/>
              <a:gd name="T81" fmla="*/ 80 h 110"/>
              <a:gd name="T82" fmla="*/ 50 w 111"/>
              <a:gd name="T83" fmla="*/ 80 h 110"/>
              <a:gd name="T84" fmla="*/ 56 w 111"/>
              <a:gd name="T85" fmla="*/ 81 h 110"/>
              <a:gd name="T86" fmla="*/ 61 w 111"/>
              <a:gd name="T87" fmla="*/ 80 h 110"/>
              <a:gd name="T88" fmla="*/ 79 w 111"/>
              <a:gd name="T89" fmla="*/ 97 h 110"/>
              <a:gd name="T90" fmla="*/ 56 w 111"/>
              <a:gd name="T91" fmla="*/ 103 h 110"/>
              <a:gd name="T92" fmla="*/ 32 w 111"/>
              <a:gd name="T93" fmla="*/ 97 h 110"/>
              <a:gd name="T94" fmla="*/ 85 w 111"/>
              <a:gd name="T95" fmla="*/ 93 h 110"/>
              <a:gd name="T96" fmla="*/ 69 w 111"/>
              <a:gd name="T97" fmla="*/ 77 h 110"/>
              <a:gd name="T98" fmla="*/ 77 w 111"/>
              <a:gd name="T99" fmla="*/ 69 h 110"/>
              <a:gd name="T100" fmla="*/ 93 w 111"/>
              <a:gd name="T101" fmla="*/ 86 h 110"/>
              <a:gd name="T102" fmla="*/ 85 w 111"/>
              <a:gd name="T103" fmla="*/ 93 h 110"/>
              <a:gd name="T104" fmla="*/ 97 w 111"/>
              <a:gd name="T105" fmla="*/ 79 h 110"/>
              <a:gd name="T106" fmla="*/ 80 w 111"/>
              <a:gd name="T107" fmla="*/ 63 h 110"/>
              <a:gd name="T108" fmla="*/ 81 w 111"/>
              <a:gd name="T109" fmla="*/ 55 h 110"/>
              <a:gd name="T110" fmla="*/ 81 w 111"/>
              <a:gd name="T111" fmla="*/ 49 h 110"/>
              <a:gd name="T112" fmla="*/ 98 w 111"/>
              <a:gd name="T113" fmla="*/ 32 h 110"/>
              <a:gd name="T114" fmla="*/ 104 w 111"/>
              <a:gd name="T115" fmla="*/ 55 h 110"/>
              <a:gd name="T116" fmla="*/ 97 w 111"/>
              <a:gd name="T117" fmla="*/ 79 h 110"/>
              <a:gd name="T118" fmla="*/ 97 w 111"/>
              <a:gd name="T119" fmla="*/ 79 h 110"/>
              <a:gd name="T120" fmla="*/ 97 w 111"/>
              <a:gd name="T121" fmla="*/ 7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1" h="110">
                <a:moveTo>
                  <a:pt x="56" y="0"/>
                </a:moveTo>
                <a:cubicBezTo>
                  <a:pt x="25" y="0"/>
                  <a:pt x="0" y="24"/>
                  <a:pt x="0" y="55"/>
                </a:cubicBezTo>
                <a:cubicBezTo>
                  <a:pt x="0" y="86"/>
                  <a:pt x="25" y="110"/>
                  <a:pt x="56" y="110"/>
                </a:cubicBezTo>
                <a:cubicBezTo>
                  <a:pt x="86" y="110"/>
                  <a:pt x="111" y="86"/>
                  <a:pt x="111" y="55"/>
                </a:cubicBezTo>
                <a:cubicBezTo>
                  <a:pt x="111" y="24"/>
                  <a:pt x="86" y="0"/>
                  <a:pt x="56" y="0"/>
                </a:cubicBezTo>
                <a:close/>
                <a:moveTo>
                  <a:pt x="94" y="26"/>
                </a:moveTo>
                <a:cubicBezTo>
                  <a:pt x="78" y="42"/>
                  <a:pt x="78" y="42"/>
                  <a:pt x="78" y="42"/>
                </a:cubicBezTo>
                <a:cubicBezTo>
                  <a:pt x="76" y="38"/>
                  <a:pt x="73" y="36"/>
                  <a:pt x="70" y="34"/>
                </a:cubicBezTo>
                <a:cubicBezTo>
                  <a:pt x="86" y="18"/>
                  <a:pt x="86" y="18"/>
                  <a:pt x="86" y="18"/>
                </a:cubicBezTo>
                <a:cubicBezTo>
                  <a:pt x="89" y="20"/>
                  <a:pt x="91" y="23"/>
                  <a:pt x="94" y="26"/>
                </a:cubicBezTo>
                <a:close/>
                <a:moveTo>
                  <a:pt x="56" y="73"/>
                </a:moveTo>
                <a:cubicBezTo>
                  <a:pt x="46" y="73"/>
                  <a:pt x="37" y="65"/>
                  <a:pt x="37" y="55"/>
                </a:cubicBezTo>
                <a:cubicBezTo>
                  <a:pt x="37" y="45"/>
                  <a:pt x="46" y="37"/>
                  <a:pt x="56" y="37"/>
                </a:cubicBezTo>
                <a:cubicBezTo>
                  <a:pt x="66" y="37"/>
                  <a:pt x="74" y="45"/>
                  <a:pt x="74" y="55"/>
                </a:cubicBezTo>
                <a:cubicBezTo>
                  <a:pt x="74" y="65"/>
                  <a:pt x="66" y="73"/>
                  <a:pt x="56" y="73"/>
                </a:cubicBezTo>
                <a:close/>
                <a:moveTo>
                  <a:pt x="80" y="13"/>
                </a:moveTo>
                <a:cubicBezTo>
                  <a:pt x="63" y="30"/>
                  <a:pt x="63" y="30"/>
                  <a:pt x="63" y="30"/>
                </a:cubicBezTo>
                <a:cubicBezTo>
                  <a:pt x="61" y="30"/>
                  <a:pt x="58" y="29"/>
                  <a:pt x="56" y="29"/>
                </a:cubicBezTo>
                <a:cubicBezTo>
                  <a:pt x="53" y="29"/>
                  <a:pt x="51" y="30"/>
                  <a:pt x="48" y="30"/>
                </a:cubicBezTo>
                <a:cubicBezTo>
                  <a:pt x="31" y="14"/>
                  <a:pt x="31" y="14"/>
                  <a:pt x="31" y="14"/>
                </a:cubicBezTo>
                <a:cubicBezTo>
                  <a:pt x="39" y="9"/>
                  <a:pt x="47" y="7"/>
                  <a:pt x="56" y="7"/>
                </a:cubicBezTo>
                <a:cubicBezTo>
                  <a:pt x="64" y="7"/>
                  <a:pt x="73" y="9"/>
                  <a:pt x="80" y="13"/>
                </a:cubicBezTo>
                <a:close/>
                <a:moveTo>
                  <a:pt x="25" y="18"/>
                </a:moveTo>
                <a:cubicBezTo>
                  <a:pt x="41" y="34"/>
                  <a:pt x="41" y="34"/>
                  <a:pt x="41" y="34"/>
                </a:cubicBezTo>
                <a:cubicBezTo>
                  <a:pt x="38" y="36"/>
                  <a:pt x="36" y="39"/>
                  <a:pt x="34" y="42"/>
                </a:cubicBezTo>
                <a:cubicBezTo>
                  <a:pt x="18" y="26"/>
                  <a:pt x="18" y="26"/>
                  <a:pt x="18" y="26"/>
                </a:cubicBezTo>
                <a:cubicBezTo>
                  <a:pt x="20" y="23"/>
                  <a:pt x="22" y="20"/>
                  <a:pt x="25" y="18"/>
                </a:cubicBezTo>
                <a:close/>
                <a:moveTo>
                  <a:pt x="13" y="32"/>
                </a:moveTo>
                <a:cubicBezTo>
                  <a:pt x="31" y="49"/>
                  <a:pt x="31" y="49"/>
                  <a:pt x="31" y="49"/>
                </a:cubicBezTo>
                <a:cubicBezTo>
                  <a:pt x="30" y="51"/>
                  <a:pt x="30" y="53"/>
                  <a:pt x="30" y="55"/>
                </a:cubicBezTo>
                <a:cubicBezTo>
                  <a:pt x="30" y="57"/>
                  <a:pt x="30" y="60"/>
                  <a:pt x="31" y="62"/>
                </a:cubicBezTo>
                <a:cubicBezTo>
                  <a:pt x="14" y="79"/>
                  <a:pt x="14" y="79"/>
                  <a:pt x="14" y="79"/>
                </a:cubicBezTo>
                <a:cubicBezTo>
                  <a:pt x="10" y="72"/>
                  <a:pt x="8" y="64"/>
                  <a:pt x="8" y="55"/>
                </a:cubicBezTo>
                <a:cubicBezTo>
                  <a:pt x="8" y="47"/>
                  <a:pt x="10" y="39"/>
                  <a:pt x="13" y="32"/>
                </a:cubicBezTo>
                <a:close/>
                <a:moveTo>
                  <a:pt x="18" y="85"/>
                </a:moveTo>
                <a:cubicBezTo>
                  <a:pt x="34" y="69"/>
                  <a:pt x="34" y="69"/>
                  <a:pt x="34" y="69"/>
                </a:cubicBezTo>
                <a:cubicBezTo>
                  <a:pt x="36" y="72"/>
                  <a:pt x="39" y="75"/>
                  <a:pt x="42" y="77"/>
                </a:cubicBezTo>
                <a:cubicBezTo>
                  <a:pt x="26" y="93"/>
                  <a:pt x="26" y="93"/>
                  <a:pt x="26" y="93"/>
                </a:cubicBezTo>
                <a:cubicBezTo>
                  <a:pt x="23" y="91"/>
                  <a:pt x="21" y="88"/>
                  <a:pt x="18" y="85"/>
                </a:cubicBezTo>
                <a:close/>
                <a:moveTo>
                  <a:pt x="32" y="97"/>
                </a:moveTo>
                <a:cubicBezTo>
                  <a:pt x="50" y="80"/>
                  <a:pt x="50" y="80"/>
                  <a:pt x="50" y="80"/>
                </a:cubicBezTo>
                <a:cubicBezTo>
                  <a:pt x="50" y="80"/>
                  <a:pt x="50" y="80"/>
                  <a:pt x="50" y="80"/>
                </a:cubicBezTo>
                <a:cubicBezTo>
                  <a:pt x="52" y="80"/>
                  <a:pt x="54" y="81"/>
                  <a:pt x="56" y="81"/>
                </a:cubicBezTo>
                <a:cubicBezTo>
                  <a:pt x="58" y="81"/>
                  <a:pt x="60" y="80"/>
                  <a:pt x="61" y="80"/>
                </a:cubicBezTo>
                <a:cubicBezTo>
                  <a:pt x="79" y="97"/>
                  <a:pt x="79" y="97"/>
                  <a:pt x="79" y="97"/>
                </a:cubicBezTo>
                <a:cubicBezTo>
                  <a:pt x="72" y="101"/>
                  <a:pt x="64" y="103"/>
                  <a:pt x="56" y="103"/>
                </a:cubicBezTo>
                <a:cubicBezTo>
                  <a:pt x="47" y="103"/>
                  <a:pt x="39" y="101"/>
                  <a:pt x="32" y="97"/>
                </a:cubicBezTo>
                <a:close/>
                <a:moveTo>
                  <a:pt x="85" y="93"/>
                </a:moveTo>
                <a:cubicBezTo>
                  <a:pt x="69" y="77"/>
                  <a:pt x="69" y="77"/>
                  <a:pt x="69" y="77"/>
                </a:cubicBezTo>
                <a:cubicBezTo>
                  <a:pt x="72" y="75"/>
                  <a:pt x="75" y="73"/>
                  <a:pt x="77" y="69"/>
                </a:cubicBezTo>
                <a:cubicBezTo>
                  <a:pt x="93" y="86"/>
                  <a:pt x="93" y="86"/>
                  <a:pt x="93" y="86"/>
                </a:cubicBezTo>
                <a:cubicBezTo>
                  <a:pt x="91" y="88"/>
                  <a:pt x="88" y="91"/>
                  <a:pt x="85" y="93"/>
                </a:cubicBezTo>
                <a:close/>
                <a:moveTo>
                  <a:pt x="97" y="79"/>
                </a:moveTo>
                <a:cubicBezTo>
                  <a:pt x="80" y="63"/>
                  <a:pt x="80" y="63"/>
                  <a:pt x="80" y="63"/>
                </a:cubicBezTo>
                <a:cubicBezTo>
                  <a:pt x="81" y="60"/>
                  <a:pt x="81" y="58"/>
                  <a:pt x="81" y="55"/>
                </a:cubicBezTo>
                <a:cubicBezTo>
                  <a:pt x="81" y="53"/>
                  <a:pt x="81" y="51"/>
                  <a:pt x="81" y="49"/>
                </a:cubicBezTo>
                <a:cubicBezTo>
                  <a:pt x="98" y="32"/>
                  <a:pt x="98" y="32"/>
                  <a:pt x="98" y="32"/>
                </a:cubicBezTo>
                <a:cubicBezTo>
                  <a:pt x="102" y="39"/>
                  <a:pt x="104" y="47"/>
                  <a:pt x="104" y="55"/>
                </a:cubicBezTo>
                <a:cubicBezTo>
                  <a:pt x="104" y="64"/>
                  <a:pt x="101" y="72"/>
                  <a:pt x="97" y="79"/>
                </a:cubicBezTo>
                <a:close/>
                <a:moveTo>
                  <a:pt x="97" y="79"/>
                </a:moveTo>
                <a:cubicBezTo>
                  <a:pt x="97" y="79"/>
                  <a:pt x="97" y="79"/>
                  <a:pt x="97" y="7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4" name="Freeform 36"/>
          <p:cNvSpPr>
            <a:spLocks noEditPoints="1"/>
          </p:cNvSpPr>
          <p:nvPr/>
        </p:nvSpPr>
        <p:spPr bwMode="auto">
          <a:xfrm>
            <a:off x="1122362" y="2764631"/>
            <a:ext cx="446088" cy="200025"/>
          </a:xfrm>
          <a:custGeom>
            <a:avLst/>
            <a:gdLst>
              <a:gd name="T0" fmla="*/ 160 w 165"/>
              <a:gd name="T1" fmla="*/ 0 h 74"/>
              <a:gd name="T2" fmla="*/ 69 w 165"/>
              <a:gd name="T3" fmla="*/ 0 h 74"/>
              <a:gd name="T4" fmla="*/ 62 w 165"/>
              <a:gd name="T5" fmla="*/ 5 h 74"/>
              <a:gd name="T6" fmla="*/ 49 w 165"/>
              <a:gd name="T7" fmla="*/ 69 h 74"/>
              <a:gd name="T8" fmla="*/ 53 w 165"/>
              <a:gd name="T9" fmla="*/ 74 h 74"/>
              <a:gd name="T10" fmla="*/ 145 w 165"/>
              <a:gd name="T11" fmla="*/ 74 h 74"/>
              <a:gd name="T12" fmla="*/ 152 w 165"/>
              <a:gd name="T13" fmla="*/ 69 h 74"/>
              <a:gd name="T14" fmla="*/ 165 w 165"/>
              <a:gd name="T15" fmla="*/ 5 h 74"/>
              <a:gd name="T16" fmla="*/ 160 w 165"/>
              <a:gd name="T17" fmla="*/ 0 h 74"/>
              <a:gd name="T18" fmla="*/ 155 w 165"/>
              <a:gd name="T19" fmla="*/ 11 h 74"/>
              <a:gd name="T20" fmla="*/ 144 w 165"/>
              <a:gd name="T21" fmla="*/ 63 h 74"/>
              <a:gd name="T22" fmla="*/ 139 w 165"/>
              <a:gd name="T23" fmla="*/ 68 h 74"/>
              <a:gd name="T24" fmla="*/ 63 w 165"/>
              <a:gd name="T25" fmla="*/ 68 h 74"/>
              <a:gd name="T26" fmla="*/ 59 w 165"/>
              <a:gd name="T27" fmla="*/ 63 h 74"/>
              <a:gd name="T28" fmla="*/ 70 w 165"/>
              <a:gd name="T29" fmla="*/ 11 h 74"/>
              <a:gd name="T30" fmla="*/ 75 w 165"/>
              <a:gd name="T31" fmla="*/ 6 h 74"/>
              <a:gd name="T32" fmla="*/ 151 w 165"/>
              <a:gd name="T33" fmla="*/ 6 h 74"/>
              <a:gd name="T34" fmla="*/ 155 w 165"/>
              <a:gd name="T35" fmla="*/ 11 h 74"/>
              <a:gd name="T36" fmla="*/ 143 w 165"/>
              <a:gd name="T37" fmla="*/ 13 h 74"/>
              <a:gd name="T38" fmla="*/ 141 w 165"/>
              <a:gd name="T39" fmla="*/ 14 h 74"/>
              <a:gd name="T40" fmla="*/ 109 w 165"/>
              <a:gd name="T41" fmla="*/ 29 h 74"/>
              <a:gd name="T42" fmla="*/ 83 w 165"/>
              <a:gd name="T43" fmla="*/ 14 h 74"/>
              <a:gd name="T44" fmla="*/ 81 w 165"/>
              <a:gd name="T45" fmla="*/ 13 h 74"/>
              <a:gd name="T46" fmla="*/ 76 w 165"/>
              <a:gd name="T47" fmla="*/ 16 h 74"/>
              <a:gd name="T48" fmla="*/ 77 w 165"/>
              <a:gd name="T49" fmla="*/ 22 h 74"/>
              <a:gd name="T50" fmla="*/ 105 w 165"/>
              <a:gd name="T51" fmla="*/ 39 h 74"/>
              <a:gd name="T52" fmla="*/ 109 w 165"/>
              <a:gd name="T53" fmla="*/ 39 h 74"/>
              <a:gd name="T54" fmla="*/ 144 w 165"/>
              <a:gd name="T55" fmla="*/ 22 h 74"/>
              <a:gd name="T56" fmla="*/ 147 w 165"/>
              <a:gd name="T57" fmla="*/ 16 h 74"/>
              <a:gd name="T58" fmla="*/ 143 w 165"/>
              <a:gd name="T59" fmla="*/ 13 h 74"/>
              <a:gd name="T60" fmla="*/ 15 w 165"/>
              <a:gd name="T61" fmla="*/ 14 h 74"/>
              <a:gd name="T62" fmla="*/ 54 w 165"/>
              <a:gd name="T63" fmla="*/ 14 h 74"/>
              <a:gd name="T64" fmla="*/ 58 w 165"/>
              <a:gd name="T65" fmla="*/ 10 h 74"/>
              <a:gd name="T66" fmla="*/ 54 w 165"/>
              <a:gd name="T67" fmla="*/ 6 h 74"/>
              <a:gd name="T68" fmla="*/ 15 w 165"/>
              <a:gd name="T69" fmla="*/ 6 h 74"/>
              <a:gd name="T70" fmla="*/ 11 w 165"/>
              <a:gd name="T71" fmla="*/ 10 h 74"/>
              <a:gd name="T72" fmla="*/ 15 w 165"/>
              <a:gd name="T73" fmla="*/ 14 h 74"/>
              <a:gd name="T74" fmla="*/ 44 w 165"/>
              <a:gd name="T75" fmla="*/ 41 h 74"/>
              <a:gd name="T76" fmla="*/ 4 w 165"/>
              <a:gd name="T77" fmla="*/ 41 h 74"/>
              <a:gd name="T78" fmla="*/ 0 w 165"/>
              <a:gd name="T79" fmla="*/ 44 h 74"/>
              <a:gd name="T80" fmla="*/ 4 w 165"/>
              <a:gd name="T81" fmla="*/ 48 h 74"/>
              <a:gd name="T82" fmla="*/ 44 w 165"/>
              <a:gd name="T83" fmla="*/ 48 h 74"/>
              <a:gd name="T84" fmla="*/ 48 w 165"/>
              <a:gd name="T85" fmla="*/ 44 h 74"/>
              <a:gd name="T86" fmla="*/ 44 w 165"/>
              <a:gd name="T87" fmla="*/ 41 h 74"/>
              <a:gd name="T88" fmla="*/ 53 w 165"/>
              <a:gd name="T89" fmla="*/ 27 h 74"/>
              <a:gd name="T90" fmla="*/ 49 w 165"/>
              <a:gd name="T91" fmla="*/ 23 h 74"/>
              <a:gd name="T92" fmla="*/ 25 w 165"/>
              <a:gd name="T93" fmla="*/ 23 h 74"/>
              <a:gd name="T94" fmla="*/ 22 w 165"/>
              <a:gd name="T95" fmla="*/ 27 h 74"/>
              <a:gd name="T96" fmla="*/ 25 w 165"/>
              <a:gd name="T97" fmla="*/ 31 h 74"/>
              <a:gd name="T98" fmla="*/ 49 w 165"/>
              <a:gd name="T99" fmla="*/ 31 h 74"/>
              <a:gd name="T100" fmla="*/ 53 w 165"/>
              <a:gd name="T101" fmla="*/ 27 h 74"/>
              <a:gd name="T102" fmla="*/ 38 w 165"/>
              <a:gd name="T103" fmla="*/ 58 h 74"/>
              <a:gd name="T104" fmla="*/ 26 w 165"/>
              <a:gd name="T105" fmla="*/ 58 h 74"/>
              <a:gd name="T106" fmla="*/ 22 w 165"/>
              <a:gd name="T107" fmla="*/ 61 h 74"/>
              <a:gd name="T108" fmla="*/ 26 w 165"/>
              <a:gd name="T109" fmla="*/ 65 h 74"/>
              <a:gd name="T110" fmla="*/ 38 w 165"/>
              <a:gd name="T111" fmla="*/ 65 h 74"/>
              <a:gd name="T112" fmla="*/ 42 w 165"/>
              <a:gd name="T113" fmla="*/ 61 h 74"/>
              <a:gd name="T114" fmla="*/ 38 w 165"/>
              <a:gd name="T115" fmla="*/ 5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5" h="74">
                <a:moveTo>
                  <a:pt x="160" y="0"/>
                </a:moveTo>
                <a:cubicBezTo>
                  <a:pt x="69" y="0"/>
                  <a:pt x="69" y="0"/>
                  <a:pt x="69" y="0"/>
                </a:cubicBezTo>
                <a:cubicBezTo>
                  <a:pt x="66" y="0"/>
                  <a:pt x="63" y="2"/>
                  <a:pt x="62" y="5"/>
                </a:cubicBezTo>
                <a:cubicBezTo>
                  <a:pt x="49" y="69"/>
                  <a:pt x="49" y="69"/>
                  <a:pt x="49" y="69"/>
                </a:cubicBezTo>
                <a:cubicBezTo>
                  <a:pt x="49" y="72"/>
                  <a:pt x="50" y="74"/>
                  <a:pt x="53" y="74"/>
                </a:cubicBezTo>
                <a:cubicBezTo>
                  <a:pt x="145" y="74"/>
                  <a:pt x="145" y="74"/>
                  <a:pt x="145" y="74"/>
                </a:cubicBezTo>
                <a:cubicBezTo>
                  <a:pt x="148" y="74"/>
                  <a:pt x="151" y="72"/>
                  <a:pt x="152" y="69"/>
                </a:cubicBezTo>
                <a:cubicBezTo>
                  <a:pt x="165" y="5"/>
                  <a:pt x="165" y="5"/>
                  <a:pt x="165" y="5"/>
                </a:cubicBezTo>
                <a:cubicBezTo>
                  <a:pt x="165" y="2"/>
                  <a:pt x="163" y="0"/>
                  <a:pt x="160" y="0"/>
                </a:cubicBezTo>
                <a:close/>
                <a:moveTo>
                  <a:pt x="155" y="11"/>
                </a:moveTo>
                <a:cubicBezTo>
                  <a:pt x="144" y="63"/>
                  <a:pt x="144" y="63"/>
                  <a:pt x="144" y="63"/>
                </a:cubicBezTo>
                <a:cubicBezTo>
                  <a:pt x="143" y="66"/>
                  <a:pt x="141" y="68"/>
                  <a:pt x="139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0" y="68"/>
                  <a:pt x="59" y="66"/>
                  <a:pt x="59" y="63"/>
                </a:cubicBezTo>
                <a:cubicBezTo>
                  <a:pt x="70" y="11"/>
                  <a:pt x="70" y="11"/>
                  <a:pt x="70" y="11"/>
                </a:cubicBezTo>
                <a:cubicBezTo>
                  <a:pt x="70" y="8"/>
                  <a:pt x="73" y="6"/>
                  <a:pt x="75" y="6"/>
                </a:cubicBezTo>
                <a:cubicBezTo>
                  <a:pt x="151" y="6"/>
                  <a:pt x="151" y="6"/>
                  <a:pt x="151" y="6"/>
                </a:cubicBezTo>
                <a:cubicBezTo>
                  <a:pt x="154" y="6"/>
                  <a:pt x="155" y="8"/>
                  <a:pt x="155" y="11"/>
                </a:cubicBezTo>
                <a:close/>
                <a:moveTo>
                  <a:pt x="143" y="13"/>
                </a:moveTo>
                <a:cubicBezTo>
                  <a:pt x="142" y="13"/>
                  <a:pt x="142" y="13"/>
                  <a:pt x="141" y="14"/>
                </a:cubicBezTo>
                <a:cubicBezTo>
                  <a:pt x="109" y="29"/>
                  <a:pt x="109" y="29"/>
                  <a:pt x="109" y="29"/>
                </a:cubicBezTo>
                <a:cubicBezTo>
                  <a:pt x="83" y="14"/>
                  <a:pt x="83" y="14"/>
                  <a:pt x="83" y="14"/>
                </a:cubicBezTo>
                <a:cubicBezTo>
                  <a:pt x="82" y="13"/>
                  <a:pt x="82" y="13"/>
                  <a:pt x="81" y="13"/>
                </a:cubicBezTo>
                <a:cubicBezTo>
                  <a:pt x="79" y="13"/>
                  <a:pt x="78" y="14"/>
                  <a:pt x="76" y="16"/>
                </a:cubicBezTo>
                <a:cubicBezTo>
                  <a:pt x="75" y="18"/>
                  <a:pt x="75" y="21"/>
                  <a:pt x="77" y="22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6" y="39"/>
                  <a:pt x="108" y="39"/>
                  <a:pt x="109" y="39"/>
                </a:cubicBezTo>
                <a:cubicBezTo>
                  <a:pt x="144" y="22"/>
                  <a:pt x="144" y="22"/>
                  <a:pt x="144" y="22"/>
                </a:cubicBezTo>
                <a:cubicBezTo>
                  <a:pt x="146" y="21"/>
                  <a:pt x="147" y="18"/>
                  <a:pt x="147" y="16"/>
                </a:cubicBezTo>
                <a:cubicBezTo>
                  <a:pt x="146" y="14"/>
                  <a:pt x="145" y="13"/>
                  <a:pt x="143" y="13"/>
                </a:cubicBezTo>
                <a:close/>
                <a:moveTo>
                  <a:pt x="15" y="14"/>
                </a:moveTo>
                <a:cubicBezTo>
                  <a:pt x="54" y="14"/>
                  <a:pt x="54" y="14"/>
                  <a:pt x="54" y="14"/>
                </a:cubicBezTo>
                <a:cubicBezTo>
                  <a:pt x="56" y="14"/>
                  <a:pt x="58" y="12"/>
                  <a:pt x="58" y="10"/>
                </a:cubicBezTo>
                <a:cubicBezTo>
                  <a:pt x="58" y="8"/>
                  <a:pt x="56" y="6"/>
                  <a:pt x="54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3" y="6"/>
                  <a:pt x="11" y="8"/>
                  <a:pt x="11" y="10"/>
                </a:cubicBezTo>
                <a:cubicBezTo>
                  <a:pt x="11" y="12"/>
                  <a:pt x="13" y="14"/>
                  <a:pt x="15" y="14"/>
                </a:cubicBezTo>
                <a:close/>
                <a:moveTo>
                  <a:pt x="44" y="41"/>
                </a:moveTo>
                <a:cubicBezTo>
                  <a:pt x="4" y="41"/>
                  <a:pt x="4" y="41"/>
                  <a:pt x="4" y="41"/>
                </a:cubicBezTo>
                <a:cubicBezTo>
                  <a:pt x="2" y="41"/>
                  <a:pt x="0" y="42"/>
                  <a:pt x="0" y="44"/>
                </a:cubicBezTo>
                <a:cubicBezTo>
                  <a:pt x="0" y="47"/>
                  <a:pt x="2" y="48"/>
                  <a:pt x="4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46" y="48"/>
                  <a:pt x="48" y="47"/>
                  <a:pt x="48" y="44"/>
                </a:cubicBezTo>
                <a:cubicBezTo>
                  <a:pt x="48" y="42"/>
                  <a:pt x="46" y="41"/>
                  <a:pt x="44" y="41"/>
                </a:cubicBezTo>
                <a:close/>
                <a:moveTo>
                  <a:pt x="53" y="27"/>
                </a:moveTo>
                <a:cubicBezTo>
                  <a:pt x="53" y="25"/>
                  <a:pt x="51" y="23"/>
                  <a:pt x="49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3" y="23"/>
                  <a:pt x="22" y="25"/>
                  <a:pt x="22" y="27"/>
                </a:cubicBezTo>
                <a:cubicBezTo>
                  <a:pt x="22" y="29"/>
                  <a:pt x="23" y="31"/>
                  <a:pt x="25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51" y="31"/>
                  <a:pt x="53" y="29"/>
                  <a:pt x="53" y="27"/>
                </a:cubicBezTo>
                <a:close/>
                <a:moveTo>
                  <a:pt x="38" y="58"/>
                </a:moveTo>
                <a:cubicBezTo>
                  <a:pt x="26" y="58"/>
                  <a:pt x="26" y="58"/>
                  <a:pt x="26" y="58"/>
                </a:cubicBezTo>
                <a:cubicBezTo>
                  <a:pt x="24" y="58"/>
                  <a:pt x="22" y="59"/>
                  <a:pt x="22" y="61"/>
                </a:cubicBezTo>
                <a:cubicBezTo>
                  <a:pt x="22" y="64"/>
                  <a:pt x="24" y="65"/>
                  <a:pt x="26" y="65"/>
                </a:cubicBezTo>
                <a:cubicBezTo>
                  <a:pt x="38" y="65"/>
                  <a:pt x="38" y="65"/>
                  <a:pt x="38" y="65"/>
                </a:cubicBezTo>
                <a:cubicBezTo>
                  <a:pt x="40" y="65"/>
                  <a:pt x="42" y="64"/>
                  <a:pt x="42" y="61"/>
                </a:cubicBezTo>
                <a:cubicBezTo>
                  <a:pt x="42" y="59"/>
                  <a:pt x="40" y="58"/>
                  <a:pt x="38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5" name="Freeform 37"/>
          <p:cNvSpPr>
            <a:spLocks noEditPoints="1"/>
          </p:cNvSpPr>
          <p:nvPr/>
        </p:nvSpPr>
        <p:spPr bwMode="auto">
          <a:xfrm>
            <a:off x="1779587" y="2707481"/>
            <a:ext cx="336550" cy="298450"/>
          </a:xfrm>
          <a:custGeom>
            <a:avLst/>
            <a:gdLst>
              <a:gd name="T0" fmla="*/ 56 w 124"/>
              <a:gd name="T1" fmla="*/ 92 h 110"/>
              <a:gd name="T2" fmla="*/ 51 w 124"/>
              <a:gd name="T3" fmla="*/ 101 h 110"/>
              <a:gd name="T4" fmla="*/ 45 w 124"/>
              <a:gd name="T5" fmla="*/ 75 h 110"/>
              <a:gd name="T6" fmla="*/ 30 w 124"/>
              <a:gd name="T7" fmla="*/ 68 h 110"/>
              <a:gd name="T8" fmla="*/ 51 w 124"/>
              <a:gd name="T9" fmla="*/ 43 h 110"/>
              <a:gd name="T10" fmla="*/ 56 w 124"/>
              <a:gd name="T11" fmla="*/ 48 h 110"/>
              <a:gd name="T12" fmla="*/ 75 w 124"/>
              <a:gd name="T13" fmla="*/ 39 h 110"/>
              <a:gd name="T14" fmla="*/ 56 w 124"/>
              <a:gd name="T15" fmla="*/ 6 h 110"/>
              <a:gd name="T16" fmla="*/ 80 w 124"/>
              <a:gd name="T17" fmla="*/ 28 h 110"/>
              <a:gd name="T18" fmla="*/ 95 w 124"/>
              <a:gd name="T19" fmla="*/ 24 h 110"/>
              <a:gd name="T20" fmla="*/ 53 w 124"/>
              <a:gd name="T21" fmla="*/ 0 h 110"/>
              <a:gd name="T22" fmla="*/ 60 w 124"/>
              <a:gd name="T23" fmla="*/ 106 h 110"/>
              <a:gd name="T24" fmla="*/ 51 w 124"/>
              <a:gd name="T25" fmla="*/ 6 h 110"/>
              <a:gd name="T26" fmla="*/ 36 w 124"/>
              <a:gd name="T27" fmla="*/ 19 h 110"/>
              <a:gd name="T28" fmla="*/ 32 w 124"/>
              <a:gd name="T29" fmla="*/ 16 h 110"/>
              <a:gd name="T30" fmla="*/ 37 w 124"/>
              <a:gd name="T31" fmla="*/ 8 h 110"/>
              <a:gd name="T32" fmla="*/ 9 w 124"/>
              <a:gd name="T33" fmla="*/ 36 h 110"/>
              <a:gd name="T34" fmla="*/ 23 w 124"/>
              <a:gd name="T35" fmla="*/ 53 h 110"/>
              <a:gd name="T36" fmla="*/ 7 w 124"/>
              <a:gd name="T37" fmla="*/ 63 h 110"/>
              <a:gd name="T38" fmla="*/ 32 w 124"/>
              <a:gd name="T39" fmla="*/ 90 h 110"/>
              <a:gd name="T40" fmla="*/ 123 w 124"/>
              <a:gd name="T41" fmla="*/ 61 h 110"/>
              <a:gd name="T42" fmla="*/ 113 w 124"/>
              <a:gd name="T43" fmla="*/ 50 h 110"/>
              <a:gd name="T44" fmla="*/ 100 w 124"/>
              <a:gd name="T45" fmla="*/ 36 h 110"/>
              <a:gd name="T46" fmla="*/ 100 w 124"/>
              <a:gd name="T47" fmla="*/ 32 h 110"/>
              <a:gd name="T48" fmla="*/ 86 w 124"/>
              <a:gd name="T49" fmla="*/ 34 h 110"/>
              <a:gd name="T50" fmla="*/ 76 w 124"/>
              <a:gd name="T51" fmla="*/ 69 h 110"/>
              <a:gd name="T52" fmla="*/ 74 w 124"/>
              <a:gd name="T53" fmla="*/ 65 h 110"/>
              <a:gd name="T54" fmla="*/ 61 w 124"/>
              <a:gd name="T55" fmla="*/ 53 h 110"/>
              <a:gd name="T56" fmla="*/ 56 w 124"/>
              <a:gd name="T57" fmla="*/ 70 h 110"/>
              <a:gd name="T58" fmla="*/ 68 w 124"/>
              <a:gd name="T59" fmla="*/ 95 h 110"/>
              <a:gd name="T60" fmla="*/ 78 w 124"/>
              <a:gd name="T61" fmla="*/ 110 h 110"/>
              <a:gd name="T62" fmla="*/ 111 w 124"/>
              <a:gd name="T63" fmla="*/ 106 h 110"/>
              <a:gd name="T64" fmla="*/ 123 w 124"/>
              <a:gd name="T65" fmla="*/ 61 h 110"/>
              <a:gd name="T66" fmla="*/ 106 w 124"/>
              <a:gd name="T67" fmla="*/ 104 h 110"/>
              <a:gd name="T68" fmla="*/ 78 w 124"/>
              <a:gd name="T69" fmla="*/ 105 h 110"/>
              <a:gd name="T70" fmla="*/ 77 w 124"/>
              <a:gd name="T71" fmla="*/ 103 h 110"/>
              <a:gd name="T72" fmla="*/ 64 w 124"/>
              <a:gd name="T73" fmla="*/ 75 h 110"/>
              <a:gd name="T74" fmla="*/ 61 w 124"/>
              <a:gd name="T75" fmla="*/ 59 h 110"/>
              <a:gd name="T76" fmla="*/ 64 w 124"/>
              <a:gd name="T77" fmla="*/ 59 h 110"/>
              <a:gd name="T78" fmla="*/ 70 w 124"/>
              <a:gd name="T79" fmla="*/ 69 h 110"/>
              <a:gd name="T80" fmla="*/ 84 w 124"/>
              <a:gd name="T81" fmla="*/ 68 h 110"/>
              <a:gd name="T82" fmla="*/ 95 w 124"/>
              <a:gd name="T83" fmla="*/ 36 h 110"/>
              <a:gd name="T84" fmla="*/ 92 w 124"/>
              <a:gd name="T85" fmla="*/ 69 h 110"/>
              <a:gd name="T86" fmla="*/ 101 w 124"/>
              <a:gd name="T87" fmla="*/ 55 h 110"/>
              <a:gd name="T88" fmla="*/ 106 w 124"/>
              <a:gd name="T89" fmla="*/ 45 h 110"/>
              <a:gd name="T90" fmla="*/ 106 w 124"/>
              <a:gd name="T91" fmla="*/ 61 h 110"/>
              <a:gd name="T92" fmla="*/ 109 w 124"/>
              <a:gd name="T93" fmla="*/ 74 h 110"/>
              <a:gd name="T94" fmla="*/ 113 w 124"/>
              <a:gd name="T95" fmla="*/ 55 h 110"/>
              <a:gd name="T96" fmla="*/ 115 w 124"/>
              <a:gd name="T97" fmla="*/ 5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4" h="110">
                <a:moveTo>
                  <a:pt x="59" y="101"/>
                </a:moveTo>
                <a:cubicBezTo>
                  <a:pt x="58" y="101"/>
                  <a:pt x="57" y="101"/>
                  <a:pt x="56" y="101"/>
                </a:cubicBezTo>
                <a:cubicBezTo>
                  <a:pt x="56" y="92"/>
                  <a:pt x="56" y="92"/>
                  <a:pt x="56" y="92"/>
                </a:cubicBezTo>
                <a:cubicBezTo>
                  <a:pt x="56" y="90"/>
                  <a:pt x="55" y="89"/>
                  <a:pt x="53" y="89"/>
                </a:cubicBezTo>
                <a:cubicBezTo>
                  <a:pt x="52" y="89"/>
                  <a:pt x="51" y="90"/>
                  <a:pt x="51" y="92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45" y="100"/>
                  <a:pt x="40" y="95"/>
                  <a:pt x="36" y="88"/>
                </a:cubicBezTo>
                <a:cubicBezTo>
                  <a:pt x="34" y="84"/>
                  <a:pt x="33" y="79"/>
                  <a:pt x="31" y="74"/>
                </a:cubicBezTo>
                <a:cubicBezTo>
                  <a:pt x="36" y="75"/>
                  <a:pt x="41" y="75"/>
                  <a:pt x="45" y="75"/>
                </a:cubicBezTo>
                <a:cubicBezTo>
                  <a:pt x="47" y="75"/>
                  <a:pt x="48" y="74"/>
                  <a:pt x="48" y="73"/>
                </a:cubicBezTo>
                <a:cubicBezTo>
                  <a:pt x="48" y="71"/>
                  <a:pt x="47" y="70"/>
                  <a:pt x="46" y="70"/>
                </a:cubicBezTo>
                <a:cubicBezTo>
                  <a:pt x="40" y="70"/>
                  <a:pt x="35" y="69"/>
                  <a:pt x="30" y="68"/>
                </a:cubicBezTo>
                <a:cubicBezTo>
                  <a:pt x="29" y="64"/>
                  <a:pt x="29" y="58"/>
                  <a:pt x="29" y="53"/>
                </a:cubicBezTo>
                <a:cubicBezTo>
                  <a:pt x="29" y="49"/>
                  <a:pt x="29" y="45"/>
                  <a:pt x="30" y="41"/>
                </a:cubicBezTo>
                <a:cubicBezTo>
                  <a:pt x="36" y="42"/>
                  <a:pt x="44" y="43"/>
                  <a:pt x="51" y="43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9"/>
                  <a:pt x="52" y="50"/>
                  <a:pt x="53" y="50"/>
                </a:cubicBezTo>
                <a:cubicBezTo>
                  <a:pt x="55" y="50"/>
                  <a:pt x="56" y="49"/>
                  <a:pt x="56" y="48"/>
                </a:cubicBezTo>
                <a:cubicBezTo>
                  <a:pt x="56" y="43"/>
                  <a:pt x="56" y="43"/>
                  <a:pt x="56" y="43"/>
                </a:cubicBezTo>
                <a:cubicBezTo>
                  <a:pt x="62" y="43"/>
                  <a:pt x="67" y="42"/>
                  <a:pt x="73" y="42"/>
                </a:cubicBezTo>
                <a:cubicBezTo>
                  <a:pt x="75" y="41"/>
                  <a:pt x="76" y="40"/>
                  <a:pt x="75" y="39"/>
                </a:cubicBezTo>
                <a:cubicBezTo>
                  <a:pt x="75" y="37"/>
                  <a:pt x="74" y="36"/>
                  <a:pt x="72" y="36"/>
                </a:cubicBezTo>
                <a:cubicBezTo>
                  <a:pt x="67" y="37"/>
                  <a:pt x="62" y="38"/>
                  <a:pt x="56" y="38"/>
                </a:cubicBezTo>
                <a:cubicBezTo>
                  <a:pt x="56" y="6"/>
                  <a:pt x="56" y="6"/>
                  <a:pt x="56" y="6"/>
                </a:cubicBezTo>
                <a:cubicBezTo>
                  <a:pt x="64" y="7"/>
                  <a:pt x="71" y="16"/>
                  <a:pt x="75" y="29"/>
                </a:cubicBezTo>
                <a:cubicBezTo>
                  <a:pt x="75" y="31"/>
                  <a:pt x="76" y="31"/>
                  <a:pt x="78" y="31"/>
                </a:cubicBezTo>
                <a:cubicBezTo>
                  <a:pt x="79" y="30"/>
                  <a:pt x="80" y="29"/>
                  <a:pt x="80" y="28"/>
                </a:cubicBezTo>
                <a:cubicBezTo>
                  <a:pt x="77" y="20"/>
                  <a:pt x="74" y="13"/>
                  <a:pt x="69" y="8"/>
                </a:cubicBezTo>
                <a:cubicBezTo>
                  <a:pt x="78" y="11"/>
                  <a:pt x="85" y="17"/>
                  <a:pt x="91" y="24"/>
                </a:cubicBezTo>
                <a:cubicBezTo>
                  <a:pt x="92" y="25"/>
                  <a:pt x="94" y="25"/>
                  <a:pt x="95" y="24"/>
                </a:cubicBezTo>
                <a:cubicBezTo>
                  <a:pt x="96" y="24"/>
                  <a:pt x="96" y="22"/>
                  <a:pt x="95" y="21"/>
                </a:cubicBezTo>
                <a:cubicBezTo>
                  <a:pt x="85" y="8"/>
                  <a:pt x="70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24" y="0"/>
                  <a:pt x="0" y="24"/>
                  <a:pt x="0" y="53"/>
                </a:cubicBezTo>
                <a:cubicBezTo>
                  <a:pt x="0" y="82"/>
                  <a:pt x="24" y="106"/>
                  <a:pt x="53" y="106"/>
                </a:cubicBezTo>
                <a:cubicBezTo>
                  <a:pt x="56" y="106"/>
                  <a:pt x="58" y="106"/>
                  <a:pt x="60" y="106"/>
                </a:cubicBezTo>
                <a:cubicBezTo>
                  <a:pt x="61" y="106"/>
                  <a:pt x="62" y="104"/>
                  <a:pt x="62" y="103"/>
                </a:cubicBezTo>
                <a:cubicBezTo>
                  <a:pt x="62" y="102"/>
                  <a:pt x="61" y="100"/>
                  <a:pt x="59" y="101"/>
                </a:cubicBezTo>
                <a:close/>
                <a:moveTo>
                  <a:pt x="51" y="6"/>
                </a:moveTo>
                <a:cubicBezTo>
                  <a:pt x="51" y="38"/>
                  <a:pt x="51" y="38"/>
                  <a:pt x="51" y="38"/>
                </a:cubicBezTo>
                <a:cubicBezTo>
                  <a:pt x="44" y="38"/>
                  <a:pt x="37" y="37"/>
                  <a:pt x="30" y="36"/>
                </a:cubicBezTo>
                <a:cubicBezTo>
                  <a:pt x="32" y="30"/>
                  <a:pt x="34" y="24"/>
                  <a:pt x="36" y="19"/>
                </a:cubicBezTo>
                <a:cubicBezTo>
                  <a:pt x="40" y="11"/>
                  <a:pt x="45" y="7"/>
                  <a:pt x="51" y="6"/>
                </a:cubicBezTo>
                <a:close/>
                <a:moveTo>
                  <a:pt x="37" y="8"/>
                </a:moveTo>
                <a:cubicBezTo>
                  <a:pt x="35" y="10"/>
                  <a:pt x="33" y="13"/>
                  <a:pt x="32" y="16"/>
                </a:cubicBezTo>
                <a:cubicBezTo>
                  <a:pt x="29" y="22"/>
                  <a:pt x="27" y="28"/>
                  <a:pt x="25" y="35"/>
                </a:cubicBezTo>
                <a:cubicBezTo>
                  <a:pt x="20" y="34"/>
                  <a:pt x="16" y="33"/>
                  <a:pt x="11" y="31"/>
                </a:cubicBezTo>
                <a:cubicBezTo>
                  <a:pt x="16" y="21"/>
                  <a:pt x="26" y="12"/>
                  <a:pt x="37" y="8"/>
                </a:cubicBezTo>
                <a:close/>
                <a:moveTo>
                  <a:pt x="7" y="63"/>
                </a:moveTo>
                <a:cubicBezTo>
                  <a:pt x="6" y="60"/>
                  <a:pt x="6" y="57"/>
                  <a:pt x="6" y="53"/>
                </a:cubicBezTo>
                <a:cubicBezTo>
                  <a:pt x="6" y="47"/>
                  <a:pt x="7" y="41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4" y="38"/>
                  <a:pt x="19" y="39"/>
                  <a:pt x="24" y="40"/>
                </a:cubicBezTo>
                <a:cubicBezTo>
                  <a:pt x="24" y="44"/>
                  <a:pt x="23" y="49"/>
                  <a:pt x="23" y="53"/>
                </a:cubicBezTo>
                <a:cubicBezTo>
                  <a:pt x="23" y="58"/>
                  <a:pt x="24" y="63"/>
                  <a:pt x="25" y="68"/>
                </a:cubicBezTo>
                <a:cubicBezTo>
                  <a:pt x="18" y="66"/>
                  <a:pt x="13" y="65"/>
                  <a:pt x="7" y="63"/>
                </a:cubicBezTo>
                <a:cubicBezTo>
                  <a:pt x="7" y="63"/>
                  <a:pt x="7" y="63"/>
                  <a:pt x="7" y="63"/>
                </a:cubicBezTo>
                <a:close/>
                <a:moveTo>
                  <a:pt x="8" y="69"/>
                </a:moveTo>
                <a:cubicBezTo>
                  <a:pt x="14" y="71"/>
                  <a:pt x="20" y="72"/>
                  <a:pt x="26" y="73"/>
                </a:cubicBezTo>
                <a:cubicBezTo>
                  <a:pt x="27" y="79"/>
                  <a:pt x="29" y="85"/>
                  <a:pt x="32" y="90"/>
                </a:cubicBezTo>
                <a:cubicBezTo>
                  <a:pt x="33" y="93"/>
                  <a:pt x="35" y="96"/>
                  <a:pt x="37" y="98"/>
                </a:cubicBezTo>
                <a:cubicBezTo>
                  <a:pt x="24" y="93"/>
                  <a:pt x="13" y="83"/>
                  <a:pt x="8" y="69"/>
                </a:cubicBezTo>
                <a:close/>
                <a:moveTo>
                  <a:pt x="123" y="61"/>
                </a:moveTo>
                <a:cubicBezTo>
                  <a:pt x="122" y="58"/>
                  <a:pt x="121" y="55"/>
                  <a:pt x="119" y="52"/>
                </a:cubicBezTo>
                <a:cubicBezTo>
                  <a:pt x="118" y="50"/>
                  <a:pt x="116" y="49"/>
                  <a:pt x="115" y="49"/>
                </a:cubicBezTo>
                <a:cubicBezTo>
                  <a:pt x="114" y="49"/>
                  <a:pt x="113" y="49"/>
                  <a:pt x="113" y="50"/>
                </a:cubicBezTo>
                <a:cubicBezTo>
                  <a:pt x="113" y="48"/>
                  <a:pt x="112" y="46"/>
                  <a:pt x="111" y="43"/>
                </a:cubicBezTo>
                <a:cubicBezTo>
                  <a:pt x="109" y="39"/>
                  <a:pt x="107" y="37"/>
                  <a:pt x="104" y="36"/>
                </a:cubicBezTo>
                <a:cubicBezTo>
                  <a:pt x="103" y="36"/>
                  <a:pt x="102" y="36"/>
                  <a:pt x="100" y="36"/>
                </a:cubicBezTo>
                <a:cubicBezTo>
                  <a:pt x="100" y="35"/>
                  <a:pt x="100" y="34"/>
                  <a:pt x="100" y="33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99" y="32"/>
                  <a:pt x="99" y="31"/>
                  <a:pt x="99" y="31"/>
                </a:cubicBezTo>
                <a:cubicBezTo>
                  <a:pt x="99" y="31"/>
                  <a:pt x="98" y="31"/>
                  <a:pt x="98" y="31"/>
                </a:cubicBezTo>
                <a:cubicBezTo>
                  <a:pt x="94" y="29"/>
                  <a:pt x="90" y="30"/>
                  <a:pt x="86" y="34"/>
                </a:cubicBezTo>
                <a:cubicBezTo>
                  <a:pt x="83" y="37"/>
                  <a:pt x="83" y="43"/>
                  <a:pt x="83" y="49"/>
                </a:cubicBezTo>
                <a:cubicBezTo>
                  <a:pt x="82" y="54"/>
                  <a:pt x="80" y="61"/>
                  <a:pt x="79" y="66"/>
                </a:cubicBezTo>
                <a:cubicBezTo>
                  <a:pt x="78" y="68"/>
                  <a:pt x="77" y="69"/>
                  <a:pt x="76" y="69"/>
                </a:cubicBezTo>
                <a:cubicBezTo>
                  <a:pt x="76" y="69"/>
                  <a:pt x="76" y="69"/>
                  <a:pt x="75" y="69"/>
                </a:cubicBezTo>
                <a:cubicBezTo>
                  <a:pt x="75" y="68"/>
                  <a:pt x="75" y="68"/>
                  <a:pt x="75" y="67"/>
                </a:cubicBezTo>
                <a:cubicBezTo>
                  <a:pt x="75" y="67"/>
                  <a:pt x="74" y="66"/>
                  <a:pt x="74" y="65"/>
                </a:cubicBezTo>
                <a:cubicBezTo>
                  <a:pt x="74" y="64"/>
                  <a:pt x="73" y="63"/>
                  <a:pt x="73" y="61"/>
                </a:cubicBezTo>
                <a:cubicBezTo>
                  <a:pt x="71" y="58"/>
                  <a:pt x="69" y="56"/>
                  <a:pt x="67" y="54"/>
                </a:cubicBezTo>
                <a:cubicBezTo>
                  <a:pt x="66" y="53"/>
                  <a:pt x="63" y="53"/>
                  <a:pt x="61" y="53"/>
                </a:cubicBezTo>
                <a:cubicBezTo>
                  <a:pt x="60" y="53"/>
                  <a:pt x="58" y="54"/>
                  <a:pt x="57" y="55"/>
                </a:cubicBezTo>
                <a:cubicBezTo>
                  <a:pt x="55" y="57"/>
                  <a:pt x="54" y="60"/>
                  <a:pt x="54" y="63"/>
                </a:cubicBezTo>
                <a:cubicBezTo>
                  <a:pt x="54" y="65"/>
                  <a:pt x="55" y="68"/>
                  <a:pt x="56" y="70"/>
                </a:cubicBezTo>
                <a:cubicBezTo>
                  <a:pt x="57" y="72"/>
                  <a:pt x="58" y="75"/>
                  <a:pt x="59" y="77"/>
                </a:cubicBezTo>
                <a:cubicBezTo>
                  <a:pt x="61" y="82"/>
                  <a:pt x="63" y="87"/>
                  <a:pt x="66" y="93"/>
                </a:cubicBezTo>
                <a:cubicBezTo>
                  <a:pt x="67" y="93"/>
                  <a:pt x="68" y="94"/>
                  <a:pt x="68" y="95"/>
                </a:cubicBezTo>
                <a:cubicBezTo>
                  <a:pt x="70" y="97"/>
                  <a:pt x="72" y="99"/>
                  <a:pt x="72" y="104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72" y="107"/>
                  <a:pt x="75" y="110"/>
                  <a:pt x="78" y="110"/>
                </a:cubicBezTo>
                <a:cubicBezTo>
                  <a:pt x="106" y="110"/>
                  <a:pt x="106" y="110"/>
                  <a:pt x="106" y="110"/>
                </a:cubicBezTo>
                <a:cubicBezTo>
                  <a:pt x="106" y="110"/>
                  <a:pt x="106" y="110"/>
                  <a:pt x="106" y="110"/>
                </a:cubicBezTo>
                <a:cubicBezTo>
                  <a:pt x="108" y="110"/>
                  <a:pt x="110" y="108"/>
                  <a:pt x="111" y="106"/>
                </a:cubicBezTo>
                <a:cubicBezTo>
                  <a:pt x="112" y="103"/>
                  <a:pt x="114" y="100"/>
                  <a:pt x="115" y="97"/>
                </a:cubicBezTo>
                <a:cubicBezTo>
                  <a:pt x="116" y="94"/>
                  <a:pt x="117" y="90"/>
                  <a:pt x="118" y="87"/>
                </a:cubicBezTo>
                <a:cubicBezTo>
                  <a:pt x="122" y="76"/>
                  <a:pt x="124" y="69"/>
                  <a:pt x="123" y="61"/>
                </a:cubicBezTo>
                <a:close/>
                <a:moveTo>
                  <a:pt x="113" y="85"/>
                </a:moveTo>
                <a:cubicBezTo>
                  <a:pt x="112" y="89"/>
                  <a:pt x="111" y="92"/>
                  <a:pt x="110" y="95"/>
                </a:cubicBezTo>
                <a:cubicBezTo>
                  <a:pt x="109" y="98"/>
                  <a:pt x="107" y="101"/>
                  <a:pt x="106" y="104"/>
                </a:cubicBezTo>
                <a:cubicBezTo>
                  <a:pt x="106" y="105"/>
                  <a:pt x="106" y="105"/>
                  <a:pt x="106" y="105"/>
                </a:cubicBezTo>
                <a:cubicBezTo>
                  <a:pt x="106" y="105"/>
                  <a:pt x="106" y="105"/>
                  <a:pt x="105" y="105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05"/>
                  <a:pt x="77" y="104"/>
                  <a:pt x="77" y="104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04"/>
                  <a:pt x="77" y="104"/>
                  <a:pt x="77" y="103"/>
                </a:cubicBezTo>
                <a:cubicBezTo>
                  <a:pt x="77" y="97"/>
                  <a:pt x="74" y="94"/>
                  <a:pt x="72" y="91"/>
                </a:cubicBezTo>
                <a:cubicBezTo>
                  <a:pt x="72" y="91"/>
                  <a:pt x="71" y="90"/>
                  <a:pt x="71" y="90"/>
                </a:cubicBezTo>
                <a:cubicBezTo>
                  <a:pt x="67" y="85"/>
                  <a:pt x="66" y="80"/>
                  <a:pt x="64" y="75"/>
                </a:cubicBezTo>
                <a:cubicBezTo>
                  <a:pt x="63" y="73"/>
                  <a:pt x="62" y="70"/>
                  <a:pt x="61" y="67"/>
                </a:cubicBezTo>
                <a:cubicBezTo>
                  <a:pt x="60" y="66"/>
                  <a:pt x="60" y="64"/>
                  <a:pt x="60" y="63"/>
                </a:cubicBezTo>
                <a:cubicBezTo>
                  <a:pt x="60" y="61"/>
                  <a:pt x="60" y="59"/>
                  <a:pt x="61" y="59"/>
                </a:cubicBezTo>
                <a:cubicBezTo>
                  <a:pt x="61" y="58"/>
                  <a:pt x="61" y="58"/>
                  <a:pt x="62" y="58"/>
                </a:cubicBezTo>
                <a:cubicBezTo>
                  <a:pt x="62" y="58"/>
                  <a:pt x="62" y="58"/>
                  <a:pt x="62" y="58"/>
                </a:cubicBezTo>
                <a:cubicBezTo>
                  <a:pt x="63" y="58"/>
                  <a:pt x="64" y="58"/>
                  <a:pt x="64" y="59"/>
                </a:cubicBezTo>
                <a:cubicBezTo>
                  <a:pt x="65" y="60"/>
                  <a:pt x="67" y="61"/>
                  <a:pt x="68" y="64"/>
                </a:cubicBezTo>
                <a:cubicBezTo>
                  <a:pt x="68" y="65"/>
                  <a:pt x="69" y="66"/>
                  <a:pt x="69" y="67"/>
                </a:cubicBezTo>
                <a:cubicBezTo>
                  <a:pt x="69" y="68"/>
                  <a:pt x="70" y="69"/>
                  <a:pt x="70" y="69"/>
                </a:cubicBezTo>
                <a:cubicBezTo>
                  <a:pt x="70" y="70"/>
                  <a:pt x="71" y="71"/>
                  <a:pt x="71" y="71"/>
                </a:cubicBezTo>
                <a:cubicBezTo>
                  <a:pt x="72" y="74"/>
                  <a:pt x="74" y="75"/>
                  <a:pt x="77" y="75"/>
                </a:cubicBezTo>
                <a:cubicBezTo>
                  <a:pt x="80" y="74"/>
                  <a:pt x="83" y="72"/>
                  <a:pt x="84" y="68"/>
                </a:cubicBezTo>
                <a:cubicBezTo>
                  <a:pt x="85" y="65"/>
                  <a:pt x="88" y="56"/>
                  <a:pt x="88" y="49"/>
                </a:cubicBezTo>
                <a:cubicBezTo>
                  <a:pt x="88" y="44"/>
                  <a:pt x="88" y="39"/>
                  <a:pt x="90" y="37"/>
                </a:cubicBezTo>
                <a:cubicBezTo>
                  <a:pt x="92" y="36"/>
                  <a:pt x="93" y="35"/>
                  <a:pt x="95" y="36"/>
                </a:cubicBezTo>
                <a:cubicBezTo>
                  <a:pt x="95" y="37"/>
                  <a:pt x="95" y="38"/>
                  <a:pt x="95" y="39"/>
                </a:cubicBezTo>
                <a:cubicBezTo>
                  <a:pt x="96" y="44"/>
                  <a:pt x="96" y="50"/>
                  <a:pt x="96" y="54"/>
                </a:cubicBezTo>
                <a:cubicBezTo>
                  <a:pt x="94" y="60"/>
                  <a:pt x="93" y="66"/>
                  <a:pt x="92" y="69"/>
                </a:cubicBezTo>
                <a:cubicBezTo>
                  <a:pt x="92" y="71"/>
                  <a:pt x="92" y="72"/>
                  <a:pt x="94" y="73"/>
                </a:cubicBezTo>
                <a:cubicBezTo>
                  <a:pt x="95" y="73"/>
                  <a:pt x="97" y="72"/>
                  <a:pt x="97" y="71"/>
                </a:cubicBezTo>
                <a:cubicBezTo>
                  <a:pt x="98" y="67"/>
                  <a:pt x="99" y="62"/>
                  <a:pt x="101" y="55"/>
                </a:cubicBezTo>
                <a:cubicBezTo>
                  <a:pt x="102" y="51"/>
                  <a:pt x="101" y="46"/>
                  <a:pt x="101" y="41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4" y="41"/>
                  <a:pt x="105" y="43"/>
                  <a:pt x="106" y="45"/>
                </a:cubicBezTo>
                <a:cubicBezTo>
                  <a:pt x="108" y="51"/>
                  <a:pt x="108" y="51"/>
                  <a:pt x="108" y="54"/>
                </a:cubicBezTo>
                <a:cubicBezTo>
                  <a:pt x="108" y="55"/>
                  <a:pt x="108" y="55"/>
                  <a:pt x="107" y="56"/>
                </a:cubicBezTo>
                <a:cubicBezTo>
                  <a:pt x="107" y="58"/>
                  <a:pt x="107" y="60"/>
                  <a:pt x="106" y="61"/>
                </a:cubicBezTo>
                <a:cubicBezTo>
                  <a:pt x="106" y="65"/>
                  <a:pt x="105" y="69"/>
                  <a:pt x="104" y="72"/>
                </a:cubicBezTo>
                <a:cubicBezTo>
                  <a:pt x="104" y="73"/>
                  <a:pt x="104" y="75"/>
                  <a:pt x="106" y="75"/>
                </a:cubicBezTo>
                <a:cubicBezTo>
                  <a:pt x="107" y="76"/>
                  <a:pt x="109" y="75"/>
                  <a:pt x="109" y="74"/>
                </a:cubicBezTo>
                <a:cubicBezTo>
                  <a:pt x="110" y="70"/>
                  <a:pt x="111" y="66"/>
                  <a:pt x="112" y="62"/>
                </a:cubicBezTo>
                <a:cubicBezTo>
                  <a:pt x="112" y="61"/>
                  <a:pt x="112" y="59"/>
                  <a:pt x="113" y="57"/>
                </a:cubicBezTo>
                <a:cubicBezTo>
                  <a:pt x="113" y="56"/>
                  <a:pt x="113" y="56"/>
                  <a:pt x="113" y="55"/>
                </a:cubicBezTo>
                <a:cubicBezTo>
                  <a:pt x="113" y="55"/>
                  <a:pt x="113" y="54"/>
                  <a:pt x="113" y="54"/>
                </a:cubicBezTo>
                <a:cubicBezTo>
                  <a:pt x="113" y="54"/>
                  <a:pt x="114" y="54"/>
                  <a:pt x="114" y="54"/>
                </a:cubicBezTo>
                <a:cubicBezTo>
                  <a:pt x="114" y="54"/>
                  <a:pt x="114" y="55"/>
                  <a:pt x="115" y="55"/>
                </a:cubicBezTo>
                <a:cubicBezTo>
                  <a:pt x="116" y="58"/>
                  <a:pt x="117" y="60"/>
                  <a:pt x="117" y="62"/>
                </a:cubicBezTo>
                <a:cubicBezTo>
                  <a:pt x="118" y="68"/>
                  <a:pt x="116" y="75"/>
                  <a:pt x="113" y="8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6" name="Freeform 38"/>
          <p:cNvSpPr>
            <a:spLocks noEditPoints="1"/>
          </p:cNvSpPr>
          <p:nvPr/>
        </p:nvSpPr>
        <p:spPr bwMode="auto">
          <a:xfrm>
            <a:off x="2393950" y="2705894"/>
            <a:ext cx="288925" cy="312737"/>
          </a:xfrm>
          <a:custGeom>
            <a:avLst/>
            <a:gdLst>
              <a:gd name="T0" fmla="*/ 77 w 107"/>
              <a:gd name="T1" fmla="*/ 9 h 116"/>
              <a:gd name="T2" fmla="*/ 82 w 107"/>
              <a:gd name="T3" fmla="*/ 11 h 116"/>
              <a:gd name="T4" fmla="*/ 76 w 107"/>
              <a:gd name="T5" fmla="*/ 18 h 116"/>
              <a:gd name="T6" fmla="*/ 74 w 107"/>
              <a:gd name="T7" fmla="*/ 14 h 116"/>
              <a:gd name="T8" fmla="*/ 31 w 107"/>
              <a:gd name="T9" fmla="*/ 18 h 116"/>
              <a:gd name="T10" fmla="*/ 33 w 107"/>
              <a:gd name="T11" fmla="*/ 14 h 116"/>
              <a:gd name="T12" fmla="*/ 27 w 107"/>
              <a:gd name="T13" fmla="*/ 8 h 116"/>
              <a:gd name="T14" fmla="*/ 29 w 107"/>
              <a:gd name="T15" fmla="*/ 16 h 116"/>
              <a:gd name="T16" fmla="*/ 56 w 107"/>
              <a:gd name="T17" fmla="*/ 9 h 116"/>
              <a:gd name="T18" fmla="*/ 54 w 107"/>
              <a:gd name="T19" fmla="*/ 0 h 116"/>
              <a:gd name="T20" fmla="*/ 51 w 107"/>
              <a:gd name="T21" fmla="*/ 9 h 116"/>
              <a:gd name="T22" fmla="*/ 8 w 107"/>
              <a:gd name="T23" fmla="*/ 52 h 116"/>
              <a:gd name="T24" fmla="*/ 0 w 107"/>
              <a:gd name="T25" fmla="*/ 54 h 116"/>
              <a:gd name="T26" fmla="*/ 8 w 107"/>
              <a:gd name="T27" fmla="*/ 57 h 116"/>
              <a:gd name="T28" fmla="*/ 8 w 107"/>
              <a:gd name="T29" fmla="*/ 52 h 116"/>
              <a:gd name="T30" fmla="*/ 99 w 107"/>
              <a:gd name="T31" fmla="*/ 52 h 116"/>
              <a:gd name="T32" fmla="*/ 99 w 107"/>
              <a:gd name="T33" fmla="*/ 57 h 116"/>
              <a:gd name="T34" fmla="*/ 107 w 107"/>
              <a:gd name="T35" fmla="*/ 54 h 116"/>
              <a:gd name="T36" fmla="*/ 100 w 107"/>
              <a:gd name="T37" fmla="*/ 27 h 116"/>
              <a:gd name="T38" fmla="*/ 92 w 107"/>
              <a:gd name="T39" fmla="*/ 29 h 116"/>
              <a:gd name="T40" fmla="*/ 93 w 107"/>
              <a:gd name="T41" fmla="*/ 34 h 116"/>
              <a:gd name="T42" fmla="*/ 99 w 107"/>
              <a:gd name="T43" fmla="*/ 31 h 116"/>
              <a:gd name="T44" fmla="*/ 87 w 107"/>
              <a:gd name="T45" fmla="*/ 54 h 116"/>
              <a:gd name="T46" fmla="*/ 82 w 107"/>
              <a:gd name="T47" fmla="*/ 71 h 116"/>
              <a:gd name="T48" fmla="*/ 78 w 107"/>
              <a:gd name="T49" fmla="*/ 76 h 116"/>
              <a:gd name="T50" fmla="*/ 70 w 107"/>
              <a:gd name="T51" fmla="*/ 93 h 116"/>
              <a:gd name="T52" fmla="*/ 71 w 107"/>
              <a:gd name="T53" fmla="*/ 106 h 116"/>
              <a:gd name="T54" fmla="*/ 46 w 107"/>
              <a:gd name="T55" fmla="*/ 116 h 116"/>
              <a:gd name="T56" fmla="*/ 36 w 107"/>
              <a:gd name="T57" fmla="*/ 93 h 116"/>
              <a:gd name="T58" fmla="*/ 25 w 107"/>
              <a:gd name="T59" fmla="*/ 71 h 116"/>
              <a:gd name="T60" fmla="*/ 20 w 107"/>
              <a:gd name="T61" fmla="*/ 54 h 116"/>
              <a:gd name="T62" fmla="*/ 87 w 107"/>
              <a:gd name="T63" fmla="*/ 54 h 116"/>
              <a:gd name="T64" fmla="*/ 41 w 107"/>
              <a:gd name="T65" fmla="*/ 96 h 116"/>
              <a:gd name="T66" fmla="*/ 65 w 107"/>
              <a:gd name="T67" fmla="*/ 100 h 116"/>
              <a:gd name="T68" fmla="*/ 65 w 107"/>
              <a:gd name="T69" fmla="*/ 107 h 116"/>
              <a:gd name="T70" fmla="*/ 41 w 107"/>
              <a:gd name="T71" fmla="*/ 106 h 116"/>
              <a:gd name="T72" fmla="*/ 46 w 107"/>
              <a:gd name="T73" fmla="*/ 110 h 116"/>
              <a:gd name="T74" fmla="*/ 65 w 107"/>
              <a:gd name="T75" fmla="*/ 107 h 116"/>
              <a:gd name="T76" fmla="*/ 53 w 107"/>
              <a:gd name="T77" fmla="*/ 26 h 116"/>
              <a:gd name="T78" fmla="*/ 29 w 107"/>
              <a:gd name="T79" fmla="*/ 68 h 116"/>
              <a:gd name="T80" fmla="*/ 33 w 107"/>
              <a:gd name="T81" fmla="*/ 73 h 116"/>
              <a:gd name="T82" fmla="*/ 41 w 107"/>
              <a:gd name="T83" fmla="*/ 90 h 116"/>
              <a:gd name="T84" fmla="*/ 74 w 107"/>
              <a:gd name="T85" fmla="*/ 73 h 116"/>
              <a:gd name="T86" fmla="*/ 77 w 107"/>
              <a:gd name="T87" fmla="*/ 69 h 116"/>
              <a:gd name="T88" fmla="*/ 78 w 107"/>
              <a:gd name="T89" fmla="*/ 68 h 116"/>
              <a:gd name="T90" fmla="*/ 16 w 107"/>
              <a:gd name="T91" fmla="*/ 29 h 116"/>
              <a:gd name="T92" fmla="*/ 7 w 107"/>
              <a:gd name="T93" fmla="*/ 27 h 116"/>
              <a:gd name="T94" fmla="*/ 13 w 107"/>
              <a:gd name="T95" fmla="*/ 34 h 116"/>
              <a:gd name="T96" fmla="*/ 16 w 107"/>
              <a:gd name="T97" fmla="*/ 3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7" h="116">
                <a:moveTo>
                  <a:pt x="74" y="14"/>
                </a:moveTo>
                <a:cubicBezTo>
                  <a:pt x="77" y="9"/>
                  <a:pt x="77" y="9"/>
                  <a:pt x="77" y="9"/>
                </a:cubicBezTo>
                <a:cubicBezTo>
                  <a:pt x="78" y="7"/>
                  <a:pt x="79" y="7"/>
                  <a:pt x="81" y="8"/>
                </a:cubicBezTo>
                <a:cubicBezTo>
                  <a:pt x="82" y="8"/>
                  <a:pt x="82" y="10"/>
                  <a:pt x="82" y="11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7"/>
                  <a:pt x="77" y="18"/>
                  <a:pt x="76" y="18"/>
                </a:cubicBezTo>
                <a:cubicBezTo>
                  <a:pt x="76" y="18"/>
                  <a:pt x="75" y="17"/>
                  <a:pt x="75" y="17"/>
                </a:cubicBezTo>
                <a:cubicBezTo>
                  <a:pt x="74" y="17"/>
                  <a:pt x="73" y="15"/>
                  <a:pt x="74" y="14"/>
                </a:cubicBezTo>
                <a:close/>
                <a:moveTo>
                  <a:pt x="29" y="16"/>
                </a:moveTo>
                <a:cubicBezTo>
                  <a:pt x="29" y="17"/>
                  <a:pt x="30" y="18"/>
                  <a:pt x="31" y="18"/>
                </a:cubicBezTo>
                <a:cubicBezTo>
                  <a:pt x="31" y="18"/>
                  <a:pt x="32" y="17"/>
                  <a:pt x="32" y="17"/>
                </a:cubicBezTo>
                <a:cubicBezTo>
                  <a:pt x="33" y="17"/>
                  <a:pt x="34" y="15"/>
                  <a:pt x="33" y="14"/>
                </a:cubicBezTo>
                <a:cubicBezTo>
                  <a:pt x="30" y="9"/>
                  <a:pt x="30" y="9"/>
                  <a:pt x="30" y="9"/>
                </a:cubicBezTo>
                <a:cubicBezTo>
                  <a:pt x="29" y="7"/>
                  <a:pt x="28" y="7"/>
                  <a:pt x="27" y="8"/>
                </a:cubicBezTo>
                <a:cubicBezTo>
                  <a:pt x="25" y="8"/>
                  <a:pt x="25" y="10"/>
                  <a:pt x="26" y="11"/>
                </a:cubicBezTo>
                <a:lnTo>
                  <a:pt x="29" y="16"/>
                </a:lnTo>
                <a:close/>
                <a:moveTo>
                  <a:pt x="54" y="12"/>
                </a:moveTo>
                <a:cubicBezTo>
                  <a:pt x="55" y="12"/>
                  <a:pt x="56" y="10"/>
                  <a:pt x="56" y="9"/>
                </a:cubicBezTo>
                <a:cubicBezTo>
                  <a:pt x="56" y="3"/>
                  <a:pt x="56" y="3"/>
                  <a:pt x="56" y="3"/>
                </a:cubicBezTo>
                <a:cubicBezTo>
                  <a:pt x="56" y="2"/>
                  <a:pt x="55" y="0"/>
                  <a:pt x="54" y="0"/>
                </a:cubicBezTo>
                <a:cubicBezTo>
                  <a:pt x="52" y="0"/>
                  <a:pt x="51" y="2"/>
                  <a:pt x="51" y="3"/>
                </a:cubicBezTo>
                <a:cubicBezTo>
                  <a:pt x="51" y="9"/>
                  <a:pt x="51" y="9"/>
                  <a:pt x="51" y="9"/>
                </a:cubicBezTo>
                <a:cubicBezTo>
                  <a:pt x="51" y="10"/>
                  <a:pt x="52" y="12"/>
                  <a:pt x="54" y="12"/>
                </a:cubicBezTo>
                <a:close/>
                <a:moveTo>
                  <a:pt x="8" y="52"/>
                </a:moveTo>
                <a:cubicBezTo>
                  <a:pt x="2" y="52"/>
                  <a:pt x="2" y="52"/>
                  <a:pt x="2" y="52"/>
                </a:cubicBezTo>
                <a:cubicBezTo>
                  <a:pt x="1" y="52"/>
                  <a:pt x="0" y="53"/>
                  <a:pt x="0" y="54"/>
                </a:cubicBezTo>
                <a:cubicBezTo>
                  <a:pt x="0" y="56"/>
                  <a:pt x="1" y="57"/>
                  <a:pt x="2" y="57"/>
                </a:cubicBezTo>
                <a:cubicBezTo>
                  <a:pt x="8" y="57"/>
                  <a:pt x="8" y="57"/>
                  <a:pt x="8" y="57"/>
                </a:cubicBezTo>
                <a:cubicBezTo>
                  <a:pt x="10" y="57"/>
                  <a:pt x="11" y="56"/>
                  <a:pt x="11" y="54"/>
                </a:cubicBezTo>
                <a:cubicBezTo>
                  <a:pt x="11" y="53"/>
                  <a:pt x="10" y="52"/>
                  <a:pt x="8" y="52"/>
                </a:cubicBezTo>
                <a:close/>
                <a:moveTo>
                  <a:pt x="105" y="52"/>
                </a:moveTo>
                <a:cubicBezTo>
                  <a:pt x="99" y="52"/>
                  <a:pt x="99" y="52"/>
                  <a:pt x="99" y="52"/>
                </a:cubicBezTo>
                <a:cubicBezTo>
                  <a:pt x="98" y="52"/>
                  <a:pt x="96" y="53"/>
                  <a:pt x="96" y="54"/>
                </a:cubicBezTo>
                <a:cubicBezTo>
                  <a:pt x="96" y="56"/>
                  <a:pt x="98" y="57"/>
                  <a:pt x="99" y="57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06" y="57"/>
                  <a:pt x="107" y="56"/>
                  <a:pt x="107" y="54"/>
                </a:cubicBezTo>
                <a:cubicBezTo>
                  <a:pt x="107" y="53"/>
                  <a:pt x="106" y="52"/>
                  <a:pt x="105" y="52"/>
                </a:cubicBezTo>
                <a:close/>
                <a:moveTo>
                  <a:pt x="100" y="27"/>
                </a:moveTo>
                <a:cubicBezTo>
                  <a:pt x="100" y="26"/>
                  <a:pt x="98" y="26"/>
                  <a:pt x="97" y="26"/>
                </a:cubicBezTo>
                <a:cubicBezTo>
                  <a:pt x="92" y="29"/>
                  <a:pt x="92" y="29"/>
                  <a:pt x="92" y="29"/>
                </a:cubicBezTo>
                <a:cubicBezTo>
                  <a:pt x="90" y="30"/>
                  <a:pt x="90" y="32"/>
                  <a:pt x="91" y="33"/>
                </a:cubicBezTo>
                <a:cubicBezTo>
                  <a:pt x="91" y="34"/>
                  <a:pt x="92" y="34"/>
                  <a:pt x="93" y="34"/>
                </a:cubicBezTo>
                <a:cubicBezTo>
                  <a:pt x="93" y="34"/>
                  <a:pt x="94" y="34"/>
                  <a:pt x="94" y="34"/>
                </a:cubicBezTo>
                <a:cubicBezTo>
                  <a:pt x="99" y="31"/>
                  <a:pt x="99" y="31"/>
                  <a:pt x="99" y="31"/>
                </a:cubicBezTo>
                <a:cubicBezTo>
                  <a:pt x="101" y="30"/>
                  <a:pt x="101" y="29"/>
                  <a:pt x="100" y="27"/>
                </a:cubicBezTo>
                <a:close/>
                <a:moveTo>
                  <a:pt x="87" y="54"/>
                </a:moveTo>
                <a:cubicBezTo>
                  <a:pt x="87" y="60"/>
                  <a:pt x="85" y="65"/>
                  <a:pt x="82" y="70"/>
                </a:cubicBezTo>
                <a:cubicBezTo>
                  <a:pt x="82" y="71"/>
                  <a:pt x="82" y="71"/>
                  <a:pt x="82" y="71"/>
                </a:cubicBezTo>
                <a:cubicBezTo>
                  <a:pt x="81" y="72"/>
                  <a:pt x="81" y="72"/>
                  <a:pt x="81" y="72"/>
                </a:cubicBezTo>
                <a:cubicBezTo>
                  <a:pt x="80" y="73"/>
                  <a:pt x="79" y="75"/>
                  <a:pt x="78" y="76"/>
                </a:cubicBezTo>
                <a:cubicBezTo>
                  <a:pt x="73" y="83"/>
                  <a:pt x="70" y="89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1" y="94"/>
                  <a:pt x="71" y="94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71" y="112"/>
                  <a:pt x="66" y="116"/>
                  <a:pt x="61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0" y="116"/>
                  <a:pt x="36" y="111"/>
                  <a:pt x="36" y="106"/>
                </a:cubicBezTo>
                <a:cubicBezTo>
                  <a:pt x="36" y="93"/>
                  <a:pt x="36" y="93"/>
                  <a:pt x="36" y="93"/>
                </a:cubicBezTo>
                <a:cubicBezTo>
                  <a:pt x="36" y="89"/>
                  <a:pt x="34" y="84"/>
                  <a:pt x="29" y="77"/>
                </a:cubicBezTo>
                <a:cubicBezTo>
                  <a:pt x="28" y="75"/>
                  <a:pt x="26" y="73"/>
                  <a:pt x="25" y="71"/>
                </a:cubicBezTo>
                <a:cubicBezTo>
                  <a:pt x="25" y="71"/>
                  <a:pt x="25" y="71"/>
                  <a:pt x="24" y="71"/>
                </a:cubicBezTo>
                <a:cubicBezTo>
                  <a:pt x="22" y="66"/>
                  <a:pt x="20" y="60"/>
                  <a:pt x="20" y="54"/>
                </a:cubicBezTo>
                <a:cubicBezTo>
                  <a:pt x="20" y="36"/>
                  <a:pt x="35" y="21"/>
                  <a:pt x="53" y="21"/>
                </a:cubicBezTo>
                <a:cubicBezTo>
                  <a:pt x="72" y="21"/>
                  <a:pt x="87" y="36"/>
                  <a:pt x="87" y="54"/>
                </a:cubicBezTo>
                <a:close/>
                <a:moveTo>
                  <a:pt x="65" y="96"/>
                </a:moveTo>
                <a:cubicBezTo>
                  <a:pt x="41" y="96"/>
                  <a:pt x="41" y="96"/>
                  <a:pt x="41" y="96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65" y="100"/>
                  <a:pt x="65" y="100"/>
                  <a:pt x="65" y="100"/>
                </a:cubicBezTo>
                <a:lnTo>
                  <a:pt x="65" y="96"/>
                </a:lnTo>
                <a:close/>
                <a:moveTo>
                  <a:pt x="65" y="107"/>
                </a:moveTo>
                <a:cubicBezTo>
                  <a:pt x="65" y="106"/>
                  <a:pt x="65" y="106"/>
                  <a:pt x="65" y="106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41" y="107"/>
                  <a:pt x="41" y="107"/>
                  <a:pt x="41" y="107"/>
                </a:cubicBezTo>
                <a:cubicBezTo>
                  <a:pt x="42" y="109"/>
                  <a:pt x="43" y="110"/>
                  <a:pt x="46" y="110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63" y="110"/>
                  <a:pt x="65" y="109"/>
                  <a:pt x="65" y="107"/>
                </a:cubicBezTo>
                <a:close/>
                <a:moveTo>
                  <a:pt x="81" y="54"/>
                </a:moveTo>
                <a:cubicBezTo>
                  <a:pt x="81" y="38"/>
                  <a:pt x="69" y="26"/>
                  <a:pt x="53" y="26"/>
                </a:cubicBezTo>
                <a:cubicBezTo>
                  <a:pt x="38" y="26"/>
                  <a:pt x="25" y="38"/>
                  <a:pt x="25" y="54"/>
                </a:cubicBezTo>
                <a:cubicBezTo>
                  <a:pt x="25" y="59"/>
                  <a:pt x="27" y="64"/>
                  <a:pt x="29" y="68"/>
                </a:cubicBezTo>
                <a:cubicBezTo>
                  <a:pt x="29" y="68"/>
                  <a:pt x="29" y="68"/>
                  <a:pt x="29" y="68"/>
                </a:cubicBezTo>
                <a:cubicBezTo>
                  <a:pt x="30" y="70"/>
                  <a:pt x="31" y="72"/>
                  <a:pt x="33" y="73"/>
                </a:cubicBezTo>
                <a:cubicBezTo>
                  <a:pt x="33" y="74"/>
                  <a:pt x="33" y="74"/>
                  <a:pt x="33" y="74"/>
                </a:cubicBezTo>
                <a:cubicBezTo>
                  <a:pt x="38" y="80"/>
                  <a:pt x="40" y="86"/>
                  <a:pt x="41" y="90"/>
                </a:cubicBezTo>
                <a:cubicBezTo>
                  <a:pt x="66" y="90"/>
                  <a:pt x="66" y="90"/>
                  <a:pt x="66" y="90"/>
                </a:cubicBezTo>
                <a:cubicBezTo>
                  <a:pt x="66" y="85"/>
                  <a:pt x="70" y="78"/>
                  <a:pt x="74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5" y="72"/>
                  <a:pt x="77" y="70"/>
                  <a:pt x="77" y="69"/>
                </a:cubicBezTo>
                <a:cubicBezTo>
                  <a:pt x="77" y="68"/>
                  <a:pt x="77" y="68"/>
                  <a:pt x="77" y="68"/>
                </a:cubicBezTo>
                <a:cubicBezTo>
                  <a:pt x="77" y="68"/>
                  <a:pt x="78" y="68"/>
                  <a:pt x="78" y="68"/>
                </a:cubicBezTo>
                <a:cubicBezTo>
                  <a:pt x="80" y="64"/>
                  <a:pt x="81" y="59"/>
                  <a:pt x="81" y="54"/>
                </a:cubicBezTo>
                <a:close/>
                <a:moveTo>
                  <a:pt x="16" y="29"/>
                </a:moveTo>
                <a:cubicBezTo>
                  <a:pt x="10" y="26"/>
                  <a:pt x="10" y="26"/>
                  <a:pt x="10" y="26"/>
                </a:cubicBezTo>
                <a:cubicBezTo>
                  <a:pt x="9" y="26"/>
                  <a:pt x="8" y="26"/>
                  <a:pt x="7" y="27"/>
                </a:cubicBezTo>
                <a:cubicBezTo>
                  <a:pt x="6" y="29"/>
                  <a:pt x="7" y="30"/>
                  <a:pt x="8" y="31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4" y="34"/>
                  <a:pt x="14" y="34"/>
                </a:cubicBezTo>
                <a:cubicBezTo>
                  <a:pt x="15" y="34"/>
                  <a:pt x="16" y="34"/>
                  <a:pt x="16" y="33"/>
                </a:cubicBezTo>
                <a:cubicBezTo>
                  <a:pt x="17" y="32"/>
                  <a:pt x="17" y="30"/>
                  <a:pt x="16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7" name="Freeform 39"/>
          <p:cNvSpPr>
            <a:spLocks noEditPoints="1"/>
          </p:cNvSpPr>
          <p:nvPr/>
        </p:nvSpPr>
        <p:spPr bwMode="auto">
          <a:xfrm>
            <a:off x="2962275" y="2705894"/>
            <a:ext cx="334963" cy="293687"/>
          </a:xfrm>
          <a:custGeom>
            <a:avLst/>
            <a:gdLst>
              <a:gd name="T0" fmla="*/ 103 w 124"/>
              <a:gd name="T1" fmla="*/ 41 h 109"/>
              <a:gd name="T2" fmla="*/ 52 w 124"/>
              <a:gd name="T3" fmla="*/ 0 h 109"/>
              <a:gd name="T4" fmla="*/ 0 w 124"/>
              <a:gd name="T5" fmla="*/ 41 h 109"/>
              <a:gd name="T6" fmla="*/ 19 w 124"/>
              <a:gd name="T7" fmla="*/ 73 h 109"/>
              <a:gd name="T8" fmla="*/ 20 w 124"/>
              <a:gd name="T9" fmla="*/ 76 h 109"/>
              <a:gd name="T10" fmla="*/ 7 w 124"/>
              <a:gd name="T11" fmla="*/ 93 h 109"/>
              <a:gd name="T12" fmla="*/ 7 w 124"/>
              <a:gd name="T13" fmla="*/ 95 h 109"/>
              <a:gd name="T14" fmla="*/ 44 w 124"/>
              <a:gd name="T15" fmla="*/ 82 h 109"/>
              <a:gd name="T16" fmla="*/ 52 w 124"/>
              <a:gd name="T17" fmla="*/ 83 h 109"/>
              <a:gd name="T18" fmla="*/ 103 w 124"/>
              <a:gd name="T19" fmla="*/ 41 h 109"/>
              <a:gd name="T20" fmla="*/ 52 w 124"/>
              <a:gd name="T21" fmla="*/ 75 h 109"/>
              <a:gd name="T22" fmla="*/ 45 w 124"/>
              <a:gd name="T23" fmla="*/ 74 h 109"/>
              <a:gd name="T24" fmla="*/ 41 w 124"/>
              <a:gd name="T25" fmla="*/ 74 h 109"/>
              <a:gd name="T26" fmla="*/ 38 w 124"/>
              <a:gd name="T27" fmla="*/ 77 h 109"/>
              <a:gd name="T28" fmla="*/ 26 w 124"/>
              <a:gd name="T29" fmla="*/ 84 h 109"/>
              <a:gd name="T30" fmla="*/ 28 w 124"/>
              <a:gd name="T31" fmla="*/ 76 h 109"/>
              <a:gd name="T32" fmla="*/ 27 w 124"/>
              <a:gd name="T33" fmla="*/ 72 h 109"/>
              <a:gd name="T34" fmla="*/ 27 w 124"/>
              <a:gd name="T35" fmla="*/ 69 h 109"/>
              <a:gd name="T36" fmla="*/ 24 w 124"/>
              <a:gd name="T37" fmla="*/ 67 h 109"/>
              <a:gd name="T38" fmla="*/ 8 w 124"/>
              <a:gd name="T39" fmla="*/ 41 h 109"/>
              <a:gd name="T40" fmla="*/ 52 w 124"/>
              <a:gd name="T41" fmla="*/ 8 h 109"/>
              <a:gd name="T42" fmla="*/ 95 w 124"/>
              <a:gd name="T43" fmla="*/ 41 h 109"/>
              <a:gd name="T44" fmla="*/ 52 w 124"/>
              <a:gd name="T45" fmla="*/ 75 h 109"/>
              <a:gd name="T46" fmla="*/ 107 w 124"/>
              <a:gd name="T47" fmla="*/ 93 h 109"/>
              <a:gd name="T48" fmla="*/ 107 w 124"/>
              <a:gd name="T49" fmla="*/ 90 h 109"/>
              <a:gd name="T50" fmla="*/ 124 w 124"/>
              <a:gd name="T51" fmla="*/ 63 h 109"/>
              <a:gd name="T52" fmla="*/ 111 w 124"/>
              <a:gd name="T53" fmla="*/ 38 h 109"/>
              <a:gd name="T54" fmla="*/ 111 w 124"/>
              <a:gd name="T55" fmla="*/ 41 h 109"/>
              <a:gd name="T56" fmla="*/ 106 w 124"/>
              <a:gd name="T57" fmla="*/ 61 h 109"/>
              <a:gd name="T58" fmla="*/ 93 w 124"/>
              <a:gd name="T59" fmla="*/ 77 h 109"/>
              <a:gd name="T60" fmla="*/ 52 w 124"/>
              <a:gd name="T61" fmla="*/ 91 h 109"/>
              <a:gd name="T62" fmla="*/ 79 w 124"/>
              <a:gd name="T63" fmla="*/ 98 h 109"/>
              <a:gd name="T64" fmla="*/ 86 w 124"/>
              <a:gd name="T65" fmla="*/ 98 h 109"/>
              <a:gd name="T66" fmla="*/ 117 w 124"/>
              <a:gd name="T67" fmla="*/ 109 h 109"/>
              <a:gd name="T68" fmla="*/ 117 w 124"/>
              <a:gd name="T69" fmla="*/ 107 h 109"/>
              <a:gd name="T70" fmla="*/ 107 w 124"/>
              <a:gd name="T71" fmla="*/ 9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4" h="109">
                <a:moveTo>
                  <a:pt x="103" y="41"/>
                </a:moveTo>
                <a:cubicBezTo>
                  <a:pt x="103" y="18"/>
                  <a:pt x="80" y="0"/>
                  <a:pt x="52" y="0"/>
                </a:cubicBezTo>
                <a:cubicBezTo>
                  <a:pt x="23" y="0"/>
                  <a:pt x="0" y="18"/>
                  <a:pt x="0" y="41"/>
                </a:cubicBezTo>
                <a:cubicBezTo>
                  <a:pt x="0" y="54"/>
                  <a:pt x="8" y="66"/>
                  <a:pt x="19" y="73"/>
                </a:cubicBezTo>
                <a:cubicBezTo>
                  <a:pt x="20" y="74"/>
                  <a:pt x="20" y="75"/>
                  <a:pt x="20" y="76"/>
                </a:cubicBezTo>
                <a:cubicBezTo>
                  <a:pt x="20" y="83"/>
                  <a:pt x="14" y="89"/>
                  <a:pt x="7" y="93"/>
                </a:cubicBezTo>
                <a:cubicBezTo>
                  <a:pt x="7" y="95"/>
                  <a:pt x="7" y="95"/>
                  <a:pt x="7" y="95"/>
                </a:cubicBezTo>
                <a:cubicBezTo>
                  <a:pt x="20" y="95"/>
                  <a:pt x="33" y="93"/>
                  <a:pt x="44" y="82"/>
                </a:cubicBezTo>
                <a:cubicBezTo>
                  <a:pt x="46" y="83"/>
                  <a:pt x="49" y="83"/>
                  <a:pt x="52" y="83"/>
                </a:cubicBezTo>
                <a:cubicBezTo>
                  <a:pt x="80" y="83"/>
                  <a:pt x="103" y="64"/>
                  <a:pt x="103" y="41"/>
                </a:cubicBezTo>
                <a:close/>
                <a:moveTo>
                  <a:pt x="52" y="75"/>
                </a:moveTo>
                <a:cubicBezTo>
                  <a:pt x="49" y="75"/>
                  <a:pt x="47" y="75"/>
                  <a:pt x="45" y="74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7"/>
                  <a:pt x="38" y="77"/>
                  <a:pt x="38" y="77"/>
                </a:cubicBezTo>
                <a:cubicBezTo>
                  <a:pt x="34" y="80"/>
                  <a:pt x="30" y="83"/>
                  <a:pt x="26" y="84"/>
                </a:cubicBezTo>
                <a:cubicBezTo>
                  <a:pt x="27" y="82"/>
                  <a:pt x="28" y="79"/>
                  <a:pt x="28" y="76"/>
                </a:cubicBezTo>
                <a:cubicBezTo>
                  <a:pt x="28" y="75"/>
                  <a:pt x="28" y="74"/>
                  <a:pt x="27" y="72"/>
                </a:cubicBezTo>
                <a:cubicBezTo>
                  <a:pt x="27" y="69"/>
                  <a:pt x="27" y="69"/>
                  <a:pt x="27" y="69"/>
                </a:cubicBezTo>
                <a:cubicBezTo>
                  <a:pt x="24" y="67"/>
                  <a:pt x="24" y="67"/>
                  <a:pt x="24" y="67"/>
                </a:cubicBezTo>
                <a:cubicBezTo>
                  <a:pt x="14" y="60"/>
                  <a:pt x="8" y="51"/>
                  <a:pt x="8" y="41"/>
                </a:cubicBezTo>
                <a:cubicBezTo>
                  <a:pt x="8" y="23"/>
                  <a:pt x="28" y="8"/>
                  <a:pt x="52" y="8"/>
                </a:cubicBezTo>
                <a:cubicBezTo>
                  <a:pt x="76" y="8"/>
                  <a:pt x="95" y="23"/>
                  <a:pt x="95" y="41"/>
                </a:cubicBezTo>
                <a:cubicBezTo>
                  <a:pt x="95" y="60"/>
                  <a:pt x="76" y="75"/>
                  <a:pt x="52" y="75"/>
                </a:cubicBezTo>
                <a:close/>
                <a:moveTo>
                  <a:pt x="107" y="93"/>
                </a:moveTo>
                <a:cubicBezTo>
                  <a:pt x="107" y="92"/>
                  <a:pt x="107" y="91"/>
                  <a:pt x="107" y="90"/>
                </a:cubicBezTo>
                <a:cubicBezTo>
                  <a:pt x="117" y="84"/>
                  <a:pt x="124" y="74"/>
                  <a:pt x="124" y="63"/>
                </a:cubicBezTo>
                <a:cubicBezTo>
                  <a:pt x="124" y="53"/>
                  <a:pt x="119" y="44"/>
                  <a:pt x="111" y="38"/>
                </a:cubicBezTo>
                <a:cubicBezTo>
                  <a:pt x="111" y="39"/>
                  <a:pt x="111" y="40"/>
                  <a:pt x="111" y="41"/>
                </a:cubicBezTo>
                <a:cubicBezTo>
                  <a:pt x="111" y="48"/>
                  <a:pt x="110" y="55"/>
                  <a:pt x="106" y="61"/>
                </a:cubicBezTo>
                <a:cubicBezTo>
                  <a:pt x="103" y="67"/>
                  <a:pt x="99" y="72"/>
                  <a:pt x="93" y="77"/>
                </a:cubicBezTo>
                <a:cubicBezTo>
                  <a:pt x="82" y="86"/>
                  <a:pt x="67" y="91"/>
                  <a:pt x="52" y="91"/>
                </a:cubicBezTo>
                <a:cubicBezTo>
                  <a:pt x="59" y="95"/>
                  <a:pt x="69" y="98"/>
                  <a:pt x="79" y="98"/>
                </a:cubicBezTo>
                <a:cubicBezTo>
                  <a:pt x="81" y="98"/>
                  <a:pt x="84" y="98"/>
                  <a:pt x="86" y="98"/>
                </a:cubicBezTo>
                <a:cubicBezTo>
                  <a:pt x="96" y="107"/>
                  <a:pt x="106" y="109"/>
                  <a:pt x="117" y="109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1" y="104"/>
                  <a:pt x="107" y="99"/>
                  <a:pt x="107" y="9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8" name="Freeform 40"/>
          <p:cNvSpPr>
            <a:spLocks noEditPoints="1"/>
          </p:cNvSpPr>
          <p:nvPr/>
        </p:nvSpPr>
        <p:spPr bwMode="auto">
          <a:xfrm>
            <a:off x="3565525" y="2707481"/>
            <a:ext cx="309563" cy="311150"/>
          </a:xfrm>
          <a:custGeom>
            <a:avLst/>
            <a:gdLst>
              <a:gd name="T0" fmla="*/ 101 w 115"/>
              <a:gd name="T1" fmla="*/ 36 h 115"/>
              <a:gd name="T2" fmla="*/ 108 w 115"/>
              <a:gd name="T3" fmla="*/ 43 h 115"/>
              <a:gd name="T4" fmla="*/ 108 w 115"/>
              <a:gd name="T5" fmla="*/ 101 h 115"/>
              <a:gd name="T6" fmla="*/ 101 w 115"/>
              <a:gd name="T7" fmla="*/ 108 h 115"/>
              <a:gd name="T8" fmla="*/ 15 w 115"/>
              <a:gd name="T9" fmla="*/ 108 h 115"/>
              <a:gd name="T10" fmla="*/ 8 w 115"/>
              <a:gd name="T11" fmla="*/ 101 h 115"/>
              <a:gd name="T12" fmla="*/ 8 w 115"/>
              <a:gd name="T13" fmla="*/ 43 h 115"/>
              <a:gd name="T14" fmla="*/ 15 w 115"/>
              <a:gd name="T15" fmla="*/ 36 h 115"/>
              <a:gd name="T16" fmla="*/ 101 w 115"/>
              <a:gd name="T17" fmla="*/ 36 h 115"/>
              <a:gd name="T18" fmla="*/ 101 w 115"/>
              <a:gd name="T19" fmla="*/ 29 h 115"/>
              <a:gd name="T20" fmla="*/ 15 w 115"/>
              <a:gd name="T21" fmla="*/ 29 h 115"/>
              <a:gd name="T22" fmla="*/ 0 w 115"/>
              <a:gd name="T23" fmla="*/ 43 h 115"/>
              <a:gd name="T24" fmla="*/ 0 w 115"/>
              <a:gd name="T25" fmla="*/ 101 h 115"/>
              <a:gd name="T26" fmla="*/ 15 w 115"/>
              <a:gd name="T27" fmla="*/ 115 h 115"/>
              <a:gd name="T28" fmla="*/ 101 w 115"/>
              <a:gd name="T29" fmla="*/ 115 h 115"/>
              <a:gd name="T30" fmla="*/ 115 w 115"/>
              <a:gd name="T31" fmla="*/ 101 h 115"/>
              <a:gd name="T32" fmla="*/ 115 w 115"/>
              <a:gd name="T33" fmla="*/ 43 h 115"/>
              <a:gd name="T34" fmla="*/ 101 w 115"/>
              <a:gd name="T35" fmla="*/ 29 h 115"/>
              <a:gd name="T36" fmla="*/ 36 w 115"/>
              <a:gd name="T37" fmla="*/ 22 h 115"/>
              <a:gd name="T38" fmla="*/ 36 w 115"/>
              <a:gd name="T39" fmla="*/ 14 h 115"/>
              <a:gd name="T40" fmla="*/ 43 w 115"/>
              <a:gd name="T41" fmla="*/ 7 h 115"/>
              <a:gd name="T42" fmla="*/ 72 w 115"/>
              <a:gd name="T43" fmla="*/ 7 h 115"/>
              <a:gd name="T44" fmla="*/ 79 w 115"/>
              <a:gd name="T45" fmla="*/ 14 h 115"/>
              <a:gd name="T46" fmla="*/ 79 w 115"/>
              <a:gd name="T47" fmla="*/ 22 h 115"/>
              <a:gd name="T48" fmla="*/ 87 w 115"/>
              <a:gd name="T49" fmla="*/ 22 h 115"/>
              <a:gd name="T50" fmla="*/ 87 w 115"/>
              <a:gd name="T51" fmla="*/ 14 h 115"/>
              <a:gd name="T52" fmla="*/ 72 w 115"/>
              <a:gd name="T53" fmla="*/ 0 h 115"/>
              <a:gd name="T54" fmla="*/ 43 w 115"/>
              <a:gd name="T55" fmla="*/ 0 h 115"/>
              <a:gd name="T56" fmla="*/ 29 w 115"/>
              <a:gd name="T57" fmla="*/ 14 h 115"/>
              <a:gd name="T58" fmla="*/ 29 w 115"/>
              <a:gd name="T59" fmla="*/ 22 h 115"/>
              <a:gd name="T60" fmla="*/ 36 w 115"/>
              <a:gd name="T61" fmla="*/ 22 h 115"/>
              <a:gd name="T62" fmla="*/ 94 w 115"/>
              <a:gd name="T63" fmla="*/ 58 h 115"/>
              <a:gd name="T64" fmla="*/ 90 w 115"/>
              <a:gd name="T65" fmla="*/ 54 h 115"/>
              <a:gd name="T66" fmla="*/ 25 w 115"/>
              <a:gd name="T67" fmla="*/ 54 h 115"/>
              <a:gd name="T68" fmla="*/ 22 w 115"/>
              <a:gd name="T69" fmla="*/ 58 h 115"/>
              <a:gd name="T70" fmla="*/ 25 w 115"/>
              <a:gd name="T71" fmla="*/ 61 h 115"/>
              <a:gd name="T72" fmla="*/ 90 w 115"/>
              <a:gd name="T73" fmla="*/ 61 h 115"/>
              <a:gd name="T74" fmla="*/ 94 w 115"/>
              <a:gd name="T75" fmla="*/ 58 h 115"/>
              <a:gd name="T76" fmla="*/ 94 w 115"/>
              <a:gd name="T77" fmla="*/ 72 h 115"/>
              <a:gd name="T78" fmla="*/ 90 w 115"/>
              <a:gd name="T79" fmla="*/ 68 h 115"/>
              <a:gd name="T80" fmla="*/ 25 w 115"/>
              <a:gd name="T81" fmla="*/ 68 h 115"/>
              <a:gd name="T82" fmla="*/ 22 w 115"/>
              <a:gd name="T83" fmla="*/ 72 h 115"/>
              <a:gd name="T84" fmla="*/ 25 w 115"/>
              <a:gd name="T85" fmla="*/ 76 h 115"/>
              <a:gd name="T86" fmla="*/ 90 w 115"/>
              <a:gd name="T87" fmla="*/ 76 h 115"/>
              <a:gd name="T88" fmla="*/ 94 w 115"/>
              <a:gd name="T89" fmla="*/ 72 h 115"/>
              <a:gd name="T90" fmla="*/ 94 w 115"/>
              <a:gd name="T91" fmla="*/ 86 h 115"/>
              <a:gd name="T92" fmla="*/ 90 w 115"/>
              <a:gd name="T93" fmla="*/ 83 h 115"/>
              <a:gd name="T94" fmla="*/ 25 w 115"/>
              <a:gd name="T95" fmla="*/ 83 h 115"/>
              <a:gd name="T96" fmla="*/ 22 w 115"/>
              <a:gd name="T97" fmla="*/ 86 h 115"/>
              <a:gd name="T98" fmla="*/ 25 w 115"/>
              <a:gd name="T99" fmla="*/ 90 h 115"/>
              <a:gd name="T100" fmla="*/ 90 w 115"/>
              <a:gd name="T101" fmla="*/ 90 h 115"/>
              <a:gd name="T102" fmla="*/ 94 w 115"/>
              <a:gd name="T103" fmla="*/ 86 h 115"/>
              <a:gd name="T104" fmla="*/ 94 w 115"/>
              <a:gd name="T105" fmla="*/ 86 h 115"/>
              <a:gd name="T106" fmla="*/ 94 w 115"/>
              <a:gd name="T107" fmla="*/ 86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5" h="115">
                <a:moveTo>
                  <a:pt x="101" y="36"/>
                </a:moveTo>
                <a:cubicBezTo>
                  <a:pt x="105" y="36"/>
                  <a:pt x="108" y="39"/>
                  <a:pt x="108" y="43"/>
                </a:cubicBezTo>
                <a:cubicBezTo>
                  <a:pt x="108" y="101"/>
                  <a:pt x="108" y="101"/>
                  <a:pt x="108" y="101"/>
                </a:cubicBezTo>
                <a:cubicBezTo>
                  <a:pt x="108" y="105"/>
                  <a:pt x="105" y="108"/>
                  <a:pt x="101" y="108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1" y="108"/>
                  <a:pt x="8" y="105"/>
                  <a:pt x="8" y="101"/>
                </a:cubicBezTo>
                <a:cubicBezTo>
                  <a:pt x="8" y="43"/>
                  <a:pt x="8" y="43"/>
                  <a:pt x="8" y="43"/>
                </a:cubicBezTo>
                <a:cubicBezTo>
                  <a:pt x="8" y="39"/>
                  <a:pt x="11" y="36"/>
                  <a:pt x="15" y="36"/>
                </a:cubicBezTo>
                <a:cubicBezTo>
                  <a:pt x="101" y="36"/>
                  <a:pt x="101" y="36"/>
                  <a:pt x="101" y="36"/>
                </a:cubicBezTo>
                <a:moveTo>
                  <a:pt x="101" y="29"/>
                </a:moveTo>
                <a:cubicBezTo>
                  <a:pt x="15" y="29"/>
                  <a:pt x="15" y="29"/>
                  <a:pt x="15" y="29"/>
                </a:cubicBezTo>
                <a:cubicBezTo>
                  <a:pt x="7" y="29"/>
                  <a:pt x="0" y="35"/>
                  <a:pt x="0" y="43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9"/>
                  <a:pt x="7" y="115"/>
                  <a:pt x="15" y="115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9" y="115"/>
                  <a:pt x="115" y="109"/>
                  <a:pt x="115" y="101"/>
                </a:cubicBezTo>
                <a:cubicBezTo>
                  <a:pt x="115" y="43"/>
                  <a:pt x="115" y="43"/>
                  <a:pt x="115" y="43"/>
                </a:cubicBezTo>
                <a:cubicBezTo>
                  <a:pt x="115" y="35"/>
                  <a:pt x="109" y="29"/>
                  <a:pt x="101" y="29"/>
                </a:cubicBezTo>
                <a:close/>
                <a:moveTo>
                  <a:pt x="36" y="22"/>
                </a:moveTo>
                <a:cubicBezTo>
                  <a:pt x="36" y="14"/>
                  <a:pt x="36" y="14"/>
                  <a:pt x="36" y="14"/>
                </a:cubicBezTo>
                <a:cubicBezTo>
                  <a:pt x="36" y="10"/>
                  <a:pt x="40" y="7"/>
                  <a:pt x="43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6" y="7"/>
                  <a:pt x="79" y="10"/>
                  <a:pt x="79" y="14"/>
                </a:cubicBezTo>
                <a:cubicBezTo>
                  <a:pt x="79" y="22"/>
                  <a:pt x="79" y="22"/>
                  <a:pt x="79" y="22"/>
                </a:cubicBezTo>
                <a:cubicBezTo>
                  <a:pt x="87" y="22"/>
                  <a:pt x="87" y="22"/>
                  <a:pt x="87" y="22"/>
                </a:cubicBezTo>
                <a:cubicBezTo>
                  <a:pt x="87" y="14"/>
                  <a:pt x="87" y="14"/>
                  <a:pt x="87" y="14"/>
                </a:cubicBezTo>
                <a:cubicBezTo>
                  <a:pt x="87" y="6"/>
                  <a:pt x="80" y="0"/>
                  <a:pt x="7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6" y="0"/>
                  <a:pt x="29" y="6"/>
                  <a:pt x="29" y="14"/>
                </a:cubicBezTo>
                <a:cubicBezTo>
                  <a:pt x="29" y="22"/>
                  <a:pt x="29" y="22"/>
                  <a:pt x="29" y="22"/>
                </a:cubicBezTo>
                <a:lnTo>
                  <a:pt x="36" y="22"/>
                </a:lnTo>
                <a:close/>
                <a:moveTo>
                  <a:pt x="94" y="58"/>
                </a:moveTo>
                <a:cubicBezTo>
                  <a:pt x="94" y="56"/>
                  <a:pt x="92" y="54"/>
                  <a:pt x="90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3" y="54"/>
                  <a:pt x="22" y="56"/>
                  <a:pt x="22" y="58"/>
                </a:cubicBezTo>
                <a:cubicBezTo>
                  <a:pt x="22" y="60"/>
                  <a:pt x="23" y="61"/>
                  <a:pt x="25" y="61"/>
                </a:cubicBezTo>
                <a:cubicBezTo>
                  <a:pt x="90" y="61"/>
                  <a:pt x="90" y="61"/>
                  <a:pt x="90" y="61"/>
                </a:cubicBezTo>
                <a:cubicBezTo>
                  <a:pt x="92" y="61"/>
                  <a:pt x="94" y="60"/>
                  <a:pt x="94" y="58"/>
                </a:cubicBezTo>
                <a:close/>
                <a:moveTo>
                  <a:pt x="94" y="72"/>
                </a:moveTo>
                <a:cubicBezTo>
                  <a:pt x="94" y="70"/>
                  <a:pt x="92" y="68"/>
                  <a:pt x="90" y="68"/>
                </a:cubicBezTo>
                <a:cubicBezTo>
                  <a:pt x="25" y="68"/>
                  <a:pt x="25" y="68"/>
                  <a:pt x="25" y="68"/>
                </a:cubicBezTo>
                <a:cubicBezTo>
                  <a:pt x="23" y="68"/>
                  <a:pt x="22" y="70"/>
                  <a:pt x="22" y="72"/>
                </a:cubicBezTo>
                <a:cubicBezTo>
                  <a:pt x="22" y="74"/>
                  <a:pt x="23" y="76"/>
                  <a:pt x="25" y="76"/>
                </a:cubicBezTo>
                <a:cubicBezTo>
                  <a:pt x="90" y="76"/>
                  <a:pt x="90" y="76"/>
                  <a:pt x="90" y="76"/>
                </a:cubicBezTo>
                <a:cubicBezTo>
                  <a:pt x="92" y="76"/>
                  <a:pt x="94" y="74"/>
                  <a:pt x="94" y="72"/>
                </a:cubicBezTo>
                <a:close/>
                <a:moveTo>
                  <a:pt x="94" y="86"/>
                </a:moveTo>
                <a:cubicBezTo>
                  <a:pt x="94" y="84"/>
                  <a:pt x="92" y="83"/>
                  <a:pt x="90" y="83"/>
                </a:cubicBezTo>
                <a:cubicBezTo>
                  <a:pt x="25" y="83"/>
                  <a:pt x="25" y="83"/>
                  <a:pt x="25" y="83"/>
                </a:cubicBezTo>
                <a:cubicBezTo>
                  <a:pt x="23" y="83"/>
                  <a:pt x="22" y="84"/>
                  <a:pt x="22" y="86"/>
                </a:cubicBezTo>
                <a:cubicBezTo>
                  <a:pt x="22" y="88"/>
                  <a:pt x="23" y="90"/>
                  <a:pt x="25" y="90"/>
                </a:cubicBezTo>
                <a:cubicBezTo>
                  <a:pt x="90" y="90"/>
                  <a:pt x="90" y="90"/>
                  <a:pt x="90" y="90"/>
                </a:cubicBezTo>
                <a:cubicBezTo>
                  <a:pt x="92" y="90"/>
                  <a:pt x="94" y="88"/>
                  <a:pt x="94" y="86"/>
                </a:cubicBezTo>
                <a:close/>
                <a:moveTo>
                  <a:pt x="94" y="86"/>
                </a:moveTo>
                <a:cubicBezTo>
                  <a:pt x="94" y="86"/>
                  <a:pt x="94" y="86"/>
                  <a:pt x="94" y="8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9" name="Freeform 41"/>
          <p:cNvSpPr>
            <a:spLocks noEditPoints="1"/>
          </p:cNvSpPr>
          <p:nvPr/>
        </p:nvSpPr>
        <p:spPr bwMode="auto">
          <a:xfrm>
            <a:off x="4157662" y="2697956"/>
            <a:ext cx="319088" cy="319087"/>
          </a:xfrm>
          <a:custGeom>
            <a:avLst/>
            <a:gdLst>
              <a:gd name="T0" fmla="*/ 52 w 118"/>
              <a:gd name="T1" fmla="*/ 117 h 118"/>
              <a:gd name="T2" fmla="*/ 41 w 118"/>
              <a:gd name="T3" fmla="*/ 101 h 118"/>
              <a:gd name="T4" fmla="*/ 24 w 118"/>
              <a:gd name="T5" fmla="*/ 105 h 118"/>
              <a:gd name="T6" fmla="*/ 22 w 118"/>
              <a:gd name="T7" fmla="*/ 105 h 118"/>
              <a:gd name="T8" fmla="*/ 13 w 118"/>
              <a:gd name="T9" fmla="*/ 94 h 118"/>
              <a:gd name="T10" fmla="*/ 3 w 118"/>
              <a:gd name="T11" fmla="*/ 66 h 118"/>
              <a:gd name="T12" fmla="*/ 0 w 118"/>
              <a:gd name="T13" fmla="*/ 65 h 118"/>
              <a:gd name="T14" fmla="*/ 2 w 118"/>
              <a:gd name="T15" fmla="*/ 51 h 118"/>
              <a:gd name="T16" fmla="*/ 17 w 118"/>
              <a:gd name="T17" fmla="*/ 41 h 118"/>
              <a:gd name="T18" fmla="*/ 13 w 118"/>
              <a:gd name="T19" fmla="*/ 22 h 118"/>
              <a:gd name="T20" fmla="*/ 23 w 118"/>
              <a:gd name="T21" fmla="*/ 13 h 118"/>
              <a:gd name="T22" fmla="*/ 36 w 118"/>
              <a:gd name="T23" fmla="*/ 18 h 118"/>
              <a:gd name="T24" fmla="*/ 51 w 118"/>
              <a:gd name="T25" fmla="*/ 2 h 118"/>
              <a:gd name="T26" fmla="*/ 59 w 118"/>
              <a:gd name="T27" fmla="*/ 0 h 118"/>
              <a:gd name="T28" fmla="*/ 67 w 118"/>
              <a:gd name="T29" fmla="*/ 2 h 118"/>
              <a:gd name="T30" fmla="*/ 82 w 118"/>
              <a:gd name="T31" fmla="*/ 18 h 118"/>
              <a:gd name="T32" fmla="*/ 95 w 118"/>
              <a:gd name="T33" fmla="*/ 13 h 118"/>
              <a:gd name="T34" fmla="*/ 105 w 118"/>
              <a:gd name="T35" fmla="*/ 23 h 118"/>
              <a:gd name="T36" fmla="*/ 101 w 118"/>
              <a:gd name="T37" fmla="*/ 42 h 118"/>
              <a:gd name="T38" fmla="*/ 117 w 118"/>
              <a:gd name="T39" fmla="*/ 52 h 118"/>
              <a:gd name="T40" fmla="*/ 116 w 118"/>
              <a:gd name="T41" fmla="*/ 67 h 118"/>
              <a:gd name="T42" fmla="*/ 116 w 118"/>
              <a:gd name="T43" fmla="*/ 67 h 118"/>
              <a:gd name="T44" fmla="*/ 100 w 118"/>
              <a:gd name="T45" fmla="*/ 76 h 118"/>
              <a:gd name="T46" fmla="*/ 104 w 118"/>
              <a:gd name="T47" fmla="*/ 96 h 118"/>
              <a:gd name="T48" fmla="*/ 94 w 118"/>
              <a:gd name="T49" fmla="*/ 105 h 118"/>
              <a:gd name="T50" fmla="*/ 82 w 118"/>
              <a:gd name="T51" fmla="*/ 100 h 118"/>
              <a:gd name="T52" fmla="*/ 66 w 118"/>
              <a:gd name="T53" fmla="*/ 116 h 118"/>
              <a:gd name="T54" fmla="*/ 59 w 118"/>
              <a:gd name="T55" fmla="*/ 118 h 118"/>
              <a:gd name="T56" fmla="*/ 21 w 118"/>
              <a:gd name="T57" fmla="*/ 59 h 118"/>
              <a:gd name="T58" fmla="*/ 79 w 118"/>
              <a:gd name="T59" fmla="*/ 90 h 118"/>
              <a:gd name="T60" fmla="*/ 79 w 118"/>
              <a:gd name="T61" fmla="*/ 87 h 118"/>
              <a:gd name="T62" fmla="*/ 63 w 118"/>
              <a:gd name="T63" fmla="*/ 70 h 118"/>
              <a:gd name="T64" fmla="*/ 54 w 118"/>
              <a:gd name="T65" fmla="*/ 72 h 118"/>
              <a:gd name="T66" fmla="*/ 35 w 118"/>
              <a:gd name="T67" fmla="*/ 48 h 118"/>
              <a:gd name="T68" fmla="*/ 35 w 118"/>
              <a:gd name="T69" fmla="*/ 48 h 118"/>
              <a:gd name="T70" fmla="*/ 48 w 118"/>
              <a:gd name="T71" fmla="*/ 59 h 118"/>
              <a:gd name="T72" fmla="*/ 49 w 118"/>
              <a:gd name="T73" fmla="*/ 59 h 118"/>
              <a:gd name="T74" fmla="*/ 57 w 118"/>
              <a:gd name="T75" fmla="*/ 58 h 118"/>
              <a:gd name="T76" fmla="*/ 58 w 118"/>
              <a:gd name="T77" fmla="*/ 57 h 118"/>
              <a:gd name="T78" fmla="*/ 58 w 118"/>
              <a:gd name="T79" fmla="*/ 56 h 118"/>
              <a:gd name="T80" fmla="*/ 60 w 118"/>
              <a:gd name="T81" fmla="*/ 48 h 118"/>
              <a:gd name="T82" fmla="*/ 49 w 118"/>
              <a:gd name="T83" fmla="*/ 35 h 118"/>
              <a:gd name="T84" fmla="*/ 49 w 118"/>
              <a:gd name="T85" fmla="*/ 34 h 118"/>
              <a:gd name="T86" fmla="*/ 67 w 118"/>
              <a:gd name="T87" fmla="*/ 39 h 118"/>
              <a:gd name="T88" fmla="*/ 71 w 118"/>
              <a:gd name="T89" fmla="*/ 61 h 118"/>
              <a:gd name="T90" fmla="*/ 72 w 118"/>
              <a:gd name="T91" fmla="*/ 63 h 118"/>
              <a:gd name="T92" fmla="*/ 89 w 118"/>
              <a:gd name="T93" fmla="*/ 80 h 118"/>
              <a:gd name="T94" fmla="*/ 96 w 118"/>
              <a:gd name="T95" fmla="*/ 59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8" h="118">
                <a:moveTo>
                  <a:pt x="59" y="118"/>
                </a:moveTo>
                <a:cubicBezTo>
                  <a:pt x="56" y="118"/>
                  <a:pt x="54" y="117"/>
                  <a:pt x="52" y="117"/>
                </a:cubicBezTo>
                <a:cubicBezTo>
                  <a:pt x="51" y="117"/>
                  <a:pt x="51" y="117"/>
                  <a:pt x="51" y="116"/>
                </a:cubicBezTo>
                <a:cubicBezTo>
                  <a:pt x="51" y="109"/>
                  <a:pt x="47" y="103"/>
                  <a:pt x="41" y="101"/>
                </a:cubicBezTo>
                <a:cubicBezTo>
                  <a:pt x="40" y="100"/>
                  <a:pt x="38" y="99"/>
                  <a:pt x="36" y="99"/>
                </a:cubicBezTo>
                <a:cubicBezTo>
                  <a:pt x="31" y="99"/>
                  <a:pt x="27" y="101"/>
                  <a:pt x="24" y="105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3" y="105"/>
                  <a:pt x="22" y="105"/>
                  <a:pt x="22" y="105"/>
                </a:cubicBezTo>
                <a:cubicBezTo>
                  <a:pt x="19" y="102"/>
                  <a:pt x="15" y="99"/>
                  <a:pt x="13" y="95"/>
                </a:cubicBezTo>
                <a:cubicBezTo>
                  <a:pt x="12" y="95"/>
                  <a:pt x="12" y="94"/>
                  <a:pt x="13" y="94"/>
                </a:cubicBezTo>
                <a:cubicBezTo>
                  <a:pt x="18" y="89"/>
                  <a:pt x="19" y="82"/>
                  <a:pt x="17" y="76"/>
                </a:cubicBezTo>
                <a:cubicBezTo>
                  <a:pt x="14" y="70"/>
                  <a:pt x="9" y="66"/>
                  <a:pt x="3" y="66"/>
                </a:cubicBezTo>
                <a:cubicBezTo>
                  <a:pt x="2" y="66"/>
                  <a:pt x="2" y="66"/>
                  <a:pt x="2" y="66"/>
                </a:cubicBezTo>
                <a:cubicBezTo>
                  <a:pt x="1" y="66"/>
                  <a:pt x="0" y="66"/>
                  <a:pt x="0" y="65"/>
                </a:cubicBezTo>
                <a:cubicBezTo>
                  <a:pt x="0" y="61"/>
                  <a:pt x="0" y="56"/>
                  <a:pt x="0" y="52"/>
                </a:cubicBezTo>
                <a:cubicBezTo>
                  <a:pt x="1" y="52"/>
                  <a:pt x="1" y="51"/>
                  <a:pt x="2" y="51"/>
                </a:cubicBezTo>
                <a:cubicBezTo>
                  <a:pt x="2" y="51"/>
                  <a:pt x="2" y="51"/>
                  <a:pt x="2" y="51"/>
                </a:cubicBezTo>
                <a:cubicBezTo>
                  <a:pt x="9" y="51"/>
                  <a:pt x="15" y="47"/>
                  <a:pt x="17" y="41"/>
                </a:cubicBezTo>
                <a:cubicBezTo>
                  <a:pt x="20" y="35"/>
                  <a:pt x="18" y="28"/>
                  <a:pt x="13" y="24"/>
                </a:cubicBezTo>
                <a:cubicBezTo>
                  <a:pt x="13" y="23"/>
                  <a:pt x="13" y="23"/>
                  <a:pt x="13" y="22"/>
                </a:cubicBezTo>
                <a:cubicBezTo>
                  <a:pt x="16" y="19"/>
                  <a:pt x="19" y="16"/>
                  <a:pt x="22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4" y="13"/>
                  <a:pt x="24" y="13"/>
                </a:cubicBezTo>
                <a:cubicBezTo>
                  <a:pt x="27" y="16"/>
                  <a:pt x="31" y="18"/>
                  <a:pt x="36" y="18"/>
                </a:cubicBezTo>
                <a:cubicBezTo>
                  <a:pt x="38" y="18"/>
                  <a:pt x="40" y="18"/>
                  <a:pt x="42" y="17"/>
                </a:cubicBezTo>
                <a:cubicBezTo>
                  <a:pt x="48" y="14"/>
                  <a:pt x="52" y="8"/>
                  <a:pt x="51" y="2"/>
                </a:cubicBezTo>
                <a:cubicBezTo>
                  <a:pt x="51" y="1"/>
                  <a:pt x="52" y="1"/>
                  <a:pt x="52" y="1"/>
                </a:cubicBezTo>
                <a:cubicBezTo>
                  <a:pt x="55" y="0"/>
                  <a:pt x="57" y="0"/>
                  <a:pt x="59" y="0"/>
                </a:cubicBezTo>
                <a:cubicBezTo>
                  <a:pt x="61" y="0"/>
                  <a:pt x="63" y="0"/>
                  <a:pt x="66" y="1"/>
                </a:cubicBezTo>
                <a:cubicBezTo>
                  <a:pt x="66" y="1"/>
                  <a:pt x="67" y="1"/>
                  <a:pt x="67" y="2"/>
                </a:cubicBezTo>
                <a:cubicBezTo>
                  <a:pt x="66" y="9"/>
                  <a:pt x="70" y="15"/>
                  <a:pt x="76" y="17"/>
                </a:cubicBezTo>
                <a:cubicBezTo>
                  <a:pt x="78" y="18"/>
                  <a:pt x="80" y="18"/>
                  <a:pt x="82" y="18"/>
                </a:cubicBezTo>
                <a:cubicBezTo>
                  <a:pt x="87" y="18"/>
                  <a:pt x="91" y="16"/>
                  <a:pt x="94" y="13"/>
                </a:cubicBezTo>
                <a:cubicBezTo>
                  <a:pt x="94" y="13"/>
                  <a:pt x="95" y="13"/>
                  <a:pt x="95" y="13"/>
                </a:cubicBezTo>
                <a:cubicBezTo>
                  <a:pt x="95" y="13"/>
                  <a:pt x="95" y="13"/>
                  <a:pt x="95" y="13"/>
                </a:cubicBezTo>
                <a:cubicBezTo>
                  <a:pt x="99" y="16"/>
                  <a:pt x="102" y="19"/>
                  <a:pt x="105" y="23"/>
                </a:cubicBezTo>
                <a:cubicBezTo>
                  <a:pt x="105" y="23"/>
                  <a:pt x="105" y="24"/>
                  <a:pt x="105" y="24"/>
                </a:cubicBezTo>
                <a:cubicBezTo>
                  <a:pt x="100" y="29"/>
                  <a:pt x="98" y="36"/>
                  <a:pt x="101" y="42"/>
                </a:cubicBezTo>
                <a:cubicBezTo>
                  <a:pt x="103" y="48"/>
                  <a:pt x="109" y="51"/>
                  <a:pt x="115" y="51"/>
                </a:cubicBezTo>
                <a:cubicBezTo>
                  <a:pt x="116" y="51"/>
                  <a:pt x="117" y="52"/>
                  <a:pt x="117" y="52"/>
                </a:cubicBezTo>
                <a:cubicBezTo>
                  <a:pt x="118" y="57"/>
                  <a:pt x="118" y="61"/>
                  <a:pt x="117" y="66"/>
                </a:cubicBezTo>
                <a:cubicBezTo>
                  <a:pt x="117" y="66"/>
                  <a:pt x="116" y="67"/>
                  <a:pt x="116" y="67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5" y="67"/>
                  <a:pt x="115" y="67"/>
                  <a:pt x="115" y="67"/>
                </a:cubicBezTo>
                <a:cubicBezTo>
                  <a:pt x="109" y="67"/>
                  <a:pt x="103" y="71"/>
                  <a:pt x="100" y="76"/>
                </a:cubicBezTo>
                <a:cubicBezTo>
                  <a:pt x="98" y="82"/>
                  <a:pt x="99" y="90"/>
                  <a:pt x="104" y="94"/>
                </a:cubicBezTo>
                <a:cubicBezTo>
                  <a:pt x="105" y="94"/>
                  <a:pt x="105" y="95"/>
                  <a:pt x="104" y="96"/>
                </a:cubicBezTo>
                <a:cubicBezTo>
                  <a:pt x="102" y="99"/>
                  <a:pt x="98" y="102"/>
                  <a:pt x="95" y="105"/>
                </a:cubicBezTo>
                <a:cubicBezTo>
                  <a:pt x="95" y="105"/>
                  <a:pt x="94" y="105"/>
                  <a:pt x="94" y="105"/>
                </a:cubicBezTo>
                <a:cubicBezTo>
                  <a:pt x="94" y="105"/>
                  <a:pt x="94" y="105"/>
                  <a:pt x="93" y="105"/>
                </a:cubicBezTo>
                <a:cubicBezTo>
                  <a:pt x="90" y="102"/>
                  <a:pt x="86" y="100"/>
                  <a:pt x="82" y="100"/>
                </a:cubicBezTo>
                <a:cubicBezTo>
                  <a:pt x="80" y="100"/>
                  <a:pt x="78" y="100"/>
                  <a:pt x="76" y="101"/>
                </a:cubicBezTo>
                <a:cubicBezTo>
                  <a:pt x="70" y="103"/>
                  <a:pt x="66" y="109"/>
                  <a:pt x="66" y="116"/>
                </a:cubicBezTo>
                <a:cubicBezTo>
                  <a:pt x="66" y="117"/>
                  <a:pt x="66" y="117"/>
                  <a:pt x="65" y="117"/>
                </a:cubicBezTo>
                <a:cubicBezTo>
                  <a:pt x="63" y="117"/>
                  <a:pt x="61" y="118"/>
                  <a:pt x="59" y="118"/>
                </a:cubicBezTo>
                <a:close/>
                <a:moveTo>
                  <a:pt x="59" y="22"/>
                </a:moveTo>
                <a:cubicBezTo>
                  <a:pt x="38" y="22"/>
                  <a:pt x="21" y="38"/>
                  <a:pt x="21" y="59"/>
                </a:cubicBezTo>
                <a:cubicBezTo>
                  <a:pt x="21" y="79"/>
                  <a:pt x="38" y="96"/>
                  <a:pt x="59" y="96"/>
                </a:cubicBezTo>
                <a:cubicBezTo>
                  <a:pt x="66" y="96"/>
                  <a:pt x="73" y="94"/>
                  <a:pt x="79" y="90"/>
                </a:cubicBezTo>
                <a:cubicBezTo>
                  <a:pt x="81" y="89"/>
                  <a:pt x="81" y="89"/>
                  <a:pt x="81" y="89"/>
                </a:cubicBezTo>
                <a:cubicBezTo>
                  <a:pt x="79" y="87"/>
                  <a:pt x="79" y="87"/>
                  <a:pt x="79" y="87"/>
                </a:cubicBezTo>
                <a:cubicBezTo>
                  <a:pt x="64" y="71"/>
                  <a:pt x="64" y="71"/>
                  <a:pt x="64" y="71"/>
                </a:cubicBezTo>
                <a:cubicBezTo>
                  <a:pt x="63" y="70"/>
                  <a:pt x="63" y="70"/>
                  <a:pt x="63" y="70"/>
                </a:cubicBezTo>
                <a:cubicBezTo>
                  <a:pt x="61" y="71"/>
                  <a:pt x="61" y="71"/>
                  <a:pt x="61" y="71"/>
                </a:cubicBezTo>
                <a:cubicBezTo>
                  <a:pt x="59" y="72"/>
                  <a:pt x="56" y="72"/>
                  <a:pt x="54" y="72"/>
                </a:cubicBezTo>
                <a:cubicBezTo>
                  <a:pt x="49" y="72"/>
                  <a:pt x="44" y="70"/>
                  <a:pt x="40" y="67"/>
                </a:cubicBezTo>
                <a:cubicBezTo>
                  <a:pt x="35" y="62"/>
                  <a:pt x="33" y="55"/>
                  <a:pt x="35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8"/>
                  <a:pt x="43" y="55"/>
                  <a:pt x="45" y="58"/>
                </a:cubicBezTo>
                <a:cubicBezTo>
                  <a:pt x="46" y="59"/>
                  <a:pt x="47" y="59"/>
                  <a:pt x="48" y="59"/>
                </a:cubicBezTo>
                <a:cubicBezTo>
                  <a:pt x="48" y="59"/>
                  <a:pt x="48" y="59"/>
                  <a:pt x="48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51" y="59"/>
                  <a:pt x="55" y="58"/>
                  <a:pt x="57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6"/>
                  <a:pt x="58" y="56"/>
                  <a:pt x="58" y="56"/>
                </a:cubicBezTo>
                <a:cubicBezTo>
                  <a:pt x="59" y="54"/>
                  <a:pt x="59" y="51"/>
                  <a:pt x="60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8"/>
                  <a:pt x="60" y="46"/>
                  <a:pt x="59" y="45"/>
                </a:cubicBezTo>
                <a:cubicBezTo>
                  <a:pt x="56" y="42"/>
                  <a:pt x="49" y="35"/>
                  <a:pt x="49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5"/>
                  <a:pt x="49" y="34"/>
                  <a:pt x="49" y="34"/>
                </a:cubicBezTo>
                <a:cubicBezTo>
                  <a:pt x="50" y="34"/>
                  <a:pt x="52" y="34"/>
                  <a:pt x="54" y="34"/>
                </a:cubicBezTo>
                <a:cubicBezTo>
                  <a:pt x="59" y="34"/>
                  <a:pt x="64" y="36"/>
                  <a:pt x="67" y="39"/>
                </a:cubicBezTo>
                <a:cubicBezTo>
                  <a:pt x="71" y="43"/>
                  <a:pt x="73" y="48"/>
                  <a:pt x="73" y="53"/>
                </a:cubicBezTo>
                <a:cubicBezTo>
                  <a:pt x="73" y="56"/>
                  <a:pt x="73" y="58"/>
                  <a:pt x="71" y="61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3"/>
                  <a:pt x="72" y="63"/>
                  <a:pt x="72" y="63"/>
                </a:cubicBezTo>
                <a:cubicBezTo>
                  <a:pt x="87" y="78"/>
                  <a:pt x="87" y="78"/>
                  <a:pt x="87" y="78"/>
                </a:cubicBezTo>
                <a:cubicBezTo>
                  <a:pt x="89" y="80"/>
                  <a:pt x="89" y="80"/>
                  <a:pt x="89" y="80"/>
                </a:cubicBezTo>
                <a:cubicBezTo>
                  <a:pt x="91" y="78"/>
                  <a:pt x="91" y="78"/>
                  <a:pt x="91" y="78"/>
                </a:cubicBezTo>
                <a:cubicBezTo>
                  <a:pt x="94" y="72"/>
                  <a:pt x="96" y="66"/>
                  <a:pt x="96" y="59"/>
                </a:cubicBezTo>
                <a:cubicBezTo>
                  <a:pt x="96" y="38"/>
                  <a:pt x="79" y="22"/>
                  <a:pt x="59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0" name="Freeform 42"/>
          <p:cNvSpPr>
            <a:spLocks noEditPoints="1"/>
          </p:cNvSpPr>
          <p:nvPr/>
        </p:nvSpPr>
        <p:spPr bwMode="auto">
          <a:xfrm>
            <a:off x="4724400" y="2702719"/>
            <a:ext cx="330200" cy="333375"/>
          </a:xfrm>
          <a:custGeom>
            <a:avLst/>
            <a:gdLst>
              <a:gd name="T0" fmla="*/ 57 w 122"/>
              <a:gd name="T1" fmla="*/ 44 h 123"/>
              <a:gd name="T2" fmla="*/ 24 w 122"/>
              <a:gd name="T3" fmla="*/ 81 h 123"/>
              <a:gd name="T4" fmla="*/ 28 w 122"/>
              <a:gd name="T5" fmla="*/ 81 h 123"/>
              <a:gd name="T6" fmla="*/ 61 w 122"/>
              <a:gd name="T7" fmla="*/ 44 h 123"/>
              <a:gd name="T8" fmla="*/ 41 w 122"/>
              <a:gd name="T9" fmla="*/ 95 h 123"/>
              <a:gd name="T10" fmla="*/ 43 w 122"/>
              <a:gd name="T11" fmla="*/ 100 h 123"/>
              <a:gd name="T12" fmla="*/ 67 w 122"/>
              <a:gd name="T13" fmla="*/ 77 h 123"/>
              <a:gd name="T14" fmla="*/ 63 w 122"/>
              <a:gd name="T15" fmla="*/ 73 h 123"/>
              <a:gd name="T16" fmla="*/ 117 w 122"/>
              <a:gd name="T17" fmla="*/ 1 h 123"/>
              <a:gd name="T18" fmla="*/ 88 w 122"/>
              <a:gd name="T19" fmla="*/ 13 h 123"/>
              <a:gd name="T20" fmla="*/ 75 w 122"/>
              <a:gd name="T21" fmla="*/ 17 h 123"/>
              <a:gd name="T22" fmla="*/ 63 w 122"/>
              <a:gd name="T23" fmla="*/ 12 h 123"/>
              <a:gd name="T24" fmla="*/ 1 w 122"/>
              <a:gd name="T25" fmla="*/ 74 h 123"/>
              <a:gd name="T26" fmla="*/ 1 w 122"/>
              <a:gd name="T27" fmla="*/ 78 h 123"/>
              <a:gd name="T28" fmla="*/ 46 w 122"/>
              <a:gd name="T29" fmla="*/ 123 h 123"/>
              <a:gd name="T30" fmla="*/ 109 w 122"/>
              <a:gd name="T31" fmla="*/ 61 h 123"/>
              <a:gd name="T32" fmla="*/ 109 w 122"/>
              <a:gd name="T33" fmla="*/ 57 h 123"/>
              <a:gd name="T34" fmla="*/ 109 w 122"/>
              <a:gd name="T35" fmla="*/ 38 h 123"/>
              <a:gd name="T36" fmla="*/ 109 w 122"/>
              <a:gd name="T37" fmla="*/ 34 h 123"/>
              <a:gd name="T38" fmla="*/ 121 w 122"/>
              <a:gd name="T39" fmla="*/ 5 h 123"/>
              <a:gd name="T40" fmla="*/ 103 w 122"/>
              <a:gd name="T41" fmla="*/ 36 h 123"/>
              <a:gd name="T42" fmla="*/ 103 w 122"/>
              <a:gd name="T43" fmla="*/ 59 h 123"/>
              <a:gd name="T44" fmla="*/ 7 w 122"/>
              <a:gd name="T45" fmla="*/ 76 h 123"/>
              <a:gd name="T46" fmla="*/ 75 w 122"/>
              <a:gd name="T47" fmla="*/ 23 h 123"/>
              <a:gd name="T48" fmla="*/ 93 w 122"/>
              <a:gd name="T49" fmla="*/ 26 h 123"/>
              <a:gd name="T50" fmla="*/ 76 w 122"/>
              <a:gd name="T51" fmla="*/ 33 h 123"/>
              <a:gd name="T52" fmla="*/ 76 w 122"/>
              <a:gd name="T53" fmla="*/ 47 h 123"/>
              <a:gd name="T54" fmla="*/ 92 w 122"/>
              <a:gd name="T55" fmla="*/ 40 h 123"/>
              <a:gd name="T56" fmla="*/ 97 w 122"/>
              <a:gd name="T57" fmla="*/ 30 h 123"/>
              <a:gd name="T58" fmla="*/ 82 w 122"/>
              <a:gd name="T59" fmla="*/ 40 h 123"/>
              <a:gd name="T60" fmla="*/ 87 w 122"/>
              <a:gd name="T61" fmla="*/ 40 h 123"/>
              <a:gd name="T62" fmla="*/ 80 w 122"/>
              <a:gd name="T63" fmla="*/ 43 h 123"/>
              <a:gd name="T64" fmla="*/ 80 w 122"/>
              <a:gd name="T65" fmla="*/ 37 h 123"/>
              <a:gd name="T66" fmla="*/ 82 w 122"/>
              <a:gd name="T67" fmla="*/ 36 h 123"/>
              <a:gd name="T68" fmla="*/ 66 w 122"/>
              <a:gd name="T69" fmla="*/ 53 h 123"/>
              <a:gd name="T70" fmla="*/ 33 w 122"/>
              <a:gd name="T71" fmla="*/ 90 h 123"/>
              <a:gd name="T72" fmla="*/ 37 w 122"/>
              <a:gd name="T73" fmla="*/ 90 h 123"/>
              <a:gd name="T74" fmla="*/ 70 w 122"/>
              <a:gd name="T75" fmla="*/ 5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2" h="123">
                <a:moveTo>
                  <a:pt x="61" y="44"/>
                </a:moveTo>
                <a:cubicBezTo>
                  <a:pt x="60" y="43"/>
                  <a:pt x="58" y="43"/>
                  <a:pt x="57" y="44"/>
                </a:cubicBezTo>
                <a:cubicBezTo>
                  <a:pt x="24" y="77"/>
                  <a:pt x="24" y="77"/>
                  <a:pt x="24" y="77"/>
                </a:cubicBezTo>
                <a:cubicBezTo>
                  <a:pt x="23" y="78"/>
                  <a:pt x="23" y="80"/>
                  <a:pt x="24" y="81"/>
                </a:cubicBezTo>
                <a:cubicBezTo>
                  <a:pt x="24" y="82"/>
                  <a:pt x="25" y="82"/>
                  <a:pt x="26" y="82"/>
                </a:cubicBezTo>
                <a:cubicBezTo>
                  <a:pt x="27" y="82"/>
                  <a:pt x="27" y="82"/>
                  <a:pt x="28" y="81"/>
                </a:cubicBezTo>
                <a:cubicBezTo>
                  <a:pt x="61" y="48"/>
                  <a:pt x="61" y="48"/>
                  <a:pt x="61" y="48"/>
                </a:cubicBezTo>
                <a:cubicBezTo>
                  <a:pt x="62" y="47"/>
                  <a:pt x="62" y="45"/>
                  <a:pt x="61" y="44"/>
                </a:cubicBezTo>
                <a:close/>
                <a:moveTo>
                  <a:pt x="63" y="73"/>
                </a:moveTo>
                <a:cubicBezTo>
                  <a:pt x="41" y="95"/>
                  <a:pt x="41" y="95"/>
                  <a:pt x="41" y="95"/>
                </a:cubicBezTo>
                <a:cubicBezTo>
                  <a:pt x="40" y="96"/>
                  <a:pt x="40" y="98"/>
                  <a:pt x="41" y="99"/>
                </a:cubicBezTo>
                <a:cubicBezTo>
                  <a:pt x="42" y="99"/>
                  <a:pt x="43" y="100"/>
                  <a:pt x="43" y="100"/>
                </a:cubicBezTo>
                <a:cubicBezTo>
                  <a:pt x="44" y="100"/>
                  <a:pt x="45" y="99"/>
                  <a:pt x="45" y="99"/>
                </a:cubicBezTo>
                <a:cubicBezTo>
                  <a:pt x="67" y="77"/>
                  <a:pt x="67" y="77"/>
                  <a:pt x="67" y="77"/>
                </a:cubicBezTo>
                <a:cubicBezTo>
                  <a:pt x="68" y="76"/>
                  <a:pt x="68" y="74"/>
                  <a:pt x="67" y="73"/>
                </a:cubicBezTo>
                <a:cubicBezTo>
                  <a:pt x="66" y="72"/>
                  <a:pt x="64" y="72"/>
                  <a:pt x="63" y="73"/>
                </a:cubicBezTo>
                <a:close/>
                <a:moveTo>
                  <a:pt x="121" y="1"/>
                </a:moveTo>
                <a:cubicBezTo>
                  <a:pt x="120" y="0"/>
                  <a:pt x="118" y="0"/>
                  <a:pt x="117" y="1"/>
                </a:cubicBezTo>
                <a:cubicBezTo>
                  <a:pt x="97" y="22"/>
                  <a:pt x="97" y="22"/>
                  <a:pt x="97" y="22"/>
                </a:cubicBezTo>
                <a:cubicBezTo>
                  <a:pt x="88" y="13"/>
                  <a:pt x="88" y="13"/>
                  <a:pt x="88" y="13"/>
                </a:cubicBezTo>
                <a:cubicBezTo>
                  <a:pt x="87" y="12"/>
                  <a:pt x="85" y="12"/>
                  <a:pt x="84" y="13"/>
                </a:cubicBezTo>
                <a:cubicBezTo>
                  <a:pt x="82" y="16"/>
                  <a:pt x="78" y="17"/>
                  <a:pt x="75" y="17"/>
                </a:cubicBezTo>
                <a:cubicBezTo>
                  <a:pt x="71" y="17"/>
                  <a:pt x="68" y="16"/>
                  <a:pt x="65" y="13"/>
                </a:cubicBezTo>
                <a:cubicBezTo>
                  <a:pt x="65" y="13"/>
                  <a:pt x="64" y="12"/>
                  <a:pt x="63" y="12"/>
                </a:cubicBezTo>
                <a:cubicBezTo>
                  <a:pt x="63" y="12"/>
                  <a:pt x="62" y="13"/>
                  <a:pt x="61" y="13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75"/>
                  <a:pt x="0" y="75"/>
                  <a:pt x="0" y="76"/>
                </a:cubicBezTo>
                <a:cubicBezTo>
                  <a:pt x="0" y="77"/>
                  <a:pt x="0" y="77"/>
                  <a:pt x="1" y="78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5" y="122"/>
                  <a:pt x="46" y="123"/>
                  <a:pt x="46" y="123"/>
                </a:cubicBezTo>
                <a:cubicBezTo>
                  <a:pt x="47" y="123"/>
                  <a:pt x="48" y="122"/>
                  <a:pt x="48" y="122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110" y="61"/>
                  <a:pt x="110" y="60"/>
                  <a:pt x="110" y="59"/>
                </a:cubicBezTo>
                <a:cubicBezTo>
                  <a:pt x="110" y="58"/>
                  <a:pt x="110" y="58"/>
                  <a:pt x="109" y="57"/>
                </a:cubicBezTo>
                <a:cubicBezTo>
                  <a:pt x="107" y="55"/>
                  <a:pt x="105" y="51"/>
                  <a:pt x="105" y="48"/>
                </a:cubicBezTo>
                <a:cubicBezTo>
                  <a:pt x="105" y="44"/>
                  <a:pt x="107" y="41"/>
                  <a:pt x="109" y="38"/>
                </a:cubicBezTo>
                <a:cubicBezTo>
                  <a:pt x="110" y="38"/>
                  <a:pt x="110" y="37"/>
                  <a:pt x="110" y="36"/>
                </a:cubicBezTo>
                <a:cubicBezTo>
                  <a:pt x="110" y="35"/>
                  <a:pt x="110" y="35"/>
                  <a:pt x="109" y="34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21" y="5"/>
                  <a:pt x="121" y="5"/>
                  <a:pt x="121" y="5"/>
                </a:cubicBezTo>
                <a:cubicBezTo>
                  <a:pt x="122" y="4"/>
                  <a:pt x="122" y="3"/>
                  <a:pt x="121" y="1"/>
                </a:cubicBezTo>
                <a:close/>
                <a:moveTo>
                  <a:pt x="103" y="36"/>
                </a:moveTo>
                <a:cubicBezTo>
                  <a:pt x="101" y="40"/>
                  <a:pt x="100" y="44"/>
                  <a:pt x="100" y="48"/>
                </a:cubicBezTo>
                <a:cubicBezTo>
                  <a:pt x="100" y="52"/>
                  <a:pt x="101" y="56"/>
                  <a:pt x="103" y="59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7" y="76"/>
                  <a:pt x="7" y="76"/>
                  <a:pt x="7" y="76"/>
                </a:cubicBezTo>
                <a:cubicBezTo>
                  <a:pt x="63" y="19"/>
                  <a:pt x="63" y="19"/>
                  <a:pt x="63" y="19"/>
                </a:cubicBezTo>
                <a:cubicBezTo>
                  <a:pt x="67" y="22"/>
                  <a:pt x="71" y="23"/>
                  <a:pt x="75" y="23"/>
                </a:cubicBezTo>
                <a:cubicBezTo>
                  <a:pt x="79" y="23"/>
                  <a:pt x="83" y="22"/>
                  <a:pt x="86" y="19"/>
                </a:cubicBezTo>
                <a:cubicBezTo>
                  <a:pt x="93" y="26"/>
                  <a:pt x="93" y="26"/>
                  <a:pt x="93" y="26"/>
                </a:cubicBezTo>
                <a:cubicBezTo>
                  <a:pt x="87" y="31"/>
                  <a:pt x="87" y="31"/>
                  <a:pt x="87" y="31"/>
                </a:cubicBezTo>
                <a:cubicBezTo>
                  <a:pt x="83" y="29"/>
                  <a:pt x="79" y="30"/>
                  <a:pt x="76" y="33"/>
                </a:cubicBezTo>
                <a:cubicBezTo>
                  <a:pt x="74" y="35"/>
                  <a:pt x="73" y="37"/>
                  <a:pt x="73" y="40"/>
                </a:cubicBezTo>
                <a:cubicBezTo>
                  <a:pt x="73" y="42"/>
                  <a:pt x="74" y="45"/>
                  <a:pt x="76" y="47"/>
                </a:cubicBezTo>
                <a:cubicBezTo>
                  <a:pt x="80" y="50"/>
                  <a:pt x="86" y="50"/>
                  <a:pt x="89" y="47"/>
                </a:cubicBezTo>
                <a:cubicBezTo>
                  <a:pt x="91" y="45"/>
                  <a:pt x="92" y="42"/>
                  <a:pt x="92" y="40"/>
                </a:cubicBezTo>
                <a:cubicBezTo>
                  <a:pt x="92" y="38"/>
                  <a:pt x="92" y="37"/>
                  <a:pt x="91" y="35"/>
                </a:cubicBezTo>
                <a:cubicBezTo>
                  <a:pt x="97" y="30"/>
                  <a:pt x="97" y="30"/>
                  <a:pt x="97" y="30"/>
                </a:cubicBezTo>
                <a:lnTo>
                  <a:pt x="103" y="36"/>
                </a:lnTo>
                <a:close/>
                <a:moveTo>
                  <a:pt x="82" y="40"/>
                </a:moveTo>
                <a:cubicBezTo>
                  <a:pt x="83" y="41"/>
                  <a:pt x="85" y="41"/>
                  <a:pt x="86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7" y="41"/>
                  <a:pt x="86" y="42"/>
                  <a:pt x="85" y="43"/>
                </a:cubicBezTo>
                <a:cubicBezTo>
                  <a:pt x="84" y="44"/>
                  <a:pt x="81" y="44"/>
                  <a:pt x="80" y="43"/>
                </a:cubicBezTo>
                <a:cubicBezTo>
                  <a:pt x="79" y="42"/>
                  <a:pt x="79" y="41"/>
                  <a:pt x="79" y="40"/>
                </a:cubicBezTo>
                <a:cubicBezTo>
                  <a:pt x="79" y="39"/>
                  <a:pt x="79" y="38"/>
                  <a:pt x="80" y="37"/>
                </a:cubicBezTo>
                <a:cubicBezTo>
                  <a:pt x="81" y="36"/>
                  <a:pt x="82" y="36"/>
                  <a:pt x="83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1" y="37"/>
                  <a:pt x="81" y="39"/>
                  <a:pt x="82" y="40"/>
                </a:cubicBezTo>
                <a:close/>
                <a:moveTo>
                  <a:pt x="66" y="53"/>
                </a:moveTo>
                <a:cubicBezTo>
                  <a:pt x="33" y="86"/>
                  <a:pt x="33" y="86"/>
                  <a:pt x="33" y="86"/>
                </a:cubicBezTo>
                <a:cubicBezTo>
                  <a:pt x="31" y="87"/>
                  <a:pt x="31" y="89"/>
                  <a:pt x="33" y="90"/>
                </a:cubicBezTo>
                <a:cubicBezTo>
                  <a:pt x="33" y="91"/>
                  <a:pt x="34" y="91"/>
                  <a:pt x="35" y="91"/>
                </a:cubicBezTo>
                <a:cubicBezTo>
                  <a:pt x="35" y="91"/>
                  <a:pt x="36" y="91"/>
                  <a:pt x="37" y="90"/>
                </a:cubicBezTo>
                <a:cubicBezTo>
                  <a:pt x="70" y="57"/>
                  <a:pt x="70" y="57"/>
                  <a:pt x="70" y="57"/>
                </a:cubicBezTo>
                <a:cubicBezTo>
                  <a:pt x="71" y="56"/>
                  <a:pt x="71" y="54"/>
                  <a:pt x="70" y="53"/>
                </a:cubicBezTo>
                <a:cubicBezTo>
                  <a:pt x="69" y="52"/>
                  <a:pt x="67" y="52"/>
                  <a:pt x="66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1" name="Freeform 43"/>
          <p:cNvSpPr>
            <a:spLocks noEditPoints="1"/>
          </p:cNvSpPr>
          <p:nvPr/>
        </p:nvSpPr>
        <p:spPr bwMode="auto">
          <a:xfrm>
            <a:off x="5322887" y="2702719"/>
            <a:ext cx="346075" cy="300037"/>
          </a:xfrm>
          <a:custGeom>
            <a:avLst/>
            <a:gdLst>
              <a:gd name="T0" fmla="*/ 51 w 128"/>
              <a:gd name="T1" fmla="*/ 77 h 111"/>
              <a:gd name="T2" fmla="*/ 72 w 128"/>
              <a:gd name="T3" fmla="*/ 37 h 111"/>
              <a:gd name="T4" fmla="*/ 85 w 128"/>
              <a:gd name="T5" fmla="*/ 35 h 111"/>
              <a:gd name="T6" fmla="*/ 102 w 128"/>
              <a:gd name="T7" fmla="*/ 55 h 111"/>
              <a:gd name="T8" fmla="*/ 128 w 128"/>
              <a:gd name="T9" fmla="*/ 55 h 111"/>
              <a:gd name="T10" fmla="*/ 107 w 128"/>
              <a:gd name="T11" fmla="*/ 45 h 111"/>
              <a:gd name="T12" fmla="*/ 89 w 128"/>
              <a:gd name="T13" fmla="*/ 25 h 111"/>
              <a:gd name="T14" fmla="*/ 64 w 128"/>
              <a:gd name="T15" fmla="*/ 25 h 111"/>
              <a:gd name="T16" fmla="*/ 44 w 128"/>
              <a:gd name="T17" fmla="*/ 65 h 111"/>
              <a:gd name="T18" fmla="*/ 26 w 128"/>
              <a:gd name="T19" fmla="*/ 77 h 111"/>
              <a:gd name="T20" fmla="*/ 121 w 128"/>
              <a:gd name="T21" fmla="*/ 55 h 111"/>
              <a:gd name="T22" fmla="*/ 107 w 128"/>
              <a:gd name="T23" fmla="*/ 55 h 111"/>
              <a:gd name="T24" fmla="*/ 121 w 128"/>
              <a:gd name="T25" fmla="*/ 55 h 111"/>
              <a:gd name="T26" fmla="*/ 84 w 128"/>
              <a:gd name="T27" fmla="*/ 26 h 111"/>
              <a:gd name="T28" fmla="*/ 70 w 128"/>
              <a:gd name="T29" fmla="*/ 26 h 111"/>
              <a:gd name="T30" fmla="*/ 38 w 128"/>
              <a:gd name="T31" fmla="*/ 70 h 111"/>
              <a:gd name="T32" fmla="*/ 38 w 128"/>
              <a:gd name="T33" fmla="*/ 84 h 111"/>
              <a:gd name="T34" fmla="*/ 38 w 128"/>
              <a:gd name="T35" fmla="*/ 70 h 111"/>
              <a:gd name="T36" fmla="*/ 126 w 128"/>
              <a:gd name="T37" fmla="*/ 111 h 111"/>
              <a:gd name="T38" fmla="*/ 12 w 128"/>
              <a:gd name="T39" fmla="*/ 109 h 111"/>
              <a:gd name="T40" fmla="*/ 9 w 128"/>
              <a:gd name="T41" fmla="*/ 98 h 111"/>
              <a:gd name="T42" fmla="*/ 0 w 128"/>
              <a:gd name="T43" fmla="*/ 95 h 111"/>
              <a:gd name="T44" fmla="*/ 9 w 128"/>
              <a:gd name="T45" fmla="*/ 92 h 111"/>
              <a:gd name="T46" fmla="*/ 3 w 128"/>
              <a:gd name="T47" fmla="*/ 79 h 111"/>
              <a:gd name="T48" fmla="*/ 3 w 128"/>
              <a:gd name="T49" fmla="*/ 74 h 111"/>
              <a:gd name="T50" fmla="*/ 9 w 128"/>
              <a:gd name="T51" fmla="*/ 61 h 111"/>
              <a:gd name="T52" fmla="*/ 0 w 128"/>
              <a:gd name="T53" fmla="*/ 58 h 111"/>
              <a:gd name="T54" fmla="*/ 9 w 128"/>
              <a:gd name="T55" fmla="*/ 56 h 111"/>
              <a:gd name="T56" fmla="*/ 3 w 128"/>
              <a:gd name="T57" fmla="*/ 43 h 111"/>
              <a:gd name="T58" fmla="*/ 3 w 128"/>
              <a:gd name="T59" fmla="*/ 37 h 111"/>
              <a:gd name="T60" fmla="*/ 9 w 128"/>
              <a:gd name="T61" fmla="*/ 25 h 111"/>
              <a:gd name="T62" fmla="*/ 0 w 128"/>
              <a:gd name="T63" fmla="*/ 22 h 111"/>
              <a:gd name="T64" fmla="*/ 9 w 128"/>
              <a:gd name="T65" fmla="*/ 19 h 111"/>
              <a:gd name="T66" fmla="*/ 3 w 128"/>
              <a:gd name="T67" fmla="*/ 6 h 111"/>
              <a:gd name="T68" fmla="*/ 3 w 128"/>
              <a:gd name="T69" fmla="*/ 0 h 111"/>
              <a:gd name="T70" fmla="*/ 14 w 128"/>
              <a:gd name="T71" fmla="*/ 3 h 111"/>
              <a:gd name="T72" fmla="*/ 15 w 128"/>
              <a:gd name="T73" fmla="*/ 105 h 111"/>
              <a:gd name="T74" fmla="*/ 126 w 128"/>
              <a:gd name="T75" fmla="*/ 106 h 111"/>
              <a:gd name="T76" fmla="*/ 128 w 128"/>
              <a:gd name="T77" fmla="*/ 109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8" h="111">
                <a:moveTo>
                  <a:pt x="38" y="89"/>
                </a:moveTo>
                <a:cubicBezTo>
                  <a:pt x="45" y="89"/>
                  <a:pt x="51" y="84"/>
                  <a:pt x="51" y="77"/>
                </a:cubicBezTo>
                <a:cubicBezTo>
                  <a:pt x="51" y="74"/>
                  <a:pt x="50" y="71"/>
                  <a:pt x="48" y="68"/>
                </a:cubicBezTo>
                <a:cubicBezTo>
                  <a:pt x="72" y="37"/>
                  <a:pt x="72" y="37"/>
                  <a:pt x="72" y="37"/>
                </a:cubicBezTo>
                <a:cubicBezTo>
                  <a:pt x="73" y="38"/>
                  <a:pt x="75" y="38"/>
                  <a:pt x="77" y="38"/>
                </a:cubicBezTo>
                <a:cubicBezTo>
                  <a:pt x="80" y="38"/>
                  <a:pt x="83" y="37"/>
                  <a:pt x="85" y="35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102" y="51"/>
                  <a:pt x="102" y="53"/>
                  <a:pt x="102" y="55"/>
                </a:cubicBezTo>
                <a:cubicBezTo>
                  <a:pt x="102" y="62"/>
                  <a:pt x="108" y="67"/>
                  <a:pt x="115" y="67"/>
                </a:cubicBezTo>
                <a:cubicBezTo>
                  <a:pt x="122" y="67"/>
                  <a:pt x="128" y="62"/>
                  <a:pt x="128" y="55"/>
                </a:cubicBezTo>
                <a:cubicBezTo>
                  <a:pt x="128" y="48"/>
                  <a:pt x="122" y="42"/>
                  <a:pt x="115" y="42"/>
                </a:cubicBezTo>
                <a:cubicBezTo>
                  <a:pt x="112" y="42"/>
                  <a:pt x="109" y="43"/>
                  <a:pt x="107" y="45"/>
                </a:cubicBezTo>
                <a:cubicBezTo>
                  <a:pt x="88" y="31"/>
                  <a:pt x="88" y="31"/>
                  <a:pt x="88" y="31"/>
                </a:cubicBezTo>
                <a:cubicBezTo>
                  <a:pt x="89" y="29"/>
                  <a:pt x="89" y="27"/>
                  <a:pt x="89" y="25"/>
                </a:cubicBezTo>
                <a:cubicBezTo>
                  <a:pt x="89" y="18"/>
                  <a:pt x="84" y="13"/>
                  <a:pt x="77" y="13"/>
                </a:cubicBezTo>
                <a:cubicBezTo>
                  <a:pt x="70" y="13"/>
                  <a:pt x="64" y="18"/>
                  <a:pt x="64" y="25"/>
                </a:cubicBezTo>
                <a:cubicBezTo>
                  <a:pt x="64" y="29"/>
                  <a:pt x="65" y="31"/>
                  <a:pt x="67" y="34"/>
                </a:cubicBezTo>
                <a:cubicBezTo>
                  <a:pt x="44" y="65"/>
                  <a:pt x="44" y="65"/>
                  <a:pt x="44" y="65"/>
                </a:cubicBezTo>
                <a:cubicBezTo>
                  <a:pt x="42" y="65"/>
                  <a:pt x="40" y="64"/>
                  <a:pt x="38" y="64"/>
                </a:cubicBezTo>
                <a:cubicBezTo>
                  <a:pt x="31" y="64"/>
                  <a:pt x="26" y="70"/>
                  <a:pt x="26" y="77"/>
                </a:cubicBezTo>
                <a:cubicBezTo>
                  <a:pt x="26" y="84"/>
                  <a:pt x="31" y="89"/>
                  <a:pt x="38" y="89"/>
                </a:cubicBezTo>
                <a:close/>
                <a:moveTo>
                  <a:pt x="121" y="55"/>
                </a:moveTo>
                <a:cubicBezTo>
                  <a:pt x="121" y="59"/>
                  <a:pt x="118" y="62"/>
                  <a:pt x="114" y="62"/>
                </a:cubicBezTo>
                <a:cubicBezTo>
                  <a:pt x="111" y="62"/>
                  <a:pt x="107" y="59"/>
                  <a:pt x="107" y="55"/>
                </a:cubicBezTo>
                <a:cubicBezTo>
                  <a:pt x="107" y="51"/>
                  <a:pt x="111" y="48"/>
                  <a:pt x="114" y="48"/>
                </a:cubicBezTo>
                <a:cubicBezTo>
                  <a:pt x="118" y="48"/>
                  <a:pt x="121" y="51"/>
                  <a:pt x="121" y="55"/>
                </a:cubicBezTo>
                <a:close/>
                <a:moveTo>
                  <a:pt x="77" y="19"/>
                </a:moveTo>
                <a:cubicBezTo>
                  <a:pt x="81" y="19"/>
                  <a:pt x="84" y="22"/>
                  <a:pt x="84" y="26"/>
                </a:cubicBezTo>
                <a:cubicBezTo>
                  <a:pt x="84" y="30"/>
                  <a:pt x="81" y="33"/>
                  <a:pt x="77" y="33"/>
                </a:cubicBezTo>
                <a:cubicBezTo>
                  <a:pt x="73" y="33"/>
                  <a:pt x="70" y="30"/>
                  <a:pt x="70" y="26"/>
                </a:cubicBezTo>
                <a:cubicBezTo>
                  <a:pt x="70" y="22"/>
                  <a:pt x="73" y="19"/>
                  <a:pt x="77" y="19"/>
                </a:cubicBezTo>
                <a:close/>
                <a:moveTo>
                  <a:pt x="38" y="70"/>
                </a:moveTo>
                <a:cubicBezTo>
                  <a:pt x="42" y="70"/>
                  <a:pt x="45" y="73"/>
                  <a:pt x="45" y="77"/>
                </a:cubicBezTo>
                <a:cubicBezTo>
                  <a:pt x="45" y="81"/>
                  <a:pt x="42" y="84"/>
                  <a:pt x="38" y="84"/>
                </a:cubicBezTo>
                <a:cubicBezTo>
                  <a:pt x="35" y="84"/>
                  <a:pt x="31" y="81"/>
                  <a:pt x="31" y="77"/>
                </a:cubicBezTo>
                <a:cubicBezTo>
                  <a:pt x="31" y="73"/>
                  <a:pt x="35" y="70"/>
                  <a:pt x="38" y="70"/>
                </a:cubicBezTo>
                <a:close/>
                <a:moveTo>
                  <a:pt x="128" y="109"/>
                </a:moveTo>
                <a:cubicBezTo>
                  <a:pt x="128" y="110"/>
                  <a:pt x="127" y="111"/>
                  <a:pt x="126" y="111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6" y="111"/>
                  <a:pt x="14" y="111"/>
                  <a:pt x="12" y="109"/>
                </a:cubicBezTo>
                <a:cubicBezTo>
                  <a:pt x="10" y="108"/>
                  <a:pt x="9" y="105"/>
                  <a:pt x="9" y="102"/>
                </a:cubicBezTo>
                <a:cubicBezTo>
                  <a:pt x="9" y="98"/>
                  <a:pt x="9" y="98"/>
                  <a:pt x="9" y="98"/>
                </a:cubicBezTo>
                <a:cubicBezTo>
                  <a:pt x="3" y="98"/>
                  <a:pt x="3" y="98"/>
                  <a:pt x="3" y="98"/>
                </a:cubicBezTo>
                <a:cubicBezTo>
                  <a:pt x="1" y="98"/>
                  <a:pt x="0" y="96"/>
                  <a:pt x="0" y="95"/>
                </a:cubicBezTo>
                <a:cubicBezTo>
                  <a:pt x="0" y="93"/>
                  <a:pt x="1" y="92"/>
                  <a:pt x="3" y="92"/>
                </a:cubicBezTo>
                <a:cubicBezTo>
                  <a:pt x="9" y="92"/>
                  <a:pt x="9" y="92"/>
                  <a:pt x="9" y="92"/>
                </a:cubicBezTo>
                <a:cubicBezTo>
                  <a:pt x="9" y="79"/>
                  <a:pt x="9" y="79"/>
                  <a:pt x="9" y="79"/>
                </a:cubicBezTo>
                <a:cubicBezTo>
                  <a:pt x="3" y="79"/>
                  <a:pt x="3" y="79"/>
                  <a:pt x="3" y="79"/>
                </a:cubicBezTo>
                <a:cubicBezTo>
                  <a:pt x="1" y="79"/>
                  <a:pt x="0" y="78"/>
                  <a:pt x="0" y="77"/>
                </a:cubicBezTo>
                <a:cubicBezTo>
                  <a:pt x="0" y="75"/>
                  <a:pt x="1" y="74"/>
                  <a:pt x="3" y="74"/>
                </a:cubicBezTo>
                <a:cubicBezTo>
                  <a:pt x="9" y="74"/>
                  <a:pt x="9" y="74"/>
                  <a:pt x="9" y="74"/>
                </a:cubicBezTo>
                <a:cubicBezTo>
                  <a:pt x="9" y="61"/>
                  <a:pt x="9" y="61"/>
                  <a:pt x="9" y="61"/>
                </a:cubicBezTo>
                <a:cubicBezTo>
                  <a:pt x="3" y="61"/>
                  <a:pt x="3" y="61"/>
                  <a:pt x="3" y="61"/>
                </a:cubicBezTo>
                <a:cubicBezTo>
                  <a:pt x="1" y="61"/>
                  <a:pt x="0" y="60"/>
                  <a:pt x="0" y="58"/>
                </a:cubicBezTo>
                <a:cubicBezTo>
                  <a:pt x="0" y="57"/>
                  <a:pt x="1" y="56"/>
                  <a:pt x="3" y="56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43"/>
                  <a:pt x="9" y="43"/>
                  <a:pt x="9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1" y="43"/>
                  <a:pt x="0" y="42"/>
                  <a:pt x="0" y="40"/>
                </a:cubicBezTo>
                <a:cubicBezTo>
                  <a:pt x="0" y="39"/>
                  <a:pt x="1" y="37"/>
                  <a:pt x="3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25"/>
                  <a:pt x="9" y="25"/>
                  <a:pt x="9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3"/>
                  <a:pt x="0" y="22"/>
                </a:cubicBezTo>
                <a:cubicBezTo>
                  <a:pt x="0" y="20"/>
                  <a:pt x="1" y="19"/>
                  <a:pt x="3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6"/>
                  <a:pt x="9" y="6"/>
                  <a:pt x="9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4" y="1"/>
                  <a:pt x="14" y="3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3"/>
                  <a:pt x="15" y="105"/>
                  <a:pt x="15" y="105"/>
                </a:cubicBezTo>
                <a:cubicBezTo>
                  <a:pt x="16" y="106"/>
                  <a:pt x="17" y="106"/>
                  <a:pt x="17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7" y="106"/>
                  <a:pt x="128" y="107"/>
                  <a:pt x="128" y="109"/>
                </a:cubicBezTo>
                <a:close/>
                <a:moveTo>
                  <a:pt x="128" y="109"/>
                </a:moveTo>
                <a:cubicBezTo>
                  <a:pt x="128" y="109"/>
                  <a:pt x="128" y="109"/>
                  <a:pt x="128" y="1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8" name="Freeform 44"/>
          <p:cNvSpPr>
            <a:spLocks noEditPoints="1"/>
          </p:cNvSpPr>
          <p:nvPr/>
        </p:nvSpPr>
        <p:spPr bwMode="auto">
          <a:xfrm>
            <a:off x="7088187" y="2705894"/>
            <a:ext cx="341313" cy="330200"/>
          </a:xfrm>
          <a:custGeom>
            <a:avLst/>
            <a:gdLst>
              <a:gd name="T0" fmla="*/ 122 w 126"/>
              <a:gd name="T1" fmla="*/ 100 h 122"/>
              <a:gd name="T2" fmla="*/ 85 w 126"/>
              <a:gd name="T3" fmla="*/ 4 h 122"/>
              <a:gd name="T4" fmla="*/ 46 w 126"/>
              <a:gd name="T5" fmla="*/ 0 h 122"/>
              <a:gd name="T6" fmla="*/ 44 w 126"/>
              <a:gd name="T7" fmla="*/ 45 h 122"/>
              <a:gd name="T8" fmla="*/ 4 w 126"/>
              <a:gd name="T9" fmla="*/ 100 h 122"/>
              <a:gd name="T10" fmla="*/ 17 w 126"/>
              <a:gd name="T11" fmla="*/ 122 h 122"/>
              <a:gd name="T12" fmla="*/ 123 w 126"/>
              <a:gd name="T13" fmla="*/ 116 h 122"/>
              <a:gd name="T14" fmla="*/ 50 w 126"/>
              <a:gd name="T15" fmla="*/ 49 h 122"/>
              <a:gd name="T16" fmla="*/ 51 w 126"/>
              <a:gd name="T17" fmla="*/ 8 h 122"/>
              <a:gd name="T18" fmla="*/ 78 w 126"/>
              <a:gd name="T19" fmla="*/ 48 h 122"/>
              <a:gd name="T20" fmla="*/ 95 w 126"/>
              <a:gd name="T21" fmla="*/ 75 h 122"/>
              <a:gd name="T22" fmla="*/ 36 w 126"/>
              <a:gd name="T23" fmla="*/ 69 h 122"/>
              <a:gd name="T24" fmla="*/ 116 w 126"/>
              <a:gd name="T25" fmla="*/ 112 h 122"/>
              <a:gd name="T26" fmla="*/ 17 w 126"/>
              <a:gd name="T27" fmla="*/ 115 h 122"/>
              <a:gd name="T28" fmla="*/ 10 w 126"/>
              <a:gd name="T29" fmla="*/ 104 h 122"/>
              <a:gd name="T30" fmla="*/ 66 w 126"/>
              <a:gd name="T31" fmla="*/ 73 h 122"/>
              <a:gd name="T32" fmla="*/ 97 w 126"/>
              <a:gd name="T33" fmla="*/ 78 h 122"/>
              <a:gd name="T34" fmla="*/ 116 w 126"/>
              <a:gd name="T35" fmla="*/ 112 h 122"/>
              <a:gd name="T36" fmla="*/ 27 w 126"/>
              <a:gd name="T37" fmla="*/ 100 h 122"/>
              <a:gd name="T38" fmla="*/ 47 w 126"/>
              <a:gd name="T39" fmla="*/ 100 h 122"/>
              <a:gd name="T40" fmla="*/ 37 w 126"/>
              <a:gd name="T41" fmla="*/ 106 h 122"/>
              <a:gd name="T42" fmla="*/ 37 w 126"/>
              <a:gd name="T43" fmla="*/ 93 h 122"/>
              <a:gd name="T44" fmla="*/ 37 w 126"/>
              <a:gd name="T45" fmla="*/ 106 h 122"/>
              <a:gd name="T46" fmla="*/ 82 w 126"/>
              <a:gd name="T47" fmla="*/ 101 h 122"/>
              <a:gd name="T48" fmla="*/ 100 w 126"/>
              <a:gd name="T49" fmla="*/ 101 h 122"/>
              <a:gd name="T50" fmla="*/ 91 w 126"/>
              <a:gd name="T51" fmla="*/ 106 h 122"/>
              <a:gd name="T52" fmla="*/ 91 w 126"/>
              <a:gd name="T53" fmla="*/ 96 h 122"/>
              <a:gd name="T54" fmla="*/ 91 w 126"/>
              <a:gd name="T55" fmla="*/ 106 h 122"/>
              <a:gd name="T56" fmla="*/ 54 w 126"/>
              <a:gd name="T57" fmla="*/ 87 h 122"/>
              <a:gd name="T58" fmla="*/ 69 w 126"/>
              <a:gd name="T59" fmla="*/ 87 h 122"/>
              <a:gd name="T60" fmla="*/ 61 w 126"/>
              <a:gd name="T61" fmla="*/ 90 h 122"/>
              <a:gd name="T62" fmla="*/ 61 w 126"/>
              <a:gd name="T63" fmla="*/ 83 h 122"/>
              <a:gd name="T64" fmla="*/ 61 w 126"/>
              <a:gd name="T65" fmla="*/ 90 h 122"/>
              <a:gd name="T66" fmla="*/ 74 w 126"/>
              <a:gd name="T67" fmla="*/ 34 h 122"/>
              <a:gd name="T68" fmla="*/ 72 w 126"/>
              <a:gd name="T69" fmla="*/ 11 h 122"/>
              <a:gd name="T70" fmla="*/ 70 w 126"/>
              <a:gd name="T71" fmla="*/ 34 h 122"/>
              <a:gd name="T72" fmla="*/ 72 w 126"/>
              <a:gd name="T73" fmla="*/ 45 h 122"/>
              <a:gd name="T74" fmla="*/ 74 w 126"/>
              <a:gd name="T75" fmla="*/ 41 h 122"/>
              <a:gd name="T76" fmla="*/ 70 w 126"/>
              <a:gd name="T77" fmla="*/ 41 h 122"/>
              <a:gd name="T78" fmla="*/ 72 w 126"/>
              <a:gd name="T79" fmla="*/ 4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6" h="122">
                <a:moveTo>
                  <a:pt x="122" y="100"/>
                </a:moveTo>
                <a:cubicBezTo>
                  <a:pt x="122" y="100"/>
                  <a:pt x="122" y="100"/>
                  <a:pt x="122" y="100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2"/>
                  <a:pt x="82" y="0"/>
                  <a:pt x="80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4" y="0"/>
                  <a:pt x="44" y="2"/>
                  <a:pt x="44" y="4"/>
                </a:cubicBezTo>
                <a:cubicBezTo>
                  <a:pt x="44" y="45"/>
                  <a:pt x="44" y="45"/>
                  <a:pt x="44" y="45"/>
                </a:cubicBezTo>
                <a:cubicBezTo>
                  <a:pt x="5" y="100"/>
                  <a:pt x="5" y="100"/>
                  <a:pt x="5" y="100"/>
                </a:cubicBezTo>
                <a:cubicBezTo>
                  <a:pt x="5" y="100"/>
                  <a:pt x="4" y="100"/>
                  <a:pt x="4" y="100"/>
                </a:cubicBezTo>
                <a:cubicBezTo>
                  <a:pt x="1" y="106"/>
                  <a:pt x="0" y="111"/>
                  <a:pt x="3" y="116"/>
                </a:cubicBezTo>
                <a:cubicBezTo>
                  <a:pt x="5" y="120"/>
                  <a:pt x="10" y="122"/>
                  <a:pt x="17" y="122"/>
                </a:cubicBezTo>
                <a:cubicBezTo>
                  <a:pt x="109" y="122"/>
                  <a:pt x="109" y="122"/>
                  <a:pt x="109" y="122"/>
                </a:cubicBezTo>
                <a:cubicBezTo>
                  <a:pt x="116" y="122"/>
                  <a:pt x="121" y="120"/>
                  <a:pt x="123" y="116"/>
                </a:cubicBezTo>
                <a:cubicBezTo>
                  <a:pt x="126" y="111"/>
                  <a:pt x="125" y="106"/>
                  <a:pt x="122" y="100"/>
                </a:cubicBezTo>
                <a:close/>
                <a:moveTo>
                  <a:pt x="50" y="49"/>
                </a:moveTo>
                <a:cubicBezTo>
                  <a:pt x="51" y="48"/>
                  <a:pt x="51" y="47"/>
                  <a:pt x="51" y="47"/>
                </a:cubicBezTo>
                <a:cubicBezTo>
                  <a:pt x="51" y="8"/>
                  <a:pt x="51" y="8"/>
                  <a:pt x="51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8" y="48"/>
                  <a:pt x="78" y="48"/>
                  <a:pt x="78" y="48"/>
                </a:cubicBezTo>
                <a:cubicBezTo>
                  <a:pt x="78" y="49"/>
                  <a:pt x="77" y="49"/>
                  <a:pt x="78" y="50"/>
                </a:cubicBezTo>
                <a:cubicBezTo>
                  <a:pt x="95" y="75"/>
                  <a:pt x="95" y="75"/>
                  <a:pt x="95" y="75"/>
                </a:cubicBezTo>
                <a:cubicBezTo>
                  <a:pt x="89" y="77"/>
                  <a:pt x="82" y="79"/>
                  <a:pt x="68" y="70"/>
                </a:cubicBezTo>
                <a:cubicBezTo>
                  <a:pt x="57" y="64"/>
                  <a:pt x="44" y="66"/>
                  <a:pt x="36" y="69"/>
                </a:cubicBezTo>
                <a:lnTo>
                  <a:pt x="50" y="49"/>
                </a:lnTo>
                <a:close/>
                <a:moveTo>
                  <a:pt x="116" y="112"/>
                </a:moveTo>
                <a:cubicBezTo>
                  <a:pt x="115" y="114"/>
                  <a:pt x="113" y="115"/>
                  <a:pt x="109" y="115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3" y="115"/>
                  <a:pt x="10" y="114"/>
                  <a:pt x="9" y="112"/>
                </a:cubicBezTo>
                <a:cubicBezTo>
                  <a:pt x="8" y="110"/>
                  <a:pt x="9" y="107"/>
                  <a:pt x="10" y="104"/>
                </a:cubicBezTo>
                <a:cubicBezTo>
                  <a:pt x="32" y="75"/>
                  <a:pt x="32" y="75"/>
                  <a:pt x="32" y="75"/>
                </a:cubicBezTo>
                <a:cubicBezTo>
                  <a:pt x="39" y="72"/>
                  <a:pt x="54" y="66"/>
                  <a:pt x="66" y="73"/>
                </a:cubicBezTo>
                <a:cubicBezTo>
                  <a:pt x="75" y="79"/>
                  <a:pt x="81" y="80"/>
                  <a:pt x="87" y="80"/>
                </a:cubicBezTo>
                <a:cubicBezTo>
                  <a:pt x="91" y="80"/>
                  <a:pt x="94" y="79"/>
                  <a:pt x="97" y="78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7" y="107"/>
                  <a:pt x="117" y="110"/>
                  <a:pt x="116" y="112"/>
                </a:cubicBezTo>
                <a:close/>
                <a:moveTo>
                  <a:pt x="37" y="89"/>
                </a:moveTo>
                <a:cubicBezTo>
                  <a:pt x="31" y="89"/>
                  <a:pt x="27" y="94"/>
                  <a:pt x="27" y="100"/>
                </a:cubicBezTo>
                <a:cubicBezTo>
                  <a:pt x="27" y="105"/>
                  <a:pt x="31" y="110"/>
                  <a:pt x="37" y="110"/>
                </a:cubicBezTo>
                <a:cubicBezTo>
                  <a:pt x="42" y="110"/>
                  <a:pt x="47" y="105"/>
                  <a:pt x="47" y="100"/>
                </a:cubicBezTo>
                <a:cubicBezTo>
                  <a:pt x="47" y="94"/>
                  <a:pt x="42" y="89"/>
                  <a:pt x="37" y="89"/>
                </a:cubicBezTo>
                <a:close/>
                <a:moveTo>
                  <a:pt x="37" y="106"/>
                </a:moveTo>
                <a:cubicBezTo>
                  <a:pt x="33" y="106"/>
                  <a:pt x="30" y="103"/>
                  <a:pt x="30" y="100"/>
                </a:cubicBezTo>
                <a:cubicBezTo>
                  <a:pt x="30" y="96"/>
                  <a:pt x="33" y="93"/>
                  <a:pt x="37" y="93"/>
                </a:cubicBezTo>
                <a:cubicBezTo>
                  <a:pt x="40" y="93"/>
                  <a:pt x="43" y="96"/>
                  <a:pt x="43" y="100"/>
                </a:cubicBezTo>
                <a:cubicBezTo>
                  <a:pt x="43" y="103"/>
                  <a:pt x="40" y="106"/>
                  <a:pt x="37" y="106"/>
                </a:cubicBezTo>
                <a:close/>
                <a:moveTo>
                  <a:pt x="91" y="92"/>
                </a:moveTo>
                <a:cubicBezTo>
                  <a:pt x="86" y="92"/>
                  <a:pt x="82" y="96"/>
                  <a:pt x="82" y="101"/>
                </a:cubicBezTo>
                <a:cubicBezTo>
                  <a:pt x="82" y="106"/>
                  <a:pt x="86" y="110"/>
                  <a:pt x="91" y="110"/>
                </a:cubicBezTo>
                <a:cubicBezTo>
                  <a:pt x="96" y="110"/>
                  <a:pt x="100" y="106"/>
                  <a:pt x="100" y="101"/>
                </a:cubicBezTo>
                <a:cubicBezTo>
                  <a:pt x="100" y="96"/>
                  <a:pt x="96" y="92"/>
                  <a:pt x="91" y="92"/>
                </a:cubicBezTo>
                <a:close/>
                <a:moveTo>
                  <a:pt x="91" y="106"/>
                </a:moveTo>
                <a:cubicBezTo>
                  <a:pt x="88" y="106"/>
                  <a:pt x="86" y="104"/>
                  <a:pt x="86" y="101"/>
                </a:cubicBezTo>
                <a:cubicBezTo>
                  <a:pt x="86" y="98"/>
                  <a:pt x="88" y="96"/>
                  <a:pt x="91" y="96"/>
                </a:cubicBezTo>
                <a:cubicBezTo>
                  <a:pt x="93" y="96"/>
                  <a:pt x="96" y="98"/>
                  <a:pt x="96" y="101"/>
                </a:cubicBezTo>
                <a:cubicBezTo>
                  <a:pt x="96" y="104"/>
                  <a:pt x="93" y="106"/>
                  <a:pt x="91" y="106"/>
                </a:cubicBezTo>
                <a:close/>
                <a:moveTo>
                  <a:pt x="61" y="79"/>
                </a:moveTo>
                <a:cubicBezTo>
                  <a:pt x="57" y="79"/>
                  <a:pt x="54" y="82"/>
                  <a:pt x="54" y="87"/>
                </a:cubicBezTo>
                <a:cubicBezTo>
                  <a:pt x="54" y="91"/>
                  <a:pt x="57" y="94"/>
                  <a:pt x="61" y="94"/>
                </a:cubicBezTo>
                <a:cubicBezTo>
                  <a:pt x="65" y="94"/>
                  <a:pt x="69" y="91"/>
                  <a:pt x="69" y="87"/>
                </a:cubicBezTo>
                <a:cubicBezTo>
                  <a:pt x="69" y="82"/>
                  <a:pt x="65" y="79"/>
                  <a:pt x="61" y="79"/>
                </a:cubicBezTo>
                <a:close/>
                <a:moveTo>
                  <a:pt x="61" y="90"/>
                </a:moveTo>
                <a:cubicBezTo>
                  <a:pt x="59" y="90"/>
                  <a:pt x="57" y="89"/>
                  <a:pt x="57" y="87"/>
                </a:cubicBezTo>
                <a:cubicBezTo>
                  <a:pt x="57" y="84"/>
                  <a:pt x="59" y="83"/>
                  <a:pt x="61" y="83"/>
                </a:cubicBezTo>
                <a:cubicBezTo>
                  <a:pt x="63" y="83"/>
                  <a:pt x="65" y="84"/>
                  <a:pt x="65" y="87"/>
                </a:cubicBezTo>
                <a:cubicBezTo>
                  <a:pt x="65" y="89"/>
                  <a:pt x="63" y="90"/>
                  <a:pt x="61" y="90"/>
                </a:cubicBezTo>
                <a:close/>
                <a:moveTo>
                  <a:pt x="72" y="36"/>
                </a:moveTo>
                <a:cubicBezTo>
                  <a:pt x="73" y="36"/>
                  <a:pt x="74" y="35"/>
                  <a:pt x="74" y="34"/>
                </a:cubicBezTo>
                <a:cubicBezTo>
                  <a:pt x="74" y="13"/>
                  <a:pt x="74" y="13"/>
                  <a:pt x="74" y="13"/>
                </a:cubicBezTo>
                <a:cubicBezTo>
                  <a:pt x="74" y="12"/>
                  <a:pt x="73" y="11"/>
                  <a:pt x="72" y="11"/>
                </a:cubicBezTo>
                <a:cubicBezTo>
                  <a:pt x="71" y="11"/>
                  <a:pt x="70" y="12"/>
                  <a:pt x="70" y="13"/>
                </a:cubicBezTo>
                <a:cubicBezTo>
                  <a:pt x="70" y="34"/>
                  <a:pt x="70" y="34"/>
                  <a:pt x="70" y="34"/>
                </a:cubicBezTo>
                <a:cubicBezTo>
                  <a:pt x="70" y="35"/>
                  <a:pt x="71" y="36"/>
                  <a:pt x="72" y="36"/>
                </a:cubicBezTo>
                <a:close/>
                <a:moveTo>
                  <a:pt x="72" y="45"/>
                </a:moveTo>
                <a:cubicBezTo>
                  <a:pt x="73" y="45"/>
                  <a:pt x="74" y="44"/>
                  <a:pt x="74" y="43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2" y="40"/>
                </a:cubicBezTo>
                <a:cubicBezTo>
                  <a:pt x="71" y="40"/>
                  <a:pt x="70" y="40"/>
                  <a:pt x="70" y="41"/>
                </a:cubicBezTo>
                <a:cubicBezTo>
                  <a:pt x="70" y="43"/>
                  <a:pt x="70" y="43"/>
                  <a:pt x="70" y="43"/>
                </a:cubicBezTo>
                <a:cubicBezTo>
                  <a:pt x="70" y="44"/>
                  <a:pt x="71" y="45"/>
                  <a:pt x="7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7" name="Freeform 45"/>
          <p:cNvSpPr>
            <a:spLocks noEditPoints="1"/>
          </p:cNvSpPr>
          <p:nvPr/>
        </p:nvSpPr>
        <p:spPr bwMode="auto">
          <a:xfrm>
            <a:off x="6503987" y="2705894"/>
            <a:ext cx="319088" cy="315912"/>
          </a:xfrm>
          <a:custGeom>
            <a:avLst/>
            <a:gdLst>
              <a:gd name="T0" fmla="*/ 45 w 118"/>
              <a:gd name="T1" fmla="*/ 13 h 117"/>
              <a:gd name="T2" fmla="*/ 17 w 118"/>
              <a:gd name="T3" fmla="*/ 28 h 117"/>
              <a:gd name="T4" fmla="*/ 18 w 118"/>
              <a:gd name="T5" fmla="*/ 31 h 117"/>
              <a:gd name="T6" fmla="*/ 19 w 118"/>
              <a:gd name="T7" fmla="*/ 31 h 117"/>
              <a:gd name="T8" fmla="*/ 20 w 118"/>
              <a:gd name="T9" fmla="*/ 30 h 117"/>
              <a:gd name="T10" fmla="*/ 45 w 118"/>
              <a:gd name="T11" fmla="*/ 16 h 117"/>
              <a:gd name="T12" fmla="*/ 47 w 118"/>
              <a:gd name="T13" fmla="*/ 14 h 117"/>
              <a:gd name="T14" fmla="*/ 45 w 118"/>
              <a:gd name="T15" fmla="*/ 13 h 117"/>
              <a:gd name="T16" fmla="*/ 16 w 118"/>
              <a:gd name="T17" fmla="*/ 36 h 117"/>
              <a:gd name="T18" fmla="*/ 13 w 118"/>
              <a:gd name="T19" fmla="*/ 38 h 117"/>
              <a:gd name="T20" fmla="*/ 13 w 118"/>
              <a:gd name="T21" fmla="*/ 44 h 117"/>
              <a:gd name="T22" fmla="*/ 14 w 118"/>
              <a:gd name="T23" fmla="*/ 46 h 117"/>
              <a:gd name="T24" fmla="*/ 16 w 118"/>
              <a:gd name="T25" fmla="*/ 44 h 117"/>
              <a:gd name="T26" fmla="*/ 17 w 118"/>
              <a:gd name="T27" fmla="*/ 38 h 117"/>
              <a:gd name="T28" fmla="*/ 16 w 118"/>
              <a:gd name="T29" fmla="*/ 36 h 117"/>
              <a:gd name="T30" fmla="*/ 115 w 118"/>
              <a:gd name="T31" fmla="*/ 98 h 117"/>
              <a:gd name="T32" fmla="*/ 86 w 118"/>
              <a:gd name="T33" fmla="*/ 69 h 117"/>
              <a:gd name="T34" fmla="*/ 83 w 118"/>
              <a:gd name="T35" fmla="*/ 67 h 117"/>
              <a:gd name="T36" fmla="*/ 90 w 118"/>
              <a:gd name="T37" fmla="*/ 45 h 117"/>
              <a:gd name="T38" fmla="*/ 45 w 118"/>
              <a:gd name="T39" fmla="*/ 0 h 117"/>
              <a:gd name="T40" fmla="*/ 0 w 118"/>
              <a:gd name="T41" fmla="*/ 45 h 117"/>
              <a:gd name="T42" fmla="*/ 45 w 118"/>
              <a:gd name="T43" fmla="*/ 89 h 117"/>
              <a:gd name="T44" fmla="*/ 69 w 118"/>
              <a:gd name="T45" fmla="*/ 83 h 117"/>
              <a:gd name="T46" fmla="*/ 70 w 118"/>
              <a:gd name="T47" fmla="*/ 84 h 117"/>
              <a:gd name="T48" fmla="*/ 100 w 118"/>
              <a:gd name="T49" fmla="*/ 114 h 117"/>
              <a:gd name="T50" fmla="*/ 107 w 118"/>
              <a:gd name="T51" fmla="*/ 117 h 117"/>
              <a:gd name="T52" fmla="*/ 115 w 118"/>
              <a:gd name="T53" fmla="*/ 114 h 117"/>
              <a:gd name="T54" fmla="*/ 118 w 118"/>
              <a:gd name="T55" fmla="*/ 106 h 117"/>
              <a:gd name="T56" fmla="*/ 115 w 118"/>
              <a:gd name="T57" fmla="*/ 98 h 117"/>
              <a:gd name="T58" fmla="*/ 45 w 118"/>
              <a:gd name="T59" fmla="*/ 82 h 117"/>
              <a:gd name="T60" fmla="*/ 8 w 118"/>
              <a:gd name="T61" fmla="*/ 45 h 117"/>
              <a:gd name="T62" fmla="*/ 45 w 118"/>
              <a:gd name="T63" fmla="*/ 8 h 117"/>
              <a:gd name="T64" fmla="*/ 82 w 118"/>
              <a:gd name="T65" fmla="*/ 45 h 117"/>
              <a:gd name="T66" fmla="*/ 45 w 118"/>
              <a:gd name="T67" fmla="*/ 82 h 117"/>
              <a:gd name="T68" fmla="*/ 110 w 118"/>
              <a:gd name="T69" fmla="*/ 109 h 117"/>
              <a:gd name="T70" fmla="*/ 105 w 118"/>
              <a:gd name="T71" fmla="*/ 109 h 117"/>
              <a:gd name="T72" fmla="*/ 75 w 118"/>
              <a:gd name="T73" fmla="*/ 79 h 117"/>
              <a:gd name="T74" fmla="*/ 75 w 118"/>
              <a:gd name="T75" fmla="*/ 79 h 117"/>
              <a:gd name="T76" fmla="*/ 77 w 118"/>
              <a:gd name="T77" fmla="*/ 76 h 117"/>
              <a:gd name="T78" fmla="*/ 80 w 118"/>
              <a:gd name="T79" fmla="*/ 74 h 117"/>
              <a:gd name="T80" fmla="*/ 81 w 118"/>
              <a:gd name="T81" fmla="*/ 74 h 117"/>
              <a:gd name="T82" fmla="*/ 110 w 118"/>
              <a:gd name="T83" fmla="*/ 103 h 117"/>
              <a:gd name="T84" fmla="*/ 111 w 118"/>
              <a:gd name="T85" fmla="*/ 106 h 117"/>
              <a:gd name="T86" fmla="*/ 110 w 118"/>
              <a:gd name="T87" fmla="*/ 109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8" h="117">
                <a:moveTo>
                  <a:pt x="45" y="13"/>
                </a:moveTo>
                <a:cubicBezTo>
                  <a:pt x="34" y="13"/>
                  <a:pt x="23" y="19"/>
                  <a:pt x="17" y="28"/>
                </a:cubicBezTo>
                <a:cubicBezTo>
                  <a:pt x="17" y="29"/>
                  <a:pt x="17" y="30"/>
                  <a:pt x="18" y="31"/>
                </a:cubicBezTo>
                <a:cubicBezTo>
                  <a:pt x="18" y="31"/>
                  <a:pt x="18" y="31"/>
                  <a:pt x="19" y="31"/>
                </a:cubicBezTo>
                <a:cubicBezTo>
                  <a:pt x="19" y="31"/>
                  <a:pt x="20" y="31"/>
                  <a:pt x="20" y="30"/>
                </a:cubicBezTo>
                <a:cubicBezTo>
                  <a:pt x="25" y="22"/>
                  <a:pt x="35" y="16"/>
                  <a:pt x="45" y="16"/>
                </a:cubicBezTo>
                <a:cubicBezTo>
                  <a:pt x="46" y="16"/>
                  <a:pt x="47" y="15"/>
                  <a:pt x="47" y="14"/>
                </a:cubicBezTo>
                <a:cubicBezTo>
                  <a:pt x="47" y="13"/>
                  <a:pt x="46" y="13"/>
                  <a:pt x="45" y="13"/>
                </a:cubicBezTo>
                <a:close/>
                <a:moveTo>
                  <a:pt x="16" y="36"/>
                </a:moveTo>
                <a:cubicBezTo>
                  <a:pt x="15" y="36"/>
                  <a:pt x="14" y="37"/>
                  <a:pt x="13" y="38"/>
                </a:cubicBezTo>
                <a:cubicBezTo>
                  <a:pt x="13" y="40"/>
                  <a:pt x="13" y="41"/>
                  <a:pt x="13" y="44"/>
                </a:cubicBezTo>
                <a:cubicBezTo>
                  <a:pt x="13" y="45"/>
                  <a:pt x="13" y="46"/>
                  <a:pt x="14" y="46"/>
                </a:cubicBezTo>
                <a:cubicBezTo>
                  <a:pt x="15" y="46"/>
                  <a:pt x="16" y="45"/>
                  <a:pt x="16" y="44"/>
                </a:cubicBezTo>
                <a:cubicBezTo>
                  <a:pt x="16" y="42"/>
                  <a:pt x="16" y="41"/>
                  <a:pt x="17" y="38"/>
                </a:cubicBezTo>
                <a:cubicBezTo>
                  <a:pt x="17" y="37"/>
                  <a:pt x="17" y="36"/>
                  <a:pt x="16" y="36"/>
                </a:cubicBezTo>
                <a:close/>
                <a:moveTo>
                  <a:pt x="115" y="98"/>
                </a:moveTo>
                <a:cubicBezTo>
                  <a:pt x="86" y="69"/>
                  <a:pt x="86" y="69"/>
                  <a:pt x="86" y="69"/>
                </a:cubicBezTo>
                <a:cubicBezTo>
                  <a:pt x="85" y="68"/>
                  <a:pt x="84" y="68"/>
                  <a:pt x="83" y="67"/>
                </a:cubicBezTo>
                <a:cubicBezTo>
                  <a:pt x="87" y="61"/>
                  <a:pt x="90" y="53"/>
                  <a:pt x="90" y="45"/>
                </a:cubicBezTo>
                <a:cubicBezTo>
                  <a:pt x="90" y="20"/>
                  <a:pt x="70" y="0"/>
                  <a:pt x="45" y="0"/>
                </a:cubicBezTo>
                <a:cubicBezTo>
                  <a:pt x="20" y="0"/>
                  <a:pt x="0" y="20"/>
                  <a:pt x="0" y="45"/>
                </a:cubicBezTo>
                <a:cubicBezTo>
                  <a:pt x="0" y="69"/>
                  <a:pt x="20" y="89"/>
                  <a:pt x="45" y="89"/>
                </a:cubicBezTo>
                <a:cubicBezTo>
                  <a:pt x="54" y="89"/>
                  <a:pt x="62" y="87"/>
                  <a:pt x="69" y="83"/>
                </a:cubicBezTo>
                <a:cubicBezTo>
                  <a:pt x="69" y="83"/>
                  <a:pt x="70" y="84"/>
                  <a:pt x="70" y="84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2" y="116"/>
                  <a:pt x="104" y="117"/>
                  <a:pt x="107" y="117"/>
                </a:cubicBezTo>
                <a:cubicBezTo>
                  <a:pt x="110" y="117"/>
                  <a:pt x="113" y="116"/>
                  <a:pt x="115" y="114"/>
                </a:cubicBezTo>
                <a:cubicBezTo>
                  <a:pt x="117" y="112"/>
                  <a:pt x="118" y="109"/>
                  <a:pt x="118" y="106"/>
                </a:cubicBezTo>
                <a:cubicBezTo>
                  <a:pt x="118" y="103"/>
                  <a:pt x="117" y="100"/>
                  <a:pt x="115" y="98"/>
                </a:cubicBezTo>
                <a:close/>
                <a:moveTo>
                  <a:pt x="45" y="82"/>
                </a:moveTo>
                <a:cubicBezTo>
                  <a:pt x="24" y="82"/>
                  <a:pt x="8" y="65"/>
                  <a:pt x="8" y="45"/>
                </a:cubicBezTo>
                <a:cubicBezTo>
                  <a:pt x="8" y="24"/>
                  <a:pt x="24" y="8"/>
                  <a:pt x="45" y="8"/>
                </a:cubicBezTo>
                <a:cubicBezTo>
                  <a:pt x="66" y="8"/>
                  <a:pt x="82" y="24"/>
                  <a:pt x="82" y="45"/>
                </a:cubicBezTo>
                <a:cubicBezTo>
                  <a:pt x="82" y="65"/>
                  <a:pt x="66" y="82"/>
                  <a:pt x="45" y="82"/>
                </a:cubicBezTo>
                <a:close/>
                <a:moveTo>
                  <a:pt x="110" y="109"/>
                </a:moveTo>
                <a:cubicBezTo>
                  <a:pt x="108" y="110"/>
                  <a:pt x="106" y="110"/>
                  <a:pt x="105" y="109"/>
                </a:cubicBezTo>
                <a:cubicBezTo>
                  <a:pt x="75" y="79"/>
                  <a:pt x="75" y="79"/>
                  <a:pt x="75" y="79"/>
                </a:cubicBezTo>
                <a:cubicBezTo>
                  <a:pt x="75" y="79"/>
                  <a:pt x="75" y="79"/>
                  <a:pt x="75" y="79"/>
                </a:cubicBezTo>
                <a:cubicBezTo>
                  <a:pt x="75" y="79"/>
                  <a:pt x="75" y="78"/>
                  <a:pt x="77" y="76"/>
                </a:cubicBezTo>
                <a:cubicBezTo>
                  <a:pt x="79" y="74"/>
                  <a:pt x="80" y="74"/>
                  <a:pt x="80" y="74"/>
                </a:cubicBezTo>
                <a:cubicBezTo>
                  <a:pt x="80" y="74"/>
                  <a:pt x="80" y="74"/>
                  <a:pt x="81" y="74"/>
                </a:cubicBezTo>
                <a:cubicBezTo>
                  <a:pt x="110" y="103"/>
                  <a:pt x="110" y="103"/>
                  <a:pt x="110" y="103"/>
                </a:cubicBezTo>
                <a:cubicBezTo>
                  <a:pt x="111" y="104"/>
                  <a:pt x="111" y="105"/>
                  <a:pt x="111" y="106"/>
                </a:cubicBezTo>
                <a:cubicBezTo>
                  <a:pt x="111" y="107"/>
                  <a:pt x="111" y="108"/>
                  <a:pt x="110" y="10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8" name="Freeform 46"/>
          <p:cNvSpPr>
            <a:spLocks noEditPoints="1"/>
          </p:cNvSpPr>
          <p:nvPr/>
        </p:nvSpPr>
        <p:spPr bwMode="auto">
          <a:xfrm>
            <a:off x="5961062" y="2710656"/>
            <a:ext cx="222250" cy="330200"/>
          </a:xfrm>
          <a:custGeom>
            <a:avLst/>
            <a:gdLst>
              <a:gd name="T0" fmla="*/ 41 w 82"/>
              <a:gd name="T1" fmla="*/ 8 h 122"/>
              <a:gd name="T2" fmla="*/ 74 w 82"/>
              <a:gd name="T3" fmla="*/ 41 h 122"/>
              <a:gd name="T4" fmla="*/ 61 w 82"/>
              <a:gd name="T5" fmla="*/ 81 h 122"/>
              <a:gd name="T6" fmla="*/ 58 w 82"/>
              <a:gd name="T7" fmla="*/ 84 h 122"/>
              <a:gd name="T8" fmla="*/ 24 w 82"/>
              <a:gd name="T9" fmla="*/ 84 h 122"/>
              <a:gd name="T10" fmla="*/ 21 w 82"/>
              <a:gd name="T11" fmla="*/ 81 h 122"/>
              <a:gd name="T12" fmla="*/ 21 w 82"/>
              <a:gd name="T13" fmla="*/ 81 h 122"/>
              <a:gd name="T14" fmla="*/ 8 w 82"/>
              <a:gd name="T15" fmla="*/ 41 h 122"/>
              <a:gd name="T16" fmla="*/ 41 w 82"/>
              <a:gd name="T17" fmla="*/ 8 h 122"/>
              <a:gd name="T18" fmla="*/ 58 w 82"/>
              <a:gd name="T19" fmla="*/ 87 h 122"/>
              <a:gd name="T20" fmla="*/ 61 w 82"/>
              <a:gd name="T21" fmla="*/ 91 h 122"/>
              <a:gd name="T22" fmla="*/ 58 w 82"/>
              <a:gd name="T23" fmla="*/ 94 h 122"/>
              <a:gd name="T24" fmla="*/ 24 w 82"/>
              <a:gd name="T25" fmla="*/ 94 h 122"/>
              <a:gd name="T26" fmla="*/ 21 w 82"/>
              <a:gd name="T27" fmla="*/ 91 h 122"/>
              <a:gd name="T28" fmla="*/ 24 w 82"/>
              <a:gd name="T29" fmla="*/ 87 h 122"/>
              <a:gd name="T30" fmla="*/ 58 w 82"/>
              <a:gd name="T31" fmla="*/ 87 h 122"/>
              <a:gd name="T32" fmla="*/ 58 w 82"/>
              <a:gd name="T33" fmla="*/ 97 h 122"/>
              <a:gd name="T34" fmla="*/ 61 w 82"/>
              <a:gd name="T35" fmla="*/ 101 h 122"/>
              <a:gd name="T36" fmla="*/ 58 w 82"/>
              <a:gd name="T37" fmla="*/ 104 h 122"/>
              <a:gd name="T38" fmla="*/ 24 w 82"/>
              <a:gd name="T39" fmla="*/ 104 h 122"/>
              <a:gd name="T40" fmla="*/ 21 w 82"/>
              <a:gd name="T41" fmla="*/ 101 h 122"/>
              <a:gd name="T42" fmla="*/ 24 w 82"/>
              <a:gd name="T43" fmla="*/ 97 h 122"/>
              <a:gd name="T44" fmla="*/ 58 w 82"/>
              <a:gd name="T45" fmla="*/ 97 h 122"/>
              <a:gd name="T46" fmla="*/ 54 w 82"/>
              <a:gd name="T47" fmla="*/ 107 h 122"/>
              <a:gd name="T48" fmla="*/ 48 w 82"/>
              <a:gd name="T49" fmla="*/ 114 h 122"/>
              <a:gd name="T50" fmla="*/ 34 w 82"/>
              <a:gd name="T51" fmla="*/ 114 h 122"/>
              <a:gd name="T52" fmla="*/ 28 w 82"/>
              <a:gd name="T53" fmla="*/ 107 h 122"/>
              <a:gd name="T54" fmla="*/ 54 w 82"/>
              <a:gd name="T55" fmla="*/ 107 h 122"/>
              <a:gd name="T56" fmla="*/ 41 w 82"/>
              <a:gd name="T57" fmla="*/ 0 h 122"/>
              <a:gd name="T58" fmla="*/ 0 w 82"/>
              <a:gd name="T59" fmla="*/ 41 h 122"/>
              <a:gd name="T60" fmla="*/ 7 w 82"/>
              <a:gd name="T61" fmla="*/ 65 h 122"/>
              <a:gd name="T62" fmla="*/ 13 w 82"/>
              <a:gd name="T63" fmla="*/ 81 h 122"/>
              <a:gd name="T64" fmla="*/ 15 w 82"/>
              <a:gd name="T65" fmla="*/ 86 h 122"/>
              <a:gd name="T66" fmla="*/ 14 w 82"/>
              <a:gd name="T67" fmla="*/ 91 h 122"/>
              <a:gd name="T68" fmla="*/ 15 w 82"/>
              <a:gd name="T69" fmla="*/ 96 h 122"/>
              <a:gd name="T70" fmla="*/ 14 w 82"/>
              <a:gd name="T71" fmla="*/ 101 h 122"/>
              <a:gd name="T72" fmla="*/ 21 w 82"/>
              <a:gd name="T73" fmla="*/ 111 h 122"/>
              <a:gd name="T74" fmla="*/ 34 w 82"/>
              <a:gd name="T75" fmla="*/ 122 h 122"/>
              <a:gd name="T76" fmla="*/ 48 w 82"/>
              <a:gd name="T77" fmla="*/ 122 h 122"/>
              <a:gd name="T78" fmla="*/ 61 w 82"/>
              <a:gd name="T79" fmla="*/ 111 h 122"/>
              <a:gd name="T80" fmla="*/ 68 w 82"/>
              <a:gd name="T81" fmla="*/ 101 h 122"/>
              <a:gd name="T82" fmla="*/ 67 w 82"/>
              <a:gd name="T83" fmla="*/ 96 h 122"/>
              <a:gd name="T84" fmla="*/ 68 w 82"/>
              <a:gd name="T85" fmla="*/ 91 h 122"/>
              <a:gd name="T86" fmla="*/ 67 w 82"/>
              <a:gd name="T87" fmla="*/ 86 h 122"/>
              <a:gd name="T88" fmla="*/ 69 w 82"/>
              <a:gd name="T89" fmla="*/ 81 h 122"/>
              <a:gd name="T90" fmla="*/ 75 w 82"/>
              <a:gd name="T91" fmla="*/ 65 h 122"/>
              <a:gd name="T92" fmla="*/ 82 w 82"/>
              <a:gd name="T93" fmla="*/ 41 h 122"/>
              <a:gd name="T94" fmla="*/ 41 w 82"/>
              <a:gd name="T95" fmla="*/ 0 h 122"/>
              <a:gd name="T96" fmla="*/ 41 w 82"/>
              <a:gd name="T97" fmla="*/ 0 h 122"/>
              <a:gd name="T98" fmla="*/ 41 w 82"/>
              <a:gd name="T9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2" h="122">
                <a:moveTo>
                  <a:pt x="41" y="8"/>
                </a:moveTo>
                <a:cubicBezTo>
                  <a:pt x="59" y="8"/>
                  <a:pt x="74" y="23"/>
                  <a:pt x="74" y="41"/>
                </a:cubicBezTo>
                <a:cubicBezTo>
                  <a:pt x="74" y="59"/>
                  <a:pt x="63" y="61"/>
                  <a:pt x="61" y="81"/>
                </a:cubicBezTo>
                <a:cubicBezTo>
                  <a:pt x="61" y="83"/>
                  <a:pt x="60" y="84"/>
                  <a:pt x="58" y="84"/>
                </a:cubicBezTo>
                <a:cubicBezTo>
                  <a:pt x="24" y="84"/>
                  <a:pt x="24" y="84"/>
                  <a:pt x="24" y="84"/>
                </a:cubicBezTo>
                <a:cubicBezTo>
                  <a:pt x="22" y="84"/>
                  <a:pt x="21" y="83"/>
                  <a:pt x="21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9" y="61"/>
                  <a:pt x="8" y="59"/>
                  <a:pt x="8" y="41"/>
                </a:cubicBezTo>
                <a:cubicBezTo>
                  <a:pt x="8" y="23"/>
                  <a:pt x="23" y="8"/>
                  <a:pt x="41" y="8"/>
                </a:cubicBezTo>
                <a:moveTo>
                  <a:pt x="58" y="87"/>
                </a:moveTo>
                <a:cubicBezTo>
                  <a:pt x="59" y="87"/>
                  <a:pt x="61" y="89"/>
                  <a:pt x="61" y="91"/>
                </a:cubicBezTo>
                <a:cubicBezTo>
                  <a:pt x="61" y="93"/>
                  <a:pt x="59" y="94"/>
                  <a:pt x="58" y="94"/>
                </a:cubicBezTo>
                <a:cubicBezTo>
                  <a:pt x="24" y="94"/>
                  <a:pt x="24" y="94"/>
                  <a:pt x="24" y="94"/>
                </a:cubicBezTo>
                <a:cubicBezTo>
                  <a:pt x="23" y="94"/>
                  <a:pt x="21" y="93"/>
                  <a:pt x="21" y="91"/>
                </a:cubicBezTo>
                <a:cubicBezTo>
                  <a:pt x="21" y="89"/>
                  <a:pt x="23" y="87"/>
                  <a:pt x="24" y="87"/>
                </a:cubicBezTo>
                <a:cubicBezTo>
                  <a:pt x="58" y="87"/>
                  <a:pt x="58" y="87"/>
                  <a:pt x="58" y="87"/>
                </a:cubicBezTo>
                <a:moveTo>
                  <a:pt x="58" y="97"/>
                </a:moveTo>
                <a:cubicBezTo>
                  <a:pt x="59" y="97"/>
                  <a:pt x="61" y="99"/>
                  <a:pt x="61" y="101"/>
                </a:cubicBezTo>
                <a:cubicBezTo>
                  <a:pt x="61" y="103"/>
                  <a:pt x="59" y="104"/>
                  <a:pt x="58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3" y="104"/>
                  <a:pt x="21" y="103"/>
                  <a:pt x="21" y="101"/>
                </a:cubicBezTo>
                <a:cubicBezTo>
                  <a:pt x="21" y="99"/>
                  <a:pt x="23" y="97"/>
                  <a:pt x="24" y="97"/>
                </a:cubicBezTo>
                <a:cubicBezTo>
                  <a:pt x="58" y="97"/>
                  <a:pt x="58" y="97"/>
                  <a:pt x="58" y="97"/>
                </a:cubicBezTo>
                <a:moveTo>
                  <a:pt x="54" y="107"/>
                </a:moveTo>
                <a:cubicBezTo>
                  <a:pt x="54" y="111"/>
                  <a:pt x="51" y="114"/>
                  <a:pt x="48" y="114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31" y="114"/>
                  <a:pt x="28" y="111"/>
                  <a:pt x="28" y="107"/>
                </a:cubicBezTo>
                <a:cubicBezTo>
                  <a:pt x="54" y="107"/>
                  <a:pt x="54" y="107"/>
                  <a:pt x="54" y="107"/>
                </a:cubicBezTo>
                <a:moveTo>
                  <a:pt x="41" y="0"/>
                </a:moveTo>
                <a:cubicBezTo>
                  <a:pt x="19" y="0"/>
                  <a:pt x="0" y="19"/>
                  <a:pt x="0" y="41"/>
                </a:cubicBezTo>
                <a:cubicBezTo>
                  <a:pt x="0" y="52"/>
                  <a:pt x="4" y="59"/>
                  <a:pt x="7" y="65"/>
                </a:cubicBezTo>
                <a:cubicBezTo>
                  <a:pt x="10" y="69"/>
                  <a:pt x="12" y="74"/>
                  <a:pt x="13" y="81"/>
                </a:cubicBezTo>
                <a:cubicBezTo>
                  <a:pt x="13" y="83"/>
                  <a:pt x="14" y="85"/>
                  <a:pt x="15" y="86"/>
                </a:cubicBezTo>
                <a:cubicBezTo>
                  <a:pt x="14" y="88"/>
                  <a:pt x="14" y="89"/>
                  <a:pt x="14" y="91"/>
                </a:cubicBezTo>
                <a:cubicBezTo>
                  <a:pt x="14" y="93"/>
                  <a:pt x="14" y="94"/>
                  <a:pt x="15" y="96"/>
                </a:cubicBezTo>
                <a:cubicBezTo>
                  <a:pt x="14" y="97"/>
                  <a:pt x="14" y="99"/>
                  <a:pt x="14" y="101"/>
                </a:cubicBezTo>
                <a:cubicBezTo>
                  <a:pt x="14" y="105"/>
                  <a:pt x="16" y="109"/>
                  <a:pt x="21" y="111"/>
                </a:cubicBezTo>
                <a:cubicBezTo>
                  <a:pt x="22" y="117"/>
                  <a:pt x="28" y="122"/>
                  <a:pt x="34" y="122"/>
                </a:cubicBezTo>
                <a:cubicBezTo>
                  <a:pt x="48" y="122"/>
                  <a:pt x="48" y="122"/>
                  <a:pt x="48" y="122"/>
                </a:cubicBezTo>
                <a:cubicBezTo>
                  <a:pt x="54" y="122"/>
                  <a:pt x="60" y="117"/>
                  <a:pt x="61" y="111"/>
                </a:cubicBezTo>
                <a:cubicBezTo>
                  <a:pt x="65" y="109"/>
                  <a:pt x="68" y="105"/>
                  <a:pt x="68" y="101"/>
                </a:cubicBezTo>
                <a:cubicBezTo>
                  <a:pt x="68" y="99"/>
                  <a:pt x="68" y="97"/>
                  <a:pt x="67" y="96"/>
                </a:cubicBezTo>
                <a:cubicBezTo>
                  <a:pt x="68" y="94"/>
                  <a:pt x="68" y="93"/>
                  <a:pt x="68" y="91"/>
                </a:cubicBezTo>
                <a:cubicBezTo>
                  <a:pt x="68" y="89"/>
                  <a:pt x="68" y="88"/>
                  <a:pt x="67" y="86"/>
                </a:cubicBezTo>
                <a:cubicBezTo>
                  <a:pt x="68" y="85"/>
                  <a:pt x="69" y="83"/>
                  <a:pt x="69" y="81"/>
                </a:cubicBezTo>
                <a:cubicBezTo>
                  <a:pt x="70" y="74"/>
                  <a:pt x="72" y="69"/>
                  <a:pt x="75" y="65"/>
                </a:cubicBezTo>
                <a:cubicBezTo>
                  <a:pt x="78" y="59"/>
                  <a:pt x="82" y="52"/>
                  <a:pt x="82" y="41"/>
                </a:cubicBezTo>
                <a:cubicBezTo>
                  <a:pt x="82" y="19"/>
                  <a:pt x="63" y="0"/>
                  <a:pt x="41" y="0"/>
                </a:cubicBezTo>
                <a:close/>
                <a:moveTo>
                  <a:pt x="41" y="0"/>
                </a:move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9" name="Freeform 47"/>
          <p:cNvSpPr>
            <a:spLocks noEditPoints="1"/>
          </p:cNvSpPr>
          <p:nvPr/>
        </p:nvSpPr>
        <p:spPr bwMode="auto">
          <a:xfrm>
            <a:off x="7670800" y="2707481"/>
            <a:ext cx="334963" cy="306387"/>
          </a:xfrm>
          <a:custGeom>
            <a:avLst/>
            <a:gdLst>
              <a:gd name="T0" fmla="*/ 105 w 211"/>
              <a:gd name="T1" fmla="*/ 103 h 193"/>
              <a:gd name="T2" fmla="*/ 105 w 211"/>
              <a:gd name="T3" fmla="*/ 103 h 193"/>
              <a:gd name="T4" fmla="*/ 107 w 211"/>
              <a:gd name="T5" fmla="*/ 103 h 193"/>
              <a:gd name="T6" fmla="*/ 211 w 211"/>
              <a:gd name="T7" fmla="*/ 52 h 193"/>
              <a:gd name="T8" fmla="*/ 107 w 211"/>
              <a:gd name="T9" fmla="*/ 0 h 193"/>
              <a:gd name="T10" fmla="*/ 107 w 211"/>
              <a:gd name="T11" fmla="*/ 0 h 193"/>
              <a:gd name="T12" fmla="*/ 105 w 211"/>
              <a:gd name="T13" fmla="*/ 0 h 193"/>
              <a:gd name="T14" fmla="*/ 0 w 211"/>
              <a:gd name="T15" fmla="*/ 52 h 193"/>
              <a:gd name="T16" fmla="*/ 105 w 211"/>
              <a:gd name="T17" fmla="*/ 103 h 193"/>
              <a:gd name="T18" fmla="*/ 105 w 211"/>
              <a:gd name="T19" fmla="*/ 103 h 193"/>
              <a:gd name="T20" fmla="*/ 105 w 211"/>
              <a:gd name="T21" fmla="*/ 11 h 193"/>
              <a:gd name="T22" fmla="*/ 192 w 211"/>
              <a:gd name="T23" fmla="*/ 52 h 193"/>
              <a:gd name="T24" fmla="*/ 105 w 211"/>
              <a:gd name="T25" fmla="*/ 92 h 193"/>
              <a:gd name="T26" fmla="*/ 20 w 211"/>
              <a:gd name="T27" fmla="*/ 52 h 193"/>
              <a:gd name="T28" fmla="*/ 105 w 211"/>
              <a:gd name="T29" fmla="*/ 11 h 193"/>
              <a:gd name="T30" fmla="*/ 161 w 211"/>
              <a:gd name="T31" fmla="*/ 82 h 193"/>
              <a:gd name="T32" fmla="*/ 192 w 211"/>
              <a:gd name="T33" fmla="*/ 98 h 193"/>
              <a:gd name="T34" fmla="*/ 105 w 211"/>
              <a:gd name="T35" fmla="*/ 138 h 193"/>
              <a:gd name="T36" fmla="*/ 20 w 211"/>
              <a:gd name="T37" fmla="*/ 98 h 193"/>
              <a:gd name="T38" fmla="*/ 51 w 211"/>
              <a:gd name="T39" fmla="*/ 82 h 193"/>
              <a:gd name="T40" fmla="*/ 40 w 211"/>
              <a:gd name="T41" fmla="*/ 77 h 193"/>
              <a:gd name="T42" fmla="*/ 0 w 211"/>
              <a:gd name="T43" fmla="*/ 98 h 193"/>
              <a:gd name="T44" fmla="*/ 105 w 211"/>
              <a:gd name="T45" fmla="*/ 147 h 193"/>
              <a:gd name="T46" fmla="*/ 105 w 211"/>
              <a:gd name="T47" fmla="*/ 147 h 193"/>
              <a:gd name="T48" fmla="*/ 105 w 211"/>
              <a:gd name="T49" fmla="*/ 149 h 193"/>
              <a:gd name="T50" fmla="*/ 107 w 211"/>
              <a:gd name="T51" fmla="*/ 147 h 193"/>
              <a:gd name="T52" fmla="*/ 211 w 211"/>
              <a:gd name="T53" fmla="*/ 98 h 193"/>
              <a:gd name="T54" fmla="*/ 172 w 211"/>
              <a:gd name="T55" fmla="*/ 77 h 193"/>
              <a:gd name="T56" fmla="*/ 161 w 211"/>
              <a:gd name="T57" fmla="*/ 82 h 193"/>
              <a:gd name="T58" fmla="*/ 161 w 211"/>
              <a:gd name="T59" fmla="*/ 127 h 193"/>
              <a:gd name="T60" fmla="*/ 192 w 211"/>
              <a:gd name="T61" fmla="*/ 142 h 193"/>
              <a:gd name="T62" fmla="*/ 105 w 211"/>
              <a:gd name="T63" fmla="*/ 183 h 193"/>
              <a:gd name="T64" fmla="*/ 20 w 211"/>
              <a:gd name="T65" fmla="*/ 142 h 193"/>
              <a:gd name="T66" fmla="*/ 49 w 211"/>
              <a:gd name="T67" fmla="*/ 127 h 193"/>
              <a:gd name="T68" fmla="*/ 40 w 211"/>
              <a:gd name="T69" fmla="*/ 123 h 193"/>
              <a:gd name="T70" fmla="*/ 0 w 211"/>
              <a:gd name="T71" fmla="*/ 142 h 193"/>
              <a:gd name="T72" fmla="*/ 105 w 211"/>
              <a:gd name="T73" fmla="*/ 193 h 193"/>
              <a:gd name="T74" fmla="*/ 105 w 211"/>
              <a:gd name="T75" fmla="*/ 193 h 193"/>
              <a:gd name="T76" fmla="*/ 105 w 211"/>
              <a:gd name="T77" fmla="*/ 193 h 193"/>
              <a:gd name="T78" fmla="*/ 211 w 211"/>
              <a:gd name="T79" fmla="*/ 142 h 193"/>
              <a:gd name="T80" fmla="*/ 172 w 211"/>
              <a:gd name="T81" fmla="*/ 123 h 193"/>
              <a:gd name="T82" fmla="*/ 161 w 211"/>
              <a:gd name="T83" fmla="*/ 127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1" h="193">
                <a:moveTo>
                  <a:pt x="105" y="103"/>
                </a:moveTo>
                <a:lnTo>
                  <a:pt x="105" y="103"/>
                </a:lnTo>
                <a:lnTo>
                  <a:pt x="107" y="103"/>
                </a:lnTo>
                <a:lnTo>
                  <a:pt x="211" y="52"/>
                </a:lnTo>
                <a:lnTo>
                  <a:pt x="107" y="0"/>
                </a:lnTo>
                <a:lnTo>
                  <a:pt x="107" y="0"/>
                </a:lnTo>
                <a:lnTo>
                  <a:pt x="105" y="0"/>
                </a:lnTo>
                <a:lnTo>
                  <a:pt x="0" y="52"/>
                </a:lnTo>
                <a:lnTo>
                  <a:pt x="105" y="103"/>
                </a:lnTo>
                <a:lnTo>
                  <a:pt x="105" y="103"/>
                </a:lnTo>
                <a:close/>
                <a:moveTo>
                  <a:pt x="105" y="11"/>
                </a:moveTo>
                <a:lnTo>
                  <a:pt x="192" y="52"/>
                </a:lnTo>
                <a:lnTo>
                  <a:pt x="105" y="92"/>
                </a:lnTo>
                <a:lnTo>
                  <a:pt x="20" y="52"/>
                </a:lnTo>
                <a:lnTo>
                  <a:pt x="105" y="11"/>
                </a:lnTo>
                <a:close/>
                <a:moveTo>
                  <a:pt x="161" y="82"/>
                </a:moveTo>
                <a:lnTo>
                  <a:pt x="192" y="98"/>
                </a:lnTo>
                <a:lnTo>
                  <a:pt x="105" y="138"/>
                </a:lnTo>
                <a:lnTo>
                  <a:pt x="20" y="98"/>
                </a:lnTo>
                <a:lnTo>
                  <a:pt x="51" y="82"/>
                </a:lnTo>
                <a:lnTo>
                  <a:pt x="40" y="77"/>
                </a:lnTo>
                <a:lnTo>
                  <a:pt x="0" y="98"/>
                </a:lnTo>
                <a:lnTo>
                  <a:pt x="105" y="147"/>
                </a:lnTo>
                <a:lnTo>
                  <a:pt x="105" y="147"/>
                </a:lnTo>
                <a:lnTo>
                  <a:pt x="105" y="149"/>
                </a:lnTo>
                <a:lnTo>
                  <a:pt x="107" y="147"/>
                </a:lnTo>
                <a:lnTo>
                  <a:pt x="211" y="98"/>
                </a:lnTo>
                <a:lnTo>
                  <a:pt x="172" y="77"/>
                </a:lnTo>
                <a:lnTo>
                  <a:pt x="161" y="82"/>
                </a:lnTo>
                <a:close/>
                <a:moveTo>
                  <a:pt x="161" y="127"/>
                </a:moveTo>
                <a:lnTo>
                  <a:pt x="192" y="142"/>
                </a:lnTo>
                <a:lnTo>
                  <a:pt x="105" y="183"/>
                </a:lnTo>
                <a:lnTo>
                  <a:pt x="20" y="142"/>
                </a:lnTo>
                <a:lnTo>
                  <a:pt x="49" y="127"/>
                </a:lnTo>
                <a:lnTo>
                  <a:pt x="40" y="123"/>
                </a:lnTo>
                <a:lnTo>
                  <a:pt x="0" y="142"/>
                </a:lnTo>
                <a:lnTo>
                  <a:pt x="105" y="193"/>
                </a:lnTo>
                <a:lnTo>
                  <a:pt x="105" y="193"/>
                </a:lnTo>
                <a:lnTo>
                  <a:pt x="105" y="193"/>
                </a:lnTo>
                <a:lnTo>
                  <a:pt x="211" y="142"/>
                </a:lnTo>
                <a:lnTo>
                  <a:pt x="172" y="123"/>
                </a:lnTo>
                <a:lnTo>
                  <a:pt x="161" y="1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0" name="Freeform 48"/>
          <p:cNvSpPr>
            <a:spLocks/>
          </p:cNvSpPr>
          <p:nvPr/>
        </p:nvSpPr>
        <p:spPr bwMode="auto">
          <a:xfrm>
            <a:off x="1817687" y="3347244"/>
            <a:ext cx="260350" cy="258762"/>
          </a:xfrm>
          <a:custGeom>
            <a:avLst/>
            <a:gdLst>
              <a:gd name="T0" fmla="*/ 57 w 96"/>
              <a:gd name="T1" fmla="*/ 48 h 96"/>
              <a:gd name="T2" fmla="*/ 93 w 96"/>
              <a:gd name="T3" fmla="*/ 12 h 96"/>
              <a:gd name="T4" fmla="*/ 93 w 96"/>
              <a:gd name="T5" fmla="*/ 3 h 96"/>
              <a:gd name="T6" fmla="*/ 84 w 96"/>
              <a:gd name="T7" fmla="*/ 3 h 96"/>
              <a:gd name="T8" fmla="*/ 48 w 96"/>
              <a:gd name="T9" fmla="*/ 39 h 96"/>
              <a:gd name="T10" fmla="*/ 12 w 96"/>
              <a:gd name="T11" fmla="*/ 3 h 96"/>
              <a:gd name="T12" fmla="*/ 2 w 96"/>
              <a:gd name="T13" fmla="*/ 3 h 96"/>
              <a:gd name="T14" fmla="*/ 2 w 96"/>
              <a:gd name="T15" fmla="*/ 12 h 96"/>
              <a:gd name="T16" fmla="*/ 39 w 96"/>
              <a:gd name="T17" fmla="*/ 48 h 96"/>
              <a:gd name="T18" fmla="*/ 2 w 96"/>
              <a:gd name="T19" fmla="*/ 84 h 96"/>
              <a:gd name="T20" fmla="*/ 2 w 96"/>
              <a:gd name="T21" fmla="*/ 93 h 96"/>
              <a:gd name="T22" fmla="*/ 12 w 96"/>
              <a:gd name="T23" fmla="*/ 93 h 96"/>
              <a:gd name="T24" fmla="*/ 48 w 96"/>
              <a:gd name="T25" fmla="*/ 57 h 96"/>
              <a:gd name="T26" fmla="*/ 84 w 96"/>
              <a:gd name="T27" fmla="*/ 93 h 96"/>
              <a:gd name="T28" fmla="*/ 93 w 96"/>
              <a:gd name="T29" fmla="*/ 93 h 96"/>
              <a:gd name="T30" fmla="*/ 93 w 96"/>
              <a:gd name="T31" fmla="*/ 84 h 96"/>
              <a:gd name="T32" fmla="*/ 57 w 96"/>
              <a:gd name="T33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6" h="96">
                <a:moveTo>
                  <a:pt x="57" y="48"/>
                </a:moveTo>
                <a:cubicBezTo>
                  <a:pt x="93" y="12"/>
                  <a:pt x="93" y="12"/>
                  <a:pt x="93" y="12"/>
                </a:cubicBezTo>
                <a:cubicBezTo>
                  <a:pt x="96" y="9"/>
                  <a:pt x="96" y="5"/>
                  <a:pt x="93" y="3"/>
                </a:cubicBezTo>
                <a:cubicBezTo>
                  <a:pt x="90" y="0"/>
                  <a:pt x="86" y="0"/>
                  <a:pt x="84" y="3"/>
                </a:cubicBezTo>
                <a:cubicBezTo>
                  <a:pt x="48" y="39"/>
                  <a:pt x="48" y="39"/>
                  <a:pt x="48" y="39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5" y="0"/>
                  <a:pt x="2" y="3"/>
                </a:cubicBezTo>
                <a:cubicBezTo>
                  <a:pt x="0" y="5"/>
                  <a:pt x="0" y="9"/>
                  <a:pt x="2" y="12"/>
                </a:cubicBezTo>
                <a:cubicBezTo>
                  <a:pt x="39" y="48"/>
                  <a:pt x="39" y="48"/>
                  <a:pt x="39" y="48"/>
                </a:cubicBezTo>
                <a:cubicBezTo>
                  <a:pt x="2" y="84"/>
                  <a:pt x="2" y="84"/>
                  <a:pt x="2" y="84"/>
                </a:cubicBezTo>
                <a:cubicBezTo>
                  <a:pt x="0" y="87"/>
                  <a:pt x="0" y="91"/>
                  <a:pt x="2" y="93"/>
                </a:cubicBezTo>
                <a:cubicBezTo>
                  <a:pt x="5" y="96"/>
                  <a:pt x="9" y="96"/>
                  <a:pt x="12" y="93"/>
                </a:cubicBezTo>
                <a:cubicBezTo>
                  <a:pt x="48" y="57"/>
                  <a:pt x="48" y="57"/>
                  <a:pt x="48" y="57"/>
                </a:cubicBezTo>
                <a:cubicBezTo>
                  <a:pt x="84" y="93"/>
                  <a:pt x="84" y="93"/>
                  <a:pt x="84" y="93"/>
                </a:cubicBezTo>
                <a:cubicBezTo>
                  <a:pt x="86" y="96"/>
                  <a:pt x="90" y="96"/>
                  <a:pt x="93" y="93"/>
                </a:cubicBezTo>
                <a:cubicBezTo>
                  <a:pt x="96" y="91"/>
                  <a:pt x="96" y="87"/>
                  <a:pt x="93" y="84"/>
                </a:cubicBezTo>
                <a:lnTo>
                  <a:pt x="5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1" name="Freeform 49"/>
          <p:cNvSpPr>
            <a:spLocks/>
          </p:cNvSpPr>
          <p:nvPr/>
        </p:nvSpPr>
        <p:spPr bwMode="auto">
          <a:xfrm>
            <a:off x="1190625" y="3356769"/>
            <a:ext cx="330200" cy="244475"/>
          </a:xfrm>
          <a:custGeom>
            <a:avLst/>
            <a:gdLst>
              <a:gd name="T0" fmla="*/ 120 w 122"/>
              <a:gd name="T1" fmla="*/ 8 h 90"/>
              <a:gd name="T2" fmla="*/ 114 w 122"/>
              <a:gd name="T3" fmla="*/ 3 h 90"/>
              <a:gd name="T4" fmla="*/ 106 w 122"/>
              <a:gd name="T5" fmla="*/ 3 h 90"/>
              <a:gd name="T6" fmla="*/ 47 w 122"/>
              <a:gd name="T7" fmla="*/ 62 h 90"/>
              <a:gd name="T8" fmla="*/ 16 w 122"/>
              <a:gd name="T9" fmla="*/ 31 h 90"/>
              <a:gd name="T10" fmla="*/ 8 w 122"/>
              <a:gd name="T11" fmla="*/ 31 h 90"/>
              <a:gd name="T12" fmla="*/ 2 w 122"/>
              <a:gd name="T13" fmla="*/ 36 h 90"/>
              <a:gd name="T14" fmla="*/ 2 w 122"/>
              <a:gd name="T15" fmla="*/ 45 h 90"/>
              <a:gd name="T16" fmla="*/ 15 w 122"/>
              <a:gd name="T17" fmla="*/ 58 h 90"/>
              <a:gd name="T18" fmla="*/ 47 w 122"/>
              <a:gd name="T19" fmla="*/ 90 h 90"/>
              <a:gd name="T20" fmla="*/ 86 w 122"/>
              <a:gd name="T21" fmla="*/ 51 h 90"/>
              <a:gd name="T22" fmla="*/ 120 w 122"/>
              <a:gd name="T23" fmla="*/ 17 h 90"/>
              <a:gd name="T24" fmla="*/ 120 w 122"/>
              <a:gd name="T25" fmla="*/ 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90">
                <a:moveTo>
                  <a:pt x="120" y="8"/>
                </a:moveTo>
                <a:cubicBezTo>
                  <a:pt x="114" y="3"/>
                  <a:pt x="114" y="3"/>
                  <a:pt x="114" y="3"/>
                </a:cubicBezTo>
                <a:cubicBezTo>
                  <a:pt x="112" y="0"/>
                  <a:pt x="108" y="0"/>
                  <a:pt x="106" y="3"/>
                </a:cubicBezTo>
                <a:cubicBezTo>
                  <a:pt x="47" y="62"/>
                  <a:pt x="47" y="62"/>
                  <a:pt x="47" y="62"/>
                </a:cubicBezTo>
                <a:cubicBezTo>
                  <a:pt x="16" y="31"/>
                  <a:pt x="16" y="31"/>
                  <a:pt x="16" y="31"/>
                </a:cubicBezTo>
                <a:cubicBezTo>
                  <a:pt x="14" y="29"/>
                  <a:pt x="10" y="29"/>
                  <a:pt x="8" y="31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39"/>
                  <a:pt x="0" y="43"/>
                  <a:pt x="2" y="45"/>
                </a:cubicBezTo>
                <a:cubicBezTo>
                  <a:pt x="15" y="58"/>
                  <a:pt x="15" y="58"/>
                  <a:pt x="15" y="58"/>
                </a:cubicBezTo>
                <a:cubicBezTo>
                  <a:pt x="47" y="90"/>
                  <a:pt x="47" y="90"/>
                  <a:pt x="47" y="90"/>
                </a:cubicBezTo>
                <a:cubicBezTo>
                  <a:pt x="86" y="51"/>
                  <a:pt x="86" y="51"/>
                  <a:pt x="86" y="51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2" y="14"/>
                  <a:pt x="122" y="11"/>
                  <a:pt x="12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2" name="Freeform 50"/>
          <p:cNvSpPr>
            <a:spLocks noEditPoints="1"/>
          </p:cNvSpPr>
          <p:nvPr/>
        </p:nvSpPr>
        <p:spPr bwMode="auto">
          <a:xfrm>
            <a:off x="2393950" y="3317081"/>
            <a:ext cx="315913" cy="315912"/>
          </a:xfrm>
          <a:custGeom>
            <a:avLst/>
            <a:gdLst>
              <a:gd name="T0" fmla="*/ 58 w 117"/>
              <a:gd name="T1" fmla="*/ 0 h 117"/>
              <a:gd name="T2" fmla="*/ 0 w 117"/>
              <a:gd name="T3" fmla="*/ 58 h 117"/>
              <a:gd name="T4" fmla="*/ 58 w 117"/>
              <a:gd name="T5" fmla="*/ 117 h 117"/>
              <a:gd name="T6" fmla="*/ 117 w 117"/>
              <a:gd name="T7" fmla="*/ 58 h 117"/>
              <a:gd name="T8" fmla="*/ 58 w 117"/>
              <a:gd name="T9" fmla="*/ 0 h 117"/>
              <a:gd name="T10" fmla="*/ 58 w 117"/>
              <a:gd name="T11" fmla="*/ 111 h 117"/>
              <a:gd name="T12" fmla="*/ 6 w 117"/>
              <a:gd name="T13" fmla="*/ 58 h 117"/>
              <a:gd name="T14" fmla="*/ 58 w 117"/>
              <a:gd name="T15" fmla="*/ 6 h 117"/>
              <a:gd name="T16" fmla="*/ 111 w 117"/>
              <a:gd name="T17" fmla="*/ 58 h 117"/>
              <a:gd name="T18" fmla="*/ 58 w 117"/>
              <a:gd name="T19" fmla="*/ 111 h 117"/>
              <a:gd name="T20" fmla="*/ 81 w 117"/>
              <a:gd name="T21" fmla="*/ 54 h 117"/>
              <a:gd name="T22" fmla="*/ 81 w 117"/>
              <a:gd name="T23" fmla="*/ 54 h 117"/>
              <a:gd name="T24" fmla="*/ 48 w 117"/>
              <a:gd name="T25" fmla="*/ 36 h 117"/>
              <a:gd name="T26" fmla="*/ 45 w 117"/>
              <a:gd name="T27" fmla="*/ 35 h 117"/>
              <a:gd name="T28" fmla="*/ 41 w 117"/>
              <a:gd name="T29" fmla="*/ 40 h 117"/>
              <a:gd name="T30" fmla="*/ 41 w 117"/>
              <a:gd name="T31" fmla="*/ 77 h 117"/>
              <a:gd name="T32" fmla="*/ 45 w 117"/>
              <a:gd name="T33" fmla="*/ 82 h 117"/>
              <a:gd name="T34" fmla="*/ 49 w 117"/>
              <a:gd name="T35" fmla="*/ 81 h 117"/>
              <a:gd name="T36" fmla="*/ 80 w 117"/>
              <a:gd name="T37" fmla="*/ 63 h 117"/>
              <a:gd name="T38" fmla="*/ 83 w 117"/>
              <a:gd name="T39" fmla="*/ 59 h 117"/>
              <a:gd name="T40" fmla="*/ 81 w 117"/>
              <a:gd name="T41" fmla="*/ 54 h 117"/>
              <a:gd name="T42" fmla="*/ 47 w 117"/>
              <a:gd name="T43" fmla="*/ 76 h 117"/>
              <a:gd name="T44" fmla="*/ 47 w 117"/>
              <a:gd name="T45" fmla="*/ 41 h 117"/>
              <a:gd name="T46" fmla="*/ 77 w 117"/>
              <a:gd name="T47" fmla="*/ 59 h 117"/>
              <a:gd name="T48" fmla="*/ 47 w 117"/>
              <a:gd name="T49" fmla="*/ 76 h 117"/>
              <a:gd name="T50" fmla="*/ 47 w 117"/>
              <a:gd name="T51" fmla="*/ 76 h 117"/>
              <a:gd name="T52" fmla="*/ 47 w 117"/>
              <a:gd name="T53" fmla="*/ 76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7" h="117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1"/>
                  <a:pt x="26" y="117"/>
                  <a:pt x="58" y="117"/>
                </a:cubicBezTo>
                <a:cubicBezTo>
                  <a:pt x="91" y="117"/>
                  <a:pt x="117" y="91"/>
                  <a:pt x="117" y="58"/>
                </a:cubicBezTo>
                <a:cubicBezTo>
                  <a:pt x="117" y="26"/>
                  <a:pt x="91" y="0"/>
                  <a:pt x="58" y="0"/>
                </a:cubicBezTo>
                <a:close/>
                <a:moveTo>
                  <a:pt x="58" y="111"/>
                </a:moveTo>
                <a:cubicBezTo>
                  <a:pt x="29" y="111"/>
                  <a:pt x="6" y="88"/>
                  <a:pt x="6" y="58"/>
                </a:cubicBezTo>
                <a:cubicBezTo>
                  <a:pt x="6" y="29"/>
                  <a:pt x="29" y="6"/>
                  <a:pt x="58" y="6"/>
                </a:cubicBezTo>
                <a:cubicBezTo>
                  <a:pt x="87" y="6"/>
                  <a:pt x="111" y="29"/>
                  <a:pt x="111" y="58"/>
                </a:cubicBezTo>
                <a:cubicBezTo>
                  <a:pt x="111" y="88"/>
                  <a:pt x="88" y="111"/>
                  <a:pt x="58" y="111"/>
                </a:cubicBezTo>
                <a:close/>
                <a:moveTo>
                  <a:pt x="81" y="54"/>
                </a:moveTo>
                <a:cubicBezTo>
                  <a:pt x="81" y="54"/>
                  <a:pt x="81" y="54"/>
                  <a:pt x="81" y="54"/>
                </a:cubicBezTo>
                <a:cubicBezTo>
                  <a:pt x="48" y="36"/>
                  <a:pt x="48" y="36"/>
                  <a:pt x="48" y="36"/>
                </a:cubicBezTo>
                <a:cubicBezTo>
                  <a:pt x="47" y="35"/>
                  <a:pt x="46" y="35"/>
                  <a:pt x="45" y="35"/>
                </a:cubicBezTo>
                <a:cubicBezTo>
                  <a:pt x="43" y="35"/>
                  <a:pt x="41" y="36"/>
                  <a:pt x="41" y="40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80"/>
                  <a:pt x="43" y="82"/>
                  <a:pt x="45" y="82"/>
                </a:cubicBezTo>
                <a:cubicBezTo>
                  <a:pt x="47" y="82"/>
                  <a:pt x="48" y="82"/>
                  <a:pt x="49" y="81"/>
                </a:cubicBezTo>
                <a:cubicBezTo>
                  <a:pt x="80" y="63"/>
                  <a:pt x="80" y="63"/>
                  <a:pt x="80" y="63"/>
                </a:cubicBezTo>
                <a:cubicBezTo>
                  <a:pt x="82" y="62"/>
                  <a:pt x="83" y="60"/>
                  <a:pt x="83" y="59"/>
                </a:cubicBezTo>
                <a:cubicBezTo>
                  <a:pt x="83" y="58"/>
                  <a:pt x="83" y="56"/>
                  <a:pt x="81" y="54"/>
                </a:cubicBezTo>
                <a:close/>
                <a:moveTo>
                  <a:pt x="47" y="76"/>
                </a:moveTo>
                <a:cubicBezTo>
                  <a:pt x="47" y="41"/>
                  <a:pt x="47" y="41"/>
                  <a:pt x="47" y="41"/>
                </a:cubicBezTo>
                <a:cubicBezTo>
                  <a:pt x="77" y="59"/>
                  <a:pt x="77" y="59"/>
                  <a:pt x="77" y="59"/>
                </a:cubicBezTo>
                <a:lnTo>
                  <a:pt x="47" y="76"/>
                </a:lnTo>
                <a:close/>
                <a:moveTo>
                  <a:pt x="47" y="76"/>
                </a:moveTo>
                <a:cubicBezTo>
                  <a:pt x="47" y="76"/>
                  <a:pt x="47" y="76"/>
                  <a:pt x="47" y="7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3" name="Freeform 51"/>
          <p:cNvSpPr>
            <a:spLocks noEditPoints="1"/>
          </p:cNvSpPr>
          <p:nvPr/>
        </p:nvSpPr>
        <p:spPr bwMode="auto">
          <a:xfrm>
            <a:off x="3001962" y="3274219"/>
            <a:ext cx="263525" cy="388937"/>
          </a:xfrm>
          <a:custGeom>
            <a:avLst/>
            <a:gdLst>
              <a:gd name="T0" fmla="*/ 38 w 97"/>
              <a:gd name="T1" fmla="*/ 55 h 144"/>
              <a:gd name="T2" fmla="*/ 63 w 97"/>
              <a:gd name="T3" fmla="*/ 23 h 144"/>
              <a:gd name="T4" fmla="*/ 52 w 97"/>
              <a:gd name="T5" fmla="*/ 4 h 144"/>
              <a:gd name="T6" fmla="*/ 39 w 97"/>
              <a:gd name="T7" fmla="*/ 0 h 144"/>
              <a:gd name="T8" fmla="*/ 13 w 97"/>
              <a:gd name="T9" fmla="*/ 23 h 144"/>
              <a:gd name="T10" fmla="*/ 20 w 97"/>
              <a:gd name="T11" fmla="*/ 24 h 144"/>
              <a:gd name="T12" fmla="*/ 47 w 97"/>
              <a:gd name="T13" fmla="*/ 9 h 144"/>
              <a:gd name="T14" fmla="*/ 28 w 97"/>
              <a:gd name="T15" fmla="*/ 23 h 144"/>
              <a:gd name="T16" fmla="*/ 52 w 97"/>
              <a:gd name="T17" fmla="*/ 13 h 144"/>
              <a:gd name="T18" fmla="*/ 47 w 97"/>
              <a:gd name="T19" fmla="*/ 46 h 144"/>
              <a:gd name="T20" fmla="*/ 20 w 97"/>
              <a:gd name="T21" fmla="*/ 24 h 144"/>
              <a:gd name="T22" fmla="*/ 15 w 97"/>
              <a:gd name="T23" fmla="*/ 85 h 144"/>
              <a:gd name="T24" fmla="*/ 31 w 97"/>
              <a:gd name="T25" fmla="*/ 124 h 144"/>
              <a:gd name="T26" fmla="*/ 31 w 97"/>
              <a:gd name="T27" fmla="*/ 131 h 144"/>
              <a:gd name="T28" fmla="*/ 1 w 97"/>
              <a:gd name="T29" fmla="*/ 130 h 144"/>
              <a:gd name="T30" fmla="*/ 8 w 97"/>
              <a:gd name="T31" fmla="*/ 84 h 144"/>
              <a:gd name="T32" fmla="*/ 52 w 97"/>
              <a:gd name="T33" fmla="*/ 65 h 144"/>
              <a:gd name="T34" fmla="*/ 65 w 97"/>
              <a:gd name="T35" fmla="*/ 82 h 144"/>
              <a:gd name="T36" fmla="*/ 34 w 97"/>
              <a:gd name="T37" fmla="*/ 69 h 144"/>
              <a:gd name="T38" fmla="*/ 43 w 97"/>
              <a:gd name="T39" fmla="*/ 85 h 144"/>
              <a:gd name="T40" fmla="*/ 53 w 97"/>
              <a:gd name="T41" fmla="*/ 88 h 144"/>
              <a:gd name="T42" fmla="*/ 43 w 97"/>
              <a:gd name="T43" fmla="*/ 91 h 144"/>
              <a:gd name="T44" fmla="*/ 89 w 97"/>
              <a:gd name="T45" fmla="*/ 104 h 144"/>
              <a:gd name="T46" fmla="*/ 77 w 97"/>
              <a:gd name="T47" fmla="*/ 95 h 144"/>
              <a:gd name="T48" fmla="*/ 77 w 97"/>
              <a:gd name="T49" fmla="*/ 95 h 144"/>
              <a:gd name="T50" fmla="*/ 65 w 97"/>
              <a:gd name="T51" fmla="*/ 90 h 144"/>
              <a:gd name="T52" fmla="*/ 58 w 97"/>
              <a:gd name="T53" fmla="*/ 104 h 144"/>
              <a:gd name="T54" fmla="*/ 42 w 97"/>
              <a:gd name="T55" fmla="*/ 107 h 144"/>
              <a:gd name="T56" fmla="*/ 44 w 97"/>
              <a:gd name="T57" fmla="*/ 119 h 144"/>
              <a:gd name="T58" fmla="*/ 49 w 97"/>
              <a:gd name="T59" fmla="*/ 133 h 144"/>
              <a:gd name="T60" fmla="*/ 55 w 97"/>
              <a:gd name="T61" fmla="*/ 143 h 144"/>
              <a:gd name="T62" fmla="*/ 69 w 97"/>
              <a:gd name="T63" fmla="*/ 137 h 144"/>
              <a:gd name="T64" fmla="*/ 81 w 97"/>
              <a:gd name="T65" fmla="*/ 144 h 144"/>
              <a:gd name="T66" fmla="*/ 89 w 97"/>
              <a:gd name="T67" fmla="*/ 139 h 144"/>
              <a:gd name="T68" fmla="*/ 86 w 97"/>
              <a:gd name="T69" fmla="*/ 124 h 144"/>
              <a:gd name="T70" fmla="*/ 94 w 97"/>
              <a:gd name="T71" fmla="*/ 118 h 144"/>
              <a:gd name="T72" fmla="*/ 89 w 97"/>
              <a:gd name="T73" fmla="*/ 104 h 144"/>
              <a:gd name="T74" fmla="*/ 89 w 97"/>
              <a:gd name="T75" fmla="*/ 113 h 144"/>
              <a:gd name="T76" fmla="*/ 79 w 97"/>
              <a:gd name="T77" fmla="*/ 124 h 144"/>
              <a:gd name="T78" fmla="*/ 82 w 97"/>
              <a:gd name="T79" fmla="*/ 136 h 144"/>
              <a:gd name="T80" fmla="*/ 80 w 97"/>
              <a:gd name="T81" fmla="*/ 136 h 144"/>
              <a:gd name="T82" fmla="*/ 71 w 97"/>
              <a:gd name="T83" fmla="*/ 130 h 144"/>
              <a:gd name="T84" fmla="*/ 67 w 97"/>
              <a:gd name="T85" fmla="*/ 130 h 144"/>
              <a:gd name="T86" fmla="*/ 56 w 97"/>
              <a:gd name="T87" fmla="*/ 137 h 144"/>
              <a:gd name="T88" fmla="*/ 55 w 97"/>
              <a:gd name="T89" fmla="*/ 135 h 144"/>
              <a:gd name="T90" fmla="*/ 59 w 97"/>
              <a:gd name="T91" fmla="*/ 124 h 144"/>
              <a:gd name="T92" fmla="*/ 48 w 97"/>
              <a:gd name="T93" fmla="*/ 113 h 144"/>
              <a:gd name="T94" fmla="*/ 48 w 97"/>
              <a:gd name="T95" fmla="*/ 111 h 144"/>
              <a:gd name="T96" fmla="*/ 49 w 97"/>
              <a:gd name="T97" fmla="*/ 110 h 144"/>
              <a:gd name="T98" fmla="*/ 61 w 97"/>
              <a:gd name="T99" fmla="*/ 110 h 144"/>
              <a:gd name="T100" fmla="*/ 67 w 97"/>
              <a:gd name="T101" fmla="*/ 97 h 144"/>
              <a:gd name="T102" fmla="*/ 69 w 97"/>
              <a:gd name="T103" fmla="*/ 96 h 144"/>
              <a:gd name="T104" fmla="*/ 70 w 97"/>
              <a:gd name="T105" fmla="*/ 97 h 144"/>
              <a:gd name="T106" fmla="*/ 77 w 97"/>
              <a:gd name="T107" fmla="*/ 110 h 144"/>
              <a:gd name="T108" fmla="*/ 89 w 97"/>
              <a:gd name="T109" fmla="*/ 110 h 144"/>
              <a:gd name="T110" fmla="*/ 90 w 97"/>
              <a:gd name="T111" fmla="*/ 113 h 144"/>
              <a:gd name="T112" fmla="*/ 90 w 97"/>
              <a:gd name="T113" fmla="*/ 11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7" h="144">
                <a:moveTo>
                  <a:pt x="26" y="52"/>
                </a:moveTo>
                <a:cubicBezTo>
                  <a:pt x="30" y="54"/>
                  <a:pt x="34" y="55"/>
                  <a:pt x="38" y="55"/>
                </a:cubicBezTo>
                <a:cubicBezTo>
                  <a:pt x="42" y="55"/>
                  <a:pt x="46" y="54"/>
                  <a:pt x="50" y="52"/>
                </a:cubicBezTo>
                <a:cubicBezTo>
                  <a:pt x="59" y="46"/>
                  <a:pt x="63" y="36"/>
                  <a:pt x="63" y="23"/>
                </a:cubicBezTo>
                <a:cubicBezTo>
                  <a:pt x="63" y="15"/>
                  <a:pt x="58" y="9"/>
                  <a:pt x="53" y="5"/>
                </a:cubicBezTo>
                <a:cubicBezTo>
                  <a:pt x="52" y="5"/>
                  <a:pt x="52" y="5"/>
                  <a:pt x="52" y="4"/>
                </a:cubicBezTo>
                <a:cubicBezTo>
                  <a:pt x="49" y="3"/>
                  <a:pt x="46" y="1"/>
                  <a:pt x="43" y="1"/>
                </a:cubicBezTo>
                <a:cubicBezTo>
                  <a:pt x="42" y="1"/>
                  <a:pt x="40" y="1"/>
                  <a:pt x="39" y="0"/>
                </a:cubicBezTo>
                <a:cubicBezTo>
                  <a:pt x="37" y="0"/>
                  <a:pt x="35" y="1"/>
                  <a:pt x="35" y="1"/>
                </a:cubicBezTo>
                <a:cubicBezTo>
                  <a:pt x="24" y="2"/>
                  <a:pt x="14" y="10"/>
                  <a:pt x="13" y="23"/>
                </a:cubicBezTo>
                <a:cubicBezTo>
                  <a:pt x="13" y="36"/>
                  <a:pt x="18" y="46"/>
                  <a:pt x="26" y="52"/>
                </a:cubicBezTo>
                <a:close/>
                <a:moveTo>
                  <a:pt x="20" y="24"/>
                </a:moveTo>
                <a:cubicBezTo>
                  <a:pt x="21" y="13"/>
                  <a:pt x="30" y="8"/>
                  <a:pt x="38" y="7"/>
                </a:cubicBezTo>
                <a:cubicBezTo>
                  <a:pt x="41" y="7"/>
                  <a:pt x="44" y="8"/>
                  <a:pt x="47" y="9"/>
                </a:cubicBezTo>
                <a:cubicBezTo>
                  <a:pt x="44" y="16"/>
                  <a:pt x="37" y="19"/>
                  <a:pt x="31" y="19"/>
                </a:cubicBezTo>
                <a:cubicBezTo>
                  <a:pt x="29" y="19"/>
                  <a:pt x="28" y="21"/>
                  <a:pt x="28" y="23"/>
                </a:cubicBezTo>
                <a:cubicBezTo>
                  <a:pt x="28" y="25"/>
                  <a:pt x="30" y="26"/>
                  <a:pt x="31" y="26"/>
                </a:cubicBezTo>
                <a:cubicBezTo>
                  <a:pt x="41" y="26"/>
                  <a:pt x="49" y="21"/>
                  <a:pt x="52" y="13"/>
                </a:cubicBezTo>
                <a:cubicBezTo>
                  <a:pt x="54" y="16"/>
                  <a:pt x="56" y="19"/>
                  <a:pt x="56" y="24"/>
                </a:cubicBezTo>
                <a:cubicBezTo>
                  <a:pt x="57" y="34"/>
                  <a:pt x="53" y="42"/>
                  <a:pt x="47" y="46"/>
                </a:cubicBezTo>
                <a:cubicBezTo>
                  <a:pt x="41" y="49"/>
                  <a:pt x="35" y="49"/>
                  <a:pt x="30" y="46"/>
                </a:cubicBezTo>
                <a:cubicBezTo>
                  <a:pt x="23" y="42"/>
                  <a:pt x="20" y="34"/>
                  <a:pt x="20" y="24"/>
                </a:cubicBezTo>
                <a:close/>
                <a:moveTo>
                  <a:pt x="34" y="69"/>
                </a:moveTo>
                <a:cubicBezTo>
                  <a:pt x="24" y="70"/>
                  <a:pt x="16" y="76"/>
                  <a:pt x="15" y="85"/>
                </a:cubicBezTo>
                <a:cubicBezTo>
                  <a:pt x="7" y="124"/>
                  <a:pt x="7" y="124"/>
                  <a:pt x="7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2" y="124"/>
                  <a:pt x="34" y="126"/>
                  <a:pt x="34" y="128"/>
                </a:cubicBezTo>
                <a:cubicBezTo>
                  <a:pt x="34" y="130"/>
                  <a:pt x="32" y="131"/>
                  <a:pt x="31" y="131"/>
                </a:cubicBezTo>
                <a:cubicBezTo>
                  <a:pt x="3" y="131"/>
                  <a:pt x="3" y="131"/>
                  <a:pt x="3" y="131"/>
                </a:cubicBezTo>
                <a:cubicBezTo>
                  <a:pt x="2" y="131"/>
                  <a:pt x="1" y="131"/>
                  <a:pt x="1" y="130"/>
                </a:cubicBezTo>
                <a:cubicBezTo>
                  <a:pt x="0" y="129"/>
                  <a:pt x="0" y="128"/>
                  <a:pt x="0" y="127"/>
                </a:cubicBezTo>
                <a:cubicBezTo>
                  <a:pt x="8" y="84"/>
                  <a:pt x="8" y="84"/>
                  <a:pt x="8" y="84"/>
                </a:cubicBezTo>
                <a:cubicBezTo>
                  <a:pt x="10" y="72"/>
                  <a:pt x="20" y="64"/>
                  <a:pt x="33" y="62"/>
                </a:cubicBezTo>
                <a:cubicBezTo>
                  <a:pt x="40" y="61"/>
                  <a:pt x="46" y="62"/>
                  <a:pt x="52" y="65"/>
                </a:cubicBezTo>
                <a:cubicBezTo>
                  <a:pt x="59" y="67"/>
                  <a:pt x="64" y="72"/>
                  <a:pt x="66" y="78"/>
                </a:cubicBezTo>
                <a:cubicBezTo>
                  <a:pt x="67" y="79"/>
                  <a:pt x="66" y="81"/>
                  <a:pt x="65" y="82"/>
                </a:cubicBezTo>
                <a:cubicBezTo>
                  <a:pt x="63" y="83"/>
                  <a:pt x="61" y="82"/>
                  <a:pt x="60" y="80"/>
                </a:cubicBezTo>
                <a:cubicBezTo>
                  <a:pt x="56" y="71"/>
                  <a:pt x="43" y="68"/>
                  <a:pt x="34" y="69"/>
                </a:cubicBezTo>
                <a:close/>
                <a:moveTo>
                  <a:pt x="40" y="88"/>
                </a:moveTo>
                <a:cubicBezTo>
                  <a:pt x="40" y="86"/>
                  <a:pt x="41" y="85"/>
                  <a:pt x="43" y="85"/>
                </a:cubicBezTo>
                <a:cubicBezTo>
                  <a:pt x="50" y="85"/>
                  <a:pt x="50" y="85"/>
                  <a:pt x="50" y="85"/>
                </a:cubicBezTo>
                <a:cubicBezTo>
                  <a:pt x="52" y="85"/>
                  <a:pt x="53" y="86"/>
                  <a:pt x="53" y="88"/>
                </a:cubicBezTo>
                <a:cubicBezTo>
                  <a:pt x="53" y="90"/>
                  <a:pt x="52" y="91"/>
                  <a:pt x="50" y="91"/>
                </a:cubicBezTo>
                <a:cubicBezTo>
                  <a:pt x="43" y="91"/>
                  <a:pt x="43" y="91"/>
                  <a:pt x="43" y="91"/>
                </a:cubicBezTo>
                <a:cubicBezTo>
                  <a:pt x="41" y="91"/>
                  <a:pt x="40" y="90"/>
                  <a:pt x="40" y="88"/>
                </a:cubicBezTo>
                <a:close/>
                <a:moveTo>
                  <a:pt x="89" y="104"/>
                </a:moveTo>
                <a:cubicBezTo>
                  <a:pt x="80" y="104"/>
                  <a:pt x="80" y="104"/>
                  <a:pt x="80" y="104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6" y="92"/>
                  <a:pt x="74" y="90"/>
                  <a:pt x="71" y="90"/>
                </a:cubicBezTo>
                <a:cubicBezTo>
                  <a:pt x="69" y="89"/>
                  <a:pt x="67" y="89"/>
                  <a:pt x="65" y="90"/>
                </a:cubicBezTo>
                <a:cubicBezTo>
                  <a:pt x="63" y="91"/>
                  <a:pt x="62" y="93"/>
                  <a:pt x="6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7" y="103"/>
                  <a:pt x="44" y="105"/>
                  <a:pt x="42" y="107"/>
                </a:cubicBezTo>
                <a:cubicBezTo>
                  <a:pt x="41" y="109"/>
                  <a:pt x="40" y="111"/>
                  <a:pt x="41" y="113"/>
                </a:cubicBezTo>
                <a:cubicBezTo>
                  <a:pt x="41" y="115"/>
                  <a:pt x="42" y="117"/>
                  <a:pt x="44" y="119"/>
                </a:cubicBezTo>
                <a:cubicBezTo>
                  <a:pt x="51" y="124"/>
                  <a:pt x="51" y="124"/>
                  <a:pt x="51" y="124"/>
                </a:cubicBezTo>
                <a:cubicBezTo>
                  <a:pt x="51" y="124"/>
                  <a:pt x="49" y="133"/>
                  <a:pt x="49" y="133"/>
                </a:cubicBezTo>
                <a:cubicBezTo>
                  <a:pt x="48" y="135"/>
                  <a:pt x="48" y="138"/>
                  <a:pt x="50" y="140"/>
                </a:cubicBezTo>
                <a:cubicBezTo>
                  <a:pt x="51" y="142"/>
                  <a:pt x="53" y="143"/>
                  <a:pt x="55" y="143"/>
                </a:cubicBezTo>
                <a:cubicBezTo>
                  <a:pt x="57" y="144"/>
                  <a:pt x="60" y="143"/>
                  <a:pt x="61" y="142"/>
                </a:cubicBezTo>
                <a:cubicBezTo>
                  <a:pt x="69" y="137"/>
                  <a:pt x="69" y="137"/>
                  <a:pt x="69" y="137"/>
                </a:cubicBezTo>
                <a:cubicBezTo>
                  <a:pt x="76" y="142"/>
                  <a:pt x="76" y="142"/>
                  <a:pt x="76" y="142"/>
                </a:cubicBezTo>
                <a:cubicBezTo>
                  <a:pt x="77" y="143"/>
                  <a:pt x="79" y="144"/>
                  <a:pt x="81" y="144"/>
                </a:cubicBezTo>
                <a:cubicBezTo>
                  <a:pt x="82" y="144"/>
                  <a:pt x="83" y="143"/>
                  <a:pt x="84" y="143"/>
                </a:cubicBezTo>
                <a:cubicBezTo>
                  <a:pt x="86" y="142"/>
                  <a:pt x="88" y="141"/>
                  <a:pt x="89" y="139"/>
                </a:cubicBezTo>
                <a:cubicBezTo>
                  <a:pt x="90" y="137"/>
                  <a:pt x="90" y="135"/>
                  <a:pt x="89" y="133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19"/>
                  <a:pt x="94" y="118"/>
                </a:cubicBezTo>
                <a:cubicBezTo>
                  <a:pt x="96" y="117"/>
                  <a:pt x="97" y="114"/>
                  <a:pt x="97" y="112"/>
                </a:cubicBezTo>
                <a:cubicBezTo>
                  <a:pt x="97" y="107"/>
                  <a:pt x="93" y="104"/>
                  <a:pt x="89" y="104"/>
                </a:cubicBezTo>
                <a:close/>
                <a:moveTo>
                  <a:pt x="90" y="113"/>
                </a:moveTo>
                <a:cubicBezTo>
                  <a:pt x="89" y="113"/>
                  <a:pt x="89" y="113"/>
                  <a:pt x="89" y="113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79" y="121"/>
                  <a:pt x="78" y="122"/>
                  <a:pt x="79" y="124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5"/>
                  <a:pt x="83" y="136"/>
                  <a:pt x="82" y="136"/>
                </a:cubicBezTo>
                <a:cubicBezTo>
                  <a:pt x="82" y="136"/>
                  <a:pt x="82" y="137"/>
                  <a:pt x="82" y="137"/>
                </a:cubicBezTo>
                <a:cubicBezTo>
                  <a:pt x="81" y="137"/>
                  <a:pt x="81" y="137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70" y="129"/>
                  <a:pt x="70" y="129"/>
                  <a:pt x="69" y="129"/>
                </a:cubicBezTo>
                <a:cubicBezTo>
                  <a:pt x="68" y="129"/>
                  <a:pt x="67" y="129"/>
                  <a:pt x="67" y="130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7" y="137"/>
                  <a:pt x="57" y="137"/>
                  <a:pt x="56" y="137"/>
                </a:cubicBezTo>
                <a:cubicBezTo>
                  <a:pt x="56" y="137"/>
                  <a:pt x="56" y="137"/>
                  <a:pt x="55" y="136"/>
                </a:cubicBezTo>
                <a:cubicBezTo>
                  <a:pt x="55" y="136"/>
                  <a:pt x="55" y="135"/>
                  <a:pt x="55" y="135"/>
                </a:cubicBezTo>
                <a:cubicBezTo>
                  <a:pt x="55" y="135"/>
                  <a:pt x="55" y="135"/>
                  <a:pt x="55" y="135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2"/>
                  <a:pt x="59" y="121"/>
                  <a:pt x="57" y="120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8" y="113"/>
                  <a:pt x="48" y="112"/>
                  <a:pt x="47" y="112"/>
                </a:cubicBezTo>
                <a:cubicBezTo>
                  <a:pt x="47" y="112"/>
                  <a:pt x="47" y="111"/>
                  <a:pt x="48" y="111"/>
                </a:cubicBezTo>
                <a:cubicBezTo>
                  <a:pt x="48" y="111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62" y="110"/>
                  <a:pt x="63" y="109"/>
                  <a:pt x="64" y="108"/>
                </a:cubicBezTo>
                <a:cubicBezTo>
                  <a:pt x="67" y="97"/>
                  <a:pt x="67" y="97"/>
                  <a:pt x="67" y="97"/>
                </a:cubicBezTo>
                <a:cubicBezTo>
                  <a:pt x="68" y="97"/>
                  <a:pt x="68" y="96"/>
                  <a:pt x="68" y="96"/>
                </a:cubicBezTo>
                <a:cubicBezTo>
                  <a:pt x="68" y="96"/>
                  <a:pt x="69" y="96"/>
                  <a:pt x="69" y="96"/>
                </a:cubicBezTo>
                <a:cubicBezTo>
                  <a:pt x="70" y="96"/>
                  <a:pt x="70" y="97"/>
                  <a:pt x="70" y="97"/>
                </a:cubicBezTo>
                <a:cubicBezTo>
                  <a:pt x="70" y="97"/>
                  <a:pt x="70" y="97"/>
                  <a:pt x="70" y="97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9"/>
                  <a:pt x="76" y="110"/>
                  <a:pt x="77" y="110"/>
                </a:cubicBezTo>
                <a:cubicBezTo>
                  <a:pt x="77" y="110"/>
                  <a:pt x="77" y="110"/>
                  <a:pt x="77" y="110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89" y="110"/>
                  <a:pt x="90" y="111"/>
                  <a:pt x="90" y="112"/>
                </a:cubicBezTo>
                <a:cubicBezTo>
                  <a:pt x="90" y="112"/>
                  <a:pt x="90" y="113"/>
                  <a:pt x="90" y="113"/>
                </a:cubicBezTo>
                <a:close/>
                <a:moveTo>
                  <a:pt x="90" y="113"/>
                </a:moveTo>
                <a:cubicBezTo>
                  <a:pt x="90" y="113"/>
                  <a:pt x="90" y="113"/>
                  <a:pt x="90" y="11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4" name="Freeform 52"/>
          <p:cNvSpPr>
            <a:spLocks noEditPoints="1"/>
          </p:cNvSpPr>
          <p:nvPr/>
        </p:nvSpPr>
        <p:spPr bwMode="auto">
          <a:xfrm>
            <a:off x="3543300" y="3291681"/>
            <a:ext cx="350838" cy="382587"/>
          </a:xfrm>
          <a:custGeom>
            <a:avLst/>
            <a:gdLst>
              <a:gd name="T0" fmla="*/ 97 w 130"/>
              <a:gd name="T1" fmla="*/ 24 h 141"/>
              <a:gd name="T2" fmla="*/ 129 w 130"/>
              <a:gd name="T3" fmla="*/ 80 h 141"/>
              <a:gd name="T4" fmla="*/ 112 w 130"/>
              <a:gd name="T5" fmla="*/ 58 h 141"/>
              <a:gd name="T6" fmla="*/ 79 w 130"/>
              <a:gd name="T7" fmla="*/ 48 h 141"/>
              <a:gd name="T8" fmla="*/ 76 w 130"/>
              <a:gd name="T9" fmla="*/ 43 h 141"/>
              <a:gd name="T10" fmla="*/ 76 w 130"/>
              <a:gd name="T11" fmla="*/ 36 h 141"/>
              <a:gd name="T12" fmla="*/ 69 w 130"/>
              <a:gd name="T13" fmla="*/ 29 h 141"/>
              <a:gd name="T14" fmla="*/ 85 w 130"/>
              <a:gd name="T15" fmla="*/ 13 h 141"/>
              <a:gd name="T16" fmla="*/ 80 w 130"/>
              <a:gd name="T17" fmla="*/ 0 h 141"/>
              <a:gd name="T18" fmla="*/ 50 w 130"/>
              <a:gd name="T19" fmla="*/ 0 h 141"/>
              <a:gd name="T20" fmla="*/ 46 w 130"/>
              <a:gd name="T21" fmla="*/ 13 h 141"/>
              <a:gd name="T22" fmla="*/ 61 w 130"/>
              <a:gd name="T23" fmla="*/ 29 h 141"/>
              <a:gd name="T24" fmla="*/ 55 w 130"/>
              <a:gd name="T25" fmla="*/ 36 h 141"/>
              <a:gd name="T26" fmla="*/ 55 w 130"/>
              <a:gd name="T27" fmla="*/ 43 h 141"/>
              <a:gd name="T28" fmla="*/ 51 w 130"/>
              <a:gd name="T29" fmla="*/ 48 h 141"/>
              <a:gd name="T30" fmla="*/ 18 w 130"/>
              <a:gd name="T31" fmla="*/ 58 h 141"/>
              <a:gd name="T32" fmla="*/ 1 w 130"/>
              <a:gd name="T33" fmla="*/ 80 h 141"/>
              <a:gd name="T34" fmla="*/ 6 w 130"/>
              <a:gd name="T35" fmla="*/ 89 h 141"/>
              <a:gd name="T36" fmla="*/ 15 w 130"/>
              <a:gd name="T37" fmla="*/ 92 h 141"/>
              <a:gd name="T38" fmla="*/ 11 w 130"/>
              <a:gd name="T39" fmla="*/ 140 h 141"/>
              <a:gd name="T40" fmla="*/ 27 w 130"/>
              <a:gd name="T41" fmla="*/ 97 h 141"/>
              <a:gd name="T42" fmla="*/ 30 w 130"/>
              <a:gd name="T43" fmla="*/ 116 h 141"/>
              <a:gd name="T44" fmla="*/ 36 w 130"/>
              <a:gd name="T45" fmla="*/ 140 h 141"/>
              <a:gd name="T46" fmla="*/ 43 w 130"/>
              <a:gd name="T47" fmla="*/ 116 h 141"/>
              <a:gd name="T48" fmla="*/ 41 w 130"/>
              <a:gd name="T49" fmla="*/ 89 h 141"/>
              <a:gd name="T50" fmla="*/ 64 w 130"/>
              <a:gd name="T51" fmla="*/ 54 h 141"/>
              <a:gd name="T52" fmla="*/ 72 w 130"/>
              <a:gd name="T53" fmla="*/ 58 h 141"/>
              <a:gd name="T54" fmla="*/ 88 w 130"/>
              <a:gd name="T55" fmla="*/ 89 h 141"/>
              <a:gd name="T56" fmla="*/ 87 w 130"/>
              <a:gd name="T57" fmla="*/ 135 h 141"/>
              <a:gd name="T58" fmla="*/ 98 w 130"/>
              <a:gd name="T59" fmla="*/ 139 h 141"/>
              <a:gd name="T60" fmla="*/ 99 w 130"/>
              <a:gd name="T61" fmla="*/ 110 h 141"/>
              <a:gd name="T62" fmla="*/ 105 w 130"/>
              <a:gd name="T63" fmla="*/ 111 h 141"/>
              <a:gd name="T64" fmla="*/ 117 w 130"/>
              <a:gd name="T65" fmla="*/ 140 h 141"/>
              <a:gd name="T66" fmla="*/ 120 w 130"/>
              <a:gd name="T67" fmla="*/ 115 h 141"/>
              <a:gd name="T68" fmla="*/ 113 w 130"/>
              <a:gd name="T69" fmla="*/ 79 h 141"/>
              <a:gd name="T70" fmla="*/ 124 w 130"/>
              <a:gd name="T71" fmla="*/ 89 h 141"/>
              <a:gd name="T72" fmla="*/ 129 w 130"/>
              <a:gd name="T73" fmla="*/ 80 h 141"/>
              <a:gd name="T74" fmla="*/ 79 w 130"/>
              <a:gd name="T75" fmla="*/ 8 h 141"/>
              <a:gd name="T76" fmla="*/ 78 w 130"/>
              <a:gd name="T77" fmla="*/ 8 h 141"/>
              <a:gd name="T78" fmla="*/ 51 w 130"/>
              <a:gd name="T79" fmla="*/ 8 h 141"/>
              <a:gd name="T80" fmla="*/ 52 w 130"/>
              <a:gd name="T81" fmla="*/ 18 h 141"/>
              <a:gd name="T82" fmla="*/ 62 w 130"/>
              <a:gd name="T83" fmla="*/ 19 h 141"/>
              <a:gd name="T84" fmla="*/ 62 w 130"/>
              <a:gd name="T85" fmla="*/ 15 h 141"/>
              <a:gd name="T86" fmla="*/ 59 w 130"/>
              <a:gd name="T87" fmla="*/ 12 h 141"/>
              <a:gd name="T88" fmla="*/ 63 w 130"/>
              <a:gd name="T89" fmla="*/ 11 h 141"/>
              <a:gd name="T90" fmla="*/ 66 w 130"/>
              <a:gd name="T91" fmla="*/ 8 h 141"/>
              <a:gd name="T92" fmla="*/ 70 w 130"/>
              <a:gd name="T93" fmla="*/ 11 h 141"/>
              <a:gd name="T94" fmla="*/ 68 w 130"/>
              <a:gd name="T95" fmla="*/ 15 h 141"/>
              <a:gd name="T96" fmla="*/ 69 w 130"/>
              <a:gd name="T97" fmla="*/ 19 h 141"/>
              <a:gd name="T98" fmla="*/ 32 w 130"/>
              <a:gd name="T99" fmla="*/ 53 h 141"/>
              <a:gd name="T100" fmla="*/ 17 w 130"/>
              <a:gd name="T101" fmla="*/ 39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0" h="141">
                <a:moveTo>
                  <a:pt x="97" y="53"/>
                </a:moveTo>
                <a:cubicBezTo>
                  <a:pt x="105" y="53"/>
                  <a:pt x="112" y="47"/>
                  <a:pt x="112" y="39"/>
                </a:cubicBezTo>
                <a:cubicBezTo>
                  <a:pt x="112" y="31"/>
                  <a:pt x="105" y="24"/>
                  <a:pt x="97" y="24"/>
                </a:cubicBezTo>
                <a:cubicBezTo>
                  <a:pt x="89" y="24"/>
                  <a:pt x="83" y="31"/>
                  <a:pt x="83" y="39"/>
                </a:cubicBezTo>
                <a:cubicBezTo>
                  <a:pt x="83" y="47"/>
                  <a:pt x="89" y="53"/>
                  <a:pt x="97" y="53"/>
                </a:cubicBezTo>
                <a:close/>
                <a:moveTo>
                  <a:pt x="129" y="80"/>
                </a:moveTo>
                <a:cubicBezTo>
                  <a:pt x="124" y="73"/>
                  <a:pt x="124" y="73"/>
                  <a:pt x="124" y="73"/>
                </a:cubicBezTo>
                <a:cubicBezTo>
                  <a:pt x="123" y="71"/>
                  <a:pt x="121" y="69"/>
                  <a:pt x="120" y="67"/>
                </a:cubicBezTo>
                <a:cubicBezTo>
                  <a:pt x="112" y="58"/>
                  <a:pt x="112" y="58"/>
                  <a:pt x="112" y="58"/>
                </a:cubicBezTo>
                <a:cubicBezTo>
                  <a:pt x="111" y="57"/>
                  <a:pt x="110" y="56"/>
                  <a:pt x="108" y="56"/>
                </a:cubicBezTo>
                <a:cubicBezTo>
                  <a:pt x="108" y="56"/>
                  <a:pt x="91" y="56"/>
                  <a:pt x="91" y="56"/>
                </a:cubicBezTo>
                <a:cubicBezTo>
                  <a:pt x="79" y="48"/>
                  <a:pt x="79" y="48"/>
                  <a:pt x="79" y="48"/>
                </a:cubicBezTo>
                <a:cubicBezTo>
                  <a:pt x="78" y="47"/>
                  <a:pt x="76" y="46"/>
                  <a:pt x="75" y="45"/>
                </a:cubicBezTo>
                <a:cubicBezTo>
                  <a:pt x="74" y="43"/>
                  <a:pt x="74" y="43"/>
                  <a:pt x="74" y="43"/>
                </a:cubicBezTo>
                <a:cubicBezTo>
                  <a:pt x="76" y="43"/>
                  <a:pt x="76" y="43"/>
                  <a:pt x="76" y="43"/>
                </a:cubicBezTo>
                <a:cubicBezTo>
                  <a:pt x="76" y="43"/>
                  <a:pt x="77" y="43"/>
                  <a:pt x="77" y="43"/>
                </a:cubicBezTo>
                <a:cubicBezTo>
                  <a:pt x="77" y="43"/>
                  <a:pt x="77" y="42"/>
                  <a:pt x="77" y="42"/>
                </a:cubicBezTo>
                <a:cubicBezTo>
                  <a:pt x="76" y="36"/>
                  <a:pt x="76" y="36"/>
                  <a:pt x="76" y="36"/>
                </a:cubicBezTo>
                <a:cubicBezTo>
                  <a:pt x="75" y="36"/>
                  <a:pt x="75" y="35"/>
                  <a:pt x="74" y="35"/>
                </a:cubicBezTo>
                <a:cubicBezTo>
                  <a:pt x="70" y="35"/>
                  <a:pt x="70" y="35"/>
                  <a:pt x="70" y="35"/>
                </a:cubicBezTo>
                <a:cubicBezTo>
                  <a:pt x="69" y="29"/>
                  <a:pt x="69" y="29"/>
                  <a:pt x="69" y="29"/>
                </a:cubicBezTo>
                <a:cubicBezTo>
                  <a:pt x="74" y="26"/>
                  <a:pt x="74" y="26"/>
                  <a:pt x="74" y="26"/>
                </a:cubicBezTo>
                <a:cubicBezTo>
                  <a:pt x="75" y="25"/>
                  <a:pt x="76" y="23"/>
                  <a:pt x="77" y="22"/>
                </a:cubicBezTo>
                <a:cubicBezTo>
                  <a:pt x="81" y="21"/>
                  <a:pt x="85" y="18"/>
                  <a:pt x="85" y="13"/>
                </a:cubicBezTo>
                <a:cubicBezTo>
                  <a:pt x="85" y="8"/>
                  <a:pt x="83" y="5"/>
                  <a:pt x="79" y="5"/>
                </a:cubicBezTo>
                <a:cubicBezTo>
                  <a:pt x="80" y="1"/>
                  <a:pt x="80" y="1"/>
                  <a:pt x="80" y="1"/>
                </a:cubicBezTo>
                <a:cubicBezTo>
                  <a:pt x="80" y="1"/>
                  <a:pt x="80" y="0"/>
                  <a:pt x="8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1" y="0"/>
                  <a:pt x="50" y="0"/>
                </a:cubicBezTo>
                <a:cubicBezTo>
                  <a:pt x="50" y="0"/>
                  <a:pt x="50" y="1"/>
                  <a:pt x="50" y="1"/>
                </a:cubicBezTo>
                <a:cubicBezTo>
                  <a:pt x="51" y="5"/>
                  <a:pt x="51" y="5"/>
                  <a:pt x="51" y="5"/>
                </a:cubicBezTo>
                <a:cubicBezTo>
                  <a:pt x="47" y="5"/>
                  <a:pt x="46" y="8"/>
                  <a:pt x="46" y="13"/>
                </a:cubicBezTo>
                <a:cubicBezTo>
                  <a:pt x="46" y="18"/>
                  <a:pt x="49" y="21"/>
                  <a:pt x="53" y="22"/>
                </a:cubicBezTo>
                <a:cubicBezTo>
                  <a:pt x="54" y="23"/>
                  <a:pt x="55" y="25"/>
                  <a:pt x="56" y="26"/>
                </a:cubicBezTo>
                <a:cubicBezTo>
                  <a:pt x="61" y="29"/>
                  <a:pt x="61" y="29"/>
                  <a:pt x="61" y="29"/>
                </a:cubicBezTo>
                <a:cubicBezTo>
                  <a:pt x="60" y="35"/>
                  <a:pt x="60" y="35"/>
                  <a:pt x="60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6" y="35"/>
                  <a:pt x="55" y="36"/>
                  <a:pt x="55" y="36"/>
                </a:cubicBezTo>
                <a:cubicBezTo>
                  <a:pt x="54" y="42"/>
                  <a:pt x="54" y="42"/>
                  <a:pt x="54" y="42"/>
                </a:cubicBezTo>
                <a:cubicBezTo>
                  <a:pt x="53" y="42"/>
                  <a:pt x="54" y="43"/>
                  <a:pt x="54" y="43"/>
                </a:cubicBezTo>
                <a:cubicBezTo>
                  <a:pt x="54" y="43"/>
                  <a:pt x="54" y="43"/>
                  <a:pt x="55" y="43"/>
                </a:cubicBezTo>
                <a:cubicBezTo>
                  <a:pt x="57" y="43"/>
                  <a:pt x="57" y="43"/>
                  <a:pt x="57" y="43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6"/>
                  <a:pt x="52" y="47"/>
                  <a:pt x="51" y="48"/>
                </a:cubicBezTo>
                <a:cubicBezTo>
                  <a:pt x="40" y="56"/>
                  <a:pt x="40" y="56"/>
                  <a:pt x="40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0" y="56"/>
                  <a:pt x="19" y="57"/>
                  <a:pt x="18" y="58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9"/>
                  <a:pt x="7" y="71"/>
                  <a:pt x="6" y="73"/>
                </a:cubicBezTo>
                <a:cubicBezTo>
                  <a:pt x="1" y="80"/>
                  <a:pt x="1" y="80"/>
                  <a:pt x="1" y="80"/>
                </a:cubicBezTo>
                <a:cubicBezTo>
                  <a:pt x="0" y="81"/>
                  <a:pt x="0" y="82"/>
                  <a:pt x="0" y="84"/>
                </a:cubicBezTo>
                <a:cubicBezTo>
                  <a:pt x="0" y="86"/>
                  <a:pt x="1" y="87"/>
                  <a:pt x="3" y="88"/>
                </a:cubicBezTo>
                <a:cubicBezTo>
                  <a:pt x="4" y="89"/>
                  <a:pt x="5" y="89"/>
                  <a:pt x="6" y="89"/>
                </a:cubicBezTo>
                <a:cubicBezTo>
                  <a:pt x="8" y="89"/>
                  <a:pt x="10" y="88"/>
                  <a:pt x="11" y="87"/>
                </a:cubicBezTo>
                <a:cubicBezTo>
                  <a:pt x="16" y="81"/>
                  <a:pt x="16" y="81"/>
                  <a:pt x="16" y="81"/>
                </a:cubicBezTo>
                <a:cubicBezTo>
                  <a:pt x="15" y="92"/>
                  <a:pt x="15" y="92"/>
                  <a:pt x="15" y="9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4"/>
                  <a:pt x="6" y="136"/>
                  <a:pt x="7" y="137"/>
                </a:cubicBezTo>
                <a:cubicBezTo>
                  <a:pt x="8" y="139"/>
                  <a:pt x="9" y="140"/>
                  <a:pt x="11" y="140"/>
                </a:cubicBezTo>
                <a:cubicBezTo>
                  <a:pt x="11" y="140"/>
                  <a:pt x="12" y="140"/>
                  <a:pt x="12" y="140"/>
                </a:cubicBezTo>
                <a:cubicBezTo>
                  <a:pt x="15" y="140"/>
                  <a:pt x="18" y="138"/>
                  <a:pt x="19" y="135"/>
                </a:cubicBezTo>
                <a:cubicBezTo>
                  <a:pt x="27" y="97"/>
                  <a:pt x="27" y="97"/>
                  <a:pt x="27" y="97"/>
                </a:cubicBezTo>
                <a:cubicBezTo>
                  <a:pt x="29" y="97"/>
                  <a:pt x="29" y="97"/>
                  <a:pt x="29" y="97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1"/>
                  <a:pt x="30" y="114"/>
                  <a:pt x="30" y="116"/>
                </a:cubicBezTo>
                <a:cubicBezTo>
                  <a:pt x="29" y="134"/>
                  <a:pt x="29" y="134"/>
                  <a:pt x="29" y="134"/>
                </a:cubicBezTo>
                <a:cubicBezTo>
                  <a:pt x="29" y="135"/>
                  <a:pt x="30" y="137"/>
                  <a:pt x="31" y="138"/>
                </a:cubicBezTo>
                <a:cubicBezTo>
                  <a:pt x="32" y="139"/>
                  <a:pt x="34" y="140"/>
                  <a:pt x="36" y="140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9" y="140"/>
                  <a:pt x="42" y="138"/>
                  <a:pt x="42" y="134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43" y="114"/>
                  <a:pt x="43" y="111"/>
                  <a:pt x="43" y="109"/>
                </a:cubicBezTo>
                <a:cubicBezTo>
                  <a:pt x="41" y="89"/>
                  <a:pt x="41" y="89"/>
                  <a:pt x="41" y="89"/>
                </a:cubicBezTo>
                <a:cubicBezTo>
                  <a:pt x="41" y="89"/>
                  <a:pt x="41" y="89"/>
                  <a:pt x="41" y="89"/>
                </a:cubicBezTo>
                <a:cubicBezTo>
                  <a:pt x="43" y="68"/>
                  <a:pt x="43" y="68"/>
                  <a:pt x="43" y="68"/>
                </a:cubicBezTo>
                <a:cubicBezTo>
                  <a:pt x="58" y="58"/>
                  <a:pt x="58" y="58"/>
                  <a:pt x="58" y="58"/>
                </a:cubicBezTo>
                <a:cubicBezTo>
                  <a:pt x="59" y="57"/>
                  <a:pt x="62" y="55"/>
                  <a:pt x="64" y="54"/>
                </a:cubicBezTo>
                <a:cubicBezTo>
                  <a:pt x="65" y="52"/>
                  <a:pt x="65" y="52"/>
                  <a:pt x="65" y="52"/>
                </a:cubicBezTo>
                <a:cubicBezTo>
                  <a:pt x="66" y="54"/>
                  <a:pt x="66" y="54"/>
                  <a:pt x="66" y="54"/>
                </a:cubicBezTo>
                <a:cubicBezTo>
                  <a:pt x="68" y="55"/>
                  <a:pt x="71" y="57"/>
                  <a:pt x="72" y="58"/>
                </a:cubicBezTo>
                <a:cubicBezTo>
                  <a:pt x="86" y="68"/>
                  <a:pt x="86" y="68"/>
                  <a:pt x="86" y="68"/>
                </a:cubicBezTo>
                <a:cubicBezTo>
                  <a:pt x="88" y="89"/>
                  <a:pt x="88" y="89"/>
                  <a:pt x="88" y="89"/>
                </a:cubicBezTo>
                <a:cubicBezTo>
                  <a:pt x="88" y="89"/>
                  <a:pt x="88" y="89"/>
                  <a:pt x="88" y="89"/>
                </a:cubicBezTo>
                <a:cubicBezTo>
                  <a:pt x="86" y="109"/>
                  <a:pt x="86" y="109"/>
                  <a:pt x="86" y="109"/>
                </a:cubicBezTo>
                <a:cubicBezTo>
                  <a:pt x="86" y="111"/>
                  <a:pt x="86" y="114"/>
                  <a:pt x="86" y="116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8"/>
                  <a:pt x="90" y="141"/>
                  <a:pt x="93" y="141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5" y="141"/>
                  <a:pt x="97" y="140"/>
                  <a:pt x="98" y="139"/>
                </a:cubicBezTo>
                <a:cubicBezTo>
                  <a:pt x="99" y="138"/>
                  <a:pt x="100" y="136"/>
                  <a:pt x="100" y="134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4"/>
                  <a:pt x="99" y="111"/>
                  <a:pt x="99" y="110"/>
                </a:cubicBezTo>
                <a:cubicBezTo>
                  <a:pt x="100" y="97"/>
                  <a:pt x="100" y="97"/>
                  <a:pt x="100" y="97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5" y="111"/>
                  <a:pt x="105" y="111"/>
                  <a:pt x="105" y="111"/>
                </a:cubicBezTo>
                <a:cubicBezTo>
                  <a:pt x="106" y="113"/>
                  <a:pt x="107" y="116"/>
                  <a:pt x="107" y="118"/>
                </a:cubicBezTo>
                <a:cubicBezTo>
                  <a:pt x="111" y="135"/>
                  <a:pt x="111" y="135"/>
                  <a:pt x="111" y="135"/>
                </a:cubicBezTo>
                <a:cubicBezTo>
                  <a:pt x="112" y="138"/>
                  <a:pt x="114" y="140"/>
                  <a:pt x="117" y="140"/>
                </a:cubicBezTo>
                <a:cubicBezTo>
                  <a:pt x="118" y="140"/>
                  <a:pt x="118" y="140"/>
                  <a:pt x="119" y="140"/>
                </a:cubicBezTo>
                <a:cubicBezTo>
                  <a:pt x="122" y="139"/>
                  <a:pt x="125" y="136"/>
                  <a:pt x="124" y="132"/>
                </a:cubicBezTo>
                <a:cubicBezTo>
                  <a:pt x="120" y="115"/>
                  <a:pt x="120" y="115"/>
                  <a:pt x="120" y="115"/>
                </a:cubicBezTo>
                <a:cubicBezTo>
                  <a:pt x="119" y="113"/>
                  <a:pt x="119" y="111"/>
                  <a:pt x="118" y="109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4" y="80"/>
                  <a:pt x="114" y="80"/>
                  <a:pt x="114" y="80"/>
                </a:cubicBezTo>
                <a:cubicBezTo>
                  <a:pt x="119" y="87"/>
                  <a:pt x="119" y="87"/>
                  <a:pt x="119" y="87"/>
                </a:cubicBezTo>
                <a:cubicBezTo>
                  <a:pt x="120" y="88"/>
                  <a:pt x="122" y="89"/>
                  <a:pt x="124" y="89"/>
                </a:cubicBezTo>
                <a:cubicBezTo>
                  <a:pt x="125" y="89"/>
                  <a:pt x="126" y="89"/>
                  <a:pt x="127" y="88"/>
                </a:cubicBezTo>
                <a:cubicBezTo>
                  <a:pt x="129" y="87"/>
                  <a:pt x="130" y="86"/>
                  <a:pt x="130" y="84"/>
                </a:cubicBezTo>
                <a:cubicBezTo>
                  <a:pt x="130" y="82"/>
                  <a:pt x="130" y="81"/>
                  <a:pt x="129" y="80"/>
                </a:cubicBezTo>
                <a:close/>
                <a:moveTo>
                  <a:pt x="78" y="8"/>
                </a:moveTo>
                <a:cubicBezTo>
                  <a:pt x="78" y="8"/>
                  <a:pt x="78" y="8"/>
                  <a:pt x="78" y="8"/>
                </a:cubicBezTo>
                <a:cubicBezTo>
                  <a:pt x="78" y="8"/>
                  <a:pt x="78" y="8"/>
                  <a:pt x="79" y="8"/>
                </a:cubicBezTo>
                <a:cubicBezTo>
                  <a:pt x="80" y="8"/>
                  <a:pt x="81" y="8"/>
                  <a:pt x="81" y="13"/>
                </a:cubicBezTo>
                <a:cubicBezTo>
                  <a:pt x="81" y="16"/>
                  <a:pt x="80" y="17"/>
                  <a:pt x="78" y="18"/>
                </a:cubicBezTo>
                <a:lnTo>
                  <a:pt x="78" y="8"/>
                </a:lnTo>
                <a:close/>
                <a:moveTo>
                  <a:pt x="52" y="18"/>
                </a:moveTo>
                <a:cubicBezTo>
                  <a:pt x="50" y="17"/>
                  <a:pt x="49" y="16"/>
                  <a:pt x="49" y="13"/>
                </a:cubicBezTo>
                <a:cubicBezTo>
                  <a:pt x="49" y="8"/>
                  <a:pt x="50" y="8"/>
                  <a:pt x="51" y="8"/>
                </a:cubicBezTo>
                <a:cubicBezTo>
                  <a:pt x="52" y="8"/>
                  <a:pt x="52" y="8"/>
                  <a:pt x="52" y="8"/>
                </a:cubicBezTo>
                <a:cubicBezTo>
                  <a:pt x="52" y="8"/>
                  <a:pt x="52" y="8"/>
                  <a:pt x="52" y="8"/>
                </a:cubicBezTo>
                <a:lnTo>
                  <a:pt x="52" y="18"/>
                </a:lnTo>
                <a:close/>
                <a:moveTo>
                  <a:pt x="68" y="19"/>
                </a:moveTo>
                <a:cubicBezTo>
                  <a:pt x="65" y="17"/>
                  <a:pt x="65" y="17"/>
                  <a:pt x="65" y="17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9"/>
                  <a:pt x="61" y="19"/>
                  <a:pt x="61" y="19"/>
                </a:cubicBezTo>
                <a:cubicBezTo>
                  <a:pt x="61" y="19"/>
                  <a:pt x="61" y="18"/>
                  <a:pt x="61" y="18"/>
                </a:cubicBezTo>
                <a:cubicBezTo>
                  <a:pt x="62" y="15"/>
                  <a:pt x="62" y="15"/>
                  <a:pt x="62" y="15"/>
                </a:cubicBezTo>
                <a:cubicBezTo>
                  <a:pt x="62" y="15"/>
                  <a:pt x="62" y="15"/>
                  <a:pt x="62" y="15"/>
                </a:cubicBezTo>
                <a:cubicBezTo>
                  <a:pt x="59" y="13"/>
                  <a:pt x="59" y="13"/>
                  <a:pt x="59" y="13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12"/>
                  <a:pt x="59" y="11"/>
                  <a:pt x="60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7"/>
                  <a:pt x="65" y="7"/>
                  <a:pt x="65" y="7"/>
                </a:cubicBezTo>
                <a:cubicBezTo>
                  <a:pt x="65" y="7"/>
                  <a:pt x="66" y="7"/>
                  <a:pt x="66" y="8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71" y="11"/>
                  <a:pt x="71" y="12"/>
                  <a:pt x="71" y="12"/>
                </a:cubicBezTo>
                <a:cubicBezTo>
                  <a:pt x="71" y="12"/>
                  <a:pt x="71" y="12"/>
                  <a:pt x="71" y="13"/>
                </a:cubicBezTo>
                <a:cubicBezTo>
                  <a:pt x="68" y="15"/>
                  <a:pt x="68" y="15"/>
                  <a:pt x="68" y="15"/>
                </a:cubicBezTo>
                <a:cubicBezTo>
                  <a:pt x="68" y="15"/>
                  <a:pt x="68" y="15"/>
                  <a:pt x="68" y="15"/>
                </a:cubicBezTo>
                <a:cubicBezTo>
                  <a:pt x="69" y="18"/>
                  <a:pt x="69" y="18"/>
                  <a:pt x="69" y="18"/>
                </a:cubicBezTo>
                <a:cubicBezTo>
                  <a:pt x="69" y="18"/>
                  <a:pt x="69" y="19"/>
                  <a:pt x="69" y="19"/>
                </a:cubicBezTo>
                <a:cubicBezTo>
                  <a:pt x="69" y="19"/>
                  <a:pt x="69" y="19"/>
                  <a:pt x="68" y="19"/>
                </a:cubicBezTo>
                <a:cubicBezTo>
                  <a:pt x="68" y="19"/>
                  <a:pt x="68" y="19"/>
                  <a:pt x="68" y="19"/>
                </a:cubicBezTo>
                <a:close/>
                <a:moveTo>
                  <a:pt x="32" y="53"/>
                </a:moveTo>
                <a:cubicBezTo>
                  <a:pt x="40" y="53"/>
                  <a:pt x="46" y="47"/>
                  <a:pt x="46" y="39"/>
                </a:cubicBezTo>
                <a:cubicBezTo>
                  <a:pt x="46" y="31"/>
                  <a:pt x="40" y="24"/>
                  <a:pt x="32" y="24"/>
                </a:cubicBezTo>
                <a:cubicBezTo>
                  <a:pt x="24" y="24"/>
                  <a:pt x="17" y="31"/>
                  <a:pt x="17" y="39"/>
                </a:cubicBezTo>
                <a:cubicBezTo>
                  <a:pt x="17" y="47"/>
                  <a:pt x="24" y="53"/>
                  <a:pt x="32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5" name="Freeform 53"/>
          <p:cNvSpPr>
            <a:spLocks noEditPoints="1"/>
          </p:cNvSpPr>
          <p:nvPr/>
        </p:nvSpPr>
        <p:spPr bwMode="auto">
          <a:xfrm>
            <a:off x="4127500" y="3286919"/>
            <a:ext cx="346075" cy="334962"/>
          </a:xfrm>
          <a:custGeom>
            <a:avLst/>
            <a:gdLst>
              <a:gd name="T0" fmla="*/ 37 w 128"/>
              <a:gd name="T1" fmla="*/ 51 h 124"/>
              <a:gd name="T2" fmla="*/ 48 w 128"/>
              <a:gd name="T3" fmla="*/ 50 h 124"/>
              <a:gd name="T4" fmla="*/ 35 w 128"/>
              <a:gd name="T5" fmla="*/ 10 h 124"/>
              <a:gd name="T6" fmla="*/ 37 w 128"/>
              <a:gd name="T7" fmla="*/ 51 h 124"/>
              <a:gd name="T8" fmla="*/ 85 w 128"/>
              <a:gd name="T9" fmla="*/ 53 h 124"/>
              <a:gd name="T10" fmla="*/ 92 w 128"/>
              <a:gd name="T11" fmla="*/ 58 h 124"/>
              <a:gd name="T12" fmla="*/ 98 w 128"/>
              <a:gd name="T13" fmla="*/ 56 h 124"/>
              <a:gd name="T14" fmla="*/ 101 w 128"/>
              <a:gd name="T15" fmla="*/ 52 h 124"/>
              <a:gd name="T16" fmla="*/ 115 w 128"/>
              <a:gd name="T17" fmla="*/ 48 h 124"/>
              <a:gd name="T18" fmla="*/ 115 w 128"/>
              <a:gd name="T19" fmla="*/ 45 h 124"/>
              <a:gd name="T20" fmla="*/ 114 w 128"/>
              <a:gd name="T21" fmla="*/ 44 h 124"/>
              <a:gd name="T22" fmla="*/ 92 w 128"/>
              <a:gd name="T23" fmla="*/ 11 h 124"/>
              <a:gd name="T24" fmla="*/ 71 w 128"/>
              <a:gd name="T25" fmla="*/ 45 h 124"/>
              <a:gd name="T26" fmla="*/ 71 w 128"/>
              <a:gd name="T27" fmla="*/ 45 h 124"/>
              <a:gd name="T28" fmla="*/ 71 w 128"/>
              <a:gd name="T29" fmla="*/ 48 h 124"/>
              <a:gd name="T30" fmla="*/ 85 w 128"/>
              <a:gd name="T31" fmla="*/ 53 h 124"/>
              <a:gd name="T32" fmla="*/ 125 w 128"/>
              <a:gd name="T33" fmla="*/ 78 h 124"/>
              <a:gd name="T34" fmla="*/ 111 w 128"/>
              <a:gd name="T35" fmla="*/ 64 h 124"/>
              <a:gd name="T36" fmla="*/ 108 w 128"/>
              <a:gd name="T37" fmla="*/ 64 h 124"/>
              <a:gd name="T38" fmla="*/ 92 w 128"/>
              <a:gd name="T39" fmla="*/ 72 h 124"/>
              <a:gd name="T40" fmla="*/ 77 w 128"/>
              <a:gd name="T41" fmla="*/ 64 h 124"/>
              <a:gd name="T42" fmla="*/ 76 w 128"/>
              <a:gd name="T43" fmla="*/ 63 h 124"/>
              <a:gd name="T44" fmla="*/ 60 w 128"/>
              <a:gd name="T45" fmla="*/ 77 h 124"/>
              <a:gd name="T46" fmla="*/ 60 w 128"/>
              <a:gd name="T47" fmla="*/ 118 h 124"/>
              <a:gd name="T48" fmla="*/ 60 w 128"/>
              <a:gd name="T49" fmla="*/ 120 h 124"/>
              <a:gd name="T50" fmla="*/ 61 w 128"/>
              <a:gd name="T51" fmla="*/ 121 h 124"/>
              <a:gd name="T52" fmla="*/ 86 w 128"/>
              <a:gd name="T53" fmla="*/ 122 h 124"/>
              <a:gd name="T54" fmla="*/ 123 w 128"/>
              <a:gd name="T55" fmla="*/ 122 h 124"/>
              <a:gd name="T56" fmla="*/ 124 w 128"/>
              <a:gd name="T57" fmla="*/ 121 h 124"/>
              <a:gd name="T58" fmla="*/ 125 w 128"/>
              <a:gd name="T59" fmla="*/ 119 h 124"/>
              <a:gd name="T60" fmla="*/ 125 w 128"/>
              <a:gd name="T61" fmla="*/ 78 h 124"/>
              <a:gd name="T62" fmla="*/ 63 w 128"/>
              <a:gd name="T63" fmla="*/ 64 h 124"/>
              <a:gd name="T64" fmla="*/ 63 w 128"/>
              <a:gd name="T65" fmla="*/ 62 h 124"/>
              <a:gd name="T66" fmla="*/ 63 w 128"/>
              <a:gd name="T67" fmla="*/ 61 h 124"/>
              <a:gd name="T68" fmla="*/ 55 w 128"/>
              <a:gd name="T69" fmla="*/ 58 h 124"/>
              <a:gd name="T70" fmla="*/ 51 w 128"/>
              <a:gd name="T71" fmla="*/ 58 h 124"/>
              <a:gd name="T72" fmla="*/ 47 w 128"/>
              <a:gd name="T73" fmla="*/ 73 h 124"/>
              <a:gd name="T74" fmla="*/ 45 w 128"/>
              <a:gd name="T75" fmla="*/ 80 h 124"/>
              <a:gd name="T76" fmla="*/ 42 w 128"/>
              <a:gd name="T77" fmla="*/ 63 h 124"/>
              <a:gd name="T78" fmla="*/ 43 w 128"/>
              <a:gd name="T79" fmla="*/ 63 h 124"/>
              <a:gd name="T80" fmla="*/ 37 w 128"/>
              <a:gd name="T81" fmla="*/ 58 h 124"/>
              <a:gd name="T82" fmla="*/ 37 w 128"/>
              <a:gd name="T83" fmla="*/ 60 h 124"/>
              <a:gd name="T84" fmla="*/ 37 w 128"/>
              <a:gd name="T85" fmla="*/ 60 h 124"/>
              <a:gd name="T86" fmla="*/ 38 w 128"/>
              <a:gd name="T87" fmla="*/ 63 h 124"/>
              <a:gd name="T88" fmla="*/ 35 w 128"/>
              <a:gd name="T89" fmla="*/ 74 h 124"/>
              <a:gd name="T90" fmla="*/ 35 w 128"/>
              <a:gd name="T91" fmla="*/ 74 h 124"/>
              <a:gd name="T92" fmla="*/ 35 w 128"/>
              <a:gd name="T93" fmla="*/ 75 h 124"/>
              <a:gd name="T94" fmla="*/ 35 w 128"/>
              <a:gd name="T95" fmla="*/ 75 h 124"/>
              <a:gd name="T96" fmla="*/ 34 w 128"/>
              <a:gd name="T97" fmla="*/ 81 h 124"/>
              <a:gd name="T98" fmla="*/ 31 w 128"/>
              <a:gd name="T99" fmla="*/ 70 h 124"/>
              <a:gd name="T100" fmla="*/ 27 w 128"/>
              <a:gd name="T101" fmla="*/ 58 h 124"/>
              <a:gd name="T102" fmla="*/ 27 w 128"/>
              <a:gd name="T103" fmla="*/ 58 h 124"/>
              <a:gd name="T104" fmla="*/ 24 w 128"/>
              <a:gd name="T105" fmla="*/ 57 h 124"/>
              <a:gd name="T106" fmla="*/ 12 w 128"/>
              <a:gd name="T107" fmla="*/ 63 h 124"/>
              <a:gd name="T108" fmla="*/ 5 w 128"/>
              <a:gd name="T109" fmla="*/ 67 h 124"/>
              <a:gd name="T110" fmla="*/ 4 w 128"/>
              <a:gd name="T111" fmla="*/ 69 h 124"/>
              <a:gd name="T112" fmla="*/ 2 w 128"/>
              <a:gd name="T113" fmla="*/ 119 h 124"/>
              <a:gd name="T114" fmla="*/ 2 w 128"/>
              <a:gd name="T115" fmla="*/ 120 h 124"/>
              <a:gd name="T116" fmla="*/ 3 w 128"/>
              <a:gd name="T117" fmla="*/ 121 h 124"/>
              <a:gd name="T118" fmla="*/ 53 w 128"/>
              <a:gd name="T119" fmla="*/ 122 h 124"/>
              <a:gd name="T120" fmla="*/ 55 w 128"/>
              <a:gd name="T121" fmla="*/ 120 h 124"/>
              <a:gd name="T122" fmla="*/ 55 w 128"/>
              <a:gd name="T123" fmla="*/ 120 h 124"/>
              <a:gd name="T124" fmla="*/ 63 w 128"/>
              <a:gd name="T125" fmla="*/ 6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" h="124">
                <a:moveTo>
                  <a:pt x="37" y="51"/>
                </a:moveTo>
                <a:cubicBezTo>
                  <a:pt x="40" y="53"/>
                  <a:pt x="44" y="54"/>
                  <a:pt x="48" y="50"/>
                </a:cubicBezTo>
                <a:cubicBezTo>
                  <a:pt x="62" y="39"/>
                  <a:pt x="56" y="0"/>
                  <a:pt x="35" y="10"/>
                </a:cubicBezTo>
                <a:cubicBezTo>
                  <a:pt x="20" y="17"/>
                  <a:pt x="21" y="47"/>
                  <a:pt x="37" y="51"/>
                </a:cubicBezTo>
                <a:close/>
                <a:moveTo>
                  <a:pt x="85" y="53"/>
                </a:moveTo>
                <a:cubicBezTo>
                  <a:pt x="86" y="55"/>
                  <a:pt x="90" y="57"/>
                  <a:pt x="92" y="58"/>
                </a:cubicBezTo>
                <a:cubicBezTo>
                  <a:pt x="94" y="58"/>
                  <a:pt x="96" y="58"/>
                  <a:pt x="98" y="56"/>
                </a:cubicBezTo>
                <a:cubicBezTo>
                  <a:pt x="99" y="55"/>
                  <a:pt x="101" y="54"/>
                  <a:pt x="101" y="52"/>
                </a:cubicBezTo>
                <a:cubicBezTo>
                  <a:pt x="106" y="52"/>
                  <a:pt x="112" y="51"/>
                  <a:pt x="115" y="48"/>
                </a:cubicBezTo>
                <a:cubicBezTo>
                  <a:pt x="116" y="47"/>
                  <a:pt x="116" y="46"/>
                  <a:pt x="115" y="45"/>
                </a:cubicBezTo>
                <a:cubicBezTo>
                  <a:pt x="115" y="45"/>
                  <a:pt x="114" y="44"/>
                  <a:pt x="114" y="44"/>
                </a:cubicBezTo>
                <a:cubicBezTo>
                  <a:pt x="102" y="36"/>
                  <a:pt x="113" y="9"/>
                  <a:pt x="92" y="11"/>
                </a:cubicBezTo>
                <a:cubicBezTo>
                  <a:pt x="74" y="12"/>
                  <a:pt x="80" y="35"/>
                  <a:pt x="71" y="45"/>
                </a:cubicBezTo>
                <a:cubicBezTo>
                  <a:pt x="71" y="45"/>
                  <a:pt x="71" y="45"/>
                  <a:pt x="71" y="45"/>
                </a:cubicBezTo>
                <a:cubicBezTo>
                  <a:pt x="70" y="46"/>
                  <a:pt x="70" y="47"/>
                  <a:pt x="71" y="48"/>
                </a:cubicBezTo>
                <a:cubicBezTo>
                  <a:pt x="75" y="51"/>
                  <a:pt x="80" y="52"/>
                  <a:pt x="85" y="53"/>
                </a:cubicBezTo>
                <a:close/>
                <a:moveTo>
                  <a:pt x="125" y="78"/>
                </a:moveTo>
                <a:cubicBezTo>
                  <a:pt x="123" y="71"/>
                  <a:pt x="119" y="65"/>
                  <a:pt x="111" y="64"/>
                </a:cubicBezTo>
                <a:cubicBezTo>
                  <a:pt x="110" y="63"/>
                  <a:pt x="109" y="63"/>
                  <a:pt x="108" y="64"/>
                </a:cubicBezTo>
                <a:cubicBezTo>
                  <a:pt x="104" y="69"/>
                  <a:pt x="99" y="72"/>
                  <a:pt x="92" y="72"/>
                </a:cubicBezTo>
                <a:cubicBezTo>
                  <a:pt x="85" y="71"/>
                  <a:pt x="82" y="68"/>
                  <a:pt x="77" y="64"/>
                </a:cubicBezTo>
                <a:cubicBezTo>
                  <a:pt x="77" y="64"/>
                  <a:pt x="76" y="63"/>
                  <a:pt x="76" y="63"/>
                </a:cubicBezTo>
                <a:cubicBezTo>
                  <a:pt x="67" y="63"/>
                  <a:pt x="62" y="68"/>
                  <a:pt x="60" y="77"/>
                </a:cubicBezTo>
                <a:cubicBezTo>
                  <a:pt x="57" y="90"/>
                  <a:pt x="59" y="105"/>
                  <a:pt x="60" y="118"/>
                </a:cubicBezTo>
                <a:cubicBezTo>
                  <a:pt x="60" y="119"/>
                  <a:pt x="60" y="119"/>
                  <a:pt x="60" y="120"/>
                </a:cubicBezTo>
                <a:cubicBezTo>
                  <a:pt x="61" y="120"/>
                  <a:pt x="61" y="121"/>
                  <a:pt x="61" y="121"/>
                </a:cubicBezTo>
                <a:cubicBezTo>
                  <a:pt x="68" y="124"/>
                  <a:pt x="79" y="122"/>
                  <a:pt x="86" y="122"/>
                </a:cubicBezTo>
                <a:cubicBezTo>
                  <a:pt x="98" y="122"/>
                  <a:pt x="110" y="123"/>
                  <a:pt x="123" y="122"/>
                </a:cubicBezTo>
                <a:cubicBezTo>
                  <a:pt x="124" y="122"/>
                  <a:pt x="124" y="122"/>
                  <a:pt x="124" y="121"/>
                </a:cubicBezTo>
                <a:cubicBezTo>
                  <a:pt x="125" y="120"/>
                  <a:pt x="125" y="120"/>
                  <a:pt x="125" y="119"/>
                </a:cubicBezTo>
                <a:cubicBezTo>
                  <a:pt x="125" y="106"/>
                  <a:pt x="128" y="91"/>
                  <a:pt x="125" y="78"/>
                </a:cubicBezTo>
                <a:close/>
                <a:moveTo>
                  <a:pt x="63" y="64"/>
                </a:moveTo>
                <a:cubicBezTo>
                  <a:pt x="64" y="63"/>
                  <a:pt x="63" y="62"/>
                  <a:pt x="63" y="62"/>
                </a:cubicBezTo>
                <a:cubicBezTo>
                  <a:pt x="63" y="62"/>
                  <a:pt x="63" y="61"/>
                  <a:pt x="63" y="61"/>
                </a:cubicBezTo>
                <a:cubicBezTo>
                  <a:pt x="61" y="60"/>
                  <a:pt x="57" y="58"/>
                  <a:pt x="55" y="58"/>
                </a:cubicBezTo>
                <a:cubicBezTo>
                  <a:pt x="54" y="57"/>
                  <a:pt x="52" y="57"/>
                  <a:pt x="51" y="58"/>
                </a:cubicBezTo>
                <a:cubicBezTo>
                  <a:pt x="50" y="63"/>
                  <a:pt x="49" y="68"/>
                  <a:pt x="47" y="73"/>
                </a:cubicBezTo>
                <a:cubicBezTo>
                  <a:pt x="47" y="75"/>
                  <a:pt x="46" y="78"/>
                  <a:pt x="45" y="80"/>
                </a:cubicBezTo>
                <a:cubicBezTo>
                  <a:pt x="44" y="75"/>
                  <a:pt x="44" y="69"/>
                  <a:pt x="42" y="63"/>
                </a:cubicBezTo>
                <a:cubicBezTo>
                  <a:pt x="42" y="63"/>
                  <a:pt x="42" y="63"/>
                  <a:pt x="43" y="63"/>
                </a:cubicBezTo>
                <a:cubicBezTo>
                  <a:pt x="45" y="59"/>
                  <a:pt x="40" y="57"/>
                  <a:pt x="37" y="58"/>
                </a:cubicBezTo>
                <a:cubicBezTo>
                  <a:pt x="37" y="58"/>
                  <a:pt x="36" y="59"/>
                  <a:pt x="37" y="60"/>
                </a:cubicBezTo>
                <a:cubicBezTo>
                  <a:pt x="37" y="60"/>
                  <a:pt x="37" y="60"/>
                  <a:pt x="37" y="60"/>
                </a:cubicBezTo>
                <a:cubicBezTo>
                  <a:pt x="37" y="61"/>
                  <a:pt x="37" y="62"/>
                  <a:pt x="38" y="63"/>
                </a:cubicBezTo>
                <a:cubicBezTo>
                  <a:pt x="37" y="67"/>
                  <a:pt x="36" y="70"/>
                  <a:pt x="35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5" y="74"/>
                  <a:pt x="35" y="74"/>
                  <a:pt x="35" y="75"/>
                </a:cubicBezTo>
                <a:cubicBezTo>
                  <a:pt x="35" y="75"/>
                  <a:pt x="35" y="75"/>
                  <a:pt x="35" y="75"/>
                </a:cubicBezTo>
                <a:cubicBezTo>
                  <a:pt x="35" y="77"/>
                  <a:pt x="34" y="79"/>
                  <a:pt x="34" y="81"/>
                </a:cubicBezTo>
                <a:cubicBezTo>
                  <a:pt x="32" y="77"/>
                  <a:pt x="32" y="72"/>
                  <a:pt x="31" y="70"/>
                </a:cubicBezTo>
                <a:cubicBezTo>
                  <a:pt x="30" y="66"/>
                  <a:pt x="29" y="62"/>
                  <a:pt x="27" y="58"/>
                </a:cubicBezTo>
                <a:cubicBezTo>
                  <a:pt x="27" y="58"/>
                  <a:pt x="27" y="58"/>
                  <a:pt x="27" y="58"/>
                </a:cubicBezTo>
                <a:cubicBezTo>
                  <a:pt x="26" y="57"/>
                  <a:pt x="25" y="57"/>
                  <a:pt x="24" y="57"/>
                </a:cubicBezTo>
                <a:cubicBezTo>
                  <a:pt x="20" y="59"/>
                  <a:pt x="16" y="61"/>
                  <a:pt x="12" y="63"/>
                </a:cubicBezTo>
                <a:cubicBezTo>
                  <a:pt x="10" y="64"/>
                  <a:pt x="7" y="65"/>
                  <a:pt x="5" y="67"/>
                </a:cubicBezTo>
                <a:cubicBezTo>
                  <a:pt x="4" y="67"/>
                  <a:pt x="4" y="68"/>
                  <a:pt x="4" y="69"/>
                </a:cubicBezTo>
                <a:cubicBezTo>
                  <a:pt x="2" y="85"/>
                  <a:pt x="0" y="103"/>
                  <a:pt x="2" y="119"/>
                </a:cubicBezTo>
                <a:cubicBezTo>
                  <a:pt x="2" y="119"/>
                  <a:pt x="2" y="120"/>
                  <a:pt x="2" y="120"/>
                </a:cubicBezTo>
                <a:cubicBezTo>
                  <a:pt x="2" y="120"/>
                  <a:pt x="3" y="121"/>
                  <a:pt x="3" y="121"/>
                </a:cubicBezTo>
                <a:cubicBezTo>
                  <a:pt x="20" y="123"/>
                  <a:pt x="37" y="122"/>
                  <a:pt x="53" y="122"/>
                </a:cubicBezTo>
                <a:cubicBezTo>
                  <a:pt x="54" y="122"/>
                  <a:pt x="55" y="121"/>
                  <a:pt x="55" y="120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58" y="103"/>
                  <a:pt x="49" y="77"/>
                  <a:pt x="63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6" name="Freeform 54"/>
          <p:cNvSpPr>
            <a:spLocks noEditPoints="1"/>
          </p:cNvSpPr>
          <p:nvPr/>
        </p:nvSpPr>
        <p:spPr bwMode="auto">
          <a:xfrm>
            <a:off x="4768850" y="3294856"/>
            <a:ext cx="277813" cy="357187"/>
          </a:xfrm>
          <a:custGeom>
            <a:avLst/>
            <a:gdLst>
              <a:gd name="T0" fmla="*/ 30 w 103"/>
              <a:gd name="T1" fmla="*/ 83 h 132"/>
              <a:gd name="T2" fmla="*/ 49 w 103"/>
              <a:gd name="T3" fmla="*/ 10 h 132"/>
              <a:gd name="T4" fmla="*/ 92 w 103"/>
              <a:gd name="T5" fmla="*/ 49 h 132"/>
              <a:gd name="T6" fmla="*/ 94 w 103"/>
              <a:gd name="T7" fmla="*/ 40 h 132"/>
              <a:gd name="T8" fmla="*/ 49 w 103"/>
              <a:gd name="T9" fmla="*/ 0 h 132"/>
              <a:gd name="T10" fmla="*/ 22 w 103"/>
              <a:gd name="T11" fmla="*/ 90 h 132"/>
              <a:gd name="T12" fmla="*/ 41 w 103"/>
              <a:gd name="T13" fmla="*/ 26 h 132"/>
              <a:gd name="T14" fmla="*/ 46 w 103"/>
              <a:gd name="T15" fmla="*/ 56 h 132"/>
              <a:gd name="T16" fmla="*/ 80 w 103"/>
              <a:gd name="T17" fmla="*/ 51 h 132"/>
              <a:gd name="T18" fmla="*/ 51 w 103"/>
              <a:gd name="T19" fmla="*/ 46 h 132"/>
              <a:gd name="T20" fmla="*/ 46 w 103"/>
              <a:gd name="T21" fmla="*/ 20 h 132"/>
              <a:gd name="T22" fmla="*/ 100 w 103"/>
              <a:gd name="T23" fmla="*/ 38 h 132"/>
              <a:gd name="T24" fmla="*/ 97 w 103"/>
              <a:gd name="T25" fmla="*/ 45 h 132"/>
              <a:gd name="T26" fmla="*/ 95 w 103"/>
              <a:gd name="T27" fmla="*/ 56 h 132"/>
              <a:gd name="T28" fmla="*/ 92 w 103"/>
              <a:gd name="T29" fmla="*/ 63 h 132"/>
              <a:gd name="T30" fmla="*/ 88 w 103"/>
              <a:gd name="T31" fmla="*/ 70 h 132"/>
              <a:gd name="T32" fmla="*/ 83 w 103"/>
              <a:gd name="T33" fmla="*/ 77 h 132"/>
              <a:gd name="T34" fmla="*/ 76 w 103"/>
              <a:gd name="T35" fmla="*/ 83 h 132"/>
              <a:gd name="T36" fmla="*/ 69 w 103"/>
              <a:gd name="T37" fmla="*/ 88 h 132"/>
              <a:gd name="T38" fmla="*/ 62 w 103"/>
              <a:gd name="T39" fmla="*/ 92 h 132"/>
              <a:gd name="T40" fmla="*/ 55 w 103"/>
              <a:gd name="T41" fmla="*/ 95 h 132"/>
              <a:gd name="T42" fmla="*/ 48 w 103"/>
              <a:gd name="T43" fmla="*/ 96 h 132"/>
              <a:gd name="T44" fmla="*/ 41 w 103"/>
              <a:gd name="T45" fmla="*/ 97 h 132"/>
              <a:gd name="T46" fmla="*/ 40 w 103"/>
              <a:gd name="T47" fmla="*/ 85 h 132"/>
              <a:gd name="T48" fmla="*/ 36 w 103"/>
              <a:gd name="T49" fmla="*/ 83 h 132"/>
              <a:gd name="T50" fmla="*/ 13 w 103"/>
              <a:gd name="T51" fmla="*/ 107 h 132"/>
              <a:gd name="T52" fmla="*/ 36 w 103"/>
              <a:gd name="T53" fmla="*/ 132 h 132"/>
              <a:gd name="T54" fmla="*/ 39 w 103"/>
              <a:gd name="T55" fmla="*/ 132 h 132"/>
              <a:gd name="T56" fmla="*/ 40 w 103"/>
              <a:gd name="T57" fmla="*/ 117 h 132"/>
              <a:gd name="T58" fmla="*/ 53 w 103"/>
              <a:gd name="T59" fmla="*/ 114 h 132"/>
              <a:gd name="T60" fmla="*/ 61 w 103"/>
              <a:gd name="T61" fmla="*/ 111 h 132"/>
              <a:gd name="T62" fmla="*/ 69 w 103"/>
              <a:gd name="T63" fmla="*/ 106 h 132"/>
              <a:gd name="T64" fmla="*/ 72 w 103"/>
              <a:gd name="T65" fmla="*/ 105 h 132"/>
              <a:gd name="T66" fmla="*/ 84 w 103"/>
              <a:gd name="T67" fmla="*/ 94 h 132"/>
              <a:gd name="T68" fmla="*/ 86 w 103"/>
              <a:gd name="T69" fmla="*/ 92 h 132"/>
              <a:gd name="T70" fmla="*/ 92 w 103"/>
              <a:gd name="T71" fmla="*/ 84 h 132"/>
              <a:gd name="T72" fmla="*/ 97 w 103"/>
              <a:gd name="T73" fmla="*/ 75 h 132"/>
              <a:gd name="T74" fmla="*/ 98 w 103"/>
              <a:gd name="T75" fmla="*/ 72 h 132"/>
              <a:gd name="T76" fmla="*/ 101 w 103"/>
              <a:gd name="T77" fmla="*/ 62 h 132"/>
              <a:gd name="T78" fmla="*/ 103 w 103"/>
              <a:gd name="T79" fmla="*/ 51 h 132"/>
              <a:gd name="T80" fmla="*/ 103 w 103"/>
              <a:gd name="T81" fmla="*/ 41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3" h="132">
                <a:moveTo>
                  <a:pt x="22" y="90"/>
                </a:moveTo>
                <a:cubicBezTo>
                  <a:pt x="30" y="83"/>
                  <a:pt x="30" y="83"/>
                  <a:pt x="30" y="83"/>
                </a:cubicBezTo>
                <a:cubicBezTo>
                  <a:pt x="18" y="76"/>
                  <a:pt x="10" y="63"/>
                  <a:pt x="10" y="49"/>
                </a:cubicBezTo>
                <a:cubicBezTo>
                  <a:pt x="10" y="28"/>
                  <a:pt x="27" y="10"/>
                  <a:pt x="49" y="10"/>
                </a:cubicBezTo>
                <a:cubicBezTo>
                  <a:pt x="70" y="10"/>
                  <a:pt x="87" y="28"/>
                  <a:pt x="87" y="49"/>
                </a:cubicBezTo>
                <a:cubicBezTo>
                  <a:pt x="92" y="49"/>
                  <a:pt x="92" y="49"/>
                  <a:pt x="92" y="49"/>
                </a:cubicBezTo>
                <a:cubicBezTo>
                  <a:pt x="93" y="44"/>
                  <a:pt x="93" y="44"/>
                  <a:pt x="93" y="44"/>
                </a:cubicBezTo>
                <a:cubicBezTo>
                  <a:pt x="94" y="40"/>
                  <a:pt x="94" y="40"/>
                  <a:pt x="94" y="40"/>
                </a:cubicBezTo>
                <a:cubicBezTo>
                  <a:pt x="94" y="38"/>
                  <a:pt x="95" y="37"/>
                  <a:pt x="96" y="35"/>
                </a:cubicBezTo>
                <a:cubicBezTo>
                  <a:pt x="90" y="15"/>
                  <a:pt x="71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66"/>
                  <a:pt x="9" y="81"/>
                  <a:pt x="22" y="90"/>
                </a:cubicBezTo>
                <a:close/>
                <a:moveTo>
                  <a:pt x="46" y="20"/>
                </a:moveTo>
                <a:cubicBezTo>
                  <a:pt x="43" y="20"/>
                  <a:pt x="41" y="23"/>
                  <a:pt x="41" y="26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4"/>
                  <a:pt x="43" y="56"/>
                  <a:pt x="46" y="56"/>
                </a:cubicBezTo>
                <a:cubicBezTo>
                  <a:pt x="75" y="56"/>
                  <a:pt x="75" y="56"/>
                  <a:pt x="75" y="56"/>
                </a:cubicBezTo>
                <a:cubicBezTo>
                  <a:pt x="78" y="56"/>
                  <a:pt x="80" y="54"/>
                  <a:pt x="80" y="51"/>
                </a:cubicBezTo>
                <a:cubicBezTo>
                  <a:pt x="80" y="48"/>
                  <a:pt x="78" y="46"/>
                  <a:pt x="75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23"/>
                  <a:pt x="49" y="20"/>
                  <a:pt x="46" y="20"/>
                </a:cubicBezTo>
                <a:close/>
                <a:moveTo>
                  <a:pt x="103" y="41"/>
                </a:moveTo>
                <a:cubicBezTo>
                  <a:pt x="103" y="40"/>
                  <a:pt x="102" y="39"/>
                  <a:pt x="100" y="38"/>
                </a:cubicBezTo>
                <a:cubicBezTo>
                  <a:pt x="99" y="38"/>
                  <a:pt x="98" y="39"/>
                  <a:pt x="98" y="41"/>
                </a:cubicBezTo>
                <a:cubicBezTo>
                  <a:pt x="97" y="45"/>
                  <a:pt x="97" y="45"/>
                  <a:pt x="97" y="45"/>
                </a:cubicBezTo>
                <a:cubicBezTo>
                  <a:pt x="96" y="50"/>
                  <a:pt x="96" y="50"/>
                  <a:pt x="96" y="50"/>
                </a:cubicBezTo>
                <a:cubicBezTo>
                  <a:pt x="96" y="52"/>
                  <a:pt x="95" y="54"/>
                  <a:pt x="95" y="56"/>
                </a:cubicBezTo>
                <a:cubicBezTo>
                  <a:pt x="93" y="59"/>
                  <a:pt x="93" y="59"/>
                  <a:pt x="93" y="59"/>
                </a:cubicBezTo>
                <a:cubicBezTo>
                  <a:pt x="92" y="63"/>
                  <a:pt x="92" y="63"/>
                  <a:pt x="92" y="63"/>
                </a:cubicBezTo>
                <a:cubicBezTo>
                  <a:pt x="91" y="65"/>
                  <a:pt x="90" y="66"/>
                  <a:pt x="89" y="68"/>
                </a:cubicBezTo>
                <a:cubicBezTo>
                  <a:pt x="89" y="68"/>
                  <a:pt x="88" y="69"/>
                  <a:pt x="88" y="70"/>
                </a:cubicBezTo>
                <a:cubicBezTo>
                  <a:pt x="87" y="71"/>
                  <a:pt x="87" y="71"/>
                  <a:pt x="87" y="72"/>
                </a:cubicBezTo>
                <a:cubicBezTo>
                  <a:pt x="85" y="74"/>
                  <a:pt x="84" y="75"/>
                  <a:pt x="83" y="77"/>
                </a:cubicBezTo>
                <a:cubicBezTo>
                  <a:pt x="81" y="79"/>
                  <a:pt x="80" y="80"/>
                  <a:pt x="78" y="82"/>
                </a:cubicBezTo>
                <a:cubicBezTo>
                  <a:pt x="77" y="82"/>
                  <a:pt x="77" y="83"/>
                  <a:pt x="76" y="83"/>
                </a:cubicBezTo>
                <a:cubicBezTo>
                  <a:pt x="76" y="84"/>
                  <a:pt x="75" y="84"/>
                  <a:pt x="75" y="84"/>
                </a:cubicBezTo>
                <a:cubicBezTo>
                  <a:pt x="73" y="86"/>
                  <a:pt x="71" y="87"/>
                  <a:pt x="69" y="88"/>
                </a:cubicBezTo>
                <a:cubicBezTo>
                  <a:pt x="68" y="89"/>
                  <a:pt x="66" y="90"/>
                  <a:pt x="64" y="91"/>
                </a:cubicBezTo>
                <a:cubicBezTo>
                  <a:pt x="63" y="92"/>
                  <a:pt x="63" y="92"/>
                  <a:pt x="62" y="92"/>
                </a:cubicBezTo>
                <a:cubicBezTo>
                  <a:pt x="61" y="93"/>
                  <a:pt x="60" y="93"/>
                  <a:pt x="59" y="93"/>
                </a:cubicBezTo>
                <a:cubicBezTo>
                  <a:pt x="58" y="94"/>
                  <a:pt x="56" y="94"/>
                  <a:pt x="55" y="95"/>
                </a:cubicBezTo>
                <a:cubicBezTo>
                  <a:pt x="51" y="96"/>
                  <a:pt x="51" y="96"/>
                  <a:pt x="51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46" y="97"/>
                  <a:pt x="45" y="97"/>
                  <a:pt x="43" y="97"/>
                </a:cubicBezTo>
                <a:cubicBezTo>
                  <a:pt x="41" y="97"/>
                  <a:pt x="41" y="97"/>
                  <a:pt x="41" y="97"/>
                </a:cubicBezTo>
                <a:cubicBezTo>
                  <a:pt x="40" y="97"/>
                  <a:pt x="40" y="97"/>
                  <a:pt x="40" y="97"/>
                </a:cubicBezTo>
                <a:cubicBezTo>
                  <a:pt x="40" y="85"/>
                  <a:pt x="40" y="85"/>
                  <a:pt x="40" y="85"/>
                </a:cubicBezTo>
                <a:cubicBezTo>
                  <a:pt x="40" y="84"/>
                  <a:pt x="39" y="83"/>
                  <a:pt x="39" y="83"/>
                </a:cubicBezTo>
                <a:cubicBezTo>
                  <a:pt x="38" y="82"/>
                  <a:pt x="36" y="82"/>
                  <a:pt x="36" y="83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6"/>
                  <a:pt x="13" y="107"/>
                  <a:pt x="13" y="107"/>
                </a:cubicBezTo>
                <a:cubicBezTo>
                  <a:pt x="13" y="108"/>
                  <a:pt x="13" y="109"/>
                  <a:pt x="13" y="109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7" y="132"/>
                  <a:pt x="38" y="132"/>
                </a:cubicBezTo>
                <a:cubicBezTo>
                  <a:pt x="38" y="132"/>
                  <a:pt x="38" y="132"/>
                  <a:pt x="39" y="132"/>
                </a:cubicBezTo>
                <a:cubicBezTo>
                  <a:pt x="39" y="132"/>
                  <a:pt x="40" y="131"/>
                  <a:pt x="40" y="130"/>
                </a:cubicBezTo>
                <a:cubicBezTo>
                  <a:pt x="40" y="117"/>
                  <a:pt x="40" y="117"/>
                  <a:pt x="40" y="117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7" y="116"/>
                  <a:pt x="50" y="115"/>
                  <a:pt x="53" y="114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61" y="111"/>
                  <a:pt x="61" y="111"/>
                  <a:pt x="61" y="111"/>
                </a:cubicBezTo>
                <a:cubicBezTo>
                  <a:pt x="63" y="110"/>
                  <a:pt x="65" y="109"/>
                  <a:pt x="67" y="108"/>
                </a:cubicBezTo>
                <a:cubicBezTo>
                  <a:pt x="68" y="107"/>
                  <a:pt x="69" y="107"/>
                  <a:pt x="69" y="106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0" y="106"/>
                  <a:pt x="71" y="105"/>
                  <a:pt x="72" y="105"/>
                </a:cubicBezTo>
                <a:cubicBezTo>
                  <a:pt x="74" y="103"/>
                  <a:pt x="76" y="102"/>
                  <a:pt x="78" y="100"/>
                </a:cubicBezTo>
                <a:cubicBezTo>
                  <a:pt x="80" y="98"/>
                  <a:pt x="82" y="96"/>
                  <a:pt x="84" y="94"/>
                </a:cubicBezTo>
                <a:cubicBezTo>
                  <a:pt x="86" y="92"/>
                  <a:pt x="86" y="92"/>
                  <a:pt x="86" y="92"/>
                </a:cubicBezTo>
                <a:cubicBezTo>
                  <a:pt x="86" y="92"/>
                  <a:pt x="86" y="92"/>
                  <a:pt x="86" y="92"/>
                </a:cubicBezTo>
                <a:cubicBezTo>
                  <a:pt x="87" y="91"/>
                  <a:pt x="87" y="91"/>
                  <a:pt x="87" y="91"/>
                </a:cubicBezTo>
                <a:cubicBezTo>
                  <a:pt x="89" y="88"/>
                  <a:pt x="91" y="86"/>
                  <a:pt x="92" y="84"/>
                </a:cubicBezTo>
                <a:cubicBezTo>
                  <a:pt x="93" y="82"/>
                  <a:pt x="95" y="79"/>
                  <a:pt x="96" y="77"/>
                </a:cubicBezTo>
                <a:cubicBezTo>
                  <a:pt x="96" y="77"/>
                  <a:pt x="96" y="76"/>
                  <a:pt x="97" y="75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8" y="73"/>
                  <a:pt x="98" y="72"/>
                </a:cubicBezTo>
                <a:cubicBezTo>
                  <a:pt x="99" y="70"/>
                  <a:pt x="100" y="68"/>
                  <a:pt x="100" y="66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3" y="56"/>
                  <a:pt x="103" y="53"/>
                  <a:pt x="103" y="51"/>
                </a:cubicBezTo>
                <a:cubicBezTo>
                  <a:pt x="103" y="48"/>
                  <a:pt x="103" y="48"/>
                  <a:pt x="103" y="48"/>
                </a:cubicBezTo>
                <a:lnTo>
                  <a:pt x="103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7" name="Freeform 55"/>
          <p:cNvSpPr>
            <a:spLocks noEditPoints="1"/>
          </p:cNvSpPr>
          <p:nvPr/>
        </p:nvSpPr>
        <p:spPr bwMode="auto">
          <a:xfrm>
            <a:off x="5322887" y="3305969"/>
            <a:ext cx="327025" cy="327025"/>
          </a:xfrm>
          <a:custGeom>
            <a:avLst/>
            <a:gdLst>
              <a:gd name="T0" fmla="*/ 114 w 121"/>
              <a:gd name="T1" fmla="*/ 6 h 121"/>
              <a:gd name="T2" fmla="*/ 99 w 121"/>
              <a:gd name="T3" fmla="*/ 0 h 121"/>
              <a:gd name="T4" fmla="*/ 83 w 121"/>
              <a:gd name="T5" fmla="*/ 6 h 121"/>
              <a:gd name="T6" fmla="*/ 16 w 121"/>
              <a:gd name="T7" fmla="*/ 73 h 121"/>
              <a:gd name="T8" fmla="*/ 15 w 121"/>
              <a:gd name="T9" fmla="*/ 74 h 121"/>
              <a:gd name="T10" fmla="*/ 0 w 121"/>
              <a:gd name="T11" fmla="*/ 116 h 121"/>
              <a:gd name="T12" fmla="*/ 1 w 121"/>
              <a:gd name="T13" fmla="*/ 120 h 121"/>
              <a:gd name="T14" fmla="*/ 4 w 121"/>
              <a:gd name="T15" fmla="*/ 121 h 121"/>
              <a:gd name="T16" fmla="*/ 5 w 121"/>
              <a:gd name="T17" fmla="*/ 121 h 121"/>
              <a:gd name="T18" fmla="*/ 42 w 121"/>
              <a:gd name="T19" fmla="*/ 109 h 121"/>
              <a:gd name="T20" fmla="*/ 44 w 121"/>
              <a:gd name="T21" fmla="*/ 108 h 121"/>
              <a:gd name="T22" fmla="*/ 114 w 121"/>
              <a:gd name="T23" fmla="*/ 38 h 121"/>
              <a:gd name="T24" fmla="*/ 121 w 121"/>
              <a:gd name="T25" fmla="*/ 22 h 121"/>
              <a:gd name="T26" fmla="*/ 114 w 121"/>
              <a:gd name="T27" fmla="*/ 6 h 121"/>
              <a:gd name="T28" fmla="*/ 38 w 121"/>
              <a:gd name="T29" fmla="*/ 103 h 121"/>
              <a:gd name="T30" fmla="*/ 24 w 121"/>
              <a:gd name="T31" fmla="*/ 107 h 121"/>
              <a:gd name="T32" fmla="*/ 20 w 121"/>
              <a:gd name="T33" fmla="*/ 101 h 121"/>
              <a:gd name="T34" fmla="*/ 15 w 121"/>
              <a:gd name="T35" fmla="*/ 97 h 121"/>
              <a:gd name="T36" fmla="*/ 21 w 121"/>
              <a:gd name="T37" fmla="*/ 79 h 121"/>
              <a:gd name="T38" fmla="*/ 30 w 121"/>
              <a:gd name="T39" fmla="*/ 79 h 121"/>
              <a:gd name="T40" fmla="*/ 30 w 121"/>
              <a:gd name="T41" fmla="*/ 87 h 121"/>
              <a:gd name="T42" fmla="*/ 34 w 121"/>
              <a:gd name="T43" fmla="*/ 91 h 121"/>
              <a:gd name="T44" fmla="*/ 41 w 121"/>
              <a:gd name="T45" fmla="*/ 91 h 121"/>
              <a:gd name="T46" fmla="*/ 38 w 121"/>
              <a:gd name="T47" fmla="*/ 103 h 121"/>
              <a:gd name="T48" fmla="*/ 94 w 121"/>
              <a:gd name="T49" fmla="*/ 48 h 121"/>
              <a:gd name="T50" fmla="*/ 48 w 121"/>
              <a:gd name="T51" fmla="*/ 94 h 121"/>
              <a:gd name="T52" fmla="*/ 49 w 121"/>
              <a:gd name="T53" fmla="*/ 88 h 121"/>
              <a:gd name="T54" fmla="*/ 48 w 121"/>
              <a:gd name="T55" fmla="*/ 84 h 121"/>
              <a:gd name="T56" fmla="*/ 45 w 121"/>
              <a:gd name="T57" fmla="*/ 83 h 121"/>
              <a:gd name="T58" fmla="*/ 38 w 121"/>
              <a:gd name="T59" fmla="*/ 83 h 121"/>
              <a:gd name="T60" fmla="*/ 38 w 121"/>
              <a:gd name="T61" fmla="*/ 75 h 121"/>
              <a:gd name="T62" fmla="*/ 34 w 121"/>
              <a:gd name="T63" fmla="*/ 72 h 121"/>
              <a:gd name="T64" fmla="*/ 28 w 121"/>
              <a:gd name="T65" fmla="*/ 72 h 121"/>
              <a:gd name="T66" fmla="*/ 73 w 121"/>
              <a:gd name="T67" fmla="*/ 27 h 121"/>
              <a:gd name="T68" fmla="*/ 73 w 121"/>
              <a:gd name="T69" fmla="*/ 27 h 121"/>
              <a:gd name="T70" fmla="*/ 83 w 121"/>
              <a:gd name="T71" fmla="*/ 23 h 121"/>
              <a:gd name="T72" fmla="*/ 94 w 121"/>
              <a:gd name="T73" fmla="*/ 27 h 121"/>
              <a:gd name="T74" fmla="*/ 98 w 121"/>
              <a:gd name="T75" fmla="*/ 37 h 121"/>
              <a:gd name="T76" fmla="*/ 94 w 121"/>
              <a:gd name="T77" fmla="*/ 48 h 121"/>
              <a:gd name="T78" fmla="*/ 109 w 121"/>
              <a:gd name="T79" fmla="*/ 33 h 121"/>
              <a:gd name="T80" fmla="*/ 105 w 121"/>
              <a:gd name="T81" fmla="*/ 36 h 121"/>
              <a:gd name="T82" fmla="*/ 99 w 121"/>
              <a:gd name="T83" fmla="*/ 22 h 121"/>
              <a:gd name="T84" fmla="*/ 85 w 121"/>
              <a:gd name="T85" fmla="*/ 15 h 121"/>
              <a:gd name="T86" fmla="*/ 88 w 121"/>
              <a:gd name="T87" fmla="*/ 12 h 121"/>
              <a:gd name="T88" fmla="*/ 88 w 121"/>
              <a:gd name="T89" fmla="*/ 12 h 121"/>
              <a:gd name="T90" fmla="*/ 99 w 121"/>
              <a:gd name="T91" fmla="*/ 8 h 121"/>
              <a:gd name="T92" fmla="*/ 109 w 121"/>
              <a:gd name="T93" fmla="*/ 12 h 121"/>
              <a:gd name="T94" fmla="*/ 113 w 121"/>
              <a:gd name="T95" fmla="*/ 22 h 121"/>
              <a:gd name="T96" fmla="*/ 109 w 121"/>
              <a:gd name="T97" fmla="*/ 33 h 121"/>
              <a:gd name="T98" fmla="*/ 84 w 121"/>
              <a:gd name="T99" fmla="*/ 31 h 121"/>
              <a:gd name="T100" fmla="*/ 46 w 121"/>
              <a:gd name="T101" fmla="*/ 69 h 121"/>
              <a:gd name="T102" fmla="*/ 46 w 121"/>
              <a:gd name="T103" fmla="*/ 74 h 121"/>
              <a:gd name="T104" fmla="*/ 49 w 121"/>
              <a:gd name="T105" fmla="*/ 75 h 121"/>
              <a:gd name="T106" fmla="*/ 52 w 121"/>
              <a:gd name="T107" fmla="*/ 74 h 121"/>
              <a:gd name="T108" fmla="*/ 89 w 121"/>
              <a:gd name="T109" fmla="*/ 37 h 121"/>
              <a:gd name="T110" fmla="*/ 89 w 121"/>
              <a:gd name="T111" fmla="*/ 31 h 121"/>
              <a:gd name="T112" fmla="*/ 84 w 121"/>
              <a:gd name="T113" fmla="*/ 31 h 121"/>
              <a:gd name="T114" fmla="*/ 84 w 121"/>
              <a:gd name="T115" fmla="*/ 31 h 121"/>
              <a:gd name="T116" fmla="*/ 84 w 121"/>
              <a:gd name="T117" fmla="*/ 3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1" h="121">
                <a:moveTo>
                  <a:pt x="114" y="6"/>
                </a:moveTo>
                <a:cubicBezTo>
                  <a:pt x="110" y="2"/>
                  <a:pt x="104" y="0"/>
                  <a:pt x="99" y="0"/>
                </a:cubicBezTo>
                <a:cubicBezTo>
                  <a:pt x="93" y="0"/>
                  <a:pt x="87" y="2"/>
                  <a:pt x="83" y="6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3"/>
                  <a:pt x="15" y="74"/>
                  <a:pt x="15" y="74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7"/>
                  <a:pt x="0" y="119"/>
                  <a:pt x="1" y="120"/>
                </a:cubicBezTo>
                <a:cubicBezTo>
                  <a:pt x="2" y="120"/>
                  <a:pt x="3" y="121"/>
                  <a:pt x="4" y="121"/>
                </a:cubicBezTo>
                <a:cubicBezTo>
                  <a:pt x="4" y="121"/>
                  <a:pt x="4" y="121"/>
                  <a:pt x="5" y="121"/>
                </a:cubicBezTo>
                <a:cubicBezTo>
                  <a:pt x="42" y="109"/>
                  <a:pt x="42" y="109"/>
                  <a:pt x="42" y="109"/>
                </a:cubicBezTo>
                <a:cubicBezTo>
                  <a:pt x="43" y="109"/>
                  <a:pt x="44" y="109"/>
                  <a:pt x="44" y="108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118" y="34"/>
                  <a:pt x="121" y="28"/>
                  <a:pt x="121" y="22"/>
                </a:cubicBezTo>
                <a:cubicBezTo>
                  <a:pt x="121" y="16"/>
                  <a:pt x="118" y="11"/>
                  <a:pt x="114" y="6"/>
                </a:cubicBezTo>
                <a:close/>
                <a:moveTo>
                  <a:pt x="38" y="103"/>
                </a:moveTo>
                <a:cubicBezTo>
                  <a:pt x="24" y="107"/>
                  <a:pt x="24" y="107"/>
                  <a:pt x="24" y="107"/>
                </a:cubicBezTo>
                <a:cubicBezTo>
                  <a:pt x="23" y="104"/>
                  <a:pt x="22" y="102"/>
                  <a:pt x="20" y="101"/>
                </a:cubicBezTo>
                <a:cubicBezTo>
                  <a:pt x="19" y="99"/>
                  <a:pt x="17" y="98"/>
                  <a:pt x="15" y="97"/>
                </a:cubicBezTo>
                <a:cubicBezTo>
                  <a:pt x="21" y="79"/>
                  <a:pt x="21" y="79"/>
                  <a:pt x="21" y="79"/>
                </a:cubicBezTo>
                <a:cubicBezTo>
                  <a:pt x="30" y="79"/>
                  <a:pt x="30" y="79"/>
                  <a:pt x="30" y="79"/>
                </a:cubicBezTo>
                <a:cubicBezTo>
                  <a:pt x="30" y="87"/>
                  <a:pt x="30" y="87"/>
                  <a:pt x="30" y="87"/>
                </a:cubicBezTo>
                <a:cubicBezTo>
                  <a:pt x="30" y="89"/>
                  <a:pt x="32" y="91"/>
                  <a:pt x="34" y="91"/>
                </a:cubicBezTo>
                <a:cubicBezTo>
                  <a:pt x="41" y="91"/>
                  <a:pt x="41" y="91"/>
                  <a:pt x="41" y="91"/>
                </a:cubicBezTo>
                <a:lnTo>
                  <a:pt x="38" y="103"/>
                </a:lnTo>
                <a:close/>
                <a:moveTo>
                  <a:pt x="94" y="48"/>
                </a:moveTo>
                <a:cubicBezTo>
                  <a:pt x="48" y="94"/>
                  <a:pt x="48" y="94"/>
                  <a:pt x="48" y="94"/>
                </a:cubicBezTo>
                <a:cubicBezTo>
                  <a:pt x="49" y="88"/>
                  <a:pt x="49" y="88"/>
                  <a:pt x="49" y="88"/>
                </a:cubicBezTo>
                <a:cubicBezTo>
                  <a:pt x="49" y="86"/>
                  <a:pt x="49" y="85"/>
                  <a:pt x="48" y="84"/>
                </a:cubicBezTo>
                <a:cubicBezTo>
                  <a:pt x="47" y="84"/>
                  <a:pt x="46" y="83"/>
                  <a:pt x="45" y="83"/>
                </a:cubicBezTo>
                <a:cubicBezTo>
                  <a:pt x="38" y="83"/>
                  <a:pt x="38" y="83"/>
                  <a:pt x="38" y="83"/>
                </a:cubicBezTo>
                <a:cubicBezTo>
                  <a:pt x="38" y="75"/>
                  <a:pt x="38" y="75"/>
                  <a:pt x="38" y="75"/>
                </a:cubicBezTo>
                <a:cubicBezTo>
                  <a:pt x="38" y="73"/>
                  <a:pt x="36" y="72"/>
                  <a:pt x="34" y="72"/>
                </a:cubicBezTo>
                <a:cubicBezTo>
                  <a:pt x="28" y="72"/>
                  <a:pt x="28" y="72"/>
                  <a:pt x="28" y="72"/>
                </a:cubicBezTo>
                <a:cubicBezTo>
                  <a:pt x="73" y="27"/>
                  <a:pt x="73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6" y="24"/>
                  <a:pt x="79" y="23"/>
                  <a:pt x="83" y="23"/>
                </a:cubicBezTo>
                <a:cubicBezTo>
                  <a:pt x="87" y="23"/>
                  <a:pt x="91" y="24"/>
                  <a:pt x="94" y="27"/>
                </a:cubicBezTo>
                <a:cubicBezTo>
                  <a:pt x="96" y="30"/>
                  <a:pt x="98" y="34"/>
                  <a:pt x="98" y="37"/>
                </a:cubicBezTo>
                <a:cubicBezTo>
                  <a:pt x="98" y="41"/>
                  <a:pt x="96" y="45"/>
                  <a:pt x="94" y="48"/>
                </a:cubicBezTo>
                <a:close/>
                <a:moveTo>
                  <a:pt x="109" y="33"/>
                </a:moveTo>
                <a:cubicBezTo>
                  <a:pt x="105" y="36"/>
                  <a:pt x="105" y="36"/>
                  <a:pt x="105" y="36"/>
                </a:cubicBezTo>
                <a:cubicBezTo>
                  <a:pt x="105" y="31"/>
                  <a:pt x="103" y="26"/>
                  <a:pt x="99" y="22"/>
                </a:cubicBezTo>
                <a:cubicBezTo>
                  <a:pt x="95" y="18"/>
                  <a:pt x="90" y="16"/>
                  <a:pt x="85" y="15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91" y="9"/>
                  <a:pt x="95" y="8"/>
                  <a:pt x="99" y="8"/>
                </a:cubicBezTo>
                <a:cubicBezTo>
                  <a:pt x="102" y="8"/>
                  <a:pt x="106" y="9"/>
                  <a:pt x="109" y="12"/>
                </a:cubicBezTo>
                <a:cubicBezTo>
                  <a:pt x="112" y="15"/>
                  <a:pt x="113" y="18"/>
                  <a:pt x="113" y="22"/>
                </a:cubicBezTo>
                <a:cubicBezTo>
                  <a:pt x="113" y="26"/>
                  <a:pt x="112" y="30"/>
                  <a:pt x="109" y="33"/>
                </a:cubicBezTo>
                <a:close/>
                <a:moveTo>
                  <a:pt x="84" y="31"/>
                </a:moveTo>
                <a:cubicBezTo>
                  <a:pt x="46" y="69"/>
                  <a:pt x="46" y="69"/>
                  <a:pt x="46" y="69"/>
                </a:cubicBezTo>
                <a:cubicBezTo>
                  <a:pt x="45" y="70"/>
                  <a:pt x="45" y="73"/>
                  <a:pt x="46" y="74"/>
                </a:cubicBezTo>
                <a:cubicBezTo>
                  <a:pt x="47" y="75"/>
                  <a:pt x="48" y="75"/>
                  <a:pt x="49" y="75"/>
                </a:cubicBezTo>
                <a:cubicBezTo>
                  <a:pt x="50" y="75"/>
                  <a:pt x="51" y="75"/>
                  <a:pt x="52" y="74"/>
                </a:cubicBezTo>
                <a:cubicBezTo>
                  <a:pt x="89" y="37"/>
                  <a:pt x="89" y="37"/>
                  <a:pt x="89" y="37"/>
                </a:cubicBezTo>
                <a:cubicBezTo>
                  <a:pt x="91" y="35"/>
                  <a:pt x="91" y="33"/>
                  <a:pt x="89" y="31"/>
                </a:cubicBezTo>
                <a:cubicBezTo>
                  <a:pt x="88" y="30"/>
                  <a:pt x="86" y="30"/>
                  <a:pt x="84" y="31"/>
                </a:cubicBezTo>
                <a:close/>
                <a:moveTo>
                  <a:pt x="84" y="31"/>
                </a:moveTo>
                <a:cubicBezTo>
                  <a:pt x="84" y="31"/>
                  <a:pt x="84" y="31"/>
                  <a:pt x="84" y="3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0" name="Freeform 56"/>
          <p:cNvSpPr>
            <a:spLocks noEditPoints="1"/>
          </p:cNvSpPr>
          <p:nvPr/>
        </p:nvSpPr>
        <p:spPr bwMode="auto">
          <a:xfrm>
            <a:off x="5903912" y="3309144"/>
            <a:ext cx="314325" cy="312737"/>
          </a:xfrm>
          <a:custGeom>
            <a:avLst/>
            <a:gdLst>
              <a:gd name="T0" fmla="*/ 114 w 116"/>
              <a:gd name="T1" fmla="*/ 0 h 116"/>
              <a:gd name="T2" fmla="*/ 112 w 116"/>
              <a:gd name="T3" fmla="*/ 0 h 116"/>
              <a:gd name="T4" fmla="*/ 110 w 116"/>
              <a:gd name="T5" fmla="*/ 0 h 116"/>
              <a:gd name="T6" fmla="*/ 2 w 116"/>
              <a:gd name="T7" fmla="*/ 73 h 116"/>
              <a:gd name="T8" fmla="*/ 0 w 116"/>
              <a:gd name="T9" fmla="*/ 76 h 116"/>
              <a:gd name="T10" fmla="*/ 3 w 116"/>
              <a:gd name="T11" fmla="*/ 79 h 116"/>
              <a:gd name="T12" fmla="*/ 31 w 116"/>
              <a:gd name="T13" fmla="*/ 90 h 116"/>
              <a:gd name="T14" fmla="*/ 44 w 116"/>
              <a:gd name="T15" fmla="*/ 114 h 116"/>
              <a:gd name="T16" fmla="*/ 47 w 116"/>
              <a:gd name="T17" fmla="*/ 116 h 116"/>
              <a:gd name="T18" fmla="*/ 47 w 116"/>
              <a:gd name="T19" fmla="*/ 116 h 116"/>
              <a:gd name="T20" fmla="*/ 50 w 116"/>
              <a:gd name="T21" fmla="*/ 114 h 116"/>
              <a:gd name="T22" fmla="*/ 58 w 116"/>
              <a:gd name="T23" fmla="*/ 101 h 116"/>
              <a:gd name="T24" fmla="*/ 93 w 116"/>
              <a:gd name="T25" fmla="*/ 115 h 116"/>
              <a:gd name="T26" fmla="*/ 94 w 116"/>
              <a:gd name="T27" fmla="*/ 116 h 116"/>
              <a:gd name="T28" fmla="*/ 96 w 116"/>
              <a:gd name="T29" fmla="*/ 115 h 116"/>
              <a:gd name="T30" fmla="*/ 98 w 116"/>
              <a:gd name="T31" fmla="*/ 113 h 116"/>
              <a:gd name="T32" fmla="*/ 116 w 116"/>
              <a:gd name="T33" fmla="*/ 4 h 116"/>
              <a:gd name="T34" fmla="*/ 114 w 116"/>
              <a:gd name="T35" fmla="*/ 0 h 116"/>
              <a:gd name="T36" fmla="*/ 12 w 116"/>
              <a:gd name="T37" fmla="*/ 75 h 116"/>
              <a:gd name="T38" fmla="*/ 95 w 116"/>
              <a:gd name="T39" fmla="*/ 19 h 116"/>
              <a:gd name="T40" fmla="*/ 35 w 116"/>
              <a:gd name="T41" fmla="*/ 84 h 116"/>
              <a:gd name="T42" fmla="*/ 34 w 116"/>
              <a:gd name="T43" fmla="*/ 84 h 116"/>
              <a:gd name="T44" fmla="*/ 12 w 116"/>
              <a:gd name="T45" fmla="*/ 75 h 116"/>
              <a:gd name="T46" fmla="*/ 37 w 116"/>
              <a:gd name="T47" fmla="*/ 87 h 116"/>
              <a:gd name="T48" fmla="*/ 37 w 116"/>
              <a:gd name="T49" fmla="*/ 87 h 116"/>
              <a:gd name="T50" fmla="*/ 106 w 116"/>
              <a:gd name="T51" fmla="*/ 13 h 116"/>
              <a:gd name="T52" fmla="*/ 47 w 116"/>
              <a:gd name="T53" fmla="*/ 105 h 116"/>
              <a:gd name="T54" fmla="*/ 37 w 116"/>
              <a:gd name="T55" fmla="*/ 87 h 116"/>
              <a:gd name="T56" fmla="*/ 92 w 116"/>
              <a:gd name="T57" fmla="*/ 107 h 116"/>
              <a:gd name="T58" fmla="*/ 61 w 116"/>
              <a:gd name="T59" fmla="*/ 95 h 116"/>
              <a:gd name="T60" fmla="*/ 58 w 116"/>
              <a:gd name="T61" fmla="*/ 94 h 116"/>
              <a:gd name="T62" fmla="*/ 106 w 116"/>
              <a:gd name="T63" fmla="*/ 20 h 116"/>
              <a:gd name="T64" fmla="*/ 92 w 116"/>
              <a:gd name="T65" fmla="*/ 107 h 116"/>
              <a:gd name="T66" fmla="*/ 92 w 116"/>
              <a:gd name="T67" fmla="*/ 107 h 116"/>
              <a:gd name="T68" fmla="*/ 92 w 116"/>
              <a:gd name="T69" fmla="*/ 10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" h="116">
                <a:moveTo>
                  <a:pt x="114" y="0"/>
                </a:moveTo>
                <a:cubicBezTo>
                  <a:pt x="114" y="0"/>
                  <a:pt x="113" y="0"/>
                  <a:pt x="112" y="0"/>
                </a:cubicBezTo>
                <a:cubicBezTo>
                  <a:pt x="112" y="0"/>
                  <a:pt x="111" y="0"/>
                  <a:pt x="110" y="0"/>
                </a:cubicBez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5"/>
                  <a:pt x="0" y="76"/>
                </a:cubicBezTo>
                <a:cubicBezTo>
                  <a:pt x="0" y="78"/>
                  <a:pt x="1" y="79"/>
                  <a:pt x="3" y="79"/>
                </a:cubicBezTo>
                <a:cubicBezTo>
                  <a:pt x="31" y="90"/>
                  <a:pt x="31" y="90"/>
                  <a:pt x="31" y="90"/>
                </a:cubicBezTo>
                <a:cubicBezTo>
                  <a:pt x="44" y="114"/>
                  <a:pt x="44" y="114"/>
                  <a:pt x="44" y="114"/>
                </a:cubicBezTo>
                <a:cubicBezTo>
                  <a:pt x="45" y="115"/>
                  <a:pt x="46" y="116"/>
                  <a:pt x="47" y="116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9" y="116"/>
                  <a:pt x="50" y="115"/>
                  <a:pt x="50" y="114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3" y="116"/>
                  <a:pt x="94" y="116"/>
                  <a:pt x="94" y="116"/>
                </a:cubicBezTo>
                <a:cubicBezTo>
                  <a:pt x="95" y="116"/>
                  <a:pt x="96" y="115"/>
                  <a:pt x="96" y="115"/>
                </a:cubicBezTo>
                <a:cubicBezTo>
                  <a:pt x="97" y="115"/>
                  <a:pt x="98" y="114"/>
                  <a:pt x="98" y="113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6" y="1"/>
                  <a:pt x="114" y="0"/>
                </a:cubicBezTo>
                <a:close/>
                <a:moveTo>
                  <a:pt x="12" y="75"/>
                </a:moveTo>
                <a:cubicBezTo>
                  <a:pt x="95" y="19"/>
                  <a:pt x="95" y="19"/>
                  <a:pt x="95" y="19"/>
                </a:cubicBezTo>
                <a:cubicBezTo>
                  <a:pt x="35" y="84"/>
                  <a:pt x="35" y="84"/>
                  <a:pt x="35" y="84"/>
                </a:cubicBezTo>
                <a:cubicBezTo>
                  <a:pt x="34" y="84"/>
                  <a:pt x="34" y="84"/>
                  <a:pt x="34" y="84"/>
                </a:cubicBezTo>
                <a:lnTo>
                  <a:pt x="12" y="75"/>
                </a:lnTo>
                <a:close/>
                <a:moveTo>
                  <a:pt x="37" y="87"/>
                </a:moveTo>
                <a:cubicBezTo>
                  <a:pt x="37" y="87"/>
                  <a:pt x="37" y="87"/>
                  <a:pt x="37" y="87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47" y="105"/>
                  <a:pt x="47" y="105"/>
                  <a:pt x="47" y="105"/>
                </a:cubicBezTo>
                <a:lnTo>
                  <a:pt x="37" y="87"/>
                </a:lnTo>
                <a:close/>
                <a:moveTo>
                  <a:pt x="92" y="107"/>
                </a:moveTo>
                <a:cubicBezTo>
                  <a:pt x="61" y="95"/>
                  <a:pt x="61" y="95"/>
                  <a:pt x="61" y="95"/>
                </a:cubicBezTo>
                <a:cubicBezTo>
                  <a:pt x="60" y="94"/>
                  <a:pt x="59" y="94"/>
                  <a:pt x="58" y="94"/>
                </a:cubicBezTo>
                <a:cubicBezTo>
                  <a:pt x="106" y="20"/>
                  <a:pt x="106" y="20"/>
                  <a:pt x="106" y="20"/>
                </a:cubicBezTo>
                <a:lnTo>
                  <a:pt x="92" y="107"/>
                </a:lnTo>
                <a:close/>
                <a:moveTo>
                  <a:pt x="92" y="107"/>
                </a:moveTo>
                <a:cubicBezTo>
                  <a:pt x="92" y="107"/>
                  <a:pt x="92" y="107"/>
                  <a:pt x="92" y="10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1" name="Freeform 57"/>
          <p:cNvSpPr>
            <a:spLocks noEditPoints="1"/>
          </p:cNvSpPr>
          <p:nvPr/>
        </p:nvSpPr>
        <p:spPr bwMode="auto">
          <a:xfrm>
            <a:off x="6510337" y="3305969"/>
            <a:ext cx="304800" cy="304800"/>
          </a:xfrm>
          <a:custGeom>
            <a:avLst/>
            <a:gdLst>
              <a:gd name="T0" fmla="*/ 111 w 113"/>
              <a:gd name="T1" fmla="*/ 40 h 113"/>
              <a:gd name="T2" fmla="*/ 106 w 113"/>
              <a:gd name="T3" fmla="*/ 40 h 113"/>
              <a:gd name="T4" fmla="*/ 73 w 113"/>
              <a:gd name="T5" fmla="*/ 73 h 113"/>
              <a:gd name="T6" fmla="*/ 27 w 113"/>
              <a:gd name="T7" fmla="*/ 93 h 113"/>
              <a:gd name="T8" fmla="*/ 20 w 113"/>
              <a:gd name="T9" fmla="*/ 86 h 113"/>
              <a:gd name="T10" fmla="*/ 40 w 113"/>
              <a:gd name="T11" fmla="*/ 40 h 113"/>
              <a:gd name="T12" fmla="*/ 73 w 113"/>
              <a:gd name="T13" fmla="*/ 7 h 113"/>
              <a:gd name="T14" fmla="*/ 73 w 113"/>
              <a:gd name="T15" fmla="*/ 2 h 113"/>
              <a:gd name="T16" fmla="*/ 68 w 113"/>
              <a:gd name="T17" fmla="*/ 2 h 113"/>
              <a:gd name="T18" fmla="*/ 34 w 113"/>
              <a:gd name="T19" fmla="*/ 35 h 113"/>
              <a:gd name="T20" fmla="*/ 0 w 113"/>
              <a:gd name="T21" fmla="*/ 113 h 113"/>
              <a:gd name="T22" fmla="*/ 78 w 113"/>
              <a:gd name="T23" fmla="*/ 79 h 113"/>
              <a:gd name="T24" fmla="*/ 111 w 113"/>
              <a:gd name="T25" fmla="*/ 45 h 113"/>
              <a:gd name="T26" fmla="*/ 111 w 113"/>
              <a:gd name="T27" fmla="*/ 40 h 113"/>
              <a:gd name="T28" fmla="*/ 64 w 113"/>
              <a:gd name="T29" fmla="*/ 66 h 113"/>
              <a:gd name="T30" fmla="*/ 66 w 113"/>
              <a:gd name="T31" fmla="*/ 67 h 113"/>
              <a:gd name="T32" fmla="*/ 69 w 113"/>
              <a:gd name="T33" fmla="*/ 66 h 113"/>
              <a:gd name="T34" fmla="*/ 101 w 113"/>
              <a:gd name="T35" fmla="*/ 34 h 113"/>
              <a:gd name="T36" fmla="*/ 101 w 113"/>
              <a:gd name="T37" fmla="*/ 29 h 113"/>
              <a:gd name="T38" fmla="*/ 95 w 113"/>
              <a:gd name="T39" fmla="*/ 29 h 113"/>
              <a:gd name="T40" fmla="*/ 64 w 113"/>
              <a:gd name="T41" fmla="*/ 61 h 113"/>
              <a:gd name="T42" fmla="*/ 64 w 113"/>
              <a:gd name="T43" fmla="*/ 66 h 113"/>
              <a:gd name="T44" fmla="*/ 55 w 113"/>
              <a:gd name="T45" fmla="*/ 58 h 113"/>
              <a:gd name="T46" fmla="*/ 58 w 113"/>
              <a:gd name="T47" fmla="*/ 59 h 113"/>
              <a:gd name="T48" fmla="*/ 61 w 113"/>
              <a:gd name="T49" fmla="*/ 58 h 113"/>
              <a:gd name="T50" fmla="*/ 92 w 113"/>
              <a:gd name="T51" fmla="*/ 26 h 113"/>
              <a:gd name="T52" fmla="*/ 92 w 113"/>
              <a:gd name="T53" fmla="*/ 21 h 113"/>
              <a:gd name="T54" fmla="*/ 87 w 113"/>
              <a:gd name="T55" fmla="*/ 21 h 113"/>
              <a:gd name="T56" fmla="*/ 55 w 113"/>
              <a:gd name="T57" fmla="*/ 52 h 113"/>
              <a:gd name="T58" fmla="*/ 55 w 113"/>
              <a:gd name="T59" fmla="*/ 58 h 113"/>
              <a:gd name="T60" fmla="*/ 47 w 113"/>
              <a:gd name="T61" fmla="*/ 49 h 113"/>
              <a:gd name="T62" fmla="*/ 50 w 113"/>
              <a:gd name="T63" fmla="*/ 51 h 113"/>
              <a:gd name="T64" fmla="*/ 52 w 113"/>
              <a:gd name="T65" fmla="*/ 49 h 113"/>
              <a:gd name="T66" fmla="*/ 84 w 113"/>
              <a:gd name="T67" fmla="*/ 18 h 113"/>
              <a:gd name="T68" fmla="*/ 84 w 113"/>
              <a:gd name="T69" fmla="*/ 13 h 113"/>
              <a:gd name="T70" fmla="*/ 79 w 113"/>
              <a:gd name="T71" fmla="*/ 13 h 113"/>
              <a:gd name="T72" fmla="*/ 47 w 113"/>
              <a:gd name="T73" fmla="*/ 44 h 113"/>
              <a:gd name="T74" fmla="*/ 47 w 113"/>
              <a:gd name="T75" fmla="*/ 49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3" h="113">
                <a:moveTo>
                  <a:pt x="111" y="40"/>
                </a:moveTo>
                <a:cubicBezTo>
                  <a:pt x="110" y="38"/>
                  <a:pt x="108" y="38"/>
                  <a:pt x="106" y="40"/>
                </a:cubicBezTo>
                <a:cubicBezTo>
                  <a:pt x="73" y="73"/>
                  <a:pt x="73" y="73"/>
                  <a:pt x="73" y="73"/>
                </a:cubicBezTo>
                <a:cubicBezTo>
                  <a:pt x="27" y="93"/>
                  <a:pt x="27" y="93"/>
                  <a:pt x="27" y="93"/>
                </a:cubicBezTo>
                <a:cubicBezTo>
                  <a:pt x="20" y="86"/>
                  <a:pt x="20" y="86"/>
                  <a:pt x="20" y="86"/>
                </a:cubicBezTo>
                <a:cubicBezTo>
                  <a:pt x="40" y="40"/>
                  <a:pt x="40" y="40"/>
                  <a:pt x="40" y="40"/>
                </a:cubicBezTo>
                <a:cubicBezTo>
                  <a:pt x="73" y="7"/>
                  <a:pt x="73" y="7"/>
                  <a:pt x="73" y="7"/>
                </a:cubicBezTo>
                <a:cubicBezTo>
                  <a:pt x="75" y="5"/>
                  <a:pt x="75" y="3"/>
                  <a:pt x="73" y="2"/>
                </a:cubicBezTo>
                <a:cubicBezTo>
                  <a:pt x="72" y="0"/>
                  <a:pt x="69" y="0"/>
                  <a:pt x="68" y="2"/>
                </a:cubicBezTo>
                <a:cubicBezTo>
                  <a:pt x="34" y="35"/>
                  <a:pt x="34" y="35"/>
                  <a:pt x="34" y="35"/>
                </a:cubicBezTo>
                <a:cubicBezTo>
                  <a:pt x="0" y="113"/>
                  <a:pt x="0" y="113"/>
                  <a:pt x="0" y="113"/>
                </a:cubicBezTo>
                <a:cubicBezTo>
                  <a:pt x="78" y="79"/>
                  <a:pt x="78" y="79"/>
                  <a:pt x="78" y="79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13" y="44"/>
                  <a:pt x="113" y="41"/>
                  <a:pt x="111" y="40"/>
                </a:cubicBezTo>
                <a:close/>
                <a:moveTo>
                  <a:pt x="64" y="66"/>
                </a:moveTo>
                <a:cubicBezTo>
                  <a:pt x="64" y="67"/>
                  <a:pt x="65" y="67"/>
                  <a:pt x="66" y="67"/>
                </a:cubicBezTo>
                <a:cubicBezTo>
                  <a:pt x="67" y="67"/>
                  <a:pt x="68" y="67"/>
                  <a:pt x="69" y="66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2" y="33"/>
                  <a:pt x="102" y="30"/>
                  <a:pt x="101" y="29"/>
                </a:cubicBezTo>
                <a:cubicBezTo>
                  <a:pt x="99" y="28"/>
                  <a:pt x="97" y="28"/>
                  <a:pt x="95" y="29"/>
                </a:cubicBezTo>
                <a:cubicBezTo>
                  <a:pt x="64" y="61"/>
                  <a:pt x="64" y="61"/>
                  <a:pt x="64" y="61"/>
                </a:cubicBezTo>
                <a:cubicBezTo>
                  <a:pt x="62" y="62"/>
                  <a:pt x="62" y="64"/>
                  <a:pt x="64" y="66"/>
                </a:cubicBezTo>
                <a:close/>
                <a:moveTo>
                  <a:pt x="55" y="58"/>
                </a:moveTo>
                <a:cubicBezTo>
                  <a:pt x="56" y="58"/>
                  <a:pt x="57" y="59"/>
                  <a:pt x="58" y="59"/>
                </a:cubicBezTo>
                <a:cubicBezTo>
                  <a:pt x="59" y="59"/>
                  <a:pt x="60" y="58"/>
                  <a:pt x="61" y="58"/>
                </a:cubicBezTo>
                <a:cubicBezTo>
                  <a:pt x="92" y="26"/>
                  <a:pt x="92" y="26"/>
                  <a:pt x="92" y="26"/>
                </a:cubicBezTo>
                <a:cubicBezTo>
                  <a:pt x="94" y="25"/>
                  <a:pt x="94" y="22"/>
                  <a:pt x="92" y="21"/>
                </a:cubicBezTo>
                <a:cubicBezTo>
                  <a:pt x="91" y="19"/>
                  <a:pt x="88" y="19"/>
                  <a:pt x="87" y="21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4"/>
                  <a:pt x="54" y="56"/>
                  <a:pt x="55" y="58"/>
                </a:cubicBezTo>
                <a:close/>
                <a:moveTo>
                  <a:pt x="47" y="49"/>
                </a:moveTo>
                <a:cubicBezTo>
                  <a:pt x="48" y="50"/>
                  <a:pt x="49" y="51"/>
                  <a:pt x="50" y="51"/>
                </a:cubicBezTo>
                <a:cubicBezTo>
                  <a:pt x="51" y="51"/>
                  <a:pt x="52" y="50"/>
                  <a:pt x="52" y="49"/>
                </a:cubicBezTo>
                <a:cubicBezTo>
                  <a:pt x="84" y="18"/>
                  <a:pt x="84" y="18"/>
                  <a:pt x="84" y="18"/>
                </a:cubicBezTo>
                <a:cubicBezTo>
                  <a:pt x="86" y="16"/>
                  <a:pt x="86" y="14"/>
                  <a:pt x="84" y="13"/>
                </a:cubicBezTo>
                <a:cubicBezTo>
                  <a:pt x="83" y="11"/>
                  <a:pt x="80" y="11"/>
                  <a:pt x="79" y="13"/>
                </a:cubicBezTo>
                <a:cubicBezTo>
                  <a:pt x="47" y="44"/>
                  <a:pt x="47" y="44"/>
                  <a:pt x="47" y="44"/>
                </a:cubicBezTo>
                <a:cubicBezTo>
                  <a:pt x="46" y="46"/>
                  <a:pt x="46" y="48"/>
                  <a:pt x="47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3" name="Freeform 58"/>
          <p:cNvSpPr>
            <a:spLocks noEditPoints="1"/>
          </p:cNvSpPr>
          <p:nvPr/>
        </p:nvSpPr>
        <p:spPr bwMode="auto">
          <a:xfrm>
            <a:off x="7091362" y="3305969"/>
            <a:ext cx="319088" cy="319087"/>
          </a:xfrm>
          <a:custGeom>
            <a:avLst/>
            <a:gdLst>
              <a:gd name="T0" fmla="*/ 53 w 118"/>
              <a:gd name="T1" fmla="*/ 81 h 118"/>
              <a:gd name="T2" fmla="*/ 81 w 118"/>
              <a:gd name="T3" fmla="*/ 47 h 118"/>
              <a:gd name="T4" fmla="*/ 53 w 118"/>
              <a:gd name="T5" fmla="*/ 14 h 118"/>
              <a:gd name="T6" fmla="*/ 34 w 118"/>
              <a:gd name="T7" fmla="*/ 24 h 118"/>
              <a:gd name="T8" fmla="*/ 26 w 118"/>
              <a:gd name="T9" fmla="*/ 47 h 118"/>
              <a:gd name="T10" fmla="*/ 53 w 118"/>
              <a:gd name="T11" fmla="*/ 81 h 118"/>
              <a:gd name="T12" fmla="*/ 53 w 118"/>
              <a:gd name="T13" fmla="*/ 21 h 118"/>
              <a:gd name="T14" fmla="*/ 74 w 118"/>
              <a:gd name="T15" fmla="*/ 47 h 118"/>
              <a:gd name="T16" fmla="*/ 53 w 118"/>
              <a:gd name="T17" fmla="*/ 74 h 118"/>
              <a:gd name="T18" fmla="*/ 33 w 118"/>
              <a:gd name="T19" fmla="*/ 47 h 118"/>
              <a:gd name="T20" fmla="*/ 53 w 118"/>
              <a:gd name="T21" fmla="*/ 21 h 118"/>
              <a:gd name="T22" fmla="*/ 77 w 118"/>
              <a:gd name="T23" fmla="*/ 77 h 118"/>
              <a:gd name="T24" fmla="*/ 73 w 118"/>
              <a:gd name="T25" fmla="*/ 81 h 118"/>
              <a:gd name="T26" fmla="*/ 77 w 118"/>
              <a:gd name="T27" fmla="*/ 85 h 118"/>
              <a:gd name="T28" fmla="*/ 100 w 118"/>
              <a:gd name="T29" fmla="*/ 108 h 118"/>
              <a:gd name="T30" fmla="*/ 97 w 118"/>
              <a:gd name="T31" fmla="*/ 111 h 118"/>
              <a:gd name="T32" fmla="*/ 10 w 118"/>
              <a:gd name="T33" fmla="*/ 111 h 118"/>
              <a:gd name="T34" fmla="*/ 7 w 118"/>
              <a:gd name="T35" fmla="*/ 108 h 118"/>
              <a:gd name="T36" fmla="*/ 30 w 118"/>
              <a:gd name="T37" fmla="*/ 85 h 118"/>
              <a:gd name="T38" fmla="*/ 34 w 118"/>
              <a:gd name="T39" fmla="*/ 81 h 118"/>
              <a:gd name="T40" fmla="*/ 30 w 118"/>
              <a:gd name="T41" fmla="*/ 77 h 118"/>
              <a:gd name="T42" fmla="*/ 0 w 118"/>
              <a:gd name="T43" fmla="*/ 108 h 118"/>
              <a:gd name="T44" fmla="*/ 10 w 118"/>
              <a:gd name="T45" fmla="*/ 118 h 118"/>
              <a:gd name="T46" fmla="*/ 97 w 118"/>
              <a:gd name="T47" fmla="*/ 118 h 118"/>
              <a:gd name="T48" fmla="*/ 107 w 118"/>
              <a:gd name="T49" fmla="*/ 108 h 118"/>
              <a:gd name="T50" fmla="*/ 77 w 118"/>
              <a:gd name="T51" fmla="*/ 77 h 118"/>
              <a:gd name="T52" fmla="*/ 56 w 118"/>
              <a:gd name="T53" fmla="*/ 10 h 118"/>
              <a:gd name="T54" fmla="*/ 65 w 118"/>
              <a:gd name="T55" fmla="*/ 7 h 118"/>
              <a:gd name="T56" fmla="*/ 85 w 118"/>
              <a:gd name="T57" fmla="*/ 34 h 118"/>
              <a:gd name="T58" fmla="*/ 84 w 118"/>
              <a:gd name="T59" fmla="*/ 41 h 118"/>
              <a:gd name="T60" fmla="*/ 87 w 118"/>
              <a:gd name="T61" fmla="*/ 46 h 118"/>
              <a:gd name="T62" fmla="*/ 88 w 118"/>
              <a:gd name="T63" fmla="*/ 46 h 118"/>
              <a:gd name="T64" fmla="*/ 91 w 118"/>
              <a:gd name="T65" fmla="*/ 43 h 118"/>
              <a:gd name="T66" fmla="*/ 92 w 118"/>
              <a:gd name="T67" fmla="*/ 34 h 118"/>
              <a:gd name="T68" fmla="*/ 65 w 118"/>
              <a:gd name="T69" fmla="*/ 0 h 118"/>
              <a:gd name="T70" fmla="*/ 52 w 118"/>
              <a:gd name="T71" fmla="*/ 3 h 118"/>
              <a:gd name="T72" fmla="*/ 51 w 118"/>
              <a:gd name="T73" fmla="*/ 8 h 118"/>
              <a:gd name="T74" fmla="*/ 56 w 118"/>
              <a:gd name="T75" fmla="*/ 10 h 118"/>
              <a:gd name="T76" fmla="*/ 89 w 118"/>
              <a:gd name="T77" fmla="*/ 63 h 118"/>
              <a:gd name="T78" fmla="*/ 85 w 118"/>
              <a:gd name="T79" fmla="*/ 66 h 118"/>
              <a:gd name="T80" fmla="*/ 89 w 118"/>
              <a:gd name="T81" fmla="*/ 70 h 118"/>
              <a:gd name="T82" fmla="*/ 111 w 118"/>
              <a:gd name="T83" fmla="*/ 93 h 118"/>
              <a:gd name="T84" fmla="*/ 110 w 118"/>
              <a:gd name="T85" fmla="*/ 94 h 118"/>
              <a:gd name="T86" fmla="*/ 112 w 118"/>
              <a:gd name="T87" fmla="*/ 99 h 118"/>
              <a:gd name="T88" fmla="*/ 114 w 118"/>
              <a:gd name="T89" fmla="*/ 100 h 118"/>
              <a:gd name="T90" fmla="*/ 117 w 118"/>
              <a:gd name="T91" fmla="*/ 97 h 118"/>
              <a:gd name="T92" fmla="*/ 118 w 118"/>
              <a:gd name="T93" fmla="*/ 93 h 118"/>
              <a:gd name="T94" fmla="*/ 89 w 118"/>
              <a:gd name="T95" fmla="*/ 63 h 118"/>
              <a:gd name="T96" fmla="*/ 89 w 118"/>
              <a:gd name="T97" fmla="*/ 63 h 118"/>
              <a:gd name="T98" fmla="*/ 89 w 118"/>
              <a:gd name="T99" fmla="*/ 63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8" h="118">
                <a:moveTo>
                  <a:pt x="53" y="81"/>
                </a:moveTo>
                <a:cubicBezTo>
                  <a:pt x="69" y="81"/>
                  <a:pt x="81" y="66"/>
                  <a:pt x="81" y="47"/>
                </a:cubicBezTo>
                <a:cubicBezTo>
                  <a:pt x="81" y="29"/>
                  <a:pt x="69" y="14"/>
                  <a:pt x="53" y="14"/>
                </a:cubicBezTo>
                <a:cubicBezTo>
                  <a:pt x="46" y="14"/>
                  <a:pt x="39" y="17"/>
                  <a:pt x="34" y="24"/>
                </a:cubicBezTo>
                <a:cubicBezTo>
                  <a:pt x="28" y="30"/>
                  <a:pt x="26" y="39"/>
                  <a:pt x="26" y="47"/>
                </a:cubicBezTo>
                <a:cubicBezTo>
                  <a:pt x="26" y="66"/>
                  <a:pt x="38" y="81"/>
                  <a:pt x="53" y="81"/>
                </a:cubicBezTo>
                <a:close/>
                <a:moveTo>
                  <a:pt x="53" y="21"/>
                </a:moveTo>
                <a:cubicBezTo>
                  <a:pt x="65" y="21"/>
                  <a:pt x="74" y="33"/>
                  <a:pt x="74" y="47"/>
                </a:cubicBezTo>
                <a:cubicBezTo>
                  <a:pt x="74" y="62"/>
                  <a:pt x="65" y="74"/>
                  <a:pt x="53" y="74"/>
                </a:cubicBezTo>
                <a:cubicBezTo>
                  <a:pt x="42" y="74"/>
                  <a:pt x="33" y="62"/>
                  <a:pt x="33" y="47"/>
                </a:cubicBezTo>
                <a:cubicBezTo>
                  <a:pt x="33" y="33"/>
                  <a:pt x="42" y="21"/>
                  <a:pt x="53" y="21"/>
                </a:cubicBezTo>
                <a:close/>
                <a:moveTo>
                  <a:pt x="77" y="77"/>
                </a:moveTo>
                <a:cubicBezTo>
                  <a:pt x="75" y="77"/>
                  <a:pt x="73" y="79"/>
                  <a:pt x="73" y="81"/>
                </a:cubicBezTo>
                <a:cubicBezTo>
                  <a:pt x="73" y="83"/>
                  <a:pt x="75" y="85"/>
                  <a:pt x="77" y="85"/>
                </a:cubicBezTo>
                <a:cubicBezTo>
                  <a:pt x="89" y="85"/>
                  <a:pt x="100" y="95"/>
                  <a:pt x="100" y="108"/>
                </a:cubicBezTo>
                <a:cubicBezTo>
                  <a:pt x="100" y="109"/>
                  <a:pt x="98" y="111"/>
                  <a:pt x="97" y="111"/>
                </a:cubicBezTo>
                <a:cubicBezTo>
                  <a:pt x="10" y="111"/>
                  <a:pt x="10" y="111"/>
                  <a:pt x="10" y="111"/>
                </a:cubicBezTo>
                <a:cubicBezTo>
                  <a:pt x="9" y="111"/>
                  <a:pt x="7" y="109"/>
                  <a:pt x="7" y="108"/>
                </a:cubicBezTo>
                <a:cubicBezTo>
                  <a:pt x="7" y="95"/>
                  <a:pt x="17" y="85"/>
                  <a:pt x="30" y="85"/>
                </a:cubicBezTo>
                <a:cubicBezTo>
                  <a:pt x="32" y="85"/>
                  <a:pt x="34" y="83"/>
                  <a:pt x="34" y="81"/>
                </a:cubicBezTo>
                <a:cubicBezTo>
                  <a:pt x="34" y="79"/>
                  <a:pt x="32" y="77"/>
                  <a:pt x="30" y="77"/>
                </a:cubicBezTo>
                <a:cubicBezTo>
                  <a:pt x="13" y="77"/>
                  <a:pt x="0" y="91"/>
                  <a:pt x="0" y="108"/>
                </a:cubicBezTo>
                <a:cubicBezTo>
                  <a:pt x="0" y="113"/>
                  <a:pt x="4" y="118"/>
                  <a:pt x="10" y="118"/>
                </a:cubicBezTo>
                <a:cubicBezTo>
                  <a:pt x="97" y="118"/>
                  <a:pt x="97" y="118"/>
                  <a:pt x="97" y="118"/>
                </a:cubicBezTo>
                <a:cubicBezTo>
                  <a:pt x="102" y="118"/>
                  <a:pt x="107" y="113"/>
                  <a:pt x="107" y="108"/>
                </a:cubicBezTo>
                <a:cubicBezTo>
                  <a:pt x="107" y="91"/>
                  <a:pt x="93" y="77"/>
                  <a:pt x="77" y="77"/>
                </a:cubicBezTo>
                <a:close/>
                <a:moveTo>
                  <a:pt x="56" y="10"/>
                </a:moveTo>
                <a:cubicBezTo>
                  <a:pt x="59" y="8"/>
                  <a:pt x="62" y="7"/>
                  <a:pt x="65" y="7"/>
                </a:cubicBezTo>
                <a:cubicBezTo>
                  <a:pt x="76" y="7"/>
                  <a:pt x="85" y="19"/>
                  <a:pt x="85" y="34"/>
                </a:cubicBezTo>
                <a:cubicBezTo>
                  <a:pt x="85" y="36"/>
                  <a:pt x="85" y="39"/>
                  <a:pt x="84" y="41"/>
                </a:cubicBezTo>
                <a:cubicBezTo>
                  <a:pt x="84" y="43"/>
                  <a:pt x="85" y="45"/>
                  <a:pt x="87" y="46"/>
                </a:cubicBezTo>
                <a:cubicBezTo>
                  <a:pt x="87" y="46"/>
                  <a:pt x="87" y="46"/>
                  <a:pt x="88" y="46"/>
                </a:cubicBezTo>
                <a:cubicBezTo>
                  <a:pt x="89" y="46"/>
                  <a:pt x="91" y="44"/>
                  <a:pt x="91" y="43"/>
                </a:cubicBezTo>
                <a:cubicBezTo>
                  <a:pt x="92" y="40"/>
                  <a:pt x="92" y="37"/>
                  <a:pt x="92" y="34"/>
                </a:cubicBezTo>
                <a:cubicBezTo>
                  <a:pt x="92" y="15"/>
                  <a:pt x="80" y="0"/>
                  <a:pt x="65" y="0"/>
                </a:cubicBezTo>
                <a:cubicBezTo>
                  <a:pt x="60" y="0"/>
                  <a:pt x="56" y="1"/>
                  <a:pt x="52" y="3"/>
                </a:cubicBezTo>
                <a:cubicBezTo>
                  <a:pt x="51" y="4"/>
                  <a:pt x="50" y="6"/>
                  <a:pt x="51" y="8"/>
                </a:cubicBezTo>
                <a:cubicBezTo>
                  <a:pt x="52" y="10"/>
                  <a:pt x="54" y="11"/>
                  <a:pt x="56" y="10"/>
                </a:cubicBezTo>
                <a:close/>
                <a:moveTo>
                  <a:pt x="89" y="63"/>
                </a:moveTo>
                <a:cubicBezTo>
                  <a:pt x="87" y="63"/>
                  <a:pt x="85" y="64"/>
                  <a:pt x="85" y="66"/>
                </a:cubicBezTo>
                <a:cubicBezTo>
                  <a:pt x="85" y="68"/>
                  <a:pt x="87" y="70"/>
                  <a:pt x="89" y="70"/>
                </a:cubicBezTo>
                <a:cubicBezTo>
                  <a:pt x="101" y="70"/>
                  <a:pt x="111" y="81"/>
                  <a:pt x="111" y="93"/>
                </a:cubicBezTo>
                <a:cubicBezTo>
                  <a:pt x="111" y="94"/>
                  <a:pt x="111" y="94"/>
                  <a:pt x="110" y="94"/>
                </a:cubicBezTo>
                <a:cubicBezTo>
                  <a:pt x="110" y="96"/>
                  <a:pt x="111" y="98"/>
                  <a:pt x="112" y="99"/>
                </a:cubicBezTo>
                <a:cubicBezTo>
                  <a:pt x="113" y="100"/>
                  <a:pt x="113" y="100"/>
                  <a:pt x="114" y="100"/>
                </a:cubicBezTo>
                <a:cubicBezTo>
                  <a:pt x="115" y="100"/>
                  <a:pt x="117" y="99"/>
                  <a:pt x="117" y="97"/>
                </a:cubicBezTo>
                <a:cubicBezTo>
                  <a:pt x="118" y="96"/>
                  <a:pt x="118" y="95"/>
                  <a:pt x="118" y="93"/>
                </a:cubicBezTo>
                <a:cubicBezTo>
                  <a:pt x="118" y="76"/>
                  <a:pt x="105" y="63"/>
                  <a:pt x="89" y="63"/>
                </a:cubicBezTo>
                <a:close/>
                <a:moveTo>
                  <a:pt x="89" y="63"/>
                </a:moveTo>
                <a:cubicBezTo>
                  <a:pt x="89" y="63"/>
                  <a:pt x="89" y="63"/>
                  <a:pt x="89" y="6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4" name="Freeform 59"/>
          <p:cNvSpPr>
            <a:spLocks noEditPoints="1"/>
          </p:cNvSpPr>
          <p:nvPr/>
        </p:nvSpPr>
        <p:spPr bwMode="auto">
          <a:xfrm>
            <a:off x="7680325" y="3336131"/>
            <a:ext cx="341313" cy="261937"/>
          </a:xfrm>
          <a:custGeom>
            <a:avLst/>
            <a:gdLst>
              <a:gd name="T0" fmla="*/ 124 w 126"/>
              <a:gd name="T1" fmla="*/ 31 h 97"/>
              <a:gd name="T2" fmla="*/ 65 w 126"/>
              <a:gd name="T3" fmla="*/ 1 h 97"/>
              <a:gd name="T4" fmla="*/ 61 w 126"/>
              <a:gd name="T5" fmla="*/ 1 h 97"/>
              <a:gd name="T6" fmla="*/ 2 w 126"/>
              <a:gd name="T7" fmla="*/ 31 h 97"/>
              <a:gd name="T8" fmla="*/ 0 w 126"/>
              <a:gd name="T9" fmla="*/ 35 h 97"/>
              <a:gd name="T10" fmla="*/ 0 w 126"/>
              <a:gd name="T11" fmla="*/ 51 h 97"/>
              <a:gd name="T12" fmla="*/ 4 w 126"/>
              <a:gd name="T13" fmla="*/ 55 h 97"/>
              <a:gd name="T14" fmla="*/ 8 w 126"/>
              <a:gd name="T15" fmla="*/ 51 h 97"/>
              <a:gd name="T16" fmla="*/ 8 w 126"/>
              <a:gd name="T17" fmla="*/ 42 h 97"/>
              <a:gd name="T18" fmla="*/ 17 w 126"/>
              <a:gd name="T19" fmla="*/ 47 h 97"/>
              <a:gd name="T20" fmla="*/ 17 w 126"/>
              <a:gd name="T21" fmla="*/ 80 h 97"/>
              <a:gd name="T22" fmla="*/ 18 w 126"/>
              <a:gd name="T23" fmla="*/ 82 h 97"/>
              <a:gd name="T24" fmla="*/ 63 w 126"/>
              <a:gd name="T25" fmla="*/ 97 h 97"/>
              <a:gd name="T26" fmla="*/ 108 w 126"/>
              <a:gd name="T27" fmla="*/ 82 h 97"/>
              <a:gd name="T28" fmla="*/ 109 w 126"/>
              <a:gd name="T29" fmla="*/ 80 h 97"/>
              <a:gd name="T30" fmla="*/ 109 w 126"/>
              <a:gd name="T31" fmla="*/ 47 h 97"/>
              <a:gd name="T32" fmla="*/ 124 w 126"/>
              <a:gd name="T33" fmla="*/ 39 h 97"/>
              <a:gd name="T34" fmla="*/ 126 w 126"/>
              <a:gd name="T35" fmla="*/ 35 h 97"/>
              <a:gd name="T36" fmla="*/ 124 w 126"/>
              <a:gd name="T37" fmla="*/ 31 h 97"/>
              <a:gd name="T38" fmla="*/ 100 w 126"/>
              <a:gd name="T39" fmla="*/ 78 h 97"/>
              <a:gd name="T40" fmla="*/ 63 w 126"/>
              <a:gd name="T41" fmla="*/ 89 h 97"/>
              <a:gd name="T42" fmla="*/ 25 w 126"/>
              <a:gd name="T43" fmla="*/ 78 h 97"/>
              <a:gd name="T44" fmla="*/ 25 w 126"/>
              <a:gd name="T45" fmla="*/ 51 h 97"/>
              <a:gd name="T46" fmla="*/ 61 w 126"/>
              <a:gd name="T47" fmla="*/ 69 h 97"/>
              <a:gd name="T48" fmla="*/ 63 w 126"/>
              <a:gd name="T49" fmla="*/ 70 h 97"/>
              <a:gd name="T50" fmla="*/ 65 w 126"/>
              <a:gd name="T51" fmla="*/ 69 h 97"/>
              <a:gd name="T52" fmla="*/ 100 w 126"/>
              <a:gd name="T53" fmla="*/ 51 h 97"/>
              <a:gd name="T54" fmla="*/ 100 w 126"/>
              <a:gd name="T55" fmla="*/ 78 h 97"/>
              <a:gd name="T56" fmla="*/ 63 w 126"/>
              <a:gd name="T57" fmla="*/ 61 h 97"/>
              <a:gd name="T58" fmla="*/ 13 w 126"/>
              <a:gd name="T59" fmla="*/ 35 h 97"/>
              <a:gd name="T60" fmla="*/ 63 w 126"/>
              <a:gd name="T61" fmla="*/ 9 h 97"/>
              <a:gd name="T62" fmla="*/ 113 w 126"/>
              <a:gd name="T63" fmla="*/ 35 h 97"/>
              <a:gd name="T64" fmla="*/ 63 w 126"/>
              <a:gd name="T65" fmla="*/ 61 h 97"/>
              <a:gd name="T66" fmla="*/ 4 w 126"/>
              <a:gd name="T67" fmla="*/ 59 h 97"/>
              <a:gd name="T68" fmla="*/ 0 w 126"/>
              <a:gd name="T69" fmla="*/ 63 h 97"/>
              <a:gd name="T70" fmla="*/ 0 w 126"/>
              <a:gd name="T71" fmla="*/ 68 h 97"/>
              <a:gd name="T72" fmla="*/ 4 w 126"/>
              <a:gd name="T73" fmla="*/ 72 h 97"/>
              <a:gd name="T74" fmla="*/ 8 w 126"/>
              <a:gd name="T75" fmla="*/ 68 h 97"/>
              <a:gd name="T76" fmla="*/ 8 w 126"/>
              <a:gd name="T77" fmla="*/ 63 h 97"/>
              <a:gd name="T78" fmla="*/ 4 w 126"/>
              <a:gd name="T79" fmla="*/ 59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6" h="97">
                <a:moveTo>
                  <a:pt x="124" y="31"/>
                </a:moveTo>
                <a:cubicBezTo>
                  <a:pt x="65" y="1"/>
                  <a:pt x="65" y="1"/>
                  <a:pt x="65" y="1"/>
                </a:cubicBezTo>
                <a:cubicBezTo>
                  <a:pt x="64" y="0"/>
                  <a:pt x="62" y="0"/>
                  <a:pt x="61" y="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2"/>
                  <a:pt x="0" y="34"/>
                  <a:pt x="0" y="35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3"/>
                  <a:pt x="2" y="55"/>
                  <a:pt x="4" y="55"/>
                </a:cubicBezTo>
                <a:cubicBezTo>
                  <a:pt x="6" y="55"/>
                  <a:pt x="8" y="53"/>
                  <a:pt x="8" y="51"/>
                </a:cubicBezTo>
                <a:cubicBezTo>
                  <a:pt x="8" y="42"/>
                  <a:pt x="8" y="42"/>
                  <a:pt x="8" y="42"/>
                </a:cubicBezTo>
                <a:cubicBezTo>
                  <a:pt x="17" y="47"/>
                  <a:pt x="17" y="47"/>
                  <a:pt x="17" y="47"/>
                </a:cubicBezTo>
                <a:cubicBezTo>
                  <a:pt x="17" y="80"/>
                  <a:pt x="17" y="80"/>
                  <a:pt x="17" y="80"/>
                </a:cubicBezTo>
                <a:cubicBezTo>
                  <a:pt x="17" y="81"/>
                  <a:pt x="17" y="82"/>
                  <a:pt x="18" y="82"/>
                </a:cubicBezTo>
                <a:cubicBezTo>
                  <a:pt x="18" y="83"/>
                  <a:pt x="29" y="97"/>
                  <a:pt x="63" y="97"/>
                </a:cubicBezTo>
                <a:cubicBezTo>
                  <a:pt x="97" y="97"/>
                  <a:pt x="108" y="83"/>
                  <a:pt x="108" y="82"/>
                </a:cubicBezTo>
                <a:cubicBezTo>
                  <a:pt x="109" y="82"/>
                  <a:pt x="109" y="81"/>
                  <a:pt x="109" y="80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24" y="39"/>
                  <a:pt x="124" y="39"/>
                  <a:pt x="124" y="39"/>
                </a:cubicBezTo>
                <a:cubicBezTo>
                  <a:pt x="125" y="38"/>
                  <a:pt x="126" y="37"/>
                  <a:pt x="126" y="35"/>
                </a:cubicBezTo>
                <a:cubicBezTo>
                  <a:pt x="126" y="34"/>
                  <a:pt x="125" y="32"/>
                  <a:pt x="124" y="31"/>
                </a:cubicBezTo>
                <a:close/>
                <a:moveTo>
                  <a:pt x="100" y="78"/>
                </a:moveTo>
                <a:cubicBezTo>
                  <a:pt x="98" y="81"/>
                  <a:pt x="87" y="89"/>
                  <a:pt x="63" y="89"/>
                </a:cubicBezTo>
                <a:cubicBezTo>
                  <a:pt x="38" y="89"/>
                  <a:pt x="28" y="81"/>
                  <a:pt x="25" y="78"/>
                </a:cubicBezTo>
                <a:cubicBezTo>
                  <a:pt x="25" y="51"/>
                  <a:pt x="25" y="51"/>
                  <a:pt x="25" y="51"/>
                </a:cubicBezTo>
                <a:cubicBezTo>
                  <a:pt x="61" y="69"/>
                  <a:pt x="61" y="69"/>
                  <a:pt x="61" y="69"/>
                </a:cubicBezTo>
                <a:cubicBezTo>
                  <a:pt x="62" y="70"/>
                  <a:pt x="62" y="70"/>
                  <a:pt x="63" y="70"/>
                </a:cubicBezTo>
                <a:cubicBezTo>
                  <a:pt x="64" y="70"/>
                  <a:pt x="64" y="70"/>
                  <a:pt x="65" y="69"/>
                </a:cubicBezTo>
                <a:cubicBezTo>
                  <a:pt x="100" y="51"/>
                  <a:pt x="100" y="51"/>
                  <a:pt x="100" y="51"/>
                </a:cubicBezTo>
                <a:lnTo>
                  <a:pt x="100" y="78"/>
                </a:lnTo>
                <a:close/>
                <a:moveTo>
                  <a:pt x="63" y="61"/>
                </a:moveTo>
                <a:cubicBezTo>
                  <a:pt x="13" y="35"/>
                  <a:pt x="13" y="35"/>
                  <a:pt x="13" y="35"/>
                </a:cubicBezTo>
                <a:cubicBezTo>
                  <a:pt x="63" y="9"/>
                  <a:pt x="63" y="9"/>
                  <a:pt x="63" y="9"/>
                </a:cubicBezTo>
                <a:cubicBezTo>
                  <a:pt x="113" y="35"/>
                  <a:pt x="113" y="35"/>
                  <a:pt x="113" y="35"/>
                </a:cubicBezTo>
                <a:lnTo>
                  <a:pt x="63" y="61"/>
                </a:lnTo>
                <a:close/>
                <a:moveTo>
                  <a:pt x="4" y="59"/>
                </a:moveTo>
                <a:cubicBezTo>
                  <a:pt x="2" y="59"/>
                  <a:pt x="0" y="61"/>
                  <a:pt x="0" y="63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1"/>
                  <a:pt x="2" y="72"/>
                  <a:pt x="4" y="72"/>
                </a:cubicBezTo>
                <a:cubicBezTo>
                  <a:pt x="6" y="72"/>
                  <a:pt x="8" y="71"/>
                  <a:pt x="8" y="68"/>
                </a:cubicBezTo>
                <a:cubicBezTo>
                  <a:pt x="8" y="63"/>
                  <a:pt x="8" y="63"/>
                  <a:pt x="8" y="63"/>
                </a:cubicBezTo>
                <a:cubicBezTo>
                  <a:pt x="8" y="61"/>
                  <a:pt x="6" y="59"/>
                  <a:pt x="4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5" name="Freeform 60"/>
          <p:cNvSpPr>
            <a:spLocks noEditPoints="1"/>
          </p:cNvSpPr>
          <p:nvPr/>
        </p:nvSpPr>
        <p:spPr bwMode="auto">
          <a:xfrm>
            <a:off x="1236662" y="3906044"/>
            <a:ext cx="231775" cy="360362"/>
          </a:xfrm>
          <a:custGeom>
            <a:avLst/>
            <a:gdLst>
              <a:gd name="T0" fmla="*/ 43 w 86"/>
              <a:gd name="T1" fmla="*/ 0 h 133"/>
              <a:gd name="T2" fmla="*/ 0 w 86"/>
              <a:gd name="T3" fmla="*/ 43 h 133"/>
              <a:gd name="T4" fmla="*/ 21 w 86"/>
              <a:gd name="T5" fmla="*/ 80 h 133"/>
              <a:gd name="T6" fmla="*/ 21 w 86"/>
              <a:gd name="T7" fmla="*/ 86 h 133"/>
              <a:gd name="T8" fmla="*/ 30 w 86"/>
              <a:gd name="T9" fmla="*/ 94 h 133"/>
              <a:gd name="T10" fmla="*/ 57 w 86"/>
              <a:gd name="T11" fmla="*/ 94 h 133"/>
              <a:gd name="T12" fmla="*/ 66 w 86"/>
              <a:gd name="T13" fmla="*/ 86 h 133"/>
              <a:gd name="T14" fmla="*/ 66 w 86"/>
              <a:gd name="T15" fmla="*/ 80 h 133"/>
              <a:gd name="T16" fmla="*/ 86 w 86"/>
              <a:gd name="T17" fmla="*/ 43 h 133"/>
              <a:gd name="T18" fmla="*/ 43 w 86"/>
              <a:gd name="T19" fmla="*/ 0 h 133"/>
              <a:gd name="T20" fmla="*/ 59 w 86"/>
              <a:gd name="T21" fmla="*/ 73 h 133"/>
              <a:gd name="T22" fmla="*/ 57 w 86"/>
              <a:gd name="T23" fmla="*/ 77 h 133"/>
              <a:gd name="T24" fmla="*/ 57 w 86"/>
              <a:gd name="T25" fmla="*/ 85 h 133"/>
              <a:gd name="T26" fmla="*/ 48 w 86"/>
              <a:gd name="T27" fmla="*/ 85 h 133"/>
              <a:gd name="T28" fmla="*/ 48 w 86"/>
              <a:gd name="T29" fmla="*/ 59 h 133"/>
              <a:gd name="T30" fmla="*/ 60 w 86"/>
              <a:gd name="T31" fmla="*/ 46 h 133"/>
              <a:gd name="T32" fmla="*/ 60 w 86"/>
              <a:gd name="T33" fmla="*/ 40 h 133"/>
              <a:gd name="T34" fmla="*/ 54 w 86"/>
              <a:gd name="T35" fmla="*/ 40 h 133"/>
              <a:gd name="T36" fmla="*/ 43 w 86"/>
              <a:gd name="T37" fmla="*/ 51 h 133"/>
              <a:gd name="T38" fmla="*/ 32 w 86"/>
              <a:gd name="T39" fmla="*/ 40 h 133"/>
              <a:gd name="T40" fmla="*/ 26 w 86"/>
              <a:gd name="T41" fmla="*/ 40 h 133"/>
              <a:gd name="T42" fmla="*/ 26 w 86"/>
              <a:gd name="T43" fmla="*/ 46 h 133"/>
              <a:gd name="T44" fmla="*/ 39 w 86"/>
              <a:gd name="T45" fmla="*/ 59 h 133"/>
              <a:gd name="T46" fmla="*/ 39 w 86"/>
              <a:gd name="T47" fmla="*/ 85 h 133"/>
              <a:gd name="T48" fmla="*/ 30 w 86"/>
              <a:gd name="T49" fmla="*/ 85 h 133"/>
              <a:gd name="T50" fmla="*/ 30 w 86"/>
              <a:gd name="T51" fmla="*/ 77 h 133"/>
              <a:gd name="T52" fmla="*/ 27 w 86"/>
              <a:gd name="T53" fmla="*/ 73 h 133"/>
              <a:gd name="T54" fmla="*/ 9 w 86"/>
              <a:gd name="T55" fmla="*/ 43 h 133"/>
              <a:gd name="T56" fmla="*/ 43 w 86"/>
              <a:gd name="T57" fmla="*/ 8 h 133"/>
              <a:gd name="T58" fmla="*/ 77 w 86"/>
              <a:gd name="T59" fmla="*/ 43 h 133"/>
              <a:gd name="T60" fmla="*/ 59 w 86"/>
              <a:gd name="T61" fmla="*/ 73 h 133"/>
              <a:gd name="T62" fmla="*/ 59 w 86"/>
              <a:gd name="T63" fmla="*/ 113 h 133"/>
              <a:gd name="T64" fmla="*/ 28 w 86"/>
              <a:gd name="T65" fmla="*/ 113 h 133"/>
              <a:gd name="T66" fmla="*/ 23 w 86"/>
              <a:gd name="T67" fmla="*/ 117 h 133"/>
              <a:gd name="T68" fmla="*/ 28 w 86"/>
              <a:gd name="T69" fmla="*/ 121 h 133"/>
              <a:gd name="T70" fmla="*/ 34 w 86"/>
              <a:gd name="T71" fmla="*/ 121 h 133"/>
              <a:gd name="T72" fmla="*/ 34 w 86"/>
              <a:gd name="T73" fmla="*/ 124 h 133"/>
              <a:gd name="T74" fmla="*/ 43 w 86"/>
              <a:gd name="T75" fmla="*/ 133 h 133"/>
              <a:gd name="T76" fmla="*/ 53 w 86"/>
              <a:gd name="T77" fmla="*/ 124 h 133"/>
              <a:gd name="T78" fmla="*/ 53 w 86"/>
              <a:gd name="T79" fmla="*/ 121 h 133"/>
              <a:gd name="T80" fmla="*/ 59 w 86"/>
              <a:gd name="T81" fmla="*/ 121 h 133"/>
              <a:gd name="T82" fmla="*/ 63 w 86"/>
              <a:gd name="T83" fmla="*/ 117 h 133"/>
              <a:gd name="T84" fmla="*/ 59 w 86"/>
              <a:gd name="T85" fmla="*/ 113 h 133"/>
              <a:gd name="T86" fmla="*/ 59 w 86"/>
              <a:gd name="T87" fmla="*/ 99 h 133"/>
              <a:gd name="T88" fmla="*/ 28 w 86"/>
              <a:gd name="T89" fmla="*/ 99 h 133"/>
              <a:gd name="T90" fmla="*/ 23 w 86"/>
              <a:gd name="T91" fmla="*/ 104 h 133"/>
              <a:gd name="T92" fmla="*/ 28 w 86"/>
              <a:gd name="T93" fmla="*/ 108 h 133"/>
              <a:gd name="T94" fmla="*/ 59 w 86"/>
              <a:gd name="T95" fmla="*/ 108 h 133"/>
              <a:gd name="T96" fmla="*/ 63 w 86"/>
              <a:gd name="T97" fmla="*/ 104 h 133"/>
              <a:gd name="T98" fmla="*/ 59 w 86"/>
              <a:gd name="T99" fmla="*/ 99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6" h="133">
                <a:moveTo>
                  <a:pt x="43" y="0"/>
                </a:moveTo>
                <a:cubicBezTo>
                  <a:pt x="19" y="0"/>
                  <a:pt x="0" y="19"/>
                  <a:pt x="0" y="43"/>
                </a:cubicBezTo>
                <a:cubicBezTo>
                  <a:pt x="0" y="58"/>
                  <a:pt x="8" y="72"/>
                  <a:pt x="21" y="80"/>
                </a:cubicBezTo>
                <a:cubicBezTo>
                  <a:pt x="21" y="86"/>
                  <a:pt x="21" y="86"/>
                  <a:pt x="21" y="86"/>
                </a:cubicBezTo>
                <a:cubicBezTo>
                  <a:pt x="21" y="90"/>
                  <a:pt x="25" y="94"/>
                  <a:pt x="30" y="94"/>
                </a:cubicBezTo>
                <a:cubicBezTo>
                  <a:pt x="57" y="94"/>
                  <a:pt x="57" y="94"/>
                  <a:pt x="57" y="94"/>
                </a:cubicBezTo>
                <a:cubicBezTo>
                  <a:pt x="62" y="94"/>
                  <a:pt x="66" y="90"/>
                  <a:pt x="66" y="86"/>
                </a:cubicBezTo>
                <a:cubicBezTo>
                  <a:pt x="66" y="80"/>
                  <a:pt x="66" y="80"/>
                  <a:pt x="66" y="80"/>
                </a:cubicBezTo>
                <a:cubicBezTo>
                  <a:pt x="78" y="72"/>
                  <a:pt x="86" y="58"/>
                  <a:pt x="86" y="43"/>
                </a:cubicBezTo>
                <a:cubicBezTo>
                  <a:pt x="86" y="19"/>
                  <a:pt x="67" y="0"/>
                  <a:pt x="43" y="0"/>
                </a:cubicBezTo>
                <a:close/>
                <a:moveTo>
                  <a:pt x="59" y="73"/>
                </a:moveTo>
                <a:cubicBezTo>
                  <a:pt x="57" y="74"/>
                  <a:pt x="57" y="75"/>
                  <a:pt x="57" y="77"/>
                </a:cubicBezTo>
                <a:cubicBezTo>
                  <a:pt x="57" y="85"/>
                  <a:pt x="57" y="85"/>
                  <a:pt x="57" y="85"/>
                </a:cubicBezTo>
                <a:cubicBezTo>
                  <a:pt x="48" y="85"/>
                  <a:pt x="48" y="85"/>
                  <a:pt x="48" y="85"/>
                </a:cubicBezTo>
                <a:cubicBezTo>
                  <a:pt x="48" y="59"/>
                  <a:pt x="48" y="59"/>
                  <a:pt x="48" y="59"/>
                </a:cubicBezTo>
                <a:cubicBezTo>
                  <a:pt x="60" y="46"/>
                  <a:pt x="60" y="46"/>
                  <a:pt x="60" y="46"/>
                </a:cubicBezTo>
                <a:cubicBezTo>
                  <a:pt x="62" y="45"/>
                  <a:pt x="62" y="42"/>
                  <a:pt x="60" y="40"/>
                </a:cubicBezTo>
                <a:cubicBezTo>
                  <a:pt x="59" y="38"/>
                  <a:pt x="56" y="38"/>
                  <a:pt x="54" y="40"/>
                </a:cubicBezTo>
                <a:cubicBezTo>
                  <a:pt x="43" y="51"/>
                  <a:pt x="43" y="51"/>
                  <a:pt x="43" y="51"/>
                </a:cubicBezTo>
                <a:cubicBezTo>
                  <a:pt x="32" y="40"/>
                  <a:pt x="32" y="40"/>
                  <a:pt x="32" y="40"/>
                </a:cubicBezTo>
                <a:cubicBezTo>
                  <a:pt x="30" y="38"/>
                  <a:pt x="28" y="38"/>
                  <a:pt x="26" y="40"/>
                </a:cubicBezTo>
                <a:cubicBezTo>
                  <a:pt x="24" y="42"/>
                  <a:pt x="24" y="45"/>
                  <a:pt x="26" y="46"/>
                </a:cubicBezTo>
                <a:cubicBezTo>
                  <a:pt x="39" y="59"/>
                  <a:pt x="39" y="59"/>
                  <a:pt x="39" y="59"/>
                </a:cubicBezTo>
                <a:cubicBezTo>
                  <a:pt x="39" y="85"/>
                  <a:pt x="39" y="85"/>
                  <a:pt x="39" y="85"/>
                </a:cubicBezTo>
                <a:cubicBezTo>
                  <a:pt x="30" y="85"/>
                  <a:pt x="30" y="85"/>
                  <a:pt x="30" y="85"/>
                </a:cubicBezTo>
                <a:cubicBezTo>
                  <a:pt x="30" y="77"/>
                  <a:pt x="30" y="77"/>
                  <a:pt x="30" y="77"/>
                </a:cubicBezTo>
                <a:cubicBezTo>
                  <a:pt x="30" y="75"/>
                  <a:pt x="29" y="74"/>
                  <a:pt x="27" y="73"/>
                </a:cubicBezTo>
                <a:cubicBezTo>
                  <a:pt x="16" y="67"/>
                  <a:pt x="9" y="56"/>
                  <a:pt x="9" y="43"/>
                </a:cubicBezTo>
                <a:cubicBezTo>
                  <a:pt x="9" y="24"/>
                  <a:pt x="24" y="8"/>
                  <a:pt x="43" y="8"/>
                </a:cubicBezTo>
                <a:cubicBezTo>
                  <a:pt x="62" y="8"/>
                  <a:pt x="77" y="24"/>
                  <a:pt x="77" y="43"/>
                </a:cubicBezTo>
                <a:cubicBezTo>
                  <a:pt x="77" y="56"/>
                  <a:pt x="70" y="67"/>
                  <a:pt x="59" y="73"/>
                </a:cubicBezTo>
                <a:close/>
                <a:moveTo>
                  <a:pt x="59" y="113"/>
                </a:moveTo>
                <a:cubicBezTo>
                  <a:pt x="28" y="113"/>
                  <a:pt x="28" y="113"/>
                  <a:pt x="28" y="113"/>
                </a:cubicBezTo>
                <a:cubicBezTo>
                  <a:pt x="25" y="113"/>
                  <a:pt x="23" y="115"/>
                  <a:pt x="23" y="117"/>
                </a:cubicBezTo>
                <a:cubicBezTo>
                  <a:pt x="23" y="119"/>
                  <a:pt x="25" y="121"/>
                  <a:pt x="28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4"/>
                  <a:pt x="34" y="124"/>
                  <a:pt x="34" y="124"/>
                </a:cubicBezTo>
                <a:cubicBezTo>
                  <a:pt x="34" y="129"/>
                  <a:pt x="38" y="133"/>
                  <a:pt x="43" y="133"/>
                </a:cubicBezTo>
                <a:cubicBezTo>
                  <a:pt x="48" y="133"/>
                  <a:pt x="53" y="129"/>
                  <a:pt x="53" y="124"/>
                </a:cubicBezTo>
                <a:cubicBezTo>
                  <a:pt x="53" y="121"/>
                  <a:pt x="53" y="121"/>
                  <a:pt x="53" y="121"/>
                </a:cubicBezTo>
                <a:cubicBezTo>
                  <a:pt x="59" y="121"/>
                  <a:pt x="59" y="121"/>
                  <a:pt x="59" y="121"/>
                </a:cubicBezTo>
                <a:cubicBezTo>
                  <a:pt x="61" y="121"/>
                  <a:pt x="63" y="119"/>
                  <a:pt x="63" y="117"/>
                </a:cubicBezTo>
                <a:cubicBezTo>
                  <a:pt x="63" y="115"/>
                  <a:pt x="61" y="113"/>
                  <a:pt x="59" y="113"/>
                </a:cubicBezTo>
                <a:close/>
                <a:moveTo>
                  <a:pt x="59" y="99"/>
                </a:moveTo>
                <a:cubicBezTo>
                  <a:pt x="28" y="99"/>
                  <a:pt x="28" y="99"/>
                  <a:pt x="28" y="99"/>
                </a:cubicBezTo>
                <a:cubicBezTo>
                  <a:pt x="25" y="99"/>
                  <a:pt x="23" y="101"/>
                  <a:pt x="23" y="104"/>
                </a:cubicBezTo>
                <a:cubicBezTo>
                  <a:pt x="23" y="106"/>
                  <a:pt x="25" y="108"/>
                  <a:pt x="28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1" y="108"/>
                  <a:pt x="63" y="106"/>
                  <a:pt x="63" y="104"/>
                </a:cubicBezTo>
                <a:cubicBezTo>
                  <a:pt x="63" y="101"/>
                  <a:pt x="61" y="99"/>
                  <a:pt x="59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6" name="Freeform 61"/>
          <p:cNvSpPr>
            <a:spLocks noEditPoints="1"/>
          </p:cNvSpPr>
          <p:nvPr/>
        </p:nvSpPr>
        <p:spPr bwMode="auto">
          <a:xfrm>
            <a:off x="1790700" y="3898106"/>
            <a:ext cx="333375" cy="346075"/>
          </a:xfrm>
          <a:custGeom>
            <a:avLst/>
            <a:gdLst>
              <a:gd name="T0" fmla="*/ 25 w 123"/>
              <a:gd name="T1" fmla="*/ 61 h 128"/>
              <a:gd name="T2" fmla="*/ 41 w 123"/>
              <a:gd name="T3" fmla="*/ 92 h 128"/>
              <a:gd name="T4" fmla="*/ 41 w 123"/>
              <a:gd name="T5" fmla="*/ 103 h 128"/>
              <a:gd name="T6" fmla="*/ 47 w 123"/>
              <a:gd name="T7" fmla="*/ 118 h 128"/>
              <a:gd name="T8" fmla="*/ 48 w 123"/>
              <a:gd name="T9" fmla="*/ 119 h 128"/>
              <a:gd name="T10" fmla="*/ 62 w 123"/>
              <a:gd name="T11" fmla="*/ 128 h 128"/>
              <a:gd name="T12" fmla="*/ 74 w 123"/>
              <a:gd name="T13" fmla="*/ 118 h 128"/>
              <a:gd name="T14" fmla="*/ 84 w 123"/>
              <a:gd name="T15" fmla="*/ 109 h 128"/>
              <a:gd name="T16" fmla="*/ 84 w 123"/>
              <a:gd name="T17" fmla="*/ 98 h 128"/>
              <a:gd name="T18" fmla="*/ 92 w 123"/>
              <a:gd name="T19" fmla="*/ 81 h 128"/>
              <a:gd name="T20" fmla="*/ 61 w 123"/>
              <a:gd name="T21" fmla="*/ 25 h 128"/>
              <a:gd name="T22" fmla="*/ 62 w 123"/>
              <a:gd name="T23" fmla="*/ 123 h 128"/>
              <a:gd name="T24" fmla="*/ 54 w 123"/>
              <a:gd name="T25" fmla="*/ 119 h 128"/>
              <a:gd name="T26" fmla="*/ 69 w 123"/>
              <a:gd name="T27" fmla="*/ 118 h 128"/>
              <a:gd name="T28" fmla="*/ 75 w 123"/>
              <a:gd name="T29" fmla="*/ 113 h 128"/>
              <a:gd name="T30" fmla="*/ 44 w 123"/>
              <a:gd name="T31" fmla="*/ 109 h 128"/>
              <a:gd name="T32" fmla="*/ 75 w 123"/>
              <a:gd name="T33" fmla="*/ 106 h 128"/>
              <a:gd name="T34" fmla="*/ 75 w 123"/>
              <a:gd name="T35" fmla="*/ 113 h 128"/>
              <a:gd name="T36" fmla="*/ 47 w 123"/>
              <a:gd name="T37" fmla="*/ 101 h 128"/>
              <a:gd name="T38" fmla="*/ 47 w 123"/>
              <a:gd name="T39" fmla="*/ 94 h 128"/>
              <a:gd name="T40" fmla="*/ 79 w 123"/>
              <a:gd name="T41" fmla="*/ 98 h 128"/>
              <a:gd name="T42" fmla="*/ 55 w 123"/>
              <a:gd name="T43" fmla="*/ 70 h 128"/>
              <a:gd name="T44" fmla="*/ 63 w 123"/>
              <a:gd name="T45" fmla="*/ 89 h 128"/>
              <a:gd name="T46" fmla="*/ 55 w 123"/>
              <a:gd name="T47" fmla="*/ 70 h 128"/>
              <a:gd name="T48" fmla="*/ 68 w 123"/>
              <a:gd name="T49" fmla="*/ 89 h 128"/>
              <a:gd name="T50" fmla="*/ 74 w 123"/>
              <a:gd name="T51" fmla="*/ 66 h 128"/>
              <a:gd name="T52" fmla="*/ 51 w 123"/>
              <a:gd name="T53" fmla="*/ 65 h 128"/>
              <a:gd name="T54" fmla="*/ 49 w 123"/>
              <a:gd name="T55" fmla="*/ 69 h 128"/>
              <a:gd name="T56" fmla="*/ 47 w 123"/>
              <a:gd name="T57" fmla="*/ 89 h 128"/>
              <a:gd name="T58" fmla="*/ 61 w 123"/>
              <a:gd name="T59" fmla="*/ 30 h 128"/>
              <a:gd name="T60" fmla="*/ 75 w 123"/>
              <a:gd name="T61" fmla="*/ 89 h 128"/>
              <a:gd name="T62" fmla="*/ 64 w 123"/>
              <a:gd name="T63" fmla="*/ 14 h 128"/>
              <a:gd name="T64" fmla="*/ 61 w 123"/>
              <a:gd name="T65" fmla="*/ 0 h 128"/>
              <a:gd name="T66" fmla="*/ 59 w 123"/>
              <a:gd name="T67" fmla="*/ 14 h 128"/>
              <a:gd name="T68" fmla="*/ 28 w 123"/>
              <a:gd name="T69" fmla="*/ 31 h 128"/>
              <a:gd name="T70" fmla="*/ 29 w 123"/>
              <a:gd name="T71" fmla="*/ 27 h 128"/>
              <a:gd name="T72" fmla="*/ 18 w 123"/>
              <a:gd name="T73" fmla="*/ 19 h 128"/>
              <a:gd name="T74" fmla="*/ 26 w 123"/>
              <a:gd name="T75" fmla="*/ 30 h 128"/>
              <a:gd name="T76" fmla="*/ 101 w 123"/>
              <a:gd name="T77" fmla="*/ 18 h 128"/>
              <a:gd name="T78" fmla="*/ 93 w 123"/>
              <a:gd name="T79" fmla="*/ 30 h 128"/>
              <a:gd name="T80" fmla="*/ 97 w 123"/>
              <a:gd name="T81" fmla="*/ 30 h 128"/>
              <a:gd name="T82" fmla="*/ 105 w 123"/>
              <a:gd name="T83" fmla="*/ 18 h 128"/>
              <a:gd name="T84" fmla="*/ 14 w 123"/>
              <a:gd name="T85" fmla="*/ 57 h 128"/>
              <a:gd name="T86" fmla="*/ 0 w 123"/>
              <a:gd name="T87" fmla="*/ 60 h 128"/>
              <a:gd name="T88" fmla="*/ 14 w 123"/>
              <a:gd name="T89" fmla="*/ 62 h 128"/>
              <a:gd name="T90" fmla="*/ 14 w 123"/>
              <a:gd name="T91" fmla="*/ 57 h 128"/>
              <a:gd name="T92" fmla="*/ 109 w 123"/>
              <a:gd name="T93" fmla="*/ 57 h 128"/>
              <a:gd name="T94" fmla="*/ 109 w 123"/>
              <a:gd name="T95" fmla="*/ 62 h 128"/>
              <a:gd name="T96" fmla="*/ 123 w 123"/>
              <a:gd name="T97" fmla="*/ 6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" h="128">
                <a:moveTo>
                  <a:pt x="61" y="25"/>
                </a:moveTo>
                <a:cubicBezTo>
                  <a:pt x="41" y="25"/>
                  <a:pt x="25" y="41"/>
                  <a:pt x="25" y="61"/>
                </a:cubicBezTo>
                <a:cubicBezTo>
                  <a:pt x="25" y="68"/>
                  <a:pt x="27" y="75"/>
                  <a:pt x="31" y="81"/>
                </a:cubicBezTo>
                <a:cubicBezTo>
                  <a:pt x="33" y="85"/>
                  <a:pt x="37" y="89"/>
                  <a:pt x="41" y="92"/>
                </a:cubicBezTo>
                <a:cubicBezTo>
                  <a:pt x="40" y="93"/>
                  <a:pt x="39" y="95"/>
                  <a:pt x="39" y="98"/>
                </a:cubicBezTo>
                <a:cubicBezTo>
                  <a:pt x="39" y="100"/>
                  <a:pt x="40" y="102"/>
                  <a:pt x="41" y="103"/>
                </a:cubicBezTo>
                <a:cubicBezTo>
                  <a:pt x="40" y="105"/>
                  <a:pt x="39" y="107"/>
                  <a:pt x="39" y="109"/>
                </a:cubicBezTo>
                <a:cubicBezTo>
                  <a:pt x="39" y="114"/>
                  <a:pt x="43" y="118"/>
                  <a:pt x="47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19"/>
                  <a:pt x="48" y="119"/>
                  <a:pt x="48" y="119"/>
                </a:cubicBezTo>
                <a:cubicBezTo>
                  <a:pt x="48" y="124"/>
                  <a:pt x="54" y="128"/>
                  <a:pt x="61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9" y="128"/>
                  <a:pt x="74" y="124"/>
                  <a:pt x="74" y="119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5" y="118"/>
                  <a:pt x="75" y="118"/>
                  <a:pt x="75" y="118"/>
                </a:cubicBezTo>
                <a:cubicBezTo>
                  <a:pt x="80" y="118"/>
                  <a:pt x="84" y="114"/>
                  <a:pt x="84" y="109"/>
                </a:cubicBezTo>
                <a:cubicBezTo>
                  <a:pt x="84" y="107"/>
                  <a:pt x="83" y="105"/>
                  <a:pt x="82" y="103"/>
                </a:cubicBezTo>
                <a:cubicBezTo>
                  <a:pt x="83" y="102"/>
                  <a:pt x="84" y="100"/>
                  <a:pt x="84" y="98"/>
                </a:cubicBezTo>
                <a:cubicBezTo>
                  <a:pt x="84" y="95"/>
                  <a:pt x="83" y="93"/>
                  <a:pt x="81" y="92"/>
                </a:cubicBezTo>
                <a:cubicBezTo>
                  <a:pt x="86" y="89"/>
                  <a:pt x="89" y="85"/>
                  <a:pt x="92" y="81"/>
                </a:cubicBezTo>
                <a:cubicBezTo>
                  <a:pt x="96" y="75"/>
                  <a:pt x="98" y="68"/>
                  <a:pt x="98" y="61"/>
                </a:cubicBezTo>
                <a:cubicBezTo>
                  <a:pt x="98" y="41"/>
                  <a:pt x="81" y="25"/>
                  <a:pt x="61" y="25"/>
                </a:cubicBezTo>
                <a:close/>
                <a:moveTo>
                  <a:pt x="69" y="119"/>
                </a:moveTo>
                <a:cubicBezTo>
                  <a:pt x="69" y="121"/>
                  <a:pt x="66" y="123"/>
                  <a:pt x="62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23"/>
                  <a:pt x="54" y="121"/>
                  <a:pt x="54" y="119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69" y="118"/>
                  <a:pt x="69" y="118"/>
                  <a:pt x="69" y="118"/>
                </a:cubicBezTo>
                <a:lnTo>
                  <a:pt x="69" y="119"/>
                </a:lnTo>
                <a:close/>
                <a:moveTo>
                  <a:pt x="75" y="113"/>
                </a:move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4" y="111"/>
                  <a:pt x="44" y="109"/>
                </a:cubicBezTo>
                <a:cubicBezTo>
                  <a:pt x="44" y="108"/>
                  <a:pt x="46" y="106"/>
                  <a:pt x="47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7" y="106"/>
                  <a:pt x="79" y="108"/>
                  <a:pt x="79" y="109"/>
                </a:cubicBezTo>
                <a:cubicBezTo>
                  <a:pt x="79" y="111"/>
                  <a:pt x="77" y="113"/>
                  <a:pt x="75" y="113"/>
                </a:cubicBezTo>
                <a:close/>
                <a:moveTo>
                  <a:pt x="75" y="101"/>
                </a:moveTo>
                <a:cubicBezTo>
                  <a:pt x="47" y="101"/>
                  <a:pt x="47" y="101"/>
                  <a:pt x="47" y="101"/>
                </a:cubicBezTo>
                <a:cubicBezTo>
                  <a:pt x="46" y="101"/>
                  <a:pt x="44" y="99"/>
                  <a:pt x="44" y="98"/>
                </a:cubicBezTo>
                <a:cubicBezTo>
                  <a:pt x="44" y="96"/>
                  <a:pt x="46" y="94"/>
                  <a:pt x="47" y="94"/>
                </a:cubicBezTo>
                <a:cubicBezTo>
                  <a:pt x="75" y="94"/>
                  <a:pt x="75" y="94"/>
                  <a:pt x="75" y="94"/>
                </a:cubicBezTo>
                <a:cubicBezTo>
                  <a:pt x="77" y="94"/>
                  <a:pt x="79" y="96"/>
                  <a:pt x="79" y="98"/>
                </a:cubicBezTo>
                <a:cubicBezTo>
                  <a:pt x="79" y="99"/>
                  <a:pt x="77" y="101"/>
                  <a:pt x="75" y="101"/>
                </a:cubicBezTo>
                <a:close/>
                <a:moveTo>
                  <a:pt x="55" y="70"/>
                </a:moveTo>
                <a:cubicBezTo>
                  <a:pt x="67" y="70"/>
                  <a:pt x="67" y="70"/>
                  <a:pt x="67" y="70"/>
                </a:cubicBezTo>
                <a:cubicBezTo>
                  <a:pt x="65" y="77"/>
                  <a:pt x="63" y="85"/>
                  <a:pt x="63" y="89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85"/>
                  <a:pt x="58" y="77"/>
                  <a:pt x="55" y="70"/>
                </a:cubicBezTo>
                <a:close/>
                <a:moveTo>
                  <a:pt x="75" y="89"/>
                </a:moveTo>
                <a:cubicBezTo>
                  <a:pt x="68" y="89"/>
                  <a:pt x="68" y="89"/>
                  <a:pt x="68" y="89"/>
                </a:cubicBezTo>
                <a:cubicBezTo>
                  <a:pt x="69" y="84"/>
                  <a:pt x="71" y="75"/>
                  <a:pt x="74" y="69"/>
                </a:cubicBezTo>
                <a:cubicBezTo>
                  <a:pt x="75" y="68"/>
                  <a:pt x="75" y="67"/>
                  <a:pt x="74" y="66"/>
                </a:cubicBezTo>
                <a:cubicBezTo>
                  <a:pt x="74" y="65"/>
                  <a:pt x="73" y="65"/>
                  <a:pt x="72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0" y="65"/>
                  <a:pt x="49" y="65"/>
                  <a:pt x="49" y="66"/>
                </a:cubicBezTo>
                <a:cubicBezTo>
                  <a:pt x="48" y="67"/>
                  <a:pt x="48" y="68"/>
                  <a:pt x="49" y="69"/>
                </a:cubicBezTo>
                <a:cubicBezTo>
                  <a:pt x="52" y="75"/>
                  <a:pt x="54" y="84"/>
                  <a:pt x="55" y="89"/>
                </a:cubicBezTo>
                <a:cubicBezTo>
                  <a:pt x="47" y="89"/>
                  <a:pt x="47" y="89"/>
                  <a:pt x="47" y="89"/>
                </a:cubicBezTo>
                <a:cubicBezTo>
                  <a:pt x="37" y="84"/>
                  <a:pt x="30" y="73"/>
                  <a:pt x="30" y="61"/>
                </a:cubicBezTo>
                <a:cubicBezTo>
                  <a:pt x="30" y="44"/>
                  <a:pt x="44" y="30"/>
                  <a:pt x="61" y="30"/>
                </a:cubicBezTo>
                <a:cubicBezTo>
                  <a:pt x="79" y="30"/>
                  <a:pt x="93" y="44"/>
                  <a:pt x="93" y="61"/>
                </a:cubicBezTo>
                <a:cubicBezTo>
                  <a:pt x="93" y="73"/>
                  <a:pt x="86" y="84"/>
                  <a:pt x="75" y="89"/>
                </a:cubicBezTo>
                <a:close/>
                <a:moveTo>
                  <a:pt x="61" y="17"/>
                </a:moveTo>
                <a:cubicBezTo>
                  <a:pt x="63" y="17"/>
                  <a:pt x="64" y="16"/>
                  <a:pt x="64" y="14"/>
                </a:cubicBezTo>
                <a:cubicBezTo>
                  <a:pt x="64" y="3"/>
                  <a:pt x="64" y="3"/>
                  <a:pt x="64" y="3"/>
                </a:cubicBezTo>
                <a:cubicBezTo>
                  <a:pt x="64" y="2"/>
                  <a:pt x="63" y="0"/>
                  <a:pt x="61" y="0"/>
                </a:cubicBezTo>
                <a:cubicBezTo>
                  <a:pt x="60" y="0"/>
                  <a:pt x="59" y="2"/>
                  <a:pt x="59" y="3"/>
                </a:cubicBezTo>
                <a:cubicBezTo>
                  <a:pt x="59" y="14"/>
                  <a:pt x="59" y="14"/>
                  <a:pt x="59" y="14"/>
                </a:cubicBezTo>
                <a:cubicBezTo>
                  <a:pt x="59" y="16"/>
                  <a:pt x="60" y="17"/>
                  <a:pt x="61" y="17"/>
                </a:cubicBezTo>
                <a:close/>
                <a:moveTo>
                  <a:pt x="28" y="31"/>
                </a:moveTo>
                <a:cubicBezTo>
                  <a:pt x="28" y="31"/>
                  <a:pt x="29" y="31"/>
                  <a:pt x="29" y="30"/>
                </a:cubicBezTo>
                <a:cubicBezTo>
                  <a:pt x="30" y="29"/>
                  <a:pt x="30" y="28"/>
                  <a:pt x="29" y="27"/>
                </a:cubicBezTo>
                <a:cubicBezTo>
                  <a:pt x="21" y="19"/>
                  <a:pt x="21" y="19"/>
                  <a:pt x="21" y="19"/>
                </a:cubicBezTo>
                <a:cubicBezTo>
                  <a:pt x="20" y="17"/>
                  <a:pt x="19" y="17"/>
                  <a:pt x="18" y="19"/>
                </a:cubicBezTo>
                <a:cubicBezTo>
                  <a:pt x="17" y="20"/>
                  <a:pt x="17" y="21"/>
                  <a:pt x="18" y="22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1"/>
                  <a:pt x="27" y="31"/>
                  <a:pt x="28" y="31"/>
                </a:cubicBezTo>
                <a:close/>
                <a:moveTo>
                  <a:pt x="101" y="18"/>
                </a:moveTo>
                <a:cubicBezTo>
                  <a:pt x="93" y="27"/>
                  <a:pt x="93" y="27"/>
                  <a:pt x="93" y="27"/>
                </a:cubicBezTo>
                <a:cubicBezTo>
                  <a:pt x="92" y="28"/>
                  <a:pt x="92" y="29"/>
                  <a:pt x="93" y="30"/>
                </a:cubicBezTo>
                <a:cubicBezTo>
                  <a:pt x="94" y="31"/>
                  <a:pt x="95" y="31"/>
                  <a:pt x="95" y="31"/>
                </a:cubicBezTo>
                <a:cubicBezTo>
                  <a:pt x="96" y="31"/>
                  <a:pt x="97" y="31"/>
                  <a:pt x="97" y="30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6" y="21"/>
                  <a:pt x="106" y="20"/>
                  <a:pt x="105" y="18"/>
                </a:cubicBezTo>
                <a:cubicBezTo>
                  <a:pt x="104" y="17"/>
                  <a:pt x="102" y="17"/>
                  <a:pt x="101" y="18"/>
                </a:cubicBezTo>
                <a:close/>
                <a:moveTo>
                  <a:pt x="14" y="57"/>
                </a:move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8"/>
                  <a:pt x="0" y="60"/>
                </a:cubicBezTo>
                <a:cubicBezTo>
                  <a:pt x="0" y="61"/>
                  <a:pt x="1" y="62"/>
                  <a:pt x="2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15" y="62"/>
                  <a:pt x="16" y="61"/>
                  <a:pt x="16" y="60"/>
                </a:cubicBezTo>
                <a:cubicBezTo>
                  <a:pt x="16" y="58"/>
                  <a:pt x="15" y="57"/>
                  <a:pt x="14" y="57"/>
                </a:cubicBezTo>
                <a:close/>
                <a:moveTo>
                  <a:pt x="120" y="57"/>
                </a:moveTo>
                <a:cubicBezTo>
                  <a:pt x="109" y="57"/>
                  <a:pt x="109" y="57"/>
                  <a:pt x="109" y="57"/>
                </a:cubicBezTo>
                <a:cubicBezTo>
                  <a:pt x="107" y="57"/>
                  <a:pt x="106" y="58"/>
                  <a:pt x="106" y="60"/>
                </a:cubicBezTo>
                <a:cubicBezTo>
                  <a:pt x="106" y="61"/>
                  <a:pt x="107" y="62"/>
                  <a:pt x="109" y="62"/>
                </a:cubicBezTo>
                <a:cubicBezTo>
                  <a:pt x="120" y="62"/>
                  <a:pt x="120" y="62"/>
                  <a:pt x="120" y="62"/>
                </a:cubicBezTo>
                <a:cubicBezTo>
                  <a:pt x="122" y="62"/>
                  <a:pt x="123" y="61"/>
                  <a:pt x="123" y="60"/>
                </a:cubicBezTo>
                <a:cubicBezTo>
                  <a:pt x="123" y="58"/>
                  <a:pt x="122" y="57"/>
                  <a:pt x="120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7" name="Freeform 62"/>
          <p:cNvSpPr>
            <a:spLocks noEditPoints="1"/>
          </p:cNvSpPr>
          <p:nvPr/>
        </p:nvSpPr>
        <p:spPr bwMode="auto">
          <a:xfrm>
            <a:off x="2401887" y="3913981"/>
            <a:ext cx="292100" cy="314325"/>
          </a:xfrm>
          <a:custGeom>
            <a:avLst/>
            <a:gdLst>
              <a:gd name="T0" fmla="*/ 8 w 108"/>
              <a:gd name="T1" fmla="*/ 109 h 116"/>
              <a:gd name="T2" fmla="*/ 63 w 108"/>
              <a:gd name="T3" fmla="*/ 8 h 116"/>
              <a:gd name="T4" fmla="*/ 66 w 108"/>
              <a:gd name="T5" fmla="*/ 26 h 116"/>
              <a:gd name="T6" fmla="*/ 81 w 108"/>
              <a:gd name="T7" fmla="*/ 43 h 116"/>
              <a:gd name="T8" fmla="*/ 88 w 108"/>
              <a:gd name="T9" fmla="*/ 22 h 116"/>
              <a:gd name="T10" fmla="*/ 68 w 108"/>
              <a:gd name="T11" fmla="*/ 1 h 116"/>
              <a:gd name="T12" fmla="*/ 7 w 108"/>
              <a:gd name="T13" fmla="*/ 0 h 116"/>
              <a:gd name="T14" fmla="*/ 0 w 108"/>
              <a:gd name="T15" fmla="*/ 109 h 116"/>
              <a:gd name="T16" fmla="*/ 81 w 108"/>
              <a:gd name="T17" fmla="*/ 116 h 116"/>
              <a:gd name="T18" fmla="*/ 88 w 108"/>
              <a:gd name="T19" fmla="*/ 80 h 116"/>
              <a:gd name="T20" fmla="*/ 81 w 108"/>
              <a:gd name="T21" fmla="*/ 109 h 116"/>
              <a:gd name="T22" fmla="*/ 93 w 108"/>
              <a:gd name="T23" fmla="*/ 52 h 116"/>
              <a:gd name="T24" fmla="*/ 75 w 108"/>
              <a:gd name="T25" fmla="*/ 78 h 116"/>
              <a:gd name="T26" fmla="*/ 89 w 108"/>
              <a:gd name="T27" fmla="*/ 50 h 116"/>
              <a:gd name="T28" fmla="*/ 85 w 108"/>
              <a:gd name="T29" fmla="*/ 47 h 116"/>
              <a:gd name="T30" fmla="*/ 59 w 108"/>
              <a:gd name="T31" fmla="*/ 85 h 116"/>
              <a:gd name="T32" fmla="*/ 58 w 108"/>
              <a:gd name="T33" fmla="*/ 99 h 116"/>
              <a:gd name="T34" fmla="*/ 59 w 108"/>
              <a:gd name="T35" fmla="*/ 100 h 116"/>
              <a:gd name="T36" fmla="*/ 72 w 108"/>
              <a:gd name="T37" fmla="*/ 94 h 116"/>
              <a:gd name="T38" fmla="*/ 97 w 108"/>
              <a:gd name="T39" fmla="*/ 54 h 116"/>
              <a:gd name="T40" fmla="*/ 96 w 108"/>
              <a:gd name="T41" fmla="*/ 31 h 116"/>
              <a:gd name="T42" fmla="*/ 86 w 108"/>
              <a:gd name="T43" fmla="*/ 43 h 116"/>
              <a:gd name="T44" fmla="*/ 98 w 108"/>
              <a:gd name="T45" fmla="*/ 52 h 116"/>
              <a:gd name="T46" fmla="*/ 107 w 108"/>
              <a:gd name="T47" fmla="*/ 40 h 116"/>
              <a:gd name="T48" fmla="*/ 19 w 108"/>
              <a:gd name="T49" fmla="*/ 24 h 116"/>
              <a:gd name="T50" fmla="*/ 43 w 108"/>
              <a:gd name="T51" fmla="*/ 21 h 116"/>
              <a:gd name="T52" fmla="*/ 19 w 108"/>
              <a:gd name="T53" fmla="*/ 19 h 116"/>
              <a:gd name="T54" fmla="*/ 19 w 108"/>
              <a:gd name="T55" fmla="*/ 24 h 116"/>
              <a:gd name="T56" fmla="*/ 57 w 108"/>
              <a:gd name="T57" fmla="*/ 33 h 116"/>
              <a:gd name="T58" fmla="*/ 16 w 108"/>
              <a:gd name="T59" fmla="*/ 35 h 116"/>
              <a:gd name="T60" fmla="*/ 57 w 108"/>
              <a:gd name="T61" fmla="*/ 38 h 116"/>
              <a:gd name="T62" fmla="*/ 19 w 108"/>
              <a:gd name="T63" fmla="*/ 52 h 116"/>
              <a:gd name="T64" fmla="*/ 43 w 108"/>
              <a:gd name="T65" fmla="*/ 49 h 116"/>
              <a:gd name="T66" fmla="*/ 19 w 108"/>
              <a:gd name="T67" fmla="*/ 46 h 116"/>
              <a:gd name="T68" fmla="*/ 19 w 108"/>
              <a:gd name="T69" fmla="*/ 52 h 116"/>
              <a:gd name="T70" fmla="*/ 40 w 108"/>
              <a:gd name="T71" fmla="*/ 66 h 116"/>
              <a:gd name="T72" fmla="*/ 40 w 108"/>
              <a:gd name="T73" fmla="*/ 60 h 116"/>
              <a:gd name="T74" fmla="*/ 16 w 108"/>
              <a:gd name="T75" fmla="*/ 63 h 116"/>
              <a:gd name="T76" fmla="*/ 21 w 108"/>
              <a:gd name="T77" fmla="*/ 103 h 116"/>
              <a:gd name="T78" fmla="*/ 28 w 108"/>
              <a:gd name="T79" fmla="*/ 95 h 116"/>
              <a:gd name="T80" fmla="*/ 33 w 108"/>
              <a:gd name="T81" fmla="*/ 92 h 116"/>
              <a:gd name="T82" fmla="*/ 40 w 108"/>
              <a:gd name="T83" fmla="*/ 92 h 116"/>
              <a:gd name="T84" fmla="*/ 42 w 108"/>
              <a:gd name="T85" fmla="*/ 89 h 116"/>
              <a:gd name="T86" fmla="*/ 35 w 108"/>
              <a:gd name="T87" fmla="*/ 91 h 116"/>
              <a:gd name="T88" fmla="*/ 28 w 108"/>
              <a:gd name="T89" fmla="*/ 94 h 116"/>
              <a:gd name="T90" fmla="*/ 26 w 108"/>
              <a:gd name="T91" fmla="*/ 94 h 116"/>
              <a:gd name="T92" fmla="*/ 29 w 108"/>
              <a:gd name="T93" fmla="*/ 83 h 116"/>
              <a:gd name="T94" fmla="*/ 22 w 108"/>
              <a:gd name="T95" fmla="*/ 83 h 116"/>
              <a:gd name="T96" fmla="*/ 22 w 108"/>
              <a:gd name="T97" fmla="*/ 91 h 116"/>
              <a:gd name="T98" fmla="*/ 23 w 108"/>
              <a:gd name="T99" fmla="*/ 96 h 116"/>
              <a:gd name="T100" fmla="*/ 24 w 108"/>
              <a:gd name="T101" fmla="*/ 94 h 116"/>
              <a:gd name="T102" fmla="*/ 21 w 108"/>
              <a:gd name="T103" fmla="*/ 103 h 116"/>
              <a:gd name="T104" fmla="*/ 20 w 108"/>
              <a:gd name="T105" fmla="*/ 96 h 116"/>
              <a:gd name="T106" fmla="*/ 23 w 108"/>
              <a:gd name="T107" fmla="*/ 92 h 116"/>
              <a:gd name="T108" fmla="*/ 24 w 108"/>
              <a:gd name="T109" fmla="*/ 91 h 116"/>
              <a:gd name="T110" fmla="*/ 24 w 108"/>
              <a:gd name="T111" fmla="*/ 82 h 116"/>
              <a:gd name="T112" fmla="*/ 28 w 108"/>
              <a:gd name="T113" fmla="*/ 83 h 116"/>
              <a:gd name="T114" fmla="*/ 25 w 108"/>
              <a:gd name="T115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8" h="116">
                <a:moveTo>
                  <a:pt x="81" y="109"/>
                </a:moveTo>
                <a:cubicBezTo>
                  <a:pt x="8" y="109"/>
                  <a:pt x="8" y="109"/>
                  <a:pt x="8" y="109"/>
                </a:cubicBezTo>
                <a:cubicBezTo>
                  <a:pt x="8" y="8"/>
                  <a:pt x="8" y="8"/>
                  <a:pt x="8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4"/>
                  <a:pt x="64" y="26"/>
                  <a:pt x="66" y="26"/>
                </a:cubicBezTo>
                <a:cubicBezTo>
                  <a:pt x="81" y="26"/>
                  <a:pt x="81" y="26"/>
                  <a:pt x="81" y="26"/>
                </a:cubicBezTo>
                <a:cubicBezTo>
                  <a:pt x="81" y="43"/>
                  <a:pt x="81" y="43"/>
                  <a:pt x="81" y="43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21"/>
                  <a:pt x="88" y="20"/>
                  <a:pt x="87" y="20"/>
                </a:cubicBezTo>
                <a:cubicBezTo>
                  <a:pt x="68" y="1"/>
                  <a:pt x="68" y="1"/>
                  <a:pt x="68" y="1"/>
                </a:cubicBezTo>
                <a:cubicBezTo>
                  <a:pt x="68" y="0"/>
                  <a:pt x="67" y="0"/>
                  <a:pt x="6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3"/>
                  <a:pt x="3" y="116"/>
                  <a:pt x="7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5" y="116"/>
                  <a:pt x="88" y="113"/>
                  <a:pt x="88" y="109"/>
                </a:cubicBezTo>
                <a:cubicBezTo>
                  <a:pt x="88" y="80"/>
                  <a:pt x="88" y="80"/>
                  <a:pt x="88" y="80"/>
                </a:cubicBezTo>
                <a:cubicBezTo>
                  <a:pt x="81" y="92"/>
                  <a:pt x="81" y="92"/>
                  <a:pt x="81" y="92"/>
                </a:cubicBezTo>
                <a:lnTo>
                  <a:pt x="81" y="109"/>
                </a:lnTo>
                <a:close/>
                <a:moveTo>
                  <a:pt x="97" y="54"/>
                </a:move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2" y="52"/>
                  <a:pt x="92" y="52"/>
                </a:cubicBezTo>
                <a:cubicBezTo>
                  <a:pt x="75" y="78"/>
                  <a:pt x="75" y="78"/>
                  <a:pt x="75" y="78"/>
                </a:cubicBezTo>
                <a:cubicBezTo>
                  <a:pt x="72" y="76"/>
                  <a:pt x="72" y="76"/>
                  <a:pt x="72" y="76"/>
                </a:cubicBezTo>
                <a:cubicBezTo>
                  <a:pt x="89" y="50"/>
                  <a:pt x="89" y="50"/>
                  <a:pt x="89" y="50"/>
                </a:cubicBezTo>
                <a:cubicBezTo>
                  <a:pt x="89" y="50"/>
                  <a:pt x="89" y="49"/>
                  <a:pt x="88" y="49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6"/>
                  <a:pt x="84" y="46"/>
                  <a:pt x="84" y="47"/>
                </a:cubicBezTo>
                <a:cubicBezTo>
                  <a:pt x="59" y="85"/>
                  <a:pt x="59" y="85"/>
                  <a:pt x="59" y="85"/>
                </a:cubicBezTo>
                <a:cubicBezTo>
                  <a:pt x="58" y="86"/>
                  <a:pt x="58" y="86"/>
                  <a:pt x="58" y="86"/>
                </a:cubicBezTo>
                <a:cubicBezTo>
                  <a:pt x="58" y="99"/>
                  <a:pt x="58" y="99"/>
                  <a:pt x="58" y="99"/>
                </a:cubicBezTo>
                <a:cubicBezTo>
                  <a:pt x="58" y="100"/>
                  <a:pt x="58" y="100"/>
                  <a:pt x="58" y="100"/>
                </a:cubicBezTo>
                <a:cubicBezTo>
                  <a:pt x="59" y="101"/>
                  <a:pt x="59" y="101"/>
                  <a:pt x="59" y="100"/>
                </a:cubicBezTo>
                <a:cubicBezTo>
                  <a:pt x="71" y="94"/>
                  <a:pt x="71" y="94"/>
                  <a:pt x="71" y="94"/>
                </a:cubicBezTo>
                <a:cubicBezTo>
                  <a:pt x="71" y="94"/>
                  <a:pt x="72" y="94"/>
                  <a:pt x="72" y="94"/>
                </a:cubicBezTo>
                <a:cubicBezTo>
                  <a:pt x="97" y="56"/>
                  <a:pt x="97" y="56"/>
                  <a:pt x="97" y="56"/>
                </a:cubicBezTo>
                <a:cubicBezTo>
                  <a:pt x="97" y="55"/>
                  <a:pt x="97" y="54"/>
                  <a:pt x="97" y="54"/>
                </a:cubicBezTo>
                <a:close/>
                <a:moveTo>
                  <a:pt x="107" y="38"/>
                </a:moveTo>
                <a:cubicBezTo>
                  <a:pt x="96" y="31"/>
                  <a:pt x="96" y="31"/>
                  <a:pt x="96" y="31"/>
                </a:cubicBezTo>
                <a:cubicBezTo>
                  <a:pt x="95" y="31"/>
                  <a:pt x="94" y="31"/>
                  <a:pt x="94" y="31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6" y="44"/>
                  <a:pt x="87" y="44"/>
                </a:cubicBezTo>
                <a:cubicBezTo>
                  <a:pt x="98" y="52"/>
                  <a:pt x="98" y="52"/>
                  <a:pt x="98" y="52"/>
                </a:cubicBezTo>
                <a:cubicBezTo>
                  <a:pt x="99" y="52"/>
                  <a:pt x="99" y="52"/>
                  <a:pt x="100" y="51"/>
                </a:cubicBezTo>
                <a:cubicBezTo>
                  <a:pt x="107" y="40"/>
                  <a:pt x="107" y="40"/>
                  <a:pt x="107" y="40"/>
                </a:cubicBezTo>
                <a:cubicBezTo>
                  <a:pt x="108" y="39"/>
                  <a:pt x="107" y="39"/>
                  <a:pt x="107" y="38"/>
                </a:cubicBezTo>
                <a:close/>
                <a:moveTo>
                  <a:pt x="19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42" y="24"/>
                  <a:pt x="43" y="23"/>
                  <a:pt x="43" y="21"/>
                </a:cubicBezTo>
                <a:cubicBezTo>
                  <a:pt x="43" y="20"/>
                  <a:pt x="42" y="19"/>
                  <a:pt x="4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7" y="19"/>
                  <a:pt x="16" y="20"/>
                  <a:pt x="16" y="21"/>
                </a:cubicBezTo>
                <a:cubicBezTo>
                  <a:pt x="16" y="23"/>
                  <a:pt x="17" y="24"/>
                  <a:pt x="19" y="24"/>
                </a:cubicBezTo>
                <a:close/>
                <a:moveTo>
                  <a:pt x="60" y="35"/>
                </a:moveTo>
                <a:cubicBezTo>
                  <a:pt x="60" y="34"/>
                  <a:pt x="59" y="33"/>
                  <a:pt x="57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7" y="33"/>
                  <a:pt x="16" y="34"/>
                  <a:pt x="16" y="35"/>
                </a:cubicBezTo>
                <a:cubicBezTo>
                  <a:pt x="16" y="37"/>
                  <a:pt x="17" y="38"/>
                  <a:pt x="19" y="38"/>
                </a:cubicBezTo>
                <a:cubicBezTo>
                  <a:pt x="57" y="38"/>
                  <a:pt x="57" y="38"/>
                  <a:pt x="57" y="38"/>
                </a:cubicBezTo>
                <a:cubicBezTo>
                  <a:pt x="59" y="38"/>
                  <a:pt x="60" y="37"/>
                  <a:pt x="60" y="35"/>
                </a:cubicBezTo>
                <a:close/>
                <a:moveTo>
                  <a:pt x="19" y="52"/>
                </a:moveTo>
                <a:cubicBezTo>
                  <a:pt x="40" y="52"/>
                  <a:pt x="40" y="52"/>
                  <a:pt x="40" y="52"/>
                </a:cubicBezTo>
                <a:cubicBezTo>
                  <a:pt x="42" y="52"/>
                  <a:pt x="43" y="51"/>
                  <a:pt x="43" y="49"/>
                </a:cubicBezTo>
                <a:cubicBezTo>
                  <a:pt x="43" y="48"/>
                  <a:pt x="42" y="46"/>
                  <a:pt x="40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7" y="46"/>
                  <a:pt x="16" y="48"/>
                  <a:pt x="16" y="49"/>
                </a:cubicBezTo>
                <a:cubicBezTo>
                  <a:pt x="16" y="51"/>
                  <a:pt x="17" y="52"/>
                  <a:pt x="19" y="52"/>
                </a:cubicBezTo>
                <a:close/>
                <a:moveTo>
                  <a:pt x="19" y="66"/>
                </a:moveTo>
                <a:cubicBezTo>
                  <a:pt x="40" y="66"/>
                  <a:pt x="40" y="66"/>
                  <a:pt x="40" y="66"/>
                </a:cubicBezTo>
                <a:cubicBezTo>
                  <a:pt x="42" y="66"/>
                  <a:pt x="43" y="65"/>
                  <a:pt x="43" y="63"/>
                </a:cubicBezTo>
                <a:cubicBezTo>
                  <a:pt x="43" y="61"/>
                  <a:pt x="42" y="60"/>
                  <a:pt x="40" y="60"/>
                </a:cubicBezTo>
                <a:cubicBezTo>
                  <a:pt x="19" y="60"/>
                  <a:pt x="19" y="60"/>
                  <a:pt x="19" y="60"/>
                </a:cubicBezTo>
                <a:cubicBezTo>
                  <a:pt x="17" y="60"/>
                  <a:pt x="16" y="61"/>
                  <a:pt x="16" y="63"/>
                </a:cubicBezTo>
                <a:cubicBezTo>
                  <a:pt x="16" y="65"/>
                  <a:pt x="17" y="66"/>
                  <a:pt x="19" y="66"/>
                </a:cubicBezTo>
                <a:close/>
                <a:moveTo>
                  <a:pt x="21" y="103"/>
                </a:moveTo>
                <a:cubicBezTo>
                  <a:pt x="23" y="100"/>
                  <a:pt x="24" y="98"/>
                  <a:pt x="25" y="95"/>
                </a:cubicBezTo>
                <a:cubicBezTo>
                  <a:pt x="26" y="96"/>
                  <a:pt x="27" y="96"/>
                  <a:pt x="28" y="95"/>
                </a:cubicBezTo>
                <a:cubicBezTo>
                  <a:pt x="29" y="95"/>
                  <a:pt x="30" y="94"/>
                  <a:pt x="31" y="93"/>
                </a:cubicBezTo>
                <a:cubicBezTo>
                  <a:pt x="31" y="93"/>
                  <a:pt x="32" y="92"/>
                  <a:pt x="33" y="92"/>
                </a:cubicBezTo>
                <a:cubicBezTo>
                  <a:pt x="33" y="92"/>
                  <a:pt x="34" y="92"/>
                  <a:pt x="35" y="92"/>
                </a:cubicBezTo>
                <a:cubicBezTo>
                  <a:pt x="36" y="93"/>
                  <a:pt x="38" y="92"/>
                  <a:pt x="40" y="92"/>
                </a:cubicBezTo>
                <a:cubicBezTo>
                  <a:pt x="41" y="92"/>
                  <a:pt x="43" y="91"/>
                  <a:pt x="43" y="90"/>
                </a:cubicBezTo>
                <a:cubicBezTo>
                  <a:pt x="44" y="89"/>
                  <a:pt x="43" y="88"/>
                  <a:pt x="42" y="89"/>
                </a:cubicBezTo>
                <a:cubicBezTo>
                  <a:pt x="42" y="90"/>
                  <a:pt x="40" y="90"/>
                  <a:pt x="39" y="91"/>
                </a:cubicBezTo>
                <a:cubicBezTo>
                  <a:pt x="38" y="91"/>
                  <a:pt x="36" y="91"/>
                  <a:pt x="35" y="91"/>
                </a:cubicBezTo>
                <a:cubicBezTo>
                  <a:pt x="34" y="91"/>
                  <a:pt x="33" y="90"/>
                  <a:pt x="32" y="91"/>
                </a:cubicBezTo>
                <a:cubicBezTo>
                  <a:pt x="31" y="91"/>
                  <a:pt x="30" y="93"/>
                  <a:pt x="28" y="94"/>
                </a:cubicBezTo>
                <a:cubicBezTo>
                  <a:pt x="28" y="94"/>
                  <a:pt x="27" y="94"/>
                  <a:pt x="27" y="94"/>
                </a:cubicBezTo>
                <a:cubicBezTo>
                  <a:pt x="26" y="94"/>
                  <a:pt x="26" y="94"/>
                  <a:pt x="26" y="94"/>
                </a:cubicBezTo>
                <a:cubicBezTo>
                  <a:pt x="26" y="94"/>
                  <a:pt x="26" y="93"/>
                  <a:pt x="26" y="93"/>
                </a:cubicBezTo>
                <a:cubicBezTo>
                  <a:pt x="28" y="90"/>
                  <a:pt x="28" y="86"/>
                  <a:pt x="29" y="83"/>
                </a:cubicBezTo>
                <a:cubicBezTo>
                  <a:pt x="29" y="81"/>
                  <a:pt x="30" y="78"/>
                  <a:pt x="27" y="78"/>
                </a:cubicBezTo>
                <a:cubicBezTo>
                  <a:pt x="25" y="78"/>
                  <a:pt x="23" y="81"/>
                  <a:pt x="22" y="83"/>
                </a:cubicBezTo>
                <a:cubicBezTo>
                  <a:pt x="22" y="84"/>
                  <a:pt x="22" y="86"/>
                  <a:pt x="22" y="88"/>
                </a:cubicBezTo>
                <a:cubicBezTo>
                  <a:pt x="22" y="89"/>
                  <a:pt x="22" y="90"/>
                  <a:pt x="22" y="91"/>
                </a:cubicBezTo>
                <a:cubicBezTo>
                  <a:pt x="20" y="91"/>
                  <a:pt x="18" y="94"/>
                  <a:pt x="18" y="96"/>
                </a:cubicBezTo>
                <a:cubicBezTo>
                  <a:pt x="19" y="98"/>
                  <a:pt x="22" y="97"/>
                  <a:pt x="23" y="96"/>
                </a:cubicBezTo>
                <a:cubicBezTo>
                  <a:pt x="24" y="95"/>
                  <a:pt x="24" y="94"/>
                  <a:pt x="24" y="93"/>
                </a:cubicBezTo>
                <a:cubicBezTo>
                  <a:pt x="24" y="93"/>
                  <a:pt x="24" y="94"/>
                  <a:pt x="24" y="94"/>
                </a:cubicBezTo>
                <a:cubicBezTo>
                  <a:pt x="23" y="97"/>
                  <a:pt x="22" y="99"/>
                  <a:pt x="20" y="102"/>
                </a:cubicBezTo>
                <a:cubicBezTo>
                  <a:pt x="19" y="102"/>
                  <a:pt x="20" y="103"/>
                  <a:pt x="21" y="103"/>
                </a:cubicBezTo>
                <a:close/>
                <a:moveTo>
                  <a:pt x="22" y="94"/>
                </a:moveTo>
                <a:cubicBezTo>
                  <a:pt x="22" y="95"/>
                  <a:pt x="21" y="96"/>
                  <a:pt x="20" y="96"/>
                </a:cubicBezTo>
                <a:cubicBezTo>
                  <a:pt x="19" y="96"/>
                  <a:pt x="20" y="94"/>
                  <a:pt x="20" y="94"/>
                </a:cubicBezTo>
                <a:cubicBezTo>
                  <a:pt x="20" y="93"/>
                  <a:pt x="22" y="93"/>
                  <a:pt x="23" y="92"/>
                </a:cubicBezTo>
                <a:cubicBezTo>
                  <a:pt x="23" y="93"/>
                  <a:pt x="23" y="93"/>
                  <a:pt x="22" y="94"/>
                </a:cubicBezTo>
                <a:close/>
                <a:moveTo>
                  <a:pt x="24" y="91"/>
                </a:moveTo>
                <a:cubicBezTo>
                  <a:pt x="23" y="90"/>
                  <a:pt x="23" y="89"/>
                  <a:pt x="23" y="88"/>
                </a:cubicBezTo>
                <a:cubicBezTo>
                  <a:pt x="23" y="86"/>
                  <a:pt x="23" y="84"/>
                  <a:pt x="24" y="82"/>
                </a:cubicBezTo>
                <a:cubicBezTo>
                  <a:pt x="25" y="81"/>
                  <a:pt x="26" y="79"/>
                  <a:pt x="27" y="79"/>
                </a:cubicBezTo>
                <a:cubicBezTo>
                  <a:pt x="28" y="79"/>
                  <a:pt x="28" y="82"/>
                  <a:pt x="28" y="83"/>
                </a:cubicBezTo>
                <a:cubicBezTo>
                  <a:pt x="27" y="84"/>
                  <a:pt x="27" y="86"/>
                  <a:pt x="27" y="88"/>
                </a:cubicBezTo>
                <a:cubicBezTo>
                  <a:pt x="26" y="89"/>
                  <a:pt x="26" y="91"/>
                  <a:pt x="25" y="93"/>
                </a:cubicBezTo>
                <a:cubicBezTo>
                  <a:pt x="25" y="92"/>
                  <a:pt x="24" y="91"/>
                  <a:pt x="24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8" name="Freeform 63"/>
          <p:cNvSpPr>
            <a:spLocks noEditPoints="1"/>
          </p:cNvSpPr>
          <p:nvPr/>
        </p:nvSpPr>
        <p:spPr bwMode="auto">
          <a:xfrm>
            <a:off x="2944812" y="3939381"/>
            <a:ext cx="360363" cy="300037"/>
          </a:xfrm>
          <a:custGeom>
            <a:avLst/>
            <a:gdLst>
              <a:gd name="T0" fmla="*/ 89 w 133"/>
              <a:gd name="T1" fmla="*/ 18 h 111"/>
              <a:gd name="T2" fmla="*/ 45 w 133"/>
              <a:gd name="T3" fmla="*/ 14 h 111"/>
              <a:gd name="T4" fmla="*/ 31 w 133"/>
              <a:gd name="T5" fmla="*/ 44 h 111"/>
              <a:gd name="T6" fmla="*/ 39 w 133"/>
              <a:gd name="T7" fmla="*/ 55 h 111"/>
              <a:gd name="T8" fmla="*/ 51 w 133"/>
              <a:gd name="T9" fmla="*/ 49 h 111"/>
              <a:gd name="T10" fmla="*/ 57 w 133"/>
              <a:gd name="T11" fmla="*/ 39 h 111"/>
              <a:gd name="T12" fmla="*/ 98 w 133"/>
              <a:gd name="T13" fmla="*/ 73 h 111"/>
              <a:gd name="T14" fmla="*/ 93 w 133"/>
              <a:gd name="T15" fmla="*/ 78 h 111"/>
              <a:gd name="T16" fmla="*/ 81 w 133"/>
              <a:gd name="T17" fmla="*/ 70 h 111"/>
              <a:gd name="T18" fmla="*/ 89 w 133"/>
              <a:gd name="T19" fmla="*/ 82 h 111"/>
              <a:gd name="T20" fmla="*/ 84 w 133"/>
              <a:gd name="T21" fmla="*/ 87 h 111"/>
              <a:gd name="T22" fmla="*/ 72 w 133"/>
              <a:gd name="T23" fmla="*/ 79 h 111"/>
              <a:gd name="T24" fmla="*/ 80 w 133"/>
              <a:gd name="T25" fmla="*/ 91 h 111"/>
              <a:gd name="T26" fmla="*/ 76 w 133"/>
              <a:gd name="T27" fmla="*/ 96 h 111"/>
              <a:gd name="T28" fmla="*/ 63 w 133"/>
              <a:gd name="T29" fmla="*/ 87 h 111"/>
              <a:gd name="T30" fmla="*/ 72 w 133"/>
              <a:gd name="T31" fmla="*/ 100 h 111"/>
              <a:gd name="T32" fmla="*/ 67 w 133"/>
              <a:gd name="T33" fmla="*/ 104 h 111"/>
              <a:gd name="T34" fmla="*/ 56 w 133"/>
              <a:gd name="T35" fmla="*/ 87 h 111"/>
              <a:gd name="T36" fmla="*/ 47 w 133"/>
              <a:gd name="T37" fmla="*/ 78 h 111"/>
              <a:gd name="T38" fmla="*/ 38 w 133"/>
              <a:gd name="T39" fmla="*/ 69 h 111"/>
              <a:gd name="T40" fmla="*/ 29 w 133"/>
              <a:gd name="T41" fmla="*/ 60 h 111"/>
              <a:gd name="T42" fmla="*/ 5 w 133"/>
              <a:gd name="T43" fmla="*/ 43 h 111"/>
              <a:gd name="T44" fmla="*/ 1 w 133"/>
              <a:gd name="T45" fmla="*/ 47 h 111"/>
              <a:gd name="T46" fmla="*/ 13 w 133"/>
              <a:gd name="T47" fmla="*/ 68 h 111"/>
              <a:gd name="T48" fmla="*/ 21 w 133"/>
              <a:gd name="T49" fmla="*/ 77 h 111"/>
              <a:gd name="T50" fmla="*/ 30 w 133"/>
              <a:gd name="T51" fmla="*/ 86 h 111"/>
              <a:gd name="T52" fmla="*/ 39 w 133"/>
              <a:gd name="T53" fmla="*/ 95 h 111"/>
              <a:gd name="T54" fmla="*/ 48 w 133"/>
              <a:gd name="T55" fmla="*/ 103 h 111"/>
              <a:gd name="T56" fmla="*/ 63 w 133"/>
              <a:gd name="T57" fmla="*/ 108 h 111"/>
              <a:gd name="T58" fmla="*/ 78 w 133"/>
              <a:gd name="T59" fmla="*/ 102 h 111"/>
              <a:gd name="T60" fmla="*/ 87 w 133"/>
              <a:gd name="T61" fmla="*/ 93 h 111"/>
              <a:gd name="T62" fmla="*/ 95 w 133"/>
              <a:gd name="T63" fmla="*/ 84 h 111"/>
              <a:gd name="T64" fmla="*/ 102 w 133"/>
              <a:gd name="T65" fmla="*/ 69 h 111"/>
              <a:gd name="T66" fmla="*/ 115 w 133"/>
              <a:gd name="T67" fmla="*/ 48 h 111"/>
              <a:gd name="T68" fmla="*/ 90 w 133"/>
              <a:gd name="T69" fmla="*/ 19 h 111"/>
              <a:gd name="T70" fmla="*/ 109 w 133"/>
              <a:gd name="T71" fmla="*/ 2 h 111"/>
              <a:gd name="T72" fmla="*/ 93 w 133"/>
              <a:gd name="T73" fmla="*/ 10 h 111"/>
              <a:gd name="T74" fmla="*/ 116 w 133"/>
              <a:gd name="T75" fmla="*/ 40 h 111"/>
              <a:gd name="T76" fmla="*/ 131 w 133"/>
              <a:gd name="T77" fmla="*/ 32 h 111"/>
              <a:gd name="T78" fmla="*/ 119 w 133"/>
              <a:gd name="T79" fmla="*/ 36 h 111"/>
              <a:gd name="T80" fmla="*/ 119 w 133"/>
              <a:gd name="T81" fmla="*/ 27 h 111"/>
              <a:gd name="T82" fmla="*/ 119 w 133"/>
              <a:gd name="T83" fmla="*/ 36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3" h="111">
                <a:moveTo>
                  <a:pt x="90" y="19"/>
                </a:moveTo>
                <a:cubicBezTo>
                  <a:pt x="89" y="18"/>
                  <a:pt x="89" y="18"/>
                  <a:pt x="89" y="18"/>
                </a:cubicBezTo>
                <a:cubicBezTo>
                  <a:pt x="63" y="10"/>
                  <a:pt x="63" y="10"/>
                  <a:pt x="63" y="10"/>
                </a:cubicBezTo>
                <a:cubicBezTo>
                  <a:pt x="53" y="7"/>
                  <a:pt x="47" y="12"/>
                  <a:pt x="45" y="14"/>
                </a:cubicBezTo>
                <a:cubicBezTo>
                  <a:pt x="44" y="15"/>
                  <a:pt x="43" y="16"/>
                  <a:pt x="43" y="17"/>
                </a:cubicBezTo>
                <a:cubicBezTo>
                  <a:pt x="31" y="44"/>
                  <a:pt x="31" y="44"/>
                  <a:pt x="31" y="44"/>
                </a:cubicBezTo>
                <a:cubicBezTo>
                  <a:pt x="31" y="45"/>
                  <a:pt x="31" y="47"/>
                  <a:pt x="32" y="49"/>
                </a:cubicBezTo>
                <a:cubicBezTo>
                  <a:pt x="33" y="52"/>
                  <a:pt x="36" y="54"/>
                  <a:pt x="39" y="55"/>
                </a:cubicBezTo>
                <a:cubicBezTo>
                  <a:pt x="43" y="56"/>
                  <a:pt x="46" y="55"/>
                  <a:pt x="49" y="52"/>
                </a:cubicBezTo>
                <a:cubicBezTo>
                  <a:pt x="50" y="51"/>
                  <a:pt x="50" y="50"/>
                  <a:pt x="51" y="49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1"/>
                  <a:pt x="56" y="40"/>
                  <a:pt x="57" y="39"/>
                </a:cubicBezTo>
                <a:cubicBezTo>
                  <a:pt x="60" y="36"/>
                  <a:pt x="62" y="37"/>
                  <a:pt x="63" y="38"/>
                </a:cubicBezTo>
                <a:cubicBezTo>
                  <a:pt x="68" y="43"/>
                  <a:pt x="98" y="73"/>
                  <a:pt x="98" y="73"/>
                </a:cubicBezTo>
                <a:cubicBezTo>
                  <a:pt x="99" y="74"/>
                  <a:pt x="99" y="76"/>
                  <a:pt x="97" y="78"/>
                </a:cubicBezTo>
                <a:cubicBezTo>
                  <a:pt x="96" y="79"/>
                  <a:pt x="94" y="79"/>
                  <a:pt x="93" y="78"/>
                </a:cubicBezTo>
                <a:cubicBezTo>
                  <a:pt x="85" y="70"/>
                  <a:pt x="85" y="70"/>
                  <a:pt x="85" y="70"/>
                </a:cubicBezTo>
                <a:cubicBezTo>
                  <a:pt x="84" y="69"/>
                  <a:pt x="82" y="69"/>
                  <a:pt x="81" y="70"/>
                </a:cubicBezTo>
                <a:cubicBezTo>
                  <a:pt x="80" y="71"/>
                  <a:pt x="80" y="73"/>
                  <a:pt x="81" y="74"/>
                </a:cubicBezTo>
                <a:cubicBezTo>
                  <a:pt x="89" y="82"/>
                  <a:pt x="89" y="82"/>
                  <a:pt x="89" y="82"/>
                </a:cubicBezTo>
                <a:cubicBezTo>
                  <a:pt x="90" y="83"/>
                  <a:pt x="90" y="85"/>
                  <a:pt x="89" y="86"/>
                </a:cubicBezTo>
                <a:cubicBezTo>
                  <a:pt x="87" y="88"/>
                  <a:pt x="85" y="88"/>
                  <a:pt x="84" y="87"/>
                </a:cubicBezTo>
                <a:cubicBezTo>
                  <a:pt x="76" y="79"/>
                  <a:pt x="76" y="79"/>
                  <a:pt x="76" y="79"/>
                </a:cubicBezTo>
                <a:cubicBezTo>
                  <a:pt x="75" y="77"/>
                  <a:pt x="73" y="77"/>
                  <a:pt x="72" y="79"/>
                </a:cubicBezTo>
                <a:cubicBezTo>
                  <a:pt x="71" y="80"/>
                  <a:pt x="71" y="81"/>
                  <a:pt x="72" y="82"/>
                </a:cubicBezTo>
                <a:cubicBezTo>
                  <a:pt x="80" y="91"/>
                  <a:pt x="80" y="91"/>
                  <a:pt x="80" y="91"/>
                </a:cubicBezTo>
                <a:cubicBezTo>
                  <a:pt x="81" y="92"/>
                  <a:pt x="81" y="94"/>
                  <a:pt x="80" y="95"/>
                </a:cubicBezTo>
                <a:cubicBezTo>
                  <a:pt x="79" y="96"/>
                  <a:pt x="77" y="97"/>
                  <a:pt x="76" y="96"/>
                </a:cubicBezTo>
                <a:cubicBezTo>
                  <a:pt x="67" y="87"/>
                  <a:pt x="67" y="87"/>
                  <a:pt x="67" y="87"/>
                </a:cubicBezTo>
                <a:cubicBezTo>
                  <a:pt x="66" y="86"/>
                  <a:pt x="64" y="86"/>
                  <a:pt x="63" y="87"/>
                </a:cubicBezTo>
                <a:cubicBezTo>
                  <a:pt x="62" y="88"/>
                  <a:pt x="62" y="90"/>
                  <a:pt x="63" y="91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3" y="101"/>
                  <a:pt x="73" y="103"/>
                  <a:pt x="71" y="104"/>
                </a:cubicBezTo>
                <a:cubicBezTo>
                  <a:pt x="70" y="105"/>
                  <a:pt x="68" y="105"/>
                  <a:pt x="67" y="104"/>
                </a:cubicBezTo>
                <a:cubicBezTo>
                  <a:pt x="57" y="94"/>
                  <a:pt x="57" y="94"/>
                  <a:pt x="57" y="94"/>
                </a:cubicBezTo>
                <a:cubicBezTo>
                  <a:pt x="58" y="92"/>
                  <a:pt x="58" y="89"/>
                  <a:pt x="56" y="87"/>
                </a:cubicBezTo>
                <a:cubicBezTo>
                  <a:pt x="53" y="84"/>
                  <a:pt x="49" y="84"/>
                  <a:pt x="47" y="86"/>
                </a:cubicBezTo>
                <a:cubicBezTo>
                  <a:pt x="49" y="84"/>
                  <a:pt x="49" y="80"/>
                  <a:pt x="47" y="78"/>
                </a:cubicBezTo>
                <a:cubicBezTo>
                  <a:pt x="44" y="76"/>
                  <a:pt x="41" y="75"/>
                  <a:pt x="39" y="77"/>
                </a:cubicBezTo>
                <a:cubicBezTo>
                  <a:pt x="41" y="75"/>
                  <a:pt x="40" y="72"/>
                  <a:pt x="38" y="69"/>
                </a:cubicBezTo>
                <a:cubicBezTo>
                  <a:pt x="36" y="67"/>
                  <a:pt x="32" y="67"/>
                  <a:pt x="30" y="69"/>
                </a:cubicBezTo>
                <a:cubicBezTo>
                  <a:pt x="32" y="67"/>
                  <a:pt x="32" y="63"/>
                  <a:pt x="29" y="60"/>
                </a:cubicBezTo>
                <a:cubicBezTo>
                  <a:pt x="27" y="58"/>
                  <a:pt x="24" y="58"/>
                  <a:pt x="22" y="60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42"/>
                  <a:pt x="2" y="42"/>
                  <a:pt x="1" y="43"/>
                </a:cubicBezTo>
                <a:cubicBezTo>
                  <a:pt x="0" y="44"/>
                  <a:pt x="0" y="46"/>
                  <a:pt x="1" y="47"/>
                </a:cubicBezTo>
                <a:cubicBezTo>
                  <a:pt x="18" y="63"/>
                  <a:pt x="18" y="63"/>
                  <a:pt x="18" y="63"/>
                </a:cubicBezTo>
                <a:cubicBezTo>
                  <a:pt x="13" y="68"/>
                  <a:pt x="13" y="68"/>
                  <a:pt x="13" y="68"/>
                </a:cubicBezTo>
                <a:cubicBezTo>
                  <a:pt x="11" y="70"/>
                  <a:pt x="11" y="74"/>
                  <a:pt x="13" y="77"/>
                </a:cubicBezTo>
                <a:cubicBezTo>
                  <a:pt x="16" y="79"/>
                  <a:pt x="19" y="79"/>
                  <a:pt x="21" y="77"/>
                </a:cubicBezTo>
                <a:cubicBezTo>
                  <a:pt x="19" y="79"/>
                  <a:pt x="20" y="83"/>
                  <a:pt x="22" y="85"/>
                </a:cubicBezTo>
                <a:cubicBezTo>
                  <a:pt x="24" y="88"/>
                  <a:pt x="28" y="88"/>
                  <a:pt x="30" y="86"/>
                </a:cubicBezTo>
                <a:cubicBezTo>
                  <a:pt x="28" y="88"/>
                  <a:pt x="28" y="92"/>
                  <a:pt x="31" y="94"/>
                </a:cubicBezTo>
                <a:cubicBezTo>
                  <a:pt x="33" y="97"/>
                  <a:pt x="37" y="97"/>
                  <a:pt x="39" y="95"/>
                </a:cubicBezTo>
                <a:cubicBezTo>
                  <a:pt x="37" y="97"/>
                  <a:pt x="37" y="100"/>
                  <a:pt x="39" y="103"/>
                </a:cubicBezTo>
                <a:cubicBezTo>
                  <a:pt x="42" y="105"/>
                  <a:pt x="46" y="105"/>
                  <a:pt x="48" y="103"/>
                </a:cubicBezTo>
                <a:cubicBezTo>
                  <a:pt x="53" y="98"/>
                  <a:pt x="53" y="98"/>
                  <a:pt x="53" y="98"/>
                </a:cubicBezTo>
                <a:cubicBezTo>
                  <a:pt x="63" y="108"/>
                  <a:pt x="63" y="108"/>
                  <a:pt x="63" y="108"/>
                </a:cubicBezTo>
                <a:cubicBezTo>
                  <a:pt x="66" y="111"/>
                  <a:pt x="72" y="111"/>
                  <a:pt x="75" y="108"/>
                </a:cubicBezTo>
                <a:cubicBezTo>
                  <a:pt x="77" y="106"/>
                  <a:pt x="78" y="104"/>
                  <a:pt x="78" y="102"/>
                </a:cubicBezTo>
                <a:cubicBezTo>
                  <a:pt x="80" y="102"/>
                  <a:pt x="82" y="101"/>
                  <a:pt x="84" y="99"/>
                </a:cubicBezTo>
                <a:cubicBezTo>
                  <a:pt x="86" y="97"/>
                  <a:pt x="86" y="95"/>
                  <a:pt x="87" y="93"/>
                </a:cubicBezTo>
                <a:cubicBezTo>
                  <a:pt x="89" y="93"/>
                  <a:pt x="91" y="92"/>
                  <a:pt x="93" y="90"/>
                </a:cubicBezTo>
                <a:cubicBezTo>
                  <a:pt x="94" y="89"/>
                  <a:pt x="95" y="86"/>
                  <a:pt x="95" y="84"/>
                </a:cubicBezTo>
                <a:cubicBezTo>
                  <a:pt x="97" y="84"/>
                  <a:pt x="100" y="83"/>
                  <a:pt x="101" y="82"/>
                </a:cubicBezTo>
                <a:cubicBezTo>
                  <a:pt x="105" y="78"/>
                  <a:pt x="105" y="73"/>
                  <a:pt x="102" y="69"/>
                </a:cubicBezTo>
                <a:cubicBezTo>
                  <a:pt x="98" y="65"/>
                  <a:pt x="98" y="65"/>
                  <a:pt x="98" y="65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16" y="47"/>
                  <a:pt x="116" y="45"/>
                  <a:pt x="115" y="44"/>
                </a:cubicBezTo>
                <a:lnTo>
                  <a:pt x="90" y="19"/>
                </a:lnTo>
                <a:close/>
                <a:moveTo>
                  <a:pt x="131" y="25"/>
                </a:moveTo>
                <a:cubicBezTo>
                  <a:pt x="109" y="2"/>
                  <a:pt x="109" y="2"/>
                  <a:pt x="109" y="2"/>
                </a:cubicBezTo>
                <a:cubicBezTo>
                  <a:pt x="107" y="0"/>
                  <a:pt x="103" y="0"/>
                  <a:pt x="101" y="2"/>
                </a:cubicBezTo>
                <a:cubicBezTo>
                  <a:pt x="93" y="10"/>
                  <a:pt x="93" y="10"/>
                  <a:pt x="93" y="10"/>
                </a:cubicBezTo>
                <a:cubicBezTo>
                  <a:pt x="91" y="12"/>
                  <a:pt x="91" y="16"/>
                  <a:pt x="93" y="18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8" y="42"/>
                  <a:pt x="121" y="42"/>
                  <a:pt x="123" y="40"/>
                </a:cubicBezTo>
                <a:cubicBezTo>
                  <a:pt x="131" y="32"/>
                  <a:pt x="131" y="32"/>
                  <a:pt x="131" y="32"/>
                </a:cubicBezTo>
                <a:cubicBezTo>
                  <a:pt x="133" y="30"/>
                  <a:pt x="133" y="27"/>
                  <a:pt x="131" y="25"/>
                </a:cubicBezTo>
                <a:close/>
                <a:moveTo>
                  <a:pt x="119" y="36"/>
                </a:moveTo>
                <a:cubicBezTo>
                  <a:pt x="117" y="36"/>
                  <a:pt x="115" y="34"/>
                  <a:pt x="115" y="31"/>
                </a:cubicBezTo>
                <a:cubicBezTo>
                  <a:pt x="115" y="29"/>
                  <a:pt x="117" y="27"/>
                  <a:pt x="119" y="27"/>
                </a:cubicBezTo>
                <a:cubicBezTo>
                  <a:pt x="122" y="27"/>
                  <a:pt x="124" y="29"/>
                  <a:pt x="124" y="31"/>
                </a:cubicBezTo>
                <a:cubicBezTo>
                  <a:pt x="124" y="34"/>
                  <a:pt x="122" y="36"/>
                  <a:pt x="119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9" name="Freeform 64"/>
          <p:cNvSpPr>
            <a:spLocks noEditPoints="1"/>
          </p:cNvSpPr>
          <p:nvPr/>
        </p:nvSpPr>
        <p:spPr bwMode="auto">
          <a:xfrm>
            <a:off x="3597275" y="3925094"/>
            <a:ext cx="254000" cy="307975"/>
          </a:xfrm>
          <a:custGeom>
            <a:avLst/>
            <a:gdLst>
              <a:gd name="T0" fmla="*/ 68 w 94"/>
              <a:gd name="T1" fmla="*/ 14 h 114"/>
              <a:gd name="T2" fmla="*/ 11 w 94"/>
              <a:gd name="T3" fmla="*/ 14 h 114"/>
              <a:gd name="T4" fmla="*/ 0 w 94"/>
              <a:gd name="T5" fmla="*/ 25 h 114"/>
              <a:gd name="T6" fmla="*/ 0 w 94"/>
              <a:gd name="T7" fmla="*/ 103 h 114"/>
              <a:gd name="T8" fmla="*/ 11 w 94"/>
              <a:gd name="T9" fmla="*/ 114 h 114"/>
              <a:gd name="T10" fmla="*/ 68 w 94"/>
              <a:gd name="T11" fmla="*/ 114 h 114"/>
              <a:gd name="T12" fmla="*/ 79 w 94"/>
              <a:gd name="T13" fmla="*/ 103 h 114"/>
              <a:gd name="T14" fmla="*/ 79 w 94"/>
              <a:gd name="T15" fmla="*/ 25 h 114"/>
              <a:gd name="T16" fmla="*/ 68 w 94"/>
              <a:gd name="T17" fmla="*/ 14 h 114"/>
              <a:gd name="T18" fmla="*/ 72 w 94"/>
              <a:gd name="T19" fmla="*/ 103 h 114"/>
              <a:gd name="T20" fmla="*/ 68 w 94"/>
              <a:gd name="T21" fmla="*/ 107 h 114"/>
              <a:gd name="T22" fmla="*/ 11 w 94"/>
              <a:gd name="T23" fmla="*/ 107 h 114"/>
              <a:gd name="T24" fmla="*/ 6 w 94"/>
              <a:gd name="T25" fmla="*/ 103 h 114"/>
              <a:gd name="T26" fmla="*/ 6 w 94"/>
              <a:gd name="T27" fmla="*/ 25 h 114"/>
              <a:gd name="T28" fmla="*/ 11 w 94"/>
              <a:gd name="T29" fmla="*/ 20 h 114"/>
              <a:gd name="T30" fmla="*/ 68 w 94"/>
              <a:gd name="T31" fmla="*/ 20 h 114"/>
              <a:gd name="T32" fmla="*/ 72 w 94"/>
              <a:gd name="T33" fmla="*/ 25 h 114"/>
              <a:gd name="T34" fmla="*/ 72 w 94"/>
              <a:gd name="T35" fmla="*/ 103 h 114"/>
              <a:gd name="T36" fmla="*/ 18 w 94"/>
              <a:gd name="T37" fmla="*/ 41 h 114"/>
              <a:gd name="T38" fmla="*/ 52 w 94"/>
              <a:gd name="T39" fmla="*/ 41 h 114"/>
              <a:gd name="T40" fmla="*/ 56 w 94"/>
              <a:gd name="T41" fmla="*/ 38 h 114"/>
              <a:gd name="T42" fmla="*/ 52 w 94"/>
              <a:gd name="T43" fmla="*/ 35 h 114"/>
              <a:gd name="T44" fmla="*/ 18 w 94"/>
              <a:gd name="T45" fmla="*/ 35 h 114"/>
              <a:gd name="T46" fmla="*/ 14 w 94"/>
              <a:gd name="T47" fmla="*/ 38 h 114"/>
              <a:gd name="T48" fmla="*/ 18 w 94"/>
              <a:gd name="T49" fmla="*/ 41 h 114"/>
              <a:gd name="T50" fmla="*/ 61 w 94"/>
              <a:gd name="T51" fmla="*/ 52 h 114"/>
              <a:gd name="T52" fmla="*/ 18 w 94"/>
              <a:gd name="T53" fmla="*/ 52 h 114"/>
              <a:gd name="T54" fmla="*/ 14 w 94"/>
              <a:gd name="T55" fmla="*/ 55 h 114"/>
              <a:gd name="T56" fmla="*/ 18 w 94"/>
              <a:gd name="T57" fmla="*/ 58 h 114"/>
              <a:gd name="T58" fmla="*/ 61 w 94"/>
              <a:gd name="T59" fmla="*/ 58 h 114"/>
              <a:gd name="T60" fmla="*/ 64 w 94"/>
              <a:gd name="T61" fmla="*/ 55 h 114"/>
              <a:gd name="T62" fmla="*/ 61 w 94"/>
              <a:gd name="T63" fmla="*/ 52 h 114"/>
              <a:gd name="T64" fmla="*/ 61 w 94"/>
              <a:gd name="T65" fmla="*/ 69 h 114"/>
              <a:gd name="T66" fmla="*/ 18 w 94"/>
              <a:gd name="T67" fmla="*/ 69 h 114"/>
              <a:gd name="T68" fmla="*/ 14 w 94"/>
              <a:gd name="T69" fmla="*/ 73 h 114"/>
              <a:gd name="T70" fmla="*/ 18 w 94"/>
              <a:gd name="T71" fmla="*/ 76 h 114"/>
              <a:gd name="T72" fmla="*/ 61 w 94"/>
              <a:gd name="T73" fmla="*/ 76 h 114"/>
              <a:gd name="T74" fmla="*/ 64 w 94"/>
              <a:gd name="T75" fmla="*/ 73 h 114"/>
              <a:gd name="T76" fmla="*/ 61 w 94"/>
              <a:gd name="T77" fmla="*/ 69 h 114"/>
              <a:gd name="T78" fmla="*/ 61 w 94"/>
              <a:gd name="T79" fmla="*/ 87 h 114"/>
              <a:gd name="T80" fmla="*/ 18 w 94"/>
              <a:gd name="T81" fmla="*/ 87 h 114"/>
              <a:gd name="T82" fmla="*/ 14 w 94"/>
              <a:gd name="T83" fmla="*/ 90 h 114"/>
              <a:gd name="T84" fmla="*/ 18 w 94"/>
              <a:gd name="T85" fmla="*/ 93 h 114"/>
              <a:gd name="T86" fmla="*/ 61 w 94"/>
              <a:gd name="T87" fmla="*/ 93 h 114"/>
              <a:gd name="T88" fmla="*/ 64 w 94"/>
              <a:gd name="T89" fmla="*/ 90 h 114"/>
              <a:gd name="T90" fmla="*/ 61 w 94"/>
              <a:gd name="T91" fmla="*/ 87 h 114"/>
              <a:gd name="T92" fmla="*/ 72 w 94"/>
              <a:gd name="T93" fmla="*/ 0 h 114"/>
              <a:gd name="T94" fmla="*/ 20 w 94"/>
              <a:gd name="T95" fmla="*/ 0 h 114"/>
              <a:gd name="T96" fmla="*/ 17 w 94"/>
              <a:gd name="T97" fmla="*/ 3 h 114"/>
              <a:gd name="T98" fmla="*/ 20 w 94"/>
              <a:gd name="T99" fmla="*/ 6 h 114"/>
              <a:gd name="T100" fmla="*/ 72 w 94"/>
              <a:gd name="T101" fmla="*/ 6 h 114"/>
              <a:gd name="T102" fmla="*/ 88 w 94"/>
              <a:gd name="T103" fmla="*/ 22 h 114"/>
              <a:gd name="T104" fmla="*/ 88 w 94"/>
              <a:gd name="T105" fmla="*/ 97 h 114"/>
              <a:gd name="T106" fmla="*/ 91 w 94"/>
              <a:gd name="T107" fmla="*/ 100 h 114"/>
              <a:gd name="T108" fmla="*/ 94 w 94"/>
              <a:gd name="T109" fmla="*/ 97 h 114"/>
              <a:gd name="T110" fmla="*/ 94 w 94"/>
              <a:gd name="T111" fmla="*/ 22 h 114"/>
              <a:gd name="T112" fmla="*/ 72 w 94"/>
              <a:gd name="T113" fmla="*/ 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4" h="114">
                <a:moveTo>
                  <a:pt x="68" y="14"/>
                </a:moveTo>
                <a:cubicBezTo>
                  <a:pt x="11" y="14"/>
                  <a:pt x="11" y="14"/>
                  <a:pt x="11" y="14"/>
                </a:cubicBezTo>
                <a:cubicBezTo>
                  <a:pt x="5" y="14"/>
                  <a:pt x="0" y="19"/>
                  <a:pt x="0" y="25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9"/>
                  <a:pt x="5" y="114"/>
                  <a:pt x="11" y="114"/>
                </a:cubicBezTo>
                <a:cubicBezTo>
                  <a:pt x="68" y="114"/>
                  <a:pt x="68" y="114"/>
                  <a:pt x="68" y="114"/>
                </a:cubicBezTo>
                <a:cubicBezTo>
                  <a:pt x="74" y="114"/>
                  <a:pt x="79" y="109"/>
                  <a:pt x="79" y="103"/>
                </a:cubicBezTo>
                <a:cubicBezTo>
                  <a:pt x="79" y="25"/>
                  <a:pt x="79" y="25"/>
                  <a:pt x="79" y="25"/>
                </a:cubicBezTo>
                <a:cubicBezTo>
                  <a:pt x="79" y="19"/>
                  <a:pt x="74" y="14"/>
                  <a:pt x="68" y="14"/>
                </a:cubicBezTo>
                <a:close/>
                <a:moveTo>
                  <a:pt x="72" y="103"/>
                </a:moveTo>
                <a:cubicBezTo>
                  <a:pt x="72" y="106"/>
                  <a:pt x="71" y="107"/>
                  <a:pt x="68" y="107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8" y="107"/>
                  <a:pt x="6" y="106"/>
                  <a:pt x="6" y="103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2"/>
                  <a:pt x="8" y="20"/>
                  <a:pt x="11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71" y="20"/>
                  <a:pt x="72" y="22"/>
                  <a:pt x="72" y="25"/>
                </a:cubicBezTo>
                <a:lnTo>
                  <a:pt x="72" y="103"/>
                </a:lnTo>
                <a:close/>
                <a:moveTo>
                  <a:pt x="18" y="41"/>
                </a:moveTo>
                <a:cubicBezTo>
                  <a:pt x="52" y="41"/>
                  <a:pt x="52" y="41"/>
                  <a:pt x="52" y="41"/>
                </a:cubicBezTo>
                <a:cubicBezTo>
                  <a:pt x="54" y="41"/>
                  <a:pt x="56" y="40"/>
                  <a:pt x="56" y="38"/>
                </a:cubicBezTo>
                <a:cubicBezTo>
                  <a:pt x="56" y="36"/>
                  <a:pt x="54" y="35"/>
                  <a:pt x="52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6" y="35"/>
                  <a:pt x="14" y="36"/>
                  <a:pt x="14" y="38"/>
                </a:cubicBezTo>
                <a:cubicBezTo>
                  <a:pt x="14" y="40"/>
                  <a:pt x="16" y="41"/>
                  <a:pt x="18" y="41"/>
                </a:cubicBezTo>
                <a:close/>
                <a:moveTo>
                  <a:pt x="61" y="52"/>
                </a:moveTo>
                <a:cubicBezTo>
                  <a:pt x="18" y="52"/>
                  <a:pt x="18" y="52"/>
                  <a:pt x="18" y="52"/>
                </a:cubicBezTo>
                <a:cubicBezTo>
                  <a:pt x="16" y="52"/>
                  <a:pt x="14" y="53"/>
                  <a:pt x="14" y="55"/>
                </a:cubicBezTo>
                <a:cubicBezTo>
                  <a:pt x="14" y="57"/>
                  <a:pt x="16" y="58"/>
                  <a:pt x="18" y="58"/>
                </a:cubicBezTo>
                <a:cubicBezTo>
                  <a:pt x="61" y="58"/>
                  <a:pt x="61" y="58"/>
                  <a:pt x="61" y="58"/>
                </a:cubicBezTo>
                <a:cubicBezTo>
                  <a:pt x="63" y="58"/>
                  <a:pt x="64" y="57"/>
                  <a:pt x="64" y="55"/>
                </a:cubicBezTo>
                <a:cubicBezTo>
                  <a:pt x="64" y="53"/>
                  <a:pt x="63" y="52"/>
                  <a:pt x="61" y="52"/>
                </a:cubicBezTo>
                <a:close/>
                <a:moveTo>
                  <a:pt x="61" y="69"/>
                </a:moveTo>
                <a:cubicBezTo>
                  <a:pt x="18" y="69"/>
                  <a:pt x="18" y="69"/>
                  <a:pt x="18" y="69"/>
                </a:cubicBezTo>
                <a:cubicBezTo>
                  <a:pt x="16" y="69"/>
                  <a:pt x="14" y="71"/>
                  <a:pt x="14" y="73"/>
                </a:cubicBezTo>
                <a:cubicBezTo>
                  <a:pt x="14" y="74"/>
                  <a:pt x="16" y="76"/>
                  <a:pt x="18" y="76"/>
                </a:cubicBezTo>
                <a:cubicBezTo>
                  <a:pt x="61" y="76"/>
                  <a:pt x="61" y="76"/>
                  <a:pt x="61" y="76"/>
                </a:cubicBezTo>
                <a:cubicBezTo>
                  <a:pt x="63" y="76"/>
                  <a:pt x="64" y="74"/>
                  <a:pt x="64" y="73"/>
                </a:cubicBezTo>
                <a:cubicBezTo>
                  <a:pt x="64" y="71"/>
                  <a:pt x="63" y="69"/>
                  <a:pt x="61" y="69"/>
                </a:cubicBezTo>
                <a:close/>
                <a:moveTo>
                  <a:pt x="61" y="87"/>
                </a:moveTo>
                <a:cubicBezTo>
                  <a:pt x="18" y="87"/>
                  <a:pt x="18" y="87"/>
                  <a:pt x="18" y="87"/>
                </a:cubicBezTo>
                <a:cubicBezTo>
                  <a:pt x="16" y="87"/>
                  <a:pt x="14" y="88"/>
                  <a:pt x="14" y="90"/>
                </a:cubicBezTo>
                <a:cubicBezTo>
                  <a:pt x="14" y="92"/>
                  <a:pt x="16" y="93"/>
                  <a:pt x="18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3" y="93"/>
                  <a:pt x="64" y="92"/>
                  <a:pt x="64" y="90"/>
                </a:cubicBezTo>
                <a:cubicBezTo>
                  <a:pt x="64" y="88"/>
                  <a:pt x="63" y="87"/>
                  <a:pt x="61" y="87"/>
                </a:cubicBezTo>
                <a:close/>
                <a:moveTo>
                  <a:pt x="72" y="0"/>
                </a:move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7" y="1"/>
                  <a:pt x="17" y="3"/>
                </a:cubicBezTo>
                <a:cubicBezTo>
                  <a:pt x="17" y="5"/>
                  <a:pt x="19" y="6"/>
                  <a:pt x="20" y="6"/>
                </a:cubicBezTo>
                <a:cubicBezTo>
                  <a:pt x="72" y="6"/>
                  <a:pt x="72" y="6"/>
                  <a:pt x="72" y="6"/>
                </a:cubicBezTo>
                <a:cubicBezTo>
                  <a:pt x="81" y="6"/>
                  <a:pt x="88" y="13"/>
                  <a:pt x="88" y="22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99"/>
                  <a:pt x="90" y="100"/>
                  <a:pt x="91" y="100"/>
                </a:cubicBezTo>
                <a:cubicBezTo>
                  <a:pt x="93" y="100"/>
                  <a:pt x="94" y="99"/>
                  <a:pt x="94" y="97"/>
                </a:cubicBezTo>
                <a:cubicBezTo>
                  <a:pt x="94" y="22"/>
                  <a:pt x="94" y="22"/>
                  <a:pt x="94" y="22"/>
                </a:cubicBezTo>
                <a:cubicBezTo>
                  <a:pt x="94" y="10"/>
                  <a:pt x="84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0" name="Freeform 65"/>
          <p:cNvSpPr>
            <a:spLocks noEditPoints="1"/>
          </p:cNvSpPr>
          <p:nvPr/>
        </p:nvSpPr>
        <p:spPr bwMode="auto">
          <a:xfrm>
            <a:off x="4138612" y="3925094"/>
            <a:ext cx="339725" cy="311150"/>
          </a:xfrm>
          <a:custGeom>
            <a:avLst/>
            <a:gdLst>
              <a:gd name="T0" fmla="*/ 7 w 126"/>
              <a:gd name="T1" fmla="*/ 0 h 115"/>
              <a:gd name="T2" fmla="*/ 0 w 126"/>
              <a:gd name="T3" fmla="*/ 107 h 115"/>
              <a:gd name="T4" fmla="*/ 118 w 126"/>
              <a:gd name="T5" fmla="*/ 115 h 115"/>
              <a:gd name="T6" fmla="*/ 126 w 126"/>
              <a:gd name="T7" fmla="*/ 8 h 115"/>
              <a:gd name="T8" fmla="*/ 95 w 126"/>
              <a:gd name="T9" fmla="*/ 13 h 115"/>
              <a:gd name="T10" fmla="*/ 101 w 126"/>
              <a:gd name="T11" fmla="*/ 10 h 115"/>
              <a:gd name="T12" fmla="*/ 104 w 126"/>
              <a:gd name="T13" fmla="*/ 16 h 115"/>
              <a:gd name="T14" fmla="*/ 98 w 126"/>
              <a:gd name="T15" fmla="*/ 19 h 115"/>
              <a:gd name="T16" fmla="*/ 95 w 126"/>
              <a:gd name="T17" fmla="*/ 13 h 115"/>
              <a:gd name="T18" fmla="*/ 85 w 126"/>
              <a:gd name="T19" fmla="*/ 10 h 115"/>
              <a:gd name="T20" fmla="*/ 91 w 126"/>
              <a:gd name="T21" fmla="*/ 13 h 115"/>
              <a:gd name="T22" fmla="*/ 88 w 126"/>
              <a:gd name="T23" fmla="*/ 19 h 115"/>
              <a:gd name="T24" fmla="*/ 82 w 126"/>
              <a:gd name="T25" fmla="*/ 16 h 115"/>
              <a:gd name="T26" fmla="*/ 117 w 126"/>
              <a:gd name="T27" fmla="*/ 106 h 115"/>
              <a:gd name="T28" fmla="*/ 9 w 126"/>
              <a:gd name="T29" fmla="*/ 27 h 115"/>
              <a:gd name="T30" fmla="*/ 117 w 126"/>
              <a:gd name="T31" fmla="*/ 106 h 115"/>
              <a:gd name="T32" fmla="*/ 114 w 126"/>
              <a:gd name="T33" fmla="*/ 19 h 115"/>
              <a:gd name="T34" fmla="*/ 108 w 126"/>
              <a:gd name="T35" fmla="*/ 16 h 115"/>
              <a:gd name="T36" fmla="*/ 111 w 126"/>
              <a:gd name="T37" fmla="*/ 10 h 115"/>
              <a:gd name="T38" fmla="*/ 117 w 126"/>
              <a:gd name="T39" fmla="*/ 13 h 115"/>
              <a:gd name="T40" fmla="*/ 27 w 126"/>
              <a:gd name="T41" fmla="*/ 70 h 115"/>
              <a:gd name="T42" fmla="*/ 49 w 126"/>
              <a:gd name="T43" fmla="*/ 79 h 115"/>
              <a:gd name="T44" fmla="*/ 53 w 126"/>
              <a:gd name="T45" fmla="*/ 76 h 115"/>
              <a:gd name="T46" fmla="*/ 50 w 126"/>
              <a:gd name="T47" fmla="*/ 72 h 115"/>
              <a:gd name="T48" fmla="*/ 50 w 126"/>
              <a:gd name="T49" fmla="*/ 60 h 115"/>
              <a:gd name="T50" fmla="*/ 53 w 126"/>
              <a:gd name="T51" fmla="*/ 56 h 115"/>
              <a:gd name="T52" fmla="*/ 49 w 126"/>
              <a:gd name="T53" fmla="*/ 52 h 115"/>
              <a:gd name="T54" fmla="*/ 27 w 126"/>
              <a:gd name="T55" fmla="*/ 62 h 115"/>
              <a:gd name="T56" fmla="*/ 24 w 126"/>
              <a:gd name="T57" fmla="*/ 66 h 115"/>
              <a:gd name="T58" fmla="*/ 53 w 126"/>
              <a:gd name="T59" fmla="*/ 89 h 115"/>
              <a:gd name="T60" fmla="*/ 56 w 126"/>
              <a:gd name="T61" fmla="*/ 91 h 115"/>
              <a:gd name="T62" fmla="*/ 73 w 126"/>
              <a:gd name="T63" fmla="*/ 46 h 115"/>
              <a:gd name="T64" fmla="*/ 69 w 126"/>
              <a:gd name="T65" fmla="*/ 41 h 115"/>
              <a:gd name="T66" fmla="*/ 66 w 126"/>
              <a:gd name="T67" fmla="*/ 44 h 115"/>
              <a:gd name="T68" fmla="*/ 53 w 126"/>
              <a:gd name="T69" fmla="*/ 89 h 115"/>
              <a:gd name="T70" fmla="*/ 75 w 126"/>
              <a:gd name="T71" fmla="*/ 60 h 115"/>
              <a:gd name="T72" fmla="*/ 75 w 126"/>
              <a:gd name="T73" fmla="*/ 72 h 115"/>
              <a:gd name="T74" fmla="*/ 73 w 126"/>
              <a:gd name="T75" fmla="*/ 76 h 115"/>
              <a:gd name="T76" fmla="*/ 77 w 126"/>
              <a:gd name="T77" fmla="*/ 79 h 115"/>
              <a:gd name="T78" fmla="*/ 99 w 126"/>
              <a:gd name="T79" fmla="*/ 70 h 115"/>
              <a:gd name="T80" fmla="*/ 101 w 126"/>
              <a:gd name="T81" fmla="*/ 66 h 115"/>
              <a:gd name="T82" fmla="*/ 78 w 126"/>
              <a:gd name="T83" fmla="*/ 53 h 115"/>
              <a:gd name="T84" fmla="*/ 75 w 126"/>
              <a:gd name="T85" fmla="*/ 5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6" h="115">
                <a:moveTo>
                  <a:pt x="118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2"/>
                  <a:pt x="3" y="115"/>
                  <a:pt x="7" y="115"/>
                </a:cubicBezTo>
                <a:cubicBezTo>
                  <a:pt x="118" y="115"/>
                  <a:pt x="118" y="115"/>
                  <a:pt x="118" y="115"/>
                </a:cubicBezTo>
                <a:cubicBezTo>
                  <a:pt x="122" y="115"/>
                  <a:pt x="126" y="112"/>
                  <a:pt x="126" y="107"/>
                </a:cubicBezTo>
                <a:cubicBezTo>
                  <a:pt x="126" y="8"/>
                  <a:pt x="126" y="8"/>
                  <a:pt x="126" y="8"/>
                </a:cubicBezTo>
                <a:cubicBezTo>
                  <a:pt x="126" y="4"/>
                  <a:pt x="122" y="0"/>
                  <a:pt x="118" y="0"/>
                </a:cubicBezTo>
                <a:close/>
                <a:moveTo>
                  <a:pt x="95" y="13"/>
                </a:moveTo>
                <a:cubicBezTo>
                  <a:pt x="95" y="12"/>
                  <a:pt x="97" y="10"/>
                  <a:pt x="98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2" y="10"/>
                  <a:pt x="104" y="12"/>
                  <a:pt x="104" y="13"/>
                </a:cubicBezTo>
                <a:cubicBezTo>
                  <a:pt x="104" y="16"/>
                  <a:pt x="104" y="16"/>
                  <a:pt x="104" y="16"/>
                </a:cubicBezTo>
                <a:cubicBezTo>
                  <a:pt x="104" y="18"/>
                  <a:pt x="102" y="19"/>
                  <a:pt x="101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7" y="19"/>
                  <a:pt x="95" y="18"/>
                  <a:pt x="95" y="16"/>
                </a:cubicBezTo>
                <a:lnTo>
                  <a:pt x="95" y="13"/>
                </a:lnTo>
                <a:close/>
                <a:moveTo>
                  <a:pt x="82" y="13"/>
                </a:moveTo>
                <a:cubicBezTo>
                  <a:pt x="82" y="12"/>
                  <a:pt x="84" y="10"/>
                  <a:pt x="85" y="10"/>
                </a:cubicBezTo>
                <a:cubicBezTo>
                  <a:pt x="88" y="10"/>
                  <a:pt x="88" y="10"/>
                  <a:pt x="88" y="10"/>
                </a:cubicBezTo>
                <a:cubicBezTo>
                  <a:pt x="89" y="10"/>
                  <a:pt x="91" y="12"/>
                  <a:pt x="91" y="13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18"/>
                  <a:pt x="89" y="19"/>
                  <a:pt x="88" y="19"/>
                </a:cubicBezTo>
                <a:cubicBezTo>
                  <a:pt x="85" y="19"/>
                  <a:pt x="85" y="19"/>
                  <a:pt x="85" y="19"/>
                </a:cubicBezTo>
                <a:cubicBezTo>
                  <a:pt x="84" y="19"/>
                  <a:pt x="82" y="18"/>
                  <a:pt x="82" y="16"/>
                </a:cubicBezTo>
                <a:lnTo>
                  <a:pt x="82" y="13"/>
                </a:lnTo>
                <a:close/>
                <a:moveTo>
                  <a:pt x="117" y="106"/>
                </a:moveTo>
                <a:cubicBezTo>
                  <a:pt x="9" y="106"/>
                  <a:pt x="9" y="106"/>
                  <a:pt x="9" y="106"/>
                </a:cubicBezTo>
                <a:cubicBezTo>
                  <a:pt x="9" y="27"/>
                  <a:pt x="9" y="27"/>
                  <a:pt x="9" y="27"/>
                </a:cubicBezTo>
                <a:cubicBezTo>
                  <a:pt x="117" y="27"/>
                  <a:pt x="117" y="27"/>
                  <a:pt x="117" y="27"/>
                </a:cubicBezTo>
                <a:lnTo>
                  <a:pt x="117" y="106"/>
                </a:lnTo>
                <a:close/>
                <a:moveTo>
                  <a:pt x="117" y="16"/>
                </a:moveTo>
                <a:cubicBezTo>
                  <a:pt x="117" y="18"/>
                  <a:pt x="116" y="19"/>
                  <a:pt x="114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0" y="19"/>
                  <a:pt x="108" y="18"/>
                  <a:pt x="108" y="16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2"/>
                  <a:pt x="110" y="10"/>
                  <a:pt x="111" y="10"/>
                </a:cubicBezTo>
                <a:cubicBezTo>
                  <a:pt x="114" y="10"/>
                  <a:pt x="114" y="10"/>
                  <a:pt x="114" y="10"/>
                </a:cubicBezTo>
                <a:cubicBezTo>
                  <a:pt x="116" y="10"/>
                  <a:pt x="117" y="12"/>
                  <a:pt x="117" y="13"/>
                </a:cubicBezTo>
                <a:lnTo>
                  <a:pt x="117" y="16"/>
                </a:lnTo>
                <a:close/>
                <a:moveTo>
                  <a:pt x="27" y="70"/>
                </a:moveTo>
                <a:cubicBezTo>
                  <a:pt x="47" y="79"/>
                  <a:pt x="47" y="79"/>
                  <a:pt x="47" y="79"/>
                </a:cubicBezTo>
                <a:cubicBezTo>
                  <a:pt x="47" y="79"/>
                  <a:pt x="48" y="79"/>
                  <a:pt x="49" y="79"/>
                </a:cubicBezTo>
                <a:cubicBezTo>
                  <a:pt x="49" y="79"/>
                  <a:pt x="50" y="79"/>
                  <a:pt x="51" y="79"/>
                </a:cubicBezTo>
                <a:cubicBezTo>
                  <a:pt x="52" y="78"/>
                  <a:pt x="53" y="77"/>
                  <a:pt x="53" y="76"/>
                </a:cubicBezTo>
                <a:cubicBezTo>
                  <a:pt x="53" y="75"/>
                  <a:pt x="53" y="75"/>
                  <a:pt x="53" y="75"/>
                </a:cubicBezTo>
                <a:cubicBezTo>
                  <a:pt x="53" y="74"/>
                  <a:pt x="52" y="72"/>
                  <a:pt x="50" y="72"/>
                </a:cubicBezTo>
                <a:cubicBezTo>
                  <a:pt x="38" y="66"/>
                  <a:pt x="38" y="66"/>
                  <a:pt x="38" y="66"/>
                </a:cubicBezTo>
                <a:cubicBezTo>
                  <a:pt x="50" y="60"/>
                  <a:pt x="50" y="60"/>
                  <a:pt x="50" y="60"/>
                </a:cubicBezTo>
                <a:cubicBezTo>
                  <a:pt x="52" y="59"/>
                  <a:pt x="53" y="58"/>
                  <a:pt x="53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3" y="55"/>
                  <a:pt x="52" y="54"/>
                  <a:pt x="51" y="53"/>
                </a:cubicBezTo>
                <a:cubicBezTo>
                  <a:pt x="50" y="53"/>
                  <a:pt x="49" y="52"/>
                  <a:pt x="49" y="52"/>
                </a:cubicBezTo>
                <a:cubicBezTo>
                  <a:pt x="48" y="52"/>
                  <a:pt x="47" y="53"/>
                  <a:pt x="47" y="53"/>
                </a:cubicBezTo>
                <a:cubicBezTo>
                  <a:pt x="27" y="62"/>
                  <a:pt x="27" y="62"/>
                  <a:pt x="27" y="62"/>
                </a:cubicBezTo>
                <a:cubicBezTo>
                  <a:pt x="25" y="63"/>
                  <a:pt x="24" y="64"/>
                  <a:pt x="24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68"/>
                  <a:pt x="25" y="69"/>
                  <a:pt x="27" y="70"/>
                </a:cubicBezTo>
                <a:close/>
                <a:moveTo>
                  <a:pt x="53" y="89"/>
                </a:moveTo>
                <a:cubicBezTo>
                  <a:pt x="54" y="90"/>
                  <a:pt x="55" y="91"/>
                  <a:pt x="56" y="91"/>
                </a:cubicBezTo>
                <a:cubicBezTo>
                  <a:pt x="56" y="91"/>
                  <a:pt x="56" y="91"/>
                  <a:pt x="56" y="91"/>
                </a:cubicBezTo>
                <a:cubicBezTo>
                  <a:pt x="58" y="91"/>
                  <a:pt x="59" y="89"/>
                  <a:pt x="60" y="88"/>
                </a:cubicBezTo>
                <a:cubicBezTo>
                  <a:pt x="73" y="46"/>
                  <a:pt x="73" y="46"/>
                  <a:pt x="73" y="46"/>
                </a:cubicBezTo>
                <a:cubicBezTo>
                  <a:pt x="74" y="45"/>
                  <a:pt x="73" y="44"/>
                  <a:pt x="73" y="43"/>
                </a:cubicBezTo>
                <a:cubicBezTo>
                  <a:pt x="72" y="42"/>
                  <a:pt x="71" y="41"/>
                  <a:pt x="69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8" y="41"/>
                  <a:pt x="66" y="42"/>
                  <a:pt x="66" y="44"/>
                </a:cubicBezTo>
                <a:cubicBezTo>
                  <a:pt x="52" y="85"/>
                  <a:pt x="52" y="85"/>
                  <a:pt x="52" y="85"/>
                </a:cubicBezTo>
                <a:cubicBezTo>
                  <a:pt x="52" y="87"/>
                  <a:pt x="52" y="88"/>
                  <a:pt x="53" y="89"/>
                </a:cubicBezTo>
                <a:close/>
                <a:moveTo>
                  <a:pt x="73" y="56"/>
                </a:moveTo>
                <a:cubicBezTo>
                  <a:pt x="73" y="58"/>
                  <a:pt x="74" y="59"/>
                  <a:pt x="75" y="60"/>
                </a:cubicBezTo>
                <a:cubicBezTo>
                  <a:pt x="88" y="66"/>
                  <a:pt x="88" y="66"/>
                  <a:pt x="88" y="66"/>
                </a:cubicBezTo>
                <a:cubicBezTo>
                  <a:pt x="75" y="72"/>
                  <a:pt x="75" y="72"/>
                  <a:pt x="75" y="72"/>
                </a:cubicBezTo>
                <a:cubicBezTo>
                  <a:pt x="74" y="72"/>
                  <a:pt x="73" y="74"/>
                  <a:pt x="73" y="75"/>
                </a:cubicBezTo>
                <a:cubicBezTo>
                  <a:pt x="73" y="76"/>
                  <a:pt x="73" y="76"/>
                  <a:pt x="73" y="76"/>
                </a:cubicBezTo>
                <a:cubicBezTo>
                  <a:pt x="73" y="77"/>
                  <a:pt x="73" y="78"/>
                  <a:pt x="75" y="79"/>
                </a:cubicBezTo>
                <a:cubicBezTo>
                  <a:pt x="75" y="79"/>
                  <a:pt x="76" y="79"/>
                  <a:pt x="77" y="79"/>
                </a:cubicBezTo>
                <a:cubicBezTo>
                  <a:pt x="77" y="79"/>
                  <a:pt x="78" y="79"/>
                  <a:pt x="78" y="79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69"/>
                  <a:pt x="101" y="68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4"/>
                  <a:pt x="100" y="63"/>
                  <a:pt x="99" y="62"/>
                </a:cubicBezTo>
                <a:cubicBezTo>
                  <a:pt x="78" y="53"/>
                  <a:pt x="78" y="53"/>
                  <a:pt x="78" y="53"/>
                </a:cubicBezTo>
                <a:cubicBezTo>
                  <a:pt x="78" y="53"/>
                  <a:pt x="77" y="52"/>
                  <a:pt x="77" y="52"/>
                </a:cubicBezTo>
                <a:cubicBezTo>
                  <a:pt x="76" y="52"/>
                  <a:pt x="75" y="53"/>
                  <a:pt x="75" y="53"/>
                </a:cubicBezTo>
                <a:cubicBezTo>
                  <a:pt x="73" y="54"/>
                  <a:pt x="73" y="55"/>
                  <a:pt x="73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1" name="Freeform 66"/>
          <p:cNvSpPr>
            <a:spLocks noEditPoints="1"/>
          </p:cNvSpPr>
          <p:nvPr/>
        </p:nvSpPr>
        <p:spPr bwMode="auto">
          <a:xfrm>
            <a:off x="5900737" y="3913981"/>
            <a:ext cx="349250" cy="322262"/>
          </a:xfrm>
          <a:custGeom>
            <a:avLst/>
            <a:gdLst>
              <a:gd name="T0" fmla="*/ 84 w 129"/>
              <a:gd name="T1" fmla="*/ 100 h 119"/>
              <a:gd name="T2" fmla="*/ 111 w 129"/>
              <a:gd name="T3" fmla="*/ 26 h 119"/>
              <a:gd name="T4" fmla="*/ 118 w 129"/>
              <a:gd name="T5" fmla="*/ 77 h 119"/>
              <a:gd name="T6" fmla="*/ 113 w 129"/>
              <a:gd name="T7" fmla="*/ 0 h 119"/>
              <a:gd name="T8" fmla="*/ 0 w 129"/>
              <a:gd name="T9" fmla="*/ 102 h 119"/>
              <a:gd name="T10" fmla="*/ 86 w 129"/>
              <a:gd name="T11" fmla="*/ 105 h 119"/>
              <a:gd name="T12" fmla="*/ 106 w 129"/>
              <a:gd name="T13" fmla="*/ 10 h 119"/>
              <a:gd name="T14" fmla="*/ 111 w 129"/>
              <a:gd name="T15" fmla="*/ 15 h 119"/>
              <a:gd name="T16" fmla="*/ 103 w 129"/>
              <a:gd name="T17" fmla="*/ 15 h 119"/>
              <a:gd name="T18" fmla="*/ 94 w 129"/>
              <a:gd name="T19" fmla="*/ 10 h 119"/>
              <a:gd name="T20" fmla="*/ 99 w 129"/>
              <a:gd name="T21" fmla="*/ 15 h 119"/>
              <a:gd name="T22" fmla="*/ 91 w 129"/>
              <a:gd name="T23" fmla="*/ 15 h 119"/>
              <a:gd name="T24" fmla="*/ 81 w 129"/>
              <a:gd name="T25" fmla="*/ 10 h 119"/>
              <a:gd name="T26" fmla="*/ 87 w 129"/>
              <a:gd name="T27" fmla="*/ 15 h 119"/>
              <a:gd name="T28" fmla="*/ 79 w 129"/>
              <a:gd name="T29" fmla="*/ 15 h 119"/>
              <a:gd name="T30" fmla="*/ 128 w 129"/>
              <a:gd name="T31" fmla="*/ 93 h 119"/>
              <a:gd name="T32" fmla="*/ 121 w 129"/>
              <a:gd name="T33" fmla="*/ 90 h 119"/>
              <a:gd name="T34" fmla="*/ 123 w 129"/>
              <a:gd name="T35" fmla="*/ 85 h 119"/>
              <a:gd name="T36" fmla="*/ 118 w 129"/>
              <a:gd name="T37" fmla="*/ 82 h 119"/>
              <a:gd name="T38" fmla="*/ 112 w 129"/>
              <a:gd name="T39" fmla="*/ 80 h 119"/>
              <a:gd name="T40" fmla="*/ 105 w 129"/>
              <a:gd name="T41" fmla="*/ 80 h 119"/>
              <a:gd name="T42" fmla="*/ 99 w 129"/>
              <a:gd name="T43" fmla="*/ 82 h 119"/>
              <a:gd name="T44" fmla="*/ 93 w 129"/>
              <a:gd name="T45" fmla="*/ 86 h 119"/>
              <a:gd name="T46" fmla="*/ 94 w 129"/>
              <a:gd name="T47" fmla="*/ 93 h 119"/>
              <a:gd name="T48" fmla="*/ 88 w 129"/>
              <a:gd name="T49" fmla="*/ 98 h 119"/>
              <a:gd name="T50" fmla="*/ 93 w 129"/>
              <a:gd name="T51" fmla="*/ 100 h 119"/>
              <a:gd name="T52" fmla="*/ 90 w 129"/>
              <a:gd name="T53" fmla="*/ 106 h 119"/>
              <a:gd name="T54" fmla="*/ 93 w 129"/>
              <a:gd name="T55" fmla="*/ 112 h 119"/>
              <a:gd name="T56" fmla="*/ 97 w 129"/>
              <a:gd name="T57" fmla="*/ 109 h 119"/>
              <a:gd name="T58" fmla="*/ 99 w 129"/>
              <a:gd name="T59" fmla="*/ 116 h 119"/>
              <a:gd name="T60" fmla="*/ 104 w 129"/>
              <a:gd name="T61" fmla="*/ 119 h 119"/>
              <a:gd name="T62" fmla="*/ 107 w 129"/>
              <a:gd name="T63" fmla="*/ 114 h 119"/>
              <a:gd name="T64" fmla="*/ 112 w 129"/>
              <a:gd name="T65" fmla="*/ 118 h 119"/>
              <a:gd name="T66" fmla="*/ 113 w 129"/>
              <a:gd name="T67" fmla="*/ 119 h 119"/>
              <a:gd name="T68" fmla="*/ 118 w 129"/>
              <a:gd name="T69" fmla="*/ 116 h 119"/>
              <a:gd name="T70" fmla="*/ 123 w 129"/>
              <a:gd name="T71" fmla="*/ 111 h 119"/>
              <a:gd name="T72" fmla="*/ 125 w 129"/>
              <a:gd name="T73" fmla="*/ 111 h 119"/>
              <a:gd name="T74" fmla="*/ 126 w 129"/>
              <a:gd name="T75" fmla="*/ 106 h 119"/>
              <a:gd name="T76" fmla="*/ 128 w 129"/>
              <a:gd name="T77" fmla="*/ 99 h 119"/>
              <a:gd name="T78" fmla="*/ 108 w 129"/>
              <a:gd name="T79" fmla="*/ 105 h 119"/>
              <a:gd name="T80" fmla="*/ 115 w 129"/>
              <a:gd name="T81" fmla="*/ 99 h 119"/>
              <a:gd name="T82" fmla="*/ 50 w 129"/>
              <a:gd name="T83" fmla="*/ 49 h 119"/>
              <a:gd name="T84" fmla="*/ 45 w 129"/>
              <a:gd name="T85" fmla="*/ 46 h 119"/>
              <a:gd name="T86" fmla="*/ 24 w 129"/>
              <a:gd name="T87" fmla="*/ 58 h 119"/>
              <a:gd name="T88" fmla="*/ 47 w 129"/>
              <a:gd name="T89" fmla="*/ 71 h 119"/>
              <a:gd name="T90" fmla="*/ 50 w 129"/>
              <a:gd name="T91" fmla="*/ 67 h 119"/>
              <a:gd name="T92" fmla="*/ 48 w 129"/>
              <a:gd name="T93" fmla="*/ 53 h 119"/>
              <a:gd name="T94" fmla="*/ 54 w 129"/>
              <a:gd name="T95" fmla="*/ 81 h 119"/>
              <a:gd name="T96" fmla="*/ 69 w 129"/>
              <a:gd name="T97" fmla="*/ 36 h 119"/>
              <a:gd name="T98" fmla="*/ 63 w 129"/>
              <a:gd name="T99" fmla="*/ 37 h 119"/>
              <a:gd name="T100" fmla="*/ 54 w 129"/>
              <a:gd name="T101" fmla="*/ 81 h 119"/>
              <a:gd name="T102" fmla="*/ 75 w 129"/>
              <a:gd name="T103" fmla="*/ 71 h 119"/>
              <a:gd name="T104" fmla="*/ 96 w 129"/>
              <a:gd name="T105" fmla="*/ 58 h 119"/>
              <a:gd name="T106" fmla="*/ 73 w 129"/>
              <a:gd name="T107" fmla="*/ 45 h 119"/>
              <a:gd name="T108" fmla="*/ 70 w 129"/>
              <a:gd name="T109" fmla="*/ 49 h 119"/>
              <a:gd name="T110" fmla="*/ 72 w 129"/>
              <a:gd name="T111" fmla="*/ 64 h 119"/>
              <a:gd name="T112" fmla="*/ 71 w 129"/>
              <a:gd name="T113" fmla="*/ 7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9" h="119">
                <a:moveTo>
                  <a:pt x="87" y="103"/>
                </a:moveTo>
                <a:cubicBezTo>
                  <a:pt x="86" y="103"/>
                  <a:pt x="85" y="102"/>
                  <a:pt x="85" y="101"/>
                </a:cubicBezTo>
                <a:cubicBezTo>
                  <a:pt x="85" y="101"/>
                  <a:pt x="85" y="101"/>
                  <a:pt x="84" y="100"/>
                </a:cubicBezTo>
                <a:cubicBezTo>
                  <a:pt x="9" y="100"/>
                  <a:pt x="9" y="100"/>
                  <a:pt x="9" y="100"/>
                </a:cubicBezTo>
                <a:cubicBezTo>
                  <a:pt x="9" y="26"/>
                  <a:pt x="9" y="26"/>
                  <a:pt x="9" y="26"/>
                </a:cubicBezTo>
                <a:cubicBezTo>
                  <a:pt x="111" y="26"/>
                  <a:pt x="111" y="26"/>
                  <a:pt x="111" y="26"/>
                </a:cubicBezTo>
                <a:cubicBezTo>
                  <a:pt x="111" y="75"/>
                  <a:pt x="111" y="75"/>
                  <a:pt x="111" y="75"/>
                </a:cubicBezTo>
                <a:cubicBezTo>
                  <a:pt x="114" y="75"/>
                  <a:pt x="115" y="76"/>
                  <a:pt x="116" y="78"/>
                </a:cubicBezTo>
                <a:cubicBezTo>
                  <a:pt x="117" y="78"/>
                  <a:pt x="118" y="78"/>
                  <a:pt x="118" y="77"/>
                </a:cubicBezTo>
                <a:cubicBezTo>
                  <a:pt x="119" y="77"/>
                  <a:pt x="119" y="77"/>
                  <a:pt x="120" y="78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3"/>
                  <a:pt x="117" y="0"/>
                  <a:pt x="113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106"/>
                  <a:pt x="3" y="109"/>
                  <a:pt x="7" y="109"/>
                </a:cubicBezTo>
                <a:cubicBezTo>
                  <a:pt x="86" y="109"/>
                  <a:pt x="86" y="109"/>
                  <a:pt x="86" y="109"/>
                </a:cubicBezTo>
                <a:cubicBezTo>
                  <a:pt x="85" y="108"/>
                  <a:pt x="85" y="106"/>
                  <a:pt x="86" y="105"/>
                </a:cubicBezTo>
                <a:cubicBezTo>
                  <a:pt x="86" y="104"/>
                  <a:pt x="86" y="104"/>
                  <a:pt x="87" y="103"/>
                </a:cubicBezTo>
                <a:close/>
                <a:moveTo>
                  <a:pt x="103" y="12"/>
                </a:moveTo>
                <a:cubicBezTo>
                  <a:pt x="103" y="11"/>
                  <a:pt x="105" y="10"/>
                  <a:pt x="106" y="10"/>
                </a:cubicBezTo>
                <a:cubicBezTo>
                  <a:pt x="109" y="10"/>
                  <a:pt x="109" y="10"/>
                  <a:pt x="109" y="10"/>
                </a:cubicBezTo>
                <a:cubicBezTo>
                  <a:pt x="110" y="10"/>
                  <a:pt x="111" y="11"/>
                  <a:pt x="111" y="12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7"/>
                  <a:pt x="110" y="18"/>
                  <a:pt x="109" y="18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05" y="18"/>
                  <a:pt x="103" y="17"/>
                  <a:pt x="103" y="15"/>
                </a:cubicBezTo>
                <a:lnTo>
                  <a:pt x="103" y="12"/>
                </a:lnTo>
                <a:close/>
                <a:moveTo>
                  <a:pt x="91" y="12"/>
                </a:moveTo>
                <a:cubicBezTo>
                  <a:pt x="91" y="11"/>
                  <a:pt x="92" y="10"/>
                  <a:pt x="94" y="10"/>
                </a:cubicBezTo>
                <a:cubicBezTo>
                  <a:pt x="96" y="10"/>
                  <a:pt x="96" y="10"/>
                  <a:pt x="96" y="10"/>
                </a:cubicBezTo>
                <a:cubicBezTo>
                  <a:pt x="98" y="10"/>
                  <a:pt x="99" y="11"/>
                  <a:pt x="99" y="12"/>
                </a:cubicBezTo>
                <a:cubicBezTo>
                  <a:pt x="99" y="15"/>
                  <a:pt x="99" y="15"/>
                  <a:pt x="99" y="15"/>
                </a:cubicBezTo>
                <a:cubicBezTo>
                  <a:pt x="99" y="17"/>
                  <a:pt x="98" y="18"/>
                  <a:pt x="96" y="18"/>
                </a:cubicBezTo>
                <a:cubicBezTo>
                  <a:pt x="94" y="18"/>
                  <a:pt x="94" y="18"/>
                  <a:pt x="94" y="18"/>
                </a:cubicBezTo>
                <a:cubicBezTo>
                  <a:pt x="92" y="18"/>
                  <a:pt x="91" y="17"/>
                  <a:pt x="91" y="15"/>
                </a:cubicBezTo>
                <a:lnTo>
                  <a:pt x="91" y="12"/>
                </a:lnTo>
                <a:close/>
                <a:moveTo>
                  <a:pt x="79" y="12"/>
                </a:moveTo>
                <a:cubicBezTo>
                  <a:pt x="79" y="11"/>
                  <a:pt x="80" y="10"/>
                  <a:pt x="81" y="10"/>
                </a:cubicBezTo>
                <a:cubicBezTo>
                  <a:pt x="84" y="10"/>
                  <a:pt x="84" y="10"/>
                  <a:pt x="84" y="10"/>
                </a:cubicBezTo>
                <a:cubicBezTo>
                  <a:pt x="86" y="10"/>
                  <a:pt x="87" y="11"/>
                  <a:pt x="87" y="12"/>
                </a:cubicBezTo>
                <a:cubicBezTo>
                  <a:pt x="87" y="15"/>
                  <a:pt x="87" y="15"/>
                  <a:pt x="87" y="15"/>
                </a:cubicBezTo>
                <a:cubicBezTo>
                  <a:pt x="87" y="17"/>
                  <a:pt x="86" y="18"/>
                  <a:pt x="84" y="18"/>
                </a:cubicBezTo>
                <a:cubicBezTo>
                  <a:pt x="81" y="18"/>
                  <a:pt x="81" y="18"/>
                  <a:pt x="81" y="18"/>
                </a:cubicBezTo>
                <a:cubicBezTo>
                  <a:pt x="80" y="18"/>
                  <a:pt x="79" y="17"/>
                  <a:pt x="79" y="15"/>
                </a:cubicBezTo>
                <a:lnTo>
                  <a:pt x="79" y="12"/>
                </a:lnTo>
                <a:close/>
                <a:moveTo>
                  <a:pt x="128" y="98"/>
                </a:moveTo>
                <a:cubicBezTo>
                  <a:pt x="128" y="93"/>
                  <a:pt x="128" y="93"/>
                  <a:pt x="128" y="93"/>
                </a:cubicBezTo>
                <a:cubicBezTo>
                  <a:pt x="128" y="93"/>
                  <a:pt x="127" y="92"/>
                  <a:pt x="126" y="92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22" y="92"/>
                  <a:pt x="121" y="91"/>
                  <a:pt x="121" y="90"/>
                </a:cubicBezTo>
                <a:cubicBezTo>
                  <a:pt x="123" y="87"/>
                  <a:pt x="123" y="87"/>
                  <a:pt x="123" y="87"/>
                </a:cubicBezTo>
                <a:cubicBezTo>
                  <a:pt x="123" y="87"/>
                  <a:pt x="123" y="86"/>
                  <a:pt x="123" y="86"/>
                </a:cubicBezTo>
                <a:cubicBezTo>
                  <a:pt x="123" y="86"/>
                  <a:pt x="123" y="85"/>
                  <a:pt x="123" y="85"/>
                </a:cubicBezTo>
                <a:cubicBezTo>
                  <a:pt x="119" y="82"/>
                  <a:pt x="119" y="82"/>
                  <a:pt x="119" y="82"/>
                </a:cubicBezTo>
                <a:cubicBezTo>
                  <a:pt x="119" y="82"/>
                  <a:pt x="119" y="82"/>
                  <a:pt x="119" y="82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5" y="86"/>
                  <a:pt x="115" y="86"/>
                  <a:pt x="115" y="86"/>
                </a:cubicBezTo>
                <a:cubicBezTo>
                  <a:pt x="114" y="85"/>
                  <a:pt x="113" y="85"/>
                  <a:pt x="112" y="84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0"/>
                  <a:pt x="111" y="79"/>
                  <a:pt x="111" y="79"/>
                </a:cubicBezTo>
                <a:cubicBezTo>
                  <a:pt x="106" y="79"/>
                  <a:pt x="106" y="79"/>
                  <a:pt x="106" y="79"/>
                </a:cubicBezTo>
                <a:cubicBezTo>
                  <a:pt x="105" y="79"/>
                  <a:pt x="105" y="80"/>
                  <a:pt x="105" y="80"/>
                </a:cubicBezTo>
                <a:cubicBezTo>
                  <a:pt x="105" y="84"/>
                  <a:pt x="105" y="84"/>
                  <a:pt x="105" y="84"/>
                </a:cubicBezTo>
                <a:cubicBezTo>
                  <a:pt x="104" y="85"/>
                  <a:pt x="103" y="85"/>
                  <a:pt x="102" y="86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2"/>
                  <a:pt x="98" y="82"/>
                  <a:pt x="97" y="82"/>
                </a:cubicBezTo>
                <a:cubicBezTo>
                  <a:pt x="94" y="85"/>
                  <a:pt x="94" y="85"/>
                  <a:pt x="94" y="85"/>
                </a:cubicBezTo>
                <a:cubicBezTo>
                  <a:pt x="94" y="85"/>
                  <a:pt x="93" y="86"/>
                  <a:pt x="93" y="86"/>
                </a:cubicBezTo>
                <a:cubicBezTo>
                  <a:pt x="93" y="86"/>
                  <a:pt x="93" y="87"/>
                  <a:pt x="94" y="87"/>
                </a:cubicBezTo>
                <a:cubicBezTo>
                  <a:pt x="96" y="90"/>
                  <a:pt x="96" y="90"/>
                  <a:pt x="96" y="90"/>
                </a:cubicBezTo>
                <a:cubicBezTo>
                  <a:pt x="96" y="91"/>
                  <a:pt x="95" y="92"/>
                  <a:pt x="94" y="93"/>
                </a:cubicBezTo>
                <a:cubicBezTo>
                  <a:pt x="90" y="92"/>
                  <a:pt x="90" y="92"/>
                  <a:pt x="90" y="92"/>
                </a:cubicBezTo>
                <a:cubicBezTo>
                  <a:pt x="90" y="92"/>
                  <a:pt x="89" y="93"/>
                  <a:pt x="89" y="93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98"/>
                  <a:pt x="88" y="98"/>
                  <a:pt x="88" y="99"/>
                </a:cubicBezTo>
                <a:cubicBezTo>
                  <a:pt x="89" y="99"/>
                  <a:pt x="89" y="99"/>
                  <a:pt x="89" y="99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93" y="101"/>
                  <a:pt x="94" y="102"/>
                  <a:pt x="94" y="103"/>
                </a:cubicBezTo>
                <a:cubicBezTo>
                  <a:pt x="90" y="106"/>
                  <a:pt x="90" y="106"/>
                  <a:pt x="90" y="106"/>
                </a:cubicBezTo>
                <a:cubicBezTo>
                  <a:pt x="90" y="106"/>
                  <a:pt x="90" y="106"/>
                  <a:pt x="90" y="106"/>
                </a:cubicBezTo>
                <a:cubicBezTo>
                  <a:pt x="90" y="106"/>
                  <a:pt x="90" y="107"/>
                  <a:pt x="90" y="107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92" y="111"/>
                  <a:pt x="93" y="111"/>
                  <a:pt x="93" y="112"/>
                </a:cubicBezTo>
                <a:cubicBezTo>
                  <a:pt x="93" y="112"/>
                  <a:pt x="93" y="112"/>
                  <a:pt x="93" y="112"/>
                </a:cubicBezTo>
                <a:cubicBezTo>
                  <a:pt x="93" y="112"/>
                  <a:pt x="94" y="112"/>
                  <a:pt x="94" y="111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98" y="110"/>
                  <a:pt x="99" y="111"/>
                  <a:pt x="100" y="112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19"/>
                  <a:pt x="104" y="119"/>
                  <a:pt x="105" y="119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07" y="114"/>
                  <a:pt x="108" y="114"/>
                  <a:pt x="108" y="114"/>
                </a:cubicBezTo>
                <a:cubicBezTo>
                  <a:pt x="109" y="114"/>
                  <a:pt x="110" y="114"/>
                  <a:pt x="110" y="114"/>
                </a:cubicBezTo>
                <a:cubicBezTo>
                  <a:pt x="112" y="118"/>
                  <a:pt x="112" y="118"/>
                  <a:pt x="112" y="118"/>
                </a:cubicBezTo>
                <a:cubicBezTo>
                  <a:pt x="112" y="118"/>
                  <a:pt x="112" y="118"/>
                  <a:pt x="112" y="119"/>
                </a:cubicBezTo>
                <a:cubicBezTo>
                  <a:pt x="112" y="119"/>
                  <a:pt x="113" y="119"/>
                  <a:pt x="113" y="119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8" y="117"/>
                  <a:pt x="118" y="117"/>
                  <a:pt x="118" y="116"/>
                </a:cubicBezTo>
                <a:cubicBezTo>
                  <a:pt x="118" y="116"/>
                  <a:pt x="118" y="116"/>
                  <a:pt x="118" y="116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8" y="111"/>
                  <a:pt x="119" y="110"/>
                  <a:pt x="119" y="109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23" y="112"/>
                  <a:pt x="123" y="112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1"/>
                  <a:pt x="124" y="111"/>
                  <a:pt x="125" y="111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7" y="106"/>
                  <a:pt x="127" y="106"/>
                </a:cubicBezTo>
                <a:cubicBezTo>
                  <a:pt x="127" y="106"/>
                  <a:pt x="127" y="106"/>
                  <a:pt x="126" y="106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3" y="102"/>
                  <a:pt x="123" y="101"/>
                  <a:pt x="124" y="100"/>
                </a:cubicBezTo>
                <a:cubicBezTo>
                  <a:pt x="128" y="99"/>
                  <a:pt x="128" y="99"/>
                  <a:pt x="128" y="99"/>
                </a:cubicBezTo>
                <a:cubicBezTo>
                  <a:pt x="128" y="99"/>
                  <a:pt x="128" y="99"/>
                  <a:pt x="128" y="99"/>
                </a:cubicBezTo>
                <a:cubicBezTo>
                  <a:pt x="128" y="98"/>
                  <a:pt x="129" y="98"/>
                  <a:pt x="128" y="98"/>
                </a:cubicBezTo>
                <a:close/>
                <a:moveTo>
                  <a:pt x="108" y="105"/>
                </a:moveTo>
                <a:cubicBezTo>
                  <a:pt x="105" y="105"/>
                  <a:pt x="102" y="102"/>
                  <a:pt x="102" y="99"/>
                </a:cubicBezTo>
                <a:cubicBezTo>
                  <a:pt x="102" y="95"/>
                  <a:pt x="105" y="93"/>
                  <a:pt x="108" y="93"/>
                </a:cubicBezTo>
                <a:cubicBezTo>
                  <a:pt x="112" y="93"/>
                  <a:pt x="115" y="95"/>
                  <a:pt x="115" y="99"/>
                </a:cubicBezTo>
                <a:cubicBezTo>
                  <a:pt x="115" y="102"/>
                  <a:pt x="112" y="105"/>
                  <a:pt x="108" y="105"/>
                </a:cubicBezTo>
                <a:close/>
                <a:moveTo>
                  <a:pt x="50" y="49"/>
                </a:moveTo>
                <a:cubicBezTo>
                  <a:pt x="50" y="49"/>
                  <a:pt x="50" y="49"/>
                  <a:pt x="50" y="49"/>
                </a:cubicBezTo>
                <a:cubicBezTo>
                  <a:pt x="50" y="48"/>
                  <a:pt x="50" y="47"/>
                  <a:pt x="49" y="46"/>
                </a:cubicBezTo>
                <a:cubicBezTo>
                  <a:pt x="48" y="46"/>
                  <a:pt x="47" y="45"/>
                  <a:pt x="47" y="45"/>
                </a:cubicBezTo>
                <a:cubicBezTo>
                  <a:pt x="46" y="45"/>
                  <a:pt x="46" y="45"/>
                  <a:pt x="45" y="46"/>
                </a:cubicBezTo>
                <a:cubicBezTo>
                  <a:pt x="26" y="55"/>
                  <a:pt x="26" y="55"/>
                  <a:pt x="26" y="55"/>
                </a:cubicBezTo>
                <a:cubicBezTo>
                  <a:pt x="25" y="55"/>
                  <a:pt x="24" y="57"/>
                  <a:pt x="24" y="58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60"/>
                  <a:pt x="25" y="61"/>
                  <a:pt x="26" y="62"/>
                </a:cubicBezTo>
                <a:cubicBezTo>
                  <a:pt x="45" y="71"/>
                  <a:pt x="45" y="71"/>
                  <a:pt x="45" y="71"/>
                </a:cubicBezTo>
                <a:cubicBezTo>
                  <a:pt x="46" y="71"/>
                  <a:pt x="46" y="71"/>
                  <a:pt x="47" y="71"/>
                </a:cubicBezTo>
                <a:cubicBezTo>
                  <a:pt x="47" y="71"/>
                  <a:pt x="48" y="71"/>
                  <a:pt x="49" y="70"/>
                </a:cubicBezTo>
                <a:cubicBezTo>
                  <a:pt x="50" y="70"/>
                  <a:pt x="50" y="69"/>
                  <a:pt x="50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6"/>
                  <a:pt x="50" y="64"/>
                  <a:pt x="48" y="64"/>
                </a:cubicBezTo>
                <a:cubicBezTo>
                  <a:pt x="36" y="58"/>
                  <a:pt x="36" y="58"/>
                  <a:pt x="36" y="58"/>
                </a:cubicBezTo>
                <a:cubicBezTo>
                  <a:pt x="48" y="53"/>
                  <a:pt x="48" y="53"/>
                  <a:pt x="48" y="53"/>
                </a:cubicBezTo>
                <a:cubicBezTo>
                  <a:pt x="50" y="52"/>
                  <a:pt x="50" y="51"/>
                  <a:pt x="50" y="49"/>
                </a:cubicBezTo>
                <a:close/>
                <a:moveTo>
                  <a:pt x="54" y="81"/>
                </a:moveTo>
                <a:cubicBezTo>
                  <a:pt x="54" y="81"/>
                  <a:pt x="54" y="81"/>
                  <a:pt x="54" y="81"/>
                </a:cubicBezTo>
                <a:cubicBezTo>
                  <a:pt x="55" y="81"/>
                  <a:pt x="57" y="80"/>
                  <a:pt x="57" y="79"/>
                </a:cubicBezTo>
                <a:cubicBezTo>
                  <a:pt x="70" y="40"/>
                  <a:pt x="70" y="40"/>
                  <a:pt x="70" y="40"/>
                </a:cubicBezTo>
                <a:cubicBezTo>
                  <a:pt x="70" y="38"/>
                  <a:pt x="70" y="37"/>
                  <a:pt x="69" y="36"/>
                </a:cubicBezTo>
                <a:cubicBezTo>
                  <a:pt x="69" y="35"/>
                  <a:pt x="68" y="35"/>
                  <a:pt x="66" y="35"/>
                </a:cubicBezTo>
                <a:cubicBezTo>
                  <a:pt x="66" y="35"/>
                  <a:pt x="66" y="35"/>
                  <a:pt x="66" y="35"/>
                </a:cubicBezTo>
                <a:cubicBezTo>
                  <a:pt x="65" y="35"/>
                  <a:pt x="63" y="36"/>
                  <a:pt x="63" y="37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8"/>
                  <a:pt x="50" y="79"/>
                  <a:pt x="51" y="80"/>
                </a:cubicBezTo>
                <a:cubicBezTo>
                  <a:pt x="51" y="81"/>
                  <a:pt x="52" y="81"/>
                  <a:pt x="54" y="81"/>
                </a:cubicBezTo>
                <a:close/>
                <a:moveTo>
                  <a:pt x="71" y="70"/>
                </a:moveTo>
                <a:cubicBezTo>
                  <a:pt x="72" y="71"/>
                  <a:pt x="73" y="71"/>
                  <a:pt x="73" y="71"/>
                </a:cubicBezTo>
                <a:cubicBezTo>
                  <a:pt x="74" y="71"/>
                  <a:pt x="74" y="71"/>
                  <a:pt x="75" y="71"/>
                </a:cubicBezTo>
                <a:cubicBezTo>
                  <a:pt x="94" y="62"/>
                  <a:pt x="94" y="62"/>
                  <a:pt x="94" y="62"/>
                </a:cubicBezTo>
                <a:cubicBezTo>
                  <a:pt x="96" y="61"/>
                  <a:pt x="96" y="60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7"/>
                  <a:pt x="96" y="55"/>
                  <a:pt x="94" y="55"/>
                </a:cubicBezTo>
                <a:cubicBezTo>
                  <a:pt x="75" y="46"/>
                  <a:pt x="75" y="46"/>
                  <a:pt x="75" y="46"/>
                </a:cubicBezTo>
                <a:cubicBezTo>
                  <a:pt x="75" y="45"/>
                  <a:pt x="74" y="45"/>
                  <a:pt x="73" y="45"/>
                </a:cubicBezTo>
                <a:cubicBezTo>
                  <a:pt x="73" y="45"/>
                  <a:pt x="72" y="46"/>
                  <a:pt x="71" y="46"/>
                </a:cubicBezTo>
                <a:cubicBezTo>
                  <a:pt x="70" y="47"/>
                  <a:pt x="70" y="48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51"/>
                  <a:pt x="71" y="52"/>
                  <a:pt x="72" y="53"/>
                </a:cubicBezTo>
                <a:cubicBezTo>
                  <a:pt x="84" y="58"/>
                  <a:pt x="84" y="58"/>
                  <a:pt x="84" y="58"/>
                </a:cubicBezTo>
                <a:cubicBezTo>
                  <a:pt x="72" y="64"/>
                  <a:pt x="72" y="64"/>
                  <a:pt x="72" y="64"/>
                </a:cubicBezTo>
                <a:cubicBezTo>
                  <a:pt x="71" y="64"/>
                  <a:pt x="70" y="66"/>
                  <a:pt x="70" y="67"/>
                </a:cubicBezTo>
                <a:cubicBezTo>
                  <a:pt x="70" y="67"/>
                  <a:pt x="70" y="67"/>
                  <a:pt x="70" y="67"/>
                </a:cubicBezTo>
                <a:cubicBezTo>
                  <a:pt x="70" y="69"/>
                  <a:pt x="70" y="70"/>
                  <a:pt x="71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2" name="Freeform 67"/>
          <p:cNvSpPr>
            <a:spLocks noEditPoints="1"/>
          </p:cNvSpPr>
          <p:nvPr/>
        </p:nvSpPr>
        <p:spPr bwMode="auto">
          <a:xfrm>
            <a:off x="5316537" y="3901281"/>
            <a:ext cx="363538" cy="354012"/>
          </a:xfrm>
          <a:custGeom>
            <a:avLst/>
            <a:gdLst>
              <a:gd name="T0" fmla="*/ 0 w 134"/>
              <a:gd name="T1" fmla="*/ 123 h 131"/>
              <a:gd name="T2" fmla="*/ 23 w 134"/>
              <a:gd name="T3" fmla="*/ 123 h 131"/>
              <a:gd name="T4" fmla="*/ 23 w 134"/>
              <a:gd name="T5" fmla="*/ 53 h 131"/>
              <a:gd name="T6" fmla="*/ 0 w 134"/>
              <a:gd name="T7" fmla="*/ 53 h 131"/>
              <a:gd name="T8" fmla="*/ 0 w 134"/>
              <a:gd name="T9" fmla="*/ 123 h 131"/>
              <a:gd name="T10" fmla="*/ 133 w 134"/>
              <a:gd name="T11" fmla="*/ 118 h 131"/>
              <a:gd name="T12" fmla="*/ 105 w 134"/>
              <a:gd name="T13" fmla="*/ 90 h 131"/>
              <a:gd name="T14" fmla="*/ 102 w 134"/>
              <a:gd name="T15" fmla="*/ 92 h 131"/>
              <a:gd name="T16" fmla="*/ 96 w 134"/>
              <a:gd name="T17" fmla="*/ 87 h 131"/>
              <a:gd name="T18" fmla="*/ 93 w 134"/>
              <a:gd name="T19" fmla="*/ 46 h 131"/>
              <a:gd name="T20" fmla="*/ 90 w 134"/>
              <a:gd name="T21" fmla="*/ 45 h 131"/>
              <a:gd name="T22" fmla="*/ 90 w 134"/>
              <a:gd name="T23" fmla="*/ 0 h 131"/>
              <a:gd name="T24" fmla="*/ 67 w 134"/>
              <a:gd name="T25" fmla="*/ 0 h 131"/>
              <a:gd name="T26" fmla="*/ 67 w 134"/>
              <a:gd name="T27" fmla="*/ 38 h 131"/>
              <a:gd name="T28" fmla="*/ 57 w 134"/>
              <a:gd name="T29" fmla="*/ 41 h 131"/>
              <a:gd name="T30" fmla="*/ 57 w 134"/>
              <a:gd name="T31" fmla="*/ 29 h 131"/>
              <a:gd name="T32" fmla="*/ 33 w 134"/>
              <a:gd name="T33" fmla="*/ 29 h 131"/>
              <a:gd name="T34" fmla="*/ 33 w 134"/>
              <a:gd name="T35" fmla="*/ 123 h 131"/>
              <a:gd name="T36" fmla="*/ 57 w 134"/>
              <a:gd name="T37" fmla="*/ 123 h 131"/>
              <a:gd name="T38" fmla="*/ 57 w 134"/>
              <a:gd name="T39" fmla="*/ 96 h 131"/>
              <a:gd name="T40" fmla="*/ 67 w 134"/>
              <a:gd name="T41" fmla="*/ 99 h 131"/>
              <a:gd name="T42" fmla="*/ 67 w 134"/>
              <a:gd name="T43" fmla="*/ 123 h 131"/>
              <a:gd name="T44" fmla="*/ 90 w 134"/>
              <a:gd name="T45" fmla="*/ 123 h 131"/>
              <a:gd name="T46" fmla="*/ 90 w 134"/>
              <a:gd name="T47" fmla="*/ 95 h 131"/>
              <a:gd name="T48" fmla="*/ 94 w 134"/>
              <a:gd name="T49" fmla="*/ 99 h 131"/>
              <a:gd name="T50" fmla="*/ 92 w 134"/>
              <a:gd name="T51" fmla="*/ 103 h 131"/>
              <a:gd name="T52" fmla="*/ 120 w 134"/>
              <a:gd name="T53" fmla="*/ 131 h 131"/>
              <a:gd name="T54" fmla="*/ 130 w 134"/>
              <a:gd name="T55" fmla="*/ 127 h 131"/>
              <a:gd name="T56" fmla="*/ 133 w 134"/>
              <a:gd name="T57" fmla="*/ 118 h 131"/>
              <a:gd name="T58" fmla="*/ 88 w 134"/>
              <a:gd name="T59" fmla="*/ 86 h 131"/>
              <a:gd name="T60" fmla="*/ 54 w 134"/>
              <a:gd name="T61" fmla="*/ 86 h 131"/>
              <a:gd name="T62" fmla="*/ 54 w 134"/>
              <a:gd name="T63" fmla="*/ 52 h 131"/>
              <a:gd name="T64" fmla="*/ 88 w 134"/>
              <a:gd name="T65" fmla="*/ 52 h 131"/>
              <a:gd name="T66" fmla="*/ 88 w 134"/>
              <a:gd name="T67" fmla="*/ 8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4" h="131">
                <a:moveTo>
                  <a:pt x="0" y="123"/>
                </a:moveTo>
                <a:cubicBezTo>
                  <a:pt x="23" y="123"/>
                  <a:pt x="23" y="123"/>
                  <a:pt x="23" y="123"/>
                </a:cubicBezTo>
                <a:cubicBezTo>
                  <a:pt x="23" y="53"/>
                  <a:pt x="23" y="53"/>
                  <a:pt x="23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123"/>
                </a:lnTo>
                <a:close/>
                <a:moveTo>
                  <a:pt x="133" y="118"/>
                </a:moveTo>
                <a:cubicBezTo>
                  <a:pt x="105" y="90"/>
                  <a:pt x="105" y="90"/>
                  <a:pt x="105" y="90"/>
                </a:cubicBezTo>
                <a:cubicBezTo>
                  <a:pt x="102" y="92"/>
                  <a:pt x="102" y="92"/>
                  <a:pt x="102" y="92"/>
                </a:cubicBezTo>
                <a:cubicBezTo>
                  <a:pt x="96" y="87"/>
                  <a:pt x="96" y="87"/>
                  <a:pt x="96" y="87"/>
                </a:cubicBezTo>
                <a:cubicBezTo>
                  <a:pt x="105" y="74"/>
                  <a:pt x="104" y="57"/>
                  <a:pt x="93" y="46"/>
                </a:cubicBezTo>
                <a:cubicBezTo>
                  <a:pt x="92" y="46"/>
                  <a:pt x="91" y="45"/>
                  <a:pt x="90" y="45"/>
                </a:cubicBezTo>
                <a:cubicBezTo>
                  <a:pt x="90" y="0"/>
                  <a:pt x="90" y="0"/>
                  <a:pt x="90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38"/>
                  <a:pt x="67" y="38"/>
                  <a:pt x="67" y="38"/>
                </a:cubicBezTo>
                <a:cubicBezTo>
                  <a:pt x="63" y="38"/>
                  <a:pt x="60" y="39"/>
                  <a:pt x="57" y="41"/>
                </a:cubicBezTo>
                <a:cubicBezTo>
                  <a:pt x="57" y="29"/>
                  <a:pt x="57" y="29"/>
                  <a:pt x="57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123"/>
                  <a:pt x="33" y="123"/>
                  <a:pt x="33" y="123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96"/>
                  <a:pt x="57" y="96"/>
                  <a:pt x="57" y="96"/>
                </a:cubicBezTo>
                <a:cubicBezTo>
                  <a:pt x="60" y="98"/>
                  <a:pt x="63" y="99"/>
                  <a:pt x="67" y="99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90" y="123"/>
                  <a:pt x="90" y="123"/>
                  <a:pt x="90" y="123"/>
                </a:cubicBezTo>
                <a:cubicBezTo>
                  <a:pt x="90" y="95"/>
                  <a:pt x="90" y="95"/>
                  <a:pt x="90" y="95"/>
                </a:cubicBezTo>
                <a:cubicBezTo>
                  <a:pt x="94" y="99"/>
                  <a:pt x="94" y="99"/>
                  <a:pt x="94" y="99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120" y="131"/>
                  <a:pt x="120" y="131"/>
                  <a:pt x="120" y="131"/>
                </a:cubicBezTo>
                <a:cubicBezTo>
                  <a:pt x="120" y="131"/>
                  <a:pt x="126" y="131"/>
                  <a:pt x="130" y="127"/>
                </a:cubicBezTo>
                <a:cubicBezTo>
                  <a:pt x="134" y="123"/>
                  <a:pt x="133" y="118"/>
                  <a:pt x="133" y="118"/>
                </a:cubicBezTo>
                <a:close/>
                <a:moveTo>
                  <a:pt x="88" y="86"/>
                </a:moveTo>
                <a:cubicBezTo>
                  <a:pt x="78" y="95"/>
                  <a:pt x="63" y="95"/>
                  <a:pt x="54" y="86"/>
                </a:cubicBezTo>
                <a:cubicBezTo>
                  <a:pt x="44" y="76"/>
                  <a:pt x="44" y="61"/>
                  <a:pt x="54" y="52"/>
                </a:cubicBezTo>
                <a:cubicBezTo>
                  <a:pt x="63" y="42"/>
                  <a:pt x="78" y="42"/>
                  <a:pt x="88" y="52"/>
                </a:cubicBezTo>
                <a:cubicBezTo>
                  <a:pt x="97" y="61"/>
                  <a:pt x="97" y="76"/>
                  <a:pt x="88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3" name="Freeform 68"/>
          <p:cNvSpPr>
            <a:spLocks noEditPoints="1"/>
          </p:cNvSpPr>
          <p:nvPr/>
        </p:nvSpPr>
        <p:spPr bwMode="auto">
          <a:xfrm>
            <a:off x="4722812" y="3956844"/>
            <a:ext cx="327025" cy="247650"/>
          </a:xfrm>
          <a:custGeom>
            <a:avLst/>
            <a:gdLst>
              <a:gd name="T0" fmla="*/ 76 w 121"/>
              <a:gd name="T1" fmla="*/ 1 h 91"/>
              <a:gd name="T2" fmla="*/ 71 w 121"/>
              <a:gd name="T3" fmla="*/ 0 h 91"/>
              <a:gd name="T4" fmla="*/ 70 w 121"/>
              <a:gd name="T5" fmla="*/ 0 h 91"/>
              <a:gd name="T6" fmla="*/ 69 w 121"/>
              <a:gd name="T7" fmla="*/ 1 h 91"/>
              <a:gd name="T8" fmla="*/ 44 w 121"/>
              <a:gd name="T9" fmla="*/ 87 h 91"/>
              <a:gd name="T10" fmla="*/ 44 w 121"/>
              <a:gd name="T11" fmla="*/ 88 h 91"/>
              <a:gd name="T12" fmla="*/ 46 w 121"/>
              <a:gd name="T13" fmla="*/ 89 h 91"/>
              <a:gd name="T14" fmla="*/ 50 w 121"/>
              <a:gd name="T15" fmla="*/ 91 h 91"/>
              <a:gd name="T16" fmla="*/ 51 w 121"/>
              <a:gd name="T17" fmla="*/ 90 h 91"/>
              <a:gd name="T18" fmla="*/ 52 w 121"/>
              <a:gd name="T19" fmla="*/ 89 h 91"/>
              <a:gd name="T20" fmla="*/ 77 w 121"/>
              <a:gd name="T21" fmla="*/ 4 h 91"/>
              <a:gd name="T22" fmla="*/ 77 w 121"/>
              <a:gd name="T23" fmla="*/ 2 h 91"/>
              <a:gd name="T24" fmla="*/ 76 w 121"/>
              <a:gd name="T25" fmla="*/ 1 h 91"/>
              <a:gd name="T26" fmla="*/ 39 w 121"/>
              <a:gd name="T27" fmla="*/ 18 h 91"/>
              <a:gd name="T28" fmla="*/ 38 w 121"/>
              <a:gd name="T29" fmla="*/ 16 h 91"/>
              <a:gd name="T30" fmla="*/ 35 w 121"/>
              <a:gd name="T31" fmla="*/ 13 h 91"/>
              <a:gd name="T32" fmla="*/ 33 w 121"/>
              <a:gd name="T33" fmla="*/ 12 h 91"/>
              <a:gd name="T34" fmla="*/ 32 w 121"/>
              <a:gd name="T35" fmla="*/ 13 h 91"/>
              <a:gd name="T36" fmla="*/ 1 w 121"/>
              <a:gd name="T37" fmla="*/ 44 h 91"/>
              <a:gd name="T38" fmla="*/ 0 w 121"/>
              <a:gd name="T39" fmla="*/ 45 h 91"/>
              <a:gd name="T40" fmla="*/ 1 w 121"/>
              <a:gd name="T41" fmla="*/ 47 h 91"/>
              <a:gd name="T42" fmla="*/ 32 w 121"/>
              <a:gd name="T43" fmla="*/ 78 h 91"/>
              <a:gd name="T44" fmla="*/ 33 w 121"/>
              <a:gd name="T45" fmla="*/ 78 h 91"/>
              <a:gd name="T46" fmla="*/ 35 w 121"/>
              <a:gd name="T47" fmla="*/ 78 h 91"/>
              <a:gd name="T48" fmla="*/ 38 w 121"/>
              <a:gd name="T49" fmla="*/ 74 h 91"/>
              <a:gd name="T50" fmla="*/ 39 w 121"/>
              <a:gd name="T51" fmla="*/ 73 h 91"/>
              <a:gd name="T52" fmla="*/ 38 w 121"/>
              <a:gd name="T53" fmla="*/ 71 h 91"/>
              <a:gd name="T54" fmla="*/ 12 w 121"/>
              <a:gd name="T55" fmla="*/ 45 h 91"/>
              <a:gd name="T56" fmla="*/ 38 w 121"/>
              <a:gd name="T57" fmla="*/ 19 h 91"/>
              <a:gd name="T58" fmla="*/ 39 w 121"/>
              <a:gd name="T59" fmla="*/ 18 h 91"/>
              <a:gd name="T60" fmla="*/ 120 w 121"/>
              <a:gd name="T61" fmla="*/ 44 h 91"/>
              <a:gd name="T62" fmla="*/ 90 w 121"/>
              <a:gd name="T63" fmla="*/ 13 h 91"/>
              <a:gd name="T64" fmla="*/ 88 w 121"/>
              <a:gd name="T65" fmla="*/ 12 h 91"/>
              <a:gd name="T66" fmla="*/ 87 w 121"/>
              <a:gd name="T67" fmla="*/ 13 h 91"/>
              <a:gd name="T68" fmla="*/ 83 w 121"/>
              <a:gd name="T69" fmla="*/ 16 h 91"/>
              <a:gd name="T70" fmla="*/ 83 w 121"/>
              <a:gd name="T71" fmla="*/ 18 h 91"/>
              <a:gd name="T72" fmla="*/ 83 w 121"/>
              <a:gd name="T73" fmla="*/ 19 h 91"/>
              <a:gd name="T74" fmla="*/ 109 w 121"/>
              <a:gd name="T75" fmla="*/ 45 h 91"/>
              <a:gd name="T76" fmla="*/ 83 w 121"/>
              <a:gd name="T77" fmla="*/ 71 h 91"/>
              <a:gd name="T78" fmla="*/ 83 w 121"/>
              <a:gd name="T79" fmla="*/ 73 h 91"/>
              <a:gd name="T80" fmla="*/ 83 w 121"/>
              <a:gd name="T81" fmla="*/ 74 h 91"/>
              <a:gd name="T82" fmla="*/ 87 w 121"/>
              <a:gd name="T83" fmla="*/ 78 h 91"/>
              <a:gd name="T84" fmla="*/ 88 w 121"/>
              <a:gd name="T85" fmla="*/ 78 h 91"/>
              <a:gd name="T86" fmla="*/ 90 w 121"/>
              <a:gd name="T87" fmla="*/ 78 h 91"/>
              <a:gd name="T88" fmla="*/ 120 w 121"/>
              <a:gd name="T89" fmla="*/ 47 h 91"/>
              <a:gd name="T90" fmla="*/ 121 w 121"/>
              <a:gd name="T91" fmla="*/ 45 h 91"/>
              <a:gd name="T92" fmla="*/ 120 w 121"/>
              <a:gd name="T93" fmla="*/ 44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1" h="91">
                <a:moveTo>
                  <a:pt x="76" y="1"/>
                </a:moveTo>
                <a:cubicBezTo>
                  <a:pt x="71" y="0"/>
                  <a:pt x="71" y="0"/>
                  <a:pt x="71" y="0"/>
                </a:cubicBezTo>
                <a:cubicBezTo>
                  <a:pt x="71" y="0"/>
                  <a:pt x="70" y="0"/>
                  <a:pt x="70" y="0"/>
                </a:cubicBezTo>
                <a:cubicBezTo>
                  <a:pt x="69" y="0"/>
                  <a:pt x="69" y="1"/>
                  <a:pt x="69" y="1"/>
                </a:cubicBezTo>
                <a:cubicBezTo>
                  <a:pt x="44" y="87"/>
                  <a:pt x="44" y="87"/>
                  <a:pt x="44" y="87"/>
                </a:cubicBezTo>
                <a:cubicBezTo>
                  <a:pt x="44" y="87"/>
                  <a:pt x="44" y="88"/>
                  <a:pt x="44" y="88"/>
                </a:cubicBezTo>
                <a:cubicBezTo>
                  <a:pt x="45" y="89"/>
                  <a:pt x="45" y="89"/>
                  <a:pt x="46" y="89"/>
                </a:cubicBezTo>
                <a:cubicBezTo>
                  <a:pt x="50" y="91"/>
                  <a:pt x="50" y="91"/>
                  <a:pt x="50" y="91"/>
                </a:cubicBezTo>
                <a:cubicBezTo>
                  <a:pt x="50" y="91"/>
                  <a:pt x="51" y="91"/>
                  <a:pt x="51" y="90"/>
                </a:cubicBezTo>
                <a:cubicBezTo>
                  <a:pt x="52" y="90"/>
                  <a:pt x="52" y="90"/>
                  <a:pt x="52" y="89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3"/>
                  <a:pt x="77" y="3"/>
                  <a:pt x="77" y="2"/>
                </a:cubicBezTo>
                <a:cubicBezTo>
                  <a:pt x="77" y="2"/>
                  <a:pt x="76" y="1"/>
                  <a:pt x="76" y="1"/>
                </a:cubicBezTo>
                <a:close/>
                <a:moveTo>
                  <a:pt x="39" y="18"/>
                </a:moveTo>
                <a:cubicBezTo>
                  <a:pt x="39" y="17"/>
                  <a:pt x="38" y="17"/>
                  <a:pt x="38" y="16"/>
                </a:cubicBezTo>
                <a:cubicBezTo>
                  <a:pt x="35" y="13"/>
                  <a:pt x="35" y="13"/>
                  <a:pt x="35" y="13"/>
                </a:cubicBezTo>
                <a:cubicBezTo>
                  <a:pt x="34" y="12"/>
                  <a:pt x="34" y="12"/>
                  <a:pt x="33" y="12"/>
                </a:cubicBezTo>
                <a:cubicBezTo>
                  <a:pt x="33" y="12"/>
                  <a:pt x="32" y="12"/>
                  <a:pt x="32" y="13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5"/>
                  <a:pt x="0" y="45"/>
                </a:cubicBezTo>
                <a:cubicBezTo>
                  <a:pt x="0" y="46"/>
                  <a:pt x="0" y="46"/>
                  <a:pt x="1" y="47"/>
                </a:cubicBezTo>
                <a:cubicBezTo>
                  <a:pt x="32" y="78"/>
                  <a:pt x="32" y="78"/>
                  <a:pt x="32" y="78"/>
                </a:cubicBezTo>
                <a:cubicBezTo>
                  <a:pt x="32" y="78"/>
                  <a:pt x="32" y="78"/>
                  <a:pt x="33" y="78"/>
                </a:cubicBezTo>
                <a:cubicBezTo>
                  <a:pt x="34" y="78"/>
                  <a:pt x="34" y="78"/>
                  <a:pt x="35" y="78"/>
                </a:cubicBezTo>
                <a:cubicBezTo>
                  <a:pt x="38" y="74"/>
                  <a:pt x="38" y="74"/>
                  <a:pt x="38" y="74"/>
                </a:cubicBezTo>
                <a:cubicBezTo>
                  <a:pt x="38" y="74"/>
                  <a:pt x="39" y="73"/>
                  <a:pt x="39" y="73"/>
                </a:cubicBezTo>
                <a:cubicBezTo>
                  <a:pt x="39" y="72"/>
                  <a:pt x="38" y="72"/>
                  <a:pt x="38" y="71"/>
                </a:cubicBezTo>
                <a:cubicBezTo>
                  <a:pt x="12" y="45"/>
                  <a:pt x="12" y="45"/>
                  <a:pt x="12" y="45"/>
                </a:cubicBezTo>
                <a:cubicBezTo>
                  <a:pt x="38" y="19"/>
                  <a:pt x="38" y="19"/>
                  <a:pt x="38" y="19"/>
                </a:cubicBezTo>
                <a:cubicBezTo>
                  <a:pt x="38" y="19"/>
                  <a:pt x="39" y="18"/>
                  <a:pt x="39" y="18"/>
                </a:cubicBezTo>
                <a:close/>
                <a:moveTo>
                  <a:pt x="120" y="44"/>
                </a:moveTo>
                <a:cubicBezTo>
                  <a:pt x="90" y="13"/>
                  <a:pt x="90" y="13"/>
                  <a:pt x="90" y="13"/>
                </a:cubicBezTo>
                <a:cubicBezTo>
                  <a:pt x="89" y="12"/>
                  <a:pt x="89" y="12"/>
                  <a:pt x="88" y="12"/>
                </a:cubicBezTo>
                <a:cubicBezTo>
                  <a:pt x="88" y="12"/>
                  <a:pt x="87" y="12"/>
                  <a:pt x="87" y="13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17"/>
                  <a:pt x="83" y="17"/>
                  <a:pt x="83" y="18"/>
                </a:cubicBezTo>
                <a:cubicBezTo>
                  <a:pt x="83" y="18"/>
                  <a:pt x="83" y="19"/>
                  <a:pt x="83" y="19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72"/>
                  <a:pt x="83" y="72"/>
                  <a:pt x="83" y="73"/>
                </a:cubicBezTo>
                <a:cubicBezTo>
                  <a:pt x="83" y="73"/>
                  <a:pt x="83" y="74"/>
                  <a:pt x="83" y="74"/>
                </a:cubicBezTo>
                <a:cubicBezTo>
                  <a:pt x="87" y="78"/>
                  <a:pt x="87" y="78"/>
                  <a:pt x="87" y="78"/>
                </a:cubicBezTo>
                <a:cubicBezTo>
                  <a:pt x="87" y="78"/>
                  <a:pt x="88" y="78"/>
                  <a:pt x="88" y="78"/>
                </a:cubicBezTo>
                <a:cubicBezTo>
                  <a:pt x="89" y="78"/>
                  <a:pt x="89" y="78"/>
                  <a:pt x="90" y="78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21" y="46"/>
                  <a:pt x="121" y="46"/>
                  <a:pt x="121" y="45"/>
                </a:cubicBezTo>
                <a:cubicBezTo>
                  <a:pt x="121" y="45"/>
                  <a:pt x="121" y="44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4" name="Freeform 69"/>
          <p:cNvSpPr>
            <a:spLocks noEditPoints="1"/>
          </p:cNvSpPr>
          <p:nvPr/>
        </p:nvSpPr>
        <p:spPr bwMode="auto">
          <a:xfrm>
            <a:off x="6491287" y="3936206"/>
            <a:ext cx="331788" cy="295275"/>
          </a:xfrm>
          <a:custGeom>
            <a:avLst/>
            <a:gdLst>
              <a:gd name="T0" fmla="*/ 106 w 123"/>
              <a:gd name="T1" fmla="*/ 93 h 109"/>
              <a:gd name="T2" fmla="*/ 107 w 123"/>
              <a:gd name="T3" fmla="*/ 90 h 109"/>
              <a:gd name="T4" fmla="*/ 123 w 123"/>
              <a:gd name="T5" fmla="*/ 63 h 109"/>
              <a:gd name="T6" fmla="*/ 111 w 123"/>
              <a:gd name="T7" fmla="*/ 38 h 109"/>
              <a:gd name="T8" fmla="*/ 111 w 123"/>
              <a:gd name="T9" fmla="*/ 41 h 109"/>
              <a:gd name="T10" fmla="*/ 106 w 123"/>
              <a:gd name="T11" fmla="*/ 61 h 109"/>
              <a:gd name="T12" fmla="*/ 93 w 123"/>
              <a:gd name="T13" fmla="*/ 77 h 109"/>
              <a:gd name="T14" fmla="*/ 52 w 123"/>
              <a:gd name="T15" fmla="*/ 91 h 109"/>
              <a:gd name="T16" fmla="*/ 79 w 123"/>
              <a:gd name="T17" fmla="*/ 98 h 109"/>
              <a:gd name="T18" fmla="*/ 86 w 123"/>
              <a:gd name="T19" fmla="*/ 98 h 109"/>
              <a:gd name="T20" fmla="*/ 116 w 123"/>
              <a:gd name="T21" fmla="*/ 109 h 109"/>
              <a:gd name="T22" fmla="*/ 116 w 123"/>
              <a:gd name="T23" fmla="*/ 107 h 109"/>
              <a:gd name="T24" fmla="*/ 106 w 123"/>
              <a:gd name="T25" fmla="*/ 93 h 109"/>
              <a:gd name="T26" fmla="*/ 103 w 123"/>
              <a:gd name="T27" fmla="*/ 41 h 109"/>
              <a:gd name="T28" fmla="*/ 51 w 123"/>
              <a:gd name="T29" fmla="*/ 0 h 109"/>
              <a:gd name="T30" fmla="*/ 0 w 123"/>
              <a:gd name="T31" fmla="*/ 41 h 109"/>
              <a:gd name="T32" fmla="*/ 19 w 123"/>
              <a:gd name="T33" fmla="*/ 73 h 109"/>
              <a:gd name="T34" fmla="*/ 19 w 123"/>
              <a:gd name="T35" fmla="*/ 76 h 109"/>
              <a:gd name="T36" fmla="*/ 7 w 123"/>
              <a:gd name="T37" fmla="*/ 93 h 109"/>
              <a:gd name="T38" fmla="*/ 7 w 123"/>
              <a:gd name="T39" fmla="*/ 95 h 109"/>
              <a:gd name="T40" fmla="*/ 43 w 123"/>
              <a:gd name="T41" fmla="*/ 82 h 109"/>
              <a:gd name="T42" fmla="*/ 51 w 123"/>
              <a:gd name="T43" fmla="*/ 83 h 109"/>
              <a:gd name="T44" fmla="*/ 103 w 123"/>
              <a:gd name="T45" fmla="*/ 41 h 109"/>
              <a:gd name="T46" fmla="*/ 51 w 123"/>
              <a:gd name="T47" fmla="*/ 75 h 109"/>
              <a:gd name="T48" fmla="*/ 44 w 123"/>
              <a:gd name="T49" fmla="*/ 74 h 109"/>
              <a:gd name="T50" fmla="*/ 40 w 123"/>
              <a:gd name="T51" fmla="*/ 74 h 109"/>
              <a:gd name="T52" fmla="*/ 38 w 123"/>
              <a:gd name="T53" fmla="*/ 77 h 109"/>
              <a:gd name="T54" fmla="*/ 26 w 123"/>
              <a:gd name="T55" fmla="*/ 84 h 109"/>
              <a:gd name="T56" fmla="*/ 27 w 123"/>
              <a:gd name="T57" fmla="*/ 76 h 109"/>
              <a:gd name="T58" fmla="*/ 27 w 123"/>
              <a:gd name="T59" fmla="*/ 72 h 109"/>
              <a:gd name="T60" fmla="*/ 26 w 123"/>
              <a:gd name="T61" fmla="*/ 69 h 109"/>
              <a:gd name="T62" fmla="*/ 23 w 123"/>
              <a:gd name="T63" fmla="*/ 67 h 109"/>
              <a:gd name="T64" fmla="*/ 8 w 123"/>
              <a:gd name="T65" fmla="*/ 41 h 109"/>
              <a:gd name="T66" fmla="*/ 51 w 123"/>
              <a:gd name="T67" fmla="*/ 8 h 109"/>
              <a:gd name="T68" fmla="*/ 95 w 123"/>
              <a:gd name="T69" fmla="*/ 41 h 109"/>
              <a:gd name="T70" fmla="*/ 51 w 123"/>
              <a:gd name="T71" fmla="*/ 75 h 109"/>
              <a:gd name="T72" fmla="*/ 74 w 123"/>
              <a:gd name="T73" fmla="*/ 28 h 109"/>
              <a:gd name="T74" fmla="*/ 29 w 123"/>
              <a:gd name="T75" fmla="*/ 28 h 109"/>
              <a:gd name="T76" fmla="*/ 26 w 123"/>
              <a:gd name="T77" fmla="*/ 31 h 109"/>
              <a:gd name="T78" fmla="*/ 29 w 123"/>
              <a:gd name="T79" fmla="*/ 34 h 109"/>
              <a:gd name="T80" fmla="*/ 74 w 123"/>
              <a:gd name="T81" fmla="*/ 34 h 109"/>
              <a:gd name="T82" fmla="*/ 77 w 123"/>
              <a:gd name="T83" fmla="*/ 31 h 109"/>
              <a:gd name="T84" fmla="*/ 74 w 123"/>
              <a:gd name="T85" fmla="*/ 28 h 109"/>
              <a:gd name="T86" fmla="*/ 74 w 123"/>
              <a:gd name="T87" fmla="*/ 44 h 109"/>
              <a:gd name="T88" fmla="*/ 29 w 123"/>
              <a:gd name="T89" fmla="*/ 44 h 109"/>
              <a:gd name="T90" fmla="*/ 26 w 123"/>
              <a:gd name="T91" fmla="*/ 47 h 109"/>
              <a:gd name="T92" fmla="*/ 29 w 123"/>
              <a:gd name="T93" fmla="*/ 50 h 109"/>
              <a:gd name="T94" fmla="*/ 74 w 123"/>
              <a:gd name="T95" fmla="*/ 50 h 109"/>
              <a:gd name="T96" fmla="*/ 77 w 123"/>
              <a:gd name="T97" fmla="*/ 47 h 109"/>
              <a:gd name="T98" fmla="*/ 74 w 123"/>
              <a:gd name="T99" fmla="*/ 44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3" h="109">
                <a:moveTo>
                  <a:pt x="106" y="93"/>
                </a:moveTo>
                <a:cubicBezTo>
                  <a:pt x="106" y="92"/>
                  <a:pt x="107" y="91"/>
                  <a:pt x="107" y="90"/>
                </a:cubicBezTo>
                <a:cubicBezTo>
                  <a:pt x="117" y="84"/>
                  <a:pt x="123" y="74"/>
                  <a:pt x="123" y="63"/>
                </a:cubicBezTo>
                <a:cubicBezTo>
                  <a:pt x="123" y="53"/>
                  <a:pt x="118" y="44"/>
                  <a:pt x="111" y="38"/>
                </a:cubicBezTo>
                <a:cubicBezTo>
                  <a:pt x="111" y="39"/>
                  <a:pt x="111" y="40"/>
                  <a:pt x="111" y="41"/>
                </a:cubicBezTo>
                <a:cubicBezTo>
                  <a:pt x="111" y="48"/>
                  <a:pt x="109" y="55"/>
                  <a:pt x="106" y="61"/>
                </a:cubicBezTo>
                <a:cubicBezTo>
                  <a:pt x="103" y="67"/>
                  <a:pt x="98" y="72"/>
                  <a:pt x="93" y="77"/>
                </a:cubicBezTo>
                <a:cubicBezTo>
                  <a:pt x="82" y="86"/>
                  <a:pt x="67" y="91"/>
                  <a:pt x="52" y="91"/>
                </a:cubicBezTo>
                <a:cubicBezTo>
                  <a:pt x="59" y="95"/>
                  <a:pt x="68" y="98"/>
                  <a:pt x="79" y="98"/>
                </a:cubicBezTo>
                <a:cubicBezTo>
                  <a:pt x="81" y="98"/>
                  <a:pt x="83" y="98"/>
                  <a:pt x="86" y="98"/>
                </a:cubicBezTo>
                <a:cubicBezTo>
                  <a:pt x="95" y="107"/>
                  <a:pt x="105" y="109"/>
                  <a:pt x="116" y="109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10" y="104"/>
                  <a:pt x="106" y="99"/>
                  <a:pt x="106" y="93"/>
                </a:cubicBezTo>
                <a:close/>
                <a:moveTo>
                  <a:pt x="103" y="41"/>
                </a:moveTo>
                <a:cubicBezTo>
                  <a:pt x="103" y="18"/>
                  <a:pt x="80" y="0"/>
                  <a:pt x="51" y="0"/>
                </a:cubicBezTo>
                <a:cubicBezTo>
                  <a:pt x="23" y="0"/>
                  <a:pt x="0" y="18"/>
                  <a:pt x="0" y="41"/>
                </a:cubicBezTo>
                <a:cubicBezTo>
                  <a:pt x="0" y="54"/>
                  <a:pt x="7" y="66"/>
                  <a:pt x="19" y="73"/>
                </a:cubicBezTo>
                <a:cubicBezTo>
                  <a:pt x="19" y="74"/>
                  <a:pt x="19" y="75"/>
                  <a:pt x="19" y="76"/>
                </a:cubicBezTo>
                <a:cubicBezTo>
                  <a:pt x="19" y="83"/>
                  <a:pt x="14" y="89"/>
                  <a:pt x="7" y="93"/>
                </a:cubicBezTo>
                <a:cubicBezTo>
                  <a:pt x="7" y="95"/>
                  <a:pt x="7" y="95"/>
                  <a:pt x="7" y="95"/>
                </a:cubicBezTo>
                <a:cubicBezTo>
                  <a:pt x="20" y="95"/>
                  <a:pt x="32" y="93"/>
                  <a:pt x="43" y="82"/>
                </a:cubicBezTo>
                <a:cubicBezTo>
                  <a:pt x="46" y="83"/>
                  <a:pt x="49" y="83"/>
                  <a:pt x="51" y="83"/>
                </a:cubicBezTo>
                <a:cubicBezTo>
                  <a:pt x="80" y="83"/>
                  <a:pt x="103" y="64"/>
                  <a:pt x="103" y="41"/>
                </a:cubicBezTo>
                <a:close/>
                <a:moveTo>
                  <a:pt x="51" y="75"/>
                </a:moveTo>
                <a:cubicBezTo>
                  <a:pt x="49" y="75"/>
                  <a:pt x="47" y="75"/>
                  <a:pt x="44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38" y="77"/>
                  <a:pt x="38" y="77"/>
                  <a:pt x="38" y="77"/>
                </a:cubicBezTo>
                <a:cubicBezTo>
                  <a:pt x="34" y="80"/>
                  <a:pt x="30" y="83"/>
                  <a:pt x="26" y="84"/>
                </a:cubicBezTo>
                <a:cubicBezTo>
                  <a:pt x="27" y="82"/>
                  <a:pt x="27" y="79"/>
                  <a:pt x="27" y="76"/>
                </a:cubicBezTo>
                <a:cubicBezTo>
                  <a:pt x="27" y="75"/>
                  <a:pt x="27" y="74"/>
                  <a:pt x="27" y="72"/>
                </a:cubicBezTo>
                <a:cubicBezTo>
                  <a:pt x="26" y="69"/>
                  <a:pt x="26" y="69"/>
                  <a:pt x="26" y="69"/>
                </a:cubicBezTo>
                <a:cubicBezTo>
                  <a:pt x="23" y="67"/>
                  <a:pt x="23" y="67"/>
                  <a:pt x="23" y="67"/>
                </a:cubicBezTo>
                <a:cubicBezTo>
                  <a:pt x="14" y="60"/>
                  <a:pt x="8" y="51"/>
                  <a:pt x="8" y="41"/>
                </a:cubicBezTo>
                <a:cubicBezTo>
                  <a:pt x="8" y="23"/>
                  <a:pt x="27" y="8"/>
                  <a:pt x="51" y="8"/>
                </a:cubicBezTo>
                <a:cubicBezTo>
                  <a:pt x="75" y="8"/>
                  <a:pt x="95" y="23"/>
                  <a:pt x="95" y="41"/>
                </a:cubicBezTo>
                <a:cubicBezTo>
                  <a:pt x="95" y="60"/>
                  <a:pt x="75" y="75"/>
                  <a:pt x="51" y="75"/>
                </a:cubicBezTo>
                <a:close/>
                <a:moveTo>
                  <a:pt x="74" y="28"/>
                </a:moveTo>
                <a:cubicBezTo>
                  <a:pt x="29" y="28"/>
                  <a:pt x="29" y="28"/>
                  <a:pt x="29" y="28"/>
                </a:cubicBezTo>
                <a:cubicBezTo>
                  <a:pt x="27" y="28"/>
                  <a:pt x="26" y="29"/>
                  <a:pt x="26" y="31"/>
                </a:cubicBezTo>
                <a:cubicBezTo>
                  <a:pt x="26" y="33"/>
                  <a:pt x="27" y="34"/>
                  <a:pt x="29" y="34"/>
                </a:cubicBezTo>
                <a:cubicBezTo>
                  <a:pt x="74" y="34"/>
                  <a:pt x="74" y="34"/>
                  <a:pt x="74" y="34"/>
                </a:cubicBezTo>
                <a:cubicBezTo>
                  <a:pt x="75" y="34"/>
                  <a:pt x="77" y="33"/>
                  <a:pt x="77" y="31"/>
                </a:cubicBezTo>
                <a:cubicBezTo>
                  <a:pt x="77" y="29"/>
                  <a:pt x="75" y="28"/>
                  <a:pt x="74" y="28"/>
                </a:cubicBezTo>
                <a:close/>
                <a:moveTo>
                  <a:pt x="74" y="44"/>
                </a:moveTo>
                <a:cubicBezTo>
                  <a:pt x="29" y="44"/>
                  <a:pt x="29" y="44"/>
                  <a:pt x="29" y="44"/>
                </a:cubicBezTo>
                <a:cubicBezTo>
                  <a:pt x="27" y="44"/>
                  <a:pt x="26" y="45"/>
                  <a:pt x="26" y="47"/>
                </a:cubicBezTo>
                <a:cubicBezTo>
                  <a:pt x="26" y="49"/>
                  <a:pt x="27" y="50"/>
                  <a:pt x="29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5" y="50"/>
                  <a:pt x="77" y="49"/>
                  <a:pt x="77" y="47"/>
                </a:cubicBezTo>
                <a:cubicBezTo>
                  <a:pt x="77" y="45"/>
                  <a:pt x="75" y="44"/>
                  <a:pt x="74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5" name="Freeform 70"/>
          <p:cNvSpPr>
            <a:spLocks noEditPoints="1"/>
          </p:cNvSpPr>
          <p:nvPr/>
        </p:nvSpPr>
        <p:spPr bwMode="auto">
          <a:xfrm>
            <a:off x="7140575" y="3909219"/>
            <a:ext cx="246063" cy="323850"/>
          </a:xfrm>
          <a:custGeom>
            <a:avLst/>
            <a:gdLst>
              <a:gd name="T0" fmla="*/ 21 w 91"/>
              <a:gd name="T1" fmla="*/ 95 h 120"/>
              <a:gd name="T2" fmla="*/ 21 w 91"/>
              <a:gd name="T3" fmla="*/ 101 h 120"/>
              <a:gd name="T4" fmla="*/ 73 w 91"/>
              <a:gd name="T5" fmla="*/ 98 h 120"/>
              <a:gd name="T6" fmla="*/ 20 w 91"/>
              <a:gd name="T7" fmla="*/ 58 h 120"/>
              <a:gd name="T8" fmla="*/ 51 w 91"/>
              <a:gd name="T9" fmla="*/ 44 h 120"/>
              <a:gd name="T10" fmla="*/ 44 w 91"/>
              <a:gd name="T11" fmla="*/ 40 h 120"/>
              <a:gd name="T12" fmla="*/ 37 w 91"/>
              <a:gd name="T13" fmla="*/ 42 h 120"/>
              <a:gd name="T14" fmla="*/ 39 w 91"/>
              <a:gd name="T15" fmla="*/ 54 h 120"/>
              <a:gd name="T16" fmla="*/ 37 w 91"/>
              <a:gd name="T17" fmla="*/ 57 h 120"/>
              <a:gd name="T18" fmla="*/ 35 w 91"/>
              <a:gd name="T19" fmla="*/ 54 h 120"/>
              <a:gd name="T20" fmla="*/ 37 w 91"/>
              <a:gd name="T21" fmla="*/ 42 h 120"/>
              <a:gd name="T22" fmla="*/ 30 w 91"/>
              <a:gd name="T23" fmla="*/ 40 h 120"/>
              <a:gd name="T24" fmla="*/ 23 w 91"/>
              <a:gd name="T25" fmla="*/ 44 h 120"/>
              <a:gd name="T26" fmla="*/ 90 w 91"/>
              <a:gd name="T27" fmla="*/ 30 h 120"/>
              <a:gd name="T28" fmla="*/ 59 w 91"/>
              <a:gd name="T29" fmla="*/ 0 h 120"/>
              <a:gd name="T30" fmla="*/ 0 w 91"/>
              <a:gd name="T31" fmla="*/ 11 h 120"/>
              <a:gd name="T32" fmla="*/ 12 w 91"/>
              <a:gd name="T33" fmla="*/ 120 h 120"/>
              <a:gd name="T34" fmla="*/ 91 w 91"/>
              <a:gd name="T35" fmla="*/ 108 h 120"/>
              <a:gd name="T36" fmla="*/ 90 w 91"/>
              <a:gd name="T37" fmla="*/ 30 h 120"/>
              <a:gd name="T38" fmla="*/ 79 w 91"/>
              <a:gd name="T39" fmla="*/ 29 h 120"/>
              <a:gd name="T40" fmla="*/ 62 w 91"/>
              <a:gd name="T41" fmla="*/ 27 h 120"/>
              <a:gd name="T42" fmla="*/ 83 w 91"/>
              <a:gd name="T43" fmla="*/ 108 h 120"/>
              <a:gd name="T44" fmla="*/ 12 w 91"/>
              <a:gd name="T45" fmla="*/ 111 h 120"/>
              <a:gd name="T46" fmla="*/ 9 w 91"/>
              <a:gd name="T47" fmla="*/ 11 h 120"/>
              <a:gd name="T48" fmla="*/ 55 w 91"/>
              <a:gd name="T49" fmla="*/ 8 h 120"/>
              <a:gd name="T50" fmla="*/ 65 w 91"/>
              <a:gd name="T51" fmla="*/ 37 h 120"/>
              <a:gd name="T52" fmla="*/ 83 w 91"/>
              <a:gd name="T53" fmla="*/ 108 h 120"/>
              <a:gd name="T54" fmla="*/ 21 w 91"/>
              <a:gd name="T55" fmla="*/ 72 h 120"/>
              <a:gd name="T56" fmla="*/ 73 w 91"/>
              <a:gd name="T57" fmla="*/ 69 h 120"/>
              <a:gd name="T58" fmla="*/ 21 w 91"/>
              <a:gd name="T59" fmla="*/ 66 h 120"/>
              <a:gd name="T60" fmla="*/ 71 w 91"/>
              <a:gd name="T61" fmla="*/ 81 h 120"/>
              <a:gd name="T62" fmla="*/ 18 w 91"/>
              <a:gd name="T63" fmla="*/ 83 h 120"/>
              <a:gd name="T64" fmla="*/ 71 w 91"/>
              <a:gd name="T65" fmla="*/ 86 h 120"/>
              <a:gd name="T66" fmla="*/ 71 w 91"/>
              <a:gd name="T67" fmla="*/ 81 h 120"/>
              <a:gd name="T68" fmla="*/ 47 w 91"/>
              <a:gd name="T69" fmla="*/ 24 h 120"/>
              <a:gd name="T70" fmla="*/ 27 w 91"/>
              <a:gd name="T71" fmla="*/ 2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1" h="120">
                <a:moveTo>
                  <a:pt x="71" y="95"/>
                </a:moveTo>
                <a:cubicBezTo>
                  <a:pt x="21" y="95"/>
                  <a:pt x="21" y="95"/>
                  <a:pt x="21" y="95"/>
                </a:cubicBezTo>
                <a:cubicBezTo>
                  <a:pt x="20" y="95"/>
                  <a:pt x="18" y="96"/>
                  <a:pt x="18" y="98"/>
                </a:cubicBezTo>
                <a:cubicBezTo>
                  <a:pt x="18" y="99"/>
                  <a:pt x="20" y="101"/>
                  <a:pt x="21" y="101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2" y="101"/>
                  <a:pt x="73" y="99"/>
                  <a:pt x="73" y="98"/>
                </a:cubicBezTo>
                <a:cubicBezTo>
                  <a:pt x="73" y="96"/>
                  <a:pt x="72" y="95"/>
                  <a:pt x="71" y="95"/>
                </a:cubicBezTo>
                <a:close/>
                <a:moveTo>
                  <a:pt x="20" y="58"/>
                </a:moveTo>
                <a:cubicBezTo>
                  <a:pt x="54" y="58"/>
                  <a:pt x="54" y="58"/>
                  <a:pt x="54" y="58"/>
                </a:cubicBezTo>
                <a:cubicBezTo>
                  <a:pt x="57" y="58"/>
                  <a:pt x="51" y="44"/>
                  <a:pt x="51" y="44"/>
                </a:cubicBezTo>
                <a:cubicBezTo>
                  <a:pt x="51" y="43"/>
                  <a:pt x="50" y="43"/>
                  <a:pt x="49" y="42"/>
                </a:cubicBezTo>
                <a:cubicBezTo>
                  <a:pt x="44" y="40"/>
                  <a:pt x="44" y="40"/>
                  <a:pt x="44" y="40"/>
                </a:cubicBezTo>
                <a:cubicBezTo>
                  <a:pt x="41" y="38"/>
                  <a:pt x="41" y="38"/>
                  <a:pt x="41" y="38"/>
                </a:cubicBezTo>
                <a:cubicBezTo>
                  <a:pt x="37" y="42"/>
                  <a:pt x="37" y="42"/>
                  <a:pt x="37" y="42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37" y="57"/>
                  <a:pt x="37" y="57"/>
                  <a:pt x="37" y="57"/>
                </a:cubicBezTo>
                <a:cubicBezTo>
                  <a:pt x="37" y="57"/>
                  <a:pt x="37" y="57"/>
                  <a:pt x="37" y="57"/>
                </a:cubicBezTo>
                <a:cubicBezTo>
                  <a:pt x="37" y="57"/>
                  <a:pt x="37" y="57"/>
                  <a:pt x="37" y="57"/>
                </a:cubicBezTo>
                <a:cubicBezTo>
                  <a:pt x="35" y="54"/>
                  <a:pt x="35" y="54"/>
                  <a:pt x="35" y="54"/>
                </a:cubicBezTo>
                <a:cubicBezTo>
                  <a:pt x="35" y="54"/>
                  <a:pt x="35" y="54"/>
                  <a:pt x="35" y="54"/>
                </a:cubicBezTo>
                <a:cubicBezTo>
                  <a:pt x="37" y="42"/>
                  <a:pt x="37" y="42"/>
                  <a:pt x="37" y="42"/>
                </a:cubicBezTo>
                <a:cubicBezTo>
                  <a:pt x="33" y="38"/>
                  <a:pt x="33" y="38"/>
                  <a:pt x="33" y="38"/>
                </a:cubicBezTo>
                <a:cubicBezTo>
                  <a:pt x="30" y="40"/>
                  <a:pt x="30" y="40"/>
                  <a:pt x="30" y="40"/>
                </a:cubicBezTo>
                <a:cubicBezTo>
                  <a:pt x="25" y="42"/>
                  <a:pt x="25" y="42"/>
                  <a:pt x="25" y="42"/>
                </a:cubicBezTo>
                <a:cubicBezTo>
                  <a:pt x="24" y="43"/>
                  <a:pt x="23" y="43"/>
                  <a:pt x="23" y="44"/>
                </a:cubicBezTo>
                <a:cubicBezTo>
                  <a:pt x="23" y="44"/>
                  <a:pt x="17" y="58"/>
                  <a:pt x="20" y="58"/>
                </a:cubicBezTo>
                <a:close/>
                <a:moveTo>
                  <a:pt x="90" y="30"/>
                </a:moveTo>
                <a:cubicBezTo>
                  <a:pt x="61" y="1"/>
                  <a:pt x="61" y="1"/>
                  <a:pt x="61" y="1"/>
                </a:cubicBezTo>
                <a:cubicBezTo>
                  <a:pt x="60" y="0"/>
                  <a:pt x="59" y="0"/>
                  <a:pt x="59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1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5"/>
                  <a:pt x="6" y="120"/>
                  <a:pt x="12" y="120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6" y="120"/>
                  <a:pt x="91" y="115"/>
                  <a:pt x="91" y="108"/>
                </a:cubicBezTo>
                <a:cubicBezTo>
                  <a:pt x="91" y="33"/>
                  <a:pt x="91" y="33"/>
                  <a:pt x="91" y="33"/>
                </a:cubicBezTo>
                <a:cubicBezTo>
                  <a:pt x="91" y="32"/>
                  <a:pt x="91" y="31"/>
                  <a:pt x="90" y="30"/>
                </a:cubicBezTo>
                <a:close/>
                <a:moveTo>
                  <a:pt x="62" y="13"/>
                </a:moveTo>
                <a:cubicBezTo>
                  <a:pt x="79" y="29"/>
                  <a:pt x="79" y="29"/>
                  <a:pt x="79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3" y="29"/>
                  <a:pt x="62" y="28"/>
                  <a:pt x="62" y="27"/>
                </a:cubicBezTo>
                <a:lnTo>
                  <a:pt x="62" y="13"/>
                </a:lnTo>
                <a:close/>
                <a:moveTo>
                  <a:pt x="83" y="108"/>
                </a:moveTo>
                <a:cubicBezTo>
                  <a:pt x="83" y="110"/>
                  <a:pt x="82" y="111"/>
                  <a:pt x="80" y="111"/>
                </a:cubicBezTo>
                <a:cubicBezTo>
                  <a:pt x="12" y="111"/>
                  <a:pt x="12" y="111"/>
                  <a:pt x="12" y="111"/>
                </a:cubicBezTo>
                <a:cubicBezTo>
                  <a:pt x="10" y="111"/>
                  <a:pt x="9" y="110"/>
                  <a:pt x="9" y="108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10" y="8"/>
                  <a:pt x="12" y="8"/>
                </a:cubicBezTo>
                <a:cubicBezTo>
                  <a:pt x="55" y="8"/>
                  <a:pt x="55" y="8"/>
                  <a:pt x="55" y="8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2"/>
                  <a:pt x="59" y="37"/>
                  <a:pt x="65" y="37"/>
                </a:cubicBezTo>
                <a:cubicBezTo>
                  <a:pt x="83" y="37"/>
                  <a:pt x="83" y="37"/>
                  <a:pt x="83" y="37"/>
                </a:cubicBezTo>
                <a:lnTo>
                  <a:pt x="83" y="108"/>
                </a:lnTo>
                <a:close/>
                <a:moveTo>
                  <a:pt x="18" y="69"/>
                </a:moveTo>
                <a:cubicBezTo>
                  <a:pt x="18" y="71"/>
                  <a:pt x="20" y="72"/>
                  <a:pt x="21" y="72"/>
                </a:cubicBezTo>
                <a:cubicBezTo>
                  <a:pt x="71" y="72"/>
                  <a:pt x="71" y="72"/>
                  <a:pt x="71" y="72"/>
                </a:cubicBezTo>
                <a:cubicBezTo>
                  <a:pt x="72" y="72"/>
                  <a:pt x="73" y="71"/>
                  <a:pt x="73" y="69"/>
                </a:cubicBezTo>
                <a:cubicBezTo>
                  <a:pt x="73" y="68"/>
                  <a:pt x="72" y="66"/>
                  <a:pt x="71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0" y="66"/>
                  <a:pt x="18" y="68"/>
                  <a:pt x="18" y="69"/>
                </a:cubicBezTo>
                <a:close/>
                <a:moveTo>
                  <a:pt x="71" y="81"/>
                </a:moveTo>
                <a:cubicBezTo>
                  <a:pt x="21" y="81"/>
                  <a:pt x="21" y="81"/>
                  <a:pt x="21" y="81"/>
                </a:cubicBezTo>
                <a:cubicBezTo>
                  <a:pt x="20" y="81"/>
                  <a:pt x="18" y="82"/>
                  <a:pt x="18" y="83"/>
                </a:cubicBezTo>
                <a:cubicBezTo>
                  <a:pt x="18" y="85"/>
                  <a:pt x="20" y="86"/>
                  <a:pt x="21" y="86"/>
                </a:cubicBezTo>
                <a:cubicBezTo>
                  <a:pt x="71" y="86"/>
                  <a:pt x="71" y="86"/>
                  <a:pt x="71" y="86"/>
                </a:cubicBezTo>
                <a:cubicBezTo>
                  <a:pt x="72" y="86"/>
                  <a:pt x="73" y="85"/>
                  <a:pt x="73" y="83"/>
                </a:cubicBezTo>
                <a:cubicBezTo>
                  <a:pt x="73" y="82"/>
                  <a:pt x="72" y="81"/>
                  <a:pt x="71" y="81"/>
                </a:cubicBezTo>
                <a:close/>
                <a:moveTo>
                  <a:pt x="37" y="38"/>
                </a:moveTo>
                <a:cubicBezTo>
                  <a:pt x="42" y="38"/>
                  <a:pt x="46" y="33"/>
                  <a:pt x="47" y="24"/>
                </a:cubicBezTo>
                <a:cubicBezTo>
                  <a:pt x="47" y="18"/>
                  <a:pt x="44" y="15"/>
                  <a:pt x="37" y="15"/>
                </a:cubicBezTo>
                <a:cubicBezTo>
                  <a:pt x="30" y="15"/>
                  <a:pt x="27" y="18"/>
                  <a:pt x="27" y="24"/>
                </a:cubicBezTo>
                <a:cubicBezTo>
                  <a:pt x="28" y="33"/>
                  <a:pt x="32" y="38"/>
                  <a:pt x="37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6" name="Freeform 71"/>
          <p:cNvSpPr>
            <a:spLocks noEditPoints="1"/>
          </p:cNvSpPr>
          <p:nvPr/>
        </p:nvSpPr>
        <p:spPr bwMode="auto">
          <a:xfrm>
            <a:off x="7713662" y="3960019"/>
            <a:ext cx="276225" cy="276225"/>
          </a:xfrm>
          <a:custGeom>
            <a:avLst/>
            <a:gdLst>
              <a:gd name="T0" fmla="*/ 51 w 102"/>
              <a:gd name="T1" fmla="*/ 0 h 102"/>
              <a:gd name="T2" fmla="*/ 0 w 102"/>
              <a:gd name="T3" fmla="*/ 51 h 102"/>
              <a:gd name="T4" fmla="*/ 51 w 102"/>
              <a:gd name="T5" fmla="*/ 102 h 102"/>
              <a:gd name="T6" fmla="*/ 102 w 102"/>
              <a:gd name="T7" fmla="*/ 51 h 102"/>
              <a:gd name="T8" fmla="*/ 51 w 102"/>
              <a:gd name="T9" fmla="*/ 0 h 102"/>
              <a:gd name="T10" fmla="*/ 54 w 102"/>
              <a:gd name="T11" fmla="*/ 5 h 102"/>
              <a:gd name="T12" fmla="*/ 96 w 102"/>
              <a:gd name="T13" fmla="*/ 48 h 102"/>
              <a:gd name="T14" fmla="*/ 54 w 102"/>
              <a:gd name="T15" fmla="*/ 48 h 102"/>
              <a:gd name="T16" fmla="*/ 54 w 102"/>
              <a:gd name="T17" fmla="*/ 5 h 102"/>
              <a:gd name="T18" fmla="*/ 51 w 102"/>
              <a:gd name="T19" fmla="*/ 96 h 102"/>
              <a:gd name="T20" fmla="*/ 5 w 102"/>
              <a:gd name="T21" fmla="*/ 51 h 102"/>
              <a:gd name="T22" fmla="*/ 48 w 102"/>
              <a:gd name="T23" fmla="*/ 5 h 102"/>
              <a:gd name="T24" fmla="*/ 48 w 102"/>
              <a:gd name="T25" fmla="*/ 51 h 102"/>
              <a:gd name="T26" fmla="*/ 49 w 102"/>
              <a:gd name="T27" fmla="*/ 53 h 102"/>
              <a:gd name="T28" fmla="*/ 81 w 102"/>
              <a:gd name="T29" fmla="*/ 85 h 102"/>
              <a:gd name="T30" fmla="*/ 51 w 102"/>
              <a:gd name="T31" fmla="*/ 96 h 102"/>
              <a:gd name="T32" fmla="*/ 85 w 102"/>
              <a:gd name="T33" fmla="*/ 81 h 102"/>
              <a:gd name="T34" fmla="*/ 57 w 102"/>
              <a:gd name="T35" fmla="*/ 53 h 102"/>
              <a:gd name="T36" fmla="*/ 96 w 102"/>
              <a:gd name="T37" fmla="*/ 53 h 102"/>
              <a:gd name="T38" fmla="*/ 85 w 102"/>
              <a:gd name="T39" fmla="*/ 81 h 102"/>
              <a:gd name="T40" fmla="*/ 85 w 102"/>
              <a:gd name="T41" fmla="*/ 81 h 102"/>
              <a:gd name="T42" fmla="*/ 85 w 102"/>
              <a:gd name="T43" fmla="*/ 8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2" h="102">
                <a:moveTo>
                  <a:pt x="51" y="0"/>
                </a:moveTo>
                <a:cubicBezTo>
                  <a:pt x="23" y="0"/>
                  <a:pt x="0" y="23"/>
                  <a:pt x="0" y="51"/>
                </a:cubicBezTo>
                <a:cubicBezTo>
                  <a:pt x="0" y="79"/>
                  <a:pt x="23" y="102"/>
                  <a:pt x="51" y="102"/>
                </a:cubicBezTo>
                <a:cubicBezTo>
                  <a:pt x="79" y="102"/>
                  <a:pt x="102" y="79"/>
                  <a:pt x="102" y="51"/>
                </a:cubicBezTo>
                <a:cubicBezTo>
                  <a:pt x="102" y="23"/>
                  <a:pt x="79" y="0"/>
                  <a:pt x="51" y="0"/>
                </a:cubicBezTo>
                <a:close/>
                <a:moveTo>
                  <a:pt x="54" y="5"/>
                </a:moveTo>
                <a:cubicBezTo>
                  <a:pt x="77" y="7"/>
                  <a:pt x="95" y="25"/>
                  <a:pt x="96" y="48"/>
                </a:cubicBezTo>
                <a:cubicBezTo>
                  <a:pt x="54" y="48"/>
                  <a:pt x="54" y="48"/>
                  <a:pt x="54" y="48"/>
                </a:cubicBezTo>
                <a:lnTo>
                  <a:pt x="54" y="5"/>
                </a:lnTo>
                <a:close/>
                <a:moveTo>
                  <a:pt x="51" y="96"/>
                </a:moveTo>
                <a:cubicBezTo>
                  <a:pt x="26" y="96"/>
                  <a:pt x="5" y="76"/>
                  <a:pt x="5" y="51"/>
                </a:cubicBezTo>
                <a:cubicBezTo>
                  <a:pt x="5" y="27"/>
                  <a:pt x="24" y="7"/>
                  <a:pt x="48" y="5"/>
                </a:cubicBezTo>
                <a:cubicBezTo>
                  <a:pt x="48" y="51"/>
                  <a:pt x="48" y="51"/>
                  <a:pt x="48" y="51"/>
                </a:cubicBezTo>
                <a:cubicBezTo>
                  <a:pt x="48" y="51"/>
                  <a:pt x="49" y="52"/>
                  <a:pt x="49" y="53"/>
                </a:cubicBezTo>
                <a:cubicBezTo>
                  <a:pt x="81" y="85"/>
                  <a:pt x="81" y="85"/>
                  <a:pt x="81" y="85"/>
                </a:cubicBezTo>
                <a:cubicBezTo>
                  <a:pt x="73" y="92"/>
                  <a:pt x="63" y="96"/>
                  <a:pt x="51" y="96"/>
                </a:cubicBezTo>
                <a:close/>
                <a:moveTo>
                  <a:pt x="85" y="81"/>
                </a:moveTo>
                <a:cubicBezTo>
                  <a:pt x="57" y="53"/>
                  <a:pt x="57" y="53"/>
                  <a:pt x="5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64"/>
                  <a:pt x="92" y="74"/>
                  <a:pt x="85" y="81"/>
                </a:cubicBezTo>
                <a:close/>
                <a:moveTo>
                  <a:pt x="85" y="81"/>
                </a:moveTo>
                <a:cubicBezTo>
                  <a:pt x="85" y="81"/>
                  <a:pt x="85" y="81"/>
                  <a:pt x="85" y="8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7" name="Freeform 72"/>
          <p:cNvSpPr>
            <a:spLocks noEditPoints="1"/>
          </p:cNvSpPr>
          <p:nvPr/>
        </p:nvSpPr>
        <p:spPr bwMode="auto">
          <a:xfrm>
            <a:off x="1185862" y="2118519"/>
            <a:ext cx="328613" cy="319087"/>
          </a:xfrm>
          <a:custGeom>
            <a:avLst/>
            <a:gdLst>
              <a:gd name="T0" fmla="*/ 116 w 122"/>
              <a:gd name="T1" fmla="*/ 65 h 118"/>
              <a:gd name="T2" fmla="*/ 103 w 122"/>
              <a:gd name="T3" fmla="*/ 58 h 118"/>
              <a:gd name="T4" fmla="*/ 104 w 122"/>
              <a:gd name="T5" fmla="*/ 47 h 118"/>
              <a:gd name="T6" fmla="*/ 106 w 122"/>
              <a:gd name="T7" fmla="*/ 32 h 118"/>
              <a:gd name="T8" fmla="*/ 86 w 122"/>
              <a:gd name="T9" fmla="*/ 15 h 118"/>
              <a:gd name="T10" fmla="*/ 81 w 122"/>
              <a:gd name="T11" fmla="*/ 16 h 118"/>
              <a:gd name="T12" fmla="*/ 56 w 122"/>
              <a:gd name="T13" fmla="*/ 3 h 118"/>
              <a:gd name="T14" fmla="*/ 42 w 122"/>
              <a:gd name="T15" fmla="*/ 1 h 118"/>
              <a:gd name="T16" fmla="*/ 23 w 122"/>
              <a:gd name="T17" fmla="*/ 22 h 118"/>
              <a:gd name="T18" fmla="*/ 25 w 122"/>
              <a:gd name="T19" fmla="*/ 43 h 118"/>
              <a:gd name="T20" fmla="*/ 16 w 122"/>
              <a:gd name="T21" fmla="*/ 62 h 118"/>
              <a:gd name="T22" fmla="*/ 4 w 122"/>
              <a:gd name="T23" fmla="*/ 110 h 118"/>
              <a:gd name="T24" fmla="*/ 48 w 122"/>
              <a:gd name="T25" fmla="*/ 118 h 118"/>
              <a:gd name="T26" fmla="*/ 48 w 122"/>
              <a:gd name="T27" fmla="*/ 118 h 118"/>
              <a:gd name="T28" fmla="*/ 122 w 122"/>
              <a:gd name="T29" fmla="*/ 91 h 118"/>
              <a:gd name="T30" fmla="*/ 17 w 122"/>
              <a:gd name="T31" fmla="*/ 68 h 118"/>
              <a:gd name="T32" fmla="*/ 46 w 122"/>
              <a:gd name="T33" fmla="*/ 64 h 118"/>
              <a:gd name="T34" fmla="*/ 60 w 122"/>
              <a:gd name="T35" fmla="*/ 61 h 118"/>
              <a:gd name="T36" fmla="*/ 74 w 122"/>
              <a:gd name="T37" fmla="*/ 67 h 118"/>
              <a:gd name="T38" fmla="*/ 87 w 122"/>
              <a:gd name="T39" fmla="*/ 105 h 118"/>
              <a:gd name="T40" fmla="*/ 45 w 122"/>
              <a:gd name="T41" fmla="*/ 113 h 118"/>
              <a:gd name="T42" fmla="*/ 5 w 122"/>
              <a:gd name="T43" fmla="*/ 102 h 118"/>
              <a:gd name="T44" fmla="*/ 29 w 122"/>
              <a:gd name="T45" fmla="*/ 30 h 118"/>
              <a:gd name="T46" fmla="*/ 41 w 122"/>
              <a:gd name="T47" fmla="*/ 6 h 118"/>
              <a:gd name="T48" fmla="*/ 43 w 122"/>
              <a:gd name="T49" fmla="*/ 6 h 118"/>
              <a:gd name="T50" fmla="*/ 54 w 122"/>
              <a:gd name="T51" fmla="*/ 9 h 118"/>
              <a:gd name="T52" fmla="*/ 65 w 122"/>
              <a:gd name="T53" fmla="*/ 31 h 118"/>
              <a:gd name="T54" fmla="*/ 65 w 122"/>
              <a:gd name="T55" fmla="*/ 37 h 118"/>
              <a:gd name="T56" fmla="*/ 30 w 122"/>
              <a:gd name="T57" fmla="*/ 41 h 118"/>
              <a:gd name="T58" fmla="*/ 28 w 122"/>
              <a:gd name="T59" fmla="*/ 32 h 118"/>
              <a:gd name="T60" fmla="*/ 75 w 122"/>
              <a:gd name="T61" fmla="*/ 37 h 118"/>
              <a:gd name="T62" fmla="*/ 84 w 122"/>
              <a:gd name="T63" fmla="*/ 20 h 118"/>
              <a:gd name="T64" fmla="*/ 86 w 122"/>
              <a:gd name="T65" fmla="*/ 20 h 118"/>
              <a:gd name="T66" fmla="*/ 101 w 122"/>
              <a:gd name="T67" fmla="*/ 32 h 118"/>
              <a:gd name="T68" fmla="*/ 101 w 122"/>
              <a:gd name="T69" fmla="*/ 39 h 118"/>
              <a:gd name="T70" fmla="*/ 100 w 122"/>
              <a:gd name="T71" fmla="*/ 44 h 118"/>
              <a:gd name="T72" fmla="*/ 75 w 122"/>
              <a:gd name="T73" fmla="*/ 44 h 118"/>
              <a:gd name="T74" fmla="*/ 77 w 122"/>
              <a:gd name="T75" fmla="*/ 63 h 118"/>
              <a:gd name="T76" fmla="*/ 77 w 122"/>
              <a:gd name="T77" fmla="*/ 61 h 118"/>
              <a:gd name="T78" fmla="*/ 96 w 122"/>
              <a:gd name="T79" fmla="*/ 60 h 118"/>
              <a:gd name="T80" fmla="*/ 101 w 122"/>
              <a:gd name="T81" fmla="*/ 63 h 118"/>
              <a:gd name="T82" fmla="*/ 113 w 122"/>
              <a:gd name="T83" fmla="*/ 68 h 118"/>
              <a:gd name="T84" fmla="*/ 93 w 122"/>
              <a:gd name="T85" fmla="*/ 98 h 118"/>
              <a:gd name="T86" fmla="*/ 77 w 122"/>
              <a:gd name="T87" fmla="*/ 63 h 118"/>
              <a:gd name="T88" fmla="*/ 74 w 122"/>
              <a:gd name="T89" fmla="*/ 57 h 118"/>
              <a:gd name="T90" fmla="*/ 63 w 122"/>
              <a:gd name="T91" fmla="*/ 56 h 118"/>
              <a:gd name="T92" fmla="*/ 68 w 122"/>
              <a:gd name="T93" fmla="*/ 43 h 118"/>
              <a:gd name="T94" fmla="*/ 71 w 122"/>
              <a:gd name="T95" fmla="*/ 47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2" h="118">
                <a:moveTo>
                  <a:pt x="116" y="65"/>
                </a:moveTo>
                <a:cubicBezTo>
                  <a:pt x="116" y="66"/>
                  <a:pt x="116" y="66"/>
                  <a:pt x="116" y="66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5" y="64"/>
                  <a:pt x="113" y="62"/>
                  <a:pt x="110" y="61"/>
                </a:cubicBezTo>
                <a:cubicBezTo>
                  <a:pt x="110" y="61"/>
                  <a:pt x="110" y="61"/>
                  <a:pt x="110" y="61"/>
                </a:cubicBezTo>
                <a:cubicBezTo>
                  <a:pt x="107" y="60"/>
                  <a:pt x="105" y="59"/>
                  <a:pt x="104" y="59"/>
                </a:cubicBezTo>
                <a:cubicBezTo>
                  <a:pt x="103" y="59"/>
                  <a:pt x="103" y="58"/>
                  <a:pt x="103" y="58"/>
                </a:cubicBezTo>
                <a:cubicBezTo>
                  <a:pt x="101" y="58"/>
                  <a:pt x="100" y="57"/>
                  <a:pt x="100" y="57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2" y="53"/>
                  <a:pt x="104" y="50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6"/>
                  <a:pt x="105" y="45"/>
                  <a:pt x="105" y="44"/>
                </a:cubicBezTo>
                <a:cubicBezTo>
                  <a:pt x="106" y="43"/>
                  <a:pt x="106" y="41"/>
                  <a:pt x="106" y="40"/>
                </a:cubicBezTo>
                <a:cubicBezTo>
                  <a:pt x="106" y="39"/>
                  <a:pt x="106" y="38"/>
                  <a:pt x="106" y="38"/>
                </a:cubicBezTo>
                <a:cubicBezTo>
                  <a:pt x="106" y="36"/>
                  <a:pt x="106" y="34"/>
                  <a:pt x="106" y="32"/>
                </a:cubicBezTo>
                <a:cubicBezTo>
                  <a:pt x="106" y="29"/>
                  <a:pt x="105" y="25"/>
                  <a:pt x="103" y="23"/>
                </a:cubicBezTo>
                <a:cubicBezTo>
                  <a:pt x="102" y="22"/>
                  <a:pt x="100" y="19"/>
                  <a:pt x="95" y="18"/>
                </a:cubicBezTo>
                <a:cubicBezTo>
                  <a:pt x="93" y="17"/>
                  <a:pt x="93" y="17"/>
                  <a:pt x="93" y="17"/>
                </a:cubicBezTo>
                <a:cubicBezTo>
                  <a:pt x="89" y="16"/>
                  <a:pt x="86" y="15"/>
                  <a:pt x="86" y="15"/>
                </a:cubicBezTo>
                <a:cubicBezTo>
                  <a:pt x="85" y="15"/>
                  <a:pt x="85" y="15"/>
                  <a:pt x="85" y="15"/>
                </a:cubicBezTo>
                <a:cubicBezTo>
                  <a:pt x="85" y="15"/>
                  <a:pt x="85" y="15"/>
                  <a:pt x="85" y="15"/>
                </a:cubicBezTo>
                <a:cubicBezTo>
                  <a:pt x="85" y="15"/>
                  <a:pt x="84" y="15"/>
                  <a:pt x="84" y="15"/>
                </a:cubicBezTo>
                <a:cubicBezTo>
                  <a:pt x="83" y="15"/>
                  <a:pt x="81" y="16"/>
                  <a:pt x="81" y="16"/>
                </a:cubicBezTo>
                <a:cubicBezTo>
                  <a:pt x="80" y="17"/>
                  <a:pt x="73" y="19"/>
                  <a:pt x="71" y="26"/>
                </a:cubicBezTo>
                <a:cubicBezTo>
                  <a:pt x="71" y="25"/>
                  <a:pt x="71" y="24"/>
                  <a:pt x="71" y="23"/>
                </a:cubicBezTo>
                <a:cubicBezTo>
                  <a:pt x="71" y="19"/>
                  <a:pt x="70" y="14"/>
                  <a:pt x="67" y="10"/>
                </a:cubicBezTo>
                <a:cubicBezTo>
                  <a:pt x="66" y="9"/>
                  <a:pt x="63" y="5"/>
                  <a:pt x="56" y="3"/>
                </a:cubicBezTo>
                <a:cubicBezTo>
                  <a:pt x="53" y="2"/>
                  <a:pt x="53" y="2"/>
                  <a:pt x="53" y="2"/>
                </a:cubicBezTo>
                <a:cubicBezTo>
                  <a:pt x="48" y="1"/>
                  <a:pt x="45" y="0"/>
                  <a:pt x="44" y="0"/>
                </a:cubicBezTo>
                <a:cubicBezTo>
                  <a:pt x="44" y="0"/>
                  <a:pt x="43" y="1"/>
                  <a:pt x="43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0" y="1"/>
                  <a:pt x="38" y="1"/>
                  <a:pt x="38" y="1"/>
                </a:cubicBezTo>
                <a:cubicBezTo>
                  <a:pt x="36" y="2"/>
                  <a:pt x="27" y="6"/>
                  <a:pt x="24" y="16"/>
                </a:cubicBezTo>
                <a:cubicBezTo>
                  <a:pt x="24" y="17"/>
                  <a:pt x="23" y="18"/>
                  <a:pt x="23" y="22"/>
                </a:cubicBezTo>
                <a:cubicBezTo>
                  <a:pt x="23" y="24"/>
                  <a:pt x="23" y="26"/>
                  <a:pt x="24" y="29"/>
                </a:cubicBezTo>
                <a:cubicBezTo>
                  <a:pt x="23" y="30"/>
                  <a:pt x="23" y="32"/>
                  <a:pt x="23" y="33"/>
                </a:cubicBezTo>
                <a:cubicBezTo>
                  <a:pt x="23" y="35"/>
                  <a:pt x="23" y="36"/>
                  <a:pt x="23" y="38"/>
                </a:cubicBezTo>
                <a:cubicBezTo>
                  <a:pt x="24" y="40"/>
                  <a:pt x="24" y="41"/>
                  <a:pt x="25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6" y="47"/>
                  <a:pt x="28" y="51"/>
                  <a:pt x="31" y="55"/>
                </a:cubicBezTo>
                <a:cubicBezTo>
                  <a:pt x="31" y="55"/>
                  <a:pt x="30" y="55"/>
                  <a:pt x="30" y="56"/>
                </a:cubicBezTo>
                <a:cubicBezTo>
                  <a:pt x="30" y="56"/>
                  <a:pt x="22" y="61"/>
                  <a:pt x="16" y="62"/>
                </a:cubicBezTo>
                <a:cubicBezTo>
                  <a:pt x="10" y="65"/>
                  <a:pt x="8" y="68"/>
                  <a:pt x="8" y="68"/>
                </a:cubicBezTo>
                <a:cubicBezTo>
                  <a:pt x="1" y="79"/>
                  <a:pt x="0" y="101"/>
                  <a:pt x="0" y="102"/>
                </a:cubicBezTo>
                <a:cubicBezTo>
                  <a:pt x="0" y="108"/>
                  <a:pt x="3" y="109"/>
                  <a:pt x="4" y="110"/>
                </a:cubicBezTo>
                <a:cubicBezTo>
                  <a:pt x="4" y="110"/>
                  <a:pt x="4" y="110"/>
                  <a:pt x="4" y="110"/>
                </a:cubicBezTo>
                <a:cubicBezTo>
                  <a:pt x="20" y="117"/>
                  <a:pt x="42" y="118"/>
                  <a:pt x="44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6" y="118"/>
                  <a:pt x="47" y="118"/>
                  <a:pt x="48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9" y="118"/>
                  <a:pt x="73" y="117"/>
                  <a:pt x="89" y="110"/>
                </a:cubicBezTo>
                <a:cubicBezTo>
                  <a:pt x="90" y="110"/>
                  <a:pt x="92" y="108"/>
                  <a:pt x="93" y="103"/>
                </a:cubicBezTo>
                <a:cubicBezTo>
                  <a:pt x="99" y="102"/>
                  <a:pt x="111" y="101"/>
                  <a:pt x="119" y="97"/>
                </a:cubicBezTo>
                <a:cubicBezTo>
                  <a:pt x="120" y="97"/>
                  <a:pt x="122" y="95"/>
                  <a:pt x="122" y="91"/>
                </a:cubicBezTo>
                <a:cubicBezTo>
                  <a:pt x="122" y="89"/>
                  <a:pt x="122" y="73"/>
                  <a:pt x="116" y="65"/>
                </a:cubicBezTo>
                <a:close/>
                <a:moveTo>
                  <a:pt x="5" y="102"/>
                </a:moveTo>
                <a:cubicBezTo>
                  <a:pt x="5" y="102"/>
                  <a:pt x="6" y="80"/>
                  <a:pt x="12" y="71"/>
                </a:cubicBezTo>
                <a:cubicBezTo>
                  <a:pt x="12" y="71"/>
                  <a:pt x="14" y="69"/>
                  <a:pt x="17" y="68"/>
                </a:cubicBezTo>
                <a:cubicBezTo>
                  <a:pt x="20" y="67"/>
                  <a:pt x="28" y="64"/>
                  <a:pt x="32" y="61"/>
                </a:cubicBezTo>
                <a:cubicBezTo>
                  <a:pt x="33" y="61"/>
                  <a:pt x="33" y="61"/>
                  <a:pt x="33" y="60"/>
                </a:cubicBezTo>
                <a:cubicBezTo>
                  <a:pt x="33" y="60"/>
                  <a:pt x="34" y="60"/>
                  <a:pt x="34" y="59"/>
                </a:cubicBezTo>
                <a:cubicBezTo>
                  <a:pt x="38" y="62"/>
                  <a:pt x="42" y="64"/>
                  <a:pt x="46" y="64"/>
                </a:cubicBezTo>
                <a:cubicBezTo>
                  <a:pt x="50" y="64"/>
                  <a:pt x="54" y="63"/>
                  <a:pt x="58" y="59"/>
                </a:cubicBezTo>
                <a:cubicBezTo>
                  <a:pt x="58" y="60"/>
                  <a:pt x="58" y="60"/>
                  <a:pt x="58" y="60"/>
                </a:cubicBezTo>
                <a:cubicBezTo>
                  <a:pt x="59" y="60"/>
                  <a:pt x="60" y="61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3"/>
                  <a:pt x="64" y="63"/>
                </a:cubicBezTo>
                <a:cubicBezTo>
                  <a:pt x="65" y="64"/>
                  <a:pt x="66" y="64"/>
                  <a:pt x="67" y="64"/>
                </a:cubicBezTo>
                <a:cubicBezTo>
                  <a:pt x="67" y="64"/>
                  <a:pt x="70" y="65"/>
                  <a:pt x="74" y="67"/>
                </a:cubicBezTo>
                <a:cubicBezTo>
                  <a:pt x="75" y="68"/>
                  <a:pt x="75" y="68"/>
                  <a:pt x="75" y="68"/>
                </a:cubicBezTo>
                <a:cubicBezTo>
                  <a:pt x="79" y="69"/>
                  <a:pt x="80" y="71"/>
                  <a:pt x="80" y="71"/>
                </a:cubicBezTo>
                <a:cubicBezTo>
                  <a:pt x="86" y="80"/>
                  <a:pt x="87" y="99"/>
                  <a:pt x="87" y="102"/>
                </a:cubicBezTo>
                <a:cubicBezTo>
                  <a:pt x="87" y="104"/>
                  <a:pt x="87" y="105"/>
                  <a:pt x="87" y="105"/>
                </a:cubicBezTo>
                <a:cubicBezTo>
                  <a:pt x="74" y="111"/>
                  <a:pt x="53" y="112"/>
                  <a:pt x="49" y="113"/>
                </a:cubicBezTo>
                <a:cubicBezTo>
                  <a:pt x="49" y="112"/>
                  <a:pt x="48" y="112"/>
                  <a:pt x="48" y="112"/>
                </a:cubicBezTo>
                <a:cubicBezTo>
                  <a:pt x="48" y="112"/>
                  <a:pt x="48" y="112"/>
                  <a:pt x="48" y="112"/>
                </a:cubicBezTo>
                <a:cubicBezTo>
                  <a:pt x="47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2" y="112"/>
                  <a:pt x="20" y="111"/>
                  <a:pt x="6" y="105"/>
                </a:cubicBezTo>
                <a:cubicBezTo>
                  <a:pt x="6" y="105"/>
                  <a:pt x="6" y="105"/>
                  <a:pt x="6" y="105"/>
                </a:cubicBezTo>
                <a:cubicBezTo>
                  <a:pt x="6" y="104"/>
                  <a:pt x="5" y="104"/>
                  <a:pt x="5" y="102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9" y="32"/>
                  <a:pt x="29" y="31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26"/>
                  <a:pt x="29" y="24"/>
                  <a:pt x="29" y="22"/>
                </a:cubicBezTo>
                <a:cubicBezTo>
                  <a:pt x="29" y="19"/>
                  <a:pt x="29" y="18"/>
                  <a:pt x="29" y="17"/>
                </a:cubicBezTo>
                <a:cubicBezTo>
                  <a:pt x="31" y="10"/>
                  <a:pt x="39" y="7"/>
                  <a:pt x="40" y="6"/>
                </a:cubicBezTo>
                <a:cubicBezTo>
                  <a:pt x="40" y="6"/>
                  <a:pt x="41" y="6"/>
                  <a:pt x="41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3" y="6"/>
                  <a:pt x="44" y="6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7" y="6"/>
                  <a:pt x="51" y="8"/>
                </a:cubicBezTo>
                <a:cubicBezTo>
                  <a:pt x="54" y="9"/>
                  <a:pt x="54" y="9"/>
                  <a:pt x="54" y="9"/>
                </a:cubicBezTo>
                <a:cubicBezTo>
                  <a:pt x="60" y="10"/>
                  <a:pt x="62" y="13"/>
                  <a:pt x="63" y="14"/>
                </a:cubicBezTo>
                <a:cubicBezTo>
                  <a:pt x="65" y="16"/>
                  <a:pt x="66" y="20"/>
                  <a:pt x="66" y="23"/>
                </a:cubicBezTo>
                <a:cubicBezTo>
                  <a:pt x="66" y="25"/>
                  <a:pt x="65" y="28"/>
                  <a:pt x="65" y="30"/>
                </a:cubicBezTo>
                <a:cubicBezTo>
                  <a:pt x="65" y="30"/>
                  <a:pt x="65" y="30"/>
                  <a:pt x="65" y="31"/>
                </a:cubicBezTo>
                <a:cubicBezTo>
                  <a:pt x="65" y="31"/>
                  <a:pt x="65" y="32"/>
                  <a:pt x="65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5" y="32"/>
                  <a:pt x="65" y="33"/>
                  <a:pt x="65" y="33"/>
                </a:cubicBezTo>
                <a:cubicBezTo>
                  <a:pt x="65" y="34"/>
                  <a:pt x="65" y="36"/>
                  <a:pt x="65" y="37"/>
                </a:cubicBezTo>
                <a:cubicBezTo>
                  <a:pt x="65" y="38"/>
                  <a:pt x="64" y="39"/>
                  <a:pt x="64" y="39"/>
                </a:cubicBezTo>
                <a:cubicBezTo>
                  <a:pt x="63" y="40"/>
                  <a:pt x="63" y="40"/>
                  <a:pt x="63" y="41"/>
                </a:cubicBezTo>
                <a:cubicBezTo>
                  <a:pt x="62" y="49"/>
                  <a:pt x="54" y="59"/>
                  <a:pt x="46" y="59"/>
                </a:cubicBezTo>
                <a:cubicBezTo>
                  <a:pt x="40" y="59"/>
                  <a:pt x="32" y="50"/>
                  <a:pt x="30" y="41"/>
                </a:cubicBezTo>
                <a:cubicBezTo>
                  <a:pt x="30" y="40"/>
                  <a:pt x="30" y="40"/>
                  <a:pt x="30" y="39"/>
                </a:cubicBezTo>
                <a:cubicBezTo>
                  <a:pt x="29" y="39"/>
                  <a:pt x="29" y="38"/>
                  <a:pt x="29" y="37"/>
                </a:cubicBezTo>
                <a:cubicBezTo>
                  <a:pt x="28" y="36"/>
                  <a:pt x="28" y="34"/>
                  <a:pt x="28" y="34"/>
                </a:cubicBezTo>
                <a:cubicBezTo>
                  <a:pt x="28" y="33"/>
                  <a:pt x="28" y="33"/>
                  <a:pt x="28" y="32"/>
                </a:cubicBezTo>
                <a:close/>
                <a:moveTo>
                  <a:pt x="74" y="39"/>
                </a:moveTo>
                <a:cubicBezTo>
                  <a:pt x="74" y="39"/>
                  <a:pt x="74" y="39"/>
                  <a:pt x="74" y="39"/>
                </a:cubicBezTo>
                <a:cubicBezTo>
                  <a:pt x="75" y="39"/>
                  <a:pt x="75" y="38"/>
                  <a:pt x="75" y="38"/>
                </a:cubicBezTo>
                <a:cubicBezTo>
                  <a:pt x="75" y="38"/>
                  <a:pt x="75" y="37"/>
                  <a:pt x="75" y="37"/>
                </a:cubicBezTo>
                <a:cubicBezTo>
                  <a:pt x="75" y="35"/>
                  <a:pt x="75" y="33"/>
                  <a:pt x="75" y="32"/>
                </a:cubicBezTo>
                <a:cubicBezTo>
                  <a:pt x="75" y="30"/>
                  <a:pt x="75" y="29"/>
                  <a:pt x="75" y="28"/>
                </a:cubicBezTo>
                <a:cubicBezTo>
                  <a:pt x="77" y="23"/>
                  <a:pt x="82" y="21"/>
                  <a:pt x="83" y="20"/>
                </a:cubicBezTo>
                <a:cubicBezTo>
                  <a:pt x="83" y="20"/>
                  <a:pt x="83" y="20"/>
                  <a:pt x="84" y="20"/>
                </a:cubicBezTo>
                <a:cubicBezTo>
                  <a:pt x="84" y="20"/>
                  <a:pt x="84" y="20"/>
                  <a:pt x="84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6" y="20"/>
                  <a:pt x="86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0"/>
                  <a:pt x="88" y="20"/>
                  <a:pt x="91" y="21"/>
                </a:cubicBezTo>
                <a:cubicBezTo>
                  <a:pt x="93" y="22"/>
                  <a:pt x="93" y="22"/>
                  <a:pt x="93" y="22"/>
                </a:cubicBezTo>
                <a:cubicBezTo>
                  <a:pt x="97" y="23"/>
                  <a:pt x="99" y="25"/>
                  <a:pt x="99" y="26"/>
                </a:cubicBezTo>
                <a:cubicBezTo>
                  <a:pt x="101" y="27"/>
                  <a:pt x="101" y="30"/>
                  <a:pt x="101" y="32"/>
                </a:cubicBezTo>
                <a:cubicBezTo>
                  <a:pt x="101" y="34"/>
                  <a:pt x="101" y="36"/>
                  <a:pt x="101" y="37"/>
                </a:cubicBezTo>
                <a:cubicBezTo>
                  <a:pt x="101" y="37"/>
                  <a:pt x="101" y="38"/>
                  <a:pt x="101" y="38"/>
                </a:cubicBezTo>
                <a:cubicBezTo>
                  <a:pt x="101" y="38"/>
                  <a:pt x="101" y="39"/>
                  <a:pt x="101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41"/>
                  <a:pt x="101" y="42"/>
                  <a:pt x="101" y="43"/>
                </a:cubicBezTo>
                <a:cubicBezTo>
                  <a:pt x="101" y="44"/>
                  <a:pt x="100" y="44"/>
                  <a:pt x="100" y="44"/>
                </a:cubicBezTo>
                <a:cubicBezTo>
                  <a:pt x="100" y="45"/>
                  <a:pt x="100" y="45"/>
                  <a:pt x="100" y="46"/>
                </a:cubicBezTo>
                <a:cubicBezTo>
                  <a:pt x="99" y="52"/>
                  <a:pt x="93" y="59"/>
                  <a:pt x="87" y="59"/>
                </a:cubicBezTo>
                <a:cubicBezTo>
                  <a:pt x="83" y="59"/>
                  <a:pt x="77" y="52"/>
                  <a:pt x="76" y="46"/>
                </a:cubicBezTo>
                <a:cubicBezTo>
                  <a:pt x="76" y="45"/>
                  <a:pt x="76" y="45"/>
                  <a:pt x="75" y="44"/>
                </a:cubicBezTo>
                <a:cubicBezTo>
                  <a:pt x="75" y="44"/>
                  <a:pt x="75" y="44"/>
                  <a:pt x="75" y="43"/>
                </a:cubicBezTo>
                <a:cubicBezTo>
                  <a:pt x="74" y="42"/>
                  <a:pt x="74" y="41"/>
                  <a:pt x="74" y="40"/>
                </a:cubicBezTo>
                <a:cubicBezTo>
                  <a:pt x="74" y="40"/>
                  <a:pt x="74" y="40"/>
                  <a:pt x="74" y="39"/>
                </a:cubicBezTo>
                <a:close/>
                <a:moveTo>
                  <a:pt x="77" y="63"/>
                </a:moveTo>
                <a:cubicBezTo>
                  <a:pt x="77" y="62"/>
                  <a:pt x="77" y="62"/>
                  <a:pt x="77" y="62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2"/>
                  <a:pt x="77" y="61"/>
                  <a:pt x="77" y="61"/>
                </a:cubicBezTo>
                <a:cubicBezTo>
                  <a:pt x="78" y="61"/>
                  <a:pt x="78" y="60"/>
                  <a:pt x="78" y="60"/>
                </a:cubicBezTo>
                <a:cubicBezTo>
                  <a:pt x="78" y="60"/>
                  <a:pt x="78" y="60"/>
                  <a:pt x="79" y="60"/>
                </a:cubicBezTo>
                <a:cubicBezTo>
                  <a:pt x="81" y="62"/>
                  <a:pt x="84" y="63"/>
                  <a:pt x="87" y="63"/>
                </a:cubicBezTo>
                <a:cubicBezTo>
                  <a:pt x="90" y="63"/>
                  <a:pt x="94" y="62"/>
                  <a:pt x="96" y="60"/>
                </a:cubicBezTo>
                <a:cubicBezTo>
                  <a:pt x="97" y="60"/>
                  <a:pt x="97" y="60"/>
                  <a:pt x="97" y="61"/>
                </a:cubicBezTo>
                <a:cubicBezTo>
                  <a:pt x="97" y="61"/>
                  <a:pt x="97" y="61"/>
                  <a:pt x="97" y="61"/>
                </a:cubicBezTo>
                <a:cubicBezTo>
                  <a:pt x="99" y="62"/>
                  <a:pt x="99" y="62"/>
                  <a:pt x="99" y="62"/>
                </a:cubicBezTo>
                <a:cubicBezTo>
                  <a:pt x="99" y="62"/>
                  <a:pt x="100" y="62"/>
                  <a:pt x="101" y="63"/>
                </a:cubicBezTo>
                <a:cubicBezTo>
                  <a:pt x="101" y="63"/>
                  <a:pt x="102" y="63"/>
                  <a:pt x="102" y="63"/>
                </a:cubicBezTo>
                <a:cubicBezTo>
                  <a:pt x="103" y="63"/>
                  <a:pt x="105" y="64"/>
                  <a:pt x="108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1" y="67"/>
                  <a:pt x="113" y="68"/>
                  <a:pt x="113" y="68"/>
                </a:cubicBezTo>
                <a:cubicBezTo>
                  <a:pt x="117" y="74"/>
                  <a:pt x="118" y="89"/>
                  <a:pt x="118" y="91"/>
                </a:cubicBezTo>
                <a:cubicBezTo>
                  <a:pt x="118" y="92"/>
                  <a:pt x="118" y="92"/>
                  <a:pt x="117" y="93"/>
                </a:cubicBezTo>
                <a:cubicBezTo>
                  <a:pt x="117" y="93"/>
                  <a:pt x="117" y="93"/>
                  <a:pt x="117" y="93"/>
                </a:cubicBezTo>
                <a:cubicBezTo>
                  <a:pt x="110" y="96"/>
                  <a:pt x="98" y="98"/>
                  <a:pt x="93" y="98"/>
                </a:cubicBezTo>
                <a:cubicBezTo>
                  <a:pt x="92" y="91"/>
                  <a:pt x="90" y="76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3" y="66"/>
                  <a:pt x="81" y="64"/>
                  <a:pt x="77" y="62"/>
                </a:cubicBezTo>
                <a:lnTo>
                  <a:pt x="77" y="63"/>
                </a:lnTo>
                <a:close/>
                <a:moveTo>
                  <a:pt x="71" y="47"/>
                </a:moveTo>
                <a:cubicBezTo>
                  <a:pt x="72" y="50"/>
                  <a:pt x="73" y="53"/>
                  <a:pt x="75" y="56"/>
                </a:cubicBezTo>
                <a:cubicBezTo>
                  <a:pt x="75" y="56"/>
                  <a:pt x="75" y="56"/>
                  <a:pt x="75" y="56"/>
                </a:cubicBezTo>
                <a:cubicBezTo>
                  <a:pt x="75" y="56"/>
                  <a:pt x="75" y="57"/>
                  <a:pt x="74" y="57"/>
                </a:cubicBezTo>
                <a:cubicBezTo>
                  <a:pt x="73" y="58"/>
                  <a:pt x="71" y="59"/>
                  <a:pt x="70" y="59"/>
                </a:cubicBezTo>
                <a:cubicBezTo>
                  <a:pt x="69" y="59"/>
                  <a:pt x="68" y="59"/>
                  <a:pt x="68" y="59"/>
                </a:cubicBezTo>
                <a:cubicBezTo>
                  <a:pt x="68" y="59"/>
                  <a:pt x="67" y="59"/>
                  <a:pt x="66" y="58"/>
                </a:cubicBezTo>
                <a:cubicBezTo>
                  <a:pt x="64" y="57"/>
                  <a:pt x="63" y="57"/>
                  <a:pt x="63" y="56"/>
                </a:cubicBezTo>
                <a:cubicBezTo>
                  <a:pt x="62" y="56"/>
                  <a:pt x="62" y="55"/>
                  <a:pt x="62" y="55"/>
                </a:cubicBezTo>
                <a:cubicBezTo>
                  <a:pt x="62" y="55"/>
                  <a:pt x="62" y="55"/>
                  <a:pt x="62" y="55"/>
                </a:cubicBezTo>
                <a:cubicBezTo>
                  <a:pt x="62" y="55"/>
                  <a:pt x="62" y="55"/>
                  <a:pt x="62" y="55"/>
                </a:cubicBezTo>
                <a:cubicBezTo>
                  <a:pt x="65" y="52"/>
                  <a:pt x="67" y="47"/>
                  <a:pt x="68" y="43"/>
                </a:cubicBezTo>
                <a:cubicBezTo>
                  <a:pt x="68" y="42"/>
                  <a:pt x="68" y="42"/>
                  <a:pt x="68" y="42"/>
                </a:cubicBezTo>
                <a:cubicBezTo>
                  <a:pt x="69" y="42"/>
                  <a:pt x="69" y="41"/>
                  <a:pt x="70" y="41"/>
                </a:cubicBezTo>
                <a:cubicBezTo>
                  <a:pt x="70" y="41"/>
                  <a:pt x="70" y="43"/>
                  <a:pt x="70" y="44"/>
                </a:cubicBezTo>
                <a:cubicBezTo>
                  <a:pt x="70" y="45"/>
                  <a:pt x="71" y="46"/>
                  <a:pt x="71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8" name="Freeform 73"/>
          <p:cNvSpPr>
            <a:spLocks noEditPoints="1"/>
          </p:cNvSpPr>
          <p:nvPr/>
        </p:nvSpPr>
        <p:spPr bwMode="auto">
          <a:xfrm>
            <a:off x="1804987" y="2110581"/>
            <a:ext cx="311150" cy="307975"/>
          </a:xfrm>
          <a:custGeom>
            <a:avLst/>
            <a:gdLst>
              <a:gd name="T0" fmla="*/ 30 w 115"/>
              <a:gd name="T1" fmla="*/ 68 h 114"/>
              <a:gd name="T2" fmla="*/ 26 w 115"/>
              <a:gd name="T3" fmla="*/ 103 h 114"/>
              <a:gd name="T4" fmla="*/ 23 w 115"/>
              <a:gd name="T5" fmla="*/ 99 h 114"/>
              <a:gd name="T6" fmla="*/ 14 w 115"/>
              <a:gd name="T7" fmla="*/ 80 h 114"/>
              <a:gd name="T8" fmla="*/ 11 w 115"/>
              <a:gd name="T9" fmla="*/ 77 h 114"/>
              <a:gd name="T10" fmla="*/ 15 w 115"/>
              <a:gd name="T11" fmla="*/ 73 h 114"/>
              <a:gd name="T12" fmla="*/ 23 w 115"/>
              <a:gd name="T13" fmla="*/ 66 h 114"/>
              <a:gd name="T14" fmla="*/ 27 w 115"/>
              <a:gd name="T15" fmla="*/ 63 h 114"/>
              <a:gd name="T16" fmla="*/ 45 w 115"/>
              <a:gd name="T17" fmla="*/ 64 h 114"/>
              <a:gd name="T18" fmla="*/ 38 w 115"/>
              <a:gd name="T19" fmla="*/ 71 h 114"/>
              <a:gd name="T20" fmla="*/ 38 w 115"/>
              <a:gd name="T21" fmla="*/ 77 h 114"/>
              <a:gd name="T22" fmla="*/ 43 w 115"/>
              <a:gd name="T23" fmla="*/ 77 h 114"/>
              <a:gd name="T24" fmla="*/ 45 w 115"/>
              <a:gd name="T25" fmla="*/ 72 h 114"/>
              <a:gd name="T26" fmla="*/ 53 w 115"/>
              <a:gd name="T27" fmla="*/ 70 h 114"/>
              <a:gd name="T28" fmla="*/ 56 w 115"/>
              <a:gd name="T29" fmla="*/ 75 h 114"/>
              <a:gd name="T30" fmla="*/ 54 w 115"/>
              <a:gd name="T31" fmla="*/ 81 h 114"/>
              <a:gd name="T32" fmla="*/ 46 w 115"/>
              <a:gd name="T33" fmla="*/ 88 h 114"/>
              <a:gd name="T34" fmla="*/ 38 w 115"/>
              <a:gd name="T35" fmla="*/ 96 h 114"/>
              <a:gd name="T36" fmla="*/ 38 w 115"/>
              <a:gd name="T37" fmla="*/ 101 h 114"/>
              <a:gd name="T38" fmla="*/ 61 w 115"/>
              <a:gd name="T39" fmla="*/ 103 h 114"/>
              <a:gd name="T40" fmla="*/ 64 w 115"/>
              <a:gd name="T41" fmla="*/ 99 h 114"/>
              <a:gd name="T42" fmla="*/ 60 w 115"/>
              <a:gd name="T43" fmla="*/ 96 h 114"/>
              <a:gd name="T44" fmla="*/ 48 w 115"/>
              <a:gd name="T45" fmla="*/ 95 h 114"/>
              <a:gd name="T46" fmla="*/ 59 w 115"/>
              <a:gd name="T47" fmla="*/ 85 h 114"/>
              <a:gd name="T48" fmla="*/ 64 w 115"/>
              <a:gd name="T49" fmla="*/ 75 h 114"/>
              <a:gd name="T50" fmla="*/ 61 w 115"/>
              <a:gd name="T51" fmla="*/ 67 h 114"/>
              <a:gd name="T52" fmla="*/ 51 w 115"/>
              <a:gd name="T53" fmla="*/ 63 h 114"/>
              <a:gd name="T54" fmla="*/ 115 w 115"/>
              <a:gd name="T55" fmla="*/ 35 h 114"/>
              <a:gd name="T56" fmla="*/ 79 w 115"/>
              <a:gd name="T57" fmla="*/ 108 h 114"/>
              <a:gd name="T58" fmla="*/ 5 w 115"/>
              <a:gd name="T59" fmla="*/ 114 h 114"/>
              <a:gd name="T60" fmla="*/ 0 w 115"/>
              <a:gd name="T61" fmla="*/ 46 h 114"/>
              <a:gd name="T62" fmla="*/ 0 w 115"/>
              <a:gd name="T63" fmla="*/ 35 h 114"/>
              <a:gd name="T64" fmla="*/ 10 w 115"/>
              <a:gd name="T65" fmla="*/ 33 h 114"/>
              <a:gd name="T66" fmla="*/ 16 w 115"/>
              <a:gd name="T67" fmla="*/ 22 h 114"/>
              <a:gd name="T68" fmla="*/ 23 w 115"/>
              <a:gd name="T69" fmla="*/ 33 h 114"/>
              <a:gd name="T70" fmla="*/ 34 w 115"/>
              <a:gd name="T71" fmla="*/ 29 h 114"/>
              <a:gd name="T72" fmla="*/ 46 w 115"/>
              <a:gd name="T73" fmla="*/ 24 h 114"/>
              <a:gd name="T74" fmla="*/ 115 w 115"/>
              <a:gd name="T75" fmla="*/ 35 h 114"/>
              <a:gd name="T76" fmla="*/ 44 w 115"/>
              <a:gd name="T77" fmla="*/ 33 h 114"/>
              <a:gd name="T78" fmla="*/ 44 w 115"/>
              <a:gd name="T79" fmla="*/ 29 h 114"/>
              <a:gd name="T80" fmla="*/ 37 w 115"/>
              <a:gd name="T81" fmla="*/ 29 h 114"/>
              <a:gd name="T82" fmla="*/ 13 w 115"/>
              <a:gd name="T83" fmla="*/ 33 h 114"/>
              <a:gd name="T84" fmla="*/ 20 w 115"/>
              <a:gd name="T85" fmla="*/ 29 h 114"/>
              <a:gd name="T86" fmla="*/ 13 w 115"/>
              <a:gd name="T87" fmla="*/ 29 h 114"/>
              <a:gd name="T88" fmla="*/ 74 w 115"/>
              <a:gd name="T89" fmla="*/ 71 h 114"/>
              <a:gd name="T90" fmla="*/ 5 w 115"/>
              <a:gd name="T91" fmla="*/ 58 h 114"/>
              <a:gd name="T92" fmla="*/ 5 w 115"/>
              <a:gd name="T93" fmla="*/ 109 h 114"/>
              <a:gd name="T94" fmla="*/ 74 w 115"/>
              <a:gd name="T95" fmla="*/ 108 h 114"/>
              <a:gd name="T96" fmla="*/ 109 w 115"/>
              <a:gd name="T97" fmla="*/ 35 h 114"/>
              <a:gd name="T98" fmla="*/ 49 w 115"/>
              <a:gd name="T99" fmla="*/ 35 h 114"/>
              <a:gd name="T100" fmla="*/ 109 w 115"/>
              <a:gd name="T101" fmla="*/ 35 h 114"/>
              <a:gd name="T102" fmla="*/ 96 w 115"/>
              <a:gd name="T103" fmla="*/ 21 h 114"/>
              <a:gd name="T104" fmla="*/ 62 w 115"/>
              <a:gd name="T105" fmla="*/ 25 h 114"/>
              <a:gd name="T106" fmla="*/ 59 w 115"/>
              <a:gd name="T107" fmla="*/ 30 h 114"/>
              <a:gd name="T108" fmla="*/ 79 w 115"/>
              <a:gd name="T109" fmla="*/ 41 h 114"/>
              <a:gd name="T110" fmla="*/ 99 w 115"/>
              <a:gd name="T111" fmla="*/ 25 h 114"/>
              <a:gd name="T112" fmla="*/ 100 w 115"/>
              <a:gd name="T113" fmla="*/ 2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5" h="114">
                <a:moveTo>
                  <a:pt x="29" y="65"/>
                </a:moveTo>
                <a:cubicBezTo>
                  <a:pt x="30" y="65"/>
                  <a:pt x="30" y="66"/>
                  <a:pt x="30" y="68"/>
                </a:cubicBezTo>
                <a:cubicBezTo>
                  <a:pt x="30" y="98"/>
                  <a:pt x="30" y="98"/>
                  <a:pt x="30" y="98"/>
                </a:cubicBezTo>
                <a:cubicBezTo>
                  <a:pt x="30" y="101"/>
                  <a:pt x="29" y="103"/>
                  <a:pt x="26" y="103"/>
                </a:cubicBezTo>
                <a:cubicBezTo>
                  <a:pt x="25" y="103"/>
                  <a:pt x="24" y="103"/>
                  <a:pt x="24" y="102"/>
                </a:cubicBezTo>
                <a:cubicBezTo>
                  <a:pt x="23" y="101"/>
                  <a:pt x="23" y="100"/>
                  <a:pt x="23" y="99"/>
                </a:cubicBezTo>
                <a:cubicBezTo>
                  <a:pt x="23" y="75"/>
                  <a:pt x="23" y="75"/>
                  <a:pt x="23" y="75"/>
                </a:cubicBezTo>
                <a:cubicBezTo>
                  <a:pt x="18" y="78"/>
                  <a:pt x="15" y="80"/>
                  <a:pt x="14" y="80"/>
                </a:cubicBezTo>
                <a:cubicBezTo>
                  <a:pt x="13" y="80"/>
                  <a:pt x="12" y="80"/>
                  <a:pt x="12" y="79"/>
                </a:cubicBezTo>
                <a:cubicBezTo>
                  <a:pt x="11" y="78"/>
                  <a:pt x="11" y="78"/>
                  <a:pt x="11" y="77"/>
                </a:cubicBezTo>
                <a:cubicBezTo>
                  <a:pt x="11" y="76"/>
                  <a:pt x="11" y="75"/>
                  <a:pt x="12" y="75"/>
                </a:cubicBezTo>
                <a:cubicBezTo>
                  <a:pt x="12" y="75"/>
                  <a:pt x="13" y="74"/>
                  <a:pt x="15" y="73"/>
                </a:cubicBezTo>
                <a:cubicBezTo>
                  <a:pt x="17" y="72"/>
                  <a:pt x="19" y="71"/>
                  <a:pt x="20" y="70"/>
                </a:cubicBezTo>
                <a:cubicBezTo>
                  <a:pt x="21" y="69"/>
                  <a:pt x="22" y="68"/>
                  <a:pt x="23" y="66"/>
                </a:cubicBezTo>
                <a:cubicBezTo>
                  <a:pt x="24" y="65"/>
                  <a:pt x="25" y="64"/>
                  <a:pt x="25" y="64"/>
                </a:cubicBezTo>
                <a:cubicBezTo>
                  <a:pt x="25" y="64"/>
                  <a:pt x="26" y="63"/>
                  <a:pt x="27" y="63"/>
                </a:cubicBezTo>
                <a:cubicBezTo>
                  <a:pt x="28" y="63"/>
                  <a:pt x="29" y="64"/>
                  <a:pt x="29" y="65"/>
                </a:cubicBezTo>
                <a:close/>
                <a:moveTo>
                  <a:pt x="45" y="64"/>
                </a:moveTo>
                <a:cubicBezTo>
                  <a:pt x="43" y="65"/>
                  <a:pt x="42" y="66"/>
                  <a:pt x="41" y="67"/>
                </a:cubicBezTo>
                <a:cubicBezTo>
                  <a:pt x="39" y="68"/>
                  <a:pt x="39" y="69"/>
                  <a:pt x="38" y="71"/>
                </a:cubicBezTo>
                <a:cubicBezTo>
                  <a:pt x="38" y="72"/>
                  <a:pt x="37" y="73"/>
                  <a:pt x="37" y="74"/>
                </a:cubicBezTo>
                <a:cubicBezTo>
                  <a:pt x="37" y="75"/>
                  <a:pt x="38" y="76"/>
                  <a:pt x="38" y="77"/>
                </a:cubicBezTo>
                <a:cubicBezTo>
                  <a:pt x="39" y="77"/>
                  <a:pt x="39" y="78"/>
                  <a:pt x="40" y="78"/>
                </a:cubicBezTo>
                <a:cubicBezTo>
                  <a:pt x="41" y="78"/>
                  <a:pt x="42" y="77"/>
                  <a:pt x="43" y="77"/>
                </a:cubicBezTo>
                <a:cubicBezTo>
                  <a:pt x="43" y="76"/>
                  <a:pt x="44" y="75"/>
                  <a:pt x="44" y="74"/>
                </a:cubicBezTo>
                <a:cubicBezTo>
                  <a:pt x="44" y="73"/>
                  <a:pt x="45" y="72"/>
                  <a:pt x="45" y="72"/>
                </a:cubicBezTo>
                <a:cubicBezTo>
                  <a:pt x="46" y="70"/>
                  <a:pt x="48" y="69"/>
                  <a:pt x="50" y="69"/>
                </a:cubicBezTo>
                <a:cubicBezTo>
                  <a:pt x="52" y="69"/>
                  <a:pt x="53" y="69"/>
                  <a:pt x="53" y="70"/>
                </a:cubicBezTo>
                <a:cubicBezTo>
                  <a:pt x="54" y="70"/>
                  <a:pt x="55" y="71"/>
                  <a:pt x="56" y="72"/>
                </a:cubicBezTo>
                <a:cubicBezTo>
                  <a:pt x="56" y="73"/>
                  <a:pt x="56" y="74"/>
                  <a:pt x="56" y="75"/>
                </a:cubicBezTo>
                <a:cubicBezTo>
                  <a:pt x="56" y="76"/>
                  <a:pt x="56" y="77"/>
                  <a:pt x="56" y="78"/>
                </a:cubicBezTo>
                <a:cubicBezTo>
                  <a:pt x="55" y="79"/>
                  <a:pt x="54" y="80"/>
                  <a:pt x="54" y="81"/>
                </a:cubicBezTo>
                <a:cubicBezTo>
                  <a:pt x="53" y="82"/>
                  <a:pt x="51" y="83"/>
                  <a:pt x="50" y="84"/>
                </a:cubicBezTo>
                <a:cubicBezTo>
                  <a:pt x="49" y="85"/>
                  <a:pt x="48" y="86"/>
                  <a:pt x="46" y="88"/>
                </a:cubicBezTo>
                <a:cubicBezTo>
                  <a:pt x="44" y="89"/>
                  <a:pt x="42" y="91"/>
                  <a:pt x="39" y="94"/>
                </a:cubicBezTo>
                <a:cubicBezTo>
                  <a:pt x="39" y="94"/>
                  <a:pt x="38" y="95"/>
                  <a:pt x="38" y="96"/>
                </a:cubicBezTo>
                <a:cubicBezTo>
                  <a:pt x="37" y="97"/>
                  <a:pt x="37" y="98"/>
                  <a:pt x="37" y="99"/>
                </a:cubicBezTo>
                <a:cubicBezTo>
                  <a:pt x="37" y="100"/>
                  <a:pt x="38" y="101"/>
                  <a:pt x="38" y="101"/>
                </a:cubicBezTo>
                <a:cubicBezTo>
                  <a:pt x="39" y="102"/>
                  <a:pt x="40" y="103"/>
                  <a:pt x="41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2" y="103"/>
                  <a:pt x="63" y="102"/>
                  <a:pt x="64" y="102"/>
                </a:cubicBezTo>
                <a:cubicBezTo>
                  <a:pt x="64" y="101"/>
                  <a:pt x="64" y="100"/>
                  <a:pt x="64" y="99"/>
                </a:cubicBezTo>
                <a:cubicBezTo>
                  <a:pt x="64" y="98"/>
                  <a:pt x="64" y="98"/>
                  <a:pt x="63" y="97"/>
                </a:cubicBezTo>
                <a:cubicBezTo>
                  <a:pt x="63" y="97"/>
                  <a:pt x="62" y="96"/>
                  <a:pt x="60" y="96"/>
                </a:cubicBezTo>
                <a:cubicBezTo>
                  <a:pt x="46" y="96"/>
                  <a:pt x="46" y="96"/>
                  <a:pt x="46" y="96"/>
                </a:cubicBezTo>
                <a:cubicBezTo>
                  <a:pt x="47" y="96"/>
                  <a:pt x="47" y="95"/>
                  <a:pt x="48" y="95"/>
                </a:cubicBezTo>
                <a:cubicBezTo>
                  <a:pt x="49" y="93"/>
                  <a:pt x="50" y="92"/>
                  <a:pt x="53" y="89"/>
                </a:cubicBezTo>
                <a:cubicBezTo>
                  <a:pt x="56" y="87"/>
                  <a:pt x="58" y="86"/>
                  <a:pt x="59" y="85"/>
                </a:cubicBezTo>
                <a:cubicBezTo>
                  <a:pt x="60" y="84"/>
                  <a:pt x="61" y="82"/>
                  <a:pt x="62" y="81"/>
                </a:cubicBezTo>
                <a:cubicBezTo>
                  <a:pt x="63" y="79"/>
                  <a:pt x="64" y="77"/>
                  <a:pt x="64" y="75"/>
                </a:cubicBezTo>
                <a:cubicBezTo>
                  <a:pt x="64" y="73"/>
                  <a:pt x="63" y="72"/>
                  <a:pt x="63" y="70"/>
                </a:cubicBezTo>
                <a:cubicBezTo>
                  <a:pt x="62" y="69"/>
                  <a:pt x="62" y="68"/>
                  <a:pt x="61" y="67"/>
                </a:cubicBezTo>
                <a:cubicBezTo>
                  <a:pt x="60" y="66"/>
                  <a:pt x="59" y="65"/>
                  <a:pt x="57" y="65"/>
                </a:cubicBezTo>
                <a:cubicBezTo>
                  <a:pt x="56" y="64"/>
                  <a:pt x="53" y="63"/>
                  <a:pt x="51" y="63"/>
                </a:cubicBezTo>
                <a:cubicBezTo>
                  <a:pt x="48" y="63"/>
                  <a:pt x="46" y="64"/>
                  <a:pt x="45" y="64"/>
                </a:cubicBezTo>
                <a:close/>
                <a:moveTo>
                  <a:pt x="115" y="35"/>
                </a:moveTo>
                <a:cubicBezTo>
                  <a:pt x="115" y="55"/>
                  <a:pt x="99" y="71"/>
                  <a:pt x="79" y="71"/>
                </a:cubicBezTo>
                <a:cubicBezTo>
                  <a:pt x="79" y="108"/>
                  <a:pt x="79" y="108"/>
                  <a:pt x="79" y="108"/>
                </a:cubicBezTo>
                <a:cubicBezTo>
                  <a:pt x="79" y="111"/>
                  <a:pt x="77" y="114"/>
                  <a:pt x="73" y="114"/>
                </a:cubicBezTo>
                <a:cubicBezTo>
                  <a:pt x="5" y="114"/>
                  <a:pt x="5" y="114"/>
                  <a:pt x="5" y="114"/>
                </a:cubicBezTo>
                <a:cubicBezTo>
                  <a:pt x="2" y="114"/>
                  <a:pt x="0" y="111"/>
                  <a:pt x="0" y="108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4"/>
                  <a:pt x="1" y="33"/>
                  <a:pt x="3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5"/>
                  <a:pt x="13" y="22"/>
                  <a:pt x="16" y="22"/>
                </a:cubicBezTo>
                <a:cubicBezTo>
                  <a:pt x="20" y="22"/>
                  <a:pt x="23" y="25"/>
                  <a:pt x="23" y="29"/>
                </a:cubicBezTo>
                <a:cubicBezTo>
                  <a:pt x="23" y="33"/>
                  <a:pt x="23" y="33"/>
                  <a:pt x="23" y="33"/>
                </a:cubicBezTo>
                <a:cubicBezTo>
                  <a:pt x="34" y="33"/>
                  <a:pt x="34" y="33"/>
                  <a:pt x="34" y="33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5"/>
                  <a:pt x="37" y="22"/>
                  <a:pt x="41" y="22"/>
                </a:cubicBezTo>
                <a:cubicBezTo>
                  <a:pt x="43" y="22"/>
                  <a:pt x="44" y="23"/>
                  <a:pt x="46" y="24"/>
                </a:cubicBezTo>
                <a:cubicBezTo>
                  <a:pt x="50" y="10"/>
                  <a:pt x="64" y="0"/>
                  <a:pt x="79" y="0"/>
                </a:cubicBezTo>
                <a:cubicBezTo>
                  <a:pt x="99" y="0"/>
                  <a:pt x="115" y="16"/>
                  <a:pt x="115" y="35"/>
                </a:cubicBezTo>
                <a:close/>
                <a:moveTo>
                  <a:pt x="37" y="33"/>
                </a:move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0"/>
                  <a:pt x="44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27"/>
                  <a:pt x="43" y="25"/>
                  <a:pt x="41" y="25"/>
                </a:cubicBezTo>
                <a:cubicBezTo>
                  <a:pt x="39" y="25"/>
                  <a:pt x="37" y="27"/>
                  <a:pt x="37" y="29"/>
                </a:cubicBezTo>
                <a:lnTo>
                  <a:pt x="37" y="33"/>
                </a:lnTo>
                <a:close/>
                <a:moveTo>
                  <a:pt x="13" y="33"/>
                </a:moveTo>
                <a:cubicBezTo>
                  <a:pt x="20" y="33"/>
                  <a:pt x="20" y="33"/>
                  <a:pt x="20" y="33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7"/>
                  <a:pt x="18" y="25"/>
                  <a:pt x="16" y="25"/>
                </a:cubicBezTo>
                <a:cubicBezTo>
                  <a:pt x="15" y="25"/>
                  <a:pt x="13" y="27"/>
                  <a:pt x="13" y="29"/>
                </a:cubicBezTo>
                <a:lnTo>
                  <a:pt x="13" y="33"/>
                </a:lnTo>
                <a:close/>
                <a:moveTo>
                  <a:pt x="74" y="71"/>
                </a:moveTo>
                <a:cubicBezTo>
                  <a:pt x="65" y="69"/>
                  <a:pt x="57" y="65"/>
                  <a:pt x="5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108"/>
                  <a:pt x="5" y="108"/>
                  <a:pt x="5" y="108"/>
                </a:cubicBezTo>
                <a:cubicBezTo>
                  <a:pt x="5" y="109"/>
                  <a:pt x="5" y="109"/>
                  <a:pt x="5" y="109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4" y="109"/>
                  <a:pt x="74" y="109"/>
                  <a:pt x="74" y="108"/>
                </a:cubicBezTo>
                <a:lnTo>
                  <a:pt x="74" y="71"/>
                </a:lnTo>
                <a:close/>
                <a:moveTo>
                  <a:pt x="109" y="35"/>
                </a:moveTo>
                <a:cubicBezTo>
                  <a:pt x="109" y="19"/>
                  <a:pt x="96" y="6"/>
                  <a:pt x="79" y="6"/>
                </a:cubicBezTo>
                <a:cubicBezTo>
                  <a:pt x="63" y="6"/>
                  <a:pt x="49" y="19"/>
                  <a:pt x="49" y="35"/>
                </a:cubicBezTo>
                <a:cubicBezTo>
                  <a:pt x="49" y="52"/>
                  <a:pt x="63" y="65"/>
                  <a:pt x="79" y="65"/>
                </a:cubicBezTo>
                <a:cubicBezTo>
                  <a:pt x="96" y="65"/>
                  <a:pt x="109" y="52"/>
                  <a:pt x="109" y="35"/>
                </a:cubicBezTo>
                <a:close/>
                <a:moveTo>
                  <a:pt x="100" y="21"/>
                </a:moveTo>
                <a:cubicBezTo>
                  <a:pt x="99" y="20"/>
                  <a:pt x="97" y="20"/>
                  <a:pt x="96" y="21"/>
                </a:cubicBezTo>
                <a:cubicBezTo>
                  <a:pt x="79" y="35"/>
                  <a:pt x="79" y="35"/>
                  <a:pt x="79" y="35"/>
                </a:cubicBezTo>
                <a:cubicBezTo>
                  <a:pt x="62" y="25"/>
                  <a:pt x="62" y="25"/>
                  <a:pt x="62" y="25"/>
                </a:cubicBezTo>
                <a:cubicBezTo>
                  <a:pt x="60" y="24"/>
                  <a:pt x="58" y="25"/>
                  <a:pt x="58" y="26"/>
                </a:cubicBezTo>
                <a:cubicBezTo>
                  <a:pt x="57" y="28"/>
                  <a:pt x="57" y="29"/>
                  <a:pt x="59" y="30"/>
                </a:cubicBezTo>
                <a:cubicBezTo>
                  <a:pt x="78" y="41"/>
                  <a:pt x="78" y="41"/>
                  <a:pt x="78" y="41"/>
                </a:cubicBezTo>
                <a:cubicBezTo>
                  <a:pt x="78" y="41"/>
                  <a:pt x="79" y="41"/>
                  <a:pt x="79" y="41"/>
                </a:cubicBezTo>
                <a:cubicBezTo>
                  <a:pt x="80" y="41"/>
                  <a:pt x="81" y="41"/>
                  <a:pt x="81" y="41"/>
                </a:cubicBezTo>
                <a:cubicBezTo>
                  <a:pt x="99" y="25"/>
                  <a:pt x="99" y="25"/>
                  <a:pt x="99" y="25"/>
                </a:cubicBezTo>
                <a:cubicBezTo>
                  <a:pt x="101" y="24"/>
                  <a:pt x="101" y="22"/>
                  <a:pt x="100" y="21"/>
                </a:cubicBezTo>
                <a:close/>
                <a:moveTo>
                  <a:pt x="100" y="21"/>
                </a:moveTo>
                <a:cubicBezTo>
                  <a:pt x="100" y="21"/>
                  <a:pt x="100" y="21"/>
                  <a:pt x="100" y="2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9" name="Freeform 74"/>
          <p:cNvSpPr>
            <a:spLocks noEditPoints="1"/>
          </p:cNvSpPr>
          <p:nvPr/>
        </p:nvSpPr>
        <p:spPr bwMode="auto">
          <a:xfrm>
            <a:off x="2401887" y="2126456"/>
            <a:ext cx="295275" cy="290512"/>
          </a:xfrm>
          <a:custGeom>
            <a:avLst/>
            <a:gdLst>
              <a:gd name="T0" fmla="*/ 0 w 109"/>
              <a:gd name="T1" fmla="*/ 56 h 107"/>
              <a:gd name="T2" fmla="*/ 0 w 109"/>
              <a:gd name="T3" fmla="*/ 88 h 107"/>
              <a:gd name="T4" fmla="*/ 18 w 109"/>
              <a:gd name="T5" fmla="*/ 107 h 107"/>
              <a:gd name="T6" fmla="*/ 91 w 109"/>
              <a:gd name="T7" fmla="*/ 107 h 107"/>
              <a:gd name="T8" fmla="*/ 109 w 109"/>
              <a:gd name="T9" fmla="*/ 88 h 107"/>
              <a:gd name="T10" fmla="*/ 109 w 109"/>
              <a:gd name="T11" fmla="*/ 35 h 107"/>
              <a:gd name="T12" fmla="*/ 91 w 109"/>
              <a:gd name="T13" fmla="*/ 18 h 107"/>
              <a:gd name="T14" fmla="*/ 80 w 109"/>
              <a:gd name="T15" fmla="*/ 18 h 107"/>
              <a:gd name="T16" fmla="*/ 63 w 109"/>
              <a:gd name="T17" fmla="*/ 0 h 107"/>
              <a:gd name="T18" fmla="*/ 44 w 109"/>
              <a:gd name="T19" fmla="*/ 0 h 107"/>
              <a:gd name="T20" fmla="*/ 27 w 109"/>
              <a:gd name="T21" fmla="*/ 18 h 107"/>
              <a:gd name="T22" fmla="*/ 18 w 109"/>
              <a:gd name="T23" fmla="*/ 18 h 107"/>
              <a:gd name="T24" fmla="*/ 0 w 109"/>
              <a:gd name="T25" fmla="*/ 35 h 107"/>
              <a:gd name="T26" fmla="*/ 0 w 109"/>
              <a:gd name="T27" fmla="*/ 56 h 107"/>
              <a:gd name="T28" fmla="*/ 91 w 109"/>
              <a:gd name="T29" fmla="*/ 99 h 107"/>
              <a:gd name="T30" fmla="*/ 18 w 109"/>
              <a:gd name="T31" fmla="*/ 99 h 107"/>
              <a:gd name="T32" fmla="*/ 8 w 109"/>
              <a:gd name="T33" fmla="*/ 89 h 107"/>
              <a:gd name="T34" fmla="*/ 8 w 109"/>
              <a:gd name="T35" fmla="*/ 66 h 107"/>
              <a:gd name="T36" fmla="*/ 42 w 109"/>
              <a:gd name="T37" fmla="*/ 81 h 107"/>
              <a:gd name="T38" fmla="*/ 53 w 109"/>
              <a:gd name="T39" fmla="*/ 90 h 107"/>
              <a:gd name="T40" fmla="*/ 54 w 109"/>
              <a:gd name="T41" fmla="*/ 90 h 107"/>
              <a:gd name="T42" fmla="*/ 65 w 109"/>
              <a:gd name="T43" fmla="*/ 81 h 107"/>
              <a:gd name="T44" fmla="*/ 101 w 109"/>
              <a:gd name="T45" fmla="*/ 66 h 107"/>
              <a:gd name="T46" fmla="*/ 101 w 109"/>
              <a:gd name="T47" fmla="*/ 89 h 107"/>
              <a:gd name="T48" fmla="*/ 91 w 109"/>
              <a:gd name="T49" fmla="*/ 99 h 107"/>
              <a:gd name="T50" fmla="*/ 57 w 109"/>
              <a:gd name="T51" fmla="*/ 79 h 107"/>
              <a:gd name="T52" fmla="*/ 54 w 109"/>
              <a:gd name="T53" fmla="*/ 82 h 107"/>
              <a:gd name="T54" fmla="*/ 53 w 109"/>
              <a:gd name="T55" fmla="*/ 82 h 107"/>
              <a:gd name="T56" fmla="*/ 50 w 109"/>
              <a:gd name="T57" fmla="*/ 79 h 107"/>
              <a:gd name="T58" fmla="*/ 50 w 109"/>
              <a:gd name="T59" fmla="*/ 68 h 107"/>
              <a:gd name="T60" fmla="*/ 53 w 109"/>
              <a:gd name="T61" fmla="*/ 64 h 107"/>
              <a:gd name="T62" fmla="*/ 54 w 109"/>
              <a:gd name="T63" fmla="*/ 64 h 107"/>
              <a:gd name="T64" fmla="*/ 57 w 109"/>
              <a:gd name="T65" fmla="*/ 68 h 107"/>
              <a:gd name="T66" fmla="*/ 57 w 109"/>
              <a:gd name="T67" fmla="*/ 79 h 107"/>
              <a:gd name="T68" fmla="*/ 44 w 109"/>
              <a:gd name="T69" fmla="*/ 8 h 107"/>
              <a:gd name="T70" fmla="*/ 63 w 109"/>
              <a:gd name="T71" fmla="*/ 8 h 107"/>
              <a:gd name="T72" fmla="*/ 71 w 109"/>
              <a:gd name="T73" fmla="*/ 18 h 107"/>
              <a:gd name="T74" fmla="*/ 35 w 109"/>
              <a:gd name="T75" fmla="*/ 18 h 107"/>
              <a:gd name="T76" fmla="*/ 44 w 109"/>
              <a:gd name="T77" fmla="*/ 8 h 107"/>
              <a:gd name="T78" fmla="*/ 18 w 109"/>
              <a:gd name="T79" fmla="*/ 26 h 107"/>
              <a:gd name="T80" fmla="*/ 91 w 109"/>
              <a:gd name="T81" fmla="*/ 26 h 107"/>
              <a:gd name="T82" fmla="*/ 101 w 109"/>
              <a:gd name="T83" fmla="*/ 35 h 107"/>
              <a:gd name="T84" fmla="*/ 101 w 109"/>
              <a:gd name="T85" fmla="*/ 54 h 107"/>
              <a:gd name="T86" fmla="*/ 92 w 109"/>
              <a:gd name="T87" fmla="*/ 62 h 107"/>
              <a:gd name="T88" fmla="*/ 65 w 109"/>
              <a:gd name="T89" fmla="*/ 72 h 107"/>
              <a:gd name="T90" fmla="*/ 65 w 109"/>
              <a:gd name="T91" fmla="*/ 68 h 107"/>
              <a:gd name="T92" fmla="*/ 54 w 109"/>
              <a:gd name="T93" fmla="*/ 56 h 107"/>
              <a:gd name="T94" fmla="*/ 53 w 109"/>
              <a:gd name="T95" fmla="*/ 56 h 107"/>
              <a:gd name="T96" fmla="*/ 42 w 109"/>
              <a:gd name="T97" fmla="*/ 68 h 107"/>
              <a:gd name="T98" fmla="*/ 42 w 109"/>
              <a:gd name="T99" fmla="*/ 72 h 107"/>
              <a:gd name="T100" fmla="*/ 8 w 109"/>
              <a:gd name="T101" fmla="*/ 54 h 107"/>
              <a:gd name="T102" fmla="*/ 8 w 109"/>
              <a:gd name="T103" fmla="*/ 35 h 107"/>
              <a:gd name="T104" fmla="*/ 18 w 109"/>
              <a:gd name="T105" fmla="*/ 26 h 107"/>
              <a:gd name="T106" fmla="*/ 18 w 109"/>
              <a:gd name="T107" fmla="*/ 26 h 107"/>
              <a:gd name="T108" fmla="*/ 18 w 109"/>
              <a:gd name="T109" fmla="*/ 26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9" h="107">
                <a:moveTo>
                  <a:pt x="0" y="56"/>
                </a:moveTo>
                <a:cubicBezTo>
                  <a:pt x="0" y="88"/>
                  <a:pt x="0" y="88"/>
                  <a:pt x="0" y="88"/>
                </a:cubicBezTo>
                <a:cubicBezTo>
                  <a:pt x="0" y="98"/>
                  <a:pt x="8" y="107"/>
                  <a:pt x="18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101" y="107"/>
                  <a:pt x="109" y="98"/>
                  <a:pt x="109" y="88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9" y="25"/>
                  <a:pt x="101" y="18"/>
                  <a:pt x="91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78" y="6"/>
                  <a:pt x="70" y="0"/>
                  <a:pt x="6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36" y="0"/>
                  <a:pt x="29" y="6"/>
                  <a:pt x="27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8" y="18"/>
                  <a:pt x="0" y="25"/>
                  <a:pt x="0" y="35"/>
                </a:cubicBezTo>
                <a:lnTo>
                  <a:pt x="0" y="56"/>
                </a:lnTo>
                <a:close/>
                <a:moveTo>
                  <a:pt x="91" y="99"/>
                </a:moveTo>
                <a:cubicBezTo>
                  <a:pt x="18" y="99"/>
                  <a:pt x="18" y="99"/>
                  <a:pt x="18" y="99"/>
                </a:cubicBezTo>
                <a:cubicBezTo>
                  <a:pt x="12" y="99"/>
                  <a:pt x="8" y="94"/>
                  <a:pt x="8" y="89"/>
                </a:cubicBezTo>
                <a:cubicBezTo>
                  <a:pt x="8" y="66"/>
                  <a:pt x="8" y="66"/>
                  <a:pt x="8" y="66"/>
                </a:cubicBezTo>
                <a:cubicBezTo>
                  <a:pt x="14" y="72"/>
                  <a:pt x="25" y="78"/>
                  <a:pt x="42" y="81"/>
                </a:cubicBezTo>
                <a:cubicBezTo>
                  <a:pt x="43" y="86"/>
                  <a:pt x="47" y="90"/>
                  <a:pt x="53" y="90"/>
                </a:cubicBezTo>
                <a:cubicBezTo>
                  <a:pt x="54" y="90"/>
                  <a:pt x="54" y="90"/>
                  <a:pt x="54" y="90"/>
                </a:cubicBezTo>
                <a:cubicBezTo>
                  <a:pt x="60" y="90"/>
                  <a:pt x="64" y="86"/>
                  <a:pt x="65" y="81"/>
                </a:cubicBezTo>
                <a:cubicBezTo>
                  <a:pt x="83" y="78"/>
                  <a:pt x="95" y="71"/>
                  <a:pt x="101" y="66"/>
                </a:cubicBezTo>
                <a:cubicBezTo>
                  <a:pt x="101" y="89"/>
                  <a:pt x="101" y="89"/>
                  <a:pt x="101" y="89"/>
                </a:cubicBezTo>
                <a:cubicBezTo>
                  <a:pt x="101" y="94"/>
                  <a:pt x="97" y="99"/>
                  <a:pt x="91" y="99"/>
                </a:cubicBezTo>
                <a:close/>
                <a:moveTo>
                  <a:pt x="57" y="79"/>
                </a:moveTo>
                <a:cubicBezTo>
                  <a:pt x="57" y="80"/>
                  <a:pt x="56" y="82"/>
                  <a:pt x="54" y="82"/>
                </a:cubicBezTo>
                <a:cubicBezTo>
                  <a:pt x="53" y="82"/>
                  <a:pt x="53" y="82"/>
                  <a:pt x="53" y="82"/>
                </a:cubicBezTo>
                <a:cubicBezTo>
                  <a:pt x="51" y="82"/>
                  <a:pt x="50" y="80"/>
                  <a:pt x="50" y="79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6"/>
                  <a:pt x="51" y="64"/>
                  <a:pt x="53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6" y="64"/>
                  <a:pt x="57" y="66"/>
                  <a:pt x="57" y="68"/>
                </a:cubicBezTo>
                <a:lnTo>
                  <a:pt x="57" y="79"/>
                </a:lnTo>
                <a:close/>
                <a:moveTo>
                  <a:pt x="44" y="8"/>
                </a:moveTo>
                <a:cubicBezTo>
                  <a:pt x="63" y="8"/>
                  <a:pt x="63" y="8"/>
                  <a:pt x="63" y="8"/>
                </a:cubicBezTo>
                <a:cubicBezTo>
                  <a:pt x="67" y="8"/>
                  <a:pt x="70" y="12"/>
                  <a:pt x="71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2"/>
                  <a:pt x="40" y="8"/>
                  <a:pt x="44" y="8"/>
                </a:cubicBezTo>
                <a:close/>
                <a:moveTo>
                  <a:pt x="18" y="26"/>
                </a:moveTo>
                <a:cubicBezTo>
                  <a:pt x="91" y="26"/>
                  <a:pt x="91" y="26"/>
                  <a:pt x="91" y="26"/>
                </a:cubicBezTo>
                <a:cubicBezTo>
                  <a:pt x="97" y="26"/>
                  <a:pt x="101" y="30"/>
                  <a:pt x="101" y="35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0" y="56"/>
                  <a:pt x="97" y="59"/>
                  <a:pt x="92" y="62"/>
                </a:cubicBezTo>
                <a:cubicBezTo>
                  <a:pt x="87" y="66"/>
                  <a:pt x="79" y="71"/>
                  <a:pt x="65" y="72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2"/>
                  <a:pt x="60" y="56"/>
                  <a:pt x="54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47" y="56"/>
                  <a:pt x="42" y="62"/>
                  <a:pt x="42" y="68"/>
                </a:cubicBezTo>
                <a:cubicBezTo>
                  <a:pt x="42" y="72"/>
                  <a:pt x="42" y="72"/>
                  <a:pt x="42" y="72"/>
                </a:cubicBezTo>
                <a:cubicBezTo>
                  <a:pt x="19" y="69"/>
                  <a:pt x="10" y="58"/>
                  <a:pt x="8" y="54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0"/>
                  <a:pt x="12" y="26"/>
                  <a:pt x="18" y="26"/>
                </a:cubicBezTo>
                <a:close/>
                <a:moveTo>
                  <a:pt x="18" y="26"/>
                </a:moveTo>
                <a:cubicBezTo>
                  <a:pt x="18" y="26"/>
                  <a:pt x="18" y="26"/>
                  <a:pt x="18" y="2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0" name="Freeform 75"/>
          <p:cNvSpPr>
            <a:spLocks noEditPoints="1"/>
          </p:cNvSpPr>
          <p:nvPr/>
        </p:nvSpPr>
        <p:spPr bwMode="auto">
          <a:xfrm>
            <a:off x="2986087" y="2107406"/>
            <a:ext cx="352425" cy="303212"/>
          </a:xfrm>
          <a:custGeom>
            <a:avLst/>
            <a:gdLst>
              <a:gd name="T0" fmla="*/ 128 w 130"/>
              <a:gd name="T1" fmla="*/ 35 h 112"/>
              <a:gd name="T2" fmla="*/ 55 w 130"/>
              <a:gd name="T3" fmla="*/ 0 h 112"/>
              <a:gd name="T4" fmla="*/ 53 w 130"/>
              <a:gd name="T5" fmla="*/ 1 h 112"/>
              <a:gd name="T6" fmla="*/ 37 w 130"/>
              <a:gd name="T7" fmla="*/ 34 h 112"/>
              <a:gd name="T8" fmla="*/ 45 w 130"/>
              <a:gd name="T9" fmla="*/ 34 h 112"/>
              <a:gd name="T10" fmla="*/ 57 w 130"/>
              <a:gd name="T11" fmla="*/ 10 h 112"/>
              <a:gd name="T12" fmla="*/ 121 w 130"/>
              <a:gd name="T13" fmla="*/ 40 h 112"/>
              <a:gd name="T14" fmla="*/ 101 w 130"/>
              <a:gd name="T15" fmla="*/ 82 h 112"/>
              <a:gd name="T16" fmla="*/ 90 w 130"/>
              <a:gd name="T17" fmla="*/ 77 h 112"/>
              <a:gd name="T18" fmla="*/ 90 w 130"/>
              <a:gd name="T19" fmla="*/ 99 h 112"/>
              <a:gd name="T20" fmla="*/ 97 w 130"/>
              <a:gd name="T21" fmla="*/ 102 h 112"/>
              <a:gd name="T22" fmla="*/ 99 w 130"/>
              <a:gd name="T23" fmla="*/ 101 h 112"/>
              <a:gd name="T24" fmla="*/ 129 w 130"/>
              <a:gd name="T25" fmla="*/ 37 h 112"/>
              <a:gd name="T26" fmla="*/ 128 w 130"/>
              <a:gd name="T27" fmla="*/ 35 h 112"/>
              <a:gd name="T28" fmla="*/ 83 w 130"/>
              <a:gd name="T29" fmla="*/ 38 h 112"/>
              <a:gd name="T30" fmla="*/ 1 w 130"/>
              <a:gd name="T31" fmla="*/ 38 h 112"/>
              <a:gd name="T32" fmla="*/ 0 w 130"/>
              <a:gd name="T33" fmla="*/ 40 h 112"/>
              <a:gd name="T34" fmla="*/ 0 w 130"/>
              <a:gd name="T35" fmla="*/ 111 h 112"/>
              <a:gd name="T36" fmla="*/ 1 w 130"/>
              <a:gd name="T37" fmla="*/ 112 h 112"/>
              <a:gd name="T38" fmla="*/ 83 w 130"/>
              <a:gd name="T39" fmla="*/ 112 h 112"/>
              <a:gd name="T40" fmla="*/ 85 w 130"/>
              <a:gd name="T41" fmla="*/ 111 h 112"/>
              <a:gd name="T42" fmla="*/ 85 w 130"/>
              <a:gd name="T43" fmla="*/ 40 h 112"/>
              <a:gd name="T44" fmla="*/ 83 w 130"/>
              <a:gd name="T45" fmla="*/ 38 h 112"/>
              <a:gd name="T46" fmla="*/ 78 w 130"/>
              <a:gd name="T47" fmla="*/ 92 h 112"/>
              <a:gd name="T48" fmla="*/ 73 w 130"/>
              <a:gd name="T49" fmla="*/ 92 h 112"/>
              <a:gd name="T50" fmla="*/ 61 w 130"/>
              <a:gd name="T51" fmla="*/ 75 h 112"/>
              <a:gd name="T52" fmla="*/ 51 w 130"/>
              <a:gd name="T53" fmla="*/ 92 h 112"/>
              <a:gd name="T54" fmla="*/ 38 w 130"/>
              <a:gd name="T55" fmla="*/ 66 h 112"/>
              <a:gd name="T56" fmla="*/ 20 w 130"/>
              <a:gd name="T57" fmla="*/ 92 h 112"/>
              <a:gd name="T58" fmla="*/ 8 w 130"/>
              <a:gd name="T59" fmla="*/ 92 h 112"/>
              <a:gd name="T60" fmla="*/ 8 w 130"/>
              <a:gd name="T61" fmla="*/ 46 h 112"/>
              <a:gd name="T62" fmla="*/ 78 w 130"/>
              <a:gd name="T63" fmla="*/ 46 h 112"/>
              <a:gd name="T64" fmla="*/ 78 w 130"/>
              <a:gd name="T65" fmla="*/ 92 h 112"/>
              <a:gd name="T66" fmla="*/ 19 w 130"/>
              <a:gd name="T67" fmla="*/ 62 h 112"/>
              <a:gd name="T68" fmla="*/ 25 w 130"/>
              <a:gd name="T69" fmla="*/ 56 h 112"/>
              <a:gd name="T70" fmla="*/ 19 w 130"/>
              <a:gd name="T71" fmla="*/ 50 h 112"/>
              <a:gd name="T72" fmla="*/ 13 w 130"/>
              <a:gd name="T73" fmla="*/ 56 h 112"/>
              <a:gd name="T74" fmla="*/ 19 w 130"/>
              <a:gd name="T75" fmla="*/ 62 h 112"/>
              <a:gd name="T76" fmla="*/ 58 w 130"/>
              <a:gd name="T77" fmla="*/ 60 h 112"/>
              <a:gd name="T78" fmla="*/ 61 w 130"/>
              <a:gd name="T79" fmla="*/ 60 h 112"/>
              <a:gd name="T80" fmla="*/ 66 w 130"/>
              <a:gd name="T81" fmla="*/ 61 h 112"/>
              <a:gd name="T82" fmla="*/ 73 w 130"/>
              <a:gd name="T83" fmla="*/ 56 h 112"/>
              <a:gd name="T84" fmla="*/ 66 w 130"/>
              <a:gd name="T85" fmla="*/ 51 h 112"/>
              <a:gd name="T86" fmla="*/ 61 w 130"/>
              <a:gd name="T87" fmla="*/ 52 h 112"/>
              <a:gd name="T88" fmla="*/ 59 w 130"/>
              <a:gd name="T89" fmla="*/ 51 h 112"/>
              <a:gd name="T90" fmla="*/ 58 w 130"/>
              <a:gd name="T91" fmla="*/ 51 h 112"/>
              <a:gd name="T92" fmla="*/ 56 w 130"/>
              <a:gd name="T93" fmla="*/ 54 h 112"/>
              <a:gd name="T94" fmla="*/ 50 w 130"/>
              <a:gd name="T95" fmla="*/ 57 h 112"/>
              <a:gd name="T96" fmla="*/ 58 w 130"/>
              <a:gd name="T97" fmla="*/ 6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" h="112">
                <a:moveTo>
                  <a:pt x="128" y="35"/>
                </a:moveTo>
                <a:cubicBezTo>
                  <a:pt x="55" y="0"/>
                  <a:pt x="55" y="0"/>
                  <a:pt x="55" y="0"/>
                </a:cubicBezTo>
                <a:cubicBezTo>
                  <a:pt x="54" y="0"/>
                  <a:pt x="53" y="0"/>
                  <a:pt x="53" y="1"/>
                </a:cubicBezTo>
                <a:cubicBezTo>
                  <a:pt x="37" y="34"/>
                  <a:pt x="37" y="34"/>
                  <a:pt x="37" y="34"/>
                </a:cubicBezTo>
                <a:cubicBezTo>
                  <a:pt x="45" y="34"/>
                  <a:pt x="45" y="34"/>
                  <a:pt x="45" y="34"/>
                </a:cubicBezTo>
                <a:cubicBezTo>
                  <a:pt x="57" y="10"/>
                  <a:pt x="57" y="10"/>
                  <a:pt x="57" y="10"/>
                </a:cubicBezTo>
                <a:cubicBezTo>
                  <a:pt x="121" y="40"/>
                  <a:pt x="121" y="40"/>
                  <a:pt x="121" y="40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90" y="77"/>
                  <a:pt x="90" y="77"/>
                  <a:pt x="90" y="77"/>
                </a:cubicBezTo>
                <a:cubicBezTo>
                  <a:pt x="90" y="99"/>
                  <a:pt x="90" y="99"/>
                  <a:pt x="90" y="99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97" y="102"/>
                  <a:pt x="98" y="102"/>
                  <a:pt x="99" y="101"/>
                </a:cubicBezTo>
                <a:cubicBezTo>
                  <a:pt x="129" y="37"/>
                  <a:pt x="129" y="37"/>
                  <a:pt x="129" y="37"/>
                </a:cubicBezTo>
                <a:cubicBezTo>
                  <a:pt x="130" y="37"/>
                  <a:pt x="129" y="36"/>
                  <a:pt x="128" y="35"/>
                </a:cubicBezTo>
                <a:close/>
                <a:moveTo>
                  <a:pt x="83" y="38"/>
                </a:move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9"/>
                  <a:pt x="0" y="40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1"/>
                  <a:pt x="1" y="112"/>
                  <a:pt x="1" y="112"/>
                </a:cubicBezTo>
                <a:cubicBezTo>
                  <a:pt x="83" y="112"/>
                  <a:pt x="83" y="112"/>
                  <a:pt x="83" y="112"/>
                </a:cubicBezTo>
                <a:cubicBezTo>
                  <a:pt x="84" y="112"/>
                  <a:pt x="85" y="111"/>
                  <a:pt x="85" y="111"/>
                </a:cubicBezTo>
                <a:cubicBezTo>
                  <a:pt x="85" y="40"/>
                  <a:pt x="85" y="40"/>
                  <a:pt x="85" y="40"/>
                </a:cubicBezTo>
                <a:cubicBezTo>
                  <a:pt x="85" y="39"/>
                  <a:pt x="84" y="38"/>
                  <a:pt x="83" y="38"/>
                </a:cubicBezTo>
                <a:close/>
                <a:moveTo>
                  <a:pt x="78" y="92"/>
                </a:moveTo>
                <a:cubicBezTo>
                  <a:pt x="73" y="92"/>
                  <a:pt x="73" y="92"/>
                  <a:pt x="73" y="92"/>
                </a:cubicBezTo>
                <a:cubicBezTo>
                  <a:pt x="70" y="85"/>
                  <a:pt x="66" y="74"/>
                  <a:pt x="61" y="75"/>
                </a:cubicBezTo>
                <a:cubicBezTo>
                  <a:pt x="54" y="77"/>
                  <a:pt x="51" y="92"/>
                  <a:pt x="51" y="92"/>
                </a:cubicBezTo>
                <a:cubicBezTo>
                  <a:pt x="51" y="92"/>
                  <a:pt x="47" y="75"/>
                  <a:pt x="38" y="66"/>
                </a:cubicBezTo>
                <a:cubicBezTo>
                  <a:pt x="29" y="56"/>
                  <a:pt x="20" y="92"/>
                  <a:pt x="20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46"/>
                  <a:pt x="8" y="46"/>
                  <a:pt x="8" y="46"/>
                </a:cubicBezTo>
                <a:cubicBezTo>
                  <a:pt x="78" y="46"/>
                  <a:pt x="78" y="46"/>
                  <a:pt x="78" y="46"/>
                </a:cubicBezTo>
                <a:lnTo>
                  <a:pt x="78" y="92"/>
                </a:lnTo>
                <a:close/>
                <a:moveTo>
                  <a:pt x="19" y="62"/>
                </a:moveTo>
                <a:cubicBezTo>
                  <a:pt x="22" y="62"/>
                  <a:pt x="25" y="59"/>
                  <a:pt x="25" y="56"/>
                </a:cubicBezTo>
                <a:cubicBezTo>
                  <a:pt x="25" y="53"/>
                  <a:pt x="22" y="50"/>
                  <a:pt x="19" y="50"/>
                </a:cubicBezTo>
                <a:cubicBezTo>
                  <a:pt x="16" y="50"/>
                  <a:pt x="13" y="53"/>
                  <a:pt x="13" y="56"/>
                </a:cubicBezTo>
                <a:cubicBezTo>
                  <a:pt x="13" y="59"/>
                  <a:pt x="16" y="62"/>
                  <a:pt x="19" y="62"/>
                </a:cubicBezTo>
                <a:close/>
                <a:moveTo>
                  <a:pt x="58" y="60"/>
                </a:moveTo>
                <a:cubicBezTo>
                  <a:pt x="59" y="60"/>
                  <a:pt x="60" y="60"/>
                  <a:pt x="61" y="60"/>
                </a:cubicBezTo>
                <a:cubicBezTo>
                  <a:pt x="62" y="60"/>
                  <a:pt x="64" y="61"/>
                  <a:pt x="66" y="61"/>
                </a:cubicBezTo>
                <a:cubicBezTo>
                  <a:pt x="70" y="61"/>
                  <a:pt x="73" y="59"/>
                  <a:pt x="73" y="56"/>
                </a:cubicBezTo>
                <a:cubicBezTo>
                  <a:pt x="73" y="53"/>
                  <a:pt x="70" y="51"/>
                  <a:pt x="66" y="51"/>
                </a:cubicBezTo>
                <a:cubicBezTo>
                  <a:pt x="64" y="51"/>
                  <a:pt x="63" y="52"/>
                  <a:pt x="61" y="52"/>
                </a:cubicBezTo>
                <a:cubicBezTo>
                  <a:pt x="61" y="52"/>
                  <a:pt x="60" y="51"/>
                  <a:pt x="59" y="51"/>
                </a:cubicBezTo>
                <a:cubicBezTo>
                  <a:pt x="58" y="51"/>
                  <a:pt x="58" y="51"/>
                  <a:pt x="58" y="51"/>
                </a:cubicBezTo>
                <a:cubicBezTo>
                  <a:pt x="57" y="51"/>
                  <a:pt x="56" y="52"/>
                  <a:pt x="56" y="54"/>
                </a:cubicBezTo>
                <a:cubicBezTo>
                  <a:pt x="52" y="54"/>
                  <a:pt x="50" y="55"/>
                  <a:pt x="50" y="57"/>
                </a:cubicBezTo>
                <a:cubicBezTo>
                  <a:pt x="50" y="59"/>
                  <a:pt x="53" y="60"/>
                  <a:pt x="5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1" name="Freeform 76"/>
          <p:cNvSpPr>
            <a:spLocks noEditPoints="1"/>
          </p:cNvSpPr>
          <p:nvPr/>
        </p:nvSpPr>
        <p:spPr bwMode="auto">
          <a:xfrm>
            <a:off x="3565525" y="2080419"/>
            <a:ext cx="355600" cy="357187"/>
          </a:xfrm>
          <a:custGeom>
            <a:avLst/>
            <a:gdLst>
              <a:gd name="T0" fmla="*/ 66 w 132"/>
              <a:gd name="T1" fmla="*/ 0 h 132"/>
              <a:gd name="T2" fmla="*/ 0 w 132"/>
              <a:gd name="T3" fmla="*/ 66 h 132"/>
              <a:gd name="T4" fmla="*/ 66 w 132"/>
              <a:gd name="T5" fmla="*/ 132 h 132"/>
              <a:gd name="T6" fmla="*/ 132 w 132"/>
              <a:gd name="T7" fmla="*/ 66 h 132"/>
              <a:gd name="T8" fmla="*/ 66 w 132"/>
              <a:gd name="T9" fmla="*/ 0 h 132"/>
              <a:gd name="T10" fmla="*/ 66 w 132"/>
              <a:gd name="T11" fmla="*/ 121 h 132"/>
              <a:gd name="T12" fmla="*/ 11 w 132"/>
              <a:gd name="T13" fmla="*/ 66 h 132"/>
              <a:gd name="T14" fmla="*/ 66 w 132"/>
              <a:gd name="T15" fmla="*/ 10 h 132"/>
              <a:gd name="T16" fmla="*/ 122 w 132"/>
              <a:gd name="T17" fmla="*/ 66 h 132"/>
              <a:gd name="T18" fmla="*/ 66 w 132"/>
              <a:gd name="T19" fmla="*/ 121 h 132"/>
              <a:gd name="T20" fmla="*/ 31 w 132"/>
              <a:gd name="T21" fmla="*/ 67 h 132"/>
              <a:gd name="T22" fmla="*/ 66 w 132"/>
              <a:gd name="T23" fmla="*/ 102 h 132"/>
              <a:gd name="T24" fmla="*/ 101 w 132"/>
              <a:gd name="T25" fmla="*/ 67 h 132"/>
              <a:gd name="T26" fmla="*/ 66 w 132"/>
              <a:gd name="T27" fmla="*/ 76 h 132"/>
              <a:gd name="T28" fmla="*/ 31 w 132"/>
              <a:gd name="T29" fmla="*/ 67 h 132"/>
              <a:gd name="T30" fmla="*/ 44 w 132"/>
              <a:gd name="T31" fmla="*/ 59 h 132"/>
              <a:gd name="T32" fmla="*/ 51 w 132"/>
              <a:gd name="T33" fmla="*/ 48 h 132"/>
              <a:gd name="T34" fmla="*/ 44 w 132"/>
              <a:gd name="T35" fmla="*/ 37 h 132"/>
              <a:gd name="T36" fmla="*/ 37 w 132"/>
              <a:gd name="T37" fmla="*/ 48 h 132"/>
              <a:gd name="T38" fmla="*/ 44 w 132"/>
              <a:gd name="T39" fmla="*/ 59 h 132"/>
              <a:gd name="T40" fmla="*/ 88 w 132"/>
              <a:gd name="T41" fmla="*/ 59 h 132"/>
              <a:gd name="T42" fmla="*/ 95 w 132"/>
              <a:gd name="T43" fmla="*/ 48 h 132"/>
              <a:gd name="T44" fmla="*/ 88 w 132"/>
              <a:gd name="T45" fmla="*/ 37 h 132"/>
              <a:gd name="T46" fmla="*/ 81 w 132"/>
              <a:gd name="T47" fmla="*/ 48 h 132"/>
              <a:gd name="T48" fmla="*/ 88 w 132"/>
              <a:gd name="T49" fmla="*/ 59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2" h="132">
                <a:moveTo>
                  <a:pt x="66" y="0"/>
                </a:moveTo>
                <a:cubicBezTo>
                  <a:pt x="30" y="0"/>
                  <a:pt x="0" y="29"/>
                  <a:pt x="0" y="66"/>
                </a:cubicBezTo>
                <a:cubicBezTo>
                  <a:pt x="0" y="102"/>
                  <a:pt x="30" y="132"/>
                  <a:pt x="66" y="132"/>
                </a:cubicBezTo>
                <a:cubicBezTo>
                  <a:pt x="103" y="132"/>
                  <a:pt x="132" y="102"/>
                  <a:pt x="132" y="66"/>
                </a:cubicBezTo>
                <a:cubicBezTo>
                  <a:pt x="132" y="29"/>
                  <a:pt x="103" y="0"/>
                  <a:pt x="66" y="0"/>
                </a:cubicBezTo>
                <a:close/>
                <a:moveTo>
                  <a:pt x="66" y="121"/>
                </a:moveTo>
                <a:cubicBezTo>
                  <a:pt x="35" y="121"/>
                  <a:pt x="11" y="96"/>
                  <a:pt x="11" y="66"/>
                </a:cubicBezTo>
                <a:cubicBezTo>
                  <a:pt x="11" y="35"/>
                  <a:pt x="35" y="10"/>
                  <a:pt x="66" y="10"/>
                </a:cubicBezTo>
                <a:cubicBezTo>
                  <a:pt x="97" y="10"/>
                  <a:pt x="122" y="35"/>
                  <a:pt x="122" y="66"/>
                </a:cubicBezTo>
                <a:cubicBezTo>
                  <a:pt x="122" y="96"/>
                  <a:pt x="97" y="121"/>
                  <a:pt x="66" y="121"/>
                </a:cubicBezTo>
                <a:close/>
                <a:moveTo>
                  <a:pt x="31" y="67"/>
                </a:moveTo>
                <a:cubicBezTo>
                  <a:pt x="33" y="87"/>
                  <a:pt x="48" y="102"/>
                  <a:pt x="66" y="102"/>
                </a:cubicBezTo>
                <a:cubicBezTo>
                  <a:pt x="84" y="102"/>
                  <a:pt x="99" y="87"/>
                  <a:pt x="101" y="67"/>
                </a:cubicBezTo>
                <a:cubicBezTo>
                  <a:pt x="91" y="73"/>
                  <a:pt x="79" y="76"/>
                  <a:pt x="66" y="76"/>
                </a:cubicBezTo>
                <a:cubicBezTo>
                  <a:pt x="53" y="76"/>
                  <a:pt x="41" y="73"/>
                  <a:pt x="31" y="67"/>
                </a:cubicBezTo>
                <a:close/>
                <a:moveTo>
                  <a:pt x="44" y="59"/>
                </a:moveTo>
                <a:cubicBezTo>
                  <a:pt x="48" y="59"/>
                  <a:pt x="51" y="54"/>
                  <a:pt x="51" y="48"/>
                </a:cubicBezTo>
                <a:cubicBezTo>
                  <a:pt x="51" y="42"/>
                  <a:pt x="48" y="37"/>
                  <a:pt x="44" y="37"/>
                </a:cubicBezTo>
                <a:cubicBezTo>
                  <a:pt x="40" y="37"/>
                  <a:pt x="37" y="42"/>
                  <a:pt x="37" y="48"/>
                </a:cubicBezTo>
                <a:cubicBezTo>
                  <a:pt x="37" y="54"/>
                  <a:pt x="40" y="59"/>
                  <a:pt x="44" y="59"/>
                </a:cubicBezTo>
                <a:close/>
                <a:moveTo>
                  <a:pt x="88" y="59"/>
                </a:moveTo>
                <a:cubicBezTo>
                  <a:pt x="92" y="59"/>
                  <a:pt x="95" y="54"/>
                  <a:pt x="95" y="48"/>
                </a:cubicBezTo>
                <a:cubicBezTo>
                  <a:pt x="95" y="42"/>
                  <a:pt x="92" y="37"/>
                  <a:pt x="88" y="37"/>
                </a:cubicBezTo>
                <a:cubicBezTo>
                  <a:pt x="84" y="37"/>
                  <a:pt x="81" y="42"/>
                  <a:pt x="81" y="48"/>
                </a:cubicBezTo>
                <a:cubicBezTo>
                  <a:pt x="81" y="54"/>
                  <a:pt x="84" y="59"/>
                  <a:pt x="8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2" name="Freeform 77"/>
          <p:cNvSpPr>
            <a:spLocks noEditPoints="1"/>
          </p:cNvSpPr>
          <p:nvPr/>
        </p:nvSpPr>
        <p:spPr bwMode="auto">
          <a:xfrm>
            <a:off x="4162425" y="2115344"/>
            <a:ext cx="322263" cy="279400"/>
          </a:xfrm>
          <a:custGeom>
            <a:avLst/>
            <a:gdLst>
              <a:gd name="T0" fmla="*/ 114 w 119"/>
              <a:gd name="T1" fmla="*/ 77 h 103"/>
              <a:gd name="T2" fmla="*/ 28 w 119"/>
              <a:gd name="T3" fmla="*/ 77 h 103"/>
              <a:gd name="T4" fmla="*/ 28 w 119"/>
              <a:gd name="T5" fmla="*/ 5 h 103"/>
              <a:gd name="T6" fmla="*/ 24 w 119"/>
              <a:gd name="T7" fmla="*/ 0 h 103"/>
              <a:gd name="T8" fmla="*/ 19 w 119"/>
              <a:gd name="T9" fmla="*/ 5 h 103"/>
              <a:gd name="T10" fmla="*/ 19 w 119"/>
              <a:gd name="T11" fmla="*/ 77 h 103"/>
              <a:gd name="T12" fmla="*/ 4 w 119"/>
              <a:gd name="T13" fmla="*/ 77 h 103"/>
              <a:gd name="T14" fmla="*/ 0 w 119"/>
              <a:gd name="T15" fmla="*/ 82 h 103"/>
              <a:gd name="T16" fmla="*/ 4 w 119"/>
              <a:gd name="T17" fmla="*/ 86 h 103"/>
              <a:gd name="T18" fmla="*/ 19 w 119"/>
              <a:gd name="T19" fmla="*/ 86 h 103"/>
              <a:gd name="T20" fmla="*/ 19 w 119"/>
              <a:gd name="T21" fmla="*/ 98 h 103"/>
              <a:gd name="T22" fmla="*/ 24 w 119"/>
              <a:gd name="T23" fmla="*/ 103 h 103"/>
              <a:gd name="T24" fmla="*/ 28 w 119"/>
              <a:gd name="T25" fmla="*/ 98 h 103"/>
              <a:gd name="T26" fmla="*/ 28 w 119"/>
              <a:gd name="T27" fmla="*/ 86 h 103"/>
              <a:gd name="T28" fmla="*/ 114 w 119"/>
              <a:gd name="T29" fmla="*/ 86 h 103"/>
              <a:gd name="T30" fmla="*/ 119 w 119"/>
              <a:gd name="T31" fmla="*/ 82 h 103"/>
              <a:gd name="T32" fmla="*/ 114 w 119"/>
              <a:gd name="T33" fmla="*/ 77 h 103"/>
              <a:gd name="T34" fmla="*/ 40 w 119"/>
              <a:gd name="T35" fmla="*/ 69 h 103"/>
              <a:gd name="T36" fmla="*/ 46 w 119"/>
              <a:gd name="T37" fmla="*/ 63 h 103"/>
              <a:gd name="T38" fmla="*/ 45 w 119"/>
              <a:gd name="T39" fmla="*/ 59 h 103"/>
              <a:gd name="T40" fmla="*/ 56 w 119"/>
              <a:gd name="T41" fmla="*/ 32 h 103"/>
              <a:gd name="T42" fmla="*/ 67 w 119"/>
              <a:gd name="T43" fmla="*/ 56 h 103"/>
              <a:gd name="T44" fmla="*/ 67 w 119"/>
              <a:gd name="T45" fmla="*/ 59 h 103"/>
              <a:gd name="T46" fmla="*/ 73 w 119"/>
              <a:gd name="T47" fmla="*/ 65 h 103"/>
              <a:gd name="T48" fmla="*/ 79 w 119"/>
              <a:gd name="T49" fmla="*/ 59 h 103"/>
              <a:gd name="T50" fmla="*/ 79 w 119"/>
              <a:gd name="T51" fmla="*/ 56 h 103"/>
              <a:gd name="T52" fmla="*/ 83 w 119"/>
              <a:gd name="T53" fmla="*/ 51 h 103"/>
              <a:gd name="T54" fmla="*/ 84 w 119"/>
              <a:gd name="T55" fmla="*/ 51 h 103"/>
              <a:gd name="T56" fmla="*/ 85 w 119"/>
              <a:gd name="T57" fmla="*/ 51 h 103"/>
              <a:gd name="T58" fmla="*/ 89 w 119"/>
              <a:gd name="T59" fmla="*/ 56 h 103"/>
              <a:gd name="T60" fmla="*/ 88 w 119"/>
              <a:gd name="T61" fmla="*/ 59 h 103"/>
              <a:gd name="T62" fmla="*/ 94 w 119"/>
              <a:gd name="T63" fmla="*/ 65 h 103"/>
              <a:gd name="T64" fmla="*/ 101 w 119"/>
              <a:gd name="T65" fmla="*/ 59 h 103"/>
              <a:gd name="T66" fmla="*/ 100 w 119"/>
              <a:gd name="T67" fmla="*/ 55 h 103"/>
              <a:gd name="T68" fmla="*/ 108 w 119"/>
              <a:gd name="T69" fmla="*/ 39 h 103"/>
              <a:gd name="T70" fmla="*/ 114 w 119"/>
              <a:gd name="T71" fmla="*/ 32 h 103"/>
              <a:gd name="T72" fmla="*/ 108 w 119"/>
              <a:gd name="T73" fmla="*/ 26 h 103"/>
              <a:gd name="T74" fmla="*/ 101 w 119"/>
              <a:gd name="T75" fmla="*/ 32 h 103"/>
              <a:gd name="T76" fmla="*/ 102 w 119"/>
              <a:gd name="T77" fmla="*/ 36 h 103"/>
              <a:gd name="T78" fmla="*/ 94 w 119"/>
              <a:gd name="T79" fmla="*/ 53 h 103"/>
              <a:gd name="T80" fmla="*/ 94 w 119"/>
              <a:gd name="T81" fmla="*/ 53 h 103"/>
              <a:gd name="T82" fmla="*/ 90 w 119"/>
              <a:gd name="T83" fmla="*/ 47 h 103"/>
              <a:gd name="T84" fmla="*/ 90 w 119"/>
              <a:gd name="T85" fmla="*/ 45 h 103"/>
              <a:gd name="T86" fmla="*/ 84 w 119"/>
              <a:gd name="T87" fmla="*/ 39 h 103"/>
              <a:gd name="T88" fmla="*/ 78 w 119"/>
              <a:gd name="T89" fmla="*/ 45 h 103"/>
              <a:gd name="T90" fmla="*/ 78 w 119"/>
              <a:gd name="T91" fmla="*/ 47 h 103"/>
              <a:gd name="T92" fmla="*/ 74 w 119"/>
              <a:gd name="T93" fmla="*/ 53 h 103"/>
              <a:gd name="T94" fmla="*/ 73 w 119"/>
              <a:gd name="T95" fmla="*/ 53 h 103"/>
              <a:gd name="T96" fmla="*/ 61 w 119"/>
              <a:gd name="T97" fmla="*/ 28 h 103"/>
              <a:gd name="T98" fmla="*/ 62 w 119"/>
              <a:gd name="T99" fmla="*/ 25 h 103"/>
              <a:gd name="T100" fmla="*/ 56 w 119"/>
              <a:gd name="T101" fmla="*/ 18 h 103"/>
              <a:gd name="T102" fmla="*/ 50 w 119"/>
              <a:gd name="T103" fmla="*/ 25 h 103"/>
              <a:gd name="T104" fmla="*/ 51 w 119"/>
              <a:gd name="T105" fmla="*/ 28 h 103"/>
              <a:gd name="T106" fmla="*/ 39 w 119"/>
              <a:gd name="T107" fmla="*/ 57 h 103"/>
              <a:gd name="T108" fmla="*/ 34 w 119"/>
              <a:gd name="T109" fmla="*/ 63 h 103"/>
              <a:gd name="T110" fmla="*/ 40 w 119"/>
              <a:gd name="T111" fmla="*/ 69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9" h="103">
                <a:moveTo>
                  <a:pt x="114" y="77"/>
                </a:moveTo>
                <a:cubicBezTo>
                  <a:pt x="28" y="77"/>
                  <a:pt x="28" y="77"/>
                  <a:pt x="28" y="77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2"/>
                  <a:pt x="26" y="0"/>
                  <a:pt x="24" y="0"/>
                </a:cubicBezTo>
                <a:cubicBezTo>
                  <a:pt x="21" y="0"/>
                  <a:pt x="19" y="2"/>
                  <a:pt x="19" y="5"/>
                </a:cubicBezTo>
                <a:cubicBezTo>
                  <a:pt x="19" y="77"/>
                  <a:pt x="19" y="77"/>
                  <a:pt x="19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2" y="77"/>
                  <a:pt x="0" y="79"/>
                  <a:pt x="0" y="82"/>
                </a:cubicBezTo>
                <a:cubicBezTo>
                  <a:pt x="0" y="84"/>
                  <a:pt x="2" y="86"/>
                  <a:pt x="4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101"/>
                  <a:pt x="21" y="103"/>
                  <a:pt x="24" y="103"/>
                </a:cubicBezTo>
                <a:cubicBezTo>
                  <a:pt x="26" y="103"/>
                  <a:pt x="28" y="101"/>
                  <a:pt x="28" y="98"/>
                </a:cubicBezTo>
                <a:cubicBezTo>
                  <a:pt x="28" y="86"/>
                  <a:pt x="28" y="86"/>
                  <a:pt x="28" y="86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117" y="86"/>
                  <a:pt x="119" y="84"/>
                  <a:pt x="119" y="82"/>
                </a:cubicBezTo>
                <a:cubicBezTo>
                  <a:pt x="119" y="79"/>
                  <a:pt x="117" y="77"/>
                  <a:pt x="114" y="77"/>
                </a:cubicBezTo>
                <a:close/>
                <a:moveTo>
                  <a:pt x="40" y="69"/>
                </a:moveTo>
                <a:cubicBezTo>
                  <a:pt x="43" y="69"/>
                  <a:pt x="46" y="66"/>
                  <a:pt x="46" y="63"/>
                </a:cubicBezTo>
                <a:cubicBezTo>
                  <a:pt x="46" y="62"/>
                  <a:pt x="46" y="60"/>
                  <a:pt x="45" y="59"/>
                </a:cubicBezTo>
                <a:cubicBezTo>
                  <a:pt x="56" y="32"/>
                  <a:pt x="56" y="32"/>
                  <a:pt x="56" y="32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7"/>
                  <a:pt x="67" y="58"/>
                  <a:pt x="67" y="59"/>
                </a:cubicBezTo>
                <a:cubicBezTo>
                  <a:pt x="67" y="62"/>
                  <a:pt x="69" y="65"/>
                  <a:pt x="73" y="65"/>
                </a:cubicBezTo>
                <a:cubicBezTo>
                  <a:pt x="76" y="65"/>
                  <a:pt x="79" y="62"/>
                  <a:pt x="79" y="59"/>
                </a:cubicBezTo>
                <a:cubicBezTo>
                  <a:pt x="79" y="58"/>
                  <a:pt x="79" y="57"/>
                  <a:pt x="79" y="56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4" y="51"/>
                  <a:pt x="84" y="51"/>
                </a:cubicBezTo>
                <a:cubicBezTo>
                  <a:pt x="84" y="51"/>
                  <a:pt x="84" y="51"/>
                  <a:pt x="85" y="51"/>
                </a:cubicBezTo>
                <a:cubicBezTo>
                  <a:pt x="89" y="56"/>
                  <a:pt x="89" y="56"/>
                  <a:pt x="89" y="56"/>
                </a:cubicBezTo>
                <a:cubicBezTo>
                  <a:pt x="88" y="57"/>
                  <a:pt x="88" y="58"/>
                  <a:pt x="88" y="59"/>
                </a:cubicBezTo>
                <a:cubicBezTo>
                  <a:pt x="88" y="62"/>
                  <a:pt x="91" y="65"/>
                  <a:pt x="94" y="65"/>
                </a:cubicBezTo>
                <a:cubicBezTo>
                  <a:pt x="98" y="65"/>
                  <a:pt x="101" y="62"/>
                  <a:pt x="101" y="59"/>
                </a:cubicBezTo>
                <a:cubicBezTo>
                  <a:pt x="101" y="58"/>
                  <a:pt x="100" y="56"/>
                  <a:pt x="100" y="55"/>
                </a:cubicBezTo>
                <a:cubicBezTo>
                  <a:pt x="108" y="39"/>
                  <a:pt x="108" y="39"/>
                  <a:pt x="108" y="39"/>
                </a:cubicBezTo>
                <a:cubicBezTo>
                  <a:pt x="111" y="38"/>
                  <a:pt x="114" y="36"/>
                  <a:pt x="114" y="32"/>
                </a:cubicBezTo>
                <a:cubicBezTo>
                  <a:pt x="114" y="29"/>
                  <a:pt x="111" y="26"/>
                  <a:pt x="108" y="26"/>
                </a:cubicBezTo>
                <a:cubicBezTo>
                  <a:pt x="104" y="26"/>
                  <a:pt x="101" y="29"/>
                  <a:pt x="101" y="32"/>
                </a:cubicBezTo>
                <a:cubicBezTo>
                  <a:pt x="101" y="34"/>
                  <a:pt x="102" y="35"/>
                  <a:pt x="102" y="36"/>
                </a:cubicBezTo>
                <a:cubicBezTo>
                  <a:pt x="94" y="53"/>
                  <a:pt x="94" y="53"/>
                  <a:pt x="94" y="53"/>
                </a:cubicBezTo>
                <a:cubicBezTo>
                  <a:pt x="94" y="53"/>
                  <a:pt x="94" y="53"/>
                  <a:pt x="94" y="53"/>
                </a:cubicBezTo>
                <a:cubicBezTo>
                  <a:pt x="90" y="47"/>
                  <a:pt x="90" y="47"/>
                  <a:pt x="90" y="47"/>
                </a:cubicBezTo>
                <a:cubicBezTo>
                  <a:pt x="90" y="46"/>
                  <a:pt x="90" y="46"/>
                  <a:pt x="90" y="45"/>
                </a:cubicBezTo>
                <a:cubicBezTo>
                  <a:pt x="90" y="41"/>
                  <a:pt x="87" y="39"/>
                  <a:pt x="84" y="39"/>
                </a:cubicBezTo>
                <a:cubicBezTo>
                  <a:pt x="80" y="39"/>
                  <a:pt x="78" y="41"/>
                  <a:pt x="78" y="45"/>
                </a:cubicBezTo>
                <a:cubicBezTo>
                  <a:pt x="78" y="46"/>
                  <a:pt x="78" y="46"/>
                  <a:pt x="78" y="47"/>
                </a:cubicBezTo>
                <a:cubicBezTo>
                  <a:pt x="74" y="53"/>
                  <a:pt x="74" y="53"/>
                  <a:pt x="74" y="53"/>
                </a:cubicBezTo>
                <a:cubicBezTo>
                  <a:pt x="73" y="53"/>
                  <a:pt x="73" y="53"/>
                  <a:pt x="73" y="53"/>
                </a:cubicBezTo>
                <a:cubicBezTo>
                  <a:pt x="61" y="28"/>
                  <a:pt x="61" y="28"/>
                  <a:pt x="61" y="28"/>
                </a:cubicBezTo>
                <a:cubicBezTo>
                  <a:pt x="62" y="27"/>
                  <a:pt x="62" y="26"/>
                  <a:pt x="62" y="25"/>
                </a:cubicBezTo>
                <a:cubicBezTo>
                  <a:pt x="62" y="21"/>
                  <a:pt x="59" y="18"/>
                  <a:pt x="56" y="18"/>
                </a:cubicBezTo>
                <a:cubicBezTo>
                  <a:pt x="53" y="18"/>
                  <a:pt x="50" y="21"/>
                  <a:pt x="50" y="25"/>
                </a:cubicBezTo>
                <a:cubicBezTo>
                  <a:pt x="50" y="26"/>
                  <a:pt x="50" y="27"/>
                  <a:pt x="51" y="28"/>
                </a:cubicBezTo>
                <a:cubicBezTo>
                  <a:pt x="39" y="57"/>
                  <a:pt x="39" y="57"/>
                  <a:pt x="39" y="57"/>
                </a:cubicBezTo>
                <a:cubicBezTo>
                  <a:pt x="36" y="57"/>
                  <a:pt x="34" y="60"/>
                  <a:pt x="34" y="63"/>
                </a:cubicBezTo>
                <a:cubicBezTo>
                  <a:pt x="34" y="66"/>
                  <a:pt x="36" y="69"/>
                  <a:pt x="40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7633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" name="Freeform 6"/>
          <p:cNvSpPr>
            <a:spLocks noEditPoints="1"/>
          </p:cNvSpPr>
          <p:nvPr/>
        </p:nvSpPr>
        <p:spPr bwMode="auto">
          <a:xfrm>
            <a:off x="7732713" y="889794"/>
            <a:ext cx="231775" cy="255588"/>
          </a:xfrm>
          <a:custGeom>
            <a:avLst/>
            <a:gdLst>
              <a:gd name="T0" fmla="*/ 46 w 85"/>
              <a:gd name="T1" fmla="*/ 2 h 94"/>
              <a:gd name="T2" fmla="*/ 1 w 85"/>
              <a:gd name="T3" fmla="*/ 39 h 94"/>
              <a:gd name="T4" fmla="*/ 20 w 85"/>
              <a:gd name="T5" fmla="*/ 78 h 94"/>
              <a:gd name="T6" fmla="*/ 21 w 85"/>
              <a:gd name="T7" fmla="*/ 77 h 94"/>
              <a:gd name="T8" fmla="*/ 24 w 85"/>
              <a:gd name="T9" fmla="*/ 72 h 94"/>
              <a:gd name="T10" fmla="*/ 8 w 85"/>
              <a:gd name="T11" fmla="*/ 40 h 94"/>
              <a:gd name="T12" fmla="*/ 45 w 85"/>
              <a:gd name="T13" fmla="*/ 9 h 94"/>
              <a:gd name="T14" fmla="*/ 76 w 85"/>
              <a:gd name="T15" fmla="*/ 46 h 94"/>
              <a:gd name="T16" fmla="*/ 60 w 85"/>
              <a:gd name="T17" fmla="*/ 72 h 94"/>
              <a:gd name="T18" fmla="*/ 63 w 85"/>
              <a:gd name="T19" fmla="*/ 77 h 94"/>
              <a:gd name="T20" fmla="*/ 63 w 85"/>
              <a:gd name="T21" fmla="*/ 78 h 94"/>
              <a:gd name="T22" fmla="*/ 83 w 85"/>
              <a:gd name="T23" fmla="*/ 47 h 94"/>
              <a:gd name="T24" fmla="*/ 46 w 85"/>
              <a:gd name="T25" fmla="*/ 2 h 94"/>
              <a:gd name="T26" fmla="*/ 72 w 85"/>
              <a:gd name="T27" fmla="*/ 46 h 94"/>
              <a:gd name="T28" fmla="*/ 45 w 85"/>
              <a:gd name="T29" fmla="*/ 13 h 94"/>
              <a:gd name="T30" fmla="*/ 23 w 85"/>
              <a:gd name="T31" fmla="*/ 20 h 94"/>
              <a:gd name="T32" fmla="*/ 12 w 85"/>
              <a:gd name="T33" fmla="*/ 40 h 94"/>
              <a:gd name="T34" fmla="*/ 26 w 85"/>
              <a:gd name="T35" fmla="*/ 68 h 94"/>
              <a:gd name="T36" fmla="*/ 29 w 85"/>
              <a:gd name="T37" fmla="*/ 62 h 94"/>
              <a:gd name="T38" fmla="*/ 19 w 85"/>
              <a:gd name="T39" fmla="*/ 41 h 94"/>
              <a:gd name="T40" fmla="*/ 27 w 85"/>
              <a:gd name="T41" fmla="*/ 25 h 94"/>
              <a:gd name="T42" fmla="*/ 44 w 85"/>
              <a:gd name="T43" fmla="*/ 20 h 94"/>
              <a:gd name="T44" fmla="*/ 65 w 85"/>
              <a:gd name="T45" fmla="*/ 45 h 94"/>
              <a:gd name="T46" fmla="*/ 55 w 85"/>
              <a:gd name="T47" fmla="*/ 62 h 94"/>
              <a:gd name="T48" fmla="*/ 58 w 85"/>
              <a:gd name="T49" fmla="*/ 68 h 94"/>
              <a:gd name="T50" fmla="*/ 72 w 85"/>
              <a:gd name="T51" fmla="*/ 46 h 94"/>
              <a:gd name="T52" fmla="*/ 49 w 85"/>
              <a:gd name="T53" fmla="*/ 53 h 94"/>
              <a:gd name="T54" fmla="*/ 53 w 85"/>
              <a:gd name="T55" fmla="*/ 59 h 94"/>
              <a:gd name="T56" fmla="*/ 61 w 85"/>
              <a:gd name="T57" fmla="*/ 45 h 94"/>
              <a:gd name="T58" fmla="*/ 44 w 85"/>
              <a:gd name="T59" fmla="*/ 24 h 94"/>
              <a:gd name="T60" fmla="*/ 23 w 85"/>
              <a:gd name="T61" fmla="*/ 41 h 94"/>
              <a:gd name="T62" fmla="*/ 31 w 85"/>
              <a:gd name="T63" fmla="*/ 59 h 94"/>
              <a:gd name="T64" fmla="*/ 35 w 85"/>
              <a:gd name="T65" fmla="*/ 53 h 94"/>
              <a:gd name="T66" fmla="*/ 30 w 85"/>
              <a:gd name="T67" fmla="*/ 42 h 94"/>
              <a:gd name="T68" fmla="*/ 43 w 85"/>
              <a:gd name="T69" fmla="*/ 31 h 94"/>
              <a:gd name="T70" fmla="*/ 54 w 85"/>
              <a:gd name="T71" fmla="*/ 44 h 94"/>
              <a:gd name="T72" fmla="*/ 49 w 85"/>
              <a:gd name="T73" fmla="*/ 53 h 94"/>
              <a:gd name="T74" fmla="*/ 47 w 85"/>
              <a:gd name="T75" fmla="*/ 49 h 94"/>
              <a:gd name="T76" fmla="*/ 51 w 85"/>
              <a:gd name="T77" fmla="*/ 41 h 94"/>
              <a:gd name="T78" fmla="*/ 42 w 85"/>
              <a:gd name="T79" fmla="*/ 33 h 94"/>
              <a:gd name="T80" fmla="*/ 34 w 85"/>
              <a:gd name="T81" fmla="*/ 41 h 94"/>
              <a:gd name="T82" fmla="*/ 38 w 85"/>
              <a:gd name="T83" fmla="*/ 48 h 94"/>
              <a:gd name="T84" fmla="*/ 15 w 85"/>
              <a:gd name="T85" fmla="*/ 94 h 94"/>
              <a:gd name="T86" fmla="*/ 32 w 85"/>
              <a:gd name="T87" fmla="*/ 94 h 94"/>
              <a:gd name="T88" fmla="*/ 42 w 85"/>
              <a:gd name="T89" fmla="*/ 85 h 94"/>
              <a:gd name="T90" fmla="*/ 53 w 85"/>
              <a:gd name="T91" fmla="*/ 94 h 94"/>
              <a:gd name="T92" fmla="*/ 70 w 85"/>
              <a:gd name="T93" fmla="*/ 94 h 94"/>
              <a:gd name="T94" fmla="*/ 47 w 85"/>
              <a:gd name="T95" fmla="*/ 4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5" h="94">
                <a:moveTo>
                  <a:pt x="46" y="2"/>
                </a:moveTo>
                <a:cubicBezTo>
                  <a:pt x="24" y="0"/>
                  <a:pt x="4" y="17"/>
                  <a:pt x="1" y="39"/>
                </a:cubicBezTo>
                <a:cubicBezTo>
                  <a:pt x="0" y="55"/>
                  <a:pt x="8" y="70"/>
                  <a:pt x="20" y="78"/>
                </a:cubicBezTo>
                <a:cubicBezTo>
                  <a:pt x="21" y="77"/>
                  <a:pt x="21" y="77"/>
                  <a:pt x="21" y="77"/>
                </a:cubicBezTo>
                <a:cubicBezTo>
                  <a:pt x="22" y="75"/>
                  <a:pt x="23" y="73"/>
                  <a:pt x="24" y="72"/>
                </a:cubicBezTo>
                <a:cubicBezTo>
                  <a:pt x="13" y="65"/>
                  <a:pt x="7" y="53"/>
                  <a:pt x="8" y="40"/>
                </a:cubicBezTo>
                <a:cubicBezTo>
                  <a:pt x="10" y="21"/>
                  <a:pt x="27" y="8"/>
                  <a:pt x="45" y="9"/>
                </a:cubicBezTo>
                <a:cubicBezTo>
                  <a:pt x="64" y="11"/>
                  <a:pt x="77" y="28"/>
                  <a:pt x="76" y="46"/>
                </a:cubicBezTo>
                <a:cubicBezTo>
                  <a:pt x="75" y="57"/>
                  <a:pt x="69" y="66"/>
                  <a:pt x="60" y="72"/>
                </a:cubicBezTo>
                <a:cubicBezTo>
                  <a:pt x="61" y="73"/>
                  <a:pt x="62" y="75"/>
                  <a:pt x="63" y="77"/>
                </a:cubicBezTo>
                <a:cubicBezTo>
                  <a:pt x="63" y="77"/>
                  <a:pt x="63" y="77"/>
                  <a:pt x="63" y="78"/>
                </a:cubicBezTo>
                <a:cubicBezTo>
                  <a:pt x="74" y="71"/>
                  <a:pt x="81" y="60"/>
                  <a:pt x="83" y="47"/>
                </a:cubicBezTo>
                <a:cubicBezTo>
                  <a:pt x="85" y="25"/>
                  <a:pt x="68" y="5"/>
                  <a:pt x="46" y="2"/>
                </a:cubicBezTo>
                <a:close/>
                <a:moveTo>
                  <a:pt x="72" y="46"/>
                </a:moveTo>
                <a:cubicBezTo>
                  <a:pt x="73" y="30"/>
                  <a:pt x="61" y="15"/>
                  <a:pt x="45" y="13"/>
                </a:cubicBezTo>
                <a:cubicBezTo>
                  <a:pt x="37" y="12"/>
                  <a:pt x="29" y="15"/>
                  <a:pt x="23" y="20"/>
                </a:cubicBezTo>
                <a:cubicBezTo>
                  <a:pt x="17" y="25"/>
                  <a:pt x="13" y="32"/>
                  <a:pt x="12" y="40"/>
                </a:cubicBezTo>
                <a:cubicBezTo>
                  <a:pt x="11" y="52"/>
                  <a:pt x="17" y="62"/>
                  <a:pt x="26" y="68"/>
                </a:cubicBezTo>
                <a:cubicBezTo>
                  <a:pt x="27" y="66"/>
                  <a:pt x="28" y="64"/>
                  <a:pt x="29" y="62"/>
                </a:cubicBezTo>
                <a:cubicBezTo>
                  <a:pt x="23" y="58"/>
                  <a:pt x="18" y="50"/>
                  <a:pt x="19" y="41"/>
                </a:cubicBezTo>
                <a:cubicBezTo>
                  <a:pt x="20" y="35"/>
                  <a:pt x="23" y="29"/>
                  <a:pt x="27" y="25"/>
                </a:cubicBezTo>
                <a:cubicBezTo>
                  <a:pt x="32" y="21"/>
                  <a:pt x="38" y="20"/>
                  <a:pt x="44" y="20"/>
                </a:cubicBezTo>
                <a:cubicBezTo>
                  <a:pt x="57" y="21"/>
                  <a:pt x="66" y="33"/>
                  <a:pt x="65" y="45"/>
                </a:cubicBezTo>
                <a:cubicBezTo>
                  <a:pt x="64" y="52"/>
                  <a:pt x="60" y="58"/>
                  <a:pt x="55" y="62"/>
                </a:cubicBezTo>
                <a:cubicBezTo>
                  <a:pt x="56" y="64"/>
                  <a:pt x="57" y="66"/>
                  <a:pt x="58" y="68"/>
                </a:cubicBezTo>
                <a:cubicBezTo>
                  <a:pt x="66" y="63"/>
                  <a:pt x="71" y="55"/>
                  <a:pt x="72" y="46"/>
                </a:cubicBezTo>
                <a:close/>
                <a:moveTo>
                  <a:pt x="49" y="53"/>
                </a:moveTo>
                <a:cubicBezTo>
                  <a:pt x="50" y="54"/>
                  <a:pt x="51" y="57"/>
                  <a:pt x="53" y="59"/>
                </a:cubicBezTo>
                <a:cubicBezTo>
                  <a:pt x="57" y="56"/>
                  <a:pt x="60" y="51"/>
                  <a:pt x="61" y="45"/>
                </a:cubicBezTo>
                <a:cubicBezTo>
                  <a:pt x="62" y="34"/>
                  <a:pt x="54" y="25"/>
                  <a:pt x="44" y="24"/>
                </a:cubicBezTo>
                <a:cubicBezTo>
                  <a:pt x="33" y="23"/>
                  <a:pt x="24" y="31"/>
                  <a:pt x="23" y="41"/>
                </a:cubicBezTo>
                <a:cubicBezTo>
                  <a:pt x="22" y="48"/>
                  <a:pt x="26" y="55"/>
                  <a:pt x="31" y="59"/>
                </a:cubicBezTo>
                <a:cubicBezTo>
                  <a:pt x="33" y="57"/>
                  <a:pt x="34" y="54"/>
                  <a:pt x="35" y="53"/>
                </a:cubicBezTo>
                <a:cubicBezTo>
                  <a:pt x="32" y="50"/>
                  <a:pt x="30" y="46"/>
                  <a:pt x="30" y="42"/>
                </a:cubicBezTo>
                <a:cubicBezTo>
                  <a:pt x="31" y="35"/>
                  <a:pt x="37" y="30"/>
                  <a:pt x="43" y="31"/>
                </a:cubicBezTo>
                <a:cubicBezTo>
                  <a:pt x="50" y="32"/>
                  <a:pt x="55" y="38"/>
                  <a:pt x="54" y="44"/>
                </a:cubicBezTo>
                <a:cubicBezTo>
                  <a:pt x="54" y="48"/>
                  <a:pt x="52" y="51"/>
                  <a:pt x="49" y="53"/>
                </a:cubicBezTo>
                <a:close/>
                <a:moveTo>
                  <a:pt x="47" y="49"/>
                </a:moveTo>
                <a:cubicBezTo>
                  <a:pt x="49" y="47"/>
                  <a:pt x="51" y="44"/>
                  <a:pt x="51" y="41"/>
                </a:cubicBezTo>
                <a:cubicBezTo>
                  <a:pt x="51" y="36"/>
                  <a:pt x="47" y="33"/>
                  <a:pt x="42" y="33"/>
                </a:cubicBezTo>
                <a:cubicBezTo>
                  <a:pt x="38" y="33"/>
                  <a:pt x="34" y="36"/>
                  <a:pt x="34" y="41"/>
                </a:cubicBezTo>
                <a:cubicBezTo>
                  <a:pt x="34" y="44"/>
                  <a:pt x="35" y="47"/>
                  <a:pt x="38" y="48"/>
                </a:cubicBezTo>
                <a:cubicBezTo>
                  <a:pt x="37" y="57"/>
                  <a:pt x="35" y="86"/>
                  <a:pt x="15" y="94"/>
                </a:cubicBezTo>
                <a:cubicBezTo>
                  <a:pt x="32" y="94"/>
                  <a:pt x="32" y="94"/>
                  <a:pt x="32" y="94"/>
                </a:cubicBezTo>
                <a:cubicBezTo>
                  <a:pt x="33" y="89"/>
                  <a:pt x="37" y="85"/>
                  <a:pt x="42" y="85"/>
                </a:cubicBezTo>
                <a:cubicBezTo>
                  <a:pt x="47" y="85"/>
                  <a:pt x="52" y="89"/>
                  <a:pt x="53" y="94"/>
                </a:cubicBezTo>
                <a:cubicBezTo>
                  <a:pt x="70" y="94"/>
                  <a:pt x="70" y="94"/>
                  <a:pt x="70" y="94"/>
                </a:cubicBezTo>
                <a:cubicBezTo>
                  <a:pt x="70" y="94"/>
                  <a:pt x="47" y="76"/>
                  <a:pt x="47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9" name="Freeform 7"/>
          <p:cNvSpPr>
            <a:spLocks noEditPoints="1"/>
          </p:cNvSpPr>
          <p:nvPr/>
        </p:nvSpPr>
        <p:spPr bwMode="auto">
          <a:xfrm>
            <a:off x="7094538" y="942181"/>
            <a:ext cx="341313" cy="206375"/>
          </a:xfrm>
          <a:custGeom>
            <a:avLst/>
            <a:gdLst>
              <a:gd name="T0" fmla="*/ 73 w 125"/>
              <a:gd name="T1" fmla="*/ 35 h 76"/>
              <a:gd name="T2" fmla="*/ 88 w 125"/>
              <a:gd name="T3" fmla="*/ 35 h 76"/>
              <a:gd name="T4" fmla="*/ 58 w 125"/>
              <a:gd name="T5" fmla="*/ 27 h 76"/>
              <a:gd name="T6" fmla="*/ 58 w 125"/>
              <a:gd name="T7" fmla="*/ 42 h 76"/>
              <a:gd name="T8" fmla="*/ 58 w 125"/>
              <a:gd name="T9" fmla="*/ 27 h 76"/>
              <a:gd name="T10" fmla="*/ 95 w 125"/>
              <a:gd name="T11" fmla="*/ 35 h 76"/>
              <a:gd name="T12" fmla="*/ 111 w 125"/>
              <a:gd name="T13" fmla="*/ 35 h 76"/>
              <a:gd name="T14" fmla="*/ 91 w 125"/>
              <a:gd name="T15" fmla="*/ 1 h 76"/>
              <a:gd name="T16" fmla="*/ 43 w 125"/>
              <a:gd name="T17" fmla="*/ 25 h 76"/>
              <a:gd name="T18" fmla="*/ 77 w 125"/>
              <a:gd name="T19" fmla="*/ 67 h 76"/>
              <a:gd name="T20" fmla="*/ 90 w 125"/>
              <a:gd name="T21" fmla="*/ 68 h 76"/>
              <a:gd name="T22" fmla="*/ 107 w 125"/>
              <a:gd name="T23" fmla="*/ 74 h 76"/>
              <a:gd name="T24" fmla="*/ 107 w 125"/>
              <a:gd name="T25" fmla="*/ 73 h 76"/>
              <a:gd name="T26" fmla="*/ 104 w 125"/>
              <a:gd name="T27" fmla="*/ 65 h 76"/>
              <a:gd name="T28" fmla="*/ 125 w 125"/>
              <a:gd name="T29" fmla="*/ 37 h 76"/>
              <a:gd name="T30" fmla="*/ 122 w 125"/>
              <a:gd name="T31" fmla="*/ 43 h 76"/>
              <a:gd name="T32" fmla="*/ 103 w 125"/>
              <a:gd name="T33" fmla="*/ 64 h 76"/>
              <a:gd name="T34" fmla="*/ 101 w 125"/>
              <a:gd name="T35" fmla="*/ 68 h 76"/>
              <a:gd name="T36" fmla="*/ 92 w 125"/>
              <a:gd name="T37" fmla="*/ 66 h 76"/>
              <a:gd name="T38" fmla="*/ 91 w 125"/>
              <a:gd name="T39" fmla="*/ 66 h 76"/>
              <a:gd name="T40" fmla="*/ 77 w 125"/>
              <a:gd name="T41" fmla="*/ 65 h 76"/>
              <a:gd name="T42" fmla="*/ 46 w 125"/>
              <a:gd name="T43" fmla="*/ 26 h 76"/>
              <a:gd name="T44" fmla="*/ 91 w 125"/>
              <a:gd name="T45" fmla="*/ 3 h 76"/>
              <a:gd name="T46" fmla="*/ 122 w 125"/>
              <a:gd name="T47" fmla="*/ 43 h 76"/>
              <a:gd name="T48" fmla="*/ 43 w 125"/>
              <a:gd name="T49" fmla="*/ 10 h 76"/>
              <a:gd name="T50" fmla="*/ 2 w 125"/>
              <a:gd name="T51" fmla="*/ 29 h 76"/>
              <a:gd name="T52" fmla="*/ 28 w 125"/>
              <a:gd name="T53" fmla="*/ 65 h 76"/>
              <a:gd name="T54" fmla="*/ 40 w 125"/>
              <a:gd name="T55" fmla="*/ 67 h 76"/>
              <a:gd name="T56" fmla="*/ 41 w 125"/>
              <a:gd name="T57" fmla="*/ 67 h 76"/>
              <a:gd name="T58" fmla="*/ 50 w 125"/>
              <a:gd name="T59" fmla="*/ 69 h 76"/>
              <a:gd name="T60" fmla="*/ 51 w 125"/>
              <a:gd name="T61" fmla="*/ 65 h 76"/>
              <a:gd name="T62" fmla="*/ 58 w 125"/>
              <a:gd name="T63" fmla="*/ 6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5" h="76">
                <a:moveTo>
                  <a:pt x="80" y="27"/>
                </a:moveTo>
                <a:cubicBezTo>
                  <a:pt x="76" y="27"/>
                  <a:pt x="73" y="30"/>
                  <a:pt x="73" y="35"/>
                </a:cubicBezTo>
                <a:cubicBezTo>
                  <a:pt x="73" y="39"/>
                  <a:pt x="76" y="42"/>
                  <a:pt x="80" y="42"/>
                </a:cubicBezTo>
                <a:cubicBezTo>
                  <a:pt x="85" y="42"/>
                  <a:pt x="88" y="39"/>
                  <a:pt x="88" y="35"/>
                </a:cubicBezTo>
                <a:cubicBezTo>
                  <a:pt x="88" y="30"/>
                  <a:pt x="85" y="27"/>
                  <a:pt x="80" y="27"/>
                </a:cubicBezTo>
                <a:close/>
                <a:moveTo>
                  <a:pt x="58" y="27"/>
                </a:moveTo>
                <a:cubicBezTo>
                  <a:pt x="53" y="27"/>
                  <a:pt x="50" y="30"/>
                  <a:pt x="50" y="35"/>
                </a:cubicBezTo>
                <a:cubicBezTo>
                  <a:pt x="50" y="39"/>
                  <a:pt x="53" y="42"/>
                  <a:pt x="58" y="42"/>
                </a:cubicBezTo>
                <a:cubicBezTo>
                  <a:pt x="62" y="42"/>
                  <a:pt x="65" y="39"/>
                  <a:pt x="65" y="35"/>
                </a:cubicBezTo>
                <a:cubicBezTo>
                  <a:pt x="65" y="30"/>
                  <a:pt x="62" y="27"/>
                  <a:pt x="58" y="27"/>
                </a:cubicBezTo>
                <a:close/>
                <a:moveTo>
                  <a:pt x="103" y="27"/>
                </a:moveTo>
                <a:cubicBezTo>
                  <a:pt x="99" y="27"/>
                  <a:pt x="95" y="30"/>
                  <a:pt x="95" y="35"/>
                </a:cubicBezTo>
                <a:cubicBezTo>
                  <a:pt x="95" y="39"/>
                  <a:pt x="99" y="42"/>
                  <a:pt x="103" y="42"/>
                </a:cubicBezTo>
                <a:cubicBezTo>
                  <a:pt x="107" y="42"/>
                  <a:pt x="111" y="39"/>
                  <a:pt x="111" y="35"/>
                </a:cubicBezTo>
                <a:cubicBezTo>
                  <a:pt x="111" y="30"/>
                  <a:pt x="107" y="27"/>
                  <a:pt x="103" y="27"/>
                </a:cubicBezTo>
                <a:close/>
                <a:moveTo>
                  <a:pt x="91" y="1"/>
                </a:moveTo>
                <a:cubicBezTo>
                  <a:pt x="88" y="0"/>
                  <a:pt x="84" y="0"/>
                  <a:pt x="81" y="0"/>
                </a:cubicBezTo>
                <a:cubicBezTo>
                  <a:pt x="63" y="0"/>
                  <a:pt x="47" y="10"/>
                  <a:pt x="43" y="25"/>
                </a:cubicBezTo>
                <a:cubicBezTo>
                  <a:pt x="43" y="27"/>
                  <a:pt x="43" y="29"/>
                  <a:pt x="43" y="31"/>
                </a:cubicBezTo>
                <a:cubicBezTo>
                  <a:pt x="43" y="48"/>
                  <a:pt x="57" y="63"/>
                  <a:pt x="77" y="67"/>
                </a:cubicBezTo>
                <a:cubicBezTo>
                  <a:pt x="80" y="68"/>
                  <a:pt x="84" y="69"/>
                  <a:pt x="87" y="69"/>
                </a:cubicBezTo>
                <a:cubicBezTo>
                  <a:pt x="88" y="69"/>
                  <a:pt x="89" y="69"/>
                  <a:pt x="90" y="68"/>
                </a:cubicBezTo>
                <a:cubicBezTo>
                  <a:pt x="93" y="71"/>
                  <a:pt x="99" y="75"/>
                  <a:pt x="107" y="76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7" y="74"/>
                  <a:pt x="107" y="74"/>
                  <a:pt x="107" y="73"/>
                </a:cubicBezTo>
                <a:cubicBezTo>
                  <a:pt x="105" y="72"/>
                  <a:pt x="103" y="70"/>
                  <a:pt x="103" y="68"/>
                </a:cubicBezTo>
                <a:cubicBezTo>
                  <a:pt x="103" y="67"/>
                  <a:pt x="103" y="66"/>
                  <a:pt x="104" y="65"/>
                </a:cubicBezTo>
                <a:cubicBezTo>
                  <a:pt x="114" y="61"/>
                  <a:pt x="122" y="53"/>
                  <a:pt x="124" y="43"/>
                </a:cubicBezTo>
                <a:cubicBezTo>
                  <a:pt x="125" y="41"/>
                  <a:pt x="125" y="39"/>
                  <a:pt x="125" y="37"/>
                </a:cubicBezTo>
                <a:cubicBezTo>
                  <a:pt x="125" y="21"/>
                  <a:pt x="111" y="6"/>
                  <a:pt x="91" y="1"/>
                </a:cubicBezTo>
                <a:close/>
                <a:moveTo>
                  <a:pt x="122" y="43"/>
                </a:moveTo>
                <a:cubicBezTo>
                  <a:pt x="120" y="52"/>
                  <a:pt x="113" y="60"/>
                  <a:pt x="103" y="63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2" y="64"/>
                  <a:pt x="102" y="64"/>
                  <a:pt x="102" y="64"/>
                </a:cubicBezTo>
                <a:cubicBezTo>
                  <a:pt x="101" y="65"/>
                  <a:pt x="101" y="66"/>
                  <a:pt x="101" y="68"/>
                </a:cubicBezTo>
                <a:cubicBezTo>
                  <a:pt x="101" y="70"/>
                  <a:pt x="102" y="72"/>
                  <a:pt x="103" y="73"/>
                </a:cubicBezTo>
                <a:cubicBezTo>
                  <a:pt x="97" y="71"/>
                  <a:pt x="94" y="68"/>
                  <a:pt x="92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91" y="66"/>
                  <a:pt x="91" y="66"/>
                  <a:pt x="91" y="66"/>
                </a:cubicBezTo>
                <a:cubicBezTo>
                  <a:pt x="89" y="66"/>
                  <a:pt x="88" y="66"/>
                  <a:pt x="87" y="66"/>
                </a:cubicBezTo>
                <a:cubicBezTo>
                  <a:pt x="84" y="66"/>
                  <a:pt x="80" y="66"/>
                  <a:pt x="77" y="65"/>
                </a:cubicBezTo>
                <a:cubicBezTo>
                  <a:pt x="58" y="61"/>
                  <a:pt x="45" y="46"/>
                  <a:pt x="45" y="31"/>
                </a:cubicBezTo>
                <a:cubicBezTo>
                  <a:pt x="45" y="29"/>
                  <a:pt x="45" y="28"/>
                  <a:pt x="46" y="26"/>
                </a:cubicBezTo>
                <a:cubicBezTo>
                  <a:pt x="49" y="12"/>
                  <a:pt x="63" y="2"/>
                  <a:pt x="81" y="2"/>
                </a:cubicBezTo>
                <a:cubicBezTo>
                  <a:pt x="84" y="2"/>
                  <a:pt x="87" y="3"/>
                  <a:pt x="91" y="3"/>
                </a:cubicBezTo>
                <a:cubicBezTo>
                  <a:pt x="110" y="8"/>
                  <a:pt x="123" y="22"/>
                  <a:pt x="123" y="37"/>
                </a:cubicBezTo>
                <a:cubicBezTo>
                  <a:pt x="123" y="39"/>
                  <a:pt x="122" y="41"/>
                  <a:pt x="122" y="43"/>
                </a:cubicBezTo>
                <a:close/>
                <a:moveTo>
                  <a:pt x="45" y="11"/>
                </a:moveTo>
                <a:cubicBezTo>
                  <a:pt x="45" y="11"/>
                  <a:pt x="44" y="10"/>
                  <a:pt x="43" y="10"/>
                </a:cubicBezTo>
                <a:cubicBezTo>
                  <a:pt x="40" y="9"/>
                  <a:pt x="37" y="9"/>
                  <a:pt x="34" y="9"/>
                </a:cubicBezTo>
                <a:cubicBezTo>
                  <a:pt x="19" y="8"/>
                  <a:pt x="5" y="16"/>
                  <a:pt x="2" y="29"/>
                </a:cubicBezTo>
                <a:cubicBezTo>
                  <a:pt x="1" y="30"/>
                  <a:pt x="1" y="32"/>
                  <a:pt x="1" y="33"/>
                </a:cubicBezTo>
                <a:cubicBezTo>
                  <a:pt x="0" y="47"/>
                  <a:pt x="11" y="61"/>
                  <a:pt x="28" y="65"/>
                </a:cubicBezTo>
                <a:cubicBezTo>
                  <a:pt x="31" y="66"/>
                  <a:pt x="34" y="67"/>
                  <a:pt x="37" y="67"/>
                </a:cubicBezTo>
                <a:cubicBezTo>
                  <a:pt x="38" y="67"/>
                  <a:pt x="39" y="67"/>
                  <a:pt x="40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3" y="69"/>
                  <a:pt x="46" y="72"/>
                  <a:pt x="51" y="74"/>
                </a:cubicBezTo>
                <a:cubicBezTo>
                  <a:pt x="50" y="72"/>
                  <a:pt x="50" y="71"/>
                  <a:pt x="50" y="69"/>
                </a:cubicBezTo>
                <a:cubicBezTo>
                  <a:pt x="50" y="68"/>
                  <a:pt x="50" y="66"/>
                  <a:pt x="51" y="65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4" y="64"/>
                  <a:pt x="56" y="63"/>
                  <a:pt x="58" y="62"/>
                </a:cubicBezTo>
                <a:cubicBezTo>
                  <a:pt x="23" y="41"/>
                  <a:pt x="37" y="19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1" name="Freeform 8"/>
          <p:cNvSpPr>
            <a:spLocks noEditPoints="1"/>
          </p:cNvSpPr>
          <p:nvPr/>
        </p:nvSpPr>
        <p:spPr bwMode="auto">
          <a:xfrm>
            <a:off x="1179513" y="1527969"/>
            <a:ext cx="242888" cy="244475"/>
          </a:xfrm>
          <a:custGeom>
            <a:avLst/>
            <a:gdLst>
              <a:gd name="T0" fmla="*/ 68 w 89"/>
              <a:gd name="T1" fmla="*/ 18 h 90"/>
              <a:gd name="T2" fmla="*/ 61 w 89"/>
              <a:gd name="T3" fmla="*/ 59 h 90"/>
              <a:gd name="T4" fmla="*/ 61 w 89"/>
              <a:gd name="T5" fmla="*/ 61 h 90"/>
              <a:gd name="T6" fmla="*/ 61 w 89"/>
              <a:gd name="T7" fmla="*/ 61 h 90"/>
              <a:gd name="T8" fmla="*/ 62 w 89"/>
              <a:gd name="T9" fmla="*/ 62 h 90"/>
              <a:gd name="T10" fmla="*/ 67 w 89"/>
              <a:gd name="T11" fmla="*/ 60 h 90"/>
              <a:gd name="T12" fmla="*/ 75 w 89"/>
              <a:gd name="T13" fmla="*/ 51 h 90"/>
              <a:gd name="T14" fmla="*/ 78 w 89"/>
              <a:gd name="T15" fmla="*/ 38 h 90"/>
              <a:gd name="T16" fmla="*/ 70 w 89"/>
              <a:gd name="T17" fmla="*/ 17 h 90"/>
              <a:gd name="T18" fmla="*/ 47 w 89"/>
              <a:gd name="T19" fmla="*/ 10 h 90"/>
              <a:gd name="T20" fmla="*/ 28 w 89"/>
              <a:gd name="T21" fmla="*/ 14 h 90"/>
              <a:gd name="T22" fmla="*/ 15 w 89"/>
              <a:gd name="T23" fmla="*/ 27 h 90"/>
              <a:gd name="T24" fmla="*/ 11 w 89"/>
              <a:gd name="T25" fmla="*/ 46 h 90"/>
              <a:gd name="T26" fmla="*/ 21 w 89"/>
              <a:gd name="T27" fmla="*/ 71 h 90"/>
              <a:gd name="T28" fmla="*/ 47 w 89"/>
              <a:gd name="T29" fmla="*/ 80 h 90"/>
              <a:gd name="T30" fmla="*/ 62 w 89"/>
              <a:gd name="T31" fmla="*/ 78 h 90"/>
              <a:gd name="T32" fmla="*/ 76 w 89"/>
              <a:gd name="T33" fmla="*/ 71 h 90"/>
              <a:gd name="T34" fmla="*/ 89 w 89"/>
              <a:gd name="T35" fmla="*/ 71 h 90"/>
              <a:gd name="T36" fmla="*/ 80 w 89"/>
              <a:gd name="T37" fmla="*/ 81 h 90"/>
              <a:gd name="T38" fmla="*/ 65 w 89"/>
              <a:gd name="T39" fmla="*/ 87 h 90"/>
              <a:gd name="T40" fmla="*/ 47 w 89"/>
              <a:gd name="T41" fmla="*/ 90 h 90"/>
              <a:gd name="T42" fmla="*/ 23 w 89"/>
              <a:gd name="T43" fmla="*/ 85 h 90"/>
              <a:gd name="T44" fmla="*/ 6 w 89"/>
              <a:gd name="T45" fmla="*/ 69 h 90"/>
              <a:gd name="T46" fmla="*/ 0 w 89"/>
              <a:gd name="T47" fmla="*/ 46 h 90"/>
              <a:gd name="T48" fmla="*/ 6 w 89"/>
              <a:gd name="T49" fmla="*/ 22 h 90"/>
              <a:gd name="T50" fmla="*/ 23 w 89"/>
              <a:gd name="T51" fmla="*/ 6 h 90"/>
              <a:gd name="T52" fmla="*/ 47 w 89"/>
              <a:gd name="T53" fmla="*/ 0 h 90"/>
              <a:gd name="T54" fmla="*/ 77 w 89"/>
              <a:gd name="T55" fmla="*/ 10 h 90"/>
              <a:gd name="T56" fmla="*/ 89 w 89"/>
              <a:gd name="T57" fmla="*/ 38 h 90"/>
              <a:gd name="T58" fmla="*/ 84 w 89"/>
              <a:gd name="T59" fmla="*/ 56 h 90"/>
              <a:gd name="T60" fmla="*/ 71 w 89"/>
              <a:gd name="T61" fmla="*/ 69 h 90"/>
              <a:gd name="T62" fmla="*/ 58 w 89"/>
              <a:gd name="T63" fmla="*/ 72 h 90"/>
              <a:gd name="T64" fmla="*/ 52 w 89"/>
              <a:gd name="T65" fmla="*/ 71 h 90"/>
              <a:gd name="T66" fmla="*/ 49 w 89"/>
              <a:gd name="T67" fmla="*/ 66 h 90"/>
              <a:gd name="T68" fmla="*/ 43 w 89"/>
              <a:gd name="T69" fmla="*/ 71 h 90"/>
              <a:gd name="T70" fmla="*/ 36 w 89"/>
              <a:gd name="T71" fmla="*/ 72 h 90"/>
              <a:gd name="T72" fmla="*/ 22 w 89"/>
              <a:gd name="T73" fmla="*/ 66 h 90"/>
              <a:gd name="T74" fmla="*/ 16 w 89"/>
              <a:gd name="T75" fmla="*/ 50 h 90"/>
              <a:gd name="T76" fmla="*/ 23 w 89"/>
              <a:gd name="T77" fmla="*/ 26 h 90"/>
              <a:gd name="T78" fmla="*/ 42 w 89"/>
              <a:gd name="T79" fmla="*/ 16 h 90"/>
              <a:gd name="T80" fmla="*/ 49 w 89"/>
              <a:gd name="T81" fmla="*/ 18 h 90"/>
              <a:gd name="T82" fmla="*/ 54 w 89"/>
              <a:gd name="T83" fmla="*/ 23 h 90"/>
              <a:gd name="T84" fmla="*/ 55 w 89"/>
              <a:gd name="T85" fmla="*/ 18 h 90"/>
              <a:gd name="T86" fmla="*/ 68 w 89"/>
              <a:gd name="T87" fmla="*/ 18 h 90"/>
              <a:gd name="T88" fmla="*/ 33 w 89"/>
              <a:gd name="T89" fmla="*/ 61 h 90"/>
              <a:gd name="T90" fmla="*/ 38 w 89"/>
              <a:gd name="T91" fmla="*/ 63 h 90"/>
              <a:gd name="T92" fmla="*/ 43 w 89"/>
              <a:gd name="T93" fmla="*/ 60 h 90"/>
              <a:gd name="T94" fmla="*/ 48 w 89"/>
              <a:gd name="T95" fmla="*/ 50 h 90"/>
              <a:gd name="T96" fmla="*/ 50 w 89"/>
              <a:gd name="T97" fmla="*/ 35 h 90"/>
              <a:gd name="T98" fmla="*/ 48 w 89"/>
              <a:gd name="T99" fmla="*/ 28 h 90"/>
              <a:gd name="T100" fmla="*/ 43 w 89"/>
              <a:gd name="T101" fmla="*/ 26 h 90"/>
              <a:gd name="T102" fmla="*/ 38 w 89"/>
              <a:gd name="T103" fmla="*/ 28 h 90"/>
              <a:gd name="T104" fmla="*/ 32 w 89"/>
              <a:gd name="T105" fmla="*/ 39 h 90"/>
              <a:gd name="T106" fmla="*/ 30 w 89"/>
              <a:gd name="T107" fmla="*/ 52 h 90"/>
              <a:gd name="T108" fmla="*/ 33 w 89"/>
              <a:gd name="T109" fmla="*/ 61 h 90"/>
              <a:gd name="T110" fmla="*/ 30 w 89"/>
              <a:gd name="T111" fmla="*/ 52 h 90"/>
              <a:gd name="T112" fmla="*/ 30 w 89"/>
              <a:gd name="T113" fmla="*/ 5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9" h="90">
                <a:moveTo>
                  <a:pt x="68" y="18"/>
                </a:moveTo>
                <a:cubicBezTo>
                  <a:pt x="61" y="59"/>
                  <a:pt x="61" y="59"/>
                  <a:pt x="61" y="59"/>
                </a:cubicBezTo>
                <a:cubicBezTo>
                  <a:pt x="61" y="60"/>
                  <a:pt x="61" y="60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1" y="62"/>
                  <a:pt x="62" y="62"/>
                  <a:pt x="62" y="62"/>
                </a:cubicBezTo>
                <a:cubicBezTo>
                  <a:pt x="63" y="62"/>
                  <a:pt x="65" y="61"/>
                  <a:pt x="67" y="60"/>
                </a:cubicBezTo>
                <a:cubicBezTo>
                  <a:pt x="70" y="58"/>
                  <a:pt x="73" y="55"/>
                  <a:pt x="75" y="51"/>
                </a:cubicBezTo>
                <a:cubicBezTo>
                  <a:pt x="77" y="48"/>
                  <a:pt x="78" y="43"/>
                  <a:pt x="78" y="38"/>
                </a:cubicBezTo>
                <a:cubicBezTo>
                  <a:pt x="78" y="29"/>
                  <a:pt x="75" y="22"/>
                  <a:pt x="70" y="17"/>
                </a:cubicBezTo>
                <a:cubicBezTo>
                  <a:pt x="64" y="12"/>
                  <a:pt x="57" y="10"/>
                  <a:pt x="47" y="10"/>
                </a:cubicBezTo>
                <a:cubicBezTo>
                  <a:pt x="40" y="10"/>
                  <a:pt x="34" y="11"/>
                  <a:pt x="28" y="14"/>
                </a:cubicBezTo>
                <a:cubicBezTo>
                  <a:pt x="23" y="17"/>
                  <a:pt x="18" y="21"/>
                  <a:pt x="15" y="27"/>
                </a:cubicBezTo>
                <a:cubicBezTo>
                  <a:pt x="12" y="33"/>
                  <a:pt x="11" y="39"/>
                  <a:pt x="11" y="46"/>
                </a:cubicBezTo>
                <a:cubicBezTo>
                  <a:pt x="11" y="57"/>
                  <a:pt x="14" y="65"/>
                  <a:pt x="21" y="71"/>
                </a:cubicBezTo>
                <a:cubicBezTo>
                  <a:pt x="27" y="77"/>
                  <a:pt x="36" y="80"/>
                  <a:pt x="47" y="80"/>
                </a:cubicBezTo>
                <a:cubicBezTo>
                  <a:pt x="52" y="80"/>
                  <a:pt x="57" y="80"/>
                  <a:pt x="62" y="78"/>
                </a:cubicBezTo>
                <a:cubicBezTo>
                  <a:pt x="66" y="77"/>
                  <a:pt x="71" y="74"/>
                  <a:pt x="76" y="71"/>
                </a:cubicBezTo>
                <a:cubicBezTo>
                  <a:pt x="89" y="71"/>
                  <a:pt x="89" y="71"/>
                  <a:pt x="89" y="71"/>
                </a:cubicBezTo>
                <a:cubicBezTo>
                  <a:pt x="86" y="75"/>
                  <a:pt x="82" y="79"/>
                  <a:pt x="80" y="81"/>
                </a:cubicBezTo>
                <a:cubicBezTo>
                  <a:pt x="75" y="83"/>
                  <a:pt x="70" y="86"/>
                  <a:pt x="65" y="87"/>
                </a:cubicBezTo>
                <a:cubicBezTo>
                  <a:pt x="59" y="89"/>
                  <a:pt x="53" y="90"/>
                  <a:pt x="47" y="90"/>
                </a:cubicBezTo>
                <a:cubicBezTo>
                  <a:pt x="38" y="90"/>
                  <a:pt x="30" y="88"/>
                  <a:pt x="23" y="85"/>
                </a:cubicBezTo>
                <a:cubicBezTo>
                  <a:pt x="15" y="81"/>
                  <a:pt x="10" y="75"/>
                  <a:pt x="6" y="69"/>
                </a:cubicBezTo>
                <a:cubicBezTo>
                  <a:pt x="2" y="62"/>
                  <a:pt x="0" y="54"/>
                  <a:pt x="0" y="46"/>
                </a:cubicBezTo>
                <a:cubicBezTo>
                  <a:pt x="0" y="37"/>
                  <a:pt x="2" y="29"/>
                  <a:pt x="6" y="22"/>
                </a:cubicBezTo>
                <a:cubicBezTo>
                  <a:pt x="10" y="15"/>
                  <a:pt x="16" y="9"/>
                  <a:pt x="23" y="6"/>
                </a:cubicBezTo>
                <a:cubicBezTo>
                  <a:pt x="30" y="2"/>
                  <a:pt x="38" y="0"/>
                  <a:pt x="47" y="0"/>
                </a:cubicBezTo>
                <a:cubicBezTo>
                  <a:pt x="60" y="0"/>
                  <a:pt x="70" y="3"/>
                  <a:pt x="77" y="10"/>
                </a:cubicBezTo>
                <a:cubicBezTo>
                  <a:pt x="85" y="17"/>
                  <a:pt x="89" y="27"/>
                  <a:pt x="89" y="38"/>
                </a:cubicBezTo>
                <a:cubicBezTo>
                  <a:pt x="89" y="44"/>
                  <a:pt x="87" y="50"/>
                  <a:pt x="84" y="56"/>
                </a:cubicBezTo>
                <a:cubicBezTo>
                  <a:pt x="81" y="61"/>
                  <a:pt x="77" y="65"/>
                  <a:pt x="71" y="69"/>
                </a:cubicBezTo>
                <a:cubicBezTo>
                  <a:pt x="67" y="71"/>
                  <a:pt x="62" y="72"/>
                  <a:pt x="58" y="72"/>
                </a:cubicBezTo>
                <a:cubicBezTo>
                  <a:pt x="56" y="72"/>
                  <a:pt x="54" y="72"/>
                  <a:pt x="52" y="71"/>
                </a:cubicBezTo>
                <a:cubicBezTo>
                  <a:pt x="50" y="70"/>
                  <a:pt x="49" y="68"/>
                  <a:pt x="49" y="66"/>
                </a:cubicBezTo>
                <a:cubicBezTo>
                  <a:pt x="47" y="69"/>
                  <a:pt x="45" y="70"/>
                  <a:pt x="43" y="71"/>
                </a:cubicBezTo>
                <a:cubicBezTo>
                  <a:pt x="41" y="72"/>
                  <a:pt x="38" y="72"/>
                  <a:pt x="36" y="72"/>
                </a:cubicBezTo>
                <a:cubicBezTo>
                  <a:pt x="30" y="72"/>
                  <a:pt x="26" y="70"/>
                  <a:pt x="22" y="66"/>
                </a:cubicBezTo>
                <a:cubicBezTo>
                  <a:pt x="18" y="62"/>
                  <a:pt x="16" y="57"/>
                  <a:pt x="16" y="50"/>
                </a:cubicBezTo>
                <a:cubicBezTo>
                  <a:pt x="16" y="41"/>
                  <a:pt x="18" y="33"/>
                  <a:pt x="23" y="26"/>
                </a:cubicBezTo>
                <a:cubicBezTo>
                  <a:pt x="28" y="19"/>
                  <a:pt x="34" y="16"/>
                  <a:pt x="42" y="16"/>
                </a:cubicBezTo>
                <a:cubicBezTo>
                  <a:pt x="44" y="16"/>
                  <a:pt x="47" y="16"/>
                  <a:pt x="49" y="18"/>
                </a:cubicBezTo>
                <a:cubicBezTo>
                  <a:pt x="52" y="19"/>
                  <a:pt x="53" y="21"/>
                  <a:pt x="54" y="23"/>
                </a:cubicBezTo>
                <a:cubicBezTo>
                  <a:pt x="55" y="18"/>
                  <a:pt x="55" y="18"/>
                  <a:pt x="55" y="18"/>
                </a:cubicBezTo>
                <a:lnTo>
                  <a:pt x="68" y="18"/>
                </a:lnTo>
                <a:close/>
                <a:moveTo>
                  <a:pt x="33" y="61"/>
                </a:moveTo>
                <a:cubicBezTo>
                  <a:pt x="34" y="62"/>
                  <a:pt x="36" y="63"/>
                  <a:pt x="38" y="63"/>
                </a:cubicBezTo>
                <a:cubicBezTo>
                  <a:pt x="40" y="63"/>
                  <a:pt x="42" y="62"/>
                  <a:pt x="43" y="60"/>
                </a:cubicBezTo>
                <a:cubicBezTo>
                  <a:pt x="45" y="59"/>
                  <a:pt x="47" y="55"/>
                  <a:pt x="48" y="50"/>
                </a:cubicBezTo>
                <a:cubicBezTo>
                  <a:pt x="50" y="44"/>
                  <a:pt x="50" y="39"/>
                  <a:pt x="50" y="35"/>
                </a:cubicBezTo>
                <a:cubicBezTo>
                  <a:pt x="50" y="32"/>
                  <a:pt x="50" y="30"/>
                  <a:pt x="48" y="28"/>
                </a:cubicBezTo>
                <a:cubicBezTo>
                  <a:pt x="47" y="27"/>
                  <a:pt x="45" y="26"/>
                  <a:pt x="43" y="26"/>
                </a:cubicBezTo>
                <a:cubicBezTo>
                  <a:pt x="41" y="26"/>
                  <a:pt x="39" y="27"/>
                  <a:pt x="38" y="28"/>
                </a:cubicBezTo>
                <a:cubicBezTo>
                  <a:pt x="35" y="30"/>
                  <a:pt x="34" y="34"/>
                  <a:pt x="32" y="39"/>
                </a:cubicBezTo>
                <a:cubicBezTo>
                  <a:pt x="31" y="44"/>
                  <a:pt x="30" y="48"/>
                  <a:pt x="30" y="52"/>
                </a:cubicBezTo>
                <a:cubicBezTo>
                  <a:pt x="30" y="56"/>
                  <a:pt x="31" y="59"/>
                  <a:pt x="33" y="61"/>
                </a:cubicBezTo>
                <a:close/>
                <a:moveTo>
                  <a:pt x="30" y="52"/>
                </a:moveTo>
                <a:cubicBezTo>
                  <a:pt x="30" y="52"/>
                  <a:pt x="30" y="52"/>
                  <a:pt x="30" y="5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2" name="Freeform 9"/>
          <p:cNvSpPr>
            <a:spLocks noEditPoints="1"/>
          </p:cNvSpPr>
          <p:nvPr/>
        </p:nvSpPr>
        <p:spPr bwMode="auto">
          <a:xfrm>
            <a:off x="2417763" y="919956"/>
            <a:ext cx="206375" cy="206375"/>
          </a:xfrm>
          <a:custGeom>
            <a:avLst/>
            <a:gdLst>
              <a:gd name="T0" fmla="*/ 10 w 76"/>
              <a:gd name="T1" fmla="*/ 56 h 76"/>
              <a:gd name="T2" fmla="*/ 0 w 76"/>
              <a:gd name="T3" fmla="*/ 66 h 76"/>
              <a:gd name="T4" fmla="*/ 10 w 76"/>
              <a:gd name="T5" fmla="*/ 76 h 76"/>
              <a:gd name="T6" fmla="*/ 20 w 76"/>
              <a:gd name="T7" fmla="*/ 66 h 76"/>
              <a:gd name="T8" fmla="*/ 10 w 76"/>
              <a:gd name="T9" fmla="*/ 56 h 76"/>
              <a:gd name="T10" fmla="*/ 0 w 76"/>
              <a:gd name="T11" fmla="*/ 26 h 76"/>
              <a:gd name="T12" fmla="*/ 0 w 76"/>
              <a:gd name="T13" fmla="*/ 40 h 76"/>
              <a:gd name="T14" fmla="*/ 25 w 76"/>
              <a:gd name="T15" fmla="*/ 51 h 76"/>
              <a:gd name="T16" fmla="*/ 35 w 76"/>
              <a:gd name="T17" fmla="*/ 76 h 76"/>
              <a:gd name="T18" fmla="*/ 50 w 76"/>
              <a:gd name="T19" fmla="*/ 76 h 76"/>
              <a:gd name="T20" fmla="*/ 0 w 76"/>
              <a:gd name="T21" fmla="*/ 26 h 76"/>
              <a:gd name="T22" fmla="*/ 0 w 76"/>
              <a:gd name="T23" fmla="*/ 0 h 76"/>
              <a:gd name="T24" fmla="*/ 0 w 76"/>
              <a:gd name="T25" fmla="*/ 14 h 76"/>
              <a:gd name="T26" fmla="*/ 61 w 76"/>
              <a:gd name="T27" fmla="*/ 76 h 76"/>
              <a:gd name="T28" fmla="*/ 76 w 76"/>
              <a:gd name="T29" fmla="*/ 76 h 76"/>
              <a:gd name="T30" fmla="*/ 0 w 76"/>
              <a:gd name="T3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6" h="76">
                <a:moveTo>
                  <a:pt x="10" y="56"/>
                </a:moveTo>
                <a:cubicBezTo>
                  <a:pt x="4" y="56"/>
                  <a:pt x="0" y="60"/>
                  <a:pt x="0" y="66"/>
                </a:cubicBezTo>
                <a:cubicBezTo>
                  <a:pt x="0" y="71"/>
                  <a:pt x="4" y="76"/>
                  <a:pt x="10" y="76"/>
                </a:cubicBezTo>
                <a:cubicBezTo>
                  <a:pt x="16" y="76"/>
                  <a:pt x="20" y="71"/>
                  <a:pt x="20" y="66"/>
                </a:cubicBezTo>
                <a:cubicBezTo>
                  <a:pt x="20" y="60"/>
                  <a:pt x="16" y="56"/>
                  <a:pt x="10" y="56"/>
                </a:cubicBezTo>
                <a:close/>
                <a:moveTo>
                  <a:pt x="0" y="26"/>
                </a:move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18" y="44"/>
                  <a:pt x="25" y="51"/>
                </a:cubicBezTo>
                <a:cubicBezTo>
                  <a:pt x="32" y="58"/>
                  <a:pt x="35" y="67"/>
                  <a:pt x="35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50" y="48"/>
                  <a:pt x="27" y="26"/>
                  <a:pt x="0" y="26"/>
                </a:cubicBezTo>
                <a:close/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34" y="14"/>
                  <a:pt x="61" y="42"/>
                  <a:pt x="61" y="76"/>
                </a:cubicBezTo>
                <a:cubicBezTo>
                  <a:pt x="76" y="76"/>
                  <a:pt x="76" y="76"/>
                  <a:pt x="76" y="76"/>
                </a:cubicBezTo>
                <a:cubicBezTo>
                  <a:pt x="76" y="34"/>
                  <a:pt x="4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3" name="Freeform 10"/>
          <p:cNvSpPr>
            <a:spLocks noEditPoints="1"/>
          </p:cNvSpPr>
          <p:nvPr/>
        </p:nvSpPr>
        <p:spPr bwMode="auto">
          <a:xfrm>
            <a:off x="4714875" y="1543844"/>
            <a:ext cx="315913" cy="212725"/>
          </a:xfrm>
          <a:custGeom>
            <a:avLst/>
            <a:gdLst>
              <a:gd name="T0" fmla="*/ 90 w 116"/>
              <a:gd name="T1" fmla="*/ 13 h 78"/>
              <a:gd name="T2" fmla="*/ 64 w 116"/>
              <a:gd name="T3" fmla="*/ 13 h 78"/>
              <a:gd name="T4" fmla="*/ 114 w 116"/>
              <a:gd name="T5" fmla="*/ 23 h 78"/>
              <a:gd name="T6" fmla="*/ 71 w 116"/>
              <a:gd name="T7" fmla="*/ 34 h 78"/>
              <a:gd name="T8" fmla="*/ 61 w 116"/>
              <a:gd name="T9" fmla="*/ 41 h 78"/>
              <a:gd name="T10" fmla="*/ 66 w 116"/>
              <a:gd name="T11" fmla="*/ 42 h 78"/>
              <a:gd name="T12" fmla="*/ 74 w 116"/>
              <a:gd name="T13" fmla="*/ 38 h 78"/>
              <a:gd name="T14" fmla="*/ 75 w 116"/>
              <a:gd name="T15" fmla="*/ 37 h 78"/>
              <a:gd name="T16" fmla="*/ 76 w 116"/>
              <a:gd name="T17" fmla="*/ 37 h 78"/>
              <a:gd name="T18" fmla="*/ 77 w 116"/>
              <a:gd name="T19" fmla="*/ 36 h 78"/>
              <a:gd name="T20" fmla="*/ 78 w 116"/>
              <a:gd name="T21" fmla="*/ 36 h 78"/>
              <a:gd name="T22" fmla="*/ 79 w 116"/>
              <a:gd name="T23" fmla="*/ 36 h 78"/>
              <a:gd name="T24" fmla="*/ 79 w 116"/>
              <a:gd name="T25" fmla="*/ 36 h 78"/>
              <a:gd name="T26" fmla="*/ 81 w 116"/>
              <a:gd name="T27" fmla="*/ 37 h 78"/>
              <a:gd name="T28" fmla="*/ 81 w 116"/>
              <a:gd name="T29" fmla="*/ 37 h 78"/>
              <a:gd name="T30" fmla="*/ 61 w 116"/>
              <a:gd name="T31" fmla="*/ 53 h 78"/>
              <a:gd name="T32" fmla="*/ 61 w 116"/>
              <a:gd name="T33" fmla="*/ 70 h 78"/>
              <a:gd name="T34" fmla="*/ 91 w 116"/>
              <a:gd name="T35" fmla="*/ 62 h 78"/>
              <a:gd name="T36" fmla="*/ 92 w 116"/>
              <a:gd name="T37" fmla="*/ 42 h 78"/>
              <a:gd name="T38" fmla="*/ 115 w 116"/>
              <a:gd name="T39" fmla="*/ 26 h 78"/>
              <a:gd name="T40" fmla="*/ 114 w 116"/>
              <a:gd name="T41" fmla="*/ 23 h 78"/>
              <a:gd name="T42" fmla="*/ 79 w 116"/>
              <a:gd name="T43" fmla="*/ 37 h 78"/>
              <a:gd name="T44" fmla="*/ 66 w 116"/>
              <a:gd name="T45" fmla="*/ 43 h 78"/>
              <a:gd name="T46" fmla="*/ 44 w 116"/>
              <a:gd name="T47" fmla="*/ 34 h 78"/>
              <a:gd name="T48" fmla="*/ 17 w 116"/>
              <a:gd name="T49" fmla="*/ 31 h 78"/>
              <a:gd name="T50" fmla="*/ 1 w 116"/>
              <a:gd name="T51" fmla="*/ 21 h 78"/>
              <a:gd name="T52" fmla="*/ 23 w 116"/>
              <a:gd name="T53" fmla="*/ 41 h 78"/>
              <a:gd name="T54" fmla="*/ 23 w 116"/>
              <a:gd name="T55" fmla="*/ 42 h 78"/>
              <a:gd name="T56" fmla="*/ 40 w 116"/>
              <a:gd name="T57" fmla="*/ 76 h 78"/>
              <a:gd name="T58" fmla="*/ 50 w 116"/>
              <a:gd name="T59" fmla="*/ 49 h 78"/>
              <a:gd name="T60" fmla="*/ 59 w 116"/>
              <a:gd name="T61" fmla="*/ 52 h 78"/>
              <a:gd name="T62" fmla="*/ 43 w 116"/>
              <a:gd name="T63" fmla="*/ 26 h 78"/>
              <a:gd name="T64" fmla="*/ 43 w 116"/>
              <a:gd name="T65" fmla="*/ 0 h 78"/>
              <a:gd name="T66" fmla="*/ 43 w 116"/>
              <a:gd name="T67" fmla="*/ 26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" h="78">
                <a:moveTo>
                  <a:pt x="77" y="26"/>
                </a:moveTo>
                <a:cubicBezTo>
                  <a:pt x="84" y="26"/>
                  <a:pt x="90" y="20"/>
                  <a:pt x="90" y="13"/>
                </a:cubicBezTo>
                <a:cubicBezTo>
                  <a:pt x="90" y="6"/>
                  <a:pt x="84" y="0"/>
                  <a:pt x="77" y="0"/>
                </a:cubicBezTo>
                <a:cubicBezTo>
                  <a:pt x="70" y="0"/>
                  <a:pt x="64" y="6"/>
                  <a:pt x="64" y="13"/>
                </a:cubicBezTo>
                <a:cubicBezTo>
                  <a:pt x="64" y="20"/>
                  <a:pt x="70" y="26"/>
                  <a:pt x="77" y="26"/>
                </a:cubicBezTo>
                <a:close/>
                <a:moveTo>
                  <a:pt x="114" y="23"/>
                </a:moveTo>
                <a:cubicBezTo>
                  <a:pt x="110" y="28"/>
                  <a:pt x="92" y="34"/>
                  <a:pt x="89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66" y="34"/>
                  <a:pt x="62" y="35"/>
                  <a:pt x="61" y="36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5" y="42"/>
                  <a:pt x="66" y="42"/>
                </a:cubicBezTo>
                <a:cubicBezTo>
                  <a:pt x="69" y="42"/>
                  <a:pt x="71" y="41"/>
                  <a:pt x="72" y="40"/>
                </a:cubicBezTo>
                <a:cubicBezTo>
                  <a:pt x="73" y="39"/>
                  <a:pt x="74" y="38"/>
                  <a:pt x="74" y="38"/>
                </a:cubicBezTo>
                <a:cubicBezTo>
                  <a:pt x="75" y="38"/>
                  <a:pt x="75" y="38"/>
                  <a:pt x="75" y="38"/>
                </a:cubicBezTo>
                <a:cubicBezTo>
                  <a:pt x="75" y="38"/>
                  <a:pt x="75" y="37"/>
                  <a:pt x="75" y="37"/>
                </a:cubicBezTo>
                <a:cubicBezTo>
                  <a:pt x="75" y="37"/>
                  <a:pt x="76" y="37"/>
                  <a:pt x="76" y="37"/>
                </a:cubicBezTo>
                <a:cubicBezTo>
                  <a:pt x="76" y="37"/>
                  <a:pt x="76" y="37"/>
                  <a:pt x="76" y="37"/>
                </a:cubicBezTo>
                <a:cubicBezTo>
                  <a:pt x="76" y="37"/>
                  <a:pt x="77" y="37"/>
                  <a:pt x="77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36"/>
                  <a:pt x="77" y="36"/>
                  <a:pt x="78" y="36"/>
                </a:cubicBezTo>
                <a:cubicBezTo>
                  <a:pt x="78" y="36"/>
                  <a:pt x="78" y="36"/>
                  <a:pt x="78" y="36"/>
                </a:cubicBezTo>
                <a:cubicBezTo>
                  <a:pt x="78" y="36"/>
                  <a:pt x="78" y="36"/>
                  <a:pt x="78" y="36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80" y="36"/>
                  <a:pt x="80" y="36"/>
                  <a:pt x="81" y="37"/>
                </a:cubicBezTo>
                <a:cubicBezTo>
                  <a:pt x="81" y="37"/>
                  <a:pt x="81" y="37"/>
                  <a:pt x="81" y="37"/>
                </a:cubicBezTo>
                <a:cubicBezTo>
                  <a:pt x="81" y="37"/>
                  <a:pt x="81" y="37"/>
                  <a:pt x="81" y="37"/>
                </a:cubicBezTo>
                <a:cubicBezTo>
                  <a:pt x="81" y="38"/>
                  <a:pt x="81" y="40"/>
                  <a:pt x="80" y="42"/>
                </a:cubicBezTo>
                <a:cubicBezTo>
                  <a:pt x="77" y="47"/>
                  <a:pt x="70" y="52"/>
                  <a:pt x="61" y="53"/>
                </a:cubicBezTo>
                <a:cubicBezTo>
                  <a:pt x="61" y="57"/>
                  <a:pt x="61" y="57"/>
                  <a:pt x="61" y="57"/>
                </a:cubicBezTo>
                <a:cubicBezTo>
                  <a:pt x="61" y="70"/>
                  <a:pt x="61" y="70"/>
                  <a:pt x="61" y="70"/>
                </a:cubicBezTo>
                <a:cubicBezTo>
                  <a:pt x="61" y="72"/>
                  <a:pt x="65" y="78"/>
                  <a:pt x="77" y="78"/>
                </a:cubicBezTo>
                <a:cubicBezTo>
                  <a:pt x="88" y="78"/>
                  <a:pt x="91" y="64"/>
                  <a:pt x="91" y="62"/>
                </a:cubicBezTo>
                <a:cubicBezTo>
                  <a:pt x="91" y="42"/>
                  <a:pt x="91" y="42"/>
                  <a:pt x="91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4" y="41"/>
                  <a:pt x="96" y="40"/>
                  <a:pt x="98" y="39"/>
                </a:cubicBezTo>
                <a:cubicBezTo>
                  <a:pt x="105" y="35"/>
                  <a:pt x="111" y="33"/>
                  <a:pt x="115" y="26"/>
                </a:cubicBezTo>
                <a:cubicBezTo>
                  <a:pt x="116" y="24"/>
                  <a:pt x="116" y="22"/>
                  <a:pt x="116" y="22"/>
                </a:cubicBezTo>
                <a:cubicBezTo>
                  <a:pt x="116" y="22"/>
                  <a:pt x="115" y="22"/>
                  <a:pt x="114" y="23"/>
                </a:cubicBezTo>
                <a:close/>
                <a:moveTo>
                  <a:pt x="78" y="41"/>
                </a:moveTo>
                <a:cubicBezTo>
                  <a:pt x="80" y="38"/>
                  <a:pt x="79" y="37"/>
                  <a:pt x="79" y="37"/>
                </a:cubicBezTo>
                <a:cubicBezTo>
                  <a:pt x="78" y="37"/>
                  <a:pt x="76" y="38"/>
                  <a:pt x="73" y="41"/>
                </a:cubicBezTo>
                <a:cubicBezTo>
                  <a:pt x="71" y="42"/>
                  <a:pt x="69" y="43"/>
                  <a:pt x="66" y="43"/>
                </a:cubicBezTo>
                <a:cubicBezTo>
                  <a:pt x="61" y="43"/>
                  <a:pt x="56" y="40"/>
                  <a:pt x="54" y="38"/>
                </a:cubicBezTo>
                <a:cubicBezTo>
                  <a:pt x="51" y="35"/>
                  <a:pt x="48" y="34"/>
                  <a:pt x="44" y="34"/>
                </a:cubicBezTo>
                <a:cubicBezTo>
                  <a:pt x="44" y="34"/>
                  <a:pt x="42" y="34"/>
                  <a:pt x="41" y="34"/>
                </a:cubicBezTo>
                <a:cubicBezTo>
                  <a:pt x="34" y="34"/>
                  <a:pt x="23" y="33"/>
                  <a:pt x="17" y="31"/>
                </a:cubicBezTo>
                <a:cubicBezTo>
                  <a:pt x="12" y="30"/>
                  <a:pt x="9" y="27"/>
                  <a:pt x="6" y="24"/>
                </a:cubicBezTo>
                <a:cubicBezTo>
                  <a:pt x="4" y="23"/>
                  <a:pt x="2" y="21"/>
                  <a:pt x="1" y="21"/>
                </a:cubicBezTo>
                <a:cubicBezTo>
                  <a:pt x="0" y="24"/>
                  <a:pt x="0" y="27"/>
                  <a:pt x="4" y="32"/>
                </a:cubicBezTo>
                <a:cubicBezTo>
                  <a:pt x="8" y="37"/>
                  <a:pt x="22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2"/>
                  <a:pt x="23" y="59"/>
                  <a:pt x="23" y="65"/>
                </a:cubicBezTo>
                <a:cubicBezTo>
                  <a:pt x="23" y="71"/>
                  <a:pt x="34" y="76"/>
                  <a:pt x="40" y="76"/>
                </a:cubicBezTo>
                <a:cubicBezTo>
                  <a:pt x="46" y="76"/>
                  <a:pt x="50" y="72"/>
                  <a:pt x="50" y="70"/>
                </a:cubicBezTo>
                <a:cubicBezTo>
                  <a:pt x="50" y="49"/>
                  <a:pt x="50" y="49"/>
                  <a:pt x="50" y="49"/>
                </a:cubicBezTo>
                <a:cubicBezTo>
                  <a:pt x="52" y="50"/>
                  <a:pt x="52" y="50"/>
                  <a:pt x="52" y="50"/>
                </a:cubicBezTo>
                <a:cubicBezTo>
                  <a:pt x="54" y="51"/>
                  <a:pt x="57" y="52"/>
                  <a:pt x="59" y="52"/>
                </a:cubicBezTo>
                <a:cubicBezTo>
                  <a:pt x="68" y="52"/>
                  <a:pt x="76" y="46"/>
                  <a:pt x="78" y="41"/>
                </a:cubicBezTo>
                <a:close/>
                <a:moveTo>
                  <a:pt x="43" y="26"/>
                </a:moveTo>
                <a:cubicBezTo>
                  <a:pt x="50" y="26"/>
                  <a:pt x="55" y="20"/>
                  <a:pt x="55" y="13"/>
                </a:cubicBezTo>
                <a:cubicBezTo>
                  <a:pt x="55" y="6"/>
                  <a:pt x="50" y="0"/>
                  <a:pt x="43" y="0"/>
                </a:cubicBezTo>
                <a:cubicBezTo>
                  <a:pt x="36" y="0"/>
                  <a:pt x="30" y="6"/>
                  <a:pt x="30" y="13"/>
                </a:cubicBezTo>
                <a:cubicBezTo>
                  <a:pt x="30" y="20"/>
                  <a:pt x="36" y="26"/>
                  <a:pt x="43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4" name="Freeform 11"/>
          <p:cNvSpPr>
            <a:spLocks/>
          </p:cNvSpPr>
          <p:nvPr/>
        </p:nvSpPr>
        <p:spPr bwMode="auto">
          <a:xfrm>
            <a:off x="6573838" y="921544"/>
            <a:ext cx="196850" cy="234950"/>
          </a:xfrm>
          <a:custGeom>
            <a:avLst/>
            <a:gdLst>
              <a:gd name="T0" fmla="*/ 11 w 72"/>
              <a:gd name="T1" fmla="*/ 0 h 86"/>
              <a:gd name="T2" fmla="*/ 0 w 72"/>
              <a:gd name="T3" fmla="*/ 12 h 86"/>
              <a:gd name="T4" fmla="*/ 0 w 72"/>
              <a:gd name="T5" fmla="*/ 7 h 86"/>
              <a:gd name="T6" fmla="*/ 0 w 72"/>
              <a:gd name="T7" fmla="*/ 7 h 86"/>
              <a:gd name="T8" fmla="*/ 0 w 72"/>
              <a:gd name="T9" fmla="*/ 12 h 86"/>
              <a:gd name="T10" fmla="*/ 0 w 72"/>
              <a:gd name="T11" fmla="*/ 47 h 86"/>
              <a:gd name="T12" fmla="*/ 36 w 72"/>
              <a:gd name="T13" fmla="*/ 86 h 86"/>
              <a:gd name="T14" fmla="*/ 60 w 72"/>
              <a:gd name="T15" fmla="*/ 86 h 86"/>
              <a:gd name="T16" fmla="*/ 72 w 72"/>
              <a:gd name="T17" fmla="*/ 77 h 86"/>
              <a:gd name="T18" fmla="*/ 72 w 72"/>
              <a:gd name="T19" fmla="*/ 75 h 86"/>
              <a:gd name="T20" fmla="*/ 72 w 72"/>
              <a:gd name="T21" fmla="*/ 75 h 86"/>
              <a:gd name="T22" fmla="*/ 72 w 72"/>
              <a:gd name="T23" fmla="*/ 77 h 86"/>
              <a:gd name="T24" fmla="*/ 61 w 72"/>
              <a:gd name="T25" fmla="*/ 68 h 86"/>
              <a:gd name="T26" fmla="*/ 36 w 72"/>
              <a:gd name="T27" fmla="*/ 68 h 86"/>
              <a:gd name="T28" fmla="*/ 22 w 72"/>
              <a:gd name="T29" fmla="*/ 52 h 86"/>
              <a:gd name="T30" fmla="*/ 22 w 72"/>
              <a:gd name="T31" fmla="*/ 47 h 86"/>
              <a:gd name="T32" fmla="*/ 22 w 72"/>
              <a:gd name="T33" fmla="*/ 47 h 86"/>
              <a:gd name="T34" fmla="*/ 22 w 72"/>
              <a:gd name="T35" fmla="*/ 45 h 86"/>
              <a:gd name="T36" fmla="*/ 22 w 72"/>
              <a:gd name="T37" fmla="*/ 41 h 86"/>
              <a:gd name="T38" fmla="*/ 61 w 72"/>
              <a:gd name="T39" fmla="*/ 41 h 86"/>
              <a:gd name="T40" fmla="*/ 72 w 72"/>
              <a:gd name="T41" fmla="*/ 32 h 86"/>
              <a:gd name="T42" fmla="*/ 72 w 72"/>
              <a:gd name="T43" fmla="*/ 30 h 86"/>
              <a:gd name="T44" fmla="*/ 72 w 72"/>
              <a:gd name="T45" fmla="*/ 30 h 86"/>
              <a:gd name="T46" fmla="*/ 72 w 72"/>
              <a:gd name="T47" fmla="*/ 32 h 86"/>
              <a:gd name="T48" fmla="*/ 61 w 72"/>
              <a:gd name="T49" fmla="*/ 23 h 86"/>
              <a:gd name="T50" fmla="*/ 22 w 72"/>
              <a:gd name="T51" fmla="*/ 23 h 86"/>
              <a:gd name="T52" fmla="*/ 22 w 72"/>
              <a:gd name="T53" fmla="*/ 18 h 86"/>
              <a:gd name="T54" fmla="*/ 22 w 72"/>
              <a:gd name="T55" fmla="*/ 12 h 86"/>
              <a:gd name="T56" fmla="*/ 11 w 72"/>
              <a:gd name="T5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2" h="86">
                <a:moveTo>
                  <a:pt x="11" y="0"/>
                </a:moveTo>
                <a:cubicBezTo>
                  <a:pt x="5" y="0"/>
                  <a:pt x="0" y="5"/>
                  <a:pt x="0" y="12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9"/>
                  <a:pt x="16" y="86"/>
                  <a:pt x="36" y="86"/>
                </a:cubicBezTo>
                <a:cubicBezTo>
                  <a:pt x="60" y="86"/>
                  <a:pt x="60" y="86"/>
                  <a:pt x="60" y="86"/>
                </a:cubicBezTo>
                <a:cubicBezTo>
                  <a:pt x="66" y="86"/>
                  <a:pt x="71" y="82"/>
                  <a:pt x="72" y="77"/>
                </a:cubicBezTo>
                <a:cubicBezTo>
                  <a:pt x="72" y="76"/>
                  <a:pt x="72" y="75"/>
                  <a:pt x="72" y="75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75"/>
                  <a:pt x="72" y="76"/>
                  <a:pt x="72" y="77"/>
                </a:cubicBezTo>
                <a:cubicBezTo>
                  <a:pt x="71" y="72"/>
                  <a:pt x="66" y="68"/>
                  <a:pt x="61" y="68"/>
                </a:cubicBezTo>
                <a:cubicBezTo>
                  <a:pt x="36" y="68"/>
                  <a:pt x="36" y="68"/>
                  <a:pt x="36" y="68"/>
                </a:cubicBezTo>
                <a:cubicBezTo>
                  <a:pt x="29" y="68"/>
                  <a:pt x="22" y="60"/>
                  <a:pt x="22" y="52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5"/>
                  <a:pt x="22" y="45"/>
                  <a:pt x="22" y="45"/>
                </a:cubicBezTo>
                <a:cubicBezTo>
                  <a:pt x="22" y="41"/>
                  <a:pt x="22" y="41"/>
                  <a:pt x="2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6" y="41"/>
                  <a:pt x="71" y="37"/>
                  <a:pt x="72" y="32"/>
                </a:cubicBezTo>
                <a:cubicBezTo>
                  <a:pt x="72" y="31"/>
                  <a:pt x="72" y="30"/>
                  <a:pt x="72" y="30"/>
                </a:cubicBezTo>
                <a:cubicBezTo>
                  <a:pt x="72" y="30"/>
                  <a:pt x="72" y="30"/>
                  <a:pt x="72" y="30"/>
                </a:cubicBezTo>
                <a:cubicBezTo>
                  <a:pt x="72" y="30"/>
                  <a:pt x="72" y="31"/>
                  <a:pt x="72" y="32"/>
                </a:cubicBezTo>
                <a:cubicBezTo>
                  <a:pt x="71" y="27"/>
                  <a:pt x="66" y="23"/>
                  <a:pt x="61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5"/>
                  <a:pt x="17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5" name="Freeform 12"/>
          <p:cNvSpPr>
            <a:spLocks noEditPoints="1"/>
          </p:cNvSpPr>
          <p:nvPr/>
        </p:nvSpPr>
        <p:spPr bwMode="auto">
          <a:xfrm>
            <a:off x="4706938" y="969169"/>
            <a:ext cx="319088" cy="157163"/>
          </a:xfrm>
          <a:custGeom>
            <a:avLst/>
            <a:gdLst>
              <a:gd name="T0" fmla="*/ 49 w 117"/>
              <a:gd name="T1" fmla="*/ 17 h 58"/>
              <a:gd name="T2" fmla="*/ 93 w 117"/>
              <a:gd name="T3" fmla="*/ 24 h 58"/>
              <a:gd name="T4" fmla="*/ 77 w 117"/>
              <a:gd name="T5" fmla="*/ 29 h 58"/>
              <a:gd name="T6" fmla="*/ 72 w 117"/>
              <a:gd name="T7" fmla="*/ 20 h 58"/>
              <a:gd name="T8" fmla="*/ 57 w 117"/>
              <a:gd name="T9" fmla="*/ 20 h 58"/>
              <a:gd name="T10" fmla="*/ 68 w 117"/>
              <a:gd name="T11" fmla="*/ 43 h 58"/>
              <a:gd name="T12" fmla="*/ 117 w 117"/>
              <a:gd name="T13" fmla="*/ 29 h 58"/>
              <a:gd name="T14" fmla="*/ 47 w 117"/>
              <a:gd name="T15" fmla="*/ 10 h 58"/>
              <a:gd name="T16" fmla="*/ 46 w 117"/>
              <a:gd name="T17" fmla="*/ 10 h 58"/>
              <a:gd name="T18" fmla="*/ 41 w 117"/>
              <a:gd name="T19" fmla="*/ 0 h 58"/>
              <a:gd name="T20" fmla="*/ 26 w 117"/>
              <a:gd name="T21" fmla="*/ 2 h 58"/>
              <a:gd name="T22" fmla="*/ 32 w 117"/>
              <a:gd name="T23" fmla="*/ 14 h 58"/>
              <a:gd name="T24" fmla="*/ 14 w 117"/>
              <a:gd name="T25" fmla="*/ 58 h 58"/>
              <a:gd name="T26" fmla="*/ 63 w 117"/>
              <a:gd name="T27" fmla="*/ 44 h 58"/>
              <a:gd name="T28" fmla="*/ 49 w 117"/>
              <a:gd name="T29" fmla="*/ 17 h 58"/>
              <a:gd name="T30" fmla="*/ 28 w 117"/>
              <a:gd name="T31" fmla="*/ 42 h 58"/>
              <a:gd name="T32" fmla="*/ 36 w 117"/>
              <a:gd name="T33" fmla="*/ 23 h 58"/>
              <a:gd name="T34" fmla="*/ 44 w 117"/>
              <a:gd name="T35" fmla="*/ 38 h 58"/>
              <a:gd name="T36" fmla="*/ 28 w 117"/>
              <a:gd name="T37" fmla="*/ 4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7" h="58">
                <a:moveTo>
                  <a:pt x="49" y="17"/>
                </a:moveTo>
                <a:cubicBezTo>
                  <a:pt x="73" y="10"/>
                  <a:pt x="93" y="24"/>
                  <a:pt x="93" y="24"/>
                </a:cubicBezTo>
                <a:cubicBezTo>
                  <a:pt x="77" y="29"/>
                  <a:pt x="77" y="29"/>
                  <a:pt x="77" y="29"/>
                </a:cubicBezTo>
                <a:cubicBezTo>
                  <a:pt x="72" y="20"/>
                  <a:pt x="72" y="20"/>
                  <a:pt x="72" y="20"/>
                </a:cubicBezTo>
                <a:cubicBezTo>
                  <a:pt x="68" y="19"/>
                  <a:pt x="63" y="19"/>
                  <a:pt x="57" y="20"/>
                </a:cubicBezTo>
                <a:cubicBezTo>
                  <a:pt x="68" y="43"/>
                  <a:pt x="68" y="43"/>
                  <a:pt x="68" y="43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7" y="29"/>
                  <a:pt x="99" y="1"/>
                  <a:pt x="47" y="10"/>
                </a:cubicBezTo>
                <a:cubicBezTo>
                  <a:pt x="47" y="10"/>
                  <a:pt x="46" y="10"/>
                  <a:pt x="46" y="10"/>
                </a:cubicBezTo>
                <a:cubicBezTo>
                  <a:pt x="41" y="0"/>
                  <a:pt x="41" y="0"/>
                  <a:pt x="41" y="0"/>
                </a:cubicBezTo>
                <a:cubicBezTo>
                  <a:pt x="26" y="2"/>
                  <a:pt x="26" y="2"/>
                  <a:pt x="26" y="2"/>
                </a:cubicBezTo>
                <a:cubicBezTo>
                  <a:pt x="32" y="14"/>
                  <a:pt x="32" y="14"/>
                  <a:pt x="32" y="14"/>
                </a:cubicBezTo>
                <a:cubicBezTo>
                  <a:pt x="0" y="27"/>
                  <a:pt x="14" y="58"/>
                  <a:pt x="14" y="58"/>
                </a:cubicBezTo>
                <a:cubicBezTo>
                  <a:pt x="63" y="44"/>
                  <a:pt x="63" y="44"/>
                  <a:pt x="63" y="44"/>
                </a:cubicBezTo>
                <a:lnTo>
                  <a:pt x="49" y="17"/>
                </a:lnTo>
                <a:close/>
                <a:moveTo>
                  <a:pt x="28" y="42"/>
                </a:moveTo>
                <a:cubicBezTo>
                  <a:pt x="28" y="42"/>
                  <a:pt x="23" y="32"/>
                  <a:pt x="36" y="23"/>
                </a:cubicBezTo>
                <a:cubicBezTo>
                  <a:pt x="44" y="38"/>
                  <a:pt x="44" y="38"/>
                  <a:pt x="44" y="38"/>
                </a:cubicBezTo>
                <a:lnTo>
                  <a:pt x="2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6" name="Freeform 13"/>
          <p:cNvSpPr>
            <a:spLocks noEditPoints="1"/>
          </p:cNvSpPr>
          <p:nvPr/>
        </p:nvSpPr>
        <p:spPr bwMode="auto">
          <a:xfrm>
            <a:off x="5375275" y="924719"/>
            <a:ext cx="211138" cy="215900"/>
          </a:xfrm>
          <a:custGeom>
            <a:avLst/>
            <a:gdLst>
              <a:gd name="T0" fmla="*/ 78 w 78"/>
              <a:gd name="T1" fmla="*/ 33 h 79"/>
              <a:gd name="T2" fmla="*/ 77 w 78"/>
              <a:gd name="T3" fmla="*/ 31 h 79"/>
              <a:gd name="T4" fmla="*/ 76 w 78"/>
              <a:gd name="T5" fmla="*/ 30 h 79"/>
              <a:gd name="T6" fmla="*/ 66 w 78"/>
              <a:gd name="T7" fmla="*/ 29 h 79"/>
              <a:gd name="T8" fmla="*/ 63 w 78"/>
              <a:gd name="T9" fmla="*/ 22 h 79"/>
              <a:gd name="T10" fmla="*/ 61 w 78"/>
              <a:gd name="T11" fmla="*/ 13 h 79"/>
              <a:gd name="T12" fmla="*/ 42 w 78"/>
              <a:gd name="T13" fmla="*/ 0 h 79"/>
              <a:gd name="T14" fmla="*/ 25 w 78"/>
              <a:gd name="T15" fmla="*/ 0 h 79"/>
              <a:gd name="T16" fmla="*/ 0 w 78"/>
              <a:gd name="T17" fmla="*/ 25 h 79"/>
              <a:gd name="T18" fmla="*/ 0 w 78"/>
              <a:gd name="T19" fmla="*/ 54 h 79"/>
              <a:gd name="T20" fmla="*/ 25 w 78"/>
              <a:gd name="T21" fmla="*/ 79 h 79"/>
              <a:gd name="T22" fmla="*/ 53 w 78"/>
              <a:gd name="T23" fmla="*/ 79 h 79"/>
              <a:gd name="T24" fmla="*/ 78 w 78"/>
              <a:gd name="T25" fmla="*/ 54 h 79"/>
              <a:gd name="T26" fmla="*/ 78 w 78"/>
              <a:gd name="T27" fmla="*/ 34 h 79"/>
              <a:gd name="T28" fmla="*/ 78 w 78"/>
              <a:gd name="T29" fmla="*/ 33 h 79"/>
              <a:gd name="T30" fmla="*/ 25 w 78"/>
              <a:gd name="T31" fmla="*/ 20 h 79"/>
              <a:gd name="T32" fmla="*/ 39 w 78"/>
              <a:gd name="T33" fmla="*/ 20 h 79"/>
              <a:gd name="T34" fmla="*/ 43 w 78"/>
              <a:gd name="T35" fmla="*/ 25 h 79"/>
              <a:gd name="T36" fmla="*/ 39 w 78"/>
              <a:gd name="T37" fmla="*/ 30 h 79"/>
              <a:gd name="T38" fmla="*/ 25 w 78"/>
              <a:gd name="T39" fmla="*/ 30 h 79"/>
              <a:gd name="T40" fmla="*/ 20 w 78"/>
              <a:gd name="T41" fmla="*/ 25 h 79"/>
              <a:gd name="T42" fmla="*/ 25 w 78"/>
              <a:gd name="T43" fmla="*/ 20 h 79"/>
              <a:gd name="T44" fmla="*/ 53 w 78"/>
              <a:gd name="T45" fmla="*/ 58 h 79"/>
              <a:gd name="T46" fmla="*/ 25 w 78"/>
              <a:gd name="T47" fmla="*/ 58 h 79"/>
              <a:gd name="T48" fmla="*/ 20 w 78"/>
              <a:gd name="T49" fmla="*/ 53 h 79"/>
              <a:gd name="T50" fmla="*/ 25 w 78"/>
              <a:gd name="T51" fmla="*/ 49 h 79"/>
              <a:gd name="T52" fmla="*/ 53 w 78"/>
              <a:gd name="T53" fmla="*/ 49 h 79"/>
              <a:gd name="T54" fmla="*/ 58 w 78"/>
              <a:gd name="T55" fmla="*/ 53 h 79"/>
              <a:gd name="T56" fmla="*/ 53 w 78"/>
              <a:gd name="T57" fmla="*/ 58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8" h="79">
                <a:moveTo>
                  <a:pt x="78" y="33"/>
                </a:moveTo>
                <a:cubicBezTo>
                  <a:pt x="77" y="31"/>
                  <a:pt x="77" y="31"/>
                  <a:pt x="77" y="31"/>
                </a:cubicBezTo>
                <a:cubicBezTo>
                  <a:pt x="76" y="30"/>
                  <a:pt x="76" y="30"/>
                  <a:pt x="76" y="30"/>
                </a:cubicBezTo>
                <a:cubicBezTo>
                  <a:pt x="75" y="29"/>
                  <a:pt x="67" y="30"/>
                  <a:pt x="66" y="29"/>
                </a:cubicBezTo>
                <a:cubicBezTo>
                  <a:pt x="64" y="27"/>
                  <a:pt x="64" y="25"/>
                  <a:pt x="63" y="22"/>
                </a:cubicBezTo>
                <a:cubicBezTo>
                  <a:pt x="63" y="16"/>
                  <a:pt x="62" y="15"/>
                  <a:pt x="61" y="13"/>
                </a:cubicBezTo>
                <a:cubicBezTo>
                  <a:pt x="58" y="6"/>
                  <a:pt x="48" y="1"/>
                  <a:pt x="42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8"/>
                  <a:pt x="11" y="79"/>
                  <a:pt x="25" y="79"/>
                </a:cubicBezTo>
                <a:cubicBezTo>
                  <a:pt x="53" y="79"/>
                  <a:pt x="53" y="79"/>
                  <a:pt x="53" y="79"/>
                </a:cubicBezTo>
                <a:cubicBezTo>
                  <a:pt x="67" y="79"/>
                  <a:pt x="78" y="68"/>
                  <a:pt x="78" y="54"/>
                </a:cubicBezTo>
                <a:cubicBezTo>
                  <a:pt x="78" y="34"/>
                  <a:pt x="78" y="34"/>
                  <a:pt x="78" y="34"/>
                </a:cubicBezTo>
                <a:lnTo>
                  <a:pt x="78" y="33"/>
                </a:lnTo>
                <a:close/>
                <a:moveTo>
                  <a:pt x="25" y="20"/>
                </a:moveTo>
                <a:cubicBezTo>
                  <a:pt x="39" y="20"/>
                  <a:pt x="39" y="20"/>
                  <a:pt x="39" y="20"/>
                </a:cubicBezTo>
                <a:cubicBezTo>
                  <a:pt x="41" y="20"/>
                  <a:pt x="43" y="22"/>
                  <a:pt x="43" y="25"/>
                </a:cubicBezTo>
                <a:cubicBezTo>
                  <a:pt x="43" y="28"/>
                  <a:pt x="41" y="30"/>
                  <a:pt x="39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2" y="30"/>
                  <a:pt x="20" y="28"/>
                  <a:pt x="20" y="25"/>
                </a:cubicBezTo>
                <a:cubicBezTo>
                  <a:pt x="20" y="22"/>
                  <a:pt x="22" y="20"/>
                  <a:pt x="25" y="20"/>
                </a:cubicBezTo>
                <a:close/>
                <a:moveTo>
                  <a:pt x="53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2" y="58"/>
                  <a:pt x="20" y="56"/>
                  <a:pt x="20" y="53"/>
                </a:cubicBezTo>
                <a:cubicBezTo>
                  <a:pt x="20" y="51"/>
                  <a:pt x="22" y="49"/>
                  <a:pt x="25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6" y="49"/>
                  <a:pt x="58" y="51"/>
                  <a:pt x="58" y="53"/>
                </a:cubicBezTo>
                <a:cubicBezTo>
                  <a:pt x="58" y="56"/>
                  <a:pt x="56" y="58"/>
                  <a:pt x="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7" name="Freeform 14"/>
          <p:cNvSpPr>
            <a:spLocks noEditPoints="1"/>
          </p:cNvSpPr>
          <p:nvPr/>
        </p:nvSpPr>
        <p:spPr bwMode="auto">
          <a:xfrm>
            <a:off x="1782763" y="1527969"/>
            <a:ext cx="239713" cy="217488"/>
          </a:xfrm>
          <a:custGeom>
            <a:avLst/>
            <a:gdLst>
              <a:gd name="T0" fmla="*/ 30 w 88"/>
              <a:gd name="T1" fmla="*/ 18 h 80"/>
              <a:gd name="T2" fmla="*/ 27 w 88"/>
              <a:gd name="T3" fmla="*/ 12 h 80"/>
              <a:gd name="T4" fmla="*/ 19 w 88"/>
              <a:gd name="T5" fmla="*/ 0 h 80"/>
              <a:gd name="T6" fmla="*/ 42 w 88"/>
              <a:gd name="T7" fmla="*/ 30 h 80"/>
              <a:gd name="T8" fmla="*/ 49 w 88"/>
              <a:gd name="T9" fmla="*/ 13 h 80"/>
              <a:gd name="T10" fmla="*/ 38 w 88"/>
              <a:gd name="T11" fmla="*/ 9 h 80"/>
              <a:gd name="T12" fmla="*/ 38 w 88"/>
              <a:gd name="T13" fmla="*/ 29 h 80"/>
              <a:gd name="T14" fmla="*/ 41 w 88"/>
              <a:gd name="T15" fmla="*/ 12 h 80"/>
              <a:gd name="T16" fmla="*/ 44 w 88"/>
              <a:gd name="T17" fmla="*/ 13 h 80"/>
              <a:gd name="T18" fmla="*/ 42 w 88"/>
              <a:gd name="T19" fmla="*/ 27 h 80"/>
              <a:gd name="T20" fmla="*/ 41 w 88"/>
              <a:gd name="T21" fmla="*/ 13 h 80"/>
              <a:gd name="T22" fmla="*/ 61 w 88"/>
              <a:gd name="T23" fmla="*/ 28 h 80"/>
              <a:gd name="T24" fmla="*/ 65 w 88"/>
              <a:gd name="T25" fmla="*/ 8 h 80"/>
              <a:gd name="T26" fmla="*/ 59 w 88"/>
              <a:gd name="T27" fmla="*/ 26 h 80"/>
              <a:gd name="T28" fmla="*/ 57 w 88"/>
              <a:gd name="T29" fmla="*/ 25 h 80"/>
              <a:gd name="T30" fmla="*/ 53 w 88"/>
              <a:gd name="T31" fmla="*/ 26 h 80"/>
              <a:gd name="T32" fmla="*/ 50 w 88"/>
              <a:gd name="T33" fmla="*/ 52 h 80"/>
              <a:gd name="T34" fmla="*/ 49 w 88"/>
              <a:gd name="T35" fmla="*/ 65 h 80"/>
              <a:gd name="T36" fmla="*/ 52 w 88"/>
              <a:gd name="T37" fmla="*/ 65 h 80"/>
              <a:gd name="T38" fmla="*/ 52 w 88"/>
              <a:gd name="T39" fmla="*/ 52 h 80"/>
              <a:gd name="T40" fmla="*/ 14 w 88"/>
              <a:gd name="T41" fmla="*/ 36 h 80"/>
              <a:gd name="T42" fmla="*/ 14 w 88"/>
              <a:gd name="T43" fmla="*/ 80 h 80"/>
              <a:gd name="T44" fmla="*/ 88 w 88"/>
              <a:gd name="T45" fmla="*/ 50 h 80"/>
              <a:gd name="T46" fmla="*/ 24 w 88"/>
              <a:gd name="T47" fmla="*/ 46 h 80"/>
              <a:gd name="T48" fmla="*/ 20 w 88"/>
              <a:gd name="T49" fmla="*/ 46 h 80"/>
              <a:gd name="T50" fmla="*/ 29 w 88"/>
              <a:gd name="T51" fmla="*/ 42 h 80"/>
              <a:gd name="T52" fmla="*/ 38 w 88"/>
              <a:gd name="T53" fmla="*/ 69 h 80"/>
              <a:gd name="T54" fmla="*/ 33 w 88"/>
              <a:gd name="T55" fmla="*/ 69 h 80"/>
              <a:gd name="T56" fmla="*/ 30 w 88"/>
              <a:gd name="T57" fmla="*/ 49 h 80"/>
              <a:gd name="T58" fmla="*/ 35 w 88"/>
              <a:gd name="T59" fmla="*/ 65 h 80"/>
              <a:gd name="T60" fmla="*/ 38 w 88"/>
              <a:gd name="T61" fmla="*/ 64 h 80"/>
              <a:gd name="T62" fmla="*/ 42 w 88"/>
              <a:gd name="T63" fmla="*/ 69 h 80"/>
              <a:gd name="T64" fmla="*/ 53 w 88"/>
              <a:gd name="T65" fmla="*/ 69 h 80"/>
              <a:gd name="T66" fmla="*/ 49 w 88"/>
              <a:gd name="T67" fmla="*/ 69 h 80"/>
              <a:gd name="T68" fmla="*/ 49 w 88"/>
              <a:gd name="T69" fmla="*/ 42 h 80"/>
              <a:gd name="T70" fmla="*/ 52 w 88"/>
              <a:gd name="T71" fmla="*/ 49 h 80"/>
              <a:gd name="T72" fmla="*/ 56 w 88"/>
              <a:gd name="T73" fmla="*/ 65 h 80"/>
              <a:gd name="T74" fmla="*/ 62 w 88"/>
              <a:gd name="T75" fmla="*/ 63 h 80"/>
              <a:gd name="T76" fmla="*/ 65 w 88"/>
              <a:gd name="T77" fmla="*/ 65 h 80"/>
              <a:gd name="T78" fmla="*/ 70 w 88"/>
              <a:gd name="T79" fmla="*/ 62 h 80"/>
              <a:gd name="T80" fmla="*/ 64 w 88"/>
              <a:gd name="T81" fmla="*/ 69 h 80"/>
              <a:gd name="T82" fmla="*/ 58 w 88"/>
              <a:gd name="T83" fmla="*/ 54 h 80"/>
              <a:gd name="T84" fmla="*/ 68 w 88"/>
              <a:gd name="T85" fmla="*/ 50 h 80"/>
              <a:gd name="T86" fmla="*/ 64 w 88"/>
              <a:gd name="T87" fmla="*/ 52 h 80"/>
              <a:gd name="T88" fmla="*/ 62 w 88"/>
              <a:gd name="T89" fmla="*/ 56 h 80"/>
              <a:gd name="T90" fmla="*/ 65 w 88"/>
              <a:gd name="T91" fmla="*/ 5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8" h="80">
                <a:moveTo>
                  <a:pt x="25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30" y="18"/>
                  <a:pt x="30" y="18"/>
                  <a:pt x="30" y="18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4" y="0"/>
                  <a:pt x="24" y="0"/>
                  <a:pt x="24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5" y="18"/>
                  <a:pt x="25" y="18"/>
                  <a:pt x="25" y="18"/>
                </a:cubicBezTo>
                <a:lnTo>
                  <a:pt x="25" y="30"/>
                </a:lnTo>
                <a:close/>
                <a:moveTo>
                  <a:pt x="42" y="30"/>
                </a:moveTo>
                <a:cubicBezTo>
                  <a:pt x="44" y="30"/>
                  <a:pt x="46" y="30"/>
                  <a:pt x="47" y="29"/>
                </a:cubicBezTo>
                <a:cubicBezTo>
                  <a:pt x="48" y="28"/>
                  <a:pt x="49" y="26"/>
                  <a:pt x="49" y="24"/>
                </a:cubicBezTo>
                <a:cubicBezTo>
                  <a:pt x="49" y="13"/>
                  <a:pt x="49" y="13"/>
                  <a:pt x="49" y="13"/>
                </a:cubicBezTo>
                <a:cubicBezTo>
                  <a:pt x="49" y="12"/>
                  <a:pt x="48" y="10"/>
                  <a:pt x="47" y="9"/>
                </a:cubicBezTo>
                <a:cubicBezTo>
                  <a:pt x="46" y="8"/>
                  <a:pt x="44" y="8"/>
                  <a:pt x="43" y="8"/>
                </a:cubicBezTo>
                <a:cubicBezTo>
                  <a:pt x="41" y="8"/>
                  <a:pt x="39" y="8"/>
                  <a:pt x="38" y="9"/>
                </a:cubicBezTo>
                <a:cubicBezTo>
                  <a:pt x="37" y="10"/>
                  <a:pt x="36" y="11"/>
                  <a:pt x="36" y="13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6"/>
                  <a:pt x="37" y="28"/>
                  <a:pt x="38" y="29"/>
                </a:cubicBezTo>
                <a:cubicBezTo>
                  <a:pt x="39" y="30"/>
                  <a:pt x="40" y="30"/>
                  <a:pt x="42" y="30"/>
                </a:cubicBezTo>
                <a:close/>
                <a:moveTo>
                  <a:pt x="41" y="13"/>
                </a:moveTo>
                <a:cubicBezTo>
                  <a:pt x="41" y="12"/>
                  <a:pt x="41" y="12"/>
                  <a:pt x="41" y="12"/>
                </a:cubicBezTo>
                <a:cubicBezTo>
                  <a:pt x="41" y="11"/>
                  <a:pt x="42" y="11"/>
                  <a:pt x="42" y="11"/>
                </a:cubicBezTo>
                <a:cubicBezTo>
                  <a:pt x="43" y="11"/>
                  <a:pt x="43" y="11"/>
                  <a:pt x="44" y="12"/>
                </a:cubicBezTo>
                <a:cubicBezTo>
                  <a:pt x="44" y="12"/>
                  <a:pt x="44" y="12"/>
                  <a:pt x="44" y="13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4" y="26"/>
                  <a:pt x="44" y="26"/>
                </a:cubicBezTo>
                <a:cubicBezTo>
                  <a:pt x="43" y="27"/>
                  <a:pt x="43" y="27"/>
                  <a:pt x="42" y="27"/>
                </a:cubicBezTo>
                <a:cubicBezTo>
                  <a:pt x="42" y="27"/>
                  <a:pt x="41" y="27"/>
                  <a:pt x="41" y="26"/>
                </a:cubicBezTo>
                <a:cubicBezTo>
                  <a:pt x="41" y="26"/>
                  <a:pt x="41" y="25"/>
                  <a:pt x="41" y="25"/>
                </a:cubicBezTo>
                <a:lnTo>
                  <a:pt x="41" y="13"/>
                </a:lnTo>
                <a:close/>
                <a:moveTo>
                  <a:pt x="56" y="30"/>
                </a:moveTo>
                <a:cubicBezTo>
                  <a:pt x="57" y="30"/>
                  <a:pt x="57" y="30"/>
                  <a:pt x="58" y="30"/>
                </a:cubicBezTo>
                <a:cubicBezTo>
                  <a:pt x="59" y="29"/>
                  <a:pt x="60" y="28"/>
                  <a:pt x="61" y="28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8"/>
                  <a:pt x="65" y="8"/>
                  <a:pt x="65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25"/>
                  <a:pt x="61" y="25"/>
                  <a:pt x="61" y="25"/>
                </a:cubicBezTo>
                <a:cubicBezTo>
                  <a:pt x="60" y="25"/>
                  <a:pt x="60" y="26"/>
                  <a:pt x="59" y="26"/>
                </a:cubicBezTo>
                <a:cubicBezTo>
                  <a:pt x="59" y="26"/>
                  <a:pt x="59" y="26"/>
                  <a:pt x="58" y="26"/>
                </a:cubicBezTo>
                <a:cubicBezTo>
                  <a:pt x="58" y="26"/>
                  <a:pt x="57" y="26"/>
                  <a:pt x="57" y="26"/>
                </a:cubicBezTo>
                <a:cubicBezTo>
                  <a:pt x="57" y="26"/>
                  <a:pt x="57" y="25"/>
                  <a:pt x="57" y="25"/>
                </a:cubicBezTo>
                <a:cubicBezTo>
                  <a:pt x="57" y="8"/>
                  <a:pt x="57" y="8"/>
                  <a:pt x="57" y="8"/>
                </a:cubicBezTo>
                <a:cubicBezTo>
                  <a:pt x="53" y="8"/>
                  <a:pt x="53" y="8"/>
                  <a:pt x="53" y="8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8"/>
                  <a:pt x="53" y="29"/>
                  <a:pt x="53" y="29"/>
                </a:cubicBezTo>
                <a:cubicBezTo>
                  <a:pt x="54" y="30"/>
                  <a:pt x="55" y="30"/>
                  <a:pt x="56" y="30"/>
                </a:cubicBezTo>
                <a:close/>
                <a:moveTo>
                  <a:pt x="50" y="52"/>
                </a:moveTo>
                <a:cubicBezTo>
                  <a:pt x="50" y="52"/>
                  <a:pt x="50" y="52"/>
                  <a:pt x="50" y="52"/>
                </a:cubicBezTo>
                <a:cubicBezTo>
                  <a:pt x="49" y="52"/>
                  <a:pt x="49" y="52"/>
                  <a:pt x="49" y="53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5"/>
                  <a:pt x="49" y="66"/>
                  <a:pt x="50" y="66"/>
                </a:cubicBezTo>
                <a:cubicBezTo>
                  <a:pt x="50" y="66"/>
                  <a:pt x="50" y="66"/>
                  <a:pt x="51" y="66"/>
                </a:cubicBezTo>
                <a:cubicBezTo>
                  <a:pt x="51" y="66"/>
                  <a:pt x="51" y="66"/>
                  <a:pt x="52" y="65"/>
                </a:cubicBezTo>
                <a:cubicBezTo>
                  <a:pt x="52" y="65"/>
                  <a:pt x="52" y="65"/>
                  <a:pt x="52" y="6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3"/>
                  <a:pt x="52" y="53"/>
                  <a:pt x="52" y="52"/>
                </a:cubicBezTo>
                <a:cubicBezTo>
                  <a:pt x="51" y="52"/>
                  <a:pt x="51" y="52"/>
                  <a:pt x="50" y="52"/>
                </a:cubicBezTo>
                <a:close/>
                <a:moveTo>
                  <a:pt x="74" y="36"/>
                </a:moveTo>
                <a:cubicBezTo>
                  <a:pt x="14" y="36"/>
                  <a:pt x="14" y="36"/>
                  <a:pt x="14" y="36"/>
                </a:cubicBezTo>
                <a:cubicBezTo>
                  <a:pt x="6" y="36"/>
                  <a:pt x="0" y="42"/>
                  <a:pt x="0" y="50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3"/>
                  <a:pt x="6" y="80"/>
                  <a:pt x="14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81" y="80"/>
                  <a:pt x="88" y="73"/>
                  <a:pt x="88" y="65"/>
                </a:cubicBezTo>
                <a:cubicBezTo>
                  <a:pt x="88" y="50"/>
                  <a:pt x="88" y="50"/>
                  <a:pt x="88" y="50"/>
                </a:cubicBezTo>
                <a:cubicBezTo>
                  <a:pt x="88" y="42"/>
                  <a:pt x="81" y="36"/>
                  <a:pt x="74" y="36"/>
                </a:cubicBezTo>
                <a:close/>
                <a:moveTo>
                  <a:pt x="29" y="46"/>
                </a:moveTo>
                <a:cubicBezTo>
                  <a:pt x="24" y="46"/>
                  <a:pt x="24" y="46"/>
                  <a:pt x="24" y="46"/>
                </a:cubicBezTo>
                <a:cubicBezTo>
                  <a:pt x="24" y="69"/>
                  <a:pt x="24" y="69"/>
                  <a:pt x="24" y="69"/>
                </a:cubicBezTo>
                <a:cubicBezTo>
                  <a:pt x="20" y="69"/>
                  <a:pt x="20" y="69"/>
                  <a:pt x="20" y="69"/>
                </a:cubicBezTo>
                <a:cubicBezTo>
                  <a:pt x="20" y="46"/>
                  <a:pt x="20" y="46"/>
                  <a:pt x="20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29" y="42"/>
                  <a:pt x="29" y="42"/>
                  <a:pt x="29" y="42"/>
                </a:cubicBezTo>
                <a:lnTo>
                  <a:pt x="29" y="46"/>
                </a:lnTo>
                <a:close/>
                <a:moveTo>
                  <a:pt x="42" y="69"/>
                </a:moveTo>
                <a:cubicBezTo>
                  <a:pt x="38" y="69"/>
                  <a:pt x="38" y="69"/>
                  <a:pt x="38" y="69"/>
                </a:cubicBezTo>
                <a:cubicBezTo>
                  <a:pt x="38" y="67"/>
                  <a:pt x="38" y="67"/>
                  <a:pt x="38" y="67"/>
                </a:cubicBezTo>
                <a:cubicBezTo>
                  <a:pt x="37" y="67"/>
                  <a:pt x="36" y="68"/>
                  <a:pt x="35" y="68"/>
                </a:cubicBezTo>
                <a:cubicBezTo>
                  <a:pt x="35" y="69"/>
                  <a:pt x="34" y="69"/>
                  <a:pt x="33" y="69"/>
                </a:cubicBezTo>
                <a:cubicBezTo>
                  <a:pt x="32" y="69"/>
                  <a:pt x="32" y="69"/>
                  <a:pt x="31" y="68"/>
                </a:cubicBezTo>
                <a:cubicBezTo>
                  <a:pt x="31" y="68"/>
                  <a:pt x="30" y="67"/>
                  <a:pt x="30" y="65"/>
                </a:cubicBezTo>
                <a:cubicBezTo>
                  <a:pt x="30" y="49"/>
                  <a:pt x="30" y="49"/>
                  <a:pt x="30" y="49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5"/>
                  <a:pt x="34" y="65"/>
                  <a:pt x="35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6" y="65"/>
                  <a:pt x="36" y="65"/>
                  <a:pt x="37" y="65"/>
                </a:cubicBezTo>
                <a:cubicBezTo>
                  <a:pt x="37" y="65"/>
                  <a:pt x="37" y="64"/>
                  <a:pt x="38" y="64"/>
                </a:cubicBezTo>
                <a:cubicBezTo>
                  <a:pt x="38" y="49"/>
                  <a:pt x="38" y="49"/>
                  <a:pt x="38" y="49"/>
                </a:cubicBezTo>
                <a:cubicBezTo>
                  <a:pt x="42" y="49"/>
                  <a:pt x="42" y="49"/>
                  <a:pt x="42" y="49"/>
                </a:cubicBezTo>
                <a:lnTo>
                  <a:pt x="42" y="69"/>
                </a:lnTo>
                <a:close/>
                <a:moveTo>
                  <a:pt x="56" y="65"/>
                </a:moveTo>
                <a:cubicBezTo>
                  <a:pt x="56" y="66"/>
                  <a:pt x="56" y="67"/>
                  <a:pt x="55" y="68"/>
                </a:cubicBezTo>
                <a:cubicBezTo>
                  <a:pt x="55" y="69"/>
                  <a:pt x="54" y="69"/>
                  <a:pt x="53" y="69"/>
                </a:cubicBezTo>
                <a:cubicBezTo>
                  <a:pt x="52" y="69"/>
                  <a:pt x="51" y="69"/>
                  <a:pt x="50" y="69"/>
                </a:cubicBezTo>
                <a:cubicBezTo>
                  <a:pt x="50" y="68"/>
                  <a:pt x="49" y="68"/>
                  <a:pt x="49" y="67"/>
                </a:cubicBezTo>
                <a:cubicBezTo>
                  <a:pt x="49" y="69"/>
                  <a:pt x="49" y="69"/>
                  <a:pt x="49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42"/>
                  <a:pt x="45" y="42"/>
                  <a:pt x="45" y="42"/>
                </a:cubicBezTo>
                <a:cubicBezTo>
                  <a:pt x="49" y="42"/>
                  <a:pt x="49" y="42"/>
                  <a:pt x="49" y="42"/>
                </a:cubicBezTo>
                <a:cubicBezTo>
                  <a:pt x="49" y="51"/>
                  <a:pt x="49" y="51"/>
                  <a:pt x="49" y="51"/>
                </a:cubicBezTo>
                <a:cubicBezTo>
                  <a:pt x="49" y="50"/>
                  <a:pt x="50" y="49"/>
                  <a:pt x="50" y="49"/>
                </a:cubicBezTo>
                <a:cubicBezTo>
                  <a:pt x="51" y="49"/>
                  <a:pt x="52" y="49"/>
                  <a:pt x="52" y="49"/>
                </a:cubicBezTo>
                <a:cubicBezTo>
                  <a:pt x="54" y="49"/>
                  <a:pt x="54" y="49"/>
                  <a:pt x="55" y="50"/>
                </a:cubicBezTo>
                <a:cubicBezTo>
                  <a:pt x="56" y="51"/>
                  <a:pt x="56" y="52"/>
                  <a:pt x="56" y="54"/>
                </a:cubicBezTo>
                <a:lnTo>
                  <a:pt x="56" y="65"/>
                </a:lnTo>
                <a:close/>
                <a:moveTo>
                  <a:pt x="70" y="59"/>
                </a:moveTo>
                <a:cubicBezTo>
                  <a:pt x="62" y="59"/>
                  <a:pt x="62" y="59"/>
                  <a:pt x="62" y="59"/>
                </a:cubicBezTo>
                <a:cubicBezTo>
                  <a:pt x="62" y="63"/>
                  <a:pt x="62" y="63"/>
                  <a:pt x="62" y="63"/>
                </a:cubicBezTo>
                <a:cubicBezTo>
                  <a:pt x="62" y="64"/>
                  <a:pt x="62" y="65"/>
                  <a:pt x="63" y="65"/>
                </a:cubicBezTo>
                <a:cubicBezTo>
                  <a:pt x="63" y="66"/>
                  <a:pt x="63" y="66"/>
                  <a:pt x="64" y="66"/>
                </a:cubicBezTo>
                <a:cubicBezTo>
                  <a:pt x="65" y="66"/>
                  <a:pt x="65" y="66"/>
                  <a:pt x="65" y="65"/>
                </a:cubicBezTo>
                <a:cubicBezTo>
                  <a:pt x="66" y="65"/>
                  <a:pt x="66" y="64"/>
                  <a:pt x="66" y="63"/>
                </a:cubicBezTo>
                <a:cubicBezTo>
                  <a:pt x="66" y="62"/>
                  <a:pt x="66" y="62"/>
                  <a:pt x="66" y="62"/>
                </a:cubicBezTo>
                <a:cubicBezTo>
                  <a:pt x="70" y="62"/>
                  <a:pt x="70" y="62"/>
                  <a:pt x="70" y="62"/>
                </a:cubicBezTo>
                <a:cubicBezTo>
                  <a:pt x="70" y="63"/>
                  <a:pt x="70" y="63"/>
                  <a:pt x="70" y="63"/>
                </a:cubicBezTo>
                <a:cubicBezTo>
                  <a:pt x="70" y="65"/>
                  <a:pt x="69" y="67"/>
                  <a:pt x="68" y="68"/>
                </a:cubicBezTo>
                <a:cubicBezTo>
                  <a:pt x="67" y="69"/>
                  <a:pt x="66" y="69"/>
                  <a:pt x="64" y="69"/>
                </a:cubicBezTo>
                <a:cubicBezTo>
                  <a:pt x="62" y="69"/>
                  <a:pt x="61" y="69"/>
                  <a:pt x="60" y="68"/>
                </a:cubicBezTo>
                <a:cubicBezTo>
                  <a:pt x="59" y="67"/>
                  <a:pt x="58" y="65"/>
                  <a:pt x="58" y="63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3"/>
                  <a:pt x="59" y="51"/>
                  <a:pt x="60" y="50"/>
                </a:cubicBezTo>
                <a:cubicBezTo>
                  <a:pt x="61" y="49"/>
                  <a:pt x="62" y="48"/>
                  <a:pt x="64" y="48"/>
                </a:cubicBezTo>
                <a:cubicBezTo>
                  <a:pt x="66" y="48"/>
                  <a:pt x="67" y="49"/>
                  <a:pt x="68" y="50"/>
                </a:cubicBezTo>
                <a:cubicBezTo>
                  <a:pt x="69" y="51"/>
                  <a:pt x="70" y="52"/>
                  <a:pt x="70" y="54"/>
                </a:cubicBezTo>
                <a:lnTo>
                  <a:pt x="70" y="59"/>
                </a:lnTo>
                <a:close/>
                <a:moveTo>
                  <a:pt x="64" y="52"/>
                </a:moveTo>
                <a:cubicBezTo>
                  <a:pt x="63" y="52"/>
                  <a:pt x="63" y="52"/>
                  <a:pt x="63" y="52"/>
                </a:cubicBezTo>
                <a:cubicBezTo>
                  <a:pt x="62" y="53"/>
                  <a:pt x="62" y="53"/>
                  <a:pt x="62" y="54"/>
                </a:cubicBezTo>
                <a:cubicBezTo>
                  <a:pt x="62" y="56"/>
                  <a:pt x="62" y="56"/>
                  <a:pt x="62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53"/>
                  <a:pt x="66" y="53"/>
                  <a:pt x="65" y="52"/>
                </a:cubicBezTo>
                <a:cubicBezTo>
                  <a:pt x="65" y="52"/>
                  <a:pt x="65" y="52"/>
                  <a:pt x="64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8" name="Freeform 15"/>
          <p:cNvSpPr>
            <a:spLocks noEditPoints="1"/>
          </p:cNvSpPr>
          <p:nvPr/>
        </p:nvSpPr>
        <p:spPr bwMode="auto">
          <a:xfrm>
            <a:off x="2376488" y="1505744"/>
            <a:ext cx="242888" cy="277813"/>
          </a:xfrm>
          <a:custGeom>
            <a:avLst/>
            <a:gdLst>
              <a:gd name="T0" fmla="*/ 67 w 89"/>
              <a:gd name="T1" fmla="*/ 19 h 102"/>
              <a:gd name="T2" fmla="*/ 52 w 89"/>
              <a:gd name="T3" fmla="*/ 12 h 102"/>
              <a:gd name="T4" fmla="*/ 41 w 89"/>
              <a:gd name="T5" fmla="*/ 0 h 102"/>
              <a:gd name="T6" fmla="*/ 36 w 89"/>
              <a:gd name="T7" fmla="*/ 12 h 102"/>
              <a:gd name="T8" fmla="*/ 24 w 89"/>
              <a:gd name="T9" fmla="*/ 19 h 102"/>
              <a:gd name="T10" fmla="*/ 0 w 89"/>
              <a:gd name="T11" fmla="*/ 58 h 102"/>
              <a:gd name="T12" fmla="*/ 45 w 89"/>
              <a:gd name="T13" fmla="*/ 102 h 102"/>
              <a:gd name="T14" fmla="*/ 89 w 89"/>
              <a:gd name="T15" fmla="*/ 59 h 102"/>
              <a:gd name="T16" fmla="*/ 67 w 89"/>
              <a:gd name="T17" fmla="*/ 19 h 102"/>
              <a:gd name="T18" fmla="*/ 11 w 89"/>
              <a:gd name="T19" fmla="*/ 38 h 102"/>
              <a:gd name="T20" fmla="*/ 10 w 89"/>
              <a:gd name="T21" fmla="*/ 35 h 102"/>
              <a:gd name="T22" fmla="*/ 27 w 89"/>
              <a:gd name="T23" fmla="*/ 21 h 102"/>
              <a:gd name="T24" fmla="*/ 37 w 89"/>
              <a:gd name="T25" fmla="*/ 15 h 102"/>
              <a:gd name="T26" fmla="*/ 42 w 89"/>
              <a:gd name="T27" fmla="*/ 5 h 102"/>
              <a:gd name="T28" fmla="*/ 43 w 89"/>
              <a:gd name="T29" fmla="*/ 11 h 102"/>
              <a:gd name="T30" fmla="*/ 40 w 89"/>
              <a:gd name="T31" fmla="*/ 16 h 102"/>
              <a:gd name="T32" fmla="*/ 37 w 89"/>
              <a:gd name="T33" fmla="*/ 17 h 102"/>
              <a:gd name="T34" fmla="*/ 37 w 89"/>
              <a:gd name="T35" fmla="*/ 18 h 102"/>
              <a:gd name="T36" fmla="*/ 38 w 89"/>
              <a:gd name="T37" fmla="*/ 19 h 102"/>
              <a:gd name="T38" fmla="*/ 36 w 89"/>
              <a:gd name="T39" fmla="*/ 23 h 102"/>
              <a:gd name="T40" fmla="*/ 21 w 89"/>
              <a:gd name="T41" fmla="*/ 34 h 102"/>
              <a:gd name="T42" fmla="*/ 11 w 89"/>
              <a:gd name="T43" fmla="*/ 38 h 102"/>
              <a:gd name="T44" fmla="*/ 67 w 89"/>
              <a:gd name="T45" fmla="*/ 92 h 102"/>
              <a:gd name="T46" fmla="*/ 57 w 89"/>
              <a:gd name="T47" fmla="*/ 97 h 102"/>
              <a:gd name="T48" fmla="*/ 40 w 89"/>
              <a:gd name="T49" fmla="*/ 93 h 102"/>
              <a:gd name="T50" fmla="*/ 40 w 89"/>
              <a:gd name="T51" fmla="*/ 91 h 102"/>
              <a:gd name="T52" fmla="*/ 42 w 89"/>
              <a:gd name="T53" fmla="*/ 91 h 102"/>
              <a:gd name="T54" fmla="*/ 42 w 89"/>
              <a:gd name="T55" fmla="*/ 91 h 102"/>
              <a:gd name="T56" fmla="*/ 54 w 89"/>
              <a:gd name="T57" fmla="*/ 94 h 102"/>
              <a:gd name="T58" fmla="*/ 66 w 89"/>
              <a:gd name="T59" fmla="*/ 90 h 102"/>
              <a:gd name="T60" fmla="*/ 68 w 89"/>
              <a:gd name="T61" fmla="*/ 91 h 102"/>
              <a:gd name="T62" fmla="*/ 67 w 89"/>
              <a:gd name="T63" fmla="*/ 92 h 102"/>
              <a:gd name="T64" fmla="*/ 50 w 89"/>
              <a:gd name="T65" fmla="*/ 84 h 102"/>
              <a:gd name="T66" fmla="*/ 55 w 89"/>
              <a:gd name="T67" fmla="*/ 81 h 102"/>
              <a:gd name="T68" fmla="*/ 59 w 89"/>
              <a:gd name="T69" fmla="*/ 80 h 102"/>
              <a:gd name="T70" fmla="*/ 63 w 89"/>
              <a:gd name="T71" fmla="*/ 81 h 102"/>
              <a:gd name="T72" fmla="*/ 66 w 89"/>
              <a:gd name="T73" fmla="*/ 85 h 102"/>
              <a:gd name="T74" fmla="*/ 65 w 89"/>
              <a:gd name="T75" fmla="*/ 87 h 102"/>
              <a:gd name="T76" fmla="*/ 63 w 89"/>
              <a:gd name="T77" fmla="*/ 86 h 102"/>
              <a:gd name="T78" fmla="*/ 59 w 89"/>
              <a:gd name="T79" fmla="*/ 83 h 102"/>
              <a:gd name="T80" fmla="*/ 52 w 89"/>
              <a:gd name="T81" fmla="*/ 86 h 102"/>
              <a:gd name="T82" fmla="*/ 50 w 89"/>
              <a:gd name="T83" fmla="*/ 87 h 102"/>
              <a:gd name="T84" fmla="*/ 50 w 89"/>
              <a:gd name="T85" fmla="*/ 84 h 102"/>
              <a:gd name="T86" fmla="*/ 76 w 89"/>
              <a:gd name="T87" fmla="*/ 82 h 102"/>
              <a:gd name="T88" fmla="*/ 61 w 89"/>
              <a:gd name="T89" fmla="*/ 70 h 102"/>
              <a:gd name="T90" fmla="*/ 33 w 89"/>
              <a:gd name="T91" fmla="*/ 82 h 102"/>
              <a:gd name="T92" fmla="*/ 23 w 89"/>
              <a:gd name="T93" fmla="*/ 80 h 102"/>
              <a:gd name="T94" fmla="*/ 19 w 89"/>
              <a:gd name="T95" fmla="*/ 71 h 102"/>
              <a:gd name="T96" fmla="*/ 35 w 89"/>
              <a:gd name="T97" fmla="*/ 56 h 102"/>
              <a:gd name="T98" fmla="*/ 61 w 89"/>
              <a:gd name="T99" fmla="*/ 67 h 102"/>
              <a:gd name="T100" fmla="*/ 80 w 89"/>
              <a:gd name="T101" fmla="*/ 57 h 102"/>
              <a:gd name="T102" fmla="*/ 86 w 89"/>
              <a:gd name="T103" fmla="*/ 65 h 102"/>
              <a:gd name="T104" fmla="*/ 82 w 89"/>
              <a:gd name="T105" fmla="*/ 77 h 102"/>
              <a:gd name="T106" fmla="*/ 76 w 89"/>
              <a:gd name="T107" fmla="*/ 8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9" h="102">
                <a:moveTo>
                  <a:pt x="67" y="19"/>
                </a:moveTo>
                <a:cubicBezTo>
                  <a:pt x="62" y="16"/>
                  <a:pt x="57" y="15"/>
                  <a:pt x="52" y="12"/>
                </a:cubicBezTo>
                <a:cubicBezTo>
                  <a:pt x="49" y="9"/>
                  <a:pt x="45" y="5"/>
                  <a:pt x="41" y="0"/>
                </a:cubicBezTo>
                <a:cubicBezTo>
                  <a:pt x="40" y="7"/>
                  <a:pt x="38" y="10"/>
                  <a:pt x="36" y="12"/>
                </a:cubicBezTo>
                <a:cubicBezTo>
                  <a:pt x="31" y="16"/>
                  <a:pt x="28" y="17"/>
                  <a:pt x="24" y="19"/>
                </a:cubicBezTo>
                <a:cubicBezTo>
                  <a:pt x="20" y="21"/>
                  <a:pt x="0" y="33"/>
                  <a:pt x="0" y="58"/>
                </a:cubicBezTo>
                <a:cubicBezTo>
                  <a:pt x="0" y="84"/>
                  <a:pt x="21" y="102"/>
                  <a:pt x="45" y="102"/>
                </a:cubicBezTo>
                <a:cubicBezTo>
                  <a:pt x="69" y="102"/>
                  <a:pt x="89" y="85"/>
                  <a:pt x="89" y="59"/>
                </a:cubicBezTo>
                <a:cubicBezTo>
                  <a:pt x="89" y="33"/>
                  <a:pt x="70" y="21"/>
                  <a:pt x="67" y="19"/>
                </a:cubicBezTo>
                <a:close/>
                <a:moveTo>
                  <a:pt x="11" y="38"/>
                </a:moveTo>
                <a:cubicBezTo>
                  <a:pt x="10" y="38"/>
                  <a:pt x="9" y="37"/>
                  <a:pt x="10" y="35"/>
                </a:cubicBezTo>
                <a:cubicBezTo>
                  <a:pt x="15" y="27"/>
                  <a:pt x="24" y="22"/>
                  <a:pt x="27" y="21"/>
                </a:cubicBezTo>
                <a:cubicBezTo>
                  <a:pt x="28" y="21"/>
                  <a:pt x="32" y="19"/>
                  <a:pt x="37" y="15"/>
                </a:cubicBezTo>
                <a:cubicBezTo>
                  <a:pt x="39" y="13"/>
                  <a:pt x="41" y="11"/>
                  <a:pt x="42" y="5"/>
                </a:cubicBezTo>
                <a:cubicBezTo>
                  <a:pt x="43" y="7"/>
                  <a:pt x="43" y="9"/>
                  <a:pt x="43" y="11"/>
                </a:cubicBezTo>
                <a:cubicBezTo>
                  <a:pt x="43" y="14"/>
                  <a:pt x="40" y="15"/>
                  <a:pt x="40" y="16"/>
                </a:cubicBezTo>
                <a:cubicBezTo>
                  <a:pt x="39" y="16"/>
                  <a:pt x="37" y="17"/>
                  <a:pt x="37" y="17"/>
                </a:cubicBezTo>
                <a:cubicBezTo>
                  <a:pt x="36" y="18"/>
                  <a:pt x="36" y="18"/>
                  <a:pt x="37" y="18"/>
                </a:cubicBezTo>
                <a:cubicBezTo>
                  <a:pt x="38" y="18"/>
                  <a:pt x="38" y="19"/>
                  <a:pt x="38" y="19"/>
                </a:cubicBezTo>
                <a:cubicBezTo>
                  <a:pt x="38" y="20"/>
                  <a:pt x="38" y="21"/>
                  <a:pt x="36" y="23"/>
                </a:cubicBezTo>
                <a:cubicBezTo>
                  <a:pt x="32" y="28"/>
                  <a:pt x="29" y="30"/>
                  <a:pt x="21" y="34"/>
                </a:cubicBezTo>
                <a:cubicBezTo>
                  <a:pt x="14" y="39"/>
                  <a:pt x="11" y="38"/>
                  <a:pt x="11" y="38"/>
                </a:cubicBezTo>
                <a:close/>
                <a:moveTo>
                  <a:pt x="67" y="92"/>
                </a:moveTo>
                <a:cubicBezTo>
                  <a:pt x="67" y="93"/>
                  <a:pt x="62" y="96"/>
                  <a:pt x="57" y="97"/>
                </a:cubicBezTo>
                <a:cubicBezTo>
                  <a:pt x="52" y="97"/>
                  <a:pt x="45" y="97"/>
                  <a:pt x="40" y="93"/>
                </a:cubicBezTo>
                <a:cubicBezTo>
                  <a:pt x="40" y="93"/>
                  <a:pt x="40" y="92"/>
                  <a:pt x="40" y="91"/>
                </a:cubicBezTo>
                <a:cubicBezTo>
                  <a:pt x="41" y="91"/>
                  <a:pt x="41" y="91"/>
                  <a:pt x="42" y="91"/>
                </a:cubicBezTo>
                <a:cubicBezTo>
                  <a:pt x="42" y="91"/>
                  <a:pt x="42" y="91"/>
                  <a:pt x="42" y="91"/>
                </a:cubicBezTo>
                <a:cubicBezTo>
                  <a:pt x="44" y="92"/>
                  <a:pt x="47" y="94"/>
                  <a:pt x="54" y="94"/>
                </a:cubicBezTo>
                <a:cubicBezTo>
                  <a:pt x="60" y="94"/>
                  <a:pt x="64" y="92"/>
                  <a:pt x="66" y="90"/>
                </a:cubicBezTo>
                <a:cubicBezTo>
                  <a:pt x="67" y="90"/>
                  <a:pt x="68" y="90"/>
                  <a:pt x="68" y="91"/>
                </a:cubicBezTo>
                <a:cubicBezTo>
                  <a:pt x="68" y="91"/>
                  <a:pt x="68" y="92"/>
                  <a:pt x="67" y="92"/>
                </a:cubicBezTo>
                <a:close/>
                <a:moveTo>
                  <a:pt x="50" y="84"/>
                </a:moveTo>
                <a:cubicBezTo>
                  <a:pt x="51" y="83"/>
                  <a:pt x="53" y="82"/>
                  <a:pt x="55" y="81"/>
                </a:cubicBezTo>
                <a:cubicBezTo>
                  <a:pt x="57" y="80"/>
                  <a:pt x="57" y="80"/>
                  <a:pt x="59" y="80"/>
                </a:cubicBezTo>
                <a:cubicBezTo>
                  <a:pt x="61" y="80"/>
                  <a:pt x="62" y="80"/>
                  <a:pt x="63" y="81"/>
                </a:cubicBezTo>
                <a:cubicBezTo>
                  <a:pt x="65" y="82"/>
                  <a:pt x="65" y="84"/>
                  <a:pt x="66" y="85"/>
                </a:cubicBezTo>
                <a:cubicBezTo>
                  <a:pt x="66" y="86"/>
                  <a:pt x="66" y="86"/>
                  <a:pt x="65" y="87"/>
                </a:cubicBezTo>
                <a:cubicBezTo>
                  <a:pt x="64" y="87"/>
                  <a:pt x="64" y="87"/>
                  <a:pt x="63" y="86"/>
                </a:cubicBezTo>
                <a:cubicBezTo>
                  <a:pt x="63" y="84"/>
                  <a:pt x="62" y="83"/>
                  <a:pt x="59" y="83"/>
                </a:cubicBezTo>
                <a:cubicBezTo>
                  <a:pt x="55" y="83"/>
                  <a:pt x="54" y="84"/>
                  <a:pt x="52" y="86"/>
                </a:cubicBezTo>
                <a:cubicBezTo>
                  <a:pt x="51" y="87"/>
                  <a:pt x="50" y="87"/>
                  <a:pt x="50" y="87"/>
                </a:cubicBezTo>
                <a:cubicBezTo>
                  <a:pt x="49" y="86"/>
                  <a:pt x="49" y="85"/>
                  <a:pt x="50" y="84"/>
                </a:cubicBezTo>
                <a:close/>
                <a:moveTo>
                  <a:pt x="76" y="82"/>
                </a:moveTo>
                <a:cubicBezTo>
                  <a:pt x="72" y="82"/>
                  <a:pt x="65" y="71"/>
                  <a:pt x="61" y="70"/>
                </a:cubicBezTo>
                <a:cubicBezTo>
                  <a:pt x="55" y="70"/>
                  <a:pt x="43" y="82"/>
                  <a:pt x="33" y="82"/>
                </a:cubicBezTo>
                <a:cubicBezTo>
                  <a:pt x="27" y="82"/>
                  <a:pt x="25" y="81"/>
                  <a:pt x="23" y="80"/>
                </a:cubicBezTo>
                <a:cubicBezTo>
                  <a:pt x="20" y="78"/>
                  <a:pt x="19" y="75"/>
                  <a:pt x="19" y="71"/>
                </a:cubicBezTo>
                <a:cubicBezTo>
                  <a:pt x="19" y="63"/>
                  <a:pt x="26" y="56"/>
                  <a:pt x="35" y="56"/>
                </a:cubicBezTo>
                <a:cubicBezTo>
                  <a:pt x="47" y="56"/>
                  <a:pt x="55" y="67"/>
                  <a:pt x="61" y="67"/>
                </a:cubicBezTo>
                <a:cubicBezTo>
                  <a:pt x="65" y="67"/>
                  <a:pt x="75" y="57"/>
                  <a:pt x="80" y="57"/>
                </a:cubicBezTo>
                <a:cubicBezTo>
                  <a:pt x="84" y="57"/>
                  <a:pt x="86" y="62"/>
                  <a:pt x="86" y="65"/>
                </a:cubicBezTo>
                <a:cubicBezTo>
                  <a:pt x="86" y="68"/>
                  <a:pt x="85" y="74"/>
                  <a:pt x="82" y="77"/>
                </a:cubicBezTo>
                <a:cubicBezTo>
                  <a:pt x="80" y="81"/>
                  <a:pt x="79" y="82"/>
                  <a:pt x="7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9" name="Freeform 16"/>
          <p:cNvSpPr>
            <a:spLocks noEditPoints="1"/>
          </p:cNvSpPr>
          <p:nvPr/>
        </p:nvSpPr>
        <p:spPr bwMode="auto">
          <a:xfrm>
            <a:off x="7699375" y="1559719"/>
            <a:ext cx="277813" cy="174625"/>
          </a:xfrm>
          <a:custGeom>
            <a:avLst/>
            <a:gdLst>
              <a:gd name="T0" fmla="*/ 42 w 102"/>
              <a:gd name="T1" fmla="*/ 30 h 64"/>
              <a:gd name="T2" fmla="*/ 47 w 102"/>
              <a:gd name="T3" fmla="*/ 26 h 64"/>
              <a:gd name="T4" fmla="*/ 50 w 102"/>
              <a:gd name="T5" fmla="*/ 17 h 64"/>
              <a:gd name="T6" fmla="*/ 47 w 102"/>
              <a:gd name="T7" fmla="*/ 7 h 64"/>
              <a:gd name="T8" fmla="*/ 30 w 102"/>
              <a:gd name="T9" fmla="*/ 0 h 64"/>
              <a:gd name="T10" fmla="*/ 0 w 102"/>
              <a:gd name="T11" fmla="*/ 0 h 64"/>
              <a:gd name="T12" fmla="*/ 0 w 102"/>
              <a:gd name="T13" fmla="*/ 64 h 64"/>
              <a:gd name="T14" fmla="*/ 28 w 102"/>
              <a:gd name="T15" fmla="*/ 64 h 64"/>
              <a:gd name="T16" fmla="*/ 37 w 102"/>
              <a:gd name="T17" fmla="*/ 63 h 64"/>
              <a:gd name="T18" fmla="*/ 45 w 102"/>
              <a:gd name="T19" fmla="*/ 60 h 64"/>
              <a:gd name="T20" fmla="*/ 49 w 102"/>
              <a:gd name="T21" fmla="*/ 55 h 64"/>
              <a:gd name="T22" fmla="*/ 52 w 102"/>
              <a:gd name="T23" fmla="*/ 45 h 64"/>
              <a:gd name="T24" fmla="*/ 49 w 102"/>
              <a:gd name="T25" fmla="*/ 35 h 64"/>
              <a:gd name="T26" fmla="*/ 42 w 102"/>
              <a:gd name="T27" fmla="*/ 30 h 64"/>
              <a:gd name="T28" fmla="*/ 14 w 102"/>
              <a:gd name="T29" fmla="*/ 11 h 64"/>
              <a:gd name="T30" fmla="*/ 26 w 102"/>
              <a:gd name="T31" fmla="*/ 11 h 64"/>
              <a:gd name="T32" fmla="*/ 34 w 102"/>
              <a:gd name="T33" fmla="*/ 12 h 64"/>
              <a:gd name="T34" fmla="*/ 37 w 102"/>
              <a:gd name="T35" fmla="*/ 18 h 64"/>
              <a:gd name="T36" fmla="*/ 35 w 102"/>
              <a:gd name="T37" fmla="*/ 24 h 64"/>
              <a:gd name="T38" fmla="*/ 28 w 102"/>
              <a:gd name="T39" fmla="*/ 25 h 64"/>
              <a:gd name="T40" fmla="*/ 14 w 102"/>
              <a:gd name="T41" fmla="*/ 25 h 64"/>
              <a:gd name="T42" fmla="*/ 14 w 102"/>
              <a:gd name="T43" fmla="*/ 11 h 64"/>
              <a:gd name="T44" fmla="*/ 34 w 102"/>
              <a:gd name="T45" fmla="*/ 52 h 64"/>
              <a:gd name="T46" fmla="*/ 28 w 102"/>
              <a:gd name="T47" fmla="*/ 53 h 64"/>
              <a:gd name="T48" fmla="*/ 14 w 102"/>
              <a:gd name="T49" fmla="*/ 53 h 64"/>
              <a:gd name="T50" fmla="*/ 14 w 102"/>
              <a:gd name="T51" fmla="*/ 36 h 64"/>
              <a:gd name="T52" fmla="*/ 28 w 102"/>
              <a:gd name="T53" fmla="*/ 36 h 64"/>
              <a:gd name="T54" fmla="*/ 34 w 102"/>
              <a:gd name="T55" fmla="*/ 37 h 64"/>
              <a:gd name="T56" fmla="*/ 38 w 102"/>
              <a:gd name="T57" fmla="*/ 44 h 64"/>
              <a:gd name="T58" fmla="*/ 34 w 102"/>
              <a:gd name="T59" fmla="*/ 52 h 64"/>
              <a:gd name="T60" fmla="*/ 102 w 102"/>
              <a:gd name="T61" fmla="*/ 34 h 64"/>
              <a:gd name="T62" fmla="*/ 98 w 102"/>
              <a:gd name="T63" fmla="*/ 24 h 64"/>
              <a:gd name="T64" fmla="*/ 90 w 102"/>
              <a:gd name="T65" fmla="*/ 17 h 64"/>
              <a:gd name="T66" fmla="*/ 79 w 102"/>
              <a:gd name="T67" fmla="*/ 15 h 64"/>
              <a:gd name="T68" fmla="*/ 63 w 102"/>
              <a:gd name="T69" fmla="*/ 21 h 64"/>
              <a:gd name="T70" fmla="*/ 57 w 102"/>
              <a:gd name="T71" fmla="*/ 40 h 64"/>
              <a:gd name="T72" fmla="*/ 64 w 102"/>
              <a:gd name="T73" fmla="*/ 58 h 64"/>
              <a:gd name="T74" fmla="*/ 80 w 102"/>
              <a:gd name="T75" fmla="*/ 64 h 64"/>
              <a:gd name="T76" fmla="*/ 97 w 102"/>
              <a:gd name="T77" fmla="*/ 57 h 64"/>
              <a:gd name="T78" fmla="*/ 101 w 102"/>
              <a:gd name="T79" fmla="*/ 49 h 64"/>
              <a:gd name="T80" fmla="*/ 89 w 102"/>
              <a:gd name="T81" fmla="*/ 49 h 64"/>
              <a:gd name="T82" fmla="*/ 87 w 102"/>
              <a:gd name="T83" fmla="*/ 52 h 64"/>
              <a:gd name="T84" fmla="*/ 80 w 102"/>
              <a:gd name="T85" fmla="*/ 54 h 64"/>
              <a:gd name="T86" fmla="*/ 74 w 102"/>
              <a:gd name="T87" fmla="*/ 52 h 64"/>
              <a:gd name="T88" fmla="*/ 69 w 102"/>
              <a:gd name="T89" fmla="*/ 43 h 64"/>
              <a:gd name="T90" fmla="*/ 102 w 102"/>
              <a:gd name="T91" fmla="*/ 43 h 64"/>
              <a:gd name="T92" fmla="*/ 102 w 102"/>
              <a:gd name="T93" fmla="*/ 34 h 64"/>
              <a:gd name="T94" fmla="*/ 69 w 102"/>
              <a:gd name="T95" fmla="*/ 35 h 64"/>
              <a:gd name="T96" fmla="*/ 72 w 102"/>
              <a:gd name="T97" fmla="*/ 28 h 64"/>
              <a:gd name="T98" fmla="*/ 79 w 102"/>
              <a:gd name="T99" fmla="*/ 25 h 64"/>
              <a:gd name="T100" fmla="*/ 87 w 102"/>
              <a:gd name="T101" fmla="*/ 27 h 64"/>
              <a:gd name="T102" fmla="*/ 90 w 102"/>
              <a:gd name="T103" fmla="*/ 35 h 64"/>
              <a:gd name="T104" fmla="*/ 69 w 102"/>
              <a:gd name="T105" fmla="*/ 35 h 64"/>
              <a:gd name="T106" fmla="*/ 92 w 102"/>
              <a:gd name="T107" fmla="*/ 3 h 64"/>
              <a:gd name="T108" fmla="*/ 66 w 102"/>
              <a:gd name="T109" fmla="*/ 3 h 64"/>
              <a:gd name="T110" fmla="*/ 66 w 102"/>
              <a:gd name="T111" fmla="*/ 9 h 64"/>
              <a:gd name="T112" fmla="*/ 92 w 102"/>
              <a:gd name="T113" fmla="*/ 9 h 64"/>
              <a:gd name="T114" fmla="*/ 92 w 102"/>
              <a:gd name="T115" fmla="*/ 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" h="64">
                <a:moveTo>
                  <a:pt x="42" y="30"/>
                </a:moveTo>
                <a:cubicBezTo>
                  <a:pt x="44" y="29"/>
                  <a:pt x="46" y="28"/>
                  <a:pt x="47" y="26"/>
                </a:cubicBezTo>
                <a:cubicBezTo>
                  <a:pt x="49" y="24"/>
                  <a:pt x="50" y="21"/>
                  <a:pt x="50" y="17"/>
                </a:cubicBezTo>
                <a:cubicBezTo>
                  <a:pt x="50" y="13"/>
                  <a:pt x="49" y="10"/>
                  <a:pt x="47" y="7"/>
                </a:cubicBezTo>
                <a:cubicBezTo>
                  <a:pt x="44" y="3"/>
                  <a:pt x="38" y="0"/>
                  <a:pt x="3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28" y="64"/>
                  <a:pt x="28" y="64"/>
                  <a:pt x="28" y="64"/>
                </a:cubicBezTo>
                <a:cubicBezTo>
                  <a:pt x="32" y="64"/>
                  <a:pt x="35" y="64"/>
                  <a:pt x="37" y="63"/>
                </a:cubicBezTo>
                <a:cubicBezTo>
                  <a:pt x="40" y="63"/>
                  <a:pt x="42" y="62"/>
                  <a:pt x="45" y="60"/>
                </a:cubicBezTo>
                <a:cubicBezTo>
                  <a:pt x="46" y="59"/>
                  <a:pt x="48" y="57"/>
                  <a:pt x="49" y="55"/>
                </a:cubicBezTo>
                <a:cubicBezTo>
                  <a:pt x="51" y="52"/>
                  <a:pt x="52" y="49"/>
                  <a:pt x="52" y="45"/>
                </a:cubicBezTo>
                <a:cubicBezTo>
                  <a:pt x="52" y="41"/>
                  <a:pt x="51" y="38"/>
                  <a:pt x="49" y="35"/>
                </a:cubicBezTo>
                <a:cubicBezTo>
                  <a:pt x="48" y="33"/>
                  <a:pt x="45" y="31"/>
                  <a:pt x="42" y="30"/>
                </a:cubicBezTo>
                <a:close/>
                <a:moveTo>
                  <a:pt x="14" y="11"/>
                </a:moveTo>
                <a:cubicBezTo>
                  <a:pt x="26" y="11"/>
                  <a:pt x="26" y="11"/>
                  <a:pt x="26" y="11"/>
                </a:cubicBezTo>
                <a:cubicBezTo>
                  <a:pt x="29" y="11"/>
                  <a:pt x="32" y="12"/>
                  <a:pt x="34" y="12"/>
                </a:cubicBezTo>
                <a:cubicBezTo>
                  <a:pt x="36" y="13"/>
                  <a:pt x="37" y="15"/>
                  <a:pt x="37" y="18"/>
                </a:cubicBezTo>
                <a:cubicBezTo>
                  <a:pt x="37" y="21"/>
                  <a:pt x="36" y="23"/>
                  <a:pt x="35" y="24"/>
                </a:cubicBezTo>
                <a:cubicBezTo>
                  <a:pt x="33" y="25"/>
                  <a:pt x="31" y="25"/>
                  <a:pt x="28" y="25"/>
                </a:cubicBezTo>
                <a:cubicBezTo>
                  <a:pt x="14" y="25"/>
                  <a:pt x="14" y="25"/>
                  <a:pt x="14" y="25"/>
                </a:cubicBezTo>
                <a:lnTo>
                  <a:pt x="14" y="11"/>
                </a:lnTo>
                <a:close/>
                <a:moveTo>
                  <a:pt x="34" y="52"/>
                </a:moveTo>
                <a:cubicBezTo>
                  <a:pt x="33" y="53"/>
                  <a:pt x="31" y="53"/>
                  <a:pt x="28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4" y="36"/>
                  <a:pt x="14" y="36"/>
                  <a:pt x="14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31" y="36"/>
                  <a:pt x="33" y="36"/>
                  <a:pt x="34" y="37"/>
                </a:cubicBezTo>
                <a:cubicBezTo>
                  <a:pt x="37" y="38"/>
                  <a:pt x="38" y="41"/>
                  <a:pt x="38" y="44"/>
                </a:cubicBezTo>
                <a:cubicBezTo>
                  <a:pt x="38" y="48"/>
                  <a:pt x="37" y="50"/>
                  <a:pt x="34" y="52"/>
                </a:cubicBezTo>
                <a:close/>
                <a:moveTo>
                  <a:pt x="102" y="34"/>
                </a:moveTo>
                <a:cubicBezTo>
                  <a:pt x="101" y="30"/>
                  <a:pt x="100" y="27"/>
                  <a:pt x="98" y="24"/>
                </a:cubicBezTo>
                <a:cubicBezTo>
                  <a:pt x="96" y="21"/>
                  <a:pt x="93" y="19"/>
                  <a:pt x="90" y="17"/>
                </a:cubicBezTo>
                <a:cubicBezTo>
                  <a:pt x="87" y="16"/>
                  <a:pt x="83" y="15"/>
                  <a:pt x="79" y="15"/>
                </a:cubicBezTo>
                <a:cubicBezTo>
                  <a:pt x="73" y="15"/>
                  <a:pt x="67" y="17"/>
                  <a:pt x="63" y="21"/>
                </a:cubicBezTo>
                <a:cubicBezTo>
                  <a:pt x="59" y="26"/>
                  <a:pt x="57" y="32"/>
                  <a:pt x="57" y="40"/>
                </a:cubicBezTo>
                <a:cubicBezTo>
                  <a:pt x="57" y="48"/>
                  <a:pt x="59" y="54"/>
                  <a:pt x="64" y="58"/>
                </a:cubicBezTo>
                <a:cubicBezTo>
                  <a:pt x="68" y="62"/>
                  <a:pt x="74" y="64"/>
                  <a:pt x="80" y="64"/>
                </a:cubicBezTo>
                <a:cubicBezTo>
                  <a:pt x="87" y="64"/>
                  <a:pt x="93" y="61"/>
                  <a:pt x="97" y="57"/>
                </a:cubicBezTo>
                <a:cubicBezTo>
                  <a:pt x="100" y="54"/>
                  <a:pt x="101" y="51"/>
                  <a:pt x="101" y="49"/>
                </a:cubicBezTo>
                <a:cubicBezTo>
                  <a:pt x="89" y="49"/>
                  <a:pt x="89" y="49"/>
                  <a:pt x="89" y="49"/>
                </a:cubicBezTo>
                <a:cubicBezTo>
                  <a:pt x="89" y="50"/>
                  <a:pt x="88" y="51"/>
                  <a:pt x="87" y="52"/>
                </a:cubicBezTo>
                <a:cubicBezTo>
                  <a:pt x="85" y="53"/>
                  <a:pt x="83" y="54"/>
                  <a:pt x="80" y="54"/>
                </a:cubicBezTo>
                <a:cubicBezTo>
                  <a:pt x="78" y="54"/>
                  <a:pt x="75" y="53"/>
                  <a:pt x="74" y="52"/>
                </a:cubicBezTo>
                <a:cubicBezTo>
                  <a:pt x="71" y="50"/>
                  <a:pt x="69" y="47"/>
                  <a:pt x="69" y="43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2" y="39"/>
                  <a:pt x="102" y="36"/>
                  <a:pt x="102" y="34"/>
                </a:cubicBezTo>
                <a:close/>
                <a:moveTo>
                  <a:pt x="69" y="35"/>
                </a:moveTo>
                <a:cubicBezTo>
                  <a:pt x="70" y="32"/>
                  <a:pt x="71" y="29"/>
                  <a:pt x="72" y="28"/>
                </a:cubicBezTo>
                <a:cubicBezTo>
                  <a:pt x="74" y="26"/>
                  <a:pt x="76" y="25"/>
                  <a:pt x="79" y="25"/>
                </a:cubicBezTo>
                <a:cubicBezTo>
                  <a:pt x="82" y="25"/>
                  <a:pt x="85" y="26"/>
                  <a:pt x="87" y="27"/>
                </a:cubicBezTo>
                <a:cubicBezTo>
                  <a:pt x="88" y="29"/>
                  <a:pt x="89" y="32"/>
                  <a:pt x="90" y="35"/>
                </a:cubicBezTo>
                <a:lnTo>
                  <a:pt x="69" y="35"/>
                </a:lnTo>
                <a:close/>
                <a:moveTo>
                  <a:pt x="92" y="3"/>
                </a:moveTo>
                <a:cubicBezTo>
                  <a:pt x="66" y="3"/>
                  <a:pt x="66" y="3"/>
                  <a:pt x="66" y="3"/>
                </a:cubicBezTo>
                <a:cubicBezTo>
                  <a:pt x="66" y="9"/>
                  <a:pt x="66" y="9"/>
                  <a:pt x="66" y="9"/>
                </a:cubicBezTo>
                <a:cubicBezTo>
                  <a:pt x="92" y="9"/>
                  <a:pt x="92" y="9"/>
                  <a:pt x="92" y="9"/>
                </a:cubicBezTo>
                <a:lnTo>
                  <a:pt x="9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0" name="Freeform 17"/>
          <p:cNvSpPr>
            <a:spLocks noEditPoints="1"/>
          </p:cNvSpPr>
          <p:nvPr/>
        </p:nvSpPr>
        <p:spPr bwMode="auto">
          <a:xfrm>
            <a:off x="5962650" y="931069"/>
            <a:ext cx="223838" cy="214313"/>
          </a:xfrm>
          <a:custGeom>
            <a:avLst/>
            <a:gdLst>
              <a:gd name="T0" fmla="*/ 40 w 82"/>
              <a:gd name="T1" fmla="*/ 45 h 79"/>
              <a:gd name="T2" fmla="*/ 34 w 82"/>
              <a:gd name="T3" fmla="*/ 38 h 79"/>
              <a:gd name="T4" fmla="*/ 38 w 82"/>
              <a:gd name="T5" fmla="*/ 31 h 79"/>
              <a:gd name="T6" fmla="*/ 45 w 82"/>
              <a:gd name="T7" fmla="*/ 18 h 79"/>
              <a:gd name="T8" fmla="*/ 37 w 82"/>
              <a:gd name="T9" fmla="*/ 4 h 79"/>
              <a:gd name="T10" fmla="*/ 45 w 82"/>
              <a:gd name="T11" fmla="*/ 4 h 79"/>
              <a:gd name="T12" fmla="*/ 50 w 82"/>
              <a:gd name="T13" fmla="*/ 0 h 79"/>
              <a:gd name="T14" fmla="*/ 26 w 82"/>
              <a:gd name="T15" fmla="*/ 0 h 79"/>
              <a:gd name="T16" fmla="*/ 5 w 82"/>
              <a:gd name="T17" fmla="*/ 18 h 79"/>
              <a:gd name="T18" fmla="*/ 23 w 82"/>
              <a:gd name="T19" fmla="*/ 35 h 79"/>
              <a:gd name="T20" fmla="*/ 26 w 82"/>
              <a:gd name="T21" fmla="*/ 35 h 79"/>
              <a:gd name="T22" fmla="*/ 24 w 82"/>
              <a:gd name="T23" fmla="*/ 40 h 79"/>
              <a:gd name="T24" fmla="*/ 28 w 82"/>
              <a:gd name="T25" fmla="*/ 47 h 79"/>
              <a:gd name="T26" fmla="*/ 24 w 82"/>
              <a:gd name="T27" fmla="*/ 47 h 79"/>
              <a:gd name="T28" fmla="*/ 0 w 82"/>
              <a:gd name="T29" fmla="*/ 64 h 79"/>
              <a:gd name="T30" fmla="*/ 25 w 82"/>
              <a:gd name="T31" fmla="*/ 79 h 79"/>
              <a:gd name="T32" fmla="*/ 48 w 82"/>
              <a:gd name="T33" fmla="*/ 61 h 79"/>
              <a:gd name="T34" fmla="*/ 40 w 82"/>
              <a:gd name="T35" fmla="*/ 45 h 79"/>
              <a:gd name="T36" fmla="*/ 27 w 82"/>
              <a:gd name="T37" fmla="*/ 33 h 79"/>
              <a:gd name="T38" fmla="*/ 27 w 82"/>
              <a:gd name="T39" fmla="*/ 33 h 79"/>
              <a:gd name="T40" fmla="*/ 14 w 82"/>
              <a:gd name="T41" fmla="*/ 18 h 79"/>
              <a:gd name="T42" fmla="*/ 23 w 82"/>
              <a:gd name="T43" fmla="*/ 3 h 79"/>
              <a:gd name="T44" fmla="*/ 36 w 82"/>
              <a:gd name="T45" fmla="*/ 18 h 79"/>
              <a:gd name="T46" fmla="*/ 27 w 82"/>
              <a:gd name="T47" fmla="*/ 33 h 79"/>
              <a:gd name="T48" fmla="*/ 24 w 82"/>
              <a:gd name="T49" fmla="*/ 75 h 79"/>
              <a:gd name="T50" fmla="*/ 8 w 82"/>
              <a:gd name="T51" fmla="*/ 62 h 79"/>
              <a:gd name="T52" fmla="*/ 26 w 82"/>
              <a:gd name="T53" fmla="*/ 49 h 79"/>
              <a:gd name="T54" fmla="*/ 32 w 82"/>
              <a:gd name="T55" fmla="*/ 50 h 79"/>
              <a:gd name="T56" fmla="*/ 42 w 82"/>
              <a:gd name="T57" fmla="*/ 60 h 79"/>
              <a:gd name="T58" fmla="*/ 42 w 82"/>
              <a:gd name="T59" fmla="*/ 62 h 79"/>
              <a:gd name="T60" fmla="*/ 24 w 82"/>
              <a:gd name="T61" fmla="*/ 75 h 79"/>
              <a:gd name="T62" fmla="*/ 69 w 82"/>
              <a:gd name="T63" fmla="*/ 30 h 79"/>
              <a:gd name="T64" fmla="*/ 69 w 82"/>
              <a:gd name="T65" fmla="*/ 17 h 79"/>
              <a:gd name="T66" fmla="*/ 62 w 82"/>
              <a:gd name="T67" fmla="*/ 17 h 79"/>
              <a:gd name="T68" fmla="*/ 62 w 82"/>
              <a:gd name="T69" fmla="*/ 30 h 79"/>
              <a:gd name="T70" fmla="*/ 49 w 82"/>
              <a:gd name="T71" fmla="*/ 30 h 79"/>
              <a:gd name="T72" fmla="*/ 49 w 82"/>
              <a:gd name="T73" fmla="*/ 37 h 79"/>
              <a:gd name="T74" fmla="*/ 62 w 82"/>
              <a:gd name="T75" fmla="*/ 37 h 79"/>
              <a:gd name="T76" fmla="*/ 62 w 82"/>
              <a:gd name="T77" fmla="*/ 50 h 79"/>
              <a:gd name="T78" fmla="*/ 69 w 82"/>
              <a:gd name="T79" fmla="*/ 50 h 79"/>
              <a:gd name="T80" fmla="*/ 69 w 82"/>
              <a:gd name="T81" fmla="*/ 37 h 79"/>
              <a:gd name="T82" fmla="*/ 82 w 82"/>
              <a:gd name="T83" fmla="*/ 37 h 79"/>
              <a:gd name="T84" fmla="*/ 82 w 82"/>
              <a:gd name="T85" fmla="*/ 30 h 79"/>
              <a:gd name="T86" fmla="*/ 69 w 82"/>
              <a:gd name="T87" fmla="*/ 3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2" h="79">
                <a:moveTo>
                  <a:pt x="40" y="45"/>
                </a:moveTo>
                <a:cubicBezTo>
                  <a:pt x="38" y="44"/>
                  <a:pt x="34" y="40"/>
                  <a:pt x="34" y="38"/>
                </a:cubicBezTo>
                <a:cubicBezTo>
                  <a:pt x="34" y="35"/>
                  <a:pt x="34" y="34"/>
                  <a:pt x="38" y="31"/>
                </a:cubicBezTo>
                <a:cubicBezTo>
                  <a:pt x="42" y="27"/>
                  <a:pt x="45" y="23"/>
                  <a:pt x="45" y="18"/>
                </a:cubicBezTo>
                <a:cubicBezTo>
                  <a:pt x="45" y="12"/>
                  <a:pt x="42" y="6"/>
                  <a:pt x="37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50" y="0"/>
                  <a:pt x="50" y="0"/>
                  <a:pt x="5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5" y="0"/>
                  <a:pt x="5" y="8"/>
                  <a:pt x="5" y="18"/>
                </a:cubicBezTo>
                <a:cubicBezTo>
                  <a:pt x="5" y="28"/>
                  <a:pt x="12" y="35"/>
                  <a:pt x="23" y="35"/>
                </a:cubicBezTo>
                <a:cubicBezTo>
                  <a:pt x="24" y="35"/>
                  <a:pt x="25" y="35"/>
                  <a:pt x="26" y="35"/>
                </a:cubicBezTo>
                <a:cubicBezTo>
                  <a:pt x="25" y="37"/>
                  <a:pt x="24" y="38"/>
                  <a:pt x="24" y="40"/>
                </a:cubicBezTo>
                <a:cubicBezTo>
                  <a:pt x="24" y="43"/>
                  <a:pt x="26" y="45"/>
                  <a:pt x="28" y="47"/>
                </a:cubicBezTo>
                <a:cubicBezTo>
                  <a:pt x="26" y="47"/>
                  <a:pt x="25" y="47"/>
                  <a:pt x="24" y="47"/>
                </a:cubicBezTo>
                <a:cubicBezTo>
                  <a:pt x="10" y="47"/>
                  <a:pt x="0" y="55"/>
                  <a:pt x="0" y="64"/>
                </a:cubicBezTo>
                <a:cubicBezTo>
                  <a:pt x="0" y="73"/>
                  <a:pt x="11" y="79"/>
                  <a:pt x="25" y="79"/>
                </a:cubicBezTo>
                <a:cubicBezTo>
                  <a:pt x="40" y="79"/>
                  <a:pt x="48" y="70"/>
                  <a:pt x="48" y="61"/>
                </a:cubicBezTo>
                <a:cubicBezTo>
                  <a:pt x="48" y="54"/>
                  <a:pt x="46" y="50"/>
                  <a:pt x="40" y="45"/>
                </a:cubicBezTo>
                <a:close/>
                <a:moveTo>
                  <a:pt x="27" y="33"/>
                </a:moveTo>
                <a:cubicBezTo>
                  <a:pt x="27" y="33"/>
                  <a:pt x="27" y="33"/>
                  <a:pt x="27" y="33"/>
                </a:cubicBezTo>
                <a:cubicBezTo>
                  <a:pt x="21" y="33"/>
                  <a:pt x="15" y="26"/>
                  <a:pt x="14" y="18"/>
                </a:cubicBezTo>
                <a:cubicBezTo>
                  <a:pt x="12" y="9"/>
                  <a:pt x="17" y="3"/>
                  <a:pt x="23" y="3"/>
                </a:cubicBezTo>
                <a:cubicBezTo>
                  <a:pt x="29" y="3"/>
                  <a:pt x="35" y="10"/>
                  <a:pt x="36" y="18"/>
                </a:cubicBezTo>
                <a:cubicBezTo>
                  <a:pt x="37" y="27"/>
                  <a:pt x="33" y="33"/>
                  <a:pt x="27" y="33"/>
                </a:cubicBezTo>
                <a:close/>
                <a:moveTo>
                  <a:pt x="24" y="75"/>
                </a:moveTo>
                <a:cubicBezTo>
                  <a:pt x="15" y="75"/>
                  <a:pt x="8" y="69"/>
                  <a:pt x="8" y="62"/>
                </a:cubicBezTo>
                <a:cubicBezTo>
                  <a:pt x="8" y="55"/>
                  <a:pt x="17" y="49"/>
                  <a:pt x="26" y="49"/>
                </a:cubicBezTo>
                <a:cubicBezTo>
                  <a:pt x="28" y="49"/>
                  <a:pt x="30" y="49"/>
                  <a:pt x="32" y="50"/>
                </a:cubicBezTo>
                <a:cubicBezTo>
                  <a:pt x="37" y="54"/>
                  <a:pt x="41" y="56"/>
                  <a:pt x="42" y="60"/>
                </a:cubicBezTo>
                <a:cubicBezTo>
                  <a:pt x="42" y="60"/>
                  <a:pt x="42" y="61"/>
                  <a:pt x="42" y="62"/>
                </a:cubicBezTo>
                <a:cubicBezTo>
                  <a:pt x="42" y="69"/>
                  <a:pt x="38" y="75"/>
                  <a:pt x="24" y="75"/>
                </a:cubicBezTo>
                <a:close/>
                <a:moveTo>
                  <a:pt x="69" y="30"/>
                </a:moveTo>
                <a:cubicBezTo>
                  <a:pt x="69" y="17"/>
                  <a:pt x="69" y="17"/>
                  <a:pt x="69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30"/>
                  <a:pt x="62" y="30"/>
                  <a:pt x="62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9" y="37"/>
                  <a:pt x="49" y="37"/>
                  <a:pt x="49" y="37"/>
                </a:cubicBezTo>
                <a:cubicBezTo>
                  <a:pt x="62" y="37"/>
                  <a:pt x="62" y="37"/>
                  <a:pt x="62" y="37"/>
                </a:cubicBezTo>
                <a:cubicBezTo>
                  <a:pt x="62" y="50"/>
                  <a:pt x="62" y="50"/>
                  <a:pt x="62" y="50"/>
                </a:cubicBezTo>
                <a:cubicBezTo>
                  <a:pt x="69" y="50"/>
                  <a:pt x="69" y="50"/>
                  <a:pt x="69" y="50"/>
                </a:cubicBezTo>
                <a:cubicBezTo>
                  <a:pt x="69" y="37"/>
                  <a:pt x="69" y="37"/>
                  <a:pt x="69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30"/>
                  <a:pt x="82" y="30"/>
                  <a:pt x="82" y="30"/>
                </a:cubicBezTo>
                <a:lnTo>
                  <a:pt x="69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1" name="Freeform 18"/>
          <p:cNvSpPr>
            <a:spLocks noEditPoints="1"/>
          </p:cNvSpPr>
          <p:nvPr/>
        </p:nvSpPr>
        <p:spPr bwMode="auto">
          <a:xfrm>
            <a:off x="3529013" y="1558131"/>
            <a:ext cx="314325" cy="179388"/>
          </a:xfrm>
          <a:custGeom>
            <a:avLst/>
            <a:gdLst>
              <a:gd name="T0" fmla="*/ 60 w 115"/>
              <a:gd name="T1" fmla="*/ 60 h 66"/>
              <a:gd name="T2" fmla="*/ 60 w 115"/>
              <a:gd name="T3" fmla="*/ 40 h 66"/>
              <a:gd name="T4" fmla="*/ 88 w 115"/>
              <a:gd name="T5" fmla="*/ 16 h 66"/>
              <a:gd name="T6" fmla="*/ 102 w 115"/>
              <a:gd name="T7" fmla="*/ 13 h 66"/>
              <a:gd name="T8" fmla="*/ 103 w 115"/>
              <a:gd name="T9" fmla="*/ 8 h 66"/>
              <a:gd name="T10" fmla="*/ 62 w 115"/>
              <a:gd name="T11" fmla="*/ 9 h 66"/>
              <a:gd name="T12" fmla="*/ 62 w 115"/>
              <a:gd name="T13" fmla="*/ 13 h 66"/>
              <a:gd name="T14" fmla="*/ 75 w 115"/>
              <a:gd name="T15" fmla="*/ 16 h 66"/>
              <a:gd name="T16" fmla="*/ 55 w 115"/>
              <a:gd name="T17" fmla="*/ 35 h 66"/>
              <a:gd name="T18" fmla="*/ 34 w 115"/>
              <a:gd name="T19" fmla="*/ 5 h 66"/>
              <a:gd name="T20" fmla="*/ 48 w 115"/>
              <a:gd name="T21" fmla="*/ 5 h 66"/>
              <a:gd name="T22" fmla="*/ 48 w 115"/>
              <a:gd name="T23" fmla="*/ 0 h 66"/>
              <a:gd name="T24" fmla="*/ 0 w 115"/>
              <a:gd name="T25" fmla="*/ 0 h 66"/>
              <a:gd name="T26" fmla="*/ 0 w 115"/>
              <a:gd name="T27" fmla="*/ 6 h 66"/>
              <a:gd name="T28" fmla="*/ 14 w 115"/>
              <a:gd name="T29" fmla="*/ 6 h 66"/>
              <a:gd name="T30" fmla="*/ 43 w 115"/>
              <a:gd name="T31" fmla="*/ 40 h 66"/>
              <a:gd name="T32" fmla="*/ 43 w 115"/>
              <a:gd name="T33" fmla="*/ 57 h 66"/>
              <a:gd name="T34" fmla="*/ 41 w 115"/>
              <a:gd name="T35" fmla="*/ 60 h 66"/>
              <a:gd name="T36" fmla="*/ 29 w 115"/>
              <a:gd name="T37" fmla="*/ 60 h 66"/>
              <a:gd name="T38" fmla="*/ 29 w 115"/>
              <a:gd name="T39" fmla="*/ 65 h 66"/>
              <a:gd name="T40" fmla="*/ 76 w 115"/>
              <a:gd name="T41" fmla="*/ 65 h 66"/>
              <a:gd name="T42" fmla="*/ 76 w 115"/>
              <a:gd name="T43" fmla="*/ 60 h 66"/>
              <a:gd name="T44" fmla="*/ 60 w 115"/>
              <a:gd name="T45" fmla="*/ 60 h 66"/>
              <a:gd name="T46" fmla="*/ 102 w 115"/>
              <a:gd name="T47" fmla="*/ 16 h 66"/>
              <a:gd name="T48" fmla="*/ 90 w 115"/>
              <a:gd name="T49" fmla="*/ 49 h 66"/>
              <a:gd name="T50" fmla="*/ 95 w 115"/>
              <a:gd name="T51" fmla="*/ 50 h 66"/>
              <a:gd name="T52" fmla="*/ 115 w 115"/>
              <a:gd name="T53" fmla="*/ 19 h 66"/>
              <a:gd name="T54" fmla="*/ 102 w 115"/>
              <a:gd name="T55" fmla="*/ 16 h 66"/>
              <a:gd name="T56" fmla="*/ 86 w 115"/>
              <a:gd name="T57" fmla="*/ 58 h 66"/>
              <a:gd name="T58" fmla="*/ 85 w 115"/>
              <a:gd name="T59" fmla="*/ 58 h 66"/>
              <a:gd name="T60" fmla="*/ 84 w 115"/>
              <a:gd name="T61" fmla="*/ 63 h 66"/>
              <a:gd name="T62" fmla="*/ 84 w 115"/>
              <a:gd name="T63" fmla="*/ 64 h 66"/>
              <a:gd name="T64" fmla="*/ 88 w 115"/>
              <a:gd name="T65" fmla="*/ 66 h 66"/>
              <a:gd name="T66" fmla="*/ 89 w 115"/>
              <a:gd name="T67" fmla="*/ 66 h 66"/>
              <a:gd name="T68" fmla="*/ 92 w 115"/>
              <a:gd name="T69" fmla="*/ 61 h 66"/>
              <a:gd name="T70" fmla="*/ 92 w 115"/>
              <a:gd name="T71" fmla="*/ 60 h 66"/>
              <a:gd name="T72" fmla="*/ 86 w 115"/>
              <a:gd name="T73" fmla="*/ 5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5" h="66">
                <a:moveTo>
                  <a:pt x="60" y="60"/>
                </a:moveTo>
                <a:cubicBezTo>
                  <a:pt x="60" y="40"/>
                  <a:pt x="60" y="40"/>
                  <a:pt x="60" y="40"/>
                </a:cubicBezTo>
                <a:cubicBezTo>
                  <a:pt x="88" y="16"/>
                  <a:pt x="88" y="16"/>
                  <a:pt x="88" y="16"/>
                </a:cubicBezTo>
                <a:cubicBezTo>
                  <a:pt x="88" y="16"/>
                  <a:pt x="101" y="14"/>
                  <a:pt x="102" y="13"/>
                </a:cubicBezTo>
                <a:cubicBezTo>
                  <a:pt x="102" y="12"/>
                  <a:pt x="103" y="8"/>
                  <a:pt x="103" y="8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13"/>
                  <a:pt x="62" y="13"/>
                  <a:pt x="62" y="13"/>
                </a:cubicBezTo>
                <a:cubicBezTo>
                  <a:pt x="75" y="16"/>
                  <a:pt x="75" y="16"/>
                  <a:pt x="75" y="16"/>
                </a:cubicBezTo>
                <a:cubicBezTo>
                  <a:pt x="55" y="35"/>
                  <a:pt x="55" y="35"/>
                  <a:pt x="55" y="35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5"/>
                  <a:pt x="34" y="5"/>
                  <a:pt x="48" y="5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43" y="40"/>
                  <a:pt x="43" y="40"/>
                  <a:pt x="43" y="40"/>
                </a:cubicBezTo>
                <a:cubicBezTo>
                  <a:pt x="43" y="40"/>
                  <a:pt x="43" y="40"/>
                  <a:pt x="43" y="57"/>
                </a:cubicBezTo>
                <a:cubicBezTo>
                  <a:pt x="43" y="58"/>
                  <a:pt x="41" y="60"/>
                  <a:pt x="41" y="60"/>
                </a:cubicBezTo>
                <a:cubicBezTo>
                  <a:pt x="29" y="60"/>
                  <a:pt x="29" y="60"/>
                  <a:pt x="29" y="60"/>
                </a:cubicBezTo>
                <a:cubicBezTo>
                  <a:pt x="29" y="65"/>
                  <a:pt x="29" y="65"/>
                  <a:pt x="29" y="65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0"/>
                  <a:pt x="76" y="60"/>
                  <a:pt x="76" y="60"/>
                </a:cubicBezTo>
                <a:lnTo>
                  <a:pt x="60" y="60"/>
                </a:lnTo>
                <a:close/>
                <a:moveTo>
                  <a:pt x="102" y="16"/>
                </a:moveTo>
                <a:cubicBezTo>
                  <a:pt x="102" y="16"/>
                  <a:pt x="92" y="44"/>
                  <a:pt x="90" y="49"/>
                </a:cubicBezTo>
                <a:cubicBezTo>
                  <a:pt x="89" y="52"/>
                  <a:pt x="94" y="53"/>
                  <a:pt x="95" y="50"/>
                </a:cubicBezTo>
                <a:cubicBezTo>
                  <a:pt x="96" y="49"/>
                  <a:pt x="115" y="19"/>
                  <a:pt x="115" y="19"/>
                </a:cubicBezTo>
                <a:lnTo>
                  <a:pt x="102" y="16"/>
                </a:lnTo>
                <a:close/>
                <a:moveTo>
                  <a:pt x="86" y="58"/>
                </a:moveTo>
                <a:cubicBezTo>
                  <a:pt x="86" y="57"/>
                  <a:pt x="86" y="58"/>
                  <a:pt x="85" y="58"/>
                </a:cubicBezTo>
                <a:cubicBezTo>
                  <a:pt x="84" y="63"/>
                  <a:pt x="84" y="63"/>
                  <a:pt x="84" y="63"/>
                </a:cubicBezTo>
                <a:cubicBezTo>
                  <a:pt x="83" y="64"/>
                  <a:pt x="83" y="64"/>
                  <a:pt x="84" y="64"/>
                </a:cubicBezTo>
                <a:cubicBezTo>
                  <a:pt x="88" y="66"/>
                  <a:pt x="88" y="66"/>
                  <a:pt x="88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92" y="61"/>
                  <a:pt x="92" y="61"/>
                  <a:pt x="92" y="61"/>
                </a:cubicBezTo>
                <a:cubicBezTo>
                  <a:pt x="92" y="61"/>
                  <a:pt x="92" y="60"/>
                  <a:pt x="92" y="60"/>
                </a:cubicBezTo>
                <a:lnTo>
                  <a:pt x="86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2" name="Freeform 19"/>
          <p:cNvSpPr>
            <a:spLocks noEditPoints="1"/>
          </p:cNvSpPr>
          <p:nvPr/>
        </p:nvSpPr>
        <p:spPr bwMode="auto">
          <a:xfrm>
            <a:off x="3562350" y="954881"/>
            <a:ext cx="255588" cy="152400"/>
          </a:xfrm>
          <a:custGeom>
            <a:avLst/>
            <a:gdLst>
              <a:gd name="T0" fmla="*/ 80 w 161"/>
              <a:gd name="T1" fmla="*/ 64 h 96"/>
              <a:gd name="T2" fmla="*/ 0 w 161"/>
              <a:gd name="T3" fmla="*/ 2 h 96"/>
              <a:gd name="T4" fmla="*/ 0 w 161"/>
              <a:gd name="T5" fmla="*/ 96 h 96"/>
              <a:gd name="T6" fmla="*/ 161 w 161"/>
              <a:gd name="T7" fmla="*/ 96 h 96"/>
              <a:gd name="T8" fmla="*/ 161 w 161"/>
              <a:gd name="T9" fmla="*/ 5 h 96"/>
              <a:gd name="T10" fmla="*/ 80 w 161"/>
              <a:gd name="T11" fmla="*/ 64 h 96"/>
              <a:gd name="T12" fmla="*/ 154 w 161"/>
              <a:gd name="T13" fmla="*/ 0 h 96"/>
              <a:gd name="T14" fmla="*/ 10 w 161"/>
              <a:gd name="T15" fmla="*/ 0 h 96"/>
              <a:gd name="T16" fmla="*/ 80 w 161"/>
              <a:gd name="T17" fmla="*/ 53 h 96"/>
              <a:gd name="T18" fmla="*/ 154 w 161"/>
              <a:gd name="T1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1" h="96">
                <a:moveTo>
                  <a:pt x="80" y="64"/>
                </a:moveTo>
                <a:lnTo>
                  <a:pt x="0" y="2"/>
                </a:lnTo>
                <a:lnTo>
                  <a:pt x="0" y="96"/>
                </a:lnTo>
                <a:lnTo>
                  <a:pt x="161" y="96"/>
                </a:lnTo>
                <a:lnTo>
                  <a:pt x="161" y="5"/>
                </a:lnTo>
                <a:lnTo>
                  <a:pt x="80" y="64"/>
                </a:lnTo>
                <a:close/>
                <a:moveTo>
                  <a:pt x="154" y="0"/>
                </a:moveTo>
                <a:lnTo>
                  <a:pt x="10" y="0"/>
                </a:lnTo>
                <a:lnTo>
                  <a:pt x="80" y="53"/>
                </a:lnTo>
                <a:lnTo>
                  <a:pt x="1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3" name="Freeform 20"/>
          <p:cNvSpPr>
            <a:spLocks noEditPoints="1"/>
          </p:cNvSpPr>
          <p:nvPr/>
        </p:nvSpPr>
        <p:spPr bwMode="auto">
          <a:xfrm>
            <a:off x="2954338" y="1516856"/>
            <a:ext cx="261938" cy="261938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48 w 96"/>
              <a:gd name="T11" fmla="*/ 93 h 96"/>
              <a:gd name="T12" fmla="*/ 3 w 96"/>
              <a:gd name="T13" fmla="*/ 48 h 96"/>
              <a:gd name="T14" fmla="*/ 48 w 96"/>
              <a:gd name="T15" fmla="*/ 3 h 96"/>
              <a:gd name="T16" fmla="*/ 93 w 96"/>
              <a:gd name="T17" fmla="*/ 48 h 96"/>
              <a:gd name="T18" fmla="*/ 48 w 96"/>
              <a:gd name="T19" fmla="*/ 93 h 96"/>
              <a:gd name="T20" fmla="*/ 7 w 96"/>
              <a:gd name="T21" fmla="*/ 48 h 96"/>
              <a:gd name="T22" fmla="*/ 27 w 96"/>
              <a:gd name="T23" fmla="*/ 83 h 96"/>
              <a:gd name="T24" fmla="*/ 8 w 96"/>
              <a:gd name="T25" fmla="*/ 39 h 96"/>
              <a:gd name="T26" fmla="*/ 7 w 96"/>
              <a:gd name="T27" fmla="*/ 48 h 96"/>
              <a:gd name="T28" fmla="*/ 38 w 96"/>
              <a:gd name="T29" fmla="*/ 72 h 96"/>
              <a:gd name="T30" fmla="*/ 47 w 96"/>
              <a:gd name="T31" fmla="*/ 50 h 96"/>
              <a:gd name="T32" fmla="*/ 39 w 96"/>
              <a:gd name="T33" fmla="*/ 34 h 96"/>
              <a:gd name="T34" fmla="*/ 35 w 96"/>
              <a:gd name="T35" fmla="*/ 34 h 96"/>
              <a:gd name="T36" fmla="*/ 35 w 96"/>
              <a:gd name="T37" fmla="*/ 32 h 96"/>
              <a:gd name="T38" fmla="*/ 63 w 96"/>
              <a:gd name="T39" fmla="*/ 32 h 96"/>
              <a:gd name="T40" fmla="*/ 63 w 96"/>
              <a:gd name="T41" fmla="*/ 34 h 96"/>
              <a:gd name="T42" fmla="*/ 59 w 96"/>
              <a:gd name="T43" fmla="*/ 34 h 96"/>
              <a:gd name="T44" fmla="*/ 57 w 96"/>
              <a:gd name="T45" fmla="*/ 37 h 96"/>
              <a:gd name="T46" fmla="*/ 70 w 96"/>
              <a:gd name="T47" fmla="*/ 71 h 96"/>
              <a:gd name="T48" fmla="*/ 76 w 96"/>
              <a:gd name="T49" fmla="*/ 37 h 96"/>
              <a:gd name="T50" fmla="*/ 79 w 96"/>
              <a:gd name="T51" fmla="*/ 21 h 96"/>
              <a:gd name="T52" fmla="*/ 48 w 96"/>
              <a:gd name="T53" fmla="*/ 7 h 96"/>
              <a:gd name="T54" fmla="*/ 10 w 96"/>
              <a:gd name="T55" fmla="*/ 32 h 96"/>
              <a:gd name="T56" fmla="*/ 29 w 96"/>
              <a:gd name="T57" fmla="*/ 32 h 96"/>
              <a:gd name="T58" fmla="*/ 29 w 96"/>
              <a:gd name="T59" fmla="*/ 34 h 96"/>
              <a:gd name="T60" fmla="*/ 24 w 96"/>
              <a:gd name="T61" fmla="*/ 38 h 96"/>
              <a:gd name="T62" fmla="*/ 33 w 96"/>
              <a:gd name="T63" fmla="*/ 63 h 96"/>
              <a:gd name="T64" fmla="*/ 38 w 96"/>
              <a:gd name="T65" fmla="*/ 72 h 96"/>
              <a:gd name="T66" fmla="*/ 86 w 96"/>
              <a:gd name="T67" fmla="*/ 33 h 96"/>
              <a:gd name="T68" fmla="*/ 86 w 96"/>
              <a:gd name="T69" fmla="*/ 36 h 96"/>
              <a:gd name="T70" fmla="*/ 71 w 96"/>
              <a:gd name="T71" fmla="*/ 74 h 96"/>
              <a:gd name="T72" fmla="*/ 71 w 96"/>
              <a:gd name="T73" fmla="*/ 75 h 96"/>
              <a:gd name="T74" fmla="*/ 67 w 96"/>
              <a:gd name="T75" fmla="*/ 85 h 96"/>
              <a:gd name="T76" fmla="*/ 89 w 96"/>
              <a:gd name="T77" fmla="*/ 48 h 96"/>
              <a:gd name="T78" fmla="*/ 86 w 96"/>
              <a:gd name="T79" fmla="*/ 33 h 96"/>
              <a:gd name="T80" fmla="*/ 34 w 96"/>
              <a:gd name="T81" fmla="*/ 87 h 96"/>
              <a:gd name="T82" fmla="*/ 48 w 96"/>
              <a:gd name="T83" fmla="*/ 89 h 96"/>
              <a:gd name="T84" fmla="*/ 62 w 96"/>
              <a:gd name="T85" fmla="*/ 87 h 96"/>
              <a:gd name="T86" fmla="*/ 48 w 96"/>
              <a:gd name="T87" fmla="*/ 55 h 96"/>
              <a:gd name="T88" fmla="*/ 34 w 96"/>
              <a:gd name="T89" fmla="*/ 8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1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1"/>
                  <a:pt x="75" y="0"/>
                  <a:pt x="48" y="0"/>
                </a:cubicBezTo>
                <a:close/>
                <a:moveTo>
                  <a:pt x="48" y="93"/>
                </a:moveTo>
                <a:cubicBezTo>
                  <a:pt x="23" y="93"/>
                  <a:pt x="3" y="73"/>
                  <a:pt x="3" y="48"/>
                </a:cubicBezTo>
                <a:cubicBezTo>
                  <a:pt x="3" y="23"/>
                  <a:pt x="23" y="3"/>
                  <a:pt x="48" y="3"/>
                </a:cubicBezTo>
                <a:cubicBezTo>
                  <a:pt x="73" y="3"/>
                  <a:pt x="93" y="23"/>
                  <a:pt x="93" y="48"/>
                </a:cubicBezTo>
                <a:cubicBezTo>
                  <a:pt x="93" y="73"/>
                  <a:pt x="73" y="93"/>
                  <a:pt x="48" y="93"/>
                </a:cubicBezTo>
                <a:close/>
                <a:moveTo>
                  <a:pt x="7" y="48"/>
                </a:moveTo>
                <a:cubicBezTo>
                  <a:pt x="7" y="63"/>
                  <a:pt x="15" y="76"/>
                  <a:pt x="27" y="83"/>
                </a:cubicBezTo>
                <a:cubicBezTo>
                  <a:pt x="8" y="39"/>
                  <a:pt x="8" y="39"/>
                  <a:pt x="8" y="39"/>
                </a:cubicBezTo>
                <a:cubicBezTo>
                  <a:pt x="7" y="42"/>
                  <a:pt x="7" y="45"/>
                  <a:pt x="7" y="48"/>
                </a:cubicBezTo>
                <a:close/>
                <a:moveTo>
                  <a:pt x="38" y="72"/>
                </a:moveTo>
                <a:cubicBezTo>
                  <a:pt x="38" y="72"/>
                  <a:pt x="46" y="53"/>
                  <a:pt x="47" y="50"/>
                </a:cubicBezTo>
                <a:cubicBezTo>
                  <a:pt x="45" y="39"/>
                  <a:pt x="39" y="34"/>
                  <a:pt x="39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4"/>
                  <a:pt x="63" y="34"/>
                  <a:pt x="63" y="34"/>
                </a:cubicBezTo>
                <a:cubicBezTo>
                  <a:pt x="63" y="34"/>
                  <a:pt x="63" y="34"/>
                  <a:pt x="59" y="34"/>
                </a:cubicBezTo>
                <a:cubicBezTo>
                  <a:pt x="56" y="35"/>
                  <a:pt x="57" y="37"/>
                  <a:pt x="57" y="37"/>
                </a:cubicBezTo>
                <a:cubicBezTo>
                  <a:pt x="70" y="71"/>
                  <a:pt x="70" y="71"/>
                  <a:pt x="70" y="71"/>
                </a:cubicBezTo>
                <a:cubicBezTo>
                  <a:pt x="73" y="62"/>
                  <a:pt x="79" y="52"/>
                  <a:pt x="76" y="37"/>
                </a:cubicBezTo>
                <a:cubicBezTo>
                  <a:pt x="70" y="24"/>
                  <a:pt x="76" y="21"/>
                  <a:pt x="79" y="21"/>
                </a:cubicBezTo>
                <a:cubicBezTo>
                  <a:pt x="71" y="12"/>
                  <a:pt x="60" y="7"/>
                  <a:pt x="48" y="7"/>
                </a:cubicBezTo>
                <a:cubicBezTo>
                  <a:pt x="31" y="7"/>
                  <a:pt x="16" y="17"/>
                  <a:pt x="10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3"/>
                  <a:pt x="29" y="34"/>
                </a:cubicBezTo>
                <a:cubicBezTo>
                  <a:pt x="24" y="34"/>
                  <a:pt x="23" y="36"/>
                  <a:pt x="24" y="38"/>
                </a:cubicBezTo>
                <a:cubicBezTo>
                  <a:pt x="24" y="40"/>
                  <a:pt x="29" y="52"/>
                  <a:pt x="33" y="63"/>
                </a:cubicBezTo>
                <a:cubicBezTo>
                  <a:pt x="37" y="74"/>
                  <a:pt x="38" y="72"/>
                  <a:pt x="38" y="72"/>
                </a:cubicBezTo>
                <a:close/>
                <a:moveTo>
                  <a:pt x="86" y="33"/>
                </a:moveTo>
                <a:cubicBezTo>
                  <a:pt x="86" y="34"/>
                  <a:pt x="86" y="35"/>
                  <a:pt x="86" y="36"/>
                </a:cubicBezTo>
                <a:cubicBezTo>
                  <a:pt x="86" y="37"/>
                  <a:pt x="73" y="68"/>
                  <a:pt x="71" y="74"/>
                </a:cubicBezTo>
                <a:cubicBezTo>
                  <a:pt x="71" y="75"/>
                  <a:pt x="71" y="75"/>
                  <a:pt x="71" y="75"/>
                </a:cubicBezTo>
                <a:cubicBezTo>
                  <a:pt x="67" y="85"/>
                  <a:pt x="67" y="85"/>
                  <a:pt x="67" y="85"/>
                </a:cubicBezTo>
                <a:cubicBezTo>
                  <a:pt x="80" y="78"/>
                  <a:pt x="89" y="64"/>
                  <a:pt x="89" y="48"/>
                </a:cubicBezTo>
                <a:cubicBezTo>
                  <a:pt x="89" y="43"/>
                  <a:pt x="88" y="37"/>
                  <a:pt x="86" y="33"/>
                </a:cubicBezTo>
                <a:close/>
                <a:moveTo>
                  <a:pt x="34" y="87"/>
                </a:moveTo>
                <a:cubicBezTo>
                  <a:pt x="39" y="88"/>
                  <a:pt x="43" y="89"/>
                  <a:pt x="48" y="89"/>
                </a:cubicBezTo>
                <a:cubicBezTo>
                  <a:pt x="53" y="89"/>
                  <a:pt x="57" y="88"/>
                  <a:pt x="62" y="87"/>
                </a:cubicBezTo>
                <a:cubicBezTo>
                  <a:pt x="48" y="55"/>
                  <a:pt x="48" y="55"/>
                  <a:pt x="48" y="55"/>
                </a:cubicBezTo>
                <a:lnTo>
                  <a:pt x="34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4" name="Freeform 21"/>
          <p:cNvSpPr>
            <a:spLocks noEditPoints="1"/>
          </p:cNvSpPr>
          <p:nvPr/>
        </p:nvSpPr>
        <p:spPr bwMode="auto">
          <a:xfrm>
            <a:off x="5916613" y="1521619"/>
            <a:ext cx="276225" cy="247650"/>
          </a:xfrm>
          <a:custGeom>
            <a:avLst/>
            <a:gdLst>
              <a:gd name="T0" fmla="*/ 91 w 101"/>
              <a:gd name="T1" fmla="*/ 19 h 91"/>
              <a:gd name="T2" fmla="*/ 50 w 101"/>
              <a:gd name="T3" fmla="*/ 1 h 91"/>
              <a:gd name="T4" fmla="*/ 1 w 101"/>
              <a:gd name="T5" fmla="*/ 40 h 91"/>
              <a:gd name="T6" fmla="*/ 17 w 101"/>
              <a:gd name="T7" fmla="*/ 72 h 91"/>
              <a:gd name="T8" fmla="*/ 16 w 101"/>
              <a:gd name="T9" fmla="*/ 91 h 91"/>
              <a:gd name="T10" fmla="*/ 32 w 101"/>
              <a:gd name="T11" fmla="*/ 79 h 91"/>
              <a:gd name="T12" fmla="*/ 81 w 101"/>
              <a:gd name="T13" fmla="*/ 73 h 91"/>
              <a:gd name="T14" fmla="*/ 91 w 101"/>
              <a:gd name="T15" fmla="*/ 19 h 91"/>
              <a:gd name="T16" fmla="*/ 49 w 101"/>
              <a:gd name="T17" fmla="*/ 69 h 91"/>
              <a:gd name="T18" fmla="*/ 17 w 101"/>
              <a:gd name="T19" fmla="*/ 42 h 91"/>
              <a:gd name="T20" fmla="*/ 49 w 101"/>
              <a:gd name="T21" fmla="*/ 16 h 91"/>
              <a:gd name="T22" fmla="*/ 81 w 101"/>
              <a:gd name="T23" fmla="*/ 42 h 91"/>
              <a:gd name="T24" fmla="*/ 49 w 101"/>
              <a:gd name="T25" fmla="*/ 6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1" h="91">
                <a:moveTo>
                  <a:pt x="91" y="19"/>
                </a:moveTo>
                <a:cubicBezTo>
                  <a:pt x="81" y="7"/>
                  <a:pt x="67" y="2"/>
                  <a:pt x="50" y="1"/>
                </a:cubicBezTo>
                <a:cubicBezTo>
                  <a:pt x="50" y="1"/>
                  <a:pt x="1" y="0"/>
                  <a:pt x="1" y="40"/>
                </a:cubicBezTo>
                <a:cubicBezTo>
                  <a:pt x="0" y="61"/>
                  <a:pt x="17" y="72"/>
                  <a:pt x="17" y="72"/>
                </a:cubicBezTo>
                <a:cubicBezTo>
                  <a:pt x="16" y="91"/>
                  <a:pt x="16" y="91"/>
                  <a:pt x="16" y="91"/>
                </a:cubicBezTo>
                <a:cubicBezTo>
                  <a:pt x="32" y="79"/>
                  <a:pt x="32" y="79"/>
                  <a:pt x="32" y="79"/>
                </a:cubicBezTo>
                <a:cubicBezTo>
                  <a:pt x="32" y="79"/>
                  <a:pt x="59" y="89"/>
                  <a:pt x="81" y="73"/>
                </a:cubicBezTo>
                <a:cubicBezTo>
                  <a:pt x="101" y="59"/>
                  <a:pt x="101" y="33"/>
                  <a:pt x="91" y="19"/>
                </a:cubicBezTo>
                <a:close/>
                <a:moveTo>
                  <a:pt x="49" y="69"/>
                </a:moveTo>
                <a:cubicBezTo>
                  <a:pt x="31" y="69"/>
                  <a:pt x="17" y="57"/>
                  <a:pt x="17" y="42"/>
                </a:cubicBezTo>
                <a:cubicBezTo>
                  <a:pt x="17" y="28"/>
                  <a:pt x="31" y="16"/>
                  <a:pt x="49" y="16"/>
                </a:cubicBezTo>
                <a:cubicBezTo>
                  <a:pt x="67" y="16"/>
                  <a:pt x="81" y="26"/>
                  <a:pt x="81" y="42"/>
                </a:cubicBezTo>
                <a:cubicBezTo>
                  <a:pt x="81" y="57"/>
                  <a:pt x="67" y="69"/>
                  <a:pt x="4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5" name="Freeform 22"/>
          <p:cNvSpPr>
            <a:spLocks noEditPoints="1"/>
          </p:cNvSpPr>
          <p:nvPr/>
        </p:nvSpPr>
        <p:spPr bwMode="auto">
          <a:xfrm>
            <a:off x="4117975" y="1554956"/>
            <a:ext cx="341313" cy="193675"/>
          </a:xfrm>
          <a:custGeom>
            <a:avLst/>
            <a:gdLst>
              <a:gd name="T0" fmla="*/ 31 w 215"/>
              <a:gd name="T1" fmla="*/ 27 h 122"/>
              <a:gd name="T2" fmla="*/ 0 w 215"/>
              <a:gd name="T3" fmla="*/ 27 h 122"/>
              <a:gd name="T4" fmla="*/ 0 w 215"/>
              <a:gd name="T5" fmla="*/ 93 h 122"/>
              <a:gd name="T6" fmla="*/ 53 w 215"/>
              <a:gd name="T7" fmla="*/ 93 h 122"/>
              <a:gd name="T8" fmla="*/ 53 w 215"/>
              <a:gd name="T9" fmla="*/ 0 h 122"/>
              <a:gd name="T10" fmla="*/ 31 w 215"/>
              <a:gd name="T11" fmla="*/ 0 h 122"/>
              <a:gd name="T12" fmla="*/ 31 w 215"/>
              <a:gd name="T13" fmla="*/ 27 h 122"/>
              <a:gd name="T14" fmla="*/ 31 w 215"/>
              <a:gd name="T15" fmla="*/ 75 h 122"/>
              <a:gd name="T16" fmla="*/ 21 w 215"/>
              <a:gd name="T17" fmla="*/ 75 h 122"/>
              <a:gd name="T18" fmla="*/ 21 w 215"/>
              <a:gd name="T19" fmla="*/ 46 h 122"/>
              <a:gd name="T20" fmla="*/ 31 w 215"/>
              <a:gd name="T21" fmla="*/ 46 h 122"/>
              <a:gd name="T22" fmla="*/ 31 w 215"/>
              <a:gd name="T23" fmla="*/ 75 h 122"/>
              <a:gd name="T24" fmla="*/ 96 w 215"/>
              <a:gd name="T25" fmla="*/ 93 h 122"/>
              <a:gd name="T26" fmla="*/ 129 w 215"/>
              <a:gd name="T27" fmla="*/ 93 h 122"/>
              <a:gd name="T28" fmla="*/ 129 w 215"/>
              <a:gd name="T29" fmla="*/ 103 h 122"/>
              <a:gd name="T30" fmla="*/ 96 w 215"/>
              <a:gd name="T31" fmla="*/ 103 h 122"/>
              <a:gd name="T32" fmla="*/ 96 w 215"/>
              <a:gd name="T33" fmla="*/ 122 h 122"/>
              <a:gd name="T34" fmla="*/ 141 w 215"/>
              <a:gd name="T35" fmla="*/ 122 h 122"/>
              <a:gd name="T36" fmla="*/ 141 w 215"/>
              <a:gd name="T37" fmla="*/ 122 h 122"/>
              <a:gd name="T38" fmla="*/ 149 w 215"/>
              <a:gd name="T39" fmla="*/ 122 h 122"/>
              <a:gd name="T40" fmla="*/ 149 w 215"/>
              <a:gd name="T41" fmla="*/ 27 h 122"/>
              <a:gd name="T42" fmla="*/ 96 w 215"/>
              <a:gd name="T43" fmla="*/ 27 h 122"/>
              <a:gd name="T44" fmla="*/ 96 w 215"/>
              <a:gd name="T45" fmla="*/ 93 h 122"/>
              <a:gd name="T46" fmla="*/ 119 w 215"/>
              <a:gd name="T47" fmla="*/ 44 h 122"/>
              <a:gd name="T48" fmla="*/ 129 w 215"/>
              <a:gd name="T49" fmla="*/ 44 h 122"/>
              <a:gd name="T50" fmla="*/ 129 w 215"/>
              <a:gd name="T51" fmla="*/ 75 h 122"/>
              <a:gd name="T52" fmla="*/ 119 w 215"/>
              <a:gd name="T53" fmla="*/ 75 h 122"/>
              <a:gd name="T54" fmla="*/ 119 w 215"/>
              <a:gd name="T55" fmla="*/ 44 h 122"/>
              <a:gd name="T56" fmla="*/ 64 w 215"/>
              <a:gd name="T57" fmla="*/ 19 h 122"/>
              <a:gd name="T58" fmla="*/ 86 w 215"/>
              <a:gd name="T59" fmla="*/ 19 h 122"/>
              <a:gd name="T60" fmla="*/ 86 w 215"/>
              <a:gd name="T61" fmla="*/ 0 h 122"/>
              <a:gd name="T62" fmla="*/ 64 w 215"/>
              <a:gd name="T63" fmla="*/ 0 h 122"/>
              <a:gd name="T64" fmla="*/ 64 w 215"/>
              <a:gd name="T65" fmla="*/ 19 h 122"/>
              <a:gd name="T66" fmla="*/ 64 w 215"/>
              <a:gd name="T67" fmla="*/ 93 h 122"/>
              <a:gd name="T68" fmla="*/ 86 w 215"/>
              <a:gd name="T69" fmla="*/ 93 h 122"/>
              <a:gd name="T70" fmla="*/ 86 w 215"/>
              <a:gd name="T71" fmla="*/ 27 h 122"/>
              <a:gd name="T72" fmla="*/ 64 w 215"/>
              <a:gd name="T73" fmla="*/ 27 h 122"/>
              <a:gd name="T74" fmla="*/ 64 w 215"/>
              <a:gd name="T75" fmla="*/ 93 h 122"/>
              <a:gd name="T76" fmla="*/ 161 w 215"/>
              <a:gd name="T77" fmla="*/ 27 h 122"/>
              <a:gd name="T78" fmla="*/ 161 w 215"/>
              <a:gd name="T79" fmla="*/ 93 h 122"/>
              <a:gd name="T80" fmla="*/ 194 w 215"/>
              <a:gd name="T81" fmla="*/ 93 h 122"/>
              <a:gd name="T82" fmla="*/ 194 w 215"/>
              <a:gd name="T83" fmla="*/ 103 h 122"/>
              <a:gd name="T84" fmla="*/ 160 w 215"/>
              <a:gd name="T85" fmla="*/ 103 h 122"/>
              <a:gd name="T86" fmla="*/ 160 w 215"/>
              <a:gd name="T87" fmla="*/ 122 h 122"/>
              <a:gd name="T88" fmla="*/ 204 w 215"/>
              <a:gd name="T89" fmla="*/ 122 h 122"/>
              <a:gd name="T90" fmla="*/ 204 w 215"/>
              <a:gd name="T91" fmla="*/ 122 h 122"/>
              <a:gd name="T92" fmla="*/ 215 w 215"/>
              <a:gd name="T93" fmla="*/ 122 h 122"/>
              <a:gd name="T94" fmla="*/ 215 w 215"/>
              <a:gd name="T95" fmla="*/ 27 h 122"/>
              <a:gd name="T96" fmla="*/ 161 w 215"/>
              <a:gd name="T97" fmla="*/ 27 h 122"/>
              <a:gd name="T98" fmla="*/ 194 w 215"/>
              <a:gd name="T99" fmla="*/ 75 h 122"/>
              <a:gd name="T100" fmla="*/ 182 w 215"/>
              <a:gd name="T101" fmla="*/ 75 h 122"/>
              <a:gd name="T102" fmla="*/ 182 w 215"/>
              <a:gd name="T103" fmla="*/ 44 h 122"/>
              <a:gd name="T104" fmla="*/ 194 w 215"/>
              <a:gd name="T105" fmla="*/ 44 h 122"/>
              <a:gd name="T106" fmla="*/ 194 w 215"/>
              <a:gd name="T107" fmla="*/ 7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5" h="122">
                <a:moveTo>
                  <a:pt x="31" y="27"/>
                </a:moveTo>
                <a:lnTo>
                  <a:pt x="0" y="27"/>
                </a:lnTo>
                <a:lnTo>
                  <a:pt x="0" y="93"/>
                </a:lnTo>
                <a:lnTo>
                  <a:pt x="53" y="93"/>
                </a:lnTo>
                <a:lnTo>
                  <a:pt x="53" y="0"/>
                </a:lnTo>
                <a:lnTo>
                  <a:pt x="31" y="0"/>
                </a:lnTo>
                <a:lnTo>
                  <a:pt x="31" y="27"/>
                </a:lnTo>
                <a:close/>
                <a:moveTo>
                  <a:pt x="31" y="75"/>
                </a:moveTo>
                <a:lnTo>
                  <a:pt x="21" y="75"/>
                </a:lnTo>
                <a:lnTo>
                  <a:pt x="21" y="46"/>
                </a:lnTo>
                <a:lnTo>
                  <a:pt x="31" y="46"/>
                </a:lnTo>
                <a:lnTo>
                  <a:pt x="31" y="75"/>
                </a:lnTo>
                <a:close/>
                <a:moveTo>
                  <a:pt x="96" y="93"/>
                </a:moveTo>
                <a:lnTo>
                  <a:pt x="129" y="93"/>
                </a:lnTo>
                <a:lnTo>
                  <a:pt x="129" y="103"/>
                </a:lnTo>
                <a:lnTo>
                  <a:pt x="96" y="103"/>
                </a:lnTo>
                <a:lnTo>
                  <a:pt x="96" y="122"/>
                </a:lnTo>
                <a:lnTo>
                  <a:pt x="141" y="122"/>
                </a:lnTo>
                <a:lnTo>
                  <a:pt x="141" y="122"/>
                </a:lnTo>
                <a:lnTo>
                  <a:pt x="149" y="122"/>
                </a:lnTo>
                <a:lnTo>
                  <a:pt x="149" y="27"/>
                </a:lnTo>
                <a:lnTo>
                  <a:pt x="96" y="27"/>
                </a:lnTo>
                <a:lnTo>
                  <a:pt x="96" y="93"/>
                </a:lnTo>
                <a:close/>
                <a:moveTo>
                  <a:pt x="119" y="44"/>
                </a:moveTo>
                <a:lnTo>
                  <a:pt x="129" y="44"/>
                </a:lnTo>
                <a:lnTo>
                  <a:pt x="129" y="75"/>
                </a:lnTo>
                <a:lnTo>
                  <a:pt x="119" y="75"/>
                </a:lnTo>
                <a:lnTo>
                  <a:pt x="119" y="44"/>
                </a:lnTo>
                <a:close/>
                <a:moveTo>
                  <a:pt x="64" y="19"/>
                </a:moveTo>
                <a:lnTo>
                  <a:pt x="86" y="19"/>
                </a:lnTo>
                <a:lnTo>
                  <a:pt x="86" y="0"/>
                </a:lnTo>
                <a:lnTo>
                  <a:pt x="64" y="0"/>
                </a:lnTo>
                <a:lnTo>
                  <a:pt x="64" y="19"/>
                </a:lnTo>
                <a:close/>
                <a:moveTo>
                  <a:pt x="64" y="93"/>
                </a:moveTo>
                <a:lnTo>
                  <a:pt x="86" y="93"/>
                </a:lnTo>
                <a:lnTo>
                  <a:pt x="86" y="27"/>
                </a:lnTo>
                <a:lnTo>
                  <a:pt x="64" y="27"/>
                </a:lnTo>
                <a:lnTo>
                  <a:pt x="64" y="93"/>
                </a:lnTo>
                <a:close/>
                <a:moveTo>
                  <a:pt x="161" y="27"/>
                </a:moveTo>
                <a:lnTo>
                  <a:pt x="161" y="93"/>
                </a:lnTo>
                <a:lnTo>
                  <a:pt x="194" y="93"/>
                </a:lnTo>
                <a:lnTo>
                  <a:pt x="194" y="103"/>
                </a:lnTo>
                <a:lnTo>
                  <a:pt x="160" y="103"/>
                </a:lnTo>
                <a:lnTo>
                  <a:pt x="160" y="122"/>
                </a:lnTo>
                <a:lnTo>
                  <a:pt x="204" y="122"/>
                </a:lnTo>
                <a:lnTo>
                  <a:pt x="204" y="122"/>
                </a:lnTo>
                <a:lnTo>
                  <a:pt x="215" y="122"/>
                </a:lnTo>
                <a:lnTo>
                  <a:pt x="215" y="27"/>
                </a:lnTo>
                <a:lnTo>
                  <a:pt x="161" y="27"/>
                </a:lnTo>
                <a:close/>
                <a:moveTo>
                  <a:pt x="194" y="75"/>
                </a:moveTo>
                <a:lnTo>
                  <a:pt x="182" y="75"/>
                </a:lnTo>
                <a:lnTo>
                  <a:pt x="182" y="44"/>
                </a:lnTo>
                <a:lnTo>
                  <a:pt x="194" y="44"/>
                </a:lnTo>
                <a:lnTo>
                  <a:pt x="194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6" name="Freeform 23"/>
          <p:cNvSpPr>
            <a:spLocks noEditPoints="1"/>
          </p:cNvSpPr>
          <p:nvPr/>
        </p:nvSpPr>
        <p:spPr bwMode="auto">
          <a:xfrm>
            <a:off x="4132263" y="889794"/>
            <a:ext cx="319088" cy="319088"/>
          </a:xfrm>
          <a:custGeom>
            <a:avLst/>
            <a:gdLst>
              <a:gd name="T0" fmla="*/ 33 w 117"/>
              <a:gd name="T1" fmla="*/ 9 h 117"/>
              <a:gd name="T2" fmla="*/ 7 w 117"/>
              <a:gd name="T3" fmla="*/ 66 h 117"/>
              <a:gd name="T4" fmla="*/ 52 w 117"/>
              <a:gd name="T5" fmla="*/ 26 h 117"/>
              <a:gd name="T6" fmla="*/ 33 w 117"/>
              <a:gd name="T7" fmla="*/ 9 h 117"/>
              <a:gd name="T8" fmla="*/ 77 w 117"/>
              <a:gd name="T9" fmla="*/ 9 h 117"/>
              <a:gd name="T10" fmla="*/ 40 w 117"/>
              <a:gd name="T11" fmla="*/ 6 h 117"/>
              <a:gd name="T12" fmla="*/ 76 w 117"/>
              <a:gd name="T13" fmla="*/ 40 h 117"/>
              <a:gd name="T14" fmla="*/ 77 w 117"/>
              <a:gd name="T15" fmla="*/ 9 h 117"/>
              <a:gd name="T16" fmla="*/ 84 w 117"/>
              <a:gd name="T17" fmla="*/ 12 h 117"/>
              <a:gd name="T18" fmla="*/ 84 w 117"/>
              <a:gd name="T19" fmla="*/ 70 h 117"/>
              <a:gd name="T20" fmla="*/ 104 w 117"/>
              <a:gd name="T21" fmla="*/ 70 h 117"/>
              <a:gd name="T22" fmla="*/ 84 w 117"/>
              <a:gd name="T23" fmla="*/ 12 h 117"/>
              <a:gd name="T24" fmla="*/ 36 w 117"/>
              <a:gd name="T25" fmla="*/ 100 h 117"/>
              <a:gd name="T26" fmla="*/ 101 w 117"/>
              <a:gd name="T27" fmla="*/ 75 h 117"/>
              <a:gd name="T28" fmla="*/ 36 w 117"/>
              <a:gd name="T29" fmla="*/ 75 h 117"/>
              <a:gd name="T30" fmla="*/ 36 w 117"/>
              <a:gd name="T31" fmla="*/ 100 h 117"/>
              <a:gd name="T32" fmla="*/ 31 w 117"/>
              <a:gd name="T33" fmla="*/ 97 h 117"/>
              <a:gd name="T34" fmla="*/ 31 w 117"/>
              <a:gd name="T35" fmla="*/ 55 h 117"/>
              <a:gd name="T36" fmla="*/ 10 w 117"/>
              <a:gd name="T37" fmla="*/ 73 h 117"/>
              <a:gd name="T38" fmla="*/ 31 w 117"/>
              <a:gd name="T39" fmla="*/ 9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7" h="117">
                <a:moveTo>
                  <a:pt x="33" y="9"/>
                </a:moveTo>
                <a:cubicBezTo>
                  <a:pt x="0" y="27"/>
                  <a:pt x="7" y="66"/>
                  <a:pt x="7" y="66"/>
                </a:cubicBezTo>
                <a:cubicBezTo>
                  <a:pt x="52" y="26"/>
                  <a:pt x="52" y="26"/>
                  <a:pt x="52" y="26"/>
                </a:cubicBezTo>
                <a:lnTo>
                  <a:pt x="33" y="9"/>
                </a:lnTo>
                <a:close/>
                <a:moveTo>
                  <a:pt x="77" y="9"/>
                </a:moveTo>
                <a:cubicBezTo>
                  <a:pt x="64" y="0"/>
                  <a:pt x="40" y="6"/>
                  <a:pt x="40" y="6"/>
                </a:cubicBezTo>
                <a:cubicBezTo>
                  <a:pt x="76" y="40"/>
                  <a:pt x="76" y="40"/>
                  <a:pt x="76" y="40"/>
                </a:cubicBezTo>
                <a:cubicBezTo>
                  <a:pt x="76" y="40"/>
                  <a:pt x="76" y="40"/>
                  <a:pt x="77" y="9"/>
                </a:cubicBezTo>
                <a:close/>
                <a:moveTo>
                  <a:pt x="84" y="12"/>
                </a:moveTo>
                <a:cubicBezTo>
                  <a:pt x="84" y="70"/>
                  <a:pt x="84" y="70"/>
                  <a:pt x="84" y="70"/>
                </a:cubicBezTo>
                <a:cubicBezTo>
                  <a:pt x="104" y="70"/>
                  <a:pt x="104" y="70"/>
                  <a:pt x="104" y="70"/>
                </a:cubicBezTo>
                <a:cubicBezTo>
                  <a:pt x="104" y="70"/>
                  <a:pt x="117" y="35"/>
                  <a:pt x="84" y="12"/>
                </a:cubicBezTo>
                <a:close/>
                <a:moveTo>
                  <a:pt x="36" y="100"/>
                </a:moveTo>
                <a:cubicBezTo>
                  <a:pt x="85" y="117"/>
                  <a:pt x="101" y="75"/>
                  <a:pt x="101" y="75"/>
                </a:cubicBezTo>
                <a:cubicBezTo>
                  <a:pt x="36" y="75"/>
                  <a:pt x="36" y="75"/>
                  <a:pt x="36" y="75"/>
                </a:cubicBezTo>
                <a:lnTo>
                  <a:pt x="36" y="100"/>
                </a:lnTo>
                <a:close/>
                <a:moveTo>
                  <a:pt x="31" y="97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27" y="58"/>
                  <a:pt x="10" y="73"/>
                </a:cubicBezTo>
                <a:cubicBezTo>
                  <a:pt x="21" y="95"/>
                  <a:pt x="31" y="97"/>
                  <a:pt x="31" y="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7" name="Freeform 24"/>
          <p:cNvSpPr>
            <a:spLocks noEditPoints="1"/>
          </p:cNvSpPr>
          <p:nvPr/>
        </p:nvSpPr>
        <p:spPr bwMode="auto">
          <a:xfrm>
            <a:off x="7137400" y="1532731"/>
            <a:ext cx="222250" cy="212725"/>
          </a:xfrm>
          <a:custGeom>
            <a:avLst/>
            <a:gdLst>
              <a:gd name="T0" fmla="*/ 9 w 81"/>
              <a:gd name="T1" fmla="*/ 0 h 78"/>
              <a:gd name="T2" fmla="*/ 0 w 81"/>
              <a:gd name="T3" fmla="*/ 9 h 78"/>
              <a:gd name="T4" fmla="*/ 9 w 81"/>
              <a:gd name="T5" fmla="*/ 18 h 78"/>
              <a:gd name="T6" fmla="*/ 18 w 81"/>
              <a:gd name="T7" fmla="*/ 9 h 78"/>
              <a:gd name="T8" fmla="*/ 9 w 81"/>
              <a:gd name="T9" fmla="*/ 0 h 78"/>
              <a:gd name="T10" fmla="*/ 17 w 81"/>
              <a:gd name="T11" fmla="*/ 24 h 78"/>
              <a:gd name="T12" fmla="*/ 1 w 81"/>
              <a:gd name="T13" fmla="*/ 24 h 78"/>
              <a:gd name="T14" fmla="*/ 0 w 81"/>
              <a:gd name="T15" fmla="*/ 25 h 78"/>
              <a:gd name="T16" fmla="*/ 0 w 81"/>
              <a:gd name="T17" fmla="*/ 77 h 78"/>
              <a:gd name="T18" fmla="*/ 1 w 81"/>
              <a:gd name="T19" fmla="*/ 78 h 78"/>
              <a:gd name="T20" fmla="*/ 17 w 81"/>
              <a:gd name="T21" fmla="*/ 78 h 78"/>
              <a:gd name="T22" fmla="*/ 18 w 81"/>
              <a:gd name="T23" fmla="*/ 77 h 78"/>
              <a:gd name="T24" fmla="*/ 18 w 81"/>
              <a:gd name="T25" fmla="*/ 25 h 78"/>
              <a:gd name="T26" fmla="*/ 17 w 81"/>
              <a:gd name="T27" fmla="*/ 24 h 78"/>
              <a:gd name="T28" fmla="*/ 81 w 81"/>
              <a:gd name="T29" fmla="*/ 37 h 78"/>
              <a:gd name="T30" fmla="*/ 62 w 81"/>
              <a:gd name="T31" fmla="*/ 23 h 78"/>
              <a:gd name="T32" fmla="*/ 46 w 81"/>
              <a:gd name="T33" fmla="*/ 30 h 78"/>
              <a:gd name="T34" fmla="*/ 46 w 81"/>
              <a:gd name="T35" fmla="*/ 25 h 78"/>
              <a:gd name="T36" fmla="*/ 45 w 81"/>
              <a:gd name="T37" fmla="*/ 24 h 78"/>
              <a:gd name="T38" fmla="*/ 29 w 81"/>
              <a:gd name="T39" fmla="*/ 24 h 78"/>
              <a:gd name="T40" fmla="*/ 28 w 81"/>
              <a:gd name="T41" fmla="*/ 25 h 78"/>
              <a:gd name="T42" fmla="*/ 28 w 81"/>
              <a:gd name="T43" fmla="*/ 77 h 78"/>
              <a:gd name="T44" fmla="*/ 29 w 81"/>
              <a:gd name="T45" fmla="*/ 78 h 78"/>
              <a:gd name="T46" fmla="*/ 45 w 81"/>
              <a:gd name="T47" fmla="*/ 78 h 78"/>
              <a:gd name="T48" fmla="*/ 46 w 81"/>
              <a:gd name="T49" fmla="*/ 77 h 78"/>
              <a:gd name="T50" fmla="*/ 46 w 81"/>
              <a:gd name="T51" fmla="*/ 45 h 78"/>
              <a:gd name="T52" fmla="*/ 55 w 81"/>
              <a:gd name="T53" fmla="*/ 37 h 78"/>
              <a:gd name="T54" fmla="*/ 63 w 81"/>
              <a:gd name="T55" fmla="*/ 47 h 78"/>
              <a:gd name="T56" fmla="*/ 63 w 81"/>
              <a:gd name="T57" fmla="*/ 77 h 78"/>
              <a:gd name="T58" fmla="*/ 64 w 81"/>
              <a:gd name="T59" fmla="*/ 78 h 78"/>
              <a:gd name="T60" fmla="*/ 80 w 81"/>
              <a:gd name="T61" fmla="*/ 78 h 78"/>
              <a:gd name="T62" fmla="*/ 81 w 81"/>
              <a:gd name="T63" fmla="*/ 77 h 78"/>
              <a:gd name="T64" fmla="*/ 81 w 81"/>
              <a:gd name="T65" fmla="*/ 40 h 78"/>
              <a:gd name="T66" fmla="*/ 81 w 81"/>
              <a:gd name="T67" fmla="*/ 37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78">
                <a:moveTo>
                  <a:pt x="9" y="0"/>
                </a:move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8" y="14"/>
                  <a:pt x="18" y="9"/>
                </a:cubicBezTo>
                <a:cubicBezTo>
                  <a:pt x="18" y="4"/>
                  <a:pt x="14" y="0"/>
                  <a:pt x="9" y="0"/>
                </a:cubicBezTo>
                <a:close/>
                <a:moveTo>
                  <a:pt x="17" y="24"/>
                </a:move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4"/>
                  <a:pt x="0" y="25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78"/>
                  <a:pt x="0" y="78"/>
                  <a:pt x="1" y="78"/>
                </a:cubicBezTo>
                <a:cubicBezTo>
                  <a:pt x="17" y="78"/>
                  <a:pt x="17" y="78"/>
                  <a:pt x="17" y="78"/>
                </a:cubicBezTo>
                <a:cubicBezTo>
                  <a:pt x="18" y="78"/>
                  <a:pt x="18" y="78"/>
                  <a:pt x="18" y="77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4"/>
                  <a:pt x="18" y="24"/>
                  <a:pt x="17" y="24"/>
                </a:cubicBezTo>
                <a:close/>
                <a:moveTo>
                  <a:pt x="81" y="37"/>
                </a:moveTo>
                <a:cubicBezTo>
                  <a:pt x="80" y="32"/>
                  <a:pt x="75" y="23"/>
                  <a:pt x="62" y="23"/>
                </a:cubicBezTo>
                <a:cubicBezTo>
                  <a:pt x="54" y="23"/>
                  <a:pt x="49" y="27"/>
                  <a:pt x="46" y="30"/>
                </a:cubicBezTo>
                <a:cubicBezTo>
                  <a:pt x="46" y="25"/>
                  <a:pt x="46" y="25"/>
                  <a:pt x="46" y="25"/>
                </a:cubicBezTo>
                <a:cubicBezTo>
                  <a:pt x="46" y="24"/>
                  <a:pt x="46" y="24"/>
                  <a:pt x="45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8" y="24"/>
                  <a:pt x="28" y="24"/>
                  <a:pt x="28" y="25"/>
                </a:cubicBezTo>
                <a:cubicBezTo>
                  <a:pt x="28" y="77"/>
                  <a:pt x="28" y="77"/>
                  <a:pt x="28" y="77"/>
                </a:cubicBezTo>
                <a:cubicBezTo>
                  <a:pt x="28" y="78"/>
                  <a:pt x="28" y="78"/>
                  <a:pt x="29" y="78"/>
                </a:cubicBezTo>
                <a:cubicBezTo>
                  <a:pt x="45" y="78"/>
                  <a:pt x="45" y="78"/>
                  <a:pt x="45" y="78"/>
                </a:cubicBezTo>
                <a:cubicBezTo>
                  <a:pt x="46" y="78"/>
                  <a:pt x="46" y="78"/>
                  <a:pt x="46" y="77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2"/>
                  <a:pt x="49" y="37"/>
                  <a:pt x="55" y="37"/>
                </a:cubicBezTo>
                <a:cubicBezTo>
                  <a:pt x="62" y="37"/>
                  <a:pt x="63" y="42"/>
                  <a:pt x="63" y="47"/>
                </a:cubicBezTo>
                <a:cubicBezTo>
                  <a:pt x="63" y="77"/>
                  <a:pt x="63" y="77"/>
                  <a:pt x="63" y="77"/>
                </a:cubicBezTo>
                <a:cubicBezTo>
                  <a:pt x="63" y="78"/>
                  <a:pt x="63" y="78"/>
                  <a:pt x="64" y="78"/>
                </a:cubicBezTo>
                <a:cubicBezTo>
                  <a:pt x="80" y="78"/>
                  <a:pt x="80" y="78"/>
                  <a:pt x="80" y="78"/>
                </a:cubicBezTo>
                <a:cubicBezTo>
                  <a:pt x="81" y="78"/>
                  <a:pt x="81" y="78"/>
                  <a:pt x="81" y="77"/>
                </a:cubicBezTo>
                <a:cubicBezTo>
                  <a:pt x="81" y="40"/>
                  <a:pt x="81" y="40"/>
                  <a:pt x="81" y="40"/>
                </a:cubicBezTo>
                <a:cubicBezTo>
                  <a:pt x="81" y="37"/>
                  <a:pt x="81" y="37"/>
                  <a:pt x="81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8" name="Freeform 25"/>
          <p:cNvSpPr>
            <a:spLocks noEditPoints="1"/>
          </p:cNvSpPr>
          <p:nvPr/>
        </p:nvSpPr>
        <p:spPr bwMode="auto">
          <a:xfrm>
            <a:off x="6502400" y="1585119"/>
            <a:ext cx="284163" cy="125413"/>
          </a:xfrm>
          <a:custGeom>
            <a:avLst/>
            <a:gdLst>
              <a:gd name="T0" fmla="*/ 23 w 104"/>
              <a:gd name="T1" fmla="*/ 0 h 46"/>
              <a:gd name="T2" fmla="*/ 0 w 104"/>
              <a:gd name="T3" fmla="*/ 23 h 46"/>
              <a:gd name="T4" fmla="*/ 23 w 104"/>
              <a:gd name="T5" fmla="*/ 46 h 46"/>
              <a:gd name="T6" fmla="*/ 46 w 104"/>
              <a:gd name="T7" fmla="*/ 23 h 46"/>
              <a:gd name="T8" fmla="*/ 23 w 104"/>
              <a:gd name="T9" fmla="*/ 0 h 46"/>
              <a:gd name="T10" fmla="*/ 81 w 104"/>
              <a:gd name="T11" fmla="*/ 0 h 46"/>
              <a:gd name="T12" fmla="*/ 59 w 104"/>
              <a:gd name="T13" fmla="*/ 23 h 46"/>
              <a:gd name="T14" fmla="*/ 81 w 104"/>
              <a:gd name="T15" fmla="*/ 46 h 46"/>
              <a:gd name="T16" fmla="*/ 104 w 104"/>
              <a:gd name="T17" fmla="*/ 23 h 46"/>
              <a:gd name="T18" fmla="*/ 81 w 104"/>
              <a:gd name="T1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4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5"/>
                  <a:pt x="10" y="46"/>
                  <a:pt x="23" y="46"/>
                </a:cubicBezTo>
                <a:cubicBezTo>
                  <a:pt x="35" y="46"/>
                  <a:pt x="46" y="35"/>
                  <a:pt x="46" y="23"/>
                </a:cubicBezTo>
                <a:cubicBezTo>
                  <a:pt x="46" y="10"/>
                  <a:pt x="35" y="0"/>
                  <a:pt x="23" y="0"/>
                </a:cubicBezTo>
                <a:close/>
                <a:moveTo>
                  <a:pt x="81" y="0"/>
                </a:moveTo>
                <a:cubicBezTo>
                  <a:pt x="69" y="0"/>
                  <a:pt x="59" y="10"/>
                  <a:pt x="59" y="23"/>
                </a:cubicBezTo>
                <a:cubicBezTo>
                  <a:pt x="59" y="35"/>
                  <a:pt x="69" y="46"/>
                  <a:pt x="81" y="46"/>
                </a:cubicBezTo>
                <a:cubicBezTo>
                  <a:pt x="94" y="46"/>
                  <a:pt x="104" y="35"/>
                  <a:pt x="104" y="23"/>
                </a:cubicBezTo>
                <a:cubicBezTo>
                  <a:pt x="104" y="10"/>
                  <a:pt x="94" y="0"/>
                  <a:pt x="8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9" name="Freeform 26"/>
          <p:cNvSpPr>
            <a:spLocks/>
          </p:cNvSpPr>
          <p:nvPr/>
        </p:nvSpPr>
        <p:spPr bwMode="auto">
          <a:xfrm>
            <a:off x="5314950" y="1527969"/>
            <a:ext cx="263525" cy="258763"/>
          </a:xfrm>
          <a:custGeom>
            <a:avLst/>
            <a:gdLst>
              <a:gd name="T0" fmla="*/ 0 w 97"/>
              <a:gd name="T1" fmla="*/ 29 h 95"/>
              <a:gd name="T2" fmla="*/ 17 w 97"/>
              <a:gd name="T3" fmla="*/ 30 h 95"/>
              <a:gd name="T4" fmla="*/ 34 w 97"/>
              <a:gd name="T5" fmla="*/ 82 h 95"/>
              <a:gd name="T6" fmla="*/ 56 w 97"/>
              <a:gd name="T7" fmla="*/ 84 h 95"/>
              <a:gd name="T8" fmla="*/ 95 w 97"/>
              <a:gd name="T9" fmla="*/ 26 h 95"/>
              <a:gd name="T10" fmla="*/ 77 w 97"/>
              <a:gd name="T11" fmla="*/ 4 h 95"/>
              <a:gd name="T12" fmla="*/ 57 w 97"/>
              <a:gd name="T13" fmla="*/ 20 h 95"/>
              <a:gd name="T14" fmla="*/ 70 w 97"/>
              <a:gd name="T15" fmla="*/ 34 h 95"/>
              <a:gd name="T16" fmla="*/ 52 w 97"/>
              <a:gd name="T17" fmla="*/ 60 h 95"/>
              <a:gd name="T18" fmla="*/ 38 w 97"/>
              <a:gd name="T19" fmla="*/ 13 h 95"/>
              <a:gd name="T20" fmla="*/ 22 w 97"/>
              <a:gd name="T21" fmla="*/ 9 h 95"/>
              <a:gd name="T22" fmla="*/ 0 w 97"/>
              <a:gd name="T23" fmla="*/ 2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" h="95">
                <a:moveTo>
                  <a:pt x="0" y="29"/>
                </a:moveTo>
                <a:cubicBezTo>
                  <a:pt x="0" y="29"/>
                  <a:pt x="14" y="21"/>
                  <a:pt x="17" y="30"/>
                </a:cubicBezTo>
                <a:cubicBezTo>
                  <a:pt x="20" y="40"/>
                  <a:pt x="33" y="78"/>
                  <a:pt x="34" y="82"/>
                </a:cubicBezTo>
                <a:cubicBezTo>
                  <a:pt x="36" y="86"/>
                  <a:pt x="43" y="95"/>
                  <a:pt x="56" y="84"/>
                </a:cubicBezTo>
                <a:cubicBezTo>
                  <a:pt x="70" y="72"/>
                  <a:pt x="92" y="47"/>
                  <a:pt x="95" y="26"/>
                </a:cubicBezTo>
                <a:cubicBezTo>
                  <a:pt x="97" y="5"/>
                  <a:pt x="83" y="3"/>
                  <a:pt x="77" y="4"/>
                </a:cubicBezTo>
                <a:cubicBezTo>
                  <a:pt x="72" y="6"/>
                  <a:pt x="61" y="11"/>
                  <a:pt x="57" y="20"/>
                </a:cubicBezTo>
                <a:cubicBezTo>
                  <a:pt x="63" y="19"/>
                  <a:pt x="74" y="21"/>
                  <a:pt x="70" y="34"/>
                </a:cubicBezTo>
                <a:cubicBezTo>
                  <a:pt x="67" y="47"/>
                  <a:pt x="58" y="60"/>
                  <a:pt x="52" y="60"/>
                </a:cubicBezTo>
                <a:cubicBezTo>
                  <a:pt x="47" y="60"/>
                  <a:pt x="38" y="13"/>
                  <a:pt x="38" y="13"/>
                </a:cubicBezTo>
                <a:cubicBezTo>
                  <a:pt x="38" y="13"/>
                  <a:pt x="35" y="0"/>
                  <a:pt x="22" y="9"/>
                </a:cubicBezTo>
                <a:cubicBezTo>
                  <a:pt x="11" y="16"/>
                  <a:pt x="0" y="29"/>
                  <a:pt x="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0" name="Freeform 27"/>
          <p:cNvSpPr>
            <a:spLocks/>
          </p:cNvSpPr>
          <p:nvPr/>
        </p:nvSpPr>
        <p:spPr bwMode="auto">
          <a:xfrm>
            <a:off x="1155700" y="924719"/>
            <a:ext cx="288925" cy="239713"/>
          </a:xfrm>
          <a:custGeom>
            <a:avLst/>
            <a:gdLst>
              <a:gd name="T0" fmla="*/ 0 w 106"/>
              <a:gd name="T1" fmla="*/ 34 h 88"/>
              <a:gd name="T2" fmla="*/ 12 w 106"/>
              <a:gd name="T3" fmla="*/ 32 h 88"/>
              <a:gd name="T4" fmla="*/ 1 w 106"/>
              <a:gd name="T5" fmla="*/ 25 h 88"/>
              <a:gd name="T6" fmla="*/ 13 w 106"/>
              <a:gd name="T7" fmla="*/ 27 h 88"/>
              <a:gd name="T8" fmla="*/ 14 w 106"/>
              <a:gd name="T9" fmla="*/ 24 h 88"/>
              <a:gd name="T10" fmla="*/ 36 w 106"/>
              <a:gd name="T11" fmla="*/ 7 h 88"/>
              <a:gd name="T12" fmla="*/ 34 w 106"/>
              <a:gd name="T13" fmla="*/ 6 h 88"/>
              <a:gd name="T14" fmla="*/ 27 w 106"/>
              <a:gd name="T15" fmla="*/ 2 h 88"/>
              <a:gd name="T16" fmla="*/ 38 w 106"/>
              <a:gd name="T17" fmla="*/ 4 h 88"/>
              <a:gd name="T18" fmla="*/ 32 w 106"/>
              <a:gd name="T19" fmla="*/ 0 h 88"/>
              <a:gd name="T20" fmla="*/ 40 w 106"/>
              <a:gd name="T21" fmla="*/ 4 h 88"/>
              <a:gd name="T22" fmla="*/ 39 w 106"/>
              <a:gd name="T23" fmla="*/ 1 h 88"/>
              <a:gd name="T24" fmla="*/ 55 w 106"/>
              <a:gd name="T25" fmla="*/ 26 h 88"/>
              <a:gd name="T26" fmla="*/ 63 w 106"/>
              <a:gd name="T27" fmla="*/ 20 h 88"/>
              <a:gd name="T28" fmla="*/ 91 w 106"/>
              <a:gd name="T29" fmla="*/ 8 h 88"/>
              <a:gd name="T30" fmla="*/ 82 w 106"/>
              <a:gd name="T31" fmla="*/ 21 h 88"/>
              <a:gd name="T32" fmla="*/ 88 w 106"/>
              <a:gd name="T33" fmla="*/ 22 h 88"/>
              <a:gd name="T34" fmla="*/ 76 w 106"/>
              <a:gd name="T35" fmla="*/ 33 h 88"/>
              <a:gd name="T36" fmla="*/ 83 w 106"/>
              <a:gd name="T37" fmla="*/ 35 h 88"/>
              <a:gd name="T38" fmla="*/ 70 w 106"/>
              <a:gd name="T39" fmla="*/ 42 h 88"/>
              <a:gd name="T40" fmla="*/ 67 w 106"/>
              <a:gd name="T41" fmla="*/ 51 h 88"/>
              <a:gd name="T42" fmla="*/ 106 w 106"/>
              <a:gd name="T43" fmla="*/ 52 h 88"/>
              <a:gd name="T44" fmla="*/ 13 w 106"/>
              <a:gd name="T45" fmla="*/ 38 h 88"/>
              <a:gd name="T46" fmla="*/ 0 w 106"/>
              <a:gd name="T47" fmla="*/ 3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6" h="88">
                <a:moveTo>
                  <a:pt x="0" y="34"/>
                </a:moveTo>
                <a:cubicBezTo>
                  <a:pt x="4" y="34"/>
                  <a:pt x="9" y="34"/>
                  <a:pt x="12" y="32"/>
                </a:cubicBezTo>
                <a:cubicBezTo>
                  <a:pt x="6" y="32"/>
                  <a:pt x="2" y="29"/>
                  <a:pt x="1" y="25"/>
                </a:cubicBezTo>
                <a:cubicBezTo>
                  <a:pt x="3" y="27"/>
                  <a:pt x="10" y="28"/>
                  <a:pt x="13" y="27"/>
                </a:cubicBezTo>
                <a:cubicBezTo>
                  <a:pt x="13" y="26"/>
                  <a:pt x="14" y="25"/>
                  <a:pt x="14" y="24"/>
                </a:cubicBezTo>
                <a:cubicBezTo>
                  <a:pt x="17" y="14"/>
                  <a:pt x="26" y="6"/>
                  <a:pt x="36" y="7"/>
                </a:cubicBezTo>
                <a:cubicBezTo>
                  <a:pt x="35" y="6"/>
                  <a:pt x="35" y="6"/>
                  <a:pt x="34" y="6"/>
                </a:cubicBezTo>
                <a:cubicBezTo>
                  <a:pt x="33" y="5"/>
                  <a:pt x="26" y="4"/>
                  <a:pt x="27" y="2"/>
                </a:cubicBezTo>
                <a:cubicBezTo>
                  <a:pt x="28" y="0"/>
                  <a:pt x="36" y="4"/>
                  <a:pt x="38" y="4"/>
                </a:cubicBezTo>
                <a:cubicBezTo>
                  <a:pt x="36" y="3"/>
                  <a:pt x="32" y="2"/>
                  <a:pt x="32" y="0"/>
                </a:cubicBezTo>
                <a:cubicBezTo>
                  <a:pt x="35" y="0"/>
                  <a:pt x="38" y="2"/>
                  <a:pt x="40" y="4"/>
                </a:cubicBezTo>
                <a:cubicBezTo>
                  <a:pt x="39" y="3"/>
                  <a:pt x="39" y="2"/>
                  <a:pt x="39" y="1"/>
                </a:cubicBezTo>
                <a:cubicBezTo>
                  <a:pt x="47" y="6"/>
                  <a:pt x="51" y="16"/>
                  <a:pt x="55" y="26"/>
                </a:cubicBezTo>
                <a:cubicBezTo>
                  <a:pt x="58" y="23"/>
                  <a:pt x="61" y="21"/>
                  <a:pt x="63" y="20"/>
                </a:cubicBezTo>
                <a:cubicBezTo>
                  <a:pt x="70" y="16"/>
                  <a:pt x="78" y="12"/>
                  <a:pt x="91" y="8"/>
                </a:cubicBezTo>
                <a:cubicBezTo>
                  <a:pt x="91" y="12"/>
                  <a:pt x="89" y="17"/>
                  <a:pt x="82" y="21"/>
                </a:cubicBezTo>
                <a:cubicBezTo>
                  <a:pt x="83" y="21"/>
                  <a:pt x="86" y="21"/>
                  <a:pt x="88" y="22"/>
                </a:cubicBezTo>
                <a:cubicBezTo>
                  <a:pt x="87" y="27"/>
                  <a:pt x="84" y="31"/>
                  <a:pt x="76" y="33"/>
                </a:cubicBezTo>
                <a:cubicBezTo>
                  <a:pt x="80" y="33"/>
                  <a:pt x="82" y="34"/>
                  <a:pt x="83" y="35"/>
                </a:cubicBezTo>
                <a:cubicBezTo>
                  <a:pt x="82" y="39"/>
                  <a:pt x="78" y="43"/>
                  <a:pt x="70" y="42"/>
                </a:cubicBezTo>
                <a:cubicBezTo>
                  <a:pt x="79" y="45"/>
                  <a:pt x="74" y="52"/>
                  <a:pt x="67" y="51"/>
                </a:cubicBezTo>
                <a:cubicBezTo>
                  <a:pt x="78" y="63"/>
                  <a:pt x="96" y="62"/>
                  <a:pt x="106" y="52"/>
                </a:cubicBezTo>
                <a:cubicBezTo>
                  <a:pt x="80" y="88"/>
                  <a:pt x="22" y="74"/>
                  <a:pt x="13" y="38"/>
                </a:cubicBezTo>
                <a:cubicBezTo>
                  <a:pt x="6" y="38"/>
                  <a:pt x="3" y="36"/>
                  <a:pt x="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1" name="Freeform 28"/>
          <p:cNvSpPr>
            <a:spLocks noEditPoints="1"/>
          </p:cNvSpPr>
          <p:nvPr/>
        </p:nvSpPr>
        <p:spPr bwMode="auto">
          <a:xfrm>
            <a:off x="1779588" y="912019"/>
            <a:ext cx="255588" cy="252413"/>
          </a:xfrm>
          <a:custGeom>
            <a:avLst/>
            <a:gdLst>
              <a:gd name="T0" fmla="*/ 89 w 94"/>
              <a:gd name="T1" fmla="*/ 51 h 93"/>
              <a:gd name="T2" fmla="*/ 90 w 94"/>
              <a:gd name="T3" fmla="*/ 45 h 93"/>
              <a:gd name="T4" fmla="*/ 79 w 94"/>
              <a:gd name="T5" fmla="*/ 16 h 93"/>
              <a:gd name="T6" fmla="*/ 71 w 94"/>
              <a:gd name="T7" fmla="*/ 9 h 93"/>
              <a:gd name="T8" fmla="*/ 49 w 94"/>
              <a:gd name="T9" fmla="*/ 4 h 93"/>
              <a:gd name="T10" fmla="*/ 42 w 94"/>
              <a:gd name="T11" fmla="*/ 4 h 93"/>
              <a:gd name="T12" fmla="*/ 27 w 94"/>
              <a:gd name="T13" fmla="*/ 0 h 93"/>
              <a:gd name="T14" fmla="*/ 0 w 94"/>
              <a:gd name="T15" fmla="*/ 27 h 93"/>
              <a:gd name="T16" fmla="*/ 5 w 94"/>
              <a:gd name="T17" fmla="*/ 42 h 93"/>
              <a:gd name="T18" fmla="*/ 4 w 94"/>
              <a:gd name="T19" fmla="*/ 49 h 93"/>
              <a:gd name="T20" fmla="*/ 19 w 94"/>
              <a:gd name="T21" fmla="*/ 82 h 93"/>
              <a:gd name="T22" fmla="*/ 45 w 94"/>
              <a:gd name="T23" fmla="*/ 90 h 93"/>
              <a:gd name="T24" fmla="*/ 53 w 94"/>
              <a:gd name="T25" fmla="*/ 89 h 93"/>
              <a:gd name="T26" fmla="*/ 67 w 94"/>
              <a:gd name="T27" fmla="*/ 93 h 93"/>
              <a:gd name="T28" fmla="*/ 94 w 94"/>
              <a:gd name="T29" fmla="*/ 66 h 93"/>
              <a:gd name="T30" fmla="*/ 89 w 94"/>
              <a:gd name="T31" fmla="*/ 51 h 93"/>
              <a:gd name="T32" fmla="*/ 51 w 94"/>
              <a:gd name="T33" fmla="*/ 80 h 93"/>
              <a:gd name="T34" fmla="*/ 23 w 94"/>
              <a:gd name="T35" fmla="*/ 72 h 93"/>
              <a:gd name="T36" fmla="*/ 25 w 94"/>
              <a:gd name="T37" fmla="*/ 58 h 93"/>
              <a:gd name="T38" fmla="*/ 37 w 94"/>
              <a:gd name="T39" fmla="*/ 66 h 93"/>
              <a:gd name="T40" fmla="*/ 57 w 94"/>
              <a:gd name="T41" fmla="*/ 65 h 93"/>
              <a:gd name="T42" fmla="*/ 45 w 94"/>
              <a:gd name="T43" fmla="*/ 53 h 93"/>
              <a:gd name="T44" fmla="*/ 20 w 94"/>
              <a:gd name="T45" fmla="*/ 33 h 93"/>
              <a:gd name="T46" fmla="*/ 40 w 94"/>
              <a:gd name="T47" fmla="*/ 13 h 93"/>
              <a:gd name="T48" fmla="*/ 67 w 94"/>
              <a:gd name="T49" fmla="*/ 21 h 93"/>
              <a:gd name="T50" fmla="*/ 66 w 94"/>
              <a:gd name="T51" fmla="*/ 34 h 93"/>
              <a:gd name="T52" fmla="*/ 46 w 94"/>
              <a:gd name="T53" fmla="*/ 24 h 93"/>
              <a:gd name="T54" fmla="*/ 41 w 94"/>
              <a:gd name="T55" fmla="*/ 38 h 93"/>
              <a:gd name="T56" fmla="*/ 73 w 94"/>
              <a:gd name="T57" fmla="*/ 55 h 93"/>
              <a:gd name="T58" fmla="*/ 51 w 94"/>
              <a:gd name="T59" fmla="*/ 8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4" h="93">
                <a:moveTo>
                  <a:pt x="89" y="51"/>
                </a:moveTo>
                <a:cubicBezTo>
                  <a:pt x="90" y="49"/>
                  <a:pt x="90" y="47"/>
                  <a:pt x="90" y="45"/>
                </a:cubicBezTo>
                <a:cubicBezTo>
                  <a:pt x="90" y="34"/>
                  <a:pt x="86" y="24"/>
                  <a:pt x="79" y="16"/>
                </a:cubicBezTo>
                <a:cubicBezTo>
                  <a:pt x="77" y="13"/>
                  <a:pt x="74" y="11"/>
                  <a:pt x="71" y="9"/>
                </a:cubicBezTo>
                <a:cubicBezTo>
                  <a:pt x="65" y="6"/>
                  <a:pt x="57" y="4"/>
                  <a:pt x="49" y="4"/>
                </a:cubicBezTo>
                <a:cubicBezTo>
                  <a:pt x="47" y="4"/>
                  <a:pt x="44" y="4"/>
                  <a:pt x="42" y="4"/>
                </a:cubicBezTo>
                <a:cubicBezTo>
                  <a:pt x="38" y="1"/>
                  <a:pt x="33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2"/>
                  <a:pt x="2" y="37"/>
                  <a:pt x="5" y="42"/>
                </a:cubicBezTo>
                <a:cubicBezTo>
                  <a:pt x="4" y="44"/>
                  <a:pt x="4" y="46"/>
                  <a:pt x="4" y="49"/>
                </a:cubicBezTo>
                <a:cubicBezTo>
                  <a:pt x="4" y="62"/>
                  <a:pt x="10" y="74"/>
                  <a:pt x="19" y="82"/>
                </a:cubicBezTo>
                <a:cubicBezTo>
                  <a:pt x="26" y="87"/>
                  <a:pt x="35" y="90"/>
                  <a:pt x="45" y="90"/>
                </a:cubicBezTo>
                <a:cubicBezTo>
                  <a:pt x="47" y="90"/>
                  <a:pt x="50" y="90"/>
                  <a:pt x="53" y="89"/>
                </a:cubicBezTo>
                <a:cubicBezTo>
                  <a:pt x="57" y="92"/>
                  <a:pt x="62" y="93"/>
                  <a:pt x="67" y="93"/>
                </a:cubicBezTo>
                <a:cubicBezTo>
                  <a:pt x="82" y="93"/>
                  <a:pt x="94" y="81"/>
                  <a:pt x="94" y="66"/>
                </a:cubicBezTo>
                <a:cubicBezTo>
                  <a:pt x="94" y="61"/>
                  <a:pt x="92" y="55"/>
                  <a:pt x="89" y="51"/>
                </a:cubicBezTo>
                <a:close/>
                <a:moveTo>
                  <a:pt x="51" y="80"/>
                </a:moveTo>
                <a:cubicBezTo>
                  <a:pt x="36" y="81"/>
                  <a:pt x="30" y="78"/>
                  <a:pt x="23" y="72"/>
                </a:cubicBezTo>
                <a:cubicBezTo>
                  <a:pt x="17" y="65"/>
                  <a:pt x="19" y="58"/>
                  <a:pt x="25" y="58"/>
                </a:cubicBezTo>
                <a:cubicBezTo>
                  <a:pt x="31" y="57"/>
                  <a:pt x="34" y="64"/>
                  <a:pt x="37" y="66"/>
                </a:cubicBezTo>
                <a:cubicBezTo>
                  <a:pt x="40" y="68"/>
                  <a:pt x="51" y="72"/>
                  <a:pt x="57" y="65"/>
                </a:cubicBezTo>
                <a:cubicBezTo>
                  <a:pt x="64" y="58"/>
                  <a:pt x="53" y="54"/>
                  <a:pt x="45" y="53"/>
                </a:cubicBezTo>
                <a:cubicBezTo>
                  <a:pt x="34" y="51"/>
                  <a:pt x="19" y="45"/>
                  <a:pt x="20" y="33"/>
                </a:cubicBezTo>
                <a:cubicBezTo>
                  <a:pt x="21" y="20"/>
                  <a:pt x="31" y="14"/>
                  <a:pt x="40" y="13"/>
                </a:cubicBezTo>
                <a:cubicBezTo>
                  <a:pt x="53" y="12"/>
                  <a:pt x="61" y="15"/>
                  <a:pt x="67" y="21"/>
                </a:cubicBezTo>
                <a:cubicBezTo>
                  <a:pt x="74" y="27"/>
                  <a:pt x="70" y="34"/>
                  <a:pt x="66" y="34"/>
                </a:cubicBezTo>
                <a:cubicBezTo>
                  <a:pt x="61" y="35"/>
                  <a:pt x="56" y="24"/>
                  <a:pt x="46" y="24"/>
                </a:cubicBezTo>
                <a:cubicBezTo>
                  <a:pt x="35" y="24"/>
                  <a:pt x="28" y="35"/>
                  <a:pt x="41" y="38"/>
                </a:cubicBezTo>
                <a:cubicBezTo>
                  <a:pt x="54" y="41"/>
                  <a:pt x="68" y="43"/>
                  <a:pt x="73" y="55"/>
                </a:cubicBezTo>
                <a:cubicBezTo>
                  <a:pt x="78" y="67"/>
                  <a:pt x="65" y="79"/>
                  <a:pt x="51" y="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2" name="Freeform 29"/>
          <p:cNvSpPr>
            <a:spLocks/>
          </p:cNvSpPr>
          <p:nvPr/>
        </p:nvSpPr>
        <p:spPr bwMode="auto">
          <a:xfrm>
            <a:off x="3019425" y="894556"/>
            <a:ext cx="144463" cy="258763"/>
          </a:xfrm>
          <a:custGeom>
            <a:avLst/>
            <a:gdLst>
              <a:gd name="T0" fmla="*/ 53 w 53"/>
              <a:gd name="T1" fmla="*/ 0 h 95"/>
              <a:gd name="T2" fmla="*/ 38 w 53"/>
              <a:gd name="T3" fmla="*/ 0 h 95"/>
              <a:gd name="T4" fmla="*/ 15 w 53"/>
              <a:gd name="T5" fmla="*/ 25 h 95"/>
              <a:gd name="T6" fmla="*/ 15 w 53"/>
              <a:gd name="T7" fmla="*/ 21 h 95"/>
              <a:gd name="T8" fmla="*/ 15 w 53"/>
              <a:gd name="T9" fmla="*/ 21 h 95"/>
              <a:gd name="T10" fmla="*/ 15 w 53"/>
              <a:gd name="T11" fmla="*/ 30 h 95"/>
              <a:gd name="T12" fmla="*/ 15 w 53"/>
              <a:gd name="T13" fmla="*/ 34 h 95"/>
              <a:gd name="T14" fmla="*/ 0 w 53"/>
              <a:gd name="T15" fmla="*/ 34 h 95"/>
              <a:gd name="T16" fmla="*/ 0 w 53"/>
              <a:gd name="T17" fmla="*/ 49 h 95"/>
              <a:gd name="T18" fmla="*/ 15 w 53"/>
              <a:gd name="T19" fmla="*/ 49 h 95"/>
              <a:gd name="T20" fmla="*/ 15 w 53"/>
              <a:gd name="T21" fmla="*/ 95 h 95"/>
              <a:gd name="T22" fmla="*/ 34 w 53"/>
              <a:gd name="T23" fmla="*/ 95 h 95"/>
              <a:gd name="T24" fmla="*/ 34 w 53"/>
              <a:gd name="T25" fmla="*/ 49 h 95"/>
              <a:gd name="T26" fmla="*/ 53 w 53"/>
              <a:gd name="T27" fmla="*/ 49 h 95"/>
              <a:gd name="T28" fmla="*/ 53 w 53"/>
              <a:gd name="T29" fmla="*/ 34 h 95"/>
              <a:gd name="T30" fmla="*/ 34 w 53"/>
              <a:gd name="T31" fmla="*/ 34 h 95"/>
              <a:gd name="T32" fmla="*/ 34 w 53"/>
              <a:gd name="T33" fmla="*/ 30 h 95"/>
              <a:gd name="T34" fmla="*/ 34 w 53"/>
              <a:gd name="T35" fmla="*/ 21 h 95"/>
              <a:gd name="T36" fmla="*/ 38 w 53"/>
              <a:gd name="T37" fmla="*/ 15 h 95"/>
              <a:gd name="T38" fmla="*/ 53 w 53"/>
              <a:gd name="T39" fmla="*/ 15 h 95"/>
              <a:gd name="T40" fmla="*/ 53 w 53"/>
              <a:gd name="T41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3" h="95">
                <a:moveTo>
                  <a:pt x="53" y="0"/>
                </a:moveTo>
                <a:cubicBezTo>
                  <a:pt x="38" y="0"/>
                  <a:pt x="38" y="0"/>
                  <a:pt x="38" y="0"/>
                </a:cubicBezTo>
                <a:cubicBezTo>
                  <a:pt x="25" y="0"/>
                  <a:pt x="15" y="11"/>
                  <a:pt x="15" y="25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4"/>
                  <a:pt x="15" y="34"/>
                  <a:pt x="15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49"/>
                  <a:pt x="0" y="49"/>
                  <a:pt x="0" y="49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95"/>
                  <a:pt x="15" y="95"/>
                  <a:pt x="15" y="95"/>
                </a:cubicBezTo>
                <a:cubicBezTo>
                  <a:pt x="34" y="95"/>
                  <a:pt x="34" y="95"/>
                  <a:pt x="34" y="95"/>
                </a:cubicBezTo>
                <a:cubicBezTo>
                  <a:pt x="34" y="49"/>
                  <a:pt x="34" y="49"/>
                  <a:pt x="34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34"/>
                  <a:pt x="53" y="34"/>
                  <a:pt x="53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21"/>
                  <a:pt x="34" y="21"/>
                  <a:pt x="34" y="21"/>
                </a:cubicBezTo>
                <a:cubicBezTo>
                  <a:pt x="34" y="17"/>
                  <a:pt x="36" y="15"/>
                  <a:pt x="38" y="15"/>
                </a:cubicBezTo>
                <a:cubicBezTo>
                  <a:pt x="53" y="15"/>
                  <a:pt x="53" y="15"/>
                  <a:pt x="53" y="15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3" name="Freeform 30"/>
          <p:cNvSpPr>
            <a:spLocks noEditPoints="1"/>
          </p:cNvSpPr>
          <p:nvPr/>
        </p:nvSpPr>
        <p:spPr bwMode="auto">
          <a:xfrm>
            <a:off x="5311775" y="3956844"/>
            <a:ext cx="319088" cy="290513"/>
          </a:xfrm>
          <a:custGeom>
            <a:avLst/>
            <a:gdLst>
              <a:gd name="T0" fmla="*/ 117 w 117"/>
              <a:gd name="T1" fmla="*/ 47 h 107"/>
              <a:gd name="T2" fmla="*/ 107 w 117"/>
              <a:gd name="T3" fmla="*/ 74 h 107"/>
              <a:gd name="T4" fmla="*/ 71 w 117"/>
              <a:gd name="T5" fmla="*/ 39 h 107"/>
              <a:gd name="T6" fmla="*/ 101 w 117"/>
              <a:gd name="T7" fmla="*/ 15 h 107"/>
              <a:gd name="T8" fmla="*/ 117 w 117"/>
              <a:gd name="T9" fmla="*/ 47 h 107"/>
              <a:gd name="T10" fmla="*/ 42 w 117"/>
              <a:gd name="T11" fmla="*/ 58 h 107"/>
              <a:gd name="T12" fmla="*/ 97 w 117"/>
              <a:gd name="T13" fmla="*/ 12 h 107"/>
              <a:gd name="T14" fmla="*/ 58 w 117"/>
              <a:gd name="T15" fmla="*/ 0 h 107"/>
              <a:gd name="T16" fmla="*/ 8 w 117"/>
              <a:gd name="T17" fmla="*/ 23 h 107"/>
              <a:gd name="T18" fmla="*/ 42 w 117"/>
              <a:gd name="T19" fmla="*/ 58 h 107"/>
              <a:gd name="T20" fmla="*/ 16 w 117"/>
              <a:gd name="T21" fmla="*/ 80 h 107"/>
              <a:gd name="T22" fmla="*/ 39 w 117"/>
              <a:gd name="T23" fmla="*/ 60 h 107"/>
              <a:gd name="T24" fmla="*/ 6 w 117"/>
              <a:gd name="T25" fmla="*/ 27 h 107"/>
              <a:gd name="T26" fmla="*/ 0 w 117"/>
              <a:gd name="T27" fmla="*/ 47 h 107"/>
              <a:gd name="T28" fmla="*/ 16 w 117"/>
              <a:gd name="T29" fmla="*/ 80 h 107"/>
              <a:gd name="T30" fmla="*/ 104 w 117"/>
              <a:gd name="T31" fmla="*/ 78 h 107"/>
              <a:gd name="T32" fmla="*/ 68 w 117"/>
              <a:gd name="T33" fmla="*/ 42 h 107"/>
              <a:gd name="T34" fmla="*/ 42 w 117"/>
              <a:gd name="T35" fmla="*/ 63 h 107"/>
              <a:gd name="T36" fmla="*/ 42 w 117"/>
              <a:gd name="T37" fmla="*/ 64 h 107"/>
              <a:gd name="T38" fmla="*/ 42 w 117"/>
              <a:gd name="T39" fmla="*/ 64 h 107"/>
              <a:gd name="T40" fmla="*/ 34 w 117"/>
              <a:gd name="T41" fmla="*/ 71 h 107"/>
              <a:gd name="T42" fmla="*/ 34 w 117"/>
              <a:gd name="T43" fmla="*/ 71 h 107"/>
              <a:gd name="T44" fmla="*/ 23 w 117"/>
              <a:gd name="T45" fmla="*/ 79 h 107"/>
              <a:gd name="T46" fmla="*/ 19 w 117"/>
              <a:gd name="T47" fmla="*/ 83 h 107"/>
              <a:gd name="T48" fmla="*/ 22 w 117"/>
              <a:gd name="T49" fmla="*/ 84 h 107"/>
              <a:gd name="T50" fmla="*/ 12 w 117"/>
              <a:gd name="T51" fmla="*/ 102 h 107"/>
              <a:gd name="T52" fmla="*/ 43 w 117"/>
              <a:gd name="T53" fmla="*/ 93 h 107"/>
              <a:gd name="T54" fmla="*/ 58 w 117"/>
              <a:gd name="T55" fmla="*/ 95 h 107"/>
              <a:gd name="T56" fmla="*/ 104 w 117"/>
              <a:gd name="T57" fmla="*/ 78 h 107"/>
              <a:gd name="T58" fmla="*/ 104 w 117"/>
              <a:gd name="T59" fmla="*/ 78 h 107"/>
              <a:gd name="T60" fmla="*/ 104 w 117"/>
              <a:gd name="T61" fmla="*/ 78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07">
                <a:moveTo>
                  <a:pt x="117" y="47"/>
                </a:moveTo>
                <a:cubicBezTo>
                  <a:pt x="117" y="58"/>
                  <a:pt x="113" y="67"/>
                  <a:pt x="107" y="74"/>
                </a:cubicBezTo>
                <a:cubicBezTo>
                  <a:pt x="71" y="39"/>
                  <a:pt x="71" y="39"/>
                  <a:pt x="71" y="39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11" y="23"/>
                  <a:pt x="117" y="35"/>
                  <a:pt x="117" y="47"/>
                </a:cubicBezTo>
                <a:close/>
                <a:moveTo>
                  <a:pt x="42" y="58"/>
                </a:moveTo>
                <a:cubicBezTo>
                  <a:pt x="97" y="12"/>
                  <a:pt x="97" y="12"/>
                  <a:pt x="97" y="12"/>
                </a:cubicBezTo>
                <a:cubicBezTo>
                  <a:pt x="87" y="5"/>
                  <a:pt x="73" y="0"/>
                  <a:pt x="58" y="0"/>
                </a:cubicBezTo>
                <a:cubicBezTo>
                  <a:pt x="37" y="0"/>
                  <a:pt x="18" y="10"/>
                  <a:pt x="8" y="23"/>
                </a:cubicBezTo>
                <a:lnTo>
                  <a:pt x="42" y="58"/>
                </a:lnTo>
                <a:close/>
                <a:moveTo>
                  <a:pt x="16" y="80"/>
                </a:moveTo>
                <a:cubicBezTo>
                  <a:pt x="39" y="60"/>
                  <a:pt x="39" y="60"/>
                  <a:pt x="39" y="60"/>
                </a:cubicBezTo>
                <a:cubicBezTo>
                  <a:pt x="6" y="27"/>
                  <a:pt x="6" y="27"/>
                  <a:pt x="6" y="27"/>
                </a:cubicBezTo>
                <a:cubicBezTo>
                  <a:pt x="2" y="33"/>
                  <a:pt x="0" y="40"/>
                  <a:pt x="0" y="47"/>
                </a:cubicBezTo>
                <a:cubicBezTo>
                  <a:pt x="0" y="60"/>
                  <a:pt x="6" y="71"/>
                  <a:pt x="16" y="80"/>
                </a:cubicBezTo>
                <a:close/>
                <a:moveTo>
                  <a:pt x="104" y="78"/>
                </a:moveTo>
                <a:cubicBezTo>
                  <a:pt x="68" y="42"/>
                  <a:pt x="68" y="42"/>
                  <a:pt x="68" y="42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4"/>
                  <a:pt x="42" y="64"/>
                  <a:pt x="42" y="64"/>
                </a:cubicBezTo>
                <a:cubicBezTo>
                  <a:pt x="42" y="64"/>
                  <a:pt x="42" y="64"/>
                  <a:pt x="42" y="64"/>
                </a:cubicBezTo>
                <a:cubicBezTo>
                  <a:pt x="34" y="71"/>
                  <a:pt x="34" y="71"/>
                  <a:pt x="34" y="71"/>
                </a:cubicBezTo>
                <a:cubicBezTo>
                  <a:pt x="34" y="71"/>
                  <a:pt x="34" y="71"/>
                  <a:pt x="34" y="71"/>
                </a:cubicBezTo>
                <a:cubicBezTo>
                  <a:pt x="23" y="79"/>
                  <a:pt x="23" y="79"/>
                  <a:pt x="23" y="79"/>
                </a:cubicBezTo>
                <a:cubicBezTo>
                  <a:pt x="19" y="83"/>
                  <a:pt x="19" y="83"/>
                  <a:pt x="19" y="83"/>
                </a:cubicBezTo>
                <a:cubicBezTo>
                  <a:pt x="20" y="83"/>
                  <a:pt x="21" y="84"/>
                  <a:pt x="22" y="84"/>
                </a:cubicBezTo>
                <a:cubicBezTo>
                  <a:pt x="20" y="90"/>
                  <a:pt x="17" y="96"/>
                  <a:pt x="12" y="102"/>
                </a:cubicBezTo>
                <a:cubicBezTo>
                  <a:pt x="23" y="107"/>
                  <a:pt x="34" y="100"/>
                  <a:pt x="43" y="93"/>
                </a:cubicBezTo>
                <a:cubicBezTo>
                  <a:pt x="48" y="94"/>
                  <a:pt x="53" y="95"/>
                  <a:pt x="58" y="95"/>
                </a:cubicBezTo>
                <a:cubicBezTo>
                  <a:pt x="77" y="95"/>
                  <a:pt x="93" y="88"/>
                  <a:pt x="104" y="78"/>
                </a:cubicBezTo>
                <a:close/>
                <a:moveTo>
                  <a:pt x="104" y="78"/>
                </a:moveTo>
                <a:cubicBezTo>
                  <a:pt x="104" y="78"/>
                  <a:pt x="104" y="78"/>
                  <a:pt x="104" y="7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4" name="Freeform 31"/>
          <p:cNvSpPr>
            <a:spLocks noEditPoints="1"/>
          </p:cNvSpPr>
          <p:nvPr/>
        </p:nvSpPr>
        <p:spPr bwMode="auto">
          <a:xfrm>
            <a:off x="1176338" y="3964781"/>
            <a:ext cx="276225" cy="274638"/>
          </a:xfrm>
          <a:custGeom>
            <a:avLst/>
            <a:gdLst>
              <a:gd name="T0" fmla="*/ 97 w 101"/>
              <a:gd name="T1" fmla="*/ 31 h 101"/>
              <a:gd name="T2" fmla="*/ 65 w 101"/>
              <a:gd name="T3" fmla="*/ 31 h 101"/>
              <a:gd name="T4" fmla="*/ 75 w 101"/>
              <a:gd name="T5" fmla="*/ 50 h 101"/>
              <a:gd name="T6" fmla="*/ 68 w 101"/>
              <a:gd name="T7" fmla="*/ 66 h 101"/>
              <a:gd name="T8" fmla="*/ 49 w 101"/>
              <a:gd name="T9" fmla="*/ 101 h 101"/>
              <a:gd name="T10" fmla="*/ 50 w 101"/>
              <a:gd name="T11" fmla="*/ 101 h 101"/>
              <a:gd name="T12" fmla="*/ 101 w 101"/>
              <a:gd name="T13" fmla="*/ 50 h 101"/>
              <a:gd name="T14" fmla="*/ 97 w 101"/>
              <a:gd name="T15" fmla="*/ 31 h 101"/>
              <a:gd name="T16" fmla="*/ 50 w 101"/>
              <a:gd name="T17" fmla="*/ 26 h 101"/>
              <a:gd name="T18" fmla="*/ 95 w 101"/>
              <a:gd name="T19" fmla="*/ 26 h 101"/>
              <a:gd name="T20" fmla="*/ 50 w 101"/>
              <a:gd name="T21" fmla="*/ 0 h 101"/>
              <a:gd name="T22" fmla="*/ 11 w 101"/>
              <a:gd name="T23" fmla="*/ 18 h 101"/>
              <a:gd name="T24" fmla="*/ 27 w 101"/>
              <a:gd name="T25" fmla="*/ 46 h 101"/>
              <a:gd name="T26" fmla="*/ 50 w 101"/>
              <a:gd name="T27" fmla="*/ 26 h 101"/>
              <a:gd name="T28" fmla="*/ 50 w 101"/>
              <a:gd name="T29" fmla="*/ 75 h 101"/>
              <a:gd name="T30" fmla="*/ 28 w 101"/>
              <a:gd name="T31" fmla="*/ 58 h 101"/>
              <a:gd name="T32" fmla="*/ 8 w 101"/>
              <a:gd name="T33" fmla="*/ 23 h 101"/>
              <a:gd name="T34" fmla="*/ 0 w 101"/>
              <a:gd name="T35" fmla="*/ 50 h 101"/>
              <a:gd name="T36" fmla="*/ 43 w 101"/>
              <a:gd name="T37" fmla="*/ 100 h 101"/>
              <a:gd name="T38" fmla="*/ 59 w 101"/>
              <a:gd name="T39" fmla="*/ 73 h 101"/>
              <a:gd name="T40" fmla="*/ 50 w 101"/>
              <a:gd name="T41" fmla="*/ 75 h 101"/>
              <a:gd name="T42" fmla="*/ 34 w 101"/>
              <a:gd name="T43" fmla="*/ 50 h 101"/>
              <a:gd name="T44" fmla="*/ 50 w 101"/>
              <a:gd name="T45" fmla="*/ 67 h 101"/>
              <a:gd name="T46" fmla="*/ 67 w 101"/>
              <a:gd name="T47" fmla="*/ 50 h 101"/>
              <a:gd name="T48" fmla="*/ 50 w 101"/>
              <a:gd name="T49" fmla="*/ 34 h 101"/>
              <a:gd name="T50" fmla="*/ 34 w 101"/>
              <a:gd name="T51" fmla="*/ 5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1" h="101">
                <a:moveTo>
                  <a:pt x="97" y="31"/>
                </a:moveTo>
                <a:cubicBezTo>
                  <a:pt x="65" y="31"/>
                  <a:pt x="65" y="31"/>
                  <a:pt x="65" y="31"/>
                </a:cubicBezTo>
                <a:cubicBezTo>
                  <a:pt x="71" y="36"/>
                  <a:pt x="75" y="42"/>
                  <a:pt x="75" y="50"/>
                </a:cubicBezTo>
                <a:cubicBezTo>
                  <a:pt x="75" y="57"/>
                  <a:pt x="72" y="62"/>
                  <a:pt x="68" y="66"/>
                </a:cubicBezTo>
                <a:cubicBezTo>
                  <a:pt x="63" y="75"/>
                  <a:pt x="49" y="101"/>
                  <a:pt x="49" y="101"/>
                </a:cubicBezTo>
                <a:cubicBezTo>
                  <a:pt x="49" y="101"/>
                  <a:pt x="50" y="101"/>
                  <a:pt x="50" y="101"/>
                </a:cubicBezTo>
                <a:cubicBezTo>
                  <a:pt x="78" y="101"/>
                  <a:pt x="101" y="78"/>
                  <a:pt x="101" y="50"/>
                </a:cubicBezTo>
                <a:cubicBezTo>
                  <a:pt x="101" y="44"/>
                  <a:pt x="100" y="37"/>
                  <a:pt x="97" y="31"/>
                </a:cubicBezTo>
                <a:close/>
                <a:moveTo>
                  <a:pt x="50" y="26"/>
                </a:moveTo>
                <a:cubicBezTo>
                  <a:pt x="61" y="26"/>
                  <a:pt x="95" y="26"/>
                  <a:pt x="95" y="26"/>
                </a:cubicBezTo>
                <a:cubicBezTo>
                  <a:pt x="86" y="10"/>
                  <a:pt x="69" y="0"/>
                  <a:pt x="50" y="0"/>
                </a:cubicBezTo>
                <a:cubicBezTo>
                  <a:pt x="35" y="0"/>
                  <a:pt x="20" y="7"/>
                  <a:pt x="11" y="18"/>
                </a:cubicBezTo>
                <a:cubicBezTo>
                  <a:pt x="27" y="46"/>
                  <a:pt x="27" y="46"/>
                  <a:pt x="27" y="46"/>
                </a:cubicBezTo>
                <a:cubicBezTo>
                  <a:pt x="29" y="35"/>
                  <a:pt x="39" y="26"/>
                  <a:pt x="50" y="26"/>
                </a:cubicBezTo>
                <a:close/>
                <a:moveTo>
                  <a:pt x="50" y="75"/>
                </a:moveTo>
                <a:cubicBezTo>
                  <a:pt x="40" y="75"/>
                  <a:pt x="32" y="67"/>
                  <a:pt x="28" y="58"/>
                </a:cubicBezTo>
                <a:cubicBezTo>
                  <a:pt x="24" y="49"/>
                  <a:pt x="8" y="23"/>
                  <a:pt x="8" y="23"/>
                </a:cubicBezTo>
                <a:cubicBezTo>
                  <a:pt x="3" y="31"/>
                  <a:pt x="0" y="40"/>
                  <a:pt x="0" y="50"/>
                </a:cubicBezTo>
                <a:cubicBezTo>
                  <a:pt x="0" y="76"/>
                  <a:pt x="19" y="97"/>
                  <a:pt x="43" y="100"/>
                </a:cubicBezTo>
                <a:cubicBezTo>
                  <a:pt x="59" y="73"/>
                  <a:pt x="59" y="73"/>
                  <a:pt x="59" y="73"/>
                </a:cubicBezTo>
                <a:cubicBezTo>
                  <a:pt x="56" y="74"/>
                  <a:pt x="53" y="75"/>
                  <a:pt x="50" y="75"/>
                </a:cubicBezTo>
                <a:close/>
                <a:moveTo>
                  <a:pt x="34" y="50"/>
                </a:moveTo>
                <a:cubicBezTo>
                  <a:pt x="34" y="59"/>
                  <a:pt x="41" y="67"/>
                  <a:pt x="50" y="67"/>
                </a:cubicBezTo>
                <a:cubicBezTo>
                  <a:pt x="59" y="67"/>
                  <a:pt x="67" y="59"/>
                  <a:pt x="67" y="50"/>
                </a:cubicBezTo>
                <a:cubicBezTo>
                  <a:pt x="67" y="41"/>
                  <a:pt x="59" y="34"/>
                  <a:pt x="50" y="34"/>
                </a:cubicBezTo>
                <a:cubicBezTo>
                  <a:pt x="41" y="34"/>
                  <a:pt x="34" y="41"/>
                  <a:pt x="34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5" name="Freeform 32"/>
          <p:cNvSpPr>
            <a:spLocks noEditPoints="1"/>
          </p:cNvSpPr>
          <p:nvPr/>
        </p:nvSpPr>
        <p:spPr bwMode="auto">
          <a:xfrm>
            <a:off x="1746250" y="3966369"/>
            <a:ext cx="296863" cy="287338"/>
          </a:xfrm>
          <a:custGeom>
            <a:avLst/>
            <a:gdLst>
              <a:gd name="T0" fmla="*/ 109 w 109"/>
              <a:gd name="T1" fmla="*/ 58 h 105"/>
              <a:gd name="T2" fmla="*/ 109 w 109"/>
              <a:gd name="T3" fmla="*/ 8 h 105"/>
              <a:gd name="T4" fmla="*/ 86 w 109"/>
              <a:gd name="T5" fmla="*/ 8 h 105"/>
              <a:gd name="T6" fmla="*/ 86 w 109"/>
              <a:gd name="T7" fmla="*/ 0 h 105"/>
              <a:gd name="T8" fmla="*/ 48 w 109"/>
              <a:gd name="T9" fmla="*/ 0 h 105"/>
              <a:gd name="T10" fmla="*/ 48 w 109"/>
              <a:gd name="T11" fmla="*/ 8 h 105"/>
              <a:gd name="T12" fmla="*/ 25 w 109"/>
              <a:gd name="T13" fmla="*/ 8 h 105"/>
              <a:gd name="T14" fmla="*/ 25 w 109"/>
              <a:gd name="T15" fmla="*/ 26 h 105"/>
              <a:gd name="T16" fmla="*/ 10 w 109"/>
              <a:gd name="T17" fmla="*/ 33 h 105"/>
              <a:gd name="T18" fmla="*/ 10 w 109"/>
              <a:gd name="T19" fmla="*/ 70 h 105"/>
              <a:gd name="T20" fmla="*/ 44 w 109"/>
              <a:gd name="T21" fmla="*/ 73 h 105"/>
              <a:gd name="T22" fmla="*/ 49 w 109"/>
              <a:gd name="T23" fmla="*/ 78 h 105"/>
              <a:gd name="T24" fmla="*/ 47 w 109"/>
              <a:gd name="T25" fmla="*/ 81 h 105"/>
              <a:gd name="T26" fmla="*/ 71 w 109"/>
              <a:gd name="T27" fmla="*/ 105 h 105"/>
              <a:gd name="T28" fmla="*/ 79 w 109"/>
              <a:gd name="T29" fmla="*/ 102 h 105"/>
              <a:gd name="T30" fmla="*/ 82 w 109"/>
              <a:gd name="T31" fmla="*/ 94 h 105"/>
              <a:gd name="T32" fmla="*/ 58 w 109"/>
              <a:gd name="T33" fmla="*/ 70 h 105"/>
              <a:gd name="T34" fmla="*/ 55 w 109"/>
              <a:gd name="T35" fmla="*/ 72 h 105"/>
              <a:gd name="T36" fmla="*/ 50 w 109"/>
              <a:gd name="T37" fmla="*/ 67 h 105"/>
              <a:gd name="T38" fmla="*/ 54 w 109"/>
              <a:gd name="T39" fmla="*/ 58 h 105"/>
              <a:gd name="T40" fmla="*/ 109 w 109"/>
              <a:gd name="T41" fmla="*/ 58 h 105"/>
              <a:gd name="T42" fmla="*/ 43 w 109"/>
              <a:gd name="T43" fmla="*/ 66 h 105"/>
              <a:gd name="T44" fmla="*/ 14 w 109"/>
              <a:gd name="T45" fmla="*/ 66 h 105"/>
              <a:gd name="T46" fmla="*/ 14 w 109"/>
              <a:gd name="T47" fmla="*/ 37 h 105"/>
              <a:gd name="T48" fmla="*/ 43 w 109"/>
              <a:gd name="T49" fmla="*/ 37 h 105"/>
              <a:gd name="T50" fmla="*/ 43 w 109"/>
              <a:gd name="T51" fmla="*/ 66 h 105"/>
              <a:gd name="T52" fmla="*/ 67 w 109"/>
              <a:gd name="T53" fmla="*/ 17 h 105"/>
              <a:gd name="T54" fmla="*/ 82 w 109"/>
              <a:gd name="T55" fmla="*/ 32 h 105"/>
              <a:gd name="T56" fmla="*/ 67 w 109"/>
              <a:gd name="T57" fmla="*/ 46 h 105"/>
              <a:gd name="T58" fmla="*/ 53 w 109"/>
              <a:gd name="T59" fmla="*/ 32 h 105"/>
              <a:gd name="T60" fmla="*/ 67 w 109"/>
              <a:gd name="T61" fmla="*/ 17 h 105"/>
              <a:gd name="T62" fmla="*/ 67 w 109"/>
              <a:gd name="T63" fmla="*/ 40 h 105"/>
              <a:gd name="T64" fmla="*/ 75 w 109"/>
              <a:gd name="T65" fmla="*/ 32 h 105"/>
              <a:gd name="T66" fmla="*/ 67 w 109"/>
              <a:gd name="T67" fmla="*/ 24 h 105"/>
              <a:gd name="T68" fmla="*/ 59 w 109"/>
              <a:gd name="T69" fmla="*/ 32 h 105"/>
              <a:gd name="T70" fmla="*/ 67 w 109"/>
              <a:gd name="T71" fmla="*/ 4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9" h="105">
                <a:moveTo>
                  <a:pt x="109" y="58"/>
                </a:moveTo>
                <a:cubicBezTo>
                  <a:pt x="109" y="8"/>
                  <a:pt x="109" y="8"/>
                  <a:pt x="109" y="8"/>
                </a:cubicBezTo>
                <a:cubicBezTo>
                  <a:pt x="86" y="8"/>
                  <a:pt x="86" y="8"/>
                  <a:pt x="86" y="8"/>
                </a:cubicBezTo>
                <a:cubicBezTo>
                  <a:pt x="86" y="0"/>
                  <a:pt x="86" y="0"/>
                  <a:pt x="8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8"/>
                  <a:pt x="48" y="8"/>
                  <a:pt x="48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26"/>
                  <a:pt x="25" y="26"/>
                  <a:pt x="25" y="26"/>
                </a:cubicBezTo>
                <a:cubicBezTo>
                  <a:pt x="20" y="26"/>
                  <a:pt x="14" y="29"/>
                  <a:pt x="10" y="33"/>
                </a:cubicBezTo>
                <a:cubicBezTo>
                  <a:pt x="0" y="43"/>
                  <a:pt x="0" y="60"/>
                  <a:pt x="10" y="70"/>
                </a:cubicBezTo>
                <a:cubicBezTo>
                  <a:pt x="19" y="80"/>
                  <a:pt x="34" y="81"/>
                  <a:pt x="44" y="73"/>
                </a:cubicBezTo>
                <a:cubicBezTo>
                  <a:pt x="49" y="78"/>
                  <a:pt x="49" y="78"/>
                  <a:pt x="49" y="78"/>
                </a:cubicBezTo>
                <a:cubicBezTo>
                  <a:pt x="47" y="81"/>
                  <a:pt x="47" y="81"/>
                  <a:pt x="47" y="81"/>
                </a:cubicBezTo>
                <a:cubicBezTo>
                  <a:pt x="71" y="105"/>
                  <a:pt x="71" y="105"/>
                  <a:pt x="71" y="105"/>
                </a:cubicBezTo>
                <a:cubicBezTo>
                  <a:pt x="71" y="105"/>
                  <a:pt x="76" y="105"/>
                  <a:pt x="79" y="102"/>
                </a:cubicBezTo>
                <a:cubicBezTo>
                  <a:pt x="82" y="98"/>
                  <a:pt x="82" y="94"/>
                  <a:pt x="82" y="94"/>
                </a:cubicBezTo>
                <a:cubicBezTo>
                  <a:pt x="58" y="70"/>
                  <a:pt x="58" y="70"/>
                  <a:pt x="58" y="70"/>
                </a:cubicBezTo>
                <a:cubicBezTo>
                  <a:pt x="55" y="72"/>
                  <a:pt x="55" y="72"/>
                  <a:pt x="55" y="72"/>
                </a:cubicBezTo>
                <a:cubicBezTo>
                  <a:pt x="50" y="67"/>
                  <a:pt x="50" y="67"/>
                  <a:pt x="50" y="67"/>
                </a:cubicBezTo>
                <a:cubicBezTo>
                  <a:pt x="52" y="64"/>
                  <a:pt x="54" y="61"/>
                  <a:pt x="54" y="58"/>
                </a:cubicBezTo>
                <a:lnTo>
                  <a:pt x="109" y="58"/>
                </a:lnTo>
                <a:close/>
                <a:moveTo>
                  <a:pt x="43" y="66"/>
                </a:moveTo>
                <a:cubicBezTo>
                  <a:pt x="35" y="74"/>
                  <a:pt x="22" y="74"/>
                  <a:pt x="14" y="66"/>
                </a:cubicBezTo>
                <a:cubicBezTo>
                  <a:pt x="6" y="58"/>
                  <a:pt x="6" y="45"/>
                  <a:pt x="14" y="37"/>
                </a:cubicBezTo>
                <a:cubicBezTo>
                  <a:pt x="22" y="29"/>
                  <a:pt x="35" y="29"/>
                  <a:pt x="43" y="37"/>
                </a:cubicBezTo>
                <a:cubicBezTo>
                  <a:pt x="51" y="45"/>
                  <a:pt x="51" y="58"/>
                  <a:pt x="43" y="66"/>
                </a:cubicBezTo>
                <a:close/>
                <a:moveTo>
                  <a:pt x="67" y="17"/>
                </a:moveTo>
                <a:cubicBezTo>
                  <a:pt x="75" y="17"/>
                  <a:pt x="82" y="24"/>
                  <a:pt x="82" y="32"/>
                </a:cubicBezTo>
                <a:cubicBezTo>
                  <a:pt x="82" y="40"/>
                  <a:pt x="75" y="46"/>
                  <a:pt x="67" y="46"/>
                </a:cubicBezTo>
                <a:cubicBezTo>
                  <a:pt x="59" y="46"/>
                  <a:pt x="53" y="40"/>
                  <a:pt x="53" y="32"/>
                </a:cubicBezTo>
                <a:cubicBezTo>
                  <a:pt x="53" y="24"/>
                  <a:pt x="59" y="17"/>
                  <a:pt x="67" y="17"/>
                </a:cubicBezTo>
                <a:close/>
                <a:moveTo>
                  <a:pt x="67" y="40"/>
                </a:moveTo>
                <a:cubicBezTo>
                  <a:pt x="72" y="40"/>
                  <a:pt x="75" y="36"/>
                  <a:pt x="75" y="32"/>
                </a:cubicBezTo>
                <a:cubicBezTo>
                  <a:pt x="75" y="27"/>
                  <a:pt x="72" y="24"/>
                  <a:pt x="67" y="24"/>
                </a:cubicBezTo>
                <a:cubicBezTo>
                  <a:pt x="63" y="24"/>
                  <a:pt x="59" y="27"/>
                  <a:pt x="59" y="32"/>
                </a:cubicBezTo>
                <a:cubicBezTo>
                  <a:pt x="59" y="36"/>
                  <a:pt x="63" y="40"/>
                  <a:pt x="67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6" name="Freeform 33"/>
          <p:cNvSpPr>
            <a:spLocks noEditPoints="1"/>
          </p:cNvSpPr>
          <p:nvPr/>
        </p:nvSpPr>
        <p:spPr bwMode="auto">
          <a:xfrm>
            <a:off x="2354263" y="3975894"/>
            <a:ext cx="280988" cy="255588"/>
          </a:xfrm>
          <a:custGeom>
            <a:avLst/>
            <a:gdLst>
              <a:gd name="T0" fmla="*/ 103 w 103"/>
              <a:gd name="T1" fmla="*/ 60 h 94"/>
              <a:gd name="T2" fmla="*/ 94 w 103"/>
              <a:gd name="T3" fmla="*/ 46 h 94"/>
              <a:gd name="T4" fmla="*/ 94 w 103"/>
              <a:gd name="T5" fmla="*/ 0 h 94"/>
              <a:gd name="T6" fmla="*/ 0 w 103"/>
              <a:gd name="T7" fmla="*/ 0 h 94"/>
              <a:gd name="T8" fmla="*/ 0 w 103"/>
              <a:gd name="T9" fmla="*/ 62 h 94"/>
              <a:gd name="T10" fmla="*/ 86 w 103"/>
              <a:gd name="T11" fmla="*/ 62 h 94"/>
              <a:gd name="T12" fmla="*/ 54 w 103"/>
              <a:gd name="T13" fmla="*/ 75 h 94"/>
              <a:gd name="T14" fmla="*/ 52 w 103"/>
              <a:gd name="T15" fmla="*/ 64 h 94"/>
              <a:gd name="T16" fmla="*/ 30 w 103"/>
              <a:gd name="T17" fmla="*/ 85 h 94"/>
              <a:gd name="T18" fmla="*/ 58 w 103"/>
              <a:gd name="T19" fmla="*/ 94 h 94"/>
              <a:gd name="T20" fmla="*/ 56 w 103"/>
              <a:gd name="T21" fmla="*/ 84 h 94"/>
              <a:gd name="T22" fmla="*/ 103 w 103"/>
              <a:gd name="T23" fmla="*/ 60 h 94"/>
              <a:gd name="T24" fmla="*/ 83 w 103"/>
              <a:gd name="T25" fmla="*/ 6 h 94"/>
              <a:gd name="T26" fmla="*/ 47 w 103"/>
              <a:gd name="T27" fmla="*/ 30 h 94"/>
              <a:gd name="T28" fmla="*/ 11 w 103"/>
              <a:gd name="T29" fmla="*/ 6 h 94"/>
              <a:gd name="T30" fmla="*/ 83 w 103"/>
              <a:gd name="T31" fmla="*/ 6 h 94"/>
              <a:gd name="T32" fmla="*/ 5 w 103"/>
              <a:gd name="T33" fmla="*/ 8 h 94"/>
              <a:gd name="T34" fmla="*/ 47 w 103"/>
              <a:gd name="T35" fmla="*/ 36 h 94"/>
              <a:gd name="T36" fmla="*/ 89 w 103"/>
              <a:gd name="T37" fmla="*/ 8 h 94"/>
              <a:gd name="T38" fmla="*/ 89 w 103"/>
              <a:gd name="T39" fmla="*/ 44 h 94"/>
              <a:gd name="T40" fmla="*/ 58 w 103"/>
              <a:gd name="T41" fmla="*/ 35 h 94"/>
              <a:gd name="T42" fmla="*/ 87 w 103"/>
              <a:gd name="T43" fmla="*/ 57 h 94"/>
              <a:gd name="T44" fmla="*/ 5 w 103"/>
              <a:gd name="T45" fmla="*/ 57 h 94"/>
              <a:gd name="T46" fmla="*/ 5 w 103"/>
              <a:gd name="T47" fmla="*/ 8 h 94"/>
              <a:gd name="T48" fmla="*/ 5 w 103"/>
              <a:gd name="T49" fmla="*/ 8 h 94"/>
              <a:gd name="T50" fmla="*/ 5 w 103"/>
              <a:gd name="T51" fmla="*/ 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3" h="94">
                <a:moveTo>
                  <a:pt x="103" y="60"/>
                </a:moveTo>
                <a:cubicBezTo>
                  <a:pt x="103" y="55"/>
                  <a:pt x="100" y="50"/>
                  <a:pt x="94" y="46"/>
                </a:cubicBezTo>
                <a:cubicBezTo>
                  <a:pt x="94" y="0"/>
                  <a:pt x="94" y="0"/>
                  <a:pt x="9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2"/>
                  <a:pt x="0" y="62"/>
                  <a:pt x="0" y="62"/>
                </a:cubicBezTo>
                <a:cubicBezTo>
                  <a:pt x="86" y="62"/>
                  <a:pt x="86" y="62"/>
                  <a:pt x="86" y="62"/>
                </a:cubicBezTo>
                <a:cubicBezTo>
                  <a:pt x="82" y="68"/>
                  <a:pt x="69" y="72"/>
                  <a:pt x="54" y="75"/>
                </a:cubicBezTo>
                <a:cubicBezTo>
                  <a:pt x="52" y="64"/>
                  <a:pt x="52" y="64"/>
                  <a:pt x="52" y="64"/>
                </a:cubicBezTo>
                <a:cubicBezTo>
                  <a:pt x="30" y="85"/>
                  <a:pt x="30" y="85"/>
                  <a:pt x="30" y="85"/>
                </a:cubicBezTo>
                <a:cubicBezTo>
                  <a:pt x="58" y="94"/>
                  <a:pt x="58" y="94"/>
                  <a:pt x="58" y="94"/>
                </a:cubicBezTo>
                <a:cubicBezTo>
                  <a:pt x="56" y="84"/>
                  <a:pt x="56" y="84"/>
                  <a:pt x="56" y="84"/>
                </a:cubicBezTo>
                <a:cubicBezTo>
                  <a:pt x="84" y="81"/>
                  <a:pt x="103" y="71"/>
                  <a:pt x="103" y="60"/>
                </a:cubicBezTo>
                <a:close/>
                <a:moveTo>
                  <a:pt x="83" y="6"/>
                </a:moveTo>
                <a:cubicBezTo>
                  <a:pt x="73" y="12"/>
                  <a:pt x="49" y="29"/>
                  <a:pt x="47" y="30"/>
                </a:cubicBezTo>
                <a:cubicBezTo>
                  <a:pt x="44" y="29"/>
                  <a:pt x="20" y="12"/>
                  <a:pt x="11" y="6"/>
                </a:cubicBezTo>
                <a:lnTo>
                  <a:pt x="83" y="6"/>
                </a:lnTo>
                <a:close/>
                <a:moveTo>
                  <a:pt x="5" y="8"/>
                </a:moveTo>
                <a:cubicBezTo>
                  <a:pt x="47" y="36"/>
                  <a:pt x="47" y="36"/>
                  <a:pt x="47" y="36"/>
                </a:cubicBezTo>
                <a:cubicBezTo>
                  <a:pt x="89" y="8"/>
                  <a:pt x="89" y="8"/>
                  <a:pt x="89" y="8"/>
                </a:cubicBezTo>
                <a:cubicBezTo>
                  <a:pt x="89" y="44"/>
                  <a:pt x="89" y="44"/>
                  <a:pt x="89" y="44"/>
                </a:cubicBezTo>
                <a:cubicBezTo>
                  <a:pt x="81" y="40"/>
                  <a:pt x="70" y="37"/>
                  <a:pt x="58" y="35"/>
                </a:cubicBezTo>
                <a:cubicBezTo>
                  <a:pt x="72" y="40"/>
                  <a:pt x="86" y="49"/>
                  <a:pt x="87" y="57"/>
                </a:cubicBezTo>
                <a:cubicBezTo>
                  <a:pt x="5" y="57"/>
                  <a:pt x="5" y="57"/>
                  <a:pt x="5" y="57"/>
                </a:cubicBezTo>
                <a:lnTo>
                  <a:pt x="5" y="8"/>
                </a:lnTo>
                <a:close/>
                <a:moveTo>
                  <a:pt x="5" y="8"/>
                </a:moveTo>
                <a:cubicBezTo>
                  <a:pt x="5" y="8"/>
                  <a:pt x="5" y="8"/>
                  <a:pt x="5" y="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7" name="Freeform 34"/>
          <p:cNvSpPr>
            <a:spLocks noEditPoints="1"/>
          </p:cNvSpPr>
          <p:nvPr/>
        </p:nvSpPr>
        <p:spPr bwMode="auto">
          <a:xfrm>
            <a:off x="2935288" y="3980656"/>
            <a:ext cx="322263" cy="217488"/>
          </a:xfrm>
          <a:custGeom>
            <a:avLst/>
            <a:gdLst>
              <a:gd name="T0" fmla="*/ 118 w 118"/>
              <a:gd name="T1" fmla="*/ 57 h 80"/>
              <a:gd name="T2" fmla="*/ 95 w 118"/>
              <a:gd name="T3" fmla="*/ 80 h 80"/>
              <a:gd name="T4" fmla="*/ 23 w 118"/>
              <a:gd name="T5" fmla="*/ 80 h 80"/>
              <a:gd name="T6" fmla="*/ 0 w 118"/>
              <a:gd name="T7" fmla="*/ 57 h 80"/>
              <a:gd name="T8" fmla="*/ 20 w 118"/>
              <a:gd name="T9" fmla="*/ 34 h 80"/>
              <a:gd name="T10" fmla="*/ 19 w 118"/>
              <a:gd name="T11" fmla="*/ 31 h 80"/>
              <a:gd name="T12" fmla="*/ 34 w 118"/>
              <a:gd name="T13" fmla="*/ 16 h 80"/>
              <a:gd name="T14" fmla="*/ 43 w 118"/>
              <a:gd name="T15" fmla="*/ 20 h 80"/>
              <a:gd name="T16" fmla="*/ 70 w 118"/>
              <a:gd name="T17" fmla="*/ 0 h 80"/>
              <a:gd name="T18" fmla="*/ 99 w 118"/>
              <a:gd name="T19" fmla="*/ 32 h 80"/>
              <a:gd name="T20" fmla="*/ 99 w 118"/>
              <a:gd name="T21" fmla="*/ 34 h 80"/>
              <a:gd name="T22" fmla="*/ 118 w 118"/>
              <a:gd name="T23" fmla="*/ 57 h 80"/>
              <a:gd name="T24" fmla="*/ 118 w 118"/>
              <a:gd name="T25" fmla="*/ 57 h 80"/>
              <a:gd name="T26" fmla="*/ 118 w 118"/>
              <a:gd name="T27" fmla="*/ 5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8" h="80">
                <a:moveTo>
                  <a:pt x="118" y="57"/>
                </a:moveTo>
                <a:cubicBezTo>
                  <a:pt x="118" y="69"/>
                  <a:pt x="107" y="80"/>
                  <a:pt x="95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10" y="80"/>
                  <a:pt x="0" y="69"/>
                  <a:pt x="0" y="57"/>
                </a:cubicBezTo>
                <a:cubicBezTo>
                  <a:pt x="0" y="45"/>
                  <a:pt x="9" y="35"/>
                  <a:pt x="20" y="34"/>
                </a:cubicBezTo>
                <a:cubicBezTo>
                  <a:pt x="19" y="33"/>
                  <a:pt x="19" y="32"/>
                  <a:pt x="19" y="31"/>
                </a:cubicBezTo>
                <a:cubicBezTo>
                  <a:pt x="19" y="23"/>
                  <a:pt x="26" y="16"/>
                  <a:pt x="34" y="16"/>
                </a:cubicBezTo>
                <a:cubicBezTo>
                  <a:pt x="38" y="16"/>
                  <a:pt x="41" y="18"/>
                  <a:pt x="43" y="20"/>
                </a:cubicBezTo>
                <a:cubicBezTo>
                  <a:pt x="48" y="9"/>
                  <a:pt x="54" y="0"/>
                  <a:pt x="70" y="0"/>
                </a:cubicBezTo>
                <a:cubicBezTo>
                  <a:pt x="90" y="0"/>
                  <a:pt x="99" y="15"/>
                  <a:pt x="99" y="32"/>
                </a:cubicBezTo>
                <a:cubicBezTo>
                  <a:pt x="99" y="32"/>
                  <a:pt x="99" y="33"/>
                  <a:pt x="99" y="34"/>
                </a:cubicBezTo>
                <a:cubicBezTo>
                  <a:pt x="110" y="36"/>
                  <a:pt x="118" y="45"/>
                  <a:pt x="118" y="57"/>
                </a:cubicBezTo>
                <a:close/>
                <a:moveTo>
                  <a:pt x="118" y="57"/>
                </a:moveTo>
                <a:cubicBezTo>
                  <a:pt x="118" y="57"/>
                  <a:pt x="118" y="57"/>
                  <a:pt x="118" y="5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8" name="Freeform 35"/>
          <p:cNvSpPr>
            <a:spLocks noEditPoints="1"/>
          </p:cNvSpPr>
          <p:nvPr/>
        </p:nvSpPr>
        <p:spPr bwMode="auto">
          <a:xfrm>
            <a:off x="2341563" y="3350419"/>
            <a:ext cx="285750" cy="288925"/>
          </a:xfrm>
          <a:custGeom>
            <a:avLst/>
            <a:gdLst>
              <a:gd name="T0" fmla="*/ 52 w 105"/>
              <a:gd name="T1" fmla="*/ 0 h 106"/>
              <a:gd name="T2" fmla="*/ 0 w 105"/>
              <a:gd name="T3" fmla="*/ 53 h 106"/>
              <a:gd name="T4" fmla="*/ 52 w 105"/>
              <a:gd name="T5" fmla="*/ 106 h 106"/>
              <a:gd name="T6" fmla="*/ 105 w 105"/>
              <a:gd name="T7" fmla="*/ 53 h 106"/>
              <a:gd name="T8" fmla="*/ 52 w 105"/>
              <a:gd name="T9" fmla="*/ 0 h 106"/>
              <a:gd name="T10" fmla="*/ 52 w 105"/>
              <a:gd name="T11" fmla="*/ 95 h 106"/>
              <a:gd name="T12" fmla="*/ 10 w 105"/>
              <a:gd name="T13" fmla="*/ 53 h 106"/>
              <a:gd name="T14" fmla="*/ 52 w 105"/>
              <a:gd name="T15" fmla="*/ 10 h 106"/>
              <a:gd name="T16" fmla="*/ 95 w 105"/>
              <a:gd name="T17" fmla="*/ 53 h 106"/>
              <a:gd name="T18" fmla="*/ 52 w 105"/>
              <a:gd name="T19" fmla="*/ 95 h 106"/>
              <a:gd name="T20" fmla="*/ 72 w 105"/>
              <a:gd name="T21" fmla="*/ 67 h 106"/>
              <a:gd name="T22" fmla="*/ 64 w 105"/>
              <a:gd name="T23" fmla="*/ 76 h 106"/>
              <a:gd name="T24" fmla="*/ 55 w 105"/>
              <a:gd name="T25" fmla="*/ 69 h 106"/>
              <a:gd name="T26" fmla="*/ 63 w 105"/>
              <a:gd name="T27" fmla="*/ 60 h 106"/>
              <a:gd name="T28" fmla="*/ 67 w 105"/>
              <a:gd name="T29" fmla="*/ 60 h 106"/>
              <a:gd name="T30" fmla="*/ 67 w 105"/>
              <a:gd name="T31" fmla="*/ 38 h 106"/>
              <a:gd name="T32" fmla="*/ 46 w 105"/>
              <a:gd name="T33" fmla="*/ 42 h 106"/>
              <a:gd name="T34" fmla="*/ 46 w 105"/>
              <a:gd name="T35" fmla="*/ 70 h 106"/>
              <a:gd name="T36" fmla="*/ 46 w 105"/>
              <a:gd name="T37" fmla="*/ 70 h 106"/>
              <a:gd name="T38" fmla="*/ 46 w 105"/>
              <a:gd name="T39" fmla="*/ 70 h 106"/>
              <a:gd name="T40" fmla="*/ 38 w 105"/>
              <a:gd name="T41" fmla="*/ 79 h 106"/>
              <a:gd name="T42" fmla="*/ 30 w 105"/>
              <a:gd name="T43" fmla="*/ 72 h 106"/>
              <a:gd name="T44" fmla="*/ 37 w 105"/>
              <a:gd name="T45" fmla="*/ 63 h 106"/>
              <a:gd name="T46" fmla="*/ 41 w 105"/>
              <a:gd name="T47" fmla="*/ 63 h 106"/>
              <a:gd name="T48" fmla="*/ 41 w 105"/>
              <a:gd name="T49" fmla="*/ 31 h 106"/>
              <a:gd name="T50" fmla="*/ 72 w 105"/>
              <a:gd name="T51" fmla="*/ 26 h 106"/>
              <a:gd name="T52" fmla="*/ 72 w 105"/>
              <a:gd name="T53" fmla="*/ 26 h 106"/>
              <a:gd name="T54" fmla="*/ 72 w 105"/>
              <a:gd name="T55" fmla="*/ 26 h 106"/>
              <a:gd name="T56" fmla="*/ 72 w 105"/>
              <a:gd name="T57" fmla="*/ 26 h 106"/>
              <a:gd name="T58" fmla="*/ 72 w 105"/>
              <a:gd name="T59" fmla="*/ 67 h 106"/>
              <a:gd name="T60" fmla="*/ 72 w 105"/>
              <a:gd name="T61" fmla="*/ 67 h 106"/>
              <a:gd name="T62" fmla="*/ 72 w 105"/>
              <a:gd name="T63" fmla="*/ 67 h 106"/>
              <a:gd name="T64" fmla="*/ 72 w 105"/>
              <a:gd name="T65" fmla="*/ 67 h 106"/>
              <a:gd name="T66" fmla="*/ 72 w 105"/>
              <a:gd name="T67" fmla="*/ 67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" h="106">
                <a:moveTo>
                  <a:pt x="52" y="0"/>
                </a:moveTo>
                <a:cubicBezTo>
                  <a:pt x="23" y="0"/>
                  <a:pt x="0" y="23"/>
                  <a:pt x="0" y="53"/>
                </a:cubicBezTo>
                <a:cubicBezTo>
                  <a:pt x="0" y="82"/>
                  <a:pt x="23" y="106"/>
                  <a:pt x="52" y="106"/>
                </a:cubicBezTo>
                <a:cubicBezTo>
                  <a:pt x="82" y="106"/>
                  <a:pt x="105" y="82"/>
                  <a:pt x="105" y="53"/>
                </a:cubicBezTo>
                <a:cubicBezTo>
                  <a:pt x="105" y="23"/>
                  <a:pt x="82" y="0"/>
                  <a:pt x="52" y="0"/>
                </a:cubicBezTo>
                <a:close/>
                <a:moveTo>
                  <a:pt x="52" y="95"/>
                </a:moveTo>
                <a:cubicBezTo>
                  <a:pt x="29" y="95"/>
                  <a:pt x="10" y="76"/>
                  <a:pt x="10" y="53"/>
                </a:cubicBezTo>
                <a:cubicBezTo>
                  <a:pt x="10" y="29"/>
                  <a:pt x="29" y="10"/>
                  <a:pt x="52" y="10"/>
                </a:cubicBezTo>
                <a:cubicBezTo>
                  <a:pt x="76" y="10"/>
                  <a:pt x="95" y="29"/>
                  <a:pt x="95" y="53"/>
                </a:cubicBezTo>
                <a:cubicBezTo>
                  <a:pt x="95" y="76"/>
                  <a:pt x="76" y="95"/>
                  <a:pt x="52" y="95"/>
                </a:cubicBezTo>
                <a:close/>
                <a:moveTo>
                  <a:pt x="72" y="67"/>
                </a:moveTo>
                <a:cubicBezTo>
                  <a:pt x="72" y="71"/>
                  <a:pt x="69" y="75"/>
                  <a:pt x="64" y="76"/>
                </a:cubicBezTo>
                <a:cubicBezTo>
                  <a:pt x="60" y="76"/>
                  <a:pt x="56" y="73"/>
                  <a:pt x="55" y="69"/>
                </a:cubicBezTo>
                <a:cubicBezTo>
                  <a:pt x="55" y="64"/>
                  <a:pt x="59" y="60"/>
                  <a:pt x="63" y="60"/>
                </a:cubicBezTo>
                <a:cubicBezTo>
                  <a:pt x="64" y="59"/>
                  <a:pt x="66" y="60"/>
                  <a:pt x="67" y="60"/>
                </a:cubicBezTo>
                <a:cubicBezTo>
                  <a:pt x="67" y="38"/>
                  <a:pt x="67" y="38"/>
                  <a:pt x="67" y="38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70"/>
                  <a:pt x="46" y="70"/>
                  <a:pt x="46" y="70"/>
                </a:cubicBezTo>
                <a:cubicBezTo>
                  <a:pt x="46" y="70"/>
                  <a:pt x="46" y="70"/>
                  <a:pt x="46" y="70"/>
                </a:cubicBezTo>
                <a:cubicBezTo>
                  <a:pt x="46" y="70"/>
                  <a:pt x="46" y="70"/>
                  <a:pt x="46" y="70"/>
                </a:cubicBezTo>
                <a:cubicBezTo>
                  <a:pt x="46" y="74"/>
                  <a:pt x="43" y="78"/>
                  <a:pt x="38" y="79"/>
                </a:cubicBezTo>
                <a:cubicBezTo>
                  <a:pt x="34" y="80"/>
                  <a:pt x="30" y="76"/>
                  <a:pt x="30" y="72"/>
                </a:cubicBezTo>
                <a:cubicBezTo>
                  <a:pt x="29" y="67"/>
                  <a:pt x="33" y="63"/>
                  <a:pt x="37" y="63"/>
                </a:cubicBezTo>
                <a:cubicBezTo>
                  <a:pt x="39" y="63"/>
                  <a:pt x="40" y="63"/>
                  <a:pt x="41" y="63"/>
                </a:cubicBezTo>
                <a:cubicBezTo>
                  <a:pt x="41" y="31"/>
                  <a:pt x="41" y="31"/>
                  <a:pt x="41" y="31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67"/>
                  <a:pt x="72" y="67"/>
                  <a:pt x="72" y="67"/>
                </a:cubicBezTo>
                <a:cubicBezTo>
                  <a:pt x="72" y="67"/>
                  <a:pt x="72" y="67"/>
                  <a:pt x="72" y="67"/>
                </a:cubicBezTo>
                <a:cubicBezTo>
                  <a:pt x="72" y="67"/>
                  <a:pt x="72" y="67"/>
                  <a:pt x="72" y="67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9" name="Freeform 36"/>
          <p:cNvSpPr>
            <a:spLocks noEditPoints="1"/>
          </p:cNvSpPr>
          <p:nvPr/>
        </p:nvSpPr>
        <p:spPr bwMode="auto">
          <a:xfrm>
            <a:off x="3540125" y="3980656"/>
            <a:ext cx="292100" cy="254000"/>
          </a:xfrm>
          <a:custGeom>
            <a:avLst/>
            <a:gdLst>
              <a:gd name="T0" fmla="*/ 54 w 107"/>
              <a:gd name="T1" fmla="*/ 25 h 93"/>
              <a:gd name="T2" fmla="*/ 66 w 107"/>
              <a:gd name="T3" fmla="*/ 13 h 93"/>
              <a:gd name="T4" fmla="*/ 54 w 107"/>
              <a:gd name="T5" fmla="*/ 0 h 93"/>
              <a:gd name="T6" fmla="*/ 41 w 107"/>
              <a:gd name="T7" fmla="*/ 13 h 93"/>
              <a:gd name="T8" fmla="*/ 54 w 107"/>
              <a:gd name="T9" fmla="*/ 25 h 93"/>
              <a:gd name="T10" fmla="*/ 97 w 107"/>
              <a:gd name="T11" fmla="*/ 47 h 93"/>
              <a:gd name="T12" fmla="*/ 86 w 107"/>
              <a:gd name="T13" fmla="*/ 45 h 93"/>
              <a:gd name="T14" fmla="*/ 76 w 107"/>
              <a:gd name="T15" fmla="*/ 49 h 93"/>
              <a:gd name="T16" fmla="*/ 69 w 107"/>
              <a:gd name="T17" fmla="*/ 46 h 93"/>
              <a:gd name="T18" fmla="*/ 69 w 107"/>
              <a:gd name="T19" fmla="*/ 39 h 93"/>
              <a:gd name="T20" fmla="*/ 60 w 107"/>
              <a:gd name="T21" fmla="*/ 30 h 93"/>
              <a:gd name="T22" fmla="*/ 48 w 107"/>
              <a:gd name="T23" fmla="*/ 30 h 93"/>
              <a:gd name="T24" fmla="*/ 39 w 107"/>
              <a:gd name="T25" fmla="*/ 39 h 93"/>
              <a:gd name="T26" fmla="*/ 39 w 107"/>
              <a:gd name="T27" fmla="*/ 46 h 93"/>
              <a:gd name="T28" fmla="*/ 32 w 107"/>
              <a:gd name="T29" fmla="*/ 49 h 93"/>
              <a:gd name="T30" fmla="*/ 22 w 107"/>
              <a:gd name="T31" fmla="*/ 45 h 93"/>
              <a:gd name="T32" fmla="*/ 11 w 107"/>
              <a:gd name="T33" fmla="*/ 47 h 93"/>
              <a:gd name="T34" fmla="*/ 3 w 107"/>
              <a:gd name="T35" fmla="*/ 58 h 93"/>
              <a:gd name="T36" fmla="*/ 6 w 107"/>
              <a:gd name="T37" fmla="*/ 72 h 93"/>
              <a:gd name="T38" fmla="*/ 17 w 107"/>
              <a:gd name="T39" fmla="*/ 80 h 93"/>
              <a:gd name="T40" fmla="*/ 21 w 107"/>
              <a:gd name="T41" fmla="*/ 79 h 93"/>
              <a:gd name="T42" fmla="*/ 29 w 107"/>
              <a:gd name="T43" fmla="*/ 86 h 93"/>
              <a:gd name="T44" fmla="*/ 54 w 107"/>
              <a:gd name="T45" fmla="*/ 93 h 93"/>
              <a:gd name="T46" fmla="*/ 87 w 107"/>
              <a:gd name="T47" fmla="*/ 79 h 93"/>
              <a:gd name="T48" fmla="*/ 91 w 107"/>
              <a:gd name="T49" fmla="*/ 80 h 93"/>
              <a:gd name="T50" fmla="*/ 102 w 107"/>
              <a:gd name="T51" fmla="*/ 72 h 93"/>
              <a:gd name="T52" fmla="*/ 105 w 107"/>
              <a:gd name="T53" fmla="*/ 58 h 93"/>
              <a:gd name="T54" fmla="*/ 97 w 107"/>
              <a:gd name="T55" fmla="*/ 47 h 93"/>
              <a:gd name="T56" fmla="*/ 54 w 107"/>
              <a:gd name="T57" fmla="*/ 88 h 93"/>
              <a:gd name="T58" fmla="*/ 31 w 107"/>
              <a:gd name="T59" fmla="*/ 82 h 93"/>
              <a:gd name="T60" fmla="*/ 26 w 107"/>
              <a:gd name="T61" fmla="*/ 78 h 93"/>
              <a:gd name="T62" fmla="*/ 29 w 107"/>
              <a:gd name="T63" fmla="*/ 77 h 93"/>
              <a:gd name="T64" fmla="*/ 36 w 107"/>
              <a:gd name="T65" fmla="*/ 66 h 93"/>
              <a:gd name="T66" fmla="*/ 34 w 107"/>
              <a:gd name="T67" fmla="*/ 53 h 93"/>
              <a:gd name="T68" fmla="*/ 39 w 107"/>
              <a:gd name="T69" fmla="*/ 51 h 93"/>
              <a:gd name="T70" fmla="*/ 39 w 107"/>
              <a:gd name="T71" fmla="*/ 54 h 93"/>
              <a:gd name="T72" fmla="*/ 48 w 107"/>
              <a:gd name="T73" fmla="*/ 63 h 93"/>
              <a:gd name="T74" fmla="*/ 60 w 107"/>
              <a:gd name="T75" fmla="*/ 63 h 93"/>
              <a:gd name="T76" fmla="*/ 69 w 107"/>
              <a:gd name="T77" fmla="*/ 54 h 93"/>
              <a:gd name="T78" fmla="*/ 69 w 107"/>
              <a:gd name="T79" fmla="*/ 51 h 93"/>
              <a:gd name="T80" fmla="*/ 74 w 107"/>
              <a:gd name="T81" fmla="*/ 53 h 93"/>
              <a:gd name="T82" fmla="*/ 72 w 107"/>
              <a:gd name="T83" fmla="*/ 66 h 93"/>
              <a:gd name="T84" fmla="*/ 79 w 107"/>
              <a:gd name="T85" fmla="*/ 77 h 93"/>
              <a:gd name="T86" fmla="*/ 82 w 107"/>
              <a:gd name="T87" fmla="*/ 78 h 93"/>
              <a:gd name="T88" fmla="*/ 54 w 107"/>
              <a:gd name="T89" fmla="*/ 88 h 93"/>
              <a:gd name="T90" fmla="*/ 95 w 107"/>
              <a:gd name="T91" fmla="*/ 42 h 93"/>
              <a:gd name="T92" fmla="*/ 107 w 107"/>
              <a:gd name="T93" fmla="*/ 29 h 93"/>
              <a:gd name="T94" fmla="*/ 95 w 107"/>
              <a:gd name="T95" fmla="*/ 17 h 93"/>
              <a:gd name="T96" fmla="*/ 82 w 107"/>
              <a:gd name="T97" fmla="*/ 29 h 93"/>
              <a:gd name="T98" fmla="*/ 95 w 107"/>
              <a:gd name="T99" fmla="*/ 42 h 93"/>
              <a:gd name="T100" fmla="*/ 16 w 107"/>
              <a:gd name="T101" fmla="*/ 41 h 93"/>
              <a:gd name="T102" fmla="*/ 25 w 107"/>
              <a:gd name="T103" fmla="*/ 27 h 93"/>
              <a:gd name="T104" fmla="*/ 11 w 107"/>
              <a:gd name="T105" fmla="*/ 17 h 93"/>
              <a:gd name="T106" fmla="*/ 1 w 107"/>
              <a:gd name="T107" fmla="*/ 32 h 93"/>
              <a:gd name="T108" fmla="*/ 16 w 107"/>
              <a:gd name="T109" fmla="*/ 4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7" h="93">
                <a:moveTo>
                  <a:pt x="54" y="25"/>
                </a:moveTo>
                <a:cubicBezTo>
                  <a:pt x="61" y="25"/>
                  <a:pt x="66" y="20"/>
                  <a:pt x="66" y="13"/>
                </a:cubicBezTo>
                <a:cubicBezTo>
                  <a:pt x="66" y="6"/>
                  <a:pt x="61" y="0"/>
                  <a:pt x="54" y="0"/>
                </a:cubicBezTo>
                <a:cubicBezTo>
                  <a:pt x="47" y="0"/>
                  <a:pt x="41" y="6"/>
                  <a:pt x="41" y="13"/>
                </a:cubicBezTo>
                <a:cubicBezTo>
                  <a:pt x="41" y="20"/>
                  <a:pt x="47" y="25"/>
                  <a:pt x="54" y="25"/>
                </a:cubicBezTo>
                <a:close/>
                <a:moveTo>
                  <a:pt x="97" y="47"/>
                </a:moveTo>
                <a:cubicBezTo>
                  <a:pt x="86" y="45"/>
                  <a:pt x="86" y="45"/>
                  <a:pt x="86" y="45"/>
                </a:cubicBezTo>
                <a:cubicBezTo>
                  <a:pt x="82" y="44"/>
                  <a:pt x="78" y="46"/>
                  <a:pt x="76" y="49"/>
                </a:cubicBezTo>
                <a:cubicBezTo>
                  <a:pt x="74" y="48"/>
                  <a:pt x="72" y="47"/>
                  <a:pt x="69" y="46"/>
                </a:cubicBezTo>
                <a:cubicBezTo>
                  <a:pt x="69" y="39"/>
                  <a:pt x="69" y="39"/>
                  <a:pt x="69" y="39"/>
                </a:cubicBezTo>
                <a:cubicBezTo>
                  <a:pt x="69" y="34"/>
                  <a:pt x="65" y="30"/>
                  <a:pt x="60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3" y="30"/>
                  <a:pt x="39" y="34"/>
                  <a:pt x="39" y="39"/>
                </a:cubicBezTo>
                <a:cubicBezTo>
                  <a:pt x="39" y="46"/>
                  <a:pt x="39" y="46"/>
                  <a:pt x="39" y="46"/>
                </a:cubicBezTo>
                <a:cubicBezTo>
                  <a:pt x="36" y="47"/>
                  <a:pt x="34" y="48"/>
                  <a:pt x="32" y="49"/>
                </a:cubicBezTo>
                <a:cubicBezTo>
                  <a:pt x="30" y="46"/>
                  <a:pt x="26" y="44"/>
                  <a:pt x="22" y="45"/>
                </a:cubicBezTo>
                <a:cubicBezTo>
                  <a:pt x="11" y="47"/>
                  <a:pt x="11" y="47"/>
                  <a:pt x="11" y="47"/>
                </a:cubicBezTo>
                <a:cubicBezTo>
                  <a:pt x="6" y="48"/>
                  <a:pt x="2" y="53"/>
                  <a:pt x="3" y="58"/>
                </a:cubicBezTo>
                <a:cubicBezTo>
                  <a:pt x="6" y="72"/>
                  <a:pt x="6" y="72"/>
                  <a:pt x="6" y="72"/>
                </a:cubicBezTo>
                <a:cubicBezTo>
                  <a:pt x="7" y="77"/>
                  <a:pt x="12" y="81"/>
                  <a:pt x="17" y="80"/>
                </a:cubicBezTo>
                <a:cubicBezTo>
                  <a:pt x="21" y="79"/>
                  <a:pt x="21" y="79"/>
                  <a:pt x="21" y="79"/>
                </a:cubicBezTo>
                <a:cubicBezTo>
                  <a:pt x="23" y="82"/>
                  <a:pt x="26" y="84"/>
                  <a:pt x="29" y="86"/>
                </a:cubicBezTo>
                <a:cubicBezTo>
                  <a:pt x="36" y="91"/>
                  <a:pt x="45" y="93"/>
                  <a:pt x="54" y="93"/>
                </a:cubicBezTo>
                <a:cubicBezTo>
                  <a:pt x="69" y="93"/>
                  <a:pt x="81" y="87"/>
                  <a:pt x="87" y="79"/>
                </a:cubicBezTo>
                <a:cubicBezTo>
                  <a:pt x="91" y="80"/>
                  <a:pt x="91" y="80"/>
                  <a:pt x="91" y="80"/>
                </a:cubicBezTo>
                <a:cubicBezTo>
                  <a:pt x="96" y="81"/>
                  <a:pt x="101" y="77"/>
                  <a:pt x="102" y="72"/>
                </a:cubicBezTo>
                <a:cubicBezTo>
                  <a:pt x="105" y="58"/>
                  <a:pt x="105" y="58"/>
                  <a:pt x="105" y="58"/>
                </a:cubicBezTo>
                <a:cubicBezTo>
                  <a:pt x="106" y="53"/>
                  <a:pt x="103" y="48"/>
                  <a:pt x="97" y="47"/>
                </a:cubicBezTo>
                <a:close/>
                <a:moveTo>
                  <a:pt x="54" y="88"/>
                </a:moveTo>
                <a:cubicBezTo>
                  <a:pt x="45" y="88"/>
                  <a:pt x="37" y="86"/>
                  <a:pt x="31" y="82"/>
                </a:cubicBezTo>
                <a:cubicBezTo>
                  <a:pt x="29" y="81"/>
                  <a:pt x="28" y="79"/>
                  <a:pt x="26" y="78"/>
                </a:cubicBezTo>
                <a:cubicBezTo>
                  <a:pt x="29" y="77"/>
                  <a:pt x="29" y="77"/>
                  <a:pt x="29" y="77"/>
                </a:cubicBezTo>
                <a:cubicBezTo>
                  <a:pt x="34" y="76"/>
                  <a:pt x="37" y="71"/>
                  <a:pt x="36" y="66"/>
                </a:cubicBezTo>
                <a:cubicBezTo>
                  <a:pt x="34" y="53"/>
                  <a:pt x="34" y="53"/>
                  <a:pt x="34" y="53"/>
                </a:cubicBezTo>
                <a:cubicBezTo>
                  <a:pt x="35" y="53"/>
                  <a:pt x="37" y="52"/>
                  <a:pt x="39" y="51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9"/>
                  <a:pt x="43" y="63"/>
                  <a:pt x="48" y="63"/>
                </a:cubicBezTo>
                <a:cubicBezTo>
                  <a:pt x="60" y="63"/>
                  <a:pt x="60" y="63"/>
                  <a:pt x="60" y="63"/>
                </a:cubicBezTo>
                <a:cubicBezTo>
                  <a:pt x="65" y="63"/>
                  <a:pt x="69" y="59"/>
                  <a:pt x="69" y="54"/>
                </a:cubicBezTo>
                <a:cubicBezTo>
                  <a:pt x="69" y="51"/>
                  <a:pt x="69" y="51"/>
                  <a:pt x="69" y="51"/>
                </a:cubicBezTo>
                <a:cubicBezTo>
                  <a:pt x="71" y="52"/>
                  <a:pt x="73" y="52"/>
                  <a:pt x="74" y="53"/>
                </a:cubicBezTo>
                <a:cubicBezTo>
                  <a:pt x="72" y="66"/>
                  <a:pt x="72" y="66"/>
                  <a:pt x="72" y="66"/>
                </a:cubicBezTo>
                <a:cubicBezTo>
                  <a:pt x="71" y="71"/>
                  <a:pt x="74" y="76"/>
                  <a:pt x="79" y="77"/>
                </a:cubicBezTo>
                <a:cubicBezTo>
                  <a:pt x="82" y="78"/>
                  <a:pt x="82" y="78"/>
                  <a:pt x="82" y="78"/>
                </a:cubicBezTo>
                <a:cubicBezTo>
                  <a:pt x="77" y="84"/>
                  <a:pt x="66" y="88"/>
                  <a:pt x="54" y="88"/>
                </a:cubicBezTo>
                <a:close/>
                <a:moveTo>
                  <a:pt x="95" y="42"/>
                </a:moveTo>
                <a:cubicBezTo>
                  <a:pt x="102" y="42"/>
                  <a:pt x="107" y="36"/>
                  <a:pt x="107" y="29"/>
                </a:cubicBezTo>
                <a:cubicBezTo>
                  <a:pt x="107" y="22"/>
                  <a:pt x="102" y="17"/>
                  <a:pt x="95" y="17"/>
                </a:cubicBezTo>
                <a:cubicBezTo>
                  <a:pt x="88" y="17"/>
                  <a:pt x="82" y="22"/>
                  <a:pt x="82" y="29"/>
                </a:cubicBezTo>
                <a:cubicBezTo>
                  <a:pt x="82" y="36"/>
                  <a:pt x="88" y="42"/>
                  <a:pt x="95" y="42"/>
                </a:cubicBezTo>
                <a:close/>
                <a:moveTo>
                  <a:pt x="16" y="41"/>
                </a:moveTo>
                <a:cubicBezTo>
                  <a:pt x="22" y="40"/>
                  <a:pt x="27" y="33"/>
                  <a:pt x="25" y="27"/>
                </a:cubicBezTo>
                <a:cubicBezTo>
                  <a:pt x="24" y="20"/>
                  <a:pt x="17" y="16"/>
                  <a:pt x="11" y="17"/>
                </a:cubicBezTo>
                <a:cubicBezTo>
                  <a:pt x="4" y="18"/>
                  <a:pt x="0" y="25"/>
                  <a:pt x="1" y="32"/>
                </a:cubicBezTo>
                <a:cubicBezTo>
                  <a:pt x="2" y="38"/>
                  <a:pt x="9" y="43"/>
                  <a:pt x="1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0" name="Freeform 37"/>
          <p:cNvSpPr>
            <a:spLocks noEditPoints="1"/>
          </p:cNvSpPr>
          <p:nvPr/>
        </p:nvSpPr>
        <p:spPr bwMode="auto">
          <a:xfrm>
            <a:off x="4084638" y="3958431"/>
            <a:ext cx="382588" cy="284163"/>
          </a:xfrm>
          <a:custGeom>
            <a:avLst/>
            <a:gdLst>
              <a:gd name="T0" fmla="*/ 70 w 140"/>
              <a:gd name="T1" fmla="*/ 16 h 104"/>
              <a:gd name="T2" fmla="*/ 78 w 140"/>
              <a:gd name="T3" fmla="*/ 8 h 104"/>
              <a:gd name="T4" fmla="*/ 70 w 140"/>
              <a:gd name="T5" fmla="*/ 0 h 104"/>
              <a:gd name="T6" fmla="*/ 62 w 140"/>
              <a:gd name="T7" fmla="*/ 8 h 104"/>
              <a:gd name="T8" fmla="*/ 8 w 140"/>
              <a:gd name="T9" fmla="*/ 61 h 104"/>
              <a:gd name="T10" fmla="*/ 8 w 140"/>
              <a:gd name="T11" fmla="*/ 76 h 104"/>
              <a:gd name="T12" fmla="*/ 8 w 140"/>
              <a:gd name="T13" fmla="*/ 61 h 104"/>
              <a:gd name="T14" fmla="*/ 27 w 140"/>
              <a:gd name="T15" fmla="*/ 20 h 104"/>
              <a:gd name="T16" fmla="*/ 12 w 140"/>
              <a:gd name="T17" fmla="*/ 20 h 104"/>
              <a:gd name="T18" fmla="*/ 97 w 140"/>
              <a:gd name="T19" fmla="*/ 66 h 104"/>
              <a:gd name="T20" fmla="*/ 115 w 140"/>
              <a:gd name="T21" fmla="*/ 29 h 104"/>
              <a:gd name="T22" fmla="*/ 93 w 140"/>
              <a:gd name="T23" fmla="*/ 42 h 104"/>
              <a:gd name="T24" fmla="*/ 73 w 140"/>
              <a:gd name="T25" fmla="*/ 17 h 104"/>
              <a:gd name="T26" fmla="*/ 67 w 140"/>
              <a:gd name="T27" fmla="*/ 17 h 104"/>
              <a:gd name="T28" fmla="*/ 46 w 140"/>
              <a:gd name="T29" fmla="*/ 42 h 104"/>
              <a:gd name="T30" fmla="*/ 24 w 140"/>
              <a:gd name="T31" fmla="*/ 29 h 104"/>
              <a:gd name="T32" fmla="*/ 43 w 140"/>
              <a:gd name="T33" fmla="*/ 66 h 104"/>
              <a:gd name="T34" fmla="*/ 18 w 140"/>
              <a:gd name="T35" fmla="*/ 69 h 104"/>
              <a:gd name="T36" fmla="*/ 42 w 140"/>
              <a:gd name="T37" fmla="*/ 72 h 104"/>
              <a:gd name="T38" fmla="*/ 97 w 140"/>
              <a:gd name="T39" fmla="*/ 104 h 104"/>
              <a:gd name="T40" fmla="*/ 123 w 140"/>
              <a:gd name="T41" fmla="*/ 72 h 104"/>
              <a:gd name="T42" fmla="*/ 123 w 140"/>
              <a:gd name="T43" fmla="*/ 66 h 104"/>
              <a:gd name="T44" fmla="*/ 70 w 140"/>
              <a:gd name="T45" fmla="*/ 50 h 104"/>
              <a:gd name="T46" fmla="*/ 80 w 140"/>
              <a:gd name="T47" fmla="*/ 59 h 104"/>
              <a:gd name="T48" fmla="*/ 70 w 140"/>
              <a:gd name="T49" fmla="*/ 69 h 104"/>
              <a:gd name="T50" fmla="*/ 70 w 140"/>
              <a:gd name="T51" fmla="*/ 50 h 104"/>
              <a:gd name="T52" fmla="*/ 56 w 140"/>
              <a:gd name="T53" fmla="*/ 93 h 104"/>
              <a:gd name="T54" fmla="*/ 62 w 140"/>
              <a:gd name="T55" fmla="*/ 71 h 104"/>
              <a:gd name="T56" fmla="*/ 83 w 140"/>
              <a:gd name="T57" fmla="*/ 77 h 104"/>
              <a:gd name="T58" fmla="*/ 132 w 140"/>
              <a:gd name="T59" fmla="*/ 61 h 104"/>
              <a:gd name="T60" fmla="*/ 132 w 140"/>
              <a:gd name="T61" fmla="*/ 76 h 104"/>
              <a:gd name="T62" fmla="*/ 132 w 140"/>
              <a:gd name="T63" fmla="*/ 61 h 104"/>
              <a:gd name="T64" fmla="*/ 128 w 140"/>
              <a:gd name="T65" fmla="*/ 20 h 104"/>
              <a:gd name="T66" fmla="*/ 112 w 140"/>
              <a:gd name="T67" fmla="*/ 2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" h="104">
                <a:moveTo>
                  <a:pt x="70" y="16"/>
                </a:moveTo>
                <a:cubicBezTo>
                  <a:pt x="70" y="16"/>
                  <a:pt x="70" y="16"/>
                  <a:pt x="70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4" y="16"/>
                  <a:pt x="78" y="12"/>
                  <a:pt x="78" y="8"/>
                </a:cubicBezTo>
                <a:cubicBezTo>
                  <a:pt x="78" y="4"/>
                  <a:pt x="74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5" y="0"/>
                  <a:pt x="62" y="4"/>
                  <a:pt x="62" y="8"/>
                </a:cubicBezTo>
                <a:cubicBezTo>
                  <a:pt x="62" y="12"/>
                  <a:pt x="65" y="16"/>
                  <a:pt x="70" y="16"/>
                </a:cubicBezTo>
                <a:close/>
                <a:moveTo>
                  <a:pt x="8" y="61"/>
                </a:moveTo>
                <a:cubicBezTo>
                  <a:pt x="4" y="61"/>
                  <a:pt x="0" y="64"/>
                  <a:pt x="0" y="69"/>
                </a:cubicBezTo>
                <a:cubicBezTo>
                  <a:pt x="0" y="73"/>
                  <a:pt x="4" y="76"/>
                  <a:pt x="8" y="76"/>
                </a:cubicBezTo>
                <a:cubicBezTo>
                  <a:pt x="12" y="76"/>
                  <a:pt x="16" y="73"/>
                  <a:pt x="16" y="69"/>
                </a:cubicBezTo>
                <a:cubicBezTo>
                  <a:pt x="16" y="64"/>
                  <a:pt x="12" y="61"/>
                  <a:pt x="8" y="61"/>
                </a:cubicBezTo>
                <a:close/>
                <a:moveTo>
                  <a:pt x="19" y="28"/>
                </a:moveTo>
                <a:cubicBezTo>
                  <a:pt x="24" y="28"/>
                  <a:pt x="27" y="24"/>
                  <a:pt x="27" y="20"/>
                </a:cubicBezTo>
                <a:cubicBezTo>
                  <a:pt x="27" y="16"/>
                  <a:pt x="24" y="12"/>
                  <a:pt x="19" y="12"/>
                </a:cubicBezTo>
                <a:cubicBezTo>
                  <a:pt x="15" y="12"/>
                  <a:pt x="12" y="16"/>
                  <a:pt x="12" y="20"/>
                </a:cubicBezTo>
                <a:cubicBezTo>
                  <a:pt x="12" y="24"/>
                  <a:pt x="15" y="28"/>
                  <a:pt x="19" y="28"/>
                </a:cubicBezTo>
                <a:close/>
                <a:moveTo>
                  <a:pt x="97" y="66"/>
                </a:moveTo>
                <a:cubicBezTo>
                  <a:pt x="97" y="47"/>
                  <a:pt x="97" y="47"/>
                  <a:pt x="97" y="47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4" y="28"/>
                  <a:pt x="112" y="26"/>
                  <a:pt x="111" y="24"/>
                </a:cubicBezTo>
                <a:cubicBezTo>
                  <a:pt x="93" y="42"/>
                  <a:pt x="93" y="42"/>
                  <a:pt x="93" y="42"/>
                </a:cubicBezTo>
                <a:cubicBezTo>
                  <a:pt x="73" y="42"/>
                  <a:pt x="73" y="42"/>
                  <a:pt x="73" y="42"/>
                </a:cubicBezTo>
                <a:cubicBezTo>
                  <a:pt x="73" y="17"/>
                  <a:pt x="73" y="17"/>
                  <a:pt x="73" y="17"/>
                </a:cubicBezTo>
                <a:cubicBezTo>
                  <a:pt x="72" y="17"/>
                  <a:pt x="71" y="18"/>
                  <a:pt x="70" y="18"/>
                </a:cubicBezTo>
                <a:cubicBezTo>
                  <a:pt x="69" y="18"/>
                  <a:pt x="68" y="17"/>
                  <a:pt x="67" y="17"/>
                </a:cubicBezTo>
                <a:cubicBezTo>
                  <a:pt x="67" y="42"/>
                  <a:pt x="67" y="42"/>
                  <a:pt x="67" y="42"/>
                </a:cubicBezTo>
                <a:cubicBezTo>
                  <a:pt x="46" y="42"/>
                  <a:pt x="46" y="42"/>
                  <a:pt x="46" y="42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6"/>
                  <a:pt x="26" y="28"/>
                  <a:pt x="24" y="29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66"/>
                  <a:pt x="43" y="66"/>
                  <a:pt x="43" y="66"/>
                </a:cubicBezTo>
                <a:cubicBezTo>
                  <a:pt x="17" y="66"/>
                  <a:pt x="17" y="66"/>
                  <a:pt x="17" y="66"/>
                </a:cubicBezTo>
                <a:cubicBezTo>
                  <a:pt x="17" y="67"/>
                  <a:pt x="18" y="68"/>
                  <a:pt x="18" y="69"/>
                </a:cubicBezTo>
                <a:cubicBezTo>
                  <a:pt x="18" y="70"/>
                  <a:pt x="17" y="71"/>
                  <a:pt x="17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104"/>
                  <a:pt x="42" y="104"/>
                  <a:pt x="42" y="104"/>
                </a:cubicBezTo>
                <a:cubicBezTo>
                  <a:pt x="97" y="104"/>
                  <a:pt x="97" y="104"/>
                  <a:pt x="97" y="104"/>
                </a:cubicBezTo>
                <a:cubicBezTo>
                  <a:pt x="97" y="72"/>
                  <a:pt x="97" y="72"/>
                  <a:pt x="97" y="7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22" y="71"/>
                  <a:pt x="122" y="70"/>
                  <a:pt x="122" y="69"/>
                </a:cubicBezTo>
                <a:cubicBezTo>
                  <a:pt x="122" y="68"/>
                  <a:pt x="122" y="67"/>
                  <a:pt x="123" y="66"/>
                </a:cubicBezTo>
                <a:lnTo>
                  <a:pt x="97" y="66"/>
                </a:lnTo>
                <a:close/>
                <a:moveTo>
                  <a:pt x="70" y="50"/>
                </a:moveTo>
                <a:cubicBezTo>
                  <a:pt x="70" y="50"/>
                  <a:pt x="70" y="50"/>
                  <a:pt x="70" y="50"/>
                </a:cubicBezTo>
                <a:cubicBezTo>
                  <a:pt x="75" y="50"/>
                  <a:pt x="80" y="54"/>
                  <a:pt x="80" y="59"/>
                </a:cubicBezTo>
                <a:cubicBezTo>
                  <a:pt x="80" y="65"/>
                  <a:pt x="75" y="69"/>
                  <a:pt x="70" y="69"/>
                </a:cubicBezTo>
                <a:cubicBezTo>
                  <a:pt x="70" y="69"/>
                  <a:pt x="70" y="69"/>
                  <a:pt x="70" y="69"/>
                </a:cubicBezTo>
                <a:cubicBezTo>
                  <a:pt x="64" y="69"/>
                  <a:pt x="60" y="65"/>
                  <a:pt x="60" y="59"/>
                </a:cubicBezTo>
                <a:cubicBezTo>
                  <a:pt x="60" y="54"/>
                  <a:pt x="64" y="50"/>
                  <a:pt x="70" y="50"/>
                </a:cubicBezTo>
                <a:close/>
                <a:moveTo>
                  <a:pt x="83" y="93"/>
                </a:moveTo>
                <a:cubicBezTo>
                  <a:pt x="56" y="93"/>
                  <a:pt x="56" y="93"/>
                  <a:pt x="56" y="93"/>
                </a:cubicBezTo>
                <a:cubicBezTo>
                  <a:pt x="56" y="77"/>
                  <a:pt x="56" y="77"/>
                  <a:pt x="56" y="77"/>
                </a:cubicBezTo>
                <a:cubicBezTo>
                  <a:pt x="56" y="74"/>
                  <a:pt x="59" y="71"/>
                  <a:pt x="62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71"/>
                  <a:pt x="83" y="74"/>
                  <a:pt x="83" y="77"/>
                </a:cubicBezTo>
                <a:lnTo>
                  <a:pt x="83" y="93"/>
                </a:lnTo>
                <a:close/>
                <a:moveTo>
                  <a:pt x="132" y="61"/>
                </a:moveTo>
                <a:cubicBezTo>
                  <a:pt x="128" y="61"/>
                  <a:pt x="124" y="64"/>
                  <a:pt x="124" y="69"/>
                </a:cubicBezTo>
                <a:cubicBezTo>
                  <a:pt x="124" y="73"/>
                  <a:pt x="128" y="76"/>
                  <a:pt x="132" y="76"/>
                </a:cubicBezTo>
                <a:cubicBezTo>
                  <a:pt x="136" y="76"/>
                  <a:pt x="140" y="73"/>
                  <a:pt x="140" y="69"/>
                </a:cubicBezTo>
                <a:cubicBezTo>
                  <a:pt x="140" y="64"/>
                  <a:pt x="136" y="61"/>
                  <a:pt x="132" y="61"/>
                </a:cubicBezTo>
                <a:close/>
                <a:moveTo>
                  <a:pt x="120" y="28"/>
                </a:moveTo>
                <a:cubicBezTo>
                  <a:pt x="125" y="28"/>
                  <a:pt x="128" y="24"/>
                  <a:pt x="128" y="20"/>
                </a:cubicBezTo>
                <a:cubicBezTo>
                  <a:pt x="128" y="16"/>
                  <a:pt x="125" y="12"/>
                  <a:pt x="120" y="12"/>
                </a:cubicBezTo>
                <a:cubicBezTo>
                  <a:pt x="116" y="12"/>
                  <a:pt x="112" y="16"/>
                  <a:pt x="112" y="20"/>
                </a:cubicBezTo>
                <a:cubicBezTo>
                  <a:pt x="112" y="24"/>
                  <a:pt x="116" y="28"/>
                  <a:pt x="120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1" name="Freeform 38"/>
          <p:cNvSpPr>
            <a:spLocks noEditPoints="1"/>
          </p:cNvSpPr>
          <p:nvPr/>
        </p:nvSpPr>
        <p:spPr bwMode="auto">
          <a:xfrm>
            <a:off x="1765300" y="2742406"/>
            <a:ext cx="277813" cy="279400"/>
          </a:xfrm>
          <a:custGeom>
            <a:avLst/>
            <a:gdLst>
              <a:gd name="T0" fmla="*/ 3 w 102"/>
              <a:gd name="T1" fmla="*/ 41 h 102"/>
              <a:gd name="T2" fmla="*/ 13 w 102"/>
              <a:gd name="T3" fmla="*/ 31 h 102"/>
              <a:gd name="T4" fmla="*/ 52 w 102"/>
              <a:gd name="T5" fmla="*/ 6 h 102"/>
              <a:gd name="T6" fmla="*/ 90 w 102"/>
              <a:gd name="T7" fmla="*/ 31 h 102"/>
              <a:gd name="T8" fmla="*/ 91 w 102"/>
              <a:gd name="T9" fmla="*/ 31 h 102"/>
              <a:gd name="T10" fmla="*/ 91 w 102"/>
              <a:gd name="T11" fmla="*/ 11 h 102"/>
              <a:gd name="T12" fmla="*/ 87 w 102"/>
              <a:gd name="T13" fmla="*/ 6 h 102"/>
              <a:gd name="T14" fmla="*/ 93 w 102"/>
              <a:gd name="T15" fmla="*/ 0 h 102"/>
              <a:gd name="T16" fmla="*/ 99 w 102"/>
              <a:gd name="T17" fmla="*/ 6 h 102"/>
              <a:gd name="T18" fmla="*/ 95 w 102"/>
              <a:gd name="T19" fmla="*/ 12 h 102"/>
              <a:gd name="T20" fmla="*/ 95 w 102"/>
              <a:gd name="T21" fmla="*/ 33 h 102"/>
              <a:gd name="T22" fmla="*/ 100 w 102"/>
              <a:gd name="T23" fmla="*/ 41 h 102"/>
              <a:gd name="T24" fmla="*/ 99 w 102"/>
              <a:gd name="T25" fmla="*/ 53 h 102"/>
              <a:gd name="T26" fmla="*/ 92 w 102"/>
              <a:gd name="T27" fmla="*/ 57 h 102"/>
              <a:gd name="T28" fmla="*/ 91 w 102"/>
              <a:gd name="T29" fmla="*/ 61 h 102"/>
              <a:gd name="T30" fmla="*/ 85 w 102"/>
              <a:gd name="T31" fmla="*/ 62 h 102"/>
              <a:gd name="T32" fmla="*/ 90 w 102"/>
              <a:gd name="T33" fmla="*/ 45 h 102"/>
              <a:gd name="T34" fmla="*/ 51 w 102"/>
              <a:gd name="T35" fmla="*/ 10 h 102"/>
              <a:gd name="T36" fmla="*/ 13 w 102"/>
              <a:gd name="T37" fmla="*/ 45 h 102"/>
              <a:gd name="T38" fmla="*/ 18 w 102"/>
              <a:gd name="T39" fmla="*/ 63 h 102"/>
              <a:gd name="T40" fmla="*/ 13 w 102"/>
              <a:gd name="T41" fmla="*/ 62 h 102"/>
              <a:gd name="T42" fmla="*/ 12 w 102"/>
              <a:gd name="T43" fmla="*/ 58 h 102"/>
              <a:gd name="T44" fmla="*/ 11 w 102"/>
              <a:gd name="T45" fmla="*/ 57 h 102"/>
              <a:gd name="T46" fmla="*/ 5 w 102"/>
              <a:gd name="T47" fmla="*/ 53 h 102"/>
              <a:gd name="T48" fmla="*/ 3 w 102"/>
              <a:gd name="T49" fmla="*/ 41 h 102"/>
              <a:gd name="T50" fmla="*/ 51 w 102"/>
              <a:gd name="T51" fmla="*/ 85 h 102"/>
              <a:gd name="T52" fmla="*/ 0 w 102"/>
              <a:gd name="T53" fmla="*/ 66 h 102"/>
              <a:gd name="T54" fmla="*/ 0 w 102"/>
              <a:gd name="T55" fmla="*/ 79 h 102"/>
              <a:gd name="T56" fmla="*/ 51 w 102"/>
              <a:gd name="T57" fmla="*/ 102 h 102"/>
              <a:gd name="T58" fmla="*/ 102 w 102"/>
              <a:gd name="T59" fmla="*/ 79 h 102"/>
              <a:gd name="T60" fmla="*/ 102 w 102"/>
              <a:gd name="T61" fmla="*/ 66 h 102"/>
              <a:gd name="T62" fmla="*/ 51 w 102"/>
              <a:gd name="T63" fmla="*/ 85 h 102"/>
              <a:gd name="T64" fmla="*/ 85 w 102"/>
              <a:gd name="T65" fmla="*/ 52 h 102"/>
              <a:gd name="T66" fmla="*/ 83 w 102"/>
              <a:gd name="T67" fmla="*/ 64 h 102"/>
              <a:gd name="T68" fmla="*/ 51 w 102"/>
              <a:gd name="T69" fmla="*/ 80 h 102"/>
              <a:gd name="T70" fmla="*/ 20 w 102"/>
              <a:gd name="T71" fmla="*/ 64 h 102"/>
              <a:gd name="T72" fmla="*/ 17 w 102"/>
              <a:gd name="T73" fmla="*/ 52 h 102"/>
              <a:gd name="T74" fmla="*/ 51 w 102"/>
              <a:gd name="T75" fmla="*/ 18 h 102"/>
              <a:gd name="T76" fmla="*/ 85 w 102"/>
              <a:gd name="T77" fmla="*/ 52 h 102"/>
              <a:gd name="T78" fmla="*/ 35 w 102"/>
              <a:gd name="T79" fmla="*/ 46 h 102"/>
              <a:gd name="T80" fmla="*/ 31 w 102"/>
              <a:gd name="T81" fmla="*/ 43 h 102"/>
              <a:gd name="T82" fmla="*/ 28 w 102"/>
              <a:gd name="T83" fmla="*/ 46 h 102"/>
              <a:gd name="T84" fmla="*/ 31 w 102"/>
              <a:gd name="T85" fmla="*/ 50 h 102"/>
              <a:gd name="T86" fmla="*/ 35 w 102"/>
              <a:gd name="T87" fmla="*/ 46 h 102"/>
              <a:gd name="T88" fmla="*/ 44 w 102"/>
              <a:gd name="T89" fmla="*/ 37 h 102"/>
              <a:gd name="T90" fmla="*/ 38 w 102"/>
              <a:gd name="T91" fmla="*/ 31 h 102"/>
              <a:gd name="T92" fmla="*/ 33 w 102"/>
              <a:gd name="T93" fmla="*/ 37 h 102"/>
              <a:gd name="T94" fmla="*/ 38 w 102"/>
              <a:gd name="T95" fmla="*/ 43 h 102"/>
              <a:gd name="T96" fmla="*/ 44 w 102"/>
              <a:gd name="T97" fmla="*/ 37 h 102"/>
              <a:gd name="T98" fmla="*/ 44 w 102"/>
              <a:gd name="T99" fmla="*/ 37 h 102"/>
              <a:gd name="T100" fmla="*/ 44 w 102"/>
              <a:gd name="T101" fmla="*/ 3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2" h="102">
                <a:moveTo>
                  <a:pt x="3" y="41"/>
                </a:moveTo>
                <a:cubicBezTo>
                  <a:pt x="6" y="33"/>
                  <a:pt x="12" y="31"/>
                  <a:pt x="13" y="31"/>
                </a:cubicBezTo>
                <a:cubicBezTo>
                  <a:pt x="20" y="16"/>
                  <a:pt x="35" y="6"/>
                  <a:pt x="52" y="6"/>
                </a:cubicBezTo>
                <a:cubicBezTo>
                  <a:pt x="69" y="6"/>
                  <a:pt x="84" y="16"/>
                  <a:pt x="90" y="31"/>
                </a:cubicBezTo>
                <a:cubicBezTo>
                  <a:pt x="91" y="31"/>
                  <a:pt x="91" y="31"/>
                  <a:pt x="91" y="31"/>
                </a:cubicBezTo>
                <a:cubicBezTo>
                  <a:pt x="91" y="11"/>
                  <a:pt x="91" y="11"/>
                  <a:pt x="91" y="11"/>
                </a:cubicBezTo>
                <a:cubicBezTo>
                  <a:pt x="89" y="11"/>
                  <a:pt x="87" y="8"/>
                  <a:pt x="87" y="6"/>
                </a:cubicBezTo>
                <a:cubicBezTo>
                  <a:pt x="87" y="3"/>
                  <a:pt x="90" y="0"/>
                  <a:pt x="93" y="0"/>
                </a:cubicBezTo>
                <a:cubicBezTo>
                  <a:pt x="97" y="0"/>
                  <a:pt x="99" y="3"/>
                  <a:pt x="99" y="6"/>
                </a:cubicBezTo>
                <a:cubicBezTo>
                  <a:pt x="99" y="9"/>
                  <a:pt x="97" y="11"/>
                  <a:pt x="95" y="12"/>
                </a:cubicBezTo>
                <a:cubicBezTo>
                  <a:pt x="95" y="33"/>
                  <a:pt x="95" y="33"/>
                  <a:pt x="95" y="33"/>
                </a:cubicBezTo>
                <a:cubicBezTo>
                  <a:pt x="97" y="35"/>
                  <a:pt x="99" y="37"/>
                  <a:pt x="100" y="41"/>
                </a:cubicBezTo>
                <a:cubicBezTo>
                  <a:pt x="100" y="41"/>
                  <a:pt x="102" y="51"/>
                  <a:pt x="99" y="53"/>
                </a:cubicBezTo>
                <a:cubicBezTo>
                  <a:pt x="99" y="53"/>
                  <a:pt x="97" y="56"/>
                  <a:pt x="92" y="57"/>
                </a:cubicBezTo>
                <a:cubicBezTo>
                  <a:pt x="92" y="59"/>
                  <a:pt x="91" y="60"/>
                  <a:pt x="91" y="61"/>
                </a:cubicBezTo>
                <a:cubicBezTo>
                  <a:pt x="89" y="62"/>
                  <a:pt x="87" y="62"/>
                  <a:pt x="85" y="62"/>
                </a:cubicBezTo>
                <a:cubicBezTo>
                  <a:pt x="88" y="57"/>
                  <a:pt x="90" y="52"/>
                  <a:pt x="90" y="45"/>
                </a:cubicBezTo>
                <a:cubicBezTo>
                  <a:pt x="90" y="26"/>
                  <a:pt x="73" y="10"/>
                  <a:pt x="51" y="10"/>
                </a:cubicBezTo>
                <a:cubicBezTo>
                  <a:pt x="30" y="10"/>
                  <a:pt x="13" y="26"/>
                  <a:pt x="13" y="45"/>
                </a:cubicBezTo>
                <a:cubicBezTo>
                  <a:pt x="13" y="52"/>
                  <a:pt x="15" y="58"/>
                  <a:pt x="18" y="63"/>
                </a:cubicBezTo>
                <a:cubicBezTo>
                  <a:pt x="16" y="62"/>
                  <a:pt x="15" y="62"/>
                  <a:pt x="13" y="62"/>
                </a:cubicBezTo>
                <a:cubicBezTo>
                  <a:pt x="12" y="60"/>
                  <a:pt x="12" y="59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6" y="56"/>
                  <a:pt x="5" y="53"/>
                  <a:pt x="5" y="53"/>
                </a:cubicBezTo>
                <a:cubicBezTo>
                  <a:pt x="1" y="51"/>
                  <a:pt x="3" y="41"/>
                  <a:pt x="3" y="41"/>
                </a:cubicBezTo>
                <a:close/>
                <a:moveTo>
                  <a:pt x="51" y="85"/>
                </a:moveTo>
                <a:cubicBezTo>
                  <a:pt x="36" y="67"/>
                  <a:pt x="0" y="66"/>
                  <a:pt x="0" y="66"/>
                </a:cubicBezTo>
                <a:cubicBezTo>
                  <a:pt x="0" y="79"/>
                  <a:pt x="0" y="79"/>
                  <a:pt x="0" y="79"/>
                </a:cubicBezTo>
                <a:cubicBezTo>
                  <a:pt x="33" y="79"/>
                  <a:pt x="51" y="102"/>
                  <a:pt x="51" y="102"/>
                </a:cubicBezTo>
                <a:cubicBezTo>
                  <a:pt x="51" y="102"/>
                  <a:pt x="69" y="79"/>
                  <a:pt x="102" y="7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6"/>
                  <a:pt x="65" y="67"/>
                  <a:pt x="51" y="85"/>
                </a:cubicBezTo>
                <a:close/>
                <a:moveTo>
                  <a:pt x="85" y="52"/>
                </a:moveTo>
                <a:cubicBezTo>
                  <a:pt x="85" y="56"/>
                  <a:pt x="84" y="60"/>
                  <a:pt x="83" y="64"/>
                </a:cubicBezTo>
                <a:cubicBezTo>
                  <a:pt x="72" y="66"/>
                  <a:pt x="58" y="71"/>
                  <a:pt x="51" y="80"/>
                </a:cubicBezTo>
                <a:cubicBezTo>
                  <a:pt x="43" y="71"/>
                  <a:pt x="31" y="67"/>
                  <a:pt x="20" y="64"/>
                </a:cubicBezTo>
                <a:cubicBezTo>
                  <a:pt x="18" y="60"/>
                  <a:pt x="17" y="56"/>
                  <a:pt x="17" y="52"/>
                </a:cubicBezTo>
                <a:cubicBezTo>
                  <a:pt x="17" y="33"/>
                  <a:pt x="32" y="18"/>
                  <a:pt x="51" y="18"/>
                </a:cubicBezTo>
                <a:cubicBezTo>
                  <a:pt x="70" y="18"/>
                  <a:pt x="85" y="33"/>
                  <a:pt x="85" y="52"/>
                </a:cubicBezTo>
                <a:close/>
                <a:moveTo>
                  <a:pt x="35" y="46"/>
                </a:moveTo>
                <a:cubicBezTo>
                  <a:pt x="35" y="44"/>
                  <a:pt x="34" y="43"/>
                  <a:pt x="31" y="43"/>
                </a:cubicBezTo>
                <a:cubicBezTo>
                  <a:pt x="29" y="43"/>
                  <a:pt x="28" y="44"/>
                  <a:pt x="28" y="46"/>
                </a:cubicBezTo>
                <a:cubicBezTo>
                  <a:pt x="28" y="48"/>
                  <a:pt x="29" y="50"/>
                  <a:pt x="31" y="50"/>
                </a:cubicBezTo>
                <a:cubicBezTo>
                  <a:pt x="34" y="50"/>
                  <a:pt x="35" y="48"/>
                  <a:pt x="35" y="46"/>
                </a:cubicBezTo>
                <a:close/>
                <a:moveTo>
                  <a:pt x="44" y="37"/>
                </a:moveTo>
                <a:cubicBezTo>
                  <a:pt x="44" y="34"/>
                  <a:pt x="42" y="31"/>
                  <a:pt x="38" y="31"/>
                </a:cubicBezTo>
                <a:cubicBezTo>
                  <a:pt x="35" y="31"/>
                  <a:pt x="33" y="34"/>
                  <a:pt x="33" y="37"/>
                </a:cubicBezTo>
                <a:cubicBezTo>
                  <a:pt x="33" y="40"/>
                  <a:pt x="35" y="43"/>
                  <a:pt x="38" y="43"/>
                </a:cubicBezTo>
                <a:cubicBezTo>
                  <a:pt x="42" y="43"/>
                  <a:pt x="44" y="40"/>
                  <a:pt x="44" y="37"/>
                </a:cubicBezTo>
                <a:close/>
                <a:moveTo>
                  <a:pt x="44" y="37"/>
                </a:moveTo>
                <a:cubicBezTo>
                  <a:pt x="44" y="37"/>
                  <a:pt x="44" y="37"/>
                  <a:pt x="44" y="3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2" name="Freeform 39"/>
          <p:cNvSpPr>
            <a:spLocks noEditPoints="1"/>
          </p:cNvSpPr>
          <p:nvPr/>
        </p:nvSpPr>
        <p:spPr bwMode="auto">
          <a:xfrm>
            <a:off x="1741488" y="3339306"/>
            <a:ext cx="311150" cy="311150"/>
          </a:xfrm>
          <a:custGeom>
            <a:avLst/>
            <a:gdLst>
              <a:gd name="T0" fmla="*/ 0 w 114"/>
              <a:gd name="T1" fmla="*/ 61 h 114"/>
              <a:gd name="T2" fmla="*/ 0 w 114"/>
              <a:gd name="T3" fmla="*/ 59 h 114"/>
              <a:gd name="T4" fmla="*/ 57 w 114"/>
              <a:gd name="T5" fmla="*/ 0 h 114"/>
              <a:gd name="T6" fmla="*/ 114 w 114"/>
              <a:gd name="T7" fmla="*/ 59 h 114"/>
              <a:gd name="T8" fmla="*/ 114 w 114"/>
              <a:gd name="T9" fmla="*/ 61 h 114"/>
              <a:gd name="T10" fmla="*/ 57 w 114"/>
              <a:gd name="T11" fmla="*/ 4 h 114"/>
              <a:gd name="T12" fmla="*/ 0 w 114"/>
              <a:gd name="T13" fmla="*/ 61 h 114"/>
              <a:gd name="T14" fmla="*/ 57 w 114"/>
              <a:gd name="T15" fmla="*/ 26 h 114"/>
              <a:gd name="T16" fmla="*/ 93 w 114"/>
              <a:gd name="T17" fmla="*/ 61 h 114"/>
              <a:gd name="T18" fmla="*/ 93 w 114"/>
              <a:gd name="T19" fmla="*/ 59 h 114"/>
              <a:gd name="T20" fmla="*/ 57 w 114"/>
              <a:gd name="T21" fmla="*/ 21 h 114"/>
              <a:gd name="T22" fmla="*/ 21 w 114"/>
              <a:gd name="T23" fmla="*/ 59 h 114"/>
              <a:gd name="T24" fmla="*/ 21 w 114"/>
              <a:gd name="T25" fmla="*/ 61 h 114"/>
              <a:gd name="T26" fmla="*/ 57 w 114"/>
              <a:gd name="T27" fmla="*/ 26 h 114"/>
              <a:gd name="T28" fmla="*/ 57 w 114"/>
              <a:gd name="T29" fmla="*/ 37 h 114"/>
              <a:gd name="T30" fmla="*/ 45 w 114"/>
              <a:gd name="T31" fmla="*/ 49 h 114"/>
              <a:gd name="T32" fmla="*/ 57 w 114"/>
              <a:gd name="T33" fmla="*/ 61 h 114"/>
              <a:gd name="T34" fmla="*/ 69 w 114"/>
              <a:gd name="T35" fmla="*/ 49 h 114"/>
              <a:gd name="T36" fmla="*/ 57 w 114"/>
              <a:gd name="T37" fmla="*/ 37 h 114"/>
              <a:gd name="T38" fmla="*/ 57 w 114"/>
              <a:gd name="T39" fmla="*/ 62 h 114"/>
              <a:gd name="T40" fmla="*/ 40 w 114"/>
              <a:gd name="T41" fmla="*/ 81 h 114"/>
              <a:gd name="T42" fmla="*/ 57 w 114"/>
              <a:gd name="T43" fmla="*/ 114 h 114"/>
              <a:gd name="T44" fmla="*/ 75 w 114"/>
              <a:gd name="T45" fmla="*/ 81 h 114"/>
              <a:gd name="T46" fmla="*/ 57 w 114"/>
              <a:gd name="T47" fmla="*/ 62 h 114"/>
              <a:gd name="T48" fmla="*/ 57 w 114"/>
              <a:gd name="T49" fmla="*/ 62 h 114"/>
              <a:gd name="T50" fmla="*/ 57 w 114"/>
              <a:gd name="T51" fmla="*/ 6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4" h="114">
                <a:moveTo>
                  <a:pt x="0" y="61"/>
                </a:moveTo>
                <a:cubicBezTo>
                  <a:pt x="0" y="60"/>
                  <a:pt x="0" y="60"/>
                  <a:pt x="0" y="59"/>
                </a:cubicBezTo>
                <a:cubicBezTo>
                  <a:pt x="0" y="26"/>
                  <a:pt x="26" y="0"/>
                  <a:pt x="57" y="0"/>
                </a:cubicBezTo>
                <a:cubicBezTo>
                  <a:pt x="89" y="0"/>
                  <a:pt x="114" y="26"/>
                  <a:pt x="114" y="59"/>
                </a:cubicBezTo>
                <a:cubicBezTo>
                  <a:pt x="114" y="60"/>
                  <a:pt x="114" y="60"/>
                  <a:pt x="114" y="61"/>
                </a:cubicBezTo>
                <a:cubicBezTo>
                  <a:pt x="113" y="30"/>
                  <a:pt x="88" y="4"/>
                  <a:pt x="57" y="4"/>
                </a:cubicBezTo>
                <a:cubicBezTo>
                  <a:pt x="27" y="4"/>
                  <a:pt x="2" y="30"/>
                  <a:pt x="0" y="61"/>
                </a:cubicBezTo>
                <a:close/>
                <a:moveTo>
                  <a:pt x="57" y="26"/>
                </a:moveTo>
                <a:cubicBezTo>
                  <a:pt x="77" y="26"/>
                  <a:pt x="92" y="41"/>
                  <a:pt x="93" y="61"/>
                </a:cubicBezTo>
                <a:cubicBezTo>
                  <a:pt x="93" y="60"/>
                  <a:pt x="93" y="59"/>
                  <a:pt x="93" y="59"/>
                </a:cubicBezTo>
                <a:cubicBezTo>
                  <a:pt x="93" y="38"/>
                  <a:pt x="77" y="21"/>
                  <a:pt x="57" y="21"/>
                </a:cubicBezTo>
                <a:cubicBezTo>
                  <a:pt x="37" y="21"/>
                  <a:pt x="21" y="38"/>
                  <a:pt x="21" y="59"/>
                </a:cubicBezTo>
                <a:cubicBezTo>
                  <a:pt x="21" y="59"/>
                  <a:pt x="21" y="60"/>
                  <a:pt x="21" y="61"/>
                </a:cubicBezTo>
                <a:cubicBezTo>
                  <a:pt x="22" y="41"/>
                  <a:pt x="38" y="26"/>
                  <a:pt x="57" y="26"/>
                </a:cubicBezTo>
                <a:close/>
                <a:moveTo>
                  <a:pt x="57" y="37"/>
                </a:moveTo>
                <a:cubicBezTo>
                  <a:pt x="51" y="37"/>
                  <a:pt x="45" y="42"/>
                  <a:pt x="45" y="49"/>
                </a:cubicBezTo>
                <a:cubicBezTo>
                  <a:pt x="45" y="56"/>
                  <a:pt x="51" y="61"/>
                  <a:pt x="57" y="61"/>
                </a:cubicBezTo>
                <a:cubicBezTo>
                  <a:pt x="64" y="61"/>
                  <a:pt x="69" y="56"/>
                  <a:pt x="69" y="49"/>
                </a:cubicBezTo>
                <a:cubicBezTo>
                  <a:pt x="69" y="42"/>
                  <a:pt x="64" y="37"/>
                  <a:pt x="57" y="37"/>
                </a:cubicBezTo>
                <a:close/>
                <a:moveTo>
                  <a:pt x="57" y="62"/>
                </a:moveTo>
                <a:cubicBezTo>
                  <a:pt x="48" y="62"/>
                  <a:pt x="40" y="63"/>
                  <a:pt x="40" y="81"/>
                </a:cubicBezTo>
                <a:cubicBezTo>
                  <a:pt x="40" y="99"/>
                  <a:pt x="48" y="114"/>
                  <a:pt x="57" y="114"/>
                </a:cubicBezTo>
                <a:cubicBezTo>
                  <a:pt x="67" y="114"/>
                  <a:pt x="75" y="99"/>
                  <a:pt x="75" y="81"/>
                </a:cubicBezTo>
                <a:cubicBezTo>
                  <a:pt x="75" y="63"/>
                  <a:pt x="67" y="62"/>
                  <a:pt x="57" y="62"/>
                </a:cubicBezTo>
                <a:close/>
                <a:moveTo>
                  <a:pt x="57" y="62"/>
                </a:moveTo>
                <a:cubicBezTo>
                  <a:pt x="57" y="62"/>
                  <a:pt x="57" y="62"/>
                  <a:pt x="57" y="6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3" name="Freeform 40"/>
          <p:cNvSpPr>
            <a:spLocks noEditPoints="1"/>
          </p:cNvSpPr>
          <p:nvPr/>
        </p:nvSpPr>
        <p:spPr bwMode="auto">
          <a:xfrm>
            <a:off x="7737475" y="3334544"/>
            <a:ext cx="212725" cy="284163"/>
          </a:xfrm>
          <a:custGeom>
            <a:avLst/>
            <a:gdLst>
              <a:gd name="T0" fmla="*/ 51 w 78"/>
              <a:gd name="T1" fmla="*/ 38 h 104"/>
              <a:gd name="T2" fmla="*/ 51 w 78"/>
              <a:gd name="T3" fmla="*/ 45 h 104"/>
              <a:gd name="T4" fmla="*/ 36 w 78"/>
              <a:gd name="T5" fmla="*/ 9 h 104"/>
              <a:gd name="T6" fmla="*/ 36 w 78"/>
              <a:gd name="T7" fmla="*/ 15 h 104"/>
              <a:gd name="T8" fmla="*/ 41 w 78"/>
              <a:gd name="T9" fmla="*/ 10 h 104"/>
              <a:gd name="T10" fmla="*/ 38 w 78"/>
              <a:gd name="T11" fmla="*/ 0 h 104"/>
              <a:gd name="T12" fmla="*/ 36 w 78"/>
              <a:gd name="T13" fmla="*/ 9 h 104"/>
              <a:gd name="T14" fmla="*/ 29 w 78"/>
              <a:gd name="T15" fmla="*/ 41 h 104"/>
              <a:gd name="T16" fmla="*/ 22 w 78"/>
              <a:gd name="T17" fmla="*/ 41 h 104"/>
              <a:gd name="T18" fmla="*/ 38 w 78"/>
              <a:gd name="T19" fmla="*/ 104 h 104"/>
              <a:gd name="T20" fmla="*/ 26 w 78"/>
              <a:gd name="T21" fmla="*/ 95 h 104"/>
              <a:gd name="T22" fmla="*/ 0 w 78"/>
              <a:gd name="T23" fmla="*/ 88 h 104"/>
              <a:gd name="T24" fmla="*/ 2 w 78"/>
              <a:gd name="T25" fmla="*/ 63 h 104"/>
              <a:gd name="T26" fmla="*/ 10 w 78"/>
              <a:gd name="T27" fmla="*/ 44 h 104"/>
              <a:gd name="T28" fmla="*/ 39 w 78"/>
              <a:gd name="T29" fmla="*/ 17 h 104"/>
              <a:gd name="T30" fmla="*/ 68 w 78"/>
              <a:gd name="T31" fmla="*/ 44 h 104"/>
              <a:gd name="T32" fmla="*/ 75 w 78"/>
              <a:gd name="T33" fmla="*/ 63 h 104"/>
              <a:gd name="T34" fmla="*/ 78 w 78"/>
              <a:gd name="T35" fmla="*/ 88 h 104"/>
              <a:gd name="T36" fmla="*/ 68 w 78"/>
              <a:gd name="T37" fmla="*/ 88 h 104"/>
              <a:gd name="T38" fmla="*/ 71 w 78"/>
              <a:gd name="T39" fmla="*/ 70 h 104"/>
              <a:gd name="T40" fmla="*/ 68 w 78"/>
              <a:gd name="T41" fmla="*/ 75 h 104"/>
              <a:gd name="T42" fmla="*/ 68 w 78"/>
              <a:gd name="T43" fmla="*/ 78 h 104"/>
              <a:gd name="T44" fmla="*/ 68 w 78"/>
              <a:gd name="T45" fmla="*/ 78 h 104"/>
              <a:gd name="T46" fmla="*/ 52 w 78"/>
              <a:gd name="T47" fmla="*/ 94 h 104"/>
              <a:gd name="T48" fmla="*/ 25 w 78"/>
              <a:gd name="T49" fmla="*/ 94 h 104"/>
              <a:gd name="T50" fmla="*/ 10 w 78"/>
              <a:gd name="T51" fmla="*/ 78 h 104"/>
              <a:gd name="T52" fmla="*/ 10 w 78"/>
              <a:gd name="T53" fmla="*/ 77 h 104"/>
              <a:gd name="T54" fmla="*/ 10 w 78"/>
              <a:gd name="T55" fmla="*/ 70 h 104"/>
              <a:gd name="T56" fmla="*/ 7 w 78"/>
              <a:gd name="T57" fmla="*/ 84 h 104"/>
              <a:gd name="T58" fmla="*/ 4 w 78"/>
              <a:gd name="T59" fmla="*/ 93 h 104"/>
              <a:gd name="T60" fmla="*/ 47 w 78"/>
              <a:gd name="T61" fmla="*/ 62 h 104"/>
              <a:gd name="T62" fmla="*/ 42 w 78"/>
              <a:gd name="T63" fmla="*/ 62 h 104"/>
              <a:gd name="T64" fmla="*/ 47 w 78"/>
              <a:gd name="T65" fmla="*/ 62 h 104"/>
              <a:gd name="T66" fmla="*/ 50 w 78"/>
              <a:gd name="T67" fmla="*/ 60 h 104"/>
              <a:gd name="T68" fmla="*/ 50 w 78"/>
              <a:gd name="T69" fmla="*/ 65 h 104"/>
              <a:gd name="T70" fmla="*/ 59 w 78"/>
              <a:gd name="T71" fmla="*/ 62 h 104"/>
              <a:gd name="T72" fmla="*/ 54 w 78"/>
              <a:gd name="T73" fmla="*/ 62 h 104"/>
              <a:gd name="T74" fmla="*/ 59 w 78"/>
              <a:gd name="T75" fmla="*/ 62 h 104"/>
              <a:gd name="T76" fmla="*/ 23 w 78"/>
              <a:gd name="T77" fmla="*/ 49 h 104"/>
              <a:gd name="T78" fmla="*/ 38 w 78"/>
              <a:gd name="T79" fmla="*/ 48 h 104"/>
              <a:gd name="T80" fmla="*/ 39 w 78"/>
              <a:gd name="T81" fmla="*/ 48 h 104"/>
              <a:gd name="T82" fmla="*/ 54 w 78"/>
              <a:gd name="T83" fmla="*/ 49 h 104"/>
              <a:gd name="T84" fmla="*/ 54 w 78"/>
              <a:gd name="T85" fmla="*/ 31 h 104"/>
              <a:gd name="T86" fmla="*/ 39 w 78"/>
              <a:gd name="T87" fmla="*/ 26 h 104"/>
              <a:gd name="T88" fmla="*/ 39 w 78"/>
              <a:gd name="T89" fmla="*/ 26 h 104"/>
              <a:gd name="T90" fmla="*/ 38 w 78"/>
              <a:gd name="T91" fmla="*/ 26 h 104"/>
              <a:gd name="T92" fmla="*/ 23 w 78"/>
              <a:gd name="T93" fmla="*/ 31 h 104"/>
              <a:gd name="T94" fmla="*/ 18 w 78"/>
              <a:gd name="T95" fmla="*/ 4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8" h="104">
                <a:moveTo>
                  <a:pt x="47" y="41"/>
                </a:moveTo>
                <a:cubicBezTo>
                  <a:pt x="47" y="39"/>
                  <a:pt x="49" y="38"/>
                  <a:pt x="51" y="38"/>
                </a:cubicBezTo>
                <a:cubicBezTo>
                  <a:pt x="53" y="38"/>
                  <a:pt x="55" y="39"/>
                  <a:pt x="55" y="41"/>
                </a:cubicBezTo>
                <a:cubicBezTo>
                  <a:pt x="55" y="44"/>
                  <a:pt x="53" y="45"/>
                  <a:pt x="51" y="45"/>
                </a:cubicBezTo>
                <a:cubicBezTo>
                  <a:pt x="49" y="45"/>
                  <a:pt x="47" y="44"/>
                  <a:pt x="47" y="41"/>
                </a:cubicBezTo>
                <a:close/>
                <a:moveTo>
                  <a:pt x="36" y="9"/>
                </a:moveTo>
                <a:cubicBezTo>
                  <a:pt x="36" y="9"/>
                  <a:pt x="36" y="9"/>
                  <a:pt x="36" y="9"/>
                </a:cubicBezTo>
                <a:cubicBezTo>
                  <a:pt x="36" y="15"/>
                  <a:pt x="36" y="15"/>
                  <a:pt x="36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0"/>
                  <a:pt x="41" y="10"/>
                  <a:pt x="41" y="10"/>
                </a:cubicBezTo>
                <a:cubicBezTo>
                  <a:pt x="42" y="9"/>
                  <a:pt x="43" y="7"/>
                  <a:pt x="43" y="5"/>
                </a:cubicBezTo>
                <a:cubicBezTo>
                  <a:pt x="43" y="2"/>
                  <a:pt x="41" y="0"/>
                  <a:pt x="38" y="0"/>
                </a:cubicBezTo>
                <a:cubicBezTo>
                  <a:pt x="36" y="0"/>
                  <a:pt x="33" y="2"/>
                  <a:pt x="33" y="5"/>
                </a:cubicBezTo>
                <a:cubicBezTo>
                  <a:pt x="33" y="7"/>
                  <a:pt x="34" y="9"/>
                  <a:pt x="36" y="9"/>
                </a:cubicBezTo>
                <a:close/>
                <a:moveTo>
                  <a:pt x="26" y="45"/>
                </a:moveTo>
                <a:cubicBezTo>
                  <a:pt x="28" y="45"/>
                  <a:pt x="29" y="44"/>
                  <a:pt x="29" y="41"/>
                </a:cubicBezTo>
                <a:cubicBezTo>
                  <a:pt x="29" y="39"/>
                  <a:pt x="28" y="38"/>
                  <a:pt x="26" y="38"/>
                </a:cubicBezTo>
                <a:cubicBezTo>
                  <a:pt x="23" y="38"/>
                  <a:pt x="22" y="39"/>
                  <a:pt x="22" y="41"/>
                </a:cubicBezTo>
                <a:cubicBezTo>
                  <a:pt x="22" y="44"/>
                  <a:pt x="23" y="45"/>
                  <a:pt x="26" y="45"/>
                </a:cubicBezTo>
                <a:close/>
                <a:moveTo>
                  <a:pt x="38" y="104"/>
                </a:moveTo>
                <a:cubicBezTo>
                  <a:pt x="44" y="104"/>
                  <a:pt x="49" y="100"/>
                  <a:pt x="51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8" y="100"/>
                  <a:pt x="33" y="104"/>
                  <a:pt x="38" y="104"/>
                </a:cubicBezTo>
                <a:close/>
                <a:moveTo>
                  <a:pt x="0" y="88"/>
                </a:moveTo>
                <a:cubicBezTo>
                  <a:pt x="0" y="86"/>
                  <a:pt x="1" y="85"/>
                  <a:pt x="2" y="84"/>
                </a:cubicBezTo>
                <a:cubicBezTo>
                  <a:pt x="2" y="63"/>
                  <a:pt x="2" y="63"/>
                  <a:pt x="2" y="63"/>
                </a:cubicBezTo>
                <a:cubicBezTo>
                  <a:pt x="2" y="58"/>
                  <a:pt x="6" y="55"/>
                  <a:pt x="10" y="55"/>
                </a:cubicBezTo>
                <a:cubicBezTo>
                  <a:pt x="10" y="44"/>
                  <a:pt x="10" y="44"/>
                  <a:pt x="10" y="44"/>
                </a:cubicBezTo>
                <a:cubicBezTo>
                  <a:pt x="10" y="44"/>
                  <a:pt x="11" y="26"/>
                  <a:pt x="26" y="20"/>
                </a:cubicBezTo>
                <a:cubicBezTo>
                  <a:pt x="31" y="18"/>
                  <a:pt x="35" y="17"/>
                  <a:pt x="39" y="17"/>
                </a:cubicBezTo>
                <a:cubicBezTo>
                  <a:pt x="42" y="17"/>
                  <a:pt x="46" y="18"/>
                  <a:pt x="51" y="20"/>
                </a:cubicBezTo>
                <a:cubicBezTo>
                  <a:pt x="67" y="26"/>
                  <a:pt x="68" y="44"/>
                  <a:pt x="68" y="44"/>
                </a:cubicBezTo>
                <a:cubicBezTo>
                  <a:pt x="68" y="55"/>
                  <a:pt x="68" y="55"/>
                  <a:pt x="68" y="55"/>
                </a:cubicBezTo>
                <a:cubicBezTo>
                  <a:pt x="72" y="55"/>
                  <a:pt x="75" y="58"/>
                  <a:pt x="75" y="63"/>
                </a:cubicBezTo>
                <a:cubicBezTo>
                  <a:pt x="75" y="84"/>
                  <a:pt x="75" y="84"/>
                  <a:pt x="75" y="84"/>
                </a:cubicBezTo>
                <a:cubicBezTo>
                  <a:pt x="77" y="85"/>
                  <a:pt x="78" y="86"/>
                  <a:pt x="78" y="88"/>
                </a:cubicBezTo>
                <a:cubicBezTo>
                  <a:pt x="78" y="91"/>
                  <a:pt x="75" y="93"/>
                  <a:pt x="73" y="93"/>
                </a:cubicBezTo>
                <a:cubicBezTo>
                  <a:pt x="70" y="93"/>
                  <a:pt x="68" y="91"/>
                  <a:pt x="68" y="88"/>
                </a:cubicBezTo>
                <a:cubicBezTo>
                  <a:pt x="68" y="86"/>
                  <a:pt x="69" y="85"/>
                  <a:pt x="71" y="84"/>
                </a:cubicBezTo>
                <a:cubicBezTo>
                  <a:pt x="71" y="70"/>
                  <a:pt x="71" y="70"/>
                  <a:pt x="71" y="70"/>
                </a:cubicBezTo>
                <a:cubicBezTo>
                  <a:pt x="70" y="70"/>
                  <a:pt x="69" y="70"/>
                  <a:pt x="68" y="70"/>
                </a:cubicBezTo>
                <a:cubicBezTo>
                  <a:pt x="68" y="75"/>
                  <a:pt x="68" y="75"/>
                  <a:pt x="68" y="75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8"/>
                </a:cubicBezTo>
                <a:cubicBezTo>
                  <a:pt x="68" y="78"/>
                  <a:pt x="68" y="78"/>
                  <a:pt x="68" y="78"/>
                </a:cubicBezTo>
                <a:cubicBezTo>
                  <a:pt x="68" y="78"/>
                  <a:pt x="68" y="78"/>
                  <a:pt x="68" y="78"/>
                </a:cubicBezTo>
                <a:cubicBezTo>
                  <a:pt x="67" y="86"/>
                  <a:pt x="60" y="93"/>
                  <a:pt x="52" y="94"/>
                </a:cubicBezTo>
                <a:cubicBezTo>
                  <a:pt x="52" y="94"/>
                  <a:pt x="52" y="94"/>
                  <a:pt x="52" y="94"/>
                </a:cubicBezTo>
                <a:cubicBezTo>
                  <a:pt x="25" y="94"/>
                  <a:pt x="25" y="94"/>
                  <a:pt x="25" y="94"/>
                </a:cubicBezTo>
                <a:cubicBezTo>
                  <a:pt x="25" y="94"/>
                  <a:pt x="25" y="94"/>
                  <a:pt x="25" y="94"/>
                </a:cubicBezTo>
                <a:cubicBezTo>
                  <a:pt x="17" y="93"/>
                  <a:pt x="10" y="86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10" y="77"/>
                  <a:pt x="10" y="77"/>
                </a:cubicBezTo>
                <a:cubicBezTo>
                  <a:pt x="10" y="76"/>
                  <a:pt x="10" y="76"/>
                  <a:pt x="10" y="75"/>
                </a:cubicBezTo>
                <a:cubicBezTo>
                  <a:pt x="10" y="70"/>
                  <a:pt x="10" y="70"/>
                  <a:pt x="10" y="70"/>
                </a:cubicBezTo>
                <a:cubicBezTo>
                  <a:pt x="9" y="70"/>
                  <a:pt x="8" y="70"/>
                  <a:pt x="7" y="70"/>
                </a:cubicBezTo>
                <a:cubicBezTo>
                  <a:pt x="7" y="84"/>
                  <a:pt x="7" y="84"/>
                  <a:pt x="7" y="84"/>
                </a:cubicBezTo>
                <a:cubicBezTo>
                  <a:pt x="8" y="85"/>
                  <a:pt x="9" y="86"/>
                  <a:pt x="9" y="88"/>
                </a:cubicBezTo>
                <a:cubicBezTo>
                  <a:pt x="9" y="91"/>
                  <a:pt x="7" y="93"/>
                  <a:pt x="4" y="93"/>
                </a:cubicBezTo>
                <a:cubicBezTo>
                  <a:pt x="2" y="93"/>
                  <a:pt x="0" y="91"/>
                  <a:pt x="0" y="88"/>
                </a:cubicBezTo>
                <a:close/>
                <a:moveTo>
                  <a:pt x="47" y="62"/>
                </a:moveTo>
                <a:cubicBezTo>
                  <a:pt x="47" y="61"/>
                  <a:pt x="46" y="60"/>
                  <a:pt x="45" y="60"/>
                </a:cubicBezTo>
                <a:cubicBezTo>
                  <a:pt x="43" y="60"/>
                  <a:pt x="42" y="61"/>
                  <a:pt x="42" y="62"/>
                </a:cubicBezTo>
                <a:cubicBezTo>
                  <a:pt x="42" y="64"/>
                  <a:pt x="43" y="65"/>
                  <a:pt x="45" y="65"/>
                </a:cubicBezTo>
                <a:cubicBezTo>
                  <a:pt x="46" y="65"/>
                  <a:pt x="47" y="64"/>
                  <a:pt x="47" y="62"/>
                </a:cubicBezTo>
                <a:close/>
                <a:moveTo>
                  <a:pt x="53" y="62"/>
                </a:moveTo>
                <a:cubicBezTo>
                  <a:pt x="53" y="61"/>
                  <a:pt x="52" y="60"/>
                  <a:pt x="50" y="60"/>
                </a:cubicBezTo>
                <a:cubicBezTo>
                  <a:pt x="49" y="60"/>
                  <a:pt x="48" y="61"/>
                  <a:pt x="48" y="62"/>
                </a:cubicBezTo>
                <a:cubicBezTo>
                  <a:pt x="48" y="64"/>
                  <a:pt x="49" y="65"/>
                  <a:pt x="50" y="65"/>
                </a:cubicBezTo>
                <a:cubicBezTo>
                  <a:pt x="52" y="65"/>
                  <a:pt x="53" y="64"/>
                  <a:pt x="53" y="62"/>
                </a:cubicBezTo>
                <a:close/>
                <a:moveTo>
                  <a:pt x="59" y="62"/>
                </a:moveTo>
                <a:cubicBezTo>
                  <a:pt x="59" y="61"/>
                  <a:pt x="58" y="60"/>
                  <a:pt x="56" y="60"/>
                </a:cubicBezTo>
                <a:cubicBezTo>
                  <a:pt x="55" y="60"/>
                  <a:pt x="54" y="61"/>
                  <a:pt x="54" y="62"/>
                </a:cubicBezTo>
                <a:cubicBezTo>
                  <a:pt x="54" y="64"/>
                  <a:pt x="55" y="65"/>
                  <a:pt x="56" y="65"/>
                </a:cubicBezTo>
                <a:cubicBezTo>
                  <a:pt x="58" y="65"/>
                  <a:pt x="59" y="64"/>
                  <a:pt x="59" y="62"/>
                </a:cubicBezTo>
                <a:close/>
                <a:moveTo>
                  <a:pt x="18" y="42"/>
                </a:moveTo>
                <a:cubicBezTo>
                  <a:pt x="18" y="49"/>
                  <a:pt x="23" y="49"/>
                  <a:pt x="23" y="49"/>
                </a:cubicBezTo>
                <a:cubicBezTo>
                  <a:pt x="25" y="50"/>
                  <a:pt x="29" y="49"/>
                  <a:pt x="30" y="49"/>
                </a:cubicBezTo>
                <a:cubicBezTo>
                  <a:pt x="32" y="49"/>
                  <a:pt x="38" y="48"/>
                  <a:pt x="38" y="48"/>
                </a:cubicBezTo>
                <a:cubicBezTo>
                  <a:pt x="39" y="48"/>
                  <a:pt x="39" y="48"/>
                  <a:pt x="39" y="48"/>
                </a:cubicBezTo>
                <a:cubicBezTo>
                  <a:pt x="39" y="48"/>
                  <a:pt x="39" y="48"/>
                  <a:pt x="39" y="48"/>
                </a:cubicBezTo>
                <a:cubicBezTo>
                  <a:pt x="40" y="48"/>
                  <a:pt x="45" y="49"/>
                  <a:pt x="47" y="49"/>
                </a:cubicBezTo>
                <a:cubicBezTo>
                  <a:pt x="48" y="49"/>
                  <a:pt x="52" y="50"/>
                  <a:pt x="54" y="49"/>
                </a:cubicBezTo>
                <a:cubicBezTo>
                  <a:pt x="54" y="49"/>
                  <a:pt x="59" y="49"/>
                  <a:pt x="59" y="42"/>
                </a:cubicBezTo>
                <a:cubicBezTo>
                  <a:pt x="59" y="42"/>
                  <a:pt x="59" y="35"/>
                  <a:pt x="54" y="31"/>
                </a:cubicBezTo>
                <a:cubicBezTo>
                  <a:pt x="49" y="27"/>
                  <a:pt x="42" y="26"/>
                  <a:pt x="3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6" y="26"/>
                  <a:pt x="28" y="27"/>
                  <a:pt x="23" y="31"/>
                </a:cubicBezTo>
                <a:cubicBezTo>
                  <a:pt x="18" y="35"/>
                  <a:pt x="18" y="42"/>
                  <a:pt x="18" y="42"/>
                </a:cubicBezTo>
                <a:close/>
                <a:moveTo>
                  <a:pt x="18" y="42"/>
                </a:moveTo>
                <a:cubicBezTo>
                  <a:pt x="18" y="42"/>
                  <a:pt x="18" y="42"/>
                  <a:pt x="18" y="4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4" name="Rectangle 41"/>
          <p:cNvSpPr>
            <a:spLocks noChangeArrowheads="1"/>
          </p:cNvSpPr>
          <p:nvPr/>
        </p:nvSpPr>
        <p:spPr bwMode="auto">
          <a:xfrm>
            <a:off x="5413375" y="3604419"/>
            <a:ext cx="96838" cy="23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5" name="Freeform 42"/>
          <p:cNvSpPr>
            <a:spLocks noEditPoints="1"/>
          </p:cNvSpPr>
          <p:nvPr/>
        </p:nvSpPr>
        <p:spPr bwMode="auto">
          <a:xfrm>
            <a:off x="5322888" y="3386931"/>
            <a:ext cx="277813" cy="209550"/>
          </a:xfrm>
          <a:custGeom>
            <a:avLst/>
            <a:gdLst>
              <a:gd name="T0" fmla="*/ 0 w 102"/>
              <a:gd name="T1" fmla="*/ 0 h 77"/>
              <a:gd name="T2" fmla="*/ 0 w 102"/>
              <a:gd name="T3" fmla="*/ 77 h 77"/>
              <a:gd name="T4" fmla="*/ 102 w 102"/>
              <a:gd name="T5" fmla="*/ 77 h 77"/>
              <a:gd name="T6" fmla="*/ 102 w 102"/>
              <a:gd name="T7" fmla="*/ 0 h 77"/>
              <a:gd name="T8" fmla="*/ 0 w 102"/>
              <a:gd name="T9" fmla="*/ 0 h 77"/>
              <a:gd name="T10" fmla="*/ 88 w 102"/>
              <a:gd name="T11" fmla="*/ 73 h 77"/>
              <a:gd name="T12" fmla="*/ 85 w 102"/>
              <a:gd name="T13" fmla="*/ 69 h 77"/>
              <a:gd name="T14" fmla="*/ 88 w 102"/>
              <a:gd name="T15" fmla="*/ 66 h 77"/>
              <a:gd name="T16" fmla="*/ 92 w 102"/>
              <a:gd name="T17" fmla="*/ 69 h 77"/>
              <a:gd name="T18" fmla="*/ 88 w 102"/>
              <a:gd name="T19" fmla="*/ 73 h 77"/>
              <a:gd name="T20" fmla="*/ 94 w 102"/>
              <a:gd name="T21" fmla="*/ 61 h 77"/>
              <a:gd name="T22" fmla="*/ 9 w 102"/>
              <a:gd name="T23" fmla="*/ 61 h 77"/>
              <a:gd name="T24" fmla="*/ 9 w 102"/>
              <a:gd name="T25" fmla="*/ 6 h 77"/>
              <a:gd name="T26" fmla="*/ 94 w 102"/>
              <a:gd name="T27" fmla="*/ 6 h 77"/>
              <a:gd name="T28" fmla="*/ 94 w 102"/>
              <a:gd name="T29" fmla="*/ 61 h 77"/>
              <a:gd name="T30" fmla="*/ 94 w 102"/>
              <a:gd name="T31" fmla="*/ 61 h 77"/>
              <a:gd name="T32" fmla="*/ 94 w 102"/>
              <a:gd name="T33" fmla="*/ 61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" h="77">
                <a:moveTo>
                  <a:pt x="0" y="0"/>
                </a:moveTo>
                <a:cubicBezTo>
                  <a:pt x="0" y="77"/>
                  <a:pt x="0" y="77"/>
                  <a:pt x="0" y="77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2" y="0"/>
                  <a:pt x="102" y="0"/>
                  <a:pt x="102" y="0"/>
                </a:cubicBezTo>
                <a:lnTo>
                  <a:pt x="0" y="0"/>
                </a:lnTo>
                <a:close/>
                <a:moveTo>
                  <a:pt x="88" y="73"/>
                </a:moveTo>
                <a:cubicBezTo>
                  <a:pt x="87" y="73"/>
                  <a:pt x="85" y="71"/>
                  <a:pt x="85" y="69"/>
                </a:cubicBezTo>
                <a:cubicBezTo>
                  <a:pt x="85" y="67"/>
                  <a:pt x="87" y="66"/>
                  <a:pt x="88" y="66"/>
                </a:cubicBezTo>
                <a:cubicBezTo>
                  <a:pt x="90" y="66"/>
                  <a:pt x="92" y="67"/>
                  <a:pt x="92" y="69"/>
                </a:cubicBezTo>
                <a:cubicBezTo>
                  <a:pt x="92" y="71"/>
                  <a:pt x="90" y="73"/>
                  <a:pt x="88" y="73"/>
                </a:cubicBezTo>
                <a:close/>
                <a:moveTo>
                  <a:pt x="94" y="61"/>
                </a:moveTo>
                <a:cubicBezTo>
                  <a:pt x="9" y="61"/>
                  <a:pt x="9" y="61"/>
                  <a:pt x="9" y="61"/>
                </a:cubicBezTo>
                <a:cubicBezTo>
                  <a:pt x="9" y="6"/>
                  <a:pt x="9" y="6"/>
                  <a:pt x="9" y="6"/>
                </a:cubicBezTo>
                <a:cubicBezTo>
                  <a:pt x="94" y="6"/>
                  <a:pt x="94" y="6"/>
                  <a:pt x="94" y="6"/>
                </a:cubicBezTo>
                <a:lnTo>
                  <a:pt x="94" y="61"/>
                </a:lnTo>
                <a:close/>
                <a:moveTo>
                  <a:pt x="94" y="61"/>
                </a:moveTo>
                <a:cubicBezTo>
                  <a:pt x="94" y="61"/>
                  <a:pt x="94" y="61"/>
                  <a:pt x="94" y="6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6" name="Freeform 43"/>
          <p:cNvSpPr>
            <a:spLocks noEditPoints="1"/>
          </p:cNvSpPr>
          <p:nvPr/>
        </p:nvSpPr>
        <p:spPr bwMode="auto">
          <a:xfrm>
            <a:off x="5356225" y="3429794"/>
            <a:ext cx="214313" cy="79375"/>
          </a:xfrm>
          <a:custGeom>
            <a:avLst/>
            <a:gdLst>
              <a:gd name="T0" fmla="*/ 6 w 79"/>
              <a:gd name="T1" fmla="*/ 17 h 29"/>
              <a:gd name="T2" fmla="*/ 6 w 79"/>
              <a:gd name="T3" fmla="*/ 17 h 29"/>
              <a:gd name="T4" fmla="*/ 20 w 79"/>
              <a:gd name="T5" fmla="*/ 25 h 29"/>
              <a:gd name="T6" fmla="*/ 25 w 79"/>
              <a:gd name="T7" fmla="*/ 29 h 29"/>
              <a:gd name="T8" fmla="*/ 31 w 79"/>
              <a:gd name="T9" fmla="*/ 24 h 29"/>
              <a:gd name="T10" fmla="*/ 54 w 79"/>
              <a:gd name="T11" fmla="*/ 10 h 29"/>
              <a:gd name="T12" fmla="*/ 57 w 79"/>
              <a:gd name="T13" fmla="*/ 11 h 29"/>
              <a:gd name="T14" fmla="*/ 58 w 79"/>
              <a:gd name="T15" fmla="*/ 11 h 29"/>
              <a:gd name="T16" fmla="*/ 67 w 79"/>
              <a:gd name="T17" fmla="*/ 15 h 29"/>
              <a:gd name="T18" fmla="*/ 73 w 79"/>
              <a:gd name="T19" fmla="*/ 20 h 29"/>
              <a:gd name="T20" fmla="*/ 79 w 79"/>
              <a:gd name="T21" fmla="*/ 14 h 29"/>
              <a:gd name="T22" fmla="*/ 73 w 79"/>
              <a:gd name="T23" fmla="*/ 8 h 29"/>
              <a:gd name="T24" fmla="*/ 70 w 79"/>
              <a:gd name="T25" fmla="*/ 10 h 29"/>
              <a:gd name="T26" fmla="*/ 62 w 79"/>
              <a:gd name="T27" fmla="*/ 6 h 29"/>
              <a:gd name="T28" fmla="*/ 62 w 79"/>
              <a:gd name="T29" fmla="*/ 5 h 29"/>
              <a:gd name="T30" fmla="*/ 57 w 79"/>
              <a:gd name="T31" fmla="*/ 0 h 29"/>
              <a:gd name="T32" fmla="*/ 51 w 79"/>
              <a:gd name="T33" fmla="*/ 5 h 29"/>
              <a:gd name="T34" fmla="*/ 51 w 79"/>
              <a:gd name="T35" fmla="*/ 6 h 29"/>
              <a:gd name="T36" fmla="*/ 28 w 79"/>
              <a:gd name="T37" fmla="*/ 19 h 29"/>
              <a:gd name="T38" fmla="*/ 25 w 79"/>
              <a:gd name="T39" fmla="*/ 18 h 29"/>
              <a:gd name="T40" fmla="*/ 21 w 79"/>
              <a:gd name="T41" fmla="*/ 19 h 29"/>
              <a:gd name="T42" fmla="*/ 11 w 79"/>
              <a:gd name="T43" fmla="*/ 13 h 29"/>
              <a:gd name="T44" fmla="*/ 11 w 79"/>
              <a:gd name="T45" fmla="*/ 11 h 29"/>
              <a:gd name="T46" fmla="*/ 6 w 79"/>
              <a:gd name="T47" fmla="*/ 5 h 29"/>
              <a:gd name="T48" fmla="*/ 0 w 79"/>
              <a:gd name="T49" fmla="*/ 11 h 29"/>
              <a:gd name="T50" fmla="*/ 6 w 79"/>
              <a:gd name="T51" fmla="*/ 17 h 29"/>
              <a:gd name="T52" fmla="*/ 6 w 79"/>
              <a:gd name="T53" fmla="*/ 17 h 29"/>
              <a:gd name="T54" fmla="*/ 6 w 79"/>
              <a:gd name="T55" fmla="*/ 1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9" h="29">
                <a:moveTo>
                  <a:pt x="6" y="17"/>
                </a:moveTo>
                <a:cubicBezTo>
                  <a:pt x="6" y="17"/>
                  <a:pt x="6" y="17"/>
                  <a:pt x="6" y="17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7"/>
                  <a:pt x="22" y="29"/>
                  <a:pt x="25" y="29"/>
                </a:cubicBezTo>
                <a:cubicBezTo>
                  <a:pt x="28" y="29"/>
                  <a:pt x="30" y="27"/>
                  <a:pt x="31" y="24"/>
                </a:cubicBezTo>
                <a:cubicBezTo>
                  <a:pt x="38" y="20"/>
                  <a:pt x="50" y="13"/>
                  <a:pt x="54" y="10"/>
                </a:cubicBezTo>
                <a:cubicBezTo>
                  <a:pt x="55" y="11"/>
                  <a:pt x="56" y="11"/>
                  <a:pt x="57" y="11"/>
                </a:cubicBezTo>
                <a:cubicBezTo>
                  <a:pt x="57" y="11"/>
                  <a:pt x="58" y="11"/>
                  <a:pt x="58" y="11"/>
                </a:cubicBezTo>
                <a:cubicBezTo>
                  <a:pt x="61" y="12"/>
                  <a:pt x="64" y="13"/>
                  <a:pt x="67" y="15"/>
                </a:cubicBezTo>
                <a:cubicBezTo>
                  <a:pt x="68" y="18"/>
                  <a:pt x="70" y="20"/>
                  <a:pt x="73" y="20"/>
                </a:cubicBezTo>
                <a:cubicBezTo>
                  <a:pt x="76" y="20"/>
                  <a:pt x="79" y="17"/>
                  <a:pt x="79" y="14"/>
                </a:cubicBezTo>
                <a:cubicBezTo>
                  <a:pt x="79" y="11"/>
                  <a:pt x="76" y="8"/>
                  <a:pt x="73" y="8"/>
                </a:cubicBezTo>
                <a:cubicBezTo>
                  <a:pt x="72" y="8"/>
                  <a:pt x="71" y="9"/>
                  <a:pt x="70" y="10"/>
                </a:cubicBezTo>
                <a:cubicBezTo>
                  <a:pt x="62" y="6"/>
                  <a:pt x="62" y="6"/>
                  <a:pt x="62" y="6"/>
                </a:cubicBezTo>
                <a:cubicBezTo>
                  <a:pt x="62" y="6"/>
                  <a:pt x="62" y="6"/>
                  <a:pt x="62" y="5"/>
                </a:cubicBezTo>
                <a:cubicBezTo>
                  <a:pt x="62" y="2"/>
                  <a:pt x="60" y="0"/>
                  <a:pt x="57" y="0"/>
                </a:cubicBezTo>
                <a:cubicBezTo>
                  <a:pt x="54" y="0"/>
                  <a:pt x="51" y="2"/>
                  <a:pt x="51" y="5"/>
                </a:cubicBezTo>
                <a:cubicBezTo>
                  <a:pt x="51" y="5"/>
                  <a:pt x="51" y="6"/>
                  <a:pt x="51" y="6"/>
                </a:cubicBezTo>
                <a:cubicBezTo>
                  <a:pt x="45" y="9"/>
                  <a:pt x="34" y="15"/>
                  <a:pt x="28" y="19"/>
                </a:cubicBezTo>
                <a:cubicBezTo>
                  <a:pt x="27" y="18"/>
                  <a:pt x="26" y="18"/>
                  <a:pt x="25" y="18"/>
                </a:cubicBezTo>
                <a:cubicBezTo>
                  <a:pt x="23" y="18"/>
                  <a:pt x="22" y="18"/>
                  <a:pt x="21" y="19"/>
                </a:cubicBezTo>
                <a:cubicBezTo>
                  <a:pt x="18" y="17"/>
                  <a:pt x="14" y="15"/>
                  <a:pt x="11" y="13"/>
                </a:cubicBezTo>
                <a:cubicBezTo>
                  <a:pt x="11" y="12"/>
                  <a:pt x="11" y="12"/>
                  <a:pt x="11" y="11"/>
                </a:cubicBezTo>
                <a:cubicBezTo>
                  <a:pt x="11" y="8"/>
                  <a:pt x="9" y="5"/>
                  <a:pt x="6" y="5"/>
                </a:cubicBezTo>
                <a:cubicBezTo>
                  <a:pt x="2" y="5"/>
                  <a:pt x="0" y="8"/>
                  <a:pt x="0" y="11"/>
                </a:cubicBezTo>
                <a:cubicBezTo>
                  <a:pt x="0" y="14"/>
                  <a:pt x="2" y="17"/>
                  <a:pt x="6" y="17"/>
                </a:cubicBezTo>
                <a:close/>
                <a:moveTo>
                  <a:pt x="6" y="17"/>
                </a:moveTo>
                <a:cubicBezTo>
                  <a:pt x="6" y="17"/>
                  <a:pt x="6" y="17"/>
                  <a:pt x="6" y="1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7" name="Freeform 44"/>
          <p:cNvSpPr>
            <a:spLocks noEditPoints="1"/>
          </p:cNvSpPr>
          <p:nvPr/>
        </p:nvSpPr>
        <p:spPr bwMode="auto">
          <a:xfrm>
            <a:off x="4730750" y="3966369"/>
            <a:ext cx="254000" cy="279400"/>
          </a:xfrm>
          <a:custGeom>
            <a:avLst/>
            <a:gdLst>
              <a:gd name="T0" fmla="*/ 76 w 93"/>
              <a:gd name="T1" fmla="*/ 67 h 102"/>
              <a:gd name="T2" fmla="*/ 62 w 93"/>
              <a:gd name="T3" fmla="*/ 74 h 102"/>
              <a:gd name="T4" fmla="*/ 34 w 93"/>
              <a:gd name="T5" fmla="*/ 57 h 102"/>
              <a:gd name="T6" fmla="*/ 34 w 93"/>
              <a:gd name="T7" fmla="*/ 44 h 102"/>
              <a:gd name="T8" fmla="*/ 62 w 93"/>
              <a:gd name="T9" fmla="*/ 28 h 102"/>
              <a:gd name="T10" fmla="*/ 76 w 93"/>
              <a:gd name="T11" fmla="*/ 35 h 102"/>
              <a:gd name="T12" fmla="*/ 93 w 93"/>
              <a:gd name="T13" fmla="*/ 17 h 102"/>
              <a:gd name="T14" fmla="*/ 76 w 93"/>
              <a:gd name="T15" fmla="*/ 0 h 102"/>
              <a:gd name="T16" fmla="*/ 58 w 93"/>
              <a:gd name="T17" fmla="*/ 17 h 102"/>
              <a:gd name="T18" fmla="*/ 60 w 93"/>
              <a:gd name="T19" fmla="*/ 24 h 102"/>
              <a:gd name="T20" fmla="*/ 31 w 93"/>
              <a:gd name="T21" fmla="*/ 40 h 102"/>
              <a:gd name="T22" fmla="*/ 18 w 93"/>
              <a:gd name="T23" fmla="*/ 34 h 102"/>
              <a:gd name="T24" fmla="*/ 0 w 93"/>
              <a:gd name="T25" fmla="*/ 51 h 102"/>
              <a:gd name="T26" fmla="*/ 18 w 93"/>
              <a:gd name="T27" fmla="*/ 68 h 102"/>
              <a:gd name="T28" fmla="*/ 31 w 93"/>
              <a:gd name="T29" fmla="*/ 62 h 102"/>
              <a:gd name="T30" fmla="*/ 60 w 93"/>
              <a:gd name="T31" fmla="*/ 78 h 102"/>
              <a:gd name="T32" fmla="*/ 58 w 93"/>
              <a:gd name="T33" fmla="*/ 85 h 102"/>
              <a:gd name="T34" fmla="*/ 76 w 93"/>
              <a:gd name="T35" fmla="*/ 102 h 102"/>
              <a:gd name="T36" fmla="*/ 93 w 93"/>
              <a:gd name="T37" fmla="*/ 85 h 102"/>
              <a:gd name="T38" fmla="*/ 76 w 93"/>
              <a:gd name="T39" fmla="*/ 67 h 102"/>
              <a:gd name="T40" fmla="*/ 76 w 93"/>
              <a:gd name="T41" fmla="*/ 5 h 102"/>
              <a:gd name="T42" fmla="*/ 88 w 93"/>
              <a:gd name="T43" fmla="*/ 17 h 102"/>
              <a:gd name="T44" fmla="*/ 76 w 93"/>
              <a:gd name="T45" fmla="*/ 30 h 102"/>
              <a:gd name="T46" fmla="*/ 63 w 93"/>
              <a:gd name="T47" fmla="*/ 17 h 102"/>
              <a:gd name="T48" fmla="*/ 76 w 93"/>
              <a:gd name="T49" fmla="*/ 5 h 102"/>
              <a:gd name="T50" fmla="*/ 18 w 93"/>
              <a:gd name="T51" fmla="*/ 64 h 102"/>
              <a:gd name="T52" fmla="*/ 5 w 93"/>
              <a:gd name="T53" fmla="*/ 51 h 102"/>
              <a:gd name="T54" fmla="*/ 18 w 93"/>
              <a:gd name="T55" fmla="*/ 38 h 102"/>
              <a:gd name="T56" fmla="*/ 30 w 93"/>
              <a:gd name="T57" fmla="*/ 51 h 102"/>
              <a:gd name="T58" fmla="*/ 18 w 93"/>
              <a:gd name="T59" fmla="*/ 64 h 102"/>
              <a:gd name="T60" fmla="*/ 76 w 93"/>
              <a:gd name="T61" fmla="*/ 97 h 102"/>
              <a:gd name="T62" fmla="*/ 63 w 93"/>
              <a:gd name="T63" fmla="*/ 85 h 102"/>
              <a:gd name="T64" fmla="*/ 76 w 93"/>
              <a:gd name="T65" fmla="*/ 72 h 102"/>
              <a:gd name="T66" fmla="*/ 88 w 93"/>
              <a:gd name="T67" fmla="*/ 85 h 102"/>
              <a:gd name="T68" fmla="*/ 76 w 93"/>
              <a:gd name="T69" fmla="*/ 97 h 102"/>
              <a:gd name="T70" fmla="*/ 76 w 93"/>
              <a:gd name="T71" fmla="*/ 97 h 102"/>
              <a:gd name="T72" fmla="*/ 76 w 93"/>
              <a:gd name="T73" fmla="*/ 9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3" h="102">
                <a:moveTo>
                  <a:pt x="76" y="67"/>
                </a:moveTo>
                <a:cubicBezTo>
                  <a:pt x="70" y="67"/>
                  <a:pt x="65" y="70"/>
                  <a:pt x="62" y="74"/>
                </a:cubicBezTo>
                <a:cubicBezTo>
                  <a:pt x="34" y="57"/>
                  <a:pt x="34" y="57"/>
                  <a:pt x="34" y="57"/>
                </a:cubicBezTo>
                <a:cubicBezTo>
                  <a:pt x="36" y="53"/>
                  <a:pt x="36" y="48"/>
                  <a:pt x="34" y="44"/>
                </a:cubicBezTo>
                <a:cubicBezTo>
                  <a:pt x="62" y="28"/>
                  <a:pt x="62" y="28"/>
                  <a:pt x="62" y="28"/>
                </a:cubicBezTo>
                <a:cubicBezTo>
                  <a:pt x="65" y="32"/>
                  <a:pt x="70" y="35"/>
                  <a:pt x="76" y="35"/>
                </a:cubicBezTo>
                <a:cubicBezTo>
                  <a:pt x="85" y="35"/>
                  <a:pt x="93" y="27"/>
                  <a:pt x="93" y="17"/>
                </a:cubicBezTo>
                <a:cubicBezTo>
                  <a:pt x="93" y="8"/>
                  <a:pt x="85" y="0"/>
                  <a:pt x="76" y="0"/>
                </a:cubicBezTo>
                <a:cubicBezTo>
                  <a:pt x="66" y="0"/>
                  <a:pt x="58" y="8"/>
                  <a:pt x="58" y="17"/>
                </a:cubicBezTo>
                <a:cubicBezTo>
                  <a:pt x="58" y="19"/>
                  <a:pt x="59" y="22"/>
                  <a:pt x="60" y="24"/>
                </a:cubicBezTo>
                <a:cubicBezTo>
                  <a:pt x="31" y="40"/>
                  <a:pt x="31" y="40"/>
                  <a:pt x="31" y="40"/>
                </a:cubicBezTo>
                <a:cubicBezTo>
                  <a:pt x="28" y="36"/>
                  <a:pt x="23" y="34"/>
                  <a:pt x="18" y="34"/>
                </a:cubicBezTo>
                <a:cubicBezTo>
                  <a:pt x="8" y="34"/>
                  <a:pt x="0" y="41"/>
                  <a:pt x="0" y="51"/>
                </a:cubicBezTo>
                <a:cubicBezTo>
                  <a:pt x="0" y="61"/>
                  <a:pt x="8" y="68"/>
                  <a:pt x="18" y="68"/>
                </a:cubicBezTo>
                <a:cubicBezTo>
                  <a:pt x="23" y="68"/>
                  <a:pt x="28" y="66"/>
                  <a:pt x="31" y="62"/>
                </a:cubicBezTo>
                <a:cubicBezTo>
                  <a:pt x="60" y="78"/>
                  <a:pt x="60" y="78"/>
                  <a:pt x="60" y="78"/>
                </a:cubicBezTo>
                <a:cubicBezTo>
                  <a:pt x="59" y="80"/>
                  <a:pt x="58" y="82"/>
                  <a:pt x="58" y="85"/>
                </a:cubicBezTo>
                <a:cubicBezTo>
                  <a:pt x="58" y="94"/>
                  <a:pt x="66" y="102"/>
                  <a:pt x="76" y="102"/>
                </a:cubicBezTo>
                <a:cubicBezTo>
                  <a:pt x="85" y="102"/>
                  <a:pt x="93" y="94"/>
                  <a:pt x="93" y="85"/>
                </a:cubicBezTo>
                <a:cubicBezTo>
                  <a:pt x="93" y="75"/>
                  <a:pt x="85" y="67"/>
                  <a:pt x="76" y="67"/>
                </a:cubicBezTo>
                <a:close/>
                <a:moveTo>
                  <a:pt x="76" y="5"/>
                </a:moveTo>
                <a:cubicBezTo>
                  <a:pt x="83" y="5"/>
                  <a:pt x="88" y="10"/>
                  <a:pt x="88" y="17"/>
                </a:cubicBezTo>
                <a:cubicBezTo>
                  <a:pt x="88" y="24"/>
                  <a:pt x="83" y="30"/>
                  <a:pt x="76" y="30"/>
                </a:cubicBezTo>
                <a:cubicBezTo>
                  <a:pt x="69" y="30"/>
                  <a:pt x="63" y="24"/>
                  <a:pt x="63" y="17"/>
                </a:cubicBezTo>
                <a:cubicBezTo>
                  <a:pt x="63" y="10"/>
                  <a:pt x="69" y="5"/>
                  <a:pt x="76" y="5"/>
                </a:cubicBezTo>
                <a:close/>
                <a:moveTo>
                  <a:pt x="18" y="64"/>
                </a:moveTo>
                <a:cubicBezTo>
                  <a:pt x="11" y="64"/>
                  <a:pt x="5" y="58"/>
                  <a:pt x="5" y="51"/>
                </a:cubicBezTo>
                <a:cubicBezTo>
                  <a:pt x="5" y="44"/>
                  <a:pt x="11" y="38"/>
                  <a:pt x="18" y="38"/>
                </a:cubicBezTo>
                <a:cubicBezTo>
                  <a:pt x="25" y="38"/>
                  <a:pt x="30" y="44"/>
                  <a:pt x="30" y="51"/>
                </a:cubicBezTo>
                <a:cubicBezTo>
                  <a:pt x="30" y="58"/>
                  <a:pt x="25" y="64"/>
                  <a:pt x="18" y="64"/>
                </a:cubicBezTo>
                <a:close/>
                <a:moveTo>
                  <a:pt x="76" y="97"/>
                </a:moveTo>
                <a:cubicBezTo>
                  <a:pt x="69" y="97"/>
                  <a:pt x="63" y="92"/>
                  <a:pt x="63" y="85"/>
                </a:cubicBezTo>
                <a:cubicBezTo>
                  <a:pt x="63" y="77"/>
                  <a:pt x="69" y="72"/>
                  <a:pt x="76" y="72"/>
                </a:cubicBezTo>
                <a:cubicBezTo>
                  <a:pt x="83" y="72"/>
                  <a:pt x="88" y="77"/>
                  <a:pt x="88" y="85"/>
                </a:cubicBezTo>
                <a:cubicBezTo>
                  <a:pt x="88" y="92"/>
                  <a:pt x="83" y="97"/>
                  <a:pt x="76" y="97"/>
                </a:cubicBezTo>
                <a:close/>
                <a:moveTo>
                  <a:pt x="76" y="97"/>
                </a:moveTo>
                <a:cubicBezTo>
                  <a:pt x="76" y="97"/>
                  <a:pt x="76" y="97"/>
                  <a:pt x="76" y="9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8" name="Freeform 45"/>
          <p:cNvSpPr>
            <a:spLocks noEditPoints="1"/>
          </p:cNvSpPr>
          <p:nvPr/>
        </p:nvSpPr>
        <p:spPr bwMode="auto">
          <a:xfrm>
            <a:off x="4725988" y="3348831"/>
            <a:ext cx="277813" cy="255588"/>
          </a:xfrm>
          <a:custGeom>
            <a:avLst/>
            <a:gdLst>
              <a:gd name="T0" fmla="*/ 98 w 102"/>
              <a:gd name="T1" fmla="*/ 44 h 94"/>
              <a:gd name="T2" fmla="*/ 81 w 102"/>
              <a:gd name="T3" fmla="*/ 33 h 94"/>
              <a:gd name="T4" fmla="*/ 71 w 102"/>
              <a:gd name="T5" fmla="*/ 33 h 94"/>
              <a:gd name="T6" fmla="*/ 75 w 102"/>
              <a:gd name="T7" fmla="*/ 18 h 94"/>
              <a:gd name="T8" fmla="*/ 74 w 102"/>
              <a:gd name="T9" fmla="*/ 12 h 94"/>
              <a:gd name="T10" fmla="*/ 60 w 102"/>
              <a:gd name="T11" fmla="*/ 1 h 94"/>
              <a:gd name="T12" fmla="*/ 54 w 102"/>
              <a:gd name="T13" fmla="*/ 11 h 94"/>
              <a:gd name="T14" fmla="*/ 45 w 102"/>
              <a:gd name="T15" fmla="*/ 31 h 94"/>
              <a:gd name="T16" fmla="*/ 33 w 102"/>
              <a:gd name="T17" fmla="*/ 41 h 94"/>
              <a:gd name="T18" fmla="*/ 33 w 102"/>
              <a:gd name="T19" fmla="*/ 40 h 94"/>
              <a:gd name="T20" fmla="*/ 0 w 102"/>
              <a:gd name="T21" fmla="*/ 40 h 94"/>
              <a:gd name="T22" fmla="*/ 0 w 102"/>
              <a:gd name="T23" fmla="*/ 88 h 94"/>
              <a:gd name="T24" fmla="*/ 33 w 102"/>
              <a:gd name="T25" fmla="*/ 88 h 94"/>
              <a:gd name="T26" fmla="*/ 33 w 102"/>
              <a:gd name="T27" fmla="*/ 86 h 94"/>
              <a:gd name="T28" fmla="*/ 41 w 102"/>
              <a:gd name="T29" fmla="*/ 86 h 94"/>
              <a:gd name="T30" fmla="*/ 47 w 102"/>
              <a:gd name="T31" fmla="*/ 89 h 94"/>
              <a:gd name="T32" fmla="*/ 51 w 102"/>
              <a:gd name="T33" fmla="*/ 92 h 94"/>
              <a:gd name="T34" fmla="*/ 82 w 102"/>
              <a:gd name="T35" fmla="*/ 93 h 94"/>
              <a:gd name="T36" fmla="*/ 95 w 102"/>
              <a:gd name="T37" fmla="*/ 83 h 94"/>
              <a:gd name="T38" fmla="*/ 98 w 102"/>
              <a:gd name="T39" fmla="*/ 44 h 94"/>
              <a:gd name="T40" fmla="*/ 89 w 102"/>
              <a:gd name="T41" fmla="*/ 81 h 94"/>
              <a:gd name="T42" fmla="*/ 81 w 102"/>
              <a:gd name="T43" fmla="*/ 87 h 94"/>
              <a:gd name="T44" fmla="*/ 55 w 102"/>
              <a:gd name="T45" fmla="*/ 86 h 94"/>
              <a:gd name="T46" fmla="*/ 51 w 102"/>
              <a:gd name="T47" fmla="*/ 84 h 94"/>
              <a:gd name="T48" fmla="*/ 43 w 102"/>
              <a:gd name="T49" fmla="*/ 80 h 94"/>
              <a:gd name="T50" fmla="*/ 33 w 102"/>
              <a:gd name="T51" fmla="*/ 79 h 94"/>
              <a:gd name="T52" fmla="*/ 33 w 102"/>
              <a:gd name="T53" fmla="*/ 48 h 94"/>
              <a:gd name="T54" fmla="*/ 51 w 102"/>
              <a:gd name="T55" fmla="*/ 34 h 94"/>
              <a:gd name="T56" fmla="*/ 60 w 102"/>
              <a:gd name="T57" fmla="*/ 13 h 94"/>
              <a:gd name="T58" fmla="*/ 62 w 102"/>
              <a:gd name="T59" fmla="*/ 8 h 94"/>
              <a:gd name="T60" fmla="*/ 68 w 102"/>
              <a:gd name="T61" fmla="*/ 13 h 94"/>
              <a:gd name="T62" fmla="*/ 68 w 102"/>
              <a:gd name="T63" fmla="*/ 18 h 94"/>
              <a:gd name="T64" fmla="*/ 63 w 102"/>
              <a:gd name="T65" fmla="*/ 35 h 94"/>
              <a:gd name="T66" fmla="*/ 60 w 102"/>
              <a:gd name="T67" fmla="*/ 40 h 94"/>
              <a:gd name="T68" fmla="*/ 81 w 102"/>
              <a:gd name="T69" fmla="*/ 40 h 94"/>
              <a:gd name="T70" fmla="*/ 92 w 102"/>
              <a:gd name="T71" fmla="*/ 47 h 94"/>
              <a:gd name="T72" fmla="*/ 89 w 102"/>
              <a:gd name="T73" fmla="*/ 81 h 94"/>
              <a:gd name="T74" fmla="*/ 89 w 102"/>
              <a:gd name="T75" fmla="*/ 81 h 94"/>
              <a:gd name="T76" fmla="*/ 89 w 102"/>
              <a:gd name="T77" fmla="*/ 8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2" h="94">
                <a:moveTo>
                  <a:pt x="98" y="44"/>
                </a:moveTo>
                <a:cubicBezTo>
                  <a:pt x="95" y="37"/>
                  <a:pt x="89" y="33"/>
                  <a:pt x="8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3" y="30"/>
                  <a:pt x="75" y="24"/>
                  <a:pt x="75" y="18"/>
                </a:cubicBezTo>
                <a:cubicBezTo>
                  <a:pt x="75" y="16"/>
                  <a:pt x="75" y="14"/>
                  <a:pt x="74" y="12"/>
                </a:cubicBezTo>
                <a:cubicBezTo>
                  <a:pt x="73" y="5"/>
                  <a:pt x="68" y="0"/>
                  <a:pt x="60" y="1"/>
                </a:cubicBezTo>
                <a:cubicBezTo>
                  <a:pt x="57" y="2"/>
                  <a:pt x="56" y="4"/>
                  <a:pt x="54" y="11"/>
                </a:cubicBezTo>
                <a:cubicBezTo>
                  <a:pt x="52" y="17"/>
                  <a:pt x="49" y="24"/>
                  <a:pt x="45" y="31"/>
                </a:cubicBezTo>
                <a:cubicBezTo>
                  <a:pt x="42" y="35"/>
                  <a:pt x="37" y="39"/>
                  <a:pt x="33" y="41"/>
                </a:cubicBezTo>
                <a:cubicBezTo>
                  <a:pt x="33" y="40"/>
                  <a:pt x="33" y="40"/>
                  <a:pt x="33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88"/>
                  <a:pt x="0" y="88"/>
                  <a:pt x="0" y="88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86"/>
                  <a:pt x="33" y="86"/>
                  <a:pt x="33" y="86"/>
                </a:cubicBezTo>
                <a:cubicBezTo>
                  <a:pt x="38" y="85"/>
                  <a:pt x="41" y="86"/>
                  <a:pt x="41" y="86"/>
                </a:cubicBezTo>
                <a:cubicBezTo>
                  <a:pt x="47" y="89"/>
                  <a:pt x="47" y="89"/>
                  <a:pt x="47" y="89"/>
                </a:cubicBezTo>
                <a:cubicBezTo>
                  <a:pt x="51" y="92"/>
                  <a:pt x="51" y="92"/>
                  <a:pt x="51" y="92"/>
                </a:cubicBezTo>
                <a:cubicBezTo>
                  <a:pt x="56" y="94"/>
                  <a:pt x="74" y="94"/>
                  <a:pt x="82" y="93"/>
                </a:cubicBezTo>
                <a:cubicBezTo>
                  <a:pt x="92" y="92"/>
                  <a:pt x="95" y="83"/>
                  <a:pt x="95" y="83"/>
                </a:cubicBezTo>
                <a:cubicBezTo>
                  <a:pt x="95" y="80"/>
                  <a:pt x="102" y="56"/>
                  <a:pt x="98" y="44"/>
                </a:cubicBezTo>
                <a:close/>
                <a:moveTo>
                  <a:pt x="89" y="81"/>
                </a:moveTo>
                <a:cubicBezTo>
                  <a:pt x="89" y="81"/>
                  <a:pt x="87" y="86"/>
                  <a:pt x="81" y="87"/>
                </a:cubicBezTo>
                <a:cubicBezTo>
                  <a:pt x="73" y="88"/>
                  <a:pt x="57" y="87"/>
                  <a:pt x="55" y="86"/>
                </a:cubicBezTo>
                <a:cubicBezTo>
                  <a:pt x="55" y="86"/>
                  <a:pt x="51" y="84"/>
                  <a:pt x="51" y="84"/>
                </a:cubicBezTo>
                <a:cubicBezTo>
                  <a:pt x="43" y="80"/>
                  <a:pt x="43" y="80"/>
                  <a:pt x="43" y="80"/>
                </a:cubicBezTo>
                <a:cubicBezTo>
                  <a:pt x="42" y="79"/>
                  <a:pt x="38" y="79"/>
                  <a:pt x="33" y="79"/>
                </a:cubicBezTo>
                <a:cubicBezTo>
                  <a:pt x="33" y="48"/>
                  <a:pt x="33" y="48"/>
                  <a:pt x="33" y="48"/>
                </a:cubicBezTo>
                <a:cubicBezTo>
                  <a:pt x="38" y="46"/>
                  <a:pt x="46" y="41"/>
                  <a:pt x="51" y="34"/>
                </a:cubicBezTo>
                <a:cubicBezTo>
                  <a:pt x="55" y="27"/>
                  <a:pt x="58" y="19"/>
                  <a:pt x="60" y="13"/>
                </a:cubicBezTo>
                <a:cubicBezTo>
                  <a:pt x="60" y="13"/>
                  <a:pt x="62" y="9"/>
                  <a:pt x="62" y="8"/>
                </a:cubicBezTo>
                <a:cubicBezTo>
                  <a:pt x="66" y="8"/>
                  <a:pt x="67" y="9"/>
                  <a:pt x="68" y="13"/>
                </a:cubicBezTo>
                <a:cubicBezTo>
                  <a:pt x="68" y="15"/>
                  <a:pt x="68" y="16"/>
                  <a:pt x="68" y="18"/>
                </a:cubicBezTo>
                <a:cubicBezTo>
                  <a:pt x="68" y="27"/>
                  <a:pt x="63" y="35"/>
                  <a:pt x="63" y="35"/>
                </a:cubicBezTo>
                <a:cubicBezTo>
                  <a:pt x="60" y="40"/>
                  <a:pt x="60" y="40"/>
                  <a:pt x="60" y="40"/>
                </a:cubicBezTo>
                <a:cubicBezTo>
                  <a:pt x="81" y="40"/>
                  <a:pt x="81" y="40"/>
                  <a:pt x="81" y="40"/>
                </a:cubicBezTo>
                <a:cubicBezTo>
                  <a:pt x="87" y="40"/>
                  <a:pt x="90" y="42"/>
                  <a:pt x="92" y="47"/>
                </a:cubicBezTo>
                <a:cubicBezTo>
                  <a:pt x="95" y="54"/>
                  <a:pt x="91" y="74"/>
                  <a:pt x="89" y="81"/>
                </a:cubicBezTo>
                <a:close/>
                <a:moveTo>
                  <a:pt x="89" y="81"/>
                </a:moveTo>
                <a:cubicBezTo>
                  <a:pt x="89" y="81"/>
                  <a:pt x="89" y="81"/>
                  <a:pt x="89" y="8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9" name="Freeform 46"/>
          <p:cNvSpPr>
            <a:spLocks noEditPoints="1"/>
          </p:cNvSpPr>
          <p:nvPr/>
        </p:nvSpPr>
        <p:spPr bwMode="auto">
          <a:xfrm>
            <a:off x="5946775" y="3966369"/>
            <a:ext cx="265113" cy="268288"/>
          </a:xfrm>
          <a:custGeom>
            <a:avLst/>
            <a:gdLst>
              <a:gd name="T0" fmla="*/ 22 w 97"/>
              <a:gd name="T1" fmla="*/ 40 h 98"/>
              <a:gd name="T2" fmla="*/ 33 w 97"/>
              <a:gd name="T3" fmla="*/ 22 h 98"/>
              <a:gd name="T4" fmla="*/ 47 w 97"/>
              <a:gd name="T5" fmla="*/ 22 h 98"/>
              <a:gd name="T6" fmla="*/ 47 w 97"/>
              <a:gd name="T7" fmla="*/ 37 h 98"/>
              <a:gd name="T8" fmla="*/ 47 w 97"/>
              <a:gd name="T9" fmla="*/ 38 h 98"/>
              <a:gd name="T10" fmla="*/ 48 w 97"/>
              <a:gd name="T11" fmla="*/ 39 h 98"/>
              <a:gd name="T12" fmla="*/ 49 w 97"/>
              <a:gd name="T13" fmla="*/ 38 h 98"/>
              <a:gd name="T14" fmla="*/ 88 w 97"/>
              <a:gd name="T15" fmla="*/ 0 h 98"/>
              <a:gd name="T16" fmla="*/ 62 w 97"/>
              <a:gd name="T17" fmla="*/ 0 h 98"/>
              <a:gd name="T18" fmla="*/ 34 w 97"/>
              <a:gd name="T19" fmla="*/ 0 h 98"/>
              <a:gd name="T20" fmla="*/ 0 w 97"/>
              <a:gd name="T21" fmla="*/ 37 h 98"/>
              <a:gd name="T22" fmla="*/ 0 w 97"/>
              <a:gd name="T23" fmla="*/ 88 h 98"/>
              <a:gd name="T24" fmla="*/ 22 w 97"/>
              <a:gd name="T25" fmla="*/ 66 h 98"/>
              <a:gd name="T26" fmla="*/ 22 w 97"/>
              <a:gd name="T27" fmla="*/ 40 h 98"/>
              <a:gd name="T28" fmla="*/ 75 w 97"/>
              <a:gd name="T29" fmla="*/ 32 h 98"/>
              <a:gd name="T30" fmla="*/ 75 w 97"/>
              <a:gd name="T31" fmla="*/ 58 h 98"/>
              <a:gd name="T32" fmla="*/ 64 w 97"/>
              <a:gd name="T33" fmla="*/ 76 h 98"/>
              <a:gd name="T34" fmla="*/ 50 w 97"/>
              <a:gd name="T35" fmla="*/ 76 h 98"/>
              <a:gd name="T36" fmla="*/ 50 w 97"/>
              <a:gd name="T37" fmla="*/ 61 h 98"/>
              <a:gd name="T38" fmla="*/ 50 w 97"/>
              <a:gd name="T39" fmla="*/ 60 h 98"/>
              <a:gd name="T40" fmla="*/ 49 w 97"/>
              <a:gd name="T41" fmla="*/ 59 h 98"/>
              <a:gd name="T42" fmla="*/ 48 w 97"/>
              <a:gd name="T43" fmla="*/ 60 h 98"/>
              <a:gd name="T44" fmla="*/ 10 w 97"/>
              <a:gd name="T45" fmla="*/ 98 h 98"/>
              <a:gd name="T46" fmla="*/ 35 w 97"/>
              <a:gd name="T47" fmla="*/ 98 h 98"/>
              <a:gd name="T48" fmla="*/ 64 w 97"/>
              <a:gd name="T49" fmla="*/ 98 h 98"/>
              <a:gd name="T50" fmla="*/ 97 w 97"/>
              <a:gd name="T51" fmla="*/ 61 h 98"/>
              <a:gd name="T52" fmla="*/ 97 w 97"/>
              <a:gd name="T53" fmla="*/ 10 h 98"/>
              <a:gd name="T54" fmla="*/ 75 w 97"/>
              <a:gd name="T55" fmla="*/ 32 h 98"/>
              <a:gd name="T56" fmla="*/ 75 w 97"/>
              <a:gd name="T57" fmla="*/ 32 h 98"/>
              <a:gd name="T58" fmla="*/ 75 w 97"/>
              <a:gd name="T59" fmla="*/ 3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7" h="98">
                <a:moveTo>
                  <a:pt x="22" y="40"/>
                </a:moveTo>
                <a:cubicBezTo>
                  <a:pt x="22" y="30"/>
                  <a:pt x="24" y="24"/>
                  <a:pt x="33" y="22"/>
                </a:cubicBezTo>
                <a:cubicBezTo>
                  <a:pt x="36" y="22"/>
                  <a:pt x="43" y="22"/>
                  <a:pt x="47" y="22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8"/>
                </a:cubicBezTo>
                <a:cubicBezTo>
                  <a:pt x="47" y="38"/>
                  <a:pt x="48" y="39"/>
                  <a:pt x="48" y="39"/>
                </a:cubicBezTo>
                <a:cubicBezTo>
                  <a:pt x="49" y="39"/>
                  <a:pt x="49" y="39"/>
                  <a:pt x="49" y="38"/>
                </a:cubicBezTo>
                <a:cubicBezTo>
                  <a:pt x="88" y="0"/>
                  <a:pt x="88" y="0"/>
                  <a:pt x="8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11" y="0"/>
                  <a:pt x="0" y="13"/>
                  <a:pt x="0" y="37"/>
                </a:cubicBezTo>
                <a:cubicBezTo>
                  <a:pt x="0" y="88"/>
                  <a:pt x="0" y="88"/>
                  <a:pt x="0" y="88"/>
                </a:cubicBezTo>
                <a:cubicBezTo>
                  <a:pt x="22" y="66"/>
                  <a:pt x="22" y="66"/>
                  <a:pt x="22" y="66"/>
                </a:cubicBezTo>
                <a:lnTo>
                  <a:pt x="22" y="40"/>
                </a:lnTo>
                <a:close/>
                <a:moveTo>
                  <a:pt x="75" y="32"/>
                </a:moveTo>
                <a:cubicBezTo>
                  <a:pt x="75" y="58"/>
                  <a:pt x="75" y="58"/>
                  <a:pt x="75" y="58"/>
                </a:cubicBezTo>
                <a:cubicBezTo>
                  <a:pt x="75" y="68"/>
                  <a:pt x="73" y="74"/>
                  <a:pt x="64" y="76"/>
                </a:cubicBezTo>
                <a:cubicBezTo>
                  <a:pt x="61" y="76"/>
                  <a:pt x="54" y="76"/>
                  <a:pt x="50" y="76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61"/>
                  <a:pt x="50" y="60"/>
                  <a:pt x="50" y="60"/>
                </a:cubicBezTo>
                <a:cubicBezTo>
                  <a:pt x="50" y="60"/>
                  <a:pt x="49" y="59"/>
                  <a:pt x="49" y="59"/>
                </a:cubicBezTo>
                <a:cubicBezTo>
                  <a:pt x="48" y="59"/>
                  <a:pt x="48" y="59"/>
                  <a:pt x="48" y="60"/>
                </a:cubicBezTo>
                <a:cubicBezTo>
                  <a:pt x="10" y="98"/>
                  <a:pt x="10" y="98"/>
                  <a:pt x="10" y="98"/>
                </a:cubicBezTo>
                <a:cubicBezTo>
                  <a:pt x="35" y="98"/>
                  <a:pt x="35" y="98"/>
                  <a:pt x="35" y="98"/>
                </a:cubicBezTo>
                <a:cubicBezTo>
                  <a:pt x="64" y="98"/>
                  <a:pt x="64" y="98"/>
                  <a:pt x="64" y="98"/>
                </a:cubicBezTo>
                <a:cubicBezTo>
                  <a:pt x="86" y="98"/>
                  <a:pt x="97" y="85"/>
                  <a:pt x="97" y="61"/>
                </a:cubicBezTo>
                <a:cubicBezTo>
                  <a:pt x="97" y="10"/>
                  <a:pt x="97" y="10"/>
                  <a:pt x="97" y="10"/>
                </a:cubicBezTo>
                <a:lnTo>
                  <a:pt x="75" y="32"/>
                </a:lnTo>
                <a:close/>
                <a:moveTo>
                  <a:pt x="75" y="32"/>
                </a:moveTo>
                <a:cubicBezTo>
                  <a:pt x="75" y="32"/>
                  <a:pt x="75" y="32"/>
                  <a:pt x="75" y="3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0" name="Freeform 47"/>
          <p:cNvSpPr>
            <a:spLocks noEditPoints="1"/>
          </p:cNvSpPr>
          <p:nvPr/>
        </p:nvSpPr>
        <p:spPr bwMode="auto">
          <a:xfrm>
            <a:off x="2897188" y="2742406"/>
            <a:ext cx="376238" cy="273050"/>
          </a:xfrm>
          <a:custGeom>
            <a:avLst/>
            <a:gdLst>
              <a:gd name="T0" fmla="*/ 116 w 138"/>
              <a:gd name="T1" fmla="*/ 22 h 100"/>
              <a:gd name="T2" fmla="*/ 63 w 138"/>
              <a:gd name="T3" fmla="*/ 0 h 100"/>
              <a:gd name="T4" fmla="*/ 58 w 138"/>
              <a:gd name="T5" fmla="*/ 11 h 100"/>
              <a:gd name="T6" fmla="*/ 6 w 138"/>
              <a:gd name="T7" fmla="*/ 68 h 100"/>
              <a:gd name="T8" fmla="*/ 6 w 138"/>
              <a:gd name="T9" fmla="*/ 80 h 100"/>
              <a:gd name="T10" fmla="*/ 57 w 138"/>
              <a:gd name="T11" fmla="*/ 87 h 100"/>
              <a:gd name="T12" fmla="*/ 67 w 138"/>
              <a:gd name="T13" fmla="*/ 100 h 100"/>
              <a:gd name="T14" fmla="*/ 76 w 138"/>
              <a:gd name="T15" fmla="*/ 87 h 100"/>
              <a:gd name="T16" fmla="*/ 115 w 138"/>
              <a:gd name="T17" fmla="*/ 74 h 100"/>
              <a:gd name="T18" fmla="*/ 118 w 138"/>
              <a:gd name="T19" fmla="*/ 64 h 100"/>
              <a:gd name="T20" fmla="*/ 127 w 138"/>
              <a:gd name="T21" fmla="*/ 36 h 100"/>
              <a:gd name="T22" fmla="*/ 127 w 138"/>
              <a:gd name="T23" fmla="*/ 14 h 100"/>
              <a:gd name="T24" fmla="*/ 88 w 138"/>
              <a:gd name="T25" fmla="*/ 38 h 100"/>
              <a:gd name="T26" fmla="*/ 65 w 138"/>
              <a:gd name="T27" fmla="*/ 13 h 100"/>
              <a:gd name="T28" fmla="*/ 63 w 138"/>
              <a:gd name="T29" fmla="*/ 13 h 100"/>
              <a:gd name="T30" fmla="*/ 54 w 138"/>
              <a:gd name="T31" fmla="*/ 52 h 100"/>
              <a:gd name="T32" fmla="*/ 61 w 138"/>
              <a:gd name="T33" fmla="*/ 12 h 100"/>
              <a:gd name="T34" fmla="*/ 55 w 138"/>
              <a:gd name="T35" fmla="*/ 55 h 100"/>
              <a:gd name="T36" fmla="*/ 64 w 138"/>
              <a:gd name="T37" fmla="*/ 50 h 100"/>
              <a:gd name="T38" fmla="*/ 63 w 138"/>
              <a:gd name="T39" fmla="*/ 80 h 100"/>
              <a:gd name="T40" fmla="*/ 55 w 138"/>
              <a:gd name="T41" fmla="*/ 55 h 100"/>
              <a:gd name="T42" fmla="*/ 67 w 138"/>
              <a:gd name="T43" fmla="*/ 79 h 100"/>
              <a:gd name="T44" fmla="*/ 89 w 138"/>
              <a:gd name="T45" fmla="*/ 39 h 100"/>
              <a:gd name="T46" fmla="*/ 73 w 138"/>
              <a:gd name="T47" fmla="*/ 81 h 100"/>
              <a:gd name="T48" fmla="*/ 117 w 138"/>
              <a:gd name="T49" fmla="*/ 28 h 100"/>
              <a:gd name="T50" fmla="*/ 100 w 138"/>
              <a:gd name="T51" fmla="*/ 51 h 100"/>
              <a:gd name="T52" fmla="*/ 116 w 138"/>
              <a:gd name="T53" fmla="*/ 26 h 100"/>
              <a:gd name="T54" fmla="*/ 67 w 138"/>
              <a:gd name="T55" fmla="*/ 11 h 100"/>
              <a:gd name="T56" fmla="*/ 116 w 138"/>
              <a:gd name="T57" fmla="*/ 24 h 100"/>
              <a:gd name="T58" fmla="*/ 116 w 138"/>
              <a:gd name="T59" fmla="*/ 26 h 100"/>
              <a:gd name="T60" fmla="*/ 59 w 138"/>
              <a:gd name="T61" fmla="*/ 12 h 100"/>
              <a:gd name="T62" fmla="*/ 49 w 138"/>
              <a:gd name="T63" fmla="*/ 48 h 100"/>
              <a:gd name="T64" fmla="*/ 43 w 138"/>
              <a:gd name="T65" fmla="*/ 56 h 100"/>
              <a:gd name="T66" fmla="*/ 9 w 138"/>
              <a:gd name="T67" fmla="*/ 69 h 100"/>
              <a:gd name="T68" fmla="*/ 11 w 138"/>
              <a:gd name="T69" fmla="*/ 75 h 100"/>
              <a:gd name="T70" fmla="*/ 11 w 138"/>
              <a:gd name="T71" fmla="*/ 71 h 100"/>
              <a:gd name="T72" fmla="*/ 49 w 138"/>
              <a:gd name="T73" fmla="*/ 61 h 100"/>
              <a:gd name="T74" fmla="*/ 61 w 138"/>
              <a:gd name="T75" fmla="*/ 81 h 100"/>
              <a:gd name="T76" fmla="*/ 11 w 138"/>
              <a:gd name="T77" fmla="*/ 75 h 100"/>
              <a:gd name="T78" fmla="*/ 74 w 138"/>
              <a:gd name="T79" fmla="*/ 82 h 100"/>
              <a:gd name="T80" fmla="*/ 110 w 138"/>
              <a:gd name="T81" fmla="*/ 66 h 100"/>
              <a:gd name="T82" fmla="*/ 110 w 138"/>
              <a:gd name="T83" fmla="*/ 71 h 100"/>
              <a:gd name="T84" fmla="*/ 117 w 138"/>
              <a:gd name="T85" fmla="*/ 63 h 100"/>
              <a:gd name="T86" fmla="*/ 111 w 138"/>
              <a:gd name="T87" fmla="*/ 64 h 100"/>
              <a:gd name="T88" fmla="*/ 119 w 138"/>
              <a:gd name="T89" fmla="*/ 33 h 100"/>
              <a:gd name="T90" fmla="*/ 117 w 138"/>
              <a:gd name="T91" fmla="*/ 63 h 100"/>
              <a:gd name="T92" fmla="*/ 117 w 138"/>
              <a:gd name="T93" fmla="*/ 63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8" h="100">
                <a:moveTo>
                  <a:pt x="127" y="14"/>
                </a:moveTo>
                <a:cubicBezTo>
                  <a:pt x="122" y="14"/>
                  <a:pt x="118" y="18"/>
                  <a:pt x="116" y="22"/>
                </a:cubicBezTo>
                <a:cubicBezTo>
                  <a:pt x="69" y="7"/>
                  <a:pt x="69" y="7"/>
                  <a:pt x="69" y="7"/>
                </a:cubicBezTo>
                <a:cubicBezTo>
                  <a:pt x="69" y="3"/>
                  <a:pt x="66" y="0"/>
                  <a:pt x="63" y="0"/>
                </a:cubicBezTo>
                <a:cubicBezTo>
                  <a:pt x="59" y="0"/>
                  <a:pt x="56" y="3"/>
                  <a:pt x="56" y="7"/>
                </a:cubicBezTo>
                <a:cubicBezTo>
                  <a:pt x="56" y="8"/>
                  <a:pt x="57" y="10"/>
                  <a:pt x="58" y="11"/>
                </a:cubicBezTo>
                <a:cubicBezTo>
                  <a:pt x="8" y="69"/>
                  <a:pt x="8" y="69"/>
                  <a:pt x="8" y="69"/>
                </a:cubicBezTo>
                <a:cubicBezTo>
                  <a:pt x="7" y="68"/>
                  <a:pt x="6" y="68"/>
                  <a:pt x="6" y="68"/>
                </a:cubicBezTo>
                <a:cubicBezTo>
                  <a:pt x="3" y="68"/>
                  <a:pt x="0" y="71"/>
                  <a:pt x="0" y="74"/>
                </a:cubicBezTo>
                <a:cubicBezTo>
                  <a:pt x="0" y="77"/>
                  <a:pt x="3" y="80"/>
                  <a:pt x="6" y="80"/>
                </a:cubicBezTo>
                <a:cubicBezTo>
                  <a:pt x="8" y="80"/>
                  <a:pt x="10" y="78"/>
                  <a:pt x="11" y="76"/>
                </a:cubicBezTo>
                <a:cubicBezTo>
                  <a:pt x="57" y="87"/>
                  <a:pt x="57" y="87"/>
                  <a:pt x="57" y="87"/>
                </a:cubicBezTo>
                <a:cubicBezTo>
                  <a:pt x="57" y="88"/>
                  <a:pt x="56" y="89"/>
                  <a:pt x="56" y="90"/>
                </a:cubicBezTo>
                <a:cubicBezTo>
                  <a:pt x="56" y="95"/>
                  <a:pt x="61" y="100"/>
                  <a:pt x="67" y="100"/>
                </a:cubicBezTo>
                <a:cubicBezTo>
                  <a:pt x="72" y="100"/>
                  <a:pt x="77" y="95"/>
                  <a:pt x="77" y="90"/>
                </a:cubicBezTo>
                <a:cubicBezTo>
                  <a:pt x="77" y="88"/>
                  <a:pt x="77" y="87"/>
                  <a:pt x="76" y="87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12" y="73"/>
                  <a:pt x="114" y="74"/>
                  <a:pt x="115" y="74"/>
                </a:cubicBezTo>
                <a:cubicBezTo>
                  <a:pt x="118" y="74"/>
                  <a:pt x="121" y="71"/>
                  <a:pt x="121" y="68"/>
                </a:cubicBezTo>
                <a:cubicBezTo>
                  <a:pt x="121" y="66"/>
                  <a:pt x="120" y="65"/>
                  <a:pt x="118" y="64"/>
                </a:cubicBezTo>
                <a:cubicBezTo>
                  <a:pt x="124" y="36"/>
                  <a:pt x="124" y="36"/>
                  <a:pt x="124" y="36"/>
                </a:cubicBezTo>
                <a:cubicBezTo>
                  <a:pt x="125" y="36"/>
                  <a:pt x="126" y="36"/>
                  <a:pt x="127" y="36"/>
                </a:cubicBezTo>
                <a:cubicBezTo>
                  <a:pt x="133" y="36"/>
                  <a:pt x="138" y="31"/>
                  <a:pt x="138" y="25"/>
                </a:cubicBezTo>
                <a:cubicBezTo>
                  <a:pt x="138" y="19"/>
                  <a:pt x="133" y="14"/>
                  <a:pt x="127" y="14"/>
                </a:cubicBezTo>
                <a:close/>
                <a:moveTo>
                  <a:pt x="66" y="12"/>
                </a:moveTo>
                <a:cubicBezTo>
                  <a:pt x="88" y="38"/>
                  <a:pt x="88" y="38"/>
                  <a:pt x="88" y="38"/>
                </a:cubicBezTo>
                <a:cubicBezTo>
                  <a:pt x="66" y="47"/>
                  <a:pt x="66" y="47"/>
                  <a:pt x="66" y="47"/>
                </a:cubicBezTo>
                <a:cubicBezTo>
                  <a:pt x="65" y="13"/>
                  <a:pt x="65" y="13"/>
                  <a:pt x="65" y="13"/>
                </a:cubicBezTo>
                <a:cubicBezTo>
                  <a:pt x="65" y="12"/>
                  <a:pt x="66" y="12"/>
                  <a:pt x="66" y="12"/>
                </a:cubicBezTo>
                <a:close/>
                <a:moveTo>
                  <a:pt x="63" y="13"/>
                </a:moveTo>
                <a:cubicBezTo>
                  <a:pt x="64" y="48"/>
                  <a:pt x="64" y="48"/>
                  <a:pt x="64" y="48"/>
                </a:cubicBezTo>
                <a:cubicBezTo>
                  <a:pt x="54" y="52"/>
                  <a:pt x="54" y="52"/>
                  <a:pt x="54" y="52"/>
                </a:cubicBezTo>
                <a:cubicBezTo>
                  <a:pt x="54" y="51"/>
                  <a:pt x="53" y="50"/>
                  <a:pt x="52" y="50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3"/>
                  <a:pt x="62" y="13"/>
                  <a:pt x="63" y="13"/>
                </a:cubicBezTo>
                <a:close/>
                <a:moveTo>
                  <a:pt x="55" y="55"/>
                </a:moveTo>
                <a:cubicBezTo>
                  <a:pt x="55" y="54"/>
                  <a:pt x="55" y="54"/>
                  <a:pt x="55" y="53"/>
                </a:cubicBezTo>
                <a:cubicBezTo>
                  <a:pt x="64" y="50"/>
                  <a:pt x="64" y="50"/>
                  <a:pt x="64" y="50"/>
                </a:cubicBezTo>
                <a:cubicBezTo>
                  <a:pt x="65" y="79"/>
                  <a:pt x="65" y="79"/>
                  <a:pt x="65" y="79"/>
                </a:cubicBezTo>
                <a:cubicBezTo>
                  <a:pt x="64" y="80"/>
                  <a:pt x="64" y="80"/>
                  <a:pt x="63" y="80"/>
                </a:cubicBezTo>
                <a:cubicBezTo>
                  <a:pt x="53" y="59"/>
                  <a:pt x="53" y="59"/>
                  <a:pt x="53" y="59"/>
                </a:cubicBezTo>
                <a:cubicBezTo>
                  <a:pt x="54" y="58"/>
                  <a:pt x="55" y="56"/>
                  <a:pt x="55" y="55"/>
                </a:cubicBezTo>
                <a:close/>
                <a:moveTo>
                  <a:pt x="73" y="81"/>
                </a:moveTo>
                <a:cubicBezTo>
                  <a:pt x="71" y="80"/>
                  <a:pt x="69" y="79"/>
                  <a:pt x="67" y="79"/>
                </a:cubicBezTo>
                <a:cubicBezTo>
                  <a:pt x="66" y="49"/>
                  <a:pt x="66" y="49"/>
                  <a:pt x="66" y="49"/>
                </a:cubicBezTo>
                <a:cubicBezTo>
                  <a:pt x="89" y="39"/>
                  <a:pt x="89" y="39"/>
                  <a:pt x="89" y="39"/>
                </a:cubicBezTo>
                <a:cubicBezTo>
                  <a:pt x="99" y="52"/>
                  <a:pt x="99" y="52"/>
                  <a:pt x="99" y="52"/>
                </a:cubicBezTo>
                <a:lnTo>
                  <a:pt x="73" y="81"/>
                </a:lnTo>
                <a:close/>
                <a:moveTo>
                  <a:pt x="90" y="39"/>
                </a:moveTo>
                <a:cubicBezTo>
                  <a:pt x="117" y="28"/>
                  <a:pt x="117" y="28"/>
                  <a:pt x="117" y="28"/>
                </a:cubicBezTo>
                <a:cubicBezTo>
                  <a:pt x="117" y="29"/>
                  <a:pt x="117" y="31"/>
                  <a:pt x="118" y="31"/>
                </a:cubicBezTo>
                <a:cubicBezTo>
                  <a:pt x="100" y="51"/>
                  <a:pt x="100" y="51"/>
                  <a:pt x="100" y="51"/>
                </a:cubicBezTo>
                <a:lnTo>
                  <a:pt x="90" y="39"/>
                </a:lnTo>
                <a:close/>
                <a:moveTo>
                  <a:pt x="116" y="26"/>
                </a:moveTo>
                <a:cubicBezTo>
                  <a:pt x="89" y="37"/>
                  <a:pt x="89" y="37"/>
                  <a:pt x="89" y="37"/>
                </a:cubicBezTo>
                <a:cubicBezTo>
                  <a:pt x="67" y="11"/>
                  <a:pt x="67" y="11"/>
                  <a:pt x="67" y="11"/>
                </a:cubicBezTo>
                <a:cubicBezTo>
                  <a:pt x="68" y="10"/>
                  <a:pt x="68" y="9"/>
                  <a:pt x="68" y="8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6" y="25"/>
                  <a:pt x="116" y="25"/>
                </a:cubicBezTo>
                <a:cubicBezTo>
                  <a:pt x="116" y="26"/>
                  <a:pt x="116" y="26"/>
                  <a:pt x="116" y="26"/>
                </a:cubicBezTo>
                <a:close/>
                <a:moveTo>
                  <a:pt x="59" y="12"/>
                </a:moveTo>
                <a:cubicBezTo>
                  <a:pt x="59" y="12"/>
                  <a:pt x="59" y="12"/>
                  <a:pt x="59" y="12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48"/>
                  <a:pt x="49" y="48"/>
                  <a:pt x="49" y="48"/>
                </a:cubicBezTo>
                <a:cubicBezTo>
                  <a:pt x="45" y="48"/>
                  <a:pt x="42" y="51"/>
                  <a:pt x="42" y="55"/>
                </a:cubicBezTo>
                <a:cubicBezTo>
                  <a:pt x="42" y="55"/>
                  <a:pt x="43" y="56"/>
                  <a:pt x="43" y="56"/>
                </a:cubicBezTo>
                <a:cubicBezTo>
                  <a:pt x="10" y="70"/>
                  <a:pt x="10" y="70"/>
                  <a:pt x="10" y="70"/>
                </a:cubicBezTo>
                <a:cubicBezTo>
                  <a:pt x="9" y="69"/>
                  <a:pt x="9" y="69"/>
                  <a:pt x="9" y="69"/>
                </a:cubicBezTo>
                <a:lnTo>
                  <a:pt x="59" y="12"/>
                </a:lnTo>
                <a:close/>
                <a:moveTo>
                  <a:pt x="11" y="75"/>
                </a:moveTo>
                <a:cubicBezTo>
                  <a:pt x="11" y="75"/>
                  <a:pt x="11" y="74"/>
                  <a:pt x="11" y="74"/>
                </a:cubicBezTo>
                <a:cubicBezTo>
                  <a:pt x="11" y="73"/>
                  <a:pt x="11" y="72"/>
                  <a:pt x="11" y="71"/>
                </a:cubicBezTo>
                <a:cubicBezTo>
                  <a:pt x="43" y="58"/>
                  <a:pt x="43" y="58"/>
                  <a:pt x="43" y="58"/>
                </a:cubicBezTo>
                <a:cubicBezTo>
                  <a:pt x="45" y="60"/>
                  <a:pt x="46" y="61"/>
                  <a:pt x="49" y="61"/>
                </a:cubicBezTo>
                <a:cubicBezTo>
                  <a:pt x="50" y="61"/>
                  <a:pt x="51" y="60"/>
                  <a:pt x="52" y="60"/>
                </a:cubicBezTo>
                <a:cubicBezTo>
                  <a:pt x="61" y="81"/>
                  <a:pt x="61" y="81"/>
                  <a:pt x="61" y="81"/>
                </a:cubicBezTo>
                <a:cubicBezTo>
                  <a:pt x="59" y="82"/>
                  <a:pt x="58" y="84"/>
                  <a:pt x="57" y="86"/>
                </a:cubicBezTo>
                <a:lnTo>
                  <a:pt x="11" y="75"/>
                </a:lnTo>
                <a:close/>
                <a:moveTo>
                  <a:pt x="76" y="85"/>
                </a:moveTo>
                <a:cubicBezTo>
                  <a:pt x="75" y="84"/>
                  <a:pt x="75" y="83"/>
                  <a:pt x="74" y="82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10" y="66"/>
                  <a:pt x="110" y="66"/>
                  <a:pt x="110" y="66"/>
                </a:cubicBezTo>
                <a:cubicBezTo>
                  <a:pt x="110" y="66"/>
                  <a:pt x="110" y="67"/>
                  <a:pt x="110" y="68"/>
                </a:cubicBezTo>
                <a:cubicBezTo>
                  <a:pt x="110" y="69"/>
                  <a:pt x="110" y="70"/>
                  <a:pt x="110" y="71"/>
                </a:cubicBezTo>
                <a:lnTo>
                  <a:pt x="76" y="85"/>
                </a:lnTo>
                <a:close/>
                <a:moveTo>
                  <a:pt x="117" y="63"/>
                </a:moveTo>
                <a:cubicBezTo>
                  <a:pt x="116" y="63"/>
                  <a:pt x="116" y="63"/>
                  <a:pt x="115" y="63"/>
                </a:cubicBezTo>
                <a:cubicBezTo>
                  <a:pt x="114" y="63"/>
                  <a:pt x="112" y="63"/>
                  <a:pt x="111" y="64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20" y="34"/>
                  <a:pt x="121" y="35"/>
                  <a:pt x="123" y="35"/>
                </a:cubicBezTo>
                <a:lnTo>
                  <a:pt x="117" y="63"/>
                </a:lnTo>
                <a:close/>
                <a:moveTo>
                  <a:pt x="117" y="63"/>
                </a:moveTo>
                <a:cubicBezTo>
                  <a:pt x="117" y="63"/>
                  <a:pt x="117" y="63"/>
                  <a:pt x="117" y="6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1" name="Freeform 48"/>
          <p:cNvSpPr>
            <a:spLocks noEditPoints="1"/>
          </p:cNvSpPr>
          <p:nvPr/>
        </p:nvSpPr>
        <p:spPr bwMode="auto">
          <a:xfrm>
            <a:off x="2354263" y="2753519"/>
            <a:ext cx="295275" cy="257175"/>
          </a:xfrm>
          <a:custGeom>
            <a:avLst/>
            <a:gdLst>
              <a:gd name="T0" fmla="*/ 0 w 108"/>
              <a:gd name="T1" fmla="*/ 57 h 94"/>
              <a:gd name="T2" fmla="*/ 18 w 108"/>
              <a:gd name="T3" fmla="*/ 34 h 94"/>
              <a:gd name="T4" fmla="*/ 12 w 108"/>
              <a:gd name="T5" fmla="*/ 23 h 94"/>
              <a:gd name="T6" fmla="*/ 27 w 108"/>
              <a:gd name="T7" fmla="*/ 8 h 94"/>
              <a:gd name="T8" fmla="*/ 42 w 108"/>
              <a:gd name="T9" fmla="*/ 23 h 94"/>
              <a:gd name="T10" fmla="*/ 36 w 108"/>
              <a:gd name="T11" fmla="*/ 34 h 94"/>
              <a:gd name="T12" fmla="*/ 44 w 108"/>
              <a:gd name="T13" fmla="*/ 38 h 94"/>
              <a:gd name="T14" fmla="*/ 22 w 108"/>
              <a:gd name="T15" fmla="*/ 71 h 94"/>
              <a:gd name="T16" fmla="*/ 22 w 108"/>
              <a:gd name="T17" fmla="*/ 71 h 94"/>
              <a:gd name="T18" fmla="*/ 8 w 108"/>
              <a:gd name="T19" fmla="*/ 67 h 94"/>
              <a:gd name="T20" fmla="*/ 8 w 108"/>
              <a:gd name="T21" fmla="*/ 67 h 94"/>
              <a:gd name="T22" fmla="*/ 6 w 108"/>
              <a:gd name="T23" fmla="*/ 64 h 94"/>
              <a:gd name="T24" fmla="*/ 3 w 108"/>
              <a:gd name="T25" fmla="*/ 63 h 94"/>
              <a:gd name="T26" fmla="*/ 0 w 108"/>
              <a:gd name="T27" fmla="*/ 57 h 94"/>
              <a:gd name="T28" fmla="*/ 52 w 108"/>
              <a:gd name="T29" fmla="*/ 39 h 94"/>
              <a:gd name="T30" fmla="*/ 27 w 108"/>
              <a:gd name="T31" fmla="*/ 73 h 94"/>
              <a:gd name="T32" fmla="*/ 31 w 108"/>
              <a:gd name="T33" fmla="*/ 81 h 94"/>
              <a:gd name="T34" fmla="*/ 35 w 108"/>
              <a:gd name="T35" fmla="*/ 84 h 94"/>
              <a:gd name="T36" fmla="*/ 38 w 108"/>
              <a:gd name="T37" fmla="*/ 88 h 94"/>
              <a:gd name="T38" fmla="*/ 60 w 108"/>
              <a:gd name="T39" fmla="*/ 94 h 94"/>
              <a:gd name="T40" fmla="*/ 60 w 108"/>
              <a:gd name="T41" fmla="*/ 94 h 94"/>
              <a:gd name="T42" fmla="*/ 65 w 108"/>
              <a:gd name="T43" fmla="*/ 94 h 94"/>
              <a:gd name="T44" fmla="*/ 67 w 108"/>
              <a:gd name="T45" fmla="*/ 94 h 94"/>
              <a:gd name="T46" fmla="*/ 73 w 108"/>
              <a:gd name="T47" fmla="*/ 94 h 94"/>
              <a:gd name="T48" fmla="*/ 74 w 108"/>
              <a:gd name="T49" fmla="*/ 94 h 94"/>
              <a:gd name="T50" fmla="*/ 97 w 108"/>
              <a:gd name="T51" fmla="*/ 86 h 94"/>
              <a:gd name="T52" fmla="*/ 97 w 108"/>
              <a:gd name="T53" fmla="*/ 86 h 94"/>
              <a:gd name="T54" fmla="*/ 98 w 108"/>
              <a:gd name="T55" fmla="*/ 84 h 94"/>
              <a:gd name="T56" fmla="*/ 104 w 108"/>
              <a:gd name="T57" fmla="*/ 62 h 94"/>
              <a:gd name="T58" fmla="*/ 80 w 108"/>
              <a:gd name="T59" fmla="*/ 39 h 94"/>
              <a:gd name="T60" fmla="*/ 88 w 108"/>
              <a:gd name="T61" fmla="*/ 22 h 94"/>
              <a:gd name="T62" fmla="*/ 66 w 108"/>
              <a:gd name="T63" fmla="*/ 0 h 94"/>
              <a:gd name="T64" fmla="*/ 44 w 108"/>
              <a:gd name="T65" fmla="*/ 22 h 94"/>
              <a:gd name="T66" fmla="*/ 52 w 108"/>
              <a:gd name="T67" fmla="*/ 39 h 94"/>
              <a:gd name="T68" fmla="*/ 52 w 108"/>
              <a:gd name="T69" fmla="*/ 39 h 94"/>
              <a:gd name="T70" fmla="*/ 52 w 108"/>
              <a:gd name="T71" fmla="*/ 3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8" h="94">
                <a:moveTo>
                  <a:pt x="0" y="57"/>
                </a:moveTo>
                <a:cubicBezTo>
                  <a:pt x="2" y="40"/>
                  <a:pt x="16" y="35"/>
                  <a:pt x="18" y="34"/>
                </a:cubicBezTo>
                <a:cubicBezTo>
                  <a:pt x="14" y="31"/>
                  <a:pt x="12" y="27"/>
                  <a:pt x="12" y="23"/>
                </a:cubicBezTo>
                <a:cubicBezTo>
                  <a:pt x="12" y="15"/>
                  <a:pt x="19" y="8"/>
                  <a:pt x="27" y="8"/>
                </a:cubicBezTo>
                <a:cubicBezTo>
                  <a:pt x="35" y="8"/>
                  <a:pt x="42" y="15"/>
                  <a:pt x="42" y="23"/>
                </a:cubicBezTo>
                <a:cubicBezTo>
                  <a:pt x="42" y="27"/>
                  <a:pt x="40" y="31"/>
                  <a:pt x="36" y="34"/>
                </a:cubicBezTo>
                <a:cubicBezTo>
                  <a:pt x="39" y="35"/>
                  <a:pt x="42" y="36"/>
                  <a:pt x="44" y="38"/>
                </a:cubicBezTo>
                <a:cubicBezTo>
                  <a:pt x="38" y="41"/>
                  <a:pt x="24" y="51"/>
                  <a:pt x="22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9" y="70"/>
                  <a:pt x="8" y="67"/>
                  <a:pt x="8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7" y="66"/>
                  <a:pt x="6" y="65"/>
                  <a:pt x="6" y="64"/>
                </a:cubicBezTo>
                <a:cubicBezTo>
                  <a:pt x="4" y="64"/>
                  <a:pt x="3" y="63"/>
                  <a:pt x="3" y="63"/>
                </a:cubicBezTo>
                <a:cubicBezTo>
                  <a:pt x="3" y="63"/>
                  <a:pt x="0" y="62"/>
                  <a:pt x="0" y="57"/>
                </a:cubicBezTo>
                <a:close/>
                <a:moveTo>
                  <a:pt x="52" y="39"/>
                </a:moveTo>
                <a:cubicBezTo>
                  <a:pt x="49" y="40"/>
                  <a:pt x="29" y="48"/>
                  <a:pt x="27" y="73"/>
                </a:cubicBezTo>
                <a:cubicBezTo>
                  <a:pt x="27" y="80"/>
                  <a:pt x="31" y="81"/>
                  <a:pt x="31" y="81"/>
                </a:cubicBezTo>
                <a:cubicBezTo>
                  <a:pt x="31" y="81"/>
                  <a:pt x="32" y="83"/>
                  <a:pt x="35" y="84"/>
                </a:cubicBezTo>
                <a:cubicBezTo>
                  <a:pt x="36" y="85"/>
                  <a:pt x="37" y="87"/>
                  <a:pt x="38" y="88"/>
                </a:cubicBezTo>
                <a:cubicBezTo>
                  <a:pt x="38" y="88"/>
                  <a:pt x="40" y="93"/>
                  <a:pt x="60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6" y="94"/>
                  <a:pt x="67" y="94"/>
                  <a:pt x="67" y="94"/>
                </a:cubicBezTo>
                <a:cubicBezTo>
                  <a:pt x="73" y="94"/>
                  <a:pt x="73" y="94"/>
                  <a:pt x="73" y="94"/>
                </a:cubicBezTo>
                <a:cubicBezTo>
                  <a:pt x="73" y="94"/>
                  <a:pt x="74" y="94"/>
                  <a:pt x="74" y="94"/>
                </a:cubicBezTo>
                <a:cubicBezTo>
                  <a:pt x="95" y="93"/>
                  <a:pt x="97" y="86"/>
                  <a:pt x="97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8" y="85"/>
                  <a:pt x="98" y="85"/>
                  <a:pt x="98" y="84"/>
                </a:cubicBezTo>
                <a:cubicBezTo>
                  <a:pt x="108" y="82"/>
                  <a:pt x="107" y="71"/>
                  <a:pt x="104" y="62"/>
                </a:cubicBezTo>
                <a:cubicBezTo>
                  <a:pt x="100" y="50"/>
                  <a:pt x="90" y="42"/>
                  <a:pt x="80" y="39"/>
                </a:cubicBezTo>
                <a:cubicBezTo>
                  <a:pt x="85" y="35"/>
                  <a:pt x="88" y="29"/>
                  <a:pt x="88" y="22"/>
                </a:cubicBezTo>
                <a:cubicBezTo>
                  <a:pt x="88" y="10"/>
                  <a:pt x="78" y="0"/>
                  <a:pt x="66" y="0"/>
                </a:cubicBezTo>
                <a:cubicBezTo>
                  <a:pt x="54" y="0"/>
                  <a:pt x="44" y="10"/>
                  <a:pt x="44" y="22"/>
                </a:cubicBezTo>
                <a:cubicBezTo>
                  <a:pt x="44" y="29"/>
                  <a:pt x="47" y="35"/>
                  <a:pt x="52" y="39"/>
                </a:cubicBezTo>
                <a:close/>
                <a:moveTo>
                  <a:pt x="52" y="39"/>
                </a:moveTo>
                <a:cubicBezTo>
                  <a:pt x="52" y="39"/>
                  <a:pt x="52" y="39"/>
                  <a:pt x="52" y="3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2" name="Freeform 49"/>
          <p:cNvSpPr>
            <a:spLocks noEditPoints="1"/>
          </p:cNvSpPr>
          <p:nvPr/>
        </p:nvSpPr>
        <p:spPr bwMode="auto">
          <a:xfrm>
            <a:off x="1168400" y="3342481"/>
            <a:ext cx="284163" cy="284163"/>
          </a:xfrm>
          <a:custGeom>
            <a:avLst/>
            <a:gdLst>
              <a:gd name="T0" fmla="*/ 31 w 104"/>
              <a:gd name="T1" fmla="*/ 75 h 104"/>
              <a:gd name="T2" fmla="*/ 99 w 104"/>
              <a:gd name="T3" fmla="*/ 75 h 104"/>
              <a:gd name="T4" fmla="*/ 57 w 104"/>
              <a:gd name="T5" fmla="*/ 104 h 104"/>
              <a:gd name="T6" fmla="*/ 47 w 104"/>
              <a:gd name="T7" fmla="*/ 104 h 104"/>
              <a:gd name="T8" fmla="*/ 31 w 104"/>
              <a:gd name="T9" fmla="*/ 99 h 104"/>
              <a:gd name="T10" fmla="*/ 31 w 104"/>
              <a:gd name="T11" fmla="*/ 75 h 104"/>
              <a:gd name="T12" fmla="*/ 73 w 104"/>
              <a:gd name="T13" fmla="*/ 5 h 104"/>
              <a:gd name="T14" fmla="*/ 52 w 104"/>
              <a:gd name="T15" fmla="*/ 0 h 104"/>
              <a:gd name="T16" fmla="*/ 34 w 104"/>
              <a:gd name="T17" fmla="*/ 3 h 104"/>
              <a:gd name="T18" fmla="*/ 73 w 104"/>
              <a:gd name="T19" fmla="*/ 39 h 104"/>
              <a:gd name="T20" fmla="*/ 73 w 104"/>
              <a:gd name="T21" fmla="*/ 5 h 104"/>
              <a:gd name="T22" fmla="*/ 28 w 104"/>
              <a:gd name="T23" fmla="*/ 6 h 104"/>
              <a:gd name="T24" fmla="*/ 0 w 104"/>
              <a:gd name="T25" fmla="*/ 52 h 104"/>
              <a:gd name="T26" fmla="*/ 2 w 104"/>
              <a:gd name="T27" fmla="*/ 65 h 104"/>
              <a:gd name="T28" fmla="*/ 48 w 104"/>
              <a:gd name="T29" fmla="*/ 24 h 104"/>
              <a:gd name="T30" fmla="*/ 28 w 104"/>
              <a:gd name="T31" fmla="*/ 6 h 104"/>
              <a:gd name="T32" fmla="*/ 25 w 104"/>
              <a:gd name="T33" fmla="*/ 96 h 104"/>
              <a:gd name="T34" fmla="*/ 25 w 104"/>
              <a:gd name="T35" fmla="*/ 52 h 104"/>
              <a:gd name="T36" fmla="*/ 4 w 104"/>
              <a:gd name="T37" fmla="*/ 71 h 104"/>
              <a:gd name="T38" fmla="*/ 25 w 104"/>
              <a:gd name="T39" fmla="*/ 96 h 104"/>
              <a:gd name="T40" fmla="*/ 79 w 104"/>
              <a:gd name="T41" fmla="*/ 8 h 104"/>
              <a:gd name="T42" fmla="*/ 79 w 104"/>
              <a:gd name="T43" fmla="*/ 69 h 104"/>
              <a:gd name="T44" fmla="*/ 101 w 104"/>
              <a:gd name="T45" fmla="*/ 69 h 104"/>
              <a:gd name="T46" fmla="*/ 104 w 104"/>
              <a:gd name="T47" fmla="*/ 52 h 104"/>
              <a:gd name="T48" fmla="*/ 79 w 104"/>
              <a:gd name="T49" fmla="*/ 8 h 104"/>
              <a:gd name="T50" fmla="*/ 79 w 104"/>
              <a:gd name="T51" fmla="*/ 8 h 104"/>
              <a:gd name="T52" fmla="*/ 79 w 104"/>
              <a:gd name="T53" fmla="*/ 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4" h="104">
                <a:moveTo>
                  <a:pt x="31" y="75"/>
                </a:moveTo>
                <a:cubicBezTo>
                  <a:pt x="99" y="75"/>
                  <a:pt x="99" y="75"/>
                  <a:pt x="99" y="75"/>
                </a:cubicBezTo>
                <a:cubicBezTo>
                  <a:pt x="91" y="91"/>
                  <a:pt x="75" y="102"/>
                  <a:pt x="57" y="104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3"/>
                  <a:pt x="36" y="102"/>
                  <a:pt x="31" y="99"/>
                </a:cubicBezTo>
                <a:cubicBezTo>
                  <a:pt x="31" y="99"/>
                  <a:pt x="31" y="76"/>
                  <a:pt x="31" y="75"/>
                </a:cubicBezTo>
                <a:close/>
                <a:moveTo>
                  <a:pt x="73" y="5"/>
                </a:moveTo>
                <a:cubicBezTo>
                  <a:pt x="67" y="1"/>
                  <a:pt x="59" y="0"/>
                  <a:pt x="52" y="0"/>
                </a:cubicBezTo>
                <a:cubicBezTo>
                  <a:pt x="46" y="0"/>
                  <a:pt x="40" y="1"/>
                  <a:pt x="34" y="3"/>
                </a:cubicBezTo>
                <a:cubicBezTo>
                  <a:pt x="35" y="5"/>
                  <a:pt x="72" y="38"/>
                  <a:pt x="73" y="39"/>
                </a:cubicBezTo>
                <a:cubicBezTo>
                  <a:pt x="73" y="37"/>
                  <a:pt x="73" y="5"/>
                  <a:pt x="73" y="5"/>
                </a:cubicBezTo>
                <a:close/>
                <a:moveTo>
                  <a:pt x="28" y="6"/>
                </a:moveTo>
                <a:cubicBezTo>
                  <a:pt x="11" y="15"/>
                  <a:pt x="0" y="32"/>
                  <a:pt x="0" y="52"/>
                </a:cubicBezTo>
                <a:cubicBezTo>
                  <a:pt x="0" y="56"/>
                  <a:pt x="1" y="61"/>
                  <a:pt x="2" y="65"/>
                </a:cubicBezTo>
                <a:cubicBezTo>
                  <a:pt x="3" y="64"/>
                  <a:pt x="47" y="24"/>
                  <a:pt x="48" y="24"/>
                </a:cubicBezTo>
                <a:cubicBezTo>
                  <a:pt x="47" y="23"/>
                  <a:pt x="29" y="6"/>
                  <a:pt x="28" y="6"/>
                </a:cubicBezTo>
                <a:close/>
                <a:moveTo>
                  <a:pt x="25" y="96"/>
                </a:moveTo>
                <a:cubicBezTo>
                  <a:pt x="25" y="52"/>
                  <a:pt x="25" y="52"/>
                  <a:pt x="25" y="52"/>
                </a:cubicBezTo>
                <a:cubicBezTo>
                  <a:pt x="24" y="53"/>
                  <a:pt x="4" y="71"/>
                  <a:pt x="4" y="71"/>
                </a:cubicBezTo>
                <a:cubicBezTo>
                  <a:pt x="8" y="82"/>
                  <a:pt x="16" y="91"/>
                  <a:pt x="25" y="96"/>
                </a:cubicBezTo>
                <a:close/>
                <a:moveTo>
                  <a:pt x="79" y="8"/>
                </a:moveTo>
                <a:cubicBezTo>
                  <a:pt x="79" y="69"/>
                  <a:pt x="79" y="69"/>
                  <a:pt x="79" y="69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103" y="64"/>
                  <a:pt x="104" y="58"/>
                  <a:pt x="104" y="52"/>
                </a:cubicBezTo>
                <a:cubicBezTo>
                  <a:pt x="104" y="34"/>
                  <a:pt x="94" y="17"/>
                  <a:pt x="79" y="8"/>
                </a:cubicBezTo>
                <a:close/>
                <a:moveTo>
                  <a:pt x="79" y="8"/>
                </a:moveTo>
                <a:cubicBezTo>
                  <a:pt x="79" y="8"/>
                  <a:pt x="79" y="8"/>
                  <a:pt x="79" y="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3" name="Freeform 50"/>
          <p:cNvSpPr>
            <a:spLocks noEditPoints="1"/>
          </p:cNvSpPr>
          <p:nvPr/>
        </p:nvSpPr>
        <p:spPr bwMode="auto">
          <a:xfrm>
            <a:off x="4144963" y="2751931"/>
            <a:ext cx="261938" cy="263525"/>
          </a:xfrm>
          <a:custGeom>
            <a:avLst/>
            <a:gdLst>
              <a:gd name="T0" fmla="*/ 83 w 96"/>
              <a:gd name="T1" fmla="*/ 0 h 97"/>
              <a:gd name="T2" fmla="*/ 13 w 96"/>
              <a:gd name="T3" fmla="*/ 0 h 97"/>
              <a:gd name="T4" fmla="*/ 0 w 96"/>
              <a:gd name="T5" fmla="*/ 13 h 97"/>
              <a:gd name="T6" fmla="*/ 0 w 96"/>
              <a:gd name="T7" fmla="*/ 83 h 97"/>
              <a:gd name="T8" fmla="*/ 13 w 96"/>
              <a:gd name="T9" fmla="*/ 97 h 97"/>
              <a:gd name="T10" fmla="*/ 83 w 96"/>
              <a:gd name="T11" fmla="*/ 97 h 97"/>
              <a:gd name="T12" fmla="*/ 96 w 96"/>
              <a:gd name="T13" fmla="*/ 83 h 97"/>
              <a:gd name="T14" fmla="*/ 96 w 96"/>
              <a:gd name="T15" fmla="*/ 13 h 97"/>
              <a:gd name="T16" fmla="*/ 83 w 96"/>
              <a:gd name="T17" fmla="*/ 0 h 97"/>
              <a:gd name="T18" fmla="*/ 48 w 96"/>
              <a:gd name="T19" fmla="*/ 72 h 97"/>
              <a:gd name="T20" fmla="*/ 26 w 96"/>
              <a:gd name="T21" fmla="*/ 50 h 97"/>
              <a:gd name="T22" fmla="*/ 48 w 96"/>
              <a:gd name="T23" fmla="*/ 29 h 97"/>
              <a:gd name="T24" fmla="*/ 69 w 96"/>
              <a:gd name="T25" fmla="*/ 50 h 97"/>
              <a:gd name="T26" fmla="*/ 48 w 96"/>
              <a:gd name="T27" fmla="*/ 72 h 97"/>
              <a:gd name="T28" fmla="*/ 88 w 96"/>
              <a:gd name="T29" fmla="*/ 34 h 97"/>
              <a:gd name="T30" fmla="*/ 68 w 96"/>
              <a:gd name="T31" fmla="*/ 34 h 97"/>
              <a:gd name="T32" fmla="*/ 48 w 96"/>
              <a:gd name="T33" fmla="*/ 25 h 97"/>
              <a:gd name="T34" fmla="*/ 27 w 96"/>
              <a:gd name="T35" fmla="*/ 34 h 97"/>
              <a:gd name="T36" fmla="*/ 8 w 96"/>
              <a:gd name="T37" fmla="*/ 34 h 97"/>
              <a:gd name="T38" fmla="*/ 8 w 96"/>
              <a:gd name="T39" fmla="*/ 16 h 97"/>
              <a:gd name="T40" fmla="*/ 16 w 96"/>
              <a:gd name="T41" fmla="*/ 7 h 97"/>
              <a:gd name="T42" fmla="*/ 79 w 96"/>
              <a:gd name="T43" fmla="*/ 7 h 97"/>
              <a:gd name="T44" fmla="*/ 88 w 96"/>
              <a:gd name="T45" fmla="*/ 16 h 97"/>
              <a:gd name="T46" fmla="*/ 88 w 96"/>
              <a:gd name="T47" fmla="*/ 34 h 97"/>
              <a:gd name="T48" fmla="*/ 48 w 96"/>
              <a:gd name="T49" fmla="*/ 36 h 97"/>
              <a:gd name="T50" fmla="*/ 34 w 96"/>
              <a:gd name="T51" fmla="*/ 50 h 97"/>
              <a:gd name="T52" fmla="*/ 48 w 96"/>
              <a:gd name="T53" fmla="*/ 64 h 97"/>
              <a:gd name="T54" fmla="*/ 62 w 96"/>
              <a:gd name="T55" fmla="*/ 50 h 97"/>
              <a:gd name="T56" fmla="*/ 48 w 96"/>
              <a:gd name="T57" fmla="*/ 36 h 97"/>
              <a:gd name="T58" fmla="*/ 77 w 96"/>
              <a:gd name="T59" fmla="*/ 12 h 97"/>
              <a:gd name="T60" fmla="*/ 69 w 96"/>
              <a:gd name="T61" fmla="*/ 12 h 97"/>
              <a:gd name="T62" fmla="*/ 66 w 96"/>
              <a:gd name="T63" fmla="*/ 16 h 97"/>
              <a:gd name="T64" fmla="*/ 66 w 96"/>
              <a:gd name="T65" fmla="*/ 24 h 97"/>
              <a:gd name="T66" fmla="*/ 69 w 96"/>
              <a:gd name="T67" fmla="*/ 28 h 97"/>
              <a:gd name="T68" fmla="*/ 77 w 96"/>
              <a:gd name="T69" fmla="*/ 28 h 97"/>
              <a:gd name="T70" fmla="*/ 81 w 96"/>
              <a:gd name="T71" fmla="*/ 24 h 97"/>
              <a:gd name="T72" fmla="*/ 81 w 96"/>
              <a:gd name="T73" fmla="*/ 16 h 97"/>
              <a:gd name="T74" fmla="*/ 77 w 96"/>
              <a:gd name="T75" fmla="*/ 1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6" h="97">
                <a:moveTo>
                  <a:pt x="83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91"/>
                  <a:pt x="6" y="97"/>
                  <a:pt x="13" y="97"/>
                </a:cubicBezTo>
                <a:cubicBezTo>
                  <a:pt x="83" y="97"/>
                  <a:pt x="83" y="97"/>
                  <a:pt x="83" y="97"/>
                </a:cubicBezTo>
                <a:cubicBezTo>
                  <a:pt x="90" y="97"/>
                  <a:pt x="96" y="91"/>
                  <a:pt x="96" y="83"/>
                </a:cubicBezTo>
                <a:cubicBezTo>
                  <a:pt x="96" y="13"/>
                  <a:pt x="96" y="13"/>
                  <a:pt x="96" y="13"/>
                </a:cubicBezTo>
                <a:cubicBezTo>
                  <a:pt x="96" y="6"/>
                  <a:pt x="90" y="0"/>
                  <a:pt x="83" y="0"/>
                </a:cubicBezTo>
                <a:close/>
                <a:moveTo>
                  <a:pt x="48" y="72"/>
                </a:moveTo>
                <a:cubicBezTo>
                  <a:pt x="36" y="72"/>
                  <a:pt x="26" y="62"/>
                  <a:pt x="26" y="50"/>
                </a:cubicBezTo>
                <a:cubicBezTo>
                  <a:pt x="26" y="38"/>
                  <a:pt x="36" y="29"/>
                  <a:pt x="48" y="29"/>
                </a:cubicBezTo>
                <a:cubicBezTo>
                  <a:pt x="60" y="29"/>
                  <a:pt x="69" y="38"/>
                  <a:pt x="69" y="50"/>
                </a:cubicBezTo>
                <a:cubicBezTo>
                  <a:pt x="69" y="62"/>
                  <a:pt x="60" y="72"/>
                  <a:pt x="48" y="72"/>
                </a:cubicBezTo>
                <a:close/>
                <a:moveTo>
                  <a:pt x="88" y="34"/>
                </a:moveTo>
                <a:cubicBezTo>
                  <a:pt x="68" y="34"/>
                  <a:pt x="68" y="34"/>
                  <a:pt x="68" y="34"/>
                </a:cubicBezTo>
                <a:cubicBezTo>
                  <a:pt x="64" y="28"/>
                  <a:pt x="56" y="25"/>
                  <a:pt x="48" y="25"/>
                </a:cubicBezTo>
                <a:cubicBezTo>
                  <a:pt x="40" y="25"/>
                  <a:pt x="32" y="28"/>
                  <a:pt x="27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1"/>
                  <a:pt x="12" y="7"/>
                  <a:pt x="16" y="7"/>
                </a:cubicBezTo>
                <a:cubicBezTo>
                  <a:pt x="79" y="7"/>
                  <a:pt x="79" y="7"/>
                  <a:pt x="79" y="7"/>
                </a:cubicBezTo>
                <a:cubicBezTo>
                  <a:pt x="84" y="7"/>
                  <a:pt x="88" y="11"/>
                  <a:pt x="88" y="16"/>
                </a:cubicBezTo>
                <a:lnTo>
                  <a:pt x="88" y="34"/>
                </a:lnTo>
                <a:close/>
                <a:moveTo>
                  <a:pt x="48" y="36"/>
                </a:moveTo>
                <a:cubicBezTo>
                  <a:pt x="40" y="36"/>
                  <a:pt x="34" y="43"/>
                  <a:pt x="34" y="50"/>
                </a:cubicBezTo>
                <a:cubicBezTo>
                  <a:pt x="34" y="58"/>
                  <a:pt x="40" y="64"/>
                  <a:pt x="48" y="64"/>
                </a:cubicBezTo>
                <a:cubicBezTo>
                  <a:pt x="56" y="64"/>
                  <a:pt x="62" y="58"/>
                  <a:pt x="62" y="50"/>
                </a:cubicBezTo>
                <a:cubicBezTo>
                  <a:pt x="62" y="43"/>
                  <a:pt x="56" y="36"/>
                  <a:pt x="48" y="36"/>
                </a:cubicBezTo>
                <a:close/>
                <a:moveTo>
                  <a:pt x="77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7" y="12"/>
                  <a:pt x="66" y="14"/>
                  <a:pt x="66" y="16"/>
                </a:cubicBezTo>
                <a:cubicBezTo>
                  <a:pt x="66" y="24"/>
                  <a:pt x="66" y="24"/>
                  <a:pt x="66" y="24"/>
                </a:cubicBezTo>
                <a:cubicBezTo>
                  <a:pt x="66" y="26"/>
                  <a:pt x="67" y="28"/>
                  <a:pt x="69" y="28"/>
                </a:cubicBezTo>
                <a:cubicBezTo>
                  <a:pt x="77" y="28"/>
                  <a:pt x="77" y="28"/>
                  <a:pt x="77" y="28"/>
                </a:cubicBezTo>
                <a:cubicBezTo>
                  <a:pt x="79" y="28"/>
                  <a:pt x="81" y="26"/>
                  <a:pt x="81" y="24"/>
                </a:cubicBezTo>
                <a:cubicBezTo>
                  <a:pt x="81" y="16"/>
                  <a:pt x="81" y="16"/>
                  <a:pt x="81" y="16"/>
                </a:cubicBezTo>
                <a:cubicBezTo>
                  <a:pt x="81" y="14"/>
                  <a:pt x="79" y="12"/>
                  <a:pt x="7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4" name="Freeform 51"/>
          <p:cNvSpPr>
            <a:spLocks noEditPoints="1"/>
          </p:cNvSpPr>
          <p:nvPr/>
        </p:nvSpPr>
        <p:spPr bwMode="auto">
          <a:xfrm>
            <a:off x="5938838" y="2729706"/>
            <a:ext cx="261938" cy="263525"/>
          </a:xfrm>
          <a:custGeom>
            <a:avLst/>
            <a:gdLst>
              <a:gd name="T0" fmla="*/ 49 w 96"/>
              <a:gd name="T1" fmla="*/ 0 h 97"/>
              <a:gd name="T2" fmla="*/ 1 w 96"/>
              <a:gd name="T3" fmla="*/ 47 h 97"/>
              <a:gd name="T4" fmla="*/ 8 w 96"/>
              <a:gd name="T5" fmla="*/ 72 h 97"/>
              <a:gd name="T6" fmla="*/ 1 w 96"/>
              <a:gd name="T7" fmla="*/ 93 h 97"/>
              <a:gd name="T8" fmla="*/ 1 w 96"/>
              <a:gd name="T9" fmla="*/ 96 h 97"/>
              <a:gd name="T10" fmla="*/ 3 w 96"/>
              <a:gd name="T11" fmla="*/ 97 h 97"/>
              <a:gd name="T12" fmla="*/ 4 w 96"/>
              <a:gd name="T13" fmla="*/ 97 h 97"/>
              <a:gd name="T14" fmla="*/ 26 w 96"/>
              <a:gd name="T15" fmla="*/ 89 h 97"/>
              <a:gd name="T16" fmla="*/ 49 w 96"/>
              <a:gd name="T17" fmla="*/ 94 h 97"/>
              <a:gd name="T18" fmla="*/ 96 w 96"/>
              <a:gd name="T19" fmla="*/ 47 h 97"/>
              <a:gd name="T20" fmla="*/ 49 w 96"/>
              <a:gd name="T21" fmla="*/ 0 h 97"/>
              <a:gd name="T22" fmla="*/ 71 w 96"/>
              <a:gd name="T23" fmla="*/ 62 h 97"/>
              <a:gd name="T24" fmla="*/ 60 w 96"/>
              <a:gd name="T25" fmla="*/ 70 h 97"/>
              <a:gd name="T26" fmla="*/ 58 w 96"/>
              <a:gd name="T27" fmla="*/ 70 h 97"/>
              <a:gd name="T28" fmla="*/ 37 w 96"/>
              <a:gd name="T29" fmla="*/ 58 h 97"/>
              <a:gd name="T30" fmla="*/ 25 w 96"/>
              <a:gd name="T31" fmla="*/ 37 h 97"/>
              <a:gd name="T32" fmla="*/ 33 w 96"/>
              <a:gd name="T33" fmla="*/ 23 h 97"/>
              <a:gd name="T34" fmla="*/ 34 w 96"/>
              <a:gd name="T35" fmla="*/ 23 h 97"/>
              <a:gd name="T36" fmla="*/ 43 w 96"/>
              <a:gd name="T37" fmla="*/ 32 h 97"/>
              <a:gd name="T38" fmla="*/ 43 w 96"/>
              <a:gd name="T39" fmla="*/ 37 h 97"/>
              <a:gd name="T40" fmla="*/ 39 w 96"/>
              <a:gd name="T41" fmla="*/ 43 h 97"/>
              <a:gd name="T42" fmla="*/ 43 w 96"/>
              <a:gd name="T43" fmla="*/ 49 h 97"/>
              <a:gd name="T44" fmla="*/ 45 w 96"/>
              <a:gd name="T45" fmla="*/ 50 h 97"/>
              <a:gd name="T46" fmla="*/ 46 w 96"/>
              <a:gd name="T47" fmla="*/ 51 h 97"/>
              <a:gd name="T48" fmla="*/ 52 w 96"/>
              <a:gd name="T49" fmla="*/ 56 h 97"/>
              <a:gd name="T50" fmla="*/ 58 w 96"/>
              <a:gd name="T51" fmla="*/ 52 h 97"/>
              <a:gd name="T52" fmla="*/ 60 w 96"/>
              <a:gd name="T53" fmla="*/ 51 h 97"/>
              <a:gd name="T54" fmla="*/ 70 w 96"/>
              <a:gd name="T55" fmla="*/ 57 h 97"/>
              <a:gd name="T56" fmla="*/ 71 w 96"/>
              <a:gd name="T57" fmla="*/ 62 h 97"/>
              <a:gd name="T58" fmla="*/ 71 w 96"/>
              <a:gd name="T59" fmla="*/ 62 h 97"/>
              <a:gd name="T60" fmla="*/ 71 w 96"/>
              <a:gd name="T61" fmla="*/ 6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6" h="97">
                <a:moveTo>
                  <a:pt x="49" y="0"/>
                </a:moveTo>
                <a:cubicBezTo>
                  <a:pt x="22" y="0"/>
                  <a:pt x="1" y="21"/>
                  <a:pt x="1" y="47"/>
                </a:cubicBezTo>
                <a:cubicBezTo>
                  <a:pt x="1" y="56"/>
                  <a:pt x="4" y="65"/>
                  <a:pt x="8" y="72"/>
                </a:cubicBezTo>
                <a:cubicBezTo>
                  <a:pt x="1" y="93"/>
                  <a:pt x="1" y="93"/>
                  <a:pt x="1" y="93"/>
                </a:cubicBezTo>
                <a:cubicBezTo>
                  <a:pt x="0" y="94"/>
                  <a:pt x="0" y="95"/>
                  <a:pt x="1" y="96"/>
                </a:cubicBezTo>
                <a:cubicBezTo>
                  <a:pt x="2" y="96"/>
                  <a:pt x="3" y="97"/>
                  <a:pt x="3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6" y="89"/>
                  <a:pt x="26" y="89"/>
                  <a:pt x="26" y="89"/>
                </a:cubicBezTo>
                <a:cubicBezTo>
                  <a:pt x="33" y="92"/>
                  <a:pt x="41" y="94"/>
                  <a:pt x="49" y="94"/>
                </a:cubicBezTo>
                <a:cubicBezTo>
                  <a:pt x="75" y="94"/>
                  <a:pt x="96" y="73"/>
                  <a:pt x="96" y="47"/>
                </a:cubicBezTo>
                <a:cubicBezTo>
                  <a:pt x="96" y="21"/>
                  <a:pt x="75" y="0"/>
                  <a:pt x="49" y="0"/>
                </a:cubicBezTo>
                <a:close/>
                <a:moveTo>
                  <a:pt x="71" y="62"/>
                </a:moveTo>
                <a:cubicBezTo>
                  <a:pt x="70" y="67"/>
                  <a:pt x="65" y="70"/>
                  <a:pt x="60" y="70"/>
                </a:cubicBezTo>
                <a:cubicBezTo>
                  <a:pt x="59" y="70"/>
                  <a:pt x="59" y="70"/>
                  <a:pt x="58" y="70"/>
                </a:cubicBezTo>
                <a:cubicBezTo>
                  <a:pt x="51" y="69"/>
                  <a:pt x="44" y="64"/>
                  <a:pt x="37" y="58"/>
                </a:cubicBezTo>
                <a:cubicBezTo>
                  <a:pt x="30" y="51"/>
                  <a:pt x="26" y="43"/>
                  <a:pt x="25" y="37"/>
                </a:cubicBezTo>
                <a:cubicBezTo>
                  <a:pt x="24" y="30"/>
                  <a:pt x="27" y="25"/>
                  <a:pt x="33" y="23"/>
                </a:cubicBezTo>
                <a:cubicBezTo>
                  <a:pt x="33" y="23"/>
                  <a:pt x="33" y="23"/>
                  <a:pt x="34" y="23"/>
                </a:cubicBezTo>
                <a:cubicBezTo>
                  <a:pt x="37" y="23"/>
                  <a:pt x="41" y="28"/>
                  <a:pt x="43" y="32"/>
                </a:cubicBezTo>
                <a:cubicBezTo>
                  <a:pt x="44" y="34"/>
                  <a:pt x="44" y="36"/>
                  <a:pt x="43" y="37"/>
                </a:cubicBezTo>
                <a:cubicBezTo>
                  <a:pt x="40" y="39"/>
                  <a:pt x="39" y="41"/>
                  <a:pt x="39" y="43"/>
                </a:cubicBezTo>
                <a:cubicBezTo>
                  <a:pt x="39" y="44"/>
                  <a:pt x="41" y="46"/>
                  <a:pt x="43" y="49"/>
                </a:cubicBezTo>
                <a:cubicBezTo>
                  <a:pt x="44" y="49"/>
                  <a:pt x="44" y="50"/>
                  <a:pt x="45" y="50"/>
                </a:cubicBezTo>
                <a:cubicBezTo>
                  <a:pt x="45" y="51"/>
                  <a:pt x="46" y="51"/>
                  <a:pt x="46" y="51"/>
                </a:cubicBezTo>
                <a:cubicBezTo>
                  <a:pt x="49" y="54"/>
                  <a:pt x="51" y="56"/>
                  <a:pt x="52" y="56"/>
                </a:cubicBezTo>
                <a:cubicBezTo>
                  <a:pt x="54" y="56"/>
                  <a:pt x="55" y="55"/>
                  <a:pt x="58" y="52"/>
                </a:cubicBezTo>
                <a:cubicBezTo>
                  <a:pt x="58" y="52"/>
                  <a:pt x="59" y="51"/>
                  <a:pt x="60" y="51"/>
                </a:cubicBezTo>
                <a:cubicBezTo>
                  <a:pt x="63" y="51"/>
                  <a:pt x="68" y="54"/>
                  <a:pt x="70" y="57"/>
                </a:cubicBezTo>
                <a:cubicBezTo>
                  <a:pt x="71" y="59"/>
                  <a:pt x="72" y="61"/>
                  <a:pt x="71" y="62"/>
                </a:cubicBezTo>
                <a:close/>
                <a:moveTo>
                  <a:pt x="71" y="62"/>
                </a:moveTo>
                <a:cubicBezTo>
                  <a:pt x="71" y="62"/>
                  <a:pt x="71" y="62"/>
                  <a:pt x="71" y="6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5" name="Freeform 52"/>
          <p:cNvSpPr>
            <a:spLocks noEditPoints="1"/>
          </p:cNvSpPr>
          <p:nvPr/>
        </p:nvSpPr>
        <p:spPr bwMode="auto">
          <a:xfrm>
            <a:off x="3498850" y="2745581"/>
            <a:ext cx="374650" cy="273050"/>
          </a:xfrm>
          <a:custGeom>
            <a:avLst/>
            <a:gdLst>
              <a:gd name="T0" fmla="*/ 119 w 137"/>
              <a:gd name="T1" fmla="*/ 57 h 100"/>
              <a:gd name="T2" fmla="*/ 121 w 137"/>
              <a:gd name="T3" fmla="*/ 34 h 100"/>
              <a:gd name="T4" fmla="*/ 95 w 137"/>
              <a:gd name="T5" fmla="*/ 24 h 100"/>
              <a:gd name="T6" fmla="*/ 53 w 137"/>
              <a:gd name="T7" fmla="*/ 0 h 100"/>
              <a:gd name="T8" fmla="*/ 39 w 137"/>
              <a:gd name="T9" fmla="*/ 20 h 100"/>
              <a:gd name="T10" fmla="*/ 17 w 137"/>
              <a:gd name="T11" fmla="*/ 27 h 100"/>
              <a:gd name="T12" fmla="*/ 17 w 137"/>
              <a:gd name="T13" fmla="*/ 62 h 100"/>
              <a:gd name="T14" fmla="*/ 41 w 137"/>
              <a:gd name="T15" fmla="*/ 75 h 100"/>
              <a:gd name="T16" fmla="*/ 60 w 137"/>
              <a:gd name="T17" fmla="*/ 100 h 100"/>
              <a:gd name="T18" fmla="*/ 105 w 137"/>
              <a:gd name="T19" fmla="*/ 82 h 100"/>
              <a:gd name="T20" fmla="*/ 137 w 137"/>
              <a:gd name="T21" fmla="*/ 74 h 100"/>
              <a:gd name="T22" fmla="*/ 103 w 137"/>
              <a:gd name="T23" fmla="*/ 74 h 100"/>
              <a:gd name="T24" fmla="*/ 81 w 137"/>
              <a:gd name="T25" fmla="*/ 77 h 100"/>
              <a:gd name="T26" fmla="*/ 100 w 137"/>
              <a:gd name="T27" fmla="*/ 48 h 100"/>
              <a:gd name="T28" fmla="*/ 108 w 137"/>
              <a:gd name="T29" fmla="*/ 49 h 100"/>
              <a:gd name="T30" fmla="*/ 103 w 137"/>
              <a:gd name="T31" fmla="*/ 74 h 100"/>
              <a:gd name="T32" fmla="*/ 31 w 137"/>
              <a:gd name="T33" fmla="*/ 54 h 100"/>
              <a:gd name="T34" fmla="*/ 32 w 137"/>
              <a:gd name="T35" fmla="*/ 37 h 100"/>
              <a:gd name="T36" fmla="*/ 49 w 137"/>
              <a:gd name="T37" fmla="*/ 29 h 100"/>
              <a:gd name="T38" fmla="*/ 48 w 137"/>
              <a:gd name="T39" fmla="*/ 64 h 100"/>
              <a:gd name="T40" fmla="*/ 55 w 137"/>
              <a:gd name="T41" fmla="*/ 60 h 100"/>
              <a:gd name="T42" fmla="*/ 71 w 137"/>
              <a:gd name="T43" fmla="*/ 26 h 100"/>
              <a:gd name="T44" fmla="*/ 77 w 137"/>
              <a:gd name="T45" fmla="*/ 67 h 100"/>
              <a:gd name="T46" fmla="*/ 55 w 137"/>
              <a:gd name="T47" fmla="*/ 60 h 100"/>
              <a:gd name="T48" fmla="*/ 114 w 137"/>
              <a:gd name="T49" fmla="*/ 34 h 100"/>
              <a:gd name="T50" fmla="*/ 99 w 137"/>
              <a:gd name="T51" fmla="*/ 34 h 100"/>
              <a:gd name="T52" fmla="*/ 53 w 137"/>
              <a:gd name="T53" fmla="*/ 7 h 100"/>
              <a:gd name="T54" fmla="*/ 53 w 137"/>
              <a:gd name="T55" fmla="*/ 22 h 100"/>
              <a:gd name="T56" fmla="*/ 53 w 137"/>
              <a:gd name="T57" fmla="*/ 7 h 100"/>
              <a:gd name="T58" fmla="*/ 17 w 137"/>
              <a:gd name="T59" fmla="*/ 35 h 100"/>
              <a:gd name="T60" fmla="*/ 17 w 137"/>
              <a:gd name="T61" fmla="*/ 54 h 100"/>
              <a:gd name="T62" fmla="*/ 60 w 137"/>
              <a:gd name="T63" fmla="*/ 93 h 100"/>
              <a:gd name="T64" fmla="*/ 60 w 137"/>
              <a:gd name="T65" fmla="*/ 67 h 100"/>
              <a:gd name="T66" fmla="*/ 60 w 137"/>
              <a:gd name="T67" fmla="*/ 93 h 100"/>
              <a:gd name="T68" fmla="*/ 110 w 137"/>
              <a:gd name="T69" fmla="*/ 74 h 100"/>
              <a:gd name="T70" fmla="*/ 129 w 137"/>
              <a:gd name="T71" fmla="*/ 74 h 100"/>
              <a:gd name="T72" fmla="*/ 120 w 137"/>
              <a:gd name="T73" fmla="*/ 83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7" h="100">
                <a:moveTo>
                  <a:pt x="120" y="57"/>
                </a:moveTo>
                <a:cubicBezTo>
                  <a:pt x="119" y="57"/>
                  <a:pt x="119" y="57"/>
                  <a:pt x="119" y="57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9" y="43"/>
                  <a:pt x="121" y="39"/>
                  <a:pt x="121" y="34"/>
                </a:cubicBezTo>
                <a:cubicBezTo>
                  <a:pt x="121" y="26"/>
                  <a:pt x="115" y="19"/>
                  <a:pt x="106" y="19"/>
                </a:cubicBezTo>
                <a:cubicBezTo>
                  <a:pt x="102" y="19"/>
                  <a:pt x="98" y="21"/>
                  <a:pt x="95" y="2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6"/>
                  <a:pt x="61" y="0"/>
                  <a:pt x="53" y="0"/>
                </a:cubicBezTo>
                <a:cubicBezTo>
                  <a:pt x="45" y="0"/>
                  <a:pt x="38" y="6"/>
                  <a:pt x="38" y="15"/>
                </a:cubicBezTo>
                <a:cubicBezTo>
                  <a:pt x="38" y="17"/>
                  <a:pt x="38" y="18"/>
                  <a:pt x="39" y="20"/>
                </a:cubicBezTo>
                <a:cubicBezTo>
                  <a:pt x="28" y="31"/>
                  <a:pt x="28" y="31"/>
                  <a:pt x="28" y="31"/>
                </a:cubicBezTo>
                <a:cubicBezTo>
                  <a:pt x="25" y="29"/>
                  <a:pt x="21" y="27"/>
                  <a:pt x="17" y="27"/>
                </a:cubicBezTo>
                <a:cubicBezTo>
                  <a:pt x="7" y="27"/>
                  <a:pt x="0" y="35"/>
                  <a:pt x="0" y="44"/>
                </a:cubicBezTo>
                <a:cubicBezTo>
                  <a:pt x="0" y="54"/>
                  <a:pt x="7" y="62"/>
                  <a:pt x="17" y="62"/>
                </a:cubicBezTo>
                <a:cubicBezTo>
                  <a:pt x="20" y="62"/>
                  <a:pt x="23" y="61"/>
                  <a:pt x="25" y="59"/>
                </a:cubicBezTo>
                <a:cubicBezTo>
                  <a:pt x="41" y="75"/>
                  <a:pt x="41" y="75"/>
                  <a:pt x="41" y="75"/>
                </a:cubicBezTo>
                <a:cubicBezTo>
                  <a:pt x="40" y="76"/>
                  <a:pt x="40" y="78"/>
                  <a:pt x="40" y="80"/>
                </a:cubicBezTo>
                <a:cubicBezTo>
                  <a:pt x="40" y="91"/>
                  <a:pt x="49" y="100"/>
                  <a:pt x="60" y="100"/>
                </a:cubicBezTo>
                <a:cubicBezTo>
                  <a:pt x="70" y="100"/>
                  <a:pt x="78" y="94"/>
                  <a:pt x="80" y="85"/>
                </a:cubicBezTo>
                <a:cubicBezTo>
                  <a:pt x="105" y="82"/>
                  <a:pt x="105" y="82"/>
                  <a:pt x="105" y="82"/>
                </a:cubicBezTo>
                <a:cubicBezTo>
                  <a:pt x="107" y="87"/>
                  <a:pt x="113" y="91"/>
                  <a:pt x="120" y="91"/>
                </a:cubicBezTo>
                <a:cubicBezTo>
                  <a:pt x="129" y="91"/>
                  <a:pt x="137" y="83"/>
                  <a:pt x="137" y="74"/>
                </a:cubicBezTo>
                <a:cubicBezTo>
                  <a:pt x="137" y="64"/>
                  <a:pt x="129" y="57"/>
                  <a:pt x="120" y="57"/>
                </a:cubicBezTo>
                <a:close/>
                <a:moveTo>
                  <a:pt x="103" y="74"/>
                </a:moveTo>
                <a:cubicBezTo>
                  <a:pt x="103" y="74"/>
                  <a:pt x="103" y="74"/>
                  <a:pt x="103" y="74"/>
                </a:cubicBezTo>
                <a:cubicBezTo>
                  <a:pt x="81" y="77"/>
                  <a:pt x="81" y="77"/>
                  <a:pt x="81" y="77"/>
                </a:cubicBezTo>
                <a:cubicBezTo>
                  <a:pt x="81" y="76"/>
                  <a:pt x="80" y="75"/>
                  <a:pt x="80" y="74"/>
                </a:cubicBezTo>
                <a:cubicBezTo>
                  <a:pt x="92" y="71"/>
                  <a:pt x="100" y="60"/>
                  <a:pt x="100" y="48"/>
                </a:cubicBezTo>
                <a:cubicBezTo>
                  <a:pt x="102" y="49"/>
                  <a:pt x="104" y="49"/>
                  <a:pt x="106" y="49"/>
                </a:cubicBezTo>
                <a:cubicBezTo>
                  <a:pt x="107" y="49"/>
                  <a:pt x="107" y="49"/>
                  <a:pt x="108" y="49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06" y="62"/>
                  <a:pt x="103" y="67"/>
                  <a:pt x="103" y="74"/>
                </a:cubicBezTo>
                <a:close/>
                <a:moveTo>
                  <a:pt x="44" y="67"/>
                </a:moveTo>
                <a:cubicBezTo>
                  <a:pt x="31" y="54"/>
                  <a:pt x="31" y="54"/>
                  <a:pt x="31" y="54"/>
                </a:cubicBezTo>
                <a:cubicBezTo>
                  <a:pt x="33" y="51"/>
                  <a:pt x="34" y="48"/>
                  <a:pt x="34" y="44"/>
                </a:cubicBezTo>
                <a:cubicBezTo>
                  <a:pt x="34" y="42"/>
                  <a:pt x="33" y="39"/>
                  <a:pt x="32" y="37"/>
                </a:cubicBezTo>
                <a:cubicBezTo>
                  <a:pt x="44" y="26"/>
                  <a:pt x="44" y="26"/>
                  <a:pt x="44" y="26"/>
                </a:cubicBezTo>
                <a:cubicBezTo>
                  <a:pt x="45" y="27"/>
                  <a:pt x="47" y="28"/>
                  <a:pt x="49" y="29"/>
                </a:cubicBezTo>
                <a:cubicBezTo>
                  <a:pt x="45" y="34"/>
                  <a:pt x="42" y="40"/>
                  <a:pt x="42" y="47"/>
                </a:cubicBezTo>
                <a:cubicBezTo>
                  <a:pt x="42" y="53"/>
                  <a:pt x="44" y="59"/>
                  <a:pt x="48" y="64"/>
                </a:cubicBezTo>
                <a:cubicBezTo>
                  <a:pt x="46" y="65"/>
                  <a:pt x="45" y="66"/>
                  <a:pt x="44" y="67"/>
                </a:cubicBezTo>
                <a:close/>
                <a:moveTo>
                  <a:pt x="55" y="60"/>
                </a:moveTo>
                <a:cubicBezTo>
                  <a:pt x="52" y="56"/>
                  <a:pt x="50" y="52"/>
                  <a:pt x="50" y="47"/>
                </a:cubicBezTo>
                <a:cubicBezTo>
                  <a:pt x="50" y="35"/>
                  <a:pt x="60" y="26"/>
                  <a:pt x="71" y="26"/>
                </a:cubicBezTo>
                <a:cubicBezTo>
                  <a:pt x="83" y="26"/>
                  <a:pt x="93" y="35"/>
                  <a:pt x="93" y="47"/>
                </a:cubicBezTo>
                <a:cubicBezTo>
                  <a:pt x="93" y="57"/>
                  <a:pt x="86" y="65"/>
                  <a:pt x="77" y="67"/>
                </a:cubicBezTo>
                <a:cubicBezTo>
                  <a:pt x="73" y="62"/>
                  <a:pt x="67" y="59"/>
                  <a:pt x="60" y="59"/>
                </a:cubicBezTo>
                <a:cubicBezTo>
                  <a:pt x="58" y="59"/>
                  <a:pt x="56" y="60"/>
                  <a:pt x="55" y="60"/>
                </a:cubicBezTo>
                <a:close/>
                <a:moveTo>
                  <a:pt x="106" y="27"/>
                </a:moveTo>
                <a:cubicBezTo>
                  <a:pt x="110" y="27"/>
                  <a:pt x="114" y="30"/>
                  <a:pt x="114" y="34"/>
                </a:cubicBezTo>
                <a:cubicBezTo>
                  <a:pt x="114" y="38"/>
                  <a:pt x="110" y="41"/>
                  <a:pt x="106" y="41"/>
                </a:cubicBezTo>
                <a:cubicBezTo>
                  <a:pt x="102" y="41"/>
                  <a:pt x="99" y="38"/>
                  <a:pt x="99" y="34"/>
                </a:cubicBezTo>
                <a:cubicBezTo>
                  <a:pt x="99" y="30"/>
                  <a:pt x="102" y="27"/>
                  <a:pt x="106" y="27"/>
                </a:cubicBezTo>
                <a:close/>
                <a:moveTo>
                  <a:pt x="53" y="7"/>
                </a:moveTo>
                <a:cubicBezTo>
                  <a:pt x="57" y="7"/>
                  <a:pt x="60" y="11"/>
                  <a:pt x="60" y="15"/>
                </a:cubicBezTo>
                <a:cubicBezTo>
                  <a:pt x="60" y="19"/>
                  <a:pt x="57" y="22"/>
                  <a:pt x="53" y="22"/>
                </a:cubicBezTo>
                <a:cubicBezTo>
                  <a:pt x="49" y="22"/>
                  <a:pt x="46" y="19"/>
                  <a:pt x="46" y="15"/>
                </a:cubicBezTo>
                <a:cubicBezTo>
                  <a:pt x="46" y="11"/>
                  <a:pt x="49" y="7"/>
                  <a:pt x="53" y="7"/>
                </a:cubicBezTo>
                <a:close/>
                <a:moveTo>
                  <a:pt x="7" y="44"/>
                </a:moveTo>
                <a:cubicBezTo>
                  <a:pt x="7" y="39"/>
                  <a:pt x="11" y="35"/>
                  <a:pt x="17" y="35"/>
                </a:cubicBezTo>
                <a:cubicBezTo>
                  <a:pt x="22" y="35"/>
                  <a:pt x="26" y="39"/>
                  <a:pt x="26" y="44"/>
                </a:cubicBezTo>
                <a:cubicBezTo>
                  <a:pt x="26" y="50"/>
                  <a:pt x="22" y="54"/>
                  <a:pt x="17" y="54"/>
                </a:cubicBezTo>
                <a:cubicBezTo>
                  <a:pt x="11" y="54"/>
                  <a:pt x="7" y="50"/>
                  <a:pt x="7" y="44"/>
                </a:cubicBezTo>
                <a:close/>
                <a:moveTo>
                  <a:pt x="60" y="93"/>
                </a:moveTo>
                <a:cubicBezTo>
                  <a:pt x="53" y="93"/>
                  <a:pt x="47" y="87"/>
                  <a:pt x="47" y="80"/>
                </a:cubicBezTo>
                <a:cubicBezTo>
                  <a:pt x="47" y="73"/>
                  <a:pt x="53" y="67"/>
                  <a:pt x="60" y="67"/>
                </a:cubicBezTo>
                <a:cubicBezTo>
                  <a:pt x="67" y="67"/>
                  <a:pt x="73" y="73"/>
                  <a:pt x="73" y="80"/>
                </a:cubicBezTo>
                <a:cubicBezTo>
                  <a:pt x="73" y="87"/>
                  <a:pt x="67" y="93"/>
                  <a:pt x="60" y="93"/>
                </a:cubicBezTo>
                <a:close/>
                <a:moveTo>
                  <a:pt x="120" y="83"/>
                </a:moveTo>
                <a:cubicBezTo>
                  <a:pt x="114" y="83"/>
                  <a:pt x="110" y="79"/>
                  <a:pt x="110" y="74"/>
                </a:cubicBezTo>
                <a:cubicBezTo>
                  <a:pt x="110" y="69"/>
                  <a:pt x="114" y="64"/>
                  <a:pt x="120" y="64"/>
                </a:cubicBezTo>
                <a:cubicBezTo>
                  <a:pt x="125" y="64"/>
                  <a:pt x="129" y="69"/>
                  <a:pt x="129" y="74"/>
                </a:cubicBezTo>
                <a:cubicBezTo>
                  <a:pt x="129" y="79"/>
                  <a:pt x="125" y="83"/>
                  <a:pt x="120" y="83"/>
                </a:cubicBezTo>
                <a:close/>
                <a:moveTo>
                  <a:pt x="120" y="83"/>
                </a:moveTo>
                <a:cubicBezTo>
                  <a:pt x="120" y="83"/>
                  <a:pt x="120" y="83"/>
                  <a:pt x="120" y="8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6" name="Freeform 53"/>
          <p:cNvSpPr>
            <a:spLocks noEditPoints="1"/>
          </p:cNvSpPr>
          <p:nvPr/>
        </p:nvSpPr>
        <p:spPr bwMode="auto">
          <a:xfrm>
            <a:off x="4748213" y="2729706"/>
            <a:ext cx="263525" cy="300038"/>
          </a:xfrm>
          <a:custGeom>
            <a:avLst/>
            <a:gdLst>
              <a:gd name="T0" fmla="*/ 94 w 97"/>
              <a:gd name="T1" fmla="*/ 13 h 110"/>
              <a:gd name="T2" fmla="*/ 49 w 97"/>
              <a:gd name="T3" fmla="*/ 0 h 110"/>
              <a:gd name="T4" fmla="*/ 3 w 97"/>
              <a:gd name="T5" fmla="*/ 14 h 110"/>
              <a:gd name="T6" fmla="*/ 2 w 97"/>
              <a:gd name="T7" fmla="*/ 21 h 110"/>
              <a:gd name="T8" fmla="*/ 6 w 97"/>
              <a:gd name="T9" fmla="*/ 23 h 110"/>
              <a:gd name="T10" fmla="*/ 9 w 97"/>
              <a:gd name="T11" fmla="*/ 23 h 110"/>
              <a:gd name="T12" fmla="*/ 49 w 97"/>
              <a:gd name="T13" fmla="*/ 11 h 110"/>
              <a:gd name="T14" fmla="*/ 89 w 97"/>
              <a:gd name="T15" fmla="*/ 22 h 110"/>
              <a:gd name="T16" fmla="*/ 96 w 97"/>
              <a:gd name="T17" fmla="*/ 20 h 110"/>
              <a:gd name="T18" fmla="*/ 94 w 97"/>
              <a:gd name="T19" fmla="*/ 13 h 110"/>
              <a:gd name="T20" fmla="*/ 22 w 97"/>
              <a:gd name="T21" fmla="*/ 37 h 110"/>
              <a:gd name="T22" fmla="*/ 24 w 97"/>
              <a:gd name="T23" fmla="*/ 37 h 110"/>
              <a:gd name="T24" fmla="*/ 74 w 97"/>
              <a:gd name="T25" fmla="*/ 36 h 110"/>
              <a:gd name="T26" fmla="*/ 81 w 97"/>
              <a:gd name="T27" fmla="*/ 34 h 110"/>
              <a:gd name="T28" fmla="*/ 78 w 97"/>
              <a:gd name="T29" fmla="*/ 27 h 110"/>
              <a:gd name="T30" fmla="*/ 20 w 97"/>
              <a:gd name="T31" fmla="*/ 27 h 110"/>
              <a:gd name="T32" fmla="*/ 17 w 97"/>
              <a:gd name="T33" fmla="*/ 34 h 110"/>
              <a:gd name="T34" fmla="*/ 22 w 97"/>
              <a:gd name="T35" fmla="*/ 37 h 110"/>
              <a:gd name="T36" fmla="*/ 49 w 97"/>
              <a:gd name="T37" fmla="*/ 40 h 110"/>
              <a:gd name="T38" fmla="*/ 49 w 97"/>
              <a:gd name="T39" fmla="*/ 40 h 110"/>
              <a:gd name="T40" fmla="*/ 24 w 97"/>
              <a:gd name="T41" fmla="*/ 50 h 110"/>
              <a:gd name="T42" fmla="*/ 14 w 97"/>
              <a:gd name="T43" fmla="*/ 75 h 110"/>
              <a:gd name="T44" fmla="*/ 49 w 97"/>
              <a:gd name="T45" fmla="*/ 110 h 110"/>
              <a:gd name="T46" fmla="*/ 49 w 97"/>
              <a:gd name="T47" fmla="*/ 110 h 110"/>
              <a:gd name="T48" fmla="*/ 74 w 97"/>
              <a:gd name="T49" fmla="*/ 100 h 110"/>
              <a:gd name="T50" fmla="*/ 84 w 97"/>
              <a:gd name="T51" fmla="*/ 75 h 110"/>
              <a:gd name="T52" fmla="*/ 49 w 97"/>
              <a:gd name="T53" fmla="*/ 40 h 110"/>
              <a:gd name="T54" fmla="*/ 49 w 97"/>
              <a:gd name="T55" fmla="*/ 96 h 110"/>
              <a:gd name="T56" fmla="*/ 28 w 97"/>
              <a:gd name="T57" fmla="*/ 75 h 110"/>
              <a:gd name="T58" fmla="*/ 49 w 97"/>
              <a:gd name="T59" fmla="*/ 54 h 110"/>
              <a:gd name="T60" fmla="*/ 69 w 97"/>
              <a:gd name="T61" fmla="*/ 75 h 110"/>
              <a:gd name="T62" fmla="*/ 49 w 97"/>
              <a:gd name="T63" fmla="*/ 9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7" h="110">
                <a:moveTo>
                  <a:pt x="94" y="13"/>
                </a:moveTo>
                <a:cubicBezTo>
                  <a:pt x="81" y="5"/>
                  <a:pt x="65" y="1"/>
                  <a:pt x="49" y="0"/>
                </a:cubicBezTo>
                <a:cubicBezTo>
                  <a:pt x="33" y="0"/>
                  <a:pt x="17" y="5"/>
                  <a:pt x="3" y="14"/>
                </a:cubicBezTo>
                <a:cubicBezTo>
                  <a:pt x="1" y="16"/>
                  <a:pt x="0" y="19"/>
                  <a:pt x="2" y="21"/>
                </a:cubicBezTo>
                <a:cubicBezTo>
                  <a:pt x="3" y="23"/>
                  <a:pt x="4" y="23"/>
                  <a:pt x="6" y="23"/>
                </a:cubicBezTo>
                <a:cubicBezTo>
                  <a:pt x="7" y="23"/>
                  <a:pt x="8" y="23"/>
                  <a:pt x="9" y="23"/>
                </a:cubicBezTo>
                <a:cubicBezTo>
                  <a:pt x="21" y="15"/>
                  <a:pt x="35" y="11"/>
                  <a:pt x="49" y="11"/>
                </a:cubicBezTo>
                <a:cubicBezTo>
                  <a:pt x="64" y="11"/>
                  <a:pt x="77" y="14"/>
                  <a:pt x="89" y="22"/>
                </a:cubicBezTo>
                <a:cubicBezTo>
                  <a:pt x="91" y="24"/>
                  <a:pt x="94" y="23"/>
                  <a:pt x="96" y="20"/>
                </a:cubicBezTo>
                <a:cubicBezTo>
                  <a:pt x="97" y="18"/>
                  <a:pt x="97" y="15"/>
                  <a:pt x="94" y="13"/>
                </a:cubicBezTo>
                <a:close/>
                <a:moveTo>
                  <a:pt x="22" y="37"/>
                </a:moveTo>
                <a:cubicBezTo>
                  <a:pt x="23" y="37"/>
                  <a:pt x="23" y="37"/>
                  <a:pt x="24" y="37"/>
                </a:cubicBezTo>
                <a:cubicBezTo>
                  <a:pt x="41" y="28"/>
                  <a:pt x="57" y="28"/>
                  <a:pt x="74" y="36"/>
                </a:cubicBezTo>
                <a:cubicBezTo>
                  <a:pt x="77" y="38"/>
                  <a:pt x="80" y="36"/>
                  <a:pt x="81" y="34"/>
                </a:cubicBezTo>
                <a:cubicBezTo>
                  <a:pt x="82" y="31"/>
                  <a:pt x="81" y="28"/>
                  <a:pt x="78" y="27"/>
                </a:cubicBezTo>
                <a:cubicBezTo>
                  <a:pt x="59" y="18"/>
                  <a:pt x="39" y="18"/>
                  <a:pt x="20" y="27"/>
                </a:cubicBezTo>
                <a:cubicBezTo>
                  <a:pt x="17" y="29"/>
                  <a:pt x="16" y="32"/>
                  <a:pt x="17" y="34"/>
                </a:cubicBezTo>
                <a:cubicBezTo>
                  <a:pt x="18" y="36"/>
                  <a:pt x="20" y="37"/>
                  <a:pt x="22" y="37"/>
                </a:cubicBezTo>
                <a:close/>
                <a:moveTo>
                  <a:pt x="49" y="40"/>
                </a:moveTo>
                <a:cubicBezTo>
                  <a:pt x="49" y="40"/>
                  <a:pt x="49" y="40"/>
                  <a:pt x="49" y="40"/>
                </a:cubicBezTo>
                <a:cubicBezTo>
                  <a:pt x="39" y="40"/>
                  <a:pt x="31" y="43"/>
                  <a:pt x="24" y="50"/>
                </a:cubicBezTo>
                <a:cubicBezTo>
                  <a:pt x="17" y="57"/>
                  <a:pt x="14" y="66"/>
                  <a:pt x="14" y="75"/>
                </a:cubicBezTo>
                <a:cubicBezTo>
                  <a:pt x="14" y="95"/>
                  <a:pt x="2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58" y="110"/>
                  <a:pt x="67" y="107"/>
                  <a:pt x="74" y="100"/>
                </a:cubicBezTo>
                <a:cubicBezTo>
                  <a:pt x="80" y="93"/>
                  <a:pt x="84" y="84"/>
                  <a:pt x="84" y="75"/>
                </a:cubicBezTo>
                <a:cubicBezTo>
                  <a:pt x="84" y="56"/>
                  <a:pt x="68" y="40"/>
                  <a:pt x="49" y="40"/>
                </a:cubicBezTo>
                <a:close/>
                <a:moveTo>
                  <a:pt x="49" y="96"/>
                </a:moveTo>
                <a:cubicBezTo>
                  <a:pt x="37" y="96"/>
                  <a:pt x="28" y="86"/>
                  <a:pt x="28" y="75"/>
                </a:cubicBezTo>
                <a:cubicBezTo>
                  <a:pt x="28" y="64"/>
                  <a:pt x="37" y="54"/>
                  <a:pt x="49" y="54"/>
                </a:cubicBezTo>
                <a:cubicBezTo>
                  <a:pt x="60" y="54"/>
                  <a:pt x="69" y="64"/>
                  <a:pt x="69" y="75"/>
                </a:cubicBezTo>
                <a:cubicBezTo>
                  <a:pt x="69" y="86"/>
                  <a:pt x="60" y="96"/>
                  <a:pt x="49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7" name="Freeform 54"/>
          <p:cNvSpPr>
            <a:spLocks noEditPoints="1"/>
          </p:cNvSpPr>
          <p:nvPr/>
        </p:nvSpPr>
        <p:spPr bwMode="auto">
          <a:xfrm>
            <a:off x="1157288" y="2817019"/>
            <a:ext cx="300038" cy="152400"/>
          </a:xfrm>
          <a:custGeom>
            <a:avLst/>
            <a:gdLst>
              <a:gd name="T0" fmla="*/ 82 w 110"/>
              <a:gd name="T1" fmla="*/ 0 h 56"/>
              <a:gd name="T2" fmla="*/ 56 w 110"/>
              <a:gd name="T3" fmla="*/ 14 h 56"/>
              <a:gd name="T4" fmla="*/ 56 w 110"/>
              <a:gd name="T5" fmla="*/ 16 h 56"/>
              <a:gd name="T6" fmla="*/ 60 w 110"/>
              <a:gd name="T7" fmla="*/ 21 h 56"/>
              <a:gd name="T8" fmla="*/ 62 w 110"/>
              <a:gd name="T9" fmla="*/ 22 h 56"/>
              <a:gd name="T10" fmla="*/ 63 w 110"/>
              <a:gd name="T11" fmla="*/ 21 h 56"/>
              <a:gd name="T12" fmla="*/ 82 w 110"/>
              <a:gd name="T13" fmla="*/ 9 h 56"/>
              <a:gd name="T14" fmla="*/ 101 w 110"/>
              <a:gd name="T15" fmla="*/ 28 h 56"/>
              <a:gd name="T16" fmla="*/ 82 w 110"/>
              <a:gd name="T17" fmla="*/ 47 h 56"/>
              <a:gd name="T18" fmla="*/ 59 w 110"/>
              <a:gd name="T19" fmla="*/ 26 h 56"/>
              <a:gd name="T20" fmla="*/ 28 w 110"/>
              <a:gd name="T21" fmla="*/ 0 h 56"/>
              <a:gd name="T22" fmla="*/ 0 w 110"/>
              <a:gd name="T23" fmla="*/ 28 h 56"/>
              <a:gd name="T24" fmla="*/ 28 w 110"/>
              <a:gd name="T25" fmla="*/ 56 h 56"/>
              <a:gd name="T26" fmla="*/ 54 w 110"/>
              <a:gd name="T27" fmla="*/ 42 h 56"/>
              <a:gd name="T28" fmla="*/ 53 w 110"/>
              <a:gd name="T29" fmla="*/ 40 h 56"/>
              <a:gd name="T30" fmla="*/ 50 w 110"/>
              <a:gd name="T31" fmla="*/ 35 h 56"/>
              <a:gd name="T32" fmla="*/ 48 w 110"/>
              <a:gd name="T33" fmla="*/ 34 h 56"/>
              <a:gd name="T34" fmla="*/ 47 w 110"/>
              <a:gd name="T35" fmla="*/ 35 h 56"/>
              <a:gd name="T36" fmla="*/ 28 w 110"/>
              <a:gd name="T37" fmla="*/ 47 h 56"/>
              <a:gd name="T38" fmla="*/ 9 w 110"/>
              <a:gd name="T39" fmla="*/ 28 h 56"/>
              <a:gd name="T40" fmla="*/ 28 w 110"/>
              <a:gd name="T41" fmla="*/ 9 h 56"/>
              <a:gd name="T42" fmla="*/ 51 w 110"/>
              <a:gd name="T43" fmla="*/ 30 h 56"/>
              <a:gd name="T44" fmla="*/ 82 w 110"/>
              <a:gd name="T45" fmla="*/ 56 h 56"/>
              <a:gd name="T46" fmla="*/ 110 w 110"/>
              <a:gd name="T47" fmla="*/ 28 h 56"/>
              <a:gd name="T48" fmla="*/ 82 w 110"/>
              <a:gd name="T49" fmla="*/ 0 h 56"/>
              <a:gd name="T50" fmla="*/ 82 w 110"/>
              <a:gd name="T51" fmla="*/ 0 h 56"/>
              <a:gd name="T52" fmla="*/ 82 w 110"/>
              <a:gd name="T5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" h="56">
                <a:moveTo>
                  <a:pt x="82" y="0"/>
                </a:moveTo>
                <a:cubicBezTo>
                  <a:pt x="69" y="0"/>
                  <a:pt x="61" y="8"/>
                  <a:pt x="56" y="14"/>
                </a:cubicBezTo>
                <a:cubicBezTo>
                  <a:pt x="56" y="15"/>
                  <a:pt x="56" y="16"/>
                  <a:pt x="56" y="16"/>
                </a:cubicBezTo>
                <a:cubicBezTo>
                  <a:pt x="60" y="21"/>
                  <a:pt x="60" y="21"/>
                  <a:pt x="60" y="21"/>
                </a:cubicBezTo>
                <a:cubicBezTo>
                  <a:pt x="61" y="22"/>
                  <a:pt x="61" y="22"/>
                  <a:pt x="62" y="22"/>
                </a:cubicBezTo>
                <a:cubicBezTo>
                  <a:pt x="62" y="22"/>
                  <a:pt x="63" y="22"/>
                  <a:pt x="63" y="21"/>
                </a:cubicBezTo>
                <a:cubicBezTo>
                  <a:pt x="66" y="16"/>
                  <a:pt x="72" y="9"/>
                  <a:pt x="82" y="9"/>
                </a:cubicBezTo>
                <a:cubicBezTo>
                  <a:pt x="92" y="9"/>
                  <a:pt x="101" y="17"/>
                  <a:pt x="101" y="28"/>
                </a:cubicBezTo>
                <a:cubicBezTo>
                  <a:pt x="101" y="39"/>
                  <a:pt x="92" y="47"/>
                  <a:pt x="82" y="47"/>
                </a:cubicBezTo>
                <a:cubicBezTo>
                  <a:pt x="72" y="47"/>
                  <a:pt x="66" y="37"/>
                  <a:pt x="59" y="26"/>
                </a:cubicBezTo>
                <a:cubicBezTo>
                  <a:pt x="51" y="13"/>
                  <a:pt x="43" y="0"/>
                  <a:pt x="28" y="0"/>
                </a:cubicBezTo>
                <a:cubicBezTo>
                  <a:pt x="13" y="0"/>
                  <a:pt x="0" y="12"/>
                  <a:pt x="0" y="28"/>
                </a:cubicBezTo>
                <a:cubicBezTo>
                  <a:pt x="0" y="44"/>
                  <a:pt x="13" y="56"/>
                  <a:pt x="28" y="56"/>
                </a:cubicBezTo>
                <a:cubicBezTo>
                  <a:pt x="41" y="56"/>
                  <a:pt x="49" y="48"/>
                  <a:pt x="54" y="42"/>
                </a:cubicBezTo>
                <a:cubicBezTo>
                  <a:pt x="54" y="41"/>
                  <a:pt x="54" y="41"/>
                  <a:pt x="53" y="40"/>
                </a:cubicBezTo>
                <a:cubicBezTo>
                  <a:pt x="50" y="35"/>
                  <a:pt x="50" y="35"/>
                  <a:pt x="50" y="35"/>
                </a:cubicBezTo>
                <a:cubicBezTo>
                  <a:pt x="49" y="34"/>
                  <a:pt x="49" y="34"/>
                  <a:pt x="48" y="34"/>
                </a:cubicBezTo>
                <a:cubicBezTo>
                  <a:pt x="48" y="34"/>
                  <a:pt x="47" y="34"/>
                  <a:pt x="47" y="35"/>
                </a:cubicBezTo>
                <a:cubicBezTo>
                  <a:pt x="44" y="40"/>
                  <a:pt x="38" y="47"/>
                  <a:pt x="28" y="47"/>
                </a:cubicBezTo>
                <a:cubicBezTo>
                  <a:pt x="18" y="47"/>
                  <a:pt x="9" y="39"/>
                  <a:pt x="9" y="28"/>
                </a:cubicBezTo>
                <a:cubicBezTo>
                  <a:pt x="9" y="17"/>
                  <a:pt x="18" y="9"/>
                  <a:pt x="28" y="9"/>
                </a:cubicBezTo>
                <a:cubicBezTo>
                  <a:pt x="38" y="9"/>
                  <a:pt x="44" y="19"/>
                  <a:pt x="51" y="30"/>
                </a:cubicBezTo>
                <a:cubicBezTo>
                  <a:pt x="59" y="43"/>
                  <a:pt x="67" y="56"/>
                  <a:pt x="82" y="56"/>
                </a:cubicBezTo>
                <a:cubicBezTo>
                  <a:pt x="97" y="56"/>
                  <a:pt x="110" y="44"/>
                  <a:pt x="110" y="28"/>
                </a:cubicBezTo>
                <a:cubicBezTo>
                  <a:pt x="110" y="12"/>
                  <a:pt x="97" y="0"/>
                  <a:pt x="82" y="0"/>
                </a:cubicBezTo>
                <a:close/>
                <a:moveTo>
                  <a:pt x="82" y="0"/>
                </a:moveTo>
                <a:cubicBezTo>
                  <a:pt x="82" y="0"/>
                  <a:pt x="82" y="0"/>
                  <a:pt x="82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8" name="Freeform 55"/>
          <p:cNvSpPr>
            <a:spLocks noEditPoints="1"/>
          </p:cNvSpPr>
          <p:nvPr/>
        </p:nvSpPr>
        <p:spPr bwMode="auto">
          <a:xfrm>
            <a:off x="6530975" y="2732881"/>
            <a:ext cx="250825" cy="277813"/>
          </a:xfrm>
          <a:custGeom>
            <a:avLst/>
            <a:gdLst>
              <a:gd name="T0" fmla="*/ 83 w 92"/>
              <a:gd name="T1" fmla="*/ 19 h 102"/>
              <a:gd name="T2" fmla="*/ 73 w 92"/>
              <a:gd name="T3" fmla="*/ 12 h 102"/>
              <a:gd name="T4" fmla="*/ 50 w 92"/>
              <a:gd name="T5" fmla="*/ 10 h 102"/>
              <a:gd name="T6" fmla="*/ 45 w 92"/>
              <a:gd name="T7" fmla="*/ 2 h 102"/>
              <a:gd name="T8" fmla="*/ 27 w 92"/>
              <a:gd name="T9" fmla="*/ 0 h 102"/>
              <a:gd name="T10" fmla="*/ 24 w 92"/>
              <a:gd name="T11" fmla="*/ 4 h 102"/>
              <a:gd name="T12" fmla="*/ 24 w 92"/>
              <a:gd name="T13" fmla="*/ 18 h 102"/>
              <a:gd name="T14" fmla="*/ 20 w 92"/>
              <a:gd name="T15" fmla="*/ 22 h 102"/>
              <a:gd name="T16" fmla="*/ 6 w 92"/>
              <a:gd name="T17" fmla="*/ 22 h 102"/>
              <a:gd name="T18" fmla="*/ 0 w 92"/>
              <a:gd name="T19" fmla="*/ 27 h 102"/>
              <a:gd name="T20" fmla="*/ 10 w 92"/>
              <a:gd name="T21" fmla="*/ 67 h 102"/>
              <a:gd name="T22" fmla="*/ 38 w 92"/>
              <a:gd name="T23" fmla="*/ 73 h 102"/>
              <a:gd name="T24" fmla="*/ 42 w 92"/>
              <a:gd name="T25" fmla="*/ 60 h 102"/>
              <a:gd name="T26" fmla="*/ 52 w 92"/>
              <a:gd name="T27" fmla="*/ 69 h 102"/>
              <a:gd name="T28" fmla="*/ 68 w 92"/>
              <a:gd name="T29" fmla="*/ 76 h 102"/>
              <a:gd name="T30" fmla="*/ 65 w 92"/>
              <a:gd name="T31" fmla="*/ 91 h 102"/>
              <a:gd name="T32" fmla="*/ 55 w 92"/>
              <a:gd name="T33" fmla="*/ 92 h 102"/>
              <a:gd name="T34" fmla="*/ 54 w 92"/>
              <a:gd name="T35" fmla="*/ 84 h 102"/>
              <a:gd name="T36" fmla="*/ 56 w 92"/>
              <a:gd name="T37" fmla="*/ 84 h 102"/>
              <a:gd name="T38" fmla="*/ 58 w 92"/>
              <a:gd name="T39" fmla="*/ 82 h 102"/>
              <a:gd name="T40" fmla="*/ 58 w 92"/>
              <a:gd name="T41" fmla="*/ 78 h 102"/>
              <a:gd name="T42" fmla="*/ 56 w 92"/>
              <a:gd name="T43" fmla="*/ 76 h 102"/>
              <a:gd name="T44" fmla="*/ 43 w 92"/>
              <a:gd name="T45" fmla="*/ 84 h 102"/>
              <a:gd name="T46" fmla="*/ 45 w 92"/>
              <a:gd name="T47" fmla="*/ 99 h 102"/>
              <a:gd name="T48" fmla="*/ 66 w 92"/>
              <a:gd name="T49" fmla="*/ 102 h 102"/>
              <a:gd name="T50" fmla="*/ 83 w 92"/>
              <a:gd name="T51" fmla="*/ 19 h 102"/>
              <a:gd name="T52" fmla="*/ 70 w 92"/>
              <a:gd name="T53" fmla="*/ 50 h 102"/>
              <a:gd name="T54" fmla="*/ 64 w 92"/>
              <a:gd name="T55" fmla="*/ 48 h 102"/>
              <a:gd name="T56" fmla="*/ 60 w 92"/>
              <a:gd name="T57" fmla="*/ 49 h 102"/>
              <a:gd name="T58" fmla="*/ 64 w 92"/>
              <a:gd name="T59" fmla="*/ 43 h 102"/>
              <a:gd name="T60" fmla="*/ 70 w 92"/>
              <a:gd name="T61" fmla="*/ 50 h 102"/>
              <a:gd name="T62" fmla="*/ 6 w 92"/>
              <a:gd name="T63" fmla="*/ 17 h 102"/>
              <a:gd name="T64" fmla="*/ 17 w 92"/>
              <a:gd name="T65" fmla="*/ 17 h 102"/>
              <a:gd name="T66" fmla="*/ 19 w 92"/>
              <a:gd name="T67" fmla="*/ 16 h 102"/>
              <a:gd name="T68" fmla="*/ 19 w 92"/>
              <a:gd name="T69" fmla="*/ 4 h 102"/>
              <a:gd name="T70" fmla="*/ 16 w 92"/>
              <a:gd name="T71" fmla="*/ 3 h 102"/>
              <a:gd name="T72" fmla="*/ 5 w 92"/>
              <a:gd name="T73" fmla="*/ 15 h 102"/>
              <a:gd name="T74" fmla="*/ 6 w 92"/>
              <a:gd name="T75" fmla="*/ 1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2" h="102">
                <a:moveTo>
                  <a:pt x="83" y="19"/>
                </a:moveTo>
                <a:cubicBezTo>
                  <a:pt x="83" y="12"/>
                  <a:pt x="73" y="12"/>
                  <a:pt x="73" y="12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4"/>
                  <a:pt x="45" y="2"/>
                </a:cubicBezTo>
                <a:cubicBezTo>
                  <a:pt x="43" y="0"/>
                  <a:pt x="35" y="0"/>
                  <a:pt x="27" y="0"/>
                </a:cubicBezTo>
                <a:cubicBezTo>
                  <a:pt x="26" y="0"/>
                  <a:pt x="24" y="2"/>
                  <a:pt x="24" y="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20"/>
                  <a:pt x="22" y="22"/>
                  <a:pt x="20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3" y="22"/>
                  <a:pt x="0" y="24"/>
                  <a:pt x="0" y="27"/>
                </a:cubicBezTo>
                <a:cubicBezTo>
                  <a:pt x="0" y="30"/>
                  <a:pt x="4" y="61"/>
                  <a:pt x="10" y="67"/>
                </a:cubicBezTo>
                <a:cubicBezTo>
                  <a:pt x="13" y="70"/>
                  <a:pt x="34" y="73"/>
                  <a:pt x="38" y="73"/>
                </a:cubicBezTo>
                <a:cubicBezTo>
                  <a:pt x="42" y="73"/>
                  <a:pt x="41" y="60"/>
                  <a:pt x="42" y="60"/>
                </a:cubicBezTo>
                <a:cubicBezTo>
                  <a:pt x="43" y="60"/>
                  <a:pt x="45" y="68"/>
                  <a:pt x="52" y="69"/>
                </a:cubicBezTo>
                <a:cubicBezTo>
                  <a:pt x="58" y="71"/>
                  <a:pt x="68" y="71"/>
                  <a:pt x="68" y="76"/>
                </a:cubicBezTo>
                <a:cubicBezTo>
                  <a:pt x="69" y="82"/>
                  <a:pt x="69" y="91"/>
                  <a:pt x="65" y="91"/>
                </a:cubicBezTo>
                <a:cubicBezTo>
                  <a:pt x="55" y="92"/>
                  <a:pt x="55" y="92"/>
                  <a:pt x="55" y="92"/>
                </a:cubicBezTo>
                <a:cubicBezTo>
                  <a:pt x="53" y="92"/>
                  <a:pt x="53" y="84"/>
                  <a:pt x="54" y="84"/>
                </a:cubicBezTo>
                <a:cubicBezTo>
                  <a:pt x="55" y="84"/>
                  <a:pt x="55" y="84"/>
                  <a:pt x="56" y="84"/>
                </a:cubicBezTo>
                <a:cubicBezTo>
                  <a:pt x="57" y="84"/>
                  <a:pt x="58" y="83"/>
                  <a:pt x="58" y="82"/>
                </a:cubicBezTo>
                <a:cubicBezTo>
                  <a:pt x="58" y="78"/>
                  <a:pt x="58" y="78"/>
                  <a:pt x="58" y="78"/>
                </a:cubicBezTo>
                <a:cubicBezTo>
                  <a:pt x="58" y="77"/>
                  <a:pt x="57" y="76"/>
                  <a:pt x="56" y="76"/>
                </a:cubicBezTo>
                <a:cubicBezTo>
                  <a:pt x="52" y="76"/>
                  <a:pt x="43" y="76"/>
                  <a:pt x="43" y="84"/>
                </a:cubicBezTo>
                <a:cubicBezTo>
                  <a:pt x="42" y="94"/>
                  <a:pt x="44" y="98"/>
                  <a:pt x="45" y="99"/>
                </a:cubicBezTo>
                <a:cubicBezTo>
                  <a:pt x="46" y="100"/>
                  <a:pt x="48" y="102"/>
                  <a:pt x="66" y="102"/>
                </a:cubicBezTo>
                <a:cubicBezTo>
                  <a:pt x="92" y="102"/>
                  <a:pt x="83" y="25"/>
                  <a:pt x="83" y="19"/>
                </a:cubicBezTo>
                <a:close/>
                <a:moveTo>
                  <a:pt x="70" y="50"/>
                </a:moveTo>
                <a:cubicBezTo>
                  <a:pt x="70" y="51"/>
                  <a:pt x="67" y="48"/>
                  <a:pt x="64" y="48"/>
                </a:cubicBezTo>
                <a:cubicBezTo>
                  <a:pt x="62" y="48"/>
                  <a:pt x="60" y="50"/>
                  <a:pt x="60" y="49"/>
                </a:cubicBezTo>
                <a:cubicBezTo>
                  <a:pt x="59" y="49"/>
                  <a:pt x="60" y="43"/>
                  <a:pt x="64" y="43"/>
                </a:cubicBezTo>
                <a:cubicBezTo>
                  <a:pt x="69" y="43"/>
                  <a:pt x="71" y="49"/>
                  <a:pt x="70" y="50"/>
                </a:cubicBezTo>
                <a:close/>
                <a:moveTo>
                  <a:pt x="6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9" y="16"/>
                  <a:pt x="19" y="16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3"/>
                  <a:pt x="17" y="2"/>
                  <a:pt x="16" y="3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6"/>
                  <a:pt x="5" y="17"/>
                  <a:pt x="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9" name="Freeform 56"/>
          <p:cNvSpPr>
            <a:spLocks noEditPoints="1"/>
          </p:cNvSpPr>
          <p:nvPr/>
        </p:nvSpPr>
        <p:spPr bwMode="auto">
          <a:xfrm>
            <a:off x="5318125" y="2732881"/>
            <a:ext cx="282575" cy="269875"/>
          </a:xfrm>
          <a:custGeom>
            <a:avLst/>
            <a:gdLst>
              <a:gd name="T0" fmla="*/ 0 w 104"/>
              <a:gd name="T1" fmla="*/ 43 h 99"/>
              <a:gd name="T2" fmla="*/ 50 w 104"/>
              <a:gd name="T3" fmla="*/ 83 h 99"/>
              <a:gd name="T4" fmla="*/ 7 w 104"/>
              <a:gd name="T5" fmla="*/ 43 h 99"/>
              <a:gd name="T6" fmla="*/ 97 w 104"/>
              <a:gd name="T7" fmla="*/ 43 h 99"/>
              <a:gd name="T8" fmla="*/ 48 w 104"/>
              <a:gd name="T9" fmla="*/ 97 h 99"/>
              <a:gd name="T10" fmla="*/ 52 w 104"/>
              <a:gd name="T11" fmla="*/ 99 h 99"/>
              <a:gd name="T12" fmla="*/ 104 w 104"/>
              <a:gd name="T13" fmla="*/ 43 h 99"/>
              <a:gd name="T14" fmla="*/ 26 w 104"/>
              <a:gd name="T15" fmla="*/ 33 h 99"/>
              <a:gd name="T16" fmla="*/ 22 w 104"/>
              <a:gd name="T17" fmla="*/ 33 h 99"/>
              <a:gd name="T18" fmla="*/ 22 w 104"/>
              <a:gd name="T19" fmla="*/ 52 h 99"/>
              <a:gd name="T20" fmla="*/ 25 w 104"/>
              <a:gd name="T21" fmla="*/ 56 h 99"/>
              <a:gd name="T22" fmla="*/ 36 w 104"/>
              <a:gd name="T23" fmla="*/ 55 h 99"/>
              <a:gd name="T24" fmla="*/ 36 w 104"/>
              <a:gd name="T25" fmla="*/ 51 h 99"/>
              <a:gd name="T26" fmla="*/ 27 w 104"/>
              <a:gd name="T27" fmla="*/ 51 h 99"/>
              <a:gd name="T28" fmla="*/ 26 w 104"/>
              <a:gd name="T29" fmla="*/ 33 h 99"/>
              <a:gd name="T30" fmla="*/ 38 w 104"/>
              <a:gd name="T31" fmla="*/ 35 h 99"/>
              <a:gd name="T32" fmla="*/ 39 w 104"/>
              <a:gd name="T33" fmla="*/ 55 h 99"/>
              <a:gd name="T34" fmla="*/ 43 w 104"/>
              <a:gd name="T35" fmla="*/ 55 h 99"/>
              <a:gd name="T36" fmla="*/ 44 w 104"/>
              <a:gd name="T37" fmla="*/ 35 h 99"/>
              <a:gd name="T38" fmla="*/ 41 w 104"/>
              <a:gd name="T39" fmla="*/ 32 h 99"/>
              <a:gd name="T40" fmla="*/ 58 w 104"/>
              <a:gd name="T41" fmla="*/ 53 h 99"/>
              <a:gd name="T42" fmla="*/ 59 w 104"/>
              <a:gd name="T43" fmla="*/ 54 h 99"/>
              <a:gd name="T44" fmla="*/ 60 w 104"/>
              <a:gd name="T45" fmla="*/ 55 h 99"/>
              <a:gd name="T46" fmla="*/ 62 w 104"/>
              <a:gd name="T47" fmla="*/ 56 h 99"/>
              <a:gd name="T48" fmla="*/ 65 w 104"/>
              <a:gd name="T49" fmla="*/ 35 h 99"/>
              <a:gd name="T50" fmla="*/ 62 w 104"/>
              <a:gd name="T51" fmla="*/ 32 h 99"/>
              <a:gd name="T52" fmla="*/ 60 w 104"/>
              <a:gd name="T53" fmla="*/ 35 h 99"/>
              <a:gd name="T54" fmla="*/ 54 w 104"/>
              <a:gd name="T55" fmla="*/ 35 h 99"/>
              <a:gd name="T56" fmla="*/ 53 w 104"/>
              <a:gd name="T57" fmla="*/ 34 h 99"/>
              <a:gd name="T58" fmla="*/ 52 w 104"/>
              <a:gd name="T59" fmla="*/ 32 h 99"/>
              <a:gd name="T60" fmla="*/ 49 w 104"/>
              <a:gd name="T61" fmla="*/ 32 h 99"/>
              <a:gd name="T62" fmla="*/ 47 w 104"/>
              <a:gd name="T63" fmla="*/ 34 h 99"/>
              <a:gd name="T64" fmla="*/ 47 w 104"/>
              <a:gd name="T65" fmla="*/ 53 h 99"/>
              <a:gd name="T66" fmla="*/ 48 w 104"/>
              <a:gd name="T67" fmla="*/ 55 h 99"/>
              <a:gd name="T68" fmla="*/ 52 w 104"/>
              <a:gd name="T69" fmla="*/ 55 h 99"/>
              <a:gd name="T70" fmla="*/ 53 w 104"/>
              <a:gd name="T71" fmla="*/ 43 h 99"/>
              <a:gd name="T72" fmla="*/ 83 w 104"/>
              <a:gd name="T73" fmla="*/ 37 h 99"/>
              <a:gd name="T74" fmla="*/ 83 w 104"/>
              <a:gd name="T75" fmla="*/ 33 h 99"/>
              <a:gd name="T76" fmla="*/ 71 w 104"/>
              <a:gd name="T77" fmla="*/ 32 h 99"/>
              <a:gd name="T78" fmla="*/ 68 w 104"/>
              <a:gd name="T79" fmla="*/ 34 h 99"/>
              <a:gd name="T80" fmla="*/ 68 w 104"/>
              <a:gd name="T81" fmla="*/ 52 h 99"/>
              <a:gd name="T82" fmla="*/ 71 w 104"/>
              <a:gd name="T83" fmla="*/ 56 h 99"/>
              <a:gd name="T84" fmla="*/ 84 w 104"/>
              <a:gd name="T85" fmla="*/ 55 h 99"/>
              <a:gd name="T86" fmla="*/ 84 w 104"/>
              <a:gd name="T87" fmla="*/ 52 h 99"/>
              <a:gd name="T88" fmla="*/ 73 w 104"/>
              <a:gd name="T89" fmla="*/ 51 h 99"/>
              <a:gd name="T90" fmla="*/ 81 w 104"/>
              <a:gd name="T91" fmla="*/ 46 h 99"/>
              <a:gd name="T92" fmla="*/ 83 w 104"/>
              <a:gd name="T93" fmla="*/ 44 h 99"/>
              <a:gd name="T94" fmla="*/ 81 w 104"/>
              <a:gd name="T95" fmla="*/ 41 h 99"/>
              <a:gd name="T96" fmla="*/ 73 w 104"/>
              <a:gd name="T97" fmla="*/ 37 h 99"/>
              <a:gd name="T98" fmla="*/ 81 w 104"/>
              <a:gd name="T99" fmla="*/ 37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4" h="99">
                <a:moveTo>
                  <a:pt x="52" y="0"/>
                </a:moveTo>
                <a:cubicBezTo>
                  <a:pt x="23" y="0"/>
                  <a:pt x="0" y="19"/>
                  <a:pt x="0" y="43"/>
                </a:cubicBezTo>
                <a:cubicBezTo>
                  <a:pt x="0" y="66"/>
                  <a:pt x="20" y="85"/>
                  <a:pt x="47" y="86"/>
                </a:cubicBezTo>
                <a:cubicBezTo>
                  <a:pt x="49" y="86"/>
                  <a:pt x="50" y="85"/>
                  <a:pt x="50" y="83"/>
                </a:cubicBezTo>
                <a:cubicBezTo>
                  <a:pt x="51" y="81"/>
                  <a:pt x="49" y="80"/>
                  <a:pt x="47" y="80"/>
                </a:cubicBezTo>
                <a:cubicBezTo>
                  <a:pt x="24" y="79"/>
                  <a:pt x="7" y="63"/>
                  <a:pt x="7" y="43"/>
                </a:cubicBezTo>
                <a:cubicBezTo>
                  <a:pt x="7" y="23"/>
                  <a:pt x="27" y="7"/>
                  <a:pt x="52" y="7"/>
                </a:cubicBezTo>
                <a:cubicBezTo>
                  <a:pt x="77" y="7"/>
                  <a:pt x="97" y="23"/>
                  <a:pt x="97" y="43"/>
                </a:cubicBezTo>
                <a:cubicBezTo>
                  <a:pt x="97" y="62"/>
                  <a:pt x="73" y="82"/>
                  <a:pt x="49" y="93"/>
                </a:cubicBezTo>
                <a:cubicBezTo>
                  <a:pt x="48" y="93"/>
                  <a:pt x="47" y="95"/>
                  <a:pt x="48" y="97"/>
                </a:cubicBezTo>
                <a:cubicBezTo>
                  <a:pt x="48" y="98"/>
                  <a:pt x="50" y="99"/>
                  <a:pt x="51" y="99"/>
                </a:cubicBezTo>
                <a:cubicBezTo>
                  <a:pt x="51" y="99"/>
                  <a:pt x="52" y="99"/>
                  <a:pt x="52" y="99"/>
                </a:cubicBezTo>
                <a:cubicBezTo>
                  <a:pt x="65" y="93"/>
                  <a:pt x="77" y="85"/>
                  <a:pt x="86" y="76"/>
                </a:cubicBezTo>
                <a:cubicBezTo>
                  <a:pt x="98" y="65"/>
                  <a:pt x="104" y="54"/>
                  <a:pt x="104" y="43"/>
                </a:cubicBezTo>
                <a:cubicBezTo>
                  <a:pt x="104" y="19"/>
                  <a:pt x="80" y="0"/>
                  <a:pt x="52" y="0"/>
                </a:cubicBezTo>
                <a:close/>
                <a:moveTo>
                  <a:pt x="26" y="33"/>
                </a:moveTo>
                <a:cubicBezTo>
                  <a:pt x="26" y="32"/>
                  <a:pt x="25" y="32"/>
                  <a:pt x="24" y="32"/>
                </a:cubicBezTo>
                <a:cubicBezTo>
                  <a:pt x="24" y="32"/>
                  <a:pt x="23" y="32"/>
                  <a:pt x="22" y="33"/>
                </a:cubicBezTo>
                <a:cubicBezTo>
                  <a:pt x="22" y="33"/>
                  <a:pt x="22" y="34"/>
                  <a:pt x="22" y="35"/>
                </a:cubicBezTo>
                <a:cubicBezTo>
                  <a:pt x="22" y="52"/>
                  <a:pt x="22" y="52"/>
                  <a:pt x="22" y="52"/>
                </a:cubicBezTo>
                <a:cubicBezTo>
                  <a:pt x="22" y="54"/>
                  <a:pt x="22" y="55"/>
                  <a:pt x="22" y="55"/>
                </a:cubicBezTo>
                <a:cubicBezTo>
                  <a:pt x="23" y="56"/>
                  <a:pt x="24" y="56"/>
                  <a:pt x="25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5" y="56"/>
                  <a:pt x="36" y="56"/>
                  <a:pt x="36" y="55"/>
                </a:cubicBezTo>
                <a:cubicBezTo>
                  <a:pt x="37" y="55"/>
                  <a:pt x="37" y="54"/>
                  <a:pt x="37" y="53"/>
                </a:cubicBezTo>
                <a:cubicBezTo>
                  <a:pt x="37" y="53"/>
                  <a:pt x="37" y="52"/>
                  <a:pt x="36" y="51"/>
                </a:cubicBezTo>
                <a:cubicBezTo>
                  <a:pt x="36" y="51"/>
                  <a:pt x="35" y="51"/>
                  <a:pt x="34" y="51"/>
                </a:cubicBezTo>
                <a:cubicBezTo>
                  <a:pt x="27" y="51"/>
                  <a:pt x="27" y="51"/>
                  <a:pt x="27" y="51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4"/>
                  <a:pt x="27" y="33"/>
                  <a:pt x="26" y="33"/>
                </a:cubicBezTo>
                <a:close/>
                <a:moveTo>
                  <a:pt x="39" y="33"/>
                </a:moveTo>
                <a:cubicBezTo>
                  <a:pt x="39" y="33"/>
                  <a:pt x="38" y="34"/>
                  <a:pt x="38" y="35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4"/>
                  <a:pt x="39" y="55"/>
                  <a:pt x="39" y="55"/>
                </a:cubicBezTo>
                <a:cubicBezTo>
                  <a:pt x="40" y="56"/>
                  <a:pt x="40" y="56"/>
                  <a:pt x="41" y="56"/>
                </a:cubicBezTo>
                <a:cubicBezTo>
                  <a:pt x="42" y="56"/>
                  <a:pt x="43" y="56"/>
                  <a:pt x="43" y="55"/>
                </a:cubicBezTo>
                <a:cubicBezTo>
                  <a:pt x="44" y="55"/>
                  <a:pt x="44" y="54"/>
                  <a:pt x="44" y="53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34"/>
                  <a:pt x="44" y="33"/>
                  <a:pt x="43" y="33"/>
                </a:cubicBezTo>
                <a:cubicBezTo>
                  <a:pt x="43" y="32"/>
                  <a:pt x="42" y="32"/>
                  <a:pt x="41" y="32"/>
                </a:cubicBezTo>
                <a:cubicBezTo>
                  <a:pt x="40" y="32"/>
                  <a:pt x="40" y="32"/>
                  <a:pt x="39" y="33"/>
                </a:cubicBezTo>
                <a:close/>
                <a:moveTo>
                  <a:pt x="58" y="53"/>
                </a:moveTo>
                <a:cubicBezTo>
                  <a:pt x="58" y="53"/>
                  <a:pt x="58" y="53"/>
                  <a:pt x="58" y="53"/>
                </a:cubicBezTo>
                <a:cubicBezTo>
                  <a:pt x="58" y="54"/>
                  <a:pt x="58" y="54"/>
                  <a:pt x="59" y="54"/>
                </a:cubicBezTo>
                <a:cubicBezTo>
                  <a:pt x="59" y="54"/>
                  <a:pt x="59" y="54"/>
                  <a:pt x="59" y="54"/>
                </a:cubicBezTo>
                <a:cubicBezTo>
                  <a:pt x="59" y="55"/>
                  <a:pt x="59" y="55"/>
                  <a:pt x="60" y="55"/>
                </a:cubicBezTo>
                <a:cubicBezTo>
                  <a:pt x="60" y="56"/>
                  <a:pt x="60" y="56"/>
                  <a:pt x="61" y="56"/>
                </a:cubicBezTo>
                <a:cubicBezTo>
                  <a:pt x="61" y="56"/>
                  <a:pt x="61" y="56"/>
                  <a:pt x="62" y="56"/>
                </a:cubicBezTo>
                <a:cubicBezTo>
                  <a:pt x="63" y="56"/>
                  <a:pt x="65" y="56"/>
                  <a:pt x="65" y="53"/>
                </a:cubicBezTo>
                <a:cubicBezTo>
                  <a:pt x="65" y="35"/>
                  <a:pt x="65" y="35"/>
                  <a:pt x="65" y="35"/>
                </a:cubicBezTo>
                <a:cubicBezTo>
                  <a:pt x="65" y="34"/>
                  <a:pt x="65" y="33"/>
                  <a:pt x="64" y="33"/>
                </a:cubicBezTo>
                <a:cubicBezTo>
                  <a:pt x="64" y="32"/>
                  <a:pt x="63" y="32"/>
                  <a:pt x="62" y="32"/>
                </a:cubicBezTo>
                <a:cubicBezTo>
                  <a:pt x="61" y="32"/>
                  <a:pt x="61" y="32"/>
                  <a:pt x="60" y="33"/>
                </a:cubicBezTo>
                <a:cubicBezTo>
                  <a:pt x="60" y="33"/>
                  <a:pt x="60" y="34"/>
                  <a:pt x="60" y="35"/>
                </a:cubicBezTo>
                <a:cubicBezTo>
                  <a:pt x="60" y="45"/>
                  <a:pt x="60" y="45"/>
                  <a:pt x="60" y="45"/>
                </a:cubicBezTo>
                <a:cubicBezTo>
                  <a:pt x="54" y="35"/>
                  <a:pt x="54" y="35"/>
                  <a:pt x="54" y="35"/>
                </a:cubicBezTo>
                <a:cubicBezTo>
                  <a:pt x="53" y="34"/>
                  <a:pt x="53" y="34"/>
                  <a:pt x="53" y="34"/>
                </a:cubicBezTo>
                <a:cubicBezTo>
                  <a:pt x="53" y="34"/>
                  <a:pt x="53" y="34"/>
                  <a:pt x="53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2" y="32"/>
                  <a:pt x="52" y="32"/>
                  <a:pt x="52" y="32"/>
                </a:cubicBezTo>
                <a:cubicBezTo>
                  <a:pt x="51" y="32"/>
                  <a:pt x="51" y="32"/>
                  <a:pt x="50" y="32"/>
                </a:cubicBezTo>
                <a:cubicBezTo>
                  <a:pt x="50" y="32"/>
                  <a:pt x="49" y="32"/>
                  <a:pt x="49" y="32"/>
                </a:cubicBezTo>
                <a:cubicBezTo>
                  <a:pt x="48" y="33"/>
                  <a:pt x="48" y="33"/>
                  <a:pt x="47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4"/>
                  <a:pt x="47" y="35"/>
                  <a:pt x="47" y="36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4"/>
                  <a:pt x="47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6"/>
                  <a:pt x="49" y="56"/>
                  <a:pt x="50" y="56"/>
                </a:cubicBezTo>
                <a:cubicBezTo>
                  <a:pt x="51" y="56"/>
                  <a:pt x="51" y="56"/>
                  <a:pt x="52" y="55"/>
                </a:cubicBezTo>
                <a:cubicBezTo>
                  <a:pt x="52" y="55"/>
                  <a:pt x="53" y="54"/>
                  <a:pt x="53" y="53"/>
                </a:cubicBezTo>
                <a:cubicBezTo>
                  <a:pt x="53" y="43"/>
                  <a:pt x="53" y="43"/>
                  <a:pt x="53" y="43"/>
                </a:cubicBezTo>
                <a:lnTo>
                  <a:pt x="58" y="53"/>
                </a:lnTo>
                <a:close/>
                <a:moveTo>
                  <a:pt x="83" y="37"/>
                </a:moveTo>
                <a:cubicBezTo>
                  <a:pt x="84" y="36"/>
                  <a:pt x="84" y="35"/>
                  <a:pt x="84" y="35"/>
                </a:cubicBezTo>
                <a:cubicBezTo>
                  <a:pt x="84" y="34"/>
                  <a:pt x="84" y="33"/>
                  <a:pt x="83" y="33"/>
                </a:cubicBezTo>
                <a:cubicBezTo>
                  <a:pt x="83" y="32"/>
                  <a:pt x="82" y="32"/>
                  <a:pt x="81" y="32"/>
                </a:cubicBezTo>
                <a:cubicBezTo>
                  <a:pt x="71" y="32"/>
                  <a:pt x="71" y="32"/>
                  <a:pt x="71" y="32"/>
                </a:cubicBezTo>
                <a:cubicBezTo>
                  <a:pt x="70" y="32"/>
                  <a:pt x="70" y="32"/>
                  <a:pt x="69" y="32"/>
                </a:cubicBezTo>
                <a:cubicBezTo>
                  <a:pt x="69" y="33"/>
                  <a:pt x="68" y="33"/>
                  <a:pt x="68" y="34"/>
                </a:cubicBezTo>
                <a:cubicBezTo>
                  <a:pt x="68" y="34"/>
                  <a:pt x="68" y="35"/>
                  <a:pt x="68" y="36"/>
                </a:cubicBezTo>
                <a:cubicBezTo>
                  <a:pt x="68" y="52"/>
                  <a:pt x="68" y="52"/>
                  <a:pt x="68" y="52"/>
                </a:cubicBezTo>
                <a:cubicBezTo>
                  <a:pt x="68" y="54"/>
                  <a:pt x="68" y="55"/>
                  <a:pt x="69" y="55"/>
                </a:cubicBezTo>
                <a:cubicBezTo>
                  <a:pt x="69" y="56"/>
                  <a:pt x="70" y="56"/>
                  <a:pt x="71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56"/>
                  <a:pt x="83" y="56"/>
                  <a:pt x="84" y="55"/>
                </a:cubicBezTo>
                <a:cubicBezTo>
                  <a:pt x="84" y="55"/>
                  <a:pt x="84" y="54"/>
                  <a:pt x="84" y="53"/>
                </a:cubicBezTo>
                <a:cubicBezTo>
                  <a:pt x="84" y="53"/>
                  <a:pt x="84" y="52"/>
                  <a:pt x="84" y="52"/>
                </a:cubicBezTo>
                <a:cubicBezTo>
                  <a:pt x="83" y="51"/>
                  <a:pt x="82" y="51"/>
                  <a:pt x="82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46"/>
                  <a:pt x="73" y="46"/>
                  <a:pt x="73" y="46"/>
                </a:cubicBezTo>
                <a:cubicBezTo>
                  <a:pt x="81" y="46"/>
                  <a:pt x="81" y="46"/>
                  <a:pt x="81" y="46"/>
                </a:cubicBezTo>
                <a:cubicBezTo>
                  <a:pt x="81" y="46"/>
                  <a:pt x="82" y="46"/>
                  <a:pt x="83" y="45"/>
                </a:cubicBezTo>
                <a:cubicBezTo>
                  <a:pt x="83" y="45"/>
                  <a:pt x="83" y="44"/>
                  <a:pt x="83" y="44"/>
                </a:cubicBezTo>
                <a:cubicBezTo>
                  <a:pt x="83" y="43"/>
                  <a:pt x="83" y="42"/>
                  <a:pt x="83" y="42"/>
                </a:cubicBezTo>
                <a:cubicBezTo>
                  <a:pt x="82" y="41"/>
                  <a:pt x="81" y="41"/>
                  <a:pt x="81" y="41"/>
                </a:cubicBezTo>
                <a:cubicBezTo>
                  <a:pt x="73" y="41"/>
                  <a:pt x="73" y="41"/>
                  <a:pt x="73" y="41"/>
                </a:cubicBezTo>
                <a:cubicBezTo>
                  <a:pt x="73" y="37"/>
                  <a:pt x="73" y="37"/>
                  <a:pt x="73" y="37"/>
                </a:cubicBezTo>
                <a:cubicBezTo>
                  <a:pt x="81" y="37"/>
                  <a:pt x="81" y="37"/>
                  <a:pt x="81" y="37"/>
                </a:cubicBezTo>
                <a:cubicBezTo>
                  <a:pt x="81" y="37"/>
                  <a:pt x="81" y="37"/>
                  <a:pt x="81" y="37"/>
                </a:cubicBezTo>
                <a:cubicBezTo>
                  <a:pt x="82" y="37"/>
                  <a:pt x="83" y="37"/>
                  <a:pt x="8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0" name="Freeform 57"/>
          <p:cNvSpPr>
            <a:spLocks noEditPoints="1"/>
          </p:cNvSpPr>
          <p:nvPr/>
        </p:nvSpPr>
        <p:spPr bwMode="auto">
          <a:xfrm>
            <a:off x="7691438" y="2745581"/>
            <a:ext cx="285750" cy="257175"/>
          </a:xfrm>
          <a:custGeom>
            <a:avLst/>
            <a:gdLst>
              <a:gd name="T0" fmla="*/ 84 w 105"/>
              <a:gd name="T1" fmla="*/ 94 h 94"/>
              <a:gd name="T2" fmla="*/ 82 w 105"/>
              <a:gd name="T3" fmla="*/ 94 h 94"/>
              <a:gd name="T4" fmla="*/ 56 w 105"/>
              <a:gd name="T5" fmla="*/ 76 h 94"/>
              <a:gd name="T6" fmla="*/ 42 w 105"/>
              <a:gd name="T7" fmla="*/ 86 h 94"/>
              <a:gd name="T8" fmla="*/ 38 w 105"/>
              <a:gd name="T9" fmla="*/ 87 h 94"/>
              <a:gd name="T10" fmla="*/ 35 w 105"/>
              <a:gd name="T11" fmla="*/ 84 h 94"/>
              <a:gd name="T12" fmla="*/ 28 w 105"/>
              <a:gd name="T13" fmla="*/ 57 h 94"/>
              <a:gd name="T14" fmla="*/ 3 w 105"/>
              <a:gd name="T15" fmla="*/ 47 h 94"/>
              <a:gd name="T16" fmla="*/ 0 w 105"/>
              <a:gd name="T17" fmla="*/ 43 h 94"/>
              <a:gd name="T18" fmla="*/ 2 w 105"/>
              <a:gd name="T19" fmla="*/ 39 h 94"/>
              <a:gd name="T20" fmla="*/ 99 w 105"/>
              <a:gd name="T21" fmla="*/ 1 h 94"/>
              <a:gd name="T22" fmla="*/ 101 w 105"/>
              <a:gd name="T23" fmla="*/ 0 h 94"/>
              <a:gd name="T24" fmla="*/ 101 w 105"/>
              <a:gd name="T25" fmla="*/ 0 h 94"/>
              <a:gd name="T26" fmla="*/ 104 w 105"/>
              <a:gd name="T27" fmla="*/ 2 h 94"/>
              <a:gd name="T28" fmla="*/ 104 w 105"/>
              <a:gd name="T29" fmla="*/ 2 h 94"/>
              <a:gd name="T30" fmla="*/ 105 w 105"/>
              <a:gd name="T31" fmla="*/ 4 h 94"/>
              <a:gd name="T32" fmla="*/ 105 w 105"/>
              <a:gd name="T33" fmla="*/ 5 h 94"/>
              <a:gd name="T34" fmla="*/ 105 w 105"/>
              <a:gd name="T35" fmla="*/ 5 h 94"/>
              <a:gd name="T36" fmla="*/ 89 w 105"/>
              <a:gd name="T37" fmla="*/ 91 h 94"/>
              <a:gd name="T38" fmla="*/ 86 w 105"/>
              <a:gd name="T39" fmla="*/ 94 h 94"/>
              <a:gd name="T40" fmla="*/ 84 w 105"/>
              <a:gd name="T41" fmla="*/ 94 h 94"/>
              <a:gd name="T42" fmla="*/ 58 w 105"/>
              <a:gd name="T43" fmla="*/ 67 h 94"/>
              <a:gd name="T44" fmla="*/ 82 w 105"/>
              <a:gd name="T45" fmla="*/ 83 h 94"/>
              <a:gd name="T46" fmla="*/ 94 w 105"/>
              <a:gd name="T47" fmla="*/ 17 h 94"/>
              <a:gd name="T48" fmla="*/ 48 w 105"/>
              <a:gd name="T49" fmla="*/ 61 h 94"/>
              <a:gd name="T50" fmla="*/ 58 w 105"/>
              <a:gd name="T51" fmla="*/ 67 h 94"/>
              <a:gd name="T52" fmla="*/ 58 w 105"/>
              <a:gd name="T53" fmla="*/ 67 h 94"/>
              <a:gd name="T54" fmla="*/ 38 w 105"/>
              <a:gd name="T55" fmla="*/ 64 h 94"/>
              <a:gd name="T56" fmla="*/ 42 w 105"/>
              <a:gd name="T57" fmla="*/ 76 h 94"/>
              <a:gd name="T58" fmla="*/ 48 w 105"/>
              <a:gd name="T59" fmla="*/ 71 h 94"/>
              <a:gd name="T60" fmla="*/ 39 w 105"/>
              <a:gd name="T61" fmla="*/ 65 h 94"/>
              <a:gd name="T62" fmla="*/ 38 w 105"/>
              <a:gd name="T63" fmla="*/ 64 h 94"/>
              <a:gd name="T64" fmla="*/ 15 w 105"/>
              <a:gd name="T65" fmla="*/ 43 h 94"/>
              <a:gd name="T66" fmla="*/ 33 w 105"/>
              <a:gd name="T67" fmla="*/ 50 h 94"/>
              <a:gd name="T68" fmla="*/ 35 w 105"/>
              <a:gd name="T69" fmla="*/ 52 h 94"/>
              <a:gd name="T70" fmla="*/ 38 w 105"/>
              <a:gd name="T71" fmla="*/ 61 h 94"/>
              <a:gd name="T72" fmla="*/ 39 w 105"/>
              <a:gd name="T73" fmla="*/ 58 h 94"/>
              <a:gd name="T74" fmla="*/ 83 w 105"/>
              <a:gd name="T75" fmla="*/ 16 h 94"/>
              <a:gd name="T76" fmla="*/ 15 w 105"/>
              <a:gd name="T77" fmla="*/ 43 h 94"/>
              <a:gd name="T78" fmla="*/ 15 w 105"/>
              <a:gd name="T79" fmla="*/ 43 h 94"/>
              <a:gd name="T80" fmla="*/ 15 w 105"/>
              <a:gd name="T81" fmla="*/ 4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" h="94">
                <a:moveTo>
                  <a:pt x="84" y="94"/>
                </a:moveTo>
                <a:cubicBezTo>
                  <a:pt x="84" y="94"/>
                  <a:pt x="83" y="94"/>
                  <a:pt x="82" y="94"/>
                </a:cubicBezTo>
                <a:cubicBezTo>
                  <a:pt x="56" y="76"/>
                  <a:pt x="56" y="76"/>
                  <a:pt x="56" y="76"/>
                </a:cubicBezTo>
                <a:cubicBezTo>
                  <a:pt x="42" y="86"/>
                  <a:pt x="42" y="86"/>
                  <a:pt x="42" y="86"/>
                </a:cubicBezTo>
                <a:cubicBezTo>
                  <a:pt x="40" y="87"/>
                  <a:pt x="39" y="87"/>
                  <a:pt x="38" y="87"/>
                </a:cubicBezTo>
                <a:cubicBezTo>
                  <a:pt x="36" y="86"/>
                  <a:pt x="35" y="85"/>
                  <a:pt x="35" y="84"/>
                </a:cubicBezTo>
                <a:cubicBezTo>
                  <a:pt x="28" y="57"/>
                  <a:pt x="28" y="57"/>
                  <a:pt x="28" y="57"/>
                </a:cubicBezTo>
                <a:cubicBezTo>
                  <a:pt x="3" y="47"/>
                  <a:pt x="3" y="47"/>
                  <a:pt x="3" y="47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41"/>
                  <a:pt x="1" y="40"/>
                  <a:pt x="2" y="39"/>
                </a:cubicBezTo>
                <a:cubicBezTo>
                  <a:pt x="99" y="1"/>
                  <a:pt x="99" y="1"/>
                  <a:pt x="99" y="1"/>
                </a:cubicBezTo>
                <a:cubicBezTo>
                  <a:pt x="100" y="1"/>
                  <a:pt x="100" y="0"/>
                  <a:pt x="10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2" y="0"/>
                  <a:pt x="103" y="1"/>
                  <a:pt x="104" y="2"/>
                </a:cubicBezTo>
                <a:cubicBezTo>
                  <a:pt x="104" y="2"/>
                  <a:pt x="104" y="2"/>
                  <a:pt x="104" y="2"/>
                </a:cubicBezTo>
                <a:cubicBezTo>
                  <a:pt x="105" y="3"/>
                  <a:pt x="105" y="3"/>
                  <a:pt x="105" y="4"/>
                </a:cubicBezTo>
                <a:cubicBezTo>
                  <a:pt x="105" y="4"/>
                  <a:pt x="105" y="5"/>
                  <a:pt x="105" y="5"/>
                </a:cubicBezTo>
                <a:cubicBezTo>
                  <a:pt x="105" y="5"/>
                  <a:pt x="105" y="5"/>
                  <a:pt x="105" y="5"/>
                </a:cubicBezTo>
                <a:cubicBezTo>
                  <a:pt x="89" y="91"/>
                  <a:pt x="89" y="91"/>
                  <a:pt x="89" y="91"/>
                </a:cubicBezTo>
                <a:cubicBezTo>
                  <a:pt x="88" y="92"/>
                  <a:pt x="87" y="94"/>
                  <a:pt x="86" y="94"/>
                </a:cubicBezTo>
                <a:cubicBezTo>
                  <a:pt x="86" y="94"/>
                  <a:pt x="85" y="94"/>
                  <a:pt x="84" y="94"/>
                </a:cubicBezTo>
                <a:close/>
                <a:moveTo>
                  <a:pt x="58" y="67"/>
                </a:moveTo>
                <a:cubicBezTo>
                  <a:pt x="82" y="83"/>
                  <a:pt x="82" y="83"/>
                  <a:pt x="82" y="83"/>
                </a:cubicBezTo>
                <a:cubicBezTo>
                  <a:pt x="94" y="17"/>
                  <a:pt x="94" y="17"/>
                  <a:pt x="94" y="17"/>
                </a:cubicBezTo>
                <a:cubicBezTo>
                  <a:pt x="48" y="61"/>
                  <a:pt x="48" y="61"/>
                  <a:pt x="48" y="61"/>
                </a:cubicBezTo>
                <a:cubicBezTo>
                  <a:pt x="58" y="67"/>
                  <a:pt x="58" y="67"/>
                  <a:pt x="58" y="67"/>
                </a:cubicBezTo>
                <a:cubicBezTo>
                  <a:pt x="58" y="67"/>
                  <a:pt x="58" y="67"/>
                  <a:pt x="58" y="67"/>
                </a:cubicBezTo>
                <a:close/>
                <a:moveTo>
                  <a:pt x="38" y="64"/>
                </a:moveTo>
                <a:cubicBezTo>
                  <a:pt x="42" y="76"/>
                  <a:pt x="42" y="76"/>
                  <a:pt x="42" y="76"/>
                </a:cubicBezTo>
                <a:cubicBezTo>
                  <a:pt x="48" y="71"/>
                  <a:pt x="48" y="71"/>
                  <a:pt x="48" y="71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4"/>
                  <a:pt x="39" y="64"/>
                  <a:pt x="38" y="64"/>
                </a:cubicBezTo>
                <a:close/>
                <a:moveTo>
                  <a:pt x="15" y="43"/>
                </a:moveTo>
                <a:cubicBezTo>
                  <a:pt x="33" y="50"/>
                  <a:pt x="33" y="50"/>
                  <a:pt x="33" y="50"/>
                </a:cubicBezTo>
                <a:cubicBezTo>
                  <a:pt x="34" y="50"/>
                  <a:pt x="35" y="51"/>
                  <a:pt x="35" y="52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0"/>
                  <a:pt x="38" y="59"/>
                  <a:pt x="39" y="58"/>
                </a:cubicBezTo>
                <a:cubicBezTo>
                  <a:pt x="83" y="16"/>
                  <a:pt x="83" y="16"/>
                  <a:pt x="83" y="16"/>
                </a:cubicBezTo>
                <a:lnTo>
                  <a:pt x="15" y="43"/>
                </a:lnTo>
                <a:close/>
                <a:moveTo>
                  <a:pt x="15" y="43"/>
                </a:moveTo>
                <a:cubicBezTo>
                  <a:pt x="15" y="43"/>
                  <a:pt x="15" y="43"/>
                  <a:pt x="15" y="4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1" name="Freeform 58"/>
          <p:cNvSpPr>
            <a:spLocks noEditPoints="1"/>
          </p:cNvSpPr>
          <p:nvPr/>
        </p:nvSpPr>
        <p:spPr bwMode="auto">
          <a:xfrm>
            <a:off x="6530975" y="3977481"/>
            <a:ext cx="260350" cy="258763"/>
          </a:xfrm>
          <a:custGeom>
            <a:avLst/>
            <a:gdLst>
              <a:gd name="T0" fmla="*/ 92 w 96"/>
              <a:gd name="T1" fmla="*/ 0 h 95"/>
              <a:gd name="T2" fmla="*/ 88 w 96"/>
              <a:gd name="T3" fmla="*/ 2 h 95"/>
              <a:gd name="T4" fmla="*/ 55 w 96"/>
              <a:gd name="T5" fmla="*/ 18 h 95"/>
              <a:gd name="T6" fmla="*/ 14 w 96"/>
              <a:gd name="T7" fmla="*/ 28 h 95"/>
              <a:gd name="T8" fmla="*/ 14 w 96"/>
              <a:gd name="T9" fmla="*/ 59 h 95"/>
              <a:gd name="T10" fmla="*/ 30 w 96"/>
              <a:gd name="T11" fmla="*/ 62 h 95"/>
              <a:gd name="T12" fmla="*/ 30 w 96"/>
              <a:gd name="T13" fmla="*/ 91 h 95"/>
              <a:gd name="T14" fmla="*/ 35 w 96"/>
              <a:gd name="T15" fmla="*/ 95 h 95"/>
              <a:gd name="T16" fmla="*/ 41 w 96"/>
              <a:gd name="T17" fmla="*/ 95 h 95"/>
              <a:gd name="T18" fmla="*/ 45 w 96"/>
              <a:gd name="T19" fmla="*/ 91 h 95"/>
              <a:gd name="T20" fmla="*/ 45 w 96"/>
              <a:gd name="T21" fmla="*/ 66 h 95"/>
              <a:gd name="T22" fmla="*/ 55 w 96"/>
              <a:gd name="T23" fmla="*/ 70 h 95"/>
              <a:gd name="T24" fmla="*/ 88 w 96"/>
              <a:gd name="T25" fmla="*/ 85 h 95"/>
              <a:gd name="T26" fmla="*/ 92 w 96"/>
              <a:gd name="T27" fmla="*/ 88 h 95"/>
              <a:gd name="T28" fmla="*/ 96 w 96"/>
              <a:gd name="T29" fmla="*/ 84 h 95"/>
              <a:gd name="T30" fmla="*/ 96 w 96"/>
              <a:gd name="T31" fmla="*/ 4 h 95"/>
              <a:gd name="T32" fmla="*/ 92 w 96"/>
              <a:gd name="T33" fmla="*/ 0 h 95"/>
              <a:gd name="T34" fmla="*/ 0 w 96"/>
              <a:gd name="T35" fmla="*/ 59 h 95"/>
              <a:gd name="T36" fmla="*/ 11 w 96"/>
              <a:gd name="T37" fmla="*/ 59 h 95"/>
              <a:gd name="T38" fmla="*/ 11 w 96"/>
              <a:gd name="T39" fmla="*/ 29 h 95"/>
              <a:gd name="T40" fmla="*/ 0 w 96"/>
              <a:gd name="T41" fmla="*/ 29 h 95"/>
              <a:gd name="T42" fmla="*/ 0 w 96"/>
              <a:gd name="T43" fmla="*/ 5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6" h="95">
                <a:moveTo>
                  <a:pt x="92" y="0"/>
                </a:moveTo>
                <a:cubicBezTo>
                  <a:pt x="90" y="0"/>
                  <a:pt x="89" y="1"/>
                  <a:pt x="88" y="2"/>
                </a:cubicBezTo>
                <a:cubicBezTo>
                  <a:pt x="82" y="6"/>
                  <a:pt x="66" y="14"/>
                  <a:pt x="55" y="18"/>
                </a:cubicBezTo>
                <a:cubicBezTo>
                  <a:pt x="33" y="26"/>
                  <a:pt x="14" y="28"/>
                  <a:pt x="14" y="28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9"/>
                  <a:pt x="21" y="60"/>
                  <a:pt x="30" y="62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3"/>
                  <a:pt x="32" y="95"/>
                  <a:pt x="35" y="95"/>
                </a:cubicBezTo>
                <a:cubicBezTo>
                  <a:pt x="41" y="95"/>
                  <a:pt x="41" y="95"/>
                  <a:pt x="41" y="95"/>
                </a:cubicBezTo>
                <a:cubicBezTo>
                  <a:pt x="44" y="95"/>
                  <a:pt x="45" y="93"/>
                  <a:pt x="45" y="91"/>
                </a:cubicBezTo>
                <a:cubicBezTo>
                  <a:pt x="45" y="66"/>
                  <a:pt x="45" y="66"/>
                  <a:pt x="45" y="66"/>
                </a:cubicBezTo>
                <a:cubicBezTo>
                  <a:pt x="48" y="67"/>
                  <a:pt x="51" y="68"/>
                  <a:pt x="55" y="70"/>
                </a:cubicBezTo>
                <a:cubicBezTo>
                  <a:pt x="66" y="74"/>
                  <a:pt x="82" y="82"/>
                  <a:pt x="88" y="85"/>
                </a:cubicBezTo>
                <a:cubicBezTo>
                  <a:pt x="89" y="87"/>
                  <a:pt x="90" y="88"/>
                  <a:pt x="92" y="88"/>
                </a:cubicBezTo>
                <a:cubicBezTo>
                  <a:pt x="94" y="88"/>
                  <a:pt x="96" y="86"/>
                  <a:pt x="96" y="84"/>
                </a:cubicBezTo>
                <a:cubicBezTo>
                  <a:pt x="96" y="4"/>
                  <a:pt x="96" y="4"/>
                  <a:pt x="96" y="4"/>
                </a:cubicBezTo>
                <a:cubicBezTo>
                  <a:pt x="96" y="2"/>
                  <a:pt x="94" y="0"/>
                  <a:pt x="92" y="0"/>
                </a:cubicBezTo>
                <a:close/>
                <a:moveTo>
                  <a:pt x="0" y="59"/>
                </a:moveTo>
                <a:cubicBezTo>
                  <a:pt x="11" y="59"/>
                  <a:pt x="11" y="59"/>
                  <a:pt x="11" y="59"/>
                </a:cubicBezTo>
                <a:cubicBezTo>
                  <a:pt x="11" y="29"/>
                  <a:pt x="11" y="29"/>
                  <a:pt x="11" y="29"/>
                </a:cubicBezTo>
                <a:cubicBezTo>
                  <a:pt x="0" y="29"/>
                  <a:pt x="0" y="29"/>
                  <a:pt x="0" y="29"/>
                </a:cubicBezTo>
                <a:lnTo>
                  <a:pt x="0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2" name="Freeform 59"/>
          <p:cNvSpPr>
            <a:spLocks noEditPoints="1"/>
          </p:cNvSpPr>
          <p:nvPr/>
        </p:nvSpPr>
        <p:spPr bwMode="auto">
          <a:xfrm>
            <a:off x="7110413" y="2764631"/>
            <a:ext cx="280988" cy="228600"/>
          </a:xfrm>
          <a:custGeom>
            <a:avLst/>
            <a:gdLst>
              <a:gd name="T0" fmla="*/ 51 w 103"/>
              <a:gd name="T1" fmla="*/ 0 h 84"/>
              <a:gd name="T2" fmla="*/ 0 w 103"/>
              <a:gd name="T3" fmla="*/ 38 h 84"/>
              <a:gd name="T4" fmla="*/ 17 w 103"/>
              <a:gd name="T5" fmla="*/ 67 h 84"/>
              <a:gd name="T6" fmla="*/ 11 w 103"/>
              <a:gd name="T7" fmla="*/ 84 h 84"/>
              <a:gd name="T8" fmla="*/ 35 w 103"/>
              <a:gd name="T9" fmla="*/ 75 h 84"/>
              <a:gd name="T10" fmla="*/ 51 w 103"/>
              <a:gd name="T11" fmla="*/ 77 h 84"/>
              <a:gd name="T12" fmla="*/ 103 w 103"/>
              <a:gd name="T13" fmla="*/ 38 h 84"/>
              <a:gd name="T14" fmla="*/ 51 w 103"/>
              <a:gd name="T15" fmla="*/ 0 h 84"/>
              <a:gd name="T16" fmla="*/ 76 w 103"/>
              <a:gd name="T17" fmla="*/ 39 h 84"/>
              <a:gd name="T18" fmla="*/ 75 w 103"/>
              <a:gd name="T19" fmla="*/ 41 h 84"/>
              <a:gd name="T20" fmla="*/ 71 w 103"/>
              <a:gd name="T21" fmla="*/ 46 h 84"/>
              <a:gd name="T22" fmla="*/ 51 w 103"/>
              <a:gd name="T23" fmla="*/ 62 h 84"/>
              <a:gd name="T24" fmla="*/ 31 w 103"/>
              <a:gd name="T25" fmla="*/ 46 h 84"/>
              <a:gd name="T26" fmla="*/ 28 w 103"/>
              <a:gd name="T27" fmla="*/ 41 h 84"/>
              <a:gd name="T28" fmla="*/ 27 w 103"/>
              <a:gd name="T29" fmla="*/ 39 h 84"/>
              <a:gd name="T30" fmla="*/ 26 w 103"/>
              <a:gd name="T31" fmla="*/ 34 h 84"/>
              <a:gd name="T32" fmla="*/ 41 w 103"/>
              <a:gd name="T33" fmla="*/ 18 h 84"/>
              <a:gd name="T34" fmla="*/ 51 w 103"/>
              <a:gd name="T35" fmla="*/ 29 h 84"/>
              <a:gd name="T36" fmla="*/ 61 w 103"/>
              <a:gd name="T37" fmla="*/ 18 h 84"/>
              <a:gd name="T38" fmla="*/ 77 w 103"/>
              <a:gd name="T39" fmla="*/ 34 h 84"/>
              <a:gd name="T40" fmla="*/ 76 w 103"/>
              <a:gd name="T41" fmla="*/ 39 h 84"/>
              <a:gd name="T42" fmla="*/ 76 w 103"/>
              <a:gd name="T43" fmla="*/ 39 h 84"/>
              <a:gd name="T44" fmla="*/ 76 w 103"/>
              <a:gd name="T45" fmla="*/ 3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3" h="84">
                <a:moveTo>
                  <a:pt x="51" y="0"/>
                </a:moveTo>
                <a:cubicBezTo>
                  <a:pt x="23" y="0"/>
                  <a:pt x="0" y="17"/>
                  <a:pt x="0" y="38"/>
                </a:cubicBezTo>
                <a:cubicBezTo>
                  <a:pt x="0" y="50"/>
                  <a:pt x="7" y="60"/>
                  <a:pt x="17" y="67"/>
                </a:cubicBezTo>
                <a:cubicBezTo>
                  <a:pt x="16" y="72"/>
                  <a:pt x="14" y="79"/>
                  <a:pt x="11" y="84"/>
                </a:cubicBezTo>
                <a:cubicBezTo>
                  <a:pt x="15" y="84"/>
                  <a:pt x="27" y="79"/>
                  <a:pt x="35" y="75"/>
                </a:cubicBezTo>
                <a:cubicBezTo>
                  <a:pt x="40" y="76"/>
                  <a:pt x="46" y="77"/>
                  <a:pt x="51" y="77"/>
                </a:cubicBezTo>
                <a:cubicBezTo>
                  <a:pt x="80" y="77"/>
                  <a:pt x="103" y="60"/>
                  <a:pt x="103" y="38"/>
                </a:cubicBezTo>
                <a:cubicBezTo>
                  <a:pt x="103" y="17"/>
                  <a:pt x="80" y="0"/>
                  <a:pt x="51" y="0"/>
                </a:cubicBezTo>
                <a:close/>
                <a:moveTo>
                  <a:pt x="76" y="39"/>
                </a:moveTo>
                <a:cubicBezTo>
                  <a:pt x="76" y="39"/>
                  <a:pt x="76" y="40"/>
                  <a:pt x="75" y="41"/>
                </a:cubicBezTo>
                <a:cubicBezTo>
                  <a:pt x="74" y="43"/>
                  <a:pt x="73" y="44"/>
                  <a:pt x="71" y="46"/>
                </a:cubicBezTo>
                <a:cubicBezTo>
                  <a:pt x="64" y="53"/>
                  <a:pt x="51" y="62"/>
                  <a:pt x="51" y="62"/>
                </a:cubicBezTo>
                <a:cubicBezTo>
                  <a:pt x="51" y="62"/>
                  <a:pt x="39" y="53"/>
                  <a:pt x="31" y="46"/>
                </a:cubicBezTo>
                <a:cubicBezTo>
                  <a:pt x="30" y="44"/>
                  <a:pt x="29" y="43"/>
                  <a:pt x="28" y="41"/>
                </a:cubicBezTo>
                <a:cubicBezTo>
                  <a:pt x="27" y="40"/>
                  <a:pt x="27" y="39"/>
                  <a:pt x="27" y="39"/>
                </a:cubicBezTo>
                <a:cubicBezTo>
                  <a:pt x="26" y="37"/>
                  <a:pt x="26" y="36"/>
                  <a:pt x="26" y="34"/>
                </a:cubicBezTo>
                <a:cubicBezTo>
                  <a:pt x="26" y="25"/>
                  <a:pt x="33" y="18"/>
                  <a:pt x="41" y="18"/>
                </a:cubicBezTo>
                <a:cubicBezTo>
                  <a:pt x="47" y="18"/>
                  <a:pt x="51" y="25"/>
                  <a:pt x="51" y="29"/>
                </a:cubicBezTo>
                <a:cubicBezTo>
                  <a:pt x="51" y="25"/>
                  <a:pt x="53" y="18"/>
                  <a:pt x="61" y="18"/>
                </a:cubicBezTo>
                <a:cubicBezTo>
                  <a:pt x="70" y="18"/>
                  <a:pt x="77" y="25"/>
                  <a:pt x="77" y="34"/>
                </a:cubicBezTo>
                <a:cubicBezTo>
                  <a:pt x="77" y="36"/>
                  <a:pt x="77" y="37"/>
                  <a:pt x="76" y="39"/>
                </a:cubicBezTo>
                <a:close/>
                <a:moveTo>
                  <a:pt x="76" y="39"/>
                </a:moveTo>
                <a:cubicBezTo>
                  <a:pt x="76" y="39"/>
                  <a:pt x="76" y="39"/>
                  <a:pt x="76" y="3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6" name="Freeform 60"/>
          <p:cNvSpPr>
            <a:spLocks noEditPoints="1"/>
          </p:cNvSpPr>
          <p:nvPr/>
        </p:nvSpPr>
        <p:spPr bwMode="auto">
          <a:xfrm>
            <a:off x="7102475" y="3980656"/>
            <a:ext cx="296863" cy="244475"/>
          </a:xfrm>
          <a:custGeom>
            <a:avLst/>
            <a:gdLst>
              <a:gd name="T0" fmla="*/ 82 w 109"/>
              <a:gd name="T1" fmla="*/ 30 h 90"/>
              <a:gd name="T2" fmla="*/ 41 w 109"/>
              <a:gd name="T3" fmla="*/ 0 h 90"/>
              <a:gd name="T4" fmla="*/ 0 w 109"/>
              <a:gd name="T5" fmla="*/ 30 h 90"/>
              <a:gd name="T6" fmla="*/ 18 w 109"/>
              <a:gd name="T7" fmla="*/ 55 h 90"/>
              <a:gd name="T8" fmla="*/ 7 w 109"/>
              <a:gd name="T9" fmla="*/ 74 h 90"/>
              <a:gd name="T10" fmla="*/ 29 w 109"/>
              <a:gd name="T11" fmla="*/ 59 h 90"/>
              <a:gd name="T12" fmla="*/ 41 w 109"/>
              <a:gd name="T13" fmla="*/ 60 h 90"/>
              <a:gd name="T14" fmla="*/ 82 w 109"/>
              <a:gd name="T15" fmla="*/ 30 h 90"/>
              <a:gd name="T16" fmla="*/ 28 w 109"/>
              <a:gd name="T17" fmla="*/ 33 h 90"/>
              <a:gd name="T18" fmla="*/ 19 w 109"/>
              <a:gd name="T19" fmla="*/ 33 h 90"/>
              <a:gd name="T20" fmla="*/ 19 w 109"/>
              <a:gd name="T21" fmla="*/ 25 h 90"/>
              <a:gd name="T22" fmla="*/ 28 w 109"/>
              <a:gd name="T23" fmla="*/ 25 h 90"/>
              <a:gd name="T24" fmla="*/ 28 w 109"/>
              <a:gd name="T25" fmla="*/ 33 h 90"/>
              <a:gd name="T26" fmla="*/ 54 w 109"/>
              <a:gd name="T27" fmla="*/ 25 h 90"/>
              <a:gd name="T28" fmla="*/ 63 w 109"/>
              <a:gd name="T29" fmla="*/ 25 h 90"/>
              <a:gd name="T30" fmla="*/ 63 w 109"/>
              <a:gd name="T31" fmla="*/ 33 h 90"/>
              <a:gd name="T32" fmla="*/ 54 w 109"/>
              <a:gd name="T33" fmla="*/ 33 h 90"/>
              <a:gd name="T34" fmla="*/ 54 w 109"/>
              <a:gd name="T35" fmla="*/ 25 h 90"/>
              <a:gd name="T36" fmla="*/ 37 w 109"/>
              <a:gd name="T37" fmla="*/ 25 h 90"/>
              <a:gd name="T38" fmla="*/ 46 w 109"/>
              <a:gd name="T39" fmla="*/ 25 h 90"/>
              <a:gd name="T40" fmla="*/ 46 w 109"/>
              <a:gd name="T41" fmla="*/ 33 h 90"/>
              <a:gd name="T42" fmla="*/ 37 w 109"/>
              <a:gd name="T43" fmla="*/ 33 h 90"/>
              <a:gd name="T44" fmla="*/ 37 w 109"/>
              <a:gd name="T45" fmla="*/ 25 h 90"/>
              <a:gd name="T46" fmla="*/ 109 w 109"/>
              <a:gd name="T47" fmla="*/ 49 h 90"/>
              <a:gd name="T48" fmla="*/ 88 w 109"/>
              <a:gd name="T49" fmla="*/ 24 h 90"/>
              <a:gd name="T50" fmla="*/ 89 w 109"/>
              <a:gd name="T51" fmla="*/ 31 h 90"/>
              <a:gd name="T52" fmla="*/ 40 w 109"/>
              <a:gd name="T53" fmla="*/ 66 h 90"/>
              <a:gd name="T54" fmla="*/ 39 w 109"/>
              <a:gd name="T55" fmla="*/ 66 h 90"/>
              <a:gd name="T56" fmla="*/ 70 w 109"/>
              <a:gd name="T57" fmla="*/ 77 h 90"/>
              <a:gd name="T58" fmla="*/ 81 w 109"/>
              <a:gd name="T59" fmla="*/ 76 h 90"/>
              <a:gd name="T60" fmla="*/ 102 w 109"/>
              <a:gd name="T61" fmla="*/ 90 h 90"/>
              <a:gd name="T62" fmla="*/ 92 w 109"/>
              <a:gd name="T63" fmla="*/ 72 h 90"/>
              <a:gd name="T64" fmla="*/ 109 w 109"/>
              <a:gd name="T65" fmla="*/ 4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9" h="90">
                <a:moveTo>
                  <a:pt x="82" y="30"/>
                </a:moveTo>
                <a:cubicBezTo>
                  <a:pt x="82" y="13"/>
                  <a:pt x="64" y="0"/>
                  <a:pt x="41" y="0"/>
                </a:cubicBezTo>
                <a:cubicBezTo>
                  <a:pt x="18" y="0"/>
                  <a:pt x="0" y="13"/>
                  <a:pt x="0" y="30"/>
                </a:cubicBezTo>
                <a:cubicBezTo>
                  <a:pt x="0" y="40"/>
                  <a:pt x="7" y="49"/>
                  <a:pt x="18" y="55"/>
                </a:cubicBezTo>
                <a:cubicBezTo>
                  <a:pt x="7" y="74"/>
                  <a:pt x="7" y="74"/>
                  <a:pt x="7" y="74"/>
                </a:cubicBezTo>
                <a:cubicBezTo>
                  <a:pt x="29" y="59"/>
                  <a:pt x="29" y="59"/>
                  <a:pt x="29" y="59"/>
                </a:cubicBezTo>
                <a:cubicBezTo>
                  <a:pt x="33" y="59"/>
                  <a:pt x="37" y="60"/>
                  <a:pt x="41" y="60"/>
                </a:cubicBezTo>
                <a:cubicBezTo>
                  <a:pt x="64" y="60"/>
                  <a:pt x="82" y="47"/>
                  <a:pt x="82" y="30"/>
                </a:cubicBezTo>
                <a:close/>
                <a:moveTo>
                  <a:pt x="28" y="33"/>
                </a:moveTo>
                <a:cubicBezTo>
                  <a:pt x="19" y="33"/>
                  <a:pt x="19" y="33"/>
                  <a:pt x="19" y="33"/>
                </a:cubicBezTo>
                <a:cubicBezTo>
                  <a:pt x="19" y="25"/>
                  <a:pt x="19" y="25"/>
                  <a:pt x="19" y="25"/>
                </a:cubicBezTo>
                <a:cubicBezTo>
                  <a:pt x="28" y="25"/>
                  <a:pt x="28" y="25"/>
                  <a:pt x="28" y="25"/>
                </a:cubicBezTo>
                <a:lnTo>
                  <a:pt x="28" y="33"/>
                </a:lnTo>
                <a:close/>
                <a:moveTo>
                  <a:pt x="54" y="25"/>
                </a:moveTo>
                <a:cubicBezTo>
                  <a:pt x="63" y="25"/>
                  <a:pt x="63" y="25"/>
                  <a:pt x="63" y="25"/>
                </a:cubicBezTo>
                <a:cubicBezTo>
                  <a:pt x="63" y="33"/>
                  <a:pt x="63" y="33"/>
                  <a:pt x="63" y="33"/>
                </a:cubicBezTo>
                <a:cubicBezTo>
                  <a:pt x="54" y="33"/>
                  <a:pt x="54" y="33"/>
                  <a:pt x="54" y="33"/>
                </a:cubicBezTo>
                <a:lnTo>
                  <a:pt x="54" y="25"/>
                </a:lnTo>
                <a:close/>
                <a:moveTo>
                  <a:pt x="37" y="25"/>
                </a:moveTo>
                <a:cubicBezTo>
                  <a:pt x="46" y="25"/>
                  <a:pt x="46" y="25"/>
                  <a:pt x="46" y="25"/>
                </a:cubicBezTo>
                <a:cubicBezTo>
                  <a:pt x="46" y="33"/>
                  <a:pt x="46" y="33"/>
                  <a:pt x="46" y="33"/>
                </a:cubicBezTo>
                <a:cubicBezTo>
                  <a:pt x="37" y="33"/>
                  <a:pt x="37" y="33"/>
                  <a:pt x="37" y="33"/>
                </a:cubicBezTo>
                <a:lnTo>
                  <a:pt x="37" y="25"/>
                </a:lnTo>
                <a:close/>
                <a:moveTo>
                  <a:pt x="109" y="49"/>
                </a:moveTo>
                <a:cubicBezTo>
                  <a:pt x="109" y="38"/>
                  <a:pt x="100" y="29"/>
                  <a:pt x="88" y="24"/>
                </a:cubicBezTo>
                <a:cubicBezTo>
                  <a:pt x="89" y="26"/>
                  <a:pt x="89" y="28"/>
                  <a:pt x="89" y="31"/>
                </a:cubicBezTo>
                <a:cubicBezTo>
                  <a:pt x="89" y="50"/>
                  <a:pt x="67" y="66"/>
                  <a:pt x="40" y="66"/>
                </a:cubicBezTo>
                <a:cubicBezTo>
                  <a:pt x="40" y="66"/>
                  <a:pt x="40" y="66"/>
                  <a:pt x="39" y="66"/>
                </a:cubicBezTo>
                <a:cubicBezTo>
                  <a:pt x="47" y="73"/>
                  <a:pt x="58" y="77"/>
                  <a:pt x="70" y="77"/>
                </a:cubicBezTo>
                <a:cubicBezTo>
                  <a:pt x="74" y="77"/>
                  <a:pt x="77" y="77"/>
                  <a:pt x="81" y="76"/>
                </a:cubicBezTo>
                <a:cubicBezTo>
                  <a:pt x="102" y="90"/>
                  <a:pt x="102" y="90"/>
                  <a:pt x="102" y="90"/>
                </a:cubicBezTo>
                <a:cubicBezTo>
                  <a:pt x="92" y="72"/>
                  <a:pt x="92" y="72"/>
                  <a:pt x="92" y="72"/>
                </a:cubicBezTo>
                <a:cubicBezTo>
                  <a:pt x="102" y="67"/>
                  <a:pt x="109" y="59"/>
                  <a:pt x="109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7" name="Freeform 61"/>
          <p:cNvSpPr>
            <a:spLocks noEditPoints="1"/>
          </p:cNvSpPr>
          <p:nvPr/>
        </p:nvSpPr>
        <p:spPr bwMode="auto">
          <a:xfrm>
            <a:off x="2932113" y="3356769"/>
            <a:ext cx="288925" cy="269875"/>
          </a:xfrm>
          <a:custGeom>
            <a:avLst/>
            <a:gdLst>
              <a:gd name="T0" fmla="*/ 18 w 106"/>
              <a:gd name="T1" fmla="*/ 0 h 99"/>
              <a:gd name="T2" fmla="*/ 33 w 106"/>
              <a:gd name="T3" fmla="*/ 0 h 99"/>
              <a:gd name="T4" fmla="*/ 23 w 106"/>
              <a:gd name="T5" fmla="*/ 22 h 99"/>
              <a:gd name="T6" fmla="*/ 38 w 106"/>
              <a:gd name="T7" fmla="*/ 54 h 99"/>
              <a:gd name="T8" fmla="*/ 39 w 106"/>
              <a:gd name="T9" fmla="*/ 61 h 99"/>
              <a:gd name="T10" fmla="*/ 37 w 106"/>
              <a:gd name="T11" fmla="*/ 79 h 99"/>
              <a:gd name="T12" fmla="*/ 59 w 106"/>
              <a:gd name="T13" fmla="*/ 65 h 99"/>
              <a:gd name="T14" fmla="*/ 106 w 106"/>
              <a:gd name="T15" fmla="*/ 58 h 99"/>
              <a:gd name="T16" fmla="*/ 106 w 106"/>
              <a:gd name="T17" fmla="*/ 78 h 99"/>
              <a:gd name="T18" fmla="*/ 94 w 106"/>
              <a:gd name="T19" fmla="*/ 97 h 99"/>
              <a:gd name="T20" fmla="*/ 83 w 106"/>
              <a:gd name="T21" fmla="*/ 99 h 99"/>
              <a:gd name="T22" fmla="*/ 21 w 106"/>
              <a:gd name="T23" fmla="*/ 99 h 99"/>
              <a:gd name="T24" fmla="*/ 1 w 106"/>
              <a:gd name="T25" fmla="*/ 79 h 99"/>
              <a:gd name="T26" fmla="*/ 1 w 106"/>
              <a:gd name="T27" fmla="*/ 22 h 99"/>
              <a:gd name="T28" fmla="*/ 18 w 106"/>
              <a:gd name="T29" fmla="*/ 0 h 99"/>
              <a:gd name="T30" fmla="*/ 46 w 106"/>
              <a:gd name="T31" fmla="*/ 14 h 99"/>
              <a:gd name="T32" fmla="*/ 40 w 106"/>
              <a:gd name="T33" fmla="*/ 27 h 99"/>
              <a:gd name="T34" fmla="*/ 48 w 106"/>
              <a:gd name="T35" fmla="*/ 45 h 99"/>
              <a:gd name="T36" fmla="*/ 89 w 106"/>
              <a:gd name="T37" fmla="*/ 48 h 99"/>
              <a:gd name="T38" fmla="*/ 102 w 106"/>
              <a:gd name="T39" fmla="*/ 28 h 99"/>
              <a:gd name="T40" fmla="*/ 92 w 106"/>
              <a:gd name="T41" fmla="*/ 10 h 99"/>
              <a:gd name="T42" fmla="*/ 69 w 106"/>
              <a:gd name="T43" fmla="*/ 4 h 99"/>
              <a:gd name="T44" fmla="*/ 46 w 106"/>
              <a:gd name="T45" fmla="*/ 14 h 99"/>
              <a:gd name="T46" fmla="*/ 46 w 106"/>
              <a:gd name="T47" fmla="*/ 14 h 99"/>
              <a:gd name="T48" fmla="*/ 46 w 106"/>
              <a:gd name="T49" fmla="*/ 14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6" h="99">
                <a:moveTo>
                  <a:pt x="18" y="0"/>
                </a:moveTo>
                <a:cubicBezTo>
                  <a:pt x="23" y="0"/>
                  <a:pt x="28" y="0"/>
                  <a:pt x="33" y="0"/>
                </a:cubicBezTo>
                <a:cubicBezTo>
                  <a:pt x="28" y="6"/>
                  <a:pt x="24" y="13"/>
                  <a:pt x="23" y="22"/>
                </a:cubicBezTo>
                <a:cubicBezTo>
                  <a:pt x="21" y="34"/>
                  <a:pt x="28" y="47"/>
                  <a:pt x="38" y="54"/>
                </a:cubicBezTo>
                <a:cubicBezTo>
                  <a:pt x="40" y="56"/>
                  <a:pt x="39" y="59"/>
                  <a:pt x="39" y="61"/>
                </a:cubicBezTo>
                <a:cubicBezTo>
                  <a:pt x="39" y="67"/>
                  <a:pt x="38" y="73"/>
                  <a:pt x="37" y="79"/>
                </a:cubicBezTo>
                <a:cubicBezTo>
                  <a:pt x="45" y="75"/>
                  <a:pt x="52" y="69"/>
                  <a:pt x="59" y="65"/>
                </a:cubicBezTo>
                <a:cubicBezTo>
                  <a:pt x="75" y="68"/>
                  <a:pt x="92" y="66"/>
                  <a:pt x="106" y="58"/>
                </a:cubicBezTo>
                <a:cubicBezTo>
                  <a:pt x="106" y="64"/>
                  <a:pt x="106" y="71"/>
                  <a:pt x="106" y="78"/>
                </a:cubicBezTo>
                <a:cubicBezTo>
                  <a:pt x="106" y="86"/>
                  <a:pt x="101" y="94"/>
                  <a:pt x="94" y="97"/>
                </a:cubicBezTo>
                <a:cubicBezTo>
                  <a:pt x="91" y="99"/>
                  <a:pt x="87" y="99"/>
                  <a:pt x="83" y="99"/>
                </a:cubicBezTo>
                <a:cubicBezTo>
                  <a:pt x="62" y="99"/>
                  <a:pt x="41" y="99"/>
                  <a:pt x="21" y="99"/>
                </a:cubicBezTo>
                <a:cubicBezTo>
                  <a:pt x="10" y="99"/>
                  <a:pt x="1" y="90"/>
                  <a:pt x="1" y="79"/>
                </a:cubicBezTo>
                <a:cubicBezTo>
                  <a:pt x="1" y="60"/>
                  <a:pt x="1" y="41"/>
                  <a:pt x="1" y="22"/>
                </a:cubicBezTo>
                <a:cubicBezTo>
                  <a:pt x="0" y="12"/>
                  <a:pt x="8" y="2"/>
                  <a:pt x="18" y="0"/>
                </a:cubicBezTo>
                <a:close/>
                <a:moveTo>
                  <a:pt x="46" y="14"/>
                </a:moveTo>
                <a:cubicBezTo>
                  <a:pt x="42" y="17"/>
                  <a:pt x="40" y="22"/>
                  <a:pt x="40" y="27"/>
                </a:cubicBezTo>
                <a:cubicBezTo>
                  <a:pt x="39" y="34"/>
                  <a:pt x="43" y="41"/>
                  <a:pt x="48" y="45"/>
                </a:cubicBezTo>
                <a:cubicBezTo>
                  <a:pt x="60" y="54"/>
                  <a:pt x="77" y="55"/>
                  <a:pt x="89" y="48"/>
                </a:cubicBezTo>
                <a:cubicBezTo>
                  <a:pt x="96" y="44"/>
                  <a:pt x="102" y="37"/>
                  <a:pt x="102" y="28"/>
                </a:cubicBezTo>
                <a:cubicBezTo>
                  <a:pt x="102" y="21"/>
                  <a:pt x="98" y="14"/>
                  <a:pt x="92" y="10"/>
                </a:cubicBezTo>
                <a:cubicBezTo>
                  <a:pt x="86" y="6"/>
                  <a:pt x="77" y="4"/>
                  <a:pt x="69" y="4"/>
                </a:cubicBezTo>
                <a:cubicBezTo>
                  <a:pt x="61" y="4"/>
                  <a:pt x="52" y="7"/>
                  <a:pt x="46" y="14"/>
                </a:cubicBezTo>
                <a:close/>
                <a:moveTo>
                  <a:pt x="46" y="14"/>
                </a:moveTo>
                <a:cubicBezTo>
                  <a:pt x="46" y="14"/>
                  <a:pt x="46" y="14"/>
                  <a:pt x="46" y="1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9" name="Freeform 62"/>
          <p:cNvSpPr>
            <a:spLocks noEditPoints="1"/>
          </p:cNvSpPr>
          <p:nvPr/>
        </p:nvSpPr>
        <p:spPr bwMode="auto">
          <a:xfrm>
            <a:off x="7718425" y="3996531"/>
            <a:ext cx="269875" cy="249238"/>
          </a:xfrm>
          <a:custGeom>
            <a:avLst/>
            <a:gdLst>
              <a:gd name="T0" fmla="*/ 91 w 99"/>
              <a:gd name="T1" fmla="*/ 11 h 91"/>
              <a:gd name="T2" fmla="*/ 79 w 99"/>
              <a:gd name="T3" fmla="*/ 1 h 91"/>
              <a:gd name="T4" fmla="*/ 50 w 99"/>
              <a:gd name="T5" fmla="*/ 2 h 91"/>
              <a:gd name="T6" fmla="*/ 45 w 99"/>
              <a:gd name="T7" fmla="*/ 5 h 91"/>
              <a:gd name="T8" fmla="*/ 40 w 99"/>
              <a:gd name="T9" fmla="*/ 8 h 91"/>
              <a:gd name="T10" fmla="*/ 31 w 99"/>
              <a:gd name="T11" fmla="*/ 8 h 91"/>
              <a:gd name="T12" fmla="*/ 31 w 99"/>
              <a:gd name="T13" fmla="*/ 5 h 91"/>
              <a:gd name="T14" fmla="*/ 0 w 99"/>
              <a:gd name="T15" fmla="*/ 5 h 91"/>
              <a:gd name="T16" fmla="*/ 0 w 99"/>
              <a:gd name="T17" fmla="*/ 52 h 91"/>
              <a:gd name="T18" fmla="*/ 31 w 99"/>
              <a:gd name="T19" fmla="*/ 52 h 91"/>
              <a:gd name="T20" fmla="*/ 31 w 99"/>
              <a:gd name="T21" fmla="*/ 51 h 91"/>
              <a:gd name="T22" fmla="*/ 44 w 99"/>
              <a:gd name="T23" fmla="*/ 61 h 91"/>
              <a:gd name="T24" fmla="*/ 52 w 99"/>
              <a:gd name="T25" fmla="*/ 80 h 91"/>
              <a:gd name="T26" fmla="*/ 58 w 99"/>
              <a:gd name="T27" fmla="*/ 90 h 91"/>
              <a:gd name="T28" fmla="*/ 72 w 99"/>
              <a:gd name="T29" fmla="*/ 79 h 91"/>
              <a:gd name="T30" fmla="*/ 72 w 99"/>
              <a:gd name="T31" fmla="*/ 74 h 91"/>
              <a:gd name="T32" fmla="*/ 69 w 99"/>
              <a:gd name="T33" fmla="*/ 59 h 91"/>
              <a:gd name="T34" fmla="*/ 78 w 99"/>
              <a:gd name="T35" fmla="*/ 59 h 91"/>
              <a:gd name="T36" fmla="*/ 95 w 99"/>
              <a:gd name="T37" fmla="*/ 48 h 91"/>
              <a:gd name="T38" fmla="*/ 91 w 99"/>
              <a:gd name="T39" fmla="*/ 11 h 91"/>
              <a:gd name="T40" fmla="*/ 89 w 99"/>
              <a:gd name="T41" fmla="*/ 46 h 91"/>
              <a:gd name="T42" fmla="*/ 78 w 99"/>
              <a:gd name="T43" fmla="*/ 52 h 91"/>
              <a:gd name="T44" fmla="*/ 58 w 99"/>
              <a:gd name="T45" fmla="*/ 52 h 91"/>
              <a:gd name="T46" fmla="*/ 61 w 99"/>
              <a:gd name="T47" fmla="*/ 57 h 91"/>
              <a:gd name="T48" fmla="*/ 66 w 99"/>
              <a:gd name="T49" fmla="*/ 74 h 91"/>
              <a:gd name="T50" fmla="*/ 66 w 99"/>
              <a:gd name="T51" fmla="*/ 78 h 91"/>
              <a:gd name="T52" fmla="*/ 60 w 99"/>
              <a:gd name="T53" fmla="*/ 84 h 91"/>
              <a:gd name="T54" fmla="*/ 58 w 99"/>
              <a:gd name="T55" fmla="*/ 78 h 91"/>
              <a:gd name="T56" fmla="*/ 49 w 99"/>
              <a:gd name="T57" fmla="*/ 58 h 91"/>
              <a:gd name="T58" fmla="*/ 31 w 99"/>
              <a:gd name="T59" fmla="*/ 45 h 91"/>
              <a:gd name="T60" fmla="*/ 31 w 99"/>
              <a:gd name="T61" fmla="*/ 14 h 91"/>
              <a:gd name="T62" fmla="*/ 42 w 99"/>
              <a:gd name="T63" fmla="*/ 14 h 91"/>
              <a:gd name="T64" fmla="*/ 49 w 99"/>
              <a:gd name="T65" fmla="*/ 10 h 91"/>
              <a:gd name="T66" fmla="*/ 52 w 99"/>
              <a:gd name="T67" fmla="*/ 7 h 91"/>
              <a:gd name="T68" fmla="*/ 78 w 99"/>
              <a:gd name="T69" fmla="*/ 7 h 91"/>
              <a:gd name="T70" fmla="*/ 86 w 99"/>
              <a:gd name="T71" fmla="*/ 12 h 91"/>
              <a:gd name="T72" fmla="*/ 89 w 99"/>
              <a:gd name="T73" fmla="*/ 46 h 91"/>
              <a:gd name="T74" fmla="*/ 89 w 99"/>
              <a:gd name="T75" fmla="*/ 46 h 91"/>
              <a:gd name="T76" fmla="*/ 89 w 99"/>
              <a:gd name="T77" fmla="*/ 4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9" h="91">
                <a:moveTo>
                  <a:pt x="91" y="11"/>
                </a:moveTo>
                <a:cubicBezTo>
                  <a:pt x="91" y="10"/>
                  <a:pt x="89" y="2"/>
                  <a:pt x="79" y="1"/>
                </a:cubicBezTo>
                <a:cubicBezTo>
                  <a:pt x="71" y="0"/>
                  <a:pt x="54" y="0"/>
                  <a:pt x="50" y="2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5"/>
                  <a:pt x="40" y="8"/>
                  <a:pt x="40" y="8"/>
                </a:cubicBezTo>
                <a:cubicBezTo>
                  <a:pt x="39" y="8"/>
                  <a:pt x="36" y="8"/>
                  <a:pt x="31" y="8"/>
                </a:cubicBezTo>
                <a:cubicBezTo>
                  <a:pt x="31" y="5"/>
                  <a:pt x="31" y="5"/>
                  <a:pt x="3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2"/>
                  <a:pt x="0" y="52"/>
                  <a:pt x="0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51"/>
                  <a:pt x="31" y="51"/>
                  <a:pt x="31" y="51"/>
                </a:cubicBezTo>
                <a:cubicBezTo>
                  <a:pt x="36" y="54"/>
                  <a:pt x="41" y="57"/>
                  <a:pt x="44" y="61"/>
                </a:cubicBezTo>
                <a:cubicBezTo>
                  <a:pt x="47" y="67"/>
                  <a:pt x="50" y="75"/>
                  <a:pt x="52" y="80"/>
                </a:cubicBezTo>
                <a:cubicBezTo>
                  <a:pt x="54" y="87"/>
                  <a:pt x="55" y="89"/>
                  <a:pt x="58" y="90"/>
                </a:cubicBezTo>
                <a:cubicBezTo>
                  <a:pt x="65" y="91"/>
                  <a:pt x="70" y="87"/>
                  <a:pt x="72" y="79"/>
                </a:cubicBezTo>
                <a:cubicBezTo>
                  <a:pt x="72" y="77"/>
                  <a:pt x="72" y="76"/>
                  <a:pt x="72" y="74"/>
                </a:cubicBezTo>
                <a:cubicBezTo>
                  <a:pt x="72" y="68"/>
                  <a:pt x="70" y="62"/>
                  <a:pt x="69" y="59"/>
                </a:cubicBezTo>
                <a:cubicBezTo>
                  <a:pt x="78" y="59"/>
                  <a:pt x="78" y="59"/>
                  <a:pt x="78" y="59"/>
                </a:cubicBezTo>
                <a:cubicBezTo>
                  <a:pt x="86" y="59"/>
                  <a:pt x="92" y="55"/>
                  <a:pt x="95" y="48"/>
                </a:cubicBezTo>
                <a:cubicBezTo>
                  <a:pt x="99" y="37"/>
                  <a:pt x="92" y="13"/>
                  <a:pt x="91" y="11"/>
                </a:cubicBezTo>
                <a:close/>
                <a:moveTo>
                  <a:pt x="89" y="46"/>
                </a:moveTo>
                <a:cubicBezTo>
                  <a:pt x="87" y="50"/>
                  <a:pt x="84" y="52"/>
                  <a:pt x="7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61" y="57"/>
                  <a:pt x="61" y="57"/>
                  <a:pt x="61" y="57"/>
                </a:cubicBezTo>
                <a:cubicBezTo>
                  <a:pt x="61" y="57"/>
                  <a:pt x="66" y="65"/>
                  <a:pt x="66" y="74"/>
                </a:cubicBezTo>
                <a:cubicBezTo>
                  <a:pt x="66" y="75"/>
                  <a:pt x="66" y="77"/>
                  <a:pt x="66" y="78"/>
                </a:cubicBezTo>
                <a:cubicBezTo>
                  <a:pt x="65" y="82"/>
                  <a:pt x="63" y="84"/>
                  <a:pt x="60" y="84"/>
                </a:cubicBezTo>
                <a:cubicBezTo>
                  <a:pt x="60" y="83"/>
                  <a:pt x="58" y="78"/>
                  <a:pt x="58" y="78"/>
                </a:cubicBezTo>
                <a:cubicBezTo>
                  <a:pt x="56" y="72"/>
                  <a:pt x="53" y="65"/>
                  <a:pt x="49" y="58"/>
                </a:cubicBezTo>
                <a:cubicBezTo>
                  <a:pt x="44" y="51"/>
                  <a:pt x="36" y="47"/>
                  <a:pt x="31" y="45"/>
                </a:cubicBezTo>
                <a:cubicBezTo>
                  <a:pt x="31" y="14"/>
                  <a:pt x="31" y="14"/>
                  <a:pt x="31" y="14"/>
                </a:cubicBezTo>
                <a:cubicBezTo>
                  <a:pt x="36" y="14"/>
                  <a:pt x="40" y="14"/>
                  <a:pt x="42" y="14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52" y="7"/>
                  <a:pt x="52" y="7"/>
                </a:cubicBezTo>
                <a:cubicBezTo>
                  <a:pt x="55" y="6"/>
                  <a:pt x="70" y="6"/>
                  <a:pt x="78" y="7"/>
                </a:cubicBezTo>
                <a:cubicBezTo>
                  <a:pt x="84" y="8"/>
                  <a:pt x="85" y="12"/>
                  <a:pt x="86" y="12"/>
                </a:cubicBezTo>
                <a:cubicBezTo>
                  <a:pt x="87" y="19"/>
                  <a:pt x="92" y="38"/>
                  <a:pt x="89" y="46"/>
                </a:cubicBezTo>
                <a:close/>
                <a:moveTo>
                  <a:pt x="89" y="46"/>
                </a:moveTo>
                <a:cubicBezTo>
                  <a:pt x="89" y="46"/>
                  <a:pt x="89" y="46"/>
                  <a:pt x="89" y="4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0" name="Freeform 63"/>
          <p:cNvSpPr>
            <a:spLocks noEditPoints="1"/>
          </p:cNvSpPr>
          <p:nvPr/>
        </p:nvSpPr>
        <p:spPr bwMode="auto">
          <a:xfrm>
            <a:off x="2938463" y="2097881"/>
            <a:ext cx="288925" cy="304800"/>
          </a:xfrm>
          <a:custGeom>
            <a:avLst/>
            <a:gdLst>
              <a:gd name="T0" fmla="*/ 74 w 106"/>
              <a:gd name="T1" fmla="*/ 32 h 112"/>
              <a:gd name="T2" fmla="*/ 22 w 106"/>
              <a:gd name="T3" fmla="*/ 32 h 112"/>
              <a:gd name="T4" fmla="*/ 60 w 106"/>
              <a:gd name="T5" fmla="*/ 84 h 112"/>
              <a:gd name="T6" fmla="*/ 65 w 106"/>
              <a:gd name="T7" fmla="*/ 61 h 112"/>
              <a:gd name="T8" fmla="*/ 63 w 106"/>
              <a:gd name="T9" fmla="*/ 61 h 112"/>
              <a:gd name="T10" fmla="*/ 52 w 106"/>
              <a:gd name="T11" fmla="*/ 67 h 112"/>
              <a:gd name="T12" fmla="*/ 45 w 106"/>
              <a:gd name="T13" fmla="*/ 67 h 112"/>
              <a:gd name="T14" fmla="*/ 34 w 106"/>
              <a:gd name="T15" fmla="*/ 61 h 112"/>
              <a:gd name="T16" fmla="*/ 10 w 106"/>
              <a:gd name="T17" fmla="*/ 73 h 112"/>
              <a:gd name="T18" fmla="*/ 0 w 106"/>
              <a:gd name="T19" fmla="*/ 97 h 112"/>
              <a:gd name="T20" fmla="*/ 77 w 106"/>
              <a:gd name="T21" fmla="*/ 109 h 112"/>
              <a:gd name="T22" fmla="*/ 77 w 106"/>
              <a:gd name="T23" fmla="*/ 89 h 112"/>
              <a:gd name="T24" fmla="*/ 89 w 106"/>
              <a:gd name="T25" fmla="*/ 86 h 112"/>
              <a:gd name="T26" fmla="*/ 79 w 106"/>
              <a:gd name="T27" fmla="*/ 79 h 112"/>
              <a:gd name="T28" fmla="*/ 77 w 106"/>
              <a:gd name="T29" fmla="*/ 83 h 112"/>
              <a:gd name="T30" fmla="*/ 77 w 106"/>
              <a:gd name="T31" fmla="*/ 89 h 112"/>
              <a:gd name="T32" fmla="*/ 74 w 106"/>
              <a:gd name="T33" fmla="*/ 82 h 112"/>
              <a:gd name="T34" fmla="*/ 73 w 106"/>
              <a:gd name="T35" fmla="*/ 76 h 112"/>
              <a:gd name="T36" fmla="*/ 68 w 106"/>
              <a:gd name="T37" fmla="*/ 72 h 112"/>
              <a:gd name="T38" fmla="*/ 65 w 106"/>
              <a:gd name="T39" fmla="*/ 91 h 112"/>
              <a:gd name="T40" fmla="*/ 72 w 106"/>
              <a:gd name="T41" fmla="*/ 87 h 112"/>
              <a:gd name="T42" fmla="*/ 76 w 106"/>
              <a:gd name="T43" fmla="*/ 72 h 112"/>
              <a:gd name="T44" fmla="*/ 76 w 106"/>
              <a:gd name="T45" fmla="*/ 65 h 112"/>
              <a:gd name="T46" fmla="*/ 75 w 106"/>
              <a:gd name="T47" fmla="*/ 73 h 112"/>
              <a:gd name="T48" fmla="*/ 81 w 106"/>
              <a:gd name="T49" fmla="*/ 76 h 112"/>
              <a:gd name="T50" fmla="*/ 87 w 106"/>
              <a:gd name="T51" fmla="*/ 79 h 112"/>
              <a:gd name="T52" fmla="*/ 87 w 106"/>
              <a:gd name="T53" fmla="*/ 75 h 112"/>
              <a:gd name="T54" fmla="*/ 85 w 106"/>
              <a:gd name="T55" fmla="*/ 63 h 112"/>
              <a:gd name="T56" fmla="*/ 79 w 106"/>
              <a:gd name="T57" fmla="*/ 73 h 112"/>
              <a:gd name="T58" fmla="*/ 102 w 106"/>
              <a:gd name="T59" fmla="*/ 98 h 112"/>
              <a:gd name="T60" fmla="*/ 100 w 106"/>
              <a:gd name="T61" fmla="*/ 99 h 112"/>
              <a:gd name="T62" fmla="*/ 90 w 106"/>
              <a:gd name="T63" fmla="*/ 75 h 112"/>
              <a:gd name="T64" fmla="*/ 94 w 106"/>
              <a:gd name="T65" fmla="*/ 82 h 112"/>
              <a:gd name="T66" fmla="*/ 106 w 106"/>
              <a:gd name="T67" fmla="*/ 84 h 112"/>
              <a:gd name="T68" fmla="*/ 92 w 106"/>
              <a:gd name="T69" fmla="*/ 85 h 112"/>
              <a:gd name="T70" fmla="*/ 104 w 106"/>
              <a:gd name="T71" fmla="*/ 95 h 112"/>
              <a:gd name="T72" fmla="*/ 93 w 106"/>
              <a:gd name="T73" fmla="*/ 85 h 112"/>
              <a:gd name="T74" fmla="*/ 76 w 106"/>
              <a:gd name="T75" fmla="*/ 93 h 112"/>
              <a:gd name="T76" fmla="*/ 73 w 106"/>
              <a:gd name="T77" fmla="*/ 95 h 112"/>
              <a:gd name="T78" fmla="*/ 85 w 106"/>
              <a:gd name="T79" fmla="*/ 106 h 112"/>
              <a:gd name="T80" fmla="*/ 93 w 106"/>
              <a:gd name="T81" fmla="*/ 95 h 112"/>
              <a:gd name="T82" fmla="*/ 68 w 106"/>
              <a:gd name="T83" fmla="*/ 96 h 112"/>
              <a:gd name="T84" fmla="*/ 66 w 106"/>
              <a:gd name="T85" fmla="*/ 9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6" h="112">
                <a:moveTo>
                  <a:pt x="48" y="63"/>
                </a:moveTo>
                <a:cubicBezTo>
                  <a:pt x="56" y="63"/>
                  <a:pt x="74" y="54"/>
                  <a:pt x="74" y="32"/>
                </a:cubicBezTo>
                <a:cubicBezTo>
                  <a:pt x="74" y="14"/>
                  <a:pt x="72" y="0"/>
                  <a:pt x="48" y="0"/>
                </a:cubicBezTo>
                <a:cubicBezTo>
                  <a:pt x="25" y="0"/>
                  <a:pt x="22" y="14"/>
                  <a:pt x="22" y="32"/>
                </a:cubicBezTo>
                <a:cubicBezTo>
                  <a:pt x="22" y="54"/>
                  <a:pt x="41" y="63"/>
                  <a:pt x="48" y="63"/>
                </a:cubicBezTo>
                <a:close/>
                <a:moveTo>
                  <a:pt x="60" y="84"/>
                </a:moveTo>
                <a:cubicBezTo>
                  <a:pt x="60" y="76"/>
                  <a:pt x="64" y="68"/>
                  <a:pt x="70" y="64"/>
                </a:cubicBezTo>
                <a:cubicBezTo>
                  <a:pt x="68" y="63"/>
                  <a:pt x="66" y="62"/>
                  <a:pt x="65" y="61"/>
                </a:cubicBezTo>
                <a:cubicBezTo>
                  <a:pt x="64" y="61"/>
                  <a:pt x="64" y="61"/>
                  <a:pt x="64" y="61"/>
                </a:cubicBezTo>
                <a:cubicBezTo>
                  <a:pt x="64" y="60"/>
                  <a:pt x="63" y="60"/>
                  <a:pt x="63" y="61"/>
                </a:cubicBezTo>
                <a:cubicBezTo>
                  <a:pt x="60" y="63"/>
                  <a:pt x="56" y="65"/>
                  <a:pt x="53" y="65"/>
                </a:cubicBezTo>
                <a:cubicBezTo>
                  <a:pt x="52" y="66"/>
                  <a:pt x="52" y="66"/>
                  <a:pt x="52" y="67"/>
                </a:cubicBezTo>
                <a:cubicBezTo>
                  <a:pt x="48" y="76"/>
                  <a:pt x="48" y="76"/>
                  <a:pt x="48" y="76"/>
                </a:cubicBezTo>
                <a:cubicBezTo>
                  <a:pt x="45" y="67"/>
                  <a:pt x="45" y="67"/>
                  <a:pt x="45" y="67"/>
                </a:cubicBezTo>
                <a:cubicBezTo>
                  <a:pt x="45" y="66"/>
                  <a:pt x="44" y="66"/>
                  <a:pt x="44" y="65"/>
                </a:cubicBezTo>
                <a:cubicBezTo>
                  <a:pt x="40" y="65"/>
                  <a:pt x="37" y="63"/>
                  <a:pt x="34" y="61"/>
                </a:cubicBezTo>
                <a:cubicBezTo>
                  <a:pt x="34" y="60"/>
                  <a:pt x="33" y="60"/>
                  <a:pt x="32" y="61"/>
                </a:cubicBezTo>
                <a:cubicBezTo>
                  <a:pt x="27" y="64"/>
                  <a:pt x="14" y="71"/>
                  <a:pt x="10" y="73"/>
                </a:cubicBezTo>
                <a:cubicBezTo>
                  <a:pt x="4" y="77"/>
                  <a:pt x="1" y="93"/>
                  <a:pt x="0" y="96"/>
                </a:cubicBezTo>
                <a:cubicBezTo>
                  <a:pt x="0" y="96"/>
                  <a:pt x="0" y="96"/>
                  <a:pt x="0" y="97"/>
                </a:cubicBezTo>
                <a:cubicBezTo>
                  <a:pt x="1" y="97"/>
                  <a:pt x="6" y="112"/>
                  <a:pt x="48" y="112"/>
                </a:cubicBezTo>
                <a:cubicBezTo>
                  <a:pt x="61" y="112"/>
                  <a:pt x="70" y="111"/>
                  <a:pt x="77" y="109"/>
                </a:cubicBezTo>
                <a:cubicBezTo>
                  <a:pt x="67" y="106"/>
                  <a:pt x="60" y="96"/>
                  <a:pt x="60" y="84"/>
                </a:cubicBezTo>
                <a:close/>
                <a:moveTo>
                  <a:pt x="77" y="89"/>
                </a:moveTo>
                <a:cubicBezTo>
                  <a:pt x="80" y="89"/>
                  <a:pt x="85" y="90"/>
                  <a:pt x="91" y="91"/>
                </a:cubicBezTo>
                <a:cubicBezTo>
                  <a:pt x="90" y="89"/>
                  <a:pt x="90" y="87"/>
                  <a:pt x="89" y="86"/>
                </a:cubicBezTo>
                <a:cubicBezTo>
                  <a:pt x="88" y="85"/>
                  <a:pt x="86" y="84"/>
                  <a:pt x="86" y="82"/>
                </a:cubicBezTo>
                <a:cubicBezTo>
                  <a:pt x="84" y="81"/>
                  <a:pt x="81" y="80"/>
                  <a:pt x="79" y="79"/>
                </a:cubicBezTo>
                <a:cubicBezTo>
                  <a:pt x="79" y="79"/>
                  <a:pt x="78" y="79"/>
                  <a:pt x="78" y="80"/>
                </a:cubicBezTo>
                <a:cubicBezTo>
                  <a:pt x="78" y="81"/>
                  <a:pt x="77" y="82"/>
                  <a:pt x="77" y="83"/>
                </a:cubicBezTo>
                <a:cubicBezTo>
                  <a:pt x="77" y="85"/>
                  <a:pt x="76" y="86"/>
                  <a:pt x="76" y="88"/>
                </a:cubicBezTo>
                <a:cubicBezTo>
                  <a:pt x="76" y="88"/>
                  <a:pt x="76" y="89"/>
                  <a:pt x="77" y="89"/>
                </a:cubicBezTo>
                <a:close/>
                <a:moveTo>
                  <a:pt x="72" y="87"/>
                </a:moveTo>
                <a:cubicBezTo>
                  <a:pt x="73" y="85"/>
                  <a:pt x="73" y="84"/>
                  <a:pt x="74" y="82"/>
                </a:cubicBezTo>
                <a:cubicBezTo>
                  <a:pt x="74" y="81"/>
                  <a:pt x="74" y="80"/>
                  <a:pt x="75" y="79"/>
                </a:cubicBezTo>
                <a:cubicBezTo>
                  <a:pt x="74" y="79"/>
                  <a:pt x="73" y="77"/>
                  <a:pt x="73" y="76"/>
                </a:cubicBezTo>
                <a:cubicBezTo>
                  <a:pt x="73" y="76"/>
                  <a:pt x="73" y="75"/>
                  <a:pt x="73" y="75"/>
                </a:cubicBezTo>
                <a:cubicBezTo>
                  <a:pt x="71" y="74"/>
                  <a:pt x="69" y="73"/>
                  <a:pt x="68" y="72"/>
                </a:cubicBezTo>
                <a:cubicBezTo>
                  <a:pt x="66" y="75"/>
                  <a:pt x="64" y="80"/>
                  <a:pt x="64" y="84"/>
                </a:cubicBezTo>
                <a:cubicBezTo>
                  <a:pt x="64" y="87"/>
                  <a:pt x="64" y="89"/>
                  <a:pt x="65" y="91"/>
                </a:cubicBezTo>
                <a:cubicBezTo>
                  <a:pt x="66" y="91"/>
                  <a:pt x="67" y="90"/>
                  <a:pt x="69" y="90"/>
                </a:cubicBezTo>
                <a:cubicBezTo>
                  <a:pt x="69" y="88"/>
                  <a:pt x="71" y="87"/>
                  <a:pt x="72" y="87"/>
                </a:cubicBezTo>
                <a:close/>
                <a:moveTo>
                  <a:pt x="75" y="73"/>
                </a:moveTo>
                <a:cubicBezTo>
                  <a:pt x="75" y="72"/>
                  <a:pt x="76" y="72"/>
                  <a:pt x="76" y="72"/>
                </a:cubicBezTo>
                <a:cubicBezTo>
                  <a:pt x="76" y="70"/>
                  <a:pt x="76" y="68"/>
                  <a:pt x="76" y="67"/>
                </a:cubicBezTo>
                <a:cubicBezTo>
                  <a:pt x="76" y="66"/>
                  <a:pt x="76" y="66"/>
                  <a:pt x="76" y="65"/>
                </a:cubicBezTo>
                <a:cubicBezTo>
                  <a:pt x="74" y="67"/>
                  <a:pt x="72" y="68"/>
                  <a:pt x="70" y="69"/>
                </a:cubicBezTo>
                <a:cubicBezTo>
                  <a:pt x="72" y="70"/>
                  <a:pt x="73" y="71"/>
                  <a:pt x="75" y="73"/>
                </a:cubicBezTo>
                <a:close/>
                <a:moveTo>
                  <a:pt x="79" y="73"/>
                </a:moveTo>
                <a:cubicBezTo>
                  <a:pt x="80" y="74"/>
                  <a:pt x="81" y="75"/>
                  <a:pt x="81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83" y="77"/>
                  <a:pt x="85" y="78"/>
                  <a:pt x="87" y="79"/>
                </a:cubicBezTo>
                <a:cubicBezTo>
                  <a:pt x="87" y="79"/>
                  <a:pt x="87" y="79"/>
                  <a:pt x="88" y="79"/>
                </a:cubicBezTo>
                <a:cubicBezTo>
                  <a:pt x="87" y="77"/>
                  <a:pt x="87" y="76"/>
                  <a:pt x="87" y="75"/>
                </a:cubicBezTo>
                <a:cubicBezTo>
                  <a:pt x="87" y="70"/>
                  <a:pt x="87" y="66"/>
                  <a:pt x="88" y="63"/>
                </a:cubicBezTo>
                <a:cubicBezTo>
                  <a:pt x="87" y="63"/>
                  <a:pt x="86" y="63"/>
                  <a:pt x="85" y="63"/>
                </a:cubicBezTo>
                <a:cubicBezTo>
                  <a:pt x="83" y="63"/>
                  <a:pt x="81" y="64"/>
                  <a:pt x="79" y="64"/>
                </a:cubicBezTo>
                <a:cubicBezTo>
                  <a:pt x="80" y="67"/>
                  <a:pt x="80" y="70"/>
                  <a:pt x="79" y="73"/>
                </a:cubicBezTo>
                <a:close/>
                <a:moveTo>
                  <a:pt x="100" y="99"/>
                </a:moveTo>
                <a:cubicBezTo>
                  <a:pt x="101" y="99"/>
                  <a:pt x="101" y="98"/>
                  <a:pt x="102" y="98"/>
                </a:cubicBezTo>
                <a:cubicBezTo>
                  <a:pt x="101" y="97"/>
                  <a:pt x="99" y="97"/>
                  <a:pt x="98" y="97"/>
                </a:cubicBezTo>
                <a:cubicBezTo>
                  <a:pt x="99" y="97"/>
                  <a:pt x="100" y="98"/>
                  <a:pt x="100" y="99"/>
                </a:cubicBezTo>
                <a:close/>
                <a:moveTo>
                  <a:pt x="91" y="64"/>
                </a:moveTo>
                <a:cubicBezTo>
                  <a:pt x="91" y="66"/>
                  <a:pt x="90" y="70"/>
                  <a:pt x="90" y="75"/>
                </a:cubicBezTo>
                <a:cubicBezTo>
                  <a:pt x="91" y="76"/>
                  <a:pt x="91" y="77"/>
                  <a:pt x="91" y="78"/>
                </a:cubicBezTo>
                <a:cubicBezTo>
                  <a:pt x="93" y="78"/>
                  <a:pt x="94" y="80"/>
                  <a:pt x="94" y="82"/>
                </a:cubicBezTo>
                <a:cubicBezTo>
                  <a:pt x="98" y="83"/>
                  <a:pt x="102" y="84"/>
                  <a:pt x="106" y="85"/>
                </a:cubicBezTo>
                <a:cubicBezTo>
                  <a:pt x="106" y="85"/>
                  <a:pt x="106" y="85"/>
                  <a:pt x="106" y="84"/>
                </a:cubicBezTo>
                <a:cubicBezTo>
                  <a:pt x="106" y="75"/>
                  <a:pt x="100" y="67"/>
                  <a:pt x="91" y="64"/>
                </a:cubicBezTo>
                <a:close/>
                <a:moveTo>
                  <a:pt x="92" y="85"/>
                </a:moveTo>
                <a:cubicBezTo>
                  <a:pt x="93" y="87"/>
                  <a:pt x="94" y="90"/>
                  <a:pt x="96" y="92"/>
                </a:cubicBezTo>
                <a:cubicBezTo>
                  <a:pt x="98" y="93"/>
                  <a:pt x="101" y="94"/>
                  <a:pt x="104" y="95"/>
                </a:cubicBezTo>
                <a:cubicBezTo>
                  <a:pt x="105" y="93"/>
                  <a:pt x="106" y="91"/>
                  <a:pt x="106" y="88"/>
                </a:cubicBezTo>
                <a:cubicBezTo>
                  <a:pt x="101" y="88"/>
                  <a:pt x="97" y="86"/>
                  <a:pt x="93" y="85"/>
                </a:cubicBezTo>
                <a:cubicBezTo>
                  <a:pt x="92" y="85"/>
                  <a:pt x="92" y="85"/>
                  <a:pt x="92" y="85"/>
                </a:cubicBezTo>
                <a:close/>
                <a:moveTo>
                  <a:pt x="76" y="93"/>
                </a:moveTo>
                <a:cubicBezTo>
                  <a:pt x="76" y="94"/>
                  <a:pt x="74" y="95"/>
                  <a:pt x="73" y="95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96"/>
                  <a:pt x="71" y="98"/>
                  <a:pt x="70" y="99"/>
                </a:cubicBezTo>
                <a:cubicBezTo>
                  <a:pt x="74" y="103"/>
                  <a:pt x="79" y="106"/>
                  <a:pt x="85" y="106"/>
                </a:cubicBezTo>
                <a:cubicBezTo>
                  <a:pt x="90" y="106"/>
                  <a:pt x="94" y="104"/>
                  <a:pt x="98" y="101"/>
                </a:cubicBezTo>
                <a:cubicBezTo>
                  <a:pt x="96" y="99"/>
                  <a:pt x="95" y="97"/>
                  <a:pt x="93" y="95"/>
                </a:cubicBezTo>
                <a:cubicBezTo>
                  <a:pt x="87" y="93"/>
                  <a:pt x="81" y="93"/>
                  <a:pt x="76" y="93"/>
                </a:cubicBezTo>
                <a:close/>
                <a:moveTo>
                  <a:pt x="68" y="96"/>
                </a:moveTo>
                <a:cubicBezTo>
                  <a:pt x="68" y="95"/>
                  <a:pt x="69" y="94"/>
                  <a:pt x="70" y="93"/>
                </a:cubicBezTo>
                <a:cubicBezTo>
                  <a:pt x="68" y="93"/>
                  <a:pt x="67" y="94"/>
                  <a:pt x="66" y="94"/>
                </a:cubicBezTo>
                <a:cubicBezTo>
                  <a:pt x="67" y="95"/>
                  <a:pt x="67" y="96"/>
                  <a:pt x="68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1" name="Freeform 64"/>
          <p:cNvSpPr>
            <a:spLocks noEditPoints="1"/>
          </p:cNvSpPr>
          <p:nvPr/>
        </p:nvSpPr>
        <p:spPr bwMode="auto">
          <a:xfrm>
            <a:off x="6516688" y="3380581"/>
            <a:ext cx="261938" cy="227013"/>
          </a:xfrm>
          <a:custGeom>
            <a:avLst/>
            <a:gdLst>
              <a:gd name="T0" fmla="*/ 15 w 96"/>
              <a:gd name="T1" fmla="*/ 38 h 83"/>
              <a:gd name="T2" fmla="*/ 19 w 96"/>
              <a:gd name="T3" fmla="*/ 52 h 83"/>
              <a:gd name="T4" fmla="*/ 25 w 96"/>
              <a:gd name="T5" fmla="*/ 52 h 83"/>
              <a:gd name="T6" fmla="*/ 32 w 96"/>
              <a:gd name="T7" fmla="*/ 30 h 83"/>
              <a:gd name="T8" fmla="*/ 26 w 96"/>
              <a:gd name="T9" fmla="*/ 30 h 83"/>
              <a:gd name="T10" fmla="*/ 22 w 96"/>
              <a:gd name="T11" fmla="*/ 44 h 83"/>
              <a:gd name="T12" fmla="*/ 18 w 96"/>
              <a:gd name="T13" fmla="*/ 30 h 83"/>
              <a:gd name="T14" fmla="*/ 13 w 96"/>
              <a:gd name="T15" fmla="*/ 30 h 83"/>
              <a:gd name="T16" fmla="*/ 9 w 96"/>
              <a:gd name="T17" fmla="*/ 44 h 83"/>
              <a:gd name="T18" fmla="*/ 5 w 96"/>
              <a:gd name="T19" fmla="*/ 30 h 83"/>
              <a:gd name="T20" fmla="*/ 0 w 96"/>
              <a:gd name="T21" fmla="*/ 30 h 83"/>
              <a:gd name="T22" fmla="*/ 6 w 96"/>
              <a:gd name="T23" fmla="*/ 52 h 83"/>
              <a:gd name="T24" fmla="*/ 12 w 96"/>
              <a:gd name="T25" fmla="*/ 52 h 83"/>
              <a:gd name="T26" fmla="*/ 15 w 96"/>
              <a:gd name="T27" fmla="*/ 38 h 83"/>
              <a:gd name="T28" fmla="*/ 50 w 96"/>
              <a:gd name="T29" fmla="*/ 30 h 83"/>
              <a:gd name="T30" fmla="*/ 45 w 96"/>
              <a:gd name="T31" fmla="*/ 30 h 83"/>
              <a:gd name="T32" fmla="*/ 41 w 96"/>
              <a:gd name="T33" fmla="*/ 44 h 83"/>
              <a:gd name="T34" fmla="*/ 37 w 96"/>
              <a:gd name="T35" fmla="*/ 30 h 83"/>
              <a:gd name="T36" fmla="*/ 32 w 96"/>
              <a:gd name="T37" fmla="*/ 30 h 83"/>
              <a:gd name="T38" fmla="*/ 38 w 96"/>
              <a:gd name="T39" fmla="*/ 52 h 83"/>
              <a:gd name="T40" fmla="*/ 44 w 96"/>
              <a:gd name="T41" fmla="*/ 52 h 83"/>
              <a:gd name="T42" fmla="*/ 48 w 96"/>
              <a:gd name="T43" fmla="*/ 38 h 83"/>
              <a:gd name="T44" fmla="*/ 51 w 96"/>
              <a:gd name="T45" fmla="*/ 52 h 83"/>
              <a:gd name="T46" fmla="*/ 57 w 96"/>
              <a:gd name="T47" fmla="*/ 52 h 83"/>
              <a:gd name="T48" fmla="*/ 64 w 96"/>
              <a:gd name="T49" fmla="*/ 30 h 83"/>
              <a:gd name="T50" fmla="*/ 58 w 96"/>
              <a:gd name="T51" fmla="*/ 30 h 83"/>
              <a:gd name="T52" fmla="*/ 54 w 96"/>
              <a:gd name="T53" fmla="*/ 44 h 83"/>
              <a:gd name="T54" fmla="*/ 50 w 96"/>
              <a:gd name="T55" fmla="*/ 30 h 83"/>
              <a:gd name="T56" fmla="*/ 90 w 96"/>
              <a:gd name="T57" fmla="*/ 30 h 83"/>
              <a:gd name="T58" fmla="*/ 86 w 96"/>
              <a:gd name="T59" fmla="*/ 44 h 83"/>
              <a:gd name="T60" fmla="*/ 83 w 96"/>
              <a:gd name="T61" fmla="*/ 30 h 83"/>
              <a:gd name="T62" fmla="*/ 77 w 96"/>
              <a:gd name="T63" fmla="*/ 30 h 83"/>
              <a:gd name="T64" fmla="*/ 73 w 96"/>
              <a:gd name="T65" fmla="*/ 44 h 83"/>
              <a:gd name="T66" fmla="*/ 69 w 96"/>
              <a:gd name="T67" fmla="*/ 30 h 83"/>
              <a:gd name="T68" fmla="*/ 64 w 96"/>
              <a:gd name="T69" fmla="*/ 30 h 83"/>
              <a:gd name="T70" fmla="*/ 71 w 96"/>
              <a:gd name="T71" fmla="*/ 52 h 83"/>
              <a:gd name="T72" fmla="*/ 76 w 96"/>
              <a:gd name="T73" fmla="*/ 52 h 83"/>
              <a:gd name="T74" fmla="*/ 80 w 96"/>
              <a:gd name="T75" fmla="*/ 38 h 83"/>
              <a:gd name="T76" fmla="*/ 84 w 96"/>
              <a:gd name="T77" fmla="*/ 52 h 83"/>
              <a:gd name="T78" fmla="*/ 89 w 96"/>
              <a:gd name="T79" fmla="*/ 52 h 83"/>
              <a:gd name="T80" fmla="*/ 96 w 96"/>
              <a:gd name="T81" fmla="*/ 30 h 83"/>
              <a:gd name="T82" fmla="*/ 90 w 96"/>
              <a:gd name="T83" fmla="*/ 30 h 83"/>
              <a:gd name="T84" fmla="*/ 48 w 96"/>
              <a:gd name="T85" fmla="*/ 0 h 83"/>
              <a:gd name="T86" fmla="*/ 10 w 96"/>
              <a:gd name="T87" fmla="*/ 24 h 83"/>
              <a:gd name="T88" fmla="*/ 85 w 96"/>
              <a:gd name="T89" fmla="*/ 24 h 83"/>
              <a:gd name="T90" fmla="*/ 48 w 96"/>
              <a:gd name="T91" fmla="*/ 0 h 83"/>
              <a:gd name="T92" fmla="*/ 48 w 96"/>
              <a:gd name="T93" fmla="*/ 83 h 83"/>
              <a:gd name="T94" fmla="*/ 85 w 96"/>
              <a:gd name="T95" fmla="*/ 59 h 83"/>
              <a:gd name="T96" fmla="*/ 10 w 96"/>
              <a:gd name="T97" fmla="*/ 59 h 83"/>
              <a:gd name="T98" fmla="*/ 48 w 96"/>
              <a:gd name="T99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6" h="83">
                <a:moveTo>
                  <a:pt x="15" y="38"/>
                </a:moveTo>
                <a:cubicBezTo>
                  <a:pt x="19" y="52"/>
                  <a:pt x="19" y="52"/>
                  <a:pt x="19" y="52"/>
                </a:cubicBezTo>
                <a:cubicBezTo>
                  <a:pt x="25" y="52"/>
                  <a:pt x="25" y="52"/>
                  <a:pt x="25" y="52"/>
                </a:cubicBezTo>
                <a:cubicBezTo>
                  <a:pt x="32" y="30"/>
                  <a:pt x="32" y="30"/>
                  <a:pt x="32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2" y="44"/>
                  <a:pt x="22" y="44"/>
                  <a:pt x="22" y="44"/>
                </a:cubicBezTo>
                <a:cubicBezTo>
                  <a:pt x="18" y="30"/>
                  <a:pt x="18" y="30"/>
                  <a:pt x="18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9" y="44"/>
                  <a:pt x="9" y="44"/>
                  <a:pt x="9" y="44"/>
                </a:cubicBezTo>
                <a:cubicBezTo>
                  <a:pt x="5" y="30"/>
                  <a:pt x="5" y="30"/>
                  <a:pt x="5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6" y="52"/>
                  <a:pt x="6" y="52"/>
                  <a:pt x="6" y="52"/>
                </a:cubicBezTo>
                <a:cubicBezTo>
                  <a:pt x="12" y="52"/>
                  <a:pt x="12" y="52"/>
                  <a:pt x="12" y="52"/>
                </a:cubicBezTo>
                <a:lnTo>
                  <a:pt x="15" y="38"/>
                </a:lnTo>
                <a:close/>
                <a:moveTo>
                  <a:pt x="50" y="30"/>
                </a:moveTo>
                <a:cubicBezTo>
                  <a:pt x="45" y="30"/>
                  <a:pt x="45" y="30"/>
                  <a:pt x="45" y="30"/>
                </a:cubicBezTo>
                <a:cubicBezTo>
                  <a:pt x="41" y="44"/>
                  <a:pt x="41" y="44"/>
                  <a:pt x="41" y="44"/>
                </a:cubicBezTo>
                <a:cubicBezTo>
                  <a:pt x="37" y="30"/>
                  <a:pt x="37" y="30"/>
                  <a:pt x="37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8" y="52"/>
                  <a:pt x="38" y="52"/>
                  <a:pt x="38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8" y="38"/>
                  <a:pt x="48" y="38"/>
                  <a:pt x="48" y="38"/>
                </a:cubicBezTo>
                <a:cubicBezTo>
                  <a:pt x="51" y="52"/>
                  <a:pt x="51" y="52"/>
                  <a:pt x="51" y="52"/>
                </a:cubicBezTo>
                <a:cubicBezTo>
                  <a:pt x="57" y="52"/>
                  <a:pt x="57" y="52"/>
                  <a:pt x="57" y="52"/>
                </a:cubicBezTo>
                <a:cubicBezTo>
                  <a:pt x="64" y="30"/>
                  <a:pt x="64" y="30"/>
                  <a:pt x="64" y="30"/>
                </a:cubicBezTo>
                <a:cubicBezTo>
                  <a:pt x="58" y="30"/>
                  <a:pt x="58" y="30"/>
                  <a:pt x="58" y="30"/>
                </a:cubicBezTo>
                <a:cubicBezTo>
                  <a:pt x="54" y="44"/>
                  <a:pt x="54" y="44"/>
                  <a:pt x="54" y="44"/>
                </a:cubicBezTo>
                <a:lnTo>
                  <a:pt x="50" y="30"/>
                </a:lnTo>
                <a:close/>
                <a:moveTo>
                  <a:pt x="90" y="30"/>
                </a:moveTo>
                <a:cubicBezTo>
                  <a:pt x="86" y="44"/>
                  <a:pt x="86" y="44"/>
                  <a:pt x="86" y="44"/>
                </a:cubicBezTo>
                <a:cubicBezTo>
                  <a:pt x="83" y="30"/>
                  <a:pt x="83" y="30"/>
                  <a:pt x="83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3" y="44"/>
                  <a:pt x="73" y="44"/>
                  <a:pt x="73" y="44"/>
                </a:cubicBezTo>
                <a:cubicBezTo>
                  <a:pt x="69" y="30"/>
                  <a:pt x="69" y="30"/>
                  <a:pt x="69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71" y="52"/>
                  <a:pt x="71" y="52"/>
                  <a:pt x="71" y="52"/>
                </a:cubicBezTo>
                <a:cubicBezTo>
                  <a:pt x="76" y="52"/>
                  <a:pt x="76" y="52"/>
                  <a:pt x="76" y="52"/>
                </a:cubicBezTo>
                <a:cubicBezTo>
                  <a:pt x="80" y="38"/>
                  <a:pt x="80" y="38"/>
                  <a:pt x="80" y="38"/>
                </a:cubicBezTo>
                <a:cubicBezTo>
                  <a:pt x="84" y="52"/>
                  <a:pt x="84" y="52"/>
                  <a:pt x="84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96" y="30"/>
                  <a:pt x="96" y="30"/>
                  <a:pt x="96" y="30"/>
                </a:cubicBezTo>
                <a:lnTo>
                  <a:pt x="90" y="30"/>
                </a:lnTo>
                <a:close/>
                <a:moveTo>
                  <a:pt x="48" y="0"/>
                </a:moveTo>
                <a:cubicBezTo>
                  <a:pt x="31" y="0"/>
                  <a:pt x="17" y="10"/>
                  <a:pt x="10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79" y="10"/>
                  <a:pt x="64" y="0"/>
                  <a:pt x="48" y="0"/>
                </a:cubicBezTo>
                <a:close/>
                <a:moveTo>
                  <a:pt x="48" y="83"/>
                </a:moveTo>
                <a:cubicBezTo>
                  <a:pt x="64" y="83"/>
                  <a:pt x="79" y="73"/>
                  <a:pt x="85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7" y="73"/>
                  <a:pt x="31" y="83"/>
                  <a:pt x="48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2" name="Freeform 65"/>
          <p:cNvSpPr>
            <a:spLocks noEditPoints="1"/>
          </p:cNvSpPr>
          <p:nvPr/>
        </p:nvSpPr>
        <p:spPr bwMode="auto">
          <a:xfrm>
            <a:off x="5915025" y="3350419"/>
            <a:ext cx="271463" cy="276225"/>
          </a:xfrm>
          <a:custGeom>
            <a:avLst/>
            <a:gdLst>
              <a:gd name="T0" fmla="*/ 100 w 100"/>
              <a:gd name="T1" fmla="*/ 56 h 101"/>
              <a:gd name="T2" fmla="*/ 99 w 100"/>
              <a:gd name="T3" fmla="*/ 47 h 101"/>
              <a:gd name="T4" fmla="*/ 99 w 100"/>
              <a:gd name="T5" fmla="*/ 47 h 101"/>
              <a:gd name="T6" fmla="*/ 99 w 100"/>
              <a:gd name="T7" fmla="*/ 47 h 101"/>
              <a:gd name="T8" fmla="*/ 69 w 100"/>
              <a:gd name="T9" fmla="*/ 15 h 101"/>
              <a:gd name="T10" fmla="*/ 94 w 100"/>
              <a:gd name="T11" fmla="*/ 15 h 101"/>
              <a:gd name="T12" fmla="*/ 96 w 100"/>
              <a:gd name="T13" fmla="*/ 34 h 101"/>
              <a:gd name="T14" fmla="*/ 95 w 100"/>
              <a:gd name="T15" fmla="*/ 8 h 101"/>
              <a:gd name="T16" fmla="*/ 56 w 100"/>
              <a:gd name="T17" fmla="*/ 13 h 101"/>
              <a:gd name="T18" fmla="*/ 56 w 100"/>
              <a:gd name="T19" fmla="*/ 13 h 101"/>
              <a:gd name="T20" fmla="*/ 12 w 100"/>
              <a:gd name="T21" fmla="*/ 56 h 101"/>
              <a:gd name="T22" fmla="*/ 7 w 100"/>
              <a:gd name="T23" fmla="*/ 95 h 101"/>
              <a:gd name="T24" fmla="*/ 34 w 100"/>
              <a:gd name="T25" fmla="*/ 96 h 101"/>
              <a:gd name="T26" fmla="*/ 14 w 100"/>
              <a:gd name="T27" fmla="*/ 94 h 101"/>
              <a:gd name="T28" fmla="*/ 14 w 100"/>
              <a:gd name="T29" fmla="*/ 69 h 101"/>
              <a:gd name="T30" fmla="*/ 56 w 100"/>
              <a:gd name="T31" fmla="*/ 100 h 101"/>
              <a:gd name="T32" fmla="*/ 98 w 100"/>
              <a:gd name="T33" fmla="*/ 70 h 101"/>
              <a:gd name="T34" fmla="*/ 72 w 100"/>
              <a:gd name="T35" fmla="*/ 70 h 101"/>
              <a:gd name="T36" fmla="*/ 56 w 100"/>
              <a:gd name="T37" fmla="*/ 77 h 101"/>
              <a:gd name="T38" fmla="*/ 36 w 100"/>
              <a:gd name="T39" fmla="*/ 62 h 101"/>
              <a:gd name="T40" fmla="*/ 100 w 100"/>
              <a:gd name="T41" fmla="*/ 62 h 101"/>
              <a:gd name="T42" fmla="*/ 100 w 100"/>
              <a:gd name="T43" fmla="*/ 56 h 101"/>
              <a:gd name="T44" fmla="*/ 37 w 100"/>
              <a:gd name="T45" fmla="*/ 47 h 101"/>
              <a:gd name="T46" fmla="*/ 56 w 100"/>
              <a:gd name="T47" fmla="*/ 36 h 101"/>
              <a:gd name="T48" fmla="*/ 75 w 100"/>
              <a:gd name="T49" fmla="*/ 47 h 101"/>
              <a:gd name="T50" fmla="*/ 37 w 100"/>
              <a:gd name="T51" fmla="*/ 47 h 101"/>
              <a:gd name="T52" fmla="*/ 37 w 100"/>
              <a:gd name="T53" fmla="*/ 47 h 101"/>
              <a:gd name="T54" fmla="*/ 37 w 100"/>
              <a:gd name="T55" fmla="*/ 47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0" h="101">
                <a:moveTo>
                  <a:pt x="100" y="56"/>
                </a:moveTo>
                <a:cubicBezTo>
                  <a:pt x="100" y="53"/>
                  <a:pt x="100" y="50"/>
                  <a:pt x="99" y="47"/>
                </a:cubicBezTo>
                <a:cubicBezTo>
                  <a:pt x="99" y="47"/>
                  <a:pt x="99" y="47"/>
                  <a:pt x="99" y="47"/>
                </a:cubicBezTo>
                <a:cubicBezTo>
                  <a:pt x="99" y="47"/>
                  <a:pt x="99" y="47"/>
                  <a:pt x="99" y="47"/>
                </a:cubicBezTo>
                <a:cubicBezTo>
                  <a:pt x="95" y="31"/>
                  <a:pt x="84" y="19"/>
                  <a:pt x="69" y="15"/>
                </a:cubicBezTo>
                <a:cubicBezTo>
                  <a:pt x="80" y="10"/>
                  <a:pt x="89" y="10"/>
                  <a:pt x="94" y="15"/>
                </a:cubicBezTo>
                <a:cubicBezTo>
                  <a:pt x="98" y="19"/>
                  <a:pt x="98" y="26"/>
                  <a:pt x="96" y="34"/>
                </a:cubicBezTo>
                <a:cubicBezTo>
                  <a:pt x="100" y="23"/>
                  <a:pt x="100" y="13"/>
                  <a:pt x="95" y="8"/>
                </a:cubicBezTo>
                <a:cubicBezTo>
                  <a:pt x="88" y="0"/>
                  <a:pt x="73" y="3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32" y="13"/>
                  <a:pt x="12" y="32"/>
                  <a:pt x="12" y="56"/>
                </a:cubicBezTo>
                <a:cubicBezTo>
                  <a:pt x="2" y="73"/>
                  <a:pt x="0" y="88"/>
                  <a:pt x="7" y="95"/>
                </a:cubicBezTo>
                <a:cubicBezTo>
                  <a:pt x="13" y="101"/>
                  <a:pt x="22" y="101"/>
                  <a:pt x="34" y="96"/>
                </a:cubicBezTo>
                <a:cubicBezTo>
                  <a:pt x="25" y="99"/>
                  <a:pt x="18" y="99"/>
                  <a:pt x="14" y="94"/>
                </a:cubicBezTo>
                <a:cubicBezTo>
                  <a:pt x="9" y="89"/>
                  <a:pt x="9" y="80"/>
                  <a:pt x="14" y="69"/>
                </a:cubicBezTo>
                <a:cubicBezTo>
                  <a:pt x="19" y="87"/>
                  <a:pt x="36" y="100"/>
                  <a:pt x="56" y="100"/>
                </a:cubicBezTo>
                <a:cubicBezTo>
                  <a:pt x="76" y="100"/>
                  <a:pt x="92" y="88"/>
                  <a:pt x="9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68" y="75"/>
                  <a:pt x="62" y="77"/>
                  <a:pt x="56" y="77"/>
                </a:cubicBezTo>
                <a:cubicBezTo>
                  <a:pt x="46" y="77"/>
                  <a:pt x="38" y="71"/>
                  <a:pt x="36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100" y="60"/>
                  <a:pt x="100" y="58"/>
                  <a:pt x="100" y="56"/>
                </a:cubicBezTo>
                <a:close/>
                <a:moveTo>
                  <a:pt x="37" y="47"/>
                </a:moveTo>
                <a:cubicBezTo>
                  <a:pt x="41" y="40"/>
                  <a:pt x="48" y="36"/>
                  <a:pt x="56" y="36"/>
                </a:cubicBezTo>
                <a:cubicBezTo>
                  <a:pt x="64" y="36"/>
                  <a:pt x="71" y="40"/>
                  <a:pt x="75" y="47"/>
                </a:cubicBezTo>
                <a:lnTo>
                  <a:pt x="37" y="47"/>
                </a:lnTo>
                <a:close/>
                <a:moveTo>
                  <a:pt x="37" y="47"/>
                </a:moveTo>
                <a:cubicBezTo>
                  <a:pt x="37" y="47"/>
                  <a:pt x="37" y="47"/>
                  <a:pt x="37" y="4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3" name="Freeform 66"/>
          <p:cNvSpPr>
            <a:spLocks noEditPoints="1"/>
          </p:cNvSpPr>
          <p:nvPr/>
        </p:nvSpPr>
        <p:spPr bwMode="auto">
          <a:xfrm>
            <a:off x="1784350" y="2137569"/>
            <a:ext cx="227013" cy="231775"/>
          </a:xfrm>
          <a:custGeom>
            <a:avLst/>
            <a:gdLst>
              <a:gd name="T0" fmla="*/ 12 w 83"/>
              <a:gd name="T1" fmla="*/ 61 h 85"/>
              <a:gd name="T2" fmla="*/ 0 w 83"/>
              <a:gd name="T3" fmla="*/ 73 h 85"/>
              <a:gd name="T4" fmla="*/ 12 w 83"/>
              <a:gd name="T5" fmla="*/ 85 h 85"/>
              <a:gd name="T6" fmla="*/ 24 w 83"/>
              <a:gd name="T7" fmla="*/ 73 h 85"/>
              <a:gd name="T8" fmla="*/ 12 w 83"/>
              <a:gd name="T9" fmla="*/ 61 h 85"/>
              <a:gd name="T10" fmla="*/ 0 w 83"/>
              <a:gd name="T11" fmla="*/ 0 h 85"/>
              <a:gd name="T12" fmla="*/ 0 w 83"/>
              <a:gd name="T13" fmla="*/ 14 h 85"/>
              <a:gd name="T14" fmla="*/ 69 w 83"/>
              <a:gd name="T15" fmla="*/ 84 h 85"/>
              <a:gd name="T16" fmla="*/ 69 w 83"/>
              <a:gd name="T17" fmla="*/ 85 h 85"/>
              <a:gd name="T18" fmla="*/ 83 w 83"/>
              <a:gd name="T19" fmla="*/ 85 h 85"/>
              <a:gd name="T20" fmla="*/ 83 w 83"/>
              <a:gd name="T21" fmla="*/ 84 h 85"/>
              <a:gd name="T22" fmla="*/ 0 w 83"/>
              <a:gd name="T23" fmla="*/ 0 h 85"/>
              <a:gd name="T24" fmla="*/ 0 w 83"/>
              <a:gd name="T25" fmla="*/ 28 h 85"/>
              <a:gd name="T26" fmla="*/ 0 w 83"/>
              <a:gd name="T27" fmla="*/ 42 h 85"/>
              <a:gd name="T28" fmla="*/ 41 w 83"/>
              <a:gd name="T29" fmla="*/ 84 h 85"/>
              <a:gd name="T30" fmla="*/ 41 w 83"/>
              <a:gd name="T31" fmla="*/ 85 h 85"/>
              <a:gd name="T32" fmla="*/ 55 w 83"/>
              <a:gd name="T33" fmla="*/ 85 h 85"/>
              <a:gd name="T34" fmla="*/ 55 w 83"/>
              <a:gd name="T35" fmla="*/ 84 h 85"/>
              <a:gd name="T36" fmla="*/ 0 w 83"/>
              <a:gd name="T37" fmla="*/ 28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3" h="85">
                <a:moveTo>
                  <a:pt x="12" y="61"/>
                </a:moveTo>
                <a:cubicBezTo>
                  <a:pt x="5" y="61"/>
                  <a:pt x="0" y="66"/>
                  <a:pt x="0" y="73"/>
                </a:cubicBezTo>
                <a:cubicBezTo>
                  <a:pt x="0" y="80"/>
                  <a:pt x="5" y="85"/>
                  <a:pt x="12" y="85"/>
                </a:cubicBezTo>
                <a:cubicBezTo>
                  <a:pt x="18" y="85"/>
                  <a:pt x="24" y="80"/>
                  <a:pt x="24" y="73"/>
                </a:cubicBezTo>
                <a:cubicBezTo>
                  <a:pt x="24" y="66"/>
                  <a:pt x="18" y="61"/>
                  <a:pt x="12" y="61"/>
                </a:cubicBezTo>
                <a:close/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38" y="15"/>
                  <a:pt x="69" y="46"/>
                  <a:pt x="69" y="84"/>
                </a:cubicBezTo>
                <a:cubicBezTo>
                  <a:pt x="69" y="85"/>
                  <a:pt x="69" y="85"/>
                  <a:pt x="69" y="85"/>
                </a:cubicBezTo>
                <a:cubicBezTo>
                  <a:pt x="83" y="85"/>
                  <a:pt x="83" y="85"/>
                  <a:pt x="83" y="85"/>
                </a:cubicBezTo>
                <a:cubicBezTo>
                  <a:pt x="83" y="85"/>
                  <a:pt x="83" y="84"/>
                  <a:pt x="83" y="84"/>
                </a:cubicBezTo>
                <a:cubicBezTo>
                  <a:pt x="83" y="38"/>
                  <a:pt x="46" y="1"/>
                  <a:pt x="0" y="0"/>
                </a:cubicBezTo>
                <a:close/>
                <a:moveTo>
                  <a:pt x="0" y="28"/>
                </a:moveTo>
                <a:cubicBezTo>
                  <a:pt x="0" y="42"/>
                  <a:pt x="0" y="42"/>
                  <a:pt x="0" y="42"/>
                </a:cubicBezTo>
                <a:cubicBezTo>
                  <a:pt x="23" y="43"/>
                  <a:pt x="41" y="62"/>
                  <a:pt x="41" y="84"/>
                </a:cubicBezTo>
                <a:cubicBezTo>
                  <a:pt x="41" y="84"/>
                  <a:pt x="41" y="85"/>
                  <a:pt x="41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55" y="84"/>
                  <a:pt x="55" y="84"/>
                </a:cubicBezTo>
                <a:cubicBezTo>
                  <a:pt x="55" y="54"/>
                  <a:pt x="30" y="29"/>
                  <a:pt x="0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4" name="Freeform 67"/>
          <p:cNvSpPr>
            <a:spLocks noEditPoints="1"/>
          </p:cNvSpPr>
          <p:nvPr/>
        </p:nvSpPr>
        <p:spPr bwMode="auto">
          <a:xfrm>
            <a:off x="4129088" y="2148681"/>
            <a:ext cx="285750" cy="215900"/>
          </a:xfrm>
          <a:custGeom>
            <a:avLst/>
            <a:gdLst>
              <a:gd name="T0" fmla="*/ 86 w 105"/>
              <a:gd name="T1" fmla="*/ 0 h 79"/>
              <a:gd name="T2" fmla="*/ 20 w 105"/>
              <a:gd name="T3" fmla="*/ 0 h 79"/>
              <a:gd name="T4" fmla="*/ 0 w 105"/>
              <a:gd name="T5" fmla="*/ 20 h 79"/>
              <a:gd name="T6" fmla="*/ 0 w 105"/>
              <a:gd name="T7" fmla="*/ 59 h 79"/>
              <a:gd name="T8" fmla="*/ 20 w 105"/>
              <a:gd name="T9" fmla="*/ 79 h 79"/>
              <a:gd name="T10" fmla="*/ 86 w 105"/>
              <a:gd name="T11" fmla="*/ 79 h 79"/>
              <a:gd name="T12" fmla="*/ 105 w 105"/>
              <a:gd name="T13" fmla="*/ 59 h 79"/>
              <a:gd name="T14" fmla="*/ 105 w 105"/>
              <a:gd name="T15" fmla="*/ 20 h 79"/>
              <a:gd name="T16" fmla="*/ 86 w 105"/>
              <a:gd name="T17" fmla="*/ 0 h 79"/>
              <a:gd name="T18" fmla="*/ 99 w 105"/>
              <a:gd name="T19" fmla="*/ 59 h 79"/>
              <a:gd name="T20" fmla="*/ 95 w 105"/>
              <a:gd name="T21" fmla="*/ 68 h 79"/>
              <a:gd name="T22" fmla="*/ 86 w 105"/>
              <a:gd name="T23" fmla="*/ 72 h 79"/>
              <a:gd name="T24" fmla="*/ 20 w 105"/>
              <a:gd name="T25" fmla="*/ 72 h 79"/>
              <a:gd name="T26" fmla="*/ 11 w 105"/>
              <a:gd name="T27" fmla="*/ 68 h 79"/>
              <a:gd name="T28" fmla="*/ 7 w 105"/>
              <a:gd name="T29" fmla="*/ 59 h 79"/>
              <a:gd name="T30" fmla="*/ 7 w 105"/>
              <a:gd name="T31" fmla="*/ 20 h 79"/>
              <a:gd name="T32" fmla="*/ 11 w 105"/>
              <a:gd name="T33" fmla="*/ 10 h 79"/>
              <a:gd name="T34" fmla="*/ 20 w 105"/>
              <a:gd name="T35" fmla="*/ 6 h 79"/>
              <a:gd name="T36" fmla="*/ 86 w 105"/>
              <a:gd name="T37" fmla="*/ 6 h 79"/>
              <a:gd name="T38" fmla="*/ 95 w 105"/>
              <a:gd name="T39" fmla="*/ 10 h 79"/>
              <a:gd name="T40" fmla="*/ 99 w 105"/>
              <a:gd name="T41" fmla="*/ 20 h 79"/>
              <a:gd name="T42" fmla="*/ 99 w 105"/>
              <a:gd name="T43" fmla="*/ 59 h 79"/>
              <a:gd name="T44" fmla="*/ 40 w 105"/>
              <a:gd name="T45" fmla="*/ 66 h 79"/>
              <a:gd name="T46" fmla="*/ 72 w 105"/>
              <a:gd name="T47" fmla="*/ 39 h 79"/>
              <a:gd name="T48" fmla="*/ 40 w 105"/>
              <a:gd name="T49" fmla="*/ 13 h 79"/>
              <a:gd name="T50" fmla="*/ 40 w 105"/>
              <a:gd name="T51" fmla="*/ 66 h 79"/>
              <a:gd name="T52" fmla="*/ 40 w 105"/>
              <a:gd name="T53" fmla="*/ 66 h 79"/>
              <a:gd name="T54" fmla="*/ 40 w 105"/>
              <a:gd name="T55" fmla="*/ 66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" h="79">
                <a:moveTo>
                  <a:pt x="86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70"/>
                  <a:pt x="9" y="79"/>
                  <a:pt x="20" y="79"/>
                </a:cubicBezTo>
                <a:cubicBezTo>
                  <a:pt x="86" y="79"/>
                  <a:pt x="86" y="79"/>
                  <a:pt x="86" y="79"/>
                </a:cubicBezTo>
                <a:cubicBezTo>
                  <a:pt x="96" y="79"/>
                  <a:pt x="105" y="70"/>
                  <a:pt x="105" y="59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9"/>
                  <a:pt x="96" y="0"/>
                  <a:pt x="86" y="0"/>
                </a:cubicBezTo>
                <a:close/>
                <a:moveTo>
                  <a:pt x="99" y="59"/>
                </a:moveTo>
                <a:cubicBezTo>
                  <a:pt x="99" y="63"/>
                  <a:pt x="97" y="66"/>
                  <a:pt x="95" y="68"/>
                </a:cubicBezTo>
                <a:cubicBezTo>
                  <a:pt x="92" y="71"/>
                  <a:pt x="89" y="72"/>
                  <a:pt x="8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3" y="71"/>
                  <a:pt x="11" y="68"/>
                </a:cubicBezTo>
                <a:cubicBezTo>
                  <a:pt x="8" y="66"/>
                  <a:pt x="7" y="63"/>
                  <a:pt x="7" y="59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6"/>
                  <a:pt x="8" y="13"/>
                  <a:pt x="11" y="10"/>
                </a:cubicBezTo>
                <a:cubicBezTo>
                  <a:pt x="13" y="8"/>
                  <a:pt x="16" y="6"/>
                  <a:pt x="20" y="6"/>
                </a:cubicBezTo>
                <a:cubicBezTo>
                  <a:pt x="86" y="6"/>
                  <a:pt x="86" y="6"/>
                  <a:pt x="86" y="6"/>
                </a:cubicBezTo>
                <a:cubicBezTo>
                  <a:pt x="89" y="6"/>
                  <a:pt x="92" y="8"/>
                  <a:pt x="95" y="10"/>
                </a:cubicBezTo>
                <a:cubicBezTo>
                  <a:pt x="97" y="13"/>
                  <a:pt x="99" y="16"/>
                  <a:pt x="99" y="20"/>
                </a:cubicBezTo>
                <a:lnTo>
                  <a:pt x="99" y="59"/>
                </a:lnTo>
                <a:close/>
                <a:moveTo>
                  <a:pt x="40" y="66"/>
                </a:moveTo>
                <a:cubicBezTo>
                  <a:pt x="72" y="39"/>
                  <a:pt x="72" y="39"/>
                  <a:pt x="72" y="39"/>
                </a:cubicBezTo>
                <a:cubicBezTo>
                  <a:pt x="40" y="13"/>
                  <a:pt x="40" y="13"/>
                  <a:pt x="40" y="13"/>
                </a:cubicBezTo>
                <a:lnTo>
                  <a:pt x="40" y="66"/>
                </a:lnTo>
                <a:close/>
                <a:moveTo>
                  <a:pt x="40" y="66"/>
                </a:moveTo>
                <a:cubicBezTo>
                  <a:pt x="40" y="66"/>
                  <a:pt x="40" y="66"/>
                  <a:pt x="40" y="6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5" name="Freeform 68"/>
          <p:cNvSpPr>
            <a:spLocks noEditPoints="1"/>
          </p:cNvSpPr>
          <p:nvPr/>
        </p:nvSpPr>
        <p:spPr bwMode="auto">
          <a:xfrm>
            <a:off x="4095750" y="3372644"/>
            <a:ext cx="336550" cy="258763"/>
          </a:xfrm>
          <a:custGeom>
            <a:avLst/>
            <a:gdLst>
              <a:gd name="T0" fmla="*/ 103 w 123"/>
              <a:gd name="T1" fmla="*/ 33 h 95"/>
              <a:gd name="T2" fmla="*/ 103 w 123"/>
              <a:gd name="T3" fmla="*/ 33 h 95"/>
              <a:gd name="T4" fmla="*/ 70 w 123"/>
              <a:gd name="T5" fmla="*/ 0 h 95"/>
              <a:gd name="T6" fmla="*/ 41 w 123"/>
              <a:gd name="T7" fmla="*/ 19 h 95"/>
              <a:gd name="T8" fmla="*/ 31 w 123"/>
              <a:gd name="T9" fmla="*/ 15 h 95"/>
              <a:gd name="T10" fmla="*/ 15 w 123"/>
              <a:gd name="T11" fmla="*/ 31 h 95"/>
              <a:gd name="T12" fmla="*/ 15 w 123"/>
              <a:gd name="T13" fmla="*/ 33 h 95"/>
              <a:gd name="T14" fmla="*/ 0 w 123"/>
              <a:gd name="T15" fmla="*/ 54 h 95"/>
              <a:gd name="T16" fmla="*/ 6 w 123"/>
              <a:gd name="T17" fmla="*/ 70 h 95"/>
              <a:gd name="T18" fmla="*/ 23 w 123"/>
              <a:gd name="T19" fmla="*/ 77 h 95"/>
              <a:gd name="T20" fmla="*/ 54 w 123"/>
              <a:gd name="T21" fmla="*/ 77 h 95"/>
              <a:gd name="T22" fmla="*/ 54 w 123"/>
              <a:gd name="T23" fmla="*/ 95 h 95"/>
              <a:gd name="T24" fmla="*/ 74 w 123"/>
              <a:gd name="T25" fmla="*/ 95 h 95"/>
              <a:gd name="T26" fmla="*/ 74 w 123"/>
              <a:gd name="T27" fmla="*/ 77 h 95"/>
              <a:gd name="T28" fmla="*/ 101 w 123"/>
              <a:gd name="T29" fmla="*/ 77 h 95"/>
              <a:gd name="T30" fmla="*/ 123 w 123"/>
              <a:gd name="T31" fmla="*/ 55 h 95"/>
              <a:gd name="T32" fmla="*/ 103 w 123"/>
              <a:gd name="T33" fmla="*/ 33 h 95"/>
              <a:gd name="T34" fmla="*/ 101 w 123"/>
              <a:gd name="T35" fmla="*/ 71 h 95"/>
              <a:gd name="T36" fmla="*/ 74 w 123"/>
              <a:gd name="T37" fmla="*/ 71 h 95"/>
              <a:gd name="T38" fmla="*/ 74 w 123"/>
              <a:gd name="T39" fmla="*/ 57 h 95"/>
              <a:gd name="T40" fmla="*/ 88 w 123"/>
              <a:gd name="T41" fmla="*/ 57 h 95"/>
              <a:gd name="T42" fmla="*/ 65 w 123"/>
              <a:gd name="T43" fmla="*/ 32 h 95"/>
              <a:gd name="T44" fmla="*/ 41 w 123"/>
              <a:gd name="T45" fmla="*/ 57 h 95"/>
              <a:gd name="T46" fmla="*/ 54 w 123"/>
              <a:gd name="T47" fmla="*/ 57 h 95"/>
              <a:gd name="T48" fmla="*/ 54 w 123"/>
              <a:gd name="T49" fmla="*/ 71 h 95"/>
              <a:gd name="T50" fmla="*/ 23 w 123"/>
              <a:gd name="T51" fmla="*/ 71 h 95"/>
              <a:gd name="T52" fmla="*/ 11 w 123"/>
              <a:gd name="T53" fmla="*/ 66 h 95"/>
              <a:gd name="T54" fmla="*/ 6 w 123"/>
              <a:gd name="T55" fmla="*/ 54 h 95"/>
              <a:gd name="T56" fmla="*/ 20 w 123"/>
              <a:gd name="T57" fmla="*/ 38 h 95"/>
              <a:gd name="T58" fmla="*/ 23 w 123"/>
              <a:gd name="T59" fmla="*/ 37 h 95"/>
              <a:gd name="T60" fmla="*/ 22 w 123"/>
              <a:gd name="T61" fmla="*/ 34 h 95"/>
              <a:gd name="T62" fmla="*/ 22 w 123"/>
              <a:gd name="T63" fmla="*/ 31 h 95"/>
              <a:gd name="T64" fmla="*/ 31 w 123"/>
              <a:gd name="T65" fmla="*/ 21 h 95"/>
              <a:gd name="T66" fmla="*/ 40 w 123"/>
              <a:gd name="T67" fmla="*/ 26 h 95"/>
              <a:gd name="T68" fmla="*/ 43 w 123"/>
              <a:gd name="T69" fmla="*/ 31 h 95"/>
              <a:gd name="T70" fmla="*/ 45 w 123"/>
              <a:gd name="T71" fmla="*/ 25 h 95"/>
              <a:gd name="T72" fmla="*/ 70 w 123"/>
              <a:gd name="T73" fmla="*/ 7 h 95"/>
              <a:gd name="T74" fmla="*/ 97 w 123"/>
              <a:gd name="T75" fmla="*/ 33 h 95"/>
              <a:gd name="T76" fmla="*/ 97 w 123"/>
              <a:gd name="T77" fmla="*/ 39 h 95"/>
              <a:gd name="T78" fmla="*/ 100 w 123"/>
              <a:gd name="T79" fmla="*/ 40 h 95"/>
              <a:gd name="T80" fmla="*/ 101 w 123"/>
              <a:gd name="T81" fmla="*/ 39 h 95"/>
              <a:gd name="T82" fmla="*/ 116 w 123"/>
              <a:gd name="T83" fmla="*/ 55 h 95"/>
              <a:gd name="T84" fmla="*/ 101 w 123"/>
              <a:gd name="T85" fmla="*/ 71 h 95"/>
              <a:gd name="T86" fmla="*/ 101 w 123"/>
              <a:gd name="T87" fmla="*/ 71 h 95"/>
              <a:gd name="T88" fmla="*/ 101 w 123"/>
              <a:gd name="T89" fmla="*/ 71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3" h="95">
                <a:moveTo>
                  <a:pt x="103" y="33"/>
                </a:moveTo>
                <a:cubicBezTo>
                  <a:pt x="103" y="33"/>
                  <a:pt x="103" y="33"/>
                  <a:pt x="103" y="33"/>
                </a:cubicBezTo>
                <a:cubicBezTo>
                  <a:pt x="103" y="15"/>
                  <a:pt x="89" y="0"/>
                  <a:pt x="70" y="0"/>
                </a:cubicBezTo>
                <a:cubicBezTo>
                  <a:pt x="58" y="0"/>
                  <a:pt x="47" y="8"/>
                  <a:pt x="41" y="19"/>
                </a:cubicBezTo>
                <a:cubicBezTo>
                  <a:pt x="38" y="17"/>
                  <a:pt x="35" y="15"/>
                  <a:pt x="31" y="15"/>
                </a:cubicBezTo>
                <a:cubicBezTo>
                  <a:pt x="23" y="15"/>
                  <a:pt x="15" y="22"/>
                  <a:pt x="15" y="31"/>
                </a:cubicBezTo>
                <a:cubicBezTo>
                  <a:pt x="15" y="31"/>
                  <a:pt x="15" y="32"/>
                  <a:pt x="15" y="33"/>
                </a:cubicBezTo>
                <a:cubicBezTo>
                  <a:pt x="6" y="36"/>
                  <a:pt x="0" y="44"/>
                  <a:pt x="0" y="54"/>
                </a:cubicBezTo>
                <a:cubicBezTo>
                  <a:pt x="0" y="60"/>
                  <a:pt x="2" y="66"/>
                  <a:pt x="6" y="70"/>
                </a:cubicBezTo>
                <a:cubicBezTo>
                  <a:pt x="11" y="75"/>
                  <a:pt x="17" y="77"/>
                  <a:pt x="23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95"/>
                  <a:pt x="54" y="95"/>
                  <a:pt x="54" y="95"/>
                </a:cubicBezTo>
                <a:cubicBezTo>
                  <a:pt x="74" y="95"/>
                  <a:pt x="74" y="95"/>
                  <a:pt x="74" y="95"/>
                </a:cubicBezTo>
                <a:cubicBezTo>
                  <a:pt x="74" y="77"/>
                  <a:pt x="74" y="77"/>
                  <a:pt x="74" y="77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113" y="77"/>
                  <a:pt x="123" y="67"/>
                  <a:pt x="123" y="55"/>
                </a:cubicBezTo>
                <a:cubicBezTo>
                  <a:pt x="123" y="44"/>
                  <a:pt x="114" y="35"/>
                  <a:pt x="103" y="33"/>
                </a:cubicBezTo>
                <a:close/>
                <a:moveTo>
                  <a:pt x="101" y="71"/>
                </a:moveTo>
                <a:cubicBezTo>
                  <a:pt x="74" y="71"/>
                  <a:pt x="74" y="71"/>
                  <a:pt x="74" y="71"/>
                </a:cubicBezTo>
                <a:cubicBezTo>
                  <a:pt x="74" y="57"/>
                  <a:pt x="74" y="57"/>
                  <a:pt x="74" y="57"/>
                </a:cubicBezTo>
                <a:cubicBezTo>
                  <a:pt x="88" y="57"/>
                  <a:pt x="88" y="57"/>
                  <a:pt x="88" y="57"/>
                </a:cubicBezTo>
                <a:cubicBezTo>
                  <a:pt x="65" y="32"/>
                  <a:pt x="65" y="32"/>
                  <a:pt x="65" y="32"/>
                </a:cubicBezTo>
                <a:cubicBezTo>
                  <a:pt x="41" y="57"/>
                  <a:pt x="41" y="57"/>
                  <a:pt x="41" y="57"/>
                </a:cubicBezTo>
                <a:cubicBezTo>
                  <a:pt x="54" y="57"/>
                  <a:pt x="54" y="57"/>
                  <a:pt x="54" y="57"/>
                </a:cubicBezTo>
                <a:cubicBezTo>
                  <a:pt x="54" y="71"/>
                  <a:pt x="54" y="71"/>
                  <a:pt x="54" y="71"/>
                </a:cubicBezTo>
                <a:cubicBezTo>
                  <a:pt x="23" y="71"/>
                  <a:pt x="23" y="71"/>
                  <a:pt x="23" y="71"/>
                </a:cubicBezTo>
                <a:cubicBezTo>
                  <a:pt x="18" y="71"/>
                  <a:pt x="14" y="69"/>
                  <a:pt x="11" y="66"/>
                </a:cubicBezTo>
                <a:cubicBezTo>
                  <a:pt x="8" y="63"/>
                  <a:pt x="6" y="58"/>
                  <a:pt x="6" y="54"/>
                </a:cubicBezTo>
                <a:cubicBezTo>
                  <a:pt x="6" y="46"/>
                  <a:pt x="12" y="39"/>
                  <a:pt x="20" y="38"/>
                </a:cubicBezTo>
                <a:cubicBezTo>
                  <a:pt x="23" y="37"/>
                  <a:pt x="23" y="37"/>
                  <a:pt x="23" y="37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26"/>
                  <a:pt x="26" y="21"/>
                  <a:pt x="31" y="21"/>
                </a:cubicBezTo>
                <a:cubicBezTo>
                  <a:pt x="35" y="21"/>
                  <a:pt x="38" y="23"/>
                  <a:pt x="40" y="26"/>
                </a:cubicBezTo>
                <a:cubicBezTo>
                  <a:pt x="43" y="31"/>
                  <a:pt x="43" y="31"/>
                  <a:pt x="43" y="31"/>
                </a:cubicBezTo>
                <a:cubicBezTo>
                  <a:pt x="45" y="25"/>
                  <a:pt x="45" y="25"/>
                  <a:pt x="45" y="25"/>
                </a:cubicBezTo>
                <a:cubicBezTo>
                  <a:pt x="49" y="14"/>
                  <a:pt x="59" y="7"/>
                  <a:pt x="70" y="7"/>
                </a:cubicBezTo>
                <a:cubicBezTo>
                  <a:pt x="85" y="7"/>
                  <a:pt x="97" y="19"/>
                  <a:pt x="97" y="33"/>
                </a:cubicBezTo>
                <a:cubicBezTo>
                  <a:pt x="97" y="39"/>
                  <a:pt x="97" y="39"/>
                  <a:pt x="97" y="39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9" y="39"/>
                  <a:pt x="116" y="46"/>
                  <a:pt x="116" y="55"/>
                </a:cubicBezTo>
                <a:cubicBezTo>
                  <a:pt x="116" y="64"/>
                  <a:pt x="109" y="71"/>
                  <a:pt x="101" y="71"/>
                </a:cubicBezTo>
                <a:close/>
                <a:moveTo>
                  <a:pt x="101" y="71"/>
                </a:moveTo>
                <a:cubicBezTo>
                  <a:pt x="101" y="71"/>
                  <a:pt x="101" y="71"/>
                  <a:pt x="101" y="7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6" name="Freeform 69"/>
          <p:cNvSpPr>
            <a:spLocks noEditPoints="1"/>
          </p:cNvSpPr>
          <p:nvPr/>
        </p:nvSpPr>
        <p:spPr bwMode="auto">
          <a:xfrm>
            <a:off x="2370138" y="2118519"/>
            <a:ext cx="246063" cy="261938"/>
          </a:xfrm>
          <a:custGeom>
            <a:avLst/>
            <a:gdLst>
              <a:gd name="T0" fmla="*/ 23 w 90"/>
              <a:gd name="T1" fmla="*/ 36 h 96"/>
              <a:gd name="T2" fmla="*/ 13 w 90"/>
              <a:gd name="T3" fmla="*/ 52 h 96"/>
              <a:gd name="T4" fmla="*/ 1 w 90"/>
              <a:gd name="T5" fmla="*/ 38 h 96"/>
              <a:gd name="T6" fmla="*/ 11 w 90"/>
              <a:gd name="T7" fmla="*/ 22 h 96"/>
              <a:gd name="T8" fmla="*/ 23 w 90"/>
              <a:gd name="T9" fmla="*/ 36 h 96"/>
              <a:gd name="T10" fmla="*/ 64 w 90"/>
              <a:gd name="T11" fmla="*/ 2 h 96"/>
              <a:gd name="T12" fmla="*/ 50 w 90"/>
              <a:gd name="T13" fmla="*/ 14 h 96"/>
              <a:gd name="T14" fmla="*/ 57 w 90"/>
              <a:gd name="T15" fmla="*/ 31 h 96"/>
              <a:gd name="T16" fmla="*/ 71 w 90"/>
              <a:gd name="T17" fmla="*/ 19 h 96"/>
              <a:gd name="T18" fmla="*/ 64 w 90"/>
              <a:gd name="T19" fmla="*/ 2 h 96"/>
              <a:gd name="T20" fmla="*/ 78 w 90"/>
              <a:gd name="T21" fmla="*/ 29 h 96"/>
              <a:gd name="T22" fmla="*/ 67 w 90"/>
              <a:gd name="T23" fmla="*/ 44 h 96"/>
              <a:gd name="T24" fmla="*/ 79 w 90"/>
              <a:gd name="T25" fmla="*/ 57 h 96"/>
              <a:gd name="T26" fmla="*/ 89 w 90"/>
              <a:gd name="T27" fmla="*/ 44 h 96"/>
              <a:gd name="T28" fmla="*/ 78 w 90"/>
              <a:gd name="T29" fmla="*/ 29 h 96"/>
              <a:gd name="T30" fmla="*/ 33 w 90"/>
              <a:gd name="T31" fmla="*/ 0 h 96"/>
              <a:gd name="T32" fmla="*/ 23 w 90"/>
              <a:gd name="T33" fmla="*/ 15 h 96"/>
              <a:gd name="T34" fmla="*/ 33 w 90"/>
              <a:gd name="T35" fmla="*/ 30 h 96"/>
              <a:gd name="T36" fmla="*/ 44 w 90"/>
              <a:gd name="T37" fmla="*/ 15 h 96"/>
              <a:gd name="T38" fmla="*/ 33 w 90"/>
              <a:gd name="T39" fmla="*/ 0 h 96"/>
              <a:gd name="T40" fmla="*/ 32 w 90"/>
              <a:gd name="T41" fmla="*/ 46 h 96"/>
              <a:gd name="T42" fmla="*/ 17 w 90"/>
              <a:gd name="T43" fmla="*/ 62 h 96"/>
              <a:gd name="T44" fmla="*/ 7 w 90"/>
              <a:gd name="T45" fmla="*/ 78 h 96"/>
              <a:gd name="T46" fmla="*/ 21 w 90"/>
              <a:gd name="T47" fmla="*/ 95 h 96"/>
              <a:gd name="T48" fmla="*/ 44 w 90"/>
              <a:gd name="T49" fmla="*/ 93 h 96"/>
              <a:gd name="T50" fmla="*/ 68 w 90"/>
              <a:gd name="T51" fmla="*/ 96 h 96"/>
              <a:gd name="T52" fmla="*/ 82 w 90"/>
              <a:gd name="T53" fmla="*/ 80 h 96"/>
              <a:gd name="T54" fmla="*/ 72 w 90"/>
              <a:gd name="T55" fmla="*/ 63 h 96"/>
              <a:gd name="T56" fmla="*/ 56 w 90"/>
              <a:gd name="T57" fmla="*/ 45 h 96"/>
              <a:gd name="T58" fmla="*/ 44 w 90"/>
              <a:gd name="T59" fmla="*/ 39 h 96"/>
              <a:gd name="T60" fmla="*/ 32 w 90"/>
              <a:gd name="T61" fmla="*/ 46 h 96"/>
              <a:gd name="T62" fmla="*/ 32 w 90"/>
              <a:gd name="T63" fmla="*/ 46 h 96"/>
              <a:gd name="T64" fmla="*/ 32 w 90"/>
              <a:gd name="T65" fmla="*/ 4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0" h="96">
                <a:moveTo>
                  <a:pt x="23" y="36"/>
                </a:moveTo>
                <a:cubicBezTo>
                  <a:pt x="23" y="44"/>
                  <a:pt x="19" y="51"/>
                  <a:pt x="13" y="52"/>
                </a:cubicBezTo>
                <a:cubicBezTo>
                  <a:pt x="7" y="52"/>
                  <a:pt x="2" y="46"/>
                  <a:pt x="1" y="38"/>
                </a:cubicBezTo>
                <a:cubicBezTo>
                  <a:pt x="0" y="29"/>
                  <a:pt x="5" y="22"/>
                  <a:pt x="11" y="22"/>
                </a:cubicBezTo>
                <a:cubicBezTo>
                  <a:pt x="17" y="22"/>
                  <a:pt x="22" y="28"/>
                  <a:pt x="23" y="36"/>
                </a:cubicBezTo>
                <a:close/>
                <a:moveTo>
                  <a:pt x="64" y="2"/>
                </a:moveTo>
                <a:cubicBezTo>
                  <a:pt x="58" y="1"/>
                  <a:pt x="52" y="6"/>
                  <a:pt x="50" y="14"/>
                </a:cubicBezTo>
                <a:cubicBezTo>
                  <a:pt x="48" y="22"/>
                  <a:pt x="51" y="29"/>
                  <a:pt x="57" y="31"/>
                </a:cubicBezTo>
                <a:cubicBezTo>
                  <a:pt x="63" y="32"/>
                  <a:pt x="69" y="27"/>
                  <a:pt x="71" y="19"/>
                </a:cubicBezTo>
                <a:cubicBezTo>
                  <a:pt x="74" y="9"/>
                  <a:pt x="66" y="3"/>
                  <a:pt x="64" y="2"/>
                </a:cubicBezTo>
                <a:close/>
                <a:moveTo>
                  <a:pt x="78" y="29"/>
                </a:moveTo>
                <a:cubicBezTo>
                  <a:pt x="72" y="29"/>
                  <a:pt x="67" y="35"/>
                  <a:pt x="67" y="44"/>
                </a:cubicBezTo>
                <a:cubicBezTo>
                  <a:pt x="67" y="53"/>
                  <a:pt x="72" y="57"/>
                  <a:pt x="79" y="57"/>
                </a:cubicBezTo>
                <a:cubicBezTo>
                  <a:pt x="85" y="57"/>
                  <a:pt x="90" y="53"/>
                  <a:pt x="89" y="44"/>
                </a:cubicBezTo>
                <a:cubicBezTo>
                  <a:pt x="89" y="32"/>
                  <a:pt x="80" y="29"/>
                  <a:pt x="78" y="29"/>
                </a:cubicBezTo>
                <a:close/>
                <a:moveTo>
                  <a:pt x="33" y="0"/>
                </a:moveTo>
                <a:cubicBezTo>
                  <a:pt x="28" y="0"/>
                  <a:pt x="23" y="7"/>
                  <a:pt x="23" y="15"/>
                </a:cubicBezTo>
                <a:cubicBezTo>
                  <a:pt x="23" y="23"/>
                  <a:pt x="28" y="30"/>
                  <a:pt x="33" y="30"/>
                </a:cubicBezTo>
                <a:cubicBezTo>
                  <a:pt x="39" y="30"/>
                  <a:pt x="44" y="23"/>
                  <a:pt x="44" y="15"/>
                </a:cubicBezTo>
                <a:cubicBezTo>
                  <a:pt x="44" y="7"/>
                  <a:pt x="39" y="0"/>
                  <a:pt x="33" y="0"/>
                </a:cubicBezTo>
                <a:close/>
                <a:moveTo>
                  <a:pt x="32" y="46"/>
                </a:moveTo>
                <a:cubicBezTo>
                  <a:pt x="29" y="51"/>
                  <a:pt x="25" y="55"/>
                  <a:pt x="17" y="62"/>
                </a:cubicBezTo>
                <a:cubicBezTo>
                  <a:pt x="10" y="68"/>
                  <a:pt x="7" y="72"/>
                  <a:pt x="7" y="78"/>
                </a:cubicBezTo>
                <a:cubicBezTo>
                  <a:pt x="7" y="85"/>
                  <a:pt x="10" y="95"/>
                  <a:pt x="21" y="95"/>
                </a:cubicBezTo>
                <a:cubicBezTo>
                  <a:pt x="31" y="95"/>
                  <a:pt x="36" y="93"/>
                  <a:pt x="44" y="93"/>
                </a:cubicBezTo>
                <a:cubicBezTo>
                  <a:pt x="52" y="93"/>
                  <a:pt x="58" y="96"/>
                  <a:pt x="68" y="96"/>
                </a:cubicBezTo>
                <a:cubicBezTo>
                  <a:pt x="78" y="96"/>
                  <a:pt x="82" y="87"/>
                  <a:pt x="82" y="80"/>
                </a:cubicBezTo>
                <a:cubicBezTo>
                  <a:pt x="82" y="74"/>
                  <a:pt x="81" y="70"/>
                  <a:pt x="72" y="63"/>
                </a:cubicBezTo>
                <a:cubicBezTo>
                  <a:pt x="67" y="58"/>
                  <a:pt x="63" y="55"/>
                  <a:pt x="56" y="45"/>
                </a:cubicBezTo>
                <a:cubicBezTo>
                  <a:pt x="52" y="40"/>
                  <a:pt x="48" y="39"/>
                  <a:pt x="44" y="39"/>
                </a:cubicBezTo>
                <a:cubicBezTo>
                  <a:pt x="40" y="39"/>
                  <a:pt x="35" y="41"/>
                  <a:pt x="32" y="46"/>
                </a:cubicBezTo>
                <a:close/>
                <a:moveTo>
                  <a:pt x="32" y="46"/>
                </a:moveTo>
                <a:cubicBezTo>
                  <a:pt x="32" y="46"/>
                  <a:pt x="32" y="46"/>
                  <a:pt x="32" y="4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7" name="Freeform 70"/>
          <p:cNvSpPr>
            <a:spLocks noEditPoints="1"/>
          </p:cNvSpPr>
          <p:nvPr/>
        </p:nvSpPr>
        <p:spPr bwMode="auto">
          <a:xfrm>
            <a:off x="3543300" y="2118519"/>
            <a:ext cx="266700" cy="269875"/>
          </a:xfrm>
          <a:custGeom>
            <a:avLst/>
            <a:gdLst>
              <a:gd name="T0" fmla="*/ 86 w 98"/>
              <a:gd name="T1" fmla="*/ 16 h 99"/>
              <a:gd name="T2" fmla="*/ 85 w 98"/>
              <a:gd name="T3" fmla="*/ 15 h 99"/>
              <a:gd name="T4" fmla="*/ 49 w 98"/>
              <a:gd name="T5" fmla="*/ 0 h 99"/>
              <a:gd name="T6" fmla="*/ 33 w 98"/>
              <a:gd name="T7" fmla="*/ 2 h 99"/>
              <a:gd name="T8" fmla="*/ 32 w 98"/>
              <a:gd name="T9" fmla="*/ 3 h 99"/>
              <a:gd name="T10" fmla="*/ 0 w 98"/>
              <a:gd name="T11" fmla="*/ 41 h 99"/>
              <a:gd name="T12" fmla="*/ 0 w 98"/>
              <a:gd name="T13" fmla="*/ 41 h 99"/>
              <a:gd name="T14" fmla="*/ 0 w 98"/>
              <a:gd name="T15" fmla="*/ 41 h 99"/>
              <a:gd name="T16" fmla="*/ 0 w 98"/>
              <a:gd name="T17" fmla="*/ 49 h 99"/>
              <a:gd name="T18" fmla="*/ 11 w 98"/>
              <a:gd name="T19" fmla="*/ 80 h 99"/>
              <a:gd name="T20" fmla="*/ 11 w 98"/>
              <a:gd name="T21" fmla="*/ 81 h 99"/>
              <a:gd name="T22" fmla="*/ 49 w 98"/>
              <a:gd name="T23" fmla="*/ 99 h 99"/>
              <a:gd name="T24" fmla="*/ 65 w 98"/>
              <a:gd name="T25" fmla="*/ 96 h 99"/>
              <a:gd name="T26" fmla="*/ 66 w 98"/>
              <a:gd name="T27" fmla="*/ 96 h 99"/>
              <a:gd name="T28" fmla="*/ 98 w 98"/>
              <a:gd name="T29" fmla="*/ 58 h 99"/>
              <a:gd name="T30" fmla="*/ 98 w 98"/>
              <a:gd name="T31" fmla="*/ 58 h 99"/>
              <a:gd name="T32" fmla="*/ 98 w 98"/>
              <a:gd name="T33" fmla="*/ 49 h 99"/>
              <a:gd name="T34" fmla="*/ 86 w 98"/>
              <a:gd name="T35" fmla="*/ 16 h 99"/>
              <a:gd name="T36" fmla="*/ 49 w 98"/>
              <a:gd name="T37" fmla="*/ 10 h 99"/>
              <a:gd name="T38" fmla="*/ 76 w 98"/>
              <a:gd name="T39" fmla="*/ 20 h 99"/>
              <a:gd name="T40" fmla="*/ 56 w 98"/>
              <a:gd name="T41" fmla="*/ 34 h 99"/>
              <a:gd name="T42" fmla="*/ 52 w 98"/>
              <a:gd name="T43" fmla="*/ 26 h 99"/>
              <a:gd name="T44" fmla="*/ 43 w 98"/>
              <a:gd name="T45" fmla="*/ 10 h 99"/>
              <a:gd name="T46" fmla="*/ 49 w 98"/>
              <a:gd name="T47" fmla="*/ 10 h 99"/>
              <a:gd name="T48" fmla="*/ 33 w 98"/>
              <a:gd name="T49" fmla="*/ 13 h 99"/>
              <a:gd name="T50" fmla="*/ 47 w 98"/>
              <a:gd name="T51" fmla="*/ 37 h 99"/>
              <a:gd name="T52" fmla="*/ 11 w 98"/>
              <a:gd name="T53" fmla="*/ 38 h 99"/>
              <a:gd name="T54" fmla="*/ 33 w 98"/>
              <a:gd name="T55" fmla="*/ 13 h 99"/>
              <a:gd name="T56" fmla="*/ 9 w 98"/>
              <a:gd name="T57" fmla="*/ 49 h 99"/>
              <a:gd name="T58" fmla="*/ 9 w 98"/>
              <a:gd name="T59" fmla="*/ 48 h 99"/>
              <a:gd name="T60" fmla="*/ 26 w 98"/>
              <a:gd name="T61" fmla="*/ 49 h 99"/>
              <a:gd name="T62" fmla="*/ 37 w 98"/>
              <a:gd name="T63" fmla="*/ 48 h 99"/>
              <a:gd name="T64" fmla="*/ 50 w 98"/>
              <a:gd name="T65" fmla="*/ 46 h 99"/>
              <a:gd name="T66" fmla="*/ 53 w 98"/>
              <a:gd name="T67" fmla="*/ 54 h 99"/>
              <a:gd name="T68" fmla="*/ 39 w 98"/>
              <a:gd name="T69" fmla="*/ 59 h 99"/>
              <a:gd name="T70" fmla="*/ 16 w 98"/>
              <a:gd name="T71" fmla="*/ 71 h 99"/>
              <a:gd name="T72" fmla="*/ 9 w 98"/>
              <a:gd name="T73" fmla="*/ 49 h 99"/>
              <a:gd name="T74" fmla="*/ 49 w 98"/>
              <a:gd name="T75" fmla="*/ 89 h 99"/>
              <a:gd name="T76" fmla="*/ 23 w 98"/>
              <a:gd name="T77" fmla="*/ 79 h 99"/>
              <a:gd name="T78" fmla="*/ 55 w 98"/>
              <a:gd name="T79" fmla="*/ 64 h 99"/>
              <a:gd name="T80" fmla="*/ 59 w 98"/>
              <a:gd name="T81" fmla="*/ 88 h 99"/>
              <a:gd name="T82" fmla="*/ 49 w 98"/>
              <a:gd name="T83" fmla="*/ 89 h 99"/>
              <a:gd name="T84" fmla="*/ 68 w 98"/>
              <a:gd name="T85" fmla="*/ 84 h 99"/>
              <a:gd name="T86" fmla="*/ 65 w 98"/>
              <a:gd name="T87" fmla="*/ 62 h 99"/>
              <a:gd name="T88" fmla="*/ 87 w 98"/>
              <a:gd name="T89" fmla="*/ 61 h 99"/>
              <a:gd name="T90" fmla="*/ 68 w 98"/>
              <a:gd name="T91" fmla="*/ 84 h 99"/>
              <a:gd name="T92" fmla="*/ 89 w 98"/>
              <a:gd name="T93" fmla="*/ 51 h 99"/>
              <a:gd name="T94" fmla="*/ 63 w 98"/>
              <a:gd name="T95" fmla="*/ 52 h 99"/>
              <a:gd name="T96" fmla="*/ 60 w 98"/>
              <a:gd name="T97" fmla="*/ 43 h 99"/>
              <a:gd name="T98" fmla="*/ 82 w 98"/>
              <a:gd name="T99" fmla="*/ 28 h 99"/>
              <a:gd name="T100" fmla="*/ 89 w 98"/>
              <a:gd name="T101" fmla="*/ 49 h 99"/>
              <a:gd name="T102" fmla="*/ 89 w 98"/>
              <a:gd name="T103" fmla="*/ 51 h 99"/>
              <a:gd name="T104" fmla="*/ 89 w 98"/>
              <a:gd name="T105" fmla="*/ 51 h 99"/>
              <a:gd name="T106" fmla="*/ 89 w 98"/>
              <a:gd name="T107" fmla="*/ 51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8" h="99">
                <a:moveTo>
                  <a:pt x="86" y="16"/>
                </a:moveTo>
                <a:cubicBezTo>
                  <a:pt x="85" y="15"/>
                  <a:pt x="85" y="15"/>
                  <a:pt x="85" y="15"/>
                </a:cubicBezTo>
                <a:cubicBezTo>
                  <a:pt x="76" y="6"/>
                  <a:pt x="63" y="0"/>
                  <a:pt x="49" y="0"/>
                </a:cubicBezTo>
                <a:cubicBezTo>
                  <a:pt x="43" y="0"/>
                  <a:pt x="38" y="1"/>
                  <a:pt x="33" y="2"/>
                </a:cubicBezTo>
                <a:cubicBezTo>
                  <a:pt x="32" y="3"/>
                  <a:pt x="32" y="3"/>
                  <a:pt x="32" y="3"/>
                </a:cubicBezTo>
                <a:cubicBezTo>
                  <a:pt x="16" y="9"/>
                  <a:pt x="3" y="23"/>
                  <a:pt x="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0" y="46"/>
                  <a:pt x="0" y="49"/>
                </a:cubicBezTo>
                <a:cubicBezTo>
                  <a:pt x="0" y="61"/>
                  <a:pt x="4" y="72"/>
                  <a:pt x="11" y="80"/>
                </a:cubicBezTo>
                <a:cubicBezTo>
                  <a:pt x="11" y="81"/>
                  <a:pt x="11" y="81"/>
                  <a:pt x="11" y="81"/>
                </a:cubicBezTo>
                <a:cubicBezTo>
                  <a:pt x="20" y="92"/>
                  <a:pt x="34" y="99"/>
                  <a:pt x="49" y="99"/>
                </a:cubicBezTo>
                <a:cubicBezTo>
                  <a:pt x="55" y="99"/>
                  <a:pt x="60" y="98"/>
                  <a:pt x="65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82" y="90"/>
                  <a:pt x="94" y="76"/>
                  <a:pt x="98" y="58"/>
                </a:cubicBezTo>
                <a:cubicBezTo>
                  <a:pt x="98" y="58"/>
                  <a:pt x="98" y="58"/>
                  <a:pt x="98" y="58"/>
                </a:cubicBezTo>
                <a:cubicBezTo>
                  <a:pt x="98" y="55"/>
                  <a:pt x="98" y="52"/>
                  <a:pt x="98" y="49"/>
                </a:cubicBezTo>
                <a:cubicBezTo>
                  <a:pt x="98" y="37"/>
                  <a:pt x="94" y="25"/>
                  <a:pt x="86" y="16"/>
                </a:cubicBezTo>
                <a:close/>
                <a:moveTo>
                  <a:pt x="49" y="10"/>
                </a:moveTo>
                <a:cubicBezTo>
                  <a:pt x="59" y="10"/>
                  <a:pt x="68" y="14"/>
                  <a:pt x="76" y="20"/>
                </a:cubicBezTo>
                <a:cubicBezTo>
                  <a:pt x="71" y="27"/>
                  <a:pt x="64" y="31"/>
                  <a:pt x="56" y="34"/>
                </a:cubicBezTo>
                <a:cubicBezTo>
                  <a:pt x="55" y="31"/>
                  <a:pt x="54" y="28"/>
                  <a:pt x="52" y="26"/>
                </a:cubicBezTo>
                <a:cubicBezTo>
                  <a:pt x="49" y="19"/>
                  <a:pt x="46" y="14"/>
                  <a:pt x="43" y="10"/>
                </a:cubicBezTo>
                <a:cubicBezTo>
                  <a:pt x="45" y="10"/>
                  <a:pt x="47" y="10"/>
                  <a:pt x="49" y="10"/>
                </a:cubicBezTo>
                <a:close/>
                <a:moveTo>
                  <a:pt x="33" y="13"/>
                </a:moveTo>
                <a:cubicBezTo>
                  <a:pt x="36" y="17"/>
                  <a:pt x="41" y="25"/>
                  <a:pt x="47" y="37"/>
                </a:cubicBezTo>
                <a:cubicBezTo>
                  <a:pt x="33" y="40"/>
                  <a:pt x="18" y="39"/>
                  <a:pt x="11" y="38"/>
                </a:cubicBezTo>
                <a:cubicBezTo>
                  <a:pt x="14" y="27"/>
                  <a:pt x="22" y="18"/>
                  <a:pt x="33" y="13"/>
                </a:cubicBezTo>
                <a:close/>
                <a:moveTo>
                  <a:pt x="9" y="49"/>
                </a:moveTo>
                <a:cubicBezTo>
                  <a:pt x="9" y="49"/>
                  <a:pt x="9" y="48"/>
                  <a:pt x="9" y="48"/>
                </a:cubicBezTo>
                <a:cubicBezTo>
                  <a:pt x="13" y="48"/>
                  <a:pt x="19" y="49"/>
                  <a:pt x="26" y="49"/>
                </a:cubicBezTo>
                <a:cubicBezTo>
                  <a:pt x="29" y="49"/>
                  <a:pt x="33" y="48"/>
                  <a:pt x="37" y="48"/>
                </a:cubicBezTo>
                <a:cubicBezTo>
                  <a:pt x="41" y="48"/>
                  <a:pt x="46" y="47"/>
                  <a:pt x="50" y="46"/>
                </a:cubicBezTo>
                <a:cubicBezTo>
                  <a:pt x="51" y="49"/>
                  <a:pt x="52" y="51"/>
                  <a:pt x="53" y="54"/>
                </a:cubicBezTo>
                <a:cubicBezTo>
                  <a:pt x="49" y="56"/>
                  <a:pt x="44" y="57"/>
                  <a:pt x="39" y="59"/>
                </a:cubicBezTo>
                <a:cubicBezTo>
                  <a:pt x="29" y="63"/>
                  <a:pt x="21" y="68"/>
                  <a:pt x="16" y="71"/>
                </a:cubicBezTo>
                <a:cubicBezTo>
                  <a:pt x="12" y="65"/>
                  <a:pt x="9" y="57"/>
                  <a:pt x="9" y="49"/>
                </a:cubicBezTo>
                <a:close/>
                <a:moveTo>
                  <a:pt x="49" y="89"/>
                </a:moveTo>
                <a:cubicBezTo>
                  <a:pt x="39" y="89"/>
                  <a:pt x="30" y="85"/>
                  <a:pt x="23" y="79"/>
                </a:cubicBezTo>
                <a:cubicBezTo>
                  <a:pt x="29" y="75"/>
                  <a:pt x="42" y="68"/>
                  <a:pt x="55" y="64"/>
                </a:cubicBezTo>
                <a:cubicBezTo>
                  <a:pt x="57" y="71"/>
                  <a:pt x="58" y="79"/>
                  <a:pt x="59" y="88"/>
                </a:cubicBezTo>
                <a:cubicBezTo>
                  <a:pt x="56" y="88"/>
                  <a:pt x="52" y="89"/>
                  <a:pt x="49" y="89"/>
                </a:cubicBezTo>
                <a:close/>
                <a:moveTo>
                  <a:pt x="68" y="84"/>
                </a:moveTo>
                <a:cubicBezTo>
                  <a:pt x="68" y="76"/>
                  <a:pt x="67" y="68"/>
                  <a:pt x="65" y="62"/>
                </a:cubicBezTo>
                <a:cubicBezTo>
                  <a:pt x="72" y="60"/>
                  <a:pt x="80" y="60"/>
                  <a:pt x="87" y="61"/>
                </a:cubicBezTo>
                <a:cubicBezTo>
                  <a:pt x="84" y="71"/>
                  <a:pt x="77" y="79"/>
                  <a:pt x="68" y="84"/>
                </a:cubicBezTo>
                <a:close/>
                <a:moveTo>
                  <a:pt x="89" y="51"/>
                </a:moveTo>
                <a:cubicBezTo>
                  <a:pt x="81" y="50"/>
                  <a:pt x="72" y="50"/>
                  <a:pt x="63" y="52"/>
                </a:cubicBezTo>
                <a:cubicBezTo>
                  <a:pt x="62" y="49"/>
                  <a:pt x="61" y="46"/>
                  <a:pt x="60" y="43"/>
                </a:cubicBezTo>
                <a:cubicBezTo>
                  <a:pt x="69" y="40"/>
                  <a:pt x="77" y="34"/>
                  <a:pt x="82" y="28"/>
                </a:cubicBezTo>
                <a:cubicBezTo>
                  <a:pt x="86" y="34"/>
                  <a:pt x="89" y="41"/>
                  <a:pt x="89" y="49"/>
                </a:cubicBezTo>
                <a:cubicBezTo>
                  <a:pt x="89" y="50"/>
                  <a:pt x="89" y="51"/>
                  <a:pt x="89" y="51"/>
                </a:cubicBezTo>
                <a:close/>
                <a:moveTo>
                  <a:pt x="89" y="51"/>
                </a:moveTo>
                <a:cubicBezTo>
                  <a:pt x="89" y="51"/>
                  <a:pt x="89" y="51"/>
                  <a:pt x="89" y="5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8" name="Freeform 71"/>
          <p:cNvSpPr>
            <a:spLocks noEditPoints="1"/>
          </p:cNvSpPr>
          <p:nvPr/>
        </p:nvSpPr>
        <p:spPr bwMode="auto">
          <a:xfrm>
            <a:off x="7159625" y="3339306"/>
            <a:ext cx="193675" cy="280988"/>
          </a:xfrm>
          <a:custGeom>
            <a:avLst/>
            <a:gdLst>
              <a:gd name="T0" fmla="*/ 66 w 71"/>
              <a:gd name="T1" fmla="*/ 72 h 103"/>
              <a:gd name="T2" fmla="*/ 61 w 71"/>
              <a:gd name="T3" fmla="*/ 36 h 103"/>
              <a:gd name="T4" fmla="*/ 39 w 71"/>
              <a:gd name="T5" fmla="*/ 12 h 103"/>
              <a:gd name="T6" fmla="*/ 39 w 71"/>
              <a:gd name="T7" fmla="*/ 0 h 103"/>
              <a:gd name="T8" fmla="*/ 32 w 71"/>
              <a:gd name="T9" fmla="*/ 0 h 103"/>
              <a:gd name="T10" fmla="*/ 32 w 71"/>
              <a:gd name="T11" fmla="*/ 12 h 103"/>
              <a:gd name="T12" fmla="*/ 10 w 71"/>
              <a:gd name="T13" fmla="*/ 36 h 103"/>
              <a:gd name="T14" fmla="*/ 5 w 71"/>
              <a:gd name="T15" fmla="*/ 72 h 103"/>
              <a:gd name="T16" fmla="*/ 0 w 71"/>
              <a:gd name="T17" fmla="*/ 79 h 103"/>
              <a:gd name="T18" fmla="*/ 0 w 71"/>
              <a:gd name="T19" fmla="*/ 83 h 103"/>
              <a:gd name="T20" fmla="*/ 71 w 71"/>
              <a:gd name="T21" fmla="*/ 83 h 103"/>
              <a:gd name="T22" fmla="*/ 71 w 71"/>
              <a:gd name="T23" fmla="*/ 79 h 103"/>
              <a:gd name="T24" fmla="*/ 66 w 71"/>
              <a:gd name="T25" fmla="*/ 72 h 103"/>
              <a:gd name="T26" fmla="*/ 35 w 71"/>
              <a:gd name="T27" fmla="*/ 86 h 103"/>
              <a:gd name="T28" fmla="*/ 27 w 71"/>
              <a:gd name="T29" fmla="*/ 94 h 103"/>
              <a:gd name="T30" fmla="*/ 35 w 71"/>
              <a:gd name="T31" fmla="*/ 103 h 103"/>
              <a:gd name="T32" fmla="*/ 44 w 71"/>
              <a:gd name="T33" fmla="*/ 94 h 103"/>
              <a:gd name="T34" fmla="*/ 35 w 71"/>
              <a:gd name="T35" fmla="*/ 8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1" h="103">
                <a:moveTo>
                  <a:pt x="66" y="72"/>
                </a:moveTo>
                <a:cubicBezTo>
                  <a:pt x="60" y="62"/>
                  <a:pt x="63" y="56"/>
                  <a:pt x="61" y="36"/>
                </a:cubicBezTo>
                <a:cubicBezTo>
                  <a:pt x="59" y="19"/>
                  <a:pt x="45" y="14"/>
                  <a:pt x="39" y="12"/>
                </a:cubicBezTo>
                <a:cubicBezTo>
                  <a:pt x="39" y="0"/>
                  <a:pt x="39" y="0"/>
                  <a:pt x="3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12"/>
                  <a:pt x="32" y="12"/>
                  <a:pt x="32" y="12"/>
                </a:cubicBezTo>
                <a:cubicBezTo>
                  <a:pt x="25" y="14"/>
                  <a:pt x="12" y="19"/>
                  <a:pt x="10" y="36"/>
                </a:cubicBezTo>
                <a:cubicBezTo>
                  <a:pt x="7" y="56"/>
                  <a:pt x="11" y="62"/>
                  <a:pt x="5" y="72"/>
                </a:cubicBezTo>
                <a:cubicBezTo>
                  <a:pt x="3" y="75"/>
                  <a:pt x="1" y="77"/>
                  <a:pt x="0" y="79"/>
                </a:cubicBezTo>
                <a:cubicBezTo>
                  <a:pt x="0" y="83"/>
                  <a:pt x="0" y="83"/>
                  <a:pt x="0" y="83"/>
                </a:cubicBezTo>
                <a:cubicBezTo>
                  <a:pt x="71" y="83"/>
                  <a:pt x="71" y="83"/>
                  <a:pt x="71" y="83"/>
                </a:cubicBezTo>
                <a:cubicBezTo>
                  <a:pt x="71" y="79"/>
                  <a:pt x="71" y="79"/>
                  <a:pt x="71" y="79"/>
                </a:cubicBezTo>
                <a:cubicBezTo>
                  <a:pt x="69" y="77"/>
                  <a:pt x="67" y="75"/>
                  <a:pt x="66" y="72"/>
                </a:cubicBezTo>
                <a:close/>
                <a:moveTo>
                  <a:pt x="35" y="86"/>
                </a:moveTo>
                <a:cubicBezTo>
                  <a:pt x="31" y="86"/>
                  <a:pt x="27" y="90"/>
                  <a:pt x="27" y="94"/>
                </a:cubicBezTo>
                <a:cubicBezTo>
                  <a:pt x="27" y="99"/>
                  <a:pt x="31" y="103"/>
                  <a:pt x="35" y="103"/>
                </a:cubicBezTo>
                <a:cubicBezTo>
                  <a:pt x="40" y="103"/>
                  <a:pt x="44" y="99"/>
                  <a:pt x="44" y="94"/>
                </a:cubicBezTo>
                <a:cubicBezTo>
                  <a:pt x="44" y="90"/>
                  <a:pt x="40" y="86"/>
                  <a:pt x="35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9" name="Freeform 72"/>
          <p:cNvSpPr>
            <a:spLocks noEditPoints="1"/>
          </p:cNvSpPr>
          <p:nvPr/>
        </p:nvSpPr>
        <p:spPr bwMode="auto">
          <a:xfrm>
            <a:off x="5943600" y="2116931"/>
            <a:ext cx="257175" cy="255588"/>
          </a:xfrm>
          <a:custGeom>
            <a:avLst/>
            <a:gdLst>
              <a:gd name="T0" fmla="*/ 0 w 94"/>
              <a:gd name="T1" fmla="*/ 83 h 94"/>
              <a:gd name="T2" fmla="*/ 7 w 94"/>
              <a:gd name="T3" fmla="*/ 76 h 94"/>
              <a:gd name="T4" fmla="*/ 7 w 94"/>
              <a:gd name="T5" fmla="*/ 66 h 94"/>
              <a:gd name="T6" fmla="*/ 29 w 94"/>
              <a:gd name="T7" fmla="*/ 88 h 94"/>
              <a:gd name="T8" fmla="*/ 18 w 94"/>
              <a:gd name="T9" fmla="*/ 88 h 94"/>
              <a:gd name="T10" fmla="*/ 11 w 94"/>
              <a:gd name="T11" fmla="*/ 94 h 94"/>
              <a:gd name="T12" fmla="*/ 0 w 94"/>
              <a:gd name="T13" fmla="*/ 83 h 94"/>
              <a:gd name="T14" fmla="*/ 6 w 94"/>
              <a:gd name="T15" fmla="*/ 30 h 94"/>
              <a:gd name="T16" fmla="*/ 6 w 94"/>
              <a:gd name="T17" fmla="*/ 47 h 94"/>
              <a:gd name="T18" fmla="*/ 35 w 94"/>
              <a:gd name="T19" fmla="*/ 59 h 94"/>
              <a:gd name="T20" fmla="*/ 47 w 94"/>
              <a:gd name="T21" fmla="*/ 89 h 94"/>
              <a:gd name="T22" fmla="*/ 64 w 94"/>
              <a:gd name="T23" fmla="*/ 89 h 94"/>
              <a:gd name="T24" fmla="*/ 6 w 94"/>
              <a:gd name="T25" fmla="*/ 30 h 94"/>
              <a:gd name="T26" fmla="*/ 6 w 94"/>
              <a:gd name="T27" fmla="*/ 0 h 94"/>
              <a:gd name="T28" fmla="*/ 6 w 94"/>
              <a:gd name="T29" fmla="*/ 17 h 94"/>
              <a:gd name="T30" fmla="*/ 77 w 94"/>
              <a:gd name="T31" fmla="*/ 89 h 94"/>
              <a:gd name="T32" fmla="*/ 94 w 94"/>
              <a:gd name="T33" fmla="*/ 89 h 94"/>
              <a:gd name="T34" fmla="*/ 6 w 94"/>
              <a:gd name="T35" fmla="*/ 0 h 94"/>
              <a:gd name="T36" fmla="*/ 6 w 94"/>
              <a:gd name="T37" fmla="*/ 0 h 94"/>
              <a:gd name="T38" fmla="*/ 6 w 94"/>
              <a:gd name="T39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4" h="94">
                <a:moveTo>
                  <a:pt x="0" y="83"/>
                </a:moveTo>
                <a:cubicBezTo>
                  <a:pt x="7" y="76"/>
                  <a:pt x="7" y="76"/>
                  <a:pt x="7" y="76"/>
                </a:cubicBezTo>
                <a:cubicBezTo>
                  <a:pt x="7" y="66"/>
                  <a:pt x="7" y="66"/>
                  <a:pt x="7" y="66"/>
                </a:cubicBezTo>
                <a:cubicBezTo>
                  <a:pt x="29" y="88"/>
                  <a:pt x="29" y="88"/>
                  <a:pt x="29" y="88"/>
                </a:cubicBezTo>
                <a:cubicBezTo>
                  <a:pt x="18" y="88"/>
                  <a:pt x="18" y="88"/>
                  <a:pt x="18" y="88"/>
                </a:cubicBezTo>
                <a:cubicBezTo>
                  <a:pt x="11" y="94"/>
                  <a:pt x="11" y="94"/>
                  <a:pt x="11" y="94"/>
                </a:cubicBezTo>
                <a:lnTo>
                  <a:pt x="0" y="83"/>
                </a:lnTo>
                <a:close/>
                <a:moveTo>
                  <a:pt x="6" y="30"/>
                </a:moveTo>
                <a:cubicBezTo>
                  <a:pt x="6" y="47"/>
                  <a:pt x="6" y="47"/>
                  <a:pt x="6" y="47"/>
                </a:cubicBezTo>
                <a:cubicBezTo>
                  <a:pt x="17" y="47"/>
                  <a:pt x="27" y="51"/>
                  <a:pt x="35" y="59"/>
                </a:cubicBezTo>
                <a:cubicBezTo>
                  <a:pt x="43" y="67"/>
                  <a:pt x="47" y="78"/>
                  <a:pt x="47" y="89"/>
                </a:cubicBezTo>
                <a:cubicBezTo>
                  <a:pt x="64" y="89"/>
                  <a:pt x="64" y="89"/>
                  <a:pt x="64" y="89"/>
                </a:cubicBezTo>
                <a:cubicBezTo>
                  <a:pt x="64" y="57"/>
                  <a:pt x="38" y="30"/>
                  <a:pt x="6" y="30"/>
                </a:cubicBezTo>
                <a:close/>
                <a:moveTo>
                  <a:pt x="6" y="0"/>
                </a:moveTo>
                <a:cubicBezTo>
                  <a:pt x="6" y="17"/>
                  <a:pt x="6" y="17"/>
                  <a:pt x="6" y="17"/>
                </a:cubicBezTo>
                <a:cubicBezTo>
                  <a:pt x="45" y="17"/>
                  <a:pt x="77" y="50"/>
                  <a:pt x="77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94" y="40"/>
                  <a:pt x="54" y="0"/>
                  <a:pt x="6" y="0"/>
                </a:cubicBezTo>
                <a:close/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0" name="Freeform 73"/>
          <p:cNvSpPr>
            <a:spLocks noEditPoints="1"/>
          </p:cNvSpPr>
          <p:nvPr/>
        </p:nvSpPr>
        <p:spPr bwMode="auto">
          <a:xfrm>
            <a:off x="3525838" y="3345656"/>
            <a:ext cx="298450" cy="263525"/>
          </a:xfrm>
          <a:custGeom>
            <a:avLst/>
            <a:gdLst>
              <a:gd name="T0" fmla="*/ 84 w 109"/>
              <a:gd name="T1" fmla="*/ 0 h 97"/>
              <a:gd name="T2" fmla="*/ 68 w 109"/>
              <a:gd name="T3" fmla="*/ 0 h 97"/>
              <a:gd name="T4" fmla="*/ 68 w 109"/>
              <a:gd name="T5" fmla="*/ 59 h 97"/>
              <a:gd name="T6" fmla="*/ 84 w 109"/>
              <a:gd name="T7" fmla="*/ 49 h 97"/>
              <a:gd name="T8" fmla="*/ 84 w 109"/>
              <a:gd name="T9" fmla="*/ 0 h 97"/>
              <a:gd name="T10" fmla="*/ 62 w 109"/>
              <a:gd name="T11" fmla="*/ 63 h 97"/>
              <a:gd name="T12" fmla="*/ 62 w 109"/>
              <a:gd name="T13" fmla="*/ 21 h 97"/>
              <a:gd name="T14" fmla="*/ 47 w 109"/>
              <a:gd name="T15" fmla="*/ 21 h 97"/>
              <a:gd name="T16" fmla="*/ 47 w 109"/>
              <a:gd name="T17" fmla="*/ 63 h 97"/>
              <a:gd name="T18" fmla="*/ 54 w 109"/>
              <a:gd name="T19" fmla="*/ 68 h 97"/>
              <a:gd name="T20" fmla="*/ 62 w 109"/>
              <a:gd name="T21" fmla="*/ 63 h 97"/>
              <a:gd name="T22" fmla="*/ 41 w 109"/>
              <a:gd name="T23" fmla="*/ 34 h 97"/>
              <a:gd name="T24" fmla="*/ 25 w 109"/>
              <a:gd name="T25" fmla="*/ 34 h 97"/>
              <a:gd name="T26" fmla="*/ 25 w 109"/>
              <a:gd name="T27" fmla="*/ 49 h 97"/>
              <a:gd name="T28" fmla="*/ 41 w 109"/>
              <a:gd name="T29" fmla="*/ 59 h 97"/>
              <a:gd name="T30" fmla="*/ 41 w 109"/>
              <a:gd name="T31" fmla="*/ 34 h 97"/>
              <a:gd name="T32" fmla="*/ 56 w 109"/>
              <a:gd name="T33" fmla="*/ 75 h 97"/>
              <a:gd name="T34" fmla="*/ 53 w 109"/>
              <a:gd name="T35" fmla="*/ 75 h 97"/>
              <a:gd name="T36" fmla="*/ 0 w 109"/>
              <a:gd name="T37" fmla="*/ 40 h 97"/>
              <a:gd name="T38" fmla="*/ 0 w 109"/>
              <a:gd name="T39" fmla="*/ 90 h 97"/>
              <a:gd name="T40" fmla="*/ 7 w 109"/>
              <a:gd name="T41" fmla="*/ 97 h 97"/>
              <a:gd name="T42" fmla="*/ 102 w 109"/>
              <a:gd name="T43" fmla="*/ 97 h 97"/>
              <a:gd name="T44" fmla="*/ 109 w 109"/>
              <a:gd name="T45" fmla="*/ 90 h 97"/>
              <a:gd name="T46" fmla="*/ 109 w 109"/>
              <a:gd name="T47" fmla="*/ 40 h 97"/>
              <a:gd name="T48" fmla="*/ 56 w 109"/>
              <a:gd name="T49" fmla="*/ 7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9" h="97">
                <a:moveTo>
                  <a:pt x="84" y="0"/>
                </a:moveTo>
                <a:cubicBezTo>
                  <a:pt x="68" y="0"/>
                  <a:pt x="68" y="0"/>
                  <a:pt x="68" y="0"/>
                </a:cubicBezTo>
                <a:cubicBezTo>
                  <a:pt x="68" y="59"/>
                  <a:pt x="68" y="59"/>
                  <a:pt x="68" y="59"/>
                </a:cubicBezTo>
                <a:cubicBezTo>
                  <a:pt x="84" y="49"/>
                  <a:pt x="84" y="49"/>
                  <a:pt x="84" y="49"/>
                </a:cubicBezTo>
                <a:lnTo>
                  <a:pt x="84" y="0"/>
                </a:lnTo>
                <a:close/>
                <a:moveTo>
                  <a:pt x="62" y="63"/>
                </a:moveTo>
                <a:cubicBezTo>
                  <a:pt x="62" y="21"/>
                  <a:pt x="62" y="21"/>
                  <a:pt x="62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7" y="63"/>
                  <a:pt x="47" y="63"/>
                  <a:pt x="47" y="63"/>
                </a:cubicBezTo>
                <a:cubicBezTo>
                  <a:pt x="54" y="68"/>
                  <a:pt x="54" y="68"/>
                  <a:pt x="54" y="68"/>
                </a:cubicBezTo>
                <a:lnTo>
                  <a:pt x="62" y="63"/>
                </a:lnTo>
                <a:close/>
                <a:moveTo>
                  <a:pt x="41" y="34"/>
                </a:moveTo>
                <a:cubicBezTo>
                  <a:pt x="25" y="34"/>
                  <a:pt x="25" y="34"/>
                  <a:pt x="25" y="34"/>
                </a:cubicBezTo>
                <a:cubicBezTo>
                  <a:pt x="25" y="49"/>
                  <a:pt x="25" y="49"/>
                  <a:pt x="25" y="49"/>
                </a:cubicBezTo>
                <a:cubicBezTo>
                  <a:pt x="41" y="59"/>
                  <a:pt x="41" y="59"/>
                  <a:pt x="41" y="59"/>
                </a:cubicBezTo>
                <a:lnTo>
                  <a:pt x="41" y="34"/>
                </a:lnTo>
                <a:close/>
                <a:moveTo>
                  <a:pt x="56" y="75"/>
                </a:moveTo>
                <a:cubicBezTo>
                  <a:pt x="53" y="75"/>
                  <a:pt x="53" y="75"/>
                  <a:pt x="53" y="75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4"/>
                  <a:pt x="3" y="97"/>
                  <a:pt x="7" y="97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6" y="97"/>
                  <a:pt x="109" y="94"/>
                  <a:pt x="109" y="90"/>
                </a:cubicBezTo>
                <a:cubicBezTo>
                  <a:pt x="109" y="40"/>
                  <a:pt x="109" y="40"/>
                  <a:pt x="109" y="40"/>
                </a:cubicBezTo>
                <a:lnTo>
                  <a:pt x="56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1" name="Freeform 74"/>
          <p:cNvSpPr>
            <a:spLocks noEditPoints="1"/>
          </p:cNvSpPr>
          <p:nvPr/>
        </p:nvSpPr>
        <p:spPr bwMode="auto">
          <a:xfrm>
            <a:off x="4721225" y="2118519"/>
            <a:ext cx="304800" cy="269875"/>
          </a:xfrm>
          <a:custGeom>
            <a:avLst/>
            <a:gdLst>
              <a:gd name="T0" fmla="*/ 23 w 112"/>
              <a:gd name="T1" fmla="*/ 4 h 99"/>
              <a:gd name="T2" fmla="*/ 42 w 112"/>
              <a:gd name="T3" fmla="*/ 0 h 99"/>
              <a:gd name="T4" fmla="*/ 50 w 112"/>
              <a:gd name="T5" fmla="*/ 1 h 99"/>
              <a:gd name="T6" fmla="*/ 62 w 112"/>
              <a:gd name="T7" fmla="*/ 6 h 99"/>
              <a:gd name="T8" fmla="*/ 52 w 112"/>
              <a:gd name="T9" fmla="*/ 41 h 99"/>
              <a:gd name="T10" fmla="*/ 32 w 112"/>
              <a:gd name="T11" fmla="*/ 34 h 99"/>
              <a:gd name="T12" fmla="*/ 14 w 112"/>
              <a:gd name="T13" fmla="*/ 38 h 99"/>
              <a:gd name="T14" fmla="*/ 23 w 112"/>
              <a:gd name="T15" fmla="*/ 4 h 99"/>
              <a:gd name="T16" fmla="*/ 39 w 112"/>
              <a:gd name="T17" fmla="*/ 87 h 99"/>
              <a:gd name="T18" fmla="*/ 49 w 112"/>
              <a:gd name="T19" fmla="*/ 52 h 99"/>
              <a:gd name="T20" fmla="*/ 45 w 112"/>
              <a:gd name="T21" fmla="*/ 50 h 99"/>
              <a:gd name="T22" fmla="*/ 30 w 112"/>
              <a:gd name="T23" fmla="*/ 46 h 99"/>
              <a:gd name="T24" fmla="*/ 28 w 112"/>
              <a:gd name="T25" fmla="*/ 46 h 99"/>
              <a:gd name="T26" fmla="*/ 13 w 112"/>
              <a:gd name="T27" fmla="*/ 49 h 99"/>
              <a:gd name="T28" fmla="*/ 10 w 112"/>
              <a:gd name="T29" fmla="*/ 50 h 99"/>
              <a:gd name="T30" fmla="*/ 0 w 112"/>
              <a:gd name="T31" fmla="*/ 84 h 99"/>
              <a:gd name="T32" fmla="*/ 18 w 112"/>
              <a:gd name="T33" fmla="*/ 80 h 99"/>
              <a:gd name="T34" fmla="*/ 39 w 112"/>
              <a:gd name="T35" fmla="*/ 87 h 99"/>
              <a:gd name="T36" fmla="*/ 98 w 112"/>
              <a:gd name="T37" fmla="*/ 62 h 99"/>
              <a:gd name="T38" fmla="*/ 80 w 112"/>
              <a:gd name="T39" fmla="*/ 65 h 99"/>
              <a:gd name="T40" fmla="*/ 58 w 112"/>
              <a:gd name="T41" fmla="*/ 58 h 99"/>
              <a:gd name="T42" fmla="*/ 48 w 112"/>
              <a:gd name="T43" fmla="*/ 92 h 99"/>
              <a:gd name="T44" fmla="*/ 68 w 112"/>
              <a:gd name="T45" fmla="*/ 99 h 99"/>
              <a:gd name="T46" fmla="*/ 89 w 112"/>
              <a:gd name="T47" fmla="*/ 94 h 99"/>
              <a:gd name="T48" fmla="*/ 98 w 112"/>
              <a:gd name="T49" fmla="*/ 62 h 99"/>
              <a:gd name="T50" fmla="*/ 112 w 112"/>
              <a:gd name="T51" fmla="*/ 16 h 99"/>
              <a:gd name="T52" fmla="*/ 93 w 112"/>
              <a:gd name="T53" fmla="*/ 19 h 99"/>
              <a:gd name="T54" fmla="*/ 71 w 112"/>
              <a:gd name="T55" fmla="*/ 13 h 99"/>
              <a:gd name="T56" fmla="*/ 61 w 112"/>
              <a:gd name="T57" fmla="*/ 47 h 99"/>
              <a:gd name="T58" fmla="*/ 83 w 112"/>
              <a:gd name="T59" fmla="*/ 53 h 99"/>
              <a:gd name="T60" fmla="*/ 102 w 112"/>
              <a:gd name="T61" fmla="*/ 49 h 99"/>
              <a:gd name="T62" fmla="*/ 102 w 112"/>
              <a:gd name="T63" fmla="*/ 49 h 99"/>
              <a:gd name="T64" fmla="*/ 102 w 112"/>
              <a:gd name="T65" fmla="*/ 49 h 99"/>
              <a:gd name="T66" fmla="*/ 112 w 112"/>
              <a:gd name="T67" fmla="*/ 16 h 99"/>
              <a:gd name="T68" fmla="*/ 112 w 112"/>
              <a:gd name="T69" fmla="*/ 16 h 99"/>
              <a:gd name="T70" fmla="*/ 112 w 112"/>
              <a:gd name="T71" fmla="*/ 16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2" h="99">
                <a:moveTo>
                  <a:pt x="23" y="4"/>
                </a:moveTo>
                <a:cubicBezTo>
                  <a:pt x="30" y="2"/>
                  <a:pt x="36" y="0"/>
                  <a:pt x="42" y="0"/>
                </a:cubicBezTo>
                <a:cubicBezTo>
                  <a:pt x="45" y="0"/>
                  <a:pt x="48" y="0"/>
                  <a:pt x="50" y="1"/>
                </a:cubicBezTo>
                <a:cubicBezTo>
                  <a:pt x="54" y="2"/>
                  <a:pt x="60" y="5"/>
                  <a:pt x="62" y="6"/>
                </a:cubicBezTo>
                <a:cubicBezTo>
                  <a:pt x="52" y="41"/>
                  <a:pt x="52" y="41"/>
                  <a:pt x="52" y="41"/>
                </a:cubicBezTo>
                <a:cubicBezTo>
                  <a:pt x="47" y="37"/>
                  <a:pt x="41" y="34"/>
                  <a:pt x="32" y="34"/>
                </a:cubicBezTo>
                <a:cubicBezTo>
                  <a:pt x="27" y="34"/>
                  <a:pt x="21" y="35"/>
                  <a:pt x="14" y="38"/>
                </a:cubicBezTo>
                <a:lnTo>
                  <a:pt x="23" y="4"/>
                </a:lnTo>
                <a:close/>
                <a:moveTo>
                  <a:pt x="39" y="87"/>
                </a:moveTo>
                <a:cubicBezTo>
                  <a:pt x="41" y="78"/>
                  <a:pt x="47" y="58"/>
                  <a:pt x="49" y="52"/>
                </a:cubicBezTo>
                <a:cubicBezTo>
                  <a:pt x="48" y="51"/>
                  <a:pt x="47" y="50"/>
                  <a:pt x="45" y="50"/>
                </a:cubicBezTo>
                <a:cubicBezTo>
                  <a:pt x="40" y="47"/>
                  <a:pt x="35" y="46"/>
                  <a:pt x="30" y="46"/>
                </a:cubicBezTo>
                <a:cubicBezTo>
                  <a:pt x="30" y="46"/>
                  <a:pt x="29" y="46"/>
                  <a:pt x="28" y="46"/>
                </a:cubicBezTo>
                <a:cubicBezTo>
                  <a:pt x="22" y="46"/>
                  <a:pt x="17" y="48"/>
                  <a:pt x="13" y="49"/>
                </a:cubicBezTo>
                <a:cubicBezTo>
                  <a:pt x="12" y="49"/>
                  <a:pt x="11" y="50"/>
                  <a:pt x="10" y="50"/>
                </a:cubicBezTo>
                <a:cubicBezTo>
                  <a:pt x="0" y="84"/>
                  <a:pt x="0" y="84"/>
                  <a:pt x="0" y="84"/>
                </a:cubicBezTo>
                <a:cubicBezTo>
                  <a:pt x="7" y="81"/>
                  <a:pt x="13" y="80"/>
                  <a:pt x="18" y="80"/>
                </a:cubicBezTo>
                <a:cubicBezTo>
                  <a:pt x="27" y="80"/>
                  <a:pt x="34" y="83"/>
                  <a:pt x="39" y="87"/>
                </a:cubicBezTo>
                <a:close/>
                <a:moveTo>
                  <a:pt x="98" y="62"/>
                </a:moveTo>
                <a:cubicBezTo>
                  <a:pt x="92" y="64"/>
                  <a:pt x="86" y="65"/>
                  <a:pt x="80" y="65"/>
                </a:cubicBezTo>
                <a:cubicBezTo>
                  <a:pt x="70" y="65"/>
                  <a:pt x="62" y="61"/>
                  <a:pt x="58" y="58"/>
                </a:cubicBezTo>
                <a:cubicBezTo>
                  <a:pt x="48" y="92"/>
                  <a:pt x="48" y="92"/>
                  <a:pt x="48" y="92"/>
                </a:cubicBezTo>
                <a:cubicBezTo>
                  <a:pt x="51" y="94"/>
                  <a:pt x="61" y="99"/>
                  <a:pt x="68" y="99"/>
                </a:cubicBezTo>
                <a:cubicBezTo>
                  <a:pt x="74" y="99"/>
                  <a:pt x="81" y="97"/>
                  <a:pt x="89" y="94"/>
                </a:cubicBezTo>
                <a:lnTo>
                  <a:pt x="98" y="62"/>
                </a:lnTo>
                <a:close/>
                <a:moveTo>
                  <a:pt x="112" y="16"/>
                </a:moveTo>
                <a:cubicBezTo>
                  <a:pt x="105" y="18"/>
                  <a:pt x="99" y="19"/>
                  <a:pt x="93" y="19"/>
                </a:cubicBezTo>
                <a:cubicBezTo>
                  <a:pt x="83" y="19"/>
                  <a:pt x="76" y="16"/>
                  <a:pt x="71" y="13"/>
                </a:cubicBezTo>
                <a:cubicBezTo>
                  <a:pt x="61" y="47"/>
                  <a:pt x="61" y="47"/>
                  <a:pt x="61" y="47"/>
                </a:cubicBezTo>
                <a:cubicBezTo>
                  <a:pt x="68" y="51"/>
                  <a:pt x="75" y="53"/>
                  <a:pt x="83" y="53"/>
                </a:cubicBezTo>
                <a:cubicBezTo>
                  <a:pt x="89" y="53"/>
                  <a:pt x="95" y="52"/>
                  <a:pt x="102" y="49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102" y="49"/>
                  <a:pt x="102" y="49"/>
                  <a:pt x="102" y="49"/>
                </a:cubicBezTo>
                <a:lnTo>
                  <a:pt x="112" y="16"/>
                </a:lnTo>
                <a:close/>
                <a:moveTo>
                  <a:pt x="112" y="16"/>
                </a:moveTo>
                <a:cubicBezTo>
                  <a:pt x="112" y="16"/>
                  <a:pt x="112" y="16"/>
                  <a:pt x="112" y="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2" name="Freeform 75"/>
          <p:cNvSpPr>
            <a:spLocks noEditPoints="1"/>
          </p:cNvSpPr>
          <p:nvPr/>
        </p:nvSpPr>
        <p:spPr bwMode="auto">
          <a:xfrm>
            <a:off x="6527800" y="2091531"/>
            <a:ext cx="247650" cy="288925"/>
          </a:xfrm>
          <a:custGeom>
            <a:avLst/>
            <a:gdLst>
              <a:gd name="T0" fmla="*/ 53 w 91"/>
              <a:gd name="T1" fmla="*/ 8 h 106"/>
              <a:gd name="T2" fmla="*/ 69 w 91"/>
              <a:gd name="T3" fmla="*/ 0 h 106"/>
              <a:gd name="T4" fmla="*/ 63 w 91"/>
              <a:gd name="T5" fmla="*/ 17 h 106"/>
              <a:gd name="T6" fmla="*/ 48 w 91"/>
              <a:gd name="T7" fmla="*/ 24 h 106"/>
              <a:gd name="T8" fmla="*/ 53 w 91"/>
              <a:gd name="T9" fmla="*/ 8 h 106"/>
              <a:gd name="T10" fmla="*/ 84 w 91"/>
              <a:gd name="T11" fmla="*/ 93 h 106"/>
              <a:gd name="T12" fmla="*/ 67 w 91"/>
              <a:gd name="T13" fmla="*/ 106 h 106"/>
              <a:gd name="T14" fmla="*/ 50 w 91"/>
              <a:gd name="T15" fmla="*/ 102 h 106"/>
              <a:gd name="T16" fmla="*/ 33 w 91"/>
              <a:gd name="T17" fmla="*/ 106 h 106"/>
              <a:gd name="T18" fmla="*/ 16 w 91"/>
              <a:gd name="T19" fmla="*/ 92 h 106"/>
              <a:gd name="T20" fmla="*/ 9 w 91"/>
              <a:gd name="T21" fmla="*/ 39 h 106"/>
              <a:gd name="T22" fmla="*/ 31 w 91"/>
              <a:gd name="T23" fmla="*/ 26 h 106"/>
              <a:gd name="T24" fmla="*/ 49 w 91"/>
              <a:gd name="T25" fmla="*/ 30 h 106"/>
              <a:gd name="T26" fmla="*/ 69 w 91"/>
              <a:gd name="T27" fmla="*/ 25 h 106"/>
              <a:gd name="T28" fmla="*/ 88 w 91"/>
              <a:gd name="T29" fmla="*/ 36 h 106"/>
              <a:gd name="T30" fmla="*/ 77 w 91"/>
              <a:gd name="T31" fmla="*/ 56 h 106"/>
              <a:gd name="T32" fmla="*/ 91 w 91"/>
              <a:gd name="T33" fmla="*/ 78 h 106"/>
              <a:gd name="T34" fmla="*/ 84 w 91"/>
              <a:gd name="T35" fmla="*/ 93 h 106"/>
              <a:gd name="T36" fmla="*/ 84 w 91"/>
              <a:gd name="T37" fmla="*/ 93 h 106"/>
              <a:gd name="T38" fmla="*/ 84 w 91"/>
              <a:gd name="T39" fmla="*/ 9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1" h="106">
                <a:moveTo>
                  <a:pt x="53" y="8"/>
                </a:moveTo>
                <a:cubicBezTo>
                  <a:pt x="57" y="3"/>
                  <a:pt x="64" y="0"/>
                  <a:pt x="69" y="0"/>
                </a:cubicBezTo>
                <a:cubicBezTo>
                  <a:pt x="70" y="6"/>
                  <a:pt x="67" y="12"/>
                  <a:pt x="63" y="17"/>
                </a:cubicBezTo>
                <a:cubicBezTo>
                  <a:pt x="60" y="21"/>
                  <a:pt x="54" y="25"/>
                  <a:pt x="48" y="24"/>
                </a:cubicBezTo>
                <a:cubicBezTo>
                  <a:pt x="47" y="18"/>
                  <a:pt x="50" y="12"/>
                  <a:pt x="53" y="8"/>
                </a:cubicBezTo>
                <a:close/>
                <a:moveTo>
                  <a:pt x="84" y="93"/>
                </a:moveTo>
                <a:cubicBezTo>
                  <a:pt x="79" y="99"/>
                  <a:pt x="75" y="106"/>
                  <a:pt x="67" y="106"/>
                </a:cubicBezTo>
                <a:cubicBezTo>
                  <a:pt x="60" y="106"/>
                  <a:pt x="58" y="102"/>
                  <a:pt x="50" y="102"/>
                </a:cubicBezTo>
                <a:cubicBezTo>
                  <a:pt x="42" y="102"/>
                  <a:pt x="39" y="106"/>
                  <a:pt x="33" y="106"/>
                </a:cubicBezTo>
                <a:cubicBezTo>
                  <a:pt x="26" y="106"/>
                  <a:pt x="20" y="99"/>
                  <a:pt x="16" y="92"/>
                </a:cubicBezTo>
                <a:cubicBezTo>
                  <a:pt x="7" y="79"/>
                  <a:pt x="0" y="55"/>
                  <a:pt x="9" y="39"/>
                </a:cubicBezTo>
                <a:cubicBezTo>
                  <a:pt x="14" y="31"/>
                  <a:pt x="22" y="26"/>
                  <a:pt x="31" y="26"/>
                </a:cubicBezTo>
                <a:cubicBezTo>
                  <a:pt x="38" y="26"/>
                  <a:pt x="44" y="30"/>
                  <a:pt x="49" y="30"/>
                </a:cubicBezTo>
                <a:cubicBezTo>
                  <a:pt x="53" y="30"/>
                  <a:pt x="61" y="25"/>
                  <a:pt x="69" y="25"/>
                </a:cubicBezTo>
                <a:cubicBezTo>
                  <a:pt x="72" y="26"/>
                  <a:pt x="82" y="27"/>
                  <a:pt x="88" y="36"/>
                </a:cubicBezTo>
                <a:cubicBezTo>
                  <a:pt x="88" y="36"/>
                  <a:pt x="77" y="43"/>
                  <a:pt x="77" y="56"/>
                </a:cubicBezTo>
                <a:cubicBezTo>
                  <a:pt x="77" y="72"/>
                  <a:pt x="91" y="78"/>
                  <a:pt x="91" y="78"/>
                </a:cubicBezTo>
                <a:cubicBezTo>
                  <a:pt x="91" y="78"/>
                  <a:pt x="89" y="85"/>
                  <a:pt x="84" y="93"/>
                </a:cubicBezTo>
                <a:close/>
                <a:moveTo>
                  <a:pt x="84" y="93"/>
                </a:moveTo>
                <a:cubicBezTo>
                  <a:pt x="84" y="93"/>
                  <a:pt x="84" y="93"/>
                  <a:pt x="84" y="9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3" name="Freeform 76"/>
          <p:cNvSpPr>
            <a:spLocks noEditPoints="1"/>
          </p:cNvSpPr>
          <p:nvPr/>
        </p:nvSpPr>
        <p:spPr bwMode="auto">
          <a:xfrm>
            <a:off x="1171575" y="2148681"/>
            <a:ext cx="269875" cy="247650"/>
          </a:xfrm>
          <a:custGeom>
            <a:avLst/>
            <a:gdLst>
              <a:gd name="T0" fmla="*/ 47 w 99"/>
              <a:gd name="T1" fmla="*/ 41 h 91"/>
              <a:gd name="T2" fmla="*/ 59 w 99"/>
              <a:gd name="T3" fmla="*/ 38 h 91"/>
              <a:gd name="T4" fmla="*/ 63 w 99"/>
              <a:gd name="T5" fmla="*/ 30 h 91"/>
              <a:gd name="T6" fmla="*/ 68 w 99"/>
              <a:gd name="T7" fmla="*/ 30 h 91"/>
              <a:gd name="T8" fmla="*/ 34 w 99"/>
              <a:gd name="T9" fmla="*/ 0 h 91"/>
              <a:gd name="T10" fmla="*/ 0 w 99"/>
              <a:gd name="T11" fmla="*/ 30 h 91"/>
              <a:gd name="T12" fmla="*/ 34 w 99"/>
              <a:gd name="T13" fmla="*/ 2 h 91"/>
              <a:gd name="T14" fmla="*/ 34 w 99"/>
              <a:gd name="T15" fmla="*/ 22 h 91"/>
              <a:gd name="T16" fmla="*/ 34 w 99"/>
              <a:gd name="T17" fmla="*/ 2 h 91"/>
              <a:gd name="T18" fmla="*/ 43 w 99"/>
              <a:gd name="T19" fmla="*/ 47 h 91"/>
              <a:gd name="T20" fmla="*/ 0 w 99"/>
              <a:gd name="T21" fmla="*/ 36 h 91"/>
              <a:gd name="T22" fmla="*/ 0 w 99"/>
              <a:gd name="T23" fmla="*/ 55 h 91"/>
              <a:gd name="T24" fmla="*/ 38 w 99"/>
              <a:gd name="T25" fmla="*/ 67 h 91"/>
              <a:gd name="T26" fmla="*/ 48 w 99"/>
              <a:gd name="T27" fmla="*/ 55 h 91"/>
              <a:gd name="T28" fmla="*/ 99 w 99"/>
              <a:gd name="T29" fmla="*/ 67 h 91"/>
              <a:gd name="T30" fmla="*/ 92 w 99"/>
              <a:gd name="T31" fmla="*/ 59 h 91"/>
              <a:gd name="T32" fmla="*/ 94 w 99"/>
              <a:gd name="T33" fmla="*/ 46 h 91"/>
              <a:gd name="T34" fmla="*/ 83 w 99"/>
              <a:gd name="T35" fmla="*/ 46 h 91"/>
              <a:gd name="T36" fmla="*/ 75 w 99"/>
              <a:gd name="T37" fmla="*/ 35 h 91"/>
              <a:gd name="T38" fmla="*/ 67 w 99"/>
              <a:gd name="T39" fmla="*/ 43 h 91"/>
              <a:gd name="T40" fmla="*/ 54 w 99"/>
              <a:gd name="T41" fmla="*/ 41 h 91"/>
              <a:gd name="T42" fmla="*/ 54 w 99"/>
              <a:gd name="T43" fmla="*/ 52 h 91"/>
              <a:gd name="T44" fmla="*/ 43 w 99"/>
              <a:gd name="T45" fmla="*/ 59 h 91"/>
              <a:gd name="T46" fmla="*/ 51 w 99"/>
              <a:gd name="T47" fmla="*/ 67 h 91"/>
              <a:gd name="T48" fmla="*/ 49 w 99"/>
              <a:gd name="T49" fmla="*/ 80 h 91"/>
              <a:gd name="T50" fmla="*/ 60 w 99"/>
              <a:gd name="T51" fmla="*/ 80 h 91"/>
              <a:gd name="T52" fmla="*/ 67 w 99"/>
              <a:gd name="T53" fmla="*/ 91 h 91"/>
              <a:gd name="T54" fmla="*/ 75 w 99"/>
              <a:gd name="T55" fmla="*/ 84 h 91"/>
              <a:gd name="T56" fmla="*/ 88 w 99"/>
              <a:gd name="T57" fmla="*/ 86 h 91"/>
              <a:gd name="T58" fmla="*/ 88 w 99"/>
              <a:gd name="T59" fmla="*/ 75 h 91"/>
              <a:gd name="T60" fmla="*/ 99 w 99"/>
              <a:gd name="T61" fmla="*/ 67 h 91"/>
              <a:gd name="T62" fmla="*/ 63 w 99"/>
              <a:gd name="T63" fmla="*/ 63 h 91"/>
              <a:gd name="T64" fmla="*/ 80 w 99"/>
              <a:gd name="T65" fmla="*/ 63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9" h="91">
                <a:moveTo>
                  <a:pt x="34" y="42"/>
                </a:moveTo>
                <a:cubicBezTo>
                  <a:pt x="38" y="42"/>
                  <a:pt x="43" y="42"/>
                  <a:pt x="47" y="41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34"/>
                  <a:pt x="57" y="36"/>
                  <a:pt x="59" y="38"/>
                </a:cubicBezTo>
                <a:cubicBezTo>
                  <a:pt x="60" y="38"/>
                  <a:pt x="61" y="37"/>
                  <a:pt x="63" y="37"/>
                </a:cubicBezTo>
                <a:cubicBezTo>
                  <a:pt x="63" y="30"/>
                  <a:pt x="63" y="30"/>
                  <a:pt x="63" y="30"/>
                </a:cubicBezTo>
                <a:cubicBezTo>
                  <a:pt x="68" y="30"/>
                  <a:pt x="68" y="30"/>
                  <a:pt x="68" y="30"/>
                </a:cubicBezTo>
                <a:cubicBezTo>
                  <a:pt x="68" y="30"/>
                  <a:pt x="68" y="30"/>
                  <a:pt x="68" y="3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5"/>
                  <a:pt x="53" y="0"/>
                  <a:pt x="34" y="0"/>
                </a:cubicBezTo>
                <a:cubicBezTo>
                  <a:pt x="15" y="0"/>
                  <a:pt x="0" y="5"/>
                  <a:pt x="0" y="12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7"/>
                  <a:pt x="15" y="42"/>
                  <a:pt x="34" y="42"/>
                </a:cubicBezTo>
                <a:close/>
                <a:moveTo>
                  <a:pt x="34" y="2"/>
                </a:moveTo>
                <a:cubicBezTo>
                  <a:pt x="49" y="2"/>
                  <a:pt x="61" y="6"/>
                  <a:pt x="61" y="12"/>
                </a:cubicBezTo>
                <a:cubicBezTo>
                  <a:pt x="61" y="17"/>
                  <a:pt x="49" y="22"/>
                  <a:pt x="34" y="22"/>
                </a:cubicBezTo>
                <a:cubicBezTo>
                  <a:pt x="19" y="22"/>
                  <a:pt x="7" y="17"/>
                  <a:pt x="7" y="12"/>
                </a:cubicBezTo>
                <a:cubicBezTo>
                  <a:pt x="7" y="6"/>
                  <a:pt x="19" y="2"/>
                  <a:pt x="34" y="2"/>
                </a:cubicBezTo>
                <a:close/>
                <a:moveTo>
                  <a:pt x="48" y="53"/>
                </a:moveTo>
                <a:cubicBezTo>
                  <a:pt x="47" y="52"/>
                  <a:pt x="44" y="49"/>
                  <a:pt x="43" y="47"/>
                </a:cubicBezTo>
                <a:cubicBezTo>
                  <a:pt x="40" y="47"/>
                  <a:pt x="37" y="48"/>
                  <a:pt x="34" y="48"/>
                </a:cubicBezTo>
                <a:cubicBezTo>
                  <a:pt x="16" y="48"/>
                  <a:pt x="1" y="43"/>
                  <a:pt x="0" y="36"/>
                </a:cubicBezTo>
                <a:cubicBezTo>
                  <a:pt x="0" y="36"/>
                  <a:pt x="0" y="37"/>
                  <a:pt x="0" y="3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2"/>
                  <a:pt x="15" y="67"/>
                  <a:pt x="34" y="67"/>
                </a:cubicBezTo>
                <a:cubicBezTo>
                  <a:pt x="35" y="67"/>
                  <a:pt x="37" y="67"/>
                  <a:pt x="38" y="67"/>
                </a:cubicBezTo>
                <a:cubicBezTo>
                  <a:pt x="38" y="55"/>
                  <a:pt x="38" y="55"/>
                  <a:pt x="38" y="55"/>
                </a:cubicBezTo>
                <a:cubicBezTo>
                  <a:pt x="38" y="55"/>
                  <a:pt x="46" y="55"/>
                  <a:pt x="48" y="55"/>
                </a:cubicBezTo>
                <a:cubicBezTo>
                  <a:pt x="48" y="54"/>
                  <a:pt x="48" y="53"/>
                  <a:pt x="48" y="53"/>
                </a:cubicBezTo>
                <a:close/>
                <a:moveTo>
                  <a:pt x="99" y="67"/>
                </a:moveTo>
                <a:cubicBezTo>
                  <a:pt x="99" y="59"/>
                  <a:pt x="99" y="59"/>
                  <a:pt x="99" y="59"/>
                </a:cubicBezTo>
                <a:cubicBezTo>
                  <a:pt x="92" y="59"/>
                  <a:pt x="92" y="59"/>
                  <a:pt x="92" y="59"/>
                </a:cubicBezTo>
                <a:cubicBezTo>
                  <a:pt x="91" y="57"/>
                  <a:pt x="90" y="54"/>
                  <a:pt x="88" y="52"/>
                </a:cubicBezTo>
                <a:cubicBezTo>
                  <a:pt x="94" y="46"/>
                  <a:pt x="94" y="46"/>
                  <a:pt x="94" y="46"/>
                </a:cubicBezTo>
                <a:cubicBezTo>
                  <a:pt x="88" y="41"/>
                  <a:pt x="88" y="41"/>
                  <a:pt x="88" y="41"/>
                </a:cubicBezTo>
                <a:cubicBezTo>
                  <a:pt x="83" y="46"/>
                  <a:pt x="83" y="46"/>
                  <a:pt x="83" y="46"/>
                </a:cubicBezTo>
                <a:cubicBezTo>
                  <a:pt x="81" y="45"/>
                  <a:pt x="78" y="43"/>
                  <a:pt x="75" y="43"/>
                </a:cubicBezTo>
                <a:cubicBezTo>
                  <a:pt x="75" y="35"/>
                  <a:pt x="75" y="35"/>
                  <a:pt x="75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43"/>
                  <a:pt x="67" y="43"/>
                  <a:pt x="67" y="43"/>
                </a:cubicBezTo>
                <a:cubicBezTo>
                  <a:pt x="64" y="43"/>
                  <a:pt x="62" y="45"/>
                  <a:pt x="60" y="46"/>
                </a:cubicBezTo>
                <a:cubicBezTo>
                  <a:pt x="54" y="41"/>
                  <a:pt x="54" y="41"/>
                  <a:pt x="54" y="41"/>
                </a:cubicBezTo>
                <a:cubicBezTo>
                  <a:pt x="49" y="46"/>
                  <a:pt x="49" y="46"/>
                  <a:pt x="49" y="46"/>
                </a:cubicBezTo>
                <a:cubicBezTo>
                  <a:pt x="54" y="52"/>
                  <a:pt x="54" y="52"/>
                  <a:pt x="54" y="52"/>
                </a:cubicBezTo>
                <a:cubicBezTo>
                  <a:pt x="52" y="54"/>
                  <a:pt x="51" y="57"/>
                  <a:pt x="51" y="59"/>
                </a:cubicBezTo>
                <a:cubicBezTo>
                  <a:pt x="43" y="59"/>
                  <a:pt x="43" y="59"/>
                  <a:pt x="43" y="59"/>
                </a:cubicBezTo>
                <a:cubicBezTo>
                  <a:pt x="43" y="67"/>
                  <a:pt x="43" y="67"/>
                  <a:pt x="43" y="67"/>
                </a:cubicBezTo>
                <a:cubicBezTo>
                  <a:pt x="51" y="67"/>
                  <a:pt x="51" y="67"/>
                  <a:pt x="51" y="67"/>
                </a:cubicBezTo>
                <a:cubicBezTo>
                  <a:pt x="51" y="70"/>
                  <a:pt x="52" y="73"/>
                  <a:pt x="54" y="75"/>
                </a:cubicBezTo>
                <a:cubicBezTo>
                  <a:pt x="49" y="80"/>
                  <a:pt x="49" y="80"/>
                  <a:pt x="49" y="80"/>
                </a:cubicBezTo>
                <a:cubicBezTo>
                  <a:pt x="54" y="86"/>
                  <a:pt x="54" y="86"/>
                  <a:pt x="54" y="86"/>
                </a:cubicBezTo>
                <a:cubicBezTo>
                  <a:pt x="60" y="80"/>
                  <a:pt x="60" y="80"/>
                  <a:pt x="60" y="80"/>
                </a:cubicBezTo>
                <a:cubicBezTo>
                  <a:pt x="62" y="82"/>
                  <a:pt x="64" y="83"/>
                  <a:pt x="67" y="84"/>
                </a:cubicBezTo>
                <a:cubicBezTo>
                  <a:pt x="67" y="91"/>
                  <a:pt x="67" y="91"/>
                  <a:pt x="67" y="91"/>
                </a:cubicBezTo>
                <a:cubicBezTo>
                  <a:pt x="75" y="91"/>
                  <a:pt x="75" y="91"/>
                  <a:pt x="75" y="91"/>
                </a:cubicBezTo>
                <a:cubicBezTo>
                  <a:pt x="75" y="84"/>
                  <a:pt x="75" y="84"/>
                  <a:pt x="75" y="84"/>
                </a:cubicBezTo>
                <a:cubicBezTo>
                  <a:pt x="78" y="83"/>
                  <a:pt x="81" y="82"/>
                  <a:pt x="83" y="80"/>
                </a:cubicBezTo>
                <a:cubicBezTo>
                  <a:pt x="88" y="86"/>
                  <a:pt x="88" y="86"/>
                  <a:pt x="88" y="86"/>
                </a:cubicBezTo>
                <a:cubicBezTo>
                  <a:pt x="94" y="80"/>
                  <a:pt x="94" y="80"/>
                  <a:pt x="94" y="80"/>
                </a:cubicBezTo>
                <a:cubicBezTo>
                  <a:pt x="88" y="75"/>
                  <a:pt x="88" y="75"/>
                  <a:pt x="88" y="75"/>
                </a:cubicBezTo>
                <a:cubicBezTo>
                  <a:pt x="90" y="73"/>
                  <a:pt x="91" y="70"/>
                  <a:pt x="92" y="67"/>
                </a:cubicBezTo>
                <a:lnTo>
                  <a:pt x="99" y="67"/>
                </a:lnTo>
                <a:close/>
                <a:moveTo>
                  <a:pt x="71" y="72"/>
                </a:moveTo>
                <a:cubicBezTo>
                  <a:pt x="66" y="72"/>
                  <a:pt x="63" y="68"/>
                  <a:pt x="63" y="63"/>
                </a:cubicBezTo>
                <a:cubicBezTo>
                  <a:pt x="63" y="59"/>
                  <a:pt x="66" y="55"/>
                  <a:pt x="71" y="55"/>
                </a:cubicBezTo>
                <a:cubicBezTo>
                  <a:pt x="76" y="55"/>
                  <a:pt x="80" y="59"/>
                  <a:pt x="80" y="63"/>
                </a:cubicBezTo>
                <a:cubicBezTo>
                  <a:pt x="80" y="68"/>
                  <a:pt x="76" y="72"/>
                  <a:pt x="71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4" name="Freeform 77"/>
          <p:cNvSpPr>
            <a:spLocks noEditPoints="1"/>
          </p:cNvSpPr>
          <p:nvPr/>
        </p:nvSpPr>
        <p:spPr bwMode="auto">
          <a:xfrm>
            <a:off x="7099300" y="2116931"/>
            <a:ext cx="303213" cy="269875"/>
          </a:xfrm>
          <a:custGeom>
            <a:avLst/>
            <a:gdLst>
              <a:gd name="T0" fmla="*/ 155 w 191"/>
              <a:gd name="T1" fmla="*/ 65 h 170"/>
              <a:gd name="T2" fmla="*/ 98 w 191"/>
              <a:gd name="T3" fmla="*/ 30 h 170"/>
              <a:gd name="T4" fmla="*/ 134 w 191"/>
              <a:gd name="T5" fmla="*/ 0 h 170"/>
              <a:gd name="T6" fmla="*/ 191 w 191"/>
              <a:gd name="T7" fmla="*/ 36 h 170"/>
              <a:gd name="T8" fmla="*/ 155 w 191"/>
              <a:gd name="T9" fmla="*/ 65 h 170"/>
              <a:gd name="T10" fmla="*/ 133 w 191"/>
              <a:gd name="T11" fmla="*/ 130 h 170"/>
              <a:gd name="T12" fmla="*/ 188 w 191"/>
              <a:gd name="T13" fmla="*/ 97 h 170"/>
              <a:gd name="T14" fmla="*/ 155 w 191"/>
              <a:gd name="T15" fmla="*/ 70 h 170"/>
              <a:gd name="T16" fmla="*/ 102 w 191"/>
              <a:gd name="T17" fmla="*/ 103 h 170"/>
              <a:gd name="T18" fmla="*/ 133 w 191"/>
              <a:gd name="T19" fmla="*/ 130 h 170"/>
              <a:gd name="T20" fmla="*/ 90 w 191"/>
              <a:gd name="T21" fmla="*/ 103 h 170"/>
              <a:gd name="T22" fmla="*/ 36 w 191"/>
              <a:gd name="T23" fmla="*/ 70 h 170"/>
              <a:gd name="T24" fmla="*/ 4 w 191"/>
              <a:gd name="T25" fmla="*/ 97 h 170"/>
              <a:gd name="T26" fmla="*/ 57 w 191"/>
              <a:gd name="T27" fmla="*/ 130 h 170"/>
              <a:gd name="T28" fmla="*/ 90 w 191"/>
              <a:gd name="T29" fmla="*/ 103 h 170"/>
              <a:gd name="T30" fmla="*/ 38 w 191"/>
              <a:gd name="T31" fmla="*/ 125 h 170"/>
              <a:gd name="T32" fmla="*/ 38 w 191"/>
              <a:gd name="T33" fmla="*/ 135 h 170"/>
              <a:gd name="T34" fmla="*/ 93 w 191"/>
              <a:gd name="T35" fmla="*/ 170 h 170"/>
              <a:gd name="T36" fmla="*/ 93 w 191"/>
              <a:gd name="T37" fmla="*/ 106 h 170"/>
              <a:gd name="T38" fmla="*/ 57 w 191"/>
              <a:gd name="T39" fmla="*/ 135 h 170"/>
              <a:gd name="T40" fmla="*/ 38 w 191"/>
              <a:gd name="T41" fmla="*/ 125 h 170"/>
              <a:gd name="T42" fmla="*/ 151 w 191"/>
              <a:gd name="T43" fmla="*/ 125 h 170"/>
              <a:gd name="T44" fmla="*/ 134 w 191"/>
              <a:gd name="T45" fmla="*/ 135 h 170"/>
              <a:gd name="T46" fmla="*/ 98 w 191"/>
              <a:gd name="T47" fmla="*/ 106 h 170"/>
              <a:gd name="T48" fmla="*/ 98 w 191"/>
              <a:gd name="T49" fmla="*/ 170 h 170"/>
              <a:gd name="T50" fmla="*/ 151 w 191"/>
              <a:gd name="T51" fmla="*/ 135 h 170"/>
              <a:gd name="T52" fmla="*/ 151 w 191"/>
              <a:gd name="T53" fmla="*/ 125 h 170"/>
              <a:gd name="T54" fmla="*/ 93 w 191"/>
              <a:gd name="T55" fmla="*/ 30 h 170"/>
              <a:gd name="T56" fmla="*/ 57 w 191"/>
              <a:gd name="T57" fmla="*/ 0 h 170"/>
              <a:gd name="T58" fmla="*/ 0 w 191"/>
              <a:gd name="T59" fmla="*/ 36 h 170"/>
              <a:gd name="T60" fmla="*/ 36 w 191"/>
              <a:gd name="T61" fmla="*/ 65 h 170"/>
              <a:gd name="T62" fmla="*/ 93 w 191"/>
              <a:gd name="T63" fmla="*/ 30 h 170"/>
              <a:gd name="T64" fmla="*/ 93 w 191"/>
              <a:gd name="T65" fmla="*/ 30 h 170"/>
              <a:gd name="T66" fmla="*/ 93 w 191"/>
              <a:gd name="T67" fmla="*/ 3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1" h="170">
                <a:moveTo>
                  <a:pt x="155" y="65"/>
                </a:moveTo>
                <a:lnTo>
                  <a:pt x="98" y="30"/>
                </a:lnTo>
                <a:lnTo>
                  <a:pt x="134" y="0"/>
                </a:lnTo>
                <a:lnTo>
                  <a:pt x="191" y="36"/>
                </a:lnTo>
                <a:lnTo>
                  <a:pt x="155" y="65"/>
                </a:lnTo>
                <a:close/>
                <a:moveTo>
                  <a:pt x="133" y="130"/>
                </a:moveTo>
                <a:lnTo>
                  <a:pt x="188" y="97"/>
                </a:lnTo>
                <a:lnTo>
                  <a:pt x="155" y="70"/>
                </a:lnTo>
                <a:lnTo>
                  <a:pt x="102" y="103"/>
                </a:lnTo>
                <a:lnTo>
                  <a:pt x="133" y="130"/>
                </a:lnTo>
                <a:close/>
                <a:moveTo>
                  <a:pt x="90" y="103"/>
                </a:moveTo>
                <a:lnTo>
                  <a:pt x="36" y="70"/>
                </a:lnTo>
                <a:lnTo>
                  <a:pt x="4" y="97"/>
                </a:lnTo>
                <a:lnTo>
                  <a:pt x="57" y="130"/>
                </a:lnTo>
                <a:lnTo>
                  <a:pt x="90" y="103"/>
                </a:lnTo>
                <a:close/>
                <a:moveTo>
                  <a:pt x="38" y="125"/>
                </a:moveTo>
                <a:lnTo>
                  <a:pt x="38" y="135"/>
                </a:lnTo>
                <a:lnTo>
                  <a:pt x="93" y="170"/>
                </a:lnTo>
                <a:lnTo>
                  <a:pt x="93" y="106"/>
                </a:lnTo>
                <a:lnTo>
                  <a:pt x="57" y="135"/>
                </a:lnTo>
                <a:lnTo>
                  <a:pt x="38" y="125"/>
                </a:lnTo>
                <a:close/>
                <a:moveTo>
                  <a:pt x="151" y="125"/>
                </a:moveTo>
                <a:lnTo>
                  <a:pt x="134" y="135"/>
                </a:lnTo>
                <a:lnTo>
                  <a:pt x="98" y="106"/>
                </a:lnTo>
                <a:lnTo>
                  <a:pt x="98" y="170"/>
                </a:lnTo>
                <a:lnTo>
                  <a:pt x="151" y="135"/>
                </a:lnTo>
                <a:lnTo>
                  <a:pt x="151" y="125"/>
                </a:lnTo>
                <a:close/>
                <a:moveTo>
                  <a:pt x="93" y="30"/>
                </a:moveTo>
                <a:lnTo>
                  <a:pt x="57" y="0"/>
                </a:lnTo>
                <a:lnTo>
                  <a:pt x="0" y="36"/>
                </a:lnTo>
                <a:lnTo>
                  <a:pt x="36" y="65"/>
                </a:lnTo>
                <a:lnTo>
                  <a:pt x="93" y="30"/>
                </a:lnTo>
                <a:close/>
                <a:moveTo>
                  <a:pt x="93" y="30"/>
                </a:moveTo>
                <a:lnTo>
                  <a:pt x="93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5" name="Freeform 78"/>
          <p:cNvSpPr>
            <a:spLocks noEditPoints="1"/>
          </p:cNvSpPr>
          <p:nvPr/>
        </p:nvSpPr>
        <p:spPr bwMode="auto">
          <a:xfrm>
            <a:off x="7099300" y="2116931"/>
            <a:ext cx="303213" cy="269875"/>
          </a:xfrm>
          <a:custGeom>
            <a:avLst/>
            <a:gdLst>
              <a:gd name="T0" fmla="*/ 155 w 191"/>
              <a:gd name="T1" fmla="*/ 65 h 170"/>
              <a:gd name="T2" fmla="*/ 98 w 191"/>
              <a:gd name="T3" fmla="*/ 30 h 170"/>
              <a:gd name="T4" fmla="*/ 134 w 191"/>
              <a:gd name="T5" fmla="*/ 0 h 170"/>
              <a:gd name="T6" fmla="*/ 191 w 191"/>
              <a:gd name="T7" fmla="*/ 36 h 170"/>
              <a:gd name="T8" fmla="*/ 155 w 191"/>
              <a:gd name="T9" fmla="*/ 65 h 170"/>
              <a:gd name="T10" fmla="*/ 133 w 191"/>
              <a:gd name="T11" fmla="*/ 130 h 170"/>
              <a:gd name="T12" fmla="*/ 188 w 191"/>
              <a:gd name="T13" fmla="*/ 97 h 170"/>
              <a:gd name="T14" fmla="*/ 155 w 191"/>
              <a:gd name="T15" fmla="*/ 70 h 170"/>
              <a:gd name="T16" fmla="*/ 102 w 191"/>
              <a:gd name="T17" fmla="*/ 103 h 170"/>
              <a:gd name="T18" fmla="*/ 133 w 191"/>
              <a:gd name="T19" fmla="*/ 130 h 170"/>
              <a:gd name="T20" fmla="*/ 90 w 191"/>
              <a:gd name="T21" fmla="*/ 103 h 170"/>
              <a:gd name="T22" fmla="*/ 36 w 191"/>
              <a:gd name="T23" fmla="*/ 70 h 170"/>
              <a:gd name="T24" fmla="*/ 4 w 191"/>
              <a:gd name="T25" fmla="*/ 97 h 170"/>
              <a:gd name="T26" fmla="*/ 57 w 191"/>
              <a:gd name="T27" fmla="*/ 130 h 170"/>
              <a:gd name="T28" fmla="*/ 90 w 191"/>
              <a:gd name="T29" fmla="*/ 103 h 170"/>
              <a:gd name="T30" fmla="*/ 38 w 191"/>
              <a:gd name="T31" fmla="*/ 125 h 170"/>
              <a:gd name="T32" fmla="*/ 38 w 191"/>
              <a:gd name="T33" fmla="*/ 135 h 170"/>
              <a:gd name="T34" fmla="*/ 93 w 191"/>
              <a:gd name="T35" fmla="*/ 170 h 170"/>
              <a:gd name="T36" fmla="*/ 93 w 191"/>
              <a:gd name="T37" fmla="*/ 106 h 170"/>
              <a:gd name="T38" fmla="*/ 57 w 191"/>
              <a:gd name="T39" fmla="*/ 135 h 170"/>
              <a:gd name="T40" fmla="*/ 38 w 191"/>
              <a:gd name="T41" fmla="*/ 125 h 170"/>
              <a:gd name="T42" fmla="*/ 151 w 191"/>
              <a:gd name="T43" fmla="*/ 125 h 170"/>
              <a:gd name="T44" fmla="*/ 134 w 191"/>
              <a:gd name="T45" fmla="*/ 135 h 170"/>
              <a:gd name="T46" fmla="*/ 98 w 191"/>
              <a:gd name="T47" fmla="*/ 106 h 170"/>
              <a:gd name="T48" fmla="*/ 98 w 191"/>
              <a:gd name="T49" fmla="*/ 170 h 170"/>
              <a:gd name="T50" fmla="*/ 151 w 191"/>
              <a:gd name="T51" fmla="*/ 135 h 170"/>
              <a:gd name="T52" fmla="*/ 151 w 191"/>
              <a:gd name="T53" fmla="*/ 125 h 170"/>
              <a:gd name="T54" fmla="*/ 93 w 191"/>
              <a:gd name="T55" fmla="*/ 30 h 170"/>
              <a:gd name="T56" fmla="*/ 57 w 191"/>
              <a:gd name="T57" fmla="*/ 0 h 170"/>
              <a:gd name="T58" fmla="*/ 0 w 191"/>
              <a:gd name="T59" fmla="*/ 36 h 170"/>
              <a:gd name="T60" fmla="*/ 36 w 191"/>
              <a:gd name="T61" fmla="*/ 65 h 170"/>
              <a:gd name="T62" fmla="*/ 93 w 191"/>
              <a:gd name="T63" fmla="*/ 30 h 170"/>
              <a:gd name="T64" fmla="*/ 93 w 191"/>
              <a:gd name="T65" fmla="*/ 30 h 170"/>
              <a:gd name="T66" fmla="*/ 93 w 191"/>
              <a:gd name="T67" fmla="*/ 3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1" h="170">
                <a:moveTo>
                  <a:pt x="155" y="65"/>
                </a:moveTo>
                <a:lnTo>
                  <a:pt x="98" y="30"/>
                </a:lnTo>
                <a:lnTo>
                  <a:pt x="134" y="0"/>
                </a:lnTo>
                <a:lnTo>
                  <a:pt x="191" y="36"/>
                </a:lnTo>
                <a:lnTo>
                  <a:pt x="155" y="65"/>
                </a:lnTo>
                <a:moveTo>
                  <a:pt x="133" y="130"/>
                </a:moveTo>
                <a:lnTo>
                  <a:pt x="188" y="97"/>
                </a:lnTo>
                <a:lnTo>
                  <a:pt x="155" y="70"/>
                </a:lnTo>
                <a:lnTo>
                  <a:pt x="102" y="103"/>
                </a:lnTo>
                <a:lnTo>
                  <a:pt x="133" y="130"/>
                </a:lnTo>
                <a:moveTo>
                  <a:pt x="90" y="103"/>
                </a:moveTo>
                <a:lnTo>
                  <a:pt x="36" y="70"/>
                </a:lnTo>
                <a:lnTo>
                  <a:pt x="4" y="97"/>
                </a:lnTo>
                <a:lnTo>
                  <a:pt x="57" y="130"/>
                </a:lnTo>
                <a:lnTo>
                  <a:pt x="90" y="103"/>
                </a:lnTo>
                <a:moveTo>
                  <a:pt x="38" y="125"/>
                </a:moveTo>
                <a:lnTo>
                  <a:pt x="38" y="135"/>
                </a:lnTo>
                <a:lnTo>
                  <a:pt x="93" y="170"/>
                </a:lnTo>
                <a:lnTo>
                  <a:pt x="93" y="106"/>
                </a:lnTo>
                <a:lnTo>
                  <a:pt x="57" y="135"/>
                </a:lnTo>
                <a:lnTo>
                  <a:pt x="38" y="125"/>
                </a:lnTo>
                <a:moveTo>
                  <a:pt x="151" y="125"/>
                </a:moveTo>
                <a:lnTo>
                  <a:pt x="134" y="135"/>
                </a:lnTo>
                <a:lnTo>
                  <a:pt x="98" y="106"/>
                </a:lnTo>
                <a:lnTo>
                  <a:pt x="98" y="170"/>
                </a:lnTo>
                <a:lnTo>
                  <a:pt x="151" y="135"/>
                </a:lnTo>
                <a:lnTo>
                  <a:pt x="151" y="125"/>
                </a:lnTo>
                <a:moveTo>
                  <a:pt x="93" y="30"/>
                </a:moveTo>
                <a:lnTo>
                  <a:pt x="57" y="0"/>
                </a:lnTo>
                <a:lnTo>
                  <a:pt x="0" y="36"/>
                </a:lnTo>
                <a:lnTo>
                  <a:pt x="36" y="65"/>
                </a:lnTo>
                <a:lnTo>
                  <a:pt x="93" y="30"/>
                </a:lnTo>
                <a:moveTo>
                  <a:pt x="93" y="30"/>
                </a:moveTo>
                <a:lnTo>
                  <a:pt x="93" y="3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6" name="Freeform 79"/>
          <p:cNvSpPr>
            <a:spLocks noEditPoints="1"/>
          </p:cNvSpPr>
          <p:nvPr/>
        </p:nvSpPr>
        <p:spPr bwMode="auto">
          <a:xfrm>
            <a:off x="5326063" y="2121694"/>
            <a:ext cx="274638" cy="258763"/>
          </a:xfrm>
          <a:custGeom>
            <a:avLst/>
            <a:gdLst>
              <a:gd name="T0" fmla="*/ 0 w 101"/>
              <a:gd name="T1" fmla="*/ 95 h 95"/>
              <a:gd name="T2" fmla="*/ 101 w 101"/>
              <a:gd name="T3" fmla="*/ 95 h 95"/>
              <a:gd name="T4" fmla="*/ 101 w 101"/>
              <a:gd name="T5" fmla="*/ 31 h 95"/>
              <a:gd name="T6" fmla="*/ 0 w 101"/>
              <a:gd name="T7" fmla="*/ 31 h 95"/>
              <a:gd name="T8" fmla="*/ 0 w 101"/>
              <a:gd name="T9" fmla="*/ 95 h 95"/>
              <a:gd name="T10" fmla="*/ 53 w 101"/>
              <a:gd name="T11" fmla="*/ 42 h 95"/>
              <a:gd name="T12" fmla="*/ 71 w 101"/>
              <a:gd name="T13" fmla="*/ 59 h 95"/>
              <a:gd name="T14" fmla="*/ 60 w 101"/>
              <a:gd name="T15" fmla="*/ 73 h 95"/>
              <a:gd name="T16" fmla="*/ 55 w 101"/>
              <a:gd name="T17" fmla="*/ 69 h 95"/>
              <a:gd name="T18" fmla="*/ 55 w 101"/>
              <a:gd name="T19" fmla="*/ 69 h 95"/>
              <a:gd name="T20" fmla="*/ 47 w 101"/>
              <a:gd name="T21" fmla="*/ 73 h 95"/>
              <a:gd name="T22" fmla="*/ 41 w 101"/>
              <a:gd name="T23" fmla="*/ 66 h 95"/>
              <a:gd name="T24" fmla="*/ 55 w 101"/>
              <a:gd name="T25" fmla="*/ 52 h 95"/>
              <a:gd name="T26" fmla="*/ 61 w 101"/>
              <a:gd name="T27" fmla="*/ 53 h 95"/>
              <a:gd name="T28" fmla="*/ 60 w 101"/>
              <a:gd name="T29" fmla="*/ 64 h 95"/>
              <a:gd name="T30" fmla="*/ 61 w 101"/>
              <a:gd name="T31" fmla="*/ 69 h 95"/>
              <a:gd name="T32" fmla="*/ 67 w 101"/>
              <a:gd name="T33" fmla="*/ 59 h 95"/>
              <a:gd name="T34" fmla="*/ 53 w 101"/>
              <a:gd name="T35" fmla="*/ 46 h 95"/>
              <a:gd name="T36" fmla="*/ 36 w 101"/>
              <a:gd name="T37" fmla="*/ 64 h 95"/>
              <a:gd name="T38" fmla="*/ 51 w 101"/>
              <a:gd name="T39" fmla="*/ 80 h 95"/>
              <a:gd name="T40" fmla="*/ 60 w 101"/>
              <a:gd name="T41" fmla="*/ 78 h 95"/>
              <a:gd name="T42" fmla="*/ 61 w 101"/>
              <a:gd name="T43" fmla="*/ 81 h 95"/>
              <a:gd name="T44" fmla="*/ 50 w 101"/>
              <a:gd name="T45" fmla="*/ 83 h 95"/>
              <a:gd name="T46" fmla="*/ 31 w 101"/>
              <a:gd name="T47" fmla="*/ 65 h 95"/>
              <a:gd name="T48" fmla="*/ 53 w 101"/>
              <a:gd name="T49" fmla="*/ 42 h 95"/>
              <a:gd name="T50" fmla="*/ 47 w 101"/>
              <a:gd name="T51" fmla="*/ 65 h 95"/>
              <a:gd name="T52" fmla="*/ 50 w 101"/>
              <a:gd name="T53" fmla="*/ 69 h 95"/>
              <a:gd name="T54" fmla="*/ 55 w 101"/>
              <a:gd name="T55" fmla="*/ 62 h 95"/>
              <a:gd name="T56" fmla="*/ 55 w 101"/>
              <a:gd name="T57" fmla="*/ 57 h 95"/>
              <a:gd name="T58" fmla="*/ 54 w 101"/>
              <a:gd name="T59" fmla="*/ 57 h 95"/>
              <a:gd name="T60" fmla="*/ 47 w 101"/>
              <a:gd name="T61" fmla="*/ 65 h 95"/>
              <a:gd name="T62" fmla="*/ 50 w 101"/>
              <a:gd name="T63" fmla="*/ 0 h 95"/>
              <a:gd name="T64" fmla="*/ 0 w 101"/>
              <a:gd name="T65" fmla="*/ 28 h 95"/>
              <a:gd name="T66" fmla="*/ 101 w 101"/>
              <a:gd name="T67" fmla="*/ 28 h 95"/>
              <a:gd name="T68" fmla="*/ 50 w 101"/>
              <a:gd name="T69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1" h="95">
                <a:moveTo>
                  <a:pt x="0" y="95"/>
                </a:moveTo>
                <a:cubicBezTo>
                  <a:pt x="101" y="95"/>
                  <a:pt x="101" y="95"/>
                  <a:pt x="101" y="95"/>
                </a:cubicBezTo>
                <a:cubicBezTo>
                  <a:pt x="101" y="31"/>
                  <a:pt x="101" y="31"/>
                  <a:pt x="101" y="31"/>
                </a:cubicBezTo>
                <a:cubicBezTo>
                  <a:pt x="0" y="31"/>
                  <a:pt x="0" y="31"/>
                  <a:pt x="0" y="31"/>
                </a:cubicBezTo>
                <a:lnTo>
                  <a:pt x="0" y="95"/>
                </a:lnTo>
                <a:close/>
                <a:moveTo>
                  <a:pt x="53" y="42"/>
                </a:moveTo>
                <a:cubicBezTo>
                  <a:pt x="64" y="42"/>
                  <a:pt x="71" y="49"/>
                  <a:pt x="71" y="59"/>
                </a:cubicBezTo>
                <a:cubicBezTo>
                  <a:pt x="71" y="68"/>
                  <a:pt x="66" y="73"/>
                  <a:pt x="60" y="73"/>
                </a:cubicBezTo>
                <a:cubicBezTo>
                  <a:pt x="57" y="73"/>
                  <a:pt x="55" y="72"/>
                  <a:pt x="55" y="69"/>
                </a:cubicBezTo>
                <a:cubicBezTo>
                  <a:pt x="55" y="69"/>
                  <a:pt x="55" y="69"/>
                  <a:pt x="55" y="69"/>
                </a:cubicBezTo>
                <a:cubicBezTo>
                  <a:pt x="53" y="72"/>
                  <a:pt x="50" y="73"/>
                  <a:pt x="47" y="73"/>
                </a:cubicBezTo>
                <a:cubicBezTo>
                  <a:pt x="44" y="73"/>
                  <a:pt x="41" y="70"/>
                  <a:pt x="41" y="66"/>
                </a:cubicBezTo>
                <a:cubicBezTo>
                  <a:pt x="41" y="58"/>
                  <a:pt x="46" y="52"/>
                  <a:pt x="55" y="52"/>
                </a:cubicBezTo>
                <a:cubicBezTo>
                  <a:pt x="57" y="52"/>
                  <a:pt x="60" y="53"/>
                  <a:pt x="61" y="53"/>
                </a:cubicBezTo>
                <a:cubicBezTo>
                  <a:pt x="60" y="64"/>
                  <a:pt x="60" y="64"/>
                  <a:pt x="60" y="64"/>
                </a:cubicBezTo>
                <a:cubicBezTo>
                  <a:pt x="59" y="68"/>
                  <a:pt x="60" y="69"/>
                  <a:pt x="61" y="69"/>
                </a:cubicBezTo>
                <a:cubicBezTo>
                  <a:pt x="64" y="69"/>
                  <a:pt x="67" y="66"/>
                  <a:pt x="67" y="59"/>
                </a:cubicBezTo>
                <a:cubicBezTo>
                  <a:pt x="67" y="52"/>
                  <a:pt x="62" y="46"/>
                  <a:pt x="53" y="46"/>
                </a:cubicBezTo>
                <a:cubicBezTo>
                  <a:pt x="44" y="46"/>
                  <a:pt x="36" y="53"/>
                  <a:pt x="36" y="64"/>
                </a:cubicBezTo>
                <a:cubicBezTo>
                  <a:pt x="36" y="74"/>
                  <a:pt x="42" y="80"/>
                  <a:pt x="51" y="80"/>
                </a:cubicBezTo>
                <a:cubicBezTo>
                  <a:pt x="54" y="80"/>
                  <a:pt x="57" y="79"/>
                  <a:pt x="60" y="78"/>
                </a:cubicBezTo>
                <a:cubicBezTo>
                  <a:pt x="61" y="81"/>
                  <a:pt x="61" y="81"/>
                  <a:pt x="61" y="81"/>
                </a:cubicBezTo>
                <a:cubicBezTo>
                  <a:pt x="57" y="83"/>
                  <a:pt x="54" y="83"/>
                  <a:pt x="50" y="83"/>
                </a:cubicBezTo>
                <a:cubicBezTo>
                  <a:pt x="40" y="83"/>
                  <a:pt x="31" y="76"/>
                  <a:pt x="31" y="65"/>
                </a:cubicBezTo>
                <a:cubicBezTo>
                  <a:pt x="31" y="53"/>
                  <a:pt x="40" y="42"/>
                  <a:pt x="53" y="42"/>
                </a:cubicBezTo>
                <a:close/>
                <a:moveTo>
                  <a:pt x="47" y="65"/>
                </a:moveTo>
                <a:cubicBezTo>
                  <a:pt x="47" y="67"/>
                  <a:pt x="48" y="69"/>
                  <a:pt x="50" y="69"/>
                </a:cubicBezTo>
                <a:cubicBezTo>
                  <a:pt x="52" y="69"/>
                  <a:pt x="54" y="66"/>
                  <a:pt x="55" y="62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57"/>
                  <a:pt x="54" y="57"/>
                  <a:pt x="54" y="57"/>
                </a:cubicBezTo>
                <a:cubicBezTo>
                  <a:pt x="50" y="57"/>
                  <a:pt x="47" y="60"/>
                  <a:pt x="47" y="65"/>
                </a:cubicBezTo>
                <a:close/>
                <a:moveTo>
                  <a:pt x="50" y="0"/>
                </a:moveTo>
                <a:cubicBezTo>
                  <a:pt x="0" y="28"/>
                  <a:pt x="0" y="28"/>
                  <a:pt x="0" y="28"/>
                </a:cubicBezTo>
                <a:cubicBezTo>
                  <a:pt x="101" y="28"/>
                  <a:pt x="101" y="28"/>
                  <a:pt x="101" y="28"/>
                </a:cubicBezTo>
                <a:lnTo>
                  <a:pt x="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4" name="Freeform 80"/>
          <p:cNvSpPr>
            <a:spLocks noEditPoints="1"/>
          </p:cNvSpPr>
          <p:nvPr/>
        </p:nvSpPr>
        <p:spPr bwMode="auto">
          <a:xfrm>
            <a:off x="7729538" y="2129631"/>
            <a:ext cx="228600" cy="265113"/>
          </a:xfrm>
          <a:custGeom>
            <a:avLst/>
            <a:gdLst>
              <a:gd name="T0" fmla="*/ 57 w 84"/>
              <a:gd name="T1" fmla="*/ 0 h 97"/>
              <a:gd name="T2" fmla="*/ 75 w 84"/>
              <a:gd name="T3" fmla="*/ 4 h 97"/>
              <a:gd name="T4" fmla="*/ 78 w 84"/>
              <a:gd name="T5" fmla="*/ 8 h 97"/>
              <a:gd name="T6" fmla="*/ 75 w 84"/>
              <a:gd name="T7" fmla="*/ 11 h 97"/>
              <a:gd name="T8" fmla="*/ 72 w 84"/>
              <a:gd name="T9" fmla="*/ 11 h 97"/>
              <a:gd name="T10" fmla="*/ 51 w 84"/>
              <a:gd name="T11" fmla="*/ 7 h 97"/>
              <a:gd name="T12" fmla="*/ 34 w 84"/>
              <a:gd name="T13" fmla="*/ 8 h 97"/>
              <a:gd name="T14" fmla="*/ 81 w 84"/>
              <a:gd name="T15" fmla="*/ 67 h 97"/>
              <a:gd name="T16" fmla="*/ 75 w 84"/>
              <a:gd name="T17" fmla="*/ 68 h 97"/>
              <a:gd name="T18" fmla="*/ 62 w 84"/>
              <a:gd name="T19" fmla="*/ 79 h 97"/>
              <a:gd name="T20" fmla="*/ 60 w 84"/>
              <a:gd name="T21" fmla="*/ 82 h 97"/>
              <a:gd name="T22" fmla="*/ 48 w 84"/>
              <a:gd name="T23" fmla="*/ 82 h 97"/>
              <a:gd name="T24" fmla="*/ 47 w 84"/>
              <a:gd name="T25" fmla="*/ 82 h 97"/>
              <a:gd name="T26" fmla="*/ 12 w 84"/>
              <a:gd name="T27" fmla="*/ 68 h 97"/>
              <a:gd name="T28" fmla="*/ 12 w 84"/>
              <a:gd name="T29" fmla="*/ 68 h 97"/>
              <a:gd name="T30" fmla="*/ 12 w 84"/>
              <a:gd name="T31" fmla="*/ 67 h 97"/>
              <a:gd name="T32" fmla="*/ 8 w 84"/>
              <a:gd name="T33" fmla="*/ 55 h 97"/>
              <a:gd name="T34" fmla="*/ 44 w 84"/>
              <a:gd name="T35" fmla="*/ 29 h 97"/>
              <a:gd name="T36" fmla="*/ 64 w 84"/>
              <a:gd name="T37" fmla="*/ 34 h 97"/>
              <a:gd name="T38" fmla="*/ 71 w 84"/>
              <a:gd name="T39" fmla="*/ 39 h 97"/>
              <a:gd name="T40" fmla="*/ 67 w 84"/>
              <a:gd name="T41" fmla="*/ 57 h 97"/>
              <a:gd name="T42" fmla="*/ 45 w 84"/>
              <a:gd name="T43" fmla="*/ 62 h 97"/>
              <a:gd name="T44" fmla="*/ 32 w 84"/>
              <a:gd name="T45" fmla="*/ 58 h 97"/>
              <a:gd name="T46" fmla="*/ 32 w 84"/>
              <a:gd name="T47" fmla="*/ 58 h 97"/>
              <a:gd name="T48" fmla="*/ 21 w 84"/>
              <a:gd name="T49" fmla="*/ 39 h 97"/>
              <a:gd name="T50" fmla="*/ 28 w 84"/>
              <a:gd name="T51" fmla="*/ 64 h 97"/>
              <a:gd name="T52" fmla="*/ 29 w 84"/>
              <a:gd name="T53" fmla="*/ 65 h 97"/>
              <a:gd name="T54" fmla="*/ 44 w 84"/>
              <a:gd name="T55" fmla="*/ 70 h 97"/>
              <a:gd name="T56" fmla="*/ 50 w 84"/>
              <a:gd name="T57" fmla="*/ 70 h 97"/>
              <a:gd name="T58" fmla="*/ 81 w 84"/>
              <a:gd name="T59" fmla="*/ 46 h 97"/>
              <a:gd name="T60" fmla="*/ 67 w 84"/>
              <a:gd name="T61" fmla="*/ 27 h 97"/>
              <a:gd name="T62" fmla="*/ 44 w 84"/>
              <a:gd name="T63" fmla="*/ 21 h 97"/>
              <a:gd name="T64" fmla="*/ 0 w 84"/>
              <a:gd name="T65" fmla="*/ 55 h 97"/>
              <a:gd name="T66" fmla="*/ 6 w 84"/>
              <a:gd name="T67" fmla="*/ 73 h 97"/>
              <a:gd name="T68" fmla="*/ 6 w 84"/>
              <a:gd name="T69" fmla="*/ 73 h 97"/>
              <a:gd name="T70" fmla="*/ 46 w 84"/>
              <a:gd name="T71" fmla="*/ 90 h 97"/>
              <a:gd name="T72" fmla="*/ 63 w 84"/>
              <a:gd name="T73" fmla="*/ 97 h 97"/>
              <a:gd name="T74" fmla="*/ 66 w 84"/>
              <a:gd name="T75" fmla="*/ 96 h 97"/>
              <a:gd name="T76" fmla="*/ 68 w 84"/>
              <a:gd name="T77" fmla="*/ 84 h 97"/>
              <a:gd name="T78" fmla="*/ 73 w 84"/>
              <a:gd name="T79" fmla="*/ 81 h 97"/>
              <a:gd name="T80" fmla="*/ 82 w 84"/>
              <a:gd name="T81" fmla="*/ 70 h 97"/>
              <a:gd name="T82" fmla="*/ 51 w 84"/>
              <a:gd name="T83" fmla="*/ 54 h 97"/>
              <a:gd name="T84" fmla="*/ 51 w 84"/>
              <a:gd name="T85" fmla="*/ 53 h 97"/>
              <a:gd name="T86" fmla="*/ 69 w 84"/>
              <a:gd name="T87" fmla="*/ 51 h 97"/>
              <a:gd name="T88" fmla="*/ 70 w 84"/>
              <a:gd name="T89" fmla="*/ 42 h 97"/>
              <a:gd name="T90" fmla="*/ 52 w 84"/>
              <a:gd name="T91" fmla="*/ 45 h 97"/>
              <a:gd name="T92" fmla="*/ 26 w 84"/>
              <a:gd name="T93" fmla="*/ 36 h 97"/>
              <a:gd name="T94" fmla="*/ 84 w 84"/>
              <a:gd name="T95" fmla="*/ 32 h 97"/>
              <a:gd name="T96" fmla="*/ 72 w 84"/>
              <a:gd name="T97" fmla="*/ 15 h 97"/>
              <a:gd name="T98" fmla="*/ 51 w 84"/>
              <a:gd name="T99" fmla="*/ 10 h 97"/>
              <a:gd name="T100" fmla="*/ 18 w 84"/>
              <a:gd name="T101" fmla="*/ 25 h 97"/>
              <a:gd name="T102" fmla="*/ 51 w 84"/>
              <a:gd name="T103" fmla="*/ 18 h 97"/>
              <a:gd name="T104" fmla="*/ 68 w 84"/>
              <a:gd name="T105" fmla="*/ 22 h 97"/>
              <a:gd name="T106" fmla="*/ 76 w 84"/>
              <a:gd name="T107" fmla="*/ 29 h 97"/>
              <a:gd name="T108" fmla="*/ 84 w 84"/>
              <a:gd name="T109" fmla="*/ 32 h 97"/>
              <a:gd name="T110" fmla="*/ 84 w 84"/>
              <a:gd name="T111" fmla="*/ 3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4" h="97">
                <a:moveTo>
                  <a:pt x="34" y="8"/>
                </a:moveTo>
                <a:cubicBezTo>
                  <a:pt x="40" y="3"/>
                  <a:pt x="49" y="0"/>
                  <a:pt x="57" y="0"/>
                </a:cubicBezTo>
                <a:cubicBezTo>
                  <a:pt x="64" y="0"/>
                  <a:pt x="70" y="2"/>
                  <a:pt x="75" y="4"/>
                </a:cubicBezTo>
                <a:cubicBezTo>
                  <a:pt x="75" y="4"/>
                  <a:pt x="75" y="4"/>
                  <a:pt x="75" y="4"/>
                </a:cubicBezTo>
                <a:cubicBezTo>
                  <a:pt x="75" y="4"/>
                  <a:pt x="75" y="4"/>
                  <a:pt x="75" y="4"/>
                </a:cubicBezTo>
                <a:cubicBezTo>
                  <a:pt x="77" y="5"/>
                  <a:pt x="78" y="6"/>
                  <a:pt x="78" y="8"/>
                </a:cubicBezTo>
                <a:cubicBezTo>
                  <a:pt x="78" y="8"/>
                  <a:pt x="78" y="9"/>
                  <a:pt x="78" y="9"/>
                </a:cubicBezTo>
                <a:cubicBezTo>
                  <a:pt x="77" y="10"/>
                  <a:pt x="76" y="11"/>
                  <a:pt x="75" y="11"/>
                </a:cubicBezTo>
                <a:cubicBezTo>
                  <a:pt x="75" y="12"/>
                  <a:pt x="74" y="12"/>
                  <a:pt x="74" y="12"/>
                </a:cubicBezTo>
                <a:cubicBezTo>
                  <a:pt x="73" y="12"/>
                  <a:pt x="73" y="12"/>
                  <a:pt x="72" y="11"/>
                </a:cubicBezTo>
                <a:cubicBezTo>
                  <a:pt x="69" y="10"/>
                  <a:pt x="65" y="8"/>
                  <a:pt x="61" y="8"/>
                </a:cubicBezTo>
                <a:cubicBezTo>
                  <a:pt x="58" y="7"/>
                  <a:pt x="54" y="7"/>
                  <a:pt x="51" y="7"/>
                </a:cubicBezTo>
                <a:cubicBezTo>
                  <a:pt x="43" y="7"/>
                  <a:pt x="36" y="9"/>
                  <a:pt x="29" y="12"/>
                </a:cubicBezTo>
                <a:cubicBezTo>
                  <a:pt x="31" y="11"/>
                  <a:pt x="32" y="9"/>
                  <a:pt x="34" y="8"/>
                </a:cubicBezTo>
                <a:close/>
                <a:moveTo>
                  <a:pt x="82" y="70"/>
                </a:moveTo>
                <a:cubicBezTo>
                  <a:pt x="82" y="69"/>
                  <a:pt x="82" y="68"/>
                  <a:pt x="81" y="67"/>
                </a:cubicBezTo>
                <a:cubicBezTo>
                  <a:pt x="80" y="66"/>
                  <a:pt x="79" y="66"/>
                  <a:pt x="79" y="66"/>
                </a:cubicBezTo>
                <a:cubicBezTo>
                  <a:pt x="77" y="66"/>
                  <a:pt x="76" y="67"/>
                  <a:pt x="75" y="68"/>
                </a:cubicBezTo>
                <a:cubicBezTo>
                  <a:pt x="73" y="70"/>
                  <a:pt x="71" y="73"/>
                  <a:pt x="69" y="74"/>
                </a:cubicBezTo>
                <a:cubicBezTo>
                  <a:pt x="66" y="76"/>
                  <a:pt x="62" y="79"/>
                  <a:pt x="62" y="79"/>
                </a:cubicBezTo>
                <a:cubicBezTo>
                  <a:pt x="62" y="79"/>
                  <a:pt x="62" y="79"/>
                  <a:pt x="62" y="79"/>
                </a:cubicBezTo>
                <a:cubicBezTo>
                  <a:pt x="61" y="80"/>
                  <a:pt x="60" y="81"/>
                  <a:pt x="60" y="82"/>
                </a:cubicBezTo>
                <a:cubicBezTo>
                  <a:pt x="60" y="87"/>
                  <a:pt x="60" y="87"/>
                  <a:pt x="60" y="87"/>
                </a:cubicBezTo>
                <a:cubicBezTo>
                  <a:pt x="48" y="82"/>
                  <a:pt x="48" y="82"/>
                  <a:pt x="48" y="82"/>
                </a:cubicBezTo>
                <a:cubicBezTo>
                  <a:pt x="48" y="82"/>
                  <a:pt x="47" y="82"/>
                  <a:pt x="47" y="82"/>
                </a:cubicBezTo>
                <a:cubicBezTo>
                  <a:pt x="47" y="82"/>
                  <a:pt x="47" y="82"/>
                  <a:pt x="47" y="82"/>
                </a:cubicBezTo>
                <a:cubicBezTo>
                  <a:pt x="46" y="82"/>
                  <a:pt x="45" y="82"/>
                  <a:pt x="44" y="82"/>
                </a:cubicBezTo>
                <a:cubicBezTo>
                  <a:pt x="31" y="82"/>
                  <a:pt x="19" y="76"/>
                  <a:pt x="12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68"/>
                  <a:pt x="12" y="67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9" y="63"/>
                  <a:pt x="8" y="60"/>
                  <a:pt x="8" y="55"/>
                </a:cubicBezTo>
                <a:cubicBezTo>
                  <a:pt x="8" y="48"/>
                  <a:pt x="12" y="41"/>
                  <a:pt x="19" y="37"/>
                </a:cubicBezTo>
                <a:cubicBezTo>
                  <a:pt x="25" y="32"/>
                  <a:pt x="34" y="29"/>
                  <a:pt x="44" y="29"/>
                </a:cubicBezTo>
                <a:cubicBezTo>
                  <a:pt x="51" y="29"/>
                  <a:pt x="58" y="31"/>
                  <a:pt x="64" y="34"/>
                </a:cubicBezTo>
                <a:cubicBezTo>
                  <a:pt x="64" y="34"/>
                  <a:pt x="64" y="34"/>
                  <a:pt x="64" y="34"/>
                </a:cubicBezTo>
                <a:cubicBezTo>
                  <a:pt x="64" y="34"/>
                  <a:pt x="64" y="34"/>
                  <a:pt x="64" y="34"/>
                </a:cubicBezTo>
                <a:cubicBezTo>
                  <a:pt x="67" y="35"/>
                  <a:pt x="69" y="37"/>
                  <a:pt x="71" y="39"/>
                </a:cubicBezTo>
                <a:cubicBezTo>
                  <a:pt x="72" y="41"/>
                  <a:pt x="73" y="44"/>
                  <a:pt x="73" y="46"/>
                </a:cubicBezTo>
                <a:cubicBezTo>
                  <a:pt x="73" y="51"/>
                  <a:pt x="71" y="54"/>
                  <a:pt x="67" y="57"/>
                </a:cubicBezTo>
                <a:cubicBezTo>
                  <a:pt x="62" y="61"/>
                  <a:pt x="56" y="62"/>
                  <a:pt x="50" y="62"/>
                </a:cubicBezTo>
                <a:cubicBezTo>
                  <a:pt x="48" y="62"/>
                  <a:pt x="46" y="62"/>
                  <a:pt x="4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0" y="61"/>
                  <a:pt x="36" y="60"/>
                  <a:pt x="32" y="58"/>
                </a:cubicBezTo>
                <a:cubicBezTo>
                  <a:pt x="32" y="58"/>
                  <a:pt x="32" y="58"/>
                  <a:pt x="32" y="58"/>
                </a:cubicBezTo>
                <a:cubicBezTo>
                  <a:pt x="32" y="58"/>
                  <a:pt x="32" y="58"/>
                  <a:pt x="32" y="58"/>
                </a:cubicBezTo>
                <a:cubicBezTo>
                  <a:pt x="25" y="53"/>
                  <a:pt x="21" y="47"/>
                  <a:pt x="21" y="40"/>
                </a:cubicBezTo>
                <a:cubicBezTo>
                  <a:pt x="21" y="40"/>
                  <a:pt x="21" y="39"/>
                  <a:pt x="21" y="39"/>
                </a:cubicBezTo>
                <a:cubicBezTo>
                  <a:pt x="18" y="41"/>
                  <a:pt x="15" y="43"/>
                  <a:pt x="14" y="46"/>
                </a:cubicBezTo>
                <a:cubicBezTo>
                  <a:pt x="15" y="53"/>
                  <a:pt x="21" y="60"/>
                  <a:pt x="28" y="64"/>
                </a:cubicBezTo>
                <a:cubicBezTo>
                  <a:pt x="29" y="65"/>
                  <a:pt x="29" y="65"/>
                  <a:pt x="29" y="65"/>
                </a:cubicBezTo>
                <a:cubicBezTo>
                  <a:pt x="29" y="65"/>
                  <a:pt x="29" y="65"/>
                  <a:pt x="29" y="65"/>
                </a:cubicBezTo>
                <a:cubicBezTo>
                  <a:pt x="33" y="67"/>
                  <a:pt x="38" y="69"/>
                  <a:pt x="44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6" y="70"/>
                  <a:pt x="48" y="70"/>
                  <a:pt x="50" y="70"/>
                </a:cubicBezTo>
                <a:cubicBezTo>
                  <a:pt x="58" y="70"/>
                  <a:pt x="66" y="68"/>
                  <a:pt x="71" y="64"/>
                </a:cubicBezTo>
                <a:cubicBezTo>
                  <a:pt x="78" y="59"/>
                  <a:pt x="81" y="53"/>
                  <a:pt x="81" y="46"/>
                </a:cubicBezTo>
                <a:cubicBezTo>
                  <a:pt x="81" y="38"/>
                  <a:pt x="76" y="31"/>
                  <a:pt x="67" y="27"/>
                </a:cubicBezTo>
                <a:cubicBezTo>
                  <a:pt x="67" y="27"/>
                  <a:pt x="67" y="27"/>
                  <a:pt x="67" y="27"/>
                </a:cubicBezTo>
                <a:cubicBezTo>
                  <a:pt x="67" y="27"/>
                  <a:pt x="67" y="27"/>
                  <a:pt x="67" y="27"/>
                </a:cubicBezTo>
                <a:cubicBezTo>
                  <a:pt x="60" y="23"/>
                  <a:pt x="52" y="21"/>
                  <a:pt x="44" y="21"/>
                </a:cubicBezTo>
                <a:cubicBezTo>
                  <a:pt x="32" y="21"/>
                  <a:pt x="21" y="25"/>
                  <a:pt x="13" y="31"/>
                </a:cubicBezTo>
                <a:cubicBezTo>
                  <a:pt x="5" y="37"/>
                  <a:pt x="0" y="46"/>
                  <a:pt x="0" y="55"/>
                </a:cubicBezTo>
                <a:cubicBezTo>
                  <a:pt x="0" y="61"/>
                  <a:pt x="2" y="67"/>
                  <a:pt x="6" y="72"/>
                </a:cubicBezTo>
                <a:cubicBezTo>
                  <a:pt x="6" y="72"/>
                  <a:pt x="6" y="72"/>
                  <a:pt x="6" y="73"/>
                </a:cubicBezTo>
                <a:cubicBezTo>
                  <a:pt x="6" y="73"/>
                  <a:pt x="6" y="73"/>
                  <a:pt x="6" y="73"/>
                </a:cubicBezTo>
                <a:cubicBezTo>
                  <a:pt x="6" y="73"/>
                  <a:pt x="6" y="73"/>
                  <a:pt x="6" y="73"/>
                </a:cubicBezTo>
                <a:cubicBezTo>
                  <a:pt x="14" y="83"/>
                  <a:pt x="28" y="90"/>
                  <a:pt x="44" y="90"/>
                </a:cubicBezTo>
                <a:cubicBezTo>
                  <a:pt x="45" y="90"/>
                  <a:pt x="45" y="90"/>
                  <a:pt x="46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63" y="97"/>
                  <a:pt x="63" y="97"/>
                  <a:pt x="63" y="97"/>
                </a:cubicBezTo>
                <a:cubicBezTo>
                  <a:pt x="63" y="97"/>
                  <a:pt x="64" y="97"/>
                  <a:pt x="64" y="97"/>
                </a:cubicBezTo>
                <a:cubicBezTo>
                  <a:pt x="65" y="97"/>
                  <a:pt x="66" y="97"/>
                  <a:pt x="66" y="96"/>
                </a:cubicBezTo>
                <a:cubicBezTo>
                  <a:pt x="67" y="95"/>
                  <a:pt x="68" y="94"/>
                  <a:pt x="68" y="93"/>
                </a:cubicBezTo>
                <a:cubicBezTo>
                  <a:pt x="68" y="84"/>
                  <a:pt x="68" y="84"/>
                  <a:pt x="68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70" y="83"/>
                  <a:pt x="72" y="82"/>
                  <a:pt x="73" y="81"/>
                </a:cubicBezTo>
                <a:cubicBezTo>
                  <a:pt x="76" y="78"/>
                  <a:pt x="79" y="76"/>
                  <a:pt x="82" y="72"/>
                </a:cubicBezTo>
                <a:cubicBezTo>
                  <a:pt x="82" y="71"/>
                  <a:pt x="82" y="71"/>
                  <a:pt x="82" y="70"/>
                </a:cubicBezTo>
                <a:close/>
                <a:moveTo>
                  <a:pt x="51" y="53"/>
                </a:moveTo>
                <a:cubicBezTo>
                  <a:pt x="51" y="54"/>
                  <a:pt x="51" y="54"/>
                  <a:pt x="51" y="54"/>
                </a:cubicBezTo>
                <a:cubicBezTo>
                  <a:pt x="51" y="53"/>
                  <a:pt x="51" y="53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53" y="53"/>
                  <a:pt x="55" y="53"/>
                  <a:pt x="56" y="53"/>
                </a:cubicBezTo>
                <a:cubicBezTo>
                  <a:pt x="61" y="53"/>
                  <a:pt x="65" y="53"/>
                  <a:pt x="69" y="51"/>
                </a:cubicBezTo>
                <a:cubicBezTo>
                  <a:pt x="70" y="50"/>
                  <a:pt x="71" y="48"/>
                  <a:pt x="71" y="46"/>
                </a:cubicBezTo>
                <a:cubicBezTo>
                  <a:pt x="71" y="45"/>
                  <a:pt x="70" y="44"/>
                  <a:pt x="70" y="42"/>
                </a:cubicBezTo>
                <a:cubicBezTo>
                  <a:pt x="66" y="44"/>
                  <a:pt x="61" y="46"/>
                  <a:pt x="56" y="46"/>
                </a:cubicBezTo>
                <a:cubicBezTo>
                  <a:pt x="55" y="46"/>
                  <a:pt x="54" y="46"/>
                  <a:pt x="52" y="45"/>
                </a:cubicBezTo>
                <a:cubicBezTo>
                  <a:pt x="43" y="44"/>
                  <a:pt x="36" y="39"/>
                  <a:pt x="33" y="33"/>
                </a:cubicBezTo>
                <a:cubicBezTo>
                  <a:pt x="30" y="34"/>
                  <a:pt x="28" y="35"/>
                  <a:pt x="26" y="36"/>
                </a:cubicBezTo>
                <a:cubicBezTo>
                  <a:pt x="29" y="44"/>
                  <a:pt x="39" y="51"/>
                  <a:pt x="51" y="53"/>
                </a:cubicBezTo>
                <a:close/>
                <a:moveTo>
                  <a:pt x="84" y="32"/>
                </a:moveTo>
                <a:cubicBezTo>
                  <a:pt x="84" y="25"/>
                  <a:pt x="80" y="19"/>
                  <a:pt x="72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65" y="12"/>
                  <a:pt x="58" y="10"/>
                  <a:pt x="51" y="10"/>
                </a:cubicBezTo>
                <a:cubicBezTo>
                  <a:pt x="41" y="10"/>
                  <a:pt x="32" y="13"/>
                  <a:pt x="24" y="19"/>
                </a:cubicBezTo>
                <a:cubicBezTo>
                  <a:pt x="22" y="20"/>
                  <a:pt x="20" y="22"/>
                  <a:pt x="18" y="25"/>
                </a:cubicBezTo>
                <a:cubicBezTo>
                  <a:pt x="26" y="21"/>
                  <a:pt x="34" y="19"/>
                  <a:pt x="43" y="19"/>
                </a:cubicBezTo>
                <a:cubicBezTo>
                  <a:pt x="46" y="18"/>
                  <a:pt x="48" y="18"/>
                  <a:pt x="51" y="18"/>
                </a:cubicBezTo>
                <a:cubicBezTo>
                  <a:pt x="57" y="18"/>
                  <a:pt x="63" y="19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9" y="22"/>
                  <a:pt x="69" y="22"/>
                  <a:pt x="69" y="22"/>
                </a:cubicBezTo>
                <a:cubicBezTo>
                  <a:pt x="72" y="24"/>
                  <a:pt x="74" y="26"/>
                  <a:pt x="76" y="29"/>
                </a:cubicBezTo>
                <a:cubicBezTo>
                  <a:pt x="79" y="32"/>
                  <a:pt x="81" y="35"/>
                  <a:pt x="83" y="39"/>
                </a:cubicBezTo>
                <a:cubicBezTo>
                  <a:pt x="84" y="37"/>
                  <a:pt x="84" y="35"/>
                  <a:pt x="84" y="32"/>
                </a:cubicBezTo>
                <a:close/>
                <a:moveTo>
                  <a:pt x="84" y="32"/>
                </a:moveTo>
                <a:cubicBezTo>
                  <a:pt x="84" y="32"/>
                  <a:pt x="84" y="32"/>
                  <a:pt x="84" y="3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723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7" name="Group 3"/>
          <p:cNvGrpSpPr>
            <a:grpSpLocks/>
          </p:cNvGrpSpPr>
          <p:nvPr/>
        </p:nvGrpSpPr>
        <p:grpSpPr bwMode="auto">
          <a:xfrm>
            <a:off x="228600" y="890588"/>
            <a:ext cx="8712200" cy="3363912"/>
            <a:chOff x="849312" y="3429000"/>
            <a:chExt cx="7251700" cy="2799409"/>
          </a:xfrm>
        </p:grpSpPr>
        <p:grpSp>
          <p:nvGrpSpPr>
            <p:cNvPr id="14338" name="Group 4"/>
            <p:cNvGrpSpPr>
              <a:grpSpLocks/>
            </p:cNvGrpSpPr>
            <p:nvPr/>
          </p:nvGrpSpPr>
          <p:grpSpPr bwMode="auto">
            <a:xfrm>
              <a:off x="4572000" y="3429000"/>
              <a:ext cx="3529012" cy="2798763"/>
              <a:chOff x="709613" y="5280025"/>
              <a:chExt cx="3529012" cy="2798763"/>
            </a:xfrm>
          </p:grpSpPr>
          <p:sp>
            <p:nvSpPr>
              <p:cNvPr id="87" name="Freeform 2"/>
              <p:cNvSpPr>
                <a:spLocks noChangeArrowheads="1"/>
              </p:cNvSpPr>
              <p:nvPr/>
            </p:nvSpPr>
            <p:spPr bwMode="auto">
              <a:xfrm>
                <a:off x="4043062" y="7920902"/>
                <a:ext cx="170458" cy="95119"/>
              </a:xfrm>
              <a:custGeom>
                <a:avLst/>
                <a:gdLst>
                  <a:gd name="T0" fmla="*/ 170097 w 472"/>
                  <a:gd name="T1" fmla="*/ 0 h 266"/>
                  <a:gd name="T2" fmla="*/ 170097 w 472"/>
                  <a:gd name="T3" fmla="*/ 0 h 266"/>
                  <a:gd name="T4" fmla="*/ 159263 w 472"/>
                  <a:gd name="T5" fmla="*/ 0 h 266"/>
                  <a:gd name="T6" fmla="*/ 84868 w 472"/>
                  <a:gd name="T7" fmla="*/ 79027 h 266"/>
                  <a:gd name="T8" fmla="*/ 10473 w 472"/>
                  <a:gd name="T9" fmla="*/ 0 h 266"/>
                  <a:gd name="T10" fmla="*/ 0 w 472"/>
                  <a:gd name="T11" fmla="*/ 0 h 266"/>
                  <a:gd name="T12" fmla="*/ 0 w 472"/>
                  <a:gd name="T13" fmla="*/ 10370 h 266"/>
                  <a:gd name="T14" fmla="*/ 79451 w 472"/>
                  <a:gd name="T15" fmla="*/ 94761 h 266"/>
                  <a:gd name="T16" fmla="*/ 84868 w 472"/>
                  <a:gd name="T17" fmla="*/ 94761 h 266"/>
                  <a:gd name="T18" fmla="*/ 90285 w 472"/>
                  <a:gd name="T19" fmla="*/ 94761 h 266"/>
                  <a:gd name="T20" fmla="*/ 170097 w 472"/>
                  <a:gd name="T21" fmla="*/ 10370 h 266"/>
                  <a:gd name="T22" fmla="*/ 170097 w 472"/>
                  <a:gd name="T23" fmla="*/ 0 h 2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2" h="266">
                    <a:moveTo>
                      <a:pt x="471" y="0"/>
                    </a:moveTo>
                    <a:lnTo>
                      <a:pt x="471" y="0"/>
                    </a:lnTo>
                    <a:cubicBezTo>
                      <a:pt x="456" y="0"/>
                      <a:pt x="441" y="0"/>
                      <a:pt x="441" y="0"/>
                    </a:cubicBezTo>
                    <a:cubicBezTo>
                      <a:pt x="235" y="221"/>
                      <a:pt x="235" y="221"/>
                      <a:pt x="235" y="22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14" y="0"/>
                      <a:pt x="0" y="0"/>
                    </a:cubicBezTo>
                    <a:cubicBezTo>
                      <a:pt x="0" y="14"/>
                      <a:pt x="0" y="14"/>
                      <a:pt x="0" y="29"/>
                    </a:cubicBezTo>
                    <a:cubicBezTo>
                      <a:pt x="220" y="265"/>
                      <a:pt x="220" y="265"/>
                      <a:pt x="220" y="265"/>
                    </a:cubicBezTo>
                    <a:lnTo>
                      <a:pt x="235" y="265"/>
                    </a:lnTo>
                    <a:lnTo>
                      <a:pt x="250" y="265"/>
                    </a:lnTo>
                    <a:cubicBezTo>
                      <a:pt x="471" y="29"/>
                      <a:pt x="471" y="29"/>
                      <a:pt x="471" y="29"/>
                    </a:cubicBezTo>
                    <a:cubicBezTo>
                      <a:pt x="471" y="14"/>
                      <a:pt x="471" y="14"/>
                      <a:pt x="47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" name="Freeform 3"/>
              <p:cNvSpPr>
                <a:spLocks noChangeArrowheads="1"/>
              </p:cNvSpPr>
              <p:nvPr/>
            </p:nvSpPr>
            <p:spPr bwMode="auto">
              <a:xfrm>
                <a:off x="3666471" y="7920902"/>
                <a:ext cx="170457" cy="95119"/>
              </a:xfrm>
              <a:custGeom>
                <a:avLst/>
                <a:gdLst>
                  <a:gd name="T0" fmla="*/ 170096 w 472"/>
                  <a:gd name="T1" fmla="*/ 84034 h 266"/>
                  <a:gd name="T2" fmla="*/ 170096 w 472"/>
                  <a:gd name="T3" fmla="*/ 84034 h 266"/>
                  <a:gd name="T4" fmla="*/ 90646 w 472"/>
                  <a:gd name="T5" fmla="*/ 0 h 266"/>
                  <a:gd name="T6" fmla="*/ 85229 w 472"/>
                  <a:gd name="T7" fmla="*/ 0 h 266"/>
                  <a:gd name="T8" fmla="*/ 79811 w 472"/>
                  <a:gd name="T9" fmla="*/ 0 h 266"/>
                  <a:gd name="T10" fmla="*/ 5417 w 472"/>
                  <a:gd name="T11" fmla="*/ 84034 h 266"/>
                  <a:gd name="T12" fmla="*/ 5417 w 472"/>
                  <a:gd name="T13" fmla="*/ 94761 h 266"/>
                  <a:gd name="T14" fmla="*/ 15890 w 472"/>
                  <a:gd name="T15" fmla="*/ 94761 h 266"/>
                  <a:gd name="T16" fmla="*/ 85229 w 472"/>
                  <a:gd name="T17" fmla="*/ 15734 h 266"/>
                  <a:gd name="T18" fmla="*/ 159623 w 472"/>
                  <a:gd name="T19" fmla="*/ 94761 h 266"/>
                  <a:gd name="T20" fmla="*/ 170096 w 472"/>
                  <a:gd name="T21" fmla="*/ 94761 h 266"/>
                  <a:gd name="T22" fmla="*/ 170096 w 472"/>
                  <a:gd name="T23" fmla="*/ 84034 h 2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2" h="266">
                    <a:moveTo>
                      <a:pt x="471" y="235"/>
                    </a:moveTo>
                    <a:lnTo>
                      <a:pt x="471" y="235"/>
                    </a:lnTo>
                    <a:cubicBezTo>
                      <a:pt x="251" y="0"/>
                      <a:pt x="251" y="0"/>
                      <a:pt x="251" y="0"/>
                    </a:cubicBezTo>
                    <a:cubicBezTo>
                      <a:pt x="251" y="0"/>
                      <a:pt x="251" y="0"/>
                      <a:pt x="236" y="0"/>
                    </a:cubicBezTo>
                    <a:cubicBezTo>
                      <a:pt x="236" y="0"/>
                      <a:pt x="236" y="0"/>
                      <a:pt x="221" y="0"/>
                    </a:cubicBezTo>
                    <a:cubicBezTo>
                      <a:pt x="15" y="235"/>
                      <a:pt x="15" y="235"/>
                      <a:pt x="15" y="235"/>
                    </a:cubicBezTo>
                    <a:cubicBezTo>
                      <a:pt x="0" y="250"/>
                      <a:pt x="0" y="250"/>
                      <a:pt x="15" y="265"/>
                    </a:cubicBezTo>
                    <a:cubicBezTo>
                      <a:pt x="15" y="265"/>
                      <a:pt x="30" y="265"/>
                      <a:pt x="44" y="265"/>
                    </a:cubicBezTo>
                    <a:cubicBezTo>
                      <a:pt x="236" y="44"/>
                      <a:pt x="236" y="44"/>
                      <a:pt x="236" y="44"/>
                    </a:cubicBezTo>
                    <a:cubicBezTo>
                      <a:pt x="442" y="265"/>
                      <a:pt x="442" y="265"/>
                      <a:pt x="442" y="265"/>
                    </a:cubicBezTo>
                    <a:cubicBezTo>
                      <a:pt x="457" y="265"/>
                      <a:pt x="457" y="265"/>
                      <a:pt x="471" y="265"/>
                    </a:cubicBezTo>
                    <a:cubicBezTo>
                      <a:pt x="471" y="250"/>
                      <a:pt x="471" y="250"/>
                      <a:pt x="471" y="2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9" name="Freeform 4"/>
              <p:cNvSpPr>
                <a:spLocks noChangeArrowheads="1"/>
              </p:cNvSpPr>
              <p:nvPr/>
            </p:nvSpPr>
            <p:spPr bwMode="auto">
              <a:xfrm>
                <a:off x="3342734" y="7882590"/>
                <a:ext cx="101746" cy="170421"/>
              </a:xfrm>
              <a:custGeom>
                <a:avLst/>
                <a:gdLst>
                  <a:gd name="T0" fmla="*/ 96315 w 281"/>
                  <a:gd name="T1" fmla="*/ 79795 h 472"/>
                  <a:gd name="T2" fmla="*/ 96315 w 281"/>
                  <a:gd name="T3" fmla="*/ 79795 h 472"/>
                  <a:gd name="T4" fmla="*/ 10863 w 281"/>
                  <a:gd name="T5" fmla="*/ 0 h 472"/>
                  <a:gd name="T6" fmla="*/ 0 w 281"/>
                  <a:gd name="T7" fmla="*/ 0 h 472"/>
                  <a:gd name="T8" fmla="*/ 0 w 281"/>
                  <a:gd name="T9" fmla="*/ 10471 h 472"/>
                  <a:gd name="T10" fmla="*/ 80021 w 281"/>
                  <a:gd name="T11" fmla="*/ 84849 h 472"/>
                  <a:gd name="T12" fmla="*/ 0 w 281"/>
                  <a:gd name="T13" fmla="*/ 159589 h 472"/>
                  <a:gd name="T14" fmla="*/ 0 w 281"/>
                  <a:gd name="T15" fmla="*/ 170060 h 472"/>
                  <a:gd name="T16" fmla="*/ 10863 w 281"/>
                  <a:gd name="T17" fmla="*/ 170060 h 472"/>
                  <a:gd name="T18" fmla="*/ 96315 w 281"/>
                  <a:gd name="T19" fmla="*/ 90265 h 472"/>
                  <a:gd name="T20" fmla="*/ 101384 w 281"/>
                  <a:gd name="T21" fmla="*/ 84849 h 472"/>
                  <a:gd name="T22" fmla="*/ 96315 w 281"/>
                  <a:gd name="T23" fmla="*/ 79795 h 4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1" h="472">
                    <a:moveTo>
                      <a:pt x="266" y="221"/>
                    </a:moveTo>
                    <a:lnTo>
                      <a:pt x="266" y="221"/>
                    </a:ln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15" y="0"/>
                      <a:pt x="0" y="0"/>
                    </a:cubicBezTo>
                    <a:cubicBezTo>
                      <a:pt x="0" y="14"/>
                      <a:pt x="0" y="29"/>
                      <a:pt x="0" y="29"/>
                    </a:cubicBezTo>
                    <a:cubicBezTo>
                      <a:pt x="221" y="235"/>
                      <a:pt x="221" y="235"/>
                      <a:pt x="221" y="235"/>
                    </a:cubicBezTo>
                    <a:cubicBezTo>
                      <a:pt x="0" y="442"/>
                      <a:pt x="0" y="442"/>
                      <a:pt x="0" y="442"/>
                    </a:cubicBezTo>
                    <a:cubicBezTo>
                      <a:pt x="0" y="442"/>
                      <a:pt x="0" y="456"/>
                      <a:pt x="0" y="471"/>
                    </a:cubicBezTo>
                    <a:cubicBezTo>
                      <a:pt x="15" y="471"/>
                      <a:pt x="30" y="471"/>
                      <a:pt x="30" y="471"/>
                    </a:cubicBezTo>
                    <a:cubicBezTo>
                      <a:pt x="266" y="250"/>
                      <a:pt x="266" y="250"/>
                      <a:pt x="266" y="250"/>
                    </a:cubicBezTo>
                    <a:cubicBezTo>
                      <a:pt x="280" y="250"/>
                      <a:pt x="280" y="235"/>
                      <a:pt x="280" y="235"/>
                    </a:cubicBezTo>
                    <a:cubicBezTo>
                      <a:pt x="280" y="235"/>
                      <a:pt x="280" y="221"/>
                      <a:pt x="266" y="2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0" name="Freeform 5"/>
              <p:cNvSpPr>
                <a:spLocks noChangeArrowheads="1"/>
              </p:cNvSpPr>
              <p:nvPr/>
            </p:nvSpPr>
            <p:spPr bwMode="auto">
              <a:xfrm>
                <a:off x="2978034" y="7882590"/>
                <a:ext cx="95139" cy="170421"/>
              </a:xfrm>
              <a:custGeom>
                <a:avLst/>
                <a:gdLst>
                  <a:gd name="T0" fmla="*/ 15797 w 265"/>
                  <a:gd name="T1" fmla="*/ 84849 h 472"/>
                  <a:gd name="T2" fmla="*/ 15797 w 265"/>
                  <a:gd name="T3" fmla="*/ 84849 h 472"/>
                  <a:gd name="T4" fmla="*/ 94780 w 265"/>
                  <a:gd name="T5" fmla="*/ 10471 h 472"/>
                  <a:gd name="T6" fmla="*/ 94780 w 265"/>
                  <a:gd name="T7" fmla="*/ 0 h 472"/>
                  <a:gd name="T8" fmla="*/ 84369 w 265"/>
                  <a:gd name="T9" fmla="*/ 0 h 472"/>
                  <a:gd name="T10" fmla="*/ 0 w 265"/>
                  <a:gd name="T11" fmla="*/ 79795 h 472"/>
                  <a:gd name="T12" fmla="*/ 0 w 265"/>
                  <a:gd name="T13" fmla="*/ 84849 h 472"/>
                  <a:gd name="T14" fmla="*/ 0 w 265"/>
                  <a:gd name="T15" fmla="*/ 90265 h 472"/>
                  <a:gd name="T16" fmla="*/ 84369 w 265"/>
                  <a:gd name="T17" fmla="*/ 170060 h 472"/>
                  <a:gd name="T18" fmla="*/ 94780 w 265"/>
                  <a:gd name="T19" fmla="*/ 170060 h 472"/>
                  <a:gd name="T20" fmla="*/ 94780 w 265"/>
                  <a:gd name="T21" fmla="*/ 159589 h 472"/>
                  <a:gd name="T22" fmla="*/ 15797 w 265"/>
                  <a:gd name="T23" fmla="*/ 84849 h 4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5" h="472">
                    <a:moveTo>
                      <a:pt x="44" y="235"/>
                    </a:moveTo>
                    <a:lnTo>
                      <a:pt x="44" y="235"/>
                    </a:lnTo>
                    <a:cubicBezTo>
                      <a:pt x="264" y="29"/>
                      <a:pt x="264" y="29"/>
                      <a:pt x="264" y="29"/>
                    </a:cubicBezTo>
                    <a:cubicBezTo>
                      <a:pt x="264" y="29"/>
                      <a:pt x="264" y="14"/>
                      <a:pt x="264" y="0"/>
                    </a:cubicBezTo>
                    <a:cubicBezTo>
                      <a:pt x="250" y="0"/>
                      <a:pt x="250" y="0"/>
                      <a:pt x="235" y="0"/>
                    </a:cubicBezTo>
                    <a:cubicBezTo>
                      <a:pt x="0" y="221"/>
                      <a:pt x="0" y="221"/>
                      <a:pt x="0" y="221"/>
                    </a:cubicBezTo>
                    <a:lnTo>
                      <a:pt x="0" y="235"/>
                    </a:lnTo>
                    <a:lnTo>
                      <a:pt x="0" y="250"/>
                    </a:lnTo>
                    <a:cubicBezTo>
                      <a:pt x="235" y="471"/>
                      <a:pt x="235" y="471"/>
                      <a:pt x="235" y="471"/>
                    </a:cubicBezTo>
                    <a:cubicBezTo>
                      <a:pt x="250" y="471"/>
                      <a:pt x="250" y="471"/>
                      <a:pt x="264" y="471"/>
                    </a:cubicBezTo>
                    <a:cubicBezTo>
                      <a:pt x="264" y="456"/>
                      <a:pt x="264" y="442"/>
                      <a:pt x="264" y="442"/>
                    </a:cubicBezTo>
                    <a:lnTo>
                      <a:pt x="44" y="235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Freeform 6"/>
              <p:cNvSpPr>
                <a:spLocks noChangeArrowheads="1"/>
              </p:cNvSpPr>
              <p:nvPr/>
            </p:nvSpPr>
            <p:spPr bwMode="auto">
              <a:xfrm>
                <a:off x="2543303" y="7857489"/>
                <a:ext cx="228597" cy="221945"/>
              </a:xfrm>
              <a:custGeom>
                <a:avLst/>
                <a:gdLst>
                  <a:gd name="T0" fmla="*/ 95549 w 634"/>
                  <a:gd name="T1" fmla="*/ 126570 h 619"/>
                  <a:gd name="T2" fmla="*/ 95549 w 634"/>
                  <a:gd name="T3" fmla="*/ 126570 h 619"/>
                  <a:gd name="T4" fmla="*/ 32090 w 634"/>
                  <a:gd name="T5" fmla="*/ 126570 h 619"/>
                  <a:gd name="T6" fmla="*/ 21273 w 634"/>
                  <a:gd name="T7" fmla="*/ 131948 h 619"/>
                  <a:gd name="T8" fmla="*/ 32090 w 634"/>
                  <a:gd name="T9" fmla="*/ 137326 h 619"/>
                  <a:gd name="T10" fmla="*/ 79684 w 634"/>
                  <a:gd name="T11" fmla="*/ 137326 h 619"/>
                  <a:gd name="T12" fmla="*/ 0 w 634"/>
                  <a:gd name="T13" fmla="*/ 211188 h 619"/>
                  <a:gd name="T14" fmla="*/ 10817 w 634"/>
                  <a:gd name="T15" fmla="*/ 221586 h 619"/>
                  <a:gd name="T16" fmla="*/ 85093 w 634"/>
                  <a:gd name="T17" fmla="*/ 147724 h 619"/>
                  <a:gd name="T18" fmla="*/ 85093 w 634"/>
                  <a:gd name="T19" fmla="*/ 195412 h 619"/>
                  <a:gd name="T20" fmla="*/ 95549 w 634"/>
                  <a:gd name="T21" fmla="*/ 200432 h 619"/>
                  <a:gd name="T22" fmla="*/ 100958 w 634"/>
                  <a:gd name="T23" fmla="*/ 195412 h 619"/>
                  <a:gd name="T24" fmla="*/ 100958 w 634"/>
                  <a:gd name="T25" fmla="*/ 131948 h 619"/>
                  <a:gd name="T26" fmla="*/ 100958 w 634"/>
                  <a:gd name="T27" fmla="*/ 126570 h 619"/>
                  <a:gd name="T28" fmla="*/ 95549 w 634"/>
                  <a:gd name="T29" fmla="*/ 126570 h 619"/>
                  <a:gd name="T30" fmla="*/ 201915 w 634"/>
                  <a:gd name="T31" fmla="*/ 84619 h 619"/>
                  <a:gd name="T32" fmla="*/ 201915 w 634"/>
                  <a:gd name="T33" fmla="*/ 84619 h 619"/>
                  <a:gd name="T34" fmla="*/ 154321 w 634"/>
                  <a:gd name="T35" fmla="*/ 84619 h 619"/>
                  <a:gd name="T36" fmla="*/ 228236 w 634"/>
                  <a:gd name="T37" fmla="*/ 10398 h 619"/>
                  <a:gd name="T38" fmla="*/ 217780 w 634"/>
                  <a:gd name="T39" fmla="*/ 0 h 619"/>
                  <a:gd name="T40" fmla="*/ 143504 w 634"/>
                  <a:gd name="T41" fmla="*/ 73862 h 619"/>
                  <a:gd name="T42" fmla="*/ 143504 w 634"/>
                  <a:gd name="T43" fmla="*/ 26533 h 619"/>
                  <a:gd name="T44" fmla="*/ 138096 w 634"/>
                  <a:gd name="T45" fmla="*/ 21155 h 619"/>
                  <a:gd name="T46" fmla="*/ 127639 w 634"/>
                  <a:gd name="T47" fmla="*/ 26533 h 619"/>
                  <a:gd name="T48" fmla="*/ 127639 w 634"/>
                  <a:gd name="T49" fmla="*/ 89639 h 619"/>
                  <a:gd name="T50" fmla="*/ 133048 w 634"/>
                  <a:gd name="T51" fmla="*/ 95017 h 619"/>
                  <a:gd name="T52" fmla="*/ 138096 w 634"/>
                  <a:gd name="T53" fmla="*/ 95017 h 619"/>
                  <a:gd name="T54" fmla="*/ 201915 w 634"/>
                  <a:gd name="T55" fmla="*/ 95017 h 619"/>
                  <a:gd name="T56" fmla="*/ 207324 w 634"/>
                  <a:gd name="T57" fmla="*/ 89639 h 619"/>
                  <a:gd name="T58" fmla="*/ 201915 w 634"/>
                  <a:gd name="T59" fmla="*/ 84619 h 6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34" h="619">
                    <a:moveTo>
                      <a:pt x="265" y="353"/>
                    </a:moveTo>
                    <a:lnTo>
                      <a:pt x="265" y="353"/>
                    </a:lnTo>
                    <a:cubicBezTo>
                      <a:pt x="89" y="353"/>
                      <a:pt x="89" y="353"/>
                      <a:pt x="89" y="353"/>
                    </a:cubicBezTo>
                    <a:cubicBezTo>
                      <a:pt x="74" y="353"/>
                      <a:pt x="59" y="353"/>
                      <a:pt x="59" y="368"/>
                    </a:cubicBezTo>
                    <a:cubicBezTo>
                      <a:pt x="59" y="383"/>
                      <a:pt x="74" y="383"/>
                      <a:pt x="89" y="383"/>
                    </a:cubicBezTo>
                    <a:cubicBezTo>
                      <a:pt x="221" y="383"/>
                      <a:pt x="221" y="383"/>
                      <a:pt x="221" y="383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30" y="618"/>
                      <a:pt x="30" y="618"/>
                      <a:pt x="30" y="618"/>
                    </a:cubicBezTo>
                    <a:cubicBezTo>
                      <a:pt x="236" y="412"/>
                      <a:pt x="236" y="412"/>
                      <a:pt x="236" y="412"/>
                    </a:cubicBezTo>
                    <a:cubicBezTo>
                      <a:pt x="236" y="545"/>
                      <a:pt x="236" y="545"/>
                      <a:pt x="236" y="545"/>
                    </a:cubicBezTo>
                    <a:cubicBezTo>
                      <a:pt x="236" y="559"/>
                      <a:pt x="251" y="559"/>
                      <a:pt x="265" y="559"/>
                    </a:cubicBezTo>
                    <a:cubicBezTo>
                      <a:pt x="265" y="559"/>
                      <a:pt x="280" y="559"/>
                      <a:pt x="280" y="545"/>
                    </a:cubicBezTo>
                    <a:cubicBezTo>
                      <a:pt x="280" y="368"/>
                      <a:pt x="280" y="368"/>
                      <a:pt x="280" y="368"/>
                    </a:cubicBezTo>
                    <a:lnTo>
                      <a:pt x="280" y="353"/>
                    </a:lnTo>
                    <a:cubicBezTo>
                      <a:pt x="265" y="353"/>
                      <a:pt x="265" y="353"/>
                      <a:pt x="265" y="353"/>
                    </a:cubicBezTo>
                    <a:close/>
                    <a:moveTo>
                      <a:pt x="560" y="236"/>
                    </a:moveTo>
                    <a:lnTo>
                      <a:pt x="560" y="236"/>
                    </a:lnTo>
                    <a:cubicBezTo>
                      <a:pt x="428" y="236"/>
                      <a:pt x="428" y="236"/>
                      <a:pt x="428" y="236"/>
                    </a:cubicBezTo>
                    <a:cubicBezTo>
                      <a:pt x="633" y="29"/>
                      <a:pt x="633" y="29"/>
                      <a:pt x="633" y="29"/>
                    </a:cubicBezTo>
                    <a:cubicBezTo>
                      <a:pt x="604" y="0"/>
                      <a:pt x="604" y="0"/>
                      <a:pt x="604" y="0"/>
                    </a:cubicBezTo>
                    <a:cubicBezTo>
                      <a:pt x="398" y="206"/>
                      <a:pt x="398" y="206"/>
                      <a:pt x="398" y="206"/>
                    </a:cubicBezTo>
                    <a:cubicBezTo>
                      <a:pt x="398" y="74"/>
                      <a:pt x="398" y="74"/>
                      <a:pt x="398" y="74"/>
                    </a:cubicBezTo>
                    <a:cubicBezTo>
                      <a:pt x="398" y="59"/>
                      <a:pt x="383" y="59"/>
                      <a:pt x="383" y="59"/>
                    </a:cubicBezTo>
                    <a:cubicBezTo>
                      <a:pt x="369" y="59"/>
                      <a:pt x="354" y="59"/>
                      <a:pt x="354" y="74"/>
                    </a:cubicBezTo>
                    <a:cubicBezTo>
                      <a:pt x="354" y="250"/>
                      <a:pt x="354" y="250"/>
                      <a:pt x="354" y="250"/>
                    </a:cubicBezTo>
                    <a:cubicBezTo>
                      <a:pt x="354" y="250"/>
                      <a:pt x="354" y="265"/>
                      <a:pt x="369" y="265"/>
                    </a:cubicBezTo>
                    <a:cubicBezTo>
                      <a:pt x="369" y="265"/>
                      <a:pt x="369" y="265"/>
                      <a:pt x="383" y="265"/>
                    </a:cubicBezTo>
                    <a:cubicBezTo>
                      <a:pt x="560" y="265"/>
                      <a:pt x="560" y="265"/>
                      <a:pt x="560" y="265"/>
                    </a:cubicBezTo>
                    <a:cubicBezTo>
                      <a:pt x="560" y="265"/>
                      <a:pt x="575" y="265"/>
                      <a:pt x="575" y="250"/>
                    </a:cubicBezTo>
                    <a:cubicBezTo>
                      <a:pt x="575" y="236"/>
                      <a:pt x="560" y="236"/>
                      <a:pt x="560" y="2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" name="Freeform 7"/>
              <p:cNvSpPr>
                <a:spLocks noChangeArrowheads="1"/>
              </p:cNvSpPr>
              <p:nvPr/>
            </p:nvSpPr>
            <p:spPr bwMode="auto">
              <a:xfrm>
                <a:off x="2177282" y="7857489"/>
                <a:ext cx="228598" cy="221945"/>
              </a:xfrm>
              <a:custGeom>
                <a:avLst/>
                <a:gdLst>
                  <a:gd name="T0" fmla="*/ 90141 w 634"/>
                  <a:gd name="T1" fmla="*/ 121550 h 619"/>
                  <a:gd name="T2" fmla="*/ 90141 w 634"/>
                  <a:gd name="T3" fmla="*/ 121550 h 619"/>
                  <a:gd name="T4" fmla="*/ 15865 w 634"/>
                  <a:gd name="T5" fmla="*/ 200432 h 619"/>
                  <a:gd name="T6" fmla="*/ 15865 w 634"/>
                  <a:gd name="T7" fmla="*/ 153103 h 619"/>
                  <a:gd name="T8" fmla="*/ 5048 w 634"/>
                  <a:gd name="T9" fmla="*/ 147724 h 619"/>
                  <a:gd name="T10" fmla="*/ 0 w 634"/>
                  <a:gd name="T11" fmla="*/ 153103 h 619"/>
                  <a:gd name="T12" fmla="*/ 0 w 634"/>
                  <a:gd name="T13" fmla="*/ 216567 h 619"/>
                  <a:gd name="T14" fmla="*/ 0 w 634"/>
                  <a:gd name="T15" fmla="*/ 221586 h 619"/>
                  <a:gd name="T16" fmla="*/ 5048 w 634"/>
                  <a:gd name="T17" fmla="*/ 221586 h 619"/>
                  <a:gd name="T18" fmla="*/ 68868 w 634"/>
                  <a:gd name="T19" fmla="*/ 221586 h 619"/>
                  <a:gd name="T20" fmla="*/ 79685 w 634"/>
                  <a:gd name="T21" fmla="*/ 216567 h 619"/>
                  <a:gd name="T22" fmla="*/ 68868 w 634"/>
                  <a:gd name="T23" fmla="*/ 211188 h 619"/>
                  <a:gd name="T24" fmla="*/ 20913 w 634"/>
                  <a:gd name="T25" fmla="*/ 211188 h 619"/>
                  <a:gd name="T26" fmla="*/ 100598 w 634"/>
                  <a:gd name="T27" fmla="*/ 131948 h 619"/>
                  <a:gd name="T28" fmla="*/ 90141 w 634"/>
                  <a:gd name="T29" fmla="*/ 121550 h 619"/>
                  <a:gd name="T30" fmla="*/ 222829 w 634"/>
                  <a:gd name="T31" fmla="*/ 0 h 619"/>
                  <a:gd name="T32" fmla="*/ 222829 w 634"/>
                  <a:gd name="T33" fmla="*/ 0 h 619"/>
                  <a:gd name="T34" fmla="*/ 217420 w 634"/>
                  <a:gd name="T35" fmla="*/ 0 h 619"/>
                  <a:gd name="T36" fmla="*/ 153601 w 634"/>
                  <a:gd name="T37" fmla="*/ 0 h 619"/>
                  <a:gd name="T38" fmla="*/ 148553 w 634"/>
                  <a:gd name="T39" fmla="*/ 5378 h 619"/>
                  <a:gd name="T40" fmla="*/ 153601 w 634"/>
                  <a:gd name="T41" fmla="*/ 10398 h 619"/>
                  <a:gd name="T42" fmla="*/ 201556 w 634"/>
                  <a:gd name="T43" fmla="*/ 10398 h 619"/>
                  <a:gd name="T44" fmla="*/ 127279 w 634"/>
                  <a:gd name="T45" fmla="*/ 89639 h 619"/>
                  <a:gd name="T46" fmla="*/ 138096 w 634"/>
                  <a:gd name="T47" fmla="*/ 100395 h 619"/>
                  <a:gd name="T48" fmla="*/ 212012 w 634"/>
                  <a:gd name="T49" fmla="*/ 21155 h 619"/>
                  <a:gd name="T50" fmla="*/ 212012 w 634"/>
                  <a:gd name="T51" fmla="*/ 68484 h 619"/>
                  <a:gd name="T52" fmla="*/ 217420 w 634"/>
                  <a:gd name="T53" fmla="*/ 73862 h 619"/>
                  <a:gd name="T54" fmla="*/ 228237 w 634"/>
                  <a:gd name="T55" fmla="*/ 68484 h 619"/>
                  <a:gd name="T56" fmla="*/ 228237 w 634"/>
                  <a:gd name="T57" fmla="*/ 5378 h 619"/>
                  <a:gd name="T58" fmla="*/ 222829 w 634"/>
                  <a:gd name="T59" fmla="*/ 0 h 6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34" h="619">
                    <a:moveTo>
                      <a:pt x="250" y="339"/>
                    </a:moveTo>
                    <a:lnTo>
                      <a:pt x="250" y="339"/>
                    </a:lnTo>
                    <a:cubicBezTo>
                      <a:pt x="44" y="559"/>
                      <a:pt x="44" y="559"/>
                      <a:pt x="44" y="559"/>
                    </a:cubicBezTo>
                    <a:cubicBezTo>
                      <a:pt x="44" y="427"/>
                      <a:pt x="44" y="427"/>
                      <a:pt x="44" y="427"/>
                    </a:cubicBezTo>
                    <a:cubicBezTo>
                      <a:pt x="44" y="412"/>
                      <a:pt x="29" y="412"/>
                      <a:pt x="14" y="412"/>
                    </a:cubicBezTo>
                    <a:cubicBezTo>
                      <a:pt x="14" y="412"/>
                      <a:pt x="0" y="412"/>
                      <a:pt x="0" y="427"/>
                    </a:cubicBezTo>
                    <a:cubicBezTo>
                      <a:pt x="0" y="604"/>
                      <a:pt x="0" y="604"/>
                      <a:pt x="0" y="604"/>
                    </a:cubicBezTo>
                    <a:lnTo>
                      <a:pt x="0" y="618"/>
                    </a:lnTo>
                    <a:cubicBezTo>
                      <a:pt x="14" y="618"/>
                      <a:pt x="14" y="618"/>
                      <a:pt x="14" y="618"/>
                    </a:cubicBezTo>
                    <a:cubicBezTo>
                      <a:pt x="191" y="618"/>
                      <a:pt x="191" y="618"/>
                      <a:pt x="191" y="618"/>
                    </a:cubicBezTo>
                    <a:cubicBezTo>
                      <a:pt x="206" y="618"/>
                      <a:pt x="221" y="618"/>
                      <a:pt x="221" y="604"/>
                    </a:cubicBezTo>
                    <a:cubicBezTo>
                      <a:pt x="221" y="589"/>
                      <a:pt x="206" y="589"/>
                      <a:pt x="191" y="589"/>
                    </a:cubicBezTo>
                    <a:cubicBezTo>
                      <a:pt x="58" y="589"/>
                      <a:pt x="58" y="589"/>
                      <a:pt x="58" y="589"/>
                    </a:cubicBezTo>
                    <a:cubicBezTo>
                      <a:pt x="279" y="368"/>
                      <a:pt x="279" y="368"/>
                      <a:pt x="279" y="368"/>
                    </a:cubicBezTo>
                    <a:lnTo>
                      <a:pt x="250" y="339"/>
                    </a:lnTo>
                    <a:close/>
                    <a:moveTo>
                      <a:pt x="618" y="0"/>
                    </a:moveTo>
                    <a:lnTo>
                      <a:pt x="618" y="0"/>
                    </a:lnTo>
                    <a:cubicBezTo>
                      <a:pt x="618" y="0"/>
                      <a:pt x="618" y="0"/>
                      <a:pt x="603" y="0"/>
                    </a:cubicBezTo>
                    <a:cubicBezTo>
                      <a:pt x="426" y="0"/>
                      <a:pt x="426" y="0"/>
                      <a:pt x="426" y="0"/>
                    </a:cubicBezTo>
                    <a:cubicBezTo>
                      <a:pt x="426" y="0"/>
                      <a:pt x="412" y="0"/>
                      <a:pt x="412" y="15"/>
                    </a:cubicBezTo>
                    <a:cubicBezTo>
                      <a:pt x="412" y="29"/>
                      <a:pt x="426" y="29"/>
                      <a:pt x="426" y="29"/>
                    </a:cubicBezTo>
                    <a:cubicBezTo>
                      <a:pt x="559" y="29"/>
                      <a:pt x="559" y="29"/>
                      <a:pt x="559" y="29"/>
                    </a:cubicBezTo>
                    <a:cubicBezTo>
                      <a:pt x="353" y="250"/>
                      <a:pt x="353" y="250"/>
                      <a:pt x="353" y="250"/>
                    </a:cubicBezTo>
                    <a:cubicBezTo>
                      <a:pt x="383" y="280"/>
                      <a:pt x="383" y="280"/>
                      <a:pt x="383" y="280"/>
                    </a:cubicBezTo>
                    <a:cubicBezTo>
                      <a:pt x="588" y="59"/>
                      <a:pt x="588" y="59"/>
                      <a:pt x="588" y="59"/>
                    </a:cubicBezTo>
                    <a:cubicBezTo>
                      <a:pt x="588" y="191"/>
                      <a:pt x="588" y="191"/>
                      <a:pt x="588" y="191"/>
                    </a:cubicBezTo>
                    <a:cubicBezTo>
                      <a:pt x="588" y="206"/>
                      <a:pt x="603" y="206"/>
                      <a:pt x="603" y="206"/>
                    </a:cubicBezTo>
                    <a:cubicBezTo>
                      <a:pt x="618" y="206"/>
                      <a:pt x="633" y="206"/>
                      <a:pt x="633" y="191"/>
                    </a:cubicBezTo>
                    <a:cubicBezTo>
                      <a:pt x="633" y="15"/>
                      <a:pt x="633" y="15"/>
                      <a:pt x="633" y="15"/>
                    </a:cubicBezTo>
                    <a:cubicBezTo>
                      <a:pt x="633" y="15"/>
                      <a:pt x="633" y="0"/>
                      <a:pt x="6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Freeform 8"/>
              <p:cNvSpPr>
                <a:spLocks noChangeArrowheads="1"/>
              </p:cNvSpPr>
              <p:nvPr/>
            </p:nvSpPr>
            <p:spPr bwMode="auto">
              <a:xfrm>
                <a:off x="1812583" y="7920902"/>
                <a:ext cx="221991" cy="95119"/>
              </a:xfrm>
              <a:custGeom>
                <a:avLst/>
                <a:gdLst>
                  <a:gd name="T0" fmla="*/ 221632 w 619"/>
                  <a:gd name="T1" fmla="*/ 42196 h 266"/>
                  <a:gd name="T2" fmla="*/ 221632 w 619"/>
                  <a:gd name="T3" fmla="*/ 42196 h 266"/>
                  <a:gd name="T4" fmla="*/ 179314 w 619"/>
                  <a:gd name="T5" fmla="*/ 0 h 266"/>
                  <a:gd name="T6" fmla="*/ 168914 w 619"/>
                  <a:gd name="T7" fmla="*/ 0 h 266"/>
                  <a:gd name="T8" fmla="*/ 168914 w 619"/>
                  <a:gd name="T9" fmla="*/ 10370 h 266"/>
                  <a:gd name="T10" fmla="*/ 200473 w 619"/>
                  <a:gd name="T11" fmla="*/ 42196 h 266"/>
                  <a:gd name="T12" fmla="*/ 21159 w 619"/>
                  <a:gd name="T13" fmla="*/ 42196 h 266"/>
                  <a:gd name="T14" fmla="*/ 52718 w 619"/>
                  <a:gd name="T15" fmla="*/ 10370 h 266"/>
                  <a:gd name="T16" fmla="*/ 52718 w 619"/>
                  <a:gd name="T17" fmla="*/ 0 h 266"/>
                  <a:gd name="T18" fmla="*/ 42318 w 619"/>
                  <a:gd name="T19" fmla="*/ 0 h 266"/>
                  <a:gd name="T20" fmla="*/ 0 w 619"/>
                  <a:gd name="T21" fmla="*/ 42196 h 266"/>
                  <a:gd name="T22" fmla="*/ 0 w 619"/>
                  <a:gd name="T23" fmla="*/ 47202 h 266"/>
                  <a:gd name="T24" fmla="*/ 0 w 619"/>
                  <a:gd name="T25" fmla="*/ 52566 h 266"/>
                  <a:gd name="T26" fmla="*/ 42318 w 619"/>
                  <a:gd name="T27" fmla="*/ 94761 h 266"/>
                  <a:gd name="T28" fmla="*/ 52718 w 619"/>
                  <a:gd name="T29" fmla="*/ 94761 h 266"/>
                  <a:gd name="T30" fmla="*/ 52718 w 619"/>
                  <a:gd name="T31" fmla="*/ 84034 h 266"/>
                  <a:gd name="T32" fmla="*/ 21159 w 619"/>
                  <a:gd name="T33" fmla="*/ 52566 h 266"/>
                  <a:gd name="T34" fmla="*/ 200473 w 619"/>
                  <a:gd name="T35" fmla="*/ 52566 h 266"/>
                  <a:gd name="T36" fmla="*/ 168914 w 619"/>
                  <a:gd name="T37" fmla="*/ 84034 h 266"/>
                  <a:gd name="T38" fmla="*/ 168914 w 619"/>
                  <a:gd name="T39" fmla="*/ 94761 h 266"/>
                  <a:gd name="T40" fmla="*/ 179314 w 619"/>
                  <a:gd name="T41" fmla="*/ 94761 h 266"/>
                  <a:gd name="T42" fmla="*/ 221632 w 619"/>
                  <a:gd name="T43" fmla="*/ 52566 h 266"/>
                  <a:gd name="T44" fmla="*/ 221632 w 619"/>
                  <a:gd name="T45" fmla="*/ 47202 h 266"/>
                  <a:gd name="T46" fmla="*/ 221632 w 619"/>
                  <a:gd name="T47" fmla="*/ 42196 h 26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19" h="266">
                    <a:moveTo>
                      <a:pt x="618" y="118"/>
                    </a:moveTo>
                    <a:lnTo>
                      <a:pt x="618" y="118"/>
                    </a:lnTo>
                    <a:cubicBezTo>
                      <a:pt x="500" y="0"/>
                      <a:pt x="500" y="0"/>
                      <a:pt x="500" y="0"/>
                    </a:cubicBezTo>
                    <a:cubicBezTo>
                      <a:pt x="500" y="0"/>
                      <a:pt x="486" y="0"/>
                      <a:pt x="471" y="0"/>
                    </a:cubicBezTo>
                    <a:cubicBezTo>
                      <a:pt x="471" y="14"/>
                      <a:pt x="471" y="14"/>
                      <a:pt x="471" y="29"/>
                    </a:cubicBezTo>
                    <a:cubicBezTo>
                      <a:pt x="559" y="118"/>
                      <a:pt x="559" y="118"/>
                      <a:pt x="559" y="118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7" y="14"/>
                      <a:pt x="147" y="14"/>
                      <a:pt x="147" y="0"/>
                    </a:cubicBezTo>
                    <a:cubicBezTo>
                      <a:pt x="132" y="0"/>
                      <a:pt x="118" y="0"/>
                      <a:pt x="118" y="0"/>
                    </a:cubicBezTo>
                    <a:cubicBezTo>
                      <a:pt x="0" y="118"/>
                      <a:pt x="0" y="118"/>
                      <a:pt x="0" y="118"/>
                    </a:cubicBezTo>
                    <a:lnTo>
                      <a:pt x="0" y="132"/>
                    </a:lnTo>
                    <a:lnTo>
                      <a:pt x="0" y="147"/>
                    </a:lnTo>
                    <a:cubicBezTo>
                      <a:pt x="118" y="265"/>
                      <a:pt x="118" y="265"/>
                      <a:pt x="118" y="265"/>
                    </a:cubicBezTo>
                    <a:cubicBezTo>
                      <a:pt x="118" y="265"/>
                      <a:pt x="132" y="265"/>
                      <a:pt x="147" y="265"/>
                    </a:cubicBezTo>
                    <a:cubicBezTo>
                      <a:pt x="147" y="250"/>
                      <a:pt x="147" y="250"/>
                      <a:pt x="147" y="235"/>
                    </a:cubicBezTo>
                    <a:cubicBezTo>
                      <a:pt x="59" y="147"/>
                      <a:pt x="59" y="147"/>
                      <a:pt x="59" y="147"/>
                    </a:cubicBezTo>
                    <a:cubicBezTo>
                      <a:pt x="559" y="147"/>
                      <a:pt x="559" y="147"/>
                      <a:pt x="559" y="147"/>
                    </a:cubicBezTo>
                    <a:cubicBezTo>
                      <a:pt x="471" y="235"/>
                      <a:pt x="471" y="235"/>
                      <a:pt x="471" y="235"/>
                    </a:cubicBezTo>
                    <a:cubicBezTo>
                      <a:pt x="471" y="250"/>
                      <a:pt x="471" y="250"/>
                      <a:pt x="471" y="265"/>
                    </a:cubicBezTo>
                    <a:cubicBezTo>
                      <a:pt x="486" y="265"/>
                      <a:pt x="500" y="265"/>
                      <a:pt x="500" y="265"/>
                    </a:cubicBezTo>
                    <a:cubicBezTo>
                      <a:pt x="618" y="147"/>
                      <a:pt x="618" y="147"/>
                      <a:pt x="618" y="147"/>
                    </a:cubicBezTo>
                    <a:lnTo>
                      <a:pt x="618" y="132"/>
                    </a:lnTo>
                    <a:lnTo>
                      <a:pt x="618" y="11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" name="Freeform 9"/>
              <p:cNvSpPr>
                <a:spLocks noChangeArrowheads="1"/>
              </p:cNvSpPr>
              <p:nvPr/>
            </p:nvSpPr>
            <p:spPr bwMode="auto">
              <a:xfrm>
                <a:off x="1495453" y="7857489"/>
                <a:ext cx="95139" cy="221945"/>
              </a:xfrm>
              <a:custGeom>
                <a:avLst/>
                <a:gdLst>
                  <a:gd name="T0" fmla="*/ 84369 w 265"/>
                  <a:gd name="T1" fmla="*/ 168879 h 619"/>
                  <a:gd name="T2" fmla="*/ 84369 w 265"/>
                  <a:gd name="T3" fmla="*/ 168879 h 619"/>
                  <a:gd name="T4" fmla="*/ 52775 w 265"/>
                  <a:gd name="T5" fmla="*/ 200432 h 619"/>
                  <a:gd name="T6" fmla="*/ 52775 w 265"/>
                  <a:gd name="T7" fmla="*/ 21155 h 619"/>
                  <a:gd name="T8" fmla="*/ 84369 w 265"/>
                  <a:gd name="T9" fmla="*/ 52707 h 619"/>
                  <a:gd name="T10" fmla="*/ 94780 w 265"/>
                  <a:gd name="T11" fmla="*/ 52707 h 619"/>
                  <a:gd name="T12" fmla="*/ 94780 w 265"/>
                  <a:gd name="T13" fmla="*/ 42309 h 619"/>
                  <a:gd name="T14" fmla="*/ 52775 w 265"/>
                  <a:gd name="T15" fmla="*/ 0 h 619"/>
                  <a:gd name="T16" fmla="*/ 47390 w 265"/>
                  <a:gd name="T17" fmla="*/ 0 h 619"/>
                  <a:gd name="T18" fmla="*/ 42005 w 265"/>
                  <a:gd name="T19" fmla="*/ 0 h 619"/>
                  <a:gd name="T20" fmla="*/ 0 w 265"/>
                  <a:gd name="T21" fmla="*/ 42309 h 619"/>
                  <a:gd name="T22" fmla="*/ 0 w 265"/>
                  <a:gd name="T23" fmla="*/ 52707 h 619"/>
                  <a:gd name="T24" fmla="*/ 10411 w 265"/>
                  <a:gd name="T25" fmla="*/ 52707 h 619"/>
                  <a:gd name="T26" fmla="*/ 42005 w 265"/>
                  <a:gd name="T27" fmla="*/ 21155 h 619"/>
                  <a:gd name="T28" fmla="*/ 42005 w 265"/>
                  <a:gd name="T29" fmla="*/ 200432 h 619"/>
                  <a:gd name="T30" fmla="*/ 10411 w 265"/>
                  <a:gd name="T31" fmla="*/ 168879 h 619"/>
                  <a:gd name="T32" fmla="*/ 0 w 265"/>
                  <a:gd name="T33" fmla="*/ 168879 h 619"/>
                  <a:gd name="T34" fmla="*/ 0 w 265"/>
                  <a:gd name="T35" fmla="*/ 179277 h 619"/>
                  <a:gd name="T36" fmla="*/ 42005 w 265"/>
                  <a:gd name="T37" fmla="*/ 221586 h 619"/>
                  <a:gd name="T38" fmla="*/ 47390 w 265"/>
                  <a:gd name="T39" fmla="*/ 221586 h 619"/>
                  <a:gd name="T40" fmla="*/ 52775 w 265"/>
                  <a:gd name="T41" fmla="*/ 221586 h 619"/>
                  <a:gd name="T42" fmla="*/ 94780 w 265"/>
                  <a:gd name="T43" fmla="*/ 179277 h 619"/>
                  <a:gd name="T44" fmla="*/ 94780 w 265"/>
                  <a:gd name="T45" fmla="*/ 168879 h 619"/>
                  <a:gd name="T46" fmla="*/ 84369 w 265"/>
                  <a:gd name="T47" fmla="*/ 168879 h 6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65" h="619">
                    <a:moveTo>
                      <a:pt x="235" y="471"/>
                    </a:moveTo>
                    <a:lnTo>
                      <a:pt x="235" y="471"/>
                    </a:lnTo>
                    <a:cubicBezTo>
                      <a:pt x="147" y="559"/>
                      <a:pt x="147" y="559"/>
                      <a:pt x="147" y="559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235" y="147"/>
                      <a:pt x="235" y="147"/>
                      <a:pt x="235" y="147"/>
                    </a:cubicBezTo>
                    <a:cubicBezTo>
                      <a:pt x="250" y="147"/>
                      <a:pt x="250" y="147"/>
                      <a:pt x="264" y="147"/>
                    </a:cubicBezTo>
                    <a:cubicBezTo>
                      <a:pt x="264" y="133"/>
                      <a:pt x="264" y="118"/>
                      <a:pt x="264" y="118"/>
                    </a:cubicBezTo>
                    <a:cubicBezTo>
                      <a:pt x="147" y="0"/>
                      <a:pt x="147" y="0"/>
                      <a:pt x="147" y="0"/>
                    </a:cubicBezTo>
                    <a:lnTo>
                      <a:pt x="132" y="0"/>
                    </a:lnTo>
                    <a:lnTo>
                      <a:pt x="117" y="0"/>
                    </a:ln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18"/>
                      <a:pt x="0" y="133"/>
                      <a:pt x="0" y="147"/>
                    </a:cubicBezTo>
                    <a:cubicBezTo>
                      <a:pt x="14" y="147"/>
                      <a:pt x="14" y="147"/>
                      <a:pt x="29" y="147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59"/>
                      <a:pt x="117" y="559"/>
                      <a:pt x="117" y="559"/>
                    </a:cubicBezTo>
                    <a:cubicBezTo>
                      <a:pt x="29" y="471"/>
                      <a:pt x="29" y="471"/>
                      <a:pt x="29" y="471"/>
                    </a:cubicBezTo>
                    <a:cubicBezTo>
                      <a:pt x="14" y="471"/>
                      <a:pt x="14" y="471"/>
                      <a:pt x="0" y="471"/>
                    </a:cubicBezTo>
                    <a:cubicBezTo>
                      <a:pt x="0" y="486"/>
                      <a:pt x="0" y="500"/>
                      <a:pt x="0" y="500"/>
                    </a:cubicBezTo>
                    <a:cubicBezTo>
                      <a:pt x="117" y="618"/>
                      <a:pt x="117" y="618"/>
                      <a:pt x="117" y="618"/>
                    </a:cubicBezTo>
                    <a:lnTo>
                      <a:pt x="132" y="618"/>
                    </a:lnTo>
                    <a:lnTo>
                      <a:pt x="147" y="618"/>
                    </a:lnTo>
                    <a:cubicBezTo>
                      <a:pt x="264" y="500"/>
                      <a:pt x="264" y="500"/>
                      <a:pt x="264" y="500"/>
                    </a:cubicBezTo>
                    <a:cubicBezTo>
                      <a:pt x="264" y="500"/>
                      <a:pt x="264" y="486"/>
                      <a:pt x="264" y="471"/>
                    </a:cubicBezTo>
                    <a:cubicBezTo>
                      <a:pt x="250" y="471"/>
                      <a:pt x="250" y="471"/>
                      <a:pt x="235" y="47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5" name="Freeform 10"/>
              <p:cNvSpPr>
                <a:spLocks noChangeArrowheads="1"/>
              </p:cNvSpPr>
              <p:nvPr/>
            </p:nvSpPr>
            <p:spPr bwMode="auto">
              <a:xfrm>
                <a:off x="1080542" y="7866737"/>
                <a:ext cx="190278" cy="202128"/>
              </a:xfrm>
              <a:custGeom>
                <a:avLst/>
                <a:gdLst>
                  <a:gd name="T0" fmla="*/ 189920 w 531"/>
                  <a:gd name="T1" fmla="*/ 79626 h 561"/>
                  <a:gd name="T2" fmla="*/ 189920 w 531"/>
                  <a:gd name="T3" fmla="*/ 79626 h 561"/>
                  <a:gd name="T4" fmla="*/ 121477 w 531"/>
                  <a:gd name="T5" fmla="*/ 5404 h 561"/>
                  <a:gd name="T6" fmla="*/ 111085 w 531"/>
                  <a:gd name="T7" fmla="*/ 5404 h 561"/>
                  <a:gd name="T8" fmla="*/ 105710 w 531"/>
                  <a:gd name="T9" fmla="*/ 10809 h 561"/>
                  <a:gd name="T10" fmla="*/ 105710 w 531"/>
                  <a:gd name="T11" fmla="*/ 53324 h 561"/>
                  <a:gd name="T12" fmla="*/ 0 w 531"/>
                  <a:gd name="T13" fmla="*/ 159252 h 561"/>
                  <a:gd name="T14" fmla="*/ 10750 w 531"/>
                  <a:gd name="T15" fmla="*/ 201768 h 561"/>
                  <a:gd name="T16" fmla="*/ 105710 w 531"/>
                  <a:gd name="T17" fmla="*/ 122142 h 561"/>
                  <a:gd name="T18" fmla="*/ 105710 w 531"/>
                  <a:gd name="T19" fmla="*/ 164657 h 561"/>
                  <a:gd name="T20" fmla="*/ 111085 w 531"/>
                  <a:gd name="T21" fmla="*/ 169701 h 561"/>
                  <a:gd name="T22" fmla="*/ 111085 w 531"/>
                  <a:gd name="T23" fmla="*/ 169701 h 561"/>
                  <a:gd name="T24" fmla="*/ 116102 w 531"/>
                  <a:gd name="T25" fmla="*/ 169701 h 561"/>
                  <a:gd name="T26" fmla="*/ 121477 w 531"/>
                  <a:gd name="T27" fmla="*/ 169701 h 561"/>
                  <a:gd name="T28" fmla="*/ 189920 w 531"/>
                  <a:gd name="T29" fmla="*/ 90435 h 561"/>
                  <a:gd name="T30" fmla="*/ 189920 w 531"/>
                  <a:gd name="T31" fmla="*/ 85031 h 561"/>
                  <a:gd name="T32" fmla="*/ 189920 w 531"/>
                  <a:gd name="T33" fmla="*/ 79626 h 561"/>
                  <a:gd name="T34" fmla="*/ 121477 w 531"/>
                  <a:gd name="T35" fmla="*/ 148804 h 561"/>
                  <a:gd name="T36" fmla="*/ 121477 w 531"/>
                  <a:gd name="T37" fmla="*/ 148804 h 561"/>
                  <a:gd name="T38" fmla="*/ 121477 w 531"/>
                  <a:gd name="T39" fmla="*/ 106288 h 561"/>
                  <a:gd name="T40" fmla="*/ 100335 w 531"/>
                  <a:gd name="T41" fmla="*/ 106288 h 561"/>
                  <a:gd name="T42" fmla="*/ 15767 w 531"/>
                  <a:gd name="T43" fmla="*/ 148804 h 561"/>
                  <a:gd name="T44" fmla="*/ 100335 w 531"/>
                  <a:gd name="T45" fmla="*/ 63773 h 561"/>
                  <a:gd name="T46" fmla="*/ 121477 w 531"/>
                  <a:gd name="T47" fmla="*/ 63773 h 561"/>
                  <a:gd name="T48" fmla="*/ 121477 w 531"/>
                  <a:gd name="T49" fmla="*/ 26662 h 561"/>
                  <a:gd name="T50" fmla="*/ 174153 w 531"/>
                  <a:gd name="T51" fmla="*/ 85031 h 561"/>
                  <a:gd name="T52" fmla="*/ 121477 w 531"/>
                  <a:gd name="T53" fmla="*/ 148804 h 5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31" h="561">
                    <a:moveTo>
                      <a:pt x="530" y="221"/>
                    </a:moveTo>
                    <a:lnTo>
                      <a:pt x="530" y="221"/>
                    </a:lnTo>
                    <a:cubicBezTo>
                      <a:pt x="339" y="15"/>
                      <a:pt x="339" y="15"/>
                      <a:pt x="339" y="15"/>
                    </a:cubicBezTo>
                    <a:cubicBezTo>
                      <a:pt x="324" y="0"/>
                      <a:pt x="310" y="0"/>
                      <a:pt x="310" y="15"/>
                    </a:cubicBezTo>
                    <a:cubicBezTo>
                      <a:pt x="295" y="15"/>
                      <a:pt x="295" y="15"/>
                      <a:pt x="295" y="30"/>
                    </a:cubicBezTo>
                    <a:cubicBezTo>
                      <a:pt x="295" y="148"/>
                      <a:pt x="295" y="148"/>
                      <a:pt x="295" y="148"/>
                    </a:cubicBezTo>
                    <a:cubicBezTo>
                      <a:pt x="133" y="148"/>
                      <a:pt x="0" y="280"/>
                      <a:pt x="0" y="442"/>
                    </a:cubicBezTo>
                    <a:cubicBezTo>
                      <a:pt x="0" y="487"/>
                      <a:pt x="15" y="516"/>
                      <a:pt x="30" y="560"/>
                    </a:cubicBezTo>
                    <a:cubicBezTo>
                      <a:pt x="59" y="428"/>
                      <a:pt x="177" y="339"/>
                      <a:pt x="295" y="339"/>
                    </a:cubicBezTo>
                    <a:lnTo>
                      <a:pt x="295" y="457"/>
                    </a:lnTo>
                    <a:cubicBezTo>
                      <a:pt x="295" y="457"/>
                      <a:pt x="295" y="471"/>
                      <a:pt x="310" y="471"/>
                    </a:cubicBezTo>
                    <a:cubicBezTo>
                      <a:pt x="310" y="471"/>
                      <a:pt x="310" y="471"/>
                      <a:pt x="324" y="471"/>
                    </a:cubicBezTo>
                    <a:cubicBezTo>
                      <a:pt x="324" y="471"/>
                      <a:pt x="324" y="471"/>
                      <a:pt x="339" y="47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30" y="251"/>
                      <a:pt x="530" y="236"/>
                    </a:cubicBezTo>
                    <a:cubicBezTo>
                      <a:pt x="530" y="236"/>
                      <a:pt x="530" y="236"/>
                      <a:pt x="530" y="221"/>
                    </a:cubicBezTo>
                    <a:close/>
                    <a:moveTo>
                      <a:pt x="339" y="413"/>
                    </a:moveTo>
                    <a:lnTo>
                      <a:pt x="339" y="413"/>
                    </a:lnTo>
                    <a:cubicBezTo>
                      <a:pt x="339" y="295"/>
                      <a:pt x="339" y="295"/>
                      <a:pt x="339" y="295"/>
                    </a:cubicBezTo>
                    <a:cubicBezTo>
                      <a:pt x="339" y="295"/>
                      <a:pt x="295" y="295"/>
                      <a:pt x="280" y="295"/>
                    </a:cubicBezTo>
                    <a:cubicBezTo>
                      <a:pt x="192" y="295"/>
                      <a:pt x="89" y="369"/>
                      <a:pt x="44" y="413"/>
                    </a:cubicBezTo>
                    <a:cubicBezTo>
                      <a:pt x="44" y="339"/>
                      <a:pt x="148" y="192"/>
                      <a:pt x="280" y="177"/>
                    </a:cubicBezTo>
                    <a:cubicBezTo>
                      <a:pt x="295" y="177"/>
                      <a:pt x="339" y="177"/>
                      <a:pt x="339" y="177"/>
                    </a:cubicBezTo>
                    <a:cubicBezTo>
                      <a:pt x="339" y="74"/>
                      <a:pt x="339" y="74"/>
                      <a:pt x="339" y="74"/>
                    </a:cubicBezTo>
                    <a:cubicBezTo>
                      <a:pt x="486" y="236"/>
                      <a:pt x="486" y="236"/>
                      <a:pt x="486" y="236"/>
                    </a:cubicBezTo>
                    <a:lnTo>
                      <a:pt x="339" y="4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6" name="Freeform 11"/>
              <p:cNvSpPr>
                <a:spLocks noChangeArrowheads="1"/>
              </p:cNvSpPr>
              <p:nvPr/>
            </p:nvSpPr>
            <p:spPr bwMode="auto">
              <a:xfrm>
                <a:off x="709236" y="7866737"/>
                <a:ext cx="190278" cy="202128"/>
              </a:xfrm>
              <a:custGeom>
                <a:avLst/>
                <a:gdLst>
                  <a:gd name="T0" fmla="*/ 84210 w 531"/>
                  <a:gd name="T1" fmla="*/ 53324 h 561"/>
                  <a:gd name="T2" fmla="*/ 84210 w 531"/>
                  <a:gd name="T3" fmla="*/ 53324 h 561"/>
                  <a:gd name="T4" fmla="*/ 84210 w 531"/>
                  <a:gd name="T5" fmla="*/ 10809 h 561"/>
                  <a:gd name="T6" fmla="*/ 79193 w 531"/>
                  <a:gd name="T7" fmla="*/ 5404 h 561"/>
                  <a:gd name="T8" fmla="*/ 68443 w 531"/>
                  <a:gd name="T9" fmla="*/ 5404 h 561"/>
                  <a:gd name="T10" fmla="*/ 0 w 531"/>
                  <a:gd name="T11" fmla="*/ 79626 h 561"/>
                  <a:gd name="T12" fmla="*/ 0 w 531"/>
                  <a:gd name="T13" fmla="*/ 85031 h 561"/>
                  <a:gd name="T14" fmla="*/ 0 w 531"/>
                  <a:gd name="T15" fmla="*/ 90435 h 561"/>
                  <a:gd name="T16" fmla="*/ 68443 w 531"/>
                  <a:gd name="T17" fmla="*/ 169701 h 561"/>
                  <a:gd name="T18" fmla="*/ 73818 w 531"/>
                  <a:gd name="T19" fmla="*/ 169701 h 561"/>
                  <a:gd name="T20" fmla="*/ 79193 w 531"/>
                  <a:gd name="T21" fmla="*/ 169701 h 561"/>
                  <a:gd name="T22" fmla="*/ 79193 w 531"/>
                  <a:gd name="T23" fmla="*/ 169701 h 561"/>
                  <a:gd name="T24" fmla="*/ 84210 w 531"/>
                  <a:gd name="T25" fmla="*/ 164657 h 561"/>
                  <a:gd name="T26" fmla="*/ 84210 w 531"/>
                  <a:gd name="T27" fmla="*/ 122142 h 561"/>
                  <a:gd name="T28" fmla="*/ 179169 w 531"/>
                  <a:gd name="T29" fmla="*/ 201768 h 561"/>
                  <a:gd name="T30" fmla="*/ 189920 w 531"/>
                  <a:gd name="T31" fmla="*/ 159252 h 561"/>
                  <a:gd name="T32" fmla="*/ 84210 w 531"/>
                  <a:gd name="T33" fmla="*/ 53324 h 561"/>
                  <a:gd name="T34" fmla="*/ 89585 w 531"/>
                  <a:gd name="T35" fmla="*/ 106288 h 561"/>
                  <a:gd name="T36" fmla="*/ 89585 w 531"/>
                  <a:gd name="T37" fmla="*/ 106288 h 561"/>
                  <a:gd name="T38" fmla="*/ 68443 w 531"/>
                  <a:gd name="T39" fmla="*/ 106288 h 561"/>
                  <a:gd name="T40" fmla="*/ 68443 w 531"/>
                  <a:gd name="T41" fmla="*/ 148804 h 561"/>
                  <a:gd name="T42" fmla="*/ 15767 w 531"/>
                  <a:gd name="T43" fmla="*/ 85031 h 561"/>
                  <a:gd name="T44" fmla="*/ 68443 w 531"/>
                  <a:gd name="T45" fmla="*/ 26662 h 561"/>
                  <a:gd name="T46" fmla="*/ 68443 w 531"/>
                  <a:gd name="T47" fmla="*/ 63773 h 561"/>
                  <a:gd name="T48" fmla="*/ 89585 w 531"/>
                  <a:gd name="T49" fmla="*/ 63773 h 561"/>
                  <a:gd name="T50" fmla="*/ 174153 w 531"/>
                  <a:gd name="T51" fmla="*/ 148804 h 561"/>
                  <a:gd name="T52" fmla="*/ 89585 w 531"/>
                  <a:gd name="T53" fmla="*/ 106288 h 5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31" h="561">
                    <a:moveTo>
                      <a:pt x="235" y="148"/>
                    </a:moveTo>
                    <a:lnTo>
                      <a:pt x="235" y="148"/>
                    </a:lnTo>
                    <a:cubicBezTo>
                      <a:pt x="235" y="30"/>
                      <a:pt x="235" y="30"/>
                      <a:pt x="235" y="30"/>
                    </a:cubicBezTo>
                    <a:cubicBezTo>
                      <a:pt x="235" y="15"/>
                      <a:pt x="235" y="15"/>
                      <a:pt x="221" y="15"/>
                    </a:cubicBezTo>
                    <a:cubicBezTo>
                      <a:pt x="221" y="0"/>
                      <a:pt x="206" y="0"/>
                      <a:pt x="191" y="15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191" y="471"/>
                      <a:pt x="191" y="471"/>
                      <a:pt x="191" y="471"/>
                    </a:cubicBezTo>
                    <a:cubicBezTo>
                      <a:pt x="206" y="471"/>
                      <a:pt x="206" y="471"/>
                      <a:pt x="206" y="471"/>
                    </a:cubicBezTo>
                    <a:cubicBezTo>
                      <a:pt x="221" y="471"/>
                      <a:pt x="221" y="471"/>
                      <a:pt x="221" y="471"/>
                    </a:cubicBezTo>
                    <a:cubicBezTo>
                      <a:pt x="235" y="471"/>
                      <a:pt x="235" y="457"/>
                      <a:pt x="235" y="457"/>
                    </a:cubicBezTo>
                    <a:lnTo>
                      <a:pt x="235" y="339"/>
                    </a:lnTo>
                    <a:cubicBezTo>
                      <a:pt x="353" y="339"/>
                      <a:pt x="471" y="428"/>
                      <a:pt x="500" y="560"/>
                    </a:cubicBezTo>
                    <a:cubicBezTo>
                      <a:pt x="515" y="516"/>
                      <a:pt x="530" y="487"/>
                      <a:pt x="530" y="442"/>
                    </a:cubicBezTo>
                    <a:cubicBezTo>
                      <a:pt x="530" y="280"/>
                      <a:pt x="397" y="148"/>
                      <a:pt x="235" y="148"/>
                    </a:cubicBezTo>
                    <a:close/>
                    <a:moveTo>
                      <a:pt x="250" y="295"/>
                    </a:moveTo>
                    <a:lnTo>
                      <a:pt x="250" y="295"/>
                    </a:lnTo>
                    <a:cubicBezTo>
                      <a:pt x="235" y="295"/>
                      <a:pt x="191" y="295"/>
                      <a:pt x="191" y="295"/>
                    </a:cubicBezTo>
                    <a:cubicBezTo>
                      <a:pt x="191" y="413"/>
                      <a:pt x="191" y="413"/>
                      <a:pt x="191" y="413"/>
                    </a:cubicBezTo>
                    <a:cubicBezTo>
                      <a:pt x="44" y="236"/>
                      <a:pt x="44" y="236"/>
                      <a:pt x="44" y="236"/>
                    </a:cubicBezTo>
                    <a:cubicBezTo>
                      <a:pt x="191" y="74"/>
                      <a:pt x="191" y="74"/>
                      <a:pt x="191" y="74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1" y="177"/>
                      <a:pt x="235" y="177"/>
                      <a:pt x="250" y="177"/>
                    </a:cubicBezTo>
                    <a:cubicBezTo>
                      <a:pt x="382" y="192"/>
                      <a:pt x="486" y="339"/>
                      <a:pt x="486" y="413"/>
                    </a:cubicBezTo>
                    <a:cubicBezTo>
                      <a:pt x="441" y="369"/>
                      <a:pt x="339" y="295"/>
                      <a:pt x="250" y="2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7" name="Freeform 12"/>
              <p:cNvSpPr>
                <a:spLocks noChangeArrowheads="1"/>
              </p:cNvSpPr>
              <p:nvPr/>
            </p:nvSpPr>
            <p:spPr bwMode="auto">
              <a:xfrm>
                <a:off x="4016634" y="7521930"/>
                <a:ext cx="221991" cy="154569"/>
              </a:xfrm>
              <a:custGeom>
                <a:avLst/>
                <a:gdLst>
                  <a:gd name="T0" fmla="*/ 195452 w 619"/>
                  <a:gd name="T1" fmla="*/ 0 h 427"/>
                  <a:gd name="T2" fmla="*/ 195452 w 619"/>
                  <a:gd name="T3" fmla="*/ 0 h 427"/>
                  <a:gd name="T4" fmla="*/ 68498 w 619"/>
                  <a:gd name="T5" fmla="*/ 0 h 427"/>
                  <a:gd name="T6" fmla="*/ 63477 w 619"/>
                  <a:gd name="T7" fmla="*/ 0 h 427"/>
                  <a:gd name="T8" fmla="*/ 0 w 619"/>
                  <a:gd name="T9" fmla="*/ 74570 h 427"/>
                  <a:gd name="T10" fmla="*/ 0 w 619"/>
                  <a:gd name="T11" fmla="*/ 79999 h 427"/>
                  <a:gd name="T12" fmla="*/ 0 w 619"/>
                  <a:gd name="T13" fmla="*/ 85067 h 427"/>
                  <a:gd name="T14" fmla="*/ 63477 w 619"/>
                  <a:gd name="T15" fmla="*/ 154207 h 427"/>
                  <a:gd name="T16" fmla="*/ 68498 w 619"/>
                  <a:gd name="T17" fmla="*/ 154207 h 427"/>
                  <a:gd name="T18" fmla="*/ 68498 w 619"/>
                  <a:gd name="T19" fmla="*/ 154207 h 427"/>
                  <a:gd name="T20" fmla="*/ 195452 w 619"/>
                  <a:gd name="T21" fmla="*/ 154207 h 427"/>
                  <a:gd name="T22" fmla="*/ 221632 w 619"/>
                  <a:gd name="T23" fmla="*/ 127782 h 427"/>
                  <a:gd name="T24" fmla="*/ 221632 w 619"/>
                  <a:gd name="T25" fmla="*/ 26425 h 427"/>
                  <a:gd name="T26" fmla="*/ 195452 w 619"/>
                  <a:gd name="T27" fmla="*/ 0 h 427"/>
                  <a:gd name="T28" fmla="*/ 211232 w 619"/>
                  <a:gd name="T29" fmla="*/ 127782 h 427"/>
                  <a:gd name="T30" fmla="*/ 211232 w 619"/>
                  <a:gd name="T31" fmla="*/ 127782 h 427"/>
                  <a:gd name="T32" fmla="*/ 195452 w 619"/>
                  <a:gd name="T33" fmla="*/ 143709 h 427"/>
                  <a:gd name="T34" fmla="*/ 73877 w 619"/>
                  <a:gd name="T35" fmla="*/ 143709 h 427"/>
                  <a:gd name="T36" fmla="*/ 15780 w 619"/>
                  <a:gd name="T37" fmla="*/ 79999 h 427"/>
                  <a:gd name="T38" fmla="*/ 73877 w 619"/>
                  <a:gd name="T39" fmla="*/ 15927 h 427"/>
                  <a:gd name="T40" fmla="*/ 195452 w 619"/>
                  <a:gd name="T41" fmla="*/ 15927 h 427"/>
                  <a:gd name="T42" fmla="*/ 211232 w 619"/>
                  <a:gd name="T43" fmla="*/ 26425 h 427"/>
                  <a:gd name="T44" fmla="*/ 211232 w 619"/>
                  <a:gd name="T45" fmla="*/ 127782 h 4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9" h="427">
                    <a:moveTo>
                      <a:pt x="545" y="0"/>
                    </a:moveTo>
                    <a:lnTo>
                      <a:pt x="545" y="0"/>
                    </a:lnTo>
                    <a:cubicBezTo>
                      <a:pt x="191" y="0"/>
                      <a:pt x="191" y="0"/>
                      <a:pt x="191" y="0"/>
                    </a:cubicBezTo>
                    <a:lnTo>
                      <a:pt x="177" y="0"/>
                    </a:ln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6"/>
                      <a:pt x="0" y="206"/>
                      <a:pt x="0" y="221"/>
                    </a:cubicBezTo>
                    <a:cubicBezTo>
                      <a:pt x="0" y="221"/>
                      <a:pt x="0" y="221"/>
                      <a:pt x="0" y="235"/>
                    </a:cubicBezTo>
                    <a:cubicBezTo>
                      <a:pt x="177" y="426"/>
                      <a:pt x="177" y="426"/>
                      <a:pt x="177" y="426"/>
                    </a:cubicBezTo>
                    <a:lnTo>
                      <a:pt x="191" y="426"/>
                    </a:lnTo>
                    <a:cubicBezTo>
                      <a:pt x="545" y="426"/>
                      <a:pt x="545" y="426"/>
                      <a:pt x="545" y="426"/>
                    </a:cubicBezTo>
                    <a:cubicBezTo>
                      <a:pt x="589" y="426"/>
                      <a:pt x="618" y="397"/>
                      <a:pt x="618" y="353"/>
                    </a:cubicBezTo>
                    <a:cubicBezTo>
                      <a:pt x="618" y="73"/>
                      <a:pt x="618" y="73"/>
                      <a:pt x="618" y="73"/>
                    </a:cubicBezTo>
                    <a:cubicBezTo>
                      <a:pt x="618" y="29"/>
                      <a:pt x="589" y="0"/>
                      <a:pt x="545" y="0"/>
                    </a:cubicBezTo>
                    <a:close/>
                    <a:moveTo>
                      <a:pt x="589" y="353"/>
                    </a:moveTo>
                    <a:lnTo>
                      <a:pt x="589" y="353"/>
                    </a:lnTo>
                    <a:cubicBezTo>
                      <a:pt x="589" y="368"/>
                      <a:pt x="559" y="397"/>
                      <a:pt x="545" y="397"/>
                    </a:cubicBezTo>
                    <a:cubicBezTo>
                      <a:pt x="206" y="397"/>
                      <a:pt x="206" y="397"/>
                      <a:pt x="206" y="397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59" y="44"/>
                      <a:pt x="589" y="58"/>
                      <a:pt x="589" y="73"/>
                    </a:cubicBezTo>
                    <a:lnTo>
                      <a:pt x="589" y="3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8" name="Freeform 13"/>
              <p:cNvSpPr>
                <a:spLocks noChangeArrowheads="1"/>
              </p:cNvSpPr>
              <p:nvPr/>
            </p:nvSpPr>
            <p:spPr bwMode="auto">
              <a:xfrm>
                <a:off x="3646650" y="7521930"/>
                <a:ext cx="228598" cy="154569"/>
              </a:xfrm>
              <a:custGeom>
                <a:avLst/>
                <a:gdLst>
                  <a:gd name="T0" fmla="*/ 201916 w 634"/>
                  <a:gd name="T1" fmla="*/ 0 h 427"/>
                  <a:gd name="T2" fmla="*/ 201916 w 634"/>
                  <a:gd name="T3" fmla="*/ 0 h 427"/>
                  <a:gd name="T4" fmla="*/ 74637 w 634"/>
                  <a:gd name="T5" fmla="*/ 0 h 427"/>
                  <a:gd name="T6" fmla="*/ 69228 w 634"/>
                  <a:gd name="T7" fmla="*/ 0 h 427"/>
                  <a:gd name="T8" fmla="*/ 5408 w 634"/>
                  <a:gd name="T9" fmla="*/ 74570 h 427"/>
                  <a:gd name="T10" fmla="*/ 0 w 634"/>
                  <a:gd name="T11" fmla="*/ 79999 h 427"/>
                  <a:gd name="T12" fmla="*/ 5408 w 634"/>
                  <a:gd name="T13" fmla="*/ 85067 h 427"/>
                  <a:gd name="T14" fmla="*/ 69228 w 634"/>
                  <a:gd name="T15" fmla="*/ 154207 h 427"/>
                  <a:gd name="T16" fmla="*/ 74637 w 634"/>
                  <a:gd name="T17" fmla="*/ 154207 h 427"/>
                  <a:gd name="T18" fmla="*/ 74637 w 634"/>
                  <a:gd name="T19" fmla="*/ 154207 h 427"/>
                  <a:gd name="T20" fmla="*/ 201916 w 634"/>
                  <a:gd name="T21" fmla="*/ 154207 h 427"/>
                  <a:gd name="T22" fmla="*/ 228237 w 634"/>
                  <a:gd name="T23" fmla="*/ 127782 h 427"/>
                  <a:gd name="T24" fmla="*/ 228237 w 634"/>
                  <a:gd name="T25" fmla="*/ 26425 h 427"/>
                  <a:gd name="T26" fmla="*/ 201916 w 634"/>
                  <a:gd name="T27" fmla="*/ 0 h 427"/>
                  <a:gd name="T28" fmla="*/ 212373 w 634"/>
                  <a:gd name="T29" fmla="*/ 127782 h 427"/>
                  <a:gd name="T30" fmla="*/ 212373 w 634"/>
                  <a:gd name="T31" fmla="*/ 127782 h 427"/>
                  <a:gd name="T32" fmla="*/ 201916 w 634"/>
                  <a:gd name="T33" fmla="*/ 143709 h 427"/>
                  <a:gd name="T34" fmla="*/ 74637 w 634"/>
                  <a:gd name="T35" fmla="*/ 143709 h 427"/>
                  <a:gd name="T36" fmla="*/ 16225 w 634"/>
                  <a:gd name="T37" fmla="*/ 79999 h 427"/>
                  <a:gd name="T38" fmla="*/ 74637 w 634"/>
                  <a:gd name="T39" fmla="*/ 15927 h 427"/>
                  <a:gd name="T40" fmla="*/ 201916 w 634"/>
                  <a:gd name="T41" fmla="*/ 15927 h 427"/>
                  <a:gd name="T42" fmla="*/ 212373 w 634"/>
                  <a:gd name="T43" fmla="*/ 26425 h 427"/>
                  <a:gd name="T44" fmla="*/ 212373 w 634"/>
                  <a:gd name="T45" fmla="*/ 127782 h 427"/>
                  <a:gd name="T46" fmla="*/ 164778 w 634"/>
                  <a:gd name="T47" fmla="*/ 53212 h 427"/>
                  <a:gd name="T48" fmla="*/ 164778 w 634"/>
                  <a:gd name="T49" fmla="*/ 53212 h 427"/>
                  <a:gd name="T50" fmla="*/ 154322 w 634"/>
                  <a:gd name="T51" fmla="*/ 53212 h 427"/>
                  <a:gd name="T52" fmla="*/ 138096 w 634"/>
                  <a:gd name="T53" fmla="*/ 69140 h 427"/>
                  <a:gd name="T54" fmla="*/ 122231 w 634"/>
                  <a:gd name="T55" fmla="*/ 53212 h 427"/>
                  <a:gd name="T56" fmla="*/ 111775 w 634"/>
                  <a:gd name="T57" fmla="*/ 53212 h 427"/>
                  <a:gd name="T58" fmla="*/ 111775 w 634"/>
                  <a:gd name="T59" fmla="*/ 63710 h 427"/>
                  <a:gd name="T60" fmla="*/ 127640 w 634"/>
                  <a:gd name="T61" fmla="*/ 79999 h 427"/>
                  <a:gd name="T62" fmla="*/ 111775 w 634"/>
                  <a:gd name="T63" fmla="*/ 95927 h 427"/>
                  <a:gd name="T64" fmla="*/ 111775 w 634"/>
                  <a:gd name="T65" fmla="*/ 106425 h 427"/>
                  <a:gd name="T66" fmla="*/ 122231 w 634"/>
                  <a:gd name="T67" fmla="*/ 106425 h 427"/>
                  <a:gd name="T68" fmla="*/ 138096 w 634"/>
                  <a:gd name="T69" fmla="*/ 90497 h 427"/>
                  <a:gd name="T70" fmla="*/ 154322 w 634"/>
                  <a:gd name="T71" fmla="*/ 106425 h 427"/>
                  <a:gd name="T72" fmla="*/ 164778 w 634"/>
                  <a:gd name="T73" fmla="*/ 106425 h 427"/>
                  <a:gd name="T74" fmla="*/ 164778 w 634"/>
                  <a:gd name="T75" fmla="*/ 95927 h 427"/>
                  <a:gd name="T76" fmla="*/ 148553 w 634"/>
                  <a:gd name="T77" fmla="*/ 79999 h 427"/>
                  <a:gd name="T78" fmla="*/ 164778 w 634"/>
                  <a:gd name="T79" fmla="*/ 63710 h 427"/>
                  <a:gd name="T80" fmla="*/ 164778 w 634"/>
                  <a:gd name="T81" fmla="*/ 53212 h 42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34" h="427">
                    <a:moveTo>
                      <a:pt x="560" y="0"/>
                    </a:moveTo>
                    <a:lnTo>
                      <a:pt x="560" y="0"/>
                    </a:lnTo>
                    <a:cubicBezTo>
                      <a:pt x="207" y="0"/>
                      <a:pt x="207" y="0"/>
                      <a:pt x="207" y="0"/>
                    </a:cubicBezTo>
                    <a:cubicBezTo>
                      <a:pt x="192" y="0"/>
                      <a:pt x="192" y="0"/>
                      <a:pt x="192" y="0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0" y="206"/>
                      <a:pt x="0" y="206"/>
                      <a:pt x="0" y="221"/>
                    </a:cubicBezTo>
                    <a:cubicBezTo>
                      <a:pt x="0" y="221"/>
                      <a:pt x="0" y="221"/>
                      <a:pt x="15" y="235"/>
                    </a:cubicBezTo>
                    <a:cubicBezTo>
                      <a:pt x="192" y="426"/>
                      <a:pt x="192" y="426"/>
                      <a:pt x="192" y="426"/>
                    </a:cubicBezTo>
                    <a:cubicBezTo>
                      <a:pt x="192" y="426"/>
                      <a:pt x="192" y="426"/>
                      <a:pt x="207" y="426"/>
                    </a:cubicBezTo>
                    <a:cubicBezTo>
                      <a:pt x="560" y="426"/>
                      <a:pt x="560" y="426"/>
                      <a:pt x="560" y="426"/>
                    </a:cubicBezTo>
                    <a:cubicBezTo>
                      <a:pt x="604" y="426"/>
                      <a:pt x="633" y="397"/>
                      <a:pt x="633" y="353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  <a:moveTo>
                      <a:pt x="589" y="353"/>
                    </a:moveTo>
                    <a:lnTo>
                      <a:pt x="589" y="353"/>
                    </a:lnTo>
                    <a:cubicBezTo>
                      <a:pt x="589" y="368"/>
                      <a:pt x="575" y="397"/>
                      <a:pt x="560" y="397"/>
                    </a:cubicBezTo>
                    <a:cubicBezTo>
                      <a:pt x="207" y="397"/>
                      <a:pt x="207" y="397"/>
                      <a:pt x="207" y="397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560" y="44"/>
                      <a:pt x="560" y="44"/>
                      <a:pt x="560" y="44"/>
                    </a:cubicBezTo>
                    <a:cubicBezTo>
                      <a:pt x="575" y="44"/>
                      <a:pt x="589" y="58"/>
                      <a:pt x="589" y="73"/>
                    </a:cubicBezTo>
                    <a:lnTo>
                      <a:pt x="589" y="353"/>
                    </a:lnTo>
                    <a:close/>
                    <a:moveTo>
                      <a:pt x="457" y="147"/>
                    </a:moveTo>
                    <a:lnTo>
                      <a:pt x="457" y="147"/>
                    </a:lnTo>
                    <a:cubicBezTo>
                      <a:pt x="442" y="132"/>
                      <a:pt x="428" y="132"/>
                      <a:pt x="428" y="147"/>
                    </a:cubicBezTo>
                    <a:cubicBezTo>
                      <a:pt x="383" y="191"/>
                      <a:pt x="383" y="191"/>
                      <a:pt x="383" y="191"/>
                    </a:cubicBezTo>
                    <a:cubicBezTo>
                      <a:pt x="339" y="147"/>
                      <a:pt x="339" y="147"/>
                      <a:pt x="339" y="147"/>
                    </a:cubicBezTo>
                    <a:cubicBezTo>
                      <a:pt x="324" y="132"/>
                      <a:pt x="310" y="132"/>
                      <a:pt x="310" y="147"/>
                    </a:cubicBezTo>
                    <a:cubicBezTo>
                      <a:pt x="295" y="147"/>
                      <a:pt x="295" y="162"/>
                      <a:pt x="310" y="176"/>
                    </a:cubicBezTo>
                    <a:cubicBezTo>
                      <a:pt x="354" y="221"/>
                      <a:pt x="354" y="221"/>
                      <a:pt x="354" y="221"/>
                    </a:cubicBezTo>
                    <a:cubicBezTo>
                      <a:pt x="310" y="265"/>
                      <a:pt x="310" y="265"/>
                      <a:pt x="310" y="265"/>
                    </a:cubicBezTo>
                    <a:cubicBezTo>
                      <a:pt x="295" y="265"/>
                      <a:pt x="295" y="279"/>
                      <a:pt x="310" y="294"/>
                    </a:cubicBezTo>
                    <a:cubicBezTo>
                      <a:pt x="310" y="294"/>
                      <a:pt x="324" y="294"/>
                      <a:pt x="339" y="294"/>
                    </a:cubicBezTo>
                    <a:cubicBezTo>
                      <a:pt x="383" y="250"/>
                      <a:pt x="383" y="250"/>
                      <a:pt x="383" y="250"/>
                    </a:cubicBezTo>
                    <a:cubicBezTo>
                      <a:pt x="428" y="294"/>
                      <a:pt x="428" y="294"/>
                      <a:pt x="428" y="294"/>
                    </a:cubicBezTo>
                    <a:cubicBezTo>
                      <a:pt x="428" y="294"/>
                      <a:pt x="442" y="294"/>
                      <a:pt x="457" y="294"/>
                    </a:cubicBezTo>
                    <a:cubicBezTo>
                      <a:pt x="457" y="279"/>
                      <a:pt x="457" y="265"/>
                      <a:pt x="457" y="265"/>
                    </a:cubicBezTo>
                    <a:cubicBezTo>
                      <a:pt x="412" y="221"/>
                      <a:pt x="412" y="221"/>
                      <a:pt x="412" y="221"/>
                    </a:cubicBezTo>
                    <a:cubicBezTo>
                      <a:pt x="457" y="176"/>
                      <a:pt x="457" y="176"/>
                      <a:pt x="457" y="176"/>
                    </a:cubicBezTo>
                    <a:cubicBezTo>
                      <a:pt x="457" y="162"/>
                      <a:pt x="457" y="147"/>
                      <a:pt x="457" y="1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9" name="Freeform 14"/>
              <p:cNvSpPr>
                <a:spLocks noChangeArrowheads="1"/>
              </p:cNvSpPr>
              <p:nvPr/>
            </p:nvSpPr>
            <p:spPr bwMode="auto">
              <a:xfrm>
                <a:off x="3279308" y="7484939"/>
                <a:ext cx="228598" cy="170422"/>
              </a:xfrm>
              <a:custGeom>
                <a:avLst/>
                <a:gdLst>
                  <a:gd name="T0" fmla="*/ 116823 w 634"/>
                  <a:gd name="T1" fmla="*/ 47920 h 473"/>
                  <a:gd name="T2" fmla="*/ 116823 w 634"/>
                  <a:gd name="T3" fmla="*/ 47920 h 473"/>
                  <a:gd name="T4" fmla="*/ 111414 w 634"/>
                  <a:gd name="T5" fmla="*/ 42515 h 473"/>
                  <a:gd name="T6" fmla="*/ 106006 w 634"/>
                  <a:gd name="T7" fmla="*/ 47920 h 473"/>
                  <a:gd name="T8" fmla="*/ 63459 w 634"/>
                  <a:gd name="T9" fmla="*/ 90435 h 473"/>
                  <a:gd name="T10" fmla="*/ 63459 w 634"/>
                  <a:gd name="T11" fmla="*/ 95840 h 473"/>
                  <a:gd name="T12" fmla="*/ 74276 w 634"/>
                  <a:gd name="T13" fmla="*/ 95840 h 473"/>
                  <a:gd name="T14" fmla="*/ 106006 w 634"/>
                  <a:gd name="T15" fmla="*/ 69178 h 473"/>
                  <a:gd name="T16" fmla="*/ 106006 w 634"/>
                  <a:gd name="T17" fmla="*/ 137995 h 473"/>
                  <a:gd name="T18" fmla="*/ 111414 w 634"/>
                  <a:gd name="T19" fmla="*/ 143399 h 473"/>
                  <a:gd name="T20" fmla="*/ 121871 w 634"/>
                  <a:gd name="T21" fmla="*/ 137995 h 473"/>
                  <a:gd name="T22" fmla="*/ 121871 w 634"/>
                  <a:gd name="T23" fmla="*/ 69178 h 473"/>
                  <a:gd name="T24" fmla="*/ 148553 w 634"/>
                  <a:gd name="T25" fmla="*/ 95840 h 473"/>
                  <a:gd name="T26" fmla="*/ 159370 w 634"/>
                  <a:gd name="T27" fmla="*/ 95840 h 473"/>
                  <a:gd name="T28" fmla="*/ 159370 w 634"/>
                  <a:gd name="T29" fmla="*/ 90435 h 473"/>
                  <a:gd name="T30" fmla="*/ 116823 w 634"/>
                  <a:gd name="T31" fmla="*/ 47920 h 473"/>
                  <a:gd name="T32" fmla="*/ 164417 w 634"/>
                  <a:gd name="T33" fmla="*/ 37471 h 473"/>
                  <a:gd name="T34" fmla="*/ 164417 w 634"/>
                  <a:gd name="T35" fmla="*/ 37471 h 473"/>
                  <a:gd name="T36" fmla="*/ 106006 w 634"/>
                  <a:gd name="T37" fmla="*/ 0 h 473"/>
                  <a:gd name="T38" fmla="*/ 42186 w 634"/>
                  <a:gd name="T39" fmla="*/ 58369 h 473"/>
                  <a:gd name="T40" fmla="*/ 0 w 634"/>
                  <a:gd name="T41" fmla="*/ 117098 h 473"/>
                  <a:gd name="T42" fmla="*/ 58411 w 634"/>
                  <a:gd name="T43" fmla="*/ 170062 h 473"/>
                  <a:gd name="T44" fmla="*/ 174874 w 634"/>
                  <a:gd name="T45" fmla="*/ 170062 h 473"/>
                  <a:gd name="T46" fmla="*/ 228237 w 634"/>
                  <a:gd name="T47" fmla="*/ 106289 h 473"/>
                  <a:gd name="T48" fmla="*/ 164417 w 634"/>
                  <a:gd name="T49" fmla="*/ 37471 h 473"/>
                  <a:gd name="T50" fmla="*/ 174874 w 634"/>
                  <a:gd name="T51" fmla="*/ 159253 h 473"/>
                  <a:gd name="T52" fmla="*/ 174874 w 634"/>
                  <a:gd name="T53" fmla="*/ 159253 h 473"/>
                  <a:gd name="T54" fmla="*/ 58411 w 634"/>
                  <a:gd name="T55" fmla="*/ 159253 h 473"/>
                  <a:gd name="T56" fmla="*/ 15865 w 634"/>
                  <a:gd name="T57" fmla="*/ 117098 h 473"/>
                  <a:gd name="T58" fmla="*/ 58411 w 634"/>
                  <a:gd name="T59" fmla="*/ 74582 h 473"/>
                  <a:gd name="T60" fmla="*/ 106006 w 634"/>
                  <a:gd name="T61" fmla="*/ 16214 h 473"/>
                  <a:gd name="T62" fmla="*/ 153601 w 634"/>
                  <a:gd name="T63" fmla="*/ 53324 h 473"/>
                  <a:gd name="T64" fmla="*/ 212012 w 634"/>
                  <a:gd name="T65" fmla="*/ 100884 h 473"/>
                  <a:gd name="T66" fmla="*/ 174874 w 634"/>
                  <a:gd name="T67" fmla="*/ 159253 h 4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34" h="473">
                    <a:moveTo>
                      <a:pt x="324" y="133"/>
                    </a:moveTo>
                    <a:lnTo>
                      <a:pt x="324" y="133"/>
                    </a:lnTo>
                    <a:cubicBezTo>
                      <a:pt x="324" y="118"/>
                      <a:pt x="324" y="118"/>
                      <a:pt x="309" y="118"/>
                    </a:cubicBezTo>
                    <a:cubicBezTo>
                      <a:pt x="309" y="118"/>
                      <a:pt x="309" y="118"/>
                      <a:pt x="294" y="133"/>
                    </a:cubicBezTo>
                    <a:cubicBezTo>
                      <a:pt x="176" y="251"/>
                      <a:pt x="176" y="251"/>
                      <a:pt x="176" y="251"/>
                    </a:cubicBezTo>
                    <a:lnTo>
                      <a:pt x="176" y="266"/>
                    </a:lnTo>
                    <a:cubicBezTo>
                      <a:pt x="191" y="280"/>
                      <a:pt x="206" y="280"/>
                      <a:pt x="206" y="266"/>
                    </a:cubicBezTo>
                    <a:cubicBezTo>
                      <a:pt x="294" y="192"/>
                      <a:pt x="294" y="192"/>
                      <a:pt x="294" y="192"/>
                    </a:cubicBezTo>
                    <a:cubicBezTo>
                      <a:pt x="294" y="383"/>
                      <a:pt x="294" y="383"/>
                      <a:pt x="294" y="383"/>
                    </a:cubicBezTo>
                    <a:lnTo>
                      <a:pt x="309" y="398"/>
                    </a:lnTo>
                    <a:cubicBezTo>
                      <a:pt x="324" y="398"/>
                      <a:pt x="338" y="383"/>
                      <a:pt x="338" y="383"/>
                    </a:cubicBezTo>
                    <a:cubicBezTo>
                      <a:pt x="338" y="192"/>
                      <a:pt x="338" y="192"/>
                      <a:pt x="338" y="192"/>
                    </a:cubicBezTo>
                    <a:cubicBezTo>
                      <a:pt x="412" y="266"/>
                      <a:pt x="412" y="266"/>
                      <a:pt x="412" y="266"/>
                    </a:cubicBezTo>
                    <a:cubicBezTo>
                      <a:pt x="426" y="280"/>
                      <a:pt x="442" y="280"/>
                      <a:pt x="442" y="266"/>
                    </a:cubicBezTo>
                    <a:cubicBezTo>
                      <a:pt x="456" y="266"/>
                      <a:pt x="456" y="251"/>
                      <a:pt x="442" y="251"/>
                    </a:cubicBezTo>
                    <a:lnTo>
                      <a:pt x="324" y="133"/>
                    </a:lnTo>
                    <a:close/>
                    <a:moveTo>
                      <a:pt x="456" y="104"/>
                    </a:moveTo>
                    <a:lnTo>
                      <a:pt x="456" y="104"/>
                    </a:lnTo>
                    <a:cubicBezTo>
                      <a:pt x="426" y="45"/>
                      <a:pt x="368" y="0"/>
                      <a:pt x="294" y="0"/>
                    </a:cubicBezTo>
                    <a:cubicBezTo>
                      <a:pt x="206" y="0"/>
                      <a:pt x="117" y="74"/>
                      <a:pt x="117" y="162"/>
                    </a:cubicBezTo>
                    <a:cubicBezTo>
                      <a:pt x="44" y="192"/>
                      <a:pt x="0" y="251"/>
                      <a:pt x="0" y="325"/>
                    </a:cubicBezTo>
                    <a:cubicBezTo>
                      <a:pt x="0" y="398"/>
                      <a:pt x="73" y="472"/>
                      <a:pt x="162" y="472"/>
                    </a:cubicBezTo>
                    <a:cubicBezTo>
                      <a:pt x="485" y="472"/>
                      <a:pt x="485" y="472"/>
                      <a:pt x="485" y="472"/>
                    </a:cubicBezTo>
                    <a:cubicBezTo>
                      <a:pt x="559" y="442"/>
                      <a:pt x="633" y="369"/>
                      <a:pt x="633" y="295"/>
                    </a:cubicBezTo>
                    <a:cubicBezTo>
                      <a:pt x="633" y="192"/>
                      <a:pt x="544" y="104"/>
                      <a:pt x="456" y="104"/>
                    </a:cubicBezTo>
                    <a:close/>
                    <a:moveTo>
                      <a:pt x="485" y="442"/>
                    </a:moveTo>
                    <a:lnTo>
                      <a:pt x="485" y="442"/>
                    </a:ln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2" y="442"/>
                      <a:pt x="44" y="428"/>
                      <a:pt x="44" y="325"/>
                    </a:cubicBezTo>
                    <a:cubicBezTo>
                      <a:pt x="44" y="266"/>
                      <a:pt x="88" y="207"/>
                      <a:pt x="162" y="207"/>
                    </a:cubicBezTo>
                    <a:cubicBezTo>
                      <a:pt x="162" y="118"/>
                      <a:pt x="206" y="45"/>
                      <a:pt x="294" y="45"/>
                    </a:cubicBezTo>
                    <a:cubicBezTo>
                      <a:pt x="368" y="45"/>
                      <a:pt x="412" y="89"/>
                      <a:pt x="426" y="148"/>
                    </a:cubicBezTo>
                    <a:cubicBezTo>
                      <a:pt x="515" y="133"/>
                      <a:pt x="588" y="221"/>
                      <a:pt x="588" y="280"/>
                    </a:cubicBezTo>
                    <a:cubicBezTo>
                      <a:pt x="588" y="339"/>
                      <a:pt x="544" y="413"/>
                      <a:pt x="485" y="4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" name="Freeform 15"/>
              <p:cNvSpPr>
                <a:spLocks noChangeArrowheads="1"/>
              </p:cNvSpPr>
              <p:nvPr/>
            </p:nvSpPr>
            <p:spPr bwMode="auto">
              <a:xfrm>
                <a:off x="2914608" y="7484939"/>
                <a:ext cx="221991" cy="170422"/>
              </a:xfrm>
              <a:custGeom>
                <a:avLst/>
                <a:gdLst>
                  <a:gd name="T0" fmla="*/ 147755 w 619"/>
                  <a:gd name="T1" fmla="*/ 90435 h 473"/>
                  <a:gd name="T2" fmla="*/ 147755 w 619"/>
                  <a:gd name="T3" fmla="*/ 90435 h 473"/>
                  <a:gd name="T4" fmla="*/ 116196 w 619"/>
                  <a:gd name="T5" fmla="*/ 122142 h 473"/>
                  <a:gd name="T6" fmla="*/ 116196 w 619"/>
                  <a:gd name="T7" fmla="*/ 53324 h 473"/>
                  <a:gd name="T8" fmla="*/ 110816 w 619"/>
                  <a:gd name="T9" fmla="*/ 42515 h 473"/>
                  <a:gd name="T10" fmla="*/ 105437 w 619"/>
                  <a:gd name="T11" fmla="*/ 53324 h 473"/>
                  <a:gd name="T12" fmla="*/ 105437 w 619"/>
                  <a:gd name="T13" fmla="*/ 122142 h 473"/>
                  <a:gd name="T14" fmla="*/ 73877 w 619"/>
                  <a:gd name="T15" fmla="*/ 90435 h 473"/>
                  <a:gd name="T16" fmla="*/ 63477 w 619"/>
                  <a:gd name="T17" fmla="*/ 90435 h 473"/>
                  <a:gd name="T18" fmla="*/ 63477 w 619"/>
                  <a:gd name="T19" fmla="*/ 100884 h 473"/>
                  <a:gd name="T20" fmla="*/ 105437 w 619"/>
                  <a:gd name="T21" fmla="*/ 143399 h 473"/>
                  <a:gd name="T22" fmla="*/ 110816 w 619"/>
                  <a:gd name="T23" fmla="*/ 143399 h 473"/>
                  <a:gd name="T24" fmla="*/ 116196 w 619"/>
                  <a:gd name="T25" fmla="*/ 143399 h 473"/>
                  <a:gd name="T26" fmla="*/ 158155 w 619"/>
                  <a:gd name="T27" fmla="*/ 100884 h 473"/>
                  <a:gd name="T28" fmla="*/ 158155 w 619"/>
                  <a:gd name="T29" fmla="*/ 90435 h 473"/>
                  <a:gd name="T30" fmla="*/ 147755 w 619"/>
                  <a:gd name="T31" fmla="*/ 90435 h 473"/>
                  <a:gd name="T32" fmla="*/ 158155 w 619"/>
                  <a:gd name="T33" fmla="*/ 37471 h 473"/>
                  <a:gd name="T34" fmla="*/ 158155 w 619"/>
                  <a:gd name="T35" fmla="*/ 37471 h 473"/>
                  <a:gd name="T36" fmla="*/ 105437 w 619"/>
                  <a:gd name="T37" fmla="*/ 0 h 473"/>
                  <a:gd name="T38" fmla="*/ 42318 w 619"/>
                  <a:gd name="T39" fmla="*/ 58369 h 473"/>
                  <a:gd name="T40" fmla="*/ 0 w 619"/>
                  <a:gd name="T41" fmla="*/ 117098 h 473"/>
                  <a:gd name="T42" fmla="*/ 52718 w 619"/>
                  <a:gd name="T43" fmla="*/ 170062 h 473"/>
                  <a:gd name="T44" fmla="*/ 174293 w 619"/>
                  <a:gd name="T45" fmla="*/ 170062 h 473"/>
                  <a:gd name="T46" fmla="*/ 221632 w 619"/>
                  <a:gd name="T47" fmla="*/ 106289 h 473"/>
                  <a:gd name="T48" fmla="*/ 158155 w 619"/>
                  <a:gd name="T49" fmla="*/ 37471 h 473"/>
                  <a:gd name="T50" fmla="*/ 174293 w 619"/>
                  <a:gd name="T51" fmla="*/ 159253 h 473"/>
                  <a:gd name="T52" fmla="*/ 174293 w 619"/>
                  <a:gd name="T53" fmla="*/ 159253 h 473"/>
                  <a:gd name="T54" fmla="*/ 52718 w 619"/>
                  <a:gd name="T55" fmla="*/ 159253 h 473"/>
                  <a:gd name="T56" fmla="*/ 10400 w 619"/>
                  <a:gd name="T57" fmla="*/ 117098 h 473"/>
                  <a:gd name="T58" fmla="*/ 52718 w 619"/>
                  <a:gd name="T59" fmla="*/ 74582 h 473"/>
                  <a:gd name="T60" fmla="*/ 105437 w 619"/>
                  <a:gd name="T61" fmla="*/ 16214 h 473"/>
                  <a:gd name="T62" fmla="*/ 147755 w 619"/>
                  <a:gd name="T63" fmla="*/ 53324 h 473"/>
                  <a:gd name="T64" fmla="*/ 211232 w 619"/>
                  <a:gd name="T65" fmla="*/ 100884 h 473"/>
                  <a:gd name="T66" fmla="*/ 174293 w 619"/>
                  <a:gd name="T67" fmla="*/ 159253 h 4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19" h="473">
                    <a:moveTo>
                      <a:pt x="412" y="251"/>
                    </a:moveTo>
                    <a:lnTo>
                      <a:pt x="412" y="251"/>
                    </a:lnTo>
                    <a:cubicBezTo>
                      <a:pt x="324" y="339"/>
                      <a:pt x="324" y="339"/>
                      <a:pt x="324" y="339"/>
                    </a:cubicBezTo>
                    <a:cubicBezTo>
                      <a:pt x="324" y="148"/>
                      <a:pt x="324" y="148"/>
                      <a:pt x="324" y="148"/>
                    </a:cubicBezTo>
                    <a:cubicBezTo>
                      <a:pt x="324" y="133"/>
                      <a:pt x="324" y="118"/>
                      <a:pt x="309" y="118"/>
                    </a:cubicBezTo>
                    <a:cubicBezTo>
                      <a:pt x="294" y="118"/>
                      <a:pt x="294" y="133"/>
                      <a:pt x="294" y="148"/>
                    </a:cubicBezTo>
                    <a:cubicBezTo>
                      <a:pt x="294" y="339"/>
                      <a:pt x="294" y="339"/>
                      <a:pt x="294" y="339"/>
                    </a:cubicBezTo>
                    <a:cubicBezTo>
                      <a:pt x="206" y="251"/>
                      <a:pt x="206" y="251"/>
                      <a:pt x="206" y="251"/>
                    </a:cubicBezTo>
                    <a:cubicBezTo>
                      <a:pt x="191" y="236"/>
                      <a:pt x="191" y="236"/>
                      <a:pt x="177" y="251"/>
                    </a:cubicBezTo>
                    <a:cubicBezTo>
                      <a:pt x="177" y="251"/>
                      <a:pt x="177" y="266"/>
                      <a:pt x="177" y="280"/>
                    </a:cubicBezTo>
                    <a:cubicBezTo>
                      <a:pt x="294" y="398"/>
                      <a:pt x="294" y="398"/>
                      <a:pt x="294" y="398"/>
                    </a:cubicBezTo>
                    <a:lnTo>
                      <a:pt x="309" y="398"/>
                    </a:lnTo>
                    <a:lnTo>
                      <a:pt x="324" y="398"/>
                    </a:lnTo>
                    <a:cubicBezTo>
                      <a:pt x="441" y="280"/>
                      <a:pt x="441" y="280"/>
                      <a:pt x="441" y="280"/>
                    </a:cubicBezTo>
                    <a:cubicBezTo>
                      <a:pt x="441" y="266"/>
                      <a:pt x="441" y="251"/>
                      <a:pt x="441" y="251"/>
                    </a:cubicBezTo>
                    <a:cubicBezTo>
                      <a:pt x="427" y="236"/>
                      <a:pt x="427" y="236"/>
                      <a:pt x="412" y="251"/>
                    </a:cubicBezTo>
                    <a:close/>
                    <a:moveTo>
                      <a:pt x="441" y="104"/>
                    </a:moveTo>
                    <a:lnTo>
                      <a:pt x="441" y="104"/>
                    </a:lnTo>
                    <a:cubicBezTo>
                      <a:pt x="412" y="45"/>
                      <a:pt x="353" y="0"/>
                      <a:pt x="294" y="0"/>
                    </a:cubicBezTo>
                    <a:cubicBezTo>
                      <a:pt x="191" y="0"/>
                      <a:pt x="118" y="74"/>
                      <a:pt x="118" y="162"/>
                    </a:cubicBezTo>
                    <a:cubicBezTo>
                      <a:pt x="44" y="192"/>
                      <a:pt x="0" y="251"/>
                      <a:pt x="0" y="325"/>
                    </a:cubicBezTo>
                    <a:cubicBezTo>
                      <a:pt x="0" y="398"/>
                      <a:pt x="59" y="472"/>
                      <a:pt x="147" y="472"/>
                    </a:cubicBezTo>
                    <a:cubicBezTo>
                      <a:pt x="486" y="472"/>
                      <a:pt x="486" y="472"/>
                      <a:pt x="486" y="472"/>
                    </a:cubicBezTo>
                    <a:cubicBezTo>
                      <a:pt x="559" y="442"/>
                      <a:pt x="618" y="369"/>
                      <a:pt x="618" y="295"/>
                    </a:cubicBezTo>
                    <a:cubicBezTo>
                      <a:pt x="618" y="192"/>
                      <a:pt x="545" y="104"/>
                      <a:pt x="441" y="104"/>
                    </a:cubicBezTo>
                    <a:close/>
                    <a:moveTo>
                      <a:pt x="486" y="442"/>
                    </a:moveTo>
                    <a:lnTo>
                      <a:pt x="486" y="442"/>
                    </a:lnTo>
                    <a:cubicBezTo>
                      <a:pt x="147" y="442"/>
                      <a:pt x="147" y="442"/>
                      <a:pt x="147" y="442"/>
                    </a:cubicBezTo>
                    <a:cubicBezTo>
                      <a:pt x="147" y="442"/>
                      <a:pt x="29" y="428"/>
                      <a:pt x="29" y="325"/>
                    </a:cubicBezTo>
                    <a:cubicBezTo>
                      <a:pt x="29" y="266"/>
                      <a:pt x="88" y="207"/>
                      <a:pt x="147" y="207"/>
                    </a:cubicBezTo>
                    <a:cubicBezTo>
                      <a:pt x="147" y="118"/>
                      <a:pt x="206" y="45"/>
                      <a:pt x="294" y="45"/>
                    </a:cubicBezTo>
                    <a:cubicBezTo>
                      <a:pt x="353" y="45"/>
                      <a:pt x="398" y="89"/>
                      <a:pt x="412" y="148"/>
                    </a:cubicBezTo>
                    <a:cubicBezTo>
                      <a:pt x="515" y="133"/>
                      <a:pt x="574" y="221"/>
                      <a:pt x="589" y="280"/>
                    </a:cubicBezTo>
                    <a:cubicBezTo>
                      <a:pt x="589" y="339"/>
                      <a:pt x="545" y="413"/>
                      <a:pt x="486" y="4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" name="Freeform 16"/>
              <p:cNvSpPr>
                <a:spLocks noChangeArrowheads="1"/>
              </p:cNvSpPr>
              <p:nvPr/>
            </p:nvSpPr>
            <p:spPr bwMode="auto">
              <a:xfrm>
                <a:off x="2543303" y="7484939"/>
                <a:ext cx="228597" cy="229871"/>
              </a:xfrm>
              <a:custGeom>
                <a:avLst/>
                <a:gdLst>
                  <a:gd name="T0" fmla="*/ 133048 w 634"/>
                  <a:gd name="T1" fmla="*/ 90862 h 635"/>
                  <a:gd name="T2" fmla="*/ 133048 w 634"/>
                  <a:gd name="T3" fmla="*/ 90862 h 635"/>
                  <a:gd name="T4" fmla="*/ 63820 w 634"/>
                  <a:gd name="T5" fmla="*/ 90862 h 635"/>
                  <a:gd name="T6" fmla="*/ 58411 w 634"/>
                  <a:gd name="T7" fmla="*/ 96292 h 635"/>
                  <a:gd name="T8" fmla="*/ 63820 w 634"/>
                  <a:gd name="T9" fmla="*/ 101360 h 635"/>
                  <a:gd name="T10" fmla="*/ 133048 w 634"/>
                  <a:gd name="T11" fmla="*/ 101360 h 635"/>
                  <a:gd name="T12" fmla="*/ 143504 w 634"/>
                  <a:gd name="T13" fmla="*/ 96292 h 635"/>
                  <a:gd name="T14" fmla="*/ 133048 w 634"/>
                  <a:gd name="T15" fmla="*/ 90862 h 635"/>
                  <a:gd name="T16" fmla="*/ 228236 w 634"/>
                  <a:gd name="T17" fmla="*/ 218649 h 635"/>
                  <a:gd name="T18" fmla="*/ 228236 w 634"/>
                  <a:gd name="T19" fmla="*/ 218649 h 635"/>
                  <a:gd name="T20" fmla="*/ 169825 w 634"/>
                  <a:gd name="T21" fmla="*/ 160005 h 635"/>
                  <a:gd name="T22" fmla="*/ 191098 w 634"/>
                  <a:gd name="T23" fmla="*/ 96292 h 635"/>
                  <a:gd name="T24" fmla="*/ 95549 w 634"/>
                  <a:gd name="T25" fmla="*/ 0 h 635"/>
                  <a:gd name="T26" fmla="*/ 0 w 634"/>
                  <a:gd name="T27" fmla="*/ 96292 h 635"/>
                  <a:gd name="T28" fmla="*/ 95549 w 634"/>
                  <a:gd name="T29" fmla="*/ 191861 h 635"/>
                  <a:gd name="T30" fmla="*/ 159369 w 634"/>
                  <a:gd name="T31" fmla="*/ 170865 h 635"/>
                  <a:gd name="T32" fmla="*/ 217780 w 634"/>
                  <a:gd name="T33" fmla="*/ 229509 h 635"/>
                  <a:gd name="T34" fmla="*/ 228236 w 634"/>
                  <a:gd name="T35" fmla="*/ 229509 h 635"/>
                  <a:gd name="T36" fmla="*/ 228236 w 634"/>
                  <a:gd name="T37" fmla="*/ 218649 h 635"/>
                  <a:gd name="T38" fmla="*/ 95549 w 634"/>
                  <a:gd name="T39" fmla="*/ 176295 h 635"/>
                  <a:gd name="T40" fmla="*/ 95549 w 634"/>
                  <a:gd name="T41" fmla="*/ 176295 h 635"/>
                  <a:gd name="T42" fmla="*/ 16225 w 634"/>
                  <a:gd name="T43" fmla="*/ 96292 h 635"/>
                  <a:gd name="T44" fmla="*/ 95549 w 634"/>
                  <a:gd name="T45" fmla="*/ 16290 h 635"/>
                  <a:gd name="T46" fmla="*/ 175234 w 634"/>
                  <a:gd name="T47" fmla="*/ 96292 h 635"/>
                  <a:gd name="T48" fmla="*/ 95549 w 634"/>
                  <a:gd name="T49" fmla="*/ 176295 h 6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34" h="635">
                    <a:moveTo>
                      <a:pt x="369" y="251"/>
                    </a:moveTo>
                    <a:lnTo>
                      <a:pt x="369" y="251"/>
                    </a:lnTo>
                    <a:cubicBezTo>
                      <a:pt x="177" y="251"/>
                      <a:pt x="177" y="251"/>
                      <a:pt x="177" y="251"/>
                    </a:cubicBezTo>
                    <a:cubicBezTo>
                      <a:pt x="162" y="251"/>
                      <a:pt x="162" y="251"/>
                      <a:pt x="162" y="266"/>
                    </a:cubicBezTo>
                    <a:cubicBezTo>
                      <a:pt x="162" y="280"/>
                      <a:pt x="162" y="280"/>
                      <a:pt x="177" y="280"/>
                    </a:cubicBezTo>
                    <a:cubicBezTo>
                      <a:pt x="369" y="280"/>
                      <a:pt x="369" y="280"/>
                      <a:pt x="369" y="280"/>
                    </a:cubicBezTo>
                    <a:cubicBezTo>
                      <a:pt x="383" y="280"/>
                      <a:pt x="398" y="280"/>
                      <a:pt x="398" y="266"/>
                    </a:cubicBezTo>
                    <a:cubicBezTo>
                      <a:pt x="398" y="251"/>
                      <a:pt x="383" y="251"/>
                      <a:pt x="369" y="251"/>
                    </a:cubicBezTo>
                    <a:close/>
                    <a:moveTo>
                      <a:pt x="633" y="604"/>
                    </a:moveTo>
                    <a:lnTo>
                      <a:pt x="633" y="604"/>
                    </a:lnTo>
                    <a:cubicBezTo>
                      <a:pt x="471" y="442"/>
                      <a:pt x="471" y="442"/>
                      <a:pt x="471" y="442"/>
                    </a:cubicBezTo>
                    <a:cubicBezTo>
                      <a:pt x="501" y="398"/>
                      <a:pt x="530" y="339"/>
                      <a:pt x="530" y="266"/>
                    </a:cubicBezTo>
                    <a:cubicBezTo>
                      <a:pt x="530" y="118"/>
                      <a:pt x="412" y="0"/>
                      <a:pt x="265" y="0"/>
                    </a:cubicBezTo>
                    <a:cubicBezTo>
                      <a:pt x="118" y="0"/>
                      <a:pt x="0" y="118"/>
                      <a:pt x="0" y="266"/>
                    </a:cubicBezTo>
                    <a:cubicBezTo>
                      <a:pt x="0" y="413"/>
                      <a:pt x="118" y="530"/>
                      <a:pt x="265" y="530"/>
                    </a:cubicBezTo>
                    <a:cubicBezTo>
                      <a:pt x="339" y="530"/>
                      <a:pt x="383" y="501"/>
                      <a:pt x="442" y="472"/>
                    </a:cubicBezTo>
                    <a:cubicBezTo>
                      <a:pt x="604" y="634"/>
                      <a:pt x="604" y="634"/>
                      <a:pt x="604" y="634"/>
                    </a:cubicBezTo>
                    <a:cubicBezTo>
                      <a:pt x="604" y="634"/>
                      <a:pt x="619" y="634"/>
                      <a:pt x="633" y="634"/>
                    </a:cubicBezTo>
                    <a:cubicBezTo>
                      <a:pt x="633" y="619"/>
                      <a:pt x="633" y="604"/>
                      <a:pt x="633" y="604"/>
                    </a:cubicBezTo>
                    <a:close/>
                    <a:moveTo>
                      <a:pt x="265" y="487"/>
                    </a:moveTo>
                    <a:lnTo>
                      <a:pt x="265" y="487"/>
                    </a:lnTo>
                    <a:cubicBezTo>
                      <a:pt x="148" y="487"/>
                      <a:pt x="45" y="383"/>
                      <a:pt x="45" y="266"/>
                    </a:cubicBezTo>
                    <a:cubicBezTo>
                      <a:pt x="45" y="148"/>
                      <a:pt x="148" y="45"/>
                      <a:pt x="265" y="45"/>
                    </a:cubicBezTo>
                    <a:cubicBezTo>
                      <a:pt x="398" y="45"/>
                      <a:pt x="486" y="148"/>
                      <a:pt x="486" y="266"/>
                    </a:cubicBezTo>
                    <a:cubicBezTo>
                      <a:pt x="486" y="383"/>
                      <a:pt x="398" y="487"/>
                      <a:pt x="265" y="4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2" name="Freeform 17"/>
              <p:cNvSpPr>
                <a:spLocks noChangeArrowheads="1"/>
              </p:cNvSpPr>
              <p:nvPr/>
            </p:nvSpPr>
            <p:spPr bwMode="auto">
              <a:xfrm>
                <a:off x="2177282" y="7484939"/>
                <a:ext cx="228598" cy="229871"/>
              </a:xfrm>
              <a:custGeom>
                <a:avLst/>
                <a:gdLst>
                  <a:gd name="T0" fmla="*/ 132688 w 634"/>
                  <a:gd name="T1" fmla="*/ 90862 h 635"/>
                  <a:gd name="T2" fmla="*/ 132688 w 634"/>
                  <a:gd name="T3" fmla="*/ 90862 h 635"/>
                  <a:gd name="T4" fmla="*/ 100598 w 634"/>
                  <a:gd name="T5" fmla="*/ 90862 h 635"/>
                  <a:gd name="T6" fmla="*/ 100598 w 634"/>
                  <a:gd name="T7" fmla="*/ 64074 h 635"/>
                  <a:gd name="T8" fmla="*/ 95550 w 634"/>
                  <a:gd name="T9" fmla="*/ 53576 h 635"/>
                  <a:gd name="T10" fmla="*/ 90141 w 634"/>
                  <a:gd name="T11" fmla="*/ 64074 h 635"/>
                  <a:gd name="T12" fmla="*/ 90141 w 634"/>
                  <a:gd name="T13" fmla="*/ 90862 h 635"/>
                  <a:gd name="T14" fmla="*/ 58411 w 634"/>
                  <a:gd name="T15" fmla="*/ 90862 h 635"/>
                  <a:gd name="T16" fmla="*/ 53003 w 634"/>
                  <a:gd name="T17" fmla="*/ 96292 h 635"/>
                  <a:gd name="T18" fmla="*/ 58411 w 634"/>
                  <a:gd name="T19" fmla="*/ 106790 h 635"/>
                  <a:gd name="T20" fmla="*/ 90141 w 634"/>
                  <a:gd name="T21" fmla="*/ 106790 h 635"/>
                  <a:gd name="T22" fmla="*/ 90141 w 634"/>
                  <a:gd name="T23" fmla="*/ 133579 h 635"/>
                  <a:gd name="T24" fmla="*/ 95550 w 634"/>
                  <a:gd name="T25" fmla="*/ 138647 h 635"/>
                  <a:gd name="T26" fmla="*/ 100598 w 634"/>
                  <a:gd name="T27" fmla="*/ 133579 h 635"/>
                  <a:gd name="T28" fmla="*/ 100598 w 634"/>
                  <a:gd name="T29" fmla="*/ 106790 h 635"/>
                  <a:gd name="T30" fmla="*/ 132688 w 634"/>
                  <a:gd name="T31" fmla="*/ 106790 h 635"/>
                  <a:gd name="T32" fmla="*/ 138096 w 634"/>
                  <a:gd name="T33" fmla="*/ 96292 h 635"/>
                  <a:gd name="T34" fmla="*/ 132688 w 634"/>
                  <a:gd name="T35" fmla="*/ 90862 h 635"/>
                  <a:gd name="T36" fmla="*/ 222829 w 634"/>
                  <a:gd name="T37" fmla="*/ 218649 h 635"/>
                  <a:gd name="T38" fmla="*/ 222829 w 634"/>
                  <a:gd name="T39" fmla="*/ 218649 h 635"/>
                  <a:gd name="T40" fmla="*/ 164417 w 634"/>
                  <a:gd name="T41" fmla="*/ 160005 h 635"/>
                  <a:gd name="T42" fmla="*/ 191099 w 634"/>
                  <a:gd name="T43" fmla="*/ 96292 h 635"/>
                  <a:gd name="T44" fmla="*/ 95550 w 634"/>
                  <a:gd name="T45" fmla="*/ 0 h 635"/>
                  <a:gd name="T46" fmla="*/ 0 w 634"/>
                  <a:gd name="T47" fmla="*/ 96292 h 635"/>
                  <a:gd name="T48" fmla="*/ 95550 w 634"/>
                  <a:gd name="T49" fmla="*/ 191861 h 635"/>
                  <a:gd name="T50" fmla="*/ 153601 w 634"/>
                  <a:gd name="T51" fmla="*/ 170865 h 635"/>
                  <a:gd name="T52" fmla="*/ 212012 w 634"/>
                  <a:gd name="T53" fmla="*/ 229509 h 635"/>
                  <a:gd name="T54" fmla="*/ 222829 w 634"/>
                  <a:gd name="T55" fmla="*/ 229509 h 635"/>
                  <a:gd name="T56" fmla="*/ 222829 w 634"/>
                  <a:gd name="T57" fmla="*/ 218649 h 635"/>
                  <a:gd name="T58" fmla="*/ 95550 w 634"/>
                  <a:gd name="T59" fmla="*/ 176295 h 635"/>
                  <a:gd name="T60" fmla="*/ 95550 w 634"/>
                  <a:gd name="T61" fmla="*/ 176295 h 635"/>
                  <a:gd name="T62" fmla="*/ 15865 w 634"/>
                  <a:gd name="T63" fmla="*/ 96292 h 635"/>
                  <a:gd name="T64" fmla="*/ 95550 w 634"/>
                  <a:gd name="T65" fmla="*/ 16290 h 635"/>
                  <a:gd name="T66" fmla="*/ 174874 w 634"/>
                  <a:gd name="T67" fmla="*/ 96292 h 635"/>
                  <a:gd name="T68" fmla="*/ 95550 w 634"/>
                  <a:gd name="T69" fmla="*/ 176295 h 6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34" h="635">
                    <a:moveTo>
                      <a:pt x="368" y="251"/>
                    </a:moveTo>
                    <a:lnTo>
                      <a:pt x="368" y="251"/>
                    </a:lnTo>
                    <a:cubicBezTo>
                      <a:pt x="279" y="251"/>
                      <a:pt x="279" y="251"/>
                      <a:pt x="279" y="251"/>
                    </a:cubicBezTo>
                    <a:cubicBezTo>
                      <a:pt x="279" y="177"/>
                      <a:pt x="279" y="177"/>
                      <a:pt x="279" y="177"/>
                    </a:cubicBezTo>
                    <a:cubicBezTo>
                      <a:pt x="279" y="162"/>
                      <a:pt x="279" y="148"/>
                      <a:pt x="265" y="148"/>
                    </a:cubicBezTo>
                    <a:cubicBezTo>
                      <a:pt x="250" y="148"/>
                      <a:pt x="250" y="162"/>
                      <a:pt x="250" y="177"/>
                    </a:cubicBezTo>
                    <a:cubicBezTo>
                      <a:pt x="250" y="251"/>
                      <a:pt x="250" y="251"/>
                      <a:pt x="250" y="251"/>
                    </a:cubicBezTo>
                    <a:cubicBezTo>
                      <a:pt x="162" y="251"/>
                      <a:pt x="162" y="251"/>
                      <a:pt x="162" y="251"/>
                    </a:cubicBezTo>
                    <a:cubicBezTo>
                      <a:pt x="162" y="251"/>
                      <a:pt x="147" y="251"/>
                      <a:pt x="147" y="266"/>
                    </a:cubicBezTo>
                    <a:cubicBezTo>
                      <a:pt x="147" y="280"/>
                      <a:pt x="162" y="295"/>
                      <a:pt x="162" y="295"/>
                    </a:cubicBezTo>
                    <a:cubicBezTo>
                      <a:pt x="250" y="295"/>
                      <a:pt x="250" y="295"/>
                      <a:pt x="250" y="295"/>
                    </a:cubicBezTo>
                    <a:cubicBezTo>
                      <a:pt x="250" y="369"/>
                      <a:pt x="250" y="369"/>
                      <a:pt x="250" y="369"/>
                    </a:cubicBezTo>
                    <a:cubicBezTo>
                      <a:pt x="250" y="383"/>
                      <a:pt x="250" y="383"/>
                      <a:pt x="265" y="383"/>
                    </a:cubicBezTo>
                    <a:cubicBezTo>
                      <a:pt x="279" y="383"/>
                      <a:pt x="279" y="383"/>
                      <a:pt x="279" y="369"/>
                    </a:cubicBezTo>
                    <a:cubicBezTo>
                      <a:pt x="279" y="295"/>
                      <a:pt x="279" y="295"/>
                      <a:pt x="279" y="295"/>
                    </a:cubicBezTo>
                    <a:cubicBezTo>
                      <a:pt x="368" y="295"/>
                      <a:pt x="368" y="295"/>
                      <a:pt x="368" y="295"/>
                    </a:cubicBezTo>
                    <a:cubicBezTo>
                      <a:pt x="368" y="295"/>
                      <a:pt x="383" y="280"/>
                      <a:pt x="383" y="266"/>
                    </a:cubicBezTo>
                    <a:cubicBezTo>
                      <a:pt x="383" y="251"/>
                      <a:pt x="368" y="251"/>
                      <a:pt x="368" y="251"/>
                    </a:cubicBezTo>
                    <a:close/>
                    <a:moveTo>
                      <a:pt x="618" y="604"/>
                    </a:moveTo>
                    <a:lnTo>
                      <a:pt x="618" y="604"/>
                    </a:lnTo>
                    <a:cubicBezTo>
                      <a:pt x="456" y="442"/>
                      <a:pt x="456" y="442"/>
                      <a:pt x="456" y="442"/>
                    </a:cubicBezTo>
                    <a:cubicBezTo>
                      <a:pt x="500" y="398"/>
                      <a:pt x="530" y="339"/>
                      <a:pt x="530" y="266"/>
                    </a:cubicBezTo>
                    <a:cubicBezTo>
                      <a:pt x="530" y="118"/>
                      <a:pt x="412" y="0"/>
                      <a:pt x="265" y="0"/>
                    </a:cubicBezTo>
                    <a:cubicBezTo>
                      <a:pt x="117" y="0"/>
                      <a:pt x="0" y="118"/>
                      <a:pt x="0" y="266"/>
                    </a:cubicBezTo>
                    <a:cubicBezTo>
                      <a:pt x="0" y="413"/>
                      <a:pt x="117" y="530"/>
                      <a:pt x="265" y="530"/>
                    </a:cubicBezTo>
                    <a:cubicBezTo>
                      <a:pt x="324" y="530"/>
                      <a:pt x="383" y="501"/>
                      <a:pt x="426" y="472"/>
                    </a:cubicBezTo>
                    <a:cubicBezTo>
                      <a:pt x="588" y="634"/>
                      <a:pt x="588" y="634"/>
                      <a:pt x="588" y="634"/>
                    </a:cubicBezTo>
                    <a:cubicBezTo>
                      <a:pt x="603" y="634"/>
                      <a:pt x="618" y="634"/>
                      <a:pt x="618" y="634"/>
                    </a:cubicBezTo>
                    <a:cubicBezTo>
                      <a:pt x="633" y="619"/>
                      <a:pt x="633" y="604"/>
                      <a:pt x="618" y="604"/>
                    </a:cubicBezTo>
                    <a:close/>
                    <a:moveTo>
                      <a:pt x="265" y="487"/>
                    </a:moveTo>
                    <a:lnTo>
                      <a:pt x="265" y="487"/>
                    </a:lnTo>
                    <a:cubicBezTo>
                      <a:pt x="147" y="487"/>
                      <a:pt x="44" y="383"/>
                      <a:pt x="44" y="266"/>
                    </a:cubicBezTo>
                    <a:cubicBezTo>
                      <a:pt x="44" y="148"/>
                      <a:pt x="147" y="45"/>
                      <a:pt x="265" y="45"/>
                    </a:cubicBezTo>
                    <a:cubicBezTo>
                      <a:pt x="383" y="45"/>
                      <a:pt x="485" y="148"/>
                      <a:pt x="485" y="266"/>
                    </a:cubicBezTo>
                    <a:cubicBezTo>
                      <a:pt x="485" y="383"/>
                      <a:pt x="383" y="487"/>
                      <a:pt x="265" y="4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" name="Freeform 18"/>
              <p:cNvSpPr>
                <a:spLocks noChangeArrowheads="1"/>
              </p:cNvSpPr>
              <p:nvPr/>
            </p:nvSpPr>
            <p:spPr bwMode="auto">
              <a:xfrm>
                <a:off x="1812583" y="7484939"/>
                <a:ext cx="221991" cy="229871"/>
              </a:xfrm>
              <a:custGeom>
                <a:avLst/>
                <a:gdLst>
                  <a:gd name="T0" fmla="*/ 221632 w 619"/>
                  <a:gd name="T1" fmla="*/ 218649 h 635"/>
                  <a:gd name="T2" fmla="*/ 221632 w 619"/>
                  <a:gd name="T3" fmla="*/ 218649 h 635"/>
                  <a:gd name="T4" fmla="*/ 163535 w 619"/>
                  <a:gd name="T5" fmla="*/ 160005 h 635"/>
                  <a:gd name="T6" fmla="*/ 190073 w 619"/>
                  <a:gd name="T7" fmla="*/ 96292 h 635"/>
                  <a:gd name="T8" fmla="*/ 95037 w 619"/>
                  <a:gd name="T9" fmla="*/ 0 h 635"/>
                  <a:gd name="T10" fmla="*/ 0 w 619"/>
                  <a:gd name="T11" fmla="*/ 96292 h 635"/>
                  <a:gd name="T12" fmla="*/ 95037 w 619"/>
                  <a:gd name="T13" fmla="*/ 191861 h 635"/>
                  <a:gd name="T14" fmla="*/ 153134 w 619"/>
                  <a:gd name="T15" fmla="*/ 170865 h 635"/>
                  <a:gd name="T16" fmla="*/ 211232 w 619"/>
                  <a:gd name="T17" fmla="*/ 229509 h 635"/>
                  <a:gd name="T18" fmla="*/ 221632 w 619"/>
                  <a:gd name="T19" fmla="*/ 229509 h 635"/>
                  <a:gd name="T20" fmla="*/ 221632 w 619"/>
                  <a:gd name="T21" fmla="*/ 218649 h 635"/>
                  <a:gd name="T22" fmla="*/ 95037 w 619"/>
                  <a:gd name="T23" fmla="*/ 176295 h 635"/>
                  <a:gd name="T24" fmla="*/ 95037 w 619"/>
                  <a:gd name="T25" fmla="*/ 176295 h 635"/>
                  <a:gd name="T26" fmla="*/ 10400 w 619"/>
                  <a:gd name="T27" fmla="*/ 96292 h 635"/>
                  <a:gd name="T28" fmla="*/ 95037 w 619"/>
                  <a:gd name="T29" fmla="*/ 16290 h 635"/>
                  <a:gd name="T30" fmla="*/ 174293 w 619"/>
                  <a:gd name="T31" fmla="*/ 96292 h 635"/>
                  <a:gd name="T32" fmla="*/ 95037 w 619"/>
                  <a:gd name="T33" fmla="*/ 176295 h 6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19" h="635">
                    <a:moveTo>
                      <a:pt x="618" y="604"/>
                    </a:moveTo>
                    <a:lnTo>
                      <a:pt x="618" y="604"/>
                    </a:lnTo>
                    <a:cubicBezTo>
                      <a:pt x="456" y="442"/>
                      <a:pt x="456" y="442"/>
                      <a:pt x="456" y="442"/>
                    </a:cubicBezTo>
                    <a:cubicBezTo>
                      <a:pt x="500" y="398"/>
                      <a:pt x="530" y="339"/>
                      <a:pt x="530" y="266"/>
                    </a:cubicBezTo>
                    <a:cubicBezTo>
                      <a:pt x="530" y="118"/>
                      <a:pt x="412" y="0"/>
                      <a:pt x="265" y="0"/>
                    </a:cubicBezTo>
                    <a:cubicBezTo>
                      <a:pt x="118" y="0"/>
                      <a:pt x="0" y="118"/>
                      <a:pt x="0" y="266"/>
                    </a:cubicBezTo>
                    <a:cubicBezTo>
                      <a:pt x="0" y="413"/>
                      <a:pt x="118" y="530"/>
                      <a:pt x="265" y="530"/>
                    </a:cubicBezTo>
                    <a:cubicBezTo>
                      <a:pt x="324" y="530"/>
                      <a:pt x="382" y="501"/>
                      <a:pt x="427" y="472"/>
                    </a:cubicBezTo>
                    <a:cubicBezTo>
                      <a:pt x="589" y="634"/>
                      <a:pt x="589" y="634"/>
                      <a:pt x="589" y="634"/>
                    </a:cubicBezTo>
                    <a:cubicBezTo>
                      <a:pt x="603" y="634"/>
                      <a:pt x="603" y="634"/>
                      <a:pt x="618" y="634"/>
                    </a:cubicBezTo>
                    <a:cubicBezTo>
                      <a:pt x="618" y="619"/>
                      <a:pt x="618" y="604"/>
                      <a:pt x="618" y="604"/>
                    </a:cubicBezTo>
                    <a:close/>
                    <a:moveTo>
                      <a:pt x="265" y="487"/>
                    </a:moveTo>
                    <a:lnTo>
                      <a:pt x="265" y="487"/>
                    </a:lnTo>
                    <a:cubicBezTo>
                      <a:pt x="132" y="487"/>
                      <a:pt x="29" y="383"/>
                      <a:pt x="29" y="266"/>
                    </a:cubicBezTo>
                    <a:cubicBezTo>
                      <a:pt x="29" y="148"/>
                      <a:pt x="132" y="45"/>
                      <a:pt x="265" y="45"/>
                    </a:cubicBezTo>
                    <a:cubicBezTo>
                      <a:pt x="382" y="45"/>
                      <a:pt x="486" y="148"/>
                      <a:pt x="486" y="266"/>
                    </a:cubicBezTo>
                    <a:cubicBezTo>
                      <a:pt x="486" y="383"/>
                      <a:pt x="382" y="487"/>
                      <a:pt x="265" y="4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" name="Freeform 19"/>
              <p:cNvSpPr>
                <a:spLocks noChangeArrowheads="1"/>
              </p:cNvSpPr>
              <p:nvPr/>
            </p:nvSpPr>
            <p:spPr bwMode="auto">
              <a:xfrm>
                <a:off x="1441277" y="7484939"/>
                <a:ext cx="228597" cy="229871"/>
              </a:xfrm>
              <a:custGeom>
                <a:avLst/>
                <a:gdLst>
                  <a:gd name="T0" fmla="*/ 10817 w 634"/>
                  <a:gd name="T1" fmla="*/ 85432 h 635"/>
                  <a:gd name="T2" fmla="*/ 10817 w 634"/>
                  <a:gd name="T3" fmla="*/ 85432 h 635"/>
                  <a:gd name="T4" fmla="*/ 79684 w 634"/>
                  <a:gd name="T5" fmla="*/ 85432 h 635"/>
                  <a:gd name="T6" fmla="*/ 85093 w 634"/>
                  <a:gd name="T7" fmla="*/ 80002 h 635"/>
                  <a:gd name="T8" fmla="*/ 79684 w 634"/>
                  <a:gd name="T9" fmla="*/ 74934 h 635"/>
                  <a:gd name="T10" fmla="*/ 26682 w 634"/>
                  <a:gd name="T11" fmla="*/ 74934 h 635"/>
                  <a:gd name="T12" fmla="*/ 116822 w 634"/>
                  <a:gd name="T13" fmla="*/ 16290 h 635"/>
                  <a:gd name="T14" fmla="*/ 212372 w 634"/>
                  <a:gd name="T15" fmla="*/ 101360 h 635"/>
                  <a:gd name="T16" fmla="*/ 228236 w 634"/>
                  <a:gd name="T17" fmla="*/ 101360 h 635"/>
                  <a:gd name="T18" fmla="*/ 116822 w 634"/>
                  <a:gd name="T19" fmla="*/ 0 h 635"/>
                  <a:gd name="T20" fmla="*/ 15865 w 634"/>
                  <a:gd name="T21" fmla="*/ 58644 h 635"/>
                  <a:gd name="T22" fmla="*/ 15865 w 634"/>
                  <a:gd name="T23" fmla="*/ 10860 h 635"/>
                  <a:gd name="T24" fmla="*/ 10817 w 634"/>
                  <a:gd name="T25" fmla="*/ 0 h 635"/>
                  <a:gd name="T26" fmla="*/ 0 w 634"/>
                  <a:gd name="T27" fmla="*/ 10860 h 635"/>
                  <a:gd name="T28" fmla="*/ 0 w 634"/>
                  <a:gd name="T29" fmla="*/ 80002 h 635"/>
                  <a:gd name="T30" fmla="*/ 10817 w 634"/>
                  <a:gd name="T31" fmla="*/ 85432 h 635"/>
                  <a:gd name="T32" fmla="*/ 223189 w 634"/>
                  <a:gd name="T33" fmla="*/ 144077 h 635"/>
                  <a:gd name="T34" fmla="*/ 223189 w 634"/>
                  <a:gd name="T35" fmla="*/ 144077 h 635"/>
                  <a:gd name="T36" fmla="*/ 148552 w 634"/>
                  <a:gd name="T37" fmla="*/ 144077 h 635"/>
                  <a:gd name="T38" fmla="*/ 143504 w 634"/>
                  <a:gd name="T39" fmla="*/ 149507 h 635"/>
                  <a:gd name="T40" fmla="*/ 148552 w 634"/>
                  <a:gd name="T41" fmla="*/ 160005 h 635"/>
                  <a:gd name="T42" fmla="*/ 206963 w 634"/>
                  <a:gd name="T43" fmla="*/ 160005 h 635"/>
                  <a:gd name="T44" fmla="*/ 116822 w 634"/>
                  <a:gd name="T45" fmla="*/ 213219 h 635"/>
                  <a:gd name="T46" fmla="*/ 15865 w 634"/>
                  <a:gd name="T47" fmla="*/ 128149 h 635"/>
                  <a:gd name="T48" fmla="*/ 5408 w 634"/>
                  <a:gd name="T49" fmla="*/ 128149 h 635"/>
                  <a:gd name="T50" fmla="*/ 116822 w 634"/>
                  <a:gd name="T51" fmla="*/ 229509 h 635"/>
                  <a:gd name="T52" fmla="*/ 212372 w 634"/>
                  <a:gd name="T53" fmla="*/ 170865 h 635"/>
                  <a:gd name="T54" fmla="*/ 212372 w 634"/>
                  <a:gd name="T55" fmla="*/ 224079 h 635"/>
                  <a:gd name="T56" fmla="*/ 223189 w 634"/>
                  <a:gd name="T57" fmla="*/ 229509 h 635"/>
                  <a:gd name="T58" fmla="*/ 228236 w 634"/>
                  <a:gd name="T59" fmla="*/ 224079 h 635"/>
                  <a:gd name="T60" fmla="*/ 228236 w 634"/>
                  <a:gd name="T61" fmla="*/ 149507 h 635"/>
                  <a:gd name="T62" fmla="*/ 223189 w 634"/>
                  <a:gd name="T63" fmla="*/ 144077 h 63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34" h="635">
                    <a:moveTo>
                      <a:pt x="30" y="236"/>
                    </a:moveTo>
                    <a:lnTo>
                      <a:pt x="30" y="236"/>
                    </a:ln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36" y="236"/>
                      <a:pt x="236" y="236"/>
                      <a:pt x="236" y="221"/>
                    </a:cubicBezTo>
                    <a:cubicBezTo>
                      <a:pt x="236" y="207"/>
                      <a:pt x="236" y="207"/>
                      <a:pt x="221" y="207"/>
                    </a:cubicBezTo>
                    <a:cubicBezTo>
                      <a:pt x="74" y="207"/>
                      <a:pt x="74" y="207"/>
                      <a:pt x="74" y="207"/>
                    </a:cubicBezTo>
                    <a:cubicBezTo>
                      <a:pt x="118" y="104"/>
                      <a:pt x="207" y="45"/>
                      <a:pt x="324" y="45"/>
                    </a:cubicBezTo>
                    <a:cubicBezTo>
                      <a:pt x="457" y="45"/>
                      <a:pt x="574" y="148"/>
                      <a:pt x="589" y="280"/>
                    </a:cubicBezTo>
                    <a:cubicBezTo>
                      <a:pt x="633" y="280"/>
                      <a:pt x="633" y="280"/>
                      <a:pt x="633" y="280"/>
                    </a:cubicBezTo>
                    <a:cubicBezTo>
                      <a:pt x="619" y="118"/>
                      <a:pt x="486" y="0"/>
                      <a:pt x="324" y="0"/>
                    </a:cubicBezTo>
                    <a:cubicBezTo>
                      <a:pt x="207" y="0"/>
                      <a:pt x="103" y="74"/>
                      <a:pt x="44" y="162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15"/>
                      <a:pt x="30" y="0"/>
                      <a:pt x="30" y="0"/>
                    </a:cubicBezTo>
                    <a:cubicBezTo>
                      <a:pt x="15" y="0"/>
                      <a:pt x="0" y="15"/>
                      <a:pt x="0" y="30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36"/>
                      <a:pt x="30" y="236"/>
                      <a:pt x="30" y="236"/>
                    </a:cubicBezTo>
                    <a:close/>
                    <a:moveTo>
                      <a:pt x="619" y="398"/>
                    </a:moveTo>
                    <a:lnTo>
                      <a:pt x="619" y="398"/>
                    </a:lnTo>
                    <a:cubicBezTo>
                      <a:pt x="412" y="398"/>
                      <a:pt x="412" y="398"/>
                      <a:pt x="412" y="398"/>
                    </a:cubicBezTo>
                    <a:lnTo>
                      <a:pt x="398" y="413"/>
                    </a:lnTo>
                    <a:cubicBezTo>
                      <a:pt x="398" y="428"/>
                      <a:pt x="412" y="442"/>
                      <a:pt x="412" y="442"/>
                    </a:cubicBezTo>
                    <a:cubicBezTo>
                      <a:pt x="574" y="442"/>
                      <a:pt x="574" y="442"/>
                      <a:pt x="574" y="442"/>
                    </a:cubicBezTo>
                    <a:cubicBezTo>
                      <a:pt x="530" y="530"/>
                      <a:pt x="427" y="589"/>
                      <a:pt x="324" y="589"/>
                    </a:cubicBezTo>
                    <a:cubicBezTo>
                      <a:pt x="177" y="589"/>
                      <a:pt x="74" y="487"/>
                      <a:pt x="44" y="354"/>
                    </a:cubicBezTo>
                    <a:cubicBezTo>
                      <a:pt x="15" y="354"/>
                      <a:pt x="15" y="354"/>
                      <a:pt x="15" y="354"/>
                    </a:cubicBezTo>
                    <a:cubicBezTo>
                      <a:pt x="30" y="516"/>
                      <a:pt x="162" y="634"/>
                      <a:pt x="324" y="634"/>
                    </a:cubicBezTo>
                    <a:cubicBezTo>
                      <a:pt x="442" y="634"/>
                      <a:pt x="545" y="575"/>
                      <a:pt x="589" y="472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9" y="619"/>
                      <a:pt x="604" y="634"/>
                      <a:pt x="619" y="634"/>
                    </a:cubicBezTo>
                    <a:lnTo>
                      <a:pt x="633" y="619"/>
                    </a:lnTo>
                    <a:cubicBezTo>
                      <a:pt x="633" y="413"/>
                      <a:pt x="633" y="413"/>
                      <a:pt x="633" y="413"/>
                    </a:cubicBezTo>
                    <a:cubicBezTo>
                      <a:pt x="633" y="398"/>
                      <a:pt x="619" y="398"/>
                      <a:pt x="619" y="3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" name="Freeform 20"/>
              <p:cNvSpPr>
                <a:spLocks noChangeArrowheads="1"/>
              </p:cNvSpPr>
              <p:nvPr/>
            </p:nvSpPr>
            <p:spPr bwMode="auto">
              <a:xfrm>
                <a:off x="1076578" y="7484939"/>
                <a:ext cx="228597" cy="229871"/>
              </a:xfrm>
              <a:custGeom>
                <a:avLst/>
                <a:gdLst>
                  <a:gd name="T0" fmla="*/ 169825 w 634"/>
                  <a:gd name="T1" fmla="*/ 16290 h 635"/>
                  <a:gd name="T2" fmla="*/ 169825 w 634"/>
                  <a:gd name="T3" fmla="*/ 16290 h 635"/>
                  <a:gd name="T4" fmla="*/ 217420 w 634"/>
                  <a:gd name="T5" fmla="*/ 16290 h 635"/>
                  <a:gd name="T6" fmla="*/ 228236 w 634"/>
                  <a:gd name="T7" fmla="*/ 10860 h 635"/>
                  <a:gd name="T8" fmla="*/ 217420 w 634"/>
                  <a:gd name="T9" fmla="*/ 0 h 635"/>
                  <a:gd name="T10" fmla="*/ 148552 w 634"/>
                  <a:gd name="T11" fmla="*/ 0 h 635"/>
                  <a:gd name="T12" fmla="*/ 143144 w 634"/>
                  <a:gd name="T13" fmla="*/ 10860 h 635"/>
                  <a:gd name="T14" fmla="*/ 143144 w 634"/>
                  <a:gd name="T15" fmla="*/ 80002 h 635"/>
                  <a:gd name="T16" fmla="*/ 148552 w 634"/>
                  <a:gd name="T17" fmla="*/ 85432 h 635"/>
                  <a:gd name="T18" fmla="*/ 153600 w 634"/>
                  <a:gd name="T19" fmla="*/ 80002 h 635"/>
                  <a:gd name="T20" fmla="*/ 153600 w 634"/>
                  <a:gd name="T21" fmla="*/ 26788 h 635"/>
                  <a:gd name="T22" fmla="*/ 212011 w 634"/>
                  <a:gd name="T23" fmla="*/ 117651 h 635"/>
                  <a:gd name="T24" fmla="*/ 111414 w 634"/>
                  <a:gd name="T25" fmla="*/ 213219 h 635"/>
                  <a:gd name="T26" fmla="*/ 15865 w 634"/>
                  <a:gd name="T27" fmla="*/ 117651 h 635"/>
                  <a:gd name="T28" fmla="*/ 100597 w 634"/>
                  <a:gd name="T29" fmla="*/ 16290 h 635"/>
                  <a:gd name="T30" fmla="*/ 100597 w 634"/>
                  <a:gd name="T31" fmla="*/ 5430 h 635"/>
                  <a:gd name="T32" fmla="*/ 0 w 634"/>
                  <a:gd name="T33" fmla="*/ 117651 h 635"/>
                  <a:gd name="T34" fmla="*/ 111414 w 634"/>
                  <a:gd name="T35" fmla="*/ 229509 h 635"/>
                  <a:gd name="T36" fmla="*/ 228236 w 634"/>
                  <a:gd name="T37" fmla="*/ 117651 h 635"/>
                  <a:gd name="T38" fmla="*/ 169825 w 634"/>
                  <a:gd name="T39" fmla="*/ 16290 h 6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34" h="635">
                    <a:moveTo>
                      <a:pt x="471" y="45"/>
                    </a:moveTo>
                    <a:lnTo>
                      <a:pt x="471" y="45"/>
                    </a:lnTo>
                    <a:cubicBezTo>
                      <a:pt x="603" y="45"/>
                      <a:pt x="603" y="45"/>
                      <a:pt x="603" y="45"/>
                    </a:cubicBezTo>
                    <a:cubicBezTo>
                      <a:pt x="618" y="45"/>
                      <a:pt x="633" y="30"/>
                      <a:pt x="633" y="30"/>
                    </a:cubicBezTo>
                    <a:cubicBezTo>
                      <a:pt x="633" y="15"/>
                      <a:pt x="618" y="0"/>
                      <a:pt x="603" y="0"/>
                    </a:cubicBezTo>
                    <a:cubicBezTo>
                      <a:pt x="412" y="0"/>
                      <a:pt x="412" y="0"/>
                      <a:pt x="412" y="0"/>
                    </a:cubicBezTo>
                    <a:cubicBezTo>
                      <a:pt x="412" y="0"/>
                      <a:pt x="397" y="0"/>
                      <a:pt x="397" y="30"/>
                    </a:cubicBezTo>
                    <a:cubicBezTo>
                      <a:pt x="397" y="221"/>
                      <a:pt x="397" y="221"/>
                      <a:pt x="397" y="221"/>
                    </a:cubicBezTo>
                    <a:cubicBezTo>
                      <a:pt x="397" y="236"/>
                      <a:pt x="397" y="236"/>
                      <a:pt x="412" y="236"/>
                    </a:cubicBezTo>
                    <a:cubicBezTo>
                      <a:pt x="426" y="236"/>
                      <a:pt x="426" y="236"/>
                      <a:pt x="426" y="221"/>
                    </a:cubicBezTo>
                    <a:cubicBezTo>
                      <a:pt x="426" y="74"/>
                      <a:pt x="426" y="74"/>
                      <a:pt x="426" y="74"/>
                    </a:cubicBezTo>
                    <a:cubicBezTo>
                      <a:pt x="530" y="118"/>
                      <a:pt x="588" y="207"/>
                      <a:pt x="588" y="325"/>
                    </a:cubicBezTo>
                    <a:cubicBezTo>
                      <a:pt x="588" y="472"/>
                      <a:pt x="471" y="589"/>
                      <a:pt x="309" y="589"/>
                    </a:cubicBezTo>
                    <a:cubicBezTo>
                      <a:pt x="162" y="589"/>
                      <a:pt x="44" y="472"/>
                      <a:pt x="44" y="325"/>
                    </a:cubicBezTo>
                    <a:cubicBezTo>
                      <a:pt x="44" y="177"/>
                      <a:pt x="147" y="74"/>
                      <a:pt x="279" y="45"/>
                    </a:cubicBezTo>
                    <a:cubicBezTo>
                      <a:pt x="279" y="15"/>
                      <a:pt x="279" y="15"/>
                      <a:pt x="279" y="15"/>
                    </a:cubicBezTo>
                    <a:cubicBezTo>
                      <a:pt x="117" y="30"/>
                      <a:pt x="0" y="162"/>
                      <a:pt x="0" y="325"/>
                    </a:cubicBezTo>
                    <a:cubicBezTo>
                      <a:pt x="0" y="487"/>
                      <a:pt x="147" y="634"/>
                      <a:pt x="309" y="634"/>
                    </a:cubicBezTo>
                    <a:cubicBezTo>
                      <a:pt x="485" y="634"/>
                      <a:pt x="633" y="487"/>
                      <a:pt x="633" y="325"/>
                    </a:cubicBezTo>
                    <a:cubicBezTo>
                      <a:pt x="633" y="207"/>
                      <a:pt x="559" y="104"/>
                      <a:pt x="471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" name="Freeform 21"/>
              <p:cNvSpPr>
                <a:spLocks noChangeArrowheads="1"/>
              </p:cNvSpPr>
              <p:nvPr/>
            </p:nvSpPr>
            <p:spPr bwMode="auto">
              <a:xfrm>
                <a:off x="709236" y="7484939"/>
                <a:ext cx="221991" cy="229871"/>
              </a:xfrm>
              <a:custGeom>
                <a:avLst/>
                <a:gdLst>
                  <a:gd name="T0" fmla="*/ 110816 w 619"/>
                  <a:gd name="T1" fmla="*/ 0 h 635"/>
                  <a:gd name="T2" fmla="*/ 110816 w 619"/>
                  <a:gd name="T3" fmla="*/ 0 h 635"/>
                  <a:gd name="T4" fmla="*/ 0 w 619"/>
                  <a:gd name="T5" fmla="*/ 117651 h 635"/>
                  <a:gd name="T6" fmla="*/ 110816 w 619"/>
                  <a:gd name="T7" fmla="*/ 229509 h 635"/>
                  <a:gd name="T8" fmla="*/ 221632 w 619"/>
                  <a:gd name="T9" fmla="*/ 117651 h 635"/>
                  <a:gd name="T10" fmla="*/ 110816 w 619"/>
                  <a:gd name="T11" fmla="*/ 0 h 635"/>
                  <a:gd name="T12" fmla="*/ 110816 w 619"/>
                  <a:gd name="T13" fmla="*/ 213219 h 635"/>
                  <a:gd name="T14" fmla="*/ 110816 w 619"/>
                  <a:gd name="T15" fmla="*/ 213219 h 635"/>
                  <a:gd name="T16" fmla="*/ 10400 w 619"/>
                  <a:gd name="T17" fmla="*/ 117651 h 635"/>
                  <a:gd name="T18" fmla="*/ 110816 w 619"/>
                  <a:gd name="T19" fmla="*/ 16290 h 635"/>
                  <a:gd name="T20" fmla="*/ 211232 w 619"/>
                  <a:gd name="T21" fmla="*/ 117651 h 635"/>
                  <a:gd name="T22" fmla="*/ 110816 w 619"/>
                  <a:gd name="T23" fmla="*/ 213219 h 635"/>
                  <a:gd name="T24" fmla="*/ 153134 w 619"/>
                  <a:gd name="T25" fmla="*/ 64074 h 635"/>
                  <a:gd name="T26" fmla="*/ 153134 w 619"/>
                  <a:gd name="T27" fmla="*/ 64074 h 635"/>
                  <a:gd name="T28" fmla="*/ 142375 w 619"/>
                  <a:gd name="T29" fmla="*/ 69504 h 635"/>
                  <a:gd name="T30" fmla="*/ 100416 w 619"/>
                  <a:gd name="T31" fmla="*/ 149507 h 635"/>
                  <a:gd name="T32" fmla="*/ 73877 w 619"/>
                  <a:gd name="T33" fmla="*/ 122719 h 635"/>
                  <a:gd name="T34" fmla="*/ 63477 w 619"/>
                  <a:gd name="T35" fmla="*/ 122719 h 635"/>
                  <a:gd name="T36" fmla="*/ 63477 w 619"/>
                  <a:gd name="T37" fmla="*/ 133579 h 635"/>
                  <a:gd name="T38" fmla="*/ 95037 w 619"/>
                  <a:gd name="T39" fmla="*/ 165435 h 635"/>
                  <a:gd name="T40" fmla="*/ 105437 w 619"/>
                  <a:gd name="T41" fmla="*/ 165435 h 635"/>
                  <a:gd name="T42" fmla="*/ 158155 w 619"/>
                  <a:gd name="T43" fmla="*/ 74934 h 635"/>
                  <a:gd name="T44" fmla="*/ 153134 w 619"/>
                  <a:gd name="T45" fmla="*/ 64074 h 63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9" h="635"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48"/>
                      <a:pt x="0" y="325"/>
                    </a:cubicBezTo>
                    <a:cubicBezTo>
                      <a:pt x="0" y="487"/>
                      <a:pt x="132" y="634"/>
                      <a:pt x="309" y="634"/>
                    </a:cubicBezTo>
                    <a:cubicBezTo>
                      <a:pt x="486" y="634"/>
                      <a:pt x="618" y="487"/>
                      <a:pt x="618" y="325"/>
                    </a:cubicBezTo>
                    <a:cubicBezTo>
                      <a:pt x="618" y="148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72"/>
                      <a:pt x="29" y="325"/>
                    </a:cubicBezTo>
                    <a:cubicBezTo>
                      <a:pt x="29" y="162"/>
                      <a:pt x="162" y="45"/>
                      <a:pt x="309" y="45"/>
                    </a:cubicBezTo>
                    <a:cubicBezTo>
                      <a:pt x="456" y="45"/>
                      <a:pt x="589" y="162"/>
                      <a:pt x="589" y="325"/>
                    </a:cubicBezTo>
                    <a:cubicBezTo>
                      <a:pt x="589" y="472"/>
                      <a:pt x="456" y="589"/>
                      <a:pt x="309" y="589"/>
                    </a:cubicBezTo>
                    <a:close/>
                    <a:moveTo>
                      <a:pt x="427" y="177"/>
                    </a:moveTo>
                    <a:lnTo>
                      <a:pt x="427" y="177"/>
                    </a:lnTo>
                    <a:cubicBezTo>
                      <a:pt x="412" y="177"/>
                      <a:pt x="412" y="177"/>
                      <a:pt x="397" y="192"/>
                    </a:cubicBezTo>
                    <a:cubicBezTo>
                      <a:pt x="280" y="413"/>
                      <a:pt x="280" y="413"/>
                      <a:pt x="280" y="413"/>
                    </a:cubicBezTo>
                    <a:cubicBezTo>
                      <a:pt x="206" y="339"/>
                      <a:pt x="206" y="339"/>
                      <a:pt x="206" y="339"/>
                    </a:cubicBezTo>
                    <a:cubicBezTo>
                      <a:pt x="191" y="339"/>
                      <a:pt x="191" y="339"/>
                      <a:pt x="177" y="339"/>
                    </a:cubicBezTo>
                    <a:cubicBezTo>
                      <a:pt x="162" y="354"/>
                      <a:pt x="162" y="369"/>
                      <a:pt x="177" y="369"/>
                    </a:cubicBezTo>
                    <a:cubicBezTo>
                      <a:pt x="265" y="457"/>
                      <a:pt x="265" y="457"/>
                      <a:pt x="265" y="457"/>
                    </a:cubicBezTo>
                    <a:cubicBezTo>
                      <a:pt x="280" y="457"/>
                      <a:pt x="280" y="457"/>
                      <a:pt x="294" y="457"/>
                    </a:cubicBezTo>
                    <a:lnTo>
                      <a:pt x="441" y="207"/>
                    </a:lnTo>
                    <a:cubicBezTo>
                      <a:pt x="441" y="207"/>
                      <a:pt x="441" y="192"/>
                      <a:pt x="427" y="1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" name="Freeform 22"/>
              <p:cNvSpPr>
                <a:spLocks noChangeArrowheads="1"/>
              </p:cNvSpPr>
              <p:nvPr/>
            </p:nvSpPr>
            <p:spPr bwMode="auto">
              <a:xfrm>
                <a:off x="4016634" y="7120316"/>
                <a:ext cx="221991" cy="228551"/>
              </a:xfrm>
              <a:custGeom>
                <a:avLst/>
                <a:gdLst>
                  <a:gd name="T0" fmla="*/ 153134 w 619"/>
                  <a:gd name="T1" fmla="*/ 74261 h 634"/>
                  <a:gd name="T2" fmla="*/ 153134 w 619"/>
                  <a:gd name="T3" fmla="*/ 74261 h 634"/>
                  <a:gd name="T4" fmla="*/ 142734 w 619"/>
                  <a:gd name="T5" fmla="*/ 74261 h 634"/>
                  <a:gd name="T6" fmla="*/ 110816 w 619"/>
                  <a:gd name="T7" fmla="*/ 100937 h 634"/>
                  <a:gd name="T8" fmla="*/ 79257 w 619"/>
                  <a:gd name="T9" fmla="*/ 74261 h 634"/>
                  <a:gd name="T10" fmla="*/ 68498 w 619"/>
                  <a:gd name="T11" fmla="*/ 74261 h 634"/>
                  <a:gd name="T12" fmla="*/ 68498 w 619"/>
                  <a:gd name="T13" fmla="*/ 84715 h 634"/>
                  <a:gd name="T14" fmla="*/ 100416 w 619"/>
                  <a:gd name="T15" fmla="*/ 111392 h 634"/>
                  <a:gd name="T16" fmla="*/ 68498 w 619"/>
                  <a:gd name="T17" fmla="*/ 143115 h 634"/>
                  <a:gd name="T18" fmla="*/ 68498 w 619"/>
                  <a:gd name="T19" fmla="*/ 153929 h 634"/>
                  <a:gd name="T20" fmla="*/ 79257 w 619"/>
                  <a:gd name="T21" fmla="*/ 153929 h 634"/>
                  <a:gd name="T22" fmla="*/ 110816 w 619"/>
                  <a:gd name="T23" fmla="*/ 121846 h 634"/>
                  <a:gd name="T24" fmla="*/ 142734 w 619"/>
                  <a:gd name="T25" fmla="*/ 153929 h 634"/>
                  <a:gd name="T26" fmla="*/ 153134 w 619"/>
                  <a:gd name="T27" fmla="*/ 153929 h 634"/>
                  <a:gd name="T28" fmla="*/ 153134 w 619"/>
                  <a:gd name="T29" fmla="*/ 143115 h 634"/>
                  <a:gd name="T30" fmla="*/ 121575 w 619"/>
                  <a:gd name="T31" fmla="*/ 111392 h 634"/>
                  <a:gd name="T32" fmla="*/ 153134 w 619"/>
                  <a:gd name="T33" fmla="*/ 84715 h 634"/>
                  <a:gd name="T34" fmla="*/ 153134 w 619"/>
                  <a:gd name="T35" fmla="*/ 74261 h 634"/>
                  <a:gd name="T36" fmla="*/ 110816 w 619"/>
                  <a:gd name="T37" fmla="*/ 0 h 634"/>
                  <a:gd name="T38" fmla="*/ 110816 w 619"/>
                  <a:gd name="T39" fmla="*/ 0 h 634"/>
                  <a:gd name="T40" fmla="*/ 0 w 619"/>
                  <a:gd name="T41" fmla="*/ 111392 h 634"/>
                  <a:gd name="T42" fmla="*/ 110816 w 619"/>
                  <a:gd name="T43" fmla="*/ 228191 h 634"/>
                  <a:gd name="T44" fmla="*/ 221632 w 619"/>
                  <a:gd name="T45" fmla="*/ 111392 h 634"/>
                  <a:gd name="T46" fmla="*/ 110816 w 619"/>
                  <a:gd name="T47" fmla="*/ 0 h 634"/>
                  <a:gd name="T48" fmla="*/ 110816 w 619"/>
                  <a:gd name="T49" fmla="*/ 212329 h 634"/>
                  <a:gd name="T50" fmla="*/ 110816 w 619"/>
                  <a:gd name="T51" fmla="*/ 212329 h 634"/>
                  <a:gd name="T52" fmla="*/ 10400 w 619"/>
                  <a:gd name="T53" fmla="*/ 111392 h 634"/>
                  <a:gd name="T54" fmla="*/ 110816 w 619"/>
                  <a:gd name="T55" fmla="*/ 15862 h 634"/>
                  <a:gd name="T56" fmla="*/ 211232 w 619"/>
                  <a:gd name="T57" fmla="*/ 111392 h 634"/>
                  <a:gd name="T58" fmla="*/ 110816 w 619"/>
                  <a:gd name="T59" fmla="*/ 212329 h 63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19" h="634">
                    <a:moveTo>
                      <a:pt x="427" y="206"/>
                    </a:moveTo>
                    <a:lnTo>
                      <a:pt x="427" y="206"/>
                    </a:lnTo>
                    <a:cubicBezTo>
                      <a:pt x="412" y="191"/>
                      <a:pt x="398" y="191"/>
                      <a:pt x="398" y="206"/>
                    </a:cubicBezTo>
                    <a:cubicBezTo>
                      <a:pt x="309" y="280"/>
                      <a:pt x="309" y="280"/>
                      <a:pt x="309" y="280"/>
                    </a:cubicBezTo>
                    <a:cubicBezTo>
                      <a:pt x="221" y="206"/>
                      <a:pt x="221" y="206"/>
                      <a:pt x="221" y="206"/>
                    </a:cubicBezTo>
                    <a:cubicBezTo>
                      <a:pt x="221" y="191"/>
                      <a:pt x="206" y="191"/>
                      <a:pt x="191" y="206"/>
                    </a:cubicBezTo>
                    <a:cubicBezTo>
                      <a:pt x="191" y="206"/>
                      <a:pt x="191" y="221"/>
                      <a:pt x="191" y="235"/>
                    </a:cubicBezTo>
                    <a:cubicBezTo>
                      <a:pt x="280" y="309"/>
                      <a:pt x="280" y="309"/>
                      <a:pt x="280" y="309"/>
                    </a:cubicBezTo>
                    <a:cubicBezTo>
                      <a:pt x="191" y="397"/>
                      <a:pt x="191" y="397"/>
                      <a:pt x="191" y="397"/>
                    </a:cubicBezTo>
                    <a:cubicBezTo>
                      <a:pt x="191" y="412"/>
                      <a:pt x="191" y="412"/>
                      <a:pt x="191" y="427"/>
                    </a:cubicBezTo>
                    <a:cubicBezTo>
                      <a:pt x="206" y="427"/>
                      <a:pt x="221" y="427"/>
                      <a:pt x="221" y="427"/>
                    </a:cubicBezTo>
                    <a:cubicBezTo>
                      <a:pt x="309" y="338"/>
                      <a:pt x="309" y="338"/>
                      <a:pt x="309" y="338"/>
                    </a:cubicBezTo>
                    <a:cubicBezTo>
                      <a:pt x="398" y="427"/>
                      <a:pt x="398" y="427"/>
                      <a:pt x="398" y="427"/>
                    </a:cubicBezTo>
                    <a:cubicBezTo>
                      <a:pt x="398" y="427"/>
                      <a:pt x="412" y="427"/>
                      <a:pt x="427" y="427"/>
                    </a:cubicBezTo>
                    <a:cubicBezTo>
                      <a:pt x="427" y="412"/>
                      <a:pt x="427" y="412"/>
                      <a:pt x="427" y="397"/>
                    </a:cubicBezTo>
                    <a:cubicBezTo>
                      <a:pt x="339" y="309"/>
                      <a:pt x="339" y="309"/>
                      <a:pt x="339" y="309"/>
                    </a:cubicBezTo>
                    <a:cubicBezTo>
                      <a:pt x="427" y="235"/>
                      <a:pt x="427" y="235"/>
                      <a:pt x="427" y="235"/>
                    </a:cubicBezTo>
                    <a:cubicBezTo>
                      <a:pt x="427" y="221"/>
                      <a:pt x="427" y="206"/>
                      <a:pt x="427" y="206"/>
                    </a:cubicBez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47"/>
                      <a:pt x="0" y="309"/>
                    </a:cubicBezTo>
                    <a:cubicBezTo>
                      <a:pt x="0" y="485"/>
                      <a:pt x="132" y="633"/>
                      <a:pt x="309" y="633"/>
                    </a:cubicBezTo>
                    <a:cubicBezTo>
                      <a:pt x="486" y="633"/>
                      <a:pt x="618" y="485"/>
                      <a:pt x="618" y="309"/>
                    </a:cubicBezTo>
                    <a:cubicBezTo>
                      <a:pt x="618" y="147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71"/>
                      <a:pt x="29" y="309"/>
                    </a:cubicBezTo>
                    <a:cubicBezTo>
                      <a:pt x="29" y="162"/>
                      <a:pt x="162" y="44"/>
                      <a:pt x="309" y="44"/>
                    </a:cubicBezTo>
                    <a:cubicBezTo>
                      <a:pt x="457" y="44"/>
                      <a:pt x="589" y="162"/>
                      <a:pt x="589" y="309"/>
                    </a:cubicBezTo>
                    <a:cubicBezTo>
                      <a:pt x="589" y="471"/>
                      <a:pt x="457" y="589"/>
                      <a:pt x="309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" name="Freeform 23"/>
              <p:cNvSpPr>
                <a:spLocks noChangeArrowheads="1"/>
              </p:cNvSpPr>
              <p:nvPr/>
            </p:nvSpPr>
            <p:spPr bwMode="auto">
              <a:xfrm>
                <a:off x="3646650" y="7120316"/>
                <a:ext cx="228598" cy="228551"/>
              </a:xfrm>
              <a:custGeom>
                <a:avLst/>
                <a:gdLst>
                  <a:gd name="T0" fmla="*/ 159370 w 634"/>
                  <a:gd name="T1" fmla="*/ 105984 h 634"/>
                  <a:gd name="T2" fmla="*/ 159370 w 634"/>
                  <a:gd name="T3" fmla="*/ 105984 h 634"/>
                  <a:gd name="T4" fmla="*/ 74637 w 634"/>
                  <a:gd name="T5" fmla="*/ 105984 h 634"/>
                  <a:gd name="T6" fmla="*/ 63820 w 634"/>
                  <a:gd name="T7" fmla="*/ 111392 h 634"/>
                  <a:gd name="T8" fmla="*/ 74637 w 634"/>
                  <a:gd name="T9" fmla="*/ 121846 h 634"/>
                  <a:gd name="T10" fmla="*/ 159370 w 634"/>
                  <a:gd name="T11" fmla="*/ 121846 h 634"/>
                  <a:gd name="T12" fmla="*/ 164778 w 634"/>
                  <a:gd name="T13" fmla="*/ 111392 h 634"/>
                  <a:gd name="T14" fmla="*/ 159370 w 634"/>
                  <a:gd name="T15" fmla="*/ 105984 h 634"/>
                  <a:gd name="T16" fmla="*/ 116823 w 634"/>
                  <a:gd name="T17" fmla="*/ 0 h 634"/>
                  <a:gd name="T18" fmla="*/ 116823 w 634"/>
                  <a:gd name="T19" fmla="*/ 0 h 634"/>
                  <a:gd name="T20" fmla="*/ 0 w 634"/>
                  <a:gd name="T21" fmla="*/ 111392 h 634"/>
                  <a:gd name="T22" fmla="*/ 116823 w 634"/>
                  <a:gd name="T23" fmla="*/ 228191 h 634"/>
                  <a:gd name="T24" fmla="*/ 228237 w 634"/>
                  <a:gd name="T25" fmla="*/ 111392 h 634"/>
                  <a:gd name="T26" fmla="*/ 116823 w 634"/>
                  <a:gd name="T27" fmla="*/ 0 h 634"/>
                  <a:gd name="T28" fmla="*/ 116823 w 634"/>
                  <a:gd name="T29" fmla="*/ 212329 h 634"/>
                  <a:gd name="T30" fmla="*/ 116823 w 634"/>
                  <a:gd name="T31" fmla="*/ 212329 h 634"/>
                  <a:gd name="T32" fmla="*/ 16225 w 634"/>
                  <a:gd name="T33" fmla="*/ 111392 h 634"/>
                  <a:gd name="T34" fmla="*/ 116823 w 634"/>
                  <a:gd name="T35" fmla="*/ 15862 h 634"/>
                  <a:gd name="T36" fmla="*/ 212373 w 634"/>
                  <a:gd name="T37" fmla="*/ 111392 h 634"/>
                  <a:gd name="T38" fmla="*/ 116823 w 634"/>
                  <a:gd name="T39" fmla="*/ 212329 h 6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34" h="634">
                    <a:moveTo>
                      <a:pt x="442" y="294"/>
                    </a:moveTo>
                    <a:lnTo>
                      <a:pt x="442" y="294"/>
                    </a:lnTo>
                    <a:cubicBezTo>
                      <a:pt x="207" y="294"/>
                      <a:pt x="207" y="294"/>
                      <a:pt x="207" y="294"/>
                    </a:cubicBezTo>
                    <a:cubicBezTo>
                      <a:pt x="192" y="294"/>
                      <a:pt x="177" y="309"/>
                      <a:pt x="177" y="309"/>
                    </a:cubicBezTo>
                    <a:cubicBezTo>
                      <a:pt x="177" y="324"/>
                      <a:pt x="192" y="338"/>
                      <a:pt x="207" y="338"/>
                    </a:cubicBezTo>
                    <a:cubicBezTo>
                      <a:pt x="442" y="338"/>
                      <a:pt x="442" y="338"/>
                      <a:pt x="442" y="338"/>
                    </a:cubicBezTo>
                    <a:cubicBezTo>
                      <a:pt x="442" y="338"/>
                      <a:pt x="457" y="324"/>
                      <a:pt x="457" y="309"/>
                    </a:cubicBezTo>
                    <a:lnTo>
                      <a:pt x="442" y="294"/>
                    </a:lnTo>
                    <a:close/>
                    <a:moveTo>
                      <a:pt x="324" y="0"/>
                    </a:moveTo>
                    <a:lnTo>
                      <a:pt x="324" y="0"/>
                    </a:lnTo>
                    <a:cubicBezTo>
                      <a:pt x="148" y="0"/>
                      <a:pt x="0" y="147"/>
                      <a:pt x="0" y="309"/>
                    </a:cubicBezTo>
                    <a:cubicBezTo>
                      <a:pt x="0" y="485"/>
                      <a:pt x="148" y="633"/>
                      <a:pt x="324" y="633"/>
                    </a:cubicBezTo>
                    <a:cubicBezTo>
                      <a:pt x="486" y="633"/>
                      <a:pt x="633" y="485"/>
                      <a:pt x="633" y="309"/>
                    </a:cubicBezTo>
                    <a:cubicBezTo>
                      <a:pt x="633" y="147"/>
                      <a:pt x="486" y="0"/>
                      <a:pt x="324" y="0"/>
                    </a:cubicBezTo>
                    <a:close/>
                    <a:moveTo>
                      <a:pt x="324" y="589"/>
                    </a:moveTo>
                    <a:lnTo>
                      <a:pt x="324" y="589"/>
                    </a:lnTo>
                    <a:cubicBezTo>
                      <a:pt x="162" y="589"/>
                      <a:pt x="45" y="471"/>
                      <a:pt x="45" y="309"/>
                    </a:cubicBezTo>
                    <a:cubicBezTo>
                      <a:pt x="45" y="162"/>
                      <a:pt x="162" y="44"/>
                      <a:pt x="324" y="44"/>
                    </a:cubicBezTo>
                    <a:cubicBezTo>
                      <a:pt x="471" y="44"/>
                      <a:pt x="589" y="162"/>
                      <a:pt x="589" y="309"/>
                    </a:cubicBezTo>
                    <a:cubicBezTo>
                      <a:pt x="589" y="471"/>
                      <a:pt x="471" y="589"/>
                      <a:pt x="324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" name="Freeform 24"/>
              <p:cNvSpPr>
                <a:spLocks noChangeArrowheads="1"/>
              </p:cNvSpPr>
              <p:nvPr/>
            </p:nvSpPr>
            <p:spPr bwMode="auto">
              <a:xfrm>
                <a:off x="3279308" y="7120316"/>
                <a:ext cx="228598" cy="228551"/>
              </a:xfrm>
              <a:custGeom>
                <a:avLst/>
                <a:gdLst>
                  <a:gd name="T0" fmla="*/ 153601 w 634"/>
                  <a:gd name="T1" fmla="*/ 105984 h 634"/>
                  <a:gd name="T2" fmla="*/ 153601 w 634"/>
                  <a:gd name="T3" fmla="*/ 105984 h 634"/>
                  <a:gd name="T4" fmla="*/ 121871 w 634"/>
                  <a:gd name="T5" fmla="*/ 105984 h 634"/>
                  <a:gd name="T6" fmla="*/ 121871 w 634"/>
                  <a:gd name="T7" fmla="*/ 68854 h 634"/>
                  <a:gd name="T8" fmla="*/ 111414 w 634"/>
                  <a:gd name="T9" fmla="*/ 63446 h 634"/>
                  <a:gd name="T10" fmla="*/ 106006 w 634"/>
                  <a:gd name="T11" fmla="*/ 68854 h 634"/>
                  <a:gd name="T12" fmla="*/ 106006 w 634"/>
                  <a:gd name="T13" fmla="*/ 105984 h 634"/>
                  <a:gd name="T14" fmla="*/ 68868 w 634"/>
                  <a:gd name="T15" fmla="*/ 105984 h 634"/>
                  <a:gd name="T16" fmla="*/ 63459 w 634"/>
                  <a:gd name="T17" fmla="*/ 111392 h 634"/>
                  <a:gd name="T18" fmla="*/ 68868 w 634"/>
                  <a:gd name="T19" fmla="*/ 121846 h 634"/>
                  <a:gd name="T20" fmla="*/ 106006 w 634"/>
                  <a:gd name="T21" fmla="*/ 121846 h 634"/>
                  <a:gd name="T22" fmla="*/ 106006 w 634"/>
                  <a:gd name="T23" fmla="*/ 153929 h 634"/>
                  <a:gd name="T24" fmla="*/ 111414 w 634"/>
                  <a:gd name="T25" fmla="*/ 164384 h 634"/>
                  <a:gd name="T26" fmla="*/ 121871 w 634"/>
                  <a:gd name="T27" fmla="*/ 153929 h 634"/>
                  <a:gd name="T28" fmla="*/ 121871 w 634"/>
                  <a:gd name="T29" fmla="*/ 121846 h 634"/>
                  <a:gd name="T30" fmla="*/ 153601 w 634"/>
                  <a:gd name="T31" fmla="*/ 121846 h 634"/>
                  <a:gd name="T32" fmla="*/ 164417 w 634"/>
                  <a:gd name="T33" fmla="*/ 111392 h 634"/>
                  <a:gd name="T34" fmla="*/ 153601 w 634"/>
                  <a:gd name="T35" fmla="*/ 105984 h 634"/>
                  <a:gd name="T36" fmla="*/ 111414 w 634"/>
                  <a:gd name="T37" fmla="*/ 0 h 634"/>
                  <a:gd name="T38" fmla="*/ 111414 w 634"/>
                  <a:gd name="T39" fmla="*/ 0 h 634"/>
                  <a:gd name="T40" fmla="*/ 0 w 634"/>
                  <a:gd name="T41" fmla="*/ 111392 h 634"/>
                  <a:gd name="T42" fmla="*/ 111414 w 634"/>
                  <a:gd name="T43" fmla="*/ 228191 h 634"/>
                  <a:gd name="T44" fmla="*/ 228237 w 634"/>
                  <a:gd name="T45" fmla="*/ 111392 h 634"/>
                  <a:gd name="T46" fmla="*/ 111414 w 634"/>
                  <a:gd name="T47" fmla="*/ 0 h 634"/>
                  <a:gd name="T48" fmla="*/ 111414 w 634"/>
                  <a:gd name="T49" fmla="*/ 212329 h 634"/>
                  <a:gd name="T50" fmla="*/ 111414 w 634"/>
                  <a:gd name="T51" fmla="*/ 212329 h 634"/>
                  <a:gd name="T52" fmla="*/ 15865 w 634"/>
                  <a:gd name="T53" fmla="*/ 111392 h 634"/>
                  <a:gd name="T54" fmla="*/ 111414 w 634"/>
                  <a:gd name="T55" fmla="*/ 15862 h 634"/>
                  <a:gd name="T56" fmla="*/ 212012 w 634"/>
                  <a:gd name="T57" fmla="*/ 111392 h 634"/>
                  <a:gd name="T58" fmla="*/ 111414 w 634"/>
                  <a:gd name="T59" fmla="*/ 212329 h 63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34" h="634">
                    <a:moveTo>
                      <a:pt x="426" y="294"/>
                    </a:moveTo>
                    <a:lnTo>
                      <a:pt x="426" y="294"/>
                    </a:lnTo>
                    <a:cubicBezTo>
                      <a:pt x="338" y="294"/>
                      <a:pt x="338" y="294"/>
                      <a:pt x="338" y="294"/>
                    </a:cubicBezTo>
                    <a:cubicBezTo>
                      <a:pt x="338" y="191"/>
                      <a:pt x="338" y="191"/>
                      <a:pt x="338" y="191"/>
                    </a:cubicBezTo>
                    <a:cubicBezTo>
                      <a:pt x="338" y="191"/>
                      <a:pt x="324" y="176"/>
                      <a:pt x="309" y="176"/>
                    </a:cubicBezTo>
                    <a:lnTo>
                      <a:pt x="294" y="191"/>
                    </a:lnTo>
                    <a:cubicBezTo>
                      <a:pt x="294" y="294"/>
                      <a:pt x="294" y="294"/>
                      <a:pt x="294" y="294"/>
                    </a:cubicBezTo>
                    <a:cubicBezTo>
                      <a:pt x="191" y="294"/>
                      <a:pt x="191" y="294"/>
                      <a:pt x="191" y="294"/>
                    </a:cubicBezTo>
                    <a:lnTo>
                      <a:pt x="176" y="309"/>
                    </a:lnTo>
                    <a:cubicBezTo>
                      <a:pt x="176" y="324"/>
                      <a:pt x="191" y="338"/>
                      <a:pt x="191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427"/>
                      <a:pt x="294" y="427"/>
                      <a:pt x="294" y="427"/>
                    </a:cubicBezTo>
                    <a:cubicBezTo>
                      <a:pt x="294" y="442"/>
                      <a:pt x="309" y="456"/>
                      <a:pt x="309" y="456"/>
                    </a:cubicBezTo>
                    <a:cubicBezTo>
                      <a:pt x="324" y="456"/>
                      <a:pt x="338" y="442"/>
                      <a:pt x="338" y="427"/>
                    </a:cubicBezTo>
                    <a:cubicBezTo>
                      <a:pt x="338" y="338"/>
                      <a:pt x="338" y="338"/>
                      <a:pt x="338" y="338"/>
                    </a:cubicBezTo>
                    <a:cubicBezTo>
                      <a:pt x="426" y="338"/>
                      <a:pt x="426" y="338"/>
                      <a:pt x="426" y="338"/>
                    </a:cubicBezTo>
                    <a:cubicBezTo>
                      <a:pt x="442" y="338"/>
                      <a:pt x="456" y="324"/>
                      <a:pt x="456" y="309"/>
                    </a:cubicBezTo>
                    <a:cubicBezTo>
                      <a:pt x="456" y="309"/>
                      <a:pt x="442" y="294"/>
                      <a:pt x="426" y="294"/>
                    </a:cubicBez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47" y="0"/>
                      <a:pt x="0" y="147"/>
                      <a:pt x="0" y="309"/>
                    </a:cubicBezTo>
                    <a:cubicBezTo>
                      <a:pt x="0" y="485"/>
                      <a:pt x="147" y="633"/>
                      <a:pt x="309" y="633"/>
                    </a:cubicBezTo>
                    <a:cubicBezTo>
                      <a:pt x="485" y="633"/>
                      <a:pt x="633" y="485"/>
                      <a:pt x="633" y="309"/>
                    </a:cubicBezTo>
                    <a:cubicBezTo>
                      <a:pt x="633" y="147"/>
                      <a:pt x="485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44" y="471"/>
                      <a:pt x="44" y="309"/>
                    </a:cubicBezTo>
                    <a:cubicBezTo>
                      <a:pt x="44" y="162"/>
                      <a:pt x="162" y="44"/>
                      <a:pt x="309" y="44"/>
                    </a:cubicBezTo>
                    <a:cubicBezTo>
                      <a:pt x="471" y="44"/>
                      <a:pt x="588" y="162"/>
                      <a:pt x="588" y="309"/>
                    </a:cubicBezTo>
                    <a:cubicBezTo>
                      <a:pt x="588" y="471"/>
                      <a:pt x="471" y="589"/>
                      <a:pt x="309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" name="Freeform 25"/>
              <p:cNvSpPr>
                <a:spLocks noChangeArrowheads="1"/>
              </p:cNvSpPr>
              <p:nvPr/>
            </p:nvSpPr>
            <p:spPr bwMode="auto">
              <a:xfrm>
                <a:off x="2914608" y="7120316"/>
                <a:ext cx="221991" cy="228551"/>
              </a:xfrm>
              <a:custGeom>
                <a:avLst/>
                <a:gdLst>
                  <a:gd name="T0" fmla="*/ 147755 w 619"/>
                  <a:gd name="T1" fmla="*/ 111392 h 634"/>
                  <a:gd name="T2" fmla="*/ 147755 w 619"/>
                  <a:gd name="T3" fmla="*/ 111392 h 634"/>
                  <a:gd name="T4" fmla="*/ 116196 w 619"/>
                  <a:gd name="T5" fmla="*/ 138068 h 634"/>
                  <a:gd name="T6" fmla="*/ 116196 w 619"/>
                  <a:gd name="T7" fmla="*/ 63446 h 634"/>
                  <a:gd name="T8" fmla="*/ 110816 w 619"/>
                  <a:gd name="T9" fmla="*/ 58399 h 634"/>
                  <a:gd name="T10" fmla="*/ 105437 w 619"/>
                  <a:gd name="T11" fmla="*/ 63446 h 634"/>
                  <a:gd name="T12" fmla="*/ 105437 w 619"/>
                  <a:gd name="T13" fmla="*/ 138068 h 634"/>
                  <a:gd name="T14" fmla="*/ 73877 w 619"/>
                  <a:gd name="T15" fmla="*/ 111392 h 634"/>
                  <a:gd name="T16" fmla="*/ 63477 w 619"/>
                  <a:gd name="T17" fmla="*/ 111392 h 634"/>
                  <a:gd name="T18" fmla="*/ 63477 w 619"/>
                  <a:gd name="T19" fmla="*/ 121846 h 634"/>
                  <a:gd name="T20" fmla="*/ 105437 w 619"/>
                  <a:gd name="T21" fmla="*/ 159337 h 634"/>
                  <a:gd name="T22" fmla="*/ 110816 w 619"/>
                  <a:gd name="T23" fmla="*/ 159337 h 634"/>
                  <a:gd name="T24" fmla="*/ 116196 w 619"/>
                  <a:gd name="T25" fmla="*/ 159337 h 634"/>
                  <a:gd name="T26" fmla="*/ 158155 w 619"/>
                  <a:gd name="T27" fmla="*/ 121846 h 634"/>
                  <a:gd name="T28" fmla="*/ 158155 w 619"/>
                  <a:gd name="T29" fmla="*/ 111392 h 634"/>
                  <a:gd name="T30" fmla="*/ 147755 w 619"/>
                  <a:gd name="T31" fmla="*/ 111392 h 634"/>
                  <a:gd name="T32" fmla="*/ 110816 w 619"/>
                  <a:gd name="T33" fmla="*/ 0 h 634"/>
                  <a:gd name="T34" fmla="*/ 110816 w 619"/>
                  <a:gd name="T35" fmla="*/ 0 h 634"/>
                  <a:gd name="T36" fmla="*/ 0 w 619"/>
                  <a:gd name="T37" fmla="*/ 111392 h 634"/>
                  <a:gd name="T38" fmla="*/ 110816 w 619"/>
                  <a:gd name="T39" fmla="*/ 228191 h 634"/>
                  <a:gd name="T40" fmla="*/ 221632 w 619"/>
                  <a:gd name="T41" fmla="*/ 111392 h 634"/>
                  <a:gd name="T42" fmla="*/ 110816 w 619"/>
                  <a:gd name="T43" fmla="*/ 0 h 634"/>
                  <a:gd name="T44" fmla="*/ 110816 w 619"/>
                  <a:gd name="T45" fmla="*/ 212329 h 634"/>
                  <a:gd name="T46" fmla="*/ 110816 w 619"/>
                  <a:gd name="T47" fmla="*/ 212329 h 634"/>
                  <a:gd name="T48" fmla="*/ 10400 w 619"/>
                  <a:gd name="T49" fmla="*/ 111392 h 634"/>
                  <a:gd name="T50" fmla="*/ 110816 w 619"/>
                  <a:gd name="T51" fmla="*/ 15862 h 634"/>
                  <a:gd name="T52" fmla="*/ 211232 w 619"/>
                  <a:gd name="T53" fmla="*/ 111392 h 634"/>
                  <a:gd name="T54" fmla="*/ 110816 w 619"/>
                  <a:gd name="T55" fmla="*/ 212329 h 6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19" h="634">
                    <a:moveTo>
                      <a:pt x="412" y="309"/>
                    </a:moveTo>
                    <a:lnTo>
                      <a:pt x="412" y="309"/>
                    </a:lnTo>
                    <a:cubicBezTo>
                      <a:pt x="324" y="383"/>
                      <a:pt x="324" y="383"/>
                      <a:pt x="324" y="383"/>
                    </a:cubicBezTo>
                    <a:cubicBezTo>
                      <a:pt x="324" y="176"/>
                      <a:pt x="324" y="176"/>
                      <a:pt x="324" y="176"/>
                    </a:cubicBezTo>
                    <a:cubicBezTo>
                      <a:pt x="324" y="162"/>
                      <a:pt x="324" y="162"/>
                      <a:pt x="309" y="162"/>
                    </a:cubicBezTo>
                    <a:cubicBezTo>
                      <a:pt x="294" y="162"/>
                      <a:pt x="294" y="162"/>
                      <a:pt x="294" y="176"/>
                    </a:cubicBezTo>
                    <a:cubicBezTo>
                      <a:pt x="294" y="383"/>
                      <a:pt x="294" y="383"/>
                      <a:pt x="294" y="383"/>
                    </a:cubicBezTo>
                    <a:cubicBezTo>
                      <a:pt x="206" y="309"/>
                      <a:pt x="206" y="309"/>
                      <a:pt x="206" y="309"/>
                    </a:cubicBezTo>
                    <a:cubicBezTo>
                      <a:pt x="206" y="294"/>
                      <a:pt x="191" y="294"/>
                      <a:pt x="177" y="309"/>
                    </a:cubicBezTo>
                    <a:cubicBezTo>
                      <a:pt x="177" y="309"/>
                      <a:pt x="177" y="324"/>
                      <a:pt x="177" y="338"/>
                    </a:cubicBezTo>
                    <a:cubicBezTo>
                      <a:pt x="294" y="442"/>
                      <a:pt x="294" y="442"/>
                      <a:pt x="294" y="442"/>
                    </a:cubicBezTo>
                    <a:lnTo>
                      <a:pt x="309" y="442"/>
                    </a:lnTo>
                    <a:lnTo>
                      <a:pt x="324" y="442"/>
                    </a:lnTo>
                    <a:cubicBezTo>
                      <a:pt x="441" y="338"/>
                      <a:pt x="441" y="338"/>
                      <a:pt x="441" y="338"/>
                    </a:cubicBezTo>
                    <a:cubicBezTo>
                      <a:pt x="441" y="324"/>
                      <a:pt x="441" y="309"/>
                      <a:pt x="441" y="309"/>
                    </a:cubicBezTo>
                    <a:cubicBezTo>
                      <a:pt x="427" y="294"/>
                      <a:pt x="412" y="294"/>
                      <a:pt x="412" y="309"/>
                    </a:cubicBez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47"/>
                      <a:pt x="0" y="309"/>
                    </a:cubicBezTo>
                    <a:cubicBezTo>
                      <a:pt x="0" y="485"/>
                      <a:pt x="132" y="633"/>
                      <a:pt x="309" y="633"/>
                    </a:cubicBezTo>
                    <a:cubicBezTo>
                      <a:pt x="486" y="633"/>
                      <a:pt x="618" y="485"/>
                      <a:pt x="618" y="309"/>
                    </a:cubicBezTo>
                    <a:cubicBezTo>
                      <a:pt x="618" y="147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71"/>
                      <a:pt x="29" y="309"/>
                    </a:cubicBezTo>
                    <a:cubicBezTo>
                      <a:pt x="29" y="162"/>
                      <a:pt x="162" y="44"/>
                      <a:pt x="309" y="44"/>
                    </a:cubicBezTo>
                    <a:cubicBezTo>
                      <a:pt x="456" y="44"/>
                      <a:pt x="589" y="162"/>
                      <a:pt x="589" y="309"/>
                    </a:cubicBezTo>
                    <a:cubicBezTo>
                      <a:pt x="589" y="471"/>
                      <a:pt x="456" y="589"/>
                      <a:pt x="309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" name="Freeform 26"/>
              <p:cNvSpPr>
                <a:spLocks noChangeArrowheads="1"/>
              </p:cNvSpPr>
              <p:nvPr/>
            </p:nvSpPr>
            <p:spPr bwMode="auto">
              <a:xfrm>
                <a:off x="2543303" y="7120316"/>
                <a:ext cx="228597" cy="228551"/>
              </a:xfrm>
              <a:custGeom>
                <a:avLst/>
                <a:gdLst>
                  <a:gd name="T0" fmla="*/ 122231 w 634"/>
                  <a:gd name="T1" fmla="*/ 68854 h 634"/>
                  <a:gd name="T2" fmla="*/ 122231 w 634"/>
                  <a:gd name="T3" fmla="*/ 68854 h 634"/>
                  <a:gd name="T4" fmla="*/ 116822 w 634"/>
                  <a:gd name="T5" fmla="*/ 63446 h 634"/>
                  <a:gd name="T6" fmla="*/ 106366 w 634"/>
                  <a:gd name="T7" fmla="*/ 68854 h 634"/>
                  <a:gd name="T8" fmla="*/ 69228 w 634"/>
                  <a:gd name="T9" fmla="*/ 105984 h 634"/>
                  <a:gd name="T10" fmla="*/ 69228 w 634"/>
                  <a:gd name="T11" fmla="*/ 116799 h 634"/>
                  <a:gd name="T12" fmla="*/ 79684 w 634"/>
                  <a:gd name="T13" fmla="*/ 116799 h 634"/>
                  <a:gd name="T14" fmla="*/ 106366 w 634"/>
                  <a:gd name="T15" fmla="*/ 90123 h 634"/>
                  <a:gd name="T16" fmla="*/ 106366 w 634"/>
                  <a:gd name="T17" fmla="*/ 164384 h 634"/>
                  <a:gd name="T18" fmla="*/ 116822 w 634"/>
                  <a:gd name="T19" fmla="*/ 169791 h 634"/>
                  <a:gd name="T20" fmla="*/ 122231 w 634"/>
                  <a:gd name="T21" fmla="*/ 164384 h 634"/>
                  <a:gd name="T22" fmla="*/ 122231 w 634"/>
                  <a:gd name="T23" fmla="*/ 90123 h 634"/>
                  <a:gd name="T24" fmla="*/ 148552 w 634"/>
                  <a:gd name="T25" fmla="*/ 116799 h 634"/>
                  <a:gd name="T26" fmla="*/ 159369 w 634"/>
                  <a:gd name="T27" fmla="*/ 116799 h 634"/>
                  <a:gd name="T28" fmla="*/ 159369 w 634"/>
                  <a:gd name="T29" fmla="*/ 105984 h 634"/>
                  <a:gd name="T30" fmla="*/ 122231 w 634"/>
                  <a:gd name="T31" fmla="*/ 68854 h 634"/>
                  <a:gd name="T32" fmla="*/ 116822 w 634"/>
                  <a:gd name="T33" fmla="*/ 0 h 634"/>
                  <a:gd name="T34" fmla="*/ 116822 w 634"/>
                  <a:gd name="T35" fmla="*/ 0 h 634"/>
                  <a:gd name="T36" fmla="*/ 0 w 634"/>
                  <a:gd name="T37" fmla="*/ 111392 h 634"/>
                  <a:gd name="T38" fmla="*/ 116822 w 634"/>
                  <a:gd name="T39" fmla="*/ 228191 h 634"/>
                  <a:gd name="T40" fmla="*/ 228236 w 634"/>
                  <a:gd name="T41" fmla="*/ 111392 h 634"/>
                  <a:gd name="T42" fmla="*/ 116822 w 634"/>
                  <a:gd name="T43" fmla="*/ 0 h 634"/>
                  <a:gd name="T44" fmla="*/ 116822 w 634"/>
                  <a:gd name="T45" fmla="*/ 212329 h 634"/>
                  <a:gd name="T46" fmla="*/ 116822 w 634"/>
                  <a:gd name="T47" fmla="*/ 212329 h 634"/>
                  <a:gd name="T48" fmla="*/ 16225 w 634"/>
                  <a:gd name="T49" fmla="*/ 111392 h 634"/>
                  <a:gd name="T50" fmla="*/ 116822 w 634"/>
                  <a:gd name="T51" fmla="*/ 15862 h 634"/>
                  <a:gd name="T52" fmla="*/ 212372 w 634"/>
                  <a:gd name="T53" fmla="*/ 111392 h 634"/>
                  <a:gd name="T54" fmla="*/ 116822 w 634"/>
                  <a:gd name="T55" fmla="*/ 212329 h 6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34" h="634">
                    <a:moveTo>
                      <a:pt x="339" y="191"/>
                    </a:moveTo>
                    <a:lnTo>
                      <a:pt x="339" y="191"/>
                    </a:lnTo>
                    <a:cubicBezTo>
                      <a:pt x="339" y="176"/>
                      <a:pt x="324" y="176"/>
                      <a:pt x="324" y="176"/>
                    </a:cubicBezTo>
                    <a:cubicBezTo>
                      <a:pt x="310" y="176"/>
                      <a:pt x="310" y="176"/>
                      <a:pt x="295" y="191"/>
                    </a:cubicBezTo>
                    <a:cubicBezTo>
                      <a:pt x="192" y="294"/>
                      <a:pt x="192" y="294"/>
                      <a:pt x="192" y="294"/>
                    </a:cubicBezTo>
                    <a:cubicBezTo>
                      <a:pt x="177" y="309"/>
                      <a:pt x="177" y="324"/>
                      <a:pt x="192" y="324"/>
                    </a:cubicBezTo>
                    <a:cubicBezTo>
                      <a:pt x="192" y="338"/>
                      <a:pt x="207" y="338"/>
                      <a:pt x="221" y="324"/>
                    </a:cubicBezTo>
                    <a:cubicBezTo>
                      <a:pt x="295" y="250"/>
                      <a:pt x="295" y="250"/>
                      <a:pt x="295" y="250"/>
                    </a:cubicBezTo>
                    <a:cubicBezTo>
                      <a:pt x="295" y="456"/>
                      <a:pt x="295" y="456"/>
                      <a:pt x="295" y="456"/>
                    </a:cubicBezTo>
                    <a:cubicBezTo>
                      <a:pt x="295" y="456"/>
                      <a:pt x="310" y="471"/>
                      <a:pt x="324" y="471"/>
                    </a:cubicBezTo>
                    <a:lnTo>
                      <a:pt x="339" y="456"/>
                    </a:lnTo>
                    <a:cubicBezTo>
                      <a:pt x="339" y="250"/>
                      <a:pt x="339" y="250"/>
                      <a:pt x="339" y="250"/>
                    </a:cubicBezTo>
                    <a:cubicBezTo>
                      <a:pt x="412" y="324"/>
                      <a:pt x="412" y="324"/>
                      <a:pt x="412" y="324"/>
                    </a:cubicBezTo>
                    <a:cubicBezTo>
                      <a:pt x="428" y="338"/>
                      <a:pt x="442" y="338"/>
                      <a:pt x="442" y="324"/>
                    </a:cubicBezTo>
                    <a:cubicBezTo>
                      <a:pt x="457" y="324"/>
                      <a:pt x="457" y="309"/>
                      <a:pt x="442" y="294"/>
                    </a:cubicBezTo>
                    <a:lnTo>
                      <a:pt x="339" y="191"/>
                    </a:lnTo>
                    <a:close/>
                    <a:moveTo>
                      <a:pt x="324" y="0"/>
                    </a:moveTo>
                    <a:lnTo>
                      <a:pt x="324" y="0"/>
                    </a:lnTo>
                    <a:cubicBezTo>
                      <a:pt x="148" y="0"/>
                      <a:pt x="0" y="147"/>
                      <a:pt x="0" y="309"/>
                    </a:cubicBezTo>
                    <a:cubicBezTo>
                      <a:pt x="0" y="485"/>
                      <a:pt x="148" y="633"/>
                      <a:pt x="324" y="633"/>
                    </a:cubicBezTo>
                    <a:cubicBezTo>
                      <a:pt x="486" y="633"/>
                      <a:pt x="633" y="485"/>
                      <a:pt x="633" y="309"/>
                    </a:cubicBezTo>
                    <a:cubicBezTo>
                      <a:pt x="633" y="147"/>
                      <a:pt x="486" y="0"/>
                      <a:pt x="324" y="0"/>
                    </a:cubicBezTo>
                    <a:close/>
                    <a:moveTo>
                      <a:pt x="324" y="589"/>
                    </a:moveTo>
                    <a:lnTo>
                      <a:pt x="324" y="589"/>
                    </a:lnTo>
                    <a:cubicBezTo>
                      <a:pt x="162" y="589"/>
                      <a:pt x="45" y="471"/>
                      <a:pt x="45" y="309"/>
                    </a:cubicBezTo>
                    <a:cubicBezTo>
                      <a:pt x="45" y="162"/>
                      <a:pt x="162" y="44"/>
                      <a:pt x="324" y="44"/>
                    </a:cubicBezTo>
                    <a:cubicBezTo>
                      <a:pt x="471" y="44"/>
                      <a:pt x="589" y="162"/>
                      <a:pt x="589" y="309"/>
                    </a:cubicBezTo>
                    <a:cubicBezTo>
                      <a:pt x="589" y="471"/>
                      <a:pt x="471" y="589"/>
                      <a:pt x="324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" name="Freeform 27"/>
              <p:cNvSpPr>
                <a:spLocks noChangeArrowheads="1"/>
              </p:cNvSpPr>
              <p:nvPr/>
            </p:nvSpPr>
            <p:spPr bwMode="auto">
              <a:xfrm>
                <a:off x="2177282" y="7120316"/>
                <a:ext cx="228598" cy="228551"/>
              </a:xfrm>
              <a:custGeom>
                <a:avLst/>
                <a:gdLst>
                  <a:gd name="T0" fmla="*/ 159009 w 634"/>
                  <a:gd name="T1" fmla="*/ 105984 h 634"/>
                  <a:gd name="T2" fmla="*/ 159009 w 634"/>
                  <a:gd name="T3" fmla="*/ 105984 h 634"/>
                  <a:gd name="T4" fmla="*/ 121871 w 634"/>
                  <a:gd name="T5" fmla="*/ 68854 h 634"/>
                  <a:gd name="T6" fmla="*/ 111414 w 634"/>
                  <a:gd name="T7" fmla="*/ 68854 h 634"/>
                  <a:gd name="T8" fmla="*/ 111414 w 634"/>
                  <a:gd name="T9" fmla="*/ 79668 h 634"/>
                  <a:gd name="T10" fmla="*/ 138096 w 634"/>
                  <a:gd name="T11" fmla="*/ 105984 h 634"/>
                  <a:gd name="T12" fmla="*/ 63459 w 634"/>
                  <a:gd name="T13" fmla="*/ 105984 h 634"/>
                  <a:gd name="T14" fmla="*/ 58411 w 634"/>
                  <a:gd name="T15" fmla="*/ 111392 h 634"/>
                  <a:gd name="T16" fmla="*/ 63459 w 634"/>
                  <a:gd name="T17" fmla="*/ 121846 h 634"/>
                  <a:gd name="T18" fmla="*/ 138096 w 634"/>
                  <a:gd name="T19" fmla="*/ 121846 h 634"/>
                  <a:gd name="T20" fmla="*/ 111414 w 634"/>
                  <a:gd name="T21" fmla="*/ 148522 h 634"/>
                  <a:gd name="T22" fmla="*/ 111414 w 634"/>
                  <a:gd name="T23" fmla="*/ 159337 h 634"/>
                  <a:gd name="T24" fmla="*/ 121871 w 634"/>
                  <a:gd name="T25" fmla="*/ 159337 h 634"/>
                  <a:gd name="T26" fmla="*/ 159009 w 634"/>
                  <a:gd name="T27" fmla="*/ 121846 h 634"/>
                  <a:gd name="T28" fmla="*/ 159009 w 634"/>
                  <a:gd name="T29" fmla="*/ 111392 h 634"/>
                  <a:gd name="T30" fmla="*/ 159009 w 634"/>
                  <a:gd name="T31" fmla="*/ 105984 h 634"/>
                  <a:gd name="T32" fmla="*/ 111414 w 634"/>
                  <a:gd name="T33" fmla="*/ 0 h 634"/>
                  <a:gd name="T34" fmla="*/ 111414 w 634"/>
                  <a:gd name="T35" fmla="*/ 0 h 634"/>
                  <a:gd name="T36" fmla="*/ 0 w 634"/>
                  <a:gd name="T37" fmla="*/ 111392 h 634"/>
                  <a:gd name="T38" fmla="*/ 111414 w 634"/>
                  <a:gd name="T39" fmla="*/ 228191 h 634"/>
                  <a:gd name="T40" fmla="*/ 228237 w 634"/>
                  <a:gd name="T41" fmla="*/ 111392 h 634"/>
                  <a:gd name="T42" fmla="*/ 111414 w 634"/>
                  <a:gd name="T43" fmla="*/ 0 h 634"/>
                  <a:gd name="T44" fmla="*/ 111414 w 634"/>
                  <a:gd name="T45" fmla="*/ 212329 h 634"/>
                  <a:gd name="T46" fmla="*/ 111414 w 634"/>
                  <a:gd name="T47" fmla="*/ 212329 h 634"/>
                  <a:gd name="T48" fmla="*/ 15865 w 634"/>
                  <a:gd name="T49" fmla="*/ 111392 h 634"/>
                  <a:gd name="T50" fmla="*/ 111414 w 634"/>
                  <a:gd name="T51" fmla="*/ 15862 h 634"/>
                  <a:gd name="T52" fmla="*/ 212012 w 634"/>
                  <a:gd name="T53" fmla="*/ 111392 h 634"/>
                  <a:gd name="T54" fmla="*/ 111414 w 634"/>
                  <a:gd name="T55" fmla="*/ 212329 h 6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34" h="634">
                    <a:moveTo>
                      <a:pt x="441" y="294"/>
                    </a:moveTo>
                    <a:lnTo>
                      <a:pt x="441" y="294"/>
                    </a:lnTo>
                    <a:cubicBezTo>
                      <a:pt x="338" y="191"/>
                      <a:pt x="338" y="191"/>
                      <a:pt x="338" y="191"/>
                    </a:cubicBezTo>
                    <a:cubicBezTo>
                      <a:pt x="324" y="176"/>
                      <a:pt x="309" y="176"/>
                      <a:pt x="309" y="191"/>
                    </a:cubicBezTo>
                    <a:cubicBezTo>
                      <a:pt x="294" y="191"/>
                      <a:pt x="294" y="206"/>
                      <a:pt x="309" y="221"/>
                    </a:cubicBezTo>
                    <a:cubicBezTo>
                      <a:pt x="383" y="294"/>
                      <a:pt x="383" y="294"/>
                      <a:pt x="383" y="294"/>
                    </a:cubicBezTo>
                    <a:cubicBezTo>
                      <a:pt x="176" y="294"/>
                      <a:pt x="176" y="294"/>
                      <a:pt x="176" y="294"/>
                    </a:cubicBezTo>
                    <a:cubicBezTo>
                      <a:pt x="162" y="294"/>
                      <a:pt x="162" y="309"/>
                      <a:pt x="162" y="309"/>
                    </a:cubicBezTo>
                    <a:cubicBezTo>
                      <a:pt x="162" y="324"/>
                      <a:pt x="162" y="338"/>
                      <a:pt x="176" y="338"/>
                    </a:cubicBezTo>
                    <a:cubicBezTo>
                      <a:pt x="383" y="338"/>
                      <a:pt x="383" y="338"/>
                      <a:pt x="383" y="338"/>
                    </a:cubicBezTo>
                    <a:cubicBezTo>
                      <a:pt x="309" y="412"/>
                      <a:pt x="309" y="412"/>
                      <a:pt x="309" y="412"/>
                    </a:cubicBezTo>
                    <a:cubicBezTo>
                      <a:pt x="294" y="427"/>
                      <a:pt x="294" y="442"/>
                      <a:pt x="309" y="442"/>
                    </a:cubicBezTo>
                    <a:cubicBezTo>
                      <a:pt x="309" y="456"/>
                      <a:pt x="324" y="456"/>
                      <a:pt x="338" y="442"/>
                    </a:cubicBezTo>
                    <a:cubicBezTo>
                      <a:pt x="441" y="338"/>
                      <a:pt x="441" y="338"/>
                      <a:pt x="441" y="338"/>
                    </a:cubicBezTo>
                    <a:cubicBezTo>
                      <a:pt x="441" y="324"/>
                      <a:pt x="441" y="324"/>
                      <a:pt x="441" y="309"/>
                    </a:cubicBezTo>
                    <a:lnTo>
                      <a:pt x="441" y="294"/>
                    </a:ln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47" y="0"/>
                      <a:pt x="0" y="147"/>
                      <a:pt x="0" y="309"/>
                    </a:cubicBezTo>
                    <a:cubicBezTo>
                      <a:pt x="0" y="485"/>
                      <a:pt x="147" y="633"/>
                      <a:pt x="309" y="633"/>
                    </a:cubicBezTo>
                    <a:cubicBezTo>
                      <a:pt x="485" y="633"/>
                      <a:pt x="633" y="485"/>
                      <a:pt x="633" y="309"/>
                    </a:cubicBezTo>
                    <a:cubicBezTo>
                      <a:pt x="633" y="147"/>
                      <a:pt x="485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44" y="471"/>
                      <a:pt x="44" y="309"/>
                    </a:cubicBezTo>
                    <a:cubicBezTo>
                      <a:pt x="44" y="162"/>
                      <a:pt x="162" y="44"/>
                      <a:pt x="309" y="44"/>
                    </a:cubicBezTo>
                    <a:cubicBezTo>
                      <a:pt x="471" y="44"/>
                      <a:pt x="588" y="162"/>
                      <a:pt x="588" y="309"/>
                    </a:cubicBezTo>
                    <a:cubicBezTo>
                      <a:pt x="588" y="471"/>
                      <a:pt x="471" y="589"/>
                      <a:pt x="309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" name="Freeform 28"/>
              <p:cNvSpPr>
                <a:spLocks noChangeArrowheads="1"/>
              </p:cNvSpPr>
              <p:nvPr/>
            </p:nvSpPr>
            <p:spPr bwMode="auto">
              <a:xfrm>
                <a:off x="1812583" y="7120316"/>
                <a:ext cx="221991" cy="228551"/>
              </a:xfrm>
              <a:custGeom>
                <a:avLst/>
                <a:gdLst>
                  <a:gd name="T0" fmla="*/ 110816 w 619"/>
                  <a:gd name="T1" fmla="*/ 0 h 634"/>
                  <a:gd name="T2" fmla="*/ 110816 w 619"/>
                  <a:gd name="T3" fmla="*/ 0 h 634"/>
                  <a:gd name="T4" fmla="*/ 0 w 619"/>
                  <a:gd name="T5" fmla="*/ 111392 h 634"/>
                  <a:gd name="T6" fmla="*/ 110816 w 619"/>
                  <a:gd name="T7" fmla="*/ 228191 h 634"/>
                  <a:gd name="T8" fmla="*/ 221632 w 619"/>
                  <a:gd name="T9" fmla="*/ 111392 h 634"/>
                  <a:gd name="T10" fmla="*/ 110816 w 619"/>
                  <a:gd name="T11" fmla="*/ 0 h 634"/>
                  <a:gd name="T12" fmla="*/ 110816 w 619"/>
                  <a:gd name="T13" fmla="*/ 212329 h 634"/>
                  <a:gd name="T14" fmla="*/ 110816 w 619"/>
                  <a:gd name="T15" fmla="*/ 212329 h 634"/>
                  <a:gd name="T16" fmla="*/ 10400 w 619"/>
                  <a:gd name="T17" fmla="*/ 111392 h 634"/>
                  <a:gd name="T18" fmla="*/ 110816 w 619"/>
                  <a:gd name="T19" fmla="*/ 15862 h 634"/>
                  <a:gd name="T20" fmla="*/ 211232 w 619"/>
                  <a:gd name="T21" fmla="*/ 111392 h 634"/>
                  <a:gd name="T22" fmla="*/ 110816 w 619"/>
                  <a:gd name="T23" fmla="*/ 212329 h 634"/>
                  <a:gd name="T24" fmla="*/ 158155 w 619"/>
                  <a:gd name="T25" fmla="*/ 105984 h 634"/>
                  <a:gd name="T26" fmla="*/ 158155 w 619"/>
                  <a:gd name="T27" fmla="*/ 105984 h 634"/>
                  <a:gd name="T28" fmla="*/ 84278 w 619"/>
                  <a:gd name="T29" fmla="*/ 105984 h 634"/>
                  <a:gd name="T30" fmla="*/ 116196 w 619"/>
                  <a:gd name="T31" fmla="*/ 79668 h 634"/>
                  <a:gd name="T32" fmla="*/ 116196 w 619"/>
                  <a:gd name="T33" fmla="*/ 68854 h 634"/>
                  <a:gd name="T34" fmla="*/ 105437 w 619"/>
                  <a:gd name="T35" fmla="*/ 68854 h 634"/>
                  <a:gd name="T36" fmla="*/ 63477 w 619"/>
                  <a:gd name="T37" fmla="*/ 105984 h 634"/>
                  <a:gd name="T38" fmla="*/ 63477 w 619"/>
                  <a:gd name="T39" fmla="*/ 111392 h 634"/>
                  <a:gd name="T40" fmla="*/ 63477 w 619"/>
                  <a:gd name="T41" fmla="*/ 121846 h 634"/>
                  <a:gd name="T42" fmla="*/ 105437 w 619"/>
                  <a:gd name="T43" fmla="*/ 159337 h 634"/>
                  <a:gd name="T44" fmla="*/ 116196 w 619"/>
                  <a:gd name="T45" fmla="*/ 159337 h 634"/>
                  <a:gd name="T46" fmla="*/ 116196 w 619"/>
                  <a:gd name="T47" fmla="*/ 148522 h 634"/>
                  <a:gd name="T48" fmla="*/ 84278 w 619"/>
                  <a:gd name="T49" fmla="*/ 121846 h 634"/>
                  <a:gd name="T50" fmla="*/ 158155 w 619"/>
                  <a:gd name="T51" fmla="*/ 121846 h 634"/>
                  <a:gd name="T52" fmla="*/ 168914 w 619"/>
                  <a:gd name="T53" fmla="*/ 111392 h 634"/>
                  <a:gd name="T54" fmla="*/ 158155 w 619"/>
                  <a:gd name="T55" fmla="*/ 105984 h 6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19" h="634"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47"/>
                      <a:pt x="0" y="309"/>
                    </a:cubicBezTo>
                    <a:cubicBezTo>
                      <a:pt x="0" y="485"/>
                      <a:pt x="132" y="633"/>
                      <a:pt x="309" y="633"/>
                    </a:cubicBezTo>
                    <a:cubicBezTo>
                      <a:pt x="486" y="633"/>
                      <a:pt x="618" y="485"/>
                      <a:pt x="618" y="309"/>
                    </a:cubicBezTo>
                    <a:cubicBezTo>
                      <a:pt x="618" y="147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71"/>
                      <a:pt x="29" y="309"/>
                    </a:cubicBezTo>
                    <a:cubicBezTo>
                      <a:pt x="29" y="162"/>
                      <a:pt x="162" y="44"/>
                      <a:pt x="309" y="44"/>
                    </a:cubicBezTo>
                    <a:cubicBezTo>
                      <a:pt x="456" y="44"/>
                      <a:pt x="589" y="162"/>
                      <a:pt x="589" y="309"/>
                    </a:cubicBezTo>
                    <a:cubicBezTo>
                      <a:pt x="589" y="471"/>
                      <a:pt x="456" y="589"/>
                      <a:pt x="309" y="589"/>
                    </a:cubicBezTo>
                    <a:close/>
                    <a:moveTo>
                      <a:pt x="441" y="294"/>
                    </a:moveTo>
                    <a:lnTo>
                      <a:pt x="441" y="294"/>
                    </a:lnTo>
                    <a:cubicBezTo>
                      <a:pt x="235" y="294"/>
                      <a:pt x="235" y="294"/>
                      <a:pt x="235" y="294"/>
                    </a:cubicBezTo>
                    <a:cubicBezTo>
                      <a:pt x="324" y="221"/>
                      <a:pt x="324" y="221"/>
                      <a:pt x="324" y="221"/>
                    </a:cubicBezTo>
                    <a:cubicBezTo>
                      <a:pt x="324" y="206"/>
                      <a:pt x="324" y="191"/>
                      <a:pt x="324" y="191"/>
                    </a:cubicBezTo>
                    <a:cubicBezTo>
                      <a:pt x="309" y="176"/>
                      <a:pt x="294" y="176"/>
                      <a:pt x="294" y="191"/>
                    </a:cubicBezTo>
                    <a:cubicBezTo>
                      <a:pt x="177" y="294"/>
                      <a:pt x="177" y="294"/>
                      <a:pt x="177" y="294"/>
                    </a:cubicBezTo>
                    <a:lnTo>
                      <a:pt x="177" y="309"/>
                    </a:lnTo>
                    <a:cubicBezTo>
                      <a:pt x="177" y="324"/>
                      <a:pt x="177" y="324"/>
                      <a:pt x="177" y="338"/>
                    </a:cubicBezTo>
                    <a:cubicBezTo>
                      <a:pt x="294" y="442"/>
                      <a:pt x="294" y="442"/>
                      <a:pt x="294" y="442"/>
                    </a:cubicBezTo>
                    <a:cubicBezTo>
                      <a:pt x="294" y="456"/>
                      <a:pt x="309" y="456"/>
                      <a:pt x="324" y="442"/>
                    </a:cubicBezTo>
                    <a:cubicBezTo>
                      <a:pt x="324" y="442"/>
                      <a:pt x="324" y="427"/>
                      <a:pt x="324" y="412"/>
                    </a:cubicBezTo>
                    <a:cubicBezTo>
                      <a:pt x="235" y="338"/>
                      <a:pt x="235" y="338"/>
                      <a:pt x="235" y="338"/>
                    </a:cubicBezTo>
                    <a:cubicBezTo>
                      <a:pt x="441" y="338"/>
                      <a:pt x="441" y="338"/>
                      <a:pt x="441" y="338"/>
                    </a:cubicBezTo>
                    <a:cubicBezTo>
                      <a:pt x="456" y="338"/>
                      <a:pt x="471" y="324"/>
                      <a:pt x="471" y="309"/>
                    </a:cubicBezTo>
                    <a:cubicBezTo>
                      <a:pt x="471" y="309"/>
                      <a:pt x="456" y="294"/>
                      <a:pt x="441" y="2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" name="Freeform 29"/>
              <p:cNvSpPr>
                <a:spLocks noChangeArrowheads="1"/>
              </p:cNvSpPr>
              <p:nvPr/>
            </p:nvSpPr>
            <p:spPr bwMode="auto">
              <a:xfrm>
                <a:off x="1441277" y="7120316"/>
                <a:ext cx="228597" cy="228551"/>
              </a:xfrm>
              <a:custGeom>
                <a:avLst/>
                <a:gdLst>
                  <a:gd name="T0" fmla="*/ 116822 w 634"/>
                  <a:gd name="T1" fmla="*/ 0 h 634"/>
                  <a:gd name="T2" fmla="*/ 116822 w 634"/>
                  <a:gd name="T3" fmla="*/ 0 h 634"/>
                  <a:gd name="T4" fmla="*/ 0 w 634"/>
                  <a:gd name="T5" fmla="*/ 111392 h 634"/>
                  <a:gd name="T6" fmla="*/ 116822 w 634"/>
                  <a:gd name="T7" fmla="*/ 228191 h 634"/>
                  <a:gd name="T8" fmla="*/ 228236 w 634"/>
                  <a:gd name="T9" fmla="*/ 111392 h 634"/>
                  <a:gd name="T10" fmla="*/ 116822 w 634"/>
                  <a:gd name="T11" fmla="*/ 0 h 634"/>
                  <a:gd name="T12" fmla="*/ 116822 w 634"/>
                  <a:gd name="T13" fmla="*/ 212329 h 634"/>
                  <a:gd name="T14" fmla="*/ 116822 w 634"/>
                  <a:gd name="T15" fmla="*/ 212329 h 634"/>
                  <a:gd name="T16" fmla="*/ 15865 w 634"/>
                  <a:gd name="T17" fmla="*/ 111392 h 634"/>
                  <a:gd name="T18" fmla="*/ 116822 w 634"/>
                  <a:gd name="T19" fmla="*/ 15862 h 634"/>
                  <a:gd name="T20" fmla="*/ 212372 w 634"/>
                  <a:gd name="T21" fmla="*/ 111392 h 634"/>
                  <a:gd name="T22" fmla="*/ 116822 w 634"/>
                  <a:gd name="T23" fmla="*/ 212329 h 634"/>
                  <a:gd name="T24" fmla="*/ 164777 w 634"/>
                  <a:gd name="T25" fmla="*/ 79668 h 634"/>
                  <a:gd name="T26" fmla="*/ 164777 w 634"/>
                  <a:gd name="T27" fmla="*/ 79668 h 634"/>
                  <a:gd name="T28" fmla="*/ 116822 w 634"/>
                  <a:gd name="T29" fmla="*/ 132661 h 634"/>
                  <a:gd name="T30" fmla="*/ 63820 w 634"/>
                  <a:gd name="T31" fmla="*/ 79668 h 634"/>
                  <a:gd name="T32" fmla="*/ 53363 w 634"/>
                  <a:gd name="T33" fmla="*/ 79668 h 634"/>
                  <a:gd name="T34" fmla="*/ 53363 w 634"/>
                  <a:gd name="T35" fmla="*/ 90123 h 634"/>
                  <a:gd name="T36" fmla="*/ 106366 w 634"/>
                  <a:gd name="T37" fmla="*/ 143115 h 634"/>
                  <a:gd name="T38" fmla="*/ 116822 w 634"/>
                  <a:gd name="T39" fmla="*/ 148522 h 634"/>
                  <a:gd name="T40" fmla="*/ 122231 w 634"/>
                  <a:gd name="T41" fmla="*/ 143115 h 634"/>
                  <a:gd name="T42" fmla="*/ 175234 w 634"/>
                  <a:gd name="T43" fmla="*/ 90123 h 634"/>
                  <a:gd name="T44" fmla="*/ 175234 w 634"/>
                  <a:gd name="T45" fmla="*/ 79668 h 634"/>
                  <a:gd name="T46" fmla="*/ 164777 w 634"/>
                  <a:gd name="T47" fmla="*/ 79668 h 6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34" h="634">
                    <a:moveTo>
                      <a:pt x="324" y="0"/>
                    </a:moveTo>
                    <a:lnTo>
                      <a:pt x="324" y="0"/>
                    </a:lnTo>
                    <a:cubicBezTo>
                      <a:pt x="148" y="0"/>
                      <a:pt x="0" y="147"/>
                      <a:pt x="0" y="309"/>
                    </a:cubicBezTo>
                    <a:cubicBezTo>
                      <a:pt x="0" y="485"/>
                      <a:pt x="148" y="633"/>
                      <a:pt x="324" y="633"/>
                    </a:cubicBezTo>
                    <a:cubicBezTo>
                      <a:pt x="486" y="633"/>
                      <a:pt x="633" y="485"/>
                      <a:pt x="633" y="309"/>
                    </a:cubicBezTo>
                    <a:cubicBezTo>
                      <a:pt x="633" y="147"/>
                      <a:pt x="486" y="0"/>
                      <a:pt x="324" y="0"/>
                    </a:cubicBezTo>
                    <a:close/>
                    <a:moveTo>
                      <a:pt x="324" y="589"/>
                    </a:moveTo>
                    <a:lnTo>
                      <a:pt x="324" y="589"/>
                    </a:lnTo>
                    <a:cubicBezTo>
                      <a:pt x="162" y="589"/>
                      <a:pt x="44" y="471"/>
                      <a:pt x="44" y="309"/>
                    </a:cubicBezTo>
                    <a:cubicBezTo>
                      <a:pt x="44" y="162"/>
                      <a:pt x="162" y="44"/>
                      <a:pt x="324" y="44"/>
                    </a:cubicBezTo>
                    <a:cubicBezTo>
                      <a:pt x="471" y="44"/>
                      <a:pt x="589" y="162"/>
                      <a:pt x="589" y="309"/>
                    </a:cubicBezTo>
                    <a:cubicBezTo>
                      <a:pt x="589" y="471"/>
                      <a:pt x="471" y="589"/>
                      <a:pt x="324" y="589"/>
                    </a:cubicBezTo>
                    <a:close/>
                    <a:moveTo>
                      <a:pt x="457" y="221"/>
                    </a:moveTo>
                    <a:lnTo>
                      <a:pt x="457" y="221"/>
                    </a:lnTo>
                    <a:cubicBezTo>
                      <a:pt x="324" y="368"/>
                      <a:pt x="324" y="368"/>
                      <a:pt x="324" y="368"/>
                    </a:cubicBezTo>
                    <a:cubicBezTo>
                      <a:pt x="177" y="221"/>
                      <a:pt x="177" y="221"/>
                      <a:pt x="177" y="221"/>
                    </a:cubicBezTo>
                    <a:cubicBezTo>
                      <a:pt x="177" y="221"/>
                      <a:pt x="162" y="221"/>
                      <a:pt x="148" y="221"/>
                    </a:cubicBezTo>
                    <a:cubicBezTo>
                      <a:pt x="148" y="235"/>
                      <a:pt x="148" y="250"/>
                      <a:pt x="148" y="250"/>
                    </a:cubicBezTo>
                    <a:cubicBezTo>
                      <a:pt x="295" y="397"/>
                      <a:pt x="295" y="397"/>
                      <a:pt x="295" y="397"/>
                    </a:cubicBezTo>
                    <a:cubicBezTo>
                      <a:pt x="310" y="412"/>
                      <a:pt x="310" y="412"/>
                      <a:pt x="324" y="412"/>
                    </a:cubicBezTo>
                    <a:cubicBezTo>
                      <a:pt x="324" y="412"/>
                      <a:pt x="339" y="412"/>
                      <a:pt x="339" y="397"/>
                    </a:cubicBezTo>
                    <a:cubicBezTo>
                      <a:pt x="486" y="250"/>
                      <a:pt x="486" y="250"/>
                      <a:pt x="486" y="250"/>
                    </a:cubicBezTo>
                    <a:cubicBezTo>
                      <a:pt x="501" y="250"/>
                      <a:pt x="501" y="235"/>
                      <a:pt x="486" y="221"/>
                    </a:cubicBezTo>
                    <a:cubicBezTo>
                      <a:pt x="486" y="221"/>
                      <a:pt x="471" y="221"/>
                      <a:pt x="457" y="2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" name="Freeform 30"/>
              <p:cNvSpPr>
                <a:spLocks noChangeArrowheads="1"/>
              </p:cNvSpPr>
              <p:nvPr/>
            </p:nvSpPr>
            <p:spPr bwMode="auto">
              <a:xfrm>
                <a:off x="1076578" y="7120316"/>
                <a:ext cx="228597" cy="228551"/>
              </a:xfrm>
              <a:custGeom>
                <a:avLst/>
                <a:gdLst>
                  <a:gd name="T0" fmla="*/ 121870 w 634"/>
                  <a:gd name="T1" fmla="*/ 79668 h 634"/>
                  <a:gd name="T2" fmla="*/ 121870 w 634"/>
                  <a:gd name="T3" fmla="*/ 79668 h 634"/>
                  <a:gd name="T4" fmla="*/ 111414 w 634"/>
                  <a:gd name="T5" fmla="*/ 79668 h 634"/>
                  <a:gd name="T6" fmla="*/ 106006 w 634"/>
                  <a:gd name="T7" fmla="*/ 79668 h 634"/>
                  <a:gd name="T8" fmla="*/ 53003 w 634"/>
                  <a:gd name="T9" fmla="*/ 132661 h 634"/>
                  <a:gd name="T10" fmla="*/ 53003 w 634"/>
                  <a:gd name="T11" fmla="*/ 143115 h 634"/>
                  <a:gd name="T12" fmla="*/ 63459 w 634"/>
                  <a:gd name="T13" fmla="*/ 143115 h 634"/>
                  <a:gd name="T14" fmla="*/ 111414 w 634"/>
                  <a:gd name="T15" fmla="*/ 95530 h 634"/>
                  <a:gd name="T16" fmla="*/ 164417 w 634"/>
                  <a:gd name="T17" fmla="*/ 143115 h 634"/>
                  <a:gd name="T18" fmla="*/ 174873 w 634"/>
                  <a:gd name="T19" fmla="*/ 143115 h 634"/>
                  <a:gd name="T20" fmla="*/ 174873 w 634"/>
                  <a:gd name="T21" fmla="*/ 132661 h 634"/>
                  <a:gd name="T22" fmla="*/ 121870 w 634"/>
                  <a:gd name="T23" fmla="*/ 79668 h 634"/>
                  <a:gd name="T24" fmla="*/ 111414 w 634"/>
                  <a:gd name="T25" fmla="*/ 0 h 634"/>
                  <a:gd name="T26" fmla="*/ 111414 w 634"/>
                  <a:gd name="T27" fmla="*/ 0 h 634"/>
                  <a:gd name="T28" fmla="*/ 0 w 634"/>
                  <a:gd name="T29" fmla="*/ 111392 h 634"/>
                  <a:gd name="T30" fmla="*/ 111414 w 634"/>
                  <a:gd name="T31" fmla="*/ 228191 h 634"/>
                  <a:gd name="T32" fmla="*/ 228236 w 634"/>
                  <a:gd name="T33" fmla="*/ 111392 h 634"/>
                  <a:gd name="T34" fmla="*/ 111414 w 634"/>
                  <a:gd name="T35" fmla="*/ 0 h 634"/>
                  <a:gd name="T36" fmla="*/ 111414 w 634"/>
                  <a:gd name="T37" fmla="*/ 212329 h 634"/>
                  <a:gd name="T38" fmla="*/ 111414 w 634"/>
                  <a:gd name="T39" fmla="*/ 212329 h 634"/>
                  <a:gd name="T40" fmla="*/ 15865 w 634"/>
                  <a:gd name="T41" fmla="*/ 111392 h 634"/>
                  <a:gd name="T42" fmla="*/ 111414 w 634"/>
                  <a:gd name="T43" fmla="*/ 15862 h 634"/>
                  <a:gd name="T44" fmla="*/ 212011 w 634"/>
                  <a:gd name="T45" fmla="*/ 111392 h 634"/>
                  <a:gd name="T46" fmla="*/ 111414 w 634"/>
                  <a:gd name="T47" fmla="*/ 212329 h 6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34" h="634">
                    <a:moveTo>
                      <a:pt x="338" y="221"/>
                    </a:moveTo>
                    <a:lnTo>
                      <a:pt x="338" y="221"/>
                    </a:lnTo>
                    <a:cubicBezTo>
                      <a:pt x="324" y="221"/>
                      <a:pt x="324" y="221"/>
                      <a:pt x="309" y="221"/>
                    </a:cubicBezTo>
                    <a:lnTo>
                      <a:pt x="294" y="221"/>
                    </a:lnTo>
                    <a:cubicBezTo>
                      <a:pt x="147" y="368"/>
                      <a:pt x="147" y="368"/>
                      <a:pt x="147" y="368"/>
                    </a:cubicBezTo>
                    <a:cubicBezTo>
                      <a:pt x="132" y="383"/>
                      <a:pt x="132" y="397"/>
                      <a:pt x="147" y="397"/>
                    </a:cubicBezTo>
                    <a:cubicBezTo>
                      <a:pt x="147" y="412"/>
                      <a:pt x="162" y="412"/>
                      <a:pt x="176" y="397"/>
                    </a:cubicBezTo>
                    <a:cubicBezTo>
                      <a:pt x="309" y="265"/>
                      <a:pt x="309" y="265"/>
                      <a:pt x="309" y="265"/>
                    </a:cubicBezTo>
                    <a:cubicBezTo>
                      <a:pt x="456" y="397"/>
                      <a:pt x="456" y="397"/>
                      <a:pt x="456" y="397"/>
                    </a:cubicBezTo>
                    <a:cubicBezTo>
                      <a:pt x="456" y="412"/>
                      <a:pt x="471" y="412"/>
                      <a:pt x="485" y="397"/>
                    </a:cubicBezTo>
                    <a:cubicBezTo>
                      <a:pt x="485" y="397"/>
                      <a:pt x="485" y="383"/>
                      <a:pt x="485" y="368"/>
                    </a:cubicBezTo>
                    <a:lnTo>
                      <a:pt x="338" y="221"/>
                    </a:ln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47" y="0"/>
                      <a:pt x="0" y="147"/>
                      <a:pt x="0" y="309"/>
                    </a:cubicBezTo>
                    <a:cubicBezTo>
                      <a:pt x="0" y="485"/>
                      <a:pt x="147" y="633"/>
                      <a:pt x="309" y="633"/>
                    </a:cubicBezTo>
                    <a:cubicBezTo>
                      <a:pt x="485" y="633"/>
                      <a:pt x="633" y="485"/>
                      <a:pt x="633" y="309"/>
                    </a:cubicBezTo>
                    <a:cubicBezTo>
                      <a:pt x="633" y="147"/>
                      <a:pt x="485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44" y="471"/>
                      <a:pt x="44" y="309"/>
                    </a:cubicBezTo>
                    <a:cubicBezTo>
                      <a:pt x="44" y="162"/>
                      <a:pt x="162" y="44"/>
                      <a:pt x="309" y="44"/>
                    </a:cubicBezTo>
                    <a:cubicBezTo>
                      <a:pt x="471" y="44"/>
                      <a:pt x="588" y="162"/>
                      <a:pt x="588" y="309"/>
                    </a:cubicBezTo>
                    <a:cubicBezTo>
                      <a:pt x="588" y="471"/>
                      <a:pt x="471" y="589"/>
                      <a:pt x="309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" name="Freeform 31"/>
              <p:cNvSpPr>
                <a:spLocks noChangeArrowheads="1"/>
              </p:cNvSpPr>
              <p:nvPr/>
            </p:nvSpPr>
            <p:spPr bwMode="auto">
              <a:xfrm>
                <a:off x="709236" y="7120316"/>
                <a:ext cx="221991" cy="228551"/>
              </a:xfrm>
              <a:custGeom>
                <a:avLst/>
                <a:gdLst>
                  <a:gd name="T0" fmla="*/ 142375 w 619"/>
                  <a:gd name="T1" fmla="*/ 105984 h 634"/>
                  <a:gd name="T2" fmla="*/ 142375 w 619"/>
                  <a:gd name="T3" fmla="*/ 105984 h 634"/>
                  <a:gd name="T4" fmla="*/ 89657 w 619"/>
                  <a:gd name="T5" fmla="*/ 52992 h 634"/>
                  <a:gd name="T6" fmla="*/ 79257 w 619"/>
                  <a:gd name="T7" fmla="*/ 52992 h 634"/>
                  <a:gd name="T8" fmla="*/ 79257 w 619"/>
                  <a:gd name="T9" fmla="*/ 63446 h 634"/>
                  <a:gd name="T10" fmla="*/ 126596 w 619"/>
                  <a:gd name="T11" fmla="*/ 111392 h 634"/>
                  <a:gd name="T12" fmla="*/ 79257 w 619"/>
                  <a:gd name="T13" fmla="*/ 164384 h 634"/>
                  <a:gd name="T14" fmla="*/ 79257 w 619"/>
                  <a:gd name="T15" fmla="*/ 174838 h 634"/>
                  <a:gd name="T16" fmla="*/ 89657 w 619"/>
                  <a:gd name="T17" fmla="*/ 174838 h 634"/>
                  <a:gd name="T18" fmla="*/ 142375 w 619"/>
                  <a:gd name="T19" fmla="*/ 121846 h 634"/>
                  <a:gd name="T20" fmla="*/ 142375 w 619"/>
                  <a:gd name="T21" fmla="*/ 111392 h 634"/>
                  <a:gd name="T22" fmla="*/ 142375 w 619"/>
                  <a:gd name="T23" fmla="*/ 105984 h 634"/>
                  <a:gd name="T24" fmla="*/ 110816 w 619"/>
                  <a:gd name="T25" fmla="*/ 0 h 634"/>
                  <a:gd name="T26" fmla="*/ 110816 w 619"/>
                  <a:gd name="T27" fmla="*/ 0 h 634"/>
                  <a:gd name="T28" fmla="*/ 0 w 619"/>
                  <a:gd name="T29" fmla="*/ 111392 h 634"/>
                  <a:gd name="T30" fmla="*/ 110816 w 619"/>
                  <a:gd name="T31" fmla="*/ 228191 h 634"/>
                  <a:gd name="T32" fmla="*/ 221632 w 619"/>
                  <a:gd name="T33" fmla="*/ 111392 h 634"/>
                  <a:gd name="T34" fmla="*/ 110816 w 619"/>
                  <a:gd name="T35" fmla="*/ 0 h 634"/>
                  <a:gd name="T36" fmla="*/ 110816 w 619"/>
                  <a:gd name="T37" fmla="*/ 212329 h 634"/>
                  <a:gd name="T38" fmla="*/ 110816 w 619"/>
                  <a:gd name="T39" fmla="*/ 212329 h 634"/>
                  <a:gd name="T40" fmla="*/ 10400 w 619"/>
                  <a:gd name="T41" fmla="*/ 111392 h 634"/>
                  <a:gd name="T42" fmla="*/ 110816 w 619"/>
                  <a:gd name="T43" fmla="*/ 15862 h 634"/>
                  <a:gd name="T44" fmla="*/ 211232 w 619"/>
                  <a:gd name="T45" fmla="*/ 111392 h 634"/>
                  <a:gd name="T46" fmla="*/ 110816 w 619"/>
                  <a:gd name="T47" fmla="*/ 212329 h 6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19" h="634">
                    <a:moveTo>
                      <a:pt x="397" y="294"/>
                    </a:moveTo>
                    <a:lnTo>
                      <a:pt x="397" y="294"/>
                    </a:lnTo>
                    <a:cubicBezTo>
                      <a:pt x="250" y="147"/>
                      <a:pt x="250" y="147"/>
                      <a:pt x="250" y="147"/>
                    </a:cubicBezTo>
                    <a:cubicBezTo>
                      <a:pt x="235" y="132"/>
                      <a:pt x="221" y="132"/>
                      <a:pt x="221" y="147"/>
                    </a:cubicBezTo>
                    <a:cubicBezTo>
                      <a:pt x="206" y="147"/>
                      <a:pt x="206" y="162"/>
                      <a:pt x="221" y="176"/>
                    </a:cubicBezTo>
                    <a:cubicBezTo>
                      <a:pt x="353" y="309"/>
                      <a:pt x="353" y="309"/>
                      <a:pt x="353" y="309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06" y="456"/>
                      <a:pt x="206" y="471"/>
                      <a:pt x="221" y="485"/>
                    </a:cubicBezTo>
                    <a:cubicBezTo>
                      <a:pt x="221" y="485"/>
                      <a:pt x="235" y="485"/>
                      <a:pt x="250" y="485"/>
                    </a:cubicBezTo>
                    <a:cubicBezTo>
                      <a:pt x="397" y="338"/>
                      <a:pt x="397" y="338"/>
                      <a:pt x="397" y="338"/>
                    </a:cubicBezTo>
                    <a:cubicBezTo>
                      <a:pt x="397" y="324"/>
                      <a:pt x="397" y="324"/>
                      <a:pt x="397" y="309"/>
                    </a:cubicBezTo>
                    <a:lnTo>
                      <a:pt x="397" y="294"/>
                    </a:ln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47"/>
                      <a:pt x="0" y="309"/>
                    </a:cubicBezTo>
                    <a:cubicBezTo>
                      <a:pt x="0" y="485"/>
                      <a:pt x="132" y="633"/>
                      <a:pt x="309" y="633"/>
                    </a:cubicBezTo>
                    <a:cubicBezTo>
                      <a:pt x="486" y="633"/>
                      <a:pt x="618" y="485"/>
                      <a:pt x="618" y="309"/>
                    </a:cubicBezTo>
                    <a:cubicBezTo>
                      <a:pt x="618" y="147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71"/>
                      <a:pt x="29" y="309"/>
                    </a:cubicBezTo>
                    <a:cubicBezTo>
                      <a:pt x="29" y="162"/>
                      <a:pt x="162" y="44"/>
                      <a:pt x="309" y="44"/>
                    </a:cubicBezTo>
                    <a:cubicBezTo>
                      <a:pt x="456" y="44"/>
                      <a:pt x="589" y="162"/>
                      <a:pt x="589" y="309"/>
                    </a:cubicBezTo>
                    <a:cubicBezTo>
                      <a:pt x="589" y="471"/>
                      <a:pt x="456" y="589"/>
                      <a:pt x="309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" name="Freeform 32"/>
              <p:cNvSpPr>
                <a:spLocks noChangeArrowheads="1"/>
              </p:cNvSpPr>
              <p:nvPr/>
            </p:nvSpPr>
            <p:spPr bwMode="auto">
              <a:xfrm>
                <a:off x="4016634" y="6753050"/>
                <a:ext cx="221991" cy="223266"/>
              </a:xfrm>
              <a:custGeom>
                <a:avLst/>
                <a:gdLst>
                  <a:gd name="T0" fmla="*/ 142734 w 619"/>
                  <a:gd name="T1" fmla="*/ 53021 h 619"/>
                  <a:gd name="T2" fmla="*/ 142734 w 619"/>
                  <a:gd name="T3" fmla="*/ 53021 h 619"/>
                  <a:gd name="T4" fmla="*/ 131975 w 619"/>
                  <a:gd name="T5" fmla="*/ 53021 h 619"/>
                  <a:gd name="T6" fmla="*/ 79257 w 619"/>
                  <a:gd name="T7" fmla="*/ 106042 h 619"/>
                  <a:gd name="T8" fmla="*/ 79257 w 619"/>
                  <a:gd name="T9" fmla="*/ 111453 h 619"/>
                  <a:gd name="T10" fmla="*/ 79257 w 619"/>
                  <a:gd name="T11" fmla="*/ 116863 h 619"/>
                  <a:gd name="T12" fmla="*/ 131975 w 619"/>
                  <a:gd name="T13" fmla="*/ 169884 h 619"/>
                  <a:gd name="T14" fmla="*/ 142734 w 619"/>
                  <a:gd name="T15" fmla="*/ 169884 h 619"/>
                  <a:gd name="T16" fmla="*/ 142734 w 619"/>
                  <a:gd name="T17" fmla="*/ 159063 h 619"/>
                  <a:gd name="T18" fmla="*/ 95037 w 619"/>
                  <a:gd name="T19" fmla="*/ 111453 h 619"/>
                  <a:gd name="T20" fmla="*/ 142734 w 619"/>
                  <a:gd name="T21" fmla="*/ 63842 h 619"/>
                  <a:gd name="T22" fmla="*/ 142734 w 619"/>
                  <a:gd name="T23" fmla="*/ 53021 h 619"/>
                  <a:gd name="T24" fmla="*/ 110816 w 619"/>
                  <a:gd name="T25" fmla="*/ 0 h 619"/>
                  <a:gd name="T26" fmla="*/ 110816 w 619"/>
                  <a:gd name="T27" fmla="*/ 0 h 619"/>
                  <a:gd name="T28" fmla="*/ 0 w 619"/>
                  <a:gd name="T29" fmla="*/ 111453 h 619"/>
                  <a:gd name="T30" fmla="*/ 110816 w 619"/>
                  <a:gd name="T31" fmla="*/ 222905 h 619"/>
                  <a:gd name="T32" fmla="*/ 221632 w 619"/>
                  <a:gd name="T33" fmla="*/ 111453 h 619"/>
                  <a:gd name="T34" fmla="*/ 110816 w 619"/>
                  <a:gd name="T35" fmla="*/ 0 h 619"/>
                  <a:gd name="T36" fmla="*/ 110816 w 619"/>
                  <a:gd name="T37" fmla="*/ 212445 h 619"/>
                  <a:gd name="T38" fmla="*/ 110816 w 619"/>
                  <a:gd name="T39" fmla="*/ 212445 h 619"/>
                  <a:gd name="T40" fmla="*/ 10400 w 619"/>
                  <a:gd name="T41" fmla="*/ 111453 h 619"/>
                  <a:gd name="T42" fmla="*/ 110816 w 619"/>
                  <a:gd name="T43" fmla="*/ 10460 h 619"/>
                  <a:gd name="T44" fmla="*/ 211232 w 619"/>
                  <a:gd name="T45" fmla="*/ 111453 h 619"/>
                  <a:gd name="T46" fmla="*/ 110816 w 619"/>
                  <a:gd name="T47" fmla="*/ 212445 h 6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19" h="619">
                    <a:moveTo>
                      <a:pt x="398" y="147"/>
                    </a:moveTo>
                    <a:lnTo>
                      <a:pt x="398" y="147"/>
                    </a:lnTo>
                    <a:cubicBezTo>
                      <a:pt x="398" y="132"/>
                      <a:pt x="383" y="132"/>
                      <a:pt x="368" y="147"/>
                    </a:cubicBezTo>
                    <a:cubicBezTo>
                      <a:pt x="221" y="294"/>
                      <a:pt x="221" y="294"/>
                      <a:pt x="221" y="294"/>
                    </a:cubicBezTo>
                    <a:lnTo>
                      <a:pt x="221" y="309"/>
                    </a:lnTo>
                    <a:lnTo>
                      <a:pt x="221" y="324"/>
                    </a:lnTo>
                    <a:cubicBezTo>
                      <a:pt x="368" y="471"/>
                      <a:pt x="368" y="471"/>
                      <a:pt x="368" y="471"/>
                    </a:cubicBezTo>
                    <a:cubicBezTo>
                      <a:pt x="383" y="486"/>
                      <a:pt x="398" y="486"/>
                      <a:pt x="398" y="471"/>
                    </a:cubicBezTo>
                    <a:cubicBezTo>
                      <a:pt x="412" y="471"/>
                      <a:pt x="412" y="457"/>
                      <a:pt x="398" y="441"/>
                    </a:cubicBezTo>
                    <a:cubicBezTo>
                      <a:pt x="265" y="309"/>
                      <a:pt x="265" y="309"/>
                      <a:pt x="265" y="309"/>
                    </a:cubicBezTo>
                    <a:cubicBezTo>
                      <a:pt x="398" y="177"/>
                      <a:pt x="398" y="177"/>
                      <a:pt x="398" y="177"/>
                    </a:cubicBezTo>
                    <a:cubicBezTo>
                      <a:pt x="412" y="162"/>
                      <a:pt x="412" y="147"/>
                      <a:pt x="398" y="147"/>
                    </a:cubicBez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32"/>
                      <a:pt x="0" y="309"/>
                    </a:cubicBezTo>
                    <a:cubicBezTo>
                      <a:pt x="0" y="486"/>
                      <a:pt x="132" y="618"/>
                      <a:pt x="309" y="618"/>
                    </a:cubicBezTo>
                    <a:cubicBezTo>
                      <a:pt x="486" y="618"/>
                      <a:pt x="618" y="486"/>
                      <a:pt x="618" y="309"/>
                    </a:cubicBezTo>
                    <a:cubicBezTo>
                      <a:pt x="618" y="132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57"/>
                      <a:pt x="29" y="309"/>
                    </a:cubicBezTo>
                    <a:cubicBezTo>
                      <a:pt x="29" y="162"/>
                      <a:pt x="162" y="29"/>
                      <a:pt x="309" y="29"/>
                    </a:cubicBezTo>
                    <a:cubicBezTo>
                      <a:pt x="457" y="29"/>
                      <a:pt x="589" y="162"/>
                      <a:pt x="589" y="309"/>
                    </a:cubicBezTo>
                    <a:cubicBezTo>
                      <a:pt x="589" y="457"/>
                      <a:pt x="457" y="589"/>
                      <a:pt x="309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" name="Freeform 33"/>
              <p:cNvSpPr>
                <a:spLocks noChangeArrowheads="1"/>
              </p:cNvSpPr>
              <p:nvPr/>
            </p:nvSpPr>
            <p:spPr bwMode="auto">
              <a:xfrm>
                <a:off x="3646650" y="6764940"/>
                <a:ext cx="232562" cy="190238"/>
              </a:xfrm>
              <a:custGeom>
                <a:avLst/>
                <a:gdLst>
                  <a:gd name="T0" fmla="*/ 216437 w 649"/>
                  <a:gd name="T1" fmla="*/ 10748 h 531"/>
                  <a:gd name="T2" fmla="*/ 216437 w 649"/>
                  <a:gd name="T3" fmla="*/ 10748 h 531"/>
                  <a:gd name="T4" fmla="*/ 179528 w 649"/>
                  <a:gd name="T5" fmla="*/ 10748 h 531"/>
                  <a:gd name="T6" fmla="*/ 74176 w 649"/>
                  <a:gd name="T7" fmla="*/ 116077 h 531"/>
                  <a:gd name="T8" fmla="*/ 53034 w 649"/>
                  <a:gd name="T9" fmla="*/ 89924 h 531"/>
                  <a:gd name="T10" fmla="*/ 10750 w 649"/>
                  <a:gd name="T11" fmla="*/ 89924 h 531"/>
                  <a:gd name="T12" fmla="*/ 10750 w 649"/>
                  <a:gd name="T13" fmla="*/ 132199 h 531"/>
                  <a:gd name="T14" fmla="*/ 58051 w 649"/>
                  <a:gd name="T15" fmla="*/ 174116 h 531"/>
                  <a:gd name="T16" fmla="*/ 95318 w 649"/>
                  <a:gd name="T17" fmla="*/ 174116 h 531"/>
                  <a:gd name="T18" fmla="*/ 216437 w 649"/>
                  <a:gd name="T19" fmla="*/ 53023 h 531"/>
                  <a:gd name="T20" fmla="*/ 216437 w 649"/>
                  <a:gd name="T21" fmla="*/ 10748 h 531"/>
                  <a:gd name="T22" fmla="*/ 206045 w 649"/>
                  <a:gd name="T23" fmla="*/ 42275 h 531"/>
                  <a:gd name="T24" fmla="*/ 206045 w 649"/>
                  <a:gd name="T25" fmla="*/ 42275 h 531"/>
                  <a:gd name="T26" fmla="*/ 84568 w 649"/>
                  <a:gd name="T27" fmla="*/ 163726 h 531"/>
                  <a:gd name="T28" fmla="*/ 68801 w 649"/>
                  <a:gd name="T29" fmla="*/ 163726 h 531"/>
                  <a:gd name="T30" fmla="*/ 21142 w 649"/>
                  <a:gd name="T31" fmla="*/ 116077 h 531"/>
                  <a:gd name="T32" fmla="*/ 21142 w 649"/>
                  <a:gd name="T33" fmla="*/ 100314 h 531"/>
                  <a:gd name="T34" fmla="*/ 42284 w 649"/>
                  <a:gd name="T35" fmla="*/ 100314 h 531"/>
                  <a:gd name="T36" fmla="*/ 74176 w 649"/>
                  <a:gd name="T37" fmla="*/ 132199 h 531"/>
                  <a:gd name="T38" fmla="*/ 189920 w 649"/>
                  <a:gd name="T39" fmla="*/ 21138 h 531"/>
                  <a:gd name="T40" fmla="*/ 206045 w 649"/>
                  <a:gd name="T41" fmla="*/ 21138 h 531"/>
                  <a:gd name="T42" fmla="*/ 206045 w 649"/>
                  <a:gd name="T43" fmla="*/ 42275 h 5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49" h="531">
                    <a:moveTo>
                      <a:pt x="604" y="30"/>
                    </a:moveTo>
                    <a:lnTo>
                      <a:pt x="604" y="30"/>
                    </a:lnTo>
                    <a:cubicBezTo>
                      <a:pt x="575" y="0"/>
                      <a:pt x="530" y="0"/>
                      <a:pt x="501" y="30"/>
                    </a:cubicBezTo>
                    <a:cubicBezTo>
                      <a:pt x="207" y="324"/>
                      <a:pt x="207" y="324"/>
                      <a:pt x="207" y="324"/>
                    </a:cubicBezTo>
                    <a:cubicBezTo>
                      <a:pt x="148" y="251"/>
                      <a:pt x="148" y="251"/>
                      <a:pt x="148" y="251"/>
                    </a:cubicBezTo>
                    <a:cubicBezTo>
                      <a:pt x="103" y="207"/>
                      <a:pt x="59" y="207"/>
                      <a:pt x="30" y="251"/>
                    </a:cubicBezTo>
                    <a:cubicBezTo>
                      <a:pt x="0" y="280"/>
                      <a:pt x="0" y="324"/>
                      <a:pt x="30" y="369"/>
                    </a:cubicBezTo>
                    <a:cubicBezTo>
                      <a:pt x="162" y="486"/>
                      <a:pt x="162" y="486"/>
                      <a:pt x="162" y="486"/>
                    </a:cubicBezTo>
                    <a:cubicBezTo>
                      <a:pt x="192" y="530"/>
                      <a:pt x="236" y="530"/>
                      <a:pt x="266" y="486"/>
                    </a:cubicBezTo>
                    <a:cubicBezTo>
                      <a:pt x="604" y="148"/>
                      <a:pt x="604" y="148"/>
                      <a:pt x="604" y="148"/>
                    </a:cubicBezTo>
                    <a:cubicBezTo>
                      <a:pt x="648" y="118"/>
                      <a:pt x="648" y="59"/>
                      <a:pt x="604" y="30"/>
                    </a:cubicBezTo>
                    <a:close/>
                    <a:moveTo>
                      <a:pt x="575" y="118"/>
                    </a:moveTo>
                    <a:lnTo>
                      <a:pt x="575" y="118"/>
                    </a:lnTo>
                    <a:cubicBezTo>
                      <a:pt x="575" y="118"/>
                      <a:pt x="251" y="457"/>
                      <a:pt x="236" y="457"/>
                    </a:cubicBezTo>
                    <a:cubicBezTo>
                      <a:pt x="221" y="471"/>
                      <a:pt x="207" y="471"/>
                      <a:pt x="192" y="457"/>
                    </a:cubicBezTo>
                    <a:lnTo>
                      <a:pt x="59" y="324"/>
                    </a:lnTo>
                    <a:cubicBezTo>
                      <a:pt x="45" y="310"/>
                      <a:pt x="45" y="295"/>
                      <a:pt x="59" y="280"/>
                    </a:cubicBezTo>
                    <a:cubicBezTo>
                      <a:pt x="74" y="265"/>
                      <a:pt x="103" y="265"/>
                      <a:pt x="118" y="280"/>
                    </a:cubicBezTo>
                    <a:cubicBezTo>
                      <a:pt x="207" y="369"/>
                      <a:pt x="207" y="369"/>
                      <a:pt x="207" y="369"/>
                    </a:cubicBezTo>
                    <a:cubicBezTo>
                      <a:pt x="530" y="59"/>
                      <a:pt x="530" y="59"/>
                      <a:pt x="530" y="59"/>
                    </a:cubicBezTo>
                    <a:cubicBezTo>
                      <a:pt x="545" y="45"/>
                      <a:pt x="560" y="45"/>
                      <a:pt x="575" y="59"/>
                    </a:cubicBezTo>
                    <a:cubicBezTo>
                      <a:pt x="604" y="74"/>
                      <a:pt x="604" y="103"/>
                      <a:pt x="575" y="1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" name="Freeform 34"/>
              <p:cNvSpPr>
                <a:spLocks noChangeArrowheads="1"/>
              </p:cNvSpPr>
              <p:nvPr/>
            </p:nvSpPr>
            <p:spPr bwMode="auto">
              <a:xfrm>
                <a:off x="3295164" y="6775509"/>
                <a:ext cx="186314" cy="186275"/>
              </a:xfrm>
              <a:custGeom>
                <a:avLst/>
                <a:gdLst>
                  <a:gd name="T0" fmla="*/ 132875 w 516"/>
                  <a:gd name="T1" fmla="*/ 95664 h 516"/>
                  <a:gd name="T2" fmla="*/ 132875 w 516"/>
                  <a:gd name="T3" fmla="*/ 95664 h 516"/>
                  <a:gd name="T4" fmla="*/ 175482 w 516"/>
                  <a:gd name="T5" fmla="*/ 53067 h 516"/>
                  <a:gd name="T6" fmla="*/ 175482 w 516"/>
                  <a:gd name="T7" fmla="*/ 15884 h 516"/>
                  <a:gd name="T8" fmla="*/ 132875 w 516"/>
                  <a:gd name="T9" fmla="*/ 15884 h 516"/>
                  <a:gd name="T10" fmla="*/ 95685 w 516"/>
                  <a:gd name="T11" fmla="*/ 53067 h 516"/>
                  <a:gd name="T12" fmla="*/ 53078 w 516"/>
                  <a:gd name="T13" fmla="*/ 15884 h 516"/>
                  <a:gd name="T14" fmla="*/ 15887 w 516"/>
                  <a:gd name="T15" fmla="*/ 15884 h 516"/>
                  <a:gd name="T16" fmla="*/ 15887 w 516"/>
                  <a:gd name="T17" fmla="*/ 53067 h 516"/>
                  <a:gd name="T18" fmla="*/ 53078 w 516"/>
                  <a:gd name="T19" fmla="*/ 95664 h 516"/>
                  <a:gd name="T20" fmla="*/ 15887 w 516"/>
                  <a:gd name="T21" fmla="*/ 132847 h 516"/>
                  <a:gd name="T22" fmla="*/ 15887 w 516"/>
                  <a:gd name="T23" fmla="*/ 175445 h 516"/>
                  <a:gd name="T24" fmla="*/ 53078 w 516"/>
                  <a:gd name="T25" fmla="*/ 175445 h 516"/>
                  <a:gd name="T26" fmla="*/ 95685 w 516"/>
                  <a:gd name="T27" fmla="*/ 132847 h 516"/>
                  <a:gd name="T28" fmla="*/ 132875 w 516"/>
                  <a:gd name="T29" fmla="*/ 175445 h 516"/>
                  <a:gd name="T30" fmla="*/ 175482 w 516"/>
                  <a:gd name="T31" fmla="*/ 175445 h 516"/>
                  <a:gd name="T32" fmla="*/ 175482 w 516"/>
                  <a:gd name="T33" fmla="*/ 132847 h 516"/>
                  <a:gd name="T34" fmla="*/ 132875 w 516"/>
                  <a:gd name="T35" fmla="*/ 95664 h 516"/>
                  <a:gd name="T36" fmla="*/ 164650 w 516"/>
                  <a:gd name="T37" fmla="*/ 164615 h 516"/>
                  <a:gd name="T38" fmla="*/ 164650 w 516"/>
                  <a:gd name="T39" fmla="*/ 164615 h 516"/>
                  <a:gd name="T40" fmla="*/ 143707 w 516"/>
                  <a:gd name="T41" fmla="*/ 164615 h 516"/>
                  <a:gd name="T42" fmla="*/ 95685 w 516"/>
                  <a:gd name="T43" fmla="*/ 111548 h 516"/>
                  <a:gd name="T44" fmla="*/ 42607 w 516"/>
                  <a:gd name="T45" fmla="*/ 164615 h 516"/>
                  <a:gd name="T46" fmla="*/ 21303 w 516"/>
                  <a:gd name="T47" fmla="*/ 164615 h 516"/>
                  <a:gd name="T48" fmla="*/ 21303 w 516"/>
                  <a:gd name="T49" fmla="*/ 143677 h 516"/>
                  <a:gd name="T50" fmla="*/ 74381 w 516"/>
                  <a:gd name="T51" fmla="*/ 95664 h 516"/>
                  <a:gd name="T52" fmla="*/ 21303 w 516"/>
                  <a:gd name="T53" fmla="*/ 42598 h 516"/>
                  <a:gd name="T54" fmla="*/ 21303 w 516"/>
                  <a:gd name="T55" fmla="*/ 21299 h 516"/>
                  <a:gd name="T56" fmla="*/ 42607 w 516"/>
                  <a:gd name="T57" fmla="*/ 21299 h 516"/>
                  <a:gd name="T58" fmla="*/ 95685 w 516"/>
                  <a:gd name="T59" fmla="*/ 74366 h 516"/>
                  <a:gd name="T60" fmla="*/ 143707 w 516"/>
                  <a:gd name="T61" fmla="*/ 21299 h 516"/>
                  <a:gd name="T62" fmla="*/ 164650 w 516"/>
                  <a:gd name="T63" fmla="*/ 21299 h 516"/>
                  <a:gd name="T64" fmla="*/ 164650 w 516"/>
                  <a:gd name="T65" fmla="*/ 42598 h 516"/>
                  <a:gd name="T66" fmla="*/ 111572 w 516"/>
                  <a:gd name="T67" fmla="*/ 95664 h 516"/>
                  <a:gd name="T68" fmla="*/ 164650 w 516"/>
                  <a:gd name="T69" fmla="*/ 143677 h 516"/>
                  <a:gd name="T70" fmla="*/ 164650 w 516"/>
                  <a:gd name="T71" fmla="*/ 164615 h 51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16" h="516">
                    <a:moveTo>
                      <a:pt x="368" y="265"/>
                    </a:moveTo>
                    <a:lnTo>
                      <a:pt x="368" y="265"/>
                    </a:lnTo>
                    <a:cubicBezTo>
                      <a:pt x="486" y="147"/>
                      <a:pt x="486" y="147"/>
                      <a:pt x="486" y="147"/>
                    </a:cubicBezTo>
                    <a:cubicBezTo>
                      <a:pt x="515" y="118"/>
                      <a:pt x="515" y="73"/>
                      <a:pt x="486" y="44"/>
                    </a:cubicBezTo>
                    <a:cubicBezTo>
                      <a:pt x="456" y="0"/>
                      <a:pt x="398" y="0"/>
                      <a:pt x="368" y="44"/>
                    </a:cubicBezTo>
                    <a:cubicBezTo>
                      <a:pt x="265" y="147"/>
                      <a:pt x="265" y="147"/>
                      <a:pt x="265" y="147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18" y="0"/>
                      <a:pt x="73" y="0"/>
                      <a:pt x="44" y="44"/>
                    </a:cubicBezTo>
                    <a:cubicBezTo>
                      <a:pt x="0" y="73"/>
                      <a:pt x="0" y="118"/>
                      <a:pt x="44" y="147"/>
                    </a:cubicBezTo>
                    <a:cubicBezTo>
                      <a:pt x="147" y="265"/>
                      <a:pt x="147" y="265"/>
                      <a:pt x="147" y="265"/>
                    </a:cubicBezTo>
                    <a:cubicBezTo>
                      <a:pt x="44" y="368"/>
                      <a:pt x="44" y="368"/>
                      <a:pt x="44" y="368"/>
                    </a:cubicBezTo>
                    <a:cubicBezTo>
                      <a:pt x="0" y="398"/>
                      <a:pt x="0" y="456"/>
                      <a:pt x="44" y="486"/>
                    </a:cubicBezTo>
                    <a:cubicBezTo>
                      <a:pt x="73" y="515"/>
                      <a:pt x="118" y="515"/>
                      <a:pt x="147" y="486"/>
                    </a:cubicBezTo>
                    <a:cubicBezTo>
                      <a:pt x="265" y="368"/>
                      <a:pt x="265" y="368"/>
                      <a:pt x="265" y="368"/>
                    </a:cubicBezTo>
                    <a:cubicBezTo>
                      <a:pt x="368" y="486"/>
                      <a:pt x="368" y="486"/>
                      <a:pt x="368" y="486"/>
                    </a:cubicBezTo>
                    <a:cubicBezTo>
                      <a:pt x="398" y="515"/>
                      <a:pt x="456" y="515"/>
                      <a:pt x="486" y="486"/>
                    </a:cubicBezTo>
                    <a:cubicBezTo>
                      <a:pt x="515" y="456"/>
                      <a:pt x="515" y="398"/>
                      <a:pt x="486" y="368"/>
                    </a:cubicBezTo>
                    <a:lnTo>
                      <a:pt x="368" y="265"/>
                    </a:lnTo>
                    <a:close/>
                    <a:moveTo>
                      <a:pt x="456" y="456"/>
                    </a:moveTo>
                    <a:lnTo>
                      <a:pt x="456" y="456"/>
                    </a:lnTo>
                    <a:cubicBezTo>
                      <a:pt x="441" y="471"/>
                      <a:pt x="412" y="471"/>
                      <a:pt x="398" y="456"/>
                    </a:cubicBezTo>
                    <a:cubicBezTo>
                      <a:pt x="265" y="309"/>
                      <a:pt x="265" y="309"/>
                      <a:pt x="265" y="309"/>
                    </a:cubicBezTo>
                    <a:cubicBezTo>
                      <a:pt x="118" y="456"/>
                      <a:pt x="118" y="456"/>
                      <a:pt x="118" y="456"/>
                    </a:cubicBezTo>
                    <a:cubicBezTo>
                      <a:pt x="103" y="471"/>
                      <a:pt x="73" y="471"/>
                      <a:pt x="59" y="456"/>
                    </a:cubicBezTo>
                    <a:cubicBezTo>
                      <a:pt x="44" y="441"/>
                      <a:pt x="44" y="412"/>
                      <a:pt x="59" y="398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44" y="103"/>
                      <a:pt x="44" y="73"/>
                      <a:pt x="59" y="59"/>
                    </a:cubicBezTo>
                    <a:cubicBezTo>
                      <a:pt x="73" y="44"/>
                      <a:pt x="103" y="44"/>
                      <a:pt x="118" y="59"/>
                    </a:cubicBezTo>
                    <a:cubicBezTo>
                      <a:pt x="265" y="206"/>
                      <a:pt x="265" y="206"/>
                      <a:pt x="265" y="206"/>
                    </a:cubicBezTo>
                    <a:cubicBezTo>
                      <a:pt x="398" y="59"/>
                      <a:pt x="398" y="59"/>
                      <a:pt x="398" y="59"/>
                    </a:cubicBezTo>
                    <a:cubicBezTo>
                      <a:pt x="412" y="44"/>
                      <a:pt x="441" y="44"/>
                      <a:pt x="456" y="59"/>
                    </a:cubicBezTo>
                    <a:cubicBezTo>
                      <a:pt x="471" y="73"/>
                      <a:pt x="471" y="103"/>
                      <a:pt x="456" y="118"/>
                    </a:cubicBezTo>
                    <a:cubicBezTo>
                      <a:pt x="309" y="265"/>
                      <a:pt x="309" y="265"/>
                      <a:pt x="309" y="265"/>
                    </a:cubicBezTo>
                    <a:cubicBezTo>
                      <a:pt x="456" y="398"/>
                      <a:pt x="456" y="398"/>
                      <a:pt x="456" y="398"/>
                    </a:cubicBezTo>
                    <a:cubicBezTo>
                      <a:pt x="471" y="412"/>
                      <a:pt x="471" y="441"/>
                      <a:pt x="456" y="4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" name="Freeform 35"/>
              <p:cNvSpPr>
                <a:spLocks noChangeArrowheads="1"/>
              </p:cNvSpPr>
              <p:nvPr/>
            </p:nvSpPr>
            <p:spPr bwMode="auto">
              <a:xfrm>
                <a:off x="2914608" y="6838922"/>
                <a:ext cx="221991" cy="54165"/>
              </a:xfrm>
              <a:custGeom>
                <a:avLst/>
                <a:gdLst>
                  <a:gd name="T0" fmla="*/ 195452 w 619"/>
                  <a:gd name="T1" fmla="*/ 0 h 148"/>
                  <a:gd name="T2" fmla="*/ 195452 w 619"/>
                  <a:gd name="T3" fmla="*/ 0 h 148"/>
                  <a:gd name="T4" fmla="*/ 26180 w 619"/>
                  <a:gd name="T5" fmla="*/ 0 h 148"/>
                  <a:gd name="T6" fmla="*/ 0 w 619"/>
                  <a:gd name="T7" fmla="*/ 26717 h 148"/>
                  <a:gd name="T8" fmla="*/ 26180 w 619"/>
                  <a:gd name="T9" fmla="*/ 53799 h 148"/>
                  <a:gd name="T10" fmla="*/ 195452 w 619"/>
                  <a:gd name="T11" fmla="*/ 53799 h 148"/>
                  <a:gd name="T12" fmla="*/ 221632 w 619"/>
                  <a:gd name="T13" fmla="*/ 26717 h 148"/>
                  <a:gd name="T14" fmla="*/ 195452 w 619"/>
                  <a:gd name="T15" fmla="*/ 0 h 148"/>
                  <a:gd name="T16" fmla="*/ 195452 w 619"/>
                  <a:gd name="T17" fmla="*/ 42820 h 148"/>
                  <a:gd name="T18" fmla="*/ 195452 w 619"/>
                  <a:gd name="T19" fmla="*/ 42820 h 148"/>
                  <a:gd name="T20" fmla="*/ 26180 w 619"/>
                  <a:gd name="T21" fmla="*/ 42820 h 148"/>
                  <a:gd name="T22" fmla="*/ 10400 w 619"/>
                  <a:gd name="T23" fmla="*/ 26717 h 148"/>
                  <a:gd name="T24" fmla="*/ 26180 w 619"/>
                  <a:gd name="T25" fmla="*/ 10613 h 148"/>
                  <a:gd name="T26" fmla="*/ 195452 w 619"/>
                  <a:gd name="T27" fmla="*/ 10613 h 148"/>
                  <a:gd name="T28" fmla="*/ 211232 w 619"/>
                  <a:gd name="T29" fmla="*/ 26717 h 148"/>
                  <a:gd name="T30" fmla="*/ 195452 w 619"/>
                  <a:gd name="T31" fmla="*/ 42820 h 1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9" h="148">
                    <a:moveTo>
                      <a:pt x="545" y="0"/>
                    </a:moveTo>
                    <a:lnTo>
                      <a:pt x="54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117"/>
                      <a:pt x="29" y="147"/>
                      <a:pt x="73" y="147"/>
                    </a:cubicBezTo>
                    <a:cubicBezTo>
                      <a:pt x="545" y="147"/>
                      <a:pt x="545" y="147"/>
                      <a:pt x="545" y="147"/>
                    </a:cubicBezTo>
                    <a:cubicBezTo>
                      <a:pt x="589" y="147"/>
                      <a:pt x="618" y="117"/>
                      <a:pt x="618" y="73"/>
                    </a:cubicBezTo>
                    <a:cubicBezTo>
                      <a:pt x="618" y="29"/>
                      <a:pt x="589" y="0"/>
                      <a:pt x="545" y="0"/>
                    </a:cubicBezTo>
                    <a:close/>
                    <a:moveTo>
                      <a:pt x="545" y="117"/>
                    </a:moveTo>
                    <a:lnTo>
                      <a:pt x="545" y="117"/>
                    </a:lnTo>
                    <a:cubicBezTo>
                      <a:pt x="73" y="117"/>
                      <a:pt x="73" y="117"/>
                      <a:pt x="73" y="117"/>
                    </a:cubicBezTo>
                    <a:cubicBezTo>
                      <a:pt x="59" y="117"/>
                      <a:pt x="29" y="88"/>
                      <a:pt x="29" y="73"/>
                    </a:cubicBezTo>
                    <a:cubicBezTo>
                      <a:pt x="29" y="58"/>
                      <a:pt x="59" y="29"/>
                      <a:pt x="73" y="29"/>
                    </a:cubicBezTo>
                    <a:cubicBezTo>
                      <a:pt x="545" y="29"/>
                      <a:pt x="545" y="29"/>
                      <a:pt x="545" y="29"/>
                    </a:cubicBezTo>
                    <a:cubicBezTo>
                      <a:pt x="559" y="29"/>
                      <a:pt x="589" y="58"/>
                      <a:pt x="589" y="73"/>
                    </a:cubicBezTo>
                    <a:cubicBezTo>
                      <a:pt x="589" y="88"/>
                      <a:pt x="559" y="117"/>
                      <a:pt x="545" y="1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" name="Freeform 36"/>
              <p:cNvSpPr>
                <a:spLocks noChangeArrowheads="1"/>
              </p:cNvSpPr>
              <p:nvPr/>
            </p:nvSpPr>
            <p:spPr bwMode="auto">
              <a:xfrm>
                <a:off x="2543303" y="6753050"/>
                <a:ext cx="228597" cy="223266"/>
              </a:xfrm>
              <a:custGeom>
                <a:avLst/>
                <a:gdLst>
                  <a:gd name="T0" fmla="*/ 201915 w 634"/>
                  <a:gd name="T1" fmla="*/ 85122 h 619"/>
                  <a:gd name="T2" fmla="*/ 201915 w 634"/>
                  <a:gd name="T3" fmla="*/ 85122 h 619"/>
                  <a:gd name="T4" fmla="*/ 143504 w 634"/>
                  <a:gd name="T5" fmla="*/ 85122 h 619"/>
                  <a:gd name="T6" fmla="*/ 143504 w 634"/>
                  <a:gd name="T7" fmla="*/ 26691 h 619"/>
                  <a:gd name="T8" fmla="*/ 116822 w 634"/>
                  <a:gd name="T9" fmla="*/ 0 h 619"/>
                  <a:gd name="T10" fmla="*/ 85093 w 634"/>
                  <a:gd name="T11" fmla="*/ 26691 h 619"/>
                  <a:gd name="T12" fmla="*/ 85093 w 634"/>
                  <a:gd name="T13" fmla="*/ 85122 h 619"/>
                  <a:gd name="T14" fmla="*/ 32090 w 634"/>
                  <a:gd name="T15" fmla="*/ 85122 h 619"/>
                  <a:gd name="T16" fmla="*/ 0 w 634"/>
                  <a:gd name="T17" fmla="*/ 111453 h 619"/>
                  <a:gd name="T18" fmla="*/ 32090 w 634"/>
                  <a:gd name="T19" fmla="*/ 138144 h 619"/>
                  <a:gd name="T20" fmla="*/ 85093 w 634"/>
                  <a:gd name="T21" fmla="*/ 138144 h 619"/>
                  <a:gd name="T22" fmla="*/ 85093 w 634"/>
                  <a:gd name="T23" fmla="*/ 196575 h 619"/>
                  <a:gd name="T24" fmla="*/ 116822 w 634"/>
                  <a:gd name="T25" fmla="*/ 222905 h 619"/>
                  <a:gd name="T26" fmla="*/ 143504 w 634"/>
                  <a:gd name="T27" fmla="*/ 196575 h 619"/>
                  <a:gd name="T28" fmla="*/ 143504 w 634"/>
                  <a:gd name="T29" fmla="*/ 138144 h 619"/>
                  <a:gd name="T30" fmla="*/ 201915 w 634"/>
                  <a:gd name="T31" fmla="*/ 138144 h 619"/>
                  <a:gd name="T32" fmla="*/ 228236 w 634"/>
                  <a:gd name="T33" fmla="*/ 111453 h 619"/>
                  <a:gd name="T34" fmla="*/ 201915 w 634"/>
                  <a:gd name="T35" fmla="*/ 85122 h 619"/>
                  <a:gd name="T36" fmla="*/ 201915 w 634"/>
                  <a:gd name="T37" fmla="*/ 127323 h 619"/>
                  <a:gd name="T38" fmla="*/ 201915 w 634"/>
                  <a:gd name="T39" fmla="*/ 127323 h 619"/>
                  <a:gd name="T40" fmla="*/ 127639 w 634"/>
                  <a:gd name="T41" fmla="*/ 127323 h 619"/>
                  <a:gd name="T42" fmla="*/ 127639 w 634"/>
                  <a:gd name="T43" fmla="*/ 196575 h 619"/>
                  <a:gd name="T44" fmla="*/ 116822 w 634"/>
                  <a:gd name="T45" fmla="*/ 212445 h 619"/>
                  <a:gd name="T46" fmla="*/ 100958 w 634"/>
                  <a:gd name="T47" fmla="*/ 196575 h 619"/>
                  <a:gd name="T48" fmla="*/ 100958 w 634"/>
                  <a:gd name="T49" fmla="*/ 127323 h 619"/>
                  <a:gd name="T50" fmla="*/ 32090 w 634"/>
                  <a:gd name="T51" fmla="*/ 127323 h 619"/>
                  <a:gd name="T52" fmla="*/ 16225 w 634"/>
                  <a:gd name="T53" fmla="*/ 111453 h 619"/>
                  <a:gd name="T54" fmla="*/ 32090 w 634"/>
                  <a:gd name="T55" fmla="*/ 95582 h 619"/>
                  <a:gd name="T56" fmla="*/ 100958 w 634"/>
                  <a:gd name="T57" fmla="*/ 95582 h 619"/>
                  <a:gd name="T58" fmla="*/ 100958 w 634"/>
                  <a:gd name="T59" fmla="*/ 26691 h 619"/>
                  <a:gd name="T60" fmla="*/ 116822 w 634"/>
                  <a:gd name="T61" fmla="*/ 10460 h 619"/>
                  <a:gd name="T62" fmla="*/ 127639 w 634"/>
                  <a:gd name="T63" fmla="*/ 26691 h 619"/>
                  <a:gd name="T64" fmla="*/ 127639 w 634"/>
                  <a:gd name="T65" fmla="*/ 95582 h 619"/>
                  <a:gd name="T66" fmla="*/ 201915 w 634"/>
                  <a:gd name="T67" fmla="*/ 95582 h 619"/>
                  <a:gd name="T68" fmla="*/ 212372 w 634"/>
                  <a:gd name="T69" fmla="*/ 111453 h 619"/>
                  <a:gd name="T70" fmla="*/ 201915 w 634"/>
                  <a:gd name="T71" fmla="*/ 127323 h 61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4" h="619">
                    <a:moveTo>
                      <a:pt x="560" y="236"/>
                    </a:moveTo>
                    <a:lnTo>
                      <a:pt x="560" y="236"/>
                    </a:lnTo>
                    <a:cubicBezTo>
                      <a:pt x="398" y="236"/>
                      <a:pt x="398" y="236"/>
                      <a:pt x="398" y="236"/>
                    </a:cubicBezTo>
                    <a:cubicBezTo>
                      <a:pt x="398" y="74"/>
                      <a:pt x="398" y="74"/>
                      <a:pt x="398" y="74"/>
                    </a:cubicBezTo>
                    <a:cubicBezTo>
                      <a:pt x="398" y="29"/>
                      <a:pt x="369" y="0"/>
                      <a:pt x="324" y="0"/>
                    </a:cubicBezTo>
                    <a:cubicBezTo>
                      <a:pt x="280" y="0"/>
                      <a:pt x="236" y="29"/>
                      <a:pt x="236" y="74"/>
                    </a:cubicBezTo>
                    <a:cubicBezTo>
                      <a:pt x="236" y="236"/>
                      <a:pt x="236" y="236"/>
                      <a:pt x="236" y="236"/>
                    </a:cubicBezTo>
                    <a:cubicBezTo>
                      <a:pt x="89" y="236"/>
                      <a:pt x="89" y="236"/>
                      <a:pt x="89" y="236"/>
                    </a:cubicBezTo>
                    <a:cubicBezTo>
                      <a:pt x="45" y="236"/>
                      <a:pt x="0" y="265"/>
                      <a:pt x="0" y="309"/>
                    </a:cubicBezTo>
                    <a:cubicBezTo>
                      <a:pt x="0" y="353"/>
                      <a:pt x="45" y="383"/>
                      <a:pt x="89" y="383"/>
                    </a:cubicBezTo>
                    <a:cubicBezTo>
                      <a:pt x="236" y="383"/>
                      <a:pt x="236" y="383"/>
                      <a:pt x="236" y="383"/>
                    </a:cubicBezTo>
                    <a:cubicBezTo>
                      <a:pt x="236" y="545"/>
                      <a:pt x="236" y="545"/>
                      <a:pt x="236" y="545"/>
                    </a:cubicBezTo>
                    <a:cubicBezTo>
                      <a:pt x="236" y="589"/>
                      <a:pt x="280" y="618"/>
                      <a:pt x="324" y="618"/>
                    </a:cubicBezTo>
                    <a:cubicBezTo>
                      <a:pt x="369" y="618"/>
                      <a:pt x="398" y="589"/>
                      <a:pt x="398" y="545"/>
                    </a:cubicBezTo>
                    <a:cubicBezTo>
                      <a:pt x="398" y="383"/>
                      <a:pt x="398" y="383"/>
                      <a:pt x="398" y="383"/>
                    </a:cubicBezTo>
                    <a:cubicBezTo>
                      <a:pt x="560" y="383"/>
                      <a:pt x="560" y="383"/>
                      <a:pt x="560" y="383"/>
                    </a:cubicBezTo>
                    <a:cubicBezTo>
                      <a:pt x="604" y="383"/>
                      <a:pt x="633" y="353"/>
                      <a:pt x="633" y="309"/>
                    </a:cubicBezTo>
                    <a:cubicBezTo>
                      <a:pt x="633" y="265"/>
                      <a:pt x="604" y="236"/>
                      <a:pt x="560" y="236"/>
                    </a:cubicBezTo>
                    <a:close/>
                    <a:moveTo>
                      <a:pt x="560" y="353"/>
                    </a:moveTo>
                    <a:lnTo>
                      <a:pt x="560" y="353"/>
                    </a:lnTo>
                    <a:cubicBezTo>
                      <a:pt x="354" y="353"/>
                      <a:pt x="354" y="353"/>
                      <a:pt x="354" y="353"/>
                    </a:cubicBezTo>
                    <a:cubicBezTo>
                      <a:pt x="354" y="545"/>
                      <a:pt x="354" y="545"/>
                      <a:pt x="354" y="545"/>
                    </a:cubicBezTo>
                    <a:cubicBezTo>
                      <a:pt x="354" y="559"/>
                      <a:pt x="339" y="589"/>
                      <a:pt x="324" y="589"/>
                    </a:cubicBezTo>
                    <a:cubicBezTo>
                      <a:pt x="295" y="589"/>
                      <a:pt x="280" y="559"/>
                      <a:pt x="280" y="545"/>
                    </a:cubicBezTo>
                    <a:cubicBezTo>
                      <a:pt x="280" y="353"/>
                      <a:pt x="280" y="353"/>
                      <a:pt x="280" y="353"/>
                    </a:cubicBezTo>
                    <a:cubicBezTo>
                      <a:pt x="89" y="353"/>
                      <a:pt x="89" y="353"/>
                      <a:pt x="89" y="353"/>
                    </a:cubicBezTo>
                    <a:cubicBezTo>
                      <a:pt x="59" y="353"/>
                      <a:pt x="45" y="324"/>
                      <a:pt x="45" y="309"/>
                    </a:cubicBezTo>
                    <a:cubicBezTo>
                      <a:pt x="45" y="294"/>
                      <a:pt x="59" y="265"/>
                      <a:pt x="89" y="265"/>
                    </a:cubicBezTo>
                    <a:cubicBezTo>
                      <a:pt x="280" y="265"/>
                      <a:pt x="280" y="265"/>
                      <a:pt x="280" y="265"/>
                    </a:cubicBezTo>
                    <a:cubicBezTo>
                      <a:pt x="280" y="74"/>
                      <a:pt x="280" y="74"/>
                      <a:pt x="280" y="74"/>
                    </a:cubicBezTo>
                    <a:cubicBezTo>
                      <a:pt x="280" y="59"/>
                      <a:pt x="295" y="29"/>
                      <a:pt x="324" y="29"/>
                    </a:cubicBezTo>
                    <a:cubicBezTo>
                      <a:pt x="339" y="29"/>
                      <a:pt x="354" y="59"/>
                      <a:pt x="354" y="74"/>
                    </a:cubicBezTo>
                    <a:cubicBezTo>
                      <a:pt x="354" y="265"/>
                      <a:pt x="354" y="265"/>
                      <a:pt x="354" y="265"/>
                    </a:cubicBezTo>
                    <a:cubicBezTo>
                      <a:pt x="560" y="265"/>
                      <a:pt x="560" y="265"/>
                      <a:pt x="560" y="265"/>
                    </a:cubicBezTo>
                    <a:cubicBezTo>
                      <a:pt x="575" y="265"/>
                      <a:pt x="589" y="294"/>
                      <a:pt x="589" y="309"/>
                    </a:cubicBezTo>
                    <a:cubicBezTo>
                      <a:pt x="589" y="324"/>
                      <a:pt x="575" y="353"/>
                      <a:pt x="560" y="3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" name="Freeform 37"/>
              <p:cNvSpPr>
                <a:spLocks noChangeArrowheads="1"/>
              </p:cNvSpPr>
              <p:nvPr/>
            </p:nvSpPr>
            <p:spPr bwMode="auto">
              <a:xfrm>
                <a:off x="2177282" y="6764940"/>
                <a:ext cx="228598" cy="200807"/>
              </a:xfrm>
              <a:custGeom>
                <a:avLst/>
                <a:gdLst>
                  <a:gd name="T0" fmla="*/ 26321 w 634"/>
                  <a:gd name="T1" fmla="*/ 57987 h 561"/>
                  <a:gd name="T2" fmla="*/ 26321 w 634"/>
                  <a:gd name="T3" fmla="*/ 57987 h 561"/>
                  <a:gd name="T4" fmla="*/ 196147 w 634"/>
                  <a:gd name="T5" fmla="*/ 57987 h 561"/>
                  <a:gd name="T6" fmla="*/ 228237 w 634"/>
                  <a:gd name="T7" fmla="*/ 31857 h 561"/>
                  <a:gd name="T8" fmla="*/ 196147 w 634"/>
                  <a:gd name="T9" fmla="*/ 0 h 561"/>
                  <a:gd name="T10" fmla="*/ 26321 w 634"/>
                  <a:gd name="T11" fmla="*/ 0 h 561"/>
                  <a:gd name="T12" fmla="*/ 0 w 634"/>
                  <a:gd name="T13" fmla="*/ 31857 h 561"/>
                  <a:gd name="T14" fmla="*/ 26321 w 634"/>
                  <a:gd name="T15" fmla="*/ 57987 h 561"/>
                  <a:gd name="T16" fmla="*/ 26321 w 634"/>
                  <a:gd name="T17" fmla="*/ 16108 h 561"/>
                  <a:gd name="T18" fmla="*/ 26321 w 634"/>
                  <a:gd name="T19" fmla="*/ 16108 h 561"/>
                  <a:gd name="T20" fmla="*/ 196147 w 634"/>
                  <a:gd name="T21" fmla="*/ 16108 h 561"/>
                  <a:gd name="T22" fmla="*/ 212012 w 634"/>
                  <a:gd name="T23" fmla="*/ 31857 h 561"/>
                  <a:gd name="T24" fmla="*/ 196147 w 634"/>
                  <a:gd name="T25" fmla="*/ 42237 h 561"/>
                  <a:gd name="T26" fmla="*/ 26321 w 634"/>
                  <a:gd name="T27" fmla="*/ 42237 h 561"/>
                  <a:gd name="T28" fmla="*/ 15865 w 634"/>
                  <a:gd name="T29" fmla="*/ 31857 h 561"/>
                  <a:gd name="T30" fmla="*/ 26321 w 634"/>
                  <a:gd name="T31" fmla="*/ 16108 h 561"/>
                  <a:gd name="T32" fmla="*/ 196147 w 634"/>
                  <a:gd name="T33" fmla="*/ 74095 h 561"/>
                  <a:gd name="T34" fmla="*/ 196147 w 634"/>
                  <a:gd name="T35" fmla="*/ 74095 h 561"/>
                  <a:gd name="T36" fmla="*/ 26321 w 634"/>
                  <a:gd name="T37" fmla="*/ 74095 h 561"/>
                  <a:gd name="T38" fmla="*/ 0 w 634"/>
                  <a:gd name="T39" fmla="*/ 100225 h 561"/>
                  <a:gd name="T40" fmla="*/ 26321 w 634"/>
                  <a:gd name="T41" fmla="*/ 126712 h 561"/>
                  <a:gd name="T42" fmla="*/ 196147 w 634"/>
                  <a:gd name="T43" fmla="*/ 126712 h 561"/>
                  <a:gd name="T44" fmla="*/ 228237 w 634"/>
                  <a:gd name="T45" fmla="*/ 100225 h 561"/>
                  <a:gd name="T46" fmla="*/ 196147 w 634"/>
                  <a:gd name="T47" fmla="*/ 74095 h 561"/>
                  <a:gd name="T48" fmla="*/ 196147 w 634"/>
                  <a:gd name="T49" fmla="*/ 115974 h 561"/>
                  <a:gd name="T50" fmla="*/ 196147 w 634"/>
                  <a:gd name="T51" fmla="*/ 115974 h 561"/>
                  <a:gd name="T52" fmla="*/ 26321 w 634"/>
                  <a:gd name="T53" fmla="*/ 115974 h 561"/>
                  <a:gd name="T54" fmla="*/ 15865 w 634"/>
                  <a:gd name="T55" fmla="*/ 100225 h 561"/>
                  <a:gd name="T56" fmla="*/ 26321 w 634"/>
                  <a:gd name="T57" fmla="*/ 84475 h 561"/>
                  <a:gd name="T58" fmla="*/ 196147 w 634"/>
                  <a:gd name="T59" fmla="*/ 84475 h 561"/>
                  <a:gd name="T60" fmla="*/ 212012 w 634"/>
                  <a:gd name="T61" fmla="*/ 100225 h 561"/>
                  <a:gd name="T62" fmla="*/ 196147 w 634"/>
                  <a:gd name="T63" fmla="*/ 115974 h 561"/>
                  <a:gd name="T64" fmla="*/ 196147 w 634"/>
                  <a:gd name="T65" fmla="*/ 142462 h 561"/>
                  <a:gd name="T66" fmla="*/ 196147 w 634"/>
                  <a:gd name="T67" fmla="*/ 142462 h 561"/>
                  <a:gd name="T68" fmla="*/ 26321 w 634"/>
                  <a:gd name="T69" fmla="*/ 142462 h 561"/>
                  <a:gd name="T70" fmla="*/ 0 w 634"/>
                  <a:gd name="T71" fmla="*/ 168592 h 561"/>
                  <a:gd name="T72" fmla="*/ 26321 w 634"/>
                  <a:gd name="T73" fmla="*/ 200449 h 561"/>
                  <a:gd name="T74" fmla="*/ 196147 w 634"/>
                  <a:gd name="T75" fmla="*/ 200449 h 561"/>
                  <a:gd name="T76" fmla="*/ 228237 w 634"/>
                  <a:gd name="T77" fmla="*/ 168592 h 561"/>
                  <a:gd name="T78" fmla="*/ 196147 w 634"/>
                  <a:gd name="T79" fmla="*/ 142462 h 561"/>
                  <a:gd name="T80" fmla="*/ 196147 w 634"/>
                  <a:gd name="T81" fmla="*/ 184699 h 561"/>
                  <a:gd name="T82" fmla="*/ 196147 w 634"/>
                  <a:gd name="T83" fmla="*/ 184699 h 561"/>
                  <a:gd name="T84" fmla="*/ 26321 w 634"/>
                  <a:gd name="T85" fmla="*/ 184699 h 561"/>
                  <a:gd name="T86" fmla="*/ 15865 w 634"/>
                  <a:gd name="T87" fmla="*/ 168592 h 561"/>
                  <a:gd name="T88" fmla="*/ 26321 w 634"/>
                  <a:gd name="T89" fmla="*/ 158212 h 561"/>
                  <a:gd name="T90" fmla="*/ 196147 w 634"/>
                  <a:gd name="T91" fmla="*/ 158212 h 561"/>
                  <a:gd name="T92" fmla="*/ 212012 w 634"/>
                  <a:gd name="T93" fmla="*/ 168592 h 561"/>
                  <a:gd name="T94" fmla="*/ 196147 w 634"/>
                  <a:gd name="T95" fmla="*/ 184699 h 56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4" h="561">
                    <a:moveTo>
                      <a:pt x="73" y="162"/>
                    </a:moveTo>
                    <a:lnTo>
                      <a:pt x="73" y="162"/>
                    </a:lnTo>
                    <a:cubicBezTo>
                      <a:pt x="544" y="162"/>
                      <a:pt x="544" y="162"/>
                      <a:pt x="544" y="162"/>
                    </a:cubicBezTo>
                    <a:cubicBezTo>
                      <a:pt x="588" y="162"/>
                      <a:pt x="633" y="133"/>
                      <a:pt x="633" y="89"/>
                    </a:cubicBezTo>
                    <a:cubicBezTo>
                      <a:pt x="633" y="45"/>
                      <a:pt x="588" y="0"/>
                      <a:pt x="54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133"/>
                      <a:pt x="29" y="162"/>
                      <a:pt x="73" y="162"/>
                    </a:cubicBezTo>
                    <a:close/>
                    <a:moveTo>
                      <a:pt x="73" y="45"/>
                    </a:moveTo>
                    <a:lnTo>
                      <a:pt x="73" y="45"/>
                    </a:lnTo>
                    <a:cubicBezTo>
                      <a:pt x="544" y="45"/>
                      <a:pt x="544" y="45"/>
                      <a:pt x="544" y="45"/>
                    </a:cubicBezTo>
                    <a:cubicBezTo>
                      <a:pt x="574" y="45"/>
                      <a:pt x="588" y="59"/>
                      <a:pt x="588" y="89"/>
                    </a:cubicBezTo>
                    <a:cubicBezTo>
                      <a:pt x="588" y="103"/>
                      <a:pt x="574" y="118"/>
                      <a:pt x="544" y="118"/>
                    </a:cubicBezTo>
                    <a:cubicBezTo>
                      <a:pt x="73" y="118"/>
                      <a:pt x="73" y="118"/>
                      <a:pt x="73" y="118"/>
                    </a:cubicBezTo>
                    <a:cubicBezTo>
                      <a:pt x="58" y="118"/>
                      <a:pt x="44" y="103"/>
                      <a:pt x="44" y="89"/>
                    </a:cubicBezTo>
                    <a:cubicBezTo>
                      <a:pt x="44" y="59"/>
                      <a:pt x="58" y="45"/>
                      <a:pt x="73" y="45"/>
                    </a:cubicBezTo>
                    <a:close/>
                    <a:moveTo>
                      <a:pt x="544" y="207"/>
                    </a:moveTo>
                    <a:lnTo>
                      <a:pt x="544" y="207"/>
                    </a:lnTo>
                    <a:cubicBezTo>
                      <a:pt x="73" y="207"/>
                      <a:pt x="73" y="207"/>
                      <a:pt x="73" y="207"/>
                    </a:cubicBezTo>
                    <a:cubicBezTo>
                      <a:pt x="29" y="207"/>
                      <a:pt x="0" y="236"/>
                      <a:pt x="0" y="280"/>
                    </a:cubicBezTo>
                    <a:cubicBezTo>
                      <a:pt x="0" y="324"/>
                      <a:pt x="29" y="354"/>
                      <a:pt x="73" y="354"/>
                    </a:cubicBezTo>
                    <a:cubicBezTo>
                      <a:pt x="544" y="354"/>
                      <a:pt x="544" y="354"/>
                      <a:pt x="544" y="354"/>
                    </a:cubicBezTo>
                    <a:cubicBezTo>
                      <a:pt x="588" y="354"/>
                      <a:pt x="633" y="324"/>
                      <a:pt x="633" y="280"/>
                    </a:cubicBezTo>
                    <a:cubicBezTo>
                      <a:pt x="633" y="236"/>
                      <a:pt x="588" y="207"/>
                      <a:pt x="544" y="207"/>
                    </a:cubicBezTo>
                    <a:close/>
                    <a:moveTo>
                      <a:pt x="544" y="324"/>
                    </a:moveTo>
                    <a:lnTo>
                      <a:pt x="544" y="324"/>
                    </a:lnTo>
                    <a:cubicBezTo>
                      <a:pt x="73" y="324"/>
                      <a:pt x="73" y="324"/>
                      <a:pt x="73" y="324"/>
                    </a:cubicBezTo>
                    <a:cubicBezTo>
                      <a:pt x="58" y="324"/>
                      <a:pt x="44" y="295"/>
                      <a:pt x="44" y="280"/>
                    </a:cubicBezTo>
                    <a:cubicBezTo>
                      <a:pt x="44" y="265"/>
                      <a:pt x="58" y="236"/>
                      <a:pt x="73" y="236"/>
                    </a:cubicBezTo>
                    <a:cubicBezTo>
                      <a:pt x="544" y="236"/>
                      <a:pt x="544" y="236"/>
                      <a:pt x="544" y="236"/>
                    </a:cubicBezTo>
                    <a:cubicBezTo>
                      <a:pt x="574" y="236"/>
                      <a:pt x="588" y="265"/>
                      <a:pt x="588" y="280"/>
                    </a:cubicBezTo>
                    <a:cubicBezTo>
                      <a:pt x="588" y="295"/>
                      <a:pt x="574" y="324"/>
                      <a:pt x="544" y="324"/>
                    </a:cubicBezTo>
                    <a:close/>
                    <a:moveTo>
                      <a:pt x="544" y="398"/>
                    </a:moveTo>
                    <a:lnTo>
                      <a:pt x="544" y="398"/>
                    </a:lnTo>
                    <a:cubicBezTo>
                      <a:pt x="73" y="398"/>
                      <a:pt x="73" y="398"/>
                      <a:pt x="73" y="398"/>
                    </a:cubicBezTo>
                    <a:cubicBezTo>
                      <a:pt x="29" y="398"/>
                      <a:pt x="0" y="428"/>
                      <a:pt x="0" y="471"/>
                    </a:cubicBezTo>
                    <a:cubicBezTo>
                      <a:pt x="0" y="516"/>
                      <a:pt x="29" y="560"/>
                      <a:pt x="73" y="560"/>
                    </a:cubicBezTo>
                    <a:cubicBezTo>
                      <a:pt x="544" y="560"/>
                      <a:pt x="544" y="560"/>
                      <a:pt x="544" y="560"/>
                    </a:cubicBezTo>
                    <a:cubicBezTo>
                      <a:pt x="588" y="560"/>
                      <a:pt x="633" y="516"/>
                      <a:pt x="633" y="471"/>
                    </a:cubicBezTo>
                    <a:cubicBezTo>
                      <a:pt x="633" y="428"/>
                      <a:pt x="588" y="398"/>
                      <a:pt x="544" y="398"/>
                    </a:cubicBezTo>
                    <a:close/>
                    <a:moveTo>
                      <a:pt x="544" y="516"/>
                    </a:moveTo>
                    <a:lnTo>
                      <a:pt x="544" y="516"/>
                    </a:lnTo>
                    <a:cubicBezTo>
                      <a:pt x="73" y="516"/>
                      <a:pt x="73" y="516"/>
                      <a:pt x="73" y="516"/>
                    </a:cubicBezTo>
                    <a:cubicBezTo>
                      <a:pt x="58" y="516"/>
                      <a:pt x="44" y="501"/>
                      <a:pt x="44" y="471"/>
                    </a:cubicBezTo>
                    <a:cubicBezTo>
                      <a:pt x="44" y="457"/>
                      <a:pt x="58" y="442"/>
                      <a:pt x="73" y="442"/>
                    </a:cubicBezTo>
                    <a:cubicBezTo>
                      <a:pt x="544" y="442"/>
                      <a:pt x="544" y="442"/>
                      <a:pt x="544" y="442"/>
                    </a:cubicBezTo>
                    <a:cubicBezTo>
                      <a:pt x="574" y="442"/>
                      <a:pt x="588" y="457"/>
                      <a:pt x="588" y="471"/>
                    </a:cubicBezTo>
                    <a:cubicBezTo>
                      <a:pt x="588" y="501"/>
                      <a:pt x="574" y="516"/>
                      <a:pt x="544" y="5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 noChangeArrowheads="1"/>
              </p:cNvSpPr>
              <p:nvPr/>
            </p:nvSpPr>
            <p:spPr bwMode="auto">
              <a:xfrm>
                <a:off x="1812583" y="6753050"/>
                <a:ext cx="221991" cy="223266"/>
              </a:xfrm>
              <a:custGeom>
                <a:avLst/>
                <a:gdLst>
                  <a:gd name="T0" fmla="*/ 153134 w 619"/>
                  <a:gd name="T1" fmla="*/ 63842 h 619"/>
                  <a:gd name="T2" fmla="*/ 153134 w 619"/>
                  <a:gd name="T3" fmla="*/ 63842 h 619"/>
                  <a:gd name="T4" fmla="*/ 142734 w 619"/>
                  <a:gd name="T5" fmla="*/ 63842 h 619"/>
                  <a:gd name="T6" fmla="*/ 100416 w 619"/>
                  <a:gd name="T7" fmla="*/ 143554 h 619"/>
                  <a:gd name="T8" fmla="*/ 73877 w 619"/>
                  <a:gd name="T9" fmla="*/ 122273 h 619"/>
                  <a:gd name="T10" fmla="*/ 63477 w 619"/>
                  <a:gd name="T11" fmla="*/ 122273 h 619"/>
                  <a:gd name="T12" fmla="*/ 63477 w 619"/>
                  <a:gd name="T13" fmla="*/ 127323 h 619"/>
                  <a:gd name="T14" fmla="*/ 95037 w 619"/>
                  <a:gd name="T15" fmla="*/ 159063 h 619"/>
                  <a:gd name="T16" fmla="*/ 105437 w 619"/>
                  <a:gd name="T17" fmla="*/ 159063 h 619"/>
                  <a:gd name="T18" fmla="*/ 158155 w 619"/>
                  <a:gd name="T19" fmla="*/ 74302 h 619"/>
                  <a:gd name="T20" fmla="*/ 153134 w 619"/>
                  <a:gd name="T21" fmla="*/ 63842 h 619"/>
                  <a:gd name="T22" fmla="*/ 195452 w 619"/>
                  <a:gd name="T23" fmla="*/ 0 h 619"/>
                  <a:gd name="T24" fmla="*/ 195452 w 619"/>
                  <a:gd name="T25" fmla="*/ 0 h 619"/>
                  <a:gd name="T26" fmla="*/ 26180 w 619"/>
                  <a:gd name="T27" fmla="*/ 0 h 619"/>
                  <a:gd name="T28" fmla="*/ 0 w 619"/>
                  <a:gd name="T29" fmla="*/ 26691 h 619"/>
                  <a:gd name="T30" fmla="*/ 0 w 619"/>
                  <a:gd name="T31" fmla="*/ 196575 h 619"/>
                  <a:gd name="T32" fmla="*/ 26180 w 619"/>
                  <a:gd name="T33" fmla="*/ 222905 h 619"/>
                  <a:gd name="T34" fmla="*/ 195452 w 619"/>
                  <a:gd name="T35" fmla="*/ 222905 h 619"/>
                  <a:gd name="T36" fmla="*/ 221632 w 619"/>
                  <a:gd name="T37" fmla="*/ 196575 h 619"/>
                  <a:gd name="T38" fmla="*/ 221632 w 619"/>
                  <a:gd name="T39" fmla="*/ 26691 h 619"/>
                  <a:gd name="T40" fmla="*/ 195452 w 619"/>
                  <a:gd name="T41" fmla="*/ 0 h 619"/>
                  <a:gd name="T42" fmla="*/ 211232 w 619"/>
                  <a:gd name="T43" fmla="*/ 196575 h 619"/>
                  <a:gd name="T44" fmla="*/ 211232 w 619"/>
                  <a:gd name="T45" fmla="*/ 196575 h 619"/>
                  <a:gd name="T46" fmla="*/ 195452 w 619"/>
                  <a:gd name="T47" fmla="*/ 212445 h 619"/>
                  <a:gd name="T48" fmla="*/ 26180 w 619"/>
                  <a:gd name="T49" fmla="*/ 212445 h 619"/>
                  <a:gd name="T50" fmla="*/ 10400 w 619"/>
                  <a:gd name="T51" fmla="*/ 196575 h 619"/>
                  <a:gd name="T52" fmla="*/ 10400 w 619"/>
                  <a:gd name="T53" fmla="*/ 26691 h 619"/>
                  <a:gd name="T54" fmla="*/ 26180 w 619"/>
                  <a:gd name="T55" fmla="*/ 10460 h 619"/>
                  <a:gd name="T56" fmla="*/ 195452 w 619"/>
                  <a:gd name="T57" fmla="*/ 10460 h 619"/>
                  <a:gd name="T58" fmla="*/ 211232 w 619"/>
                  <a:gd name="T59" fmla="*/ 26691 h 619"/>
                  <a:gd name="T60" fmla="*/ 211232 w 619"/>
                  <a:gd name="T61" fmla="*/ 196575 h 61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19" h="619">
                    <a:moveTo>
                      <a:pt x="427" y="177"/>
                    </a:moveTo>
                    <a:lnTo>
                      <a:pt x="427" y="177"/>
                    </a:lnTo>
                    <a:cubicBezTo>
                      <a:pt x="412" y="162"/>
                      <a:pt x="412" y="177"/>
                      <a:pt x="398" y="177"/>
                    </a:cubicBezTo>
                    <a:cubicBezTo>
                      <a:pt x="280" y="398"/>
                      <a:pt x="280" y="398"/>
                      <a:pt x="280" y="398"/>
                    </a:cubicBezTo>
                    <a:cubicBezTo>
                      <a:pt x="206" y="339"/>
                      <a:pt x="206" y="339"/>
                      <a:pt x="206" y="339"/>
                    </a:cubicBezTo>
                    <a:cubicBezTo>
                      <a:pt x="191" y="324"/>
                      <a:pt x="191" y="324"/>
                      <a:pt x="177" y="339"/>
                    </a:cubicBezTo>
                    <a:cubicBezTo>
                      <a:pt x="162" y="339"/>
                      <a:pt x="162" y="353"/>
                      <a:pt x="177" y="353"/>
                    </a:cubicBezTo>
                    <a:cubicBezTo>
                      <a:pt x="265" y="441"/>
                      <a:pt x="265" y="441"/>
                      <a:pt x="265" y="441"/>
                    </a:cubicBezTo>
                    <a:cubicBezTo>
                      <a:pt x="280" y="457"/>
                      <a:pt x="280" y="457"/>
                      <a:pt x="294" y="441"/>
                    </a:cubicBezTo>
                    <a:lnTo>
                      <a:pt x="441" y="206"/>
                    </a:lnTo>
                    <a:cubicBezTo>
                      <a:pt x="441" y="191"/>
                      <a:pt x="441" y="177"/>
                      <a:pt x="427" y="177"/>
                    </a:cubicBez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545" y="618"/>
                      <a:pt x="545" y="618"/>
                      <a:pt x="545" y="618"/>
                    </a:cubicBezTo>
                    <a:cubicBezTo>
                      <a:pt x="589" y="618"/>
                      <a:pt x="618" y="589"/>
                      <a:pt x="618" y="545"/>
                    </a:cubicBezTo>
                    <a:cubicBezTo>
                      <a:pt x="618" y="74"/>
                      <a:pt x="618" y="74"/>
                      <a:pt x="618" y="74"/>
                    </a:cubicBezTo>
                    <a:cubicBezTo>
                      <a:pt x="618" y="29"/>
                      <a:pt x="589" y="0"/>
                      <a:pt x="545" y="0"/>
                    </a:cubicBez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59"/>
                      <a:pt x="559" y="589"/>
                      <a:pt x="54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59"/>
                      <a:pt x="29" y="54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29"/>
                      <a:pt x="73" y="29"/>
                    </a:cubicBezTo>
                    <a:cubicBezTo>
                      <a:pt x="545" y="29"/>
                      <a:pt x="545" y="29"/>
                      <a:pt x="545" y="29"/>
                    </a:cubicBezTo>
                    <a:cubicBezTo>
                      <a:pt x="559" y="29"/>
                      <a:pt x="589" y="59"/>
                      <a:pt x="589" y="74"/>
                    </a:cubicBezTo>
                    <a:lnTo>
                      <a:pt x="589" y="5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" name="Freeform 39"/>
              <p:cNvSpPr>
                <a:spLocks noChangeArrowheads="1"/>
              </p:cNvSpPr>
              <p:nvPr/>
            </p:nvSpPr>
            <p:spPr bwMode="auto">
              <a:xfrm>
                <a:off x="1441277" y="6753050"/>
                <a:ext cx="228597" cy="223266"/>
              </a:xfrm>
              <a:custGeom>
                <a:avLst/>
                <a:gdLst>
                  <a:gd name="T0" fmla="*/ 201915 w 634"/>
                  <a:gd name="T1" fmla="*/ 0 h 619"/>
                  <a:gd name="T2" fmla="*/ 201915 w 634"/>
                  <a:gd name="T3" fmla="*/ 0 h 619"/>
                  <a:gd name="T4" fmla="*/ 32090 w 634"/>
                  <a:gd name="T5" fmla="*/ 0 h 619"/>
                  <a:gd name="T6" fmla="*/ 0 w 634"/>
                  <a:gd name="T7" fmla="*/ 26691 h 619"/>
                  <a:gd name="T8" fmla="*/ 0 w 634"/>
                  <a:gd name="T9" fmla="*/ 196575 h 619"/>
                  <a:gd name="T10" fmla="*/ 32090 w 634"/>
                  <a:gd name="T11" fmla="*/ 222905 h 619"/>
                  <a:gd name="T12" fmla="*/ 201915 w 634"/>
                  <a:gd name="T13" fmla="*/ 222905 h 619"/>
                  <a:gd name="T14" fmla="*/ 228236 w 634"/>
                  <a:gd name="T15" fmla="*/ 196575 h 619"/>
                  <a:gd name="T16" fmla="*/ 228236 w 634"/>
                  <a:gd name="T17" fmla="*/ 26691 h 619"/>
                  <a:gd name="T18" fmla="*/ 201915 w 634"/>
                  <a:gd name="T19" fmla="*/ 0 h 619"/>
                  <a:gd name="T20" fmla="*/ 212372 w 634"/>
                  <a:gd name="T21" fmla="*/ 196575 h 619"/>
                  <a:gd name="T22" fmla="*/ 212372 w 634"/>
                  <a:gd name="T23" fmla="*/ 196575 h 619"/>
                  <a:gd name="T24" fmla="*/ 201915 w 634"/>
                  <a:gd name="T25" fmla="*/ 212445 h 619"/>
                  <a:gd name="T26" fmla="*/ 32090 w 634"/>
                  <a:gd name="T27" fmla="*/ 212445 h 619"/>
                  <a:gd name="T28" fmla="*/ 15865 w 634"/>
                  <a:gd name="T29" fmla="*/ 196575 h 619"/>
                  <a:gd name="T30" fmla="*/ 15865 w 634"/>
                  <a:gd name="T31" fmla="*/ 26691 h 619"/>
                  <a:gd name="T32" fmla="*/ 32090 w 634"/>
                  <a:gd name="T33" fmla="*/ 10460 h 619"/>
                  <a:gd name="T34" fmla="*/ 201915 w 634"/>
                  <a:gd name="T35" fmla="*/ 10460 h 619"/>
                  <a:gd name="T36" fmla="*/ 212372 w 634"/>
                  <a:gd name="T37" fmla="*/ 26691 h 619"/>
                  <a:gd name="T38" fmla="*/ 212372 w 634"/>
                  <a:gd name="T39" fmla="*/ 196575 h 619"/>
                  <a:gd name="T40" fmla="*/ 148552 w 634"/>
                  <a:gd name="T41" fmla="*/ 74302 h 619"/>
                  <a:gd name="T42" fmla="*/ 148552 w 634"/>
                  <a:gd name="T43" fmla="*/ 74302 h 619"/>
                  <a:gd name="T44" fmla="*/ 138096 w 634"/>
                  <a:gd name="T45" fmla="*/ 74302 h 619"/>
                  <a:gd name="T46" fmla="*/ 116822 w 634"/>
                  <a:gd name="T47" fmla="*/ 100993 h 619"/>
                  <a:gd name="T48" fmla="*/ 90501 w 634"/>
                  <a:gd name="T49" fmla="*/ 74302 h 619"/>
                  <a:gd name="T50" fmla="*/ 79684 w 634"/>
                  <a:gd name="T51" fmla="*/ 74302 h 619"/>
                  <a:gd name="T52" fmla="*/ 79684 w 634"/>
                  <a:gd name="T53" fmla="*/ 85122 h 619"/>
                  <a:gd name="T54" fmla="*/ 106366 w 634"/>
                  <a:gd name="T55" fmla="*/ 111453 h 619"/>
                  <a:gd name="T56" fmla="*/ 79684 w 634"/>
                  <a:gd name="T57" fmla="*/ 138144 h 619"/>
                  <a:gd name="T58" fmla="*/ 79684 w 634"/>
                  <a:gd name="T59" fmla="*/ 148604 h 619"/>
                  <a:gd name="T60" fmla="*/ 90501 w 634"/>
                  <a:gd name="T61" fmla="*/ 148604 h 619"/>
                  <a:gd name="T62" fmla="*/ 116822 w 634"/>
                  <a:gd name="T63" fmla="*/ 122273 h 619"/>
                  <a:gd name="T64" fmla="*/ 138096 w 634"/>
                  <a:gd name="T65" fmla="*/ 148604 h 619"/>
                  <a:gd name="T66" fmla="*/ 148552 w 634"/>
                  <a:gd name="T67" fmla="*/ 148604 h 619"/>
                  <a:gd name="T68" fmla="*/ 148552 w 634"/>
                  <a:gd name="T69" fmla="*/ 138144 h 619"/>
                  <a:gd name="T70" fmla="*/ 127639 w 634"/>
                  <a:gd name="T71" fmla="*/ 111453 h 619"/>
                  <a:gd name="T72" fmla="*/ 148552 w 634"/>
                  <a:gd name="T73" fmla="*/ 85122 h 619"/>
                  <a:gd name="T74" fmla="*/ 148552 w 634"/>
                  <a:gd name="T75" fmla="*/ 74302 h 6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4" h="619"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4" y="618"/>
                      <a:pt x="89" y="618"/>
                    </a:cubicBezTo>
                    <a:cubicBezTo>
                      <a:pt x="560" y="618"/>
                      <a:pt x="560" y="618"/>
                      <a:pt x="560" y="618"/>
                    </a:cubicBezTo>
                    <a:cubicBezTo>
                      <a:pt x="604" y="618"/>
                      <a:pt x="633" y="589"/>
                      <a:pt x="633" y="545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59"/>
                      <a:pt x="574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4" y="559"/>
                      <a:pt x="44" y="54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9" y="29"/>
                      <a:pt x="89" y="29"/>
                    </a:cubicBezTo>
                    <a:cubicBezTo>
                      <a:pt x="560" y="29"/>
                      <a:pt x="560" y="29"/>
                      <a:pt x="560" y="29"/>
                    </a:cubicBezTo>
                    <a:cubicBezTo>
                      <a:pt x="574" y="29"/>
                      <a:pt x="589" y="59"/>
                      <a:pt x="589" y="74"/>
                    </a:cubicBezTo>
                    <a:lnTo>
                      <a:pt x="589" y="545"/>
                    </a:lnTo>
                    <a:close/>
                    <a:moveTo>
                      <a:pt x="412" y="206"/>
                    </a:moveTo>
                    <a:lnTo>
                      <a:pt x="412" y="206"/>
                    </a:lnTo>
                    <a:cubicBezTo>
                      <a:pt x="412" y="206"/>
                      <a:pt x="398" y="206"/>
                      <a:pt x="383" y="206"/>
                    </a:cubicBezTo>
                    <a:cubicBezTo>
                      <a:pt x="324" y="280"/>
                      <a:pt x="324" y="280"/>
                      <a:pt x="324" y="280"/>
                    </a:cubicBezTo>
                    <a:cubicBezTo>
                      <a:pt x="251" y="206"/>
                      <a:pt x="251" y="206"/>
                      <a:pt x="251" y="206"/>
                    </a:cubicBezTo>
                    <a:cubicBezTo>
                      <a:pt x="236" y="206"/>
                      <a:pt x="236" y="206"/>
                      <a:pt x="221" y="206"/>
                    </a:cubicBezTo>
                    <a:cubicBezTo>
                      <a:pt x="221" y="221"/>
                      <a:pt x="221" y="236"/>
                      <a:pt x="221" y="236"/>
                    </a:cubicBezTo>
                    <a:cubicBezTo>
                      <a:pt x="295" y="309"/>
                      <a:pt x="295" y="309"/>
                      <a:pt x="295" y="309"/>
                    </a:cubicBezTo>
                    <a:cubicBezTo>
                      <a:pt x="221" y="383"/>
                      <a:pt x="221" y="383"/>
                      <a:pt x="221" y="383"/>
                    </a:cubicBezTo>
                    <a:cubicBezTo>
                      <a:pt x="221" y="383"/>
                      <a:pt x="221" y="398"/>
                      <a:pt x="221" y="412"/>
                    </a:cubicBezTo>
                    <a:cubicBezTo>
                      <a:pt x="236" y="412"/>
                      <a:pt x="236" y="412"/>
                      <a:pt x="251" y="412"/>
                    </a:cubicBezTo>
                    <a:cubicBezTo>
                      <a:pt x="324" y="339"/>
                      <a:pt x="324" y="339"/>
                      <a:pt x="324" y="339"/>
                    </a:cubicBezTo>
                    <a:cubicBezTo>
                      <a:pt x="383" y="412"/>
                      <a:pt x="383" y="412"/>
                      <a:pt x="383" y="412"/>
                    </a:cubicBezTo>
                    <a:cubicBezTo>
                      <a:pt x="398" y="412"/>
                      <a:pt x="412" y="412"/>
                      <a:pt x="412" y="412"/>
                    </a:cubicBezTo>
                    <a:cubicBezTo>
                      <a:pt x="427" y="398"/>
                      <a:pt x="427" y="383"/>
                      <a:pt x="412" y="383"/>
                    </a:cubicBezTo>
                    <a:cubicBezTo>
                      <a:pt x="354" y="309"/>
                      <a:pt x="354" y="309"/>
                      <a:pt x="354" y="309"/>
                    </a:cubicBezTo>
                    <a:cubicBezTo>
                      <a:pt x="412" y="236"/>
                      <a:pt x="412" y="236"/>
                      <a:pt x="412" y="236"/>
                    </a:cubicBezTo>
                    <a:cubicBezTo>
                      <a:pt x="427" y="236"/>
                      <a:pt x="427" y="221"/>
                      <a:pt x="412" y="2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" name="Freeform 40"/>
              <p:cNvSpPr>
                <a:spLocks noChangeArrowheads="1"/>
              </p:cNvSpPr>
              <p:nvPr/>
            </p:nvSpPr>
            <p:spPr bwMode="auto">
              <a:xfrm>
                <a:off x="1076578" y="6753050"/>
                <a:ext cx="228597" cy="223266"/>
              </a:xfrm>
              <a:custGeom>
                <a:avLst/>
                <a:gdLst>
                  <a:gd name="T0" fmla="*/ 196146 w 634"/>
                  <a:gd name="T1" fmla="*/ 0 h 619"/>
                  <a:gd name="T2" fmla="*/ 196146 w 634"/>
                  <a:gd name="T3" fmla="*/ 0 h 619"/>
                  <a:gd name="T4" fmla="*/ 26321 w 634"/>
                  <a:gd name="T5" fmla="*/ 0 h 619"/>
                  <a:gd name="T6" fmla="*/ 0 w 634"/>
                  <a:gd name="T7" fmla="*/ 26691 h 619"/>
                  <a:gd name="T8" fmla="*/ 0 w 634"/>
                  <a:gd name="T9" fmla="*/ 196575 h 619"/>
                  <a:gd name="T10" fmla="*/ 26321 w 634"/>
                  <a:gd name="T11" fmla="*/ 222905 h 619"/>
                  <a:gd name="T12" fmla="*/ 196146 w 634"/>
                  <a:gd name="T13" fmla="*/ 222905 h 619"/>
                  <a:gd name="T14" fmla="*/ 228236 w 634"/>
                  <a:gd name="T15" fmla="*/ 196575 h 619"/>
                  <a:gd name="T16" fmla="*/ 228236 w 634"/>
                  <a:gd name="T17" fmla="*/ 26691 h 619"/>
                  <a:gd name="T18" fmla="*/ 196146 w 634"/>
                  <a:gd name="T19" fmla="*/ 0 h 619"/>
                  <a:gd name="T20" fmla="*/ 212011 w 634"/>
                  <a:gd name="T21" fmla="*/ 196575 h 619"/>
                  <a:gd name="T22" fmla="*/ 212011 w 634"/>
                  <a:gd name="T23" fmla="*/ 196575 h 619"/>
                  <a:gd name="T24" fmla="*/ 196146 w 634"/>
                  <a:gd name="T25" fmla="*/ 212445 h 619"/>
                  <a:gd name="T26" fmla="*/ 26321 w 634"/>
                  <a:gd name="T27" fmla="*/ 212445 h 619"/>
                  <a:gd name="T28" fmla="*/ 15865 w 634"/>
                  <a:gd name="T29" fmla="*/ 196575 h 619"/>
                  <a:gd name="T30" fmla="*/ 15865 w 634"/>
                  <a:gd name="T31" fmla="*/ 26691 h 619"/>
                  <a:gd name="T32" fmla="*/ 26321 w 634"/>
                  <a:gd name="T33" fmla="*/ 10460 h 619"/>
                  <a:gd name="T34" fmla="*/ 196146 w 634"/>
                  <a:gd name="T35" fmla="*/ 10460 h 619"/>
                  <a:gd name="T36" fmla="*/ 212011 w 634"/>
                  <a:gd name="T37" fmla="*/ 26691 h 619"/>
                  <a:gd name="T38" fmla="*/ 212011 w 634"/>
                  <a:gd name="T39" fmla="*/ 196575 h 619"/>
                  <a:gd name="T40" fmla="*/ 153600 w 634"/>
                  <a:gd name="T41" fmla="*/ 106042 h 619"/>
                  <a:gd name="T42" fmla="*/ 153600 w 634"/>
                  <a:gd name="T43" fmla="*/ 106042 h 619"/>
                  <a:gd name="T44" fmla="*/ 68868 w 634"/>
                  <a:gd name="T45" fmla="*/ 106042 h 619"/>
                  <a:gd name="T46" fmla="*/ 63459 w 634"/>
                  <a:gd name="T47" fmla="*/ 111453 h 619"/>
                  <a:gd name="T48" fmla="*/ 68868 w 634"/>
                  <a:gd name="T49" fmla="*/ 116863 h 619"/>
                  <a:gd name="T50" fmla="*/ 153600 w 634"/>
                  <a:gd name="T51" fmla="*/ 116863 h 619"/>
                  <a:gd name="T52" fmla="*/ 164417 w 634"/>
                  <a:gd name="T53" fmla="*/ 111453 h 619"/>
                  <a:gd name="T54" fmla="*/ 153600 w 634"/>
                  <a:gd name="T55" fmla="*/ 106042 h 6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34" h="619"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544" y="618"/>
                      <a:pt x="544" y="618"/>
                      <a:pt x="544" y="618"/>
                    </a:cubicBezTo>
                    <a:cubicBezTo>
                      <a:pt x="588" y="618"/>
                      <a:pt x="633" y="589"/>
                      <a:pt x="633" y="545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29"/>
                      <a:pt x="588" y="0"/>
                      <a:pt x="544" y="0"/>
                    </a:cubicBezTo>
                    <a:close/>
                    <a:moveTo>
                      <a:pt x="588" y="545"/>
                    </a:moveTo>
                    <a:lnTo>
                      <a:pt x="588" y="545"/>
                    </a:lnTo>
                    <a:cubicBezTo>
                      <a:pt x="588" y="559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59"/>
                      <a:pt x="44" y="54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8" y="29"/>
                      <a:pt x="73" y="29"/>
                    </a:cubicBezTo>
                    <a:cubicBezTo>
                      <a:pt x="544" y="29"/>
                      <a:pt x="544" y="29"/>
                      <a:pt x="544" y="29"/>
                    </a:cubicBezTo>
                    <a:cubicBezTo>
                      <a:pt x="574" y="29"/>
                      <a:pt x="588" y="59"/>
                      <a:pt x="588" y="74"/>
                    </a:cubicBezTo>
                    <a:lnTo>
                      <a:pt x="588" y="545"/>
                    </a:lnTo>
                    <a:close/>
                    <a:moveTo>
                      <a:pt x="426" y="294"/>
                    </a:moveTo>
                    <a:lnTo>
                      <a:pt x="426" y="294"/>
                    </a:lnTo>
                    <a:cubicBezTo>
                      <a:pt x="191" y="294"/>
                      <a:pt x="191" y="294"/>
                      <a:pt x="191" y="294"/>
                    </a:cubicBezTo>
                    <a:cubicBezTo>
                      <a:pt x="191" y="294"/>
                      <a:pt x="176" y="294"/>
                      <a:pt x="176" y="309"/>
                    </a:cubicBezTo>
                    <a:cubicBezTo>
                      <a:pt x="176" y="324"/>
                      <a:pt x="191" y="324"/>
                      <a:pt x="191" y="324"/>
                    </a:cubicBezTo>
                    <a:cubicBezTo>
                      <a:pt x="426" y="324"/>
                      <a:pt x="426" y="324"/>
                      <a:pt x="426" y="324"/>
                    </a:cubicBezTo>
                    <a:cubicBezTo>
                      <a:pt x="441" y="324"/>
                      <a:pt x="456" y="324"/>
                      <a:pt x="456" y="309"/>
                    </a:cubicBezTo>
                    <a:cubicBezTo>
                      <a:pt x="456" y="294"/>
                      <a:pt x="441" y="294"/>
                      <a:pt x="426" y="2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" name="Freeform 41"/>
              <p:cNvSpPr>
                <a:spLocks noChangeArrowheads="1"/>
              </p:cNvSpPr>
              <p:nvPr/>
            </p:nvSpPr>
            <p:spPr bwMode="auto">
              <a:xfrm>
                <a:off x="709236" y="6753050"/>
                <a:ext cx="221991" cy="223266"/>
              </a:xfrm>
              <a:custGeom>
                <a:avLst/>
                <a:gdLst>
                  <a:gd name="T0" fmla="*/ 153134 w 619"/>
                  <a:gd name="T1" fmla="*/ 106042 h 619"/>
                  <a:gd name="T2" fmla="*/ 153134 w 619"/>
                  <a:gd name="T3" fmla="*/ 106042 h 619"/>
                  <a:gd name="T4" fmla="*/ 116196 w 619"/>
                  <a:gd name="T5" fmla="*/ 106042 h 619"/>
                  <a:gd name="T6" fmla="*/ 116196 w 619"/>
                  <a:gd name="T7" fmla="*/ 68891 h 619"/>
                  <a:gd name="T8" fmla="*/ 110816 w 619"/>
                  <a:gd name="T9" fmla="*/ 63842 h 619"/>
                  <a:gd name="T10" fmla="*/ 105437 w 619"/>
                  <a:gd name="T11" fmla="*/ 68891 h 619"/>
                  <a:gd name="T12" fmla="*/ 105437 w 619"/>
                  <a:gd name="T13" fmla="*/ 106042 h 619"/>
                  <a:gd name="T14" fmla="*/ 68498 w 619"/>
                  <a:gd name="T15" fmla="*/ 106042 h 619"/>
                  <a:gd name="T16" fmla="*/ 63477 w 619"/>
                  <a:gd name="T17" fmla="*/ 111453 h 619"/>
                  <a:gd name="T18" fmla="*/ 68498 w 619"/>
                  <a:gd name="T19" fmla="*/ 116863 h 619"/>
                  <a:gd name="T20" fmla="*/ 105437 w 619"/>
                  <a:gd name="T21" fmla="*/ 116863 h 619"/>
                  <a:gd name="T22" fmla="*/ 105437 w 619"/>
                  <a:gd name="T23" fmla="*/ 154014 h 619"/>
                  <a:gd name="T24" fmla="*/ 110816 w 619"/>
                  <a:gd name="T25" fmla="*/ 159063 h 619"/>
                  <a:gd name="T26" fmla="*/ 116196 w 619"/>
                  <a:gd name="T27" fmla="*/ 154014 h 619"/>
                  <a:gd name="T28" fmla="*/ 116196 w 619"/>
                  <a:gd name="T29" fmla="*/ 116863 h 619"/>
                  <a:gd name="T30" fmla="*/ 153134 w 619"/>
                  <a:gd name="T31" fmla="*/ 116863 h 619"/>
                  <a:gd name="T32" fmla="*/ 158155 w 619"/>
                  <a:gd name="T33" fmla="*/ 111453 h 619"/>
                  <a:gd name="T34" fmla="*/ 153134 w 619"/>
                  <a:gd name="T35" fmla="*/ 106042 h 619"/>
                  <a:gd name="T36" fmla="*/ 195094 w 619"/>
                  <a:gd name="T37" fmla="*/ 0 h 619"/>
                  <a:gd name="T38" fmla="*/ 195094 w 619"/>
                  <a:gd name="T39" fmla="*/ 0 h 619"/>
                  <a:gd name="T40" fmla="*/ 26180 w 619"/>
                  <a:gd name="T41" fmla="*/ 0 h 619"/>
                  <a:gd name="T42" fmla="*/ 0 w 619"/>
                  <a:gd name="T43" fmla="*/ 26691 h 619"/>
                  <a:gd name="T44" fmla="*/ 0 w 619"/>
                  <a:gd name="T45" fmla="*/ 196575 h 619"/>
                  <a:gd name="T46" fmla="*/ 26180 w 619"/>
                  <a:gd name="T47" fmla="*/ 222905 h 619"/>
                  <a:gd name="T48" fmla="*/ 195094 w 619"/>
                  <a:gd name="T49" fmla="*/ 222905 h 619"/>
                  <a:gd name="T50" fmla="*/ 221632 w 619"/>
                  <a:gd name="T51" fmla="*/ 196575 h 619"/>
                  <a:gd name="T52" fmla="*/ 221632 w 619"/>
                  <a:gd name="T53" fmla="*/ 26691 h 619"/>
                  <a:gd name="T54" fmla="*/ 195094 w 619"/>
                  <a:gd name="T55" fmla="*/ 0 h 619"/>
                  <a:gd name="T56" fmla="*/ 211232 w 619"/>
                  <a:gd name="T57" fmla="*/ 196575 h 619"/>
                  <a:gd name="T58" fmla="*/ 211232 w 619"/>
                  <a:gd name="T59" fmla="*/ 196575 h 619"/>
                  <a:gd name="T60" fmla="*/ 195094 w 619"/>
                  <a:gd name="T61" fmla="*/ 212445 h 619"/>
                  <a:gd name="T62" fmla="*/ 26180 w 619"/>
                  <a:gd name="T63" fmla="*/ 212445 h 619"/>
                  <a:gd name="T64" fmla="*/ 10400 w 619"/>
                  <a:gd name="T65" fmla="*/ 196575 h 619"/>
                  <a:gd name="T66" fmla="*/ 10400 w 619"/>
                  <a:gd name="T67" fmla="*/ 26691 h 619"/>
                  <a:gd name="T68" fmla="*/ 26180 w 619"/>
                  <a:gd name="T69" fmla="*/ 10460 h 619"/>
                  <a:gd name="T70" fmla="*/ 195094 w 619"/>
                  <a:gd name="T71" fmla="*/ 10460 h 619"/>
                  <a:gd name="T72" fmla="*/ 211232 w 619"/>
                  <a:gd name="T73" fmla="*/ 26691 h 619"/>
                  <a:gd name="T74" fmla="*/ 211232 w 619"/>
                  <a:gd name="T75" fmla="*/ 196575 h 6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19" h="619">
                    <a:moveTo>
                      <a:pt x="427" y="294"/>
                    </a:moveTo>
                    <a:lnTo>
                      <a:pt x="427" y="294"/>
                    </a:lnTo>
                    <a:cubicBezTo>
                      <a:pt x="324" y="294"/>
                      <a:pt x="324" y="294"/>
                      <a:pt x="324" y="294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77"/>
                      <a:pt x="324" y="177"/>
                      <a:pt x="309" y="177"/>
                    </a:cubicBezTo>
                    <a:cubicBezTo>
                      <a:pt x="294" y="177"/>
                      <a:pt x="294" y="177"/>
                      <a:pt x="294" y="191"/>
                    </a:cubicBezTo>
                    <a:cubicBezTo>
                      <a:pt x="294" y="294"/>
                      <a:pt x="294" y="294"/>
                      <a:pt x="294" y="294"/>
                    </a:cubicBezTo>
                    <a:cubicBezTo>
                      <a:pt x="191" y="294"/>
                      <a:pt x="191" y="294"/>
                      <a:pt x="191" y="294"/>
                    </a:cubicBezTo>
                    <a:cubicBezTo>
                      <a:pt x="177" y="294"/>
                      <a:pt x="177" y="294"/>
                      <a:pt x="177" y="309"/>
                    </a:cubicBezTo>
                    <a:cubicBezTo>
                      <a:pt x="177" y="324"/>
                      <a:pt x="177" y="324"/>
                      <a:pt x="191" y="324"/>
                    </a:cubicBezTo>
                    <a:cubicBezTo>
                      <a:pt x="294" y="324"/>
                      <a:pt x="294" y="324"/>
                      <a:pt x="294" y="324"/>
                    </a:cubicBezTo>
                    <a:cubicBezTo>
                      <a:pt x="294" y="427"/>
                      <a:pt x="294" y="427"/>
                      <a:pt x="294" y="427"/>
                    </a:cubicBezTo>
                    <a:cubicBezTo>
                      <a:pt x="294" y="441"/>
                      <a:pt x="294" y="441"/>
                      <a:pt x="309" y="441"/>
                    </a:cubicBezTo>
                    <a:cubicBezTo>
                      <a:pt x="324" y="441"/>
                      <a:pt x="324" y="441"/>
                      <a:pt x="324" y="427"/>
                    </a:cubicBezTo>
                    <a:cubicBezTo>
                      <a:pt x="324" y="324"/>
                      <a:pt x="324" y="324"/>
                      <a:pt x="324" y="324"/>
                    </a:cubicBezTo>
                    <a:cubicBezTo>
                      <a:pt x="427" y="324"/>
                      <a:pt x="427" y="324"/>
                      <a:pt x="427" y="324"/>
                    </a:cubicBezTo>
                    <a:cubicBezTo>
                      <a:pt x="441" y="324"/>
                      <a:pt x="441" y="324"/>
                      <a:pt x="441" y="309"/>
                    </a:cubicBezTo>
                    <a:cubicBezTo>
                      <a:pt x="441" y="294"/>
                      <a:pt x="441" y="294"/>
                      <a:pt x="427" y="294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544" y="618"/>
                      <a:pt x="544" y="618"/>
                      <a:pt x="544" y="618"/>
                    </a:cubicBezTo>
                    <a:cubicBezTo>
                      <a:pt x="589" y="618"/>
                      <a:pt x="618" y="589"/>
                      <a:pt x="618" y="545"/>
                    </a:cubicBezTo>
                    <a:cubicBezTo>
                      <a:pt x="618" y="74"/>
                      <a:pt x="618" y="74"/>
                      <a:pt x="618" y="74"/>
                    </a:cubicBezTo>
                    <a:cubicBezTo>
                      <a:pt x="618" y="29"/>
                      <a:pt x="589" y="0"/>
                      <a:pt x="544" y="0"/>
                    </a:cubicBez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59"/>
                      <a:pt x="559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59"/>
                      <a:pt x="29" y="54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29"/>
                      <a:pt x="73" y="29"/>
                    </a:cubicBezTo>
                    <a:cubicBezTo>
                      <a:pt x="544" y="29"/>
                      <a:pt x="544" y="29"/>
                      <a:pt x="544" y="29"/>
                    </a:cubicBezTo>
                    <a:cubicBezTo>
                      <a:pt x="559" y="29"/>
                      <a:pt x="589" y="59"/>
                      <a:pt x="589" y="74"/>
                    </a:cubicBezTo>
                    <a:lnTo>
                      <a:pt x="589" y="5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" name="Freeform 42"/>
              <p:cNvSpPr>
                <a:spLocks noChangeArrowheads="1"/>
              </p:cNvSpPr>
              <p:nvPr/>
            </p:nvSpPr>
            <p:spPr bwMode="auto">
              <a:xfrm>
                <a:off x="4016634" y="6381822"/>
                <a:ext cx="221991" cy="228550"/>
              </a:xfrm>
              <a:custGeom>
                <a:avLst/>
                <a:gdLst>
                  <a:gd name="T0" fmla="*/ 147755 w 619"/>
                  <a:gd name="T1" fmla="*/ 116798 h 634"/>
                  <a:gd name="T2" fmla="*/ 147755 w 619"/>
                  <a:gd name="T3" fmla="*/ 116798 h 634"/>
                  <a:gd name="T4" fmla="*/ 116196 w 619"/>
                  <a:gd name="T5" fmla="*/ 148521 h 634"/>
                  <a:gd name="T6" fmla="*/ 116196 w 619"/>
                  <a:gd name="T7" fmla="*/ 74621 h 634"/>
                  <a:gd name="T8" fmla="*/ 110816 w 619"/>
                  <a:gd name="T9" fmla="*/ 63807 h 634"/>
                  <a:gd name="T10" fmla="*/ 105437 w 619"/>
                  <a:gd name="T11" fmla="*/ 74621 h 634"/>
                  <a:gd name="T12" fmla="*/ 105437 w 619"/>
                  <a:gd name="T13" fmla="*/ 148521 h 634"/>
                  <a:gd name="T14" fmla="*/ 73877 w 619"/>
                  <a:gd name="T15" fmla="*/ 116798 h 634"/>
                  <a:gd name="T16" fmla="*/ 63477 w 619"/>
                  <a:gd name="T17" fmla="*/ 116798 h 634"/>
                  <a:gd name="T18" fmla="*/ 63477 w 619"/>
                  <a:gd name="T19" fmla="*/ 127613 h 634"/>
                  <a:gd name="T20" fmla="*/ 105437 w 619"/>
                  <a:gd name="T21" fmla="*/ 169790 h 634"/>
                  <a:gd name="T22" fmla="*/ 110816 w 619"/>
                  <a:gd name="T23" fmla="*/ 169790 h 634"/>
                  <a:gd name="T24" fmla="*/ 116196 w 619"/>
                  <a:gd name="T25" fmla="*/ 169790 h 634"/>
                  <a:gd name="T26" fmla="*/ 158155 w 619"/>
                  <a:gd name="T27" fmla="*/ 127613 h 634"/>
                  <a:gd name="T28" fmla="*/ 158155 w 619"/>
                  <a:gd name="T29" fmla="*/ 116798 h 634"/>
                  <a:gd name="T30" fmla="*/ 147755 w 619"/>
                  <a:gd name="T31" fmla="*/ 116798 h 634"/>
                  <a:gd name="T32" fmla="*/ 195452 w 619"/>
                  <a:gd name="T33" fmla="*/ 0 h 634"/>
                  <a:gd name="T34" fmla="*/ 195452 w 619"/>
                  <a:gd name="T35" fmla="*/ 0 h 634"/>
                  <a:gd name="T36" fmla="*/ 26539 w 619"/>
                  <a:gd name="T37" fmla="*/ 0 h 634"/>
                  <a:gd name="T38" fmla="*/ 0 w 619"/>
                  <a:gd name="T39" fmla="*/ 32084 h 634"/>
                  <a:gd name="T40" fmla="*/ 0 w 619"/>
                  <a:gd name="T41" fmla="*/ 201874 h 634"/>
                  <a:gd name="T42" fmla="*/ 26539 w 619"/>
                  <a:gd name="T43" fmla="*/ 228190 h 634"/>
                  <a:gd name="T44" fmla="*/ 195452 w 619"/>
                  <a:gd name="T45" fmla="*/ 228190 h 634"/>
                  <a:gd name="T46" fmla="*/ 221632 w 619"/>
                  <a:gd name="T47" fmla="*/ 201874 h 634"/>
                  <a:gd name="T48" fmla="*/ 221632 w 619"/>
                  <a:gd name="T49" fmla="*/ 32084 h 634"/>
                  <a:gd name="T50" fmla="*/ 195452 w 619"/>
                  <a:gd name="T51" fmla="*/ 0 h 634"/>
                  <a:gd name="T52" fmla="*/ 211232 w 619"/>
                  <a:gd name="T53" fmla="*/ 201874 h 634"/>
                  <a:gd name="T54" fmla="*/ 211232 w 619"/>
                  <a:gd name="T55" fmla="*/ 201874 h 634"/>
                  <a:gd name="T56" fmla="*/ 195452 w 619"/>
                  <a:gd name="T57" fmla="*/ 212328 h 634"/>
                  <a:gd name="T58" fmla="*/ 26539 w 619"/>
                  <a:gd name="T59" fmla="*/ 212328 h 634"/>
                  <a:gd name="T60" fmla="*/ 10400 w 619"/>
                  <a:gd name="T61" fmla="*/ 201874 h 634"/>
                  <a:gd name="T62" fmla="*/ 10400 w 619"/>
                  <a:gd name="T63" fmla="*/ 32084 h 634"/>
                  <a:gd name="T64" fmla="*/ 26539 w 619"/>
                  <a:gd name="T65" fmla="*/ 16222 h 634"/>
                  <a:gd name="T66" fmla="*/ 195452 w 619"/>
                  <a:gd name="T67" fmla="*/ 16222 h 634"/>
                  <a:gd name="T68" fmla="*/ 211232 w 619"/>
                  <a:gd name="T69" fmla="*/ 32084 h 634"/>
                  <a:gd name="T70" fmla="*/ 211232 w 619"/>
                  <a:gd name="T71" fmla="*/ 201874 h 6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19" h="634">
                    <a:moveTo>
                      <a:pt x="412" y="324"/>
                    </a:moveTo>
                    <a:lnTo>
                      <a:pt x="412" y="324"/>
                    </a:lnTo>
                    <a:cubicBezTo>
                      <a:pt x="324" y="412"/>
                      <a:pt x="324" y="412"/>
                      <a:pt x="324" y="412"/>
                    </a:cubicBezTo>
                    <a:cubicBezTo>
                      <a:pt x="324" y="207"/>
                      <a:pt x="324" y="207"/>
                      <a:pt x="324" y="207"/>
                    </a:cubicBezTo>
                    <a:cubicBezTo>
                      <a:pt x="324" y="192"/>
                      <a:pt x="324" y="177"/>
                      <a:pt x="309" y="177"/>
                    </a:cubicBezTo>
                    <a:cubicBezTo>
                      <a:pt x="294" y="177"/>
                      <a:pt x="294" y="192"/>
                      <a:pt x="294" y="207"/>
                    </a:cubicBezTo>
                    <a:cubicBezTo>
                      <a:pt x="294" y="412"/>
                      <a:pt x="294" y="412"/>
                      <a:pt x="294" y="412"/>
                    </a:cubicBezTo>
                    <a:cubicBezTo>
                      <a:pt x="206" y="324"/>
                      <a:pt x="206" y="324"/>
                      <a:pt x="206" y="324"/>
                    </a:cubicBezTo>
                    <a:cubicBezTo>
                      <a:pt x="206" y="324"/>
                      <a:pt x="191" y="324"/>
                      <a:pt x="177" y="324"/>
                    </a:cubicBezTo>
                    <a:cubicBezTo>
                      <a:pt x="177" y="339"/>
                      <a:pt x="177" y="354"/>
                      <a:pt x="177" y="354"/>
                    </a:cubicBezTo>
                    <a:cubicBezTo>
                      <a:pt x="294" y="471"/>
                      <a:pt x="294" y="471"/>
                      <a:pt x="294" y="471"/>
                    </a:cubicBezTo>
                    <a:lnTo>
                      <a:pt x="309" y="471"/>
                    </a:lnTo>
                    <a:lnTo>
                      <a:pt x="324" y="471"/>
                    </a:lnTo>
                    <a:cubicBezTo>
                      <a:pt x="441" y="354"/>
                      <a:pt x="441" y="354"/>
                      <a:pt x="441" y="354"/>
                    </a:cubicBezTo>
                    <a:cubicBezTo>
                      <a:pt x="441" y="354"/>
                      <a:pt x="441" y="339"/>
                      <a:pt x="441" y="324"/>
                    </a:cubicBezTo>
                    <a:cubicBezTo>
                      <a:pt x="427" y="324"/>
                      <a:pt x="412" y="324"/>
                      <a:pt x="412" y="324"/>
                    </a:cubicBez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4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5"/>
                      <a:pt x="589" y="0"/>
                      <a:pt x="545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59" y="589"/>
                      <a:pt x="545" y="589"/>
                    </a:cubicBezTo>
                    <a:cubicBezTo>
                      <a:pt x="74" y="589"/>
                      <a:pt x="74" y="589"/>
                      <a:pt x="74" y="589"/>
                    </a:cubicBezTo>
                    <a:cubicBezTo>
                      <a:pt x="59" y="589"/>
                      <a:pt x="29" y="575"/>
                      <a:pt x="29" y="56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5"/>
                      <a:pt x="74" y="45"/>
                    </a:cubicBezTo>
                    <a:cubicBezTo>
                      <a:pt x="545" y="45"/>
                      <a:pt x="545" y="45"/>
                      <a:pt x="545" y="45"/>
                    </a:cubicBezTo>
                    <a:cubicBezTo>
                      <a:pt x="559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" name="Freeform 43"/>
              <p:cNvSpPr>
                <a:spLocks noChangeArrowheads="1"/>
              </p:cNvSpPr>
              <p:nvPr/>
            </p:nvSpPr>
            <p:spPr bwMode="auto">
              <a:xfrm>
                <a:off x="3646650" y="6381822"/>
                <a:ext cx="228598" cy="228550"/>
              </a:xfrm>
              <a:custGeom>
                <a:avLst/>
                <a:gdLst>
                  <a:gd name="T0" fmla="*/ 122231 w 634"/>
                  <a:gd name="T1" fmla="*/ 63807 h 634"/>
                  <a:gd name="T2" fmla="*/ 122231 w 634"/>
                  <a:gd name="T3" fmla="*/ 63807 h 634"/>
                  <a:gd name="T4" fmla="*/ 116823 w 634"/>
                  <a:gd name="T5" fmla="*/ 58399 h 634"/>
                  <a:gd name="T6" fmla="*/ 106367 w 634"/>
                  <a:gd name="T7" fmla="*/ 63807 h 634"/>
                  <a:gd name="T8" fmla="*/ 69228 w 634"/>
                  <a:gd name="T9" fmla="*/ 100937 h 634"/>
                  <a:gd name="T10" fmla="*/ 69228 w 634"/>
                  <a:gd name="T11" fmla="*/ 111752 h 634"/>
                  <a:gd name="T12" fmla="*/ 79685 w 634"/>
                  <a:gd name="T13" fmla="*/ 111752 h 634"/>
                  <a:gd name="T14" fmla="*/ 106367 w 634"/>
                  <a:gd name="T15" fmla="*/ 85075 h 634"/>
                  <a:gd name="T16" fmla="*/ 106367 w 634"/>
                  <a:gd name="T17" fmla="*/ 159336 h 634"/>
                  <a:gd name="T18" fmla="*/ 116823 w 634"/>
                  <a:gd name="T19" fmla="*/ 164743 h 634"/>
                  <a:gd name="T20" fmla="*/ 122231 w 634"/>
                  <a:gd name="T21" fmla="*/ 159336 h 634"/>
                  <a:gd name="T22" fmla="*/ 122231 w 634"/>
                  <a:gd name="T23" fmla="*/ 85075 h 634"/>
                  <a:gd name="T24" fmla="*/ 148553 w 634"/>
                  <a:gd name="T25" fmla="*/ 111752 h 634"/>
                  <a:gd name="T26" fmla="*/ 159370 w 634"/>
                  <a:gd name="T27" fmla="*/ 111752 h 634"/>
                  <a:gd name="T28" fmla="*/ 159370 w 634"/>
                  <a:gd name="T29" fmla="*/ 100937 h 634"/>
                  <a:gd name="T30" fmla="*/ 122231 w 634"/>
                  <a:gd name="T31" fmla="*/ 63807 h 634"/>
                  <a:gd name="T32" fmla="*/ 201916 w 634"/>
                  <a:gd name="T33" fmla="*/ 0 h 634"/>
                  <a:gd name="T34" fmla="*/ 201916 w 634"/>
                  <a:gd name="T35" fmla="*/ 0 h 634"/>
                  <a:gd name="T36" fmla="*/ 32090 w 634"/>
                  <a:gd name="T37" fmla="*/ 0 h 634"/>
                  <a:gd name="T38" fmla="*/ 0 w 634"/>
                  <a:gd name="T39" fmla="*/ 32084 h 634"/>
                  <a:gd name="T40" fmla="*/ 0 w 634"/>
                  <a:gd name="T41" fmla="*/ 201874 h 634"/>
                  <a:gd name="T42" fmla="*/ 32090 w 634"/>
                  <a:gd name="T43" fmla="*/ 228190 h 634"/>
                  <a:gd name="T44" fmla="*/ 201916 w 634"/>
                  <a:gd name="T45" fmla="*/ 228190 h 634"/>
                  <a:gd name="T46" fmla="*/ 228237 w 634"/>
                  <a:gd name="T47" fmla="*/ 201874 h 634"/>
                  <a:gd name="T48" fmla="*/ 228237 w 634"/>
                  <a:gd name="T49" fmla="*/ 32084 h 634"/>
                  <a:gd name="T50" fmla="*/ 201916 w 634"/>
                  <a:gd name="T51" fmla="*/ 0 h 634"/>
                  <a:gd name="T52" fmla="*/ 212373 w 634"/>
                  <a:gd name="T53" fmla="*/ 201874 h 634"/>
                  <a:gd name="T54" fmla="*/ 212373 w 634"/>
                  <a:gd name="T55" fmla="*/ 201874 h 634"/>
                  <a:gd name="T56" fmla="*/ 201916 w 634"/>
                  <a:gd name="T57" fmla="*/ 212328 h 634"/>
                  <a:gd name="T58" fmla="*/ 32090 w 634"/>
                  <a:gd name="T59" fmla="*/ 212328 h 634"/>
                  <a:gd name="T60" fmla="*/ 16225 w 634"/>
                  <a:gd name="T61" fmla="*/ 201874 h 634"/>
                  <a:gd name="T62" fmla="*/ 16225 w 634"/>
                  <a:gd name="T63" fmla="*/ 32084 h 634"/>
                  <a:gd name="T64" fmla="*/ 32090 w 634"/>
                  <a:gd name="T65" fmla="*/ 16222 h 634"/>
                  <a:gd name="T66" fmla="*/ 201916 w 634"/>
                  <a:gd name="T67" fmla="*/ 16222 h 634"/>
                  <a:gd name="T68" fmla="*/ 212373 w 634"/>
                  <a:gd name="T69" fmla="*/ 32084 h 634"/>
                  <a:gd name="T70" fmla="*/ 212373 w 634"/>
                  <a:gd name="T71" fmla="*/ 201874 h 6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4" h="634">
                    <a:moveTo>
                      <a:pt x="339" y="177"/>
                    </a:moveTo>
                    <a:lnTo>
                      <a:pt x="339" y="177"/>
                    </a:lnTo>
                    <a:cubicBezTo>
                      <a:pt x="339" y="162"/>
                      <a:pt x="324" y="162"/>
                      <a:pt x="324" y="162"/>
                    </a:cubicBezTo>
                    <a:cubicBezTo>
                      <a:pt x="310" y="162"/>
                      <a:pt x="310" y="162"/>
                      <a:pt x="295" y="177"/>
                    </a:cubicBezTo>
                    <a:cubicBezTo>
                      <a:pt x="192" y="280"/>
                      <a:pt x="192" y="280"/>
                      <a:pt x="192" y="280"/>
                    </a:cubicBezTo>
                    <a:cubicBezTo>
                      <a:pt x="177" y="295"/>
                      <a:pt x="177" y="310"/>
                      <a:pt x="192" y="310"/>
                    </a:cubicBezTo>
                    <a:cubicBezTo>
                      <a:pt x="192" y="324"/>
                      <a:pt x="207" y="324"/>
                      <a:pt x="221" y="310"/>
                    </a:cubicBezTo>
                    <a:cubicBezTo>
                      <a:pt x="295" y="236"/>
                      <a:pt x="295" y="236"/>
                      <a:pt x="295" y="236"/>
                    </a:cubicBezTo>
                    <a:cubicBezTo>
                      <a:pt x="295" y="442"/>
                      <a:pt x="295" y="442"/>
                      <a:pt x="295" y="442"/>
                    </a:cubicBezTo>
                    <a:cubicBezTo>
                      <a:pt x="295" y="442"/>
                      <a:pt x="310" y="457"/>
                      <a:pt x="324" y="457"/>
                    </a:cubicBezTo>
                    <a:lnTo>
                      <a:pt x="339" y="442"/>
                    </a:lnTo>
                    <a:cubicBezTo>
                      <a:pt x="339" y="236"/>
                      <a:pt x="339" y="236"/>
                      <a:pt x="339" y="236"/>
                    </a:cubicBezTo>
                    <a:cubicBezTo>
                      <a:pt x="412" y="310"/>
                      <a:pt x="412" y="310"/>
                      <a:pt x="412" y="310"/>
                    </a:cubicBezTo>
                    <a:cubicBezTo>
                      <a:pt x="428" y="324"/>
                      <a:pt x="442" y="324"/>
                      <a:pt x="442" y="310"/>
                    </a:cubicBezTo>
                    <a:cubicBezTo>
                      <a:pt x="457" y="310"/>
                      <a:pt x="457" y="295"/>
                      <a:pt x="442" y="280"/>
                    </a:cubicBezTo>
                    <a:lnTo>
                      <a:pt x="339" y="177"/>
                    </a:ln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45" y="633"/>
                      <a:pt x="89" y="633"/>
                    </a:cubicBezTo>
                    <a:cubicBezTo>
                      <a:pt x="560" y="633"/>
                      <a:pt x="560" y="633"/>
                      <a:pt x="560" y="633"/>
                    </a:cubicBezTo>
                    <a:cubicBezTo>
                      <a:pt x="604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604" y="0"/>
                      <a:pt x="560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75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5" y="575"/>
                      <a:pt x="45" y="560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5" y="59"/>
                      <a:pt x="59" y="45"/>
                      <a:pt x="89" y="45"/>
                    </a:cubicBezTo>
                    <a:cubicBezTo>
                      <a:pt x="560" y="45"/>
                      <a:pt x="560" y="45"/>
                      <a:pt x="560" y="45"/>
                    </a:cubicBezTo>
                    <a:cubicBezTo>
                      <a:pt x="575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" name="Freeform 44"/>
              <p:cNvSpPr>
                <a:spLocks noChangeArrowheads="1"/>
              </p:cNvSpPr>
              <p:nvPr/>
            </p:nvSpPr>
            <p:spPr bwMode="auto">
              <a:xfrm>
                <a:off x="3279308" y="6381822"/>
                <a:ext cx="228598" cy="228550"/>
              </a:xfrm>
              <a:custGeom>
                <a:avLst/>
                <a:gdLst>
                  <a:gd name="T0" fmla="*/ 164417 w 634"/>
                  <a:gd name="T1" fmla="*/ 106344 h 634"/>
                  <a:gd name="T2" fmla="*/ 164417 w 634"/>
                  <a:gd name="T3" fmla="*/ 106344 h 634"/>
                  <a:gd name="T4" fmla="*/ 127279 w 634"/>
                  <a:gd name="T5" fmla="*/ 69214 h 634"/>
                  <a:gd name="T6" fmla="*/ 116823 w 634"/>
                  <a:gd name="T7" fmla="*/ 69214 h 634"/>
                  <a:gd name="T8" fmla="*/ 116823 w 634"/>
                  <a:gd name="T9" fmla="*/ 79668 h 634"/>
                  <a:gd name="T10" fmla="*/ 143144 w 634"/>
                  <a:gd name="T11" fmla="*/ 106344 h 634"/>
                  <a:gd name="T12" fmla="*/ 68868 w 634"/>
                  <a:gd name="T13" fmla="*/ 106344 h 634"/>
                  <a:gd name="T14" fmla="*/ 63459 w 634"/>
                  <a:gd name="T15" fmla="*/ 116798 h 634"/>
                  <a:gd name="T16" fmla="*/ 68868 w 634"/>
                  <a:gd name="T17" fmla="*/ 122206 h 634"/>
                  <a:gd name="T18" fmla="*/ 143144 w 634"/>
                  <a:gd name="T19" fmla="*/ 122206 h 634"/>
                  <a:gd name="T20" fmla="*/ 116823 w 634"/>
                  <a:gd name="T21" fmla="*/ 148521 h 634"/>
                  <a:gd name="T22" fmla="*/ 116823 w 634"/>
                  <a:gd name="T23" fmla="*/ 159336 h 634"/>
                  <a:gd name="T24" fmla="*/ 127279 w 634"/>
                  <a:gd name="T25" fmla="*/ 159336 h 634"/>
                  <a:gd name="T26" fmla="*/ 164417 w 634"/>
                  <a:gd name="T27" fmla="*/ 122206 h 634"/>
                  <a:gd name="T28" fmla="*/ 169826 w 634"/>
                  <a:gd name="T29" fmla="*/ 116798 h 634"/>
                  <a:gd name="T30" fmla="*/ 164417 w 634"/>
                  <a:gd name="T31" fmla="*/ 106344 h 634"/>
                  <a:gd name="T32" fmla="*/ 196147 w 634"/>
                  <a:gd name="T33" fmla="*/ 0 h 634"/>
                  <a:gd name="T34" fmla="*/ 196147 w 634"/>
                  <a:gd name="T35" fmla="*/ 0 h 634"/>
                  <a:gd name="T36" fmla="*/ 26321 w 634"/>
                  <a:gd name="T37" fmla="*/ 0 h 634"/>
                  <a:gd name="T38" fmla="*/ 0 w 634"/>
                  <a:gd name="T39" fmla="*/ 32084 h 634"/>
                  <a:gd name="T40" fmla="*/ 0 w 634"/>
                  <a:gd name="T41" fmla="*/ 201874 h 634"/>
                  <a:gd name="T42" fmla="*/ 26321 w 634"/>
                  <a:gd name="T43" fmla="*/ 228190 h 634"/>
                  <a:gd name="T44" fmla="*/ 196147 w 634"/>
                  <a:gd name="T45" fmla="*/ 228190 h 634"/>
                  <a:gd name="T46" fmla="*/ 228237 w 634"/>
                  <a:gd name="T47" fmla="*/ 201874 h 634"/>
                  <a:gd name="T48" fmla="*/ 228237 w 634"/>
                  <a:gd name="T49" fmla="*/ 32084 h 634"/>
                  <a:gd name="T50" fmla="*/ 196147 w 634"/>
                  <a:gd name="T51" fmla="*/ 0 h 634"/>
                  <a:gd name="T52" fmla="*/ 212012 w 634"/>
                  <a:gd name="T53" fmla="*/ 201874 h 634"/>
                  <a:gd name="T54" fmla="*/ 212012 w 634"/>
                  <a:gd name="T55" fmla="*/ 201874 h 634"/>
                  <a:gd name="T56" fmla="*/ 196147 w 634"/>
                  <a:gd name="T57" fmla="*/ 212328 h 634"/>
                  <a:gd name="T58" fmla="*/ 26321 w 634"/>
                  <a:gd name="T59" fmla="*/ 212328 h 634"/>
                  <a:gd name="T60" fmla="*/ 15865 w 634"/>
                  <a:gd name="T61" fmla="*/ 201874 h 634"/>
                  <a:gd name="T62" fmla="*/ 15865 w 634"/>
                  <a:gd name="T63" fmla="*/ 32084 h 634"/>
                  <a:gd name="T64" fmla="*/ 26321 w 634"/>
                  <a:gd name="T65" fmla="*/ 16222 h 634"/>
                  <a:gd name="T66" fmla="*/ 196147 w 634"/>
                  <a:gd name="T67" fmla="*/ 16222 h 634"/>
                  <a:gd name="T68" fmla="*/ 212012 w 634"/>
                  <a:gd name="T69" fmla="*/ 32084 h 634"/>
                  <a:gd name="T70" fmla="*/ 212012 w 634"/>
                  <a:gd name="T71" fmla="*/ 201874 h 6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34" h="634">
                    <a:moveTo>
                      <a:pt x="456" y="295"/>
                    </a:moveTo>
                    <a:lnTo>
                      <a:pt x="456" y="295"/>
                    </a:lnTo>
                    <a:cubicBezTo>
                      <a:pt x="353" y="192"/>
                      <a:pt x="353" y="192"/>
                      <a:pt x="353" y="192"/>
                    </a:cubicBezTo>
                    <a:cubicBezTo>
                      <a:pt x="338" y="177"/>
                      <a:pt x="324" y="177"/>
                      <a:pt x="324" y="192"/>
                    </a:cubicBezTo>
                    <a:cubicBezTo>
                      <a:pt x="309" y="192"/>
                      <a:pt x="309" y="207"/>
                      <a:pt x="324" y="221"/>
                    </a:cubicBezTo>
                    <a:cubicBezTo>
                      <a:pt x="397" y="295"/>
                      <a:pt x="397" y="295"/>
                      <a:pt x="397" y="295"/>
                    </a:cubicBezTo>
                    <a:cubicBezTo>
                      <a:pt x="191" y="295"/>
                      <a:pt x="191" y="295"/>
                      <a:pt x="191" y="295"/>
                    </a:cubicBezTo>
                    <a:cubicBezTo>
                      <a:pt x="191" y="295"/>
                      <a:pt x="176" y="310"/>
                      <a:pt x="176" y="324"/>
                    </a:cubicBezTo>
                    <a:lnTo>
                      <a:pt x="191" y="339"/>
                    </a:lnTo>
                    <a:cubicBezTo>
                      <a:pt x="397" y="339"/>
                      <a:pt x="397" y="339"/>
                      <a:pt x="397" y="339"/>
                    </a:cubicBezTo>
                    <a:cubicBezTo>
                      <a:pt x="324" y="412"/>
                      <a:pt x="324" y="412"/>
                      <a:pt x="324" y="412"/>
                    </a:cubicBezTo>
                    <a:cubicBezTo>
                      <a:pt x="309" y="428"/>
                      <a:pt x="309" y="442"/>
                      <a:pt x="324" y="442"/>
                    </a:cubicBezTo>
                    <a:cubicBezTo>
                      <a:pt x="324" y="457"/>
                      <a:pt x="338" y="457"/>
                      <a:pt x="353" y="442"/>
                    </a:cubicBezTo>
                    <a:cubicBezTo>
                      <a:pt x="456" y="339"/>
                      <a:pt x="456" y="339"/>
                      <a:pt x="456" y="339"/>
                    </a:cubicBezTo>
                    <a:cubicBezTo>
                      <a:pt x="471" y="339"/>
                      <a:pt x="471" y="324"/>
                      <a:pt x="471" y="324"/>
                    </a:cubicBezTo>
                    <a:cubicBezTo>
                      <a:pt x="471" y="310"/>
                      <a:pt x="471" y="310"/>
                      <a:pt x="456" y="295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88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588" y="0"/>
                      <a:pt x="544" y="0"/>
                    </a:cubicBezTo>
                    <a:close/>
                    <a:moveTo>
                      <a:pt x="588" y="560"/>
                    </a:moveTo>
                    <a:lnTo>
                      <a:pt x="588" y="560"/>
                    </a:lnTo>
                    <a:cubicBezTo>
                      <a:pt x="588" y="575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44" y="575"/>
                      <a:pt x="44" y="56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59"/>
                      <a:pt x="59" y="45"/>
                      <a:pt x="73" y="45"/>
                    </a:cubicBezTo>
                    <a:cubicBezTo>
                      <a:pt x="544" y="45"/>
                      <a:pt x="544" y="45"/>
                      <a:pt x="544" y="45"/>
                    </a:cubicBezTo>
                    <a:cubicBezTo>
                      <a:pt x="574" y="45"/>
                      <a:pt x="588" y="59"/>
                      <a:pt x="588" y="89"/>
                    </a:cubicBezTo>
                    <a:lnTo>
                      <a:pt x="588" y="5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" name="Freeform 45"/>
              <p:cNvSpPr>
                <a:spLocks noChangeArrowheads="1"/>
              </p:cNvSpPr>
              <p:nvPr/>
            </p:nvSpPr>
            <p:spPr bwMode="auto">
              <a:xfrm>
                <a:off x="2914608" y="6381822"/>
                <a:ext cx="221991" cy="228550"/>
              </a:xfrm>
              <a:custGeom>
                <a:avLst/>
                <a:gdLst>
                  <a:gd name="T0" fmla="*/ 195452 w 619"/>
                  <a:gd name="T1" fmla="*/ 0 h 634"/>
                  <a:gd name="T2" fmla="*/ 195452 w 619"/>
                  <a:gd name="T3" fmla="*/ 0 h 634"/>
                  <a:gd name="T4" fmla="*/ 26180 w 619"/>
                  <a:gd name="T5" fmla="*/ 0 h 634"/>
                  <a:gd name="T6" fmla="*/ 0 w 619"/>
                  <a:gd name="T7" fmla="*/ 32084 h 634"/>
                  <a:gd name="T8" fmla="*/ 0 w 619"/>
                  <a:gd name="T9" fmla="*/ 201874 h 634"/>
                  <a:gd name="T10" fmla="*/ 26180 w 619"/>
                  <a:gd name="T11" fmla="*/ 228190 h 634"/>
                  <a:gd name="T12" fmla="*/ 195452 w 619"/>
                  <a:gd name="T13" fmla="*/ 228190 h 634"/>
                  <a:gd name="T14" fmla="*/ 221632 w 619"/>
                  <a:gd name="T15" fmla="*/ 201874 h 634"/>
                  <a:gd name="T16" fmla="*/ 221632 w 619"/>
                  <a:gd name="T17" fmla="*/ 32084 h 634"/>
                  <a:gd name="T18" fmla="*/ 195452 w 619"/>
                  <a:gd name="T19" fmla="*/ 0 h 634"/>
                  <a:gd name="T20" fmla="*/ 211232 w 619"/>
                  <a:gd name="T21" fmla="*/ 201874 h 634"/>
                  <a:gd name="T22" fmla="*/ 211232 w 619"/>
                  <a:gd name="T23" fmla="*/ 201874 h 634"/>
                  <a:gd name="T24" fmla="*/ 195452 w 619"/>
                  <a:gd name="T25" fmla="*/ 212328 h 634"/>
                  <a:gd name="T26" fmla="*/ 26180 w 619"/>
                  <a:gd name="T27" fmla="*/ 212328 h 634"/>
                  <a:gd name="T28" fmla="*/ 10400 w 619"/>
                  <a:gd name="T29" fmla="*/ 201874 h 634"/>
                  <a:gd name="T30" fmla="*/ 10400 w 619"/>
                  <a:gd name="T31" fmla="*/ 32084 h 634"/>
                  <a:gd name="T32" fmla="*/ 26180 w 619"/>
                  <a:gd name="T33" fmla="*/ 16222 h 634"/>
                  <a:gd name="T34" fmla="*/ 195452 w 619"/>
                  <a:gd name="T35" fmla="*/ 16222 h 634"/>
                  <a:gd name="T36" fmla="*/ 211232 w 619"/>
                  <a:gd name="T37" fmla="*/ 32084 h 634"/>
                  <a:gd name="T38" fmla="*/ 211232 w 619"/>
                  <a:gd name="T39" fmla="*/ 201874 h 634"/>
                  <a:gd name="T40" fmla="*/ 153134 w 619"/>
                  <a:gd name="T41" fmla="*/ 106344 h 634"/>
                  <a:gd name="T42" fmla="*/ 153134 w 619"/>
                  <a:gd name="T43" fmla="*/ 106344 h 634"/>
                  <a:gd name="T44" fmla="*/ 79257 w 619"/>
                  <a:gd name="T45" fmla="*/ 106344 h 634"/>
                  <a:gd name="T46" fmla="*/ 105437 w 619"/>
                  <a:gd name="T47" fmla="*/ 79668 h 634"/>
                  <a:gd name="T48" fmla="*/ 105437 w 619"/>
                  <a:gd name="T49" fmla="*/ 69214 h 634"/>
                  <a:gd name="T50" fmla="*/ 95037 w 619"/>
                  <a:gd name="T51" fmla="*/ 69214 h 634"/>
                  <a:gd name="T52" fmla="*/ 58098 w 619"/>
                  <a:gd name="T53" fmla="*/ 106344 h 634"/>
                  <a:gd name="T54" fmla="*/ 58098 w 619"/>
                  <a:gd name="T55" fmla="*/ 116798 h 634"/>
                  <a:gd name="T56" fmla="*/ 58098 w 619"/>
                  <a:gd name="T57" fmla="*/ 122206 h 634"/>
                  <a:gd name="T58" fmla="*/ 95037 w 619"/>
                  <a:gd name="T59" fmla="*/ 159336 h 634"/>
                  <a:gd name="T60" fmla="*/ 105437 w 619"/>
                  <a:gd name="T61" fmla="*/ 159336 h 634"/>
                  <a:gd name="T62" fmla="*/ 105437 w 619"/>
                  <a:gd name="T63" fmla="*/ 148521 h 634"/>
                  <a:gd name="T64" fmla="*/ 79257 w 619"/>
                  <a:gd name="T65" fmla="*/ 122206 h 634"/>
                  <a:gd name="T66" fmla="*/ 153134 w 619"/>
                  <a:gd name="T67" fmla="*/ 122206 h 634"/>
                  <a:gd name="T68" fmla="*/ 158155 w 619"/>
                  <a:gd name="T69" fmla="*/ 116798 h 634"/>
                  <a:gd name="T70" fmla="*/ 153134 w 619"/>
                  <a:gd name="T71" fmla="*/ 106344 h 6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19" h="634">
                    <a:moveTo>
                      <a:pt x="545" y="0"/>
                    </a:moveTo>
                    <a:lnTo>
                      <a:pt x="54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5"/>
                      <a:pt x="589" y="0"/>
                      <a:pt x="545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59" y="589"/>
                      <a:pt x="54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5"/>
                      <a:pt x="29" y="56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5"/>
                      <a:pt x="73" y="45"/>
                    </a:cubicBezTo>
                    <a:cubicBezTo>
                      <a:pt x="545" y="45"/>
                      <a:pt x="545" y="45"/>
                      <a:pt x="545" y="45"/>
                    </a:cubicBezTo>
                    <a:cubicBezTo>
                      <a:pt x="559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  <a:moveTo>
                      <a:pt x="427" y="295"/>
                    </a:moveTo>
                    <a:lnTo>
                      <a:pt x="427" y="295"/>
                    </a:lnTo>
                    <a:cubicBezTo>
                      <a:pt x="221" y="295"/>
                      <a:pt x="221" y="295"/>
                      <a:pt x="221" y="295"/>
                    </a:cubicBezTo>
                    <a:cubicBezTo>
                      <a:pt x="294" y="221"/>
                      <a:pt x="294" y="221"/>
                      <a:pt x="294" y="221"/>
                    </a:cubicBezTo>
                    <a:cubicBezTo>
                      <a:pt x="309" y="207"/>
                      <a:pt x="309" y="192"/>
                      <a:pt x="294" y="192"/>
                    </a:cubicBezTo>
                    <a:cubicBezTo>
                      <a:pt x="294" y="177"/>
                      <a:pt x="280" y="177"/>
                      <a:pt x="265" y="192"/>
                    </a:cubicBezTo>
                    <a:cubicBezTo>
                      <a:pt x="162" y="295"/>
                      <a:pt x="162" y="295"/>
                      <a:pt x="162" y="295"/>
                    </a:cubicBezTo>
                    <a:cubicBezTo>
                      <a:pt x="162" y="310"/>
                      <a:pt x="162" y="310"/>
                      <a:pt x="162" y="324"/>
                    </a:cubicBezTo>
                    <a:lnTo>
                      <a:pt x="162" y="339"/>
                    </a:lnTo>
                    <a:cubicBezTo>
                      <a:pt x="265" y="442"/>
                      <a:pt x="265" y="442"/>
                      <a:pt x="265" y="442"/>
                    </a:cubicBezTo>
                    <a:cubicBezTo>
                      <a:pt x="280" y="457"/>
                      <a:pt x="294" y="457"/>
                      <a:pt x="294" y="442"/>
                    </a:cubicBezTo>
                    <a:cubicBezTo>
                      <a:pt x="309" y="442"/>
                      <a:pt x="309" y="428"/>
                      <a:pt x="294" y="412"/>
                    </a:cubicBezTo>
                    <a:cubicBezTo>
                      <a:pt x="221" y="339"/>
                      <a:pt x="221" y="339"/>
                      <a:pt x="221" y="339"/>
                    </a:cubicBezTo>
                    <a:cubicBezTo>
                      <a:pt x="427" y="339"/>
                      <a:pt x="427" y="339"/>
                      <a:pt x="427" y="339"/>
                    </a:cubicBezTo>
                    <a:cubicBezTo>
                      <a:pt x="441" y="339"/>
                      <a:pt x="441" y="324"/>
                      <a:pt x="441" y="324"/>
                    </a:cubicBezTo>
                    <a:cubicBezTo>
                      <a:pt x="441" y="310"/>
                      <a:pt x="441" y="295"/>
                      <a:pt x="427" y="2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" name="Freeform 46"/>
              <p:cNvSpPr>
                <a:spLocks noChangeArrowheads="1"/>
              </p:cNvSpPr>
              <p:nvPr/>
            </p:nvSpPr>
            <p:spPr bwMode="auto">
              <a:xfrm>
                <a:off x="2543303" y="6381822"/>
                <a:ext cx="228597" cy="228550"/>
              </a:xfrm>
              <a:custGeom>
                <a:avLst/>
                <a:gdLst>
                  <a:gd name="T0" fmla="*/ 175234 w 634"/>
                  <a:gd name="T1" fmla="*/ 74621 h 634"/>
                  <a:gd name="T2" fmla="*/ 175234 w 634"/>
                  <a:gd name="T3" fmla="*/ 74621 h 634"/>
                  <a:gd name="T4" fmla="*/ 116822 w 634"/>
                  <a:gd name="T5" fmla="*/ 133020 h 634"/>
                  <a:gd name="T6" fmla="*/ 58411 w 634"/>
                  <a:gd name="T7" fmla="*/ 74621 h 634"/>
                  <a:gd name="T8" fmla="*/ 47955 w 634"/>
                  <a:gd name="T9" fmla="*/ 74621 h 634"/>
                  <a:gd name="T10" fmla="*/ 47955 w 634"/>
                  <a:gd name="T11" fmla="*/ 85075 h 634"/>
                  <a:gd name="T12" fmla="*/ 111775 w 634"/>
                  <a:gd name="T13" fmla="*/ 148521 h 634"/>
                  <a:gd name="T14" fmla="*/ 116822 w 634"/>
                  <a:gd name="T15" fmla="*/ 148521 h 634"/>
                  <a:gd name="T16" fmla="*/ 122231 w 634"/>
                  <a:gd name="T17" fmla="*/ 148521 h 634"/>
                  <a:gd name="T18" fmla="*/ 186051 w 634"/>
                  <a:gd name="T19" fmla="*/ 85075 h 634"/>
                  <a:gd name="T20" fmla="*/ 186051 w 634"/>
                  <a:gd name="T21" fmla="*/ 74621 h 634"/>
                  <a:gd name="T22" fmla="*/ 175234 w 634"/>
                  <a:gd name="T23" fmla="*/ 74621 h 634"/>
                  <a:gd name="T24" fmla="*/ 201915 w 634"/>
                  <a:gd name="T25" fmla="*/ 0 h 634"/>
                  <a:gd name="T26" fmla="*/ 201915 w 634"/>
                  <a:gd name="T27" fmla="*/ 0 h 634"/>
                  <a:gd name="T28" fmla="*/ 32090 w 634"/>
                  <a:gd name="T29" fmla="*/ 0 h 634"/>
                  <a:gd name="T30" fmla="*/ 0 w 634"/>
                  <a:gd name="T31" fmla="*/ 32084 h 634"/>
                  <a:gd name="T32" fmla="*/ 0 w 634"/>
                  <a:gd name="T33" fmla="*/ 201874 h 634"/>
                  <a:gd name="T34" fmla="*/ 32090 w 634"/>
                  <a:gd name="T35" fmla="*/ 228190 h 634"/>
                  <a:gd name="T36" fmla="*/ 201915 w 634"/>
                  <a:gd name="T37" fmla="*/ 228190 h 634"/>
                  <a:gd name="T38" fmla="*/ 228236 w 634"/>
                  <a:gd name="T39" fmla="*/ 201874 h 634"/>
                  <a:gd name="T40" fmla="*/ 228236 w 634"/>
                  <a:gd name="T41" fmla="*/ 32084 h 634"/>
                  <a:gd name="T42" fmla="*/ 201915 w 634"/>
                  <a:gd name="T43" fmla="*/ 0 h 634"/>
                  <a:gd name="T44" fmla="*/ 212372 w 634"/>
                  <a:gd name="T45" fmla="*/ 201874 h 634"/>
                  <a:gd name="T46" fmla="*/ 212372 w 634"/>
                  <a:gd name="T47" fmla="*/ 201874 h 634"/>
                  <a:gd name="T48" fmla="*/ 201915 w 634"/>
                  <a:gd name="T49" fmla="*/ 212328 h 634"/>
                  <a:gd name="T50" fmla="*/ 32090 w 634"/>
                  <a:gd name="T51" fmla="*/ 212328 h 634"/>
                  <a:gd name="T52" fmla="*/ 16225 w 634"/>
                  <a:gd name="T53" fmla="*/ 201874 h 634"/>
                  <a:gd name="T54" fmla="*/ 16225 w 634"/>
                  <a:gd name="T55" fmla="*/ 32084 h 634"/>
                  <a:gd name="T56" fmla="*/ 32090 w 634"/>
                  <a:gd name="T57" fmla="*/ 16222 h 634"/>
                  <a:gd name="T58" fmla="*/ 201915 w 634"/>
                  <a:gd name="T59" fmla="*/ 16222 h 634"/>
                  <a:gd name="T60" fmla="*/ 212372 w 634"/>
                  <a:gd name="T61" fmla="*/ 32084 h 634"/>
                  <a:gd name="T62" fmla="*/ 212372 w 634"/>
                  <a:gd name="T63" fmla="*/ 201874 h 6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34" h="634">
                    <a:moveTo>
                      <a:pt x="486" y="207"/>
                    </a:moveTo>
                    <a:lnTo>
                      <a:pt x="486" y="207"/>
                    </a:lnTo>
                    <a:cubicBezTo>
                      <a:pt x="324" y="369"/>
                      <a:pt x="324" y="369"/>
                      <a:pt x="324" y="369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48" y="207"/>
                      <a:pt x="133" y="207"/>
                      <a:pt x="133" y="207"/>
                    </a:cubicBezTo>
                    <a:cubicBezTo>
                      <a:pt x="118" y="221"/>
                      <a:pt x="118" y="221"/>
                      <a:pt x="133" y="236"/>
                    </a:cubicBezTo>
                    <a:cubicBezTo>
                      <a:pt x="310" y="412"/>
                      <a:pt x="310" y="412"/>
                      <a:pt x="310" y="412"/>
                    </a:cubicBezTo>
                    <a:cubicBezTo>
                      <a:pt x="310" y="412"/>
                      <a:pt x="310" y="412"/>
                      <a:pt x="324" y="412"/>
                    </a:cubicBezTo>
                    <a:cubicBezTo>
                      <a:pt x="324" y="412"/>
                      <a:pt x="324" y="412"/>
                      <a:pt x="339" y="412"/>
                    </a:cubicBezTo>
                    <a:cubicBezTo>
                      <a:pt x="516" y="236"/>
                      <a:pt x="516" y="236"/>
                      <a:pt x="516" y="236"/>
                    </a:cubicBezTo>
                    <a:cubicBezTo>
                      <a:pt x="516" y="221"/>
                      <a:pt x="516" y="221"/>
                      <a:pt x="516" y="207"/>
                    </a:cubicBezTo>
                    <a:cubicBezTo>
                      <a:pt x="501" y="207"/>
                      <a:pt x="486" y="207"/>
                      <a:pt x="486" y="207"/>
                    </a:cubicBez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45" y="633"/>
                      <a:pt x="89" y="633"/>
                    </a:cubicBezTo>
                    <a:cubicBezTo>
                      <a:pt x="560" y="633"/>
                      <a:pt x="560" y="633"/>
                      <a:pt x="560" y="633"/>
                    </a:cubicBezTo>
                    <a:cubicBezTo>
                      <a:pt x="604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604" y="0"/>
                      <a:pt x="560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75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5" y="575"/>
                      <a:pt x="45" y="560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5" y="59"/>
                      <a:pt x="59" y="45"/>
                      <a:pt x="89" y="45"/>
                    </a:cubicBezTo>
                    <a:cubicBezTo>
                      <a:pt x="560" y="45"/>
                      <a:pt x="560" y="45"/>
                      <a:pt x="560" y="45"/>
                    </a:cubicBezTo>
                    <a:cubicBezTo>
                      <a:pt x="575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" name="Freeform 47"/>
              <p:cNvSpPr>
                <a:spLocks noChangeArrowheads="1"/>
              </p:cNvSpPr>
              <p:nvPr/>
            </p:nvSpPr>
            <p:spPr bwMode="auto">
              <a:xfrm>
                <a:off x="2177282" y="6381822"/>
                <a:ext cx="228598" cy="228550"/>
              </a:xfrm>
              <a:custGeom>
                <a:avLst/>
                <a:gdLst>
                  <a:gd name="T0" fmla="*/ 116823 w 634"/>
                  <a:gd name="T1" fmla="*/ 79668 h 634"/>
                  <a:gd name="T2" fmla="*/ 116823 w 634"/>
                  <a:gd name="T3" fmla="*/ 79668 h 634"/>
                  <a:gd name="T4" fmla="*/ 111414 w 634"/>
                  <a:gd name="T5" fmla="*/ 79668 h 634"/>
                  <a:gd name="T6" fmla="*/ 106006 w 634"/>
                  <a:gd name="T7" fmla="*/ 79668 h 634"/>
                  <a:gd name="T8" fmla="*/ 42186 w 634"/>
                  <a:gd name="T9" fmla="*/ 143475 h 634"/>
                  <a:gd name="T10" fmla="*/ 42186 w 634"/>
                  <a:gd name="T11" fmla="*/ 154289 h 634"/>
                  <a:gd name="T12" fmla="*/ 53003 w 634"/>
                  <a:gd name="T13" fmla="*/ 154289 h 634"/>
                  <a:gd name="T14" fmla="*/ 111414 w 634"/>
                  <a:gd name="T15" fmla="*/ 95890 h 634"/>
                  <a:gd name="T16" fmla="*/ 169826 w 634"/>
                  <a:gd name="T17" fmla="*/ 154289 h 634"/>
                  <a:gd name="T18" fmla="*/ 180282 w 634"/>
                  <a:gd name="T19" fmla="*/ 154289 h 634"/>
                  <a:gd name="T20" fmla="*/ 180282 w 634"/>
                  <a:gd name="T21" fmla="*/ 143475 h 634"/>
                  <a:gd name="T22" fmla="*/ 116823 w 634"/>
                  <a:gd name="T23" fmla="*/ 79668 h 634"/>
                  <a:gd name="T24" fmla="*/ 196147 w 634"/>
                  <a:gd name="T25" fmla="*/ 0 h 634"/>
                  <a:gd name="T26" fmla="*/ 196147 w 634"/>
                  <a:gd name="T27" fmla="*/ 0 h 634"/>
                  <a:gd name="T28" fmla="*/ 26321 w 634"/>
                  <a:gd name="T29" fmla="*/ 0 h 634"/>
                  <a:gd name="T30" fmla="*/ 0 w 634"/>
                  <a:gd name="T31" fmla="*/ 32084 h 634"/>
                  <a:gd name="T32" fmla="*/ 0 w 634"/>
                  <a:gd name="T33" fmla="*/ 201874 h 634"/>
                  <a:gd name="T34" fmla="*/ 26321 w 634"/>
                  <a:gd name="T35" fmla="*/ 228190 h 634"/>
                  <a:gd name="T36" fmla="*/ 196147 w 634"/>
                  <a:gd name="T37" fmla="*/ 228190 h 634"/>
                  <a:gd name="T38" fmla="*/ 228237 w 634"/>
                  <a:gd name="T39" fmla="*/ 201874 h 634"/>
                  <a:gd name="T40" fmla="*/ 228237 w 634"/>
                  <a:gd name="T41" fmla="*/ 32084 h 634"/>
                  <a:gd name="T42" fmla="*/ 196147 w 634"/>
                  <a:gd name="T43" fmla="*/ 0 h 634"/>
                  <a:gd name="T44" fmla="*/ 212012 w 634"/>
                  <a:gd name="T45" fmla="*/ 201874 h 634"/>
                  <a:gd name="T46" fmla="*/ 212012 w 634"/>
                  <a:gd name="T47" fmla="*/ 201874 h 634"/>
                  <a:gd name="T48" fmla="*/ 196147 w 634"/>
                  <a:gd name="T49" fmla="*/ 212328 h 634"/>
                  <a:gd name="T50" fmla="*/ 26321 w 634"/>
                  <a:gd name="T51" fmla="*/ 212328 h 634"/>
                  <a:gd name="T52" fmla="*/ 15865 w 634"/>
                  <a:gd name="T53" fmla="*/ 201874 h 634"/>
                  <a:gd name="T54" fmla="*/ 15865 w 634"/>
                  <a:gd name="T55" fmla="*/ 32084 h 634"/>
                  <a:gd name="T56" fmla="*/ 26321 w 634"/>
                  <a:gd name="T57" fmla="*/ 16222 h 634"/>
                  <a:gd name="T58" fmla="*/ 196147 w 634"/>
                  <a:gd name="T59" fmla="*/ 16222 h 634"/>
                  <a:gd name="T60" fmla="*/ 212012 w 634"/>
                  <a:gd name="T61" fmla="*/ 32084 h 634"/>
                  <a:gd name="T62" fmla="*/ 212012 w 634"/>
                  <a:gd name="T63" fmla="*/ 201874 h 6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34" h="634">
                    <a:moveTo>
                      <a:pt x="324" y="221"/>
                    </a:moveTo>
                    <a:lnTo>
                      <a:pt x="324" y="221"/>
                    </a:lnTo>
                    <a:cubicBezTo>
                      <a:pt x="324" y="221"/>
                      <a:pt x="324" y="221"/>
                      <a:pt x="309" y="221"/>
                    </a:cubicBezTo>
                    <a:cubicBezTo>
                      <a:pt x="309" y="221"/>
                      <a:pt x="309" y="221"/>
                      <a:pt x="294" y="221"/>
                    </a:cubicBezTo>
                    <a:cubicBezTo>
                      <a:pt x="117" y="398"/>
                      <a:pt x="117" y="398"/>
                      <a:pt x="117" y="398"/>
                    </a:cubicBezTo>
                    <a:cubicBezTo>
                      <a:pt x="117" y="412"/>
                      <a:pt x="117" y="428"/>
                      <a:pt x="117" y="428"/>
                    </a:cubicBezTo>
                    <a:cubicBezTo>
                      <a:pt x="132" y="442"/>
                      <a:pt x="147" y="442"/>
                      <a:pt x="147" y="428"/>
                    </a:cubicBezTo>
                    <a:cubicBezTo>
                      <a:pt x="309" y="266"/>
                      <a:pt x="309" y="266"/>
                      <a:pt x="309" y="266"/>
                    </a:cubicBezTo>
                    <a:cubicBezTo>
                      <a:pt x="471" y="428"/>
                      <a:pt x="471" y="428"/>
                      <a:pt x="471" y="428"/>
                    </a:cubicBezTo>
                    <a:cubicBezTo>
                      <a:pt x="485" y="442"/>
                      <a:pt x="500" y="442"/>
                      <a:pt x="500" y="428"/>
                    </a:cubicBezTo>
                    <a:cubicBezTo>
                      <a:pt x="515" y="428"/>
                      <a:pt x="515" y="412"/>
                      <a:pt x="500" y="398"/>
                    </a:cubicBezTo>
                    <a:lnTo>
                      <a:pt x="324" y="221"/>
                    </a:ln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88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588" y="0"/>
                      <a:pt x="544" y="0"/>
                    </a:cubicBezTo>
                    <a:close/>
                    <a:moveTo>
                      <a:pt x="588" y="560"/>
                    </a:moveTo>
                    <a:lnTo>
                      <a:pt x="588" y="560"/>
                    </a:lnTo>
                    <a:cubicBezTo>
                      <a:pt x="588" y="575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5"/>
                      <a:pt x="44" y="56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59"/>
                      <a:pt x="58" y="45"/>
                      <a:pt x="73" y="45"/>
                    </a:cubicBezTo>
                    <a:cubicBezTo>
                      <a:pt x="544" y="45"/>
                      <a:pt x="544" y="45"/>
                      <a:pt x="544" y="45"/>
                    </a:cubicBezTo>
                    <a:cubicBezTo>
                      <a:pt x="574" y="45"/>
                      <a:pt x="588" y="59"/>
                      <a:pt x="588" y="89"/>
                    </a:cubicBezTo>
                    <a:lnTo>
                      <a:pt x="588" y="5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" name="Freeform 48"/>
              <p:cNvSpPr>
                <a:spLocks noChangeArrowheads="1"/>
              </p:cNvSpPr>
              <p:nvPr/>
            </p:nvSpPr>
            <p:spPr bwMode="auto">
              <a:xfrm>
                <a:off x="1812583" y="6381822"/>
                <a:ext cx="221991" cy="228550"/>
              </a:xfrm>
              <a:custGeom>
                <a:avLst/>
                <a:gdLst>
                  <a:gd name="T0" fmla="*/ 79257 w 619"/>
                  <a:gd name="T1" fmla="*/ 47945 h 634"/>
                  <a:gd name="T2" fmla="*/ 79257 w 619"/>
                  <a:gd name="T3" fmla="*/ 47945 h 634"/>
                  <a:gd name="T4" fmla="*/ 68498 w 619"/>
                  <a:gd name="T5" fmla="*/ 47945 h 634"/>
                  <a:gd name="T6" fmla="*/ 68498 w 619"/>
                  <a:gd name="T7" fmla="*/ 58399 h 634"/>
                  <a:gd name="T8" fmla="*/ 126596 w 619"/>
                  <a:gd name="T9" fmla="*/ 116798 h 634"/>
                  <a:gd name="T10" fmla="*/ 68498 w 619"/>
                  <a:gd name="T11" fmla="*/ 175198 h 634"/>
                  <a:gd name="T12" fmla="*/ 68498 w 619"/>
                  <a:gd name="T13" fmla="*/ 186012 h 634"/>
                  <a:gd name="T14" fmla="*/ 79257 w 619"/>
                  <a:gd name="T15" fmla="*/ 186012 h 634"/>
                  <a:gd name="T16" fmla="*/ 142734 w 619"/>
                  <a:gd name="T17" fmla="*/ 122206 h 634"/>
                  <a:gd name="T18" fmla="*/ 147755 w 619"/>
                  <a:gd name="T19" fmla="*/ 116798 h 634"/>
                  <a:gd name="T20" fmla="*/ 142734 w 619"/>
                  <a:gd name="T21" fmla="*/ 111752 h 634"/>
                  <a:gd name="T22" fmla="*/ 79257 w 619"/>
                  <a:gd name="T23" fmla="*/ 47945 h 634"/>
                  <a:gd name="T24" fmla="*/ 195452 w 619"/>
                  <a:gd name="T25" fmla="*/ 0 h 634"/>
                  <a:gd name="T26" fmla="*/ 195452 w 619"/>
                  <a:gd name="T27" fmla="*/ 0 h 634"/>
                  <a:gd name="T28" fmla="*/ 26180 w 619"/>
                  <a:gd name="T29" fmla="*/ 0 h 634"/>
                  <a:gd name="T30" fmla="*/ 0 w 619"/>
                  <a:gd name="T31" fmla="*/ 32084 h 634"/>
                  <a:gd name="T32" fmla="*/ 0 w 619"/>
                  <a:gd name="T33" fmla="*/ 201874 h 634"/>
                  <a:gd name="T34" fmla="*/ 26180 w 619"/>
                  <a:gd name="T35" fmla="*/ 228190 h 634"/>
                  <a:gd name="T36" fmla="*/ 195452 w 619"/>
                  <a:gd name="T37" fmla="*/ 228190 h 634"/>
                  <a:gd name="T38" fmla="*/ 221632 w 619"/>
                  <a:gd name="T39" fmla="*/ 201874 h 634"/>
                  <a:gd name="T40" fmla="*/ 221632 w 619"/>
                  <a:gd name="T41" fmla="*/ 32084 h 634"/>
                  <a:gd name="T42" fmla="*/ 195452 w 619"/>
                  <a:gd name="T43" fmla="*/ 0 h 634"/>
                  <a:gd name="T44" fmla="*/ 211232 w 619"/>
                  <a:gd name="T45" fmla="*/ 201874 h 634"/>
                  <a:gd name="T46" fmla="*/ 211232 w 619"/>
                  <a:gd name="T47" fmla="*/ 201874 h 634"/>
                  <a:gd name="T48" fmla="*/ 195452 w 619"/>
                  <a:gd name="T49" fmla="*/ 212328 h 634"/>
                  <a:gd name="T50" fmla="*/ 26180 w 619"/>
                  <a:gd name="T51" fmla="*/ 212328 h 634"/>
                  <a:gd name="T52" fmla="*/ 10400 w 619"/>
                  <a:gd name="T53" fmla="*/ 201874 h 634"/>
                  <a:gd name="T54" fmla="*/ 10400 w 619"/>
                  <a:gd name="T55" fmla="*/ 32084 h 634"/>
                  <a:gd name="T56" fmla="*/ 26180 w 619"/>
                  <a:gd name="T57" fmla="*/ 16222 h 634"/>
                  <a:gd name="T58" fmla="*/ 195452 w 619"/>
                  <a:gd name="T59" fmla="*/ 16222 h 634"/>
                  <a:gd name="T60" fmla="*/ 211232 w 619"/>
                  <a:gd name="T61" fmla="*/ 32084 h 634"/>
                  <a:gd name="T62" fmla="*/ 211232 w 619"/>
                  <a:gd name="T63" fmla="*/ 201874 h 6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19" h="634">
                    <a:moveTo>
                      <a:pt x="221" y="133"/>
                    </a:moveTo>
                    <a:lnTo>
                      <a:pt x="221" y="133"/>
                    </a:lnTo>
                    <a:cubicBezTo>
                      <a:pt x="221" y="118"/>
                      <a:pt x="206" y="118"/>
                      <a:pt x="191" y="133"/>
                    </a:cubicBezTo>
                    <a:cubicBezTo>
                      <a:pt x="191" y="133"/>
                      <a:pt x="191" y="148"/>
                      <a:pt x="191" y="162"/>
                    </a:cubicBezTo>
                    <a:cubicBezTo>
                      <a:pt x="353" y="324"/>
                      <a:pt x="353" y="324"/>
                      <a:pt x="353" y="324"/>
                    </a:cubicBezTo>
                    <a:cubicBezTo>
                      <a:pt x="191" y="486"/>
                      <a:pt x="191" y="486"/>
                      <a:pt x="191" y="486"/>
                    </a:cubicBezTo>
                    <a:cubicBezTo>
                      <a:pt x="191" y="486"/>
                      <a:pt x="191" y="501"/>
                      <a:pt x="191" y="516"/>
                    </a:cubicBezTo>
                    <a:cubicBezTo>
                      <a:pt x="206" y="516"/>
                      <a:pt x="221" y="516"/>
                      <a:pt x="221" y="516"/>
                    </a:cubicBezTo>
                    <a:cubicBezTo>
                      <a:pt x="398" y="339"/>
                      <a:pt x="398" y="339"/>
                      <a:pt x="398" y="339"/>
                    </a:cubicBezTo>
                    <a:cubicBezTo>
                      <a:pt x="412" y="324"/>
                      <a:pt x="412" y="324"/>
                      <a:pt x="412" y="324"/>
                    </a:cubicBezTo>
                    <a:cubicBezTo>
                      <a:pt x="412" y="310"/>
                      <a:pt x="412" y="310"/>
                      <a:pt x="398" y="310"/>
                    </a:cubicBezTo>
                    <a:lnTo>
                      <a:pt x="221" y="133"/>
                    </a:ln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5"/>
                      <a:pt x="589" y="0"/>
                      <a:pt x="545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59" y="589"/>
                      <a:pt x="54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5"/>
                      <a:pt x="29" y="56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5"/>
                      <a:pt x="73" y="45"/>
                    </a:cubicBezTo>
                    <a:cubicBezTo>
                      <a:pt x="545" y="45"/>
                      <a:pt x="545" y="45"/>
                      <a:pt x="545" y="45"/>
                    </a:cubicBezTo>
                    <a:cubicBezTo>
                      <a:pt x="559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" name="Freeform 49"/>
              <p:cNvSpPr>
                <a:spLocks noChangeArrowheads="1"/>
              </p:cNvSpPr>
              <p:nvPr/>
            </p:nvSpPr>
            <p:spPr bwMode="auto">
              <a:xfrm>
                <a:off x="1441277" y="6381822"/>
                <a:ext cx="228597" cy="228550"/>
              </a:xfrm>
              <a:custGeom>
                <a:avLst/>
                <a:gdLst>
                  <a:gd name="T0" fmla="*/ 153960 w 634"/>
                  <a:gd name="T1" fmla="*/ 47945 h 634"/>
                  <a:gd name="T2" fmla="*/ 153960 w 634"/>
                  <a:gd name="T3" fmla="*/ 47945 h 634"/>
                  <a:gd name="T4" fmla="*/ 143504 w 634"/>
                  <a:gd name="T5" fmla="*/ 47945 h 634"/>
                  <a:gd name="T6" fmla="*/ 79684 w 634"/>
                  <a:gd name="T7" fmla="*/ 111752 h 634"/>
                  <a:gd name="T8" fmla="*/ 79684 w 634"/>
                  <a:gd name="T9" fmla="*/ 116798 h 634"/>
                  <a:gd name="T10" fmla="*/ 79684 w 634"/>
                  <a:gd name="T11" fmla="*/ 122206 h 634"/>
                  <a:gd name="T12" fmla="*/ 143504 w 634"/>
                  <a:gd name="T13" fmla="*/ 186012 h 634"/>
                  <a:gd name="T14" fmla="*/ 153960 w 634"/>
                  <a:gd name="T15" fmla="*/ 186012 h 634"/>
                  <a:gd name="T16" fmla="*/ 153960 w 634"/>
                  <a:gd name="T17" fmla="*/ 175198 h 634"/>
                  <a:gd name="T18" fmla="*/ 95549 w 634"/>
                  <a:gd name="T19" fmla="*/ 116798 h 634"/>
                  <a:gd name="T20" fmla="*/ 153960 w 634"/>
                  <a:gd name="T21" fmla="*/ 58399 h 634"/>
                  <a:gd name="T22" fmla="*/ 153960 w 634"/>
                  <a:gd name="T23" fmla="*/ 47945 h 634"/>
                  <a:gd name="T24" fmla="*/ 201915 w 634"/>
                  <a:gd name="T25" fmla="*/ 0 h 634"/>
                  <a:gd name="T26" fmla="*/ 201915 w 634"/>
                  <a:gd name="T27" fmla="*/ 0 h 634"/>
                  <a:gd name="T28" fmla="*/ 32090 w 634"/>
                  <a:gd name="T29" fmla="*/ 0 h 634"/>
                  <a:gd name="T30" fmla="*/ 0 w 634"/>
                  <a:gd name="T31" fmla="*/ 32084 h 634"/>
                  <a:gd name="T32" fmla="*/ 0 w 634"/>
                  <a:gd name="T33" fmla="*/ 201874 h 634"/>
                  <a:gd name="T34" fmla="*/ 32090 w 634"/>
                  <a:gd name="T35" fmla="*/ 228190 h 634"/>
                  <a:gd name="T36" fmla="*/ 201915 w 634"/>
                  <a:gd name="T37" fmla="*/ 228190 h 634"/>
                  <a:gd name="T38" fmla="*/ 228236 w 634"/>
                  <a:gd name="T39" fmla="*/ 201874 h 634"/>
                  <a:gd name="T40" fmla="*/ 228236 w 634"/>
                  <a:gd name="T41" fmla="*/ 32084 h 634"/>
                  <a:gd name="T42" fmla="*/ 201915 w 634"/>
                  <a:gd name="T43" fmla="*/ 0 h 634"/>
                  <a:gd name="T44" fmla="*/ 212372 w 634"/>
                  <a:gd name="T45" fmla="*/ 201874 h 634"/>
                  <a:gd name="T46" fmla="*/ 212372 w 634"/>
                  <a:gd name="T47" fmla="*/ 201874 h 634"/>
                  <a:gd name="T48" fmla="*/ 201915 w 634"/>
                  <a:gd name="T49" fmla="*/ 212328 h 634"/>
                  <a:gd name="T50" fmla="*/ 32090 w 634"/>
                  <a:gd name="T51" fmla="*/ 212328 h 634"/>
                  <a:gd name="T52" fmla="*/ 15865 w 634"/>
                  <a:gd name="T53" fmla="*/ 201874 h 634"/>
                  <a:gd name="T54" fmla="*/ 15865 w 634"/>
                  <a:gd name="T55" fmla="*/ 32084 h 634"/>
                  <a:gd name="T56" fmla="*/ 32090 w 634"/>
                  <a:gd name="T57" fmla="*/ 16222 h 634"/>
                  <a:gd name="T58" fmla="*/ 201915 w 634"/>
                  <a:gd name="T59" fmla="*/ 16222 h 634"/>
                  <a:gd name="T60" fmla="*/ 212372 w 634"/>
                  <a:gd name="T61" fmla="*/ 32084 h 634"/>
                  <a:gd name="T62" fmla="*/ 212372 w 634"/>
                  <a:gd name="T63" fmla="*/ 201874 h 6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34" h="634">
                    <a:moveTo>
                      <a:pt x="427" y="133"/>
                    </a:moveTo>
                    <a:lnTo>
                      <a:pt x="427" y="133"/>
                    </a:lnTo>
                    <a:cubicBezTo>
                      <a:pt x="427" y="118"/>
                      <a:pt x="412" y="118"/>
                      <a:pt x="398" y="133"/>
                    </a:cubicBezTo>
                    <a:cubicBezTo>
                      <a:pt x="221" y="310"/>
                      <a:pt x="221" y="310"/>
                      <a:pt x="221" y="310"/>
                    </a:cubicBezTo>
                    <a:cubicBezTo>
                      <a:pt x="221" y="310"/>
                      <a:pt x="221" y="310"/>
                      <a:pt x="221" y="324"/>
                    </a:cubicBezTo>
                    <a:cubicBezTo>
                      <a:pt x="221" y="324"/>
                      <a:pt x="221" y="324"/>
                      <a:pt x="221" y="339"/>
                    </a:cubicBezTo>
                    <a:cubicBezTo>
                      <a:pt x="398" y="516"/>
                      <a:pt x="398" y="516"/>
                      <a:pt x="398" y="516"/>
                    </a:cubicBezTo>
                    <a:cubicBezTo>
                      <a:pt x="412" y="516"/>
                      <a:pt x="427" y="516"/>
                      <a:pt x="427" y="516"/>
                    </a:cubicBezTo>
                    <a:cubicBezTo>
                      <a:pt x="442" y="501"/>
                      <a:pt x="442" y="486"/>
                      <a:pt x="427" y="486"/>
                    </a:cubicBezTo>
                    <a:cubicBezTo>
                      <a:pt x="265" y="324"/>
                      <a:pt x="265" y="324"/>
                      <a:pt x="265" y="324"/>
                    </a:cubicBezTo>
                    <a:cubicBezTo>
                      <a:pt x="427" y="162"/>
                      <a:pt x="427" y="162"/>
                      <a:pt x="427" y="162"/>
                    </a:cubicBezTo>
                    <a:cubicBezTo>
                      <a:pt x="442" y="148"/>
                      <a:pt x="442" y="133"/>
                      <a:pt x="427" y="133"/>
                    </a:cubicBez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44" y="633"/>
                      <a:pt x="89" y="633"/>
                    </a:cubicBezTo>
                    <a:cubicBezTo>
                      <a:pt x="560" y="633"/>
                      <a:pt x="560" y="633"/>
                      <a:pt x="560" y="633"/>
                    </a:cubicBezTo>
                    <a:cubicBezTo>
                      <a:pt x="604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604" y="0"/>
                      <a:pt x="560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74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4" y="575"/>
                      <a:pt x="44" y="56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59"/>
                      <a:pt x="59" y="45"/>
                      <a:pt x="89" y="45"/>
                    </a:cubicBezTo>
                    <a:cubicBezTo>
                      <a:pt x="560" y="45"/>
                      <a:pt x="560" y="45"/>
                      <a:pt x="560" y="45"/>
                    </a:cubicBezTo>
                    <a:cubicBezTo>
                      <a:pt x="574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" name="Freeform 50"/>
              <p:cNvSpPr>
                <a:spLocks noChangeArrowheads="1"/>
              </p:cNvSpPr>
              <p:nvPr/>
            </p:nvSpPr>
            <p:spPr bwMode="auto">
              <a:xfrm>
                <a:off x="1076578" y="6381822"/>
                <a:ext cx="228597" cy="228550"/>
              </a:xfrm>
              <a:custGeom>
                <a:avLst/>
                <a:gdLst>
                  <a:gd name="T0" fmla="*/ 84732 w 634"/>
                  <a:gd name="T1" fmla="*/ 58399 h 634"/>
                  <a:gd name="T2" fmla="*/ 84732 w 634"/>
                  <a:gd name="T3" fmla="*/ 42538 h 634"/>
                  <a:gd name="T4" fmla="*/ 42186 w 634"/>
                  <a:gd name="T5" fmla="*/ 47945 h 634"/>
                  <a:gd name="T6" fmla="*/ 42186 w 634"/>
                  <a:gd name="T7" fmla="*/ 85075 h 634"/>
                  <a:gd name="T8" fmla="*/ 58411 w 634"/>
                  <a:gd name="T9" fmla="*/ 85075 h 634"/>
                  <a:gd name="T10" fmla="*/ 90141 w 634"/>
                  <a:gd name="T11" fmla="*/ 100937 h 634"/>
                  <a:gd name="T12" fmla="*/ 63459 w 634"/>
                  <a:gd name="T13" fmla="*/ 58399 h 634"/>
                  <a:gd name="T14" fmla="*/ 174873 w 634"/>
                  <a:gd name="T15" fmla="*/ 138067 h 634"/>
                  <a:gd name="T16" fmla="*/ 169825 w 634"/>
                  <a:gd name="T17" fmla="*/ 143475 h 634"/>
                  <a:gd name="T18" fmla="*/ 138096 w 634"/>
                  <a:gd name="T19" fmla="*/ 127613 h 634"/>
                  <a:gd name="T20" fmla="*/ 159008 w 634"/>
                  <a:gd name="T21" fmla="*/ 169790 h 634"/>
                  <a:gd name="T22" fmla="*/ 132327 w 634"/>
                  <a:gd name="T23" fmla="*/ 180605 h 634"/>
                  <a:gd name="T24" fmla="*/ 174873 w 634"/>
                  <a:gd name="T25" fmla="*/ 186012 h 634"/>
                  <a:gd name="T26" fmla="*/ 185690 w 634"/>
                  <a:gd name="T27" fmla="*/ 180605 h 634"/>
                  <a:gd name="T28" fmla="*/ 174873 w 634"/>
                  <a:gd name="T29" fmla="*/ 138067 h 634"/>
                  <a:gd name="T30" fmla="*/ 90141 w 634"/>
                  <a:gd name="T31" fmla="*/ 127613 h 634"/>
                  <a:gd name="T32" fmla="*/ 58411 w 634"/>
                  <a:gd name="T33" fmla="*/ 143475 h 634"/>
                  <a:gd name="T34" fmla="*/ 42186 w 634"/>
                  <a:gd name="T35" fmla="*/ 143475 h 634"/>
                  <a:gd name="T36" fmla="*/ 42186 w 634"/>
                  <a:gd name="T37" fmla="*/ 186012 h 634"/>
                  <a:gd name="T38" fmla="*/ 84732 w 634"/>
                  <a:gd name="T39" fmla="*/ 186012 h 634"/>
                  <a:gd name="T40" fmla="*/ 84732 w 634"/>
                  <a:gd name="T41" fmla="*/ 169790 h 634"/>
                  <a:gd name="T42" fmla="*/ 100597 w 634"/>
                  <a:gd name="T43" fmla="*/ 138067 h 634"/>
                  <a:gd name="T44" fmla="*/ 196146 w 634"/>
                  <a:gd name="T45" fmla="*/ 0 h 634"/>
                  <a:gd name="T46" fmla="*/ 26321 w 634"/>
                  <a:gd name="T47" fmla="*/ 0 h 634"/>
                  <a:gd name="T48" fmla="*/ 0 w 634"/>
                  <a:gd name="T49" fmla="*/ 201874 h 634"/>
                  <a:gd name="T50" fmla="*/ 196146 w 634"/>
                  <a:gd name="T51" fmla="*/ 228190 h 634"/>
                  <a:gd name="T52" fmla="*/ 228236 w 634"/>
                  <a:gd name="T53" fmla="*/ 32084 h 634"/>
                  <a:gd name="T54" fmla="*/ 212011 w 634"/>
                  <a:gd name="T55" fmla="*/ 201874 h 634"/>
                  <a:gd name="T56" fmla="*/ 196146 w 634"/>
                  <a:gd name="T57" fmla="*/ 212328 h 634"/>
                  <a:gd name="T58" fmla="*/ 15865 w 634"/>
                  <a:gd name="T59" fmla="*/ 201874 h 634"/>
                  <a:gd name="T60" fmla="*/ 26321 w 634"/>
                  <a:gd name="T61" fmla="*/ 16222 h 634"/>
                  <a:gd name="T62" fmla="*/ 212011 w 634"/>
                  <a:gd name="T63" fmla="*/ 32084 h 634"/>
                  <a:gd name="T64" fmla="*/ 174873 w 634"/>
                  <a:gd name="T65" fmla="*/ 42538 h 634"/>
                  <a:gd name="T66" fmla="*/ 143144 w 634"/>
                  <a:gd name="T67" fmla="*/ 42538 h 634"/>
                  <a:gd name="T68" fmla="*/ 143144 w 634"/>
                  <a:gd name="T69" fmla="*/ 58399 h 634"/>
                  <a:gd name="T70" fmla="*/ 127279 w 634"/>
                  <a:gd name="T71" fmla="*/ 90483 h 634"/>
                  <a:gd name="T72" fmla="*/ 169825 w 634"/>
                  <a:gd name="T73" fmla="*/ 69214 h 634"/>
                  <a:gd name="T74" fmla="*/ 174873 w 634"/>
                  <a:gd name="T75" fmla="*/ 95890 h 634"/>
                  <a:gd name="T76" fmla="*/ 185690 w 634"/>
                  <a:gd name="T77" fmla="*/ 53352 h 634"/>
                  <a:gd name="T78" fmla="*/ 174873 w 634"/>
                  <a:gd name="T79" fmla="*/ 42538 h 63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34" h="634">
                    <a:moveTo>
                      <a:pt x="235" y="162"/>
                    </a:moveTo>
                    <a:lnTo>
                      <a:pt x="235" y="162"/>
                    </a:lnTo>
                    <a:cubicBezTo>
                      <a:pt x="250" y="162"/>
                      <a:pt x="250" y="148"/>
                      <a:pt x="250" y="148"/>
                    </a:cubicBezTo>
                    <a:cubicBezTo>
                      <a:pt x="250" y="133"/>
                      <a:pt x="250" y="118"/>
                      <a:pt x="235" y="118"/>
                    </a:cubicBezTo>
                    <a:cubicBezTo>
                      <a:pt x="132" y="118"/>
                      <a:pt x="132" y="118"/>
                      <a:pt x="132" y="118"/>
                    </a:cubicBezTo>
                    <a:cubicBezTo>
                      <a:pt x="132" y="118"/>
                      <a:pt x="132" y="118"/>
                      <a:pt x="117" y="133"/>
                    </a:cubicBezTo>
                    <a:cubicBezTo>
                      <a:pt x="117" y="133"/>
                      <a:pt x="117" y="133"/>
                      <a:pt x="117" y="148"/>
                    </a:cubicBezTo>
                    <a:cubicBezTo>
                      <a:pt x="117" y="236"/>
                      <a:pt x="117" y="236"/>
                      <a:pt x="117" y="236"/>
                    </a:cubicBezTo>
                    <a:cubicBezTo>
                      <a:pt x="117" y="251"/>
                      <a:pt x="132" y="266"/>
                      <a:pt x="132" y="266"/>
                    </a:cubicBezTo>
                    <a:cubicBezTo>
                      <a:pt x="147" y="266"/>
                      <a:pt x="162" y="251"/>
                      <a:pt x="162" y="236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250" y="280"/>
                      <a:pt x="250" y="280"/>
                      <a:pt x="250" y="280"/>
                    </a:cubicBezTo>
                    <a:cubicBezTo>
                      <a:pt x="279" y="251"/>
                      <a:pt x="279" y="251"/>
                      <a:pt x="279" y="251"/>
                    </a:cubicBezTo>
                    <a:cubicBezTo>
                      <a:pt x="176" y="162"/>
                      <a:pt x="176" y="162"/>
                      <a:pt x="176" y="162"/>
                    </a:cubicBezTo>
                    <a:lnTo>
                      <a:pt x="235" y="162"/>
                    </a:lnTo>
                    <a:close/>
                    <a:moveTo>
                      <a:pt x="485" y="383"/>
                    </a:moveTo>
                    <a:lnTo>
                      <a:pt x="485" y="383"/>
                    </a:lnTo>
                    <a:cubicBezTo>
                      <a:pt x="485" y="383"/>
                      <a:pt x="471" y="383"/>
                      <a:pt x="471" y="398"/>
                    </a:cubicBezTo>
                    <a:cubicBezTo>
                      <a:pt x="471" y="442"/>
                      <a:pt x="471" y="442"/>
                      <a:pt x="471" y="442"/>
                    </a:cubicBezTo>
                    <a:cubicBezTo>
                      <a:pt x="383" y="354"/>
                      <a:pt x="383" y="354"/>
                      <a:pt x="383" y="354"/>
                    </a:cubicBezTo>
                    <a:cubicBezTo>
                      <a:pt x="353" y="383"/>
                      <a:pt x="353" y="383"/>
                      <a:pt x="353" y="383"/>
                    </a:cubicBezTo>
                    <a:cubicBezTo>
                      <a:pt x="441" y="471"/>
                      <a:pt x="441" y="471"/>
                      <a:pt x="441" y="471"/>
                    </a:cubicBezTo>
                    <a:cubicBezTo>
                      <a:pt x="397" y="471"/>
                      <a:pt x="397" y="471"/>
                      <a:pt x="397" y="471"/>
                    </a:cubicBezTo>
                    <a:cubicBezTo>
                      <a:pt x="383" y="471"/>
                      <a:pt x="367" y="486"/>
                      <a:pt x="367" y="501"/>
                    </a:cubicBezTo>
                    <a:cubicBezTo>
                      <a:pt x="367" y="501"/>
                      <a:pt x="383" y="516"/>
                      <a:pt x="397" y="516"/>
                    </a:cubicBezTo>
                    <a:cubicBezTo>
                      <a:pt x="485" y="516"/>
                      <a:pt x="485" y="516"/>
                      <a:pt x="485" y="516"/>
                    </a:cubicBezTo>
                    <a:cubicBezTo>
                      <a:pt x="500" y="516"/>
                      <a:pt x="500" y="516"/>
                      <a:pt x="500" y="516"/>
                    </a:cubicBezTo>
                    <a:cubicBezTo>
                      <a:pt x="515" y="501"/>
                      <a:pt x="515" y="501"/>
                      <a:pt x="515" y="501"/>
                    </a:cubicBezTo>
                    <a:cubicBezTo>
                      <a:pt x="515" y="398"/>
                      <a:pt x="515" y="398"/>
                      <a:pt x="515" y="398"/>
                    </a:cubicBezTo>
                    <a:cubicBezTo>
                      <a:pt x="515" y="383"/>
                      <a:pt x="500" y="383"/>
                      <a:pt x="485" y="383"/>
                    </a:cubicBezTo>
                    <a:close/>
                    <a:moveTo>
                      <a:pt x="250" y="354"/>
                    </a:moveTo>
                    <a:lnTo>
                      <a:pt x="250" y="354"/>
                    </a:ln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2" y="398"/>
                      <a:pt x="162" y="398"/>
                      <a:pt x="162" y="398"/>
                    </a:cubicBezTo>
                    <a:cubicBezTo>
                      <a:pt x="162" y="383"/>
                      <a:pt x="147" y="383"/>
                      <a:pt x="132" y="383"/>
                    </a:cubicBezTo>
                    <a:cubicBezTo>
                      <a:pt x="132" y="383"/>
                      <a:pt x="117" y="383"/>
                      <a:pt x="117" y="398"/>
                    </a:cubicBezTo>
                    <a:cubicBezTo>
                      <a:pt x="117" y="501"/>
                      <a:pt x="117" y="501"/>
                      <a:pt x="117" y="501"/>
                    </a:cubicBezTo>
                    <a:cubicBezTo>
                      <a:pt x="117" y="501"/>
                      <a:pt x="117" y="501"/>
                      <a:pt x="117" y="516"/>
                    </a:cubicBezTo>
                    <a:cubicBezTo>
                      <a:pt x="132" y="516"/>
                      <a:pt x="132" y="516"/>
                      <a:pt x="132" y="516"/>
                    </a:cubicBezTo>
                    <a:cubicBezTo>
                      <a:pt x="235" y="516"/>
                      <a:pt x="235" y="516"/>
                      <a:pt x="235" y="516"/>
                    </a:cubicBezTo>
                    <a:cubicBezTo>
                      <a:pt x="250" y="516"/>
                      <a:pt x="250" y="501"/>
                      <a:pt x="250" y="501"/>
                    </a:cubicBezTo>
                    <a:cubicBezTo>
                      <a:pt x="250" y="486"/>
                      <a:pt x="250" y="471"/>
                      <a:pt x="235" y="471"/>
                    </a:cubicBezTo>
                    <a:cubicBezTo>
                      <a:pt x="176" y="471"/>
                      <a:pt x="176" y="471"/>
                      <a:pt x="176" y="471"/>
                    </a:cubicBezTo>
                    <a:cubicBezTo>
                      <a:pt x="279" y="383"/>
                      <a:pt x="279" y="383"/>
                      <a:pt x="279" y="383"/>
                    </a:cubicBezTo>
                    <a:lnTo>
                      <a:pt x="250" y="354"/>
                    </a:ln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88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588" y="0"/>
                      <a:pt x="544" y="0"/>
                    </a:cubicBezTo>
                    <a:close/>
                    <a:moveTo>
                      <a:pt x="588" y="560"/>
                    </a:moveTo>
                    <a:lnTo>
                      <a:pt x="588" y="560"/>
                    </a:lnTo>
                    <a:cubicBezTo>
                      <a:pt x="588" y="575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5"/>
                      <a:pt x="44" y="56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59"/>
                      <a:pt x="58" y="45"/>
                      <a:pt x="73" y="45"/>
                    </a:cubicBezTo>
                    <a:cubicBezTo>
                      <a:pt x="544" y="45"/>
                      <a:pt x="544" y="45"/>
                      <a:pt x="544" y="45"/>
                    </a:cubicBezTo>
                    <a:cubicBezTo>
                      <a:pt x="574" y="45"/>
                      <a:pt x="588" y="59"/>
                      <a:pt x="588" y="89"/>
                    </a:cubicBezTo>
                    <a:lnTo>
                      <a:pt x="588" y="560"/>
                    </a:lnTo>
                    <a:close/>
                    <a:moveTo>
                      <a:pt x="485" y="118"/>
                    </a:moveTo>
                    <a:lnTo>
                      <a:pt x="485" y="118"/>
                    </a:lnTo>
                    <a:cubicBezTo>
                      <a:pt x="397" y="118"/>
                      <a:pt x="397" y="118"/>
                      <a:pt x="397" y="118"/>
                    </a:cubicBezTo>
                    <a:cubicBezTo>
                      <a:pt x="383" y="118"/>
                      <a:pt x="367" y="133"/>
                      <a:pt x="367" y="148"/>
                    </a:cubicBezTo>
                    <a:cubicBezTo>
                      <a:pt x="367" y="148"/>
                      <a:pt x="383" y="162"/>
                      <a:pt x="397" y="162"/>
                    </a:cubicBezTo>
                    <a:cubicBezTo>
                      <a:pt x="441" y="162"/>
                      <a:pt x="441" y="162"/>
                      <a:pt x="441" y="162"/>
                    </a:cubicBezTo>
                    <a:cubicBezTo>
                      <a:pt x="353" y="251"/>
                      <a:pt x="353" y="251"/>
                      <a:pt x="353" y="251"/>
                    </a:cubicBezTo>
                    <a:cubicBezTo>
                      <a:pt x="383" y="280"/>
                      <a:pt x="383" y="280"/>
                      <a:pt x="383" y="280"/>
                    </a:cubicBezTo>
                    <a:cubicBezTo>
                      <a:pt x="471" y="192"/>
                      <a:pt x="471" y="192"/>
                      <a:pt x="471" y="192"/>
                    </a:cubicBezTo>
                    <a:cubicBezTo>
                      <a:pt x="471" y="236"/>
                      <a:pt x="471" y="236"/>
                      <a:pt x="471" y="236"/>
                    </a:cubicBezTo>
                    <a:cubicBezTo>
                      <a:pt x="471" y="251"/>
                      <a:pt x="485" y="266"/>
                      <a:pt x="485" y="266"/>
                    </a:cubicBezTo>
                    <a:cubicBezTo>
                      <a:pt x="500" y="266"/>
                      <a:pt x="515" y="251"/>
                      <a:pt x="515" y="236"/>
                    </a:cubicBezTo>
                    <a:cubicBezTo>
                      <a:pt x="515" y="148"/>
                      <a:pt x="515" y="148"/>
                      <a:pt x="515" y="148"/>
                    </a:cubicBezTo>
                    <a:cubicBezTo>
                      <a:pt x="515" y="133"/>
                      <a:pt x="515" y="133"/>
                      <a:pt x="500" y="133"/>
                    </a:cubicBezTo>
                    <a:cubicBezTo>
                      <a:pt x="500" y="118"/>
                      <a:pt x="500" y="118"/>
                      <a:pt x="485" y="1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" name="Freeform 51"/>
              <p:cNvSpPr>
                <a:spLocks noChangeArrowheads="1"/>
              </p:cNvSpPr>
              <p:nvPr/>
            </p:nvSpPr>
            <p:spPr bwMode="auto">
              <a:xfrm>
                <a:off x="709236" y="6381822"/>
                <a:ext cx="221991" cy="228550"/>
              </a:xfrm>
              <a:custGeom>
                <a:avLst/>
                <a:gdLst>
                  <a:gd name="T0" fmla="*/ 95037 w 619"/>
                  <a:gd name="T1" fmla="*/ 122206 h 634"/>
                  <a:gd name="T2" fmla="*/ 95037 w 619"/>
                  <a:gd name="T3" fmla="*/ 122206 h 634"/>
                  <a:gd name="T4" fmla="*/ 31559 w 619"/>
                  <a:gd name="T5" fmla="*/ 122206 h 634"/>
                  <a:gd name="T6" fmla="*/ 26180 w 619"/>
                  <a:gd name="T7" fmla="*/ 127613 h 634"/>
                  <a:gd name="T8" fmla="*/ 31559 w 619"/>
                  <a:gd name="T9" fmla="*/ 138067 h 634"/>
                  <a:gd name="T10" fmla="*/ 79257 w 619"/>
                  <a:gd name="T11" fmla="*/ 138067 h 634"/>
                  <a:gd name="T12" fmla="*/ 31559 w 619"/>
                  <a:gd name="T13" fmla="*/ 186012 h 634"/>
                  <a:gd name="T14" fmla="*/ 42318 w 619"/>
                  <a:gd name="T15" fmla="*/ 196466 h 634"/>
                  <a:gd name="T16" fmla="*/ 89657 w 619"/>
                  <a:gd name="T17" fmla="*/ 148521 h 634"/>
                  <a:gd name="T18" fmla="*/ 89657 w 619"/>
                  <a:gd name="T19" fmla="*/ 191059 h 634"/>
                  <a:gd name="T20" fmla="*/ 95037 w 619"/>
                  <a:gd name="T21" fmla="*/ 201874 h 634"/>
                  <a:gd name="T22" fmla="*/ 105437 w 619"/>
                  <a:gd name="T23" fmla="*/ 191059 h 634"/>
                  <a:gd name="T24" fmla="*/ 105437 w 619"/>
                  <a:gd name="T25" fmla="*/ 127613 h 634"/>
                  <a:gd name="T26" fmla="*/ 100416 w 619"/>
                  <a:gd name="T27" fmla="*/ 122206 h 634"/>
                  <a:gd name="T28" fmla="*/ 95037 w 619"/>
                  <a:gd name="T29" fmla="*/ 122206 h 634"/>
                  <a:gd name="T30" fmla="*/ 190073 w 619"/>
                  <a:gd name="T31" fmla="*/ 95890 h 634"/>
                  <a:gd name="T32" fmla="*/ 190073 w 619"/>
                  <a:gd name="T33" fmla="*/ 95890 h 634"/>
                  <a:gd name="T34" fmla="*/ 142375 w 619"/>
                  <a:gd name="T35" fmla="*/ 95890 h 634"/>
                  <a:gd name="T36" fmla="*/ 190073 w 619"/>
                  <a:gd name="T37" fmla="*/ 47945 h 634"/>
                  <a:gd name="T38" fmla="*/ 179314 w 619"/>
                  <a:gd name="T39" fmla="*/ 37130 h 634"/>
                  <a:gd name="T40" fmla="*/ 131975 w 619"/>
                  <a:gd name="T41" fmla="*/ 85075 h 634"/>
                  <a:gd name="T42" fmla="*/ 131975 w 619"/>
                  <a:gd name="T43" fmla="*/ 37130 h 634"/>
                  <a:gd name="T44" fmla="*/ 126596 w 619"/>
                  <a:gd name="T45" fmla="*/ 32084 h 634"/>
                  <a:gd name="T46" fmla="*/ 116196 w 619"/>
                  <a:gd name="T47" fmla="*/ 37130 h 634"/>
                  <a:gd name="T48" fmla="*/ 116196 w 619"/>
                  <a:gd name="T49" fmla="*/ 100937 h 634"/>
                  <a:gd name="T50" fmla="*/ 121575 w 619"/>
                  <a:gd name="T51" fmla="*/ 106344 h 634"/>
                  <a:gd name="T52" fmla="*/ 126596 w 619"/>
                  <a:gd name="T53" fmla="*/ 106344 h 634"/>
                  <a:gd name="T54" fmla="*/ 190073 w 619"/>
                  <a:gd name="T55" fmla="*/ 106344 h 634"/>
                  <a:gd name="T56" fmla="*/ 195094 w 619"/>
                  <a:gd name="T57" fmla="*/ 100937 h 634"/>
                  <a:gd name="T58" fmla="*/ 190073 w 619"/>
                  <a:gd name="T59" fmla="*/ 95890 h 634"/>
                  <a:gd name="T60" fmla="*/ 195094 w 619"/>
                  <a:gd name="T61" fmla="*/ 0 h 634"/>
                  <a:gd name="T62" fmla="*/ 195094 w 619"/>
                  <a:gd name="T63" fmla="*/ 0 h 634"/>
                  <a:gd name="T64" fmla="*/ 26180 w 619"/>
                  <a:gd name="T65" fmla="*/ 0 h 634"/>
                  <a:gd name="T66" fmla="*/ 0 w 619"/>
                  <a:gd name="T67" fmla="*/ 32084 h 634"/>
                  <a:gd name="T68" fmla="*/ 0 w 619"/>
                  <a:gd name="T69" fmla="*/ 201874 h 634"/>
                  <a:gd name="T70" fmla="*/ 26180 w 619"/>
                  <a:gd name="T71" fmla="*/ 228190 h 634"/>
                  <a:gd name="T72" fmla="*/ 195094 w 619"/>
                  <a:gd name="T73" fmla="*/ 228190 h 634"/>
                  <a:gd name="T74" fmla="*/ 221632 w 619"/>
                  <a:gd name="T75" fmla="*/ 201874 h 634"/>
                  <a:gd name="T76" fmla="*/ 221632 w 619"/>
                  <a:gd name="T77" fmla="*/ 32084 h 634"/>
                  <a:gd name="T78" fmla="*/ 195094 w 619"/>
                  <a:gd name="T79" fmla="*/ 0 h 634"/>
                  <a:gd name="T80" fmla="*/ 211232 w 619"/>
                  <a:gd name="T81" fmla="*/ 201874 h 634"/>
                  <a:gd name="T82" fmla="*/ 211232 w 619"/>
                  <a:gd name="T83" fmla="*/ 201874 h 634"/>
                  <a:gd name="T84" fmla="*/ 195094 w 619"/>
                  <a:gd name="T85" fmla="*/ 212328 h 634"/>
                  <a:gd name="T86" fmla="*/ 26180 w 619"/>
                  <a:gd name="T87" fmla="*/ 212328 h 634"/>
                  <a:gd name="T88" fmla="*/ 10400 w 619"/>
                  <a:gd name="T89" fmla="*/ 201874 h 634"/>
                  <a:gd name="T90" fmla="*/ 10400 w 619"/>
                  <a:gd name="T91" fmla="*/ 32084 h 634"/>
                  <a:gd name="T92" fmla="*/ 26180 w 619"/>
                  <a:gd name="T93" fmla="*/ 16222 h 634"/>
                  <a:gd name="T94" fmla="*/ 195094 w 619"/>
                  <a:gd name="T95" fmla="*/ 16222 h 634"/>
                  <a:gd name="T96" fmla="*/ 211232 w 619"/>
                  <a:gd name="T97" fmla="*/ 32084 h 634"/>
                  <a:gd name="T98" fmla="*/ 211232 w 619"/>
                  <a:gd name="T99" fmla="*/ 201874 h 63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19" h="634">
                    <a:moveTo>
                      <a:pt x="265" y="339"/>
                    </a:moveTo>
                    <a:lnTo>
                      <a:pt x="265" y="339"/>
                    </a:lnTo>
                    <a:cubicBezTo>
                      <a:pt x="88" y="339"/>
                      <a:pt x="88" y="339"/>
                      <a:pt x="88" y="339"/>
                    </a:cubicBezTo>
                    <a:lnTo>
                      <a:pt x="73" y="354"/>
                    </a:lnTo>
                    <a:cubicBezTo>
                      <a:pt x="73" y="369"/>
                      <a:pt x="88" y="383"/>
                      <a:pt x="88" y="383"/>
                    </a:cubicBezTo>
                    <a:cubicBezTo>
                      <a:pt x="221" y="383"/>
                      <a:pt x="221" y="383"/>
                      <a:pt x="221" y="383"/>
                    </a:cubicBezTo>
                    <a:cubicBezTo>
                      <a:pt x="88" y="516"/>
                      <a:pt x="88" y="516"/>
                      <a:pt x="88" y="516"/>
                    </a:cubicBezTo>
                    <a:cubicBezTo>
                      <a:pt x="118" y="545"/>
                      <a:pt x="118" y="545"/>
                      <a:pt x="118" y="545"/>
                    </a:cubicBezTo>
                    <a:cubicBezTo>
                      <a:pt x="250" y="412"/>
                      <a:pt x="250" y="412"/>
                      <a:pt x="250" y="412"/>
                    </a:cubicBezTo>
                    <a:cubicBezTo>
                      <a:pt x="250" y="530"/>
                      <a:pt x="250" y="530"/>
                      <a:pt x="250" y="530"/>
                    </a:cubicBezTo>
                    <a:cubicBezTo>
                      <a:pt x="250" y="545"/>
                      <a:pt x="265" y="560"/>
                      <a:pt x="265" y="560"/>
                    </a:cubicBezTo>
                    <a:cubicBezTo>
                      <a:pt x="280" y="560"/>
                      <a:pt x="294" y="545"/>
                      <a:pt x="294" y="530"/>
                    </a:cubicBezTo>
                    <a:cubicBezTo>
                      <a:pt x="294" y="354"/>
                      <a:pt x="294" y="354"/>
                      <a:pt x="294" y="354"/>
                    </a:cubicBezTo>
                    <a:cubicBezTo>
                      <a:pt x="294" y="354"/>
                      <a:pt x="294" y="354"/>
                      <a:pt x="280" y="339"/>
                    </a:cubicBezTo>
                    <a:cubicBezTo>
                      <a:pt x="280" y="339"/>
                      <a:pt x="280" y="339"/>
                      <a:pt x="265" y="339"/>
                    </a:cubicBezTo>
                    <a:close/>
                    <a:moveTo>
                      <a:pt x="530" y="266"/>
                    </a:moveTo>
                    <a:lnTo>
                      <a:pt x="530" y="266"/>
                    </a:lnTo>
                    <a:cubicBezTo>
                      <a:pt x="397" y="266"/>
                      <a:pt x="397" y="266"/>
                      <a:pt x="397" y="266"/>
                    </a:cubicBezTo>
                    <a:cubicBezTo>
                      <a:pt x="530" y="133"/>
                      <a:pt x="530" y="133"/>
                      <a:pt x="530" y="133"/>
                    </a:cubicBezTo>
                    <a:cubicBezTo>
                      <a:pt x="500" y="103"/>
                      <a:pt x="500" y="103"/>
                      <a:pt x="500" y="103"/>
                    </a:cubicBezTo>
                    <a:cubicBezTo>
                      <a:pt x="368" y="236"/>
                      <a:pt x="368" y="236"/>
                      <a:pt x="368" y="236"/>
                    </a:cubicBezTo>
                    <a:cubicBezTo>
                      <a:pt x="368" y="103"/>
                      <a:pt x="368" y="103"/>
                      <a:pt x="368" y="103"/>
                    </a:cubicBezTo>
                    <a:cubicBezTo>
                      <a:pt x="368" y="89"/>
                      <a:pt x="353" y="89"/>
                      <a:pt x="353" y="89"/>
                    </a:cubicBezTo>
                    <a:cubicBezTo>
                      <a:pt x="339" y="89"/>
                      <a:pt x="324" y="89"/>
                      <a:pt x="324" y="103"/>
                    </a:cubicBezTo>
                    <a:cubicBezTo>
                      <a:pt x="324" y="280"/>
                      <a:pt x="324" y="280"/>
                      <a:pt x="324" y="280"/>
                    </a:cubicBezTo>
                    <a:cubicBezTo>
                      <a:pt x="324" y="280"/>
                      <a:pt x="324" y="295"/>
                      <a:pt x="339" y="295"/>
                    </a:cubicBezTo>
                    <a:cubicBezTo>
                      <a:pt x="339" y="295"/>
                      <a:pt x="339" y="295"/>
                      <a:pt x="353" y="295"/>
                    </a:cubicBezTo>
                    <a:cubicBezTo>
                      <a:pt x="530" y="295"/>
                      <a:pt x="530" y="295"/>
                      <a:pt x="530" y="295"/>
                    </a:cubicBezTo>
                    <a:cubicBezTo>
                      <a:pt x="530" y="295"/>
                      <a:pt x="544" y="295"/>
                      <a:pt x="544" y="280"/>
                    </a:cubicBezTo>
                    <a:cubicBezTo>
                      <a:pt x="544" y="266"/>
                      <a:pt x="530" y="266"/>
                      <a:pt x="530" y="266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5"/>
                      <a:pt x="589" y="0"/>
                      <a:pt x="544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59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5"/>
                      <a:pt x="29" y="56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5"/>
                      <a:pt x="73" y="45"/>
                    </a:cubicBezTo>
                    <a:cubicBezTo>
                      <a:pt x="544" y="45"/>
                      <a:pt x="544" y="45"/>
                      <a:pt x="544" y="45"/>
                    </a:cubicBezTo>
                    <a:cubicBezTo>
                      <a:pt x="559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" name="Freeform 52"/>
              <p:cNvSpPr>
                <a:spLocks noChangeArrowheads="1"/>
              </p:cNvSpPr>
              <p:nvPr/>
            </p:nvSpPr>
            <p:spPr bwMode="auto">
              <a:xfrm>
                <a:off x="4016634" y="6017198"/>
                <a:ext cx="221991" cy="228550"/>
              </a:xfrm>
              <a:custGeom>
                <a:avLst/>
                <a:gdLst>
                  <a:gd name="T0" fmla="*/ 95037 w 619"/>
                  <a:gd name="T1" fmla="*/ 185652 h 634"/>
                  <a:gd name="T2" fmla="*/ 95037 w 619"/>
                  <a:gd name="T3" fmla="*/ 185652 h 634"/>
                  <a:gd name="T4" fmla="*/ 47339 w 619"/>
                  <a:gd name="T5" fmla="*/ 185652 h 634"/>
                  <a:gd name="T6" fmla="*/ 100416 w 619"/>
                  <a:gd name="T7" fmla="*/ 138067 h 634"/>
                  <a:gd name="T8" fmla="*/ 89657 w 619"/>
                  <a:gd name="T9" fmla="*/ 127253 h 634"/>
                  <a:gd name="T10" fmla="*/ 42318 w 619"/>
                  <a:gd name="T11" fmla="*/ 174837 h 634"/>
                  <a:gd name="T12" fmla="*/ 42318 w 619"/>
                  <a:gd name="T13" fmla="*/ 127253 h 634"/>
                  <a:gd name="T14" fmla="*/ 31559 w 619"/>
                  <a:gd name="T15" fmla="*/ 121845 h 634"/>
                  <a:gd name="T16" fmla="*/ 26539 w 619"/>
                  <a:gd name="T17" fmla="*/ 127253 h 634"/>
                  <a:gd name="T18" fmla="*/ 26539 w 619"/>
                  <a:gd name="T19" fmla="*/ 191059 h 634"/>
                  <a:gd name="T20" fmla="*/ 26539 w 619"/>
                  <a:gd name="T21" fmla="*/ 196106 h 634"/>
                  <a:gd name="T22" fmla="*/ 31559 w 619"/>
                  <a:gd name="T23" fmla="*/ 196106 h 634"/>
                  <a:gd name="T24" fmla="*/ 95037 w 619"/>
                  <a:gd name="T25" fmla="*/ 196106 h 634"/>
                  <a:gd name="T26" fmla="*/ 105437 w 619"/>
                  <a:gd name="T27" fmla="*/ 191059 h 634"/>
                  <a:gd name="T28" fmla="*/ 95037 w 619"/>
                  <a:gd name="T29" fmla="*/ 185652 h 634"/>
                  <a:gd name="T30" fmla="*/ 190073 w 619"/>
                  <a:gd name="T31" fmla="*/ 26316 h 634"/>
                  <a:gd name="T32" fmla="*/ 190073 w 619"/>
                  <a:gd name="T33" fmla="*/ 26316 h 634"/>
                  <a:gd name="T34" fmla="*/ 126596 w 619"/>
                  <a:gd name="T35" fmla="*/ 26316 h 634"/>
                  <a:gd name="T36" fmla="*/ 116196 w 619"/>
                  <a:gd name="T37" fmla="*/ 37130 h 634"/>
                  <a:gd name="T38" fmla="*/ 126596 w 619"/>
                  <a:gd name="T39" fmla="*/ 42177 h 634"/>
                  <a:gd name="T40" fmla="*/ 174293 w 619"/>
                  <a:gd name="T41" fmla="*/ 42177 h 634"/>
                  <a:gd name="T42" fmla="*/ 121575 w 619"/>
                  <a:gd name="T43" fmla="*/ 90122 h 634"/>
                  <a:gd name="T44" fmla="*/ 131975 w 619"/>
                  <a:gd name="T45" fmla="*/ 100576 h 634"/>
                  <a:gd name="T46" fmla="*/ 179314 w 619"/>
                  <a:gd name="T47" fmla="*/ 52992 h 634"/>
                  <a:gd name="T48" fmla="*/ 179314 w 619"/>
                  <a:gd name="T49" fmla="*/ 100576 h 634"/>
                  <a:gd name="T50" fmla="*/ 190073 w 619"/>
                  <a:gd name="T51" fmla="*/ 105984 h 634"/>
                  <a:gd name="T52" fmla="*/ 195452 w 619"/>
                  <a:gd name="T53" fmla="*/ 100576 h 634"/>
                  <a:gd name="T54" fmla="*/ 195452 w 619"/>
                  <a:gd name="T55" fmla="*/ 37130 h 634"/>
                  <a:gd name="T56" fmla="*/ 195452 w 619"/>
                  <a:gd name="T57" fmla="*/ 31723 h 634"/>
                  <a:gd name="T58" fmla="*/ 190073 w 619"/>
                  <a:gd name="T59" fmla="*/ 26316 h 634"/>
                  <a:gd name="T60" fmla="*/ 195452 w 619"/>
                  <a:gd name="T61" fmla="*/ 0 h 634"/>
                  <a:gd name="T62" fmla="*/ 195452 w 619"/>
                  <a:gd name="T63" fmla="*/ 0 h 634"/>
                  <a:gd name="T64" fmla="*/ 26539 w 619"/>
                  <a:gd name="T65" fmla="*/ 0 h 634"/>
                  <a:gd name="T66" fmla="*/ 0 w 619"/>
                  <a:gd name="T67" fmla="*/ 26316 h 634"/>
                  <a:gd name="T68" fmla="*/ 0 w 619"/>
                  <a:gd name="T69" fmla="*/ 196106 h 634"/>
                  <a:gd name="T70" fmla="*/ 26539 w 619"/>
                  <a:gd name="T71" fmla="*/ 228190 h 634"/>
                  <a:gd name="T72" fmla="*/ 195452 w 619"/>
                  <a:gd name="T73" fmla="*/ 228190 h 634"/>
                  <a:gd name="T74" fmla="*/ 221632 w 619"/>
                  <a:gd name="T75" fmla="*/ 196106 h 634"/>
                  <a:gd name="T76" fmla="*/ 221632 w 619"/>
                  <a:gd name="T77" fmla="*/ 26316 h 634"/>
                  <a:gd name="T78" fmla="*/ 195452 w 619"/>
                  <a:gd name="T79" fmla="*/ 0 h 634"/>
                  <a:gd name="T80" fmla="*/ 211232 w 619"/>
                  <a:gd name="T81" fmla="*/ 196106 h 634"/>
                  <a:gd name="T82" fmla="*/ 211232 w 619"/>
                  <a:gd name="T83" fmla="*/ 196106 h 634"/>
                  <a:gd name="T84" fmla="*/ 195452 w 619"/>
                  <a:gd name="T85" fmla="*/ 211968 h 634"/>
                  <a:gd name="T86" fmla="*/ 26539 w 619"/>
                  <a:gd name="T87" fmla="*/ 211968 h 634"/>
                  <a:gd name="T88" fmla="*/ 10400 w 619"/>
                  <a:gd name="T89" fmla="*/ 196106 h 634"/>
                  <a:gd name="T90" fmla="*/ 10400 w 619"/>
                  <a:gd name="T91" fmla="*/ 26316 h 634"/>
                  <a:gd name="T92" fmla="*/ 26539 w 619"/>
                  <a:gd name="T93" fmla="*/ 15862 h 634"/>
                  <a:gd name="T94" fmla="*/ 195452 w 619"/>
                  <a:gd name="T95" fmla="*/ 15862 h 634"/>
                  <a:gd name="T96" fmla="*/ 211232 w 619"/>
                  <a:gd name="T97" fmla="*/ 26316 h 634"/>
                  <a:gd name="T98" fmla="*/ 211232 w 619"/>
                  <a:gd name="T99" fmla="*/ 196106 h 63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19" h="634">
                    <a:moveTo>
                      <a:pt x="265" y="515"/>
                    </a:moveTo>
                    <a:lnTo>
                      <a:pt x="265" y="515"/>
                    </a:lnTo>
                    <a:cubicBezTo>
                      <a:pt x="132" y="515"/>
                      <a:pt x="132" y="515"/>
                      <a:pt x="132" y="515"/>
                    </a:cubicBezTo>
                    <a:cubicBezTo>
                      <a:pt x="280" y="383"/>
                      <a:pt x="280" y="383"/>
                      <a:pt x="280" y="383"/>
                    </a:cubicBezTo>
                    <a:cubicBezTo>
                      <a:pt x="250" y="353"/>
                      <a:pt x="250" y="353"/>
                      <a:pt x="250" y="353"/>
                    </a:cubicBezTo>
                    <a:cubicBezTo>
                      <a:pt x="118" y="485"/>
                      <a:pt x="118" y="485"/>
                      <a:pt x="118" y="485"/>
                    </a:cubicBezTo>
                    <a:cubicBezTo>
                      <a:pt x="118" y="353"/>
                      <a:pt x="118" y="353"/>
                      <a:pt x="118" y="353"/>
                    </a:cubicBezTo>
                    <a:cubicBezTo>
                      <a:pt x="118" y="338"/>
                      <a:pt x="103" y="338"/>
                      <a:pt x="88" y="338"/>
                    </a:cubicBezTo>
                    <a:cubicBezTo>
                      <a:pt x="88" y="338"/>
                      <a:pt x="74" y="338"/>
                      <a:pt x="74" y="353"/>
                    </a:cubicBezTo>
                    <a:cubicBezTo>
                      <a:pt x="74" y="530"/>
                      <a:pt x="74" y="530"/>
                      <a:pt x="74" y="530"/>
                    </a:cubicBezTo>
                    <a:lnTo>
                      <a:pt x="74" y="544"/>
                    </a:lnTo>
                    <a:cubicBezTo>
                      <a:pt x="88" y="544"/>
                      <a:pt x="88" y="544"/>
                      <a:pt x="88" y="544"/>
                    </a:cubicBezTo>
                    <a:cubicBezTo>
                      <a:pt x="265" y="544"/>
                      <a:pt x="265" y="544"/>
                      <a:pt x="265" y="544"/>
                    </a:cubicBezTo>
                    <a:cubicBezTo>
                      <a:pt x="280" y="544"/>
                      <a:pt x="294" y="544"/>
                      <a:pt x="294" y="530"/>
                    </a:cubicBezTo>
                    <a:cubicBezTo>
                      <a:pt x="294" y="515"/>
                      <a:pt x="280" y="515"/>
                      <a:pt x="265" y="515"/>
                    </a:cubicBezTo>
                    <a:close/>
                    <a:moveTo>
                      <a:pt x="530" y="73"/>
                    </a:moveTo>
                    <a:lnTo>
                      <a:pt x="530" y="73"/>
                    </a:lnTo>
                    <a:cubicBezTo>
                      <a:pt x="353" y="73"/>
                      <a:pt x="353" y="73"/>
                      <a:pt x="353" y="73"/>
                    </a:cubicBezTo>
                    <a:cubicBezTo>
                      <a:pt x="339" y="73"/>
                      <a:pt x="324" y="88"/>
                      <a:pt x="324" y="103"/>
                    </a:cubicBezTo>
                    <a:cubicBezTo>
                      <a:pt x="324" y="103"/>
                      <a:pt x="339" y="117"/>
                      <a:pt x="353" y="117"/>
                    </a:cubicBezTo>
                    <a:cubicBezTo>
                      <a:pt x="486" y="117"/>
                      <a:pt x="486" y="117"/>
                      <a:pt x="486" y="117"/>
                    </a:cubicBezTo>
                    <a:cubicBezTo>
                      <a:pt x="339" y="250"/>
                      <a:pt x="339" y="250"/>
                      <a:pt x="339" y="250"/>
                    </a:cubicBezTo>
                    <a:cubicBezTo>
                      <a:pt x="368" y="279"/>
                      <a:pt x="368" y="279"/>
                      <a:pt x="368" y="279"/>
                    </a:cubicBezTo>
                    <a:cubicBezTo>
                      <a:pt x="500" y="147"/>
                      <a:pt x="500" y="147"/>
                      <a:pt x="500" y="147"/>
                    </a:cubicBezTo>
                    <a:cubicBezTo>
                      <a:pt x="500" y="279"/>
                      <a:pt x="500" y="279"/>
                      <a:pt x="500" y="279"/>
                    </a:cubicBezTo>
                    <a:cubicBezTo>
                      <a:pt x="500" y="279"/>
                      <a:pt x="515" y="294"/>
                      <a:pt x="530" y="294"/>
                    </a:cubicBezTo>
                    <a:lnTo>
                      <a:pt x="545" y="279"/>
                    </a:lnTo>
                    <a:cubicBezTo>
                      <a:pt x="545" y="103"/>
                      <a:pt x="545" y="103"/>
                      <a:pt x="545" y="103"/>
                    </a:cubicBezTo>
                    <a:cubicBezTo>
                      <a:pt x="545" y="88"/>
                      <a:pt x="545" y="88"/>
                      <a:pt x="545" y="88"/>
                    </a:cubicBezTo>
                    <a:cubicBezTo>
                      <a:pt x="530" y="73"/>
                      <a:pt x="530" y="73"/>
                      <a:pt x="530" y="73"/>
                    </a:cubicBez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0" y="588"/>
                      <a:pt x="29" y="633"/>
                      <a:pt x="74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588"/>
                      <a:pt x="618" y="544"/>
                    </a:cubicBezTo>
                    <a:cubicBezTo>
                      <a:pt x="618" y="73"/>
                      <a:pt x="618" y="73"/>
                      <a:pt x="618" y="73"/>
                    </a:cubicBezTo>
                    <a:cubicBezTo>
                      <a:pt x="618" y="29"/>
                      <a:pt x="589" y="0"/>
                      <a:pt x="545" y="0"/>
                    </a:cubicBezTo>
                    <a:close/>
                    <a:moveTo>
                      <a:pt x="589" y="544"/>
                    </a:moveTo>
                    <a:lnTo>
                      <a:pt x="589" y="544"/>
                    </a:lnTo>
                    <a:cubicBezTo>
                      <a:pt x="589" y="574"/>
                      <a:pt x="559" y="588"/>
                      <a:pt x="545" y="588"/>
                    </a:cubicBezTo>
                    <a:cubicBezTo>
                      <a:pt x="74" y="588"/>
                      <a:pt x="74" y="588"/>
                      <a:pt x="74" y="588"/>
                    </a:cubicBezTo>
                    <a:cubicBezTo>
                      <a:pt x="59" y="588"/>
                      <a:pt x="29" y="574"/>
                      <a:pt x="29" y="544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58"/>
                      <a:pt x="59" y="44"/>
                      <a:pt x="74" y="44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59" y="44"/>
                      <a:pt x="589" y="58"/>
                      <a:pt x="589" y="73"/>
                    </a:cubicBezTo>
                    <a:lnTo>
                      <a:pt x="589" y="5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" name="Freeform 53"/>
              <p:cNvSpPr>
                <a:spLocks noChangeArrowheads="1"/>
              </p:cNvSpPr>
              <p:nvPr/>
            </p:nvSpPr>
            <p:spPr bwMode="auto">
              <a:xfrm>
                <a:off x="3666471" y="6017198"/>
                <a:ext cx="202170" cy="228550"/>
              </a:xfrm>
              <a:custGeom>
                <a:avLst/>
                <a:gdLst>
                  <a:gd name="T0" fmla="*/ 47930 w 561"/>
                  <a:gd name="T1" fmla="*/ 132660 h 634"/>
                  <a:gd name="T2" fmla="*/ 47930 w 561"/>
                  <a:gd name="T3" fmla="*/ 132660 h 634"/>
                  <a:gd name="T4" fmla="*/ 95499 w 561"/>
                  <a:gd name="T5" fmla="*/ 180244 h 634"/>
                  <a:gd name="T6" fmla="*/ 100905 w 561"/>
                  <a:gd name="T7" fmla="*/ 185652 h 634"/>
                  <a:gd name="T8" fmla="*/ 106310 w 561"/>
                  <a:gd name="T9" fmla="*/ 180244 h 634"/>
                  <a:gd name="T10" fmla="*/ 153880 w 561"/>
                  <a:gd name="T11" fmla="*/ 132660 h 634"/>
                  <a:gd name="T12" fmla="*/ 153880 w 561"/>
                  <a:gd name="T13" fmla="*/ 121845 h 634"/>
                  <a:gd name="T14" fmla="*/ 143429 w 561"/>
                  <a:gd name="T15" fmla="*/ 121845 h 634"/>
                  <a:gd name="T16" fmla="*/ 106310 w 561"/>
                  <a:gd name="T17" fmla="*/ 158976 h 634"/>
                  <a:gd name="T18" fmla="*/ 106310 w 561"/>
                  <a:gd name="T19" fmla="*/ 5047 h 634"/>
                  <a:gd name="T20" fmla="*/ 100905 w 561"/>
                  <a:gd name="T21" fmla="*/ 0 h 634"/>
                  <a:gd name="T22" fmla="*/ 95499 w 561"/>
                  <a:gd name="T23" fmla="*/ 5047 h 634"/>
                  <a:gd name="T24" fmla="*/ 95499 w 561"/>
                  <a:gd name="T25" fmla="*/ 158976 h 634"/>
                  <a:gd name="T26" fmla="*/ 58381 w 561"/>
                  <a:gd name="T27" fmla="*/ 121845 h 634"/>
                  <a:gd name="T28" fmla="*/ 47930 w 561"/>
                  <a:gd name="T29" fmla="*/ 121845 h 634"/>
                  <a:gd name="T30" fmla="*/ 47930 w 561"/>
                  <a:gd name="T31" fmla="*/ 132660 h 634"/>
                  <a:gd name="T32" fmla="*/ 169736 w 561"/>
                  <a:gd name="T33" fmla="*/ 26316 h 634"/>
                  <a:gd name="T34" fmla="*/ 169736 w 561"/>
                  <a:gd name="T35" fmla="*/ 26316 h 634"/>
                  <a:gd name="T36" fmla="*/ 148474 w 561"/>
                  <a:gd name="T37" fmla="*/ 26316 h 634"/>
                  <a:gd name="T38" fmla="*/ 148474 w 561"/>
                  <a:gd name="T39" fmla="*/ 42177 h 634"/>
                  <a:gd name="T40" fmla="*/ 169736 w 561"/>
                  <a:gd name="T41" fmla="*/ 42177 h 634"/>
                  <a:gd name="T42" fmla="*/ 185953 w 561"/>
                  <a:gd name="T43" fmla="*/ 58399 h 634"/>
                  <a:gd name="T44" fmla="*/ 185953 w 561"/>
                  <a:gd name="T45" fmla="*/ 196106 h 634"/>
                  <a:gd name="T46" fmla="*/ 169736 w 561"/>
                  <a:gd name="T47" fmla="*/ 211968 h 634"/>
                  <a:gd name="T48" fmla="*/ 32073 w 561"/>
                  <a:gd name="T49" fmla="*/ 211968 h 634"/>
                  <a:gd name="T50" fmla="*/ 15856 w 561"/>
                  <a:gd name="T51" fmla="*/ 196106 h 634"/>
                  <a:gd name="T52" fmla="*/ 15856 w 561"/>
                  <a:gd name="T53" fmla="*/ 58399 h 634"/>
                  <a:gd name="T54" fmla="*/ 32073 w 561"/>
                  <a:gd name="T55" fmla="*/ 42177 h 634"/>
                  <a:gd name="T56" fmla="*/ 53335 w 561"/>
                  <a:gd name="T57" fmla="*/ 42177 h 634"/>
                  <a:gd name="T58" fmla="*/ 53335 w 561"/>
                  <a:gd name="T59" fmla="*/ 26316 h 634"/>
                  <a:gd name="T60" fmla="*/ 32073 w 561"/>
                  <a:gd name="T61" fmla="*/ 26316 h 634"/>
                  <a:gd name="T62" fmla="*/ 0 w 561"/>
                  <a:gd name="T63" fmla="*/ 58399 h 634"/>
                  <a:gd name="T64" fmla="*/ 0 w 561"/>
                  <a:gd name="T65" fmla="*/ 196106 h 634"/>
                  <a:gd name="T66" fmla="*/ 32073 w 561"/>
                  <a:gd name="T67" fmla="*/ 228190 h 634"/>
                  <a:gd name="T68" fmla="*/ 169736 w 561"/>
                  <a:gd name="T69" fmla="*/ 228190 h 634"/>
                  <a:gd name="T70" fmla="*/ 201810 w 561"/>
                  <a:gd name="T71" fmla="*/ 196106 h 634"/>
                  <a:gd name="T72" fmla="*/ 201810 w 561"/>
                  <a:gd name="T73" fmla="*/ 58399 h 634"/>
                  <a:gd name="T74" fmla="*/ 169736 w 561"/>
                  <a:gd name="T75" fmla="*/ 26316 h 6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1" h="634">
                    <a:moveTo>
                      <a:pt x="133" y="368"/>
                    </a:moveTo>
                    <a:lnTo>
                      <a:pt x="133" y="368"/>
                    </a:lnTo>
                    <a:cubicBezTo>
                      <a:pt x="265" y="500"/>
                      <a:pt x="265" y="500"/>
                      <a:pt x="265" y="500"/>
                    </a:cubicBezTo>
                    <a:lnTo>
                      <a:pt x="280" y="515"/>
                    </a:lnTo>
                    <a:lnTo>
                      <a:pt x="295" y="500"/>
                    </a:lnTo>
                    <a:cubicBezTo>
                      <a:pt x="427" y="368"/>
                      <a:pt x="427" y="368"/>
                      <a:pt x="427" y="368"/>
                    </a:cubicBezTo>
                    <a:cubicBezTo>
                      <a:pt x="442" y="353"/>
                      <a:pt x="442" y="353"/>
                      <a:pt x="427" y="338"/>
                    </a:cubicBezTo>
                    <a:cubicBezTo>
                      <a:pt x="427" y="338"/>
                      <a:pt x="412" y="338"/>
                      <a:pt x="398" y="338"/>
                    </a:cubicBezTo>
                    <a:cubicBezTo>
                      <a:pt x="295" y="441"/>
                      <a:pt x="295" y="441"/>
                      <a:pt x="295" y="441"/>
                    </a:cubicBezTo>
                    <a:cubicBezTo>
                      <a:pt x="295" y="14"/>
                      <a:pt x="295" y="14"/>
                      <a:pt x="295" y="14"/>
                    </a:cubicBezTo>
                    <a:cubicBezTo>
                      <a:pt x="295" y="14"/>
                      <a:pt x="295" y="0"/>
                      <a:pt x="280" y="0"/>
                    </a:cubicBezTo>
                    <a:cubicBezTo>
                      <a:pt x="265" y="0"/>
                      <a:pt x="265" y="14"/>
                      <a:pt x="265" y="14"/>
                    </a:cubicBezTo>
                    <a:cubicBezTo>
                      <a:pt x="265" y="441"/>
                      <a:pt x="265" y="441"/>
                      <a:pt x="265" y="441"/>
                    </a:cubicBezTo>
                    <a:cubicBezTo>
                      <a:pt x="162" y="338"/>
                      <a:pt x="162" y="338"/>
                      <a:pt x="162" y="338"/>
                    </a:cubicBezTo>
                    <a:cubicBezTo>
                      <a:pt x="148" y="338"/>
                      <a:pt x="133" y="338"/>
                      <a:pt x="133" y="338"/>
                    </a:cubicBezTo>
                    <a:cubicBezTo>
                      <a:pt x="118" y="353"/>
                      <a:pt x="118" y="353"/>
                      <a:pt x="133" y="368"/>
                    </a:cubicBezTo>
                    <a:close/>
                    <a:moveTo>
                      <a:pt x="471" y="73"/>
                    </a:moveTo>
                    <a:lnTo>
                      <a:pt x="471" y="73"/>
                    </a:lnTo>
                    <a:cubicBezTo>
                      <a:pt x="412" y="73"/>
                      <a:pt x="412" y="73"/>
                      <a:pt x="412" y="73"/>
                    </a:cubicBezTo>
                    <a:cubicBezTo>
                      <a:pt x="412" y="117"/>
                      <a:pt x="412" y="117"/>
                      <a:pt x="412" y="117"/>
                    </a:cubicBezTo>
                    <a:cubicBezTo>
                      <a:pt x="471" y="117"/>
                      <a:pt x="471" y="117"/>
                      <a:pt x="471" y="117"/>
                    </a:cubicBezTo>
                    <a:cubicBezTo>
                      <a:pt x="501" y="117"/>
                      <a:pt x="516" y="132"/>
                      <a:pt x="516" y="162"/>
                    </a:cubicBezTo>
                    <a:cubicBezTo>
                      <a:pt x="516" y="544"/>
                      <a:pt x="516" y="544"/>
                      <a:pt x="516" y="544"/>
                    </a:cubicBezTo>
                    <a:cubicBezTo>
                      <a:pt x="516" y="574"/>
                      <a:pt x="501" y="588"/>
                      <a:pt x="471" y="588"/>
                    </a:cubicBezTo>
                    <a:cubicBezTo>
                      <a:pt x="89" y="588"/>
                      <a:pt x="89" y="588"/>
                      <a:pt x="89" y="588"/>
                    </a:cubicBezTo>
                    <a:cubicBezTo>
                      <a:pt x="59" y="588"/>
                      <a:pt x="44" y="574"/>
                      <a:pt x="44" y="544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32"/>
                      <a:pt x="59" y="117"/>
                      <a:pt x="89" y="117"/>
                    </a:cubicBezTo>
                    <a:cubicBezTo>
                      <a:pt x="148" y="117"/>
                      <a:pt x="148" y="117"/>
                      <a:pt x="148" y="117"/>
                    </a:cubicBezTo>
                    <a:cubicBezTo>
                      <a:pt x="148" y="73"/>
                      <a:pt x="148" y="73"/>
                      <a:pt x="148" y="73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44" y="73"/>
                      <a:pt x="0" y="117"/>
                      <a:pt x="0" y="162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0" y="588"/>
                      <a:pt x="44" y="633"/>
                      <a:pt x="89" y="633"/>
                    </a:cubicBezTo>
                    <a:cubicBezTo>
                      <a:pt x="471" y="633"/>
                      <a:pt x="471" y="633"/>
                      <a:pt x="471" y="633"/>
                    </a:cubicBezTo>
                    <a:cubicBezTo>
                      <a:pt x="516" y="633"/>
                      <a:pt x="560" y="588"/>
                      <a:pt x="560" y="544"/>
                    </a:cubicBezTo>
                    <a:cubicBezTo>
                      <a:pt x="560" y="162"/>
                      <a:pt x="560" y="162"/>
                      <a:pt x="560" y="162"/>
                    </a:cubicBezTo>
                    <a:cubicBezTo>
                      <a:pt x="560" y="117"/>
                      <a:pt x="516" y="73"/>
                      <a:pt x="471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" name="Freeform 54"/>
              <p:cNvSpPr>
                <a:spLocks noChangeArrowheads="1"/>
              </p:cNvSpPr>
              <p:nvPr/>
            </p:nvSpPr>
            <p:spPr bwMode="auto">
              <a:xfrm>
                <a:off x="3295164" y="6017198"/>
                <a:ext cx="196885" cy="228550"/>
              </a:xfrm>
              <a:custGeom>
                <a:avLst/>
                <a:gdLst>
                  <a:gd name="T0" fmla="*/ 154257 w 545"/>
                  <a:gd name="T1" fmla="*/ 95530 h 634"/>
                  <a:gd name="T2" fmla="*/ 154257 w 545"/>
                  <a:gd name="T3" fmla="*/ 95530 h 634"/>
                  <a:gd name="T4" fmla="*/ 101152 w 545"/>
                  <a:gd name="T5" fmla="*/ 42177 h 634"/>
                  <a:gd name="T6" fmla="*/ 95733 w 545"/>
                  <a:gd name="T7" fmla="*/ 42177 h 634"/>
                  <a:gd name="T8" fmla="*/ 90314 w 545"/>
                  <a:gd name="T9" fmla="*/ 42177 h 634"/>
                  <a:gd name="T10" fmla="*/ 42628 w 545"/>
                  <a:gd name="T11" fmla="*/ 95530 h 634"/>
                  <a:gd name="T12" fmla="*/ 42628 w 545"/>
                  <a:gd name="T13" fmla="*/ 105984 h 634"/>
                  <a:gd name="T14" fmla="*/ 53105 w 545"/>
                  <a:gd name="T15" fmla="*/ 105984 h 634"/>
                  <a:gd name="T16" fmla="*/ 90314 w 545"/>
                  <a:gd name="T17" fmla="*/ 68853 h 634"/>
                  <a:gd name="T18" fmla="*/ 90314 w 545"/>
                  <a:gd name="T19" fmla="*/ 217375 h 634"/>
                  <a:gd name="T20" fmla="*/ 95733 w 545"/>
                  <a:gd name="T21" fmla="*/ 228190 h 634"/>
                  <a:gd name="T22" fmla="*/ 106210 w 545"/>
                  <a:gd name="T23" fmla="*/ 217375 h 634"/>
                  <a:gd name="T24" fmla="*/ 106210 w 545"/>
                  <a:gd name="T25" fmla="*/ 68853 h 634"/>
                  <a:gd name="T26" fmla="*/ 143780 w 545"/>
                  <a:gd name="T27" fmla="*/ 105984 h 634"/>
                  <a:gd name="T28" fmla="*/ 154257 w 545"/>
                  <a:gd name="T29" fmla="*/ 105984 h 634"/>
                  <a:gd name="T30" fmla="*/ 154257 w 545"/>
                  <a:gd name="T31" fmla="*/ 95530 h 634"/>
                  <a:gd name="T32" fmla="*/ 170152 w 545"/>
                  <a:gd name="T33" fmla="*/ 0 h 634"/>
                  <a:gd name="T34" fmla="*/ 170152 w 545"/>
                  <a:gd name="T35" fmla="*/ 0 h 634"/>
                  <a:gd name="T36" fmla="*/ 26372 w 545"/>
                  <a:gd name="T37" fmla="*/ 0 h 634"/>
                  <a:gd name="T38" fmla="*/ 0 w 545"/>
                  <a:gd name="T39" fmla="*/ 26316 h 634"/>
                  <a:gd name="T40" fmla="*/ 0 w 545"/>
                  <a:gd name="T41" fmla="*/ 169790 h 634"/>
                  <a:gd name="T42" fmla="*/ 26372 w 545"/>
                  <a:gd name="T43" fmla="*/ 196106 h 634"/>
                  <a:gd name="T44" fmla="*/ 47686 w 545"/>
                  <a:gd name="T45" fmla="*/ 196106 h 634"/>
                  <a:gd name="T46" fmla="*/ 47686 w 545"/>
                  <a:gd name="T47" fmla="*/ 185652 h 634"/>
                  <a:gd name="T48" fmla="*/ 26372 w 545"/>
                  <a:gd name="T49" fmla="*/ 185652 h 634"/>
                  <a:gd name="T50" fmla="*/ 10476 w 545"/>
                  <a:gd name="T51" fmla="*/ 169790 h 634"/>
                  <a:gd name="T52" fmla="*/ 10476 w 545"/>
                  <a:gd name="T53" fmla="*/ 26316 h 634"/>
                  <a:gd name="T54" fmla="*/ 26372 w 545"/>
                  <a:gd name="T55" fmla="*/ 15862 h 634"/>
                  <a:gd name="T56" fmla="*/ 170152 w 545"/>
                  <a:gd name="T57" fmla="*/ 15862 h 634"/>
                  <a:gd name="T58" fmla="*/ 180628 w 545"/>
                  <a:gd name="T59" fmla="*/ 26316 h 634"/>
                  <a:gd name="T60" fmla="*/ 180628 w 545"/>
                  <a:gd name="T61" fmla="*/ 169790 h 634"/>
                  <a:gd name="T62" fmla="*/ 170152 w 545"/>
                  <a:gd name="T63" fmla="*/ 185652 h 634"/>
                  <a:gd name="T64" fmla="*/ 148838 w 545"/>
                  <a:gd name="T65" fmla="*/ 185652 h 634"/>
                  <a:gd name="T66" fmla="*/ 148838 w 545"/>
                  <a:gd name="T67" fmla="*/ 196106 h 634"/>
                  <a:gd name="T68" fmla="*/ 170152 w 545"/>
                  <a:gd name="T69" fmla="*/ 196106 h 634"/>
                  <a:gd name="T70" fmla="*/ 196524 w 545"/>
                  <a:gd name="T71" fmla="*/ 169790 h 634"/>
                  <a:gd name="T72" fmla="*/ 196524 w 545"/>
                  <a:gd name="T73" fmla="*/ 26316 h 634"/>
                  <a:gd name="T74" fmla="*/ 170152 w 545"/>
                  <a:gd name="T75" fmla="*/ 0 h 6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45" h="634">
                    <a:moveTo>
                      <a:pt x="427" y="265"/>
                    </a:moveTo>
                    <a:lnTo>
                      <a:pt x="427" y="265"/>
                    </a:lnTo>
                    <a:cubicBezTo>
                      <a:pt x="280" y="117"/>
                      <a:pt x="280" y="117"/>
                      <a:pt x="280" y="117"/>
                    </a:cubicBezTo>
                    <a:cubicBezTo>
                      <a:pt x="280" y="117"/>
                      <a:pt x="280" y="117"/>
                      <a:pt x="265" y="117"/>
                    </a:cubicBezTo>
                    <a:cubicBezTo>
                      <a:pt x="265" y="117"/>
                      <a:pt x="265" y="117"/>
                      <a:pt x="250" y="117"/>
                    </a:cubicBezTo>
                    <a:cubicBezTo>
                      <a:pt x="118" y="265"/>
                      <a:pt x="118" y="265"/>
                      <a:pt x="118" y="265"/>
                    </a:cubicBezTo>
                    <a:cubicBezTo>
                      <a:pt x="118" y="265"/>
                      <a:pt x="118" y="279"/>
                      <a:pt x="118" y="294"/>
                    </a:cubicBezTo>
                    <a:cubicBezTo>
                      <a:pt x="132" y="294"/>
                      <a:pt x="132" y="294"/>
                      <a:pt x="147" y="294"/>
                    </a:cubicBezTo>
                    <a:cubicBezTo>
                      <a:pt x="250" y="191"/>
                      <a:pt x="250" y="191"/>
                      <a:pt x="250" y="191"/>
                    </a:cubicBezTo>
                    <a:cubicBezTo>
                      <a:pt x="250" y="603"/>
                      <a:pt x="250" y="603"/>
                      <a:pt x="250" y="603"/>
                    </a:cubicBezTo>
                    <a:cubicBezTo>
                      <a:pt x="250" y="618"/>
                      <a:pt x="265" y="633"/>
                      <a:pt x="265" y="633"/>
                    </a:cubicBezTo>
                    <a:cubicBezTo>
                      <a:pt x="280" y="633"/>
                      <a:pt x="294" y="618"/>
                      <a:pt x="294" y="603"/>
                    </a:cubicBezTo>
                    <a:cubicBezTo>
                      <a:pt x="294" y="191"/>
                      <a:pt x="294" y="191"/>
                      <a:pt x="294" y="191"/>
                    </a:cubicBezTo>
                    <a:cubicBezTo>
                      <a:pt x="398" y="294"/>
                      <a:pt x="398" y="294"/>
                      <a:pt x="398" y="294"/>
                    </a:cubicBezTo>
                    <a:cubicBezTo>
                      <a:pt x="398" y="294"/>
                      <a:pt x="412" y="294"/>
                      <a:pt x="427" y="294"/>
                    </a:cubicBezTo>
                    <a:cubicBezTo>
                      <a:pt x="427" y="279"/>
                      <a:pt x="427" y="265"/>
                      <a:pt x="427" y="265"/>
                    </a:cubicBezTo>
                    <a:close/>
                    <a:moveTo>
                      <a:pt x="471" y="0"/>
                    </a:moveTo>
                    <a:lnTo>
                      <a:pt x="471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29" y="544"/>
                      <a:pt x="73" y="544"/>
                    </a:cubicBezTo>
                    <a:cubicBezTo>
                      <a:pt x="132" y="544"/>
                      <a:pt x="132" y="544"/>
                      <a:pt x="132" y="544"/>
                    </a:cubicBezTo>
                    <a:cubicBezTo>
                      <a:pt x="132" y="515"/>
                      <a:pt x="132" y="515"/>
                      <a:pt x="132" y="515"/>
                    </a:cubicBezTo>
                    <a:cubicBezTo>
                      <a:pt x="73" y="515"/>
                      <a:pt x="73" y="515"/>
                      <a:pt x="73" y="515"/>
                    </a:cubicBezTo>
                    <a:cubicBezTo>
                      <a:pt x="59" y="515"/>
                      <a:pt x="29" y="485"/>
                      <a:pt x="29" y="471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58"/>
                      <a:pt x="59" y="44"/>
                      <a:pt x="73" y="44"/>
                    </a:cubicBezTo>
                    <a:cubicBezTo>
                      <a:pt x="471" y="44"/>
                      <a:pt x="471" y="44"/>
                      <a:pt x="471" y="44"/>
                    </a:cubicBezTo>
                    <a:cubicBezTo>
                      <a:pt x="486" y="44"/>
                      <a:pt x="500" y="58"/>
                      <a:pt x="500" y="73"/>
                    </a:cubicBezTo>
                    <a:cubicBezTo>
                      <a:pt x="500" y="471"/>
                      <a:pt x="500" y="471"/>
                      <a:pt x="500" y="471"/>
                    </a:cubicBezTo>
                    <a:cubicBezTo>
                      <a:pt x="500" y="485"/>
                      <a:pt x="486" y="515"/>
                      <a:pt x="471" y="515"/>
                    </a:cubicBezTo>
                    <a:cubicBezTo>
                      <a:pt x="412" y="515"/>
                      <a:pt x="412" y="515"/>
                      <a:pt x="412" y="515"/>
                    </a:cubicBezTo>
                    <a:cubicBezTo>
                      <a:pt x="412" y="544"/>
                      <a:pt x="412" y="544"/>
                      <a:pt x="412" y="544"/>
                    </a:cubicBezTo>
                    <a:cubicBezTo>
                      <a:pt x="471" y="544"/>
                      <a:pt x="471" y="544"/>
                      <a:pt x="471" y="544"/>
                    </a:cubicBezTo>
                    <a:cubicBezTo>
                      <a:pt x="515" y="544"/>
                      <a:pt x="544" y="515"/>
                      <a:pt x="544" y="471"/>
                    </a:cubicBezTo>
                    <a:cubicBezTo>
                      <a:pt x="544" y="73"/>
                      <a:pt x="544" y="73"/>
                      <a:pt x="544" y="73"/>
                    </a:cubicBezTo>
                    <a:cubicBezTo>
                      <a:pt x="544" y="29"/>
                      <a:pt x="515" y="0"/>
                      <a:pt x="4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" name="Freeform 55"/>
              <p:cNvSpPr>
                <a:spLocks noChangeArrowheads="1"/>
              </p:cNvSpPr>
              <p:nvPr/>
            </p:nvSpPr>
            <p:spPr bwMode="auto">
              <a:xfrm>
                <a:off x="2914608" y="6033052"/>
                <a:ext cx="221991" cy="196843"/>
              </a:xfrm>
              <a:custGeom>
                <a:avLst/>
                <a:gdLst>
                  <a:gd name="T0" fmla="*/ 216253 w 619"/>
                  <a:gd name="T1" fmla="*/ 90295 h 545"/>
                  <a:gd name="T2" fmla="*/ 216253 w 619"/>
                  <a:gd name="T3" fmla="*/ 90295 h 545"/>
                  <a:gd name="T4" fmla="*/ 63477 w 619"/>
                  <a:gd name="T5" fmla="*/ 90295 h 545"/>
                  <a:gd name="T6" fmla="*/ 100416 w 619"/>
                  <a:gd name="T7" fmla="*/ 53093 h 545"/>
                  <a:gd name="T8" fmla="*/ 100416 w 619"/>
                  <a:gd name="T9" fmla="*/ 42619 h 545"/>
                  <a:gd name="T10" fmla="*/ 89657 w 619"/>
                  <a:gd name="T11" fmla="*/ 42619 h 545"/>
                  <a:gd name="T12" fmla="*/ 42318 w 619"/>
                  <a:gd name="T13" fmla="*/ 90295 h 545"/>
                  <a:gd name="T14" fmla="*/ 42318 w 619"/>
                  <a:gd name="T15" fmla="*/ 95713 h 545"/>
                  <a:gd name="T16" fmla="*/ 42318 w 619"/>
                  <a:gd name="T17" fmla="*/ 101130 h 545"/>
                  <a:gd name="T18" fmla="*/ 89657 w 619"/>
                  <a:gd name="T19" fmla="*/ 154224 h 545"/>
                  <a:gd name="T20" fmla="*/ 100416 w 619"/>
                  <a:gd name="T21" fmla="*/ 154224 h 545"/>
                  <a:gd name="T22" fmla="*/ 100416 w 619"/>
                  <a:gd name="T23" fmla="*/ 143388 h 545"/>
                  <a:gd name="T24" fmla="*/ 63477 w 619"/>
                  <a:gd name="T25" fmla="*/ 106187 h 545"/>
                  <a:gd name="T26" fmla="*/ 216253 w 619"/>
                  <a:gd name="T27" fmla="*/ 106187 h 545"/>
                  <a:gd name="T28" fmla="*/ 221632 w 619"/>
                  <a:gd name="T29" fmla="*/ 95713 h 545"/>
                  <a:gd name="T30" fmla="*/ 216253 w 619"/>
                  <a:gd name="T31" fmla="*/ 90295 h 545"/>
                  <a:gd name="T32" fmla="*/ 179314 w 619"/>
                  <a:gd name="T33" fmla="*/ 170116 h 545"/>
                  <a:gd name="T34" fmla="*/ 179314 w 619"/>
                  <a:gd name="T35" fmla="*/ 170116 h 545"/>
                  <a:gd name="T36" fmla="*/ 168914 w 619"/>
                  <a:gd name="T37" fmla="*/ 180590 h 545"/>
                  <a:gd name="T38" fmla="*/ 26180 w 619"/>
                  <a:gd name="T39" fmla="*/ 180590 h 545"/>
                  <a:gd name="T40" fmla="*/ 10400 w 619"/>
                  <a:gd name="T41" fmla="*/ 170116 h 545"/>
                  <a:gd name="T42" fmla="*/ 10400 w 619"/>
                  <a:gd name="T43" fmla="*/ 26366 h 545"/>
                  <a:gd name="T44" fmla="*/ 26180 w 619"/>
                  <a:gd name="T45" fmla="*/ 10474 h 545"/>
                  <a:gd name="T46" fmla="*/ 168914 w 619"/>
                  <a:gd name="T47" fmla="*/ 10474 h 545"/>
                  <a:gd name="T48" fmla="*/ 179314 w 619"/>
                  <a:gd name="T49" fmla="*/ 26366 h 545"/>
                  <a:gd name="T50" fmla="*/ 179314 w 619"/>
                  <a:gd name="T51" fmla="*/ 47676 h 545"/>
                  <a:gd name="T52" fmla="*/ 195452 w 619"/>
                  <a:gd name="T53" fmla="*/ 47676 h 545"/>
                  <a:gd name="T54" fmla="*/ 195452 w 619"/>
                  <a:gd name="T55" fmla="*/ 26366 h 545"/>
                  <a:gd name="T56" fmla="*/ 168914 w 619"/>
                  <a:gd name="T57" fmla="*/ 0 h 545"/>
                  <a:gd name="T58" fmla="*/ 26180 w 619"/>
                  <a:gd name="T59" fmla="*/ 0 h 545"/>
                  <a:gd name="T60" fmla="*/ 0 w 619"/>
                  <a:gd name="T61" fmla="*/ 26366 h 545"/>
                  <a:gd name="T62" fmla="*/ 0 w 619"/>
                  <a:gd name="T63" fmla="*/ 170116 h 545"/>
                  <a:gd name="T64" fmla="*/ 26180 w 619"/>
                  <a:gd name="T65" fmla="*/ 196482 h 545"/>
                  <a:gd name="T66" fmla="*/ 168914 w 619"/>
                  <a:gd name="T67" fmla="*/ 196482 h 545"/>
                  <a:gd name="T68" fmla="*/ 195452 w 619"/>
                  <a:gd name="T69" fmla="*/ 170116 h 545"/>
                  <a:gd name="T70" fmla="*/ 195452 w 619"/>
                  <a:gd name="T71" fmla="*/ 148806 h 545"/>
                  <a:gd name="T72" fmla="*/ 179314 w 619"/>
                  <a:gd name="T73" fmla="*/ 148806 h 545"/>
                  <a:gd name="T74" fmla="*/ 179314 w 619"/>
                  <a:gd name="T75" fmla="*/ 170116 h 54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19" h="545">
                    <a:moveTo>
                      <a:pt x="603" y="250"/>
                    </a:moveTo>
                    <a:lnTo>
                      <a:pt x="603" y="250"/>
                    </a:lnTo>
                    <a:cubicBezTo>
                      <a:pt x="177" y="250"/>
                      <a:pt x="177" y="250"/>
                      <a:pt x="177" y="250"/>
                    </a:cubicBezTo>
                    <a:cubicBezTo>
                      <a:pt x="280" y="147"/>
                      <a:pt x="280" y="147"/>
                      <a:pt x="280" y="147"/>
                    </a:cubicBezTo>
                    <a:cubicBezTo>
                      <a:pt x="294" y="132"/>
                      <a:pt x="294" y="132"/>
                      <a:pt x="280" y="118"/>
                    </a:cubicBezTo>
                    <a:cubicBezTo>
                      <a:pt x="280" y="118"/>
                      <a:pt x="265" y="118"/>
                      <a:pt x="250" y="118"/>
                    </a:cubicBezTo>
                    <a:cubicBezTo>
                      <a:pt x="118" y="250"/>
                      <a:pt x="118" y="250"/>
                      <a:pt x="118" y="250"/>
                    </a:cubicBezTo>
                    <a:cubicBezTo>
                      <a:pt x="118" y="265"/>
                      <a:pt x="118" y="265"/>
                      <a:pt x="118" y="265"/>
                    </a:cubicBezTo>
                    <a:cubicBezTo>
                      <a:pt x="118" y="280"/>
                      <a:pt x="118" y="280"/>
                      <a:pt x="118" y="280"/>
                    </a:cubicBezTo>
                    <a:cubicBezTo>
                      <a:pt x="250" y="427"/>
                      <a:pt x="250" y="427"/>
                      <a:pt x="250" y="427"/>
                    </a:cubicBezTo>
                    <a:cubicBezTo>
                      <a:pt x="265" y="427"/>
                      <a:pt x="280" y="427"/>
                      <a:pt x="280" y="427"/>
                    </a:cubicBezTo>
                    <a:cubicBezTo>
                      <a:pt x="294" y="412"/>
                      <a:pt x="294" y="397"/>
                      <a:pt x="280" y="397"/>
                    </a:cubicBezTo>
                    <a:cubicBezTo>
                      <a:pt x="177" y="294"/>
                      <a:pt x="177" y="294"/>
                      <a:pt x="177" y="294"/>
                    </a:cubicBezTo>
                    <a:cubicBezTo>
                      <a:pt x="603" y="294"/>
                      <a:pt x="603" y="294"/>
                      <a:pt x="603" y="294"/>
                    </a:cubicBezTo>
                    <a:cubicBezTo>
                      <a:pt x="618" y="294"/>
                      <a:pt x="618" y="280"/>
                      <a:pt x="618" y="265"/>
                    </a:cubicBezTo>
                    <a:cubicBezTo>
                      <a:pt x="618" y="265"/>
                      <a:pt x="618" y="250"/>
                      <a:pt x="603" y="250"/>
                    </a:cubicBezTo>
                    <a:close/>
                    <a:moveTo>
                      <a:pt x="500" y="471"/>
                    </a:moveTo>
                    <a:lnTo>
                      <a:pt x="500" y="471"/>
                    </a:lnTo>
                    <a:cubicBezTo>
                      <a:pt x="500" y="486"/>
                      <a:pt x="486" y="500"/>
                      <a:pt x="471" y="500"/>
                    </a:cubicBezTo>
                    <a:cubicBezTo>
                      <a:pt x="73" y="500"/>
                      <a:pt x="73" y="500"/>
                      <a:pt x="73" y="500"/>
                    </a:cubicBezTo>
                    <a:cubicBezTo>
                      <a:pt x="59" y="500"/>
                      <a:pt x="29" y="486"/>
                      <a:pt x="29" y="471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59"/>
                      <a:pt x="59" y="29"/>
                      <a:pt x="73" y="29"/>
                    </a:cubicBezTo>
                    <a:cubicBezTo>
                      <a:pt x="471" y="29"/>
                      <a:pt x="471" y="29"/>
                      <a:pt x="471" y="29"/>
                    </a:cubicBezTo>
                    <a:cubicBezTo>
                      <a:pt x="486" y="29"/>
                      <a:pt x="500" y="59"/>
                      <a:pt x="500" y="73"/>
                    </a:cubicBezTo>
                    <a:cubicBezTo>
                      <a:pt x="500" y="132"/>
                      <a:pt x="500" y="132"/>
                      <a:pt x="500" y="132"/>
                    </a:cubicBezTo>
                    <a:cubicBezTo>
                      <a:pt x="545" y="132"/>
                      <a:pt x="545" y="132"/>
                      <a:pt x="545" y="132"/>
                    </a:cubicBezTo>
                    <a:cubicBezTo>
                      <a:pt x="545" y="73"/>
                      <a:pt x="545" y="73"/>
                      <a:pt x="545" y="73"/>
                    </a:cubicBezTo>
                    <a:cubicBezTo>
                      <a:pt x="545" y="29"/>
                      <a:pt x="515" y="0"/>
                      <a:pt x="471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29" y="544"/>
                      <a:pt x="73" y="544"/>
                    </a:cubicBezTo>
                    <a:cubicBezTo>
                      <a:pt x="471" y="544"/>
                      <a:pt x="471" y="544"/>
                      <a:pt x="471" y="544"/>
                    </a:cubicBezTo>
                    <a:cubicBezTo>
                      <a:pt x="515" y="544"/>
                      <a:pt x="545" y="515"/>
                      <a:pt x="545" y="471"/>
                    </a:cubicBezTo>
                    <a:cubicBezTo>
                      <a:pt x="545" y="412"/>
                      <a:pt x="545" y="412"/>
                      <a:pt x="545" y="412"/>
                    </a:cubicBezTo>
                    <a:cubicBezTo>
                      <a:pt x="500" y="412"/>
                      <a:pt x="500" y="412"/>
                      <a:pt x="500" y="412"/>
                    </a:cubicBezTo>
                    <a:lnTo>
                      <a:pt x="500" y="4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" name="Freeform 56"/>
              <p:cNvSpPr>
                <a:spLocks noChangeArrowheads="1"/>
              </p:cNvSpPr>
              <p:nvPr/>
            </p:nvSpPr>
            <p:spPr bwMode="auto">
              <a:xfrm>
                <a:off x="2543303" y="6033052"/>
                <a:ext cx="228597" cy="196843"/>
              </a:xfrm>
              <a:custGeom>
                <a:avLst/>
                <a:gdLst>
                  <a:gd name="T0" fmla="*/ 122231 w 634"/>
                  <a:gd name="T1" fmla="*/ 143388 h 545"/>
                  <a:gd name="T2" fmla="*/ 122231 w 634"/>
                  <a:gd name="T3" fmla="*/ 143388 h 545"/>
                  <a:gd name="T4" fmla="*/ 122231 w 634"/>
                  <a:gd name="T5" fmla="*/ 154224 h 545"/>
                  <a:gd name="T6" fmla="*/ 133048 w 634"/>
                  <a:gd name="T7" fmla="*/ 154224 h 545"/>
                  <a:gd name="T8" fmla="*/ 186051 w 634"/>
                  <a:gd name="T9" fmla="*/ 101130 h 545"/>
                  <a:gd name="T10" fmla="*/ 186051 w 634"/>
                  <a:gd name="T11" fmla="*/ 95713 h 545"/>
                  <a:gd name="T12" fmla="*/ 186051 w 634"/>
                  <a:gd name="T13" fmla="*/ 90295 h 545"/>
                  <a:gd name="T14" fmla="*/ 133048 w 634"/>
                  <a:gd name="T15" fmla="*/ 42619 h 545"/>
                  <a:gd name="T16" fmla="*/ 122231 w 634"/>
                  <a:gd name="T17" fmla="*/ 42619 h 545"/>
                  <a:gd name="T18" fmla="*/ 122231 w 634"/>
                  <a:gd name="T19" fmla="*/ 53093 h 545"/>
                  <a:gd name="T20" fmla="*/ 159369 w 634"/>
                  <a:gd name="T21" fmla="*/ 90295 h 545"/>
                  <a:gd name="T22" fmla="*/ 10817 w 634"/>
                  <a:gd name="T23" fmla="*/ 90295 h 545"/>
                  <a:gd name="T24" fmla="*/ 0 w 634"/>
                  <a:gd name="T25" fmla="*/ 95713 h 545"/>
                  <a:gd name="T26" fmla="*/ 10817 w 634"/>
                  <a:gd name="T27" fmla="*/ 106187 h 545"/>
                  <a:gd name="T28" fmla="*/ 159369 w 634"/>
                  <a:gd name="T29" fmla="*/ 106187 h 545"/>
                  <a:gd name="T30" fmla="*/ 122231 w 634"/>
                  <a:gd name="T31" fmla="*/ 143388 h 545"/>
                  <a:gd name="T32" fmla="*/ 201915 w 634"/>
                  <a:gd name="T33" fmla="*/ 0 h 545"/>
                  <a:gd name="T34" fmla="*/ 201915 w 634"/>
                  <a:gd name="T35" fmla="*/ 0 h 545"/>
                  <a:gd name="T36" fmla="*/ 58411 w 634"/>
                  <a:gd name="T37" fmla="*/ 0 h 545"/>
                  <a:gd name="T38" fmla="*/ 32090 w 634"/>
                  <a:gd name="T39" fmla="*/ 26366 h 545"/>
                  <a:gd name="T40" fmla="*/ 32090 w 634"/>
                  <a:gd name="T41" fmla="*/ 53093 h 545"/>
                  <a:gd name="T42" fmla="*/ 42546 w 634"/>
                  <a:gd name="T43" fmla="*/ 53093 h 545"/>
                  <a:gd name="T44" fmla="*/ 42546 w 634"/>
                  <a:gd name="T45" fmla="*/ 26366 h 545"/>
                  <a:gd name="T46" fmla="*/ 58411 w 634"/>
                  <a:gd name="T47" fmla="*/ 10474 h 545"/>
                  <a:gd name="T48" fmla="*/ 201915 w 634"/>
                  <a:gd name="T49" fmla="*/ 10474 h 545"/>
                  <a:gd name="T50" fmla="*/ 212372 w 634"/>
                  <a:gd name="T51" fmla="*/ 26366 h 545"/>
                  <a:gd name="T52" fmla="*/ 212372 w 634"/>
                  <a:gd name="T53" fmla="*/ 170116 h 545"/>
                  <a:gd name="T54" fmla="*/ 201915 w 634"/>
                  <a:gd name="T55" fmla="*/ 180590 h 545"/>
                  <a:gd name="T56" fmla="*/ 58411 w 634"/>
                  <a:gd name="T57" fmla="*/ 180590 h 545"/>
                  <a:gd name="T58" fmla="*/ 42546 w 634"/>
                  <a:gd name="T59" fmla="*/ 170116 h 545"/>
                  <a:gd name="T60" fmla="*/ 42546 w 634"/>
                  <a:gd name="T61" fmla="*/ 137971 h 545"/>
                  <a:gd name="T62" fmla="*/ 32090 w 634"/>
                  <a:gd name="T63" fmla="*/ 137971 h 545"/>
                  <a:gd name="T64" fmla="*/ 32090 w 634"/>
                  <a:gd name="T65" fmla="*/ 170116 h 545"/>
                  <a:gd name="T66" fmla="*/ 58411 w 634"/>
                  <a:gd name="T67" fmla="*/ 196482 h 545"/>
                  <a:gd name="T68" fmla="*/ 201915 w 634"/>
                  <a:gd name="T69" fmla="*/ 196482 h 545"/>
                  <a:gd name="T70" fmla="*/ 228236 w 634"/>
                  <a:gd name="T71" fmla="*/ 170116 h 545"/>
                  <a:gd name="T72" fmla="*/ 228236 w 634"/>
                  <a:gd name="T73" fmla="*/ 26366 h 545"/>
                  <a:gd name="T74" fmla="*/ 201915 w 634"/>
                  <a:gd name="T75" fmla="*/ 0 h 54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4" h="545">
                    <a:moveTo>
                      <a:pt x="339" y="397"/>
                    </a:moveTo>
                    <a:lnTo>
                      <a:pt x="339" y="397"/>
                    </a:lnTo>
                    <a:cubicBezTo>
                      <a:pt x="339" y="397"/>
                      <a:pt x="339" y="412"/>
                      <a:pt x="339" y="427"/>
                    </a:cubicBezTo>
                    <a:cubicBezTo>
                      <a:pt x="354" y="427"/>
                      <a:pt x="369" y="427"/>
                      <a:pt x="369" y="427"/>
                    </a:cubicBezTo>
                    <a:cubicBezTo>
                      <a:pt x="516" y="280"/>
                      <a:pt x="516" y="280"/>
                      <a:pt x="516" y="280"/>
                    </a:cubicBezTo>
                    <a:cubicBezTo>
                      <a:pt x="516" y="280"/>
                      <a:pt x="516" y="280"/>
                      <a:pt x="516" y="265"/>
                    </a:cubicBezTo>
                    <a:cubicBezTo>
                      <a:pt x="516" y="265"/>
                      <a:pt x="516" y="265"/>
                      <a:pt x="516" y="250"/>
                    </a:cubicBezTo>
                    <a:cubicBezTo>
                      <a:pt x="369" y="118"/>
                      <a:pt x="369" y="118"/>
                      <a:pt x="369" y="118"/>
                    </a:cubicBezTo>
                    <a:cubicBezTo>
                      <a:pt x="369" y="118"/>
                      <a:pt x="354" y="118"/>
                      <a:pt x="339" y="118"/>
                    </a:cubicBezTo>
                    <a:cubicBezTo>
                      <a:pt x="339" y="132"/>
                      <a:pt x="339" y="132"/>
                      <a:pt x="339" y="147"/>
                    </a:cubicBezTo>
                    <a:cubicBezTo>
                      <a:pt x="442" y="250"/>
                      <a:pt x="442" y="250"/>
                      <a:pt x="442" y="250"/>
                    </a:cubicBezTo>
                    <a:cubicBezTo>
                      <a:pt x="30" y="250"/>
                      <a:pt x="30" y="250"/>
                      <a:pt x="30" y="250"/>
                    </a:cubicBezTo>
                    <a:cubicBezTo>
                      <a:pt x="15" y="250"/>
                      <a:pt x="0" y="265"/>
                      <a:pt x="0" y="265"/>
                    </a:cubicBezTo>
                    <a:cubicBezTo>
                      <a:pt x="0" y="280"/>
                      <a:pt x="15" y="294"/>
                      <a:pt x="30" y="294"/>
                    </a:cubicBezTo>
                    <a:cubicBezTo>
                      <a:pt x="442" y="294"/>
                      <a:pt x="442" y="294"/>
                      <a:pt x="442" y="294"/>
                    </a:cubicBezTo>
                    <a:lnTo>
                      <a:pt x="339" y="397"/>
                    </a:ln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162" y="0"/>
                      <a:pt x="162" y="0"/>
                      <a:pt x="162" y="0"/>
                    </a:cubicBezTo>
                    <a:cubicBezTo>
                      <a:pt x="118" y="0"/>
                      <a:pt x="89" y="29"/>
                      <a:pt x="89" y="73"/>
                    </a:cubicBezTo>
                    <a:cubicBezTo>
                      <a:pt x="89" y="147"/>
                      <a:pt x="89" y="147"/>
                      <a:pt x="89" y="147"/>
                    </a:cubicBezTo>
                    <a:cubicBezTo>
                      <a:pt x="118" y="147"/>
                      <a:pt x="118" y="147"/>
                      <a:pt x="118" y="147"/>
                    </a:cubicBezTo>
                    <a:cubicBezTo>
                      <a:pt x="118" y="73"/>
                      <a:pt x="118" y="73"/>
                      <a:pt x="118" y="73"/>
                    </a:cubicBezTo>
                    <a:cubicBezTo>
                      <a:pt x="118" y="59"/>
                      <a:pt x="148" y="29"/>
                      <a:pt x="162" y="29"/>
                    </a:cubicBezTo>
                    <a:cubicBezTo>
                      <a:pt x="560" y="29"/>
                      <a:pt x="560" y="29"/>
                      <a:pt x="560" y="29"/>
                    </a:cubicBezTo>
                    <a:cubicBezTo>
                      <a:pt x="575" y="29"/>
                      <a:pt x="589" y="59"/>
                      <a:pt x="589" y="73"/>
                    </a:cubicBezTo>
                    <a:cubicBezTo>
                      <a:pt x="589" y="471"/>
                      <a:pt x="589" y="471"/>
                      <a:pt x="589" y="471"/>
                    </a:cubicBezTo>
                    <a:cubicBezTo>
                      <a:pt x="589" y="486"/>
                      <a:pt x="575" y="500"/>
                      <a:pt x="560" y="500"/>
                    </a:cubicBezTo>
                    <a:cubicBezTo>
                      <a:pt x="162" y="500"/>
                      <a:pt x="162" y="500"/>
                      <a:pt x="162" y="500"/>
                    </a:cubicBezTo>
                    <a:cubicBezTo>
                      <a:pt x="148" y="500"/>
                      <a:pt x="118" y="486"/>
                      <a:pt x="118" y="471"/>
                    </a:cubicBezTo>
                    <a:cubicBezTo>
                      <a:pt x="118" y="382"/>
                      <a:pt x="118" y="382"/>
                      <a:pt x="118" y="382"/>
                    </a:cubicBezTo>
                    <a:cubicBezTo>
                      <a:pt x="89" y="382"/>
                      <a:pt x="89" y="382"/>
                      <a:pt x="89" y="382"/>
                    </a:cubicBezTo>
                    <a:cubicBezTo>
                      <a:pt x="89" y="471"/>
                      <a:pt x="89" y="471"/>
                      <a:pt x="89" y="471"/>
                    </a:cubicBezTo>
                    <a:cubicBezTo>
                      <a:pt x="89" y="515"/>
                      <a:pt x="118" y="544"/>
                      <a:pt x="162" y="544"/>
                    </a:cubicBezTo>
                    <a:cubicBezTo>
                      <a:pt x="560" y="544"/>
                      <a:pt x="560" y="544"/>
                      <a:pt x="560" y="544"/>
                    </a:cubicBezTo>
                    <a:cubicBezTo>
                      <a:pt x="604" y="544"/>
                      <a:pt x="633" y="515"/>
                      <a:pt x="633" y="471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" name="Freeform 57"/>
              <p:cNvSpPr>
                <a:spLocks noChangeArrowheads="1"/>
              </p:cNvSpPr>
              <p:nvPr/>
            </p:nvSpPr>
            <p:spPr bwMode="auto">
              <a:xfrm>
                <a:off x="2193138" y="6033052"/>
                <a:ext cx="196885" cy="196843"/>
              </a:xfrm>
              <a:custGeom>
                <a:avLst/>
                <a:gdLst>
                  <a:gd name="T0" fmla="*/ 191466 w 545"/>
                  <a:gd name="T1" fmla="*/ 0 h 545"/>
                  <a:gd name="T2" fmla="*/ 191466 w 545"/>
                  <a:gd name="T3" fmla="*/ 0 h 545"/>
                  <a:gd name="T4" fmla="*/ 138000 w 545"/>
                  <a:gd name="T5" fmla="*/ 0 h 545"/>
                  <a:gd name="T6" fmla="*/ 132943 w 545"/>
                  <a:gd name="T7" fmla="*/ 5057 h 545"/>
                  <a:gd name="T8" fmla="*/ 138000 w 545"/>
                  <a:gd name="T9" fmla="*/ 10474 h 545"/>
                  <a:gd name="T10" fmla="*/ 170152 w 545"/>
                  <a:gd name="T11" fmla="*/ 10474 h 545"/>
                  <a:gd name="T12" fmla="*/ 63942 w 545"/>
                  <a:gd name="T13" fmla="*/ 111605 h 545"/>
                  <a:gd name="T14" fmla="*/ 63942 w 545"/>
                  <a:gd name="T15" fmla="*/ 122440 h 545"/>
                  <a:gd name="T16" fmla="*/ 74419 w 545"/>
                  <a:gd name="T17" fmla="*/ 122440 h 545"/>
                  <a:gd name="T18" fmla="*/ 180628 w 545"/>
                  <a:gd name="T19" fmla="*/ 21310 h 545"/>
                  <a:gd name="T20" fmla="*/ 180628 w 545"/>
                  <a:gd name="T21" fmla="*/ 53093 h 545"/>
                  <a:gd name="T22" fmla="*/ 191466 w 545"/>
                  <a:gd name="T23" fmla="*/ 63929 h 545"/>
                  <a:gd name="T24" fmla="*/ 196524 w 545"/>
                  <a:gd name="T25" fmla="*/ 53093 h 545"/>
                  <a:gd name="T26" fmla="*/ 196524 w 545"/>
                  <a:gd name="T27" fmla="*/ 5057 h 545"/>
                  <a:gd name="T28" fmla="*/ 191466 w 545"/>
                  <a:gd name="T29" fmla="*/ 0 h 545"/>
                  <a:gd name="T30" fmla="*/ 180628 w 545"/>
                  <a:gd name="T31" fmla="*/ 170116 h 545"/>
                  <a:gd name="T32" fmla="*/ 180628 w 545"/>
                  <a:gd name="T33" fmla="*/ 170116 h 545"/>
                  <a:gd name="T34" fmla="*/ 170152 w 545"/>
                  <a:gd name="T35" fmla="*/ 180590 h 545"/>
                  <a:gd name="T36" fmla="*/ 26372 w 545"/>
                  <a:gd name="T37" fmla="*/ 180590 h 545"/>
                  <a:gd name="T38" fmla="*/ 10476 w 545"/>
                  <a:gd name="T39" fmla="*/ 170116 h 545"/>
                  <a:gd name="T40" fmla="*/ 10476 w 545"/>
                  <a:gd name="T41" fmla="*/ 26366 h 545"/>
                  <a:gd name="T42" fmla="*/ 26372 w 545"/>
                  <a:gd name="T43" fmla="*/ 10474 h 545"/>
                  <a:gd name="T44" fmla="*/ 106210 w 545"/>
                  <a:gd name="T45" fmla="*/ 10474 h 545"/>
                  <a:gd name="T46" fmla="*/ 106210 w 545"/>
                  <a:gd name="T47" fmla="*/ 0 h 545"/>
                  <a:gd name="T48" fmla="*/ 26372 w 545"/>
                  <a:gd name="T49" fmla="*/ 0 h 545"/>
                  <a:gd name="T50" fmla="*/ 0 w 545"/>
                  <a:gd name="T51" fmla="*/ 31784 h 545"/>
                  <a:gd name="T52" fmla="*/ 0 w 545"/>
                  <a:gd name="T53" fmla="*/ 170116 h 545"/>
                  <a:gd name="T54" fmla="*/ 26372 w 545"/>
                  <a:gd name="T55" fmla="*/ 196482 h 545"/>
                  <a:gd name="T56" fmla="*/ 164733 w 545"/>
                  <a:gd name="T57" fmla="*/ 196482 h 545"/>
                  <a:gd name="T58" fmla="*/ 196524 w 545"/>
                  <a:gd name="T59" fmla="*/ 170116 h 545"/>
                  <a:gd name="T60" fmla="*/ 196524 w 545"/>
                  <a:gd name="T61" fmla="*/ 90295 h 545"/>
                  <a:gd name="T62" fmla="*/ 180628 w 545"/>
                  <a:gd name="T63" fmla="*/ 90295 h 545"/>
                  <a:gd name="T64" fmla="*/ 180628 w 545"/>
                  <a:gd name="T65" fmla="*/ 170116 h 54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45" h="545">
                    <a:moveTo>
                      <a:pt x="530" y="0"/>
                    </a:moveTo>
                    <a:lnTo>
                      <a:pt x="530" y="0"/>
                    </a:lnTo>
                    <a:cubicBezTo>
                      <a:pt x="382" y="0"/>
                      <a:pt x="382" y="0"/>
                      <a:pt x="382" y="0"/>
                    </a:cubicBezTo>
                    <a:cubicBezTo>
                      <a:pt x="382" y="0"/>
                      <a:pt x="368" y="0"/>
                      <a:pt x="368" y="14"/>
                    </a:cubicBezTo>
                    <a:cubicBezTo>
                      <a:pt x="368" y="29"/>
                      <a:pt x="382" y="29"/>
                      <a:pt x="382" y="29"/>
                    </a:cubicBezTo>
                    <a:cubicBezTo>
                      <a:pt x="471" y="29"/>
                      <a:pt x="471" y="29"/>
                      <a:pt x="471" y="29"/>
                    </a:cubicBezTo>
                    <a:cubicBezTo>
                      <a:pt x="177" y="309"/>
                      <a:pt x="177" y="309"/>
                      <a:pt x="177" y="309"/>
                    </a:cubicBezTo>
                    <a:cubicBezTo>
                      <a:pt x="177" y="324"/>
                      <a:pt x="177" y="339"/>
                      <a:pt x="177" y="339"/>
                    </a:cubicBezTo>
                    <a:cubicBezTo>
                      <a:pt x="191" y="353"/>
                      <a:pt x="191" y="353"/>
                      <a:pt x="206" y="339"/>
                    </a:cubicBezTo>
                    <a:cubicBezTo>
                      <a:pt x="500" y="59"/>
                      <a:pt x="500" y="59"/>
                      <a:pt x="500" y="59"/>
                    </a:cubicBezTo>
                    <a:cubicBezTo>
                      <a:pt x="500" y="147"/>
                      <a:pt x="500" y="147"/>
                      <a:pt x="500" y="147"/>
                    </a:cubicBezTo>
                    <a:cubicBezTo>
                      <a:pt x="500" y="162"/>
                      <a:pt x="515" y="177"/>
                      <a:pt x="530" y="177"/>
                    </a:cubicBezTo>
                    <a:cubicBezTo>
                      <a:pt x="530" y="177"/>
                      <a:pt x="544" y="162"/>
                      <a:pt x="544" y="147"/>
                    </a:cubicBezTo>
                    <a:cubicBezTo>
                      <a:pt x="544" y="14"/>
                      <a:pt x="544" y="14"/>
                      <a:pt x="544" y="14"/>
                    </a:cubicBezTo>
                    <a:cubicBezTo>
                      <a:pt x="544" y="0"/>
                      <a:pt x="530" y="0"/>
                      <a:pt x="530" y="0"/>
                    </a:cubicBezTo>
                    <a:close/>
                    <a:moveTo>
                      <a:pt x="500" y="471"/>
                    </a:moveTo>
                    <a:lnTo>
                      <a:pt x="500" y="471"/>
                    </a:lnTo>
                    <a:cubicBezTo>
                      <a:pt x="500" y="486"/>
                      <a:pt x="486" y="500"/>
                      <a:pt x="471" y="500"/>
                    </a:cubicBezTo>
                    <a:cubicBezTo>
                      <a:pt x="73" y="500"/>
                      <a:pt x="73" y="500"/>
                      <a:pt x="73" y="500"/>
                    </a:cubicBezTo>
                    <a:cubicBezTo>
                      <a:pt x="44" y="500"/>
                      <a:pt x="29" y="486"/>
                      <a:pt x="29" y="471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59"/>
                      <a:pt x="59" y="29"/>
                      <a:pt x="73" y="29"/>
                    </a:cubicBezTo>
                    <a:cubicBezTo>
                      <a:pt x="294" y="29"/>
                      <a:pt x="294" y="29"/>
                      <a:pt x="294" y="29"/>
                    </a:cubicBezTo>
                    <a:cubicBezTo>
                      <a:pt x="294" y="0"/>
                      <a:pt x="294" y="0"/>
                      <a:pt x="29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8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29" y="544"/>
                      <a:pt x="73" y="544"/>
                    </a:cubicBezTo>
                    <a:cubicBezTo>
                      <a:pt x="456" y="544"/>
                      <a:pt x="456" y="544"/>
                      <a:pt x="456" y="544"/>
                    </a:cubicBezTo>
                    <a:cubicBezTo>
                      <a:pt x="500" y="544"/>
                      <a:pt x="544" y="515"/>
                      <a:pt x="544" y="471"/>
                    </a:cubicBezTo>
                    <a:cubicBezTo>
                      <a:pt x="544" y="250"/>
                      <a:pt x="544" y="250"/>
                      <a:pt x="544" y="250"/>
                    </a:cubicBezTo>
                    <a:cubicBezTo>
                      <a:pt x="500" y="250"/>
                      <a:pt x="500" y="250"/>
                      <a:pt x="500" y="250"/>
                    </a:cubicBezTo>
                    <a:lnTo>
                      <a:pt x="500" y="4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" name="Freeform 58"/>
              <p:cNvSpPr>
                <a:spLocks noChangeArrowheads="1"/>
              </p:cNvSpPr>
              <p:nvPr/>
            </p:nvSpPr>
            <p:spPr bwMode="auto">
              <a:xfrm>
                <a:off x="1821833" y="6033052"/>
                <a:ext cx="202170" cy="196843"/>
              </a:xfrm>
              <a:custGeom>
                <a:avLst/>
                <a:gdLst>
                  <a:gd name="T0" fmla="*/ 185953 w 561"/>
                  <a:gd name="T1" fmla="*/ 90295 h 545"/>
                  <a:gd name="T2" fmla="*/ 185953 w 561"/>
                  <a:gd name="T3" fmla="*/ 90295 h 545"/>
                  <a:gd name="T4" fmla="*/ 185953 w 561"/>
                  <a:gd name="T5" fmla="*/ 170116 h 545"/>
                  <a:gd name="T6" fmla="*/ 169736 w 561"/>
                  <a:gd name="T7" fmla="*/ 180590 h 545"/>
                  <a:gd name="T8" fmla="*/ 32073 w 561"/>
                  <a:gd name="T9" fmla="*/ 180590 h 545"/>
                  <a:gd name="T10" fmla="*/ 15856 w 561"/>
                  <a:gd name="T11" fmla="*/ 170116 h 545"/>
                  <a:gd name="T12" fmla="*/ 15856 w 561"/>
                  <a:gd name="T13" fmla="*/ 26366 h 545"/>
                  <a:gd name="T14" fmla="*/ 32073 w 561"/>
                  <a:gd name="T15" fmla="*/ 10474 h 545"/>
                  <a:gd name="T16" fmla="*/ 106310 w 561"/>
                  <a:gd name="T17" fmla="*/ 10474 h 545"/>
                  <a:gd name="T18" fmla="*/ 106310 w 561"/>
                  <a:gd name="T19" fmla="*/ 0 h 545"/>
                  <a:gd name="T20" fmla="*/ 32073 w 561"/>
                  <a:gd name="T21" fmla="*/ 0 h 545"/>
                  <a:gd name="T22" fmla="*/ 0 w 561"/>
                  <a:gd name="T23" fmla="*/ 31784 h 545"/>
                  <a:gd name="T24" fmla="*/ 0 w 561"/>
                  <a:gd name="T25" fmla="*/ 170116 h 545"/>
                  <a:gd name="T26" fmla="*/ 32073 w 561"/>
                  <a:gd name="T27" fmla="*/ 196482 h 545"/>
                  <a:gd name="T28" fmla="*/ 169736 w 561"/>
                  <a:gd name="T29" fmla="*/ 196482 h 545"/>
                  <a:gd name="T30" fmla="*/ 201810 w 561"/>
                  <a:gd name="T31" fmla="*/ 170116 h 545"/>
                  <a:gd name="T32" fmla="*/ 201810 w 561"/>
                  <a:gd name="T33" fmla="*/ 90295 h 545"/>
                  <a:gd name="T34" fmla="*/ 185953 w 561"/>
                  <a:gd name="T35" fmla="*/ 90295 h 545"/>
                  <a:gd name="T36" fmla="*/ 79643 w 561"/>
                  <a:gd name="T37" fmla="*/ 74403 h 545"/>
                  <a:gd name="T38" fmla="*/ 79643 w 561"/>
                  <a:gd name="T39" fmla="*/ 74403 h 545"/>
                  <a:gd name="T40" fmla="*/ 74237 w 561"/>
                  <a:gd name="T41" fmla="*/ 68985 h 545"/>
                  <a:gd name="T42" fmla="*/ 63786 w 561"/>
                  <a:gd name="T43" fmla="*/ 74403 h 545"/>
                  <a:gd name="T44" fmla="*/ 63786 w 561"/>
                  <a:gd name="T45" fmla="*/ 127496 h 545"/>
                  <a:gd name="T46" fmla="*/ 74237 w 561"/>
                  <a:gd name="T47" fmla="*/ 132914 h 545"/>
                  <a:gd name="T48" fmla="*/ 122167 w 561"/>
                  <a:gd name="T49" fmla="*/ 132914 h 545"/>
                  <a:gd name="T50" fmla="*/ 127212 w 561"/>
                  <a:gd name="T51" fmla="*/ 127496 h 545"/>
                  <a:gd name="T52" fmla="*/ 122167 w 561"/>
                  <a:gd name="T53" fmla="*/ 117022 h 545"/>
                  <a:gd name="T54" fmla="*/ 90454 w 561"/>
                  <a:gd name="T55" fmla="*/ 117022 h 545"/>
                  <a:gd name="T56" fmla="*/ 196404 w 561"/>
                  <a:gd name="T57" fmla="*/ 15892 h 545"/>
                  <a:gd name="T58" fmla="*/ 196404 w 561"/>
                  <a:gd name="T59" fmla="*/ 5057 h 545"/>
                  <a:gd name="T60" fmla="*/ 185953 w 561"/>
                  <a:gd name="T61" fmla="*/ 5057 h 545"/>
                  <a:gd name="T62" fmla="*/ 79643 w 561"/>
                  <a:gd name="T63" fmla="*/ 111605 h 545"/>
                  <a:gd name="T64" fmla="*/ 79643 w 561"/>
                  <a:gd name="T65" fmla="*/ 74403 h 54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61" h="545">
                    <a:moveTo>
                      <a:pt x="516" y="250"/>
                    </a:moveTo>
                    <a:lnTo>
                      <a:pt x="516" y="250"/>
                    </a:lnTo>
                    <a:cubicBezTo>
                      <a:pt x="516" y="471"/>
                      <a:pt x="516" y="471"/>
                      <a:pt x="516" y="471"/>
                    </a:cubicBezTo>
                    <a:cubicBezTo>
                      <a:pt x="516" y="486"/>
                      <a:pt x="501" y="500"/>
                      <a:pt x="471" y="500"/>
                    </a:cubicBezTo>
                    <a:cubicBezTo>
                      <a:pt x="89" y="500"/>
                      <a:pt x="89" y="500"/>
                      <a:pt x="89" y="500"/>
                    </a:cubicBezTo>
                    <a:cubicBezTo>
                      <a:pt x="59" y="500"/>
                      <a:pt x="44" y="486"/>
                      <a:pt x="44" y="471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59"/>
                      <a:pt x="59" y="29"/>
                      <a:pt x="89" y="29"/>
                    </a:cubicBezTo>
                    <a:cubicBezTo>
                      <a:pt x="295" y="29"/>
                      <a:pt x="295" y="29"/>
                      <a:pt x="295" y="29"/>
                    </a:cubicBezTo>
                    <a:cubicBezTo>
                      <a:pt x="295" y="0"/>
                      <a:pt x="295" y="0"/>
                      <a:pt x="295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44"/>
                      <a:pt x="0" y="88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44" y="544"/>
                      <a:pt x="89" y="544"/>
                    </a:cubicBezTo>
                    <a:cubicBezTo>
                      <a:pt x="471" y="544"/>
                      <a:pt x="471" y="544"/>
                      <a:pt x="471" y="544"/>
                    </a:cubicBezTo>
                    <a:cubicBezTo>
                      <a:pt x="516" y="544"/>
                      <a:pt x="560" y="515"/>
                      <a:pt x="560" y="471"/>
                    </a:cubicBezTo>
                    <a:cubicBezTo>
                      <a:pt x="560" y="250"/>
                      <a:pt x="560" y="250"/>
                      <a:pt x="560" y="250"/>
                    </a:cubicBezTo>
                    <a:lnTo>
                      <a:pt x="516" y="250"/>
                    </a:lnTo>
                    <a:close/>
                    <a:moveTo>
                      <a:pt x="221" y="206"/>
                    </a:moveTo>
                    <a:lnTo>
                      <a:pt x="221" y="206"/>
                    </a:lnTo>
                    <a:lnTo>
                      <a:pt x="206" y="191"/>
                    </a:lnTo>
                    <a:cubicBezTo>
                      <a:pt x="192" y="191"/>
                      <a:pt x="177" y="206"/>
                      <a:pt x="177" y="206"/>
                    </a:cubicBezTo>
                    <a:cubicBezTo>
                      <a:pt x="177" y="353"/>
                      <a:pt x="177" y="353"/>
                      <a:pt x="177" y="353"/>
                    </a:cubicBezTo>
                    <a:cubicBezTo>
                      <a:pt x="177" y="353"/>
                      <a:pt x="192" y="368"/>
                      <a:pt x="206" y="368"/>
                    </a:cubicBezTo>
                    <a:cubicBezTo>
                      <a:pt x="339" y="368"/>
                      <a:pt x="339" y="368"/>
                      <a:pt x="339" y="368"/>
                    </a:cubicBezTo>
                    <a:cubicBezTo>
                      <a:pt x="353" y="368"/>
                      <a:pt x="353" y="353"/>
                      <a:pt x="353" y="353"/>
                    </a:cubicBezTo>
                    <a:cubicBezTo>
                      <a:pt x="353" y="339"/>
                      <a:pt x="353" y="324"/>
                      <a:pt x="339" y="324"/>
                    </a:cubicBezTo>
                    <a:cubicBezTo>
                      <a:pt x="251" y="324"/>
                      <a:pt x="251" y="324"/>
                      <a:pt x="251" y="324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45" y="29"/>
                      <a:pt x="545" y="14"/>
                      <a:pt x="545" y="14"/>
                    </a:cubicBezTo>
                    <a:cubicBezTo>
                      <a:pt x="530" y="0"/>
                      <a:pt x="516" y="0"/>
                      <a:pt x="516" y="14"/>
                    </a:cubicBezTo>
                    <a:cubicBezTo>
                      <a:pt x="221" y="309"/>
                      <a:pt x="221" y="309"/>
                      <a:pt x="221" y="309"/>
                    </a:cubicBezTo>
                    <a:lnTo>
                      <a:pt x="221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" name="Freeform 59"/>
              <p:cNvSpPr>
                <a:spLocks noChangeArrowheads="1"/>
              </p:cNvSpPr>
              <p:nvPr/>
            </p:nvSpPr>
            <p:spPr bwMode="auto">
              <a:xfrm>
                <a:off x="1441277" y="6017198"/>
                <a:ext cx="228597" cy="228550"/>
              </a:xfrm>
              <a:custGeom>
                <a:avLst/>
                <a:gdLst>
                  <a:gd name="T0" fmla="*/ 159369 w 634"/>
                  <a:gd name="T1" fmla="*/ 196106 h 634"/>
                  <a:gd name="T2" fmla="*/ 159369 w 634"/>
                  <a:gd name="T3" fmla="*/ 196106 h 634"/>
                  <a:gd name="T4" fmla="*/ 143504 w 634"/>
                  <a:gd name="T5" fmla="*/ 211968 h 634"/>
                  <a:gd name="T6" fmla="*/ 32090 w 634"/>
                  <a:gd name="T7" fmla="*/ 211968 h 634"/>
                  <a:gd name="T8" fmla="*/ 15865 w 634"/>
                  <a:gd name="T9" fmla="*/ 196106 h 634"/>
                  <a:gd name="T10" fmla="*/ 15865 w 634"/>
                  <a:gd name="T11" fmla="*/ 84715 h 634"/>
                  <a:gd name="T12" fmla="*/ 32090 w 634"/>
                  <a:gd name="T13" fmla="*/ 68853 h 634"/>
                  <a:gd name="T14" fmla="*/ 42546 w 634"/>
                  <a:gd name="T15" fmla="*/ 68853 h 634"/>
                  <a:gd name="T16" fmla="*/ 42546 w 634"/>
                  <a:gd name="T17" fmla="*/ 58399 h 634"/>
                  <a:gd name="T18" fmla="*/ 32090 w 634"/>
                  <a:gd name="T19" fmla="*/ 58399 h 634"/>
                  <a:gd name="T20" fmla="*/ 0 w 634"/>
                  <a:gd name="T21" fmla="*/ 84715 h 634"/>
                  <a:gd name="T22" fmla="*/ 0 w 634"/>
                  <a:gd name="T23" fmla="*/ 196106 h 634"/>
                  <a:gd name="T24" fmla="*/ 32090 w 634"/>
                  <a:gd name="T25" fmla="*/ 228190 h 634"/>
                  <a:gd name="T26" fmla="*/ 143504 w 634"/>
                  <a:gd name="T27" fmla="*/ 228190 h 634"/>
                  <a:gd name="T28" fmla="*/ 169825 w 634"/>
                  <a:gd name="T29" fmla="*/ 196106 h 634"/>
                  <a:gd name="T30" fmla="*/ 169825 w 634"/>
                  <a:gd name="T31" fmla="*/ 185652 h 634"/>
                  <a:gd name="T32" fmla="*/ 159369 w 634"/>
                  <a:gd name="T33" fmla="*/ 185652 h 634"/>
                  <a:gd name="T34" fmla="*/ 159369 w 634"/>
                  <a:gd name="T35" fmla="*/ 196106 h 634"/>
                  <a:gd name="T36" fmla="*/ 201915 w 634"/>
                  <a:gd name="T37" fmla="*/ 0 h 634"/>
                  <a:gd name="T38" fmla="*/ 201915 w 634"/>
                  <a:gd name="T39" fmla="*/ 0 h 634"/>
                  <a:gd name="T40" fmla="*/ 85093 w 634"/>
                  <a:gd name="T41" fmla="*/ 0 h 634"/>
                  <a:gd name="T42" fmla="*/ 58411 w 634"/>
                  <a:gd name="T43" fmla="*/ 26316 h 634"/>
                  <a:gd name="T44" fmla="*/ 58411 w 634"/>
                  <a:gd name="T45" fmla="*/ 143114 h 634"/>
                  <a:gd name="T46" fmla="*/ 85093 w 634"/>
                  <a:gd name="T47" fmla="*/ 169790 h 634"/>
                  <a:gd name="T48" fmla="*/ 201915 w 634"/>
                  <a:gd name="T49" fmla="*/ 169790 h 634"/>
                  <a:gd name="T50" fmla="*/ 228236 w 634"/>
                  <a:gd name="T51" fmla="*/ 143114 h 634"/>
                  <a:gd name="T52" fmla="*/ 228236 w 634"/>
                  <a:gd name="T53" fmla="*/ 26316 h 634"/>
                  <a:gd name="T54" fmla="*/ 201915 w 634"/>
                  <a:gd name="T55" fmla="*/ 0 h 634"/>
                  <a:gd name="T56" fmla="*/ 212372 w 634"/>
                  <a:gd name="T57" fmla="*/ 143114 h 634"/>
                  <a:gd name="T58" fmla="*/ 212372 w 634"/>
                  <a:gd name="T59" fmla="*/ 143114 h 634"/>
                  <a:gd name="T60" fmla="*/ 201915 w 634"/>
                  <a:gd name="T61" fmla="*/ 153568 h 634"/>
                  <a:gd name="T62" fmla="*/ 85093 w 634"/>
                  <a:gd name="T63" fmla="*/ 153568 h 634"/>
                  <a:gd name="T64" fmla="*/ 74637 w 634"/>
                  <a:gd name="T65" fmla="*/ 143114 h 634"/>
                  <a:gd name="T66" fmla="*/ 74637 w 634"/>
                  <a:gd name="T67" fmla="*/ 26316 h 634"/>
                  <a:gd name="T68" fmla="*/ 85093 w 634"/>
                  <a:gd name="T69" fmla="*/ 15862 h 634"/>
                  <a:gd name="T70" fmla="*/ 201915 w 634"/>
                  <a:gd name="T71" fmla="*/ 15862 h 634"/>
                  <a:gd name="T72" fmla="*/ 212372 w 634"/>
                  <a:gd name="T73" fmla="*/ 26316 h 634"/>
                  <a:gd name="T74" fmla="*/ 212372 w 634"/>
                  <a:gd name="T75" fmla="*/ 143114 h 6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4" h="634">
                    <a:moveTo>
                      <a:pt x="442" y="544"/>
                    </a:moveTo>
                    <a:lnTo>
                      <a:pt x="442" y="544"/>
                    </a:lnTo>
                    <a:cubicBezTo>
                      <a:pt x="442" y="574"/>
                      <a:pt x="412" y="588"/>
                      <a:pt x="398" y="588"/>
                    </a:cubicBezTo>
                    <a:cubicBezTo>
                      <a:pt x="89" y="588"/>
                      <a:pt x="89" y="588"/>
                      <a:pt x="89" y="588"/>
                    </a:cubicBezTo>
                    <a:cubicBezTo>
                      <a:pt x="59" y="588"/>
                      <a:pt x="44" y="574"/>
                      <a:pt x="44" y="544"/>
                    </a:cubicBezTo>
                    <a:cubicBezTo>
                      <a:pt x="44" y="235"/>
                      <a:pt x="44" y="235"/>
                      <a:pt x="44" y="235"/>
                    </a:cubicBezTo>
                    <a:cubicBezTo>
                      <a:pt x="44" y="221"/>
                      <a:pt x="59" y="191"/>
                      <a:pt x="89" y="191"/>
                    </a:cubicBezTo>
                    <a:cubicBezTo>
                      <a:pt x="118" y="191"/>
                      <a:pt x="118" y="191"/>
                      <a:pt x="118" y="191"/>
                    </a:cubicBezTo>
                    <a:cubicBezTo>
                      <a:pt x="118" y="162"/>
                      <a:pt x="118" y="162"/>
                      <a:pt x="118" y="162"/>
                    </a:cubicBezTo>
                    <a:cubicBezTo>
                      <a:pt x="89" y="162"/>
                      <a:pt x="89" y="162"/>
                      <a:pt x="89" y="162"/>
                    </a:cubicBezTo>
                    <a:cubicBezTo>
                      <a:pt x="44" y="162"/>
                      <a:pt x="0" y="191"/>
                      <a:pt x="0" y="235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0" y="588"/>
                      <a:pt x="44" y="633"/>
                      <a:pt x="89" y="633"/>
                    </a:cubicBezTo>
                    <a:cubicBezTo>
                      <a:pt x="398" y="633"/>
                      <a:pt x="398" y="633"/>
                      <a:pt x="398" y="633"/>
                    </a:cubicBezTo>
                    <a:cubicBezTo>
                      <a:pt x="442" y="633"/>
                      <a:pt x="471" y="588"/>
                      <a:pt x="471" y="544"/>
                    </a:cubicBezTo>
                    <a:cubicBezTo>
                      <a:pt x="471" y="515"/>
                      <a:pt x="471" y="515"/>
                      <a:pt x="471" y="515"/>
                    </a:cubicBezTo>
                    <a:cubicBezTo>
                      <a:pt x="442" y="515"/>
                      <a:pt x="442" y="515"/>
                      <a:pt x="442" y="515"/>
                    </a:cubicBezTo>
                    <a:lnTo>
                      <a:pt x="442" y="544"/>
                    </a:ln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236" y="0"/>
                      <a:pt x="236" y="0"/>
                      <a:pt x="236" y="0"/>
                    </a:cubicBezTo>
                    <a:cubicBezTo>
                      <a:pt x="192" y="0"/>
                      <a:pt x="162" y="29"/>
                      <a:pt x="162" y="73"/>
                    </a:cubicBezTo>
                    <a:cubicBezTo>
                      <a:pt x="162" y="397"/>
                      <a:pt x="162" y="397"/>
                      <a:pt x="162" y="397"/>
                    </a:cubicBezTo>
                    <a:cubicBezTo>
                      <a:pt x="162" y="441"/>
                      <a:pt x="192" y="471"/>
                      <a:pt x="236" y="471"/>
                    </a:cubicBezTo>
                    <a:cubicBezTo>
                      <a:pt x="560" y="471"/>
                      <a:pt x="560" y="471"/>
                      <a:pt x="560" y="471"/>
                    </a:cubicBezTo>
                    <a:cubicBezTo>
                      <a:pt x="604" y="471"/>
                      <a:pt x="633" y="441"/>
                      <a:pt x="633" y="397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  <a:moveTo>
                      <a:pt x="589" y="397"/>
                    </a:moveTo>
                    <a:lnTo>
                      <a:pt x="589" y="397"/>
                    </a:lnTo>
                    <a:cubicBezTo>
                      <a:pt x="589" y="412"/>
                      <a:pt x="574" y="426"/>
                      <a:pt x="560" y="426"/>
                    </a:cubicBezTo>
                    <a:cubicBezTo>
                      <a:pt x="236" y="426"/>
                      <a:pt x="236" y="426"/>
                      <a:pt x="236" y="426"/>
                    </a:cubicBezTo>
                    <a:cubicBezTo>
                      <a:pt x="221" y="426"/>
                      <a:pt x="207" y="412"/>
                      <a:pt x="207" y="397"/>
                    </a:cubicBezTo>
                    <a:cubicBezTo>
                      <a:pt x="207" y="73"/>
                      <a:pt x="207" y="73"/>
                      <a:pt x="207" y="73"/>
                    </a:cubicBezTo>
                    <a:cubicBezTo>
                      <a:pt x="207" y="58"/>
                      <a:pt x="221" y="44"/>
                      <a:pt x="236" y="44"/>
                    </a:cubicBezTo>
                    <a:cubicBezTo>
                      <a:pt x="560" y="44"/>
                      <a:pt x="560" y="44"/>
                      <a:pt x="560" y="44"/>
                    </a:cubicBezTo>
                    <a:cubicBezTo>
                      <a:pt x="574" y="44"/>
                      <a:pt x="589" y="58"/>
                      <a:pt x="589" y="73"/>
                    </a:cubicBezTo>
                    <a:lnTo>
                      <a:pt x="589" y="39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" name="Freeform 60"/>
              <p:cNvSpPr>
                <a:spLocks noChangeArrowheads="1"/>
              </p:cNvSpPr>
              <p:nvPr/>
            </p:nvSpPr>
            <p:spPr bwMode="auto">
              <a:xfrm>
                <a:off x="1076578" y="6033052"/>
                <a:ext cx="228597" cy="196843"/>
              </a:xfrm>
              <a:custGeom>
                <a:avLst/>
                <a:gdLst>
                  <a:gd name="T0" fmla="*/ 26321 w 634"/>
                  <a:gd name="T1" fmla="*/ 68985 h 545"/>
                  <a:gd name="T2" fmla="*/ 26321 w 634"/>
                  <a:gd name="T3" fmla="*/ 127496 h 545"/>
                  <a:gd name="T4" fmla="*/ 26321 w 634"/>
                  <a:gd name="T5" fmla="*/ 68985 h 545"/>
                  <a:gd name="T6" fmla="*/ 26321 w 634"/>
                  <a:gd name="T7" fmla="*/ 111605 h 545"/>
                  <a:gd name="T8" fmla="*/ 26321 w 634"/>
                  <a:gd name="T9" fmla="*/ 84877 h 545"/>
                  <a:gd name="T10" fmla="*/ 26321 w 634"/>
                  <a:gd name="T11" fmla="*/ 111605 h 545"/>
                  <a:gd name="T12" fmla="*/ 196146 w 634"/>
                  <a:gd name="T13" fmla="*/ 53093 h 545"/>
                  <a:gd name="T14" fmla="*/ 196146 w 634"/>
                  <a:gd name="T15" fmla="*/ 0 h 545"/>
                  <a:gd name="T16" fmla="*/ 196146 w 634"/>
                  <a:gd name="T17" fmla="*/ 53093 h 545"/>
                  <a:gd name="T18" fmla="*/ 196146 w 634"/>
                  <a:gd name="T19" fmla="*/ 10474 h 545"/>
                  <a:gd name="T20" fmla="*/ 196146 w 634"/>
                  <a:gd name="T21" fmla="*/ 42619 h 545"/>
                  <a:gd name="T22" fmla="*/ 196146 w 634"/>
                  <a:gd name="T23" fmla="*/ 10474 h 545"/>
                  <a:gd name="T24" fmla="*/ 26321 w 634"/>
                  <a:gd name="T25" fmla="*/ 137971 h 545"/>
                  <a:gd name="T26" fmla="*/ 26321 w 634"/>
                  <a:gd name="T27" fmla="*/ 196482 h 545"/>
                  <a:gd name="T28" fmla="*/ 26321 w 634"/>
                  <a:gd name="T29" fmla="*/ 137971 h 545"/>
                  <a:gd name="T30" fmla="*/ 26321 w 634"/>
                  <a:gd name="T31" fmla="*/ 180590 h 545"/>
                  <a:gd name="T32" fmla="*/ 26321 w 634"/>
                  <a:gd name="T33" fmla="*/ 154224 h 545"/>
                  <a:gd name="T34" fmla="*/ 26321 w 634"/>
                  <a:gd name="T35" fmla="*/ 180590 h 545"/>
                  <a:gd name="T36" fmla="*/ 196146 w 634"/>
                  <a:gd name="T37" fmla="*/ 137971 h 545"/>
                  <a:gd name="T38" fmla="*/ 196146 w 634"/>
                  <a:gd name="T39" fmla="*/ 196482 h 545"/>
                  <a:gd name="T40" fmla="*/ 196146 w 634"/>
                  <a:gd name="T41" fmla="*/ 137971 h 545"/>
                  <a:gd name="T42" fmla="*/ 196146 w 634"/>
                  <a:gd name="T43" fmla="*/ 180590 h 545"/>
                  <a:gd name="T44" fmla="*/ 196146 w 634"/>
                  <a:gd name="T45" fmla="*/ 154224 h 545"/>
                  <a:gd name="T46" fmla="*/ 196146 w 634"/>
                  <a:gd name="T47" fmla="*/ 180590 h 545"/>
                  <a:gd name="T48" fmla="*/ 26321 w 634"/>
                  <a:gd name="T49" fmla="*/ 0 h 545"/>
                  <a:gd name="T50" fmla="*/ 26321 w 634"/>
                  <a:gd name="T51" fmla="*/ 53093 h 545"/>
                  <a:gd name="T52" fmla="*/ 26321 w 634"/>
                  <a:gd name="T53" fmla="*/ 0 h 545"/>
                  <a:gd name="T54" fmla="*/ 26321 w 634"/>
                  <a:gd name="T55" fmla="*/ 42619 h 545"/>
                  <a:gd name="T56" fmla="*/ 26321 w 634"/>
                  <a:gd name="T57" fmla="*/ 10474 h 545"/>
                  <a:gd name="T58" fmla="*/ 26321 w 634"/>
                  <a:gd name="T59" fmla="*/ 42619 h 545"/>
                  <a:gd name="T60" fmla="*/ 196146 w 634"/>
                  <a:gd name="T61" fmla="*/ 68985 h 545"/>
                  <a:gd name="T62" fmla="*/ 196146 w 634"/>
                  <a:gd name="T63" fmla="*/ 127496 h 545"/>
                  <a:gd name="T64" fmla="*/ 196146 w 634"/>
                  <a:gd name="T65" fmla="*/ 68985 h 545"/>
                  <a:gd name="T66" fmla="*/ 196146 w 634"/>
                  <a:gd name="T67" fmla="*/ 111605 h 545"/>
                  <a:gd name="T68" fmla="*/ 196146 w 634"/>
                  <a:gd name="T69" fmla="*/ 84877 h 545"/>
                  <a:gd name="T70" fmla="*/ 196146 w 634"/>
                  <a:gd name="T71" fmla="*/ 111605 h 545"/>
                  <a:gd name="T72" fmla="*/ 111414 w 634"/>
                  <a:gd name="T73" fmla="*/ 0 h 545"/>
                  <a:gd name="T74" fmla="*/ 111414 w 634"/>
                  <a:gd name="T75" fmla="*/ 53093 h 545"/>
                  <a:gd name="T76" fmla="*/ 111414 w 634"/>
                  <a:gd name="T77" fmla="*/ 0 h 545"/>
                  <a:gd name="T78" fmla="*/ 111414 w 634"/>
                  <a:gd name="T79" fmla="*/ 42619 h 545"/>
                  <a:gd name="T80" fmla="*/ 111414 w 634"/>
                  <a:gd name="T81" fmla="*/ 10474 h 545"/>
                  <a:gd name="T82" fmla="*/ 111414 w 634"/>
                  <a:gd name="T83" fmla="*/ 42619 h 545"/>
                  <a:gd name="T84" fmla="*/ 111414 w 634"/>
                  <a:gd name="T85" fmla="*/ 137971 h 545"/>
                  <a:gd name="T86" fmla="*/ 111414 w 634"/>
                  <a:gd name="T87" fmla="*/ 196482 h 545"/>
                  <a:gd name="T88" fmla="*/ 111414 w 634"/>
                  <a:gd name="T89" fmla="*/ 137971 h 545"/>
                  <a:gd name="T90" fmla="*/ 111414 w 634"/>
                  <a:gd name="T91" fmla="*/ 180590 h 545"/>
                  <a:gd name="T92" fmla="*/ 111414 w 634"/>
                  <a:gd name="T93" fmla="*/ 154224 h 545"/>
                  <a:gd name="T94" fmla="*/ 111414 w 634"/>
                  <a:gd name="T95" fmla="*/ 180590 h 545"/>
                  <a:gd name="T96" fmla="*/ 111414 w 634"/>
                  <a:gd name="T97" fmla="*/ 68985 h 545"/>
                  <a:gd name="T98" fmla="*/ 111414 w 634"/>
                  <a:gd name="T99" fmla="*/ 127496 h 545"/>
                  <a:gd name="T100" fmla="*/ 111414 w 634"/>
                  <a:gd name="T101" fmla="*/ 68985 h 545"/>
                  <a:gd name="T102" fmla="*/ 111414 w 634"/>
                  <a:gd name="T103" fmla="*/ 111605 h 545"/>
                  <a:gd name="T104" fmla="*/ 111414 w 634"/>
                  <a:gd name="T105" fmla="*/ 84877 h 545"/>
                  <a:gd name="T106" fmla="*/ 111414 w 634"/>
                  <a:gd name="T107" fmla="*/ 111605 h 5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34" h="545">
                    <a:moveTo>
                      <a:pt x="73" y="191"/>
                    </a:moveTo>
                    <a:lnTo>
                      <a:pt x="73" y="191"/>
                    </a:lnTo>
                    <a:cubicBezTo>
                      <a:pt x="29" y="191"/>
                      <a:pt x="0" y="221"/>
                      <a:pt x="0" y="265"/>
                    </a:cubicBezTo>
                    <a:cubicBezTo>
                      <a:pt x="0" y="309"/>
                      <a:pt x="29" y="353"/>
                      <a:pt x="73" y="353"/>
                    </a:cubicBezTo>
                    <a:cubicBezTo>
                      <a:pt x="117" y="353"/>
                      <a:pt x="162" y="309"/>
                      <a:pt x="162" y="265"/>
                    </a:cubicBezTo>
                    <a:cubicBezTo>
                      <a:pt x="162" y="221"/>
                      <a:pt x="117" y="191"/>
                      <a:pt x="73" y="191"/>
                    </a:cubicBezTo>
                    <a:close/>
                    <a:moveTo>
                      <a:pt x="73" y="309"/>
                    </a:moveTo>
                    <a:lnTo>
                      <a:pt x="73" y="309"/>
                    </a:lnTo>
                    <a:cubicBezTo>
                      <a:pt x="58" y="309"/>
                      <a:pt x="44" y="294"/>
                      <a:pt x="44" y="265"/>
                    </a:cubicBezTo>
                    <a:cubicBezTo>
                      <a:pt x="44" y="250"/>
                      <a:pt x="58" y="235"/>
                      <a:pt x="73" y="235"/>
                    </a:cubicBezTo>
                    <a:cubicBezTo>
                      <a:pt x="103" y="235"/>
                      <a:pt x="117" y="250"/>
                      <a:pt x="117" y="265"/>
                    </a:cubicBezTo>
                    <a:cubicBezTo>
                      <a:pt x="117" y="294"/>
                      <a:pt x="103" y="309"/>
                      <a:pt x="73" y="309"/>
                    </a:cubicBezTo>
                    <a:close/>
                    <a:moveTo>
                      <a:pt x="544" y="147"/>
                    </a:moveTo>
                    <a:lnTo>
                      <a:pt x="544" y="147"/>
                    </a:lnTo>
                    <a:cubicBezTo>
                      <a:pt x="588" y="147"/>
                      <a:pt x="633" y="118"/>
                      <a:pt x="633" y="73"/>
                    </a:cubicBezTo>
                    <a:cubicBezTo>
                      <a:pt x="633" y="29"/>
                      <a:pt x="588" y="0"/>
                      <a:pt x="544" y="0"/>
                    </a:cubicBezTo>
                    <a:cubicBezTo>
                      <a:pt x="500" y="0"/>
                      <a:pt x="471" y="29"/>
                      <a:pt x="471" y="73"/>
                    </a:cubicBezTo>
                    <a:cubicBezTo>
                      <a:pt x="471" y="118"/>
                      <a:pt x="500" y="147"/>
                      <a:pt x="544" y="147"/>
                    </a:cubicBezTo>
                    <a:close/>
                    <a:moveTo>
                      <a:pt x="544" y="29"/>
                    </a:moveTo>
                    <a:lnTo>
                      <a:pt x="544" y="29"/>
                    </a:lnTo>
                    <a:cubicBezTo>
                      <a:pt x="574" y="29"/>
                      <a:pt x="588" y="59"/>
                      <a:pt x="588" y="73"/>
                    </a:cubicBezTo>
                    <a:cubicBezTo>
                      <a:pt x="588" y="88"/>
                      <a:pt x="574" y="118"/>
                      <a:pt x="544" y="118"/>
                    </a:cubicBezTo>
                    <a:cubicBezTo>
                      <a:pt x="530" y="118"/>
                      <a:pt x="515" y="88"/>
                      <a:pt x="515" y="73"/>
                    </a:cubicBezTo>
                    <a:cubicBezTo>
                      <a:pt x="515" y="59"/>
                      <a:pt x="530" y="29"/>
                      <a:pt x="544" y="29"/>
                    </a:cubicBezTo>
                    <a:close/>
                    <a:moveTo>
                      <a:pt x="73" y="382"/>
                    </a:moveTo>
                    <a:lnTo>
                      <a:pt x="73" y="382"/>
                    </a:lnTo>
                    <a:cubicBezTo>
                      <a:pt x="29" y="382"/>
                      <a:pt x="0" y="427"/>
                      <a:pt x="0" y="471"/>
                    </a:cubicBezTo>
                    <a:cubicBezTo>
                      <a:pt x="0" y="515"/>
                      <a:pt x="29" y="544"/>
                      <a:pt x="73" y="544"/>
                    </a:cubicBezTo>
                    <a:cubicBezTo>
                      <a:pt x="117" y="544"/>
                      <a:pt x="162" y="515"/>
                      <a:pt x="162" y="471"/>
                    </a:cubicBezTo>
                    <a:cubicBezTo>
                      <a:pt x="162" y="427"/>
                      <a:pt x="117" y="382"/>
                      <a:pt x="73" y="382"/>
                    </a:cubicBezTo>
                    <a:close/>
                    <a:moveTo>
                      <a:pt x="73" y="500"/>
                    </a:moveTo>
                    <a:lnTo>
                      <a:pt x="73" y="500"/>
                    </a:lnTo>
                    <a:cubicBezTo>
                      <a:pt x="58" y="500"/>
                      <a:pt x="44" y="486"/>
                      <a:pt x="44" y="471"/>
                    </a:cubicBezTo>
                    <a:cubicBezTo>
                      <a:pt x="44" y="441"/>
                      <a:pt x="58" y="427"/>
                      <a:pt x="73" y="427"/>
                    </a:cubicBezTo>
                    <a:cubicBezTo>
                      <a:pt x="103" y="427"/>
                      <a:pt x="117" y="441"/>
                      <a:pt x="117" y="471"/>
                    </a:cubicBezTo>
                    <a:cubicBezTo>
                      <a:pt x="117" y="486"/>
                      <a:pt x="103" y="500"/>
                      <a:pt x="73" y="500"/>
                    </a:cubicBezTo>
                    <a:close/>
                    <a:moveTo>
                      <a:pt x="544" y="382"/>
                    </a:moveTo>
                    <a:lnTo>
                      <a:pt x="544" y="382"/>
                    </a:lnTo>
                    <a:cubicBezTo>
                      <a:pt x="500" y="382"/>
                      <a:pt x="471" y="427"/>
                      <a:pt x="471" y="471"/>
                    </a:cubicBezTo>
                    <a:cubicBezTo>
                      <a:pt x="471" y="515"/>
                      <a:pt x="500" y="544"/>
                      <a:pt x="544" y="544"/>
                    </a:cubicBezTo>
                    <a:cubicBezTo>
                      <a:pt x="588" y="544"/>
                      <a:pt x="633" y="515"/>
                      <a:pt x="633" y="471"/>
                    </a:cubicBezTo>
                    <a:cubicBezTo>
                      <a:pt x="633" y="427"/>
                      <a:pt x="588" y="382"/>
                      <a:pt x="544" y="382"/>
                    </a:cubicBezTo>
                    <a:close/>
                    <a:moveTo>
                      <a:pt x="544" y="500"/>
                    </a:moveTo>
                    <a:lnTo>
                      <a:pt x="544" y="500"/>
                    </a:lnTo>
                    <a:cubicBezTo>
                      <a:pt x="530" y="500"/>
                      <a:pt x="515" y="486"/>
                      <a:pt x="515" y="471"/>
                    </a:cubicBezTo>
                    <a:cubicBezTo>
                      <a:pt x="515" y="441"/>
                      <a:pt x="530" y="427"/>
                      <a:pt x="544" y="427"/>
                    </a:cubicBezTo>
                    <a:cubicBezTo>
                      <a:pt x="574" y="427"/>
                      <a:pt x="588" y="441"/>
                      <a:pt x="588" y="471"/>
                    </a:cubicBezTo>
                    <a:cubicBezTo>
                      <a:pt x="588" y="486"/>
                      <a:pt x="574" y="500"/>
                      <a:pt x="544" y="500"/>
                    </a:cubicBezTo>
                    <a:close/>
                    <a:moveTo>
                      <a:pt x="73" y="0"/>
                    </a:moveTo>
                    <a:lnTo>
                      <a:pt x="73" y="0"/>
                    </a:lnTo>
                    <a:cubicBezTo>
                      <a:pt x="29" y="0"/>
                      <a:pt x="0" y="29"/>
                      <a:pt x="0" y="73"/>
                    </a:cubicBezTo>
                    <a:cubicBezTo>
                      <a:pt x="0" y="118"/>
                      <a:pt x="29" y="147"/>
                      <a:pt x="73" y="147"/>
                    </a:cubicBezTo>
                    <a:cubicBezTo>
                      <a:pt x="117" y="147"/>
                      <a:pt x="162" y="118"/>
                      <a:pt x="162" y="73"/>
                    </a:cubicBezTo>
                    <a:cubicBezTo>
                      <a:pt x="162" y="29"/>
                      <a:pt x="117" y="0"/>
                      <a:pt x="73" y="0"/>
                    </a:cubicBezTo>
                    <a:close/>
                    <a:moveTo>
                      <a:pt x="73" y="118"/>
                    </a:moveTo>
                    <a:lnTo>
                      <a:pt x="73" y="118"/>
                    </a:lnTo>
                    <a:cubicBezTo>
                      <a:pt x="58" y="118"/>
                      <a:pt x="44" y="88"/>
                      <a:pt x="44" y="73"/>
                    </a:cubicBezTo>
                    <a:cubicBezTo>
                      <a:pt x="44" y="59"/>
                      <a:pt x="58" y="29"/>
                      <a:pt x="73" y="29"/>
                    </a:cubicBezTo>
                    <a:cubicBezTo>
                      <a:pt x="103" y="29"/>
                      <a:pt x="117" y="59"/>
                      <a:pt x="117" y="73"/>
                    </a:cubicBezTo>
                    <a:cubicBezTo>
                      <a:pt x="117" y="88"/>
                      <a:pt x="103" y="118"/>
                      <a:pt x="73" y="118"/>
                    </a:cubicBezTo>
                    <a:close/>
                    <a:moveTo>
                      <a:pt x="544" y="191"/>
                    </a:moveTo>
                    <a:lnTo>
                      <a:pt x="544" y="191"/>
                    </a:lnTo>
                    <a:cubicBezTo>
                      <a:pt x="500" y="191"/>
                      <a:pt x="471" y="221"/>
                      <a:pt x="471" y="265"/>
                    </a:cubicBezTo>
                    <a:cubicBezTo>
                      <a:pt x="471" y="309"/>
                      <a:pt x="500" y="353"/>
                      <a:pt x="544" y="353"/>
                    </a:cubicBezTo>
                    <a:cubicBezTo>
                      <a:pt x="588" y="353"/>
                      <a:pt x="633" y="309"/>
                      <a:pt x="633" y="265"/>
                    </a:cubicBezTo>
                    <a:cubicBezTo>
                      <a:pt x="633" y="221"/>
                      <a:pt x="588" y="191"/>
                      <a:pt x="544" y="191"/>
                    </a:cubicBezTo>
                    <a:close/>
                    <a:moveTo>
                      <a:pt x="544" y="309"/>
                    </a:moveTo>
                    <a:lnTo>
                      <a:pt x="544" y="309"/>
                    </a:lnTo>
                    <a:cubicBezTo>
                      <a:pt x="530" y="309"/>
                      <a:pt x="515" y="294"/>
                      <a:pt x="515" y="265"/>
                    </a:cubicBezTo>
                    <a:cubicBezTo>
                      <a:pt x="515" y="250"/>
                      <a:pt x="530" y="235"/>
                      <a:pt x="544" y="235"/>
                    </a:cubicBezTo>
                    <a:cubicBezTo>
                      <a:pt x="574" y="235"/>
                      <a:pt x="588" y="250"/>
                      <a:pt x="588" y="265"/>
                    </a:cubicBezTo>
                    <a:cubicBezTo>
                      <a:pt x="588" y="294"/>
                      <a:pt x="574" y="309"/>
                      <a:pt x="544" y="309"/>
                    </a:cubicBez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265" y="0"/>
                      <a:pt x="235" y="29"/>
                      <a:pt x="235" y="73"/>
                    </a:cubicBezTo>
                    <a:cubicBezTo>
                      <a:pt x="235" y="118"/>
                      <a:pt x="265" y="147"/>
                      <a:pt x="309" y="147"/>
                    </a:cubicBezTo>
                    <a:cubicBezTo>
                      <a:pt x="353" y="147"/>
                      <a:pt x="397" y="118"/>
                      <a:pt x="397" y="73"/>
                    </a:cubicBezTo>
                    <a:cubicBezTo>
                      <a:pt x="397" y="29"/>
                      <a:pt x="353" y="0"/>
                      <a:pt x="309" y="0"/>
                    </a:cubicBezTo>
                    <a:close/>
                    <a:moveTo>
                      <a:pt x="309" y="118"/>
                    </a:moveTo>
                    <a:lnTo>
                      <a:pt x="309" y="118"/>
                    </a:lnTo>
                    <a:cubicBezTo>
                      <a:pt x="294" y="118"/>
                      <a:pt x="279" y="88"/>
                      <a:pt x="279" y="73"/>
                    </a:cubicBezTo>
                    <a:cubicBezTo>
                      <a:pt x="279" y="59"/>
                      <a:pt x="294" y="29"/>
                      <a:pt x="309" y="29"/>
                    </a:cubicBezTo>
                    <a:cubicBezTo>
                      <a:pt x="338" y="29"/>
                      <a:pt x="353" y="59"/>
                      <a:pt x="353" y="73"/>
                    </a:cubicBezTo>
                    <a:cubicBezTo>
                      <a:pt x="353" y="88"/>
                      <a:pt x="338" y="118"/>
                      <a:pt x="309" y="118"/>
                    </a:cubicBezTo>
                    <a:close/>
                    <a:moveTo>
                      <a:pt x="309" y="382"/>
                    </a:moveTo>
                    <a:lnTo>
                      <a:pt x="309" y="382"/>
                    </a:lnTo>
                    <a:cubicBezTo>
                      <a:pt x="265" y="382"/>
                      <a:pt x="235" y="427"/>
                      <a:pt x="235" y="471"/>
                    </a:cubicBezTo>
                    <a:cubicBezTo>
                      <a:pt x="235" y="515"/>
                      <a:pt x="265" y="544"/>
                      <a:pt x="309" y="544"/>
                    </a:cubicBezTo>
                    <a:cubicBezTo>
                      <a:pt x="353" y="544"/>
                      <a:pt x="397" y="515"/>
                      <a:pt x="397" y="471"/>
                    </a:cubicBezTo>
                    <a:cubicBezTo>
                      <a:pt x="397" y="427"/>
                      <a:pt x="353" y="382"/>
                      <a:pt x="309" y="382"/>
                    </a:cubicBezTo>
                    <a:close/>
                    <a:moveTo>
                      <a:pt x="309" y="500"/>
                    </a:moveTo>
                    <a:lnTo>
                      <a:pt x="309" y="500"/>
                    </a:lnTo>
                    <a:cubicBezTo>
                      <a:pt x="294" y="500"/>
                      <a:pt x="279" y="486"/>
                      <a:pt x="279" y="471"/>
                    </a:cubicBezTo>
                    <a:cubicBezTo>
                      <a:pt x="279" y="441"/>
                      <a:pt x="294" y="427"/>
                      <a:pt x="309" y="427"/>
                    </a:cubicBezTo>
                    <a:cubicBezTo>
                      <a:pt x="338" y="427"/>
                      <a:pt x="353" y="441"/>
                      <a:pt x="353" y="471"/>
                    </a:cubicBezTo>
                    <a:cubicBezTo>
                      <a:pt x="353" y="486"/>
                      <a:pt x="338" y="500"/>
                      <a:pt x="309" y="500"/>
                    </a:cubicBezTo>
                    <a:close/>
                    <a:moveTo>
                      <a:pt x="309" y="191"/>
                    </a:moveTo>
                    <a:lnTo>
                      <a:pt x="309" y="191"/>
                    </a:lnTo>
                    <a:cubicBezTo>
                      <a:pt x="265" y="191"/>
                      <a:pt x="235" y="221"/>
                      <a:pt x="235" y="265"/>
                    </a:cubicBezTo>
                    <a:cubicBezTo>
                      <a:pt x="235" y="309"/>
                      <a:pt x="265" y="353"/>
                      <a:pt x="309" y="353"/>
                    </a:cubicBezTo>
                    <a:cubicBezTo>
                      <a:pt x="353" y="353"/>
                      <a:pt x="397" y="309"/>
                      <a:pt x="397" y="265"/>
                    </a:cubicBezTo>
                    <a:cubicBezTo>
                      <a:pt x="397" y="221"/>
                      <a:pt x="353" y="191"/>
                      <a:pt x="309" y="191"/>
                    </a:cubicBezTo>
                    <a:close/>
                    <a:moveTo>
                      <a:pt x="309" y="309"/>
                    </a:moveTo>
                    <a:lnTo>
                      <a:pt x="309" y="309"/>
                    </a:lnTo>
                    <a:cubicBezTo>
                      <a:pt x="294" y="309"/>
                      <a:pt x="279" y="294"/>
                      <a:pt x="279" y="265"/>
                    </a:cubicBezTo>
                    <a:cubicBezTo>
                      <a:pt x="279" y="250"/>
                      <a:pt x="294" y="235"/>
                      <a:pt x="309" y="235"/>
                    </a:cubicBezTo>
                    <a:cubicBezTo>
                      <a:pt x="338" y="235"/>
                      <a:pt x="353" y="250"/>
                      <a:pt x="353" y="265"/>
                    </a:cubicBezTo>
                    <a:cubicBezTo>
                      <a:pt x="353" y="294"/>
                      <a:pt x="338" y="309"/>
                      <a:pt x="309" y="3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" name="Freeform 61"/>
              <p:cNvSpPr>
                <a:spLocks noChangeArrowheads="1"/>
              </p:cNvSpPr>
              <p:nvPr/>
            </p:nvSpPr>
            <p:spPr bwMode="auto">
              <a:xfrm>
                <a:off x="719807" y="6033052"/>
                <a:ext cx="202170" cy="196843"/>
              </a:xfrm>
              <a:custGeom>
                <a:avLst/>
                <a:gdLst>
                  <a:gd name="T0" fmla="*/ 58381 w 561"/>
                  <a:gd name="T1" fmla="*/ 111605 h 545"/>
                  <a:gd name="T2" fmla="*/ 0 w 561"/>
                  <a:gd name="T3" fmla="*/ 137971 h 545"/>
                  <a:gd name="T4" fmla="*/ 32073 w 561"/>
                  <a:gd name="T5" fmla="*/ 196482 h 545"/>
                  <a:gd name="T6" fmla="*/ 85048 w 561"/>
                  <a:gd name="T7" fmla="*/ 170116 h 545"/>
                  <a:gd name="T8" fmla="*/ 58381 w 561"/>
                  <a:gd name="T9" fmla="*/ 111605 h 545"/>
                  <a:gd name="T10" fmla="*/ 74237 w 561"/>
                  <a:gd name="T11" fmla="*/ 170116 h 545"/>
                  <a:gd name="T12" fmla="*/ 32073 w 561"/>
                  <a:gd name="T13" fmla="*/ 180590 h 545"/>
                  <a:gd name="T14" fmla="*/ 15856 w 561"/>
                  <a:gd name="T15" fmla="*/ 137971 h 545"/>
                  <a:gd name="T16" fmla="*/ 58381 w 561"/>
                  <a:gd name="T17" fmla="*/ 127496 h 545"/>
                  <a:gd name="T18" fmla="*/ 74237 w 561"/>
                  <a:gd name="T19" fmla="*/ 170116 h 545"/>
                  <a:gd name="T20" fmla="*/ 58381 w 561"/>
                  <a:gd name="T21" fmla="*/ 0 h 545"/>
                  <a:gd name="T22" fmla="*/ 0 w 561"/>
                  <a:gd name="T23" fmla="*/ 26366 h 545"/>
                  <a:gd name="T24" fmla="*/ 32073 w 561"/>
                  <a:gd name="T25" fmla="*/ 84877 h 545"/>
                  <a:gd name="T26" fmla="*/ 85048 w 561"/>
                  <a:gd name="T27" fmla="*/ 53093 h 545"/>
                  <a:gd name="T28" fmla="*/ 58381 w 561"/>
                  <a:gd name="T29" fmla="*/ 0 h 545"/>
                  <a:gd name="T30" fmla="*/ 74237 w 561"/>
                  <a:gd name="T31" fmla="*/ 53093 h 545"/>
                  <a:gd name="T32" fmla="*/ 32073 w 561"/>
                  <a:gd name="T33" fmla="*/ 68985 h 545"/>
                  <a:gd name="T34" fmla="*/ 15856 w 561"/>
                  <a:gd name="T35" fmla="*/ 26366 h 545"/>
                  <a:gd name="T36" fmla="*/ 58381 w 561"/>
                  <a:gd name="T37" fmla="*/ 10474 h 545"/>
                  <a:gd name="T38" fmla="*/ 74237 w 561"/>
                  <a:gd name="T39" fmla="*/ 53093 h 545"/>
                  <a:gd name="T40" fmla="*/ 169736 w 561"/>
                  <a:gd name="T41" fmla="*/ 111605 h 545"/>
                  <a:gd name="T42" fmla="*/ 116761 w 561"/>
                  <a:gd name="T43" fmla="*/ 137971 h 545"/>
                  <a:gd name="T44" fmla="*/ 143429 w 561"/>
                  <a:gd name="T45" fmla="*/ 196482 h 545"/>
                  <a:gd name="T46" fmla="*/ 201810 w 561"/>
                  <a:gd name="T47" fmla="*/ 170116 h 545"/>
                  <a:gd name="T48" fmla="*/ 169736 w 561"/>
                  <a:gd name="T49" fmla="*/ 111605 h 545"/>
                  <a:gd name="T50" fmla="*/ 185593 w 561"/>
                  <a:gd name="T51" fmla="*/ 170116 h 545"/>
                  <a:gd name="T52" fmla="*/ 143429 w 561"/>
                  <a:gd name="T53" fmla="*/ 180590 h 545"/>
                  <a:gd name="T54" fmla="*/ 127212 w 561"/>
                  <a:gd name="T55" fmla="*/ 137971 h 545"/>
                  <a:gd name="T56" fmla="*/ 169736 w 561"/>
                  <a:gd name="T57" fmla="*/ 127496 h 545"/>
                  <a:gd name="T58" fmla="*/ 185593 w 561"/>
                  <a:gd name="T59" fmla="*/ 170116 h 545"/>
                  <a:gd name="T60" fmla="*/ 169736 w 561"/>
                  <a:gd name="T61" fmla="*/ 0 h 545"/>
                  <a:gd name="T62" fmla="*/ 116761 w 561"/>
                  <a:gd name="T63" fmla="*/ 26366 h 545"/>
                  <a:gd name="T64" fmla="*/ 143429 w 561"/>
                  <a:gd name="T65" fmla="*/ 84877 h 545"/>
                  <a:gd name="T66" fmla="*/ 201810 w 561"/>
                  <a:gd name="T67" fmla="*/ 53093 h 545"/>
                  <a:gd name="T68" fmla="*/ 169736 w 561"/>
                  <a:gd name="T69" fmla="*/ 0 h 545"/>
                  <a:gd name="T70" fmla="*/ 185593 w 561"/>
                  <a:gd name="T71" fmla="*/ 53093 h 545"/>
                  <a:gd name="T72" fmla="*/ 143429 w 561"/>
                  <a:gd name="T73" fmla="*/ 68985 h 545"/>
                  <a:gd name="T74" fmla="*/ 127212 w 561"/>
                  <a:gd name="T75" fmla="*/ 26366 h 545"/>
                  <a:gd name="T76" fmla="*/ 169736 w 561"/>
                  <a:gd name="T77" fmla="*/ 10474 h 545"/>
                  <a:gd name="T78" fmla="*/ 185593 w 561"/>
                  <a:gd name="T79" fmla="*/ 53093 h 54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61" h="545">
                    <a:moveTo>
                      <a:pt x="162" y="309"/>
                    </a:moveTo>
                    <a:lnTo>
                      <a:pt x="162" y="309"/>
                    </a:lnTo>
                    <a:cubicBezTo>
                      <a:pt x="89" y="309"/>
                      <a:pt x="89" y="309"/>
                      <a:pt x="89" y="309"/>
                    </a:cubicBezTo>
                    <a:cubicBezTo>
                      <a:pt x="44" y="309"/>
                      <a:pt x="0" y="339"/>
                      <a:pt x="0" y="382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44" y="544"/>
                      <a:pt x="89" y="544"/>
                    </a:cubicBezTo>
                    <a:cubicBezTo>
                      <a:pt x="162" y="544"/>
                      <a:pt x="162" y="544"/>
                      <a:pt x="162" y="544"/>
                    </a:cubicBezTo>
                    <a:cubicBezTo>
                      <a:pt x="206" y="544"/>
                      <a:pt x="236" y="515"/>
                      <a:pt x="236" y="471"/>
                    </a:cubicBezTo>
                    <a:cubicBezTo>
                      <a:pt x="236" y="382"/>
                      <a:pt x="236" y="382"/>
                      <a:pt x="236" y="382"/>
                    </a:cubicBezTo>
                    <a:cubicBezTo>
                      <a:pt x="236" y="339"/>
                      <a:pt x="206" y="309"/>
                      <a:pt x="162" y="309"/>
                    </a:cubicBezTo>
                    <a:close/>
                    <a:moveTo>
                      <a:pt x="206" y="471"/>
                    </a:moveTo>
                    <a:lnTo>
                      <a:pt x="206" y="471"/>
                    </a:lnTo>
                    <a:cubicBezTo>
                      <a:pt x="206" y="486"/>
                      <a:pt x="177" y="500"/>
                      <a:pt x="162" y="500"/>
                    </a:cubicBezTo>
                    <a:cubicBezTo>
                      <a:pt x="89" y="500"/>
                      <a:pt x="89" y="500"/>
                      <a:pt x="89" y="500"/>
                    </a:cubicBezTo>
                    <a:cubicBezTo>
                      <a:pt x="59" y="500"/>
                      <a:pt x="44" y="486"/>
                      <a:pt x="44" y="471"/>
                    </a:cubicBezTo>
                    <a:cubicBezTo>
                      <a:pt x="44" y="382"/>
                      <a:pt x="44" y="382"/>
                      <a:pt x="44" y="382"/>
                    </a:cubicBezTo>
                    <a:cubicBezTo>
                      <a:pt x="44" y="368"/>
                      <a:pt x="59" y="353"/>
                      <a:pt x="89" y="353"/>
                    </a:cubicBezTo>
                    <a:cubicBezTo>
                      <a:pt x="162" y="353"/>
                      <a:pt x="162" y="353"/>
                      <a:pt x="162" y="353"/>
                    </a:cubicBezTo>
                    <a:cubicBezTo>
                      <a:pt x="177" y="353"/>
                      <a:pt x="206" y="368"/>
                      <a:pt x="206" y="382"/>
                    </a:cubicBezTo>
                    <a:lnTo>
                      <a:pt x="206" y="471"/>
                    </a:lnTo>
                    <a:close/>
                    <a:moveTo>
                      <a:pt x="162" y="0"/>
                    </a:moveTo>
                    <a:lnTo>
                      <a:pt x="162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29"/>
                      <a:pt x="0" y="73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91"/>
                      <a:pt x="44" y="235"/>
                      <a:pt x="89" y="235"/>
                    </a:cubicBezTo>
                    <a:cubicBezTo>
                      <a:pt x="162" y="235"/>
                      <a:pt x="162" y="235"/>
                      <a:pt x="162" y="235"/>
                    </a:cubicBezTo>
                    <a:cubicBezTo>
                      <a:pt x="206" y="235"/>
                      <a:pt x="236" y="191"/>
                      <a:pt x="236" y="147"/>
                    </a:cubicBezTo>
                    <a:cubicBezTo>
                      <a:pt x="236" y="73"/>
                      <a:pt x="236" y="73"/>
                      <a:pt x="236" y="73"/>
                    </a:cubicBezTo>
                    <a:cubicBezTo>
                      <a:pt x="236" y="29"/>
                      <a:pt x="206" y="0"/>
                      <a:pt x="162" y="0"/>
                    </a:cubicBezTo>
                    <a:close/>
                    <a:moveTo>
                      <a:pt x="206" y="147"/>
                    </a:moveTo>
                    <a:lnTo>
                      <a:pt x="206" y="147"/>
                    </a:lnTo>
                    <a:cubicBezTo>
                      <a:pt x="206" y="177"/>
                      <a:pt x="177" y="191"/>
                      <a:pt x="162" y="191"/>
                    </a:cubicBezTo>
                    <a:cubicBezTo>
                      <a:pt x="89" y="191"/>
                      <a:pt x="89" y="191"/>
                      <a:pt x="89" y="191"/>
                    </a:cubicBezTo>
                    <a:cubicBezTo>
                      <a:pt x="59" y="191"/>
                      <a:pt x="44" y="177"/>
                      <a:pt x="44" y="147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59"/>
                      <a:pt x="59" y="29"/>
                      <a:pt x="89" y="29"/>
                    </a:cubicBezTo>
                    <a:cubicBezTo>
                      <a:pt x="162" y="29"/>
                      <a:pt x="162" y="29"/>
                      <a:pt x="162" y="29"/>
                    </a:cubicBezTo>
                    <a:cubicBezTo>
                      <a:pt x="177" y="29"/>
                      <a:pt x="206" y="59"/>
                      <a:pt x="206" y="73"/>
                    </a:cubicBezTo>
                    <a:lnTo>
                      <a:pt x="206" y="147"/>
                    </a:lnTo>
                    <a:close/>
                    <a:moveTo>
                      <a:pt x="471" y="309"/>
                    </a:moveTo>
                    <a:lnTo>
                      <a:pt x="471" y="309"/>
                    </a:lnTo>
                    <a:cubicBezTo>
                      <a:pt x="398" y="309"/>
                      <a:pt x="398" y="309"/>
                      <a:pt x="398" y="309"/>
                    </a:cubicBezTo>
                    <a:cubicBezTo>
                      <a:pt x="353" y="309"/>
                      <a:pt x="324" y="339"/>
                      <a:pt x="324" y="382"/>
                    </a:cubicBezTo>
                    <a:cubicBezTo>
                      <a:pt x="324" y="471"/>
                      <a:pt x="324" y="471"/>
                      <a:pt x="324" y="471"/>
                    </a:cubicBezTo>
                    <a:cubicBezTo>
                      <a:pt x="324" y="515"/>
                      <a:pt x="353" y="544"/>
                      <a:pt x="398" y="544"/>
                    </a:cubicBezTo>
                    <a:cubicBezTo>
                      <a:pt x="471" y="544"/>
                      <a:pt x="471" y="544"/>
                      <a:pt x="471" y="544"/>
                    </a:cubicBezTo>
                    <a:cubicBezTo>
                      <a:pt x="515" y="544"/>
                      <a:pt x="560" y="515"/>
                      <a:pt x="560" y="471"/>
                    </a:cubicBezTo>
                    <a:cubicBezTo>
                      <a:pt x="560" y="382"/>
                      <a:pt x="560" y="382"/>
                      <a:pt x="560" y="382"/>
                    </a:cubicBezTo>
                    <a:cubicBezTo>
                      <a:pt x="560" y="339"/>
                      <a:pt x="515" y="309"/>
                      <a:pt x="471" y="309"/>
                    </a:cubicBezTo>
                    <a:close/>
                    <a:moveTo>
                      <a:pt x="515" y="471"/>
                    </a:moveTo>
                    <a:lnTo>
                      <a:pt x="515" y="471"/>
                    </a:lnTo>
                    <a:cubicBezTo>
                      <a:pt x="515" y="486"/>
                      <a:pt x="501" y="500"/>
                      <a:pt x="471" y="500"/>
                    </a:cubicBezTo>
                    <a:cubicBezTo>
                      <a:pt x="398" y="500"/>
                      <a:pt x="398" y="500"/>
                      <a:pt x="398" y="500"/>
                    </a:cubicBezTo>
                    <a:cubicBezTo>
                      <a:pt x="383" y="500"/>
                      <a:pt x="353" y="486"/>
                      <a:pt x="353" y="471"/>
                    </a:cubicBezTo>
                    <a:cubicBezTo>
                      <a:pt x="353" y="382"/>
                      <a:pt x="353" y="382"/>
                      <a:pt x="353" y="382"/>
                    </a:cubicBezTo>
                    <a:cubicBezTo>
                      <a:pt x="353" y="368"/>
                      <a:pt x="383" y="353"/>
                      <a:pt x="398" y="353"/>
                    </a:cubicBezTo>
                    <a:cubicBezTo>
                      <a:pt x="471" y="353"/>
                      <a:pt x="471" y="353"/>
                      <a:pt x="471" y="353"/>
                    </a:cubicBezTo>
                    <a:cubicBezTo>
                      <a:pt x="501" y="353"/>
                      <a:pt x="515" y="368"/>
                      <a:pt x="515" y="382"/>
                    </a:cubicBezTo>
                    <a:lnTo>
                      <a:pt x="515" y="471"/>
                    </a:lnTo>
                    <a:close/>
                    <a:moveTo>
                      <a:pt x="471" y="0"/>
                    </a:moveTo>
                    <a:lnTo>
                      <a:pt x="471" y="0"/>
                    </a:lnTo>
                    <a:cubicBezTo>
                      <a:pt x="398" y="0"/>
                      <a:pt x="398" y="0"/>
                      <a:pt x="398" y="0"/>
                    </a:cubicBezTo>
                    <a:cubicBezTo>
                      <a:pt x="353" y="0"/>
                      <a:pt x="324" y="29"/>
                      <a:pt x="324" y="73"/>
                    </a:cubicBezTo>
                    <a:cubicBezTo>
                      <a:pt x="324" y="147"/>
                      <a:pt x="324" y="147"/>
                      <a:pt x="324" y="147"/>
                    </a:cubicBezTo>
                    <a:cubicBezTo>
                      <a:pt x="324" y="191"/>
                      <a:pt x="353" y="235"/>
                      <a:pt x="398" y="235"/>
                    </a:cubicBezTo>
                    <a:cubicBezTo>
                      <a:pt x="471" y="235"/>
                      <a:pt x="471" y="235"/>
                      <a:pt x="471" y="235"/>
                    </a:cubicBezTo>
                    <a:cubicBezTo>
                      <a:pt x="515" y="235"/>
                      <a:pt x="560" y="191"/>
                      <a:pt x="560" y="147"/>
                    </a:cubicBezTo>
                    <a:cubicBezTo>
                      <a:pt x="560" y="73"/>
                      <a:pt x="560" y="73"/>
                      <a:pt x="560" y="73"/>
                    </a:cubicBezTo>
                    <a:cubicBezTo>
                      <a:pt x="560" y="29"/>
                      <a:pt x="515" y="0"/>
                      <a:pt x="471" y="0"/>
                    </a:cubicBezTo>
                    <a:close/>
                    <a:moveTo>
                      <a:pt x="515" y="147"/>
                    </a:moveTo>
                    <a:lnTo>
                      <a:pt x="515" y="147"/>
                    </a:lnTo>
                    <a:cubicBezTo>
                      <a:pt x="515" y="177"/>
                      <a:pt x="501" y="191"/>
                      <a:pt x="471" y="191"/>
                    </a:cubicBezTo>
                    <a:cubicBezTo>
                      <a:pt x="398" y="191"/>
                      <a:pt x="398" y="191"/>
                      <a:pt x="398" y="191"/>
                    </a:cubicBezTo>
                    <a:cubicBezTo>
                      <a:pt x="383" y="191"/>
                      <a:pt x="353" y="177"/>
                      <a:pt x="353" y="147"/>
                    </a:cubicBezTo>
                    <a:cubicBezTo>
                      <a:pt x="353" y="73"/>
                      <a:pt x="353" y="73"/>
                      <a:pt x="353" y="73"/>
                    </a:cubicBezTo>
                    <a:cubicBezTo>
                      <a:pt x="353" y="59"/>
                      <a:pt x="383" y="29"/>
                      <a:pt x="398" y="29"/>
                    </a:cubicBezTo>
                    <a:cubicBezTo>
                      <a:pt x="471" y="29"/>
                      <a:pt x="471" y="29"/>
                      <a:pt x="471" y="29"/>
                    </a:cubicBezTo>
                    <a:cubicBezTo>
                      <a:pt x="501" y="29"/>
                      <a:pt x="515" y="59"/>
                      <a:pt x="515" y="73"/>
                    </a:cubicBezTo>
                    <a:lnTo>
                      <a:pt x="515" y="1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" name="Freeform 62"/>
              <p:cNvSpPr>
                <a:spLocks noChangeArrowheads="1"/>
              </p:cNvSpPr>
              <p:nvPr/>
            </p:nvSpPr>
            <p:spPr bwMode="auto">
              <a:xfrm>
                <a:off x="4023241" y="5651253"/>
                <a:ext cx="212741" cy="223266"/>
              </a:xfrm>
              <a:custGeom>
                <a:avLst/>
                <a:gdLst>
                  <a:gd name="T0" fmla="*/ 106190 w 589"/>
                  <a:gd name="T1" fmla="*/ 0 h 619"/>
                  <a:gd name="T2" fmla="*/ 106190 w 589"/>
                  <a:gd name="T3" fmla="*/ 0 h 619"/>
                  <a:gd name="T4" fmla="*/ 0 w 589"/>
                  <a:gd name="T5" fmla="*/ 122273 h 619"/>
                  <a:gd name="T6" fmla="*/ 10475 w 589"/>
                  <a:gd name="T7" fmla="*/ 132733 h 619"/>
                  <a:gd name="T8" fmla="*/ 37203 w 589"/>
                  <a:gd name="T9" fmla="*/ 106042 h 619"/>
                  <a:gd name="T10" fmla="*/ 37203 w 589"/>
                  <a:gd name="T11" fmla="*/ 196575 h 619"/>
                  <a:gd name="T12" fmla="*/ 63569 w 589"/>
                  <a:gd name="T13" fmla="*/ 222905 h 619"/>
                  <a:gd name="T14" fmla="*/ 148810 w 589"/>
                  <a:gd name="T15" fmla="*/ 222905 h 619"/>
                  <a:gd name="T16" fmla="*/ 175177 w 589"/>
                  <a:gd name="T17" fmla="*/ 196575 h 619"/>
                  <a:gd name="T18" fmla="*/ 175177 w 589"/>
                  <a:gd name="T19" fmla="*/ 106042 h 619"/>
                  <a:gd name="T20" fmla="*/ 201905 w 589"/>
                  <a:gd name="T21" fmla="*/ 132733 h 619"/>
                  <a:gd name="T22" fmla="*/ 212380 w 589"/>
                  <a:gd name="T23" fmla="*/ 122273 h 619"/>
                  <a:gd name="T24" fmla="*/ 106190 w 589"/>
                  <a:gd name="T25" fmla="*/ 0 h 619"/>
                  <a:gd name="T26" fmla="*/ 164703 w 589"/>
                  <a:gd name="T27" fmla="*/ 196575 h 619"/>
                  <a:gd name="T28" fmla="*/ 164703 w 589"/>
                  <a:gd name="T29" fmla="*/ 196575 h 619"/>
                  <a:gd name="T30" fmla="*/ 148810 w 589"/>
                  <a:gd name="T31" fmla="*/ 212445 h 619"/>
                  <a:gd name="T32" fmla="*/ 63569 w 589"/>
                  <a:gd name="T33" fmla="*/ 212445 h 619"/>
                  <a:gd name="T34" fmla="*/ 47677 w 589"/>
                  <a:gd name="T35" fmla="*/ 196575 h 619"/>
                  <a:gd name="T36" fmla="*/ 47677 w 589"/>
                  <a:gd name="T37" fmla="*/ 84762 h 619"/>
                  <a:gd name="T38" fmla="*/ 106190 w 589"/>
                  <a:gd name="T39" fmla="*/ 21281 h 619"/>
                  <a:gd name="T40" fmla="*/ 164703 w 589"/>
                  <a:gd name="T41" fmla="*/ 84762 h 619"/>
                  <a:gd name="T42" fmla="*/ 164703 w 589"/>
                  <a:gd name="T43" fmla="*/ 196575 h 6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9" h="619">
                    <a:moveTo>
                      <a:pt x="294" y="0"/>
                    </a:moveTo>
                    <a:lnTo>
                      <a:pt x="294" y="0"/>
                    </a:lnTo>
                    <a:cubicBezTo>
                      <a:pt x="0" y="339"/>
                      <a:pt x="0" y="339"/>
                      <a:pt x="0" y="339"/>
                    </a:cubicBezTo>
                    <a:cubicBezTo>
                      <a:pt x="29" y="368"/>
                      <a:pt x="29" y="368"/>
                      <a:pt x="29" y="368"/>
                    </a:cubicBezTo>
                    <a:cubicBezTo>
                      <a:pt x="103" y="294"/>
                      <a:pt x="103" y="294"/>
                      <a:pt x="103" y="294"/>
                    </a:cubicBezTo>
                    <a:cubicBezTo>
                      <a:pt x="103" y="545"/>
                      <a:pt x="103" y="545"/>
                      <a:pt x="103" y="545"/>
                    </a:cubicBezTo>
                    <a:cubicBezTo>
                      <a:pt x="103" y="589"/>
                      <a:pt x="132" y="618"/>
                      <a:pt x="176" y="618"/>
                    </a:cubicBezTo>
                    <a:cubicBezTo>
                      <a:pt x="412" y="618"/>
                      <a:pt x="412" y="618"/>
                      <a:pt x="412" y="618"/>
                    </a:cubicBezTo>
                    <a:cubicBezTo>
                      <a:pt x="456" y="618"/>
                      <a:pt x="485" y="589"/>
                      <a:pt x="485" y="545"/>
                    </a:cubicBezTo>
                    <a:cubicBezTo>
                      <a:pt x="485" y="294"/>
                      <a:pt x="485" y="294"/>
                      <a:pt x="485" y="294"/>
                    </a:cubicBezTo>
                    <a:cubicBezTo>
                      <a:pt x="559" y="368"/>
                      <a:pt x="559" y="368"/>
                      <a:pt x="559" y="368"/>
                    </a:cubicBezTo>
                    <a:cubicBezTo>
                      <a:pt x="588" y="339"/>
                      <a:pt x="588" y="339"/>
                      <a:pt x="588" y="339"/>
                    </a:cubicBezTo>
                    <a:lnTo>
                      <a:pt x="294" y="0"/>
                    </a:lnTo>
                    <a:close/>
                    <a:moveTo>
                      <a:pt x="456" y="545"/>
                    </a:moveTo>
                    <a:lnTo>
                      <a:pt x="456" y="545"/>
                    </a:lnTo>
                    <a:cubicBezTo>
                      <a:pt x="456" y="559"/>
                      <a:pt x="426" y="589"/>
                      <a:pt x="412" y="589"/>
                    </a:cubicBezTo>
                    <a:cubicBezTo>
                      <a:pt x="176" y="589"/>
                      <a:pt x="176" y="589"/>
                      <a:pt x="176" y="589"/>
                    </a:cubicBezTo>
                    <a:cubicBezTo>
                      <a:pt x="162" y="589"/>
                      <a:pt x="132" y="559"/>
                      <a:pt x="132" y="545"/>
                    </a:cubicBezTo>
                    <a:cubicBezTo>
                      <a:pt x="132" y="235"/>
                      <a:pt x="132" y="235"/>
                      <a:pt x="132" y="235"/>
                    </a:cubicBezTo>
                    <a:cubicBezTo>
                      <a:pt x="294" y="59"/>
                      <a:pt x="294" y="59"/>
                      <a:pt x="294" y="59"/>
                    </a:cubicBezTo>
                    <a:cubicBezTo>
                      <a:pt x="456" y="235"/>
                      <a:pt x="456" y="235"/>
                      <a:pt x="456" y="235"/>
                    </a:cubicBezTo>
                    <a:lnTo>
                      <a:pt x="456" y="5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" name="Freeform 63"/>
              <p:cNvSpPr>
                <a:spLocks noChangeArrowheads="1"/>
              </p:cNvSpPr>
              <p:nvPr/>
            </p:nvSpPr>
            <p:spPr bwMode="auto">
              <a:xfrm>
                <a:off x="3646650" y="5651253"/>
                <a:ext cx="228598" cy="223266"/>
              </a:xfrm>
              <a:custGeom>
                <a:avLst/>
                <a:gdLst>
                  <a:gd name="T0" fmla="*/ 0 w 634"/>
                  <a:gd name="T1" fmla="*/ 26330 h 619"/>
                  <a:gd name="T2" fmla="*/ 0 w 634"/>
                  <a:gd name="T3" fmla="*/ 26330 h 619"/>
                  <a:gd name="T4" fmla="*/ 0 w 634"/>
                  <a:gd name="T5" fmla="*/ 84762 h 619"/>
                  <a:gd name="T6" fmla="*/ 16225 w 634"/>
                  <a:gd name="T7" fmla="*/ 84762 h 619"/>
                  <a:gd name="T8" fmla="*/ 16225 w 634"/>
                  <a:gd name="T9" fmla="*/ 26330 h 619"/>
                  <a:gd name="T10" fmla="*/ 32090 w 634"/>
                  <a:gd name="T11" fmla="*/ 10460 h 619"/>
                  <a:gd name="T12" fmla="*/ 85093 w 634"/>
                  <a:gd name="T13" fmla="*/ 10460 h 619"/>
                  <a:gd name="T14" fmla="*/ 85093 w 634"/>
                  <a:gd name="T15" fmla="*/ 0 h 619"/>
                  <a:gd name="T16" fmla="*/ 32090 w 634"/>
                  <a:gd name="T17" fmla="*/ 0 h 619"/>
                  <a:gd name="T18" fmla="*/ 0 w 634"/>
                  <a:gd name="T19" fmla="*/ 26330 h 619"/>
                  <a:gd name="T20" fmla="*/ 16225 w 634"/>
                  <a:gd name="T21" fmla="*/ 196575 h 619"/>
                  <a:gd name="T22" fmla="*/ 16225 w 634"/>
                  <a:gd name="T23" fmla="*/ 196575 h 619"/>
                  <a:gd name="T24" fmla="*/ 16225 w 634"/>
                  <a:gd name="T25" fmla="*/ 137783 h 619"/>
                  <a:gd name="T26" fmla="*/ 0 w 634"/>
                  <a:gd name="T27" fmla="*/ 137783 h 619"/>
                  <a:gd name="T28" fmla="*/ 0 w 634"/>
                  <a:gd name="T29" fmla="*/ 196575 h 619"/>
                  <a:gd name="T30" fmla="*/ 32090 w 634"/>
                  <a:gd name="T31" fmla="*/ 222905 h 619"/>
                  <a:gd name="T32" fmla="*/ 85093 w 634"/>
                  <a:gd name="T33" fmla="*/ 222905 h 619"/>
                  <a:gd name="T34" fmla="*/ 85093 w 634"/>
                  <a:gd name="T35" fmla="*/ 212445 h 619"/>
                  <a:gd name="T36" fmla="*/ 32090 w 634"/>
                  <a:gd name="T37" fmla="*/ 212445 h 619"/>
                  <a:gd name="T38" fmla="*/ 16225 w 634"/>
                  <a:gd name="T39" fmla="*/ 196575 h 619"/>
                  <a:gd name="T40" fmla="*/ 212373 w 634"/>
                  <a:gd name="T41" fmla="*/ 196575 h 619"/>
                  <a:gd name="T42" fmla="*/ 212373 w 634"/>
                  <a:gd name="T43" fmla="*/ 196575 h 619"/>
                  <a:gd name="T44" fmla="*/ 201916 w 634"/>
                  <a:gd name="T45" fmla="*/ 212445 h 619"/>
                  <a:gd name="T46" fmla="*/ 143505 w 634"/>
                  <a:gd name="T47" fmla="*/ 212445 h 619"/>
                  <a:gd name="T48" fmla="*/ 143505 w 634"/>
                  <a:gd name="T49" fmla="*/ 222905 h 619"/>
                  <a:gd name="T50" fmla="*/ 201916 w 634"/>
                  <a:gd name="T51" fmla="*/ 222905 h 619"/>
                  <a:gd name="T52" fmla="*/ 228237 w 634"/>
                  <a:gd name="T53" fmla="*/ 196575 h 619"/>
                  <a:gd name="T54" fmla="*/ 228237 w 634"/>
                  <a:gd name="T55" fmla="*/ 137783 h 619"/>
                  <a:gd name="T56" fmla="*/ 212373 w 634"/>
                  <a:gd name="T57" fmla="*/ 137783 h 619"/>
                  <a:gd name="T58" fmla="*/ 212373 w 634"/>
                  <a:gd name="T59" fmla="*/ 196575 h 619"/>
                  <a:gd name="T60" fmla="*/ 201916 w 634"/>
                  <a:gd name="T61" fmla="*/ 0 h 619"/>
                  <a:gd name="T62" fmla="*/ 201916 w 634"/>
                  <a:gd name="T63" fmla="*/ 0 h 619"/>
                  <a:gd name="T64" fmla="*/ 143505 w 634"/>
                  <a:gd name="T65" fmla="*/ 0 h 619"/>
                  <a:gd name="T66" fmla="*/ 143505 w 634"/>
                  <a:gd name="T67" fmla="*/ 10460 h 619"/>
                  <a:gd name="T68" fmla="*/ 201916 w 634"/>
                  <a:gd name="T69" fmla="*/ 10460 h 619"/>
                  <a:gd name="T70" fmla="*/ 212373 w 634"/>
                  <a:gd name="T71" fmla="*/ 26330 h 619"/>
                  <a:gd name="T72" fmla="*/ 212373 w 634"/>
                  <a:gd name="T73" fmla="*/ 84762 h 619"/>
                  <a:gd name="T74" fmla="*/ 228237 w 634"/>
                  <a:gd name="T75" fmla="*/ 84762 h 619"/>
                  <a:gd name="T76" fmla="*/ 228237 w 634"/>
                  <a:gd name="T77" fmla="*/ 26330 h 619"/>
                  <a:gd name="T78" fmla="*/ 201916 w 634"/>
                  <a:gd name="T79" fmla="*/ 0 h 61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34" h="619">
                    <a:moveTo>
                      <a:pt x="0" y="73"/>
                    </a:moveTo>
                    <a:lnTo>
                      <a:pt x="0" y="73"/>
                    </a:lnTo>
                    <a:cubicBezTo>
                      <a:pt x="0" y="235"/>
                      <a:pt x="0" y="235"/>
                      <a:pt x="0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59"/>
                      <a:pt x="59" y="29"/>
                      <a:pt x="89" y="29"/>
                    </a:cubicBezTo>
                    <a:cubicBezTo>
                      <a:pt x="236" y="29"/>
                      <a:pt x="236" y="29"/>
                      <a:pt x="236" y="29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29"/>
                      <a:pt x="0" y="73"/>
                    </a:cubicBezTo>
                    <a:close/>
                    <a:moveTo>
                      <a:pt x="45" y="545"/>
                    </a:moveTo>
                    <a:lnTo>
                      <a:pt x="45" y="545"/>
                    </a:lnTo>
                    <a:cubicBezTo>
                      <a:pt x="45" y="382"/>
                      <a:pt x="45" y="382"/>
                      <a:pt x="45" y="382"/>
                    </a:cubicBezTo>
                    <a:cubicBezTo>
                      <a:pt x="0" y="382"/>
                      <a:pt x="0" y="382"/>
                      <a:pt x="0" y="382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5" y="618"/>
                      <a:pt x="89" y="618"/>
                    </a:cubicBezTo>
                    <a:cubicBezTo>
                      <a:pt x="236" y="618"/>
                      <a:pt x="236" y="618"/>
                      <a:pt x="236" y="618"/>
                    </a:cubicBezTo>
                    <a:cubicBezTo>
                      <a:pt x="236" y="589"/>
                      <a:pt x="236" y="589"/>
                      <a:pt x="236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5" y="559"/>
                      <a:pt x="45" y="545"/>
                    </a:cubicBez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59"/>
                      <a:pt x="575" y="589"/>
                      <a:pt x="560" y="589"/>
                    </a:cubicBezTo>
                    <a:cubicBezTo>
                      <a:pt x="398" y="589"/>
                      <a:pt x="398" y="589"/>
                      <a:pt x="398" y="589"/>
                    </a:cubicBezTo>
                    <a:cubicBezTo>
                      <a:pt x="398" y="618"/>
                      <a:pt x="398" y="618"/>
                      <a:pt x="398" y="618"/>
                    </a:cubicBezTo>
                    <a:cubicBezTo>
                      <a:pt x="560" y="618"/>
                      <a:pt x="560" y="618"/>
                      <a:pt x="560" y="618"/>
                    </a:cubicBezTo>
                    <a:cubicBezTo>
                      <a:pt x="604" y="618"/>
                      <a:pt x="633" y="589"/>
                      <a:pt x="633" y="545"/>
                    </a:cubicBezTo>
                    <a:cubicBezTo>
                      <a:pt x="633" y="382"/>
                      <a:pt x="633" y="382"/>
                      <a:pt x="633" y="382"/>
                    </a:cubicBezTo>
                    <a:cubicBezTo>
                      <a:pt x="589" y="382"/>
                      <a:pt x="589" y="382"/>
                      <a:pt x="589" y="382"/>
                    </a:cubicBezTo>
                    <a:lnTo>
                      <a:pt x="589" y="545"/>
                    </a:ln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398" y="0"/>
                      <a:pt x="398" y="0"/>
                      <a:pt x="398" y="0"/>
                    </a:cubicBezTo>
                    <a:cubicBezTo>
                      <a:pt x="398" y="29"/>
                      <a:pt x="398" y="29"/>
                      <a:pt x="398" y="29"/>
                    </a:cubicBezTo>
                    <a:cubicBezTo>
                      <a:pt x="560" y="29"/>
                      <a:pt x="560" y="29"/>
                      <a:pt x="560" y="29"/>
                    </a:cubicBezTo>
                    <a:cubicBezTo>
                      <a:pt x="575" y="29"/>
                      <a:pt x="589" y="59"/>
                      <a:pt x="589" y="73"/>
                    </a:cubicBezTo>
                    <a:cubicBezTo>
                      <a:pt x="589" y="235"/>
                      <a:pt x="589" y="235"/>
                      <a:pt x="589" y="235"/>
                    </a:cubicBezTo>
                    <a:cubicBezTo>
                      <a:pt x="633" y="235"/>
                      <a:pt x="633" y="235"/>
                      <a:pt x="633" y="235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" name="Freeform 64"/>
              <p:cNvSpPr>
                <a:spLocks noChangeArrowheads="1"/>
              </p:cNvSpPr>
              <p:nvPr/>
            </p:nvSpPr>
            <p:spPr bwMode="auto">
              <a:xfrm>
                <a:off x="3285915" y="5656538"/>
                <a:ext cx="212741" cy="212697"/>
              </a:xfrm>
              <a:custGeom>
                <a:avLst/>
                <a:gdLst>
                  <a:gd name="T0" fmla="*/ 106371 w 590"/>
                  <a:gd name="T1" fmla="*/ 0 h 589"/>
                  <a:gd name="T2" fmla="*/ 106371 w 590"/>
                  <a:gd name="T3" fmla="*/ 0 h 589"/>
                  <a:gd name="T4" fmla="*/ 0 w 590"/>
                  <a:gd name="T5" fmla="*/ 106168 h 589"/>
                  <a:gd name="T6" fmla="*/ 106371 w 590"/>
                  <a:gd name="T7" fmla="*/ 212336 h 589"/>
                  <a:gd name="T8" fmla="*/ 212380 w 590"/>
                  <a:gd name="T9" fmla="*/ 106168 h 589"/>
                  <a:gd name="T10" fmla="*/ 106371 w 590"/>
                  <a:gd name="T11" fmla="*/ 0 h 589"/>
                  <a:gd name="T12" fmla="*/ 116827 w 590"/>
                  <a:gd name="T13" fmla="*/ 196447 h 589"/>
                  <a:gd name="T14" fmla="*/ 116827 w 590"/>
                  <a:gd name="T15" fmla="*/ 196447 h 589"/>
                  <a:gd name="T16" fmla="*/ 116827 w 590"/>
                  <a:gd name="T17" fmla="*/ 164669 h 589"/>
                  <a:gd name="T18" fmla="*/ 106371 w 590"/>
                  <a:gd name="T19" fmla="*/ 153835 h 589"/>
                  <a:gd name="T20" fmla="*/ 100962 w 590"/>
                  <a:gd name="T21" fmla="*/ 164669 h 589"/>
                  <a:gd name="T22" fmla="*/ 100962 w 590"/>
                  <a:gd name="T23" fmla="*/ 196447 h 589"/>
                  <a:gd name="T24" fmla="*/ 16226 w 590"/>
                  <a:gd name="T25" fmla="*/ 111585 h 589"/>
                  <a:gd name="T26" fmla="*/ 53366 w 590"/>
                  <a:gd name="T27" fmla="*/ 111585 h 589"/>
                  <a:gd name="T28" fmla="*/ 58414 w 590"/>
                  <a:gd name="T29" fmla="*/ 106168 h 589"/>
                  <a:gd name="T30" fmla="*/ 53366 w 590"/>
                  <a:gd name="T31" fmla="*/ 100751 h 589"/>
                  <a:gd name="T32" fmla="*/ 16226 w 590"/>
                  <a:gd name="T33" fmla="*/ 100751 h 589"/>
                  <a:gd name="T34" fmla="*/ 100962 w 590"/>
                  <a:gd name="T35" fmla="*/ 15889 h 589"/>
                  <a:gd name="T36" fmla="*/ 100962 w 590"/>
                  <a:gd name="T37" fmla="*/ 47667 h 589"/>
                  <a:gd name="T38" fmla="*/ 106371 w 590"/>
                  <a:gd name="T39" fmla="*/ 58501 h 589"/>
                  <a:gd name="T40" fmla="*/ 116827 w 590"/>
                  <a:gd name="T41" fmla="*/ 47667 h 589"/>
                  <a:gd name="T42" fmla="*/ 116827 w 590"/>
                  <a:gd name="T43" fmla="*/ 15889 h 589"/>
                  <a:gd name="T44" fmla="*/ 201924 w 590"/>
                  <a:gd name="T45" fmla="*/ 100751 h 589"/>
                  <a:gd name="T46" fmla="*/ 164784 w 590"/>
                  <a:gd name="T47" fmla="*/ 100751 h 589"/>
                  <a:gd name="T48" fmla="*/ 159375 w 590"/>
                  <a:gd name="T49" fmla="*/ 106168 h 589"/>
                  <a:gd name="T50" fmla="*/ 164784 w 590"/>
                  <a:gd name="T51" fmla="*/ 111585 h 589"/>
                  <a:gd name="T52" fmla="*/ 201924 w 590"/>
                  <a:gd name="T53" fmla="*/ 111585 h 589"/>
                  <a:gd name="T54" fmla="*/ 116827 w 590"/>
                  <a:gd name="T55" fmla="*/ 196447 h 58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90" h="589">
                    <a:moveTo>
                      <a:pt x="295" y="0"/>
                    </a:moveTo>
                    <a:lnTo>
                      <a:pt x="295" y="0"/>
                    </a:lnTo>
                    <a:cubicBezTo>
                      <a:pt x="133" y="0"/>
                      <a:pt x="0" y="132"/>
                      <a:pt x="0" y="294"/>
                    </a:cubicBezTo>
                    <a:cubicBezTo>
                      <a:pt x="0" y="456"/>
                      <a:pt x="133" y="588"/>
                      <a:pt x="295" y="588"/>
                    </a:cubicBezTo>
                    <a:cubicBezTo>
                      <a:pt x="457" y="588"/>
                      <a:pt x="589" y="456"/>
                      <a:pt x="589" y="294"/>
                    </a:cubicBezTo>
                    <a:cubicBezTo>
                      <a:pt x="589" y="132"/>
                      <a:pt x="457" y="0"/>
                      <a:pt x="295" y="0"/>
                    </a:cubicBezTo>
                    <a:close/>
                    <a:moveTo>
                      <a:pt x="324" y="544"/>
                    </a:moveTo>
                    <a:lnTo>
                      <a:pt x="324" y="544"/>
                    </a:lnTo>
                    <a:cubicBezTo>
                      <a:pt x="324" y="456"/>
                      <a:pt x="324" y="456"/>
                      <a:pt x="324" y="456"/>
                    </a:cubicBezTo>
                    <a:cubicBezTo>
                      <a:pt x="324" y="441"/>
                      <a:pt x="310" y="426"/>
                      <a:pt x="295" y="426"/>
                    </a:cubicBezTo>
                    <a:cubicBezTo>
                      <a:pt x="295" y="426"/>
                      <a:pt x="280" y="441"/>
                      <a:pt x="280" y="456"/>
                    </a:cubicBezTo>
                    <a:cubicBezTo>
                      <a:pt x="280" y="544"/>
                      <a:pt x="280" y="544"/>
                      <a:pt x="280" y="544"/>
                    </a:cubicBezTo>
                    <a:cubicBezTo>
                      <a:pt x="148" y="544"/>
                      <a:pt x="59" y="441"/>
                      <a:pt x="45" y="309"/>
                    </a:cubicBezTo>
                    <a:cubicBezTo>
                      <a:pt x="148" y="309"/>
                      <a:pt x="148" y="309"/>
                      <a:pt x="148" y="309"/>
                    </a:cubicBezTo>
                    <a:cubicBezTo>
                      <a:pt x="148" y="309"/>
                      <a:pt x="162" y="309"/>
                      <a:pt x="162" y="294"/>
                    </a:cubicBezTo>
                    <a:cubicBezTo>
                      <a:pt x="162" y="279"/>
                      <a:pt x="148" y="279"/>
                      <a:pt x="148" y="279"/>
                    </a:cubicBezTo>
                    <a:cubicBezTo>
                      <a:pt x="45" y="279"/>
                      <a:pt x="45" y="279"/>
                      <a:pt x="45" y="279"/>
                    </a:cubicBezTo>
                    <a:cubicBezTo>
                      <a:pt x="59" y="147"/>
                      <a:pt x="148" y="44"/>
                      <a:pt x="280" y="44"/>
                    </a:cubicBezTo>
                    <a:cubicBezTo>
                      <a:pt x="280" y="132"/>
                      <a:pt x="280" y="132"/>
                      <a:pt x="280" y="132"/>
                    </a:cubicBezTo>
                    <a:cubicBezTo>
                      <a:pt x="280" y="147"/>
                      <a:pt x="295" y="162"/>
                      <a:pt x="295" y="162"/>
                    </a:cubicBezTo>
                    <a:cubicBezTo>
                      <a:pt x="310" y="162"/>
                      <a:pt x="324" y="147"/>
                      <a:pt x="324" y="132"/>
                    </a:cubicBezTo>
                    <a:cubicBezTo>
                      <a:pt x="324" y="44"/>
                      <a:pt x="324" y="44"/>
                      <a:pt x="324" y="44"/>
                    </a:cubicBezTo>
                    <a:cubicBezTo>
                      <a:pt x="442" y="44"/>
                      <a:pt x="545" y="147"/>
                      <a:pt x="560" y="279"/>
                    </a:cubicBezTo>
                    <a:cubicBezTo>
                      <a:pt x="457" y="279"/>
                      <a:pt x="457" y="279"/>
                      <a:pt x="457" y="279"/>
                    </a:cubicBezTo>
                    <a:cubicBezTo>
                      <a:pt x="442" y="279"/>
                      <a:pt x="442" y="279"/>
                      <a:pt x="442" y="294"/>
                    </a:cubicBezTo>
                    <a:cubicBezTo>
                      <a:pt x="442" y="309"/>
                      <a:pt x="442" y="309"/>
                      <a:pt x="457" y="309"/>
                    </a:cubicBezTo>
                    <a:cubicBezTo>
                      <a:pt x="560" y="309"/>
                      <a:pt x="560" y="309"/>
                      <a:pt x="560" y="309"/>
                    </a:cubicBezTo>
                    <a:cubicBezTo>
                      <a:pt x="545" y="441"/>
                      <a:pt x="442" y="544"/>
                      <a:pt x="324" y="5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" name="Freeform 65"/>
              <p:cNvSpPr>
                <a:spLocks noChangeArrowheads="1"/>
              </p:cNvSpPr>
              <p:nvPr/>
            </p:nvSpPr>
            <p:spPr bwMode="auto">
              <a:xfrm>
                <a:off x="2919894" y="5644648"/>
                <a:ext cx="221991" cy="223265"/>
              </a:xfrm>
              <a:custGeom>
                <a:avLst/>
                <a:gdLst>
                  <a:gd name="T0" fmla="*/ 173935 w 619"/>
                  <a:gd name="T1" fmla="*/ 21281 h 619"/>
                  <a:gd name="T2" fmla="*/ 173935 w 619"/>
                  <a:gd name="T3" fmla="*/ 21281 h 619"/>
                  <a:gd name="T4" fmla="*/ 79257 w 619"/>
                  <a:gd name="T5" fmla="*/ 42561 h 619"/>
                  <a:gd name="T6" fmla="*/ 52718 w 619"/>
                  <a:gd name="T7" fmla="*/ 90172 h 619"/>
                  <a:gd name="T8" fmla="*/ 0 w 619"/>
                  <a:gd name="T9" fmla="*/ 127683 h 619"/>
                  <a:gd name="T10" fmla="*/ 52718 w 619"/>
                  <a:gd name="T11" fmla="*/ 159423 h 619"/>
                  <a:gd name="T12" fmla="*/ 68498 w 619"/>
                  <a:gd name="T13" fmla="*/ 207034 h 619"/>
                  <a:gd name="T14" fmla="*/ 116196 w 619"/>
                  <a:gd name="T15" fmla="*/ 191164 h 619"/>
                  <a:gd name="T16" fmla="*/ 168914 w 619"/>
                  <a:gd name="T17" fmla="*/ 222904 h 619"/>
                  <a:gd name="T18" fmla="*/ 173935 w 619"/>
                  <a:gd name="T19" fmla="*/ 159423 h 619"/>
                  <a:gd name="T20" fmla="*/ 200473 w 619"/>
                  <a:gd name="T21" fmla="*/ 111452 h 619"/>
                  <a:gd name="T22" fmla="*/ 173935 w 619"/>
                  <a:gd name="T23" fmla="*/ 21281 h 619"/>
                  <a:gd name="T24" fmla="*/ 73877 w 619"/>
                  <a:gd name="T25" fmla="*/ 191164 h 619"/>
                  <a:gd name="T26" fmla="*/ 73877 w 619"/>
                  <a:gd name="T27" fmla="*/ 191164 h 619"/>
                  <a:gd name="T28" fmla="*/ 68498 w 619"/>
                  <a:gd name="T29" fmla="*/ 164473 h 619"/>
                  <a:gd name="T30" fmla="*/ 105437 w 619"/>
                  <a:gd name="T31" fmla="*/ 185754 h 619"/>
                  <a:gd name="T32" fmla="*/ 73877 w 619"/>
                  <a:gd name="T33" fmla="*/ 191164 h 619"/>
                  <a:gd name="T34" fmla="*/ 190073 w 619"/>
                  <a:gd name="T35" fmla="*/ 106403 h 619"/>
                  <a:gd name="T36" fmla="*/ 190073 w 619"/>
                  <a:gd name="T37" fmla="*/ 106403 h 619"/>
                  <a:gd name="T38" fmla="*/ 163535 w 619"/>
                  <a:gd name="T39" fmla="*/ 154013 h 619"/>
                  <a:gd name="T40" fmla="*/ 158155 w 619"/>
                  <a:gd name="T41" fmla="*/ 201984 h 619"/>
                  <a:gd name="T42" fmla="*/ 26180 w 619"/>
                  <a:gd name="T43" fmla="*/ 127683 h 619"/>
                  <a:gd name="T44" fmla="*/ 63119 w 619"/>
                  <a:gd name="T45" fmla="*/ 100992 h 619"/>
                  <a:gd name="T46" fmla="*/ 95037 w 619"/>
                  <a:gd name="T47" fmla="*/ 53021 h 619"/>
                  <a:gd name="T48" fmla="*/ 168914 w 619"/>
                  <a:gd name="T49" fmla="*/ 31740 h 619"/>
                  <a:gd name="T50" fmla="*/ 190073 w 619"/>
                  <a:gd name="T51" fmla="*/ 106403 h 6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9" h="619">
                    <a:moveTo>
                      <a:pt x="485" y="59"/>
                    </a:moveTo>
                    <a:lnTo>
                      <a:pt x="485" y="59"/>
                    </a:lnTo>
                    <a:cubicBezTo>
                      <a:pt x="397" y="0"/>
                      <a:pt x="279" y="30"/>
                      <a:pt x="221" y="118"/>
                    </a:cubicBezTo>
                    <a:cubicBezTo>
                      <a:pt x="147" y="250"/>
                      <a:pt x="147" y="250"/>
                      <a:pt x="147" y="250"/>
                    </a:cubicBezTo>
                    <a:cubicBezTo>
                      <a:pt x="0" y="354"/>
                      <a:pt x="0" y="354"/>
                      <a:pt x="0" y="354"/>
                    </a:cubicBezTo>
                    <a:cubicBezTo>
                      <a:pt x="147" y="442"/>
                      <a:pt x="147" y="442"/>
                      <a:pt x="147" y="442"/>
                    </a:cubicBezTo>
                    <a:cubicBezTo>
                      <a:pt x="132" y="486"/>
                      <a:pt x="147" y="545"/>
                      <a:pt x="191" y="574"/>
                    </a:cubicBezTo>
                    <a:cubicBezTo>
                      <a:pt x="235" y="589"/>
                      <a:pt x="294" y="574"/>
                      <a:pt x="324" y="530"/>
                    </a:cubicBezTo>
                    <a:cubicBezTo>
                      <a:pt x="471" y="618"/>
                      <a:pt x="471" y="618"/>
                      <a:pt x="471" y="618"/>
                    </a:cubicBezTo>
                    <a:cubicBezTo>
                      <a:pt x="485" y="442"/>
                      <a:pt x="485" y="442"/>
                      <a:pt x="485" y="442"/>
                    </a:cubicBezTo>
                    <a:cubicBezTo>
                      <a:pt x="559" y="309"/>
                      <a:pt x="559" y="309"/>
                      <a:pt x="559" y="309"/>
                    </a:cubicBezTo>
                    <a:cubicBezTo>
                      <a:pt x="618" y="221"/>
                      <a:pt x="588" y="103"/>
                      <a:pt x="485" y="59"/>
                    </a:cubicBezTo>
                    <a:close/>
                    <a:moveTo>
                      <a:pt x="206" y="530"/>
                    </a:moveTo>
                    <a:lnTo>
                      <a:pt x="206" y="530"/>
                    </a:lnTo>
                    <a:cubicBezTo>
                      <a:pt x="176" y="515"/>
                      <a:pt x="176" y="486"/>
                      <a:pt x="191" y="456"/>
                    </a:cubicBezTo>
                    <a:cubicBezTo>
                      <a:pt x="294" y="515"/>
                      <a:pt x="294" y="515"/>
                      <a:pt x="294" y="515"/>
                    </a:cubicBezTo>
                    <a:cubicBezTo>
                      <a:pt x="265" y="545"/>
                      <a:pt x="235" y="545"/>
                      <a:pt x="206" y="530"/>
                    </a:cubicBezTo>
                    <a:close/>
                    <a:moveTo>
                      <a:pt x="530" y="295"/>
                    </a:moveTo>
                    <a:lnTo>
                      <a:pt x="530" y="295"/>
                    </a:lnTo>
                    <a:cubicBezTo>
                      <a:pt x="456" y="427"/>
                      <a:pt x="456" y="427"/>
                      <a:pt x="456" y="427"/>
                    </a:cubicBezTo>
                    <a:cubicBezTo>
                      <a:pt x="441" y="560"/>
                      <a:pt x="441" y="560"/>
                      <a:pt x="441" y="560"/>
                    </a:cubicBezTo>
                    <a:cubicBezTo>
                      <a:pt x="73" y="354"/>
                      <a:pt x="73" y="354"/>
                      <a:pt x="73" y="354"/>
                    </a:cubicBezTo>
                    <a:cubicBezTo>
                      <a:pt x="176" y="280"/>
                      <a:pt x="176" y="280"/>
                      <a:pt x="176" y="280"/>
                    </a:cubicBezTo>
                    <a:cubicBezTo>
                      <a:pt x="265" y="147"/>
                      <a:pt x="265" y="147"/>
                      <a:pt x="265" y="147"/>
                    </a:cubicBezTo>
                    <a:cubicBezTo>
                      <a:pt x="294" y="74"/>
                      <a:pt x="397" y="44"/>
                      <a:pt x="471" y="88"/>
                    </a:cubicBezTo>
                    <a:cubicBezTo>
                      <a:pt x="544" y="133"/>
                      <a:pt x="574" y="221"/>
                      <a:pt x="530" y="2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" name="Freeform 66"/>
              <p:cNvSpPr>
                <a:spLocks noChangeArrowheads="1"/>
              </p:cNvSpPr>
              <p:nvPr/>
            </p:nvSpPr>
            <p:spPr bwMode="auto">
              <a:xfrm>
                <a:off x="2559159" y="5656538"/>
                <a:ext cx="196884" cy="212697"/>
              </a:xfrm>
              <a:custGeom>
                <a:avLst/>
                <a:gdLst>
                  <a:gd name="T0" fmla="*/ 170151 w 545"/>
                  <a:gd name="T1" fmla="*/ 127474 h 589"/>
                  <a:gd name="T2" fmla="*/ 170151 w 545"/>
                  <a:gd name="T3" fmla="*/ 127474 h 589"/>
                  <a:gd name="T4" fmla="*/ 170151 w 545"/>
                  <a:gd name="T5" fmla="*/ 68973 h 589"/>
                  <a:gd name="T6" fmla="*/ 100790 w 545"/>
                  <a:gd name="T7" fmla="*/ 0 h 589"/>
                  <a:gd name="T8" fmla="*/ 26372 w 545"/>
                  <a:gd name="T9" fmla="*/ 68973 h 589"/>
                  <a:gd name="T10" fmla="*/ 26372 w 545"/>
                  <a:gd name="T11" fmla="*/ 127474 h 589"/>
                  <a:gd name="T12" fmla="*/ 0 w 545"/>
                  <a:gd name="T13" fmla="*/ 185974 h 589"/>
                  <a:gd name="T14" fmla="*/ 63581 w 545"/>
                  <a:gd name="T15" fmla="*/ 185974 h 589"/>
                  <a:gd name="T16" fmla="*/ 100790 w 545"/>
                  <a:gd name="T17" fmla="*/ 212336 h 589"/>
                  <a:gd name="T18" fmla="*/ 132581 w 545"/>
                  <a:gd name="T19" fmla="*/ 185974 h 589"/>
                  <a:gd name="T20" fmla="*/ 196523 w 545"/>
                  <a:gd name="T21" fmla="*/ 185974 h 589"/>
                  <a:gd name="T22" fmla="*/ 170151 w 545"/>
                  <a:gd name="T23" fmla="*/ 127474 h 589"/>
                  <a:gd name="T24" fmla="*/ 100790 w 545"/>
                  <a:gd name="T25" fmla="*/ 196447 h 589"/>
                  <a:gd name="T26" fmla="*/ 100790 w 545"/>
                  <a:gd name="T27" fmla="*/ 196447 h 589"/>
                  <a:gd name="T28" fmla="*/ 79476 w 545"/>
                  <a:gd name="T29" fmla="*/ 185974 h 589"/>
                  <a:gd name="T30" fmla="*/ 117047 w 545"/>
                  <a:gd name="T31" fmla="*/ 185974 h 589"/>
                  <a:gd name="T32" fmla="*/ 100790 w 545"/>
                  <a:gd name="T33" fmla="*/ 196447 h 589"/>
                  <a:gd name="T34" fmla="*/ 20953 w 545"/>
                  <a:gd name="T35" fmla="*/ 170085 h 589"/>
                  <a:gd name="T36" fmla="*/ 20953 w 545"/>
                  <a:gd name="T37" fmla="*/ 170085 h 589"/>
                  <a:gd name="T38" fmla="*/ 42267 w 545"/>
                  <a:gd name="T39" fmla="*/ 127474 h 589"/>
                  <a:gd name="T40" fmla="*/ 42267 w 545"/>
                  <a:gd name="T41" fmla="*/ 68973 h 589"/>
                  <a:gd name="T42" fmla="*/ 100790 w 545"/>
                  <a:gd name="T43" fmla="*/ 15889 h 589"/>
                  <a:gd name="T44" fmla="*/ 153895 w 545"/>
                  <a:gd name="T45" fmla="*/ 68973 h 589"/>
                  <a:gd name="T46" fmla="*/ 153895 w 545"/>
                  <a:gd name="T47" fmla="*/ 127474 h 589"/>
                  <a:gd name="T48" fmla="*/ 175209 w 545"/>
                  <a:gd name="T49" fmla="*/ 170085 h 589"/>
                  <a:gd name="T50" fmla="*/ 20953 w 545"/>
                  <a:gd name="T51" fmla="*/ 170085 h 5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5" h="589">
                    <a:moveTo>
                      <a:pt x="471" y="353"/>
                    </a:moveTo>
                    <a:lnTo>
                      <a:pt x="471" y="353"/>
                    </a:lnTo>
                    <a:cubicBezTo>
                      <a:pt x="471" y="191"/>
                      <a:pt x="471" y="191"/>
                      <a:pt x="471" y="191"/>
                    </a:cubicBezTo>
                    <a:cubicBezTo>
                      <a:pt x="471" y="88"/>
                      <a:pt x="383" y="0"/>
                      <a:pt x="279" y="0"/>
                    </a:cubicBezTo>
                    <a:cubicBezTo>
                      <a:pt x="162" y="0"/>
                      <a:pt x="73" y="88"/>
                      <a:pt x="73" y="191"/>
                    </a:cubicBezTo>
                    <a:cubicBezTo>
                      <a:pt x="73" y="353"/>
                      <a:pt x="73" y="353"/>
                      <a:pt x="73" y="353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176" y="515"/>
                      <a:pt x="176" y="515"/>
                      <a:pt x="176" y="515"/>
                    </a:cubicBezTo>
                    <a:cubicBezTo>
                      <a:pt x="191" y="559"/>
                      <a:pt x="220" y="588"/>
                      <a:pt x="279" y="588"/>
                    </a:cubicBezTo>
                    <a:cubicBezTo>
                      <a:pt x="324" y="588"/>
                      <a:pt x="367" y="559"/>
                      <a:pt x="367" y="515"/>
                    </a:cubicBezTo>
                    <a:cubicBezTo>
                      <a:pt x="544" y="515"/>
                      <a:pt x="544" y="515"/>
                      <a:pt x="544" y="515"/>
                    </a:cubicBezTo>
                    <a:lnTo>
                      <a:pt x="471" y="353"/>
                    </a:lnTo>
                    <a:close/>
                    <a:moveTo>
                      <a:pt x="279" y="544"/>
                    </a:moveTo>
                    <a:lnTo>
                      <a:pt x="279" y="544"/>
                    </a:lnTo>
                    <a:cubicBezTo>
                      <a:pt x="250" y="544"/>
                      <a:pt x="220" y="530"/>
                      <a:pt x="220" y="515"/>
                    </a:cubicBezTo>
                    <a:cubicBezTo>
                      <a:pt x="324" y="515"/>
                      <a:pt x="324" y="515"/>
                      <a:pt x="324" y="515"/>
                    </a:cubicBezTo>
                    <a:cubicBezTo>
                      <a:pt x="324" y="530"/>
                      <a:pt x="294" y="544"/>
                      <a:pt x="279" y="544"/>
                    </a:cubicBezTo>
                    <a:close/>
                    <a:moveTo>
                      <a:pt x="58" y="471"/>
                    </a:moveTo>
                    <a:lnTo>
                      <a:pt x="58" y="471"/>
                    </a:lnTo>
                    <a:cubicBezTo>
                      <a:pt x="117" y="353"/>
                      <a:pt x="117" y="353"/>
                      <a:pt x="117" y="353"/>
                    </a:cubicBezTo>
                    <a:cubicBezTo>
                      <a:pt x="117" y="191"/>
                      <a:pt x="117" y="191"/>
                      <a:pt x="117" y="191"/>
                    </a:cubicBezTo>
                    <a:cubicBezTo>
                      <a:pt x="117" y="103"/>
                      <a:pt x="191" y="44"/>
                      <a:pt x="279" y="44"/>
                    </a:cubicBezTo>
                    <a:cubicBezTo>
                      <a:pt x="367" y="44"/>
                      <a:pt x="426" y="103"/>
                      <a:pt x="426" y="191"/>
                    </a:cubicBezTo>
                    <a:cubicBezTo>
                      <a:pt x="426" y="353"/>
                      <a:pt x="426" y="353"/>
                      <a:pt x="426" y="353"/>
                    </a:cubicBezTo>
                    <a:cubicBezTo>
                      <a:pt x="485" y="471"/>
                      <a:pt x="485" y="471"/>
                      <a:pt x="485" y="471"/>
                    </a:cubicBezTo>
                    <a:lnTo>
                      <a:pt x="58" y="4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" name="Freeform 67"/>
              <p:cNvSpPr>
                <a:spLocks noChangeArrowheads="1"/>
              </p:cNvSpPr>
              <p:nvPr/>
            </p:nvSpPr>
            <p:spPr bwMode="auto">
              <a:xfrm>
                <a:off x="2177282" y="5651253"/>
                <a:ext cx="228598" cy="223266"/>
              </a:xfrm>
              <a:custGeom>
                <a:avLst/>
                <a:gdLst>
                  <a:gd name="T0" fmla="*/ 217420 w 634"/>
                  <a:gd name="T1" fmla="*/ 180344 h 619"/>
                  <a:gd name="T2" fmla="*/ 217420 w 634"/>
                  <a:gd name="T3" fmla="*/ 180344 h 619"/>
                  <a:gd name="T4" fmla="*/ 196147 w 634"/>
                  <a:gd name="T5" fmla="*/ 180344 h 619"/>
                  <a:gd name="T6" fmla="*/ 196147 w 634"/>
                  <a:gd name="T7" fmla="*/ 63842 h 619"/>
                  <a:gd name="T8" fmla="*/ 185691 w 634"/>
                  <a:gd name="T9" fmla="*/ 74302 h 619"/>
                  <a:gd name="T10" fmla="*/ 185691 w 634"/>
                  <a:gd name="T11" fmla="*/ 180344 h 619"/>
                  <a:gd name="T12" fmla="*/ 53003 w 634"/>
                  <a:gd name="T13" fmla="*/ 180344 h 619"/>
                  <a:gd name="T14" fmla="*/ 206964 w 634"/>
                  <a:gd name="T15" fmla="*/ 21281 h 619"/>
                  <a:gd name="T16" fmla="*/ 196147 w 634"/>
                  <a:gd name="T17" fmla="*/ 10460 h 619"/>
                  <a:gd name="T18" fmla="*/ 42186 w 634"/>
                  <a:gd name="T19" fmla="*/ 169884 h 619"/>
                  <a:gd name="T20" fmla="*/ 42186 w 634"/>
                  <a:gd name="T21" fmla="*/ 42561 h 619"/>
                  <a:gd name="T22" fmla="*/ 143144 w 634"/>
                  <a:gd name="T23" fmla="*/ 42561 h 619"/>
                  <a:gd name="T24" fmla="*/ 153601 w 634"/>
                  <a:gd name="T25" fmla="*/ 26330 h 619"/>
                  <a:gd name="T26" fmla="*/ 42186 w 634"/>
                  <a:gd name="T27" fmla="*/ 26330 h 619"/>
                  <a:gd name="T28" fmla="*/ 42186 w 634"/>
                  <a:gd name="T29" fmla="*/ 5410 h 619"/>
                  <a:gd name="T30" fmla="*/ 37138 w 634"/>
                  <a:gd name="T31" fmla="*/ 0 h 619"/>
                  <a:gd name="T32" fmla="*/ 26321 w 634"/>
                  <a:gd name="T33" fmla="*/ 5410 h 619"/>
                  <a:gd name="T34" fmla="*/ 26321 w 634"/>
                  <a:gd name="T35" fmla="*/ 26330 h 619"/>
                  <a:gd name="T36" fmla="*/ 5048 w 634"/>
                  <a:gd name="T37" fmla="*/ 26330 h 619"/>
                  <a:gd name="T38" fmla="*/ 0 w 634"/>
                  <a:gd name="T39" fmla="*/ 31741 h 619"/>
                  <a:gd name="T40" fmla="*/ 5048 w 634"/>
                  <a:gd name="T41" fmla="*/ 42561 h 619"/>
                  <a:gd name="T42" fmla="*/ 26321 w 634"/>
                  <a:gd name="T43" fmla="*/ 42561 h 619"/>
                  <a:gd name="T44" fmla="*/ 26321 w 634"/>
                  <a:gd name="T45" fmla="*/ 180344 h 619"/>
                  <a:gd name="T46" fmla="*/ 26321 w 634"/>
                  <a:gd name="T47" fmla="*/ 196575 h 619"/>
                  <a:gd name="T48" fmla="*/ 42186 w 634"/>
                  <a:gd name="T49" fmla="*/ 196575 h 619"/>
                  <a:gd name="T50" fmla="*/ 185691 w 634"/>
                  <a:gd name="T51" fmla="*/ 196575 h 619"/>
                  <a:gd name="T52" fmla="*/ 185691 w 634"/>
                  <a:gd name="T53" fmla="*/ 217495 h 619"/>
                  <a:gd name="T54" fmla="*/ 191099 w 634"/>
                  <a:gd name="T55" fmla="*/ 222905 h 619"/>
                  <a:gd name="T56" fmla="*/ 196147 w 634"/>
                  <a:gd name="T57" fmla="*/ 217495 h 619"/>
                  <a:gd name="T58" fmla="*/ 196147 w 634"/>
                  <a:gd name="T59" fmla="*/ 196575 h 619"/>
                  <a:gd name="T60" fmla="*/ 217420 w 634"/>
                  <a:gd name="T61" fmla="*/ 196575 h 619"/>
                  <a:gd name="T62" fmla="*/ 228237 w 634"/>
                  <a:gd name="T63" fmla="*/ 191165 h 619"/>
                  <a:gd name="T64" fmla="*/ 217420 w 634"/>
                  <a:gd name="T65" fmla="*/ 180344 h 6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34" h="619">
                    <a:moveTo>
                      <a:pt x="603" y="500"/>
                    </a:moveTo>
                    <a:lnTo>
                      <a:pt x="603" y="500"/>
                    </a:lnTo>
                    <a:cubicBezTo>
                      <a:pt x="544" y="500"/>
                      <a:pt x="544" y="500"/>
                      <a:pt x="544" y="500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15" y="206"/>
                      <a:pt x="515" y="206"/>
                      <a:pt x="515" y="206"/>
                    </a:cubicBezTo>
                    <a:cubicBezTo>
                      <a:pt x="515" y="500"/>
                      <a:pt x="515" y="500"/>
                      <a:pt x="515" y="500"/>
                    </a:cubicBezTo>
                    <a:cubicBezTo>
                      <a:pt x="147" y="500"/>
                      <a:pt x="147" y="500"/>
                      <a:pt x="147" y="500"/>
                    </a:cubicBezTo>
                    <a:cubicBezTo>
                      <a:pt x="574" y="59"/>
                      <a:pt x="574" y="59"/>
                      <a:pt x="574" y="59"/>
                    </a:cubicBezTo>
                    <a:cubicBezTo>
                      <a:pt x="544" y="29"/>
                      <a:pt x="544" y="29"/>
                      <a:pt x="544" y="29"/>
                    </a:cubicBezTo>
                    <a:cubicBezTo>
                      <a:pt x="117" y="471"/>
                      <a:pt x="117" y="471"/>
                      <a:pt x="117" y="471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397" y="118"/>
                      <a:pt x="397" y="118"/>
                      <a:pt x="397" y="118"/>
                    </a:cubicBezTo>
                    <a:cubicBezTo>
                      <a:pt x="426" y="73"/>
                      <a:pt x="426" y="73"/>
                      <a:pt x="426" y="73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0"/>
                      <a:pt x="103" y="0"/>
                      <a:pt x="103" y="0"/>
                    </a:cubicBezTo>
                    <a:cubicBezTo>
                      <a:pt x="88" y="0"/>
                      <a:pt x="73" y="0"/>
                      <a:pt x="73" y="15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14" y="73"/>
                      <a:pt x="14" y="73"/>
                      <a:pt x="14" y="73"/>
                    </a:cubicBezTo>
                    <a:lnTo>
                      <a:pt x="0" y="88"/>
                    </a:lnTo>
                    <a:cubicBezTo>
                      <a:pt x="0" y="103"/>
                      <a:pt x="14" y="118"/>
                      <a:pt x="14" y="118"/>
                    </a:cubicBezTo>
                    <a:cubicBezTo>
                      <a:pt x="73" y="118"/>
                      <a:pt x="73" y="118"/>
                      <a:pt x="73" y="118"/>
                    </a:cubicBezTo>
                    <a:cubicBezTo>
                      <a:pt x="73" y="500"/>
                      <a:pt x="73" y="500"/>
                      <a:pt x="73" y="500"/>
                    </a:cubicBezTo>
                    <a:cubicBezTo>
                      <a:pt x="73" y="545"/>
                      <a:pt x="73" y="545"/>
                      <a:pt x="73" y="545"/>
                    </a:cubicBezTo>
                    <a:cubicBezTo>
                      <a:pt x="117" y="545"/>
                      <a:pt x="117" y="545"/>
                      <a:pt x="117" y="545"/>
                    </a:cubicBezTo>
                    <a:cubicBezTo>
                      <a:pt x="515" y="545"/>
                      <a:pt x="515" y="545"/>
                      <a:pt x="515" y="545"/>
                    </a:cubicBezTo>
                    <a:cubicBezTo>
                      <a:pt x="515" y="603"/>
                      <a:pt x="515" y="603"/>
                      <a:pt x="515" y="603"/>
                    </a:cubicBezTo>
                    <a:cubicBezTo>
                      <a:pt x="515" y="618"/>
                      <a:pt x="515" y="618"/>
                      <a:pt x="530" y="618"/>
                    </a:cubicBezTo>
                    <a:cubicBezTo>
                      <a:pt x="544" y="618"/>
                      <a:pt x="544" y="618"/>
                      <a:pt x="544" y="603"/>
                    </a:cubicBezTo>
                    <a:cubicBezTo>
                      <a:pt x="544" y="545"/>
                      <a:pt x="544" y="545"/>
                      <a:pt x="544" y="545"/>
                    </a:cubicBezTo>
                    <a:cubicBezTo>
                      <a:pt x="603" y="545"/>
                      <a:pt x="603" y="545"/>
                      <a:pt x="603" y="545"/>
                    </a:cubicBezTo>
                    <a:cubicBezTo>
                      <a:pt x="618" y="545"/>
                      <a:pt x="633" y="530"/>
                      <a:pt x="633" y="530"/>
                    </a:cubicBezTo>
                    <a:cubicBezTo>
                      <a:pt x="633" y="515"/>
                      <a:pt x="618" y="500"/>
                      <a:pt x="603" y="50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" name="Freeform 68"/>
              <p:cNvSpPr>
                <a:spLocks noChangeArrowheads="1"/>
              </p:cNvSpPr>
              <p:nvPr/>
            </p:nvSpPr>
            <p:spPr bwMode="auto">
              <a:xfrm>
                <a:off x="1812583" y="5651253"/>
                <a:ext cx="221991" cy="223266"/>
              </a:xfrm>
              <a:custGeom>
                <a:avLst/>
                <a:gdLst>
                  <a:gd name="T0" fmla="*/ 200473 w 619"/>
                  <a:gd name="T1" fmla="*/ 169884 h 619"/>
                  <a:gd name="T2" fmla="*/ 200473 w 619"/>
                  <a:gd name="T3" fmla="*/ 169884 h 619"/>
                  <a:gd name="T4" fmla="*/ 200473 w 619"/>
                  <a:gd name="T5" fmla="*/ 53021 h 619"/>
                  <a:gd name="T6" fmla="*/ 221632 w 619"/>
                  <a:gd name="T7" fmla="*/ 26330 h 619"/>
                  <a:gd name="T8" fmla="*/ 195452 w 619"/>
                  <a:gd name="T9" fmla="*/ 0 h 619"/>
                  <a:gd name="T10" fmla="*/ 168914 w 619"/>
                  <a:gd name="T11" fmla="*/ 21281 h 619"/>
                  <a:gd name="T12" fmla="*/ 52718 w 619"/>
                  <a:gd name="T13" fmla="*/ 21281 h 619"/>
                  <a:gd name="T14" fmla="*/ 26180 w 619"/>
                  <a:gd name="T15" fmla="*/ 0 h 619"/>
                  <a:gd name="T16" fmla="*/ 0 w 619"/>
                  <a:gd name="T17" fmla="*/ 26330 h 619"/>
                  <a:gd name="T18" fmla="*/ 21159 w 619"/>
                  <a:gd name="T19" fmla="*/ 53021 h 619"/>
                  <a:gd name="T20" fmla="*/ 21159 w 619"/>
                  <a:gd name="T21" fmla="*/ 169884 h 619"/>
                  <a:gd name="T22" fmla="*/ 0 w 619"/>
                  <a:gd name="T23" fmla="*/ 196575 h 619"/>
                  <a:gd name="T24" fmla="*/ 26180 w 619"/>
                  <a:gd name="T25" fmla="*/ 222905 h 619"/>
                  <a:gd name="T26" fmla="*/ 52718 w 619"/>
                  <a:gd name="T27" fmla="*/ 201625 h 619"/>
                  <a:gd name="T28" fmla="*/ 168914 w 619"/>
                  <a:gd name="T29" fmla="*/ 201625 h 619"/>
                  <a:gd name="T30" fmla="*/ 195452 w 619"/>
                  <a:gd name="T31" fmla="*/ 222905 h 619"/>
                  <a:gd name="T32" fmla="*/ 221632 w 619"/>
                  <a:gd name="T33" fmla="*/ 196575 h 619"/>
                  <a:gd name="T34" fmla="*/ 200473 w 619"/>
                  <a:gd name="T35" fmla="*/ 169884 h 619"/>
                  <a:gd name="T36" fmla="*/ 195452 w 619"/>
                  <a:gd name="T37" fmla="*/ 10460 h 619"/>
                  <a:gd name="T38" fmla="*/ 195452 w 619"/>
                  <a:gd name="T39" fmla="*/ 10460 h 619"/>
                  <a:gd name="T40" fmla="*/ 211232 w 619"/>
                  <a:gd name="T41" fmla="*/ 26330 h 619"/>
                  <a:gd name="T42" fmla="*/ 195452 w 619"/>
                  <a:gd name="T43" fmla="*/ 42561 h 619"/>
                  <a:gd name="T44" fmla="*/ 179314 w 619"/>
                  <a:gd name="T45" fmla="*/ 26330 h 619"/>
                  <a:gd name="T46" fmla="*/ 195452 w 619"/>
                  <a:gd name="T47" fmla="*/ 10460 h 619"/>
                  <a:gd name="T48" fmla="*/ 10400 w 619"/>
                  <a:gd name="T49" fmla="*/ 26330 h 619"/>
                  <a:gd name="T50" fmla="*/ 10400 w 619"/>
                  <a:gd name="T51" fmla="*/ 26330 h 619"/>
                  <a:gd name="T52" fmla="*/ 26180 w 619"/>
                  <a:gd name="T53" fmla="*/ 10460 h 619"/>
                  <a:gd name="T54" fmla="*/ 42318 w 619"/>
                  <a:gd name="T55" fmla="*/ 26330 h 619"/>
                  <a:gd name="T56" fmla="*/ 26180 w 619"/>
                  <a:gd name="T57" fmla="*/ 42561 h 619"/>
                  <a:gd name="T58" fmla="*/ 10400 w 619"/>
                  <a:gd name="T59" fmla="*/ 26330 h 619"/>
                  <a:gd name="T60" fmla="*/ 26180 w 619"/>
                  <a:gd name="T61" fmla="*/ 212445 h 619"/>
                  <a:gd name="T62" fmla="*/ 26180 w 619"/>
                  <a:gd name="T63" fmla="*/ 212445 h 619"/>
                  <a:gd name="T64" fmla="*/ 10400 w 619"/>
                  <a:gd name="T65" fmla="*/ 196575 h 619"/>
                  <a:gd name="T66" fmla="*/ 26180 w 619"/>
                  <a:gd name="T67" fmla="*/ 180344 h 619"/>
                  <a:gd name="T68" fmla="*/ 42318 w 619"/>
                  <a:gd name="T69" fmla="*/ 196575 h 619"/>
                  <a:gd name="T70" fmla="*/ 26180 w 619"/>
                  <a:gd name="T71" fmla="*/ 212445 h 619"/>
                  <a:gd name="T72" fmla="*/ 168914 w 619"/>
                  <a:gd name="T73" fmla="*/ 191165 h 619"/>
                  <a:gd name="T74" fmla="*/ 168914 w 619"/>
                  <a:gd name="T75" fmla="*/ 191165 h 619"/>
                  <a:gd name="T76" fmla="*/ 52718 w 619"/>
                  <a:gd name="T77" fmla="*/ 191165 h 619"/>
                  <a:gd name="T78" fmla="*/ 31559 w 619"/>
                  <a:gd name="T79" fmla="*/ 169884 h 619"/>
                  <a:gd name="T80" fmla="*/ 31559 w 619"/>
                  <a:gd name="T81" fmla="*/ 53021 h 619"/>
                  <a:gd name="T82" fmla="*/ 52718 w 619"/>
                  <a:gd name="T83" fmla="*/ 31741 h 619"/>
                  <a:gd name="T84" fmla="*/ 168914 w 619"/>
                  <a:gd name="T85" fmla="*/ 31741 h 619"/>
                  <a:gd name="T86" fmla="*/ 190073 w 619"/>
                  <a:gd name="T87" fmla="*/ 53021 h 619"/>
                  <a:gd name="T88" fmla="*/ 190073 w 619"/>
                  <a:gd name="T89" fmla="*/ 169884 h 619"/>
                  <a:gd name="T90" fmla="*/ 168914 w 619"/>
                  <a:gd name="T91" fmla="*/ 191165 h 619"/>
                  <a:gd name="T92" fmla="*/ 195452 w 619"/>
                  <a:gd name="T93" fmla="*/ 212445 h 619"/>
                  <a:gd name="T94" fmla="*/ 195452 w 619"/>
                  <a:gd name="T95" fmla="*/ 212445 h 619"/>
                  <a:gd name="T96" fmla="*/ 179314 w 619"/>
                  <a:gd name="T97" fmla="*/ 196575 h 619"/>
                  <a:gd name="T98" fmla="*/ 195452 w 619"/>
                  <a:gd name="T99" fmla="*/ 180344 h 619"/>
                  <a:gd name="T100" fmla="*/ 211232 w 619"/>
                  <a:gd name="T101" fmla="*/ 196575 h 619"/>
                  <a:gd name="T102" fmla="*/ 195452 w 619"/>
                  <a:gd name="T103" fmla="*/ 212445 h 6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19" h="619">
                    <a:moveTo>
                      <a:pt x="559" y="471"/>
                    </a:moveTo>
                    <a:lnTo>
                      <a:pt x="559" y="471"/>
                    </a:lnTo>
                    <a:cubicBezTo>
                      <a:pt x="559" y="147"/>
                      <a:pt x="559" y="147"/>
                      <a:pt x="559" y="147"/>
                    </a:cubicBezTo>
                    <a:cubicBezTo>
                      <a:pt x="603" y="147"/>
                      <a:pt x="618" y="103"/>
                      <a:pt x="618" y="73"/>
                    </a:cubicBezTo>
                    <a:cubicBezTo>
                      <a:pt x="618" y="29"/>
                      <a:pt x="589" y="0"/>
                      <a:pt x="545" y="0"/>
                    </a:cubicBezTo>
                    <a:cubicBezTo>
                      <a:pt x="515" y="0"/>
                      <a:pt x="471" y="15"/>
                      <a:pt x="471" y="59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147" y="15"/>
                      <a:pt x="103" y="0"/>
                      <a:pt x="73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103"/>
                      <a:pt x="15" y="147"/>
                      <a:pt x="59" y="147"/>
                    </a:cubicBezTo>
                    <a:cubicBezTo>
                      <a:pt x="59" y="471"/>
                      <a:pt x="59" y="471"/>
                      <a:pt x="59" y="471"/>
                    </a:cubicBezTo>
                    <a:cubicBezTo>
                      <a:pt x="15" y="471"/>
                      <a:pt x="0" y="51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103" y="618"/>
                      <a:pt x="147" y="603"/>
                      <a:pt x="147" y="559"/>
                    </a:cubicBezTo>
                    <a:cubicBezTo>
                      <a:pt x="471" y="559"/>
                      <a:pt x="471" y="559"/>
                      <a:pt x="471" y="559"/>
                    </a:cubicBezTo>
                    <a:cubicBezTo>
                      <a:pt x="471" y="603"/>
                      <a:pt x="515" y="618"/>
                      <a:pt x="545" y="618"/>
                    </a:cubicBezTo>
                    <a:cubicBezTo>
                      <a:pt x="589" y="618"/>
                      <a:pt x="618" y="589"/>
                      <a:pt x="618" y="545"/>
                    </a:cubicBezTo>
                    <a:cubicBezTo>
                      <a:pt x="618" y="515"/>
                      <a:pt x="603" y="471"/>
                      <a:pt x="559" y="471"/>
                    </a:cubicBezTo>
                    <a:close/>
                    <a:moveTo>
                      <a:pt x="545" y="29"/>
                    </a:moveTo>
                    <a:lnTo>
                      <a:pt x="545" y="29"/>
                    </a:lnTo>
                    <a:cubicBezTo>
                      <a:pt x="559" y="29"/>
                      <a:pt x="589" y="59"/>
                      <a:pt x="589" y="73"/>
                    </a:cubicBezTo>
                    <a:cubicBezTo>
                      <a:pt x="589" y="88"/>
                      <a:pt x="559" y="118"/>
                      <a:pt x="545" y="118"/>
                    </a:cubicBezTo>
                    <a:cubicBezTo>
                      <a:pt x="530" y="118"/>
                      <a:pt x="500" y="88"/>
                      <a:pt x="500" y="73"/>
                    </a:cubicBezTo>
                    <a:cubicBezTo>
                      <a:pt x="500" y="59"/>
                      <a:pt x="530" y="29"/>
                      <a:pt x="545" y="29"/>
                    </a:cubicBezTo>
                    <a:close/>
                    <a:moveTo>
                      <a:pt x="29" y="73"/>
                    </a:moveTo>
                    <a:lnTo>
                      <a:pt x="29" y="73"/>
                    </a:lnTo>
                    <a:cubicBezTo>
                      <a:pt x="29" y="59"/>
                      <a:pt x="59" y="29"/>
                      <a:pt x="73" y="29"/>
                    </a:cubicBezTo>
                    <a:cubicBezTo>
                      <a:pt x="88" y="29"/>
                      <a:pt x="118" y="59"/>
                      <a:pt x="118" y="73"/>
                    </a:cubicBezTo>
                    <a:cubicBezTo>
                      <a:pt x="118" y="88"/>
                      <a:pt x="88" y="118"/>
                      <a:pt x="73" y="118"/>
                    </a:cubicBezTo>
                    <a:cubicBezTo>
                      <a:pt x="59" y="118"/>
                      <a:pt x="29" y="88"/>
                      <a:pt x="29" y="73"/>
                    </a:cubicBezTo>
                    <a:close/>
                    <a:moveTo>
                      <a:pt x="73" y="589"/>
                    </a:moveTo>
                    <a:lnTo>
                      <a:pt x="73" y="589"/>
                    </a:lnTo>
                    <a:cubicBezTo>
                      <a:pt x="59" y="589"/>
                      <a:pt x="29" y="559"/>
                      <a:pt x="29" y="545"/>
                    </a:cubicBezTo>
                    <a:cubicBezTo>
                      <a:pt x="29" y="530"/>
                      <a:pt x="59" y="500"/>
                      <a:pt x="73" y="500"/>
                    </a:cubicBezTo>
                    <a:cubicBezTo>
                      <a:pt x="88" y="500"/>
                      <a:pt x="118" y="530"/>
                      <a:pt x="118" y="545"/>
                    </a:cubicBezTo>
                    <a:cubicBezTo>
                      <a:pt x="118" y="559"/>
                      <a:pt x="88" y="589"/>
                      <a:pt x="73" y="589"/>
                    </a:cubicBezTo>
                    <a:close/>
                    <a:moveTo>
                      <a:pt x="471" y="530"/>
                    </a:moveTo>
                    <a:lnTo>
                      <a:pt x="471" y="530"/>
                    </a:lnTo>
                    <a:cubicBezTo>
                      <a:pt x="147" y="530"/>
                      <a:pt x="147" y="530"/>
                      <a:pt x="147" y="530"/>
                    </a:cubicBezTo>
                    <a:cubicBezTo>
                      <a:pt x="147" y="500"/>
                      <a:pt x="118" y="471"/>
                      <a:pt x="88" y="471"/>
                    </a:cubicBezTo>
                    <a:cubicBezTo>
                      <a:pt x="88" y="147"/>
                      <a:pt x="88" y="147"/>
                      <a:pt x="88" y="147"/>
                    </a:cubicBezTo>
                    <a:cubicBezTo>
                      <a:pt x="118" y="147"/>
                      <a:pt x="147" y="118"/>
                      <a:pt x="147" y="88"/>
                    </a:cubicBezTo>
                    <a:cubicBezTo>
                      <a:pt x="471" y="88"/>
                      <a:pt x="471" y="88"/>
                      <a:pt x="471" y="88"/>
                    </a:cubicBezTo>
                    <a:cubicBezTo>
                      <a:pt x="471" y="118"/>
                      <a:pt x="500" y="147"/>
                      <a:pt x="530" y="147"/>
                    </a:cubicBezTo>
                    <a:cubicBezTo>
                      <a:pt x="530" y="471"/>
                      <a:pt x="530" y="471"/>
                      <a:pt x="530" y="471"/>
                    </a:cubicBezTo>
                    <a:cubicBezTo>
                      <a:pt x="500" y="471"/>
                      <a:pt x="471" y="500"/>
                      <a:pt x="471" y="530"/>
                    </a:cubicBezTo>
                    <a:close/>
                    <a:moveTo>
                      <a:pt x="545" y="589"/>
                    </a:moveTo>
                    <a:lnTo>
                      <a:pt x="545" y="589"/>
                    </a:lnTo>
                    <a:cubicBezTo>
                      <a:pt x="530" y="589"/>
                      <a:pt x="500" y="559"/>
                      <a:pt x="500" y="545"/>
                    </a:cubicBezTo>
                    <a:cubicBezTo>
                      <a:pt x="500" y="530"/>
                      <a:pt x="530" y="500"/>
                      <a:pt x="545" y="500"/>
                    </a:cubicBezTo>
                    <a:cubicBezTo>
                      <a:pt x="559" y="500"/>
                      <a:pt x="589" y="530"/>
                      <a:pt x="589" y="545"/>
                    </a:cubicBezTo>
                    <a:cubicBezTo>
                      <a:pt x="589" y="559"/>
                      <a:pt x="559" y="589"/>
                      <a:pt x="545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" name="Freeform 69"/>
              <p:cNvSpPr>
                <a:spLocks noChangeArrowheads="1"/>
              </p:cNvSpPr>
              <p:nvPr/>
            </p:nvSpPr>
            <p:spPr bwMode="auto">
              <a:xfrm>
                <a:off x="1483561" y="5704097"/>
                <a:ext cx="142708" cy="126826"/>
              </a:xfrm>
              <a:custGeom>
                <a:avLst/>
                <a:gdLst>
                  <a:gd name="T0" fmla="*/ 10730 w 399"/>
                  <a:gd name="T1" fmla="*/ 15764 h 354"/>
                  <a:gd name="T2" fmla="*/ 10730 w 399"/>
                  <a:gd name="T3" fmla="*/ 15764 h 354"/>
                  <a:gd name="T4" fmla="*/ 136985 w 399"/>
                  <a:gd name="T5" fmla="*/ 15764 h 354"/>
                  <a:gd name="T6" fmla="*/ 142350 w 399"/>
                  <a:gd name="T7" fmla="*/ 10748 h 354"/>
                  <a:gd name="T8" fmla="*/ 136985 w 399"/>
                  <a:gd name="T9" fmla="*/ 0 h 354"/>
                  <a:gd name="T10" fmla="*/ 10730 w 399"/>
                  <a:gd name="T11" fmla="*/ 0 h 354"/>
                  <a:gd name="T12" fmla="*/ 0 w 399"/>
                  <a:gd name="T13" fmla="*/ 10748 h 354"/>
                  <a:gd name="T14" fmla="*/ 10730 w 399"/>
                  <a:gd name="T15" fmla="*/ 15764 h 354"/>
                  <a:gd name="T16" fmla="*/ 136985 w 399"/>
                  <a:gd name="T17" fmla="*/ 116078 h 354"/>
                  <a:gd name="T18" fmla="*/ 136985 w 399"/>
                  <a:gd name="T19" fmla="*/ 116078 h 354"/>
                  <a:gd name="T20" fmla="*/ 10730 w 399"/>
                  <a:gd name="T21" fmla="*/ 116078 h 354"/>
                  <a:gd name="T22" fmla="*/ 0 w 399"/>
                  <a:gd name="T23" fmla="*/ 121452 h 354"/>
                  <a:gd name="T24" fmla="*/ 10730 w 399"/>
                  <a:gd name="T25" fmla="*/ 126468 h 354"/>
                  <a:gd name="T26" fmla="*/ 136985 w 399"/>
                  <a:gd name="T27" fmla="*/ 126468 h 354"/>
                  <a:gd name="T28" fmla="*/ 142350 w 399"/>
                  <a:gd name="T29" fmla="*/ 121452 h 354"/>
                  <a:gd name="T30" fmla="*/ 136985 w 399"/>
                  <a:gd name="T31" fmla="*/ 116078 h 354"/>
                  <a:gd name="T32" fmla="*/ 136985 w 399"/>
                  <a:gd name="T33" fmla="*/ 58039 h 354"/>
                  <a:gd name="T34" fmla="*/ 136985 w 399"/>
                  <a:gd name="T35" fmla="*/ 58039 h 354"/>
                  <a:gd name="T36" fmla="*/ 10730 w 399"/>
                  <a:gd name="T37" fmla="*/ 58039 h 354"/>
                  <a:gd name="T38" fmla="*/ 0 w 399"/>
                  <a:gd name="T39" fmla="*/ 63413 h 354"/>
                  <a:gd name="T40" fmla="*/ 10730 w 399"/>
                  <a:gd name="T41" fmla="*/ 73803 h 354"/>
                  <a:gd name="T42" fmla="*/ 136985 w 399"/>
                  <a:gd name="T43" fmla="*/ 73803 h 354"/>
                  <a:gd name="T44" fmla="*/ 142350 w 399"/>
                  <a:gd name="T45" fmla="*/ 63413 h 354"/>
                  <a:gd name="T46" fmla="*/ 136985 w 399"/>
                  <a:gd name="T47" fmla="*/ 58039 h 3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9" h="354">
                    <a:moveTo>
                      <a:pt x="30" y="44"/>
                    </a:moveTo>
                    <a:lnTo>
                      <a:pt x="30" y="44"/>
                    </a:lnTo>
                    <a:cubicBezTo>
                      <a:pt x="383" y="44"/>
                      <a:pt x="383" y="44"/>
                      <a:pt x="383" y="44"/>
                    </a:cubicBezTo>
                    <a:lnTo>
                      <a:pt x="398" y="30"/>
                    </a:lnTo>
                    <a:cubicBezTo>
                      <a:pt x="398" y="15"/>
                      <a:pt x="383" y="0"/>
                      <a:pt x="383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5" y="0"/>
                      <a:pt x="0" y="15"/>
                      <a:pt x="0" y="30"/>
                    </a:cubicBezTo>
                    <a:cubicBezTo>
                      <a:pt x="0" y="30"/>
                      <a:pt x="15" y="44"/>
                      <a:pt x="30" y="44"/>
                    </a:cubicBezTo>
                    <a:close/>
                    <a:moveTo>
                      <a:pt x="383" y="324"/>
                    </a:moveTo>
                    <a:lnTo>
                      <a:pt x="383" y="324"/>
                    </a:lnTo>
                    <a:cubicBezTo>
                      <a:pt x="30" y="324"/>
                      <a:pt x="30" y="324"/>
                      <a:pt x="30" y="324"/>
                    </a:cubicBezTo>
                    <a:cubicBezTo>
                      <a:pt x="15" y="324"/>
                      <a:pt x="0" y="324"/>
                      <a:pt x="0" y="339"/>
                    </a:cubicBezTo>
                    <a:cubicBezTo>
                      <a:pt x="0" y="353"/>
                      <a:pt x="15" y="353"/>
                      <a:pt x="30" y="353"/>
                    </a:cubicBezTo>
                    <a:cubicBezTo>
                      <a:pt x="383" y="353"/>
                      <a:pt x="383" y="353"/>
                      <a:pt x="383" y="353"/>
                    </a:cubicBezTo>
                    <a:cubicBezTo>
                      <a:pt x="383" y="353"/>
                      <a:pt x="398" y="353"/>
                      <a:pt x="398" y="339"/>
                    </a:cubicBezTo>
                    <a:cubicBezTo>
                      <a:pt x="398" y="324"/>
                      <a:pt x="383" y="324"/>
                      <a:pt x="383" y="324"/>
                    </a:cubicBezTo>
                    <a:close/>
                    <a:moveTo>
                      <a:pt x="383" y="162"/>
                    </a:moveTo>
                    <a:lnTo>
                      <a:pt x="383" y="162"/>
                    </a:lnTo>
                    <a:cubicBezTo>
                      <a:pt x="30" y="162"/>
                      <a:pt x="30" y="162"/>
                      <a:pt x="30" y="162"/>
                    </a:cubicBezTo>
                    <a:cubicBezTo>
                      <a:pt x="15" y="162"/>
                      <a:pt x="0" y="177"/>
                      <a:pt x="0" y="177"/>
                    </a:cubicBezTo>
                    <a:cubicBezTo>
                      <a:pt x="0" y="192"/>
                      <a:pt x="15" y="206"/>
                      <a:pt x="30" y="206"/>
                    </a:cubicBezTo>
                    <a:cubicBezTo>
                      <a:pt x="383" y="206"/>
                      <a:pt x="383" y="206"/>
                      <a:pt x="383" y="206"/>
                    </a:cubicBezTo>
                    <a:cubicBezTo>
                      <a:pt x="383" y="206"/>
                      <a:pt x="398" y="192"/>
                      <a:pt x="398" y="177"/>
                    </a:cubicBezTo>
                    <a:lnTo>
                      <a:pt x="383" y="1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" name="Freeform 70"/>
              <p:cNvSpPr>
                <a:spLocks noChangeArrowheads="1"/>
              </p:cNvSpPr>
              <p:nvPr/>
            </p:nvSpPr>
            <p:spPr bwMode="auto">
              <a:xfrm>
                <a:off x="1076578" y="5651253"/>
                <a:ext cx="228597" cy="223266"/>
              </a:xfrm>
              <a:custGeom>
                <a:avLst/>
                <a:gdLst>
                  <a:gd name="T0" fmla="*/ 228236 w 634"/>
                  <a:gd name="T1" fmla="*/ 84762 h 619"/>
                  <a:gd name="T2" fmla="*/ 148552 w 634"/>
                  <a:gd name="T3" fmla="*/ 74302 h 619"/>
                  <a:gd name="T4" fmla="*/ 111414 w 634"/>
                  <a:gd name="T5" fmla="*/ 0 h 619"/>
                  <a:gd name="T6" fmla="*/ 79324 w 634"/>
                  <a:gd name="T7" fmla="*/ 74302 h 619"/>
                  <a:gd name="T8" fmla="*/ 0 w 634"/>
                  <a:gd name="T9" fmla="*/ 84762 h 619"/>
                  <a:gd name="T10" fmla="*/ 58411 w 634"/>
                  <a:gd name="T11" fmla="*/ 143554 h 619"/>
                  <a:gd name="T12" fmla="*/ 42186 w 634"/>
                  <a:gd name="T13" fmla="*/ 222905 h 619"/>
                  <a:gd name="T14" fmla="*/ 111414 w 634"/>
                  <a:gd name="T15" fmla="*/ 185754 h 619"/>
                  <a:gd name="T16" fmla="*/ 185690 w 634"/>
                  <a:gd name="T17" fmla="*/ 222905 h 619"/>
                  <a:gd name="T18" fmla="*/ 169825 w 634"/>
                  <a:gd name="T19" fmla="*/ 143554 h 619"/>
                  <a:gd name="T20" fmla="*/ 228236 w 634"/>
                  <a:gd name="T21" fmla="*/ 84762 h 619"/>
                  <a:gd name="T22" fmla="*/ 111414 w 634"/>
                  <a:gd name="T23" fmla="*/ 169884 h 619"/>
                  <a:gd name="T24" fmla="*/ 58411 w 634"/>
                  <a:gd name="T25" fmla="*/ 196575 h 619"/>
                  <a:gd name="T26" fmla="*/ 68868 w 634"/>
                  <a:gd name="T27" fmla="*/ 137783 h 619"/>
                  <a:gd name="T28" fmla="*/ 26321 w 634"/>
                  <a:gd name="T29" fmla="*/ 95582 h 619"/>
                  <a:gd name="T30" fmla="*/ 84732 w 634"/>
                  <a:gd name="T31" fmla="*/ 84762 h 619"/>
                  <a:gd name="T32" fmla="*/ 111414 w 634"/>
                  <a:gd name="T33" fmla="*/ 26330 h 619"/>
                  <a:gd name="T34" fmla="*/ 138096 w 634"/>
                  <a:gd name="T35" fmla="*/ 84762 h 619"/>
                  <a:gd name="T36" fmla="*/ 201555 w 634"/>
                  <a:gd name="T37" fmla="*/ 95582 h 619"/>
                  <a:gd name="T38" fmla="*/ 153600 w 634"/>
                  <a:gd name="T39" fmla="*/ 137783 h 619"/>
                  <a:gd name="T40" fmla="*/ 164417 w 634"/>
                  <a:gd name="T41" fmla="*/ 201625 h 619"/>
                  <a:gd name="T42" fmla="*/ 111414 w 634"/>
                  <a:gd name="T43" fmla="*/ 169884 h 6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34" h="619">
                    <a:moveTo>
                      <a:pt x="633" y="235"/>
                    </a:moveTo>
                    <a:lnTo>
                      <a:pt x="412" y="206"/>
                    </a:lnTo>
                    <a:lnTo>
                      <a:pt x="309" y="0"/>
                    </a:lnTo>
                    <a:lnTo>
                      <a:pt x="220" y="206"/>
                    </a:lnTo>
                    <a:lnTo>
                      <a:pt x="0" y="235"/>
                    </a:lnTo>
                    <a:lnTo>
                      <a:pt x="162" y="398"/>
                    </a:lnTo>
                    <a:lnTo>
                      <a:pt x="117" y="618"/>
                    </a:lnTo>
                    <a:lnTo>
                      <a:pt x="309" y="515"/>
                    </a:lnTo>
                    <a:lnTo>
                      <a:pt x="515" y="618"/>
                    </a:lnTo>
                    <a:lnTo>
                      <a:pt x="471" y="398"/>
                    </a:lnTo>
                    <a:lnTo>
                      <a:pt x="633" y="235"/>
                    </a:lnTo>
                    <a:close/>
                    <a:moveTo>
                      <a:pt x="309" y="471"/>
                    </a:moveTo>
                    <a:lnTo>
                      <a:pt x="162" y="545"/>
                    </a:lnTo>
                    <a:lnTo>
                      <a:pt x="191" y="382"/>
                    </a:lnTo>
                    <a:lnTo>
                      <a:pt x="73" y="265"/>
                    </a:lnTo>
                    <a:lnTo>
                      <a:pt x="235" y="235"/>
                    </a:lnTo>
                    <a:lnTo>
                      <a:pt x="309" y="73"/>
                    </a:lnTo>
                    <a:lnTo>
                      <a:pt x="383" y="235"/>
                    </a:lnTo>
                    <a:lnTo>
                      <a:pt x="559" y="265"/>
                    </a:lnTo>
                    <a:lnTo>
                      <a:pt x="426" y="382"/>
                    </a:lnTo>
                    <a:lnTo>
                      <a:pt x="456" y="559"/>
                    </a:lnTo>
                    <a:lnTo>
                      <a:pt x="309" y="4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" name="Freeform 71"/>
              <p:cNvSpPr>
                <a:spLocks noChangeArrowheads="1"/>
              </p:cNvSpPr>
              <p:nvPr/>
            </p:nvSpPr>
            <p:spPr bwMode="auto">
              <a:xfrm>
                <a:off x="709236" y="5656538"/>
                <a:ext cx="221991" cy="217982"/>
              </a:xfrm>
              <a:custGeom>
                <a:avLst/>
                <a:gdLst>
                  <a:gd name="T0" fmla="*/ 168914 w 619"/>
                  <a:gd name="T1" fmla="*/ 0 h 604"/>
                  <a:gd name="T2" fmla="*/ 168914 w 619"/>
                  <a:gd name="T3" fmla="*/ 0 h 604"/>
                  <a:gd name="T4" fmla="*/ 110816 w 619"/>
                  <a:gd name="T5" fmla="*/ 26346 h 604"/>
                  <a:gd name="T6" fmla="*/ 52718 w 619"/>
                  <a:gd name="T7" fmla="*/ 0 h 604"/>
                  <a:gd name="T8" fmla="*/ 0 w 619"/>
                  <a:gd name="T9" fmla="*/ 58465 h 604"/>
                  <a:gd name="T10" fmla="*/ 10400 w 619"/>
                  <a:gd name="T11" fmla="*/ 100690 h 604"/>
                  <a:gd name="T12" fmla="*/ 100416 w 619"/>
                  <a:gd name="T13" fmla="*/ 207155 h 604"/>
                  <a:gd name="T14" fmla="*/ 121575 w 619"/>
                  <a:gd name="T15" fmla="*/ 207155 h 604"/>
                  <a:gd name="T16" fmla="*/ 211232 w 619"/>
                  <a:gd name="T17" fmla="*/ 100690 h 604"/>
                  <a:gd name="T18" fmla="*/ 221632 w 619"/>
                  <a:gd name="T19" fmla="*/ 58465 h 604"/>
                  <a:gd name="T20" fmla="*/ 168914 w 619"/>
                  <a:gd name="T21" fmla="*/ 0 h 604"/>
                  <a:gd name="T22" fmla="*/ 195094 w 619"/>
                  <a:gd name="T23" fmla="*/ 95638 h 604"/>
                  <a:gd name="T24" fmla="*/ 195094 w 619"/>
                  <a:gd name="T25" fmla="*/ 95638 h 604"/>
                  <a:gd name="T26" fmla="*/ 110816 w 619"/>
                  <a:gd name="T27" fmla="*/ 196328 h 604"/>
                  <a:gd name="T28" fmla="*/ 26180 w 619"/>
                  <a:gd name="T29" fmla="*/ 95638 h 604"/>
                  <a:gd name="T30" fmla="*/ 10400 w 619"/>
                  <a:gd name="T31" fmla="*/ 58465 h 604"/>
                  <a:gd name="T32" fmla="*/ 52718 w 619"/>
                  <a:gd name="T33" fmla="*/ 10466 h 604"/>
                  <a:gd name="T34" fmla="*/ 110816 w 619"/>
                  <a:gd name="T35" fmla="*/ 47638 h 604"/>
                  <a:gd name="T36" fmla="*/ 168914 w 619"/>
                  <a:gd name="T37" fmla="*/ 10466 h 604"/>
                  <a:gd name="T38" fmla="*/ 211232 w 619"/>
                  <a:gd name="T39" fmla="*/ 58465 h 604"/>
                  <a:gd name="T40" fmla="*/ 195094 w 619"/>
                  <a:gd name="T41" fmla="*/ 95638 h 60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9" h="604">
                    <a:moveTo>
                      <a:pt x="471" y="0"/>
                    </a:moveTo>
                    <a:lnTo>
                      <a:pt x="471" y="0"/>
                    </a:lnTo>
                    <a:cubicBezTo>
                      <a:pt x="397" y="0"/>
                      <a:pt x="353" y="44"/>
                      <a:pt x="309" y="73"/>
                    </a:cubicBezTo>
                    <a:cubicBezTo>
                      <a:pt x="265" y="29"/>
                      <a:pt x="221" y="0"/>
                      <a:pt x="147" y="0"/>
                    </a:cubicBezTo>
                    <a:cubicBezTo>
                      <a:pt x="59" y="0"/>
                      <a:pt x="0" y="73"/>
                      <a:pt x="0" y="162"/>
                    </a:cubicBezTo>
                    <a:cubicBezTo>
                      <a:pt x="0" y="206"/>
                      <a:pt x="15" y="250"/>
                      <a:pt x="29" y="279"/>
                    </a:cubicBezTo>
                    <a:cubicBezTo>
                      <a:pt x="280" y="574"/>
                      <a:pt x="280" y="574"/>
                      <a:pt x="280" y="574"/>
                    </a:cubicBezTo>
                    <a:cubicBezTo>
                      <a:pt x="309" y="603"/>
                      <a:pt x="309" y="603"/>
                      <a:pt x="339" y="574"/>
                    </a:cubicBezTo>
                    <a:cubicBezTo>
                      <a:pt x="589" y="279"/>
                      <a:pt x="589" y="279"/>
                      <a:pt x="589" y="279"/>
                    </a:cubicBezTo>
                    <a:cubicBezTo>
                      <a:pt x="603" y="250"/>
                      <a:pt x="618" y="206"/>
                      <a:pt x="618" y="162"/>
                    </a:cubicBezTo>
                    <a:cubicBezTo>
                      <a:pt x="618" y="73"/>
                      <a:pt x="559" y="0"/>
                      <a:pt x="471" y="0"/>
                    </a:cubicBezTo>
                    <a:close/>
                    <a:moveTo>
                      <a:pt x="544" y="265"/>
                    </a:moveTo>
                    <a:lnTo>
                      <a:pt x="544" y="265"/>
                    </a:lnTo>
                    <a:cubicBezTo>
                      <a:pt x="309" y="544"/>
                      <a:pt x="309" y="544"/>
                      <a:pt x="309" y="544"/>
                    </a:cubicBezTo>
                    <a:cubicBezTo>
                      <a:pt x="73" y="265"/>
                      <a:pt x="73" y="265"/>
                      <a:pt x="73" y="265"/>
                    </a:cubicBezTo>
                    <a:cubicBezTo>
                      <a:pt x="44" y="235"/>
                      <a:pt x="29" y="206"/>
                      <a:pt x="29" y="162"/>
                    </a:cubicBezTo>
                    <a:cubicBezTo>
                      <a:pt x="29" y="103"/>
                      <a:pt x="88" y="44"/>
                      <a:pt x="147" y="29"/>
                    </a:cubicBezTo>
                    <a:cubicBezTo>
                      <a:pt x="206" y="29"/>
                      <a:pt x="280" y="88"/>
                      <a:pt x="309" y="132"/>
                    </a:cubicBezTo>
                    <a:cubicBezTo>
                      <a:pt x="339" y="103"/>
                      <a:pt x="412" y="29"/>
                      <a:pt x="471" y="29"/>
                    </a:cubicBezTo>
                    <a:cubicBezTo>
                      <a:pt x="530" y="29"/>
                      <a:pt x="589" y="103"/>
                      <a:pt x="589" y="162"/>
                    </a:cubicBezTo>
                    <a:cubicBezTo>
                      <a:pt x="589" y="206"/>
                      <a:pt x="574" y="235"/>
                      <a:pt x="544" y="2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" name="Freeform 72"/>
              <p:cNvSpPr>
                <a:spLocks noChangeArrowheads="1"/>
              </p:cNvSpPr>
              <p:nvPr/>
            </p:nvSpPr>
            <p:spPr bwMode="auto">
              <a:xfrm>
                <a:off x="4048347" y="5280025"/>
                <a:ext cx="158565" cy="228550"/>
              </a:xfrm>
              <a:custGeom>
                <a:avLst/>
                <a:gdLst>
                  <a:gd name="T0" fmla="*/ 79104 w 443"/>
                  <a:gd name="T1" fmla="*/ 116798 h 634"/>
                  <a:gd name="T2" fmla="*/ 79104 w 443"/>
                  <a:gd name="T3" fmla="*/ 116798 h 634"/>
                  <a:gd name="T4" fmla="*/ 158207 w 443"/>
                  <a:gd name="T5" fmla="*/ 10815 h 634"/>
                  <a:gd name="T6" fmla="*/ 115971 w 443"/>
                  <a:gd name="T7" fmla="*/ 0 h 634"/>
                  <a:gd name="T8" fmla="*/ 0 w 443"/>
                  <a:gd name="T9" fmla="*/ 116798 h 634"/>
                  <a:gd name="T10" fmla="*/ 115971 w 443"/>
                  <a:gd name="T11" fmla="*/ 228190 h 634"/>
                  <a:gd name="T12" fmla="*/ 158207 w 443"/>
                  <a:gd name="T13" fmla="*/ 223143 h 634"/>
                  <a:gd name="T14" fmla="*/ 79104 w 443"/>
                  <a:gd name="T15" fmla="*/ 116798 h 634"/>
                  <a:gd name="T16" fmla="*/ 100222 w 443"/>
                  <a:gd name="T17" fmla="*/ 212328 h 634"/>
                  <a:gd name="T18" fmla="*/ 100222 w 443"/>
                  <a:gd name="T19" fmla="*/ 212328 h 634"/>
                  <a:gd name="T20" fmla="*/ 15749 w 443"/>
                  <a:gd name="T21" fmla="*/ 116798 h 634"/>
                  <a:gd name="T22" fmla="*/ 100222 w 443"/>
                  <a:gd name="T23" fmla="*/ 15862 h 634"/>
                  <a:gd name="T24" fmla="*/ 115971 w 443"/>
                  <a:gd name="T25" fmla="*/ 15862 h 634"/>
                  <a:gd name="T26" fmla="*/ 68723 w 443"/>
                  <a:gd name="T27" fmla="*/ 116798 h 634"/>
                  <a:gd name="T28" fmla="*/ 115971 w 443"/>
                  <a:gd name="T29" fmla="*/ 212328 h 634"/>
                  <a:gd name="T30" fmla="*/ 100222 w 443"/>
                  <a:gd name="T31" fmla="*/ 212328 h 6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43" h="634">
                    <a:moveTo>
                      <a:pt x="221" y="324"/>
                    </a:moveTo>
                    <a:lnTo>
                      <a:pt x="221" y="324"/>
                    </a:lnTo>
                    <a:cubicBezTo>
                      <a:pt x="221" y="177"/>
                      <a:pt x="310" y="74"/>
                      <a:pt x="442" y="30"/>
                    </a:cubicBezTo>
                    <a:cubicBezTo>
                      <a:pt x="398" y="15"/>
                      <a:pt x="369" y="0"/>
                      <a:pt x="324" y="0"/>
                    </a:cubicBezTo>
                    <a:cubicBezTo>
                      <a:pt x="148" y="0"/>
                      <a:pt x="0" y="148"/>
                      <a:pt x="0" y="324"/>
                    </a:cubicBezTo>
                    <a:cubicBezTo>
                      <a:pt x="0" y="486"/>
                      <a:pt x="148" y="633"/>
                      <a:pt x="324" y="633"/>
                    </a:cubicBezTo>
                    <a:cubicBezTo>
                      <a:pt x="369" y="633"/>
                      <a:pt x="398" y="633"/>
                      <a:pt x="442" y="619"/>
                    </a:cubicBezTo>
                    <a:cubicBezTo>
                      <a:pt x="310" y="574"/>
                      <a:pt x="221" y="457"/>
                      <a:pt x="221" y="324"/>
                    </a:cubicBezTo>
                    <a:close/>
                    <a:moveTo>
                      <a:pt x="280" y="589"/>
                    </a:moveTo>
                    <a:lnTo>
                      <a:pt x="280" y="589"/>
                    </a:lnTo>
                    <a:cubicBezTo>
                      <a:pt x="192" y="589"/>
                      <a:pt x="44" y="471"/>
                      <a:pt x="44" y="324"/>
                    </a:cubicBezTo>
                    <a:cubicBezTo>
                      <a:pt x="44" y="162"/>
                      <a:pt x="192" y="59"/>
                      <a:pt x="280" y="44"/>
                    </a:cubicBezTo>
                    <a:cubicBezTo>
                      <a:pt x="310" y="44"/>
                      <a:pt x="295" y="44"/>
                      <a:pt x="324" y="44"/>
                    </a:cubicBezTo>
                    <a:cubicBezTo>
                      <a:pt x="265" y="89"/>
                      <a:pt x="192" y="206"/>
                      <a:pt x="192" y="324"/>
                    </a:cubicBezTo>
                    <a:cubicBezTo>
                      <a:pt x="192" y="442"/>
                      <a:pt x="236" y="545"/>
                      <a:pt x="324" y="589"/>
                    </a:cubicBezTo>
                    <a:cubicBezTo>
                      <a:pt x="295" y="589"/>
                      <a:pt x="310" y="589"/>
                      <a:pt x="280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" name="Freeform 73"/>
              <p:cNvSpPr>
                <a:spLocks noChangeArrowheads="1"/>
              </p:cNvSpPr>
              <p:nvPr/>
            </p:nvSpPr>
            <p:spPr bwMode="auto">
              <a:xfrm>
                <a:off x="3646650" y="5290594"/>
                <a:ext cx="228598" cy="212697"/>
              </a:xfrm>
              <a:custGeom>
                <a:avLst/>
                <a:gdLst>
                  <a:gd name="T0" fmla="*/ 122231 w 634"/>
                  <a:gd name="T1" fmla="*/ 196114 h 590"/>
                  <a:gd name="T2" fmla="*/ 122231 w 634"/>
                  <a:gd name="T3" fmla="*/ 196114 h 590"/>
                  <a:gd name="T4" fmla="*/ 53364 w 634"/>
                  <a:gd name="T5" fmla="*/ 196114 h 590"/>
                  <a:gd name="T6" fmla="*/ 42547 w 634"/>
                  <a:gd name="T7" fmla="*/ 201521 h 590"/>
                  <a:gd name="T8" fmla="*/ 53364 w 634"/>
                  <a:gd name="T9" fmla="*/ 212336 h 590"/>
                  <a:gd name="T10" fmla="*/ 122231 w 634"/>
                  <a:gd name="T11" fmla="*/ 212336 h 590"/>
                  <a:gd name="T12" fmla="*/ 127640 w 634"/>
                  <a:gd name="T13" fmla="*/ 201521 h 590"/>
                  <a:gd name="T14" fmla="*/ 122231 w 634"/>
                  <a:gd name="T15" fmla="*/ 196114 h 590"/>
                  <a:gd name="T16" fmla="*/ 138096 w 634"/>
                  <a:gd name="T17" fmla="*/ 169797 h 590"/>
                  <a:gd name="T18" fmla="*/ 138096 w 634"/>
                  <a:gd name="T19" fmla="*/ 169797 h 590"/>
                  <a:gd name="T20" fmla="*/ 37138 w 634"/>
                  <a:gd name="T21" fmla="*/ 169797 h 590"/>
                  <a:gd name="T22" fmla="*/ 32090 w 634"/>
                  <a:gd name="T23" fmla="*/ 175205 h 590"/>
                  <a:gd name="T24" fmla="*/ 37138 w 634"/>
                  <a:gd name="T25" fmla="*/ 180252 h 590"/>
                  <a:gd name="T26" fmla="*/ 138096 w 634"/>
                  <a:gd name="T27" fmla="*/ 180252 h 590"/>
                  <a:gd name="T28" fmla="*/ 143505 w 634"/>
                  <a:gd name="T29" fmla="*/ 175205 h 590"/>
                  <a:gd name="T30" fmla="*/ 138096 w 634"/>
                  <a:gd name="T31" fmla="*/ 169797 h 590"/>
                  <a:gd name="T32" fmla="*/ 223190 w 634"/>
                  <a:gd name="T33" fmla="*/ 137712 h 590"/>
                  <a:gd name="T34" fmla="*/ 223190 w 634"/>
                  <a:gd name="T35" fmla="*/ 137712 h 590"/>
                  <a:gd name="T36" fmla="*/ 116823 w 634"/>
                  <a:gd name="T37" fmla="*/ 137712 h 590"/>
                  <a:gd name="T38" fmla="*/ 116823 w 634"/>
                  <a:gd name="T39" fmla="*/ 116443 h 590"/>
                  <a:gd name="T40" fmla="*/ 191099 w 634"/>
                  <a:gd name="T41" fmla="*/ 10455 h 590"/>
                  <a:gd name="T42" fmla="*/ 138096 w 634"/>
                  <a:gd name="T43" fmla="*/ 0 h 590"/>
                  <a:gd name="T44" fmla="*/ 32090 w 634"/>
                  <a:gd name="T45" fmla="*/ 105988 h 590"/>
                  <a:gd name="T46" fmla="*/ 37138 w 634"/>
                  <a:gd name="T47" fmla="*/ 137712 h 590"/>
                  <a:gd name="T48" fmla="*/ 10817 w 634"/>
                  <a:gd name="T49" fmla="*/ 137712 h 590"/>
                  <a:gd name="T50" fmla="*/ 0 w 634"/>
                  <a:gd name="T51" fmla="*/ 148527 h 590"/>
                  <a:gd name="T52" fmla="*/ 10817 w 634"/>
                  <a:gd name="T53" fmla="*/ 153935 h 590"/>
                  <a:gd name="T54" fmla="*/ 223190 w 634"/>
                  <a:gd name="T55" fmla="*/ 153935 h 590"/>
                  <a:gd name="T56" fmla="*/ 228237 w 634"/>
                  <a:gd name="T57" fmla="*/ 148527 h 590"/>
                  <a:gd name="T58" fmla="*/ 223190 w 634"/>
                  <a:gd name="T59" fmla="*/ 137712 h 590"/>
                  <a:gd name="T60" fmla="*/ 53364 w 634"/>
                  <a:gd name="T61" fmla="*/ 137712 h 590"/>
                  <a:gd name="T62" fmla="*/ 53364 w 634"/>
                  <a:gd name="T63" fmla="*/ 137712 h 590"/>
                  <a:gd name="T64" fmla="*/ 42547 w 634"/>
                  <a:gd name="T65" fmla="*/ 111396 h 590"/>
                  <a:gd name="T66" fmla="*/ 100958 w 634"/>
                  <a:gd name="T67" fmla="*/ 21270 h 590"/>
                  <a:gd name="T68" fmla="*/ 159370 w 634"/>
                  <a:gd name="T69" fmla="*/ 10455 h 590"/>
                  <a:gd name="T70" fmla="*/ 100958 w 634"/>
                  <a:gd name="T71" fmla="*/ 116443 h 590"/>
                  <a:gd name="T72" fmla="*/ 100958 w 634"/>
                  <a:gd name="T73" fmla="*/ 137712 h 590"/>
                  <a:gd name="T74" fmla="*/ 53364 w 634"/>
                  <a:gd name="T75" fmla="*/ 137712 h 5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4" h="590">
                    <a:moveTo>
                      <a:pt x="339" y="544"/>
                    </a:moveTo>
                    <a:lnTo>
                      <a:pt x="339" y="544"/>
                    </a:lnTo>
                    <a:cubicBezTo>
                      <a:pt x="148" y="544"/>
                      <a:pt x="148" y="544"/>
                      <a:pt x="148" y="544"/>
                    </a:cubicBezTo>
                    <a:cubicBezTo>
                      <a:pt x="133" y="544"/>
                      <a:pt x="118" y="559"/>
                      <a:pt x="118" y="559"/>
                    </a:cubicBezTo>
                    <a:cubicBezTo>
                      <a:pt x="118" y="574"/>
                      <a:pt x="133" y="589"/>
                      <a:pt x="148" y="589"/>
                    </a:cubicBezTo>
                    <a:cubicBezTo>
                      <a:pt x="339" y="589"/>
                      <a:pt x="339" y="589"/>
                      <a:pt x="339" y="589"/>
                    </a:cubicBezTo>
                    <a:cubicBezTo>
                      <a:pt x="354" y="589"/>
                      <a:pt x="354" y="574"/>
                      <a:pt x="354" y="559"/>
                    </a:cubicBezTo>
                    <a:cubicBezTo>
                      <a:pt x="354" y="559"/>
                      <a:pt x="354" y="544"/>
                      <a:pt x="339" y="544"/>
                    </a:cubicBezTo>
                    <a:close/>
                    <a:moveTo>
                      <a:pt x="383" y="471"/>
                    </a:moveTo>
                    <a:lnTo>
                      <a:pt x="383" y="471"/>
                    </a:lnTo>
                    <a:cubicBezTo>
                      <a:pt x="103" y="471"/>
                      <a:pt x="103" y="471"/>
                      <a:pt x="103" y="471"/>
                    </a:cubicBezTo>
                    <a:cubicBezTo>
                      <a:pt x="89" y="471"/>
                      <a:pt x="89" y="471"/>
                      <a:pt x="89" y="486"/>
                    </a:cubicBezTo>
                    <a:cubicBezTo>
                      <a:pt x="89" y="500"/>
                      <a:pt x="89" y="500"/>
                      <a:pt x="103" y="500"/>
                    </a:cubicBezTo>
                    <a:cubicBezTo>
                      <a:pt x="383" y="500"/>
                      <a:pt x="383" y="500"/>
                      <a:pt x="383" y="500"/>
                    </a:cubicBezTo>
                    <a:cubicBezTo>
                      <a:pt x="383" y="500"/>
                      <a:pt x="398" y="500"/>
                      <a:pt x="398" y="486"/>
                    </a:cubicBezTo>
                    <a:cubicBezTo>
                      <a:pt x="398" y="471"/>
                      <a:pt x="383" y="471"/>
                      <a:pt x="383" y="471"/>
                    </a:cubicBezTo>
                    <a:close/>
                    <a:moveTo>
                      <a:pt x="619" y="382"/>
                    </a:moveTo>
                    <a:lnTo>
                      <a:pt x="619" y="382"/>
                    </a:lnTo>
                    <a:cubicBezTo>
                      <a:pt x="324" y="382"/>
                      <a:pt x="324" y="382"/>
                      <a:pt x="324" y="382"/>
                    </a:cubicBezTo>
                    <a:cubicBezTo>
                      <a:pt x="324" y="368"/>
                      <a:pt x="324" y="339"/>
                      <a:pt x="324" y="323"/>
                    </a:cubicBezTo>
                    <a:cubicBezTo>
                      <a:pt x="324" y="176"/>
                      <a:pt x="412" y="73"/>
                      <a:pt x="530" y="29"/>
                    </a:cubicBezTo>
                    <a:cubicBezTo>
                      <a:pt x="486" y="14"/>
                      <a:pt x="442" y="0"/>
                      <a:pt x="383" y="0"/>
                    </a:cubicBezTo>
                    <a:cubicBezTo>
                      <a:pt x="221" y="0"/>
                      <a:pt x="89" y="132"/>
                      <a:pt x="89" y="294"/>
                    </a:cubicBezTo>
                    <a:cubicBezTo>
                      <a:pt x="89" y="323"/>
                      <a:pt x="89" y="353"/>
                      <a:pt x="103" y="382"/>
                    </a:cubicBezTo>
                    <a:cubicBezTo>
                      <a:pt x="30" y="382"/>
                      <a:pt x="30" y="382"/>
                      <a:pt x="30" y="382"/>
                    </a:cubicBezTo>
                    <a:cubicBezTo>
                      <a:pt x="15" y="382"/>
                      <a:pt x="0" y="397"/>
                      <a:pt x="0" y="412"/>
                    </a:cubicBezTo>
                    <a:cubicBezTo>
                      <a:pt x="0" y="412"/>
                      <a:pt x="15" y="427"/>
                      <a:pt x="30" y="427"/>
                    </a:cubicBezTo>
                    <a:cubicBezTo>
                      <a:pt x="619" y="427"/>
                      <a:pt x="619" y="427"/>
                      <a:pt x="619" y="427"/>
                    </a:cubicBezTo>
                    <a:lnTo>
                      <a:pt x="633" y="412"/>
                    </a:lnTo>
                    <a:cubicBezTo>
                      <a:pt x="633" y="397"/>
                      <a:pt x="619" y="382"/>
                      <a:pt x="619" y="382"/>
                    </a:cubicBezTo>
                    <a:close/>
                    <a:moveTo>
                      <a:pt x="148" y="382"/>
                    </a:moveTo>
                    <a:lnTo>
                      <a:pt x="148" y="382"/>
                    </a:lnTo>
                    <a:cubicBezTo>
                      <a:pt x="133" y="353"/>
                      <a:pt x="118" y="339"/>
                      <a:pt x="118" y="309"/>
                    </a:cubicBezTo>
                    <a:cubicBezTo>
                      <a:pt x="118" y="147"/>
                      <a:pt x="207" y="88"/>
                      <a:pt x="280" y="59"/>
                    </a:cubicBezTo>
                    <a:cubicBezTo>
                      <a:pt x="339" y="29"/>
                      <a:pt x="398" y="29"/>
                      <a:pt x="442" y="29"/>
                    </a:cubicBezTo>
                    <a:cubicBezTo>
                      <a:pt x="354" y="73"/>
                      <a:pt x="280" y="191"/>
                      <a:pt x="280" y="323"/>
                    </a:cubicBezTo>
                    <a:cubicBezTo>
                      <a:pt x="280" y="339"/>
                      <a:pt x="280" y="368"/>
                      <a:pt x="280" y="382"/>
                    </a:cubicBezTo>
                    <a:lnTo>
                      <a:pt x="148" y="3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" name="Freeform 74"/>
              <p:cNvSpPr>
                <a:spLocks noChangeArrowheads="1"/>
              </p:cNvSpPr>
              <p:nvPr/>
            </p:nvSpPr>
            <p:spPr bwMode="auto">
              <a:xfrm>
                <a:off x="3295164" y="5301163"/>
                <a:ext cx="196885" cy="184954"/>
              </a:xfrm>
              <a:custGeom>
                <a:avLst/>
                <a:gdLst>
                  <a:gd name="T0" fmla="*/ 26372 w 545"/>
                  <a:gd name="T1" fmla="*/ 84591 h 516"/>
                  <a:gd name="T2" fmla="*/ 26372 w 545"/>
                  <a:gd name="T3" fmla="*/ 84591 h 516"/>
                  <a:gd name="T4" fmla="*/ 154257 w 545"/>
                  <a:gd name="T5" fmla="*/ 84591 h 516"/>
                  <a:gd name="T6" fmla="*/ 196524 w 545"/>
                  <a:gd name="T7" fmla="*/ 42296 h 516"/>
                  <a:gd name="T8" fmla="*/ 154257 w 545"/>
                  <a:gd name="T9" fmla="*/ 0 h 516"/>
                  <a:gd name="T10" fmla="*/ 154257 w 545"/>
                  <a:gd name="T11" fmla="*/ 15771 h 516"/>
                  <a:gd name="T12" fmla="*/ 180628 w 545"/>
                  <a:gd name="T13" fmla="*/ 42296 h 516"/>
                  <a:gd name="T14" fmla="*/ 143780 w 545"/>
                  <a:gd name="T15" fmla="*/ 73838 h 516"/>
                  <a:gd name="T16" fmla="*/ 26372 w 545"/>
                  <a:gd name="T17" fmla="*/ 73838 h 516"/>
                  <a:gd name="T18" fmla="*/ 21314 w 545"/>
                  <a:gd name="T19" fmla="*/ 79215 h 516"/>
                  <a:gd name="T20" fmla="*/ 26372 w 545"/>
                  <a:gd name="T21" fmla="*/ 84591 h 516"/>
                  <a:gd name="T22" fmla="*/ 63942 w 545"/>
                  <a:gd name="T23" fmla="*/ 58067 h 516"/>
                  <a:gd name="T24" fmla="*/ 63942 w 545"/>
                  <a:gd name="T25" fmla="*/ 58067 h 516"/>
                  <a:gd name="T26" fmla="*/ 148838 w 545"/>
                  <a:gd name="T27" fmla="*/ 58067 h 516"/>
                  <a:gd name="T28" fmla="*/ 154257 w 545"/>
                  <a:gd name="T29" fmla="*/ 52690 h 516"/>
                  <a:gd name="T30" fmla="*/ 148838 w 545"/>
                  <a:gd name="T31" fmla="*/ 42296 h 516"/>
                  <a:gd name="T32" fmla="*/ 63942 w 545"/>
                  <a:gd name="T33" fmla="*/ 42296 h 516"/>
                  <a:gd name="T34" fmla="*/ 53105 w 545"/>
                  <a:gd name="T35" fmla="*/ 52690 h 516"/>
                  <a:gd name="T36" fmla="*/ 63942 w 545"/>
                  <a:gd name="T37" fmla="*/ 58067 h 516"/>
                  <a:gd name="T38" fmla="*/ 95733 w 545"/>
                  <a:gd name="T39" fmla="*/ 126529 h 516"/>
                  <a:gd name="T40" fmla="*/ 95733 w 545"/>
                  <a:gd name="T41" fmla="*/ 126529 h 516"/>
                  <a:gd name="T42" fmla="*/ 95733 w 545"/>
                  <a:gd name="T43" fmla="*/ 126529 h 516"/>
                  <a:gd name="T44" fmla="*/ 42628 w 545"/>
                  <a:gd name="T45" fmla="*/ 126529 h 516"/>
                  <a:gd name="T46" fmla="*/ 31791 w 545"/>
                  <a:gd name="T47" fmla="*/ 137282 h 516"/>
                  <a:gd name="T48" fmla="*/ 42628 w 545"/>
                  <a:gd name="T49" fmla="*/ 142658 h 516"/>
                  <a:gd name="T50" fmla="*/ 95733 w 545"/>
                  <a:gd name="T51" fmla="*/ 142658 h 516"/>
                  <a:gd name="T52" fmla="*/ 111628 w 545"/>
                  <a:gd name="T53" fmla="*/ 158430 h 516"/>
                  <a:gd name="T54" fmla="*/ 95733 w 545"/>
                  <a:gd name="T55" fmla="*/ 168824 h 516"/>
                  <a:gd name="T56" fmla="*/ 95733 w 545"/>
                  <a:gd name="T57" fmla="*/ 184596 h 516"/>
                  <a:gd name="T58" fmla="*/ 127524 w 545"/>
                  <a:gd name="T59" fmla="*/ 158430 h 516"/>
                  <a:gd name="T60" fmla="*/ 95733 w 545"/>
                  <a:gd name="T61" fmla="*/ 126529 h 516"/>
                  <a:gd name="T62" fmla="*/ 154257 w 545"/>
                  <a:gd name="T63" fmla="*/ 100363 h 516"/>
                  <a:gd name="T64" fmla="*/ 154257 w 545"/>
                  <a:gd name="T65" fmla="*/ 100363 h 516"/>
                  <a:gd name="T66" fmla="*/ 5419 w 545"/>
                  <a:gd name="T67" fmla="*/ 100363 h 516"/>
                  <a:gd name="T68" fmla="*/ 0 w 545"/>
                  <a:gd name="T69" fmla="*/ 105381 h 516"/>
                  <a:gd name="T70" fmla="*/ 5419 w 545"/>
                  <a:gd name="T71" fmla="*/ 116134 h 516"/>
                  <a:gd name="T72" fmla="*/ 143780 w 545"/>
                  <a:gd name="T73" fmla="*/ 116134 h 516"/>
                  <a:gd name="T74" fmla="*/ 180628 w 545"/>
                  <a:gd name="T75" fmla="*/ 142658 h 516"/>
                  <a:gd name="T76" fmla="*/ 138000 w 545"/>
                  <a:gd name="T77" fmla="*/ 168824 h 516"/>
                  <a:gd name="T78" fmla="*/ 138000 w 545"/>
                  <a:gd name="T79" fmla="*/ 184596 h 516"/>
                  <a:gd name="T80" fmla="*/ 154257 w 545"/>
                  <a:gd name="T81" fmla="*/ 184596 h 516"/>
                  <a:gd name="T82" fmla="*/ 196524 w 545"/>
                  <a:gd name="T83" fmla="*/ 142658 h 516"/>
                  <a:gd name="T84" fmla="*/ 154257 w 545"/>
                  <a:gd name="T85" fmla="*/ 100363 h 5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45" h="516">
                    <a:moveTo>
                      <a:pt x="73" y="236"/>
                    </a:moveTo>
                    <a:lnTo>
                      <a:pt x="73" y="236"/>
                    </a:lnTo>
                    <a:cubicBezTo>
                      <a:pt x="427" y="236"/>
                      <a:pt x="427" y="236"/>
                      <a:pt x="427" y="236"/>
                    </a:cubicBezTo>
                    <a:cubicBezTo>
                      <a:pt x="486" y="236"/>
                      <a:pt x="544" y="192"/>
                      <a:pt x="544" y="118"/>
                    </a:cubicBezTo>
                    <a:cubicBezTo>
                      <a:pt x="544" y="59"/>
                      <a:pt x="486" y="0"/>
                      <a:pt x="427" y="0"/>
                    </a:cubicBezTo>
                    <a:cubicBezTo>
                      <a:pt x="427" y="44"/>
                      <a:pt x="427" y="44"/>
                      <a:pt x="427" y="44"/>
                    </a:cubicBezTo>
                    <a:cubicBezTo>
                      <a:pt x="486" y="59"/>
                      <a:pt x="500" y="74"/>
                      <a:pt x="500" y="118"/>
                    </a:cubicBezTo>
                    <a:cubicBezTo>
                      <a:pt x="500" y="162"/>
                      <a:pt x="456" y="206"/>
                      <a:pt x="398" y="206"/>
                    </a:cubicBezTo>
                    <a:cubicBezTo>
                      <a:pt x="73" y="206"/>
                      <a:pt x="73" y="206"/>
                      <a:pt x="73" y="206"/>
                    </a:cubicBezTo>
                    <a:cubicBezTo>
                      <a:pt x="59" y="206"/>
                      <a:pt x="59" y="206"/>
                      <a:pt x="59" y="221"/>
                    </a:cubicBezTo>
                    <a:cubicBezTo>
                      <a:pt x="59" y="236"/>
                      <a:pt x="59" y="236"/>
                      <a:pt x="73" y="236"/>
                    </a:cubicBezTo>
                    <a:close/>
                    <a:moveTo>
                      <a:pt x="177" y="162"/>
                    </a:moveTo>
                    <a:lnTo>
                      <a:pt x="177" y="162"/>
                    </a:lnTo>
                    <a:cubicBezTo>
                      <a:pt x="412" y="162"/>
                      <a:pt x="412" y="162"/>
                      <a:pt x="412" y="162"/>
                    </a:cubicBezTo>
                    <a:lnTo>
                      <a:pt x="427" y="147"/>
                    </a:lnTo>
                    <a:cubicBezTo>
                      <a:pt x="427" y="133"/>
                      <a:pt x="412" y="118"/>
                      <a:pt x="412" y="118"/>
                    </a:cubicBezTo>
                    <a:cubicBezTo>
                      <a:pt x="177" y="118"/>
                      <a:pt x="177" y="118"/>
                      <a:pt x="177" y="118"/>
                    </a:cubicBezTo>
                    <a:cubicBezTo>
                      <a:pt x="162" y="118"/>
                      <a:pt x="147" y="133"/>
                      <a:pt x="147" y="147"/>
                    </a:cubicBezTo>
                    <a:cubicBezTo>
                      <a:pt x="147" y="147"/>
                      <a:pt x="162" y="162"/>
                      <a:pt x="177" y="162"/>
                    </a:cubicBezTo>
                    <a:close/>
                    <a:moveTo>
                      <a:pt x="265" y="353"/>
                    </a:moveTo>
                    <a:lnTo>
                      <a:pt x="265" y="353"/>
                    </a:lnTo>
                    <a:cubicBezTo>
                      <a:pt x="118" y="353"/>
                      <a:pt x="118" y="353"/>
                      <a:pt x="118" y="353"/>
                    </a:cubicBezTo>
                    <a:cubicBezTo>
                      <a:pt x="103" y="353"/>
                      <a:pt x="88" y="368"/>
                      <a:pt x="88" y="383"/>
                    </a:cubicBezTo>
                    <a:cubicBezTo>
                      <a:pt x="88" y="383"/>
                      <a:pt x="103" y="398"/>
                      <a:pt x="118" y="398"/>
                    </a:cubicBezTo>
                    <a:cubicBezTo>
                      <a:pt x="265" y="398"/>
                      <a:pt x="265" y="398"/>
                      <a:pt x="265" y="398"/>
                    </a:cubicBezTo>
                    <a:cubicBezTo>
                      <a:pt x="294" y="398"/>
                      <a:pt x="309" y="412"/>
                      <a:pt x="309" y="442"/>
                    </a:cubicBezTo>
                    <a:cubicBezTo>
                      <a:pt x="309" y="457"/>
                      <a:pt x="294" y="471"/>
                      <a:pt x="265" y="471"/>
                    </a:cubicBezTo>
                    <a:cubicBezTo>
                      <a:pt x="265" y="515"/>
                      <a:pt x="265" y="515"/>
                      <a:pt x="265" y="515"/>
                    </a:cubicBezTo>
                    <a:cubicBezTo>
                      <a:pt x="309" y="515"/>
                      <a:pt x="353" y="486"/>
                      <a:pt x="353" y="442"/>
                    </a:cubicBezTo>
                    <a:cubicBezTo>
                      <a:pt x="353" y="398"/>
                      <a:pt x="309" y="353"/>
                      <a:pt x="265" y="353"/>
                    </a:cubicBezTo>
                    <a:close/>
                    <a:moveTo>
                      <a:pt x="427" y="280"/>
                    </a:moveTo>
                    <a:lnTo>
                      <a:pt x="427" y="280"/>
                    </a:lnTo>
                    <a:cubicBezTo>
                      <a:pt x="15" y="280"/>
                      <a:pt x="15" y="280"/>
                      <a:pt x="15" y="280"/>
                    </a:cubicBezTo>
                    <a:cubicBezTo>
                      <a:pt x="0" y="280"/>
                      <a:pt x="0" y="294"/>
                      <a:pt x="0" y="294"/>
                    </a:cubicBezTo>
                    <a:cubicBezTo>
                      <a:pt x="0" y="310"/>
                      <a:pt x="0" y="324"/>
                      <a:pt x="15" y="324"/>
                    </a:cubicBezTo>
                    <a:cubicBezTo>
                      <a:pt x="398" y="324"/>
                      <a:pt x="398" y="324"/>
                      <a:pt x="398" y="324"/>
                    </a:cubicBezTo>
                    <a:cubicBezTo>
                      <a:pt x="456" y="324"/>
                      <a:pt x="500" y="353"/>
                      <a:pt x="500" y="398"/>
                    </a:cubicBezTo>
                    <a:cubicBezTo>
                      <a:pt x="500" y="442"/>
                      <a:pt x="471" y="471"/>
                      <a:pt x="382" y="471"/>
                    </a:cubicBezTo>
                    <a:cubicBezTo>
                      <a:pt x="382" y="471"/>
                      <a:pt x="382" y="486"/>
                      <a:pt x="382" y="515"/>
                    </a:cubicBezTo>
                    <a:cubicBezTo>
                      <a:pt x="427" y="515"/>
                      <a:pt x="427" y="515"/>
                      <a:pt x="427" y="515"/>
                    </a:cubicBezTo>
                    <a:cubicBezTo>
                      <a:pt x="486" y="515"/>
                      <a:pt x="544" y="457"/>
                      <a:pt x="544" y="398"/>
                    </a:cubicBezTo>
                    <a:cubicBezTo>
                      <a:pt x="544" y="339"/>
                      <a:pt x="486" y="280"/>
                      <a:pt x="427" y="2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" name="Freeform 75"/>
              <p:cNvSpPr>
                <a:spLocks noChangeArrowheads="1"/>
              </p:cNvSpPr>
              <p:nvPr/>
            </p:nvSpPr>
            <p:spPr bwMode="auto">
              <a:xfrm>
                <a:off x="2914608" y="5280025"/>
                <a:ext cx="221991" cy="228550"/>
              </a:xfrm>
              <a:custGeom>
                <a:avLst/>
                <a:gdLst>
                  <a:gd name="T0" fmla="*/ 26180 w 619"/>
                  <a:gd name="T1" fmla="*/ 106344 h 634"/>
                  <a:gd name="T2" fmla="*/ 0 w 619"/>
                  <a:gd name="T3" fmla="*/ 116798 h 634"/>
                  <a:gd name="T4" fmla="*/ 26180 w 619"/>
                  <a:gd name="T5" fmla="*/ 122206 h 634"/>
                  <a:gd name="T6" fmla="*/ 26180 w 619"/>
                  <a:gd name="T7" fmla="*/ 106344 h 634"/>
                  <a:gd name="T8" fmla="*/ 179314 w 619"/>
                  <a:gd name="T9" fmla="*/ 58399 h 634"/>
                  <a:gd name="T10" fmla="*/ 195452 w 619"/>
                  <a:gd name="T11" fmla="*/ 32084 h 634"/>
                  <a:gd name="T12" fmla="*/ 168914 w 619"/>
                  <a:gd name="T13" fmla="*/ 47945 h 634"/>
                  <a:gd name="T14" fmla="*/ 179314 w 619"/>
                  <a:gd name="T15" fmla="*/ 58399 h 634"/>
                  <a:gd name="T16" fmla="*/ 47339 w 619"/>
                  <a:gd name="T17" fmla="*/ 58399 h 634"/>
                  <a:gd name="T18" fmla="*/ 58098 w 619"/>
                  <a:gd name="T19" fmla="*/ 47945 h 634"/>
                  <a:gd name="T20" fmla="*/ 31559 w 619"/>
                  <a:gd name="T21" fmla="*/ 37130 h 634"/>
                  <a:gd name="T22" fmla="*/ 47339 w 619"/>
                  <a:gd name="T23" fmla="*/ 58399 h 634"/>
                  <a:gd name="T24" fmla="*/ 110816 w 619"/>
                  <a:gd name="T25" fmla="*/ 37130 h 634"/>
                  <a:gd name="T26" fmla="*/ 116196 w 619"/>
                  <a:gd name="T27" fmla="*/ 10815 h 634"/>
                  <a:gd name="T28" fmla="*/ 105437 w 619"/>
                  <a:gd name="T29" fmla="*/ 10815 h 634"/>
                  <a:gd name="T30" fmla="*/ 110816 w 619"/>
                  <a:gd name="T31" fmla="*/ 37130 h 634"/>
                  <a:gd name="T32" fmla="*/ 110816 w 619"/>
                  <a:gd name="T33" fmla="*/ 191059 h 634"/>
                  <a:gd name="T34" fmla="*/ 105437 w 619"/>
                  <a:gd name="T35" fmla="*/ 223143 h 634"/>
                  <a:gd name="T36" fmla="*/ 116196 w 619"/>
                  <a:gd name="T37" fmla="*/ 223143 h 634"/>
                  <a:gd name="T38" fmla="*/ 110816 w 619"/>
                  <a:gd name="T39" fmla="*/ 191059 h 634"/>
                  <a:gd name="T40" fmla="*/ 174293 w 619"/>
                  <a:gd name="T41" fmla="*/ 169790 h 634"/>
                  <a:gd name="T42" fmla="*/ 163535 w 619"/>
                  <a:gd name="T43" fmla="*/ 180605 h 634"/>
                  <a:gd name="T44" fmla="*/ 190073 w 619"/>
                  <a:gd name="T45" fmla="*/ 196466 h 634"/>
                  <a:gd name="T46" fmla="*/ 174293 w 619"/>
                  <a:gd name="T47" fmla="*/ 169790 h 634"/>
                  <a:gd name="T48" fmla="*/ 216253 w 619"/>
                  <a:gd name="T49" fmla="*/ 106344 h 634"/>
                  <a:gd name="T50" fmla="*/ 190073 w 619"/>
                  <a:gd name="T51" fmla="*/ 116798 h 634"/>
                  <a:gd name="T52" fmla="*/ 216253 w 619"/>
                  <a:gd name="T53" fmla="*/ 122206 h 634"/>
                  <a:gd name="T54" fmla="*/ 216253 w 619"/>
                  <a:gd name="T55" fmla="*/ 106344 h 634"/>
                  <a:gd name="T56" fmla="*/ 52718 w 619"/>
                  <a:gd name="T57" fmla="*/ 164743 h 634"/>
                  <a:gd name="T58" fmla="*/ 36939 w 619"/>
                  <a:gd name="T59" fmla="*/ 191059 h 634"/>
                  <a:gd name="T60" fmla="*/ 58098 w 619"/>
                  <a:gd name="T61" fmla="*/ 175198 h 634"/>
                  <a:gd name="T62" fmla="*/ 52718 w 619"/>
                  <a:gd name="T63" fmla="*/ 164743 h 634"/>
                  <a:gd name="T64" fmla="*/ 110816 w 619"/>
                  <a:gd name="T65" fmla="*/ 53352 h 634"/>
                  <a:gd name="T66" fmla="*/ 110816 w 619"/>
                  <a:gd name="T67" fmla="*/ 180605 h 634"/>
                  <a:gd name="T68" fmla="*/ 110816 w 619"/>
                  <a:gd name="T69" fmla="*/ 53352 h 634"/>
                  <a:gd name="T70" fmla="*/ 110816 w 619"/>
                  <a:gd name="T71" fmla="*/ 164743 h 634"/>
                  <a:gd name="T72" fmla="*/ 110816 w 619"/>
                  <a:gd name="T73" fmla="*/ 63807 h 634"/>
                  <a:gd name="T74" fmla="*/ 110816 w 619"/>
                  <a:gd name="T75" fmla="*/ 164743 h 6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19" h="634">
                    <a:moveTo>
                      <a:pt x="73" y="295"/>
                    </a:moveTo>
                    <a:lnTo>
                      <a:pt x="73" y="295"/>
                    </a:lnTo>
                    <a:cubicBezTo>
                      <a:pt x="15" y="295"/>
                      <a:pt x="15" y="295"/>
                      <a:pt x="15" y="295"/>
                    </a:cubicBezTo>
                    <a:cubicBezTo>
                      <a:pt x="0" y="295"/>
                      <a:pt x="0" y="310"/>
                      <a:pt x="0" y="324"/>
                    </a:cubicBezTo>
                    <a:cubicBezTo>
                      <a:pt x="0" y="324"/>
                      <a:pt x="0" y="339"/>
                      <a:pt x="15" y="339"/>
                    </a:cubicBezTo>
                    <a:cubicBezTo>
                      <a:pt x="73" y="339"/>
                      <a:pt x="73" y="339"/>
                      <a:pt x="73" y="339"/>
                    </a:cubicBezTo>
                    <a:cubicBezTo>
                      <a:pt x="88" y="339"/>
                      <a:pt x="88" y="324"/>
                      <a:pt x="88" y="324"/>
                    </a:cubicBezTo>
                    <a:cubicBezTo>
                      <a:pt x="88" y="310"/>
                      <a:pt x="88" y="295"/>
                      <a:pt x="73" y="295"/>
                    </a:cubicBezTo>
                    <a:close/>
                    <a:moveTo>
                      <a:pt x="500" y="162"/>
                    </a:moveTo>
                    <a:lnTo>
                      <a:pt x="500" y="162"/>
                    </a:lnTo>
                    <a:cubicBezTo>
                      <a:pt x="545" y="118"/>
                      <a:pt x="545" y="118"/>
                      <a:pt x="545" y="118"/>
                    </a:cubicBezTo>
                    <a:cubicBezTo>
                      <a:pt x="545" y="103"/>
                      <a:pt x="545" y="103"/>
                      <a:pt x="545" y="89"/>
                    </a:cubicBezTo>
                    <a:cubicBezTo>
                      <a:pt x="530" y="89"/>
                      <a:pt x="515" y="89"/>
                      <a:pt x="515" y="89"/>
                    </a:cubicBezTo>
                    <a:cubicBezTo>
                      <a:pt x="471" y="133"/>
                      <a:pt x="471" y="133"/>
                      <a:pt x="471" y="133"/>
                    </a:cubicBezTo>
                    <a:cubicBezTo>
                      <a:pt x="456" y="133"/>
                      <a:pt x="456" y="148"/>
                      <a:pt x="471" y="162"/>
                    </a:cubicBezTo>
                    <a:cubicBezTo>
                      <a:pt x="471" y="162"/>
                      <a:pt x="486" y="162"/>
                      <a:pt x="500" y="162"/>
                    </a:cubicBezTo>
                    <a:close/>
                    <a:moveTo>
                      <a:pt x="132" y="162"/>
                    </a:moveTo>
                    <a:lnTo>
                      <a:pt x="132" y="162"/>
                    </a:lnTo>
                    <a:cubicBezTo>
                      <a:pt x="132" y="177"/>
                      <a:pt x="147" y="177"/>
                      <a:pt x="162" y="162"/>
                    </a:cubicBezTo>
                    <a:cubicBezTo>
                      <a:pt x="162" y="162"/>
                      <a:pt x="162" y="148"/>
                      <a:pt x="162" y="133"/>
                    </a:cubicBez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03" y="89"/>
                      <a:pt x="88" y="89"/>
                      <a:pt x="88" y="103"/>
                    </a:cubicBezTo>
                    <a:cubicBezTo>
                      <a:pt x="73" y="103"/>
                      <a:pt x="73" y="118"/>
                      <a:pt x="88" y="118"/>
                    </a:cubicBezTo>
                    <a:lnTo>
                      <a:pt x="132" y="162"/>
                    </a:lnTo>
                    <a:close/>
                    <a:moveTo>
                      <a:pt x="309" y="103"/>
                    </a:moveTo>
                    <a:lnTo>
                      <a:pt x="309" y="103"/>
                    </a:lnTo>
                    <a:cubicBezTo>
                      <a:pt x="324" y="103"/>
                      <a:pt x="324" y="89"/>
                      <a:pt x="324" y="89"/>
                    </a:cubicBezTo>
                    <a:cubicBezTo>
                      <a:pt x="324" y="30"/>
                      <a:pt x="324" y="30"/>
                      <a:pt x="324" y="30"/>
                    </a:cubicBezTo>
                    <a:cubicBezTo>
                      <a:pt x="324" y="15"/>
                      <a:pt x="324" y="0"/>
                      <a:pt x="309" y="0"/>
                    </a:cubicBezTo>
                    <a:cubicBezTo>
                      <a:pt x="294" y="0"/>
                      <a:pt x="294" y="15"/>
                      <a:pt x="294" y="3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4" y="89"/>
                      <a:pt x="294" y="103"/>
                      <a:pt x="309" y="103"/>
                    </a:cubicBezTo>
                    <a:close/>
                    <a:moveTo>
                      <a:pt x="309" y="530"/>
                    </a:moveTo>
                    <a:lnTo>
                      <a:pt x="309" y="530"/>
                    </a:lnTo>
                    <a:cubicBezTo>
                      <a:pt x="294" y="530"/>
                      <a:pt x="294" y="545"/>
                      <a:pt x="294" y="560"/>
                    </a:cubicBezTo>
                    <a:cubicBezTo>
                      <a:pt x="294" y="619"/>
                      <a:pt x="294" y="619"/>
                      <a:pt x="294" y="619"/>
                    </a:cubicBezTo>
                    <a:cubicBezTo>
                      <a:pt x="294" y="619"/>
                      <a:pt x="294" y="633"/>
                      <a:pt x="309" y="633"/>
                    </a:cubicBezTo>
                    <a:cubicBezTo>
                      <a:pt x="324" y="633"/>
                      <a:pt x="324" y="619"/>
                      <a:pt x="324" y="619"/>
                    </a:cubicBezTo>
                    <a:cubicBezTo>
                      <a:pt x="324" y="560"/>
                      <a:pt x="324" y="560"/>
                      <a:pt x="324" y="560"/>
                    </a:cubicBezTo>
                    <a:cubicBezTo>
                      <a:pt x="324" y="545"/>
                      <a:pt x="324" y="530"/>
                      <a:pt x="309" y="530"/>
                    </a:cubicBezTo>
                    <a:close/>
                    <a:moveTo>
                      <a:pt x="486" y="471"/>
                    </a:moveTo>
                    <a:lnTo>
                      <a:pt x="486" y="471"/>
                    </a:lnTo>
                    <a:cubicBezTo>
                      <a:pt x="486" y="471"/>
                      <a:pt x="471" y="471"/>
                      <a:pt x="456" y="471"/>
                    </a:cubicBezTo>
                    <a:cubicBezTo>
                      <a:pt x="456" y="486"/>
                      <a:pt x="456" y="486"/>
                      <a:pt x="456" y="501"/>
                    </a:cubicBezTo>
                    <a:cubicBezTo>
                      <a:pt x="500" y="545"/>
                      <a:pt x="500" y="545"/>
                      <a:pt x="500" y="545"/>
                    </a:cubicBezTo>
                    <a:cubicBezTo>
                      <a:pt x="515" y="545"/>
                      <a:pt x="530" y="545"/>
                      <a:pt x="530" y="545"/>
                    </a:cubicBezTo>
                    <a:cubicBezTo>
                      <a:pt x="545" y="530"/>
                      <a:pt x="545" y="516"/>
                      <a:pt x="530" y="516"/>
                    </a:cubicBezTo>
                    <a:lnTo>
                      <a:pt x="486" y="471"/>
                    </a:lnTo>
                    <a:close/>
                    <a:moveTo>
                      <a:pt x="603" y="295"/>
                    </a:moveTo>
                    <a:lnTo>
                      <a:pt x="603" y="295"/>
                    </a:lnTo>
                    <a:cubicBezTo>
                      <a:pt x="545" y="295"/>
                      <a:pt x="545" y="295"/>
                      <a:pt x="545" y="295"/>
                    </a:cubicBezTo>
                    <a:cubicBezTo>
                      <a:pt x="530" y="295"/>
                      <a:pt x="530" y="310"/>
                      <a:pt x="530" y="324"/>
                    </a:cubicBezTo>
                    <a:cubicBezTo>
                      <a:pt x="530" y="324"/>
                      <a:pt x="530" y="339"/>
                      <a:pt x="545" y="339"/>
                    </a:cubicBezTo>
                    <a:cubicBezTo>
                      <a:pt x="603" y="339"/>
                      <a:pt x="603" y="339"/>
                      <a:pt x="603" y="339"/>
                    </a:cubicBezTo>
                    <a:cubicBezTo>
                      <a:pt x="618" y="339"/>
                      <a:pt x="618" y="324"/>
                      <a:pt x="618" y="324"/>
                    </a:cubicBezTo>
                    <a:cubicBezTo>
                      <a:pt x="618" y="310"/>
                      <a:pt x="618" y="295"/>
                      <a:pt x="603" y="295"/>
                    </a:cubicBezTo>
                    <a:close/>
                    <a:moveTo>
                      <a:pt x="147" y="457"/>
                    </a:moveTo>
                    <a:lnTo>
                      <a:pt x="147" y="457"/>
                    </a:lnTo>
                    <a:cubicBezTo>
                      <a:pt x="103" y="501"/>
                      <a:pt x="103" y="501"/>
                      <a:pt x="103" y="501"/>
                    </a:cubicBezTo>
                    <a:cubicBezTo>
                      <a:pt x="88" y="516"/>
                      <a:pt x="88" y="516"/>
                      <a:pt x="103" y="530"/>
                    </a:cubicBezTo>
                    <a:cubicBezTo>
                      <a:pt x="103" y="530"/>
                      <a:pt x="118" y="530"/>
                      <a:pt x="132" y="530"/>
                    </a:cubicBezTo>
                    <a:cubicBezTo>
                      <a:pt x="162" y="486"/>
                      <a:pt x="162" y="486"/>
                      <a:pt x="162" y="486"/>
                    </a:cubicBezTo>
                    <a:cubicBezTo>
                      <a:pt x="177" y="486"/>
                      <a:pt x="177" y="471"/>
                      <a:pt x="162" y="457"/>
                    </a:cubicBezTo>
                    <a:lnTo>
                      <a:pt x="147" y="457"/>
                    </a:lnTo>
                    <a:close/>
                    <a:moveTo>
                      <a:pt x="309" y="148"/>
                    </a:moveTo>
                    <a:lnTo>
                      <a:pt x="309" y="148"/>
                    </a:lnTo>
                    <a:cubicBezTo>
                      <a:pt x="206" y="148"/>
                      <a:pt x="132" y="221"/>
                      <a:pt x="132" y="324"/>
                    </a:cubicBezTo>
                    <a:cubicBezTo>
                      <a:pt x="132" y="412"/>
                      <a:pt x="206" y="501"/>
                      <a:pt x="309" y="501"/>
                    </a:cubicBezTo>
                    <a:cubicBezTo>
                      <a:pt x="412" y="501"/>
                      <a:pt x="486" y="412"/>
                      <a:pt x="486" y="324"/>
                    </a:cubicBezTo>
                    <a:cubicBezTo>
                      <a:pt x="486" y="221"/>
                      <a:pt x="412" y="148"/>
                      <a:pt x="309" y="148"/>
                    </a:cubicBezTo>
                    <a:close/>
                    <a:moveTo>
                      <a:pt x="309" y="457"/>
                    </a:moveTo>
                    <a:lnTo>
                      <a:pt x="309" y="457"/>
                    </a:lnTo>
                    <a:cubicBezTo>
                      <a:pt x="236" y="457"/>
                      <a:pt x="177" y="398"/>
                      <a:pt x="177" y="324"/>
                    </a:cubicBezTo>
                    <a:cubicBezTo>
                      <a:pt x="177" y="251"/>
                      <a:pt x="236" y="177"/>
                      <a:pt x="309" y="177"/>
                    </a:cubicBezTo>
                    <a:cubicBezTo>
                      <a:pt x="383" y="177"/>
                      <a:pt x="441" y="251"/>
                      <a:pt x="441" y="324"/>
                    </a:cubicBezTo>
                    <a:cubicBezTo>
                      <a:pt x="441" y="398"/>
                      <a:pt x="383" y="457"/>
                      <a:pt x="309" y="4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" name="Freeform 76"/>
              <p:cNvSpPr>
                <a:spLocks noChangeArrowheads="1"/>
              </p:cNvSpPr>
              <p:nvPr/>
            </p:nvSpPr>
            <p:spPr bwMode="auto">
              <a:xfrm>
                <a:off x="2543303" y="5280025"/>
                <a:ext cx="228597" cy="228550"/>
              </a:xfrm>
              <a:custGeom>
                <a:avLst/>
                <a:gdLst>
                  <a:gd name="T0" fmla="*/ 21273 w 634"/>
                  <a:gd name="T1" fmla="*/ 143475 h 634"/>
                  <a:gd name="T2" fmla="*/ 21273 w 634"/>
                  <a:gd name="T3" fmla="*/ 143475 h 634"/>
                  <a:gd name="T4" fmla="*/ 16225 w 634"/>
                  <a:gd name="T5" fmla="*/ 116798 h 634"/>
                  <a:gd name="T6" fmla="*/ 116822 w 634"/>
                  <a:gd name="T7" fmla="*/ 15862 h 634"/>
                  <a:gd name="T8" fmla="*/ 212372 w 634"/>
                  <a:gd name="T9" fmla="*/ 116798 h 634"/>
                  <a:gd name="T10" fmla="*/ 212372 w 634"/>
                  <a:gd name="T11" fmla="*/ 143475 h 634"/>
                  <a:gd name="T12" fmla="*/ 223189 w 634"/>
                  <a:gd name="T13" fmla="*/ 143475 h 634"/>
                  <a:gd name="T14" fmla="*/ 228236 w 634"/>
                  <a:gd name="T15" fmla="*/ 116798 h 634"/>
                  <a:gd name="T16" fmla="*/ 116822 w 634"/>
                  <a:gd name="T17" fmla="*/ 0 h 634"/>
                  <a:gd name="T18" fmla="*/ 0 w 634"/>
                  <a:gd name="T19" fmla="*/ 116798 h 634"/>
                  <a:gd name="T20" fmla="*/ 5408 w 634"/>
                  <a:gd name="T21" fmla="*/ 143475 h 634"/>
                  <a:gd name="T22" fmla="*/ 21273 w 634"/>
                  <a:gd name="T23" fmla="*/ 143475 h 634"/>
                  <a:gd name="T24" fmla="*/ 148552 w 634"/>
                  <a:gd name="T25" fmla="*/ 212328 h 634"/>
                  <a:gd name="T26" fmla="*/ 148552 w 634"/>
                  <a:gd name="T27" fmla="*/ 212328 h 634"/>
                  <a:gd name="T28" fmla="*/ 79684 w 634"/>
                  <a:gd name="T29" fmla="*/ 212328 h 634"/>
                  <a:gd name="T30" fmla="*/ 74637 w 634"/>
                  <a:gd name="T31" fmla="*/ 223143 h 634"/>
                  <a:gd name="T32" fmla="*/ 79684 w 634"/>
                  <a:gd name="T33" fmla="*/ 228190 h 634"/>
                  <a:gd name="T34" fmla="*/ 116822 w 634"/>
                  <a:gd name="T35" fmla="*/ 228190 h 634"/>
                  <a:gd name="T36" fmla="*/ 116822 w 634"/>
                  <a:gd name="T37" fmla="*/ 228190 h 634"/>
                  <a:gd name="T38" fmla="*/ 116822 w 634"/>
                  <a:gd name="T39" fmla="*/ 228190 h 634"/>
                  <a:gd name="T40" fmla="*/ 148552 w 634"/>
                  <a:gd name="T41" fmla="*/ 228190 h 634"/>
                  <a:gd name="T42" fmla="*/ 159369 w 634"/>
                  <a:gd name="T43" fmla="*/ 223143 h 634"/>
                  <a:gd name="T44" fmla="*/ 148552 w 634"/>
                  <a:gd name="T45" fmla="*/ 212328 h 634"/>
                  <a:gd name="T46" fmla="*/ 223189 w 634"/>
                  <a:gd name="T47" fmla="*/ 159336 h 634"/>
                  <a:gd name="T48" fmla="*/ 223189 w 634"/>
                  <a:gd name="T49" fmla="*/ 159336 h 634"/>
                  <a:gd name="T50" fmla="*/ 10817 w 634"/>
                  <a:gd name="T51" fmla="*/ 159336 h 634"/>
                  <a:gd name="T52" fmla="*/ 0 w 634"/>
                  <a:gd name="T53" fmla="*/ 164743 h 634"/>
                  <a:gd name="T54" fmla="*/ 10817 w 634"/>
                  <a:gd name="T55" fmla="*/ 169790 h 634"/>
                  <a:gd name="T56" fmla="*/ 223189 w 634"/>
                  <a:gd name="T57" fmla="*/ 169790 h 634"/>
                  <a:gd name="T58" fmla="*/ 228236 w 634"/>
                  <a:gd name="T59" fmla="*/ 164743 h 634"/>
                  <a:gd name="T60" fmla="*/ 223189 w 634"/>
                  <a:gd name="T61" fmla="*/ 159336 h 634"/>
                  <a:gd name="T62" fmla="*/ 201915 w 634"/>
                  <a:gd name="T63" fmla="*/ 186012 h 634"/>
                  <a:gd name="T64" fmla="*/ 201915 w 634"/>
                  <a:gd name="T65" fmla="*/ 186012 h 634"/>
                  <a:gd name="T66" fmla="*/ 32090 w 634"/>
                  <a:gd name="T67" fmla="*/ 186012 h 634"/>
                  <a:gd name="T68" fmla="*/ 21273 w 634"/>
                  <a:gd name="T69" fmla="*/ 191059 h 634"/>
                  <a:gd name="T70" fmla="*/ 32090 w 634"/>
                  <a:gd name="T71" fmla="*/ 201874 h 634"/>
                  <a:gd name="T72" fmla="*/ 201915 w 634"/>
                  <a:gd name="T73" fmla="*/ 201874 h 634"/>
                  <a:gd name="T74" fmla="*/ 207324 w 634"/>
                  <a:gd name="T75" fmla="*/ 191059 h 634"/>
                  <a:gd name="T76" fmla="*/ 201915 w 634"/>
                  <a:gd name="T77" fmla="*/ 186012 h 63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34" h="634">
                    <a:moveTo>
                      <a:pt x="59" y="398"/>
                    </a:moveTo>
                    <a:lnTo>
                      <a:pt x="59" y="398"/>
                    </a:lnTo>
                    <a:cubicBezTo>
                      <a:pt x="45" y="369"/>
                      <a:pt x="45" y="353"/>
                      <a:pt x="45" y="324"/>
                    </a:cubicBezTo>
                    <a:cubicBezTo>
                      <a:pt x="45" y="162"/>
                      <a:pt x="162" y="44"/>
                      <a:pt x="324" y="44"/>
                    </a:cubicBezTo>
                    <a:cubicBezTo>
                      <a:pt x="471" y="44"/>
                      <a:pt x="589" y="162"/>
                      <a:pt x="589" y="324"/>
                    </a:cubicBezTo>
                    <a:cubicBezTo>
                      <a:pt x="589" y="353"/>
                      <a:pt x="589" y="369"/>
                      <a:pt x="589" y="398"/>
                    </a:cubicBezTo>
                    <a:cubicBezTo>
                      <a:pt x="619" y="398"/>
                      <a:pt x="619" y="398"/>
                      <a:pt x="619" y="398"/>
                    </a:cubicBezTo>
                    <a:cubicBezTo>
                      <a:pt x="633" y="369"/>
                      <a:pt x="633" y="353"/>
                      <a:pt x="633" y="324"/>
                    </a:cubicBezTo>
                    <a:cubicBezTo>
                      <a:pt x="633" y="148"/>
                      <a:pt x="486" y="0"/>
                      <a:pt x="324" y="0"/>
                    </a:cubicBezTo>
                    <a:cubicBezTo>
                      <a:pt x="148" y="0"/>
                      <a:pt x="0" y="148"/>
                      <a:pt x="0" y="324"/>
                    </a:cubicBezTo>
                    <a:cubicBezTo>
                      <a:pt x="0" y="353"/>
                      <a:pt x="15" y="369"/>
                      <a:pt x="15" y="398"/>
                    </a:cubicBezTo>
                    <a:lnTo>
                      <a:pt x="59" y="398"/>
                    </a:lnTo>
                    <a:close/>
                    <a:moveTo>
                      <a:pt x="412" y="589"/>
                    </a:moveTo>
                    <a:lnTo>
                      <a:pt x="412" y="589"/>
                    </a:lnTo>
                    <a:cubicBezTo>
                      <a:pt x="221" y="589"/>
                      <a:pt x="221" y="589"/>
                      <a:pt x="221" y="589"/>
                    </a:cubicBezTo>
                    <a:cubicBezTo>
                      <a:pt x="207" y="589"/>
                      <a:pt x="207" y="604"/>
                      <a:pt x="207" y="619"/>
                    </a:cubicBezTo>
                    <a:cubicBezTo>
                      <a:pt x="207" y="619"/>
                      <a:pt x="207" y="633"/>
                      <a:pt x="221" y="633"/>
                    </a:cubicBezTo>
                    <a:cubicBezTo>
                      <a:pt x="324" y="633"/>
                      <a:pt x="324" y="633"/>
                      <a:pt x="324" y="633"/>
                    </a:cubicBezTo>
                    <a:cubicBezTo>
                      <a:pt x="412" y="633"/>
                      <a:pt x="412" y="633"/>
                      <a:pt x="412" y="633"/>
                    </a:cubicBezTo>
                    <a:cubicBezTo>
                      <a:pt x="428" y="633"/>
                      <a:pt x="442" y="619"/>
                      <a:pt x="442" y="619"/>
                    </a:cubicBezTo>
                    <a:cubicBezTo>
                      <a:pt x="442" y="604"/>
                      <a:pt x="428" y="589"/>
                      <a:pt x="412" y="589"/>
                    </a:cubicBezTo>
                    <a:close/>
                    <a:moveTo>
                      <a:pt x="619" y="442"/>
                    </a:moveTo>
                    <a:lnTo>
                      <a:pt x="619" y="442"/>
                    </a:lnTo>
                    <a:cubicBezTo>
                      <a:pt x="30" y="442"/>
                      <a:pt x="30" y="442"/>
                      <a:pt x="30" y="442"/>
                    </a:cubicBezTo>
                    <a:cubicBezTo>
                      <a:pt x="15" y="442"/>
                      <a:pt x="0" y="442"/>
                      <a:pt x="0" y="457"/>
                    </a:cubicBezTo>
                    <a:cubicBezTo>
                      <a:pt x="0" y="471"/>
                      <a:pt x="15" y="471"/>
                      <a:pt x="30" y="471"/>
                    </a:cubicBezTo>
                    <a:cubicBezTo>
                      <a:pt x="619" y="471"/>
                      <a:pt x="619" y="471"/>
                      <a:pt x="619" y="471"/>
                    </a:cubicBezTo>
                    <a:cubicBezTo>
                      <a:pt x="619" y="471"/>
                      <a:pt x="633" y="471"/>
                      <a:pt x="633" y="457"/>
                    </a:cubicBezTo>
                    <a:cubicBezTo>
                      <a:pt x="633" y="442"/>
                      <a:pt x="619" y="442"/>
                      <a:pt x="619" y="442"/>
                    </a:cubicBezTo>
                    <a:close/>
                    <a:moveTo>
                      <a:pt x="560" y="516"/>
                    </a:moveTo>
                    <a:lnTo>
                      <a:pt x="560" y="516"/>
                    </a:lnTo>
                    <a:cubicBezTo>
                      <a:pt x="89" y="516"/>
                      <a:pt x="89" y="516"/>
                      <a:pt x="89" y="516"/>
                    </a:cubicBezTo>
                    <a:cubicBezTo>
                      <a:pt x="74" y="516"/>
                      <a:pt x="59" y="530"/>
                      <a:pt x="59" y="530"/>
                    </a:cubicBezTo>
                    <a:cubicBezTo>
                      <a:pt x="59" y="545"/>
                      <a:pt x="74" y="560"/>
                      <a:pt x="89" y="560"/>
                    </a:cubicBezTo>
                    <a:cubicBezTo>
                      <a:pt x="560" y="560"/>
                      <a:pt x="560" y="560"/>
                      <a:pt x="560" y="560"/>
                    </a:cubicBezTo>
                    <a:cubicBezTo>
                      <a:pt x="560" y="560"/>
                      <a:pt x="575" y="545"/>
                      <a:pt x="575" y="530"/>
                    </a:cubicBezTo>
                    <a:lnTo>
                      <a:pt x="560" y="5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" name="Freeform 77"/>
              <p:cNvSpPr>
                <a:spLocks noChangeArrowheads="1"/>
              </p:cNvSpPr>
              <p:nvPr/>
            </p:nvSpPr>
            <p:spPr bwMode="auto">
              <a:xfrm>
                <a:off x="2220888" y="5280025"/>
                <a:ext cx="142708" cy="228550"/>
              </a:xfrm>
              <a:custGeom>
                <a:avLst/>
                <a:gdLst>
                  <a:gd name="T0" fmla="*/ 68672 w 399"/>
                  <a:gd name="T1" fmla="*/ 0 h 634"/>
                  <a:gd name="T2" fmla="*/ 68672 w 399"/>
                  <a:gd name="T3" fmla="*/ 0 h 634"/>
                  <a:gd name="T4" fmla="*/ 0 w 399"/>
                  <a:gd name="T5" fmla="*/ 159336 h 634"/>
                  <a:gd name="T6" fmla="*/ 68672 w 399"/>
                  <a:gd name="T7" fmla="*/ 228190 h 634"/>
                  <a:gd name="T8" fmla="*/ 142350 w 399"/>
                  <a:gd name="T9" fmla="*/ 159336 h 634"/>
                  <a:gd name="T10" fmla="*/ 68672 w 399"/>
                  <a:gd name="T11" fmla="*/ 0 h 634"/>
                  <a:gd name="T12" fmla="*/ 68672 w 399"/>
                  <a:gd name="T13" fmla="*/ 212328 h 634"/>
                  <a:gd name="T14" fmla="*/ 68672 w 399"/>
                  <a:gd name="T15" fmla="*/ 212328 h 634"/>
                  <a:gd name="T16" fmla="*/ 16095 w 399"/>
                  <a:gd name="T17" fmla="*/ 159336 h 634"/>
                  <a:gd name="T18" fmla="*/ 68672 w 399"/>
                  <a:gd name="T19" fmla="*/ 32084 h 634"/>
                  <a:gd name="T20" fmla="*/ 126613 w 399"/>
                  <a:gd name="T21" fmla="*/ 159336 h 634"/>
                  <a:gd name="T22" fmla="*/ 68672 w 399"/>
                  <a:gd name="T23" fmla="*/ 212328 h 6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9" h="634">
                    <a:moveTo>
                      <a:pt x="192" y="0"/>
                    </a:moveTo>
                    <a:lnTo>
                      <a:pt x="192" y="0"/>
                    </a:lnTo>
                    <a:cubicBezTo>
                      <a:pt x="133" y="74"/>
                      <a:pt x="0" y="324"/>
                      <a:pt x="0" y="442"/>
                    </a:cubicBezTo>
                    <a:cubicBezTo>
                      <a:pt x="0" y="545"/>
                      <a:pt x="89" y="633"/>
                      <a:pt x="192" y="633"/>
                    </a:cubicBezTo>
                    <a:cubicBezTo>
                      <a:pt x="309" y="633"/>
                      <a:pt x="398" y="545"/>
                      <a:pt x="398" y="442"/>
                    </a:cubicBezTo>
                    <a:cubicBezTo>
                      <a:pt x="398" y="324"/>
                      <a:pt x="251" y="74"/>
                      <a:pt x="192" y="0"/>
                    </a:cubicBezTo>
                    <a:close/>
                    <a:moveTo>
                      <a:pt x="192" y="589"/>
                    </a:moveTo>
                    <a:lnTo>
                      <a:pt x="192" y="589"/>
                    </a:lnTo>
                    <a:cubicBezTo>
                      <a:pt x="104" y="589"/>
                      <a:pt x="45" y="530"/>
                      <a:pt x="45" y="442"/>
                    </a:cubicBezTo>
                    <a:cubicBezTo>
                      <a:pt x="45" y="353"/>
                      <a:pt x="148" y="148"/>
                      <a:pt x="192" y="89"/>
                    </a:cubicBezTo>
                    <a:cubicBezTo>
                      <a:pt x="251" y="133"/>
                      <a:pt x="354" y="353"/>
                      <a:pt x="354" y="442"/>
                    </a:cubicBezTo>
                    <a:cubicBezTo>
                      <a:pt x="354" y="530"/>
                      <a:pt x="280" y="589"/>
                      <a:pt x="192" y="5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" name="Freeform 78"/>
              <p:cNvSpPr>
                <a:spLocks noChangeArrowheads="1"/>
              </p:cNvSpPr>
              <p:nvPr/>
            </p:nvSpPr>
            <p:spPr bwMode="auto">
              <a:xfrm>
                <a:off x="1817868" y="5295878"/>
                <a:ext cx="212742" cy="196843"/>
              </a:xfrm>
              <a:custGeom>
                <a:avLst/>
                <a:gdLst>
                  <a:gd name="T0" fmla="*/ 37203 w 589"/>
                  <a:gd name="T1" fmla="*/ 111400 h 546"/>
                  <a:gd name="T2" fmla="*/ 37203 w 589"/>
                  <a:gd name="T3" fmla="*/ 111400 h 546"/>
                  <a:gd name="T4" fmla="*/ 106190 w 589"/>
                  <a:gd name="T5" fmla="*/ 58404 h 546"/>
                  <a:gd name="T6" fmla="*/ 175178 w 589"/>
                  <a:gd name="T7" fmla="*/ 111400 h 546"/>
                  <a:gd name="T8" fmla="*/ 191432 w 589"/>
                  <a:gd name="T9" fmla="*/ 111400 h 546"/>
                  <a:gd name="T10" fmla="*/ 106190 w 589"/>
                  <a:gd name="T11" fmla="*/ 42541 h 546"/>
                  <a:gd name="T12" fmla="*/ 20949 w 589"/>
                  <a:gd name="T13" fmla="*/ 111400 h 546"/>
                  <a:gd name="T14" fmla="*/ 37203 w 589"/>
                  <a:gd name="T15" fmla="*/ 111400 h 546"/>
                  <a:gd name="T16" fmla="*/ 191432 w 589"/>
                  <a:gd name="T17" fmla="*/ 58404 h 546"/>
                  <a:gd name="T18" fmla="*/ 191432 w 589"/>
                  <a:gd name="T19" fmla="*/ 58404 h 546"/>
                  <a:gd name="T20" fmla="*/ 201906 w 589"/>
                  <a:gd name="T21" fmla="*/ 47949 h 546"/>
                  <a:gd name="T22" fmla="*/ 201906 w 589"/>
                  <a:gd name="T23" fmla="*/ 37494 h 546"/>
                  <a:gd name="T24" fmla="*/ 191432 w 589"/>
                  <a:gd name="T25" fmla="*/ 37494 h 546"/>
                  <a:gd name="T26" fmla="*/ 180596 w 589"/>
                  <a:gd name="T27" fmla="*/ 47949 h 546"/>
                  <a:gd name="T28" fmla="*/ 180596 w 589"/>
                  <a:gd name="T29" fmla="*/ 58404 h 546"/>
                  <a:gd name="T30" fmla="*/ 191432 w 589"/>
                  <a:gd name="T31" fmla="*/ 58404 h 546"/>
                  <a:gd name="T32" fmla="*/ 106190 w 589"/>
                  <a:gd name="T33" fmla="*/ 26678 h 546"/>
                  <a:gd name="T34" fmla="*/ 106190 w 589"/>
                  <a:gd name="T35" fmla="*/ 26678 h 546"/>
                  <a:gd name="T36" fmla="*/ 111608 w 589"/>
                  <a:gd name="T37" fmla="*/ 21271 h 546"/>
                  <a:gd name="T38" fmla="*/ 111608 w 589"/>
                  <a:gd name="T39" fmla="*/ 5408 h 546"/>
                  <a:gd name="T40" fmla="*/ 106190 w 589"/>
                  <a:gd name="T41" fmla="*/ 0 h 546"/>
                  <a:gd name="T42" fmla="*/ 100773 w 589"/>
                  <a:gd name="T43" fmla="*/ 5408 h 546"/>
                  <a:gd name="T44" fmla="*/ 100773 w 589"/>
                  <a:gd name="T45" fmla="*/ 21271 h 546"/>
                  <a:gd name="T46" fmla="*/ 106190 w 589"/>
                  <a:gd name="T47" fmla="*/ 26678 h 546"/>
                  <a:gd name="T48" fmla="*/ 175178 w 589"/>
                  <a:gd name="T49" fmla="*/ 186027 h 546"/>
                  <a:gd name="T50" fmla="*/ 175178 w 589"/>
                  <a:gd name="T51" fmla="*/ 186027 h 546"/>
                  <a:gd name="T52" fmla="*/ 37203 w 589"/>
                  <a:gd name="T53" fmla="*/ 186027 h 546"/>
                  <a:gd name="T54" fmla="*/ 26367 w 589"/>
                  <a:gd name="T55" fmla="*/ 191075 h 546"/>
                  <a:gd name="T56" fmla="*/ 37203 w 589"/>
                  <a:gd name="T57" fmla="*/ 196482 h 546"/>
                  <a:gd name="T58" fmla="*/ 175178 w 589"/>
                  <a:gd name="T59" fmla="*/ 196482 h 546"/>
                  <a:gd name="T60" fmla="*/ 186014 w 589"/>
                  <a:gd name="T61" fmla="*/ 191075 h 546"/>
                  <a:gd name="T62" fmla="*/ 175178 w 589"/>
                  <a:gd name="T63" fmla="*/ 186027 h 546"/>
                  <a:gd name="T64" fmla="*/ 207324 w 589"/>
                  <a:gd name="T65" fmla="*/ 127623 h 546"/>
                  <a:gd name="T66" fmla="*/ 207324 w 589"/>
                  <a:gd name="T67" fmla="*/ 127623 h 546"/>
                  <a:gd name="T68" fmla="*/ 5057 w 589"/>
                  <a:gd name="T69" fmla="*/ 127623 h 546"/>
                  <a:gd name="T70" fmla="*/ 0 w 589"/>
                  <a:gd name="T71" fmla="*/ 132671 h 546"/>
                  <a:gd name="T72" fmla="*/ 5057 w 589"/>
                  <a:gd name="T73" fmla="*/ 143486 h 546"/>
                  <a:gd name="T74" fmla="*/ 207324 w 589"/>
                  <a:gd name="T75" fmla="*/ 143486 h 546"/>
                  <a:gd name="T76" fmla="*/ 212381 w 589"/>
                  <a:gd name="T77" fmla="*/ 132671 h 546"/>
                  <a:gd name="T78" fmla="*/ 207324 w 589"/>
                  <a:gd name="T79" fmla="*/ 127623 h 546"/>
                  <a:gd name="T80" fmla="*/ 20949 w 589"/>
                  <a:gd name="T81" fmla="*/ 58404 h 546"/>
                  <a:gd name="T82" fmla="*/ 20949 w 589"/>
                  <a:gd name="T83" fmla="*/ 58404 h 546"/>
                  <a:gd name="T84" fmla="*/ 31785 w 589"/>
                  <a:gd name="T85" fmla="*/ 58404 h 546"/>
                  <a:gd name="T86" fmla="*/ 31785 w 589"/>
                  <a:gd name="T87" fmla="*/ 47949 h 546"/>
                  <a:gd name="T88" fmla="*/ 20949 w 589"/>
                  <a:gd name="T89" fmla="*/ 37494 h 546"/>
                  <a:gd name="T90" fmla="*/ 10475 w 589"/>
                  <a:gd name="T91" fmla="*/ 37494 h 546"/>
                  <a:gd name="T92" fmla="*/ 10475 w 589"/>
                  <a:gd name="T93" fmla="*/ 47949 h 546"/>
                  <a:gd name="T94" fmla="*/ 20949 w 589"/>
                  <a:gd name="T95" fmla="*/ 58404 h 546"/>
                  <a:gd name="T96" fmla="*/ 196488 w 589"/>
                  <a:gd name="T97" fmla="*/ 153941 h 546"/>
                  <a:gd name="T98" fmla="*/ 196488 w 589"/>
                  <a:gd name="T99" fmla="*/ 153941 h 546"/>
                  <a:gd name="T100" fmla="*/ 15892 w 589"/>
                  <a:gd name="T101" fmla="*/ 153941 h 546"/>
                  <a:gd name="T102" fmla="*/ 5057 w 589"/>
                  <a:gd name="T103" fmla="*/ 164757 h 546"/>
                  <a:gd name="T104" fmla="*/ 15892 w 589"/>
                  <a:gd name="T105" fmla="*/ 170165 h 546"/>
                  <a:gd name="T106" fmla="*/ 196488 w 589"/>
                  <a:gd name="T107" fmla="*/ 170165 h 546"/>
                  <a:gd name="T108" fmla="*/ 207324 w 589"/>
                  <a:gd name="T109" fmla="*/ 164757 h 546"/>
                  <a:gd name="T110" fmla="*/ 196488 w 589"/>
                  <a:gd name="T111" fmla="*/ 153941 h 5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89" h="546">
                    <a:moveTo>
                      <a:pt x="103" y="309"/>
                    </a:moveTo>
                    <a:lnTo>
                      <a:pt x="103" y="309"/>
                    </a:lnTo>
                    <a:cubicBezTo>
                      <a:pt x="117" y="221"/>
                      <a:pt x="206" y="162"/>
                      <a:pt x="294" y="162"/>
                    </a:cubicBezTo>
                    <a:cubicBezTo>
                      <a:pt x="383" y="162"/>
                      <a:pt x="471" y="221"/>
                      <a:pt x="485" y="309"/>
                    </a:cubicBezTo>
                    <a:cubicBezTo>
                      <a:pt x="530" y="309"/>
                      <a:pt x="530" y="309"/>
                      <a:pt x="530" y="309"/>
                    </a:cubicBezTo>
                    <a:cubicBezTo>
                      <a:pt x="515" y="207"/>
                      <a:pt x="412" y="118"/>
                      <a:pt x="294" y="118"/>
                    </a:cubicBezTo>
                    <a:cubicBezTo>
                      <a:pt x="176" y="118"/>
                      <a:pt x="73" y="207"/>
                      <a:pt x="58" y="309"/>
                    </a:cubicBezTo>
                    <a:lnTo>
                      <a:pt x="103" y="309"/>
                    </a:lnTo>
                    <a:close/>
                    <a:moveTo>
                      <a:pt x="530" y="162"/>
                    </a:moveTo>
                    <a:lnTo>
                      <a:pt x="530" y="162"/>
                    </a:lnTo>
                    <a:cubicBezTo>
                      <a:pt x="559" y="133"/>
                      <a:pt x="559" y="133"/>
                      <a:pt x="559" y="133"/>
                    </a:cubicBezTo>
                    <a:cubicBezTo>
                      <a:pt x="559" y="133"/>
                      <a:pt x="559" y="118"/>
                      <a:pt x="559" y="104"/>
                    </a:cubicBezTo>
                    <a:cubicBezTo>
                      <a:pt x="544" y="104"/>
                      <a:pt x="544" y="104"/>
                      <a:pt x="530" y="104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500" y="148"/>
                      <a:pt x="500" y="162"/>
                      <a:pt x="500" y="162"/>
                    </a:cubicBezTo>
                    <a:cubicBezTo>
                      <a:pt x="515" y="177"/>
                      <a:pt x="515" y="177"/>
                      <a:pt x="530" y="162"/>
                    </a:cubicBezTo>
                    <a:close/>
                    <a:moveTo>
                      <a:pt x="294" y="74"/>
                    </a:moveTo>
                    <a:lnTo>
                      <a:pt x="294" y="74"/>
                    </a:lnTo>
                    <a:cubicBezTo>
                      <a:pt x="309" y="74"/>
                      <a:pt x="309" y="74"/>
                      <a:pt x="309" y="59"/>
                    </a:cubicBezTo>
                    <a:cubicBezTo>
                      <a:pt x="309" y="15"/>
                      <a:pt x="309" y="15"/>
                      <a:pt x="309" y="15"/>
                    </a:cubicBezTo>
                    <a:cubicBezTo>
                      <a:pt x="309" y="15"/>
                      <a:pt x="309" y="0"/>
                      <a:pt x="294" y="0"/>
                    </a:cubicBezTo>
                    <a:cubicBezTo>
                      <a:pt x="279" y="0"/>
                      <a:pt x="279" y="15"/>
                      <a:pt x="279" y="15"/>
                    </a:cubicBezTo>
                    <a:cubicBezTo>
                      <a:pt x="279" y="59"/>
                      <a:pt x="279" y="59"/>
                      <a:pt x="279" y="59"/>
                    </a:cubicBezTo>
                    <a:cubicBezTo>
                      <a:pt x="279" y="74"/>
                      <a:pt x="279" y="74"/>
                      <a:pt x="294" y="74"/>
                    </a:cubicBezTo>
                    <a:close/>
                    <a:moveTo>
                      <a:pt x="485" y="516"/>
                    </a:moveTo>
                    <a:lnTo>
                      <a:pt x="485" y="516"/>
                    </a:lnTo>
                    <a:cubicBezTo>
                      <a:pt x="103" y="516"/>
                      <a:pt x="103" y="516"/>
                      <a:pt x="103" y="516"/>
                    </a:cubicBezTo>
                    <a:cubicBezTo>
                      <a:pt x="88" y="516"/>
                      <a:pt x="73" y="516"/>
                      <a:pt x="73" y="530"/>
                    </a:cubicBezTo>
                    <a:cubicBezTo>
                      <a:pt x="73" y="545"/>
                      <a:pt x="88" y="545"/>
                      <a:pt x="103" y="545"/>
                    </a:cubicBezTo>
                    <a:cubicBezTo>
                      <a:pt x="485" y="545"/>
                      <a:pt x="485" y="545"/>
                      <a:pt x="485" y="545"/>
                    </a:cubicBezTo>
                    <a:cubicBezTo>
                      <a:pt x="500" y="545"/>
                      <a:pt x="515" y="545"/>
                      <a:pt x="515" y="530"/>
                    </a:cubicBezTo>
                    <a:cubicBezTo>
                      <a:pt x="515" y="516"/>
                      <a:pt x="500" y="516"/>
                      <a:pt x="485" y="516"/>
                    </a:cubicBezTo>
                    <a:close/>
                    <a:moveTo>
                      <a:pt x="574" y="354"/>
                    </a:moveTo>
                    <a:lnTo>
                      <a:pt x="574" y="354"/>
                    </a:lnTo>
                    <a:cubicBezTo>
                      <a:pt x="14" y="354"/>
                      <a:pt x="14" y="354"/>
                      <a:pt x="14" y="354"/>
                    </a:cubicBezTo>
                    <a:lnTo>
                      <a:pt x="0" y="368"/>
                    </a:lnTo>
                    <a:cubicBezTo>
                      <a:pt x="0" y="383"/>
                      <a:pt x="14" y="398"/>
                      <a:pt x="14" y="398"/>
                    </a:cubicBezTo>
                    <a:cubicBezTo>
                      <a:pt x="574" y="398"/>
                      <a:pt x="574" y="398"/>
                      <a:pt x="574" y="398"/>
                    </a:cubicBezTo>
                    <a:cubicBezTo>
                      <a:pt x="574" y="398"/>
                      <a:pt x="588" y="383"/>
                      <a:pt x="588" y="368"/>
                    </a:cubicBezTo>
                    <a:lnTo>
                      <a:pt x="574" y="354"/>
                    </a:lnTo>
                    <a:close/>
                    <a:moveTo>
                      <a:pt x="58" y="162"/>
                    </a:moveTo>
                    <a:lnTo>
                      <a:pt x="58" y="162"/>
                    </a:lnTo>
                    <a:cubicBezTo>
                      <a:pt x="73" y="177"/>
                      <a:pt x="73" y="177"/>
                      <a:pt x="88" y="162"/>
                    </a:cubicBezTo>
                    <a:cubicBezTo>
                      <a:pt x="88" y="162"/>
                      <a:pt x="88" y="148"/>
                      <a:pt x="88" y="133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44" y="104"/>
                      <a:pt x="44" y="104"/>
                      <a:pt x="29" y="104"/>
                    </a:cubicBezTo>
                    <a:cubicBezTo>
                      <a:pt x="29" y="118"/>
                      <a:pt x="29" y="133"/>
                      <a:pt x="29" y="133"/>
                    </a:cubicBezTo>
                    <a:lnTo>
                      <a:pt x="58" y="162"/>
                    </a:lnTo>
                    <a:close/>
                    <a:moveTo>
                      <a:pt x="544" y="427"/>
                    </a:moveTo>
                    <a:lnTo>
                      <a:pt x="544" y="427"/>
                    </a:lnTo>
                    <a:cubicBezTo>
                      <a:pt x="44" y="427"/>
                      <a:pt x="44" y="427"/>
                      <a:pt x="44" y="427"/>
                    </a:cubicBezTo>
                    <a:cubicBezTo>
                      <a:pt x="29" y="427"/>
                      <a:pt x="14" y="442"/>
                      <a:pt x="14" y="457"/>
                    </a:cubicBezTo>
                    <a:cubicBezTo>
                      <a:pt x="14" y="457"/>
                      <a:pt x="29" y="472"/>
                      <a:pt x="44" y="472"/>
                    </a:cubicBezTo>
                    <a:cubicBezTo>
                      <a:pt x="544" y="472"/>
                      <a:pt x="544" y="472"/>
                      <a:pt x="544" y="472"/>
                    </a:cubicBezTo>
                    <a:cubicBezTo>
                      <a:pt x="559" y="472"/>
                      <a:pt x="574" y="457"/>
                      <a:pt x="574" y="457"/>
                    </a:cubicBezTo>
                    <a:cubicBezTo>
                      <a:pt x="574" y="442"/>
                      <a:pt x="559" y="427"/>
                      <a:pt x="544" y="4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" name="Freeform 79"/>
              <p:cNvSpPr>
                <a:spLocks noChangeArrowheads="1"/>
              </p:cNvSpPr>
              <p:nvPr/>
            </p:nvSpPr>
            <p:spPr bwMode="auto">
              <a:xfrm>
                <a:off x="1457134" y="5311731"/>
                <a:ext cx="212741" cy="138715"/>
              </a:xfrm>
              <a:custGeom>
                <a:avLst/>
                <a:gdLst>
                  <a:gd name="T0" fmla="*/ 106371 w 590"/>
                  <a:gd name="T1" fmla="*/ 26439 h 383"/>
                  <a:gd name="T2" fmla="*/ 106371 w 590"/>
                  <a:gd name="T3" fmla="*/ 26439 h 383"/>
                  <a:gd name="T4" fmla="*/ 111779 w 590"/>
                  <a:gd name="T5" fmla="*/ 21369 h 383"/>
                  <a:gd name="T6" fmla="*/ 111779 w 590"/>
                  <a:gd name="T7" fmla="*/ 5071 h 383"/>
                  <a:gd name="T8" fmla="*/ 106371 w 590"/>
                  <a:gd name="T9" fmla="*/ 0 h 383"/>
                  <a:gd name="T10" fmla="*/ 100962 w 590"/>
                  <a:gd name="T11" fmla="*/ 5071 h 383"/>
                  <a:gd name="T12" fmla="*/ 100962 w 590"/>
                  <a:gd name="T13" fmla="*/ 21369 h 383"/>
                  <a:gd name="T14" fmla="*/ 106371 w 590"/>
                  <a:gd name="T15" fmla="*/ 26439 h 383"/>
                  <a:gd name="T16" fmla="*/ 191106 w 590"/>
                  <a:gd name="T17" fmla="*/ 58673 h 383"/>
                  <a:gd name="T18" fmla="*/ 191106 w 590"/>
                  <a:gd name="T19" fmla="*/ 58673 h 383"/>
                  <a:gd name="T20" fmla="*/ 201924 w 590"/>
                  <a:gd name="T21" fmla="*/ 47808 h 383"/>
                  <a:gd name="T22" fmla="*/ 201924 w 590"/>
                  <a:gd name="T23" fmla="*/ 37305 h 383"/>
                  <a:gd name="T24" fmla="*/ 191106 w 590"/>
                  <a:gd name="T25" fmla="*/ 37305 h 383"/>
                  <a:gd name="T26" fmla="*/ 180650 w 590"/>
                  <a:gd name="T27" fmla="*/ 47808 h 383"/>
                  <a:gd name="T28" fmla="*/ 180650 w 590"/>
                  <a:gd name="T29" fmla="*/ 58673 h 383"/>
                  <a:gd name="T30" fmla="*/ 191106 w 590"/>
                  <a:gd name="T31" fmla="*/ 58673 h 383"/>
                  <a:gd name="T32" fmla="*/ 21274 w 590"/>
                  <a:gd name="T33" fmla="*/ 58673 h 383"/>
                  <a:gd name="T34" fmla="*/ 21274 w 590"/>
                  <a:gd name="T35" fmla="*/ 58673 h 383"/>
                  <a:gd name="T36" fmla="*/ 32091 w 590"/>
                  <a:gd name="T37" fmla="*/ 58673 h 383"/>
                  <a:gd name="T38" fmla="*/ 32091 w 590"/>
                  <a:gd name="T39" fmla="*/ 47808 h 383"/>
                  <a:gd name="T40" fmla="*/ 21274 w 590"/>
                  <a:gd name="T41" fmla="*/ 37305 h 383"/>
                  <a:gd name="T42" fmla="*/ 10817 w 590"/>
                  <a:gd name="T43" fmla="*/ 37305 h 383"/>
                  <a:gd name="T44" fmla="*/ 10817 w 590"/>
                  <a:gd name="T45" fmla="*/ 47808 h 383"/>
                  <a:gd name="T46" fmla="*/ 21274 w 590"/>
                  <a:gd name="T47" fmla="*/ 58673 h 383"/>
                  <a:gd name="T48" fmla="*/ 207332 w 590"/>
                  <a:gd name="T49" fmla="*/ 127850 h 383"/>
                  <a:gd name="T50" fmla="*/ 207332 w 590"/>
                  <a:gd name="T51" fmla="*/ 127850 h 383"/>
                  <a:gd name="T52" fmla="*/ 5409 w 590"/>
                  <a:gd name="T53" fmla="*/ 127850 h 383"/>
                  <a:gd name="T54" fmla="*/ 0 w 590"/>
                  <a:gd name="T55" fmla="*/ 133282 h 383"/>
                  <a:gd name="T56" fmla="*/ 5409 w 590"/>
                  <a:gd name="T57" fmla="*/ 138353 h 383"/>
                  <a:gd name="T58" fmla="*/ 207332 w 590"/>
                  <a:gd name="T59" fmla="*/ 138353 h 383"/>
                  <a:gd name="T60" fmla="*/ 212380 w 590"/>
                  <a:gd name="T61" fmla="*/ 133282 h 383"/>
                  <a:gd name="T62" fmla="*/ 207332 w 590"/>
                  <a:gd name="T63" fmla="*/ 127850 h 383"/>
                  <a:gd name="T64" fmla="*/ 37500 w 590"/>
                  <a:gd name="T65" fmla="*/ 111914 h 383"/>
                  <a:gd name="T66" fmla="*/ 37500 w 590"/>
                  <a:gd name="T67" fmla="*/ 111914 h 383"/>
                  <a:gd name="T68" fmla="*/ 106371 w 590"/>
                  <a:gd name="T69" fmla="*/ 53240 h 383"/>
                  <a:gd name="T70" fmla="*/ 175241 w 590"/>
                  <a:gd name="T71" fmla="*/ 111914 h 383"/>
                  <a:gd name="T72" fmla="*/ 191106 w 590"/>
                  <a:gd name="T73" fmla="*/ 111914 h 383"/>
                  <a:gd name="T74" fmla="*/ 106371 w 590"/>
                  <a:gd name="T75" fmla="*/ 42375 h 383"/>
                  <a:gd name="T76" fmla="*/ 21274 w 590"/>
                  <a:gd name="T77" fmla="*/ 111914 h 383"/>
                  <a:gd name="T78" fmla="*/ 37500 w 590"/>
                  <a:gd name="T79" fmla="*/ 111914 h 38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90" h="383">
                    <a:moveTo>
                      <a:pt x="295" y="73"/>
                    </a:moveTo>
                    <a:lnTo>
                      <a:pt x="295" y="73"/>
                    </a:lnTo>
                    <a:cubicBezTo>
                      <a:pt x="310" y="73"/>
                      <a:pt x="310" y="59"/>
                      <a:pt x="310" y="59"/>
                    </a:cubicBezTo>
                    <a:cubicBezTo>
                      <a:pt x="310" y="14"/>
                      <a:pt x="310" y="14"/>
                      <a:pt x="310" y="14"/>
                    </a:cubicBezTo>
                    <a:cubicBezTo>
                      <a:pt x="310" y="0"/>
                      <a:pt x="310" y="0"/>
                      <a:pt x="295" y="0"/>
                    </a:cubicBezTo>
                    <a:cubicBezTo>
                      <a:pt x="280" y="0"/>
                      <a:pt x="280" y="0"/>
                      <a:pt x="280" y="14"/>
                    </a:cubicBezTo>
                    <a:cubicBezTo>
                      <a:pt x="280" y="59"/>
                      <a:pt x="280" y="59"/>
                      <a:pt x="280" y="59"/>
                    </a:cubicBezTo>
                    <a:cubicBezTo>
                      <a:pt x="280" y="59"/>
                      <a:pt x="280" y="73"/>
                      <a:pt x="295" y="73"/>
                    </a:cubicBezTo>
                    <a:close/>
                    <a:moveTo>
                      <a:pt x="530" y="162"/>
                    </a:moveTo>
                    <a:lnTo>
                      <a:pt x="530" y="162"/>
                    </a:lnTo>
                    <a:cubicBezTo>
                      <a:pt x="560" y="132"/>
                      <a:pt x="560" y="132"/>
                      <a:pt x="560" y="132"/>
                    </a:cubicBezTo>
                    <a:cubicBezTo>
                      <a:pt x="560" y="117"/>
                      <a:pt x="560" y="117"/>
                      <a:pt x="560" y="103"/>
                    </a:cubicBezTo>
                    <a:cubicBezTo>
                      <a:pt x="545" y="103"/>
                      <a:pt x="545" y="103"/>
                      <a:pt x="530" y="103"/>
                    </a:cubicBezTo>
                    <a:cubicBezTo>
                      <a:pt x="501" y="132"/>
                      <a:pt x="501" y="132"/>
                      <a:pt x="501" y="132"/>
                    </a:cubicBezTo>
                    <a:cubicBezTo>
                      <a:pt x="501" y="147"/>
                      <a:pt x="501" y="147"/>
                      <a:pt x="501" y="162"/>
                    </a:cubicBezTo>
                    <a:cubicBezTo>
                      <a:pt x="516" y="162"/>
                      <a:pt x="516" y="162"/>
                      <a:pt x="530" y="162"/>
                    </a:cubicBezTo>
                    <a:close/>
                    <a:moveTo>
                      <a:pt x="59" y="162"/>
                    </a:moveTo>
                    <a:lnTo>
                      <a:pt x="59" y="162"/>
                    </a:lnTo>
                    <a:cubicBezTo>
                      <a:pt x="74" y="162"/>
                      <a:pt x="74" y="162"/>
                      <a:pt x="89" y="162"/>
                    </a:cubicBezTo>
                    <a:cubicBezTo>
                      <a:pt x="89" y="147"/>
                      <a:pt x="89" y="147"/>
                      <a:pt x="89" y="132"/>
                    </a:cubicBezTo>
                    <a:cubicBezTo>
                      <a:pt x="59" y="103"/>
                      <a:pt x="59" y="103"/>
                      <a:pt x="59" y="103"/>
                    </a:cubicBezTo>
                    <a:cubicBezTo>
                      <a:pt x="45" y="103"/>
                      <a:pt x="45" y="103"/>
                      <a:pt x="30" y="103"/>
                    </a:cubicBezTo>
                    <a:cubicBezTo>
                      <a:pt x="30" y="117"/>
                      <a:pt x="30" y="117"/>
                      <a:pt x="30" y="132"/>
                    </a:cubicBezTo>
                    <a:lnTo>
                      <a:pt x="59" y="162"/>
                    </a:lnTo>
                    <a:close/>
                    <a:moveTo>
                      <a:pt x="575" y="353"/>
                    </a:moveTo>
                    <a:lnTo>
                      <a:pt x="575" y="353"/>
                    </a:lnTo>
                    <a:cubicBezTo>
                      <a:pt x="15" y="353"/>
                      <a:pt x="15" y="353"/>
                      <a:pt x="15" y="353"/>
                    </a:cubicBezTo>
                    <a:cubicBezTo>
                      <a:pt x="15" y="353"/>
                      <a:pt x="0" y="353"/>
                      <a:pt x="0" y="368"/>
                    </a:cubicBezTo>
                    <a:cubicBezTo>
                      <a:pt x="0" y="382"/>
                      <a:pt x="15" y="382"/>
                      <a:pt x="15" y="382"/>
                    </a:cubicBezTo>
                    <a:cubicBezTo>
                      <a:pt x="575" y="382"/>
                      <a:pt x="575" y="382"/>
                      <a:pt x="575" y="382"/>
                    </a:cubicBezTo>
                    <a:cubicBezTo>
                      <a:pt x="575" y="382"/>
                      <a:pt x="589" y="382"/>
                      <a:pt x="589" y="368"/>
                    </a:cubicBezTo>
                    <a:cubicBezTo>
                      <a:pt x="589" y="353"/>
                      <a:pt x="575" y="353"/>
                      <a:pt x="575" y="353"/>
                    </a:cubicBezTo>
                    <a:close/>
                    <a:moveTo>
                      <a:pt x="104" y="309"/>
                    </a:moveTo>
                    <a:lnTo>
                      <a:pt x="104" y="309"/>
                    </a:lnTo>
                    <a:cubicBezTo>
                      <a:pt x="118" y="221"/>
                      <a:pt x="207" y="147"/>
                      <a:pt x="295" y="147"/>
                    </a:cubicBezTo>
                    <a:cubicBezTo>
                      <a:pt x="383" y="147"/>
                      <a:pt x="472" y="221"/>
                      <a:pt x="486" y="309"/>
                    </a:cubicBezTo>
                    <a:cubicBezTo>
                      <a:pt x="530" y="309"/>
                      <a:pt x="530" y="309"/>
                      <a:pt x="530" y="309"/>
                    </a:cubicBezTo>
                    <a:cubicBezTo>
                      <a:pt x="516" y="191"/>
                      <a:pt x="413" y="117"/>
                      <a:pt x="295" y="117"/>
                    </a:cubicBezTo>
                    <a:cubicBezTo>
                      <a:pt x="177" y="117"/>
                      <a:pt x="74" y="191"/>
                      <a:pt x="59" y="309"/>
                    </a:cubicBezTo>
                    <a:lnTo>
                      <a:pt x="104" y="30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" name="Freeform 80"/>
              <p:cNvSpPr>
                <a:spLocks noChangeArrowheads="1"/>
              </p:cNvSpPr>
              <p:nvPr/>
            </p:nvSpPr>
            <p:spPr bwMode="auto">
              <a:xfrm>
                <a:off x="1080542" y="5280025"/>
                <a:ext cx="228598" cy="228550"/>
              </a:xfrm>
              <a:custGeom>
                <a:avLst/>
                <a:gdLst>
                  <a:gd name="T0" fmla="*/ 95550 w 634"/>
                  <a:gd name="T1" fmla="*/ 191059 h 634"/>
                  <a:gd name="T2" fmla="*/ 95550 w 634"/>
                  <a:gd name="T3" fmla="*/ 191059 h 634"/>
                  <a:gd name="T4" fmla="*/ 85093 w 634"/>
                  <a:gd name="T5" fmla="*/ 201874 h 634"/>
                  <a:gd name="T6" fmla="*/ 85093 w 634"/>
                  <a:gd name="T7" fmla="*/ 223143 h 634"/>
                  <a:gd name="T8" fmla="*/ 95550 w 634"/>
                  <a:gd name="T9" fmla="*/ 228190 h 634"/>
                  <a:gd name="T10" fmla="*/ 100958 w 634"/>
                  <a:gd name="T11" fmla="*/ 223143 h 634"/>
                  <a:gd name="T12" fmla="*/ 100958 w 634"/>
                  <a:gd name="T13" fmla="*/ 201874 h 634"/>
                  <a:gd name="T14" fmla="*/ 95550 w 634"/>
                  <a:gd name="T15" fmla="*/ 191059 h 634"/>
                  <a:gd name="T16" fmla="*/ 53364 w 634"/>
                  <a:gd name="T17" fmla="*/ 191059 h 634"/>
                  <a:gd name="T18" fmla="*/ 53364 w 634"/>
                  <a:gd name="T19" fmla="*/ 191059 h 634"/>
                  <a:gd name="T20" fmla="*/ 42547 w 634"/>
                  <a:gd name="T21" fmla="*/ 201874 h 634"/>
                  <a:gd name="T22" fmla="*/ 42547 w 634"/>
                  <a:gd name="T23" fmla="*/ 223143 h 634"/>
                  <a:gd name="T24" fmla="*/ 53364 w 634"/>
                  <a:gd name="T25" fmla="*/ 228190 h 634"/>
                  <a:gd name="T26" fmla="*/ 58411 w 634"/>
                  <a:gd name="T27" fmla="*/ 223143 h 634"/>
                  <a:gd name="T28" fmla="*/ 58411 w 634"/>
                  <a:gd name="T29" fmla="*/ 201874 h 634"/>
                  <a:gd name="T30" fmla="*/ 53364 w 634"/>
                  <a:gd name="T31" fmla="*/ 191059 h 634"/>
                  <a:gd name="T32" fmla="*/ 138096 w 634"/>
                  <a:gd name="T33" fmla="*/ 191059 h 634"/>
                  <a:gd name="T34" fmla="*/ 138096 w 634"/>
                  <a:gd name="T35" fmla="*/ 191059 h 634"/>
                  <a:gd name="T36" fmla="*/ 127279 w 634"/>
                  <a:gd name="T37" fmla="*/ 201874 h 634"/>
                  <a:gd name="T38" fmla="*/ 127279 w 634"/>
                  <a:gd name="T39" fmla="*/ 223143 h 634"/>
                  <a:gd name="T40" fmla="*/ 138096 w 634"/>
                  <a:gd name="T41" fmla="*/ 228190 h 634"/>
                  <a:gd name="T42" fmla="*/ 143505 w 634"/>
                  <a:gd name="T43" fmla="*/ 223143 h 634"/>
                  <a:gd name="T44" fmla="*/ 143505 w 634"/>
                  <a:gd name="T45" fmla="*/ 201874 h 634"/>
                  <a:gd name="T46" fmla="*/ 138096 w 634"/>
                  <a:gd name="T47" fmla="*/ 191059 h 634"/>
                  <a:gd name="T48" fmla="*/ 180643 w 634"/>
                  <a:gd name="T49" fmla="*/ 191059 h 634"/>
                  <a:gd name="T50" fmla="*/ 180643 w 634"/>
                  <a:gd name="T51" fmla="*/ 191059 h 634"/>
                  <a:gd name="T52" fmla="*/ 169826 w 634"/>
                  <a:gd name="T53" fmla="*/ 201874 h 634"/>
                  <a:gd name="T54" fmla="*/ 169826 w 634"/>
                  <a:gd name="T55" fmla="*/ 223143 h 634"/>
                  <a:gd name="T56" fmla="*/ 180643 w 634"/>
                  <a:gd name="T57" fmla="*/ 228190 h 634"/>
                  <a:gd name="T58" fmla="*/ 186051 w 634"/>
                  <a:gd name="T59" fmla="*/ 223143 h 634"/>
                  <a:gd name="T60" fmla="*/ 186051 w 634"/>
                  <a:gd name="T61" fmla="*/ 201874 h 634"/>
                  <a:gd name="T62" fmla="*/ 180643 w 634"/>
                  <a:gd name="T63" fmla="*/ 191059 h 634"/>
                  <a:gd name="T64" fmla="*/ 164778 w 634"/>
                  <a:gd name="T65" fmla="*/ 37130 h 634"/>
                  <a:gd name="T66" fmla="*/ 164778 w 634"/>
                  <a:gd name="T67" fmla="*/ 37130 h 634"/>
                  <a:gd name="T68" fmla="*/ 106367 w 634"/>
                  <a:gd name="T69" fmla="*/ 0 h 634"/>
                  <a:gd name="T70" fmla="*/ 42547 w 634"/>
                  <a:gd name="T71" fmla="*/ 58399 h 634"/>
                  <a:gd name="T72" fmla="*/ 0 w 634"/>
                  <a:gd name="T73" fmla="*/ 116798 h 634"/>
                  <a:gd name="T74" fmla="*/ 58411 w 634"/>
                  <a:gd name="T75" fmla="*/ 169790 h 634"/>
                  <a:gd name="T76" fmla="*/ 159370 w 634"/>
                  <a:gd name="T77" fmla="*/ 169790 h 634"/>
                  <a:gd name="T78" fmla="*/ 228237 w 634"/>
                  <a:gd name="T79" fmla="*/ 106344 h 634"/>
                  <a:gd name="T80" fmla="*/ 164778 w 634"/>
                  <a:gd name="T81" fmla="*/ 37130 h 634"/>
                  <a:gd name="T82" fmla="*/ 159370 w 634"/>
                  <a:gd name="T83" fmla="*/ 159336 h 634"/>
                  <a:gd name="T84" fmla="*/ 159370 w 634"/>
                  <a:gd name="T85" fmla="*/ 159336 h 634"/>
                  <a:gd name="T86" fmla="*/ 58411 w 634"/>
                  <a:gd name="T87" fmla="*/ 159336 h 634"/>
                  <a:gd name="T88" fmla="*/ 15865 w 634"/>
                  <a:gd name="T89" fmla="*/ 116798 h 634"/>
                  <a:gd name="T90" fmla="*/ 58411 w 634"/>
                  <a:gd name="T91" fmla="*/ 74261 h 634"/>
                  <a:gd name="T92" fmla="*/ 106367 w 634"/>
                  <a:gd name="T93" fmla="*/ 15862 h 634"/>
                  <a:gd name="T94" fmla="*/ 153961 w 634"/>
                  <a:gd name="T95" fmla="*/ 53352 h 634"/>
                  <a:gd name="T96" fmla="*/ 212373 w 634"/>
                  <a:gd name="T97" fmla="*/ 100937 h 634"/>
                  <a:gd name="T98" fmla="*/ 159370 w 634"/>
                  <a:gd name="T99" fmla="*/ 159336 h 63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34" h="634">
                    <a:moveTo>
                      <a:pt x="265" y="530"/>
                    </a:moveTo>
                    <a:lnTo>
                      <a:pt x="265" y="530"/>
                    </a:lnTo>
                    <a:cubicBezTo>
                      <a:pt x="251" y="530"/>
                      <a:pt x="236" y="545"/>
                      <a:pt x="236" y="560"/>
                    </a:cubicBezTo>
                    <a:cubicBezTo>
                      <a:pt x="236" y="619"/>
                      <a:pt x="236" y="619"/>
                      <a:pt x="236" y="619"/>
                    </a:cubicBezTo>
                    <a:cubicBezTo>
                      <a:pt x="236" y="619"/>
                      <a:pt x="251" y="633"/>
                      <a:pt x="265" y="633"/>
                    </a:cubicBezTo>
                    <a:lnTo>
                      <a:pt x="280" y="619"/>
                    </a:lnTo>
                    <a:cubicBezTo>
                      <a:pt x="280" y="560"/>
                      <a:pt x="280" y="560"/>
                      <a:pt x="280" y="560"/>
                    </a:cubicBezTo>
                    <a:cubicBezTo>
                      <a:pt x="280" y="545"/>
                      <a:pt x="265" y="530"/>
                      <a:pt x="265" y="530"/>
                    </a:cubicBezTo>
                    <a:close/>
                    <a:moveTo>
                      <a:pt x="148" y="530"/>
                    </a:moveTo>
                    <a:lnTo>
                      <a:pt x="148" y="530"/>
                    </a:lnTo>
                    <a:cubicBezTo>
                      <a:pt x="133" y="530"/>
                      <a:pt x="118" y="545"/>
                      <a:pt x="118" y="560"/>
                    </a:cubicBezTo>
                    <a:cubicBezTo>
                      <a:pt x="118" y="619"/>
                      <a:pt x="118" y="619"/>
                      <a:pt x="118" y="619"/>
                    </a:cubicBezTo>
                    <a:cubicBezTo>
                      <a:pt x="118" y="619"/>
                      <a:pt x="133" y="633"/>
                      <a:pt x="148" y="633"/>
                    </a:cubicBezTo>
                    <a:lnTo>
                      <a:pt x="162" y="619"/>
                    </a:lnTo>
                    <a:cubicBezTo>
                      <a:pt x="162" y="560"/>
                      <a:pt x="162" y="560"/>
                      <a:pt x="162" y="560"/>
                    </a:cubicBezTo>
                    <a:cubicBezTo>
                      <a:pt x="162" y="545"/>
                      <a:pt x="148" y="530"/>
                      <a:pt x="148" y="530"/>
                    </a:cubicBezTo>
                    <a:close/>
                    <a:moveTo>
                      <a:pt x="383" y="530"/>
                    </a:moveTo>
                    <a:lnTo>
                      <a:pt x="383" y="530"/>
                    </a:lnTo>
                    <a:cubicBezTo>
                      <a:pt x="369" y="530"/>
                      <a:pt x="353" y="545"/>
                      <a:pt x="353" y="560"/>
                    </a:cubicBezTo>
                    <a:cubicBezTo>
                      <a:pt x="353" y="619"/>
                      <a:pt x="353" y="619"/>
                      <a:pt x="353" y="619"/>
                    </a:cubicBezTo>
                    <a:cubicBezTo>
                      <a:pt x="353" y="619"/>
                      <a:pt x="369" y="633"/>
                      <a:pt x="383" y="633"/>
                    </a:cubicBezTo>
                    <a:lnTo>
                      <a:pt x="398" y="619"/>
                    </a:lnTo>
                    <a:cubicBezTo>
                      <a:pt x="398" y="560"/>
                      <a:pt x="398" y="560"/>
                      <a:pt x="398" y="560"/>
                    </a:cubicBezTo>
                    <a:cubicBezTo>
                      <a:pt x="398" y="545"/>
                      <a:pt x="383" y="530"/>
                      <a:pt x="383" y="530"/>
                    </a:cubicBezTo>
                    <a:close/>
                    <a:moveTo>
                      <a:pt x="501" y="530"/>
                    </a:moveTo>
                    <a:lnTo>
                      <a:pt x="501" y="530"/>
                    </a:lnTo>
                    <a:cubicBezTo>
                      <a:pt x="486" y="530"/>
                      <a:pt x="471" y="545"/>
                      <a:pt x="471" y="560"/>
                    </a:cubicBezTo>
                    <a:cubicBezTo>
                      <a:pt x="471" y="619"/>
                      <a:pt x="471" y="619"/>
                      <a:pt x="471" y="619"/>
                    </a:cubicBezTo>
                    <a:cubicBezTo>
                      <a:pt x="471" y="619"/>
                      <a:pt x="486" y="633"/>
                      <a:pt x="501" y="633"/>
                    </a:cubicBezTo>
                    <a:lnTo>
                      <a:pt x="516" y="619"/>
                    </a:lnTo>
                    <a:cubicBezTo>
                      <a:pt x="516" y="560"/>
                      <a:pt x="516" y="560"/>
                      <a:pt x="516" y="560"/>
                    </a:cubicBezTo>
                    <a:cubicBezTo>
                      <a:pt x="516" y="545"/>
                      <a:pt x="501" y="530"/>
                      <a:pt x="501" y="530"/>
                    </a:cubicBezTo>
                    <a:close/>
                    <a:moveTo>
                      <a:pt x="457" y="103"/>
                    </a:moveTo>
                    <a:lnTo>
                      <a:pt x="457" y="103"/>
                    </a:lnTo>
                    <a:cubicBezTo>
                      <a:pt x="427" y="44"/>
                      <a:pt x="369" y="0"/>
                      <a:pt x="295" y="0"/>
                    </a:cubicBezTo>
                    <a:cubicBezTo>
                      <a:pt x="206" y="0"/>
                      <a:pt x="133" y="74"/>
                      <a:pt x="118" y="162"/>
                    </a:cubicBezTo>
                    <a:cubicBezTo>
                      <a:pt x="59" y="192"/>
                      <a:pt x="0" y="251"/>
                      <a:pt x="0" y="324"/>
                    </a:cubicBezTo>
                    <a:cubicBezTo>
                      <a:pt x="0" y="398"/>
                      <a:pt x="74" y="471"/>
                      <a:pt x="162" y="471"/>
                    </a:cubicBezTo>
                    <a:cubicBezTo>
                      <a:pt x="162" y="471"/>
                      <a:pt x="427" y="471"/>
                      <a:pt x="442" y="471"/>
                    </a:cubicBezTo>
                    <a:cubicBezTo>
                      <a:pt x="545" y="471"/>
                      <a:pt x="633" y="398"/>
                      <a:pt x="633" y="295"/>
                    </a:cubicBezTo>
                    <a:cubicBezTo>
                      <a:pt x="633" y="192"/>
                      <a:pt x="560" y="103"/>
                      <a:pt x="457" y="103"/>
                    </a:cubicBezTo>
                    <a:close/>
                    <a:moveTo>
                      <a:pt x="442" y="442"/>
                    </a:moveTo>
                    <a:lnTo>
                      <a:pt x="442" y="442"/>
                    </a:lnTo>
                    <a:cubicBezTo>
                      <a:pt x="427" y="442"/>
                      <a:pt x="162" y="442"/>
                      <a:pt x="162" y="442"/>
                    </a:cubicBezTo>
                    <a:cubicBezTo>
                      <a:pt x="162" y="442"/>
                      <a:pt x="44" y="427"/>
                      <a:pt x="44" y="324"/>
                    </a:cubicBezTo>
                    <a:cubicBezTo>
                      <a:pt x="44" y="265"/>
                      <a:pt x="103" y="206"/>
                      <a:pt x="162" y="206"/>
                    </a:cubicBezTo>
                    <a:cubicBezTo>
                      <a:pt x="162" y="118"/>
                      <a:pt x="221" y="44"/>
                      <a:pt x="295" y="44"/>
                    </a:cubicBezTo>
                    <a:cubicBezTo>
                      <a:pt x="369" y="44"/>
                      <a:pt x="412" y="89"/>
                      <a:pt x="427" y="148"/>
                    </a:cubicBezTo>
                    <a:cubicBezTo>
                      <a:pt x="530" y="133"/>
                      <a:pt x="589" y="221"/>
                      <a:pt x="589" y="280"/>
                    </a:cubicBezTo>
                    <a:cubicBezTo>
                      <a:pt x="604" y="369"/>
                      <a:pt x="501" y="442"/>
                      <a:pt x="442" y="4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" name="Freeform 81"/>
              <p:cNvSpPr>
                <a:spLocks noChangeArrowheads="1"/>
              </p:cNvSpPr>
              <p:nvPr/>
            </p:nvSpPr>
            <p:spPr bwMode="auto">
              <a:xfrm>
                <a:off x="709236" y="5280025"/>
                <a:ext cx="221991" cy="170421"/>
              </a:xfrm>
              <a:custGeom>
                <a:avLst/>
                <a:gdLst>
                  <a:gd name="T0" fmla="*/ 131975 w 619"/>
                  <a:gd name="T1" fmla="*/ 79795 h 472"/>
                  <a:gd name="T2" fmla="*/ 131975 w 619"/>
                  <a:gd name="T3" fmla="*/ 79795 h 472"/>
                  <a:gd name="T4" fmla="*/ 105437 w 619"/>
                  <a:gd name="T5" fmla="*/ 79795 h 472"/>
                  <a:gd name="T6" fmla="*/ 116196 w 619"/>
                  <a:gd name="T7" fmla="*/ 48021 h 472"/>
                  <a:gd name="T8" fmla="*/ 110816 w 619"/>
                  <a:gd name="T9" fmla="*/ 42605 h 472"/>
                  <a:gd name="T10" fmla="*/ 100416 w 619"/>
                  <a:gd name="T11" fmla="*/ 42605 h 472"/>
                  <a:gd name="T12" fmla="*/ 84278 w 619"/>
                  <a:gd name="T13" fmla="*/ 85211 h 472"/>
                  <a:gd name="T14" fmla="*/ 84278 w 619"/>
                  <a:gd name="T15" fmla="*/ 90626 h 472"/>
                  <a:gd name="T16" fmla="*/ 89657 w 619"/>
                  <a:gd name="T17" fmla="*/ 95681 h 472"/>
                  <a:gd name="T18" fmla="*/ 121575 w 619"/>
                  <a:gd name="T19" fmla="*/ 95681 h 472"/>
                  <a:gd name="T20" fmla="*/ 105437 w 619"/>
                  <a:gd name="T21" fmla="*/ 127455 h 472"/>
                  <a:gd name="T22" fmla="*/ 105437 w 619"/>
                  <a:gd name="T23" fmla="*/ 138287 h 472"/>
                  <a:gd name="T24" fmla="*/ 116196 w 619"/>
                  <a:gd name="T25" fmla="*/ 133232 h 472"/>
                  <a:gd name="T26" fmla="*/ 136996 w 619"/>
                  <a:gd name="T27" fmla="*/ 85211 h 472"/>
                  <a:gd name="T28" fmla="*/ 131975 w 619"/>
                  <a:gd name="T29" fmla="*/ 79795 h 472"/>
                  <a:gd name="T30" fmla="*/ 158155 w 619"/>
                  <a:gd name="T31" fmla="*/ 37189 h 472"/>
                  <a:gd name="T32" fmla="*/ 158155 w 619"/>
                  <a:gd name="T33" fmla="*/ 37189 h 472"/>
                  <a:gd name="T34" fmla="*/ 105437 w 619"/>
                  <a:gd name="T35" fmla="*/ 0 h 472"/>
                  <a:gd name="T36" fmla="*/ 42318 w 619"/>
                  <a:gd name="T37" fmla="*/ 58492 h 472"/>
                  <a:gd name="T38" fmla="*/ 0 w 619"/>
                  <a:gd name="T39" fmla="*/ 116984 h 472"/>
                  <a:gd name="T40" fmla="*/ 52718 w 619"/>
                  <a:gd name="T41" fmla="*/ 170060 h 472"/>
                  <a:gd name="T42" fmla="*/ 153134 w 619"/>
                  <a:gd name="T43" fmla="*/ 170060 h 472"/>
                  <a:gd name="T44" fmla="*/ 221632 w 619"/>
                  <a:gd name="T45" fmla="*/ 106513 h 472"/>
                  <a:gd name="T46" fmla="*/ 158155 w 619"/>
                  <a:gd name="T47" fmla="*/ 37189 h 472"/>
                  <a:gd name="T48" fmla="*/ 153134 w 619"/>
                  <a:gd name="T49" fmla="*/ 159589 h 472"/>
                  <a:gd name="T50" fmla="*/ 153134 w 619"/>
                  <a:gd name="T51" fmla="*/ 159589 h 472"/>
                  <a:gd name="T52" fmla="*/ 52718 w 619"/>
                  <a:gd name="T53" fmla="*/ 159589 h 472"/>
                  <a:gd name="T54" fmla="*/ 10400 w 619"/>
                  <a:gd name="T55" fmla="*/ 116984 h 472"/>
                  <a:gd name="T56" fmla="*/ 52718 w 619"/>
                  <a:gd name="T57" fmla="*/ 74379 h 472"/>
                  <a:gd name="T58" fmla="*/ 105437 w 619"/>
                  <a:gd name="T59" fmla="*/ 15887 h 472"/>
                  <a:gd name="T60" fmla="*/ 147755 w 619"/>
                  <a:gd name="T61" fmla="*/ 53437 h 472"/>
                  <a:gd name="T62" fmla="*/ 211232 w 619"/>
                  <a:gd name="T63" fmla="*/ 101097 h 472"/>
                  <a:gd name="T64" fmla="*/ 153134 w 619"/>
                  <a:gd name="T65" fmla="*/ 159589 h 47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19" h="472">
                    <a:moveTo>
                      <a:pt x="368" y="221"/>
                    </a:moveTo>
                    <a:lnTo>
                      <a:pt x="368" y="221"/>
                    </a:lnTo>
                    <a:cubicBezTo>
                      <a:pt x="294" y="221"/>
                      <a:pt x="294" y="221"/>
                      <a:pt x="294" y="221"/>
                    </a:cubicBezTo>
                    <a:cubicBezTo>
                      <a:pt x="324" y="133"/>
                      <a:pt x="324" y="133"/>
                      <a:pt x="324" y="133"/>
                    </a:cubicBezTo>
                    <a:cubicBezTo>
                      <a:pt x="324" y="133"/>
                      <a:pt x="324" y="118"/>
                      <a:pt x="309" y="118"/>
                    </a:cubicBezTo>
                    <a:cubicBezTo>
                      <a:pt x="294" y="103"/>
                      <a:pt x="294" y="118"/>
                      <a:pt x="280" y="118"/>
                    </a:cubicBezTo>
                    <a:cubicBezTo>
                      <a:pt x="235" y="236"/>
                      <a:pt x="235" y="236"/>
                      <a:pt x="235" y="236"/>
                    </a:cubicBezTo>
                    <a:lnTo>
                      <a:pt x="235" y="251"/>
                    </a:lnTo>
                    <a:lnTo>
                      <a:pt x="250" y="265"/>
                    </a:lnTo>
                    <a:cubicBezTo>
                      <a:pt x="339" y="265"/>
                      <a:pt x="339" y="265"/>
                      <a:pt x="339" y="265"/>
                    </a:cubicBezTo>
                    <a:cubicBezTo>
                      <a:pt x="294" y="353"/>
                      <a:pt x="294" y="353"/>
                      <a:pt x="294" y="353"/>
                    </a:cubicBezTo>
                    <a:cubicBezTo>
                      <a:pt x="280" y="353"/>
                      <a:pt x="294" y="369"/>
                      <a:pt x="294" y="383"/>
                    </a:cubicBezTo>
                    <a:cubicBezTo>
                      <a:pt x="309" y="383"/>
                      <a:pt x="324" y="383"/>
                      <a:pt x="324" y="369"/>
                    </a:cubicBezTo>
                    <a:cubicBezTo>
                      <a:pt x="324" y="369"/>
                      <a:pt x="382" y="251"/>
                      <a:pt x="382" y="236"/>
                    </a:cubicBezTo>
                    <a:cubicBezTo>
                      <a:pt x="382" y="236"/>
                      <a:pt x="382" y="221"/>
                      <a:pt x="368" y="221"/>
                    </a:cubicBezTo>
                    <a:close/>
                    <a:moveTo>
                      <a:pt x="441" y="103"/>
                    </a:moveTo>
                    <a:lnTo>
                      <a:pt x="441" y="103"/>
                    </a:lnTo>
                    <a:cubicBezTo>
                      <a:pt x="412" y="44"/>
                      <a:pt x="353" y="0"/>
                      <a:pt x="294" y="0"/>
                    </a:cubicBezTo>
                    <a:cubicBezTo>
                      <a:pt x="191" y="0"/>
                      <a:pt x="118" y="74"/>
                      <a:pt x="118" y="162"/>
                    </a:cubicBezTo>
                    <a:cubicBezTo>
                      <a:pt x="44" y="192"/>
                      <a:pt x="0" y="251"/>
                      <a:pt x="0" y="324"/>
                    </a:cubicBezTo>
                    <a:cubicBezTo>
                      <a:pt x="0" y="398"/>
                      <a:pt x="59" y="471"/>
                      <a:pt x="147" y="471"/>
                    </a:cubicBezTo>
                    <a:lnTo>
                      <a:pt x="427" y="471"/>
                    </a:lnTo>
                    <a:cubicBezTo>
                      <a:pt x="530" y="471"/>
                      <a:pt x="618" y="398"/>
                      <a:pt x="618" y="295"/>
                    </a:cubicBezTo>
                    <a:cubicBezTo>
                      <a:pt x="618" y="192"/>
                      <a:pt x="544" y="103"/>
                      <a:pt x="441" y="103"/>
                    </a:cubicBezTo>
                    <a:close/>
                    <a:moveTo>
                      <a:pt x="427" y="442"/>
                    </a:moveTo>
                    <a:lnTo>
                      <a:pt x="427" y="442"/>
                    </a:lnTo>
                    <a:lnTo>
                      <a:pt x="147" y="442"/>
                    </a:lnTo>
                    <a:cubicBezTo>
                      <a:pt x="147" y="442"/>
                      <a:pt x="29" y="427"/>
                      <a:pt x="29" y="324"/>
                    </a:cubicBezTo>
                    <a:cubicBezTo>
                      <a:pt x="29" y="265"/>
                      <a:pt x="88" y="206"/>
                      <a:pt x="147" y="206"/>
                    </a:cubicBezTo>
                    <a:cubicBezTo>
                      <a:pt x="147" y="118"/>
                      <a:pt x="206" y="44"/>
                      <a:pt x="294" y="44"/>
                    </a:cubicBezTo>
                    <a:cubicBezTo>
                      <a:pt x="353" y="44"/>
                      <a:pt x="397" y="89"/>
                      <a:pt x="412" y="148"/>
                    </a:cubicBezTo>
                    <a:cubicBezTo>
                      <a:pt x="515" y="133"/>
                      <a:pt x="574" y="221"/>
                      <a:pt x="589" y="280"/>
                    </a:cubicBezTo>
                    <a:cubicBezTo>
                      <a:pt x="589" y="369"/>
                      <a:pt x="500" y="442"/>
                      <a:pt x="427" y="4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39" name="Group 5"/>
            <p:cNvGrpSpPr>
              <a:grpSpLocks/>
            </p:cNvGrpSpPr>
            <p:nvPr/>
          </p:nvGrpSpPr>
          <p:grpSpPr bwMode="auto">
            <a:xfrm>
              <a:off x="849312" y="3429647"/>
              <a:ext cx="3540125" cy="2798762"/>
              <a:chOff x="704850" y="2344738"/>
              <a:chExt cx="3540125" cy="2798762"/>
            </a:xfrm>
          </p:grpSpPr>
          <p:sp>
            <p:nvSpPr>
              <p:cNvPr id="7" name="Freeform 82"/>
              <p:cNvSpPr>
                <a:spLocks noChangeArrowheads="1"/>
              </p:cNvSpPr>
              <p:nvPr/>
            </p:nvSpPr>
            <p:spPr bwMode="auto">
              <a:xfrm>
                <a:off x="4016213" y="4914950"/>
                <a:ext cx="221991" cy="228550"/>
              </a:xfrm>
              <a:custGeom>
                <a:avLst/>
                <a:gdLst>
                  <a:gd name="T0" fmla="*/ 116196 w 619"/>
                  <a:gd name="T1" fmla="*/ 185719 h 635"/>
                  <a:gd name="T2" fmla="*/ 116196 w 619"/>
                  <a:gd name="T3" fmla="*/ 185719 h 635"/>
                  <a:gd name="T4" fmla="*/ 110816 w 619"/>
                  <a:gd name="T5" fmla="*/ 190758 h 635"/>
                  <a:gd name="T6" fmla="*/ 116196 w 619"/>
                  <a:gd name="T7" fmla="*/ 196157 h 635"/>
                  <a:gd name="T8" fmla="*/ 126596 w 619"/>
                  <a:gd name="T9" fmla="*/ 190758 h 635"/>
                  <a:gd name="T10" fmla="*/ 116196 w 619"/>
                  <a:gd name="T11" fmla="*/ 185719 h 635"/>
                  <a:gd name="T12" fmla="*/ 73877 w 619"/>
                  <a:gd name="T13" fmla="*/ 185719 h 635"/>
                  <a:gd name="T14" fmla="*/ 73877 w 619"/>
                  <a:gd name="T15" fmla="*/ 185719 h 635"/>
                  <a:gd name="T16" fmla="*/ 68498 w 619"/>
                  <a:gd name="T17" fmla="*/ 190758 h 635"/>
                  <a:gd name="T18" fmla="*/ 73877 w 619"/>
                  <a:gd name="T19" fmla="*/ 196157 h 635"/>
                  <a:gd name="T20" fmla="*/ 84636 w 619"/>
                  <a:gd name="T21" fmla="*/ 190758 h 635"/>
                  <a:gd name="T22" fmla="*/ 73877 w 619"/>
                  <a:gd name="T23" fmla="*/ 185719 h 635"/>
                  <a:gd name="T24" fmla="*/ 89657 w 619"/>
                  <a:gd name="T25" fmla="*/ 211994 h 635"/>
                  <a:gd name="T26" fmla="*/ 89657 w 619"/>
                  <a:gd name="T27" fmla="*/ 211994 h 635"/>
                  <a:gd name="T28" fmla="*/ 84636 w 619"/>
                  <a:gd name="T29" fmla="*/ 217392 h 635"/>
                  <a:gd name="T30" fmla="*/ 89657 w 619"/>
                  <a:gd name="T31" fmla="*/ 228190 h 635"/>
                  <a:gd name="T32" fmla="*/ 95037 w 619"/>
                  <a:gd name="T33" fmla="*/ 217392 h 635"/>
                  <a:gd name="T34" fmla="*/ 89657 w 619"/>
                  <a:gd name="T35" fmla="*/ 211994 h 635"/>
                  <a:gd name="T36" fmla="*/ 131975 w 619"/>
                  <a:gd name="T37" fmla="*/ 211994 h 635"/>
                  <a:gd name="T38" fmla="*/ 131975 w 619"/>
                  <a:gd name="T39" fmla="*/ 211994 h 635"/>
                  <a:gd name="T40" fmla="*/ 126596 w 619"/>
                  <a:gd name="T41" fmla="*/ 217392 h 635"/>
                  <a:gd name="T42" fmla="*/ 131975 w 619"/>
                  <a:gd name="T43" fmla="*/ 228190 h 635"/>
                  <a:gd name="T44" fmla="*/ 137355 w 619"/>
                  <a:gd name="T45" fmla="*/ 217392 h 635"/>
                  <a:gd name="T46" fmla="*/ 131975 w 619"/>
                  <a:gd name="T47" fmla="*/ 211994 h 635"/>
                  <a:gd name="T48" fmla="*/ 158155 w 619"/>
                  <a:gd name="T49" fmla="*/ 185719 h 635"/>
                  <a:gd name="T50" fmla="*/ 158155 w 619"/>
                  <a:gd name="T51" fmla="*/ 185719 h 635"/>
                  <a:gd name="T52" fmla="*/ 153134 w 619"/>
                  <a:gd name="T53" fmla="*/ 190758 h 635"/>
                  <a:gd name="T54" fmla="*/ 158155 w 619"/>
                  <a:gd name="T55" fmla="*/ 196157 h 635"/>
                  <a:gd name="T56" fmla="*/ 168914 w 619"/>
                  <a:gd name="T57" fmla="*/ 190758 h 635"/>
                  <a:gd name="T58" fmla="*/ 158155 w 619"/>
                  <a:gd name="T59" fmla="*/ 185719 h 635"/>
                  <a:gd name="T60" fmla="*/ 158155 w 619"/>
                  <a:gd name="T61" fmla="*/ 37432 h 635"/>
                  <a:gd name="T62" fmla="*/ 158155 w 619"/>
                  <a:gd name="T63" fmla="*/ 37432 h 635"/>
                  <a:gd name="T64" fmla="*/ 105437 w 619"/>
                  <a:gd name="T65" fmla="*/ 0 h 635"/>
                  <a:gd name="T66" fmla="*/ 42318 w 619"/>
                  <a:gd name="T67" fmla="*/ 58667 h 635"/>
                  <a:gd name="T68" fmla="*/ 0 w 619"/>
                  <a:gd name="T69" fmla="*/ 111576 h 635"/>
                  <a:gd name="T70" fmla="*/ 52718 w 619"/>
                  <a:gd name="T71" fmla="*/ 169883 h 635"/>
                  <a:gd name="T72" fmla="*/ 158155 w 619"/>
                  <a:gd name="T73" fmla="*/ 169883 h 635"/>
                  <a:gd name="T74" fmla="*/ 221632 w 619"/>
                  <a:gd name="T75" fmla="*/ 100778 h 635"/>
                  <a:gd name="T76" fmla="*/ 158155 w 619"/>
                  <a:gd name="T77" fmla="*/ 37432 h 635"/>
                  <a:gd name="T78" fmla="*/ 153134 w 619"/>
                  <a:gd name="T79" fmla="*/ 153686 h 635"/>
                  <a:gd name="T80" fmla="*/ 153134 w 619"/>
                  <a:gd name="T81" fmla="*/ 153686 h 635"/>
                  <a:gd name="T82" fmla="*/ 63477 w 619"/>
                  <a:gd name="T83" fmla="*/ 153686 h 635"/>
                  <a:gd name="T84" fmla="*/ 10400 w 619"/>
                  <a:gd name="T85" fmla="*/ 111576 h 635"/>
                  <a:gd name="T86" fmla="*/ 52718 w 619"/>
                  <a:gd name="T87" fmla="*/ 69105 h 635"/>
                  <a:gd name="T88" fmla="*/ 105437 w 619"/>
                  <a:gd name="T89" fmla="*/ 16196 h 635"/>
                  <a:gd name="T90" fmla="*/ 147755 w 619"/>
                  <a:gd name="T91" fmla="*/ 47870 h 635"/>
                  <a:gd name="T92" fmla="*/ 211232 w 619"/>
                  <a:gd name="T93" fmla="*/ 100778 h 635"/>
                  <a:gd name="T94" fmla="*/ 153134 w 619"/>
                  <a:gd name="T95" fmla="*/ 153686 h 6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19" h="635">
                    <a:moveTo>
                      <a:pt x="324" y="516"/>
                    </a:moveTo>
                    <a:lnTo>
                      <a:pt x="324" y="516"/>
                    </a:lnTo>
                    <a:cubicBezTo>
                      <a:pt x="324" y="516"/>
                      <a:pt x="309" y="516"/>
                      <a:pt x="309" y="530"/>
                    </a:cubicBezTo>
                    <a:cubicBezTo>
                      <a:pt x="309" y="545"/>
                      <a:pt x="324" y="545"/>
                      <a:pt x="324" y="545"/>
                    </a:cubicBezTo>
                    <a:cubicBezTo>
                      <a:pt x="339" y="545"/>
                      <a:pt x="353" y="545"/>
                      <a:pt x="353" y="530"/>
                    </a:cubicBezTo>
                    <a:cubicBezTo>
                      <a:pt x="353" y="516"/>
                      <a:pt x="339" y="516"/>
                      <a:pt x="324" y="516"/>
                    </a:cubicBezTo>
                    <a:close/>
                    <a:moveTo>
                      <a:pt x="206" y="516"/>
                    </a:moveTo>
                    <a:lnTo>
                      <a:pt x="206" y="516"/>
                    </a:lnTo>
                    <a:cubicBezTo>
                      <a:pt x="206" y="516"/>
                      <a:pt x="191" y="516"/>
                      <a:pt x="191" y="530"/>
                    </a:cubicBezTo>
                    <a:cubicBezTo>
                      <a:pt x="191" y="545"/>
                      <a:pt x="206" y="545"/>
                      <a:pt x="206" y="545"/>
                    </a:cubicBezTo>
                    <a:cubicBezTo>
                      <a:pt x="221" y="545"/>
                      <a:pt x="236" y="545"/>
                      <a:pt x="236" y="530"/>
                    </a:cubicBezTo>
                    <a:cubicBezTo>
                      <a:pt x="236" y="516"/>
                      <a:pt x="221" y="516"/>
                      <a:pt x="206" y="516"/>
                    </a:cubicBezTo>
                    <a:close/>
                    <a:moveTo>
                      <a:pt x="250" y="589"/>
                    </a:moveTo>
                    <a:lnTo>
                      <a:pt x="250" y="589"/>
                    </a:lnTo>
                    <a:cubicBezTo>
                      <a:pt x="236" y="589"/>
                      <a:pt x="236" y="604"/>
                      <a:pt x="236" y="604"/>
                    </a:cubicBezTo>
                    <a:cubicBezTo>
                      <a:pt x="236" y="619"/>
                      <a:pt x="236" y="634"/>
                      <a:pt x="250" y="634"/>
                    </a:cubicBezTo>
                    <a:cubicBezTo>
                      <a:pt x="265" y="634"/>
                      <a:pt x="265" y="619"/>
                      <a:pt x="265" y="604"/>
                    </a:cubicBezTo>
                    <a:cubicBezTo>
                      <a:pt x="265" y="604"/>
                      <a:pt x="265" y="589"/>
                      <a:pt x="250" y="589"/>
                    </a:cubicBezTo>
                    <a:close/>
                    <a:moveTo>
                      <a:pt x="368" y="589"/>
                    </a:moveTo>
                    <a:lnTo>
                      <a:pt x="368" y="589"/>
                    </a:lnTo>
                    <a:cubicBezTo>
                      <a:pt x="353" y="589"/>
                      <a:pt x="353" y="604"/>
                      <a:pt x="353" y="604"/>
                    </a:cubicBezTo>
                    <a:cubicBezTo>
                      <a:pt x="353" y="619"/>
                      <a:pt x="353" y="634"/>
                      <a:pt x="368" y="634"/>
                    </a:cubicBezTo>
                    <a:cubicBezTo>
                      <a:pt x="383" y="634"/>
                      <a:pt x="383" y="619"/>
                      <a:pt x="383" y="604"/>
                    </a:cubicBezTo>
                    <a:cubicBezTo>
                      <a:pt x="383" y="604"/>
                      <a:pt x="383" y="589"/>
                      <a:pt x="368" y="589"/>
                    </a:cubicBezTo>
                    <a:close/>
                    <a:moveTo>
                      <a:pt x="441" y="516"/>
                    </a:moveTo>
                    <a:lnTo>
                      <a:pt x="441" y="516"/>
                    </a:lnTo>
                    <a:cubicBezTo>
                      <a:pt x="441" y="516"/>
                      <a:pt x="427" y="516"/>
                      <a:pt x="427" y="530"/>
                    </a:cubicBezTo>
                    <a:cubicBezTo>
                      <a:pt x="427" y="545"/>
                      <a:pt x="441" y="545"/>
                      <a:pt x="441" y="545"/>
                    </a:cubicBezTo>
                    <a:cubicBezTo>
                      <a:pt x="457" y="545"/>
                      <a:pt x="471" y="545"/>
                      <a:pt x="471" y="530"/>
                    </a:cubicBezTo>
                    <a:cubicBezTo>
                      <a:pt x="471" y="516"/>
                      <a:pt x="457" y="516"/>
                      <a:pt x="441" y="516"/>
                    </a:cubicBezTo>
                    <a:close/>
                    <a:moveTo>
                      <a:pt x="441" y="104"/>
                    </a:moveTo>
                    <a:lnTo>
                      <a:pt x="441" y="104"/>
                    </a:lnTo>
                    <a:cubicBezTo>
                      <a:pt x="412" y="45"/>
                      <a:pt x="353" y="0"/>
                      <a:pt x="294" y="0"/>
                    </a:cubicBezTo>
                    <a:cubicBezTo>
                      <a:pt x="191" y="0"/>
                      <a:pt x="118" y="74"/>
                      <a:pt x="118" y="163"/>
                    </a:cubicBezTo>
                    <a:cubicBezTo>
                      <a:pt x="44" y="177"/>
                      <a:pt x="0" y="251"/>
                      <a:pt x="0" y="310"/>
                    </a:cubicBezTo>
                    <a:cubicBezTo>
                      <a:pt x="0" y="398"/>
                      <a:pt x="59" y="472"/>
                      <a:pt x="147" y="472"/>
                    </a:cubicBezTo>
                    <a:lnTo>
                      <a:pt x="441" y="472"/>
                    </a:lnTo>
                    <a:cubicBezTo>
                      <a:pt x="545" y="472"/>
                      <a:pt x="618" y="383"/>
                      <a:pt x="618" y="280"/>
                    </a:cubicBezTo>
                    <a:cubicBezTo>
                      <a:pt x="618" y="177"/>
                      <a:pt x="545" y="104"/>
                      <a:pt x="441" y="104"/>
                    </a:cubicBezTo>
                    <a:close/>
                    <a:moveTo>
                      <a:pt x="427" y="427"/>
                    </a:moveTo>
                    <a:lnTo>
                      <a:pt x="427" y="427"/>
                    </a:lnTo>
                    <a:lnTo>
                      <a:pt x="177" y="427"/>
                    </a:lnTo>
                    <a:cubicBezTo>
                      <a:pt x="74" y="427"/>
                      <a:pt x="29" y="354"/>
                      <a:pt x="29" y="310"/>
                    </a:cubicBezTo>
                    <a:cubicBezTo>
                      <a:pt x="29" y="266"/>
                      <a:pt x="88" y="207"/>
                      <a:pt x="147" y="192"/>
                    </a:cubicBezTo>
                    <a:cubicBezTo>
                      <a:pt x="147" y="118"/>
                      <a:pt x="206" y="45"/>
                      <a:pt x="294" y="45"/>
                    </a:cubicBezTo>
                    <a:cubicBezTo>
                      <a:pt x="353" y="45"/>
                      <a:pt x="398" y="74"/>
                      <a:pt x="412" y="133"/>
                    </a:cubicBezTo>
                    <a:cubicBezTo>
                      <a:pt x="515" y="133"/>
                      <a:pt x="589" y="192"/>
                      <a:pt x="589" y="280"/>
                    </a:cubicBezTo>
                    <a:cubicBezTo>
                      <a:pt x="589" y="354"/>
                      <a:pt x="530" y="427"/>
                      <a:pt x="427" y="4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" name="Freeform 83"/>
              <p:cNvSpPr>
                <a:spLocks noChangeArrowheads="1"/>
              </p:cNvSpPr>
              <p:nvPr/>
            </p:nvSpPr>
            <p:spPr bwMode="auto">
              <a:xfrm>
                <a:off x="3655478" y="4940051"/>
                <a:ext cx="221991" cy="170422"/>
              </a:xfrm>
              <a:custGeom>
                <a:avLst/>
                <a:gdLst>
                  <a:gd name="T0" fmla="*/ 158155 w 619"/>
                  <a:gd name="T1" fmla="*/ 37190 h 472"/>
                  <a:gd name="T2" fmla="*/ 158155 w 619"/>
                  <a:gd name="T3" fmla="*/ 37190 h 472"/>
                  <a:gd name="T4" fmla="*/ 105437 w 619"/>
                  <a:gd name="T5" fmla="*/ 0 h 472"/>
                  <a:gd name="T6" fmla="*/ 42318 w 619"/>
                  <a:gd name="T7" fmla="*/ 58492 h 472"/>
                  <a:gd name="T8" fmla="*/ 0 w 619"/>
                  <a:gd name="T9" fmla="*/ 116985 h 472"/>
                  <a:gd name="T10" fmla="*/ 52718 w 619"/>
                  <a:gd name="T11" fmla="*/ 170061 h 472"/>
                  <a:gd name="T12" fmla="*/ 153134 w 619"/>
                  <a:gd name="T13" fmla="*/ 170061 h 472"/>
                  <a:gd name="T14" fmla="*/ 221632 w 619"/>
                  <a:gd name="T15" fmla="*/ 106153 h 472"/>
                  <a:gd name="T16" fmla="*/ 158155 w 619"/>
                  <a:gd name="T17" fmla="*/ 37190 h 472"/>
                  <a:gd name="T18" fmla="*/ 153134 w 619"/>
                  <a:gd name="T19" fmla="*/ 159590 h 472"/>
                  <a:gd name="T20" fmla="*/ 153134 w 619"/>
                  <a:gd name="T21" fmla="*/ 159590 h 472"/>
                  <a:gd name="T22" fmla="*/ 52718 w 619"/>
                  <a:gd name="T23" fmla="*/ 159590 h 472"/>
                  <a:gd name="T24" fmla="*/ 10400 w 619"/>
                  <a:gd name="T25" fmla="*/ 116985 h 472"/>
                  <a:gd name="T26" fmla="*/ 52718 w 619"/>
                  <a:gd name="T27" fmla="*/ 74379 h 472"/>
                  <a:gd name="T28" fmla="*/ 105437 w 619"/>
                  <a:gd name="T29" fmla="*/ 15887 h 472"/>
                  <a:gd name="T30" fmla="*/ 147755 w 619"/>
                  <a:gd name="T31" fmla="*/ 53076 h 472"/>
                  <a:gd name="T32" fmla="*/ 211232 w 619"/>
                  <a:gd name="T33" fmla="*/ 101098 h 472"/>
                  <a:gd name="T34" fmla="*/ 153134 w 619"/>
                  <a:gd name="T35" fmla="*/ 159590 h 47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19" h="472">
                    <a:moveTo>
                      <a:pt x="441" y="103"/>
                    </a:moveTo>
                    <a:lnTo>
                      <a:pt x="441" y="103"/>
                    </a:lnTo>
                    <a:cubicBezTo>
                      <a:pt x="412" y="44"/>
                      <a:pt x="353" y="0"/>
                      <a:pt x="294" y="0"/>
                    </a:cubicBezTo>
                    <a:cubicBezTo>
                      <a:pt x="191" y="0"/>
                      <a:pt x="118" y="74"/>
                      <a:pt x="118" y="162"/>
                    </a:cubicBezTo>
                    <a:cubicBezTo>
                      <a:pt x="44" y="192"/>
                      <a:pt x="0" y="251"/>
                      <a:pt x="0" y="324"/>
                    </a:cubicBezTo>
                    <a:cubicBezTo>
                      <a:pt x="0" y="398"/>
                      <a:pt x="59" y="471"/>
                      <a:pt x="147" y="471"/>
                    </a:cubicBezTo>
                    <a:lnTo>
                      <a:pt x="427" y="471"/>
                    </a:lnTo>
                    <a:cubicBezTo>
                      <a:pt x="530" y="471"/>
                      <a:pt x="618" y="398"/>
                      <a:pt x="618" y="294"/>
                    </a:cubicBezTo>
                    <a:cubicBezTo>
                      <a:pt x="618" y="192"/>
                      <a:pt x="545" y="103"/>
                      <a:pt x="441" y="103"/>
                    </a:cubicBezTo>
                    <a:close/>
                    <a:moveTo>
                      <a:pt x="427" y="442"/>
                    </a:moveTo>
                    <a:lnTo>
                      <a:pt x="427" y="442"/>
                    </a:lnTo>
                    <a:lnTo>
                      <a:pt x="147" y="442"/>
                    </a:lnTo>
                    <a:cubicBezTo>
                      <a:pt x="147" y="442"/>
                      <a:pt x="29" y="427"/>
                      <a:pt x="29" y="324"/>
                    </a:cubicBezTo>
                    <a:cubicBezTo>
                      <a:pt x="29" y="265"/>
                      <a:pt x="88" y="206"/>
                      <a:pt x="147" y="206"/>
                    </a:cubicBezTo>
                    <a:cubicBezTo>
                      <a:pt x="147" y="118"/>
                      <a:pt x="206" y="44"/>
                      <a:pt x="294" y="44"/>
                    </a:cubicBezTo>
                    <a:cubicBezTo>
                      <a:pt x="353" y="44"/>
                      <a:pt x="398" y="89"/>
                      <a:pt x="412" y="147"/>
                    </a:cubicBezTo>
                    <a:cubicBezTo>
                      <a:pt x="515" y="133"/>
                      <a:pt x="574" y="221"/>
                      <a:pt x="589" y="280"/>
                    </a:cubicBezTo>
                    <a:cubicBezTo>
                      <a:pt x="589" y="368"/>
                      <a:pt x="500" y="442"/>
                      <a:pt x="427" y="4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" name="Freeform 84"/>
              <p:cNvSpPr>
                <a:spLocks noChangeArrowheads="1"/>
              </p:cNvSpPr>
              <p:nvPr/>
            </p:nvSpPr>
            <p:spPr bwMode="auto">
              <a:xfrm>
                <a:off x="3285494" y="4920235"/>
                <a:ext cx="212741" cy="212697"/>
              </a:xfrm>
              <a:custGeom>
                <a:avLst/>
                <a:gdLst>
                  <a:gd name="T0" fmla="*/ 10817 w 590"/>
                  <a:gd name="T1" fmla="*/ 0 h 590"/>
                  <a:gd name="T2" fmla="*/ 10817 w 590"/>
                  <a:gd name="T3" fmla="*/ 0 h 590"/>
                  <a:gd name="T4" fmla="*/ 0 w 590"/>
                  <a:gd name="T5" fmla="*/ 10815 h 590"/>
                  <a:gd name="T6" fmla="*/ 0 w 590"/>
                  <a:gd name="T7" fmla="*/ 206929 h 590"/>
                  <a:gd name="T8" fmla="*/ 10817 w 590"/>
                  <a:gd name="T9" fmla="*/ 212336 h 590"/>
                  <a:gd name="T10" fmla="*/ 16226 w 590"/>
                  <a:gd name="T11" fmla="*/ 206929 h 590"/>
                  <a:gd name="T12" fmla="*/ 16226 w 590"/>
                  <a:gd name="T13" fmla="*/ 10815 h 590"/>
                  <a:gd name="T14" fmla="*/ 10817 w 590"/>
                  <a:gd name="T15" fmla="*/ 0 h 590"/>
                  <a:gd name="T16" fmla="*/ 201924 w 590"/>
                  <a:gd name="T17" fmla="*/ 15862 h 590"/>
                  <a:gd name="T18" fmla="*/ 201924 w 590"/>
                  <a:gd name="T19" fmla="*/ 15862 h 590"/>
                  <a:gd name="T20" fmla="*/ 42548 w 590"/>
                  <a:gd name="T21" fmla="*/ 0 h 590"/>
                  <a:gd name="T22" fmla="*/ 32091 w 590"/>
                  <a:gd name="T23" fmla="*/ 15862 h 590"/>
                  <a:gd name="T24" fmla="*/ 32091 w 590"/>
                  <a:gd name="T25" fmla="*/ 95533 h 590"/>
                  <a:gd name="T26" fmla="*/ 42548 w 590"/>
                  <a:gd name="T27" fmla="*/ 106349 h 590"/>
                  <a:gd name="T28" fmla="*/ 201924 w 590"/>
                  <a:gd name="T29" fmla="*/ 95533 h 590"/>
                  <a:gd name="T30" fmla="*/ 212380 w 590"/>
                  <a:gd name="T31" fmla="*/ 79671 h 590"/>
                  <a:gd name="T32" fmla="*/ 212380 w 590"/>
                  <a:gd name="T33" fmla="*/ 32085 h 590"/>
                  <a:gd name="T34" fmla="*/ 201924 w 590"/>
                  <a:gd name="T35" fmla="*/ 15862 h 590"/>
                  <a:gd name="T36" fmla="*/ 100962 w 590"/>
                  <a:gd name="T37" fmla="*/ 90486 h 590"/>
                  <a:gd name="T38" fmla="*/ 100962 w 590"/>
                  <a:gd name="T39" fmla="*/ 90486 h 590"/>
                  <a:gd name="T40" fmla="*/ 53366 w 590"/>
                  <a:gd name="T41" fmla="*/ 95533 h 590"/>
                  <a:gd name="T42" fmla="*/ 42548 w 590"/>
                  <a:gd name="T43" fmla="*/ 85079 h 590"/>
                  <a:gd name="T44" fmla="*/ 42548 w 590"/>
                  <a:gd name="T45" fmla="*/ 21270 h 590"/>
                  <a:gd name="T46" fmla="*/ 53366 w 590"/>
                  <a:gd name="T47" fmla="*/ 15862 h 590"/>
                  <a:gd name="T48" fmla="*/ 100962 w 590"/>
                  <a:gd name="T49" fmla="*/ 21270 h 590"/>
                  <a:gd name="T50" fmla="*/ 100962 w 590"/>
                  <a:gd name="T51" fmla="*/ 90486 h 590"/>
                  <a:gd name="T52" fmla="*/ 159375 w 590"/>
                  <a:gd name="T53" fmla="*/ 85079 h 590"/>
                  <a:gd name="T54" fmla="*/ 159375 w 590"/>
                  <a:gd name="T55" fmla="*/ 85079 h 590"/>
                  <a:gd name="T56" fmla="*/ 116827 w 590"/>
                  <a:gd name="T57" fmla="*/ 85079 h 590"/>
                  <a:gd name="T58" fmla="*/ 116827 w 590"/>
                  <a:gd name="T59" fmla="*/ 21270 h 590"/>
                  <a:gd name="T60" fmla="*/ 159375 w 590"/>
                  <a:gd name="T61" fmla="*/ 26677 h 590"/>
                  <a:gd name="T62" fmla="*/ 159375 w 590"/>
                  <a:gd name="T63" fmla="*/ 85079 h 590"/>
                  <a:gd name="T64" fmla="*/ 201924 w 590"/>
                  <a:gd name="T65" fmla="*/ 74264 h 590"/>
                  <a:gd name="T66" fmla="*/ 201924 w 590"/>
                  <a:gd name="T67" fmla="*/ 74264 h 590"/>
                  <a:gd name="T68" fmla="*/ 191106 w 590"/>
                  <a:gd name="T69" fmla="*/ 79671 h 590"/>
                  <a:gd name="T70" fmla="*/ 169832 w 590"/>
                  <a:gd name="T71" fmla="*/ 79671 h 590"/>
                  <a:gd name="T72" fmla="*/ 169832 w 590"/>
                  <a:gd name="T73" fmla="*/ 26677 h 590"/>
                  <a:gd name="T74" fmla="*/ 191106 w 590"/>
                  <a:gd name="T75" fmla="*/ 32085 h 590"/>
                  <a:gd name="T76" fmla="*/ 201924 w 590"/>
                  <a:gd name="T77" fmla="*/ 37132 h 590"/>
                  <a:gd name="T78" fmla="*/ 201924 w 590"/>
                  <a:gd name="T79" fmla="*/ 74264 h 59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90" h="590">
                    <a:moveTo>
                      <a:pt x="30" y="0"/>
                    </a:moveTo>
                    <a:lnTo>
                      <a:pt x="30" y="0"/>
                    </a:lnTo>
                    <a:cubicBezTo>
                      <a:pt x="15" y="0"/>
                      <a:pt x="0" y="15"/>
                      <a:pt x="0" y="30"/>
                    </a:cubicBezTo>
                    <a:cubicBezTo>
                      <a:pt x="0" y="574"/>
                      <a:pt x="0" y="574"/>
                      <a:pt x="0" y="574"/>
                    </a:cubicBezTo>
                    <a:cubicBezTo>
                      <a:pt x="0" y="589"/>
                      <a:pt x="15" y="589"/>
                      <a:pt x="30" y="589"/>
                    </a:cubicBezTo>
                    <a:cubicBezTo>
                      <a:pt x="30" y="589"/>
                      <a:pt x="45" y="589"/>
                      <a:pt x="45" y="574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15"/>
                      <a:pt x="30" y="0"/>
                      <a:pt x="30" y="0"/>
                    </a:cubicBezTo>
                    <a:close/>
                    <a:moveTo>
                      <a:pt x="560" y="44"/>
                    </a:moveTo>
                    <a:lnTo>
                      <a:pt x="560" y="44"/>
                    </a:lnTo>
                    <a:cubicBezTo>
                      <a:pt x="118" y="0"/>
                      <a:pt x="118" y="0"/>
                      <a:pt x="118" y="0"/>
                    </a:cubicBezTo>
                    <a:cubicBezTo>
                      <a:pt x="103" y="0"/>
                      <a:pt x="89" y="30"/>
                      <a:pt x="89" y="44"/>
                    </a:cubicBezTo>
                    <a:cubicBezTo>
                      <a:pt x="89" y="265"/>
                      <a:pt x="89" y="265"/>
                      <a:pt x="89" y="265"/>
                    </a:cubicBezTo>
                    <a:cubicBezTo>
                      <a:pt x="89" y="280"/>
                      <a:pt x="103" y="295"/>
                      <a:pt x="118" y="295"/>
                    </a:cubicBezTo>
                    <a:cubicBezTo>
                      <a:pt x="560" y="265"/>
                      <a:pt x="560" y="265"/>
                      <a:pt x="560" y="265"/>
                    </a:cubicBezTo>
                    <a:cubicBezTo>
                      <a:pt x="574" y="265"/>
                      <a:pt x="589" y="236"/>
                      <a:pt x="589" y="221"/>
                    </a:cubicBezTo>
                    <a:cubicBezTo>
                      <a:pt x="589" y="89"/>
                      <a:pt x="589" y="89"/>
                      <a:pt x="589" y="89"/>
                    </a:cubicBezTo>
                    <a:cubicBezTo>
                      <a:pt x="589" y="59"/>
                      <a:pt x="574" y="44"/>
                      <a:pt x="560" y="44"/>
                    </a:cubicBezTo>
                    <a:close/>
                    <a:moveTo>
                      <a:pt x="280" y="251"/>
                    </a:moveTo>
                    <a:lnTo>
                      <a:pt x="280" y="251"/>
                    </a:lnTo>
                    <a:cubicBezTo>
                      <a:pt x="148" y="265"/>
                      <a:pt x="148" y="265"/>
                      <a:pt x="148" y="265"/>
                    </a:cubicBezTo>
                    <a:cubicBezTo>
                      <a:pt x="118" y="265"/>
                      <a:pt x="118" y="251"/>
                      <a:pt x="118" y="236"/>
                    </a:cubicBezTo>
                    <a:cubicBezTo>
                      <a:pt x="118" y="59"/>
                      <a:pt x="118" y="59"/>
                      <a:pt x="118" y="59"/>
                    </a:cubicBezTo>
                    <a:cubicBezTo>
                      <a:pt x="118" y="44"/>
                      <a:pt x="118" y="44"/>
                      <a:pt x="148" y="44"/>
                    </a:cubicBezTo>
                    <a:cubicBezTo>
                      <a:pt x="280" y="59"/>
                      <a:pt x="280" y="59"/>
                      <a:pt x="280" y="59"/>
                    </a:cubicBezTo>
                    <a:lnTo>
                      <a:pt x="280" y="251"/>
                    </a:lnTo>
                    <a:close/>
                    <a:moveTo>
                      <a:pt x="442" y="236"/>
                    </a:moveTo>
                    <a:lnTo>
                      <a:pt x="442" y="236"/>
                    </a:lnTo>
                    <a:cubicBezTo>
                      <a:pt x="324" y="236"/>
                      <a:pt x="324" y="236"/>
                      <a:pt x="324" y="236"/>
                    </a:cubicBezTo>
                    <a:cubicBezTo>
                      <a:pt x="324" y="59"/>
                      <a:pt x="324" y="59"/>
                      <a:pt x="324" y="59"/>
                    </a:cubicBezTo>
                    <a:cubicBezTo>
                      <a:pt x="442" y="74"/>
                      <a:pt x="442" y="74"/>
                      <a:pt x="442" y="74"/>
                    </a:cubicBezTo>
                    <a:lnTo>
                      <a:pt x="442" y="236"/>
                    </a:lnTo>
                    <a:close/>
                    <a:moveTo>
                      <a:pt x="560" y="206"/>
                    </a:moveTo>
                    <a:lnTo>
                      <a:pt x="560" y="206"/>
                    </a:lnTo>
                    <a:cubicBezTo>
                      <a:pt x="560" y="221"/>
                      <a:pt x="560" y="221"/>
                      <a:pt x="530" y="221"/>
                    </a:cubicBezTo>
                    <a:cubicBezTo>
                      <a:pt x="471" y="221"/>
                      <a:pt x="471" y="221"/>
                      <a:pt x="471" y="221"/>
                    </a:cubicBezTo>
                    <a:cubicBezTo>
                      <a:pt x="471" y="74"/>
                      <a:pt x="471" y="74"/>
                      <a:pt x="471" y="74"/>
                    </a:cubicBezTo>
                    <a:cubicBezTo>
                      <a:pt x="530" y="89"/>
                      <a:pt x="530" y="89"/>
                      <a:pt x="530" y="89"/>
                    </a:cubicBezTo>
                    <a:cubicBezTo>
                      <a:pt x="560" y="89"/>
                      <a:pt x="560" y="89"/>
                      <a:pt x="560" y="103"/>
                    </a:cubicBezTo>
                    <a:lnTo>
                      <a:pt x="560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" name="Freeform 85"/>
              <p:cNvSpPr>
                <a:spLocks noChangeArrowheads="1"/>
              </p:cNvSpPr>
              <p:nvPr/>
            </p:nvSpPr>
            <p:spPr bwMode="auto">
              <a:xfrm>
                <a:off x="2926080" y="4914950"/>
                <a:ext cx="200849" cy="228550"/>
              </a:xfrm>
              <a:custGeom>
                <a:avLst/>
                <a:gdLst>
                  <a:gd name="T0" fmla="*/ 168627 w 561"/>
                  <a:gd name="T1" fmla="*/ 0 h 635"/>
                  <a:gd name="T2" fmla="*/ 168627 w 561"/>
                  <a:gd name="T3" fmla="*/ 0 h 635"/>
                  <a:gd name="T4" fmla="*/ 31864 w 561"/>
                  <a:gd name="T5" fmla="*/ 0 h 635"/>
                  <a:gd name="T6" fmla="*/ 0 w 561"/>
                  <a:gd name="T7" fmla="*/ 26634 h 635"/>
                  <a:gd name="T8" fmla="*/ 0 w 561"/>
                  <a:gd name="T9" fmla="*/ 228190 h 635"/>
                  <a:gd name="T10" fmla="*/ 15753 w 561"/>
                  <a:gd name="T11" fmla="*/ 228190 h 635"/>
                  <a:gd name="T12" fmla="*/ 42246 w 561"/>
                  <a:gd name="T13" fmla="*/ 206955 h 635"/>
                  <a:gd name="T14" fmla="*/ 74110 w 561"/>
                  <a:gd name="T15" fmla="*/ 228190 h 635"/>
                  <a:gd name="T16" fmla="*/ 100245 w 561"/>
                  <a:gd name="T17" fmla="*/ 206955 h 635"/>
                  <a:gd name="T18" fmla="*/ 126739 w 561"/>
                  <a:gd name="T19" fmla="*/ 228190 h 635"/>
                  <a:gd name="T20" fmla="*/ 158245 w 561"/>
                  <a:gd name="T21" fmla="*/ 206955 h 635"/>
                  <a:gd name="T22" fmla="*/ 184738 w 561"/>
                  <a:gd name="T23" fmla="*/ 228190 h 635"/>
                  <a:gd name="T24" fmla="*/ 200491 w 561"/>
                  <a:gd name="T25" fmla="*/ 228190 h 635"/>
                  <a:gd name="T26" fmla="*/ 200491 w 561"/>
                  <a:gd name="T27" fmla="*/ 26634 h 635"/>
                  <a:gd name="T28" fmla="*/ 168627 w 561"/>
                  <a:gd name="T29" fmla="*/ 0 h 635"/>
                  <a:gd name="T30" fmla="*/ 184738 w 561"/>
                  <a:gd name="T31" fmla="*/ 211994 h 635"/>
                  <a:gd name="T32" fmla="*/ 184738 w 561"/>
                  <a:gd name="T33" fmla="*/ 211994 h 635"/>
                  <a:gd name="T34" fmla="*/ 158245 w 561"/>
                  <a:gd name="T35" fmla="*/ 190758 h 635"/>
                  <a:gd name="T36" fmla="*/ 126739 w 561"/>
                  <a:gd name="T37" fmla="*/ 211994 h 635"/>
                  <a:gd name="T38" fmla="*/ 100245 w 561"/>
                  <a:gd name="T39" fmla="*/ 190758 h 635"/>
                  <a:gd name="T40" fmla="*/ 74110 w 561"/>
                  <a:gd name="T41" fmla="*/ 211994 h 635"/>
                  <a:gd name="T42" fmla="*/ 42246 w 561"/>
                  <a:gd name="T43" fmla="*/ 190758 h 635"/>
                  <a:gd name="T44" fmla="*/ 15753 w 561"/>
                  <a:gd name="T45" fmla="*/ 211994 h 635"/>
                  <a:gd name="T46" fmla="*/ 15753 w 561"/>
                  <a:gd name="T47" fmla="*/ 26634 h 635"/>
                  <a:gd name="T48" fmla="*/ 31864 w 561"/>
                  <a:gd name="T49" fmla="*/ 16196 h 635"/>
                  <a:gd name="T50" fmla="*/ 168627 w 561"/>
                  <a:gd name="T51" fmla="*/ 16196 h 635"/>
                  <a:gd name="T52" fmla="*/ 184738 w 561"/>
                  <a:gd name="T53" fmla="*/ 26634 h 635"/>
                  <a:gd name="T54" fmla="*/ 184738 w 561"/>
                  <a:gd name="T55" fmla="*/ 211994 h 635"/>
                  <a:gd name="T56" fmla="*/ 147504 w 561"/>
                  <a:gd name="T57" fmla="*/ 127412 h 635"/>
                  <a:gd name="T58" fmla="*/ 147504 w 561"/>
                  <a:gd name="T59" fmla="*/ 127412 h 635"/>
                  <a:gd name="T60" fmla="*/ 52987 w 561"/>
                  <a:gd name="T61" fmla="*/ 127412 h 635"/>
                  <a:gd name="T62" fmla="*/ 42246 w 561"/>
                  <a:gd name="T63" fmla="*/ 132451 h 635"/>
                  <a:gd name="T64" fmla="*/ 52987 w 561"/>
                  <a:gd name="T65" fmla="*/ 143249 h 635"/>
                  <a:gd name="T66" fmla="*/ 147504 w 561"/>
                  <a:gd name="T67" fmla="*/ 143249 h 635"/>
                  <a:gd name="T68" fmla="*/ 158245 w 561"/>
                  <a:gd name="T69" fmla="*/ 132451 h 635"/>
                  <a:gd name="T70" fmla="*/ 147504 w 561"/>
                  <a:gd name="T71" fmla="*/ 127412 h 635"/>
                  <a:gd name="T72" fmla="*/ 147504 w 561"/>
                  <a:gd name="T73" fmla="*/ 84941 h 635"/>
                  <a:gd name="T74" fmla="*/ 147504 w 561"/>
                  <a:gd name="T75" fmla="*/ 84941 h 635"/>
                  <a:gd name="T76" fmla="*/ 52987 w 561"/>
                  <a:gd name="T77" fmla="*/ 84941 h 635"/>
                  <a:gd name="T78" fmla="*/ 42246 w 561"/>
                  <a:gd name="T79" fmla="*/ 90340 h 635"/>
                  <a:gd name="T80" fmla="*/ 52987 w 561"/>
                  <a:gd name="T81" fmla="*/ 100778 h 635"/>
                  <a:gd name="T82" fmla="*/ 147504 w 561"/>
                  <a:gd name="T83" fmla="*/ 100778 h 635"/>
                  <a:gd name="T84" fmla="*/ 158245 w 561"/>
                  <a:gd name="T85" fmla="*/ 90340 h 635"/>
                  <a:gd name="T86" fmla="*/ 147504 w 561"/>
                  <a:gd name="T87" fmla="*/ 84941 h 635"/>
                  <a:gd name="T88" fmla="*/ 147504 w 561"/>
                  <a:gd name="T89" fmla="*/ 42471 h 635"/>
                  <a:gd name="T90" fmla="*/ 147504 w 561"/>
                  <a:gd name="T91" fmla="*/ 42471 h 635"/>
                  <a:gd name="T92" fmla="*/ 52987 w 561"/>
                  <a:gd name="T93" fmla="*/ 42471 h 635"/>
                  <a:gd name="T94" fmla="*/ 42246 w 561"/>
                  <a:gd name="T95" fmla="*/ 47870 h 635"/>
                  <a:gd name="T96" fmla="*/ 52987 w 561"/>
                  <a:gd name="T97" fmla="*/ 58667 h 635"/>
                  <a:gd name="T98" fmla="*/ 147504 w 561"/>
                  <a:gd name="T99" fmla="*/ 58667 h 635"/>
                  <a:gd name="T100" fmla="*/ 158245 w 561"/>
                  <a:gd name="T101" fmla="*/ 47870 h 635"/>
                  <a:gd name="T102" fmla="*/ 147504 w 561"/>
                  <a:gd name="T103" fmla="*/ 42471 h 63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61" h="635">
                    <a:moveTo>
                      <a:pt x="471" y="0"/>
                    </a:moveTo>
                    <a:lnTo>
                      <a:pt x="471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30"/>
                      <a:pt x="0" y="74"/>
                    </a:cubicBezTo>
                    <a:cubicBezTo>
                      <a:pt x="0" y="634"/>
                      <a:pt x="0" y="634"/>
                      <a:pt x="0" y="634"/>
                    </a:cubicBezTo>
                    <a:cubicBezTo>
                      <a:pt x="44" y="634"/>
                      <a:pt x="44" y="634"/>
                      <a:pt x="44" y="634"/>
                    </a:cubicBezTo>
                    <a:cubicBezTo>
                      <a:pt x="118" y="575"/>
                      <a:pt x="118" y="575"/>
                      <a:pt x="118" y="575"/>
                    </a:cubicBezTo>
                    <a:cubicBezTo>
                      <a:pt x="207" y="634"/>
                      <a:pt x="207" y="634"/>
                      <a:pt x="207" y="634"/>
                    </a:cubicBezTo>
                    <a:cubicBezTo>
                      <a:pt x="280" y="575"/>
                      <a:pt x="280" y="575"/>
                      <a:pt x="280" y="575"/>
                    </a:cubicBezTo>
                    <a:cubicBezTo>
                      <a:pt x="354" y="634"/>
                      <a:pt x="354" y="634"/>
                      <a:pt x="354" y="634"/>
                    </a:cubicBezTo>
                    <a:cubicBezTo>
                      <a:pt x="442" y="575"/>
                      <a:pt x="442" y="575"/>
                      <a:pt x="442" y="575"/>
                    </a:cubicBezTo>
                    <a:cubicBezTo>
                      <a:pt x="516" y="634"/>
                      <a:pt x="516" y="634"/>
                      <a:pt x="516" y="634"/>
                    </a:cubicBezTo>
                    <a:cubicBezTo>
                      <a:pt x="560" y="634"/>
                      <a:pt x="560" y="634"/>
                      <a:pt x="560" y="634"/>
                    </a:cubicBezTo>
                    <a:cubicBezTo>
                      <a:pt x="560" y="74"/>
                      <a:pt x="560" y="74"/>
                      <a:pt x="560" y="74"/>
                    </a:cubicBezTo>
                    <a:cubicBezTo>
                      <a:pt x="560" y="30"/>
                      <a:pt x="516" y="0"/>
                      <a:pt x="471" y="0"/>
                    </a:cubicBezTo>
                    <a:close/>
                    <a:moveTo>
                      <a:pt x="516" y="589"/>
                    </a:moveTo>
                    <a:lnTo>
                      <a:pt x="516" y="589"/>
                    </a:lnTo>
                    <a:cubicBezTo>
                      <a:pt x="442" y="530"/>
                      <a:pt x="442" y="530"/>
                      <a:pt x="442" y="530"/>
                    </a:cubicBezTo>
                    <a:cubicBezTo>
                      <a:pt x="354" y="589"/>
                      <a:pt x="354" y="589"/>
                      <a:pt x="354" y="589"/>
                    </a:cubicBezTo>
                    <a:cubicBezTo>
                      <a:pt x="280" y="530"/>
                      <a:pt x="280" y="530"/>
                      <a:pt x="280" y="530"/>
                    </a:cubicBezTo>
                    <a:cubicBezTo>
                      <a:pt x="207" y="589"/>
                      <a:pt x="207" y="589"/>
                      <a:pt x="207" y="589"/>
                    </a:cubicBezTo>
                    <a:cubicBezTo>
                      <a:pt x="118" y="530"/>
                      <a:pt x="118" y="530"/>
                      <a:pt x="118" y="530"/>
                    </a:cubicBezTo>
                    <a:cubicBezTo>
                      <a:pt x="44" y="589"/>
                      <a:pt x="44" y="589"/>
                      <a:pt x="44" y="589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9" y="45"/>
                      <a:pt x="89" y="45"/>
                    </a:cubicBezTo>
                    <a:cubicBezTo>
                      <a:pt x="471" y="45"/>
                      <a:pt x="471" y="45"/>
                      <a:pt x="471" y="45"/>
                    </a:cubicBezTo>
                    <a:cubicBezTo>
                      <a:pt x="501" y="45"/>
                      <a:pt x="516" y="59"/>
                      <a:pt x="516" y="74"/>
                    </a:cubicBezTo>
                    <a:lnTo>
                      <a:pt x="516" y="589"/>
                    </a:lnTo>
                    <a:close/>
                    <a:moveTo>
                      <a:pt x="412" y="354"/>
                    </a:moveTo>
                    <a:lnTo>
                      <a:pt x="412" y="354"/>
                    </a:lnTo>
                    <a:cubicBezTo>
                      <a:pt x="148" y="354"/>
                      <a:pt x="148" y="354"/>
                      <a:pt x="148" y="354"/>
                    </a:cubicBezTo>
                    <a:cubicBezTo>
                      <a:pt x="133" y="354"/>
                      <a:pt x="118" y="368"/>
                      <a:pt x="118" y="368"/>
                    </a:cubicBezTo>
                    <a:cubicBezTo>
                      <a:pt x="118" y="383"/>
                      <a:pt x="133" y="398"/>
                      <a:pt x="148" y="398"/>
                    </a:cubicBezTo>
                    <a:cubicBezTo>
                      <a:pt x="412" y="398"/>
                      <a:pt x="412" y="398"/>
                      <a:pt x="412" y="398"/>
                    </a:cubicBezTo>
                    <a:cubicBezTo>
                      <a:pt x="427" y="398"/>
                      <a:pt x="442" y="383"/>
                      <a:pt x="442" y="368"/>
                    </a:cubicBezTo>
                    <a:cubicBezTo>
                      <a:pt x="442" y="368"/>
                      <a:pt x="427" y="354"/>
                      <a:pt x="412" y="354"/>
                    </a:cubicBezTo>
                    <a:close/>
                    <a:moveTo>
                      <a:pt x="412" y="236"/>
                    </a:moveTo>
                    <a:lnTo>
                      <a:pt x="412" y="236"/>
                    </a:lnTo>
                    <a:cubicBezTo>
                      <a:pt x="148" y="236"/>
                      <a:pt x="148" y="236"/>
                      <a:pt x="148" y="236"/>
                    </a:cubicBezTo>
                    <a:cubicBezTo>
                      <a:pt x="133" y="236"/>
                      <a:pt x="118" y="251"/>
                      <a:pt x="118" y="251"/>
                    </a:cubicBezTo>
                    <a:cubicBezTo>
                      <a:pt x="118" y="266"/>
                      <a:pt x="133" y="280"/>
                      <a:pt x="148" y="280"/>
                    </a:cubicBezTo>
                    <a:cubicBezTo>
                      <a:pt x="412" y="280"/>
                      <a:pt x="412" y="280"/>
                      <a:pt x="412" y="280"/>
                    </a:cubicBezTo>
                    <a:cubicBezTo>
                      <a:pt x="427" y="280"/>
                      <a:pt x="442" y="266"/>
                      <a:pt x="442" y="251"/>
                    </a:cubicBezTo>
                    <a:cubicBezTo>
                      <a:pt x="442" y="251"/>
                      <a:pt x="427" y="236"/>
                      <a:pt x="412" y="236"/>
                    </a:cubicBezTo>
                    <a:close/>
                    <a:moveTo>
                      <a:pt x="412" y="118"/>
                    </a:moveTo>
                    <a:lnTo>
                      <a:pt x="412" y="118"/>
                    </a:lnTo>
                    <a:cubicBezTo>
                      <a:pt x="148" y="118"/>
                      <a:pt x="148" y="118"/>
                      <a:pt x="148" y="118"/>
                    </a:cubicBezTo>
                    <a:cubicBezTo>
                      <a:pt x="133" y="118"/>
                      <a:pt x="118" y="133"/>
                      <a:pt x="118" y="133"/>
                    </a:cubicBezTo>
                    <a:cubicBezTo>
                      <a:pt x="118" y="148"/>
                      <a:pt x="133" y="163"/>
                      <a:pt x="148" y="163"/>
                    </a:cubicBezTo>
                    <a:cubicBezTo>
                      <a:pt x="412" y="163"/>
                      <a:pt x="412" y="163"/>
                      <a:pt x="412" y="163"/>
                    </a:cubicBezTo>
                    <a:cubicBezTo>
                      <a:pt x="427" y="163"/>
                      <a:pt x="442" y="148"/>
                      <a:pt x="442" y="133"/>
                    </a:cubicBezTo>
                    <a:cubicBezTo>
                      <a:pt x="442" y="133"/>
                      <a:pt x="427" y="118"/>
                      <a:pt x="412" y="1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" name="Freeform 86"/>
              <p:cNvSpPr>
                <a:spLocks noChangeArrowheads="1"/>
              </p:cNvSpPr>
              <p:nvPr/>
            </p:nvSpPr>
            <p:spPr bwMode="auto">
              <a:xfrm>
                <a:off x="2542881" y="4914950"/>
                <a:ext cx="228597" cy="228550"/>
              </a:xfrm>
              <a:custGeom>
                <a:avLst/>
                <a:gdLst>
                  <a:gd name="T0" fmla="*/ 138096 w 634"/>
                  <a:gd name="T1" fmla="*/ 47870 h 635"/>
                  <a:gd name="T2" fmla="*/ 138096 w 634"/>
                  <a:gd name="T3" fmla="*/ 47870 h 635"/>
                  <a:gd name="T4" fmla="*/ 138096 w 634"/>
                  <a:gd name="T5" fmla="*/ 90340 h 635"/>
                  <a:gd name="T6" fmla="*/ 180642 w 634"/>
                  <a:gd name="T7" fmla="*/ 90340 h 635"/>
                  <a:gd name="T8" fmla="*/ 180642 w 634"/>
                  <a:gd name="T9" fmla="*/ 47870 h 635"/>
                  <a:gd name="T10" fmla="*/ 138096 w 634"/>
                  <a:gd name="T11" fmla="*/ 47870 h 635"/>
                  <a:gd name="T12" fmla="*/ 169825 w 634"/>
                  <a:gd name="T13" fmla="*/ 79543 h 635"/>
                  <a:gd name="T14" fmla="*/ 169825 w 634"/>
                  <a:gd name="T15" fmla="*/ 79543 h 635"/>
                  <a:gd name="T16" fmla="*/ 148552 w 634"/>
                  <a:gd name="T17" fmla="*/ 79543 h 635"/>
                  <a:gd name="T18" fmla="*/ 148552 w 634"/>
                  <a:gd name="T19" fmla="*/ 58667 h 635"/>
                  <a:gd name="T20" fmla="*/ 169825 w 634"/>
                  <a:gd name="T21" fmla="*/ 58667 h 635"/>
                  <a:gd name="T22" fmla="*/ 169825 w 634"/>
                  <a:gd name="T23" fmla="*/ 79543 h 635"/>
                  <a:gd name="T24" fmla="*/ 212372 w 634"/>
                  <a:gd name="T25" fmla="*/ 0 h 635"/>
                  <a:gd name="T26" fmla="*/ 212372 w 634"/>
                  <a:gd name="T27" fmla="*/ 0 h 635"/>
                  <a:gd name="T28" fmla="*/ 122231 w 634"/>
                  <a:gd name="T29" fmla="*/ 0 h 635"/>
                  <a:gd name="T30" fmla="*/ 106366 w 634"/>
                  <a:gd name="T31" fmla="*/ 10798 h 635"/>
                  <a:gd name="T32" fmla="*/ 10817 w 634"/>
                  <a:gd name="T33" fmla="*/ 106177 h 635"/>
                  <a:gd name="T34" fmla="*/ 10817 w 634"/>
                  <a:gd name="T35" fmla="*/ 143249 h 635"/>
                  <a:gd name="T36" fmla="*/ 85093 w 634"/>
                  <a:gd name="T37" fmla="*/ 217392 h 635"/>
                  <a:gd name="T38" fmla="*/ 122231 w 634"/>
                  <a:gd name="T39" fmla="*/ 217392 h 635"/>
                  <a:gd name="T40" fmla="*/ 217780 w 634"/>
                  <a:gd name="T41" fmla="*/ 122013 h 635"/>
                  <a:gd name="T42" fmla="*/ 228236 w 634"/>
                  <a:gd name="T43" fmla="*/ 106177 h 635"/>
                  <a:gd name="T44" fmla="*/ 228236 w 634"/>
                  <a:gd name="T45" fmla="*/ 16196 h 635"/>
                  <a:gd name="T46" fmla="*/ 212372 w 634"/>
                  <a:gd name="T47" fmla="*/ 0 h 635"/>
                  <a:gd name="T48" fmla="*/ 116822 w 634"/>
                  <a:gd name="T49" fmla="*/ 206955 h 635"/>
                  <a:gd name="T50" fmla="*/ 116822 w 634"/>
                  <a:gd name="T51" fmla="*/ 206955 h 635"/>
                  <a:gd name="T52" fmla="*/ 95549 w 634"/>
                  <a:gd name="T53" fmla="*/ 206955 h 635"/>
                  <a:gd name="T54" fmla="*/ 21273 w 634"/>
                  <a:gd name="T55" fmla="*/ 132451 h 635"/>
                  <a:gd name="T56" fmla="*/ 21273 w 634"/>
                  <a:gd name="T57" fmla="*/ 116974 h 635"/>
                  <a:gd name="T58" fmla="*/ 32090 w 634"/>
                  <a:gd name="T59" fmla="*/ 106177 h 635"/>
                  <a:gd name="T60" fmla="*/ 122231 w 634"/>
                  <a:gd name="T61" fmla="*/ 196157 h 635"/>
                  <a:gd name="T62" fmla="*/ 116822 w 634"/>
                  <a:gd name="T63" fmla="*/ 206955 h 635"/>
                  <a:gd name="T64" fmla="*/ 212372 w 634"/>
                  <a:gd name="T65" fmla="*/ 100778 h 635"/>
                  <a:gd name="T66" fmla="*/ 212372 w 634"/>
                  <a:gd name="T67" fmla="*/ 100778 h 635"/>
                  <a:gd name="T68" fmla="*/ 207324 w 634"/>
                  <a:gd name="T69" fmla="*/ 116974 h 635"/>
                  <a:gd name="T70" fmla="*/ 133048 w 634"/>
                  <a:gd name="T71" fmla="*/ 185719 h 635"/>
                  <a:gd name="T72" fmla="*/ 42546 w 634"/>
                  <a:gd name="T73" fmla="*/ 95739 h 635"/>
                  <a:gd name="T74" fmla="*/ 116822 w 634"/>
                  <a:gd name="T75" fmla="*/ 21235 h 635"/>
                  <a:gd name="T76" fmla="*/ 127639 w 634"/>
                  <a:gd name="T77" fmla="*/ 16196 h 635"/>
                  <a:gd name="T78" fmla="*/ 207324 w 634"/>
                  <a:gd name="T79" fmla="*/ 16196 h 635"/>
                  <a:gd name="T80" fmla="*/ 212372 w 634"/>
                  <a:gd name="T81" fmla="*/ 21235 h 635"/>
                  <a:gd name="T82" fmla="*/ 212372 w 634"/>
                  <a:gd name="T83" fmla="*/ 100778 h 6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34" h="635">
                    <a:moveTo>
                      <a:pt x="383" y="133"/>
                    </a:moveTo>
                    <a:lnTo>
                      <a:pt x="383" y="133"/>
                    </a:lnTo>
                    <a:cubicBezTo>
                      <a:pt x="354" y="163"/>
                      <a:pt x="354" y="207"/>
                      <a:pt x="383" y="251"/>
                    </a:cubicBezTo>
                    <a:cubicBezTo>
                      <a:pt x="428" y="280"/>
                      <a:pt x="471" y="280"/>
                      <a:pt x="501" y="251"/>
                    </a:cubicBezTo>
                    <a:cubicBezTo>
                      <a:pt x="530" y="207"/>
                      <a:pt x="530" y="163"/>
                      <a:pt x="501" y="133"/>
                    </a:cubicBezTo>
                    <a:cubicBezTo>
                      <a:pt x="471" y="104"/>
                      <a:pt x="428" y="104"/>
                      <a:pt x="383" y="133"/>
                    </a:cubicBezTo>
                    <a:close/>
                    <a:moveTo>
                      <a:pt x="471" y="221"/>
                    </a:moveTo>
                    <a:lnTo>
                      <a:pt x="471" y="221"/>
                    </a:lnTo>
                    <a:cubicBezTo>
                      <a:pt x="457" y="236"/>
                      <a:pt x="428" y="236"/>
                      <a:pt x="412" y="221"/>
                    </a:cubicBezTo>
                    <a:cubicBezTo>
                      <a:pt x="398" y="207"/>
                      <a:pt x="398" y="177"/>
                      <a:pt x="412" y="163"/>
                    </a:cubicBezTo>
                    <a:cubicBezTo>
                      <a:pt x="428" y="148"/>
                      <a:pt x="457" y="148"/>
                      <a:pt x="471" y="163"/>
                    </a:cubicBezTo>
                    <a:cubicBezTo>
                      <a:pt x="486" y="177"/>
                      <a:pt x="486" y="207"/>
                      <a:pt x="471" y="221"/>
                    </a:cubicBezTo>
                    <a:close/>
                    <a:moveTo>
                      <a:pt x="589" y="0"/>
                    </a:moveTo>
                    <a:lnTo>
                      <a:pt x="589" y="0"/>
                    </a:lnTo>
                    <a:cubicBezTo>
                      <a:pt x="339" y="0"/>
                      <a:pt x="339" y="0"/>
                      <a:pt x="339" y="0"/>
                    </a:cubicBezTo>
                    <a:cubicBezTo>
                      <a:pt x="310" y="0"/>
                      <a:pt x="310" y="15"/>
                      <a:pt x="295" y="30"/>
                    </a:cubicBezTo>
                    <a:cubicBezTo>
                      <a:pt x="30" y="295"/>
                      <a:pt x="30" y="295"/>
                      <a:pt x="30" y="295"/>
                    </a:cubicBezTo>
                    <a:cubicBezTo>
                      <a:pt x="0" y="325"/>
                      <a:pt x="0" y="368"/>
                      <a:pt x="30" y="398"/>
                    </a:cubicBezTo>
                    <a:cubicBezTo>
                      <a:pt x="236" y="604"/>
                      <a:pt x="236" y="604"/>
                      <a:pt x="236" y="604"/>
                    </a:cubicBezTo>
                    <a:cubicBezTo>
                      <a:pt x="265" y="634"/>
                      <a:pt x="310" y="634"/>
                      <a:pt x="339" y="604"/>
                    </a:cubicBezTo>
                    <a:cubicBezTo>
                      <a:pt x="604" y="339"/>
                      <a:pt x="604" y="339"/>
                      <a:pt x="604" y="339"/>
                    </a:cubicBezTo>
                    <a:cubicBezTo>
                      <a:pt x="619" y="325"/>
                      <a:pt x="633" y="325"/>
                      <a:pt x="633" y="295"/>
                    </a:cubicBezTo>
                    <a:cubicBezTo>
                      <a:pt x="633" y="45"/>
                      <a:pt x="633" y="45"/>
                      <a:pt x="633" y="45"/>
                    </a:cubicBezTo>
                    <a:cubicBezTo>
                      <a:pt x="633" y="15"/>
                      <a:pt x="619" y="0"/>
                      <a:pt x="589" y="0"/>
                    </a:cubicBezTo>
                    <a:close/>
                    <a:moveTo>
                      <a:pt x="324" y="575"/>
                    </a:moveTo>
                    <a:lnTo>
                      <a:pt x="324" y="575"/>
                    </a:lnTo>
                    <a:cubicBezTo>
                      <a:pt x="295" y="589"/>
                      <a:pt x="280" y="589"/>
                      <a:pt x="265" y="575"/>
                    </a:cubicBezTo>
                    <a:cubicBezTo>
                      <a:pt x="59" y="368"/>
                      <a:pt x="59" y="368"/>
                      <a:pt x="59" y="368"/>
                    </a:cubicBezTo>
                    <a:cubicBezTo>
                      <a:pt x="45" y="354"/>
                      <a:pt x="45" y="339"/>
                      <a:pt x="59" y="325"/>
                    </a:cubicBezTo>
                    <a:cubicBezTo>
                      <a:pt x="89" y="295"/>
                      <a:pt x="89" y="295"/>
                      <a:pt x="89" y="295"/>
                    </a:cubicBezTo>
                    <a:cubicBezTo>
                      <a:pt x="339" y="545"/>
                      <a:pt x="339" y="545"/>
                      <a:pt x="339" y="545"/>
                    </a:cubicBezTo>
                    <a:lnTo>
                      <a:pt x="324" y="575"/>
                    </a:lnTo>
                    <a:close/>
                    <a:moveTo>
                      <a:pt x="589" y="280"/>
                    </a:moveTo>
                    <a:lnTo>
                      <a:pt x="589" y="280"/>
                    </a:lnTo>
                    <a:cubicBezTo>
                      <a:pt x="589" y="295"/>
                      <a:pt x="589" y="310"/>
                      <a:pt x="575" y="325"/>
                    </a:cubicBezTo>
                    <a:cubicBezTo>
                      <a:pt x="369" y="516"/>
                      <a:pt x="369" y="516"/>
                      <a:pt x="369" y="516"/>
                    </a:cubicBezTo>
                    <a:cubicBezTo>
                      <a:pt x="118" y="266"/>
                      <a:pt x="118" y="266"/>
                      <a:pt x="118" y="266"/>
                    </a:cubicBezTo>
                    <a:cubicBezTo>
                      <a:pt x="324" y="59"/>
                      <a:pt x="324" y="59"/>
                      <a:pt x="324" y="59"/>
                    </a:cubicBezTo>
                    <a:cubicBezTo>
                      <a:pt x="324" y="45"/>
                      <a:pt x="339" y="45"/>
                      <a:pt x="354" y="45"/>
                    </a:cubicBezTo>
                    <a:cubicBezTo>
                      <a:pt x="575" y="45"/>
                      <a:pt x="575" y="45"/>
                      <a:pt x="575" y="45"/>
                    </a:cubicBezTo>
                    <a:cubicBezTo>
                      <a:pt x="589" y="45"/>
                      <a:pt x="589" y="45"/>
                      <a:pt x="589" y="59"/>
                    </a:cubicBezTo>
                    <a:lnTo>
                      <a:pt x="589" y="2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" name="Freeform 87"/>
              <p:cNvSpPr>
                <a:spLocks noChangeArrowheads="1"/>
              </p:cNvSpPr>
              <p:nvPr/>
            </p:nvSpPr>
            <p:spPr bwMode="auto">
              <a:xfrm>
                <a:off x="2216502" y="4914950"/>
                <a:ext cx="153279" cy="228550"/>
              </a:xfrm>
              <a:custGeom>
                <a:avLst/>
                <a:gdLst>
                  <a:gd name="T0" fmla="*/ 147549 w 428"/>
                  <a:gd name="T1" fmla="*/ 69105 h 635"/>
                  <a:gd name="T2" fmla="*/ 147549 w 428"/>
                  <a:gd name="T3" fmla="*/ 69105 h 635"/>
                  <a:gd name="T4" fmla="*/ 84160 w 428"/>
                  <a:gd name="T5" fmla="*/ 5399 h 635"/>
                  <a:gd name="T6" fmla="*/ 63031 w 428"/>
                  <a:gd name="T7" fmla="*/ 5399 h 635"/>
                  <a:gd name="T8" fmla="*/ 0 w 428"/>
                  <a:gd name="T9" fmla="*/ 69105 h 635"/>
                  <a:gd name="T10" fmla="*/ 0 w 428"/>
                  <a:gd name="T11" fmla="*/ 79543 h 635"/>
                  <a:gd name="T12" fmla="*/ 0 w 428"/>
                  <a:gd name="T13" fmla="*/ 79543 h 635"/>
                  <a:gd name="T14" fmla="*/ 0 w 428"/>
                  <a:gd name="T15" fmla="*/ 196157 h 635"/>
                  <a:gd name="T16" fmla="*/ 26143 w 428"/>
                  <a:gd name="T17" fmla="*/ 228190 h 635"/>
                  <a:gd name="T18" fmla="*/ 126419 w 428"/>
                  <a:gd name="T19" fmla="*/ 228190 h 635"/>
                  <a:gd name="T20" fmla="*/ 152921 w 428"/>
                  <a:gd name="T21" fmla="*/ 196157 h 635"/>
                  <a:gd name="T22" fmla="*/ 152921 w 428"/>
                  <a:gd name="T23" fmla="*/ 90340 h 635"/>
                  <a:gd name="T24" fmla="*/ 147549 w 428"/>
                  <a:gd name="T25" fmla="*/ 69105 h 635"/>
                  <a:gd name="T26" fmla="*/ 136805 w 428"/>
                  <a:gd name="T27" fmla="*/ 196157 h 635"/>
                  <a:gd name="T28" fmla="*/ 136805 w 428"/>
                  <a:gd name="T29" fmla="*/ 196157 h 635"/>
                  <a:gd name="T30" fmla="*/ 126419 w 428"/>
                  <a:gd name="T31" fmla="*/ 211994 h 635"/>
                  <a:gd name="T32" fmla="*/ 26143 w 428"/>
                  <a:gd name="T33" fmla="*/ 211994 h 635"/>
                  <a:gd name="T34" fmla="*/ 10386 w 428"/>
                  <a:gd name="T35" fmla="*/ 196157 h 635"/>
                  <a:gd name="T36" fmla="*/ 10386 w 428"/>
                  <a:gd name="T37" fmla="*/ 84941 h 635"/>
                  <a:gd name="T38" fmla="*/ 15758 w 428"/>
                  <a:gd name="T39" fmla="*/ 74504 h 635"/>
                  <a:gd name="T40" fmla="*/ 68403 w 428"/>
                  <a:gd name="T41" fmla="*/ 16196 h 635"/>
                  <a:gd name="T42" fmla="*/ 79146 w 428"/>
                  <a:gd name="T43" fmla="*/ 16196 h 635"/>
                  <a:gd name="T44" fmla="*/ 131791 w 428"/>
                  <a:gd name="T45" fmla="*/ 74504 h 635"/>
                  <a:gd name="T46" fmla="*/ 136805 w 428"/>
                  <a:gd name="T47" fmla="*/ 84941 h 635"/>
                  <a:gd name="T48" fmla="*/ 136805 w 428"/>
                  <a:gd name="T49" fmla="*/ 196157 h 635"/>
                  <a:gd name="T50" fmla="*/ 73774 w 428"/>
                  <a:gd name="T51" fmla="*/ 58667 h 635"/>
                  <a:gd name="T52" fmla="*/ 73774 w 428"/>
                  <a:gd name="T53" fmla="*/ 58667 h 635"/>
                  <a:gd name="T54" fmla="*/ 47273 w 428"/>
                  <a:gd name="T55" fmla="*/ 90340 h 635"/>
                  <a:gd name="T56" fmla="*/ 73774 w 428"/>
                  <a:gd name="T57" fmla="*/ 116974 h 635"/>
                  <a:gd name="T58" fmla="*/ 105290 w 428"/>
                  <a:gd name="T59" fmla="*/ 90340 h 635"/>
                  <a:gd name="T60" fmla="*/ 73774 w 428"/>
                  <a:gd name="T61" fmla="*/ 58667 h 635"/>
                  <a:gd name="T62" fmla="*/ 73774 w 428"/>
                  <a:gd name="T63" fmla="*/ 100778 h 635"/>
                  <a:gd name="T64" fmla="*/ 73774 w 428"/>
                  <a:gd name="T65" fmla="*/ 100778 h 635"/>
                  <a:gd name="T66" fmla="*/ 63031 w 428"/>
                  <a:gd name="T67" fmla="*/ 90340 h 635"/>
                  <a:gd name="T68" fmla="*/ 73774 w 428"/>
                  <a:gd name="T69" fmla="*/ 74504 h 635"/>
                  <a:gd name="T70" fmla="*/ 89532 w 428"/>
                  <a:gd name="T71" fmla="*/ 90340 h 635"/>
                  <a:gd name="T72" fmla="*/ 73774 w 428"/>
                  <a:gd name="T73" fmla="*/ 100778 h 63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8" h="635">
                    <a:moveTo>
                      <a:pt x="412" y="192"/>
                    </a:moveTo>
                    <a:lnTo>
                      <a:pt x="412" y="192"/>
                    </a:lnTo>
                    <a:cubicBezTo>
                      <a:pt x="235" y="15"/>
                      <a:pt x="235" y="15"/>
                      <a:pt x="235" y="15"/>
                    </a:cubicBezTo>
                    <a:cubicBezTo>
                      <a:pt x="221" y="0"/>
                      <a:pt x="191" y="0"/>
                      <a:pt x="176" y="1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207"/>
                      <a:pt x="0" y="207"/>
                      <a:pt x="0" y="221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34"/>
                      <a:pt x="73" y="634"/>
                    </a:cubicBezTo>
                    <a:cubicBezTo>
                      <a:pt x="353" y="634"/>
                      <a:pt x="353" y="634"/>
                      <a:pt x="353" y="634"/>
                    </a:cubicBezTo>
                    <a:cubicBezTo>
                      <a:pt x="382" y="634"/>
                      <a:pt x="427" y="589"/>
                      <a:pt x="427" y="545"/>
                    </a:cubicBezTo>
                    <a:cubicBezTo>
                      <a:pt x="427" y="251"/>
                      <a:pt x="427" y="251"/>
                      <a:pt x="427" y="251"/>
                    </a:cubicBezTo>
                    <a:cubicBezTo>
                      <a:pt x="427" y="221"/>
                      <a:pt x="427" y="207"/>
                      <a:pt x="412" y="192"/>
                    </a:cubicBezTo>
                    <a:close/>
                    <a:moveTo>
                      <a:pt x="382" y="545"/>
                    </a:moveTo>
                    <a:lnTo>
                      <a:pt x="382" y="545"/>
                    </a:lnTo>
                    <a:cubicBezTo>
                      <a:pt x="382" y="575"/>
                      <a:pt x="368" y="589"/>
                      <a:pt x="353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5"/>
                      <a:pt x="29" y="545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9" y="221"/>
                      <a:pt x="29" y="221"/>
                      <a:pt x="44" y="207"/>
                    </a:cubicBezTo>
                    <a:cubicBezTo>
                      <a:pt x="191" y="45"/>
                      <a:pt x="191" y="45"/>
                      <a:pt x="191" y="45"/>
                    </a:cubicBezTo>
                    <a:cubicBezTo>
                      <a:pt x="206" y="45"/>
                      <a:pt x="221" y="45"/>
                      <a:pt x="221" y="45"/>
                    </a:cubicBezTo>
                    <a:cubicBezTo>
                      <a:pt x="368" y="207"/>
                      <a:pt x="368" y="207"/>
                      <a:pt x="368" y="207"/>
                    </a:cubicBezTo>
                    <a:cubicBezTo>
                      <a:pt x="382" y="221"/>
                      <a:pt x="382" y="221"/>
                      <a:pt x="382" y="236"/>
                    </a:cubicBezTo>
                    <a:lnTo>
                      <a:pt x="382" y="545"/>
                    </a:lnTo>
                    <a:close/>
                    <a:moveTo>
                      <a:pt x="206" y="163"/>
                    </a:moveTo>
                    <a:lnTo>
                      <a:pt x="206" y="163"/>
                    </a:lnTo>
                    <a:cubicBezTo>
                      <a:pt x="162" y="163"/>
                      <a:pt x="132" y="207"/>
                      <a:pt x="132" y="251"/>
                    </a:cubicBezTo>
                    <a:cubicBezTo>
                      <a:pt x="132" y="295"/>
                      <a:pt x="162" y="325"/>
                      <a:pt x="206" y="325"/>
                    </a:cubicBezTo>
                    <a:cubicBezTo>
                      <a:pt x="250" y="325"/>
                      <a:pt x="294" y="295"/>
                      <a:pt x="294" y="251"/>
                    </a:cubicBezTo>
                    <a:cubicBezTo>
                      <a:pt x="294" y="207"/>
                      <a:pt x="250" y="163"/>
                      <a:pt x="206" y="163"/>
                    </a:cubicBezTo>
                    <a:close/>
                    <a:moveTo>
                      <a:pt x="206" y="280"/>
                    </a:moveTo>
                    <a:lnTo>
                      <a:pt x="206" y="280"/>
                    </a:lnTo>
                    <a:cubicBezTo>
                      <a:pt x="191" y="280"/>
                      <a:pt x="176" y="266"/>
                      <a:pt x="176" y="251"/>
                    </a:cubicBezTo>
                    <a:cubicBezTo>
                      <a:pt x="176" y="221"/>
                      <a:pt x="191" y="207"/>
                      <a:pt x="206" y="207"/>
                    </a:cubicBezTo>
                    <a:cubicBezTo>
                      <a:pt x="235" y="207"/>
                      <a:pt x="250" y="221"/>
                      <a:pt x="250" y="251"/>
                    </a:cubicBezTo>
                    <a:cubicBezTo>
                      <a:pt x="250" y="266"/>
                      <a:pt x="235" y="280"/>
                      <a:pt x="206" y="2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" name="Freeform 88"/>
              <p:cNvSpPr>
                <a:spLocks noChangeArrowheads="1"/>
              </p:cNvSpPr>
              <p:nvPr/>
            </p:nvSpPr>
            <p:spPr bwMode="auto">
              <a:xfrm>
                <a:off x="1817447" y="4914950"/>
                <a:ext cx="212742" cy="228550"/>
              </a:xfrm>
              <a:custGeom>
                <a:avLst/>
                <a:gdLst>
                  <a:gd name="T0" fmla="*/ 196488 w 589"/>
                  <a:gd name="T1" fmla="*/ 58667 h 635"/>
                  <a:gd name="T2" fmla="*/ 196488 w 589"/>
                  <a:gd name="T3" fmla="*/ 58667 h 635"/>
                  <a:gd name="T4" fmla="*/ 196488 w 589"/>
                  <a:gd name="T5" fmla="*/ 5399 h 635"/>
                  <a:gd name="T6" fmla="*/ 191432 w 589"/>
                  <a:gd name="T7" fmla="*/ 0 h 635"/>
                  <a:gd name="T8" fmla="*/ 186014 w 589"/>
                  <a:gd name="T9" fmla="*/ 0 h 635"/>
                  <a:gd name="T10" fmla="*/ 0 w 589"/>
                  <a:gd name="T11" fmla="*/ 58667 h 635"/>
                  <a:gd name="T12" fmla="*/ 0 w 589"/>
                  <a:gd name="T13" fmla="*/ 69105 h 635"/>
                  <a:gd name="T14" fmla="*/ 0 w 589"/>
                  <a:gd name="T15" fmla="*/ 211994 h 635"/>
                  <a:gd name="T16" fmla="*/ 15892 w 589"/>
                  <a:gd name="T17" fmla="*/ 228190 h 635"/>
                  <a:gd name="T18" fmla="*/ 196488 w 589"/>
                  <a:gd name="T19" fmla="*/ 228190 h 635"/>
                  <a:gd name="T20" fmla="*/ 212381 w 589"/>
                  <a:gd name="T21" fmla="*/ 211994 h 635"/>
                  <a:gd name="T22" fmla="*/ 212381 w 589"/>
                  <a:gd name="T23" fmla="*/ 69105 h 635"/>
                  <a:gd name="T24" fmla="*/ 196488 w 589"/>
                  <a:gd name="T25" fmla="*/ 58667 h 635"/>
                  <a:gd name="T26" fmla="*/ 186014 w 589"/>
                  <a:gd name="T27" fmla="*/ 16196 h 635"/>
                  <a:gd name="T28" fmla="*/ 186014 w 589"/>
                  <a:gd name="T29" fmla="*/ 16196 h 635"/>
                  <a:gd name="T30" fmla="*/ 186014 w 589"/>
                  <a:gd name="T31" fmla="*/ 58667 h 635"/>
                  <a:gd name="T32" fmla="*/ 47677 w 589"/>
                  <a:gd name="T33" fmla="*/ 58667 h 635"/>
                  <a:gd name="T34" fmla="*/ 186014 w 589"/>
                  <a:gd name="T35" fmla="*/ 16196 h 635"/>
                  <a:gd name="T36" fmla="*/ 196488 w 589"/>
                  <a:gd name="T37" fmla="*/ 148647 h 635"/>
                  <a:gd name="T38" fmla="*/ 196488 w 589"/>
                  <a:gd name="T39" fmla="*/ 148647 h 635"/>
                  <a:gd name="T40" fmla="*/ 196488 w 589"/>
                  <a:gd name="T41" fmla="*/ 153686 h 635"/>
                  <a:gd name="T42" fmla="*/ 170121 w 589"/>
                  <a:gd name="T43" fmla="*/ 153686 h 635"/>
                  <a:gd name="T44" fmla="*/ 170121 w 589"/>
                  <a:gd name="T45" fmla="*/ 148647 h 635"/>
                  <a:gd name="T46" fmla="*/ 170121 w 589"/>
                  <a:gd name="T47" fmla="*/ 143249 h 635"/>
                  <a:gd name="T48" fmla="*/ 196488 w 589"/>
                  <a:gd name="T49" fmla="*/ 143249 h 635"/>
                  <a:gd name="T50" fmla="*/ 196488 w 589"/>
                  <a:gd name="T51" fmla="*/ 148647 h 635"/>
                  <a:gd name="T52" fmla="*/ 196488 w 589"/>
                  <a:gd name="T53" fmla="*/ 127412 h 635"/>
                  <a:gd name="T54" fmla="*/ 196488 w 589"/>
                  <a:gd name="T55" fmla="*/ 127412 h 635"/>
                  <a:gd name="T56" fmla="*/ 164703 w 589"/>
                  <a:gd name="T57" fmla="*/ 127412 h 635"/>
                  <a:gd name="T58" fmla="*/ 153868 w 589"/>
                  <a:gd name="T59" fmla="*/ 132451 h 635"/>
                  <a:gd name="T60" fmla="*/ 153868 w 589"/>
                  <a:gd name="T61" fmla="*/ 164484 h 635"/>
                  <a:gd name="T62" fmla="*/ 164703 w 589"/>
                  <a:gd name="T63" fmla="*/ 169883 h 635"/>
                  <a:gd name="T64" fmla="*/ 196488 w 589"/>
                  <a:gd name="T65" fmla="*/ 169883 h 635"/>
                  <a:gd name="T66" fmla="*/ 196488 w 589"/>
                  <a:gd name="T67" fmla="*/ 206955 h 635"/>
                  <a:gd name="T68" fmla="*/ 191432 w 589"/>
                  <a:gd name="T69" fmla="*/ 211994 h 635"/>
                  <a:gd name="T70" fmla="*/ 20949 w 589"/>
                  <a:gd name="T71" fmla="*/ 211994 h 635"/>
                  <a:gd name="T72" fmla="*/ 15892 w 589"/>
                  <a:gd name="T73" fmla="*/ 206955 h 635"/>
                  <a:gd name="T74" fmla="*/ 15892 w 589"/>
                  <a:gd name="T75" fmla="*/ 69105 h 635"/>
                  <a:gd name="T76" fmla="*/ 191432 w 589"/>
                  <a:gd name="T77" fmla="*/ 69105 h 635"/>
                  <a:gd name="T78" fmla="*/ 196488 w 589"/>
                  <a:gd name="T79" fmla="*/ 79543 h 635"/>
                  <a:gd name="T80" fmla="*/ 196488 w 589"/>
                  <a:gd name="T81" fmla="*/ 127412 h 63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89" h="635">
                    <a:moveTo>
                      <a:pt x="544" y="163"/>
                    </a:moveTo>
                    <a:lnTo>
                      <a:pt x="544" y="163"/>
                    </a:lnTo>
                    <a:cubicBezTo>
                      <a:pt x="544" y="15"/>
                      <a:pt x="544" y="15"/>
                      <a:pt x="544" y="15"/>
                    </a:cubicBezTo>
                    <a:cubicBezTo>
                      <a:pt x="544" y="15"/>
                      <a:pt x="544" y="0"/>
                      <a:pt x="530" y="0"/>
                    </a:cubicBezTo>
                    <a:lnTo>
                      <a:pt x="515" y="0"/>
                    </a:ln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604"/>
                      <a:pt x="14" y="634"/>
                      <a:pt x="44" y="634"/>
                    </a:cubicBezTo>
                    <a:cubicBezTo>
                      <a:pt x="544" y="634"/>
                      <a:pt x="544" y="634"/>
                      <a:pt x="544" y="634"/>
                    </a:cubicBezTo>
                    <a:cubicBezTo>
                      <a:pt x="574" y="634"/>
                      <a:pt x="588" y="604"/>
                      <a:pt x="588" y="589"/>
                    </a:cubicBezTo>
                    <a:cubicBezTo>
                      <a:pt x="588" y="192"/>
                      <a:pt x="588" y="192"/>
                      <a:pt x="588" y="192"/>
                    </a:cubicBezTo>
                    <a:cubicBezTo>
                      <a:pt x="588" y="177"/>
                      <a:pt x="574" y="163"/>
                      <a:pt x="544" y="163"/>
                    </a:cubicBezTo>
                    <a:close/>
                    <a:moveTo>
                      <a:pt x="515" y="45"/>
                    </a:moveTo>
                    <a:lnTo>
                      <a:pt x="515" y="45"/>
                    </a:lnTo>
                    <a:cubicBezTo>
                      <a:pt x="515" y="163"/>
                      <a:pt x="515" y="163"/>
                      <a:pt x="515" y="163"/>
                    </a:cubicBezTo>
                    <a:cubicBezTo>
                      <a:pt x="132" y="163"/>
                      <a:pt x="132" y="163"/>
                      <a:pt x="132" y="163"/>
                    </a:cubicBezTo>
                    <a:lnTo>
                      <a:pt x="515" y="45"/>
                    </a:lnTo>
                    <a:close/>
                    <a:moveTo>
                      <a:pt x="544" y="413"/>
                    </a:moveTo>
                    <a:lnTo>
                      <a:pt x="544" y="413"/>
                    </a:lnTo>
                    <a:cubicBezTo>
                      <a:pt x="544" y="427"/>
                      <a:pt x="544" y="413"/>
                      <a:pt x="544" y="427"/>
                    </a:cubicBezTo>
                    <a:cubicBezTo>
                      <a:pt x="471" y="427"/>
                      <a:pt x="471" y="427"/>
                      <a:pt x="471" y="427"/>
                    </a:cubicBezTo>
                    <a:cubicBezTo>
                      <a:pt x="471" y="413"/>
                      <a:pt x="471" y="427"/>
                      <a:pt x="471" y="413"/>
                    </a:cubicBezTo>
                    <a:cubicBezTo>
                      <a:pt x="471" y="398"/>
                      <a:pt x="471" y="398"/>
                      <a:pt x="471" y="398"/>
                    </a:cubicBezTo>
                    <a:cubicBezTo>
                      <a:pt x="544" y="398"/>
                      <a:pt x="544" y="398"/>
                      <a:pt x="544" y="398"/>
                    </a:cubicBezTo>
                    <a:cubicBezTo>
                      <a:pt x="544" y="413"/>
                      <a:pt x="544" y="398"/>
                      <a:pt x="544" y="413"/>
                    </a:cubicBezTo>
                    <a:close/>
                    <a:moveTo>
                      <a:pt x="544" y="354"/>
                    </a:moveTo>
                    <a:lnTo>
                      <a:pt x="544" y="354"/>
                    </a:lnTo>
                    <a:cubicBezTo>
                      <a:pt x="456" y="354"/>
                      <a:pt x="456" y="354"/>
                      <a:pt x="456" y="354"/>
                    </a:cubicBezTo>
                    <a:cubicBezTo>
                      <a:pt x="441" y="354"/>
                      <a:pt x="426" y="368"/>
                      <a:pt x="426" y="368"/>
                    </a:cubicBezTo>
                    <a:cubicBezTo>
                      <a:pt x="426" y="457"/>
                      <a:pt x="426" y="457"/>
                      <a:pt x="426" y="457"/>
                    </a:cubicBezTo>
                    <a:cubicBezTo>
                      <a:pt x="426" y="457"/>
                      <a:pt x="441" y="472"/>
                      <a:pt x="456" y="472"/>
                    </a:cubicBezTo>
                    <a:cubicBezTo>
                      <a:pt x="544" y="472"/>
                      <a:pt x="544" y="472"/>
                      <a:pt x="544" y="472"/>
                    </a:cubicBezTo>
                    <a:cubicBezTo>
                      <a:pt x="544" y="575"/>
                      <a:pt x="544" y="575"/>
                      <a:pt x="544" y="575"/>
                    </a:cubicBezTo>
                    <a:cubicBezTo>
                      <a:pt x="544" y="575"/>
                      <a:pt x="544" y="589"/>
                      <a:pt x="530" y="589"/>
                    </a:cubicBezTo>
                    <a:cubicBezTo>
                      <a:pt x="58" y="589"/>
                      <a:pt x="58" y="589"/>
                      <a:pt x="58" y="589"/>
                    </a:cubicBezTo>
                    <a:cubicBezTo>
                      <a:pt x="44" y="589"/>
                      <a:pt x="44" y="575"/>
                      <a:pt x="44" y="575"/>
                    </a:cubicBezTo>
                    <a:cubicBezTo>
                      <a:pt x="44" y="575"/>
                      <a:pt x="44" y="207"/>
                      <a:pt x="44" y="192"/>
                    </a:cubicBezTo>
                    <a:cubicBezTo>
                      <a:pt x="530" y="192"/>
                      <a:pt x="530" y="192"/>
                      <a:pt x="530" y="192"/>
                    </a:cubicBezTo>
                    <a:cubicBezTo>
                      <a:pt x="544" y="192"/>
                      <a:pt x="544" y="207"/>
                      <a:pt x="544" y="221"/>
                    </a:cubicBezTo>
                    <a:lnTo>
                      <a:pt x="544" y="3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" name="Freeform 89"/>
              <p:cNvSpPr>
                <a:spLocks noChangeArrowheads="1"/>
              </p:cNvSpPr>
              <p:nvPr/>
            </p:nvSpPr>
            <p:spPr bwMode="auto">
              <a:xfrm>
                <a:off x="1440856" y="4914950"/>
                <a:ext cx="228597" cy="228550"/>
              </a:xfrm>
              <a:custGeom>
                <a:avLst/>
                <a:gdLst>
                  <a:gd name="T0" fmla="*/ 122231 w 634"/>
                  <a:gd name="T1" fmla="*/ 58667 h 635"/>
                  <a:gd name="T2" fmla="*/ 122231 w 634"/>
                  <a:gd name="T3" fmla="*/ 58667 h 635"/>
                  <a:gd name="T4" fmla="*/ 116822 w 634"/>
                  <a:gd name="T5" fmla="*/ 58667 h 635"/>
                  <a:gd name="T6" fmla="*/ 111775 w 634"/>
                  <a:gd name="T7" fmla="*/ 58667 h 635"/>
                  <a:gd name="T8" fmla="*/ 74637 w 634"/>
                  <a:gd name="T9" fmla="*/ 100778 h 635"/>
                  <a:gd name="T10" fmla="*/ 74637 w 634"/>
                  <a:gd name="T11" fmla="*/ 111576 h 635"/>
                  <a:gd name="T12" fmla="*/ 85093 w 634"/>
                  <a:gd name="T13" fmla="*/ 111576 h 635"/>
                  <a:gd name="T14" fmla="*/ 106366 w 634"/>
                  <a:gd name="T15" fmla="*/ 84941 h 635"/>
                  <a:gd name="T16" fmla="*/ 106366 w 634"/>
                  <a:gd name="T17" fmla="*/ 190758 h 635"/>
                  <a:gd name="T18" fmla="*/ 116822 w 634"/>
                  <a:gd name="T19" fmla="*/ 196157 h 635"/>
                  <a:gd name="T20" fmla="*/ 122231 w 634"/>
                  <a:gd name="T21" fmla="*/ 190758 h 635"/>
                  <a:gd name="T22" fmla="*/ 122231 w 634"/>
                  <a:gd name="T23" fmla="*/ 84941 h 635"/>
                  <a:gd name="T24" fmla="*/ 143504 w 634"/>
                  <a:gd name="T25" fmla="*/ 111576 h 635"/>
                  <a:gd name="T26" fmla="*/ 153960 w 634"/>
                  <a:gd name="T27" fmla="*/ 111576 h 635"/>
                  <a:gd name="T28" fmla="*/ 153960 w 634"/>
                  <a:gd name="T29" fmla="*/ 100778 h 635"/>
                  <a:gd name="T30" fmla="*/ 122231 w 634"/>
                  <a:gd name="T31" fmla="*/ 58667 h 635"/>
                  <a:gd name="T32" fmla="*/ 201915 w 634"/>
                  <a:gd name="T33" fmla="*/ 0 h 635"/>
                  <a:gd name="T34" fmla="*/ 201915 w 634"/>
                  <a:gd name="T35" fmla="*/ 0 h 635"/>
                  <a:gd name="T36" fmla="*/ 32090 w 634"/>
                  <a:gd name="T37" fmla="*/ 0 h 635"/>
                  <a:gd name="T38" fmla="*/ 0 w 634"/>
                  <a:gd name="T39" fmla="*/ 26634 h 635"/>
                  <a:gd name="T40" fmla="*/ 0 w 634"/>
                  <a:gd name="T41" fmla="*/ 196157 h 635"/>
                  <a:gd name="T42" fmla="*/ 32090 w 634"/>
                  <a:gd name="T43" fmla="*/ 228190 h 635"/>
                  <a:gd name="T44" fmla="*/ 201915 w 634"/>
                  <a:gd name="T45" fmla="*/ 228190 h 635"/>
                  <a:gd name="T46" fmla="*/ 228236 w 634"/>
                  <a:gd name="T47" fmla="*/ 196157 h 635"/>
                  <a:gd name="T48" fmla="*/ 228236 w 634"/>
                  <a:gd name="T49" fmla="*/ 26634 h 635"/>
                  <a:gd name="T50" fmla="*/ 201915 w 634"/>
                  <a:gd name="T51" fmla="*/ 0 h 635"/>
                  <a:gd name="T52" fmla="*/ 212372 w 634"/>
                  <a:gd name="T53" fmla="*/ 196157 h 635"/>
                  <a:gd name="T54" fmla="*/ 212372 w 634"/>
                  <a:gd name="T55" fmla="*/ 196157 h 635"/>
                  <a:gd name="T56" fmla="*/ 201915 w 634"/>
                  <a:gd name="T57" fmla="*/ 211994 h 635"/>
                  <a:gd name="T58" fmla="*/ 32090 w 634"/>
                  <a:gd name="T59" fmla="*/ 211994 h 635"/>
                  <a:gd name="T60" fmla="*/ 15865 w 634"/>
                  <a:gd name="T61" fmla="*/ 196157 h 635"/>
                  <a:gd name="T62" fmla="*/ 15865 w 634"/>
                  <a:gd name="T63" fmla="*/ 26634 h 635"/>
                  <a:gd name="T64" fmla="*/ 32090 w 634"/>
                  <a:gd name="T65" fmla="*/ 16196 h 635"/>
                  <a:gd name="T66" fmla="*/ 201915 w 634"/>
                  <a:gd name="T67" fmla="*/ 16196 h 635"/>
                  <a:gd name="T68" fmla="*/ 212372 w 634"/>
                  <a:gd name="T69" fmla="*/ 26634 h 635"/>
                  <a:gd name="T70" fmla="*/ 212372 w 634"/>
                  <a:gd name="T71" fmla="*/ 196157 h 635"/>
                  <a:gd name="T72" fmla="*/ 180642 w 634"/>
                  <a:gd name="T73" fmla="*/ 26634 h 635"/>
                  <a:gd name="T74" fmla="*/ 180642 w 634"/>
                  <a:gd name="T75" fmla="*/ 26634 h 635"/>
                  <a:gd name="T76" fmla="*/ 53363 w 634"/>
                  <a:gd name="T77" fmla="*/ 26634 h 635"/>
                  <a:gd name="T78" fmla="*/ 42546 w 634"/>
                  <a:gd name="T79" fmla="*/ 37432 h 635"/>
                  <a:gd name="T80" fmla="*/ 53363 w 634"/>
                  <a:gd name="T81" fmla="*/ 42471 h 635"/>
                  <a:gd name="T82" fmla="*/ 180642 w 634"/>
                  <a:gd name="T83" fmla="*/ 42471 h 635"/>
                  <a:gd name="T84" fmla="*/ 186051 w 634"/>
                  <a:gd name="T85" fmla="*/ 37432 h 635"/>
                  <a:gd name="T86" fmla="*/ 180642 w 634"/>
                  <a:gd name="T87" fmla="*/ 26634 h 6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4" h="635">
                    <a:moveTo>
                      <a:pt x="339" y="163"/>
                    </a:moveTo>
                    <a:lnTo>
                      <a:pt x="339" y="163"/>
                    </a:lnTo>
                    <a:cubicBezTo>
                      <a:pt x="324" y="163"/>
                      <a:pt x="324" y="163"/>
                      <a:pt x="324" y="163"/>
                    </a:cubicBezTo>
                    <a:cubicBezTo>
                      <a:pt x="310" y="163"/>
                      <a:pt x="310" y="163"/>
                      <a:pt x="310" y="163"/>
                    </a:cubicBezTo>
                    <a:cubicBezTo>
                      <a:pt x="207" y="280"/>
                      <a:pt x="207" y="280"/>
                      <a:pt x="207" y="280"/>
                    </a:cubicBezTo>
                    <a:cubicBezTo>
                      <a:pt x="207" y="295"/>
                      <a:pt x="207" y="295"/>
                      <a:pt x="207" y="310"/>
                    </a:cubicBezTo>
                    <a:cubicBezTo>
                      <a:pt x="221" y="310"/>
                      <a:pt x="221" y="310"/>
                      <a:pt x="236" y="310"/>
                    </a:cubicBezTo>
                    <a:cubicBezTo>
                      <a:pt x="295" y="236"/>
                      <a:pt x="295" y="236"/>
                      <a:pt x="295" y="236"/>
                    </a:cubicBezTo>
                    <a:cubicBezTo>
                      <a:pt x="295" y="530"/>
                      <a:pt x="295" y="530"/>
                      <a:pt x="295" y="530"/>
                    </a:cubicBezTo>
                    <a:cubicBezTo>
                      <a:pt x="295" y="545"/>
                      <a:pt x="310" y="545"/>
                      <a:pt x="324" y="545"/>
                    </a:cubicBezTo>
                    <a:cubicBezTo>
                      <a:pt x="324" y="545"/>
                      <a:pt x="339" y="545"/>
                      <a:pt x="339" y="530"/>
                    </a:cubicBezTo>
                    <a:cubicBezTo>
                      <a:pt x="339" y="236"/>
                      <a:pt x="339" y="236"/>
                      <a:pt x="339" y="236"/>
                    </a:cubicBezTo>
                    <a:cubicBezTo>
                      <a:pt x="398" y="310"/>
                      <a:pt x="398" y="310"/>
                      <a:pt x="398" y="310"/>
                    </a:cubicBezTo>
                    <a:cubicBezTo>
                      <a:pt x="412" y="310"/>
                      <a:pt x="427" y="310"/>
                      <a:pt x="427" y="310"/>
                    </a:cubicBezTo>
                    <a:cubicBezTo>
                      <a:pt x="442" y="295"/>
                      <a:pt x="442" y="295"/>
                      <a:pt x="427" y="280"/>
                    </a:cubicBezTo>
                    <a:lnTo>
                      <a:pt x="339" y="163"/>
                    </a:ln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30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4" y="634"/>
                      <a:pt x="89" y="634"/>
                    </a:cubicBezTo>
                    <a:cubicBezTo>
                      <a:pt x="560" y="634"/>
                      <a:pt x="560" y="634"/>
                      <a:pt x="560" y="634"/>
                    </a:cubicBezTo>
                    <a:cubicBezTo>
                      <a:pt x="604" y="634"/>
                      <a:pt x="633" y="589"/>
                      <a:pt x="633" y="545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30"/>
                      <a:pt x="604" y="0"/>
                      <a:pt x="560" y="0"/>
                    </a:cubicBez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75"/>
                      <a:pt x="574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4" y="575"/>
                      <a:pt x="44" y="54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9" y="45"/>
                      <a:pt x="89" y="45"/>
                    </a:cubicBezTo>
                    <a:cubicBezTo>
                      <a:pt x="560" y="45"/>
                      <a:pt x="560" y="45"/>
                      <a:pt x="560" y="45"/>
                    </a:cubicBezTo>
                    <a:cubicBezTo>
                      <a:pt x="574" y="45"/>
                      <a:pt x="589" y="59"/>
                      <a:pt x="589" y="74"/>
                    </a:cubicBezTo>
                    <a:lnTo>
                      <a:pt x="589" y="545"/>
                    </a:lnTo>
                    <a:close/>
                    <a:moveTo>
                      <a:pt x="501" y="74"/>
                    </a:moveTo>
                    <a:lnTo>
                      <a:pt x="501" y="74"/>
                    </a:lnTo>
                    <a:cubicBezTo>
                      <a:pt x="148" y="74"/>
                      <a:pt x="148" y="74"/>
                      <a:pt x="148" y="74"/>
                    </a:cubicBezTo>
                    <a:cubicBezTo>
                      <a:pt x="133" y="74"/>
                      <a:pt x="118" y="89"/>
                      <a:pt x="118" y="104"/>
                    </a:cubicBezTo>
                    <a:cubicBezTo>
                      <a:pt x="118" y="104"/>
                      <a:pt x="133" y="118"/>
                      <a:pt x="148" y="118"/>
                    </a:cubicBezTo>
                    <a:cubicBezTo>
                      <a:pt x="501" y="118"/>
                      <a:pt x="501" y="118"/>
                      <a:pt x="501" y="118"/>
                    </a:cubicBezTo>
                    <a:lnTo>
                      <a:pt x="516" y="104"/>
                    </a:lnTo>
                    <a:cubicBezTo>
                      <a:pt x="516" y="89"/>
                      <a:pt x="501" y="74"/>
                      <a:pt x="501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" name="Freeform 90"/>
              <p:cNvSpPr>
                <a:spLocks noChangeArrowheads="1"/>
              </p:cNvSpPr>
              <p:nvPr/>
            </p:nvSpPr>
            <p:spPr bwMode="auto">
              <a:xfrm>
                <a:off x="1076156" y="4914950"/>
                <a:ext cx="228597" cy="228550"/>
              </a:xfrm>
              <a:custGeom>
                <a:avLst/>
                <a:gdLst>
                  <a:gd name="T0" fmla="*/ 106006 w 634"/>
                  <a:gd name="T1" fmla="*/ 169883 h 635"/>
                  <a:gd name="T2" fmla="*/ 106006 w 634"/>
                  <a:gd name="T3" fmla="*/ 169883 h 635"/>
                  <a:gd name="T4" fmla="*/ 111414 w 634"/>
                  <a:gd name="T5" fmla="*/ 169883 h 635"/>
                  <a:gd name="T6" fmla="*/ 116822 w 634"/>
                  <a:gd name="T7" fmla="*/ 169883 h 635"/>
                  <a:gd name="T8" fmla="*/ 153600 w 634"/>
                  <a:gd name="T9" fmla="*/ 127412 h 635"/>
                  <a:gd name="T10" fmla="*/ 153600 w 634"/>
                  <a:gd name="T11" fmla="*/ 116974 h 635"/>
                  <a:gd name="T12" fmla="*/ 143144 w 634"/>
                  <a:gd name="T13" fmla="*/ 116974 h 635"/>
                  <a:gd name="T14" fmla="*/ 121870 w 634"/>
                  <a:gd name="T15" fmla="*/ 143249 h 635"/>
                  <a:gd name="T16" fmla="*/ 121870 w 634"/>
                  <a:gd name="T17" fmla="*/ 37432 h 635"/>
                  <a:gd name="T18" fmla="*/ 111414 w 634"/>
                  <a:gd name="T19" fmla="*/ 26634 h 635"/>
                  <a:gd name="T20" fmla="*/ 106006 w 634"/>
                  <a:gd name="T21" fmla="*/ 37432 h 635"/>
                  <a:gd name="T22" fmla="*/ 106006 w 634"/>
                  <a:gd name="T23" fmla="*/ 143249 h 635"/>
                  <a:gd name="T24" fmla="*/ 84732 w 634"/>
                  <a:gd name="T25" fmla="*/ 116974 h 635"/>
                  <a:gd name="T26" fmla="*/ 74276 w 634"/>
                  <a:gd name="T27" fmla="*/ 116974 h 635"/>
                  <a:gd name="T28" fmla="*/ 74276 w 634"/>
                  <a:gd name="T29" fmla="*/ 127412 h 635"/>
                  <a:gd name="T30" fmla="*/ 106006 w 634"/>
                  <a:gd name="T31" fmla="*/ 169883 h 635"/>
                  <a:gd name="T32" fmla="*/ 174873 w 634"/>
                  <a:gd name="T33" fmla="*/ 185719 h 635"/>
                  <a:gd name="T34" fmla="*/ 174873 w 634"/>
                  <a:gd name="T35" fmla="*/ 185719 h 635"/>
                  <a:gd name="T36" fmla="*/ 47594 w 634"/>
                  <a:gd name="T37" fmla="*/ 185719 h 635"/>
                  <a:gd name="T38" fmla="*/ 42186 w 634"/>
                  <a:gd name="T39" fmla="*/ 190758 h 635"/>
                  <a:gd name="T40" fmla="*/ 47594 w 634"/>
                  <a:gd name="T41" fmla="*/ 196157 h 635"/>
                  <a:gd name="T42" fmla="*/ 174873 w 634"/>
                  <a:gd name="T43" fmla="*/ 196157 h 635"/>
                  <a:gd name="T44" fmla="*/ 185690 w 634"/>
                  <a:gd name="T45" fmla="*/ 190758 h 635"/>
                  <a:gd name="T46" fmla="*/ 174873 w 634"/>
                  <a:gd name="T47" fmla="*/ 185719 h 635"/>
                  <a:gd name="T48" fmla="*/ 196146 w 634"/>
                  <a:gd name="T49" fmla="*/ 0 h 635"/>
                  <a:gd name="T50" fmla="*/ 196146 w 634"/>
                  <a:gd name="T51" fmla="*/ 0 h 635"/>
                  <a:gd name="T52" fmla="*/ 26321 w 634"/>
                  <a:gd name="T53" fmla="*/ 0 h 635"/>
                  <a:gd name="T54" fmla="*/ 0 w 634"/>
                  <a:gd name="T55" fmla="*/ 26634 h 635"/>
                  <a:gd name="T56" fmla="*/ 0 w 634"/>
                  <a:gd name="T57" fmla="*/ 196157 h 635"/>
                  <a:gd name="T58" fmla="*/ 26321 w 634"/>
                  <a:gd name="T59" fmla="*/ 228190 h 635"/>
                  <a:gd name="T60" fmla="*/ 196146 w 634"/>
                  <a:gd name="T61" fmla="*/ 228190 h 635"/>
                  <a:gd name="T62" fmla="*/ 228236 w 634"/>
                  <a:gd name="T63" fmla="*/ 196157 h 635"/>
                  <a:gd name="T64" fmla="*/ 228236 w 634"/>
                  <a:gd name="T65" fmla="*/ 26634 h 635"/>
                  <a:gd name="T66" fmla="*/ 196146 w 634"/>
                  <a:gd name="T67" fmla="*/ 0 h 635"/>
                  <a:gd name="T68" fmla="*/ 212011 w 634"/>
                  <a:gd name="T69" fmla="*/ 196157 h 635"/>
                  <a:gd name="T70" fmla="*/ 212011 w 634"/>
                  <a:gd name="T71" fmla="*/ 196157 h 635"/>
                  <a:gd name="T72" fmla="*/ 196146 w 634"/>
                  <a:gd name="T73" fmla="*/ 211994 h 635"/>
                  <a:gd name="T74" fmla="*/ 26321 w 634"/>
                  <a:gd name="T75" fmla="*/ 211994 h 635"/>
                  <a:gd name="T76" fmla="*/ 15865 w 634"/>
                  <a:gd name="T77" fmla="*/ 196157 h 635"/>
                  <a:gd name="T78" fmla="*/ 15865 w 634"/>
                  <a:gd name="T79" fmla="*/ 26634 h 635"/>
                  <a:gd name="T80" fmla="*/ 26321 w 634"/>
                  <a:gd name="T81" fmla="*/ 16196 h 635"/>
                  <a:gd name="T82" fmla="*/ 196146 w 634"/>
                  <a:gd name="T83" fmla="*/ 16196 h 635"/>
                  <a:gd name="T84" fmla="*/ 212011 w 634"/>
                  <a:gd name="T85" fmla="*/ 26634 h 635"/>
                  <a:gd name="T86" fmla="*/ 212011 w 634"/>
                  <a:gd name="T87" fmla="*/ 196157 h 6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4" h="635">
                    <a:moveTo>
                      <a:pt x="294" y="472"/>
                    </a:moveTo>
                    <a:lnTo>
                      <a:pt x="294" y="472"/>
                    </a:lnTo>
                    <a:cubicBezTo>
                      <a:pt x="309" y="472"/>
                      <a:pt x="309" y="472"/>
                      <a:pt x="309" y="472"/>
                    </a:cubicBezTo>
                    <a:cubicBezTo>
                      <a:pt x="324" y="472"/>
                      <a:pt x="324" y="472"/>
                      <a:pt x="324" y="472"/>
                    </a:cubicBezTo>
                    <a:cubicBezTo>
                      <a:pt x="426" y="354"/>
                      <a:pt x="426" y="354"/>
                      <a:pt x="426" y="354"/>
                    </a:cubicBezTo>
                    <a:cubicBezTo>
                      <a:pt x="426" y="339"/>
                      <a:pt x="426" y="325"/>
                      <a:pt x="426" y="325"/>
                    </a:cubicBezTo>
                    <a:cubicBezTo>
                      <a:pt x="412" y="310"/>
                      <a:pt x="412" y="310"/>
                      <a:pt x="397" y="325"/>
                    </a:cubicBezTo>
                    <a:cubicBezTo>
                      <a:pt x="338" y="398"/>
                      <a:pt x="338" y="398"/>
                      <a:pt x="338" y="398"/>
                    </a:cubicBezTo>
                    <a:cubicBezTo>
                      <a:pt x="338" y="104"/>
                      <a:pt x="338" y="104"/>
                      <a:pt x="338" y="104"/>
                    </a:cubicBezTo>
                    <a:cubicBezTo>
                      <a:pt x="338" y="89"/>
                      <a:pt x="324" y="74"/>
                      <a:pt x="309" y="74"/>
                    </a:cubicBezTo>
                    <a:cubicBezTo>
                      <a:pt x="309" y="74"/>
                      <a:pt x="294" y="89"/>
                      <a:pt x="294" y="104"/>
                    </a:cubicBezTo>
                    <a:cubicBezTo>
                      <a:pt x="294" y="398"/>
                      <a:pt x="294" y="398"/>
                      <a:pt x="294" y="398"/>
                    </a:cubicBezTo>
                    <a:cubicBezTo>
                      <a:pt x="235" y="325"/>
                      <a:pt x="235" y="325"/>
                      <a:pt x="235" y="325"/>
                    </a:cubicBezTo>
                    <a:cubicBezTo>
                      <a:pt x="220" y="310"/>
                      <a:pt x="206" y="310"/>
                      <a:pt x="206" y="325"/>
                    </a:cubicBezTo>
                    <a:cubicBezTo>
                      <a:pt x="191" y="325"/>
                      <a:pt x="191" y="339"/>
                      <a:pt x="206" y="354"/>
                    </a:cubicBezTo>
                    <a:lnTo>
                      <a:pt x="294" y="472"/>
                    </a:lnTo>
                    <a:close/>
                    <a:moveTo>
                      <a:pt x="485" y="516"/>
                    </a:moveTo>
                    <a:lnTo>
                      <a:pt x="485" y="516"/>
                    </a:lnTo>
                    <a:cubicBezTo>
                      <a:pt x="132" y="516"/>
                      <a:pt x="132" y="516"/>
                      <a:pt x="132" y="516"/>
                    </a:cubicBezTo>
                    <a:cubicBezTo>
                      <a:pt x="132" y="516"/>
                      <a:pt x="117" y="516"/>
                      <a:pt x="117" y="530"/>
                    </a:cubicBezTo>
                    <a:cubicBezTo>
                      <a:pt x="117" y="545"/>
                      <a:pt x="132" y="545"/>
                      <a:pt x="132" y="545"/>
                    </a:cubicBezTo>
                    <a:cubicBezTo>
                      <a:pt x="485" y="545"/>
                      <a:pt x="485" y="545"/>
                      <a:pt x="485" y="545"/>
                    </a:cubicBezTo>
                    <a:cubicBezTo>
                      <a:pt x="500" y="545"/>
                      <a:pt x="515" y="545"/>
                      <a:pt x="515" y="530"/>
                    </a:cubicBezTo>
                    <a:cubicBezTo>
                      <a:pt x="515" y="516"/>
                      <a:pt x="500" y="516"/>
                      <a:pt x="485" y="516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30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34"/>
                      <a:pt x="73" y="634"/>
                    </a:cubicBezTo>
                    <a:cubicBezTo>
                      <a:pt x="544" y="634"/>
                      <a:pt x="544" y="634"/>
                      <a:pt x="544" y="634"/>
                    </a:cubicBezTo>
                    <a:cubicBezTo>
                      <a:pt x="588" y="634"/>
                      <a:pt x="633" y="589"/>
                      <a:pt x="633" y="545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30"/>
                      <a:pt x="588" y="0"/>
                      <a:pt x="544" y="0"/>
                    </a:cubicBezTo>
                    <a:close/>
                    <a:moveTo>
                      <a:pt x="588" y="545"/>
                    </a:moveTo>
                    <a:lnTo>
                      <a:pt x="588" y="545"/>
                    </a:lnTo>
                    <a:cubicBezTo>
                      <a:pt x="588" y="575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5"/>
                      <a:pt x="44" y="54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8" y="45"/>
                      <a:pt x="73" y="45"/>
                    </a:cubicBezTo>
                    <a:cubicBezTo>
                      <a:pt x="544" y="45"/>
                      <a:pt x="544" y="45"/>
                      <a:pt x="544" y="45"/>
                    </a:cubicBezTo>
                    <a:cubicBezTo>
                      <a:pt x="574" y="45"/>
                      <a:pt x="588" y="59"/>
                      <a:pt x="588" y="74"/>
                    </a:cubicBezTo>
                    <a:lnTo>
                      <a:pt x="588" y="5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" name="Freeform 91"/>
              <p:cNvSpPr>
                <a:spLocks noChangeArrowheads="1"/>
              </p:cNvSpPr>
              <p:nvPr/>
            </p:nvSpPr>
            <p:spPr bwMode="auto">
              <a:xfrm>
                <a:off x="710135" y="4914950"/>
                <a:ext cx="221991" cy="228550"/>
              </a:xfrm>
              <a:custGeom>
                <a:avLst/>
                <a:gdLst>
                  <a:gd name="T0" fmla="*/ 211232 w 619"/>
                  <a:gd name="T1" fmla="*/ 42471 h 635"/>
                  <a:gd name="T2" fmla="*/ 158155 w 619"/>
                  <a:gd name="T3" fmla="*/ 26634 h 635"/>
                  <a:gd name="T4" fmla="*/ 110816 w 619"/>
                  <a:gd name="T5" fmla="*/ 10798 h 635"/>
                  <a:gd name="T6" fmla="*/ 63477 w 619"/>
                  <a:gd name="T7" fmla="*/ 26634 h 635"/>
                  <a:gd name="T8" fmla="*/ 10400 w 619"/>
                  <a:gd name="T9" fmla="*/ 42471 h 635"/>
                  <a:gd name="T10" fmla="*/ 0 w 619"/>
                  <a:gd name="T11" fmla="*/ 69105 h 635"/>
                  <a:gd name="T12" fmla="*/ 10400 w 619"/>
                  <a:gd name="T13" fmla="*/ 196157 h 635"/>
                  <a:gd name="T14" fmla="*/ 179314 w 619"/>
                  <a:gd name="T15" fmla="*/ 228190 h 635"/>
                  <a:gd name="T16" fmla="*/ 211232 w 619"/>
                  <a:gd name="T17" fmla="*/ 84941 h 635"/>
                  <a:gd name="T18" fmla="*/ 221632 w 619"/>
                  <a:gd name="T19" fmla="*/ 58667 h 635"/>
                  <a:gd name="T20" fmla="*/ 131975 w 619"/>
                  <a:gd name="T21" fmla="*/ 16196 h 635"/>
                  <a:gd name="T22" fmla="*/ 147755 w 619"/>
                  <a:gd name="T23" fmla="*/ 26634 h 635"/>
                  <a:gd name="T24" fmla="*/ 116196 w 619"/>
                  <a:gd name="T25" fmla="*/ 26634 h 635"/>
                  <a:gd name="T26" fmla="*/ 89657 w 619"/>
                  <a:gd name="T27" fmla="*/ 16196 h 635"/>
                  <a:gd name="T28" fmla="*/ 105437 w 619"/>
                  <a:gd name="T29" fmla="*/ 26634 h 635"/>
                  <a:gd name="T30" fmla="*/ 73877 w 619"/>
                  <a:gd name="T31" fmla="*/ 26634 h 635"/>
                  <a:gd name="T32" fmla="*/ 105437 w 619"/>
                  <a:gd name="T33" fmla="*/ 211994 h 635"/>
                  <a:gd name="T34" fmla="*/ 42318 w 619"/>
                  <a:gd name="T35" fmla="*/ 211994 h 635"/>
                  <a:gd name="T36" fmla="*/ 26180 w 619"/>
                  <a:gd name="T37" fmla="*/ 153686 h 635"/>
                  <a:gd name="T38" fmla="*/ 105437 w 619"/>
                  <a:gd name="T39" fmla="*/ 211994 h 635"/>
                  <a:gd name="T40" fmla="*/ 105437 w 619"/>
                  <a:gd name="T41" fmla="*/ 143249 h 635"/>
                  <a:gd name="T42" fmla="*/ 26180 w 619"/>
                  <a:gd name="T43" fmla="*/ 84941 h 635"/>
                  <a:gd name="T44" fmla="*/ 105437 w 619"/>
                  <a:gd name="T45" fmla="*/ 143249 h 635"/>
                  <a:gd name="T46" fmla="*/ 195094 w 619"/>
                  <a:gd name="T47" fmla="*/ 196157 h 635"/>
                  <a:gd name="T48" fmla="*/ 116196 w 619"/>
                  <a:gd name="T49" fmla="*/ 211994 h 635"/>
                  <a:gd name="T50" fmla="*/ 195094 w 619"/>
                  <a:gd name="T51" fmla="*/ 153686 h 635"/>
                  <a:gd name="T52" fmla="*/ 195094 w 619"/>
                  <a:gd name="T53" fmla="*/ 143249 h 635"/>
                  <a:gd name="T54" fmla="*/ 116196 w 619"/>
                  <a:gd name="T55" fmla="*/ 143249 h 635"/>
                  <a:gd name="T56" fmla="*/ 195094 w 619"/>
                  <a:gd name="T57" fmla="*/ 84941 h 635"/>
                  <a:gd name="T58" fmla="*/ 200473 w 619"/>
                  <a:gd name="T59" fmla="*/ 69105 h 635"/>
                  <a:gd name="T60" fmla="*/ 21159 w 619"/>
                  <a:gd name="T61" fmla="*/ 69105 h 635"/>
                  <a:gd name="T62" fmla="*/ 21159 w 619"/>
                  <a:gd name="T63" fmla="*/ 58667 h 635"/>
                  <a:gd name="T64" fmla="*/ 211232 w 619"/>
                  <a:gd name="T65" fmla="*/ 63706 h 63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19" h="635">
                    <a:moveTo>
                      <a:pt x="589" y="118"/>
                    </a:moveTo>
                    <a:lnTo>
                      <a:pt x="589" y="118"/>
                    </a:lnTo>
                    <a:cubicBezTo>
                      <a:pt x="441" y="118"/>
                      <a:pt x="441" y="118"/>
                      <a:pt x="441" y="118"/>
                    </a:cubicBezTo>
                    <a:cubicBezTo>
                      <a:pt x="441" y="104"/>
                      <a:pt x="441" y="89"/>
                      <a:pt x="441" y="74"/>
                    </a:cubicBezTo>
                    <a:cubicBezTo>
                      <a:pt x="441" y="30"/>
                      <a:pt x="412" y="0"/>
                      <a:pt x="368" y="0"/>
                    </a:cubicBezTo>
                    <a:cubicBezTo>
                      <a:pt x="339" y="0"/>
                      <a:pt x="324" y="15"/>
                      <a:pt x="309" y="30"/>
                    </a:cubicBezTo>
                    <a:cubicBezTo>
                      <a:pt x="294" y="15"/>
                      <a:pt x="280" y="0"/>
                      <a:pt x="250" y="0"/>
                    </a:cubicBezTo>
                    <a:cubicBezTo>
                      <a:pt x="206" y="0"/>
                      <a:pt x="177" y="30"/>
                      <a:pt x="177" y="74"/>
                    </a:cubicBezTo>
                    <a:cubicBezTo>
                      <a:pt x="177" y="89"/>
                      <a:pt x="177" y="104"/>
                      <a:pt x="177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15" y="118"/>
                      <a:pt x="0" y="133"/>
                      <a:pt x="0" y="163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221"/>
                      <a:pt x="15" y="236"/>
                      <a:pt x="29" y="236"/>
                    </a:cubicBezTo>
                    <a:cubicBezTo>
                      <a:pt x="29" y="545"/>
                      <a:pt x="29" y="545"/>
                      <a:pt x="29" y="545"/>
                    </a:cubicBezTo>
                    <a:cubicBezTo>
                      <a:pt x="29" y="589"/>
                      <a:pt x="73" y="634"/>
                      <a:pt x="118" y="634"/>
                    </a:cubicBezTo>
                    <a:cubicBezTo>
                      <a:pt x="500" y="634"/>
                      <a:pt x="500" y="634"/>
                      <a:pt x="500" y="634"/>
                    </a:cubicBezTo>
                    <a:cubicBezTo>
                      <a:pt x="544" y="634"/>
                      <a:pt x="589" y="589"/>
                      <a:pt x="589" y="545"/>
                    </a:cubicBezTo>
                    <a:cubicBezTo>
                      <a:pt x="589" y="236"/>
                      <a:pt x="589" y="236"/>
                      <a:pt x="589" y="236"/>
                    </a:cubicBezTo>
                    <a:cubicBezTo>
                      <a:pt x="603" y="236"/>
                      <a:pt x="618" y="221"/>
                      <a:pt x="618" y="192"/>
                    </a:cubicBezTo>
                    <a:cubicBezTo>
                      <a:pt x="618" y="163"/>
                      <a:pt x="618" y="163"/>
                      <a:pt x="618" y="163"/>
                    </a:cubicBezTo>
                    <a:cubicBezTo>
                      <a:pt x="618" y="133"/>
                      <a:pt x="603" y="118"/>
                      <a:pt x="589" y="118"/>
                    </a:cubicBezTo>
                    <a:close/>
                    <a:moveTo>
                      <a:pt x="368" y="45"/>
                    </a:moveTo>
                    <a:lnTo>
                      <a:pt x="368" y="45"/>
                    </a:lnTo>
                    <a:cubicBezTo>
                      <a:pt x="382" y="45"/>
                      <a:pt x="412" y="59"/>
                      <a:pt x="412" y="74"/>
                    </a:cubicBezTo>
                    <a:cubicBezTo>
                      <a:pt x="412" y="104"/>
                      <a:pt x="382" y="118"/>
                      <a:pt x="368" y="118"/>
                    </a:cubicBezTo>
                    <a:cubicBezTo>
                      <a:pt x="353" y="118"/>
                      <a:pt x="324" y="104"/>
                      <a:pt x="324" y="74"/>
                    </a:cubicBezTo>
                    <a:cubicBezTo>
                      <a:pt x="324" y="59"/>
                      <a:pt x="353" y="45"/>
                      <a:pt x="368" y="45"/>
                    </a:cubicBezTo>
                    <a:close/>
                    <a:moveTo>
                      <a:pt x="250" y="45"/>
                    </a:moveTo>
                    <a:lnTo>
                      <a:pt x="250" y="45"/>
                    </a:lnTo>
                    <a:cubicBezTo>
                      <a:pt x="265" y="45"/>
                      <a:pt x="294" y="59"/>
                      <a:pt x="294" y="74"/>
                    </a:cubicBezTo>
                    <a:cubicBezTo>
                      <a:pt x="294" y="104"/>
                      <a:pt x="265" y="118"/>
                      <a:pt x="250" y="118"/>
                    </a:cubicBezTo>
                    <a:cubicBezTo>
                      <a:pt x="235" y="118"/>
                      <a:pt x="206" y="104"/>
                      <a:pt x="206" y="74"/>
                    </a:cubicBezTo>
                    <a:cubicBezTo>
                      <a:pt x="206" y="59"/>
                      <a:pt x="235" y="45"/>
                      <a:pt x="250" y="45"/>
                    </a:cubicBezTo>
                    <a:close/>
                    <a:moveTo>
                      <a:pt x="294" y="589"/>
                    </a:moveTo>
                    <a:lnTo>
                      <a:pt x="294" y="589"/>
                    </a:lnTo>
                    <a:cubicBezTo>
                      <a:pt x="118" y="589"/>
                      <a:pt x="118" y="589"/>
                      <a:pt x="118" y="589"/>
                    </a:cubicBezTo>
                    <a:cubicBezTo>
                      <a:pt x="88" y="589"/>
                      <a:pt x="73" y="575"/>
                      <a:pt x="73" y="545"/>
                    </a:cubicBezTo>
                    <a:cubicBezTo>
                      <a:pt x="73" y="427"/>
                      <a:pt x="73" y="427"/>
                      <a:pt x="73" y="427"/>
                    </a:cubicBezTo>
                    <a:cubicBezTo>
                      <a:pt x="294" y="427"/>
                      <a:pt x="294" y="427"/>
                      <a:pt x="294" y="427"/>
                    </a:cubicBezTo>
                    <a:lnTo>
                      <a:pt x="294" y="589"/>
                    </a:lnTo>
                    <a:close/>
                    <a:moveTo>
                      <a:pt x="294" y="398"/>
                    </a:moveTo>
                    <a:lnTo>
                      <a:pt x="294" y="398"/>
                    </a:lnTo>
                    <a:cubicBezTo>
                      <a:pt x="73" y="398"/>
                      <a:pt x="73" y="398"/>
                      <a:pt x="73" y="398"/>
                    </a:cubicBezTo>
                    <a:cubicBezTo>
                      <a:pt x="73" y="236"/>
                      <a:pt x="73" y="236"/>
                      <a:pt x="73" y="236"/>
                    </a:cubicBezTo>
                    <a:cubicBezTo>
                      <a:pt x="294" y="236"/>
                      <a:pt x="294" y="236"/>
                      <a:pt x="294" y="236"/>
                    </a:cubicBezTo>
                    <a:lnTo>
                      <a:pt x="294" y="398"/>
                    </a:lnTo>
                    <a:close/>
                    <a:moveTo>
                      <a:pt x="544" y="545"/>
                    </a:moveTo>
                    <a:lnTo>
                      <a:pt x="544" y="545"/>
                    </a:lnTo>
                    <a:cubicBezTo>
                      <a:pt x="544" y="575"/>
                      <a:pt x="530" y="589"/>
                      <a:pt x="500" y="589"/>
                    </a:cubicBezTo>
                    <a:cubicBezTo>
                      <a:pt x="324" y="589"/>
                      <a:pt x="324" y="589"/>
                      <a:pt x="324" y="589"/>
                    </a:cubicBezTo>
                    <a:cubicBezTo>
                      <a:pt x="324" y="427"/>
                      <a:pt x="324" y="427"/>
                      <a:pt x="324" y="427"/>
                    </a:cubicBezTo>
                    <a:cubicBezTo>
                      <a:pt x="544" y="427"/>
                      <a:pt x="544" y="427"/>
                      <a:pt x="544" y="427"/>
                    </a:cubicBezTo>
                    <a:lnTo>
                      <a:pt x="544" y="545"/>
                    </a:lnTo>
                    <a:close/>
                    <a:moveTo>
                      <a:pt x="544" y="398"/>
                    </a:moveTo>
                    <a:lnTo>
                      <a:pt x="544" y="398"/>
                    </a:lnTo>
                    <a:cubicBezTo>
                      <a:pt x="324" y="398"/>
                      <a:pt x="324" y="398"/>
                      <a:pt x="324" y="398"/>
                    </a:cubicBezTo>
                    <a:cubicBezTo>
                      <a:pt x="324" y="236"/>
                      <a:pt x="324" y="236"/>
                      <a:pt x="324" y="236"/>
                    </a:cubicBezTo>
                    <a:cubicBezTo>
                      <a:pt x="544" y="236"/>
                      <a:pt x="544" y="236"/>
                      <a:pt x="544" y="236"/>
                    </a:cubicBezTo>
                    <a:lnTo>
                      <a:pt x="544" y="398"/>
                    </a:lnTo>
                    <a:close/>
                    <a:moveTo>
                      <a:pt x="559" y="192"/>
                    </a:moveTo>
                    <a:lnTo>
                      <a:pt x="559" y="192"/>
                    </a:lnTo>
                    <a:cubicBezTo>
                      <a:pt x="59" y="192"/>
                      <a:pt x="59" y="192"/>
                      <a:pt x="59" y="192"/>
                    </a:cubicBezTo>
                    <a:cubicBezTo>
                      <a:pt x="44" y="192"/>
                      <a:pt x="29" y="192"/>
                      <a:pt x="29" y="177"/>
                    </a:cubicBezTo>
                    <a:cubicBezTo>
                      <a:pt x="29" y="163"/>
                      <a:pt x="44" y="163"/>
                      <a:pt x="59" y="163"/>
                    </a:cubicBezTo>
                    <a:cubicBezTo>
                      <a:pt x="559" y="163"/>
                      <a:pt x="559" y="163"/>
                      <a:pt x="559" y="163"/>
                    </a:cubicBezTo>
                    <a:cubicBezTo>
                      <a:pt x="574" y="163"/>
                      <a:pt x="589" y="163"/>
                      <a:pt x="589" y="177"/>
                    </a:cubicBezTo>
                    <a:cubicBezTo>
                      <a:pt x="589" y="192"/>
                      <a:pt x="574" y="192"/>
                      <a:pt x="559" y="19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" name="Freeform 92"/>
              <p:cNvSpPr>
                <a:spLocks noChangeArrowheads="1"/>
              </p:cNvSpPr>
              <p:nvPr/>
            </p:nvSpPr>
            <p:spPr bwMode="auto">
              <a:xfrm>
                <a:off x="4042640" y="4547685"/>
                <a:ext cx="170458" cy="223265"/>
              </a:xfrm>
              <a:custGeom>
                <a:avLst/>
                <a:gdLst>
                  <a:gd name="T0" fmla="*/ 143373 w 472"/>
                  <a:gd name="T1" fmla="*/ 26330 h 619"/>
                  <a:gd name="T2" fmla="*/ 143373 w 472"/>
                  <a:gd name="T3" fmla="*/ 26330 h 619"/>
                  <a:gd name="T4" fmla="*/ 127482 w 472"/>
                  <a:gd name="T5" fmla="*/ 26330 h 619"/>
                  <a:gd name="T6" fmla="*/ 84868 w 472"/>
                  <a:gd name="T7" fmla="*/ 0 h 619"/>
                  <a:gd name="T8" fmla="*/ 42253 w 472"/>
                  <a:gd name="T9" fmla="*/ 26330 h 619"/>
                  <a:gd name="T10" fmla="*/ 26363 w 472"/>
                  <a:gd name="T11" fmla="*/ 26330 h 619"/>
                  <a:gd name="T12" fmla="*/ 0 w 472"/>
                  <a:gd name="T13" fmla="*/ 53021 h 619"/>
                  <a:gd name="T14" fmla="*/ 0 w 472"/>
                  <a:gd name="T15" fmla="*/ 196214 h 619"/>
                  <a:gd name="T16" fmla="*/ 26363 w 472"/>
                  <a:gd name="T17" fmla="*/ 222904 h 619"/>
                  <a:gd name="T18" fmla="*/ 143373 w 472"/>
                  <a:gd name="T19" fmla="*/ 222904 h 619"/>
                  <a:gd name="T20" fmla="*/ 170097 w 472"/>
                  <a:gd name="T21" fmla="*/ 196214 h 619"/>
                  <a:gd name="T22" fmla="*/ 170097 w 472"/>
                  <a:gd name="T23" fmla="*/ 53021 h 619"/>
                  <a:gd name="T24" fmla="*/ 143373 w 472"/>
                  <a:gd name="T25" fmla="*/ 26330 h 619"/>
                  <a:gd name="T26" fmla="*/ 84868 w 472"/>
                  <a:gd name="T27" fmla="*/ 10460 h 619"/>
                  <a:gd name="T28" fmla="*/ 84868 w 472"/>
                  <a:gd name="T29" fmla="*/ 10460 h 619"/>
                  <a:gd name="T30" fmla="*/ 111592 w 472"/>
                  <a:gd name="T31" fmla="*/ 26330 h 619"/>
                  <a:gd name="T32" fmla="*/ 58505 w 472"/>
                  <a:gd name="T33" fmla="*/ 26330 h 619"/>
                  <a:gd name="T34" fmla="*/ 84868 w 472"/>
                  <a:gd name="T35" fmla="*/ 10460 h 619"/>
                  <a:gd name="T36" fmla="*/ 153846 w 472"/>
                  <a:gd name="T37" fmla="*/ 196214 h 619"/>
                  <a:gd name="T38" fmla="*/ 153846 w 472"/>
                  <a:gd name="T39" fmla="*/ 196214 h 619"/>
                  <a:gd name="T40" fmla="*/ 143373 w 472"/>
                  <a:gd name="T41" fmla="*/ 212444 h 619"/>
                  <a:gd name="T42" fmla="*/ 26363 w 472"/>
                  <a:gd name="T43" fmla="*/ 212444 h 619"/>
                  <a:gd name="T44" fmla="*/ 15890 w 472"/>
                  <a:gd name="T45" fmla="*/ 196214 h 619"/>
                  <a:gd name="T46" fmla="*/ 15890 w 472"/>
                  <a:gd name="T47" fmla="*/ 180343 h 619"/>
                  <a:gd name="T48" fmla="*/ 153846 w 472"/>
                  <a:gd name="T49" fmla="*/ 180343 h 619"/>
                  <a:gd name="T50" fmla="*/ 153846 w 472"/>
                  <a:gd name="T51" fmla="*/ 196214 h 619"/>
                  <a:gd name="T52" fmla="*/ 153846 w 472"/>
                  <a:gd name="T53" fmla="*/ 169883 h 619"/>
                  <a:gd name="T54" fmla="*/ 153846 w 472"/>
                  <a:gd name="T55" fmla="*/ 169883 h 619"/>
                  <a:gd name="T56" fmla="*/ 15890 w 472"/>
                  <a:gd name="T57" fmla="*/ 169883 h 619"/>
                  <a:gd name="T58" fmla="*/ 15890 w 472"/>
                  <a:gd name="T59" fmla="*/ 53021 h 619"/>
                  <a:gd name="T60" fmla="*/ 26363 w 472"/>
                  <a:gd name="T61" fmla="*/ 42561 h 619"/>
                  <a:gd name="T62" fmla="*/ 42253 w 472"/>
                  <a:gd name="T63" fmla="*/ 42561 h 619"/>
                  <a:gd name="T64" fmla="*/ 42253 w 472"/>
                  <a:gd name="T65" fmla="*/ 84761 h 619"/>
                  <a:gd name="T66" fmla="*/ 58505 w 472"/>
                  <a:gd name="T67" fmla="*/ 84761 h 619"/>
                  <a:gd name="T68" fmla="*/ 58505 w 472"/>
                  <a:gd name="T69" fmla="*/ 42561 h 619"/>
                  <a:gd name="T70" fmla="*/ 111592 w 472"/>
                  <a:gd name="T71" fmla="*/ 42561 h 619"/>
                  <a:gd name="T72" fmla="*/ 111592 w 472"/>
                  <a:gd name="T73" fmla="*/ 84761 h 619"/>
                  <a:gd name="T74" fmla="*/ 127482 w 472"/>
                  <a:gd name="T75" fmla="*/ 84761 h 619"/>
                  <a:gd name="T76" fmla="*/ 127482 w 472"/>
                  <a:gd name="T77" fmla="*/ 42561 h 619"/>
                  <a:gd name="T78" fmla="*/ 143373 w 472"/>
                  <a:gd name="T79" fmla="*/ 42561 h 619"/>
                  <a:gd name="T80" fmla="*/ 153846 w 472"/>
                  <a:gd name="T81" fmla="*/ 53021 h 619"/>
                  <a:gd name="T82" fmla="*/ 153846 w 472"/>
                  <a:gd name="T83" fmla="*/ 169883 h 6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2" h="619">
                    <a:moveTo>
                      <a:pt x="397" y="73"/>
                    </a:moveTo>
                    <a:lnTo>
                      <a:pt x="397" y="73"/>
                    </a:lnTo>
                    <a:cubicBezTo>
                      <a:pt x="353" y="73"/>
                      <a:pt x="353" y="73"/>
                      <a:pt x="353" y="73"/>
                    </a:cubicBezTo>
                    <a:cubicBezTo>
                      <a:pt x="353" y="29"/>
                      <a:pt x="294" y="0"/>
                      <a:pt x="235" y="0"/>
                    </a:cubicBezTo>
                    <a:cubicBezTo>
                      <a:pt x="176" y="0"/>
                      <a:pt x="117" y="29"/>
                      <a:pt x="117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29" y="73"/>
                      <a:pt x="0" y="103"/>
                      <a:pt x="0" y="147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397" y="618"/>
                      <a:pt x="397" y="618"/>
                      <a:pt x="397" y="618"/>
                    </a:cubicBezTo>
                    <a:cubicBezTo>
                      <a:pt x="441" y="618"/>
                      <a:pt x="471" y="589"/>
                      <a:pt x="471" y="544"/>
                    </a:cubicBezTo>
                    <a:cubicBezTo>
                      <a:pt x="471" y="147"/>
                      <a:pt x="471" y="147"/>
                      <a:pt x="471" y="147"/>
                    </a:cubicBezTo>
                    <a:cubicBezTo>
                      <a:pt x="471" y="103"/>
                      <a:pt x="441" y="73"/>
                      <a:pt x="397" y="73"/>
                    </a:cubicBezTo>
                    <a:close/>
                    <a:moveTo>
                      <a:pt x="235" y="29"/>
                    </a:moveTo>
                    <a:lnTo>
                      <a:pt x="235" y="29"/>
                    </a:lnTo>
                    <a:cubicBezTo>
                      <a:pt x="279" y="29"/>
                      <a:pt x="309" y="44"/>
                      <a:pt x="309" y="73"/>
                    </a:cubicBezTo>
                    <a:cubicBezTo>
                      <a:pt x="162" y="73"/>
                      <a:pt x="162" y="73"/>
                      <a:pt x="162" y="73"/>
                    </a:cubicBezTo>
                    <a:cubicBezTo>
                      <a:pt x="162" y="44"/>
                      <a:pt x="191" y="29"/>
                      <a:pt x="235" y="29"/>
                    </a:cubicBezTo>
                    <a:close/>
                    <a:moveTo>
                      <a:pt x="426" y="544"/>
                    </a:moveTo>
                    <a:lnTo>
                      <a:pt x="426" y="544"/>
                    </a:lnTo>
                    <a:cubicBezTo>
                      <a:pt x="426" y="559"/>
                      <a:pt x="412" y="589"/>
                      <a:pt x="397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59"/>
                      <a:pt x="44" y="544"/>
                    </a:cubicBezTo>
                    <a:cubicBezTo>
                      <a:pt x="44" y="500"/>
                      <a:pt x="44" y="500"/>
                      <a:pt x="44" y="500"/>
                    </a:cubicBezTo>
                    <a:cubicBezTo>
                      <a:pt x="426" y="500"/>
                      <a:pt x="426" y="500"/>
                      <a:pt x="426" y="500"/>
                    </a:cubicBezTo>
                    <a:lnTo>
                      <a:pt x="426" y="544"/>
                    </a:lnTo>
                    <a:close/>
                    <a:moveTo>
                      <a:pt x="426" y="471"/>
                    </a:moveTo>
                    <a:lnTo>
                      <a:pt x="426" y="471"/>
                    </a:lnTo>
                    <a:cubicBezTo>
                      <a:pt x="44" y="471"/>
                      <a:pt x="44" y="471"/>
                      <a:pt x="44" y="471"/>
                    </a:cubicBezTo>
                    <a:cubicBezTo>
                      <a:pt x="44" y="147"/>
                      <a:pt x="44" y="147"/>
                      <a:pt x="44" y="147"/>
                    </a:cubicBezTo>
                    <a:cubicBezTo>
                      <a:pt x="44" y="132"/>
                      <a:pt x="58" y="118"/>
                      <a:pt x="73" y="118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235"/>
                      <a:pt x="117" y="235"/>
                      <a:pt x="117" y="235"/>
                    </a:cubicBezTo>
                    <a:cubicBezTo>
                      <a:pt x="162" y="235"/>
                      <a:pt x="162" y="235"/>
                      <a:pt x="162" y="235"/>
                    </a:cubicBezTo>
                    <a:cubicBezTo>
                      <a:pt x="162" y="118"/>
                      <a:pt x="162" y="118"/>
                      <a:pt x="162" y="118"/>
                    </a:cubicBezTo>
                    <a:cubicBezTo>
                      <a:pt x="309" y="118"/>
                      <a:pt x="309" y="118"/>
                      <a:pt x="309" y="118"/>
                    </a:cubicBezTo>
                    <a:cubicBezTo>
                      <a:pt x="309" y="235"/>
                      <a:pt x="309" y="235"/>
                      <a:pt x="309" y="235"/>
                    </a:cubicBezTo>
                    <a:cubicBezTo>
                      <a:pt x="353" y="235"/>
                      <a:pt x="353" y="235"/>
                      <a:pt x="353" y="235"/>
                    </a:cubicBezTo>
                    <a:cubicBezTo>
                      <a:pt x="353" y="118"/>
                      <a:pt x="353" y="118"/>
                      <a:pt x="353" y="118"/>
                    </a:cubicBezTo>
                    <a:cubicBezTo>
                      <a:pt x="397" y="118"/>
                      <a:pt x="397" y="118"/>
                      <a:pt x="397" y="118"/>
                    </a:cubicBezTo>
                    <a:cubicBezTo>
                      <a:pt x="412" y="118"/>
                      <a:pt x="426" y="132"/>
                      <a:pt x="426" y="147"/>
                    </a:cubicBezTo>
                    <a:lnTo>
                      <a:pt x="426" y="4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" name="Freeform 93"/>
              <p:cNvSpPr>
                <a:spLocks noChangeArrowheads="1"/>
              </p:cNvSpPr>
              <p:nvPr/>
            </p:nvSpPr>
            <p:spPr bwMode="auto">
              <a:xfrm>
                <a:off x="3646228" y="4547685"/>
                <a:ext cx="228598" cy="223265"/>
              </a:xfrm>
              <a:custGeom>
                <a:avLst/>
                <a:gdLst>
                  <a:gd name="T0" fmla="*/ 42547 w 634"/>
                  <a:gd name="T1" fmla="*/ 196214 h 619"/>
                  <a:gd name="T2" fmla="*/ 42547 w 634"/>
                  <a:gd name="T3" fmla="*/ 196214 h 619"/>
                  <a:gd name="T4" fmla="*/ 74637 w 634"/>
                  <a:gd name="T5" fmla="*/ 222904 h 619"/>
                  <a:gd name="T6" fmla="*/ 100958 w 634"/>
                  <a:gd name="T7" fmla="*/ 196214 h 619"/>
                  <a:gd name="T8" fmla="*/ 74637 w 634"/>
                  <a:gd name="T9" fmla="*/ 169883 h 619"/>
                  <a:gd name="T10" fmla="*/ 42547 w 634"/>
                  <a:gd name="T11" fmla="*/ 196214 h 619"/>
                  <a:gd name="T12" fmla="*/ 74637 w 634"/>
                  <a:gd name="T13" fmla="*/ 180343 h 619"/>
                  <a:gd name="T14" fmla="*/ 74637 w 634"/>
                  <a:gd name="T15" fmla="*/ 180343 h 619"/>
                  <a:gd name="T16" fmla="*/ 85093 w 634"/>
                  <a:gd name="T17" fmla="*/ 196214 h 619"/>
                  <a:gd name="T18" fmla="*/ 74637 w 634"/>
                  <a:gd name="T19" fmla="*/ 212444 h 619"/>
                  <a:gd name="T20" fmla="*/ 58411 w 634"/>
                  <a:gd name="T21" fmla="*/ 196214 h 619"/>
                  <a:gd name="T22" fmla="*/ 74637 w 634"/>
                  <a:gd name="T23" fmla="*/ 180343 h 619"/>
                  <a:gd name="T24" fmla="*/ 58411 w 634"/>
                  <a:gd name="T25" fmla="*/ 154013 h 619"/>
                  <a:gd name="T26" fmla="*/ 58411 w 634"/>
                  <a:gd name="T27" fmla="*/ 154013 h 619"/>
                  <a:gd name="T28" fmla="*/ 42547 w 634"/>
                  <a:gd name="T29" fmla="*/ 137782 h 619"/>
                  <a:gd name="T30" fmla="*/ 207325 w 634"/>
                  <a:gd name="T31" fmla="*/ 127322 h 619"/>
                  <a:gd name="T32" fmla="*/ 228237 w 634"/>
                  <a:gd name="T33" fmla="*/ 31740 h 619"/>
                  <a:gd name="T34" fmla="*/ 223190 w 634"/>
                  <a:gd name="T35" fmla="*/ 26330 h 619"/>
                  <a:gd name="T36" fmla="*/ 42547 w 634"/>
                  <a:gd name="T37" fmla="*/ 26330 h 619"/>
                  <a:gd name="T38" fmla="*/ 42547 w 634"/>
                  <a:gd name="T39" fmla="*/ 10460 h 619"/>
                  <a:gd name="T40" fmla="*/ 53364 w 634"/>
                  <a:gd name="T41" fmla="*/ 10460 h 619"/>
                  <a:gd name="T42" fmla="*/ 58411 w 634"/>
                  <a:gd name="T43" fmla="*/ 5050 h 619"/>
                  <a:gd name="T44" fmla="*/ 53364 w 634"/>
                  <a:gd name="T45" fmla="*/ 0 h 619"/>
                  <a:gd name="T46" fmla="*/ 10817 w 634"/>
                  <a:gd name="T47" fmla="*/ 0 h 619"/>
                  <a:gd name="T48" fmla="*/ 0 w 634"/>
                  <a:gd name="T49" fmla="*/ 5050 h 619"/>
                  <a:gd name="T50" fmla="*/ 10817 w 634"/>
                  <a:gd name="T51" fmla="*/ 10460 h 619"/>
                  <a:gd name="T52" fmla="*/ 32090 w 634"/>
                  <a:gd name="T53" fmla="*/ 10460 h 619"/>
                  <a:gd name="T54" fmla="*/ 32090 w 634"/>
                  <a:gd name="T55" fmla="*/ 137782 h 619"/>
                  <a:gd name="T56" fmla="*/ 58411 w 634"/>
                  <a:gd name="T57" fmla="*/ 169883 h 619"/>
                  <a:gd name="T58" fmla="*/ 74637 w 634"/>
                  <a:gd name="T59" fmla="*/ 169883 h 619"/>
                  <a:gd name="T60" fmla="*/ 159370 w 634"/>
                  <a:gd name="T61" fmla="*/ 169883 h 619"/>
                  <a:gd name="T62" fmla="*/ 223190 w 634"/>
                  <a:gd name="T63" fmla="*/ 169883 h 619"/>
                  <a:gd name="T64" fmla="*/ 223190 w 634"/>
                  <a:gd name="T65" fmla="*/ 154013 h 619"/>
                  <a:gd name="T66" fmla="*/ 58411 w 634"/>
                  <a:gd name="T67" fmla="*/ 154013 h 619"/>
                  <a:gd name="T68" fmla="*/ 42547 w 634"/>
                  <a:gd name="T69" fmla="*/ 42561 h 619"/>
                  <a:gd name="T70" fmla="*/ 42547 w 634"/>
                  <a:gd name="T71" fmla="*/ 42561 h 619"/>
                  <a:gd name="T72" fmla="*/ 212373 w 634"/>
                  <a:gd name="T73" fmla="*/ 42561 h 619"/>
                  <a:gd name="T74" fmla="*/ 196508 w 634"/>
                  <a:gd name="T75" fmla="*/ 111452 h 619"/>
                  <a:gd name="T76" fmla="*/ 42547 w 634"/>
                  <a:gd name="T77" fmla="*/ 127322 h 619"/>
                  <a:gd name="T78" fmla="*/ 42547 w 634"/>
                  <a:gd name="T79" fmla="*/ 42561 h 619"/>
                  <a:gd name="T80" fmla="*/ 127640 w 634"/>
                  <a:gd name="T81" fmla="*/ 196214 h 619"/>
                  <a:gd name="T82" fmla="*/ 127640 w 634"/>
                  <a:gd name="T83" fmla="*/ 196214 h 619"/>
                  <a:gd name="T84" fmla="*/ 159370 w 634"/>
                  <a:gd name="T85" fmla="*/ 222904 h 619"/>
                  <a:gd name="T86" fmla="*/ 186051 w 634"/>
                  <a:gd name="T87" fmla="*/ 196214 h 619"/>
                  <a:gd name="T88" fmla="*/ 159370 w 634"/>
                  <a:gd name="T89" fmla="*/ 169883 h 619"/>
                  <a:gd name="T90" fmla="*/ 127640 w 634"/>
                  <a:gd name="T91" fmla="*/ 196214 h 619"/>
                  <a:gd name="T92" fmla="*/ 159370 w 634"/>
                  <a:gd name="T93" fmla="*/ 180343 h 619"/>
                  <a:gd name="T94" fmla="*/ 159370 w 634"/>
                  <a:gd name="T95" fmla="*/ 180343 h 619"/>
                  <a:gd name="T96" fmla="*/ 169826 w 634"/>
                  <a:gd name="T97" fmla="*/ 196214 h 619"/>
                  <a:gd name="T98" fmla="*/ 159370 w 634"/>
                  <a:gd name="T99" fmla="*/ 212444 h 619"/>
                  <a:gd name="T100" fmla="*/ 143505 w 634"/>
                  <a:gd name="T101" fmla="*/ 196214 h 619"/>
                  <a:gd name="T102" fmla="*/ 159370 w 634"/>
                  <a:gd name="T103" fmla="*/ 180343 h 6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34" h="619">
                    <a:moveTo>
                      <a:pt x="118" y="544"/>
                    </a:moveTo>
                    <a:lnTo>
                      <a:pt x="118" y="544"/>
                    </a:lnTo>
                    <a:cubicBezTo>
                      <a:pt x="118" y="589"/>
                      <a:pt x="162" y="618"/>
                      <a:pt x="207" y="618"/>
                    </a:cubicBezTo>
                    <a:cubicBezTo>
                      <a:pt x="251" y="618"/>
                      <a:pt x="280" y="589"/>
                      <a:pt x="280" y="544"/>
                    </a:cubicBezTo>
                    <a:cubicBezTo>
                      <a:pt x="280" y="500"/>
                      <a:pt x="251" y="471"/>
                      <a:pt x="207" y="471"/>
                    </a:cubicBezTo>
                    <a:cubicBezTo>
                      <a:pt x="162" y="471"/>
                      <a:pt x="118" y="500"/>
                      <a:pt x="118" y="544"/>
                    </a:cubicBezTo>
                    <a:close/>
                    <a:moveTo>
                      <a:pt x="207" y="500"/>
                    </a:moveTo>
                    <a:lnTo>
                      <a:pt x="207" y="500"/>
                    </a:lnTo>
                    <a:cubicBezTo>
                      <a:pt x="221" y="500"/>
                      <a:pt x="236" y="530"/>
                      <a:pt x="236" y="544"/>
                    </a:cubicBezTo>
                    <a:cubicBezTo>
                      <a:pt x="236" y="559"/>
                      <a:pt x="221" y="589"/>
                      <a:pt x="207" y="589"/>
                    </a:cubicBezTo>
                    <a:cubicBezTo>
                      <a:pt x="177" y="589"/>
                      <a:pt x="162" y="559"/>
                      <a:pt x="162" y="544"/>
                    </a:cubicBezTo>
                    <a:cubicBezTo>
                      <a:pt x="162" y="530"/>
                      <a:pt x="177" y="500"/>
                      <a:pt x="207" y="500"/>
                    </a:cubicBezTo>
                    <a:close/>
                    <a:moveTo>
                      <a:pt x="162" y="427"/>
                    </a:moveTo>
                    <a:lnTo>
                      <a:pt x="162" y="427"/>
                    </a:lnTo>
                    <a:cubicBezTo>
                      <a:pt x="148" y="427"/>
                      <a:pt x="118" y="412"/>
                      <a:pt x="118" y="382"/>
                    </a:cubicBezTo>
                    <a:cubicBezTo>
                      <a:pt x="575" y="353"/>
                      <a:pt x="575" y="353"/>
                      <a:pt x="575" y="353"/>
                    </a:cubicBezTo>
                    <a:cubicBezTo>
                      <a:pt x="575" y="353"/>
                      <a:pt x="633" y="103"/>
                      <a:pt x="633" y="88"/>
                    </a:cubicBezTo>
                    <a:lnTo>
                      <a:pt x="619" y="73"/>
                    </a:lnTo>
                    <a:cubicBezTo>
                      <a:pt x="118" y="73"/>
                      <a:pt x="118" y="73"/>
                      <a:pt x="118" y="73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48" y="29"/>
                      <a:pt x="148" y="29"/>
                      <a:pt x="148" y="29"/>
                    </a:cubicBezTo>
                    <a:cubicBezTo>
                      <a:pt x="148" y="29"/>
                      <a:pt x="162" y="29"/>
                      <a:pt x="162" y="14"/>
                    </a:cubicBezTo>
                    <a:cubicBezTo>
                      <a:pt x="162" y="0"/>
                      <a:pt x="148" y="0"/>
                      <a:pt x="148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5" y="0"/>
                      <a:pt x="0" y="0"/>
                      <a:pt x="0" y="14"/>
                    </a:cubicBezTo>
                    <a:cubicBezTo>
                      <a:pt x="0" y="29"/>
                      <a:pt x="15" y="29"/>
                      <a:pt x="30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382"/>
                      <a:pt x="89" y="382"/>
                      <a:pt x="89" y="382"/>
                    </a:cubicBezTo>
                    <a:cubicBezTo>
                      <a:pt x="89" y="427"/>
                      <a:pt x="118" y="471"/>
                      <a:pt x="162" y="471"/>
                    </a:cubicBezTo>
                    <a:cubicBezTo>
                      <a:pt x="207" y="471"/>
                      <a:pt x="207" y="471"/>
                      <a:pt x="207" y="471"/>
                    </a:cubicBezTo>
                    <a:cubicBezTo>
                      <a:pt x="442" y="471"/>
                      <a:pt x="442" y="471"/>
                      <a:pt x="442" y="471"/>
                    </a:cubicBezTo>
                    <a:cubicBezTo>
                      <a:pt x="619" y="471"/>
                      <a:pt x="619" y="471"/>
                      <a:pt x="619" y="471"/>
                    </a:cubicBezTo>
                    <a:cubicBezTo>
                      <a:pt x="619" y="471"/>
                      <a:pt x="619" y="441"/>
                      <a:pt x="619" y="427"/>
                    </a:cubicBezTo>
                    <a:lnTo>
                      <a:pt x="162" y="427"/>
                    </a:lnTo>
                    <a:close/>
                    <a:moveTo>
                      <a:pt x="118" y="118"/>
                    </a:moveTo>
                    <a:lnTo>
                      <a:pt x="118" y="118"/>
                    </a:lnTo>
                    <a:cubicBezTo>
                      <a:pt x="589" y="118"/>
                      <a:pt x="589" y="118"/>
                      <a:pt x="589" y="118"/>
                    </a:cubicBezTo>
                    <a:cubicBezTo>
                      <a:pt x="545" y="309"/>
                      <a:pt x="545" y="309"/>
                      <a:pt x="545" y="309"/>
                    </a:cubicBezTo>
                    <a:cubicBezTo>
                      <a:pt x="118" y="353"/>
                      <a:pt x="118" y="353"/>
                      <a:pt x="118" y="353"/>
                    </a:cubicBezTo>
                    <a:lnTo>
                      <a:pt x="118" y="118"/>
                    </a:lnTo>
                    <a:close/>
                    <a:moveTo>
                      <a:pt x="354" y="544"/>
                    </a:moveTo>
                    <a:lnTo>
                      <a:pt x="354" y="544"/>
                    </a:lnTo>
                    <a:cubicBezTo>
                      <a:pt x="354" y="589"/>
                      <a:pt x="398" y="618"/>
                      <a:pt x="442" y="618"/>
                    </a:cubicBezTo>
                    <a:cubicBezTo>
                      <a:pt x="486" y="618"/>
                      <a:pt x="516" y="589"/>
                      <a:pt x="516" y="544"/>
                    </a:cubicBezTo>
                    <a:cubicBezTo>
                      <a:pt x="516" y="500"/>
                      <a:pt x="486" y="471"/>
                      <a:pt x="442" y="471"/>
                    </a:cubicBezTo>
                    <a:cubicBezTo>
                      <a:pt x="398" y="471"/>
                      <a:pt x="354" y="500"/>
                      <a:pt x="354" y="544"/>
                    </a:cubicBezTo>
                    <a:close/>
                    <a:moveTo>
                      <a:pt x="442" y="500"/>
                    </a:moveTo>
                    <a:lnTo>
                      <a:pt x="442" y="500"/>
                    </a:lnTo>
                    <a:cubicBezTo>
                      <a:pt x="457" y="500"/>
                      <a:pt x="471" y="530"/>
                      <a:pt x="471" y="544"/>
                    </a:cubicBezTo>
                    <a:cubicBezTo>
                      <a:pt x="471" y="559"/>
                      <a:pt x="457" y="589"/>
                      <a:pt x="442" y="589"/>
                    </a:cubicBezTo>
                    <a:cubicBezTo>
                      <a:pt x="412" y="589"/>
                      <a:pt x="398" y="559"/>
                      <a:pt x="398" y="544"/>
                    </a:cubicBezTo>
                    <a:cubicBezTo>
                      <a:pt x="398" y="530"/>
                      <a:pt x="412" y="500"/>
                      <a:pt x="442" y="5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" name="Freeform 94"/>
              <p:cNvSpPr>
                <a:spLocks noChangeArrowheads="1"/>
              </p:cNvSpPr>
              <p:nvPr/>
            </p:nvSpPr>
            <p:spPr bwMode="auto">
              <a:xfrm>
                <a:off x="3280208" y="4554290"/>
                <a:ext cx="228597" cy="212697"/>
              </a:xfrm>
              <a:custGeom>
                <a:avLst/>
                <a:gdLst>
                  <a:gd name="T0" fmla="*/ 68868 w 634"/>
                  <a:gd name="T1" fmla="*/ 58402 h 590"/>
                  <a:gd name="T2" fmla="*/ 68868 w 634"/>
                  <a:gd name="T3" fmla="*/ 58402 h 590"/>
                  <a:gd name="T4" fmla="*/ 53003 w 634"/>
                  <a:gd name="T5" fmla="*/ 0 h 590"/>
                  <a:gd name="T6" fmla="*/ 5048 w 634"/>
                  <a:gd name="T7" fmla="*/ 0 h 590"/>
                  <a:gd name="T8" fmla="*/ 0 w 634"/>
                  <a:gd name="T9" fmla="*/ 5408 h 590"/>
                  <a:gd name="T10" fmla="*/ 5048 w 634"/>
                  <a:gd name="T11" fmla="*/ 16223 h 590"/>
                  <a:gd name="T12" fmla="*/ 42186 w 634"/>
                  <a:gd name="T13" fmla="*/ 16223 h 590"/>
                  <a:gd name="T14" fmla="*/ 58411 w 634"/>
                  <a:gd name="T15" fmla="*/ 58402 h 590"/>
                  <a:gd name="T16" fmla="*/ 58411 w 634"/>
                  <a:gd name="T17" fmla="*/ 58402 h 590"/>
                  <a:gd name="T18" fmla="*/ 68868 w 634"/>
                  <a:gd name="T19" fmla="*/ 143480 h 590"/>
                  <a:gd name="T20" fmla="*/ 100597 w 634"/>
                  <a:gd name="T21" fmla="*/ 169797 h 590"/>
                  <a:gd name="T22" fmla="*/ 174873 w 634"/>
                  <a:gd name="T23" fmla="*/ 169797 h 590"/>
                  <a:gd name="T24" fmla="*/ 206963 w 634"/>
                  <a:gd name="T25" fmla="*/ 143480 h 590"/>
                  <a:gd name="T26" fmla="*/ 228236 w 634"/>
                  <a:gd name="T27" fmla="*/ 58402 h 590"/>
                  <a:gd name="T28" fmla="*/ 68868 w 634"/>
                  <a:gd name="T29" fmla="*/ 58402 h 590"/>
                  <a:gd name="T30" fmla="*/ 191098 w 634"/>
                  <a:gd name="T31" fmla="*/ 143480 h 590"/>
                  <a:gd name="T32" fmla="*/ 191098 w 634"/>
                  <a:gd name="T33" fmla="*/ 143480 h 590"/>
                  <a:gd name="T34" fmla="*/ 174873 w 634"/>
                  <a:gd name="T35" fmla="*/ 153935 h 590"/>
                  <a:gd name="T36" fmla="*/ 100597 w 634"/>
                  <a:gd name="T37" fmla="*/ 153935 h 590"/>
                  <a:gd name="T38" fmla="*/ 84732 w 634"/>
                  <a:gd name="T39" fmla="*/ 143480 h 590"/>
                  <a:gd name="T40" fmla="*/ 74276 w 634"/>
                  <a:gd name="T41" fmla="*/ 69217 h 590"/>
                  <a:gd name="T42" fmla="*/ 206963 w 634"/>
                  <a:gd name="T43" fmla="*/ 69217 h 590"/>
                  <a:gd name="T44" fmla="*/ 191098 w 634"/>
                  <a:gd name="T45" fmla="*/ 143480 h 590"/>
                  <a:gd name="T46" fmla="*/ 100597 w 634"/>
                  <a:gd name="T47" fmla="*/ 186020 h 590"/>
                  <a:gd name="T48" fmla="*/ 100597 w 634"/>
                  <a:gd name="T49" fmla="*/ 186020 h 590"/>
                  <a:gd name="T50" fmla="*/ 84732 w 634"/>
                  <a:gd name="T51" fmla="*/ 196474 h 590"/>
                  <a:gd name="T52" fmla="*/ 100597 w 634"/>
                  <a:gd name="T53" fmla="*/ 212336 h 590"/>
                  <a:gd name="T54" fmla="*/ 111414 w 634"/>
                  <a:gd name="T55" fmla="*/ 196474 h 590"/>
                  <a:gd name="T56" fmla="*/ 100597 w 634"/>
                  <a:gd name="T57" fmla="*/ 186020 h 590"/>
                  <a:gd name="T58" fmla="*/ 169825 w 634"/>
                  <a:gd name="T59" fmla="*/ 186020 h 590"/>
                  <a:gd name="T60" fmla="*/ 169825 w 634"/>
                  <a:gd name="T61" fmla="*/ 186020 h 590"/>
                  <a:gd name="T62" fmla="*/ 153600 w 634"/>
                  <a:gd name="T63" fmla="*/ 196474 h 590"/>
                  <a:gd name="T64" fmla="*/ 169825 w 634"/>
                  <a:gd name="T65" fmla="*/ 212336 h 590"/>
                  <a:gd name="T66" fmla="*/ 185690 w 634"/>
                  <a:gd name="T67" fmla="*/ 196474 h 590"/>
                  <a:gd name="T68" fmla="*/ 169825 w 634"/>
                  <a:gd name="T69" fmla="*/ 186020 h 5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34" h="590">
                    <a:moveTo>
                      <a:pt x="191" y="162"/>
                    </a:moveTo>
                    <a:lnTo>
                      <a:pt x="191" y="162"/>
                    </a:lnTo>
                    <a:cubicBezTo>
                      <a:pt x="147" y="0"/>
                      <a:pt x="147" y="0"/>
                      <a:pt x="147" y="0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0" y="15"/>
                    </a:lnTo>
                    <a:cubicBezTo>
                      <a:pt x="0" y="30"/>
                      <a:pt x="14" y="45"/>
                      <a:pt x="14" y="45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62" y="162"/>
                      <a:pt x="162" y="162"/>
                      <a:pt x="162" y="162"/>
                    </a:cubicBezTo>
                    <a:cubicBezTo>
                      <a:pt x="191" y="398"/>
                      <a:pt x="191" y="398"/>
                      <a:pt x="191" y="398"/>
                    </a:cubicBezTo>
                    <a:cubicBezTo>
                      <a:pt x="191" y="442"/>
                      <a:pt x="235" y="471"/>
                      <a:pt x="279" y="471"/>
                    </a:cubicBezTo>
                    <a:cubicBezTo>
                      <a:pt x="485" y="471"/>
                      <a:pt x="485" y="471"/>
                      <a:pt x="485" y="471"/>
                    </a:cubicBezTo>
                    <a:cubicBezTo>
                      <a:pt x="530" y="471"/>
                      <a:pt x="574" y="442"/>
                      <a:pt x="574" y="398"/>
                    </a:cubicBezTo>
                    <a:cubicBezTo>
                      <a:pt x="633" y="162"/>
                      <a:pt x="633" y="162"/>
                      <a:pt x="633" y="162"/>
                    </a:cubicBezTo>
                    <a:lnTo>
                      <a:pt x="191" y="162"/>
                    </a:lnTo>
                    <a:close/>
                    <a:moveTo>
                      <a:pt x="530" y="398"/>
                    </a:moveTo>
                    <a:lnTo>
                      <a:pt x="530" y="398"/>
                    </a:lnTo>
                    <a:cubicBezTo>
                      <a:pt x="530" y="413"/>
                      <a:pt x="515" y="427"/>
                      <a:pt x="485" y="427"/>
                    </a:cubicBezTo>
                    <a:cubicBezTo>
                      <a:pt x="279" y="427"/>
                      <a:pt x="279" y="427"/>
                      <a:pt x="279" y="427"/>
                    </a:cubicBezTo>
                    <a:cubicBezTo>
                      <a:pt x="250" y="427"/>
                      <a:pt x="235" y="413"/>
                      <a:pt x="235" y="398"/>
                    </a:cubicBezTo>
                    <a:cubicBezTo>
                      <a:pt x="206" y="192"/>
                      <a:pt x="206" y="192"/>
                      <a:pt x="206" y="192"/>
                    </a:cubicBezTo>
                    <a:cubicBezTo>
                      <a:pt x="574" y="192"/>
                      <a:pt x="574" y="192"/>
                      <a:pt x="574" y="192"/>
                    </a:cubicBezTo>
                    <a:lnTo>
                      <a:pt x="530" y="398"/>
                    </a:lnTo>
                    <a:close/>
                    <a:moveTo>
                      <a:pt x="279" y="516"/>
                    </a:moveTo>
                    <a:lnTo>
                      <a:pt x="279" y="516"/>
                    </a:lnTo>
                    <a:cubicBezTo>
                      <a:pt x="250" y="516"/>
                      <a:pt x="235" y="530"/>
                      <a:pt x="235" y="545"/>
                    </a:cubicBezTo>
                    <a:cubicBezTo>
                      <a:pt x="235" y="575"/>
                      <a:pt x="250" y="589"/>
                      <a:pt x="279" y="589"/>
                    </a:cubicBezTo>
                    <a:cubicBezTo>
                      <a:pt x="294" y="589"/>
                      <a:pt x="309" y="575"/>
                      <a:pt x="309" y="545"/>
                    </a:cubicBezTo>
                    <a:cubicBezTo>
                      <a:pt x="309" y="530"/>
                      <a:pt x="294" y="516"/>
                      <a:pt x="279" y="516"/>
                    </a:cubicBezTo>
                    <a:close/>
                    <a:moveTo>
                      <a:pt x="471" y="516"/>
                    </a:moveTo>
                    <a:lnTo>
                      <a:pt x="471" y="516"/>
                    </a:lnTo>
                    <a:cubicBezTo>
                      <a:pt x="456" y="516"/>
                      <a:pt x="426" y="530"/>
                      <a:pt x="426" y="545"/>
                    </a:cubicBezTo>
                    <a:cubicBezTo>
                      <a:pt x="426" y="575"/>
                      <a:pt x="456" y="589"/>
                      <a:pt x="471" y="589"/>
                    </a:cubicBezTo>
                    <a:cubicBezTo>
                      <a:pt x="485" y="589"/>
                      <a:pt x="515" y="575"/>
                      <a:pt x="515" y="545"/>
                    </a:cubicBezTo>
                    <a:cubicBezTo>
                      <a:pt x="515" y="530"/>
                      <a:pt x="485" y="516"/>
                      <a:pt x="471" y="5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" name="Freeform 95"/>
              <p:cNvSpPr>
                <a:spLocks noChangeArrowheads="1"/>
              </p:cNvSpPr>
              <p:nvPr/>
            </p:nvSpPr>
            <p:spPr bwMode="auto">
              <a:xfrm>
                <a:off x="2914187" y="4570143"/>
                <a:ext cx="221991" cy="180991"/>
              </a:xfrm>
              <a:custGeom>
                <a:avLst/>
                <a:gdLst>
                  <a:gd name="T0" fmla="*/ 216253 w 619"/>
                  <a:gd name="T1" fmla="*/ 42267 h 501"/>
                  <a:gd name="T2" fmla="*/ 184694 w 619"/>
                  <a:gd name="T3" fmla="*/ 10477 h 501"/>
                  <a:gd name="T4" fmla="*/ 211232 w 619"/>
                  <a:gd name="T5" fmla="*/ 5058 h 501"/>
                  <a:gd name="T6" fmla="*/ 174293 w 619"/>
                  <a:gd name="T7" fmla="*/ 0 h 501"/>
                  <a:gd name="T8" fmla="*/ 68498 w 619"/>
                  <a:gd name="T9" fmla="*/ 42267 h 501"/>
                  <a:gd name="T10" fmla="*/ 21159 w 619"/>
                  <a:gd name="T11" fmla="*/ 0 h 501"/>
                  <a:gd name="T12" fmla="*/ 21159 w 619"/>
                  <a:gd name="T13" fmla="*/ 10477 h 501"/>
                  <a:gd name="T14" fmla="*/ 52718 w 619"/>
                  <a:gd name="T15" fmla="*/ 42267 h 501"/>
                  <a:gd name="T16" fmla="*/ 0 w 619"/>
                  <a:gd name="T17" fmla="*/ 47686 h 501"/>
                  <a:gd name="T18" fmla="*/ 10400 w 619"/>
                  <a:gd name="T19" fmla="*/ 53105 h 501"/>
                  <a:gd name="T20" fmla="*/ 47339 w 619"/>
                  <a:gd name="T21" fmla="*/ 180630 h 501"/>
                  <a:gd name="T22" fmla="*/ 195452 w 619"/>
                  <a:gd name="T23" fmla="*/ 153897 h 501"/>
                  <a:gd name="T24" fmla="*/ 216253 w 619"/>
                  <a:gd name="T25" fmla="*/ 53105 h 501"/>
                  <a:gd name="T26" fmla="*/ 216253 w 619"/>
                  <a:gd name="T27" fmla="*/ 42267 h 501"/>
                  <a:gd name="T28" fmla="*/ 68498 w 619"/>
                  <a:gd name="T29" fmla="*/ 170153 h 501"/>
                  <a:gd name="T30" fmla="*/ 31559 w 619"/>
                  <a:gd name="T31" fmla="*/ 153897 h 501"/>
                  <a:gd name="T32" fmla="*/ 68498 w 619"/>
                  <a:gd name="T33" fmla="*/ 138001 h 501"/>
                  <a:gd name="T34" fmla="*/ 68498 w 619"/>
                  <a:gd name="T35" fmla="*/ 127525 h 501"/>
                  <a:gd name="T36" fmla="*/ 31559 w 619"/>
                  <a:gd name="T37" fmla="*/ 127525 h 501"/>
                  <a:gd name="T38" fmla="*/ 68498 w 619"/>
                  <a:gd name="T39" fmla="*/ 95373 h 501"/>
                  <a:gd name="T40" fmla="*/ 68498 w 619"/>
                  <a:gd name="T41" fmla="*/ 84896 h 501"/>
                  <a:gd name="T42" fmla="*/ 26180 w 619"/>
                  <a:gd name="T43" fmla="*/ 84896 h 501"/>
                  <a:gd name="T44" fmla="*/ 68498 w 619"/>
                  <a:gd name="T45" fmla="*/ 53105 h 501"/>
                  <a:gd name="T46" fmla="*/ 137355 w 619"/>
                  <a:gd name="T47" fmla="*/ 170153 h 501"/>
                  <a:gd name="T48" fmla="*/ 84636 w 619"/>
                  <a:gd name="T49" fmla="*/ 170153 h 501"/>
                  <a:gd name="T50" fmla="*/ 137355 w 619"/>
                  <a:gd name="T51" fmla="*/ 138001 h 501"/>
                  <a:gd name="T52" fmla="*/ 137355 w 619"/>
                  <a:gd name="T53" fmla="*/ 127525 h 501"/>
                  <a:gd name="T54" fmla="*/ 84636 w 619"/>
                  <a:gd name="T55" fmla="*/ 127525 h 501"/>
                  <a:gd name="T56" fmla="*/ 137355 w 619"/>
                  <a:gd name="T57" fmla="*/ 95373 h 501"/>
                  <a:gd name="T58" fmla="*/ 137355 w 619"/>
                  <a:gd name="T59" fmla="*/ 84896 h 501"/>
                  <a:gd name="T60" fmla="*/ 84636 w 619"/>
                  <a:gd name="T61" fmla="*/ 84896 h 501"/>
                  <a:gd name="T62" fmla="*/ 137355 w 619"/>
                  <a:gd name="T63" fmla="*/ 53105 h 501"/>
                  <a:gd name="T64" fmla="*/ 179314 w 619"/>
                  <a:gd name="T65" fmla="*/ 153897 h 501"/>
                  <a:gd name="T66" fmla="*/ 168914 w 619"/>
                  <a:gd name="T67" fmla="*/ 170153 h 501"/>
                  <a:gd name="T68" fmla="*/ 153134 w 619"/>
                  <a:gd name="T69" fmla="*/ 138001 h 501"/>
                  <a:gd name="T70" fmla="*/ 179314 w 619"/>
                  <a:gd name="T71" fmla="*/ 153897 h 501"/>
                  <a:gd name="T72" fmla="*/ 184694 w 619"/>
                  <a:gd name="T73" fmla="*/ 127525 h 501"/>
                  <a:gd name="T74" fmla="*/ 153134 w 619"/>
                  <a:gd name="T75" fmla="*/ 95373 h 501"/>
                  <a:gd name="T76" fmla="*/ 184694 w 619"/>
                  <a:gd name="T77" fmla="*/ 127525 h 501"/>
                  <a:gd name="T78" fmla="*/ 190073 w 619"/>
                  <a:gd name="T79" fmla="*/ 84896 h 501"/>
                  <a:gd name="T80" fmla="*/ 153134 w 619"/>
                  <a:gd name="T81" fmla="*/ 53105 h 501"/>
                  <a:gd name="T82" fmla="*/ 190073 w 619"/>
                  <a:gd name="T83" fmla="*/ 84896 h 5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19" h="501">
                    <a:moveTo>
                      <a:pt x="603" y="117"/>
                    </a:moveTo>
                    <a:lnTo>
                      <a:pt x="603" y="117"/>
                    </a:lnTo>
                    <a:cubicBezTo>
                      <a:pt x="471" y="117"/>
                      <a:pt x="471" y="117"/>
                      <a:pt x="471" y="117"/>
                    </a:cubicBezTo>
                    <a:cubicBezTo>
                      <a:pt x="515" y="29"/>
                      <a:pt x="515" y="29"/>
                      <a:pt x="515" y="29"/>
                    </a:cubicBezTo>
                    <a:cubicBezTo>
                      <a:pt x="559" y="29"/>
                      <a:pt x="559" y="29"/>
                      <a:pt x="559" y="29"/>
                    </a:cubicBezTo>
                    <a:cubicBezTo>
                      <a:pt x="574" y="29"/>
                      <a:pt x="589" y="29"/>
                      <a:pt x="589" y="14"/>
                    </a:cubicBezTo>
                    <a:cubicBezTo>
                      <a:pt x="589" y="0"/>
                      <a:pt x="574" y="0"/>
                      <a:pt x="559" y="0"/>
                    </a:cubicBezTo>
                    <a:cubicBezTo>
                      <a:pt x="486" y="0"/>
                      <a:pt x="486" y="0"/>
                      <a:pt x="486" y="0"/>
                    </a:cubicBezTo>
                    <a:cubicBezTo>
                      <a:pt x="427" y="117"/>
                      <a:pt x="427" y="117"/>
                      <a:pt x="427" y="117"/>
                    </a:cubicBezTo>
                    <a:cubicBezTo>
                      <a:pt x="191" y="117"/>
                      <a:pt x="191" y="117"/>
                      <a:pt x="191" y="117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4" y="0"/>
                      <a:pt x="29" y="0"/>
                      <a:pt x="29" y="14"/>
                    </a:cubicBezTo>
                    <a:cubicBezTo>
                      <a:pt x="29" y="29"/>
                      <a:pt x="44" y="29"/>
                      <a:pt x="59" y="29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47" y="117"/>
                      <a:pt x="147" y="117"/>
                      <a:pt x="147" y="117"/>
                    </a:cubicBezTo>
                    <a:cubicBezTo>
                      <a:pt x="15" y="117"/>
                      <a:pt x="15" y="117"/>
                      <a:pt x="15" y="117"/>
                    </a:cubicBezTo>
                    <a:cubicBezTo>
                      <a:pt x="0" y="117"/>
                      <a:pt x="0" y="117"/>
                      <a:pt x="0" y="132"/>
                    </a:cubicBezTo>
                    <a:cubicBezTo>
                      <a:pt x="0" y="147"/>
                      <a:pt x="0" y="147"/>
                      <a:pt x="15" y="147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59" y="426"/>
                      <a:pt x="59" y="426"/>
                      <a:pt x="59" y="426"/>
                    </a:cubicBezTo>
                    <a:cubicBezTo>
                      <a:pt x="59" y="471"/>
                      <a:pt x="88" y="500"/>
                      <a:pt x="132" y="500"/>
                    </a:cubicBezTo>
                    <a:cubicBezTo>
                      <a:pt x="471" y="500"/>
                      <a:pt x="471" y="500"/>
                      <a:pt x="471" y="500"/>
                    </a:cubicBezTo>
                    <a:cubicBezTo>
                      <a:pt x="515" y="500"/>
                      <a:pt x="545" y="471"/>
                      <a:pt x="545" y="426"/>
                    </a:cubicBezTo>
                    <a:cubicBezTo>
                      <a:pt x="589" y="147"/>
                      <a:pt x="589" y="147"/>
                      <a:pt x="589" y="147"/>
                    </a:cubicBezTo>
                    <a:cubicBezTo>
                      <a:pt x="603" y="147"/>
                      <a:pt x="603" y="147"/>
                      <a:pt x="603" y="147"/>
                    </a:cubicBezTo>
                    <a:cubicBezTo>
                      <a:pt x="618" y="147"/>
                      <a:pt x="618" y="147"/>
                      <a:pt x="618" y="132"/>
                    </a:cubicBezTo>
                    <a:cubicBezTo>
                      <a:pt x="618" y="117"/>
                      <a:pt x="618" y="117"/>
                      <a:pt x="603" y="117"/>
                    </a:cubicBezTo>
                    <a:close/>
                    <a:moveTo>
                      <a:pt x="191" y="471"/>
                    </a:moveTo>
                    <a:lnTo>
                      <a:pt x="191" y="471"/>
                    </a:lnTo>
                    <a:cubicBezTo>
                      <a:pt x="132" y="471"/>
                      <a:pt x="132" y="471"/>
                      <a:pt x="132" y="471"/>
                    </a:cubicBezTo>
                    <a:cubicBezTo>
                      <a:pt x="118" y="471"/>
                      <a:pt x="88" y="441"/>
                      <a:pt x="88" y="426"/>
                    </a:cubicBezTo>
                    <a:cubicBezTo>
                      <a:pt x="88" y="382"/>
                      <a:pt x="88" y="382"/>
                      <a:pt x="88" y="382"/>
                    </a:cubicBezTo>
                    <a:cubicBezTo>
                      <a:pt x="191" y="382"/>
                      <a:pt x="191" y="382"/>
                      <a:pt x="191" y="382"/>
                    </a:cubicBezTo>
                    <a:lnTo>
                      <a:pt x="191" y="471"/>
                    </a:lnTo>
                    <a:close/>
                    <a:moveTo>
                      <a:pt x="191" y="353"/>
                    </a:moveTo>
                    <a:lnTo>
                      <a:pt x="191" y="353"/>
                    </a:lnTo>
                    <a:cubicBezTo>
                      <a:pt x="88" y="353"/>
                      <a:pt x="88" y="353"/>
                      <a:pt x="88" y="353"/>
                    </a:cubicBezTo>
                    <a:cubicBezTo>
                      <a:pt x="88" y="264"/>
                      <a:pt x="88" y="264"/>
                      <a:pt x="88" y="264"/>
                    </a:cubicBezTo>
                    <a:cubicBezTo>
                      <a:pt x="191" y="264"/>
                      <a:pt x="191" y="264"/>
                      <a:pt x="191" y="264"/>
                    </a:cubicBezTo>
                    <a:lnTo>
                      <a:pt x="191" y="353"/>
                    </a:lnTo>
                    <a:close/>
                    <a:moveTo>
                      <a:pt x="191" y="235"/>
                    </a:moveTo>
                    <a:lnTo>
                      <a:pt x="191" y="235"/>
                    </a:lnTo>
                    <a:cubicBezTo>
                      <a:pt x="73" y="235"/>
                      <a:pt x="73" y="235"/>
                      <a:pt x="73" y="235"/>
                    </a:cubicBezTo>
                    <a:cubicBezTo>
                      <a:pt x="73" y="147"/>
                      <a:pt x="73" y="147"/>
                      <a:pt x="73" y="147"/>
                    </a:cubicBezTo>
                    <a:cubicBezTo>
                      <a:pt x="191" y="147"/>
                      <a:pt x="191" y="147"/>
                      <a:pt x="191" y="147"/>
                    </a:cubicBezTo>
                    <a:lnTo>
                      <a:pt x="191" y="235"/>
                    </a:lnTo>
                    <a:close/>
                    <a:moveTo>
                      <a:pt x="383" y="471"/>
                    </a:moveTo>
                    <a:lnTo>
                      <a:pt x="383" y="471"/>
                    </a:lnTo>
                    <a:cubicBezTo>
                      <a:pt x="236" y="471"/>
                      <a:pt x="236" y="471"/>
                      <a:pt x="236" y="471"/>
                    </a:cubicBezTo>
                    <a:cubicBezTo>
                      <a:pt x="236" y="382"/>
                      <a:pt x="236" y="382"/>
                      <a:pt x="236" y="382"/>
                    </a:cubicBezTo>
                    <a:cubicBezTo>
                      <a:pt x="383" y="382"/>
                      <a:pt x="383" y="382"/>
                      <a:pt x="383" y="382"/>
                    </a:cubicBezTo>
                    <a:lnTo>
                      <a:pt x="383" y="471"/>
                    </a:lnTo>
                    <a:close/>
                    <a:moveTo>
                      <a:pt x="383" y="353"/>
                    </a:moveTo>
                    <a:lnTo>
                      <a:pt x="383" y="353"/>
                    </a:lnTo>
                    <a:cubicBezTo>
                      <a:pt x="236" y="353"/>
                      <a:pt x="236" y="353"/>
                      <a:pt x="236" y="353"/>
                    </a:cubicBezTo>
                    <a:cubicBezTo>
                      <a:pt x="236" y="264"/>
                      <a:pt x="236" y="264"/>
                      <a:pt x="236" y="264"/>
                    </a:cubicBezTo>
                    <a:cubicBezTo>
                      <a:pt x="383" y="264"/>
                      <a:pt x="383" y="264"/>
                      <a:pt x="383" y="264"/>
                    </a:cubicBezTo>
                    <a:lnTo>
                      <a:pt x="383" y="353"/>
                    </a:lnTo>
                    <a:close/>
                    <a:moveTo>
                      <a:pt x="383" y="235"/>
                    </a:moveTo>
                    <a:lnTo>
                      <a:pt x="383" y="235"/>
                    </a:lnTo>
                    <a:cubicBezTo>
                      <a:pt x="236" y="235"/>
                      <a:pt x="236" y="235"/>
                      <a:pt x="236" y="235"/>
                    </a:cubicBezTo>
                    <a:cubicBezTo>
                      <a:pt x="236" y="147"/>
                      <a:pt x="236" y="147"/>
                      <a:pt x="236" y="147"/>
                    </a:cubicBezTo>
                    <a:cubicBezTo>
                      <a:pt x="383" y="147"/>
                      <a:pt x="383" y="147"/>
                      <a:pt x="383" y="147"/>
                    </a:cubicBezTo>
                    <a:lnTo>
                      <a:pt x="383" y="235"/>
                    </a:lnTo>
                    <a:close/>
                    <a:moveTo>
                      <a:pt x="500" y="426"/>
                    </a:moveTo>
                    <a:lnTo>
                      <a:pt x="500" y="426"/>
                    </a:lnTo>
                    <a:cubicBezTo>
                      <a:pt x="500" y="441"/>
                      <a:pt x="486" y="471"/>
                      <a:pt x="471" y="471"/>
                    </a:cubicBezTo>
                    <a:cubicBezTo>
                      <a:pt x="427" y="471"/>
                      <a:pt x="427" y="471"/>
                      <a:pt x="427" y="471"/>
                    </a:cubicBezTo>
                    <a:cubicBezTo>
                      <a:pt x="427" y="382"/>
                      <a:pt x="427" y="382"/>
                      <a:pt x="427" y="382"/>
                    </a:cubicBezTo>
                    <a:cubicBezTo>
                      <a:pt x="515" y="382"/>
                      <a:pt x="515" y="382"/>
                      <a:pt x="515" y="382"/>
                    </a:cubicBezTo>
                    <a:lnTo>
                      <a:pt x="500" y="426"/>
                    </a:lnTo>
                    <a:close/>
                    <a:moveTo>
                      <a:pt x="515" y="353"/>
                    </a:moveTo>
                    <a:lnTo>
                      <a:pt x="515" y="353"/>
                    </a:lnTo>
                    <a:cubicBezTo>
                      <a:pt x="427" y="353"/>
                      <a:pt x="427" y="353"/>
                      <a:pt x="427" y="353"/>
                    </a:cubicBezTo>
                    <a:cubicBezTo>
                      <a:pt x="427" y="264"/>
                      <a:pt x="427" y="264"/>
                      <a:pt x="427" y="264"/>
                    </a:cubicBezTo>
                    <a:cubicBezTo>
                      <a:pt x="530" y="264"/>
                      <a:pt x="530" y="264"/>
                      <a:pt x="530" y="264"/>
                    </a:cubicBezTo>
                    <a:lnTo>
                      <a:pt x="515" y="353"/>
                    </a:lnTo>
                    <a:close/>
                    <a:moveTo>
                      <a:pt x="530" y="235"/>
                    </a:moveTo>
                    <a:lnTo>
                      <a:pt x="530" y="235"/>
                    </a:lnTo>
                    <a:cubicBezTo>
                      <a:pt x="427" y="235"/>
                      <a:pt x="427" y="235"/>
                      <a:pt x="427" y="235"/>
                    </a:cubicBezTo>
                    <a:cubicBezTo>
                      <a:pt x="427" y="147"/>
                      <a:pt x="427" y="147"/>
                      <a:pt x="427" y="147"/>
                    </a:cubicBezTo>
                    <a:cubicBezTo>
                      <a:pt x="545" y="147"/>
                      <a:pt x="545" y="147"/>
                      <a:pt x="545" y="147"/>
                    </a:cubicBezTo>
                    <a:lnTo>
                      <a:pt x="530" y="2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" name="Freeform 96"/>
              <p:cNvSpPr>
                <a:spLocks noChangeArrowheads="1"/>
              </p:cNvSpPr>
              <p:nvPr/>
            </p:nvSpPr>
            <p:spPr bwMode="auto">
              <a:xfrm>
                <a:off x="2542881" y="4547685"/>
                <a:ext cx="228597" cy="223265"/>
              </a:xfrm>
              <a:custGeom>
                <a:avLst/>
                <a:gdLst>
                  <a:gd name="T0" fmla="*/ 186051 w 634"/>
                  <a:gd name="T1" fmla="*/ 0 h 619"/>
                  <a:gd name="T2" fmla="*/ 186051 w 634"/>
                  <a:gd name="T3" fmla="*/ 0 h 619"/>
                  <a:gd name="T4" fmla="*/ 42546 w 634"/>
                  <a:gd name="T5" fmla="*/ 0 h 619"/>
                  <a:gd name="T6" fmla="*/ 0 w 634"/>
                  <a:gd name="T7" fmla="*/ 68891 h 619"/>
                  <a:gd name="T8" fmla="*/ 0 w 634"/>
                  <a:gd name="T9" fmla="*/ 95582 h 619"/>
                  <a:gd name="T10" fmla="*/ 10817 w 634"/>
                  <a:gd name="T11" fmla="*/ 116502 h 619"/>
                  <a:gd name="T12" fmla="*/ 10817 w 634"/>
                  <a:gd name="T13" fmla="*/ 196214 h 619"/>
                  <a:gd name="T14" fmla="*/ 37138 w 634"/>
                  <a:gd name="T15" fmla="*/ 222904 h 619"/>
                  <a:gd name="T16" fmla="*/ 191098 w 634"/>
                  <a:gd name="T17" fmla="*/ 222904 h 619"/>
                  <a:gd name="T18" fmla="*/ 223189 w 634"/>
                  <a:gd name="T19" fmla="*/ 196214 h 619"/>
                  <a:gd name="T20" fmla="*/ 223189 w 634"/>
                  <a:gd name="T21" fmla="*/ 116502 h 619"/>
                  <a:gd name="T22" fmla="*/ 228236 w 634"/>
                  <a:gd name="T23" fmla="*/ 95582 h 619"/>
                  <a:gd name="T24" fmla="*/ 228236 w 634"/>
                  <a:gd name="T25" fmla="*/ 68891 h 619"/>
                  <a:gd name="T26" fmla="*/ 186051 w 634"/>
                  <a:gd name="T27" fmla="*/ 0 h 619"/>
                  <a:gd name="T28" fmla="*/ 207324 w 634"/>
                  <a:gd name="T29" fmla="*/ 196214 h 619"/>
                  <a:gd name="T30" fmla="*/ 207324 w 634"/>
                  <a:gd name="T31" fmla="*/ 196214 h 619"/>
                  <a:gd name="T32" fmla="*/ 191098 w 634"/>
                  <a:gd name="T33" fmla="*/ 212444 h 619"/>
                  <a:gd name="T34" fmla="*/ 37138 w 634"/>
                  <a:gd name="T35" fmla="*/ 212444 h 619"/>
                  <a:gd name="T36" fmla="*/ 21273 w 634"/>
                  <a:gd name="T37" fmla="*/ 196214 h 619"/>
                  <a:gd name="T38" fmla="*/ 21273 w 634"/>
                  <a:gd name="T39" fmla="*/ 180343 h 619"/>
                  <a:gd name="T40" fmla="*/ 207324 w 634"/>
                  <a:gd name="T41" fmla="*/ 180343 h 619"/>
                  <a:gd name="T42" fmla="*/ 207324 w 634"/>
                  <a:gd name="T43" fmla="*/ 196214 h 619"/>
                  <a:gd name="T44" fmla="*/ 207324 w 634"/>
                  <a:gd name="T45" fmla="*/ 169883 h 619"/>
                  <a:gd name="T46" fmla="*/ 207324 w 634"/>
                  <a:gd name="T47" fmla="*/ 169883 h 619"/>
                  <a:gd name="T48" fmla="*/ 21273 w 634"/>
                  <a:gd name="T49" fmla="*/ 169883 h 619"/>
                  <a:gd name="T50" fmla="*/ 21273 w 634"/>
                  <a:gd name="T51" fmla="*/ 127322 h 619"/>
                  <a:gd name="T52" fmla="*/ 37138 w 634"/>
                  <a:gd name="T53" fmla="*/ 127322 h 619"/>
                  <a:gd name="T54" fmla="*/ 63820 w 634"/>
                  <a:gd name="T55" fmla="*/ 106042 h 619"/>
                  <a:gd name="T56" fmla="*/ 90501 w 634"/>
                  <a:gd name="T57" fmla="*/ 127322 h 619"/>
                  <a:gd name="T58" fmla="*/ 116822 w 634"/>
                  <a:gd name="T59" fmla="*/ 111452 h 619"/>
                  <a:gd name="T60" fmla="*/ 143504 w 634"/>
                  <a:gd name="T61" fmla="*/ 127322 h 619"/>
                  <a:gd name="T62" fmla="*/ 169825 w 634"/>
                  <a:gd name="T63" fmla="*/ 106042 h 619"/>
                  <a:gd name="T64" fmla="*/ 191098 w 634"/>
                  <a:gd name="T65" fmla="*/ 127322 h 619"/>
                  <a:gd name="T66" fmla="*/ 207324 w 634"/>
                  <a:gd name="T67" fmla="*/ 127322 h 619"/>
                  <a:gd name="T68" fmla="*/ 207324 w 634"/>
                  <a:gd name="T69" fmla="*/ 169883 h 619"/>
                  <a:gd name="T70" fmla="*/ 212372 w 634"/>
                  <a:gd name="T71" fmla="*/ 95582 h 619"/>
                  <a:gd name="T72" fmla="*/ 212372 w 634"/>
                  <a:gd name="T73" fmla="*/ 95582 h 619"/>
                  <a:gd name="T74" fmla="*/ 191098 w 634"/>
                  <a:gd name="T75" fmla="*/ 111452 h 619"/>
                  <a:gd name="T76" fmla="*/ 169825 w 634"/>
                  <a:gd name="T77" fmla="*/ 95582 h 619"/>
                  <a:gd name="T78" fmla="*/ 164777 w 634"/>
                  <a:gd name="T79" fmla="*/ 95582 h 619"/>
                  <a:gd name="T80" fmla="*/ 143504 w 634"/>
                  <a:gd name="T81" fmla="*/ 111452 h 619"/>
                  <a:gd name="T82" fmla="*/ 116822 w 634"/>
                  <a:gd name="T83" fmla="*/ 95582 h 619"/>
                  <a:gd name="T84" fmla="*/ 111775 w 634"/>
                  <a:gd name="T85" fmla="*/ 95582 h 619"/>
                  <a:gd name="T86" fmla="*/ 90501 w 634"/>
                  <a:gd name="T87" fmla="*/ 111452 h 619"/>
                  <a:gd name="T88" fmla="*/ 63820 w 634"/>
                  <a:gd name="T89" fmla="*/ 95582 h 619"/>
                  <a:gd name="T90" fmla="*/ 58411 w 634"/>
                  <a:gd name="T91" fmla="*/ 95582 h 619"/>
                  <a:gd name="T92" fmla="*/ 37138 w 634"/>
                  <a:gd name="T93" fmla="*/ 111452 h 619"/>
                  <a:gd name="T94" fmla="*/ 16225 w 634"/>
                  <a:gd name="T95" fmla="*/ 95582 h 619"/>
                  <a:gd name="T96" fmla="*/ 16225 w 634"/>
                  <a:gd name="T97" fmla="*/ 84761 h 619"/>
                  <a:gd name="T98" fmla="*/ 212372 w 634"/>
                  <a:gd name="T99" fmla="*/ 84761 h 619"/>
                  <a:gd name="T100" fmla="*/ 212372 w 634"/>
                  <a:gd name="T101" fmla="*/ 95582 h 619"/>
                  <a:gd name="T102" fmla="*/ 16225 w 634"/>
                  <a:gd name="T103" fmla="*/ 68891 h 619"/>
                  <a:gd name="T104" fmla="*/ 16225 w 634"/>
                  <a:gd name="T105" fmla="*/ 68891 h 619"/>
                  <a:gd name="T106" fmla="*/ 47955 w 634"/>
                  <a:gd name="T107" fmla="*/ 10460 h 619"/>
                  <a:gd name="T108" fmla="*/ 180642 w 634"/>
                  <a:gd name="T109" fmla="*/ 10460 h 619"/>
                  <a:gd name="T110" fmla="*/ 212372 w 634"/>
                  <a:gd name="T111" fmla="*/ 68891 h 619"/>
                  <a:gd name="T112" fmla="*/ 16225 w 634"/>
                  <a:gd name="T113" fmla="*/ 68891 h 6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34" h="619">
                    <a:moveTo>
                      <a:pt x="516" y="0"/>
                    </a:moveTo>
                    <a:lnTo>
                      <a:pt x="516" y="0"/>
                    </a:lnTo>
                    <a:cubicBezTo>
                      <a:pt x="118" y="0"/>
                      <a:pt x="118" y="0"/>
                      <a:pt x="118" y="0"/>
                    </a:cubicBezTo>
                    <a:cubicBezTo>
                      <a:pt x="0" y="191"/>
                      <a:pt x="0" y="191"/>
                      <a:pt x="0" y="191"/>
                    </a:cubicBezTo>
                    <a:lnTo>
                      <a:pt x="0" y="265"/>
                    </a:lnTo>
                    <a:cubicBezTo>
                      <a:pt x="0" y="294"/>
                      <a:pt x="15" y="309"/>
                      <a:pt x="30" y="323"/>
                    </a:cubicBezTo>
                    <a:cubicBezTo>
                      <a:pt x="30" y="544"/>
                      <a:pt x="30" y="544"/>
                      <a:pt x="30" y="544"/>
                    </a:cubicBezTo>
                    <a:cubicBezTo>
                      <a:pt x="30" y="589"/>
                      <a:pt x="59" y="618"/>
                      <a:pt x="103" y="618"/>
                    </a:cubicBezTo>
                    <a:cubicBezTo>
                      <a:pt x="530" y="618"/>
                      <a:pt x="530" y="618"/>
                      <a:pt x="530" y="618"/>
                    </a:cubicBezTo>
                    <a:cubicBezTo>
                      <a:pt x="575" y="618"/>
                      <a:pt x="619" y="589"/>
                      <a:pt x="619" y="544"/>
                    </a:cubicBezTo>
                    <a:cubicBezTo>
                      <a:pt x="619" y="323"/>
                      <a:pt x="619" y="323"/>
                      <a:pt x="619" y="323"/>
                    </a:cubicBezTo>
                    <a:cubicBezTo>
                      <a:pt x="633" y="309"/>
                      <a:pt x="633" y="294"/>
                      <a:pt x="633" y="265"/>
                    </a:cubicBezTo>
                    <a:cubicBezTo>
                      <a:pt x="633" y="250"/>
                      <a:pt x="633" y="191"/>
                      <a:pt x="633" y="191"/>
                    </a:cubicBezTo>
                    <a:lnTo>
                      <a:pt x="516" y="0"/>
                    </a:lnTo>
                    <a:close/>
                    <a:moveTo>
                      <a:pt x="575" y="544"/>
                    </a:moveTo>
                    <a:lnTo>
                      <a:pt x="575" y="544"/>
                    </a:lnTo>
                    <a:cubicBezTo>
                      <a:pt x="575" y="559"/>
                      <a:pt x="560" y="589"/>
                      <a:pt x="530" y="589"/>
                    </a:cubicBezTo>
                    <a:cubicBezTo>
                      <a:pt x="103" y="589"/>
                      <a:pt x="103" y="589"/>
                      <a:pt x="103" y="589"/>
                    </a:cubicBezTo>
                    <a:cubicBezTo>
                      <a:pt x="89" y="589"/>
                      <a:pt x="59" y="559"/>
                      <a:pt x="59" y="544"/>
                    </a:cubicBezTo>
                    <a:cubicBezTo>
                      <a:pt x="59" y="500"/>
                      <a:pt x="59" y="500"/>
                      <a:pt x="59" y="500"/>
                    </a:cubicBezTo>
                    <a:cubicBezTo>
                      <a:pt x="575" y="500"/>
                      <a:pt x="575" y="500"/>
                      <a:pt x="575" y="500"/>
                    </a:cubicBezTo>
                    <a:lnTo>
                      <a:pt x="575" y="544"/>
                    </a:lnTo>
                    <a:close/>
                    <a:moveTo>
                      <a:pt x="575" y="471"/>
                    </a:moveTo>
                    <a:lnTo>
                      <a:pt x="575" y="471"/>
                    </a:lnTo>
                    <a:cubicBezTo>
                      <a:pt x="59" y="471"/>
                      <a:pt x="59" y="471"/>
                      <a:pt x="59" y="471"/>
                    </a:cubicBezTo>
                    <a:cubicBezTo>
                      <a:pt x="59" y="353"/>
                      <a:pt x="59" y="353"/>
                      <a:pt x="59" y="353"/>
                    </a:cubicBezTo>
                    <a:cubicBezTo>
                      <a:pt x="74" y="353"/>
                      <a:pt x="89" y="353"/>
                      <a:pt x="103" y="353"/>
                    </a:cubicBezTo>
                    <a:cubicBezTo>
                      <a:pt x="118" y="353"/>
                      <a:pt x="162" y="323"/>
                      <a:pt x="177" y="294"/>
                    </a:cubicBezTo>
                    <a:cubicBezTo>
                      <a:pt x="192" y="323"/>
                      <a:pt x="221" y="353"/>
                      <a:pt x="251" y="353"/>
                    </a:cubicBezTo>
                    <a:cubicBezTo>
                      <a:pt x="280" y="353"/>
                      <a:pt x="310" y="323"/>
                      <a:pt x="324" y="309"/>
                    </a:cubicBezTo>
                    <a:cubicBezTo>
                      <a:pt x="324" y="323"/>
                      <a:pt x="369" y="353"/>
                      <a:pt x="398" y="353"/>
                    </a:cubicBezTo>
                    <a:cubicBezTo>
                      <a:pt x="428" y="353"/>
                      <a:pt x="457" y="323"/>
                      <a:pt x="471" y="294"/>
                    </a:cubicBezTo>
                    <a:cubicBezTo>
                      <a:pt x="486" y="323"/>
                      <a:pt x="501" y="353"/>
                      <a:pt x="530" y="353"/>
                    </a:cubicBezTo>
                    <a:cubicBezTo>
                      <a:pt x="545" y="353"/>
                      <a:pt x="575" y="353"/>
                      <a:pt x="575" y="353"/>
                    </a:cubicBezTo>
                    <a:lnTo>
                      <a:pt x="575" y="471"/>
                    </a:lnTo>
                    <a:close/>
                    <a:moveTo>
                      <a:pt x="589" y="265"/>
                    </a:moveTo>
                    <a:lnTo>
                      <a:pt x="589" y="265"/>
                    </a:lnTo>
                    <a:cubicBezTo>
                      <a:pt x="589" y="294"/>
                      <a:pt x="560" y="309"/>
                      <a:pt x="530" y="309"/>
                    </a:cubicBezTo>
                    <a:cubicBezTo>
                      <a:pt x="501" y="309"/>
                      <a:pt x="471" y="294"/>
                      <a:pt x="471" y="265"/>
                    </a:cubicBezTo>
                    <a:cubicBezTo>
                      <a:pt x="457" y="265"/>
                      <a:pt x="457" y="265"/>
                      <a:pt x="457" y="265"/>
                    </a:cubicBezTo>
                    <a:cubicBezTo>
                      <a:pt x="457" y="294"/>
                      <a:pt x="428" y="309"/>
                      <a:pt x="398" y="309"/>
                    </a:cubicBezTo>
                    <a:cubicBezTo>
                      <a:pt x="369" y="309"/>
                      <a:pt x="324" y="294"/>
                      <a:pt x="324" y="265"/>
                    </a:cubicBezTo>
                    <a:cubicBezTo>
                      <a:pt x="310" y="265"/>
                      <a:pt x="310" y="265"/>
                      <a:pt x="310" y="265"/>
                    </a:cubicBezTo>
                    <a:cubicBezTo>
                      <a:pt x="310" y="294"/>
                      <a:pt x="280" y="309"/>
                      <a:pt x="251" y="309"/>
                    </a:cubicBezTo>
                    <a:cubicBezTo>
                      <a:pt x="221" y="309"/>
                      <a:pt x="177" y="294"/>
                      <a:pt x="177" y="265"/>
                    </a:cubicBezTo>
                    <a:cubicBezTo>
                      <a:pt x="162" y="265"/>
                      <a:pt x="162" y="265"/>
                      <a:pt x="162" y="265"/>
                    </a:cubicBezTo>
                    <a:cubicBezTo>
                      <a:pt x="162" y="294"/>
                      <a:pt x="133" y="309"/>
                      <a:pt x="103" y="309"/>
                    </a:cubicBezTo>
                    <a:cubicBezTo>
                      <a:pt x="74" y="309"/>
                      <a:pt x="45" y="294"/>
                      <a:pt x="45" y="26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589" y="235"/>
                      <a:pt x="589" y="235"/>
                      <a:pt x="589" y="235"/>
                    </a:cubicBezTo>
                    <a:lnTo>
                      <a:pt x="589" y="265"/>
                    </a:lnTo>
                    <a:close/>
                    <a:moveTo>
                      <a:pt x="45" y="191"/>
                    </a:moveTo>
                    <a:lnTo>
                      <a:pt x="45" y="191"/>
                    </a:lnTo>
                    <a:cubicBezTo>
                      <a:pt x="133" y="29"/>
                      <a:pt x="133" y="29"/>
                      <a:pt x="133" y="29"/>
                    </a:cubicBezTo>
                    <a:cubicBezTo>
                      <a:pt x="501" y="29"/>
                      <a:pt x="501" y="29"/>
                      <a:pt x="501" y="29"/>
                    </a:cubicBezTo>
                    <a:cubicBezTo>
                      <a:pt x="589" y="191"/>
                      <a:pt x="589" y="191"/>
                      <a:pt x="589" y="191"/>
                    </a:cubicBezTo>
                    <a:lnTo>
                      <a:pt x="45" y="1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" name="Freeform 97"/>
              <p:cNvSpPr>
                <a:spLocks noChangeArrowheads="1"/>
              </p:cNvSpPr>
              <p:nvPr/>
            </p:nvSpPr>
            <p:spPr bwMode="auto">
              <a:xfrm>
                <a:off x="2204610" y="4570143"/>
                <a:ext cx="170457" cy="180991"/>
              </a:xfrm>
              <a:custGeom>
                <a:avLst/>
                <a:gdLst>
                  <a:gd name="T0" fmla="*/ 138316 w 472"/>
                  <a:gd name="T1" fmla="*/ 111629 h 501"/>
                  <a:gd name="T2" fmla="*/ 138316 w 472"/>
                  <a:gd name="T3" fmla="*/ 111629 h 501"/>
                  <a:gd name="T4" fmla="*/ 106536 w 472"/>
                  <a:gd name="T5" fmla="*/ 127525 h 501"/>
                  <a:gd name="T6" fmla="*/ 69338 w 472"/>
                  <a:gd name="T7" fmla="*/ 106210 h 501"/>
                  <a:gd name="T8" fmla="*/ 74394 w 472"/>
                  <a:gd name="T9" fmla="*/ 90315 h 501"/>
                  <a:gd name="T10" fmla="*/ 69338 w 472"/>
                  <a:gd name="T11" fmla="*/ 79838 h 501"/>
                  <a:gd name="T12" fmla="*/ 111953 w 472"/>
                  <a:gd name="T13" fmla="*/ 58524 h 501"/>
                  <a:gd name="T14" fmla="*/ 138316 w 472"/>
                  <a:gd name="T15" fmla="*/ 69001 h 501"/>
                  <a:gd name="T16" fmla="*/ 170096 w 472"/>
                  <a:gd name="T17" fmla="*/ 31791 h 501"/>
                  <a:gd name="T18" fmla="*/ 138316 w 472"/>
                  <a:gd name="T19" fmla="*/ 0 h 501"/>
                  <a:gd name="T20" fmla="*/ 101119 w 472"/>
                  <a:gd name="T21" fmla="*/ 31791 h 501"/>
                  <a:gd name="T22" fmla="*/ 101119 w 472"/>
                  <a:gd name="T23" fmla="*/ 42267 h 501"/>
                  <a:gd name="T24" fmla="*/ 63921 w 472"/>
                  <a:gd name="T25" fmla="*/ 63582 h 501"/>
                  <a:gd name="T26" fmla="*/ 37197 w 472"/>
                  <a:gd name="T27" fmla="*/ 53105 h 501"/>
                  <a:gd name="T28" fmla="*/ 0 w 472"/>
                  <a:gd name="T29" fmla="*/ 90315 h 501"/>
                  <a:gd name="T30" fmla="*/ 37197 w 472"/>
                  <a:gd name="T31" fmla="*/ 127525 h 501"/>
                  <a:gd name="T32" fmla="*/ 58504 w 472"/>
                  <a:gd name="T33" fmla="*/ 116687 h 501"/>
                  <a:gd name="T34" fmla="*/ 58504 w 472"/>
                  <a:gd name="T35" fmla="*/ 116687 h 501"/>
                  <a:gd name="T36" fmla="*/ 101119 w 472"/>
                  <a:gd name="T37" fmla="*/ 143420 h 501"/>
                  <a:gd name="T38" fmla="*/ 101119 w 472"/>
                  <a:gd name="T39" fmla="*/ 148839 h 501"/>
                  <a:gd name="T40" fmla="*/ 138316 w 472"/>
                  <a:gd name="T41" fmla="*/ 180630 h 501"/>
                  <a:gd name="T42" fmla="*/ 170096 w 472"/>
                  <a:gd name="T43" fmla="*/ 148839 h 501"/>
                  <a:gd name="T44" fmla="*/ 138316 w 472"/>
                  <a:gd name="T45" fmla="*/ 111629 h 501"/>
                  <a:gd name="T46" fmla="*/ 138316 w 472"/>
                  <a:gd name="T47" fmla="*/ 10477 h 501"/>
                  <a:gd name="T48" fmla="*/ 138316 w 472"/>
                  <a:gd name="T49" fmla="*/ 10477 h 501"/>
                  <a:gd name="T50" fmla="*/ 159623 w 472"/>
                  <a:gd name="T51" fmla="*/ 31791 h 501"/>
                  <a:gd name="T52" fmla="*/ 138316 w 472"/>
                  <a:gd name="T53" fmla="*/ 53105 h 501"/>
                  <a:gd name="T54" fmla="*/ 117009 w 472"/>
                  <a:gd name="T55" fmla="*/ 31791 h 501"/>
                  <a:gd name="T56" fmla="*/ 138316 w 472"/>
                  <a:gd name="T57" fmla="*/ 10477 h 501"/>
                  <a:gd name="T58" fmla="*/ 37197 w 472"/>
                  <a:gd name="T59" fmla="*/ 111629 h 501"/>
                  <a:gd name="T60" fmla="*/ 37197 w 472"/>
                  <a:gd name="T61" fmla="*/ 111629 h 501"/>
                  <a:gd name="T62" fmla="*/ 15890 w 472"/>
                  <a:gd name="T63" fmla="*/ 90315 h 501"/>
                  <a:gd name="T64" fmla="*/ 37197 w 472"/>
                  <a:gd name="T65" fmla="*/ 69001 h 501"/>
                  <a:gd name="T66" fmla="*/ 58504 w 472"/>
                  <a:gd name="T67" fmla="*/ 90315 h 501"/>
                  <a:gd name="T68" fmla="*/ 37197 w 472"/>
                  <a:gd name="T69" fmla="*/ 111629 h 501"/>
                  <a:gd name="T70" fmla="*/ 138316 w 472"/>
                  <a:gd name="T71" fmla="*/ 170153 h 501"/>
                  <a:gd name="T72" fmla="*/ 138316 w 472"/>
                  <a:gd name="T73" fmla="*/ 170153 h 501"/>
                  <a:gd name="T74" fmla="*/ 117009 w 472"/>
                  <a:gd name="T75" fmla="*/ 148839 h 501"/>
                  <a:gd name="T76" fmla="*/ 138316 w 472"/>
                  <a:gd name="T77" fmla="*/ 127525 h 501"/>
                  <a:gd name="T78" fmla="*/ 159623 w 472"/>
                  <a:gd name="T79" fmla="*/ 148839 h 501"/>
                  <a:gd name="T80" fmla="*/ 138316 w 472"/>
                  <a:gd name="T81" fmla="*/ 170153 h 50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72" h="501">
                    <a:moveTo>
                      <a:pt x="383" y="309"/>
                    </a:moveTo>
                    <a:lnTo>
                      <a:pt x="383" y="309"/>
                    </a:lnTo>
                    <a:cubicBezTo>
                      <a:pt x="339" y="309"/>
                      <a:pt x="310" y="323"/>
                      <a:pt x="295" y="353"/>
                    </a:cubicBezTo>
                    <a:cubicBezTo>
                      <a:pt x="192" y="294"/>
                      <a:pt x="192" y="294"/>
                      <a:pt x="192" y="294"/>
                    </a:cubicBezTo>
                    <a:cubicBezTo>
                      <a:pt x="192" y="280"/>
                      <a:pt x="206" y="264"/>
                      <a:pt x="206" y="250"/>
                    </a:cubicBezTo>
                    <a:cubicBezTo>
                      <a:pt x="206" y="235"/>
                      <a:pt x="206" y="235"/>
                      <a:pt x="192" y="221"/>
                    </a:cubicBezTo>
                    <a:cubicBezTo>
                      <a:pt x="310" y="162"/>
                      <a:pt x="310" y="162"/>
                      <a:pt x="310" y="162"/>
                    </a:cubicBezTo>
                    <a:cubicBezTo>
                      <a:pt x="324" y="176"/>
                      <a:pt x="353" y="191"/>
                      <a:pt x="383" y="191"/>
                    </a:cubicBezTo>
                    <a:cubicBezTo>
                      <a:pt x="427" y="191"/>
                      <a:pt x="471" y="147"/>
                      <a:pt x="471" y="88"/>
                    </a:cubicBezTo>
                    <a:cubicBezTo>
                      <a:pt x="471" y="44"/>
                      <a:pt x="427" y="0"/>
                      <a:pt x="383" y="0"/>
                    </a:cubicBezTo>
                    <a:cubicBezTo>
                      <a:pt x="324" y="0"/>
                      <a:pt x="280" y="44"/>
                      <a:pt x="280" y="88"/>
                    </a:cubicBezTo>
                    <a:cubicBezTo>
                      <a:pt x="280" y="103"/>
                      <a:pt x="280" y="117"/>
                      <a:pt x="280" y="117"/>
                    </a:cubicBezTo>
                    <a:cubicBezTo>
                      <a:pt x="177" y="176"/>
                      <a:pt x="177" y="176"/>
                      <a:pt x="177" y="176"/>
                    </a:cubicBezTo>
                    <a:cubicBezTo>
                      <a:pt x="162" y="162"/>
                      <a:pt x="133" y="147"/>
                      <a:pt x="103" y="147"/>
                    </a:cubicBezTo>
                    <a:cubicBezTo>
                      <a:pt x="44" y="147"/>
                      <a:pt x="0" y="191"/>
                      <a:pt x="0" y="250"/>
                    </a:cubicBezTo>
                    <a:cubicBezTo>
                      <a:pt x="0" y="309"/>
                      <a:pt x="44" y="353"/>
                      <a:pt x="103" y="353"/>
                    </a:cubicBezTo>
                    <a:cubicBezTo>
                      <a:pt x="133" y="353"/>
                      <a:pt x="148" y="338"/>
                      <a:pt x="162" y="323"/>
                    </a:cubicBezTo>
                    <a:cubicBezTo>
                      <a:pt x="280" y="397"/>
                      <a:pt x="280" y="397"/>
                      <a:pt x="280" y="397"/>
                    </a:cubicBezTo>
                    <a:cubicBezTo>
                      <a:pt x="280" y="397"/>
                      <a:pt x="280" y="397"/>
                      <a:pt x="280" y="412"/>
                    </a:cubicBezTo>
                    <a:cubicBezTo>
                      <a:pt x="280" y="456"/>
                      <a:pt x="324" y="500"/>
                      <a:pt x="383" y="500"/>
                    </a:cubicBezTo>
                    <a:cubicBezTo>
                      <a:pt x="427" y="500"/>
                      <a:pt x="471" y="456"/>
                      <a:pt x="471" y="412"/>
                    </a:cubicBezTo>
                    <a:cubicBezTo>
                      <a:pt x="471" y="353"/>
                      <a:pt x="427" y="309"/>
                      <a:pt x="383" y="309"/>
                    </a:cubicBezTo>
                    <a:close/>
                    <a:moveTo>
                      <a:pt x="383" y="29"/>
                    </a:moveTo>
                    <a:lnTo>
                      <a:pt x="383" y="29"/>
                    </a:lnTo>
                    <a:cubicBezTo>
                      <a:pt x="412" y="29"/>
                      <a:pt x="442" y="59"/>
                      <a:pt x="442" y="88"/>
                    </a:cubicBezTo>
                    <a:cubicBezTo>
                      <a:pt x="442" y="132"/>
                      <a:pt x="412" y="147"/>
                      <a:pt x="383" y="147"/>
                    </a:cubicBezTo>
                    <a:cubicBezTo>
                      <a:pt x="339" y="147"/>
                      <a:pt x="324" y="132"/>
                      <a:pt x="324" y="88"/>
                    </a:cubicBezTo>
                    <a:cubicBezTo>
                      <a:pt x="324" y="59"/>
                      <a:pt x="339" y="29"/>
                      <a:pt x="383" y="29"/>
                    </a:cubicBezTo>
                    <a:close/>
                    <a:moveTo>
                      <a:pt x="103" y="309"/>
                    </a:moveTo>
                    <a:lnTo>
                      <a:pt x="103" y="309"/>
                    </a:lnTo>
                    <a:cubicBezTo>
                      <a:pt x="74" y="309"/>
                      <a:pt x="44" y="280"/>
                      <a:pt x="44" y="250"/>
                    </a:cubicBezTo>
                    <a:cubicBezTo>
                      <a:pt x="44" y="221"/>
                      <a:pt x="74" y="191"/>
                      <a:pt x="103" y="191"/>
                    </a:cubicBezTo>
                    <a:cubicBezTo>
                      <a:pt x="133" y="191"/>
                      <a:pt x="162" y="221"/>
                      <a:pt x="162" y="250"/>
                    </a:cubicBezTo>
                    <a:cubicBezTo>
                      <a:pt x="162" y="280"/>
                      <a:pt x="133" y="309"/>
                      <a:pt x="103" y="309"/>
                    </a:cubicBezTo>
                    <a:close/>
                    <a:moveTo>
                      <a:pt x="383" y="471"/>
                    </a:moveTo>
                    <a:lnTo>
                      <a:pt x="383" y="471"/>
                    </a:lnTo>
                    <a:cubicBezTo>
                      <a:pt x="339" y="471"/>
                      <a:pt x="324" y="441"/>
                      <a:pt x="324" y="412"/>
                    </a:cubicBezTo>
                    <a:cubicBezTo>
                      <a:pt x="324" y="368"/>
                      <a:pt x="339" y="353"/>
                      <a:pt x="383" y="353"/>
                    </a:cubicBezTo>
                    <a:cubicBezTo>
                      <a:pt x="412" y="353"/>
                      <a:pt x="442" y="368"/>
                      <a:pt x="442" y="412"/>
                    </a:cubicBezTo>
                    <a:cubicBezTo>
                      <a:pt x="442" y="441"/>
                      <a:pt x="412" y="471"/>
                      <a:pt x="383" y="4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" name="Freeform 98"/>
              <p:cNvSpPr>
                <a:spLocks noChangeArrowheads="1"/>
              </p:cNvSpPr>
              <p:nvPr/>
            </p:nvSpPr>
            <p:spPr bwMode="auto">
              <a:xfrm>
                <a:off x="1817447" y="4563538"/>
                <a:ext cx="212742" cy="186275"/>
              </a:xfrm>
              <a:custGeom>
                <a:avLst/>
                <a:gdLst>
                  <a:gd name="T0" fmla="*/ 153868 w 589"/>
                  <a:gd name="T1" fmla="*/ 5415 h 516"/>
                  <a:gd name="T2" fmla="*/ 153868 w 589"/>
                  <a:gd name="T3" fmla="*/ 5415 h 516"/>
                  <a:gd name="T4" fmla="*/ 143393 w 589"/>
                  <a:gd name="T5" fmla="*/ 5415 h 516"/>
                  <a:gd name="T6" fmla="*/ 58513 w 589"/>
                  <a:gd name="T7" fmla="*/ 175445 h 516"/>
                  <a:gd name="T8" fmla="*/ 58513 w 589"/>
                  <a:gd name="T9" fmla="*/ 185914 h 516"/>
                  <a:gd name="T10" fmla="*/ 68988 w 589"/>
                  <a:gd name="T11" fmla="*/ 185914 h 516"/>
                  <a:gd name="T12" fmla="*/ 159286 w 589"/>
                  <a:gd name="T13" fmla="*/ 15884 h 516"/>
                  <a:gd name="T14" fmla="*/ 153868 w 589"/>
                  <a:gd name="T15" fmla="*/ 5415 h 516"/>
                  <a:gd name="T16" fmla="*/ 53095 w 589"/>
                  <a:gd name="T17" fmla="*/ 127432 h 516"/>
                  <a:gd name="T18" fmla="*/ 53095 w 589"/>
                  <a:gd name="T19" fmla="*/ 127432 h 516"/>
                  <a:gd name="T20" fmla="*/ 15892 w 589"/>
                  <a:gd name="T21" fmla="*/ 95664 h 516"/>
                  <a:gd name="T22" fmla="*/ 53095 w 589"/>
                  <a:gd name="T23" fmla="*/ 68951 h 516"/>
                  <a:gd name="T24" fmla="*/ 53095 w 589"/>
                  <a:gd name="T25" fmla="*/ 58482 h 516"/>
                  <a:gd name="T26" fmla="*/ 42259 w 589"/>
                  <a:gd name="T27" fmla="*/ 58482 h 516"/>
                  <a:gd name="T28" fmla="*/ 0 w 589"/>
                  <a:gd name="T29" fmla="*/ 90250 h 516"/>
                  <a:gd name="T30" fmla="*/ 0 w 589"/>
                  <a:gd name="T31" fmla="*/ 95664 h 516"/>
                  <a:gd name="T32" fmla="*/ 0 w 589"/>
                  <a:gd name="T33" fmla="*/ 100718 h 516"/>
                  <a:gd name="T34" fmla="*/ 42259 w 589"/>
                  <a:gd name="T35" fmla="*/ 138262 h 516"/>
                  <a:gd name="T36" fmla="*/ 53095 w 589"/>
                  <a:gd name="T37" fmla="*/ 138262 h 516"/>
                  <a:gd name="T38" fmla="*/ 53095 w 589"/>
                  <a:gd name="T39" fmla="*/ 127432 h 516"/>
                  <a:gd name="T40" fmla="*/ 212381 w 589"/>
                  <a:gd name="T41" fmla="*/ 90250 h 516"/>
                  <a:gd name="T42" fmla="*/ 212381 w 589"/>
                  <a:gd name="T43" fmla="*/ 90250 h 516"/>
                  <a:gd name="T44" fmla="*/ 170121 w 589"/>
                  <a:gd name="T45" fmla="*/ 58482 h 516"/>
                  <a:gd name="T46" fmla="*/ 159286 w 589"/>
                  <a:gd name="T47" fmla="*/ 58482 h 516"/>
                  <a:gd name="T48" fmla="*/ 159286 w 589"/>
                  <a:gd name="T49" fmla="*/ 68951 h 516"/>
                  <a:gd name="T50" fmla="*/ 196488 w 589"/>
                  <a:gd name="T51" fmla="*/ 95664 h 516"/>
                  <a:gd name="T52" fmla="*/ 159286 w 589"/>
                  <a:gd name="T53" fmla="*/ 127432 h 516"/>
                  <a:gd name="T54" fmla="*/ 159286 w 589"/>
                  <a:gd name="T55" fmla="*/ 138262 h 516"/>
                  <a:gd name="T56" fmla="*/ 170121 w 589"/>
                  <a:gd name="T57" fmla="*/ 138262 h 516"/>
                  <a:gd name="T58" fmla="*/ 212381 w 589"/>
                  <a:gd name="T59" fmla="*/ 100718 h 516"/>
                  <a:gd name="T60" fmla="*/ 212381 w 589"/>
                  <a:gd name="T61" fmla="*/ 95664 h 516"/>
                  <a:gd name="T62" fmla="*/ 212381 w 589"/>
                  <a:gd name="T63" fmla="*/ 90250 h 5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89" h="516">
                    <a:moveTo>
                      <a:pt x="426" y="15"/>
                    </a:moveTo>
                    <a:lnTo>
                      <a:pt x="426" y="15"/>
                    </a:lnTo>
                    <a:cubicBezTo>
                      <a:pt x="426" y="0"/>
                      <a:pt x="412" y="15"/>
                      <a:pt x="397" y="15"/>
                    </a:cubicBezTo>
                    <a:cubicBezTo>
                      <a:pt x="162" y="486"/>
                      <a:pt x="162" y="486"/>
                      <a:pt x="162" y="486"/>
                    </a:cubicBezTo>
                    <a:cubicBezTo>
                      <a:pt x="147" y="500"/>
                      <a:pt x="162" y="515"/>
                      <a:pt x="162" y="515"/>
                    </a:cubicBezTo>
                    <a:cubicBezTo>
                      <a:pt x="176" y="515"/>
                      <a:pt x="191" y="515"/>
                      <a:pt x="191" y="515"/>
                    </a:cubicBezTo>
                    <a:cubicBezTo>
                      <a:pt x="441" y="44"/>
                      <a:pt x="441" y="44"/>
                      <a:pt x="441" y="44"/>
                    </a:cubicBezTo>
                    <a:cubicBezTo>
                      <a:pt x="441" y="29"/>
                      <a:pt x="441" y="15"/>
                      <a:pt x="426" y="15"/>
                    </a:cubicBezTo>
                    <a:close/>
                    <a:moveTo>
                      <a:pt x="147" y="353"/>
                    </a:moveTo>
                    <a:lnTo>
                      <a:pt x="147" y="353"/>
                    </a:lnTo>
                    <a:cubicBezTo>
                      <a:pt x="44" y="265"/>
                      <a:pt x="44" y="265"/>
                      <a:pt x="44" y="265"/>
                    </a:cubicBezTo>
                    <a:cubicBezTo>
                      <a:pt x="147" y="191"/>
                      <a:pt x="147" y="191"/>
                      <a:pt x="147" y="191"/>
                    </a:cubicBezTo>
                    <a:cubicBezTo>
                      <a:pt x="162" y="177"/>
                      <a:pt x="162" y="162"/>
                      <a:pt x="147" y="162"/>
                    </a:cubicBezTo>
                    <a:cubicBezTo>
                      <a:pt x="147" y="147"/>
                      <a:pt x="132" y="147"/>
                      <a:pt x="117" y="162"/>
                    </a:cubicBezTo>
                    <a:cubicBezTo>
                      <a:pt x="0" y="250"/>
                      <a:pt x="0" y="250"/>
                      <a:pt x="0" y="250"/>
                    </a:cubicBez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117" y="383"/>
                      <a:pt x="117" y="383"/>
                      <a:pt x="117" y="383"/>
                    </a:cubicBezTo>
                    <a:cubicBezTo>
                      <a:pt x="132" y="383"/>
                      <a:pt x="147" y="383"/>
                      <a:pt x="147" y="383"/>
                    </a:cubicBezTo>
                    <a:cubicBezTo>
                      <a:pt x="162" y="368"/>
                      <a:pt x="162" y="353"/>
                      <a:pt x="147" y="353"/>
                    </a:cubicBezTo>
                    <a:close/>
                    <a:moveTo>
                      <a:pt x="588" y="250"/>
                    </a:moveTo>
                    <a:lnTo>
                      <a:pt x="588" y="250"/>
                    </a:lnTo>
                    <a:cubicBezTo>
                      <a:pt x="471" y="162"/>
                      <a:pt x="471" y="162"/>
                      <a:pt x="471" y="162"/>
                    </a:cubicBezTo>
                    <a:cubicBezTo>
                      <a:pt x="456" y="147"/>
                      <a:pt x="441" y="147"/>
                      <a:pt x="441" y="162"/>
                    </a:cubicBezTo>
                    <a:cubicBezTo>
                      <a:pt x="426" y="162"/>
                      <a:pt x="426" y="177"/>
                      <a:pt x="441" y="191"/>
                    </a:cubicBezTo>
                    <a:cubicBezTo>
                      <a:pt x="544" y="265"/>
                      <a:pt x="544" y="265"/>
                      <a:pt x="544" y="265"/>
                    </a:cubicBezTo>
                    <a:cubicBezTo>
                      <a:pt x="441" y="353"/>
                      <a:pt x="441" y="353"/>
                      <a:pt x="441" y="353"/>
                    </a:cubicBezTo>
                    <a:cubicBezTo>
                      <a:pt x="426" y="353"/>
                      <a:pt x="426" y="368"/>
                      <a:pt x="441" y="383"/>
                    </a:cubicBezTo>
                    <a:cubicBezTo>
                      <a:pt x="441" y="383"/>
                      <a:pt x="456" y="383"/>
                      <a:pt x="471" y="383"/>
                    </a:cubicBezTo>
                    <a:cubicBezTo>
                      <a:pt x="588" y="279"/>
                      <a:pt x="588" y="279"/>
                      <a:pt x="588" y="279"/>
                    </a:cubicBezTo>
                    <a:cubicBezTo>
                      <a:pt x="588" y="279"/>
                      <a:pt x="588" y="279"/>
                      <a:pt x="588" y="265"/>
                    </a:cubicBezTo>
                    <a:cubicBezTo>
                      <a:pt x="588" y="265"/>
                      <a:pt x="588" y="265"/>
                      <a:pt x="588" y="2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" name="Freeform 99"/>
              <p:cNvSpPr>
                <a:spLocks noChangeArrowheads="1"/>
              </p:cNvSpPr>
              <p:nvPr/>
            </p:nvSpPr>
            <p:spPr bwMode="auto">
              <a:xfrm>
                <a:off x="1472569" y="4547685"/>
                <a:ext cx="175742" cy="223265"/>
              </a:xfrm>
              <a:custGeom>
                <a:avLst/>
                <a:gdLst>
                  <a:gd name="T0" fmla="*/ 159470 w 486"/>
                  <a:gd name="T1" fmla="*/ 47611 h 619"/>
                  <a:gd name="T2" fmla="*/ 159470 w 486"/>
                  <a:gd name="T3" fmla="*/ 47611 h 619"/>
                  <a:gd name="T4" fmla="*/ 116800 w 486"/>
                  <a:gd name="T5" fmla="*/ 47611 h 619"/>
                  <a:gd name="T6" fmla="*/ 116800 w 486"/>
                  <a:gd name="T7" fmla="*/ 31740 h 619"/>
                  <a:gd name="T8" fmla="*/ 106313 w 486"/>
                  <a:gd name="T9" fmla="*/ 21281 h 619"/>
                  <a:gd name="T10" fmla="*/ 42670 w 486"/>
                  <a:gd name="T11" fmla="*/ 21281 h 619"/>
                  <a:gd name="T12" fmla="*/ 42670 w 486"/>
                  <a:gd name="T13" fmla="*/ 10460 h 619"/>
                  <a:gd name="T14" fmla="*/ 26397 w 486"/>
                  <a:gd name="T15" fmla="*/ 0 h 619"/>
                  <a:gd name="T16" fmla="*/ 10487 w 486"/>
                  <a:gd name="T17" fmla="*/ 0 h 619"/>
                  <a:gd name="T18" fmla="*/ 0 w 486"/>
                  <a:gd name="T19" fmla="*/ 10460 h 619"/>
                  <a:gd name="T20" fmla="*/ 0 w 486"/>
                  <a:gd name="T21" fmla="*/ 212444 h 619"/>
                  <a:gd name="T22" fmla="*/ 10487 w 486"/>
                  <a:gd name="T23" fmla="*/ 222904 h 619"/>
                  <a:gd name="T24" fmla="*/ 26397 w 486"/>
                  <a:gd name="T25" fmla="*/ 222904 h 619"/>
                  <a:gd name="T26" fmla="*/ 42670 w 486"/>
                  <a:gd name="T27" fmla="*/ 212444 h 619"/>
                  <a:gd name="T28" fmla="*/ 42670 w 486"/>
                  <a:gd name="T29" fmla="*/ 148603 h 619"/>
                  <a:gd name="T30" fmla="*/ 106313 w 486"/>
                  <a:gd name="T31" fmla="*/ 148603 h 619"/>
                  <a:gd name="T32" fmla="*/ 106313 w 486"/>
                  <a:gd name="T33" fmla="*/ 154013 h 619"/>
                  <a:gd name="T34" fmla="*/ 116800 w 486"/>
                  <a:gd name="T35" fmla="*/ 169883 h 619"/>
                  <a:gd name="T36" fmla="*/ 159470 w 486"/>
                  <a:gd name="T37" fmla="*/ 169883 h 619"/>
                  <a:gd name="T38" fmla="*/ 175380 w 486"/>
                  <a:gd name="T39" fmla="*/ 154013 h 619"/>
                  <a:gd name="T40" fmla="*/ 175380 w 486"/>
                  <a:gd name="T41" fmla="*/ 63481 h 619"/>
                  <a:gd name="T42" fmla="*/ 159470 w 486"/>
                  <a:gd name="T43" fmla="*/ 47611 h 619"/>
                  <a:gd name="T44" fmla="*/ 26397 w 486"/>
                  <a:gd name="T45" fmla="*/ 201624 h 619"/>
                  <a:gd name="T46" fmla="*/ 26397 w 486"/>
                  <a:gd name="T47" fmla="*/ 201624 h 619"/>
                  <a:gd name="T48" fmla="*/ 21335 w 486"/>
                  <a:gd name="T49" fmla="*/ 212444 h 619"/>
                  <a:gd name="T50" fmla="*/ 10487 w 486"/>
                  <a:gd name="T51" fmla="*/ 201624 h 619"/>
                  <a:gd name="T52" fmla="*/ 10487 w 486"/>
                  <a:gd name="T53" fmla="*/ 21281 h 619"/>
                  <a:gd name="T54" fmla="*/ 21335 w 486"/>
                  <a:gd name="T55" fmla="*/ 10460 h 619"/>
                  <a:gd name="T56" fmla="*/ 26397 w 486"/>
                  <a:gd name="T57" fmla="*/ 21281 h 619"/>
                  <a:gd name="T58" fmla="*/ 26397 w 486"/>
                  <a:gd name="T59" fmla="*/ 201624 h 619"/>
                  <a:gd name="T60" fmla="*/ 106313 w 486"/>
                  <a:gd name="T61" fmla="*/ 127322 h 619"/>
                  <a:gd name="T62" fmla="*/ 106313 w 486"/>
                  <a:gd name="T63" fmla="*/ 127322 h 619"/>
                  <a:gd name="T64" fmla="*/ 95826 w 486"/>
                  <a:gd name="T65" fmla="*/ 132733 h 619"/>
                  <a:gd name="T66" fmla="*/ 42670 w 486"/>
                  <a:gd name="T67" fmla="*/ 132733 h 619"/>
                  <a:gd name="T68" fmla="*/ 42670 w 486"/>
                  <a:gd name="T69" fmla="*/ 31740 h 619"/>
                  <a:gd name="T70" fmla="*/ 95826 w 486"/>
                  <a:gd name="T71" fmla="*/ 31740 h 619"/>
                  <a:gd name="T72" fmla="*/ 106313 w 486"/>
                  <a:gd name="T73" fmla="*/ 42561 h 619"/>
                  <a:gd name="T74" fmla="*/ 106313 w 486"/>
                  <a:gd name="T75" fmla="*/ 127322 h 619"/>
                  <a:gd name="T76" fmla="*/ 159470 w 486"/>
                  <a:gd name="T77" fmla="*/ 148603 h 619"/>
                  <a:gd name="T78" fmla="*/ 159470 w 486"/>
                  <a:gd name="T79" fmla="*/ 148603 h 619"/>
                  <a:gd name="T80" fmla="*/ 154407 w 486"/>
                  <a:gd name="T81" fmla="*/ 154013 h 619"/>
                  <a:gd name="T82" fmla="*/ 116800 w 486"/>
                  <a:gd name="T83" fmla="*/ 154013 h 619"/>
                  <a:gd name="T84" fmla="*/ 116800 w 486"/>
                  <a:gd name="T85" fmla="*/ 63481 h 619"/>
                  <a:gd name="T86" fmla="*/ 154407 w 486"/>
                  <a:gd name="T87" fmla="*/ 63481 h 619"/>
                  <a:gd name="T88" fmla="*/ 159470 w 486"/>
                  <a:gd name="T89" fmla="*/ 68891 h 619"/>
                  <a:gd name="T90" fmla="*/ 159470 w 486"/>
                  <a:gd name="T91" fmla="*/ 148603 h 6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86" h="619">
                    <a:moveTo>
                      <a:pt x="441" y="132"/>
                    </a:moveTo>
                    <a:lnTo>
                      <a:pt x="441" y="132"/>
                    </a:lnTo>
                    <a:cubicBezTo>
                      <a:pt x="323" y="132"/>
                      <a:pt x="323" y="132"/>
                      <a:pt x="323" y="132"/>
                    </a:cubicBezTo>
                    <a:cubicBezTo>
                      <a:pt x="323" y="88"/>
                      <a:pt x="323" y="88"/>
                      <a:pt x="323" y="88"/>
                    </a:cubicBezTo>
                    <a:cubicBezTo>
                      <a:pt x="323" y="73"/>
                      <a:pt x="309" y="59"/>
                      <a:pt x="294" y="59"/>
                    </a:cubicBezTo>
                    <a:cubicBezTo>
                      <a:pt x="118" y="59"/>
                      <a:pt x="118" y="59"/>
                      <a:pt x="118" y="59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14"/>
                      <a:pt x="88" y="0"/>
                      <a:pt x="7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4" y="0"/>
                      <a:pt x="0" y="14"/>
                      <a:pt x="0" y="29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603"/>
                      <a:pt x="14" y="618"/>
                      <a:pt x="29" y="618"/>
                    </a:cubicBezTo>
                    <a:cubicBezTo>
                      <a:pt x="73" y="618"/>
                      <a:pt x="73" y="618"/>
                      <a:pt x="73" y="618"/>
                    </a:cubicBezTo>
                    <a:cubicBezTo>
                      <a:pt x="88" y="618"/>
                      <a:pt x="118" y="603"/>
                      <a:pt x="118" y="589"/>
                    </a:cubicBezTo>
                    <a:cubicBezTo>
                      <a:pt x="118" y="412"/>
                      <a:pt x="118" y="412"/>
                      <a:pt x="118" y="412"/>
                    </a:cubicBezTo>
                    <a:cubicBezTo>
                      <a:pt x="294" y="412"/>
                      <a:pt x="294" y="412"/>
                      <a:pt x="294" y="412"/>
                    </a:cubicBezTo>
                    <a:cubicBezTo>
                      <a:pt x="294" y="427"/>
                      <a:pt x="294" y="427"/>
                      <a:pt x="294" y="427"/>
                    </a:cubicBezTo>
                    <a:cubicBezTo>
                      <a:pt x="294" y="441"/>
                      <a:pt x="309" y="471"/>
                      <a:pt x="323" y="471"/>
                    </a:cubicBezTo>
                    <a:cubicBezTo>
                      <a:pt x="441" y="471"/>
                      <a:pt x="441" y="471"/>
                      <a:pt x="441" y="471"/>
                    </a:cubicBezTo>
                    <a:cubicBezTo>
                      <a:pt x="471" y="471"/>
                      <a:pt x="485" y="441"/>
                      <a:pt x="485" y="427"/>
                    </a:cubicBezTo>
                    <a:cubicBezTo>
                      <a:pt x="485" y="176"/>
                      <a:pt x="485" y="176"/>
                      <a:pt x="485" y="176"/>
                    </a:cubicBezTo>
                    <a:cubicBezTo>
                      <a:pt x="485" y="147"/>
                      <a:pt x="471" y="132"/>
                      <a:pt x="441" y="132"/>
                    </a:cubicBezTo>
                    <a:close/>
                    <a:moveTo>
                      <a:pt x="73" y="559"/>
                    </a:moveTo>
                    <a:lnTo>
                      <a:pt x="73" y="559"/>
                    </a:lnTo>
                    <a:cubicBezTo>
                      <a:pt x="73" y="574"/>
                      <a:pt x="59" y="589"/>
                      <a:pt x="59" y="589"/>
                    </a:cubicBezTo>
                    <a:cubicBezTo>
                      <a:pt x="44" y="589"/>
                      <a:pt x="29" y="574"/>
                      <a:pt x="29" y="5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44"/>
                      <a:pt x="44" y="29"/>
                      <a:pt x="59" y="29"/>
                    </a:cubicBezTo>
                    <a:cubicBezTo>
                      <a:pt x="59" y="29"/>
                      <a:pt x="73" y="44"/>
                      <a:pt x="73" y="59"/>
                    </a:cubicBezTo>
                    <a:lnTo>
                      <a:pt x="73" y="559"/>
                    </a:lnTo>
                    <a:close/>
                    <a:moveTo>
                      <a:pt x="294" y="353"/>
                    </a:moveTo>
                    <a:lnTo>
                      <a:pt x="294" y="353"/>
                    </a:lnTo>
                    <a:cubicBezTo>
                      <a:pt x="294" y="353"/>
                      <a:pt x="280" y="368"/>
                      <a:pt x="265" y="368"/>
                    </a:cubicBezTo>
                    <a:cubicBezTo>
                      <a:pt x="118" y="368"/>
                      <a:pt x="118" y="368"/>
                      <a:pt x="118" y="36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80" y="88"/>
                      <a:pt x="294" y="103"/>
                      <a:pt x="294" y="118"/>
                    </a:cubicBezTo>
                    <a:lnTo>
                      <a:pt x="294" y="353"/>
                    </a:lnTo>
                    <a:close/>
                    <a:moveTo>
                      <a:pt x="441" y="412"/>
                    </a:moveTo>
                    <a:lnTo>
                      <a:pt x="441" y="412"/>
                    </a:lnTo>
                    <a:cubicBezTo>
                      <a:pt x="441" y="412"/>
                      <a:pt x="441" y="427"/>
                      <a:pt x="427" y="427"/>
                    </a:cubicBezTo>
                    <a:cubicBezTo>
                      <a:pt x="323" y="427"/>
                      <a:pt x="323" y="427"/>
                      <a:pt x="323" y="427"/>
                    </a:cubicBezTo>
                    <a:cubicBezTo>
                      <a:pt x="323" y="176"/>
                      <a:pt x="323" y="176"/>
                      <a:pt x="323" y="176"/>
                    </a:cubicBezTo>
                    <a:cubicBezTo>
                      <a:pt x="427" y="176"/>
                      <a:pt x="427" y="176"/>
                      <a:pt x="427" y="176"/>
                    </a:cubicBezTo>
                    <a:cubicBezTo>
                      <a:pt x="441" y="176"/>
                      <a:pt x="441" y="176"/>
                      <a:pt x="441" y="191"/>
                    </a:cubicBezTo>
                    <a:lnTo>
                      <a:pt x="441" y="4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" name="Freeform 100"/>
              <p:cNvSpPr>
                <a:spLocks noChangeArrowheads="1"/>
              </p:cNvSpPr>
              <p:nvPr/>
            </p:nvSpPr>
            <p:spPr bwMode="auto">
              <a:xfrm>
                <a:off x="1081442" y="4543721"/>
                <a:ext cx="223312" cy="221945"/>
              </a:xfrm>
              <a:custGeom>
                <a:avLst/>
                <a:gdLst>
                  <a:gd name="T0" fmla="*/ 53307 w 620"/>
                  <a:gd name="T1" fmla="*/ 200432 h 619"/>
                  <a:gd name="T2" fmla="*/ 53307 w 620"/>
                  <a:gd name="T3" fmla="*/ 200432 h 619"/>
                  <a:gd name="T4" fmla="*/ 32056 w 620"/>
                  <a:gd name="T5" fmla="*/ 200432 h 619"/>
                  <a:gd name="T6" fmla="*/ 21251 w 620"/>
                  <a:gd name="T7" fmla="*/ 195412 h 619"/>
                  <a:gd name="T8" fmla="*/ 21251 w 620"/>
                  <a:gd name="T9" fmla="*/ 174257 h 619"/>
                  <a:gd name="T10" fmla="*/ 90405 w 620"/>
                  <a:gd name="T11" fmla="*/ 105773 h 619"/>
                  <a:gd name="T12" fmla="*/ 58349 w 620"/>
                  <a:gd name="T13" fmla="*/ 110793 h 619"/>
                  <a:gd name="T14" fmla="*/ 10805 w 620"/>
                  <a:gd name="T15" fmla="*/ 163501 h 619"/>
                  <a:gd name="T16" fmla="*/ 10805 w 620"/>
                  <a:gd name="T17" fmla="*/ 200432 h 619"/>
                  <a:gd name="T18" fmla="*/ 21251 w 620"/>
                  <a:gd name="T19" fmla="*/ 211188 h 619"/>
                  <a:gd name="T20" fmla="*/ 58349 w 620"/>
                  <a:gd name="T21" fmla="*/ 211188 h 619"/>
                  <a:gd name="T22" fmla="*/ 111656 w 620"/>
                  <a:gd name="T23" fmla="*/ 163501 h 619"/>
                  <a:gd name="T24" fmla="*/ 116699 w 620"/>
                  <a:gd name="T25" fmla="*/ 137326 h 619"/>
                  <a:gd name="T26" fmla="*/ 53307 w 620"/>
                  <a:gd name="T27" fmla="*/ 200432 h 619"/>
                  <a:gd name="T28" fmla="*/ 212146 w 620"/>
                  <a:gd name="T29" fmla="*/ 21155 h 619"/>
                  <a:gd name="T30" fmla="*/ 212146 w 620"/>
                  <a:gd name="T31" fmla="*/ 21155 h 619"/>
                  <a:gd name="T32" fmla="*/ 201701 w 620"/>
                  <a:gd name="T33" fmla="*/ 10398 h 619"/>
                  <a:gd name="T34" fmla="*/ 164603 w 620"/>
                  <a:gd name="T35" fmla="*/ 10398 h 619"/>
                  <a:gd name="T36" fmla="*/ 111656 w 620"/>
                  <a:gd name="T37" fmla="*/ 63464 h 619"/>
                  <a:gd name="T38" fmla="*/ 106253 w 620"/>
                  <a:gd name="T39" fmla="*/ 89639 h 619"/>
                  <a:gd name="T40" fmla="*/ 169645 w 620"/>
                  <a:gd name="T41" fmla="*/ 21155 h 619"/>
                  <a:gd name="T42" fmla="*/ 190896 w 620"/>
                  <a:gd name="T43" fmla="*/ 21155 h 619"/>
                  <a:gd name="T44" fmla="*/ 201701 w 620"/>
                  <a:gd name="T45" fmla="*/ 31553 h 619"/>
                  <a:gd name="T46" fmla="*/ 201701 w 620"/>
                  <a:gd name="T47" fmla="*/ 52707 h 619"/>
                  <a:gd name="T48" fmla="*/ 132907 w 620"/>
                  <a:gd name="T49" fmla="*/ 121191 h 619"/>
                  <a:gd name="T50" fmla="*/ 164603 w 620"/>
                  <a:gd name="T51" fmla="*/ 110793 h 619"/>
                  <a:gd name="T52" fmla="*/ 212146 w 620"/>
                  <a:gd name="T53" fmla="*/ 63464 h 619"/>
                  <a:gd name="T54" fmla="*/ 212146 w 620"/>
                  <a:gd name="T55" fmla="*/ 21155 h 619"/>
                  <a:gd name="T56" fmla="*/ 132907 w 620"/>
                  <a:gd name="T57" fmla="*/ 89639 h 619"/>
                  <a:gd name="T58" fmla="*/ 132907 w 620"/>
                  <a:gd name="T59" fmla="*/ 89639 h 619"/>
                  <a:gd name="T60" fmla="*/ 122101 w 620"/>
                  <a:gd name="T61" fmla="*/ 89639 h 619"/>
                  <a:gd name="T62" fmla="*/ 90405 w 620"/>
                  <a:gd name="T63" fmla="*/ 126928 h 619"/>
                  <a:gd name="T64" fmla="*/ 90405 w 620"/>
                  <a:gd name="T65" fmla="*/ 137326 h 619"/>
                  <a:gd name="T66" fmla="*/ 100851 w 620"/>
                  <a:gd name="T67" fmla="*/ 137326 h 619"/>
                  <a:gd name="T68" fmla="*/ 132907 w 620"/>
                  <a:gd name="T69" fmla="*/ 100395 h 619"/>
                  <a:gd name="T70" fmla="*/ 132907 w 620"/>
                  <a:gd name="T71" fmla="*/ 89639 h 61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20" h="619">
                    <a:moveTo>
                      <a:pt x="148" y="559"/>
                    </a:moveTo>
                    <a:lnTo>
                      <a:pt x="148" y="559"/>
                    </a:lnTo>
                    <a:cubicBezTo>
                      <a:pt x="118" y="589"/>
                      <a:pt x="103" y="589"/>
                      <a:pt x="89" y="559"/>
                    </a:cubicBezTo>
                    <a:cubicBezTo>
                      <a:pt x="59" y="545"/>
                      <a:pt x="59" y="545"/>
                      <a:pt x="59" y="545"/>
                    </a:cubicBezTo>
                    <a:cubicBezTo>
                      <a:pt x="44" y="530"/>
                      <a:pt x="44" y="500"/>
                      <a:pt x="59" y="486"/>
                    </a:cubicBezTo>
                    <a:cubicBezTo>
                      <a:pt x="251" y="295"/>
                      <a:pt x="251" y="295"/>
                      <a:pt x="251" y="295"/>
                    </a:cubicBezTo>
                    <a:cubicBezTo>
                      <a:pt x="221" y="280"/>
                      <a:pt x="192" y="295"/>
                      <a:pt x="162" y="309"/>
                    </a:cubicBezTo>
                    <a:cubicBezTo>
                      <a:pt x="30" y="456"/>
                      <a:pt x="30" y="456"/>
                      <a:pt x="30" y="456"/>
                    </a:cubicBezTo>
                    <a:cubicBezTo>
                      <a:pt x="0" y="486"/>
                      <a:pt x="0" y="530"/>
                      <a:pt x="30" y="559"/>
                    </a:cubicBezTo>
                    <a:cubicBezTo>
                      <a:pt x="59" y="589"/>
                      <a:pt x="59" y="589"/>
                      <a:pt x="59" y="589"/>
                    </a:cubicBezTo>
                    <a:cubicBezTo>
                      <a:pt x="89" y="618"/>
                      <a:pt x="133" y="618"/>
                      <a:pt x="162" y="589"/>
                    </a:cubicBezTo>
                    <a:cubicBezTo>
                      <a:pt x="310" y="456"/>
                      <a:pt x="310" y="456"/>
                      <a:pt x="310" y="456"/>
                    </a:cubicBezTo>
                    <a:cubicBezTo>
                      <a:pt x="324" y="427"/>
                      <a:pt x="339" y="397"/>
                      <a:pt x="324" y="383"/>
                    </a:cubicBezTo>
                    <a:lnTo>
                      <a:pt x="148" y="559"/>
                    </a:lnTo>
                    <a:close/>
                    <a:moveTo>
                      <a:pt x="589" y="59"/>
                    </a:moveTo>
                    <a:lnTo>
                      <a:pt x="589" y="59"/>
                    </a:lnTo>
                    <a:cubicBezTo>
                      <a:pt x="560" y="29"/>
                      <a:pt x="560" y="29"/>
                      <a:pt x="560" y="29"/>
                    </a:cubicBezTo>
                    <a:cubicBezTo>
                      <a:pt x="530" y="0"/>
                      <a:pt x="486" y="0"/>
                      <a:pt x="457" y="29"/>
                    </a:cubicBezTo>
                    <a:cubicBezTo>
                      <a:pt x="310" y="177"/>
                      <a:pt x="310" y="177"/>
                      <a:pt x="310" y="177"/>
                    </a:cubicBezTo>
                    <a:cubicBezTo>
                      <a:pt x="295" y="191"/>
                      <a:pt x="280" y="221"/>
                      <a:pt x="295" y="250"/>
                    </a:cubicBezTo>
                    <a:cubicBezTo>
                      <a:pt x="471" y="59"/>
                      <a:pt x="471" y="59"/>
                      <a:pt x="471" y="59"/>
                    </a:cubicBezTo>
                    <a:cubicBezTo>
                      <a:pt x="486" y="44"/>
                      <a:pt x="516" y="44"/>
                      <a:pt x="530" y="59"/>
                    </a:cubicBezTo>
                    <a:cubicBezTo>
                      <a:pt x="560" y="88"/>
                      <a:pt x="560" y="88"/>
                      <a:pt x="560" y="88"/>
                    </a:cubicBezTo>
                    <a:cubicBezTo>
                      <a:pt x="574" y="103"/>
                      <a:pt x="574" y="133"/>
                      <a:pt x="560" y="147"/>
                    </a:cubicBezTo>
                    <a:cubicBezTo>
                      <a:pt x="369" y="338"/>
                      <a:pt x="369" y="338"/>
                      <a:pt x="369" y="338"/>
                    </a:cubicBezTo>
                    <a:cubicBezTo>
                      <a:pt x="398" y="338"/>
                      <a:pt x="427" y="338"/>
                      <a:pt x="457" y="309"/>
                    </a:cubicBezTo>
                    <a:cubicBezTo>
                      <a:pt x="589" y="177"/>
                      <a:pt x="589" y="177"/>
                      <a:pt x="589" y="177"/>
                    </a:cubicBezTo>
                    <a:cubicBezTo>
                      <a:pt x="619" y="147"/>
                      <a:pt x="619" y="88"/>
                      <a:pt x="589" y="59"/>
                    </a:cubicBezTo>
                    <a:close/>
                    <a:moveTo>
                      <a:pt x="369" y="250"/>
                    </a:moveTo>
                    <a:lnTo>
                      <a:pt x="369" y="250"/>
                    </a:lnTo>
                    <a:cubicBezTo>
                      <a:pt x="369" y="250"/>
                      <a:pt x="353" y="250"/>
                      <a:pt x="339" y="250"/>
                    </a:cubicBezTo>
                    <a:cubicBezTo>
                      <a:pt x="251" y="354"/>
                      <a:pt x="251" y="354"/>
                      <a:pt x="251" y="354"/>
                    </a:cubicBezTo>
                    <a:cubicBezTo>
                      <a:pt x="236" y="354"/>
                      <a:pt x="236" y="368"/>
                      <a:pt x="251" y="383"/>
                    </a:cubicBezTo>
                    <a:cubicBezTo>
                      <a:pt x="251" y="383"/>
                      <a:pt x="265" y="383"/>
                      <a:pt x="280" y="383"/>
                    </a:cubicBezTo>
                    <a:cubicBezTo>
                      <a:pt x="369" y="280"/>
                      <a:pt x="369" y="280"/>
                      <a:pt x="369" y="280"/>
                    </a:cubicBezTo>
                    <a:cubicBezTo>
                      <a:pt x="383" y="265"/>
                      <a:pt x="383" y="265"/>
                      <a:pt x="369" y="2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" name="Freeform 101"/>
              <p:cNvSpPr>
                <a:spLocks noChangeArrowheads="1"/>
              </p:cNvSpPr>
              <p:nvPr/>
            </p:nvSpPr>
            <p:spPr bwMode="auto">
              <a:xfrm>
                <a:off x="715421" y="4570143"/>
                <a:ext cx="212742" cy="180991"/>
              </a:xfrm>
              <a:custGeom>
                <a:avLst/>
                <a:gdLst>
                  <a:gd name="T0" fmla="*/ 137975 w 589"/>
                  <a:gd name="T1" fmla="*/ 127525 h 501"/>
                  <a:gd name="T2" fmla="*/ 137975 w 589"/>
                  <a:gd name="T3" fmla="*/ 127525 h 501"/>
                  <a:gd name="T4" fmla="*/ 111608 w 589"/>
                  <a:gd name="T5" fmla="*/ 153897 h 501"/>
                  <a:gd name="T6" fmla="*/ 111608 w 589"/>
                  <a:gd name="T7" fmla="*/ 53105 h 501"/>
                  <a:gd name="T8" fmla="*/ 106190 w 589"/>
                  <a:gd name="T9" fmla="*/ 47686 h 501"/>
                  <a:gd name="T10" fmla="*/ 100773 w 589"/>
                  <a:gd name="T11" fmla="*/ 53105 h 501"/>
                  <a:gd name="T12" fmla="*/ 100773 w 589"/>
                  <a:gd name="T13" fmla="*/ 153897 h 501"/>
                  <a:gd name="T14" fmla="*/ 74406 w 589"/>
                  <a:gd name="T15" fmla="*/ 127525 h 501"/>
                  <a:gd name="T16" fmla="*/ 63570 w 589"/>
                  <a:gd name="T17" fmla="*/ 127525 h 501"/>
                  <a:gd name="T18" fmla="*/ 63570 w 589"/>
                  <a:gd name="T19" fmla="*/ 138001 h 501"/>
                  <a:gd name="T20" fmla="*/ 100773 w 589"/>
                  <a:gd name="T21" fmla="*/ 180630 h 501"/>
                  <a:gd name="T22" fmla="*/ 106190 w 589"/>
                  <a:gd name="T23" fmla="*/ 180630 h 501"/>
                  <a:gd name="T24" fmla="*/ 111608 w 589"/>
                  <a:gd name="T25" fmla="*/ 180630 h 501"/>
                  <a:gd name="T26" fmla="*/ 148811 w 589"/>
                  <a:gd name="T27" fmla="*/ 138001 h 501"/>
                  <a:gd name="T28" fmla="*/ 148811 w 589"/>
                  <a:gd name="T29" fmla="*/ 127525 h 501"/>
                  <a:gd name="T30" fmla="*/ 137975 w 589"/>
                  <a:gd name="T31" fmla="*/ 127525 h 501"/>
                  <a:gd name="T32" fmla="*/ 207324 w 589"/>
                  <a:gd name="T33" fmla="*/ 0 h 501"/>
                  <a:gd name="T34" fmla="*/ 207324 w 589"/>
                  <a:gd name="T35" fmla="*/ 0 h 501"/>
                  <a:gd name="T36" fmla="*/ 5057 w 589"/>
                  <a:gd name="T37" fmla="*/ 0 h 501"/>
                  <a:gd name="T38" fmla="*/ 0 w 589"/>
                  <a:gd name="T39" fmla="*/ 5058 h 501"/>
                  <a:gd name="T40" fmla="*/ 0 w 589"/>
                  <a:gd name="T41" fmla="*/ 63582 h 501"/>
                  <a:gd name="T42" fmla="*/ 5057 w 589"/>
                  <a:gd name="T43" fmla="*/ 69001 h 501"/>
                  <a:gd name="T44" fmla="*/ 15892 w 589"/>
                  <a:gd name="T45" fmla="*/ 63582 h 501"/>
                  <a:gd name="T46" fmla="*/ 15892 w 589"/>
                  <a:gd name="T47" fmla="*/ 10477 h 501"/>
                  <a:gd name="T48" fmla="*/ 196488 w 589"/>
                  <a:gd name="T49" fmla="*/ 10477 h 501"/>
                  <a:gd name="T50" fmla="*/ 196488 w 589"/>
                  <a:gd name="T51" fmla="*/ 63582 h 501"/>
                  <a:gd name="T52" fmla="*/ 207324 w 589"/>
                  <a:gd name="T53" fmla="*/ 69001 h 501"/>
                  <a:gd name="T54" fmla="*/ 212381 w 589"/>
                  <a:gd name="T55" fmla="*/ 63582 h 501"/>
                  <a:gd name="T56" fmla="*/ 212381 w 589"/>
                  <a:gd name="T57" fmla="*/ 5058 h 501"/>
                  <a:gd name="T58" fmla="*/ 207324 w 589"/>
                  <a:gd name="T59" fmla="*/ 0 h 50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89" h="501">
                    <a:moveTo>
                      <a:pt x="382" y="353"/>
                    </a:moveTo>
                    <a:lnTo>
                      <a:pt x="382" y="353"/>
                    </a:lnTo>
                    <a:cubicBezTo>
                      <a:pt x="309" y="426"/>
                      <a:pt x="309" y="426"/>
                      <a:pt x="309" y="426"/>
                    </a:cubicBezTo>
                    <a:cubicBezTo>
                      <a:pt x="309" y="147"/>
                      <a:pt x="309" y="147"/>
                      <a:pt x="309" y="147"/>
                    </a:cubicBezTo>
                    <a:cubicBezTo>
                      <a:pt x="309" y="147"/>
                      <a:pt x="309" y="132"/>
                      <a:pt x="294" y="132"/>
                    </a:cubicBezTo>
                    <a:cubicBezTo>
                      <a:pt x="279" y="132"/>
                      <a:pt x="279" y="147"/>
                      <a:pt x="279" y="147"/>
                    </a:cubicBezTo>
                    <a:cubicBezTo>
                      <a:pt x="279" y="426"/>
                      <a:pt x="279" y="426"/>
                      <a:pt x="279" y="426"/>
                    </a:cubicBezTo>
                    <a:cubicBezTo>
                      <a:pt x="206" y="353"/>
                      <a:pt x="206" y="353"/>
                      <a:pt x="206" y="353"/>
                    </a:cubicBezTo>
                    <a:cubicBezTo>
                      <a:pt x="206" y="353"/>
                      <a:pt x="191" y="353"/>
                      <a:pt x="176" y="353"/>
                    </a:cubicBezTo>
                    <a:cubicBezTo>
                      <a:pt x="176" y="368"/>
                      <a:pt x="176" y="368"/>
                      <a:pt x="176" y="382"/>
                    </a:cubicBezTo>
                    <a:cubicBezTo>
                      <a:pt x="279" y="500"/>
                      <a:pt x="279" y="500"/>
                      <a:pt x="279" y="500"/>
                    </a:cubicBezTo>
                    <a:lnTo>
                      <a:pt x="294" y="500"/>
                    </a:lnTo>
                    <a:lnTo>
                      <a:pt x="309" y="500"/>
                    </a:lnTo>
                    <a:cubicBezTo>
                      <a:pt x="412" y="382"/>
                      <a:pt x="412" y="382"/>
                      <a:pt x="412" y="382"/>
                    </a:cubicBezTo>
                    <a:cubicBezTo>
                      <a:pt x="412" y="368"/>
                      <a:pt x="412" y="368"/>
                      <a:pt x="412" y="353"/>
                    </a:cubicBezTo>
                    <a:cubicBezTo>
                      <a:pt x="397" y="353"/>
                      <a:pt x="382" y="353"/>
                      <a:pt x="382" y="353"/>
                    </a:cubicBezTo>
                    <a:close/>
                    <a:moveTo>
                      <a:pt x="574" y="0"/>
                    </a:moveTo>
                    <a:lnTo>
                      <a:pt x="574" y="0"/>
                    </a:ln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0" y="0"/>
                      <a:pt x="0" y="14"/>
                    </a:cubicBezTo>
                    <a:cubicBezTo>
                      <a:pt x="0" y="176"/>
                      <a:pt x="0" y="176"/>
                      <a:pt x="0" y="176"/>
                    </a:cubicBezTo>
                    <a:lnTo>
                      <a:pt x="14" y="191"/>
                    </a:lnTo>
                    <a:cubicBezTo>
                      <a:pt x="29" y="191"/>
                      <a:pt x="44" y="176"/>
                      <a:pt x="44" y="176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544" y="29"/>
                      <a:pt x="544" y="29"/>
                      <a:pt x="544" y="29"/>
                    </a:cubicBezTo>
                    <a:cubicBezTo>
                      <a:pt x="544" y="176"/>
                      <a:pt x="544" y="176"/>
                      <a:pt x="544" y="176"/>
                    </a:cubicBezTo>
                    <a:cubicBezTo>
                      <a:pt x="544" y="176"/>
                      <a:pt x="559" y="191"/>
                      <a:pt x="574" y="191"/>
                    </a:cubicBezTo>
                    <a:lnTo>
                      <a:pt x="588" y="176"/>
                    </a:lnTo>
                    <a:cubicBezTo>
                      <a:pt x="588" y="14"/>
                      <a:pt x="588" y="14"/>
                      <a:pt x="588" y="14"/>
                    </a:cubicBezTo>
                    <a:cubicBezTo>
                      <a:pt x="588" y="0"/>
                      <a:pt x="574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" name="Freeform 102"/>
              <p:cNvSpPr>
                <a:spLocks noChangeArrowheads="1"/>
              </p:cNvSpPr>
              <p:nvPr/>
            </p:nvSpPr>
            <p:spPr bwMode="auto">
              <a:xfrm>
                <a:off x="4022820" y="4198915"/>
                <a:ext cx="212741" cy="184954"/>
              </a:xfrm>
              <a:custGeom>
                <a:avLst/>
                <a:gdLst>
                  <a:gd name="T0" fmla="*/ 207323 w 589"/>
                  <a:gd name="T1" fmla="*/ 116134 h 516"/>
                  <a:gd name="T2" fmla="*/ 207323 w 589"/>
                  <a:gd name="T3" fmla="*/ 116134 h 516"/>
                  <a:gd name="T4" fmla="*/ 196487 w 589"/>
                  <a:gd name="T5" fmla="*/ 121510 h 516"/>
                  <a:gd name="T6" fmla="*/ 196487 w 589"/>
                  <a:gd name="T7" fmla="*/ 168824 h 516"/>
                  <a:gd name="T8" fmla="*/ 15892 w 589"/>
                  <a:gd name="T9" fmla="*/ 168824 h 516"/>
                  <a:gd name="T10" fmla="*/ 15892 w 589"/>
                  <a:gd name="T11" fmla="*/ 121510 h 516"/>
                  <a:gd name="T12" fmla="*/ 5057 w 589"/>
                  <a:gd name="T13" fmla="*/ 116134 h 516"/>
                  <a:gd name="T14" fmla="*/ 0 w 589"/>
                  <a:gd name="T15" fmla="*/ 121510 h 516"/>
                  <a:gd name="T16" fmla="*/ 0 w 589"/>
                  <a:gd name="T17" fmla="*/ 179577 h 516"/>
                  <a:gd name="T18" fmla="*/ 5057 w 589"/>
                  <a:gd name="T19" fmla="*/ 184596 h 516"/>
                  <a:gd name="T20" fmla="*/ 207323 w 589"/>
                  <a:gd name="T21" fmla="*/ 184596 h 516"/>
                  <a:gd name="T22" fmla="*/ 212380 w 589"/>
                  <a:gd name="T23" fmla="*/ 179577 h 516"/>
                  <a:gd name="T24" fmla="*/ 212380 w 589"/>
                  <a:gd name="T25" fmla="*/ 121510 h 516"/>
                  <a:gd name="T26" fmla="*/ 207323 w 589"/>
                  <a:gd name="T27" fmla="*/ 116134 h 516"/>
                  <a:gd name="T28" fmla="*/ 74405 w 589"/>
                  <a:gd name="T29" fmla="*/ 58067 h 516"/>
                  <a:gd name="T30" fmla="*/ 74405 w 589"/>
                  <a:gd name="T31" fmla="*/ 58067 h 516"/>
                  <a:gd name="T32" fmla="*/ 100772 w 589"/>
                  <a:gd name="T33" fmla="*/ 26524 h 516"/>
                  <a:gd name="T34" fmla="*/ 100772 w 589"/>
                  <a:gd name="T35" fmla="*/ 126529 h 516"/>
                  <a:gd name="T36" fmla="*/ 106190 w 589"/>
                  <a:gd name="T37" fmla="*/ 137282 h 516"/>
                  <a:gd name="T38" fmla="*/ 111608 w 589"/>
                  <a:gd name="T39" fmla="*/ 126529 h 516"/>
                  <a:gd name="T40" fmla="*/ 111608 w 589"/>
                  <a:gd name="T41" fmla="*/ 26524 h 516"/>
                  <a:gd name="T42" fmla="*/ 138336 w 589"/>
                  <a:gd name="T43" fmla="*/ 58067 h 516"/>
                  <a:gd name="T44" fmla="*/ 148810 w 589"/>
                  <a:gd name="T45" fmla="*/ 58067 h 516"/>
                  <a:gd name="T46" fmla="*/ 148810 w 589"/>
                  <a:gd name="T47" fmla="*/ 47672 h 516"/>
                  <a:gd name="T48" fmla="*/ 111608 w 589"/>
                  <a:gd name="T49" fmla="*/ 5377 h 516"/>
                  <a:gd name="T50" fmla="*/ 106190 w 589"/>
                  <a:gd name="T51" fmla="*/ 0 h 516"/>
                  <a:gd name="T52" fmla="*/ 100772 w 589"/>
                  <a:gd name="T53" fmla="*/ 5377 h 516"/>
                  <a:gd name="T54" fmla="*/ 63569 w 589"/>
                  <a:gd name="T55" fmla="*/ 47672 h 516"/>
                  <a:gd name="T56" fmla="*/ 63569 w 589"/>
                  <a:gd name="T57" fmla="*/ 58067 h 516"/>
                  <a:gd name="T58" fmla="*/ 74405 w 589"/>
                  <a:gd name="T59" fmla="*/ 58067 h 5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89" h="516">
                    <a:moveTo>
                      <a:pt x="574" y="324"/>
                    </a:moveTo>
                    <a:lnTo>
                      <a:pt x="574" y="324"/>
                    </a:lnTo>
                    <a:cubicBezTo>
                      <a:pt x="559" y="324"/>
                      <a:pt x="544" y="324"/>
                      <a:pt x="544" y="339"/>
                    </a:cubicBezTo>
                    <a:cubicBezTo>
                      <a:pt x="544" y="471"/>
                      <a:pt x="544" y="471"/>
                      <a:pt x="544" y="471"/>
                    </a:cubicBezTo>
                    <a:cubicBezTo>
                      <a:pt x="44" y="471"/>
                      <a:pt x="44" y="471"/>
                      <a:pt x="44" y="471"/>
                    </a:cubicBezTo>
                    <a:cubicBezTo>
                      <a:pt x="44" y="339"/>
                      <a:pt x="44" y="339"/>
                      <a:pt x="44" y="339"/>
                    </a:cubicBezTo>
                    <a:cubicBezTo>
                      <a:pt x="44" y="324"/>
                      <a:pt x="29" y="324"/>
                      <a:pt x="14" y="324"/>
                    </a:cubicBezTo>
                    <a:cubicBezTo>
                      <a:pt x="14" y="324"/>
                      <a:pt x="0" y="324"/>
                      <a:pt x="0" y="339"/>
                    </a:cubicBezTo>
                    <a:cubicBezTo>
                      <a:pt x="0" y="501"/>
                      <a:pt x="0" y="501"/>
                      <a:pt x="0" y="501"/>
                    </a:cubicBezTo>
                    <a:lnTo>
                      <a:pt x="14" y="515"/>
                    </a:lnTo>
                    <a:cubicBezTo>
                      <a:pt x="574" y="515"/>
                      <a:pt x="574" y="515"/>
                      <a:pt x="574" y="515"/>
                    </a:cubicBezTo>
                    <a:lnTo>
                      <a:pt x="588" y="501"/>
                    </a:lnTo>
                    <a:cubicBezTo>
                      <a:pt x="588" y="339"/>
                      <a:pt x="588" y="339"/>
                      <a:pt x="588" y="339"/>
                    </a:cubicBezTo>
                    <a:cubicBezTo>
                      <a:pt x="588" y="324"/>
                      <a:pt x="574" y="324"/>
                      <a:pt x="574" y="324"/>
                    </a:cubicBezTo>
                    <a:close/>
                    <a:moveTo>
                      <a:pt x="206" y="162"/>
                    </a:moveTo>
                    <a:lnTo>
                      <a:pt x="206" y="162"/>
                    </a:lnTo>
                    <a:cubicBezTo>
                      <a:pt x="279" y="74"/>
                      <a:pt x="279" y="74"/>
                      <a:pt x="279" y="74"/>
                    </a:cubicBezTo>
                    <a:cubicBezTo>
                      <a:pt x="279" y="353"/>
                      <a:pt x="279" y="353"/>
                      <a:pt x="279" y="353"/>
                    </a:cubicBezTo>
                    <a:cubicBezTo>
                      <a:pt x="279" y="368"/>
                      <a:pt x="279" y="383"/>
                      <a:pt x="294" y="383"/>
                    </a:cubicBezTo>
                    <a:cubicBezTo>
                      <a:pt x="309" y="383"/>
                      <a:pt x="309" y="368"/>
                      <a:pt x="309" y="353"/>
                    </a:cubicBezTo>
                    <a:cubicBezTo>
                      <a:pt x="309" y="74"/>
                      <a:pt x="309" y="74"/>
                      <a:pt x="309" y="74"/>
                    </a:cubicBezTo>
                    <a:cubicBezTo>
                      <a:pt x="383" y="162"/>
                      <a:pt x="383" y="162"/>
                      <a:pt x="383" y="162"/>
                    </a:cubicBezTo>
                    <a:cubicBezTo>
                      <a:pt x="383" y="162"/>
                      <a:pt x="397" y="162"/>
                      <a:pt x="412" y="162"/>
                    </a:cubicBezTo>
                    <a:cubicBezTo>
                      <a:pt x="412" y="147"/>
                      <a:pt x="412" y="133"/>
                      <a:pt x="412" y="133"/>
                    </a:cubicBezTo>
                    <a:cubicBezTo>
                      <a:pt x="309" y="15"/>
                      <a:pt x="309" y="15"/>
                      <a:pt x="309" y="15"/>
                    </a:cubicBezTo>
                    <a:cubicBezTo>
                      <a:pt x="309" y="0"/>
                      <a:pt x="294" y="0"/>
                      <a:pt x="294" y="0"/>
                    </a:cubicBezTo>
                    <a:cubicBezTo>
                      <a:pt x="294" y="0"/>
                      <a:pt x="279" y="0"/>
                      <a:pt x="279" y="15"/>
                    </a:cubicBezTo>
                    <a:cubicBezTo>
                      <a:pt x="176" y="133"/>
                      <a:pt x="176" y="133"/>
                      <a:pt x="176" y="133"/>
                    </a:cubicBezTo>
                    <a:cubicBezTo>
                      <a:pt x="176" y="133"/>
                      <a:pt x="176" y="147"/>
                      <a:pt x="176" y="162"/>
                    </a:cubicBezTo>
                    <a:cubicBezTo>
                      <a:pt x="191" y="162"/>
                      <a:pt x="206" y="162"/>
                      <a:pt x="206" y="1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Freeform 103"/>
              <p:cNvSpPr>
                <a:spLocks noChangeArrowheads="1"/>
              </p:cNvSpPr>
              <p:nvPr/>
            </p:nvSpPr>
            <p:spPr bwMode="auto">
              <a:xfrm>
                <a:off x="3646228" y="4187024"/>
                <a:ext cx="228598" cy="212697"/>
              </a:xfrm>
              <a:custGeom>
                <a:avLst/>
                <a:gdLst>
                  <a:gd name="T0" fmla="*/ 201916 w 634"/>
                  <a:gd name="T1" fmla="*/ 0 h 590"/>
                  <a:gd name="T2" fmla="*/ 201916 w 634"/>
                  <a:gd name="T3" fmla="*/ 0 h 590"/>
                  <a:gd name="T4" fmla="*/ 32090 w 634"/>
                  <a:gd name="T5" fmla="*/ 0 h 590"/>
                  <a:gd name="T6" fmla="*/ 0 w 634"/>
                  <a:gd name="T7" fmla="*/ 26317 h 590"/>
                  <a:gd name="T8" fmla="*/ 0 w 634"/>
                  <a:gd name="T9" fmla="*/ 180252 h 590"/>
                  <a:gd name="T10" fmla="*/ 32090 w 634"/>
                  <a:gd name="T11" fmla="*/ 212336 h 590"/>
                  <a:gd name="T12" fmla="*/ 201916 w 634"/>
                  <a:gd name="T13" fmla="*/ 212336 h 590"/>
                  <a:gd name="T14" fmla="*/ 228237 w 634"/>
                  <a:gd name="T15" fmla="*/ 180252 h 590"/>
                  <a:gd name="T16" fmla="*/ 228237 w 634"/>
                  <a:gd name="T17" fmla="*/ 26317 h 590"/>
                  <a:gd name="T18" fmla="*/ 201916 w 634"/>
                  <a:gd name="T19" fmla="*/ 0 h 590"/>
                  <a:gd name="T20" fmla="*/ 42547 w 634"/>
                  <a:gd name="T21" fmla="*/ 196114 h 590"/>
                  <a:gd name="T22" fmla="*/ 42547 w 634"/>
                  <a:gd name="T23" fmla="*/ 196114 h 590"/>
                  <a:gd name="T24" fmla="*/ 32090 w 634"/>
                  <a:gd name="T25" fmla="*/ 196114 h 590"/>
                  <a:gd name="T26" fmla="*/ 16225 w 634"/>
                  <a:gd name="T27" fmla="*/ 180252 h 590"/>
                  <a:gd name="T28" fmla="*/ 16225 w 634"/>
                  <a:gd name="T29" fmla="*/ 26317 h 590"/>
                  <a:gd name="T30" fmla="*/ 32090 w 634"/>
                  <a:gd name="T31" fmla="*/ 10455 h 590"/>
                  <a:gd name="T32" fmla="*/ 42547 w 634"/>
                  <a:gd name="T33" fmla="*/ 10455 h 590"/>
                  <a:gd name="T34" fmla="*/ 42547 w 634"/>
                  <a:gd name="T35" fmla="*/ 196114 h 590"/>
                  <a:gd name="T36" fmla="*/ 212373 w 634"/>
                  <a:gd name="T37" fmla="*/ 180252 h 590"/>
                  <a:gd name="T38" fmla="*/ 212373 w 634"/>
                  <a:gd name="T39" fmla="*/ 180252 h 590"/>
                  <a:gd name="T40" fmla="*/ 201916 w 634"/>
                  <a:gd name="T41" fmla="*/ 196114 h 590"/>
                  <a:gd name="T42" fmla="*/ 58411 w 634"/>
                  <a:gd name="T43" fmla="*/ 196114 h 590"/>
                  <a:gd name="T44" fmla="*/ 58411 w 634"/>
                  <a:gd name="T45" fmla="*/ 10455 h 590"/>
                  <a:gd name="T46" fmla="*/ 201916 w 634"/>
                  <a:gd name="T47" fmla="*/ 10455 h 590"/>
                  <a:gd name="T48" fmla="*/ 212373 w 634"/>
                  <a:gd name="T49" fmla="*/ 26317 h 590"/>
                  <a:gd name="T50" fmla="*/ 212373 w 634"/>
                  <a:gd name="T51" fmla="*/ 180252 h 590"/>
                  <a:gd name="T52" fmla="*/ 191099 w 634"/>
                  <a:gd name="T53" fmla="*/ 95173 h 590"/>
                  <a:gd name="T54" fmla="*/ 191099 w 634"/>
                  <a:gd name="T55" fmla="*/ 95173 h 590"/>
                  <a:gd name="T56" fmla="*/ 106367 w 634"/>
                  <a:gd name="T57" fmla="*/ 95173 h 590"/>
                  <a:gd name="T58" fmla="*/ 133048 w 634"/>
                  <a:gd name="T59" fmla="*/ 74264 h 590"/>
                  <a:gd name="T60" fmla="*/ 133048 w 634"/>
                  <a:gd name="T61" fmla="*/ 63449 h 590"/>
                  <a:gd name="T62" fmla="*/ 122231 w 634"/>
                  <a:gd name="T63" fmla="*/ 63449 h 590"/>
                  <a:gd name="T64" fmla="*/ 79685 w 634"/>
                  <a:gd name="T65" fmla="*/ 100941 h 590"/>
                  <a:gd name="T66" fmla="*/ 79685 w 634"/>
                  <a:gd name="T67" fmla="*/ 105988 h 590"/>
                  <a:gd name="T68" fmla="*/ 79685 w 634"/>
                  <a:gd name="T69" fmla="*/ 111396 h 590"/>
                  <a:gd name="T70" fmla="*/ 122231 w 634"/>
                  <a:gd name="T71" fmla="*/ 143120 h 590"/>
                  <a:gd name="T72" fmla="*/ 133048 w 634"/>
                  <a:gd name="T73" fmla="*/ 143120 h 590"/>
                  <a:gd name="T74" fmla="*/ 133048 w 634"/>
                  <a:gd name="T75" fmla="*/ 132665 h 590"/>
                  <a:gd name="T76" fmla="*/ 106367 w 634"/>
                  <a:gd name="T77" fmla="*/ 111396 h 590"/>
                  <a:gd name="T78" fmla="*/ 191099 w 634"/>
                  <a:gd name="T79" fmla="*/ 111396 h 590"/>
                  <a:gd name="T80" fmla="*/ 201916 w 634"/>
                  <a:gd name="T81" fmla="*/ 105988 h 590"/>
                  <a:gd name="T82" fmla="*/ 191099 w 634"/>
                  <a:gd name="T83" fmla="*/ 95173 h 5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34" h="590"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29"/>
                      <a:pt x="0" y="73"/>
                    </a:cubicBezTo>
                    <a:cubicBezTo>
                      <a:pt x="0" y="500"/>
                      <a:pt x="0" y="500"/>
                      <a:pt x="0" y="500"/>
                    </a:cubicBezTo>
                    <a:cubicBezTo>
                      <a:pt x="0" y="544"/>
                      <a:pt x="45" y="589"/>
                      <a:pt x="89" y="589"/>
                    </a:cubicBezTo>
                    <a:cubicBezTo>
                      <a:pt x="560" y="589"/>
                      <a:pt x="560" y="589"/>
                      <a:pt x="560" y="589"/>
                    </a:cubicBezTo>
                    <a:cubicBezTo>
                      <a:pt x="604" y="589"/>
                      <a:pt x="633" y="544"/>
                      <a:pt x="633" y="500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  <a:moveTo>
                      <a:pt x="118" y="544"/>
                    </a:moveTo>
                    <a:lnTo>
                      <a:pt x="118" y="544"/>
                    </a:lnTo>
                    <a:cubicBezTo>
                      <a:pt x="89" y="544"/>
                      <a:pt x="89" y="544"/>
                      <a:pt x="89" y="544"/>
                    </a:cubicBezTo>
                    <a:cubicBezTo>
                      <a:pt x="59" y="544"/>
                      <a:pt x="45" y="530"/>
                      <a:pt x="45" y="500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59"/>
                      <a:pt x="59" y="29"/>
                      <a:pt x="89" y="29"/>
                    </a:cubicBezTo>
                    <a:cubicBezTo>
                      <a:pt x="118" y="29"/>
                      <a:pt x="118" y="29"/>
                      <a:pt x="118" y="29"/>
                    </a:cubicBezTo>
                    <a:lnTo>
                      <a:pt x="118" y="544"/>
                    </a:lnTo>
                    <a:close/>
                    <a:moveTo>
                      <a:pt x="589" y="500"/>
                    </a:moveTo>
                    <a:lnTo>
                      <a:pt x="589" y="500"/>
                    </a:lnTo>
                    <a:cubicBezTo>
                      <a:pt x="589" y="530"/>
                      <a:pt x="575" y="544"/>
                      <a:pt x="560" y="544"/>
                    </a:cubicBezTo>
                    <a:cubicBezTo>
                      <a:pt x="162" y="544"/>
                      <a:pt x="162" y="544"/>
                      <a:pt x="162" y="544"/>
                    </a:cubicBezTo>
                    <a:cubicBezTo>
                      <a:pt x="162" y="29"/>
                      <a:pt x="162" y="29"/>
                      <a:pt x="162" y="29"/>
                    </a:cubicBezTo>
                    <a:cubicBezTo>
                      <a:pt x="560" y="29"/>
                      <a:pt x="560" y="29"/>
                      <a:pt x="560" y="29"/>
                    </a:cubicBezTo>
                    <a:cubicBezTo>
                      <a:pt x="575" y="29"/>
                      <a:pt x="589" y="59"/>
                      <a:pt x="589" y="73"/>
                    </a:cubicBezTo>
                    <a:lnTo>
                      <a:pt x="589" y="500"/>
                    </a:lnTo>
                    <a:close/>
                    <a:moveTo>
                      <a:pt x="530" y="264"/>
                    </a:moveTo>
                    <a:lnTo>
                      <a:pt x="530" y="264"/>
                    </a:lnTo>
                    <a:cubicBezTo>
                      <a:pt x="295" y="264"/>
                      <a:pt x="295" y="264"/>
                      <a:pt x="295" y="264"/>
                    </a:cubicBezTo>
                    <a:cubicBezTo>
                      <a:pt x="369" y="206"/>
                      <a:pt x="369" y="206"/>
                      <a:pt x="369" y="206"/>
                    </a:cubicBezTo>
                    <a:cubicBezTo>
                      <a:pt x="383" y="191"/>
                      <a:pt x="383" y="191"/>
                      <a:pt x="369" y="176"/>
                    </a:cubicBezTo>
                    <a:cubicBezTo>
                      <a:pt x="369" y="176"/>
                      <a:pt x="354" y="176"/>
                      <a:pt x="339" y="176"/>
                    </a:cubicBezTo>
                    <a:cubicBezTo>
                      <a:pt x="221" y="280"/>
                      <a:pt x="221" y="280"/>
                      <a:pt x="221" y="280"/>
                    </a:cubicBezTo>
                    <a:cubicBezTo>
                      <a:pt x="221" y="280"/>
                      <a:pt x="221" y="280"/>
                      <a:pt x="221" y="294"/>
                    </a:cubicBezTo>
                    <a:cubicBezTo>
                      <a:pt x="221" y="294"/>
                      <a:pt x="221" y="294"/>
                      <a:pt x="221" y="309"/>
                    </a:cubicBezTo>
                    <a:cubicBezTo>
                      <a:pt x="339" y="397"/>
                      <a:pt x="339" y="397"/>
                      <a:pt x="339" y="397"/>
                    </a:cubicBezTo>
                    <a:cubicBezTo>
                      <a:pt x="354" y="412"/>
                      <a:pt x="369" y="412"/>
                      <a:pt x="369" y="397"/>
                    </a:cubicBezTo>
                    <a:cubicBezTo>
                      <a:pt x="383" y="397"/>
                      <a:pt x="383" y="382"/>
                      <a:pt x="369" y="368"/>
                    </a:cubicBezTo>
                    <a:cubicBezTo>
                      <a:pt x="295" y="309"/>
                      <a:pt x="295" y="309"/>
                      <a:pt x="295" y="309"/>
                    </a:cubicBezTo>
                    <a:cubicBezTo>
                      <a:pt x="530" y="309"/>
                      <a:pt x="530" y="309"/>
                      <a:pt x="530" y="309"/>
                    </a:cubicBezTo>
                    <a:cubicBezTo>
                      <a:pt x="545" y="309"/>
                      <a:pt x="560" y="294"/>
                      <a:pt x="560" y="294"/>
                    </a:cubicBezTo>
                    <a:cubicBezTo>
                      <a:pt x="560" y="280"/>
                      <a:pt x="545" y="264"/>
                      <a:pt x="530" y="2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" name="Freeform 104"/>
              <p:cNvSpPr>
                <a:spLocks noChangeArrowheads="1"/>
              </p:cNvSpPr>
              <p:nvPr/>
            </p:nvSpPr>
            <p:spPr bwMode="auto">
              <a:xfrm>
                <a:off x="3280208" y="4187024"/>
                <a:ext cx="228597" cy="212697"/>
              </a:xfrm>
              <a:custGeom>
                <a:avLst/>
                <a:gdLst>
                  <a:gd name="T0" fmla="*/ 196146 w 634"/>
                  <a:gd name="T1" fmla="*/ 0 h 590"/>
                  <a:gd name="T2" fmla="*/ 196146 w 634"/>
                  <a:gd name="T3" fmla="*/ 0 h 590"/>
                  <a:gd name="T4" fmla="*/ 26321 w 634"/>
                  <a:gd name="T5" fmla="*/ 0 h 590"/>
                  <a:gd name="T6" fmla="*/ 0 w 634"/>
                  <a:gd name="T7" fmla="*/ 26317 h 590"/>
                  <a:gd name="T8" fmla="*/ 0 w 634"/>
                  <a:gd name="T9" fmla="*/ 180252 h 590"/>
                  <a:gd name="T10" fmla="*/ 26321 w 634"/>
                  <a:gd name="T11" fmla="*/ 212336 h 590"/>
                  <a:gd name="T12" fmla="*/ 196146 w 634"/>
                  <a:gd name="T13" fmla="*/ 212336 h 590"/>
                  <a:gd name="T14" fmla="*/ 228236 w 634"/>
                  <a:gd name="T15" fmla="*/ 180252 h 590"/>
                  <a:gd name="T16" fmla="*/ 228236 w 634"/>
                  <a:gd name="T17" fmla="*/ 26317 h 590"/>
                  <a:gd name="T18" fmla="*/ 196146 w 634"/>
                  <a:gd name="T19" fmla="*/ 0 h 590"/>
                  <a:gd name="T20" fmla="*/ 169825 w 634"/>
                  <a:gd name="T21" fmla="*/ 196114 h 590"/>
                  <a:gd name="T22" fmla="*/ 169825 w 634"/>
                  <a:gd name="T23" fmla="*/ 196114 h 590"/>
                  <a:gd name="T24" fmla="*/ 26321 w 634"/>
                  <a:gd name="T25" fmla="*/ 196114 h 590"/>
                  <a:gd name="T26" fmla="*/ 15865 w 634"/>
                  <a:gd name="T27" fmla="*/ 180252 h 590"/>
                  <a:gd name="T28" fmla="*/ 15865 w 634"/>
                  <a:gd name="T29" fmla="*/ 26317 h 590"/>
                  <a:gd name="T30" fmla="*/ 26321 w 634"/>
                  <a:gd name="T31" fmla="*/ 10455 h 590"/>
                  <a:gd name="T32" fmla="*/ 169825 w 634"/>
                  <a:gd name="T33" fmla="*/ 10455 h 590"/>
                  <a:gd name="T34" fmla="*/ 169825 w 634"/>
                  <a:gd name="T35" fmla="*/ 196114 h 590"/>
                  <a:gd name="T36" fmla="*/ 212011 w 634"/>
                  <a:gd name="T37" fmla="*/ 180252 h 590"/>
                  <a:gd name="T38" fmla="*/ 212011 w 634"/>
                  <a:gd name="T39" fmla="*/ 180252 h 590"/>
                  <a:gd name="T40" fmla="*/ 196146 w 634"/>
                  <a:gd name="T41" fmla="*/ 196114 h 590"/>
                  <a:gd name="T42" fmla="*/ 185690 w 634"/>
                  <a:gd name="T43" fmla="*/ 196114 h 590"/>
                  <a:gd name="T44" fmla="*/ 185690 w 634"/>
                  <a:gd name="T45" fmla="*/ 10455 h 590"/>
                  <a:gd name="T46" fmla="*/ 196146 w 634"/>
                  <a:gd name="T47" fmla="*/ 10455 h 590"/>
                  <a:gd name="T48" fmla="*/ 212011 w 634"/>
                  <a:gd name="T49" fmla="*/ 26317 h 590"/>
                  <a:gd name="T50" fmla="*/ 212011 w 634"/>
                  <a:gd name="T51" fmla="*/ 180252 h 590"/>
                  <a:gd name="T52" fmla="*/ 37138 w 634"/>
                  <a:gd name="T53" fmla="*/ 111396 h 590"/>
                  <a:gd name="T54" fmla="*/ 37138 w 634"/>
                  <a:gd name="T55" fmla="*/ 111396 h 590"/>
                  <a:gd name="T56" fmla="*/ 121870 w 634"/>
                  <a:gd name="T57" fmla="*/ 111396 h 590"/>
                  <a:gd name="T58" fmla="*/ 95549 w 634"/>
                  <a:gd name="T59" fmla="*/ 132665 h 590"/>
                  <a:gd name="T60" fmla="*/ 95549 w 634"/>
                  <a:gd name="T61" fmla="*/ 143120 h 590"/>
                  <a:gd name="T62" fmla="*/ 106006 w 634"/>
                  <a:gd name="T63" fmla="*/ 143120 h 590"/>
                  <a:gd name="T64" fmla="*/ 148552 w 634"/>
                  <a:gd name="T65" fmla="*/ 111396 h 590"/>
                  <a:gd name="T66" fmla="*/ 148552 w 634"/>
                  <a:gd name="T67" fmla="*/ 105988 h 590"/>
                  <a:gd name="T68" fmla="*/ 148552 w 634"/>
                  <a:gd name="T69" fmla="*/ 100941 h 590"/>
                  <a:gd name="T70" fmla="*/ 106006 w 634"/>
                  <a:gd name="T71" fmla="*/ 63449 h 590"/>
                  <a:gd name="T72" fmla="*/ 95549 w 634"/>
                  <a:gd name="T73" fmla="*/ 63449 h 590"/>
                  <a:gd name="T74" fmla="*/ 95549 w 634"/>
                  <a:gd name="T75" fmla="*/ 74264 h 590"/>
                  <a:gd name="T76" fmla="*/ 121870 w 634"/>
                  <a:gd name="T77" fmla="*/ 95173 h 590"/>
                  <a:gd name="T78" fmla="*/ 37138 w 634"/>
                  <a:gd name="T79" fmla="*/ 95173 h 590"/>
                  <a:gd name="T80" fmla="*/ 26321 w 634"/>
                  <a:gd name="T81" fmla="*/ 105988 h 590"/>
                  <a:gd name="T82" fmla="*/ 37138 w 634"/>
                  <a:gd name="T83" fmla="*/ 111396 h 5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34" h="590"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500"/>
                      <a:pt x="0" y="500"/>
                      <a:pt x="0" y="500"/>
                    </a:cubicBezTo>
                    <a:cubicBezTo>
                      <a:pt x="0" y="544"/>
                      <a:pt x="29" y="589"/>
                      <a:pt x="73" y="589"/>
                    </a:cubicBezTo>
                    <a:cubicBezTo>
                      <a:pt x="544" y="589"/>
                      <a:pt x="544" y="589"/>
                      <a:pt x="544" y="589"/>
                    </a:cubicBezTo>
                    <a:cubicBezTo>
                      <a:pt x="588" y="589"/>
                      <a:pt x="633" y="544"/>
                      <a:pt x="633" y="500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588" y="0"/>
                      <a:pt x="544" y="0"/>
                    </a:cubicBezTo>
                    <a:close/>
                    <a:moveTo>
                      <a:pt x="471" y="544"/>
                    </a:moveTo>
                    <a:lnTo>
                      <a:pt x="471" y="544"/>
                    </a:lnTo>
                    <a:cubicBezTo>
                      <a:pt x="73" y="544"/>
                      <a:pt x="73" y="544"/>
                      <a:pt x="73" y="544"/>
                    </a:cubicBezTo>
                    <a:cubicBezTo>
                      <a:pt x="59" y="544"/>
                      <a:pt x="44" y="530"/>
                      <a:pt x="44" y="500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59"/>
                      <a:pt x="59" y="29"/>
                      <a:pt x="73" y="29"/>
                    </a:cubicBezTo>
                    <a:cubicBezTo>
                      <a:pt x="471" y="29"/>
                      <a:pt x="471" y="29"/>
                      <a:pt x="471" y="29"/>
                    </a:cubicBezTo>
                    <a:lnTo>
                      <a:pt x="471" y="544"/>
                    </a:lnTo>
                    <a:close/>
                    <a:moveTo>
                      <a:pt x="588" y="500"/>
                    </a:moveTo>
                    <a:lnTo>
                      <a:pt x="588" y="500"/>
                    </a:lnTo>
                    <a:cubicBezTo>
                      <a:pt x="588" y="530"/>
                      <a:pt x="574" y="544"/>
                      <a:pt x="544" y="544"/>
                    </a:cubicBezTo>
                    <a:cubicBezTo>
                      <a:pt x="515" y="544"/>
                      <a:pt x="515" y="544"/>
                      <a:pt x="515" y="544"/>
                    </a:cubicBezTo>
                    <a:cubicBezTo>
                      <a:pt x="515" y="29"/>
                      <a:pt x="515" y="29"/>
                      <a:pt x="515" y="29"/>
                    </a:cubicBezTo>
                    <a:cubicBezTo>
                      <a:pt x="544" y="29"/>
                      <a:pt x="544" y="29"/>
                      <a:pt x="544" y="29"/>
                    </a:cubicBezTo>
                    <a:cubicBezTo>
                      <a:pt x="574" y="29"/>
                      <a:pt x="588" y="59"/>
                      <a:pt x="588" y="73"/>
                    </a:cubicBezTo>
                    <a:lnTo>
                      <a:pt x="588" y="500"/>
                    </a:lnTo>
                    <a:close/>
                    <a:moveTo>
                      <a:pt x="103" y="309"/>
                    </a:moveTo>
                    <a:lnTo>
                      <a:pt x="103" y="309"/>
                    </a:lnTo>
                    <a:cubicBezTo>
                      <a:pt x="338" y="309"/>
                      <a:pt x="338" y="309"/>
                      <a:pt x="338" y="309"/>
                    </a:cubicBezTo>
                    <a:cubicBezTo>
                      <a:pt x="265" y="368"/>
                      <a:pt x="265" y="368"/>
                      <a:pt x="265" y="368"/>
                    </a:cubicBezTo>
                    <a:cubicBezTo>
                      <a:pt x="250" y="382"/>
                      <a:pt x="250" y="397"/>
                      <a:pt x="265" y="397"/>
                    </a:cubicBezTo>
                    <a:cubicBezTo>
                      <a:pt x="265" y="412"/>
                      <a:pt x="279" y="412"/>
                      <a:pt x="294" y="397"/>
                    </a:cubicBezTo>
                    <a:cubicBezTo>
                      <a:pt x="412" y="309"/>
                      <a:pt x="412" y="309"/>
                      <a:pt x="412" y="309"/>
                    </a:cubicBezTo>
                    <a:cubicBezTo>
                      <a:pt x="412" y="294"/>
                      <a:pt x="412" y="294"/>
                      <a:pt x="412" y="294"/>
                    </a:cubicBezTo>
                    <a:cubicBezTo>
                      <a:pt x="412" y="280"/>
                      <a:pt x="412" y="280"/>
                      <a:pt x="412" y="280"/>
                    </a:cubicBezTo>
                    <a:cubicBezTo>
                      <a:pt x="294" y="176"/>
                      <a:pt x="294" y="176"/>
                      <a:pt x="294" y="176"/>
                    </a:cubicBezTo>
                    <a:cubicBezTo>
                      <a:pt x="279" y="176"/>
                      <a:pt x="265" y="176"/>
                      <a:pt x="265" y="176"/>
                    </a:cubicBezTo>
                    <a:cubicBezTo>
                      <a:pt x="250" y="191"/>
                      <a:pt x="250" y="191"/>
                      <a:pt x="265" y="206"/>
                    </a:cubicBezTo>
                    <a:cubicBezTo>
                      <a:pt x="338" y="264"/>
                      <a:pt x="338" y="264"/>
                      <a:pt x="338" y="264"/>
                    </a:cubicBezTo>
                    <a:cubicBezTo>
                      <a:pt x="103" y="264"/>
                      <a:pt x="103" y="264"/>
                      <a:pt x="103" y="264"/>
                    </a:cubicBezTo>
                    <a:cubicBezTo>
                      <a:pt x="88" y="264"/>
                      <a:pt x="73" y="280"/>
                      <a:pt x="73" y="294"/>
                    </a:cubicBezTo>
                    <a:cubicBezTo>
                      <a:pt x="73" y="294"/>
                      <a:pt x="88" y="309"/>
                      <a:pt x="103" y="3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" name="Freeform 105"/>
              <p:cNvSpPr>
                <a:spLocks noChangeArrowheads="1"/>
              </p:cNvSpPr>
              <p:nvPr/>
            </p:nvSpPr>
            <p:spPr bwMode="auto">
              <a:xfrm>
                <a:off x="2919473" y="4177777"/>
                <a:ext cx="212742" cy="228550"/>
              </a:xfrm>
              <a:custGeom>
                <a:avLst/>
                <a:gdLst>
                  <a:gd name="T0" fmla="*/ 186014 w 589"/>
                  <a:gd name="T1" fmla="*/ 0 h 634"/>
                  <a:gd name="T2" fmla="*/ 186014 w 589"/>
                  <a:gd name="T3" fmla="*/ 0 h 634"/>
                  <a:gd name="T4" fmla="*/ 26367 w 589"/>
                  <a:gd name="T5" fmla="*/ 0 h 634"/>
                  <a:gd name="T6" fmla="*/ 0 w 589"/>
                  <a:gd name="T7" fmla="*/ 32084 h 634"/>
                  <a:gd name="T8" fmla="*/ 0 w 589"/>
                  <a:gd name="T9" fmla="*/ 201874 h 634"/>
                  <a:gd name="T10" fmla="*/ 26367 w 589"/>
                  <a:gd name="T11" fmla="*/ 228190 h 634"/>
                  <a:gd name="T12" fmla="*/ 186014 w 589"/>
                  <a:gd name="T13" fmla="*/ 228190 h 634"/>
                  <a:gd name="T14" fmla="*/ 212381 w 589"/>
                  <a:gd name="T15" fmla="*/ 201874 h 634"/>
                  <a:gd name="T16" fmla="*/ 212381 w 589"/>
                  <a:gd name="T17" fmla="*/ 32084 h 634"/>
                  <a:gd name="T18" fmla="*/ 186014 w 589"/>
                  <a:gd name="T19" fmla="*/ 0 h 634"/>
                  <a:gd name="T20" fmla="*/ 196488 w 589"/>
                  <a:gd name="T21" fmla="*/ 201874 h 634"/>
                  <a:gd name="T22" fmla="*/ 196488 w 589"/>
                  <a:gd name="T23" fmla="*/ 201874 h 634"/>
                  <a:gd name="T24" fmla="*/ 186014 w 589"/>
                  <a:gd name="T25" fmla="*/ 212328 h 634"/>
                  <a:gd name="T26" fmla="*/ 26367 w 589"/>
                  <a:gd name="T27" fmla="*/ 212328 h 634"/>
                  <a:gd name="T28" fmla="*/ 15892 w 589"/>
                  <a:gd name="T29" fmla="*/ 201874 h 634"/>
                  <a:gd name="T30" fmla="*/ 15892 w 589"/>
                  <a:gd name="T31" fmla="*/ 58399 h 634"/>
                  <a:gd name="T32" fmla="*/ 196488 w 589"/>
                  <a:gd name="T33" fmla="*/ 58399 h 634"/>
                  <a:gd name="T34" fmla="*/ 196488 w 589"/>
                  <a:gd name="T35" fmla="*/ 201874 h 634"/>
                  <a:gd name="T36" fmla="*/ 196488 w 589"/>
                  <a:gd name="T37" fmla="*/ 42538 h 634"/>
                  <a:gd name="T38" fmla="*/ 196488 w 589"/>
                  <a:gd name="T39" fmla="*/ 42538 h 634"/>
                  <a:gd name="T40" fmla="*/ 15892 w 589"/>
                  <a:gd name="T41" fmla="*/ 42538 h 634"/>
                  <a:gd name="T42" fmla="*/ 15892 w 589"/>
                  <a:gd name="T43" fmla="*/ 32084 h 634"/>
                  <a:gd name="T44" fmla="*/ 26367 w 589"/>
                  <a:gd name="T45" fmla="*/ 15862 h 634"/>
                  <a:gd name="T46" fmla="*/ 186014 w 589"/>
                  <a:gd name="T47" fmla="*/ 15862 h 634"/>
                  <a:gd name="T48" fmla="*/ 196488 w 589"/>
                  <a:gd name="T49" fmla="*/ 32084 h 634"/>
                  <a:gd name="T50" fmla="*/ 196488 w 589"/>
                  <a:gd name="T51" fmla="*/ 42538 h 634"/>
                  <a:gd name="T52" fmla="*/ 74406 w 589"/>
                  <a:gd name="T53" fmla="*/ 132660 h 634"/>
                  <a:gd name="T54" fmla="*/ 74406 w 589"/>
                  <a:gd name="T55" fmla="*/ 132660 h 634"/>
                  <a:gd name="T56" fmla="*/ 100773 w 589"/>
                  <a:gd name="T57" fmla="*/ 105984 h 634"/>
                  <a:gd name="T58" fmla="*/ 100773 w 589"/>
                  <a:gd name="T59" fmla="*/ 191059 h 634"/>
                  <a:gd name="T60" fmla="*/ 106190 w 589"/>
                  <a:gd name="T61" fmla="*/ 201874 h 634"/>
                  <a:gd name="T62" fmla="*/ 111608 w 589"/>
                  <a:gd name="T63" fmla="*/ 191059 h 634"/>
                  <a:gd name="T64" fmla="*/ 111608 w 589"/>
                  <a:gd name="T65" fmla="*/ 105984 h 634"/>
                  <a:gd name="T66" fmla="*/ 138336 w 589"/>
                  <a:gd name="T67" fmla="*/ 132660 h 634"/>
                  <a:gd name="T68" fmla="*/ 148811 w 589"/>
                  <a:gd name="T69" fmla="*/ 132660 h 634"/>
                  <a:gd name="T70" fmla="*/ 148811 w 589"/>
                  <a:gd name="T71" fmla="*/ 122206 h 634"/>
                  <a:gd name="T72" fmla="*/ 111608 w 589"/>
                  <a:gd name="T73" fmla="*/ 79668 h 634"/>
                  <a:gd name="T74" fmla="*/ 106190 w 589"/>
                  <a:gd name="T75" fmla="*/ 79668 h 634"/>
                  <a:gd name="T76" fmla="*/ 100773 w 589"/>
                  <a:gd name="T77" fmla="*/ 79668 h 634"/>
                  <a:gd name="T78" fmla="*/ 63570 w 589"/>
                  <a:gd name="T79" fmla="*/ 122206 h 634"/>
                  <a:gd name="T80" fmla="*/ 63570 w 589"/>
                  <a:gd name="T81" fmla="*/ 132660 h 634"/>
                  <a:gd name="T82" fmla="*/ 74406 w 589"/>
                  <a:gd name="T83" fmla="*/ 132660 h 6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89" h="634">
                    <a:moveTo>
                      <a:pt x="515" y="0"/>
                    </a:moveTo>
                    <a:lnTo>
                      <a:pt x="51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15" y="633"/>
                      <a:pt x="515" y="633"/>
                      <a:pt x="515" y="633"/>
                    </a:cubicBezTo>
                    <a:cubicBezTo>
                      <a:pt x="559" y="633"/>
                      <a:pt x="588" y="604"/>
                      <a:pt x="588" y="560"/>
                    </a:cubicBezTo>
                    <a:cubicBezTo>
                      <a:pt x="588" y="89"/>
                      <a:pt x="588" y="89"/>
                      <a:pt x="588" y="89"/>
                    </a:cubicBezTo>
                    <a:cubicBezTo>
                      <a:pt x="588" y="44"/>
                      <a:pt x="559" y="0"/>
                      <a:pt x="515" y="0"/>
                    </a:cubicBezTo>
                    <a:close/>
                    <a:moveTo>
                      <a:pt x="544" y="560"/>
                    </a:moveTo>
                    <a:lnTo>
                      <a:pt x="544" y="560"/>
                    </a:lnTo>
                    <a:cubicBezTo>
                      <a:pt x="544" y="574"/>
                      <a:pt x="530" y="589"/>
                      <a:pt x="51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4"/>
                      <a:pt x="44" y="560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544" y="162"/>
                      <a:pt x="544" y="162"/>
                      <a:pt x="544" y="162"/>
                    </a:cubicBezTo>
                    <a:lnTo>
                      <a:pt x="544" y="560"/>
                    </a:lnTo>
                    <a:close/>
                    <a:moveTo>
                      <a:pt x="544" y="118"/>
                    </a:moveTo>
                    <a:lnTo>
                      <a:pt x="544" y="118"/>
                    </a:ln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59"/>
                      <a:pt x="58" y="44"/>
                      <a:pt x="73" y="44"/>
                    </a:cubicBezTo>
                    <a:cubicBezTo>
                      <a:pt x="515" y="44"/>
                      <a:pt x="515" y="44"/>
                      <a:pt x="515" y="44"/>
                    </a:cubicBezTo>
                    <a:cubicBezTo>
                      <a:pt x="530" y="44"/>
                      <a:pt x="544" y="59"/>
                      <a:pt x="544" y="89"/>
                    </a:cubicBezTo>
                    <a:lnTo>
                      <a:pt x="544" y="118"/>
                    </a:lnTo>
                    <a:close/>
                    <a:moveTo>
                      <a:pt x="206" y="368"/>
                    </a:moveTo>
                    <a:lnTo>
                      <a:pt x="206" y="368"/>
                    </a:lnTo>
                    <a:cubicBezTo>
                      <a:pt x="279" y="294"/>
                      <a:pt x="279" y="294"/>
                      <a:pt x="279" y="294"/>
                    </a:cubicBezTo>
                    <a:cubicBezTo>
                      <a:pt x="279" y="530"/>
                      <a:pt x="279" y="530"/>
                      <a:pt x="279" y="530"/>
                    </a:cubicBezTo>
                    <a:cubicBezTo>
                      <a:pt x="279" y="545"/>
                      <a:pt x="279" y="560"/>
                      <a:pt x="294" y="560"/>
                    </a:cubicBezTo>
                    <a:cubicBezTo>
                      <a:pt x="309" y="560"/>
                      <a:pt x="309" y="545"/>
                      <a:pt x="309" y="530"/>
                    </a:cubicBezTo>
                    <a:cubicBezTo>
                      <a:pt x="309" y="294"/>
                      <a:pt x="309" y="294"/>
                      <a:pt x="309" y="294"/>
                    </a:cubicBezTo>
                    <a:cubicBezTo>
                      <a:pt x="383" y="368"/>
                      <a:pt x="383" y="368"/>
                      <a:pt x="383" y="368"/>
                    </a:cubicBezTo>
                    <a:cubicBezTo>
                      <a:pt x="383" y="383"/>
                      <a:pt x="397" y="383"/>
                      <a:pt x="412" y="368"/>
                    </a:cubicBezTo>
                    <a:cubicBezTo>
                      <a:pt x="412" y="368"/>
                      <a:pt x="412" y="353"/>
                      <a:pt x="412" y="339"/>
                    </a:cubicBezTo>
                    <a:cubicBezTo>
                      <a:pt x="309" y="221"/>
                      <a:pt x="309" y="221"/>
                      <a:pt x="309" y="221"/>
                    </a:cubicBezTo>
                    <a:lnTo>
                      <a:pt x="294" y="221"/>
                    </a:lnTo>
                    <a:lnTo>
                      <a:pt x="279" y="221"/>
                    </a:lnTo>
                    <a:cubicBezTo>
                      <a:pt x="176" y="339"/>
                      <a:pt x="176" y="339"/>
                      <a:pt x="176" y="339"/>
                    </a:cubicBezTo>
                    <a:cubicBezTo>
                      <a:pt x="176" y="353"/>
                      <a:pt x="176" y="368"/>
                      <a:pt x="176" y="368"/>
                    </a:cubicBezTo>
                    <a:cubicBezTo>
                      <a:pt x="191" y="383"/>
                      <a:pt x="206" y="383"/>
                      <a:pt x="206" y="3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" name="Freeform 106"/>
              <p:cNvSpPr>
                <a:spLocks noChangeArrowheads="1"/>
              </p:cNvSpPr>
              <p:nvPr/>
            </p:nvSpPr>
            <p:spPr bwMode="auto">
              <a:xfrm>
                <a:off x="2554773" y="4177777"/>
                <a:ext cx="212742" cy="228550"/>
              </a:xfrm>
              <a:custGeom>
                <a:avLst/>
                <a:gdLst>
                  <a:gd name="T0" fmla="*/ 180290 w 590"/>
                  <a:gd name="T1" fmla="*/ 0 h 634"/>
                  <a:gd name="T2" fmla="*/ 180290 w 590"/>
                  <a:gd name="T3" fmla="*/ 0 h 634"/>
                  <a:gd name="T4" fmla="*/ 26322 w 590"/>
                  <a:gd name="T5" fmla="*/ 0 h 634"/>
                  <a:gd name="T6" fmla="*/ 0 w 590"/>
                  <a:gd name="T7" fmla="*/ 32084 h 634"/>
                  <a:gd name="T8" fmla="*/ 0 w 590"/>
                  <a:gd name="T9" fmla="*/ 201874 h 634"/>
                  <a:gd name="T10" fmla="*/ 26322 w 590"/>
                  <a:gd name="T11" fmla="*/ 228190 h 634"/>
                  <a:gd name="T12" fmla="*/ 180290 w 590"/>
                  <a:gd name="T13" fmla="*/ 228190 h 634"/>
                  <a:gd name="T14" fmla="*/ 212381 w 590"/>
                  <a:gd name="T15" fmla="*/ 201874 h 634"/>
                  <a:gd name="T16" fmla="*/ 212381 w 590"/>
                  <a:gd name="T17" fmla="*/ 32084 h 634"/>
                  <a:gd name="T18" fmla="*/ 180290 w 590"/>
                  <a:gd name="T19" fmla="*/ 0 h 634"/>
                  <a:gd name="T20" fmla="*/ 196516 w 590"/>
                  <a:gd name="T21" fmla="*/ 201874 h 634"/>
                  <a:gd name="T22" fmla="*/ 196516 w 590"/>
                  <a:gd name="T23" fmla="*/ 201874 h 634"/>
                  <a:gd name="T24" fmla="*/ 180290 w 590"/>
                  <a:gd name="T25" fmla="*/ 212328 h 634"/>
                  <a:gd name="T26" fmla="*/ 26322 w 590"/>
                  <a:gd name="T27" fmla="*/ 212328 h 634"/>
                  <a:gd name="T28" fmla="*/ 10457 w 590"/>
                  <a:gd name="T29" fmla="*/ 201874 h 634"/>
                  <a:gd name="T30" fmla="*/ 10457 w 590"/>
                  <a:gd name="T31" fmla="*/ 185652 h 634"/>
                  <a:gd name="T32" fmla="*/ 196516 w 590"/>
                  <a:gd name="T33" fmla="*/ 185652 h 634"/>
                  <a:gd name="T34" fmla="*/ 196516 w 590"/>
                  <a:gd name="T35" fmla="*/ 201874 h 634"/>
                  <a:gd name="T36" fmla="*/ 196516 w 590"/>
                  <a:gd name="T37" fmla="*/ 169790 h 634"/>
                  <a:gd name="T38" fmla="*/ 196516 w 590"/>
                  <a:gd name="T39" fmla="*/ 169790 h 634"/>
                  <a:gd name="T40" fmla="*/ 10457 w 590"/>
                  <a:gd name="T41" fmla="*/ 169790 h 634"/>
                  <a:gd name="T42" fmla="*/ 10457 w 590"/>
                  <a:gd name="T43" fmla="*/ 32084 h 634"/>
                  <a:gd name="T44" fmla="*/ 26322 w 590"/>
                  <a:gd name="T45" fmla="*/ 15862 h 634"/>
                  <a:gd name="T46" fmla="*/ 180290 w 590"/>
                  <a:gd name="T47" fmla="*/ 15862 h 634"/>
                  <a:gd name="T48" fmla="*/ 196516 w 590"/>
                  <a:gd name="T49" fmla="*/ 32084 h 634"/>
                  <a:gd name="T50" fmla="*/ 196516 w 590"/>
                  <a:gd name="T51" fmla="*/ 169790 h 634"/>
                  <a:gd name="T52" fmla="*/ 132693 w 590"/>
                  <a:gd name="T53" fmla="*/ 95530 h 634"/>
                  <a:gd name="T54" fmla="*/ 132693 w 590"/>
                  <a:gd name="T55" fmla="*/ 95530 h 634"/>
                  <a:gd name="T56" fmla="*/ 111419 w 590"/>
                  <a:gd name="T57" fmla="*/ 122206 h 634"/>
                  <a:gd name="T58" fmla="*/ 111419 w 590"/>
                  <a:gd name="T59" fmla="*/ 37130 h 634"/>
                  <a:gd name="T60" fmla="*/ 106010 w 590"/>
                  <a:gd name="T61" fmla="*/ 32084 h 634"/>
                  <a:gd name="T62" fmla="*/ 95554 w 590"/>
                  <a:gd name="T63" fmla="*/ 37130 h 634"/>
                  <a:gd name="T64" fmla="*/ 95554 w 590"/>
                  <a:gd name="T65" fmla="*/ 122206 h 634"/>
                  <a:gd name="T66" fmla="*/ 74279 w 590"/>
                  <a:gd name="T67" fmla="*/ 95530 h 634"/>
                  <a:gd name="T68" fmla="*/ 63823 w 590"/>
                  <a:gd name="T69" fmla="*/ 95530 h 634"/>
                  <a:gd name="T70" fmla="*/ 63823 w 590"/>
                  <a:gd name="T71" fmla="*/ 105984 h 634"/>
                  <a:gd name="T72" fmla="*/ 100962 w 590"/>
                  <a:gd name="T73" fmla="*/ 148521 h 634"/>
                  <a:gd name="T74" fmla="*/ 106010 w 590"/>
                  <a:gd name="T75" fmla="*/ 148521 h 634"/>
                  <a:gd name="T76" fmla="*/ 111419 w 590"/>
                  <a:gd name="T77" fmla="*/ 148521 h 634"/>
                  <a:gd name="T78" fmla="*/ 143511 w 590"/>
                  <a:gd name="T79" fmla="*/ 105984 h 634"/>
                  <a:gd name="T80" fmla="*/ 143511 w 590"/>
                  <a:gd name="T81" fmla="*/ 95530 h 634"/>
                  <a:gd name="T82" fmla="*/ 132693 w 590"/>
                  <a:gd name="T83" fmla="*/ 95530 h 6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90" h="634">
                    <a:moveTo>
                      <a:pt x="500" y="0"/>
                    </a:moveTo>
                    <a:lnTo>
                      <a:pt x="500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00" y="633"/>
                      <a:pt x="500" y="633"/>
                      <a:pt x="500" y="633"/>
                    </a:cubicBezTo>
                    <a:cubicBezTo>
                      <a:pt x="545" y="633"/>
                      <a:pt x="589" y="604"/>
                      <a:pt x="589" y="560"/>
                    </a:cubicBezTo>
                    <a:cubicBezTo>
                      <a:pt x="589" y="89"/>
                      <a:pt x="589" y="89"/>
                      <a:pt x="589" y="89"/>
                    </a:cubicBezTo>
                    <a:cubicBezTo>
                      <a:pt x="589" y="44"/>
                      <a:pt x="545" y="0"/>
                      <a:pt x="500" y="0"/>
                    </a:cubicBezTo>
                    <a:close/>
                    <a:moveTo>
                      <a:pt x="545" y="560"/>
                    </a:moveTo>
                    <a:lnTo>
                      <a:pt x="545" y="560"/>
                    </a:lnTo>
                    <a:cubicBezTo>
                      <a:pt x="545" y="574"/>
                      <a:pt x="530" y="589"/>
                      <a:pt x="500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4"/>
                      <a:pt x="29" y="560"/>
                    </a:cubicBezTo>
                    <a:cubicBezTo>
                      <a:pt x="29" y="515"/>
                      <a:pt x="29" y="515"/>
                      <a:pt x="29" y="515"/>
                    </a:cubicBezTo>
                    <a:cubicBezTo>
                      <a:pt x="545" y="515"/>
                      <a:pt x="545" y="515"/>
                      <a:pt x="545" y="515"/>
                    </a:cubicBezTo>
                    <a:lnTo>
                      <a:pt x="545" y="560"/>
                    </a:lnTo>
                    <a:close/>
                    <a:moveTo>
                      <a:pt x="545" y="471"/>
                    </a:moveTo>
                    <a:lnTo>
                      <a:pt x="545" y="471"/>
                    </a:lnTo>
                    <a:cubicBezTo>
                      <a:pt x="29" y="471"/>
                      <a:pt x="29" y="471"/>
                      <a:pt x="29" y="471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4"/>
                      <a:pt x="73" y="44"/>
                    </a:cubicBezTo>
                    <a:cubicBezTo>
                      <a:pt x="500" y="44"/>
                      <a:pt x="500" y="44"/>
                      <a:pt x="500" y="44"/>
                    </a:cubicBezTo>
                    <a:cubicBezTo>
                      <a:pt x="530" y="44"/>
                      <a:pt x="545" y="59"/>
                      <a:pt x="545" y="89"/>
                    </a:cubicBezTo>
                    <a:lnTo>
                      <a:pt x="545" y="471"/>
                    </a:lnTo>
                    <a:close/>
                    <a:moveTo>
                      <a:pt x="368" y="265"/>
                    </a:moveTo>
                    <a:lnTo>
                      <a:pt x="368" y="265"/>
                    </a:lnTo>
                    <a:cubicBezTo>
                      <a:pt x="309" y="339"/>
                      <a:pt x="309" y="339"/>
                      <a:pt x="309" y="339"/>
                    </a:cubicBezTo>
                    <a:cubicBezTo>
                      <a:pt x="309" y="103"/>
                      <a:pt x="309" y="103"/>
                      <a:pt x="309" y="103"/>
                    </a:cubicBezTo>
                    <a:cubicBezTo>
                      <a:pt x="309" y="89"/>
                      <a:pt x="294" y="89"/>
                      <a:pt x="294" y="89"/>
                    </a:cubicBezTo>
                    <a:cubicBezTo>
                      <a:pt x="280" y="89"/>
                      <a:pt x="265" y="89"/>
                      <a:pt x="265" y="103"/>
                    </a:cubicBezTo>
                    <a:cubicBezTo>
                      <a:pt x="265" y="339"/>
                      <a:pt x="265" y="339"/>
                      <a:pt x="265" y="339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191" y="265"/>
                      <a:pt x="191" y="265"/>
                      <a:pt x="177" y="265"/>
                    </a:cubicBezTo>
                    <a:cubicBezTo>
                      <a:pt x="177" y="280"/>
                      <a:pt x="177" y="280"/>
                      <a:pt x="177" y="294"/>
                    </a:cubicBezTo>
                    <a:cubicBezTo>
                      <a:pt x="280" y="412"/>
                      <a:pt x="280" y="412"/>
                      <a:pt x="280" y="412"/>
                    </a:cubicBezTo>
                    <a:cubicBezTo>
                      <a:pt x="280" y="412"/>
                      <a:pt x="280" y="412"/>
                      <a:pt x="294" y="412"/>
                    </a:cubicBezTo>
                    <a:cubicBezTo>
                      <a:pt x="294" y="412"/>
                      <a:pt x="294" y="412"/>
                      <a:pt x="309" y="412"/>
                    </a:cubicBezTo>
                    <a:cubicBezTo>
                      <a:pt x="398" y="294"/>
                      <a:pt x="398" y="294"/>
                      <a:pt x="398" y="294"/>
                    </a:cubicBezTo>
                    <a:cubicBezTo>
                      <a:pt x="412" y="280"/>
                      <a:pt x="412" y="280"/>
                      <a:pt x="398" y="265"/>
                    </a:cubicBezTo>
                    <a:cubicBezTo>
                      <a:pt x="398" y="265"/>
                      <a:pt x="382" y="265"/>
                      <a:pt x="368" y="2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" name="Freeform 107"/>
              <p:cNvSpPr>
                <a:spLocks noChangeArrowheads="1"/>
              </p:cNvSpPr>
              <p:nvPr/>
            </p:nvSpPr>
            <p:spPr bwMode="auto">
              <a:xfrm>
                <a:off x="2204610" y="4177777"/>
                <a:ext cx="186313" cy="228550"/>
              </a:xfrm>
              <a:custGeom>
                <a:avLst/>
                <a:gdLst>
                  <a:gd name="T0" fmla="*/ 101100 w 516"/>
                  <a:gd name="T1" fmla="*/ 0 h 634"/>
                  <a:gd name="T2" fmla="*/ 101100 w 516"/>
                  <a:gd name="T3" fmla="*/ 0 h 634"/>
                  <a:gd name="T4" fmla="*/ 85213 w 516"/>
                  <a:gd name="T5" fmla="*/ 0 h 634"/>
                  <a:gd name="T6" fmla="*/ 74381 w 516"/>
                  <a:gd name="T7" fmla="*/ 15862 h 634"/>
                  <a:gd name="T8" fmla="*/ 74381 w 516"/>
                  <a:gd name="T9" fmla="*/ 212328 h 634"/>
                  <a:gd name="T10" fmla="*/ 85213 w 516"/>
                  <a:gd name="T11" fmla="*/ 228190 h 634"/>
                  <a:gd name="T12" fmla="*/ 101100 w 516"/>
                  <a:gd name="T13" fmla="*/ 228190 h 634"/>
                  <a:gd name="T14" fmla="*/ 116987 w 516"/>
                  <a:gd name="T15" fmla="*/ 212328 h 634"/>
                  <a:gd name="T16" fmla="*/ 116987 w 516"/>
                  <a:gd name="T17" fmla="*/ 15862 h 634"/>
                  <a:gd name="T18" fmla="*/ 101100 w 516"/>
                  <a:gd name="T19" fmla="*/ 0 h 634"/>
                  <a:gd name="T20" fmla="*/ 101100 w 516"/>
                  <a:gd name="T21" fmla="*/ 206921 h 634"/>
                  <a:gd name="T22" fmla="*/ 101100 w 516"/>
                  <a:gd name="T23" fmla="*/ 206921 h 634"/>
                  <a:gd name="T24" fmla="*/ 95684 w 516"/>
                  <a:gd name="T25" fmla="*/ 212328 h 634"/>
                  <a:gd name="T26" fmla="*/ 85213 w 516"/>
                  <a:gd name="T27" fmla="*/ 206921 h 634"/>
                  <a:gd name="T28" fmla="*/ 85213 w 516"/>
                  <a:gd name="T29" fmla="*/ 21269 h 634"/>
                  <a:gd name="T30" fmla="*/ 95684 w 516"/>
                  <a:gd name="T31" fmla="*/ 15862 h 634"/>
                  <a:gd name="T32" fmla="*/ 101100 w 516"/>
                  <a:gd name="T33" fmla="*/ 21269 h 634"/>
                  <a:gd name="T34" fmla="*/ 101100 w 516"/>
                  <a:gd name="T35" fmla="*/ 206921 h 634"/>
                  <a:gd name="T36" fmla="*/ 32135 w 516"/>
                  <a:gd name="T37" fmla="*/ 63807 h 634"/>
                  <a:gd name="T38" fmla="*/ 32135 w 516"/>
                  <a:gd name="T39" fmla="*/ 63807 h 634"/>
                  <a:gd name="T40" fmla="*/ 15887 w 516"/>
                  <a:gd name="T41" fmla="*/ 63807 h 634"/>
                  <a:gd name="T42" fmla="*/ 0 w 516"/>
                  <a:gd name="T43" fmla="*/ 79668 h 634"/>
                  <a:gd name="T44" fmla="*/ 0 w 516"/>
                  <a:gd name="T45" fmla="*/ 212328 h 634"/>
                  <a:gd name="T46" fmla="*/ 15887 w 516"/>
                  <a:gd name="T47" fmla="*/ 228190 h 634"/>
                  <a:gd name="T48" fmla="*/ 32135 w 516"/>
                  <a:gd name="T49" fmla="*/ 228190 h 634"/>
                  <a:gd name="T50" fmla="*/ 42606 w 516"/>
                  <a:gd name="T51" fmla="*/ 212328 h 634"/>
                  <a:gd name="T52" fmla="*/ 42606 w 516"/>
                  <a:gd name="T53" fmla="*/ 79668 h 634"/>
                  <a:gd name="T54" fmla="*/ 32135 w 516"/>
                  <a:gd name="T55" fmla="*/ 63807 h 634"/>
                  <a:gd name="T56" fmla="*/ 32135 w 516"/>
                  <a:gd name="T57" fmla="*/ 206921 h 634"/>
                  <a:gd name="T58" fmla="*/ 32135 w 516"/>
                  <a:gd name="T59" fmla="*/ 206921 h 634"/>
                  <a:gd name="T60" fmla="*/ 21303 w 516"/>
                  <a:gd name="T61" fmla="*/ 212328 h 634"/>
                  <a:gd name="T62" fmla="*/ 15887 w 516"/>
                  <a:gd name="T63" fmla="*/ 206921 h 634"/>
                  <a:gd name="T64" fmla="*/ 15887 w 516"/>
                  <a:gd name="T65" fmla="*/ 85075 h 634"/>
                  <a:gd name="T66" fmla="*/ 21303 w 516"/>
                  <a:gd name="T67" fmla="*/ 79668 h 634"/>
                  <a:gd name="T68" fmla="*/ 32135 w 516"/>
                  <a:gd name="T69" fmla="*/ 85075 h 634"/>
                  <a:gd name="T70" fmla="*/ 32135 w 516"/>
                  <a:gd name="T71" fmla="*/ 206921 h 634"/>
                  <a:gd name="T72" fmla="*/ 170065 w 516"/>
                  <a:gd name="T73" fmla="*/ 116798 h 634"/>
                  <a:gd name="T74" fmla="*/ 170065 w 516"/>
                  <a:gd name="T75" fmla="*/ 116798 h 634"/>
                  <a:gd name="T76" fmla="*/ 159594 w 516"/>
                  <a:gd name="T77" fmla="*/ 116798 h 634"/>
                  <a:gd name="T78" fmla="*/ 143707 w 516"/>
                  <a:gd name="T79" fmla="*/ 127253 h 634"/>
                  <a:gd name="T80" fmla="*/ 143707 w 516"/>
                  <a:gd name="T81" fmla="*/ 212328 h 634"/>
                  <a:gd name="T82" fmla="*/ 159594 w 516"/>
                  <a:gd name="T83" fmla="*/ 228190 h 634"/>
                  <a:gd name="T84" fmla="*/ 170065 w 516"/>
                  <a:gd name="T85" fmla="*/ 228190 h 634"/>
                  <a:gd name="T86" fmla="*/ 185952 w 516"/>
                  <a:gd name="T87" fmla="*/ 212328 h 634"/>
                  <a:gd name="T88" fmla="*/ 185952 w 516"/>
                  <a:gd name="T89" fmla="*/ 127253 h 634"/>
                  <a:gd name="T90" fmla="*/ 170065 w 516"/>
                  <a:gd name="T91" fmla="*/ 116798 h 634"/>
                  <a:gd name="T92" fmla="*/ 170065 w 516"/>
                  <a:gd name="T93" fmla="*/ 206921 h 634"/>
                  <a:gd name="T94" fmla="*/ 170065 w 516"/>
                  <a:gd name="T95" fmla="*/ 206921 h 634"/>
                  <a:gd name="T96" fmla="*/ 165010 w 516"/>
                  <a:gd name="T97" fmla="*/ 212328 h 634"/>
                  <a:gd name="T98" fmla="*/ 159594 w 516"/>
                  <a:gd name="T99" fmla="*/ 206921 h 634"/>
                  <a:gd name="T100" fmla="*/ 159594 w 516"/>
                  <a:gd name="T101" fmla="*/ 138067 h 634"/>
                  <a:gd name="T102" fmla="*/ 165010 w 516"/>
                  <a:gd name="T103" fmla="*/ 127253 h 634"/>
                  <a:gd name="T104" fmla="*/ 170065 w 516"/>
                  <a:gd name="T105" fmla="*/ 138067 h 634"/>
                  <a:gd name="T106" fmla="*/ 170065 w 516"/>
                  <a:gd name="T107" fmla="*/ 206921 h 63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6" h="634">
                    <a:moveTo>
                      <a:pt x="280" y="0"/>
                    </a:moveTo>
                    <a:lnTo>
                      <a:pt x="280" y="0"/>
                    </a:lnTo>
                    <a:cubicBezTo>
                      <a:pt x="236" y="0"/>
                      <a:pt x="236" y="0"/>
                      <a:pt x="236" y="0"/>
                    </a:cubicBezTo>
                    <a:cubicBezTo>
                      <a:pt x="221" y="0"/>
                      <a:pt x="206" y="30"/>
                      <a:pt x="206" y="44"/>
                    </a:cubicBezTo>
                    <a:cubicBezTo>
                      <a:pt x="206" y="589"/>
                      <a:pt x="206" y="589"/>
                      <a:pt x="206" y="589"/>
                    </a:cubicBezTo>
                    <a:cubicBezTo>
                      <a:pt x="206" y="619"/>
                      <a:pt x="221" y="633"/>
                      <a:pt x="236" y="633"/>
                    </a:cubicBezTo>
                    <a:cubicBezTo>
                      <a:pt x="280" y="633"/>
                      <a:pt x="280" y="633"/>
                      <a:pt x="280" y="633"/>
                    </a:cubicBezTo>
                    <a:cubicBezTo>
                      <a:pt x="295" y="633"/>
                      <a:pt x="324" y="619"/>
                      <a:pt x="324" y="589"/>
                    </a:cubicBezTo>
                    <a:cubicBezTo>
                      <a:pt x="324" y="44"/>
                      <a:pt x="324" y="44"/>
                      <a:pt x="324" y="44"/>
                    </a:cubicBezTo>
                    <a:cubicBezTo>
                      <a:pt x="324" y="30"/>
                      <a:pt x="295" y="0"/>
                      <a:pt x="280" y="0"/>
                    </a:cubicBezTo>
                    <a:close/>
                    <a:moveTo>
                      <a:pt x="280" y="574"/>
                    </a:moveTo>
                    <a:lnTo>
                      <a:pt x="280" y="574"/>
                    </a:lnTo>
                    <a:cubicBezTo>
                      <a:pt x="280" y="589"/>
                      <a:pt x="265" y="589"/>
                      <a:pt x="265" y="589"/>
                    </a:cubicBezTo>
                    <a:cubicBezTo>
                      <a:pt x="251" y="589"/>
                      <a:pt x="236" y="589"/>
                      <a:pt x="236" y="574"/>
                    </a:cubicBezTo>
                    <a:cubicBezTo>
                      <a:pt x="236" y="59"/>
                      <a:pt x="236" y="59"/>
                      <a:pt x="236" y="59"/>
                    </a:cubicBezTo>
                    <a:cubicBezTo>
                      <a:pt x="236" y="59"/>
                      <a:pt x="251" y="44"/>
                      <a:pt x="265" y="44"/>
                    </a:cubicBezTo>
                    <a:lnTo>
                      <a:pt x="280" y="59"/>
                    </a:lnTo>
                    <a:lnTo>
                      <a:pt x="280" y="574"/>
                    </a:lnTo>
                    <a:close/>
                    <a:moveTo>
                      <a:pt x="89" y="177"/>
                    </a:moveTo>
                    <a:lnTo>
                      <a:pt x="89" y="177"/>
                    </a:lnTo>
                    <a:cubicBezTo>
                      <a:pt x="44" y="177"/>
                      <a:pt x="44" y="177"/>
                      <a:pt x="44" y="177"/>
                    </a:cubicBezTo>
                    <a:cubicBezTo>
                      <a:pt x="30" y="177"/>
                      <a:pt x="0" y="206"/>
                      <a:pt x="0" y="221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619"/>
                      <a:pt x="30" y="633"/>
                      <a:pt x="44" y="633"/>
                    </a:cubicBezTo>
                    <a:cubicBezTo>
                      <a:pt x="89" y="633"/>
                      <a:pt x="89" y="633"/>
                      <a:pt x="89" y="633"/>
                    </a:cubicBezTo>
                    <a:cubicBezTo>
                      <a:pt x="103" y="633"/>
                      <a:pt x="118" y="619"/>
                      <a:pt x="118" y="589"/>
                    </a:cubicBezTo>
                    <a:cubicBezTo>
                      <a:pt x="118" y="221"/>
                      <a:pt x="118" y="221"/>
                      <a:pt x="118" y="221"/>
                    </a:cubicBezTo>
                    <a:cubicBezTo>
                      <a:pt x="118" y="206"/>
                      <a:pt x="103" y="177"/>
                      <a:pt x="89" y="177"/>
                    </a:cubicBezTo>
                    <a:close/>
                    <a:moveTo>
                      <a:pt x="89" y="574"/>
                    </a:moveTo>
                    <a:lnTo>
                      <a:pt x="89" y="574"/>
                    </a:lnTo>
                    <a:cubicBezTo>
                      <a:pt x="89" y="589"/>
                      <a:pt x="74" y="589"/>
                      <a:pt x="59" y="589"/>
                    </a:cubicBezTo>
                    <a:cubicBezTo>
                      <a:pt x="59" y="589"/>
                      <a:pt x="44" y="589"/>
                      <a:pt x="44" y="574"/>
                    </a:cubicBezTo>
                    <a:cubicBezTo>
                      <a:pt x="44" y="236"/>
                      <a:pt x="44" y="236"/>
                      <a:pt x="44" y="236"/>
                    </a:cubicBezTo>
                    <a:lnTo>
                      <a:pt x="59" y="221"/>
                    </a:lnTo>
                    <a:cubicBezTo>
                      <a:pt x="74" y="221"/>
                      <a:pt x="89" y="236"/>
                      <a:pt x="89" y="236"/>
                    </a:cubicBezTo>
                    <a:lnTo>
                      <a:pt x="89" y="574"/>
                    </a:lnTo>
                    <a:close/>
                    <a:moveTo>
                      <a:pt x="471" y="324"/>
                    </a:moveTo>
                    <a:lnTo>
                      <a:pt x="471" y="324"/>
                    </a:lnTo>
                    <a:cubicBezTo>
                      <a:pt x="442" y="324"/>
                      <a:pt x="442" y="324"/>
                      <a:pt x="442" y="324"/>
                    </a:cubicBezTo>
                    <a:cubicBezTo>
                      <a:pt x="412" y="324"/>
                      <a:pt x="398" y="339"/>
                      <a:pt x="398" y="353"/>
                    </a:cubicBezTo>
                    <a:cubicBezTo>
                      <a:pt x="398" y="589"/>
                      <a:pt x="398" y="589"/>
                      <a:pt x="398" y="589"/>
                    </a:cubicBezTo>
                    <a:cubicBezTo>
                      <a:pt x="398" y="619"/>
                      <a:pt x="412" y="633"/>
                      <a:pt x="442" y="633"/>
                    </a:cubicBezTo>
                    <a:cubicBezTo>
                      <a:pt x="471" y="633"/>
                      <a:pt x="471" y="633"/>
                      <a:pt x="471" y="633"/>
                    </a:cubicBezTo>
                    <a:cubicBezTo>
                      <a:pt x="501" y="633"/>
                      <a:pt x="515" y="619"/>
                      <a:pt x="515" y="589"/>
                    </a:cubicBezTo>
                    <a:cubicBezTo>
                      <a:pt x="515" y="353"/>
                      <a:pt x="515" y="353"/>
                      <a:pt x="515" y="353"/>
                    </a:cubicBezTo>
                    <a:cubicBezTo>
                      <a:pt x="515" y="339"/>
                      <a:pt x="501" y="324"/>
                      <a:pt x="471" y="324"/>
                    </a:cubicBezTo>
                    <a:close/>
                    <a:moveTo>
                      <a:pt x="471" y="574"/>
                    </a:moveTo>
                    <a:lnTo>
                      <a:pt x="471" y="574"/>
                    </a:lnTo>
                    <a:cubicBezTo>
                      <a:pt x="471" y="589"/>
                      <a:pt x="471" y="589"/>
                      <a:pt x="457" y="589"/>
                    </a:cubicBezTo>
                    <a:cubicBezTo>
                      <a:pt x="442" y="589"/>
                      <a:pt x="442" y="589"/>
                      <a:pt x="442" y="574"/>
                    </a:cubicBezTo>
                    <a:cubicBezTo>
                      <a:pt x="442" y="383"/>
                      <a:pt x="442" y="383"/>
                      <a:pt x="442" y="383"/>
                    </a:cubicBezTo>
                    <a:cubicBezTo>
                      <a:pt x="442" y="368"/>
                      <a:pt x="442" y="353"/>
                      <a:pt x="457" y="353"/>
                    </a:cubicBezTo>
                    <a:cubicBezTo>
                      <a:pt x="471" y="353"/>
                      <a:pt x="471" y="368"/>
                      <a:pt x="471" y="383"/>
                    </a:cubicBezTo>
                    <a:lnTo>
                      <a:pt x="471" y="5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" name="Freeform 108"/>
              <p:cNvSpPr>
                <a:spLocks noChangeArrowheads="1"/>
              </p:cNvSpPr>
              <p:nvPr/>
            </p:nvSpPr>
            <p:spPr bwMode="auto">
              <a:xfrm>
                <a:off x="1813483" y="4177777"/>
                <a:ext cx="221991" cy="228550"/>
              </a:xfrm>
              <a:custGeom>
                <a:avLst/>
                <a:gdLst>
                  <a:gd name="T0" fmla="*/ 31559 w 619"/>
                  <a:gd name="T1" fmla="*/ 32084 h 634"/>
                  <a:gd name="T2" fmla="*/ 31559 w 619"/>
                  <a:gd name="T3" fmla="*/ 32084 h 634"/>
                  <a:gd name="T4" fmla="*/ 26180 w 619"/>
                  <a:gd name="T5" fmla="*/ 37130 h 634"/>
                  <a:gd name="T6" fmla="*/ 31559 w 619"/>
                  <a:gd name="T7" fmla="*/ 42538 h 634"/>
                  <a:gd name="T8" fmla="*/ 42318 w 619"/>
                  <a:gd name="T9" fmla="*/ 37130 h 634"/>
                  <a:gd name="T10" fmla="*/ 31559 w 619"/>
                  <a:gd name="T11" fmla="*/ 32084 h 634"/>
                  <a:gd name="T12" fmla="*/ 195452 w 619"/>
                  <a:gd name="T13" fmla="*/ 0 h 634"/>
                  <a:gd name="T14" fmla="*/ 195452 w 619"/>
                  <a:gd name="T15" fmla="*/ 0 h 634"/>
                  <a:gd name="T16" fmla="*/ 26180 w 619"/>
                  <a:gd name="T17" fmla="*/ 0 h 634"/>
                  <a:gd name="T18" fmla="*/ 0 w 619"/>
                  <a:gd name="T19" fmla="*/ 32084 h 634"/>
                  <a:gd name="T20" fmla="*/ 0 w 619"/>
                  <a:gd name="T21" fmla="*/ 201874 h 634"/>
                  <a:gd name="T22" fmla="*/ 26180 w 619"/>
                  <a:gd name="T23" fmla="*/ 228190 h 634"/>
                  <a:gd name="T24" fmla="*/ 195452 w 619"/>
                  <a:gd name="T25" fmla="*/ 228190 h 634"/>
                  <a:gd name="T26" fmla="*/ 221632 w 619"/>
                  <a:gd name="T27" fmla="*/ 201874 h 634"/>
                  <a:gd name="T28" fmla="*/ 221632 w 619"/>
                  <a:gd name="T29" fmla="*/ 32084 h 634"/>
                  <a:gd name="T30" fmla="*/ 195452 w 619"/>
                  <a:gd name="T31" fmla="*/ 0 h 634"/>
                  <a:gd name="T32" fmla="*/ 211232 w 619"/>
                  <a:gd name="T33" fmla="*/ 201874 h 634"/>
                  <a:gd name="T34" fmla="*/ 211232 w 619"/>
                  <a:gd name="T35" fmla="*/ 201874 h 634"/>
                  <a:gd name="T36" fmla="*/ 195452 w 619"/>
                  <a:gd name="T37" fmla="*/ 212328 h 634"/>
                  <a:gd name="T38" fmla="*/ 26180 w 619"/>
                  <a:gd name="T39" fmla="*/ 212328 h 634"/>
                  <a:gd name="T40" fmla="*/ 10400 w 619"/>
                  <a:gd name="T41" fmla="*/ 201874 h 634"/>
                  <a:gd name="T42" fmla="*/ 10400 w 619"/>
                  <a:gd name="T43" fmla="*/ 74261 h 634"/>
                  <a:gd name="T44" fmla="*/ 211232 w 619"/>
                  <a:gd name="T45" fmla="*/ 74261 h 634"/>
                  <a:gd name="T46" fmla="*/ 211232 w 619"/>
                  <a:gd name="T47" fmla="*/ 201874 h 634"/>
                  <a:gd name="T48" fmla="*/ 211232 w 619"/>
                  <a:gd name="T49" fmla="*/ 58399 h 634"/>
                  <a:gd name="T50" fmla="*/ 211232 w 619"/>
                  <a:gd name="T51" fmla="*/ 58399 h 634"/>
                  <a:gd name="T52" fmla="*/ 10400 w 619"/>
                  <a:gd name="T53" fmla="*/ 58399 h 634"/>
                  <a:gd name="T54" fmla="*/ 10400 w 619"/>
                  <a:gd name="T55" fmla="*/ 32084 h 634"/>
                  <a:gd name="T56" fmla="*/ 26180 w 619"/>
                  <a:gd name="T57" fmla="*/ 15862 h 634"/>
                  <a:gd name="T58" fmla="*/ 195452 w 619"/>
                  <a:gd name="T59" fmla="*/ 15862 h 634"/>
                  <a:gd name="T60" fmla="*/ 211232 w 619"/>
                  <a:gd name="T61" fmla="*/ 32084 h 634"/>
                  <a:gd name="T62" fmla="*/ 211232 w 619"/>
                  <a:gd name="T63" fmla="*/ 58399 h 634"/>
                  <a:gd name="T64" fmla="*/ 89657 w 619"/>
                  <a:gd name="T65" fmla="*/ 32084 h 634"/>
                  <a:gd name="T66" fmla="*/ 89657 w 619"/>
                  <a:gd name="T67" fmla="*/ 32084 h 634"/>
                  <a:gd name="T68" fmla="*/ 84278 w 619"/>
                  <a:gd name="T69" fmla="*/ 37130 h 634"/>
                  <a:gd name="T70" fmla="*/ 89657 w 619"/>
                  <a:gd name="T71" fmla="*/ 42538 h 634"/>
                  <a:gd name="T72" fmla="*/ 95037 w 619"/>
                  <a:gd name="T73" fmla="*/ 37130 h 634"/>
                  <a:gd name="T74" fmla="*/ 89657 w 619"/>
                  <a:gd name="T75" fmla="*/ 32084 h 634"/>
                  <a:gd name="T76" fmla="*/ 63477 w 619"/>
                  <a:gd name="T77" fmla="*/ 32084 h 634"/>
                  <a:gd name="T78" fmla="*/ 63477 w 619"/>
                  <a:gd name="T79" fmla="*/ 32084 h 634"/>
                  <a:gd name="T80" fmla="*/ 52718 w 619"/>
                  <a:gd name="T81" fmla="*/ 37130 h 634"/>
                  <a:gd name="T82" fmla="*/ 63477 w 619"/>
                  <a:gd name="T83" fmla="*/ 42538 h 634"/>
                  <a:gd name="T84" fmla="*/ 68498 w 619"/>
                  <a:gd name="T85" fmla="*/ 37130 h 634"/>
                  <a:gd name="T86" fmla="*/ 63477 w 619"/>
                  <a:gd name="T87" fmla="*/ 32084 h 6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19" h="634">
                    <a:moveTo>
                      <a:pt x="88" y="89"/>
                    </a:moveTo>
                    <a:lnTo>
                      <a:pt x="88" y="89"/>
                    </a:lnTo>
                    <a:cubicBezTo>
                      <a:pt x="88" y="89"/>
                      <a:pt x="73" y="89"/>
                      <a:pt x="73" y="103"/>
                    </a:cubicBezTo>
                    <a:cubicBezTo>
                      <a:pt x="73" y="118"/>
                      <a:pt x="88" y="118"/>
                      <a:pt x="88" y="118"/>
                    </a:cubicBezTo>
                    <a:cubicBezTo>
                      <a:pt x="103" y="118"/>
                      <a:pt x="118" y="118"/>
                      <a:pt x="118" y="103"/>
                    </a:cubicBezTo>
                    <a:cubicBezTo>
                      <a:pt x="118" y="89"/>
                      <a:pt x="103" y="89"/>
                      <a:pt x="88" y="89"/>
                    </a:cubicBez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4"/>
                      <a:pt x="589" y="0"/>
                      <a:pt x="545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4"/>
                      <a:pt x="559" y="589"/>
                      <a:pt x="54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4"/>
                      <a:pt x="29" y="560"/>
                    </a:cubicBezTo>
                    <a:cubicBezTo>
                      <a:pt x="29" y="206"/>
                      <a:pt x="29" y="206"/>
                      <a:pt x="29" y="206"/>
                    </a:cubicBezTo>
                    <a:cubicBezTo>
                      <a:pt x="589" y="206"/>
                      <a:pt x="589" y="206"/>
                      <a:pt x="589" y="206"/>
                    </a:cubicBezTo>
                    <a:lnTo>
                      <a:pt x="589" y="560"/>
                    </a:lnTo>
                    <a:close/>
                    <a:moveTo>
                      <a:pt x="589" y="162"/>
                    </a:moveTo>
                    <a:lnTo>
                      <a:pt x="589" y="162"/>
                    </a:lnTo>
                    <a:cubicBezTo>
                      <a:pt x="29" y="162"/>
                      <a:pt x="29" y="162"/>
                      <a:pt x="29" y="162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4"/>
                      <a:pt x="73" y="44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59" y="44"/>
                      <a:pt x="589" y="59"/>
                      <a:pt x="589" y="89"/>
                    </a:cubicBezTo>
                    <a:lnTo>
                      <a:pt x="589" y="162"/>
                    </a:lnTo>
                    <a:close/>
                    <a:moveTo>
                      <a:pt x="250" y="89"/>
                    </a:moveTo>
                    <a:lnTo>
                      <a:pt x="250" y="89"/>
                    </a:lnTo>
                    <a:cubicBezTo>
                      <a:pt x="235" y="89"/>
                      <a:pt x="235" y="89"/>
                      <a:pt x="235" y="103"/>
                    </a:cubicBezTo>
                    <a:cubicBezTo>
                      <a:pt x="235" y="118"/>
                      <a:pt x="235" y="118"/>
                      <a:pt x="250" y="118"/>
                    </a:cubicBezTo>
                    <a:cubicBezTo>
                      <a:pt x="265" y="118"/>
                      <a:pt x="265" y="118"/>
                      <a:pt x="265" y="103"/>
                    </a:cubicBezTo>
                    <a:cubicBezTo>
                      <a:pt x="265" y="89"/>
                      <a:pt x="265" y="89"/>
                      <a:pt x="250" y="89"/>
                    </a:cubicBezTo>
                    <a:close/>
                    <a:moveTo>
                      <a:pt x="177" y="89"/>
                    </a:moveTo>
                    <a:lnTo>
                      <a:pt x="177" y="89"/>
                    </a:lnTo>
                    <a:cubicBezTo>
                      <a:pt x="162" y="89"/>
                      <a:pt x="147" y="89"/>
                      <a:pt x="147" y="103"/>
                    </a:cubicBezTo>
                    <a:cubicBezTo>
                      <a:pt x="147" y="118"/>
                      <a:pt x="162" y="118"/>
                      <a:pt x="177" y="118"/>
                    </a:cubicBezTo>
                    <a:cubicBezTo>
                      <a:pt x="177" y="118"/>
                      <a:pt x="191" y="118"/>
                      <a:pt x="191" y="103"/>
                    </a:cubicBezTo>
                    <a:cubicBezTo>
                      <a:pt x="191" y="89"/>
                      <a:pt x="177" y="89"/>
                      <a:pt x="177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" name="Freeform 109"/>
              <p:cNvSpPr>
                <a:spLocks noChangeArrowheads="1"/>
              </p:cNvSpPr>
              <p:nvPr/>
            </p:nvSpPr>
            <p:spPr bwMode="auto">
              <a:xfrm>
                <a:off x="1440856" y="4177777"/>
                <a:ext cx="228597" cy="228550"/>
              </a:xfrm>
              <a:custGeom>
                <a:avLst/>
                <a:gdLst>
                  <a:gd name="T0" fmla="*/ 116822 w 634"/>
                  <a:gd name="T1" fmla="*/ 0 h 634"/>
                  <a:gd name="T2" fmla="*/ 116822 w 634"/>
                  <a:gd name="T3" fmla="*/ 228190 h 634"/>
                  <a:gd name="T4" fmla="*/ 116822 w 634"/>
                  <a:gd name="T5" fmla="*/ 0 h 634"/>
                  <a:gd name="T6" fmla="*/ 196507 w 634"/>
                  <a:gd name="T7" fmla="*/ 58399 h 634"/>
                  <a:gd name="T8" fmla="*/ 159369 w 634"/>
                  <a:gd name="T9" fmla="*/ 105984 h 634"/>
                  <a:gd name="T10" fmla="*/ 196507 w 634"/>
                  <a:gd name="T11" fmla="*/ 58399 h 634"/>
                  <a:gd name="T12" fmla="*/ 186051 w 634"/>
                  <a:gd name="T13" fmla="*/ 47945 h 634"/>
                  <a:gd name="T14" fmla="*/ 138096 w 634"/>
                  <a:gd name="T15" fmla="*/ 21269 h 634"/>
                  <a:gd name="T16" fmla="*/ 85093 w 634"/>
                  <a:gd name="T17" fmla="*/ 105984 h 634"/>
                  <a:gd name="T18" fmla="*/ 90501 w 634"/>
                  <a:gd name="T19" fmla="*/ 69214 h 634"/>
                  <a:gd name="T20" fmla="*/ 138096 w 634"/>
                  <a:gd name="T21" fmla="*/ 69214 h 634"/>
                  <a:gd name="T22" fmla="*/ 85093 w 634"/>
                  <a:gd name="T23" fmla="*/ 105984 h 634"/>
                  <a:gd name="T24" fmla="*/ 143504 w 634"/>
                  <a:gd name="T25" fmla="*/ 122206 h 634"/>
                  <a:gd name="T26" fmla="*/ 116822 w 634"/>
                  <a:gd name="T27" fmla="*/ 159336 h 634"/>
                  <a:gd name="T28" fmla="*/ 85093 w 634"/>
                  <a:gd name="T29" fmla="*/ 122206 h 634"/>
                  <a:gd name="T30" fmla="*/ 106366 w 634"/>
                  <a:gd name="T31" fmla="*/ 15862 h 634"/>
                  <a:gd name="T32" fmla="*/ 116822 w 634"/>
                  <a:gd name="T33" fmla="*/ 15862 h 634"/>
                  <a:gd name="T34" fmla="*/ 138096 w 634"/>
                  <a:gd name="T35" fmla="*/ 58399 h 634"/>
                  <a:gd name="T36" fmla="*/ 95549 w 634"/>
                  <a:gd name="T37" fmla="*/ 58399 h 634"/>
                  <a:gd name="T38" fmla="*/ 90501 w 634"/>
                  <a:gd name="T39" fmla="*/ 21269 h 634"/>
                  <a:gd name="T40" fmla="*/ 79684 w 634"/>
                  <a:gd name="T41" fmla="*/ 52992 h 634"/>
                  <a:gd name="T42" fmla="*/ 90501 w 634"/>
                  <a:gd name="T43" fmla="*/ 21269 h 634"/>
                  <a:gd name="T44" fmla="*/ 32090 w 634"/>
                  <a:gd name="T45" fmla="*/ 58399 h 634"/>
                  <a:gd name="T46" fmla="*/ 74637 w 634"/>
                  <a:gd name="T47" fmla="*/ 105984 h 634"/>
                  <a:gd name="T48" fmla="*/ 32090 w 634"/>
                  <a:gd name="T49" fmla="*/ 58399 h 634"/>
                  <a:gd name="T50" fmla="*/ 32090 w 634"/>
                  <a:gd name="T51" fmla="*/ 169790 h 634"/>
                  <a:gd name="T52" fmla="*/ 74637 w 634"/>
                  <a:gd name="T53" fmla="*/ 122206 h 634"/>
                  <a:gd name="T54" fmla="*/ 32090 w 634"/>
                  <a:gd name="T55" fmla="*/ 169790 h 634"/>
                  <a:gd name="T56" fmla="*/ 42546 w 634"/>
                  <a:gd name="T57" fmla="*/ 180605 h 634"/>
                  <a:gd name="T58" fmla="*/ 90501 w 634"/>
                  <a:gd name="T59" fmla="*/ 212328 h 634"/>
                  <a:gd name="T60" fmla="*/ 122231 w 634"/>
                  <a:gd name="T61" fmla="*/ 212328 h 634"/>
                  <a:gd name="T62" fmla="*/ 116822 w 634"/>
                  <a:gd name="T63" fmla="*/ 212328 h 634"/>
                  <a:gd name="T64" fmla="*/ 95549 w 634"/>
                  <a:gd name="T65" fmla="*/ 169790 h 634"/>
                  <a:gd name="T66" fmla="*/ 138096 w 634"/>
                  <a:gd name="T67" fmla="*/ 169790 h 634"/>
                  <a:gd name="T68" fmla="*/ 138096 w 634"/>
                  <a:gd name="T69" fmla="*/ 212328 h 634"/>
                  <a:gd name="T70" fmla="*/ 148552 w 634"/>
                  <a:gd name="T71" fmla="*/ 175198 h 634"/>
                  <a:gd name="T72" fmla="*/ 138096 w 634"/>
                  <a:gd name="T73" fmla="*/ 212328 h 634"/>
                  <a:gd name="T74" fmla="*/ 196507 w 634"/>
                  <a:gd name="T75" fmla="*/ 169790 h 634"/>
                  <a:gd name="T76" fmla="*/ 159369 w 634"/>
                  <a:gd name="T77" fmla="*/ 122206 h 634"/>
                  <a:gd name="T78" fmla="*/ 196507 w 634"/>
                  <a:gd name="T79" fmla="*/ 169790 h 63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634" h="634">
                    <a:moveTo>
                      <a:pt x="324" y="0"/>
                    </a:moveTo>
                    <a:lnTo>
                      <a:pt x="324" y="0"/>
                    </a:lnTo>
                    <a:cubicBezTo>
                      <a:pt x="148" y="0"/>
                      <a:pt x="0" y="147"/>
                      <a:pt x="0" y="324"/>
                    </a:cubicBezTo>
                    <a:cubicBezTo>
                      <a:pt x="0" y="486"/>
                      <a:pt x="148" y="633"/>
                      <a:pt x="324" y="633"/>
                    </a:cubicBezTo>
                    <a:cubicBezTo>
                      <a:pt x="486" y="633"/>
                      <a:pt x="633" y="486"/>
                      <a:pt x="633" y="324"/>
                    </a:cubicBezTo>
                    <a:cubicBezTo>
                      <a:pt x="633" y="147"/>
                      <a:pt x="486" y="0"/>
                      <a:pt x="324" y="0"/>
                    </a:cubicBezTo>
                    <a:close/>
                    <a:moveTo>
                      <a:pt x="545" y="162"/>
                    </a:moveTo>
                    <a:lnTo>
                      <a:pt x="545" y="162"/>
                    </a:lnTo>
                    <a:cubicBezTo>
                      <a:pt x="574" y="206"/>
                      <a:pt x="589" y="251"/>
                      <a:pt x="589" y="294"/>
                    </a:cubicBezTo>
                    <a:cubicBezTo>
                      <a:pt x="442" y="294"/>
                      <a:pt x="442" y="294"/>
                      <a:pt x="442" y="294"/>
                    </a:cubicBezTo>
                    <a:cubicBezTo>
                      <a:pt x="442" y="265"/>
                      <a:pt x="427" y="221"/>
                      <a:pt x="427" y="192"/>
                    </a:cubicBezTo>
                    <a:cubicBezTo>
                      <a:pt x="471" y="192"/>
                      <a:pt x="516" y="177"/>
                      <a:pt x="545" y="162"/>
                    </a:cubicBezTo>
                    <a:close/>
                    <a:moveTo>
                      <a:pt x="516" y="133"/>
                    </a:moveTo>
                    <a:lnTo>
                      <a:pt x="516" y="133"/>
                    </a:lnTo>
                    <a:cubicBezTo>
                      <a:pt x="486" y="147"/>
                      <a:pt x="457" y="147"/>
                      <a:pt x="412" y="147"/>
                    </a:cubicBezTo>
                    <a:cubicBezTo>
                      <a:pt x="412" y="118"/>
                      <a:pt x="398" y="89"/>
                      <a:pt x="383" y="59"/>
                    </a:cubicBezTo>
                    <a:cubicBezTo>
                      <a:pt x="442" y="59"/>
                      <a:pt x="486" y="89"/>
                      <a:pt x="516" y="133"/>
                    </a:cubicBezTo>
                    <a:close/>
                    <a:moveTo>
                      <a:pt x="236" y="294"/>
                    </a:moveTo>
                    <a:lnTo>
                      <a:pt x="236" y="294"/>
                    </a:lnTo>
                    <a:cubicBezTo>
                      <a:pt x="236" y="265"/>
                      <a:pt x="251" y="236"/>
                      <a:pt x="251" y="192"/>
                    </a:cubicBezTo>
                    <a:cubicBezTo>
                      <a:pt x="280" y="206"/>
                      <a:pt x="295" y="206"/>
                      <a:pt x="324" y="206"/>
                    </a:cubicBezTo>
                    <a:cubicBezTo>
                      <a:pt x="339" y="206"/>
                      <a:pt x="369" y="206"/>
                      <a:pt x="383" y="192"/>
                    </a:cubicBezTo>
                    <a:cubicBezTo>
                      <a:pt x="398" y="236"/>
                      <a:pt x="398" y="265"/>
                      <a:pt x="398" y="294"/>
                    </a:cubicBezTo>
                    <a:lnTo>
                      <a:pt x="236" y="294"/>
                    </a:lnTo>
                    <a:close/>
                    <a:moveTo>
                      <a:pt x="398" y="339"/>
                    </a:moveTo>
                    <a:lnTo>
                      <a:pt x="398" y="339"/>
                    </a:lnTo>
                    <a:cubicBezTo>
                      <a:pt x="398" y="368"/>
                      <a:pt x="398" y="412"/>
                      <a:pt x="383" y="442"/>
                    </a:cubicBezTo>
                    <a:cubicBezTo>
                      <a:pt x="369" y="442"/>
                      <a:pt x="339" y="442"/>
                      <a:pt x="324" y="442"/>
                    </a:cubicBezTo>
                    <a:cubicBezTo>
                      <a:pt x="295" y="442"/>
                      <a:pt x="280" y="442"/>
                      <a:pt x="251" y="442"/>
                    </a:cubicBezTo>
                    <a:cubicBezTo>
                      <a:pt x="251" y="412"/>
                      <a:pt x="236" y="368"/>
                      <a:pt x="236" y="339"/>
                    </a:cubicBezTo>
                    <a:lnTo>
                      <a:pt x="398" y="339"/>
                    </a:lnTo>
                    <a:close/>
                    <a:moveTo>
                      <a:pt x="295" y="44"/>
                    </a:moveTo>
                    <a:lnTo>
                      <a:pt x="295" y="44"/>
                    </a:lnTo>
                    <a:cubicBezTo>
                      <a:pt x="310" y="44"/>
                      <a:pt x="310" y="44"/>
                      <a:pt x="324" y="44"/>
                    </a:cubicBezTo>
                    <a:lnTo>
                      <a:pt x="339" y="44"/>
                    </a:lnTo>
                    <a:cubicBezTo>
                      <a:pt x="354" y="74"/>
                      <a:pt x="369" y="118"/>
                      <a:pt x="383" y="162"/>
                    </a:cubicBezTo>
                    <a:cubicBezTo>
                      <a:pt x="354" y="162"/>
                      <a:pt x="339" y="162"/>
                      <a:pt x="324" y="162"/>
                    </a:cubicBezTo>
                    <a:cubicBezTo>
                      <a:pt x="295" y="162"/>
                      <a:pt x="280" y="162"/>
                      <a:pt x="265" y="162"/>
                    </a:cubicBezTo>
                    <a:cubicBezTo>
                      <a:pt x="265" y="118"/>
                      <a:pt x="280" y="74"/>
                      <a:pt x="295" y="44"/>
                    </a:cubicBezTo>
                    <a:close/>
                    <a:moveTo>
                      <a:pt x="251" y="59"/>
                    </a:moveTo>
                    <a:lnTo>
                      <a:pt x="251" y="59"/>
                    </a:lnTo>
                    <a:cubicBezTo>
                      <a:pt x="236" y="89"/>
                      <a:pt x="221" y="118"/>
                      <a:pt x="221" y="147"/>
                    </a:cubicBezTo>
                    <a:cubicBezTo>
                      <a:pt x="192" y="147"/>
                      <a:pt x="148" y="147"/>
                      <a:pt x="118" y="133"/>
                    </a:cubicBezTo>
                    <a:cubicBezTo>
                      <a:pt x="148" y="89"/>
                      <a:pt x="207" y="59"/>
                      <a:pt x="251" y="59"/>
                    </a:cubicBezTo>
                    <a:close/>
                    <a:moveTo>
                      <a:pt x="89" y="162"/>
                    </a:moveTo>
                    <a:lnTo>
                      <a:pt x="89" y="162"/>
                    </a:lnTo>
                    <a:cubicBezTo>
                      <a:pt x="133" y="177"/>
                      <a:pt x="177" y="192"/>
                      <a:pt x="207" y="192"/>
                    </a:cubicBezTo>
                    <a:cubicBezTo>
                      <a:pt x="207" y="221"/>
                      <a:pt x="207" y="265"/>
                      <a:pt x="207" y="294"/>
                    </a:cubicBezTo>
                    <a:cubicBezTo>
                      <a:pt x="44" y="294"/>
                      <a:pt x="44" y="294"/>
                      <a:pt x="44" y="294"/>
                    </a:cubicBezTo>
                    <a:cubicBezTo>
                      <a:pt x="44" y="251"/>
                      <a:pt x="59" y="206"/>
                      <a:pt x="89" y="162"/>
                    </a:cubicBezTo>
                    <a:close/>
                    <a:moveTo>
                      <a:pt x="89" y="471"/>
                    </a:moveTo>
                    <a:lnTo>
                      <a:pt x="89" y="471"/>
                    </a:lnTo>
                    <a:cubicBezTo>
                      <a:pt x="59" y="427"/>
                      <a:pt x="44" y="383"/>
                      <a:pt x="44" y="339"/>
                    </a:cubicBezTo>
                    <a:cubicBezTo>
                      <a:pt x="207" y="339"/>
                      <a:pt x="207" y="339"/>
                      <a:pt x="207" y="339"/>
                    </a:cubicBezTo>
                    <a:cubicBezTo>
                      <a:pt x="207" y="368"/>
                      <a:pt x="207" y="412"/>
                      <a:pt x="207" y="442"/>
                    </a:cubicBezTo>
                    <a:cubicBezTo>
                      <a:pt x="177" y="457"/>
                      <a:pt x="133" y="457"/>
                      <a:pt x="89" y="471"/>
                    </a:cubicBezTo>
                    <a:close/>
                    <a:moveTo>
                      <a:pt x="118" y="501"/>
                    </a:moveTo>
                    <a:lnTo>
                      <a:pt x="118" y="501"/>
                    </a:lnTo>
                    <a:cubicBezTo>
                      <a:pt x="148" y="501"/>
                      <a:pt x="192" y="486"/>
                      <a:pt x="221" y="486"/>
                    </a:cubicBezTo>
                    <a:cubicBezTo>
                      <a:pt x="221" y="515"/>
                      <a:pt x="236" y="560"/>
                      <a:pt x="251" y="589"/>
                    </a:cubicBezTo>
                    <a:cubicBezTo>
                      <a:pt x="207" y="574"/>
                      <a:pt x="148" y="545"/>
                      <a:pt x="118" y="501"/>
                    </a:cubicBezTo>
                    <a:close/>
                    <a:moveTo>
                      <a:pt x="339" y="589"/>
                    </a:moveTo>
                    <a:lnTo>
                      <a:pt x="339" y="589"/>
                    </a:lnTo>
                    <a:lnTo>
                      <a:pt x="324" y="589"/>
                    </a:lnTo>
                    <a:cubicBezTo>
                      <a:pt x="310" y="589"/>
                      <a:pt x="310" y="589"/>
                      <a:pt x="295" y="589"/>
                    </a:cubicBezTo>
                    <a:cubicBezTo>
                      <a:pt x="280" y="560"/>
                      <a:pt x="265" y="515"/>
                      <a:pt x="265" y="471"/>
                    </a:cubicBezTo>
                    <a:cubicBezTo>
                      <a:pt x="280" y="471"/>
                      <a:pt x="295" y="471"/>
                      <a:pt x="324" y="471"/>
                    </a:cubicBezTo>
                    <a:cubicBezTo>
                      <a:pt x="339" y="471"/>
                      <a:pt x="354" y="471"/>
                      <a:pt x="383" y="471"/>
                    </a:cubicBezTo>
                    <a:cubicBezTo>
                      <a:pt x="369" y="515"/>
                      <a:pt x="354" y="560"/>
                      <a:pt x="339" y="589"/>
                    </a:cubicBezTo>
                    <a:close/>
                    <a:moveTo>
                      <a:pt x="383" y="589"/>
                    </a:moveTo>
                    <a:lnTo>
                      <a:pt x="383" y="589"/>
                    </a:lnTo>
                    <a:cubicBezTo>
                      <a:pt x="398" y="560"/>
                      <a:pt x="412" y="515"/>
                      <a:pt x="412" y="486"/>
                    </a:cubicBezTo>
                    <a:cubicBezTo>
                      <a:pt x="457" y="486"/>
                      <a:pt x="486" y="501"/>
                      <a:pt x="516" y="501"/>
                    </a:cubicBezTo>
                    <a:cubicBezTo>
                      <a:pt x="486" y="545"/>
                      <a:pt x="442" y="574"/>
                      <a:pt x="383" y="589"/>
                    </a:cubicBezTo>
                    <a:close/>
                    <a:moveTo>
                      <a:pt x="545" y="471"/>
                    </a:moveTo>
                    <a:lnTo>
                      <a:pt x="545" y="471"/>
                    </a:lnTo>
                    <a:cubicBezTo>
                      <a:pt x="516" y="457"/>
                      <a:pt x="471" y="457"/>
                      <a:pt x="427" y="442"/>
                    </a:cubicBezTo>
                    <a:cubicBezTo>
                      <a:pt x="427" y="412"/>
                      <a:pt x="442" y="368"/>
                      <a:pt x="442" y="339"/>
                    </a:cubicBezTo>
                    <a:cubicBezTo>
                      <a:pt x="589" y="339"/>
                      <a:pt x="589" y="339"/>
                      <a:pt x="589" y="339"/>
                    </a:cubicBezTo>
                    <a:cubicBezTo>
                      <a:pt x="589" y="383"/>
                      <a:pt x="574" y="427"/>
                      <a:pt x="545" y="4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" name="Freeform 110"/>
              <p:cNvSpPr>
                <a:spLocks noChangeArrowheads="1"/>
              </p:cNvSpPr>
              <p:nvPr/>
            </p:nvSpPr>
            <p:spPr bwMode="auto">
              <a:xfrm>
                <a:off x="1101262" y="4187024"/>
                <a:ext cx="186314" cy="217982"/>
              </a:xfrm>
              <a:custGeom>
                <a:avLst/>
                <a:gdLst>
                  <a:gd name="T0" fmla="*/ 10832 w 516"/>
                  <a:gd name="T1" fmla="*/ 21293 h 604"/>
                  <a:gd name="T2" fmla="*/ 10832 w 516"/>
                  <a:gd name="T3" fmla="*/ 21293 h 604"/>
                  <a:gd name="T4" fmla="*/ 138291 w 516"/>
                  <a:gd name="T5" fmla="*/ 21293 h 604"/>
                  <a:gd name="T6" fmla="*/ 143707 w 516"/>
                  <a:gd name="T7" fmla="*/ 10466 h 604"/>
                  <a:gd name="T8" fmla="*/ 138291 w 516"/>
                  <a:gd name="T9" fmla="*/ 5053 h 604"/>
                  <a:gd name="T10" fmla="*/ 10832 w 516"/>
                  <a:gd name="T11" fmla="*/ 5053 h 604"/>
                  <a:gd name="T12" fmla="*/ 0 w 516"/>
                  <a:gd name="T13" fmla="*/ 10466 h 604"/>
                  <a:gd name="T14" fmla="*/ 10832 w 516"/>
                  <a:gd name="T15" fmla="*/ 21293 h 604"/>
                  <a:gd name="T16" fmla="*/ 10832 w 516"/>
                  <a:gd name="T17" fmla="*/ 63518 h 604"/>
                  <a:gd name="T18" fmla="*/ 10832 w 516"/>
                  <a:gd name="T19" fmla="*/ 63518 h 604"/>
                  <a:gd name="T20" fmla="*/ 138291 w 516"/>
                  <a:gd name="T21" fmla="*/ 63518 h 604"/>
                  <a:gd name="T22" fmla="*/ 143707 w 516"/>
                  <a:gd name="T23" fmla="*/ 53052 h 604"/>
                  <a:gd name="T24" fmla="*/ 138291 w 516"/>
                  <a:gd name="T25" fmla="*/ 47638 h 604"/>
                  <a:gd name="T26" fmla="*/ 10832 w 516"/>
                  <a:gd name="T27" fmla="*/ 47638 h 604"/>
                  <a:gd name="T28" fmla="*/ 0 w 516"/>
                  <a:gd name="T29" fmla="*/ 53052 h 604"/>
                  <a:gd name="T30" fmla="*/ 10832 w 516"/>
                  <a:gd name="T31" fmla="*/ 63518 h 604"/>
                  <a:gd name="T32" fmla="*/ 53078 w 516"/>
                  <a:gd name="T33" fmla="*/ 132810 h 604"/>
                  <a:gd name="T34" fmla="*/ 53078 w 516"/>
                  <a:gd name="T35" fmla="*/ 132810 h 604"/>
                  <a:gd name="T36" fmla="*/ 10832 w 516"/>
                  <a:gd name="T37" fmla="*/ 132810 h 604"/>
                  <a:gd name="T38" fmla="*/ 0 w 516"/>
                  <a:gd name="T39" fmla="*/ 137863 h 604"/>
                  <a:gd name="T40" fmla="*/ 10832 w 516"/>
                  <a:gd name="T41" fmla="*/ 148690 h 604"/>
                  <a:gd name="T42" fmla="*/ 53078 w 516"/>
                  <a:gd name="T43" fmla="*/ 148690 h 604"/>
                  <a:gd name="T44" fmla="*/ 58494 w 516"/>
                  <a:gd name="T45" fmla="*/ 137863 h 604"/>
                  <a:gd name="T46" fmla="*/ 53078 w 516"/>
                  <a:gd name="T47" fmla="*/ 132810 h 604"/>
                  <a:gd name="T48" fmla="*/ 10832 w 516"/>
                  <a:gd name="T49" fmla="*/ 106104 h 604"/>
                  <a:gd name="T50" fmla="*/ 10832 w 516"/>
                  <a:gd name="T51" fmla="*/ 106104 h 604"/>
                  <a:gd name="T52" fmla="*/ 85213 w 516"/>
                  <a:gd name="T53" fmla="*/ 106104 h 604"/>
                  <a:gd name="T54" fmla="*/ 95685 w 516"/>
                  <a:gd name="T55" fmla="*/ 95277 h 604"/>
                  <a:gd name="T56" fmla="*/ 85213 w 516"/>
                  <a:gd name="T57" fmla="*/ 90224 h 604"/>
                  <a:gd name="T58" fmla="*/ 10832 w 516"/>
                  <a:gd name="T59" fmla="*/ 90224 h 604"/>
                  <a:gd name="T60" fmla="*/ 0 w 516"/>
                  <a:gd name="T61" fmla="*/ 95277 h 604"/>
                  <a:gd name="T62" fmla="*/ 10832 w 516"/>
                  <a:gd name="T63" fmla="*/ 106104 h 604"/>
                  <a:gd name="T64" fmla="*/ 180898 w 516"/>
                  <a:gd name="T65" fmla="*/ 0 h 604"/>
                  <a:gd name="T66" fmla="*/ 180898 w 516"/>
                  <a:gd name="T67" fmla="*/ 0 h 604"/>
                  <a:gd name="T68" fmla="*/ 170066 w 516"/>
                  <a:gd name="T69" fmla="*/ 5053 h 604"/>
                  <a:gd name="T70" fmla="*/ 170066 w 516"/>
                  <a:gd name="T71" fmla="*/ 121983 h 604"/>
                  <a:gd name="T72" fmla="*/ 106156 w 516"/>
                  <a:gd name="T73" fmla="*/ 121983 h 604"/>
                  <a:gd name="T74" fmla="*/ 79797 w 516"/>
                  <a:gd name="T75" fmla="*/ 191276 h 604"/>
                  <a:gd name="T76" fmla="*/ 154178 w 516"/>
                  <a:gd name="T77" fmla="*/ 201742 h 604"/>
                  <a:gd name="T78" fmla="*/ 185953 w 516"/>
                  <a:gd name="T79" fmla="*/ 148690 h 604"/>
                  <a:gd name="T80" fmla="*/ 185953 w 516"/>
                  <a:gd name="T81" fmla="*/ 148690 h 604"/>
                  <a:gd name="T82" fmla="*/ 185953 w 516"/>
                  <a:gd name="T83" fmla="*/ 5053 h 604"/>
                  <a:gd name="T84" fmla="*/ 180898 w 516"/>
                  <a:gd name="T85" fmla="*/ 0 h 604"/>
                  <a:gd name="T86" fmla="*/ 148762 w 516"/>
                  <a:gd name="T87" fmla="*/ 185862 h 604"/>
                  <a:gd name="T88" fmla="*/ 148762 w 516"/>
                  <a:gd name="T89" fmla="*/ 185862 h 604"/>
                  <a:gd name="T90" fmla="*/ 90629 w 516"/>
                  <a:gd name="T91" fmla="*/ 185862 h 604"/>
                  <a:gd name="T92" fmla="*/ 111933 w 516"/>
                  <a:gd name="T93" fmla="*/ 132810 h 604"/>
                  <a:gd name="T94" fmla="*/ 170066 w 516"/>
                  <a:gd name="T95" fmla="*/ 137863 h 604"/>
                  <a:gd name="T96" fmla="*/ 148762 w 516"/>
                  <a:gd name="T97" fmla="*/ 185862 h 60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16" h="604">
                    <a:moveTo>
                      <a:pt x="30" y="59"/>
                    </a:moveTo>
                    <a:lnTo>
                      <a:pt x="30" y="59"/>
                    </a:lnTo>
                    <a:cubicBezTo>
                      <a:pt x="383" y="59"/>
                      <a:pt x="383" y="59"/>
                      <a:pt x="383" y="59"/>
                    </a:cubicBezTo>
                    <a:cubicBezTo>
                      <a:pt x="383" y="59"/>
                      <a:pt x="398" y="44"/>
                      <a:pt x="398" y="29"/>
                    </a:cubicBezTo>
                    <a:lnTo>
                      <a:pt x="383" y="14"/>
                    </a:lnTo>
                    <a:cubicBezTo>
                      <a:pt x="30" y="14"/>
                      <a:pt x="30" y="14"/>
                      <a:pt x="30" y="14"/>
                    </a:cubicBezTo>
                    <a:cubicBezTo>
                      <a:pt x="15" y="14"/>
                      <a:pt x="0" y="29"/>
                      <a:pt x="0" y="29"/>
                    </a:cubicBezTo>
                    <a:cubicBezTo>
                      <a:pt x="0" y="44"/>
                      <a:pt x="15" y="59"/>
                      <a:pt x="30" y="59"/>
                    </a:cubicBezTo>
                    <a:close/>
                    <a:moveTo>
                      <a:pt x="30" y="176"/>
                    </a:moveTo>
                    <a:lnTo>
                      <a:pt x="30" y="176"/>
                    </a:lnTo>
                    <a:cubicBezTo>
                      <a:pt x="383" y="176"/>
                      <a:pt x="383" y="176"/>
                      <a:pt x="383" y="176"/>
                    </a:cubicBezTo>
                    <a:cubicBezTo>
                      <a:pt x="383" y="176"/>
                      <a:pt x="398" y="162"/>
                      <a:pt x="398" y="147"/>
                    </a:cubicBezTo>
                    <a:lnTo>
                      <a:pt x="383" y="132"/>
                    </a:lnTo>
                    <a:cubicBezTo>
                      <a:pt x="30" y="132"/>
                      <a:pt x="30" y="132"/>
                      <a:pt x="30" y="132"/>
                    </a:cubicBezTo>
                    <a:cubicBezTo>
                      <a:pt x="15" y="132"/>
                      <a:pt x="0" y="147"/>
                      <a:pt x="0" y="147"/>
                    </a:cubicBezTo>
                    <a:cubicBezTo>
                      <a:pt x="0" y="162"/>
                      <a:pt x="15" y="176"/>
                      <a:pt x="30" y="176"/>
                    </a:cubicBezTo>
                    <a:close/>
                    <a:moveTo>
                      <a:pt x="147" y="368"/>
                    </a:moveTo>
                    <a:lnTo>
                      <a:pt x="147" y="368"/>
                    </a:lnTo>
                    <a:cubicBezTo>
                      <a:pt x="30" y="368"/>
                      <a:pt x="30" y="368"/>
                      <a:pt x="30" y="368"/>
                    </a:cubicBezTo>
                    <a:cubicBezTo>
                      <a:pt x="15" y="368"/>
                      <a:pt x="0" y="382"/>
                      <a:pt x="0" y="382"/>
                    </a:cubicBezTo>
                    <a:cubicBezTo>
                      <a:pt x="0" y="397"/>
                      <a:pt x="15" y="412"/>
                      <a:pt x="30" y="412"/>
                    </a:cubicBezTo>
                    <a:cubicBezTo>
                      <a:pt x="147" y="412"/>
                      <a:pt x="147" y="412"/>
                      <a:pt x="147" y="412"/>
                    </a:cubicBezTo>
                    <a:cubicBezTo>
                      <a:pt x="147" y="412"/>
                      <a:pt x="162" y="397"/>
                      <a:pt x="162" y="382"/>
                    </a:cubicBezTo>
                    <a:lnTo>
                      <a:pt x="147" y="368"/>
                    </a:lnTo>
                    <a:close/>
                    <a:moveTo>
                      <a:pt x="30" y="294"/>
                    </a:moveTo>
                    <a:lnTo>
                      <a:pt x="30" y="294"/>
                    </a:lnTo>
                    <a:cubicBezTo>
                      <a:pt x="236" y="294"/>
                      <a:pt x="236" y="294"/>
                      <a:pt x="236" y="294"/>
                    </a:cubicBezTo>
                    <a:cubicBezTo>
                      <a:pt x="251" y="294"/>
                      <a:pt x="265" y="280"/>
                      <a:pt x="265" y="264"/>
                    </a:cubicBezTo>
                    <a:cubicBezTo>
                      <a:pt x="265" y="264"/>
                      <a:pt x="251" y="250"/>
                      <a:pt x="236" y="250"/>
                    </a:cubicBezTo>
                    <a:cubicBezTo>
                      <a:pt x="30" y="250"/>
                      <a:pt x="30" y="250"/>
                      <a:pt x="30" y="250"/>
                    </a:cubicBezTo>
                    <a:cubicBezTo>
                      <a:pt x="15" y="250"/>
                      <a:pt x="0" y="264"/>
                      <a:pt x="0" y="264"/>
                    </a:cubicBezTo>
                    <a:cubicBezTo>
                      <a:pt x="0" y="280"/>
                      <a:pt x="15" y="294"/>
                      <a:pt x="30" y="294"/>
                    </a:cubicBezTo>
                    <a:close/>
                    <a:moveTo>
                      <a:pt x="501" y="0"/>
                    </a:moveTo>
                    <a:lnTo>
                      <a:pt x="501" y="0"/>
                    </a:lnTo>
                    <a:cubicBezTo>
                      <a:pt x="486" y="0"/>
                      <a:pt x="471" y="0"/>
                      <a:pt x="471" y="14"/>
                    </a:cubicBezTo>
                    <a:cubicBezTo>
                      <a:pt x="471" y="338"/>
                      <a:pt x="471" y="338"/>
                      <a:pt x="471" y="338"/>
                    </a:cubicBezTo>
                    <a:cubicBezTo>
                      <a:pt x="427" y="309"/>
                      <a:pt x="368" y="309"/>
                      <a:pt x="294" y="338"/>
                    </a:cubicBezTo>
                    <a:cubicBezTo>
                      <a:pt x="221" y="382"/>
                      <a:pt x="177" y="471"/>
                      <a:pt x="221" y="530"/>
                    </a:cubicBezTo>
                    <a:cubicBezTo>
                      <a:pt x="251" y="589"/>
                      <a:pt x="339" y="603"/>
                      <a:pt x="427" y="559"/>
                    </a:cubicBezTo>
                    <a:cubicBezTo>
                      <a:pt x="486" y="515"/>
                      <a:pt x="515" y="456"/>
                      <a:pt x="515" y="412"/>
                    </a:cubicBezTo>
                    <a:cubicBezTo>
                      <a:pt x="515" y="14"/>
                      <a:pt x="515" y="14"/>
                      <a:pt x="515" y="14"/>
                    </a:cubicBezTo>
                    <a:cubicBezTo>
                      <a:pt x="515" y="0"/>
                      <a:pt x="501" y="0"/>
                      <a:pt x="501" y="0"/>
                    </a:cubicBezTo>
                    <a:close/>
                    <a:moveTo>
                      <a:pt x="412" y="515"/>
                    </a:moveTo>
                    <a:lnTo>
                      <a:pt x="412" y="515"/>
                    </a:lnTo>
                    <a:cubicBezTo>
                      <a:pt x="353" y="559"/>
                      <a:pt x="280" y="559"/>
                      <a:pt x="251" y="515"/>
                    </a:cubicBezTo>
                    <a:cubicBezTo>
                      <a:pt x="221" y="471"/>
                      <a:pt x="251" y="412"/>
                      <a:pt x="310" y="368"/>
                    </a:cubicBezTo>
                    <a:cubicBezTo>
                      <a:pt x="368" y="338"/>
                      <a:pt x="442" y="338"/>
                      <a:pt x="471" y="382"/>
                    </a:cubicBezTo>
                    <a:cubicBezTo>
                      <a:pt x="501" y="427"/>
                      <a:pt x="471" y="485"/>
                      <a:pt x="412" y="5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" name="Freeform 111"/>
              <p:cNvSpPr>
                <a:spLocks noChangeArrowheads="1"/>
              </p:cNvSpPr>
              <p:nvPr/>
            </p:nvSpPr>
            <p:spPr bwMode="auto">
              <a:xfrm>
                <a:off x="710135" y="4177777"/>
                <a:ext cx="221991" cy="228550"/>
              </a:xfrm>
              <a:custGeom>
                <a:avLst/>
                <a:gdLst>
                  <a:gd name="T0" fmla="*/ 190073 w 619"/>
                  <a:gd name="T1" fmla="*/ 32084 h 634"/>
                  <a:gd name="T2" fmla="*/ 190073 w 619"/>
                  <a:gd name="T3" fmla="*/ 32084 h 634"/>
                  <a:gd name="T4" fmla="*/ 95037 w 619"/>
                  <a:gd name="T5" fmla="*/ 42538 h 634"/>
                  <a:gd name="T6" fmla="*/ 89657 w 619"/>
                  <a:gd name="T7" fmla="*/ 52992 h 634"/>
                  <a:gd name="T8" fmla="*/ 89657 w 619"/>
                  <a:gd name="T9" fmla="*/ 111752 h 634"/>
                  <a:gd name="T10" fmla="*/ 47339 w 619"/>
                  <a:gd name="T11" fmla="*/ 116798 h 634"/>
                  <a:gd name="T12" fmla="*/ 31559 w 619"/>
                  <a:gd name="T13" fmla="*/ 159336 h 634"/>
                  <a:gd name="T14" fmla="*/ 84278 w 619"/>
                  <a:gd name="T15" fmla="*/ 164743 h 634"/>
                  <a:gd name="T16" fmla="*/ 105437 w 619"/>
                  <a:gd name="T17" fmla="*/ 127253 h 634"/>
                  <a:gd name="T18" fmla="*/ 105437 w 619"/>
                  <a:gd name="T19" fmla="*/ 58399 h 634"/>
                  <a:gd name="T20" fmla="*/ 179314 w 619"/>
                  <a:gd name="T21" fmla="*/ 47945 h 634"/>
                  <a:gd name="T22" fmla="*/ 179314 w 619"/>
                  <a:gd name="T23" fmla="*/ 95530 h 634"/>
                  <a:gd name="T24" fmla="*/ 142375 w 619"/>
                  <a:gd name="T25" fmla="*/ 100937 h 634"/>
                  <a:gd name="T26" fmla="*/ 121575 w 619"/>
                  <a:gd name="T27" fmla="*/ 143475 h 634"/>
                  <a:gd name="T28" fmla="*/ 174293 w 619"/>
                  <a:gd name="T29" fmla="*/ 148521 h 634"/>
                  <a:gd name="T30" fmla="*/ 195094 w 619"/>
                  <a:gd name="T31" fmla="*/ 116798 h 634"/>
                  <a:gd name="T32" fmla="*/ 195094 w 619"/>
                  <a:gd name="T33" fmla="*/ 37130 h 634"/>
                  <a:gd name="T34" fmla="*/ 190073 w 619"/>
                  <a:gd name="T35" fmla="*/ 32084 h 634"/>
                  <a:gd name="T36" fmla="*/ 73877 w 619"/>
                  <a:gd name="T37" fmla="*/ 153929 h 634"/>
                  <a:gd name="T38" fmla="*/ 73877 w 619"/>
                  <a:gd name="T39" fmla="*/ 153929 h 634"/>
                  <a:gd name="T40" fmla="*/ 42318 w 619"/>
                  <a:gd name="T41" fmla="*/ 153929 h 634"/>
                  <a:gd name="T42" fmla="*/ 52718 w 619"/>
                  <a:gd name="T43" fmla="*/ 127253 h 634"/>
                  <a:gd name="T44" fmla="*/ 84278 w 619"/>
                  <a:gd name="T45" fmla="*/ 127253 h 634"/>
                  <a:gd name="T46" fmla="*/ 73877 w 619"/>
                  <a:gd name="T47" fmla="*/ 153929 h 634"/>
                  <a:gd name="T48" fmla="*/ 168914 w 619"/>
                  <a:gd name="T49" fmla="*/ 138067 h 634"/>
                  <a:gd name="T50" fmla="*/ 168914 w 619"/>
                  <a:gd name="T51" fmla="*/ 138067 h 634"/>
                  <a:gd name="T52" fmla="*/ 131975 w 619"/>
                  <a:gd name="T53" fmla="*/ 138067 h 634"/>
                  <a:gd name="T54" fmla="*/ 147755 w 619"/>
                  <a:gd name="T55" fmla="*/ 111752 h 634"/>
                  <a:gd name="T56" fmla="*/ 179314 w 619"/>
                  <a:gd name="T57" fmla="*/ 111752 h 634"/>
                  <a:gd name="T58" fmla="*/ 168914 w 619"/>
                  <a:gd name="T59" fmla="*/ 138067 h 634"/>
                  <a:gd name="T60" fmla="*/ 200473 w 619"/>
                  <a:gd name="T61" fmla="*/ 212328 h 634"/>
                  <a:gd name="T62" fmla="*/ 200473 w 619"/>
                  <a:gd name="T63" fmla="*/ 212328 h 634"/>
                  <a:gd name="T64" fmla="*/ 21159 w 619"/>
                  <a:gd name="T65" fmla="*/ 212328 h 634"/>
                  <a:gd name="T66" fmla="*/ 10400 w 619"/>
                  <a:gd name="T67" fmla="*/ 223143 h 634"/>
                  <a:gd name="T68" fmla="*/ 21159 w 619"/>
                  <a:gd name="T69" fmla="*/ 228190 h 634"/>
                  <a:gd name="T70" fmla="*/ 200473 w 619"/>
                  <a:gd name="T71" fmla="*/ 228190 h 634"/>
                  <a:gd name="T72" fmla="*/ 211232 w 619"/>
                  <a:gd name="T73" fmla="*/ 223143 h 634"/>
                  <a:gd name="T74" fmla="*/ 200473 w 619"/>
                  <a:gd name="T75" fmla="*/ 212328 h 634"/>
                  <a:gd name="T76" fmla="*/ 195094 w 619"/>
                  <a:gd name="T77" fmla="*/ 0 h 634"/>
                  <a:gd name="T78" fmla="*/ 195094 w 619"/>
                  <a:gd name="T79" fmla="*/ 0 h 634"/>
                  <a:gd name="T80" fmla="*/ 26180 w 619"/>
                  <a:gd name="T81" fmla="*/ 0 h 634"/>
                  <a:gd name="T82" fmla="*/ 0 w 619"/>
                  <a:gd name="T83" fmla="*/ 32084 h 634"/>
                  <a:gd name="T84" fmla="*/ 0 w 619"/>
                  <a:gd name="T85" fmla="*/ 169790 h 634"/>
                  <a:gd name="T86" fmla="*/ 26180 w 619"/>
                  <a:gd name="T87" fmla="*/ 201874 h 634"/>
                  <a:gd name="T88" fmla="*/ 195094 w 619"/>
                  <a:gd name="T89" fmla="*/ 201874 h 634"/>
                  <a:gd name="T90" fmla="*/ 221632 w 619"/>
                  <a:gd name="T91" fmla="*/ 169790 h 634"/>
                  <a:gd name="T92" fmla="*/ 221632 w 619"/>
                  <a:gd name="T93" fmla="*/ 32084 h 634"/>
                  <a:gd name="T94" fmla="*/ 195094 w 619"/>
                  <a:gd name="T95" fmla="*/ 0 h 634"/>
                  <a:gd name="T96" fmla="*/ 211232 w 619"/>
                  <a:gd name="T97" fmla="*/ 169790 h 634"/>
                  <a:gd name="T98" fmla="*/ 211232 w 619"/>
                  <a:gd name="T99" fmla="*/ 169790 h 634"/>
                  <a:gd name="T100" fmla="*/ 195094 w 619"/>
                  <a:gd name="T101" fmla="*/ 185652 h 634"/>
                  <a:gd name="T102" fmla="*/ 26180 w 619"/>
                  <a:gd name="T103" fmla="*/ 185652 h 634"/>
                  <a:gd name="T104" fmla="*/ 10400 w 619"/>
                  <a:gd name="T105" fmla="*/ 169790 h 634"/>
                  <a:gd name="T106" fmla="*/ 10400 w 619"/>
                  <a:gd name="T107" fmla="*/ 32084 h 634"/>
                  <a:gd name="T108" fmla="*/ 26180 w 619"/>
                  <a:gd name="T109" fmla="*/ 15862 h 634"/>
                  <a:gd name="T110" fmla="*/ 195094 w 619"/>
                  <a:gd name="T111" fmla="*/ 15862 h 634"/>
                  <a:gd name="T112" fmla="*/ 211232 w 619"/>
                  <a:gd name="T113" fmla="*/ 32084 h 634"/>
                  <a:gd name="T114" fmla="*/ 211232 w 619"/>
                  <a:gd name="T115" fmla="*/ 169790 h 63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19" h="634">
                    <a:moveTo>
                      <a:pt x="530" y="89"/>
                    </a:moveTo>
                    <a:lnTo>
                      <a:pt x="530" y="89"/>
                    </a:lnTo>
                    <a:cubicBezTo>
                      <a:pt x="265" y="118"/>
                      <a:pt x="265" y="118"/>
                      <a:pt x="265" y="118"/>
                    </a:cubicBezTo>
                    <a:cubicBezTo>
                      <a:pt x="265" y="118"/>
                      <a:pt x="250" y="133"/>
                      <a:pt x="250" y="147"/>
                    </a:cubicBezTo>
                    <a:cubicBezTo>
                      <a:pt x="250" y="310"/>
                      <a:pt x="250" y="310"/>
                      <a:pt x="250" y="310"/>
                    </a:cubicBezTo>
                    <a:cubicBezTo>
                      <a:pt x="221" y="294"/>
                      <a:pt x="177" y="294"/>
                      <a:pt x="132" y="324"/>
                    </a:cubicBezTo>
                    <a:cubicBezTo>
                      <a:pt x="88" y="353"/>
                      <a:pt x="59" y="398"/>
                      <a:pt x="88" y="442"/>
                    </a:cubicBezTo>
                    <a:cubicBezTo>
                      <a:pt x="103" y="486"/>
                      <a:pt x="177" y="486"/>
                      <a:pt x="235" y="457"/>
                    </a:cubicBezTo>
                    <a:cubicBezTo>
                      <a:pt x="280" y="427"/>
                      <a:pt x="294" y="398"/>
                      <a:pt x="294" y="353"/>
                    </a:cubicBezTo>
                    <a:lnTo>
                      <a:pt x="294" y="162"/>
                    </a:lnTo>
                    <a:cubicBezTo>
                      <a:pt x="500" y="133"/>
                      <a:pt x="500" y="133"/>
                      <a:pt x="500" y="133"/>
                    </a:cubicBezTo>
                    <a:cubicBezTo>
                      <a:pt x="500" y="265"/>
                      <a:pt x="500" y="265"/>
                      <a:pt x="500" y="265"/>
                    </a:cubicBezTo>
                    <a:cubicBezTo>
                      <a:pt x="471" y="251"/>
                      <a:pt x="427" y="251"/>
                      <a:pt x="397" y="280"/>
                    </a:cubicBezTo>
                    <a:cubicBezTo>
                      <a:pt x="339" y="310"/>
                      <a:pt x="309" y="368"/>
                      <a:pt x="339" y="398"/>
                    </a:cubicBezTo>
                    <a:cubicBezTo>
                      <a:pt x="368" y="442"/>
                      <a:pt x="427" y="442"/>
                      <a:pt x="486" y="412"/>
                    </a:cubicBezTo>
                    <a:cubicBezTo>
                      <a:pt x="530" y="398"/>
                      <a:pt x="544" y="353"/>
                      <a:pt x="544" y="324"/>
                    </a:cubicBezTo>
                    <a:lnTo>
                      <a:pt x="544" y="103"/>
                    </a:lnTo>
                    <a:cubicBezTo>
                      <a:pt x="544" y="89"/>
                      <a:pt x="530" y="89"/>
                      <a:pt x="530" y="89"/>
                    </a:cubicBezTo>
                    <a:close/>
                    <a:moveTo>
                      <a:pt x="206" y="427"/>
                    </a:moveTo>
                    <a:lnTo>
                      <a:pt x="206" y="427"/>
                    </a:lnTo>
                    <a:cubicBezTo>
                      <a:pt x="177" y="442"/>
                      <a:pt x="132" y="442"/>
                      <a:pt x="118" y="427"/>
                    </a:cubicBezTo>
                    <a:cubicBezTo>
                      <a:pt x="103" y="398"/>
                      <a:pt x="118" y="368"/>
                      <a:pt x="147" y="353"/>
                    </a:cubicBezTo>
                    <a:cubicBezTo>
                      <a:pt x="191" y="339"/>
                      <a:pt x="221" y="339"/>
                      <a:pt x="235" y="353"/>
                    </a:cubicBezTo>
                    <a:cubicBezTo>
                      <a:pt x="265" y="368"/>
                      <a:pt x="250" y="412"/>
                      <a:pt x="206" y="427"/>
                    </a:cubicBezTo>
                    <a:close/>
                    <a:moveTo>
                      <a:pt x="471" y="383"/>
                    </a:moveTo>
                    <a:lnTo>
                      <a:pt x="471" y="383"/>
                    </a:lnTo>
                    <a:cubicBezTo>
                      <a:pt x="441" y="412"/>
                      <a:pt x="397" y="398"/>
                      <a:pt x="368" y="383"/>
                    </a:cubicBezTo>
                    <a:cubicBezTo>
                      <a:pt x="353" y="368"/>
                      <a:pt x="368" y="324"/>
                      <a:pt x="412" y="310"/>
                    </a:cubicBezTo>
                    <a:cubicBezTo>
                      <a:pt x="441" y="294"/>
                      <a:pt x="471" y="294"/>
                      <a:pt x="500" y="310"/>
                    </a:cubicBezTo>
                    <a:cubicBezTo>
                      <a:pt x="515" y="324"/>
                      <a:pt x="500" y="368"/>
                      <a:pt x="471" y="383"/>
                    </a:cubicBezTo>
                    <a:close/>
                    <a:moveTo>
                      <a:pt x="559" y="589"/>
                    </a:moveTo>
                    <a:lnTo>
                      <a:pt x="559" y="589"/>
                    </a:lnTo>
                    <a:cubicBezTo>
                      <a:pt x="59" y="589"/>
                      <a:pt x="59" y="589"/>
                      <a:pt x="59" y="589"/>
                    </a:cubicBezTo>
                    <a:cubicBezTo>
                      <a:pt x="44" y="589"/>
                      <a:pt x="29" y="604"/>
                      <a:pt x="29" y="619"/>
                    </a:cubicBezTo>
                    <a:cubicBezTo>
                      <a:pt x="29" y="619"/>
                      <a:pt x="44" y="633"/>
                      <a:pt x="59" y="633"/>
                    </a:cubicBezTo>
                    <a:cubicBezTo>
                      <a:pt x="559" y="633"/>
                      <a:pt x="559" y="633"/>
                      <a:pt x="559" y="633"/>
                    </a:cubicBezTo>
                    <a:cubicBezTo>
                      <a:pt x="574" y="633"/>
                      <a:pt x="589" y="619"/>
                      <a:pt x="589" y="619"/>
                    </a:cubicBezTo>
                    <a:cubicBezTo>
                      <a:pt x="589" y="604"/>
                      <a:pt x="574" y="589"/>
                      <a:pt x="559" y="589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9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29" y="560"/>
                      <a:pt x="73" y="560"/>
                    </a:cubicBezTo>
                    <a:cubicBezTo>
                      <a:pt x="544" y="560"/>
                      <a:pt x="544" y="560"/>
                      <a:pt x="544" y="560"/>
                    </a:cubicBezTo>
                    <a:cubicBezTo>
                      <a:pt x="589" y="560"/>
                      <a:pt x="618" y="515"/>
                      <a:pt x="618" y="471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4"/>
                      <a:pt x="589" y="0"/>
                      <a:pt x="544" y="0"/>
                    </a:cubicBezTo>
                    <a:close/>
                    <a:moveTo>
                      <a:pt x="589" y="471"/>
                    </a:moveTo>
                    <a:lnTo>
                      <a:pt x="589" y="471"/>
                    </a:lnTo>
                    <a:cubicBezTo>
                      <a:pt x="589" y="501"/>
                      <a:pt x="559" y="515"/>
                      <a:pt x="544" y="515"/>
                    </a:cubicBezTo>
                    <a:cubicBezTo>
                      <a:pt x="73" y="515"/>
                      <a:pt x="73" y="515"/>
                      <a:pt x="73" y="515"/>
                    </a:cubicBezTo>
                    <a:cubicBezTo>
                      <a:pt x="59" y="515"/>
                      <a:pt x="29" y="501"/>
                      <a:pt x="29" y="471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4"/>
                      <a:pt x="73" y="44"/>
                    </a:cubicBezTo>
                    <a:cubicBezTo>
                      <a:pt x="544" y="44"/>
                      <a:pt x="544" y="44"/>
                      <a:pt x="544" y="44"/>
                    </a:cubicBezTo>
                    <a:cubicBezTo>
                      <a:pt x="559" y="44"/>
                      <a:pt x="589" y="59"/>
                      <a:pt x="589" y="89"/>
                    </a:cubicBezTo>
                    <a:lnTo>
                      <a:pt x="589" y="4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" name="Freeform 112"/>
              <p:cNvSpPr>
                <a:spLocks noChangeArrowheads="1"/>
              </p:cNvSpPr>
              <p:nvPr/>
            </p:nvSpPr>
            <p:spPr bwMode="auto">
              <a:xfrm>
                <a:off x="4006964" y="3817116"/>
                <a:ext cx="232562" cy="217982"/>
              </a:xfrm>
              <a:custGeom>
                <a:avLst/>
                <a:gdLst>
                  <a:gd name="T0" fmla="*/ 226829 w 649"/>
                  <a:gd name="T1" fmla="*/ 0 h 605"/>
                  <a:gd name="T2" fmla="*/ 226829 w 649"/>
                  <a:gd name="T3" fmla="*/ 0 h 605"/>
                  <a:gd name="T4" fmla="*/ 221812 w 649"/>
                  <a:gd name="T5" fmla="*/ 0 h 605"/>
                  <a:gd name="T6" fmla="*/ 105710 w 649"/>
                  <a:gd name="T7" fmla="*/ 32067 h 605"/>
                  <a:gd name="T8" fmla="*/ 100335 w 649"/>
                  <a:gd name="T9" fmla="*/ 37111 h 605"/>
                  <a:gd name="T10" fmla="*/ 100335 w 649"/>
                  <a:gd name="T11" fmla="*/ 137995 h 605"/>
                  <a:gd name="T12" fmla="*/ 42284 w 649"/>
                  <a:gd name="T13" fmla="*/ 137995 h 605"/>
                  <a:gd name="T14" fmla="*/ 10750 w 649"/>
                  <a:gd name="T15" fmla="*/ 196364 h 605"/>
                  <a:gd name="T16" fmla="*/ 84568 w 649"/>
                  <a:gd name="T17" fmla="*/ 206813 h 605"/>
                  <a:gd name="T18" fmla="*/ 116102 w 649"/>
                  <a:gd name="T19" fmla="*/ 164297 h 605"/>
                  <a:gd name="T20" fmla="*/ 116102 w 649"/>
                  <a:gd name="T21" fmla="*/ 42515 h 605"/>
                  <a:gd name="T22" fmla="*/ 221812 w 649"/>
                  <a:gd name="T23" fmla="*/ 15853 h 605"/>
                  <a:gd name="T24" fmla="*/ 221812 w 649"/>
                  <a:gd name="T25" fmla="*/ 105928 h 605"/>
                  <a:gd name="T26" fmla="*/ 158386 w 649"/>
                  <a:gd name="T27" fmla="*/ 111333 h 605"/>
                  <a:gd name="T28" fmla="*/ 132227 w 649"/>
                  <a:gd name="T29" fmla="*/ 169702 h 605"/>
                  <a:gd name="T30" fmla="*/ 206045 w 649"/>
                  <a:gd name="T31" fmla="*/ 180511 h 605"/>
                  <a:gd name="T32" fmla="*/ 232204 w 649"/>
                  <a:gd name="T33" fmla="*/ 137995 h 605"/>
                  <a:gd name="T34" fmla="*/ 232204 w 649"/>
                  <a:gd name="T35" fmla="*/ 10809 h 605"/>
                  <a:gd name="T36" fmla="*/ 226829 w 649"/>
                  <a:gd name="T37" fmla="*/ 0 h 605"/>
                  <a:gd name="T38" fmla="*/ 79193 w 649"/>
                  <a:gd name="T39" fmla="*/ 190959 h 605"/>
                  <a:gd name="T40" fmla="*/ 79193 w 649"/>
                  <a:gd name="T41" fmla="*/ 190959 h 605"/>
                  <a:gd name="T42" fmla="*/ 26517 w 649"/>
                  <a:gd name="T43" fmla="*/ 190959 h 605"/>
                  <a:gd name="T44" fmla="*/ 47659 w 649"/>
                  <a:gd name="T45" fmla="*/ 148444 h 605"/>
                  <a:gd name="T46" fmla="*/ 95318 w 649"/>
                  <a:gd name="T47" fmla="*/ 148444 h 605"/>
                  <a:gd name="T48" fmla="*/ 79193 w 649"/>
                  <a:gd name="T49" fmla="*/ 190959 h 605"/>
                  <a:gd name="T50" fmla="*/ 200670 w 649"/>
                  <a:gd name="T51" fmla="*/ 164297 h 605"/>
                  <a:gd name="T52" fmla="*/ 200670 w 649"/>
                  <a:gd name="T53" fmla="*/ 164297 h 605"/>
                  <a:gd name="T54" fmla="*/ 147994 w 649"/>
                  <a:gd name="T55" fmla="*/ 164297 h 605"/>
                  <a:gd name="T56" fmla="*/ 163761 w 649"/>
                  <a:gd name="T57" fmla="*/ 122142 h 605"/>
                  <a:gd name="T58" fmla="*/ 216437 w 649"/>
                  <a:gd name="T59" fmla="*/ 122142 h 605"/>
                  <a:gd name="T60" fmla="*/ 200670 w 649"/>
                  <a:gd name="T61" fmla="*/ 164297 h 6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49" h="605">
                    <a:moveTo>
                      <a:pt x="633" y="0"/>
                    </a:moveTo>
                    <a:lnTo>
                      <a:pt x="633" y="0"/>
                    </a:lnTo>
                    <a:cubicBezTo>
                      <a:pt x="633" y="0"/>
                      <a:pt x="633" y="0"/>
                      <a:pt x="619" y="0"/>
                    </a:cubicBezTo>
                    <a:cubicBezTo>
                      <a:pt x="295" y="89"/>
                      <a:pt x="295" y="89"/>
                      <a:pt x="295" y="89"/>
                    </a:cubicBezTo>
                    <a:cubicBezTo>
                      <a:pt x="295" y="89"/>
                      <a:pt x="280" y="89"/>
                      <a:pt x="280" y="103"/>
                    </a:cubicBezTo>
                    <a:cubicBezTo>
                      <a:pt x="280" y="383"/>
                      <a:pt x="280" y="383"/>
                      <a:pt x="280" y="383"/>
                    </a:cubicBezTo>
                    <a:cubicBezTo>
                      <a:pt x="236" y="353"/>
                      <a:pt x="177" y="353"/>
                      <a:pt x="118" y="383"/>
                    </a:cubicBezTo>
                    <a:cubicBezTo>
                      <a:pt x="45" y="427"/>
                      <a:pt x="0" y="501"/>
                      <a:pt x="30" y="545"/>
                    </a:cubicBezTo>
                    <a:cubicBezTo>
                      <a:pt x="74" y="604"/>
                      <a:pt x="162" y="604"/>
                      <a:pt x="236" y="574"/>
                    </a:cubicBezTo>
                    <a:cubicBezTo>
                      <a:pt x="280" y="545"/>
                      <a:pt x="310" y="501"/>
                      <a:pt x="324" y="456"/>
                    </a:cubicBezTo>
                    <a:lnTo>
                      <a:pt x="324" y="118"/>
                    </a:lnTo>
                    <a:cubicBezTo>
                      <a:pt x="619" y="44"/>
                      <a:pt x="619" y="44"/>
                      <a:pt x="619" y="44"/>
                    </a:cubicBezTo>
                    <a:cubicBezTo>
                      <a:pt x="619" y="294"/>
                      <a:pt x="619" y="294"/>
                      <a:pt x="619" y="294"/>
                    </a:cubicBezTo>
                    <a:cubicBezTo>
                      <a:pt x="575" y="280"/>
                      <a:pt x="501" y="280"/>
                      <a:pt x="442" y="309"/>
                    </a:cubicBezTo>
                    <a:cubicBezTo>
                      <a:pt x="369" y="339"/>
                      <a:pt x="339" y="412"/>
                      <a:pt x="369" y="471"/>
                    </a:cubicBezTo>
                    <a:cubicBezTo>
                      <a:pt x="398" y="515"/>
                      <a:pt x="487" y="530"/>
                      <a:pt x="575" y="501"/>
                    </a:cubicBezTo>
                    <a:cubicBezTo>
                      <a:pt x="619" y="471"/>
                      <a:pt x="648" y="412"/>
                      <a:pt x="648" y="383"/>
                    </a:cubicBezTo>
                    <a:cubicBezTo>
                      <a:pt x="648" y="368"/>
                      <a:pt x="648" y="30"/>
                      <a:pt x="648" y="30"/>
                    </a:cubicBezTo>
                    <a:cubicBezTo>
                      <a:pt x="648" y="15"/>
                      <a:pt x="648" y="0"/>
                      <a:pt x="633" y="0"/>
                    </a:cubicBezTo>
                    <a:close/>
                    <a:moveTo>
                      <a:pt x="221" y="530"/>
                    </a:moveTo>
                    <a:lnTo>
                      <a:pt x="221" y="530"/>
                    </a:lnTo>
                    <a:cubicBezTo>
                      <a:pt x="162" y="560"/>
                      <a:pt x="104" y="560"/>
                      <a:pt x="74" y="530"/>
                    </a:cubicBezTo>
                    <a:cubicBezTo>
                      <a:pt x="45" y="501"/>
                      <a:pt x="74" y="442"/>
                      <a:pt x="133" y="412"/>
                    </a:cubicBezTo>
                    <a:cubicBezTo>
                      <a:pt x="177" y="383"/>
                      <a:pt x="236" y="383"/>
                      <a:pt x="266" y="412"/>
                    </a:cubicBezTo>
                    <a:cubicBezTo>
                      <a:pt x="310" y="442"/>
                      <a:pt x="266" y="515"/>
                      <a:pt x="221" y="530"/>
                    </a:cubicBezTo>
                    <a:close/>
                    <a:moveTo>
                      <a:pt x="560" y="456"/>
                    </a:moveTo>
                    <a:lnTo>
                      <a:pt x="560" y="456"/>
                    </a:lnTo>
                    <a:cubicBezTo>
                      <a:pt x="501" y="486"/>
                      <a:pt x="428" y="486"/>
                      <a:pt x="413" y="456"/>
                    </a:cubicBezTo>
                    <a:cubicBezTo>
                      <a:pt x="383" y="412"/>
                      <a:pt x="398" y="368"/>
                      <a:pt x="457" y="339"/>
                    </a:cubicBezTo>
                    <a:cubicBezTo>
                      <a:pt x="516" y="309"/>
                      <a:pt x="575" y="309"/>
                      <a:pt x="604" y="339"/>
                    </a:cubicBezTo>
                    <a:cubicBezTo>
                      <a:pt x="633" y="368"/>
                      <a:pt x="604" y="427"/>
                      <a:pt x="560" y="4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" name="Freeform 113"/>
              <p:cNvSpPr>
                <a:spLocks noChangeArrowheads="1"/>
              </p:cNvSpPr>
              <p:nvPr/>
            </p:nvSpPr>
            <p:spPr bwMode="auto">
              <a:xfrm>
                <a:off x="3687191" y="3817116"/>
                <a:ext cx="122887" cy="223266"/>
              </a:xfrm>
              <a:custGeom>
                <a:avLst/>
                <a:gdLst>
                  <a:gd name="T0" fmla="*/ 117104 w 340"/>
                  <a:gd name="T1" fmla="*/ 0 h 619"/>
                  <a:gd name="T2" fmla="*/ 117104 w 340"/>
                  <a:gd name="T3" fmla="*/ 0 h 619"/>
                  <a:gd name="T4" fmla="*/ 106261 w 340"/>
                  <a:gd name="T5" fmla="*/ 10821 h 619"/>
                  <a:gd name="T6" fmla="*/ 106261 w 340"/>
                  <a:gd name="T7" fmla="*/ 122273 h 619"/>
                  <a:gd name="T8" fmla="*/ 42649 w 340"/>
                  <a:gd name="T9" fmla="*/ 127323 h 619"/>
                  <a:gd name="T10" fmla="*/ 10843 w 340"/>
                  <a:gd name="T11" fmla="*/ 196575 h 619"/>
                  <a:gd name="T12" fmla="*/ 90720 w 340"/>
                  <a:gd name="T13" fmla="*/ 201985 h 619"/>
                  <a:gd name="T14" fmla="*/ 122526 w 340"/>
                  <a:gd name="T15" fmla="*/ 148604 h 619"/>
                  <a:gd name="T16" fmla="*/ 122526 w 340"/>
                  <a:gd name="T17" fmla="*/ 10821 h 619"/>
                  <a:gd name="T18" fmla="*/ 117104 w 340"/>
                  <a:gd name="T19" fmla="*/ 0 h 619"/>
                  <a:gd name="T20" fmla="*/ 85298 w 340"/>
                  <a:gd name="T21" fmla="*/ 191165 h 619"/>
                  <a:gd name="T22" fmla="*/ 85298 w 340"/>
                  <a:gd name="T23" fmla="*/ 191165 h 619"/>
                  <a:gd name="T24" fmla="*/ 26746 w 340"/>
                  <a:gd name="T25" fmla="*/ 191165 h 619"/>
                  <a:gd name="T26" fmla="*/ 48071 w 340"/>
                  <a:gd name="T27" fmla="*/ 138144 h 619"/>
                  <a:gd name="T28" fmla="*/ 106261 w 340"/>
                  <a:gd name="T29" fmla="*/ 143554 h 619"/>
                  <a:gd name="T30" fmla="*/ 85298 w 340"/>
                  <a:gd name="T31" fmla="*/ 191165 h 6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40" h="619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94" y="0"/>
                      <a:pt x="294" y="30"/>
                      <a:pt x="294" y="30"/>
                    </a:cubicBezTo>
                    <a:cubicBezTo>
                      <a:pt x="294" y="339"/>
                      <a:pt x="294" y="339"/>
                      <a:pt x="294" y="339"/>
                    </a:cubicBezTo>
                    <a:cubicBezTo>
                      <a:pt x="251" y="309"/>
                      <a:pt x="177" y="309"/>
                      <a:pt x="118" y="353"/>
                    </a:cubicBezTo>
                    <a:cubicBezTo>
                      <a:pt x="44" y="398"/>
                      <a:pt x="0" y="486"/>
                      <a:pt x="30" y="545"/>
                    </a:cubicBezTo>
                    <a:cubicBezTo>
                      <a:pt x="74" y="604"/>
                      <a:pt x="162" y="618"/>
                      <a:pt x="251" y="560"/>
                    </a:cubicBezTo>
                    <a:cubicBezTo>
                      <a:pt x="310" y="530"/>
                      <a:pt x="339" y="471"/>
                      <a:pt x="339" y="412"/>
                    </a:cubicBezTo>
                    <a:cubicBezTo>
                      <a:pt x="339" y="30"/>
                      <a:pt x="339" y="30"/>
                      <a:pt x="339" y="30"/>
                    </a:cubicBezTo>
                    <a:cubicBezTo>
                      <a:pt x="339" y="15"/>
                      <a:pt x="324" y="0"/>
                      <a:pt x="324" y="0"/>
                    </a:cubicBezTo>
                    <a:close/>
                    <a:moveTo>
                      <a:pt x="236" y="530"/>
                    </a:moveTo>
                    <a:lnTo>
                      <a:pt x="236" y="530"/>
                    </a:lnTo>
                    <a:cubicBezTo>
                      <a:pt x="177" y="574"/>
                      <a:pt x="103" y="574"/>
                      <a:pt x="74" y="530"/>
                    </a:cubicBezTo>
                    <a:cubicBezTo>
                      <a:pt x="44" y="486"/>
                      <a:pt x="74" y="412"/>
                      <a:pt x="133" y="383"/>
                    </a:cubicBezTo>
                    <a:cubicBezTo>
                      <a:pt x="192" y="339"/>
                      <a:pt x="265" y="353"/>
                      <a:pt x="294" y="398"/>
                    </a:cubicBezTo>
                    <a:cubicBezTo>
                      <a:pt x="324" y="442"/>
                      <a:pt x="280" y="501"/>
                      <a:pt x="236" y="5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" name="Freeform 114"/>
              <p:cNvSpPr>
                <a:spLocks noChangeArrowheads="1"/>
              </p:cNvSpPr>
              <p:nvPr/>
            </p:nvSpPr>
            <p:spPr bwMode="auto">
              <a:xfrm>
                <a:off x="3301350" y="3806548"/>
                <a:ext cx="170457" cy="228551"/>
              </a:xfrm>
              <a:custGeom>
                <a:avLst/>
                <a:gdLst>
                  <a:gd name="T0" fmla="*/ 164679 w 472"/>
                  <a:gd name="T1" fmla="*/ 47585 h 634"/>
                  <a:gd name="T2" fmla="*/ 164679 w 472"/>
                  <a:gd name="T3" fmla="*/ 47585 h 634"/>
                  <a:gd name="T4" fmla="*/ 117009 w 472"/>
                  <a:gd name="T5" fmla="*/ 5047 h 634"/>
                  <a:gd name="T6" fmla="*/ 106174 w 472"/>
                  <a:gd name="T7" fmla="*/ 5047 h 634"/>
                  <a:gd name="T8" fmla="*/ 106174 w 472"/>
                  <a:gd name="T9" fmla="*/ 10454 h 634"/>
                  <a:gd name="T10" fmla="*/ 106174 w 472"/>
                  <a:gd name="T11" fmla="*/ 132661 h 634"/>
                  <a:gd name="T12" fmla="*/ 42253 w 472"/>
                  <a:gd name="T13" fmla="*/ 137707 h 634"/>
                  <a:gd name="T14" fmla="*/ 10473 w 472"/>
                  <a:gd name="T15" fmla="*/ 206922 h 634"/>
                  <a:gd name="T16" fmla="*/ 84867 w 472"/>
                  <a:gd name="T17" fmla="*/ 212329 h 634"/>
                  <a:gd name="T18" fmla="*/ 122065 w 472"/>
                  <a:gd name="T19" fmla="*/ 158976 h 634"/>
                  <a:gd name="T20" fmla="*/ 122065 w 472"/>
                  <a:gd name="T21" fmla="*/ 26316 h 634"/>
                  <a:gd name="T22" fmla="*/ 153845 w 472"/>
                  <a:gd name="T23" fmla="*/ 58399 h 634"/>
                  <a:gd name="T24" fmla="*/ 164679 w 472"/>
                  <a:gd name="T25" fmla="*/ 58399 h 634"/>
                  <a:gd name="T26" fmla="*/ 164679 w 472"/>
                  <a:gd name="T27" fmla="*/ 47585 h 634"/>
                  <a:gd name="T28" fmla="*/ 79450 w 472"/>
                  <a:gd name="T29" fmla="*/ 201514 h 634"/>
                  <a:gd name="T30" fmla="*/ 79450 w 472"/>
                  <a:gd name="T31" fmla="*/ 201514 h 634"/>
                  <a:gd name="T32" fmla="*/ 26363 w 472"/>
                  <a:gd name="T33" fmla="*/ 201514 h 634"/>
                  <a:gd name="T34" fmla="*/ 47670 w 472"/>
                  <a:gd name="T35" fmla="*/ 148522 h 634"/>
                  <a:gd name="T36" fmla="*/ 100757 w 472"/>
                  <a:gd name="T37" fmla="*/ 153929 h 634"/>
                  <a:gd name="T38" fmla="*/ 79450 w 472"/>
                  <a:gd name="T39" fmla="*/ 201514 h 6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72" h="634">
                    <a:moveTo>
                      <a:pt x="456" y="132"/>
                    </a:moveTo>
                    <a:lnTo>
                      <a:pt x="456" y="132"/>
                    </a:lnTo>
                    <a:cubicBezTo>
                      <a:pt x="324" y="14"/>
                      <a:pt x="324" y="14"/>
                      <a:pt x="324" y="14"/>
                    </a:cubicBezTo>
                    <a:cubicBezTo>
                      <a:pt x="324" y="0"/>
                      <a:pt x="309" y="0"/>
                      <a:pt x="294" y="14"/>
                    </a:cubicBezTo>
                    <a:lnTo>
                      <a:pt x="294" y="29"/>
                    </a:lnTo>
                    <a:cubicBezTo>
                      <a:pt x="294" y="368"/>
                      <a:pt x="294" y="368"/>
                      <a:pt x="294" y="368"/>
                    </a:cubicBezTo>
                    <a:cubicBezTo>
                      <a:pt x="250" y="338"/>
                      <a:pt x="176" y="338"/>
                      <a:pt x="117" y="382"/>
                    </a:cubicBezTo>
                    <a:cubicBezTo>
                      <a:pt x="29" y="427"/>
                      <a:pt x="0" y="515"/>
                      <a:pt x="29" y="574"/>
                    </a:cubicBezTo>
                    <a:cubicBezTo>
                      <a:pt x="73" y="633"/>
                      <a:pt x="162" y="633"/>
                      <a:pt x="235" y="589"/>
                    </a:cubicBezTo>
                    <a:cubicBezTo>
                      <a:pt x="294" y="559"/>
                      <a:pt x="338" y="500"/>
                      <a:pt x="338" y="441"/>
                    </a:cubicBezTo>
                    <a:cubicBezTo>
                      <a:pt x="338" y="73"/>
                      <a:pt x="338" y="73"/>
                      <a:pt x="338" y="73"/>
                    </a:cubicBezTo>
                    <a:cubicBezTo>
                      <a:pt x="426" y="162"/>
                      <a:pt x="426" y="162"/>
                      <a:pt x="426" y="162"/>
                    </a:cubicBezTo>
                    <a:cubicBezTo>
                      <a:pt x="441" y="176"/>
                      <a:pt x="456" y="176"/>
                      <a:pt x="456" y="162"/>
                    </a:cubicBezTo>
                    <a:cubicBezTo>
                      <a:pt x="471" y="162"/>
                      <a:pt x="471" y="147"/>
                      <a:pt x="456" y="132"/>
                    </a:cubicBezTo>
                    <a:close/>
                    <a:moveTo>
                      <a:pt x="220" y="559"/>
                    </a:moveTo>
                    <a:lnTo>
                      <a:pt x="220" y="559"/>
                    </a:lnTo>
                    <a:cubicBezTo>
                      <a:pt x="176" y="603"/>
                      <a:pt x="103" y="589"/>
                      <a:pt x="73" y="559"/>
                    </a:cubicBezTo>
                    <a:cubicBezTo>
                      <a:pt x="44" y="515"/>
                      <a:pt x="73" y="441"/>
                      <a:pt x="132" y="412"/>
                    </a:cubicBezTo>
                    <a:cubicBezTo>
                      <a:pt x="176" y="368"/>
                      <a:pt x="250" y="382"/>
                      <a:pt x="279" y="427"/>
                    </a:cubicBezTo>
                    <a:cubicBezTo>
                      <a:pt x="309" y="456"/>
                      <a:pt x="279" y="530"/>
                      <a:pt x="220" y="5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" name="Freeform 115"/>
              <p:cNvSpPr>
                <a:spLocks noChangeArrowheads="1"/>
              </p:cNvSpPr>
              <p:nvPr/>
            </p:nvSpPr>
            <p:spPr bwMode="auto">
              <a:xfrm>
                <a:off x="2910223" y="3832970"/>
                <a:ext cx="232562" cy="186275"/>
              </a:xfrm>
              <a:custGeom>
                <a:avLst/>
                <a:gdLst>
                  <a:gd name="T0" fmla="*/ 116102 w 649"/>
                  <a:gd name="T1" fmla="*/ 169701 h 517"/>
                  <a:gd name="T2" fmla="*/ 116102 w 649"/>
                  <a:gd name="T3" fmla="*/ 169701 h 517"/>
                  <a:gd name="T4" fmla="*/ 42284 w 649"/>
                  <a:gd name="T5" fmla="*/ 111333 h 517"/>
                  <a:gd name="T6" fmla="*/ 63426 w 649"/>
                  <a:gd name="T7" fmla="*/ 111333 h 517"/>
                  <a:gd name="T8" fmla="*/ 63426 w 649"/>
                  <a:gd name="T9" fmla="*/ 106288 h 517"/>
                  <a:gd name="T10" fmla="*/ 36909 w 649"/>
                  <a:gd name="T11" fmla="*/ 79626 h 517"/>
                  <a:gd name="T12" fmla="*/ 31534 w 649"/>
                  <a:gd name="T13" fmla="*/ 79626 h 517"/>
                  <a:gd name="T14" fmla="*/ 5375 w 649"/>
                  <a:gd name="T15" fmla="*/ 106288 h 517"/>
                  <a:gd name="T16" fmla="*/ 5375 w 649"/>
                  <a:gd name="T17" fmla="*/ 111333 h 517"/>
                  <a:gd name="T18" fmla="*/ 26517 w 649"/>
                  <a:gd name="T19" fmla="*/ 111333 h 517"/>
                  <a:gd name="T20" fmla="*/ 116102 w 649"/>
                  <a:gd name="T21" fmla="*/ 185915 h 517"/>
                  <a:gd name="T22" fmla="*/ 195295 w 649"/>
                  <a:gd name="T23" fmla="*/ 137995 h 517"/>
                  <a:gd name="T24" fmla="*/ 179528 w 649"/>
                  <a:gd name="T25" fmla="*/ 132590 h 517"/>
                  <a:gd name="T26" fmla="*/ 116102 w 649"/>
                  <a:gd name="T27" fmla="*/ 169701 h 517"/>
                  <a:gd name="T28" fmla="*/ 226829 w 649"/>
                  <a:gd name="T29" fmla="*/ 79626 h 517"/>
                  <a:gd name="T30" fmla="*/ 226829 w 649"/>
                  <a:gd name="T31" fmla="*/ 79626 h 517"/>
                  <a:gd name="T32" fmla="*/ 205687 w 649"/>
                  <a:gd name="T33" fmla="*/ 79626 h 517"/>
                  <a:gd name="T34" fmla="*/ 116102 w 649"/>
                  <a:gd name="T35" fmla="*/ 0 h 517"/>
                  <a:gd name="T36" fmla="*/ 36909 w 649"/>
                  <a:gd name="T37" fmla="*/ 47920 h 517"/>
                  <a:gd name="T38" fmla="*/ 47659 w 649"/>
                  <a:gd name="T39" fmla="*/ 53324 h 517"/>
                  <a:gd name="T40" fmla="*/ 116102 w 649"/>
                  <a:gd name="T41" fmla="*/ 16213 h 517"/>
                  <a:gd name="T42" fmla="*/ 189920 w 649"/>
                  <a:gd name="T43" fmla="*/ 79626 h 517"/>
                  <a:gd name="T44" fmla="*/ 168778 w 649"/>
                  <a:gd name="T45" fmla="*/ 79626 h 517"/>
                  <a:gd name="T46" fmla="*/ 168778 w 649"/>
                  <a:gd name="T47" fmla="*/ 85031 h 517"/>
                  <a:gd name="T48" fmla="*/ 195295 w 649"/>
                  <a:gd name="T49" fmla="*/ 111333 h 517"/>
                  <a:gd name="T50" fmla="*/ 200670 w 649"/>
                  <a:gd name="T51" fmla="*/ 111333 h 517"/>
                  <a:gd name="T52" fmla="*/ 226829 w 649"/>
                  <a:gd name="T53" fmla="*/ 85031 h 517"/>
                  <a:gd name="T54" fmla="*/ 226829 w 649"/>
                  <a:gd name="T55" fmla="*/ 79626 h 5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49" h="517">
                    <a:moveTo>
                      <a:pt x="324" y="471"/>
                    </a:moveTo>
                    <a:lnTo>
                      <a:pt x="324" y="471"/>
                    </a:lnTo>
                    <a:cubicBezTo>
                      <a:pt x="221" y="471"/>
                      <a:pt x="147" y="398"/>
                      <a:pt x="118" y="309"/>
                    </a:cubicBezTo>
                    <a:cubicBezTo>
                      <a:pt x="177" y="309"/>
                      <a:pt x="177" y="309"/>
                      <a:pt x="177" y="309"/>
                    </a:cubicBezTo>
                    <a:cubicBezTo>
                      <a:pt x="192" y="309"/>
                      <a:pt x="192" y="295"/>
                      <a:pt x="177" y="295"/>
                    </a:cubicBezTo>
                    <a:cubicBezTo>
                      <a:pt x="103" y="221"/>
                      <a:pt x="103" y="221"/>
                      <a:pt x="103" y="221"/>
                    </a:cubicBezTo>
                    <a:lnTo>
                      <a:pt x="88" y="221"/>
                    </a:lnTo>
                    <a:cubicBezTo>
                      <a:pt x="15" y="295"/>
                      <a:pt x="15" y="295"/>
                      <a:pt x="15" y="295"/>
                    </a:cubicBezTo>
                    <a:cubicBezTo>
                      <a:pt x="0" y="309"/>
                      <a:pt x="15" y="309"/>
                      <a:pt x="15" y="309"/>
                    </a:cubicBezTo>
                    <a:cubicBezTo>
                      <a:pt x="74" y="309"/>
                      <a:pt x="74" y="309"/>
                      <a:pt x="74" y="309"/>
                    </a:cubicBezTo>
                    <a:cubicBezTo>
                      <a:pt x="103" y="427"/>
                      <a:pt x="206" y="516"/>
                      <a:pt x="324" y="516"/>
                    </a:cubicBezTo>
                    <a:cubicBezTo>
                      <a:pt x="413" y="516"/>
                      <a:pt x="501" y="457"/>
                      <a:pt x="545" y="383"/>
                    </a:cubicBezTo>
                    <a:cubicBezTo>
                      <a:pt x="501" y="368"/>
                      <a:pt x="501" y="368"/>
                      <a:pt x="501" y="368"/>
                    </a:cubicBezTo>
                    <a:cubicBezTo>
                      <a:pt x="471" y="427"/>
                      <a:pt x="398" y="471"/>
                      <a:pt x="324" y="471"/>
                    </a:cubicBezTo>
                    <a:close/>
                    <a:moveTo>
                      <a:pt x="633" y="221"/>
                    </a:moveTo>
                    <a:lnTo>
                      <a:pt x="633" y="221"/>
                    </a:lnTo>
                    <a:cubicBezTo>
                      <a:pt x="574" y="221"/>
                      <a:pt x="574" y="221"/>
                      <a:pt x="574" y="221"/>
                    </a:cubicBezTo>
                    <a:cubicBezTo>
                      <a:pt x="560" y="89"/>
                      <a:pt x="456" y="0"/>
                      <a:pt x="324" y="0"/>
                    </a:cubicBezTo>
                    <a:cubicBezTo>
                      <a:pt x="221" y="0"/>
                      <a:pt x="133" y="59"/>
                      <a:pt x="103" y="133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177" y="89"/>
                      <a:pt x="236" y="45"/>
                      <a:pt x="324" y="45"/>
                    </a:cubicBezTo>
                    <a:cubicBezTo>
                      <a:pt x="427" y="45"/>
                      <a:pt x="515" y="118"/>
                      <a:pt x="530" y="221"/>
                    </a:cubicBezTo>
                    <a:cubicBezTo>
                      <a:pt x="471" y="221"/>
                      <a:pt x="471" y="221"/>
                      <a:pt x="471" y="221"/>
                    </a:cubicBezTo>
                    <a:cubicBezTo>
                      <a:pt x="456" y="221"/>
                      <a:pt x="456" y="221"/>
                      <a:pt x="471" y="236"/>
                    </a:cubicBezTo>
                    <a:cubicBezTo>
                      <a:pt x="545" y="309"/>
                      <a:pt x="545" y="309"/>
                      <a:pt x="545" y="309"/>
                    </a:cubicBezTo>
                    <a:lnTo>
                      <a:pt x="560" y="309"/>
                    </a:lnTo>
                    <a:cubicBezTo>
                      <a:pt x="633" y="236"/>
                      <a:pt x="633" y="236"/>
                      <a:pt x="633" y="236"/>
                    </a:cubicBezTo>
                    <a:cubicBezTo>
                      <a:pt x="648" y="236"/>
                      <a:pt x="633" y="221"/>
                      <a:pt x="633" y="2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" name="Freeform 116"/>
              <p:cNvSpPr>
                <a:spLocks noChangeArrowheads="1"/>
              </p:cNvSpPr>
              <p:nvPr/>
            </p:nvSpPr>
            <p:spPr bwMode="auto">
              <a:xfrm>
                <a:off x="2558738" y="3838254"/>
                <a:ext cx="190278" cy="165138"/>
              </a:xfrm>
              <a:custGeom>
                <a:avLst/>
                <a:gdLst>
                  <a:gd name="T0" fmla="*/ 5017 w 531"/>
                  <a:gd name="T1" fmla="*/ 37219 h 457"/>
                  <a:gd name="T2" fmla="*/ 5017 w 531"/>
                  <a:gd name="T3" fmla="*/ 37219 h 457"/>
                  <a:gd name="T4" fmla="*/ 36909 w 531"/>
                  <a:gd name="T5" fmla="*/ 37219 h 457"/>
                  <a:gd name="T6" fmla="*/ 58051 w 531"/>
                  <a:gd name="T7" fmla="*/ 69380 h 457"/>
                  <a:gd name="T8" fmla="*/ 68443 w 531"/>
                  <a:gd name="T9" fmla="*/ 58539 h 457"/>
                  <a:gd name="T10" fmla="*/ 41926 w 531"/>
                  <a:gd name="T11" fmla="*/ 21320 h 457"/>
                  <a:gd name="T12" fmla="*/ 5017 w 531"/>
                  <a:gd name="T13" fmla="*/ 21320 h 457"/>
                  <a:gd name="T14" fmla="*/ 0 w 531"/>
                  <a:gd name="T15" fmla="*/ 31799 h 457"/>
                  <a:gd name="T16" fmla="*/ 5017 w 531"/>
                  <a:gd name="T17" fmla="*/ 37219 h 457"/>
                  <a:gd name="T18" fmla="*/ 147636 w 531"/>
                  <a:gd name="T19" fmla="*/ 37219 h 457"/>
                  <a:gd name="T20" fmla="*/ 147636 w 531"/>
                  <a:gd name="T21" fmla="*/ 37219 h 457"/>
                  <a:gd name="T22" fmla="*/ 147636 w 531"/>
                  <a:gd name="T23" fmla="*/ 58539 h 457"/>
                  <a:gd name="T24" fmla="*/ 158027 w 531"/>
                  <a:gd name="T25" fmla="*/ 58539 h 457"/>
                  <a:gd name="T26" fmla="*/ 189920 w 531"/>
                  <a:gd name="T27" fmla="*/ 31799 h 457"/>
                  <a:gd name="T28" fmla="*/ 189920 w 531"/>
                  <a:gd name="T29" fmla="*/ 26740 h 457"/>
                  <a:gd name="T30" fmla="*/ 158027 w 531"/>
                  <a:gd name="T31" fmla="*/ 5420 h 457"/>
                  <a:gd name="T32" fmla="*/ 147636 w 531"/>
                  <a:gd name="T33" fmla="*/ 5420 h 457"/>
                  <a:gd name="T34" fmla="*/ 147636 w 531"/>
                  <a:gd name="T35" fmla="*/ 21320 h 457"/>
                  <a:gd name="T36" fmla="*/ 110727 w 531"/>
                  <a:gd name="T37" fmla="*/ 21320 h 457"/>
                  <a:gd name="T38" fmla="*/ 36909 w 531"/>
                  <a:gd name="T39" fmla="*/ 127557 h 457"/>
                  <a:gd name="T40" fmla="*/ 5017 w 531"/>
                  <a:gd name="T41" fmla="*/ 127557 h 457"/>
                  <a:gd name="T42" fmla="*/ 0 w 531"/>
                  <a:gd name="T43" fmla="*/ 138398 h 457"/>
                  <a:gd name="T44" fmla="*/ 5017 w 531"/>
                  <a:gd name="T45" fmla="*/ 143457 h 457"/>
                  <a:gd name="T46" fmla="*/ 41926 w 531"/>
                  <a:gd name="T47" fmla="*/ 143457 h 457"/>
                  <a:gd name="T48" fmla="*/ 121119 w 531"/>
                  <a:gd name="T49" fmla="*/ 37219 h 457"/>
                  <a:gd name="T50" fmla="*/ 147636 w 531"/>
                  <a:gd name="T51" fmla="*/ 37219 h 457"/>
                  <a:gd name="T52" fmla="*/ 158027 w 531"/>
                  <a:gd name="T53" fmla="*/ 111658 h 457"/>
                  <a:gd name="T54" fmla="*/ 158027 w 531"/>
                  <a:gd name="T55" fmla="*/ 111658 h 457"/>
                  <a:gd name="T56" fmla="*/ 147636 w 531"/>
                  <a:gd name="T57" fmla="*/ 111658 h 457"/>
                  <a:gd name="T58" fmla="*/ 147636 w 531"/>
                  <a:gd name="T59" fmla="*/ 127557 h 457"/>
                  <a:gd name="T60" fmla="*/ 121119 w 531"/>
                  <a:gd name="T61" fmla="*/ 127557 h 457"/>
                  <a:gd name="T62" fmla="*/ 94960 w 531"/>
                  <a:gd name="T63" fmla="*/ 95758 h 457"/>
                  <a:gd name="T64" fmla="*/ 84210 w 531"/>
                  <a:gd name="T65" fmla="*/ 106238 h 457"/>
                  <a:gd name="T66" fmla="*/ 110727 w 531"/>
                  <a:gd name="T67" fmla="*/ 143457 h 457"/>
                  <a:gd name="T68" fmla="*/ 147636 w 531"/>
                  <a:gd name="T69" fmla="*/ 143457 h 457"/>
                  <a:gd name="T70" fmla="*/ 147636 w 531"/>
                  <a:gd name="T71" fmla="*/ 164777 h 457"/>
                  <a:gd name="T72" fmla="*/ 158027 w 531"/>
                  <a:gd name="T73" fmla="*/ 164777 h 457"/>
                  <a:gd name="T74" fmla="*/ 189920 w 531"/>
                  <a:gd name="T75" fmla="*/ 138398 h 457"/>
                  <a:gd name="T76" fmla="*/ 189920 w 531"/>
                  <a:gd name="T77" fmla="*/ 132978 h 457"/>
                  <a:gd name="T78" fmla="*/ 158027 w 531"/>
                  <a:gd name="T79" fmla="*/ 111658 h 4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31" h="457">
                    <a:moveTo>
                      <a:pt x="14" y="103"/>
                    </a:moveTo>
                    <a:lnTo>
                      <a:pt x="14" y="103"/>
                    </a:ln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91" y="162"/>
                      <a:pt x="191" y="162"/>
                      <a:pt x="191" y="162"/>
                    </a:cubicBezTo>
                    <a:cubicBezTo>
                      <a:pt x="191" y="162"/>
                      <a:pt x="117" y="74"/>
                      <a:pt x="117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0" y="74"/>
                      <a:pt x="0" y="88"/>
                    </a:cubicBezTo>
                    <a:cubicBezTo>
                      <a:pt x="0" y="103"/>
                      <a:pt x="14" y="103"/>
                      <a:pt x="14" y="103"/>
                    </a:cubicBezTo>
                    <a:close/>
                    <a:moveTo>
                      <a:pt x="412" y="103"/>
                    </a:moveTo>
                    <a:lnTo>
                      <a:pt x="412" y="103"/>
                    </a:lnTo>
                    <a:cubicBezTo>
                      <a:pt x="412" y="162"/>
                      <a:pt x="412" y="162"/>
                      <a:pt x="412" y="162"/>
                    </a:cubicBezTo>
                    <a:lnTo>
                      <a:pt x="441" y="162"/>
                    </a:lnTo>
                    <a:cubicBezTo>
                      <a:pt x="530" y="88"/>
                      <a:pt x="530" y="88"/>
                      <a:pt x="530" y="88"/>
                    </a:cubicBezTo>
                    <a:lnTo>
                      <a:pt x="530" y="74"/>
                    </a:lnTo>
                    <a:cubicBezTo>
                      <a:pt x="441" y="15"/>
                      <a:pt x="441" y="15"/>
                      <a:pt x="441" y="15"/>
                    </a:cubicBezTo>
                    <a:cubicBezTo>
                      <a:pt x="441" y="0"/>
                      <a:pt x="412" y="0"/>
                      <a:pt x="412" y="15"/>
                    </a:cubicBezTo>
                    <a:cubicBezTo>
                      <a:pt x="412" y="59"/>
                      <a:pt x="412" y="59"/>
                      <a:pt x="412" y="59"/>
                    </a:cubicBezTo>
                    <a:cubicBezTo>
                      <a:pt x="309" y="59"/>
                      <a:pt x="309" y="59"/>
                      <a:pt x="309" y="59"/>
                    </a:cubicBezTo>
                    <a:cubicBezTo>
                      <a:pt x="103" y="353"/>
                      <a:pt x="103" y="353"/>
                      <a:pt x="103" y="353"/>
                    </a:cubicBezTo>
                    <a:cubicBezTo>
                      <a:pt x="14" y="353"/>
                      <a:pt x="14" y="353"/>
                      <a:pt x="14" y="353"/>
                    </a:cubicBezTo>
                    <a:cubicBezTo>
                      <a:pt x="14" y="353"/>
                      <a:pt x="0" y="368"/>
                      <a:pt x="0" y="383"/>
                    </a:cubicBezTo>
                    <a:lnTo>
                      <a:pt x="14" y="397"/>
                    </a:lnTo>
                    <a:cubicBezTo>
                      <a:pt x="117" y="397"/>
                      <a:pt x="117" y="397"/>
                      <a:pt x="117" y="397"/>
                    </a:cubicBezTo>
                    <a:cubicBezTo>
                      <a:pt x="338" y="103"/>
                      <a:pt x="338" y="103"/>
                      <a:pt x="338" y="103"/>
                    </a:cubicBezTo>
                    <a:lnTo>
                      <a:pt x="412" y="103"/>
                    </a:lnTo>
                    <a:close/>
                    <a:moveTo>
                      <a:pt x="441" y="309"/>
                    </a:moveTo>
                    <a:lnTo>
                      <a:pt x="441" y="309"/>
                    </a:lnTo>
                    <a:cubicBezTo>
                      <a:pt x="441" y="294"/>
                      <a:pt x="412" y="294"/>
                      <a:pt x="412" y="309"/>
                    </a:cubicBezTo>
                    <a:cubicBezTo>
                      <a:pt x="412" y="353"/>
                      <a:pt x="412" y="353"/>
                      <a:pt x="412" y="353"/>
                    </a:cubicBezTo>
                    <a:cubicBezTo>
                      <a:pt x="338" y="353"/>
                      <a:pt x="338" y="353"/>
                      <a:pt x="338" y="353"/>
                    </a:cubicBezTo>
                    <a:cubicBezTo>
                      <a:pt x="265" y="265"/>
                      <a:pt x="265" y="265"/>
                      <a:pt x="265" y="265"/>
                    </a:cubicBezTo>
                    <a:cubicBezTo>
                      <a:pt x="235" y="294"/>
                      <a:pt x="235" y="294"/>
                      <a:pt x="235" y="294"/>
                    </a:cubicBezTo>
                    <a:cubicBezTo>
                      <a:pt x="309" y="397"/>
                      <a:pt x="309" y="397"/>
                      <a:pt x="309" y="397"/>
                    </a:cubicBezTo>
                    <a:cubicBezTo>
                      <a:pt x="412" y="397"/>
                      <a:pt x="412" y="397"/>
                      <a:pt x="412" y="397"/>
                    </a:cubicBezTo>
                    <a:cubicBezTo>
                      <a:pt x="412" y="456"/>
                      <a:pt x="412" y="456"/>
                      <a:pt x="412" y="456"/>
                    </a:cubicBezTo>
                    <a:lnTo>
                      <a:pt x="441" y="456"/>
                    </a:lnTo>
                    <a:cubicBezTo>
                      <a:pt x="530" y="383"/>
                      <a:pt x="530" y="383"/>
                      <a:pt x="530" y="383"/>
                    </a:cubicBezTo>
                    <a:lnTo>
                      <a:pt x="530" y="368"/>
                    </a:lnTo>
                    <a:lnTo>
                      <a:pt x="441" y="30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" name="Freeform 117"/>
              <p:cNvSpPr>
                <a:spLocks noChangeArrowheads="1"/>
              </p:cNvSpPr>
              <p:nvPr/>
            </p:nvSpPr>
            <p:spPr bwMode="auto">
              <a:xfrm>
                <a:off x="2204610" y="3838254"/>
                <a:ext cx="165171" cy="170422"/>
              </a:xfrm>
              <a:custGeom>
                <a:avLst/>
                <a:gdLst>
                  <a:gd name="T0" fmla="*/ 164810 w 458"/>
                  <a:gd name="T1" fmla="*/ 79795 h 472"/>
                  <a:gd name="T2" fmla="*/ 164810 w 458"/>
                  <a:gd name="T3" fmla="*/ 79795 h 472"/>
                  <a:gd name="T4" fmla="*/ 85110 w 458"/>
                  <a:gd name="T5" fmla="*/ 5416 h 472"/>
                  <a:gd name="T6" fmla="*/ 74291 w 458"/>
                  <a:gd name="T7" fmla="*/ 5416 h 472"/>
                  <a:gd name="T8" fmla="*/ 74291 w 458"/>
                  <a:gd name="T9" fmla="*/ 15887 h 472"/>
                  <a:gd name="T10" fmla="*/ 148582 w 458"/>
                  <a:gd name="T11" fmla="*/ 84850 h 472"/>
                  <a:gd name="T12" fmla="*/ 74291 w 458"/>
                  <a:gd name="T13" fmla="*/ 159590 h 472"/>
                  <a:gd name="T14" fmla="*/ 74291 w 458"/>
                  <a:gd name="T15" fmla="*/ 170061 h 472"/>
                  <a:gd name="T16" fmla="*/ 85110 w 458"/>
                  <a:gd name="T17" fmla="*/ 170061 h 472"/>
                  <a:gd name="T18" fmla="*/ 164810 w 458"/>
                  <a:gd name="T19" fmla="*/ 90266 h 472"/>
                  <a:gd name="T20" fmla="*/ 164810 w 458"/>
                  <a:gd name="T21" fmla="*/ 84850 h 472"/>
                  <a:gd name="T22" fmla="*/ 164810 w 458"/>
                  <a:gd name="T23" fmla="*/ 79795 h 472"/>
                  <a:gd name="T24" fmla="*/ 79700 w 458"/>
                  <a:gd name="T25" fmla="*/ 84850 h 472"/>
                  <a:gd name="T26" fmla="*/ 79700 w 458"/>
                  <a:gd name="T27" fmla="*/ 84850 h 472"/>
                  <a:gd name="T28" fmla="*/ 79700 w 458"/>
                  <a:gd name="T29" fmla="*/ 79795 h 472"/>
                  <a:gd name="T30" fmla="*/ 15868 w 458"/>
                  <a:gd name="T31" fmla="*/ 15887 h 472"/>
                  <a:gd name="T32" fmla="*/ 5410 w 458"/>
                  <a:gd name="T33" fmla="*/ 15887 h 472"/>
                  <a:gd name="T34" fmla="*/ 5410 w 458"/>
                  <a:gd name="T35" fmla="*/ 26719 h 472"/>
                  <a:gd name="T36" fmla="*/ 63832 w 458"/>
                  <a:gd name="T37" fmla="*/ 84850 h 472"/>
                  <a:gd name="T38" fmla="*/ 5410 w 458"/>
                  <a:gd name="T39" fmla="*/ 143342 h 472"/>
                  <a:gd name="T40" fmla="*/ 5410 w 458"/>
                  <a:gd name="T41" fmla="*/ 154174 h 472"/>
                  <a:gd name="T42" fmla="*/ 15868 w 458"/>
                  <a:gd name="T43" fmla="*/ 154174 h 472"/>
                  <a:gd name="T44" fmla="*/ 79700 w 458"/>
                  <a:gd name="T45" fmla="*/ 90266 h 472"/>
                  <a:gd name="T46" fmla="*/ 79700 w 458"/>
                  <a:gd name="T47" fmla="*/ 84850 h 4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8" h="472">
                    <a:moveTo>
                      <a:pt x="457" y="221"/>
                    </a:moveTo>
                    <a:lnTo>
                      <a:pt x="457" y="221"/>
                    </a:lnTo>
                    <a:cubicBezTo>
                      <a:pt x="236" y="15"/>
                      <a:pt x="236" y="15"/>
                      <a:pt x="236" y="15"/>
                    </a:cubicBezTo>
                    <a:cubicBezTo>
                      <a:pt x="236" y="0"/>
                      <a:pt x="221" y="0"/>
                      <a:pt x="206" y="15"/>
                    </a:cubicBezTo>
                    <a:cubicBezTo>
                      <a:pt x="206" y="15"/>
                      <a:pt x="206" y="30"/>
                      <a:pt x="206" y="44"/>
                    </a:cubicBezTo>
                    <a:cubicBezTo>
                      <a:pt x="412" y="235"/>
                      <a:pt x="412" y="235"/>
                      <a:pt x="412" y="235"/>
                    </a:cubicBezTo>
                    <a:cubicBezTo>
                      <a:pt x="206" y="442"/>
                      <a:pt x="206" y="442"/>
                      <a:pt x="206" y="442"/>
                    </a:cubicBezTo>
                    <a:cubicBezTo>
                      <a:pt x="206" y="456"/>
                      <a:pt x="206" y="456"/>
                      <a:pt x="206" y="471"/>
                    </a:cubicBezTo>
                    <a:cubicBezTo>
                      <a:pt x="221" y="471"/>
                      <a:pt x="236" y="471"/>
                      <a:pt x="236" y="471"/>
                    </a:cubicBezTo>
                    <a:cubicBezTo>
                      <a:pt x="457" y="250"/>
                      <a:pt x="457" y="250"/>
                      <a:pt x="457" y="250"/>
                    </a:cubicBezTo>
                    <a:cubicBezTo>
                      <a:pt x="457" y="250"/>
                      <a:pt x="457" y="250"/>
                      <a:pt x="457" y="235"/>
                    </a:cubicBezTo>
                    <a:cubicBezTo>
                      <a:pt x="457" y="235"/>
                      <a:pt x="457" y="235"/>
                      <a:pt x="457" y="221"/>
                    </a:cubicBezTo>
                    <a:close/>
                    <a:moveTo>
                      <a:pt x="221" y="235"/>
                    </a:moveTo>
                    <a:lnTo>
                      <a:pt x="221" y="235"/>
                    </a:lnTo>
                    <a:cubicBezTo>
                      <a:pt x="221" y="235"/>
                      <a:pt x="221" y="235"/>
                      <a:pt x="221" y="221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30" y="44"/>
                      <a:pt x="15" y="44"/>
                      <a:pt x="15" y="44"/>
                    </a:cubicBezTo>
                    <a:cubicBezTo>
                      <a:pt x="0" y="59"/>
                      <a:pt x="0" y="74"/>
                      <a:pt x="15" y="74"/>
                    </a:cubicBezTo>
                    <a:cubicBezTo>
                      <a:pt x="177" y="235"/>
                      <a:pt x="177" y="235"/>
                      <a:pt x="177" y="235"/>
                    </a:cubicBezTo>
                    <a:cubicBezTo>
                      <a:pt x="15" y="397"/>
                      <a:pt x="15" y="397"/>
                      <a:pt x="15" y="397"/>
                    </a:cubicBezTo>
                    <a:cubicBezTo>
                      <a:pt x="0" y="412"/>
                      <a:pt x="0" y="427"/>
                      <a:pt x="15" y="427"/>
                    </a:cubicBezTo>
                    <a:cubicBezTo>
                      <a:pt x="15" y="442"/>
                      <a:pt x="30" y="442"/>
                      <a:pt x="44" y="427"/>
                    </a:cubicBezTo>
                    <a:cubicBezTo>
                      <a:pt x="221" y="250"/>
                      <a:pt x="221" y="250"/>
                      <a:pt x="221" y="250"/>
                    </a:cubicBezTo>
                    <a:cubicBezTo>
                      <a:pt x="221" y="250"/>
                      <a:pt x="221" y="250"/>
                      <a:pt x="221" y="2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" name="Freeform 118"/>
              <p:cNvSpPr>
                <a:spLocks noChangeArrowheads="1"/>
              </p:cNvSpPr>
              <p:nvPr/>
            </p:nvSpPr>
            <p:spPr bwMode="auto">
              <a:xfrm>
                <a:off x="1845196" y="3838254"/>
                <a:ext cx="165171" cy="170422"/>
              </a:xfrm>
              <a:custGeom>
                <a:avLst/>
                <a:gdLst>
                  <a:gd name="T0" fmla="*/ 15868 w 458"/>
                  <a:gd name="T1" fmla="*/ 84850 h 472"/>
                  <a:gd name="T2" fmla="*/ 15868 w 458"/>
                  <a:gd name="T3" fmla="*/ 84850 h 472"/>
                  <a:gd name="T4" fmla="*/ 90519 w 458"/>
                  <a:gd name="T5" fmla="*/ 15887 h 472"/>
                  <a:gd name="T6" fmla="*/ 90519 w 458"/>
                  <a:gd name="T7" fmla="*/ 5416 h 472"/>
                  <a:gd name="T8" fmla="*/ 79700 w 458"/>
                  <a:gd name="T9" fmla="*/ 5416 h 472"/>
                  <a:gd name="T10" fmla="*/ 5410 w 458"/>
                  <a:gd name="T11" fmla="*/ 79795 h 472"/>
                  <a:gd name="T12" fmla="*/ 0 w 458"/>
                  <a:gd name="T13" fmla="*/ 84850 h 472"/>
                  <a:gd name="T14" fmla="*/ 5410 w 458"/>
                  <a:gd name="T15" fmla="*/ 90266 h 472"/>
                  <a:gd name="T16" fmla="*/ 79700 w 458"/>
                  <a:gd name="T17" fmla="*/ 170061 h 472"/>
                  <a:gd name="T18" fmla="*/ 90519 w 458"/>
                  <a:gd name="T19" fmla="*/ 170061 h 472"/>
                  <a:gd name="T20" fmla="*/ 90519 w 458"/>
                  <a:gd name="T21" fmla="*/ 159590 h 472"/>
                  <a:gd name="T22" fmla="*/ 15868 w 458"/>
                  <a:gd name="T23" fmla="*/ 84850 h 472"/>
                  <a:gd name="T24" fmla="*/ 106027 w 458"/>
                  <a:gd name="T25" fmla="*/ 84850 h 472"/>
                  <a:gd name="T26" fmla="*/ 106027 w 458"/>
                  <a:gd name="T27" fmla="*/ 84850 h 472"/>
                  <a:gd name="T28" fmla="*/ 164810 w 458"/>
                  <a:gd name="T29" fmla="*/ 26719 h 472"/>
                  <a:gd name="T30" fmla="*/ 164810 w 458"/>
                  <a:gd name="T31" fmla="*/ 15887 h 472"/>
                  <a:gd name="T32" fmla="*/ 153991 w 458"/>
                  <a:gd name="T33" fmla="*/ 15887 h 472"/>
                  <a:gd name="T34" fmla="*/ 90519 w 458"/>
                  <a:gd name="T35" fmla="*/ 79795 h 472"/>
                  <a:gd name="T36" fmla="*/ 85110 w 458"/>
                  <a:gd name="T37" fmla="*/ 84850 h 472"/>
                  <a:gd name="T38" fmla="*/ 90519 w 458"/>
                  <a:gd name="T39" fmla="*/ 90266 h 472"/>
                  <a:gd name="T40" fmla="*/ 153991 w 458"/>
                  <a:gd name="T41" fmla="*/ 154174 h 472"/>
                  <a:gd name="T42" fmla="*/ 164810 w 458"/>
                  <a:gd name="T43" fmla="*/ 154174 h 472"/>
                  <a:gd name="T44" fmla="*/ 164810 w 458"/>
                  <a:gd name="T45" fmla="*/ 143342 h 472"/>
                  <a:gd name="T46" fmla="*/ 106027 w 458"/>
                  <a:gd name="T47" fmla="*/ 84850 h 4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8" h="472">
                    <a:moveTo>
                      <a:pt x="44" y="235"/>
                    </a:moveTo>
                    <a:lnTo>
                      <a:pt x="44" y="235"/>
                    </a:lnTo>
                    <a:cubicBezTo>
                      <a:pt x="251" y="44"/>
                      <a:pt x="251" y="44"/>
                      <a:pt x="251" y="44"/>
                    </a:cubicBezTo>
                    <a:cubicBezTo>
                      <a:pt x="265" y="30"/>
                      <a:pt x="265" y="15"/>
                      <a:pt x="251" y="15"/>
                    </a:cubicBezTo>
                    <a:cubicBezTo>
                      <a:pt x="251" y="0"/>
                      <a:pt x="236" y="0"/>
                      <a:pt x="221" y="15"/>
                    </a:cubicBezTo>
                    <a:cubicBezTo>
                      <a:pt x="15" y="221"/>
                      <a:pt x="15" y="221"/>
                      <a:pt x="15" y="221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50"/>
                      <a:pt x="0" y="250"/>
                      <a:pt x="15" y="250"/>
                    </a:cubicBezTo>
                    <a:cubicBezTo>
                      <a:pt x="221" y="471"/>
                      <a:pt x="221" y="471"/>
                      <a:pt x="221" y="471"/>
                    </a:cubicBezTo>
                    <a:cubicBezTo>
                      <a:pt x="236" y="471"/>
                      <a:pt x="251" y="471"/>
                      <a:pt x="251" y="471"/>
                    </a:cubicBezTo>
                    <a:cubicBezTo>
                      <a:pt x="265" y="456"/>
                      <a:pt x="265" y="456"/>
                      <a:pt x="251" y="442"/>
                    </a:cubicBezTo>
                    <a:lnTo>
                      <a:pt x="44" y="235"/>
                    </a:lnTo>
                    <a:close/>
                    <a:moveTo>
                      <a:pt x="294" y="235"/>
                    </a:moveTo>
                    <a:lnTo>
                      <a:pt x="294" y="235"/>
                    </a:lnTo>
                    <a:cubicBezTo>
                      <a:pt x="457" y="74"/>
                      <a:pt x="457" y="74"/>
                      <a:pt x="457" y="74"/>
                    </a:cubicBezTo>
                    <a:cubicBezTo>
                      <a:pt x="457" y="74"/>
                      <a:pt x="457" y="59"/>
                      <a:pt x="457" y="44"/>
                    </a:cubicBezTo>
                    <a:cubicBezTo>
                      <a:pt x="442" y="44"/>
                      <a:pt x="427" y="44"/>
                      <a:pt x="427" y="44"/>
                    </a:cubicBezTo>
                    <a:cubicBezTo>
                      <a:pt x="251" y="221"/>
                      <a:pt x="251" y="221"/>
                      <a:pt x="251" y="221"/>
                    </a:cubicBezTo>
                    <a:cubicBezTo>
                      <a:pt x="251" y="235"/>
                      <a:pt x="236" y="235"/>
                      <a:pt x="236" y="235"/>
                    </a:cubicBezTo>
                    <a:cubicBezTo>
                      <a:pt x="236" y="250"/>
                      <a:pt x="251" y="250"/>
                      <a:pt x="251" y="250"/>
                    </a:cubicBezTo>
                    <a:cubicBezTo>
                      <a:pt x="427" y="427"/>
                      <a:pt x="427" y="427"/>
                      <a:pt x="427" y="427"/>
                    </a:cubicBezTo>
                    <a:cubicBezTo>
                      <a:pt x="427" y="442"/>
                      <a:pt x="442" y="442"/>
                      <a:pt x="457" y="427"/>
                    </a:cubicBezTo>
                    <a:cubicBezTo>
                      <a:pt x="457" y="427"/>
                      <a:pt x="457" y="412"/>
                      <a:pt x="457" y="397"/>
                    </a:cubicBezTo>
                    <a:lnTo>
                      <a:pt x="294" y="2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" name="Freeform 119"/>
              <p:cNvSpPr>
                <a:spLocks noChangeArrowheads="1"/>
              </p:cNvSpPr>
              <p:nvPr/>
            </p:nvSpPr>
            <p:spPr bwMode="auto">
              <a:xfrm>
                <a:off x="1456712" y="3860713"/>
                <a:ext cx="196884" cy="126826"/>
              </a:xfrm>
              <a:custGeom>
                <a:avLst/>
                <a:gdLst>
                  <a:gd name="T0" fmla="*/ 47959 w 546"/>
                  <a:gd name="T1" fmla="*/ 15764 h 354"/>
                  <a:gd name="T2" fmla="*/ 47959 w 546"/>
                  <a:gd name="T3" fmla="*/ 15764 h 354"/>
                  <a:gd name="T4" fmla="*/ 191115 w 546"/>
                  <a:gd name="T5" fmla="*/ 15764 h 354"/>
                  <a:gd name="T6" fmla="*/ 196523 w 546"/>
                  <a:gd name="T7" fmla="*/ 10390 h 354"/>
                  <a:gd name="T8" fmla="*/ 191115 w 546"/>
                  <a:gd name="T9" fmla="*/ 0 h 354"/>
                  <a:gd name="T10" fmla="*/ 47959 w 546"/>
                  <a:gd name="T11" fmla="*/ 0 h 354"/>
                  <a:gd name="T12" fmla="*/ 42550 w 546"/>
                  <a:gd name="T13" fmla="*/ 10390 h 354"/>
                  <a:gd name="T14" fmla="*/ 47959 w 546"/>
                  <a:gd name="T15" fmla="*/ 15764 h 354"/>
                  <a:gd name="T16" fmla="*/ 5409 w 546"/>
                  <a:gd name="T17" fmla="*/ 116078 h 354"/>
                  <a:gd name="T18" fmla="*/ 5409 w 546"/>
                  <a:gd name="T19" fmla="*/ 116078 h 354"/>
                  <a:gd name="T20" fmla="*/ 0 w 546"/>
                  <a:gd name="T21" fmla="*/ 121094 h 354"/>
                  <a:gd name="T22" fmla="*/ 5409 w 546"/>
                  <a:gd name="T23" fmla="*/ 126468 h 354"/>
                  <a:gd name="T24" fmla="*/ 16227 w 546"/>
                  <a:gd name="T25" fmla="*/ 121094 h 354"/>
                  <a:gd name="T26" fmla="*/ 5409 w 546"/>
                  <a:gd name="T27" fmla="*/ 116078 h 354"/>
                  <a:gd name="T28" fmla="*/ 5409 w 546"/>
                  <a:gd name="T29" fmla="*/ 58039 h 354"/>
                  <a:gd name="T30" fmla="*/ 5409 w 546"/>
                  <a:gd name="T31" fmla="*/ 58039 h 354"/>
                  <a:gd name="T32" fmla="*/ 0 w 546"/>
                  <a:gd name="T33" fmla="*/ 63055 h 354"/>
                  <a:gd name="T34" fmla="*/ 5409 w 546"/>
                  <a:gd name="T35" fmla="*/ 73803 h 354"/>
                  <a:gd name="T36" fmla="*/ 16227 w 546"/>
                  <a:gd name="T37" fmla="*/ 63055 h 354"/>
                  <a:gd name="T38" fmla="*/ 5409 w 546"/>
                  <a:gd name="T39" fmla="*/ 58039 h 354"/>
                  <a:gd name="T40" fmla="*/ 191115 w 546"/>
                  <a:gd name="T41" fmla="*/ 116078 h 354"/>
                  <a:gd name="T42" fmla="*/ 191115 w 546"/>
                  <a:gd name="T43" fmla="*/ 116078 h 354"/>
                  <a:gd name="T44" fmla="*/ 47959 w 546"/>
                  <a:gd name="T45" fmla="*/ 116078 h 354"/>
                  <a:gd name="T46" fmla="*/ 42550 w 546"/>
                  <a:gd name="T47" fmla="*/ 121094 h 354"/>
                  <a:gd name="T48" fmla="*/ 47959 w 546"/>
                  <a:gd name="T49" fmla="*/ 126468 h 354"/>
                  <a:gd name="T50" fmla="*/ 191115 w 546"/>
                  <a:gd name="T51" fmla="*/ 126468 h 354"/>
                  <a:gd name="T52" fmla="*/ 196523 w 546"/>
                  <a:gd name="T53" fmla="*/ 121094 h 354"/>
                  <a:gd name="T54" fmla="*/ 191115 w 546"/>
                  <a:gd name="T55" fmla="*/ 116078 h 354"/>
                  <a:gd name="T56" fmla="*/ 191115 w 546"/>
                  <a:gd name="T57" fmla="*/ 58039 h 354"/>
                  <a:gd name="T58" fmla="*/ 191115 w 546"/>
                  <a:gd name="T59" fmla="*/ 58039 h 354"/>
                  <a:gd name="T60" fmla="*/ 47959 w 546"/>
                  <a:gd name="T61" fmla="*/ 58039 h 354"/>
                  <a:gd name="T62" fmla="*/ 42550 w 546"/>
                  <a:gd name="T63" fmla="*/ 63055 h 354"/>
                  <a:gd name="T64" fmla="*/ 47959 w 546"/>
                  <a:gd name="T65" fmla="*/ 73803 h 354"/>
                  <a:gd name="T66" fmla="*/ 191115 w 546"/>
                  <a:gd name="T67" fmla="*/ 73803 h 354"/>
                  <a:gd name="T68" fmla="*/ 196523 w 546"/>
                  <a:gd name="T69" fmla="*/ 63055 h 354"/>
                  <a:gd name="T70" fmla="*/ 191115 w 546"/>
                  <a:gd name="T71" fmla="*/ 58039 h 354"/>
                  <a:gd name="T72" fmla="*/ 5409 w 546"/>
                  <a:gd name="T73" fmla="*/ 0 h 354"/>
                  <a:gd name="T74" fmla="*/ 5409 w 546"/>
                  <a:gd name="T75" fmla="*/ 0 h 354"/>
                  <a:gd name="T76" fmla="*/ 0 w 546"/>
                  <a:gd name="T77" fmla="*/ 10390 h 354"/>
                  <a:gd name="T78" fmla="*/ 5409 w 546"/>
                  <a:gd name="T79" fmla="*/ 15764 h 354"/>
                  <a:gd name="T80" fmla="*/ 16227 w 546"/>
                  <a:gd name="T81" fmla="*/ 10390 h 354"/>
                  <a:gd name="T82" fmla="*/ 5409 w 546"/>
                  <a:gd name="T83" fmla="*/ 0 h 3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46" h="354">
                    <a:moveTo>
                      <a:pt x="133" y="44"/>
                    </a:moveTo>
                    <a:lnTo>
                      <a:pt x="133" y="44"/>
                    </a:lnTo>
                    <a:cubicBezTo>
                      <a:pt x="530" y="44"/>
                      <a:pt x="530" y="44"/>
                      <a:pt x="530" y="44"/>
                    </a:cubicBezTo>
                    <a:cubicBezTo>
                      <a:pt x="545" y="44"/>
                      <a:pt x="545" y="29"/>
                      <a:pt x="545" y="29"/>
                    </a:cubicBezTo>
                    <a:cubicBezTo>
                      <a:pt x="545" y="15"/>
                      <a:pt x="545" y="0"/>
                      <a:pt x="530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18" y="15"/>
                      <a:pt x="118" y="29"/>
                    </a:cubicBezTo>
                    <a:lnTo>
                      <a:pt x="133" y="44"/>
                    </a:lnTo>
                    <a:close/>
                    <a:moveTo>
                      <a:pt x="15" y="324"/>
                    </a:moveTo>
                    <a:lnTo>
                      <a:pt x="15" y="324"/>
                    </a:lnTo>
                    <a:cubicBezTo>
                      <a:pt x="15" y="324"/>
                      <a:pt x="0" y="324"/>
                      <a:pt x="0" y="338"/>
                    </a:cubicBezTo>
                    <a:cubicBezTo>
                      <a:pt x="0" y="353"/>
                      <a:pt x="15" y="353"/>
                      <a:pt x="15" y="353"/>
                    </a:cubicBezTo>
                    <a:cubicBezTo>
                      <a:pt x="30" y="353"/>
                      <a:pt x="45" y="353"/>
                      <a:pt x="45" y="338"/>
                    </a:cubicBezTo>
                    <a:cubicBezTo>
                      <a:pt x="45" y="324"/>
                      <a:pt x="30" y="324"/>
                      <a:pt x="15" y="324"/>
                    </a:cubicBezTo>
                    <a:close/>
                    <a:moveTo>
                      <a:pt x="15" y="162"/>
                    </a:moveTo>
                    <a:lnTo>
                      <a:pt x="15" y="162"/>
                    </a:lnTo>
                    <a:lnTo>
                      <a:pt x="0" y="176"/>
                    </a:lnTo>
                    <a:cubicBezTo>
                      <a:pt x="0" y="191"/>
                      <a:pt x="15" y="206"/>
                      <a:pt x="15" y="206"/>
                    </a:cubicBezTo>
                    <a:cubicBezTo>
                      <a:pt x="30" y="206"/>
                      <a:pt x="45" y="191"/>
                      <a:pt x="45" y="176"/>
                    </a:cubicBezTo>
                    <a:cubicBezTo>
                      <a:pt x="45" y="176"/>
                      <a:pt x="30" y="162"/>
                      <a:pt x="15" y="162"/>
                    </a:cubicBezTo>
                    <a:close/>
                    <a:moveTo>
                      <a:pt x="530" y="324"/>
                    </a:moveTo>
                    <a:lnTo>
                      <a:pt x="530" y="324"/>
                    </a:lnTo>
                    <a:cubicBezTo>
                      <a:pt x="133" y="324"/>
                      <a:pt x="133" y="324"/>
                      <a:pt x="133" y="324"/>
                    </a:cubicBezTo>
                    <a:cubicBezTo>
                      <a:pt x="133" y="324"/>
                      <a:pt x="118" y="324"/>
                      <a:pt x="118" y="338"/>
                    </a:cubicBezTo>
                    <a:cubicBezTo>
                      <a:pt x="118" y="353"/>
                      <a:pt x="133" y="353"/>
                      <a:pt x="133" y="353"/>
                    </a:cubicBezTo>
                    <a:cubicBezTo>
                      <a:pt x="530" y="353"/>
                      <a:pt x="530" y="353"/>
                      <a:pt x="530" y="353"/>
                    </a:cubicBezTo>
                    <a:cubicBezTo>
                      <a:pt x="545" y="353"/>
                      <a:pt x="545" y="353"/>
                      <a:pt x="545" y="338"/>
                    </a:cubicBezTo>
                    <a:cubicBezTo>
                      <a:pt x="545" y="324"/>
                      <a:pt x="545" y="324"/>
                      <a:pt x="530" y="324"/>
                    </a:cubicBezTo>
                    <a:close/>
                    <a:moveTo>
                      <a:pt x="530" y="162"/>
                    </a:moveTo>
                    <a:lnTo>
                      <a:pt x="530" y="162"/>
                    </a:lnTo>
                    <a:cubicBezTo>
                      <a:pt x="133" y="162"/>
                      <a:pt x="133" y="162"/>
                      <a:pt x="133" y="162"/>
                    </a:cubicBezTo>
                    <a:lnTo>
                      <a:pt x="118" y="176"/>
                    </a:lnTo>
                    <a:cubicBezTo>
                      <a:pt x="118" y="191"/>
                      <a:pt x="133" y="206"/>
                      <a:pt x="133" y="206"/>
                    </a:cubicBezTo>
                    <a:cubicBezTo>
                      <a:pt x="530" y="206"/>
                      <a:pt x="530" y="206"/>
                      <a:pt x="530" y="206"/>
                    </a:cubicBezTo>
                    <a:cubicBezTo>
                      <a:pt x="545" y="206"/>
                      <a:pt x="545" y="191"/>
                      <a:pt x="545" y="176"/>
                    </a:cubicBezTo>
                    <a:cubicBezTo>
                      <a:pt x="545" y="176"/>
                      <a:pt x="545" y="162"/>
                      <a:pt x="530" y="162"/>
                    </a:cubicBezTo>
                    <a:close/>
                    <a:moveTo>
                      <a:pt x="15" y="0"/>
                    </a:moveTo>
                    <a:lnTo>
                      <a:pt x="15" y="0"/>
                    </a:lnTo>
                    <a:cubicBezTo>
                      <a:pt x="15" y="0"/>
                      <a:pt x="0" y="15"/>
                      <a:pt x="0" y="29"/>
                    </a:cubicBezTo>
                    <a:lnTo>
                      <a:pt x="15" y="44"/>
                    </a:lnTo>
                    <a:cubicBezTo>
                      <a:pt x="30" y="44"/>
                      <a:pt x="45" y="29"/>
                      <a:pt x="45" y="29"/>
                    </a:cubicBezTo>
                    <a:cubicBezTo>
                      <a:pt x="45" y="15"/>
                      <a:pt x="30" y="0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" name="Freeform 120"/>
              <p:cNvSpPr>
                <a:spLocks noChangeArrowheads="1"/>
              </p:cNvSpPr>
              <p:nvPr/>
            </p:nvSpPr>
            <p:spPr bwMode="auto">
              <a:xfrm>
                <a:off x="1085406" y="3832970"/>
                <a:ext cx="206134" cy="186275"/>
              </a:xfrm>
              <a:custGeom>
                <a:avLst/>
                <a:gdLst>
                  <a:gd name="T0" fmla="*/ 195379 w 575"/>
                  <a:gd name="T1" fmla="*/ 169701 h 517"/>
                  <a:gd name="T2" fmla="*/ 195379 w 575"/>
                  <a:gd name="T3" fmla="*/ 169701 h 517"/>
                  <a:gd name="T4" fmla="*/ 10396 w 575"/>
                  <a:gd name="T5" fmla="*/ 169701 h 517"/>
                  <a:gd name="T6" fmla="*/ 5377 w 575"/>
                  <a:gd name="T7" fmla="*/ 175106 h 517"/>
                  <a:gd name="T8" fmla="*/ 10396 w 575"/>
                  <a:gd name="T9" fmla="*/ 185915 h 517"/>
                  <a:gd name="T10" fmla="*/ 195379 w 575"/>
                  <a:gd name="T11" fmla="*/ 185915 h 517"/>
                  <a:gd name="T12" fmla="*/ 200398 w 575"/>
                  <a:gd name="T13" fmla="*/ 175106 h 517"/>
                  <a:gd name="T14" fmla="*/ 195379 w 575"/>
                  <a:gd name="T15" fmla="*/ 169701 h 517"/>
                  <a:gd name="T16" fmla="*/ 15774 w 575"/>
                  <a:gd name="T17" fmla="*/ 153848 h 517"/>
                  <a:gd name="T18" fmla="*/ 15774 w 575"/>
                  <a:gd name="T19" fmla="*/ 153848 h 517"/>
                  <a:gd name="T20" fmla="*/ 184624 w 575"/>
                  <a:gd name="T21" fmla="*/ 153848 h 517"/>
                  <a:gd name="T22" fmla="*/ 200398 w 575"/>
                  <a:gd name="T23" fmla="*/ 137995 h 517"/>
                  <a:gd name="T24" fmla="*/ 110775 w 575"/>
                  <a:gd name="T25" fmla="*/ 5404 h 517"/>
                  <a:gd name="T26" fmla="*/ 89623 w 575"/>
                  <a:gd name="T27" fmla="*/ 5404 h 517"/>
                  <a:gd name="T28" fmla="*/ 5377 w 575"/>
                  <a:gd name="T29" fmla="*/ 137995 h 517"/>
                  <a:gd name="T30" fmla="*/ 15774 w 575"/>
                  <a:gd name="T31" fmla="*/ 153848 h 517"/>
                  <a:gd name="T32" fmla="*/ 100378 w 575"/>
                  <a:gd name="T33" fmla="*/ 21258 h 517"/>
                  <a:gd name="T34" fmla="*/ 100378 w 575"/>
                  <a:gd name="T35" fmla="*/ 21258 h 517"/>
                  <a:gd name="T36" fmla="*/ 179605 w 575"/>
                  <a:gd name="T37" fmla="*/ 143399 h 517"/>
                  <a:gd name="T38" fmla="*/ 21151 w 575"/>
                  <a:gd name="T39" fmla="*/ 143399 h 517"/>
                  <a:gd name="T40" fmla="*/ 100378 w 575"/>
                  <a:gd name="T41" fmla="*/ 21258 h 5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5" h="517">
                    <a:moveTo>
                      <a:pt x="545" y="471"/>
                    </a:moveTo>
                    <a:lnTo>
                      <a:pt x="545" y="471"/>
                    </a:lnTo>
                    <a:cubicBezTo>
                      <a:pt x="29" y="471"/>
                      <a:pt x="29" y="471"/>
                      <a:pt x="29" y="471"/>
                    </a:cubicBezTo>
                    <a:cubicBezTo>
                      <a:pt x="15" y="471"/>
                      <a:pt x="15" y="486"/>
                      <a:pt x="15" y="486"/>
                    </a:cubicBezTo>
                    <a:cubicBezTo>
                      <a:pt x="15" y="501"/>
                      <a:pt x="15" y="516"/>
                      <a:pt x="29" y="516"/>
                    </a:cubicBezTo>
                    <a:cubicBezTo>
                      <a:pt x="545" y="516"/>
                      <a:pt x="545" y="516"/>
                      <a:pt x="545" y="516"/>
                    </a:cubicBezTo>
                    <a:cubicBezTo>
                      <a:pt x="545" y="516"/>
                      <a:pt x="559" y="501"/>
                      <a:pt x="559" y="486"/>
                    </a:cubicBezTo>
                    <a:lnTo>
                      <a:pt x="545" y="471"/>
                    </a:lnTo>
                    <a:close/>
                    <a:moveTo>
                      <a:pt x="44" y="427"/>
                    </a:moveTo>
                    <a:lnTo>
                      <a:pt x="44" y="427"/>
                    </a:lnTo>
                    <a:cubicBezTo>
                      <a:pt x="515" y="427"/>
                      <a:pt x="515" y="427"/>
                      <a:pt x="515" y="427"/>
                    </a:cubicBezTo>
                    <a:cubicBezTo>
                      <a:pt x="574" y="427"/>
                      <a:pt x="559" y="398"/>
                      <a:pt x="559" y="383"/>
                    </a:cubicBezTo>
                    <a:cubicBezTo>
                      <a:pt x="309" y="15"/>
                      <a:pt x="309" y="15"/>
                      <a:pt x="309" y="15"/>
                    </a:cubicBezTo>
                    <a:cubicBezTo>
                      <a:pt x="309" y="0"/>
                      <a:pt x="265" y="0"/>
                      <a:pt x="250" y="15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0" y="412"/>
                      <a:pt x="0" y="427"/>
                      <a:pt x="44" y="427"/>
                    </a:cubicBezTo>
                    <a:close/>
                    <a:moveTo>
                      <a:pt x="280" y="59"/>
                    </a:moveTo>
                    <a:lnTo>
                      <a:pt x="280" y="59"/>
                    </a:lnTo>
                    <a:cubicBezTo>
                      <a:pt x="501" y="398"/>
                      <a:pt x="501" y="398"/>
                      <a:pt x="501" y="398"/>
                    </a:cubicBezTo>
                    <a:cubicBezTo>
                      <a:pt x="59" y="398"/>
                      <a:pt x="59" y="398"/>
                      <a:pt x="59" y="398"/>
                    </a:cubicBezTo>
                    <a:lnTo>
                      <a:pt x="280" y="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" name="Freeform 121"/>
              <p:cNvSpPr>
                <a:spLocks noChangeArrowheads="1"/>
              </p:cNvSpPr>
              <p:nvPr/>
            </p:nvSpPr>
            <p:spPr bwMode="auto">
              <a:xfrm>
                <a:off x="704850" y="3822401"/>
                <a:ext cx="228598" cy="202129"/>
              </a:xfrm>
              <a:custGeom>
                <a:avLst/>
                <a:gdLst>
                  <a:gd name="T0" fmla="*/ 212373 w 634"/>
                  <a:gd name="T1" fmla="*/ 5414 h 560"/>
                  <a:gd name="T2" fmla="*/ 212373 w 634"/>
                  <a:gd name="T3" fmla="*/ 5414 h 560"/>
                  <a:gd name="T4" fmla="*/ 143144 w 634"/>
                  <a:gd name="T5" fmla="*/ 53059 h 560"/>
                  <a:gd name="T6" fmla="*/ 143144 w 634"/>
                  <a:gd name="T7" fmla="*/ 15882 h 560"/>
                  <a:gd name="T8" fmla="*/ 127640 w 634"/>
                  <a:gd name="T9" fmla="*/ 5414 h 560"/>
                  <a:gd name="T10" fmla="*/ 5408 w 634"/>
                  <a:gd name="T11" fmla="*/ 90236 h 560"/>
                  <a:gd name="T12" fmla="*/ 5408 w 634"/>
                  <a:gd name="T13" fmla="*/ 111532 h 560"/>
                  <a:gd name="T14" fmla="*/ 127640 w 634"/>
                  <a:gd name="T15" fmla="*/ 201768 h 560"/>
                  <a:gd name="T16" fmla="*/ 143144 w 634"/>
                  <a:gd name="T17" fmla="*/ 185886 h 560"/>
                  <a:gd name="T18" fmla="*/ 143144 w 634"/>
                  <a:gd name="T19" fmla="*/ 148709 h 560"/>
                  <a:gd name="T20" fmla="*/ 212373 w 634"/>
                  <a:gd name="T21" fmla="*/ 201768 h 560"/>
                  <a:gd name="T22" fmla="*/ 228237 w 634"/>
                  <a:gd name="T23" fmla="*/ 185886 h 560"/>
                  <a:gd name="T24" fmla="*/ 228237 w 634"/>
                  <a:gd name="T25" fmla="*/ 15882 h 560"/>
                  <a:gd name="T26" fmla="*/ 212373 w 634"/>
                  <a:gd name="T27" fmla="*/ 5414 h 560"/>
                  <a:gd name="T28" fmla="*/ 217781 w 634"/>
                  <a:gd name="T29" fmla="*/ 180472 h 560"/>
                  <a:gd name="T30" fmla="*/ 217781 w 634"/>
                  <a:gd name="T31" fmla="*/ 180472 h 560"/>
                  <a:gd name="T32" fmla="*/ 132688 w 634"/>
                  <a:gd name="T33" fmla="*/ 121999 h 560"/>
                  <a:gd name="T34" fmla="*/ 132688 w 634"/>
                  <a:gd name="T35" fmla="*/ 180472 h 560"/>
                  <a:gd name="T36" fmla="*/ 15865 w 634"/>
                  <a:gd name="T37" fmla="*/ 100704 h 560"/>
                  <a:gd name="T38" fmla="*/ 132688 w 634"/>
                  <a:gd name="T39" fmla="*/ 21296 h 560"/>
                  <a:gd name="T40" fmla="*/ 132688 w 634"/>
                  <a:gd name="T41" fmla="*/ 85183 h 560"/>
                  <a:gd name="T42" fmla="*/ 217781 w 634"/>
                  <a:gd name="T43" fmla="*/ 21296 h 560"/>
                  <a:gd name="T44" fmla="*/ 217781 w 634"/>
                  <a:gd name="T45" fmla="*/ 180472 h 56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34" h="560">
                    <a:moveTo>
                      <a:pt x="589" y="15"/>
                    </a:moveTo>
                    <a:lnTo>
                      <a:pt x="589" y="15"/>
                    </a:lnTo>
                    <a:cubicBezTo>
                      <a:pt x="397" y="147"/>
                      <a:pt x="397" y="147"/>
                      <a:pt x="397" y="147"/>
                    </a:cubicBezTo>
                    <a:cubicBezTo>
                      <a:pt x="397" y="44"/>
                      <a:pt x="397" y="44"/>
                      <a:pt x="397" y="44"/>
                    </a:cubicBezTo>
                    <a:cubicBezTo>
                      <a:pt x="397" y="0"/>
                      <a:pt x="383" y="0"/>
                      <a:pt x="354" y="15"/>
                    </a:cubicBezTo>
                    <a:cubicBezTo>
                      <a:pt x="15" y="250"/>
                      <a:pt x="15" y="250"/>
                      <a:pt x="15" y="250"/>
                    </a:cubicBezTo>
                    <a:cubicBezTo>
                      <a:pt x="0" y="265"/>
                      <a:pt x="0" y="294"/>
                      <a:pt x="15" y="309"/>
                    </a:cubicBezTo>
                    <a:cubicBezTo>
                      <a:pt x="354" y="559"/>
                      <a:pt x="354" y="559"/>
                      <a:pt x="354" y="559"/>
                    </a:cubicBezTo>
                    <a:cubicBezTo>
                      <a:pt x="368" y="559"/>
                      <a:pt x="397" y="559"/>
                      <a:pt x="397" y="515"/>
                    </a:cubicBezTo>
                    <a:cubicBezTo>
                      <a:pt x="397" y="412"/>
                      <a:pt x="397" y="412"/>
                      <a:pt x="397" y="412"/>
                    </a:cubicBezTo>
                    <a:cubicBezTo>
                      <a:pt x="589" y="559"/>
                      <a:pt x="589" y="559"/>
                      <a:pt x="589" y="559"/>
                    </a:cubicBezTo>
                    <a:cubicBezTo>
                      <a:pt x="604" y="559"/>
                      <a:pt x="633" y="559"/>
                      <a:pt x="633" y="515"/>
                    </a:cubicBezTo>
                    <a:cubicBezTo>
                      <a:pt x="633" y="44"/>
                      <a:pt x="633" y="44"/>
                      <a:pt x="633" y="44"/>
                    </a:cubicBezTo>
                    <a:cubicBezTo>
                      <a:pt x="633" y="0"/>
                      <a:pt x="618" y="0"/>
                      <a:pt x="589" y="15"/>
                    </a:cubicBezTo>
                    <a:close/>
                    <a:moveTo>
                      <a:pt x="604" y="500"/>
                    </a:moveTo>
                    <a:lnTo>
                      <a:pt x="604" y="500"/>
                    </a:lnTo>
                    <a:cubicBezTo>
                      <a:pt x="368" y="338"/>
                      <a:pt x="368" y="338"/>
                      <a:pt x="368" y="338"/>
                    </a:cubicBezTo>
                    <a:lnTo>
                      <a:pt x="368" y="500"/>
                    </a:lnTo>
                    <a:cubicBezTo>
                      <a:pt x="44" y="279"/>
                      <a:pt x="44" y="279"/>
                      <a:pt x="44" y="279"/>
                    </a:cubicBezTo>
                    <a:cubicBezTo>
                      <a:pt x="368" y="59"/>
                      <a:pt x="368" y="59"/>
                      <a:pt x="368" y="59"/>
                    </a:cubicBezTo>
                    <a:cubicBezTo>
                      <a:pt x="368" y="103"/>
                      <a:pt x="368" y="236"/>
                      <a:pt x="368" y="236"/>
                    </a:cubicBezTo>
                    <a:cubicBezTo>
                      <a:pt x="604" y="59"/>
                      <a:pt x="604" y="59"/>
                      <a:pt x="604" y="59"/>
                    </a:cubicBezTo>
                    <a:lnTo>
                      <a:pt x="604" y="5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" name="Freeform 122"/>
              <p:cNvSpPr>
                <a:spLocks noChangeArrowheads="1"/>
              </p:cNvSpPr>
              <p:nvPr/>
            </p:nvSpPr>
            <p:spPr bwMode="auto">
              <a:xfrm>
                <a:off x="4016213" y="3457778"/>
                <a:ext cx="228598" cy="200807"/>
              </a:xfrm>
              <a:custGeom>
                <a:avLst/>
                <a:gdLst>
                  <a:gd name="T0" fmla="*/ 222829 w 634"/>
                  <a:gd name="T1" fmla="*/ 89486 h 561"/>
                  <a:gd name="T2" fmla="*/ 222829 w 634"/>
                  <a:gd name="T3" fmla="*/ 89486 h 561"/>
                  <a:gd name="T4" fmla="*/ 100958 w 634"/>
                  <a:gd name="T5" fmla="*/ 5369 h 561"/>
                  <a:gd name="T6" fmla="*/ 85093 w 634"/>
                  <a:gd name="T7" fmla="*/ 15750 h 561"/>
                  <a:gd name="T8" fmla="*/ 85093 w 634"/>
                  <a:gd name="T9" fmla="*/ 52618 h 561"/>
                  <a:gd name="T10" fmla="*/ 15865 w 634"/>
                  <a:gd name="T11" fmla="*/ 5369 h 561"/>
                  <a:gd name="T12" fmla="*/ 0 w 634"/>
                  <a:gd name="T13" fmla="*/ 15750 h 561"/>
                  <a:gd name="T14" fmla="*/ 0 w 634"/>
                  <a:gd name="T15" fmla="*/ 184342 h 561"/>
                  <a:gd name="T16" fmla="*/ 15865 w 634"/>
                  <a:gd name="T17" fmla="*/ 195080 h 561"/>
                  <a:gd name="T18" fmla="*/ 85093 w 634"/>
                  <a:gd name="T19" fmla="*/ 147473 h 561"/>
                  <a:gd name="T20" fmla="*/ 85093 w 634"/>
                  <a:gd name="T21" fmla="*/ 184342 h 561"/>
                  <a:gd name="T22" fmla="*/ 100958 w 634"/>
                  <a:gd name="T23" fmla="*/ 195080 h 561"/>
                  <a:gd name="T24" fmla="*/ 222829 w 634"/>
                  <a:gd name="T25" fmla="*/ 110605 h 561"/>
                  <a:gd name="T26" fmla="*/ 222829 w 634"/>
                  <a:gd name="T27" fmla="*/ 89486 h 561"/>
                  <a:gd name="T28" fmla="*/ 95550 w 634"/>
                  <a:gd name="T29" fmla="*/ 179330 h 561"/>
                  <a:gd name="T30" fmla="*/ 95550 w 634"/>
                  <a:gd name="T31" fmla="*/ 179330 h 561"/>
                  <a:gd name="T32" fmla="*/ 95550 w 634"/>
                  <a:gd name="T33" fmla="*/ 121343 h 561"/>
                  <a:gd name="T34" fmla="*/ 10456 w 634"/>
                  <a:gd name="T35" fmla="*/ 179330 h 561"/>
                  <a:gd name="T36" fmla="*/ 10456 w 634"/>
                  <a:gd name="T37" fmla="*/ 21119 h 561"/>
                  <a:gd name="T38" fmla="*/ 95550 w 634"/>
                  <a:gd name="T39" fmla="*/ 79106 h 561"/>
                  <a:gd name="T40" fmla="*/ 95550 w 634"/>
                  <a:gd name="T41" fmla="*/ 21119 h 561"/>
                  <a:gd name="T42" fmla="*/ 212373 w 634"/>
                  <a:gd name="T43" fmla="*/ 100225 h 561"/>
                  <a:gd name="T44" fmla="*/ 95550 w 634"/>
                  <a:gd name="T45" fmla="*/ 179330 h 56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34" h="561">
                    <a:moveTo>
                      <a:pt x="618" y="250"/>
                    </a:moveTo>
                    <a:lnTo>
                      <a:pt x="618" y="250"/>
                    </a:lnTo>
                    <a:cubicBezTo>
                      <a:pt x="280" y="15"/>
                      <a:pt x="280" y="15"/>
                      <a:pt x="280" y="15"/>
                    </a:cubicBezTo>
                    <a:cubicBezTo>
                      <a:pt x="250" y="0"/>
                      <a:pt x="236" y="0"/>
                      <a:pt x="236" y="44"/>
                    </a:cubicBezTo>
                    <a:cubicBezTo>
                      <a:pt x="236" y="147"/>
                      <a:pt x="236" y="147"/>
                      <a:pt x="236" y="147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15" y="0"/>
                      <a:pt x="0" y="0"/>
                      <a:pt x="0" y="44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60"/>
                      <a:pt x="29" y="560"/>
                      <a:pt x="44" y="545"/>
                    </a:cubicBezTo>
                    <a:cubicBezTo>
                      <a:pt x="236" y="412"/>
                      <a:pt x="236" y="412"/>
                      <a:pt x="236" y="412"/>
                    </a:cubicBezTo>
                    <a:cubicBezTo>
                      <a:pt x="236" y="515"/>
                      <a:pt x="236" y="515"/>
                      <a:pt x="236" y="515"/>
                    </a:cubicBezTo>
                    <a:cubicBezTo>
                      <a:pt x="236" y="560"/>
                      <a:pt x="265" y="560"/>
                      <a:pt x="280" y="545"/>
                    </a:cubicBezTo>
                    <a:cubicBezTo>
                      <a:pt x="618" y="309"/>
                      <a:pt x="618" y="309"/>
                      <a:pt x="618" y="309"/>
                    </a:cubicBezTo>
                    <a:cubicBezTo>
                      <a:pt x="633" y="294"/>
                      <a:pt x="633" y="265"/>
                      <a:pt x="618" y="250"/>
                    </a:cubicBezTo>
                    <a:close/>
                    <a:moveTo>
                      <a:pt x="265" y="501"/>
                    </a:moveTo>
                    <a:lnTo>
                      <a:pt x="265" y="501"/>
                    </a:lnTo>
                    <a:cubicBezTo>
                      <a:pt x="265" y="486"/>
                      <a:pt x="265" y="339"/>
                      <a:pt x="265" y="339"/>
                    </a:cubicBezTo>
                    <a:cubicBezTo>
                      <a:pt x="29" y="501"/>
                      <a:pt x="29" y="501"/>
                      <a:pt x="29" y="501"/>
                    </a:cubicBezTo>
                    <a:cubicBezTo>
                      <a:pt x="29" y="486"/>
                      <a:pt x="29" y="88"/>
                      <a:pt x="29" y="59"/>
                    </a:cubicBezTo>
                    <a:cubicBezTo>
                      <a:pt x="265" y="221"/>
                      <a:pt x="265" y="221"/>
                      <a:pt x="265" y="221"/>
                    </a:cubicBezTo>
                    <a:cubicBezTo>
                      <a:pt x="265" y="221"/>
                      <a:pt x="265" y="88"/>
                      <a:pt x="265" y="59"/>
                    </a:cubicBezTo>
                    <a:cubicBezTo>
                      <a:pt x="589" y="280"/>
                      <a:pt x="589" y="280"/>
                      <a:pt x="589" y="280"/>
                    </a:cubicBezTo>
                    <a:lnTo>
                      <a:pt x="265" y="5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" name="Freeform 123"/>
              <p:cNvSpPr>
                <a:spLocks noChangeArrowheads="1"/>
              </p:cNvSpPr>
              <p:nvPr/>
            </p:nvSpPr>
            <p:spPr bwMode="auto">
              <a:xfrm>
                <a:off x="3662085" y="3457778"/>
                <a:ext cx="196885" cy="200807"/>
              </a:xfrm>
              <a:custGeom>
                <a:avLst/>
                <a:gdLst>
                  <a:gd name="T0" fmla="*/ 186047 w 545"/>
                  <a:gd name="T1" fmla="*/ 0 h 561"/>
                  <a:gd name="T2" fmla="*/ 186047 w 545"/>
                  <a:gd name="T3" fmla="*/ 0 h 561"/>
                  <a:gd name="T4" fmla="*/ 15895 w 545"/>
                  <a:gd name="T5" fmla="*/ 0 h 561"/>
                  <a:gd name="T6" fmla="*/ 0 w 545"/>
                  <a:gd name="T7" fmla="*/ 15750 h 561"/>
                  <a:gd name="T8" fmla="*/ 0 w 545"/>
                  <a:gd name="T9" fmla="*/ 184342 h 561"/>
                  <a:gd name="T10" fmla="*/ 15895 w 545"/>
                  <a:gd name="T11" fmla="*/ 200449 h 561"/>
                  <a:gd name="T12" fmla="*/ 186047 w 545"/>
                  <a:gd name="T13" fmla="*/ 200449 h 561"/>
                  <a:gd name="T14" fmla="*/ 196524 w 545"/>
                  <a:gd name="T15" fmla="*/ 184342 h 561"/>
                  <a:gd name="T16" fmla="*/ 196524 w 545"/>
                  <a:gd name="T17" fmla="*/ 15750 h 561"/>
                  <a:gd name="T18" fmla="*/ 186047 w 545"/>
                  <a:gd name="T19" fmla="*/ 0 h 561"/>
                  <a:gd name="T20" fmla="*/ 186047 w 545"/>
                  <a:gd name="T21" fmla="*/ 179330 h 561"/>
                  <a:gd name="T22" fmla="*/ 186047 w 545"/>
                  <a:gd name="T23" fmla="*/ 179330 h 561"/>
                  <a:gd name="T24" fmla="*/ 175210 w 545"/>
                  <a:gd name="T25" fmla="*/ 184342 h 561"/>
                  <a:gd name="T26" fmla="*/ 20953 w 545"/>
                  <a:gd name="T27" fmla="*/ 184342 h 561"/>
                  <a:gd name="T28" fmla="*/ 15895 w 545"/>
                  <a:gd name="T29" fmla="*/ 179330 h 561"/>
                  <a:gd name="T30" fmla="*/ 15895 w 545"/>
                  <a:gd name="T31" fmla="*/ 21119 h 561"/>
                  <a:gd name="T32" fmla="*/ 20953 w 545"/>
                  <a:gd name="T33" fmla="*/ 15750 h 561"/>
                  <a:gd name="T34" fmla="*/ 175210 w 545"/>
                  <a:gd name="T35" fmla="*/ 15750 h 561"/>
                  <a:gd name="T36" fmla="*/ 186047 w 545"/>
                  <a:gd name="T37" fmla="*/ 21119 h 561"/>
                  <a:gd name="T38" fmla="*/ 186047 w 545"/>
                  <a:gd name="T39" fmla="*/ 179330 h 5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45" h="561">
                    <a:moveTo>
                      <a:pt x="515" y="0"/>
                    </a:moveTo>
                    <a:lnTo>
                      <a:pt x="515" y="0"/>
                    </a:lnTo>
                    <a:cubicBezTo>
                      <a:pt x="44" y="0"/>
                      <a:pt x="44" y="0"/>
                      <a:pt x="44" y="0"/>
                    </a:cubicBezTo>
                    <a:cubicBezTo>
                      <a:pt x="14" y="0"/>
                      <a:pt x="0" y="30"/>
                      <a:pt x="0" y="44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30"/>
                      <a:pt x="14" y="560"/>
                      <a:pt x="44" y="560"/>
                    </a:cubicBezTo>
                    <a:cubicBezTo>
                      <a:pt x="515" y="560"/>
                      <a:pt x="515" y="560"/>
                      <a:pt x="515" y="560"/>
                    </a:cubicBezTo>
                    <a:cubicBezTo>
                      <a:pt x="530" y="560"/>
                      <a:pt x="544" y="530"/>
                      <a:pt x="544" y="515"/>
                    </a:cubicBezTo>
                    <a:cubicBezTo>
                      <a:pt x="544" y="44"/>
                      <a:pt x="544" y="44"/>
                      <a:pt x="544" y="44"/>
                    </a:cubicBezTo>
                    <a:cubicBezTo>
                      <a:pt x="544" y="30"/>
                      <a:pt x="530" y="0"/>
                      <a:pt x="515" y="0"/>
                    </a:cubicBezTo>
                    <a:close/>
                    <a:moveTo>
                      <a:pt x="515" y="501"/>
                    </a:moveTo>
                    <a:lnTo>
                      <a:pt x="515" y="501"/>
                    </a:lnTo>
                    <a:cubicBezTo>
                      <a:pt x="515" y="501"/>
                      <a:pt x="500" y="515"/>
                      <a:pt x="485" y="515"/>
                    </a:cubicBezTo>
                    <a:cubicBezTo>
                      <a:pt x="58" y="515"/>
                      <a:pt x="58" y="515"/>
                      <a:pt x="58" y="515"/>
                    </a:cubicBezTo>
                    <a:cubicBezTo>
                      <a:pt x="44" y="515"/>
                      <a:pt x="44" y="501"/>
                      <a:pt x="44" y="501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44"/>
                      <a:pt x="58" y="44"/>
                    </a:cubicBezTo>
                    <a:cubicBezTo>
                      <a:pt x="485" y="44"/>
                      <a:pt x="485" y="44"/>
                      <a:pt x="485" y="44"/>
                    </a:cubicBezTo>
                    <a:cubicBezTo>
                      <a:pt x="500" y="44"/>
                      <a:pt x="515" y="59"/>
                      <a:pt x="515" y="59"/>
                    </a:cubicBezTo>
                    <a:lnTo>
                      <a:pt x="515" y="5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" name="Freeform 124"/>
              <p:cNvSpPr>
                <a:spLocks noChangeArrowheads="1"/>
              </p:cNvSpPr>
              <p:nvPr/>
            </p:nvSpPr>
            <p:spPr bwMode="auto">
              <a:xfrm>
                <a:off x="3322492" y="3457778"/>
                <a:ext cx="142708" cy="200807"/>
              </a:xfrm>
              <a:custGeom>
                <a:avLst/>
                <a:gdLst>
                  <a:gd name="T0" fmla="*/ 126613 w 399"/>
                  <a:gd name="T1" fmla="*/ 0 h 561"/>
                  <a:gd name="T2" fmla="*/ 126613 w 399"/>
                  <a:gd name="T3" fmla="*/ 0 h 561"/>
                  <a:gd name="T4" fmla="*/ 100146 w 399"/>
                  <a:gd name="T5" fmla="*/ 0 h 561"/>
                  <a:gd name="T6" fmla="*/ 84409 w 399"/>
                  <a:gd name="T7" fmla="*/ 15750 h 561"/>
                  <a:gd name="T8" fmla="*/ 84409 w 399"/>
                  <a:gd name="T9" fmla="*/ 184342 h 561"/>
                  <a:gd name="T10" fmla="*/ 100146 w 399"/>
                  <a:gd name="T11" fmla="*/ 200449 h 561"/>
                  <a:gd name="T12" fmla="*/ 126613 w 399"/>
                  <a:gd name="T13" fmla="*/ 200449 h 561"/>
                  <a:gd name="T14" fmla="*/ 142350 w 399"/>
                  <a:gd name="T15" fmla="*/ 184342 h 561"/>
                  <a:gd name="T16" fmla="*/ 142350 w 399"/>
                  <a:gd name="T17" fmla="*/ 15750 h 561"/>
                  <a:gd name="T18" fmla="*/ 126613 w 399"/>
                  <a:gd name="T19" fmla="*/ 0 h 561"/>
                  <a:gd name="T20" fmla="*/ 126613 w 399"/>
                  <a:gd name="T21" fmla="*/ 179330 h 561"/>
                  <a:gd name="T22" fmla="*/ 126613 w 399"/>
                  <a:gd name="T23" fmla="*/ 179330 h 561"/>
                  <a:gd name="T24" fmla="*/ 121248 w 399"/>
                  <a:gd name="T25" fmla="*/ 184342 h 561"/>
                  <a:gd name="T26" fmla="*/ 105511 w 399"/>
                  <a:gd name="T27" fmla="*/ 184342 h 561"/>
                  <a:gd name="T28" fmla="*/ 100146 w 399"/>
                  <a:gd name="T29" fmla="*/ 179330 h 561"/>
                  <a:gd name="T30" fmla="*/ 100146 w 399"/>
                  <a:gd name="T31" fmla="*/ 21119 h 561"/>
                  <a:gd name="T32" fmla="*/ 105511 w 399"/>
                  <a:gd name="T33" fmla="*/ 15750 h 561"/>
                  <a:gd name="T34" fmla="*/ 121248 w 399"/>
                  <a:gd name="T35" fmla="*/ 15750 h 561"/>
                  <a:gd name="T36" fmla="*/ 126613 w 399"/>
                  <a:gd name="T37" fmla="*/ 21119 h 561"/>
                  <a:gd name="T38" fmla="*/ 126613 w 399"/>
                  <a:gd name="T39" fmla="*/ 179330 h 561"/>
                  <a:gd name="T40" fmla="*/ 42204 w 399"/>
                  <a:gd name="T41" fmla="*/ 0 h 561"/>
                  <a:gd name="T42" fmla="*/ 42204 w 399"/>
                  <a:gd name="T43" fmla="*/ 0 h 561"/>
                  <a:gd name="T44" fmla="*/ 16095 w 399"/>
                  <a:gd name="T45" fmla="*/ 0 h 561"/>
                  <a:gd name="T46" fmla="*/ 0 w 399"/>
                  <a:gd name="T47" fmla="*/ 15750 h 561"/>
                  <a:gd name="T48" fmla="*/ 0 w 399"/>
                  <a:gd name="T49" fmla="*/ 184342 h 561"/>
                  <a:gd name="T50" fmla="*/ 16095 w 399"/>
                  <a:gd name="T51" fmla="*/ 200449 h 561"/>
                  <a:gd name="T52" fmla="*/ 42204 w 399"/>
                  <a:gd name="T53" fmla="*/ 200449 h 561"/>
                  <a:gd name="T54" fmla="*/ 57942 w 399"/>
                  <a:gd name="T55" fmla="*/ 184342 h 561"/>
                  <a:gd name="T56" fmla="*/ 57942 w 399"/>
                  <a:gd name="T57" fmla="*/ 15750 h 561"/>
                  <a:gd name="T58" fmla="*/ 42204 w 399"/>
                  <a:gd name="T59" fmla="*/ 0 h 561"/>
                  <a:gd name="T60" fmla="*/ 42204 w 399"/>
                  <a:gd name="T61" fmla="*/ 179330 h 561"/>
                  <a:gd name="T62" fmla="*/ 42204 w 399"/>
                  <a:gd name="T63" fmla="*/ 179330 h 561"/>
                  <a:gd name="T64" fmla="*/ 37197 w 399"/>
                  <a:gd name="T65" fmla="*/ 184342 h 561"/>
                  <a:gd name="T66" fmla="*/ 21102 w 399"/>
                  <a:gd name="T67" fmla="*/ 184342 h 561"/>
                  <a:gd name="T68" fmla="*/ 16095 w 399"/>
                  <a:gd name="T69" fmla="*/ 179330 h 561"/>
                  <a:gd name="T70" fmla="*/ 16095 w 399"/>
                  <a:gd name="T71" fmla="*/ 21119 h 561"/>
                  <a:gd name="T72" fmla="*/ 21102 w 399"/>
                  <a:gd name="T73" fmla="*/ 15750 h 561"/>
                  <a:gd name="T74" fmla="*/ 37197 w 399"/>
                  <a:gd name="T75" fmla="*/ 15750 h 561"/>
                  <a:gd name="T76" fmla="*/ 42204 w 399"/>
                  <a:gd name="T77" fmla="*/ 21119 h 561"/>
                  <a:gd name="T78" fmla="*/ 42204 w 399"/>
                  <a:gd name="T79" fmla="*/ 179330 h 5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99" h="561">
                    <a:moveTo>
                      <a:pt x="354" y="0"/>
                    </a:moveTo>
                    <a:lnTo>
                      <a:pt x="354" y="0"/>
                    </a:lnTo>
                    <a:cubicBezTo>
                      <a:pt x="280" y="0"/>
                      <a:pt x="280" y="0"/>
                      <a:pt x="280" y="0"/>
                    </a:cubicBezTo>
                    <a:cubicBezTo>
                      <a:pt x="251" y="0"/>
                      <a:pt x="236" y="30"/>
                      <a:pt x="236" y="44"/>
                    </a:cubicBezTo>
                    <a:cubicBezTo>
                      <a:pt x="236" y="515"/>
                      <a:pt x="236" y="515"/>
                      <a:pt x="236" y="515"/>
                    </a:cubicBezTo>
                    <a:cubicBezTo>
                      <a:pt x="236" y="530"/>
                      <a:pt x="251" y="560"/>
                      <a:pt x="280" y="560"/>
                    </a:cubicBezTo>
                    <a:cubicBezTo>
                      <a:pt x="354" y="560"/>
                      <a:pt x="354" y="560"/>
                      <a:pt x="354" y="560"/>
                    </a:cubicBezTo>
                    <a:cubicBezTo>
                      <a:pt x="368" y="560"/>
                      <a:pt x="398" y="530"/>
                      <a:pt x="398" y="515"/>
                    </a:cubicBezTo>
                    <a:cubicBezTo>
                      <a:pt x="398" y="44"/>
                      <a:pt x="398" y="44"/>
                      <a:pt x="398" y="44"/>
                    </a:cubicBezTo>
                    <a:cubicBezTo>
                      <a:pt x="398" y="30"/>
                      <a:pt x="368" y="0"/>
                      <a:pt x="354" y="0"/>
                    </a:cubicBezTo>
                    <a:close/>
                    <a:moveTo>
                      <a:pt x="354" y="501"/>
                    </a:moveTo>
                    <a:lnTo>
                      <a:pt x="354" y="501"/>
                    </a:lnTo>
                    <a:lnTo>
                      <a:pt x="339" y="515"/>
                    </a:lnTo>
                    <a:cubicBezTo>
                      <a:pt x="295" y="515"/>
                      <a:pt x="295" y="515"/>
                      <a:pt x="295" y="515"/>
                    </a:cubicBezTo>
                    <a:cubicBezTo>
                      <a:pt x="280" y="515"/>
                      <a:pt x="280" y="501"/>
                      <a:pt x="280" y="501"/>
                    </a:cubicBezTo>
                    <a:cubicBezTo>
                      <a:pt x="280" y="59"/>
                      <a:pt x="280" y="59"/>
                      <a:pt x="280" y="59"/>
                    </a:cubicBezTo>
                    <a:cubicBezTo>
                      <a:pt x="280" y="59"/>
                      <a:pt x="280" y="44"/>
                      <a:pt x="295" y="44"/>
                    </a:cubicBezTo>
                    <a:cubicBezTo>
                      <a:pt x="339" y="44"/>
                      <a:pt x="339" y="44"/>
                      <a:pt x="339" y="44"/>
                    </a:cubicBezTo>
                    <a:lnTo>
                      <a:pt x="354" y="59"/>
                    </a:lnTo>
                    <a:lnTo>
                      <a:pt x="354" y="501"/>
                    </a:lnTo>
                    <a:close/>
                    <a:moveTo>
                      <a:pt x="118" y="0"/>
                    </a:moveTo>
                    <a:lnTo>
                      <a:pt x="118" y="0"/>
                    </a:lnTo>
                    <a:cubicBezTo>
                      <a:pt x="45" y="0"/>
                      <a:pt x="45" y="0"/>
                      <a:pt x="45" y="0"/>
                    </a:cubicBezTo>
                    <a:cubicBezTo>
                      <a:pt x="15" y="0"/>
                      <a:pt x="0" y="30"/>
                      <a:pt x="0" y="44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30"/>
                      <a:pt x="15" y="560"/>
                      <a:pt x="45" y="560"/>
                    </a:cubicBezTo>
                    <a:cubicBezTo>
                      <a:pt x="118" y="560"/>
                      <a:pt x="118" y="560"/>
                      <a:pt x="118" y="560"/>
                    </a:cubicBezTo>
                    <a:cubicBezTo>
                      <a:pt x="133" y="560"/>
                      <a:pt x="162" y="530"/>
                      <a:pt x="162" y="515"/>
                    </a:cubicBezTo>
                    <a:cubicBezTo>
                      <a:pt x="162" y="44"/>
                      <a:pt x="162" y="44"/>
                      <a:pt x="162" y="44"/>
                    </a:cubicBezTo>
                    <a:cubicBezTo>
                      <a:pt x="162" y="30"/>
                      <a:pt x="133" y="0"/>
                      <a:pt x="118" y="0"/>
                    </a:cubicBezTo>
                    <a:close/>
                    <a:moveTo>
                      <a:pt x="118" y="501"/>
                    </a:moveTo>
                    <a:lnTo>
                      <a:pt x="118" y="501"/>
                    </a:lnTo>
                    <a:lnTo>
                      <a:pt x="104" y="515"/>
                    </a:lnTo>
                    <a:cubicBezTo>
                      <a:pt x="59" y="515"/>
                      <a:pt x="59" y="515"/>
                      <a:pt x="59" y="515"/>
                    </a:cubicBezTo>
                    <a:cubicBezTo>
                      <a:pt x="45" y="515"/>
                      <a:pt x="45" y="501"/>
                      <a:pt x="45" y="501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44"/>
                      <a:pt x="59" y="44"/>
                    </a:cubicBezTo>
                    <a:cubicBezTo>
                      <a:pt x="104" y="44"/>
                      <a:pt x="104" y="44"/>
                      <a:pt x="104" y="44"/>
                    </a:cubicBezTo>
                    <a:lnTo>
                      <a:pt x="118" y="59"/>
                    </a:lnTo>
                    <a:lnTo>
                      <a:pt x="118" y="5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" name="Freeform 125"/>
              <p:cNvSpPr>
                <a:spLocks noChangeArrowheads="1"/>
              </p:cNvSpPr>
              <p:nvPr/>
            </p:nvSpPr>
            <p:spPr bwMode="auto">
              <a:xfrm>
                <a:off x="2945900" y="3457778"/>
                <a:ext cx="158565" cy="200807"/>
              </a:xfrm>
              <a:custGeom>
                <a:avLst/>
                <a:gdLst>
                  <a:gd name="T0" fmla="*/ 152838 w 443"/>
                  <a:gd name="T1" fmla="*/ 89486 h 561"/>
                  <a:gd name="T2" fmla="*/ 152838 w 443"/>
                  <a:gd name="T3" fmla="*/ 89486 h 561"/>
                  <a:gd name="T4" fmla="*/ 21118 w 443"/>
                  <a:gd name="T5" fmla="*/ 5369 h 561"/>
                  <a:gd name="T6" fmla="*/ 0 w 443"/>
                  <a:gd name="T7" fmla="*/ 15750 h 561"/>
                  <a:gd name="T8" fmla="*/ 0 w 443"/>
                  <a:gd name="T9" fmla="*/ 184342 h 561"/>
                  <a:gd name="T10" fmla="*/ 21118 w 443"/>
                  <a:gd name="T11" fmla="*/ 195080 h 561"/>
                  <a:gd name="T12" fmla="*/ 152838 w 443"/>
                  <a:gd name="T13" fmla="*/ 110605 h 561"/>
                  <a:gd name="T14" fmla="*/ 152838 w 443"/>
                  <a:gd name="T15" fmla="*/ 89486 h 561"/>
                  <a:gd name="T16" fmla="*/ 15749 w 443"/>
                  <a:gd name="T17" fmla="*/ 179330 h 561"/>
                  <a:gd name="T18" fmla="*/ 15749 w 443"/>
                  <a:gd name="T19" fmla="*/ 179330 h 561"/>
                  <a:gd name="T20" fmla="*/ 15749 w 443"/>
                  <a:gd name="T21" fmla="*/ 21119 h 561"/>
                  <a:gd name="T22" fmla="*/ 142458 w 443"/>
                  <a:gd name="T23" fmla="*/ 100225 h 561"/>
                  <a:gd name="T24" fmla="*/ 15749 w 443"/>
                  <a:gd name="T25" fmla="*/ 179330 h 5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3" h="561">
                    <a:moveTo>
                      <a:pt x="427" y="250"/>
                    </a:moveTo>
                    <a:lnTo>
                      <a:pt x="427" y="250"/>
                    </a:lnTo>
                    <a:cubicBezTo>
                      <a:pt x="59" y="15"/>
                      <a:pt x="59" y="15"/>
                      <a:pt x="59" y="15"/>
                    </a:cubicBezTo>
                    <a:cubicBezTo>
                      <a:pt x="30" y="0"/>
                      <a:pt x="0" y="0"/>
                      <a:pt x="0" y="44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60"/>
                      <a:pt x="30" y="560"/>
                      <a:pt x="59" y="545"/>
                    </a:cubicBezTo>
                    <a:cubicBezTo>
                      <a:pt x="427" y="309"/>
                      <a:pt x="427" y="309"/>
                      <a:pt x="427" y="309"/>
                    </a:cubicBezTo>
                    <a:cubicBezTo>
                      <a:pt x="442" y="294"/>
                      <a:pt x="442" y="265"/>
                      <a:pt x="427" y="250"/>
                    </a:cubicBezTo>
                    <a:close/>
                    <a:moveTo>
                      <a:pt x="44" y="501"/>
                    </a:moveTo>
                    <a:lnTo>
                      <a:pt x="44" y="501"/>
                    </a:lnTo>
                    <a:cubicBezTo>
                      <a:pt x="44" y="486"/>
                      <a:pt x="44" y="88"/>
                      <a:pt x="44" y="59"/>
                    </a:cubicBezTo>
                    <a:cubicBezTo>
                      <a:pt x="398" y="280"/>
                      <a:pt x="398" y="280"/>
                      <a:pt x="398" y="280"/>
                    </a:cubicBezTo>
                    <a:lnTo>
                      <a:pt x="44" y="5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" name="Freeform 126"/>
              <p:cNvSpPr>
                <a:spLocks noChangeArrowheads="1"/>
              </p:cNvSpPr>
              <p:nvPr/>
            </p:nvSpPr>
            <p:spPr bwMode="auto">
              <a:xfrm>
                <a:off x="2554773" y="3457778"/>
                <a:ext cx="212742" cy="200807"/>
              </a:xfrm>
              <a:custGeom>
                <a:avLst/>
                <a:gdLst>
                  <a:gd name="T0" fmla="*/ 180290 w 590"/>
                  <a:gd name="T1" fmla="*/ 115974 h 561"/>
                  <a:gd name="T2" fmla="*/ 180290 w 590"/>
                  <a:gd name="T3" fmla="*/ 115974 h 561"/>
                  <a:gd name="T4" fmla="*/ 180290 w 590"/>
                  <a:gd name="T5" fmla="*/ 10738 h 561"/>
                  <a:gd name="T6" fmla="*/ 175242 w 590"/>
                  <a:gd name="T7" fmla="*/ 0 h 561"/>
                  <a:gd name="T8" fmla="*/ 169833 w 590"/>
                  <a:gd name="T9" fmla="*/ 10738 h 561"/>
                  <a:gd name="T10" fmla="*/ 169833 w 590"/>
                  <a:gd name="T11" fmla="*/ 115974 h 561"/>
                  <a:gd name="T12" fmla="*/ 137741 w 590"/>
                  <a:gd name="T13" fmla="*/ 147473 h 561"/>
                  <a:gd name="T14" fmla="*/ 169833 w 590"/>
                  <a:gd name="T15" fmla="*/ 184342 h 561"/>
                  <a:gd name="T16" fmla="*/ 169833 w 590"/>
                  <a:gd name="T17" fmla="*/ 189711 h 561"/>
                  <a:gd name="T18" fmla="*/ 175242 w 590"/>
                  <a:gd name="T19" fmla="*/ 200449 h 561"/>
                  <a:gd name="T20" fmla="*/ 180290 w 590"/>
                  <a:gd name="T21" fmla="*/ 189711 h 561"/>
                  <a:gd name="T22" fmla="*/ 180290 w 590"/>
                  <a:gd name="T23" fmla="*/ 184342 h 561"/>
                  <a:gd name="T24" fmla="*/ 212381 w 590"/>
                  <a:gd name="T25" fmla="*/ 147473 h 561"/>
                  <a:gd name="T26" fmla="*/ 180290 w 590"/>
                  <a:gd name="T27" fmla="*/ 115974 h 561"/>
                  <a:gd name="T28" fmla="*/ 175242 w 590"/>
                  <a:gd name="T29" fmla="*/ 168592 h 561"/>
                  <a:gd name="T30" fmla="*/ 175242 w 590"/>
                  <a:gd name="T31" fmla="*/ 168592 h 561"/>
                  <a:gd name="T32" fmla="*/ 153968 w 590"/>
                  <a:gd name="T33" fmla="*/ 147473 h 561"/>
                  <a:gd name="T34" fmla="*/ 175242 w 590"/>
                  <a:gd name="T35" fmla="*/ 126354 h 561"/>
                  <a:gd name="T36" fmla="*/ 196516 w 590"/>
                  <a:gd name="T37" fmla="*/ 147473 h 561"/>
                  <a:gd name="T38" fmla="*/ 175242 w 590"/>
                  <a:gd name="T39" fmla="*/ 168592 h 561"/>
                  <a:gd name="T40" fmla="*/ 111419 w 590"/>
                  <a:gd name="T41" fmla="*/ 15750 h 561"/>
                  <a:gd name="T42" fmla="*/ 111419 w 590"/>
                  <a:gd name="T43" fmla="*/ 15750 h 561"/>
                  <a:gd name="T44" fmla="*/ 111419 w 590"/>
                  <a:gd name="T45" fmla="*/ 10738 h 561"/>
                  <a:gd name="T46" fmla="*/ 106010 w 590"/>
                  <a:gd name="T47" fmla="*/ 0 h 561"/>
                  <a:gd name="T48" fmla="*/ 95554 w 590"/>
                  <a:gd name="T49" fmla="*/ 10738 h 561"/>
                  <a:gd name="T50" fmla="*/ 95554 w 590"/>
                  <a:gd name="T51" fmla="*/ 15750 h 561"/>
                  <a:gd name="T52" fmla="*/ 68871 w 590"/>
                  <a:gd name="T53" fmla="*/ 52618 h 561"/>
                  <a:gd name="T54" fmla="*/ 95554 w 590"/>
                  <a:gd name="T55" fmla="*/ 84117 h 561"/>
                  <a:gd name="T56" fmla="*/ 95554 w 590"/>
                  <a:gd name="T57" fmla="*/ 189711 h 561"/>
                  <a:gd name="T58" fmla="*/ 106010 w 590"/>
                  <a:gd name="T59" fmla="*/ 200449 h 561"/>
                  <a:gd name="T60" fmla="*/ 111419 w 590"/>
                  <a:gd name="T61" fmla="*/ 189711 h 561"/>
                  <a:gd name="T62" fmla="*/ 111419 w 590"/>
                  <a:gd name="T63" fmla="*/ 84117 h 561"/>
                  <a:gd name="T64" fmla="*/ 137741 w 590"/>
                  <a:gd name="T65" fmla="*/ 52618 h 561"/>
                  <a:gd name="T66" fmla="*/ 111419 w 590"/>
                  <a:gd name="T67" fmla="*/ 15750 h 561"/>
                  <a:gd name="T68" fmla="*/ 106010 w 590"/>
                  <a:gd name="T69" fmla="*/ 73737 h 561"/>
                  <a:gd name="T70" fmla="*/ 106010 w 590"/>
                  <a:gd name="T71" fmla="*/ 73737 h 561"/>
                  <a:gd name="T72" fmla="*/ 84736 w 590"/>
                  <a:gd name="T73" fmla="*/ 52618 h 561"/>
                  <a:gd name="T74" fmla="*/ 106010 w 590"/>
                  <a:gd name="T75" fmla="*/ 31499 h 561"/>
                  <a:gd name="T76" fmla="*/ 127285 w 590"/>
                  <a:gd name="T77" fmla="*/ 52618 h 561"/>
                  <a:gd name="T78" fmla="*/ 106010 w 590"/>
                  <a:gd name="T79" fmla="*/ 73737 h 561"/>
                  <a:gd name="T80" fmla="*/ 42548 w 590"/>
                  <a:gd name="T81" fmla="*/ 84117 h 561"/>
                  <a:gd name="T82" fmla="*/ 42548 w 590"/>
                  <a:gd name="T83" fmla="*/ 84117 h 561"/>
                  <a:gd name="T84" fmla="*/ 42548 w 590"/>
                  <a:gd name="T85" fmla="*/ 10738 h 561"/>
                  <a:gd name="T86" fmla="*/ 31731 w 590"/>
                  <a:gd name="T87" fmla="*/ 0 h 561"/>
                  <a:gd name="T88" fmla="*/ 26322 w 590"/>
                  <a:gd name="T89" fmla="*/ 10738 h 561"/>
                  <a:gd name="T90" fmla="*/ 26322 w 590"/>
                  <a:gd name="T91" fmla="*/ 84117 h 561"/>
                  <a:gd name="T92" fmla="*/ 0 w 590"/>
                  <a:gd name="T93" fmla="*/ 121343 h 561"/>
                  <a:gd name="T94" fmla="*/ 26322 w 590"/>
                  <a:gd name="T95" fmla="*/ 158212 h 561"/>
                  <a:gd name="T96" fmla="*/ 26322 w 590"/>
                  <a:gd name="T97" fmla="*/ 189711 h 561"/>
                  <a:gd name="T98" fmla="*/ 31731 w 590"/>
                  <a:gd name="T99" fmla="*/ 200449 h 561"/>
                  <a:gd name="T100" fmla="*/ 42548 w 590"/>
                  <a:gd name="T101" fmla="*/ 189711 h 561"/>
                  <a:gd name="T102" fmla="*/ 42548 w 590"/>
                  <a:gd name="T103" fmla="*/ 158212 h 561"/>
                  <a:gd name="T104" fmla="*/ 68871 w 590"/>
                  <a:gd name="T105" fmla="*/ 121343 h 561"/>
                  <a:gd name="T106" fmla="*/ 42548 w 590"/>
                  <a:gd name="T107" fmla="*/ 84117 h 561"/>
                  <a:gd name="T108" fmla="*/ 31731 w 590"/>
                  <a:gd name="T109" fmla="*/ 142104 h 561"/>
                  <a:gd name="T110" fmla="*/ 31731 w 590"/>
                  <a:gd name="T111" fmla="*/ 142104 h 561"/>
                  <a:gd name="T112" fmla="*/ 10457 w 590"/>
                  <a:gd name="T113" fmla="*/ 121343 h 561"/>
                  <a:gd name="T114" fmla="*/ 31731 w 590"/>
                  <a:gd name="T115" fmla="*/ 100225 h 561"/>
                  <a:gd name="T116" fmla="*/ 53005 w 590"/>
                  <a:gd name="T117" fmla="*/ 121343 h 561"/>
                  <a:gd name="T118" fmla="*/ 31731 w 590"/>
                  <a:gd name="T119" fmla="*/ 142104 h 56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90" h="561">
                    <a:moveTo>
                      <a:pt x="500" y="324"/>
                    </a:moveTo>
                    <a:lnTo>
                      <a:pt x="500" y="324"/>
                    </a:lnTo>
                    <a:cubicBezTo>
                      <a:pt x="500" y="30"/>
                      <a:pt x="500" y="30"/>
                      <a:pt x="500" y="30"/>
                    </a:cubicBezTo>
                    <a:cubicBezTo>
                      <a:pt x="500" y="15"/>
                      <a:pt x="500" y="0"/>
                      <a:pt x="486" y="0"/>
                    </a:cubicBezTo>
                    <a:cubicBezTo>
                      <a:pt x="471" y="0"/>
                      <a:pt x="471" y="15"/>
                      <a:pt x="471" y="30"/>
                    </a:cubicBezTo>
                    <a:cubicBezTo>
                      <a:pt x="471" y="324"/>
                      <a:pt x="471" y="324"/>
                      <a:pt x="471" y="324"/>
                    </a:cubicBezTo>
                    <a:cubicBezTo>
                      <a:pt x="427" y="324"/>
                      <a:pt x="382" y="368"/>
                      <a:pt x="382" y="412"/>
                    </a:cubicBezTo>
                    <a:cubicBezTo>
                      <a:pt x="382" y="471"/>
                      <a:pt x="427" y="501"/>
                      <a:pt x="471" y="515"/>
                    </a:cubicBezTo>
                    <a:cubicBezTo>
                      <a:pt x="471" y="530"/>
                      <a:pt x="471" y="530"/>
                      <a:pt x="471" y="530"/>
                    </a:cubicBezTo>
                    <a:cubicBezTo>
                      <a:pt x="471" y="545"/>
                      <a:pt x="471" y="560"/>
                      <a:pt x="486" y="560"/>
                    </a:cubicBezTo>
                    <a:cubicBezTo>
                      <a:pt x="500" y="560"/>
                      <a:pt x="500" y="545"/>
                      <a:pt x="500" y="530"/>
                    </a:cubicBezTo>
                    <a:cubicBezTo>
                      <a:pt x="500" y="515"/>
                      <a:pt x="500" y="515"/>
                      <a:pt x="500" y="515"/>
                    </a:cubicBezTo>
                    <a:cubicBezTo>
                      <a:pt x="545" y="501"/>
                      <a:pt x="589" y="471"/>
                      <a:pt x="589" y="412"/>
                    </a:cubicBezTo>
                    <a:cubicBezTo>
                      <a:pt x="589" y="368"/>
                      <a:pt x="545" y="324"/>
                      <a:pt x="500" y="324"/>
                    </a:cubicBezTo>
                    <a:close/>
                    <a:moveTo>
                      <a:pt x="486" y="471"/>
                    </a:moveTo>
                    <a:lnTo>
                      <a:pt x="486" y="471"/>
                    </a:lnTo>
                    <a:cubicBezTo>
                      <a:pt x="456" y="471"/>
                      <a:pt x="427" y="456"/>
                      <a:pt x="427" y="412"/>
                    </a:cubicBezTo>
                    <a:cubicBezTo>
                      <a:pt x="427" y="383"/>
                      <a:pt x="456" y="353"/>
                      <a:pt x="486" y="353"/>
                    </a:cubicBezTo>
                    <a:cubicBezTo>
                      <a:pt x="515" y="353"/>
                      <a:pt x="545" y="383"/>
                      <a:pt x="545" y="412"/>
                    </a:cubicBezTo>
                    <a:cubicBezTo>
                      <a:pt x="545" y="456"/>
                      <a:pt x="515" y="471"/>
                      <a:pt x="486" y="471"/>
                    </a:cubicBezTo>
                    <a:close/>
                    <a:moveTo>
                      <a:pt x="309" y="44"/>
                    </a:moveTo>
                    <a:lnTo>
                      <a:pt x="309" y="44"/>
                    </a:lnTo>
                    <a:cubicBezTo>
                      <a:pt x="309" y="30"/>
                      <a:pt x="309" y="30"/>
                      <a:pt x="309" y="30"/>
                    </a:cubicBezTo>
                    <a:cubicBezTo>
                      <a:pt x="309" y="15"/>
                      <a:pt x="294" y="0"/>
                      <a:pt x="294" y="0"/>
                    </a:cubicBezTo>
                    <a:cubicBezTo>
                      <a:pt x="280" y="0"/>
                      <a:pt x="265" y="15"/>
                      <a:pt x="265" y="30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21" y="59"/>
                      <a:pt x="191" y="88"/>
                      <a:pt x="191" y="147"/>
                    </a:cubicBezTo>
                    <a:cubicBezTo>
                      <a:pt x="191" y="192"/>
                      <a:pt x="221" y="235"/>
                      <a:pt x="265" y="235"/>
                    </a:cubicBezTo>
                    <a:cubicBezTo>
                      <a:pt x="265" y="530"/>
                      <a:pt x="265" y="530"/>
                      <a:pt x="265" y="530"/>
                    </a:cubicBezTo>
                    <a:cubicBezTo>
                      <a:pt x="265" y="545"/>
                      <a:pt x="280" y="560"/>
                      <a:pt x="294" y="560"/>
                    </a:cubicBezTo>
                    <a:cubicBezTo>
                      <a:pt x="294" y="560"/>
                      <a:pt x="309" y="545"/>
                      <a:pt x="309" y="530"/>
                    </a:cubicBezTo>
                    <a:cubicBezTo>
                      <a:pt x="309" y="235"/>
                      <a:pt x="309" y="235"/>
                      <a:pt x="309" y="235"/>
                    </a:cubicBezTo>
                    <a:cubicBezTo>
                      <a:pt x="353" y="235"/>
                      <a:pt x="382" y="192"/>
                      <a:pt x="382" y="147"/>
                    </a:cubicBezTo>
                    <a:cubicBezTo>
                      <a:pt x="382" y="88"/>
                      <a:pt x="353" y="59"/>
                      <a:pt x="309" y="44"/>
                    </a:cubicBezTo>
                    <a:close/>
                    <a:moveTo>
                      <a:pt x="294" y="206"/>
                    </a:moveTo>
                    <a:lnTo>
                      <a:pt x="294" y="206"/>
                    </a:lnTo>
                    <a:cubicBezTo>
                      <a:pt x="250" y="206"/>
                      <a:pt x="235" y="177"/>
                      <a:pt x="235" y="147"/>
                    </a:cubicBezTo>
                    <a:cubicBezTo>
                      <a:pt x="235" y="103"/>
                      <a:pt x="250" y="88"/>
                      <a:pt x="294" y="88"/>
                    </a:cubicBezTo>
                    <a:cubicBezTo>
                      <a:pt x="324" y="88"/>
                      <a:pt x="353" y="103"/>
                      <a:pt x="353" y="147"/>
                    </a:cubicBezTo>
                    <a:cubicBezTo>
                      <a:pt x="353" y="177"/>
                      <a:pt x="324" y="206"/>
                      <a:pt x="294" y="206"/>
                    </a:cubicBezTo>
                    <a:close/>
                    <a:moveTo>
                      <a:pt x="118" y="235"/>
                    </a:moveTo>
                    <a:lnTo>
                      <a:pt x="118" y="235"/>
                    </a:lnTo>
                    <a:cubicBezTo>
                      <a:pt x="118" y="30"/>
                      <a:pt x="118" y="30"/>
                      <a:pt x="118" y="30"/>
                    </a:cubicBezTo>
                    <a:cubicBezTo>
                      <a:pt x="118" y="15"/>
                      <a:pt x="103" y="0"/>
                      <a:pt x="88" y="0"/>
                    </a:cubicBezTo>
                    <a:cubicBezTo>
                      <a:pt x="88" y="0"/>
                      <a:pt x="73" y="15"/>
                      <a:pt x="73" y="30"/>
                    </a:cubicBezTo>
                    <a:cubicBezTo>
                      <a:pt x="73" y="235"/>
                      <a:pt x="73" y="235"/>
                      <a:pt x="73" y="235"/>
                    </a:cubicBezTo>
                    <a:cubicBezTo>
                      <a:pt x="29" y="250"/>
                      <a:pt x="0" y="294"/>
                      <a:pt x="0" y="339"/>
                    </a:cubicBezTo>
                    <a:cubicBezTo>
                      <a:pt x="0" y="383"/>
                      <a:pt x="29" y="427"/>
                      <a:pt x="73" y="442"/>
                    </a:cubicBezTo>
                    <a:cubicBezTo>
                      <a:pt x="73" y="530"/>
                      <a:pt x="73" y="530"/>
                      <a:pt x="73" y="530"/>
                    </a:cubicBezTo>
                    <a:cubicBezTo>
                      <a:pt x="73" y="545"/>
                      <a:pt x="88" y="560"/>
                      <a:pt x="88" y="560"/>
                    </a:cubicBezTo>
                    <a:cubicBezTo>
                      <a:pt x="103" y="560"/>
                      <a:pt x="118" y="545"/>
                      <a:pt x="118" y="530"/>
                    </a:cubicBezTo>
                    <a:cubicBezTo>
                      <a:pt x="118" y="442"/>
                      <a:pt x="118" y="442"/>
                      <a:pt x="118" y="442"/>
                    </a:cubicBezTo>
                    <a:cubicBezTo>
                      <a:pt x="162" y="427"/>
                      <a:pt x="191" y="383"/>
                      <a:pt x="191" y="339"/>
                    </a:cubicBezTo>
                    <a:cubicBezTo>
                      <a:pt x="191" y="294"/>
                      <a:pt x="162" y="250"/>
                      <a:pt x="118" y="235"/>
                    </a:cubicBezTo>
                    <a:close/>
                    <a:moveTo>
                      <a:pt x="88" y="397"/>
                    </a:moveTo>
                    <a:lnTo>
                      <a:pt x="88" y="397"/>
                    </a:lnTo>
                    <a:cubicBezTo>
                      <a:pt x="59" y="397"/>
                      <a:pt x="29" y="368"/>
                      <a:pt x="29" y="339"/>
                    </a:cubicBezTo>
                    <a:cubicBezTo>
                      <a:pt x="29" y="309"/>
                      <a:pt x="59" y="280"/>
                      <a:pt x="88" y="280"/>
                    </a:cubicBezTo>
                    <a:cubicBezTo>
                      <a:pt x="132" y="280"/>
                      <a:pt x="147" y="309"/>
                      <a:pt x="147" y="339"/>
                    </a:cubicBezTo>
                    <a:cubicBezTo>
                      <a:pt x="147" y="368"/>
                      <a:pt x="132" y="397"/>
                      <a:pt x="88" y="3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" name="Freeform 127"/>
              <p:cNvSpPr>
                <a:spLocks noChangeArrowheads="1"/>
              </p:cNvSpPr>
              <p:nvPr/>
            </p:nvSpPr>
            <p:spPr bwMode="auto">
              <a:xfrm>
                <a:off x="2182146" y="3473631"/>
                <a:ext cx="212742" cy="169101"/>
              </a:xfrm>
              <a:custGeom>
                <a:avLst/>
                <a:gdLst>
                  <a:gd name="T0" fmla="*/ 180650 w 590"/>
                  <a:gd name="T1" fmla="*/ 84551 h 472"/>
                  <a:gd name="T2" fmla="*/ 180650 w 590"/>
                  <a:gd name="T3" fmla="*/ 84551 h 472"/>
                  <a:gd name="T4" fmla="*/ 212381 w 590"/>
                  <a:gd name="T5" fmla="*/ 53023 h 472"/>
                  <a:gd name="T6" fmla="*/ 212381 w 590"/>
                  <a:gd name="T7" fmla="*/ 42275 h 472"/>
                  <a:gd name="T8" fmla="*/ 201925 w 590"/>
                  <a:gd name="T9" fmla="*/ 47649 h 472"/>
                  <a:gd name="T10" fmla="*/ 169833 w 590"/>
                  <a:gd name="T11" fmla="*/ 73803 h 472"/>
                  <a:gd name="T12" fmla="*/ 143511 w 590"/>
                  <a:gd name="T13" fmla="*/ 47649 h 472"/>
                  <a:gd name="T14" fmla="*/ 133054 w 590"/>
                  <a:gd name="T15" fmla="*/ 42275 h 472"/>
                  <a:gd name="T16" fmla="*/ 133054 w 590"/>
                  <a:gd name="T17" fmla="*/ 53023 h 472"/>
                  <a:gd name="T18" fmla="*/ 159376 w 590"/>
                  <a:gd name="T19" fmla="*/ 84551 h 472"/>
                  <a:gd name="T20" fmla="*/ 133054 w 590"/>
                  <a:gd name="T21" fmla="*/ 116078 h 472"/>
                  <a:gd name="T22" fmla="*/ 133054 w 590"/>
                  <a:gd name="T23" fmla="*/ 126467 h 472"/>
                  <a:gd name="T24" fmla="*/ 143511 w 590"/>
                  <a:gd name="T25" fmla="*/ 121452 h 472"/>
                  <a:gd name="T26" fmla="*/ 169833 w 590"/>
                  <a:gd name="T27" fmla="*/ 94940 h 472"/>
                  <a:gd name="T28" fmla="*/ 201925 w 590"/>
                  <a:gd name="T29" fmla="*/ 121452 h 472"/>
                  <a:gd name="T30" fmla="*/ 212381 w 590"/>
                  <a:gd name="T31" fmla="*/ 126467 h 472"/>
                  <a:gd name="T32" fmla="*/ 212381 w 590"/>
                  <a:gd name="T33" fmla="*/ 116078 h 472"/>
                  <a:gd name="T34" fmla="*/ 180650 w 590"/>
                  <a:gd name="T35" fmla="*/ 84551 h 472"/>
                  <a:gd name="T36" fmla="*/ 100962 w 590"/>
                  <a:gd name="T37" fmla="*/ 0 h 472"/>
                  <a:gd name="T38" fmla="*/ 100962 w 590"/>
                  <a:gd name="T39" fmla="*/ 0 h 472"/>
                  <a:gd name="T40" fmla="*/ 37140 w 590"/>
                  <a:gd name="T41" fmla="*/ 42275 h 472"/>
                  <a:gd name="T42" fmla="*/ 15866 w 590"/>
                  <a:gd name="T43" fmla="*/ 42275 h 472"/>
                  <a:gd name="T44" fmla="*/ 0 w 590"/>
                  <a:gd name="T45" fmla="*/ 58039 h 472"/>
                  <a:gd name="T46" fmla="*/ 0 w 590"/>
                  <a:gd name="T47" fmla="*/ 110704 h 472"/>
                  <a:gd name="T48" fmla="*/ 15866 w 590"/>
                  <a:gd name="T49" fmla="*/ 126467 h 472"/>
                  <a:gd name="T50" fmla="*/ 37140 w 590"/>
                  <a:gd name="T51" fmla="*/ 126467 h 472"/>
                  <a:gd name="T52" fmla="*/ 100962 w 590"/>
                  <a:gd name="T53" fmla="*/ 168743 h 472"/>
                  <a:gd name="T54" fmla="*/ 116828 w 590"/>
                  <a:gd name="T55" fmla="*/ 152979 h 472"/>
                  <a:gd name="T56" fmla="*/ 116828 w 590"/>
                  <a:gd name="T57" fmla="*/ 15764 h 472"/>
                  <a:gd name="T58" fmla="*/ 100962 w 590"/>
                  <a:gd name="T59" fmla="*/ 0 h 472"/>
                  <a:gd name="T60" fmla="*/ 37140 w 590"/>
                  <a:gd name="T61" fmla="*/ 105688 h 472"/>
                  <a:gd name="T62" fmla="*/ 37140 w 590"/>
                  <a:gd name="T63" fmla="*/ 105688 h 472"/>
                  <a:gd name="T64" fmla="*/ 32092 w 590"/>
                  <a:gd name="T65" fmla="*/ 110704 h 472"/>
                  <a:gd name="T66" fmla="*/ 21274 w 590"/>
                  <a:gd name="T67" fmla="*/ 110704 h 472"/>
                  <a:gd name="T68" fmla="*/ 15866 w 590"/>
                  <a:gd name="T69" fmla="*/ 105688 h 472"/>
                  <a:gd name="T70" fmla="*/ 15866 w 590"/>
                  <a:gd name="T71" fmla="*/ 63413 h 472"/>
                  <a:gd name="T72" fmla="*/ 21274 w 590"/>
                  <a:gd name="T73" fmla="*/ 58039 h 472"/>
                  <a:gd name="T74" fmla="*/ 32092 w 590"/>
                  <a:gd name="T75" fmla="*/ 58039 h 472"/>
                  <a:gd name="T76" fmla="*/ 37140 w 590"/>
                  <a:gd name="T77" fmla="*/ 63413 h 472"/>
                  <a:gd name="T78" fmla="*/ 37140 w 590"/>
                  <a:gd name="T79" fmla="*/ 105688 h 472"/>
                  <a:gd name="T80" fmla="*/ 100962 w 590"/>
                  <a:gd name="T81" fmla="*/ 152979 h 472"/>
                  <a:gd name="T82" fmla="*/ 100962 w 590"/>
                  <a:gd name="T83" fmla="*/ 152979 h 472"/>
                  <a:gd name="T84" fmla="*/ 53366 w 590"/>
                  <a:gd name="T85" fmla="*/ 121452 h 472"/>
                  <a:gd name="T86" fmla="*/ 53366 w 590"/>
                  <a:gd name="T87" fmla="*/ 42275 h 472"/>
                  <a:gd name="T88" fmla="*/ 100962 w 590"/>
                  <a:gd name="T89" fmla="*/ 15764 h 472"/>
                  <a:gd name="T90" fmla="*/ 100962 w 590"/>
                  <a:gd name="T91" fmla="*/ 152979 h 4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90" h="472">
                    <a:moveTo>
                      <a:pt x="501" y="236"/>
                    </a:moveTo>
                    <a:lnTo>
                      <a:pt x="501" y="236"/>
                    </a:lnTo>
                    <a:cubicBezTo>
                      <a:pt x="589" y="148"/>
                      <a:pt x="589" y="148"/>
                      <a:pt x="589" y="148"/>
                    </a:cubicBezTo>
                    <a:cubicBezTo>
                      <a:pt x="589" y="148"/>
                      <a:pt x="589" y="133"/>
                      <a:pt x="589" y="118"/>
                    </a:cubicBezTo>
                    <a:cubicBezTo>
                      <a:pt x="574" y="118"/>
                      <a:pt x="560" y="118"/>
                      <a:pt x="560" y="133"/>
                    </a:cubicBezTo>
                    <a:cubicBezTo>
                      <a:pt x="471" y="206"/>
                      <a:pt x="471" y="206"/>
                      <a:pt x="471" y="206"/>
                    </a:cubicBezTo>
                    <a:cubicBezTo>
                      <a:pt x="398" y="133"/>
                      <a:pt x="398" y="133"/>
                      <a:pt x="398" y="133"/>
                    </a:cubicBezTo>
                    <a:cubicBezTo>
                      <a:pt x="383" y="118"/>
                      <a:pt x="369" y="118"/>
                      <a:pt x="369" y="118"/>
                    </a:cubicBezTo>
                    <a:cubicBezTo>
                      <a:pt x="354" y="133"/>
                      <a:pt x="354" y="148"/>
                      <a:pt x="369" y="148"/>
                    </a:cubicBezTo>
                    <a:cubicBezTo>
                      <a:pt x="442" y="236"/>
                      <a:pt x="442" y="236"/>
                      <a:pt x="442" y="236"/>
                    </a:cubicBezTo>
                    <a:cubicBezTo>
                      <a:pt x="369" y="324"/>
                      <a:pt x="369" y="324"/>
                      <a:pt x="369" y="324"/>
                    </a:cubicBezTo>
                    <a:cubicBezTo>
                      <a:pt x="354" y="324"/>
                      <a:pt x="354" y="339"/>
                      <a:pt x="369" y="353"/>
                    </a:cubicBezTo>
                    <a:cubicBezTo>
                      <a:pt x="369" y="353"/>
                      <a:pt x="383" y="353"/>
                      <a:pt x="398" y="339"/>
                    </a:cubicBezTo>
                    <a:cubicBezTo>
                      <a:pt x="471" y="265"/>
                      <a:pt x="471" y="265"/>
                      <a:pt x="471" y="265"/>
                    </a:cubicBezTo>
                    <a:cubicBezTo>
                      <a:pt x="560" y="339"/>
                      <a:pt x="560" y="339"/>
                      <a:pt x="560" y="339"/>
                    </a:cubicBezTo>
                    <a:cubicBezTo>
                      <a:pt x="560" y="353"/>
                      <a:pt x="574" y="353"/>
                      <a:pt x="589" y="353"/>
                    </a:cubicBezTo>
                    <a:cubicBezTo>
                      <a:pt x="589" y="339"/>
                      <a:pt x="589" y="324"/>
                      <a:pt x="589" y="324"/>
                    </a:cubicBezTo>
                    <a:lnTo>
                      <a:pt x="501" y="236"/>
                    </a:lnTo>
                    <a:close/>
                    <a:moveTo>
                      <a:pt x="280" y="0"/>
                    </a:moveTo>
                    <a:lnTo>
                      <a:pt x="280" y="0"/>
                    </a:lnTo>
                    <a:cubicBezTo>
                      <a:pt x="103" y="118"/>
                      <a:pt x="103" y="118"/>
                      <a:pt x="103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0" y="118"/>
                      <a:pt x="0" y="133"/>
                      <a:pt x="0" y="162"/>
                    </a:cubicBezTo>
                    <a:cubicBezTo>
                      <a:pt x="0" y="309"/>
                      <a:pt x="0" y="309"/>
                      <a:pt x="0" y="309"/>
                    </a:cubicBezTo>
                    <a:cubicBezTo>
                      <a:pt x="0" y="339"/>
                      <a:pt x="30" y="353"/>
                      <a:pt x="44" y="353"/>
                    </a:cubicBezTo>
                    <a:cubicBezTo>
                      <a:pt x="103" y="353"/>
                      <a:pt x="103" y="353"/>
                      <a:pt x="103" y="353"/>
                    </a:cubicBezTo>
                    <a:cubicBezTo>
                      <a:pt x="280" y="471"/>
                      <a:pt x="280" y="471"/>
                      <a:pt x="280" y="471"/>
                    </a:cubicBezTo>
                    <a:cubicBezTo>
                      <a:pt x="295" y="471"/>
                      <a:pt x="324" y="457"/>
                      <a:pt x="324" y="427"/>
                    </a:cubicBezTo>
                    <a:cubicBezTo>
                      <a:pt x="324" y="44"/>
                      <a:pt x="324" y="44"/>
                      <a:pt x="324" y="44"/>
                    </a:cubicBezTo>
                    <a:cubicBezTo>
                      <a:pt x="324" y="15"/>
                      <a:pt x="295" y="0"/>
                      <a:pt x="280" y="0"/>
                    </a:cubicBezTo>
                    <a:close/>
                    <a:moveTo>
                      <a:pt x="103" y="295"/>
                    </a:moveTo>
                    <a:lnTo>
                      <a:pt x="103" y="295"/>
                    </a:lnTo>
                    <a:cubicBezTo>
                      <a:pt x="103" y="309"/>
                      <a:pt x="89" y="309"/>
                      <a:pt x="89" y="309"/>
                    </a:cubicBezTo>
                    <a:cubicBezTo>
                      <a:pt x="59" y="309"/>
                      <a:pt x="59" y="309"/>
                      <a:pt x="59" y="309"/>
                    </a:cubicBezTo>
                    <a:cubicBezTo>
                      <a:pt x="59" y="309"/>
                      <a:pt x="44" y="309"/>
                      <a:pt x="44" y="295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4" y="162"/>
                      <a:pt x="59" y="162"/>
                      <a:pt x="59" y="162"/>
                    </a:cubicBezTo>
                    <a:cubicBezTo>
                      <a:pt x="89" y="162"/>
                      <a:pt x="89" y="162"/>
                      <a:pt x="89" y="162"/>
                    </a:cubicBezTo>
                    <a:cubicBezTo>
                      <a:pt x="89" y="162"/>
                      <a:pt x="103" y="162"/>
                      <a:pt x="103" y="177"/>
                    </a:cubicBezTo>
                    <a:lnTo>
                      <a:pt x="103" y="295"/>
                    </a:lnTo>
                    <a:close/>
                    <a:moveTo>
                      <a:pt x="280" y="427"/>
                    </a:moveTo>
                    <a:lnTo>
                      <a:pt x="280" y="427"/>
                    </a:lnTo>
                    <a:cubicBezTo>
                      <a:pt x="148" y="339"/>
                      <a:pt x="148" y="339"/>
                      <a:pt x="148" y="339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280" y="44"/>
                      <a:pt x="280" y="44"/>
                      <a:pt x="280" y="44"/>
                    </a:cubicBezTo>
                    <a:lnTo>
                      <a:pt x="280" y="4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" name="Freeform 128"/>
              <p:cNvSpPr>
                <a:spLocks noChangeArrowheads="1"/>
              </p:cNvSpPr>
              <p:nvPr/>
            </p:nvSpPr>
            <p:spPr bwMode="auto">
              <a:xfrm>
                <a:off x="1813483" y="3457778"/>
                <a:ext cx="216705" cy="200807"/>
              </a:xfrm>
              <a:custGeom>
                <a:avLst/>
                <a:gdLst>
                  <a:gd name="T0" fmla="*/ 132032 w 604"/>
                  <a:gd name="T1" fmla="*/ 0 h 561"/>
                  <a:gd name="T2" fmla="*/ 132032 w 604"/>
                  <a:gd name="T3" fmla="*/ 0 h 561"/>
                  <a:gd name="T4" fmla="*/ 132032 w 604"/>
                  <a:gd name="T5" fmla="*/ 15750 h 561"/>
                  <a:gd name="T6" fmla="*/ 200560 w 604"/>
                  <a:gd name="T7" fmla="*/ 100225 h 561"/>
                  <a:gd name="T8" fmla="*/ 132032 w 604"/>
                  <a:gd name="T9" fmla="*/ 184342 h 561"/>
                  <a:gd name="T10" fmla="*/ 132032 w 604"/>
                  <a:gd name="T11" fmla="*/ 200449 h 561"/>
                  <a:gd name="T12" fmla="*/ 216346 w 604"/>
                  <a:gd name="T13" fmla="*/ 100225 h 561"/>
                  <a:gd name="T14" fmla="*/ 132032 w 604"/>
                  <a:gd name="T15" fmla="*/ 0 h 561"/>
                  <a:gd name="T16" fmla="*/ 174369 w 604"/>
                  <a:gd name="T17" fmla="*/ 100225 h 561"/>
                  <a:gd name="T18" fmla="*/ 174369 w 604"/>
                  <a:gd name="T19" fmla="*/ 100225 h 561"/>
                  <a:gd name="T20" fmla="*/ 132032 w 604"/>
                  <a:gd name="T21" fmla="*/ 52618 h 561"/>
                  <a:gd name="T22" fmla="*/ 132032 w 604"/>
                  <a:gd name="T23" fmla="*/ 63356 h 561"/>
                  <a:gd name="T24" fmla="*/ 158223 w 604"/>
                  <a:gd name="T25" fmla="*/ 100225 h 561"/>
                  <a:gd name="T26" fmla="*/ 132032 w 604"/>
                  <a:gd name="T27" fmla="*/ 137093 h 561"/>
                  <a:gd name="T28" fmla="*/ 132032 w 604"/>
                  <a:gd name="T29" fmla="*/ 147473 h 561"/>
                  <a:gd name="T30" fmla="*/ 174369 w 604"/>
                  <a:gd name="T31" fmla="*/ 100225 h 561"/>
                  <a:gd name="T32" fmla="*/ 95078 w 604"/>
                  <a:gd name="T33" fmla="*/ 15750 h 561"/>
                  <a:gd name="T34" fmla="*/ 95078 w 604"/>
                  <a:gd name="T35" fmla="*/ 15750 h 561"/>
                  <a:gd name="T36" fmla="*/ 31573 w 604"/>
                  <a:gd name="T37" fmla="*/ 57987 h 561"/>
                  <a:gd name="T38" fmla="*/ 10405 w 604"/>
                  <a:gd name="T39" fmla="*/ 57987 h 561"/>
                  <a:gd name="T40" fmla="*/ 0 w 604"/>
                  <a:gd name="T41" fmla="*/ 73737 h 561"/>
                  <a:gd name="T42" fmla="*/ 0 w 604"/>
                  <a:gd name="T43" fmla="*/ 126354 h 561"/>
                  <a:gd name="T44" fmla="*/ 10405 w 604"/>
                  <a:gd name="T45" fmla="*/ 142104 h 561"/>
                  <a:gd name="T46" fmla="*/ 31573 w 604"/>
                  <a:gd name="T47" fmla="*/ 142104 h 561"/>
                  <a:gd name="T48" fmla="*/ 95078 w 604"/>
                  <a:gd name="T49" fmla="*/ 184342 h 561"/>
                  <a:gd name="T50" fmla="*/ 110864 w 604"/>
                  <a:gd name="T51" fmla="*/ 168592 h 561"/>
                  <a:gd name="T52" fmla="*/ 110864 w 604"/>
                  <a:gd name="T53" fmla="*/ 31499 h 561"/>
                  <a:gd name="T54" fmla="*/ 95078 w 604"/>
                  <a:gd name="T55" fmla="*/ 15750 h 561"/>
                  <a:gd name="T56" fmla="*/ 31573 w 604"/>
                  <a:gd name="T57" fmla="*/ 121343 h 561"/>
                  <a:gd name="T58" fmla="*/ 31573 w 604"/>
                  <a:gd name="T59" fmla="*/ 121343 h 561"/>
                  <a:gd name="T60" fmla="*/ 26191 w 604"/>
                  <a:gd name="T61" fmla="*/ 126354 h 561"/>
                  <a:gd name="T62" fmla="*/ 21168 w 604"/>
                  <a:gd name="T63" fmla="*/ 126354 h 561"/>
                  <a:gd name="T64" fmla="*/ 10405 w 604"/>
                  <a:gd name="T65" fmla="*/ 121343 h 561"/>
                  <a:gd name="T66" fmla="*/ 10405 w 604"/>
                  <a:gd name="T67" fmla="*/ 79106 h 561"/>
                  <a:gd name="T68" fmla="*/ 21168 w 604"/>
                  <a:gd name="T69" fmla="*/ 73737 h 561"/>
                  <a:gd name="T70" fmla="*/ 26191 w 604"/>
                  <a:gd name="T71" fmla="*/ 73737 h 561"/>
                  <a:gd name="T72" fmla="*/ 31573 w 604"/>
                  <a:gd name="T73" fmla="*/ 79106 h 561"/>
                  <a:gd name="T74" fmla="*/ 31573 w 604"/>
                  <a:gd name="T75" fmla="*/ 121343 h 561"/>
                  <a:gd name="T76" fmla="*/ 95078 w 604"/>
                  <a:gd name="T77" fmla="*/ 168592 h 561"/>
                  <a:gd name="T78" fmla="*/ 95078 w 604"/>
                  <a:gd name="T79" fmla="*/ 168592 h 561"/>
                  <a:gd name="T80" fmla="*/ 47359 w 604"/>
                  <a:gd name="T81" fmla="*/ 137093 h 561"/>
                  <a:gd name="T82" fmla="*/ 47359 w 604"/>
                  <a:gd name="T83" fmla="*/ 57987 h 561"/>
                  <a:gd name="T84" fmla="*/ 95078 w 604"/>
                  <a:gd name="T85" fmla="*/ 31499 h 561"/>
                  <a:gd name="T86" fmla="*/ 95078 w 604"/>
                  <a:gd name="T87" fmla="*/ 168592 h 5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04" h="561">
                    <a:moveTo>
                      <a:pt x="368" y="0"/>
                    </a:moveTo>
                    <a:lnTo>
                      <a:pt x="368" y="0"/>
                    </a:lnTo>
                    <a:cubicBezTo>
                      <a:pt x="368" y="44"/>
                      <a:pt x="368" y="44"/>
                      <a:pt x="368" y="44"/>
                    </a:cubicBezTo>
                    <a:cubicBezTo>
                      <a:pt x="486" y="74"/>
                      <a:pt x="559" y="162"/>
                      <a:pt x="559" y="280"/>
                    </a:cubicBezTo>
                    <a:cubicBezTo>
                      <a:pt x="559" y="397"/>
                      <a:pt x="486" y="486"/>
                      <a:pt x="368" y="515"/>
                    </a:cubicBezTo>
                    <a:cubicBezTo>
                      <a:pt x="368" y="560"/>
                      <a:pt x="368" y="560"/>
                      <a:pt x="368" y="560"/>
                    </a:cubicBezTo>
                    <a:cubicBezTo>
                      <a:pt x="500" y="530"/>
                      <a:pt x="603" y="427"/>
                      <a:pt x="603" y="280"/>
                    </a:cubicBezTo>
                    <a:cubicBezTo>
                      <a:pt x="603" y="133"/>
                      <a:pt x="500" y="30"/>
                      <a:pt x="368" y="0"/>
                    </a:cubicBezTo>
                    <a:close/>
                    <a:moveTo>
                      <a:pt x="486" y="280"/>
                    </a:moveTo>
                    <a:lnTo>
                      <a:pt x="486" y="280"/>
                    </a:lnTo>
                    <a:cubicBezTo>
                      <a:pt x="486" y="206"/>
                      <a:pt x="441" y="147"/>
                      <a:pt x="368" y="147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412" y="192"/>
                      <a:pt x="441" y="235"/>
                      <a:pt x="441" y="280"/>
                    </a:cubicBezTo>
                    <a:cubicBezTo>
                      <a:pt x="441" y="324"/>
                      <a:pt x="412" y="368"/>
                      <a:pt x="368" y="383"/>
                    </a:cubicBezTo>
                    <a:cubicBezTo>
                      <a:pt x="368" y="412"/>
                      <a:pt x="368" y="412"/>
                      <a:pt x="368" y="412"/>
                    </a:cubicBezTo>
                    <a:cubicBezTo>
                      <a:pt x="441" y="412"/>
                      <a:pt x="486" y="353"/>
                      <a:pt x="486" y="280"/>
                    </a:cubicBezTo>
                    <a:close/>
                    <a:moveTo>
                      <a:pt x="265" y="44"/>
                    </a:moveTo>
                    <a:lnTo>
                      <a:pt x="265" y="44"/>
                    </a:lnTo>
                    <a:cubicBezTo>
                      <a:pt x="88" y="162"/>
                      <a:pt x="88" y="162"/>
                      <a:pt x="88" y="162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15" y="162"/>
                      <a:pt x="0" y="177"/>
                      <a:pt x="0" y="206"/>
                    </a:cubicBezTo>
                    <a:cubicBezTo>
                      <a:pt x="0" y="353"/>
                      <a:pt x="0" y="353"/>
                      <a:pt x="0" y="353"/>
                    </a:cubicBezTo>
                    <a:cubicBezTo>
                      <a:pt x="0" y="383"/>
                      <a:pt x="15" y="397"/>
                      <a:pt x="29" y="397"/>
                    </a:cubicBezTo>
                    <a:cubicBezTo>
                      <a:pt x="88" y="397"/>
                      <a:pt x="88" y="397"/>
                      <a:pt x="88" y="397"/>
                    </a:cubicBezTo>
                    <a:cubicBezTo>
                      <a:pt x="265" y="515"/>
                      <a:pt x="265" y="515"/>
                      <a:pt x="265" y="515"/>
                    </a:cubicBezTo>
                    <a:cubicBezTo>
                      <a:pt x="294" y="515"/>
                      <a:pt x="309" y="501"/>
                      <a:pt x="309" y="471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59"/>
                      <a:pt x="294" y="44"/>
                      <a:pt x="265" y="44"/>
                    </a:cubicBezTo>
                    <a:close/>
                    <a:moveTo>
                      <a:pt x="88" y="339"/>
                    </a:moveTo>
                    <a:lnTo>
                      <a:pt x="88" y="339"/>
                    </a:lnTo>
                    <a:cubicBezTo>
                      <a:pt x="88" y="353"/>
                      <a:pt x="88" y="353"/>
                      <a:pt x="73" y="353"/>
                    </a:cubicBezTo>
                    <a:cubicBezTo>
                      <a:pt x="59" y="353"/>
                      <a:pt x="59" y="353"/>
                      <a:pt x="59" y="353"/>
                    </a:cubicBezTo>
                    <a:cubicBezTo>
                      <a:pt x="44" y="353"/>
                      <a:pt x="29" y="353"/>
                      <a:pt x="29" y="339"/>
                    </a:cubicBezTo>
                    <a:cubicBezTo>
                      <a:pt x="29" y="221"/>
                      <a:pt x="29" y="221"/>
                      <a:pt x="29" y="221"/>
                    </a:cubicBezTo>
                    <a:cubicBezTo>
                      <a:pt x="29" y="206"/>
                      <a:pt x="44" y="206"/>
                      <a:pt x="59" y="206"/>
                    </a:cubicBezTo>
                    <a:cubicBezTo>
                      <a:pt x="73" y="206"/>
                      <a:pt x="73" y="206"/>
                      <a:pt x="73" y="206"/>
                    </a:cubicBezTo>
                    <a:cubicBezTo>
                      <a:pt x="88" y="206"/>
                      <a:pt x="88" y="206"/>
                      <a:pt x="88" y="221"/>
                    </a:cubicBezTo>
                    <a:lnTo>
                      <a:pt x="88" y="339"/>
                    </a:lnTo>
                    <a:close/>
                    <a:moveTo>
                      <a:pt x="265" y="471"/>
                    </a:moveTo>
                    <a:lnTo>
                      <a:pt x="265" y="471"/>
                    </a:lnTo>
                    <a:cubicBezTo>
                      <a:pt x="132" y="383"/>
                      <a:pt x="132" y="383"/>
                      <a:pt x="132" y="383"/>
                    </a:cubicBezTo>
                    <a:cubicBezTo>
                      <a:pt x="132" y="353"/>
                      <a:pt x="132" y="192"/>
                      <a:pt x="132" y="162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103"/>
                      <a:pt x="265" y="456"/>
                      <a:pt x="265" y="4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" name="Freeform 129"/>
              <p:cNvSpPr>
                <a:spLocks noChangeArrowheads="1"/>
              </p:cNvSpPr>
              <p:nvPr/>
            </p:nvSpPr>
            <p:spPr bwMode="auto">
              <a:xfrm>
                <a:off x="1461998" y="3473631"/>
                <a:ext cx="181028" cy="169101"/>
              </a:xfrm>
              <a:custGeom>
                <a:avLst/>
                <a:gdLst>
                  <a:gd name="T0" fmla="*/ 100972 w 502"/>
                  <a:gd name="T1" fmla="*/ 0 h 472"/>
                  <a:gd name="T2" fmla="*/ 100972 w 502"/>
                  <a:gd name="T3" fmla="*/ 0 h 472"/>
                  <a:gd name="T4" fmla="*/ 37143 w 502"/>
                  <a:gd name="T5" fmla="*/ 42275 h 472"/>
                  <a:gd name="T6" fmla="*/ 15867 w 502"/>
                  <a:gd name="T7" fmla="*/ 42275 h 472"/>
                  <a:gd name="T8" fmla="*/ 0 w 502"/>
                  <a:gd name="T9" fmla="*/ 58039 h 472"/>
                  <a:gd name="T10" fmla="*/ 0 w 502"/>
                  <a:gd name="T11" fmla="*/ 110704 h 472"/>
                  <a:gd name="T12" fmla="*/ 15867 w 502"/>
                  <a:gd name="T13" fmla="*/ 126467 h 472"/>
                  <a:gd name="T14" fmla="*/ 37143 w 502"/>
                  <a:gd name="T15" fmla="*/ 126467 h 472"/>
                  <a:gd name="T16" fmla="*/ 100972 w 502"/>
                  <a:gd name="T17" fmla="*/ 168743 h 472"/>
                  <a:gd name="T18" fmla="*/ 116839 w 502"/>
                  <a:gd name="T19" fmla="*/ 152979 h 472"/>
                  <a:gd name="T20" fmla="*/ 116839 w 502"/>
                  <a:gd name="T21" fmla="*/ 15764 h 472"/>
                  <a:gd name="T22" fmla="*/ 100972 w 502"/>
                  <a:gd name="T23" fmla="*/ 0 h 472"/>
                  <a:gd name="T24" fmla="*/ 37143 w 502"/>
                  <a:gd name="T25" fmla="*/ 105688 h 472"/>
                  <a:gd name="T26" fmla="*/ 37143 w 502"/>
                  <a:gd name="T27" fmla="*/ 105688 h 472"/>
                  <a:gd name="T28" fmla="*/ 32095 w 502"/>
                  <a:gd name="T29" fmla="*/ 110704 h 472"/>
                  <a:gd name="T30" fmla="*/ 21276 w 502"/>
                  <a:gd name="T31" fmla="*/ 110704 h 472"/>
                  <a:gd name="T32" fmla="*/ 15867 w 502"/>
                  <a:gd name="T33" fmla="*/ 105688 h 472"/>
                  <a:gd name="T34" fmla="*/ 15867 w 502"/>
                  <a:gd name="T35" fmla="*/ 63413 h 472"/>
                  <a:gd name="T36" fmla="*/ 21276 w 502"/>
                  <a:gd name="T37" fmla="*/ 58039 h 472"/>
                  <a:gd name="T38" fmla="*/ 32095 w 502"/>
                  <a:gd name="T39" fmla="*/ 58039 h 472"/>
                  <a:gd name="T40" fmla="*/ 37143 w 502"/>
                  <a:gd name="T41" fmla="*/ 63413 h 472"/>
                  <a:gd name="T42" fmla="*/ 37143 w 502"/>
                  <a:gd name="T43" fmla="*/ 105688 h 472"/>
                  <a:gd name="T44" fmla="*/ 100972 w 502"/>
                  <a:gd name="T45" fmla="*/ 152979 h 472"/>
                  <a:gd name="T46" fmla="*/ 100972 w 502"/>
                  <a:gd name="T47" fmla="*/ 152979 h 472"/>
                  <a:gd name="T48" fmla="*/ 53371 w 502"/>
                  <a:gd name="T49" fmla="*/ 121452 h 472"/>
                  <a:gd name="T50" fmla="*/ 53371 w 502"/>
                  <a:gd name="T51" fmla="*/ 42275 h 472"/>
                  <a:gd name="T52" fmla="*/ 100972 w 502"/>
                  <a:gd name="T53" fmla="*/ 15764 h 472"/>
                  <a:gd name="T54" fmla="*/ 100972 w 502"/>
                  <a:gd name="T55" fmla="*/ 152979 h 472"/>
                  <a:gd name="T56" fmla="*/ 138115 w 502"/>
                  <a:gd name="T57" fmla="*/ 36901 h 472"/>
                  <a:gd name="T58" fmla="*/ 138115 w 502"/>
                  <a:gd name="T59" fmla="*/ 36901 h 472"/>
                  <a:gd name="T60" fmla="*/ 138115 w 502"/>
                  <a:gd name="T61" fmla="*/ 47649 h 472"/>
                  <a:gd name="T62" fmla="*/ 164800 w 502"/>
                  <a:gd name="T63" fmla="*/ 84551 h 472"/>
                  <a:gd name="T64" fmla="*/ 138115 w 502"/>
                  <a:gd name="T65" fmla="*/ 121452 h 472"/>
                  <a:gd name="T66" fmla="*/ 138115 w 502"/>
                  <a:gd name="T67" fmla="*/ 131841 h 472"/>
                  <a:gd name="T68" fmla="*/ 180667 w 502"/>
                  <a:gd name="T69" fmla="*/ 84551 h 472"/>
                  <a:gd name="T70" fmla="*/ 138115 w 502"/>
                  <a:gd name="T71" fmla="*/ 36901 h 47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02" h="472">
                    <a:moveTo>
                      <a:pt x="280" y="0"/>
                    </a:moveTo>
                    <a:lnTo>
                      <a:pt x="280" y="0"/>
                    </a:lnTo>
                    <a:cubicBezTo>
                      <a:pt x="103" y="118"/>
                      <a:pt x="103" y="118"/>
                      <a:pt x="103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0" y="118"/>
                      <a:pt x="0" y="133"/>
                      <a:pt x="0" y="162"/>
                    </a:cubicBezTo>
                    <a:cubicBezTo>
                      <a:pt x="0" y="309"/>
                      <a:pt x="0" y="309"/>
                      <a:pt x="0" y="309"/>
                    </a:cubicBezTo>
                    <a:cubicBezTo>
                      <a:pt x="0" y="339"/>
                      <a:pt x="30" y="353"/>
                      <a:pt x="44" y="353"/>
                    </a:cubicBezTo>
                    <a:cubicBezTo>
                      <a:pt x="103" y="353"/>
                      <a:pt x="103" y="353"/>
                      <a:pt x="103" y="353"/>
                    </a:cubicBezTo>
                    <a:cubicBezTo>
                      <a:pt x="280" y="471"/>
                      <a:pt x="280" y="471"/>
                      <a:pt x="280" y="471"/>
                    </a:cubicBezTo>
                    <a:cubicBezTo>
                      <a:pt x="295" y="471"/>
                      <a:pt x="324" y="457"/>
                      <a:pt x="324" y="427"/>
                    </a:cubicBezTo>
                    <a:cubicBezTo>
                      <a:pt x="324" y="44"/>
                      <a:pt x="324" y="44"/>
                      <a:pt x="324" y="44"/>
                    </a:cubicBezTo>
                    <a:cubicBezTo>
                      <a:pt x="324" y="15"/>
                      <a:pt x="295" y="0"/>
                      <a:pt x="280" y="0"/>
                    </a:cubicBezTo>
                    <a:close/>
                    <a:moveTo>
                      <a:pt x="103" y="295"/>
                    </a:moveTo>
                    <a:lnTo>
                      <a:pt x="103" y="295"/>
                    </a:lnTo>
                    <a:cubicBezTo>
                      <a:pt x="103" y="309"/>
                      <a:pt x="89" y="309"/>
                      <a:pt x="89" y="309"/>
                    </a:cubicBezTo>
                    <a:cubicBezTo>
                      <a:pt x="59" y="309"/>
                      <a:pt x="59" y="309"/>
                      <a:pt x="59" y="309"/>
                    </a:cubicBezTo>
                    <a:cubicBezTo>
                      <a:pt x="59" y="309"/>
                      <a:pt x="44" y="309"/>
                      <a:pt x="44" y="295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4" y="162"/>
                      <a:pt x="59" y="162"/>
                      <a:pt x="59" y="162"/>
                    </a:cubicBezTo>
                    <a:cubicBezTo>
                      <a:pt x="89" y="162"/>
                      <a:pt x="89" y="162"/>
                      <a:pt x="89" y="162"/>
                    </a:cubicBezTo>
                    <a:cubicBezTo>
                      <a:pt x="89" y="162"/>
                      <a:pt x="103" y="162"/>
                      <a:pt x="103" y="177"/>
                    </a:cubicBezTo>
                    <a:lnTo>
                      <a:pt x="103" y="295"/>
                    </a:lnTo>
                    <a:close/>
                    <a:moveTo>
                      <a:pt x="280" y="427"/>
                    </a:moveTo>
                    <a:lnTo>
                      <a:pt x="280" y="427"/>
                    </a:lnTo>
                    <a:cubicBezTo>
                      <a:pt x="148" y="339"/>
                      <a:pt x="148" y="339"/>
                      <a:pt x="148" y="339"/>
                    </a:cubicBezTo>
                    <a:cubicBezTo>
                      <a:pt x="148" y="309"/>
                      <a:pt x="148" y="148"/>
                      <a:pt x="148" y="118"/>
                    </a:cubicBezTo>
                    <a:cubicBezTo>
                      <a:pt x="280" y="44"/>
                      <a:pt x="280" y="44"/>
                      <a:pt x="280" y="44"/>
                    </a:cubicBezTo>
                    <a:cubicBezTo>
                      <a:pt x="280" y="59"/>
                      <a:pt x="280" y="412"/>
                      <a:pt x="280" y="427"/>
                    </a:cubicBezTo>
                    <a:close/>
                    <a:moveTo>
                      <a:pt x="383" y="103"/>
                    </a:moveTo>
                    <a:lnTo>
                      <a:pt x="383" y="103"/>
                    </a:lnTo>
                    <a:cubicBezTo>
                      <a:pt x="383" y="133"/>
                      <a:pt x="383" y="133"/>
                      <a:pt x="383" y="133"/>
                    </a:cubicBezTo>
                    <a:cubicBezTo>
                      <a:pt x="427" y="148"/>
                      <a:pt x="457" y="191"/>
                      <a:pt x="457" y="236"/>
                    </a:cubicBezTo>
                    <a:cubicBezTo>
                      <a:pt x="457" y="280"/>
                      <a:pt x="427" y="324"/>
                      <a:pt x="383" y="339"/>
                    </a:cubicBezTo>
                    <a:cubicBezTo>
                      <a:pt x="383" y="368"/>
                      <a:pt x="383" y="368"/>
                      <a:pt x="383" y="368"/>
                    </a:cubicBezTo>
                    <a:cubicBezTo>
                      <a:pt x="442" y="368"/>
                      <a:pt x="501" y="309"/>
                      <a:pt x="501" y="236"/>
                    </a:cubicBezTo>
                    <a:cubicBezTo>
                      <a:pt x="501" y="162"/>
                      <a:pt x="442" y="103"/>
                      <a:pt x="383" y="10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5" name="Freeform 130"/>
              <p:cNvSpPr>
                <a:spLocks noChangeArrowheads="1"/>
              </p:cNvSpPr>
              <p:nvPr/>
            </p:nvSpPr>
            <p:spPr bwMode="auto">
              <a:xfrm>
                <a:off x="1123726" y="3473631"/>
                <a:ext cx="117602" cy="169101"/>
              </a:xfrm>
              <a:custGeom>
                <a:avLst/>
                <a:gdLst>
                  <a:gd name="T0" fmla="*/ 101319 w 325"/>
                  <a:gd name="T1" fmla="*/ 0 h 472"/>
                  <a:gd name="T2" fmla="*/ 101319 w 325"/>
                  <a:gd name="T3" fmla="*/ 0 h 472"/>
                  <a:gd name="T4" fmla="*/ 37271 w 325"/>
                  <a:gd name="T5" fmla="*/ 42275 h 472"/>
                  <a:gd name="T6" fmla="*/ 15922 w 325"/>
                  <a:gd name="T7" fmla="*/ 42275 h 472"/>
                  <a:gd name="T8" fmla="*/ 0 w 325"/>
                  <a:gd name="T9" fmla="*/ 58039 h 472"/>
                  <a:gd name="T10" fmla="*/ 0 w 325"/>
                  <a:gd name="T11" fmla="*/ 110704 h 472"/>
                  <a:gd name="T12" fmla="*/ 15922 w 325"/>
                  <a:gd name="T13" fmla="*/ 126467 h 472"/>
                  <a:gd name="T14" fmla="*/ 37271 w 325"/>
                  <a:gd name="T15" fmla="*/ 126467 h 472"/>
                  <a:gd name="T16" fmla="*/ 101319 w 325"/>
                  <a:gd name="T17" fmla="*/ 168743 h 472"/>
                  <a:gd name="T18" fmla="*/ 117240 w 325"/>
                  <a:gd name="T19" fmla="*/ 152979 h 472"/>
                  <a:gd name="T20" fmla="*/ 117240 w 325"/>
                  <a:gd name="T21" fmla="*/ 15764 h 472"/>
                  <a:gd name="T22" fmla="*/ 101319 w 325"/>
                  <a:gd name="T23" fmla="*/ 0 h 472"/>
                  <a:gd name="T24" fmla="*/ 37271 w 325"/>
                  <a:gd name="T25" fmla="*/ 105688 h 472"/>
                  <a:gd name="T26" fmla="*/ 37271 w 325"/>
                  <a:gd name="T27" fmla="*/ 105688 h 472"/>
                  <a:gd name="T28" fmla="*/ 31843 w 325"/>
                  <a:gd name="T29" fmla="*/ 110704 h 472"/>
                  <a:gd name="T30" fmla="*/ 21349 w 325"/>
                  <a:gd name="T31" fmla="*/ 110704 h 472"/>
                  <a:gd name="T32" fmla="*/ 15922 w 325"/>
                  <a:gd name="T33" fmla="*/ 105688 h 472"/>
                  <a:gd name="T34" fmla="*/ 15922 w 325"/>
                  <a:gd name="T35" fmla="*/ 63413 h 472"/>
                  <a:gd name="T36" fmla="*/ 21349 w 325"/>
                  <a:gd name="T37" fmla="*/ 58039 h 472"/>
                  <a:gd name="T38" fmla="*/ 31843 w 325"/>
                  <a:gd name="T39" fmla="*/ 58039 h 472"/>
                  <a:gd name="T40" fmla="*/ 37271 w 325"/>
                  <a:gd name="T41" fmla="*/ 63413 h 472"/>
                  <a:gd name="T42" fmla="*/ 37271 w 325"/>
                  <a:gd name="T43" fmla="*/ 105688 h 472"/>
                  <a:gd name="T44" fmla="*/ 101319 w 325"/>
                  <a:gd name="T45" fmla="*/ 152979 h 472"/>
                  <a:gd name="T46" fmla="*/ 101319 w 325"/>
                  <a:gd name="T47" fmla="*/ 152979 h 472"/>
                  <a:gd name="T48" fmla="*/ 53192 w 325"/>
                  <a:gd name="T49" fmla="*/ 121452 h 472"/>
                  <a:gd name="T50" fmla="*/ 53192 w 325"/>
                  <a:gd name="T51" fmla="*/ 42275 h 472"/>
                  <a:gd name="T52" fmla="*/ 101319 w 325"/>
                  <a:gd name="T53" fmla="*/ 15764 h 472"/>
                  <a:gd name="T54" fmla="*/ 101319 w 325"/>
                  <a:gd name="T55" fmla="*/ 152979 h 4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5" h="472">
                    <a:moveTo>
                      <a:pt x="280" y="0"/>
                    </a:moveTo>
                    <a:lnTo>
                      <a:pt x="280" y="0"/>
                    </a:lnTo>
                    <a:cubicBezTo>
                      <a:pt x="103" y="118"/>
                      <a:pt x="103" y="118"/>
                      <a:pt x="103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0" y="118"/>
                      <a:pt x="0" y="133"/>
                      <a:pt x="0" y="162"/>
                    </a:cubicBezTo>
                    <a:cubicBezTo>
                      <a:pt x="0" y="309"/>
                      <a:pt x="0" y="309"/>
                      <a:pt x="0" y="309"/>
                    </a:cubicBezTo>
                    <a:cubicBezTo>
                      <a:pt x="0" y="339"/>
                      <a:pt x="30" y="353"/>
                      <a:pt x="44" y="353"/>
                    </a:cubicBezTo>
                    <a:cubicBezTo>
                      <a:pt x="103" y="353"/>
                      <a:pt x="103" y="353"/>
                      <a:pt x="103" y="353"/>
                    </a:cubicBezTo>
                    <a:cubicBezTo>
                      <a:pt x="280" y="471"/>
                      <a:pt x="280" y="471"/>
                      <a:pt x="280" y="471"/>
                    </a:cubicBezTo>
                    <a:cubicBezTo>
                      <a:pt x="294" y="471"/>
                      <a:pt x="324" y="457"/>
                      <a:pt x="324" y="427"/>
                    </a:cubicBezTo>
                    <a:cubicBezTo>
                      <a:pt x="324" y="44"/>
                      <a:pt x="324" y="44"/>
                      <a:pt x="324" y="44"/>
                    </a:cubicBezTo>
                    <a:cubicBezTo>
                      <a:pt x="324" y="15"/>
                      <a:pt x="294" y="0"/>
                      <a:pt x="280" y="0"/>
                    </a:cubicBezTo>
                    <a:close/>
                    <a:moveTo>
                      <a:pt x="103" y="295"/>
                    </a:moveTo>
                    <a:lnTo>
                      <a:pt x="103" y="295"/>
                    </a:lnTo>
                    <a:cubicBezTo>
                      <a:pt x="103" y="309"/>
                      <a:pt x="88" y="309"/>
                      <a:pt x="88" y="309"/>
                    </a:cubicBezTo>
                    <a:cubicBezTo>
                      <a:pt x="59" y="309"/>
                      <a:pt x="59" y="309"/>
                      <a:pt x="59" y="309"/>
                    </a:cubicBezTo>
                    <a:cubicBezTo>
                      <a:pt x="59" y="309"/>
                      <a:pt x="44" y="309"/>
                      <a:pt x="44" y="295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4" y="162"/>
                      <a:pt x="59" y="162"/>
                      <a:pt x="59" y="162"/>
                    </a:cubicBezTo>
                    <a:cubicBezTo>
                      <a:pt x="88" y="162"/>
                      <a:pt x="88" y="162"/>
                      <a:pt x="88" y="162"/>
                    </a:cubicBezTo>
                    <a:cubicBezTo>
                      <a:pt x="88" y="162"/>
                      <a:pt x="103" y="162"/>
                      <a:pt x="103" y="177"/>
                    </a:cubicBezTo>
                    <a:lnTo>
                      <a:pt x="103" y="295"/>
                    </a:lnTo>
                    <a:close/>
                    <a:moveTo>
                      <a:pt x="280" y="427"/>
                    </a:moveTo>
                    <a:lnTo>
                      <a:pt x="280" y="427"/>
                    </a:lnTo>
                    <a:cubicBezTo>
                      <a:pt x="147" y="339"/>
                      <a:pt x="147" y="339"/>
                      <a:pt x="147" y="339"/>
                    </a:cubicBezTo>
                    <a:cubicBezTo>
                      <a:pt x="147" y="309"/>
                      <a:pt x="147" y="148"/>
                      <a:pt x="147" y="118"/>
                    </a:cubicBezTo>
                    <a:cubicBezTo>
                      <a:pt x="280" y="44"/>
                      <a:pt x="280" y="44"/>
                      <a:pt x="280" y="44"/>
                    </a:cubicBezTo>
                    <a:cubicBezTo>
                      <a:pt x="280" y="59"/>
                      <a:pt x="280" y="412"/>
                      <a:pt x="280" y="4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" name="Freeform 131"/>
              <p:cNvSpPr>
                <a:spLocks noChangeArrowheads="1"/>
              </p:cNvSpPr>
              <p:nvPr/>
            </p:nvSpPr>
            <p:spPr bwMode="auto">
              <a:xfrm>
                <a:off x="736563" y="3445888"/>
                <a:ext cx="170458" cy="221945"/>
              </a:xfrm>
              <a:custGeom>
                <a:avLst/>
                <a:gdLst>
                  <a:gd name="T0" fmla="*/ 132899 w 472"/>
                  <a:gd name="T1" fmla="*/ 158122 h 619"/>
                  <a:gd name="T2" fmla="*/ 132899 w 472"/>
                  <a:gd name="T3" fmla="*/ 158122 h 619"/>
                  <a:gd name="T4" fmla="*/ 85229 w 472"/>
                  <a:gd name="T5" fmla="*/ 110793 h 619"/>
                  <a:gd name="T6" fmla="*/ 37559 w 472"/>
                  <a:gd name="T7" fmla="*/ 158122 h 619"/>
                  <a:gd name="T8" fmla="*/ 85229 w 472"/>
                  <a:gd name="T9" fmla="*/ 211188 h 619"/>
                  <a:gd name="T10" fmla="*/ 132899 w 472"/>
                  <a:gd name="T11" fmla="*/ 158122 h 619"/>
                  <a:gd name="T12" fmla="*/ 85229 w 472"/>
                  <a:gd name="T13" fmla="*/ 195053 h 619"/>
                  <a:gd name="T14" fmla="*/ 85229 w 472"/>
                  <a:gd name="T15" fmla="*/ 195053 h 619"/>
                  <a:gd name="T16" fmla="*/ 48032 w 472"/>
                  <a:gd name="T17" fmla="*/ 158122 h 619"/>
                  <a:gd name="T18" fmla="*/ 85229 w 472"/>
                  <a:gd name="T19" fmla="*/ 126570 h 619"/>
                  <a:gd name="T20" fmla="*/ 122426 w 472"/>
                  <a:gd name="T21" fmla="*/ 158122 h 619"/>
                  <a:gd name="T22" fmla="*/ 85229 w 472"/>
                  <a:gd name="T23" fmla="*/ 195053 h 619"/>
                  <a:gd name="T24" fmla="*/ 143734 w 472"/>
                  <a:gd name="T25" fmla="*/ 0 h 619"/>
                  <a:gd name="T26" fmla="*/ 143734 w 472"/>
                  <a:gd name="T27" fmla="*/ 0 h 619"/>
                  <a:gd name="T28" fmla="*/ 26724 w 472"/>
                  <a:gd name="T29" fmla="*/ 0 h 619"/>
                  <a:gd name="T30" fmla="*/ 0 w 472"/>
                  <a:gd name="T31" fmla="*/ 26174 h 619"/>
                  <a:gd name="T32" fmla="*/ 0 w 472"/>
                  <a:gd name="T33" fmla="*/ 195053 h 619"/>
                  <a:gd name="T34" fmla="*/ 26724 w 472"/>
                  <a:gd name="T35" fmla="*/ 221586 h 619"/>
                  <a:gd name="T36" fmla="*/ 143734 w 472"/>
                  <a:gd name="T37" fmla="*/ 221586 h 619"/>
                  <a:gd name="T38" fmla="*/ 170097 w 472"/>
                  <a:gd name="T39" fmla="*/ 195053 h 619"/>
                  <a:gd name="T40" fmla="*/ 170097 w 472"/>
                  <a:gd name="T41" fmla="*/ 26174 h 619"/>
                  <a:gd name="T42" fmla="*/ 143734 w 472"/>
                  <a:gd name="T43" fmla="*/ 0 h 619"/>
                  <a:gd name="T44" fmla="*/ 154207 w 472"/>
                  <a:gd name="T45" fmla="*/ 195053 h 619"/>
                  <a:gd name="T46" fmla="*/ 154207 w 472"/>
                  <a:gd name="T47" fmla="*/ 195053 h 619"/>
                  <a:gd name="T48" fmla="*/ 143734 w 472"/>
                  <a:gd name="T49" fmla="*/ 211188 h 619"/>
                  <a:gd name="T50" fmla="*/ 85229 w 472"/>
                  <a:gd name="T51" fmla="*/ 211188 h 619"/>
                  <a:gd name="T52" fmla="*/ 26724 w 472"/>
                  <a:gd name="T53" fmla="*/ 211188 h 619"/>
                  <a:gd name="T54" fmla="*/ 16251 w 472"/>
                  <a:gd name="T55" fmla="*/ 195053 h 619"/>
                  <a:gd name="T56" fmla="*/ 16251 w 472"/>
                  <a:gd name="T57" fmla="*/ 26174 h 619"/>
                  <a:gd name="T58" fmla="*/ 26724 w 472"/>
                  <a:gd name="T59" fmla="*/ 10398 h 619"/>
                  <a:gd name="T60" fmla="*/ 143734 w 472"/>
                  <a:gd name="T61" fmla="*/ 10398 h 619"/>
                  <a:gd name="T62" fmla="*/ 154207 w 472"/>
                  <a:gd name="T63" fmla="*/ 26174 h 619"/>
                  <a:gd name="T64" fmla="*/ 154207 w 472"/>
                  <a:gd name="T65" fmla="*/ 195053 h 619"/>
                  <a:gd name="T66" fmla="*/ 85229 w 472"/>
                  <a:gd name="T67" fmla="*/ 26174 h 619"/>
                  <a:gd name="T68" fmla="*/ 85229 w 472"/>
                  <a:gd name="T69" fmla="*/ 26174 h 619"/>
                  <a:gd name="T70" fmla="*/ 48032 w 472"/>
                  <a:gd name="T71" fmla="*/ 63106 h 619"/>
                  <a:gd name="T72" fmla="*/ 85229 w 472"/>
                  <a:gd name="T73" fmla="*/ 94658 h 619"/>
                  <a:gd name="T74" fmla="*/ 122426 w 472"/>
                  <a:gd name="T75" fmla="*/ 63106 h 619"/>
                  <a:gd name="T76" fmla="*/ 85229 w 472"/>
                  <a:gd name="T77" fmla="*/ 26174 h 619"/>
                  <a:gd name="T78" fmla="*/ 85229 w 472"/>
                  <a:gd name="T79" fmla="*/ 84260 h 619"/>
                  <a:gd name="T80" fmla="*/ 85229 w 472"/>
                  <a:gd name="T81" fmla="*/ 84260 h 619"/>
                  <a:gd name="T82" fmla="*/ 63922 w 472"/>
                  <a:gd name="T83" fmla="*/ 63106 h 619"/>
                  <a:gd name="T84" fmla="*/ 85229 w 472"/>
                  <a:gd name="T85" fmla="*/ 41951 h 619"/>
                  <a:gd name="T86" fmla="*/ 106536 w 472"/>
                  <a:gd name="T87" fmla="*/ 63106 h 619"/>
                  <a:gd name="T88" fmla="*/ 85229 w 472"/>
                  <a:gd name="T89" fmla="*/ 84260 h 61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72" h="619">
                    <a:moveTo>
                      <a:pt x="368" y="441"/>
                    </a:moveTo>
                    <a:lnTo>
                      <a:pt x="368" y="441"/>
                    </a:lnTo>
                    <a:cubicBezTo>
                      <a:pt x="368" y="368"/>
                      <a:pt x="309" y="309"/>
                      <a:pt x="236" y="309"/>
                    </a:cubicBezTo>
                    <a:cubicBezTo>
                      <a:pt x="162" y="309"/>
                      <a:pt x="104" y="368"/>
                      <a:pt x="104" y="441"/>
                    </a:cubicBezTo>
                    <a:cubicBezTo>
                      <a:pt x="104" y="515"/>
                      <a:pt x="162" y="589"/>
                      <a:pt x="236" y="589"/>
                    </a:cubicBezTo>
                    <a:cubicBezTo>
                      <a:pt x="309" y="589"/>
                      <a:pt x="368" y="515"/>
                      <a:pt x="368" y="441"/>
                    </a:cubicBezTo>
                    <a:close/>
                    <a:moveTo>
                      <a:pt x="236" y="544"/>
                    </a:moveTo>
                    <a:lnTo>
                      <a:pt x="236" y="544"/>
                    </a:lnTo>
                    <a:cubicBezTo>
                      <a:pt x="177" y="544"/>
                      <a:pt x="133" y="500"/>
                      <a:pt x="133" y="441"/>
                    </a:cubicBezTo>
                    <a:cubicBezTo>
                      <a:pt x="133" y="397"/>
                      <a:pt x="177" y="353"/>
                      <a:pt x="236" y="353"/>
                    </a:cubicBezTo>
                    <a:cubicBezTo>
                      <a:pt x="295" y="353"/>
                      <a:pt x="339" y="397"/>
                      <a:pt x="339" y="441"/>
                    </a:cubicBezTo>
                    <a:cubicBezTo>
                      <a:pt x="339" y="500"/>
                      <a:pt x="295" y="544"/>
                      <a:pt x="236" y="544"/>
                    </a:cubicBezTo>
                    <a:close/>
                    <a:moveTo>
                      <a:pt x="398" y="0"/>
                    </a:moveTo>
                    <a:lnTo>
                      <a:pt x="398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30" y="0"/>
                      <a:pt x="0" y="29"/>
                      <a:pt x="0" y="73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0" y="589"/>
                      <a:pt x="30" y="618"/>
                      <a:pt x="74" y="618"/>
                    </a:cubicBezTo>
                    <a:cubicBezTo>
                      <a:pt x="398" y="618"/>
                      <a:pt x="398" y="618"/>
                      <a:pt x="398" y="618"/>
                    </a:cubicBezTo>
                    <a:cubicBezTo>
                      <a:pt x="442" y="618"/>
                      <a:pt x="471" y="589"/>
                      <a:pt x="471" y="544"/>
                    </a:cubicBezTo>
                    <a:cubicBezTo>
                      <a:pt x="471" y="73"/>
                      <a:pt x="471" y="73"/>
                      <a:pt x="471" y="73"/>
                    </a:cubicBezTo>
                    <a:cubicBezTo>
                      <a:pt x="471" y="29"/>
                      <a:pt x="442" y="0"/>
                      <a:pt x="398" y="0"/>
                    </a:cubicBezTo>
                    <a:close/>
                    <a:moveTo>
                      <a:pt x="427" y="544"/>
                    </a:moveTo>
                    <a:lnTo>
                      <a:pt x="427" y="544"/>
                    </a:lnTo>
                    <a:cubicBezTo>
                      <a:pt x="427" y="559"/>
                      <a:pt x="413" y="589"/>
                      <a:pt x="398" y="589"/>
                    </a:cubicBezTo>
                    <a:cubicBezTo>
                      <a:pt x="236" y="589"/>
                      <a:pt x="236" y="589"/>
                      <a:pt x="236" y="589"/>
                    </a:cubicBezTo>
                    <a:cubicBezTo>
                      <a:pt x="74" y="589"/>
                      <a:pt x="74" y="589"/>
                      <a:pt x="74" y="589"/>
                    </a:cubicBezTo>
                    <a:cubicBezTo>
                      <a:pt x="59" y="589"/>
                      <a:pt x="45" y="559"/>
                      <a:pt x="45" y="544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59"/>
                      <a:pt x="59" y="29"/>
                      <a:pt x="74" y="29"/>
                    </a:cubicBezTo>
                    <a:cubicBezTo>
                      <a:pt x="398" y="29"/>
                      <a:pt x="398" y="29"/>
                      <a:pt x="398" y="29"/>
                    </a:cubicBezTo>
                    <a:cubicBezTo>
                      <a:pt x="413" y="29"/>
                      <a:pt x="427" y="59"/>
                      <a:pt x="427" y="73"/>
                    </a:cubicBezTo>
                    <a:lnTo>
                      <a:pt x="427" y="544"/>
                    </a:lnTo>
                    <a:close/>
                    <a:moveTo>
                      <a:pt x="236" y="73"/>
                    </a:moveTo>
                    <a:lnTo>
                      <a:pt x="236" y="73"/>
                    </a:lnTo>
                    <a:cubicBezTo>
                      <a:pt x="177" y="73"/>
                      <a:pt x="133" y="117"/>
                      <a:pt x="133" y="176"/>
                    </a:cubicBezTo>
                    <a:cubicBezTo>
                      <a:pt x="133" y="221"/>
                      <a:pt x="177" y="264"/>
                      <a:pt x="236" y="264"/>
                    </a:cubicBezTo>
                    <a:cubicBezTo>
                      <a:pt x="295" y="264"/>
                      <a:pt x="339" y="221"/>
                      <a:pt x="339" y="176"/>
                    </a:cubicBezTo>
                    <a:cubicBezTo>
                      <a:pt x="339" y="117"/>
                      <a:pt x="295" y="73"/>
                      <a:pt x="236" y="73"/>
                    </a:cubicBezTo>
                    <a:close/>
                    <a:moveTo>
                      <a:pt x="236" y="235"/>
                    </a:moveTo>
                    <a:lnTo>
                      <a:pt x="236" y="235"/>
                    </a:lnTo>
                    <a:cubicBezTo>
                      <a:pt x="207" y="235"/>
                      <a:pt x="177" y="206"/>
                      <a:pt x="177" y="176"/>
                    </a:cubicBezTo>
                    <a:cubicBezTo>
                      <a:pt x="177" y="132"/>
                      <a:pt x="207" y="117"/>
                      <a:pt x="236" y="117"/>
                    </a:cubicBezTo>
                    <a:cubicBezTo>
                      <a:pt x="266" y="117"/>
                      <a:pt x="295" y="132"/>
                      <a:pt x="295" y="176"/>
                    </a:cubicBezTo>
                    <a:cubicBezTo>
                      <a:pt x="295" y="206"/>
                      <a:pt x="266" y="235"/>
                      <a:pt x="236" y="2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" name="Freeform 132"/>
              <p:cNvSpPr>
                <a:spLocks noChangeArrowheads="1"/>
              </p:cNvSpPr>
              <p:nvPr/>
            </p:nvSpPr>
            <p:spPr bwMode="auto">
              <a:xfrm>
                <a:off x="4016213" y="3075980"/>
                <a:ext cx="221991" cy="228550"/>
              </a:xfrm>
              <a:custGeom>
                <a:avLst/>
                <a:gdLst>
                  <a:gd name="T0" fmla="*/ 190073 w 619"/>
                  <a:gd name="T1" fmla="*/ 185652 h 634"/>
                  <a:gd name="T2" fmla="*/ 190073 w 619"/>
                  <a:gd name="T3" fmla="*/ 201874 h 634"/>
                  <a:gd name="T4" fmla="*/ 190073 w 619"/>
                  <a:gd name="T5" fmla="*/ 185652 h 634"/>
                  <a:gd name="T6" fmla="*/ 31559 w 619"/>
                  <a:gd name="T7" fmla="*/ 42538 h 634"/>
                  <a:gd name="T8" fmla="*/ 31559 w 619"/>
                  <a:gd name="T9" fmla="*/ 31723 h 634"/>
                  <a:gd name="T10" fmla="*/ 31559 w 619"/>
                  <a:gd name="T11" fmla="*/ 42538 h 634"/>
                  <a:gd name="T12" fmla="*/ 31559 w 619"/>
                  <a:gd name="T13" fmla="*/ 185652 h 634"/>
                  <a:gd name="T14" fmla="*/ 31559 w 619"/>
                  <a:gd name="T15" fmla="*/ 201874 h 634"/>
                  <a:gd name="T16" fmla="*/ 31559 w 619"/>
                  <a:gd name="T17" fmla="*/ 185652 h 634"/>
                  <a:gd name="T18" fmla="*/ 110816 w 619"/>
                  <a:gd name="T19" fmla="*/ 31723 h 634"/>
                  <a:gd name="T20" fmla="*/ 110816 w 619"/>
                  <a:gd name="T21" fmla="*/ 201874 h 634"/>
                  <a:gd name="T22" fmla="*/ 110816 w 619"/>
                  <a:gd name="T23" fmla="*/ 31723 h 634"/>
                  <a:gd name="T24" fmla="*/ 110816 w 619"/>
                  <a:gd name="T25" fmla="*/ 185652 h 634"/>
                  <a:gd name="T26" fmla="*/ 110816 w 619"/>
                  <a:gd name="T27" fmla="*/ 42538 h 634"/>
                  <a:gd name="T28" fmla="*/ 110816 w 619"/>
                  <a:gd name="T29" fmla="*/ 185652 h 634"/>
                  <a:gd name="T30" fmla="*/ 110816 w 619"/>
                  <a:gd name="T31" fmla="*/ 74261 h 634"/>
                  <a:gd name="T32" fmla="*/ 110816 w 619"/>
                  <a:gd name="T33" fmla="*/ 159336 h 634"/>
                  <a:gd name="T34" fmla="*/ 110816 w 619"/>
                  <a:gd name="T35" fmla="*/ 74261 h 634"/>
                  <a:gd name="T36" fmla="*/ 110816 w 619"/>
                  <a:gd name="T37" fmla="*/ 143475 h 634"/>
                  <a:gd name="T38" fmla="*/ 110816 w 619"/>
                  <a:gd name="T39" fmla="*/ 84715 h 634"/>
                  <a:gd name="T40" fmla="*/ 110816 w 619"/>
                  <a:gd name="T41" fmla="*/ 143475 h 634"/>
                  <a:gd name="T42" fmla="*/ 195452 w 619"/>
                  <a:gd name="T43" fmla="*/ 0 h 634"/>
                  <a:gd name="T44" fmla="*/ 0 w 619"/>
                  <a:gd name="T45" fmla="*/ 31723 h 634"/>
                  <a:gd name="T46" fmla="*/ 26539 w 619"/>
                  <a:gd name="T47" fmla="*/ 228190 h 634"/>
                  <a:gd name="T48" fmla="*/ 221632 w 619"/>
                  <a:gd name="T49" fmla="*/ 201874 h 634"/>
                  <a:gd name="T50" fmla="*/ 195452 w 619"/>
                  <a:gd name="T51" fmla="*/ 0 h 634"/>
                  <a:gd name="T52" fmla="*/ 211232 w 619"/>
                  <a:gd name="T53" fmla="*/ 201874 h 634"/>
                  <a:gd name="T54" fmla="*/ 26539 w 619"/>
                  <a:gd name="T55" fmla="*/ 212328 h 634"/>
                  <a:gd name="T56" fmla="*/ 10400 w 619"/>
                  <a:gd name="T57" fmla="*/ 31723 h 634"/>
                  <a:gd name="T58" fmla="*/ 195452 w 619"/>
                  <a:gd name="T59" fmla="*/ 15862 h 634"/>
                  <a:gd name="T60" fmla="*/ 211232 w 619"/>
                  <a:gd name="T61" fmla="*/ 201874 h 634"/>
                  <a:gd name="T62" fmla="*/ 190073 w 619"/>
                  <a:gd name="T63" fmla="*/ 31723 h 634"/>
                  <a:gd name="T64" fmla="*/ 190073 w 619"/>
                  <a:gd name="T65" fmla="*/ 42538 h 634"/>
                  <a:gd name="T66" fmla="*/ 190073 w 619"/>
                  <a:gd name="T67" fmla="*/ 31723 h 6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19" h="634">
                    <a:moveTo>
                      <a:pt x="530" y="515"/>
                    </a:moveTo>
                    <a:lnTo>
                      <a:pt x="530" y="515"/>
                    </a:lnTo>
                    <a:cubicBezTo>
                      <a:pt x="515" y="515"/>
                      <a:pt x="500" y="530"/>
                      <a:pt x="500" y="530"/>
                    </a:cubicBezTo>
                    <a:cubicBezTo>
                      <a:pt x="500" y="545"/>
                      <a:pt x="515" y="560"/>
                      <a:pt x="530" y="560"/>
                    </a:cubicBezTo>
                    <a:cubicBezTo>
                      <a:pt x="530" y="560"/>
                      <a:pt x="545" y="545"/>
                      <a:pt x="545" y="530"/>
                    </a:cubicBezTo>
                    <a:lnTo>
                      <a:pt x="530" y="515"/>
                    </a:lnTo>
                    <a:close/>
                    <a:moveTo>
                      <a:pt x="88" y="118"/>
                    </a:moveTo>
                    <a:lnTo>
                      <a:pt x="88" y="118"/>
                    </a:lnTo>
                    <a:cubicBezTo>
                      <a:pt x="103" y="118"/>
                      <a:pt x="118" y="118"/>
                      <a:pt x="118" y="103"/>
                    </a:cubicBezTo>
                    <a:cubicBezTo>
                      <a:pt x="118" y="88"/>
                      <a:pt x="103" y="88"/>
                      <a:pt x="88" y="88"/>
                    </a:cubicBezTo>
                    <a:cubicBezTo>
                      <a:pt x="88" y="88"/>
                      <a:pt x="74" y="88"/>
                      <a:pt x="74" y="103"/>
                    </a:cubicBezTo>
                    <a:cubicBezTo>
                      <a:pt x="74" y="118"/>
                      <a:pt x="88" y="118"/>
                      <a:pt x="88" y="118"/>
                    </a:cubicBezTo>
                    <a:close/>
                    <a:moveTo>
                      <a:pt x="88" y="515"/>
                    </a:moveTo>
                    <a:lnTo>
                      <a:pt x="88" y="515"/>
                    </a:lnTo>
                    <a:lnTo>
                      <a:pt x="74" y="530"/>
                    </a:lnTo>
                    <a:cubicBezTo>
                      <a:pt x="74" y="545"/>
                      <a:pt x="88" y="560"/>
                      <a:pt x="88" y="560"/>
                    </a:cubicBezTo>
                    <a:cubicBezTo>
                      <a:pt x="103" y="560"/>
                      <a:pt x="118" y="545"/>
                      <a:pt x="118" y="530"/>
                    </a:cubicBezTo>
                    <a:cubicBezTo>
                      <a:pt x="118" y="530"/>
                      <a:pt x="103" y="515"/>
                      <a:pt x="88" y="515"/>
                    </a:cubicBezTo>
                    <a:close/>
                    <a:moveTo>
                      <a:pt x="309" y="88"/>
                    </a:moveTo>
                    <a:lnTo>
                      <a:pt x="309" y="88"/>
                    </a:lnTo>
                    <a:cubicBezTo>
                      <a:pt x="177" y="88"/>
                      <a:pt x="74" y="192"/>
                      <a:pt x="74" y="324"/>
                    </a:cubicBezTo>
                    <a:cubicBezTo>
                      <a:pt x="74" y="456"/>
                      <a:pt x="177" y="560"/>
                      <a:pt x="309" y="560"/>
                    </a:cubicBezTo>
                    <a:cubicBezTo>
                      <a:pt x="441" y="560"/>
                      <a:pt x="545" y="456"/>
                      <a:pt x="545" y="324"/>
                    </a:cubicBezTo>
                    <a:cubicBezTo>
                      <a:pt x="545" y="192"/>
                      <a:pt x="441" y="88"/>
                      <a:pt x="309" y="88"/>
                    </a:cubicBezTo>
                    <a:close/>
                    <a:moveTo>
                      <a:pt x="309" y="515"/>
                    </a:moveTo>
                    <a:lnTo>
                      <a:pt x="309" y="515"/>
                    </a:lnTo>
                    <a:cubicBezTo>
                      <a:pt x="206" y="515"/>
                      <a:pt x="118" y="427"/>
                      <a:pt x="118" y="324"/>
                    </a:cubicBezTo>
                    <a:cubicBezTo>
                      <a:pt x="118" y="206"/>
                      <a:pt x="206" y="118"/>
                      <a:pt x="309" y="118"/>
                    </a:cubicBezTo>
                    <a:cubicBezTo>
                      <a:pt x="412" y="118"/>
                      <a:pt x="500" y="206"/>
                      <a:pt x="500" y="324"/>
                    </a:cubicBezTo>
                    <a:cubicBezTo>
                      <a:pt x="500" y="427"/>
                      <a:pt x="412" y="515"/>
                      <a:pt x="309" y="515"/>
                    </a:cubicBezTo>
                    <a:close/>
                    <a:moveTo>
                      <a:pt x="309" y="206"/>
                    </a:moveTo>
                    <a:lnTo>
                      <a:pt x="309" y="206"/>
                    </a:lnTo>
                    <a:cubicBezTo>
                      <a:pt x="250" y="206"/>
                      <a:pt x="191" y="251"/>
                      <a:pt x="191" y="324"/>
                    </a:cubicBezTo>
                    <a:cubicBezTo>
                      <a:pt x="191" y="383"/>
                      <a:pt x="250" y="442"/>
                      <a:pt x="309" y="442"/>
                    </a:cubicBezTo>
                    <a:cubicBezTo>
                      <a:pt x="368" y="442"/>
                      <a:pt x="427" y="383"/>
                      <a:pt x="427" y="324"/>
                    </a:cubicBezTo>
                    <a:cubicBezTo>
                      <a:pt x="427" y="251"/>
                      <a:pt x="368" y="206"/>
                      <a:pt x="309" y="206"/>
                    </a:cubicBezTo>
                    <a:close/>
                    <a:moveTo>
                      <a:pt x="309" y="398"/>
                    </a:moveTo>
                    <a:lnTo>
                      <a:pt x="309" y="398"/>
                    </a:lnTo>
                    <a:cubicBezTo>
                      <a:pt x="265" y="398"/>
                      <a:pt x="236" y="368"/>
                      <a:pt x="236" y="324"/>
                    </a:cubicBezTo>
                    <a:cubicBezTo>
                      <a:pt x="236" y="280"/>
                      <a:pt x="265" y="235"/>
                      <a:pt x="309" y="235"/>
                    </a:cubicBezTo>
                    <a:cubicBezTo>
                      <a:pt x="353" y="235"/>
                      <a:pt x="383" y="280"/>
                      <a:pt x="383" y="324"/>
                    </a:cubicBezTo>
                    <a:cubicBezTo>
                      <a:pt x="383" y="368"/>
                      <a:pt x="353" y="398"/>
                      <a:pt x="309" y="398"/>
                    </a:cubicBez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29" y="0"/>
                      <a:pt x="0" y="44"/>
                      <a:pt x="0" y="88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4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8"/>
                      <a:pt x="618" y="88"/>
                      <a:pt x="618" y="88"/>
                    </a:cubicBezTo>
                    <a:cubicBezTo>
                      <a:pt x="618" y="44"/>
                      <a:pt x="589" y="0"/>
                      <a:pt x="545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4"/>
                      <a:pt x="559" y="589"/>
                      <a:pt x="545" y="589"/>
                    </a:cubicBezTo>
                    <a:cubicBezTo>
                      <a:pt x="74" y="589"/>
                      <a:pt x="74" y="589"/>
                      <a:pt x="74" y="589"/>
                    </a:cubicBezTo>
                    <a:cubicBezTo>
                      <a:pt x="59" y="589"/>
                      <a:pt x="29" y="574"/>
                      <a:pt x="29" y="560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59"/>
                      <a:pt x="59" y="44"/>
                      <a:pt x="74" y="44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59" y="44"/>
                      <a:pt x="589" y="59"/>
                      <a:pt x="589" y="88"/>
                    </a:cubicBezTo>
                    <a:lnTo>
                      <a:pt x="589" y="560"/>
                    </a:lnTo>
                    <a:close/>
                    <a:moveTo>
                      <a:pt x="530" y="88"/>
                    </a:moveTo>
                    <a:lnTo>
                      <a:pt x="530" y="88"/>
                    </a:lnTo>
                    <a:cubicBezTo>
                      <a:pt x="515" y="88"/>
                      <a:pt x="500" y="88"/>
                      <a:pt x="500" y="103"/>
                    </a:cubicBezTo>
                    <a:cubicBezTo>
                      <a:pt x="500" y="118"/>
                      <a:pt x="515" y="118"/>
                      <a:pt x="530" y="118"/>
                    </a:cubicBezTo>
                    <a:cubicBezTo>
                      <a:pt x="530" y="118"/>
                      <a:pt x="545" y="118"/>
                      <a:pt x="545" y="103"/>
                    </a:cubicBezTo>
                    <a:cubicBezTo>
                      <a:pt x="545" y="88"/>
                      <a:pt x="530" y="88"/>
                      <a:pt x="530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" name="Freeform 133"/>
              <p:cNvSpPr>
                <a:spLocks noChangeArrowheads="1"/>
              </p:cNvSpPr>
              <p:nvPr/>
            </p:nvSpPr>
            <p:spPr bwMode="auto">
              <a:xfrm>
                <a:off x="3683227" y="3075980"/>
                <a:ext cx="153279" cy="228550"/>
              </a:xfrm>
              <a:custGeom>
                <a:avLst/>
                <a:gdLst>
                  <a:gd name="T0" fmla="*/ 147907 w 428"/>
                  <a:gd name="T1" fmla="*/ 52992 h 634"/>
                  <a:gd name="T2" fmla="*/ 147907 w 428"/>
                  <a:gd name="T3" fmla="*/ 52992 h 634"/>
                  <a:gd name="T4" fmla="*/ 79146 w 428"/>
                  <a:gd name="T5" fmla="*/ 0 h 634"/>
                  <a:gd name="T6" fmla="*/ 10744 w 428"/>
                  <a:gd name="T7" fmla="*/ 52992 h 634"/>
                  <a:gd name="T8" fmla="*/ 0 w 428"/>
                  <a:gd name="T9" fmla="*/ 63807 h 634"/>
                  <a:gd name="T10" fmla="*/ 0 w 428"/>
                  <a:gd name="T11" fmla="*/ 79668 h 634"/>
                  <a:gd name="T12" fmla="*/ 16116 w 428"/>
                  <a:gd name="T13" fmla="*/ 95530 h 634"/>
                  <a:gd name="T14" fmla="*/ 16116 w 428"/>
                  <a:gd name="T15" fmla="*/ 95530 h 634"/>
                  <a:gd name="T16" fmla="*/ 37245 w 428"/>
                  <a:gd name="T17" fmla="*/ 116798 h 634"/>
                  <a:gd name="T18" fmla="*/ 47631 w 428"/>
                  <a:gd name="T19" fmla="*/ 212328 h 634"/>
                  <a:gd name="T20" fmla="*/ 63389 w 428"/>
                  <a:gd name="T21" fmla="*/ 228190 h 634"/>
                  <a:gd name="T22" fmla="*/ 89890 w 428"/>
                  <a:gd name="T23" fmla="*/ 228190 h 634"/>
                  <a:gd name="T24" fmla="*/ 105648 w 428"/>
                  <a:gd name="T25" fmla="*/ 212328 h 634"/>
                  <a:gd name="T26" fmla="*/ 121406 w 428"/>
                  <a:gd name="T27" fmla="*/ 116798 h 634"/>
                  <a:gd name="T28" fmla="*/ 142535 w 428"/>
                  <a:gd name="T29" fmla="*/ 95530 h 634"/>
                  <a:gd name="T30" fmla="*/ 142535 w 428"/>
                  <a:gd name="T31" fmla="*/ 95530 h 634"/>
                  <a:gd name="T32" fmla="*/ 152921 w 428"/>
                  <a:gd name="T33" fmla="*/ 79668 h 634"/>
                  <a:gd name="T34" fmla="*/ 152921 w 428"/>
                  <a:gd name="T35" fmla="*/ 63807 h 634"/>
                  <a:gd name="T36" fmla="*/ 147907 w 428"/>
                  <a:gd name="T37" fmla="*/ 52992 h 634"/>
                  <a:gd name="T38" fmla="*/ 79146 w 428"/>
                  <a:gd name="T39" fmla="*/ 15862 h 634"/>
                  <a:gd name="T40" fmla="*/ 79146 w 428"/>
                  <a:gd name="T41" fmla="*/ 15862 h 634"/>
                  <a:gd name="T42" fmla="*/ 131791 w 428"/>
                  <a:gd name="T43" fmla="*/ 52992 h 634"/>
                  <a:gd name="T44" fmla="*/ 21130 w 428"/>
                  <a:gd name="T45" fmla="*/ 52992 h 634"/>
                  <a:gd name="T46" fmla="*/ 79146 w 428"/>
                  <a:gd name="T47" fmla="*/ 15862 h 634"/>
                  <a:gd name="T48" fmla="*/ 89890 w 428"/>
                  <a:gd name="T49" fmla="*/ 201874 h 634"/>
                  <a:gd name="T50" fmla="*/ 89890 w 428"/>
                  <a:gd name="T51" fmla="*/ 201874 h 634"/>
                  <a:gd name="T52" fmla="*/ 84518 w 428"/>
                  <a:gd name="T53" fmla="*/ 212328 h 634"/>
                  <a:gd name="T54" fmla="*/ 68761 w 428"/>
                  <a:gd name="T55" fmla="*/ 212328 h 634"/>
                  <a:gd name="T56" fmla="*/ 63389 w 428"/>
                  <a:gd name="T57" fmla="*/ 201874 h 634"/>
                  <a:gd name="T58" fmla="*/ 47631 w 428"/>
                  <a:gd name="T59" fmla="*/ 122206 h 634"/>
                  <a:gd name="T60" fmla="*/ 79146 w 428"/>
                  <a:gd name="T61" fmla="*/ 127253 h 634"/>
                  <a:gd name="T62" fmla="*/ 105648 w 428"/>
                  <a:gd name="T63" fmla="*/ 122206 h 634"/>
                  <a:gd name="T64" fmla="*/ 89890 w 428"/>
                  <a:gd name="T65" fmla="*/ 201874 h 634"/>
                  <a:gd name="T66" fmla="*/ 79146 w 428"/>
                  <a:gd name="T67" fmla="*/ 116798 h 634"/>
                  <a:gd name="T68" fmla="*/ 79146 w 428"/>
                  <a:gd name="T69" fmla="*/ 116798 h 634"/>
                  <a:gd name="T70" fmla="*/ 31873 w 428"/>
                  <a:gd name="T71" fmla="*/ 95530 h 634"/>
                  <a:gd name="T72" fmla="*/ 121406 w 428"/>
                  <a:gd name="T73" fmla="*/ 95530 h 634"/>
                  <a:gd name="T74" fmla="*/ 79146 w 428"/>
                  <a:gd name="T75" fmla="*/ 116798 h 634"/>
                  <a:gd name="T76" fmla="*/ 131791 w 428"/>
                  <a:gd name="T77" fmla="*/ 79668 h 634"/>
                  <a:gd name="T78" fmla="*/ 131791 w 428"/>
                  <a:gd name="T79" fmla="*/ 79668 h 634"/>
                  <a:gd name="T80" fmla="*/ 21130 w 428"/>
                  <a:gd name="T81" fmla="*/ 79668 h 634"/>
                  <a:gd name="T82" fmla="*/ 16116 w 428"/>
                  <a:gd name="T83" fmla="*/ 74261 h 634"/>
                  <a:gd name="T84" fmla="*/ 21130 w 428"/>
                  <a:gd name="T85" fmla="*/ 63807 h 634"/>
                  <a:gd name="T86" fmla="*/ 131791 w 428"/>
                  <a:gd name="T87" fmla="*/ 63807 h 634"/>
                  <a:gd name="T88" fmla="*/ 142535 w 428"/>
                  <a:gd name="T89" fmla="*/ 74261 h 634"/>
                  <a:gd name="T90" fmla="*/ 131791 w 428"/>
                  <a:gd name="T91" fmla="*/ 79668 h 6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8" h="634">
                    <a:moveTo>
                      <a:pt x="413" y="147"/>
                    </a:moveTo>
                    <a:lnTo>
                      <a:pt x="413" y="147"/>
                    </a:lnTo>
                    <a:cubicBezTo>
                      <a:pt x="383" y="59"/>
                      <a:pt x="309" y="0"/>
                      <a:pt x="221" y="0"/>
                    </a:cubicBezTo>
                    <a:cubicBezTo>
                      <a:pt x="118" y="0"/>
                      <a:pt x="45" y="59"/>
                      <a:pt x="30" y="147"/>
                    </a:cubicBezTo>
                    <a:cubicBezTo>
                      <a:pt x="15" y="147"/>
                      <a:pt x="0" y="162"/>
                      <a:pt x="0" y="177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35"/>
                      <a:pt x="15" y="265"/>
                      <a:pt x="45" y="265"/>
                    </a:cubicBezTo>
                    <a:cubicBezTo>
                      <a:pt x="59" y="280"/>
                      <a:pt x="74" y="309"/>
                      <a:pt x="104" y="324"/>
                    </a:cubicBezTo>
                    <a:cubicBezTo>
                      <a:pt x="133" y="589"/>
                      <a:pt x="133" y="589"/>
                      <a:pt x="133" y="589"/>
                    </a:cubicBezTo>
                    <a:cubicBezTo>
                      <a:pt x="133" y="618"/>
                      <a:pt x="163" y="633"/>
                      <a:pt x="177" y="633"/>
                    </a:cubicBezTo>
                    <a:cubicBezTo>
                      <a:pt x="251" y="633"/>
                      <a:pt x="251" y="633"/>
                      <a:pt x="251" y="633"/>
                    </a:cubicBezTo>
                    <a:cubicBezTo>
                      <a:pt x="280" y="633"/>
                      <a:pt x="295" y="618"/>
                      <a:pt x="295" y="589"/>
                    </a:cubicBezTo>
                    <a:cubicBezTo>
                      <a:pt x="339" y="324"/>
                      <a:pt x="339" y="324"/>
                      <a:pt x="339" y="324"/>
                    </a:cubicBezTo>
                    <a:cubicBezTo>
                      <a:pt x="354" y="309"/>
                      <a:pt x="383" y="280"/>
                      <a:pt x="398" y="265"/>
                    </a:cubicBezTo>
                    <a:cubicBezTo>
                      <a:pt x="413" y="265"/>
                      <a:pt x="427" y="235"/>
                      <a:pt x="427" y="221"/>
                    </a:cubicBezTo>
                    <a:cubicBezTo>
                      <a:pt x="427" y="177"/>
                      <a:pt x="427" y="177"/>
                      <a:pt x="427" y="177"/>
                    </a:cubicBezTo>
                    <a:cubicBezTo>
                      <a:pt x="427" y="162"/>
                      <a:pt x="427" y="147"/>
                      <a:pt x="413" y="147"/>
                    </a:cubicBezTo>
                    <a:close/>
                    <a:moveTo>
                      <a:pt x="221" y="44"/>
                    </a:moveTo>
                    <a:lnTo>
                      <a:pt x="221" y="44"/>
                    </a:lnTo>
                    <a:cubicBezTo>
                      <a:pt x="280" y="44"/>
                      <a:pt x="354" y="88"/>
                      <a:pt x="368" y="147"/>
                    </a:cubicBezTo>
                    <a:cubicBezTo>
                      <a:pt x="59" y="147"/>
                      <a:pt x="59" y="147"/>
                      <a:pt x="59" y="147"/>
                    </a:cubicBezTo>
                    <a:cubicBezTo>
                      <a:pt x="89" y="88"/>
                      <a:pt x="148" y="44"/>
                      <a:pt x="221" y="44"/>
                    </a:cubicBezTo>
                    <a:close/>
                    <a:moveTo>
                      <a:pt x="251" y="560"/>
                    </a:moveTo>
                    <a:lnTo>
                      <a:pt x="251" y="560"/>
                    </a:lnTo>
                    <a:cubicBezTo>
                      <a:pt x="251" y="574"/>
                      <a:pt x="251" y="589"/>
                      <a:pt x="236" y="589"/>
                    </a:cubicBezTo>
                    <a:cubicBezTo>
                      <a:pt x="192" y="589"/>
                      <a:pt x="192" y="589"/>
                      <a:pt x="192" y="589"/>
                    </a:cubicBezTo>
                    <a:cubicBezTo>
                      <a:pt x="177" y="589"/>
                      <a:pt x="177" y="574"/>
                      <a:pt x="177" y="560"/>
                    </a:cubicBezTo>
                    <a:cubicBezTo>
                      <a:pt x="133" y="339"/>
                      <a:pt x="133" y="339"/>
                      <a:pt x="133" y="339"/>
                    </a:cubicBezTo>
                    <a:cubicBezTo>
                      <a:pt x="163" y="353"/>
                      <a:pt x="192" y="353"/>
                      <a:pt x="221" y="353"/>
                    </a:cubicBezTo>
                    <a:cubicBezTo>
                      <a:pt x="251" y="353"/>
                      <a:pt x="266" y="353"/>
                      <a:pt x="295" y="339"/>
                    </a:cubicBezTo>
                    <a:lnTo>
                      <a:pt x="251" y="560"/>
                    </a:lnTo>
                    <a:close/>
                    <a:moveTo>
                      <a:pt x="221" y="324"/>
                    </a:moveTo>
                    <a:lnTo>
                      <a:pt x="221" y="324"/>
                    </a:lnTo>
                    <a:cubicBezTo>
                      <a:pt x="163" y="324"/>
                      <a:pt x="118" y="294"/>
                      <a:pt x="89" y="265"/>
                    </a:cubicBezTo>
                    <a:cubicBezTo>
                      <a:pt x="339" y="265"/>
                      <a:pt x="339" y="265"/>
                      <a:pt x="339" y="265"/>
                    </a:cubicBezTo>
                    <a:cubicBezTo>
                      <a:pt x="309" y="294"/>
                      <a:pt x="266" y="324"/>
                      <a:pt x="221" y="324"/>
                    </a:cubicBezTo>
                    <a:close/>
                    <a:moveTo>
                      <a:pt x="368" y="221"/>
                    </a:moveTo>
                    <a:lnTo>
                      <a:pt x="368" y="221"/>
                    </a:lnTo>
                    <a:cubicBezTo>
                      <a:pt x="59" y="221"/>
                      <a:pt x="59" y="221"/>
                      <a:pt x="59" y="221"/>
                    </a:cubicBezTo>
                    <a:cubicBezTo>
                      <a:pt x="45" y="221"/>
                      <a:pt x="45" y="206"/>
                      <a:pt x="45" y="206"/>
                    </a:cubicBezTo>
                    <a:cubicBezTo>
                      <a:pt x="45" y="192"/>
                      <a:pt x="45" y="177"/>
                      <a:pt x="59" y="177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83" y="177"/>
                      <a:pt x="398" y="192"/>
                      <a:pt x="398" y="206"/>
                    </a:cubicBezTo>
                    <a:cubicBezTo>
                      <a:pt x="398" y="206"/>
                      <a:pt x="383" y="221"/>
                      <a:pt x="368" y="2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" name="Freeform 134"/>
              <p:cNvSpPr>
                <a:spLocks noChangeArrowheads="1"/>
              </p:cNvSpPr>
              <p:nvPr/>
            </p:nvSpPr>
            <p:spPr bwMode="auto">
              <a:xfrm>
                <a:off x="3280208" y="3075980"/>
                <a:ext cx="228597" cy="228550"/>
              </a:xfrm>
              <a:custGeom>
                <a:avLst/>
                <a:gdLst>
                  <a:gd name="T0" fmla="*/ 212011 w 634"/>
                  <a:gd name="T1" fmla="*/ 105984 h 634"/>
                  <a:gd name="T2" fmla="*/ 111414 w 634"/>
                  <a:gd name="T3" fmla="*/ 0 h 634"/>
                  <a:gd name="T4" fmla="*/ 15865 w 634"/>
                  <a:gd name="T5" fmla="*/ 105984 h 634"/>
                  <a:gd name="T6" fmla="*/ 0 w 634"/>
                  <a:gd name="T7" fmla="*/ 169790 h 634"/>
                  <a:gd name="T8" fmla="*/ 58411 w 634"/>
                  <a:gd name="T9" fmla="*/ 201874 h 634"/>
                  <a:gd name="T10" fmla="*/ 84732 w 634"/>
                  <a:gd name="T11" fmla="*/ 127253 h 634"/>
                  <a:gd name="T12" fmla="*/ 26321 w 634"/>
                  <a:gd name="T13" fmla="*/ 100937 h 634"/>
                  <a:gd name="T14" fmla="*/ 196146 w 634"/>
                  <a:gd name="T15" fmla="*/ 100937 h 634"/>
                  <a:gd name="T16" fmla="*/ 143144 w 634"/>
                  <a:gd name="T17" fmla="*/ 127253 h 634"/>
                  <a:gd name="T18" fmla="*/ 169825 w 634"/>
                  <a:gd name="T19" fmla="*/ 201874 h 634"/>
                  <a:gd name="T20" fmla="*/ 185690 w 634"/>
                  <a:gd name="T21" fmla="*/ 222782 h 634"/>
                  <a:gd name="T22" fmla="*/ 196146 w 634"/>
                  <a:gd name="T23" fmla="*/ 222782 h 634"/>
                  <a:gd name="T24" fmla="*/ 228236 w 634"/>
                  <a:gd name="T25" fmla="*/ 169790 h 634"/>
                  <a:gd name="T26" fmla="*/ 212011 w 634"/>
                  <a:gd name="T27" fmla="*/ 105984 h 634"/>
                  <a:gd name="T28" fmla="*/ 47594 w 634"/>
                  <a:gd name="T29" fmla="*/ 116798 h 634"/>
                  <a:gd name="T30" fmla="*/ 68868 w 634"/>
                  <a:gd name="T31" fmla="*/ 127253 h 634"/>
                  <a:gd name="T32" fmla="*/ 58411 w 634"/>
                  <a:gd name="T33" fmla="*/ 185652 h 634"/>
                  <a:gd name="T34" fmla="*/ 42186 w 634"/>
                  <a:gd name="T35" fmla="*/ 148521 h 634"/>
                  <a:gd name="T36" fmla="*/ 31730 w 634"/>
                  <a:gd name="T37" fmla="*/ 116798 h 634"/>
                  <a:gd name="T38" fmla="*/ 26321 w 634"/>
                  <a:gd name="T39" fmla="*/ 148521 h 634"/>
                  <a:gd name="T40" fmla="*/ 26321 w 634"/>
                  <a:gd name="T41" fmla="*/ 185652 h 634"/>
                  <a:gd name="T42" fmla="*/ 15865 w 634"/>
                  <a:gd name="T43" fmla="*/ 127253 h 634"/>
                  <a:gd name="T44" fmla="*/ 31730 w 634"/>
                  <a:gd name="T45" fmla="*/ 116798 h 634"/>
                  <a:gd name="T46" fmla="*/ 174873 w 634"/>
                  <a:gd name="T47" fmla="*/ 185652 h 634"/>
                  <a:gd name="T48" fmla="*/ 153600 w 634"/>
                  <a:gd name="T49" fmla="*/ 169790 h 634"/>
                  <a:gd name="T50" fmla="*/ 169825 w 634"/>
                  <a:gd name="T51" fmla="*/ 116798 h 634"/>
                  <a:gd name="T52" fmla="*/ 185690 w 634"/>
                  <a:gd name="T53" fmla="*/ 148521 h 634"/>
                  <a:gd name="T54" fmla="*/ 212011 w 634"/>
                  <a:gd name="T55" fmla="*/ 169790 h 634"/>
                  <a:gd name="T56" fmla="*/ 196146 w 634"/>
                  <a:gd name="T57" fmla="*/ 185652 h 634"/>
                  <a:gd name="T58" fmla="*/ 196146 w 634"/>
                  <a:gd name="T59" fmla="*/ 148521 h 634"/>
                  <a:gd name="T60" fmla="*/ 196146 w 634"/>
                  <a:gd name="T61" fmla="*/ 116798 h 634"/>
                  <a:gd name="T62" fmla="*/ 212011 w 634"/>
                  <a:gd name="T63" fmla="*/ 169790 h 6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34" h="634">
                    <a:moveTo>
                      <a:pt x="588" y="294"/>
                    </a:moveTo>
                    <a:lnTo>
                      <a:pt x="588" y="294"/>
                    </a:lnTo>
                    <a:cubicBezTo>
                      <a:pt x="588" y="280"/>
                      <a:pt x="588" y="280"/>
                      <a:pt x="588" y="265"/>
                    </a:cubicBezTo>
                    <a:cubicBezTo>
                      <a:pt x="588" y="118"/>
                      <a:pt x="471" y="0"/>
                      <a:pt x="309" y="0"/>
                    </a:cubicBezTo>
                    <a:cubicBezTo>
                      <a:pt x="162" y="0"/>
                      <a:pt x="44" y="118"/>
                      <a:pt x="44" y="265"/>
                    </a:cubicBezTo>
                    <a:cubicBezTo>
                      <a:pt x="44" y="280"/>
                      <a:pt x="44" y="280"/>
                      <a:pt x="44" y="294"/>
                    </a:cubicBezTo>
                    <a:cubicBezTo>
                      <a:pt x="14" y="309"/>
                      <a:pt x="0" y="324"/>
                      <a:pt x="0" y="353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29" y="560"/>
                      <a:pt x="73" y="560"/>
                    </a:cubicBezTo>
                    <a:lnTo>
                      <a:pt x="162" y="560"/>
                    </a:lnTo>
                    <a:cubicBezTo>
                      <a:pt x="206" y="560"/>
                      <a:pt x="235" y="515"/>
                      <a:pt x="235" y="471"/>
                    </a:cubicBezTo>
                    <a:cubicBezTo>
                      <a:pt x="235" y="353"/>
                      <a:pt x="235" y="353"/>
                      <a:pt x="235" y="353"/>
                    </a:cubicBezTo>
                    <a:cubicBezTo>
                      <a:pt x="235" y="309"/>
                      <a:pt x="206" y="280"/>
                      <a:pt x="162" y="280"/>
                    </a:cubicBezTo>
                    <a:cubicBezTo>
                      <a:pt x="162" y="280"/>
                      <a:pt x="88" y="280"/>
                      <a:pt x="73" y="280"/>
                    </a:cubicBezTo>
                    <a:cubicBezTo>
                      <a:pt x="73" y="147"/>
                      <a:pt x="176" y="44"/>
                      <a:pt x="309" y="44"/>
                    </a:cubicBezTo>
                    <a:cubicBezTo>
                      <a:pt x="442" y="44"/>
                      <a:pt x="544" y="133"/>
                      <a:pt x="544" y="280"/>
                    </a:cubicBezTo>
                    <a:lnTo>
                      <a:pt x="471" y="280"/>
                    </a:lnTo>
                    <a:cubicBezTo>
                      <a:pt x="426" y="280"/>
                      <a:pt x="397" y="309"/>
                      <a:pt x="397" y="353"/>
                    </a:cubicBezTo>
                    <a:cubicBezTo>
                      <a:pt x="397" y="471"/>
                      <a:pt x="397" y="471"/>
                      <a:pt x="397" y="471"/>
                    </a:cubicBezTo>
                    <a:cubicBezTo>
                      <a:pt x="397" y="515"/>
                      <a:pt x="426" y="560"/>
                      <a:pt x="471" y="560"/>
                    </a:cubicBezTo>
                    <a:lnTo>
                      <a:pt x="515" y="560"/>
                    </a:lnTo>
                    <a:cubicBezTo>
                      <a:pt x="515" y="618"/>
                      <a:pt x="515" y="618"/>
                      <a:pt x="515" y="618"/>
                    </a:cubicBezTo>
                    <a:cubicBezTo>
                      <a:pt x="515" y="618"/>
                      <a:pt x="515" y="633"/>
                      <a:pt x="530" y="633"/>
                    </a:cubicBezTo>
                    <a:cubicBezTo>
                      <a:pt x="544" y="633"/>
                      <a:pt x="544" y="618"/>
                      <a:pt x="544" y="618"/>
                    </a:cubicBezTo>
                    <a:cubicBezTo>
                      <a:pt x="544" y="560"/>
                      <a:pt x="544" y="560"/>
                      <a:pt x="544" y="560"/>
                    </a:cubicBezTo>
                    <a:cubicBezTo>
                      <a:pt x="588" y="560"/>
                      <a:pt x="633" y="515"/>
                      <a:pt x="633" y="471"/>
                    </a:cubicBezTo>
                    <a:cubicBezTo>
                      <a:pt x="633" y="353"/>
                      <a:pt x="633" y="353"/>
                      <a:pt x="633" y="353"/>
                    </a:cubicBezTo>
                    <a:cubicBezTo>
                      <a:pt x="633" y="324"/>
                      <a:pt x="618" y="309"/>
                      <a:pt x="588" y="294"/>
                    </a:cubicBezTo>
                    <a:close/>
                    <a:moveTo>
                      <a:pt x="132" y="324"/>
                    </a:moveTo>
                    <a:lnTo>
                      <a:pt x="132" y="324"/>
                    </a:lnTo>
                    <a:cubicBezTo>
                      <a:pt x="162" y="324"/>
                      <a:pt x="162" y="324"/>
                      <a:pt x="162" y="324"/>
                    </a:cubicBezTo>
                    <a:cubicBezTo>
                      <a:pt x="176" y="324"/>
                      <a:pt x="191" y="339"/>
                      <a:pt x="191" y="353"/>
                    </a:cubicBezTo>
                    <a:cubicBezTo>
                      <a:pt x="191" y="471"/>
                      <a:pt x="191" y="471"/>
                      <a:pt x="191" y="471"/>
                    </a:cubicBezTo>
                    <a:cubicBezTo>
                      <a:pt x="191" y="501"/>
                      <a:pt x="176" y="515"/>
                      <a:pt x="162" y="515"/>
                    </a:cubicBezTo>
                    <a:cubicBezTo>
                      <a:pt x="147" y="515"/>
                      <a:pt x="147" y="515"/>
                      <a:pt x="147" y="515"/>
                    </a:cubicBezTo>
                    <a:cubicBezTo>
                      <a:pt x="132" y="486"/>
                      <a:pt x="117" y="442"/>
                      <a:pt x="117" y="412"/>
                    </a:cubicBezTo>
                    <a:cubicBezTo>
                      <a:pt x="117" y="383"/>
                      <a:pt x="117" y="353"/>
                      <a:pt x="132" y="324"/>
                    </a:cubicBezTo>
                    <a:close/>
                    <a:moveTo>
                      <a:pt x="88" y="324"/>
                    </a:moveTo>
                    <a:lnTo>
                      <a:pt x="88" y="324"/>
                    </a:lnTo>
                    <a:cubicBezTo>
                      <a:pt x="88" y="353"/>
                      <a:pt x="73" y="383"/>
                      <a:pt x="73" y="412"/>
                    </a:cubicBezTo>
                    <a:cubicBezTo>
                      <a:pt x="73" y="442"/>
                      <a:pt x="88" y="486"/>
                      <a:pt x="103" y="515"/>
                    </a:cubicBezTo>
                    <a:cubicBezTo>
                      <a:pt x="73" y="515"/>
                      <a:pt x="73" y="515"/>
                      <a:pt x="73" y="515"/>
                    </a:cubicBezTo>
                    <a:cubicBezTo>
                      <a:pt x="59" y="515"/>
                      <a:pt x="44" y="501"/>
                      <a:pt x="44" y="471"/>
                    </a:cubicBezTo>
                    <a:cubicBezTo>
                      <a:pt x="44" y="353"/>
                      <a:pt x="44" y="353"/>
                      <a:pt x="44" y="353"/>
                    </a:cubicBezTo>
                    <a:cubicBezTo>
                      <a:pt x="44" y="339"/>
                      <a:pt x="59" y="324"/>
                      <a:pt x="73" y="324"/>
                    </a:cubicBezTo>
                    <a:lnTo>
                      <a:pt x="88" y="324"/>
                    </a:lnTo>
                    <a:close/>
                    <a:moveTo>
                      <a:pt x="485" y="515"/>
                    </a:moveTo>
                    <a:lnTo>
                      <a:pt x="485" y="515"/>
                    </a:lnTo>
                    <a:cubicBezTo>
                      <a:pt x="471" y="515"/>
                      <a:pt x="471" y="515"/>
                      <a:pt x="471" y="515"/>
                    </a:cubicBezTo>
                    <a:cubicBezTo>
                      <a:pt x="456" y="515"/>
                      <a:pt x="426" y="501"/>
                      <a:pt x="426" y="471"/>
                    </a:cubicBezTo>
                    <a:cubicBezTo>
                      <a:pt x="426" y="353"/>
                      <a:pt x="426" y="353"/>
                      <a:pt x="426" y="353"/>
                    </a:cubicBezTo>
                    <a:cubicBezTo>
                      <a:pt x="426" y="339"/>
                      <a:pt x="456" y="324"/>
                      <a:pt x="471" y="324"/>
                    </a:cubicBezTo>
                    <a:cubicBezTo>
                      <a:pt x="500" y="324"/>
                      <a:pt x="500" y="324"/>
                      <a:pt x="500" y="324"/>
                    </a:cubicBezTo>
                    <a:cubicBezTo>
                      <a:pt x="500" y="353"/>
                      <a:pt x="515" y="383"/>
                      <a:pt x="515" y="412"/>
                    </a:cubicBezTo>
                    <a:cubicBezTo>
                      <a:pt x="515" y="442"/>
                      <a:pt x="500" y="486"/>
                      <a:pt x="485" y="515"/>
                    </a:cubicBezTo>
                    <a:close/>
                    <a:moveTo>
                      <a:pt x="588" y="471"/>
                    </a:moveTo>
                    <a:lnTo>
                      <a:pt x="588" y="471"/>
                    </a:lnTo>
                    <a:cubicBezTo>
                      <a:pt x="588" y="501"/>
                      <a:pt x="574" y="515"/>
                      <a:pt x="544" y="515"/>
                    </a:cubicBezTo>
                    <a:cubicBezTo>
                      <a:pt x="530" y="515"/>
                      <a:pt x="530" y="515"/>
                      <a:pt x="530" y="515"/>
                    </a:cubicBezTo>
                    <a:cubicBezTo>
                      <a:pt x="544" y="486"/>
                      <a:pt x="544" y="442"/>
                      <a:pt x="544" y="412"/>
                    </a:cubicBezTo>
                    <a:cubicBezTo>
                      <a:pt x="544" y="383"/>
                      <a:pt x="544" y="353"/>
                      <a:pt x="530" y="324"/>
                    </a:cubicBezTo>
                    <a:cubicBezTo>
                      <a:pt x="544" y="324"/>
                      <a:pt x="544" y="324"/>
                      <a:pt x="544" y="324"/>
                    </a:cubicBezTo>
                    <a:cubicBezTo>
                      <a:pt x="574" y="324"/>
                      <a:pt x="588" y="339"/>
                      <a:pt x="588" y="353"/>
                    </a:cubicBezTo>
                    <a:lnTo>
                      <a:pt x="588" y="4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" name="Freeform 135"/>
              <p:cNvSpPr>
                <a:spLocks noChangeArrowheads="1"/>
              </p:cNvSpPr>
              <p:nvPr/>
            </p:nvSpPr>
            <p:spPr bwMode="auto">
              <a:xfrm>
                <a:off x="2919473" y="3075980"/>
                <a:ext cx="212742" cy="228550"/>
              </a:xfrm>
              <a:custGeom>
                <a:avLst/>
                <a:gdLst>
                  <a:gd name="T0" fmla="*/ 164703 w 589"/>
                  <a:gd name="T1" fmla="*/ 127253 h 634"/>
                  <a:gd name="T2" fmla="*/ 164703 w 589"/>
                  <a:gd name="T3" fmla="*/ 84715 h 634"/>
                  <a:gd name="T4" fmla="*/ 164703 w 589"/>
                  <a:gd name="T5" fmla="*/ 127253 h 634"/>
                  <a:gd name="T6" fmla="*/ 153868 w 589"/>
                  <a:gd name="T7" fmla="*/ 100937 h 634"/>
                  <a:gd name="T8" fmla="*/ 170121 w 589"/>
                  <a:gd name="T9" fmla="*/ 116798 h 634"/>
                  <a:gd name="T10" fmla="*/ 153868 w 589"/>
                  <a:gd name="T11" fmla="*/ 100937 h 634"/>
                  <a:gd name="T12" fmla="*/ 164703 w 589"/>
                  <a:gd name="T13" fmla="*/ 185652 h 634"/>
                  <a:gd name="T14" fmla="*/ 164703 w 589"/>
                  <a:gd name="T15" fmla="*/ 143475 h 634"/>
                  <a:gd name="T16" fmla="*/ 164703 w 589"/>
                  <a:gd name="T17" fmla="*/ 185652 h 634"/>
                  <a:gd name="T18" fmla="*/ 153868 w 589"/>
                  <a:gd name="T19" fmla="*/ 159336 h 634"/>
                  <a:gd name="T20" fmla="*/ 170121 w 589"/>
                  <a:gd name="T21" fmla="*/ 169790 h 634"/>
                  <a:gd name="T22" fmla="*/ 153868 w 589"/>
                  <a:gd name="T23" fmla="*/ 159336 h 634"/>
                  <a:gd name="T24" fmla="*/ 186014 w 589"/>
                  <a:gd name="T25" fmla="*/ 0 h 634"/>
                  <a:gd name="T26" fmla="*/ 0 w 589"/>
                  <a:gd name="T27" fmla="*/ 31723 h 634"/>
                  <a:gd name="T28" fmla="*/ 26367 w 589"/>
                  <a:gd name="T29" fmla="*/ 228190 h 634"/>
                  <a:gd name="T30" fmla="*/ 212381 w 589"/>
                  <a:gd name="T31" fmla="*/ 201874 h 634"/>
                  <a:gd name="T32" fmla="*/ 186014 w 589"/>
                  <a:gd name="T33" fmla="*/ 0 h 634"/>
                  <a:gd name="T34" fmla="*/ 196488 w 589"/>
                  <a:gd name="T35" fmla="*/ 201874 h 634"/>
                  <a:gd name="T36" fmla="*/ 26367 w 589"/>
                  <a:gd name="T37" fmla="*/ 212328 h 634"/>
                  <a:gd name="T38" fmla="*/ 15892 w 589"/>
                  <a:gd name="T39" fmla="*/ 58399 h 634"/>
                  <a:gd name="T40" fmla="*/ 196488 w 589"/>
                  <a:gd name="T41" fmla="*/ 201874 h 634"/>
                  <a:gd name="T42" fmla="*/ 196488 w 589"/>
                  <a:gd name="T43" fmla="*/ 42538 h 634"/>
                  <a:gd name="T44" fmla="*/ 15892 w 589"/>
                  <a:gd name="T45" fmla="*/ 31723 h 634"/>
                  <a:gd name="T46" fmla="*/ 186014 w 589"/>
                  <a:gd name="T47" fmla="*/ 15862 h 634"/>
                  <a:gd name="T48" fmla="*/ 196488 w 589"/>
                  <a:gd name="T49" fmla="*/ 42538 h 634"/>
                  <a:gd name="T50" fmla="*/ 106190 w 589"/>
                  <a:gd name="T51" fmla="*/ 127253 h 634"/>
                  <a:gd name="T52" fmla="*/ 106190 w 589"/>
                  <a:gd name="T53" fmla="*/ 84715 h 634"/>
                  <a:gd name="T54" fmla="*/ 106190 w 589"/>
                  <a:gd name="T55" fmla="*/ 127253 h 634"/>
                  <a:gd name="T56" fmla="*/ 100773 w 589"/>
                  <a:gd name="T57" fmla="*/ 100937 h 634"/>
                  <a:gd name="T58" fmla="*/ 111608 w 589"/>
                  <a:gd name="T59" fmla="*/ 116798 h 634"/>
                  <a:gd name="T60" fmla="*/ 100773 w 589"/>
                  <a:gd name="T61" fmla="*/ 100937 h 634"/>
                  <a:gd name="T62" fmla="*/ 47677 w 589"/>
                  <a:gd name="T63" fmla="*/ 127253 h 634"/>
                  <a:gd name="T64" fmla="*/ 47677 w 589"/>
                  <a:gd name="T65" fmla="*/ 84715 h 634"/>
                  <a:gd name="T66" fmla="*/ 47677 w 589"/>
                  <a:gd name="T67" fmla="*/ 127253 h 634"/>
                  <a:gd name="T68" fmla="*/ 42259 w 589"/>
                  <a:gd name="T69" fmla="*/ 100937 h 634"/>
                  <a:gd name="T70" fmla="*/ 58513 w 589"/>
                  <a:gd name="T71" fmla="*/ 116798 h 634"/>
                  <a:gd name="T72" fmla="*/ 42259 w 589"/>
                  <a:gd name="T73" fmla="*/ 100937 h 634"/>
                  <a:gd name="T74" fmla="*/ 106190 w 589"/>
                  <a:gd name="T75" fmla="*/ 185652 h 634"/>
                  <a:gd name="T76" fmla="*/ 106190 w 589"/>
                  <a:gd name="T77" fmla="*/ 143475 h 634"/>
                  <a:gd name="T78" fmla="*/ 106190 w 589"/>
                  <a:gd name="T79" fmla="*/ 185652 h 634"/>
                  <a:gd name="T80" fmla="*/ 100773 w 589"/>
                  <a:gd name="T81" fmla="*/ 159336 h 634"/>
                  <a:gd name="T82" fmla="*/ 111608 w 589"/>
                  <a:gd name="T83" fmla="*/ 169790 h 634"/>
                  <a:gd name="T84" fmla="*/ 100773 w 589"/>
                  <a:gd name="T85" fmla="*/ 159336 h 634"/>
                  <a:gd name="T86" fmla="*/ 47677 w 589"/>
                  <a:gd name="T87" fmla="*/ 185652 h 634"/>
                  <a:gd name="T88" fmla="*/ 47677 w 589"/>
                  <a:gd name="T89" fmla="*/ 143475 h 634"/>
                  <a:gd name="T90" fmla="*/ 47677 w 589"/>
                  <a:gd name="T91" fmla="*/ 185652 h 634"/>
                  <a:gd name="T92" fmla="*/ 42259 w 589"/>
                  <a:gd name="T93" fmla="*/ 159336 h 634"/>
                  <a:gd name="T94" fmla="*/ 58513 w 589"/>
                  <a:gd name="T95" fmla="*/ 169790 h 634"/>
                  <a:gd name="T96" fmla="*/ 42259 w 589"/>
                  <a:gd name="T97" fmla="*/ 159336 h 63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89" h="634">
                    <a:moveTo>
                      <a:pt x="456" y="353"/>
                    </a:moveTo>
                    <a:lnTo>
                      <a:pt x="456" y="353"/>
                    </a:lnTo>
                    <a:cubicBezTo>
                      <a:pt x="485" y="353"/>
                      <a:pt x="515" y="339"/>
                      <a:pt x="515" y="294"/>
                    </a:cubicBezTo>
                    <a:cubicBezTo>
                      <a:pt x="515" y="265"/>
                      <a:pt x="485" y="235"/>
                      <a:pt x="456" y="235"/>
                    </a:cubicBezTo>
                    <a:cubicBezTo>
                      <a:pt x="412" y="235"/>
                      <a:pt x="397" y="265"/>
                      <a:pt x="397" y="294"/>
                    </a:cubicBezTo>
                    <a:cubicBezTo>
                      <a:pt x="397" y="339"/>
                      <a:pt x="412" y="353"/>
                      <a:pt x="456" y="353"/>
                    </a:cubicBezTo>
                    <a:close/>
                    <a:moveTo>
                      <a:pt x="426" y="280"/>
                    </a:moveTo>
                    <a:lnTo>
                      <a:pt x="426" y="280"/>
                    </a:lnTo>
                    <a:cubicBezTo>
                      <a:pt x="471" y="280"/>
                      <a:pt x="471" y="280"/>
                      <a:pt x="471" y="280"/>
                    </a:cubicBezTo>
                    <a:cubicBezTo>
                      <a:pt x="471" y="324"/>
                      <a:pt x="471" y="324"/>
                      <a:pt x="471" y="324"/>
                    </a:cubicBezTo>
                    <a:cubicBezTo>
                      <a:pt x="426" y="324"/>
                      <a:pt x="426" y="324"/>
                      <a:pt x="426" y="324"/>
                    </a:cubicBezTo>
                    <a:lnTo>
                      <a:pt x="426" y="280"/>
                    </a:lnTo>
                    <a:close/>
                    <a:moveTo>
                      <a:pt x="456" y="515"/>
                    </a:moveTo>
                    <a:lnTo>
                      <a:pt x="456" y="515"/>
                    </a:lnTo>
                    <a:cubicBezTo>
                      <a:pt x="485" y="515"/>
                      <a:pt x="515" y="486"/>
                      <a:pt x="515" y="456"/>
                    </a:cubicBezTo>
                    <a:cubicBezTo>
                      <a:pt x="515" y="427"/>
                      <a:pt x="485" y="398"/>
                      <a:pt x="456" y="398"/>
                    </a:cubicBezTo>
                    <a:cubicBezTo>
                      <a:pt x="412" y="398"/>
                      <a:pt x="397" y="427"/>
                      <a:pt x="397" y="456"/>
                    </a:cubicBezTo>
                    <a:cubicBezTo>
                      <a:pt x="397" y="486"/>
                      <a:pt x="412" y="515"/>
                      <a:pt x="456" y="515"/>
                    </a:cubicBezTo>
                    <a:close/>
                    <a:moveTo>
                      <a:pt x="426" y="442"/>
                    </a:moveTo>
                    <a:lnTo>
                      <a:pt x="426" y="442"/>
                    </a:lnTo>
                    <a:cubicBezTo>
                      <a:pt x="471" y="442"/>
                      <a:pt x="471" y="442"/>
                      <a:pt x="471" y="442"/>
                    </a:cubicBezTo>
                    <a:cubicBezTo>
                      <a:pt x="471" y="471"/>
                      <a:pt x="471" y="471"/>
                      <a:pt x="471" y="471"/>
                    </a:cubicBezTo>
                    <a:cubicBezTo>
                      <a:pt x="426" y="471"/>
                      <a:pt x="426" y="471"/>
                      <a:pt x="426" y="471"/>
                    </a:cubicBezTo>
                    <a:lnTo>
                      <a:pt x="426" y="442"/>
                    </a:lnTo>
                    <a:close/>
                    <a:moveTo>
                      <a:pt x="515" y="0"/>
                    </a:moveTo>
                    <a:lnTo>
                      <a:pt x="51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8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15" y="633"/>
                      <a:pt x="515" y="633"/>
                      <a:pt x="515" y="633"/>
                    </a:cubicBezTo>
                    <a:cubicBezTo>
                      <a:pt x="559" y="633"/>
                      <a:pt x="588" y="604"/>
                      <a:pt x="588" y="560"/>
                    </a:cubicBezTo>
                    <a:cubicBezTo>
                      <a:pt x="588" y="88"/>
                      <a:pt x="588" y="88"/>
                      <a:pt x="588" y="88"/>
                    </a:cubicBezTo>
                    <a:cubicBezTo>
                      <a:pt x="588" y="44"/>
                      <a:pt x="559" y="0"/>
                      <a:pt x="515" y="0"/>
                    </a:cubicBezTo>
                    <a:close/>
                    <a:moveTo>
                      <a:pt x="544" y="560"/>
                    </a:moveTo>
                    <a:lnTo>
                      <a:pt x="544" y="560"/>
                    </a:lnTo>
                    <a:cubicBezTo>
                      <a:pt x="544" y="574"/>
                      <a:pt x="530" y="589"/>
                      <a:pt x="51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4"/>
                      <a:pt x="44" y="560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544" y="162"/>
                      <a:pt x="544" y="162"/>
                      <a:pt x="544" y="162"/>
                    </a:cubicBezTo>
                    <a:lnTo>
                      <a:pt x="544" y="560"/>
                    </a:lnTo>
                    <a:close/>
                    <a:moveTo>
                      <a:pt x="544" y="118"/>
                    </a:moveTo>
                    <a:lnTo>
                      <a:pt x="544" y="118"/>
                    </a:ln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59"/>
                      <a:pt x="58" y="44"/>
                      <a:pt x="73" y="44"/>
                    </a:cubicBezTo>
                    <a:cubicBezTo>
                      <a:pt x="515" y="44"/>
                      <a:pt x="515" y="44"/>
                      <a:pt x="515" y="44"/>
                    </a:cubicBezTo>
                    <a:cubicBezTo>
                      <a:pt x="530" y="44"/>
                      <a:pt x="544" y="59"/>
                      <a:pt x="544" y="88"/>
                    </a:cubicBezTo>
                    <a:lnTo>
                      <a:pt x="544" y="118"/>
                    </a:lnTo>
                    <a:close/>
                    <a:moveTo>
                      <a:pt x="294" y="353"/>
                    </a:moveTo>
                    <a:lnTo>
                      <a:pt x="294" y="353"/>
                    </a:lnTo>
                    <a:cubicBezTo>
                      <a:pt x="324" y="353"/>
                      <a:pt x="353" y="339"/>
                      <a:pt x="353" y="294"/>
                    </a:cubicBezTo>
                    <a:cubicBezTo>
                      <a:pt x="353" y="265"/>
                      <a:pt x="324" y="235"/>
                      <a:pt x="294" y="235"/>
                    </a:cubicBezTo>
                    <a:cubicBezTo>
                      <a:pt x="265" y="235"/>
                      <a:pt x="235" y="265"/>
                      <a:pt x="235" y="294"/>
                    </a:cubicBezTo>
                    <a:cubicBezTo>
                      <a:pt x="235" y="339"/>
                      <a:pt x="265" y="353"/>
                      <a:pt x="294" y="353"/>
                    </a:cubicBezTo>
                    <a:close/>
                    <a:moveTo>
                      <a:pt x="279" y="280"/>
                    </a:moveTo>
                    <a:lnTo>
                      <a:pt x="279" y="280"/>
                    </a:lnTo>
                    <a:cubicBezTo>
                      <a:pt x="309" y="280"/>
                      <a:pt x="309" y="280"/>
                      <a:pt x="309" y="280"/>
                    </a:cubicBezTo>
                    <a:cubicBezTo>
                      <a:pt x="309" y="324"/>
                      <a:pt x="309" y="324"/>
                      <a:pt x="309" y="324"/>
                    </a:cubicBezTo>
                    <a:cubicBezTo>
                      <a:pt x="279" y="324"/>
                      <a:pt x="279" y="324"/>
                      <a:pt x="279" y="324"/>
                    </a:cubicBezTo>
                    <a:lnTo>
                      <a:pt x="279" y="280"/>
                    </a:lnTo>
                    <a:close/>
                    <a:moveTo>
                      <a:pt x="132" y="353"/>
                    </a:moveTo>
                    <a:lnTo>
                      <a:pt x="132" y="353"/>
                    </a:lnTo>
                    <a:cubicBezTo>
                      <a:pt x="176" y="353"/>
                      <a:pt x="191" y="339"/>
                      <a:pt x="191" y="294"/>
                    </a:cubicBezTo>
                    <a:cubicBezTo>
                      <a:pt x="191" y="265"/>
                      <a:pt x="176" y="235"/>
                      <a:pt x="132" y="235"/>
                    </a:cubicBezTo>
                    <a:cubicBezTo>
                      <a:pt x="103" y="235"/>
                      <a:pt x="73" y="265"/>
                      <a:pt x="73" y="294"/>
                    </a:cubicBezTo>
                    <a:cubicBezTo>
                      <a:pt x="73" y="339"/>
                      <a:pt x="103" y="353"/>
                      <a:pt x="132" y="353"/>
                    </a:cubicBezTo>
                    <a:close/>
                    <a:moveTo>
                      <a:pt x="117" y="280"/>
                    </a:moveTo>
                    <a:lnTo>
                      <a:pt x="117" y="280"/>
                    </a:lnTo>
                    <a:cubicBezTo>
                      <a:pt x="162" y="280"/>
                      <a:pt x="162" y="280"/>
                      <a:pt x="162" y="280"/>
                    </a:cubicBezTo>
                    <a:cubicBezTo>
                      <a:pt x="162" y="324"/>
                      <a:pt x="162" y="324"/>
                      <a:pt x="162" y="324"/>
                    </a:cubicBezTo>
                    <a:cubicBezTo>
                      <a:pt x="117" y="324"/>
                      <a:pt x="117" y="324"/>
                      <a:pt x="117" y="324"/>
                    </a:cubicBezTo>
                    <a:lnTo>
                      <a:pt x="117" y="280"/>
                    </a:lnTo>
                    <a:close/>
                    <a:moveTo>
                      <a:pt x="294" y="515"/>
                    </a:moveTo>
                    <a:lnTo>
                      <a:pt x="294" y="515"/>
                    </a:lnTo>
                    <a:cubicBezTo>
                      <a:pt x="324" y="515"/>
                      <a:pt x="353" y="486"/>
                      <a:pt x="353" y="456"/>
                    </a:cubicBezTo>
                    <a:cubicBezTo>
                      <a:pt x="353" y="427"/>
                      <a:pt x="324" y="398"/>
                      <a:pt x="294" y="398"/>
                    </a:cubicBezTo>
                    <a:cubicBezTo>
                      <a:pt x="265" y="398"/>
                      <a:pt x="235" y="427"/>
                      <a:pt x="235" y="456"/>
                    </a:cubicBezTo>
                    <a:cubicBezTo>
                      <a:pt x="235" y="486"/>
                      <a:pt x="265" y="515"/>
                      <a:pt x="294" y="515"/>
                    </a:cubicBezTo>
                    <a:close/>
                    <a:moveTo>
                      <a:pt x="279" y="442"/>
                    </a:moveTo>
                    <a:lnTo>
                      <a:pt x="279" y="442"/>
                    </a:lnTo>
                    <a:cubicBezTo>
                      <a:pt x="309" y="442"/>
                      <a:pt x="309" y="442"/>
                      <a:pt x="309" y="442"/>
                    </a:cubicBezTo>
                    <a:cubicBezTo>
                      <a:pt x="309" y="471"/>
                      <a:pt x="309" y="471"/>
                      <a:pt x="309" y="471"/>
                    </a:cubicBezTo>
                    <a:cubicBezTo>
                      <a:pt x="279" y="471"/>
                      <a:pt x="279" y="471"/>
                      <a:pt x="279" y="471"/>
                    </a:cubicBezTo>
                    <a:lnTo>
                      <a:pt x="279" y="442"/>
                    </a:lnTo>
                    <a:close/>
                    <a:moveTo>
                      <a:pt x="132" y="515"/>
                    </a:moveTo>
                    <a:lnTo>
                      <a:pt x="132" y="515"/>
                    </a:lnTo>
                    <a:cubicBezTo>
                      <a:pt x="176" y="515"/>
                      <a:pt x="191" y="486"/>
                      <a:pt x="191" y="456"/>
                    </a:cubicBezTo>
                    <a:cubicBezTo>
                      <a:pt x="191" y="427"/>
                      <a:pt x="176" y="398"/>
                      <a:pt x="132" y="398"/>
                    </a:cubicBezTo>
                    <a:cubicBezTo>
                      <a:pt x="103" y="398"/>
                      <a:pt x="73" y="427"/>
                      <a:pt x="73" y="456"/>
                    </a:cubicBezTo>
                    <a:cubicBezTo>
                      <a:pt x="73" y="486"/>
                      <a:pt x="103" y="515"/>
                      <a:pt x="132" y="515"/>
                    </a:cubicBezTo>
                    <a:close/>
                    <a:moveTo>
                      <a:pt x="117" y="442"/>
                    </a:moveTo>
                    <a:lnTo>
                      <a:pt x="117" y="442"/>
                    </a:ln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2" y="471"/>
                      <a:pt x="162" y="471"/>
                      <a:pt x="162" y="471"/>
                    </a:cubicBezTo>
                    <a:cubicBezTo>
                      <a:pt x="117" y="471"/>
                      <a:pt x="117" y="471"/>
                      <a:pt x="117" y="471"/>
                    </a:cubicBezTo>
                    <a:lnTo>
                      <a:pt x="117" y="4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" name="Freeform 136"/>
              <p:cNvSpPr>
                <a:spLocks noChangeArrowheads="1"/>
              </p:cNvSpPr>
              <p:nvPr/>
            </p:nvSpPr>
            <p:spPr bwMode="auto">
              <a:xfrm>
                <a:off x="2542881" y="3075980"/>
                <a:ext cx="228597" cy="228550"/>
              </a:xfrm>
              <a:custGeom>
                <a:avLst/>
                <a:gdLst>
                  <a:gd name="T0" fmla="*/ 180642 w 634"/>
                  <a:gd name="T1" fmla="*/ 84715 h 634"/>
                  <a:gd name="T2" fmla="*/ 180642 w 634"/>
                  <a:gd name="T3" fmla="*/ 127253 h 634"/>
                  <a:gd name="T4" fmla="*/ 180642 w 634"/>
                  <a:gd name="T5" fmla="*/ 84715 h 634"/>
                  <a:gd name="T6" fmla="*/ 186051 w 634"/>
                  <a:gd name="T7" fmla="*/ 116798 h 634"/>
                  <a:gd name="T8" fmla="*/ 169825 w 634"/>
                  <a:gd name="T9" fmla="*/ 100937 h 634"/>
                  <a:gd name="T10" fmla="*/ 186051 w 634"/>
                  <a:gd name="T11" fmla="*/ 116798 h 634"/>
                  <a:gd name="T12" fmla="*/ 191098 w 634"/>
                  <a:gd name="T13" fmla="*/ 185652 h 634"/>
                  <a:gd name="T14" fmla="*/ 159369 w 634"/>
                  <a:gd name="T15" fmla="*/ 191059 h 634"/>
                  <a:gd name="T16" fmla="*/ 191098 w 634"/>
                  <a:gd name="T17" fmla="*/ 201874 h 634"/>
                  <a:gd name="T18" fmla="*/ 191098 w 634"/>
                  <a:gd name="T19" fmla="*/ 185652 h 634"/>
                  <a:gd name="T20" fmla="*/ 127639 w 634"/>
                  <a:gd name="T21" fmla="*/ 84715 h 634"/>
                  <a:gd name="T22" fmla="*/ 32090 w 634"/>
                  <a:gd name="T23" fmla="*/ 100937 h 634"/>
                  <a:gd name="T24" fmla="*/ 42546 w 634"/>
                  <a:gd name="T25" fmla="*/ 201874 h 634"/>
                  <a:gd name="T26" fmla="*/ 143504 w 634"/>
                  <a:gd name="T27" fmla="*/ 185652 h 634"/>
                  <a:gd name="T28" fmla="*/ 127639 w 634"/>
                  <a:gd name="T29" fmla="*/ 84715 h 634"/>
                  <a:gd name="T30" fmla="*/ 127639 w 634"/>
                  <a:gd name="T31" fmla="*/ 180605 h 634"/>
                  <a:gd name="T32" fmla="*/ 53363 w 634"/>
                  <a:gd name="T33" fmla="*/ 185652 h 634"/>
                  <a:gd name="T34" fmla="*/ 42546 w 634"/>
                  <a:gd name="T35" fmla="*/ 105984 h 634"/>
                  <a:gd name="T36" fmla="*/ 122231 w 634"/>
                  <a:gd name="T37" fmla="*/ 100937 h 634"/>
                  <a:gd name="T38" fmla="*/ 127639 w 634"/>
                  <a:gd name="T39" fmla="*/ 180605 h 634"/>
                  <a:gd name="T40" fmla="*/ 191098 w 634"/>
                  <a:gd name="T41" fmla="*/ 164383 h 634"/>
                  <a:gd name="T42" fmla="*/ 159369 w 634"/>
                  <a:gd name="T43" fmla="*/ 169790 h 634"/>
                  <a:gd name="T44" fmla="*/ 191098 w 634"/>
                  <a:gd name="T45" fmla="*/ 180605 h 634"/>
                  <a:gd name="T46" fmla="*/ 191098 w 634"/>
                  <a:gd name="T47" fmla="*/ 164383 h 634"/>
                  <a:gd name="T48" fmla="*/ 201915 w 634"/>
                  <a:gd name="T49" fmla="*/ 58399 h 634"/>
                  <a:gd name="T50" fmla="*/ 196507 w 634"/>
                  <a:gd name="T51" fmla="*/ 15862 h 634"/>
                  <a:gd name="T52" fmla="*/ 191098 w 634"/>
                  <a:gd name="T53" fmla="*/ 5407 h 634"/>
                  <a:gd name="T54" fmla="*/ 42546 w 634"/>
                  <a:gd name="T55" fmla="*/ 5407 h 634"/>
                  <a:gd name="T56" fmla="*/ 32090 w 634"/>
                  <a:gd name="T57" fmla="*/ 15862 h 634"/>
                  <a:gd name="T58" fmla="*/ 32090 w 634"/>
                  <a:gd name="T59" fmla="*/ 58399 h 634"/>
                  <a:gd name="T60" fmla="*/ 0 w 634"/>
                  <a:gd name="T61" fmla="*/ 201874 h 634"/>
                  <a:gd name="T62" fmla="*/ 201915 w 634"/>
                  <a:gd name="T63" fmla="*/ 228190 h 634"/>
                  <a:gd name="T64" fmla="*/ 228236 w 634"/>
                  <a:gd name="T65" fmla="*/ 84715 h 634"/>
                  <a:gd name="T66" fmla="*/ 212372 w 634"/>
                  <a:gd name="T67" fmla="*/ 201874 h 634"/>
                  <a:gd name="T68" fmla="*/ 201915 w 634"/>
                  <a:gd name="T69" fmla="*/ 212328 h 634"/>
                  <a:gd name="T70" fmla="*/ 16225 w 634"/>
                  <a:gd name="T71" fmla="*/ 201874 h 634"/>
                  <a:gd name="T72" fmla="*/ 32090 w 634"/>
                  <a:gd name="T73" fmla="*/ 74261 h 634"/>
                  <a:gd name="T74" fmla="*/ 212372 w 634"/>
                  <a:gd name="T75" fmla="*/ 84715 h 6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34" h="634">
                    <a:moveTo>
                      <a:pt x="501" y="235"/>
                    </a:moveTo>
                    <a:lnTo>
                      <a:pt x="501" y="235"/>
                    </a:lnTo>
                    <a:cubicBezTo>
                      <a:pt x="457" y="235"/>
                      <a:pt x="442" y="265"/>
                      <a:pt x="442" y="294"/>
                    </a:cubicBezTo>
                    <a:cubicBezTo>
                      <a:pt x="442" y="339"/>
                      <a:pt x="457" y="353"/>
                      <a:pt x="501" y="353"/>
                    </a:cubicBezTo>
                    <a:cubicBezTo>
                      <a:pt x="530" y="353"/>
                      <a:pt x="560" y="339"/>
                      <a:pt x="560" y="294"/>
                    </a:cubicBezTo>
                    <a:cubicBezTo>
                      <a:pt x="560" y="265"/>
                      <a:pt x="530" y="235"/>
                      <a:pt x="501" y="235"/>
                    </a:cubicBezTo>
                    <a:close/>
                    <a:moveTo>
                      <a:pt x="516" y="324"/>
                    </a:moveTo>
                    <a:lnTo>
                      <a:pt x="516" y="324"/>
                    </a:lnTo>
                    <a:cubicBezTo>
                      <a:pt x="471" y="324"/>
                      <a:pt x="471" y="324"/>
                      <a:pt x="471" y="324"/>
                    </a:cubicBezTo>
                    <a:cubicBezTo>
                      <a:pt x="471" y="280"/>
                      <a:pt x="471" y="280"/>
                      <a:pt x="471" y="280"/>
                    </a:cubicBezTo>
                    <a:cubicBezTo>
                      <a:pt x="516" y="280"/>
                      <a:pt x="516" y="280"/>
                      <a:pt x="516" y="280"/>
                    </a:cubicBezTo>
                    <a:lnTo>
                      <a:pt x="516" y="324"/>
                    </a:lnTo>
                    <a:close/>
                    <a:moveTo>
                      <a:pt x="530" y="515"/>
                    </a:moveTo>
                    <a:lnTo>
                      <a:pt x="530" y="515"/>
                    </a:lnTo>
                    <a:cubicBezTo>
                      <a:pt x="457" y="515"/>
                      <a:pt x="457" y="515"/>
                      <a:pt x="457" y="515"/>
                    </a:cubicBezTo>
                    <a:cubicBezTo>
                      <a:pt x="442" y="515"/>
                      <a:pt x="442" y="530"/>
                      <a:pt x="442" y="530"/>
                    </a:cubicBezTo>
                    <a:cubicBezTo>
                      <a:pt x="442" y="545"/>
                      <a:pt x="442" y="560"/>
                      <a:pt x="457" y="560"/>
                    </a:cubicBezTo>
                    <a:cubicBezTo>
                      <a:pt x="530" y="560"/>
                      <a:pt x="530" y="560"/>
                      <a:pt x="530" y="560"/>
                    </a:cubicBezTo>
                    <a:cubicBezTo>
                      <a:pt x="545" y="560"/>
                      <a:pt x="560" y="545"/>
                      <a:pt x="560" y="530"/>
                    </a:cubicBezTo>
                    <a:cubicBezTo>
                      <a:pt x="560" y="530"/>
                      <a:pt x="545" y="515"/>
                      <a:pt x="530" y="515"/>
                    </a:cubicBezTo>
                    <a:close/>
                    <a:moveTo>
                      <a:pt x="354" y="235"/>
                    </a:moveTo>
                    <a:lnTo>
                      <a:pt x="354" y="235"/>
                    </a:lnTo>
                    <a:cubicBezTo>
                      <a:pt x="118" y="235"/>
                      <a:pt x="118" y="235"/>
                      <a:pt x="118" y="235"/>
                    </a:cubicBezTo>
                    <a:cubicBezTo>
                      <a:pt x="103" y="235"/>
                      <a:pt x="89" y="265"/>
                      <a:pt x="89" y="280"/>
                    </a:cubicBezTo>
                    <a:cubicBezTo>
                      <a:pt x="89" y="515"/>
                      <a:pt x="89" y="515"/>
                      <a:pt x="89" y="515"/>
                    </a:cubicBezTo>
                    <a:cubicBezTo>
                      <a:pt x="89" y="530"/>
                      <a:pt x="103" y="560"/>
                      <a:pt x="118" y="560"/>
                    </a:cubicBezTo>
                    <a:cubicBezTo>
                      <a:pt x="354" y="560"/>
                      <a:pt x="354" y="560"/>
                      <a:pt x="354" y="560"/>
                    </a:cubicBezTo>
                    <a:cubicBezTo>
                      <a:pt x="383" y="560"/>
                      <a:pt x="398" y="530"/>
                      <a:pt x="398" y="515"/>
                    </a:cubicBezTo>
                    <a:cubicBezTo>
                      <a:pt x="398" y="280"/>
                      <a:pt x="398" y="280"/>
                      <a:pt x="398" y="280"/>
                    </a:cubicBezTo>
                    <a:cubicBezTo>
                      <a:pt x="398" y="265"/>
                      <a:pt x="383" y="235"/>
                      <a:pt x="354" y="235"/>
                    </a:cubicBezTo>
                    <a:close/>
                    <a:moveTo>
                      <a:pt x="354" y="501"/>
                    </a:moveTo>
                    <a:lnTo>
                      <a:pt x="354" y="501"/>
                    </a:lnTo>
                    <a:cubicBezTo>
                      <a:pt x="354" y="501"/>
                      <a:pt x="354" y="515"/>
                      <a:pt x="339" y="515"/>
                    </a:cubicBezTo>
                    <a:cubicBezTo>
                      <a:pt x="148" y="515"/>
                      <a:pt x="148" y="515"/>
                      <a:pt x="148" y="515"/>
                    </a:cubicBezTo>
                    <a:cubicBezTo>
                      <a:pt x="133" y="515"/>
                      <a:pt x="118" y="501"/>
                      <a:pt x="118" y="501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118" y="294"/>
                      <a:pt x="133" y="280"/>
                      <a:pt x="148" y="280"/>
                    </a:cubicBezTo>
                    <a:cubicBezTo>
                      <a:pt x="339" y="280"/>
                      <a:pt x="339" y="280"/>
                      <a:pt x="339" y="280"/>
                    </a:cubicBezTo>
                    <a:cubicBezTo>
                      <a:pt x="354" y="280"/>
                      <a:pt x="354" y="294"/>
                      <a:pt x="354" y="294"/>
                    </a:cubicBezTo>
                    <a:lnTo>
                      <a:pt x="354" y="501"/>
                    </a:lnTo>
                    <a:close/>
                    <a:moveTo>
                      <a:pt x="530" y="456"/>
                    </a:moveTo>
                    <a:lnTo>
                      <a:pt x="530" y="456"/>
                    </a:lnTo>
                    <a:cubicBezTo>
                      <a:pt x="457" y="456"/>
                      <a:pt x="457" y="456"/>
                      <a:pt x="457" y="456"/>
                    </a:cubicBezTo>
                    <a:cubicBezTo>
                      <a:pt x="442" y="456"/>
                      <a:pt x="442" y="471"/>
                      <a:pt x="442" y="471"/>
                    </a:cubicBezTo>
                    <a:cubicBezTo>
                      <a:pt x="442" y="486"/>
                      <a:pt x="442" y="501"/>
                      <a:pt x="457" y="501"/>
                    </a:cubicBezTo>
                    <a:cubicBezTo>
                      <a:pt x="530" y="501"/>
                      <a:pt x="530" y="501"/>
                      <a:pt x="530" y="501"/>
                    </a:cubicBezTo>
                    <a:cubicBezTo>
                      <a:pt x="545" y="501"/>
                      <a:pt x="560" y="486"/>
                      <a:pt x="560" y="471"/>
                    </a:cubicBezTo>
                    <a:cubicBezTo>
                      <a:pt x="560" y="471"/>
                      <a:pt x="545" y="456"/>
                      <a:pt x="530" y="456"/>
                    </a:cubicBezTo>
                    <a:close/>
                    <a:moveTo>
                      <a:pt x="560" y="162"/>
                    </a:moveTo>
                    <a:lnTo>
                      <a:pt x="560" y="162"/>
                    </a:lnTo>
                    <a:cubicBezTo>
                      <a:pt x="369" y="162"/>
                      <a:pt x="369" y="162"/>
                      <a:pt x="369" y="162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60" y="44"/>
                      <a:pt x="560" y="30"/>
                      <a:pt x="545" y="15"/>
                    </a:cubicBezTo>
                    <a:cubicBezTo>
                      <a:pt x="545" y="0"/>
                      <a:pt x="530" y="0"/>
                      <a:pt x="530" y="15"/>
                    </a:cubicBezTo>
                    <a:cubicBezTo>
                      <a:pt x="530" y="15"/>
                      <a:pt x="339" y="133"/>
                      <a:pt x="324" y="147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03" y="0"/>
                      <a:pt x="89" y="0"/>
                      <a:pt x="89" y="15"/>
                    </a:cubicBezTo>
                    <a:cubicBezTo>
                      <a:pt x="89" y="30"/>
                      <a:pt x="89" y="44"/>
                      <a:pt x="89" y="44"/>
                    </a:cubicBezTo>
                    <a:cubicBezTo>
                      <a:pt x="265" y="162"/>
                      <a:pt x="265" y="162"/>
                      <a:pt x="265" y="162"/>
                    </a:cubicBezTo>
                    <a:cubicBezTo>
                      <a:pt x="89" y="162"/>
                      <a:pt x="89" y="162"/>
                      <a:pt x="89" y="162"/>
                    </a:cubicBezTo>
                    <a:cubicBezTo>
                      <a:pt x="45" y="162"/>
                      <a:pt x="0" y="192"/>
                      <a:pt x="0" y="235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45" y="633"/>
                      <a:pt x="89" y="633"/>
                    </a:cubicBezTo>
                    <a:cubicBezTo>
                      <a:pt x="560" y="633"/>
                      <a:pt x="560" y="633"/>
                      <a:pt x="560" y="633"/>
                    </a:cubicBezTo>
                    <a:cubicBezTo>
                      <a:pt x="604" y="633"/>
                      <a:pt x="633" y="604"/>
                      <a:pt x="633" y="560"/>
                    </a:cubicBezTo>
                    <a:cubicBezTo>
                      <a:pt x="633" y="235"/>
                      <a:pt x="633" y="235"/>
                      <a:pt x="633" y="235"/>
                    </a:cubicBezTo>
                    <a:cubicBezTo>
                      <a:pt x="633" y="192"/>
                      <a:pt x="604" y="162"/>
                      <a:pt x="560" y="162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4"/>
                      <a:pt x="575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5" y="574"/>
                      <a:pt x="45" y="560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21"/>
                      <a:pt x="59" y="206"/>
                      <a:pt x="89" y="206"/>
                    </a:cubicBezTo>
                    <a:cubicBezTo>
                      <a:pt x="560" y="206"/>
                      <a:pt x="560" y="206"/>
                      <a:pt x="560" y="206"/>
                    </a:cubicBezTo>
                    <a:cubicBezTo>
                      <a:pt x="575" y="206"/>
                      <a:pt x="589" y="221"/>
                      <a:pt x="589" y="235"/>
                    </a:cubicBezTo>
                    <a:lnTo>
                      <a:pt x="589" y="5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2" name="Freeform 137"/>
              <p:cNvSpPr>
                <a:spLocks noChangeArrowheads="1"/>
              </p:cNvSpPr>
              <p:nvPr/>
            </p:nvSpPr>
            <p:spPr bwMode="auto">
              <a:xfrm>
                <a:off x="2178182" y="3091833"/>
                <a:ext cx="228597" cy="196843"/>
              </a:xfrm>
              <a:custGeom>
                <a:avLst/>
                <a:gdLst>
                  <a:gd name="T0" fmla="*/ 79684 w 634"/>
                  <a:gd name="T1" fmla="*/ 85082 h 546"/>
                  <a:gd name="T2" fmla="*/ 79684 w 634"/>
                  <a:gd name="T3" fmla="*/ 85082 h 546"/>
                  <a:gd name="T4" fmla="*/ 37138 w 634"/>
                  <a:gd name="T5" fmla="*/ 85082 h 546"/>
                  <a:gd name="T6" fmla="*/ 26321 w 634"/>
                  <a:gd name="T7" fmla="*/ 90130 h 546"/>
                  <a:gd name="T8" fmla="*/ 37138 w 634"/>
                  <a:gd name="T9" fmla="*/ 100945 h 546"/>
                  <a:gd name="T10" fmla="*/ 79684 w 634"/>
                  <a:gd name="T11" fmla="*/ 100945 h 546"/>
                  <a:gd name="T12" fmla="*/ 84732 w 634"/>
                  <a:gd name="T13" fmla="*/ 90130 h 546"/>
                  <a:gd name="T14" fmla="*/ 79684 w 634"/>
                  <a:gd name="T15" fmla="*/ 85082 h 546"/>
                  <a:gd name="T16" fmla="*/ 79684 w 634"/>
                  <a:gd name="T17" fmla="*/ 143486 h 546"/>
                  <a:gd name="T18" fmla="*/ 79684 w 634"/>
                  <a:gd name="T19" fmla="*/ 143486 h 546"/>
                  <a:gd name="T20" fmla="*/ 37138 w 634"/>
                  <a:gd name="T21" fmla="*/ 143486 h 546"/>
                  <a:gd name="T22" fmla="*/ 26321 w 634"/>
                  <a:gd name="T23" fmla="*/ 148534 h 546"/>
                  <a:gd name="T24" fmla="*/ 37138 w 634"/>
                  <a:gd name="T25" fmla="*/ 153941 h 546"/>
                  <a:gd name="T26" fmla="*/ 79684 w 634"/>
                  <a:gd name="T27" fmla="*/ 153941 h 546"/>
                  <a:gd name="T28" fmla="*/ 84732 w 634"/>
                  <a:gd name="T29" fmla="*/ 148534 h 546"/>
                  <a:gd name="T30" fmla="*/ 79684 w 634"/>
                  <a:gd name="T31" fmla="*/ 143486 h 546"/>
                  <a:gd name="T32" fmla="*/ 79684 w 634"/>
                  <a:gd name="T33" fmla="*/ 111400 h 546"/>
                  <a:gd name="T34" fmla="*/ 79684 w 634"/>
                  <a:gd name="T35" fmla="*/ 111400 h 546"/>
                  <a:gd name="T36" fmla="*/ 37138 w 634"/>
                  <a:gd name="T37" fmla="*/ 111400 h 546"/>
                  <a:gd name="T38" fmla="*/ 26321 w 634"/>
                  <a:gd name="T39" fmla="*/ 122216 h 546"/>
                  <a:gd name="T40" fmla="*/ 37138 w 634"/>
                  <a:gd name="T41" fmla="*/ 127623 h 546"/>
                  <a:gd name="T42" fmla="*/ 79684 w 634"/>
                  <a:gd name="T43" fmla="*/ 127623 h 546"/>
                  <a:gd name="T44" fmla="*/ 84732 w 634"/>
                  <a:gd name="T45" fmla="*/ 122216 h 546"/>
                  <a:gd name="T46" fmla="*/ 79684 w 634"/>
                  <a:gd name="T47" fmla="*/ 111400 h 546"/>
                  <a:gd name="T48" fmla="*/ 148552 w 634"/>
                  <a:gd name="T49" fmla="*/ 79675 h 546"/>
                  <a:gd name="T50" fmla="*/ 148552 w 634"/>
                  <a:gd name="T51" fmla="*/ 79675 h 546"/>
                  <a:gd name="T52" fmla="*/ 106006 w 634"/>
                  <a:gd name="T53" fmla="*/ 122216 h 546"/>
                  <a:gd name="T54" fmla="*/ 148552 w 634"/>
                  <a:gd name="T55" fmla="*/ 164757 h 546"/>
                  <a:gd name="T56" fmla="*/ 191098 w 634"/>
                  <a:gd name="T57" fmla="*/ 122216 h 546"/>
                  <a:gd name="T58" fmla="*/ 148552 w 634"/>
                  <a:gd name="T59" fmla="*/ 79675 h 546"/>
                  <a:gd name="T60" fmla="*/ 148552 w 634"/>
                  <a:gd name="T61" fmla="*/ 148534 h 546"/>
                  <a:gd name="T62" fmla="*/ 148552 w 634"/>
                  <a:gd name="T63" fmla="*/ 148534 h 546"/>
                  <a:gd name="T64" fmla="*/ 121870 w 634"/>
                  <a:gd name="T65" fmla="*/ 122216 h 546"/>
                  <a:gd name="T66" fmla="*/ 148552 w 634"/>
                  <a:gd name="T67" fmla="*/ 90130 h 546"/>
                  <a:gd name="T68" fmla="*/ 174873 w 634"/>
                  <a:gd name="T69" fmla="*/ 122216 h 546"/>
                  <a:gd name="T70" fmla="*/ 148552 w 634"/>
                  <a:gd name="T71" fmla="*/ 148534 h 546"/>
                  <a:gd name="T72" fmla="*/ 196146 w 634"/>
                  <a:gd name="T73" fmla="*/ 42541 h 546"/>
                  <a:gd name="T74" fmla="*/ 196146 w 634"/>
                  <a:gd name="T75" fmla="*/ 42541 h 546"/>
                  <a:gd name="T76" fmla="*/ 185690 w 634"/>
                  <a:gd name="T77" fmla="*/ 42541 h 546"/>
                  <a:gd name="T78" fmla="*/ 106006 w 634"/>
                  <a:gd name="T79" fmla="*/ 0 h 546"/>
                  <a:gd name="T80" fmla="*/ 100597 w 634"/>
                  <a:gd name="T81" fmla="*/ 5408 h 546"/>
                  <a:gd name="T82" fmla="*/ 100597 w 634"/>
                  <a:gd name="T83" fmla="*/ 10816 h 546"/>
                  <a:gd name="T84" fmla="*/ 153600 w 634"/>
                  <a:gd name="T85" fmla="*/ 42541 h 546"/>
                  <a:gd name="T86" fmla="*/ 26321 w 634"/>
                  <a:gd name="T87" fmla="*/ 42541 h 546"/>
                  <a:gd name="T88" fmla="*/ 0 w 634"/>
                  <a:gd name="T89" fmla="*/ 68859 h 546"/>
                  <a:gd name="T90" fmla="*/ 0 w 634"/>
                  <a:gd name="T91" fmla="*/ 169804 h 546"/>
                  <a:gd name="T92" fmla="*/ 26321 w 634"/>
                  <a:gd name="T93" fmla="*/ 196482 h 546"/>
                  <a:gd name="T94" fmla="*/ 196146 w 634"/>
                  <a:gd name="T95" fmla="*/ 196482 h 546"/>
                  <a:gd name="T96" fmla="*/ 228236 w 634"/>
                  <a:gd name="T97" fmla="*/ 169804 h 546"/>
                  <a:gd name="T98" fmla="*/ 228236 w 634"/>
                  <a:gd name="T99" fmla="*/ 68859 h 546"/>
                  <a:gd name="T100" fmla="*/ 196146 w 634"/>
                  <a:gd name="T101" fmla="*/ 42541 h 546"/>
                  <a:gd name="T102" fmla="*/ 212011 w 634"/>
                  <a:gd name="T103" fmla="*/ 169804 h 546"/>
                  <a:gd name="T104" fmla="*/ 212011 w 634"/>
                  <a:gd name="T105" fmla="*/ 169804 h 546"/>
                  <a:gd name="T106" fmla="*/ 196146 w 634"/>
                  <a:gd name="T107" fmla="*/ 186027 h 546"/>
                  <a:gd name="T108" fmla="*/ 26321 w 634"/>
                  <a:gd name="T109" fmla="*/ 186027 h 546"/>
                  <a:gd name="T110" fmla="*/ 15865 w 634"/>
                  <a:gd name="T111" fmla="*/ 169804 h 546"/>
                  <a:gd name="T112" fmla="*/ 15865 w 634"/>
                  <a:gd name="T113" fmla="*/ 68859 h 546"/>
                  <a:gd name="T114" fmla="*/ 26321 w 634"/>
                  <a:gd name="T115" fmla="*/ 58404 h 546"/>
                  <a:gd name="T116" fmla="*/ 196146 w 634"/>
                  <a:gd name="T117" fmla="*/ 58404 h 546"/>
                  <a:gd name="T118" fmla="*/ 212011 w 634"/>
                  <a:gd name="T119" fmla="*/ 68859 h 546"/>
                  <a:gd name="T120" fmla="*/ 212011 w 634"/>
                  <a:gd name="T121" fmla="*/ 169804 h 5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4" h="546">
                    <a:moveTo>
                      <a:pt x="221" y="236"/>
                    </a:moveTo>
                    <a:lnTo>
                      <a:pt x="221" y="236"/>
                    </a:lnTo>
                    <a:cubicBezTo>
                      <a:pt x="103" y="236"/>
                      <a:pt x="103" y="236"/>
                      <a:pt x="103" y="236"/>
                    </a:cubicBezTo>
                    <a:cubicBezTo>
                      <a:pt x="88" y="236"/>
                      <a:pt x="73" y="250"/>
                      <a:pt x="73" y="250"/>
                    </a:cubicBezTo>
                    <a:cubicBezTo>
                      <a:pt x="73" y="265"/>
                      <a:pt x="88" y="280"/>
                      <a:pt x="103" y="280"/>
                    </a:cubicBezTo>
                    <a:cubicBezTo>
                      <a:pt x="221" y="280"/>
                      <a:pt x="221" y="280"/>
                      <a:pt x="221" y="280"/>
                    </a:cubicBezTo>
                    <a:cubicBezTo>
                      <a:pt x="221" y="280"/>
                      <a:pt x="235" y="265"/>
                      <a:pt x="235" y="250"/>
                    </a:cubicBezTo>
                    <a:lnTo>
                      <a:pt x="221" y="236"/>
                    </a:lnTo>
                    <a:close/>
                    <a:moveTo>
                      <a:pt x="221" y="398"/>
                    </a:moveTo>
                    <a:lnTo>
                      <a:pt x="221" y="398"/>
                    </a:lnTo>
                    <a:cubicBezTo>
                      <a:pt x="103" y="398"/>
                      <a:pt x="103" y="398"/>
                      <a:pt x="103" y="398"/>
                    </a:cubicBezTo>
                    <a:cubicBezTo>
                      <a:pt x="88" y="398"/>
                      <a:pt x="73" y="398"/>
                      <a:pt x="73" y="412"/>
                    </a:cubicBezTo>
                    <a:cubicBezTo>
                      <a:pt x="73" y="427"/>
                      <a:pt x="88" y="427"/>
                      <a:pt x="103" y="427"/>
                    </a:cubicBezTo>
                    <a:cubicBezTo>
                      <a:pt x="221" y="427"/>
                      <a:pt x="221" y="427"/>
                      <a:pt x="221" y="427"/>
                    </a:cubicBezTo>
                    <a:cubicBezTo>
                      <a:pt x="221" y="427"/>
                      <a:pt x="235" y="427"/>
                      <a:pt x="235" y="412"/>
                    </a:cubicBezTo>
                    <a:cubicBezTo>
                      <a:pt x="235" y="398"/>
                      <a:pt x="221" y="398"/>
                      <a:pt x="221" y="398"/>
                    </a:cubicBezTo>
                    <a:close/>
                    <a:moveTo>
                      <a:pt x="221" y="309"/>
                    </a:moveTo>
                    <a:lnTo>
                      <a:pt x="221" y="309"/>
                    </a:lnTo>
                    <a:cubicBezTo>
                      <a:pt x="103" y="309"/>
                      <a:pt x="103" y="309"/>
                      <a:pt x="103" y="309"/>
                    </a:cubicBezTo>
                    <a:cubicBezTo>
                      <a:pt x="88" y="309"/>
                      <a:pt x="73" y="324"/>
                      <a:pt x="73" y="339"/>
                    </a:cubicBezTo>
                    <a:cubicBezTo>
                      <a:pt x="73" y="339"/>
                      <a:pt x="88" y="354"/>
                      <a:pt x="103" y="354"/>
                    </a:cubicBezTo>
                    <a:cubicBezTo>
                      <a:pt x="221" y="354"/>
                      <a:pt x="221" y="354"/>
                      <a:pt x="221" y="354"/>
                    </a:cubicBezTo>
                    <a:lnTo>
                      <a:pt x="235" y="339"/>
                    </a:lnTo>
                    <a:cubicBezTo>
                      <a:pt x="235" y="324"/>
                      <a:pt x="221" y="309"/>
                      <a:pt x="221" y="309"/>
                    </a:cubicBezTo>
                    <a:close/>
                    <a:moveTo>
                      <a:pt x="412" y="221"/>
                    </a:moveTo>
                    <a:lnTo>
                      <a:pt x="412" y="221"/>
                    </a:lnTo>
                    <a:cubicBezTo>
                      <a:pt x="353" y="221"/>
                      <a:pt x="294" y="265"/>
                      <a:pt x="294" y="339"/>
                    </a:cubicBezTo>
                    <a:cubicBezTo>
                      <a:pt x="294" y="398"/>
                      <a:pt x="353" y="457"/>
                      <a:pt x="412" y="457"/>
                    </a:cubicBezTo>
                    <a:cubicBezTo>
                      <a:pt x="471" y="457"/>
                      <a:pt x="530" y="398"/>
                      <a:pt x="530" y="339"/>
                    </a:cubicBezTo>
                    <a:cubicBezTo>
                      <a:pt x="530" y="265"/>
                      <a:pt x="471" y="221"/>
                      <a:pt x="412" y="221"/>
                    </a:cubicBezTo>
                    <a:close/>
                    <a:moveTo>
                      <a:pt x="412" y="412"/>
                    </a:moveTo>
                    <a:lnTo>
                      <a:pt x="412" y="412"/>
                    </a:lnTo>
                    <a:cubicBezTo>
                      <a:pt x="368" y="412"/>
                      <a:pt x="338" y="383"/>
                      <a:pt x="338" y="339"/>
                    </a:cubicBezTo>
                    <a:cubicBezTo>
                      <a:pt x="338" y="295"/>
                      <a:pt x="368" y="250"/>
                      <a:pt x="412" y="250"/>
                    </a:cubicBezTo>
                    <a:cubicBezTo>
                      <a:pt x="456" y="250"/>
                      <a:pt x="485" y="295"/>
                      <a:pt x="485" y="339"/>
                    </a:cubicBezTo>
                    <a:cubicBezTo>
                      <a:pt x="485" y="383"/>
                      <a:pt x="456" y="412"/>
                      <a:pt x="412" y="412"/>
                    </a:cubicBezTo>
                    <a:close/>
                    <a:moveTo>
                      <a:pt x="544" y="118"/>
                    </a:moveTo>
                    <a:lnTo>
                      <a:pt x="544" y="118"/>
                    </a:lnTo>
                    <a:cubicBezTo>
                      <a:pt x="515" y="118"/>
                      <a:pt x="515" y="118"/>
                      <a:pt x="515" y="118"/>
                    </a:cubicBezTo>
                    <a:cubicBezTo>
                      <a:pt x="294" y="0"/>
                      <a:pt x="294" y="0"/>
                      <a:pt x="294" y="0"/>
                    </a:cubicBezTo>
                    <a:cubicBezTo>
                      <a:pt x="294" y="0"/>
                      <a:pt x="279" y="0"/>
                      <a:pt x="279" y="15"/>
                    </a:cubicBezTo>
                    <a:cubicBezTo>
                      <a:pt x="265" y="15"/>
                      <a:pt x="279" y="30"/>
                      <a:pt x="279" y="30"/>
                    </a:cubicBezTo>
                    <a:cubicBezTo>
                      <a:pt x="426" y="118"/>
                      <a:pt x="426" y="118"/>
                      <a:pt x="426" y="118"/>
                    </a:cubicBezTo>
                    <a:cubicBezTo>
                      <a:pt x="73" y="118"/>
                      <a:pt x="73" y="118"/>
                      <a:pt x="73" y="118"/>
                    </a:cubicBezTo>
                    <a:cubicBezTo>
                      <a:pt x="29" y="118"/>
                      <a:pt x="0" y="148"/>
                      <a:pt x="0" y="191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6"/>
                      <a:pt x="29" y="545"/>
                      <a:pt x="73" y="545"/>
                    </a:cubicBezTo>
                    <a:cubicBezTo>
                      <a:pt x="544" y="545"/>
                      <a:pt x="544" y="545"/>
                      <a:pt x="544" y="545"/>
                    </a:cubicBezTo>
                    <a:cubicBezTo>
                      <a:pt x="588" y="545"/>
                      <a:pt x="633" y="516"/>
                      <a:pt x="633" y="471"/>
                    </a:cubicBezTo>
                    <a:cubicBezTo>
                      <a:pt x="633" y="191"/>
                      <a:pt x="633" y="191"/>
                      <a:pt x="633" y="191"/>
                    </a:cubicBezTo>
                    <a:cubicBezTo>
                      <a:pt x="633" y="148"/>
                      <a:pt x="588" y="118"/>
                      <a:pt x="544" y="118"/>
                    </a:cubicBezTo>
                    <a:close/>
                    <a:moveTo>
                      <a:pt x="588" y="471"/>
                    </a:moveTo>
                    <a:lnTo>
                      <a:pt x="588" y="471"/>
                    </a:lnTo>
                    <a:cubicBezTo>
                      <a:pt x="588" y="486"/>
                      <a:pt x="574" y="516"/>
                      <a:pt x="544" y="516"/>
                    </a:cubicBezTo>
                    <a:cubicBezTo>
                      <a:pt x="73" y="516"/>
                      <a:pt x="73" y="516"/>
                      <a:pt x="73" y="516"/>
                    </a:cubicBezTo>
                    <a:cubicBezTo>
                      <a:pt x="58" y="516"/>
                      <a:pt x="44" y="486"/>
                      <a:pt x="44" y="471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4" y="177"/>
                      <a:pt x="58" y="162"/>
                      <a:pt x="73" y="162"/>
                    </a:cubicBezTo>
                    <a:cubicBezTo>
                      <a:pt x="544" y="162"/>
                      <a:pt x="544" y="162"/>
                      <a:pt x="544" y="162"/>
                    </a:cubicBezTo>
                    <a:cubicBezTo>
                      <a:pt x="574" y="162"/>
                      <a:pt x="588" y="177"/>
                      <a:pt x="588" y="191"/>
                    </a:cubicBezTo>
                    <a:lnTo>
                      <a:pt x="588" y="4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" name="Freeform 138"/>
              <p:cNvSpPr>
                <a:spLocks noChangeArrowheads="1"/>
              </p:cNvSpPr>
              <p:nvPr/>
            </p:nvSpPr>
            <p:spPr bwMode="auto">
              <a:xfrm>
                <a:off x="1838589" y="3085228"/>
                <a:ext cx="169136" cy="212697"/>
              </a:xfrm>
              <a:custGeom>
                <a:avLst/>
                <a:gdLst>
                  <a:gd name="T0" fmla="*/ 142317 w 473"/>
                  <a:gd name="T1" fmla="*/ 0 h 589"/>
                  <a:gd name="T2" fmla="*/ 0 w 473"/>
                  <a:gd name="T3" fmla="*/ 26361 h 589"/>
                  <a:gd name="T4" fmla="*/ 26461 w 473"/>
                  <a:gd name="T5" fmla="*/ 212336 h 589"/>
                  <a:gd name="T6" fmla="*/ 168778 w 473"/>
                  <a:gd name="T7" fmla="*/ 212336 h 589"/>
                  <a:gd name="T8" fmla="*/ 142317 w 473"/>
                  <a:gd name="T9" fmla="*/ 0 h 589"/>
                  <a:gd name="T10" fmla="*/ 26461 w 473"/>
                  <a:gd name="T11" fmla="*/ 196447 h 589"/>
                  <a:gd name="T12" fmla="*/ 16091 w 473"/>
                  <a:gd name="T13" fmla="*/ 180558 h 589"/>
                  <a:gd name="T14" fmla="*/ 26461 w 473"/>
                  <a:gd name="T15" fmla="*/ 196447 h 589"/>
                  <a:gd name="T16" fmla="*/ 26461 w 473"/>
                  <a:gd name="T17" fmla="*/ 170085 h 589"/>
                  <a:gd name="T18" fmla="*/ 16091 w 473"/>
                  <a:gd name="T19" fmla="*/ 153835 h 589"/>
                  <a:gd name="T20" fmla="*/ 26461 w 473"/>
                  <a:gd name="T21" fmla="*/ 170085 h 589"/>
                  <a:gd name="T22" fmla="*/ 26461 w 473"/>
                  <a:gd name="T23" fmla="*/ 137946 h 589"/>
                  <a:gd name="T24" fmla="*/ 16091 w 473"/>
                  <a:gd name="T25" fmla="*/ 127474 h 589"/>
                  <a:gd name="T26" fmla="*/ 26461 w 473"/>
                  <a:gd name="T27" fmla="*/ 137946 h 589"/>
                  <a:gd name="T28" fmla="*/ 26461 w 473"/>
                  <a:gd name="T29" fmla="*/ 111585 h 589"/>
                  <a:gd name="T30" fmla="*/ 16091 w 473"/>
                  <a:gd name="T31" fmla="*/ 95334 h 589"/>
                  <a:gd name="T32" fmla="*/ 26461 w 473"/>
                  <a:gd name="T33" fmla="*/ 111585 h 589"/>
                  <a:gd name="T34" fmla="*/ 26461 w 473"/>
                  <a:gd name="T35" fmla="*/ 84862 h 589"/>
                  <a:gd name="T36" fmla="*/ 16091 w 473"/>
                  <a:gd name="T37" fmla="*/ 68973 h 589"/>
                  <a:gd name="T38" fmla="*/ 26461 w 473"/>
                  <a:gd name="T39" fmla="*/ 84862 h 589"/>
                  <a:gd name="T40" fmla="*/ 26461 w 473"/>
                  <a:gd name="T41" fmla="*/ 53084 h 589"/>
                  <a:gd name="T42" fmla="*/ 16091 w 473"/>
                  <a:gd name="T43" fmla="*/ 42251 h 589"/>
                  <a:gd name="T44" fmla="*/ 26461 w 473"/>
                  <a:gd name="T45" fmla="*/ 53084 h 589"/>
                  <a:gd name="T46" fmla="*/ 126584 w 473"/>
                  <a:gd name="T47" fmla="*/ 191391 h 589"/>
                  <a:gd name="T48" fmla="*/ 47558 w 473"/>
                  <a:gd name="T49" fmla="*/ 196447 h 589"/>
                  <a:gd name="T50" fmla="*/ 42195 w 473"/>
                  <a:gd name="T51" fmla="*/ 116640 h 589"/>
                  <a:gd name="T52" fmla="*/ 121220 w 473"/>
                  <a:gd name="T53" fmla="*/ 111585 h 589"/>
                  <a:gd name="T54" fmla="*/ 126584 w 473"/>
                  <a:gd name="T55" fmla="*/ 191391 h 589"/>
                  <a:gd name="T56" fmla="*/ 126584 w 473"/>
                  <a:gd name="T57" fmla="*/ 90279 h 589"/>
                  <a:gd name="T58" fmla="*/ 47558 w 473"/>
                  <a:gd name="T59" fmla="*/ 95334 h 589"/>
                  <a:gd name="T60" fmla="*/ 42195 w 473"/>
                  <a:gd name="T61" fmla="*/ 20945 h 589"/>
                  <a:gd name="T62" fmla="*/ 121220 w 473"/>
                  <a:gd name="T63" fmla="*/ 10472 h 589"/>
                  <a:gd name="T64" fmla="*/ 126584 w 473"/>
                  <a:gd name="T65" fmla="*/ 90279 h 589"/>
                  <a:gd name="T66" fmla="*/ 152687 w 473"/>
                  <a:gd name="T67" fmla="*/ 196447 h 589"/>
                  <a:gd name="T68" fmla="*/ 142317 w 473"/>
                  <a:gd name="T69" fmla="*/ 180558 h 589"/>
                  <a:gd name="T70" fmla="*/ 152687 w 473"/>
                  <a:gd name="T71" fmla="*/ 196447 h 589"/>
                  <a:gd name="T72" fmla="*/ 152687 w 473"/>
                  <a:gd name="T73" fmla="*/ 170085 h 589"/>
                  <a:gd name="T74" fmla="*/ 142317 w 473"/>
                  <a:gd name="T75" fmla="*/ 153835 h 589"/>
                  <a:gd name="T76" fmla="*/ 152687 w 473"/>
                  <a:gd name="T77" fmla="*/ 170085 h 589"/>
                  <a:gd name="T78" fmla="*/ 152687 w 473"/>
                  <a:gd name="T79" fmla="*/ 137946 h 589"/>
                  <a:gd name="T80" fmla="*/ 142317 w 473"/>
                  <a:gd name="T81" fmla="*/ 127474 h 589"/>
                  <a:gd name="T82" fmla="*/ 152687 w 473"/>
                  <a:gd name="T83" fmla="*/ 137946 h 589"/>
                  <a:gd name="T84" fmla="*/ 152687 w 473"/>
                  <a:gd name="T85" fmla="*/ 111585 h 589"/>
                  <a:gd name="T86" fmla="*/ 142317 w 473"/>
                  <a:gd name="T87" fmla="*/ 95334 h 589"/>
                  <a:gd name="T88" fmla="*/ 152687 w 473"/>
                  <a:gd name="T89" fmla="*/ 111585 h 589"/>
                  <a:gd name="T90" fmla="*/ 152687 w 473"/>
                  <a:gd name="T91" fmla="*/ 84862 h 589"/>
                  <a:gd name="T92" fmla="*/ 142317 w 473"/>
                  <a:gd name="T93" fmla="*/ 68973 h 589"/>
                  <a:gd name="T94" fmla="*/ 152687 w 473"/>
                  <a:gd name="T95" fmla="*/ 84862 h 589"/>
                  <a:gd name="T96" fmla="*/ 152687 w 473"/>
                  <a:gd name="T97" fmla="*/ 53084 h 589"/>
                  <a:gd name="T98" fmla="*/ 142317 w 473"/>
                  <a:gd name="T99" fmla="*/ 42251 h 589"/>
                  <a:gd name="T100" fmla="*/ 152687 w 473"/>
                  <a:gd name="T101" fmla="*/ 53084 h 58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73" h="589">
                    <a:moveTo>
                      <a:pt x="398" y="0"/>
                    </a:moveTo>
                    <a:lnTo>
                      <a:pt x="398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30" y="0"/>
                      <a:pt x="0" y="29"/>
                      <a:pt x="0" y="73"/>
                    </a:cubicBezTo>
                    <a:cubicBezTo>
                      <a:pt x="0" y="588"/>
                      <a:pt x="0" y="588"/>
                      <a:pt x="0" y="588"/>
                    </a:cubicBezTo>
                    <a:cubicBezTo>
                      <a:pt x="45" y="588"/>
                      <a:pt x="30" y="588"/>
                      <a:pt x="74" y="588"/>
                    </a:cubicBezTo>
                    <a:cubicBezTo>
                      <a:pt x="398" y="588"/>
                      <a:pt x="398" y="588"/>
                      <a:pt x="398" y="588"/>
                    </a:cubicBezTo>
                    <a:cubicBezTo>
                      <a:pt x="442" y="588"/>
                      <a:pt x="413" y="588"/>
                      <a:pt x="472" y="588"/>
                    </a:cubicBezTo>
                    <a:cubicBezTo>
                      <a:pt x="472" y="73"/>
                      <a:pt x="472" y="73"/>
                      <a:pt x="472" y="73"/>
                    </a:cubicBezTo>
                    <a:cubicBezTo>
                      <a:pt x="472" y="29"/>
                      <a:pt x="442" y="0"/>
                      <a:pt x="398" y="0"/>
                    </a:cubicBezTo>
                    <a:close/>
                    <a:moveTo>
                      <a:pt x="74" y="544"/>
                    </a:moveTo>
                    <a:lnTo>
                      <a:pt x="74" y="544"/>
                    </a:lnTo>
                    <a:cubicBezTo>
                      <a:pt x="45" y="544"/>
                      <a:pt x="45" y="544"/>
                      <a:pt x="45" y="544"/>
                    </a:cubicBezTo>
                    <a:cubicBezTo>
                      <a:pt x="45" y="500"/>
                      <a:pt x="45" y="500"/>
                      <a:pt x="45" y="500"/>
                    </a:cubicBezTo>
                    <a:cubicBezTo>
                      <a:pt x="74" y="500"/>
                      <a:pt x="74" y="500"/>
                      <a:pt x="74" y="500"/>
                    </a:cubicBezTo>
                    <a:lnTo>
                      <a:pt x="74" y="544"/>
                    </a:lnTo>
                    <a:close/>
                    <a:moveTo>
                      <a:pt x="74" y="471"/>
                    </a:moveTo>
                    <a:lnTo>
                      <a:pt x="74" y="471"/>
                    </a:lnTo>
                    <a:cubicBezTo>
                      <a:pt x="45" y="471"/>
                      <a:pt x="45" y="471"/>
                      <a:pt x="45" y="471"/>
                    </a:cubicBezTo>
                    <a:cubicBezTo>
                      <a:pt x="45" y="426"/>
                      <a:pt x="45" y="426"/>
                      <a:pt x="45" y="426"/>
                    </a:cubicBezTo>
                    <a:cubicBezTo>
                      <a:pt x="74" y="426"/>
                      <a:pt x="74" y="426"/>
                      <a:pt x="74" y="426"/>
                    </a:cubicBezTo>
                    <a:lnTo>
                      <a:pt x="74" y="471"/>
                    </a:lnTo>
                    <a:close/>
                    <a:moveTo>
                      <a:pt x="74" y="382"/>
                    </a:moveTo>
                    <a:lnTo>
                      <a:pt x="74" y="382"/>
                    </a:lnTo>
                    <a:cubicBezTo>
                      <a:pt x="45" y="382"/>
                      <a:pt x="45" y="382"/>
                      <a:pt x="45" y="382"/>
                    </a:cubicBezTo>
                    <a:cubicBezTo>
                      <a:pt x="45" y="353"/>
                      <a:pt x="45" y="353"/>
                      <a:pt x="45" y="353"/>
                    </a:cubicBezTo>
                    <a:cubicBezTo>
                      <a:pt x="74" y="353"/>
                      <a:pt x="74" y="353"/>
                      <a:pt x="74" y="353"/>
                    </a:cubicBezTo>
                    <a:lnTo>
                      <a:pt x="74" y="382"/>
                    </a:lnTo>
                    <a:close/>
                    <a:moveTo>
                      <a:pt x="74" y="309"/>
                    </a:moveTo>
                    <a:lnTo>
                      <a:pt x="74" y="309"/>
                    </a:lnTo>
                    <a:cubicBezTo>
                      <a:pt x="45" y="309"/>
                      <a:pt x="45" y="309"/>
                      <a:pt x="45" y="309"/>
                    </a:cubicBezTo>
                    <a:cubicBezTo>
                      <a:pt x="45" y="264"/>
                      <a:pt x="45" y="264"/>
                      <a:pt x="45" y="264"/>
                    </a:cubicBezTo>
                    <a:cubicBezTo>
                      <a:pt x="74" y="264"/>
                      <a:pt x="74" y="264"/>
                      <a:pt x="74" y="264"/>
                    </a:cubicBezTo>
                    <a:lnTo>
                      <a:pt x="74" y="309"/>
                    </a:lnTo>
                    <a:close/>
                    <a:moveTo>
                      <a:pt x="74" y="235"/>
                    </a:moveTo>
                    <a:lnTo>
                      <a:pt x="74" y="235"/>
                    </a:ln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191"/>
                      <a:pt x="45" y="191"/>
                      <a:pt x="45" y="191"/>
                    </a:cubicBezTo>
                    <a:cubicBezTo>
                      <a:pt x="74" y="191"/>
                      <a:pt x="74" y="191"/>
                      <a:pt x="74" y="191"/>
                    </a:cubicBezTo>
                    <a:lnTo>
                      <a:pt x="74" y="235"/>
                    </a:lnTo>
                    <a:close/>
                    <a:moveTo>
                      <a:pt x="74" y="147"/>
                    </a:moveTo>
                    <a:lnTo>
                      <a:pt x="74" y="147"/>
                    </a:lnTo>
                    <a:cubicBezTo>
                      <a:pt x="45" y="147"/>
                      <a:pt x="45" y="147"/>
                      <a:pt x="45" y="147"/>
                    </a:cubicBezTo>
                    <a:cubicBezTo>
                      <a:pt x="45" y="117"/>
                      <a:pt x="45" y="117"/>
                      <a:pt x="45" y="117"/>
                    </a:cubicBezTo>
                    <a:cubicBezTo>
                      <a:pt x="74" y="117"/>
                      <a:pt x="74" y="117"/>
                      <a:pt x="74" y="117"/>
                    </a:cubicBezTo>
                    <a:lnTo>
                      <a:pt x="74" y="147"/>
                    </a:lnTo>
                    <a:close/>
                    <a:moveTo>
                      <a:pt x="354" y="530"/>
                    </a:moveTo>
                    <a:lnTo>
                      <a:pt x="354" y="530"/>
                    </a:lnTo>
                    <a:lnTo>
                      <a:pt x="339" y="544"/>
                    </a:lnTo>
                    <a:cubicBezTo>
                      <a:pt x="133" y="544"/>
                      <a:pt x="133" y="544"/>
                      <a:pt x="133" y="544"/>
                    </a:cubicBezTo>
                    <a:lnTo>
                      <a:pt x="118" y="530"/>
                    </a:lnTo>
                    <a:cubicBezTo>
                      <a:pt x="118" y="323"/>
                      <a:pt x="118" y="323"/>
                      <a:pt x="118" y="323"/>
                    </a:cubicBezTo>
                    <a:lnTo>
                      <a:pt x="133" y="309"/>
                    </a:lnTo>
                    <a:cubicBezTo>
                      <a:pt x="339" y="309"/>
                      <a:pt x="339" y="309"/>
                      <a:pt x="339" y="309"/>
                    </a:cubicBezTo>
                    <a:lnTo>
                      <a:pt x="354" y="323"/>
                    </a:lnTo>
                    <a:lnTo>
                      <a:pt x="354" y="530"/>
                    </a:lnTo>
                    <a:close/>
                    <a:moveTo>
                      <a:pt x="354" y="250"/>
                    </a:moveTo>
                    <a:lnTo>
                      <a:pt x="354" y="250"/>
                    </a:lnTo>
                    <a:cubicBezTo>
                      <a:pt x="354" y="264"/>
                      <a:pt x="339" y="264"/>
                      <a:pt x="339" y="264"/>
                    </a:cubicBezTo>
                    <a:cubicBezTo>
                      <a:pt x="133" y="264"/>
                      <a:pt x="133" y="264"/>
                      <a:pt x="133" y="264"/>
                    </a:cubicBezTo>
                    <a:cubicBezTo>
                      <a:pt x="133" y="264"/>
                      <a:pt x="118" y="264"/>
                      <a:pt x="118" y="250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44"/>
                      <a:pt x="133" y="29"/>
                      <a:pt x="133" y="29"/>
                    </a:cubicBezTo>
                    <a:cubicBezTo>
                      <a:pt x="339" y="29"/>
                      <a:pt x="339" y="29"/>
                      <a:pt x="339" y="29"/>
                    </a:cubicBezTo>
                    <a:cubicBezTo>
                      <a:pt x="339" y="29"/>
                      <a:pt x="354" y="44"/>
                      <a:pt x="354" y="58"/>
                    </a:cubicBezTo>
                    <a:lnTo>
                      <a:pt x="354" y="250"/>
                    </a:lnTo>
                    <a:close/>
                    <a:moveTo>
                      <a:pt x="427" y="544"/>
                    </a:moveTo>
                    <a:lnTo>
                      <a:pt x="427" y="544"/>
                    </a:lnTo>
                    <a:cubicBezTo>
                      <a:pt x="398" y="544"/>
                      <a:pt x="398" y="544"/>
                      <a:pt x="398" y="544"/>
                    </a:cubicBezTo>
                    <a:cubicBezTo>
                      <a:pt x="398" y="500"/>
                      <a:pt x="398" y="500"/>
                      <a:pt x="398" y="500"/>
                    </a:cubicBezTo>
                    <a:cubicBezTo>
                      <a:pt x="427" y="500"/>
                      <a:pt x="427" y="500"/>
                      <a:pt x="427" y="500"/>
                    </a:cubicBezTo>
                    <a:lnTo>
                      <a:pt x="427" y="544"/>
                    </a:lnTo>
                    <a:close/>
                    <a:moveTo>
                      <a:pt x="427" y="471"/>
                    </a:moveTo>
                    <a:lnTo>
                      <a:pt x="427" y="471"/>
                    </a:lnTo>
                    <a:cubicBezTo>
                      <a:pt x="398" y="471"/>
                      <a:pt x="398" y="471"/>
                      <a:pt x="398" y="471"/>
                    </a:cubicBezTo>
                    <a:cubicBezTo>
                      <a:pt x="398" y="426"/>
                      <a:pt x="398" y="426"/>
                      <a:pt x="398" y="426"/>
                    </a:cubicBezTo>
                    <a:cubicBezTo>
                      <a:pt x="427" y="426"/>
                      <a:pt x="427" y="426"/>
                      <a:pt x="427" y="426"/>
                    </a:cubicBezTo>
                    <a:lnTo>
                      <a:pt x="427" y="471"/>
                    </a:lnTo>
                    <a:close/>
                    <a:moveTo>
                      <a:pt x="427" y="382"/>
                    </a:moveTo>
                    <a:lnTo>
                      <a:pt x="427" y="382"/>
                    </a:lnTo>
                    <a:cubicBezTo>
                      <a:pt x="398" y="382"/>
                      <a:pt x="398" y="382"/>
                      <a:pt x="398" y="382"/>
                    </a:cubicBezTo>
                    <a:cubicBezTo>
                      <a:pt x="398" y="353"/>
                      <a:pt x="398" y="353"/>
                      <a:pt x="398" y="353"/>
                    </a:cubicBezTo>
                    <a:cubicBezTo>
                      <a:pt x="427" y="353"/>
                      <a:pt x="427" y="353"/>
                      <a:pt x="427" y="353"/>
                    </a:cubicBezTo>
                    <a:lnTo>
                      <a:pt x="427" y="382"/>
                    </a:lnTo>
                    <a:close/>
                    <a:moveTo>
                      <a:pt x="427" y="309"/>
                    </a:moveTo>
                    <a:lnTo>
                      <a:pt x="427" y="309"/>
                    </a:lnTo>
                    <a:cubicBezTo>
                      <a:pt x="398" y="309"/>
                      <a:pt x="398" y="309"/>
                      <a:pt x="398" y="309"/>
                    </a:cubicBezTo>
                    <a:cubicBezTo>
                      <a:pt x="398" y="264"/>
                      <a:pt x="398" y="264"/>
                      <a:pt x="398" y="264"/>
                    </a:cubicBezTo>
                    <a:cubicBezTo>
                      <a:pt x="427" y="264"/>
                      <a:pt x="427" y="264"/>
                      <a:pt x="427" y="264"/>
                    </a:cubicBezTo>
                    <a:lnTo>
                      <a:pt x="427" y="309"/>
                    </a:lnTo>
                    <a:close/>
                    <a:moveTo>
                      <a:pt x="427" y="235"/>
                    </a:moveTo>
                    <a:lnTo>
                      <a:pt x="427" y="235"/>
                    </a:lnTo>
                    <a:cubicBezTo>
                      <a:pt x="398" y="235"/>
                      <a:pt x="398" y="235"/>
                      <a:pt x="398" y="235"/>
                    </a:cubicBezTo>
                    <a:cubicBezTo>
                      <a:pt x="398" y="191"/>
                      <a:pt x="398" y="191"/>
                      <a:pt x="398" y="191"/>
                    </a:cubicBezTo>
                    <a:cubicBezTo>
                      <a:pt x="427" y="191"/>
                      <a:pt x="427" y="191"/>
                      <a:pt x="427" y="191"/>
                    </a:cubicBezTo>
                    <a:lnTo>
                      <a:pt x="427" y="235"/>
                    </a:lnTo>
                    <a:close/>
                    <a:moveTo>
                      <a:pt x="427" y="147"/>
                    </a:moveTo>
                    <a:lnTo>
                      <a:pt x="427" y="147"/>
                    </a:lnTo>
                    <a:cubicBezTo>
                      <a:pt x="398" y="147"/>
                      <a:pt x="398" y="147"/>
                      <a:pt x="398" y="147"/>
                    </a:cubicBezTo>
                    <a:cubicBezTo>
                      <a:pt x="398" y="117"/>
                      <a:pt x="398" y="117"/>
                      <a:pt x="398" y="117"/>
                    </a:cubicBezTo>
                    <a:cubicBezTo>
                      <a:pt x="427" y="117"/>
                      <a:pt x="427" y="117"/>
                      <a:pt x="427" y="117"/>
                    </a:cubicBezTo>
                    <a:lnTo>
                      <a:pt x="427" y="1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" name="Freeform 139"/>
              <p:cNvSpPr>
                <a:spLocks noChangeArrowheads="1"/>
              </p:cNvSpPr>
              <p:nvPr/>
            </p:nvSpPr>
            <p:spPr bwMode="auto">
              <a:xfrm>
                <a:off x="1440856" y="3091833"/>
                <a:ext cx="228597" cy="196843"/>
              </a:xfrm>
              <a:custGeom>
                <a:avLst/>
                <a:gdLst>
                  <a:gd name="T0" fmla="*/ 212372 w 634"/>
                  <a:gd name="T1" fmla="*/ 85082 h 546"/>
                  <a:gd name="T2" fmla="*/ 212372 w 634"/>
                  <a:gd name="T3" fmla="*/ 85082 h 546"/>
                  <a:gd name="T4" fmla="*/ 169825 w 634"/>
                  <a:gd name="T5" fmla="*/ 111400 h 546"/>
                  <a:gd name="T6" fmla="*/ 159369 w 634"/>
                  <a:gd name="T7" fmla="*/ 90130 h 546"/>
                  <a:gd name="T8" fmla="*/ 186051 w 634"/>
                  <a:gd name="T9" fmla="*/ 47949 h 546"/>
                  <a:gd name="T10" fmla="*/ 138096 w 634"/>
                  <a:gd name="T11" fmla="*/ 0 h 546"/>
                  <a:gd name="T12" fmla="*/ 85093 w 634"/>
                  <a:gd name="T13" fmla="*/ 47949 h 546"/>
                  <a:gd name="T14" fmla="*/ 100958 w 634"/>
                  <a:gd name="T15" fmla="*/ 85082 h 546"/>
                  <a:gd name="T16" fmla="*/ 74637 w 634"/>
                  <a:gd name="T17" fmla="*/ 85082 h 546"/>
                  <a:gd name="T18" fmla="*/ 85093 w 634"/>
                  <a:gd name="T19" fmla="*/ 58404 h 546"/>
                  <a:gd name="T20" fmla="*/ 42546 w 634"/>
                  <a:gd name="T21" fmla="*/ 15863 h 546"/>
                  <a:gd name="T22" fmla="*/ 0 w 634"/>
                  <a:gd name="T23" fmla="*/ 58404 h 546"/>
                  <a:gd name="T24" fmla="*/ 15865 w 634"/>
                  <a:gd name="T25" fmla="*/ 90130 h 546"/>
                  <a:gd name="T26" fmla="*/ 0 w 634"/>
                  <a:gd name="T27" fmla="*/ 111400 h 546"/>
                  <a:gd name="T28" fmla="*/ 0 w 634"/>
                  <a:gd name="T29" fmla="*/ 169804 h 546"/>
                  <a:gd name="T30" fmla="*/ 32090 w 634"/>
                  <a:gd name="T31" fmla="*/ 196482 h 546"/>
                  <a:gd name="T32" fmla="*/ 143504 w 634"/>
                  <a:gd name="T33" fmla="*/ 196482 h 546"/>
                  <a:gd name="T34" fmla="*/ 169825 w 634"/>
                  <a:gd name="T35" fmla="*/ 169804 h 546"/>
                  <a:gd name="T36" fmla="*/ 169825 w 634"/>
                  <a:gd name="T37" fmla="*/ 164757 h 546"/>
                  <a:gd name="T38" fmla="*/ 212372 w 634"/>
                  <a:gd name="T39" fmla="*/ 196482 h 546"/>
                  <a:gd name="T40" fmla="*/ 228236 w 634"/>
                  <a:gd name="T41" fmla="*/ 186027 h 546"/>
                  <a:gd name="T42" fmla="*/ 228236 w 634"/>
                  <a:gd name="T43" fmla="*/ 100945 h 546"/>
                  <a:gd name="T44" fmla="*/ 212372 w 634"/>
                  <a:gd name="T45" fmla="*/ 85082 h 546"/>
                  <a:gd name="T46" fmla="*/ 15865 w 634"/>
                  <a:gd name="T47" fmla="*/ 58404 h 546"/>
                  <a:gd name="T48" fmla="*/ 15865 w 634"/>
                  <a:gd name="T49" fmla="*/ 58404 h 546"/>
                  <a:gd name="T50" fmla="*/ 42546 w 634"/>
                  <a:gd name="T51" fmla="*/ 26678 h 546"/>
                  <a:gd name="T52" fmla="*/ 74637 w 634"/>
                  <a:gd name="T53" fmla="*/ 58404 h 546"/>
                  <a:gd name="T54" fmla="*/ 42546 w 634"/>
                  <a:gd name="T55" fmla="*/ 85082 h 546"/>
                  <a:gd name="T56" fmla="*/ 15865 w 634"/>
                  <a:gd name="T57" fmla="*/ 58404 h 546"/>
                  <a:gd name="T58" fmla="*/ 159369 w 634"/>
                  <a:gd name="T59" fmla="*/ 169804 h 546"/>
                  <a:gd name="T60" fmla="*/ 159369 w 634"/>
                  <a:gd name="T61" fmla="*/ 169804 h 546"/>
                  <a:gd name="T62" fmla="*/ 143504 w 634"/>
                  <a:gd name="T63" fmla="*/ 186027 h 546"/>
                  <a:gd name="T64" fmla="*/ 32090 w 634"/>
                  <a:gd name="T65" fmla="*/ 186027 h 546"/>
                  <a:gd name="T66" fmla="*/ 15865 w 634"/>
                  <a:gd name="T67" fmla="*/ 169804 h 546"/>
                  <a:gd name="T68" fmla="*/ 15865 w 634"/>
                  <a:gd name="T69" fmla="*/ 111400 h 546"/>
                  <a:gd name="T70" fmla="*/ 32090 w 634"/>
                  <a:gd name="T71" fmla="*/ 100945 h 546"/>
                  <a:gd name="T72" fmla="*/ 143504 w 634"/>
                  <a:gd name="T73" fmla="*/ 100945 h 546"/>
                  <a:gd name="T74" fmla="*/ 159369 w 634"/>
                  <a:gd name="T75" fmla="*/ 111400 h 546"/>
                  <a:gd name="T76" fmla="*/ 159369 w 634"/>
                  <a:gd name="T77" fmla="*/ 169804 h 546"/>
                  <a:gd name="T78" fmla="*/ 138096 w 634"/>
                  <a:gd name="T79" fmla="*/ 85082 h 546"/>
                  <a:gd name="T80" fmla="*/ 138096 w 634"/>
                  <a:gd name="T81" fmla="*/ 85082 h 546"/>
                  <a:gd name="T82" fmla="*/ 100958 w 634"/>
                  <a:gd name="T83" fmla="*/ 47949 h 546"/>
                  <a:gd name="T84" fmla="*/ 138096 w 634"/>
                  <a:gd name="T85" fmla="*/ 15863 h 546"/>
                  <a:gd name="T86" fmla="*/ 169825 w 634"/>
                  <a:gd name="T87" fmla="*/ 47949 h 546"/>
                  <a:gd name="T88" fmla="*/ 138096 w 634"/>
                  <a:gd name="T89" fmla="*/ 85082 h 546"/>
                  <a:gd name="T90" fmla="*/ 212372 w 634"/>
                  <a:gd name="T91" fmla="*/ 186027 h 546"/>
                  <a:gd name="T92" fmla="*/ 212372 w 634"/>
                  <a:gd name="T93" fmla="*/ 186027 h 546"/>
                  <a:gd name="T94" fmla="*/ 169825 w 634"/>
                  <a:gd name="T95" fmla="*/ 148534 h 546"/>
                  <a:gd name="T96" fmla="*/ 169825 w 634"/>
                  <a:gd name="T97" fmla="*/ 127623 h 546"/>
                  <a:gd name="T98" fmla="*/ 212372 w 634"/>
                  <a:gd name="T99" fmla="*/ 100945 h 546"/>
                  <a:gd name="T100" fmla="*/ 212372 w 634"/>
                  <a:gd name="T101" fmla="*/ 186027 h 5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34" h="546">
                    <a:moveTo>
                      <a:pt x="589" y="236"/>
                    </a:moveTo>
                    <a:lnTo>
                      <a:pt x="589" y="236"/>
                    </a:lnTo>
                    <a:cubicBezTo>
                      <a:pt x="471" y="309"/>
                      <a:pt x="471" y="309"/>
                      <a:pt x="471" y="309"/>
                    </a:cubicBezTo>
                    <a:cubicBezTo>
                      <a:pt x="471" y="295"/>
                      <a:pt x="471" y="265"/>
                      <a:pt x="442" y="250"/>
                    </a:cubicBezTo>
                    <a:cubicBezTo>
                      <a:pt x="486" y="236"/>
                      <a:pt x="516" y="191"/>
                      <a:pt x="516" y="133"/>
                    </a:cubicBezTo>
                    <a:cubicBezTo>
                      <a:pt x="516" y="59"/>
                      <a:pt x="457" y="0"/>
                      <a:pt x="383" y="0"/>
                    </a:cubicBezTo>
                    <a:cubicBezTo>
                      <a:pt x="310" y="0"/>
                      <a:pt x="236" y="59"/>
                      <a:pt x="236" y="133"/>
                    </a:cubicBezTo>
                    <a:cubicBezTo>
                      <a:pt x="236" y="177"/>
                      <a:pt x="251" y="207"/>
                      <a:pt x="280" y="236"/>
                    </a:cubicBezTo>
                    <a:cubicBezTo>
                      <a:pt x="207" y="236"/>
                      <a:pt x="207" y="236"/>
                      <a:pt x="207" y="236"/>
                    </a:cubicBezTo>
                    <a:cubicBezTo>
                      <a:pt x="236" y="221"/>
                      <a:pt x="236" y="191"/>
                      <a:pt x="236" y="162"/>
                    </a:cubicBezTo>
                    <a:cubicBezTo>
                      <a:pt x="236" y="89"/>
                      <a:pt x="192" y="44"/>
                      <a:pt x="118" y="44"/>
                    </a:cubicBezTo>
                    <a:cubicBezTo>
                      <a:pt x="59" y="44"/>
                      <a:pt x="0" y="89"/>
                      <a:pt x="0" y="162"/>
                    </a:cubicBezTo>
                    <a:cubicBezTo>
                      <a:pt x="0" y="191"/>
                      <a:pt x="15" y="221"/>
                      <a:pt x="44" y="250"/>
                    </a:cubicBezTo>
                    <a:cubicBezTo>
                      <a:pt x="15" y="265"/>
                      <a:pt x="0" y="280"/>
                      <a:pt x="0" y="309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6"/>
                      <a:pt x="44" y="545"/>
                      <a:pt x="89" y="545"/>
                    </a:cubicBezTo>
                    <a:cubicBezTo>
                      <a:pt x="398" y="545"/>
                      <a:pt x="398" y="545"/>
                      <a:pt x="398" y="545"/>
                    </a:cubicBezTo>
                    <a:cubicBezTo>
                      <a:pt x="442" y="545"/>
                      <a:pt x="471" y="516"/>
                      <a:pt x="471" y="471"/>
                    </a:cubicBezTo>
                    <a:cubicBezTo>
                      <a:pt x="471" y="457"/>
                      <a:pt x="471" y="457"/>
                      <a:pt x="471" y="457"/>
                    </a:cubicBezTo>
                    <a:cubicBezTo>
                      <a:pt x="589" y="545"/>
                      <a:pt x="589" y="545"/>
                      <a:pt x="589" y="545"/>
                    </a:cubicBezTo>
                    <a:cubicBezTo>
                      <a:pt x="619" y="545"/>
                      <a:pt x="633" y="530"/>
                      <a:pt x="633" y="516"/>
                    </a:cubicBezTo>
                    <a:cubicBezTo>
                      <a:pt x="633" y="280"/>
                      <a:pt x="633" y="280"/>
                      <a:pt x="633" y="280"/>
                    </a:cubicBezTo>
                    <a:cubicBezTo>
                      <a:pt x="633" y="250"/>
                      <a:pt x="619" y="236"/>
                      <a:pt x="589" y="236"/>
                    </a:cubicBezTo>
                    <a:close/>
                    <a:moveTo>
                      <a:pt x="44" y="162"/>
                    </a:moveTo>
                    <a:lnTo>
                      <a:pt x="44" y="162"/>
                    </a:lnTo>
                    <a:cubicBezTo>
                      <a:pt x="44" y="118"/>
                      <a:pt x="74" y="74"/>
                      <a:pt x="118" y="74"/>
                    </a:cubicBezTo>
                    <a:cubicBezTo>
                      <a:pt x="162" y="74"/>
                      <a:pt x="207" y="118"/>
                      <a:pt x="207" y="162"/>
                    </a:cubicBezTo>
                    <a:cubicBezTo>
                      <a:pt x="207" y="207"/>
                      <a:pt x="162" y="236"/>
                      <a:pt x="118" y="236"/>
                    </a:cubicBezTo>
                    <a:cubicBezTo>
                      <a:pt x="74" y="236"/>
                      <a:pt x="44" y="207"/>
                      <a:pt x="44" y="162"/>
                    </a:cubicBezTo>
                    <a:close/>
                    <a:moveTo>
                      <a:pt x="442" y="471"/>
                    </a:moveTo>
                    <a:lnTo>
                      <a:pt x="442" y="471"/>
                    </a:lnTo>
                    <a:cubicBezTo>
                      <a:pt x="442" y="486"/>
                      <a:pt x="412" y="516"/>
                      <a:pt x="398" y="516"/>
                    </a:cubicBezTo>
                    <a:cubicBezTo>
                      <a:pt x="89" y="516"/>
                      <a:pt x="89" y="516"/>
                      <a:pt x="89" y="516"/>
                    </a:cubicBezTo>
                    <a:cubicBezTo>
                      <a:pt x="59" y="516"/>
                      <a:pt x="44" y="486"/>
                      <a:pt x="44" y="471"/>
                    </a:cubicBezTo>
                    <a:cubicBezTo>
                      <a:pt x="44" y="309"/>
                      <a:pt x="44" y="309"/>
                      <a:pt x="44" y="309"/>
                    </a:cubicBezTo>
                    <a:cubicBezTo>
                      <a:pt x="44" y="295"/>
                      <a:pt x="59" y="280"/>
                      <a:pt x="89" y="280"/>
                    </a:cubicBezTo>
                    <a:cubicBezTo>
                      <a:pt x="398" y="280"/>
                      <a:pt x="398" y="280"/>
                      <a:pt x="398" y="280"/>
                    </a:cubicBezTo>
                    <a:cubicBezTo>
                      <a:pt x="412" y="280"/>
                      <a:pt x="442" y="295"/>
                      <a:pt x="442" y="309"/>
                    </a:cubicBezTo>
                    <a:lnTo>
                      <a:pt x="442" y="471"/>
                    </a:lnTo>
                    <a:close/>
                    <a:moveTo>
                      <a:pt x="383" y="236"/>
                    </a:moveTo>
                    <a:lnTo>
                      <a:pt x="383" y="236"/>
                    </a:lnTo>
                    <a:cubicBezTo>
                      <a:pt x="324" y="236"/>
                      <a:pt x="280" y="191"/>
                      <a:pt x="280" y="133"/>
                    </a:cubicBezTo>
                    <a:cubicBezTo>
                      <a:pt x="280" y="89"/>
                      <a:pt x="324" y="44"/>
                      <a:pt x="383" y="44"/>
                    </a:cubicBezTo>
                    <a:cubicBezTo>
                      <a:pt x="427" y="44"/>
                      <a:pt x="471" y="89"/>
                      <a:pt x="471" y="133"/>
                    </a:cubicBezTo>
                    <a:cubicBezTo>
                      <a:pt x="471" y="191"/>
                      <a:pt x="427" y="236"/>
                      <a:pt x="383" y="236"/>
                    </a:cubicBezTo>
                    <a:close/>
                    <a:moveTo>
                      <a:pt x="589" y="516"/>
                    </a:moveTo>
                    <a:lnTo>
                      <a:pt x="589" y="516"/>
                    </a:lnTo>
                    <a:cubicBezTo>
                      <a:pt x="471" y="412"/>
                      <a:pt x="471" y="412"/>
                      <a:pt x="471" y="412"/>
                    </a:cubicBezTo>
                    <a:cubicBezTo>
                      <a:pt x="471" y="398"/>
                      <a:pt x="471" y="368"/>
                      <a:pt x="471" y="354"/>
                    </a:cubicBezTo>
                    <a:cubicBezTo>
                      <a:pt x="589" y="280"/>
                      <a:pt x="589" y="280"/>
                      <a:pt x="589" y="280"/>
                    </a:cubicBezTo>
                    <a:cubicBezTo>
                      <a:pt x="589" y="309"/>
                      <a:pt x="589" y="501"/>
                      <a:pt x="589" y="5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Freeform 140"/>
              <p:cNvSpPr>
                <a:spLocks noChangeArrowheads="1"/>
              </p:cNvSpPr>
              <p:nvPr/>
            </p:nvSpPr>
            <p:spPr bwMode="auto">
              <a:xfrm>
                <a:off x="1076156" y="3075980"/>
                <a:ext cx="228597" cy="228550"/>
              </a:xfrm>
              <a:custGeom>
                <a:avLst/>
                <a:gdLst>
                  <a:gd name="T0" fmla="*/ 196146 w 634"/>
                  <a:gd name="T1" fmla="*/ 0 h 634"/>
                  <a:gd name="T2" fmla="*/ 196146 w 634"/>
                  <a:gd name="T3" fmla="*/ 0 h 634"/>
                  <a:gd name="T4" fmla="*/ 26321 w 634"/>
                  <a:gd name="T5" fmla="*/ 0 h 634"/>
                  <a:gd name="T6" fmla="*/ 0 w 634"/>
                  <a:gd name="T7" fmla="*/ 31723 h 634"/>
                  <a:gd name="T8" fmla="*/ 0 w 634"/>
                  <a:gd name="T9" fmla="*/ 201874 h 634"/>
                  <a:gd name="T10" fmla="*/ 26321 w 634"/>
                  <a:gd name="T11" fmla="*/ 228190 h 634"/>
                  <a:gd name="T12" fmla="*/ 196146 w 634"/>
                  <a:gd name="T13" fmla="*/ 228190 h 634"/>
                  <a:gd name="T14" fmla="*/ 228236 w 634"/>
                  <a:gd name="T15" fmla="*/ 201874 h 634"/>
                  <a:gd name="T16" fmla="*/ 228236 w 634"/>
                  <a:gd name="T17" fmla="*/ 31723 h 634"/>
                  <a:gd name="T18" fmla="*/ 196146 w 634"/>
                  <a:gd name="T19" fmla="*/ 0 h 634"/>
                  <a:gd name="T20" fmla="*/ 58411 w 634"/>
                  <a:gd name="T21" fmla="*/ 15862 h 634"/>
                  <a:gd name="T22" fmla="*/ 58411 w 634"/>
                  <a:gd name="T23" fmla="*/ 15862 h 634"/>
                  <a:gd name="T24" fmla="*/ 169825 w 634"/>
                  <a:gd name="T25" fmla="*/ 15862 h 634"/>
                  <a:gd name="T26" fmla="*/ 169825 w 634"/>
                  <a:gd name="T27" fmla="*/ 79668 h 634"/>
                  <a:gd name="T28" fmla="*/ 164417 w 634"/>
                  <a:gd name="T29" fmla="*/ 84715 h 634"/>
                  <a:gd name="T30" fmla="*/ 63459 w 634"/>
                  <a:gd name="T31" fmla="*/ 84715 h 634"/>
                  <a:gd name="T32" fmla="*/ 58411 w 634"/>
                  <a:gd name="T33" fmla="*/ 79668 h 634"/>
                  <a:gd name="T34" fmla="*/ 58411 w 634"/>
                  <a:gd name="T35" fmla="*/ 15862 h 634"/>
                  <a:gd name="T36" fmla="*/ 212011 w 634"/>
                  <a:gd name="T37" fmla="*/ 201874 h 634"/>
                  <a:gd name="T38" fmla="*/ 212011 w 634"/>
                  <a:gd name="T39" fmla="*/ 201874 h 634"/>
                  <a:gd name="T40" fmla="*/ 196146 w 634"/>
                  <a:gd name="T41" fmla="*/ 212328 h 634"/>
                  <a:gd name="T42" fmla="*/ 26321 w 634"/>
                  <a:gd name="T43" fmla="*/ 212328 h 634"/>
                  <a:gd name="T44" fmla="*/ 15865 w 634"/>
                  <a:gd name="T45" fmla="*/ 201874 h 634"/>
                  <a:gd name="T46" fmla="*/ 15865 w 634"/>
                  <a:gd name="T47" fmla="*/ 31723 h 634"/>
                  <a:gd name="T48" fmla="*/ 26321 w 634"/>
                  <a:gd name="T49" fmla="*/ 15862 h 634"/>
                  <a:gd name="T50" fmla="*/ 42186 w 634"/>
                  <a:gd name="T51" fmla="*/ 15862 h 634"/>
                  <a:gd name="T52" fmla="*/ 42186 w 634"/>
                  <a:gd name="T53" fmla="*/ 84715 h 634"/>
                  <a:gd name="T54" fmla="*/ 58411 w 634"/>
                  <a:gd name="T55" fmla="*/ 100937 h 634"/>
                  <a:gd name="T56" fmla="*/ 169825 w 634"/>
                  <a:gd name="T57" fmla="*/ 100937 h 634"/>
                  <a:gd name="T58" fmla="*/ 185690 w 634"/>
                  <a:gd name="T59" fmla="*/ 84715 h 634"/>
                  <a:gd name="T60" fmla="*/ 185690 w 634"/>
                  <a:gd name="T61" fmla="*/ 15862 h 634"/>
                  <a:gd name="T62" fmla="*/ 196146 w 634"/>
                  <a:gd name="T63" fmla="*/ 15862 h 634"/>
                  <a:gd name="T64" fmla="*/ 212011 w 634"/>
                  <a:gd name="T65" fmla="*/ 31723 h 634"/>
                  <a:gd name="T66" fmla="*/ 212011 w 634"/>
                  <a:gd name="T67" fmla="*/ 201874 h 634"/>
                  <a:gd name="T68" fmla="*/ 132327 w 634"/>
                  <a:gd name="T69" fmla="*/ 74261 h 634"/>
                  <a:gd name="T70" fmla="*/ 132327 w 634"/>
                  <a:gd name="T71" fmla="*/ 74261 h 634"/>
                  <a:gd name="T72" fmla="*/ 143144 w 634"/>
                  <a:gd name="T73" fmla="*/ 63807 h 634"/>
                  <a:gd name="T74" fmla="*/ 143144 w 634"/>
                  <a:gd name="T75" fmla="*/ 37130 h 634"/>
                  <a:gd name="T76" fmla="*/ 132327 w 634"/>
                  <a:gd name="T77" fmla="*/ 31723 h 634"/>
                  <a:gd name="T78" fmla="*/ 127279 w 634"/>
                  <a:gd name="T79" fmla="*/ 37130 h 634"/>
                  <a:gd name="T80" fmla="*/ 127279 w 634"/>
                  <a:gd name="T81" fmla="*/ 63807 h 634"/>
                  <a:gd name="T82" fmla="*/ 132327 w 634"/>
                  <a:gd name="T83" fmla="*/ 74261 h 6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34" h="634"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8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88" y="633"/>
                      <a:pt x="633" y="604"/>
                      <a:pt x="633" y="560"/>
                    </a:cubicBezTo>
                    <a:cubicBezTo>
                      <a:pt x="633" y="88"/>
                      <a:pt x="633" y="88"/>
                      <a:pt x="633" y="88"/>
                    </a:cubicBezTo>
                    <a:cubicBezTo>
                      <a:pt x="633" y="44"/>
                      <a:pt x="588" y="0"/>
                      <a:pt x="544" y="0"/>
                    </a:cubicBezTo>
                    <a:close/>
                    <a:moveTo>
                      <a:pt x="162" y="44"/>
                    </a:moveTo>
                    <a:lnTo>
                      <a:pt x="162" y="44"/>
                    </a:lnTo>
                    <a:cubicBezTo>
                      <a:pt x="162" y="44"/>
                      <a:pt x="456" y="44"/>
                      <a:pt x="471" y="44"/>
                    </a:cubicBezTo>
                    <a:cubicBezTo>
                      <a:pt x="471" y="221"/>
                      <a:pt x="471" y="221"/>
                      <a:pt x="471" y="221"/>
                    </a:cubicBezTo>
                    <a:cubicBezTo>
                      <a:pt x="471" y="235"/>
                      <a:pt x="456" y="235"/>
                      <a:pt x="456" y="235"/>
                    </a:cubicBezTo>
                    <a:cubicBezTo>
                      <a:pt x="176" y="235"/>
                      <a:pt x="176" y="235"/>
                      <a:pt x="176" y="235"/>
                    </a:cubicBezTo>
                    <a:cubicBezTo>
                      <a:pt x="162" y="235"/>
                      <a:pt x="162" y="235"/>
                      <a:pt x="162" y="221"/>
                    </a:cubicBezTo>
                    <a:lnTo>
                      <a:pt x="162" y="44"/>
                    </a:lnTo>
                    <a:close/>
                    <a:moveTo>
                      <a:pt x="588" y="560"/>
                    </a:moveTo>
                    <a:lnTo>
                      <a:pt x="588" y="560"/>
                    </a:lnTo>
                    <a:cubicBezTo>
                      <a:pt x="588" y="574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4"/>
                      <a:pt x="44" y="560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59"/>
                      <a:pt x="58" y="44"/>
                      <a:pt x="73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7" y="235"/>
                      <a:pt x="117" y="235"/>
                      <a:pt x="117" y="235"/>
                    </a:cubicBezTo>
                    <a:cubicBezTo>
                      <a:pt x="117" y="265"/>
                      <a:pt x="132" y="280"/>
                      <a:pt x="162" y="280"/>
                    </a:cubicBezTo>
                    <a:cubicBezTo>
                      <a:pt x="471" y="280"/>
                      <a:pt x="471" y="280"/>
                      <a:pt x="471" y="280"/>
                    </a:cubicBezTo>
                    <a:cubicBezTo>
                      <a:pt x="485" y="280"/>
                      <a:pt x="515" y="265"/>
                      <a:pt x="515" y="235"/>
                    </a:cubicBezTo>
                    <a:cubicBezTo>
                      <a:pt x="515" y="44"/>
                      <a:pt x="515" y="44"/>
                      <a:pt x="515" y="44"/>
                    </a:cubicBezTo>
                    <a:cubicBezTo>
                      <a:pt x="544" y="44"/>
                      <a:pt x="544" y="44"/>
                      <a:pt x="544" y="44"/>
                    </a:cubicBezTo>
                    <a:cubicBezTo>
                      <a:pt x="574" y="44"/>
                      <a:pt x="588" y="59"/>
                      <a:pt x="588" y="88"/>
                    </a:cubicBezTo>
                    <a:lnTo>
                      <a:pt x="588" y="560"/>
                    </a:lnTo>
                    <a:close/>
                    <a:moveTo>
                      <a:pt x="367" y="206"/>
                    </a:moveTo>
                    <a:lnTo>
                      <a:pt x="367" y="206"/>
                    </a:lnTo>
                    <a:cubicBezTo>
                      <a:pt x="383" y="206"/>
                      <a:pt x="397" y="192"/>
                      <a:pt x="397" y="177"/>
                    </a:cubicBezTo>
                    <a:cubicBezTo>
                      <a:pt x="397" y="103"/>
                      <a:pt x="397" y="103"/>
                      <a:pt x="397" y="103"/>
                    </a:cubicBezTo>
                    <a:cubicBezTo>
                      <a:pt x="397" y="88"/>
                      <a:pt x="383" y="88"/>
                      <a:pt x="367" y="88"/>
                    </a:cubicBezTo>
                    <a:cubicBezTo>
                      <a:pt x="367" y="88"/>
                      <a:pt x="353" y="88"/>
                      <a:pt x="353" y="103"/>
                    </a:cubicBezTo>
                    <a:cubicBezTo>
                      <a:pt x="353" y="177"/>
                      <a:pt x="353" y="177"/>
                      <a:pt x="353" y="177"/>
                    </a:cubicBezTo>
                    <a:cubicBezTo>
                      <a:pt x="353" y="192"/>
                      <a:pt x="367" y="206"/>
                      <a:pt x="367" y="2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6" name="Freeform 141"/>
              <p:cNvSpPr>
                <a:spLocks noChangeArrowheads="1"/>
              </p:cNvSpPr>
              <p:nvPr/>
            </p:nvSpPr>
            <p:spPr bwMode="auto">
              <a:xfrm>
                <a:off x="752419" y="3075980"/>
                <a:ext cx="138745" cy="228550"/>
              </a:xfrm>
              <a:custGeom>
                <a:avLst/>
                <a:gdLst>
                  <a:gd name="T0" fmla="*/ 69191 w 383"/>
                  <a:gd name="T1" fmla="*/ 58399 h 634"/>
                  <a:gd name="T2" fmla="*/ 69191 w 383"/>
                  <a:gd name="T3" fmla="*/ 58399 h 634"/>
                  <a:gd name="T4" fmla="*/ 63757 w 383"/>
                  <a:gd name="T5" fmla="*/ 63807 h 634"/>
                  <a:gd name="T6" fmla="*/ 63757 w 383"/>
                  <a:gd name="T7" fmla="*/ 95530 h 634"/>
                  <a:gd name="T8" fmla="*/ 69191 w 383"/>
                  <a:gd name="T9" fmla="*/ 100937 h 634"/>
                  <a:gd name="T10" fmla="*/ 74625 w 383"/>
                  <a:gd name="T11" fmla="*/ 95530 h 634"/>
                  <a:gd name="T12" fmla="*/ 74625 w 383"/>
                  <a:gd name="T13" fmla="*/ 63807 h 634"/>
                  <a:gd name="T14" fmla="*/ 69191 w 383"/>
                  <a:gd name="T15" fmla="*/ 58399 h 634"/>
                  <a:gd name="T16" fmla="*/ 111938 w 383"/>
                  <a:gd name="T17" fmla="*/ 31723 h 634"/>
                  <a:gd name="T18" fmla="*/ 111938 w 383"/>
                  <a:gd name="T19" fmla="*/ 31723 h 634"/>
                  <a:gd name="T20" fmla="*/ 74625 w 383"/>
                  <a:gd name="T21" fmla="*/ 31723 h 634"/>
                  <a:gd name="T22" fmla="*/ 74625 w 383"/>
                  <a:gd name="T23" fmla="*/ 0 h 634"/>
                  <a:gd name="T24" fmla="*/ 47818 w 383"/>
                  <a:gd name="T25" fmla="*/ 0 h 634"/>
                  <a:gd name="T26" fmla="*/ 42384 w 383"/>
                  <a:gd name="T27" fmla="*/ 10815 h 634"/>
                  <a:gd name="T28" fmla="*/ 47818 w 383"/>
                  <a:gd name="T29" fmla="*/ 15862 h 634"/>
                  <a:gd name="T30" fmla="*/ 63757 w 383"/>
                  <a:gd name="T31" fmla="*/ 15862 h 634"/>
                  <a:gd name="T32" fmla="*/ 63757 w 383"/>
                  <a:gd name="T33" fmla="*/ 31723 h 634"/>
                  <a:gd name="T34" fmla="*/ 26445 w 383"/>
                  <a:gd name="T35" fmla="*/ 31723 h 634"/>
                  <a:gd name="T36" fmla="*/ 0 w 383"/>
                  <a:gd name="T37" fmla="*/ 58399 h 634"/>
                  <a:gd name="T38" fmla="*/ 0 w 383"/>
                  <a:gd name="T39" fmla="*/ 201874 h 634"/>
                  <a:gd name="T40" fmla="*/ 26445 w 383"/>
                  <a:gd name="T41" fmla="*/ 228190 h 634"/>
                  <a:gd name="T42" fmla="*/ 111938 w 383"/>
                  <a:gd name="T43" fmla="*/ 228190 h 634"/>
                  <a:gd name="T44" fmla="*/ 138383 w 383"/>
                  <a:gd name="T45" fmla="*/ 201874 h 634"/>
                  <a:gd name="T46" fmla="*/ 138383 w 383"/>
                  <a:gd name="T47" fmla="*/ 58399 h 634"/>
                  <a:gd name="T48" fmla="*/ 111938 w 383"/>
                  <a:gd name="T49" fmla="*/ 31723 h 634"/>
                  <a:gd name="T50" fmla="*/ 127877 w 383"/>
                  <a:gd name="T51" fmla="*/ 201874 h 634"/>
                  <a:gd name="T52" fmla="*/ 127877 w 383"/>
                  <a:gd name="T53" fmla="*/ 201874 h 634"/>
                  <a:gd name="T54" fmla="*/ 111938 w 383"/>
                  <a:gd name="T55" fmla="*/ 212328 h 634"/>
                  <a:gd name="T56" fmla="*/ 26445 w 383"/>
                  <a:gd name="T57" fmla="*/ 212328 h 634"/>
                  <a:gd name="T58" fmla="*/ 10505 w 383"/>
                  <a:gd name="T59" fmla="*/ 201874 h 634"/>
                  <a:gd name="T60" fmla="*/ 10505 w 383"/>
                  <a:gd name="T61" fmla="*/ 58399 h 634"/>
                  <a:gd name="T62" fmla="*/ 26445 w 383"/>
                  <a:gd name="T63" fmla="*/ 42538 h 634"/>
                  <a:gd name="T64" fmla="*/ 111938 w 383"/>
                  <a:gd name="T65" fmla="*/ 42538 h 634"/>
                  <a:gd name="T66" fmla="*/ 127877 w 383"/>
                  <a:gd name="T67" fmla="*/ 58399 h 634"/>
                  <a:gd name="T68" fmla="*/ 127877 w 383"/>
                  <a:gd name="T69" fmla="*/ 201874 h 6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83" h="634">
                    <a:moveTo>
                      <a:pt x="191" y="162"/>
                    </a:moveTo>
                    <a:lnTo>
                      <a:pt x="191" y="162"/>
                    </a:lnTo>
                    <a:cubicBezTo>
                      <a:pt x="176" y="162"/>
                      <a:pt x="176" y="177"/>
                      <a:pt x="176" y="177"/>
                    </a:cubicBezTo>
                    <a:cubicBezTo>
                      <a:pt x="176" y="265"/>
                      <a:pt x="176" y="265"/>
                      <a:pt x="176" y="265"/>
                    </a:cubicBezTo>
                    <a:cubicBezTo>
                      <a:pt x="176" y="265"/>
                      <a:pt x="176" y="280"/>
                      <a:pt x="191" y="280"/>
                    </a:cubicBezTo>
                    <a:cubicBezTo>
                      <a:pt x="206" y="280"/>
                      <a:pt x="206" y="265"/>
                      <a:pt x="206" y="265"/>
                    </a:cubicBezTo>
                    <a:cubicBezTo>
                      <a:pt x="206" y="177"/>
                      <a:pt x="206" y="177"/>
                      <a:pt x="206" y="177"/>
                    </a:cubicBezTo>
                    <a:cubicBezTo>
                      <a:pt x="206" y="177"/>
                      <a:pt x="206" y="162"/>
                      <a:pt x="191" y="162"/>
                    </a:cubicBezTo>
                    <a:close/>
                    <a:moveTo>
                      <a:pt x="309" y="88"/>
                    </a:moveTo>
                    <a:lnTo>
                      <a:pt x="309" y="88"/>
                    </a:lnTo>
                    <a:cubicBezTo>
                      <a:pt x="206" y="88"/>
                      <a:pt x="206" y="88"/>
                      <a:pt x="206" y="88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17" y="0"/>
                      <a:pt x="117" y="15"/>
                      <a:pt x="117" y="30"/>
                    </a:cubicBezTo>
                    <a:cubicBezTo>
                      <a:pt x="117" y="30"/>
                      <a:pt x="117" y="44"/>
                      <a:pt x="132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73" y="88"/>
                      <a:pt x="73" y="88"/>
                      <a:pt x="73" y="88"/>
                    </a:cubicBezTo>
                    <a:cubicBezTo>
                      <a:pt x="29" y="88"/>
                      <a:pt x="0" y="118"/>
                      <a:pt x="0" y="162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309" y="633"/>
                      <a:pt x="309" y="633"/>
                      <a:pt x="309" y="633"/>
                    </a:cubicBezTo>
                    <a:cubicBezTo>
                      <a:pt x="353" y="633"/>
                      <a:pt x="382" y="604"/>
                      <a:pt x="382" y="560"/>
                    </a:cubicBezTo>
                    <a:cubicBezTo>
                      <a:pt x="382" y="162"/>
                      <a:pt x="382" y="162"/>
                      <a:pt x="382" y="162"/>
                    </a:cubicBezTo>
                    <a:cubicBezTo>
                      <a:pt x="382" y="118"/>
                      <a:pt x="353" y="88"/>
                      <a:pt x="309" y="88"/>
                    </a:cubicBezTo>
                    <a:close/>
                    <a:moveTo>
                      <a:pt x="353" y="560"/>
                    </a:moveTo>
                    <a:lnTo>
                      <a:pt x="353" y="560"/>
                    </a:lnTo>
                    <a:cubicBezTo>
                      <a:pt x="353" y="574"/>
                      <a:pt x="323" y="589"/>
                      <a:pt x="309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4"/>
                      <a:pt x="29" y="560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29" y="147"/>
                      <a:pt x="59" y="118"/>
                      <a:pt x="73" y="118"/>
                    </a:cubicBezTo>
                    <a:cubicBezTo>
                      <a:pt x="309" y="118"/>
                      <a:pt x="309" y="118"/>
                      <a:pt x="309" y="118"/>
                    </a:cubicBezTo>
                    <a:cubicBezTo>
                      <a:pt x="323" y="118"/>
                      <a:pt x="353" y="147"/>
                      <a:pt x="353" y="162"/>
                    </a:cubicBezTo>
                    <a:lnTo>
                      <a:pt x="353" y="5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" name="Freeform 142"/>
              <p:cNvSpPr>
                <a:spLocks noChangeArrowheads="1"/>
              </p:cNvSpPr>
              <p:nvPr/>
            </p:nvSpPr>
            <p:spPr bwMode="auto">
              <a:xfrm>
                <a:off x="4016213" y="2708715"/>
                <a:ext cx="218027" cy="229871"/>
              </a:xfrm>
              <a:custGeom>
                <a:avLst/>
                <a:gdLst>
                  <a:gd name="T0" fmla="*/ 191315 w 604"/>
                  <a:gd name="T1" fmla="*/ 0 h 634"/>
                  <a:gd name="T2" fmla="*/ 191315 w 604"/>
                  <a:gd name="T3" fmla="*/ 0 h 634"/>
                  <a:gd name="T4" fmla="*/ 26712 w 604"/>
                  <a:gd name="T5" fmla="*/ 0 h 634"/>
                  <a:gd name="T6" fmla="*/ 0 w 604"/>
                  <a:gd name="T7" fmla="*/ 26830 h 634"/>
                  <a:gd name="T8" fmla="*/ 0 w 604"/>
                  <a:gd name="T9" fmla="*/ 154818 h 634"/>
                  <a:gd name="T10" fmla="*/ 26712 w 604"/>
                  <a:gd name="T11" fmla="*/ 187087 h 634"/>
                  <a:gd name="T12" fmla="*/ 85189 w 604"/>
                  <a:gd name="T13" fmla="*/ 187087 h 634"/>
                  <a:gd name="T14" fmla="*/ 85189 w 604"/>
                  <a:gd name="T15" fmla="*/ 213555 h 634"/>
                  <a:gd name="T16" fmla="*/ 68946 w 604"/>
                  <a:gd name="T17" fmla="*/ 213555 h 634"/>
                  <a:gd name="T18" fmla="*/ 63892 w 604"/>
                  <a:gd name="T19" fmla="*/ 218994 h 634"/>
                  <a:gd name="T20" fmla="*/ 68946 w 604"/>
                  <a:gd name="T21" fmla="*/ 229508 h 634"/>
                  <a:gd name="T22" fmla="*/ 154135 w 604"/>
                  <a:gd name="T23" fmla="*/ 229508 h 634"/>
                  <a:gd name="T24" fmla="*/ 159189 w 604"/>
                  <a:gd name="T25" fmla="*/ 218994 h 634"/>
                  <a:gd name="T26" fmla="*/ 154135 w 604"/>
                  <a:gd name="T27" fmla="*/ 213555 h 634"/>
                  <a:gd name="T28" fmla="*/ 138252 w 604"/>
                  <a:gd name="T29" fmla="*/ 213555 h 634"/>
                  <a:gd name="T30" fmla="*/ 138252 w 604"/>
                  <a:gd name="T31" fmla="*/ 187087 h 634"/>
                  <a:gd name="T32" fmla="*/ 191315 w 604"/>
                  <a:gd name="T33" fmla="*/ 187087 h 634"/>
                  <a:gd name="T34" fmla="*/ 217666 w 604"/>
                  <a:gd name="T35" fmla="*/ 154818 h 634"/>
                  <a:gd name="T36" fmla="*/ 217666 w 604"/>
                  <a:gd name="T37" fmla="*/ 26830 h 634"/>
                  <a:gd name="T38" fmla="*/ 191315 w 604"/>
                  <a:gd name="T39" fmla="*/ 0 h 634"/>
                  <a:gd name="T40" fmla="*/ 127423 w 604"/>
                  <a:gd name="T41" fmla="*/ 213555 h 634"/>
                  <a:gd name="T42" fmla="*/ 127423 w 604"/>
                  <a:gd name="T43" fmla="*/ 213555 h 634"/>
                  <a:gd name="T44" fmla="*/ 95658 w 604"/>
                  <a:gd name="T45" fmla="*/ 213555 h 634"/>
                  <a:gd name="T46" fmla="*/ 95658 w 604"/>
                  <a:gd name="T47" fmla="*/ 187087 h 634"/>
                  <a:gd name="T48" fmla="*/ 127423 w 604"/>
                  <a:gd name="T49" fmla="*/ 187087 h 634"/>
                  <a:gd name="T50" fmla="*/ 127423 w 604"/>
                  <a:gd name="T51" fmla="*/ 213555 h 634"/>
                  <a:gd name="T52" fmla="*/ 201783 w 604"/>
                  <a:gd name="T53" fmla="*/ 154818 h 634"/>
                  <a:gd name="T54" fmla="*/ 201783 w 604"/>
                  <a:gd name="T55" fmla="*/ 154818 h 634"/>
                  <a:gd name="T56" fmla="*/ 191315 w 604"/>
                  <a:gd name="T57" fmla="*/ 170772 h 634"/>
                  <a:gd name="T58" fmla="*/ 26712 w 604"/>
                  <a:gd name="T59" fmla="*/ 170772 h 634"/>
                  <a:gd name="T60" fmla="*/ 10468 w 604"/>
                  <a:gd name="T61" fmla="*/ 154818 h 634"/>
                  <a:gd name="T62" fmla="*/ 10468 w 604"/>
                  <a:gd name="T63" fmla="*/ 144304 h 634"/>
                  <a:gd name="T64" fmla="*/ 201783 w 604"/>
                  <a:gd name="T65" fmla="*/ 144304 h 634"/>
                  <a:gd name="T66" fmla="*/ 201783 w 604"/>
                  <a:gd name="T67" fmla="*/ 154818 h 634"/>
                  <a:gd name="T68" fmla="*/ 201783 w 604"/>
                  <a:gd name="T69" fmla="*/ 128351 h 634"/>
                  <a:gd name="T70" fmla="*/ 201783 w 604"/>
                  <a:gd name="T71" fmla="*/ 128351 h 634"/>
                  <a:gd name="T72" fmla="*/ 10468 w 604"/>
                  <a:gd name="T73" fmla="*/ 128351 h 634"/>
                  <a:gd name="T74" fmla="*/ 10468 w 604"/>
                  <a:gd name="T75" fmla="*/ 26830 h 634"/>
                  <a:gd name="T76" fmla="*/ 26712 w 604"/>
                  <a:gd name="T77" fmla="*/ 15953 h 634"/>
                  <a:gd name="T78" fmla="*/ 191315 w 604"/>
                  <a:gd name="T79" fmla="*/ 15953 h 634"/>
                  <a:gd name="T80" fmla="*/ 201783 w 604"/>
                  <a:gd name="T81" fmla="*/ 26830 h 634"/>
                  <a:gd name="T82" fmla="*/ 201783 w 604"/>
                  <a:gd name="T83" fmla="*/ 128351 h 6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04" h="634">
                    <a:moveTo>
                      <a:pt x="530" y="0"/>
                    </a:moveTo>
                    <a:lnTo>
                      <a:pt x="530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29" y="0"/>
                      <a:pt x="0" y="30"/>
                      <a:pt x="0" y="74"/>
                    </a:cubicBezTo>
                    <a:cubicBezTo>
                      <a:pt x="0" y="427"/>
                      <a:pt x="0" y="427"/>
                      <a:pt x="0" y="427"/>
                    </a:cubicBezTo>
                    <a:cubicBezTo>
                      <a:pt x="0" y="471"/>
                      <a:pt x="29" y="516"/>
                      <a:pt x="74" y="516"/>
                    </a:cubicBezTo>
                    <a:cubicBezTo>
                      <a:pt x="236" y="516"/>
                      <a:pt x="236" y="516"/>
                      <a:pt x="236" y="516"/>
                    </a:cubicBezTo>
                    <a:cubicBezTo>
                      <a:pt x="236" y="589"/>
                      <a:pt x="236" y="589"/>
                      <a:pt x="236" y="589"/>
                    </a:cubicBezTo>
                    <a:cubicBezTo>
                      <a:pt x="191" y="589"/>
                      <a:pt x="191" y="589"/>
                      <a:pt x="191" y="589"/>
                    </a:cubicBezTo>
                    <a:cubicBezTo>
                      <a:pt x="177" y="589"/>
                      <a:pt x="177" y="604"/>
                      <a:pt x="177" y="604"/>
                    </a:cubicBezTo>
                    <a:cubicBezTo>
                      <a:pt x="177" y="619"/>
                      <a:pt x="177" y="633"/>
                      <a:pt x="191" y="633"/>
                    </a:cubicBezTo>
                    <a:cubicBezTo>
                      <a:pt x="427" y="633"/>
                      <a:pt x="427" y="633"/>
                      <a:pt x="427" y="633"/>
                    </a:cubicBezTo>
                    <a:cubicBezTo>
                      <a:pt x="441" y="633"/>
                      <a:pt x="441" y="619"/>
                      <a:pt x="441" y="604"/>
                    </a:cubicBezTo>
                    <a:cubicBezTo>
                      <a:pt x="441" y="604"/>
                      <a:pt x="441" y="589"/>
                      <a:pt x="427" y="589"/>
                    </a:cubicBezTo>
                    <a:cubicBezTo>
                      <a:pt x="383" y="589"/>
                      <a:pt x="383" y="589"/>
                      <a:pt x="383" y="589"/>
                    </a:cubicBezTo>
                    <a:cubicBezTo>
                      <a:pt x="383" y="516"/>
                      <a:pt x="383" y="516"/>
                      <a:pt x="383" y="516"/>
                    </a:cubicBezTo>
                    <a:cubicBezTo>
                      <a:pt x="530" y="516"/>
                      <a:pt x="530" y="516"/>
                      <a:pt x="530" y="516"/>
                    </a:cubicBezTo>
                    <a:cubicBezTo>
                      <a:pt x="574" y="516"/>
                      <a:pt x="603" y="471"/>
                      <a:pt x="603" y="427"/>
                    </a:cubicBezTo>
                    <a:cubicBezTo>
                      <a:pt x="603" y="74"/>
                      <a:pt x="603" y="74"/>
                      <a:pt x="603" y="74"/>
                    </a:cubicBezTo>
                    <a:cubicBezTo>
                      <a:pt x="603" y="30"/>
                      <a:pt x="574" y="0"/>
                      <a:pt x="530" y="0"/>
                    </a:cubicBezTo>
                    <a:close/>
                    <a:moveTo>
                      <a:pt x="353" y="589"/>
                    </a:moveTo>
                    <a:lnTo>
                      <a:pt x="353" y="589"/>
                    </a:lnTo>
                    <a:cubicBezTo>
                      <a:pt x="265" y="589"/>
                      <a:pt x="265" y="589"/>
                      <a:pt x="265" y="589"/>
                    </a:cubicBezTo>
                    <a:cubicBezTo>
                      <a:pt x="265" y="516"/>
                      <a:pt x="265" y="516"/>
                      <a:pt x="265" y="516"/>
                    </a:cubicBezTo>
                    <a:cubicBezTo>
                      <a:pt x="353" y="516"/>
                      <a:pt x="353" y="516"/>
                      <a:pt x="353" y="516"/>
                    </a:cubicBezTo>
                    <a:lnTo>
                      <a:pt x="353" y="589"/>
                    </a:lnTo>
                    <a:close/>
                    <a:moveTo>
                      <a:pt x="559" y="427"/>
                    </a:moveTo>
                    <a:lnTo>
                      <a:pt x="559" y="427"/>
                    </a:lnTo>
                    <a:cubicBezTo>
                      <a:pt x="559" y="457"/>
                      <a:pt x="545" y="471"/>
                      <a:pt x="530" y="471"/>
                    </a:cubicBezTo>
                    <a:cubicBezTo>
                      <a:pt x="74" y="471"/>
                      <a:pt x="74" y="471"/>
                      <a:pt x="74" y="471"/>
                    </a:cubicBezTo>
                    <a:cubicBezTo>
                      <a:pt x="59" y="471"/>
                      <a:pt x="29" y="457"/>
                      <a:pt x="29" y="427"/>
                    </a:cubicBezTo>
                    <a:cubicBezTo>
                      <a:pt x="29" y="398"/>
                      <a:pt x="29" y="398"/>
                      <a:pt x="29" y="398"/>
                    </a:cubicBezTo>
                    <a:cubicBezTo>
                      <a:pt x="559" y="398"/>
                      <a:pt x="559" y="398"/>
                      <a:pt x="559" y="398"/>
                    </a:cubicBezTo>
                    <a:lnTo>
                      <a:pt x="559" y="427"/>
                    </a:lnTo>
                    <a:close/>
                    <a:moveTo>
                      <a:pt x="559" y="354"/>
                    </a:moveTo>
                    <a:lnTo>
                      <a:pt x="559" y="354"/>
                    </a:lnTo>
                    <a:cubicBezTo>
                      <a:pt x="29" y="354"/>
                      <a:pt x="29" y="354"/>
                      <a:pt x="29" y="354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44"/>
                      <a:pt x="74" y="44"/>
                    </a:cubicBezTo>
                    <a:cubicBezTo>
                      <a:pt x="530" y="44"/>
                      <a:pt x="530" y="44"/>
                      <a:pt x="530" y="44"/>
                    </a:cubicBezTo>
                    <a:cubicBezTo>
                      <a:pt x="545" y="44"/>
                      <a:pt x="559" y="59"/>
                      <a:pt x="559" y="74"/>
                    </a:cubicBezTo>
                    <a:lnTo>
                      <a:pt x="559" y="3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" name="Freeform 143"/>
              <p:cNvSpPr>
                <a:spLocks noChangeArrowheads="1"/>
              </p:cNvSpPr>
              <p:nvPr/>
            </p:nvSpPr>
            <p:spPr bwMode="auto">
              <a:xfrm>
                <a:off x="3677941" y="2708715"/>
                <a:ext cx="158565" cy="229871"/>
              </a:xfrm>
              <a:custGeom>
                <a:avLst/>
                <a:gdLst>
                  <a:gd name="T0" fmla="*/ 132018 w 442"/>
                  <a:gd name="T1" fmla="*/ 0 h 634"/>
                  <a:gd name="T2" fmla="*/ 132018 w 442"/>
                  <a:gd name="T3" fmla="*/ 0 h 634"/>
                  <a:gd name="T4" fmla="*/ 26188 w 442"/>
                  <a:gd name="T5" fmla="*/ 0 h 634"/>
                  <a:gd name="T6" fmla="*/ 0 w 442"/>
                  <a:gd name="T7" fmla="*/ 26830 h 634"/>
                  <a:gd name="T8" fmla="*/ 0 w 442"/>
                  <a:gd name="T9" fmla="*/ 197602 h 634"/>
                  <a:gd name="T10" fmla="*/ 26188 w 442"/>
                  <a:gd name="T11" fmla="*/ 229508 h 634"/>
                  <a:gd name="T12" fmla="*/ 132018 w 442"/>
                  <a:gd name="T13" fmla="*/ 229508 h 634"/>
                  <a:gd name="T14" fmla="*/ 158206 w 442"/>
                  <a:gd name="T15" fmla="*/ 197602 h 634"/>
                  <a:gd name="T16" fmla="*/ 158206 w 442"/>
                  <a:gd name="T17" fmla="*/ 26830 h 634"/>
                  <a:gd name="T18" fmla="*/ 132018 w 442"/>
                  <a:gd name="T19" fmla="*/ 0 h 634"/>
                  <a:gd name="T20" fmla="*/ 147803 w 442"/>
                  <a:gd name="T21" fmla="*/ 197602 h 634"/>
                  <a:gd name="T22" fmla="*/ 147803 w 442"/>
                  <a:gd name="T23" fmla="*/ 197602 h 634"/>
                  <a:gd name="T24" fmla="*/ 132018 w 442"/>
                  <a:gd name="T25" fmla="*/ 213555 h 634"/>
                  <a:gd name="T26" fmla="*/ 26188 w 442"/>
                  <a:gd name="T27" fmla="*/ 213555 h 634"/>
                  <a:gd name="T28" fmla="*/ 10404 w 442"/>
                  <a:gd name="T29" fmla="*/ 197602 h 634"/>
                  <a:gd name="T30" fmla="*/ 10404 w 442"/>
                  <a:gd name="T31" fmla="*/ 176210 h 634"/>
                  <a:gd name="T32" fmla="*/ 147803 w 442"/>
                  <a:gd name="T33" fmla="*/ 176210 h 634"/>
                  <a:gd name="T34" fmla="*/ 147803 w 442"/>
                  <a:gd name="T35" fmla="*/ 197602 h 634"/>
                  <a:gd name="T36" fmla="*/ 147803 w 442"/>
                  <a:gd name="T37" fmla="*/ 165696 h 634"/>
                  <a:gd name="T38" fmla="*/ 147803 w 442"/>
                  <a:gd name="T39" fmla="*/ 165696 h 634"/>
                  <a:gd name="T40" fmla="*/ 10404 w 442"/>
                  <a:gd name="T41" fmla="*/ 165696 h 634"/>
                  <a:gd name="T42" fmla="*/ 10404 w 442"/>
                  <a:gd name="T43" fmla="*/ 48222 h 634"/>
                  <a:gd name="T44" fmla="*/ 147803 w 442"/>
                  <a:gd name="T45" fmla="*/ 48222 h 634"/>
                  <a:gd name="T46" fmla="*/ 147803 w 442"/>
                  <a:gd name="T47" fmla="*/ 165696 h 634"/>
                  <a:gd name="T48" fmla="*/ 147803 w 442"/>
                  <a:gd name="T49" fmla="*/ 37345 h 634"/>
                  <a:gd name="T50" fmla="*/ 147803 w 442"/>
                  <a:gd name="T51" fmla="*/ 37345 h 634"/>
                  <a:gd name="T52" fmla="*/ 10404 w 442"/>
                  <a:gd name="T53" fmla="*/ 37345 h 634"/>
                  <a:gd name="T54" fmla="*/ 10404 w 442"/>
                  <a:gd name="T55" fmla="*/ 26830 h 634"/>
                  <a:gd name="T56" fmla="*/ 26188 w 442"/>
                  <a:gd name="T57" fmla="*/ 15953 h 634"/>
                  <a:gd name="T58" fmla="*/ 132018 w 442"/>
                  <a:gd name="T59" fmla="*/ 15953 h 634"/>
                  <a:gd name="T60" fmla="*/ 147803 w 442"/>
                  <a:gd name="T61" fmla="*/ 26830 h 634"/>
                  <a:gd name="T62" fmla="*/ 147803 w 442"/>
                  <a:gd name="T63" fmla="*/ 37345 h 634"/>
                  <a:gd name="T64" fmla="*/ 79283 w 442"/>
                  <a:gd name="T65" fmla="*/ 208117 h 634"/>
                  <a:gd name="T66" fmla="*/ 79283 w 442"/>
                  <a:gd name="T67" fmla="*/ 208117 h 634"/>
                  <a:gd name="T68" fmla="*/ 89686 w 442"/>
                  <a:gd name="T69" fmla="*/ 197602 h 634"/>
                  <a:gd name="T70" fmla="*/ 79283 w 442"/>
                  <a:gd name="T71" fmla="*/ 187087 h 634"/>
                  <a:gd name="T72" fmla="*/ 68520 w 442"/>
                  <a:gd name="T73" fmla="*/ 197602 h 634"/>
                  <a:gd name="T74" fmla="*/ 79283 w 442"/>
                  <a:gd name="T75" fmla="*/ 208117 h 6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42" h="634">
                    <a:moveTo>
                      <a:pt x="368" y="0"/>
                    </a:moveTo>
                    <a:lnTo>
                      <a:pt x="368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30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33"/>
                      <a:pt x="73" y="633"/>
                    </a:cubicBezTo>
                    <a:cubicBezTo>
                      <a:pt x="368" y="633"/>
                      <a:pt x="368" y="633"/>
                      <a:pt x="368" y="633"/>
                    </a:cubicBezTo>
                    <a:cubicBezTo>
                      <a:pt x="412" y="633"/>
                      <a:pt x="441" y="589"/>
                      <a:pt x="441" y="545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30"/>
                      <a:pt x="412" y="0"/>
                      <a:pt x="368" y="0"/>
                    </a:cubicBezTo>
                    <a:close/>
                    <a:moveTo>
                      <a:pt x="412" y="545"/>
                    </a:moveTo>
                    <a:lnTo>
                      <a:pt x="412" y="545"/>
                    </a:lnTo>
                    <a:cubicBezTo>
                      <a:pt x="412" y="574"/>
                      <a:pt x="382" y="589"/>
                      <a:pt x="368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4"/>
                      <a:pt x="29" y="545"/>
                    </a:cubicBezTo>
                    <a:cubicBezTo>
                      <a:pt x="29" y="486"/>
                      <a:pt x="29" y="486"/>
                      <a:pt x="29" y="486"/>
                    </a:cubicBezTo>
                    <a:cubicBezTo>
                      <a:pt x="412" y="486"/>
                      <a:pt x="412" y="486"/>
                      <a:pt x="412" y="486"/>
                    </a:cubicBezTo>
                    <a:lnTo>
                      <a:pt x="412" y="545"/>
                    </a:lnTo>
                    <a:close/>
                    <a:moveTo>
                      <a:pt x="412" y="457"/>
                    </a:moveTo>
                    <a:lnTo>
                      <a:pt x="412" y="457"/>
                    </a:lnTo>
                    <a:cubicBezTo>
                      <a:pt x="29" y="457"/>
                      <a:pt x="29" y="457"/>
                      <a:pt x="29" y="457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412" y="133"/>
                      <a:pt x="412" y="133"/>
                      <a:pt x="412" y="133"/>
                    </a:cubicBezTo>
                    <a:lnTo>
                      <a:pt x="412" y="457"/>
                    </a:lnTo>
                    <a:close/>
                    <a:moveTo>
                      <a:pt x="412" y="103"/>
                    </a:moveTo>
                    <a:lnTo>
                      <a:pt x="412" y="103"/>
                    </a:lnTo>
                    <a:cubicBezTo>
                      <a:pt x="29" y="103"/>
                      <a:pt x="29" y="103"/>
                      <a:pt x="29" y="103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44"/>
                      <a:pt x="73" y="44"/>
                    </a:cubicBezTo>
                    <a:cubicBezTo>
                      <a:pt x="368" y="44"/>
                      <a:pt x="368" y="44"/>
                      <a:pt x="368" y="44"/>
                    </a:cubicBezTo>
                    <a:cubicBezTo>
                      <a:pt x="382" y="44"/>
                      <a:pt x="412" y="59"/>
                      <a:pt x="412" y="74"/>
                    </a:cubicBezTo>
                    <a:lnTo>
                      <a:pt x="412" y="103"/>
                    </a:lnTo>
                    <a:close/>
                    <a:moveTo>
                      <a:pt x="221" y="574"/>
                    </a:moveTo>
                    <a:lnTo>
                      <a:pt x="221" y="574"/>
                    </a:lnTo>
                    <a:cubicBezTo>
                      <a:pt x="235" y="574"/>
                      <a:pt x="250" y="560"/>
                      <a:pt x="250" y="545"/>
                    </a:cubicBezTo>
                    <a:cubicBezTo>
                      <a:pt x="250" y="530"/>
                      <a:pt x="235" y="516"/>
                      <a:pt x="221" y="516"/>
                    </a:cubicBezTo>
                    <a:cubicBezTo>
                      <a:pt x="206" y="516"/>
                      <a:pt x="191" y="530"/>
                      <a:pt x="191" y="545"/>
                    </a:cubicBezTo>
                    <a:cubicBezTo>
                      <a:pt x="191" y="560"/>
                      <a:pt x="206" y="574"/>
                      <a:pt x="221" y="5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" name="Freeform 144"/>
              <p:cNvSpPr>
                <a:spLocks noChangeArrowheads="1"/>
              </p:cNvSpPr>
              <p:nvPr/>
            </p:nvSpPr>
            <p:spPr bwMode="auto">
              <a:xfrm>
                <a:off x="3327778" y="2708715"/>
                <a:ext cx="126852" cy="229871"/>
              </a:xfrm>
              <a:custGeom>
                <a:avLst/>
                <a:gdLst>
                  <a:gd name="T0" fmla="*/ 63426 w 354"/>
                  <a:gd name="T1" fmla="*/ 197602 h 634"/>
                  <a:gd name="T2" fmla="*/ 63426 w 354"/>
                  <a:gd name="T3" fmla="*/ 197602 h 634"/>
                  <a:gd name="T4" fmla="*/ 79193 w 354"/>
                  <a:gd name="T5" fmla="*/ 187087 h 634"/>
                  <a:gd name="T6" fmla="*/ 63426 w 354"/>
                  <a:gd name="T7" fmla="*/ 170772 h 634"/>
                  <a:gd name="T8" fmla="*/ 52676 w 354"/>
                  <a:gd name="T9" fmla="*/ 187087 h 634"/>
                  <a:gd name="T10" fmla="*/ 63426 w 354"/>
                  <a:gd name="T11" fmla="*/ 197602 h 634"/>
                  <a:gd name="T12" fmla="*/ 100335 w 354"/>
                  <a:gd name="T13" fmla="*/ 0 h 634"/>
                  <a:gd name="T14" fmla="*/ 100335 w 354"/>
                  <a:gd name="T15" fmla="*/ 0 h 634"/>
                  <a:gd name="T16" fmla="*/ 31892 w 354"/>
                  <a:gd name="T17" fmla="*/ 0 h 634"/>
                  <a:gd name="T18" fmla="*/ 0 w 354"/>
                  <a:gd name="T19" fmla="*/ 26830 h 634"/>
                  <a:gd name="T20" fmla="*/ 0 w 354"/>
                  <a:gd name="T21" fmla="*/ 197602 h 634"/>
                  <a:gd name="T22" fmla="*/ 31892 w 354"/>
                  <a:gd name="T23" fmla="*/ 229508 h 634"/>
                  <a:gd name="T24" fmla="*/ 100335 w 354"/>
                  <a:gd name="T25" fmla="*/ 229508 h 634"/>
                  <a:gd name="T26" fmla="*/ 126494 w 354"/>
                  <a:gd name="T27" fmla="*/ 197602 h 634"/>
                  <a:gd name="T28" fmla="*/ 126494 w 354"/>
                  <a:gd name="T29" fmla="*/ 26830 h 634"/>
                  <a:gd name="T30" fmla="*/ 100335 w 354"/>
                  <a:gd name="T31" fmla="*/ 0 h 634"/>
                  <a:gd name="T32" fmla="*/ 116102 w 354"/>
                  <a:gd name="T33" fmla="*/ 197602 h 634"/>
                  <a:gd name="T34" fmla="*/ 116102 w 354"/>
                  <a:gd name="T35" fmla="*/ 197602 h 634"/>
                  <a:gd name="T36" fmla="*/ 100335 w 354"/>
                  <a:gd name="T37" fmla="*/ 213555 h 634"/>
                  <a:gd name="T38" fmla="*/ 31892 w 354"/>
                  <a:gd name="T39" fmla="*/ 213555 h 634"/>
                  <a:gd name="T40" fmla="*/ 15767 w 354"/>
                  <a:gd name="T41" fmla="*/ 197602 h 634"/>
                  <a:gd name="T42" fmla="*/ 15767 w 354"/>
                  <a:gd name="T43" fmla="*/ 154818 h 634"/>
                  <a:gd name="T44" fmla="*/ 116102 w 354"/>
                  <a:gd name="T45" fmla="*/ 154818 h 634"/>
                  <a:gd name="T46" fmla="*/ 116102 w 354"/>
                  <a:gd name="T47" fmla="*/ 197602 h 634"/>
                  <a:gd name="T48" fmla="*/ 116102 w 354"/>
                  <a:gd name="T49" fmla="*/ 144304 h 634"/>
                  <a:gd name="T50" fmla="*/ 116102 w 354"/>
                  <a:gd name="T51" fmla="*/ 144304 h 634"/>
                  <a:gd name="T52" fmla="*/ 15767 w 354"/>
                  <a:gd name="T53" fmla="*/ 144304 h 634"/>
                  <a:gd name="T54" fmla="*/ 15767 w 354"/>
                  <a:gd name="T55" fmla="*/ 48222 h 634"/>
                  <a:gd name="T56" fmla="*/ 116102 w 354"/>
                  <a:gd name="T57" fmla="*/ 48222 h 634"/>
                  <a:gd name="T58" fmla="*/ 116102 w 354"/>
                  <a:gd name="T59" fmla="*/ 144304 h 634"/>
                  <a:gd name="T60" fmla="*/ 116102 w 354"/>
                  <a:gd name="T61" fmla="*/ 37345 h 634"/>
                  <a:gd name="T62" fmla="*/ 116102 w 354"/>
                  <a:gd name="T63" fmla="*/ 37345 h 634"/>
                  <a:gd name="T64" fmla="*/ 15767 w 354"/>
                  <a:gd name="T65" fmla="*/ 37345 h 634"/>
                  <a:gd name="T66" fmla="*/ 15767 w 354"/>
                  <a:gd name="T67" fmla="*/ 26830 h 634"/>
                  <a:gd name="T68" fmla="*/ 31892 w 354"/>
                  <a:gd name="T69" fmla="*/ 15953 h 634"/>
                  <a:gd name="T70" fmla="*/ 100335 w 354"/>
                  <a:gd name="T71" fmla="*/ 15953 h 634"/>
                  <a:gd name="T72" fmla="*/ 116102 w 354"/>
                  <a:gd name="T73" fmla="*/ 26830 h 634"/>
                  <a:gd name="T74" fmla="*/ 116102 w 354"/>
                  <a:gd name="T75" fmla="*/ 37345 h 63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54" h="634">
                    <a:moveTo>
                      <a:pt x="177" y="545"/>
                    </a:moveTo>
                    <a:lnTo>
                      <a:pt x="177" y="545"/>
                    </a:lnTo>
                    <a:cubicBezTo>
                      <a:pt x="206" y="545"/>
                      <a:pt x="221" y="530"/>
                      <a:pt x="221" y="516"/>
                    </a:cubicBezTo>
                    <a:cubicBezTo>
                      <a:pt x="221" y="486"/>
                      <a:pt x="206" y="471"/>
                      <a:pt x="177" y="471"/>
                    </a:cubicBezTo>
                    <a:cubicBezTo>
                      <a:pt x="162" y="471"/>
                      <a:pt x="147" y="486"/>
                      <a:pt x="147" y="516"/>
                    </a:cubicBezTo>
                    <a:cubicBezTo>
                      <a:pt x="147" y="530"/>
                      <a:pt x="162" y="545"/>
                      <a:pt x="177" y="545"/>
                    </a:cubicBezTo>
                    <a:close/>
                    <a:moveTo>
                      <a:pt x="280" y="0"/>
                    </a:moveTo>
                    <a:lnTo>
                      <a:pt x="28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30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4" y="633"/>
                      <a:pt x="89" y="633"/>
                    </a:cubicBezTo>
                    <a:cubicBezTo>
                      <a:pt x="280" y="633"/>
                      <a:pt x="280" y="633"/>
                      <a:pt x="280" y="633"/>
                    </a:cubicBezTo>
                    <a:cubicBezTo>
                      <a:pt x="324" y="633"/>
                      <a:pt x="353" y="589"/>
                      <a:pt x="353" y="545"/>
                    </a:cubicBezTo>
                    <a:cubicBezTo>
                      <a:pt x="353" y="74"/>
                      <a:pt x="353" y="74"/>
                      <a:pt x="353" y="74"/>
                    </a:cubicBezTo>
                    <a:cubicBezTo>
                      <a:pt x="353" y="30"/>
                      <a:pt x="324" y="0"/>
                      <a:pt x="280" y="0"/>
                    </a:cubicBezTo>
                    <a:close/>
                    <a:moveTo>
                      <a:pt x="324" y="545"/>
                    </a:moveTo>
                    <a:lnTo>
                      <a:pt x="324" y="545"/>
                    </a:lnTo>
                    <a:cubicBezTo>
                      <a:pt x="324" y="574"/>
                      <a:pt x="294" y="589"/>
                      <a:pt x="28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4" y="574"/>
                      <a:pt x="44" y="545"/>
                    </a:cubicBezTo>
                    <a:cubicBezTo>
                      <a:pt x="44" y="427"/>
                      <a:pt x="44" y="427"/>
                      <a:pt x="44" y="427"/>
                    </a:cubicBezTo>
                    <a:cubicBezTo>
                      <a:pt x="324" y="427"/>
                      <a:pt x="324" y="427"/>
                      <a:pt x="324" y="427"/>
                    </a:cubicBezTo>
                    <a:lnTo>
                      <a:pt x="324" y="545"/>
                    </a:lnTo>
                    <a:close/>
                    <a:moveTo>
                      <a:pt x="324" y="398"/>
                    </a:moveTo>
                    <a:lnTo>
                      <a:pt x="324" y="398"/>
                    </a:lnTo>
                    <a:cubicBezTo>
                      <a:pt x="44" y="398"/>
                      <a:pt x="44" y="398"/>
                      <a:pt x="44" y="398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324" y="133"/>
                      <a:pt x="324" y="133"/>
                      <a:pt x="324" y="133"/>
                    </a:cubicBezTo>
                    <a:lnTo>
                      <a:pt x="324" y="398"/>
                    </a:lnTo>
                    <a:close/>
                    <a:moveTo>
                      <a:pt x="324" y="103"/>
                    </a:moveTo>
                    <a:lnTo>
                      <a:pt x="324" y="103"/>
                    </a:lnTo>
                    <a:cubicBezTo>
                      <a:pt x="44" y="103"/>
                      <a:pt x="44" y="103"/>
                      <a:pt x="44" y="103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9" y="44"/>
                      <a:pt x="89" y="44"/>
                    </a:cubicBezTo>
                    <a:cubicBezTo>
                      <a:pt x="280" y="44"/>
                      <a:pt x="280" y="44"/>
                      <a:pt x="280" y="44"/>
                    </a:cubicBezTo>
                    <a:cubicBezTo>
                      <a:pt x="294" y="44"/>
                      <a:pt x="324" y="59"/>
                      <a:pt x="324" y="74"/>
                    </a:cubicBezTo>
                    <a:lnTo>
                      <a:pt x="324" y="10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" name="Freeform 145"/>
              <p:cNvSpPr>
                <a:spLocks noChangeArrowheads="1"/>
              </p:cNvSpPr>
              <p:nvPr/>
            </p:nvSpPr>
            <p:spPr bwMode="auto">
              <a:xfrm>
                <a:off x="2935329" y="2708715"/>
                <a:ext cx="181029" cy="229871"/>
              </a:xfrm>
              <a:custGeom>
                <a:avLst/>
                <a:gdLst>
                  <a:gd name="T0" fmla="*/ 138030 w 501"/>
                  <a:gd name="T1" fmla="*/ 187087 h 634"/>
                  <a:gd name="T2" fmla="*/ 138030 w 501"/>
                  <a:gd name="T3" fmla="*/ 197602 h 634"/>
                  <a:gd name="T4" fmla="*/ 138030 w 501"/>
                  <a:gd name="T5" fmla="*/ 187087 h 634"/>
                  <a:gd name="T6" fmla="*/ 111653 w 501"/>
                  <a:gd name="T7" fmla="*/ 154818 h 634"/>
                  <a:gd name="T8" fmla="*/ 111653 w 501"/>
                  <a:gd name="T9" fmla="*/ 170772 h 634"/>
                  <a:gd name="T10" fmla="*/ 111653 w 501"/>
                  <a:gd name="T11" fmla="*/ 154818 h 634"/>
                  <a:gd name="T12" fmla="*/ 106233 w 501"/>
                  <a:gd name="T13" fmla="*/ 187087 h 634"/>
                  <a:gd name="T14" fmla="*/ 106233 w 501"/>
                  <a:gd name="T15" fmla="*/ 197602 h 634"/>
                  <a:gd name="T16" fmla="*/ 106233 w 501"/>
                  <a:gd name="T17" fmla="*/ 187087 h 634"/>
                  <a:gd name="T18" fmla="*/ 63956 w 501"/>
                  <a:gd name="T19" fmla="*/ 170772 h 634"/>
                  <a:gd name="T20" fmla="*/ 53116 w 501"/>
                  <a:gd name="T21" fmla="*/ 165696 h 634"/>
                  <a:gd name="T22" fmla="*/ 42638 w 501"/>
                  <a:gd name="T23" fmla="*/ 165696 h 634"/>
                  <a:gd name="T24" fmla="*/ 31798 w 501"/>
                  <a:gd name="T25" fmla="*/ 170772 h 634"/>
                  <a:gd name="T26" fmla="*/ 31798 w 501"/>
                  <a:gd name="T27" fmla="*/ 187087 h 634"/>
                  <a:gd name="T28" fmla="*/ 42638 w 501"/>
                  <a:gd name="T29" fmla="*/ 192163 h 634"/>
                  <a:gd name="T30" fmla="*/ 53116 w 501"/>
                  <a:gd name="T31" fmla="*/ 192163 h 634"/>
                  <a:gd name="T32" fmla="*/ 63956 w 501"/>
                  <a:gd name="T33" fmla="*/ 187087 h 634"/>
                  <a:gd name="T34" fmla="*/ 63956 w 501"/>
                  <a:gd name="T35" fmla="*/ 170772 h 634"/>
                  <a:gd name="T36" fmla="*/ 154290 w 501"/>
                  <a:gd name="T37" fmla="*/ 0 h 634"/>
                  <a:gd name="T38" fmla="*/ 0 w 501"/>
                  <a:gd name="T39" fmla="*/ 26830 h 634"/>
                  <a:gd name="T40" fmla="*/ 26377 w 501"/>
                  <a:gd name="T41" fmla="*/ 229508 h 634"/>
                  <a:gd name="T42" fmla="*/ 180668 w 501"/>
                  <a:gd name="T43" fmla="*/ 197602 h 634"/>
                  <a:gd name="T44" fmla="*/ 154290 w 501"/>
                  <a:gd name="T45" fmla="*/ 0 h 634"/>
                  <a:gd name="T46" fmla="*/ 170189 w 501"/>
                  <a:gd name="T47" fmla="*/ 197602 h 634"/>
                  <a:gd name="T48" fmla="*/ 26377 w 501"/>
                  <a:gd name="T49" fmla="*/ 213555 h 634"/>
                  <a:gd name="T50" fmla="*/ 10479 w 501"/>
                  <a:gd name="T51" fmla="*/ 26830 h 634"/>
                  <a:gd name="T52" fmla="*/ 154290 w 501"/>
                  <a:gd name="T53" fmla="*/ 15953 h 634"/>
                  <a:gd name="T54" fmla="*/ 170189 w 501"/>
                  <a:gd name="T55" fmla="*/ 197602 h 634"/>
                  <a:gd name="T56" fmla="*/ 148870 w 501"/>
                  <a:gd name="T57" fmla="*/ 154818 h 634"/>
                  <a:gd name="T58" fmla="*/ 148870 w 501"/>
                  <a:gd name="T59" fmla="*/ 170772 h 634"/>
                  <a:gd name="T60" fmla="*/ 148870 w 501"/>
                  <a:gd name="T61" fmla="*/ 154818 h 634"/>
                  <a:gd name="T62" fmla="*/ 138030 w 501"/>
                  <a:gd name="T63" fmla="*/ 26830 h 634"/>
                  <a:gd name="T64" fmla="*/ 26377 w 501"/>
                  <a:gd name="T65" fmla="*/ 42784 h 634"/>
                  <a:gd name="T66" fmla="*/ 42638 w 501"/>
                  <a:gd name="T67" fmla="*/ 144304 h 634"/>
                  <a:gd name="T68" fmla="*/ 154290 w 501"/>
                  <a:gd name="T69" fmla="*/ 128351 h 634"/>
                  <a:gd name="T70" fmla="*/ 138030 w 501"/>
                  <a:gd name="T71" fmla="*/ 26830 h 634"/>
                  <a:gd name="T72" fmla="*/ 138030 w 501"/>
                  <a:gd name="T73" fmla="*/ 122912 h 634"/>
                  <a:gd name="T74" fmla="*/ 47696 w 501"/>
                  <a:gd name="T75" fmla="*/ 128351 h 634"/>
                  <a:gd name="T76" fmla="*/ 42638 w 501"/>
                  <a:gd name="T77" fmla="*/ 48222 h 634"/>
                  <a:gd name="T78" fmla="*/ 132971 w 501"/>
                  <a:gd name="T79" fmla="*/ 42784 h 634"/>
                  <a:gd name="T80" fmla="*/ 138030 w 501"/>
                  <a:gd name="T81" fmla="*/ 122912 h 6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01" h="634">
                    <a:moveTo>
                      <a:pt x="382" y="516"/>
                    </a:moveTo>
                    <a:lnTo>
                      <a:pt x="382" y="516"/>
                    </a:lnTo>
                    <a:cubicBezTo>
                      <a:pt x="382" y="516"/>
                      <a:pt x="368" y="516"/>
                      <a:pt x="368" y="530"/>
                    </a:cubicBezTo>
                    <a:cubicBezTo>
                      <a:pt x="368" y="545"/>
                      <a:pt x="382" y="545"/>
                      <a:pt x="382" y="545"/>
                    </a:cubicBezTo>
                    <a:cubicBezTo>
                      <a:pt x="397" y="545"/>
                      <a:pt x="412" y="545"/>
                      <a:pt x="412" y="530"/>
                    </a:cubicBezTo>
                    <a:cubicBezTo>
                      <a:pt x="412" y="516"/>
                      <a:pt x="397" y="516"/>
                      <a:pt x="382" y="516"/>
                    </a:cubicBezTo>
                    <a:close/>
                    <a:moveTo>
                      <a:pt x="309" y="427"/>
                    </a:moveTo>
                    <a:lnTo>
                      <a:pt x="309" y="427"/>
                    </a:lnTo>
                    <a:cubicBezTo>
                      <a:pt x="294" y="427"/>
                      <a:pt x="294" y="442"/>
                      <a:pt x="294" y="457"/>
                    </a:cubicBezTo>
                    <a:cubicBezTo>
                      <a:pt x="294" y="457"/>
                      <a:pt x="294" y="471"/>
                      <a:pt x="309" y="471"/>
                    </a:cubicBezTo>
                    <a:cubicBezTo>
                      <a:pt x="324" y="471"/>
                      <a:pt x="324" y="457"/>
                      <a:pt x="324" y="457"/>
                    </a:cubicBezTo>
                    <a:cubicBezTo>
                      <a:pt x="324" y="442"/>
                      <a:pt x="324" y="427"/>
                      <a:pt x="309" y="427"/>
                    </a:cubicBezTo>
                    <a:close/>
                    <a:moveTo>
                      <a:pt x="294" y="516"/>
                    </a:moveTo>
                    <a:lnTo>
                      <a:pt x="294" y="516"/>
                    </a:lnTo>
                    <a:cubicBezTo>
                      <a:pt x="280" y="516"/>
                      <a:pt x="265" y="516"/>
                      <a:pt x="265" y="530"/>
                    </a:cubicBezTo>
                    <a:cubicBezTo>
                      <a:pt x="265" y="545"/>
                      <a:pt x="280" y="545"/>
                      <a:pt x="294" y="545"/>
                    </a:cubicBezTo>
                    <a:cubicBezTo>
                      <a:pt x="294" y="545"/>
                      <a:pt x="309" y="545"/>
                      <a:pt x="309" y="530"/>
                    </a:cubicBezTo>
                    <a:cubicBezTo>
                      <a:pt x="309" y="516"/>
                      <a:pt x="294" y="516"/>
                      <a:pt x="294" y="516"/>
                    </a:cubicBezTo>
                    <a:close/>
                    <a:moveTo>
                      <a:pt x="177" y="471"/>
                    </a:moveTo>
                    <a:lnTo>
                      <a:pt x="177" y="471"/>
                    </a:lnTo>
                    <a:cubicBezTo>
                      <a:pt x="147" y="471"/>
                      <a:pt x="147" y="471"/>
                      <a:pt x="147" y="471"/>
                    </a:cubicBezTo>
                    <a:cubicBezTo>
                      <a:pt x="147" y="457"/>
                      <a:pt x="147" y="457"/>
                      <a:pt x="147" y="457"/>
                    </a:cubicBezTo>
                    <a:cubicBezTo>
                      <a:pt x="147" y="442"/>
                      <a:pt x="147" y="427"/>
                      <a:pt x="132" y="427"/>
                    </a:cubicBezTo>
                    <a:cubicBezTo>
                      <a:pt x="118" y="427"/>
                      <a:pt x="118" y="442"/>
                      <a:pt x="118" y="457"/>
                    </a:cubicBezTo>
                    <a:cubicBezTo>
                      <a:pt x="118" y="471"/>
                      <a:pt x="118" y="471"/>
                      <a:pt x="118" y="471"/>
                    </a:cubicBezTo>
                    <a:cubicBezTo>
                      <a:pt x="88" y="471"/>
                      <a:pt x="88" y="471"/>
                      <a:pt x="88" y="471"/>
                    </a:cubicBezTo>
                    <a:lnTo>
                      <a:pt x="73" y="486"/>
                    </a:lnTo>
                    <a:cubicBezTo>
                      <a:pt x="73" y="501"/>
                      <a:pt x="88" y="516"/>
                      <a:pt x="88" y="516"/>
                    </a:cubicBezTo>
                    <a:cubicBezTo>
                      <a:pt x="118" y="516"/>
                      <a:pt x="118" y="516"/>
                      <a:pt x="118" y="516"/>
                    </a:cubicBezTo>
                    <a:cubicBezTo>
                      <a:pt x="118" y="530"/>
                      <a:pt x="118" y="530"/>
                      <a:pt x="118" y="530"/>
                    </a:cubicBezTo>
                    <a:cubicBezTo>
                      <a:pt x="118" y="545"/>
                      <a:pt x="118" y="545"/>
                      <a:pt x="132" y="545"/>
                    </a:cubicBezTo>
                    <a:cubicBezTo>
                      <a:pt x="147" y="545"/>
                      <a:pt x="147" y="545"/>
                      <a:pt x="147" y="530"/>
                    </a:cubicBezTo>
                    <a:cubicBezTo>
                      <a:pt x="147" y="516"/>
                      <a:pt x="147" y="516"/>
                      <a:pt x="147" y="516"/>
                    </a:cubicBezTo>
                    <a:cubicBezTo>
                      <a:pt x="177" y="516"/>
                      <a:pt x="177" y="516"/>
                      <a:pt x="177" y="516"/>
                    </a:cubicBezTo>
                    <a:cubicBezTo>
                      <a:pt x="177" y="516"/>
                      <a:pt x="191" y="501"/>
                      <a:pt x="191" y="486"/>
                    </a:cubicBezTo>
                    <a:lnTo>
                      <a:pt x="177" y="471"/>
                    </a:lnTo>
                    <a:close/>
                    <a:moveTo>
                      <a:pt x="427" y="0"/>
                    </a:moveTo>
                    <a:lnTo>
                      <a:pt x="427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30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33"/>
                      <a:pt x="73" y="633"/>
                    </a:cubicBezTo>
                    <a:cubicBezTo>
                      <a:pt x="427" y="633"/>
                      <a:pt x="427" y="633"/>
                      <a:pt x="427" y="633"/>
                    </a:cubicBezTo>
                    <a:cubicBezTo>
                      <a:pt x="471" y="633"/>
                      <a:pt x="500" y="589"/>
                      <a:pt x="500" y="545"/>
                    </a:cubicBezTo>
                    <a:cubicBezTo>
                      <a:pt x="500" y="74"/>
                      <a:pt x="500" y="74"/>
                      <a:pt x="500" y="74"/>
                    </a:cubicBezTo>
                    <a:cubicBezTo>
                      <a:pt x="500" y="30"/>
                      <a:pt x="471" y="0"/>
                      <a:pt x="427" y="0"/>
                    </a:cubicBezTo>
                    <a:close/>
                    <a:moveTo>
                      <a:pt x="471" y="545"/>
                    </a:moveTo>
                    <a:lnTo>
                      <a:pt x="471" y="545"/>
                    </a:lnTo>
                    <a:cubicBezTo>
                      <a:pt x="471" y="574"/>
                      <a:pt x="441" y="589"/>
                      <a:pt x="427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4"/>
                      <a:pt x="29" y="54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44"/>
                      <a:pt x="73" y="44"/>
                    </a:cubicBezTo>
                    <a:cubicBezTo>
                      <a:pt x="427" y="44"/>
                      <a:pt x="427" y="44"/>
                      <a:pt x="427" y="44"/>
                    </a:cubicBezTo>
                    <a:cubicBezTo>
                      <a:pt x="441" y="44"/>
                      <a:pt x="471" y="59"/>
                      <a:pt x="471" y="74"/>
                    </a:cubicBezTo>
                    <a:lnTo>
                      <a:pt x="471" y="545"/>
                    </a:lnTo>
                    <a:close/>
                    <a:moveTo>
                      <a:pt x="412" y="427"/>
                    </a:moveTo>
                    <a:lnTo>
                      <a:pt x="412" y="427"/>
                    </a:lnTo>
                    <a:cubicBezTo>
                      <a:pt x="397" y="427"/>
                      <a:pt x="382" y="442"/>
                      <a:pt x="382" y="457"/>
                    </a:cubicBezTo>
                    <a:cubicBezTo>
                      <a:pt x="382" y="457"/>
                      <a:pt x="397" y="471"/>
                      <a:pt x="412" y="471"/>
                    </a:cubicBezTo>
                    <a:lnTo>
                      <a:pt x="427" y="457"/>
                    </a:lnTo>
                    <a:cubicBezTo>
                      <a:pt x="427" y="442"/>
                      <a:pt x="412" y="427"/>
                      <a:pt x="412" y="427"/>
                    </a:cubicBezTo>
                    <a:close/>
                    <a:moveTo>
                      <a:pt x="382" y="74"/>
                    </a:moveTo>
                    <a:lnTo>
                      <a:pt x="382" y="74"/>
                    </a:lnTo>
                    <a:cubicBezTo>
                      <a:pt x="118" y="74"/>
                      <a:pt x="118" y="74"/>
                      <a:pt x="118" y="74"/>
                    </a:cubicBezTo>
                    <a:cubicBezTo>
                      <a:pt x="88" y="74"/>
                      <a:pt x="73" y="103"/>
                      <a:pt x="73" y="118"/>
                    </a:cubicBezTo>
                    <a:cubicBezTo>
                      <a:pt x="73" y="354"/>
                      <a:pt x="73" y="354"/>
                      <a:pt x="73" y="354"/>
                    </a:cubicBezTo>
                    <a:cubicBezTo>
                      <a:pt x="73" y="368"/>
                      <a:pt x="88" y="398"/>
                      <a:pt x="118" y="398"/>
                    </a:cubicBezTo>
                    <a:cubicBezTo>
                      <a:pt x="382" y="398"/>
                      <a:pt x="382" y="398"/>
                      <a:pt x="382" y="398"/>
                    </a:cubicBezTo>
                    <a:cubicBezTo>
                      <a:pt x="412" y="398"/>
                      <a:pt x="427" y="368"/>
                      <a:pt x="427" y="354"/>
                    </a:cubicBezTo>
                    <a:cubicBezTo>
                      <a:pt x="427" y="118"/>
                      <a:pt x="427" y="118"/>
                      <a:pt x="427" y="118"/>
                    </a:cubicBezTo>
                    <a:cubicBezTo>
                      <a:pt x="427" y="103"/>
                      <a:pt x="412" y="74"/>
                      <a:pt x="382" y="74"/>
                    </a:cubicBezTo>
                    <a:close/>
                    <a:moveTo>
                      <a:pt x="382" y="339"/>
                    </a:moveTo>
                    <a:lnTo>
                      <a:pt x="382" y="339"/>
                    </a:lnTo>
                    <a:cubicBezTo>
                      <a:pt x="382" y="339"/>
                      <a:pt x="382" y="354"/>
                      <a:pt x="368" y="354"/>
                    </a:cubicBezTo>
                    <a:cubicBezTo>
                      <a:pt x="132" y="354"/>
                      <a:pt x="132" y="354"/>
                      <a:pt x="132" y="354"/>
                    </a:cubicBezTo>
                    <a:cubicBezTo>
                      <a:pt x="118" y="354"/>
                      <a:pt x="118" y="339"/>
                      <a:pt x="118" y="339"/>
                    </a:cubicBezTo>
                    <a:cubicBezTo>
                      <a:pt x="118" y="133"/>
                      <a:pt x="118" y="133"/>
                      <a:pt x="118" y="133"/>
                    </a:cubicBezTo>
                    <a:cubicBezTo>
                      <a:pt x="118" y="133"/>
                      <a:pt x="118" y="118"/>
                      <a:pt x="132" y="118"/>
                    </a:cubicBezTo>
                    <a:cubicBezTo>
                      <a:pt x="368" y="118"/>
                      <a:pt x="368" y="118"/>
                      <a:pt x="368" y="118"/>
                    </a:cubicBezTo>
                    <a:cubicBezTo>
                      <a:pt x="382" y="118"/>
                      <a:pt x="382" y="133"/>
                      <a:pt x="382" y="133"/>
                    </a:cubicBezTo>
                    <a:lnTo>
                      <a:pt x="382" y="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" name="Freeform 146"/>
              <p:cNvSpPr>
                <a:spLocks noChangeArrowheads="1"/>
              </p:cNvSpPr>
              <p:nvPr/>
            </p:nvSpPr>
            <p:spPr bwMode="auto">
              <a:xfrm>
                <a:off x="2542881" y="2757595"/>
                <a:ext cx="228597" cy="126826"/>
              </a:xfrm>
              <a:custGeom>
                <a:avLst/>
                <a:gdLst>
                  <a:gd name="T0" fmla="*/ 138096 w 634"/>
                  <a:gd name="T1" fmla="*/ 52665 h 354"/>
                  <a:gd name="T2" fmla="*/ 138096 w 634"/>
                  <a:gd name="T3" fmla="*/ 52665 h 354"/>
                  <a:gd name="T4" fmla="*/ 127639 w 634"/>
                  <a:gd name="T5" fmla="*/ 63055 h 354"/>
                  <a:gd name="T6" fmla="*/ 138096 w 634"/>
                  <a:gd name="T7" fmla="*/ 73803 h 354"/>
                  <a:gd name="T8" fmla="*/ 148552 w 634"/>
                  <a:gd name="T9" fmla="*/ 63055 h 354"/>
                  <a:gd name="T10" fmla="*/ 138096 w 634"/>
                  <a:gd name="T11" fmla="*/ 52665 h 354"/>
                  <a:gd name="T12" fmla="*/ 95549 w 634"/>
                  <a:gd name="T13" fmla="*/ 58039 h 354"/>
                  <a:gd name="T14" fmla="*/ 95549 w 634"/>
                  <a:gd name="T15" fmla="*/ 58039 h 354"/>
                  <a:gd name="T16" fmla="*/ 74637 w 634"/>
                  <a:gd name="T17" fmla="*/ 58039 h 354"/>
                  <a:gd name="T18" fmla="*/ 74637 w 634"/>
                  <a:gd name="T19" fmla="*/ 36901 h 354"/>
                  <a:gd name="T20" fmla="*/ 63820 w 634"/>
                  <a:gd name="T21" fmla="*/ 31527 h 354"/>
                  <a:gd name="T22" fmla="*/ 58411 w 634"/>
                  <a:gd name="T23" fmla="*/ 36901 h 354"/>
                  <a:gd name="T24" fmla="*/ 58411 w 634"/>
                  <a:gd name="T25" fmla="*/ 58039 h 354"/>
                  <a:gd name="T26" fmla="*/ 37138 w 634"/>
                  <a:gd name="T27" fmla="*/ 58039 h 354"/>
                  <a:gd name="T28" fmla="*/ 32090 w 634"/>
                  <a:gd name="T29" fmla="*/ 63055 h 354"/>
                  <a:gd name="T30" fmla="*/ 37138 w 634"/>
                  <a:gd name="T31" fmla="*/ 73803 h 354"/>
                  <a:gd name="T32" fmla="*/ 58411 w 634"/>
                  <a:gd name="T33" fmla="*/ 73803 h 354"/>
                  <a:gd name="T34" fmla="*/ 58411 w 634"/>
                  <a:gd name="T35" fmla="*/ 94940 h 354"/>
                  <a:gd name="T36" fmla="*/ 63820 w 634"/>
                  <a:gd name="T37" fmla="*/ 99956 h 354"/>
                  <a:gd name="T38" fmla="*/ 74637 w 634"/>
                  <a:gd name="T39" fmla="*/ 94940 h 354"/>
                  <a:gd name="T40" fmla="*/ 74637 w 634"/>
                  <a:gd name="T41" fmla="*/ 73803 h 354"/>
                  <a:gd name="T42" fmla="*/ 95549 w 634"/>
                  <a:gd name="T43" fmla="*/ 73803 h 354"/>
                  <a:gd name="T44" fmla="*/ 100958 w 634"/>
                  <a:gd name="T45" fmla="*/ 63055 h 354"/>
                  <a:gd name="T46" fmla="*/ 95549 w 634"/>
                  <a:gd name="T47" fmla="*/ 58039 h 354"/>
                  <a:gd name="T48" fmla="*/ 159369 w 634"/>
                  <a:gd name="T49" fmla="*/ 79177 h 354"/>
                  <a:gd name="T50" fmla="*/ 159369 w 634"/>
                  <a:gd name="T51" fmla="*/ 79177 h 354"/>
                  <a:gd name="T52" fmla="*/ 148552 w 634"/>
                  <a:gd name="T53" fmla="*/ 89566 h 354"/>
                  <a:gd name="T54" fmla="*/ 159369 w 634"/>
                  <a:gd name="T55" fmla="*/ 99956 h 354"/>
                  <a:gd name="T56" fmla="*/ 169825 w 634"/>
                  <a:gd name="T57" fmla="*/ 89566 h 354"/>
                  <a:gd name="T58" fmla="*/ 159369 w 634"/>
                  <a:gd name="T59" fmla="*/ 79177 h 354"/>
                  <a:gd name="T60" fmla="*/ 186051 w 634"/>
                  <a:gd name="T61" fmla="*/ 0 h 354"/>
                  <a:gd name="T62" fmla="*/ 186051 w 634"/>
                  <a:gd name="T63" fmla="*/ 0 h 354"/>
                  <a:gd name="T64" fmla="*/ 42546 w 634"/>
                  <a:gd name="T65" fmla="*/ 0 h 354"/>
                  <a:gd name="T66" fmla="*/ 0 w 634"/>
                  <a:gd name="T67" fmla="*/ 41917 h 354"/>
                  <a:gd name="T68" fmla="*/ 0 w 634"/>
                  <a:gd name="T69" fmla="*/ 84192 h 354"/>
                  <a:gd name="T70" fmla="*/ 42546 w 634"/>
                  <a:gd name="T71" fmla="*/ 126468 h 354"/>
                  <a:gd name="T72" fmla="*/ 186051 w 634"/>
                  <a:gd name="T73" fmla="*/ 126468 h 354"/>
                  <a:gd name="T74" fmla="*/ 228236 w 634"/>
                  <a:gd name="T75" fmla="*/ 84192 h 354"/>
                  <a:gd name="T76" fmla="*/ 228236 w 634"/>
                  <a:gd name="T77" fmla="*/ 41917 h 354"/>
                  <a:gd name="T78" fmla="*/ 186051 w 634"/>
                  <a:gd name="T79" fmla="*/ 0 h 354"/>
                  <a:gd name="T80" fmla="*/ 212372 w 634"/>
                  <a:gd name="T81" fmla="*/ 84192 h 354"/>
                  <a:gd name="T82" fmla="*/ 212372 w 634"/>
                  <a:gd name="T83" fmla="*/ 84192 h 354"/>
                  <a:gd name="T84" fmla="*/ 186051 w 634"/>
                  <a:gd name="T85" fmla="*/ 116078 h 354"/>
                  <a:gd name="T86" fmla="*/ 42546 w 634"/>
                  <a:gd name="T87" fmla="*/ 116078 h 354"/>
                  <a:gd name="T88" fmla="*/ 16225 w 634"/>
                  <a:gd name="T89" fmla="*/ 84192 h 354"/>
                  <a:gd name="T90" fmla="*/ 16225 w 634"/>
                  <a:gd name="T91" fmla="*/ 41917 h 354"/>
                  <a:gd name="T92" fmla="*/ 42546 w 634"/>
                  <a:gd name="T93" fmla="*/ 15764 h 354"/>
                  <a:gd name="T94" fmla="*/ 186051 w 634"/>
                  <a:gd name="T95" fmla="*/ 15764 h 354"/>
                  <a:gd name="T96" fmla="*/ 212372 w 634"/>
                  <a:gd name="T97" fmla="*/ 41917 h 354"/>
                  <a:gd name="T98" fmla="*/ 212372 w 634"/>
                  <a:gd name="T99" fmla="*/ 84192 h 354"/>
                  <a:gd name="T100" fmla="*/ 191098 w 634"/>
                  <a:gd name="T101" fmla="*/ 58039 h 354"/>
                  <a:gd name="T102" fmla="*/ 191098 w 634"/>
                  <a:gd name="T103" fmla="*/ 58039 h 354"/>
                  <a:gd name="T104" fmla="*/ 180642 w 634"/>
                  <a:gd name="T105" fmla="*/ 68429 h 354"/>
                  <a:gd name="T106" fmla="*/ 191098 w 634"/>
                  <a:gd name="T107" fmla="*/ 79177 h 354"/>
                  <a:gd name="T108" fmla="*/ 201915 w 634"/>
                  <a:gd name="T109" fmla="*/ 68429 h 354"/>
                  <a:gd name="T110" fmla="*/ 191098 w 634"/>
                  <a:gd name="T111" fmla="*/ 58039 h 354"/>
                  <a:gd name="T112" fmla="*/ 169825 w 634"/>
                  <a:gd name="T113" fmla="*/ 31527 h 354"/>
                  <a:gd name="T114" fmla="*/ 169825 w 634"/>
                  <a:gd name="T115" fmla="*/ 31527 h 354"/>
                  <a:gd name="T116" fmla="*/ 159369 w 634"/>
                  <a:gd name="T117" fmla="*/ 41917 h 354"/>
                  <a:gd name="T118" fmla="*/ 169825 w 634"/>
                  <a:gd name="T119" fmla="*/ 52665 h 354"/>
                  <a:gd name="T120" fmla="*/ 180642 w 634"/>
                  <a:gd name="T121" fmla="*/ 41917 h 354"/>
                  <a:gd name="T122" fmla="*/ 169825 w 634"/>
                  <a:gd name="T123" fmla="*/ 31527 h 3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34" h="354">
                    <a:moveTo>
                      <a:pt x="383" y="147"/>
                    </a:moveTo>
                    <a:lnTo>
                      <a:pt x="383" y="147"/>
                    </a:lnTo>
                    <a:cubicBezTo>
                      <a:pt x="369" y="147"/>
                      <a:pt x="354" y="162"/>
                      <a:pt x="354" y="176"/>
                    </a:cubicBezTo>
                    <a:cubicBezTo>
                      <a:pt x="354" y="191"/>
                      <a:pt x="369" y="206"/>
                      <a:pt x="383" y="206"/>
                    </a:cubicBezTo>
                    <a:cubicBezTo>
                      <a:pt x="398" y="206"/>
                      <a:pt x="412" y="191"/>
                      <a:pt x="412" y="176"/>
                    </a:cubicBezTo>
                    <a:cubicBezTo>
                      <a:pt x="412" y="162"/>
                      <a:pt x="398" y="147"/>
                      <a:pt x="383" y="147"/>
                    </a:cubicBezTo>
                    <a:close/>
                    <a:moveTo>
                      <a:pt x="265" y="162"/>
                    </a:moveTo>
                    <a:lnTo>
                      <a:pt x="265" y="162"/>
                    </a:lnTo>
                    <a:cubicBezTo>
                      <a:pt x="207" y="162"/>
                      <a:pt x="207" y="162"/>
                      <a:pt x="207" y="162"/>
                    </a:cubicBezTo>
                    <a:cubicBezTo>
                      <a:pt x="207" y="103"/>
                      <a:pt x="207" y="103"/>
                      <a:pt x="207" y="103"/>
                    </a:cubicBezTo>
                    <a:cubicBezTo>
                      <a:pt x="207" y="88"/>
                      <a:pt x="192" y="88"/>
                      <a:pt x="177" y="88"/>
                    </a:cubicBezTo>
                    <a:cubicBezTo>
                      <a:pt x="177" y="88"/>
                      <a:pt x="162" y="88"/>
                      <a:pt x="162" y="103"/>
                    </a:cubicBezTo>
                    <a:cubicBezTo>
                      <a:pt x="162" y="162"/>
                      <a:pt x="162" y="162"/>
                      <a:pt x="162" y="162"/>
                    </a:cubicBezTo>
                    <a:cubicBezTo>
                      <a:pt x="103" y="162"/>
                      <a:pt x="103" y="162"/>
                      <a:pt x="103" y="162"/>
                    </a:cubicBezTo>
                    <a:cubicBezTo>
                      <a:pt x="89" y="162"/>
                      <a:pt x="89" y="176"/>
                      <a:pt x="89" y="176"/>
                    </a:cubicBezTo>
                    <a:cubicBezTo>
                      <a:pt x="89" y="191"/>
                      <a:pt x="89" y="206"/>
                      <a:pt x="103" y="206"/>
                    </a:cubicBezTo>
                    <a:cubicBezTo>
                      <a:pt x="162" y="206"/>
                      <a:pt x="162" y="206"/>
                      <a:pt x="162" y="206"/>
                    </a:cubicBezTo>
                    <a:cubicBezTo>
                      <a:pt x="162" y="265"/>
                      <a:pt x="162" y="265"/>
                      <a:pt x="162" y="265"/>
                    </a:cubicBezTo>
                    <a:lnTo>
                      <a:pt x="177" y="279"/>
                    </a:lnTo>
                    <a:cubicBezTo>
                      <a:pt x="192" y="279"/>
                      <a:pt x="207" y="265"/>
                      <a:pt x="207" y="265"/>
                    </a:cubicBezTo>
                    <a:cubicBezTo>
                      <a:pt x="207" y="206"/>
                      <a:pt x="207" y="206"/>
                      <a:pt x="207" y="206"/>
                    </a:cubicBezTo>
                    <a:cubicBezTo>
                      <a:pt x="265" y="206"/>
                      <a:pt x="265" y="206"/>
                      <a:pt x="265" y="206"/>
                    </a:cubicBezTo>
                    <a:cubicBezTo>
                      <a:pt x="265" y="206"/>
                      <a:pt x="280" y="191"/>
                      <a:pt x="280" y="176"/>
                    </a:cubicBezTo>
                    <a:lnTo>
                      <a:pt x="265" y="162"/>
                    </a:lnTo>
                    <a:close/>
                    <a:moveTo>
                      <a:pt x="442" y="221"/>
                    </a:moveTo>
                    <a:lnTo>
                      <a:pt x="442" y="221"/>
                    </a:lnTo>
                    <a:cubicBezTo>
                      <a:pt x="428" y="221"/>
                      <a:pt x="412" y="235"/>
                      <a:pt x="412" y="250"/>
                    </a:cubicBezTo>
                    <a:cubicBezTo>
                      <a:pt x="412" y="265"/>
                      <a:pt x="428" y="279"/>
                      <a:pt x="442" y="279"/>
                    </a:cubicBezTo>
                    <a:cubicBezTo>
                      <a:pt x="457" y="279"/>
                      <a:pt x="471" y="265"/>
                      <a:pt x="471" y="250"/>
                    </a:cubicBezTo>
                    <a:cubicBezTo>
                      <a:pt x="471" y="235"/>
                      <a:pt x="457" y="221"/>
                      <a:pt x="442" y="221"/>
                    </a:cubicBezTo>
                    <a:close/>
                    <a:moveTo>
                      <a:pt x="516" y="0"/>
                    </a:moveTo>
                    <a:lnTo>
                      <a:pt x="516" y="0"/>
                    </a:lnTo>
                    <a:cubicBezTo>
                      <a:pt x="118" y="0"/>
                      <a:pt x="118" y="0"/>
                      <a:pt x="118" y="0"/>
                    </a:cubicBezTo>
                    <a:cubicBezTo>
                      <a:pt x="59" y="0"/>
                      <a:pt x="0" y="58"/>
                      <a:pt x="0" y="117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309"/>
                      <a:pt x="59" y="353"/>
                      <a:pt x="118" y="353"/>
                    </a:cubicBezTo>
                    <a:cubicBezTo>
                      <a:pt x="516" y="353"/>
                      <a:pt x="516" y="353"/>
                      <a:pt x="516" y="353"/>
                    </a:cubicBezTo>
                    <a:cubicBezTo>
                      <a:pt x="575" y="353"/>
                      <a:pt x="633" y="309"/>
                      <a:pt x="633" y="235"/>
                    </a:cubicBezTo>
                    <a:cubicBezTo>
                      <a:pt x="633" y="117"/>
                      <a:pt x="633" y="117"/>
                      <a:pt x="633" y="117"/>
                    </a:cubicBezTo>
                    <a:cubicBezTo>
                      <a:pt x="633" y="58"/>
                      <a:pt x="575" y="0"/>
                      <a:pt x="516" y="0"/>
                    </a:cubicBezTo>
                    <a:close/>
                    <a:moveTo>
                      <a:pt x="589" y="235"/>
                    </a:moveTo>
                    <a:lnTo>
                      <a:pt x="589" y="235"/>
                    </a:lnTo>
                    <a:cubicBezTo>
                      <a:pt x="589" y="279"/>
                      <a:pt x="560" y="324"/>
                      <a:pt x="516" y="324"/>
                    </a:cubicBezTo>
                    <a:cubicBezTo>
                      <a:pt x="118" y="324"/>
                      <a:pt x="118" y="324"/>
                      <a:pt x="118" y="324"/>
                    </a:cubicBezTo>
                    <a:cubicBezTo>
                      <a:pt x="74" y="324"/>
                      <a:pt x="45" y="279"/>
                      <a:pt x="45" y="235"/>
                    </a:cubicBezTo>
                    <a:cubicBezTo>
                      <a:pt x="45" y="117"/>
                      <a:pt x="45" y="117"/>
                      <a:pt x="45" y="117"/>
                    </a:cubicBezTo>
                    <a:cubicBezTo>
                      <a:pt x="45" y="74"/>
                      <a:pt x="74" y="44"/>
                      <a:pt x="118" y="44"/>
                    </a:cubicBezTo>
                    <a:cubicBezTo>
                      <a:pt x="516" y="44"/>
                      <a:pt x="516" y="44"/>
                      <a:pt x="516" y="44"/>
                    </a:cubicBezTo>
                    <a:cubicBezTo>
                      <a:pt x="560" y="44"/>
                      <a:pt x="589" y="74"/>
                      <a:pt x="589" y="117"/>
                    </a:cubicBezTo>
                    <a:lnTo>
                      <a:pt x="589" y="235"/>
                    </a:lnTo>
                    <a:close/>
                    <a:moveTo>
                      <a:pt x="530" y="162"/>
                    </a:moveTo>
                    <a:lnTo>
                      <a:pt x="530" y="162"/>
                    </a:lnTo>
                    <a:cubicBezTo>
                      <a:pt x="516" y="162"/>
                      <a:pt x="501" y="176"/>
                      <a:pt x="501" y="191"/>
                    </a:cubicBezTo>
                    <a:cubicBezTo>
                      <a:pt x="501" y="206"/>
                      <a:pt x="516" y="221"/>
                      <a:pt x="530" y="221"/>
                    </a:cubicBezTo>
                    <a:cubicBezTo>
                      <a:pt x="545" y="221"/>
                      <a:pt x="560" y="206"/>
                      <a:pt x="560" y="191"/>
                    </a:cubicBezTo>
                    <a:cubicBezTo>
                      <a:pt x="560" y="176"/>
                      <a:pt x="545" y="162"/>
                      <a:pt x="530" y="162"/>
                    </a:cubicBezTo>
                    <a:close/>
                    <a:moveTo>
                      <a:pt x="471" y="88"/>
                    </a:moveTo>
                    <a:lnTo>
                      <a:pt x="471" y="88"/>
                    </a:lnTo>
                    <a:cubicBezTo>
                      <a:pt x="457" y="88"/>
                      <a:pt x="442" y="103"/>
                      <a:pt x="442" y="117"/>
                    </a:cubicBezTo>
                    <a:cubicBezTo>
                      <a:pt x="442" y="132"/>
                      <a:pt x="457" y="147"/>
                      <a:pt x="471" y="147"/>
                    </a:cubicBezTo>
                    <a:cubicBezTo>
                      <a:pt x="486" y="147"/>
                      <a:pt x="501" y="132"/>
                      <a:pt x="501" y="117"/>
                    </a:cubicBezTo>
                    <a:cubicBezTo>
                      <a:pt x="501" y="103"/>
                      <a:pt x="486" y="88"/>
                      <a:pt x="471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" name="Freeform 147"/>
              <p:cNvSpPr>
                <a:spLocks noChangeArrowheads="1"/>
              </p:cNvSpPr>
              <p:nvPr/>
            </p:nvSpPr>
            <p:spPr bwMode="auto">
              <a:xfrm>
                <a:off x="2178182" y="2745706"/>
                <a:ext cx="228597" cy="154568"/>
              </a:xfrm>
              <a:custGeom>
                <a:avLst/>
                <a:gdLst>
                  <a:gd name="T0" fmla="*/ 37138 w 634"/>
                  <a:gd name="T1" fmla="*/ 95702 h 428"/>
                  <a:gd name="T2" fmla="*/ 37138 w 634"/>
                  <a:gd name="T3" fmla="*/ 111592 h 428"/>
                  <a:gd name="T4" fmla="*/ 37138 w 634"/>
                  <a:gd name="T5" fmla="*/ 95702 h 428"/>
                  <a:gd name="T6" fmla="*/ 164417 w 634"/>
                  <a:gd name="T7" fmla="*/ 26724 h 428"/>
                  <a:gd name="T8" fmla="*/ 58411 w 634"/>
                  <a:gd name="T9" fmla="*/ 31780 h 428"/>
                  <a:gd name="T10" fmla="*/ 63459 w 634"/>
                  <a:gd name="T11" fmla="*/ 127844 h 428"/>
                  <a:gd name="T12" fmla="*/ 169825 w 634"/>
                  <a:gd name="T13" fmla="*/ 117009 h 428"/>
                  <a:gd name="T14" fmla="*/ 164417 w 634"/>
                  <a:gd name="T15" fmla="*/ 26724 h 428"/>
                  <a:gd name="T16" fmla="*/ 153600 w 634"/>
                  <a:gd name="T17" fmla="*/ 106536 h 428"/>
                  <a:gd name="T18" fmla="*/ 79684 w 634"/>
                  <a:gd name="T19" fmla="*/ 111592 h 428"/>
                  <a:gd name="T20" fmla="*/ 68868 w 634"/>
                  <a:gd name="T21" fmla="*/ 48032 h 428"/>
                  <a:gd name="T22" fmla="*/ 148552 w 634"/>
                  <a:gd name="T23" fmla="*/ 42615 h 428"/>
                  <a:gd name="T24" fmla="*/ 153600 w 634"/>
                  <a:gd name="T25" fmla="*/ 106536 h 428"/>
                  <a:gd name="T26" fmla="*/ 37138 w 634"/>
                  <a:gd name="T27" fmla="*/ 69339 h 428"/>
                  <a:gd name="T28" fmla="*/ 37138 w 634"/>
                  <a:gd name="T29" fmla="*/ 85229 h 428"/>
                  <a:gd name="T30" fmla="*/ 37138 w 634"/>
                  <a:gd name="T31" fmla="*/ 69339 h 428"/>
                  <a:gd name="T32" fmla="*/ 196146 w 634"/>
                  <a:gd name="T33" fmla="*/ 0 h 428"/>
                  <a:gd name="T34" fmla="*/ 0 w 634"/>
                  <a:gd name="T35" fmla="*/ 26724 h 428"/>
                  <a:gd name="T36" fmla="*/ 26321 w 634"/>
                  <a:gd name="T37" fmla="*/ 154207 h 428"/>
                  <a:gd name="T38" fmla="*/ 228236 w 634"/>
                  <a:gd name="T39" fmla="*/ 127844 h 428"/>
                  <a:gd name="T40" fmla="*/ 196146 w 634"/>
                  <a:gd name="T41" fmla="*/ 0 h 428"/>
                  <a:gd name="T42" fmla="*/ 212011 w 634"/>
                  <a:gd name="T43" fmla="*/ 127844 h 428"/>
                  <a:gd name="T44" fmla="*/ 26321 w 634"/>
                  <a:gd name="T45" fmla="*/ 138317 h 428"/>
                  <a:gd name="T46" fmla="*/ 15865 w 634"/>
                  <a:gd name="T47" fmla="*/ 26724 h 428"/>
                  <a:gd name="T48" fmla="*/ 196146 w 634"/>
                  <a:gd name="T49" fmla="*/ 10834 h 428"/>
                  <a:gd name="T50" fmla="*/ 212011 w 634"/>
                  <a:gd name="T51" fmla="*/ 127844 h 428"/>
                  <a:gd name="T52" fmla="*/ 191098 w 634"/>
                  <a:gd name="T53" fmla="*/ 69339 h 428"/>
                  <a:gd name="T54" fmla="*/ 191098 w 634"/>
                  <a:gd name="T55" fmla="*/ 85229 h 428"/>
                  <a:gd name="T56" fmla="*/ 191098 w 634"/>
                  <a:gd name="T57" fmla="*/ 69339 h 428"/>
                  <a:gd name="T58" fmla="*/ 191098 w 634"/>
                  <a:gd name="T59" fmla="*/ 95702 h 428"/>
                  <a:gd name="T60" fmla="*/ 191098 w 634"/>
                  <a:gd name="T61" fmla="*/ 111592 h 428"/>
                  <a:gd name="T62" fmla="*/ 191098 w 634"/>
                  <a:gd name="T63" fmla="*/ 95702 h 42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34" h="428">
                    <a:moveTo>
                      <a:pt x="103" y="265"/>
                    </a:moveTo>
                    <a:lnTo>
                      <a:pt x="103" y="265"/>
                    </a:lnTo>
                    <a:cubicBezTo>
                      <a:pt x="88" y="265"/>
                      <a:pt x="73" y="280"/>
                      <a:pt x="73" y="295"/>
                    </a:cubicBezTo>
                    <a:cubicBezTo>
                      <a:pt x="73" y="295"/>
                      <a:pt x="88" y="309"/>
                      <a:pt x="103" y="309"/>
                    </a:cubicBezTo>
                    <a:lnTo>
                      <a:pt x="117" y="295"/>
                    </a:lnTo>
                    <a:cubicBezTo>
                      <a:pt x="117" y="280"/>
                      <a:pt x="103" y="265"/>
                      <a:pt x="103" y="265"/>
                    </a:cubicBezTo>
                    <a:close/>
                    <a:moveTo>
                      <a:pt x="456" y="74"/>
                    </a:moveTo>
                    <a:lnTo>
                      <a:pt x="456" y="74"/>
                    </a:lnTo>
                    <a:cubicBezTo>
                      <a:pt x="176" y="74"/>
                      <a:pt x="176" y="74"/>
                      <a:pt x="176" y="74"/>
                    </a:cubicBezTo>
                    <a:cubicBezTo>
                      <a:pt x="162" y="74"/>
                      <a:pt x="162" y="88"/>
                      <a:pt x="162" y="88"/>
                    </a:cubicBezTo>
                    <a:cubicBezTo>
                      <a:pt x="162" y="324"/>
                      <a:pt x="162" y="324"/>
                      <a:pt x="162" y="324"/>
                    </a:cubicBezTo>
                    <a:cubicBezTo>
                      <a:pt x="162" y="339"/>
                      <a:pt x="162" y="354"/>
                      <a:pt x="176" y="354"/>
                    </a:cubicBezTo>
                    <a:cubicBezTo>
                      <a:pt x="456" y="354"/>
                      <a:pt x="456" y="354"/>
                      <a:pt x="456" y="354"/>
                    </a:cubicBezTo>
                    <a:cubicBezTo>
                      <a:pt x="456" y="354"/>
                      <a:pt x="471" y="339"/>
                      <a:pt x="471" y="324"/>
                    </a:cubicBezTo>
                    <a:cubicBezTo>
                      <a:pt x="471" y="88"/>
                      <a:pt x="471" y="88"/>
                      <a:pt x="471" y="88"/>
                    </a:cubicBezTo>
                    <a:lnTo>
                      <a:pt x="456" y="74"/>
                    </a:lnTo>
                    <a:close/>
                    <a:moveTo>
                      <a:pt x="426" y="295"/>
                    </a:moveTo>
                    <a:lnTo>
                      <a:pt x="426" y="295"/>
                    </a:lnTo>
                    <a:cubicBezTo>
                      <a:pt x="426" y="295"/>
                      <a:pt x="426" y="309"/>
                      <a:pt x="412" y="309"/>
                    </a:cubicBezTo>
                    <a:cubicBezTo>
                      <a:pt x="221" y="309"/>
                      <a:pt x="221" y="309"/>
                      <a:pt x="221" y="309"/>
                    </a:cubicBezTo>
                    <a:cubicBezTo>
                      <a:pt x="206" y="309"/>
                      <a:pt x="191" y="295"/>
                      <a:pt x="191" y="295"/>
                    </a:cubicBezTo>
                    <a:cubicBezTo>
                      <a:pt x="191" y="133"/>
                      <a:pt x="191" y="133"/>
                      <a:pt x="191" y="133"/>
                    </a:cubicBezTo>
                    <a:cubicBezTo>
                      <a:pt x="191" y="118"/>
                      <a:pt x="206" y="118"/>
                      <a:pt x="221" y="118"/>
                    </a:cubicBezTo>
                    <a:cubicBezTo>
                      <a:pt x="412" y="118"/>
                      <a:pt x="412" y="118"/>
                      <a:pt x="412" y="118"/>
                    </a:cubicBezTo>
                    <a:cubicBezTo>
                      <a:pt x="426" y="118"/>
                      <a:pt x="426" y="118"/>
                      <a:pt x="426" y="133"/>
                    </a:cubicBezTo>
                    <a:lnTo>
                      <a:pt x="426" y="295"/>
                    </a:lnTo>
                    <a:close/>
                    <a:moveTo>
                      <a:pt x="103" y="192"/>
                    </a:moveTo>
                    <a:lnTo>
                      <a:pt x="103" y="192"/>
                    </a:lnTo>
                    <a:cubicBezTo>
                      <a:pt x="88" y="192"/>
                      <a:pt x="73" y="206"/>
                      <a:pt x="73" y="206"/>
                    </a:cubicBezTo>
                    <a:cubicBezTo>
                      <a:pt x="73" y="221"/>
                      <a:pt x="88" y="236"/>
                      <a:pt x="103" y="236"/>
                    </a:cubicBezTo>
                    <a:cubicBezTo>
                      <a:pt x="103" y="236"/>
                      <a:pt x="117" y="221"/>
                      <a:pt x="117" y="206"/>
                    </a:cubicBezTo>
                    <a:lnTo>
                      <a:pt x="103" y="192"/>
                    </a:ln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30"/>
                      <a:pt x="0" y="74"/>
                    </a:cubicBezTo>
                    <a:cubicBezTo>
                      <a:pt x="0" y="354"/>
                      <a:pt x="0" y="354"/>
                      <a:pt x="0" y="354"/>
                    </a:cubicBezTo>
                    <a:cubicBezTo>
                      <a:pt x="0" y="398"/>
                      <a:pt x="29" y="427"/>
                      <a:pt x="73" y="427"/>
                    </a:cubicBezTo>
                    <a:cubicBezTo>
                      <a:pt x="544" y="427"/>
                      <a:pt x="544" y="427"/>
                      <a:pt x="544" y="427"/>
                    </a:cubicBezTo>
                    <a:cubicBezTo>
                      <a:pt x="588" y="427"/>
                      <a:pt x="633" y="398"/>
                      <a:pt x="633" y="354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30"/>
                      <a:pt x="588" y="0"/>
                      <a:pt x="544" y="0"/>
                    </a:cubicBezTo>
                    <a:close/>
                    <a:moveTo>
                      <a:pt x="588" y="354"/>
                    </a:moveTo>
                    <a:lnTo>
                      <a:pt x="588" y="354"/>
                    </a:lnTo>
                    <a:cubicBezTo>
                      <a:pt x="588" y="368"/>
                      <a:pt x="574" y="383"/>
                      <a:pt x="544" y="383"/>
                    </a:cubicBezTo>
                    <a:cubicBezTo>
                      <a:pt x="73" y="383"/>
                      <a:pt x="73" y="383"/>
                      <a:pt x="73" y="383"/>
                    </a:cubicBezTo>
                    <a:cubicBezTo>
                      <a:pt x="58" y="383"/>
                      <a:pt x="44" y="368"/>
                      <a:pt x="44" y="35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8" y="30"/>
                      <a:pt x="73" y="30"/>
                    </a:cubicBezTo>
                    <a:cubicBezTo>
                      <a:pt x="544" y="30"/>
                      <a:pt x="544" y="30"/>
                      <a:pt x="544" y="30"/>
                    </a:cubicBezTo>
                    <a:cubicBezTo>
                      <a:pt x="574" y="30"/>
                      <a:pt x="588" y="59"/>
                      <a:pt x="588" y="74"/>
                    </a:cubicBezTo>
                    <a:lnTo>
                      <a:pt x="588" y="354"/>
                    </a:lnTo>
                    <a:close/>
                    <a:moveTo>
                      <a:pt x="530" y="192"/>
                    </a:moveTo>
                    <a:lnTo>
                      <a:pt x="530" y="192"/>
                    </a:lnTo>
                    <a:cubicBezTo>
                      <a:pt x="515" y="192"/>
                      <a:pt x="515" y="206"/>
                      <a:pt x="515" y="206"/>
                    </a:cubicBezTo>
                    <a:cubicBezTo>
                      <a:pt x="515" y="221"/>
                      <a:pt x="515" y="236"/>
                      <a:pt x="530" y="236"/>
                    </a:cubicBezTo>
                    <a:cubicBezTo>
                      <a:pt x="544" y="236"/>
                      <a:pt x="544" y="221"/>
                      <a:pt x="544" y="206"/>
                    </a:cubicBezTo>
                    <a:cubicBezTo>
                      <a:pt x="544" y="206"/>
                      <a:pt x="544" y="192"/>
                      <a:pt x="530" y="192"/>
                    </a:cubicBezTo>
                    <a:close/>
                    <a:moveTo>
                      <a:pt x="530" y="265"/>
                    </a:moveTo>
                    <a:lnTo>
                      <a:pt x="530" y="265"/>
                    </a:lnTo>
                    <a:cubicBezTo>
                      <a:pt x="515" y="265"/>
                      <a:pt x="515" y="280"/>
                      <a:pt x="515" y="295"/>
                    </a:cubicBezTo>
                    <a:cubicBezTo>
                      <a:pt x="515" y="295"/>
                      <a:pt x="515" y="309"/>
                      <a:pt x="530" y="309"/>
                    </a:cubicBezTo>
                    <a:cubicBezTo>
                      <a:pt x="544" y="309"/>
                      <a:pt x="544" y="295"/>
                      <a:pt x="544" y="295"/>
                    </a:cubicBezTo>
                    <a:cubicBezTo>
                      <a:pt x="544" y="280"/>
                      <a:pt x="544" y="265"/>
                      <a:pt x="530" y="2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" name="Freeform 148"/>
              <p:cNvSpPr>
                <a:spLocks noChangeArrowheads="1"/>
              </p:cNvSpPr>
              <p:nvPr/>
            </p:nvSpPr>
            <p:spPr bwMode="auto">
              <a:xfrm>
                <a:off x="1813483" y="2724568"/>
                <a:ext cx="221991" cy="198165"/>
              </a:xfrm>
              <a:custGeom>
                <a:avLst/>
                <a:gdLst>
                  <a:gd name="T0" fmla="*/ 195452 w 619"/>
                  <a:gd name="T1" fmla="*/ 26858 h 546"/>
                  <a:gd name="T2" fmla="*/ 195452 w 619"/>
                  <a:gd name="T3" fmla="*/ 26858 h 546"/>
                  <a:gd name="T4" fmla="*/ 174293 w 619"/>
                  <a:gd name="T5" fmla="*/ 26858 h 546"/>
                  <a:gd name="T6" fmla="*/ 168914 w 619"/>
                  <a:gd name="T7" fmla="*/ 10888 h 546"/>
                  <a:gd name="T8" fmla="*/ 153134 w 619"/>
                  <a:gd name="T9" fmla="*/ 0 h 546"/>
                  <a:gd name="T10" fmla="*/ 68498 w 619"/>
                  <a:gd name="T11" fmla="*/ 0 h 546"/>
                  <a:gd name="T12" fmla="*/ 52718 w 619"/>
                  <a:gd name="T13" fmla="*/ 10888 h 546"/>
                  <a:gd name="T14" fmla="*/ 47339 w 619"/>
                  <a:gd name="T15" fmla="*/ 26858 h 546"/>
                  <a:gd name="T16" fmla="*/ 26180 w 619"/>
                  <a:gd name="T17" fmla="*/ 26858 h 546"/>
                  <a:gd name="T18" fmla="*/ 0 w 619"/>
                  <a:gd name="T19" fmla="*/ 53352 h 546"/>
                  <a:gd name="T20" fmla="*/ 0 w 619"/>
                  <a:gd name="T21" fmla="*/ 171307 h 546"/>
                  <a:gd name="T22" fmla="*/ 26180 w 619"/>
                  <a:gd name="T23" fmla="*/ 197802 h 546"/>
                  <a:gd name="T24" fmla="*/ 195452 w 619"/>
                  <a:gd name="T25" fmla="*/ 197802 h 546"/>
                  <a:gd name="T26" fmla="*/ 221632 w 619"/>
                  <a:gd name="T27" fmla="*/ 171307 h 546"/>
                  <a:gd name="T28" fmla="*/ 221632 w 619"/>
                  <a:gd name="T29" fmla="*/ 53352 h 546"/>
                  <a:gd name="T30" fmla="*/ 195452 w 619"/>
                  <a:gd name="T31" fmla="*/ 26858 h 546"/>
                  <a:gd name="T32" fmla="*/ 211232 w 619"/>
                  <a:gd name="T33" fmla="*/ 171307 h 546"/>
                  <a:gd name="T34" fmla="*/ 211232 w 619"/>
                  <a:gd name="T35" fmla="*/ 171307 h 546"/>
                  <a:gd name="T36" fmla="*/ 195452 w 619"/>
                  <a:gd name="T37" fmla="*/ 181833 h 546"/>
                  <a:gd name="T38" fmla="*/ 26180 w 619"/>
                  <a:gd name="T39" fmla="*/ 181833 h 546"/>
                  <a:gd name="T40" fmla="*/ 10400 w 619"/>
                  <a:gd name="T41" fmla="*/ 171307 h 546"/>
                  <a:gd name="T42" fmla="*/ 10400 w 619"/>
                  <a:gd name="T43" fmla="*/ 53352 h 546"/>
                  <a:gd name="T44" fmla="*/ 26180 w 619"/>
                  <a:gd name="T45" fmla="*/ 42827 h 546"/>
                  <a:gd name="T46" fmla="*/ 52718 w 619"/>
                  <a:gd name="T47" fmla="*/ 42827 h 546"/>
                  <a:gd name="T48" fmla="*/ 63477 w 619"/>
                  <a:gd name="T49" fmla="*/ 26858 h 546"/>
                  <a:gd name="T50" fmla="*/ 73877 w 619"/>
                  <a:gd name="T51" fmla="*/ 10888 h 546"/>
                  <a:gd name="T52" fmla="*/ 147755 w 619"/>
                  <a:gd name="T53" fmla="*/ 10888 h 546"/>
                  <a:gd name="T54" fmla="*/ 158155 w 619"/>
                  <a:gd name="T55" fmla="*/ 26858 h 546"/>
                  <a:gd name="T56" fmla="*/ 168914 w 619"/>
                  <a:gd name="T57" fmla="*/ 42827 h 546"/>
                  <a:gd name="T58" fmla="*/ 195452 w 619"/>
                  <a:gd name="T59" fmla="*/ 42827 h 546"/>
                  <a:gd name="T60" fmla="*/ 211232 w 619"/>
                  <a:gd name="T61" fmla="*/ 53352 h 546"/>
                  <a:gd name="T62" fmla="*/ 211232 w 619"/>
                  <a:gd name="T63" fmla="*/ 171307 h 546"/>
                  <a:gd name="T64" fmla="*/ 110816 w 619"/>
                  <a:gd name="T65" fmla="*/ 53352 h 546"/>
                  <a:gd name="T66" fmla="*/ 110816 w 619"/>
                  <a:gd name="T67" fmla="*/ 53352 h 546"/>
                  <a:gd name="T68" fmla="*/ 52718 w 619"/>
                  <a:gd name="T69" fmla="*/ 112511 h 546"/>
                  <a:gd name="T70" fmla="*/ 110816 w 619"/>
                  <a:gd name="T71" fmla="*/ 171307 h 546"/>
                  <a:gd name="T72" fmla="*/ 168914 w 619"/>
                  <a:gd name="T73" fmla="*/ 112511 h 546"/>
                  <a:gd name="T74" fmla="*/ 110816 w 619"/>
                  <a:gd name="T75" fmla="*/ 53352 h 546"/>
                  <a:gd name="T76" fmla="*/ 110816 w 619"/>
                  <a:gd name="T77" fmla="*/ 154975 h 546"/>
                  <a:gd name="T78" fmla="*/ 110816 w 619"/>
                  <a:gd name="T79" fmla="*/ 154975 h 546"/>
                  <a:gd name="T80" fmla="*/ 68498 w 619"/>
                  <a:gd name="T81" fmla="*/ 112511 h 546"/>
                  <a:gd name="T82" fmla="*/ 110816 w 619"/>
                  <a:gd name="T83" fmla="*/ 69684 h 546"/>
                  <a:gd name="T84" fmla="*/ 153134 w 619"/>
                  <a:gd name="T85" fmla="*/ 112511 h 546"/>
                  <a:gd name="T86" fmla="*/ 110816 w 619"/>
                  <a:gd name="T87" fmla="*/ 154975 h 54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19" h="546">
                    <a:moveTo>
                      <a:pt x="545" y="74"/>
                    </a:moveTo>
                    <a:lnTo>
                      <a:pt x="545" y="74"/>
                    </a:lnTo>
                    <a:cubicBezTo>
                      <a:pt x="486" y="74"/>
                      <a:pt x="486" y="74"/>
                      <a:pt x="486" y="74"/>
                    </a:cubicBezTo>
                    <a:cubicBezTo>
                      <a:pt x="471" y="30"/>
                      <a:pt x="471" y="30"/>
                      <a:pt x="471" y="30"/>
                    </a:cubicBezTo>
                    <a:cubicBezTo>
                      <a:pt x="456" y="15"/>
                      <a:pt x="441" y="0"/>
                      <a:pt x="427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177" y="0"/>
                      <a:pt x="162" y="15"/>
                      <a:pt x="147" y="30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29" y="74"/>
                      <a:pt x="0" y="104"/>
                      <a:pt x="0" y="147"/>
                    </a:cubicBezTo>
                    <a:cubicBezTo>
                      <a:pt x="0" y="472"/>
                      <a:pt x="0" y="472"/>
                      <a:pt x="0" y="472"/>
                    </a:cubicBezTo>
                    <a:cubicBezTo>
                      <a:pt x="0" y="516"/>
                      <a:pt x="29" y="545"/>
                      <a:pt x="73" y="545"/>
                    </a:cubicBezTo>
                    <a:cubicBezTo>
                      <a:pt x="545" y="545"/>
                      <a:pt x="545" y="545"/>
                      <a:pt x="545" y="545"/>
                    </a:cubicBezTo>
                    <a:cubicBezTo>
                      <a:pt x="589" y="545"/>
                      <a:pt x="618" y="516"/>
                      <a:pt x="618" y="472"/>
                    </a:cubicBezTo>
                    <a:cubicBezTo>
                      <a:pt x="618" y="147"/>
                      <a:pt x="618" y="147"/>
                      <a:pt x="618" y="147"/>
                    </a:cubicBezTo>
                    <a:cubicBezTo>
                      <a:pt x="618" y="104"/>
                      <a:pt x="589" y="74"/>
                      <a:pt x="545" y="74"/>
                    </a:cubicBezTo>
                    <a:close/>
                    <a:moveTo>
                      <a:pt x="589" y="472"/>
                    </a:moveTo>
                    <a:lnTo>
                      <a:pt x="589" y="472"/>
                    </a:lnTo>
                    <a:cubicBezTo>
                      <a:pt x="589" y="486"/>
                      <a:pt x="559" y="501"/>
                      <a:pt x="545" y="501"/>
                    </a:cubicBezTo>
                    <a:cubicBezTo>
                      <a:pt x="73" y="501"/>
                      <a:pt x="73" y="501"/>
                      <a:pt x="73" y="501"/>
                    </a:cubicBezTo>
                    <a:cubicBezTo>
                      <a:pt x="59" y="501"/>
                      <a:pt x="29" y="486"/>
                      <a:pt x="29" y="472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33"/>
                      <a:pt x="59" y="118"/>
                      <a:pt x="73" y="118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77" y="74"/>
                      <a:pt x="177" y="74"/>
                      <a:pt x="177" y="74"/>
                    </a:cubicBezTo>
                    <a:cubicBezTo>
                      <a:pt x="191" y="45"/>
                      <a:pt x="191" y="30"/>
                      <a:pt x="206" y="30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27" y="30"/>
                      <a:pt x="427" y="45"/>
                      <a:pt x="441" y="74"/>
                    </a:cubicBezTo>
                    <a:cubicBezTo>
                      <a:pt x="471" y="118"/>
                      <a:pt x="471" y="118"/>
                      <a:pt x="471" y="118"/>
                    </a:cubicBezTo>
                    <a:cubicBezTo>
                      <a:pt x="545" y="118"/>
                      <a:pt x="545" y="118"/>
                      <a:pt x="545" y="118"/>
                    </a:cubicBezTo>
                    <a:cubicBezTo>
                      <a:pt x="559" y="118"/>
                      <a:pt x="589" y="133"/>
                      <a:pt x="589" y="147"/>
                    </a:cubicBezTo>
                    <a:lnTo>
                      <a:pt x="589" y="472"/>
                    </a:lnTo>
                    <a:close/>
                    <a:moveTo>
                      <a:pt x="309" y="147"/>
                    </a:moveTo>
                    <a:lnTo>
                      <a:pt x="309" y="147"/>
                    </a:lnTo>
                    <a:cubicBezTo>
                      <a:pt x="221" y="147"/>
                      <a:pt x="147" y="221"/>
                      <a:pt x="147" y="310"/>
                    </a:cubicBezTo>
                    <a:cubicBezTo>
                      <a:pt x="147" y="398"/>
                      <a:pt x="221" y="472"/>
                      <a:pt x="309" y="472"/>
                    </a:cubicBezTo>
                    <a:cubicBezTo>
                      <a:pt x="398" y="472"/>
                      <a:pt x="471" y="398"/>
                      <a:pt x="471" y="310"/>
                    </a:cubicBezTo>
                    <a:cubicBezTo>
                      <a:pt x="471" y="221"/>
                      <a:pt x="398" y="147"/>
                      <a:pt x="309" y="147"/>
                    </a:cubicBezTo>
                    <a:close/>
                    <a:moveTo>
                      <a:pt x="309" y="427"/>
                    </a:moveTo>
                    <a:lnTo>
                      <a:pt x="309" y="427"/>
                    </a:lnTo>
                    <a:cubicBezTo>
                      <a:pt x="250" y="427"/>
                      <a:pt x="191" y="368"/>
                      <a:pt x="191" y="310"/>
                    </a:cubicBezTo>
                    <a:cubicBezTo>
                      <a:pt x="191" y="251"/>
                      <a:pt x="250" y="192"/>
                      <a:pt x="309" y="192"/>
                    </a:cubicBezTo>
                    <a:cubicBezTo>
                      <a:pt x="368" y="192"/>
                      <a:pt x="427" y="251"/>
                      <a:pt x="427" y="310"/>
                    </a:cubicBezTo>
                    <a:cubicBezTo>
                      <a:pt x="427" y="368"/>
                      <a:pt x="368" y="427"/>
                      <a:pt x="309" y="4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4" name="Freeform 149"/>
              <p:cNvSpPr>
                <a:spLocks noChangeArrowheads="1"/>
              </p:cNvSpPr>
              <p:nvPr/>
            </p:nvSpPr>
            <p:spPr bwMode="auto">
              <a:xfrm>
                <a:off x="1500317" y="2708715"/>
                <a:ext cx="101746" cy="229871"/>
              </a:xfrm>
              <a:custGeom>
                <a:avLst/>
                <a:gdLst>
                  <a:gd name="T0" fmla="*/ 101384 w 281"/>
                  <a:gd name="T1" fmla="*/ 58737 h 634"/>
                  <a:gd name="T2" fmla="*/ 101384 w 281"/>
                  <a:gd name="T3" fmla="*/ 58737 h 634"/>
                  <a:gd name="T4" fmla="*/ 48157 w 281"/>
                  <a:gd name="T5" fmla="*/ 0 h 634"/>
                  <a:gd name="T6" fmla="*/ 0 w 281"/>
                  <a:gd name="T7" fmla="*/ 58737 h 634"/>
                  <a:gd name="T8" fmla="*/ 42726 w 281"/>
                  <a:gd name="T9" fmla="*/ 112035 h 634"/>
                  <a:gd name="T10" fmla="*/ 42726 w 281"/>
                  <a:gd name="T11" fmla="*/ 112035 h 634"/>
                  <a:gd name="T12" fmla="*/ 42726 w 281"/>
                  <a:gd name="T13" fmla="*/ 218994 h 634"/>
                  <a:gd name="T14" fmla="*/ 48157 w 281"/>
                  <a:gd name="T15" fmla="*/ 229508 h 634"/>
                  <a:gd name="T16" fmla="*/ 58658 w 281"/>
                  <a:gd name="T17" fmla="*/ 218994 h 634"/>
                  <a:gd name="T18" fmla="*/ 58658 w 281"/>
                  <a:gd name="T19" fmla="*/ 112035 h 634"/>
                  <a:gd name="T20" fmla="*/ 58658 w 281"/>
                  <a:gd name="T21" fmla="*/ 112035 h 634"/>
                  <a:gd name="T22" fmla="*/ 101384 w 281"/>
                  <a:gd name="T23" fmla="*/ 58737 h 634"/>
                  <a:gd name="T24" fmla="*/ 48157 w 281"/>
                  <a:gd name="T25" fmla="*/ 101520 h 634"/>
                  <a:gd name="T26" fmla="*/ 48157 w 281"/>
                  <a:gd name="T27" fmla="*/ 101520 h 634"/>
                  <a:gd name="T28" fmla="*/ 16294 w 281"/>
                  <a:gd name="T29" fmla="*/ 58737 h 634"/>
                  <a:gd name="T30" fmla="*/ 48157 w 281"/>
                  <a:gd name="T31" fmla="*/ 15953 h 634"/>
                  <a:gd name="T32" fmla="*/ 85452 w 281"/>
                  <a:gd name="T33" fmla="*/ 58737 h 634"/>
                  <a:gd name="T34" fmla="*/ 48157 w 281"/>
                  <a:gd name="T35" fmla="*/ 101520 h 6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1" h="634">
                    <a:moveTo>
                      <a:pt x="280" y="162"/>
                    </a:moveTo>
                    <a:lnTo>
                      <a:pt x="280" y="162"/>
                    </a:lnTo>
                    <a:cubicBezTo>
                      <a:pt x="280" y="74"/>
                      <a:pt x="207" y="0"/>
                      <a:pt x="133" y="0"/>
                    </a:cubicBezTo>
                    <a:cubicBezTo>
                      <a:pt x="59" y="0"/>
                      <a:pt x="0" y="74"/>
                      <a:pt x="0" y="162"/>
                    </a:cubicBezTo>
                    <a:cubicBezTo>
                      <a:pt x="0" y="236"/>
                      <a:pt x="45" y="295"/>
                      <a:pt x="118" y="309"/>
                    </a:cubicBezTo>
                    <a:cubicBezTo>
                      <a:pt x="118" y="604"/>
                      <a:pt x="118" y="604"/>
                      <a:pt x="118" y="604"/>
                    </a:cubicBezTo>
                    <a:cubicBezTo>
                      <a:pt x="118" y="619"/>
                      <a:pt x="133" y="633"/>
                      <a:pt x="133" y="633"/>
                    </a:cubicBezTo>
                    <a:cubicBezTo>
                      <a:pt x="148" y="633"/>
                      <a:pt x="162" y="619"/>
                      <a:pt x="162" y="604"/>
                    </a:cubicBezTo>
                    <a:cubicBezTo>
                      <a:pt x="162" y="309"/>
                      <a:pt x="162" y="309"/>
                      <a:pt x="162" y="309"/>
                    </a:cubicBezTo>
                    <a:cubicBezTo>
                      <a:pt x="221" y="295"/>
                      <a:pt x="280" y="236"/>
                      <a:pt x="280" y="162"/>
                    </a:cubicBezTo>
                    <a:close/>
                    <a:moveTo>
                      <a:pt x="133" y="280"/>
                    </a:moveTo>
                    <a:lnTo>
                      <a:pt x="133" y="280"/>
                    </a:lnTo>
                    <a:cubicBezTo>
                      <a:pt x="89" y="280"/>
                      <a:pt x="45" y="221"/>
                      <a:pt x="45" y="162"/>
                    </a:cubicBezTo>
                    <a:cubicBezTo>
                      <a:pt x="45" y="89"/>
                      <a:pt x="89" y="44"/>
                      <a:pt x="133" y="44"/>
                    </a:cubicBezTo>
                    <a:cubicBezTo>
                      <a:pt x="192" y="44"/>
                      <a:pt x="236" y="89"/>
                      <a:pt x="236" y="162"/>
                    </a:cubicBezTo>
                    <a:cubicBezTo>
                      <a:pt x="236" y="221"/>
                      <a:pt x="192" y="280"/>
                      <a:pt x="133" y="2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" name="Freeform 150"/>
              <p:cNvSpPr>
                <a:spLocks noChangeArrowheads="1"/>
              </p:cNvSpPr>
              <p:nvPr/>
            </p:nvSpPr>
            <p:spPr bwMode="auto">
              <a:xfrm>
                <a:off x="1160724" y="2708715"/>
                <a:ext cx="58140" cy="229871"/>
              </a:xfrm>
              <a:custGeom>
                <a:avLst/>
                <a:gdLst>
                  <a:gd name="T0" fmla="*/ 15694 w 163"/>
                  <a:gd name="T1" fmla="*/ 0 h 634"/>
                  <a:gd name="T2" fmla="*/ 15694 w 163"/>
                  <a:gd name="T3" fmla="*/ 0 h 634"/>
                  <a:gd name="T4" fmla="*/ 5350 w 163"/>
                  <a:gd name="T5" fmla="*/ 0 h 634"/>
                  <a:gd name="T6" fmla="*/ 0 w 163"/>
                  <a:gd name="T7" fmla="*/ 5439 h 634"/>
                  <a:gd name="T8" fmla="*/ 0 w 163"/>
                  <a:gd name="T9" fmla="*/ 218994 h 634"/>
                  <a:gd name="T10" fmla="*/ 5350 w 163"/>
                  <a:gd name="T11" fmla="*/ 229508 h 634"/>
                  <a:gd name="T12" fmla="*/ 15694 w 163"/>
                  <a:gd name="T13" fmla="*/ 218994 h 634"/>
                  <a:gd name="T14" fmla="*/ 15694 w 163"/>
                  <a:gd name="T15" fmla="*/ 128351 h 634"/>
                  <a:gd name="T16" fmla="*/ 57783 w 163"/>
                  <a:gd name="T17" fmla="*/ 128351 h 634"/>
                  <a:gd name="T18" fmla="*/ 15694 w 163"/>
                  <a:gd name="T19" fmla="*/ 0 h 634"/>
                  <a:gd name="T20" fmla="*/ 15694 w 163"/>
                  <a:gd name="T21" fmla="*/ 21392 h 634"/>
                  <a:gd name="T22" fmla="*/ 15694 w 163"/>
                  <a:gd name="T23" fmla="*/ 21392 h 634"/>
                  <a:gd name="T24" fmla="*/ 42089 w 163"/>
                  <a:gd name="T25" fmla="*/ 112035 h 634"/>
                  <a:gd name="T26" fmla="*/ 15694 w 163"/>
                  <a:gd name="T27" fmla="*/ 112035 h 634"/>
                  <a:gd name="T28" fmla="*/ 15694 w 163"/>
                  <a:gd name="T29" fmla="*/ 21392 h 6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3" h="634">
                    <a:moveTo>
                      <a:pt x="44" y="0"/>
                    </a:moveTo>
                    <a:lnTo>
                      <a:pt x="44" y="0"/>
                    </a:lnTo>
                    <a:cubicBezTo>
                      <a:pt x="30" y="0"/>
                      <a:pt x="30" y="0"/>
                      <a:pt x="15" y="0"/>
                    </a:cubicBezTo>
                    <a:lnTo>
                      <a:pt x="0" y="15"/>
                    </a:lnTo>
                    <a:cubicBezTo>
                      <a:pt x="0" y="604"/>
                      <a:pt x="0" y="604"/>
                      <a:pt x="0" y="604"/>
                    </a:cubicBezTo>
                    <a:cubicBezTo>
                      <a:pt x="0" y="619"/>
                      <a:pt x="15" y="633"/>
                      <a:pt x="15" y="633"/>
                    </a:cubicBezTo>
                    <a:cubicBezTo>
                      <a:pt x="30" y="633"/>
                      <a:pt x="44" y="619"/>
                      <a:pt x="44" y="604"/>
                    </a:cubicBezTo>
                    <a:cubicBezTo>
                      <a:pt x="44" y="354"/>
                      <a:pt x="44" y="354"/>
                      <a:pt x="44" y="354"/>
                    </a:cubicBezTo>
                    <a:cubicBezTo>
                      <a:pt x="44" y="354"/>
                      <a:pt x="74" y="354"/>
                      <a:pt x="162" y="354"/>
                    </a:cubicBezTo>
                    <a:cubicBezTo>
                      <a:pt x="162" y="118"/>
                      <a:pt x="44" y="0"/>
                      <a:pt x="44" y="0"/>
                    </a:cubicBezTo>
                    <a:close/>
                    <a:moveTo>
                      <a:pt x="44" y="59"/>
                    </a:moveTo>
                    <a:lnTo>
                      <a:pt x="44" y="59"/>
                    </a:lnTo>
                    <a:cubicBezTo>
                      <a:pt x="44" y="59"/>
                      <a:pt x="118" y="191"/>
                      <a:pt x="118" y="309"/>
                    </a:cubicBezTo>
                    <a:cubicBezTo>
                      <a:pt x="59" y="309"/>
                      <a:pt x="44" y="309"/>
                      <a:pt x="44" y="309"/>
                    </a:cubicBezTo>
                    <a:lnTo>
                      <a:pt x="44" y="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6" name="Freeform 151"/>
              <p:cNvSpPr>
                <a:spLocks noChangeArrowheads="1"/>
              </p:cNvSpPr>
              <p:nvPr/>
            </p:nvSpPr>
            <p:spPr bwMode="auto">
              <a:xfrm>
                <a:off x="784132" y="2708715"/>
                <a:ext cx="75319" cy="229871"/>
              </a:xfrm>
              <a:custGeom>
                <a:avLst/>
                <a:gdLst>
                  <a:gd name="T0" fmla="*/ 64039 w 207"/>
                  <a:gd name="T1" fmla="*/ 0 h 634"/>
                  <a:gd name="T2" fmla="*/ 64039 w 207"/>
                  <a:gd name="T3" fmla="*/ 0 h 634"/>
                  <a:gd name="T4" fmla="*/ 58945 w 207"/>
                  <a:gd name="T5" fmla="*/ 5439 h 634"/>
                  <a:gd name="T6" fmla="*/ 58945 w 207"/>
                  <a:gd name="T7" fmla="*/ 58737 h 634"/>
                  <a:gd name="T8" fmla="*/ 42935 w 207"/>
                  <a:gd name="T9" fmla="*/ 75053 h 634"/>
                  <a:gd name="T10" fmla="*/ 42935 w 207"/>
                  <a:gd name="T11" fmla="*/ 5439 h 634"/>
                  <a:gd name="T12" fmla="*/ 37478 w 207"/>
                  <a:gd name="T13" fmla="*/ 0 h 634"/>
                  <a:gd name="T14" fmla="*/ 32020 w 207"/>
                  <a:gd name="T15" fmla="*/ 5439 h 634"/>
                  <a:gd name="T16" fmla="*/ 32020 w 207"/>
                  <a:gd name="T17" fmla="*/ 75053 h 634"/>
                  <a:gd name="T18" fmla="*/ 16010 w 207"/>
                  <a:gd name="T19" fmla="*/ 58737 h 634"/>
                  <a:gd name="T20" fmla="*/ 16010 w 207"/>
                  <a:gd name="T21" fmla="*/ 5439 h 634"/>
                  <a:gd name="T22" fmla="*/ 10552 w 207"/>
                  <a:gd name="T23" fmla="*/ 0 h 634"/>
                  <a:gd name="T24" fmla="*/ 0 w 207"/>
                  <a:gd name="T25" fmla="*/ 5439 h 634"/>
                  <a:gd name="T26" fmla="*/ 0 w 207"/>
                  <a:gd name="T27" fmla="*/ 58737 h 634"/>
                  <a:gd name="T28" fmla="*/ 32020 w 207"/>
                  <a:gd name="T29" fmla="*/ 90643 h 634"/>
                  <a:gd name="T30" fmla="*/ 32020 w 207"/>
                  <a:gd name="T31" fmla="*/ 218994 h 634"/>
                  <a:gd name="T32" fmla="*/ 37478 w 207"/>
                  <a:gd name="T33" fmla="*/ 229508 h 634"/>
                  <a:gd name="T34" fmla="*/ 42935 w 207"/>
                  <a:gd name="T35" fmla="*/ 218994 h 634"/>
                  <a:gd name="T36" fmla="*/ 42935 w 207"/>
                  <a:gd name="T37" fmla="*/ 90643 h 634"/>
                  <a:gd name="T38" fmla="*/ 74955 w 207"/>
                  <a:gd name="T39" fmla="*/ 58737 h 634"/>
                  <a:gd name="T40" fmla="*/ 74955 w 207"/>
                  <a:gd name="T41" fmla="*/ 5439 h 634"/>
                  <a:gd name="T42" fmla="*/ 64039 w 207"/>
                  <a:gd name="T43" fmla="*/ 0 h 6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7" h="634">
                    <a:moveTo>
                      <a:pt x="176" y="0"/>
                    </a:moveTo>
                    <a:lnTo>
                      <a:pt x="176" y="0"/>
                    </a:lnTo>
                    <a:lnTo>
                      <a:pt x="162" y="15"/>
                    </a:lnTo>
                    <a:cubicBezTo>
                      <a:pt x="162" y="162"/>
                      <a:pt x="162" y="162"/>
                      <a:pt x="162" y="162"/>
                    </a:cubicBezTo>
                    <a:cubicBezTo>
                      <a:pt x="162" y="191"/>
                      <a:pt x="147" y="207"/>
                      <a:pt x="118" y="207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0"/>
                      <a:pt x="103" y="0"/>
                    </a:cubicBezTo>
                    <a:cubicBezTo>
                      <a:pt x="88" y="0"/>
                      <a:pt x="88" y="15"/>
                      <a:pt x="88" y="1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59" y="207"/>
                      <a:pt x="44" y="191"/>
                      <a:pt x="44" y="162"/>
                    </a:cubicBezTo>
                    <a:cubicBezTo>
                      <a:pt x="44" y="15"/>
                      <a:pt x="44" y="15"/>
                      <a:pt x="44" y="15"/>
                    </a:cubicBezTo>
                    <a:lnTo>
                      <a:pt x="29" y="0"/>
                    </a:lnTo>
                    <a:cubicBezTo>
                      <a:pt x="15" y="0"/>
                      <a:pt x="0" y="15"/>
                      <a:pt x="0" y="15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207"/>
                      <a:pt x="44" y="250"/>
                      <a:pt x="88" y="250"/>
                    </a:cubicBezTo>
                    <a:cubicBezTo>
                      <a:pt x="88" y="604"/>
                      <a:pt x="88" y="604"/>
                      <a:pt x="88" y="604"/>
                    </a:cubicBezTo>
                    <a:cubicBezTo>
                      <a:pt x="88" y="619"/>
                      <a:pt x="88" y="633"/>
                      <a:pt x="103" y="633"/>
                    </a:cubicBezTo>
                    <a:cubicBezTo>
                      <a:pt x="118" y="633"/>
                      <a:pt x="118" y="619"/>
                      <a:pt x="118" y="604"/>
                    </a:cubicBezTo>
                    <a:cubicBezTo>
                      <a:pt x="118" y="250"/>
                      <a:pt x="118" y="250"/>
                      <a:pt x="118" y="250"/>
                    </a:cubicBezTo>
                    <a:cubicBezTo>
                      <a:pt x="162" y="250"/>
                      <a:pt x="206" y="207"/>
                      <a:pt x="206" y="162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206" y="15"/>
                      <a:pt x="191" y="0"/>
                      <a:pt x="17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" name="Freeform 152"/>
              <p:cNvSpPr>
                <a:spLocks noChangeArrowheads="1"/>
              </p:cNvSpPr>
              <p:nvPr/>
            </p:nvSpPr>
            <p:spPr bwMode="auto">
              <a:xfrm>
                <a:off x="4086246" y="2344091"/>
                <a:ext cx="85889" cy="221945"/>
              </a:xfrm>
              <a:custGeom>
                <a:avLst/>
                <a:gdLst>
                  <a:gd name="T0" fmla="*/ 64145 w 237"/>
                  <a:gd name="T1" fmla="*/ 84260 h 619"/>
                  <a:gd name="T2" fmla="*/ 64145 w 237"/>
                  <a:gd name="T3" fmla="*/ 84260 h 619"/>
                  <a:gd name="T4" fmla="*/ 64145 w 237"/>
                  <a:gd name="T5" fmla="*/ 84260 h 619"/>
                  <a:gd name="T6" fmla="*/ 64145 w 237"/>
                  <a:gd name="T7" fmla="*/ 5020 h 619"/>
                  <a:gd name="T8" fmla="*/ 58709 w 237"/>
                  <a:gd name="T9" fmla="*/ 0 h 619"/>
                  <a:gd name="T10" fmla="*/ 26818 w 237"/>
                  <a:gd name="T11" fmla="*/ 0 h 619"/>
                  <a:gd name="T12" fmla="*/ 21382 w 237"/>
                  <a:gd name="T13" fmla="*/ 5020 h 619"/>
                  <a:gd name="T14" fmla="*/ 21382 w 237"/>
                  <a:gd name="T15" fmla="*/ 84260 h 619"/>
                  <a:gd name="T16" fmla="*/ 21382 w 237"/>
                  <a:gd name="T17" fmla="*/ 84260 h 619"/>
                  <a:gd name="T18" fmla="*/ 0 w 237"/>
                  <a:gd name="T19" fmla="*/ 110793 h 619"/>
                  <a:gd name="T20" fmla="*/ 0 w 237"/>
                  <a:gd name="T21" fmla="*/ 221586 h 619"/>
                  <a:gd name="T22" fmla="*/ 85527 w 237"/>
                  <a:gd name="T23" fmla="*/ 221586 h 619"/>
                  <a:gd name="T24" fmla="*/ 85527 w 237"/>
                  <a:gd name="T25" fmla="*/ 110793 h 619"/>
                  <a:gd name="T26" fmla="*/ 64145 w 237"/>
                  <a:gd name="T27" fmla="*/ 84260 h 619"/>
                  <a:gd name="T28" fmla="*/ 37327 w 237"/>
                  <a:gd name="T29" fmla="*/ 10398 h 619"/>
                  <a:gd name="T30" fmla="*/ 37327 w 237"/>
                  <a:gd name="T31" fmla="*/ 10398 h 619"/>
                  <a:gd name="T32" fmla="*/ 48199 w 237"/>
                  <a:gd name="T33" fmla="*/ 10398 h 619"/>
                  <a:gd name="T34" fmla="*/ 48199 w 237"/>
                  <a:gd name="T35" fmla="*/ 26174 h 619"/>
                  <a:gd name="T36" fmla="*/ 37327 w 237"/>
                  <a:gd name="T37" fmla="*/ 26174 h 619"/>
                  <a:gd name="T38" fmla="*/ 37327 w 237"/>
                  <a:gd name="T39" fmla="*/ 10398 h 619"/>
                  <a:gd name="T40" fmla="*/ 37327 w 237"/>
                  <a:gd name="T41" fmla="*/ 41951 h 619"/>
                  <a:gd name="T42" fmla="*/ 37327 w 237"/>
                  <a:gd name="T43" fmla="*/ 41951 h 619"/>
                  <a:gd name="T44" fmla="*/ 48199 w 237"/>
                  <a:gd name="T45" fmla="*/ 41951 h 619"/>
                  <a:gd name="T46" fmla="*/ 48199 w 237"/>
                  <a:gd name="T47" fmla="*/ 84260 h 619"/>
                  <a:gd name="T48" fmla="*/ 37327 w 237"/>
                  <a:gd name="T49" fmla="*/ 84260 h 619"/>
                  <a:gd name="T50" fmla="*/ 37327 w 237"/>
                  <a:gd name="T51" fmla="*/ 41951 h 619"/>
                  <a:gd name="T52" fmla="*/ 69581 w 237"/>
                  <a:gd name="T53" fmla="*/ 210830 h 619"/>
                  <a:gd name="T54" fmla="*/ 69581 w 237"/>
                  <a:gd name="T55" fmla="*/ 210830 h 619"/>
                  <a:gd name="T56" fmla="*/ 16308 w 237"/>
                  <a:gd name="T57" fmla="*/ 210830 h 619"/>
                  <a:gd name="T58" fmla="*/ 16308 w 237"/>
                  <a:gd name="T59" fmla="*/ 110793 h 619"/>
                  <a:gd name="T60" fmla="*/ 26818 w 237"/>
                  <a:gd name="T61" fmla="*/ 94658 h 619"/>
                  <a:gd name="T62" fmla="*/ 58709 w 237"/>
                  <a:gd name="T63" fmla="*/ 94658 h 619"/>
                  <a:gd name="T64" fmla="*/ 69581 w 237"/>
                  <a:gd name="T65" fmla="*/ 110793 h 619"/>
                  <a:gd name="T66" fmla="*/ 69581 w 237"/>
                  <a:gd name="T67" fmla="*/ 210830 h 6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7" h="619">
                    <a:moveTo>
                      <a:pt x="177" y="235"/>
                    </a:moveTo>
                    <a:lnTo>
                      <a:pt x="177" y="235"/>
                    </a:lnTo>
                    <a:cubicBezTo>
                      <a:pt x="177" y="14"/>
                      <a:pt x="177" y="14"/>
                      <a:pt x="177" y="14"/>
                    </a:cubicBezTo>
                    <a:cubicBezTo>
                      <a:pt x="177" y="0"/>
                      <a:pt x="162" y="0"/>
                      <a:pt x="162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59" y="0"/>
                      <a:pt x="59" y="14"/>
                    </a:cubicBezTo>
                    <a:cubicBezTo>
                      <a:pt x="59" y="235"/>
                      <a:pt x="59" y="235"/>
                      <a:pt x="59" y="235"/>
                    </a:cubicBezTo>
                    <a:cubicBezTo>
                      <a:pt x="15" y="235"/>
                      <a:pt x="0" y="264"/>
                      <a:pt x="0" y="309"/>
                    </a:cubicBezTo>
                    <a:cubicBezTo>
                      <a:pt x="0" y="618"/>
                      <a:pt x="0" y="618"/>
                      <a:pt x="0" y="618"/>
                    </a:cubicBezTo>
                    <a:cubicBezTo>
                      <a:pt x="236" y="618"/>
                      <a:pt x="236" y="618"/>
                      <a:pt x="236" y="618"/>
                    </a:cubicBezTo>
                    <a:cubicBezTo>
                      <a:pt x="236" y="309"/>
                      <a:pt x="236" y="309"/>
                      <a:pt x="236" y="309"/>
                    </a:cubicBezTo>
                    <a:cubicBezTo>
                      <a:pt x="236" y="264"/>
                      <a:pt x="221" y="235"/>
                      <a:pt x="177" y="235"/>
                    </a:cubicBezTo>
                    <a:close/>
                    <a:moveTo>
                      <a:pt x="103" y="29"/>
                    </a:moveTo>
                    <a:lnTo>
                      <a:pt x="103" y="29"/>
                    </a:lnTo>
                    <a:cubicBezTo>
                      <a:pt x="133" y="29"/>
                      <a:pt x="133" y="29"/>
                      <a:pt x="133" y="29"/>
                    </a:cubicBezTo>
                    <a:cubicBezTo>
                      <a:pt x="133" y="73"/>
                      <a:pt x="133" y="73"/>
                      <a:pt x="133" y="73"/>
                    </a:cubicBezTo>
                    <a:cubicBezTo>
                      <a:pt x="103" y="73"/>
                      <a:pt x="103" y="73"/>
                      <a:pt x="103" y="73"/>
                    </a:cubicBezTo>
                    <a:lnTo>
                      <a:pt x="103" y="29"/>
                    </a:lnTo>
                    <a:close/>
                    <a:moveTo>
                      <a:pt x="103" y="117"/>
                    </a:moveTo>
                    <a:lnTo>
                      <a:pt x="103" y="117"/>
                    </a:lnTo>
                    <a:cubicBezTo>
                      <a:pt x="133" y="117"/>
                      <a:pt x="133" y="117"/>
                      <a:pt x="133" y="117"/>
                    </a:cubicBezTo>
                    <a:cubicBezTo>
                      <a:pt x="133" y="235"/>
                      <a:pt x="133" y="235"/>
                      <a:pt x="133" y="235"/>
                    </a:cubicBezTo>
                    <a:cubicBezTo>
                      <a:pt x="103" y="235"/>
                      <a:pt x="103" y="235"/>
                      <a:pt x="103" y="235"/>
                    </a:cubicBezTo>
                    <a:lnTo>
                      <a:pt x="103" y="117"/>
                    </a:lnTo>
                    <a:close/>
                    <a:moveTo>
                      <a:pt x="192" y="588"/>
                    </a:moveTo>
                    <a:lnTo>
                      <a:pt x="192" y="588"/>
                    </a:lnTo>
                    <a:cubicBezTo>
                      <a:pt x="45" y="588"/>
                      <a:pt x="45" y="588"/>
                      <a:pt x="45" y="588"/>
                    </a:cubicBezTo>
                    <a:cubicBezTo>
                      <a:pt x="45" y="309"/>
                      <a:pt x="45" y="309"/>
                      <a:pt x="45" y="309"/>
                    </a:cubicBezTo>
                    <a:cubicBezTo>
                      <a:pt x="45" y="294"/>
                      <a:pt x="59" y="264"/>
                      <a:pt x="74" y="264"/>
                    </a:cubicBezTo>
                    <a:cubicBezTo>
                      <a:pt x="162" y="264"/>
                      <a:pt x="162" y="264"/>
                      <a:pt x="162" y="264"/>
                    </a:cubicBezTo>
                    <a:cubicBezTo>
                      <a:pt x="177" y="264"/>
                      <a:pt x="192" y="294"/>
                      <a:pt x="192" y="309"/>
                    </a:cubicBezTo>
                    <a:lnTo>
                      <a:pt x="192" y="5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" name="Freeform 153"/>
              <p:cNvSpPr>
                <a:spLocks noChangeArrowheads="1"/>
              </p:cNvSpPr>
              <p:nvPr/>
            </p:nvSpPr>
            <p:spPr bwMode="auto">
              <a:xfrm>
                <a:off x="3662085" y="2354660"/>
                <a:ext cx="190278" cy="202128"/>
              </a:xfrm>
              <a:custGeom>
                <a:avLst/>
                <a:gdLst>
                  <a:gd name="T0" fmla="*/ 189920 w 531"/>
                  <a:gd name="T1" fmla="*/ 15881 h 560"/>
                  <a:gd name="T2" fmla="*/ 189920 w 531"/>
                  <a:gd name="T3" fmla="*/ 15881 h 560"/>
                  <a:gd name="T4" fmla="*/ 189920 w 531"/>
                  <a:gd name="T5" fmla="*/ 10467 h 560"/>
                  <a:gd name="T6" fmla="*/ 184545 w 531"/>
                  <a:gd name="T7" fmla="*/ 0 h 560"/>
                  <a:gd name="T8" fmla="*/ 184545 w 531"/>
                  <a:gd name="T9" fmla="*/ 0 h 560"/>
                  <a:gd name="T10" fmla="*/ 5017 w 531"/>
                  <a:gd name="T11" fmla="*/ 0 h 560"/>
                  <a:gd name="T12" fmla="*/ 0 w 531"/>
                  <a:gd name="T13" fmla="*/ 5414 h 560"/>
                  <a:gd name="T14" fmla="*/ 0 w 531"/>
                  <a:gd name="T15" fmla="*/ 15881 h 560"/>
                  <a:gd name="T16" fmla="*/ 89585 w 531"/>
                  <a:gd name="T17" fmla="*/ 121999 h 560"/>
                  <a:gd name="T18" fmla="*/ 89585 w 531"/>
                  <a:gd name="T19" fmla="*/ 185886 h 560"/>
                  <a:gd name="T20" fmla="*/ 63068 w 531"/>
                  <a:gd name="T21" fmla="*/ 185886 h 560"/>
                  <a:gd name="T22" fmla="*/ 58051 w 531"/>
                  <a:gd name="T23" fmla="*/ 191300 h 560"/>
                  <a:gd name="T24" fmla="*/ 63068 w 531"/>
                  <a:gd name="T25" fmla="*/ 201767 h 560"/>
                  <a:gd name="T26" fmla="*/ 131510 w 531"/>
                  <a:gd name="T27" fmla="*/ 201767 h 560"/>
                  <a:gd name="T28" fmla="*/ 142261 w 531"/>
                  <a:gd name="T29" fmla="*/ 191300 h 560"/>
                  <a:gd name="T30" fmla="*/ 131510 w 531"/>
                  <a:gd name="T31" fmla="*/ 185886 h 560"/>
                  <a:gd name="T32" fmla="*/ 105352 w 531"/>
                  <a:gd name="T33" fmla="*/ 185886 h 560"/>
                  <a:gd name="T34" fmla="*/ 105352 w 531"/>
                  <a:gd name="T35" fmla="*/ 121999 h 560"/>
                  <a:gd name="T36" fmla="*/ 189920 w 531"/>
                  <a:gd name="T37" fmla="*/ 15881 h 560"/>
                  <a:gd name="T38" fmla="*/ 99977 w 531"/>
                  <a:gd name="T39" fmla="*/ 106117 h 560"/>
                  <a:gd name="T40" fmla="*/ 99977 w 531"/>
                  <a:gd name="T41" fmla="*/ 106117 h 560"/>
                  <a:gd name="T42" fmla="*/ 20784 w 531"/>
                  <a:gd name="T43" fmla="*/ 15881 h 560"/>
                  <a:gd name="T44" fmla="*/ 168778 w 531"/>
                  <a:gd name="T45" fmla="*/ 15881 h 560"/>
                  <a:gd name="T46" fmla="*/ 99977 w 531"/>
                  <a:gd name="T47" fmla="*/ 106117 h 5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31" h="560">
                    <a:moveTo>
                      <a:pt x="530" y="44"/>
                    </a:moveTo>
                    <a:lnTo>
                      <a:pt x="530" y="44"/>
                    </a:lnTo>
                    <a:cubicBezTo>
                      <a:pt x="530" y="29"/>
                      <a:pt x="530" y="29"/>
                      <a:pt x="530" y="29"/>
                    </a:cubicBezTo>
                    <a:cubicBezTo>
                      <a:pt x="530" y="15"/>
                      <a:pt x="530" y="15"/>
                      <a:pt x="5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0" y="15"/>
                    </a:cubicBezTo>
                    <a:cubicBezTo>
                      <a:pt x="0" y="15"/>
                      <a:pt x="0" y="29"/>
                      <a:pt x="0" y="44"/>
                    </a:cubicBezTo>
                    <a:cubicBezTo>
                      <a:pt x="250" y="338"/>
                      <a:pt x="250" y="338"/>
                      <a:pt x="250" y="338"/>
                    </a:cubicBezTo>
                    <a:cubicBezTo>
                      <a:pt x="250" y="515"/>
                      <a:pt x="250" y="515"/>
                      <a:pt x="250" y="515"/>
                    </a:cubicBezTo>
                    <a:cubicBezTo>
                      <a:pt x="176" y="515"/>
                      <a:pt x="176" y="515"/>
                      <a:pt x="176" y="515"/>
                    </a:cubicBezTo>
                    <a:cubicBezTo>
                      <a:pt x="162" y="515"/>
                      <a:pt x="162" y="530"/>
                      <a:pt x="162" y="530"/>
                    </a:cubicBezTo>
                    <a:cubicBezTo>
                      <a:pt x="162" y="545"/>
                      <a:pt x="162" y="559"/>
                      <a:pt x="176" y="559"/>
                    </a:cubicBezTo>
                    <a:cubicBezTo>
                      <a:pt x="367" y="559"/>
                      <a:pt x="367" y="559"/>
                      <a:pt x="367" y="559"/>
                    </a:cubicBezTo>
                    <a:cubicBezTo>
                      <a:pt x="383" y="559"/>
                      <a:pt x="397" y="545"/>
                      <a:pt x="397" y="530"/>
                    </a:cubicBezTo>
                    <a:cubicBezTo>
                      <a:pt x="397" y="530"/>
                      <a:pt x="383" y="515"/>
                      <a:pt x="367" y="515"/>
                    </a:cubicBezTo>
                    <a:cubicBezTo>
                      <a:pt x="294" y="515"/>
                      <a:pt x="294" y="515"/>
                      <a:pt x="294" y="515"/>
                    </a:cubicBezTo>
                    <a:cubicBezTo>
                      <a:pt x="294" y="338"/>
                      <a:pt x="294" y="338"/>
                      <a:pt x="294" y="338"/>
                    </a:cubicBezTo>
                    <a:lnTo>
                      <a:pt x="530" y="44"/>
                    </a:lnTo>
                    <a:close/>
                    <a:moveTo>
                      <a:pt x="279" y="294"/>
                    </a:moveTo>
                    <a:lnTo>
                      <a:pt x="279" y="294"/>
                    </a:lnTo>
                    <a:cubicBezTo>
                      <a:pt x="58" y="44"/>
                      <a:pt x="58" y="44"/>
                      <a:pt x="58" y="44"/>
                    </a:cubicBezTo>
                    <a:cubicBezTo>
                      <a:pt x="471" y="44"/>
                      <a:pt x="471" y="44"/>
                      <a:pt x="471" y="44"/>
                    </a:cubicBezTo>
                    <a:lnTo>
                      <a:pt x="279" y="2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" name="Freeform 154"/>
              <p:cNvSpPr>
                <a:spLocks noChangeArrowheads="1"/>
              </p:cNvSpPr>
              <p:nvPr/>
            </p:nvSpPr>
            <p:spPr bwMode="auto">
              <a:xfrm>
                <a:off x="3280208" y="2365229"/>
                <a:ext cx="228597" cy="180990"/>
              </a:xfrm>
              <a:custGeom>
                <a:avLst/>
                <a:gdLst>
                  <a:gd name="T0" fmla="*/ 217420 w 634"/>
                  <a:gd name="T1" fmla="*/ 170174 h 502"/>
                  <a:gd name="T2" fmla="*/ 217420 w 634"/>
                  <a:gd name="T3" fmla="*/ 170174 h 502"/>
                  <a:gd name="T4" fmla="*/ 5048 w 634"/>
                  <a:gd name="T5" fmla="*/ 170174 h 502"/>
                  <a:gd name="T6" fmla="*/ 0 w 634"/>
                  <a:gd name="T7" fmla="*/ 175221 h 502"/>
                  <a:gd name="T8" fmla="*/ 5048 w 634"/>
                  <a:gd name="T9" fmla="*/ 180629 h 502"/>
                  <a:gd name="T10" fmla="*/ 217420 w 634"/>
                  <a:gd name="T11" fmla="*/ 180629 h 502"/>
                  <a:gd name="T12" fmla="*/ 228236 w 634"/>
                  <a:gd name="T13" fmla="*/ 175221 h 502"/>
                  <a:gd name="T14" fmla="*/ 217420 w 634"/>
                  <a:gd name="T15" fmla="*/ 170174 h 502"/>
                  <a:gd name="T16" fmla="*/ 121870 w 634"/>
                  <a:gd name="T17" fmla="*/ 26680 h 502"/>
                  <a:gd name="T18" fmla="*/ 121870 w 634"/>
                  <a:gd name="T19" fmla="*/ 26680 h 502"/>
                  <a:gd name="T20" fmla="*/ 121870 w 634"/>
                  <a:gd name="T21" fmla="*/ 10816 h 502"/>
                  <a:gd name="T22" fmla="*/ 132687 w 634"/>
                  <a:gd name="T23" fmla="*/ 10816 h 502"/>
                  <a:gd name="T24" fmla="*/ 143144 w 634"/>
                  <a:gd name="T25" fmla="*/ 5408 h 502"/>
                  <a:gd name="T26" fmla="*/ 132687 w 634"/>
                  <a:gd name="T27" fmla="*/ 0 h 502"/>
                  <a:gd name="T28" fmla="*/ 90141 w 634"/>
                  <a:gd name="T29" fmla="*/ 0 h 502"/>
                  <a:gd name="T30" fmla="*/ 84732 w 634"/>
                  <a:gd name="T31" fmla="*/ 5408 h 502"/>
                  <a:gd name="T32" fmla="*/ 90141 w 634"/>
                  <a:gd name="T33" fmla="*/ 10816 h 502"/>
                  <a:gd name="T34" fmla="*/ 106006 w 634"/>
                  <a:gd name="T35" fmla="*/ 10816 h 502"/>
                  <a:gd name="T36" fmla="*/ 106006 w 634"/>
                  <a:gd name="T37" fmla="*/ 26680 h 502"/>
                  <a:gd name="T38" fmla="*/ 0 w 634"/>
                  <a:gd name="T39" fmla="*/ 138086 h 502"/>
                  <a:gd name="T40" fmla="*/ 0 w 634"/>
                  <a:gd name="T41" fmla="*/ 148902 h 502"/>
                  <a:gd name="T42" fmla="*/ 5048 w 634"/>
                  <a:gd name="T43" fmla="*/ 153950 h 502"/>
                  <a:gd name="T44" fmla="*/ 217420 w 634"/>
                  <a:gd name="T45" fmla="*/ 153950 h 502"/>
                  <a:gd name="T46" fmla="*/ 228236 w 634"/>
                  <a:gd name="T47" fmla="*/ 148902 h 502"/>
                  <a:gd name="T48" fmla="*/ 228236 w 634"/>
                  <a:gd name="T49" fmla="*/ 138086 h 502"/>
                  <a:gd name="T50" fmla="*/ 121870 w 634"/>
                  <a:gd name="T51" fmla="*/ 26680 h 502"/>
                  <a:gd name="T52" fmla="*/ 15865 w 634"/>
                  <a:gd name="T53" fmla="*/ 138086 h 502"/>
                  <a:gd name="T54" fmla="*/ 15865 w 634"/>
                  <a:gd name="T55" fmla="*/ 138086 h 502"/>
                  <a:gd name="T56" fmla="*/ 111414 w 634"/>
                  <a:gd name="T57" fmla="*/ 42543 h 502"/>
                  <a:gd name="T58" fmla="*/ 212011 w 634"/>
                  <a:gd name="T59" fmla="*/ 138086 h 502"/>
                  <a:gd name="T60" fmla="*/ 15865 w 634"/>
                  <a:gd name="T61" fmla="*/ 138086 h 50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634" h="502">
                    <a:moveTo>
                      <a:pt x="603" y="472"/>
                    </a:moveTo>
                    <a:lnTo>
                      <a:pt x="603" y="472"/>
                    </a:lnTo>
                    <a:cubicBezTo>
                      <a:pt x="14" y="472"/>
                      <a:pt x="14" y="472"/>
                      <a:pt x="14" y="472"/>
                    </a:cubicBezTo>
                    <a:cubicBezTo>
                      <a:pt x="14" y="472"/>
                      <a:pt x="0" y="472"/>
                      <a:pt x="0" y="486"/>
                    </a:cubicBezTo>
                    <a:cubicBezTo>
                      <a:pt x="0" y="501"/>
                      <a:pt x="14" y="501"/>
                      <a:pt x="14" y="501"/>
                    </a:cubicBezTo>
                    <a:cubicBezTo>
                      <a:pt x="603" y="501"/>
                      <a:pt x="603" y="501"/>
                      <a:pt x="603" y="501"/>
                    </a:cubicBezTo>
                    <a:cubicBezTo>
                      <a:pt x="618" y="501"/>
                      <a:pt x="633" y="501"/>
                      <a:pt x="633" y="486"/>
                    </a:cubicBezTo>
                    <a:cubicBezTo>
                      <a:pt x="633" y="472"/>
                      <a:pt x="618" y="472"/>
                      <a:pt x="603" y="472"/>
                    </a:cubicBezTo>
                    <a:close/>
                    <a:moveTo>
                      <a:pt x="338" y="74"/>
                    </a:moveTo>
                    <a:lnTo>
                      <a:pt x="338" y="74"/>
                    </a:lnTo>
                    <a:cubicBezTo>
                      <a:pt x="338" y="30"/>
                      <a:pt x="338" y="30"/>
                      <a:pt x="338" y="30"/>
                    </a:cubicBezTo>
                    <a:cubicBezTo>
                      <a:pt x="368" y="30"/>
                      <a:pt x="368" y="30"/>
                      <a:pt x="368" y="30"/>
                    </a:cubicBezTo>
                    <a:cubicBezTo>
                      <a:pt x="383" y="30"/>
                      <a:pt x="397" y="30"/>
                      <a:pt x="397" y="15"/>
                    </a:cubicBezTo>
                    <a:cubicBezTo>
                      <a:pt x="397" y="0"/>
                      <a:pt x="383" y="0"/>
                      <a:pt x="368" y="0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250" y="0"/>
                      <a:pt x="235" y="0"/>
                      <a:pt x="235" y="15"/>
                    </a:cubicBezTo>
                    <a:cubicBezTo>
                      <a:pt x="235" y="30"/>
                      <a:pt x="250" y="30"/>
                      <a:pt x="250" y="30"/>
                    </a:cubicBezTo>
                    <a:cubicBezTo>
                      <a:pt x="294" y="30"/>
                      <a:pt x="294" y="30"/>
                      <a:pt x="294" y="30"/>
                    </a:cubicBezTo>
                    <a:lnTo>
                      <a:pt x="294" y="74"/>
                    </a:lnTo>
                    <a:cubicBezTo>
                      <a:pt x="132" y="89"/>
                      <a:pt x="0" y="221"/>
                      <a:pt x="0" y="383"/>
                    </a:cubicBezTo>
                    <a:cubicBezTo>
                      <a:pt x="0" y="398"/>
                      <a:pt x="0" y="398"/>
                      <a:pt x="0" y="413"/>
                    </a:cubicBezTo>
                    <a:lnTo>
                      <a:pt x="14" y="427"/>
                    </a:lnTo>
                    <a:cubicBezTo>
                      <a:pt x="603" y="427"/>
                      <a:pt x="603" y="427"/>
                      <a:pt x="603" y="427"/>
                    </a:cubicBezTo>
                    <a:cubicBezTo>
                      <a:pt x="618" y="427"/>
                      <a:pt x="633" y="413"/>
                      <a:pt x="633" y="413"/>
                    </a:cubicBezTo>
                    <a:cubicBezTo>
                      <a:pt x="633" y="398"/>
                      <a:pt x="633" y="398"/>
                      <a:pt x="633" y="383"/>
                    </a:cubicBezTo>
                    <a:cubicBezTo>
                      <a:pt x="633" y="221"/>
                      <a:pt x="500" y="89"/>
                      <a:pt x="338" y="74"/>
                    </a:cubicBezTo>
                    <a:close/>
                    <a:moveTo>
                      <a:pt x="44" y="383"/>
                    </a:moveTo>
                    <a:lnTo>
                      <a:pt x="44" y="383"/>
                    </a:lnTo>
                    <a:cubicBezTo>
                      <a:pt x="44" y="236"/>
                      <a:pt x="162" y="118"/>
                      <a:pt x="309" y="118"/>
                    </a:cubicBezTo>
                    <a:cubicBezTo>
                      <a:pt x="471" y="118"/>
                      <a:pt x="588" y="236"/>
                      <a:pt x="588" y="383"/>
                    </a:cubicBezTo>
                    <a:lnTo>
                      <a:pt x="44" y="3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" name="Freeform 155"/>
              <p:cNvSpPr>
                <a:spLocks noChangeArrowheads="1"/>
              </p:cNvSpPr>
              <p:nvPr/>
            </p:nvSpPr>
            <p:spPr bwMode="auto">
              <a:xfrm>
                <a:off x="2935329" y="2344091"/>
                <a:ext cx="181029" cy="221945"/>
              </a:xfrm>
              <a:custGeom>
                <a:avLst/>
                <a:gdLst>
                  <a:gd name="T0" fmla="*/ 159349 w 501"/>
                  <a:gd name="T1" fmla="*/ 47329 h 619"/>
                  <a:gd name="T2" fmla="*/ 159349 w 501"/>
                  <a:gd name="T3" fmla="*/ 47329 h 619"/>
                  <a:gd name="T4" fmla="*/ 127551 w 501"/>
                  <a:gd name="T5" fmla="*/ 94658 h 619"/>
                  <a:gd name="T6" fmla="*/ 106233 w 501"/>
                  <a:gd name="T7" fmla="*/ 0 h 619"/>
                  <a:gd name="T8" fmla="*/ 47696 w 501"/>
                  <a:gd name="T9" fmla="*/ 126570 h 619"/>
                  <a:gd name="T10" fmla="*/ 26377 w 501"/>
                  <a:gd name="T11" fmla="*/ 73504 h 619"/>
                  <a:gd name="T12" fmla="*/ 0 w 501"/>
                  <a:gd name="T13" fmla="*/ 131589 h 619"/>
                  <a:gd name="T14" fmla="*/ 90334 w 501"/>
                  <a:gd name="T15" fmla="*/ 221586 h 619"/>
                  <a:gd name="T16" fmla="*/ 180668 w 501"/>
                  <a:gd name="T17" fmla="*/ 131589 h 619"/>
                  <a:gd name="T18" fmla="*/ 159349 w 501"/>
                  <a:gd name="T19" fmla="*/ 47329 h 619"/>
                  <a:gd name="T20" fmla="*/ 95754 w 501"/>
                  <a:gd name="T21" fmla="*/ 210830 h 619"/>
                  <a:gd name="T22" fmla="*/ 95754 w 501"/>
                  <a:gd name="T23" fmla="*/ 210830 h 619"/>
                  <a:gd name="T24" fmla="*/ 10479 w 501"/>
                  <a:gd name="T25" fmla="*/ 126570 h 619"/>
                  <a:gd name="T26" fmla="*/ 21319 w 501"/>
                  <a:gd name="T27" fmla="*/ 105415 h 619"/>
                  <a:gd name="T28" fmla="*/ 63956 w 501"/>
                  <a:gd name="T29" fmla="*/ 142346 h 619"/>
                  <a:gd name="T30" fmla="*/ 90334 w 501"/>
                  <a:gd name="T31" fmla="*/ 20796 h 619"/>
                  <a:gd name="T32" fmla="*/ 138030 w 501"/>
                  <a:gd name="T33" fmla="*/ 115813 h 619"/>
                  <a:gd name="T34" fmla="*/ 148870 w 501"/>
                  <a:gd name="T35" fmla="*/ 73504 h 619"/>
                  <a:gd name="T36" fmla="*/ 170189 w 501"/>
                  <a:gd name="T37" fmla="*/ 131589 h 619"/>
                  <a:gd name="T38" fmla="*/ 95754 w 501"/>
                  <a:gd name="T39" fmla="*/ 210830 h 6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01" h="619">
                    <a:moveTo>
                      <a:pt x="441" y="132"/>
                    </a:moveTo>
                    <a:lnTo>
                      <a:pt x="441" y="132"/>
                    </a:lnTo>
                    <a:cubicBezTo>
                      <a:pt x="353" y="162"/>
                      <a:pt x="339" y="220"/>
                      <a:pt x="353" y="264"/>
                    </a:cubicBezTo>
                    <a:cubicBezTo>
                      <a:pt x="280" y="191"/>
                      <a:pt x="294" y="117"/>
                      <a:pt x="294" y="0"/>
                    </a:cubicBezTo>
                    <a:cubicBezTo>
                      <a:pt x="88" y="73"/>
                      <a:pt x="132" y="279"/>
                      <a:pt x="132" y="353"/>
                    </a:cubicBezTo>
                    <a:cubicBezTo>
                      <a:pt x="88" y="309"/>
                      <a:pt x="73" y="205"/>
                      <a:pt x="73" y="205"/>
                    </a:cubicBezTo>
                    <a:cubicBezTo>
                      <a:pt x="14" y="235"/>
                      <a:pt x="0" y="309"/>
                      <a:pt x="0" y="367"/>
                    </a:cubicBezTo>
                    <a:cubicBezTo>
                      <a:pt x="0" y="515"/>
                      <a:pt x="103" y="618"/>
                      <a:pt x="250" y="618"/>
                    </a:cubicBezTo>
                    <a:cubicBezTo>
                      <a:pt x="397" y="618"/>
                      <a:pt x="500" y="515"/>
                      <a:pt x="500" y="367"/>
                    </a:cubicBezTo>
                    <a:cubicBezTo>
                      <a:pt x="500" y="279"/>
                      <a:pt x="441" y="250"/>
                      <a:pt x="441" y="132"/>
                    </a:cubicBezTo>
                    <a:close/>
                    <a:moveTo>
                      <a:pt x="265" y="588"/>
                    </a:moveTo>
                    <a:lnTo>
                      <a:pt x="265" y="588"/>
                    </a:lnTo>
                    <a:cubicBezTo>
                      <a:pt x="132" y="588"/>
                      <a:pt x="29" y="485"/>
                      <a:pt x="29" y="353"/>
                    </a:cubicBezTo>
                    <a:cubicBezTo>
                      <a:pt x="29" y="338"/>
                      <a:pt x="29" y="309"/>
                      <a:pt x="59" y="294"/>
                    </a:cubicBezTo>
                    <a:cubicBezTo>
                      <a:pt x="59" y="309"/>
                      <a:pt x="88" y="412"/>
                      <a:pt x="177" y="397"/>
                    </a:cubicBezTo>
                    <a:cubicBezTo>
                      <a:pt x="177" y="323"/>
                      <a:pt x="147" y="117"/>
                      <a:pt x="250" y="58"/>
                    </a:cubicBezTo>
                    <a:cubicBezTo>
                      <a:pt x="250" y="162"/>
                      <a:pt x="265" y="309"/>
                      <a:pt x="382" y="323"/>
                    </a:cubicBezTo>
                    <a:cubicBezTo>
                      <a:pt x="382" y="279"/>
                      <a:pt x="382" y="220"/>
                      <a:pt x="412" y="205"/>
                    </a:cubicBezTo>
                    <a:cubicBezTo>
                      <a:pt x="412" y="264"/>
                      <a:pt x="471" y="309"/>
                      <a:pt x="471" y="367"/>
                    </a:cubicBezTo>
                    <a:cubicBezTo>
                      <a:pt x="471" y="485"/>
                      <a:pt x="353" y="588"/>
                      <a:pt x="265" y="5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" name="Freeform 156"/>
              <p:cNvSpPr>
                <a:spLocks noChangeArrowheads="1"/>
              </p:cNvSpPr>
              <p:nvPr/>
            </p:nvSpPr>
            <p:spPr bwMode="auto">
              <a:xfrm>
                <a:off x="2565344" y="2344091"/>
                <a:ext cx="186314" cy="221945"/>
              </a:xfrm>
              <a:custGeom>
                <a:avLst/>
                <a:gdLst>
                  <a:gd name="T0" fmla="*/ 95499 w 517"/>
                  <a:gd name="T1" fmla="*/ 0 h 619"/>
                  <a:gd name="T2" fmla="*/ 95499 w 517"/>
                  <a:gd name="T3" fmla="*/ 0 h 619"/>
                  <a:gd name="T4" fmla="*/ 0 w 517"/>
                  <a:gd name="T5" fmla="*/ 131589 h 619"/>
                  <a:gd name="T6" fmla="*/ 95499 w 517"/>
                  <a:gd name="T7" fmla="*/ 221586 h 619"/>
                  <a:gd name="T8" fmla="*/ 185954 w 517"/>
                  <a:gd name="T9" fmla="*/ 131589 h 619"/>
                  <a:gd name="T10" fmla="*/ 95499 w 517"/>
                  <a:gd name="T11" fmla="*/ 0 h 619"/>
                  <a:gd name="T12" fmla="*/ 95499 w 517"/>
                  <a:gd name="T13" fmla="*/ 210830 h 619"/>
                  <a:gd name="T14" fmla="*/ 95499 w 517"/>
                  <a:gd name="T15" fmla="*/ 210830 h 619"/>
                  <a:gd name="T16" fmla="*/ 15857 w 517"/>
                  <a:gd name="T17" fmla="*/ 131589 h 619"/>
                  <a:gd name="T18" fmla="*/ 95499 w 517"/>
                  <a:gd name="T19" fmla="*/ 20796 h 619"/>
                  <a:gd name="T20" fmla="*/ 169737 w 517"/>
                  <a:gd name="T21" fmla="*/ 131589 h 619"/>
                  <a:gd name="T22" fmla="*/ 95499 w 517"/>
                  <a:gd name="T23" fmla="*/ 210830 h 619"/>
                  <a:gd name="T24" fmla="*/ 95499 w 517"/>
                  <a:gd name="T25" fmla="*/ 68484 h 619"/>
                  <a:gd name="T26" fmla="*/ 95499 w 517"/>
                  <a:gd name="T27" fmla="*/ 68484 h 619"/>
                  <a:gd name="T28" fmla="*/ 42524 w 517"/>
                  <a:gd name="T29" fmla="*/ 136968 h 619"/>
                  <a:gd name="T30" fmla="*/ 95499 w 517"/>
                  <a:gd name="T31" fmla="*/ 190034 h 619"/>
                  <a:gd name="T32" fmla="*/ 143429 w 517"/>
                  <a:gd name="T33" fmla="*/ 136968 h 619"/>
                  <a:gd name="T34" fmla="*/ 95499 w 517"/>
                  <a:gd name="T35" fmla="*/ 68484 h 619"/>
                  <a:gd name="T36" fmla="*/ 95499 w 517"/>
                  <a:gd name="T37" fmla="*/ 173899 h 619"/>
                  <a:gd name="T38" fmla="*/ 95499 w 517"/>
                  <a:gd name="T39" fmla="*/ 173899 h 619"/>
                  <a:gd name="T40" fmla="*/ 58381 w 517"/>
                  <a:gd name="T41" fmla="*/ 136968 h 619"/>
                  <a:gd name="T42" fmla="*/ 95499 w 517"/>
                  <a:gd name="T43" fmla="*/ 84260 h 619"/>
                  <a:gd name="T44" fmla="*/ 127212 w 517"/>
                  <a:gd name="T45" fmla="*/ 136968 h 619"/>
                  <a:gd name="T46" fmla="*/ 95499 w 517"/>
                  <a:gd name="T47" fmla="*/ 173899 h 6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17" h="619">
                    <a:moveTo>
                      <a:pt x="265" y="0"/>
                    </a:moveTo>
                    <a:lnTo>
                      <a:pt x="265" y="0"/>
                    </a:lnTo>
                    <a:cubicBezTo>
                      <a:pt x="162" y="88"/>
                      <a:pt x="0" y="220"/>
                      <a:pt x="0" y="367"/>
                    </a:cubicBezTo>
                    <a:cubicBezTo>
                      <a:pt x="0" y="515"/>
                      <a:pt x="118" y="618"/>
                      <a:pt x="265" y="618"/>
                    </a:cubicBezTo>
                    <a:cubicBezTo>
                      <a:pt x="398" y="618"/>
                      <a:pt x="516" y="515"/>
                      <a:pt x="516" y="367"/>
                    </a:cubicBezTo>
                    <a:cubicBezTo>
                      <a:pt x="516" y="220"/>
                      <a:pt x="353" y="88"/>
                      <a:pt x="265" y="0"/>
                    </a:cubicBezTo>
                    <a:close/>
                    <a:moveTo>
                      <a:pt x="265" y="588"/>
                    </a:moveTo>
                    <a:lnTo>
                      <a:pt x="265" y="588"/>
                    </a:lnTo>
                    <a:cubicBezTo>
                      <a:pt x="148" y="588"/>
                      <a:pt x="44" y="485"/>
                      <a:pt x="44" y="367"/>
                    </a:cubicBezTo>
                    <a:cubicBezTo>
                      <a:pt x="44" y="250"/>
                      <a:pt x="177" y="132"/>
                      <a:pt x="265" y="58"/>
                    </a:cubicBezTo>
                    <a:cubicBezTo>
                      <a:pt x="339" y="132"/>
                      <a:pt x="471" y="250"/>
                      <a:pt x="471" y="367"/>
                    </a:cubicBezTo>
                    <a:cubicBezTo>
                      <a:pt x="471" y="485"/>
                      <a:pt x="383" y="588"/>
                      <a:pt x="265" y="588"/>
                    </a:cubicBezTo>
                    <a:close/>
                    <a:moveTo>
                      <a:pt x="265" y="191"/>
                    </a:moveTo>
                    <a:lnTo>
                      <a:pt x="265" y="191"/>
                    </a:lnTo>
                    <a:cubicBezTo>
                      <a:pt x="206" y="250"/>
                      <a:pt x="118" y="309"/>
                      <a:pt x="118" y="382"/>
                    </a:cubicBezTo>
                    <a:cubicBezTo>
                      <a:pt x="118" y="471"/>
                      <a:pt x="192" y="530"/>
                      <a:pt x="265" y="530"/>
                    </a:cubicBezTo>
                    <a:cubicBezTo>
                      <a:pt x="339" y="530"/>
                      <a:pt x="398" y="471"/>
                      <a:pt x="398" y="382"/>
                    </a:cubicBezTo>
                    <a:cubicBezTo>
                      <a:pt x="398" y="309"/>
                      <a:pt x="310" y="250"/>
                      <a:pt x="265" y="191"/>
                    </a:cubicBezTo>
                    <a:close/>
                    <a:moveTo>
                      <a:pt x="265" y="485"/>
                    </a:moveTo>
                    <a:lnTo>
                      <a:pt x="265" y="485"/>
                    </a:lnTo>
                    <a:cubicBezTo>
                      <a:pt x="206" y="485"/>
                      <a:pt x="162" y="441"/>
                      <a:pt x="162" y="382"/>
                    </a:cubicBezTo>
                    <a:cubicBezTo>
                      <a:pt x="162" y="323"/>
                      <a:pt x="221" y="279"/>
                      <a:pt x="265" y="235"/>
                    </a:cubicBezTo>
                    <a:cubicBezTo>
                      <a:pt x="295" y="279"/>
                      <a:pt x="353" y="323"/>
                      <a:pt x="353" y="382"/>
                    </a:cubicBezTo>
                    <a:cubicBezTo>
                      <a:pt x="353" y="441"/>
                      <a:pt x="310" y="485"/>
                      <a:pt x="265" y="4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2" name="Freeform 157"/>
              <p:cNvSpPr>
                <a:spLocks noChangeArrowheads="1"/>
              </p:cNvSpPr>
              <p:nvPr/>
            </p:nvSpPr>
            <p:spPr bwMode="auto">
              <a:xfrm>
                <a:off x="2178182" y="2344091"/>
                <a:ext cx="228597" cy="221945"/>
              </a:xfrm>
              <a:custGeom>
                <a:avLst/>
                <a:gdLst>
                  <a:gd name="T0" fmla="*/ 111414 w 634"/>
                  <a:gd name="T1" fmla="*/ 31553 h 619"/>
                  <a:gd name="T2" fmla="*/ 111414 w 634"/>
                  <a:gd name="T3" fmla="*/ 31553 h 619"/>
                  <a:gd name="T4" fmla="*/ 63459 w 634"/>
                  <a:gd name="T5" fmla="*/ 84260 h 619"/>
                  <a:gd name="T6" fmla="*/ 111414 w 634"/>
                  <a:gd name="T7" fmla="*/ 131589 h 619"/>
                  <a:gd name="T8" fmla="*/ 164417 w 634"/>
                  <a:gd name="T9" fmla="*/ 84260 h 619"/>
                  <a:gd name="T10" fmla="*/ 111414 w 634"/>
                  <a:gd name="T11" fmla="*/ 31553 h 619"/>
                  <a:gd name="T12" fmla="*/ 111414 w 634"/>
                  <a:gd name="T13" fmla="*/ 115813 h 619"/>
                  <a:gd name="T14" fmla="*/ 111414 w 634"/>
                  <a:gd name="T15" fmla="*/ 115813 h 619"/>
                  <a:gd name="T16" fmla="*/ 79684 w 634"/>
                  <a:gd name="T17" fmla="*/ 84260 h 619"/>
                  <a:gd name="T18" fmla="*/ 111414 w 634"/>
                  <a:gd name="T19" fmla="*/ 47329 h 619"/>
                  <a:gd name="T20" fmla="*/ 148552 w 634"/>
                  <a:gd name="T21" fmla="*/ 84260 h 619"/>
                  <a:gd name="T22" fmla="*/ 111414 w 634"/>
                  <a:gd name="T23" fmla="*/ 115813 h 619"/>
                  <a:gd name="T24" fmla="*/ 191098 w 634"/>
                  <a:gd name="T25" fmla="*/ 121191 h 619"/>
                  <a:gd name="T26" fmla="*/ 191098 w 634"/>
                  <a:gd name="T27" fmla="*/ 121191 h 619"/>
                  <a:gd name="T28" fmla="*/ 201555 w 634"/>
                  <a:gd name="T29" fmla="*/ 84260 h 619"/>
                  <a:gd name="T30" fmla="*/ 111414 w 634"/>
                  <a:gd name="T31" fmla="*/ 0 h 619"/>
                  <a:gd name="T32" fmla="*/ 26321 w 634"/>
                  <a:gd name="T33" fmla="*/ 84260 h 619"/>
                  <a:gd name="T34" fmla="*/ 37138 w 634"/>
                  <a:gd name="T35" fmla="*/ 121191 h 619"/>
                  <a:gd name="T36" fmla="*/ 0 w 634"/>
                  <a:gd name="T37" fmla="*/ 179277 h 619"/>
                  <a:gd name="T38" fmla="*/ 42186 w 634"/>
                  <a:gd name="T39" fmla="*/ 190034 h 619"/>
                  <a:gd name="T40" fmla="*/ 74276 w 634"/>
                  <a:gd name="T41" fmla="*/ 221586 h 619"/>
                  <a:gd name="T42" fmla="*/ 106006 w 634"/>
                  <a:gd name="T43" fmla="*/ 168879 h 619"/>
                  <a:gd name="T44" fmla="*/ 111414 w 634"/>
                  <a:gd name="T45" fmla="*/ 168879 h 619"/>
                  <a:gd name="T46" fmla="*/ 116822 w 634"/>
                  <a:gd name="T47" fmla="*/ 168879 h 619"/>
                  <a:gd name="T48" fmla="*/ 148552 w 634"/>
                  <a:gd name="T49" fmla="*/ 221586 h 619"/>
                  <a:gd name="T50" fmla="*/ 180282 w 634"/>
                  <a:gd name="T51" fmla="*/ 190034 h 619"/>
                  <a:gd name="T52" fmla="*/ 228236 w 634"/>
                  <a:gd name="T53" fmla="*/ 179277 h 619"/>
                  <a:gd name="T54" fmla="*/ 191098 w 634"/>
                  <a:gd name="T55" fmla="*/ 121191 h 619"/>
                  <a:gd name="T56" fmla="*/ 74276 w 634"/>
                  <a:gd name="T57" fmla="*/ 195053 h 619"/>
                  <a:gd name="T58" fmla="*/ 74276 w 634"/>
                  <a:gd name="T59" fmla="*/ 195053 h 619"/>
                  <a:gd name="T60" fmla="*/ 53003 w 634"/>
                  <a:gd name="T61" fmla="*/ 179277 h 619"/>
                  <a:gd name="T62" fmla="*/ 20913 w 634"/>
                  <a:gd name="T63" fmla="*/ 168879 h 619"/>
                  <a:gd name="T64" fmla="*/ 42186 w 634"/>
                  <a:gd name="T65" fmla="*/ 136968 h 619"/>
                  <a:gd name="T66" fmla="*/ 90141 w 634"/>
                  <a:gd name="T67" fmla="*/ 163501 h 619"/>
                  <a:gd name="T68" fmla="*/ 74276 w 634"/>
                  <a:gd name="T69" fmla="*/ 195053 h 619"/>
                  <a:gd name="T70" fmla="*/ 111414 w 634"/>
                  <a:gd name="T71" fmla="*/ 152744 h 619"/>
                  <a:gd name="T72" fmla="*/ 111414 w 634"/>
                  <a:gd name="T73" fmla="*/ 152744 h 619"/>
                  <a:gd name="T74" fmla="*/ 42186 w 634"/>
                  <a:gd name="T75" fmla="*/ 84260 h 619"/>
                  <a:gd name="T76" fmla="*/ 111414 w 634"/>
                  <a:gd name="T77" fmla="*/ 10398 h 619"/>
                  <a:gd name="T78" fmla="*/ 185690 w 634"/>
                  <a:gd name="T79" fmla="*/ 84260 h 619"/>
                  <a:gd name="T80" fmla="*/ 111414 w 634"/>
                  <a:gd name="T81" fmla="*/ 152744 h 619"/>
                  <a:gd name="T82" fmla="*/ 174873 w 634"/>
                  <a:gd name="T83" fmla="*/ 179277 h 619"/>
                  <a:gd name="T84" fmla="*/ 174873 w 634"/>
                  <a:gd name="T85" fmla="*/ 179277 h 619"/>
                  <a:gd name="T86" fmla="*/ 153600 w 634"/>
                  <a:gd name="T87" fmla="*/ 195053 h 619"/>
                  <a:gd name="T88" fmla="*/ 132687 w 634"/>
                  <a:gd name="T89" fmla="*/ 163501 h 619"/>
                  <a:gd name="T90" fmla="*/ 180282 w 634"/>
                  <a:gd name="T91" fmla="*/ 136968 h 619"/>
                  <a:gd name="T92" fmla="*/ 201555 w 634"/>
                  <a:gd name="T93" fmla="*/ 168879 h 619"/>
                  <a:gd name="T94" fmla="*/ 174873 w 634"/>
                  <a:gd name="T95" fmla="*/ 179277 h 61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4" h="619">
                    <a:moveTo>
                      <a:pt x="309" y="88"/>
                    </a:moveTo>
                    <a:lnTo>
                      <a:pt x="309" y="88"/>
                    </a:lnTo>
                    <a:cubicBezTo>
                      <a:pt x="235" y="88"/>
                      <a:pt x="176" y="162"/>
                      <a:pt x="176" y="235"/>
                    </a:cubicBezTo>
                    <a:cubicBezTo>
                      <a:pt x="176" y="309"/>
                      <a:pt x="235" y="367"/>
                      <a:pt x="309" y="367"/>
                    </a:cubicBezTo>
                    <a:cubicBezTo>
                      <a:pt x="383" y="367"/>
                      <a:pt x="456" y="309"/>
                      <a:pt x="456" y="235"/>
                    </a:cubicBezTo>
                    <a:cubicBezTo>
                      <a:pt x="456" y="162"/>
                      <a:pt x="383" y="88"/>
                      <a:pt x="309" y="88"/>
                    </a:cubicBezTo>
                    <a:close/>
                    <a:moveTo>
                      <a:pt x="309" y="323"/>
                    </a:moveTo>
                    <a:lnTo>
                      <a:pt x="309" y="323"/>
                    </a:lnTo>
                    <a:cubicBezTo>
                      <a:pt x="265" y="323"/>
                      <a:pt x="221" y="279"/>
                      <a:pt x="221" y="235"/>
                    </a:cubicBezTo>
                    <a:cubicBezTo>
                      <a:pt x="221" y="176"/>
                      <a:pt x="265" y="132"/>
                      <a:pt x="309" y="132"/>
                    </a:cubicBezTo>
                    <a:cubicBezTo>
                      <a:pt x="368" y="132"/>
                      <a:pt x="412" y="176"/>
                      <a:pt x="412" y="235"/>
                    </a:cubicBezTo>
                    <a:cubicBezTo>
                      <a:pt x="412" y="279"/>
                      <a:pt x="368" y="323"/>
                      <a:pt x="309" y="323"/>
                    </a:cubicBezTo>
                    <a:close/>
                    <a:moveTo>
                      <a:pt x="530" y="338"/>
                    </a:moveTo>
                    <a:lnTo>
                      <a:pt x="530" y="338"/>
                    </a:lnTo>
                    <a:cubicBezTo>
                      <a:pt x="544" y="309"/>
                      <a:pt x="559" y="264"/>
                      <a:pt x="559" y="235"/>
                    </a:cubicBezTo>
                    <a:cubicBezTo>
                      <a:pt x="559" y="103"/>
                      <a:pt x="441" y="0"/>
                      <a:pt x="309" y="0"/>
                    </a:cubicBezTo>
                    <a:cubicBezTo>
                      <a:pt x="176" y="0"/>
                      <a:pt x="73" y="103"/>
                      <a:pt x="73" y="235"/>
                    </a:cubicBezTo>
                    <a:cubicBezTo>
                      <a:pt x="73" y="264"/>
                      <a:pt x="88" y="309"/>
                      <a:pt x="103" y="338"/>
                    </a:cubicBezTo>
                    <a:cubicBezTo>
                      <a:pt x="0" y="500"/>
                      <a:pt x="0" y="500"/>
                      <a:pt x="0" y="500"/>
                    </a:cubicBezTo>
                    <a:cubicBezTo>
                      <a:pt x="0" y="500"/>
                      <a:pt x="58" y="515"/>
                      <a:pt x="117" y="530"/>
                    </a:cubicBezTo>
                    <a:cubicBezTo>
                      <a:pt x="162" y="574"/>
                      <a:pt x="206" y="618"/>
                      <a:pt x="206" y="618"/>
                    </a:cubicBezTo>
                    <a:cubicBezTo>
                      <a:pt x="294" y="471"/>
                      <a:pt x="294" y="471"/>
                      <a:pt x="294" y="471"/>
                    </a:cubicBezTo>
                    <a:cubicBezTo>
                      <a:pt x="309" y="471"/>
                      <a:pt x="309" y="471"/>
                      <a:pt x="309" y="471"/>
                    </a:cubicBezTo>
                    <a:cubicBezTo>
                      <a:pt x="324" y="471"/>
                      <a:pt x="324" y="471"/>
                      <a:pt x="324" y="471"/>
                    </a:cubicBezTo>
                    <a:cubicBezTo>
                      <a:pt x="412" y="618"/>
                      <a:pt x="412" y="618"/>
                      <a:pt x="412" y="618"/>
                    </a:cubicBezTo>
                    <a:cubicBezTo>
                      <a:pt x="412" y="618"/>
                      <a:pt x="456" y="574"/>
                      <a:pt x="500" y="530"/>
                    </a:cubicBezTo>
                    <a:cubicBezTo>
                      <a:pt x="559" y="515"/>
                      <a:pt x="633" y="500"/>
                      <a:pt x="633" y="500"/>
                    </a:cubicBezTo>
                    <a:lnTo>
                      <a:pt x="530" y="338"/>
                    </a:lnTo>
                    <a:close/>
                    <a:moveTo>
                      <a:pt x="206" y="544"/>
                    </a:moveTo>
                    <a:lnTo>
                      <a:pt x="206" y="544"/>
                    </a:lnTo>
                    <a:cubicBezTo>
                      <a:pt x="206" y="544"/>
                      <a:pt x="176" y="530"/>
                      <a:pt x="147" y="500"/>
                    </a:cubicBezTo>
                    <a:cubicBezTo>
                      <a:pt x="103" y="485"/>
                      <a:pt x="58" y="471"/>
                      <a:pt x="58" y="471"/>
                    </a:cubicBezTo>
                    <a:cubicBezTo>
                      <a:pt x="117" y="382"/>
                      <a:pt x="117" y="382"/>
                      <a:pt x="117" y="382"/>
                    </a:cubicBezTo>
                    <a:cubicBezTo>
                      <a:pt x="147" y="412"/>
                      <a:pt x="206" y="456"/>
                      <a:pt x="250" y="456"/>
                    </a:cubicBezTo>
                    <a:lnTo>
                      <a:pt x="206" y="544"/>
                    </a:lnTo>
                    <a:close/>
                    <a:moveTo>
                      <a:pt x="309" y="426"/>
                    </a:moveTo>
                    <a:lnTo>
                      <a:pt x="309" y="426"/>
                    </a:lnTo>
                    <a:cubicBezTo>
                      <a:pt x="206" y="426"/>
                      <a:pt x="117" y="338"/>
                      <a:pt x="117" y="235"/>
                    </a:cubicBezTo>
                    <a:cubicBezTo>
                      <a:pt x="117" y="117"/>
                      <a:pt x="206" y="29"/>
                      <a:pt x="309" y="29"/>
                    </a:cubicBezTo>
                    <a:cubicBezTo>
                      <a:pt x="426" y="29"/>
                      <a:pt x="515" y="117"/>
                      <a:pt x="515" y="235"/>
                    </a:cubicBezTo>
                    <a:cubicBezTo>
                      <a:pt x="515" y="338"/>
                      <a:pt x="426" y="426"/>
                      <a:pt x="309" y="426"/>
                    </a:cubicBezTo>
                    <a:close/>
                    <a:moveTo>
                      <a:pt x="485" y="500"/>
                    </a:moveTo>
                    <a:lnTo>
                      <a:pt x="485" y="500"/>
                    </a:lnTo>
                    <a:cubicBezTo>
                      <a:pt x="456" y="530"/>
                      <a:pt x="426" y="544"/>
                      <a:pt x="426" y="544"/>
                    </a:cubicBezTo>
                    <a:cubicBezTo>
                      <a:pt x="368" y="456"/>
                      <a:pt x="368" y="456"/>
                      <a:pt x="368" y="456"/>
                    </a:cubicBezTo>
                    <a:cubicBezTo>
                      <a:pt x="426" y="456"/>
                      <a:pt x="471" y="412"/>
                      <a:pt x="500" y="382"/>
                    </a:cubicBezTo>
                    <a:cubicBezTo>
                      <a:pt x="559" y="471"/>
                      <a:pt x="559" y="471"/>
                      <a:pt x="559" y="471"/>
                    </a:cubicBezTo>
                    <a:cubicBezTo>
                      <a:pt x="559" y="471"/>
                      <a:pt x="530" y="485"/>
                      <a:pt x="485" y="5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" name="Freeform 158"/>
              <p:cNvSpPr>
                <a:spLocks noChangeArrowheads="1"/>
              </p:cNvSpPr>
              <p:nvPr/>
            </p:nvSpPr>
            <p:spPr bwMode="auto">
              <a:xfrm>
                <a:off x="1806876" y="2349376"/>
                <a:ext cx="232562" cy="212697"/>
              </a:xfrm>
              <a:custGeom>
                <a:avLst/>
                <a:gdLst>
                  <a:gd name="T0" fmla="*/ 184545 w 649"/>
                  <a:gd name="T1" fmla="*/ 26677 h 590"/>
                  <a:gd name="T2" fmla="*/ 184545 w 649"/>
                  <a:gd name="T3" fmla="*/ 26677 h 590"/>
                  <a:gd name="T4" fmla="*/ 158386 w 649"/>
                  <a:gd name="T5" fmla="*/ 0 h 590"/>
                  <a:gd name="T6" fmla="*/ 73818 w 649"/>
                  <a:gd name="T7" fmla="*/ 0 h 590"/>
                  <a:gd name="T8" fmla="*/ 47659 w 649"/>
                  <a:gd name="T9" fmla="*/ 26677 h 590"/>
                  <a:gd name="T10" fmla="*/ 5375 w 649"/>
                  <a:gd name="T11" fmla="*/ 58402 h 590"/>
                  <a:gd name="T12" fmla="*/ 47659 w 649"/>
                  <a:gd name="T13" fmla="*/ 100941 h 590"/>
                  <a:gd name="T14" fmla="*/ 52676 w 649"/>
                  <a:gd name="T15" fmla="*/ 100941 h 590"/>
                  <a:gd name="T16" fmla="*/ 110727 w 649"/>
                  <a:gd name="T17" fmla="*/ 153935 h 590"/>
                  <a:gd name="T18" fmla="*/ 110727 w 649"/>
                  <a:gd name="T19" fmla="*/ 196474 h 590"/>
                  <a:gd name="T20" fmla="*/ 89585 w 649"/>
                  <a:gd name="T21" fmla="*/ 196474 h 590"/>
                  <a:gd name="T22" fmla="*/ 79193 w 649"/>
                  <a:gd name="T23" fmla="*/ 206929 h 590"/>
                  <a:gd name="T24" fmla="*/ 89585 w 649"/>
                  <a:gd name="T25" fmla="*/ 212336 h 590"/>
                  <a:gd name="T26" fmla="*/ 142261 w 649"/>
                  <a:gd name="T27" fmla="*/ 212336 h 590"/>
                  <a:gd name="T28" fmla="*/ 153011 w 649"/>
                  <a:gd name="T29" fmla="*/ 206929 h 590"/>
                  <a:gd name="T30" fmla="*/ 142261 w 649"/>
                  <a:gd name="T31" fmla="*/ 196474 h 590"/>
                  <a:gd name="T32" fmla="*/ 121477 w 649"/>
                  <a:gd name="T33" fmla="*/ 196474 h 590"/>
                  <a:gd name="T34" fmla="*/ 121477 w 649"/>
                  <a:gd name="T35" fmla="*/ 153935 h 590"/>
                  <a:gd name="T36" fmla="*/ 179528 w 649"/>
                  <a:gd name="T37" fmla="*/ 100941 h 590"/>
                  <a:gd name="T38" fmla="*/ 184545 w 649"/>
                  <a:gd name="T39" fmla="*/ 100941 h 590"/>
                  <a:gd name="T40" fmla="*/ 226829 w 649"/>
                  <a:gd name="T41" fmla="*/ 58402 h 590"/>
                  <a:gd name="T42" fmla="*/ 184545 w 649"/>
                  <a:gd name="T43" fmla="*/ 26677 h 590"/>
                  <a:gd name="T44" fmla="*/ 47659 w 649"/>
                  <a:gd name="T45" fmla="*/ 85079 h 590"/>
                  <a:gd name="T46" fmla="*/ 47659 w 649"/>
                  <a:gd name="T47" fmla="*/ 85079 h 590"/>
                  <a:gd name="T48" fmla="*/ 15767 w 649"/>
                  <a:gd name="T49" fmla="*/ 58402 h 590"/>
                  <a:gd name="T50" fmla="*/ 47659 w 649"/>
                  <a:gd name="T51" fmla="*/ 42539 h 590"/>
                  <a:gd name="T52" fmla="*/ 47659 w 649"/>
                  <a:gd name="T53" fmla="*/ 85079 h 590"/>
                  <a:gd name="T54" fmla="*/ 174153 w 649"/>
                  <a:gd name="T55" fmla="*/ 68856 h 590"/>
                  <a:gd name="T56" fmla="*/ 174153 w 649"/>
                  <a:gd name="T57" fmla="*/ 68856 h 590"/>
                  <a:gd name="T58" fmla="*/ 116102 w 649"/>
                  <a:gd name="T59" fmla="*/ 143480 h 590"/>
                  <a:gd name="T60" fmla="*/ 58051 w 649"/>
                  <a:gd name="T61" fmla="*/ 68856 h 590"/>
                  <a:gd name="T62" fmla="*/ 58051 w 649"/>
                  <a:gd name="T63" fmla="*/ 26677 h 590"/>
                  <a:gd name="T64" fmla="*/ 73818 w 649"/>
                  <a:gd name="T65" fmla="*/ 15862 h 590"/>
                  <a:gd name="T66" fmla="*/ 158386 w 649"/>
                  <a:gd name="T67" fmla="*/ 15862 h 590"/>
                  <a:gd name="T68" fmla="*/ 174153 w 649"/>
                  <a:gd name="T69" fmla="*/ 26677 h 590"/>
                  <a:gd name="T70" fmla="*/ 174153 w 649"/>
                  <a:gd name="T71" fmla="*/ 68856 h 590"/>
                  <a:gd name="T72" fmla="*/ 184545 w 649"/>
                  <a:gd name="T73" fmla="*/ 85079 h 590"/>
                  <a:gd name="T74" fmla="*/ 184545 w 649"/>
                  <a:gd name="T75" fmla="*/ 85079 h 590"/>
                  <a:gd name="T76" fmla="*/ 184545 w 649"/>
                  <a:gd name="T77" fmla="*/ 42539 h 590"/>
                  <a:gd name="T78" fmla="*/ 216437 w 649"/>
                  <a:gd name="T79" fmla="*/ 58402 h 590"/>
                  <a:gd name="T80" fmla="*/ 184545 w 649"/>
                  <a:gd name="T81" fmla="*/ 85079 h 59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49" h="590">
                    <a:moveTo>
                      <a:pt x="515" y="74"/>
                    </a:moveTo>
                    <a:lnTo>
                      <a:pt x="515" y="74"/>
                    </a:lnTo>
                    <a:cubicBezTo>
                      <a:pt x="515" y="30"/>
                      <a:pt x="486" y="0"/>
                      <a:pt x="442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162" y="0"/>
                      <a:pt x="133" y="30"/>
                      <a:pt x="133" y="74"/>
                    </a:cubicBezTo>
                    <a:cubicBezTo>
                      <a:pt x="0" y="74"/>
                      <a:pt x="15" y="74"/>
                      <a:pt x="15" y="162"/>
                    </a:cubicBezTo>
                    <a:cubicBezTo>
                      <a:pt x="15" y="221"/>
                      <a:pt x="59" y="280"/>
                      <a:pt x="133" y="280"/>
                    </a:cubicBezTo>
                    <a:cubicBezTo>
                      <a:pt x="133" y="280"/>
                      <a:pt x="133" y="280"/>
                      <a:pt x="147" y="280"/>
                    </a:cubicBezTo>
                    <a:cubicBezTo>
                      <a:pt x="162" y="353"/>
                      <a:pt x="236" y="427"/>
                      <a:pt x="309" y="427"/>
                    </a:cubicBezTo>
                    <a:cubicBezTo>
                      <a:pt x="309" y="545"/>
                      <a:pt x="309" y="545"/>
                      <a:pt x="309" y="545"/>
                    </a:cubicBezTo>
                    <a:cubicBezTo>
                      <a:pt x="250" y="545"/>
                      <a:pt x="250" y="545"/>
                      <a:pt x="250" y="545"/>
                    </a:cubicBezTo>
                    <a:cubicBezTo>
                      <a:pt x="236" y="545"/>
                      <a:pt x="221" y="560"/>
                      <a:pt x="221" y="574"/>
                    </a:cubicBezTo>
                    <a:cubicBezTo>
                      <a:pt x="221" y="574"/>
                      <a:pt x="236" y="589"/>
                      <a:pt x="250" y="589"/>
                    </a:cubicBezTo>
                    <a:cubicBezTo>
                      <a:pt x="397" y="589"/>
                      <a:pt x="397" y="589"/>
                      <a:pt x="397" y="589"/>
                    </a:cubicBezTo>
                    <a:cubicBezTo>
                      <a:pt x="413" y="589"/>
                      <a:pt x="427" y="574"/>
                      <a:pt x="427" y="574"/>
                    </a:cubicBezTo>
                    <a:cubicBezTo>
                      <a:pt x="427" y="560"/>
                      <a:pt x="413" y="545"/>
                      <a:pt x="397" y="545"/>
                    </a:cubicBezTo>
                    <a:cubicBezTo>
                      <a:pt x="339" y="545"/>
                      <a:pt x="339" y="545"/>
                      <a:pt x="339" y="545"/>
                    </a:cubicBezTo>
                    <a:cubicBezTo>
                      <a:pt x="339" y="427"/>
                      <a:pt x="339" y="427"/>
                      <a:pt x="339" y="427"/>
                    </a:cubicBezTo>
                    <a:cubicBezTo>
                      <a:pt x="413" y="427"/>
                      <a:pt x="486" y="353"/>
                      <a:pt x="501" y="280"/>
                    </a:cubicBezTo>
                    <a:cubicBezTo>
                      <a:pt x="515" y="280"/>
                      <a:pt x="515" y="280"/>
                      <a:pt x="515" y="280"/>
                    </a:cubicBezTo>
                    <a:cubicBezTo>
                      <a:pt x="589" y="280"/>
                      <a:pt x="633" y="221"/>
                      <a:pt x="633" y="162"/>
                    </a:cubicBezTo>
                    <a:cubicBezTo>
                      <a:pt x="633" y="74"/>
                      <a:pt x="648" y="74"/>
                      <a:pt x="515" y="74"/>
                    </a:cubicBezTo>
                    <a:close/>
                    <a:moveTo>
                      <a:pt x="133" y="236"/>
                    </a:moveTo>
                    <a:lnTo>
                      <a:pt x="133" y="236"/>
                    </a:lnTo>
                    <a:cubicBezTo>
                      <a:pt x="88" y="236"/>
                      <a:pt x="44" y="206"/>
                      <a:pt x="44" y="162"/>
                    </a:cubicBezTo>
                    <a:cubicBezTo>
                      <a:pt x="44" y="118"/>
                      <a:pt x="44" y="118"/>
                      <a:pt x="133" y="118"/>
                    </a:cubicBezTo>
                    <a:lnTo>
                      <a:pt x="133" y="236"/>
                    </a:lnTo>
                    <a:close/>
                    <a:moveTo>
                      <a:pt x="486" y="191"/>
                    </a:moveTo>
                    <a:lnTo>
                      <a:pt x="486" y="191"/>
                    </a:lnTo>
                    <a:cubicBezTo>
                      <a:pt x="486" y="280"/>
                      <a:pt x="413" y="398"/>
                      <a:pt x="324" y="398"/>
                    </a:cubicBezTo>
                    <a:cubicBezTo>
                      <a:pt x="236" y="398"/>
                      <a:pt x="162" y="280"/>
                      <a:pt x="162" y="191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62" y="59"/>
                      <a:pt x="192" y="44"/>
                      <a:pt x="206" y="44"/>
                    </a:cubicBezTo>
                    <a:cubicBezTo>
                      <a:pt x="442" y="44"/>
                      <a:pt x="442" y="44"/>
                      <a:pt x="442" y="44"/>
                    </a:cubicBezTo>
                    <a:cubicBezTo>
                      <a:pt x="456" y="44"/>
                      <a:pt x="486" y="59"/>
                      <a:pt x="486" y="74"/>
                    </a:cubicBezTo>
                    <a:lnTo>
                      <a:pt x="486" y="191"/>
                    </a:lnTo>
                    <a:close/>
                    <a:moveTo>
                      <a:pt x="515" y="236"/>
                    </a:moveTo>
                    <a:lnTo>
                      <a:pt x="515" y="236"/>
                    </a:lnTo>
                    <a:cubicBezTo>
                      <a:pt x="515" y="118"/>
                      <a:pt x="515" y="118"/>
                      <a:pt x="515" y="118"/>
                    </a:cubicBezTo>
                    <a:cubicBezTo>
                      <a:pt x="604" y="118"/>
                      <a:pt x="604" y="118"/>
                      <a:pt x="604" y="162"/>
                    </a:cubicBezTo>
                    <a:cubicBezTo>
                      <a:pt x="604" y="206"/>
                      <a:pt x="560" y="236"/>
                      <a:pt x="515" y="2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4" name="Freeform 159"/>
              <p:cNvSpPr>
                <a:spLocks noChangeArrowheads="1"/>
              </p:cNvSpPr>
              <p:nvPr/>
            </p:nvSpPr>
            <p:spPr bwMode="auto">
              <a:xfrm>
                <a:off x="1440856" y="2344091"/>
                <a:ext cx="228597" cy="221945"/>
              </a:xfrm>
              <a:custGeom>
                <a:avLst/>
                <a:gdLst>
                  <a:gd name="T0" fmla="*/ 63820 w 634"/>
                  <a:gd name="T1" fmla="*/ 68484 h 619"/>
                  <a:gd name="T2" fmla="*/ 63820 w 634"/>
                  <a:gd name="T3" fmla="*/ 68484 h 619"/>
                  <a:gd name="T4" fmla="*/ 58411 w 634"/>
                  <a:gd name="T5" fmla="*/ 73504 h 619"/>
                  <a:gd name="T6" fmla="*/ 58411 w 634"/>
                  <a:gd name="T7" fmla="*/ 147724 h 619"/>
                  <a:gd name="T8" fmla="*/ 63820 w 634"/>
                  <a:gd name="T9" fmla="*/ 152744 h 619"/>
                  <a:gd name="T10" fmla="*/ 74637 w 634"/>
                  <a:gd name="T11" fmla="*/ 147724 h 619"/>
                  <a:gd name="T12" fmla="*/ 74637 w 634"/>
                  <a:gd name="T13" fmla="*/ 73504 h 619"/>
                  <a:gd name="T14" fmla="*/ 63820 w 634"/>
                  <a:gd name="T15" fmla="*/ 68484 h 619"/>
                  <a:gd name="T16" fmla="*/ 122231 w 634"/>
                  <a:gd name="T17" fmla="*/ 89639 h 619"/>
                  <a:gd name="T18" fmla="*/ 122231 w 634"/>
                  <a:gd name="T19" fmla="*/ 89639 h 619"/>
                  <a:gd name="T20" fmla="*/ 116822 w 634"/>
                  <a:gd name="T21" fmla="*/ 94658 h 619"/>
                  <a:gd name="T22" fmla="*/ 116822 w 634"/>
                  <a:gd name="T23" fmla="*/ 136968 h 619"/>
                  <a:gd name="T24" fmla="*/ 122231 w 634"/>
                  <a:gd name="T25" fmla="*/ 147724 h 619"/>
                  <a:gd name="T26" fmla="*/ 127639 w 634"/>
                  <a:gd name="T27" fmla="*/ 136968 h 619"/>
                  <a:gd name="T28" fmla="*/ 127639 w 634"/>
                  <a:gd name="T29" fmla="*/ 94658 h 619"/>
                  <a:gd name="T30" fmla="*/ 122231 w 634"/>
                  <a:gd name="T31" fmla="*/ 89639 h 619"/>
                  <a:gd name="T32" fmla="*/ 169825 w 634"/>
                  <a:gd name="T33" fmla="*/ 0 h 619"/>
                  <a:gd name="T34" fmla="*/ 169825 w 634"/>
                  <a:gd name="T35" fmla="*/ 0 h 619"/>
                  <a:gd name="T36" fmla="*/ 116822 w 634"/>
                  <a:gd name="T37" fmla="*/ 41951 h 619"/>
                  <a:gd name="T38" fmla="*/ 58411 w 634"/>
                  <a:gd name="T39" fmla="*/ 20796 h 619"/>
                  <a:gd name="T40" fmla="*/ 0 w 634"/>
                  <a:gd name="T41" fmla="*/ 52707 h 619"/>
                  <a:gd name="T42" fmla="*/ 0 w 634"/>
                  <a:gd name="T43" fmla="*/ 221586 h 619"/>
                  <a:gd name="T44" fmla="*/ 58411 w 634"/>
                  <a:gd name="T45" fmla="*/ 190034 h 619"/>
                  <a:gd name="T46" fmla="*/ 116822 w 634"/>
                  <a:gd name="T47" fmla="*/ 210830 h 619"/>
                  <a:gd name="T48" fmla="*/ 169825 w 634"/>
                  <a:gd name="T49" fmla="*/ 168879 h 619"/>
                  <a:gd name="T50" fmla="*/ 228236 w 634"/>
                  <a:gd name="T51" fmla="*/ 210830 h 619"/>
                  <a:gd name="T52" fmla="*/ 228236 w 634"/>
                  <a:gd name="T53" fmla="*/ 41951 h 619"/>
                  <a:gd name="T54" fmla="*/ 169825 w 634"/>
                  <a:gd name="T55" fmla="*/ 0 h 619"/>
                  <a:gd name="T56" fmla="*/ 212372 w 634"/>
                  <a:gd name="T57" fmla="*/ 184655 h 619"/>
                  <a:gd name="T58" fmla="*/ 212372 w 634"/>
                  <a:gd name="T59" fmla="*/ 184655 h 619"/>
                  <a:gd name="T60" fmla="*/ 169825 w 634"/>
                  <a:gd name="T61" fmla="*/ 152744 h 619"/>
                  <a:gd name="T62" fmla="*/ 116822 w 634"/>
                  <a:gd name="T63" fmla="*/ 195053 h 619"/>
                  <a:gd name="T64" fmla="*/ 58411 w 634"/>
                  <a:gd name="T65" fmla="*/ 173899 h 619"/>
                  <a:gd name="T66" fmla="*/ 15865 w 634"/>
                  <a:gd name="T67" fmla="*/ 200432 h 619"/>
                  <a:gd name="T68" fmla="*/ 15865 w 634"/>
                  <a:gd name="T69" fmla="*/ 58086 h 619"/>
                  <a:gd name="T70" fmla="*/ 58411 w 634"/>
                  <a:gd name="T71" fmla="*/ 31553 h 619"/>
                  <a:gd name="T72" fmla="*/ 116822 w 634"/>
                  <a:gd name="T73" fmla="*/ 52707 h 619"/>
                  <a:gd name="T74" fmla="*/ 169825 w 634"/>
                  <a:gd name="T75" fmla="*/ 10398 h 619"/>
                  <a:gd name="T76" fmla="*/ 212372 w 634"/>
                  <a:gd name="T77" fmla="*/ 41951 h 619"/>
                  <a:gd name="T78" fmla="*/ 212372 w 634"/>
                  <a:gd name="T79" fmla="*/ 184655 h 619"/>
                  <a:gd name="T80" fmla="*/ 169825 w 634"/>
                  <a:gd name="T81" fmla="*/ 115813 h 619"/>
                  <a:gd name="T82" fmla="*/ 169825 w 634"/>
                  <a:gd name="T83" fmla="*/ 115813 h 619"/>
                  <a:gd name="T84" fmla="*/ 180642 w 634"/>
                  <a:gd name="T85" fmla="*/ 126570 h 619"/>
                  <a:gd name="T86" fmla="*/ 186051 w 634"/>
                  <a:gd name="T87" fmla="*/ 115813 h 619"/>
                  <a:gd name="T88" fmla="*/ 186051 w 634"/>
                  <a:gd name="T89" fmla="*/ 63106 h 619"/>
                  <a:gd name="T90" fmla="*/ 180642 w 634"/>
                  <a:gd name="T91" fmla="*/ 52707 h 619"/>
                  <a:gd name="T92" fmla="*/ 169825 w 634"/>
                  <a:gd name="T93" fmla="*/ 63106 h 619"/>
                  <a:gd name="T94" fmla="*/ 169825 w 634"/>
                  <a:gd name="T95" fmla="*/ 115813 h 61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34" h="619">
                    <a:moveTo>
                      <a:pt x="177" y="191"/>
                    </a:moveTo>
                    <a:lnTo>
                      <a:pt x="177" y="191"/>
                    </a:lnTo>
                    <a:lnTo>
                      <a:pt x="162" y="205"/>
                    </a:lnTo>
                    <a:cubicBezTo>
                      <a:pt x="162" y="412"/>
                      <a:pt x="162" y="412"/>
                      <a:pt x="162" y="412"/>
                    </a:cubicBezTo>
                    <a:lnTo>
                      <a:pt x="177" y="426"/>
                    </a:lnTo>
                    <a:cubicBezTo>
                      <a:pt x="192" y="426"/>
                      <a:pt x="207" y="412"/>
                      <a:pt x="207" y="412"/>
                    </a:cubicBezTo>
                    <a:cubicBezTo>
                      <a:pt x="207" y="205"/>
                      <a:pt x="207" y="205"/>
                      <a:pt x="207" y="205"/>
                    </a:cubicBezTo>
                    <a:cubicBezTo>
                      <a:pt x="207" y="205"/>
                      <a:pt x="192" y="191"/>
                      <a:pt x="177" y="191"/>
                    </a:cubicBezTo>
                    <a:close/>
                    <a:moveTo>
                      <a:pt x="339" y="250"/>
                    </a:moveTo>
                    <a:lnTo>
                      <a:pt x="339" y="250"/>
                    </a:lnTo>
                    <a:cubicBezTo>
                      <a:pt x="324" y="250"/>
                      <a:pt x="324" y="264"/>
                      <a:pt x="324" y="264"/>
                    </a:cubicBezTo>
                    <a:cubicBezTo>
                      <a:pt x="324" y="382"/>
                      <a:pt x="324" y="382"/>
                      <a:pt x="324" y="382"/>
                    </a:cubicBezTo>
                    <a:cubicBezTo>
                      <a:pt x="324" y="397"/>
                      <a:pt x="324" y="412"/>
                      <a:pt x="339" y="412"/>
                    </a:cubicBezTo>
                    <a:cubicBezTo>
                      <a:pt x="354" y="412"/>
                      <a:pt x="354" y="397"/>
                      <a:pt x="354" y="382"/>
                    </a:cubicBezTo>
                    <a:cubicBezTo>
                      <a:pt x="354" y="264"/>
                      <a:pt x="354" y="264"/>
                      <a:pt x="354" y="264"/>
                    </a:cubicBezTo>
                    <a:cubicBezTo>
                      <a:pt x="354" y="264"/>
                      <a:pt x="354" y="250"/>
                      <a:pt x="339" y="250"/>
                    </a:cubicBezTo>
                    <a:close/>
                    <a:moveTo>
                      <a:pt x="471" y="0"/>
                    </a:moveTo>
                    <a:lnTo>
                      <a:pt x="471" y="0"/>
                    </a:lnTo>
                    <a:cubicBezTo>
                      <a:pt x="324" y="117"/>
                      <a:pt x="324" y="117"/>
                      <a:pt x="324" y="117"/>
                    </a:cubicBezTo>
                    <a:cubicBezTo>
                      <a:pt x="162" y="58"/>
                      <a:pt x="162" y="58"/>
                      <a:pt x="162" y="58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618"/>
                      <a:pt x="0" y="618"/>
                      <a:pt x="0" y="618"/>
                    </a:cubicBezTo>
                    <a:cubicBezTo>
                      <a:pt x="162" y="530"/>
                      <a:pt x="162" y="530"/>
                      <a:pt x="162" y="530"/>
                    </a:cubicBezTo>
                    <a:cubicBezTo>
                      <a:pt x="324" y="588"/>
                      <a:pt x="324" y="588"/>
                      <a:pt x="324" y="588"/>
                    </a:cubicBezTo>
                    <a:cubicBezTo>
                      <a:pt x="471" y="471"/>
                      <a:pt x="471" y="471"/>
                      <a:pt x="471" y="471"/>
                    </a:cubicBezTo>
                    <a:cubicBezTo>
                      <a:pt x="633" y="588"/>
                      <a:pt x="633" y="588"/>
                      <a:pt x="633" y="588"/>
                    </a:cubicBezTo>
                    <a:cubicBezTo>
                      <a:pt x="633" y="117"/>
                      <a:pt x="633" y="117"/>
                      <a:pt x="633" y="117"/>
                    </a:cubicBezTo>
                    <a:lnTo>
                      <a:pt x="471" y="0"/>
                    </a:lnTo>
                    <a:close/>
                    <a:moveTo>
                      <a:pt x="589" y="515"/>
                    </a:moveTo>
                    <a:lnTo>
                      <a:pt x="589" y="515"/>
                    </a:lnTo>
                    <a:cubicBezTo>
                      <a:pt x="471" y="426"/>
                      <a:pt x="471" y="426"/>
                      <a:pt x="471" y="426"/>
                    </a:cubicBezTo>
                    <a:cubicBezTo>
                      <a:pt x="324" y="544"/>
                      <a:pt x="324" y="544"/>
                      <a:pt x="324" y="544"/>
                    </a:cubicBezTo>
                    <a:cubicBezTo>
                      <a:pt x="162" y="485"/>
                      <a:pt x="162" y="485"/>
                      <a:pt x="162" y="485"/>
                    </a:cubicBezTo>
                    <a:cubicBezTo>
                      <a:pt x="44" y="559"/>
                      <a:pt x="44" y="559"/>
                      <a:pt x="44" y="559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162" y="88"/>
                      <a:pt x="162" y="88"/>
                      <a:pt x="162" y="88"/>
                    </a:cubicBezTo>
                    <a:cubicBezTo>
                      <a:pt x="324" y="147"/>
                      <a:pt x="324" y="147"/>
                      <a:pt x="324" y="147"/>
                    </a:cubicBezTo>
                    <a:cubicBezTo>
                      <a:pt x="471" y="29"/>
                      <a:pt x="471" y="29"/>
                      <a:pt x="471" y="29"/>
                    </a:cubicBezTo>
                    <a:cubicBezTo>
                      <a:pt x="589" y="117"/>
                      <a:pt x="589" y="117"/>
                      <a:pt x="589" y="117"/>
                    </a:cubicBezTo>
                    <a:lnTo>
                      <a:pt x="589" y="515"/>
                    </a:lnTo>
                    <a:close/>
                    <a:moveTo>
                      <a:pt x="471" y="323"/>
                    </a:moveTo>
                    <a:lnTo>
                      <a:pt x="471" y="323"/>
                    </a:lnTo>
                    <a:cubicBezTo>
                      <a:pt x="471" y="338"/>
                      <a:pt x="486" y="353"/>
                      <a:pt x="501" y="353"/>
                    </a:cubicBezTo>
                    <a:cubicBezTo>
                      <a:pt x="501" y="353"/>
                      <a:pt x="516" y="338"/>
                      <a:pt x="516" y="323"/>
                    </a:cubicBezTo>
                    <a:cubicBezTo>
                      <a:pt x="516" y="176"/>
                      <a:pt x="516" y="176"/>
                      <a:pt x="516" y="176"/>
                    </a:cubicBezTo>
                    <a:cubicBezTo>
                      <a:pt x="516" y="162"/>
                      <a:pt x="501" y="147"/>
                      <a:pt x="501" y="147"/>
                    </a:cubicBezTo>
                    <a:cubicBezTo>
                      <a:pt x="486" y="147"/>
                      <a:pt x="471" y="162"/>
                      <a:pt x="471" y="176"/>
                    </a:cubicBezTo>
                    <a:lnTo>
                      <a:pt x="471" y="3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5" name="Freeform 160"/>
              <p:cNvSpPr>
                <a:spLocks noChangeArrowheads="1"/>
              </p:cNvSpPr>
              <p:nvPr/>
            </p:nvSpPr>
            <p:spPr bwMode="auto">
              <a:xfrm>
                <a:off x="1097298" y="2344091"/>
                <a:ext cx="184992" cy="221945"/>
              </a:xfrm>
              <a:custGeom>
                <a:avLst/>
                <a:gdLst>
                  <a:gd name="T0" fmla="*/ 179267 w 517"/>
                  <a:gd name="T1" fmla="*/ 84260 h 619"/>
                  <a:gd name="T2" fmla="*/ 179267 w 517"/>
                  <a:gd name="T3" fmla="*/ 84260 h 619"/>
                  <a:gd name="T4" fmla="*/ 158156 w 517"/>
                  <a:gd name="T5" fmla="*/ 41951 h 619"/>
                  <a:gd name="T6" fmla="*/ 152788 w 517"/>
                  <a:gd name="T7" fmla="*/ 41951 h 619"/>
                  <a:gd name="T8" fmla="*/ 110566 w 517"/>
                  <a:gd name="T9" fmla="*/ 41951 h 619"/>
                  <a:gd name="T10" fmla="*/ 110566 w 517"/>
                  <a:gd name="T11" fmla="*/ 26174 h 619"/>
                  <a:gd name="T12" fmla="*/ 84445 w 517"/>
                  <a:gd name="T13" fmla="*/ 0 h 619"/>
                  <a:gd name="T14" fmla="*/ 68701 w 517"/>
                  <a:gd name="T15" fmla="*/ 0 h 619"/>
                  <a:gd name="T16" fmla="*/ 42223 w 517"/>
                  <a:gd name="T17" fmla="*/ 26174 h 619"/>
                  <a:gd name="T18" fmla="*/ 42223 w 517"/>
                  <a:gd name="T19" fmla="*/ 41951 h 619"/>
                  <a:gd name="T20" fmla="*/ 16102 w 517"/>
                  <a:gd name="T21" fmla="*/ 41951 h 619"/>
                  <a:gd name="T22" fmla="*/ 0 w 517"/>
                  <a:gd name="T23" fmla="*/ 52707 h 619"/>
                  <a:gd name="T24" fmla="*/ 0 w 517"/>
                  <a:gd name="T25" fmla="*/ 126570 h 619"/>
                  <a:gd name="T26" fmla="*/ 16102 w 517"/>
                  <a:gd name="T27" fmla="*/ 136968 h 619"/>
                  <a:gd name="T28" fmla="*/ 42223 w 517"/>
                  <a:gd name="T29" fmla="*/ 136968 h 619"/>
                  <a:gd name="T30" fmla="*/ 42223 w 517"/>
                  <a:gd name="T31" fmla="*/ 195053 h 619"/>
                  <a:gd name="T32" fmla="*/ 68701 w 517"/>
                  <a:gd name="T33" fmla="*/ 221586 h 619"/>
                  <a:gd name="T34" fmla="*/ 84445 w 517"/>
                  <a:gd name="T35" fmla="*/ 221586 h 619"/>
                  <a:gd name="T36" fmla="*/ 110566 w 517"/>
                  <a:gd name="T37" fmla="*/ 195053 h 619"/>
                  <a:gd name="T38" fmla="*/ 110566 w 517"/>
                  <a:gd name="T39" fmla="*/ 136968 h 619"/>
                  <a:gd name="T40" fmla="*/ 152788 w 517"/>
                  <a:gd name="T41" fmla="*/ 136968 h 619"/>
                  <a:gd name="T42" fmla="*/ 152788 w 517"/>
                  <a:gd name="T43" fmla="*/ 136968 h 619"/>
                  <a:gd name="T44" fmla="*/ 158156 w 517"/>
                  <a:gd name="T45" fmla="*/ 136968 h 619"/>
                  <a:gd name="T46" fmla="*/ 179267 w 517"/>
                  <a:gd name="T47" fmla="*/ 94658 h 619"/>
                  <a:gd name="T48" fmla="*/ 184634 w 517"/>
                  <a:gd name="T49" fmla="*/ 89639 h 619"/>
                  <a:gd name="T50" fmla="*/ 179267 w 517"/>
                  <a:gd name="T51" fmla="*/ 84260 h 619"/>
                  <a:gd name="T52" fmla="*/ 57967 w 517"/>
                  <a:gd name="T53" fmla="*/ 26174 h 619"/>
                  <a:gd name="T54" fmla="*/ 57967 w 517"/>
                  <a:gd name="T55" fmla="*/ 26174 h 619"/>
                  <a:gd name="T56" fmla="*/ 68701 w 517"/>
                  <a:gd name="T57" fmla="*/ 10398 h 619"/>
                  <a:gd name="T58" fmla="*/ 84445 w 517"/>
                  <a:gd name="T59" fmla="*/ 10398 h 619"/>
                  <a:gd name="T60" fmla="*/ 100189 w 517"/>
                  <a:gd name="T61" fmla="*/ 26174 h 619"/>
                  <a:gd name="T62" fmla="*/ 100189 w 517"/>
                  <a:gd name="T63" fmla="*/ 41951 h 619"/>
                  <a:gd name="T64" fmla="*/ 57967 w 517"/>
                  <a:gd name="T65" fmla="*/ 41951 h 619"/>
                  <a:gd name="T66" fmla="*/ 57967 w 517"/>
                  <a:gd name="T67" fmla="*/ 26174 h 619"/>
                  <a:gd name="T68" fmla="*/ 100189 w 517"/>
                  <a:gd name="T69" fmla="*/ 195053 h 619"/>
                  <a:gd name="T70" fmla="*/ 100189 w 517"/>
                  <a:gd name="T71" fmla="*/ 195053 h 619"/>
                  <a:gd name="T72" fmla="*/ 84445 w 517"/>
                  <a:gd name="T73" fmla="*/ 210830 h 619"/>
                  <a:gd name="T74" fmla="*/ 68701 w 517"/>
                  <a:gd name="T75" fmla="*/ 210830 h 619"/>
                  <a:gd name="T76" fmla="*/ 57967 w 517"/>
                  <a:gd name="T77" fmla="*/ 195053 h 619"/>
                  <a:gd name="T78" fmla="*/ 57967 w 517"/>
                  <a:gd name="T79" fmla="*/ 136968 h 619"/>
                  <a:gd name="T80" fmla="*/ 100189 w 517"/>
                  <a:gd name="T81" fmla="*/ 136968 h 619"/>
                  <a:gd name="T82" fmla="*/ 100189 w 517"/>
                  <a:gd name="T83" fmla="*/ 195053 h 619"/>
                  <a:gd name="T84" fmla="*/ 152788 w 517"/>
                  <a:gd name="T85" fmla="*/ 121191 h 619"/>
                  <a:gd name="T86" fmla="*/ 152788 w 517"/>
                  <a:gd name="T87" fmla="*/ 121191 h 619"/>
                  <a:gd name="T88" fmla="*/ 147779 w 517"/>
                  <a:gd name="T89" fmla="*/ 126570 h 619"/>
                  <a:gd name="T90" fmla="*/ 21111 w 517"/>
                  <a:gd name="T91" fmla="*/ 126570 h 619"/>
                  <a:gd name="T92" fmla="*/ 16102 w 517"/>
                  <a:gd name="T93" fmla="*/ 115813 h 619"/>
                  <a:gd name="T94" fmla="*/ 16102 w 517"/>
                  <a:gd name="T95" fmla="*/ 63106 h 619"/>
                  <a:gd name="T96" fmla="*/ 21111 w 517"/>
                  <a:gd name="T97" fmla="*/ 52707 h 619"/>
                  <a:gd name="T98" fmla="*/ 147779 w 517"/>
                  <a:gd name="T99" fmla="*/ 52707 h 619"/>
                  <a:gd name="T100" fmla="*/ 152788 w 517"/>
                  <a:gd name="T101" fmla="*/ 58086 h 619"/>
                  <a:gd name="T102" fmla="*/ 168890 w 517"/>
                  <a:gd name="T103" fmla="*/ 89639 h 619"/>
                  <a:gd name="T104" fmla="*/ 152788 w 517"/>
                  <a:gd name="T105" fmla="*/ 121191 h 6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17" h="619">
                    <a:moveTo>
                      <a:pt x="501" y="235"/>
                    </a:moveTo>
                    <a:lnTo>
                      <a:pt x="501" y="235"/>
                    </a:lnTo>
                    <a:cubicBezTo>
                      <a:pt x="442" y="117"/>
                      <a:pt x="442" y="117"/>
                      <a:pt x="442" y="117"/>
                    </a:cubicBezTo>
                    <a:cubicBezTo>
                      <a:pt x="442" y="117"/>
                      <a:pt x="442" y="117"/>
                      <a:pt x="427" y="117"/>
                    </a:cubicBezTo>
                    <a:cubicBezTo>
                      <a:pt x="309" y="117"/>
                      <a:pt x="309" y="117"/>
                      <a:pt x="309" y="117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09" y="29"/>
                      <a:pt x="280" y="0"/>
                      <a:pt x="236" y="0"/>
                    </a:cubicBezTo>
                    <a:cubicBezTo>
                      <a:pt x="192" y="0"/>
                      <a:pt x="192" y="0"/>
                      <a:pt x="192" y="0"/>
                    </a:cubicBezTo>
                    <a:cubicBezTo>
                      <a:pt x="148" y="0"/>
                      <a:pt x="118" y="29"/>
                      <a:pt x="118" y="73"/>
                    </a:cubicBezTo>
                    <a:cubicBezTo>
                      <a:pt x="118" y="117"/>
                      <a:pt x="118" y="117"/>
                      <a:pt x="118" y="117"/>
                    </a:cubicBezTo>
                    <a:cubicBezTo>
                      <a:pt x="45" y="117"/>
                      <a:pt x="45" y="117"/>
                      <a:pt x="45" y="117"/>
                    </a:cubicBezTo>
                    <a:cubicBezTo>
                      <a:pt x="15" y="117"/>
                      <a:pt x="0" y="132"/>
                      <a:pt x="0" y="147"/>
                    </a:cubicBezTo>
                    <a:cubicBezTo>
                      <a:pt x="0" y="353"/>
                      <a:pt x="0" y="353"/>
                      <a:pt x="0" y="353"/>
                    </a:cubicBezTo>
                    <a:cubicBezTo>
                      <a:pt x="0" y="367"/>
                      <a:pt x="15" y="382"/>
                      <a:pt x="45" y="382"/>
                    </a:cubicBezTo>
                    <a:cubicBezTo>
                      <a:pt x="118" y="382"/>
                      <a:pt x="118" y="382"/>
                      <a:pt x="118" y="382"/>
                    </a:cubicBezTo>
                    <a:cubicBezTo>
                      <a:pt x="118" y="544"/>
                      <a:pt x="118" y="544"/>
                      <a:pt x="118" y="544"/>
                    </a:cubicBezTo>
                    <a:cubicBezTo>
                      <a:pt x="118" y="588"/>
                      <a:pt x="148" y="618"/>
                      <a:pt x="192" y="618"/>
                    </a:cubicBezTo>
                    <a:cubicBezTo>
                      <a:pt x="236" y="618"/>
                      <a:pt x="236" y="618"/>
                      <a:pt x="236" y="618"/>
                    </a:cubicBezTo>
                    <a:cubicBezTo>
                      <a:pt x="280" y="618"/>
                      <a:pt x="309" y="588"/>
                      <a:pt x="309" y="544"/>
                    </a:cubicBezTo>
                    <a:cubicBezTo>
                      <a:pt x="309" y="382"/>
                      <a:pt x="309" y="382"/>
                      <a:pt x="309" y="382"/>
                    </a:cubicBezTo>
                    <a:cubicBezTo>
                      <a:pt x="427" y="382"/>
                      <a:pt x="427" y="382"/>
                      <a:pt x="427" y="382"/>
                    </a:cubicBezTo>
                    <a:cubicBezTo>
                      <a:pt x="442" y="382"/>
                      <a:pt x="442" y="382"/>
                      <a:pt x="442" y="382"/>
                    </a:cubicBezTo>
                    <a:cubicBezTo>
                      <a:pt x="501" y="264"/>
                      <a:pt x="501" y="264"/>
                      <a:pt x="501" y="264"/>
                    </a:cubicBezTo>
                    <a:cubicBezTo>
                      <a:pt x="516" y="250"/>
                      <a:pt x="516" y="250"/>
                      <a:pt x="516" y="250"/>
                    </a:cubicBezTo>
                    <a:cubicBezTo>
                      <a:pt x="516" y="250"/>
                      <a:pt x="516" y="235"/>
                      <a:pt x="501" y="235"/>
                    </a:cubicBezTo>
                    <a:close/>
                    <a:moveTo>
                      <a:pt x="162" y="73"/>
                    </a:moveTo>
                    <a:lnTo>
                      <a:pt x="162" y="73"/>
                    </a:lnTo>
                    <a:cubicBezTo>
                      <a:pt x="162" y="58"/>
                      <a:pt x="177" y="29"/>
                      <a:pt x="192" y="29"/>
                    </a:cubicBezTo>
                    <a:cubicBezTo>
                      <a:pt x="236" y="29"/>
                      <a:pt x="236" y="29"/>
                      <a:pt x="236" y="29"/>
                    </a:cubicBezTo>
                    <a:cubicBezTo>
                      <a:pt x="251" y="29"/>
                      <a:pt x="280" y="58"/>
                      <a:pt x="280" y="73"/>
                    </a:cubicBezTo>
                    <a:cubicBezTo>
                      <a:pt x="280" y="117"/>
                      <a:pt x="280" y="117"/>
                      <a:pt x="280" y="117"/>
                    </a:cubicBezTo>
                    <a:cubicBezTo>
                      <a:pt x="162" y="117"/>
                      <a:pt x="162" y="117"/>
                      <a:pt x="162" y="117"/>
                    </a:cubicBezTo>
                    <a:lnTo>
                      <a:pt x="162" y="73"/>
                    </a:lnTo>
                    <a:close/>
                    <a:moveTo>
                      <a:pt x="280" y="544"/>
                    </a:moveTo>
                    <a:lnTo>
                      <a:pt x="280" y="544"/>
                    </a:lnTo>
                    <a:cubicBezTo>
                      <a:pt x="280" y="559"/>
                      <a:pt x="251" y="588"/>
                      <a:pt x="236" y="588"/>
                    </a:cubicBezTo>
                    <a:cubicBezTo>
                      <a:pt x="192" y="588"/>
                      <a:pt x="192" y="588"/>
                      <a:pt x="192" y="588"/>
                    </a:cubicBezTo>
                    <a:cubicBezTo>
                      <a:pt x="177" y="588"/>
                      <a:pt x="162" y="559"/>
                      <a:pt x="162" y="544"/>
                    </a:cubicBezTo>
                    <a:cubicBezTo>
                      <a:pt x="162" y="382"/>
                      <a:pt x="162" y="382"/>
                      <a:pt x="162" y="382"/>
                    </a:cubicBezTo>
                    <a:cubicBezTo>
                      <a:pt x="280" y="382"/>
                      <a:pt x="280" y="382"/>
                      <a:pt x="280" y="382"/>
                    </a:cubicBezTo>
                    <a:lnTo>
                      <a:pt x="280" y="544"/>
                    </a:lnTo>
                    <a:close/>
                    <a:moveTo>
                      <a:pt x="427" y="338"/>
                    </a:moveTo>
                    <a:lnTo>
                      <a:pt x="427" y="338"/>
                    </a:lnTo>
                    <a:cubicBezTo>
                      <a:pt x="427" y="353"/>
                      <a:pt x="413" y="353"/>
                      <a:pt x="413" y="353"/>
                    </a:cubicBezTo>
                    <a:cubicBezTo>
                      <a:pt x="59" y="353"/>
                      <a:pt x="59" y="353"/>
                      <a:pt x="59" y="353"/>
                    </a:cubicBezTo>
                    <a:cubicBezTo>
                      <a:pt x="45" y="353"/>
                      <a:pt x="45" y="338"/>
                      <a:pt x="45" y="323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5" y="162"/>
                      <a:pt x="45" y="147"/>
                      <a:pt x="59" y="147"/>
                    </a:cubicBezTo>
                    <a:cubicBezTo>
                      <a:pt x="413" y="147"/>
                      <a:pt x="413" y="147"/>
                      <a:pt x="413" y="147"/>
                    </a:cubicBezTo>
                    <a:cubicBezTo>
                      <a:pt x="413" y="147"/>
                      <a:pt x="427" y="147"/>
                      <a:pt x="427" y="162"/>
                    </a:cubicBezTo>
                    <a:cubicBezTo>
                      <a:pt x="472" y="250"/>
                      <a:pt x="472" y="250"/>
                      <a:pt x="472" y="250"/>
                    </a:cubicBezTo>
                    <a:lnTo>
                      <a:pt x="427" y="3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6" name="Freeform 161"/>
              <p:cNvSpPr>
                <a:spLocks noChangeArrowheads="1"/>
              </p:cNvSpPr>
              <p:nvPr/>
            </p:nvSpPr>
            <p:spPr bwMode="auto">
              <a:xfrm>
                <a:off x="736563" y="2344091"/>
                <a:ext cx="170458" cy="221945"/>
              </a:xfrm>
              <a:custGeom>
                <a:avLst/>
                <a:gdLst>
                  <a:gd name="T0" fmla="*/ 85229 w 472"/>
                  <a:gd name="T1" fmla="*/ 0 h 619"/>
                  <a:gd name="T2" fmla="*/ 85229 w 472"/>
                  <a:gd name="T3" fmla="*/ 0 h 619"/>
                  <a:gd name="T4" fmla="*/ 0 w 472"/>
                  <a:gd name="T5" fmla="*/ 84260 h 619"/>
                  <a:gd name="T6" fmla="*/ 85229 w 472"/>
                  <a:gd name="T7" fmla="*/ 221586 h 619"/>
                  <a:gd name="T8" fmla="*/ 170097 w 472"/>
                  <a:gd name="T9" fmla="*/ 84260 h 619"/>
                  <a:gd name="T10" fmla="*/ 85229 w 472"/>
                  <a:gd name="T11" fmla="*/ 0 h 619"/>
                  <a:gd name="T12" fmla="*/ 85229 w 472"/>
                  <a:gd name="T13" fmla="*/ 200432 h 619"/>
                  <a:gd name="T14" fmla="*/ 85229 w 472"/>
                  <a:gd name="T15" fmla="*/ 200432 h 619"/>
                  <a:gd name="T16" fmla="*/ 16251 w 472"/>
                  <a:gd name="T17" fmla="*/ 84260 h 619"/>
                  <a:gd name="T18" fmla="*/ 85229 w 472"/>
                  <a:gd name="T19" fmla="*/ 10398 h 619"/>
                  <a:gd name="T20" fmla="*/ 154207 w 472"/>
                  <a:gd name="T21" fmla="*/ 84260 h 619"/>
                  <a:gd name="T22" fmla="*/ 85229 w 472"/>
                  <a:gd name="T23" fmla="*/ 200432 h 619"/>
                  <a:gd name="T24" fmla="*/ 85229 w 472"/>
                  <a:gd name="T25" fmla="*/ 47329 h 619"/>
                  <a:gd name="T26" fmla="*/ 85229 w 472"/>
                  <a:gd name="T27" fmla="*/ 47329 h 619"/>
                  <a:gd name="T28" fmla="*/ 48032 w 472"/>
                  <a:gd name="T29" fmla="*/ 84260 h 619"/>
                  <a:gd name="T30" fmla="*/ 85229 w 472"/>
                  <a:gd name="T31" fmla="*/ 115813 h 619"/>
                  <a:gd name="T32" fmla="*/ 122426 w 472"/>
                  <a:gd name="T33" fmla="*/ 84260 h 619"/>
                  <a:gd name="T34" fmla="*/ 85229 w 472"/>
                  <a:gd name="T35" fmla="*/ 47329 h 619"/>
                  <a:gd name="T36" fmla="*/ 85229 w 472"/>
                  <a:gd name="T37" fmla="*/ 105415 h 619"/>
                  <a:gd name="T38" fmla="*/ 85229 w 472"/>
                  <a:gd name="T39" fmla="*/ 105415 h 619"/>
                  <a:gd name="T40" fmla="*/ 63922 w 472"/>
                  <a:gd name="T41" fmla="*/ 84260 h 619"/>
                  <a:gd name="T42" fmla="*/ 85229 w 472"/>
                  <a:gd name="T43" fmla="*/ 63106 h 619"/>
                  <a:gd name="T44" fmla="*/ 106536 w 472"/>
                  <a:gd name="T45" fmla="*/ 84260 h 619"/>
                  <a:gd name="T46" fmla="*/ 85229 w 472"/>
                  <a:gd name="T47" fmla="*/ 105415 h 6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2" h="619">
                    <a:moveTo>
                      <a:pt x="236" y="0"/>
                    </a:moveTo>
                    <a:lnTo>
                      <a:pt x="236" y="0"/>
                    </a:lnTo>
                    <a:cubicBezTo>
                      <a:pt x="104" y="0"/>
                      <a:pt x="0" y="103"/>
                      <a:pt x="0" y="235"/>
                    </a:cubicBezTo>
                    <a:cubicBezTo>
                      <a:pt x="0" y="323"/>
                      <a:pt x="192" y="618"/>
                      <a:pt x="236" y="618"/>
                    </a:cubicBezTo>
                    <a:cubicBezTo>
                      <a:pt x="280" y="618"/>
                      <a:pt x="471" y="323"/>
                      <a:pt x="471" y="235"/>
                    </a:cubicBezTo>
                    <a:cubicBezTo>
                      <a:pt x="471" y="103"/>
                      <a:pt x="368" y="0"/>
                      <a:pt x="236" y="0"/>
                    </a:cubicBezTo>
                    <a:close/>
                    <a:moveTo>
                      <a:pt x="236" y="559"/>
                    </a:moveTo>
                    <a:lnTo>
                      <a:pt x="236" y="559"/>
                    </a:lnTo>
                    <a:cubicBezTo>
                      <a:pt x="207" y="559"/>
                      <a:pt x="45" y="309"/>
                      <a:pt x="45" y="235"/>
                    </a:cubicBezTo>
                    <a:cubicBezTo>
                      <a:pt x="45" y="117"/>
                      <a:pt x="133" y="29"/>
                      <a:pt x="236" y="29"/>
                    </a:cubicBezTo>
                    <a:cubicBezTo>
                      <a:pt x="339" y="29"/>
                      <a:pt x="427" y="117"/>
                      <a:pt x="427" y="235"/>
                    </a:cubicBezTo>
                    <a:cubicBezTo>
                      <a:pt x="427" y="309"/>
                      <a:pt x="266" y="559"/>
                      <a:pt x="236" y="559"/>
                    </a:cubicBezTo>
                    <a:close/>
                    <a:moveTo>
                      <a:pt x="236" y="132"/>
                    </a:moveTo>
                    <a:lnTo>
                      <a:pt x="236" y="132"/>
                    </a:lnTo>
                    <a:cubicBezTo>
                      <a:pt x="177" y="132"/>
                      <a:pt x="133" y="176"/>
                      <a:pt x="133" y="235"/>
                    </a:cubicBezTo>
                    <a:cubicBezTo>
                      <a:pt x="133" y="279"/>
                      <a:pt x="177" y="323"/>
                      <a:pt x="236" y="323"/>
                    </a:cubicBezTo>
                    <a:cubicBezTo>
                      <a:pt x="295" y="323"/>
                      <a:pt x="339" y="279"/>
                      <a:pt x="339" y="235"/>
                    </a:cubicBezTo>
                    <a:cubicBezTo>
                      <a:pt x="339" y="176"/>
                      <a:pt x="295" y="132"/>
                      <a:pt x="236" y="132"/>
                    </a:cubicBezTo>
                    <a:close/>
                    <a:moveTo>
                      <a:pt x="236" y="294"/>
                    </a:moveTo>
                    <a:lnTo>
                      <a:pt x="236" y="294"/>
                    </a:lnTo>
                    <a:cubicBezTo>
                      <a:pt x="207" y="294"/>
                      <a:pt x="177" y="264"/>
                      <a:pt x="177" y="235"/>
                    </a:cubicBezTo>
                    <a:cubicBezTo>
                      <a:pt x="177" y="191"/>
                      <a:pt x="207" y="176"/>
                      <a:pt x="236" y="176"/>
                    </a:cubicBezTo>
                    <a:cubicBezTo>
                      <a:pt x="266" y="176"/>
                      <a:pt x="295" y="191"/>
                      <a:pt x="295" y="235"/>
                    </a:cubicBezTo>
                    <a:cubicBezTo>
                      <a:pt x="295" y="264"/>
                      <a:pt x="266" y="294"/>
                      <a:pt x="236" y="2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7202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1" name="Group 1"/>
          <p:cNvGrpSpPr>
            <a:grpSpLocks/>
          </p:cNvGrpSpPr>
          <p:nvPr/>
        </p:nvGrpSpPr>
        <p:grpSpPr bwMode="auto">
          <a:xfrm>
            <a:off x="1630363" y="795338"/>
            <a:ext cx="5932487" cy="3451225"/>
            <a:chOff x="700088" y="139700"/>
            <a:chExt cx="3544887" cy="2062162"/>
          </a:xfrm>
        </p:grpSpPr>
        <p:sp>
          <p:nvSpPr>
            <p:cNvPr id="167" name="Freeform 162"/>
            <p:cNvSpPr>
              <a:spLocks noChangeArrowheads="1"/>
            </p:cNvSpPr>
            <p:nvPr/>
          </p:nvSpPr>
          <p:spPr bwMode="auto">
            <a:xfrm>
              <a:off x="4047668" y="1973260"/>
              <a:ext cx="159363" cy="228602"/>
            </a:xfrm>
            <a:custGeom>
              <a:avLst/>
              <a:gdLst>
                <a:gd name="T0" fmla="*/ 148211 w 443"/>
                <a:gd name="T1" fmla="*/ 212376 h 634"/>
                <a:gd name="T2" fmla="*/ 148211 w 443"/>
                <a:gd name="T3" fmla="*/ 212376 h 634"/>
                <a:gd name="T4" fmla="*/ 137779 w 443"/>
                <a:gd name="T5" fmla="*/ 212376 h 634"/>
                <a:gd name="T6" fmla="*/ 137779 w 443"/>
                <a:gd name="T7" fmla="*/ 164420 h 634"/>
                <a:gd name="T8" fmla="*/ 84898 w 443"/>
                <a:gd name="T9" fmla="*/ 116825 h 634"/>
                <a:gd name="T10" fmla="*/ 137779 w 443"/>
                <a:gd name="T11" fmla="*/ 63460 h 634"/>
                <a:gd name="T12" fmla="*/ 137779 w 443"/>
                <a:gd name="T13" fmla="*/ 15865 h 634"/>
                <a:gd name="T14" fmla="*/ 148211 w 443"/>
                <a:gd name="T15" fmla="*/ 15865 h 634"/>
                <a:gd name="T16" fmla="*/ 159003 w 443"/>
                <a:gd name="T17" fmla="*/ 10457 h 634"/>
                <a:gd name="T18" fmla="*/ 148211 w 443"/>
                <a:gd name="T19" fmla="*/ 0 h 634"/>
                <a:gd name="T20" fmla="*/ 10792 w 443"/>
                <a:gd name="T21" fmla="*/ 0 h 634"/>
                <a:gd name="T22" fmla="*/ 0 w 443"/>
                <a:gd name="T23" fmla="*/ 10457 h 634"/>
                <a:gd name="T24" fmla="*/ 10792 w 443"/>
                <a:gd name="T25" fmla="*/ 15865 h 634"/>
                <a:gd name="T26" fmla="*/ 21224 w 443"/>
                <a:gd name="T27" fmla="*/ 15865 h 634"/>
                <a:gd name="T28" fmla="*/ 21224 w 443"/>
                <a:gd name="T29" fmla="*/ 63460 h 634"/>
                <a:gd name="T30" fmla="*/ 74106 w 443"/>
                <a:gd name="T31" fmla="*/ 116825 h 634"/>
                <a:gd name="T32" fmla="*/ 21224 w 443"/>
                <a:gd name="T33" fmla="*/ 164420 h 634"/>
                <a:gd name="T34" fmla="*/ 21224 w 443"/>
                <a:gd name="T35" fmla="*/ 212376 h 634"/>
                <a:gd name="T36" fmla="*/ 10792 w 443"/>
                <a:gd name="T37" fmla="*/ 212376 h 634"/>
                <a:gd name="T38" fmla="*/ 0 w 443"/>
                <a:gd name="T39" fmla="*/ 222833 h 634"/>
                <a:gd name="T40" fmla="*/ 10792 w 443"/>
                <a:gd name="T41" fmla="*/ 228241 h 634"/>
                <a:gd name="T42" fmla="*/ 148211 w 443"/>
                <a:gd name="T43" fmla="*/ 228241 h 634"/>
                <a:gd name="T44" fmla="*/ 159003 w 443"/>
                <a:gd name="T45" fmla="*/ 222833 h 634"/>
                <a:gd name="T46" fmla="*/ 148211 w 443"/>
                <a:gd name="T47" fmla="*/ 212376 h 634"/>
                <a:gd name="T48" fmla="*/ 37053 w 443"/>
                <a:gd name="T49" fmla="*/ 63460 h 634"/>
                <a:gd name="T50" fmla="*/ 37053 w 443"/>
                <a:gd name="T51" fmla="*/ 63460 h 634"/>
                <a:gd name="T52" fmla="*/ 37053 w 443"/>
                <a:gd name="T53" fmla="*/ 15865 h 634"/>
                <a:gd name="T54" fmla="*/ 121950 w 443"/>
                <a:gd name="T55" fmla="*/ 15865 h 634"/>
                <a:gd name="T56" fmla="*/ 121950 w 443"/>
                <a:gd name="T57" fmla="*/ 63460 h 634"/>
                <a:gd name="T58" fmla="*/ 84898 w 443"/>
                <a:gd name="T59" fmla="*/ 100960 h 634"/>
                <a:gd name="T60" fmla="*/ 74106 w 443"/>
                <a:gd name="T61" fmla="*/ 100960 h 634"/>
                <a:gd name="T62" fmla="*/ 37053 w 443"/>
                <a:gd name="T63" fmla="*/ 63460 h 634"/>
                <a:gd name="T64" fmla="*/ 121950 w 443"/>
                <a:gd name="T65" fmla="*/ 212376 h 634"/>
                <a:gd name="T66" fmla="*/ 121950 w 443"/>
                <a:gd name="T67" fmla="*/ 212376 h 634"/>
                <a:gd name="T68" fmla="*/ 37053 w 443"/>
                <a:gd name="T69" fmla="*/ 212376 h 634"/>
                <a:gd name="T70" fmla="*/ 37053 w 443"/>
                <a:gd name="T71" fmla="*/ 164420 h 634"/>
                <a:gd name="T72" fmla="*/ 74106 w 443"/>
                <a:gd name="T73" fmla="*/ 127282 h 634"/>
                <a:gd name="T74" fmla="*/ 84898 w 443"/>
                <a:gd name="T75" fmla="*/ 127282 h 634"/>
                <a:gd name="T76" fmla="*/ 121950 w 443"/>
                <a:gd name="T77" fmla="*/ 164420 h 634"/>
                <a:gd name="T78" fmla="*/ 121950 w 443"/>
                <a:gd name="T79" fmla="*/ 212376 h 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43" h="634">
                  <a:moveTo>
                    <a:pt x="412" y="589"/>
                  </a:moveTo>
                  <a:lnTo>
                    <a:pt x="412" y="589"/>
                  </a:lnTo>
                  <a:cubicBezTo>
                    <a:pt x="383" y="589"/>
                    <a:pt x="383" y="589"/>
                    <a:pt x="383" y="589"/>
                  </a:cubicBezTo>
                  <a:cubicBezTo>
                    <a:pt x="383" y="456"/>
                    <a:pt x="383" y="456"/>
                    <a:pt x="383" y="456"/>
                  </a:cubicBezTo>
                  <a:cubicBezTo>
                    <a:pt x="383" y="383"/>
                    <a:pt x="310" y="324"/>
                    <a:pt x="236" y="324"/>
                  </a:cubicBezTo>
                  <a:cubicBezTo>
                    <a:pt x="310" y="324"/>
                    <a:pt x="383" y="250"/>
                    <a:pt x="383" y="176"/>
                  </a:cubicBezTo>
                  <a:cubicBezTo>
                    <a:pt x="383" y="44"/>
                    <a:pt x="383" y="44"/>
                    <a:pt x="383" y="44"/>
                  </a:cubicBezTo>
                  <a:cubicBezTo>
                    <a:pt x="412" y="44"/>
                    <a:pt x="412" y="44"/>
                    <a:pt x="412" y="44"/>
                  </a:cubicBezTo>
                  <a:cubicBezTo>
                    <a:pt x="427" y="44"/>
                    <a:pt x="442" y="29"/>
                    <a:pt x="442" y="29"/>
                  </a:cubicBezTo>
                  <a:cubicBezTo>
                    <a:pt x="442" y="15"/>
                    <a:pt x="427" y="0"/>
                    <a:pt x="41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5" y="0"/>
                    <a:pt x="0" y="15"/>
                    <a:pt x="0" y="29"/>
                  </a:cubicBezTo>
                  <a:cubicBezTo>
                    <a:pt x="0" y="29"/>
                    <a:pt x="15" y="44"/>
                    <a:pt x="30" y="4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176"/>
                    <a:pt x="59" y="176"/>
                    <a:pt x="59" y="176"/>
                  </a:cubicBezTo>
                  <a:cubicBezTo>
                    <a:pt x="59" y="250"/>
                    <a:pt x="133" y="324"/>
                    <a:pt x="206" y="324"/>
                  </a:cubicBezTo>
                  <a:cubicBezTo>
                    <a:pt x="133" y="324"/>
                    <a:pt x="59" y="383"/>
                    <a:pt x="59" y="456"/>
                  </a:cubicBezTo>
                  <a:cubicBezTo>
                    <a:pt x="59" y="589"/>
                    <a:pt x="59" y="589"/>
                    <a:pt x="59" y="589"/>
                  </a:cubicBezTo>
                  <a:cubicBezTo>
                    <a:pt x="30" y="589"/>
                    <a:pt x="30" y="589"/>
                    <a:pt x="30" y="589"/>
                  </a:cubicBezTo>
                  <a:cubicBezTo>
                    <a:pt x="15" y="589"/>
                    <a:pt x="0" y="604"/>
                    <a:pt x="0" y="618"/>
                  </a:cubicBezTo>
                  <a:cubicBezTo>
                    <a:pt x="0" y="618"/>
                    <a:pt x="15" y="633"/>
                    <a:pt x="30" y="633"/>
                  </a:cubicBezTo>
                  <a:cubicBezTo>
                    <a:pt x="412" y="633"/>
                    <a:pt x="412" y="633"/>
                    <a:pt x="412" y="633"/>
                  </a:cubicBezTo>
                  <a:cubicBezTo>
                    <a:pt x="427" y="633"/>
                    <a:pt x="442" y="618"/>
                    <a:pt x="442" y="618"/>
                  </a:cubicBezTo>
                  <a:cubicBezTo>
                    <a:pt x="442" y="604"/>
                    <a:pt x="427" y="589"/>
                    <a:pt x="412" y="589"/>
                  </a:cubicBezTo>
                  <a:close/>
                  <a:moveTo>
                    <a:pt x="103" y="176"/>
                  </a:moveTo>
                  <a:lnTo>
                    <a:pt x="103" y="176"/>
                  </a:lnTo>
                  <a:cubicBezTo>
                    <a:pt x="103" y="147"/>
                    <a:pt x="103" y="44"/>
                    <a:pt x="103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4"/>
                    <a:pt x="339" y="147"/>
                    <a:pt x="339" y="176"/>
                  </a:cubicBezTo>
                  <a:cubicBezTo>
                    <a:pt x="339" y="235"/>
                    <a:pt x="295" y="280"/>
                    <a:pt x="236" y="280"/>
                  </a:cubicBezTo>
                  <a:cubicBezTo>
                    <a:pt x="206" y="280"/>
                    <a:pt x="206" y="280"/>
                    <a:pt x="206" y="280"/>
                  </a:cubicBezTo>
                  <a:cubicBezTo>
                    <a:pt x="148" y="280"/>
                    <a:pt x="103" y="235"/>
                    <a:pt x="103" y="176"/>
                  </a:cubicBezTo>
                  <a:close/>
                  <a:moveTo>
                    <a:pt x="339" y="589"/>
                  </a:moveTo>
                  <a:lnTo>
                    <a:pt x="339" y="589"/>
                  </a:lnTo>
                  <a:cubicBezTo>
                    <a:pt x="103" y="589"/>
                    <a:pt x="103" y="589"/>
                    <a:pt x="103" y="589"/>
                  </a:cubicBezTo>
                  <a:cubicBezTo>
                    <a:pt x="103" y="589"/>
                    <a:pt x="103" y="486"/>
                    <a:pt x="103" y="456"/>
                  </a:cubicBezTo>
                  <a:cubicBezTo>
                    <a:pt x="103" y="397"/>
                    <a:pt x="148" y="353"/>
                    <a:pt x="206" y="353"/>
                  </a:cubicBezTo>
                  <a:cubicBezTo>
                    <a:pt x="236" y="353"/>
                    <a:pt x="236" y="353"/>
                    <a:pt x="236" y="353"/>
                  </a:cubicBezTo>
                  <a:cubicBezTo>
                    <a:pt x="295" y="353"/>
                    <a:pt x="339" y="397"/>
                    <a:pt x="339" y="456"/>
                  </a:cubicBezTo>
                  <a:cubicBezTo>
                    <a:pt x="339" y="486"/>
                    <a:pt x="339" y="589"/>
                    <a:pt x="339" y="5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68" name="Freeform 163"/>
            <p:cNvSpPr>
              <a:spLocks noChangeArrowheads="1"/>
            </p:cNvSpPr>
            <p:nvPr/>
          </p:nvSpPr>
          <p:spPr bwMode="auto">
            <a:xfrm>
              <a:off x="3667283" y="1984642"/>
              <a:ext cx="185924" cy="212477"/>
            </a:xfrm>
            <a:custGeom>
              <a:avLst/>
              <a:gdLst>
                <a:gd name="T0" fmla="*/ 100694 w 517"/>
                <a:gd name="T1" fmla="*/ 26650 h 590"/>
                <a:gd name="T2" fmla="*/ 100694 w 517"/>
                <a:gd name="T3" fmla="*/ 26650 h 590"/>
                <a:gd name="T4" fmla="*/ 100694 w 517"/>
                <a:gd name="T5" fmla="*/ 26650 h 590"/>
                <a:gd name="T6" fmla="*/ 100694 w 517"/>
                <a:gd name="T7" fmla="*/ 10804 h 590"/>
                <a:gd name="T8" fmla="*/ 126946 w 517"/>
                <a:gd name="T9" fmla="*/ 10804 h 590"/>
                <a:gd name="T10" fmla="*/ 137735 w 517"/>
                <a:gd name="T11" fmla="*/ 5402 h 590"/>
                <a:gd name="T12" fmla="*/ 126946 w 517"/>
                <a:gd name="T13" fmla="*/ 0 h 590"/>
                <a:gd name="T14" fmla="*/ 58259 w 517"/>
                <a:gd name="T15" fmla="*/ 0 h 590"/>
                <a:gd name="T16" fmla="*/ 53224 w 517"/>
                <a:gd name="T17" fmla="*/ 5402 h 590"/>
                <a:gd name="T18" fmla="*/ 58259 w 517"/>
                <a:gd name="T19" fmla="*/ 10804 h 590"/>
                <a:gd name="T20" fmla="*/ 84871 w 517"/>
                <a:gd name="T21" fmla="*/ 10804 h 590"/>
                <a:gd name="T22" fmla="*/ 84871 w 517"/>
                <a:gd name="T23" fmla="*/ 26650 h 590"/>
                <a:gd name="T24" fmla="*/ 84871 w 517"/>
                <a:gd name="T25" fmla="*/ 26650 h 590"/>
                <a:gd name="T26" fmla="*/ 0 w 517"/>
                <a:gd name="T27" fmla="*/ 116682 h 590"/>
                <a:gd name="T28" fmla="*/ 95300 w 517"/>
                <a:gd name="T29" fmla="*/ 212117 h 590"/>
                <a:gd name="T30" fmla="*/ 185564 w 517"/>
                <a:gd name="T31" fmla="*/ 116682 h 590"/>
                <a:gd name="T32" fmla="*/ 100694 w 517"/>
                <a:gd name="T33" fmla="*/ 26650 h 590"/>
                <a:gd name="T34" fmla="*/ 95300 w 517"/>
                <a:gd name="T35" fmla="*/ 196271 h 590"/>
                <a:gd name="T36" fmla="*/ 95300 w 517"/>
                <a:gd name="T37" fmla="*/ 196271 h 590"/>
                <a:gd name="T38" fmla="*/ 15823 w 517"/>
                <a:gd name="T39" fmla="*/ 116682 h 590"/>
                <a:gd name="T40" fmla="*/ 95300 w 517"/>
                <a:gd name="T41" fmla="*/ 42495 h 590"/>
                <a:gd name="T42" fmla="*/ 169381 w 517"/>
                <a:gd name="T43" fmla="*/ 116682 h 590"/>
                <a:gd name="T44" fmla="*/ 95300 w 517"/>
                <a:gd name="T45" fmla="*/ 196271 h 590"/>
                <a:gd name="T46" fmla="*/ 100694 w 517"/>
                <a:gd name="T47" fmla="*/ 100837 h 590"/>
                <a:gd name="T48" fmla="*/ 100694 w 517"/>
                <a:gd name="T49" fmla="*/ 100837 h 590"/>
                <a:gd name="T50" fmla="*/ 100694 w 517"/>
                <a:gd name="T51" fmla="*/ 63743 h 590"/>
                <a:gd name="T52" fmla="*/ 95300 w 517"/>
                <a:gd name="T53" fmla="*/ 52939 h 590"/>
                <a:gd name="T54" fmla="*/ 84871 w 517"/>
                <a:gd name="T55" fmla="*/ 63743 h 590"/>
                <a:gd name="T56" fmla="*/ 84871 w 517"/>
                <a:gd name="T57" fmla="*/ 100837 h 590"/>
                <a:gd name="T58" fmla="*/ 74442 w 517"/>
                <a:gd name="T59" fmla="*/ 116682 h 590"/>
                <a:gd name="T60" fmla="*/ 95300 w 517"/>
                <a:gd name="T61" fmla="*/ 137930 h 590"/>
                <a:gd name="T62" fmla="*/ 116517 w 517"/>
                <a:gd name="T63" fmla="*/ 116682 h 590"/>
                <a:gd name="T64" fmla="*/ 100694 w 517"/>
                <a:gd name="T65" fmla="*/ 100837 h 59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7" h="590">
                  <a:moveTo>
                    <a:pt x="280" y="74"/>
                  </a:moveTo>
                  <a:lnTo>
                    <a:pt x="280" y="74"/>
                  </a:lnTo>
                  <a:cubicBezTo>
                    <a:pt x="280" y="30"/>
                    <a:pt x="280" y="30"/>
                    <a:pt x="280" y="30"/>
                  </a:cubicBezTo>
                  <a:cubicBezTo>
                    <a:pt x="353" y="30"/>
                    <a:pt x="353" y="30"/>
                    <a:pt x="353" y="30"/>
                  </a:cubicBezTo>
                  <a:cubicBezTo>
                    <a:pt x="369" y="30"/>
                    <a:pt x="383" y="30"/>
                    <a:pt x="383" y="15"/>
                  </a:cubicBezTo>
                  <a:cubicBezTo>
                    <a:pt x="383" y="0"/>
                    <a:pt x="369" y="0"/>
                    <a:pt x="35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48" y="0"/>
                    <a:pt x="148" y="0"/>
                    <a:pt x="148" y="15"/>
                  </a:cubicBezTo>
                  <a:cubicBezTo>
                    <a:pt x="148" y="30"/>
                    <a:pt x="148" y="30"/>
                    <a:pt x="162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74"/>
                    <a:pt x="236" y="74"/>
                    <a:pt x="236" y="74"/>
                  </a:cubicBezTo>
                  <a:cubicBezTo>
                    <a:pt x="103" y="89"/>
                    <a:pt x="0" y="192"/>
                    <a:pt x="0" y="324"/>
                  </a:cubicBezTo>
                  <a:cubicBezTo>
                    <a:pt x="0" y="472"/>
                    <a:pt x="118" y="589"/>
                    <a:pt x="265" y="589"/>
                  </a:cubicBezTo>
                  <a:cubicBezTo>
                    <a:pt x="398" y="589"/>
                    <a:pt x="516" y="472"/>
                    <a:pt x="516" y="324"/>
                  </a:cubicBezTo>
                  <a:cubicBezTo>
                    <a:pt x="516" y="192"/>
                    <a:pt x="412" y="89"/>
                    <a:pt x="280" y="74"/>
                  </a:cubicBezTo>
                  <a:close/>
                  <a:moveTo>
                    <a:pt x="265" y="545"/>
                  </a:moveTo>
                  <a:lnTo>
                    <a:pt x="265" y="545"/>
                  </a:lnTo>
                  <a:cubicBezTo>
                    <a:pt x="148" y="545"/>
                    <a:pt x="44" y="442"/>
                    <a:pt x="44" y="324"/>
                  </a:cubicBezTo>
                  <a:cubicBezTo>
                    <a:pt x="44" y="206"/>
                    <a:pt x="148" y="118"/>
                    <a:pt x="265" y="118"/>
                  </a:cubicBezTo>
                  <a:cubicBezTo>
                    <a:pt x="383" y="118"/>
                    <a:pt x="471" y="206"/>
                    <a:pt x="471" y="324"/>
                  </a:cubicBezTo>
                  <a:cubicBezTo>
                    <a:pt x="471" y="442"/>
                    <a:pt x="383" y="545"/>
                    <a:pt x="265" y="545"/>
                  </a:cubicBezTo>
                  <a:close/>
                  <a:moveTo>
                    <a:pt x="280" y="280"/>
                  </a:moveTo>
                  <a:lnTo>
                    <a:pt x="280" y="280"/>
                  </a:lnTo>
                  <a:cubicBezTo>
                    <a:pt x="280" y="177"/>
                    <a:pt x="280" y="177"/>
                    <a:pt x="280" y="177"/>
                  </a:cubicBezTo>
                  <a:cubicBezTo>
                    <a:pt x="280" y="163"/>
                    <a:pt x="265" y="147"/>
                    <a:pt x="265" y="147"/>
                  </a:cubicBezTo>
                  <a:cubicBezTo>
                    <a:pt x="251" y="147"/>
                    <a:pt x="236" y="163"/>
                    <a:pt x="236" y="177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21" y="280"/>
                    <a:pt x="207" y="309"/>
                    <a:pt x="207" y="324"/>
                  </a:cubicBezTo>
                  <a:cubicBezTo>
                    <a:pt x="207" y="368"/>
                    <a:pt x="221" y="383"/>
                    <a:pt x="265" y="383"/>
                  </a:cubicBezTo>
                  <a:cubicBezTo>
                    <a:pt x="295" y="383"/>
                    <a:pt x="324" y="368"/>
                    <a:pt x="324" y="324"/>
                  </a:cubicBezTo>
                  <a:cubicBezTo>
                    <a:pt x="324" y="309"/>
                    <a:pt x="310" y="280"/>
                    <a:pt x="280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69" name="Freeform 164"/>
            <p:cNvSpPr>
              <a:spLocks noChangeArrowheads="1"/>
            </p:cNvSpPr>
            <p:nvPr/>
          </p:nvSpPr>
          <p:spPr bwMode="auto">
            <a:xfrm>
              <a:off x="3285949" y="1984642"/>
              <a:ext cx="212485" cy="212477"/>
            </a:xfrm>
            <a:custGeom>
              <a:avLst/>
              <a:gdLst>
                <a:gd name="T0" fmla="*/ 84994 w 590"/>
                <a:gd name="T1" fmla="*/ 143332 h 590"/>
                <a:gd name="T2" fmla="*/ 84994 w 590"/>
                <a:gd name="T3" fmla="*/ 143332 h 590"/>
                <a:gd name="T4" fmla="*/ 90396 w 590"/>
                <a:gd name="T5" fmla="*/ 111280 h 590"/>
                <a:gd name="T6" fmla="*/ 79592 w 590"/>
                <a:gd name="T7" fmla="*/ 106239 h 590"/>
                <a:gd name="T8" fmla="*/ 69148 w 590"/>
                <a:gd name="T9" fmla="*/ 169982 h 590"/>
                <a:gd name="T10" fmla="*/ 122089 w 590"/>
                <a:gd name="T11" fmla="*/ 127486 h 590"/>
                <a:gd name="T12" fmla="*/ 106243 w 590"/>
                <a:gd name="T13" fmla="*/ 122084 h 590"/>
                <a:gd name="T14" fmla="*/ 84994 w 590"/>
                <a:gd name="T15" fmla="*/ 143332 h 590"/>
                <a:gd name="T16" fmla="*/ 116687 w 590"/>
                <a:gd name="T17" fmla="*/ 106239 h 590"/>
                <a:gd name="T18" fmla="*/ 116687 w 590"/>
                <a:gd name="T19" fmla="*/ 106239 h 590"/>
                <a:gd name="T20" fmla="*/ 106243 w 590"/>
                <a:gd name="T21" fmla="*/ 95435 h 590"/>
                <a:gd name="T22" fmla="*/ 95438 w 590"/>
                <a:gd name="T23" fmla="*/ 106239 h 590"/>
                <a:gd name="T24" fmla="*/ 106243 w 590"/>
                <a:gd name="T25" fmla="*/ 116682 h 590"/>
                <a:gd name="T26" fmla="*/ 116687 w 590"/>
                <a:gd name="T27" fmla="*/ 106239 h 590"/>
                <a:gd name="T28" fmla="*/ 106243 w 590"/>
                <a:gd name="T29" fmla="*/ 0 h 590"/>
                <a:gd name="T30" fmla="*/ 106243 w 590"/>
                <a:gd name="T31" fmla="*/ 0 h 590"/>
                <a:gd name="T32" fmla="*/ 0 w 590"/>
                <a:gd name="T33" fmla="*/ 106239 h 590"/>
                <a:gd name="T34" fmla="*/ 106243 w 590"/>
                <a:gd name="T35" fmla="*/ 212117 h 590"/>
                <a:gd name="T36" fmla="*/ 212125 w 590"/>
                <a:gd name="T37" fmla="*/ 106239 h 590"/>
                <a:gd name="T38" fmla="*/ 106243 w 590"/>
                <a:gd name="T39" fmla="*/ 0 h 590"/>
                <a:gd name="T40" fmla="*/ 106243 w 590"/>
                <a:gd name="T41" fmla="*/ 196271 h 590"/>
                <a:gd name="T42" fmla="*/ 106243 w 590"/>
                <a:gd name="T43" fmla="*/ 196271 h 590"/>
                <a:gd name="T44" fmla="*/ 16206 w 590"/>
                <a:gd name="T45" fmla="*/ 106239 h 590"/>
                <a:gd name="T46" fmla="*/ 106243 w 590"/>
                <a:gd name="T47" fmla="*/ 10804 h 590"/>
                <a:gd name="T48" fmla="*/ 201681 w 590"/>
                <a:gd name="T49" fmla="*/ 106239 h 590"/>
                <a:gd name="T50" fmla="*/ 106243 w 590"/>
                <a:gd name="T51" fmla="*/ 196271 h 590"/>
                <a:gd name="T52" fmla="*/ 100840 w 590"/>
                <a:gd name="T53" fmla="*/ 95435 h 590"/>
                <a:gd name="T54" fmla="*/ 100840 w 590"/>
                <a:gd name="T55" fmla="*/ 95435 h 590"/>
                <a:gd name="T56" fmla="*/ 127491 w 590"/>
                <a:gd name="T57" fmla="*/ 69145 h 590"/>
                <a:gd name="T58" fmla="*/ 116687 w 590"/>
                <a:gd name="T59" fmla="*/ 106239 h 590"/>
                <a:gd name="T60" fmla="*/ 132893 w 590"/>
                <a:gd name="T61" fmla="*/ 111280 h 590"/>
                <a:gd name="T62" fmla="*/ 137935 w 590"/>
                <a:gd name="T63" fmla="*/ 47897 h 590"/>
                <a:gd name="T64" fmla="*/ 90396 w 590"/>
                <a:gd name="T65" fmla="*/ 84991 h 590"/>
                <a:gd name="T66" fmla="*/ 100840 w 590"/>
                <a:gd name="T67" fmla="*/ 95435 h 5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90" h="590">
                  <a:moveTo>
                    <a:pt x="236" y="398"/>
                  </a:moveTo>
                  <a:lnTo>
                    <a:pt x="236" y="398"/>
                  </a:lnTo>
                  <a:cubicBezTo>
                    <a:pt x="251" y="309"/>
                    <a:pt x="251" y="309"/>
                    <a:pt x="251" y="309"/>
                  </a:cubicBezTo>
                  <a:cubicBezTo>
                    <a:pt x="221" y="295"/>
                    <a:pt x="221" y="295"/>
                    <a:pt x="221" y="295"/>
                  </a:cubicBezTo>
                  <a:cubicBezTo>
                    <a:pt x="192" y="472"/>
                    <a:pt x="192" y="472"/>
                    <a:pt x="192" y="472"/>
                  </a:cubicBezTo>
                  <a:cubicBezTo>
                    <a:pt x="339" y="354"/>
                    <a:pt x="339" y="354"/>
                    <a:pt x="339" y="354"/>
                  </a:cubicBezTo>
                  <a:cubicBezTo>
                    <a:pt x="295" y="339"/>
                    <a:pt x="295" y="339"/>
                    <a:pt x="295" y="339"/>
                  </a:cubicBezTo>
                  <a:lnTo>
                    <a:pt x="236" y="398"/>
                  </a:lnTo>
                  <a:close/>
                  <a:moveTo>
                    <a:pt x="324" y="295"/>
                  </a:moveTo>
                  <a:lnTo>
                    <a:pt x="324" y="295"/>
                  </a:lnTo>
                  <a:cubicBezTo>
                    <a:pt x="324" y="280"/>
                    <a:pt x="310" y="265"/>
                    <a:pt x="295" y="265"/>
                  </a:cubicBezTo>
                  <a:cubicBezTo>
                    <a:pt x="280" y="265"/>
                    <a:pt x="265" y="280"/>
                    <a:pt x="265" y="295"/>
                  </a:cubicBezTo>
                  <a:cubicBezTo>
                    <a:pt x="265" y="309"/>
                    <a:pt x="280" y="324"/>
                    <a:pt x="295" y="324"/>
                  </a:cubicBezTo>
                  <a:cubicBezTo>
                    <a:pt x="310" y="324"/>
                    <a:pt x="324" y="309"/>
                    <a:pt x="324" y="295"/>
                  </a:cubicBezTo>
                  <a:close/>
                  <a:moveTo>
                    <a:pt x="295" y="0"/>
                  </a:moveTo>
                  <a:lnTo>
                    <a:pt x="295" y="0"/>
                  </a:lnTo>
                  <a:cubicBezTo>
                    <a:pt x="133" y="0"/>
                    <a:pt x="0" y="133"/>
                    <a:pt x="0" y="295"/>
                  </a:cubicBezTo>
                  <a:cubicBezTo>
                    <a:pt x="0" y="457"/>
                    <a:pt x="133" y="589"/>
                    <a:pt x="295" y="589"/>
                  </a:cubicBezTo>
                  <a:cubicBezTo>
                    <a:pt x="457" y="589"/>
                    <a:pt x="589" y="457"/>
                    <a:pt x="589" y="295"/>
                  </a:cubicBezTo>
                  <a:cubicBezTo>
                    <a:pt x="589" y="133"/>
                    <a:pt x="457" y="0"/>
                    <a:pt x="295" y="0"/>
                  </a:cubicBezTo>
                  <a:close/>
                  <a:moveTo>
                    <a:pt x="295" y="545"/>
                  </a:moveTo>
                  <a:lnTo>
                    <a:pt x="295" y="545"/>
                  </a:lnTo>
                  <a:cubicBezTo>
                    <a:pt x="162" y="545"/>
                    <a:pt x="45" y="427"/>
                    <a:pt x="45" y="295"/>
                  </a:cubicBezTo>
                  <a:cubicBezTo>
                    <a:pt x="45" y="147"/>
                    <a:pt x="162" y="30"/>
                    <a:pt x="295" y="30"/>
                  </a:cubicBezTo>
                  <a:cubicBezTo>
                    <a:pt x="442" y="30"/>
                    <a:pt x="560" y="147"/>
                    <a:pt x="560" y="295"/>
                  </a:cubicBezTo>
                  <a:cubicBezTo>
                    <a:pt x="560" y="427"/>
                    <a:pt x="442" y="545"/>
                    <a:pt x="295" y="545"/>
                  </a:cubicBezTo>
                  <a:close/>
                  <a:moveTo>
                    <a:pt x="280" y="265"/>
                  </a:moveTo>
                  <a:lnTo>
                    <a:pt x="280" y="265"/>
                  </a:lnTo>
                  <a:cubicBezTo>
                    <a:pt x="354" y="192"/>
                    <a:pt x="354" y="192"/>
                    <a:pt x="354" y="192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69" y="309"/>
                    <a:pt x="369" y="309"/>
                    <a:pt x="369" y="309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251" y="236"/>
                    <a:pt x="251" y="236"/>
                    <a:pt x="251" y="236"/>
                  </a:cubicBezTo>
                  <a:lnTo>
                    <a:pt x="280" y="2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70" name="Freeform 165"/>
            <p:cNvSpPr>
              <a:spLocks noChangeArrowheads="1"/>
            </p:cNvSpPr>
            <p:nvPr/>
          </p:nvSpPr>
          <p:spPr bwMode="auto">
            <a:xfrm>
              <a:off x="2915049" y="1973260"/>
              <a:ext cx="221970" cy="228602"/>
            </a:xfrm>
            <a:custGeom>
              <a:avLst/>
              <a:gdLst>
                <a:gd name="T0" fmla="*/ 105427 w 619"/>
                <a:gd name="T1" fmla="*/ 201559 h 634"/>
                <a:gd name="T2" fmla="*/ 105427 w 619"/>
                <a:gd name="T3" fmla="*/ 201559 h 634"/>
                <a:gd name="T4" fmla="*/ 116185 w 619"/>
                <a:gd name="T5" fmla="*/ 201559 h 634"/>
                <a:gd name="T6" fmla="*/ 116185 w 619"/>
                <a:gd name="T7" fmla="*/ 185694 h 634"/>
                <a:gd name="T8" fmla="*/ 105427 w 619"/>
                <a:gd name="T9" fmla="*/ 185694 h 634"/>
                <a:gd name="T10" fmla="*/ 105427 w 619"/>
                <a:gd name="T11" fmla="*/ 201559 h 634"/>
                <a:gd name="T12" fmla="*/ 47334 w 619"/>
                <a:gd name="T13" fmla="*/ 164420 h 634"/>
                <a:gd name="T14" fmla="*/ 47334 w 619"/>
                <a:gd name="T15" fmla="*/ 164420 h 634"/>
                <a:gd name="T16" fmla="*/ 52713 w 619"/>
                <a:gd name="T17" fmla="*/ 175237 h 634"/>
                <a:gd name="T18" fmla="*/ 63471 w 619"/>
                <a:gd name="T19" fmla="*/ 164420 h 634"/>
                <a:gd name="T20" fmla="*/ 52713 w 619"/>
                <a:gd name="T21" fmla="*/ 153964 h 634"/>
                <a:gd name="T22" fmla="*/ 47334 w 619"/>
                <a:gd name="T23" fmla="*/ 164420 h 634"/>
                <a:gd name="T24" fmla="*/ 68492 w 619"/>
                <a:gd name="T25" fmla="*/ 58412 h 634"/>
                <a:gd name="T26" fmla="*/ 68492 w 619"/>
                <a:gd name="T27" fmla="*/ 58412 h 634"/>
                <a:gd name="T28" fmla="*/ 58092 w 619"/>
                <a:gd name="T29" fmla="*/ 53004 h 634"/>
                <a:gd name="T30" fmla="*/ 47334 w 619"/>
                <a:gd name="T31" fmla="*/ 58412 h 634"/>
                <a:gd name="T32" fmla="*/ 58092 w 619"/>
                <a:gd name="T33" fmla="*/ 69230 h 634"/>
                <a:gd name="T34" fmla="*/ 68492 w 619"/>
                <a:gd name="T35" fmla="*/ 58412 h 634"/>
                <a:gd name="T36" fmla="*/ 110806 w 619"/>
                <a:gd name="T37" fmla="*/ 31730 h 634"/>
                <a:gd name="T38" fmla="*/ 110806 w 619"/>
                <a:gd name="T39" fmla="*/ 31730 h 634"/>
                <a:gd name="T40" fmla="*/ 105427 w 619"/>
                <a:gd name="T41" fmla="*/ 37139 h 634"/>
                <a:gd name="T42" fmla="*/ 105427 w 619"/>
                <a:gd name="T43" fmla="*/ 106008 h 634"/>
                <a:gd name="T44" fmla="*/ 47334 w 619"/>
                <a:gd name="T45" fmla="*/ 106008 h 634"/>
                <a:gd name="T46" fmla="*/ 42314 w 619"/>
                <a:gd name="T47" fmla="*/ 116825 h 634"/>
                <a:gd name="T48" fmla="*/ 47334 w 619"/>
                <a:gd name="T49" fmla="*/ 121873 h 634"/>
                <a:gd name="T50" fmla="*/ 110806 w 619"/>
                <a:gd name="T51" fmla="*/ 121873 h 634"/>
                <a:gd name="T52" fmla="*/ 116185 w 619"/>
                <a:gd name="T53" fmla="*/ 116825 h 634"/>
                <a:gd name="T54" fmla="*/ 116185 w 619"/>
                <a:gd name="T55" fmla="*/ 37139 h 634"/>
                <a:gd name="T56" fmla="*/ 110806 w 619"/>
                <a:gd name="T57" fmla="*/ 31730 h 634"/>
                <a:gd name="T58" fmla="*/ 153120 w 619"/>
                <a:gd name="T59" fmla="*/ 164420 h 634"/>
                <a:gd name="T60" fmla="*/ 153120 w 619"/>
                <a:gd name="T61" fmla="*/ 164420 h 634"/>
                <a:gd name="T62" fmla="*/ 163519 w 619"/>
                <a:gd name="T63" fmla="*/ 175237 h 634"/>
                <a:gd name="T64" fmla="*/ 168898 w 619"/>
                <a:gd name="T65" fmla="*/ 164420 h 634"/>
                <a:gd name="T66" fmla="*/ 163519 w 619"/>
                <a:gd name="T67" fmla="*/ 153964 h 634"/>
                <a:gd name="T68" fmla="*/ 153120 w 619"/>
                <a:gd name="T69" fmla="*/ 164420 h 634"/>
                <a:gd name="T70" fmla="*/ 153120 w 619"/>
                <a:gd name="T71" fmla="*/ 58412 h 634"/>
                <a:gd name="T72" fmla="*/ 153120 w 619"/>
                <a:gd name="T73" fmla="*/ 58412 h 634"/>
                <a:gd name="T74" fmla="*/ 163519 w 619"/>
                <a:gd name="T75" fmla="*/ 69230 h 634"/>
                <a:gd name="T76" fmla="*/ 174277 w 619"/>
                <a:gd name="T77" fmla="*/ 58412 h 634"/>
                <a:gd name="T78" fmla="*/ 163519 w 619"/>
                <a:gd name="T79" fmla="*/ 53004 h 634"/>
                <a:gd name="T80" fmla="*/ 153120 w 619"/>
                <a:gd name="T81" fmla="*/ 58412 h 634"/>
                <a:gd name="T82" fmla="*/ 110806 w 619"/>
                <a:gd name="T83" fmla="*/ 0 h 634"/>
                <a:gd name="T84" fmla="*/ 110806 w 619"/>
                <a:gd name="T85" fmla="*/ 0 h 634"/>
                <a:gd name="T86" fmla="*/ 0 w 619"/>
                <a:gd name="T87" fmla="*/ 116825 h 634"/>
                <a:gd name="T88" fmla="*/ 110806 w 619"/>
                <a:gd name="T89" fmla="*/ 228241 h 634"/>
                <a:gd name="T90" fmla="*/ 221611 w 619"/>
                <a:gd name="T91" fmla="*/ 116825 h 634"/>
                <a:gd name="T92" fmla="*/ 110806 w 619"/>
                <a:gd name="T93" fmla="*/ 0 h 634"/>
                <a:gd name="T94" fmla="*/ 110806 w 619"/>
                <a:gd name="T95" fmla="*/ 212376 h 634"/>
                <a:gd name="T96" fmla="*/ 110806 w 619"/>
                <a:gd name="T97" fmla="*/ 212376 h 634"/>
                <a:gd name="T98" fmla="*/ 10399 w 619"/>
                <a:gd name="T99" fmla="*/ 116825 h 634"/>
                <a:gd name="T100" fmla="*/ 110806 w 619"/>
                <a:gd name="T101" fmla="*/ 15865 h 634"/>
                <a:gd name="T102" fmla="*/ 211212 w 619"/>
                <a:gd name="T103" fmla="*/ 116825 h 634"/>
                <a:gd name="T104" fmla="*/ 110806 w 619"/>
                <a:gd name="T105" fmla="*/ 212376 h 634"/>
                <a:gd name="T106" fmla="*/ 179297 w 619"/>
                <a:gd name="T107" fmla="*/ 106008 h 634"/>
                <a:gd name="T108" fmla="*/ 179297 w 619"/>
                <a:gd name="T109" fmla="*/ 106008 h 634"/>
                <a:gd name="T110" fmla="*/ 179297 w 619"/>
                <a:gd name="T111" fmla="*/ 121873 h 634"/>
                <a:gd name="T112" fmla="*/ 195434 w 619"/>
                <a:gd name="T113" fmla="*/ 121873 h 634"/>
                <a:gd name="T114" fmla="*/ 195434 w 619"/>
                <a:gd name="T115" fmla="*/ 106008 h 634"/>
                <a:gd name="T116" fmla="*/ 179297 w 619"/>
                <a:gd name="T117" fmla="*/ 106008 h 6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19" h="634">
                  <a:moveTo>
                    <a:pt x="294" y="559"/>
                  </a:moveTo>
                  <a:lnTo>
                    <a:pt x="294" y="559"/>
                  </a:lnTo>
                  <a:cubicBezTo>
                    <a:pt x="324" y="559"/>
                    <a:pt x="324" y="559"/>
                    <a:pt x="324" y="559"/>
                  </a:cubicBezTo>
                  <a:cubicBezTo>
                    <a:pt x="324" y="515"/>
                    <a:pt x="324" y="515"/>
                    <a:pt x="324" y="515"/>
                  </a:cubicBezTo>
                  <a:cubicBezTo>
                    <a:pt x="294" y="515"/>
                    <a:pt x="294" y="515"/>
                    <a:pt x="294" y="515"/>
                  </a:cubicBezTo>
                  <a:lnTo>
                    <a:pt x="294" y="559"/>
                  </a:lnTo>
                  <a:close/>
                  <a:moveTo>
                    <a:pt x="132" y="456"/>
                  </a:moveTo>
                  <a:lnTo>
                    <a:pt x="132" y="456"/>
                  </a:lnTo>
                  <a:cubicBezTo>
                    <a:pt x="147" y="486"/>
                    <a:pt x="147" y="486"/>
                    <a:pt x="147" y="48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47" y="427"/>
                    <a:pt x="147" y="427"/>
                    <a:pt x="147" y="427"/>
                  </a:cubicBezTo>
                  <a:lnTo>
                    <a:pt x="132" y="456"/>
                  </a:lnTo>
                  <a:close/>
                  <a:moveTo>
                    <a:pt x="191" y="162"/>
                  </a:moveTo>
                  <a:lnTo>
                    <a:pt x="191" y="162"/>
                  </a:lnTo>
                  <a:cubicBezTo>
                    <a:pt x="162" y="147"/>
                    <a:pt x="162" y="147"/>
                    <a:pt x="162" y="147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62" y="192"/>
                    <a:pt x="162" y="192"/>
                    <a:pt x="162" y="192"/>
                  </a:cubicBezTo>
                  <a:lnTo>
                    <a:pt x="191" y="162"/>
                  </a:lnTo>
                  <a:close/>
                  <a:moveTo>
                    <a:pt x="309" y="88"/>
                  </a:moveTo>
                  <a:lnTo>
                    <a:pt x="309" y="88"/>
                  </a:lnTo>
                  <a:cubicBezTo>
                    <a:pt x="294" y="88"/>
                    <a:pt x="294" y="88"/>
                    <a:pt x="294" y="103"/>
                  </a:cubicBezTo>
                  <a:cubicBezTo>
                    <a:pt x="294" y="294"/>
                    <a:pt x="294" y="294"/>
                    <a:pt x="294" y="294"/>
                  </a:cubicBezTo>
                  <a:cubicBezTo>
                    <a:pt x="132" y="294"/>
                    <a:pt x="132" y="294"/>
                    <a:pt x="132" y="294"/>
                  </a:cubicBezTo>
                  <a:cubicBezTo>
                    <a:pt x="118" y="294"/>
                    <a:pt x="118" y="309"/>
                    <a:pt x="118" y="324"/>
                  </a:cubicBezTo>
                  <a:cubicBezTo>
                    <a:pt x="118" y="324"/>
                    <a:pt x="118" y="338"/>
                    <a:pt x="132" y="338"/>
                  </a:cubicBezTo>
                  <a:cubicBezTo>
                    <a:pt x="309" y="338"/>
                    <a:pt x="309" y="338"/>
                    <a:pt x="309" y="338"/>
                  </a:cubicBezTo>
                  <a:cubicBezTo>
                    <a:pt x="324" y="338"/>
                    <a:pt x="324" y="324"/>
                    <a:pt x="324" y="324"/>
                  </a:cubicBezTo>
                  <a:cubicBezTo>
                    <a:pt x="324" y="103"/>
                    <a:pt x="324" y="103"/>
                    <a:pt x="324" y="103"/>
                  </a:cubicBezTo>
                  <a:cubicBezTo>
                    <a:pt x="324" y="88"/>
                    <a:pt x="324" y="88"/>
                    <a:pt x="309" y="88"/>
                  </a:cubicBezTo>
                  <a:close/>
                  <a:moveTo>
                    <a:pt x="427" y="456"/>
                  </a:moveTo>
                  <a:lnTo>
                    <a:pt x="427" y="456"/>
                  </a:lnTo>
                  <a:cubicBezTo>
                    <a:pt x="456" y="486"/>
                    <a:pt x="456" y="486"/>
                    <a:pt x="456" y="486"/>
                  </a:cubicBezTo>
                  <a:cubicBezTo>
                    <a:pt x="471" y="456"/>
                    <a:pt x="471" y="456"/>
                    <a:pt x="471" y="456"/>
                  </a:cubicBezTo>
                  <a:cubicBezTo>
                    <a:pt x="456" y="427"/>
                    <a:pt x="456" y="427"/>
                    <a:pt x="456" y="427"/>
                  </a:cubicBezTo>
                  <a:lnTo>
                    <a:pt x="427" y="456"/>
                  </a:lnTo>
                  <a:close/>
                  <a:moveTo>
                    <a:pt x="427" y="162"/>
                  </a:moveTo>
                  <a:lnTo>
                    <a:pt x="427" y="162"/>
                  </a:lnTo>
                  <a:cubicBezTo>
                    <a:pt x="456" y="192"/>
                    <a:pt x="456" y="192"/>
                    <a:pt x="456" y="192"/>
                  </a:cubicBezTo>
                  <a:cubicBezTo>
                    <a:pt x="486" y="162"/>
                    <a:pt x="486" y="162"/>
                    <a:pt x="486" y="162"/>
                  </a:cubicBezTo>
                  <a:cubicBezTo>
                    <a:pt x="456" y="147"/>
                    <a:pt x="456" y="147"/>
                    <a:pt x="456" y="147"/>
                  </a:cubicBezTo>
                  <a:lnTo>
                    <a:pt x="427" y="162"/>
                  </a:ln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7"/>
                    <a:pt x="0" y="324"/>
                  </a:cubicBezTo>
                  <a:cubicBezTo>
                    <a:pt x="0" y="486"/>
                    <a:pt x="132" y="633"/>
                    <a:pt x="309" y="633"/>
                  </a:cubicBezTo>
                  <a:cubicBezTo>
                    <a:pt x="486" y="633"/>
                    <a:pt x="618" y="486"/>
                    <a:pt x="618" y="324"/>
                  </a:cubicBezTo>
                  <a:cubicBezTo>
                    <a:pt x="618" y="147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1"/>
                    <a:pt x="29" y="324"/>
                  </a:cubicBezTo>
                  <a:cubicBezTo>
                    <a:pt x="29" y="162"/>
                    <a:pt x="162" y="44"/>
                    <a:pt x="309" y="44"/>
                  </a:cubicBezTo>
                  <a:cubicBezTo>
                    <a:pt x="456" y="44"/>
                    <a:pt x="589" y="162"/>
                    <a:pt x="589" y="324"/>
                  </a:cubicBezTo>
                  <a:cubicBezTo>
                    <a:pt x="589" y="471"/>
                    <a:pt x="456" y="589"/>
                    <a:pt x="309" y="589"/>
                  </a:cubicBezTo>
                  <a:close/>
                  <a:moveTo>
                    <a:pt x="500" y="294"/>
                  </a:moveTo>
                  <a:lnTo>
                    <a:pt x="500" y="294"/>
                  </a:lnTo>
                  <a:cubicBezTo>
                    <a:pt x="500" y="338"/>
                    <a:pt x="500" y="338"/>
                    <a:pt x="500" y="338"/>
                  </a:cubicBezTo>
                  <a:cubicBezTo>
                    <a:pt x="545" y="338"/>
                    <a:pt x="545" y="338"/>
                    <a:pt x="545" y="338"/>
                  </a:cubicBezTo>
                  <a:cubicBezTo>
                    <a:pt x="545" y="294"/>
                    <a:pt x="545" y="294"/>
                    <a:pt x="545" y="294"/>
                  </a:cubicBezTo>
                  <a:lnTo>
                    <a:pt x="500" y="2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71" name="Freeform 166"/>
            <p:cNvSpPr>
              <a:spLocks noChangeArrowheads="1"/>
            </p:cNvSpPr>
            <p:nvPr/>
          </p:nvSpPr>
          <p:spPr bwMode="auto">
            <a:xfrm>
              <a:off x="2543201" y="1973260"/>
              <a:ext cx="228611" cy="228602"/>
            </a:xfrm>
            <a:custGeom>
              <a:avLst/>
              <a:gdLst>
                <a:gd name="T0" fmla="*/ 16226 w 634"/>
                <a:gd name="T1" fmla="*/ 37139 h 634"/>
                <a:gd name="T2" fmla="*/ 16226 w 634"/>
                <a:gd name="T3" fmla="*/ 37139 h 634"/>
                <a:gd name="T4" fmla="*/ 37140 w 634"/>
                <a:gd name="T5" fmla="*/ 15865 h 634"/>
                <a:gd name="T6" fmla="*/ 53367 w 634"/>
                <a:gd name="T7" fmla="*/ 15865 h 634"/>
                <a:gd name="T8" fmla="*/ 53367 w 634"/>
                <a:gd name="T9" fmla="*/ 0 h 634"/>
                <a:gd name="T10" fmla="*/ 37140 w 634"/>
                <a:gd name="T11" fmla="*/ 0 h 634"/>
                <a:gd name="T12" fmla="*/ 0 w 634"/>
                <a:gd name="T13" fmla="*/ 37139 h 634"/>
                <a:gd name="T14" fmla="*/ 0 w 634"/>
                <a:gd name="T15" fmla="*/ 53004 h 634"/>
                <a:gd name="T16" fmla="*/ 16226 w 634"/>
                <a:gd name="T17" fmla="*/ 53004 h 634"/>
                <a:gd name="T18" fmla="*/ 16226 w 634"/>
                <a:gd name="T19" fmla="*/ 37139 h 634"/>
                <a:gd name="T20" fmla="*/ 164787 w 634"/>
                <a:gd name="T21" fmla="*/ 106008 h 634"/>
                <a:gd name="T22" fmla="*/ 164787 w 634"/>
                <a:gd name="T23" fmla="*/ 106008 h 634"/>
                <a:gd name="T24" fmla="*/ 122238 w 634"/>
                <a:gd name="T25" fmla="*/ 106008 h 634"/>
                <a:gd name="T26" fmla="*/ 122238 w 634"/>
                <a:gd name="T27" fmla="*/ 58412 h 634"/>
                <a:gd name="T28" fmla="*/ 116830 w 634"/>
                <a:gd name="T29" fmla="*/ 53004 h 634"/>
                <a:gd name="T30" fmla="*/ 106373 w 634"/>
                <a:gd name="T31" fmla="*/ 58412 h 634"/>
                <a:gd name="T32" fmla="*/ 106373 w 634"/>
                <a:gd name="T33" fmla="*/ 116825 h 634"/>
                <a:gd name="T34" fmla="*/ 116830 w 634"/>
                <a:gd name="T35" fmla="*/ 121873 h 634"/>
                <a:gd name="T36" fmla="*/ 164787 w 634"/>
                <a:gd name="T37" fmla="*/ 121873 h 634"/>
                <a:gd name="T38" fmla="*/ 169836 w 634"/>
                <a:gd name="T39" fmla="*/ 116825 h 634"/>
                <a:gd name="T40" fmla="*/ 164787 w 634"/>
                <a:gd name="T41" fmla="*/ 106008 h 634"/>
                <a:gd name="T42" fmla="*/ 212385 w 634"/>
                <a:gd name="T43" fmla="*/ 116825 h 634"/>
                <a:gd name="T44" fmla="*/ 212385 w 634"/>
                <a:gd name="T45" fmla="*/ 116825 h 634"/>
                <a:gd name="T46" fmla="*/ 116830 w 634"/>
                <a:gd name="T47" fmla="*/ 15865 h 634"/>
                <a:gd name="T48" fmla="*/ 16226 w 634"/>
                <a:gd name="T49" fmla="*/ 116825 h 634"/>
                <a:gd name="T50" fmla="*/ 69232 w 634"/>
                <a:gd name="T51" fmla="*/ 201559 h 634"/>
                <a:gd name="T52" fmla="*/ 42549 w 634"/>
                <a:gd name="T53" fmla="*/ 228241 h 634"/>
                <a:gd name="T54" fmla="*/ 63824 w 634"/>
                <a:gd name="T55" fmla="*/ 228241 h 634"/>
                <a:gd name="T56" fmla="*/ 85098 w 634"/>
                <a:gd name="T57" fmla="*/ 206968 h 634"/>
                <a:gd name="T58" fmla="*/ 116830 w 634"/>
                <a:gd name="T59" fmla="*/ 212376 h 634"/>
                <a:gd name="T60" fmla="*/ 143513 w 634"/>
                <a:gd name="T61" fmla="*/ 206968 h 634"/>
                <a:gd name="T62" fmla="*/ 164787 w 634"/>
                <a:gd name="T63" fmla="*/ 228241 h 634"/>
                <a:gd name="T64" fmla="*/ 186062 w 634"/>
                <a:gd name="T65" fmla="*/ 228241 h 634"/>
                <a:gd name="T66" fmla="*/ 164787 w 634"/>
                <a:gd name="T67" fmla="*/ 201559 h 634"/>
                <a:gd name="T68" fmla="*/ 212385 w 634"/>
                <a:gd name="T69" fmla="*/ 116825 h 634"/>
                <a:gd name="T70" fmla="*/ 116830 w 634"/>
                <a:gd name="T71" fmla="*/ 201559 h 634"/>
                <a:gd name="T72" fmla="*/ 116830 w 634"/>
                <a:gd name="T73" fmla="*/ 201559 h 634"/>
                <a:gd name="T74" fmla="*/ 32092 w 634"/>
                <a:gd name="T75" fmla="*/ 116825 h 634"/>
                <a:gd name="T76" fmla="*/ 116830 w 634"/>
                <a:gd name="T77" fmla="*/ 31730 h 634"/>
                <a:gd name="T78" fmla="*/ 201928 w 634"/>
                <a:gd name="T79" fmla="*/ 116825 h 634"/>
                <a:gd name="T80" fmla="*/ 116830 w 634"/>
                <a:gd name="T81" fmla="*/ 201559 h 634"/>
                <a:gd name="T82" fmla="*/ 191110 w 634"/>
                <a:gd name="T83" fmla="*/ 0 h 634"/>
                <a:gd name="T84" fmla="*/ 191110 w 634"/>
                <a:gd name="T85" fmla="*/ 0 h 634"/>
                <a:gd name="T86" fmla="*/ 180653 w 634"/>
                <a:gd name="T87" fmla="*/ 0 h 634"/>
                <a:gd name="T88" fmla="*/ 180653 w 634"/>
                <a:gd name="T89" fmla="*/ 15865 h 634"/>
                <a:gd name="T90" fmla="*/ 191110 w 634"/>
                <a:gd name="T91" fmla="*/ 15865 h 634"/>
                <a:gd name="T92" fmla="*/ 212385 w 634"/>
                <a:gd name="T93" fmla="*/ 37139 h 634"/>
                <a:gd name="T94" fmla="*/ 212385 w 634"/>
                <a:gd name="T95" fmla="*/ 53004 h 634"/>
                <a:gd name="T96" fmla="*/ 228250 w 634"/>
                <a:gd name="T97" fmla="*/ 53004 h 634"/>
                <a:gd name="T98" fmla="*/ 228250 w 634"/>
                <a:gd name="T99" fmla="*/ 37139 h 634"/>
                <a:gd name="T100" fmla="*/ 191110 w 634"/>
                <a:gd name="T101" fmla="*/ 0 h 6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34" h="634">
                  <a:moveTo>
                    <a:pt x="45" y="103"/>
                  </a:moveTo>
                  <a:lnTo>
                    <a:pt x="45" y="103"/>
                  </a:lnTo>
                  <a:cubicBezTo>
                    <a:pt x="45" y="74"/>
                    <a:pt x="74" y="44"/>
                    <a:pt x="103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45" y="0"/>
                    <a:pt x="0" y="44"/>
                    <a:pt x="0" y="103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30" y="147"/>
                    <a:pt x="45" y="147"/>
                    <a:pt x="45" y="147"/>
                  </a:cubicBezTo>
                  <a:lnTo>
                    <a:pt x="45" y="103"/>
                  </a:lnTo>
                  <a:close/>
                  <a:moveTo>
                    <a:pt x="457" y="294"/>
                  </a:moveTo>
                  <a:lnTo>
                    <a:pt x="457" y="294"/>
                  </a:lnTo>
                  <a:cubicBezTo>
                    <a:pt x="339" y="294"/>
                    <a:pt x="339" y="294"/>
                    <a:pt x="339" y="294"/>
                  </a:cubicBezTo>
                  <a:cubicBezTo>
                    <a:pt x="339" y="162"/>
                    <a:pt x="339" y="162"/>
                    <a:pt x="339" y="162"/>
                  </a:cubicBezTo>
                  <a:cubicBezTo>
                    <a:pt x="339" y="147"/>
                    <a:pt x="324" y="147"/>
                    <a:pt x="324" y="147"/>
                  </a:cubicBezTo>
                  <a:cubicBezTo>
                    <a:pt x="310" y="147"/>
                    <a:pt x="295" y="147"/>
                    <a:pt x="295" y="162"/>
                  </a:cubicBezTo>
                  <a:cubicBezTo>
                    <a:pt x="295" y="324"/>
                    <a:pt x="295" y="324"/>
                    <a:pt x="295" y="324"/>
                  </a:cubicBezTo>
                  <a:cubicBezTo>
                    <a:pt x="295" y="324"/>
                    <a:pt x="310" y="338"/>
                    <a:pt x="324" y="338"/>
                  </a:cubicBezTo>
                  <a:cubicBezTo>
                    <a:pt x="457" y="338"/>
                    <a:pt x="457" y="338"/>
                    <a:pt x="457" y="338"/>
                  </a:cubicBezTo>
                  <a:cubicBezTo>
                    <a:pt x="471" y="338"/>
                    <a:pt x="471" y="324"/>
                    <a:pt x="471" y="324"/>
                  </a:cubicBezTo>
                  <a:cubicBezTo>
                    <a:pt x="471" y="309"/>
                    <a:pt x="471" y="294"/>
                    <a:pt x="457" y="294"/>
                  </a:cubicBezTo>
                  <a:close/>
                  <a:moveTo>
                    <a:pt x="589" y="324"/>
                  </a:moveTo>
                  <a:lnTo>
                    <a:pt x="589" y="324"/>
                  </a:lnTo>
                  <a:cubicBezTo>
                    <a:pt x="589" y="162"/>
                    <a:pt x="471" y="44"/>
                    <a:pt x="324" y="44"/>
                  </a:cubicBezTo>
                  <a:cubicBezTo>
                    <a:pt x="162" y="44"/>
                    <a:pt x="45" y="162"/>
                    <a:pt x="45" y="324"/>
                  </a:cubicBezTo>
                  <a:cubicBezTo>
                    <a:pt x="45" y="427"/>
                    <a:pt x="103" y="515"/>
                    <a:pt x="192" y="559"/>
                  </a:cubicBezTo>
                  <a:cubicBezTo>
                    <a:pt x="118" y="633"/>
                    <a:pt x="118" y="633"/>
                    <a:pt x="118" y="633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236" y="574"/>
                    <a:pt x="236" y="574"/>
                    <a:pt x="236" y="574"/>
                  </a:cubicBezTo>
                  <a:cubicBezTo>
                    <a:pt x="265" y="589"/>
                    <a:pt x="295" y="589"/>
                    <a:pt x="324" y="589"/>
                  </a:cubicBezTo>
                  <a:cubicBezTo>
                    <a:pt x="354" y="589"/>
                    <a:pt x="383" y="589"/>
                    <a:pt x="398" y="574"/>
                  </a:cubicBezTo>
                  <a:cubicBezTo>
                    <a:pt x="457" y="633"/>
                    <a:pt x="457" y="633"/>
                    <a:pt x="457" y="633"/>
                  </a:cubicBezTo>
                  <a:cubicBezTo>
                    <a:pt x="516" y="633"/>
                    <a:pt x="516" y="633"/>
                    <a:pt x="516" y="633"/>
                  </a:cubicBezTo>
                  <a:cubicBezTo>
                    <a:pt x="457" y="559"/>
                    <a:pt x="457" y="559"/>
                    <a:pt x="457" y="559"/>
                  </a:cubicBezTo>
                  <a:cubicBezTo>
                    <a:pt x="530" y="515"/>
                    <a:pt x="589" y="427"/>
                    <a:pt x="589" y="324"/>
                  </a:cubicBezTo>
                  <a:close/>
                  <a:moveTo>
                    <a:pt x="324" y="559"/>
                  </a:moveTo>
                  <a:lnTo>
                    <a:pt x="324" y="559"/>
                  </a:lnTo>
                  <a:cubicBezTo>
                    <a:pt x="192" y="559"/>
                    <a:pt x="89" y="456"/>
                    <a:pt x="89" y="324"/>
                  </a:cubicBezTo>
                  <a:cubicBezTo>
                    <a:pt x="89" y="192"/>
                    <a:pt x="192" y="88"/>
                    <a:pt x="324" y="88"/>
                  </a:cubicBezTo>
                  <a:cubicBezTo>
                    <a:pt x="457" y="88"/>
                    <a:pt x="560" y="192"/>
                    <a:pt x="560" y="324"/>
                  </a:cubicBezTo>
                  <a:cubicBezTo>
                    <a:pt x="560" y="456"/>
                    <a:pt x="457" y="559"/>
                    <a:pt x="324" y="559"/>
                  </a:cubicBezTo>
                  <a:close/>
                  <a:moveTo>
                    <a:pt x="530" y="0"/>
                  </a:moveTo>
                  <a:lnTo>
                    <a:pt x="530" y="0"/>
                  </a:lnTo>
                  <a:cubicBezTo>
                    <a:pt x="501" y="0"/>
                    <a:pt x="501" y="0"/>
                    <a:pt x="501" y="0"/>
                  </a:cubicBezTo>
                  <a:cubicBezTo>
                    <a:pt x="501" y="44"/>
                    <a:pt x="501" y="44"/>
                    <a:pt x="501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75" y="44"/>
                    <a:pt x="589" y="74"/>
                    <a:pt x="589" y="103"/>
                  </a:cubicBezTo>
                  <a:cubicBezTo>
                    <a:pt x="589" y="147"/>
                    <a:pt x="589" y="147"/>
                    <a:pt x="589" y="147"/>
                  </a:cubicBezTo>
                  <a:cubicBezTo>
                    <a:pt x="604" y="147"/>
                    <a:pt x="604" y="147"/>
                    <a:pt x="633" y="147"/>
                  </a:cubicBezTo>
                  <a:cubicBezTo>
                    <a:pt x="633" y="103"/>
                    <a:pt x="633" y="103"/>
                    <a:pt x="633" y="103"/>
                  </a:cubicBezTo>
                  <a:cubicBezTo>
                    <a:pt x="633" y="44"/>
                    <a:pt x="589" y="0"/>
                    <a:pt x="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72" name="Freeform 167"/>
            <p:cNvSpPr>
              <a:spLocks noChangeArrowheads="1"/>
            </p:cNvSpPr>
            <p:nvPr/>
          </p:nvSpPr>
          <p:spPr bwMode="auto">
            <a:xfrm>
              <a:off x="2182737" y="1973260"/>
              <a:ext cx="212485" cy="228602"/>
            </a:xfrm>
            <a:custGeom>
              <a:avLst/>
              <a:gdLst>
                <a:gd name="T0" fmla="*/ 169628 w 590"/>
                <a:gd name="T1" fmla="*/ 201559 h 634"/>
                <a:gd name="T2" fmla="*/ 169628 w 590"/>
                <a:gd name="T3" fmla="*/ 159372 h 634"/>
                <a:gd name="T4" fmla="*/ 143337 w 590"/>
                <a:gd name="T5" fmla="*/ 185694 h 634"/>
                <a:gd name="T6" fmla="*/ 159184 w 590"/>
                <a:gd name="T7" fmla="*/ 169829 h 634"/>
                <a:gd name="T8" fmla="*/ 159184 w 590"/>
                <a:gd name="T9" fmla="*/ 185694 h 634"/>
                <a:gd name="T10" fmla="*/ 159184 w 590"/>
                <a:gd name="T11" fmla="*/ 143147 h 634"/>
                <a:gd name="T12" fmla="*/ 185834 w 590"/>
                <a:gd name="T13" fmla="*/ 116825 h 634"/>
                <a:gd name="T14" fmla="*/ 143337 w 590"/>
                <a:gd name="T15" fmla="*/ 116825 h 634"/>
                <a:gd name="T16" fmla="*/ 159184 w 590"/>
                <a:gd name="T17" fmla="*/ 116825 h 634"/>
                <a:gd name="T18" fmla="*/ 169628 w 590"/>
                <a:gd name="T19" fmla="*/ 127282 h 634"/>
                <a:gd name="T20" fmla="*/ 185834 w 590"/>
                <a:gd name="T21" fmla="*/ 15865 h 634"/>
                <a:gd name="T22" fmla="*/ 159184 w 590"/>
                <a:gd name="T23" fmla="*/ 10457 h 634"/>
                <a:gd name="T24" fmla="*/ 143337 w 590"/>
                <a:gd name="T25" fmla="*/ 15865 h 634"/>
                <a:gd name="T26" fmla="*/ 63746 w 590"/>
                <a:gd name="T27" fmla="*/ 0 h 634"/>
                <a:gd name="T28" fmla="*/ 32053 w 590"/>
                <a:gd name="T29" fmla="*/ 15865 h 634"/>
                <a:gd name="T30" fmla="*/ 32053 w 590"/>
                <a:gd name="T31" fmla="*/ 228241 h 634"/>
                <a:gd name="T32" fmla="*/ 212125 w 590"/>
                <a:gd name="T33" fmla="*/ 42547 h 634"/>
                <a:gd name="T34" fmla="*/ 201681 w 590"/>
                <a:gd name="T35" fmla="*/ 201559 h 634"/>
                <a:gd name="T36" fmla="*/ 15846 w 590"/>
                <a:gd name="T37" fmla="*/ 201559 h 634"/>
                <a:gd name="T38" fmla="*/ 201681 w 590"/>
                <a:gd name="T39" fmla="*/ 201559 h 634"/>
                <a:gd name="T40" fmla="*/ 15846 w 590"/>
                <a:gd name="T41" fmla="*/ 58412 h 634"/>
                <a:gd name="T42" fmla="*/ 58343 w 590"/>
                <a:gd name="T43" fmla="*/ 31730 h 634"/>
                <a:gd name="T44" fmla="*/ 74550 w 590"/>
                <a:gd name="T45" fmla="*/ 37139 h 634"/>
                <a:gd name="T46" fmla="*/ 143337 w 590"/>
                <a:gd name="T47" fmla="*/ 37139 h 634"/>
                <a:gd name="T48" fmla="*/ 159184 w 590"/>
                <a:gd name="T49" fmla="*/ 31730 h 634"/>
                <a:gd name="T50" fmla="*/ 201681 w 590"/>
                <a:gd name="T51" fmla="*/ 58412 h 634"/>
                <a:gd name="T52" fmla="*/ 58343 w 590"/>
                <a:gd name="T53" fmla="*/ 143147 h 634"/>
                <a:gd name="T54" fmla="*/ 58343 w 590"/>
                <a:gd name="T55" fmla="*/ 100960 h 634"/>
                <a:gd name="T56" fmla="*/ 32053 w 590"/>
                <a:gd name="T57" fmla="*/ 127282 h 634"/>
                <a:gd name="T58" fmla="*/ 42497 w 590"/>
                <a:gd name="T59" fmla="*/ 116825 h 634"/>
                <a:gd name="T60" fmla="*/ 42497 w 590"/>
                <a:gd name="T61" fmla="*/ 127282 h 634"/>
                <a:gd name="T62" fmla="*/ 100840 w 590"/>
                <a:gd name="T63" fmla="*/ 143147 h 634"/>
                <a:gd name="T64" fmla="*/ 127491 w 590"/>
                <a:gd name="T65" fmla="*/ 116825 h 634"/>
                <a:gd name="T66" fmla="*/ 84994 w 590"/>
                <a:gd name="T67" fmla="*/ 116825 h 634"/>
                <a:gd name="T68" fmla="*/ 100840 w 590"/>
                <a:gd name="T69" fmla="*/ 116825 h 634"/>
                <a:gd name="T70" fmla="*/ 116687 w 590"/>
                <a:gd name="T71" fmla="*/ 127282 h 634"/>
                <a:gd name="T72" fmla="*/ 42497 w 590"/>
                <a:gd name="T73" fmla="*/ 201559 h 634"/>
                <a:gd name="T74" fmla="*/ 74550 w 590"/>
                <a:gd name="T75" fmla="*/ 185694 h 634"/>
                <a:gd name="T76" fmla="*/ 42497 w 590"/>
                <a:gd name="T77" fmla="*/ 159372 h 634"/>
                <a:gd name="T78" fmla="*/ 42497 w 590"/>
                <a:gd name="T79" fmla="*/ 201559 h 634"/>
                <a:gd name="T80" fmla="*/ 58343 w 590"/>
                <a:gd name="T81" fmla="*/ 169829 h 634"/>
                <a:gd name="T82" fmla="*/ 42497 w 590"/>
                <a:gd name="T83" fmla="*/ 169829 h 634"/>
                <a:gd name="T84" fmla="*/ 116687 w 590"/>
                <a:gd name="T85" fmla="*/ 201559 h 634"/>
                <a:gd name="T86" fmla="*/ 116687 w 590"/>
                <a:gd name="T87" fmla="*/ 159372 h 634"/>
                <a:gd name="T88" fmla="*/ 84994 w 590"/>
                <a:gd name="T89" fmla="*/ 185694 h 634"/>
                <a:gd name="T90" fmla="*/ 100840 w 590"/>
                <a:gd name="T91" fmla="*/ 169829 h 634"/>
                <a:gd name="T92" fmla="*/ 100840 w 590"/>
                <a:gd name="T93" fmla="*/ 185694 h 6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0" h="634">
                  <a:moveTo>
                    <a:pt x="442" y="559"/>
                  </a:moveTo>
                  <a:lnTo>
                    <a:pt x="442" y="559"/>
                  </a:lnTo>
                  <a:cubicBezTo>
                    <a:pt x="471" y="559"/>
                    <a:pt x="471" y="559"/>
                    <a:pt x="471" y="559"/>
                  </a:cubicBezTo>
                  <a:cubicBezTo>
                    <a:pt x="501" y="559"/>
                    <a:pt x="516" y="530"/>
                    <a:pt x="516" y="515"/>
                  </a:cubicBezTo>
                  <a:cubicBezTo>
                    <a:pt x="516" y="471"/>
                    <a:pt x="516" y="471"/>
                    <a:pt x="516" y="471"/>
                  </a:cubicBezTo>
                  <a:cubicBezTo>
                    <a:pt x="516" y="456"/>
                    <a:pt x="501" y="442"/>
                    <a:pt x="471" y="442"/>
                  </a:cubicBezTo>
                  <a:cubicBezTo>
                    <a:pt x="442" y="442"/>
                    <a:pt x="442" y="442"/>
                    <a:pt x="442" y="442"/>
                  </a:cubicBezTo>
                  <a:cubicBezTo>
                    <a:pt x="412" y="442"/>
                    <a:pt x="398" y="456"/>
                    <a:pt x="398" y="471"/>
                  </a:cubicBezTo>
                  <a:cubicBezTo>
                    <a:pt x="398" y="515"/>
                    <a:pt x="398" y="515"/>
                    <a:pt x="398" y="515"/>
                  </a:cubicBezTo>
                  <a:cubicBezTo>
                    <a:pt x="398" y="530"/>
                    <a:pt x="412" y="559"/>
                    <a:pt x="442" y="559"/>
                  </a:cubicBezTo>
                  <a:close/>
                  <a:moveTo>
                    <a:pt x="442" y="471"/>
                  </a:moveTo>
                  <a:lnTo>
                    <a:pt x="442" y="471"/>
                  </a:lnTo>
                  <a:cubicBezTo>
                    <a:pt x="471" y="471"/>
                    <a:pt x="471" y="471"/>
                    <a:pt x="471" y="471"/>
                  </a:cubicBezTo>
                  <a:cubicBezTo>
                    <a:pt x="471" y="515"/>
                    <a:pt x="471" y="515"/>
                    <a:pt x="471" y="515"/>
                  </a:cubicBezTo>
                  <a:cubicBezTo>
                    <a:pt x="442" y="515"/>
                    <a:pt x="442" y="515"/>
                    <a:pt x="442" y="515"/>
                  </a:cubicBezTo>
                  <a:lnTo>
                    <a:pt x="442" y="471"/>
                  </a:lnTo>
                  <a:close/>
                  <a:moveTo>
                    <a:pt x="442" y="397"/>
                  </a:moveTo>
                  <a:lnTo>
                    <a:pt x="442" y="397"/>
                  </a:lnTo>
                  <a:cubicBezTo>
                    <a:pt x="471" y="397"/>
                    <a:pt x="471" y="397"/>
                    <a:pt x="471" y="397"/>
                  </a:cubicBezTo>
                  <a:cubicBezTo>
                    <a:pt x="501" y="397"/>
                    <a:pt x="516" y="383"/>
                    <a:pt x="516" y="353"/>
                  </a:cubicBezTo>
                  <a:cubicBezTo>
                    <a:pt x="516" y="324"/>
                    <a:pt x="516" y="324"/>
                    <a:pt x="516" y="324"/>
                  </a:cubicBezTo>
                  <a:cubicBezTo>
                    <a:pt x="516" y="294"/>
                    <a:pt x="501" y="280"/>
                    <a:pt x="471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12" y="280"/>
                    <a:pt x="398" y="294"/>
                    <a:pt x="398" y="324"/>
                  </a:cubicBezTo>
                  <a:cubicBezTo>
                    <a:pt x="398" y="353"/>
                    <a:pt x="398" y="353"/>
                    <a:pt x="398" y="353"/>
                  </a:cubicBezTo>
                  <a:cubicBezTo>
                    <a:pt x="398" y="383"/>
                    <a:pt x="412" y="397"/>
                    <a:pt x="442" y="397"/>
                  </a:cubicBezTo>
                  <a:close/>
                  <a:moveTo>
                    <a:pt x="442" y="324"/>
                  </a:moveTo>
                  <a:lnTo>
                    <a:pt x="442" y="324"/>
                  </a:lnTo>
                  <a:cubicBezTo>
                    <a:pt x="471" y="324"/>
                    <a:pt x="471" y="324"/>
                    <a:pt x="471" y="324"/>
                  </a:cubicBezTo>
                  <a:cubicBezTo>
                    <a:pt x="471" y="353"/>
                    <a:pt x="471" y="353"/>
                    <a:pt x="471" y="353"/>
                  </a:cubicBezTo>
                  <a:cubicBezTo>
                    <a:pt x="442" y="353"/>
                    <a:pt x="442" y="353"/>
                    <a:pt x="442" y="353"/>
                  </a:cubicBezTo>
                  <a:lnTo>
                    <a:pt x="442" y="324"/>
                  </a:lnTo>
                  <a:close/>
                  <a:moveTo>
                    <a:pt x="516" y="44"/>
                  </a:moveTo>
                  <a:lnTo>
                    <a:pt x="516" y="44"/>
                  </a:lnTo>
                  <a:cubicBezTo>
                    <a:pt x="442" y="44"/>
                    <a:pt x="442" y="44"/>
                    <a:pt x="442" y="44"/>
                  </a:cubicBezTo>
                  <a:cubicBezTo>
                    <a:pt x="442" y="29"/>
                    <a:pt x="442" y="29"/>
                    <a:pt x="442" y="29"/>
                  </a:cubicBezTo>
                  <a:cubicBezTo>
                    <a:pt x="442" y="15"/>
                    <a:pt x="427" y="0"/>
                    <a:pt x="412" y="0"/>
                  </a:cubicBezTo>
                  <a:cubicBezTo>
                    <a:pt x="412" y="0"/>
                    <a:pt x="398" y="15"/>
                    <a:pt x="398" y="29"/>
                  </a:cubicBezTo>
                  <a:cubicBezTo>
                    <a:pt x="398" y="44"/>
                    <a:pt x="398" y="44"/>
                    <a:pt x="398" y="44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07" y="15"/>
                    <a:pt x="192" y="0"/>
                    <a:pt x="177" y="0"/>
                  </a:cubicBezTo>
                  <a:cubicBezTo>
                    <a:pt x="177" y="0"/>
                    <a:pt x="162" y="15"/>
                    <a:pt x="162" y="29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44" y="44"/>
                    <a:pt x="0" y="74"/>
                    <a:pt x="0" y="118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604"/>
                    <a:pt x="44" y="633"/>
                    <a:pt x="89" y="633"/>
                  </a:cubicBezTo>
                  <a:cubicBezTo>
                    <a:pt x="516" y="633"/>
                    <a:pt x="516" y="633"/>
                    <a:pt x="516" y="633"/>
                  </a:cubicBezTo>
                  <a:cubicBezTo>
                    <a:pt x="560" y="633"/>
                    <a:pt x="589" y="604"/>
                    <a:pt x="589" y="559"/>
                  </a:cubicBezTo>
                  <a:cubicBezTo>
                    <a:pt x="589" y="118"/>
                    <a:pt x="589" y="118"/>
                    <a:pt x="589" y="118"/>
                  </a:cubicBezTo>
                  <a:cubicBezTo>
                    <a:pt x="589" y="74"/>
                    <a:pt x="560" y="44"/>
                    <a:pt x="516" y="44"/>
                  </a:cubicBezTo>
                  <a:close/>
                  <a:moveTo>
                    <a:pt x="560" y="559"/>
                  </a:moveTo>
                  <a:lnTo>
                    <a:pt x="560" y="559"/>
                  </a:lnTo>
                  <a:cubicBezTo>
                    <a:pt x="560" y="574"/>
                    <a:pt x="530" y="589"/>
                    <a:pt x="516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4"/>
                    <a:pt x="44" y="559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560" y="206"/>
                    <a:pt x="560" y="206"/>
                    <a:pt x="560" y="206"/>
                  </a:cubicBezTo>
                  <a:lnTo>
                    <a:pt x="560" y="559"/>
                  </a:lnTo>
                  <a:close/>
                  <a:moveTo>
                    <a:pt x="560" y="162"/>
                  </a:moveTo>
                  <a:lnTo>
                    <a:pt x="560" y="162"/>
                  </a:lnTo>
                  <a:cubicBezTo>
                    <a:pt x="44" y="162"/>
                    <a:pt x="44" y="162"/>
                    <a:pt x="44" y="162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03"/>
                    <a:pt x="59" y="88"/>
                    <a:pt x="89" y="88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118"/>
                    <a:pt x="177" y="118"/>
                    <a:pt x="177" y="118"/>
                  </a:cubicBezTo>
                  <a:cubicBezTo>
                    <a:pt x="192" y="118"/>
                    <a:pt x="207" y="118"/>
                    <a:pt x="207" y="103"/>
                  </a:cubicBezTo>
                  <a:cubicBezTo>
                    <a:pt x="207" y="88"/>
                    <a:pt x="207" y="88"/>
                    <a:pt x="207" y="88"/>
                  </a:cubicBezTo>
                  <a:cubicBezTo>
                    <a:pt x="398" y="88"/>
                    <a:pt x="398" y="88"/>
                    <a:pt x="398" y="88"/>
                  </a:cubicBezTo>
                  <a:cubicBezTo>
                    <a:pt x="398" y="103"/>
                    <a:pt x="398" y="103"/>
                    <a:pt x="398" y="103"/>
                  </a:cubicBezTo>
                  <a:cubicBezTo>
                    <a:pt x="398" y="118"/>
                    <a:pt x="412" y="118"/>
                    <a:pt x="412" y="118"/>
                  </a:cubicBezTo>
                  <a:cubicBezTo>
                    <a:pt x="427" y="118"/>
                    <a:pt x="442" y="118"/>
                    <a:pt x="442" y="103"/>
                  </a:cubicBezTo>
                  <a:cubicBezTo>
                    <a:pt x="442" y="88"/>
                    <a:pt x="442" y="88"/>
                    <a:pt x="442" y="88"/>
                  </a:cubicBezTo>
                  <a:cubicBezTo>
                    <a:pt x="516" y="88"/>
                    <a:pt x="516" y="88"/>
                    <a:pt x="516" y="88"/>
                  </a:cubicBezTo>
                  <a:cubicBezTo>
                    <a:pt x="530" y="88"/>
                    <a:pt x="560" y="103"/>
                    <a:pt x="560" y="118"/>
                  </a:cubicBezTo>
                  <a:lnTo>
                    <a:pt x="560" y="162"/>
                  </a:lnTo>
                  <a:close/>
                  <a:moveTo>
                    <a:pt x="118" y="397"/>
                  </a:moveTo>
                  <a:lnTo>
                    <a:pt x="118" y="397"/>
                  </a:lnTo>
                  <a:cubicBezTo>
                    <a:pt x="162" y="397"/>
                    <a:pt x="162" y="397"/>
                    <a:pt x="162" y="397"/>
                  </a:cubicBezTo>
                  <a:cubicBezTo>
                    <a:pt x="177" y="397"/>
                    <a:pt x="207" y="383"/>
                    <a:pt x="207" y="353"/>
                  </a:cubicBezTo>
                  <a:cubicBezTo>
                    <a:pt x="207" y="324"/>
                    <a:pt x="207" y="324"/>
                    <a:pt x="207" y="324"/>
                  </a:cubicBezTo>
                  <a:cubicBezTo>
                    <a:pt x="207" y="294"/>
                    <a:pt x="177" y="280"/>
                    <a:pt x="162" y="280"/>
                  </a:cubicBezTo>
                  <a:cubicBezTo>
                    <a:pt x="118" y="280"/>
                    <a:pt x="118" y="280"/>
                    <a:pt x="118" y="280"/>
                  </a:cubicBezTo>
                  <a:cubicBezTo>
                    <a:pt x="103" y="280"/>
                    <a:pt x="89" y="294"/>
                    <a:pt x="89" y="324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89" y="383"/>
                    <a:pt x="103" y="397"/>
                    <a:pt x="118" y="397"/>
                  </a:cubicBezTo>
                  <a:close/>
                  <a:moveTo>
                    <a:pt x="118" y="324"/>
                  </a:moveTo>
                  <a:lnTo>
                    <a:pt x="118" y="324"/>
                  </a:lnTo>
                  <a:cubicBezTo>
                    <a:pt x="162" y="324"/>
                    <a:pt x="162" y="324"/>
                    <a:pt x="162" y="324"/>
                  </a:cubicBezTo>
                  <a:cubicBezTo>
                    <a:pt x="162" y="353"/>
                    <a:pt x="162" y="353"/>
                    <a:pt x="162" y="353"/>
                  </a:cubicBezTo>
                  <a:cubicBezTo>
                    <a:pt x="118" y="353"/>
                    <a:pt x="118" y="353"/>
                    <a:pt x="118" y="353"/>
                  </a:cubicBezTo>
                  <a:lnTo>
                    <a:pt x="118" y="324"/>
                  </a:lnTo>
                  <a:close/>
                  <a:moveTo>
                    <a:pt x="280" y="397"/>
                  </a:moveTo>
                  <a:lnTo>
                    <a:pt x="280" y="397"/>
                  </a:lnTo>
                  <a:cubicBezTo>
                    <a:pt x="324" y="397"/>
                    <a:pt x="324" y="397"/>
                    <a:pt x="324" y="397"/>
                  </a:cubicBezTo>
                  <a:cubicBezTo>
                    <a:pt x="339" y="397"/>
                    <a:pt x="354" y="383"/>
                    <a:pt x="354" y="353"/>
                  </a:cubicBezTo>
                  <a:cubicBezTo>
                    <a:pt x="354" y="324"/>
                    <a:pt x="354" y="324"/>
                    <a:pt x="354" y="324"/>
                  </a:cubicBezTo>
                  <a:cubicBezTo>
                    <a:pt x="354" y="294"/>
                    <a:pt x="339" y="280"/>
                    <a:pt x="324" y="280"/>
                  </a:cubicBezTo>
                  <a:cubicBezTo>
                    <a:pt x="280" y="280"/>
                    <a:pt x="280" y="280"/>
                    <a:pt x="280" y="280"/>
                  </a:cubicBezTo>
                  <a:cubicBezTo>
                    <a:pt x="265" y="280"/>
                    <a:pt x="236" y="294"/>
                    <a:pt x="236" y="324"/>
                  </a:cubicBezTo>
                  <a:cubicBezTo>
                    <a:pt x="236" y="353"/>
                    <a:pt x="236" y="353"/>
                    <a:pt x="236" y="353"/>
                  </a:cubicBezTo>
                  <a:cubicBezTo>
                    <a:pt x="236" y="383"/>
                    <a:pt x="265" y="397"/>
                    <a:pt x="280" y="397"/>
                  </a:cubicBezTo>
                  <a:close/>
                  <a:moveTo>
                    <a:pt x="280" y="324"/>
                  </a:moveTo>
                  <a:lnTo>
                    <a:pt x="280" y="324"/>
                  </a:lnTo>
                  <a:cubicBezTo>
                    <a:pt x="324" y="324"/>
                    <a:pt x="324" y="324"/>
                    <a:pt x="324" y="324"/>
                  </a:cubicBezTo>
                  <a:cubicBezTo>
                    <a:pt x="324" y="353"/>
                    <a:pt x="324" y="353"/>
                    <a:pt x="324" y="353"/>
                  </a:cubicBezTo>
                  <a:cubicBezTo>
                    <a:pt x="280" y="353"/>
                    <a:pt x="280" y="353"/>
                    <a:pt x="280" y="353"/>
                  </a:cubicBezTo>
                  <a:lnTo>
                    <a:pt x="280" y="324"/>
                  </a:lnTo>
                  <a:close/>
                  <a:moveTo>
                    <a:pt x="118" y="559"/>
                  </a:moveTo>
                  <a:lnTo>
                    <a:pt x="118" y="559"/>
                  </a:lnTo>
                  <a:cubicBezTo>
                    <a:pt x="162" y="559"/>
                    <a:pt x="162" y="559"/>
                    <a:pt x="162" y="559"/>
                  </a:cubicBezTo>
                  <a:cubicBezTo>
                    <a:pt x="177" y="559"/>
                    <a:pt x="207" y="530"/>
                    <a:pt x="207" y="515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56"/>
                    <a:pt x="177" y="442"/>
                    <a:pt x="162" y="442"/>
                  </a:cubicBezTo>
                  <a:cubicBezTo>
                    <a:pt x="118" y="442"/>
                    <a:pt x="118" y="442"/>
                    <a:pt x="118" y="442"/>
                  </a:cubicBezTo>
                  <a:cubicBezTo>
                    <a:pt x="103" y="442"/>
                    <a:pt x="89" y="456"/>
                    <a:pt x="89" y="471"/>
                  </a:cubicBezTo>
                  <a:cubicBezTo>
                    <a:pt x="89" y="515"/>
                    <a:pt x="89" y="515"/>
                    <a:pt x="89" y="515"/>
                  </a:cubicBezTo>
                  <a:cubicBezTo>
                    <a:pt x="89" y="530"/>
                    <a:pt x="103" y="559"/>
                    <a:pt x="118" y="559"/>
                  </a:cubicBezTo>
                  <a:close/>
                  <a:moveTo>
                    <a:pt x="118" y="471"/>
                  </a:moveTo>
                  <a:lnTo>
                    <a:pt x="118" y="471"/>
                  </a:lnTo>
                  <a:cubicBezTo>
                    <a:pt x="162" y="471"/>
                    <a:pt x="162" y="471"/>
                    <a:pt x="162" y="471"/>
                  </a:cubicBezTo>
                  <a:cubicBezTo>
                    <a:pt x="162" y="515"/>
                    <a:pt x="162" y="515"/>
                    <a:pt x="162" y="515"/>
                  </a:cubicBezTo>
                  <a:cubicBezTo>
                    <a:pt x="118" y="515"/>
                    <a:pt x="118" y="515"/>
                    <a:pt x="118" y="515"/>
                  </a:cubicBezTo>
                  <a:lnTo>
                    <a:pt x="118" y="471"/>
                  </a:lnTo>
                  <a:close/>
                  <a:moveTo>
                    <a:pt x="280" y="559"/>
                  </a:moveTo>
                  <a:lnTo>
                    <a:pt x="280" y="559"/>
                  </a:lnTo>
                  <a:cubicBezTo>
                    <a:pt x="324" y="559"/>
                    <a:pt x="324" y="559"/>
                    <a:pt x="324" y="559"/>
                  </a:cubicBezTo>
                  <a:cubicBezTo>
                    <a:pt x="339" y="559"/>
                    <a:pt x="354" y="530"/>
                    <a:pt x="354" y="515"/>
                  </a:cubicBezTo>
                  <a:cubicBezTo>
                    <a:pt x="354" y="471"/>
                    <a:pt x="354" y="471"/>
                    <a:pt x="354" y="471"/>
                  </a:cubicBezTo>
                  <a:cubicBezTo>
                    <a:pt x="354" y="456"/>
                    <a:pt x="339" y="442"/>
                    <a:pt x="324" y="442"/>
                  </a:cubicBezTo>
                  <a:cubicBezTo>
                    <a:pt x="280" y="442"/>
                    <a:pt x="280" y="442"/>
                    <a:pt x="280" y="442"/>
                  </a:cubicBezTo>
                  <a:cubicBezTo>
                    <a:pt x="265" y="442"/>
                    <a:pt x="236" y="456"/>
                    <a:pt x="236" y="471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30"/>
                    <a:pt x="265" y="559"/>
                    <a:pt x="280" y="559"/>
                  </a:cubicBezTo>
                  <a:close/>
                  <a:moveTo>
                    <a:pt x="280" y="471"/>
                  </a:moveTo>
                  <a:lnTo>
                    <a:pt x="280" y="471"/>
                  </a:lnTo>
                  <a:cubicBezTo>
                    <a:pt x="324" y="471"/>
                    <a:pt x="324" y="471"/>
                    <a:pt x="324" y="471"/>
                  </a:cubicBezTo>
                  <a:cubicBezTo>
                    <a:pt x="324" y="515"/>
                    <a:pt x="324" y="515"/>
                    <a:pt x="324" y="515"/>
                  </a:cubicBezTo>
                  <a:cubicBezTo>
                    <a:pt x="280" y="515"/>
                    <a:pt x="280" y="515"/>
                    <a:pt x="280" y="515"/>
                  </a:cubicBezTo>
                  <a:lnTo>
                    <a:pt x="280" y="4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73" name="Freeform 168"/>
            <p:cNvSpPr>
              <a:spLocks noChangeArrowheads="1"/>
            </p:cNvSpPr>
            <p:nvPr/>
          </p:nvSpPr>
          <p:spPr bwMode="auto">
            <a:xfrm>
              <a:off x="1812786" y="2015945"/>
              <a:ext cx="221970" cy="143232"/>
            </a:xfrm>
            <a:custGeom>
              <a:avLst/>
              <a:gdLst>
                <a:gd name="T0" fmla="*/ 153120 w 619"/>
                <a:gd name="T1" fmla="*/ 31669 h 398"/>
                <a:gd name="T2" fmla="*/ 153120 w 619"/>
                <a:gd name="T3" fmla="*/ 31669 h 398"/>
                <a:gd name="T4" fmla="*/ 110806 w 619"/>
                <a:gd name="T5" fmla="*/ 74135 h 398"/>
                <a:gd name="T6" fmla="*/ 153120 w 619"/>
                <a:gd name="T7" fmla="*/ 116601 h 398"/>
                <a:gd name="T8" fmla="*/ 195434 w 619"/>
                <a:gd name="T9" fmla="*/ 74135 h 398"/>
                <a:gd name="T10" fmla="*/ 153120 w 619"/>
                <a:gd name="T11" fmla="*/ 31669 h 398"/>
                <a:gd name="T12" fmla="*/ 153120 w 619"/>
                <a:gd name="T13" fmla="*/ 100406 h 398"/>
                <a:gd name="T14" fmla="*/ 153120 w 619"/>
                <a:gd name="T15" fmla="*/ 100406 h 398"/>
                <a:gd name="T16" fmla="*/ 126584 w 619"/>
                <a:gd name="T17" fmla="*/ 74135 h 398"/>
                <a:gd name="T18" fmla="*/ 153120 w 619"/>
                <a:gd name="T19" fmla="*/ 42106 h 398"/>
                <a:gd name="T20" fmla="*/ 179297 w 619"/>
                <a:gd name="T21" fmla="*/ 74135 h 398"/>
                <a:gd name="T22" fmla="*/ 153120 w 619"/>
                <a:gd name="T23" fmla="*/ 100406 h 398"/>
                <a:gd name="T24" fmla="*/ 153120 w 619"/>
                <a:gd name="T25" fmla="*/ 0 h 398"/>
                <a:gd name="T26" fmla="*/ 153120 w 619"/>
                <a:gd name="T27" fmla="*/ 0 h 398"/>
                <a:gd name="T28" fmla="*/ 68492 w 619"/>
                <a:gd name="T29" fmla="*/ 0 h 398"/>
                <a:gd name="T30" fmla="*/ 0 w 619"/>
                <a:gd name="T31" fmla="*/ 74135 h 398"/>
                <a:gd name="T32" fmla="*/ 68492 w 619"/>
                <a:gd name="T33" fmla="*/ 142872 h 398"/>
                <a:gd name="T34" fmla="*/ 153120 w 619"/>
                <a:gd name="T35" fmla="*/ 142872 h 398"/>
                <a:gd name="T36" fmla="*/ 221611 w 619"/>
                <a:gd name="T37" fmla="*/ 74135 h 398"/>
                <a:gd name="T38" fmla="*/ 153120 w 619"/>
                <a:gd name="T39" fmla="*/ 0 h 398"/>
                <a:gd name="T40" fmla="*/ 153120 w 619"/>
                <a:gd name="T41" fmla="*/ 127037 h 398"/>
                <a:gd name="T42" fmla="*/ 153120 w 619"/>
                <a:gd name="T43" fmla="*/ 127037 h 398"/>
                <a:gd name="T44" fmla="*/ 68492 w 619"/>
                <a:gd name="T45" fmla="*/ 127037 h 398"/>
                <a:gd name="T46" fmla="*/ 10399 w 619"/>
                <a:gd name="T47" fmla="*/ 74135 h 398"/>
                <a:gd name="T48" fmla="*/ 68492 w 619"/>
                <a:gd name="T49" fmla="*/ 15835 h 398"/>
                <a:gd name="T50" fmla="*/ 153120 w 619"/>
                <a:gd name="T51" fmla="*/ 15835 h 398"/>
                <a:gd name="T52" fmla="*/ 211212 w 619"/>
                <a:gd name="T53" fmla="*/ 74135 h 398"/>
                <a:gd name="T54" fmla="*/ 153120 w 619"/>
                <a:gd name="T55" fmla="*/ 127037 h 39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19" h="398">
                  <a:moveTo>
                    <a:pt x="427" y="88"/>
                  </a:moveTo>
                  <a:lnTo>
                    <a:pt x="427" y="88"/>
                  </a:lnTo>
                  <a:cubicBezTo>
                    <a:pt x="368" y="88"/>
                    <a:pt x="309" y="132"/>
                    <a:pt x="309" y="206"/>
                  </a:cubicBezTo>
                  <a:cubicBezTo>
                    <a:pt x="309" y="265"/>
                    <a:pt x="368" y="324"/>
                    <a:pt x="427" y="324"/>
                  </a:cubicBezTo>
                  <a:cubicBezTo>
                    <a:pt x="486" y="324"/>
                    <a:pt x="545" y="265"/>
                    <a:pt x="545" y="206"/>
                  </a:cubicBezTo>
                  <a:cubicBezTo>
                    <a:pt x="545" y="132"/>
                    <a:pt x="486" y="88"/>
                    <a:pt x="427" y="88"/>
                  </a:cubicBezTo>
                  <a:close/>
                  <a:moveTo>
                    <a:pt x="427" y="279"/>
                  </a:moveTo>
                  <a:lnTo>
                    <a:pt x="427" y="279"/>
                  </a:lnTo>
                  <a:cubicBezTo>
                    <a:pt x="382" y="279"/>
                    <a:pt x="353" y="250"/>
                    <a:pt x="353" y="206"/>
                  </a:cubicBezTo>
                  <a:cubicBezTo>
                    <a:pt x="353" y="162"/>
                    <a:pt x="382" y="117"/>
                    <a:pt x="427" y="117"/>
                  </a:cubicBezTo>
                  <a:cubicBezTo>
                    <a:pt x="471" y="117"/>
                    <a:pt x="500" y="162"/>
                    <a:pt x="500" y="206"/>
                  </a:cubicBezTo>
                  <a:cubicBezTo>
                    <a:pt x="500" y="250"/>
                    <a:pt x="471" y="279"/>
                    <a:pt x="427" y="279"/>
                  </a:cubicBezTo>
                  <a:close/>
                  <a:moveTo>
                    <a:pt x="427" y="0"/>
                  </a:moveTo>
                  <a:lnTo>
                    <a:pt x="427" y="0"/>
                  </a:lnTo>
                  <a:cubicBezTo>
                    <a:pt x="191" y="0"/>
                    <a:pt x="191" y="0"/>
                    <a:pt x="191" y="0"/>
                  </a:cubicBezTo>
                  <a:cubicBezTo>
                    <a:pt x="88" y="0"/>
                    <a:pt x="0" y="88"/>
                    <a:pt x="0" y="206"/>
                  </a:cubicBezTo>
                  <a:cubicBezTo>
                    <a:pt x="0" y="309"/>
                    <a:pt x="88" y="397"/>
                    <a:pt x="191" y="397"/>
                  </a:cubicBezTo>
                  <a:cubicBezTo>
                    <a:pt x="427" y="397"/>
                    <a:pt x="427" y="397"/>
                    <a:pt x="427" y="397"/>
                  </a:cubicBezTo>
                  <a:cubicBezTo>
                    <a:pt x="530" y="397"/>
                    <a:pt x="618" y="309"/>
                    <a:pt x="618" y="206"/>
                  </a:cubicBezTo>
                  <a:cubicBezTo>
                    <a:pt x="618" y="88"/>
                    <a:pt x="530" y="0"/>
                    <a:pt x="427" y="0"/>
                  </a:cubicBezTo>
                  <a:close/>
                  <a:moveTo>
                    <a:pt x="427" y="353"/>
                  </a:moveTo>
                  <a:lnTo>
                    <a:pt x="427" y="353"/>
                  </a:lnTo>
                  <a:cubicBezTo>
                    <a:pt x="191" y="353"/>
                    <a:pt x="191" y="353"/>
                    <a:pt x="191" y="353"/>
                  </a:cubicBezTo>
                  <a:cubicBezTo>
                    <a:pt x="103" y="353"/>
                    <a:pt x="29" y="294"/>
                    <a:pt x="29" y="206"/>
                  </a:cubicBezTo>
                  <a:cubicBezTo>
                    <a:pt x="29" y="117"/>
                    <a:pt x="103" y="44"/>
                    <a:pt x="191" y="44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515" y="44"/>
                    <a:pt x="589" y="117"/>
                    <a:pt x="589" y="206"/>
                  </a:cubicBezTo>
                  <a:cubicBezTo>
                    <a:pt x="589" y="294"/>
                    <a:pt x="515" y="353"/>
                    <a:pt x="427" y="3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74" name="Freeform 169"/>
            <p:cNvSpPr>
              <a:spLocks noChangeArrowheads="1"/>
            </p:cNvSpPr>
            <p:nvPr/>
          </p:nvSpPr>
          <p:spPr bwMode="auto">
            <a:xfrm>
              <a:off x="1441887" y="2015945"/>
              <a:ext cx="228610" cy="143232"/>
            </a:xfrm>
            <a:custGeom>
              <a:avLst/>
              <a:gdLst>
                <a:gd name="T0" fmla="*/ 159378 w 634"/>
                <a:gd name="T1" fmla="*/ 0 h 398"/>
                <a:gd name="T2" fmla="*/ 159378 w 634"/>
                <a:gd name="T3" fmla="*/ 0 h 398"/>
                <a:gd name="T4" fmla="*/ 74641 w 634"/>
                <a:gd name="T5" fmla="*/ 0 h 398"/>
                <a:gd name="T6" fmla="*/ 0 w 634"/>
                <a:gd name="T7" fmla="*/ 74135 h 398"/>
                <a:gd name="T8" fmla="*/ 74641 w 634"/>
                <a:gd name="T9" fmla="*/ 142872 h 398"/>
                <a:gd name="T10" fmla="*/ 159378 w 634"/>
                <a:gd name="T11" fmla="*/ 142872 h 398"/>
                <a:gd name="T12" fmla="*/ 228249 w 634"/>
                <a:gd name="T13" fmla="*/ 74135 h 398"/>
                <a:gd name="T14" fmla="*/ 159378 w 634"/>
                <a:gd name="T15" fmla="*/ 0 h 398"/>
                <a:gd name="T16" fmla="*/ 159378 w 634"/>
                <a:gd name="T17" fmla="*/ 127037 h 398"/>
                <a:gd name="T18" fmla="*/ 159378 w 634"/>
                <a:gd name="T19" fmla="*/ 127037 h 398"/>
                <a:gd name="T20" fmla="*/ 74641 w 634"/>
                <a:gd name="T21" fmla="*/ 127037 h 398"/>
                <a:gd name="T22" fmla="*/ 15866 w 634"/>
                <a:gd name="T23" fmla="*/ 74135 h 398"/>
                <a:gd name="T24" fmla="*/ 74641 w 634"/>
                <a:gd name="T25" fmla="*/ 15835 h 398"/>
                <a:gd name="T26" fmla="*/ 159378 w 634"/>
                <a:gd name="T27" fmla="*/ 15835 h 398"/>
                <a:gd name="T28" fmla="*/ 212384 w 634"/>
                <a:gd name="T29" fmla="*/ 74135 h 398"/>
                <a:gd name="T30" fmla="*/ 159378 w 634"/>
                <a:gd name="T31" fmla="*/ 127037 h 398"/>
                <a:gd name="T32" fmla="*/ 74641 w 634"/>
                <a:gd name="T33" fmla="*/ 31669 h 398"/>
                <a:gd name="T34" fmla="*/ 74641 w 634"/>
                <a:gd name="T35" fmla="*/ 31669 h 398"/>
                <a:gd name="T36" fmla="*/ 32092 w 634"/>
                <a:gd name="T37" fmla="*/ 74135 h 398"/>
                <a:gd name="T38" fmla="*/ 74641 w 634"/>
                <a:gd name="T39" fmla="*/ 116601 h 398"/>
                <a:gd name="T40" fmla="*/ 116829 w 634"/>
                <a:gd name="T41" fmla="*/ 74135 h 398"/>
                <a:gd name="T42" fmla="*/ 74641 w 634"/>
                <a:gd name="T43" fmla="*/ 31669 h 398"/>
                <a:gd name="T44" fmla="*/ 74641 w 634"/>
                <a:gd name="T45" fmla="*/ 100406 h 398"/>
                <a:gd name="T46" fmla="*/ 74641 w 634"/>
                <a:gd name="T47" fmla="*/ 100406 h 398"/>
                <a:gd name="T48" fmla="*/ 42549 w 634"/>
                <a:gd name="T49" fmla="*/ 74135 h 398"/>
                <a:gd name="T50" fmla="*/ 74641 w 634"/>
                <a:gd name="T51" fmla="*/ 42106 h 398"/>
                <a:gd name="T52" fmla="*/ 100963 w 634"/>
                <a:gd name="T53" fmla="*/ 74135 h 398"/>
                <a:gd name="T54" fmla="*/ 74641 w 634"/>
                <a:gd name="T55" fmla="*/ 100406 h 39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34" h="398">
                  <a:moveTo>
                    <a:pt x="442" y="0"/>
                  </a:moveTo>
                  <a:lnTo>
                    <a:pt x="442" y="0"/>
                  </a:lnTo>
                  <a:cubicBezTo>
                    <a:pt x="207" y="0"/>
                    <a:pt x="207" y="0"/>
                    <a:pt x="207" y="0"/>
                  </a:cubicBezTo>
                  <a:cubicBezTo>
                    <a:pt x="89" y="0"/>
                    <a:pt x="0" y="88"/>
                    <a:pt x="0" y="206"/>
                  </a:cubicBezTo>
                  <a:cubicBezTo>
                    <a:pt x="0" y="309"/>
                    <a:pt x="89" y="397"/>
                    <a:pt x="207" y="397"/>
                  </a:cubicBezTo>
                  <a:cubicBezTo>
                    <a:pt x="442" y="397"/>
                    <a:pt x="442" y="397"/>
                    <a:pt x="442" y="397"/>
                  </a:cubicBezTo>
                  <a:cubicBezTo>
                    <a:pt x="545" y="397"/>
                    <a:pt x="633" y="309"/>
                    <a:pt x="633" y="206"/>
                  </a:cubicBezTo>
                  <a:cubicBezTo>
                    <a:pt x="633" y="88"/>
                    <a:pt x="545" y="0"/>
                    <a:pt x="442" y="0"/>
                  </a:cubicBezTo>
                  <a:close/>
                  <a:moveTo>
                    <a:pt x="442" y="353"/>
                  </a:moveTo>
                  <a:lnTo>
                    <a:pt x="442" y="353"/>
                  </a:lnTo>
                  <a:cubicBezTo>
                    <a:pt x="207" y="353"/>
                    <a:pt x="207" y="353"/>
                    <a:pt x="207" y="353"/>
                  </a:cubicBezTo>
                  <a:cubicBezTo>
                    <a:pt x="118" y="353"/>
                    <a:pt x="44" y="294"/>
                    <a:pt x="44" y="206"/>
                  </a:cubicBezTo>
                  <a:cubicBezTo>
                    <a:pt x="44" y="117"/>
                    <a:pt x="118" y="44"/>
                    <a:pt x="207" y="44"/>
                  </a:cubicBezTo>
                  <a:cubicBezTo>
                    <a:pt x="442" y="44"/>
                    <a:pt x="442" y="44"/>
                    <a:pt x="442" y="44"/>
                  </a:cubicBezTo>
                  <a:cubicBezTo>
                    <a:pt x="530" y="44"/>
                    <a:pt x="589" y="117"/>
                    <a:pt x="589" y="206"/>
                  </a:cubicBezTo>
                  <a:cubicBezTo>
                    <a:pt x="589" y="294"/>
                    <a:pt x="530" y="353"/>
                    <a:pt x="442" y="353"/>
                  </a:cubicBezTo>
                  <a:close/>
                  <a:moveTo>
                    <a:pt x="207" y="88"/>
                  </a:moveTo>
                  <a:lnTo>
                    <a:pt x="207" y="88"/>
                  </a:lnTo>
                  <a:cubicBezTo>
                    <a:pt x="133" y="88"/>
                    <a:pt x="89" y="132"/>
                    <a:pt x="89" y="206"/>
                  </a:cubicBezTo>
                  <a:cubicBezTo>
                    <a:pt x="89" y="265"/>
                    <a:pt x="133" y="324"/>
                    <a:pt x="207" y="324"/>
                  </a:cubicBezTo>
                  <a:cubicBezTo>
                    <a:pt x="265" y="324"/>
                    <a:pt x="324" y="265"/>
                    <a:pt x="324" y="206"/>
                  </a:cubicBezTo>
                  <a:cubicBezTo>
                    <a:pt x="324" y="132"/>
                    <a:pt x="265" y="88"/>
                    <a:pt x="207" y="88"/>
                  </a:cubicBezTo>
                  <a:close/>
                  <a:moveTo>
                    <a:pt x="207" y="279"/>
                  </a:moveTo>
                  <a:lnTo>
                    <a:pt x="207" y="279"/>
                  </a:lnTo>
                  <a:cubicBezTo>
                    <a:pt x="162" y="279"/>
                    <a:pt x="118" y="250"/>
                    <a:pt x="118" y="206"/>
                  </a:cubicBezTo>
                  <a:cubicBezTo>
                    <a:pt x="118" y="162"/>
                    <a:pt x="162" y="117"/>
                    <a:pt x="207" y="117"/>
                  </a:cubicBezTo>
                  <a:cubicBezTo>
                    <a:pt x="251" y="117"/>
                    <a:pt x="280" y="162"/>
                    <a:pt x="280" y="206"/>
                  </a:cubicBezTo>
                  <a:cubicBezTo>
                    <a:pt x="280" y="250"/>
                    <a:pt x="251" y="279"/>
                    <a:pt x="207" y="2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75" name="Freeform 170"/>
            <p:cNvSpPr>
              <a:spLocks noChangeArrowheads="1"/>
            </p:cNvSpPr>
            <p:nvPr/>
          </p:nvSpPr>
          <p:spPr bwMode="auto">
            <a:xfrm>
              <a:off x="1076679" y="1973260"/>
              <a:ext cx="228611" cy="228602"/>
            </a:xfrm>
            <a:custGeom>
              <a:avLst/>
              <a:gdLst>
                <a:gd name="T0" fmla="*/ 185701 w 634"/>
                <a:gd name="T1" fmla="*/ 169829 h 634"/>
                <a:gd name="T2" fmla="*/ 79329 w 634"/>
                <a:gd name="T3" fmla="*/ 148555 h 634"/>
                <a:gd name="T4" fmla="*/ 42188 w 634"/>
                <a:gd name="T5" fmla="*/ 169829 h 634"/>
                <a:gd name="T6" fmla="*/ 42188 w 634"/>
                <a:gd name="T7" fmla="*/ 185694 h 634"/>
                <a:gd name="T8" fmla="*/ 79329 w 634"/>
                <a:gd name="T9" fmla="*/ 206968 h 634"/>
                <a:gd name="T10" fmla="*/ 185701 w 634"/>
                <a:gd name="T11" fmla="*/ 185694 h 634"/>
                <a:gd name="T12" fmla="*/ 185701 w 634"/>
                <a:gd name="T13" fmla="*/ 169829 h 634"/>
                <a:gd name="T14" fmla="*/ 79329 w 634"/>
                <a:gd name="T15" fmla="*/ 196511 h 634"/>
                <a:gd name="T16" fmla="*/ 79329 w 634"/>
                <a:gd name="T17" fmla="*/ 159372 h 634"/>
                <a:gd name="T18" fmla="*/ 79329 w 634"/>
                <a:gd name="T19" fmla="*/ 196511 h 634"/>
                <a:gd name="T20" fmla="*/ 185701 w 634"/>
                <a:gd name="T21" fmla="*/ 58412 h 634"/>
                <a:gd name="T22" fmla="*/ 79329 w 634"/>
                <a:gd name="T23" fmla="*/ 37139 h 634"/>
                <a:gd name="T24" fmla="*/ 42188 w 634"/>
                <a:gd name="T25" fmla="*/ 58412 h 634"/>
                <a:gd name="T26" fmla="*/ 42188 w 634"/>
                <a:gd name="T27" fmla="*/ 74278 h 634"/>
                <a:gd name="T28" fmla="*/ 79329 w 634"/>
                <a:gd name="T29" fmla="*/ 95551 h 634"/>
                <a:gd name="T30" fmla="*/ 185701 w 634"/>
                <a:gd name="T31" fmla="*/ 74278 h 634"/>
                <a:gd name="T32" fmla="*/ 185701 w 634"/>
                <a:gd name="T33" fmla="*/ 58412 h 634"/>
                <a:gd name="T34" fmla="*/ 79329 w 634"/>
                <a:gd name="T35" fmla="*/ 84734 h 634"/>
                <a:gd name="T36" fmla="*/ 79329 w 634"/>
                <a:gd name="T37" fmla="*/ 47956 h 634"/>
                <a:gd name="T38" fmla="*/ 79329 w 634"/>
                <a:gd name="T39" fmla="*/ 84734 h 634"/>
                <a:gd name="T40" fmla="*/ 185701 w 634"/>
                <a:gd name="T41" fmla="*/ 116825 h 634"/>
                <a:gd name="T42" fmla="*/ 143152 w 634"/>
                <a:gd name="T43" fmla="*/ 95551 h 634"/>
                <a:gd name="T44" fmla="*/ 42188 w 634"/>
                <a:gd name="T45" fmla="*/ 116825 h 634"/>
                <a:gd name="T46" fmla="*/ 42188 w 634"/>
                <a:gd name="T47" fmla="*/ 127282 h 634"/>
                <a:gd name="T48" fmla="*/ 143152 w 634"/>
                <a:gd name="T49" fmla="*/ 148555 h 634"/>
                <a:gd name="T50" fmla="*/ 185701 w 634"/>
                <a:gd name="T51" fmla="*/ 127282 h 634"/>
                <a:gd name="T52" fmla="*/ 185701 w 634"/>
                <a:gd name="T53" fmla="*/ 116825 h 634"/>
                <a:gd name="T54" fmla="*/ 143152 w 634"/>
                <a:gd name="T55" fmla="*/ 138099 h 634"/>
                <a:gd name="T56" fmla="*/ 143152 w 634"/>
                <a:gd name="T57" fmla="*/ 106008 h 634"/>
                <a:gd name="T58" fmla="*/ 143152 w 634"/>
                <a:gd name="T59" fmla="*/ 138099 h 634"/>
                <a:gd name="T60" fmla="*/ 196158 w 634"/>
                <a:gd name="T61" fmla="*/ 0 h 634"/>
                <a:gd name="T62" fmla="*/ 0 w 634"/>
                <a:gd name="T63" fmla="*/ 31730 h 634"/>
                <a:gd name="T64" fmla="*/ 26323 w 634"/>
                <a:gd name="T65" fmla="*/ 228241 h 634"/>
                <a:gd name="T66" fmla="*/ 228250 w 634"/>
                <a:gd name="T67" fmla="*/ 201559 h 634"/>
                <a:gd name="T68" fmla="*/ 196158 w 634"/>
                <a:gd name="T69" fmla="*/ 0 h 634"/>
                <a:gd name="T70" fmla="*/ 212024 w 634"/>
                <a:gd name="T71" fmla="*/ 201559 h 634"/>
                <a:gd name="T72" fmla="*/ 26323 w 634"/>
                <a:gd name="T73" fmla="*/ 212376 h 634"/>
                <a:gd name="T74" fmla="*/ 15866 w 634"/>
                <a:gd name="T75" fmla="*/ 31730 h 634"/>
                <a:gd name="T76" fmla="*/ 196158 w 634"/>
                <a:gd name="T77" fmla="*/ 15865 h 634"/>
                <a:gd name="T78" fmla="*/ 212024 w 634"/>
                <a:gd name="T79" fmla="*/ 201559 h 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4" h="634">
                  <a:moveTo>
                    <a:pt x="515" y="471"/>
                  </a:moveTo>
                  <a:lnTo>
                    <a:pt x="515" y="471"/>
                  </a:lnTo>
                  <a:cubicBezTo>
                    <a:pt x="294" y="471"/>
                    <a:pt x="294" y="471"/>
                    <a:pt x="294" y="471"/>
                  </a:cubicBezTo>
                  <a:cubicBezTo>
                    <a:pt x="279" y="442"/>
                    <a:pt x="250" y="412"/>
                    <a:pt x="220" y="412"/>
                  </a:cubicBezTo>
                  <a:cubicBezTo>
                    <a:pt x="176" y="412"/>
                    <a:pt x="147" y="442"/>
                    <a:pt x="147" y="471"/>
                  </a:cubicBezTo>
                  <a:cubicBezTo>
                    <a:pt x="117" y="471"/>
                    <a:pt x="117" y="471"/>
                    <a:pt x="117" y="471"/>
                  </a:cubicBezTo>
                  <a:cubicBezTo>
                    <a:pt x="103" y="471"/>
                    <a:pt x="103" y="486"/>
                    <a:pt x="103" y="501"/>
                  </a:cubicBezTo>
                  <a:cubicBezTo>
                    <a:pt x="103" y="501"/>
                    <a:pt x="103" y="515"/>
                    <a:pt x="117" y="515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47" y="545"/>
                    <a:pt x="176" y="574"/>
                    <a:pt x="220" y="574"/>
                  </a:cubicBezTo>
                  <a:cubicBezTo>
                    <a:pt x="250" y="574"/>
                    <a:pt x="279" y="545"/>
                    <a:pt x="294" y="515"/>
                  </a:cubicBezTo>
                  <a:cubicBezTo>
                    <a:pt x="515" y="515"/>
                    <a:pt x="515" y="515"/>
                    <a:pt x="515" y="515"/>
                  </a:cubicBezTo>
                  <a:lnTo>
                    <a:pt x="530" y="501"/>
                  </a:lnTo>
                  <a:cubicBezTo>
                    <a:pt x="530" y="486"/>
                    <a:pt x="515" y="471"/>
                    <a:pt x="515" y="471"/>
                  </a:cubicBezTo>
                  <a:close/>
                  <a:moveTo>
                    <a:pt x="220" y="545"/>
                  </a:moveTo>
                  <a:lnTo>
                    <a:pt x="220" y="545"/>
                  </a:lnTo>
                  <a:cubicBezTo>
                    <a:pt x="191" y="545"/>
                    <a:pt x="162" y="515"/>
                    <a:pt x="162" y="501"/>
                  </a:cubicBezTo>
                  <a:cubicBezTo>
                    <a:pt x="162" y="471"/>
                    <a:pt x="191" y="442"/>
                    <a:pt x="220" y="442"/>
                  </a:cubicBezTo>
                  <a:cubicBezTo>
                    <a:pt x="235" y="442"/>
                    <a:pt x="265" y="471"/>
                    <a:pt x="265" y="501"/>
                  </a:cubicBezTo>
                  <a:cubicBezTo>
                    <a:pt x="265" y="515"/>
                    <a:pt x="235" y="545"/>
                    <a:pt x="220" y="545"/>
                  </a:cubicBezTo>
                  <a:close/>
                  <a:moveTo>
                    <a:pt x="515" y="162"/>
                  </a:moveTo>
                  <a:lnTo>
                    <a:pt x="515" y="162"/>
                  </a:lnTo>
                  <a:cubicBezTo>
                    <a:pt x="294" y="162"/>
                    <a:pt x="294" y="162"/>
                    <a:pt x="294" y="162"/>
                  </a:cubicBezTo>
                  <a:cubicBezTo>
                    <a:pt x="279" y="133"/>
                    <a:pt x="250" y="103"/>
                    <a:pt x="220" y="103"/>
                  </a:cubicBezTo>
                  <a:cubicBezTo>
                    <a:pt x="176" y="103"/>
                    <a:pt x="147" y="133"/>
                    <a:pt x="14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03" y="162"/>
                    <a:pt x="103" y="176"/>
                    <a:pt x="103" y="176"/>
                  </a:cubicBezTo>
                  <a:cubicBezTo>
                    <a:pt x="103" y="192"/>
                    <a:pt x="103" y="206"/>
                    <a:pt x="117" y="206"/>
                  </a:cubicBezTo>
                  <a:cubicBezTo>
                    <a:pt x="147" y="206"/>
                    <a:pt x="147" y="206"/>
                    <a:pt x="147" y="206"/>
                  </a:cubicBezTo>
                  <a:cubicBezTo>
                    <a:pt x="147" y="235"/>
                    <a:pt x="176" y="265"/>
                    <a:pt x="220" y="265"/>
                  </a:cubicBezTo>
                  <a:cubicBezTo>
                    <a:pt x="250" y="265"/>
                    <a:pt x="279" y="235"/>
                    <a:pt x="294" y="206"/>
                  </a:cubicBezTo>
                  <a:cubicBezTo>
                    <a:pt x="515" y="206"/>
                    <a:pt x="515" y="206"/>
                    <a:pt x="515" y="206"/>
                  </a:cubicBezTo>
                  <a:cubicBezTo>
                    <a:pt x="515" y="206"/>
                    <a:pt x="530" y="192"/>
                    <a:pt x="530" y="176"/>
                  </a:cubicBezTo>
                  <a:lnTo>
                    <a:pt x="515" y="162"/>
                  </a:lnTo>
                  <a:close/>
                  <a:moveTo>
                    <a:pt x="220" y="235"/>
                  </a:moveTo>
                  <a:lnTo>
                    <a:pt x="220" y="235"/>
                  </a:lnTo>
                  <a:cubicBezTo>
                    <a:pt x="191" y="235"/>
                    <a:pt x="162" y="206"/>
                    <a:pt x="162" y="176"/>
                  </a:cubicBezTo>
                  <a:cubicBezTo>
                    <a:pt x="162" y="162"/>
                    <a:pt x="191" y="133"/>
                    <a:pt x="220" y="133"/>
                  </a:cubicBezTo>
                  <a:cubicBezTo>
                    <a:pt x="235" y="133"/>
                    <a:pt x="265" y="162"/>
                    <a:pt x="265" y="176"/>
                  </a:cubicBezTo>
                  <a:cubicBezTo>
                    <a:pt x="265" y="206"/>
                    <a:pt x="235" y="235"/>
                    <a:pt x="220" y="235"/>
                  </a:cubicBezTo>
                  <a:close/>
                  <a:moveTo>
                    <a:pt x="515" y="324"/>
                  </a:moveTo>
                  <a:lnTo>
                    <a:pt x="515" y="324"/>
                  </a:lnTo>
                  <a:cubicBezTo>
                    <a:pt x="471" y="324"/>
                    <a:pt x="471" y="324"/>
                    <a:pt x="471" y="324"/>
                  </a:cubicBezTo>
                  <a:cubicBezTo>
                    <a:pt x="456" y="280"/>
                    <a:pt x="426" y="265"/>
                    <a:pt x="397" y="265"/>
                  </a:cubicBezTo>
                  <a:cubicBezTo>
                    <a:pt x="353" y="265"/>
                    <a:pt x="324" y="280"/>
                    <a:pt x="324" y="324"/>
                  </a:cubicBezTo>
                  <a:cubicBezTo>
                    <a:pt x="117" y="324"/>
                    <a:pt x="117" y="324"/>
                    <a:pt x="117" y="324"/>
                  </a:cubicBezTo>
                  <a:cubicBezTo>
                    <a:pt x="103" y="324"/>
                    <a:pt x="103" y="324"/>
                    <a:pt x="103" y="338"/>
                  </a:cubicBezTo>
                  <a:cubicBezTo>
                    <a:pt x="103" y="353"/>
                    <a:pt x="103" y="353"/>
                    <a:pt x="117" y="353"/>
                  </a:cubicBezTo>
                  <a:cubicBezTo>
                    <a:pt x="324" y="353"/>
                    <a:pt x="324" y="353"/>
                    <a:pt x="324" y="353"/>
                  </a:cubicBezTo>
                  <a:cubicBezTo>
                    <a:pt x="324" y="397"/>
                    <a:pt x="353" y="412"/>
                    <a:pt x="397" y="412"/>
                  </a:cubicBezTo>
                  <a:cubicBezTo>
                    <a:pt x="426" y="412"/>
                    <a:pt x="456" y="397"/>
                    <a:pt x="471" y="353"/>
                  </a:cubicBezTo>
                  <a:cubicBezTo>
                    <a:pt x="515" y="353"/>
                    <a:pt x="515" y="353"/>
                    <a:pt x="515" y="353"/>
                  </a:cubicBezTo>
                  <a:cubicBezTo>
                    <a:pt x="515" y="353"/>
                    <a:pt x="530" y="353"/>
                    <a:pt x="530" y="338"/>
                  </a:cubicBezTo>
                  <a:cubicBezTo>
                    <a:pt x="530" y="324"/>
                    <a:pt x="515" y="324"/>
                    <a:pt x="515" y="324"/>
                  </a:cubicBezTo>
                  <a:close/>
                  <a:moveTo>
                    <a:pt x="397" y="383"/>
                  </a:moveTo>
                  <a:lnTo>
                    <a:pt x="397" y="383"/>
                  </a:lnTo>
                  <a:cubicBezTo>
                    <a:pt x="367" y="383"/>
                    <a:pt x="338" y="368"/>
                    <a:pt x="338" y="338"/>
                  </a:cubicBezTo>
                  <a:cubicBezTo>
                    <a:pt x="338" y="309"/>
                    <a:pt x="367" y="294"/>
                    <a:pt x="397" y="294"/>
                  </a:cubicBezTo>
                  <a:cubicBezTo>
                    <a:pt x="412" y="294"/>
                    <a:pt x="441" y="309"/>
                    <a:pt x="441" y="338"/>
                  </a:cubicBezTo>
                  <a:cubicBezTo>
                    <a:pt x="441" y="368"/>
                    <a:pt x="412" y="383"/>
                    <a:pt x="397" y="383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8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8" y="633"/>
                    <a:pt x="633" y="604"/>
                    <a:pt x="633" y="559"/>
                  </a:cubicBezTo>
                  <a:cubicBezTo>
                    <a:pt x="633" y="88"/>
                    <a:pt x="633" y="88"/>
                    <a:pt x="633" y="88"/>
                  </a:cubicBezTo>
                  <a:cubicBezTo>
                    <a:pt x="633" y="44"/>
                    <a:pt x="588" y="0"/>
                    <a:pt x="544" y="0"/>
                  </a:cubicBezTo>
                  <a:close/>
                  <a:moveTo>
                    <a:pt x="588" y="559"/>
                  </a:moveTo>
                  <a:lnTo>
                    <a:pt x="588" y="559"/>
                  </a:lnTo>
                  <a:cubicBezTo>
                    <a:pt x="588" y="574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4"/>
                    <a:pt x="44" y="559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59"/>
                    <a:pt x="58" y="44"/>
                    <a:pt x="73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74" y="44"/>
                    <a:pt x="588" y="59"/>
                    <a:pt x="588" y="88"/>
                  </a:cubicBezTo>
                  <a:lnTo>
                    <a:pt x="588" y="5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76" name="Freeform 171"/>
            <p:cNvSpPr>
              <a:spLocks noChangeArrowheads="1"/>
            </p:cNvSpPr>
            <p:nvPr/>
          </p:nvSpPr>
          <p:spPr bwMode="auto">
            <a:xfrm>
              <a:off x="716214" y="1984642"/>
              <a:ext cx="212485" cy="212477"/>
            </a:xfrm>
            <a:custGeom>
              <a:avLst/>
              <a:gdLst>
                <a:gd name="T0" fmla="*/ 106062 w 589"/>
                <a:gd name="T1" fmla="*/ 69145 h 590"/>
                <a:gd name="T2" fmla="*/ 106062 w 589"/>
                <a:gd name="T3" fmla="*/ 137930 h 590"/>
                <a:gd name="T4" fmla="*/ 106062 w 589"/>
                <a:gd name="T5" fmla="*/ 69145 h 590"/>
                <a:gd name="T6" fmla="*/ 106062 w 589"/>
                <a:gd name="T7" fmla="*/ 127486 h 590"/>
                <a:gd name="T8" fmla="*/ 106062 w 589"/>
                <a:gd name="T9" fmla="*/ 84991 h 590"/>
                <a:gd name="T10" fmla="*/ 106062 w 589"/>
                <a:gd name="T11" fmla="*/ 127486 h 590"/>
                <a:gd name="T12" fmla="*/ 207074 w 589"/>
                <a:gd name="T13" fmla="*/ 127486 h 590"/>
                <a:gd name="T14" fmla="*/ 190840 w 589"/>
                <a:gd name="T15" fmla="*/ 106239 h 590"/>
                <a:gd name="T16" fmla="*/ 207074 w 589"/>
                <a:gd name="T17" fmla="*/ 79589 h 590"/>
                <a:gd name="T18" fmla="*/ 196251 w 589"/>
                <a:gd name="T19" fmla="*/ 37454 h 590"/>
                <a:gd name="T20" fmla="*/ 159093 w 589"/>
                <a:gd name="T21" fmla="*/ 42495 h 590"/>
                <a:gd name="T22" fmla="*/ 132397 w 589"/>
                <a:gd name="T23" fmla="*/ 10804 h 590"/>
                <a:gd name="T24" fmla="*/ 90189 w 589"/>
                <a:gd name="T25" fmla="*/ 0 h 590"/>
                <a:gd name="T26" fmla="*/ 79366 w 589"/>
                <a:gd name="T27" fmla="*/ 26650 h 590"/>
                <a:gd name="T28" fmla="*/ 37158 w 589"/>
                <a:gd name="T29" fmla="*/ 32052 h 590"/>
                <a:gd name="T30" fmla="*/ 0 w 589"/>
                <a:gd name="T31" fmla="*/ 58701 h 590"/>
                <a:gd name="T32" fmla="*/ 20924 w 589"/>
                <a:gd name="T33" fmla="*/ 90393 h 590"/>
                <a:gd name="T34" fmla="*/ 20924 w 589"/>
                <a:gd name="T35" fmla="*/ 122084 h 590"/>
                <a:gd name="T36" fmla="*/ 0 w 589"/>
                <a:gd name="T37" fmla="*/ 148734 h 590"/>
                <a:gd name="T38" fmla="*/ 37158 w 589"/>
                <a:gd name="T39" fmla="*/ 180425 h 590"/>
                <a:gd name="T40" fmla="*/ 79366 w 589"/>
                <a:gd name="T41" fmla="*/ 185827 h 590"/>
                <a:gd name="T42" fmla="*/ 90189 w 589"/>
                <a:gd name="T43" fmla="*/ 212117 h 590"/>
                <a:gd name="T44" fmla="*/ 132397 w 589"/>
                <a:gd name="T45" fmla="*/ 196271 h 590"/>
                <a:gd name="T46" fmla="*/ 159093 w 589"/>
                <a:gd name="T47" fmla="*/ 169982 h 590"/>
                <a:gd name="T48" fmla="*/ 196251 w 589"/>
                <a:gd name="T49" fmla="*/ 175023 h 590"/>
                <a:gd name="T50" fmla="*/ 207074 w 589"/>
                <a:gd name="T51" fmla="*/ 127486 h 590"/>
                <a:gd name="T52" fmla="*/ 196251 w 589"/>
                <a:gd name="T53" fmla="*/ 148734 h 590"/>
                <a:gd name="T54" fmla="*/ 180378 w 589"/>
                <a:gd name="T55" fmla="*/ 164580 h 590"/>
                <a:gd name="T56" fmla="*/ 121935 w 589"/>
                <a:gd name="T57" fmla="*/ 175023 h 590"/>
                <a:gd name="T58" fmla="*/ 111473 w 589"/>
                <a:gd name="T59" fmla="*/ 196271 h 590"/>
                <a:gd name="T60" fmla="*/ 90189 w 589"/>
                <a:gd name="T61" fmla="*/ 190869 h 590"/>
                <a:gd name="T62" fmla="*/ 53031 w 589"/>
                <a:gd name="T63" fmla="*/ 153776 h 590"/>
                <a:gd name="T64" fmla="*/ 26335 w 589"/>
                <a:gd name="T65" fmla="*/ 159178 h 590"/>
                <a:gd name="T66" fmla="*/ 20924 w 589"/>
                <a:gd name="T67" fmla="*/ 137930 h 590"/>
                <a:gd name="T68" fmla="*/ 37158 w 589"/>
                <a:gd name="T69" fmla="*/ 106239 h 590"/>
                <a:gd name="T70" fmla="*/ 20924 w 589"/>
                <a:gd name="T71" fmla="*/ 69145 h 590"/>
                <a:gd name="T72" fmla="*/ 26335 w 589"/>
                <a:gd name="T73" fmla="*/ 47897 h 590"/>
                <a:gd name="T74" fmla="*/ 53031 w 589"/>
                <a:gd name="T75" fmla="*/ 58701 h 590"/>
                <a:gd name="T76" fmla="*/ 90189 w 589"/>
                <a:gd name="T77" fmla="*/ 21248 h 590"/>
                <a:gd name="T78" fmla="*/ 111473 w 589"/>
                <a:gd name="T79" fmla="*/ 10804 h 590"/>
                <a:gd name="T80" fmla="*/ 121935 w 589"/>
                <a:gd name="T81" fmla="*/ 37454 h 590"/>
                <a:gd name="T82" fmla="*/ 180378 w 589"/>
                <a:gd name="T83" fmla="*/ 47897 h 590"/>
                <a:gd name="T84" fmla="*/ 196251 w 589"/>
                <a:gd name="T85" fmla="*/ 58701 h 590"/>
                <a:gd name="T86" fmla="*/ 174966 w 589"/>
                <a:gd name="T87" fmla="*/ 79589 h 590"/>
                <a:gd name="T88" fmla="*/ 174966 w 589"/>
                <a:gd name="T89" fmla="*/ 127486 h 590"/>
                <a:gd name="T90" fmla="*/ 196251 w 589"/>
                <a:gd name="T91" fmla="*/ 148734 h 5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9" h="590">
                  <a:moveTo>
                    <a:pt x="294" y="192"/>
                  </a:moveTo>
                  <a:lnTo>
                    <a:pt x="294" y="192"/>
                  </a:lnTo>
                  <a:cubicBezTo>
                    <a:pt x="235" y="192"/>
                    <a:pt x="191" y="236"/>
                    <a:pt x="191" y="295"/>
                  </a:cubicBezTo>
                  <a:cubicBezTo>
                    <a:pt x="191" y="339"/>
                    <a:pt x="235" y="383"/>
                    <a:pt x="294" y="383"/>
                  </a:cubicBezTo>
                  <a:cubicBezTo>
                    <a:pt x="353" y="383"/>
                    <a:pt x="397" y="339"/>
                    <a:pt x="397" y="295"/>
                  </a:cubicBezTo>
                  <a:cubicBezTo>
                    <a:pt x="397" y="236"/>
                    <a:pt x="353" y="192"/>
                    <a:pt x="294" y="192"/>
                  </a:cubicBezTo>
                  <a:close/>
                  <a:moveTo>
                    <a:pt x="294" y="354"/>
                  </a:moveTo>
                  <a:lnTo>
                    <a:pt x="294" y="354"/>
                  </a:lnTo>
                  <a:cubicBezTo>
                    <a:pt x="265" y="354"/>
                    <a:pt x="235" y="324"/>
                    <a:pt x="235" y="295"/>
                  </a:cubicBezTo>
                  <a:cubicBezTo>
                    <a:pt x="235" y="251"/>
                    <a:pt x="265" y="236"/>
                    <a:pt x="294" y="236"/>
                  </a:cubicBezTo>
                  <a:cubicBezTo>
                    <a:pt x="324" y="236"/>
                    <a:pt x="353" y="251"/>
                    <a:pt x="353" y="295"/>
                  </a:cubicBezTo>
                  <a:cubicBezTo>
                    <a:pt x="353" y="324"/>
                    <a:pt x="324" y="354"/>
                    <a:pt x="294" y="354"/>
                  </a:cubicBezTo>
                  <a:close/>
                  <a:moveTo>
                    <a:pt x="574" y="354"/>
                  </a:moveTo>
                  <a:lnTo>
                    <a:pt x="574" y="354"/>
                  </a:lnTo>
                  <a:cubicBezTo>
                    <a:pt x="529" y="339"/>
                    <a:pt x="529" y="339"/>
                    <a:pt x="529" y="339"/>
                  </a:cubicBezTo>
                  <a:cubicBezTo>
                    <a:pt x="529" y="324"/>
                    <a:pt x="529" y="309"/>
                    <a:pt x="529" y="295"/>
                  </a:cubicBezTo>
                  <a:cubicBezTo>
                    <a:pt x="529" y="280"/>
                    <a:pt x="529" y="265"/>
                    <a:pt x="529" y="251"/>
                  </a:cubicBezTo>
                  <a:cubicBezTo>
                    <a:pt x="574" y="221"/>
                    <a:pt x="574" y="221"/>
                    <a:pt x="574" y="221"/>
                  </a:cubicBezTo>
                  <a:cubicBezTo>
                    <a:pt x="588" y="206"/>
                    <a:pt x="588" y="192"/>
                    <a:pt x="588" y="163"/>
                  </a:cubicBezTo>
                  <a:cubicBezTo>
                    <a:pt x="544" y="104"/>
                    <a:pt x="544" y="104"/>
                    <a:pt x="544" y="104"/>
                  </a:cubicBezTo>
                  <a:cubicBezTo>
                    <a:pt x="529" y="74"/>
                    <a:pt x="515" y="74"/>
                    <a:pt x="485" y="89"/>
                  </a:cubicBezTo>
                  <a:cubicBezTo>
                    <a:pt x="441" y="118"/>
                    <a:pt x="441" y="118"/>
                    <a:pt x="441" y="118"/>
                  </a:cubicBezTo>
                  <a:cubicBezTo>
                    <a:pt x="426" y="89"/>
                    <a:pt x="397" y="74"/>
                    <a:pt x="367" y="74"/>
                  </a:cubicBezTo>
                  <a:cubicBezTo>
                    <a:pt x="367" y="30"/>
                    <a:pt x="367" y="30"/>
                    <a:pt x="367" y="30"/>
                  </a:cubicBezTo>
                  <a:cubicBezTo>
                    <a:pt x="367" y="15"/>
                    <a:pt x="353" y="0"/>
                    <a:pt x="338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35" y="0"/>
                    <a:pt x="220" y="15"/>
                    <a:pt x="220" y="30"/>
                  </a:cubicBezTo>
                  <a:cubicBezTo>
                    <a:pt x="220" y="74"/>
                    <a:pt x="220" y="74"/>
                    <a:pt x="220" y="74"/>
                  </a:cubicBezTo>
                  <a:cubicBezTo>
                    <a:pt x="191" y="74"/>
                    <a:pt x="162" y="89"/>
                    <a:pt x="147" y="118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73" y="74"/>
                    <a:pt x="58" y="74"/>
                    <a:pt x="44" y="10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92"/>
                    <a:pt x="0" y="206"/>
                    <a:pt x="14" y="221"/>
                  </a:cubicBezTo>
                  <a:cubicBezTo>
                    <a:pt x="58" y="251"/>
                    <a:pt x="58" y="251"/>
                    <a:pt x="58" y="251"/>
                  </a:cubicBezTo>
                  <a:cubicBezTo>
                    <a:pt x="58" y="265"/>
                    <a:pt x="58" y="280"/>
                    <a:pt x="58" y="295"/>
                  </a:cubicBezTo>
                  <a:cubicBezTo>
                    <a:pt x="58" y="309"/>
                    <a:pt x="58" y="324"/>
                    <a:pt x="58" y="339"/>
                  </a:cubicBezTo>
                  <a:cubicBezTo>
                    <a:pt x="14" y="354"/>
                    <a:pt x="14" y="354"/>
                    <a:pt x="14" y="354"/>
                  </a:cubicBezTo>
                  <a:cubicBezTo>
                    <a:pt x="0" y="368"/>
                    <a:pt x="0" y="398"/>
                    <a:pt x="0" y="413"/>
                  </a:cubicBezTo>
                  <a:cubicBezTo>
                    <a:pt x="44" y="486"/>
                    <a:pt x="44" y="486"/>
                    <a:pt x="44" y="486"/>
                  </a:cubicBezTo>
                  <a:cubicBezTo>
                    <a:pt x="58" y="501"/>
                    <a:pt x="73" y="501"/>
                    <a:pt x="103" y="501"/>
                  </a:cubicBezTo>
                  <a:cubicBezTo>
                    <a:pt x="147" y="472"/>
                    <a:pt x="147" y="472"/>
                    <a:pt x="147" y="472"/>
                  </a:cubicBezTo>
                  <a:cubicBezTo>
                    <a:pt x="162" y="486"/>
                    <a:pt x="191" y="501"/>
                    <a:pt x="220" y="516"/>
                  </a:cubicBezTo>
                  <a:cubicBezTo>
                    <a:pt x="220" y="545"/>
                    <a:pt x="220" y="545"/>
                    <a:pt x="220" y="545"/>
                  </a:cubicBezTo>
                  <a:cubicBezTo>
                    <a:pt x="220" y="560"/>
                    <a:pt x="235" y="589"/>
                    <a:pt x="250" y="589"/>
                  </a:cubicBezTo>
                  <a:cubicBezTo>
                    <a:pt x="338" y="589"/>
                    <a:pt x="338" y="589"/>
                    <a:pt x="338" y="589"/>
                  </a:cubicBezTo>
                  <a:cubicBezTo>
                    <a:pt x="353" y="589"/>
                    <a:pt x="367" y="560"/>
                    <a:pt x="367" y="545"/>
                  </a:cubicBezTo>
                  <a:cubicBezTo>
                    <a:pt x="367" y="516"/>
                    <a:pt x="367" y="516"/>
                    <a:pt x="367" y="516"/>
                  </a:cubicBezTo>
                  <a:cubicBezTo>
                    <a:pt x="397" y="501"/>
                    <a:pt x="426" y="486"/>
                    <a:pt x="441" y="472"/>
                  </a:cubicBezTo>
                  <a:cubicBezTo>
                    <a:pt x="485" y="501"/>
                    <a:pt x="485" y="501"/>
                    <a:pt x="485" y="501"/>
                  </a:cubicBezTo>
                  <a:cubicBezTo>
                    <a:pt x="515" y="501"/>
                    <a:pt x="529" y="501"/>
                    <a:pt x="544" y="486"/>
                  </a:cubicBezTo>
                  <a:cubicBezTo>
                    <a:pt x="588" y="413"/>
                    <a:pt x="588" y="413"/>
                    <a:pt x="588" y="413"/>
                  </a:cubicBezTo>
                  <a:cubicBezTo>
                    <a:pt x="588" y="398"/>
                    <a:pt x="588" y="368"/>
                    <a:pt x="574" y="354"/>
                  </a:cubicBezTo>
                  <a:close/>
                  <a:moveTo>
                    <a:pt x="544" y="413"/>
                  </a:moveTo>
                  <a:lnTo>
                    <a:pt x="544" y="413"/>
                  </a:lnTo>
                  <a:cubicBezTo>
                    <a:pt x="515" y="442"/>
                    <a:pt x="515" y="442"/>
                    <a:pt x="515" y="442"/>
                  </a:cubicBezTo>
                  <a:cubicBezTo>
                    <a:pt x="515" y="457"/>
                    <a:pt x="500" y="457"/>
                    <a:pt x="500" y="457"/>
                  </a:cubicBezTo>
                  <a:cubicBezTo>
                    <a:pt x="441" y="427"/>
                    <a:pt x="441" y="427"/>
                    <a:pt x="441" y="427"/>
                  </a:cubicBezTo>
                  <a:cubicBezTo>
                    <a:pt x="412" y="457"/>
                    <a:pt x="382" y="472"/>
                    <a:pt x="338" y="486"/>
                  </a:cubicBezTo>
                  <a:cubicBezTo>
                    <a:pt x="338" y="530"/>
                    <a:pt x="338" y="530"/>
                    <a:pt x="338" y="530"/>
                  </a:cubicBezTo>
                  <a:cubicBezTo>
                    <a:pt x="338" y="530"/>
                    <a:pt x="324" y="545"/>
                    <a:pt x="309" y="545"/>
                  </a:cubicBezTo>
                  <a:cubicBezTo>
                    <a:pt x="279" y="545"/>
                    <a:pt x="279" y="545"/>
                    <a:pt x="279" y="545"/>
                  </a:cubicBezTo>
                  <a:cubicBezTo>
                    <a:pt x="265" y="545"/>
                    <a:pt x="250" y="530"/>
                    <a:pt x="250" y="530"/>
                  </a:cubicBezTo>
                  <a:cubicBezTo>
                    <a:pt x="250" y="486"/>
                    <a:pt x="250" y="486"/>
                    <a:pt x="250" y="486"/>
                  </a:cubicBezTo>
                  <a:cubicBezTo>
                    <a:pt x="206" y="472"/>
                    <a:pt x="176" y="457"/>
                    <a:pt x="147" y="427"/>
                  </a:cubicBezTo>
                  <a:cubicBezTo>
                    <a:pt x="88" y="457"/>
                    <a:pt x="88" y="457"/>
                    <a:pt x="88" y="457"/>
                  </a:cubicBezTo>
                  <a:cubicBezTo>
                    <a:pt x="88" y="457"/>
                    <a:pt x="73" y="457"/>
                    <a:pt x="73" y="442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398"/>
                    <a:pt x="44" y="383"/>
                    <a:pt x="58" y="383"/>
                  </a:cubicBezTo>
                  <a:cubicBezTo>
                    <a:pt x="103" y="354"/>
                    <a:pt x="103" y="354"/>
                    <a:pt x="103" y="354"/>
                  </a:cubicBezTo>
                  <a:cubicBezTo>
                    <a:pt x="103" y="339"/>
                    <a:pt x="103" y="309"/>
                    <a:pt x="103" y="295"/>
                  </a:cubicBezTo>
                  <a:cubicBezTo>
                    <a:pt x="103" y="265"/>
                    <a:pt x="103" y="251"/>
                    <a:pt x="103" y="221"/>
                  </a:cubicBezTo>
                  <a:cubicBezTo>
                    <a:pt x="58" y="192"/>
                    <a:pt x="58" y="192"/>
                    <a:pt x="58" y="192"/>
                  </a:cubicBezTo>
                  <a:cubicBezTo>
                    <a:pt x="44" y="192"/>
                    <a:pt x="44" y="177"/>
                    <a:pt x="44" y="163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3" y="133"/>
                    <a:pt x="88" y="118"/>
                    <a:pt x="88" y="133"/>
                  </a:cubicBezTo>
                  <a:cubicBezTo>
                    <a:pt x="147" y="163"/>
                    <a:pt x="147" y="163"/>
                    <a:pt x="147" y="163"/>
                  </a:cubicBezTo>
                  <a:cubicBezTo>
                    <a:pt x="176" y="133"/>
                    <a:pt x="206" y="104"/>
                    <a:pt x="250" y="104"/>
                  </a:cubicBezTo>
                  <a:cubicBezTo>
                    <a:pt x="250" y="59"/>
                    <a:pt x="250" y="59"/>
                    <a:pt x="250" y="59"/>
                  </a:cubicBezTo>
                  <a:cubicBezTo>
                    <a:pt x="250" y="45"/>
                    <a:pt x="265" y="30"/>
                    <a:pt x="27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24" y="30"/>
                    <a:pt x="338" y="45"/>
                    <a:pt x="338" y="59"/>
                  </a:cubicBezTo>
                  <a:cubicBezTo>
                    <a:pt x="338" y="104"/>
                    <a:pt x="338" y="104"/>
                    <a:pt x="338" y="104"/>
                  </a:cubicBezTo>
                  <a:cubicBezTo>
                    <a:pt x="382" y="104"/>
                    <a:pt x="412" y="133"/>
                    <a:pt x="441" y="163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500" y="118"/>
                    <a:pt x="515" y="133"/>
                    <a:pt x="515" y="133"/>
                  </a:cubicBezTo>
                  <a:cubicBezTo>
                    <a:pt x="544" y="163"/>
                    <a:pt x="544" y="163"/>
                    <a:pt x="544" y="163"/>
                  </a:cubicBezTo>
                  <a:cubicBezTo>
                    <a:pt x="544" y="177"/>
                    <a:pt x="544" y="192"/>
                    <a:pt x="529" y="192"/>
                  </a:cubicBezTo>
                  <a:cubicBezTo>
                    <a:pt x="485" y="221"/>
                    <a:pt x="485" y="221"/>
                    <a:pt x="485" y="221"/>
                  </a:cubicBezTo>
                  <a:cubicBezTo>
                    <a:pt x="485" y="251"/>
                    <a:pt x="485" y="265"/>
                    <a:pt x="485" y="295"/>
                  </a:cubicBezTo>
                  <a:cubicBezTo>
                    <a:pt x="485" y="309"/>
                    <a:pt x="485" y="339"/>
                    <a:pt x="485" y="354"/>
                  </a:cubicBezTo>
                  <a:cubicBezTo>
                    <a:pt x="529" y="383"/>
                    <a:pt x="529" y="383"/>
                    <a:pt x="529" y="383"/>
                  </a:cubicBezTo>
                  <a:cubicBezTo>
                    <a:pt x="544" y="383"/>
                    <a:pt x="544" y="398"/>
                    <a:pt x="544" y="4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77" name="Freeform 172"/>
            <p:cNvSpPr>
              <a:spLocks noChangeArrowheads="1"/>
            </p:cNvSpPr>
            <p:nvPr/>
          </p:nvSpPr>
          <p:spPr bwMode="auto">
            <a:xfrm>
              <a:off x="4016365" y="1608066"/>
              <a:ext cx="221970" cy="223859"/>
            </a:xfrm>
            <a:custGeom>
              <a:avLst/>
              <a:gdLst>
                <a:gd name="T0" fmla="*/ 211212 w 619"/>
                <a:gd name="T1" fmla="*/ 42605 h 620"/>
                <a:gd name="T2" fmla="*/ 211212 w 619"/>
                <a:gd name="T3" fmla="*/ 42605 h 620"/>
                <a:gd name="T4" fmla="*/ 190055 w 619"/>
                <a:gd name="T5" fmla="*/ 63908 h 620"/>
                <a:gd name="T6" fmla="*/ 163878 w 619"/>
                <a:gd name="T7" fmla="*/ 63908 h 620"/>
                <a:gd name="T8" fmla="*/ 163878 w 619"/>
                <a:gd name="T9" fmla="*/ 32135 h 620"/>
                <a:gd name="T10" fmla="*/ 179297 w 619"/>
                <a:gd name="T11" fmla="*/ 10832 h 620"/>
                <a:gd name="T12" fmla="*/ 105427 w 619"/>
                <a:gd name="T13" fmla="*/ 26719 h 620"/>
                <a:gd name="T14" fmla="*/ 89649 w 619"/>
                <a:gd name="T15" fmla="*/ 95682 h 620"/>
                <a:gd name="T16" fmla="*/ 15778 w 619"/>
                <a:gd name="T17" fmla="*/ 170061 h 620"/>
                <a:gd name="T18" fmla="*/ 15778 w 619"/>
                <a:gd name="T19" fmla="*/ 212666 h 620"/>
                <a:gd name="T20" fmla="*/ 52713 w 619"/>
                <a:gd name="T21" fmla="*/ 212666 h 620"/>
                <a:gd name="T22" fmla="*/ 131963 w 619"/>
                <a:gd name="T23" fmla="*/ 132871 h 620"/>
                <a:gd name="T24" fmla="*/ 195434 w 619"/>
                <a:gd name="T25" fmla="*/ 116984 h 620"/>
                <a:gd name="T26" fmla="*/ 211212 w 619"/>
                <a:gd name="T27" fmla="*/ 42605 h 620"/>
                <a:gd name="T28" fmla="*/ 190055 w 619"/>
                <a:gd name="T29" fmla="*/ 106514 h 620"/>
                <a:gd name="T30" fmla="*/ 190055 w 619"/>
                <a:gd name="T31" fmla="*/ 106514 h 620"/>
                <a:gd name="T32" fmla="*/ 126584 w 619"/>
                <a:gd name="T33" fmla="*/ 116984 h 620"/>
                <a:gd name="T34" fmla="*/ 42314 w 619"/>
                <a:gd name="T35" fmla="*/ 202195 h 620"/>
                <a:gd name="T36" fmla="*/ 26536 w 619"/>
                <a:gd name="T37" fmla="*/ 202195 h 620"/>
                <a:gd name="T38" fmla="*/ 26536 w 619"/>
                <a:gd name="T39" fmla="*/ 180893 h 620"/>
                <a:gd name="T40" fmla="*/ 105427 w 619"/>
                <a:gd name="T41" fmla="*/ 95682 h 620"/>
                <a:gd name="T42" fmla="*/ 116185 w 619"/>
                <a:gd name="T43" fmla="*/ 37189 h 620"/>
                <a:gd name="T44" fmla="*/ 153120 w 619"/>
                <a:gd name="T45" fmla="*/ 21303 h 620"/>
                <a:gd name="T46" fmla="*/ 153120 w 619"/>
                <a:gd name="T47" fmla="*/ 74379 h 620"/>
                <a:gd name="T48" fmla="*/ 200454 w 619"/>
                <a:gd name="T49" fmla="*/ 74379 h 620"/>
                <a:gd name="T50" fmla="*/ 190055 w 619"/>
                <a:gd name="T51" fmla="*/ 106514 h 6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19" h="620">
                  <a:moveTo>
                    <a:pt x="589" y="118"/>
                  </a:moveTo>
                  <a:lnTo>
                    <a:pt x="589" y="118"/>
                  </a:lnTo>
                  <a:cubicBezTo>
                    <a:pt x="574" y="132"/>
                    <a:pt x="559" y="148"/>
                    <a:pt x="530" y="177"/>
                  </a:cubicBezTo>
                  <a:cubicBezTo>
                    <a:pt x="515" y="191"/>
                    <a:pt x="471" y="191"/>
                    <a:pt x="457" y="177"/>
                  </a:cubicBezTo>
                  <a:cubicBezTo>
                    <a:pt x="427" y="148"/>
                    <a:pt x="427" y="118"/>
                    <a:pt x="457" y="89"/>
                  </a:cubicBezTo>
                  <a:cubicBezTo>
                    <a:pt x="471" y="59"/>
                    <a:pt x="500" y="30"/>
                    <a:pt x="500" y="30"/>
                  </a:cubicBezTo>
                  <a:cubicBezTo>
                    <a:pt x="427" y="0"/>
                    <a:pt x="353" y="15"/>
                    <a:pt x="294" y="74"/>
                  </a:cubicBezTo>
                  <a:cubicBezTo>
                    <a:pt x="250" y="118"/>
                    <a:pt x="236" y="191"/>
                    <a:pt x="250" y="265"/>
                  </a:cubicBezTo>
                  <a:cubicBezTo>
                    <a:pt x="44" y="471"/>
                    <a:pt x="44" y="471"/>
                    <a:pt x="44" y="471"/>
                  </a:cubicBezTo>
                  <a:cubicBezTo>
                    <a:pt x="0" y="501"/>
                    <a:pt x="0" y="560"/>
                    <a:pt x="44" y="589"/>
                  </a:cubicBezTo>
                  <a:cubicBezTo>
                    <a:pt x="74" y="619"/>
                    <a:pt x="118" y="619"/>
                    <a:pt x="147" y="589"/>
                  </a:cubicBezTo>
                  <a:cubicBezTo>
                    <a:pt x="368" y="368"/>
                    <a:pt x="368" y="368"/>
                    <a:pt x="368" y="368"/>
                  </a:cubicBezTo>
                  <a:cubicBezTo>
                    <a:pt x="427" y="398"/>
                    <a:pt x="500" y="383"/>
                    <a:pt x="545" y="324"/>
                  </a:cubicBezTo>
                  <a:cubicBezTo>
                    <a:pt x="603" y="280"/>
                    <a:pt x="618" y="191"/>
                    <a:pt x="589" y="118"/>
                  </a:cubicBezTo>
                  <a:close/>
                  <a:moveTo>
                    <a:pt x="530" y="295"/>
                  </a:moveTo>
                  <a:lnTo>
                    <a:pt x="530" y="295"/>
                  </a:lnTo>
                  <a:cubicBezTo>
                    <a:pt x="471" y="339"/>
                    <a:pt x="412" y="353"/>
                    <a:pt x="353" y="324"/>
                  </a:cubicBezTo>
                  <a:cubicBezTo>
                    <a:pt x="118" y="560"/>
                    <a:pt x="118" y="560"/>
                    <a:pt x="118" y="560"/>
                  </a:cubicBezTo>
                  <a:cubicBezTo>
                    <a:pt x="103" y="574"/>
                    <a:pt x="88" y="574"/>
                    <a:pt x="74" y="560"/>
                  </a:cubicBezTo>
                  <a:cubicBezTo>
                    <a:pt x="44" y="545"/>
                    <a:pt x="44" y="515"/>
                    <a:pt x="74" y="501"/>
                  </a:cubicBezTo>
                  <a:cubicBezTo>
                    <a:pt x="294" y="265"/>
                    <a:pt x="294" y="265"/>
                    <a:pt x="294" y="265"/>
                  </a:cubicBezTo>
                  <a:cubicBezTo>
                    <a:pt x="265" y="221"/>
                    <a:pt x="280" y="148"/>
                    <a:pt x="324" y="103"/>
                  </a:cubicBezTo>
                  <a:cubicBezTo>
                    <a:pt x="353" y="74"/>
                    <a:pt x="383" y="59"/>
                    <a:pt x="427" y="59"/>
                  </a:cubicBezTo>
                  <a:cubicBezTo>
                    <a:pt x="383" y="103"/>
                    <a:pt x="383" y="162"/>
                    <a:pt x="427" y="206"/>
                  </a:cubicBezTo>
                  <a:cubicBezTo>
                    <a:pt x="457" y="236"/>
                    <a:pt x="530" y="236"/>
                    <a:pt x="559" y="206"/>
                  </a:cubicBezTo>
                  <a:cubicBezTo>
                    <a:pt x="559" y="236"/>
                    <a:pt x="545" y="280"/>
                    <a:pt x="530" y="2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78" name="Freeform 173"/>
            <p:cNvSpPr>
              <a:spLocks noChangeArrowheads="1"/>
            </p:cNvSpPr>
            <p:nvPr/>
          </p:nvSpPr>
          <p:spPr bwMode="auto">
            <a:xfrm>
              <a:off x="3688152" y="1608066"/>
              <a:ext cx="142289" cy="228602"/>
            </a:xfrm>
            <a:custGeom>
              <a:avLst/>
              <a:gdLst>
                <a:gd name="T0" fmla="*/ 73462 w 399"/>
                <a:gd name="T1" fmla="*/ 143507 h 634"/>
                <a:gd name="T2" fmla="*/ 73462 w 399"/>
                <a:gd name="T3" fmla="*/ 143507 h 634"/>
                <a:gd name="T4" fmla="*/ 63121 w 399"/>
                <a:gd name="T5" fmla="*/ 148555 h 634"/>
                <a:gd name="T6" fmla="*/ 63121 w 399"/>
                <a:gd name="T7" fmla="*/ 175237 h 634"/>
                <a:gd name="T8" fmla="*/ 73462 w 399"/>
                <a:gd name="T9" fmla="*/ 185694 h 634"/>
                <a:gd name="T10" fmla="*/ 78812 w 399"/>
                <a:gd name="T11" fmla="*/ 175237 h 634"/>
                <a:gd name="T12" fmla="*/ 78812 w 399"/>
                <a:gd name="T13" fmla="*/ 148555 h 634"/>
                <a:gd name="T14" fmla="*/ 73462 w 399"/>
                <a:gd name="T15" fmla="*/ 143507 h 634"/>
                <a:gd name="T16" fmla="*/ 125885 w 399"/>
                <a:gd name="T17" fmla="*/ 111416 h 634"/>
                <a:gd name="T18" fmla="*/ 125885 w 399"/>
                <a:gd name="T19" fmla="*/ 111416 h 634"/>
                <a:gd name="T20" fmla="*/ 125885 w 399"/>
                <a:gd name="T21" fmla="*/ 58412 h 634"/>
                <a:gd name="T22" fmla="*/ 73462 w 399"/>
                <a:gd name="T23" fmla="*/ 0 h 634"/>
                <a:gd name="T24" fmla="*/ 15691 w 399"/>
                <a:gd name="T25" fmla="*/ 58412 h 634"/>
                <a:gd name="T26" fmla="*/ 15691 w 399"/>
                <a:gd name="T27" fmla="*/ 111416 h 634"/>
                <a:gd name="T28" fmla="*/ 0 w 399"/>
                <a:gd name="T29" fmla="*/ 153964 h 634"/>
                <a:gd name="T30" fmla="*/ 73462 w 399"/>
                <a:gd name="T31" fmla="*/ 228241 h 634"/>
                <a:gd name="T32" fmla="*/ 141932 w 399"/>
                <a:gd name="T33" fmla="*/ 153964 h 634"/>
                <a:gd name="T34" fmla="*/ 125885 w 399"/>
                <a:gd name="T35" fmla="*/ 111416 h 634"/>
                <a:gd name="T36" fmla="*/ 31739 w 399"/>
                <a:gd name="T37" fmla="*/ 58412 h 634"/>
                <a:gd name="T38" fmla="*/ 31739 w 399"/>
                <a:gd name="T39" fmla="*/ 58412 h 634"/>
                <a:gd name="T40" fmla="*/ 73462 w 399"/>
                <a:gd name="T41" fmla="*/ 15865 h 634"/>
                <a:gd name="T42" fmla="*/ 115543 w 399"/>
                <a:gd name="T43" fmla="*/ 58412 h 634"/>
                <a:gd name="T44" fmla="*/ 115543 w 399"/>
                <a:gd name="T45" fmla="*/ 100960 h 634"/>
                <a:gd name="T46" fmla="*/ 73462 w 399"/>
                <a:gd name="T47" fmla="*/ 85095 h 634"/>
                <a:gd name="T48" fmla="*/ 31739 w 399"/>
                <a:gd name="T49" fmla="*/ 100960 h 634"/>
                <a:gd name="T50" fmla="*/ 31739 w 399"/>
                <a:gd name="T51" fmla="*/ 58412 h 634"/>
                <a:gd name="T52" fmla="*/ 73462 w 399"/>
                <a:gd name="T53" fmla="*/ 212376 h 634"/>
                <a:gd name="T54" fmla="*/ 73462 w 399"/>
                <a:gd name="T55" fmla="*/ 212376 h 634"/>
                <a:gd name="T56" fmla="*/ 15691 w 399"/>
                <a:gd name="T57" fmla="*/ 153964 h 634"/>
                <a:gd name="T58" fmla="*/ 73462 w 399"/>
                <a:gd name="T59" fmla="*/ 100960 h 634"/>
                <a:gd name="T60" fmla="*/ 125885 w 399"/>
                <a:gd name="T61" fmla="*/ 153964 h 634"/>
                <a:gd name="T62" fmla="*/ 73462 w 399"/>
                <a:gd name="T63" fmla="*/ 212376 h 6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99" h="634">
                  <a:moveTo>
                    <a:pt x="206" y="398"/>
                  </a:moveTo>
                  <a:lnTo>
                    <a:pt x="206" y="398"/>
                  </a:lnTo>
                  <a:cubicBezTo>
                    <a:pt x="192" y="398"/>
                    <a:pt x="177" y="398"/>
                    <a:pt x="177" y="412"/>
                  </a:cubicBezTo>
                  <a:cubicBezTo>
                    <a:pt x="177" y="486"/>
                    <a:pt x="177" y="486"/>
                    <a:pt x="177" y="486"/>
                  </a:cubicBezTo>
                  <a:cubicBezTo>
                    <a:pt x="177" y="501"/>
                    <a:pt x="192" y="515"/>
                    <a:pt x="206" y="515"/>
                  </a:cubicBezTo>
                  <a:cubicBezTo>
                    <a:pt x="206" y="515"/>
                    <a:pt x="221" y="501"/>
                    <a:pt x="221" y="486"/>
                  </a:cubicBezTo>
                  <a:cubicBezTo>
                    <a:pt x="221" y="412"/>
                    <a:pt x="221" y="412"/>
                    <a:pt x="221" y="412"/>
                  </a:cubicBezTo>
                  <a:cubicBezTo>
                    <a:pt x="221" y="398"/>
                    <a:pt x="206" y="398"/>
                    <a:pt x="206" y="398"/>
                  </a:cubicBezTo>
                  <a:close/>
                  <a:moveTo>
                    <a:pt x="353" y="309"/>
                  </a:moveTo>
                  <a:lnTo>
                    <a:pt x="353" y="309"/>
                  </a:lnTo>
                  <a:cubicBezTo>
                    <a:pt x="353" y="162"/>
                    <a:pt x="353" y="162"/>
                    <a:pt x="353" y="162"/>
                  </a:cubicBezTo>
                  <a:cubicBezTo>
                    <a:pt x="353" y="74"/>
                    <a:pt x="294" y="0"/>
                    <a:pt x="206" y="0"/>
                  </a:cubicBezTo>
                  <a:cubicBezTo>
                    <a:pt x="118" y="0"/>
                    <a:pt x="44" y="74"/>
                    <a:pt x="44" y="162"/>
                  </a:cubicBezTo>
                  <a:cubicBezTo>
                    <a:pt x="44" y="309"/>
                    <a:pt x="44" y="309"/>
                    <a:pt x="44" y="309"/>
                  </a:cubicBezTo>
                  <a:cubicBezTo>
                    <a:pt x="15" y="353"/>
                    <a:pt x="0" y="383"/>
                    <a:pt x="0" y="427"/>
                  </a:cubicBezTo>
                  <a:cubicBezTo>
                    <a:pt x="0" y="545"/>
                    <a:pt x="89" y="633"/>
                    <a:pt x="206" y="633"/>
                  </a:cubicBezTo>
                  <a:cubicBezTo>
                    <a:pt x="310" y="633"/>
                    <a:pt x="398" y="545"/>
                    <a:pt x="398" y="427"/>
                  </a:cubicBezTo>
                  <a:cubicBezTo>
                    <a:pt x="398" y="383"/>
                    <a:pt x="383" y="353"/>
                    <a:pt x="353" y="309"/>
                  </a:cubicBezTo>
                  <a:close/>
                  <a:moveTo>
                    <a:pt x="89" y="162"/>
                  </a:moveTo>
                  <a:lnTo>
                    <a:pt x="89" y="162"/>
                  </a:lnTo>
                  <a:cubicBezTo>
                    <a:pt x="89" y="89"/>
                    <a:pt x="133" y="44"/>
                    <a:pt x="206" y="44"/>
                  </a:cubicBezTo>
                  <a:cubicBezTo>
                    <a:pt x="265" y="44"/>
                    <a:pt x="324" y="89"/>
                    <a:pt x="324" y="162"/>
                  </a:cubicBezTo>
                  <a:cubicBezTo>
                    <a:pt x="324" y="280"/>
                    <a:pt x="324" y="280"/>
                    <a:pt x="324" y="280"/>
                  </a:cubicBezTo>
                  <a:cubicBezTo>
                    <a:pt x="280" y="250"/>
                    <a:pt x="251" y="236"/>
                    <a:pt x="206" y="236"/>
                  </a:cubicBezTo>
                  <a:cubicBezTo>
                    <a:pt x="162" y="236"/>
                    <a:pt x="118" y="250"/>
                    <a:pt x="89" y="280"/>
                  </a:cubicBezTo>
                  <a:lnTo>
                    <a:pt x="89" y="162"/>
                  </a:lnTo>
                  <a:close/>
                  <a:moveTo>
                    <a:pt x="206" y="589"/>
                  </a:moveTo>
                  <a:lnTo>
                    <a:pt x="206" y="589"/>
                  </a:lnTo>
                  <a:cubicBezTo>
                    <a:pt x="118" y="589"/>
                    <a:pt x="44" y="515"/>
                    <a:pt x="44" y="427"/>
                  </a:cubicBezTo>
                  <a:cubicBezTo>
                    <a:pt x="44" y="339"/>
                    <a:pt x="118" y="280"/>
                    <a:pt x="206" y="280"/>
                  </a:cubicBezTo>
                  <a:cubicBezTo>
                    <a:pt x="280" y="280"/>
                    <a:pt x="353" y="353"/>
                    <a:pt x="353" y="427"/>
                  </a:cubicBezTo>
                  <a:cubicBezTo>
                    <a:pt x="353" y="515"/>
                    <a:pt x="294" y="589"/>
                    <a:pt x="206" y="5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79" name="Freeform 174"/>
            <p:cNvSpPr>
              <a:spLocks noChangeArrowheads="1"/>
            </p:cNvSpPr>
            <p:nvPr/>
          </p:nvSpPr>
          <p:spPr bwMode="auto">
            <a:xfrm>
              <a:off x="3322944" y="1608066"/>
              <a:ext cx="142289" cy="228602"/>
            </a:xfrm>
            <a:custGeom>
              <a:avLst/>
              <a:gdLst>
                <a:gd name="T0" fmla="*/ 68470 w 399"/>
                <a:gd name="T1" fmla="*/ 143507 h 634"/>
                <a:gd name="T2" fmla="*/ 68470 w 399"/>
                <a:gd name="T3" fmla="*/ 143507 h 634"/>
                <a:gd name="T4" fmla="*/ 63121 w 399"/>
                <a:gd name="T5" fmla="*/ 148555 h 634"/>
                <a:gd name="T6" fmla="*/ 63121 w 399"/>
                <a:gd name="T7" fmla="*/ 175237 h 634"/>
                <a:gd name="T8" fmla="*/ 68470 w 399"/>
                <a:gd name="T9" fmla="*/ 185694 h 634"/>
                <a:gd name="T10" fmla="*/ 78812 w 399"/>
                <a:gd name="T11" fmla="*/ 175237 h 634"/>
                <a:gd name="T12" fmla="*/ 78812 w 399"/>
                <a:gd name="T13" fmla="*/ 148555 h 634"/>
                <a:gd name="T14" fmla="*/ 68470 w 399"/>
                <a:gd name="T15" fmla="*/ 143507 h 634"/>
                <a:gd name="T16" fmla="*/ 68470 w 399"/>
                <a:gd name="T17" fmla="*/ 85095 h 634"/>
                <a:gd name="T18" fmla="*/ 68470 w 399"/>
                <a:gd name="T19" fmla="*/ 85095 h 634"/>
                <a:gd name="T20" fmla="*/ 26389 w 399"/>
                <a:gd name="T21" fmla="*/ 100960 h 634"/>
                <a:gd name="T22" fmla="*/ 26389 w 399"/>
                <a:gd name="T23" fmla="*/ 58412 h 634"/>
                <a:gd name="T24" fmla="*/ 68470 w 399"/>
                <a:gd name="T25" fmla="*/ 15865 h 634"/>
                <a:gd name="T26" fmla="*/ 110194 w 399"/>
                <a:gd name="T27" fmla="*/ 58412 h 634"/>
                <a:gd name="T28" fmla="*/ 126241 w 399"/>
                <a:gd name="T29" fmla="*/ 58412 h 634"/>
                <a:gd name="T30" fmla="*/ 68470 w 399"/>
                <a:gd name="T31" fmla="*/ 0 h 634"/>
                <a:gd name="T32" fmla="*/ 16048 w 399"/>
                <a:gd name="T33" fmla="*/ 58412 h 634"/>
                <a:gd name="T34" fmla="*/ 16048 w 399"/>
                <a:gd name="T35" fmla="*/ 111416 h 634"/>
                <a:gd name="T36" fmla="*/ 0 w 399"/>
                <a:gd name="T37" fmla="*/ 153964 h 634"/>
                <a:gd name="T38" fmla="*/ 68470 w 399"/>
                <a:gd name="T39" fmla="*/ 228241 h 634"/>
                <a:gd name="T40" fmla="*/ 141932 w 399"/>
                <a:gd name="T41" fmla="*/ 153964 h 634"/>
                <a:gd name="T42" fmla="*/ 68470 w 399"/>
                <a:gd name="T43" fmla="*/ 85095 h 634"/>
                <a:gd name="T44" fmla="*/ 68470 w 399"/>
                <a:gd name="T45" fmla="*/ 212376 h 634"/>
                <a:gd name="T46" fmla="*/ 68470 w 399"/>
                <a:gd name="T47" fmla="*/ 212376 h 634"/>
                <a:gd name="T48" fmla="*/ 16048 w 399"/>
                <a:gd name="T49" fmla="*/ 153964 h 634"/>
                <a:gd name="T50" fmla="*/ 68470 w 399"/>
                <a:gd name="T51" fmla="*/ 100960 h 634"/>
                <a:gd name="T52" fmla="*/ 126241 w 399"/>
                <a:gd name="T53" fmla="*/ 153964 h 634"/>
                <a:gd name="T54" fmla="*/ 68470 w 399"/>
                <a:gd name="T55" fmla="*/ 212376 h 6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99" h="634">
                  <a:moveTo>
                    <a:pt x="192" y="398"/>
                  </a:moveTo>
                  <a:lnTo>
                    <a:pt x="192" y="398"/>
                  </a:lnTo>
                  <a:cubicBezTo>
                    <a:pt x="192" y="398"/>
                    <a:pt x="177" y="398"/>
                    <a:pt x="177" y="412"/>
                  </a:cubicBezTo>
                  <a:cubicBezTo>
                    <a:pt x="177" y="486"/>
                    <a:pt x="177" y="486"/>
                    <a:pt x="177" y="486"/>
                  </a:cubicBezTo>
                  <a:cubicBezTo>
                    <a:pt x="177" y="501"/>
                    <a:pt x="192" y="515"/>
                    <a:pt x="192" y="515"/>
                  </a:cubicBezTo>
                  <a:cubicBezTo>
                    <a:pt x="207" y="515"/>
                    <a:pt x="221" y="501"/>
                    <a:pt x="221" y="486"/>
                  </a:cubicBezTo>
                  <a:cubicBezTo>
                    <a:pt x="221" y="412"/>
                    <a:pt x="221" y="412"/>
                    <a:pt x="221" y="412"/>
                  </a:cubicBezTo>
                  <a:cubicBezTo>
                    <a:pt x="221" y="398"/>
                    <a:pt x="207" y="398"/>
                    <a:pt x="192" y="398"/>
                  </a:cubicBezTo>
                  <a:close/>
                  <a:moveTo>
                    <a:pt x="192" y="236"/>
                  </a:moveTo>
                  <a:lnTo>
                    <a:pt x="192" y="236"/>
                  </a:lnTo>
                  <a:cubicBezTo>
                    <a:pt x="148" y="236"/>
                    <a:pt x="118" y="250"/>
                    <a:pt x="74" y="280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89"/>
                    <a:pt x="133" y="44"/>
                    <a:pt x="192" y="44"/>
                  </a:cubicBezTo>
                  <a:cubicBezTo>
                    <a:pt x="266" y="44"/>
                    <a:pt x="309" y="89"/>
                    <a:pt x="309" y="162"/>
                  </a:cubicBezTo>
                  <a:cubicBezTo>
                    <a:pt x="354" y="162"/>
                    <a:pt x="354" y="162"/>
                    <a:pt x="354" y="162"/>
                  </a:cubicBezTo>
                  <a:cubicBezTo>
                    <a:pt x="354" y="74"/>
                    <a:pt x="280" y="0"/>
                    <a:pt x="192" y="0"/>
                  </a:cubicBezTo>
                  <a:cubicBezTo>
                    <a:pt x="104" y="0"/>
                    <a:pt x="45" y="74"/>
                    <a:pt x="45" y="162"/>
                  </a:cubicBezTo>
                  <a:cubicBezTo>
                    <a:pt x="45" y="309"/>
                    <a:pt x="45" y="309"/>
                    <a:pt x="45" y="309"/>
                  </a:cubicBezTo>
                  <a:cubicBezTo>
                    <a:pt x="15" y="353"/>
                    <a:pt x="0" y="383"/>
                    <a:pt x="0" y="427"/>
                  </a:cubicBezTo>
                  <a:cubicBezTo>
                    <a:pt x="0" y="545"/>
                    <a:pt x="89" y="633"/>
                    <a:pt x="192" y="633"/>
                  </a:cubicBezTo>
                  <a:cubicBezTo>
                    <a:pt x="309" y="633"/>
                    <a:pt x="398" y="545"/>
                    <a:pt x="398" y="427"/>
                  </a:cubicBezTo>
                  <a:cubicBezTo>
                    <a:pt x="398" y="324"/>
                    <a:pt x="309" y="236"/>
                    <a:pt x="192" y="236"/>
                  </a:cubicBezTo>
                  <a:close/>
                  <a:moveTo>
                    <a:pt x="192" y="589"/>
                  </a:moveTo>
                  <a:lnTo>
                    <a:pt x="192" y="589"/>
                  </a:lnTo>
                  <a:cubicBezTo>
                    <a:pt x="104" y="589"/>
                    <a:pt x="45" y="515"/>
                    <a:pt x="45" y="427"/>
                  </a:cubicBezTo>
                  <a:cubicBezTo>
                    <a:pt x="45" y="339"/>
                    <a:pt x="104" y="280"/>
                    <a:pt x="192" y="280"/>
                  </a:cubicBezTo>
                  <a:cubicBezTo>
                    <a:pt x="280" y="280"/>
                    <a:pt x="354" y="339"/>
                    <a:pt x="354" y="427"/>
                  </a:cubicBezTo>
                  <a:cubicBezTo>
                    <a:pt x="354" y="515"/>
                    <a:pt x="280" y="589"/>
                    <a:pt x="192" y="5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80" name="Freeform 175"/>
            <p:cNvSpPr>
              <a:spLocks noChangeArrowheads="1"/>
            </p:cNvSpPr>
            <p:nvPr/>
          </p:nvSpPr>
          <p:spPr bwMode="auto">
            <a:xfrm>
              <a:off x="2915049" y="1608066"/>
              <a:ext cx="221970" cy="228602"/>
            </a:xfrm>
            <a:custGeom>
              <a:avLst/>
              <a:gdLst>
                <a:gd name="T0" fmla="*/ 126584 w 619"/>
                <a:gd name="T1" fmla="*/ 116825 h 634"/>
                <a:gd name="T2" fmla="*/ 126584 w 619"/>
                <a:gd name="T3" fmla="*/ 116825 h 634"/>
                <a:gd name="T4" fmla="*/ 137342 w 619"/>
                <a:gd name="T5" fmla="*/ 68869 h 634"/>
                <a:gd name="T6" fmla="*/ 73870 w 619"/>
                <a:gd name="T7" fmla="*/ 0 h 634"/>
                <a:gd name="T8" fmla="*/ 10399 w 619"/>
                <a:gd name="T9" fmla="*/ 68869 h 634"/>
                <a:gd name="T10" fmla="*/ 26177 w 619"/>
                <a:gd name="T11" fmla="*/ 116825 h 634"/>
                <a:gd name="T12" fmla="*/ 0 w 619"/>
                <a:gd name="T13" fmla="*/ 153964 h 634"/>
                <a:gd name="T14" fmla="*/ 0 w 619"/>
                <a:gd name="T15" fmla="*/ 185694 h 634"/>
                <a:gd name="T16" fmla="*/ 42314 w 619"/>
                <a:gd name="T17" fmla="*/ 228241 h 634"/>
                <a:gd name="T18" fmla="*/ 110806 w 619"/>
                <a:gd name="T19" fmla="*/ 228241 h 634"/>
                <a:gd name="T20" fmla="*/ 153120 w 619"/>
                <a:gd name="T21" fmla="*/ 185694 h 634"/>
                <a:gd name="T22" fmla="*/ 153120 w 619"/>
                <a:gd name="T23" fmla="*/ 153964 h 634"/>
                <a:gd name="T24" fmla="*/ 126584 w 619"/>
                <a:gd name="T25" fmla="*/ 116825 h 634"/>
                <a:gd name="T26" fmla="*/ 26177 w 619"/>
                <a:gd name="T27" fmla="*/ 68869 h 634"/>
                <a:gd name="T28" fmla="*/ 26177 w 619"/>
                <a:gd name="T29" fmla="*/ 68869 h 634"/>
                <a:gd name="T30" fmla="*/ 73870 w 619"/>
                <a:gd name="T31" fmla="*/ 15865 h 634"/>
                <a:gd name="T32" fmla="*/ 126584 w 619"/>
                <a:gd name="T33" fmla="*/ 68869 h 634"/>
                <a:gd name="T34" fmla="*/ 73870 w 619"/>
                <a:gd name="T35" fmla="*/ 127282 h 634"/>
                <a:gd name="T36" fmla="*/ 26177 w 619"/>
                <a:gd name="T37" fmla="*/ 68869 h 634"/>
                <a:gd name="T38" fmla="*/ 137342 w 619"/>
                <a:gd name="T39" fmla="*/ 180646 h 634"/>
                <a:gd name="T40" fmla="*/ 137342 w 619"/>
                <a:gd name="T41" fmla="*/ 180646 h 634"/>
                <a:gd name="T42" fmla="*/ 105427 w 619"/>
                <a:gd name="T43" fmla="*/ 212376 h 634"/>
                <a:gd name="T44" fmla="*/ 47334 w 619"/>
                <a:gd name="T45" fmla="*/ 212376 h 634"/>
                <a:gd name="T46" fmla="*/ 10399 w 619"/>
                <a:gd name="T47" fmla="*/ 180646 h 634"/>
                <a:gd name="T48" fmla="*/ 10399 w 619"/>
                <a:gd name="T49" fmla="*/ 159372 h 634"/>
                <a:gd name="T50" fmla="*/ 36935 w 619"/>
                <a:gd name="T51" fmla="*/ 127282 h 634"/>
                <a:gd name="T52" fmla="*/ 73870 w 619"/>
                <a:gd name="T53" fmla="*/ 143507 h 634"/>
                <a:gd name="T54" fmla="*/ 110806 w 619"/>
                <a:gd name="T55" fmla="*/ 127282 h 634"/>
                <a:gd name="T56" fmla="*/ 137342 w 619"/>
                <a:gd name="T57" fmla="*/ 159372 h 634"/>
                <a:gd name="T58" fmla="*/ 137342 w 619"/>
                <a:gd name="T59" fmla="*/ 180646 h 634"/>
                <a:gd name="T60" fmla="*/ 158140 w 619"/>
                <a:gd name="T61" fmla="*/ 58412 h 634"/>
                <a:gd name="T62" fmla="*/ 158140 w 619"/>
                <a:gd name="T63" fmla="*/ 58412 h 634"/>
                <a:gd name="T64" fmla="*/ 216232 w 619"/>
                <a:gd name="T65" fmla="*/ 58412 h 634"/>
                <a:gd name="T66" fmla="*/ 221611 w 619"/>
                <a:gd name="T67" fmla="*/ 47595 h 634"/>
                <a:gd name="T68" fmla="*/ 216232 w 619"/>
                <a:gd name="T69" fmla="*/ 42547 h 634"/>
                <a:gd name="T70" fmla="*/ 158140 w 619"/>
                <a:gd name="T71" fmla="*/ 42547 h 634"/>
                <a:gd name="T72" fmla="*/ 153120 w 619"/>
                <a:gd name="T73" fmla="*/ 47595 h 634"/>
                <a:gd name="T74" fmla="*/ 158140 w 619"/>
                <a:gd name="T75" fmla="*/ 58412 h 634"/>
                <a:gd name="T76" fmla="*/ 216232 w 619"/>
                <a:gd name="T77" fmla="*/ 169829 h 634"/>
                <a:gd name="T78" fmla="*/ 216232 w 619"/>
                <a:gd name="T79" fmla="*/ 169829 h 634"/>
                <a:gd name="T80" fmla="*/ 174277 w 619"/>
                <a:gd name="T81" fmla="*/ 169829 h 634"/>
                <a:gd name="T82" fmla="*/ 168898 w 619"/>
                <a:gd name="T83" fmla="*/ 175237 h 634"/>
                <a:gd name="T84" fmla="*/ 174277 w 619"/>
                <a:gd name="T85" fmla="*/ 185694 h 634"/>
                <a:gd name="T86" fmla="*/ 216232 w 619"/>
                <a:gd name="T87" fmla="*/ 185694 h 634"/>
                <a:gd name="T88" fmla="*/ 221611 w 619"/>
                <a:gd name="T89" fmla="*/ 175237 h 634"/>
                <a:gd name="T90" fmla="*/ 216232 w 619"/>
                <a:gd name="T91" fmla="*/ 169829 h 634"/>
                <a:gd name="T92" fmla="*/ 216232 w 619"/>
                <a:gd name="T93" fmla="*/ 85095 h 634"/>
                <a:gd name="T94" fmla="*/ 216232 w 619"/>
                <a:gd name="T95" fmla="*/ 85095 h 634"/>
                <a:gd name="T96" fmla="*/ 158140 w 619"/>
                <a:gd name="T97" fmla="*/ 85095 h 634"/>
                <a:gd name="T98" fmla="*/ 153120 w 619"/>
                <a:gd name="T99" fmla="*/ 90143 h 634"/>
                <a:gd name="T100" fmla="*/ 158140 w 619"/>
                <a:gd name="T101" fmla="*/ 100960 h 634"/>
                <a:gd name="T102" fmla="*/ 216232 w 619"/>
                <a:gd name="T103" fmla="*/ 100960 h 634"/>
                <a:gd name="T104" fmla="*/ 221611 w 619"/>
                <a:gd name="T105" fmla="*/ 90143 h 634"/>
                <a:gd name="T106" fmla="*/ 216232 w 619"/>
                <a:gd name="T107" fmla="*/ 85095 h 634"/>
                <a:gd name="T108" fmla="*/ 216232 w 619"/>
                <a:gd name="T109" fmla="*/ 127282 h 634"/>
                <a:gd name="T110" fmla="*/ 216232 w 619"/>
                <a:gd name="T111" fmla="*/ 127282 h 634"/>
                <a:gd name="T112" fmla="*/ 174277 w 619"/>
                <a:gd name="T113" fmla="*/ 127282 h 634"/>
                <a:gd name="T114" fmla="*/ 168898 w 619"/>
                <a:gd name="T115" fmla="*/ 132690 h 634"/>
                <a:gd name="T116" fmla="*/ 174277 w 619"/>
                <a:gd name="T117" fmla="*/ 143507 h 634"/>
                <a:gd name="T118" fmla="*/ 216232 w 619"/>
                <a:gd name="T119" fmla="*/ 143507 h 634"/>
                <a:gd name="T120" fmla="*/ 221611 w 619"/>
                <a:gd name="T121" fmla="*/ 132690 h 634"/>
                <a:gd name="T122" fmla="*/ 216232 w 619"/>
                <a:gd name="T123" fmla="*/ 127282 h 6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19" h="634">
                  <a:moveTo>
                    <a:pt x="353" y="324"/>
                  </a:moveTo>
                  <a:lnTo>
                    <a:pt x="353" y="324"/>
                  </a:lnTo>
                  <a:cubicBezTo>
                    <a:pt x="368" y="280"/>
                    <a:pt x="383" y="250"/>
                    <a:pt x="383" y="191"/>
                  </a:cubicBezTo>
                  <a:cubicBezTo>
                    <a:pt x="383" y="89"/>
                    <a:pt x="309" y="0"/>
                    <a:pt x="206" y="0"/>
                  </a:cubicBezTo>
                  <a:cubicBezTo>
                    <a:pt x="118" y="0"/>
                    <a:pt x="29" y="89"/>
                    <a:pt x="29" y="191"/>
                  </a:cubicBezTo>
                  <a:cubicBezTo>
                    <a:pt x="29" y="250"/>
                    <a:pt x="44" y="280"/>
                    <a:pt x="73" y="324"/>
                  </a:cubicBezTo>
                  <a:cubicBezTo>
                    <a:pt x="29" y="339"/>
                    <a:pt x="0" y="383"/>
                    <a:pt x="0" y="427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74"/>
                    <a:pt x="44" y="633"/>
                    <a:pt x="118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68" y="633"/>
                    <a:pt x="427" y="574"/>
                    <a:pt x="427" y="515"/>
                  </a:cubicBezTo>
                  <a:cubicBezTo>
                    <a:pt x="427" y="427"/>
                    <a:pt x="427" y="427"/>
                    <a:pt x="427" y="427"/>
                  </a:cubicBezTo>
                  <a:cubicBezTo>
                    <a:pt x="427" y="383"/>
                    <a:pt x="398" y="339"/>
                    <a:pt x="353" y="324"/>
                  </a:cubicBezTo>
                  <a:close/>
                  <a:moveTo>
                    <a:pt x="73" y="191"/>
                  </a:moveTo>
                  <a:lnTo>
                    <a:pt x="73" y="191"/>
                  </a:lnTo>
                  <a:cubicBezTo>
                    <a:pt x="73" y="103"/>
                    <a:pt x="132" y="44"/>
                    <a:pt x="206" y="44"/>
                  </a:cubicBezTo>
                  <a:cubicBezTo>
                    <a:pt x="280" y="44"/>
                    <a:pt x="353" y="103"/>
                    <a:pt x="353" y="191"/>
                  </a:cubicBezTo>
                  <a:cubicBezTo>
                    <a:pt x="353" y="280"/>
                    <a:pt x="280" y="353"/>
                    <a:pt x="206" y="353"/>
                  </a:cubicBezTo>
                  <a:cubicBezTo>
                    <a:pt x="132" y="353"/>
                    <a:pt x="73" y="280"/>
                    <a:pt x="73" y="191"/>
                  </a:cubicBezTo>
                  <a:close/>
                  <a:moveTo>
                    <a:pt x="383" y="501"/>
                  </a:moveTo>
                  <a:lnTo>
                    <a:pt x="383" y="501"/>
                  </a:lnTo>
                  <a:cubicBezTo>
                    <a:pt x="383" y="545"/>
                    <a:pt x="339" y="589"/>
                    <a:pt x="294" y="589"/>
                  </a:cubicBezTo>
                  <a:cubicBezTo>
                    <a:pt x="132" y="589"/>
                    <a:pt x="132" y="589"/>
                    <a:pt x="132" y="589"/>
                  </a:cubicBezTo>
                  <a:cubicBezTo>
                    <a:pt x="73" y="589"/>
                    <a:pt x="29" y="545"/>
                    <a:pt x="29" y="501"/>
                  </a:cubicBezTo>
                  <a:cubicBezTo>
                    <a:pt x="29" y="442"/>
                    <a:pt x="29" y="442"/>
                    <a:pt x="29" y="442"/>
                  </a:cubicBezTo>
                  <a:cubicBezTo>
                    <a:pt x="29" y="398"/>
                    <a:pt x="59" y="368"/>
                    <a:pt x="103" y="353"/>
                  </a:cubicBezTo>
                  <a:cubicBezTo>
                    <a:pt x="132" y="383"/>
                    <a:pt x="177" y="398"/>
                    <a:pt x="206" y="398"/>
                  </a:cubicBezTo>
                  <a:cubicBezTo>
                    <a:pt x="250" y="398"/>
                    <a:pt x="280" y="383"/>
                    <a:pt x="309" y="353"/>
                  </a:cubicBezTo>
                  <a:cubicBezTo>
                    <a:pt x="353" y="368"/>
                    <a:pt x="383" y="398"/>
                    <a:pt x="383" y="442"/>
                  </a:cubicBezTo>
                  <a:lnTo>
                    <a:pt x="383" y="501"/>
                  </a:lnTo>
                  <a:close/>
                  <a:moveTo>
                    <a:pt x="441" y="162"/>
                  </a:moveTo>
                  <a:lnTo>
                    <a:pt x="441" y="162"/>
                  </a:lnTo>
                  <a:cubicBezTo>
                    <a:pt x="603" y="162"/>
                    <a:pt x="603" y="162"/>
                    <a:pt x="603" y="162"/>
                  </a:cubicBezTo>
                  <a:cubicBezTo>
                    <a:pt x="618" y="162"/>
                    <a:pt x="618" y="148"/>
                    <a:pt x="618" y="132"/>
                  </a:cubicBezTo>
                  <a:cubicBezTo>
                    <a:pt x="618" y="132"/>
                    <a:pt x="618" y="118"/>
                    <a:pt x="603" y="118"/>
                  </a:cubicBezTo>
                  <a:cubicBezTo>
                    <a:pt x="441" y="118"/>
                    <a:pt x="441" y="118"/>
                    <a:pt x="441" y="118"/>
                  </a:cubicBezTo>
                  <a:lnTo>
                    <a:pt x="427" y="132"/>
                  </a:lnTo>
                  <a:cubicBezTo>
                    <a:pt x="427" y="148"/>
                    <a:pt x="441" y="162"/>
                    <a:pt x="441" y="162"/>
                  </a:cubicBezTo>
                  <a:close/>
                  <a:moveTo>
                    <a:pt x="603" y="471"/>
                  </a:moveTo>
                  <a:lnTo>
                    <a:pt x="603" y="471"/>
                  </a:lnTo>
                  <a:cubicBezTo>
                    <a:pt x="486" y="471"/>
                    <a:pt x="486" y="471"/>
                    <a:pt x="486" y="471"/>
                  </a:cubicBezTo>
                  <a:cubicBezTo>
                    <a:pt x="471" y="471"/>
                    <a:pt x="471" y="486"/>
                    <a:pt x="471" y="486"/>
                  </a:cubicBezTo>
                  <a:cubicBezTo>
                    <a:pt x="471" y="501"/>
                    <a:pt x="471" y="515"/>
                    <a:pt x="486" y="515"/>
                  </a:cubicBezTo>
                  <a:cubicBezTo>
                    <a:pt x="603" y="515"/>
                    <a:pt x="603" y="515"/>
                    <a:pt x="603" y="515"/>
                  </a:cubicBezTo>
                  <a:cubicBezTo>
                    <a:pt x="618" y="515"/>
                    <a:pt x="618" y="501"/>
                    <a:pt x="618" y="486"/>
                  </a:cubicBezTo>
                  <a:cubicBezTo>
                    <a:pt x="618" y="486"/>
                    <a:pt x="618" y="471"/>
                    <a:pt x="603" y="471"/>
                  </a:cubicBezTo>
                  <a:close/>
                  <a:moveTo>
                    <a:pt x="603" y="236"/>
                  </a:moveTo>
                  <a:lnTo>
                    <a:pt x="603" y="236"/>
                  </a:lnTo>
                  <a:cubicBezTo>
                    <a:pt x="441" y="236"/>
                    <a:pt x="441" y="236"/>
                    <a:pt x="441" y="236"/>
                  </a:cubicBezTo>
                  <a:lnTo>
                    <a:pt x="427" y="250"/>
                  </a:lnTo>
                  <a:cubicBezTo>
                    <a:pt x="427" y="265"/>
                    <a:pt x="441" y="280"/>
                    <a:pt x="441" y="280"/>
                  </a:cubicBezTo>
                  <a:cubicBezTo>
                    <a:pt x="603" y="280"/>
                    <a:pt x="603" y="280"/>
                    <a:pt x="603" y="280"/>
                  </a:cubicBezTo>
                  <a:cubicBezTo>
                    <a:pt x="618" y="280"/>
                    <a:pt x="618" y="265"/>
                    <a:pt x="618" y="250"/>
                  </a:cubicBezTo>
                  <a:cubicBezTo>
                    <a:pt x="618" y="250"/>
                    <a:pt x="618" y="236"/>
                    <a:pt x="603" y="236"/>
                  </a:cubicBezTo>
                  <a:close/>
                  <a:moveTo>
                    <a:pt x="603" y="353"/>
                  </a:moveTo>
                  <a:lnTo>
                    <a:pt x="603" y="353"/>
                  </a:lnTo>
                  <a:cubicBezTo>
                    <a:pt x="486" y="353"/>
                    <a:pt x="486" y="353"/>
                    <a:pt x="486" y="353"/>
                  </a:cubicBezTo>
                  <a:cubicBezTo>
                    <a:pt x="471" y="353"/>
                    <a:pt x="471" y="368"/>
                    <a:pt x="471" y="368"/>
                  </a:cubicBezTo>
                  <a:cubicBezTo>
                    <a:pt x="471" y="383"/>
                    <a:pt x="471" y="398"/>
                    <a:pt x="486" y="398"/>
                  </a:cubicBezTo>
                  <a:cubicBezTo>
                    <a:pt x="603" y="398"/>
                    <a:pt x="603" y="398"/>
                    <a:pt x="603" y="398"/>
                  </a:cubicBezTo>
                  <a:cubicBezTo>
                    <a:pt x="618" y="398"/>
                    <a:pt x="618" y="383"/>
                    <a:pt x="618" y="368"/>
                  </a:cubicBezTo>
                  <a:cubicBezTo>
                    <a:pt x="618" y="368"/>
                    <a:pt x="618" y="353"/>
                    <a:pt x="603" y="3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81" name="Freeform 176"/>
            <p:cNvSpPr>
              <a:spLocks noChangeArrowheads="1"/>
            </p:cNvSpPr>
            <p:nvPr/>
          </p:nvSpPr>
          <p:spPr bwMode="auto">
            <a:xfrm>
              <a:off x="2579248" y="1608066"/>
              <a:ext cx="154621" cy="228602"/>
            </a:xfrm>
            <a:custGeom>
              <a:avLst/>
              <a:gdLst>
                <a:gd name="T0" fmla="*/ 127887 w 428"/>
                <a:gd name="T1" fmla="*/ 116825 h 634"/>
                <a:gd name="T2" fmla="*/ 127887 w 428"/>
                <a:gd name="T3" fmla="*/ 116825 h 634"/>
                <a:gd name="T4" fmla="*/ 143783 w 428"/>
                <a:gd name="T5" fmla="*/ 68869 h 634"/>
                <a:gd name="T6" fmla="*/ 79839 w 428"/>
                <a:gd name="T7" fmla="*/ 0 h 634"/>
                <a:gd name="T8" fmla="*/ 16257 w 428"/>
                <a:gd name="T9" fmla="*/ 68869 h 634"/>
                <a:gd name="T10" fmla="*/ 26734 w 428"/>
                <a:gd name="T11" fmla="*/ 116825 h 634"/>
                <a:gd name="T12" fmla="*/ 0 w 428"/>
                <a:gd name="T13" fmla="*/ 153964 h 634"/>
                <a:gd name="T14" fmla="*/ 0 w 428"/>
                <a:gd name="T15" fmla="*/ 185694 h 634"/>
                <a:gd name="T16" fmla="*/ 42629 w 428"/>
                <a:gd name="T17" fmla="*/ 228241 h 634"/>
                <a:gd name="T18" fmla="*/ 111631 w 428"/>
                <a:gd name="T19" fmla="*/ 228241 h 634"/>
                <a:gd name="T20" fmla="*/ 154260 w 428"/>
                <a:gd name="T21" fmla="*/ 185694 h 634"/>
                <a:gd name="T22" fmla="*/ 154260 w 428"/>
                <a:gd name="T23" fmla="*/ 153964 h 634"/>
                <a:gd name="T24" fmla="*/ 127887 w 428"/>
                <a:gd name="T25" fmla="*/ 116825 h 634"/>
                <a:gd name="T26" fmla="*/ 26734 w 428"/>
                <a:gd name="T27" fmla="*/ 68869 h 634"/>
                <a:gd name="T28" fmla="*/ 26734 w 428"/>
                <a:gd name="T29" fmla="*/ 68869 h 634"/>
                <a:gd name="T30" fmla="*/ 79839 w 428"/>
                <a:gd name="T31" fmla="*/ 15865 h 634"/>
                <a:gd name="T32" fmla="*/ 127887 w 428"/>
                <a:gd name="T33" fmla="*/ 68869 h 634"/>
                <a:gd name="T34" fmla="*/ 79839 w 428"/>
                <a:gd name="T35" fmla="*/ 127282 h 634"/>
                <a:gd name="T36" fmla="*/ 26734 w 428"/>
                <a:gd name="T37" fmla="*/ 68869 h 634"/>
                <a:gd name="T38" fmla="*/ 143783 w 428"/>
                <a:gd name="T39" fmla="*/ 180646 h 634"/>
                <a:gd name="T40" fmla="*/ 143783 w 428"/>
                <a:gd name="T41" fmla="*/ 180646 h 634"/>
                <a:gd name="T42" fmla="*/ 106573 w 428"/>
                <a:gd name="T43" fmla="*/ 212376 h 634"/>
                <a:gd name="T44" fmla="*/ 48048 w 428"/>
                <a:gd name="T45" fmla="*/ 212376 h 634"/>
                <a:gd name="T46" fmla="*/ 16257 w 428"/>
                <a:gd name="T47" fmla="*/ 180646 h 634"/>
                <a:gd name="T48" fmla="*/ 16257 w 428"/>
                <a:gd name="T49" fmla="*/ 159372 h 634"/>
                <a:gd name="T50" fmla="*/ 42629 w 428"/>
                <a:gd name="T51" fmla="*/ 127282 h 634"/>
                <a:gd name="T52" fmla="*/ 79839 w 428"/>
                <a:gd name="T53" fmla="*/ 143507 h 634"/>
                <a:gd name="T54" fmla="*/ 117411 w 428"/>
                <a:gd name="T55" fmla="*/ 127282 h 634"/>
                <a:gd name="T56" fmla="*/ 143783 w 428"/>
                <a:gd name="T57" fmla="*/ 159372 h 634"/>
                <a:gd name="T58" fmla="*/ 143783 w 428"/>
                <a:gd name="T59" fmla="*/ 180646 h 6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28" h="634">
                  <a:moveTo>
                    <a:pt x="354" y="324"/>
                  </a:moveTo>
                  <a:lnTo>
                    <a:pt x="354" y="324"/>
                  </a:lnTo>
                  <a:cubicBezTo>
                    <a:pt x="383" y="280"/>
                    <a:pt x="398" y="250"/>
                    <a:pt x="398" y="191"/>
                  </a:cubicBezTo>
                  <a:cubicBezTo>
                    <a:pt x="398" y="89"/>
                    <a:pt x="309" y="0"/>
                    <a:pt x="221" y="0"/>
                  </a:cubicBezTo>
                  <a:cubicBezTo>
                    <a:pt x="118" y="0"/>
                    <a:pt x="45" y="89"/>
                    <a:pt x="45" y="191"/>
                  </a:cubicBezTo>
                  <a:cubicBezTo>
                    <a:pt x="45" y="250"/>
                    <a:pt x="59" y="280"/>
                    <a:pt x="74" y="324"/>
                  </a:cubicBezTo>
                  <a:cubicBezTo>
                    <a:pt x="30" y="339"/>
                    <a:pt x="0" y="383"/>
                    <a:pt x="0" y="427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74"/>
                    <a:pt x="59" y="633"/>
                    <a:pt x="118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83" y="633"/>
                    <a:pt x="427" y="574"/>
                    <a:pt x="427" y="515"/>
                  </a:cubicBezTo>
                  <a:cubicBezTo>
                    <a:pt x="427" y="427"/>
                    <a:pt x="427" y="427"/>
                    <a:pt x="427" y="427"/>
                  </a:cubicBezTo>
                  <a:cubicBezTo>
                    <a:pt x="427" y="383"/>
                    <a:pt x="398" y="339"/>
                    <a:pt x="354" y="324"/>
                  </a:cubicBezTo>
                  <a:close/>
                  <a:moveTo>
                    <a:pt x="74" y="191"/>
                  </a:moveTo>
                  <a:lnTo>
                    <a:pt x="74" y="191"/>
                  </a:lnTo>
                  <a:cubicBezTo>
                    <a:pt x="74" y="103"/>
                    <a:pt x="148" y="44"/>
                    <a:pt x="221" y="44"/>
                  </a:cubicBezTo>
                  <a:cubicBezTo>
                    <a:pt x="295" y="44"/>
                    <a:pt x="354" y="103"/>
                    <a:pt x="354" y="191"/>
                  </a:cubicBezTo>
                  <a:cubicBezTo>
                    <a:pt x="354" y="280"/>
                    <a:pt x="295" y="353"/>
                    <a:pt x="221" y="353"/>
                  </a:cubicBezTo>
                  <a:cubicBezTo>
                    <a:pt x="148" y="353"/>
                    <a:pt x="74" y="280"/>
                    <a:pt x="74" y="191"/>
                  </a:cubicBezTo>
                  <a:close/>
                  <a:moveTo>
                    <a:pt x="398" y="501"/>
                  </a:moveTo>
                  <a:lnTo>
                    <a:pt x="398" y="501"/>
                  </a:lnTo>
                  <a:cubicBezTo>
                    <a:pt x="398" y="545"/>
                    <a:pt x="354" y="589"/>
                    <a:pt x="295" y="589"/>
                  </a:cubicBezTo>
                  <a:cubicBezTo>
                    <a:pt x="133" y="589"/>
                    <a:pt x="133" y="589"/>
                    <a:pt x="133" y="589"/>
                  </a:cubicBezTo>
                  <a:cubicBezTo>
                    <a:pt x="89" y="589"/>
                    <a:pt x="45" y="545"/>
                    <a:pt x="45" y="501"/>
                  </a:cubicBezTo>
                  <a:cubicBezTo>
                    <a:pt x="45" y="442"/>
                    <a:pt x="45" y="442"/>
                    <a:pt x="45" y="442"/>
                  </a:cubicBezTo>
                  <a:cubicBezTo>
                    <a:pt x="45" y="398"/>
                    <a:pt x="74" y="368"/>
                    <a:pt x="118" y="353"/>
                  </a:cubicBezTo>
                  <a:cubicBezTo>
                    <a:pt x="148" y="383"/>
                    <a:pt x="177" y="398"/>
                    <a:pt x="221" y="398"/>
                  </a:cubicBezTo>
                  <a:cubicBezTo>
                    <a:pt x="251" y="398"/>
                    <a:pt x="295" y="383"/>
                    <a:pt x="325" y="353"/>
                  </a:cubicBezTo>
                  <a:cubicBezTo>
                    <a:pt x="368" y="368"/>
                    <a:pt x="398" y="398"/>
                    <a:pt x="398" y="442"/>
                  </a:cubicBezTo>
                  <a:lnTo>
                    <a:pt x="398" y="5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82" name="Freeform 177"/>
            <p:cNvSpPr>
              <a:spLocks noChangeArrowheads="1"/>
            </p:cNvSpPr>
            <p:nvPr/>
          </p:nvSpPr>
          <p:spPr bwMode="auto">
            <a:xfrm>
              <a:off x="2173251" y="1601425"/>
              <a:ext cx="233354" cy="233345"/>
            </a:xfrm>
            <a:custGeom>
              <a:avLst/>
              <a:gdLst>
                <a:gd name="T0" fmla="*/ 227601 w 649"/>
                <a:gd name="T1" fmla="*/ 10786 h 649"/>
                <a:gd name="T2" fmla="*/ 227601 w 649"/>
                <a:gd name="T3" fmla="*/ 10786 h 649"/>
                <a:gd name="T4" fmla="*/ 190566 w 649"/>
                <a:gd name="T5" fmla="*/ 10786 h 649"/>
                <a:gd name="T6" fmla="*/ 148138 w 649"/>
                <a:gd name="T7" fmla="*/ 58606 h 649"/>
                <a:gd name="T8" fmla="*/ 63642 w 649"/>
                <a:gd name="T9" fmla="*/ 26606 h 649"/>
                <a:gd name="T10" fmla="*/ 37035 w 649"/>
                <a:gd name="T11" fmla="*/ 32000 h 649"/>
                <a:gd name="T12" fmla="*/ 37035 w 649"/>
                <a:gd name="T13" fmla="*/ 63640 h 649"/>
                <a:gd name="T14" fmla="*/ 95283 w 649"/>
                <a:gd name="T15" fmla="*/ 111459 h 649"/>
                <a:gd name="T16" fmla="*/ 58249 w 649"/>
                <a:gd name="T17" fmla="*/ 148492 h 649"/>
                <a:gd name="T18" fmla="*/ 21214 w 649"/>
                <a:gd name="T19" fmla="*/ 137706 h 649"/>
                <a:gd name="T20" fmla="*/ 10427 w 649"/>
                <a:gd name="T21" fmla="*/ 143099 h 649"/>
                <a:gd name="T22" fmla="*/ 5393 w 649"/>
                <a:gd name="T23" fmla="*/ 158919 h 649"/>
                <a:gd name="T24" fmla="*/ 47462 w 649"/>
                <a:gd name="T25" fmla="*/ 190559 h 649"/>
                <a:gd name="T26" fmla="*/ 79463 w 649"/>
                <a:gd name="T27" fmla="*/ 227952 h 649"/>
                <a:gd name="T28" fmla="*/ 95283 w 649"/>
                <a:gd name="T29" fmla="*/ 222559 h 649"/>
                <a:gd name="T30" fmla="*/ 95283 w 649"/>
                <a:gd name="T31" fmla="*/ 211772 h 649"/>
                <a:gd name="T32" fmla="*/ 89890 w 649"/>
                <a:gd name="T33" fmla="*/ 180132 h 649"/>
                <a:gd name="T34" fmla="*/ 126924 w 649"/>
                <a:gd name="T35" fmla="*/ 143099 h 649"/>
                <a:gd name="T36" fmla="*/ 174746 w 649"/>
                <a:gd name="T37" fmla="*/ 201345 h 649"/>
                <a:gd name="T38" fmla="*/ 206387 w 649"/>
                <a:gd name="T39" fmla="*/ 201345 h 649"/>
                <a:gd name="T40" fmla="*/ 211780 w 649"/>
                <a:gd name="T41" fmla="*/ 174739 h 649"/>
                <a:gd name="T42" fmla="*/ 179780 w 649"/>
                <a:gd name="T43" fmla="*/ 90246 h 649"/>
                <a:gd name="T44" fmla="*/ 222208 w 649"/>
                <a:gd name="T45" fmla="*/ 42426 h 649"/>
                <a:gd name="T46" fmla="*/ 227601 w 649"/>
                <a:gd name="T47" fmla="*/ 10786 h 649"/>
                <a:gd name="T48" fmla="*/ 216814 w 649"/>
                <a:gd name="T49" fmla="*/ 37393 h 649"/>
                <a:gd name="T50" fmla="*/ 216814 w 649"/>
                <a:gd name="T51" fmla="*/ 37393 h 649"/>
                <a:gd name="T52" fmla="*/ 163959 w 649"/>
                <a:gd name="T53" fmla="*/ 90246 h 649"/>
                <a:gd name="T54" fmla="*/ 195960 w 649"/>
                <a:gd name="T55" fmla="*/ 174739 h 649"/>
                <a:gd name="T56" fmla="*/ 195960 w 649"/>
                <a:gd name="T57" fmla="*/ 190559 h 649"/>
                <a:gd name="T58" fmla="*/ 179780 w 649"/>
                <a:gd name="T59" fmla="*/ 190559 h 649"/>
                <a:gd name="T60" fmla="*/ 132318 w 649"/>
                <a:gd name="T61" fmla="*/ 121886 h 649"/>
                <a:gd name="T62" fmla="*/ 74069 w 649"/>
                <a:gd name="T63" fmla="*/ 174739 h 649"/>
                <a:gd name="T64" fmla="*/ 84856 w 649"/>
                <a:gd name="T65" fmla="*/ 211772 h 649"/>
                <a:gd name="T66" fmla="*/ 58249 w 649"/>
                <a:gd name="T67" fmla="*/ 180132 h 649"/>
                <a:gd name="T68" fmla="*/ 21214 w 649"/>
                <a:gd name="T69" fmla="*/ 153526 h 649"/>
                <a:gd name="T70" fmla="*/ 58249 w 649"/>
                <a:gd name="T71" fmla="*/ 164312 h 649"/>
                <a:gd name="T72" fmla="*/ 116497 w 649"/>
                <a:gd name="T73" fmla="*/ 106066 h 649"/>
                <a:gd name="T74" fmla="*/ 47462 w 649"/>
                <a:gd name="T75" fmla="*/ 52853 h 649"/>
                <a:gd name="T76" fmla="*/ 47462 w 649"/>
                <a:gd name="T77" fmla="*/ 42426 h 649"/>
                <a:gd name="T78" fmla="*/ 63642 w 649"/>
                <a:gd name="T79" fmla="*/ 42426 h 649"/>
                <a:gd name="T80" fmla="*/ 148138 w 649"/>
                <a:gd name="T81" fmla="*/ 74066 h 649"/>
                <a:gd name="T82" fmla="*/ 200994 w 649"/>
                <a:gd name="T83" fmla="*/ 21213 h 649"/>
                <a:gd name="T84" fmla="*/ 216814 w 649"/>
                <a:gd name="T85" fmla="*/ 21213 h 649"/>
                <a:gd name="T86" fmla="*/ 216814 w 649"/>
                <a:gd name="T87" fmla="*/ 37393 h 6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49" h="649">
                  <a:moveTo>
                    <a:pt x="633" y="30"/>
                  </a:moveTo>
                  <a:lnTo>
                    <a:pt x="633" y="30"/>
                  </a:lnTo>
                  <a:cubicBezTo>
                    <a:pt x="603" y="0"/>
                    <a:pt x="559" y="15"/>
                    <a:pt x="530" y="30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177" y="74"/>
                    <a:pt x="177" y="74"/>
                    <a:pt x="177" y="74"/>
                  </a:cubicBezTo>
                  <a:cubicBezTo>
                    <a:pt x="162" y="74"/>
                    <a:pt x="132" y="59"/>
                    <a:pt x="103" y="89"/>
                  </a:cubicBezTo>
                  <a:cubicBezTo>
                    <a:pt x="88" y="104"/>
                    <a:pt x="59" y="133"/>
                    <a:pt x="103" y="177"/>
                  </a:cubicBezTo>
                  <a:cubicBezTo>
                    <a:pt x="265" y="310"/>
                    <a:pt x="265" y="310"/>
                    <a:pt x="265" y="310"/>
                  </a:cubicBezTo>
                  <a:cubicBezTo>
                    <a:pt x="162" y="413"/>
                    <a:pt x="162" y="413"/>
                    <a:pt x="162" y="413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44" y="383"/>
                    <a:pt x="44" y="383"/>
                    <a:pt x="29" y="398"/>
                  </a:cubicBezTo>
                  <a:cubicBezTo>
                    <a:pt x="29" y="398"/>
                    <a:pt x="0" y="413"/>
                    <a:pt x="15" y="442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221" y="634"/>
                    <a:pt x="221" y="634"/>
                    <a:pt x="221" y="634"/>
                  </a:cubicBezTo>
                  <a:cubicBezTo>
                    <a:pt x="236" y="648"/>
                    <a:pt x="250" y="648"/>
                    <a:pt x="265" y="619"/>
                  </a:cubicBezTo>
                  <a:cubicBezTo>
                    <a:pt x="280" y="619"/>
                    <a:pt x="280" y="604"/>
                    <a:pt x="265" y="589"/>
                  </a:cubicBezTo>
                  <a:cubicBezTo>
                    <a:pt x="250" y="501"/>
                    <a:pt x="250" y="501"/>
                    <a:pt x="250" y="501"/>
                  </a:cubicBezTo>
                  <a:cubicBezTo>
                    <a:pt x="353" y="398"/>
                    <a:pt x="353" y="398"/>
                    <a:pt x="353" y="398"/>
                  </a:cubicBezTo>
                  <a:cubicBezTo>
                    <a:pt x="486" y="560"/>
                    <a:pt x="486" y="560"/>
                    <a:pt x="486" y="560"/>
                  </a:cubicBezTo>
                  <a:cubicBezTo>
                    <a:pt x="530" y="589"/>
                    <a:pt x="559" y="560"/>
                    <a:pt x="574" y="560"/>
                  </a:cubicBezTo>
                  <a:cubicBezTo>
                    <a:pt x="589" y="530"/>
                    <a:pt x="589" y="501"/>
                    <a:pt x="589" y="486"/>
                  </a:cubicBezTo>
                  <a:cubicBezTo>
                    <a:pt x="500" y="251"/>
                    <a:pt x="500" y="251"/>
                    <a:pt x="500" y="251"/>
                  </a:cubicBezTo>
                  <a:cubicBezTo>
                    <a:pt x="618" y="118"/>
                    <a:pt x="618" y="118"/>
                    <a:pt x="618" y="118"/>
                  </a:cubicBezTo>
                  <a:cubicBezTo>
                    <a:pt x="648" y="104"/>
                    <a:pt x="648" y="59"/>
                    <a:pt x="633" y="30"/>
                  </a:cubicBezTo>
                  <a:close/>
                  <a:moveTo>
                    <a:pt x="603" y="104"/>
                  </a:moveTo>
                  <a:lnTo>
                    <a:pt x="603" y="104"/>
                  </a:lnTo>
                  <a:cubicBezTo>
                    <a:pt x="456" y="251"/>
                    <a:pt x="456" y="251"/>
                    <a:pt x="456" y="251"/>
                  </a:cubicBezTo>
                  <a:cubicBezTo>
                    <a:pt x="545" y="486"/>
                    <a:pt x="545" y="486"/>
                    <a:pt x="545" y="486"/>
                  </a:cubicBezTo>
                  <a:cubicBezTo>
                    <a:pt x="545" y="501"/>
                    <a:pt x="545" y="516"/>
                    <a:pt x="545" y="530"/>
                  </a:cubicBezTo>
                  <a:cubicBezTo>
                    <a:pt x="530" y="545"/>
                    <a:pt x="515" y="530"/>
                    <a:pt x="500" y="530"/>
                  </a:cubicBezTo>
                  <a:cubicBezTo>
                    <a:pt x="368" y="339"/>
                    <a:pt x="368" y="339"/>
                    <a:pt x="368" y="339"/>
                  </a:cubicBezTo>
                  <a:cubicBezTo>
                    <a:pt x="206" y="486"/>
                    <a:pt x="206" y="486"/>
                    <a:pt x="206" y="486"/>
                  </a:cubicBezTo>
                  <a:cubicBezTo>
                    <a:pt x="236" y="589"/>
                    <a:pt x="236" y="589"/>
                    <a:pt x="236" y="589"/>
                  </a:cubicBezTo>
                  <a:cubicBezTo>
                    <a:pt x="221" y="589"/>
                    <a:pt x="162" y="501"/>
                    <a:pt x="162" y="501"/>
                  </a:cubicBezTo>
                  <a:cubicBezTo>
                    <a:pt x="162" y="501"/>
                    <a:pt x="73" y="427"/>
                    <a:pt x="59" y="427"/>
                  </a:cubicBezTo>
                  <a:cubicBezTo>
                    <a:pt x="162" y="457"/>
                    <a:pt x="162" y="457"/>
                    <a:pt x="162" y="457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132" y="147"/>
                    <a:pt x="132" y="147"/>
                    <a:pt x="132" y="147"/>
                  </a:cubicBezTo>
                  <a:cubicBezTo>
                    <a:pt x="132" y="147"/>
                    <a:pt x="118" y="133"/>
                    <a:pt x="132" y="118"/>
                  </a:cubicBezTo>
                  <a:cubicBezTo>
                    <a:pt x="147" y="118"/>
                    <a:pt x="162" y="118"/>
                    <a:pt x="177" y="118"/>
                  </a:cubicBezTo>
                  <a:cubicBezTo>
                    <a:pt x="412" y="206"/>
                    <a:pt x="412" y="206"/>
                    <a:pt x="412" y="206"/>
                  </a:cubicBezTo>
                  <a:cubicBezTo>
                    <a:pt x="559" y="59"/>
                    <a:pt x="559" y="59"/>
                    <a:pt x="559" y="59"/>
                  </a:cubicBezTo>
                  <a:cubicBezTo>
                    <a:pt x="574" y="45"/>
                    <a:pt x="589" y="45"/>
                    <a:pt x="603" y="59"/>
                  </a:cubicBezTo>
                  <a:cubicBezTo>
                    <a:pt x="603" y="74"/>
                    <a:pt x="618" y="89"/>
                    <a:pt x="603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83" name="Freeform 178"/>
            <p:cNvSpPr>
              <a:spLocks noChangeArrowheads="1"/>
            </p:cNvSpPr>
            <p:nvPr/>
          </p:nvSpPr>
          <p:spPr bwMode="auto">
            <a:xfrm>
              <a:off x="1812786" y="1612808"/>
              <a:ext cx="228611" cy="221962"/>
            </a:xfrm>
            <a:custGeom>
              <a:avLst/>
              <a:gdLst>
                <a:gd name="T0" fmla="*/ 217433 w 634"/>
                <a:gd name="T1" fmla="*/ 26535 h 619"/>
                <a:gd name="T2" fmla="*/ 217433 w 634"/>
                <a:gd name="T3" fmla="*/ 26535 h 619"/>
                <a:gd name="T4" fmla="*/ 196519 w 634"/>
                <a:gd name="T5" fmla="*/ 5379 h 619"/>
                <a:gd name="T6" fmla="*/ 175244 w 634"/>
                <a:gd name="T7" fmla="*/ 5379 h 619"/>
                <a:gd name="T8" fmla="*/ 148561 w 634"/>
                <a:gd name="T9" fmla="*/ 47691 h 619"/>
                <a:gd name="T10" fmla="*/ 148561 w 634"/>
                <a:gd name="T11" fmla="*/ 68489 h 619"/>
                <a:gd name="T12" fmla="*/ 159018 w 634"/>
                <a:gd name="T13" fmla="*/ 79247 h 619"/>
                <a:gd name="T14" fmla="*/ 127287 w 634"/>
                <a:gd name="T15" fmla="*/ 116180 h 619"/>
                <a:gd name="T16" fmla="*/ 84738 w 634"/>
                <a:gd name="T17" fmla="*/ 153114 h 619"/>
                <a:gd name="T18" fmla="*/ 68872 w 634"/>
                <a:gd name="T19" fmla="*/ 142357 h 619"/>
                <a:gd name="T20" fmla="*/ 47597 w 634"/>
                <a:gd name="T21" fmla="*/ 142357 h 619"/>
                <a:gd name="T22" fmla="*/ 10457 w 634"/>
                <a:gd name="T23" fmla="*/ 174271 h 619"/>
                <a:gd name="T24" fmla="*/ 10457 w 634"/>
                <a:gd name="T25" fmla="*/ 190048 h 619"/>
                <a:gd name="T26" fmla="*/ 31731 w 634"/>
                <a:gd name="T27" fmla="*/ 211205 h 619"/>
                <a:gd name="T28" fmla="*/ 68872 w 634"/>
                <a:gd name="T29" fmla="*/ 211205 h 619"/>
                <a:gd name="T30" fmla="*/ 153970 w 634"/>
                <a:gd name="T31" fmla="*/ 147736 h 619"/>
                <a:gd name="T32" fmla="*/ 217433 w 634"/>
                <a:gd name="T33" fmla="*/ 68489 h 619"/>
                <a:gd name="T34" fmla="*/ 217433 w 634"/>
                <a:gd name="T35" fmla="*/ 26535 h 619"/>
                <a:gd name="T36" fmla="*/ 206976 w 634"/>
                <a:gd name="T37" fmla="*/ 58090 h 619"/>
                <a:gd name="T38" fmla="*/ 206976 w 634"/>
                <a:gd name="T39" fmla="*/ 58090 h 619"/>
                <a:gd name="T40" fmla="*/ 148561 w 634"/>
                <a:gd name="T41" fmla="*/ 137337 h 619"/>
                <a:gd name="T42" fmla="*/ 58415 w 634"/>
                <a:gd name="T43" fmla="*/ 200447 h 619"/>
                <a:gd name="T44" fmla="*/ 37140 w 634"/>
                <a:gd name="T45" fmla="*/ 200447 h 619"/>
                <a:gd name="T46" fmla="*/ 26323 w 634"/>
                <a:gd name="T47" fmla="*/ 190048 h 619"/>
                <a:gd name="T48" fmla="*/ 26323 w 634"/>
                <a:gd name="T49" fmla="*/ 174271 h 619"/>
                <a:gd name="T50" fmla="*/ 53006 w 634"/>
                <a:gd name="T51" fmla="*/ 158493 h 619"/>
                <a:gd name="T52" fmla="*/ 63824 w 634"/>
                <a:gd name="T53" fmla="*/ 158493 h 619"/>
                <a:gd name="T54" fmla="*/ 79689 w 634"/>
                <a:gd name="T55" fmla="*/ 174271 h 619"/>
                <a:gd name="T56" fmla="*/ 180293 w 634"/>
                <a:gd name="T57" fmla="*/ 79247 h 619"/>
                <a:gd name="T58" fmla="*/ 159018 w 634"/>
                <a:gd name="T59" fmla="*/ 63110 h 619"/>
                <a:gd name="T60" fmla="*/ 159018 w 634"/>
                <a:gd name="T61" fmla="*/ 47691 h 619"/>
                <a:gd name="T62" fmla="*/ 180293 w 634"/>
                <a:gd name="T63" fmla="*/ 21156 h 619"/>
                <a:gd name="T64" fmla="*/ 196519 w 634"/>
                <a:gd name="T65" fmla="*/ 21156 h 619"/>
                <a:gd name="T66" fmla="*/ 206976 w 634"/>
                <a:gd name="T67" fmla="*/ 36934 h 619"/>
                <a:gd name="T68" fmla="*/ 206976 w 634"/>
                <a:gd name="T69" fmla="*/ 58090 h 6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34" h="619">
                  <a:moveTo>
                    <a:pt x="603" y="74"/>
                  </a:moveTo>
                  <a:lnTo>
                    <a:pt x="603" y="74"/>
                  </a:lnTo>
                  <a:cubicBezTo>
                    <a:pt x="545" y="15"/>
                    <a:pt x="545" y="15"/>
                    <a:pt x="545" y="15"/>
                  </a:cubicBezTo>
                  <a:cubicBezTo>
                    <a:pt x="530" y="0"/>
                    <a:pt x="500" y="0"/>
                    <a:pt x="486" y="15"/>
                  </a:cubicBezTo>
                  <a:cubicBezTo>
                    <a:pt x="412" y="133"/>
                    <a:pt x="412" y="133"/>
                    <a:pt x="412" y="133"/>
                  </a:cubicBezTo>
                  <a:cubicBezTo>
                    <a:pt x="398" y="147"/>
                    <a:pt x="398" y="176"/>
                    <a:pt x="412" y="191"/>
                  </a:cubicBezTo>
                  <a:cubicBezTo>
                    <a:pt x="441" y="221"/>
                    <a:pt x="441" y="221"/>
                    <a:pt x="441" y="221"/>
                  </a:cubicBezTo>
                  <a:cubicBezTo>
                    <a:pt x="412" y="250"/>
                    <a:pt x="382" y="294"/>
                    <a:pt x="353" y="324"/>
                  </a:cubicBezTo>
                  <a:cubicBezTo>
                    <a:pt x="309" y="368"/>
                    <a:pt x="265" y="397"/>
                    <a:pt x="235" y="427"/>
                  </a:cubicBezTo>
                  <a:cubicBezTo>
                    <a:pt x="191" y="397"/>
                    <a:pt x="191" y="397"/>
                    <a:pt x="191" y="397"/>
                  </a:cubicBezTo>
                  <a:cubicBezTo>
                    <a:pt x="177" y="383"/>
                    <a:pt x="162" y="383"/>
                    <a:pt x="132" y="397"/>
                  </a:cubicBezTo>
                  <a:cubicBezTo>
                    <a:pt x="29" y="486"/>
                    <a:pt x="29" y="486"/>
                    <a:pt x="29" y="486"/>
                  </a:cubicBezTo>
                  <a:cubicBezTo>
                    <a:pt x="0" y="500"/>
                    <a:pt x="15" y="515"/>
                    <a:pt x="29" y="530"/>
                  </a:cubicBezTo>
                  <a:cubicBezTo>
                    <a:pt x="88" y="589"/>
                    <a:pt x="88" y="589"/>
                    <a:pt x="88" y="589"/>
                  </a:cubicBezTo>
                  <a:cubicBezTo>
                    <a:pt x="118" y="618"/>
                    <a:pt x="147" y="618"/>
                    <a:pt x="191" y="589"/>
                  </a:cubicBezTo>
                  <a:cubicBezTo>
                    <a:pt x="191" y="589"/>
                    <a:pt x="324" y="530"/>
                    <a:pt x="427" y="412"/>
                  </a:cubicBezTo>
                  <a:cubicBezTo>
                    <a:pt x="530" y="324"/>
                    <a:pt x="603" y="191"/>
                    <a:pt x="603" y="191"/>
                  </a:cubicBezTo>
                  <a:cubicBezTo>
                    <a:pt x="618" y="147"/>
                    <a:pt x="633" y="103"/>
                    <a:pt x="603" y="74"/>
                  </a:cubicBezTo>
                  <a:close/>
                  <a:moveTo>
                    <a:pt x="574" y="162"/>
                  </a:moveTo>
                  <a:lnTo>
                    <a:pt x="574" y="162"/>
                  </a:lnTo>
                  <a:cubicBezTo>
                    <a:pt x="545" y="221"/>
                    <a:pt x="471" y="324"/>
                    <a:pt x="412" y="383"/>
                  </a:cubicBezTo>
                  <a:cubicBezTo>
                    <a:pt x="339" y="456"/>
                    <a:pt x="162" y="559"/>
                    <a:pt x="162" y="559"/>
                  </a:cubicBezTo>
                  <a:cubicBezTo>
                    <a:pt x="147" y="574"/>
                    <a:pt x="118" y="574"/>
                    <a:pt x="103" y="559"/>
                  </a:cubicBezTo>
                  <a:cubicBezTo>
                    <a:pt x="73" y="530"/>
                    <a:pt x="73" y="530"/>
                    <a:pt x="73" y="530"/>
                  </a:cubicBezTo>
                  <a:cubicBezTo>
                    <a:pt x="59" y="515"/>
                    <a:pt x="59" y="500"/>
                    <a:pt x="73" y="486"/>
                  </a:cubicBezTo>
                  <a:cubicBezTo>
                    <a:pt x="147" y="442"/>
                    <a:pt x="147" y="442"/>
                    <a:pt x="147" y="442"/>
                  </a:cubicBezTo>
                  <a:cubicBezTo>
                    <a:pt x="162" y="427"/>
                    <a:pt x="177" y="427"/>
                    <a:pt x="177" y="442"/>
                  </a:cubicBezTo>
                  <a:cubicBezTo>
                    <a:pt x="221" y="486"/>
                    <a:pt x="221" y="486"/>
                    <a:pt x="221" y="486"/>
                  </a:cubicBezTo>
                  <a:cubicBezTo>
                    <a:pt x="235" y="471"/>
                    <a:pt x="398" y="368"/>
                    <a:pt x="500" y="221"/>
                  </a:cubicBezTo>
                  <a:cubicBezTo>
                    <a:pt x="441" y="176"/>
                    <a:pt x="441" y="176"/>
                    <a:pt x="441" y="176"/>
                  </a:cubicBezTo>
                  <a:cubicBezTo>
                    <a:pt x="441" y="162"/>
                    <a:pt x="441" y="147"/>
                    <a:pt x="441" y="133"/>
                  </a:cubicBezTo>
                  <a:cubicBezTo>
                    <a:pt x="500" y="59"/>
                    <a:pt x="500" y="59"/>
                    <a:pt x="500" y="59"/>
                  </a:cubicBezTo>
                  <a:cubicBezTo>
                    <a:pt x="515" y="44"/>
                    <a:pt x="530" y="59"/>
                    <a:pt x="545" y="59"/>
                  </a:cubicBezTo>
                  <a:cubicBezTo>
                    <a:pt x="574" y="103"/>
                    <a:pt x="574" y="103"/>
                    <a:pt x="574" y="103"/>
                  </a:cubicBezTo>
                  <a:cubicBezTo>
                    <a:pt x="589" y="117"/>
                    <a:pt x="589" y="147"/>
                    <a:pt x="574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84" name="Freeform 179"/>
            <p:cNvSpPr>
              <a:spLocks noChangeArrowheads="1"/>
            </p:cNvSpPr>
            <p:nvPr/>
          </p:nvSpPr>
          <p:spPr bwMode="auto">
            <a:xfrm>
              <a:off x="1441887" y="1612808"/>
              <a:ext cx="228610" cy="212477"/>
            </a:xfrm>
            <a:custGeom>
              <a:avLst/>
              <a:gdLst>
                <a:gd name="T0" fmla="*/ 212384 w 634"/>
                <a:gd name="T1" fmla="*/ 0 h 590"/>
                <a:gd name="T2" fmla="*/ 212384 w 634"/>
                <a:gd name="T3" fmla="*/ 0 h 590"/>
                <a:gd name="T4" fmla="*/ 148560 w 634"/>
                <a:gd name="T5" fmla="*/ 42135 h 590"/>
                <a:gd name="T6" fmla="*/ 58415 w 634"/>
                <a:gd name="T7" fmla="*/ 42135 h 590"/>
                <a:gd name="T8" fmla="*/ 0 w 634"/>
                <a:gd name="T9" fmla="*/ 95435 h 590"/>
                <a:gd name="T10" fmla="*/ 42549 w 634"/>
                <a:gd name="T11" fmla="*/ 142972 h 590"/>
                <a:gd name="T12" fmla="*/ 42549 w 634"/>
                <a:gd name="T13" fmla="*/ 201313 h 590"/>
                <a:gd name="T14" fmla="*/ 58415 w 634"/>
                <a:gd name="T15" fmla="*/ 212117 h 590"/>
                <a:gd name="T16" fmla="*/ 79689 w 634"/>
                <a:gd name="T17" fmla="*/ 212117 h 590"/>
                <a:gd name="T18" fmla="*/ 95555 w 634"/>
                <a:gd name="T19" fmla="*/ 201313 h 590"/>
                <a:gd name="T20" fmla="*/ 95555 w 634"/>
                <a:gd name="T21" fmla="*/ 142972 h 590"/>
                <a:gd name="T22" fmla="*/ 148560 w 634"/>
                <a:gd name="T23" fmla="*/ 142972 h 590"/>
                <a:gd name="T24" fmla="*/ 212384 w 634"/>
                <a:gd name="T25" fmla="*/ 185467 h 590"/>
                <a:gd name="T26" fmla="*/ 228249 w 634"/>
                <a:gd name="T27" fmla="*/ 169621 h 590"/>
                <a:gd name="T28" fmla="*/ 228249 w 634"/>
                <a:gd name="T29" fmla="*/ 15846 h 590"/>
                <a:gd name="T30" fmla="*/ 212384 w 634"/>
                <a:gd name="T31" fmla="*/ 0 h 590"/>
                <a:gd name="T32" fmla="*/ 79689 w 634"/>
                <a:gd name="T33" fmla="*/ 190869 h 590"/>
                <a:gd name="T34" fmla="*/ 79689 w 634"/>
                <a:gd name="T35" fmla="*/ 190869 h 590"/>
                <a:gd name="T36" fmla="*/ 74641 w 634"/>
                <a:gd name="T37" fmla="*/ 201313 h 590"/>
                <a:gd name="T38" fmla="*/ 63823 w 634"/>
                <a:gd name="T39" fmla="*/ 201313 h 590"/>
                <a:gd name="T40" fmla="*/ 58415 w 634"/>
                <a:gd name="T41" fmla="*/ 190869 h 590"/>
                <a:gd name="T42" fmla="*/ 58415 w 634"/>
                <a:gd name="T43" fmla="*/ 142972 h 590"/>
                <a:gd name="T44" fmla="*/ 79689 w 634"/>
                <a:gd name="T45" fmla="*/ 142972 h 590"/>
                <a:gd name="T46" fmla="*/ 79689 w 634"/>
                <a:gd name="T47" fmla="*/ 190869 h 590"/>
                <a:gd name="T48" fmla="*/ 116829 w 634"/>
                <a:gd name="T49" fmla="*/ 127126 h 590"/>
                <a:gd name="T50" fmla="*/ 116829 w 634"/>
                <a:gd name="T51" fmla="*/ 127126 h 590"/>
                <a:gd name="T52" fmla="*/ 58415 w 634"/>
                <a:gd name="T53" fmla="*/ 127126 h 590"/>
                <a:gd name="T54" fmla="*/ 15866 w 634"/>
                <a:gd name="T55" fmla="*/ 95435 h 590"/>
                <a:gd name="T56" fmla="*/ 58415 w 634"/>
                <a:gd name="T57" fmla="*/ 58341 h 590"/>
                <a:gd name="T58" fmla="*/ 116829 w 634"/>
                <a:gd name="T59" fmla="*/ 58341 h 590"/>
                <a:gd name="T60" fmla="*/ 116829 w 634"/>
                <a:gd name="T61" fmla="*/ 127126 h 590"/>
                <a:gd name="T62" fmla="*/ 148560 w 634"/>
                <a:gd name="T63" fmla="*/ 127126 h 590"/>
                <a:gd name="T64" fmla="*/ 148560 w 634"/>
                <a:gd name="T65" fmla="*/ 127126 h 590"/>
                <a:gd name="T66" fmla="*/ 127647 w 634"/>
                <a:gd name="T67" fmla="*/ 127126 h 590"/>
                <a:gd name="T68" fmla="*/ 127647 w 634"/>
                <a:gd name="T69" fmla="*/ 58341 h 590"/>
                <a:gd name="T70" fmla="*/ 148560 w 634"/>
                <a:gd name="T71" fmla="*/ 58341 h 590"/>
                <a:gd name="T72" fmla="*/ 148560 w 634"/>
                <a:gd name="T73" fmla="*/ 127126 h 590"/>
                <a:gd name="T74" fmla="*/ 212384 w 634"/>
                <a:gd name="T75" fmla="*/ 169621 h 590"/>
                <a:gd name="T76" fmla="*/ 212384 w 634"/>
                <a:gd name="T77" fmla="*/ 169621 h 590"/>
                <a:gd name="T78" fmla="*/ 164787 w 634"/>
                <a:gd name="T79" fmla="*/ 137930 h 590"/>
                <a:gd name="T80" fmla="*/ 164787 w 634"/>
                <a:gd name="T81" fmla="*/ 52939 h 590"/>
                <a:gd name="T82" fmla="*/ 212384 w 634"/>
                <a:gd name="T83" fmla="*/ 15846 h 590"/>
                <a:gd name="T84" fmla="*/ 212384 w 634"/>
                <a:gd name="T85" fmla="*/ 169621 h 5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34" h="590">
                  <a:moveTo>
                    <a:pt x="589" y="0"/>
                  </a:moveTo>
                  <a:lnTo>
                    <a:pt x="589" y="0"/>
                  </a:lnTo>
                  <a:cubicBezTo>
                    <a:pt x="412" y="117"/>
                    <a:pt x="412" y="117"/>
                    <a:pt x="412" y="117"/>
                  </a:cubicBezTo>
                  <a:cubicBezTo>
                    <a:pt x="162" y="117"/>
                    <a:pt x="162" y="117"/>
                    <a:pt x="162" y="117"/>
                  </a:cubicBezTo>
                  <a:cubicBezTo>
                    <a:pt x="74" y="117"/>
                    <a:pt x="0" y="176"/>
                    <a:pt x="0" y="265"/>
                  </a:cubicBezTo>
                  <a:cubicBezTo>
                    <a:pt x="0" y="338"/>
                    <a:pt x="59" y="383"/>
                    <a:pt x="118" y="397"/>
                  </a:cubicBezTo>
                  <a:lnTo>
                    <a:pt x="118" y="559"/>
                  </a:lnTo>
                  <a:cubicBezTo>
                    <a:pt x="118" y="574"/>
                    <a:pt x="148" y="589"/>
                    <a:pt x="162" y="589"/>
                  </a:cubicBezTo>
                  <a:cubicBezTo>
                    <a:pt x="221" y="589"/>
                    <a:pt x="221" y="589"/>
                    <a:pt x="221" y="589"/>
                  </a:cubicBezTo>
                  <a:cubicBezTo>
                    <a:pt x="236" y="589"/>
                    <a:pt x="265" y="574"/>
                    <a:pt x="265" y="559"/>
                  </a:cubicBezTo>
                  <a:cubicBezTo>
                    <a:pt x="265" y="397"/>
                    <a:pt x="265" y="397"/>
                    <a:pt x="265" y="397"/>
                  </a:cubicBezTo>
                  <a:cubicBezTo>
                    <a:pt x="412" y="397"/>
                    <a:pt x="412" y="397"/>
                    <a:pt x="412" y="397"/>
                  </a:cubicBezTo>
                  <a:cubicBezTo>
                    <a:pt x="589" y="515"/>
                    <a:pt x="589" y="515"/>
                    <a:pt x="589" y="515"/>
                  </a:cubicBezTo>
                  <a:cubicBezTo>
                    <a:pt x="619" y="515"/>
                    <a:pt x="633" y="500"/>
                    <a:pt x="633" y="471"/>
                  </a:cubicBezTo>
                  <a:cubicBezTo>
                    <a:pt x="633" y="44"/>
                    <a:pt x="633" y="44"/>
                    <a:pt x="633" y="44"/>
                  </a:cubicBezTo>
                  <a:cubicBezTo>
                    <a:pt x="633" y="29"/>
                    <a:pt x="619" y="0"/>
                    <a:pt x="589" y="0"/>
                  </a:cubicBezTo>
                  <a:close/>
                  <a:moveTo>
                    <a:pt x="221" y="530"/>
                  </a:moveTo>
                  <a:lnTo>
                    <a:pt x="221" y="530"/>
                  </a:lnTo>
                  <a:cubicBezTo>
                    <a:pt x="221" y="545"/>
                    <a:pt x="207" y="559"/>
                    <a:pt x="207" y="559"/>
                  </a:cubicBezTo>
                  <a:cubicBezTo>
                    <a:pt x="177" y="559"/>
                    <a:pt x="177" y="559"/>
                    <a:pt x="177" y="559"/>
                  </a:cubicBezTo>
                  <a:cubicBezTo>
                    <a:pt x="177" y="559"/>
                    <a:pt x="162" y="545"/>
                    <a:pt x="162" y="530"/>
                  </a:cubicBezTo>
                  <a:cubicBezTo>
                    <a:pt x="162" y="397"/>
                    <a:pt x="162" y="397"/>
                    <a:pt x="162" y="397"/>
                  </a:cubicBezTo>
                  <a:cubicBezTo>
                    <a:pt x="162" y="397"/>
                    <a:pt x="207" y="397"/>
                    <a:pt x="221" y="397"/>
                  </a:cubicBezTo>
                  <a:lnTo>
                    <a:pt x="221" y="530"/>
                  </a:lnTo>
                  <a:close/>
                  <a:moveTo>
                    <a:pt x="324" y="353"/>
                  </a:moveTo>
                  <a:lnTo>
                    <a:pt x="324" y="353"/>
                  </a:lnTo>
                  <a:cubicBezTo>
                    <a:pt x="162" y="353"/>
                    <a:pt x="162" y="353"/>
                    <a:pt x="162" y="353"/>
                  </a:cubicBezTo>
                  <a:cubicBezTo>
                    <a:pt x="118" y="353"/>
                    <a:pt x="44" y="353"/>
                    <a:pt x="44" y="265"/>
                  </a:cubicBezTo>
                  <a:cubicBezTo>
                    <a:pt x="44" y="176"/>
                    <a:pt x="118" y="162"/>
                    <a:pt x="162" y="162"/>
                  </a:cubicBezTo>
                  <a:cubicBezTo>
                    <a:pt x="324" y="162"/>
                    <a:pt x="324" y="162"/>
                    <a:pt x="324" y="162"/>
                  </a:cubicBezTo>
                  <a:lnTo>
                    <a:pt x="324" y="353"/>
                  </a:lnTo>
                  <a:close/>
                  <a:moveTo>
                    <a:pt x="412" y="353"/>
                  </a:moveTo>
                  <a:lnTo>
                    <a:pt x="412" y="353"/>
                  </a:lnTo>
                  <a:cubicBezTo>
                    <a:pt x="354" y="353"/>
                    <a:pt x="354" y="353"/>
                    <a:pt x="354" y="353"/>
                  </a:cubicBezTo>
                  <a:cubicBezTo>
                    <a:pt x="354" y="162"/>
                    <a:pt x="354" y="162"/>
                    <a:pt x="354" y="162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62"/>
                    <a:pt x="412" y="338"/>
                    <a:pt x="412" y="353"/>
                  </a:cubicBezTo>
                  <a:close/>
                  <a:moveTo>
                    <a:pt x="589" y="471"/>
                  </a:moveTo>
                  <a:lnTo>
                    <a:pt x="589" y="471"/>
                  </a:lnTo>
                  <a:cubicBezTo>
                    <a:pt x="457" y="383"/>
                    <a:pt x="457" y="383"/>
                    <a:pt x="457" y="383"/>
                  </a:cubicBezTo>
                  <a:cubicBezTo>
                    <a:pt x="457" y="353"/>
                    <a:pt x="457" y="162"/>
                    <a:pt x="457" y="147"/>
                  </a:cubicBezTo>
                  <a:cubicBezTo>
                    <a:pt x="589" y="44"/>
                    <a:pt x="589" y="44"/>
                    <a:pt x="589" y="44"/>
                  </a:cubicBezTo>
                  <a:cubicBezTo>
                    <a:pt x="589" y="74"/>
                    <a:pt x="589" y="456"/>
                    <a:pt x="589" y="4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85" name="Freeform 180"/>
            <p:cNvSpPr>
              <a:spLocks noChangeArrowheads="1"/>
            </p:cNvSpPr>
            <p:nvPr/>
          </p:nvSpPr>
          <p:spPr bwMode="auto">
            <a:xfrm>
              <a:off x="1091856" y="1608066"/>
              <a:ext cx="174541" cy="228602"/>
            </a:xfrm>
            <a:custGeom>
              <a:avLst/>
              <a:gdLst>
                <a:gd name="T0" fmla="*/ 26163 w 487"/>
                <a:gd name="T1" fmla="*/ 138099 h 634"/>
                <a:gd name="T2" fmla="*/ 26163 w 487"/>
                <a:gd name="T3" fmla="*/ 138099 h 634"/>
                <a:gd name="T4" fmla="*/ 26163 w 487"/>
                <a:gd name="T5" fmla="*/ 132690 h 634"/>
                <a:gd name="T6" fmla="*/ 10394 w 487"/>
                <a:gd name="T7" fmla="*/ 132690 h 634"/>
                <a:gd name="T8" fmla="*/ 15770 w 487"/>
                <a:gd name="T9" fmla="*/ 148555 h 634"/>
                <a:gd name="T10" fmla="*/ 26163 w 487"/>
                <a:gd name="T11" fmla="*/ 138099 h 634"/>
                <a:gd name="T12" fmla="*/ 163431 w 487"/>
                <a:gd name="T13" fmla="*/ 21274 h 634"/>
                <a:gd name="T14" fmla="*/ 163431 w 487"/>
                <a:gd name="T15" fmla="*/ 21274 h 634"/>
                <a:gd name="T16" fmla="*/ 0 w 487"/>
                <a:gd name="T17" fmla="*/ 180646 h 634"/>
                <a:gd name="T18" fmla="*/ 10394 w 487"/>
                <a:gd name="T19" fmla="*/ 191103 h 634"/>
                <a:gd name="T20" fmla="*/ 174183 w 487"/>
                <a:gd name="T21" fmla="*/ 32091 h 634"/>
                <a:gd name="T22" fmla="*/ 163431 w 487"/>
                <a:gd name="T23" fmla="*/ 21274 h 634"/>
                <a:gd name="T24" fmla="*/ 52685 w 487"/>
                <a:gd name="T25" fmla="*/ 47595 h 634"/>
                <a:gd name="T26" fmla="*/ 52685 w 487"/>
                <a:gd name="T27" fmla="*/ 47595 h 634"/>
                <a:gd name="T28" fmla="*/ 89600 w 487"/>
                <a:gd name="T29" fmla="*/ 15865 h 634"/>
                <a:gd name="T30" fmla="*/ 121498 w 487"/>
                <a:gd name="T31" fmla="*/ 37139 h 634"/>
                <a:gd name="T32" fmla="*/ 131891 w 487"/>
                <a:gd name="T33" fmla="*/ 26682 h 634"/>
                <a:gd name="T34" fmla="*/ 89600 w 487"/>
                <a:gd name="T35" fmla="*/ 0 h 634"/>
                <a:gd name="T36" fmla="*/ 42291 w 487"/>
                <a:gd name="T37" fmla="*/ 47595 h 634"/>
                <a:gd name="T38" fmla="*/ 42291 w 487"/>
                <a:gd name="T39" fmla="*/ 122234 h 634"/>
                <a:gd name="T40" fmla="*/ 52685 w 487"/>
                <a:gd name="T41" fmla="*/ 106368 h 634"/>
                <a:gd name="T42" fmla="*/ 52685 w 487"/>
                <a:gd name="T43" fmla="*/ 47595 h 634"/>
                <a:gd name="T44" fmla="*/ 89600 w 487"/>
                <a:gd name="T45" fmla="*/ 153964 h 634"/>
                <a:gd name="T46" fmla="*/ 89600 w 487"/>
                <a:gd name="T47" fmla="*/ 153964 h 634"/>
                <a:gd name="T48" fmla="*/ 73830 w 487"/>
                <a:gd name="T49" fmla="*/ 148555 h 634"/>
                <a:gd name="T50" fmla="*/ 63078 w 487"/>
                <a:gd name="T51" fmla="*/ 159372 h 634"/>
                <a:gd name="T52" fmla="*/ 89600 w 487"/>
                <a:gd name="T53" fmla="*/ 169829 h 634"/>
                <a:gd name="T54" fmla="*/ 136909 w 487"/>
                <a:gd name="T55" fmla="*/ 122234 h 634"/>
                <a:gd name="T56" fmla="*/ 136909 w 487"/>
                <a:gd name="T57" fmla="*/ 85095 h 634"/>
                <a:gd name="T58" fmla="*/ 126515 w 487"/>
                <a:gd name="T59" fmla="*/ 100960 h 634"/>
                <a:gd name="T60" fmla="*/ 126515 w 487"/>
                <a:gd name="T61" fmla="*/ 122234 h 634"/>
                <a:gd name="T62" fmla="*/ 89600 w 487"/>
                <a:gd name="T63" fmla="*/ 153964 h 634"/>
                <a:gd name="T64" fmla="*/ 89600 w 487"/>
                <a:gd name="T65" fmla="*/ 185694 h 634"/>
                <a:gd name="T66" fmla="*/ 89600 w 487"/>
                <a:gd name="T67" fmla="*/ 185694 h 634"/>
                <a:gd name="T68" fmla="*/ 52685 w 487"/>
                <a:gd name="T69" fmla="*/ 169829 h 634"/>
                <a:gd name="T70" fmla="*/ 42291 w 487"/>
                <a:gd name="T71" fmla="*/ 180646 h 634"/>
                <a:gd name="T72" fmla="*/ 84224 w 487"/>
                <a:gd name="T73" fmla="*/ 196511 h 634"/>
                <a:gd name="T74" fmla="*/ 84224 w 487"/>
                <a:gd name="T75" fmla="*/ 212376 h 634"/>
                <a:gd name="T76" fmla="*/ 73830 w 487"/>
                <a:gd name="T77" fmla="*/ 212376 h 634"/>
                <a:gd name="T78" fmla="*/ 68454 w 487"/>
                <a:gd name="T79" fmla="*/ 217785 h 634"/>
                <a:gd name="T80" fmla="*/ 73830 w 487"/>
                <a:gd name="T81" fmla="*/ 228241 h 634"/>
                <a:gd name="T82" fmla="*/ 105370 w 487"/>
                <a:gd name="T83" fmla="*/ 228241 h 634"/>
                <a:gd name="T84" fmla="*/ 110746 w 487"/>
                <a:gd name="T85" fmla="*/ 217785 h 634"/>
                <a:gd name="T86" fmla="*/ 105370 w 487"/>
                <a:gd name="T87" fmla="*/ 212376 h 634"/>
                <a:gd name="T88" fmla="*/ 94976 w 487"/>
                <a:gd name="T89" fmla="*/ 212376 h 634"/>
                <a:gd name="T90" fmla="*/ 94976 w 487"/>
                <a:gd name="T91" fmla="*/ 196511 h 634"/>
                <a:gd name="T92" fmla="*/ 168807 w 487"/>
                <a:gd name="T93" fmla="*/ 132690 h 634"/>
                <a:gd name="T94" fmla="*/ 153037 w 487"/>
                <a:gd name="T95" fmla="*/ 132690 h 634"/>
                <a:gd name="T96" fmla="*/ 89600 w 487"/>
                <a:gd name="T97" fmla="*/ 185694 h 6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87" h="634">
                  <a:moveTo>
                    <a:pt x="73" y="383"/>
                  </a:moveTo>
                  <a:lnTo>
                    <a:pt x="73" y="383"/>
                  </a:lnTo>
                  <a:cubicBezTo>
                    <a:pt x="73" y="368"/>
                    <a:pt x="73" y="368"/>
                    <a:pt x="73" y="368"/>
                  </a:cubicBezTo>
                  <a:cubicBezTo>
                    <a:pt x="29" y="368"/>
                    <a:pt x="29" y="368"/>
                    <a:pt x="29" y="368"/>
                  </a:cubicBezTo>
                  <a:cubicBezTo>
                    <a:pt x="29" y="383"/>
                    <a:pt x="44" y="398"/>
                    <a:pt x="44" y="412"/>
                  </a:cubicBezTo>
                  <a:lnTo>
                    <a:pt x="73" y="383"/>
                  </a:lnTo>
                  <a:close/>
                  <a:moveTo>
                    <a:pt x="456" y="59"/>
                  </a:moveTo>
                  <a:lnTo>
                    <a:pt x="456" y="59"/>
                  </a:lnTo>
                  <a:cubicBezTo>
                    <a:pt x="0" y="501"/>
                    <a:pt x="0" y="501"/>
                    <a:pt x="0" y="501"/>
                  </a:cubicBezTo>
                  <a:cubicBezTo>
                    <a:pt x="29" y="530"/>
                    <a:pt x="29" y="530"/>
                    <a:pt x="29" y="530"/>
                  </a:cubicBezTo>
                  <a:cubicBezTo>
                    <a:pt x="486" y="89"/>
                    <a:pt x="486" y="89"/>
                    <a:pt x="486" y="89"/>
                  </a:cubicBezTo>
                  <a:lnTo>
                    <a:pt x="456" y="59"/>
                  </a:lnTo>
                  <a:close/>
                  <a:moveTo>
                    <a:pt x="147" y="132"/>
                  </a:moveTo>
                  <a:lnTo>
                    <a:pt x="147" y="132"/>
                  </a:lnTo>
                  <a:cubicBezTo>
                    <a:pt x="147" y="89"/>
                    <a:pt x="191" y="44"/>
                    <a:pt x="250" y="44"/>
                  </a:cubicBezTo>
                  <a:cubicBezTo>
                    <a:pt x="294" y="44"/>
                    <a:pt x="323" y="74"/>
                    <a:pt x="339" y="103"/>
                  </a:cubicBezTo>
                  <a:cubicBezTo>
                    <a:pt x="368" y="74"/>
                    <a:pt x="368" y="74"/>
                    <a:pt x="368" y="74"/>
                  </a:cubicBezTo>
                  <a:cubicBezTo>
                    <a:pt x="353" y="30"/>
                    <a:pt x="309" y="0"/>
                    <a:pt x="250" y="0"/>
                  </a:cubicBezTo>
                  <a:cubicBezTo>
                    <a:pt x="176" y="0"/>
                    <a:pt x="118" y="59"/>
                    <a:pt x="118" y="132"/>
                  </a:cubicBezTo>
                  <a:cubicBezTo>
                    <a:pt x="118" y="339"/>
                    <a:pt x="118" y="339"/>
                    <a:pt x="118" y="339"/>
                  </a:cubicBezTo>
                  <a:lnTo>
                    <a:pt x="147" y="295"/>
                  </a:lnTo>
                  <a:lnTo>
                    <a:pt x="147" y="132"/>
                  </a:lnTo>
                  <a:close/>
                  <a:moveTo>
                    <a:pt x="250" y="427"/>
                  </a:moveTo>
                  <a:lnTo>
                    <a:pt x="250" y="427"/>
                  </a:lnTo>
                  <a:cubicBezTo>
                    <a:pt x="235" y="427"/>
                    <a:pt x="221" y="427"/>
                    <a:pt x="206" y="412"/>
                  </a:cubicBezTo>
                  <a:cubicBezTo>
                    <a:pt x="176" y="442"/>
                    <a:pt x="176" y="442"/>
                    <a:pt x="176" y="442"/>
                  </a:cubicBezTo>
                  <a:cubicBezTo>
                    <a:pt x="191" y="457"/>
                    <a:pt x="221" y="471"/>
                    <a:pt x="250" y="471"/>
                  </a:cubicBezTo>
                  <a:cubicBezTo>
                    <a:pt x="323" y="471"/>
                    <a:pt x="382" y="412"/>
                    <a:pt x="382" y="339"/>
                  </a:cubicBezTo>
                  <a:cubicBezTo>
                    <a:pt x="382" y="236"/>
                    <a:pt x="382" y="236"/>
                    <a:pt x="382" y="236"/>
                  </a:cubicBezTo>
                  <a:cubicBezTo>
                    <a:pt x="353" y="280"/>
                    <a:pt x="353" y="280"/>
                    <a:pt x="353" y="280"/>
                  </a:cubicBezTo>
                  <a:cubicBezTo>
                    <a:pt x="353" y="339"/>
                    <a:pt x="353" y="339"/>
                    <a:pt x="353" y="339"/>
                  </a:cubicBezTo>
                  <a:cubicBezTo>
                    <a:pt x="353" y="383"/>
                    <a:pt x="309" y="427"/>
                    <a:pt x="250" y="427"/>
                  </a:cubicBezTo>
                  <a:close/>
                  <a:moveTo>
                    <a:pt x="250" y="515"/>
                  </a:moveTo>
                  <a:lnTo>
                    <a:pt x="250" y="515"/>
                  </a:lnTo>
                  <a:cubicBezTo>
                    <a:pt x="206" y="515"/>
                    <a:pt x="176" y="501"/>
                    <a:pt x="147" y="471"/>
                  </a:cubicBezTo>
                  <a:cubicBezTo>
                    <a:pt x="118" y="501"/>
                    <a:pt x="118" y="501"/>
                    <a:pt x="118" y="501"/>
                  </a:cubicBezTo>
                  <a:cubicBezTo>
                    <a:pt x="147" y="530"/>
                    <a:pt x="191" y="545"/>
                    <a:pt x="235" y="545"/>
                  </a:cubicBezTo>
                  <a:cubicBezTo>
                    <a:pt x="235" y="589"/>
                    <a:pt x="235" y="589"/>
                    <a:pt x="235" y="589"/>
                  </a:cubicBezTo>
                  <a:cubicBezTo>
                    <a:pt x="206" y="589"/>
                    <a:pt x="206" y="589"/>
                    <a:pt x="206" y="589"/>
                  </a:cubicBezTo>
                  <a:lnTo>
                    <a:pt x="191" y="604"/>
                  </a:lnTo>
                  <a:cubicBezTo>
                    <a:pt x="191" y="619"/>
                    <a:pt x="206" y="633"/>
                    <a:pt x="206" y="633"/>
                  </a:cubicBezTo>
                  <a:cubicBezTo>
                    <a:pt x="294" y="633"/>
                    <a:pt x="294" y="633"/>
                    <a:pt x="294" y="633"/>
                  </a:cubicBezTo>
                  <a:cubicBezTo>
                    <a:pt x="294" y="633"/>
                    <a:pt x="309" y="619"/>
                    <a:pt x="309" y="604"/>
                  </a:cubicBezTo>
                  <a:lnTo>
                    <a:pt x="294" y="589"/>
                  </a:lnTo>
                  <a:cubicBezTo>
                    <a:pt x="265" y="589"/>
                    <a:pt x="265" y="589"/>
                    <a:pt x="265" y="589"/>
                  </a:cubicBezTo>
                  <a:cubicBezTo>
                    <a:pt x="265" y="545"/>
                    <a:pt x="265" y="545"/>
                    <a:pt x="265" y="545"/>
                  </a:cubicBezTo>
                  <a:cubicBezTo>
                    <a:pt x="368" y="545"/>
                    <a:pt x="441" y="471"/>
                    <a:pt x="471" y="368"/>
                  </a:cubicBezTo>
                  <a:cubicBezTo>
                    <a:pt x="427" y="368"/>
                    <a:pt x="427" y="368"/>
                    <a:pt x="427" y="368"/>
                  </a:cubicBezTo>
                  <a:cubicBezTo>
                    <a:pt x="412" y="457"/>
                    <a:pt x="339" y="515"/>
                    <a:pt x="250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86" name="Freeform 181"/>
            <p:cNvSpPr>
              <a:spLocks noChangeArrowheads="1"/>
            </p:cNvSpPr>
            <p:nvPr/>
          </p:nvSpPr>
          <p:spPr bwMode="auto">
            <a:xfrm>
              <a:off x="741826" y="1608066"/>
              <a:ext cx="158415" cy="228602"/>
            </a:xfrm>
            <a:custGeom>
              <a:avLst/>
              <a:gdLst>
                <a:gd name="T0" fmla="*/ 158057 w 443"/>
                <a:gd name="T1" fmla="*/ 132690 h 634"/>
                <a:gd name="T2" fmla="*/ 158057 w 443"/>
                <a:gd name="T3" fmla="*/ 132690 h 634"/>
                <a:gd name="T4" fmla="*/ 142323 w 443"/>
                <a:gd name="T5" fmla="*/ 132690 h 634"/>
                <a:gd name="T6" fmla="*/ 79029 w 443"/>
                <a:gd name="T7" fmla="*/ 185694 h 634"/>
                <a:gd name="T8" fmla="*/ 15734 w 443"/>
                <a:gd name="T9" fmla="*/ 132690 h 634"/>
                <a:gd name="T10" fmla="*/ 0 w 443"/>
                <a:gd name="T11" fmla="*/ 132690 h 634"/>
                <a:gd name="T12" fmla="*/ 73665 w 443"/>
                <a:gd name="T13" fmla="*/ 196511 h 634"/>
                <a:gd name="T14" fmla="*/ 73665 w 443"/>
                <a:gd name="T15" fmla="*/ 212376 h 634"/>
                <a:gd name="T16" fmla="*/ 63294 w 443"/>
                <a:gd name="T17" fmla="*/ 212376 h 634"/>
                <a:gd name="T18" fmla="*/ 57931 w 443"/>
                <a:gd name="T19" fmla="*/ 217785 h 634"/>
                <a:gd name="T20" fmla="*/ 63294 w 443"/>
                <a:gd name="T21" fmla="*/ 228241 h 634"/>
                <a:gd name="T22" fmla="*/ 94763 w 443"/>
                <a:gd name="T23" fmla="*/ 228241 h 634"/>
                <a:gd name="T24" fmla="*/ 100127 w 443"/>
                <a:gd name="T25" fmla="*/ 217785 h 634"/>
                <a:gd name="T26" fmla="*/ 94763 w 443"/>
                <a:gd name="T27" fmla="*/ 212376 h 634"/>
                <a:gd name="T28" fmla="*/ 84393 w 443"/>
                <a:gd name="T29" fmla="*/ 212376 h 634"/>
                <a:gd name="T30" fmla="*/ 84393 w 443"/>
                <a:gd name="T31" fmla="*/ 196511 h 634"/>
                <a:gd name="T32" fmla="*/ 158057 w 443"/>
                <a:gd name="T33" fmla="*/ 132690 h 634"/>
                <a:gd name="T34" fmla="*/ 79029 w 443"/>
                <a:gd name="T35" fmla="*/ 169829 h 634"/>
                <a:gd name="T36" fmla="*/ 79029 w 443"/>
                <a:gd name="T37" fmla="*/ 169829 h 634"/>
                <a:gd name="T38" fmla="*/ 126231 w 443"/>
                <a:gd name="T39" fmla="*/ 122234 h 634"/>
                <a:gd name="T40" fmla="*/ 126231 w 443"/>
                <a:gd name="T41" fmla="*/ 47595 h 634"/>
                <a:gd name="T42" fmla="*/ 79029 w 443"/>
                <a:gd name="T43" fmla="*/ 0 h 634"/>
                <a:gd name="T44" fmla="*/ 31826 w 443"/>
                <a:gd name="T45" fmla="*/ 47595 h 634"/>
                <a:gd name="T46" fmla="*/ 31826 w 443"/>
                <a:gd name="T47" fmla="*/ 122234 h 634"/>
                <a:gd name="T48" fmla="*/ 79029 w 443"/>
                <a:gd name="T49" fmla="*/ 169829 h 634"/>
                <a:gd name="T50" fmla="*/ 42196 w 443"/>
                <a:gd name="T51" fmla="*/ 47595 h 634"/>
                <a:gd name="T52" fmla="*/ 42196 w 443"/>
                <a:gd name="T53" fmla="*/ 47595 h 634"/>
                <a:gd name="T54" fmla="*/ 79029 w 443"/>
                <a:gd name="T55" fmla="*/ 15865 h 634"/>
                <a:gd name="T56" fmla="*/ 115861 w 443"/>
                <a:gd name="T57" fmla="*/ 47595 h 634"/>
                <a:gd name="T58" fmla="*/ 115861 w 443"/>
                <a:gd name="T59" fmla="*/ 122234 h 634"/>
                <a:gd name="T60" fmla="*/ 79029 w 443"/>
                <a:gd name="T61" fmla="*/ 153964 h 634"/>
                <a:gd name="T62" fmla="*/ 42196 w 443"/>
                <a:gd name="T63" fmla="*/ 122234 h 634"/>
                <a:gd name="T64" fmla="*/ 42196 w 443"/>
                <a:gd name="T65" fmla="*/ 47595 h 6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43" h="634">
                  <a:moveTo>
                    <a:pt x="442" y="368"/>
                  </a:moveTo>
                  <a:lnTo>
                    <a:pt x="442" y="368"/>
                  </a:lnTo>
                  <a:cubicBezTo>
                    <a:pt x="398" y="368"/>
                    <a:pt x="398" y="368"/>
                    <a:pt x="398" y="368"/>
                  </a:cubicBezTo>
                  <a:cubicBezTo>
                    <a:pt x="383" y="457"/>
                    <a:pt x="309" y="515"/>
                    <a:pt x="221" y="515"/>
                  </a:cubicBezTo>
                  <a:cubicBezTo>
                    <a:pt x="133" y="515"/>
                    <a:pt x="59" y="457"/>
                    <a:pt x="44" y="368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0" y="471"/>
                    <a:pt x="103" y="545"/>
                    <a:pt x="206" y="545"/>
                  </a:cubicBezTo>
                  <a:cubicBezTo>
                    <a:pt x="206" y="589"/>
                    <a:pt x="206" y="589"/>
                    <a:pt x="206" y="589"/>
                  </a:cubicBezTo>
                  <a:cubicBezTo>
                    <a:pt x="177" y="589"/>
                    <a:pt x="177" y="589"/>
                    <a:pt x="177" y="589"/>
                  </a:cubicBezTo>
                  <a:lnTo>
                    <a:pt x="162" y="604"/>
                  </a:lnTo>
                  <a:cubicBezTo>
                    <a:pt x="162" y="619"/>
                    <a:pt x="177" y="633"/>
                    <a:pt x="177" y="633"/>
                  </a:cubicBezTo>
                  <a:cubicBezTo>
                    <a:pt x="265" y="633"/>
                    <a:pt x="265" y="633"/>
                    <a:pt x="265" y="633"/>
                  </a:cubicBezTo>
                  <a:cubicBezTo>
                    <a:pt x="265" y="633"/>
                    <a:pt x="280" y="619"/>
                    <a:pt x="280" y="604"/>
                  </a:cubicBezTo>
                  <a:lnTo>
                    <a:pt x="265" y="589"/>
                  </a:lnTo>
                  <a:cubicBezTo>
                    <a:pt x="236" y="589"/>
                    <a:pt x="236" y="589"/>
                    <a:pt x="236" y="589"/>
                  </a:cubicBezTo>
                  <a:cubicBezTo>
                    <a:pt x="236" y="545"/>
                    <a:pt x="236" y="545"/>
                    <a:pt x="236" y="545"/>
                  </a:cubicBezTo>
                  <a:cubicBezTo>
                    <a:pt x="339" y="545"/>
                    <a:pt x="412" y="471"/>
                    <a:pt x="442" y="368"/>
                  </a:cubicBezTo>
                  <a:close/>
                  <a:moveTo>
                    <a:pt x="221" y="471"/>
                  </a:moveTo>
                  <a:lnTo>
                    <a:pt x="221" y="471"/>
                  </a:lnTo>
                  <a:cubicBezTo>
                    <a:pt x="294" y="471"/>
                    <a:pt x="353" y="412"/>
                    <a:pt x="353" y="339"/>
                  </a:cubicBezTo>
                  <a:cubicBezTo>
                    <a:pt x="353" y="132"/>
                    <a:pt x="353" y="132"/>
                    <a:pt x="353" y="132"/>
                  </a:cubicBezTo>
                  <a:cubicBezTo>
                    <a:pt x="353" y="59"/>
                    <a:pt x="294" y="0"/>
                    <a:pt x="221" y="0"/>
                  </a:cubicBezTo>
                  <a:cubicBezTo>
                    <a:pt x="147" y="0"/>
                    <a:pt x="89" y="59"/>
                    <a:pt x="89" y="132"/>
                  </a:cubicBezTo>
                  <a:cubicBezTo>
                    <a:pt x="89" y="339"/>
                    <a:pt x="89" y="339"/>
                    <a:pt x="89" y="339"/>
                  </a:cubicBezTo>
                  <a:cubicBezTo>
                    <a:pt x="89" y="412"/>
                    <a:pt x="147" y="471"/>
                    <a:pt x="221" y="471"/>
                  </a:cubicBezTo>
                  <a:close/>
                  <a:moveTo>
                    <a:pt x="118" y="132"/>
                  </a:moveTo>
                  <a:lnTo>
                    <a:pt x="118" y="132"/>
                  </a:lnTo>
                  <a:cubicBezTo>
                    <a:pt x="118" y="89"/>
                    <a:pt x="162" y="44"/>
                    <a:pt x="221" y="44"/>
                  </a:cubicBezTo>
                  <a:cubicBezTo>
                    <a:pt x="280" y="44"/>
                    <a:pt x="324" y="89"/>
                    <a:pt x="324" y="132"/>
                  </a:cubicBezTo>
                  <a:cubicBezTo>
                    <a:pt x="324" y="339"/>
                    <a:pt x="324" y="339"/>
                    <a:pt x="324" y="339"/>
                  </a:cubicBezTo>
                  <a:cubicBezTo>
                    <a:pt x="324" y="383"/>
                    <a:pt x="280" y="427"/>
                    <a:pt x="221" y="427"/>
                  </a:cubicBezTo>
                  <a:cubicBezTo>
                    <a:pt x="162" y="427"/>
                    <a:pt x="118" y="383"/>
                    <a:pt x="118" y="339"/>
                  </a:cubicBezTo>
                  <a:lnTo>
                    <a:pt x="118" y="1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87" name="Freeform 182"/>
            <p:cNvSpPr>
              <a:spLocks noChangeArrowheads="1"/>
            </p:cNvSpPr>
            <p:nvPr/>
          </p:nvSpPr>
          <p:spPr bwMode="auto">
            <a:xfrm>
              <a:off x="4016365" y="1236231"/>
              <a:ext cx="228610" cy="228602"/>
            </a:xfrm>
            <a:custGeom>
              <a:avLst/>
              <a:gdLst>
                <a:gd name="T0" fmla="*/ 217432 w 634"/>
                <a:gd name="T1" fmla="*/ 5056 h 633"/>
                <a:gd name="T2" fmla="*/ 217432 w 634"/>
                <a:gd name="T3" fmla="*/ 5056 h 633"/>
                <a:gd name="T4" fmla="*/ 0 w 634"/>
                <a:gd name="T5" fmla="*/ 111592 h 633"/>
                <a:gd name="T6" fmla="*/ 68871 w 634"/>
                <a:gd name="T7" fmla="*/ 154207 h 633"/>
                <a:gd name="T8" fmla="*/ 111420 w 634"/>
                <a:gd name="T9" fmla="*/ 228241 h 633"/>
                <a:gd name="T10" fmla="*/ 222841 w 634"/>
                <a:gd name="T11" fmla="*/ 10473 h 633"/>
                <a:gd name="T12" fmla="*/ 217432 w 634"/>
                <a:gd name="T13" fmla="*/ 5056 h 633"/>
                <a:gd name="T14" fmla="*/ 26683 w 634"/>
                <a:gd name="T15" fmla="*/ 111592 h 633"/>
                <a:gd name="T16" fmla="*/ 26683 w 634"/>
                <a:gd name="T17" fmla="*/ 111592 h 633"/>
                <a:gd name="T18" fmla="*/ 191109 w 634"/>
                <a:gd name="T19" fmla="*/ 31780 h 633"/>
                <a:gd name="T20" fmla="*/ 74280 w 634"/>
                <a:gd name="T21" fmla="*/ 137956 h 633"/>
                <a:gd name="T22" fmla="*/ 26683 w 634"/>
                <a:gd name="T23" fmla="*/ 111592 h 633"/>
                <a:gd name="T24" fmla="*/ 111420 w 634"/>
                <a:gd name="T25" fmla="*/ 201878 h 633"/>
                <a:gd name="T26" fmla="*/ 111420 w 634"/>
                <a:gd name="T27" fmla="*/ 201878 h 633"/>
                <a:gd name="T28" fmla="*/ 85098 w 634"/>
                <a:gd name="T29" fmla="*/ 143373 h 633"/>
                <a:gd name="T30" fmla="*/ 196518 w 634"/>
                <a:gd name="T31" fmla="*/ 36836 h 633"/>
                <a:gd name="T32" fmla="*/ 111420 w 634"/>
                <a:gd name="T33" fmla="*/ 201878 h 6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4" h="633">
                  <a:moveTo>
                    <a:pt x="603" y="14"/>
                  </a:moveTo>
                  <a:lnTo>
                    <a:pt x="603" y="14"/>
                  </a:lnTo>
                  <a:cubicBezTo>
                    <a:pt x="574" y="14"/>
                    <a:pt x="0" y="309"/>
                    <a:pt x="0" y="309"/>
                  </a:cubicBezTo>
                  <a:lnTo>
                    <a:pt x="191" y="427"/>
                  </a:lnTo>
                  <a:lnTo>
                    <a:pt x="309" y="632"/>
                  </a:lnTo>
                  <a:cubicBezTo>
                    <a:pt x="309" y="632"/>
                    <a:pt x="618" y="44"/>
                    <a:pt x="618" y="29"/>
                  </a:cubicBezTo>
                  <a:cubicBezTo>
                    <a:pt x="633" y="14"/>
                    <a:pt x="618" y="0"/>
                    <a:pt x="603" y="14"/>
                  </a:cubicBezTo>
                  <a:close/>
                  <a:moveTo>
                    <a:pt x="74" y="309"/>
                  </a:moveTo>
                  <a:lnTo>
                    <a:pt x="74" y="309"/>
                  </a:lnTo>
                  <a:cubicBezTo>
                    <a:pt x="530" y="88"/>
                    <a:pt x="530" y="88"/>
                    <a:pt x="530" y="88"/>
                  </a:cubicBezTo>
                  <a:cubicBezTo>
                    <a:pt x="206" y="382"/>
                    <a:pt x="206" y="382"/>
                    <a:pt x="206" y="382"/>
                  </a:cubicBezTo>
                  <a:lnTo>
                    <a:pt x="74" y="309"/>
                  </a:lnTo>
                  <a:close/>
                  <a:moveTo>
                    <a:pt x="309" y="559"/>
                  </a:moveTo>
                  <a:lnTo>
                    <a:pt x="309" y="559"/>
                  </a:lnTo>
                  <a:cubicBezTo>
                    <a:pt x="309" y="559"/>
                    <a:pt x="250" y="441"/>
                    <a:pt x="236" y="397"/>
                  </a:cubicBezTo>
                  <a:cubicBezTo>
                    <a:pt x="545" y="102"/>
                    <a:pt x="545" y="102"/>
                    <a:pt x="545" y="102"/>
                  </a:cubicBezTo>
                  <a:lnTo>
                    <a:pt x="309" y="5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88" name="Freeform 183"/>
            <p:cNvSpPr>
              <a:spLocks noChangeArrowheads="1"/>
            </p:cNvSpPr>
            <p:nvPr/>
          </p:nvSpPr>
          <p:spPr bwMode="auto">
            <a:xfrm>
              <a:off x="3646414" y="1240974"/>
              <a:ext cx="228610" cy="222911"/>
            </a:xfrm>
            <a:custGeom>
              <a:avLst/>
              <a:gdLst>
                <a:gd name="T0" fmla="*/ 116829 w 634"/>
                <a:gd name="T1" fmla="*/ 0 h 619"/>
                <a:gd name="T2" fmla="*/ 116829 w 634"/>
                <a:gd name="T3" fmla="*/ 0 h 619"/>
                <a:gd name="T4" fmla="*/ 0 w 634"/>
                <a:gd name="T5" fmla="*/ 63740 h 619"/>
                <a:gd name="T6" fmla="*/ 0 w 634"/>
                <a:gd name="T7" fmla="*/ 196263 h 619"/>
                <a:gd name="T8" fmla="*/ 32092 w 634"/>
                <a:gd name="T9" fmla="*/ 222551 h 619"/>
                <a:gd name="T10" fmla="*/ 201927 w 634"/>
                <a:gd name="T11" fmla="*/ 222551 h 619"/>
                <a:gd name="T12" fmla="*/ 228249 w 634"/>
                <a:gd name="T13" fmla="*/ 196263 h 619"/>
                <a:gd name="T14" fmla="*/ 228249 w 634"/>
                <a:gd name="T15" fmla="*/ 63740 h 619"/>
                <a:gd name="T16" fmla="*/ 116829 w 634"/>
                <a:gd name="T17" fmla="*/ 0 h 619"/>
                <a:gd name="T18" fmla="*/ 16226 w 634"/>
                <a:gd name="T19" fmla="*/ 196263 h 619"/>
                <a:gd name="T20" fmla="*/ 16226 w 634"/>
                <a:gd name="T21" fmla="*/ 196263 h 619"/>
                <a:gd name="T22" fmla="*/ 16226 w 634"/>
                <a:gd name="T23" fmla="*/ 84987 h 619"/>
                <a:gd name="T24" fmla="*/ 79689 w 634"/>
                <a:gd name="T25" fmla="*/ 137924 h 619"/>
                <a:gd name="T26" fmla="*/ 16226 w 634"/>
                <a:gd name="T27" fmla="*/ 201664 h 619"/>
                <a:gd name="T28" fmla="*/ 16226 w 634"/>
                <a:gd name="T29" fmla="*/ 196263 h 619"/>
                <a:gd name="T30" fmla="*/ 26683 w 634"/>
                <a:gd name="T31" fmla="*/ 212108 h 619"/>
                <a:gd name="T32" fmla="*/ 26683 w 634"/>
                <a:gd name="T33" fmla="*/ 212108 h 619"/>
                <a:gd name="T34" fmla="*/ 90506 w 634"/>
                <a:gd name="T35" fmla="*/ 143326 h 619"/>
                <a:gd name="T36" fmla="*/ 116829 w 634"/>
                <a:gd name="T37" fmla="*/ 159171 h 619"/>
                <a:gd name="T38" fmla="*/ 138104 w 634"/>
                <a:gd name="T39" fmla="*/ 143326 h 619"/>
                <a:gd name="T40" fmla="*/ 201927 w 634"/>
                <a:gd name="T41" fmla="*/ 212108 h 619"/>
                <a:gd name="T42" fmla="*/ 26683 w 634"/>
                <a:gd name="T43" fmla="*/ 212108 h 619"/>
                <a:gd name="T44" fmla="*/ 212384 w 634"/>
                <a:gd name="T45" fmla="*/ 196263 h 619"/>
                <a:gd name="T46" fmla="*/ 212384 w 634"/>
                <a:gd name="T47" fmla="*/ 196263 h 619"/>
                <a:gd name="T48" fmla="*/ 212384 w 634"/>
                <a:gd name="T49" fmla="*/ 201664 h 619"/>
                <a:gd name="T50" fmla="*/ 148560 w 634"/>
                <a:gd name="T51" fmla="*/ 137924 h 619"/>
                <a:gd name="T52" fmla="*/ 212384 w 634"/>
                <a:gd name="T53" fmla="*/ 84987 h 619"/>
                <a:gd name="T54" fmla="*/ 212384 w 634"/>
                <a:gd name="T55" fmla="*/ 196263 h 619"/>
                <a:gd name="T56" fmla="*/ 116829 w 634"/>
                <a:gd name="T57" fmla="*/ 143326 h 619"/>
                <a:gd name="T58" fmla="*/ 116829 w 634"/>
                <a:gd name="T59" fmla="*/ 143326 h 619"/>
                <a:gd name="T60" fmla="*/ 16226 w 634"/>
                <a:gd name="T61" fmla="*/ 69142 h 619"/>
                <a:gd name="T62" fmla="*/ 116829 w 634"/>
                <a:gd name="T63" fmla="*/ 16205 h 619"/>
                <a:gd name="T64" fmla="*/ 212384 w 634"/>
                <a:gd name="T65" fmla="*/ 69142 h 619"/>
                <a:gd name="T66" fmla="*/ 116829 w 634"/>
                <a:gd name="T67" fmla="*/ 143326 h 6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4" h="619">
                  <a:moveTo>
                    <a:pt x="324" y="0"/>
                  </a:moveTo>
                  <a:lnTo>
                    <a:pt x="324" y="0"/>
                  </a:lnTo>
                  <a:cubicBezTo>
                    <a:pt x="0" y="177"/>
                    <a:pt x="0" y="177"/>
                    <a:pt x="0" y="177"/>
                  </a:cubicBezTo>
                  <a:cubicBezTo>
                    <a:pt x="0" y="221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560" y="618"/>
                    <a:pt x="560" y="618"/>
                    <a:pt x="560" y="618"/>
                  </a:cubicBezTo>
                  <a:cubicBezTo>
                    <a:pt x="604" y="618"/>
                    <a:pt x="633" y="589"/>
                    <a:pt x="633" y="545"/>
                  </a:cubicBezTo>
                  <a:cubicBezTo>
                    <a:pt x="633" y="545"/>
                    <a:pt x="633" y="221"/>
                    <a:pt x="633" y="177"/>
                  </a:cubicBezTo>
                  <a:lnTo>
                    <a:pt x="324" y="0"/>
                  </a:lnTo>
                  <a:close/>
                  <a:moveTo>
                    <a:pt x="45" y="545"/>
                  </a:moveTo>
                  <a:lnTo>
                    <a:pt x="45" y="545"/>
                  </a:lnTo>
                  <a:cubicBezTo>
                    <a:pt x="45" y="236"/>
                    <a:pt x="45" y="236"/>
                    <a:pt x="45" y="236"/>
                  </a:cubicBezTo>
                  <a:cubicBezTo>
                    <a:pt x="221" y="383"/>
                    <a:pt x="221" y="383"/>
                    <a:pt x="221" y="383"/>
                  </a:cubicBezTo>
                  <a:cubicBezTo>
                    <a:pt x="45" y="560"/>
                    <a:pt x="45" y="560"/>
                    <a:pt x="45" y="560"/>
                  </a:cubicBezTo>
                  <a:lnTo>
                    <a:pt x="45" y="545"/>
                  </a:lnTo>
                  <a:close/>
                  <a:moveTo>
                    <a:pt x="74" y="589"/>
                  </a:moveTo>
                  <a:lnTo>
                    <a:pt x="74" y="589"/>
                  </a:lnTo>
                  <a:cubicBezTo>
                    <a:pt x="251" y="398"/>
                    <a:pt x="251" y="398"/>
                    <a:pt x="251" y="398"/>
                  </a:cubicBezTo>
                  <a:cubicBezTo>
                    <a:pt x="324" y="442"/>
                    <a:pt x="324" y="442"/>
                    <a:pt x="324" y="442"/>
                  </a:cubicBezTo>
                  <a:cubicBezTo>
                    <a:pt x="383" y="398"/>
                    <a:pt x="383" y="398"/>
                    <a:pt x="383" y="398"/>
                  </a:cubicBezTo>
                  <a:cubicBezTo>
                    <a:pt x="560" y="589"/>
                    <a:pt x="560" y="589"/>
                    <a:pt x="560" y="589"/>
                  </a:cubicBezTo>
                  <a:lnTo>
                    <a:pt x="74" y="589"/>
                  </a:lnTo>
                  <a:close/>
                  <a:moveTo>
                    <a:pt x="589" y="545"/>
                  </a:moveTo>
                  <a:lnTo>
                    <a:pt x="589" y="545"/>
                  </a:lnTo>
                  <a:lnTo>
                    <a:pt x="589" y="560"/>
                  </a:lnTo>
                  <a:cubicBezTo>
                    <a:pt x="412" y="383"/>
                    <a:pt x="412" y="383"/>
                    <a:pt x="412" y="383"/>
                  </a:cubicBezTo>
                  <a:cubicBezTo>
                    <a:pt x="589" y="236"/>
                    <a:pt x="589" y="236"/>
                    <a:pt x="589" y="236"/>
                  </a:cubicBezTo>
                  <a:lnTo>
                    <a:pt x="589" y="545"/>
                  </a:lnTo>
                  <a:close/>
                  <a:moveTo>
                    <a:pt x="324" y="398"/>
                  </a:moveTo>
                  <a:lnTo>
                    <a:pt x="324" y="398"/>
                  </a:lnTo>
                  <a:cubicBezTo>
                    <a:pt x="45" y="192"/>
                    <a:pt x="45" y="192"/>
                    <a:pt x="45" y="192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589" y="192"/>
                    <a:pt x="589" y="192"/>
                    <a:pt x="589" y="192"/>
                  </a:cubicBezTo>
                  <a:lnTo>
                    <a:pt x="324" y="3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89" name="Freeform 184"/>
            <p:cNvSpPr>
              <a:spLocks noChangeArrowheads="1"/>
            </p:cNvSpPr>
            <p:nvPr/>
          </p:nvSpPr>
          <p:spPr bwMode="auto">
            <a:xfrm>
              <a:off x="3279309" y="1268482"/>
              <a:ext cx="228611" cy="169791"/>
            </a:xfrm>
            <a:custGeom>
              <a:avLst/>
              <a:gdLst>
                <a:gd name="T0" fmla="*/ 121878 w 634"/>
                <a:gd name="T1" fmla="*/ 100723 h 472"/>
                <a:gd name="T2" fmla="*/ 121878 w 634"/>
                <a:gd name="T3" fmla="*/ 100723 h 472"/>
                <a:gd name="T4" fmla="*/ 37140 w 634"/>
                <a:gd name="T5" fmla="*/ 100723 h 472"/>
                <a:gd name="T6" fmla="*/ 26323 w 634"/>
                <a:gd name="T7" fmla="*/ 105760 h 472"/>
                <a:gd name="T8" fmla="*/ 37140 w 634"/>
                <a:gd name="T9" fmla="*/ 111156 h 472"/>
                <a:gd name="T10" fmla="*/ 121878 w 634"/>
                <a:gd name="T11" fmla="*/ 111156 h 472"/>
                <a:gd name="T12" fmla="*/ 127287 w 634"/>
                <a:gd name="T13" fmla="*/ 105760 h 472"/>
                <a:gd name="T14" fmla="*/ 121878 w 634"/>
                <a:gd name="T15" fmla="*/ 100723 h 472"/>
                <a:gd name="T16" fmla="*/ 121878 w 634"/>
                <a:gd name="T17" fmla="*/ 126984 h 472"/>
                <a:gd name="T18" fmla="*/ 121878 w 634"/>
                <a:gd name="T19" fmla="*/ 126984 h 472"/>
                <a:gd name="T20" fmla="*/ 37140 w 634"/>
                <a:gd name="T21" fmla="*/ 126984 h 472"/>
                <a:gd name="T22" fmla="*/ 26323 w 634"/>
                <a:gd name="T23" fmla="*/ 132379 h 472"/>
                <a:gd name="T24" fmla="*/ 37140 w 634"/>
                <a:gd name="T25" fmla="*/ 142811 h 472"/>
                <a:gd name="T26" fmla="*/ 121878 w 634"/>
                <a:gd name="T27" fmla="*/ 142811 h 472"/>
                <a:gd name="T28" fmla="*/ 127287 w 634"/>
                <a:gd name="T29" fmla="*/ 132379 h 472"/>
                <a:gd name="T30" fmla="*/ 121878 w 634"/>
                <a:gd name="T31" fmla="*/ 126984 h 472"/>
                <a:gd name="T32" fmla="*/ 196158 w 634"/>
                <a:gd name="T33" fmla="*/ 0 h 472"/>
                <a:gd name="T34" fmla="*/ 196158 w 634"/>
                <a:gd name="T35" fmla="*/ 0 h 472"/>
                <a:gd name="T36" fmla="*/ 26323 w 634"/>
                <a:gd name="T37" fmla="*/ 0 h 472"/>
                <a:gd name="T38" fmla="*/ 0 w 634"/>
                <a:gd name="T39" fmla="*/ 26260 h 472"/>
                <a:gd name="T40" fmla="*/ 0 w 634"/>
                <a:gd name="T41" fmla="*/ 142811 h 472"/>
                <a:gd name="T42" fmla="*/ 26323 w 634"/>
                <a:gd name="T43" fmla="*/ 169431 h 472"/>
                <a:gd name="T44" fmla="*/ 196158 w 634"/>
                <a:gd name="T45" fmla="*/ 169431 h 472"/>
                <a:gd name="T46" fmla="*/ 228250 w 634"/>
                <a:gd name="T47" fmla="*/ 142811 h 472"/>
                <a:gd name="T48" fmla="*/ 228250 w 634"/>
                <a:gd name="T49" fmla="*/ 26260 h 472"/>
                <a:gd name="T50" fmla="*/ 196158 w 634"/>
                <a:gd name="T51" fmla="*/ 0 h 472"/>
                <a:gd name="T52" fmla="*/ 212024 w 634"/>
                <a:gd name="T53" fmla="*/ 142811 h 472"/>
                <a:gd name="T54" fmla="*/ 212024 w 634"/>
                <a:gd name="T55" fmla="*/ 142811 h 472"/>
                <a:gd name="T56" fmla="*/ 196158 w 634"/>
                <a:gd name="T57" fmla="*/ 153603 h 472"/>
                <a:gd name="T58" fmla="*/ 26323 w 634"/>
                <a:gd name="T59" fmla="*/ 153603 h 472"/>
                <a:gd name="T60" fmla="*/ 15866 w 634"/>
                <a:gd name="T61" fmla="*/ 142811 h 472"/>
                <a:gd name="T62" fmla="*/ 15866 w 634"/>
                <a:gd name="T63" fmla="*/ 26260 h 472"/>
                <a:gd name="T64" fmla="*/ 26323 w 634"/>
                <a:gd name="T65" fmla="*/ 15828 h 472"/>
                <a:gd name="T66" fmla="*/ 196158 w 634"/>
                <a:gd name="T67" fmla="*/ 15828 h 472"/>
                <a:gd name="T68" fmla="*/ 212024 w 634"/>
                <a:gd name="T69" fmla="*/ 26260 h 472"/>
                <a:gd name="T70" fmla="*/ 212024 w 634"/>
                <a:gd name="T71" fmla="*/ 142811 h 472"/>
                <a:gd name="T72" fmla="*/ 185701 w 634"/>
                <a:gd name="T73" fmla="*/ 26260 h 472"/>
                <a:gd name="T74" fmla="*/ 185701 w 634"/>
                <a:gd name="T75" fmla="*/ 26260 h 472"/>
                <a:gd name="T76" fmla="*/ 153609 w 634"/>
                <a:gd name="T77" fmla="*/ 26260 h 472"/>
                <a:gd name="T78" fmla="*/ 143152 w 634"/>
                <a:gd name="T79" fmla="*/ 42448 h 472"/>
                <a:gd name="T80" fmla="*/ 143152 w 634"/>
                <a:gd name="T81" fmla="*/ 68708 h 472"/>
                <a:gd name="T82" fmla="*/ 153609 w 634"/>
                <a:gd name="T83" fmla="*/ 84536 h 472"/>
                <a:gd name="T84" fmla="*/ 185701 w 634"/>
                <a:gd name="T85" fmla="*/ 84536 h 472"/>
                <a:gd name="T86" fmla="*/ 196158 w 634"/>
                <a:gd name="T87" fmla="*/ 68708 h 472"/>
                <a:gd name="T88" fmla="*/ 196158 w 634"/>
                <a:gd name="T89" fmla="*/ 42448 h 472"/>
                <a:gd name="T90" fmla="*/ 185701 w 634"/>
                <a:gd name="T91" fmla="*/ 26260 h 472"/>
                <a:gd name="T92" fmla="*/ 185701 w 634"/>
                <a:gd name="T93" fmla="*/ 63672 h 472"/>
                <a:gd name="T94" fmla="*/ 185701 w 634"/>
                <a:gd name="T95" fmla="*/ 63672 h 472"/>
                <a:gd name="T96" fmla="*/ 174884 w 634"/>
                <a:gd name="T97" fmla="*/ 68708 h 472"/>
                <a:gd name="T98" fmla="*/ 164427 w 634"/>
                <a:gd name="T99" fmla="*/ 68708 h 472"/>
                <a:gd name="T100" fmla="*/ 153609 w 634"/>
                <a:gd name="T101" fmla="*/ 63672 h 472"/>
                <a:gd name="T102" fmla="*/ 153609 w 634"/>
                <a:gd name="T103" fmla="*/ 47484 h 472"/>
                <a:gd name="T104" fmla="*/ 164427 w 634"/>
                <a:gd name="T105" fmla="*/ 42448 h 472"/>
                <a:gd name="T106" fmla="*/ 174884 w 634"/>
                <a:gd name="T107" fmla="*/ 42448 h 472"/>
                <a:gd name="T108" fmla="*/ 185701 w 634"/>
                <a:gd name="T109" fmla="*/ 47484 h 472"/>
                <a:gd name="T110" fmla="*/ 185701 w 634"/>
                <a:gd name="T111" fmla="*/ 63672 h 4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34" h="472">
                  <a:moveTo>
                    <a:pt x="338" y="280"/>
                  </a:moveTo>
                  <a:lnTo>
                    <a:pt x="338" y="280"/>
                  </a:lnTo>
                  <a:cubicBezTo>
                    <a:pt x="103" y="280"/>
                    <a:pt x="103" y="280"/>
                    <a:pt x="103" y="280"/>
                  </a:cubicBezTo>
                  <a:cubicBezTo>
                    <a:pt x="88" y="280"/>
                    <a:pt x="73" y="280"/>
                    <a:pt x="73" y="294"/>
                  </a:cubicBezTo>
                  <a:cubicBezTo>
                    <a:pt x="73" y="309"/>
                    <a:pt x="88" y="309"/>
                    <a:pt x="103" y="309"/>
                  </a:cubicBezTo>
                  <a:cubicBezTo>
                    <a:pt x="338" y="309"/>
                    <a:pt x="338" y="309"/>
                    <a:pt x="338" y="309"/>
                  </a:cubicBezTo>
                  <a:cubicBezTo>
                    <a:pt x="338" y="309"/>
                    <a:pt x="353" y="309"/>
                    <a:pt x="353" y="294"/>
                  </a:cubicBezTo>
                  <a:cubicBezTo>
                    <a:pt x="353" y="280"/>
                    <a:pt x="338" y="280"/>
                    <a:pt x="338" y="280"/>
                  </a:cubicBezTo>
                  <a:close/>
                  <a:moveTo>
                    <a:pt x="338" y="353"/>
                  </a:moveTo>
                  <a:lnTo>
                    <a:pt x="338" y="353"/>
                  </a:lnTo>
                  <a:cubicBezTo>
                    <a:pt x="103" y="353"/>
                    <a:pt x="103" y="353"/>
                    <a:pt x="103" y="353"/>
                  </a:cubicBezTo>
                  <a:cubicBezTo>
                    <a:pt x="88" y="353"/>
                    <a:pt x="73" y="368"/>
                    <a:pt x="73" y="368"/>
                  </a:cubicBezTo>
                  <a:cubicBezTo>
                    <a:pt x="73" y="383"/>
                    <a:pt x="88" y="397"/>
                    <a:pt x="103" y="397"/>
                  </a:cubicBezTo>
                  <a:cubicBezTo>
                    <a:pt x="338" y="397"/>
                    <a:pt x="338" y="397"/>
                    <a:pt x="338" y="397"/>
                  </a:cubicBezTo>
                  <a:cubicBezTo>
                    <a:pt x="338" y="397"/>
                    <a:pt x="353" y="383"/>
                    <a:pt x="353" y="368"/>
                  </a:cubicBezTo>
                  <a:lnTo>
                    <a:pt x="338" y="353"/>
                  </a:ln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3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42"/>
                    <a:pt x="29" y="471"/>
                    <a:pt x="73" y="471"/>
                  </a:cubicBezTo>
                  <a:cubicBezTo>
                    <a:pt x="544" y="471"/>
                    <a:pt x="544" y="471"/>
                    <a:pt x="544" y="471"/>
                  </a:cubicBezTo>
                  <a:cubicBezTo>
                    <a:pt x="588" y="471"/>
                    <a:pt x="633" y="442"/>
                    <a:pt x="633" y="397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30"/>
                    <a:pt x="588" y="0"/>
                    <a:pt x="544" y="0"/>
                  </a:cubicBezTo>
                  <a:close/>
                  <a:moveTo>
                    <a:pt x="588" y="397"/>
                  </a:moveTo>
                  <a:lnTo>
                    <a:pt x="588" y="397"/>
                  </a:lnTo>
                  <a:cubicBezTo>
                    <a:pt x="588" y="412"/>
                    <a:pt x="574" y="427"/>
                    <a:pt x="544" y="427"/>
                  </a:cubicBezTo>
                  <a:cubicBezTo>
                    <a:pt x="73" y="427"/>
                    <a:pt x="73" y="427"/>
                    <a:pt x="73" y="427"/>
                  </a:cubicBezTo>
                  <a:cubicBezTo>
                    <a:pt x="59" y="427"/>
                    <a:pt x="44" y="412"/>
                    <a:pt x="44" y="397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44"/>
                    <a:pt x="73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74" y="44"/>
                    <a:pt x="588" y="59"/>
                    <a:pt x="588" y="73"/>
                  </a:cubicBezTo>
                  <a:lnTo>
                    <a:pt x="588" y="397"/>
                  </a:lnTo>
                  <a:close/>
                  <a:moveTo>
                    <a:pt x="515" y="73"/>
                  </a:moveTo>
                  <a:lnTo>
                    <a:pt x="515" y="73"/>
                  </a:lnTo>
                  <a:cubicBezTo>
                    <a:pt x="426" y="73"/>
                    <a:pt x="426" y="73"/>
                    <a:pt x="426" y="73"/>
                  </a:cubicBezTo>
                  <a:cubicBezTo>
                    <a:pt x="412" y="73"/>
                    <a:pt x="397" y="103"/>
                    <a:pt x="397" y="118"/>
                  </a:cubicBezTo>
                  <a:cubicBezTo>
                    <a:pt x="397" y="191"/>
                    <a:pt x="397" y="191"/>
                    <a:pt x="397" y="191"/>
                  </a:cubicBezTo>
                  <a:cubicBezTo>
                    <a:pt x="397" y="221"/>
                    <a:pt x="412" y="235"/>
                    <a:pt x="426" y="235"/>
                  </a:cubicBezTo>
                  <a:cubicBezTo>
                    <a:pt x="515" y="235"/>
                    <a:pt x="515" y="235"/>
                    <a:pt x="515" y="235"/>
                  </a:cubicBezTo>
                  <a:cubicBezTo>
                    <a:pt x="530" y="235"/>
                    <a:pt x="544" y="221"/>
                    <a:pt x="544" y="191"/>
                  </a:cubicBezTo>
                  <a:cubicBezTo>
                    <a:pt x="544" y="118"/>
                    <a:pt x="544" y="118"/>
                    <a:pt x="544" y="118"/>
                  </a:cubicBezTo>
                  <a:cubicBezTo>
                    <a:pt x="544" y="103"/>
                    <a:pt x="530" y="73"/>
                    <a:pt x="515" y="73"/>
                  </a:cubicBezTo>
                  <a:close/>
                  <a:moveTo>
                    <a:pt x="515" y="177"/>
                  </a:moveTo>
                  <a:lnTo>
                    <a:pt x="515" y="177"/>
                  </a:lnTo>
                  <a:cubicBezTo>
                    <a:pt x="515" y="191"/>
                    <a:pt x="500" y="191"/>
                    <a:pt x="485" y="191"/>
                  </a:cubicBezTo>
                  <a:cubicBezTo>
                    <a:pt x="456" y="191"/>
                    <a:pt x="456" y="191"/>
                    <a:pt x="456" y="191"/>
                  </a:cubicBezTo>
                  <a:cubicBezTo>
                    <a:pt x="442" y="191"/>
                    <a:pt x="426" y="191"/>
                    <a:pt x="426" y="177"/>
                  </a:cubicBezTo>
                  <a:cubicBezTo>
                    <a:pt x="426" y="132"/>
                    <a:pt x="426" y="132"/>
                    <a:pt x="426" y="132"/>
                  </a:cubicBezTo>
                  <a:cubicBezTo>
                    <a:pt x="426" y="132"/>
                    <a:pt x="442" y="118"/>
                    <a:pt x="456" y="118"/>
                  </a:cubicBezTo>
                  <a:cubicBezTo>
                    <a:pt x="485" y="118"/>
                    <a:pt x="485" y="118"/>
                    <a:pt x="485" y="118"/>
                  </a:cubicBezTo>
                  <a:cubicBezTo>
                    <a:pt x="500" y="118"/>
                    <a:pt x="515" y="132"/>
                    <a:pt x="515" y="132"/>
                  </a:cubicBezTo>
                  <a:lnTo>
                    <a:pt x="515" y="1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90" name="Freeform 185"/>
            <p:cNvSpPr>
              <a:spLocks noChangeArrowheads="1"/>
            </p:cNvSpPr>
            <p:nvPr/>
          </p:nvSpPr>
          <p:spPr bwMode="auto">
            <a:xfrm>
              <a:off x="2915049" y="1268482"/>
              <a:ext cx="221970" cy="169791"/>
            </a:xfrm>
            <a:custGeom>
              <a:avLst/>
              <a:gdLst>
                <a:gd name="T0" fmla="*/ 195434 w 619"/>
                <a:gd name="T1" fmla="*/ 0 h 472"/>
                <a:gd name="T2" fmla="*/ 195434 w 619"/>
                <a:gd name="T3" fmla="*/ 0 h 472"/>
                <a:gd name="T4" fmla="*/ 26177 w 619"/>
                <a:gd name="T5" fmla="*/ 0 h 472"/>
                <a:gd name="T6" fmla="*/ 0 w 619"/>
                <a:gd name="T7" fmla="*/ 26260 h 472"/>
                <a:gd name="T8" fmla="*/ 0 w 619"/>
                <a:gd name="T9" fmla="*/ 142811 h 472"/>
                <a:gd name="T10" fmla="*/ 26177 w 619"/>
                <a:gd name="T11" fmla="*/ 169431 h 472"/>
                <a:gd name="T12" fmla="*/ 195434 w 619"/>
                <a:gd name="T13" fmla="*/ 169431 h 472"/>
                <a:gd name="T14" fmla="*/ 221611 w 619"/>
                <a:gd name="T15" fmla="*/ 142811 h 472"/>
                <a:gd name="T16" fmla="*/ 221611 w 619"/>
                <a:gd name="T17" fmla="*/ 26260 h 472"/>
                <a:gd name="T18" fmla="*/ 195434 w 619"/>
                <a:gd name="T19" fmla="*/ 0 h 472"/>
                <a:gd name="T20" fmla="*/ 200454 w 619"/>
                <a:gd name="T21" fmla="*/ 15828 h 472"/>
                <a:gd name="T22" fmla="*/ 200454 w 619"/>
                <a:gd name="T23" fmla="*/ 15828 h 472"/>
                <a:gd name="T24" fmla="*/ 110806 w 619"/>
                <a:gd name="T25" fmla="*/ 84536 h 472"/>
                <a:gd name="T26" fmla="*/ 21157 w 619"/>
                <a:gd name="T27" fmla="*/ 15828 h 472"/>
                <a:gd name="T28" fmla="*/ 200454 w 619"/>
                <a:gd name="T29" fmla="*/ 15828 h 472"/>
                <a:gd name="T30" fmla="*/ 10399 w 619"/>
                <a:gd name="T31" fmla="*/ 142811 h 472"/>
                <a:gd name="T32" fmla="*/ 10399 w 619"/>
                <a:gd name="T33" fmla="*/ 142811 h 472"/>
                <a:gd name="T34" fmla="*/ 10399 w 619"/>
                <a:gd name="T35" fmla="*/ 26260 h 472"/>
                <a:gd name="T36" fmla="*/ 73870 w 619"/>
                <a:gd name="T37" fmla="*/ 79500 h 472"/>
                <a:gd name="T38" fmla="*/ 10399 w 619"/>
                <a:gd name="T39" fmla="*/ 142811 h 472"/>
                <a:gd name="T40" fmla="*/ 21157 w 619"/>
                <a:gd name="T41" fmla="*/ 153603 h 472"/>
                <a:gd name="T42" fmla="*/ 21157 w 619"/>
                <a:gd name="T43" fmla="*/ 153603 h 472"/>
                <a:gd name="T44" fmla="*/ 84628 w 619"/>
                <a:gd name="T45" fmla="*/ 84536 h 472"/>
                <a:gd name="T46" fmla="*/ 110806 w 619"/>
                <a:gd name="T47" fmla="*/ 105760 h 472"/>
                <a:gd name="T48" fmla="*/ 131963 w 619"/>
                <a:gd name="T49" fmla="*/ 84536 h 472"/>
                <a:gd name="T50" fmla="*/ 200454 w 619"/>
                <a:gd name="T51" fmla="*/ 153603 h 472"/>
                <a:gd name="T52" fmla="*/ 21157 w 619"/>
                <a:gd name="T53" fmla="*/ 153603 h 472"/>
                <a:gd name="T54" fmla="*/ 211212 w 619"/>
                <a:gd name="T55" fmla="*/ 142811 h 472"/>
                <a:gd name="T56" fmla="*/ 211212 w 619"/>
                <a:gd name="T57" fmla="*/ 142811 h 472"/>
                <a:gd name="T58" fmla="*/ 211212 w 619"/>
                <a:gd name="T59" fmla="*/ 142811 h 472"/>
                <a:gd name="T60" fmla="*/ 147741 w 619"/>
                <a:gd name="T61" fmla="*/ 79500 h 472"/>
                <a:gd name="T62" fmla="*/ 211212 w 619"/>
                <a:gd name="T63" fmla="*/ 26260 h 472"/>
                <a:gd name="T64" fmla="*/ 211212 w 619"/>
                <a:gd name="T65" fmla="*/ 142811 h 4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19" h="472"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3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42"/>
                    <a:pt x="29" y="471"/>
                    <a:pt x="73" y="471"/>
                  </a:cubicBezTo>
                  <a:cubicBezTo>
                    <a:pt x="545" y="471"/>
                    <a:pt x="545" y="471"/>
                    <a:pt x="545" y="471"/>
                  </a:cubicBezTo>
                  <a:cubicBezTo>
                    <a:pt x="589" y="471"/>
                    <a:pt x="618" y="442"/>
                    <a:pt x="618" y="397"/>
                  </a:cubicBezTo>
                  <a:cubicBezTo>
                    <a:pt x="618" y="73"/>
                    <a:pt x="618" y="73"/>
                    <a:pt x="618" y="73"/>
                  </a:cubicBezTo>
                  <a:cubicBezTo>
                    <a:pt x="618" y="30"/>
                    <a:pt x="589" y="0"/>
                    <a:pt x="545" y="0"/>
                  </a:cubicBezTo>
                  <a:close/>
                  <a:moveTo>
                    <a:pt x="559" y="44"/>
                  </a:moveTo>
                  <a:lnTo>
                    <a:pt x="559" y="44"/>
                  </a:lnTo>
                  <a:cubicBezTo>
                    <a:pt x="309" y="235"/>
                    <a:pt x="309" y="235"/>
                    <a:pt x="309" y="235"/>
                  </a:cubicBezTo>
                  <a:cubicBezTo>
                    <a:pt x="59" y="44"/>
                    <a:pt x="59" y="44"/>
                    <a:pt x="59" y="44"/>
                  </a:cubicBezTo>
                  <a:lnTo>
                    <a:pt x="559" y="44"/>
                  </a:lnTo>
                  <a:close/>
                  <a:moveTo>
                    <a:pt x="29" y="397"/>
                  </a:moveTo>
                  <a:lnTo>
                    <a:pt x="29" y="397"/>
                  </a:lnTo>
                  <a:cubicBezTo>
                    <a:pt x="29" y="73"/>
                    <a:pt x="29" y="73"/>
                    <a:pt x="29" y="73"/>
                  </a:cubicBezTo>
                  <a:cubicBezTo>
                    <a:pt x="206" y="221"/>
                    <a:pt x="206" y="221"/>
                    <a:pt x="206" y="221"/>
                  </a:cubicBezTo>
                  <a:cubicBezTo>
                    <a:pt x="29" y="397"/>
                    <a:pt x="29" y="397"/>
                    <a:pt x="29" y="397"/>
                  </a:cubicBezTo>
                  <a:close/>
                  <a:moveTo>
                    <a:pt x="59" y="427"/>
                  </a:moveTo>
                  <a:lnTo>
                    <a:pt x="59" y="427"/>
                  </a:lnTo>
                  <a:cubicBezTo>
                    <a:pt x="236" y="235"/>
                    <a:pt x="236" y="235"/>
                    <a:pt x="236" y="235"/>
                  </a:cubicBezTo>
                  <a:cubicBezTo>
                    <a:pt x="309" y="294"/>
                    <a:pt x="309" y="294"/>
                    <a:pt x="309" y="294"/>
                  </a:cubicBezTo>
                  <a:cubicBezTo>
                    <a:pt x="368" y="235"/>
                    <a:pt x="368" y="235"/>
                    <a:pt x="368" y="235"/>
                  </a:cubicBezTo>
                  <a:cubicBezTo>
                    <a:pt x="559" y="427"/>
                    <a:pt x="559" y="427"/>
                    <a:pt x="559" y="427"/>
                  </a:cubicBezTo>
                  <a:cubicBezTo>
                    <a:pt x="545" y="427"/>
                    <a:pt x="73" y="427"/>
                    <a:pt x="59" y="427"/>
                  </a:cubicBezTo>
                  <a:close/>
                  <a:moveTo>
                    <a:pt x="589" y="397"/>
                  </a:moveTo>
                  <a:lnTo>
                    <a:pt x="589" y="397"/>
                  </a:lnTo>
                  <a:cubicBezTo>
                    <a:pt x="412" y="221"/>
                    <a:pt x="412" y="221"/>
                    <a:pt x="412" y="221"/>
                  </a:cubicBezTo>
                  <a:cubicBezTo>
                    <a:pt x="589" y="73"/>
                    <a:pt x="589" y="73"/>
                    <a:pt x="589" y="73"/>
                  </a:cubicBezTo>
                  <a:lnTo>
                    <a:pt x="589" y="3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91" name="Freeform 186"/>
            <p:cNvSpPr>
              <a:spLocks noChangeArrowheads="1"/>
            </p:cNvSpPr>
            <p:nvPr/>
          </p:nvSpPr>
          <p:spPr bwMode="auto">
            <a:xfrm>
              <a:off x="2543201" y="1240974"/>
              <a:ext cx="228611" cy="222911"/>
            </a:xfrm>
            <a:custGeom>
              <a:avLst/>
              <a:gdLst>
                <a:gd name="T0" fmla="*/ 191110 w 634"/>
                <a:gd name="T1" fmla="*/ 0 h 619"/>
                <a:gd name="T2" fmla="*/ 191110 w 634"/>
                <a:gd name="T3" fmla="*/ 0 h 619"/>
                <a:gd name="T4" fmla="*/ 37140 w 634"/>
                <a:gd name="T5" fmla="*/ 0 h 619"/>
                <a:gd name="T6" fmla="*/ 0 w 634"/>
                <a:gd name="T7" fmla="*/ 37452 h 619"/>
                <a:gd name="T8" fmla="*/ 0 w 634"/>
                <a:gd name="T9" fmla="*/ 153769 h 619"/>
                <a:gd name="T10" fmla="*/ 37140 w 634"/>
                <a:gd name="T11" fmla="*/ 190861 h 619"/>
                <a:gd name="T12" fmla="*/ 85098 w 634"/>
                <a:gd name="T13" fmla="*/ 190861 h 619"/>
                <a:gd name="T14" fmla="*/ 116830 w 634"/>
                <a:gd name="T15" fmla="*/ 222551 h 619"/>
                <a:gd name="T16" fmla="*/ 143513 w 634"/>
                <a:gd name="T17" fmla="*/ 190861 h 619"/>
                <a:gd name="T18" fmla="*/ 191110 w 634"/>
                <a:gd name="T19" fmla="*/ 190861 h 619"/>
                <a:gd name="T20" fmla="*/ 228250 w 634"/>
                <a:gd name="T21" fmla="*/ 153769 h 619"/>
                <a:gd name="T22" fmla="*/ 228250 w 634"/>
                <a:gd name="T23" fmla="*/ 37452 h 619"/>
                <a:gd name="T24" fmla="*/ 191110 w 634"/>
                <a:gd name="T25" fmla="*/ 0 h 619"/>
                <a:gd name="T26" fmla="*/ 212385 w 634"/>
                <a:gd name="T27" fmla="*/ 153769 h 619"/>
                <a:gd name="T28" fmla="*/ 212385 w 634"/>
                <a:gd name="T29" fmla="*/ 153769 h 619"/>
                <a:gd name="T30" fmla="*/ 191110 w 634"/>
                <a:gd name="T31" fmla="*/ 175016 h 619"/>
                <a:gd name="T32" fmla="*/ 138104 w 634"/>
                <a:gd name="T33" fmla="*/ 175016 h 619"/>
                <a:gd name="T34" fmla="*/ 116830 w 634"/>
                <a:gd name="T35" fmla="*/ 201664 h 619"/>
                <a:gd name="T36" fmla="*/ 95555 w 634"/>
                <a:gd name="T37" fmla="*/ 175016 h 619"/>
                <a:gd name="T38" fmla="*/ 37140 w 634"/>
                <a:gd name="T39" fmla="*/ 175016 h 619"/>
                <a:gd name="T40" fmla="*/ 16226 w 634"/>
                <a:gd name="T41" fmla="*/ 153769 h 619"/>
                <a:gd name="T42" fmla="*/ 16226 w 634"/>
                <a:gd name="T43" fmla="*/ 31690 h 619"/>
                <a:gd name="T44" fmla="*/ 37140 w 634"/>
                <a:gd name="T45" fmla="*/ 10803 h 619"/>
                <a:gd name="T46" fmla="*/ 191110 w 634"/>
                <a:gd name="T47" fmla="*/ 10803 h 619"/>
                <a:gd name="T48" fmla="*/ 212385 w 634"/>
                <a:gd name="T49" fmla="*/ 31690 h 619"/>
                <a:gd name="T50" fmla="*/ 212385 w 634"/>
                <a:gd name="T51" fmla="*/ 153769 h 6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34" h="619">
                  <a:moveTo>
                    <a:pt x="530" y="0"/>
                  </a:moveTo>
                  <a:lnTo>
                    <a:pt x="530" y="0"/>
                  </a:lnTo>
                  <a:cubicBezTo>
                    <a:pt x="103" y="0"/>
                    <a:pt x="103" y="0"/>
                    <a:pt x="103" y="0"/>
                  </a:cubicBezTo>
                  <a:cubicBezTo>
                    <a:pt x="59" y="0"/>
                    <a:pt x="0" y="45"/>
                    <a:pt x="0" y="104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0" y="486"/>
                    <a:pt x="45" y="530"/>
                    <a:pt x="103" y="530"/>
                  </a:cubicBezTo>
                  <a:cubicBezTo>
                    <a:pt x="236" y="530"/>
                    <a:pt x="236" y="530"/>
                    <a:pt x="236" y="530"/>
                  </a:cubicBezTo>
                  <a:cubicBezTo>
                    <a:pt x="324" y="618"/>
                    <a:pt x="324" y="618"/>
                    <a:pt x="324" y="618"/>
                  </a:cubicBezTo>
                  <a:cubicBezTo>
                    <a:pt x="398" y="530"/>
                    <a:pt x="398" y="530"/>
                    <a:pt x="398" y="530"/>
                  </a:cubicBezTo>
                  <a:cubicBezTo>
                    <a:pt x="530" y="530"/>
                    <a:pt x="530" y="530"/>
                    <a:pt x="530" y="530"/>
                  </a:cubicBezTo>
                  <a:cubicBezTo>
                    <a:pt x="589" y="530"/>
                    <a:pt x="633" y="486"/>
                    <a:pt x="633" y="427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3" y="45"/>
                    <a:pt x="589" y="0"/>
                    <a:pt x="530" y="0"/>
                  </a:cubicBezTo>
                  <a:close/>
                  <a:moveTo>
                    <a:pt x="589" y="427"/>
                  </a:moveTo>
                  <a:lnTo>
                    <a:pt x="589" y="427"/>
                  </a:lnTo>
                  <a:cubicBezTo>
                    <a:pt x="589" y="457"/>
                    <a:pt x="560" y="486"/>
                    <a:pt x="530" y="486"/>
                  </a:cubicBezTo>
                  <a:cubicBezTo>
                    <a:pt x="383" y="486"/>
                    <a:pt x="383" y="486"/>
                    <a:pt x="383" y="486"/>
                  </a:cubicBezTo>
                  <a:cubicBezTo>
                    <a:pt x="324" y="560"/>
                    <a:pt x="324" y="560"/>
                    <a:pt x="324" y="560"/>
                  </a:cubicBezTo>
                  <a:cubicBezTo>
                    <a:pt x="265" y="486"/>
                    <a:pt x="265" y="486"/>
                    <a:pt x="265" y="486"/>
                  </a:cubicBezTo>
                  <a:cubicBezTo>
                    <a:pt x="103" y="486"/>
                    <a:pt x="103" y="486"/>
                    <a:pt x="103" y="486"/>
                  </a:cubicBezTo>
                  <a:cubicBezTo>
                    <a:pt x="74" y="486"/>
                    <a:pt x="45" y="457"/>
                    <a:pt x="45" y="427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59"/>
                    <a:pt x="74" y="30"/>
                    <a:pt x="103" y="30"/>
                  </a:cubicBezTo>
                  <a:cubicBezTo>
                    <a:pt x="530" y="30"/>
                    <a:pt x="530" y="30"/>
                    <a:pt x="530" y="30"/>
                  </a:cubicBezTo>
                  <a:cubicBezTo>
                    <a:pt x="560" y="30"/>
                    <a:pt x="589" y="59"/>
                    <a:pt x="589" y="88"/>
                  </a:cubicBezTo>
                  <a:lnTo>
                    <a:pt x="589" y="4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92" name="Freeform 187"/>
            <p:cNvSpPr>
              <a:spLocks noChangeArrowheads="1"/>
            </p:cNvSpPr>
            <p:nvPr/>
          </p:nvSpPr>
          <p:spPr bwMode="auto">
            <a:xfrm>
              <a:off x="2177994" y="1240974"/>
              <a:ext cx="228610" cy="222911"/>
            </a:xfrm>
            <a:custGeom>
              <a:avLst/>
              <a:gdLst>
                <a:gd name="T0" fmla="*/ 111420 w 634"/>
                <a:gd name="T1" fmla="*/ 0 h 619"/>
                <a:gd name="T2" fmla="*/ 111420 w 634"/>
                <a:gd name="T3" fmla="*/ 0 h 619"/>
                <a:gd name="T4" fmla="*/ 0 w 634"/>
                <a:gd name="T5" fmla="*/ 95430 h 619"/>
                <a:gd name="T6" fmla="*/ 79689 w 634"/>
                <a:gd name="T7" fmla="*/ 190861 h 619"/>
                <a:gd name="T8" fmla="*/ 111420 w 634"/>
                <a:gd name="T9" fmla="*/ 222551 h 619"/>
                <a:gd name="T10" fmla="*/ 143152 w 634"/>
                <a:gd name="T11" fmla="*/ 190861 h 619"/>
                <a:gd name="T12" fmla="*/ 228249 w 634"/>
                <a:gd name="T13" fmla="*/ 95430 h 619"/>
                <a:gd name="T14" fmla="*/ 111420 w 634"/>
                <a:gd name="T15" fmla="*/ 0 h 619"/>
                <a:gd name="T16" fmla="*/ 138104 w 634"/>
                <a:gd name="T17" fmla="*/ 175016 h 619"/>
                <a:gd name="T18" fmla="*/ 138104 w 634"/>
                <a:gd name="T19" fmla="*/ 175016 h 619"/>
                <a:gd name="T20" fmla="*/ 121877 w 634"/>
                <a:gd name="T21" fmla="*/ 190861 h 619"/>
                <a:gd name="T22" fmla="*/ 111420 w 634"/>
                <a:gd name="T23" fmla="*/ 201664 h 619"/>
                <a:gd name="T24" fmla="*/ 90146 w 634"/>
                <a:gd name="T25" fmla="*/ 175016 h 619"/>
                <a:gd name="T26" fmla="*/ 15866 w 634"/>
                <a:gd name="T27" fmla="*/ 95430 h 619"/>
                <a:gd name="T28" fmla="*/ 111420 w 634"/>
                <a:gd name="T29" fmla="*/ 10803 h 619"/>
                <a:gd name="T30" fmla="*/ 212023 w 634"/>
                <a:gd name="T31" fmla="*/ 95430 h 619"/>
                <a:gd name="T32" fmla="*/ 138104 w 634"/>
                <a:gd name="T33" fmla="*/ 175016 h 6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4" h="619"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18"/>
                    <a:pt x="0" y="265"/>
                  </a:cubicBezTo>
                  <a:cubicBezTo>
                    <a:pt x="0" y="383"/>
                    <a:pt x="103" y="486"/>
                    <a:pt x="221" y="530"/>
                  </a:cubicBezTo>
                  <a:cubicBezTo>
                    <a:pt x="309" y="618"/>
                    <a:pt x="309" y="618"/>
                    <a:pt x="309" y="618"/>
                  </a:cubicBezTo>
                  <a:cubicBezTo>
                    <a:pt x="397" y="530"/>
                    <a:pt x="397" y="530"/>
                    <a:pt x="397" y="530"/>
                  </a:cubicBezTo>
                  <a:cubicBezTo>
                    <a:pt x="530" y="486"/>
                    <a:pt x="633" y="383"/>
                    <a:pt x="633" y="265"/>
                  </a:cubicBezTo>
                  <a:cubicBezTo>
                    <a:pt x="633" y="118"/>
                    <a:pt x="485" y="0"/>
                    <a:pt x="309" y="0"/>
                  </a:cubicBezTo>
                  <a:close/>
                  <a:moveTo>
                    <a:pt x="383" y="486"/>
                  </a:moveTo>
                  <a:lnTo>
                    <a:pt x="383" y="486"/>
                  </a:lnTo>
                  <a:cubicBezTo>
                    <a:pt x="338" y="530"/>
                    <a:pt x="338" y="530"/>
                    <a:pt x="338" y="530"/>
                  </a:cubicBezTo>
                  <a:cubicBezTo>
                    <a:pt x="309" y="560"/>
                    <a:pt x="309" y="560"/>
                    <a:pt x="309" y="560"/>
                  </a:cubicBezTo>
                  <a:cubicBezTo>
                    <a:pt x="250" y="486"/>
                    <a:pt x="250" y="486"/>
                    <a:pt x="250" y="486"/>
                  </a:cubicBezTo>
                  <a:cubicBezTo>
                    <a:pt x="132" y="457"/>
                    <a:pt x="44" y="368"/>
                    <a:pt x="44" y="265"/>
                  </a:cubicBezTo>
                  <a:cubicBezTo>
                    <a:pt x="44" y="133"/>
                    <a:pt x="162" y="30"/>
                    <a:pt x="309" y="30"/>
                  </a:cubicBezTo>
                  <a:cubicBezTo>
                    <a:pt x="471" y="30"/>
                    <a:pt x="588" y="133"/>
                    <a:pt x="588" y="265"/>
                  </a:cubicBezTo>
                  <a:cubicBezTo>
                    <a:pt x="588" y="368"/>
                    <a:pt x="500" y="457"/>
                    <a:pt x="383" y="4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93" name="Freeform 188"/>
            <p:cNvSpPr>
              <a:spLocks noChangeArrowheads="1"/>
            </p:cNvSpPr>
            <p:nvPr/>
          </p:nvSpPr>
          <p:spPr bwMode="auto">
            <a:xfrm>
              <a:off x="1817529" y="1240974"/>
              <a:ext cx="217227" cy="222911"/>
            </a:xfrm>
            <a:custGeom>
              <a:avLst/>
              <a:gdLst>
                <a:gd name="T0" fmla="*/ 89912 w 604"/>
                <a:gd name="T1" fmla="*/ 90389 h 619"/>
                <a:gd name="T2" fmla="*/ 89912 w 604"/>
                <a:gd name="T3" fmla="*/ 90389 h 619"/>
                <a:gd name="T4" fmla="*/ 100342 w 604"/>
                <a:gd name="T5" fmla="*/ 79585 h 619"/>
                <a:gd name="T6" fmla="*/ 89912 w 604"/>
                <a:gd name="T7" fmla="*/ 69142 h 619"/>
                <a:gd name="T8" fmla="*/ 79122 w 604"/>
                <a:gd name="T9" fmla="*/ 79585 h 619"/>
                <a:gd name="T10" fmla="*/ 89912 w 604"/>
                <a:gd name="T11" fmla="*/ 90389 h 619"/>
                <a:gd name="T12" fmla="*/ 47473 w 604"/>
                <a:gd name="T13" fmla="*/ 90389 h 619"/>
                <a:gd name="T14" fmla="*/ 47473 w 604"/>
                <a:gd name="T15" fmla="*/ 90389 h 619"/>
                <a:gd name="T16" fmla="*/ 58263 w 604"/>
                <a:gd name="T17" fmla="*/ 79585 h 619"/>
                <a:gd name="T18" fmla="*/ 47473 w 604"/>
                <a:gd name="T19" fmla="*/ 69142 h 619"/>
                <a:gd name="T20" fmla="*/ 37044 w 604"/>
                <a:gd name="T21" fmla="*/ 79585 h 619"/>
                <a:gd name="T22" fmla="*/ 47473 w 604"/>
                <a:gd name="T23" fmla="*/ 90389 h 619"/>
                <a:gd name="T24" fmla="*/ 131991 w 604"/>
                <a:gd name="T25" fmla="*/ 90389 h 619"/>
                <a:gd name="T26" fmla="*/ 131991 w 604"/>
                <a:gd name="T27" fmla="*/ 90389 h 619"/>
                <a:gd name="T28" fmla="*/ 142780 w 604"/>
                <a:gd name="T29" fmla="*/ 79585 h 619"/>
                <a:gd name="T30" fmla="*/ 131991 w 604"/>
                <a:gd name="T31" fmla="*/ 69142 h 619"/>
                <a:gd name="T32" fmla="*/ 121561 w 604"/>
                <a:gd name="T33" fmla="*/ 79585 h 619"/>
                <a:gd name="T34" fmla="*/ 131991 w 604"/>
                <a:gd name="T35" fmla="*/ 90389 h 619"/>
                <a:gd name="T36" fmla="*/ 190613 w 604"/>
                <a:gd name="T37" fmla="*/ 63740 h 619"/>
                <a:gd name="T38" fmla="*/ 190613 w 604"/>
                <a:gd name="T39" fmla="*/ 63740 h 619"/>
                <a:gd name="T40" fmla="*/ 190613 w 604"/>
                <a:gd name="T41" fmla="*/ 69142 h 619"/>
                <a:gd name="T42" fmla="*/ 190613 w 604"/>
                <a:gd name="T43" fmla="*/ 79585 h 619"/>
                <a:gd name="T44" fmla="*/ 206438 w 604"/>
                <a:gd name="T45" fmla="*/ 122079 h 619"/>
                <a:gd name="T46" fmla="*/ 169394 w 604"/>
                <a:gd name="T47" fmla="*/ 180417 h 619"/>
                <a:gd name="T48" fmla="*/ 169394 w 604"/>
                <a:gd name="T49" fmla="*/ 201664 h 619"/>
                <a:gd name="T50" fmla="*/ 142780 w 604"/>
                <a:gd name="T51" fmla="*/ 185819 h 619"/>
                <a:gd name="T52" fmla="*/ 126956 w 604"/>
                <a:gd name="T53" fmla="*/ 190861 h 619"/>
                <a:gd name="T54" fmla="*/ 84517 w 604"/>
                <a:gd name="T55" fmla="*/ 175016 h 619"/>
                <a:gd name="T56" fmla="*/ 74087 w 604"/>
                <a:gd name="T57" fmla="*/ 175016 h 619"/>
                <a:gd name="T58" fmla="*/ 63298 w 604"/>
                <a:gd name="T59" fmla="*/ 175016 h 619"/>
                <a:gd name="T60" fmla="*/ 126956 w 604"/>
                <a:gd name="T61" fmla="*/ 201664 h 619"/>
                <a:gd name="T62" fmla="*/ 142780 w 604"/>
                <a:gd name="T63" fmla="*/ 201664 h 619"/>
                <a:gd name="T64" fmla="*/ 185218 w 604"/>
                <a:gd name="T65" fmla="*/ 222551 h 619"/>
                <a:gd name="T66" fmla="*/ 185218 w 604"/>
                <a:gd name="T67" fmla="*/ 185819 h 619"/>
                <a:gd name="T68" fmla="*/ 216867 w 604"/>
                <a:gd name="T69" fmla="*/ 122079 h 619"/>
                <a:gd name="T70" fmla="*/ 190613 w 604"/>
                <a:gd name="T71" fmla="*/ 63740 h 619"/>
                <a:gd name="T72" fmla="*/ 68693 w 604"/>
                <a:gd name="T73" fmla="*/ 159171 h 619"/>
                <a:gd name="T74" fmla="*/ 68693 w 604"/>
                <a:gd name="T75" fmla="*/ 159171 h 619"/>
                <a:gd name="T76" fmla="*/ 89912 w 604"/>
                <a:gd name="T77" fmla="*/ 159171 h 619"/>
                <a:gd name="T78" fmla="*/ 174429 w 604"/>
                <a:gd name="T79" fmla="*/ 79585 h 619"/>
                <a:gd name="T80" fmla="*/ 89912 w 604"/>
                <a:gd name="T81" fmla="*/ 0 h 619"/>
                <a:gd name="T82" fmla="*/ 0 w 604"/>
                <a:gd name="T83" fmla="*/ 79585 h 619"/>
                <a:gd name="T84" fmla="*/ 26254 w 604"/>
                <a:gd name="T85" fmla="*/ 143326 h 619"/>
                <a:gd name="T86" fmla="*/ 26254 w 604"/>
                <a:gd name="T87" fmla="*/ 180417 h 619"/>
                <a:gd name="T88" fmla="*/ 68693 w 604"/>
                <a:gd name="T89" fmla="*/ 159171 h 619"/>
                <a:gd name="T90" fmla="*/ 15824 w 604"/>
                <a:gd name="T91" fmla="*/ 79585 h 619"/>
                <a:gd name="T92" fmla="*/ 15824 w 604"/>
                <a:gd name="T93" fmla="*/ 79585 h 619"/>
                <a:gd name="T94" fmla="*/ 89912 w 604"/>
                <a:gd name="T95" fmla="*/ 10803 h 619"/>
                <a:gd name="T96" fmla="*/ 163999 w 604"/>
                <a:gd name="T97" fmla="*/ 79585 h 619"/>
                <a:gd name="T98" fmla="*/ 89912 w 604"/>
                <a:gd name="T99" fmla="*/ 148727 h 619"/>
                <a:gd name="T100" fmla="*/ 68693 w 604"/>
                <a:gd name="T101" fmla="*/ 143326 h 619"/>
                <a:gd name="T102" fmla="*/ 42079 w 604"/>
                <a:gd name="T103" fmla="*/ 159171 h 619"/>
                <a:gd name="T104" fmla="*/ 42079 w 604"/>
                <a:gd name="T105" fmla="*/ 137924 h 619"/>
                <a:gd name="T106" fmla="*/ 15824 w 604"/>
                <a:gd name="T107" fmla="*/ 79585 h 61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4" h="619">
                  <a:moveTo>
                    <a:pt x="250" y="251"/>
                  </a:moveTo>
                  <a:lnTo>
                    <a:pt x="250" y="251"/>
                  </a:lnTo>
                  <a:cubicBezTo>
                    <a:pt x="265" y="251"/>
                    <a:pt x="279" y="236"/>
                    <a:pt x="279" y="221"/>
                  </a:cubicBezTo>
                  <a:cubicBezTo>
                    <a:pt x="279" y="206"/>
                    <a:pt x="265" y="192"/>
                    <a:pt x="250" y="192"/>
                  </a:cubicBezTo>
                  <a:cubicBezTo>
                    <a:pt x="235" y="192"/>
                    <a:pt x="220" y="206"/>
                    <a:pt x="220" y="221"/>
                  </a:cubicBezTo>
                  <a:cubicBezTo>
                    <a:pt x="220" y="236"/>
                    <a:pt x="235" y="251"/>
                    <a:pt x="250" y="251"/>
                  </a:cubicBezTo>
                  <a:close/>
                  <a:moveTo>
                    <a:pt x="132" y="251"/>
                  </a:moveTo>
                  <a:lnTo>
                    <a:pt x="132" y="251"/>
                  </a:lnTo>
                  <a:cubicBezTo>
                    <a:pt x="147" y="251"/>
                    <a:pt x="162" y="236"/>
                    <a:pt x="162" y="221"/>
                  </a:cubicBezTo>
                  <a:cubicBezTo>
                    <a:pt x="162" y="206"/>
                    <a:pt x="147" y="192"/>
                    <a:pt x="132" y="192"/>
                  </a:cubicBezTo>
                  <a:cubicBezTo>
                    <a:pt x="117" y="192"/>
                    <a:pt x="103" y="206"/>
                    <a:pt x="103" y="221"/>
                  </a:cubicBezTo>
                  <a:cubicBezTo>
                    <a:pt x="103" y="236"/>
                    <a:pt x="117" y="251"/>
                    <a:pt x="132" y="251"/>
                  </a:cubicBezTo>
                  <a:close/>
                  <a:moveTo>
                    <a:pt x="367" y="251"/>
                  </a:moveTo>
                  <a:lnTo>
                    <a:pt x="367" y="251"/>
                  </a:lnTo>
                  <a:cubicBezTo>
                    <a:pt x="383" y="251"/>
                    <a:pt x="397" y="236"/>
                    <a:pt x="397" y="221"/>
                  </a:cubicBezTo>
                  <a:cubicBezTo>
                    <a:pt x="397" y="206"/>
                    <a:pt x="383" y="192"/>
                    <a:pt x="367" y="192"/>
                  </a:cubicBezTo>
                  <a:cubicBezTo>
                    <a:pt x="353" y="192"/>
                    <a:pt x="338" y="206"/>
                    <a:pt x="338" y="221"/>
                  </a:cubicBezTo>
                  <a:cubicBezTo>
                    <a:pt x="338" y="236"/>
                    <a:pt x="353" y="251"/>
                    <a:pt x="367" y="251"/>
                  </a:cubicBezTo>
                  <a:close/>
                  <a:moveTo>
                    <a:pt x="530" y="177"/>
                  </a:moveTo>
                  <a:lnTo>
                    <a:pt x="530" y="177"/>
                  </a:lnTo>
                  <a:lnTo>
                    <a:pt x="530" y="192"/>
                  </a:lnTo>
                  <a:cubicBezTo>
                    <a:pt x="530" y="206"/>
                    <a:pt x="530" y="221"/>
                    <a:pt x="530" y="221"/>
                  </a:cubicBezTo>
                  <a:cubicBezTo>
                    <a:pt x="559" y="265"/>
                    <a:pt x="574" y="295"/>
                    <a:pt x="574" y="339"/>
                  </a:cubicBezTo>
                  <a:cubicBezTo>
                    <a:pt x="574" y="398"/>
                    <a:pt x="530" y="457"/>
                    <a:pt x="471" y="501"/>
                  </a:cubicBezTo>
                  <a:cubicBezTo>
                    <a:pt x="471" y="560"/>
                    <a:pt x="471" y="560"/>
                    <a:pt x="471" y="560"/>
                  </a:cubicBezTo>
                  <a:cubicBezTo>
                    <a:pt x="397" y="516"/>
                    <a:pt x="397" y="516"/>
                    <a:pt x="397" y="516"/>
                  </a:cubicBezTo>
                  <a:cubicBezTo>
                    <a:pt x="383" y="530"/>
                    <a:pt x="367" y="530"/>
                    <a:pt x="353" y="530"/>
                  </a:cubicBezTo>
                  <a:cubicBezTo>
                    <a:pt x="309" y="530"/>
                    <a:pt x="279" y="516"/>
                    <a:pt x="235" y="486"/>
                  </a:cubicBezTo>
                  <a:cubicBezTo>
                    <a:pt x="220" y="486"/>
                    <a:pt x="220" y="486"/>
                    <a:pt x="206" y="486"/>
                  </a:cubicBezTo>
                  <a:cubicBezTo>
                    <a:pt x="191" y="486"/>
                    <a:pt x="191" y="486"/>
                    <a:pt x="176" y="486"/>
                  </a:cubicBezTo>
                  <a:cubicBezTo>
                    <a:pt x="235" y="530"/>
                    <a:pt x="279" y="560"/>
                    <a:pt x="353" y="560"/>
                  </a:cubicBezTo>
                  <a:cubicBezTo>
                    <a:pt x="367" y="560"/>
                    <a:pt x="383" y="560"/>
                    <a:pt x="397" y="560"/>
                  </a:cubicBezTo>
                  <a:cubicBezTo>
                    <a:pt x="515" y="618"/>
                    <a:pt x="515" y="618"/>
                    <a:pt x="515" y="618"/>
                  </a:cubicBezTo>
                  <a:cubicBezTo>
                    <a:pt x="515" y="516"/>
                    <a:pt x="515" y="516"/>
                    <a:pt x="515" y="516"/>
                  </a:cubicBezTo>
                  <a:cubicBezTo>
                    <a:pt x="574" y="471"/>
                    <a:pt x="603" y="413"/>
                    <a:pt x="603" y="339"/>
                  </a:cubicBezTo>
                  <a:cubicBezTo>
                    <a:pt x="603" y="280"/>
                    <a:pt x="574" y="221"/>
                    <a:pt x="530" y="177"/>
                  </a:cubicBezTo>
                  <a:close/>
                  <a:moveTo>
                    <a:pt x="191" y="442"/>
                  </a:moveTo>
                  <a:lnTo>
                    <a:pt x="191" y="442"/>
                  </a:lnTo>
                  <a:cubicBezTo>
                    <a:pt x="206" y="442"/>
                    <a:pt x="235" y="442"/>
                    <a:pt x="250" y="442"/>
                  </a:cubicBezTo>
                  <a:cubicBezTo>
                    <a:pt x="397" y="442"/>
                    <a:pt x="485" y="339"/>
                    <a:pt x="485" y="221"/>
                  </a:cubicBezTo>
                  <a:cubicBezTo>
                    <a:pt x="485" y="88"/>
                    <a:pt x="367" y="0"/>
                    <a:pt x="250" y="0"/>
                  </a:cubicBezTo>
                  <a:cubicBezTo>
                    <a:pt x="117" y="0"/>
                    <a:pt x="0" y="88"/>
                    <a:pt x="0" y="221"/>
                  </a:cubicBezTo>
                  <a:cubicBezTo>
                    <a:pt x="0" y="295"/>
                    <a:pt x="29" y="354"/>
                    <a:pt x="73" y="398"/>
                  </a:cubicBezTo>
                  <a:cubicBezTo>
                    <a:pt x="73" y="501"/>
                    <a:pt x="73" y="501"/>
                    <a:pt x="73" y="501"/>
                  </a:cubicBezTo>
                  <a:lnTo>
                    <a:pt x="191" y="442"/>
                  </a:lnTo>
                  <a:close/>
                  <a:moveTo>
                    <a:pt x="44" y="221"/>
                  </a:moveTo>
                  <a:lnTo>
                    <a:pt x="44" y="221"/>
                  </a:lnTo>
                  <a:cubicBezTo>
                    <a:pt x="44" y="118"/>
                    <a:pt x="132" y="30"/>
                    <a:pt x="250" y="30"/>
                  </a:cubicBezTo>
                  <a:cubicBezTo>
                    <a:pt x="353" y="30"/>
                    <a:pt x="456" y="118"/>
                    <a:pt x="456" y="221"/>
                  </a:cubicBezTo>
                  <a:cubicBezTo>
                    <a:pt x="456" y="324"/>
                    <a:pt x="367" y="413"/>
                    <a:pt x="250" y="413"/>
                  </a:cubicBezTo>
                  <a:cubicBezTo>
                    <a:pt x="235" y="413"/>
                    <a:pt x="206" y="413"/>
                    <a:pt x="191" y="398"/>
                  </a:cubicBezTo>
                  <a:cubicBezTo>
                    <a:pt x="117" y="442"/>
                    <a:pt x="117" y="442"/>
                    <a:pt x="117" y="442"/>
                  </a:cubicBezTo>
                  <a:cubicBezTo>
                    <a:pt x="117" y="383"/>
                    <a:pt x="117" y="383"/>
                    <a:pt x="117" y="383"/>
                  </a:cubicBezTo>
                  <a:cubicBezTo>
                    <a:pt x="73" y="339"/>
                    <a:pt x="44" y="280"/>
                    <a:pt x="44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94" name="Freeform 189"/>
            <p:cNvSpPr>
              <a:spLocks noChangeArrowheads="1"/>
            </p:cNvSpPr>
            <p:nvPr/>
          </p:nvSpPr>
          <p:spPr bwMode="auto">
            <a:xfrm>
              <a:off x="1441887" y="1240974"/>
              <a:ext cx="228610" cy="222911"/>
            </a:xfrm>
            <a:custGeom>
              <a:avLst/>
              <a:gdLst>
                <a:gd name="T0" fmla="*/ 116829 w 634"/>
                <a:gd name="T1" fmla="*/ 84987 h 619"/>
                <a:gd name="T2" fmla="*/ 116829 w 634"/>
                <a:gd name="T3" fmla="*/ 84987 h 619"/>
                <a:gd name="T4" fmla="*/ 100963 w 634"/>
                <a:gd name="T5" fmla="*/ 95430 h 619"/>
                <a:gd name="T6" fmla="*/ 116829 w 634"/>
                <a:gd name="T7" fmla="*/ 111275 h 619"/>
                <a:gd name="T8" fmla="*/ 127647 w 634"/>
                <a:gd name="T9" fmla="*/ 95430 h 619"/>
                <a:gd name="T10" fmla="*/ 116829 w 634"/>
                <a:gd name="T11" fmla="*/ 84987 h 619"/>
                <a:gd name="T12" fmla="*/ 58415 w 634"/>
                <a:gd name="T13" fmla="*/ 84987 h 619"/>
                <a:gd name="T14" fmla="*/ 58415 w 634"/>
                <a:gd name="T15" fmla="*/ 84987 h 619"/>
                <a:gd name="T16" fmla="*/ 42549 w 634"/>
                <a:gd name="T17" fmla="*/ 95430 h 619"/>
                <a:gd name="T18" fmla="*/ 58415 w 634"/>
                <a:gd name="T19" fmla="*/ 111275 h 619"/>
                <a:gd name="T20" fmla="*/ 74641 w 634"/>
                <a:gd name="T21" fmla="*/ 95430 h 619"/>
                <a:gd name="T22" fmla="*/ 58415 w 634"/>
                <a:gd name="T23" fmla="*/ 84987 h 619"/>
                <a:gd name="T24" fmla="*/ 116829 w 634"/>
                <a:gd name="T25" fmla="*/ 0 h 619"/>
                <a:gd name="T26" fmla="*/ 116829 w 634"/>
                <a:gd name="T27" fmla="*/ 0 h 619"/>
                <a:gd name="T28" fmla="*/ 0 w 634"/>
                <a:gd name="T29" fmla="*/ 95430 h 619"/>
                <a:gd name="T30" fmla="*/ 42549 w 634"/>
                <a:gd name="T31" fmla="*/ 175016 h 619"/>
                <a:gd name="T32" fmla="*/ 42549 w 634"/>
                <a:gd name="T33" fmla="*/ 222551 h 619"/>
                <a:gd name="T34" fmla="*/ 95555 w 634"/>
                <a:gd name="T35" fmla="*/ 196263 h 619"/>
                <a:gd name="T36" fmla="*/ 116829 w 634"/>
                <a:gd name="T37" fmla="*/ 196263 h 619"/>
                <a:gd name="T38" fmla="*/ 228249 w 634"/>
                <a:gd name="T39" fmla="*/ 95430 h 619"/>
                <a:gd name="T40" fmla="*/ 116829 w 634"/>
                <a:gd name="T41" fmla="*/ 0 h 619"/>
                <a:gd name="T42" fmla="*/ 116829 w 634"/>
                <a:gd name="T43" fmla="*/ 180417 h 619"/>
                <a:gd name="T44" fmla="*/ 116829 w 634"/>
                <a:gd name="T45" fmla="*/ 180417 h 619"/>
                <a:gd name="T46" fmla="*/ 90506 w 634"/>
                <a:gd name="T47" fmla="*/ 180417 h 619"/>
                <a:gd name="T48" fmla="*/ 58415 w 634"/>
                <a:gd name="T49" fmla="*/ 201664 h 619"/>
                <a:gd name="T50" fmla="*/ 58415 w 634"/>
                <a:gd name="T51" fmla="*/ 164572 h 619"/>
                <a:gd name="T52" fmla="*/ 15866 w 634"/>
                <a:gd name="T53" fmla="*/ 95430 h 619"/>
                <a:gd name="T54" fmla="*/ 116829 w 634"/>
                <a:gd name="T55" fmla="*/ 10803 h 619"/>
                <a:gd name="T56" fmla="*/ 212384 w 634"/>
                <a:gd name="T57" fmla="*/ 95430 h 619"/>
                <a:gd name="T58" fmla="*/ 116829 w 634"/>
                <a:gd name="T59" fmla="*/ 180417 h 619"/>
                <a:gd name="T60" fmla="*/ 169835 w 634"/>
                <a:gd name="T61" fmla="*/ 84987 h 619"/>
                <a:gd name="T62" fmla="*/ 169835 w 634"/>
                <a:gd name="T63" fmla="*/ 84987 h 619"/>
                <a:gd name="T64" fmla="*/ 159378 w 634"/>
                <a:gd name="T65" fmla="*/ 95430 h 619"/>
                <a:gd name="T66" fmla="*/ 169835 w 634"/>
                <a:gd name="T67" fmla="*/ 111275 h 619"/>
                <a:gd name="T68" fmla="*/ 186061 w 634"/>
                <a:gd name="T69" fmla="*/ 95430 h 619"/>
                <a:gd name="T70" fmla="*/ 169835 w 634"/>
                <a:gd name="T71" fmla="*/ 84987 h 61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34" h="619">
                  <a:moveTo>
                    <a:pt x="324" y="236"/>
                  </a:moveTo>
                  <a:lnTo>
                    <a:pt x="324" y="236"/>
                  </a:lnTo>
                  <a:cubicBezTo>
                    <a:pt x="295" y="236"/>
                    <a:pt x="280" y="251"/>
                    <a:pt x="280" y="265"/>
                  </a:cubicBezTo>
                  <a:cubicBezTo>
                    <a:pt x="280" y="295"/>
                    <a:pt x="295" y="309"/>
                    <a:pt x="324" y="309"/>
                  </a:cubicBezTo>
                  <a:cubicBezTo>
                    <a:pt x="339" y="309"/>
                    <a:pt x="354" y="295"/>
                    <a:pt x="354" y="265"/>
                  </a:cubicBezTo>
                  <a:cubicBezTo>
                    <a:pt x="354" y="251"/>
                    <a:pt x="339" y="236"/>
                    <a:pt x="324" y="236"/>
                  </a:cubicBezTo>
                  <a:close/>
                  <a:moveTo>
                    <a:pt x="162" y="236"/>
                  </a:moveTo>
                  <a:lnTo>
                    <a:pt x="162" y="236"/>
                  </a:lnTo>
                  <a:cubicBezTo>
                    <a:pt x="148" y="236"/>
                    <a:pt x="118" y="251"/>
                    <a:pt x="118" y="265"/>
                  </a:cubicBezTo>
                  <a:cubicBezTo>
                    <a:pt x="118" y="295"/>
                    <a:pt x="148" y="309"/>
                    <a:pt x="162" y="309"/>
                  </a:cubicBezTo>
                  <a:cubicBezTo>
                    <a:pt x="177" y="309"/>
                    <a:pt x="207" y="295"/>
                    <a:pt x="207" y="265"/>
                  </a:cubicBezTo>
                  <a:cubicBezTo>
                    <a:pt x="207" y="251"/>
                    <a:pt x="177" y="236"/>
                    <a:pt x="162" y="236"/>
                  </a:cubicBezTo>
                  <a:close/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18"/>
                    <a:pt x="0" y="265"/>
                  </a:cubicBezTo>
                  <a:cubicBezTo>
                    <a:pt x="0" y="354"/>
                    <a:pt x="44" y="427"/>
                    <a:pt x="118" y="486"/>
                  </a:cubicBezTo>
                  <a:cubicBezTo>
                    <a:pt x="118" y="618"/>
                    <a:pt x="118" y="618"/>
                    <a:pt x="118" y="618"/>
                  </a:cubicBezTo>
                  <a:cubicBezTo>
                    <a:pt x="265" y="545"/>
                    <a:pt x="265" y="545"/>
                    <a:pt x="265" y="545"/>
                  </a:cubicBezTo>
                  <a:cubicBezTo>
                    <a:pt x="280" y="545"/>
                    <a:pt x="295" y="545"/>
                    <a:pt x="324" y="545"/>
                  </a:cubicBezTo>
                  <a:cubicBezTo>
                    <a:pt x="486" y="545"/>
                    <a:pt x="633" y="427"/>
                    <a:pt x="633" y="265"/>
                  </a:cubicBezTo>
                  <a:cubicBezTo>
                    <a:pt x="633" y="118"/>
                    <a:pt x="486" y="0"/>
                    <a:pt x="324" y="0"/>
                  </a:cubicBezTo>
                  <a:close/>
                  <a:moveTo>
                    <a:pt x="324" y="501"/>
                  </a:moveTo>
                  <a:lnTo>
                    <a:pt x="324" y="501"/>
                  </a:lnTo>
                  <a:cubicBezTo>
                    <a:pt x="295" y="501"/>
                    <a:pt x="280" y="501"/>
                    <a:pt x="251" y="501"/>
                  </a:cubicBezTo>
                  <a:cubicBezTo>
                    <a:pt x="162" y="560"/>
                    <a:pt x="162" y="560"/>
                    <a:pt x="162" y="560"/>
                  </a:cubicBezTo>
                  <a:cubicBezTo>
                    <a:pt x="162" y="457"/>
                    <a:pt x="162" y="457"/>
                    <a:pt x="162" y="457"/>
                  </a:cubicBezTo>
                  <a:cubicBezTo>
                    <a:pt x="89" y="427"/>
                    <a:pt x="44" y="354"/>
                    <a:pt x="44" y="265"/>
                  </a:cubicBezTo>
                  <a:cubicBezTo>
                    <a:pt x="44" y="133"/>
                    <a:pt x="162" y="30"/>
                    <a:pt x="324" y="30"/>
                  </a:cubicBezTo>
                  <a:cubicBezTo>
                    <a:pt x="471" y="30"/>
                    <a:pt x="589" y="133"/>
                    <a:pt x="589" y="265"/>
                  </a:cubicBezTo>
                  <a:cubicBezTo>
                    <a:pt x="589" y="398"/>
                    <a:pt x="471" y="501"/>
                    <a:pt x="324" y="501"/>
                  </a:cubicBezTo>
                  <a:close/>
                  <a:moveTo>
                    <a:pt x="471" y="236"/>
                  </a:moveTo>
                  <a:lnTo>
                    <a:pt x="471" y="236"/>
                  </a:lnTo>
                  <a:cubicBezTo>
                    <a:pt x="457" y="236"/>
                    <a:pt x="442" y="251"/>
                    <a:pt x="442" y="265"/>
                  </a:cubicBezTo>
                  <a:cubicBezTo>
                    <a:pt x="442" y="295"/>
                    <a:pt x="457" y="309"/>
                    <a:pt x="471" y="309"/>
                  </a:cubicBezTo>
                  <a:cubicBezTo>
                    <a:pt x="501" y="309"/>
                    <a:pt x="516" y="295"/>
                    <a:pt x="516" y="265"/>
                  </a:cubicBezTo>
                  <a:cubicBezTo>
                    <a:pt x="516" y="251"/>
                    <a:pt x="501" y="236"/>
                    <a:pt x="471" y="2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95" name="Freeform 190"/>
            <p:cNvSpPr>
              <a:spLocks noChangeArrowheads="1"/>
            </p:cNvSpPr>
            <p:nvPr/>
          </p:nvSpPr>
          <p:spPr bwMode="auto">
            <a:xfrm>
              <a:off x="1076679" y="1240974"/>
              <a:ext cx="228611" cy="222911"/>
            </a:xfrm>
            <a:custGeom>
              <a:avLst/>
              <a:gdLst>
                <a:gd name="T0" fmla="*/ 148561 w 634"/>
                <a:gd name="T1" fmla="*/ 116677 h 619"/>
                <a:gd name="T2" fmla="*/ 148561 w 634"/>
                <a:gd name="T3" fmla="*/ 116677 h 619"/>
                <a:gd name="T4" fmla="*/ 79329 w 634"/>
                <a:gd name="T5" fmla="*/ 116677 h 619"/>
                <a:gd name="T6" fmla="*/ 68872 w 634"/>
                <a:gd name="T7" fmla="*/ 127481 h 619"/>
                <a:gd name="T8" fmla="*/ 79329 w 634"/>
                <a:gd name="T9" fmla="*/ 132522 h 619"/>
                <a:gd name="T10" fmla="*/ 148561 w 634"/>
                <a:gd name="T11" fmla="*/ 132522 h 619"/>
                <a:gd name="T12" fmla="*/ 153609 w 634"/>
                <a:gd name="T13" fmla="*/ 127481 h 619"/>
                <a:gd name="T14" fmla="*/ 148561 w 634"/>
                <a:gd name="T15" fmla="*/ 116677 h 619"/>
                <a:gd name="T16" fmla="*/ 164427 w 634"/>
                <a:gd name="T17" fmla="*/ 74184 h 619"/>
                <a:gd name="T18" fmla="*/ 164427 w 634"/>
                <a:gd name="T19" fmla="*/ 74184 h 619"/>
                <a:gd name="T20" fmla="*/ 63463 w 634"/>
                <a:gd name="T21" fmla="*/ 74184 h 619"/>
                <a:gd name="T22" fmla="*/ 58415 w 634"/>
                <a:gd name="T23" fmla="*/ 84987 h 619"/>
                <a:gd name="T24" fmla="*/ 63463 w 634"/>
                <a:gd name="T25" fmla="*/ 90389 h 619"/>
                <a:gd name="T26" fmla="*/ 164427 w 634"/>
                <a:gd name="T27" fmla="*/ 90389 h 619"/>
                <a:gd name="T28" fmla="*/ 169836 w 634"/>
                <a:gd name="T29" fmla="*/ 84987 h 619"/>
                <a:gd name="T30" fmla="*/ 164427 w 634"/>
                <a:gd name="T31" fmla="*/ 74184 h 619"/>
                <a:gd name="T32" fmla="*/ 111421 w 634"/>
                <a:gd name="T33" fmla="*/ 0 h 619"/>
                <a:gd name="T34" fmla="*/ 111421 w 634"/>
                <a:gd name="T35" fmla="*/ 0 h 619"/>
                <a:gd name="T36" fmla="*/ 0 w 634"/>
                <a:gd name="T37" fmla="*/ 95430 h 619"/>
                <a:gd name="T38" fmla="*/ 42188 w 634"/>
                <a:gd name="T39" fmla="*/ 175016 h 619"/>
                <a:gd name="T40" fmla="*/ 42188 w 634"/>
                <a:gd name="T41" fmla="*/ 222551 h 619"/>
                <a:gd name="T42" fmla="*/ 90146 w 634"/>
                <a:gd name="T43" fmla="*/ 196263 h 619"/>
                <a:gd name="T44" fmla="*/ 111421 w 634"/>
                <a:gd name="T45" fmla="*/ 196263 h 619"/>
                <a:gd name="T46" fmla="*/ 228250 w 634"/>
                <a:gd name="T47" fmla="*/ 95430 h 619"/>
                <a:gd name="T48" fmla="*/ 111421 w 634"/>
                <a:gd name="T49" fmla="*/ 0 h 619"/>
                <a:gd name="T50" fmla="*/ 111421 w 634"/>
                <a:gd name="T51" fmla="*/ 180417 h 619"/>
                <a:gd name="T52" fmla="*/ 111421 w 634"/>
                <a:gd name="T53" fmla="*/ 180417 h 619"/>
                <a:gd name="T54" fmla="*/ 90146 w 634"/>
                <a:gd name="T55" fmla="*/ 180417 h 619"/>
                <a:gd name="T56" fmla="*/ 58415 w 634"/>
                <a:gd name="T57" fmla="*/ 201664 h 619"/>
                <a:gd name="T58" fmla="*/ 58415 w 634"/>
                <a:gd name="T59" fmla="*/ 164572 h 619"/>
                <a:gd name="T60" fmla="*/ 15866 w 634"/>
                <a:gd name="T61" fmla="*/ 95430 h 619"/>
                <a:gd name="T62" fmla="*/ 111421 w 634"/>
                <a:gd name="T63" fmla="*/ 10803 h 619"/>
                <a:gd name="T64" fmla="*/ 212024 w 634"/>
                <a:gd name="T65" fmla="*/ 95430 h 619"/>
                <a:gd name="T66" fmla="*/ 111421 w 634"/>
                <a:gd name="T67" fmla="*/ 180417 h 6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4" h="619">
                  <a:moveTo>
                    <a:pt x="412" y="324"/>
                  </a:moveTo>
                  <a:lnTo>
                    <a:pt x="412" y="324"/>
                  </a:lnTo>
                  <a:cubicBezTo>
                    <a:pt x="220" y="324"/>
                    <a:pt x="220" y="324"/>
                    <a:pt x="220" y="324"/>
                  </a:cubicBezTo>
                  <a:cubicBezTo>
                    <a:pt x="206" y="324"/>
                    <a:pt x="191" y="339"/>
                    <a:pt x="191" y="354"/>
                  </a:cubicBezTo>
                  <a:cubicBezTo>
                    <a:pt x="191" y="354"/>
                    <a:pt x="206" y="368"/>
                    <a:pt x="220" y="368"/>
                  </a:cubicBezTo>
                  <a:cubicBezTo>
                    <a:pt x="412" y="368"/>
                    <a:pt x="412" y="368"/>
                    <a:pt x="412" y="368"/>
                  </a:cubicBezTo>
                  <a:cubicBezTo>
                    <a:pt x="426" y="368"/>
                    <a:pt x="426" y="354"/>
                    <a:pt x="426" y="354"/>
                  </a:cubicBezTo>
                  <a:cubicBezTo>
                    <a:pt x="426" y="339"/>
                    <a:pt x="426" y="324"/>
                    <a:pt x="412" y="324"/>
                  </a:cubicBezTo>
                  <a:close/>
                  <a:moveTo>
                    <a:pt x="456" y="206"/>
                  </a:moveTo>
                  <a:lnTo>
                    <a:pt x="456" y="206"/>
                  </a:lnTo>
                  <a:cubicBezTo>
                    <a:pt x="176" y="206"/>
                    <a:pt x="176" y="206"/>
                    <a:pt x="176" y="206"/>
                  </a:cubicBezTo>
                  <a:cubicBezTo>
                    <a:pt x="162" y="206"/>
                    <a:pt x="162" y="221"/>
                    <a:pt x="162" y="236"/>
                  </a:cubicBezTo>
                  <a:cubicBezTo>
                    <a:pt x="162" y="236"/>
                    <a:pt x="162" y="251"/>
                    <a:pt x="176" y="251"/>
                  </a:cubicBezTo>
                  <a:cubicBezTo>
                    <a:pt x="456" y="251"/>
                    <a:pt x="456" y="251"/>
                    <a:pt x="456" y="251"/>
                  </a:cubicBezTo>
                  <a:lnTo>
                    <a:pt x="471" y="236"/>
                  </a:lnTo>
                  <a:cubicBezTo>
                    <a:pt x="471" y="221"/>
                    <a:pt x="456" y="206"/>
                    <a:pt x="456" y="206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18"/>
                    <a:pt x="0" y="265"/>
                  </a:cubicBezTo>
                  <a:cubicBezTo>
                    <a:pt x="0" y="354"/>
                    <a:pt x="44" y="427"/>
                    <a:pt x="117" y="486"/>
                  </a:cubicBezTo>
                  <a:cubicBezTo>
                    <a:pt x="117" y="618"/>
                    <a:pt x="117" y="618"/>
                    <a:pt x="117" y="618"/>
                  </a:cubicBezTo>
                  <a:cubicBezTo>
                    <a:pt x="250" y="545"/>
                    <a:pt x="250" y="545"/>
                    <a:pt x="250" y="545"/>
                  </a:cubicBezTo>
                  <a:cubicBezTo>
                    <a:pt x="279" y="545"/>
                    <a:pt x="294" y="545"/>
                    <a:pt x="309" y="545"/>
                  </a:cubicBezTo>
                  <a:cubicBezTo>
                    <a:pt x="485" y="545"/>
                    <a:pt x="633" y="427"/>
                    <a:pt x="633" y="265"/>
                  </a:cubicBezTo>
                  <a:cubicBezTo>
                    <a:pt x="633" y="118"/>
                    <a:pt x="485" y="0"/>
                    <a:pt x="309" y="0"/>
                  </a:cubicBezTo>
                  <a:close/>
                  <a:moveTo>
                    <a:pt x="309" y="501"/>
                  </a:moveTo>
                  <a:lnTo>
                    <a:pt x="309" y="501"/>
                  </a:lnTo>
                  <a:cubicBezTo>
                    <a:pt x="294" y="501"/>
                    <a:pt x="265" y="501"/>
                    <a:pt x="250" y="501"/>
                  </a:cubicBezTo>
                  <a:cubicBezTo>
                    <a:pt x="162" y="560"/>
                    <a:pt x="162" y="560"/>
                    <a:pt x="162" y="560"/>
                  </a:cubicBezTo>
                  <a:cubicBezTo>
                    <a:pt x="162" y="457"/>
                    <a:pt x="162" y="457"/>
                    <a:pt x="162" y="457"/>
                  </a:cubicBezTo>
                  <a:cubicBezTo>
                    <a:pt x="88" y="427"/>
                    <a:pt x="44" y="354"/>
                    <a:pt x="44" y="265"/>
                  </a:cubicBezTo>
                  <a:cubicBezTo>
                    <a:pt x="44" y="133"/>
                    <a:pt x="162" y="30"/>
                    <a:pt x="309" y="30"/>
                  </a:cubicBezTo>
                  <a:cubicBezTo>
                    <a:pt x="471" y="30"/>
                    <a:pt x="588" y="133"/>
                    <a:pt x="588" y="265"/>
                  </a:cubicBezTo>
                  <a:cubicBezTo>
                    <a:pt x="588" y="398"/>
                    <a:pt x="471" y="501"/>
                    <a:pt x="309" y="5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96" name="Freeform 191"/>
            <p:cNvSpPr>
              <a:spLocks noChangeArrowheads="1"/>
            </p:cNvSpPr>
            <p:nvPr/>
          </p:nvSpPr>
          <p:spPr bwMode="auto">
            <a:xfrm>
              <a:off x="709574" y="1240974"/>
              <a:ext cx="221970" cy="222911"/>
            </a:xfrm>
            <a:custGeom>
              <a:avLst/>
              <a:gdLst>
                <a:gd name="T0" fmla="*/ 110806 w 619"/>
                <a:gd name="T1" fmla="*/ 0 h 619"/>
                <a:gd name="T2" fmla="*/ 110806 w 619"/>
                <a:gd name="T3" fmla="*/ 0 h 619"/>
                <a:gd name="T4" fmla="*/ 0 w 619"/>
                <a:gd name="T5" fmla="*/ 95430 h 619"/>
                <a:gd name="T6" fmla="*/ 42314 w 619"/>
                <a:gd name="T7" fmla="*/ 175016 h 619"/>
                <a:gd name="T8" fmla="*/ 42314 w 619"/>
                <a:gd name="T9" fmla="*/ 222551 h 619"/>
                <a:gd name="T10" fmla="*/ 89649 w 619"/>
                <a:gd name="T11" fmla="*/ 196263 h 619"/>
                <a:gd name="T12" fmla="*/ 110806 w 619"/>
                <a:gd name="T13" fmla="*/ 196263 h 619"/>
                <a:gd name="T14" fmla="*/ 221611 w 619"/>
                <a:gd name="T15" fmla="*/ 95430 h 619"/>
                <a:gd name="T16" fmla="*/ 110806 w 619"/>
                <a:gd name="T17" fmla="*/ 0 h 619"/>
                <a:gd name="T18" fmla="*/ 110806 w 619"/>
                <a:gd name="T19" fmla="*/ 180417 h 619"/>
                <a:gd name="T20" fmla="*/ 110806 w 619"/>
                <a:gd name="T21" fmla="*/ 180417 h 619"/>
                <a:gd name="T22" fmla="*/ 84270 w 619"/>
                <a:gd name="T23" fmla="*/ 180417 h 619"/>
                <a:gd name="T24" fmla="*/ 52713 w 619"/>
                <a:gd name="T25" fmla="*/ 201664 h 619"/>
                <a:gd name="T26" fmla="*/ 52713 w 619"/>
                <a:gd name="T27" fmla="*/ 164572 h 619"/>
                <a:gd name="T28" fmla="*/ 10399 w 619"/>
                <a:gd name="T29" fmla="*/ 95430 h 619"/>
                <a:gd name="T30" fmla="*/ 110806 w 619"/>
                <a:gd name="T31" fmla="*/ 10803 h 619"/>
                <a:gd name="T32" fmla="*/ 211212 w 619"/>
                <a:gd name="T33" fmla="*/ 95430 h 619"/>
                <a:gd name="T34" fmla="*/ 110806 w 619"/>
                <a:gd name="T35" fmla="*/ 180417 h 6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19" h="619"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18"/>
                    <a:pt x="0" y="265"/>
                  </a:cubicBezTo>
                  <a:cubicBezTo>
                    <a:pt x="0" y="354"/>
                    <a:pt x="44" y="427"/>
                    <a:pt x="118" y="486"/>
                  </a:cubicBezTo>
                  <a:cubicBezTo>
                    <a:pt x="118" y="618"/>
                    <a:pt x="118" y="618"/>
                    <a:pt x="118" y="618"/>
                  </a:cubicBezTo>
                  <a:cubicBezTo>
                    <a:pt x="250" y="545"/>
                    <a:pt x="250" y="545"/>
                    <a:pt x="250" y="545"/>
                  </a:cubicBezTo>
                  <a:cubicBezTo>
                    <a:pt x="265" y="545"/>
                    <a:pt x="294" y="545"/>
                    <a:pt x="309" y="545"/>
                  </a:cubicBezTo>
                  <a:cubicBezTo>
                    <a:pt x="486" y="545"/>
                    <a:pt x="618" y="427"/>
                    <a:pt x="618" y="265"/>
                  </a:cubicBezTo>
                  <a:cubicBezTo>
                    <a:pt x="618" y="118"/>
                    <a:pt x="486" y="0"/>
                    <a:pt x="309" y="0"/>
                  </a:cubicBezTo>
                  <a:close/>
                  <a:moveTo>
                    <a:pt x="309" y="501"/>
                  </a:moveTo>
                  <a:lnTo>
                    <a:pt x="309" y="501"/>
                  </a:lnTo>
                  <a:cubicBezTo>
                    <a:pt x="280" y="501"/>
                    <a:pt x="265" y="501"/>
                    <a:pt x="235" y="501"/>
                  </a:cubicBezTo>
                  <a:cubicBezTo>
                    <a:pt x="147" y="560"/>
                    <a:pt x="147" y="560"/>
                    <a:pt x="147" y="560"/>
                  </a:cubicBezTo>
                  <a:cubicBezTo>
                    <a:pt x="147" y="457"/>
                    <a:pt x="147" y="457"/>
                    <a:pt x="147" y="457"/>
                  </a:cubicBezTo>
                  <a:cubicBezTo>
                    <a:pt x="73" y="427"/>
                    <a:pt x="29" y="354"/>
                    <a:pt x="29" y="265"/>
                  </a:cubicBezTo>
                  <a:cubicBezTo>
                    <a:pt x="29" y="133"/>
                    <a:pt x="162" y="30"/>
                    <a:pt x="309" y="30"/>
                  </a:cubicBezTo>
                  <a:cubicBezTo>
                    <a:pt x="456" y="30"/>
                    <a:pt x="589" y="133"/>
                    <a:pt x="589" y="265"/>
                  </a:cubicBezTo>
                  <a:cubicBezTo>
                    <a:pt x="589" y="398"/>
                    <a:pt x="456" y="501"/>
                    <a:pt x="309" y="5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97" name="Freeform 192"/>
            <p:cNvSpPr>
              <a:spLocks noChangeArrowheads="1"/>
            </p:cNvSpPr>
            <p:nvPr/>
          </p:nvSpPr>
          <p:spPr bwMode="auto">
            <a:xfrm>
              <a:off x="4027748" y="912773"/>
              <a:ext cx="201101" cy="143232"/>
            </a:xfrm>
            <a:custGeom>
              <a:avLst/>
              <a:gdLst>
                <a:gd name="T0" fmla="*/ 16131 w 561"/>
                <a:gd name="T1" fmla="*/ 116668 h 399"/>
                <a:gd name="T2" fmla="*/ 16131 w 561"/>
                <a:gd name="T3" fmla="*/ 116668 h 399"/>
                <a:gd name="T4" fmla="*/ 0 w 561"/>
                <a:gd name="T5" fmla="*/ 127078 h 399"/>
                <a:gd name="T6" fmla="*/ 16131 w 561"/>
                <a:gd name="T7" fmla="*/ 142873 h 399"/>
                <a:gd name="T8" fmla="*/ 31904 w 561"/>
                <a:gd name="T9" fmla="*/ 127078 h 399"/>
                <a:gd name="T10" fmla="*/ 16131 w 561"/>
                <a:gd name="T11" fmla="*/ 116668 h 399"/>
                <a:gd name="T12" fmla="*/ 16131 w 561"/>
                <a:gd name="T13" fmla="*/ 58154 h 399"/>
                <a:gd name="T14" fmla="*/ 16131 w 561"/>
                <a:gd name="T15" fmla="*/ 58154 h 399"/>
                <a:gd name="T16" fmla="*/ 0 w 561"/>
                <a:gd name="T17" fmla="*/ 74308 h 399"/>
                <a:gd name="T18" fmla="*/ 16131 w 561"/>
                <a:gd name="T19" fmla="*/ 84719 h 399"/>
                <a:gd name="T20" fmla="*/ 31904 w 561"/>
                <a:gd name="T21" fmla="*/ 74308 h 399"/>
                <a:gd name="T22" fmla="*/ 16131 w 561"/>
                <a:gd name="T23" fmla="*/ 58154 h 399"/>
                <a:gd name="T24" fmla="*/ 189988 w 561"/>
                <a:gd name="T25" fmla="*/ 63539 h 399"/>
                <a:gd name="T26" fmla="*/ 189988 w 561"/>
                <a:gd name="T27" fmla="*/ 63539 h 399"/>
                <a:gd name="T28" fmla="*/ 63449 w 561"/>
                <a:gd name="T29" fmla="*/ 63539 h 399"/>
                <a:gd name="T30" fmla="*/ 58072 w 561"/>
                <a:gd name="T31" fmla="*/ 74308 h 399"/>
                <a:gd name="T32" fmla="*/ 63449 w 561"/>
                <a:gd name="T33" fmla="*/ 79334 h 399"/>
                <a:gd name="T34" fmla="*/ 189988 w 561"/>
                <a:gd name="T35" fmla="*/ 79334 h 399"/>
                <a:gd name="T36" fmla="*/ 200743 w 561"/>
                <a:gd name="T37" fmla="*/ 74308 h 399"/>
                <a:gd name="T38" fmla="*/ 189988 w 561"/>
                <a:gd name="T39" fmla="*/ 63539 h 399"/>
                <a:gd name="T40" fmla="*/ 63449 w 561"/>
                <a:gd name="T41" fmla="*/ 21180 h 399"/>
                <a:gd name="T42" fmla="*/ 63449 w 561"/>
                <a:gd name="T43" fmla="*/ 21180 h 399"/>
                <a:gd name="T44" fmla="*/ 189988 w 561"/>
                <a:gd name="T45" fmla="*/ 21180 h 399"/>
                <a:gd name="T46" fmla="*/ 200743 w 561"/>
                <a:gd name="T47" fmla="*/ 16154 h 399"/>
                <a:gd name="T48" fmla="*/ 189988 w 561"/>
                <a:gd name="T49" fmla="*/ 10769 h 399"/>
                <a:gd name="T50" fmla="*/ 63449 w 561"/>
                <a:gd name="T51" fmla="*/ 10769 h 399"/>
                <a:gd name="T52" fmla="*/ 58072 w 561"/>
                <a:gd name="T53" fmla="*/ 16154 h 399"/>
                <a:gd name="T54" fmla="*/ 63449 w 561"/>
                <a:gd name="T55" fmla="*/ 21180 h 399"/>
                <a:gd name="T56" fmla="*/ 16131 w 561"/>
                <a:gd name="T57" fmla="*/ 0 h 399"/>
                <a:gd name="T58" fmla="*/ 16131 w 561"/>
                <a:gd name="T59" fmla="*/ 0 h 399"/>
                <a:gd name="T60" fmla="*/ 0 w 561"/>
                <a:gd name="T61" fmla="*/ 16154 h 399"/>
                <a:gd name="T62" fmla="*/ 16131 w 561"/>
                <a:gd name="T63" fmla="*/ 31949 h 399"/>
                <a:gd name="T64" fmla="*/ 31904 w 561"/>
                <a:gd name="T65" fmla="*/ 16154 h 399"/>
                <a:gd name="T66" fmla="*/ 16131 w 561"/>
                <a:gd name="T67" fmla="*/ 0 h 399"/>
                <a:gd name="T68" fmla="*/ 189988 w 561"/>
                <a:gd name="T69" fmla="*/ 121693 h 399"/>
                <a:gd name="T70" fmla="*/ 189988 w 561"/>
                <a:gd name="T71" fmla="*/ 121693 h 399"/>
                <a:gd name="T72" fmla="*/ 63449 w 561"/>
                <a:gd name="T73" fmla="*/ 121693 h 399"/>
                <a:gd name="T74" fmla="*/ 58072 w 561"/>
                <a:gd name="T75" fmla="*/ 127078 h 399"/>
                <a:gd name="T76" fmla="*/ 63449 w 561"/>
                <a:gd name="T77" fmla="*/ 137488 h 399"/>
                <a:gd name="T78" fmla="*/ 189988 w 561"/>
                <a:gd name="T79" fmla="*/ 137488 h 399"/>
                <a:gd name="T80" fmla="*/ 200743 w 561"/>
                <a:gd name="T81" fmla="*/ 127078 h 399"/>
                <a:gd name="T82" fmla="*/ 189988 w 561"/>
                <a:gd name="T83" fmla="*/ 121693 h 39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61" h="399">
                  <a:moveTo>
                    <a:pt x="45" y="325"/>
                  </a:moveTo>
                  <a:lnTo>
                    <a:pt x="45" y="325"/>
                  </a:lnTo>
                  <a:cubicBezTo>
                    <a:pt x="30" y="325"/>
                    <a:pt x="0" y="339"/>
                    <a:pt x="0" y="354"/>
                  </a:cubicBezTo>
                  <a:cubicBezTo>
                    <a:pt x="0" y="383"/>
                    <a:pt x="30" y="398"/>
                    <a:pt x="45" y="398"/>
                  </a:cubicBezTo>
                  <a:cubicBezTo>
                    <a:pt x="59" y="398"/>
                    <a:pt x="89" y="383"/>
                    <a:pt x="89" y="354"/>
                  </a:cubicBezTo>
                  <a:cubicBezTo>
                    <a:pt x="89" y="339"/>
                    <a:pt x="59" y="325"/>
                    <a:pt x="45" y="325"/>
                  </a:cubicBezTo>
                  <a:close/>
                  <a:moveTo>
                    <a:pt x="45" y="162"/>
                  </a:moveTo>
                  <a:lnTo>
                    <a:pt x="45" y="162"/>
                  </a:lnTo>
                  <a:cubicBezTo>
                    <a:pt x="30" y="162"/>
                    <a:pt x="0" y="177"/>
                    <a:pt x="0" y="207"/>
                  </a:cubicBezTo>
                  <a:cubicBezTo>
                    <a:pt x="0" y="221"/>
                    <a:pt x="30" y="236"/>
                    <a:pt x="45" y="236"/>
                  </a:cubicBezTo>
                  <a:cubicBezTo>
                    <a:pt x="59" y="236"/>
                    <a:pt x="89" y="221"/>
                    <a:pt x="89" y="207"/>
                  </a:cubicBezTo>
                  <a:cubicBezTo>
                    <a:pt x="89" y="177"/>
                    <a:pt x="59" y="162"/>
                    <a:pt x="45" y="162"/>
                  </a:cubicBezTo>
                  <a:close/>
                  <a:moveTo>
                    <a:pt x="530" y="177"/>
                  </a:moveTo>
                  <a:lnTo>
                    <a:pt x="530" y="177"/>
                  </a:lnTo>
                  <a:cubicBezTo>
                    <a:pt x="177" y="177"/>
                    <a:pt x="177" y="177"/>
                    <a:pt x="177" y="177"/>
                  </a:cubicBezTo>
                  <a:cubicBezTo>
                    <a:pt x="177" y="177"/>
                    <a:pt x="162" y="192"/>
                    <a:pt x="162" y="207"/>
                  </a:cubicBezTo>
                  <a:lnTo>
                    <a:pt x="177" y="221"/>
                  </a:lnTo>
                  <a:cubicBezTo>
                    <a:pt x="530" y="221"/>
                    <a:pt x="530" y="221"/>
                    <a:pt x="530" y="221"/>
                  </a:cubicBezTo>
                  <a:cubicBezTo>
                    <a:pt x="545" y="221"/>
                    <a:pt x="560" y="207"/>
                    <a:pt x="560" y="207"/>
                  </a:cubicBezTo>
                  <a:cubicBezTo>
                    <a:pt x="560" y="192"/>
                    <a:pt x="545" y="177"/>
                    <a:pt x="530" y="177"/>
                  </a:cubicBezTo>
                  <a:close/>
                  <a:moveTo>
                    <a:pt x="177" y="59"/>
                  </a:moveTo>
                  <a:lnTo>
                    <a:pt x="177" y="59"/>
                  </a:lnTo>
                  <a:cubicBezTo>
                    <a:pt x="530" y="59"/>
                    <a:pt x="530" y="59"/>
                    <a:pt x="530" y="59"/>
                  </a:cubicBezTo>
                  <a:cubicBezTo>
                    <a:pt x="545" y="59"/>
                    <a:pt x="560" y="59"/>
                    <a:pt x="560" y="45"/>
                  </a:cubicBezTo>
                  <a:cubicBezTo>
                    <a:pt x="560" y="30"/>
                    <a:pt x="545" y="30"/>
                    <a:pt x="530" y="30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7" y="30"/>
                    <a:pt x="162" y="30"/>
                    <a:pt x="162" y="45"/>
                  </a:cubicBezTo>
                  <a:cubicBezTo>
                    <a:pt x="162" y="59"/>
                    <a:pt x="177" y="59"/>
                    <a:pt x="177" y="59"/>
                  </a:cubicBezTo>
                  <a:close/>
                  <a:moveTo>
                    <a:pt x="45" y="0"/>
                  </a:moveTo>
                  <a:lnTo>
                    <a:pt x="45" y="0"/>
                  </a:lnTo>
                  <a:cubicBezTo>
                    <a:pt x="30" y="0"/>
                    <a:pt x="0" y="30"/>
                    <a:pt x="0" y="45"/>
                  </a:cubicBezTo>
                  <a:cubicBezTo>
                    <a:pt x="0" y="59"/>
                    <a:pt x="30" y="89"/>
                    <a:pt x="45" y="89"/>
                  </a:cubicBezTo>
                  <a:cubicBezTo>
                    <a:pt x="59" y="89"/>
                    <a:pt x="89" y="59"/>
                    <a:pt x="89" y="45"/>
                  </a:cubicBezTo>
                  <a:cubicBezTo>
                    <a:pt x="89" y="30"/>
                    <a:pt x="59" y="0"/>
                    <a:pt x="45" y="0"/>
                  </a:cubicBezTo>
                  <a:close/>
                  <a:moveTo>
                    <a:pt x="530" y="339"/>
                  </a:moveTo>
                  <a:lnTo>
                    <a:pt x="530" y="339"/>
                  </a:lnTo>
                  <a:cubicBezTo>
                    <a:pt x="177" y="339"/>
                    <a:pt x="177" y="339"/>
                    <a:pt x="177" y="339"/>
                  </a:cubicBezTo>
                  <a:lnTo>
                    <a:pt x="162" y="354"/>
                  </a:lnTo>
                  <a:cubicBezTo>
                    <a:pt x="162" y="369"/>
                    <a:pt x="177" y="383"/>
                    <a:pt x="177" y="383"/>
                  </a:cubicBezTo>
                  <a:cubicBezTo>
                    <a:pt x="530" y="383"/>
                    <a:pt x="530" y="383"/>
                    <a:pt x="530" y="383"/>
                  </a:cubicBezTo>
                  <a:cubicBezTo>
                    <a:pt x="545" y="383"/>
                    <a:pt x="560" y="369"/>
                    <a:pt x="560" y="354"/>
                  </a:cubicBezTo>
                  <a:cubicBezTo>
                    <a:pt x="560" y="354"/>
                    <a:pt x="545" y="339"/>
                    <a:pt x="530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98" name="Freeform 193"/>
            <p:cNvSpPr>
              <a:spLocks noChangeArrowheads="1"/>
            </p:cNvSpPr>
            <p:nvPr/>
          </p:nvSpPr>
          <p:spPr bwMode="auto">
            <a:xfrm>
              <a:off x="3662540" y="887163"/>
              <a:ext cx="205845" cy="197300"/>
            </a:xfrm>
            <a:custGeom>
              <a:avLst/>
              <a:gdLst>
                <a:gd name="T0" fmla="*/ 194747 w 575"/>
                <a:gd name="T1" fmla="*/ 186098 h 546"/>
                <a:gd name="T2" fmla="*/ 194747 w 575"/>
                <a:gd name="T3" fmla="*/ 186098 h 546"/>
                <a:gd name="T4" fmla="*/ 99880 w 575"/>
                <a:gd name="T5" fmla="*/ 186098 h 546"/>
                <a:gd name="T6" fmla="*/ 89498 w 575"/>
                <a:gd name="T7" fmla="*/ 191518 h 546"/>
                <a:gd name="T8" fmla="*/ 99880 w 575"/>
                <a:gd name="T9" fmla="*/ 196939 h 546"/>
                <a:gd name="T10" fmla="*/ 194747 w 575"/>
                <a:gd name="T11" fmla="*/ 196939 h 546"/>
                <a:gd name="T12" fmla="*/ 205487 w 575"/>
                <a:gd name="T13" fmla="*/ 191518 h 546"/>
                <a:gd name="T14" fmla="*/ 194747 w 575"/>
                <a:gd name="T15" fmla="*/ 186098 h 546"/>
                <a:gd name="T16" fmla="*/ 110619 w 575"/>
                <a:gd name="T17" fmla="*/ 69019 h 546"/>
                <a:gd name="T18" fmla="*/ 110619 w 575"/>
                <a:gd name="T19" fmla="*/ 69019 h 546"/>
                <a:gd name="T20" fmla="*/ 110619 w 575"/>
                <a:gd name="T21" fmla="*/ 58540 h 546"/>
                <a:gd name="T22" fmla="*/ 63006 w 575"/>
                <a:gd name="T23" fmla="*/ 0 h 546"/>
                <a:gd name="T24" fmla="*/ 57995 w 575"/>
                <a:gd name="T25" fmla="*/ 0 h 546"/>
                <a:gd name="T26" fmla="*/ 52625 w 575"/>
                <a:gd name="T27" fmla="*/ 0 h 546"/>
                <a:gd name="T28" fmla="*/ 0 w 575"/>
                <a:gd name="T29" fmla="*/ 58540 h 546"/>
                <a:gd name="T30" fmla="*/ 0 w 575"/>
                <a:gd name="T31" fmla="*/ 69019 h 546"/>
                <a:gd name="T32" fmla="*/ 10382 w 575"/>
                <a:gd name="T33" fmla="*/ 69019 h 546"/>
                <a:gd name="T34" fmla="*/ 47255 w 575"/>
                <a:gd name="T35" fmla="*/ 26379 h 546"/>
                <a:gd name="T36" fmla="*/ 47255 w 575"/>
                <a:gd name="T37" fmla="*/ 196939 h 546"/>
                <a:gd name="T38" fmla="*/ 63006 w 575"/>
                <a:gd name="T39" fmla="*/ 196939 h 546"/>
                <a:gd name="T40" fmla="*/ 63006 w 575"/>
                <a:gd name="T41" fmla="*/ 26379 h 546"/>
                <a:gd name="T42" fmla="*/ 99880 w 575"/>
                <a:gd name="T43" fmla="*/ 69019 h 546"/>
                <a:gd name="T44" fmla="*/ 110619 w 575"/>
                <a:gd name="T45" fmla="*/ 69019 h 546"/>
                <a:gd name="T46" fmla="*/ 110619 w 575"/>
                <a:gd name="T47" fmla="*/ 26379 h 546"/>
                <a:gd name="T48" fmla="*/ 110619 w 575"/>
                <a:gd name="T49" fmla="*/ 26379 h 546"/>
                <a:gd name="T50" fmla="*/ 194747 w 575"/>
                <a:gd name="T51" fmla="*/ 26379 h 546"/>
                <a:gd name="T52" fmla="*/ 205487 w 575"/>
                <a:gd name="T53" fmla="*/ 21320 h 546"/>
                <a:gd name="T54" fmla="*/ 194747 w 575"/>
                <a:gd name="T55" fmla="*/ 15900 h 546"/>
                <a:gd name="T56" fmla="*/ 110619 w 575"/>
                <a:gd name="T57" fmla="*/ 15900 h 546"/>
                <a:gd name="T58" fmla="*/ 105249 w 575"/>
                <a:gd name="T59" fmla="*/ 21320 h 546"/>
                <a:gd name="T60" fmla="*/ 110619 w 575"/>
                <a:gd name="T61" fmla="*/ 26379 h 546"/>
                <a:gd name="T62" fmla="*/ 194747 w 575"/>
                <a:gd name="T63" fmla="*/ 143819 h 546"/>
                <a:gd name="T64" fmla="*/ 194747 w 575"/>
                <a:gd name="T65" fmla="*/ 143819 h 546"/>
                <a:gd name="T66" fmla="*/ 99880 w 575"/>
                <a:gd name="T67" fmla="*/ 143819 h 546"/>
                <a:gd name="T68" fmla="*/ 89498 w 575"/>
                <a:gd name="T69" fmla="*/ 148878 h 546"/>
                <a:gd name="T70" fmla="*/ 99880 w 575"/>
                <a:gd name="T71" fmla="*/ 154299 h 546"/>
                <a:gd name="T72" fmla="*/ 194747 w 575"/>
                <a:gd name="T73" fmla="*/ 154299 h 546"/>
                <a:gd name="T74" fmla="*/ 205487 w 575"/>
                <a:gd name="T75" fmla="*/ 148878 h 546"/>
                <a:gd name="T76" fmla="*/ 194747 w 575"/>
                <a:gd name="T77" fmla="*/ 143819 h 546"/>
                <a:gd name="T78" fmla="*/ 194747 w 575"/>
                <a:gd name="T79" fmla="*/ 58540 h 546"/>
                <a:gd name="T80" fmla="*/ 194747 w 575"/>
                <a:gd name="T81" fmla="*/ 58540 h 546"/>
                <a:gd name="T82" fmla="*/ 142123 w 575"/>
                <a:gd name="T83" fmla="*/ 58540 h 546"/>
                <a:gd name="T84" fmla="*/ 131383 w 575"/>
                <a:gd name="T85" fmla="*/ 63960 h 546"/>
                <a:gd name="T86" fmla="*/ 142123 w 575"/>
                <a:gd name="T87" fmla="*/ 69019 h 546"/>
                <a:gd name="T88" fmla="*/ 194747 w 575"/>
                <a:gd name="T89" fmla="*/ 69019 h 546"/>
                <a:gd name="T90" fmla="*/ 205487 w 575"/>
                <a:gd name="T91" fmla="*/ 63960 h 546"/>
                <a:gd name="T92" fmla="*/ 194747 w 575"/>
                <a:gd name="T93" fmla="*/ 58540 h 546"/>
                <a:gd name="T94" fmla="*/ 194747 w 575"/>
                <a:gd name="T95" fmla="*/ 101179 h 546"/>
                <a:gd name="T96" fmla="*/ 194747 w 575"/>
                <a:gd name="T97" fmla="*/ 101179 h 546"/>
                <a:gd name="T98" fmla="*/ 99880 w 575"/>
                <a:gd name="T99" fmla="*/ 101179 h 546"/>
                <a:gd name="T100" fmla="*/ 89498 w 575"/>
                <a:gd name="T101" fmla="*/ 106238 h 546"/>
                <a:gd name="T102" fmla="*/ 99880 w 575"/>
                <a:gd name="T103" fmla="*/ 111659 h 546"/>
                <a:gd name="T104" fmla="*/ 194747 w 575"/>
                <a:gd name="T105" fmla="*/ 111659 h 546"/>
                <a:gd name="T106" fmla="*/ 205487 w 575"/>
                <a:gd name="T107" fmla="*/ 106238 h 546"/>
                <a:gd name="T108" fmla="*/ 194747 w 575"/>
                <a:gd name="T109" fmla="*/ 101179 h 5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75" h="546">
                  <a:moveTo>
                    <a:pt x="544" y="515"/>
                  </a:moveTo>
                  <a:lnTo>
                    <a:pt x="544" y="515"/>
                  </a:lnTo>
                  <a:cubicBezTo>
                    <a:pt x="279" y="515"/>
                    <a:pt x="279" y="515"/>
                    <a:pt x="279" y="515"/>
                  </a:cubicBezTo>
                  <a:cubicBezTo>
                    <a:pt x="265" y="515"/>
                    <a:pt x="250" y="515"/>
                    <a:pt x="250" y="530"/>
                  </a:cubicBezTo>
                  <a:cubicBezTo>
                    <a:pt x="250" y="545"/>
                    <a:pt x="265" y="545"/>
                    <a:pt x="279" y="545"/>
                  </a:cubicBezTo>
                  <a:cubicBezTo>
                    <a:pt x="544" y="545"/>
                    <a:pt x="544" y="545"/>
                    <a:pt x="544" y="545"/>
                  </a:cubicBezTo>
                  <a:cubicBezTo>
                    <a:pt x="559" y="545"/>
                    <a:pt x="574" y="545"/>
                    <a:pt x="574" y="530"/>
                  </a:cubicBezTo>
                  <a:cubicBezTo>
                    <a:pt x="574" y="515"/>
                    <a:pt x="559" y="515"/>
                    <a:pt x="544" y="515"/>
                  </a:cubicBezTo>
                  <a:close/>
                  <a:moveTo>
                    <a:pt x="309" y="191"/>
                  </a:moveTo>
                  <a:lnTo>
                    <a:pt x="309" y="191"/>
                  </a:lnTo>
                  <a:cubicBezTo>
                    <a:pt x="309" y="177"/>
                    <a:pt x="309" y="177"/>
                    <a:pt x="309" y="162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77"/>
                    <a:pt x="0" y="177"/>
                    <a:pt x="0" y="191"/>
                  </a:cubicBezTo>
                  <a:cubicBezTo>
                    <a:pt x="14" y="191"/>
                    <a:pt x="29" y="191"/>
                    <a:pt x="29" y="191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545"/>
                    <a:pt x="132" y="545"/>
                    <a:pt x="132" y="545"/>
                  </a:cubicBezTo>
                  <a:cubicBezTo>
                    <a:pt x="176" y="545"/>
                    <a:pt x="176" y="545"/>
                    <a:pt x="176" y="545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94" y="191"/>
                    <a:pt x="294" y="191"/>
                    <a:pt x="309" y="191"/>
                  </a:cubicBezTo>
                  <a:close/>
                  <a:moveTo>
                    <a:pt x="309" y="73"/>
                  </a:moveTo>
                  <a:lnTo>
                    <a:pt x="309" y="73"/>
                  </a:lnTo>
                  <a:cubicBezTo>
                    <a:pt x="544" y="73"/>
                    <a:pt x="544" y="73"/>
                    <a:pt x="544" y="73"/>
                  </a:cubicBezTo>
                  <a:cubicBezTo>
                    <a:pt x="559" y="73"/>
                    <a:pt x="574" y="73"/>
                    <a:pt x="574" y="59"/>
                  </a:cubicBezTo>
                  <a:cubicBezTo>
                    <a:pt x="574" y="44"/>
                    <a:pt x="559" y="44"/>
                    <a:pt x="544" y="44"/>
                  </a:cubicBezTo>
                  <a:cubicBezTo>
                    <a:pt x="309" y="44"/>
                    <a:pt x="309" y="44"/>
                    <a:pt x="309" y="44"/>
                  </a:cubicBezTo>
                  <a:cubicBezTo>
                    <a:pt x="309" y="44"/>
                    <a:pt x="294" y="44"/>
                    <a:pt x="294" y="59"/>
                  </a:cubicBezTo>
                  <a:cubicBezTo>
                    <a:pt x="294" y="73"/>
                    <a:pt x="309" y="73"/>
                    <a:pt x="309" y="73"/>
                  </a:cubicBezTo>
                  <a:close/>
                  <a:moveTo>
                    <a:pt x="544" y="398"/>
                  </a:moveTo>
                  <a:lnTo>
                    <a:pt x="544" y="398"/>
                  </a:lnTo>
                  <a:cubicBezTo>
                    <a:pt x="279" y="398"/>
                    <a:pt x="279" y="398"/>
                    <a:pt x="279" y="398"/>
                  </a:cubicBezTo>
                  <a:cubicBezTo>
                    <a:pt x="265" y="398"/>
                    <a:pt x="250" y="398"/>
                    <a:pt x="250" y="412"/>
                  </a:cubicBezTo>
                  <a:cubicBezTo>
                    <a:pt x="250" y="427"/>
                    <a:pt x="265" y="427"/>
                    <a:pt x="279" y="427"/>
                  </a:cubicBezTo>
                  <a:cubicBezTo>
                    <a:pt x="544" y="427"/>
                    <a:pt x="544" y="427"/>
                    <a:pt x="544" y="427"/>
                  </a:cubicBezTo>
                  <a:cubicBezTo>
                    <a:pt x="559" y="427"/>
                    <a:pt x="574" y="427"/>
                    <a:pt x="574" y="412"/>
                  </a:cubicBezTo>
                  <a:cubicBezTo>
                    <a:pt x="574" y="398"/>
                    <a:pt x="559" y="398"/>
                    <a:pt x="544" y="398"/>
                  </a:cubicBezTo>
                  <a:close/>
                  <a:moveTo>
                    <a:pt x="544" y="162"/>
                  </a:moveTo>
                  <a:lnTo>
                    <a:pt x="544" y="162"/>
                  </a:lnTo>
                  <a:cubicBezTo>
                    <a:pt x="397" y="162"/>
                    <a:pt x="397" y="162"/>
                    <a:pt x="397" y="162"/>
                  </a:cubicBezTo>
                  <a:cubicBezTo>
                    <a:pt x="383" y="162"/>
                    <a:pt x="367" y="162"/>
                    <a:pt x="367" y="177"/>
                  </a:cubicBezTo>
                  <a:cubicBezTo>
                    <a:pt x="367" y="191"/>
                    <a:pt x="383" y="191"/>
                    <a:pt x="397" y="191"/>
                  </a:cubicBezTo>
                  <a:cubicBezTo>
                    <a:pt x="544" y="191"/>
                    <a:pt x="544" y="191"/>
                    <a:pt x="544" y="191"/>
                  </a:cubicBezTo>
                  <a:cubicBezTo>
                    <a:pt x="559" y="191"/>
                    <a:pt x="574" y="191"/>
                    <a:pt x="574" y="177"/>
                  </a:cubicBezTo>
                  <a:cubicBezTo>
                    <a:pt x="574" y="162"/>
                    <a:pt x="559" y="162"/>
                    <a:pt x="544" y="162"/>
                  </a:cubicBezTo>
                  <a:close/>
                  <a:moveTo>
                    <a:pt x="544" y="280"/>
                  </a:moveTo>
                  <a:lnTo>
                    <a:pt x="544" y="280"/>
                  </a:lnTo>
                  <a:cubicBezTo>
                    <a:pt x="279" y="280"/>
                    <a:pt x="279" y="280"/>
                    <a:pt x="279" y="280"/>
                  </a:cubicBezTo>
                  <a:cubicBezTo>
                    <a:pt x="265" y="280"/>
                    <a:pt x="250" y="280"/>
                    <a:pt x="250" y="294"/>
                  </a:cubicBezTo>
                  <a:cubicBezTo>
                    <a:pt x="250" y="309"/>
                    <a:pt x="265" y="309"/>
                    <a:pt x="279" y="309"/>
                  </a:cubicBezTo>
                  <a:cubicBezTo>
                    <a:pt x="544" y="309"/>
                    <a:pt x="544" y="309"/>
                    <a:pt x="544" y="309"/>
                  </a:cubicBezTo>
                  <a:cubicBezTo>
                    <a:pt x="559" y="309"/>
                    <a:pt x="574" y="309"/>
                    <a:pt x="574" y="294"/>
                  </a:cubicBezTo>
                  <a:cubicBezTo>
                    <a:pt x="574" y="280"/>
                    <a:pt x="559" y="280"/>
                    <a:pt x="544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199" name="Freeform 194"/>
            <p:cNvSpPr>
              <a:spLocks noChangeArrowheads="1"/>
            </p:cNvSpPr>
            <p:nvPr/>
          </p:nvSpPr>
          <p:spPr bwMode="auto">
            <a:xfrm>
              <a:off x="3295435" y="887163"/>
              <a:ext cx="202050" cy="197300"/>
            </a:xfrm>
            <a:custGeom>
              <a:avLst/>
              <a:gdLst>
                <a:gd name="T0" fmla="*/ 111488 w 560"/>
                <a:gd name="T1" fmla="*/ 127558 h 546"/>
                <a:gd name="T2" fmla="*/ 111488 w 560"/>
                <a:gd name="T3" fmla="*/ 127558 h 546"/>
                <a:gd name="T4" fmla="*/ 101025 w 560"/>
                <a:gd name="T5" fmla="*/ 127558 h 546"/>
                <a:gd name="T6" fmla="*/ 63862 w 560"/>
                <a:gd name="T7" fmla="*/ 170198 h 546"/>
                <a:gd name="T8" fmla="*/ 63862 w 560"/>
                <a:gd name="T9" fmla="*/ 0 h 546"/>
                <a:gd name="T10" fmla="*/ 47626 w 560"/>
                <a:gd name="T11" fmla="*/ 0 h 546"/>
                <a:gd name="T12" fmla="*/ 47626 w 560"/>
                <a:gd name="T13" fmla="*/ 175619 h 546"/>
                <a:gd name="T14" fmla="*/ 10463 w 560"/>
                <a:gd name="T15" fmla="*/ 127558 h 546"/>
                <a:gd name="T16" fmla="*/ 0 w 560"/>
                <a:gd name="T17" fmla="*/ 127558 h 546"/>
                <a:gd name="T18" fmla="*/ 0 w 560"/>
                <a:gd name="T19" fmla="*/ 138399 h 546"/>
                <a:gd name="T20" fmla="*/ 47626 w 560"/>
                <a:gd name="T21" fmla="*/ 196939 h 546"/>
                <a:gd name="T22" fmla="*/ 53038 w 560"/>
                <a:gd name="T23" fmla="*/ 196939 h 546"/>
                <a:gd name="T24" fmla="*/ 58450 w 560"/>
                <a:gd name="T25" fmla="*/ 196939 h 546"/>
                <a:gd name="T26" fmla="*/ 111488 w 560"/>
                <a:gd name="T27" fmla="*/ 138399 h 546"/>
                <a:gd name="T28" fmla="*/ 111488 w 560"/>
                <a:gd name="T29" fmla="*/ 127558 h 546"/>
                <a:gd name="T30" fmla="*/ 95613 w 560"/>
                <a:gd name="T31" fmla="*/ 15900 h 546"/>
                <a:gd name="T32" fmla="*/ 95613 w 560"/>
                <a:gd name="T33" fmla="*/ 15900 h 546"/>
                <a:gd name="T34" fmla="*/ 196277 w 560"/>
                <a:gd name="T35" fmla="*/ 15900 h 546"/>
                <a:gd name="T36" fmla="*/ 201689 w 560"/>
                <a:gd name="T37" fmla="*/ 5420 h 546"/>
                <a:gd name="T38" fmla="*/ 196277 w 560"/>
                <a:gd name="T39" fmla="*/ 0 h 546"/>
                <a:gd name="T40" fmla="*/ 95613 w 560"/>
                <a:gd name="T41" fmla="*/ 0 h 546"/>
                <a:gd name="T42" fmla="*/ 90201 w 560"/>
                <a:gd name="T43" fmla="*/ 5420 h 546"/>
                <a:gd name="T44" fmla="*/ 95613 w 560"/>
                <a:gd name="T45" fmla="*/ 15900 h 546"/>
                <a:gd name="T46" fmla="*/ 196277 w 560"/>
                <a:gd name="T47" fmla="*/ 170198 h 546"/>
                <a:gd name="T48" fmla="*/ 196277 w 560"/>
                <a:gd name="T49" fmla="*/ 170198 h 546"/>
                <a:gd name="T50" fmla="*/ 111488 w 560"/>
                <a:gd name="T51" fmla="*/ 170198 h 546"/>
                <a:gd name="T52" fmla="*/ 106076 w 560"/>
                <a:gd name="T53" fmla="*/ 175619 h 546"/>
                <a:gd name="T54" fmla="*/ 111488 w 560"/>
                <a:gd name="T55" fmla="*/ 186098 h 546"/>
                <a:gd name="T56" fmla="*/ 196277 w 560"/>
                <a:gd name="T57" fmla="*/ 186098 h 546"/>
                <a:gd name="T58" fmla="*/ 201689 w 560"/>
                <a:gd name="T59" fmla="*/ 175619 h 546"/>
                <a:gd name="T60" fmla="*/ 196277 w 560"/>
                <a:gd name="T61" fmla="*/ 170198 h 546"/>
                <a:gd name="T62" fmla="*/ 196277 w 560"/>
                <a:gd name="T63" fmla="*/ 127558 h 546"/>
                <a:gd name="T64" fmla="*/ 196277 w 560"/>
                <a:gd name="T65" fmla="*/ 127558 h 546"/>
                <a:gd name="T66" fmla="*/ 137827 w 560"/>
                <a:gd name="T67" fmla="*/ 127558 h 546"/>
                <a:gd name="T68" fmla="*/ 132776 w 560"/>
                <a:gd name="T69" fmla="*/ 132979 h 546"/>
                <a:gd name="T70" fmla="*/ 137827 w 560"/>
                <a:gd name="T71" fmla="*/ 143819 h 546"/>
                <a:gd name="T72" fmla="*/ 196277 w 560"/>
                <a:gd name="T73" fmla="*/ 143819 h 546"/>
                <a:gd name="T74" fmla="*/ 201689 w 560"/>
                <a:gd name="T75" fmla="*/ 132979 h 546"/>
                <a:gd name="T76" fmla="*/ 196277 w 560"/>
                <a:gd name="T77" fmla="*/ 127558 h 546"/>
                <a:gd name="T78" fmla="*/ 196277 w 560"/>
                <a:gd name="T79" fmla="*/ 42640 h 546"/>
                <a:gd name="T80" fmla="*/ 196277 w 560"/>
                <a:gd name="T81" fmla="*/ 42640 h 546"/>
                <a:gd name="T82" fmla="*/ 95613 w 560"/>
                <a:gd name="T83" fmla="*/ 42640 h 546"/>
                <a:gd name="T84" fmla="*/ 90201 w 560"/>
                <a:gd name="T85" fmla="*/ 47699 h 546"/>
                <a:gd name="T86" fmla="*/ 95613 w 560"/>
                <a:gd name="T87" fmla="*/ 58540 h 546"/>
                <a:gd name="T88" fmla="*/ 196277 w 560"/>
                <a:gd name="T89" fmla="*/ 58540 h 546"/>
                <a:gd name="T90" fmla="*/ 201689 w 560"/>
                <a:gd name="T91" fmla="*/ 47699 h 546"/>
                <a:gd name="T92" fmla="*/ 196277 w 560"/>
                <a:gd name="T93" fmla="*/ 42640 h 546"/>
                <a:gd name="T94" fmla="*/ 196277 w 560"/>
                <a:gd name="T95" fmla="*/ 84918 h 546"/>
                <a:gd name="T96" fmla="*/ 196277 w 560"/>
                <a:gd name="T97" fmla="*/ 84918 h 546"/>
                <a:gd name="T98" fmla="*/ 95613 w 560"/>
                <a:gd name="T99" fmla="*/ 84918 h 546"/>
                <a:gd name="T100" fmla="*/ 90201 w 560"/>
                <a:gd name="T101" fmla="*/ 90339 h 546"/>
                <a:gd name="T102" fmla="*/ 95613 w 560"/>
                <a:gd name="T103" fmla="*/ 101179 h 546"/>
                <a:gd name="T104" fmla="*/ 196277 w 560"/>
                <a:gd name="T105" fmla="*/ 101179 h 546"/>
                <a:gd name="T106" fmla="*/ 201689 w 560"/>
                <a:gd name="T107" fmla="*/ 90339 h 546"/>
                <a:gd name="T108" fmla="*/ 196277 w 560"/>
                <a:gd name="T109" fmla="*/ 84918 h 5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60" h="546">
                  <a:moveTo>
                    <a:pt x="309" y="353"/>
                  </a:moveTo>
                  <a:lnTo>
                    <a:pt x="309" y="353"/>
                  </a:lnTo>
                  <a:cubicBezTo>
                    <a:pt x="294" y="353"/>
                    <a:pt x="280" y="353"/>
                    <a:pt x="280" y="353"/>
                  </a:cubicBezTo>
                  <a:cubicBezTo>
                    <a:pt x="177" y="471"/>
                    <a:pt x="177" y="471"/>
                    <a:pt x="177" y="47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86"/>
                    <a:pt x="132" y="486"/>
                    <a:pt x="132" y="486"/>
                  </a:cubicBezTo>
                  <a:cubicBezTo>
                    <a:pt x="29" y="353"/>
                    <a:pt x="29" y="353"/>
                    <a:pt x="29" y="353"/>
                  </a:cubicBezTo>
                  <a:cubicBezTo>
                    <a:pt x="15" y="353"/>
                    <a:pt x="15" y="353"/>
                    <a:pt x="0" y="353"/>
                  </a:cubicBezTo>
                  <a:cubicBezTo>
                    <a:pt x="0" y="368"/>
                    <a:pt x="0" y="383"/>
                    <a:pt x="0" y="383"/>
                  </a:cubicBezTo>
                  <a:cubicBezTo>
                    <a:pt x="132" y="545"/>
                    <a:pt x="132" y="545"/>
                    <a:pt x="132" y="545"/>
                  </a:cubicBezTo>
                  <a:cubicBezTo>
                    <a:pt x="147" y="545"/>
                    <a:pt x="147" y="545"/>
                    <a:pt x="147" y="545"/>
                  </a:cubicBezTo>
                  <a:cubicBezTo>
                    <a:pt x="162" y="545"/>
                    <a:pt x="162" y="545"/>
                    <a:pt x="162" y="545"/>
                  </a:cubicBezTo>
                  <a:cubicBezTo>
                    <a:pt x="309" y="383"/>
                    <a:pt x="309" y="383"/>
                    <a:pt x="309" y="383"/>
                  </a:cubicBezTo>
                  <a:cubicBezTo>
                    <a:pt x="309" y="383"/>
                    <a:pt x="309" y="368"/>
                    <a:pt x="309" y="353"/>
                  </a:cubicBezTo>
                  <a:close/>
                  <a:moveTo>
                    <a:pt x="265" y="44"/>
                  </a:moveTo>
                  <a:lnTo>
                    <a:pt x="265" y="44"/>
                  </a:lnTo>
                  <a:cubicBezTo>
                    <a:pt x="544" y="44"/>
                    <a:pt x="544" y="44"/>
                    <a:pt x="544" y="44"/>
                  </a:cubicBezTo>
                  <a:cubicBezTo>
                    <a:pt x="559" y="44"/>
                    <a:pt x="559" y="30"/>
                    <a:pt x="559" y="15"/>
                  </a:cubicBezTo>
                  <a:cubicBezTo>
                    <a:pt x="559" y="15"/>
                    <a:pt x="559" y="0"/>
                    <a:pt x="544" y="0"/>
                  </a:cubicBezTo>
                  <a:cubicBezTo>
                    <a:pt x="265" y="0"/>
                    <a:pt x="265" y="0"/>
                    <a:pt x="265" y="0"/>
                  </a:cubicBezTo>
                  <a:lnTo>
                    <a:pt x="250" y="15"/>
                  </a:lnTo>
                  <a:cubicBezTo>
                    <a:pt x="250" y="30"/>
                    <a:pt x="265" y="44"/>
                    <a:pt x="265" y="44"/>
                  </a:cubicBezTo>
                  <a:close/>
                  <a:moveTo>
                    <a:pt x="544" y="471"/>
                  </a:moveTo>
                  <a:lnTo>
                    <a:pt x="544" y="471"/>
                  </a:lnTo>
                  <a:cubicBezTo>
                    <a:pt x="309" y="471"/>
                    <a:pt x="309" y="471"/>
                    <a:pt x="309" y="471"/>
                  </a:cubicBezTo>
                  <a:cubicBezTo>
                    <a:pt x="294" y="471"/>
                    <a:pt x="294" y="486"/>
                    <a:pt x="294" y="486"/>
                  </a:cubicBezTo>
                  <a:cubicBezTo>
                    <a:pt x="294" y="501"/>
                    <a:pt x="294" y="515"/>
                    <a:pt x="309" y="515"/>
                  </a:cubicBezTo>
                  <a:cubicBezTo>
                    <a:pt x="544" y="515"/>
                    <a:pt x="544" y="515"/>
                    <a:pt x="544" y="515"/>
                  </a:cubicBezTo>
                  <a:cubicBezTo>
                    <a:pt x="559" y="515"/>
                    <a:pt x="559" y="501"/>
                    <a:pt x="559" y="486"/>
                  </a:cubicBezTo>
                  <a:cubicBezTo>
                    <a:pt x="559" y="486"/>
                    <a:pt x="559" y="471"/>
                    <a:pt x="544" y="471"/>
                  </a:cubicBezTo>
                  <a:close/>
                  <a:moveTo>
                    <a:pt x="544" y="353"/>
                  </a:moveTo>
                  <a:lnTo>
                    <a:pt x="544" y="353"/>
                  </a:lnTo>
                  <a:cubicBezTo>
                    <a:pt x="382" y="353"/>
                    <a:pt x="382" y="353"/>
                    <a:pt x="382" y="353"/>
                  </a:cubicBezTo>
                  <a:lnTo>
                    <a:pt x="368" y="368"/>
                  </a:lnTo>
                  <a:cubicBezTo>
                    <a:pt x="368" y="383"/>
                    <a:pt x="382" y="398"/>
                    <a:pt x="382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59" y="398"/>
                    <a:pt x="559" y="383"/>
                    <a:pt x="559" y="368"/>
                  </a:cubicBezTo>
                  <a:cubicBezTo>
                    <a:pt x="559" y="368"/>
                    <a:pt x="559" y="353"/>
                    <a:pt x="544" y="353"/>
                  </a:cubicBez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265" y="118"/>
                    <a:pt x="265" y="118"/>
                    <a:pt x="265" y="118"/>
                  </a:cubicBezTo>
                  <a:lnTo>
                    <a:pt x="250" y="132"/>
                  </a:lnTo>
                  <a:cubicBezTo>
                    <a:pt x="250" y="147"/>
                    <a:pt x="265" y="162"/>
                    <a:pt x="265" y="162"/>
                  </a:cubicBezTo>
                  <a:cubicBezTo>
                    <a:pt x="544" y="162"/>
                    <a:pt x="544" y="162"/>
                    <a:pt x="544" y="162"/>
                  </a:cubicBezTo>
                  <a:cubicBezTo>
                    <a:pt x="559" y="162"/>
                    <a:pt x="559" y="147"/>
                    <a:pt x="559" y="132"/>
                  </a:cubicBezTo>
                  <a:cubicBezTo>
                    <a:pt x="559" y="132"/>
                    <a:pt x="559" y="118"/>
                    <a:pt x="544" y="118"/>
                  </a:cubicBezTo>
                  <a:close/>
                  <a:moveTo>
                    <a:pt x="544" y="235"/>
                  </a:moveTo>
                  <a:lnTo>
                    <a:pt x="544" y="235"/>
                  </a:lnTo>
                  <a:cubicBezTo>
                    <a:pt x="265" y="235"/>
                    <a:pt x="265" y="235"/>
                    <a:pt x="265" y="235"/>
                  </a:cubicBezTo>
                  <a:lnTo>
                    <a:pt x="250" y="250"/>
                  </a:lnTo>
                  <a:cubicBezTo>
                    <a:pt x="250" y="265"/>
                    <a:pt x="265" y="280"/>
                    <a:pt x="265" y="280"/>
                  </a:cubicBezTo>
                  <a:cubicBezTo>
                    <a:pt x="544" y="280"/>
                    <a:pt x="544" y="280"/>
                    <a:pt x="544" y="280"/>
                  </a:cubicBezTo>
                  <a:cubicBezTo>
                    <a:pt x="559" y="280"/>
                    <a:pt x="559" y="265"/>
                    <a:pt x="559" y="250"/>
                  </a:cubicBezTo>
                  <a:cubicBezTo>
                    <a:pt x="559" y="250"/>
                    <a:pt x="559" y="235"/>
                    <a:pt x="544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00" name="Freeform 195"/>
            <p:cNvSpPr>
              <a:spLocks noChangeArrowheads="1"/>
            </p:cNvSpPr>
            <p:nvPr/>
          </p:nvSpPr>
          <p:spPr bwMode="auto">
            <a:xfrm>
              <a:off x="2915049" y="891905"/>
              <a:ext cx="196359" cy="185917"/>
            </a:xfrm>
            <a:custGeom>
              <a:avLst/>
              <a:gdLst>
                <a:gd name="T0" fmla="*/ 111126 w 546"/>
                <a:gd name="T1" fmla="*/ 169703 h 516"/>
                <a:gd name="T2" fmla="*/ 111126 w 546"/>
                <a:gd name="T3" fmla="*/ 169703 h 516"/>
                <a:gd name="T4" fmla="*/ 5394 w 546"/>
                <a:gd name="T5" fmla="*/ 169703 h 516"/>
                <a:gd name="T6" fmla="*/ 0 w 546"/>
                <a:gd name="T7" fmla="*/ 180152 h 516"/>
                <a:gd name="T8" fmla="*/ 5394 w 546"/>
                <a:gd name="T9" fmla="*/ 185557 h 516"/>
                <a:gd name="T10" fmla="*/ 111126 w 546"/>
                <a:gd name="T11" fmla="*/ 185557 h 516"/>
                <a:gd name="T12" fmla="*/ 116521 w 546"/>
                <a:gd name="T13" fmla="*/ 180152 h 516"/>
                <a:gd name="T14" fmla="*/ 111126 w 546"/>
                <a:gd name="T15" fmla="*/ 169703 h 516"/>
                <a:gd name="T16" fmla="*/ 5394 w 546"/>
                <a:gd name="T17" fmla="*/ 15853 h 516"/>
                <a:gd name="T18" fmla="*/ 5394 w 546"/>
                <a:gd name="T19" fmla="*/ 15853 h 516"/>
                <a:gd name="T20" fmla="*/ 190605 w 546"/>
                <a:gd name="T21" fmla="*/ 15853 h 516"/>
                <a:gd name="T22" fmla="*/ 195999 w 546"/>
                <a:gd name="T23" fmla="*/ 10449 h 516"/>
                <a:gd name="T24" fmla="*/ 190605 w 546"/>
                <a:gd name="T25" fmla="*/ 0 h 516"/>
                <a:gd name="T26" fmla="*/ 5394 w 546"/>
                <a:gd name="T27" fmla="*/ 0 h 516"/>
                <a:gd name="T28" fmla="*/ 0 w 546"/>
                <a:gd name="T29" fmla="*/ 10449 h 516"/>
                <a:gd name="T30" fmla="*/ 5394 w 546"/>
                <a:gd name="T31" fmla="*/ 15853 h 516"/>
                <a:gd name="T32" fmla="*/ 190605 w 546"/>
                <a:gd name="T33" fmla="*/ 116739 h 516"/>
                <a:gd name="T34" fmla="*/ 190605 w 546"/>
                <a:gd name="T35" fmla="*/ 116739 h 516"/>
                <a:gd name="T36" fmla="*/ 5394 w 546"/>
                <a:gd name="T37" fmla="*/ 116739 h 516"/>
                <a:gd name="T38" fmla="*/ 0 w 546"/>
                <a:gd name="T39" fmla="*/ 121783 h 516"/>
                <a:gd name="T40" fmla="*/ 5394 w 546"/>
                <a:gd name="T41" fmla="*/ 127187 h 516"/>
                <a:gd name="T42" fmla="*/ 190605 w 546"/>
                <a:gd name="T43" fmla="*/ 127187 h 516"/>
                <a:gd name="T44" fmla="*/ 195999 w 546"/>
                <a:gd name="T45" fmla="*/ 121783 h 516"/>
                <a:gd name="T46" fmla="*/ 190605 w 546"/>
                <a:gd name="T47" fmla="*/ 116739 h 516"/>
                <a:gd name="T48" fmla="*/ 190605 w 546"/>
                <a:gd name="T49" fmla="*/ 58369 h 516"/>
                <a:gd name="T50" fmla="*/ 190605 w 546"/>
                <a:gd name="T51" fmla="*/ 58369 h 516"/>
                <a:gd name="T52" fmla="*/ 5394 w 546"/>
                <a:gd name="T53" fmla="*/ 58369 h 516"/>
                <a:gd name="T54" fmla="*/ 0 w 546"/>
                <a:gd name="T55" fmla="*/ 63414 h 516"/>
                <a:gd name="T56" fmla="*/ 5394 w 546"/>
                <a:gd name="T57" fmla="*/ 74223 h 516"/>
                <a:gd name="T58" fmla="*/ 190605 w 546"/>
                <a:gd name="T59" fmla="*/ 74223 h 516"/>
                <a:gd name="T60" fmla="*/ 195999 w 546"/>
                <a:gd name="T61" fmla="*/ 63414 h 516"/>
                <a:gd name="T62" fmla="*/ 190605 w 546"/>
                <a:gd name="T63" fmla="*/ 58369 h 5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46" h="516">
                  <a:moveTo>
                    <a:pt x="309" y="471"/>
                  </a:moveTo>
                  <a:lnTo>
                    <a:pt x="309" y="471"/>
                  </a:lnTo>
                  <a:cubicBezTo>
                    <a:pt x="15" y="471"/>
                    <a:pt x="15" y="471"/>
                    <a:pt x="15" y="471"/>
                  </a:cubicBezTo>
                  <a:cubicBezTo>
                    <a:pt x="0" y="471"/>
                    <a:pt x="0" y="486"/>
                    <a:pt x="0" y="500"/>
                  </a:cubicBezTo>
                  <a:cubicBezTo>
                    <a:pt x="0" y="500"/>
                    <a:pt x="0" y="515"/>
                    <a:pt x="15" y="515"/>
                  </a:cubicBezTo>
                  <a:cubicBezTo>
                    <a:pt x="309" y="515"/>
                    <a:pt x="309" y="515"/>
                    <a:pt x="309" y="515"/>
                  </a:cubicBezTo>
                  <a:cubicBezTo>
                    <a:pt x="324" y="515"/>
                    <a:pt x="324" y="500"/>
                    <a:pt x="324" y="500"/>
                  </a:cubicBezTo>
                  <a:cubicBezTo>
                    <a:pt x="324" y="486"/>
                    <a:pt x="324" y="471"/>
                    <a:pt x="309" y="471"/>
                  </a:cubicBezTo>
                  <a:close/>
                  <a:moveTo>
                    <a:pt x="15" y="44"/>
                  </a:moveTo>
                  <a:lnTo>
                    <a:pt x="15" y="44"/>
                  </a:lnTo>
                  <a:cubicBezTo>
                    <a:pt x="530" y="44"/>
                    <a:pt x="530" y="44"/>
                    <a:pt x="530" y="44"/>
                  </a:cubicBezTo>
                  <a:lnTo>
                    <a:pt x="545" y="29"/>
                  </a:lnTo>
                  <a:cubicBezTo>
                    <a:pt x="545" y="15"/>
                    <a:pt x="530" y="0"/>
                    <a:pt x="53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15"/>
                    <a:pt x="0" y="29"/>
                  </a:cubicBezTo>
                  <a:cubicBezTo>
                    <a:pt x="0" y="29"/>
                    <a:pt x="0" y="44"/>
                    <a:pt x="15" y="44"/>
                  </a:cubicBezTo>
                  <a:close/>
                  <a:moveTo>
                    <a:pt x="530" y="324"/>
                  </a:moveTo>
                  <a:lnTo>
                    <a:pt x="530" y="324"/>
                  </a:lnTo>
                  <a:cubicBezTo>
                    <a:pt x="15" y="324"/>
                    <a:pt x="15" y="324"/>
                    <a:pt x="15" y="324"/>
                  </a:cubicBezTo>
                  <a:cubicBezTo>
                    <a:pt x="0" y="324"/>
                    <a:pt x="0" y="324"/>
                    <a:pt x="0" y="338"/>
                  </a:cubicBezTo>
                  <a:cubicBezTo>
                    <a:pt x="0" y="353"/>
                    <a:pt x="0" y="353"/>
                    <a:pt x="15" y="353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30" y="353"/>
                    <a:pt x="545" y="353"/>
                    <a:pt x="545" y="338"/>
                  </a:cubicBezTo>
                  <a:cubicBezTo>
                    <a:pt x="545" y="324"/>
                    <a:pt x="530" y="324"/>
                    <a:pt x="530" y="324"/>
                  </a:cubicBezTo>
                  <a:close/>
                  <a:moveTo>
                    <a:pt x="530" y="162"/>
                  </a:moveTo>
                  <a:lnTo>
                    <a:pt x="530" y="162"/>
                  </a:lnTo>
                  <a:cubicBezTo>
                    <a:pt x="15" y="162"/>
                    <a:pt x="15" y="162"/>
                    <a:pt x="15" y="162"/>
                  </a:cubicBezTo>
                  <a:cubicBezTo>
                    <a:pt x="0" y="162"/>
                    <a:pt x="0" y="176"/>
                    <a:pt x="0" y="176"/>
                  </a:cubicBezTo>
                  <a:cubicBezTo>
                    <a:pt x="0" y="191"/>
                    <a:pt x="0" y="206"/>
                    <a:pt x="15" y="206"/>
                  </a:cubicBezTo>
                  <a:cubicBezTo>
                    <a:pt x="530" y="206"/>
                    <a:pt x="530" y="206"/>
                    <a:pt x="530" y="206"/>
                  </a:cubicBezTo>
                  <a:cubicBezTo>
                    <a:pt x="530" y="206"/>
                    <a:pt x="545" y="191"/>
                    <a:pt x="545" y="176"/>
                  </a:cubicBezTo>
                  <a:lnTo>
                    <a:pt x="530" y="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01" name="Freeform 196"/>
            <p:cNvSpPr>
              <a:spLocks noChangeArrowheads="1"/>
            </p:cNvSpPr>
            <p:nvPr/>
          </p:nvSpPr>
          <p:spPr bwMode="auto">
            <a:xfrm>
              <a:off x="2559328" y="891905"/>
              <a:ext cx="196358" cy="185917"/>
            </a:xfrm>
            <a:custGeom>
              <a:avLst/>
              <a:gdLst>
                <a:gd name="T0" fmla="*/ 5044 w 545"/>
                <a:gd name="T1" fmla="*/ 15853 h 516"/>
                <a:gd name="T2" fmla="*/ 5044 w 545"/>
                <a:gd name="T3" fmla="*/ 15853 h 516"/>
                <a:gd name="T4" fmla="*/ 190954 w 545"/>
                <a:gd name="T5" fmla="*/ 15853 h 516"/>
                <a:gd name="T6" fmla="*/ 195998 w 545"/>
                <a:gd name="T7" fmla="*/ 10449 h 516"/>
                <a:gd name="T8" fmla="*/ 190954 w 545"/>
                <a:gd name="T9" fmla="*/ 0 h 516"/>
                <a:gd name="T10" fmla="*/ 5044 w 545"/>
                <a:gd name="T11" fmla="*/ 0 h 516"/>
                <a:gd name="T12" fmla="*/ 0 w 545"/>
                <a:gd name="T13" fmla="*/ 10449 h 516"/>
                <a:gd name="T14" fmla="*/ 5044 w 545"/>
                <a:gd name="T15" fmla="*/ 15853 h 516"/>
                <a:gd name="T16" fmla="*/ 37110 w 545"/>
                <a:gd name="T17" fmla="*/ 58369 h 516"/>
                <a:gd name="T18" fmla="*/ 37110 w 545"/>
                <a:gd name="T19" fmla="*/ 58369 h 516"/>
                <a:gd name="T20" fmla="*/ 26301 w 545"/>
                <a:gd name="T21" fmla="*/ 63414 h 516"/>
                <a:gd name="T22" fmla="*/ 37110 w 545"/>
                <a:gd name="T23" fmla="*/ 74223 h 516"/>
                <a:gd name="T24" fmla="*/ 164292 w 545"/>
                <a:gd name="T25" fmla="*/ 74223 h 516"/>
                <a:gd name="T26" fmla="*/ 169697 w 545"/>
                <a:gd name="T27" fmla="*/ 63414 h 516"/>
                <a:gd name="T28" fmla="*/ 164292 w 545"/>
                <a:gd name="T29" fmla="*/ 58369 h 516"/>
                <a:gd name="T30" fmla="*/ 37110 w 545"/>
                <a:gd name="T31" fmla="*/ 58369 h 516"/>
                <a:gd name="T32" fmla="*/ 190954 w 545"/>
                <a:gd name="T33" fmla="*/ 116739 h 516"/>
                <a:gd name="T34" fmla="*/ 190954 w 545"/>
                <a:gd name="T35" fmla="*/ 116739 h 516"/>
                <a:gd name="T36" fmla="*/ 5044 w 545"/>
                <a:gd name="T37" fmla="*/ 116739 h 516"/>
                <a:gd name="T38" fmla="*/ 0 w 545"/>
                <a:gd name="T39" fmla="*/ 121783 h 516"/>
                <a:gd name="T40" fmla="*/ 5044 w 545"/>
                <a:gd name="T41" fmla="*/ 127187 h 516"/>
                <a:gd name="T42" fmla="*/ 190954 w 545"/>
                <a:gd name="T43" fmla="*/ 127187 h 516"/>
                <a:gd name="T44" fmla="*/ 195998 w 545"/>
                <a:gd name="T45" fmla="*/ 121783 h 516"/>
                <a:gd name="T46" fmla="*/ 190954 w 545"/>
                <a:gd name="T47" fmla="*/ 116739 h 516"/>
                <a:gd name="T48" fmla="*/ 148439 w 545"/>
                <a:gd name="T49" fmla="*/ 169703 h 516"/>
                <a:gd name="T50" fmla="*/ 148439 w 545"/>
                <a:gd name="T51" fmla="*/ 169703 h 516"/>
                <a:gd name="T52" fmla="*/ 47558 w 545"/>
                <a:gd name="T53" fmla="*/ 169703 h 516"/>
                <a:gd name="T54" fmla="*/ 42154 w 545"/>
                <a:gd name="T55" fmla="*/ 180152 h 516"/>
                <a:gd name="T56" fmla="*/ 47558 w 545"/>
                <a:gd name="T57" fmla="*/ 185557 h 516"/>
                <a:gd name="T58" fmla="*/ 148439 w 545"/>
                <a:gd name="T59" fmla="*/ 185557 h 516"/>
                <a:gd name="T60" fmla="*/ 153484 w 545"/>
                <a:gd name="T61" fmla="*/ 180152 h 516"/>
                <a:gd name="T62" fmla="*/ 148439 w 545"/>
                <a:gd name="T63" fmla="*/ 169703 h 5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45" h="516">
                  <a:moveTo>
                    <a:pt x="14" y="44"/>
                  </a:moveTo>
                  <a:lnTo>
                    <a:pt x="14" y="44"/>
                  </a:lnTo>
                  <a:cubicBezTo>
                    <a:pt x="530" y="44"/>
                    <a:pt x="530" y="44"/>
                    <a:pt x="530" y="44"/>
                  </a:cubicBezTo>
                  <a:cubicBezTo>
                    <a:pt x="544" y="44"/>
                    <a:pt x="544" y="29"/>
                    <a:pt x="544" y="29"/>
                  </a:cubicBezTo>
                  <a:cubicBezTo>
                    <a:pt x="544" y="15"/>
                    <a:pt x="544" y="0"/>
                    <a:pt x="53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0" y="15"/>
                    <a:pt x="0" y="29"/>
                  </a:cubicBezTo>
                  <a:lnTo>
                    <a:pt x="14" y="44"/>
                  </a:lnTo>
                  <a:close/>
                  <a:moveTo>
                    <a:pt x="103" y="162"/>
                  </a:moveTo>
                  <a:lnTo>
                    <a:pt x="103" y="162"/>
                  </a:lnTo>
                  <a:cubicBezTo>
                    <a:pt x="88" y="162"/>
                    <a:pt x="73" y="176"/>
                    <a:pt x="73" y="176"/>
                  </a:cubicBezTo>
                  <a:cubicBezTo>
                    <a:pt x="73" y="191"/>
                    <a:pt x="88" y="206"/>
                    <a:pt x="103" y="206"/>
                  </a:cubicBezTo>
                  <a:cubicBezTo>
                    <a:pt x="456" y="206"/>
                    <a:pt x="456" y="206"/>
                    <a:pt x="456" y="206"/>
                  </a:cubicBezTo>
                  <a:cubicBezTo>
                    <a:pt x="456" y="206"/>
                    <a:pt x="471" y="191"/>
                    <a:pt x="471" y="176"/>
                  </a:cubicBezTo>
                  <a:lnTo>
                    <a:pt x="456" y="162"/>
                  </a:lnTo>
                  <a:lnTo>
                    <a:pt x="103" y="162"/>
                  </a:lnTo>
                  <a:close/>
                  <a:moveTo>
                    <a:pt x="530" y="324"/>
                  </a:moveTo>
                  <a:lnTo>
                    <a:pt x="530" y="324"/>
                  </a:lnTo>
                  <a:cubicBezTo>
                    <a:pt x="14" y="324"/>
                    <a:pt x="14" y="324"/>
                    <a:pt x="14" y="324"/>
                  </a:cubicBezTo>
                  <a:cubicBezTo>
                    <a:pt x="14" y="324"/>
                    <a:pt x="0" y="324"/>
                    <a:pt x="0" y="338"/>
                  </a:cubicBezTo>
                  <a:cubicBezTo>
                    <a:pt x="0" y="353"/>
                    <a:pt x="14" y="353"/>
                    <a:pt x="14" y="353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44" y="353"/>
                    <a:pt x="544" y="353"/>
                    <a:pt x="544" y="338"/>
                  </a:cubicBezTo>
                  <a:cubicBezTo>
                    <a:pt x="544" y="324"/>
                    <a:pt x="544" y="324"/>
                    <a:pt x="530" y="324"/>
                  </a:cubicBezTo>
                  <a:close/>
                  <a:moveTo>
                    <a:pt x="412" y="471"/>
                  </a:moveTo>
                  <a:lnTo>
                    <a:pt x="412" y="471"/>
                  </a:lnTo>
                  <a:cubicBezTo>
                    <a:pt x="132" y="471"/>
                    <a:pt x="132" y="471"/>
                    <a:pt x="132" y="471"/>
                  </a:cubicBezTo>
                  <a:cubicBezTo>
                    <a:pt x="132" y="471"/>
                    <a:pt x="117" y="486"/>
                    <a:pt x="117" y="500"/>
                  </a:cubicBezTo>
                  <a:lnTo>
                    <a:pt x="132" y="515"/>
                  </a:lnTo>
                  <a:cubicBezTo>
                    <a:pt x="412" y="515"/>
                    <a:pt x="412" y="515"/>
                    <a:pt x="412" y="515"/>
                  </a:cubicBezTo>
                  <a:cubicBezTo>
                    <a:pt x="426" y="515"/>
                    <a:pt x="426" y="500"/>
                    <a:pt x="426" y="500"/>
                  </a:cubicBezTo>
                  <a:cubicBezTo>
                    <a:pt x="426" y="486"/>
                    <a:pt x="426" y="471"/>
                    <a:pt x="412" y="4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02" name="Freeform 197"/>
            <p:cNvSpPr>
              <a:spLocks noChangeArrowheads="1"/>
            </p:cNvSpPr>
            <p:nvPr/>
          </p:nvSpPr>
          <p:spPr bwMode="auto">
            <a:xfrm>
              <a:off x="2177994" y="891905"/>
              <a:ext cx="197307" cy="185917"/>
            </a:xfrm>
            <a:custGeom>
              <a:avLst/>
              <a:gdLst>
                <a:gd name="T0" fmla="*/ 5068 w 545"/>
                <a:gd name="T1" fmla="*/ 74223 h 516"/>
                <a:gd name="T2" fmla="*/ 5068 w 545"/>
                <a:gd name="T3" fmla="*/ 74223 h 516"/>
                <a:gd name="T4" fmla="*/ 133227 w 545"/>
                <a:gd name="T5" fmla="*/ 74223 h 516"/>
                <a:gd name="T6" fmla="*/ 143726 w 545"/>
                <a:gd name="T7" fmla="*/ 63414 h 516"/>
                <a:gd name="T8" fmla="*/ 133227 w 545"/>
                <a:gd name="T9" fmla="*/ 58369 h 516"/>
                <a:gd name="T10" fmla="*/ 5068 w 545"/>
                <a:gd name="T11" fmla="*/ 58369 h 516"/>
                <a:gd name="T12" fmla="*/ 0 w 545"/>
                <a:gd name="T13" fmla="*/ 63414 h 516"/>
                <a:gd name="T14" fmla="*/ 5068 w 545"/>
                <a:gd name="T15" fmla="*/ 74223 h 516"/>
                <a:gd name="T16" fmla="*/ 5068 w 545"/>
                <a:gd name="T17" fmla="*/ 15853 h 516"/>
                <a:gd name="T18" fmla="*/ 5068 w 545"/>
                <a:gd name="T19" fmla="*/ 15853 h 516"/>
                <a:gd name="T20" fmla="*/ 191877 w 545"/>
                <a:gd name="T21" fmla="*/ 15853 h 516"/>
                <a:gd name="T22" fmla="*/ 196945 w 545"/>
                <a:gd name="T23" fmla="*/ 10449 h 516"/>
                <a:gd name="T24" fmla="*/ 191877 w 545"/>
                <a:gd name="T25" fmla="*/ 0 h 516"/>
                <a:gd name="T26" fmla="*/ 5068 w 545"/>
                <a:gd name="T27" fmla="*/ 0 h 516"/>
                <a:gd name="T28" fmla="*/ 0 w 545"/>
                <a:gd name="T29" fmla="*/ 10449 h 516"/>
                <a:gd name="T30" fmla="*/ 5068 w 545"/>
                <a:gd name="T31" fmla="*/ 15853 h 516"/>
                <a:gd name="T32" fmla="*/ 111868 w 545"/>
                <a:gd name="T33" fmla="*/ 169703 h 516"/>
                <a:gd name="T34" fmla="*/ 111868 w 545"/>
                <a:gd name="T35" fmla="*/ 169703 h 516"/>
                <a:gd name="T36" fmla="*/ 5068 w 545"/>
                <a:gd name="T37" fmla="*/ 169703 h 516"/>
                <a:gd name="T38" fmla="*/ 0 w 545"/>
                <a:gd name="T39" fmla="*/ 180152 h 516"/>
                <a:gd name="T40" fmla="*/ 5068 w 545"/>
                <a:gd name="T41" fmla="*/ 185557 h 516"/>
                <a:gd name="T42" fmla="*/ 111868 w 545"/>
                <a:gd name="T43" fmla="*/ 185557 h 516"/>
                <a:gd name="T44" fmla="*/ 122367 w 545"/>
                <a:gd name="T45" fmla="*/ 180152 h 516"/>
                <a:gd name="T46" fmla="*/ 111868 w 545"/>
                <a:gd name="T47" fmla="*/ 169703 h 516"/>
                <a:gd name="T48" fmla="*/ 191877 w 545"/>
                <a:gd name="T49" fmla="*/ 116739 h 516"/>
                <a:gd name="T50" fmla="*/ 191877 w 545"/>
                <a:gd name="T51" fmla="*/ 116739 h 516"/>
                <a:gd name="T52" fmla="*/ 5068 w 545"/>
                <a:gd name="T53" fmla="*/ 116739 h 516"/>
                <a:gd name="T54" fmla="*/ 0 w 545"/>
                <a:gd name="T55" fmla="*/ 121783 h 516"/>
                <a:gd name="T56" fmla="*/ 5068 w 545"/>
                <a:gd name="T57" fmla="*/ 127187 h 516"/>
                <a:gd name="T58" fmla="*/ 191877 w 545"/>
                <a:gd name="T59" fmla="*/ 127187 h 516"/>
                <a:gd name="T60" fmla="*/ 196945 w 545"/>
                <a:gd name="T61" fmla="*/ 121783 h 516"/>
                <a:gd name="T62" fmla="*/ 191877 w 545"/>
                <a:gd name="T63" fmla="*/ 116739 h 5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45" h="516">
                  <a:moveTo>
                    <a:pt x="14" y="206"/>
                  </a:moveTo>
                  <a:lnTo>
                    <a:pt x="14" y="206"/>
                  </a:lnTo>
                  <a:cubicBezTo>
                    <a:pt x="368" y="206"/>
                    <a:pt x="368" y="206"/>
                    <a:pt x="368" y="206"/>
                  </a:cubicBezTo>
                  <a:cubicBezTo>
                    <a:pt x="383" y="206"/>
                    <a:pt x="397" y="191"/>
                    <a:pt x="397" y="176"/>
                  </a:cubicBezTo>
                  <a:cubicBezTo>
                    <a:pt x="397" y="176"/>
                    <a:pt x="383" y="162"/>
                    <a:pt x="368" y="162"/>
                  </a:cubicBezTo>
                  <a:cubicBezTo>
                    <a:pt x="14" y="162"/>
                    <a:pt x="14" y="162"/>
                    <a:pt x="14" y="162"/>
                  </a:cubicBezTo>
                  <a:lnTo>
                    <a:pt x="0" y="176"/>
                  </a:lnTo>
                  <a:cubicBezTo>
                    <a:pt x="0" y="191"/>
                    <a:pt x="14" y="206"/>
                    <a:pt x="14" y="206"/>
                  </a:cubicBezTo>
                  <a:close/>
                  <a:moveTo>
                    <a:pt x="14" y="44"/>
                  </a:moveTo>
                  <a:lnTo>
                    <a:pt x="14" y="44"/>
                  </a:lnTo>
                  <a:cubicBezTo>
                    <a:pt x="530" y="44"/>
                    <a:pt x="530" y="44"/>
                    <a:pt x="530" y="44"/>
                  </a:cubicBezTo>
                  <a:cubicBezTo>
                    <a:pt x="544" y="44"/>
                    <a:pt x="544" y="29"/>
                    <a:pt x="544" y="29"/>
                  </a:cubicBezTo>
                  <a:cubicBezTo>
                    <a:pt x="544" y="15"/>
                    <a:pt x="544" y="0"/>
                    <a:pt x="53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0" y="15"/>
                    <a:pt x="0" y="29"/>
                  </a:cubicBezTo>
                  <a:lnTo>
                    <a:pt x="14" y="44"/>
                  </a:lnTo>
                  <a:close/>
                  <a:moveTo>
                    <a:pt x="309" y="471"/>
                  </a:moveTo>
                  <a:lnTo>
                    <a:pt x="309" y="471"/>
                  </a:lnTo>
                  <a:cubicBezTo>
                    <a:pt x="14" y="471"/>
                    <a:pt x="14" y="471"/>
                    <a:pt x="14" y="471"/>
                  </a:cubicBezTo>
                  <a:cubicBezTo>
                    <a:pt x="14" y="471"/>
                    <a:pt x="0" y="486"/>
                    <a:pt x="0" y="500"/>
                  </a:cubicBezTo>
                  <a:lnTo>
                    <a:pt x="14" y="515"/>
                  </a:lnTo>
                  <a:cubicBezTo>
                    <a:pt x="309" y="515"/>
                    <a:pt x="309" y="515"/>
                    <a:pt x="309" y="515"/>
                  </a:cubicBezTo>
                  <a:cubicBezTo>
                    <a:pt x="324" y="515"/>
                    <a:pt x="338" y="500"/>
                    <a:pt x="338" y="500"/>
                  </a:cubicBezTo>
                  <a:cubicBezTo>
                    <a:pt x="338" y="486"/>
                    <a:pt x="324" y="471"/>
                    <a:pt x="309" y="471"/>
                  </a:cubicBezTo>
                  <a:close/>
                  <a:moveTo>
                    <a:pt x="530" y="324"/>
                  </a:moveTo>
                  <a:lnTo>
                    <a:pt x="530" y="324"/>
                  </a:lnTo>
                  <a:cubicBezTo>
                    <a:pt x="14" y="324"/>
                    <a:pt x="14" y="324"/>
                    <a:pt x="14" y="324"/>
                  </a:cubicBezTo>
                  <a:cubicBezTo>
                    <a:pt x="14" y="324"/>
                    <a:pt x="0" y="324"/>
                    <a:pt x="0" y="338"/>
                  </a:cubicBezTo>
                  <a:cubicBezTo>
                    <a:pt x="0" y="353"/>
                    <a:pt x="14" y="353"/>
                    <a:pt x="14" y="353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44" y="353"/>
                    <a:pt x="544" y="353"/>
                    <a:pt x="544" y="338"/>
                  </a:cubicBezTo>
                  <a:cubicBezTo>
                    <a:pt x="544" y="324"/>
                    <a:pt x="544" y="324"/>
                    <a:pt x="530" y="3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03" name="Freeform 198"/>
            <p:cNvSpPr>
              <a:spLocks noChangeArrowheads="1"/>
            </p:cNvSpPr>
            <p:nvPr/>
          </p:nvSpPr>
          <p:spPr bwMode="auto">
            <a:xfrm>
              <a:off x="1833655" y="871986"/>
              <a:ext cx="181181" cy="228602"/>
            </a:xfrm>
            <a:custGeom>
              <a:avLst/>
              <a:gdLst>
                <a:gd name="T0" fmla="*/ 127658 w 501"/>
                <a:gd name="T1" fmla="*/ 201559 h 634"/>
                <a:gd name="T2" fmla="*/ 133083 w 501"/>
                <a:gd name="T3" fmla="*/ 106008 h 634"/>
                <a:gd name="T4" fmla="*/ 116809 w 501"/>
                <a:gd name="T5" fmla="*/ 106008 h 634"/>
                <a:gd name="T6" fmla="*/ 127658 w 501"/>
                <a:gd name="T7" fmla="*/ 201559 h 634"/>
                <a:gd name="T8" fmla="*/ 53161 w 501"/>
                <a:gd name="T9" fmla="*/ 201559 h 634"/>
                <a:gd name="T10" fmla="*/ 63648 w 501"/>
                <a:gd name="T11" fmla="*/ 106008 h 634"/>
                <a:gd name="T12" fmla="*/ 47736 w 501"/>
                <a:gd name="T13" fmla="*/ 106008 h 634"/>
                <a:gd name="T14" fmla="*/ 53161 w 501"/>
                <a:gd name="T15" fmla="*/ 201559 h 634"/>
                <a:gd name="T16" fmla="*/ 90410 w 501"/>
                <a:gd name="T17" fmla="*/ 201559 h 634"/>
                <a:gd name="T18" fmla="*/ 95834 w 501"/>
                <a:gd name="T19" fmla="*/ 106008 h 634"/>
                <a:gd name="T20" fmla="*/ 84985 w 501"/>
                <a:gd name="T21" fmla="*/ 106008 h 634"/>
                <a:gd name="T22" fmla="*/ 90410 w 501"/>
                <a:gd name="T23" fmla="*/ 201559 h 634"/>
                <a:gd name="T24" fmla="*/ 170332 w 501"/>
                <a:gd name="T25" fmla="*/ 31730 h 634"/>
                <a:gd name="T26" fmla="*/ 127658 w 501"/>
                <a:gd name="T27" fmla="*/ 15865 h 634"/>
                <a:gd name="T28" fmla="*/ 69073 w 501"/>
                <a:gd name="T29" fmla="*/ 0 h 634"/>
                <a:gd name="T30" fmla="*/ 53161 w 501"/>
                <a:gd name="T31" fmla="*/ 31730 h 634"/>
                <a:gd name="T32" fmla="*/ 0 w 501"/>
                <a:gd name="T33" fmla="*/ 42187 h 634"/>
                <a:gd name="T34" fmla="*/ 10488 w 501"/>
                <a:gd name="T35" fmla="*/ 74278 h 634"/>
                <a:gd name="T36" fmla="*/ 42673 w 501"/>
                <a:gd name="T37" fmla="*/ 228241 h 634"/>
                <a:gd name="T38" fmla="*/ 170332 w 501"/>
                <a:gd name="T39" fmla="*/ 201559 h 634"/>
                <a:gd name="T40" fmla="*/ 180819 w 501"/>
                <a:gd name="T41" fmla="*/ 58412 h 634"/>
                <a:gd name="T42" fmla="*/ 170332 w 501"/>
                <a:gd name="T43" fmla="*/ 31730 h 634"/>
                <a:gd name="T44" fmla="*/ 69073 w 501"/>
                <a:gd name="T45" fmla="*/ 21274 h 634"/>
                <a:gd name="T46" fmla="*/ 106322 w 501"/>
                <a:gd name="T47" fmla="*/ 15865 h 634"/>
                <a:gd name="T48" fmla="*/ 111746 w 501"/>
                <a:gd name="T49" fmla="*/ 31730 h 634"/>
                <a:gd name="T50" fmla="*/ 69073 w 501"/>
                <a:gd name="T51" fmla="*/ 21274 h 634"/>
                <a:gd name="T52" fmla="*/ 154420 w 501"/>
                <a:gd name="T53" fmla="*/ 201559 h 634"/>
                <a:gd name="T54" fmla="*/ 42673 w 501"/>
                <a:gd name="T55" fmla="*/ 212376 h 634"/>
                <a:gd name="T56" fmla="*/ 26400 w 501"/>
                <a:gd name="T57" fmla="*/ 74278 h 634"/>
                <a:gd name="T58" fmla="*/ 154420 w 501"/>
                <a:gd name="T59" fmla="*/ 201559 h 634"/>
                <a:gd name="T60" fmla="*/ 159483 w 501"/>
                <a:gd name="T61" fmla="*/ 58412 h 634"/>
                <a:gd name="T62" fmla="*/ 10488 w 501"/>
                <a:gd name="T63" fmla="*/ 53004 h 634"/>
                <a:gd name="T64" fmla="*/ 159483 w 501"/>
                <a:gd name="T65" fmla="*/ 42187 h 634"/>
                <a:gd name="T66" fmla="*/ 159483 w 501"/>
                <a:gd name="T67" fmla="*/ 58412 h 6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01" h="634">
                  <a:moveTo>
                    <a:pt x="353" y="559"/>
                  </a:moveTo>
                  <a:lnTo>
                    <a:pt x="353" y="559"/>
                  </a:lnTo>
                  <a:cubicBezTo>
                    <a:pt x="353" y="559"/>
                    <a:pt x="368" y="545"/>
                    <a:pt x="368" y="530"/>
                  </a:cubicBezTo>
                  <a:cubicBezTo>
                    <a:pt x="368" y="294"/>
                    <a:pt x="368" y="294"/>
                    <a:pt x="368" y="294"/>
                  </a:cubicBezTo>
                  <a:lnTo>
                    <a:pt x="353" y="279"/>
                  </a:lnTo>
                  <a:cubicBezTo>
                    <a:pt x="339" y="279"/>
                    <a:pt x="323" y="294"/>
                    <a:pt x="323" y="294"/>
                  </a:cubicBezTo>
                  <a:cubicBezTo>
                    <a:pt x="323" y="530"/>
                    <a:pt x="323" y="530"/>
                    <a:pt x="323" y="530"/>
                  </a:cubicBezTo>
                  <a:cubicBezTo>
                    <a:pt x="323" y="545"/>
                    <a:pt x="339" y="559"/>
                    <a:pt x="353" y="559"/>
                  </a:cubicBezTo>
                  <a:close/>
                  <a:moveTo>
                    <a:pt x="147" y="559"/>
                  </a:moveTo>
                  <a:lnTo>
                    <a:pt x="147" y="559"/>
                  </a:lnTo>
                  <a:cubicBezTo>
                    <a:pt x="162" y="559"/>
                    <a:pt x="176" y="545"/>
                    <a:pt x="176" y="530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6" y="294"/>
                    <a:pt x="162" y="279"/>
                    <a:pt x="147" y="279"/>
                  </a:cubicBezTo>
                  <a:lnTo>
                    <a:pt x="132" y="294"/>
                  </a:lnTo>
                  <a:cubicBezTo>
                    <a:pt x="132" y="530"/>
                    <a:pt x="132" y="530"/>
                    <a:pt x="132" y="530"/>
                  </a:cubicBezTo>
                  <a:cubicBezTo>
                    <a:pt x="132" y="545"/>
                    <a:pt x="147" y="559"/>
                    <a:pt x="147" y="559"/>
                  </a:cubicBezTo>
                  <a:close/>
                  <a:moveTo>
                    <a:pt x="250" y="559"/>
                  </a:moveTo>
                  <a:lnTo>
                    <a:pt x="250" y="559"/>
                  </a:lnTo>
                  <a:cubicBezTo>
                    <a:pt x="265" y="559"/>
                    <a:pt x="265" y="545"/>
                    <a:pt x="265" y="530"/>
                  </a:cubicBezTo>
                  <a:cubicBezTo>
                    <a:pt x="265" y="294"/>
                    <a:pt x="265" y="294"/>
                    <a:pt x="265" y="294"/>
                  </a:cubicBezTo>
                  <a:cubicBezTo>
                    <a:pt x="265" y="294"/>
                    <a:pt x="265" y="279"/>
                    <a:pt x="250" y="279"/>
                  </a:cubicBezTo>
                  <a:cubicBezTo>
                    <a:pt x="235" y="279"/>
                    <a:pt x="235" y="294"/>
                    <a:pt x="235" y="294"/>
                  </a:cubicBezTo>
                  <a:cubicBezTo>
                    <a:pt x="235" y="530"/>
                    <a:pt x="235" y="530"/>
                    <a:pt x="235" y="530"/>
                  </a:cubicBezTo>
                  <a:cubicBezTo>
                    <a:pt x="235" y="545"/>
                    <a:pt x="235" y="559"/>
                    <a:pt x="250" y="559"/>
                  </a:cubicBezTo>
                  <a:close/>
                  <a:moveTo>
                    <a:pt x="471" y="88"/>
                  </a:moveTo>
                  <a:lnTo>
                    <a:pt x="471" y="88"/>
                  </a:lnTo>
                  <a:cubicBezTo>
                    <a:pt x="353" y="88"/>
                    <a:pt x="353" y="88"/>
                    <a:pt x="353" y="88"/>
                  </a:cubicBezTo>
                  <a:cubicBezTo>
                    <a:pt x="353" y="44"/>
                    <a:pt x="353" y="44"/>
                    <a:pt x="353" y="44"/>
                  </a:cubicBezTo>
                  <a:cubicBezTo>
                    <a:pt x="353" y="29"/>
                    <a:pt x="323" y="0"/>
                    <a:pt x="309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76" y="0"/>
                    <a:pt x="147" y="29"/>
                    <a:pt x="147" y="44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14" y="88"/>
                    <a:pt x="0" y="103"/>
                    <a:pt x="0" y="117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76"/>
                    <a:pt x="14" y="206"/>
                    <a:pt x="29" y="206"/>
                  </a:cubicBezTo>
                  <a:cubicBezTo>
                    <a:pt x="29" y="559"/>
                    <a:pt x="29" y="559"/>
                    <a:pt x="29" y="559"/>
                  </a:cubicBezTo>
                  <a:cubicBezTo>
                    <a:pt x="29" y="604"/>
                    <a:pt x="73" y="633"/>
                    <a:pt x="118" y="633"/>
                  </a:cubicBezTo>
                  <a:cubicBezTo>
                    <a:pt x="382" y="633"/>
                    <a:pt x="382" y="633"/>
                    <a:pt x="382" y="633"/>
                  </a:cubicBezTo>
                  <a:cubicBezTo>
                    <a:pt x="427" y="633"/>
                    <a:pt x="471" y="604"/>
                    <a:pt x="471" y="559"/>
                  </a:cubicBezTo>
                  <a:cubicBezTo>
                    <a:pt x="471" y="206"/>
                    <a:pt x="471" y="206"/>
                    <a:pt x="471" y="206"/>
                  </a:cubicBezTo>
                  <a:cubicBezTo>
                    <a:pt x="486" y="206"/>
                    <a:pt x="500" y="176"/>
                    <a:pt x="500" y="162"/>
                  </a:cubicBezTo>
                  <a:cubicBezTo>
                    <a:pt x="500" y="117"/>
                    <a:pt x="500" y="117"/>
                    <a:pt x="500" y="117"/>
                  </a:cubicBezTo>
                  <a:cubicBezTo>
                    <a:pt x="500" y="103"/>
                    <a:pt x="486" y="88"/>
                    <a:pt x="471" y="88"/>
                  </a:cubicBezTo>
                  <a:close/>
                  <a:moveTo>
                    <a:pt x="191" y="59"/>
                  </a:moveTo>
                  <a:lnTo>
                    <a:pt x="191" y="59"/>
                  </a:lnTo>
                  <a:lnTo>
                    <a:pt x="206" y="44"/>
                  </a:lnTo>
                  <a:cubicBezTo>
                    <a:pt x="294" y="44"/>
                    <a:pt x="294" y="44"/>
                    <a:pt x="294" y="44"/>
                  </a:cubicBezTo>
                  <a:lnTo>
                    <a:pt x="309" y="59"/>
                  </a:lnTo>
                  <a:cubicBezTo>
                    <a:pt x="309" y="88"/>
                    <a:pt x="309" y="88"/>
                    <a:pt x="309" y="88"/>
                  </a:cubicBezTo>
                  <a:cubicBezTo>
                    <a:pt x="294" y="88"/>
                    <a:pt x="191" y="88"/>
                    <a:pt x="191" y="88"/>
                  </a:cubicBezTo>
                  <a:lnTo>
                    <a:pt x="191" y="59"/>
                  </a:lnTo>
                  <a:close/>
                  <a:moveTo>
                    <a:pt x="427" y="559"/>
                  </a:moveTo>
                  <a:lnTo>
                    <a:pt x="427" y="559"/>
                  </a:lnTo>
                  <a:cubicBezTo>
                    <a:pt x="427" y="574"/>
                    <a:pt x="412" y="589"/>
                    <a:pt x="382" y="589"/>
                  </a:cubicBezTo>
                  <a:cubicBezTo>
                    <a:pt x="118" y="589"/>
                    <a:pt x="118" y="589"/>
                    <a:pt x="118" y="589"/>
                  </a:cubicBezTo>
                  <a:cubicBezTo>
                    <a:pt x="88" y="589"/>
                    <a:pt x="73" y="574"/>
                    <a:pt x="73" y="559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103" y="206"/>
                    <a:pt x="412" y="206"/>
                    <a:pt x="427" y="206"/>
                  </a:cubicBezTo>
                  <a:lnTo>
                    <a:pt x="427" y="559"/>
                  </a:lnTo>
                  <a:close/>
                  <a:moveTo>
                    <a:pt x="441" y="162"/>
                  </a:moveTo>
                  <a:lnTo>
                    <a:pt x="441" y="162"/>
                  </a:lnTo>
                  <a:cubicBezTo>
                    <a:pt x="59" y="162"/>
                    <a:pt x="59" y="162"/>
                    <a:pt x="59" y="162"/>
                  </a:cubicBezTo>
                  <a:cubicBezTo>
                    <a:pt x="44" y="162"/>
                    <a:pt x="29" y="147"/>
                    <a:pt x="29" y="147"/>
                  </a:cubicBezTo>
                  <a:cubicBezTo>
                    <a:pt x="29" y="132"/>
                    <a:pt x="44" y="117"/>
                    <a:pt x="59" y="117"/>
                  </a:cubicBezTo>
                  <a:cubicBezTo>
                    <a:pt x="441" y="117"/>
                    <a:pt x="441" y="117"/>
                    <a:pt x="441" y="117"/>
                  </a:cubicBezTo>
                  <a:cubicBezTo>
                    <a:pt x="456" y="117"/>
                    <a:pt x="471" y="132"/>
                    <a:pt x="471" y="147"/>
                  </a:cubicBezTo>
                  <a:cubicBezTo>
                    <a:pt x="471" y="147"/>
                    <a:pt x="456" y="162"/>
                    <a:pt x="441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04" name="Freeform 199"/>
            <p:cNvSpPr>
              <a:spLocks noChangeArrowheads="1"/>
            </p:cNvSpPr>
            <p:nvPr/>
          </p:nvSpPr>
          <p:spPr bwMode="auto">
            <a:xfrm>
              <a:off x="1441887" y="881471"/>
              <a:ext cx="228610" cy="212477"/>
            </a:xfrm>
            <a:custGeom>
              <a:avLst/>
              <a:gdLst>
                <a:gd name="T0" fmla="*/ 201927 w 634"/>
                <a:gd name="T1" fmla="*/ 26650 h 590"/>
                <a:gd name="T2" fmla="*/ 201927 w 634"/>
                <a:gd name="T3" fmla="*/ 26650 h 590"/>
                <a:gd name="T4" fmla="*/ 159378 w 634"/>
                <a:gd name="T5" fmla="*/ 26650 h 590"/>
                <a:gd name="T6" fmla="*/ 159378 w 634"/>
                <a:gd name="T7" fmla="*/ 10804 h 590"/>
                <a:gd name="T8" fmla="*/ 143512 w 634"/>
                <a:gd name="T9" fmla="*/ 0 h 590"/>
                <a:gd name="T10" fmla="*/ 85098 w 634"/>
                <a:gd name="T11" fmla="*/ 0 h 590"/>
                <a:gd name="T12" fmla="*/ 74641 w 634"/>
                <a:gd name="T13" fmla="*/ 10804 h 590"/>
                <a:gd name="T14" fmla="*/ 74641 w 634"/>
                <a:gd name="T15" fmla="*/ 26650 h 590"/>
                <a:gd name="T16" fmla="*/ 32092 w 634"/>
                <a:gd name="T17" fmla="*/ 26650 h 590"/>
                <a:gd name="T18" fmla="*/ 0 w 634"/>
                <a:gd name="T19" fmla="*/ 52939 h 590"/>
                <a:gd name="T20" fmla="*/ 0 w 634"/>
                <a:gd name="T21" fmla="*/ 180425 h 590"/>
                <a:gd name="T22" fmla="*/ 32092 w 634"/>
                <a:gd name="T23" fmla="*/ 212117 h 590"/>
                <a:gd name="T24" fmla="*/ 201927 w 634"/>
                <a:gd name="T25" fmla="*/ 212117 h 590"/>
                <a:gd name="T26" fmla="*/ 228249 w 634"/>
                <a:gd name="T27" fmla="*/ 180425 h 590"/>
                <a:gd name="T28" fmla="*/ 228249 w 634"/>
                <a:gd name="T29" fmla="*/ 52939 h 590"/>
                <a:gd name="T30" fmla="*/ 201927 w 634"/>
                <a:gd name="T31" fmla="*/ 26650 h 590"/>
                <a:gd name="T32" fmla="*/ 85098 w 634"/>
                <a:gd name="T33" fmla="*/ 21248 h 590"/>
                <a:gd name="T34" fmla="*/ 85098 w 634"/>
                <a:gd name="T35" fmla="*/ 21248 h 590"/>
                <a:gd name="T36" fmla="*/ 95555 w 634"/>
                <a:gd name="T37" fmla="*/ 10804 h 590"/>
                <a:gd name="T38" fmla="*/ 138104 w 634"/>
                <a:gd name="T39" fmla="*/ 10804 h 590"/>
                <a:gd name="T40" fmla="*/ 143512 w 634"/>
                <a:gd name="T41" fmla="*/ 21248 h 590"/>
                <a:gd name="T42" fmla="*/ 143512 w 634"/>
                <a:gd name="T43" fmla="*/ 26650 h 590"/>
                <a:gd name="T44" fmla="*/ 85098 w 634"/>
                <a:gd name="T45" fmla="*/ 26650 h 590"/>
                <a:gd name="T46" fmla="*/ 85098 w 634"/>
                <a:gd name="T47" fmla="*/ 21248 h 590"/>
                <a:gd name="T48" fmla="*/ 212384 w 634"/>
                <a:gd name="T49" fmla="*/ 180425 h 590"/>
                <a:gd name="T50" fmla="*/ 212384 w 634"/>
                <a:gd name="T51" fmla="*/ 180425 h 590"/>
                <a:gd name="T52" fmla="*/ 201927 w 634"/>
                <a:gd name="T53" fmla="*/ 196271 h 590"/>
                <a:gd name="T54" fmla="*/ 32092 w 634"/>
                <a:gd name="T55" fmla="*/ 196271 h 590"/>
                <a:gd name="T56" fmla="*/ 15866 w 634"/>
                <a:gd name="T57" fmla="*/ 180425 h 590"/>
                <a:gd name="T58" fmla="*/ 15866 w 634"/>
                <a:gd name="T59" fmla="*/ 106239 h 590"/>
                <a:gd name="T60" fmla="*/ 90506 w 634"/>
                <a:gd name="T61" fmla="*/ 106239 h 590"/>
                <a:gd name="T62" fmla="*/ 85098 w 634"/>
                <a:gd name="T63" fmla="*/ 111280 h 590"/>
                <a:gd name="T64" fmla="*/ 116829 w 634"/>
                <a:gd name="T65" fmla="*/ 137930 h 590"/>
                <a:gd name="T66" fmla="*/ 143512 w 634"/>
                <a:gd name="T67" fmla="*/ 111280 h 590"/>
                <a:gd name="T68" fmla="*/ 143512 w 634"/>
                <a:gd name="T69" fmla="*/ 106239 h 590"/>
                <a:gd name="T70" fmla="*/ 212384 w 634"/>
                <a:gd name="T71" fmla="*/ 106239 h 590"/>
                <a:gd name="T72" fmla="*/ 212384 w 634"/>
                <a:gd name="T73" fmla="*/ 180425 h 590"/>
                <a:gd name="T74" fmla="*/ 100963 w 634"/>
                <a:gd name="T75" fmla="*/ 111280 h 590"/>
                <a:gd name="T76" fmla="*/ 100963 w 634"/>
                <a:gd name="T77" fmla="*/ 111280 h 590"/>
                <a:gd name="T78" fmla="*/ 100963 w 634"/>
                <a:gd name="T79" fmla="*/ 106239 h 590"/>
                <a:gd name="T80" fmla="*/ 127647 w 634"/>
                <a:gd name="T81" fmla="*/ 106239 h 590"/>
                <a:gd name="T82" fmla="*/ 127647 w 634"/>
                <a:gd name="T83" fmla="*/ 111280 h 590"/>
                <a:gd name="T84" fmla="*/ 116829 w 634"/>
                <a:gd name="T85" fmla="*/ 127486 h 590"/>
                <a:gd name="T86" fmla="*/ 100963 w 634"/>
                <a:gd name="T87" fmla="*/ 111280 h 590"/>
                <a:gd name="T88" fmla="*/ 212384 w 634"/>
                <a:gd name="T89" fmla="*/ 90033 h 590"/>
                <a:gd name="T90" fmla="*/ 212384 w 634"/>
                <a:gd name="T91" fmla="*/ 90033 h 590"/>
                <a:gd name="T92" fmla="*/ 15866 w 634"/>
                <a:gd name="T93" fmla="*/ 90033 h 590"/>
                <a:gd name="T94" fmla="*/ 15866 w 634"/>
                <a:gd name="T95" fmla="*/ 52939 h 590"/>
                <a:gd name="T96" fmla="*/ 32092 w 634"/>
                <a:gd name="T97" fmla="*/ 42495 h 590"/>
                <a:gd name="T98" fmla="*/ 201927 w 634"/>
                <a:gd name="T99" fmla="*/ 42495 h 590"/>
                <a:gd name="T100" fmla="*/ 212384 w 634"/>
                <a:gd name="T101" fmla="*/ 52939 h 590"/>
                <a:gd name="T102" fmla="*/ 212384 w 634"/>
                <a:gd name="T103" fmla="*/ 90033 h 5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34" h="590">
                  <a:moveTo>
                    <a:pt x="560" y="74"/>
                  </a:moveTo>
                  <a:lnTo>
                    <a:pt x="560" y="74"/>
                  </a:lnTo>
                  <a:cubicBezTo>
                    <a:pt x="442" y="74"/>
                    <a:pt x="442" y="74"/>
                    <a:pt x="442" y="74"/>
                  </a:cubicBezTo>
                  <a:cubicBezTo>
                    <a:pt x="442" y="30"/>
                    <a:pt x="442" y="30"/>
                    <a:pt x="442" y="30"/>
                  </a:cubicBezTo>
                  <a:cubicBezTo>
                    <a:pt x="442" y="15"/>
                    <a:pt x="412" y="0"/>
                    <a:pt x="398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21" y="0"/>
                    <a:pt x="207" y="15"/>
                    <a:pt x="207" y="30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44" y="74"/>
                    <a:pt x="0" y="103"/>
                    <a:pt x="0" y="147"/>
                  </a:cubicBezTo>
                  <a:cubicBezTo>
                    <a:pt x="0" y="501"/>
                    <a:pt x="0" y="501"/>
                    <a:pt x="0" y="501"/>
                  </a:cubicBezTo>
                  <a:cubicBezTo>
                    <a:pt x="0" y="545"/>
                    <a:pt x="44" y="589"/>
                    <a:pt x="89" y="589"/>
                  </a:cubicBezTo>
                  <a:cubicBezTo>
                    <a:pt x="560" y="589"/>
                    <a:pt x="560" y="589"/>
                    <a:pt x="560" y="589"/>
                  </a:cubicBezTo>
                  <a:cubicBezTo>
                    <a:pt x="604" y="589"/>
                    <a:pt x="633" y="545"/>
                    <a:pt x="633" y="501"/>
                  </a:cubicBezTo>
                  <a:cubicBezTo>
                    <a:pt x="633" y="147"/>
                    <a:pt x="633" y="147"/>
                    <a:pt x="633" y="147"/>
                  </a:cubicBezTo>
                  <a:cubicBezTo>
                    <a:pt x="633" y="103"/>
                    <a:pt x="604" y="74"/>
                    <a:pt x="560" y="74"/>
                  </a:cubicBezTo>
                  <a:close/>
                  <a:moveTo>
                    <a:pt x="236" y="59"/>
                  </a:moveTo>
                  <a:lnTo>
                    <a:pt x="236" y="59"/>
                  </a:lnTo>
                  <a:cubicBezTo>
                    <a:pt x="236" y="45"/>
                    <a:pt x="251" y="30"/>
                    <a:pt x="265" y="30"/>
                  </a:cubicBezTo>
                  <a:cubicBezTo>
                    <a:pt x="383" y="30"/>
                    <a:pt x="383" y="30"/>
                    <a:pt x="383" y="30"/>
                  </a:cubicBezTo>
                  <a:cubicBezTo>
                    <a:pt x="383" y="30"/>
                    <a:pt x="398" y="45"/>
                    <a:pt x="398" y="59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236" y="74"/>
                    <a:pt x="236" y="74"/>
                    <a:pt x="236" y="74"/>
                  </a:cubicBezTo>
                  <a:lnTo>
                    <a:pt x="236" y="59"/>
                  </a:lnTo>
                  <a:close/>
                  <a:moveTo>
                    <a:pt x="589" y="501"/>
                  </a:moveTo>
                  <a:lnTo>
                    <a:pt x="589" y="501"/>
                  </a:lnTo>
                  <a:cubicBezTo>
                    <a:pt x="589" y="530"/>
                    <a:pt x="574" y="545"/>
                    <a:pt x="560" y="545"/>
                  </a:cubicBezTo>
                  <a:cubicBezTo>
                    <a:pt x="89" y="545"/>
                    <a:pt x="89" y="545"/>
                    <a:pt x="89" y="545"/>
                  </a:cubicBezTo>
                  <a:cubicBezTo>
                    <a:pt x="59" y="545"/>
                    <a:pt x="44" y="530"/>
                    <a:pt x="44" y="501"/>
                  </a:cubicBezTo>
                  <a:cubicBezTo>
                    <a:pt x="44" y="295"/>
                    <a:pt x="44" y="295"/>
                    <a:pt x="44" y="295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36" y="295"/>
                    <a:pt x="236" y="309"/>
                    <a:pt x="236" y="309"/>
                  </a:cubicBezTo>
                  <a:cubicBezTo>
                    <a:pt x="236" y="354"/>
                    <a:pt x="280" y="383"/>
                    <a:pt x="324" y="383"/>
                  </a:cubicBezTo>
                  <a:cubicBezTo>
                    <a:pt x="369" y="383"/>
                    <a:pt x="398" y="354"/>
                    <a:pt x="398" y="309"/>
                  </a:cubicBezTo>
                  <a:lnTo>
                    <a:pt x="398" y="295"/>
                  </a:lnTo>
                  <a:cubicBezTo>
                    <a:pt x="589" y="295"/>
                    <a:pt x="589" y="295"/>
                    <a:pt x="589" y="295"/>
                  </a:cubicBezTo>
                  <a:lnTo>
                    <a:pt x="589" y="501"/>
                  </a:lnTo>
                  <a:close/>
                  <a:moveTo>
                    <a:pt x="280" y="309"/>
                  </a:moveTo>
                  <a:lnTo>
                    <a:pt x="280" y="309"/>
                  </a:lnTo>
                  <a:lnTo>
                    <a:pt x="280" y="295"/>
                  </a:lnTo>
                  <a:cubicBezTo>
                    <a:pt x="354" y="295"/>
                    <a:pt x="354" y="295"/>
                    <a:pt x="354" y="295"/>
                  </a:cubicBezTo>
                  <a:lnTo>
                    <a:pt x="354" y="309"/>
                  </a:lnTo>
                  <a:cubicBezTo>
                    <a:pt x="354" y="324"/>
                    <a:pt x="339" y="354"/>
                    <a:pt x="324" y="354"/>
                  </a:cubicBezTo>
                  <a:cubicBezTo>
                    <a:pt x="295" y="354"/>
                    <a:pt x="280" y="324"/>
                    <a:pt x="280" y="309"/>
                  </a:cubicBezTo>
                  <a:close/>
                  <a:moveTo>
                    <a:pt x="589" y="250"/>
                  </a:moveTo>
                  <a:lnTo>
                    <a:pt x="589" y="250"/>
                  </a:lnTo>
                  <a:cubicBezTo>
                    <a:pt x="44" y="250"/>
                    <a:pt x="44" y="250"/>
                    <a:pt x="44" y="250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33"/>
                    <a:pt x="59" y="118"/>
                    <a:pt x="89" y="118"/>
                  </a:cubicBezTo>
                  <a:cubicBezTo>
                    <a:pt x="560" y="118"/>
                    <a:pt x="560" y="118"/>
                    <a:pt x="560" y="118"/>
                  </a:cubicBezTo>
                  <a:cubicBezTo>
                    <a:pt x="574" y="118"/>
                    <a:pt x="589" y="133"/>
                    <a:pt x="589" y="147"/>
                  </a:cubicBezTo>
                  <a:lnTo>
                    <a:pt x="589" y="2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05" name="Freeform 200"/>
            <p:cNvSpPr>
              <a:spLocks noChangeArrowheads="1"/>
            </p:cNvSpPr>
            <p:nvPr/>
          </p:nvSpPr>
          <p:spPr bwMode="auto">
            <a:xfrm>
              <a:off x="1076679" y="876728"/>
              <a:ext cx="228611" cy="217220"/>
            </a:xfrm>
            <a:custGeom>
              <a:avLst/>
              <a:gdLst>
                <a:gd name="T0" fmla="*/ 111421 w 634"/>
                <a:gd name="T1" fmla="*/ 15824 h 604"/>
                <a:gd name="T2" fmla="*/ 111421 w 634"/>
                <a:gd name="T3" fmla="*/ 15824 h 604"/>
                <a:gd name="T4" fmla="*/ 5048 w 634"/>
                <a:gd name="T5" fmla="*/ 79120 h 604"/>
                <a:gd name="T6" fmla="*/ 5048 w 634"/>
                <a:gd name="T7" fmla="*/ 79120 h 604"/>
                <a:gd name="T8" fmla="*/ 100603 w 634"/>
                <a:gd name="T9" fmla="*/ 121557 h 604"/>
                <a:gd name="T10" fmla="*/ 121878 w 634"/>
                <a:gd name="T11" fmla="*/ 121557 h 604"/>
                <a:gd name="T12" fmla="*/ 217433 w 634"/>
                <a:gd name="T13" fmla="*/ 79120 h 604"/>
                <a:gd name="T14" fmla="*/ 217433 w 634"/>
                <a:gd name="T15" fmla="*/ 57901 h 604"/>
                <a:gd name="T16" fmla="*/ 121878 w 634"/>
                <a:gd name="T17" fmla="*/ 5035 h 604"/>
                <a:gd name="T18" fmla="*/ 100603 w 634"/>
                <a:gd name="T19" fmla="*/ 5035 h 604"/>
                <a:gd name="T20" fmla="*/ 5048 w 634"/>
                <a:gd name="T21" fmla="*/ 57901 h 604"/>
                <a:gd name="T22" fmla="*/ 5048 w 634"/>
                <a:gd name="T23" fmla="*/ 79120 h 604"/>
                <a:gd name="T24" fmla="*/ 111421 w 634"/>
                <a:gd name="T25" fmla="*/ 15824 h 604"/>
                <a:gd name="T26" fmla="*/ 111421 w 634"/>
                <a:gd name="T27" fmla="*/ 15824 h 604"/>
                <a:gd name="T28" fmla="*/ 212024 w 634"/>
                <a:gd name="T29" fmla="*/ 68690 h 604"/>
                <a:gd name="T30" fmla="*/ 111421 w 634"/>
                <a:gd name="T31" fmla="*/ 111127 h 604"/>
                <a:gd name="T32" fmla="*/ 15866 w 634"/>
                <a:gd name="T33" fmla="*/ 68690 h 604"/>
                <a:gd name="T34" fmla="*/ 111421 w 634"/>
                <a:gd name="T35" fmla="*/ 15824 h 604"/>
                <a:gd name="T36" fmla="*/ 111421 w 634"/>
                <a:gd name="T37" fmla="*/ 201036 h 604"/>
                <a:gd name="T38" fmla="*/ 111421 w 634"/>
                <a:gd name="T39" fmla="*/ 201036 h 604"/>
                <a:gd name="T40" fmla="*/ 15866 w 634"/>
                <a:gd name="T41" fmla="*/ 158599 h 604"/>
                <a:gd name="T42" fmla="*/ 0 w 634"/>
                <a:gd name="T43" fmla="*/ 153564 h 604"/>
                <a:gd name="T44" fmla="*/ 5048 w 634"/>
                <a:gd name="T45" fmla="*/ 169388 h 604"/>
                <a:gd name="T46" fmla="*/ 100603 w 634"/>
                <a:gd name="T47" fmla="*/ 211825 h 604"/>
                <a:gd name="T48" fmla="*/ 121878 w 634"/>
                <a:gd name="T49" fmla="*/ 211825 h 604"/>
                <a:gd name="T50" fmla="*/ 217433 w 634"/>
                <a:gd name="T51" fmla="*/ 169388 h 604"/>
                <a:gd name="T52" fmla="*/ 228250 w 634"/>
                <a:gd name="T53" fmla="*/ 153564 h 604"/>
                <a:gd name="T54" fmla="*/ 212024 w 634"/>
                <a:gd name="T55" fmla="*/ 158599 h 604"/>
                <a:gd name="T56" fmla="*/ 111421 w 634"/>
                <a:gd name="T57" fmla="*/ 201036 h 604"/>
                <a:gd name="T58" fmla="*/ 5048 w 634"/>
                <a:gd name="T59" fmla="*/ 121557 h 604"/>
                <a:gd name="T60" fmla="*/ 5048 w 634"/>
                <a:gd name="T61" fmla="*/ 121557 h 604"/>
                <a:gd name="T62" fmla="*/ 100603 w 634"/>
                <a:gd name="T63" fmla="*/ 169388 h 604"/>
                <a:gd name="T64" fmla="*/ 121878 w 634"/>
                <a:gd name="T65" fmla="*/ 169388 h 604"/>
                <a:gd name="T66" fmla="*/ 217433 w 634"/>
                <a:gd name="T67" fmla="*/ 121557 h 604"/>
                <a:gd name="T68" fmla="*/ 228250 w 634"/>
                <a:gd name="T69" fmla="*/ 105733 h 604"/>
                <a:gd name="T70" fmla="*/ 212024 w 634"/>
                <a:gd name="T71" fmla="*/ 111127 h 604"/>
                <a:gd name="T72" fmla="*/ 111421 w 634"/>
                <a:gd name="T73" fmla="*/ 158599 h 604"/>
                <a:gd name="T74" fmla="*/ 15866 w 634"/>
                <a:gd name="T75" fmla="*/ 111127 h 604"/>
                <a:gd name="T76" fmla="*/ 0 w 634"/>
                <a:gd name="T77" fmla="*/ 105733 h 604"/>
                <a:gd name="T78" fmla="*/ 5048 w 634"/>
                <a:gd name="T79" fmla="*/ 121557 h 60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4" h="604">
                  <a:moveTo>
                    <a:pt x="309" y="44"/>
                  </a:moveTo>
                  <a:lnTo>
                    <a:pt x="309" y="44"/>
                  </a:lnTo>
                  <a:close/>
                  <a:moveTo>
                    <a:pt x="14" y="220"/>
                  </a:moveTo>
                  <a:lnTo>
                    <a:pt x="14" y="220"/>
                  </a:lnTo>
                  <a:cubicBezTo>
                    <a:pt x="279" y="338"/>
                    <a:pt x="279" y="338"/>
                    <a:pt x="279" y="338"/>
                  </a:cubicBezTo>
                  <a:cubicBezTo>
                    <a:pt x="309" y="353"/>
                    <a:pt x="324" y="353"/>
                    <a:pt x="338" y="338"/>
                  </a:cubicBezTo>
                  <a:cubicBezTo>
                    <a:pt x="603" y="220"/>
                    <a:pt x="603" y="220"/>
                    <a:pt x="603" y="220"/>
                  </a:cubicBezTo>
                  <a:cubicBezTo>
                    <a:pt x="633" y="206"/>
                    <a:pt x="633" y="176"/>
                    <a:pt x="603" y="161"/>
                  </a:cubicBezTo>
                  <a:cubicBezTo>
                    <a:pt x="338" y="14"/>
                    <a:pt x="338" y="14"/>
                    <a:pt x="338" y="14"/>
                  </a:cubicBezTo>
                  <a:cubicBezTo>
                    <a:pt x="324" y="0"/>
                    <a:pt x="309" y="14"/>
                    <a:pt x="279" y="14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0" y="176"/>
                    <a:pt x="0" y="206"/>
                    <a:pt x="14" y="220"/>
                  </a:cubicBezTo>
                  <a:close/>
                  <a:moveTo>
                    <a:pt x="309" y="44"/>
                  </a:moveTo>
                  <a:lnTo>
                    <a:pt x="309" y="44"/>
                  </a:lnTo>
                  <a:cubicBezTo>
                    <a:pt x="588" y="191"/>
                    <a:pt x="588" y="191"/>
                    <a:pt x="588" y="191"/>
                  </a:cubicBezTo>
                  <a:cubicBezTo>
                    <a:pt x="309" y="309"/>
                    <a:pt x="309" y="309"/>
                    <a:pt x="309" y="309"/>
                  </a:cubicBezTo>
                  <a:cubicBezTo>
                    <a:pt x="44" y="191"/>
                    <a:pt x="44" y="191"/>
                    <a:pt x="44" y="191"/>
                  </a:cubicBezTo>
                  <a:lnTo>
                    <a:pt x="309" y="44"/>
                  </a:lnTo>
                  <a:close/>
                  <a:moveTo>
                    <a:pt x="309" y="559"/>
                  </a:moveTo>
                  <a:lnTo>
                    <a:pt x="309" y="559"/>
                  </a:lnTo>
                  <a:cubicBezTo>
                    <a:pt x="44" y="441"/>
                    <a:pt x="44" y="441"/>
                    <a:pt x="44" y="441"/>
                  </a:cubicBezTo>
                  <a:cubicBezTo>
                    <a:pt x="44" y="441"/>
                    <a:pt x="14" y="427"/>
                    <a:pt x="0" y="427"/>
                  </a:cubicBezTo>
                  <a:cubicBezTo>
                    <a:pt x="0" y="441"/>
                    <a:pt x="0" y="456"/>
                    <a:pt x="14" y="471"/>
                  </a:cubicBezTo>
                  <a:cubicBezTo>
                    <a:pt x="279" y="589"/>
                    <a:pt x="279" y="589"/>
                    <a:pt x="279" y="589"/>
                  </a:cubicBezTo>
                  <a:cubicBezTo>
                    <a:pt x="309" y="603"/>
                    <a:pt x="324" y="603"/>
                    <a:pt x="338" y="589"/>
                  </a:cubicBezTo>
                  <a:cubicBezTo>
                    <a:pt x="603" y="471"/>
                    <a:pt x="603" y="471"/>
                    <a:pt x="603" y="471"/>
                  </a:cubicBezTo>
                  <a:cubicBezTo>
                    <a:pt x="618" y="471"/>
                    <a:pt x="633" y="441"/>
                    <a:pt x="633" y="427"/>
                  </a:cubicBezTo>
                  <a:cubicBezTo>
                    <a:pt x="618" y="427"/>
                    <a:pt x="588" y="441"/>
                    <a:pt x="588" y="441"/>
                  </a:cubicBezTo>
                  <a:lnTo>
                    <a:pt x="309" y="559"/>
                  </a:lnTo>
                  <a:close/>
                  <a:moveTo>
                    <a:pt x="14" y="338"/>
                  </a:moveTo>
                  <a:lnTo>
                    <a:pt x="14" y="338"/>
                  </a:lnTo>
                  <a:cubicBezTo>
                    <a:pt x="279" y="471"/>
                    <a:pt x="279" y="471"/>
                    <a:pt x="279" y="471"/>
                  </a:cubicBezTo>
                  <a:cubicBezTo>
                    <a:pt x="309" y="471"/>
                    <a:pt x="324" y="471"/>
                    <a:pt x="338" y="471"/>
                  </a:cubicBezTo>
                  <a:cubicBezTo>
                    <a:pt x="603" y="338"/>
                    <a:pt x="603" y="338"/>
                    <a:pt x="603" y="338"/>
                  </a:cubicBezTo>
                  <a:cubicBezTo>
                    <a:pt x="618" y="338"/>
                    <a:pt x="633" y="309"/>
                    <a:pt x="633" y="294"/>
                  </a:cubicBezTo>
                  <a:cubicBezTo>
                    <a:pt x="618" y="309"/>
                    <a:pt x="588" y="309"/>
                    <a:pt x="588" y="309"/>
                  </a:cubicBezTo>
                  <a:cubicBezTo>
                    <a:pt x="309" y="441"/>
                    <a:pt x="309" y="441"/>
                    <a:pt x="309" y="441"/>
                  </a:cubicBezTo>
                  <a:cubicBezTo>
                    <a:pt x="44" y="309"/>
                    <a:pt x="44" y="309"/>
                    <a:pt x="44" y="309"/>
                  </a:cubicBezTo>
                  <a:cubicBezTo>
                    <a:pt x="44" y="309"/>
                    <a:pt x="14" y="309"/>
                    <a:pt x="0" y="294"/>
                  </a:cubicBezTo>
                  <a:cubicBezTo>
                    <a:pt x="0" y="309"/>
                    <a:pt x="0" y="338"/>
                    <a:pt x="14" y="3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06" name="Freeform 201"/>
            <p:cNvSpPr>
              <a:spLocks noChangeArrowheads="1"/>
            </p:cNvSpPr>
            <p:nvPr/>
          </p:nvSpPr>
          <p:spPr bwMode="auto">
            <a:xfrm>
              <a:off x="709574" y="887163"/>
              <a:ext cx="221970" cy="197300"/>
            </a:xfrm>
            <a:custGeom>
              <a:avLst/>
              <a:gdLst>
                <a:gd name="T0" fmla="*/ 195075 w 619"/>
                <a:gd name="T1" fmla="*/ 106238 h 546"/>
                <a:gd name="T2" fmla="*/ 195075 w 619"/>
                <a:gd name="T3" fmla="*/ 106238 h 546"/>
                <a:gd name="T4" fmla="*/ 179297 w 619"/>
                <a:gd name="T5" fmla="*/ 106238 h 546"/>
                <a:gd name="T6" fmla="*/ 179297 w 619"/>
                <a:gd name="T7" fmla="*/ 26379 h 546"/>
                <a:gd name="T8" fmla="*/ 153120 w 619"/>
                <a:gd name="T9" fmla="*/ 0 h 546"/>
                <a:gd name="T10" fmla="*/ 68492 w 619"/>
                <a:gd name="T11" fmla="*/ 0 h 546"/>
                <a:gd name="T12" fmla="*/ 42314 w 619"/>
                <a:gd name="T13" fmla="*/ 26379 h 546"/>
                <a:gd name="T14" fmla="*/ 42314 w 619"/>
                <a:gd name="T15" fmla="*/ 106238 h 546"/>
                <a:gd name="T16" fmla="*/ 26177 w 619"/>
                <a:gd name="T17" fmla="*/ 106238 h 546"/>
                <a:gd name="T18" fmla="*/ 0 w 619"/>
                <a:gd name="T19" fmla="*/ 132979 h 546"/>
                <a:gd name="T20" fmla="*/ 0 w 619"/>
                <a:gd name="T21" fmla="*/ 148878 h 546"/>
                <a:gd name="T22" fmla="*/ 26177 w 619"/>
                <a:gd name="T23" fmla="*/ 175619 h 546"/>
                <a:gd name="T24" fmla="*/ 42314 w 619"/>
                <a:gd name="T25" fmla="*/ 175619 h 546"/>
                <a:gd name="T26" fmla="*/ 68492 w 619"/>
                <a:gd name="T27" fmla="*/ 196939 h 546"/>
                <a:gd name="T28" fmla="*/ 153120 w 619"/>
                <a:gd name="T29" fmla="*/ 196939 h 546"/>
                <a:gd name="T30" fmla="*/ 179297 w 619"/>
                <a:gd name="T31" fmla="*/ 175619 h 546"/>
                <a:gd name="T32" fmla="*/ 195075 w 619"/>
                <a:gd name="T33" fmla="*/ 175619 h 546"/>
                <a:gd name="T34" fmla="*/ 221611 w 619"/>
                <a:gd name="T35" fmla="*/ 148878 h 546"/>
                <a:gd name="T36" fmla="*/ 221611 w 619"/>
                <a:gd name="T37" fmla="*/ 132979 h 546"/>
                <a:gd name="T38" fmla="*/ 195075 w 619"/>
                <a:gd name="T39" fmla="*/ 106238 h 546"/>
                <a:gd name="T40" fmla="*/ 52713 w 619"/>
                <a:gd name="T41" fmla="*/ 26379 h 546"/>
                <a:gd name="T42" fmla="*/ 52713 w 619"/>
                <a:gd name="T43" fmla="*/ 26379 h 546"/>
                <a:gd name="T44" fmla="*/ 68492 w 619"/>
                <a:gd name="T45" fmla="*/ 15900 h 546"/>
                <a:gd name="T46" fmla="*/ 153120 w 619"/>
                <a:gd name="T47" fmla="*/ 15900 h 546"/>
                <a:gd name="T48" fmla="*/ 168898 w 619"/>
                <a:gd name="T49" fmla="*/ 26379 h 546"/>
                <a:gd name="T50" fmla="*/ 168898 w 619"/>
                <a:gd name="T51" fmla="*/ 106238 h 546"/>
                <a:gd name="T52" fmla="*/ 52713 w 619"/>
                <a:gd name="T53" fmla="*/ 106238 h 546"/>
                <a:gd name="T54" fmla="*/ 52713 w 619"/>
                <a:gd name="T55" fmla="*/ 26379 h 546"/>
                <a:gd name="T56" fmla="*/ 153120 w 619"/>
                <a:gd name="T57" fmla="*/ 186098 h 546"/>
                <a:gd name="T58" fmla="*/ 153120 w 619"/>
                <a:gd name="T59" fmla="*/ 186098 h 546"/>
                <a:gd name="T60" fmla="*/ 68492 w 619"/>
                <a:gd name="T61" fmla="*/ 186098 h 546"/>
                <a:gd name="T62" fmla="*/ 52713 w 619"/>
                <a:gd name="T63" fmla="*/ 170198 h 546"/>
                <a:gd name="T64" fmla="*/ 68492 w 619"/>
                <a:gd name="T65" fmla="*/ 154299 h 546"/>
                <a:gd name="T66" fmla="*/ 153120 w 619"/>
                <a:gd name="T67" fmla="*/ 154299 h 546"/>
                <a:gd name="T68" fmla="*/ 168898 w 619"/>
                <a:gd name="T69" fmla="*/ 170198 h 546"/>
                <a:gd name="T70" fmla="*/ 153120 w 619"/>
                <a:gd name="T71" fmla="*/ 186098 h 546"/>
                <a:gd name="T72" fmla="*/ 211212 w 619"/>
                <a:gd name="T73" fmla="*/ 148878 h 546"/>
                <a:gd name="T74" fmla="*/ 211212 w 619"/>
                <a:gd name="T75" fmla="*/ 148878 h 546"/>
                <a:gd name="T76" fmla="*/ 195075 w 619"/>
                <a:gd name="T77" fmla="*/ 164778 h 546"/>
                <a:gd name="T78" fmla="*/ 179297 w 619"/>
                <a:gd name="T79" fmla="*/ 164778 h 546"/>
                <a:gd name="T80" fmla="*/ 153120 w 619"/>
                <a:gd name="T81" fmla="*/ 143819 h 546"/>
                <a:gd name="T82" fmla="*/ 68492 w 619"/>
                <a:gd name="T83" fmla="*/ 143819 h 546"/>
                <a:gd name="T84" fmla="*/ 42314 w 619"/>
                <a:gd name="T85" fmla="*/ 164778 h 546"/>
                <a:gd name="T86" fmla="*/ 26177 w 619"/>
                <a:gd name="T87" fmla="*/ 164778 h 546"/>
                <a:gd name="T88" fmla="*/ 10399 w 619"/>
                <a:gd name="T89" fmla="*/ 148878 h 546"/>
                <a:gd name="T90" fmla="*/ 10399 w 619"/>
                <a:gd name="T91" fmla="*/ 132979 h 546"/>
                <a:gd name="T92" fmla="*/ 26177 w 619"/>
                <a:gd name="T93" fmla="*/ 122499 h 546"/>
                <a:gd name="T94" fmla="*/ 195075 w 619"/>
                <a:gd name="T95" fmla="*/ 122499 h 546"/>
                <a:gd name="T96" fmla="*/ 211212 w 619"/>
                <a:gd name="T97" fmla="*/ 132979 h 546"/>
                <a:gd name="T98" fmla="*/ 211212 w 619"/>
                <a:gd name="T99" fmla="*/ 148878 h 5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19" h="546">
                  <a:moveTo>
                    <a:pt x="544" y="294"/>
                  </a:moveTo>
                  <a:lnTo>
                    <a:pt x="544" y="294"/>
                  </a:lnTo>
                  <a:cubicBezTo>
                    <a:pt x="500" y="294"/>
                    <a:pt x="500" y="294"/>
                    <a:pt x="500" y="294"/>
                  </a:cubicBezTo>
                  <a:cubicBezTo>
                    <a:pt x="500" y="73"/>
                    <a:pt x="500" y="73"/>
                    <a:pt x="500" y="73"/>
                  </a:cubicBezTo>
                  <a:cubicBezTo>
                    <a:pt x="500" y="30"/>
                    <a:pt x="471" y="0"/>
                    <a:pt x="427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47" y="0"/>
                    <a:pt x="118" y="30"/>
                    <a:pt x="118" y="73"/>
                  </a:cubicBezTo>
                  <a:cubicBezTo>
                    <a:pt x="118" y="73"/>
                    <a:pt x="118" y="280"/>
                    <a:pt x="118" y="294"/>
                  </a:cubicBezTo>
                  <a:cubicBezTo>
                    <a:pt x="73" y="294"/>
                    <a:pt x="73" y="294"/>
                    <a:pt x="73" y="294"/>
                  </a:cubicBezTo>
                  <a:cubicBezTo>
                    <a:pt x="29" y="294"/>
                    <a:pt x="0" y="324"/>
                    <a:pt x="0" y="368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56"/>
                    <a:pt x="29" y="486"/>
                    <a:pt x="73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530"/>
                    <a:pt x="162" y="545"/>
                    <a:pt x="191" y="545"/>
                  </a:cubicBezTo>
                  <a:cubicBezTo>
                    <a:pt x="427" y="545"/>
                    <a:pt x="427" y="545"/>
                    <a:pt x="427" y="545"/>
                  </a:cubicBezTo>
                  <a:cubicBezTo>
                    <a:pt x="456" y="545"/>
                    <a:pt x="500" y="530"/>
                    <a:pt x="500" y="486"/>
                  </a:cubicBezTo>
                  <a:cubicBezTo>
                    <a:pt x="544" y="486"/>
                    <a:pt x="544" y="486"/>
                    <a:pt x="544" y="486"/>
                  </a:cubicBezTo>
                  <a:cubicBezTo>
                    <a:pt x="589" y="486"/>
                    <a:pt x="618" y="456"/>
                    <a:pt x="618" y="412"/>
                  </a:cubicBezTo>
                  <a:cubicBezTo>
                    <a:pt x="618" y="368"/>
                    <a:pt x="618" y="368"/>
                    <a:pt x="618" y="368"/>
                  </a:cubicBezTo>
                  <a:cubicBezTo>
                    <a:pt x="618" y="324"/>
                    <a:pt x="589" y="294"/>
                    <a:pt x="544" y="294"/>
                  </a:cubicBezTo>
                  <a:close/>
                  <a:moveTo>
                    <a:pt x="147" y="73"/>
                  </a:moveTo>
                  <a:lnTo>
                    <a:pt x="147" y="73"/>
                  </a:lnTo>
                  <a:cubicBezTo>
                    <a:pt x="147" y="59"/>
                    <a:pt x="177" y="44"/>
                    <a:pt x="191" y="44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41" y="44"/>
                    <a:pt x="471" y="59"/>
                    <a:pt x="471" y="73"/>
                  </a:cubicBezTo>
                  <a:cubicBezTo>
                    <a:pt x="471" y="294"/>
                    <a:pt x="471" y="294"/>
                    <a:pt x="471" y="294"/>
                  </a:cubicBezTo>
                  <a:cubicBezTo>
                    <a:pt x="147" y="294"/>
                    <a:pt x="147" y="294"/>
                    <a:pt x="147" y="294"/>
                  </a:cubicBezTo>
                  <a:lnTo>
                    <a:pt x="147" y="73"/>
                  </a:lnTo>
                  <a:close/>
                  <a:moveTo>
                    <a:pt x="427" y="515"/>
                  </a:moveTo>
                  <a:lnTo>
                    <a:pt x="427" y="515"/>
                  </a:lnTo>
                  <a:cubicBezTo>
                    <a:pt x="191" y="515"/>
                    <a:pt x="191" y="515"/>
                    <a:pt x="191" y="515"/>
                  </a:cubicBezTo>
                  <a:cubicBezTo>
                    <a:pt x="177" y="515"/>
                    <a:pt x="147" y="486"/>
                    <a:pt x="147" y="471"/>
                  </a:cubicBezTo>
                  <a:cubicBezTo>
                    <a:pt x="147" y="456"/>
                    <a:pt x="177" y="427"/>
                    <a:pt x="191" y="427"/>
                  </a:cubicBezTo>
                  <a:cubicBezTo>
                    <a:pt x="427" y="427"/>
                    <a:pt x="427" y="427"/>
                    <a:pt x="427" y="427"/>
                  </a:cubicBezTo>
                  <a:cubicBezTo>
                    <a:pt x="441" y="427"/>
                    <a:pt x="471" y="456"/>
                    <a:pt x="471" y="471"/>
                  </a:cubicBezTo>
                  <a:cubicBezTo>
                    <a:pt x="471" y="486"/>
                    <a:pt x="441" y="515"/>
                    <a:pt x="427" y="515"/>
                  </a:cubicBezTo>
                  <a:close/>
                  <a:moveTo>
                    <a:pt x="589" y="412"/>
                  </a:moveTo>
                  <a:lnTo>
                    <a:pt x="589" y="412"/>
                  </a:lnTo>
                  <a:cubicBezTo>
                    <a:pt x="589" y="427"/>
                    <a:pt x="559" y="456"/>
                    <a:pt x="544" y="456"/>
                  </a:cubicBezTo>
                  <a:cubicBezTo>
                    <a:pt x="500" y="456"/>
                    <a:pt x="500" y="456"/>
                    <a:pt x="500" y="456"/>
                  </a:cubicBezTo>
                  <a:cubicBezTo>
                    <a:pt x="500" y="412"/>
                    <a:pt x="456" y="398"/>
                    <a:pt x="427" y="398"/>
                  </a:cubicBezTo>
                  <a:cubicBezTo>
                    <a:pt x="191" y="398"/>
                    <a:pt x="191" y="398"/>
                    <a:pt x="191" y="398"/>
                  </a:cubicBezTo>
                  <a:cubicBezTo>
                    <a:pt x="162" y="398"/>
                    <a:pt x="118" y="412"/>
                    <a:pt x="118" y="456"/>
                  </a:cubicBezTo>
                  <a:cubicBezTo>
                    <a:pt x="73" y="456"/>
                    <a:pt x="73" y="456"/>
                    <a:pt x="73" y="456"/>
                  </a:cubicBezTo>
                  <a:cubicBezTo>
                    <a:pt x="59" y="456"/>
                    <a:pt x="29" y="427"/>
                    <a:pt x="29" y="412"/>
                  </a:cubicBezTo>
                  <a:cubicBezTo>
                    <a:pt x="29" y="368"/>
                    <a:pt x="29" y="368"/>
                    <a:pt x="29" y="368"/>
                  </a:cubicBezTo>
                  <a:cubicBezTo>
                    <a:pt x="29" y="353"/>
                    <a:pt x="59" y="339"/>
                    <a:pt x="73" y="339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59" y="339"/>
                    <a:pt x="589" y="353"/>
                    <a:pt x="589" y="368"/>
                  </a:cubicBezTo>
                  <a:lnTo>
                    <a:pt x="589" y="4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07" name="Freeform 202"/>
            <p:cNvSpPr>
              <a:spLocks noChangeArrowheads="1"/>
            </p:cNvSpPr>
            <p:nvPr/>
          </p:nvSpPr>
          <p:spPr bwMode="auto">
            <a:xfrm>
              <a:off x="4023005" y="504894"/>
              <a:ext cx="212485" cy="228602"/>
            </a:xfrm>
            <a:custGeom>
              <a:avLst/>
              <a:gdLst>
                <a:gd name="T0" fmla="*/ 164505 w 589"/>
                <a:gd name="T1" fmla="*/ 127282 h 634"/>
                <a:gd name="T2" fmla="*/ 164505 w 589"/>
                <a:gd name="T3" fmla="*/ 85095 h 634"/>
                <a:gd name="T4" fmla="*/ 164505 w 589"/>
                <a:gd name="T5" fmla="*/ 127282 h 634"/>
                <a:gd name="T6" fmla="*/ 153682 w 589"/>
                <a:gd name="T7" fmla="*/ 100960 h 634"/>
                <a:gd name="T8" fmla="*/ 169916 w 589"/>
                <a:gd name="T9" fmla="*/ 111416 h 634"/>
                <a:gd name="T10" fmla="*/ 153682 w 589"/>
                <a:gd name="T11" fmla="*/ 100960 h 634"/>
                <a:gd name="T12" fmla="*/ 164505 w 589"/>
                <a:gd name="T13" fmla="*/ 185694 h 634"/>
                <a:gd name="T14" fmla="*/ 164505 w 589"/>
                <a:gd name="T15" fmla="*/ 143507 h 634"/>
                <a:gd name="T16" fmla="*/ 164505 w 589"/>
                <a:gd name="T17" fmla="*/ 185694 h 634"/>
                <a:gd name="T18" fmla="*/ 153682 w 589"/>
                <a:gd name="T19" fmla="*/ 153964 h 634"/>
                <a:gd name="T20" fmla="*/ 169916 w 589"/>
                <a:gd name="T21" fmla="*/ 169829 h 634"/>
                <a:gd name="T22" fmla="*/ 153682 w 589"/>
                <a:gd name="T23" fmla="*/ 153964 h 634"/>
                <a:gd name="T24" fmla="*/ 106062 w 589"/>
                <a:gd name="T25" fmla="*/ 185694 h 634"/>
                <a:gd name="T26" fmla="*/ 106062 w 589"/>
                <a:gd name="T27" fmla="*/ 143507 h 634"/>
                <a:gd name="T28" fmla="*/ 106062 w 589"/>
                <a:gd name="T29" fmla="*/ 185694 h 634"/>
                <a:gd name="T30" fmla="*/ 100651 w 589"/>
                <a:gd name="T31" fmla="*/ 153964 h 634"/>
                <a:gd name="T32" fmla="*/ 111473 w 589"/>
                <a:gd name="T33" fmla="*/ 169829 h 634"/>
                <a:gd name="T34" fmla="*/ 100651 w 589"/>
                <a:gd name="T35" fmla="*/ 153964 h 634"/>
                <a:gd name="T36" fmla="*/ 185789 w 589"/>
                <a:gd name="T37" fmla="*/ 0 h 634"/>
                <a:gd name="T38" fmla="*/ 0 w 589"/>
                <a:gd name="T39" fmla="*/ 26322 h 634"/>
                <a:gd name="T40" fmla="*/ 26335 w 589"/>
                <a:gd name="T41" fmla="*/ 228241 h 634"/>
                <a:gd name="T42" fmla="*/ 212124 w 589"/>
                <a:gd name="T43" fmla="*/ 196511 h 634"/>
                <a:gd name="T44" fmla="*/ 185789 w 589"/>
                <a:gd name="T45" fmla="*/ 0 h 634"/>
                <a:gd name="T46" fmla="*/ 196251 w 589"/>
                <a:gd name="T47" fmla="*/ 196511 h 634"/>
                <a:gd name="T48" fmla="*/ 26335 w 589"/>
                <a:gd name="T49" fmla="*/ 212376 h 634"/>
                <a:gd name="T50" fmla="*/ 15873 w 589"/>
                <a:gd name="T51" fmla="*/ 58412 h 634"/>
                <a:gd name="T52" fmla="*/ 196251 w 589"/>
                <a:gd name="T53" fmla="*/ 196511 h 634"/>
                <a:gd name="T54" fmla="*/ 196251 w 589"/>
                <a:gd name="T55" fmla="*/ 42547 h 634"/>
                <a:gd name="T56" fmla="*/ 15873 w 589"/>
                <a:gd name="T57" fmla="*/ 26322 h 634"/>
                <a:gd name="T58" fmla="*/ 185789 w 589"/>
                <a:gd name="T59" fmla="*/ 15865 h 634"/>
                <a:gd name="T60" fmla="*/ 196251 w 589"/>
                <a:gd name="T61" fmla="*/ 42547 h 634"/>
                <a:gd name="T62" fmla="*/ 106062 w 589"/>
                <a:gd name="T63" fmla="*/ 127282 h 634"/>
                <a:gd name="T64" fmla="*/ 106062 w 589"/>
                <a:gd name="T65" fmla="*/ 85095 h 634"/>
                <a:gd name="T66" fmla="*/ 106062 w 589"/>
                <a:gd name="T67" fmla="*/ 127282 h 634"/>
                <a:gd name="T68" fmla="*/ 100651 w 589"/>
                <a:gd name="T69" fmla="*/ 100960 h 634"/>
                <a:gd name="T70" fmla="*/ 111473 w 589"/>
                <a:gd name="T71" fmla="*/ 111416 h 634"/>
                <a:gd name="T72" fmla="*/ 100651 w 589"/>
                <a:gd name="T73" fmla="*/ 100960 h 634"/>
                <a:gd name="T74" fmla="*/ 47620 w 589"/>
                <a:gd name="T75" fmla="*/ 185694 h 634"/>
                <a:gd name="T76" fmla="*/ 47620 w 589"/>
                <a:gd name="T77" fmla="*/ 143507 h 634"/>
                <a:gd name="T78" fmla="*/ 47620 w 589"/>
                <a:gd name="T79" fmla="*/ 185694 h 634"/>
                <a:gd name="T80" fmla="*/ 42208 w 589"/>
                <a:gd name="T81" fmla="*/ 153964 h 634"/>
                <a:gd name="T82" fmla="*/ 58442 w 589"/>
                <a:gd name="T83" fmla="*/ 169829 h 634"/>
                <a:gd name="T84" fmla="*/ 42208 w 589"/>
                <a:gd name="T85" fmla="*/ 153964 h 634"/>
                <a:gd name="T86" fmla="*/ 47620 w 589"/>
                <a:gd name="T87" fmla="*/ 127282 h 634"/>
                <a:gd name="T88" fmla="*/ 47620 w 589"/>
                <a:gd name="T89" fmla="*/ 85095 h 634"/>
                <a:gd name="T90" fmla="*/ 47620 w 589"/>
                <a:gd name="T91" fmla="*/ 127282 h 634"/>
                <a:gd name="T92" fmla="*/ 42208 w 589"/>
                <a:gd name="T93" fmla="*/ 100960 h 634"/>
                <a:gd name="T94" fmla="*/ 58442 w 589"/>
                <a:gd name="T95" fmla="*/ 111416 h 634"/>
                <a:gd name="T96" fmla="*/ 42208 w 589"/>
                <a:gd name="T97" fmla="*/ 100960 h 6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9" h="634">
                  <a:moveTo>
                    <a:pt x="456" y="353"/>
                  </a:moveTo>
                  <a:lnTo>
                    <a:pt x="456" y="353"/>
                  </a:lnTo>
                  <a:cubicBezTo>
                    <a:pt x="485" y="353"/>
                    <a:pt x="515" y="324"/>
                    <a:pt x="515" y="294"/>
                  </a:cubicBezTo>
                  <a:cubicBezTo>
                    <a:pt x="515" y="265"/>
                    <a:pt x="485" y="236"/>
                    <a:pt x="456" y="236"/>
                  </a:cubicBezTo>
                  <a:cubicBezTo>
                    <a:pt x="412" y="236"/>
                    <a:pt x="397" y="265"/>
                    <a:pt x="397" y="294"/>
                  </a:cubicBezTo>
                  <a:cubicBezTo>
                    <a:pt x="397" y="324"/>
                    <a:pt x="412" y="353"/>
                    <a:pt x="456" y="353"/>
                  </a:cubicBezTo>
                  <a:close/>
                  <a:moveTo>
                    <a:pt x="426" y="280"/>
                  </a:moveTo>
                  <a:lnTo>
                    <a:pt x="426" y="280"/>
                  </a:lnTo>
                  <a:cubicBezTo>
                    <a:pt x="471" y="280"/>
                    <a:pt x="471" y="280"/>
                    <a:pt x="471" y="280"/>
                  </a:cubicBezTo>
                  <a:cubicBezTo>
                    <a:pt x="471" y="309"/>
                    <a:pt x="471" y="309"/>
                    <a:pt x="471" y="309"/>
                  </a:cubicBezTo>
                  <a:cubicBezTo>
                    <a:pt x="426" y="309"/>
                    <a:pt x="426" y="309"/>
                    <a:pt x="426" y="309"/>
                  </a:cubicBezTo>
                  <a:lnTo>
                    <a:pt x="426" y="280"/>
                  </a:lnTo>
                  <a:close/>
                  <a:moveTo>
                    <a:pt x="456" y="515"/>
                  </a:moveTo>
                  <a:lnTo>
                    <a:pt x="456" y="515"/>
                  </a:lnTo>
                  <a:cubicBezTo>
                    <a:pt x="485" y="515"/>
                    <a:pt x="515" y="486"/>
                    <a:pt x="515" y="456"/>
                  </a:cubicBezTo>
                  <a:cubicBezTo>
                    <a:pt x="515" y="412"/>
                    <a:pt x="485" y="398"/>
                    <a:pt x="456" y="398"/>
                  </a:cubicBezTo>
                  <a:cubicBezTo>
                    <a:pt x="412" y="398"/>
                    <a:pt x="397" y="412"/>
                    <a:pt x="397" y="456"/>
                  </a:cubicBezTo>
                  <a:cubicBezTo>
                    <a:pt x="397" y="486"/>
                    <a:pt x="412" y="515"/>
                    <a:pt x="456" y="515"/>
                  </a:cubicBezTo>
                  <a:close/>
                  <a:moveTo>
                    <a:pt x="426" y="427"/>
                  </a:moveTo>
                  <a:lnTo>
                    <a:pt x="426" y="427"/>
                  </a:lnTo>
                  <a:cubicBezTo>
                    <a:pt x="471" y="427"/>
                    <a:pt x="471" y="427"/>
                    <a:pt x="471" y="427"/>
                  </a:cubicBezTo>
                  <a:cubicBezTo>
                    <a:pt x="471" y="471"/>
                    <a:pt x="471" y="471"/>
                    <a:pt x="471" y="471"/>
                  </a:cubicBezTo>
                  <a:cubicBezTo>
                    <a:pt x="426" y="471"/>
                    <a:pt x="426" y="471"/>
                    <a:pt x="426" y="471"/>
                  </a:cubicBezTo>
                  <a:lnTo>
                    <a:pt x="426" y="427"/>
                  </a:lnTo>
                  <a:close/>
                  <a:moveTo>
                    <a:pt x="294" y="515"/>
                  </a:moveTo>
                  <a:lnTo>
                    <a:pt x="294" y="515"/>
                  </a:lnTo>
                  <a:cubicBezTo>
                    <a:pt x="324" y="515"/>
                    <a:pt x="353" y="486"/>
                    <a:pt x="353" y="456"/>
                  </a:cubicBezTo>
                  <a:cubicBezTo>
                    <a:pt x="353" y="412"/>
                    <a:pt x="324" y="398"/>
                    <a:pt x="294" y="398"/>
                  </a:cubicBezTo>
                  <a:cubicBezTo>
                    <a:pt x="265" y="398"/>
                    <a:pt x="235" y="412"/>
                    <a:pt x="235" y="456"/>
                  </a:cubicBezTo>
                  <a:cubicBezTo>
                    <a:pt x="235" y="486"/>
                    <a:pt x="265" y="515"/>
                    <a:pt x="294" y="515"/>
                  </a:cubicBezTo>
                  <a:close/>
                  <a:moveTo>
                    <a:pt x="279" y="427"/>
                  </a:moveTo>
                  <a:lnTo>
                    <a:pt x="279" y="427"/>
                  </a:lnTo>
                  <a:cubicBezTo>
                    <a:pt x="309" y="427"/>
                    <a:pt x="309" y="427"/>
                    <a:pt x="309" y="427"/>
                  </a:cubicBezTo>
                  <a:cubicBezTo>
                    <a:pt x="309" y="471"/>
                    <a:pt x="309" y="471"/>
                    <a:pt x="309" y="471"/>
                  </a:cubicBezTo>
                  <a:cubicBezTo>
                    <a:pt x="279" y="471"/>
                    <a:pt x="279" y="471"/>
                    <a:pt x="279" y="471"/>
                  </a:cubicBezTo>
                  <a:lnTo>
                    <a:pt x="279" y="427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33"/>
                    <a:pt x="73" y="633"/>
                  </a:cubicBezTo>
                  <a:cubicBezTo>
                    <a:pt x="515" y="633"/>
                    <a:pt x="515" y="633"/>
                    <a:pt x="515" y="633"/>
                  </a:cubicBezTo>
                  <a:cubicBezTo>
                    <a:pt x="559" y="633"/>
                    <a:pt x="588" y="589"/>
                    <a:pt x="588" y="545"/>
                  </a:cubicBezTo>
                  <a:cubicBezTo>
                    <a:pt x="588" y="73"/>
                    <a:pt x="588" y="73"/>
                    <a:pt x="588" y="73"/>
                  </a:cubicBezTo>
                  <a:cubicBezTo>
                    <a:pt x="588" y="30"/>
                    <a:pt x="559" y="0"/>
                    <a:pt x="515" y="0"/>
                  </a:cubicBezTo>
                  <a:close/>
                  <a:moveTo>
                    <a:pt x="544" y="545"/>
                  </a:moveTo>
                  <a:lnTo>
                    <a:pt x="544" y="545"/>
                  </a:lnTo>
                  <a:cubicBezTo>
                    <a:pt x="544" y="574"/>
                    <a:pt x="530" y="589"/>
                    <a:pt x="51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44" y="574"/>
                    <a:pt x="44" y="545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544" y="162"/>
                    <a:pt x="544" y="162"/>
                    <a:pt x="544" y="162"/>
                  </a:cubicBezTo>
                  <a:lnTo>
                    <a:pt x="544" y="545"/>
                  </a:ln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44" y="118"/>
                    <a:pt x="44" y="118"/>
                    <a:pt x="44" y="118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44"/>
                    <a:pt x="73" y="44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30" y="44"/>
                    <a:pt x="544" y="59"/>
                    <a:pt x="544" y="73"/>
                  </a:cubicBezTo>
                  <a:lnTo>
                    <a:pt x="544" y="118"/>
                  </a:lnTo>
                  <a:close/>
                  <a:moveTo>
                    <a:pt x="294" y="353"/>
                  </a:moveTo>
                  <a:lnTo>
                    <a:pt x="294" y="353"/>
                  </a:lnTo>
                  <a:cubicBezTo>
                    <a:pt x="324" y="353"/>
                    <a:pt x="353" y="324"/>
                    <a:pt x="353" y="294"/>
                  </a:cubicBezTo>
                  <a:cubicBezTo>
                    <a:pt x="353" y="265"/>
                    <a:pt x="324" y="236"/>
                    <a:pt x="294" y="236"/>
                  </a:cubicBezTo>
                  <a:cubicBezTo>
                    <a:pt x="265" y="236"/>
                    <a:pt x="235" y="265"/>
                    <a:pt x="235" y="294"/>
                  </a:cubicBezTo>
                  <a:cubicBezTo>
                    <a:pt x="235" y="324"/>
                    <a:pt x="265" y="353"/>
                    <a:pt x="294" y="353"/>
                  </a:cubicBezTo>
                  <a:close/>
                  <a:moveTo>
                    <a:pt x="279" y="280"/>
                  </a:moveTo>
                  <a:lnTo>
                    <a:pt x="279" y="280"/>
                  </a:lnTo>
                  <a:cubicBezTo>
                    <a:pt x="309" y="280"/>
                    <a:pt x="309" y="280"/>
                    <a:pt x="309" y="280"/>
                  </a:cubicBezTo>
                  <a:cubicBezTo>
                    <a:pt x="309" y="309"/>
                    <a:pt x="309" y="309"/>
                    <a:pt x="309" y="309"/>
                  </a:cubicBezTo>
                  <a:cubicBezTo>
                    <a:pt x="279" y="309"/>
                    <a:pt x="279" y="309"/>
                    <a:pt x="279" y="309"/>
                  </a:cubicBezTo>
                  <a:lnTo>
                    <a:pt x="279" y="280"/>
                  </a:lnTo>
                  <a:close/>
                  <a:moveTo>
                    <a:pt x="132" y="515"/>
                  </a:moveTo>
                  <a:lnTo>
                    <a:pt x="132" y="515"/>
                  </a:lnTo>
                  <a:cubicBezTo>
                    <a:pt x="176" y="515"/>
                    <a:pt x="191" y="486"/>
                    <a:pt x="191" y="456"/>
                  </a:cubicBezTo>
                  <a:cubicBezTo>
                    <a:pt x="191" y="412"/>
                    <a:pt x="176" y="398"/>
                    <a:pt x="132" y="398"/>
                  </a:cubicBezTo>
                  <a:cubicBezTo>
                    <a:pt x="103" y="398"/>
                    <a:pt x="73" y="412"/>
                    <a:pt x="73" y="456"/>
                  </a:cubicBezTo>
                  <a:cubicBezTo>
                    <a:pt x="73" y="486"/>
                    <a:pt x="103" y="515"/>
                    <a:pt x="132" y="515"/>
                  </a:cubicBezTo>
                  <a:close/>
                  <a:moveTo>
                    <a:pt x="117" y="427"/>
                  </a:moveTo>
                  <a:lnTo>
                    <a:pt x="117" y="427"/>
                  </a:lnTo>
                  <a:cubicBezTo>
                    <a:pt x="162" y="427"/>
                    <a:pt x="162" y="427"/>
                    <a:pt x="162" y="427"/>
                  </a:cubicBezTo>
                  <a:cubicBezTo>
                    <a:pt x="162" y="471"/>
                    <a:pt x="162" y="471"/>
                    <a:pt x="162" y="471"/>
                  </a:cubicBezTo>
                  <a:cubicBezTo>
                    <a:pt x="117" y="471"/>
                    <a:pt x="117" y="471"/>
                    <a:pt x="117" y="471"/>
                  </a:cubicBezTo>
                  <a:lnTo>
                    <a:pt x="117" y="427"/>
                  </a:lnTo>
                  <a:close/>
                  <a:moveTo>
                    <a:pt x="132" y="353"/>
                  </a:moveTo>
                  <a:lnTo>
                    <a:pt x="132" y="353"/>
                  </a:lnTo>
                  <a:cubicBezTo>
                    <a:pt x="176" y="353"/>
                    <a:pt x="191" y="324"/>
                    <a:pt x="191" y="294"/>
                  </a:cubicBezTo>
                  <a:cubicBezTo>
                    <a:pt x="191" y="265"/>
                    <a:pt x="176" y="236"/>
                    <a:pt x="132" y="236"/>
                  </a:cubicBezTo>
                  <a:cubicBezTo>
                    <a:pt x="103" y="236"/>
                    <a:pt x="73" y="265"/>
                    <a:pt x="73" y="294"/>
                  </a:cubicBezTo>
                  <a:cubicBezTo>
                    <a:pt x="73" y="324"/>
                    <a:pt x="103" y="353"/>
                    <a:pt x="132" y="353"/>
                  </a:cubicBezTo>
                  <a:close/>
                  <a:moveTo>
                    <a:pt x="117" y="280"/>
                  </a:moveTo>
                  <a:lnTo>
                    <a:pt x="117" y="280"/>
                  </a:lnTo>
                  <a:cubicBezTo>
                    <a:pt x="162" y="280"/>
                    <a:pt x="162" y="280"/>
                    <a:pt x="162" y="280"/>
                  </a:cubicBezTo>
                  <a:cubicBezTo>
                    <a:pt x="162" y="309"/>
                    <a:pt x="162" y="309"/>
                    <a:pt x="162" y="309"/>
                  </a:cubicBezTo>
                  <a:cubicBezTo>
                    <a:pt x="117" y="309"/>
                    <a:pt x="117" y="309"/>
                    <a:pt x="117" y="309"/>
                  </a:cubicBezTo>
                  <a:lnTo>
                    <a:pt x="117" y="2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08" name="Freeform 203"/>
            <p:cNvSpPr>
              <a:spLocks noChangeArrowheads="1"/>
            </p:cNvSpPr>
            <p:nvPr/>
          </p:nvSpPr>
          <p:spPr bwMode="auto">
            <a:xfrm>
              <a:off x="3646414" y="504894"/>
              <a:ext cx="228610" cy="228602"/>
            </a:xfrm>
            <a:custGeom>
              <a:avLst/>
              <a:gdLst>
                <a:gd name="T0" fmla="*/ 106372 w 634"/>
                <a:gd name="T1" fmla="*/ 0 h 634"/>
                <a:gd name="T2" fmla="*/ 106372 w 634"/>
                <a:gd name="T3" fmla="*/ 0 h 634"/>
                <a:gd name="T4" fmla="*/ 95915 w 634"/>
                <a:gd name="T5" fmla="*/ 0 h 634"/>
                <a:gd name="T6" fmla="*/ 95915 w 634"/>
                <a:gd name="T7" fmla="*/ 21274 h 634"/>
                <a:gd name="T8" fmla="*/ 0 w 634"/>
                <a:gd name="T9" fmla="*/ 122234 h 634"/>
                <a:gd name="T10" fmla="*/ 106372 w 634"/>
                <a:gd name="T11" fmla="*/ 228241 h 634"/>
                <a:gd name="T12" fmla="*/ 196518 w 634"/>
                <a:gd name="T13" fmla="*/ 164420 h 634"/>
                <a:gd name="T14" fmla="*/ 212384 w 634"/>
                <a:gd name="T15" fmla="*/ 169829 h 634"/>
                <a:gd name="T16" fmla="*/ 228249 w 634"/>
                <a:gd name="T17" fmla="*/ 116825 h 634"/>
                <a:gd name="T18" fmla="*/ 106372 w 634"/>
                <a:gd name="T19" fmla="*/ 0 h 634"/>
                <a:gd name="T20" fmla="*/ 106372 w 634"/>
                <a:gd name="T21" fmla="*/ 212376 h 634"/>
                <a:gd name="T22" fmla="*/ 106372 w 634"/>
                <a:gd name="T23" fmla="*/ 212376 h 634"/>
                <a:gd name="T24" fmla="*/ 16226 w 634"/>
                <a:gd name="T25" fmla="*/ 122234 h 634"/>
                <a:gd name="T26" fmla="*/ 95915 w 634"/>
                <a:gd name="T27" fmla="*/ 37139 h 634"/>
                <a:gd name="T28" fmla="*/ 95915 w 634"/>
                <a:gd name="T29" fmla="*/ 132690 h 634"/>
                <a:gd name="T30" fmla="*/ 186061 w 634"/>
                <a:gd name="T31" fmla="*/ 159372 h 634"/>
                <a:gd name="T32" fmla="*/ 106372 w 634"/>
                <a:gd name="T33" fmla="*/ 212376 h 634"/>
                <a:gd name="T34" fmla="*/ 201927 w 634"/>
                <a:gd name="T35" fmla="*/ 153964 h 634"/>
                <a:gd name="T36" fmla="*/ 201927 w 634"/>
                <a:gd name="T37" fmla="*/ 153964 h 634"/>
                <a:gd name="T38" fmla="*/ 106372 w 634"/>
                <a:gd name="T39" fmla="*/ 122234 h 634"/>
                <a:gd name="T40" fmla="*/ 106372 w 634"/>
                <a:gd name="T41" fmla="*/ 15865 h 634"/>
                <a:gd name="T42" fmla="*/ 212384 w 634"/>
                <a:gd name="T43" fmla="*/ 116825 h 634"/>
                <a:gd name="T44" fmla="*/ 201927 w 634"/>
                <a:gd name="T45" fmla="*/ 153964 h 6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34" h="634">
                  <a:moveTo>
                    <a:pt x="295" y="0"/>
                  </a:moveTo>
                  <a:lnTo>
                    <a:pt x="295" y="0"/>
                  </a:lnTo>
                  <a:cubicBezTo>
                    <a:pt x="266" y="0"/>
                    <a:pt x="266" y="0"/>
                    <a:pt x="266" y="0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118" y="73"/>
                    <a:pt x="0" y="191"/>
                    <a:pt x="0" y="339"/>
                  </a:cubicBezTo>
                  <a:cubicBezTo>
                    <a:pt x="0" y="501"/>
                    <a:pt x="133" y="633"/>
                    <a:pt x="295" y="633"/>
                  </a:cubicBezTo>
                  <a:cubicBezTo>
                    <a:pt x="412" y="633"/>
                    <a:pt x="501" y="560"/>
                    <a:pt x="545" y="456"/>
                  </a:cubicBezTo>
                  <a:cubicBezTo>
                    <a:pt x="589" y="471"/>
                    <a:pt x="589" y="471"/>
                    <a:pt x="589" y="471"/>
                  </a:cubicBezTo>
                  <a:cubicBezTo>
                    <a:pt x="619" y="442"/>
                    <a:pt x="633" y="383"/>
                    <a:pt x="633" y="324"/>
                  </a:cubicBezTo>
                  <a:cubicBezTo>
                    <a:pt x="633" y="147"/>
                    <a:pt x="471" y="0"/>
                    <a:pt x="295" y="0"/>
                  </a:cubicBezTo>
                  <a:close/>
                  <a:moveTo>
                    <a:pt x="295" y="589"/>
                  </a:moveTo>
                  <a:lnTo>
                    <a:pt x="295" y="589"/>
                  </a:lnTo>
                  <a:cubicBezTo>
                    <a:pt x="148" y="589"/>
                    <a:pt x="45" y="486"/>
                    <a:pt x="45" y="339"/>
                  </a:cubicBezTo>
                  <a:cubicBezTo>
                    <a:pt x="45" y="221"/>
                    <a:pt x="148" y="118"/>
                    <a:pt x="266" y="103"/>
                  </a:cubicBezTo>
                  <a:cubicBezTo>
                    <a:pt x="266" y="368"/>
                    <a:pt x="266" y="368"/>
                    <a:pt x="266" y="368"/>
                  </a:cubicBezTo>
                  <a:cubicBezTo>
                    <a:pt x="516" y="442"/>
                    <a:pt x="516" y="442"/>
                    <a:pt x="516" y="442"/>
                  </a:cubicBezTo>
                  <a:cubicBezTo>
                    <a:pt x="471" y="530"/>
                    <a:pt x="383" y="589"/>
                    <a:pt x="295" y="589"/>
                  </a:cubicBezTo>
                  <a:close/>
                  <a:moveTo>
                    <a:pt x="560" y="427"/>
                  </a:moveTo>
                  <a:lnTo>
                    <a:pt x="560" y="427"/>
                  </a:lnTo>
                  <a:cubicBezTo>
                    <a:pt x="295" y="339"/>
                    <a:pt x="295" y="339"/>
                    <a:pt x="295" y="339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457" y="44"/>
                    <a:pt x="589" y="177"/>
                    <a:pt x="589" y="324"/>
                  </a:cubicBezTo>
                  <a:cubicBezTo>
                    <a:pt x="589" y="368"/>
                    <a:pt x="575" y="398"/>
                    <a:pt x="560" y="4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09" name="Freeform 204"/>
            <p:cNvSpPr>
              <a:spLocks noChangeArrowheads="1"/>
            </p:cNvSpPr>
            <p:nvPr/>
          </p:nvSpPr>
          <p:spPr bwMode="auto">
            <a:xfrm>
              <a:off x="3279309" y="504894"/>
              <a:ext cx="228611" cy="228602"/>
            </a:xfrm>
            <a:custGeom>
              <a:avLst/>
              <a:gdLst>
                <a:gd name="T0" fmla="*/ 111421 w 634"/>
                <a:gd name="T1" fmla="*/ 143507 h 634"/>
                <a:gd name="T2" fmla="*/ 111421 w 634"/>
                <a:gd name="T3" fmla="*/ 143507 h 634"/>
                <a:gd name="T4" fmla="*/ 121878 w 634"/>
                <a:gd name="T5" fmla="*/ 132690 h 634"/>
                <a:gd name="T6" fmla="*/ 121878 w 634"/>
                <a:gd name="T7" fmla="*/ 47595 h 634"/>
                <a:gd name="T8" fmla="*/ 111421 w 634"/>
                <a:gd name="T9" fmla="*/ 42547 h 634"/>
                <a:gd name="T10" fmla="*/ 106012 w 634"/>
                <a:gd name="T11" fmla="*/ 47595 h 634"/>
                <a:gd name="T12" fmla="*/ 106012 w 634"/>
                <a:gd name="T13" fmla="*/ 132690 h 634"/>
                <a:gd name="T14" fmla="*/ 111421 w 634"/>
                <a:gd name="T15" fmla="*/ 143507 h 634"/>
                <a:gd name="T16" fmla="*/ 153609 w 634"/>
                <a:gd name="T17" fmla="*/ 143507 h 634"/>
                <a:gd name="T18" fmla="*/ 153609 w 634"/>
                <a:gd name="T19" fmla="*/ 143507 h 634"/>
                <a:gd name="T20" fmla="*/ 164427 w 634"/>
                <a:gd name="T21" fmla="*/ 132690 h 634"/>
                <a:gd name="T22" fmla="*/ 164427 w 634"/>
                <a:gd name="T23" fmla="*/ 68869 h 634"/>
                <a:gd name="T24" fmla="*/ 153609 w 634"/>
                <a:gd name="T25" fmla="*/ 63821 h 634"/>
                <a:gd name="T26" fmla="*/ 148561 w 634"/>
                <a:gd name="T27" fmla="*/ 68869 h 634"/>
                <a:gd name="T28" fmla="*/ 148561 w 634"/>
                <a:gd name="T29" fmla="*/ 132690 h 634"/>
                <a:gd name="T30" fmla="*/ 153609 w 634"/>
                <a:gd name="T31" fmla="*/ 143507 h 634"/>
                <a:gd name="T32" fmla="*/ 68872 w 634"/>
                <a:gd name="T33" fmla="*/ 143507 h 634"/>
                <a:gd name="T34" fmla="*/ 68872 w 634"/>
                <a:gd name="T35" fmla="*/ 143507 h 634"/>
                <a:gd name="T36" fmla="*/ 79689 w 634"/>
                <a:gd name="T37" fmla="*/ 132690 h 634"/>
                <a:gd name="T38" fmla="*/ 79689 w 634"/>
                <a:gd name="T39" fmla="*/ 106008 h 634"/>
                <a:gd name="T40" fmla="*/ 68872 w 634"/>
                <a:gd name="T41" fmla="*/ 100960 h 634"/>
                <a:gd name="T42" fmla="*/ 63463 w 634"/>
                <a:gd name="T43" fmla="*/ 106008 h 634"/>
                <a:gd name="T44" fmla="*/ 63463 w 634"/>
                <a:gd name="T45" fmla="*/ 132690 h 634"/>
                <a:gd name="T46" fmla="*/ 68872 w 634"/>
                <a:gd name="T47" fmla="*/ 143507 h 634"/>
                <a:gd name="T48" fmla="*/ 0 w 634"/>
                <a:gd name="T49" fmla="*/ 0 h 634"/>
                <a:gd name="T50" fmla="*/ 0 w 634"/>
                <a:gd name="T51" fmla="*/ 0 h 634"/>
                <a:gd name="T52" fmla="*/ 0 w 634"/>
                <a:gd name="T53" fmla="*/ 15865 h 634"/>
                <a:gd name="T54" fmla="*/ 15866 w 634"/>
                <a:gd name="T55" fmla="*/ 15865 h 634"/>
                <a:gd name="T56" fmla="*/ 15866 w 634"/>
                <a:gd name="T57" fmla="*/ 148555 h 634"/>
                <a:gd name="T58" fmla="*/ 42188 w 634"/>
                <a:gd name="T59" fmla="*/ 175237 h 634"/>
                <a:gd name="T60" fmla="*/ 84738 w 634"/>
                <a:gd name="T61" fmla="*/ 175237 h 634"/>
                <a:gd name="T62" fmla="*/ 58415 w 634"/>
                <a:gd name="T63" fmla="*/ 228241 h 634"/>
                <a:gd name="T64" fmla="*/ 79689 w 634"/>
                <a:gd name="T65" fmla="*/ 228241 h 634"/>
                <a:gd name="T66" fmla="*/ 106012 w 634"/>
                <a:gd name="T67" fmla="*/ 175237 h 634"/>
                <a:gd name="T68" fmla="*/ 121878 w 634"/>
                <a:gd name="T69" fmla="*/ 175237 h 634"/>
                <a:gd name="T70" fmla="*/ 148561 w 634"/>
                <a:gd name="T71" fmla="*/ 228241 h 634"/>
                <a:gd name="T72" fmla="*/ 169836 w 634"/>
                <a:gd name="T73" fmla="*/ 228241 h 634"/>
                <a:gd name="T74" fmla="*/ 143152 w 634"/>
                <a:gd name="T75" fmla="*/ 175237 h 634"/>
                <a:gd name="T76" fmla="*/ 185701 w 634"/>
                <a:gd name="T77" fmla="*/ 175237 h 634"/>
                <a:gd name="T78" fmla="*/ 212024 w 634"/>
                <a:gd name="T79" fmla="*/ 148555 h 634"/>
                <a:gd name="T80" fmla="*/ 212024 w 634"/>
                <a:gd name="T81" fmla="*/ 15865 h 634"/>
                <a:gd name="T82" fmla="*/ 228250 w 634"/>
                <a:gd name="T83" fmla="*/ 15865 h 634"/>
                <a:gd name="T84" fmla="*/ 228250 w 634"/>
                <a:gd name="T85" fmla="*/ 0 h 634"/>
                <a:gd name="T86" fmla="*/ 0 w 634"/>
                <a:gd name="T87" fmla="*/ 0 h 634"/>
                <a:gd name="T88" fmla="*/ 196158 w 634"/>
                <a:gd name="T89" fmla="*/ 148555 h 634"/>
                <a:gd name="T90" fmla="*/ 196158 w 634"/>
                <a:gd name="T91" fmla="*/ 148555 h 634"/>
                <a:gd name="T92" fmla="*/ 185701 w 634"/>
                <a:gd name="T93" fmla="*/ 164420 h 634"/>
                <a:gd name="T94" fmla="*/ 42188 w 634"/>
                <a:gd name="T95" fmla="*/ 164420 h 634"/>
                <a:gd name="T96" fmla="*/ 26323 w 634"/>
                <a:gd name="T97" fmla="*/ 148555 h 634"/>
                <a:gd name="T98" fmla="*/ 26323 w 634"/>
                <a:gd name="T99" fmla="*/ 15865 h 634"/>
                <a:gd name="T100" fmla="*/ 196158 w 634"/>
                <a:gd name="T101" fmla="*/ 15865 h 634"/>
                <a:gd name="T102" fmla="*/ 196158 w 634"/>
                <a:gd name="T103" fmla="*/ 148555 h 6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34" h="634">
                  <a:moveTo>
                    <a:pt x="309" y="398"/>
                  </a:moveTo>
                  <a:lnTo>
                    <a:pt x="309" y="398"/>
                  </a:lnTo>
                  <a:cubicBezTo>
                    <a:pt x="324" y="398"/>
                    <a:pt x="338" y="383"/>
                    <a:pt x="338" y="368"/>
                  </a:cubicBezTo>
                  <a:cubicBezTo>
                    <a:pt x="338" y="132"/>
                    <a:pt x="338" y="132"/>
                    <a:pt x="338" y="132"/>
                  </a:cubicBezTo>
                  <a:cubicBezTo>
                    <a:pt x="338" y="132"/>
                    <a:pt x="324" y="118"/>
                    <a:pt x="309" y="118"/>
                  </a:cubicBezTo>
                  <a:lnTo>
                    <a:pt x="294" y="132"/>
                  </a:lnTo>
                  <a:cubicBezTo>
                    <a:pt x="294" y="368"/>
                    <a:pt x="294" y="368"/>
                    <a:pt x="294" y="368"/>
                  </a:cubicBezTo>
                  <a:cubicBezTo>
                    <a:pt x="294" y="383"/>
                    <a:pt x="309" y="398"/>
                    <a:pt x="309" y="398"/>
                  </a:cubicBezTo>
                  <a:close/>
                  <a:moveTo>
                    <a:pt x="426" y="398"/>
                  </a:moveTo>
                  <a:lnTo>
                    <a:pt x="426" y="398"/>
                  </a:lnTo>
                  <a:cubicBezTo>
                    <a:pt x="442" y="398"/>
                    <a:pt x="456" y="383"/>
                    <a:pt x="456" y="368"/>
                  </a:cubicBezTo>
                  <a:cubicBezTo>
                    <a:pt x="456" y="191"/>
                    <a:pt x="456" y="191"/>
                    <a:pt x="456" y="191"/>
                  </a:cubicBezTo>
                  <a:cubicBezTo>
                    <a:pt x="456" y="191"/>
                    <a:pt x="442" y="177"/>
                    <a:pt x="426" y="177"/>
                  </a:cubicBezTo>
                  <a:lnTo>
                    <a:pt x="412" y="191"/>
                  </a:lnTo>
                  <a:cubicBezTo>
                    <a:pt x="412" y="368"/>
                    <a:pt x="412" y="368"/>
                    <a:pt x="412" y="368"/>
                  </a:cubicBezTo>
                  <a:cubicBezTo>
                    <a:pt x="412" y="383"/>
                    <a:pt x="426" y="398"/>
                    <a:pt x="426" y="398"/>
                  </a:cubicBezTo>
                  <a:close/>
                  <a:moveTo>
                    <a:pt x="191" y="398"/>
                  </a:moveTo>
                  <a:lnTo>
                    <a:pt x="191" y="398"/>
                  </a:lnTo>
                  <a:cubicBezTo>
                    <a:pt x="206" y="398"/>
                    <a:pt x="221" y="383"/>
                    <a:pt x="221" y="368"/>
                  </a:cubicBezTo>
                  <a:cubicBezTo>
                    <a:pt x="221" y="294"/>
                    <a:pt x="221" y="294"/>
                    <a:pt x="221" y="294"/>
                  </a:cubicBezTo>
                  <a:cubicBezTo>
                    <a:pt x="221" y="280"/>
                    <a:pt x="206" y="280"/>
                    <a:pt x="191" y="280"/>
                  </a:cubicBezTo>
                  <a:cubicBezTo>
                    <a:pt x="191" y="280"/>
                    <a:pt x="176" y="280"/>
                    <a:pt x="176" y="294"/>
                  </a:cubicBezTo>
                  <a:cubicBezTo>
                    <a:pt x="176" y="368"/>
                    <a:pt x="176" y="368"/>
                    <a:pt x="176" y="368"/>
                  </a:cubicBezTo>
                  <a:cubicBezTo>
                    <a:pt x="176" y="383"/>
                    <a:pt x="191" y="398"/>
                    <a:pt x="191" y="398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0" y="44"/>
                    <a:pt x="0" y="44"/>
                    <a:pt x="0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73"/>
                    <a:pt x="44" y="412"/>
                    <a:pt x="44" y="412"/>
                  </a:cubicBezTo>
                  <a:cubicBezTo>
                    <a:pt x="44" y="456"/>
                    <a:pt x="73" y="486"/>
                    <a:pt x="117" y="486"/>
                  </a:cubicBezTo>
                  <a:cubicBezTo>
                    <a:pt x="235" y="486"/>
                    <a:pt x="235" y="486"/>
                    <a:pt x="235" y="486"/>
                  </a:cubicBezTo>
                  <a:cubicBezTo>
                    <a:pt x="162" y="633"/>
                    <a:pt x="162" y="633"/>
                    <a:pt x="162" y="633"/>
                  </a:cubicBezTo>
                  <a:cubicBezTo>
                    <a:pt x="221" y="633"/>
                    <a:pt x="221" y="633"/>
                    <a:pt x="221" y="633"/>
                  </a:cubicBezTo>
                  <a:cubicBezTo>
                    <a:pt x="294" y="486"/>
                    <a:pt x="294" y="486"/>
                    <a:pt x="294" y="486"/>
                  </a:cubicBezTo>
                  <a:cubicBezTo>
                    <a:pt x="338" y="486"/>
                    <a:pt x="338" y="486"/>
                    <a:pt x="338" y="486"/>
                  </a:cubicBezTo>
                  <a:cubicBezTo>
                    <a:pt x="412" y="633"/>
                    <a:pt x="412" y="633"/>
                    <a:pt x="412" y="633"/>
                  </a:cubicBezTo>
                  <a:cubicBezTo>
                    <a:pt x="471" y="633"/>
                    <a:pt x="471" y="633"/>
                    <a:pt x="471" y="633"/>
                  </a:cubicBezTo>
                  <a:cubicBezTo>
                    <a:pt x="397" y="486"/>
                    <a:pt x="397" y="486"/>
                    <a:pt x="397" y="486"/>
                  </a:cubicBezTo>
                  <a:cubicBezTo>
                    <a:pt x="515" y="486"/>
                    <a:pt x="515" y="486"/>
                    <a:pt x="515" y="486"/>
                  </a:cubicBezTo>
                  <a:cubicBezTo>
                    <a:pt x="559" y="486"/>
                    <a:pt x="588" y="456"/>
                    <a:pt x="588" y="412"/>
                  </a:cubicBezTo>
                  <a:cubicBezTo>
                    <a:pt x="588" y="412"/>
                    <a:pt x="588" y="73"/>
                    <a:pt x="588" y="44"/>
                  </a:cubicBezTo>
                  <a:cubicBezTo>
                    <a:pt x="633" y="44"/>
                    <a:pt x="633" y="44"/>
                    <a:pt x="633" y="44"/>
                  </a:cubicBezTo>
                  <a:cubicBezTo>
                    <a:pt x="633" y="0"/>
                    <a:pt x="633" y="0"/>
                    <a:pt x="633" y="0"/>
                  </a:cubicBezTo>
                  <a:lnTo>
                    <a:pt x="0" y="0"/>
                  </a:lnTo>
                  <a:close/>
                  <a:moveTo>
                    <a:pt x="544" y="412"/>
                  </a:moveTo>
                  <a:lnTo>
                    <a:pt x="544" y="412"/>
                  </a:lnTo>
                  <a:cubicBezTo>
                    <a:pt x="544" y="442"/>
                    <a:pt x="530" y="456"/>
                    <a:pt x="515" y="456"/>
                  </a:cubicBezTo>
                  <a:cubicBezTo>
                    <a:pt x="117" y="456"/>
                    <a:pt x="117" y="456"/>
                    <a:pt x="117" y="456"/>
                  </a:cubicBezTo>
                  <a:cubicBezTo>
                    <a:pt x="88" y="456"/>
                    <a:pt x="73" y="442"/>
                    <a:pt x="73" y="412"/>
                  </a:cubicBezTo>
                  <a:cubicBezTo>
                    <a:pt x="73" y="412"/>
                    <a:pt x="73" y="59"/>
                    <a:pt x="73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73"/>
                    <a:pt x="544" y="412"/>
                    <a:pt x="544" y="4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10" name="Freeform 205"/>
            <p:cNvSpPr>
              <a:spLocks noChangeArrowheads="1"/>
            </p:cNvSpPr>
            <p:nvPr/>
          </p:nvSpPr>
          <p:spPr bwMode="auto">
            <a:xfrm>
              <a:off x="2946353" y="504894"/>
              <a:ext cx="158415" cy="212477"/>
            </a:xfrm>
            <a:custGeom>
              <a:avLst/>
              <a:gdLst>
                <a:gd name="T0" fmla="*/ 126231 w 443"/>
                <a:gd name="T1" fmla="*/ 0 h 590"/>
                <a:gd name="T2" fmla="*/ 126231 w 443"/>
                <a:gd name="T3" fmla="*/ 0 h 590"/>
                <a:gd name="T4" fmla="*/ 31826 w 443"/>
                <a:gd name="T5" fmla="*/ 0 h 590"/>
                <a:gd name="T6" fmla="*/ 0 w 443"/>
                <a:gd name="T7" fmla="*/ 26290 h 590"/>
                <a:gd name="T8" fmla="*/ 0 w 443"/>
                <a:gd name="T9" fmla="*/ 185467 h 590"/>
                <a:gd name="T10" fmla="*/ 31826 w 443"/>
                <a:gd name="T11" fmla="*/ 212117 h 590"/>
                <a:gd name="T12" fmla="*/ 79029 w 443"/>
                <a:gd name="T13" fmla="*/ 164220 h 590"/>
                <a:gd name="T14" fmla="*/ 126231 w 443"/>
                <a:gd name="T15" fmla="*/ 212117 h 590"/>
                <a:gd name="T16" fmla="*/ 158057 w 443"/>
                <a:gd name="T17" fmla="*/ 185467 h 590"/>
                <a:gd name="T18" fmla="*/ 158057 w 443"/>
                <a:gd name="T19" fmla="*/ 26290 h 590"/>
                <a:gd name="T20" fmla="*/ 126231 w 443"/>
                <a:gd name="T21" fmla="*/ 0 h 590"/>
                <a:gd name="T22" fmla="*/ 142323 w 443"/>
                <a:gd name="T23" fmla="*/ 185467 h 590"/>
                <a:gd name="T24" fmla="*/ 142323 w 443"/>
                <a:gd name="T25" fmla="*/ 185467 h 590"/>
                <a:gd name="T26" fmla="*/ 126231 w 443"/>
                <a:gd name="T27" fmla="*/ 196271 h 590"/>
                <a:gd name="T28" fmla="*/ 79029 w 443"/>
                <a:gd name="T29" fmla="*/ 148374 h 590"/>
                <a:gd name="T30" fmla="*/ 31826 w 443"/>
                <a:gd name="T31" fmla="*/ 196271 h 590"/>
                <a:gd name="T32" fmla="*/ 15734 w 443"/>
                <a:gd name="T33" fmla="*/ 185467 h 590"/>
                <a:gd name="T34" fmla="*/ 15734 w 443"/>
                <a:gd name="T35" fmla="*/ 26290 h 590"/>
                <a:gd name="T36" fmla="*/ 31826 w 443"/>
                <a:gd name="T37" fmla="*/ 15846 h 590"/>
                <a:gd name="T38" fmla="*/ 126231 w 443"/>
                <a:gd name="T39" fmla="*/ 15846 h 590"/>
                <a:gd name="T40" fmla="*/ 142323 w 443"/>
                <a:gd name="T41" fmla="*/ 26290 h 590"/>
                <a:gd name="T42" fmla="*/ 142323 w 443"/>
                <a:gd name="T43" fmla="*/ 185467 h 59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43" h="590">
                  <a:moveTo>
                    <a:pt x="353" y="0"/>
                  </a:moveTo>
                  <a:lnTo>
                    <a:pt x="353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3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60"/>
                    <a:pt x="44" y="589"/>
                    <a:pt x="89" y="589"/>
                  </a:cubicBezTo>
                  <a:cubicBezTo>
                    <a:pt x="221" y="456"/>
                    <a:pt x="221" y="456"/>
                    <a:pt x="221" y="456"/>
                  </a:cubicBezTo>
                  <a:cubicBezTo>
                    <a:pt x="353" y="589"/>
                    <a:pt x="353" y="589"/>
                    <a:pt x="353" y="589"/>
                  </a:cubicBezTo>
                  <a:cubicBezTo>
                    <a:pt x="398" y="589"/>
                    <a:pt x="442" y="560"/>
                    <a:pt x="442" y="515"/>
                  </a:cubicBezTo>
                  <a:cubicBezTo>
                    <a:pt x="442" y="73"/>
                    <a:pt x="442" y="73"/>
                    <a:pt x="442" y="73"/>
                  </a:cubicBezTo>
                  <a:cubicBezTo>
                    <a:pt x="442" y="30"/>
                    <a:pt x="398" y="0"/>
                    <a:pt x="353" y="0"/>
                  </a:cubicBezTo>
                  <a:close/>
                  <a:moveTo>
                    <a:pt x="398" y="515"/>
                  </a:moveTo>
                  <a:lnTo>
                    <a:pt x="398" y="515"/>
                  </a:lnTo>
                  <a:cubicBezTo>
                    <a:pt x="398" y="530"/>
                    <a:pt x="383" y="545"/>
                    <a:pt x="353" y="545"/>
                  </a:cubicBezTo>
                  <a:cubicBezTo>
                    <a:pt x="221" y="412"/>
                    <a:pt x="221" y="412"/>
                    <a:pt x="221" y="412"/>
                  </a:cubicBezTo>
                  <a:cubicBezTo>
                    <a:pt x="89" y="545"/>
                    <a:pt x="89" y="545"/>
                    <a:pt x="89" y="545"/>
                  </a:cubicBezTo>
                  <a:cubicBezTo>
                    <a:pt x="59" y="545"/>
                    <a:pt x="44" y="530"/>
                    <a:pt x="44" y="515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44"/>
                    <a:pt x="89" y="44"/>
                  </a:cubicBezTo>
                  <a:cubicBezTo>
                    <a:pt x="353" y="44"/>
                    <a:pt x="353" y="44"/>
                    <a:pt x="353" y="44"/>
                  </a:cubicBezTo>
                  <a:cubicBezTo>
                    <a:pt x="383" y="44"/>
                    <a:pt x="398" y="59"/>
                    <a:pt x="398" y="73"/>
                  </a:cubicBezTo>
                  <a:lnTo>
                    <a:pt x="398" y="5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11" name="Freeform 206"/>
            <p:cNvSpPr>
              <a:spLocks noChangeArrowheads="1"/>
            </p:cNvSpPr>
            <p:nvPr/>
          </p:nvSpPr>
          <p:spPr bwMode="auto">
            <a:xfrm>
              <a:off x="2543201" y="504894"/>
              <a:ext cx="228611" cy="228602"/>
            </a:xfrm>
            <a:custGeom>
              <a:avLst/>
              <a:gdLst>
                <a:gd name="T0" fmla="*/ 201928 w 634"/>
                <a:gd name="T1" fmla="*/ 26322 h 634"/>
                <a:gd name="T2" fmla="*/ 201928 w 634"/>
                <a:gd name="T3" fmla="*/ 26322 h 634"/>
                <a:gd name="T4" fmla="*/ 100964 w 634"/>
                <a:gd name="T5" fmla="*/ 26322 h 634"/>
                <a:gd name="T6" fmla="*/ 74641 w 634"/>
                <a:gd name="T7" fmla="*/ 0 h 634"/>
                <a:gd name="T8" fmla="*/ 32092 w 634"/>
                <a:gd name="T9" fmla="*/ 0 h 634"/>
                <a:gd name="T10" fmla="*/ 0 w 634"/>
                <a:gd name="T11" fmla="*/ 26322 h 634"/>
                <a:gd name="T12" fmla="*/ 0 w 634"/>
                <a:gd name="T13" fmla="*/ 196511 h 634"/>
                <a:gd name="T14" fmla="*/ 32092 w 634"/>
                <a:gd name="T15" fmla="*/ 228241 h 634"/>
                <a:gd name="T16" fmla="*/ 201928 w 634"/>
                <a:gd name="T17" fmla="*/ 228241 h 634"/>
                <a:gd name="T18" fmla="*/ 228250 w 634"/>
                <a:gd name="T19" fmla="*/ 196511 h 634"/>
                <a:gd name="T20" fmla="*/ 228250 w 634"/>
                <a:gd name="T21" fmla="*/ 58412 h 634"/>
                <a:gd name="T22" fmla="*/ 201928 w 634"/>
                <a:gd name="T23" fmla="*/ 26322 h 634"/>
                <a:gd name="T24" fmla="*/ 212385 w 634"/>
                <a:gd name="T25" fmla="*/ 196511 h 634"/>
                <a:gd name="T26" fmla="*/ 212385 w 634"/>
                <a:gd name="T27" fmla="*/ 196511 h 634"/>
                <a:gd name="T28" fmla="*/ 201928 w 634"/>
                <a:gd name="T29" fmla="*/ 212376 h 634"/>
                <a:gd name="T30" fmla="*/ 32092 w 634"/>
                <a:gd name="T31" fmla="*/ 212376 h 634"/>
                <a:gd name="T32" fmla="*/ 16226 w 634"/>
                <a:gd name="T33" fmla="*/ 196511 h 634"/>
                <a:gd name="T34" fmla="*/ 16226 w 634"/>
                <a:gd name="T35" fmla="*/ 85095 h 634"/>
                <a:gd name="T36" fmla="*/ 212385 w 634"/>
                <a:gd name="T37" fmla="*/ 85095 h 634"/>
                <a:gd name="T38" fmla="*/ 212385 w 634"/>
                <a:gd name="T39" fmla="*/ 196511 h 634"/>
                <a:gd name="T40" fmla="*/ 212385 w 634"/>
                <a:gd name="T41" fmla="*/ 68869 h 634"/>
                <a:gd name="T42" fmla="*/ 212385 w 634"/>
                <a:gd name="T43" fmla="*/ 68869 h 634"/>
                <a:gd name="T44" fmla="*/ 16226 w 634"/>
                <a:gd name="T45" fmla="*/ 68869 h 634"/>
                <a:gd name="T46" fmla="*/ 16226 w 634"/>
                <a:gd name="T47" fmla="*/ 26322 h 634"/>
                <a:gd name="T48" fmla="*/ 32092 w 634"/>
                <a:gd name="T49" fmla="*/ 15865 h 634"/>
                <a:gd name="T50" fmla="*/ 74641 w 634"/>
                <a:gd name="T51" fmla="*/ 15865 h 634"/>
                <a:gd name="T52" fmla="*/ 85098 w 634"/>
                <a:gd name="T53" fmla="*/ 26322 h 634"/>
                <a:gd name="T54" fmla="*/ 85098 w 634"/>
                <a:gd name="T55" fmla="*/ 42547 h 634"/>
                <a:gd name="T56" fmla="*/ 201928 w 634"/>
                <a:gd name="T57" fmla="*/ 42547 h 634"/>
                <a:gd name="T58" fmla="*/ 212385 w 634"/>
                <a:gd name="T59" fmla="*/ 58412 h 634"/>
                <a:gd name="T60" fmla="*/ 212385 w 634"/>
                <a:gd name="T61" fmla="*/ 68869 h 6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34" h="634">
                  <a:moveTo>
                    <a:pt x="560" y="73"/>
                  </a:moveTo>
                  <a:lnTo>
                    <a:pt x="560" y="73"/>
                  </a:lnTo>
                  <a:cubicBezTo>
                    <a:pt x="280" y="73"/>
                    <a:pt x="280" y="73"/>
                    <a:pt x="280" y="73"/>
                  </a:cubicBezTo>
                  <a:cubicBezTo>
                    <a:pt x="280" y="30"/>
                    <a:pt x="251" y="0"/>
                    <a:pt x="207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30"/>
                    <a:pt x="0" y="7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33"/>
                    <a:pt x="89" y="633"/>
                  </a:cubicBezTo>
                  <a:cubicBezTo>
                    <a:pt x="560" y="633"/>
                    <a:pt x="560" y="633"/>
                    <a:pt x="560" y="633"/>
                  </a:cubicBezTo>
                  <a:cubicBezTo>
                    <a:pt x="604" y="633"/>
                    <a:pt x="633" y="589"/>
                    <a:pt x="633" y="545"/>
                  </a:cubicBezTo>
                  <a:cubicBezTo>
                    <a:pt x="633" y="162"/>
                    <a:pt x="633" y="162"/>
                    <a:pt x="633" y="162"/>
                  </a:cubicBezTo>
                  <a:cubicBezTo>
                    <a:pt x="633" y="118"/>
                    <a:pt x="604" y="73"/>
                    <a:pt x="560" y="73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74"/>
                    <a:pt x="575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74"/>
                    <a:pt x="45" y="54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589" y="236"/>
                    <a:pt x="589" y="236"/>
                    <a:pt x="589" y="236"/>
                  </a:cubicBezTo>
                  <a:lnTo>
                    <a:pt x="589" y="545"/>
                  </a:lnTo>
                  <a:close/>
                  <a:moveTo>
                    <a:pt x="589" y="191"/>
                  </a:moveTo>
                  <a:lnTo>
                    <a:pt x="589" y="191"/>
                  </a:lnTo>
                  <a:cubicBezTo>
                    <a:pt x="45" y="191"/>
                    <a:pt x="45" y="191"/>
                    <a:pt x="45" y="191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59"/>
                    <a:pt x="59" y="44"/>
                    <a:pt x="89" y="44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21" y="44"/>
                    <a:pt x="236" y="59"/>
                    <a:pt x="236" y="73"/>
                  </a:cubicBezTo>
                  <a:cubicBezTo>
                    <a:pt x="236" y="118"/>
                    <a:pt x="236" y="118"/>
                    <a:pt x="236" y="118"/>
                  </a:cubicBezTo>
                  <a:cubicBezTo>
                    <a:pt x="560" y="118"/>
                    <a:pt x="560" y="118"/>
                    <a:pt x="560" y="118"/>
                  </a:cubicBezTo>
                  <a:cubicBezTo>
                    <a:pt x="575" y="118"/>
                    <a:pt x="589" y="132"/>
                    <a:pt x="589" y="162"/>
                  </a:cubicBezTo>
                  <a:lnTo>
                    <a:pt x="589" y="1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12" name="Freeform 207"/>
            <p:cNvSpPr>
              <a:spLocks noChangeArrowheads="1"/>
            </p:cNvSpPr>
            <p:nvPr/>
          </p:nvSpPr>
          <p:spPr bwMode="auto">
            <a:xfrm>
              <a:off x="2182737" y="504894"/>
              <a:ext cx="212485" cy="228602"/>
            </a:xfrm>
            <a:custGeom>
              <a:avLst/>
              <a:gdLst>
                <a:gd name="T0" fmla="*/ 185834 w 590"/>
                <a:gd name="T1" fmla="*/ 0 h 634"/>
                <a:gd name="T2" fmla="*/ 185834 w 590"/>
                <a:gd name="T3" fmla="*/ 0 h 634"/>
                <a:gd name="T4" fmla="*/ 32053 w 590"/>
                <a:gd name="T5" fmla="*/ 0 h 634"/>
                <a:gd name="T6" fmla="*/ 0 w 590"/>
                <a:gd name="T7" fmla="*/ 26322 h 634"/>
                <a:gd name="T8" fmla="*/ 0 w 590"/>
                <a:gd name="T9" fmla="*/ 196511 h 634"/>
                <a:gd name="T10" fmla="*/ 32053 w 590"/>
                <a:gd name="T11" fmla="*/ 228241 h 634"/>
                <a:gd name="T12" fmla="*/ 185834 w 590"/>
                <a:gd name="T13" fmla="*/ 228241 h 634"/>
                <a:gd name="T14" fmla="*/ 212125 w 590"/>
                <a:gd name="T15" fmla="*/ 196511 h 634"/>
                <a:gd name="T16" fmla="*/ 212125 w 590"/>
                <a:gd name="T17" fmla="*/ 26322 h 634"/>
                <a:gd name="T18" fmla="*/ 185834 w 590"/>
                <a:gd name="T19" fmla="*/ 0 h 634"/>
                <a:gd name="T20" fmla="*/ 32053 w 590"/>
                <a:gd name="T21" fmla="*/ 15865 h 634"/>
                <a:gd name="T22" fmla="*/ 32053 w 590"/>
                <a:gd name="T23" fmla="*/ 15865 h 634"/>
                <a:gd name="T24" fmla="*/ 185834 w 590"/>
                <a:gd name="T25" fmla="*/ 15865 h 634"/>
                <a:gd name="T26" fmla="*/ 190876 w 590"/>
                <a:gd name="T27" fmla="*/ 15865 h 634"/>
                <a:gd name="T28" fmla="*/ 164586 w 590"/>
                <a:gd name="T29" fmla="*/ 42547 h 634"/>
                <a:gd name="T30" fmla="*/ 53301 w 590"/>
                <a:gd name="T31" fmla="*/ 42547 h 634"/>
                <a:gd name="T32" fmla="*/ 21249 w 590"/>
                <a:gd name="T33" fmla="*/ 15865 h 634"/>
                <a:gd name="T34" fmla="*/ 32053 w 590"/>
                <a:gd name="T35" fmla="*/ 15865 h 634"/>
                <a:gd name="T36" fmla="*/ 201681 w 590"/>
                <a:gd name="T37" fmla="*/ 196511 h 634"/>
                <a:gd name="T38" fmla="*/ 201681 w 590"/>
                <a:gd name="T39" fmla="*/ 196511 h 634"/>
                <a:gd name="T40" fmla="*/ 185834 w 590"/>
                <a:gd name="T41" fmla="*/ 212376 h 634"/>
                <a:gd name="T42" fmla="*/ 32053 w 590"/>
                <a:gd name="T43" fmla="*/ 212376 h 634"/>
                <a:gd name="T44" fmla="*/ 15846 w 590"/>
                <a:gd name="T45" fmla="*/ 196511 h 634"/>
                <a:gd name="T46" fmla="*/ 15846 w 590"/>
                <a:gd name="T47" fmla="*/ 32091 h 634"/>
                <a:gd name="T48" fmla="*/ 42497 w 590"/>
                <a:gd name="T49" fmla="*/ 58412 h 634"/>
                <a:gd name="T50" fmla="*/ 169628 w 590"/>
                <a:gd name="T51" fmla="*/ 58412 h 634"/>
                <a:gd name="T52" fmla="*/ 201681 w 590"/>
                <a:gd name="T53" fmla="*/ 32091 h 634"/>
                <a:gd name="T54" fmla="*/ 201681 w 590"/>
                <a:gd name="T55" fmla="*/ 196511 h 6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90" h="634">
                  <a:moveTo>
                    <a:pt x="516" y="0"/>
                  </a:moveTo>
                  <a:lnTo>
                    <a:pt x="516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33"/>
                    <a:pt x="89" y="633"/>
                  </a:cubicBezTo>
                  <a:cubicBezTo>
                    <a:pt x="516" y="633"/>
                    <a:pt x="516" y="633"/>
                    <a:pt x="516" y="633"/>
                  </a:cubicBezTo>
                  <a:cubicBezTo>
                    <a:pt x="560" y="633"/>
                    <a:pt x="589" y="589"/>
                    <a:pt x="589" y="545"/>
                  </a:cubicBezTo>
                  <a:cubicBezTo>
                    <a:pt x="589" y="73"/>
                    <a:pt x="589" y="73"/>
                    <a:pt x="589" y="73"/>
                  </a:cubicBezTo>
                  <a:cubicBezTo>
                    <a:pt x="589" y="30"/>
                    <a:pt x="560" y="0"/>
                    <a:pt x="516" y="0"/>
                  </a:cubicBezTo>
                  <a:close/>
                  <a:moveTo>
                    <a:pt x="89" y="44"/>
                  </a:moveTo>
                  <a:lnTo>
                    <a:pt x="89" y="44"/>
                  </a:lnTo>
                  <a:cubicBezTo>
                    <a:pt x="516" y="44"/>
                    <a:pt x="516" y="44"/>
                    <a:pt x="516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457" y="118"/>
                    <a:pt x="457" y="118"/>
                    <a:pt x="457" y="118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74" y="44"/>
                    <a:pt x="74" y="44"/>
                    <a:pt x="89" y="44"/>
                  </a:cubicBezTo>
                  <a:close/>
                  <a:moveTo>
                    <a:pt x="560" y="545"/>
                  </a:moveTo>
                  <a:lnTo>
                    <a:pt x="560" y="545"/>
                  </a:lnTo>
                  <a:cubicBezTo>
                    <a:pt x="560" y="574"/>
                    <a:pt x="530" y="589"/>
                    <a:pt x="516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4"/>
                    <a:pt x="44" y="545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471" y="162"/>
                    <a:pt x="471" y="162"/>
                    <a:pt x="471" y="162"/>
                  </a:cubicBezTo>
                  <a:cubicBezTo>
                    <a:pt x="560" y="89"/>
                    <a:pt x="560" y="89"/>
                    <a:pt x="560" y="89"/>
                  </a:cubicBezTo>
                  <a:lnTo>
                    <a:pt x="560" y="5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13" name="Freeform 208"/>
            <p:cNvSpPr>
              <a:spLocks noChangeArrowheads="1"/>
            </p:cNvSpPr>
            <p:nvPr/>
          </p:nvSpPr>
          <p:spPr bwMode="auto">
            <a:xfrm>
              <a:off x="1817529" y="521020"/>
              <a:ext cx="206793" cy="207734"/>
            </a:xfrm>
            <a:custGeom>
              <a:avLst/>
              <a:gdLst>
                <a:gd name="T0" fmla="*/ 195644 w 575"/>
                <a:gd name="T1" fmla="*/ 79703 h 576"/>
                <a:gd name="T2" fmla="*/ 195644 w 575"/>
                <a:gd name="T3" fmla="*/ 79703 h 576"/>
                <a:gd name="T4" fmla="*/ 95305 w 575"/>
                <a:gd name="T5" fmla="*/ 175276 h 576"/>
                <a:gd name="T6" fmla="*/ 31648 w 575"/>
                <a:gd name="T7" fmla="*/ 175276 h 576"/>
                <a:gd name="T8" fmla="*/ 31648 w 575"/>
                <a:gd name="T9" fmla="*/ 116850 h 576"/>
                <a:gd name="T10" fmla="*/ 121558 w 575"/>
                <a:gd name="T11" fmla="*/ 26688 h 576"/>
                <a:gd name="T12" fmla="*/ 163996 w 575"/>
                <a:gd name="T13" fmla="*/ 26688 h 576"/>
                <a:gd name="T14" fmla="*/ 163996 w 575"/>
                <a:gd name="T15" fmla="*/ 69245 h 576"/>
                <a:gd name="T16" fmla="*/ 74086 w 575"/>
                <a:gd name="T17" fmla="*/ 159407 h 576"/>
                <a:gd name="T18" fmla="*/ 52867 w 575"/>
                <a:gd name="T19" fmla="*/ 159407 h 576"/>
                <a:gd name="T20" fmla="*/ 52867 w 575"/>
                <a:gd name="T21" fmla="*/ 138129 h 576"/>
                <a:gd name="T22" fmla="*/ 131988 w 575"/>
                <a:gd name="T23" fmla="*/ 58425 h 576"/>
                <a:gd name="T24" fmla="*/ 121558 w 575"/>
                <a:gd name="T25" fmla="*/ 47966 h 576"/>
                <a:gd name="T26" fmla="*/ 42078 w 575"/>
                <a:gd name="T27" fmla="*/ 127670 h 576"/>
                <a:gd name="T28" fmla="*/ 42078 w 575"/>
                <a:gd name="T29" fmla="*/ 164817 h 576"/>
                <a:gd name="T30" fmla="*/ 84515 w 575"/>
                <a:gd name="T31" fmla="*/ 164817 h 576"/>
                <a:gd name="T32" fmla="*/ 174425 w 575"/>
                <a:gd name="T33" fmla="*/ 79703 h 576"/>
                <a:gd name="T34" fmla="*/ 174425 w 575"/>
                <a:gd name="T35" fmla="*/ 16229 h 576"/>
                <a:gd name="T36" fmla="*/ 116523 w 575"/>
                <a:gd name="T37" fmla="*/ 16229 h 576"/>
                <a:gd name="T38" fmla="*/ 20859 w 575"/>
                <a:gd name="T39" fmla="*/ 111441 h 576"/>
                <a:gd name="T40" fmla="*/ 20859 w 575"/>
                <a:gd name="T41" fmla="*/ 111441 h 576"/>
                <a:gd name="T42" fmla="*/ 20859 w 575"/>
                <a:gd name="T43" fmla="*/ 186095 h 576"/>
                <a:gd name="T44" fmla="*/ 100340 w 575"/>
                <a:gd name="T45" fmla="*/ 191144 h 576"/>
                <a:gd name="T46" fmla="*/ 100340 w 575"/>
                <a:gd name="T47" fmla="*/ 191144 h 576"/>
                <a:gd name="T48" fmla="*/ 206433 w 575"/>
                <a:gd name="T49" fmla="*/ 85113 h 576"/>
                <a:gd name="T50" fmla="*/ 195644 w 575"/>
                <a:gd name="T51" fmla="*/ 79703 h 5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75" h="576">
                  <a:moveTo>
                    <a:pt x="544" y="221"/>
                  </a:moveTo>
                  <a:lnTo>
                    <a:pt x="544" y="221"/>
                  </a:lnTo>
                  <a:cubicBezTo>
                    <a:pt x="265" y="486"/>
                    <a:pt x="265" y="486"/>
                    <a:pt x="265" y="486"/>
                  </a:cubicBezTo>
                  <a:cubicBezTo>
                    <a:pt x="220" y="530"/>
                    <a:pt x="147" y="530"/>
                    <a:pt x="88" y="486"/>
                  </a:cubicBezTo>
                  <a:cubicBezTo>
                    <a:pt x="44" y="442"/>
                    <a:pt x="44" y="368"/>
                    <a:pt x="88" y="324"/>
                  </a:cubicBezTo>
                  <a:cubicBezTo>
                    <a:pt x="338" y="74"/>
                    <a:pt x="338" y="74"/>
                    <a:pt x="338" y="74"/>
                  </a:cubicBezTo>
                  <a:cubicBezTo>
                    <a:pt x="383" y="45"/>
                    <a:pt x="426" y="45"/>
                    <a:pt x="456" y="74"/>
                  </a:cubicBezTo>
                  <a:cubicBezTo>
                    <a:pt x="485" y="103"/>
                    <a:pt x="485" y="162"/>
                    <a:pt x="456" y="192"/>
                  </a:cubicBezTo>
                  <a:cubicBezTo>
                    <a:pt x="206" y="442"/>
                    <a:pt x="206" y="442"/>
                    <a:pt x="206" y="442"/>
                  </a:cubicBezTo>
                  <a:cubicBezTo>
                    <a:pt x="191" y="457"/>
                    <a:pt x="162" y="457"/>
                    <a:pt x="147" y="442"/>
                  </a:cubicBezTo>
                  <a:cubicBezTo>
                    <a:pt x="132" y="427"/>
                    <a:pt x="132" y="398"/>
                    <a:pt x="147" y="383"/>
                  </a:cubicBezTo>
                  <a:cubicBezTo>
                    <a:pt x="367" y="162"/>
                    <a:pt x="367" y="162"/>
                    <a:pt x="367" y="162"/>
                  </a:cubicBezTo>
                  <a:cubicBezTo>
                    <a:pt x="338" y="133"/>
                    <a:pt x="338" y="133"/>
                    <a:pt x="338" y="133"/>
                  </a:cubicBezTo>
                  <a:cubicBezTo>
                    <a:pt x="117" y="354"/>
                    <a:pt x="117" y="354"/>
                    <a:pt x="117" y="354"/>
                  </a:cubicBezTo>
                  <a:cubicBezTo>
                    <a:pt x="88" y="383"/>
                    <a:pt x="88" y="427"/>
                    <a:pt x="117" y="457"/>
                  </a:cubicBezTo>
                  <a:cubicBezTo>
                    <a:pt x="147" y="501"/>
                    <a:pt x="206" y="501"/>
                    <a:pt x="235" y="457"/>
                  </a:cubicBezTo>
                  <a:cubicBezTo>
                    <a:pt x="485" y="221"/>
                    <a:pt x="485" y="221"/>
                    <a:pt x="485" y="221"/>
                  </a:cubicBezTo>
                  <a:cubicBezTo>
                    <a:pt x="530" y="162"/>
                    <a:pt x="530" y="88"/>
                    <a:pt x="485" y="45"/>
                  </a:cubicBezTo>
                  <a:cubicBezTo>
                    <a:pt x="441" y="0"/>
                    <a:pt x="367" y="0"/>
                    <a:pt x="324" y="45"/>
                  </a:cubicBezTo>
                  <a:cubicBezTo>
                    <a:pt x="58" y="309"/>
                    <a:pt x="58" y="309"/>
                    <a:pt x="58" y="309"/>
                  </a:cubicBezTo>
                  <a:cubicBezTo>
                    <a:pt x="0" y="368"/>
                    <a:pt x="14" y="457"/>
                    <a:pt x="58" y="516"/>
                  </a:cubicBezTo>
                  <a:cubicBezTo>
                    <a:pt x="117" y="575"/>
                    <a:pt x="206" y="575"/>
                    <a:pt x="279" y="530"/>
                  </a:cubicBezTo>
                  <a:cubicBezTo>
                    <a:pt x="574" y="236"/>
                    <a:pt x="574" y="236"/>
                    <a:pt x="574" y="236"/>
                  </a:cubicBezTo>
                  <a:lnTo>
                    <a:pt x="544" y="22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14" name="Freeform 209"/>
            <p:cNvSpPr>
              <a:spLocks noChangeArrowheads="1"/>
            </p:cNvSpPr>
            <p:nvPr/>
          </p:nvSpPr>
          <p:spPr bwMode="auto">
            <a:xfrm>
              <a:off x="1499751" y="504894"/>
              <a:ext cx="111934" cy="228602"/>
            </a:xfrm>
            <a:custGeom>
              <a:avLst/>
              <a:gdLst>
                <a:gd name="T0" fmla="*/ 101102 w 310"/>
                <a:gd name="T1" fmla="*/ 26322 h 634"/>
                <a:gd name="T2" fmla="*/ 101102 w 310"/>
                <a:gd name="T3" fmla="*/ 26322 h 634"/>
                <a:gd name="T4" fmla="*/ 101102 w 310"/>
                <a:gd name="T5" fmla="*/ 169829 h 634"/>
                <a:gd name="T6" fmla="*/ 58495 w 310"/>
                <a:gd name="T7" fmla="*/ 212376 h 634"/>
                <a:gd name="T8" fmla="*/ 16248 w 310"/>
                <a:gd name="T9" fmla="*/ 169829 h 634"/>
                <a:gd name="T10" fmla="*/ 16248 w 310"/>
                <a:gd name="T11" fmla="*/ 42547 h 634"/>
                <a:gd name="T12" fmla="*/ 42607 w 310"/>
                <a:gd name="T13" fmla="*/ 15865 h 634"/>
                <a:gd name="T14" fmla="*/ 69327 w 310"/>
                <a:gd name="T15" fmla="*/ 42547 h 634"/>
                <a:gd name="T16" fmla="*/ 69327 w 310"/>
                <a:gd name="T17" fmla="*/ 169829 h 634"/>
                <a:gd name="T18" fmla="*/ 58495 w 310"/>
                <a:gd name="T19" fmla="*/ 185694 h 634"/>
                <a:gd name="T20" fmla="*/ 42607 w 310"/>
                <a:gd name="T21" fmla="*/ 169829 h 634"/>
                <a:gd name="T22" fmla="*/ 42607 w 310"/>
                <a:gd name="T23" fmla="*/ 58412 h 634"/>
                <a:gd name="T24" fmla="*/ 26720 w 310"/>
                <a:gd name="T25" fmla="*/ 58412 h 634"/>
                <a:gd name="T26" fmla="*/ 26720 w 310"/>
                <a:gd name="T27" fmla="*/ 169829 h 634"/>
                <a:gd name="T28" fmla="*/ 58495 w 310"/>
                <a:gd name="T29" fmla="*/ 196511 h 634"/>
                <a:gd name="T30" fmla="*/ 85214 w 310"/>
                <a:gd name="T31" fmla="*/ 169829 h 634"/>
                <a:gd name="T32" fmla="*/ 85214 w 310"/>
                <a:gd name="T33" fmla="*/ 42547 h 634"/>
                <a:gd name="T34" fmla="*/ 42607 w 310"/>
                <a:gd name="T35" fmla="*/ 0 h 634"/>
                <a:gd name="T36" fmla="*/ 0 w 310"/>
                <a:gd name="T37" fmla="*/ 42547 h 634"/>
                <a:gd name="T38" fmla="*/ 0 w 310"/>
                <a:gd name="T39" fmla="*/ 175237 h 634"/>
                <a:gd name="T40" fmla="*/ 58495 w 310"/>
                <a:gd name="T41" fmla="*/ 228241 h 634"/>
                <a:gd name="T42" fmla="*/ 111573 w 310"/>
                <a:gd name="T43" fmla="*/ 175237 h 634"/>
                <a:gd name="T44" fmla="*/ 111573 w 310"/>
                <a:gd name="T45" fmla="*/ 26322 h 634"/>
                <a:gd name="T46" fmla="*/ 101102 w 310"/>
                <a:gd name="T47" fmla="*/ 26322 h 6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10" h="634">
                  <a:moveTo>
                    <a:pt x="280" y="73"/>
                  </a:moveTo>
                  <a:lnTo>
                    <a:pt x="280" y="73"/>
                  </a:lnTo>
                  <a:cubicBezTo>
                    <a:pt x="280" y="471"/>
                    <a:pt x="280" y="471"/>
                    <a:pt x="280" y="471"/>
                  </a:cubicBezTo>
                  <a:cubicBezTo>
                    <a:pt x="280" y="530"/>
                    <a:pt x="221" y="589"/>
                    <a:pt x="162" y="589"/>
                  </a:cubicBezTo>
                  <a:cubicBezTo>
                    <a:pt x="89" y="589"/>
                    <a:pt x="45" y="530"/>
                    <a:pt x="45" y="471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73"/>
                    <a:pt x="74" y="44"/>
                    <a:pt x="118" y="44"/>
                  </a:cubicBezTo>
                  <a:cubicBezTo>
                    <a:pt x="162" y="44"/>
                    <a:pt x="192" y="73"/>
                    <a:pt x="192" y="118"/>
                  </a:cubicBezTo>
                  <a:cubicBezTo>
                    <a:pt x="192" y="471"/>
                    <a:pt x="192" y="471"/>
                    <a:pt x="192" y="471"/>
                  </a:cubicBezTo>
                  <a:cubicBezTo>
                    <a:pt x="192" y="486"/>
                    <a:pt x="177" y="515"/>
                    <a:pt x="162" y="515"/>
                  </a:cubicBezTo>
                  <a:cubicBezTo>
                    <a:pt x="133" y="515"/>
                    <a:pt x="118" y="486"/>
                    <a:pt x="118" y="471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471"/>
                    <a:pt x="74" y="471"/>
                    <a:pt x="74" y="471"/>
                  </a:cubicBezTo>
                  <a:cubicBezTo>
                    <a:pt x="74" y="515"/>
                    <a:pt x="118" y="545"/>
                    <a:pt x="162" y="545"/>
                  </a:cubicBezTo>
                  <a:cubicBezTo>
                    <a:pt x="207" y="545"/>
                    <a:pt x="236" y="515"/>
                    <a:pt x="236" y="471"/>
                  </a:cubicBezTo>
                  <a:cubicBezTo>
                    <a:pt x="236" y="118"/>
                    <a:pt x="236" y="118"/>
                    <a:pt x="236" y="118"/>
                  </a:cubicBezTo>
                  <a:cubicBezTo>
                    <a:pt x="236" y="59"/>
                    <a:pt x="177" y="0"/>
                    <a:pt x="118" y="0"/>
                  </a:cubicBezTo>
                  <a:cubicBezTo>
                    <a:pt x="59" y="0"/>
                    <a:pt x="0" y="59"/>
                    <a:pt x="0" y="118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15" y="574"/>
                    <a:pt x="74" y="633"/>
                    <a:pt x="162" y="633"/>
                  </a:cubicBezTo>
                  <a:cubicBezTo>
                    <a:pt x="236" y="633"/>
                    <a:pt x="309" y="574"/>
                    <a:pt x="309" y="486"/>
                  </a:cubicBezTo>
                  <a:cubicBezTo>
                    <a:pt x="309" y="73"/>
                    <a:pt x="309" y="73"/>
                    <a:pt x="309" y="73"/>
                  </a:cubicBezTo>
                  <a:lnTo>
                    <a:pt x="280" y="7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15" name="Freeform 210"/>
            <p:cNvSpPr>
              <a:spLocks noChangeArrowheads="1"/>
            </p:cNvSpPr>
            <p:nvPr/>
          </p:nvSpPr>
          <p:spPr bwMode="auto">
            <a:xfrm>
              <a:off x="1081422" y="511534"/>
              <a:ext cx="212485" cy="212477"/>
            </a:xfrm>
            <a:custGeom>
              <a:avLst/>
              <a:gdLst>
                <a:gd name="T0" fmla="*/ 164586 w 590"/>
                <a:gd name="T1" fmla="*/ 148626 h 589"/>
                <a:gd name="T2" fmla="*/ 201681 w 590"/>
                <a:gd name="T3" fmla="*/ 116880 h 589"/>
                <a:gd name="T4" fmla="*/ 180432 w 590"/>
                <a:gd name="T5" fmla="*/ 116880 h 589"/>
                <a:gd name="T6" fmla="*/ 100840 w 590"/>
                <a:gd name="T7" fmla="*/ 37156 h 589"/>
                <a:gd name="T8" fmla="*/ 100840 w 590"/>
                <a:gd name="T9" fmla="*/ 0 h 589"/>
                <a:gd name="T10" fmla="*/ 0 w 590"/>
                <a:gd name="T11" fmla="*/ 100647 h 589"/>
                <a:gd name="T12" fmla="*/ 37095 w 590"/>
                <a:gd name="T13" fmla="*/ 100647 h 589"/>
                <a:gd name="T14" fmla="*/ 116687 w 590"/>
                <a:gd name="T15" fmla="*/ 180371 h 589"/>
                <a:gd name="T16" fmla="*/ 116687 w 590"/>
                <a:gd name="T17" fmla="*/ 201655 h 589"/>
                <a:gd name="T18" fmla="*/ 148379 w 590"/>
                <a:gd name="T19" fmla="*/ 164498 h 589"/>
                <a:gd name="T20" fmla="*/ 206723 w 590"/>
                <a:gd name="T21" fmla="*/ 212116 h 589"/>
                <a:gd name="T22" fmla="*/ 212125 w 590"/>
                <a:gd name="T23" fmla="*/ 207066 h 589"/>
                <a:gd name="T24" fmla="*/ 164586 w 590"/>
                <a:gd name="T25" fmla="*/ 148626 h 589"/>
                <a:gd name="T26" fmla="*/ 127131 w 590"/>
                <a:gd name="T27" fmla="*/ 169909 h 589"/>
                <a:gd name="T28" fmla="*/ 47899 w 590"/>
                <a:gd name="T29" fmla="*/ 90185 h 589"/>
                <a:gd name="T30" fmla="*/ 90396 w 590"/>
                <a:gd name="T31" fmla="*/ 47618 h 589"/>
                <a:gd name="T32" fmla="*/ 169628 w 590"/>
                <a:gd name="T33" fmla="*/ 127342 h 589"/>
                <a:gd name="T34" fmla="*/ 127131 w 590"/>
                <a:gd name="T35" fmla="*/ 169909 h 5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0" h="589">
                  <a:moveTo>
                    <a:pt x="457" y="412"/>
                  </a:moveTo>
                  <a:lnTo>
                    <a:pt x="560" y="324"/>
                  </a:lnTo>
                  <a:lnTo>
                    <a:pt x="501" y="324"/>
                  </a:lnTo>
                  <a:lnTo>
                    <a:pt x="280" y="103"/>
                  </a:lnTo>
                  <a:lnTo>
                    <a:pt x="280" y="0"/>
                  </a:lnTo>
                  <a:lnTo>
                    <a:pt x="0" y="279"/>
                  </a:lnTo>
                  <a:lnTo>
                    <a:pt x="103" y="279"/>
                  </a:lnTo>
                  <a:lnTo>
                    <a:pt x="324" y="500"/>
                  </a:lnTo>
                  <a:lnTo>
                    <a:pt x="324" y="559"/>
                  </a:lnTo>
                  <a:lnTo>
                    <a:pt x="412" y="456"/>
                  </a:lnTo>
                  <a:lnTo>
                    <a:pt x="574" y="588"/>
                  </a:lnTo>
                  <a:lnTo>
                    <a:pt x="589" y="574"/>
                  </a:lnTo>
                  <a:lnTo>
                    <a:pt x="457" y="412"/>
                  </a:lnTo>
                  <a:close/>
                  <a:moveTo>
                    <a:pt x="353" y="471"/>
                  </a:moveTo>
                  <a:lnTo>
                    <a:pt x="133" y="250"/>
                  </a:lnTo>
                  <a:lnTo>
                    <a:pt x="251" y="132"/>
                  </a:lnTo>
                  <a:lnTo>
                    <a:pt x="471" y="353"/>
                  </a:lnTo>
                  <a:lnTo>
                    <a:pt x="353" y="4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16" name="Freeform 211"/>
            <p:cNvSpPr>
              <a:spLocks noChangeArrowheads="1"/>
            </p:cNvSpPr>
            <p:nvPr/>
          </p:nvSpPr>
          <p:spPr bwMode="auto">
            <a:xfrm>
              <a:off x="700088" y="526711"/>
              <a:ext cx="228610" cy="218168"/>
            </a:xfrm>
            <a:custGeom>
              <a:avLst/>
              <a:gdLst>
                <a:gd name="T0" fmla="*/ 223201 w 634"/>
                <a:gd name="T1" fmla="*/ 5057 h 604"/>
                <a:gd name="T2" fmla="*/ 223201 w 634"/>
                <a:gd name="T3" fmla="*/ 5057 h 604"/>
                <a:gd name="T4" fmla="*/ 191109 w 634"/>
                <a:gd name="T5" fmla="*/ 5057 h 604"/>
                <a:gd name="T6" fmla="*/ 69232 w 634"/>
                <a:gd name="T7" fmla="*/ 127505 h 604"/>
                <a:gd name="T8" fmla="*/ 26683 w 634"/>
                <a:gd name="T9" fmla="*/ 159653 h 604"/>
                <a:gd name="T10" fmla="*/ 0 w 634"/>
                <a:gd name="T11" fmla="*/ 175546 h 604"/>
                <a:gd name="T12" fmla="*/ 90506 w 634"/>
                <a:gd name="T13" fmla="*/ 180964 h 604"/>
                <a:gd name="T14" fmla="*/ 100963 w 634"/>
                <a:gd name="T15" fmla="*/ 154235 h 604"/>
                <a:gd name="T16" fmla="*/ 223201 w 634"/>
                <a:gd name="T17" fmla="*/ 37204 h 604"/>
                <a:gd name="T18" fmla="*/ 223201 w 634"/>
                <a:gd name="T19" fmla="*/ 5057 h 604"/>
                <a:gd name="T20" fmla="*/ 85098 w 634"/>
                <a:gd name="T21" fmla="*/ 175546 h 604"/>
                <a:gd name="T22" fmla="*/ 85098 w 634"/>
                <a:gd name="T23" fmla="*/ 175546 h 604"/>
                <a:gd name="T24" fmla="*/ 26683 w 634"/>
                <a:gd name="T25" fmla="*/ 180964 h 604"/>
                <a:gd name="T26" fmla="*/ 37140 w 634"/>
                <a:gd name="T27" fmla="*/ 164710 h 604"/>
                <a:gd name="T28" fmla="*/ 79689 w 634"/>
                <a:gd name="T29" fmla="*/ 138342 h 604"/>
                <a:gd name="T30" fmla="*/ 90506 w 634"/>
                <a:gd name="T31" fmla="*/ 148817 h 604"/>
                <a:gd name="T32" fmla="*/ 85098 w 634"/>
                <a:gd name="T33" fmla="*/ 175546 h 604"/>
                <a:gd name="T34" fmla="*/ 95555 w 634"/>
                <a:gd name="T35" fmla="*/ 138342 h 604"/>
                <a:gd name="T36" fmla="*/ 95555 w 634"/>
                <a:gd name="T37" fmla="*/ 138342 h 604"/>
                <a:gd name="T38" fmla="*/ 90506 w 634"/>
                <a:gd name="T39" fmla="*/ 127505 h 604"/>
                <a:gd name="T40" fmla="*/ 100963 w 634"/>
                <a:gd name="T41" fmla="*/ 111612 h 604"/>
                <a:gd name="T42" fmla="*/ 111781 w 634"/>
                <a:gd name="T43" fmla="*/ 122449 h 604"/>
                <a:gd name="T44" fmla="*/ 95555 w 634"/>
                <a:gd name="T45" fmla="*/ 138342 h 604"/>
                <a:gd name="T46" fmla="*/ 212384 w 634"/>
                <a:gd name="T47" fmla="*/ 26368 h 604"/>
                <a:gd name="T48" fmla="*/ 212384 w 634"/>
                <a:gd name="T49" fmla="*/ 26368 h 604"/>
                <a:gd name="T50" fmla="*/ 122238 w 634"/>
                <a:gd name="T51" fmla="*/ 111612 h 604"/>
                <a:gd name="T52" fmla="*/ 111781 w 634"/>
                <a:gd name="T53" fmla="*/ 106194 h 604"/>
                <a:gd name="T54" fmla="*/ 201927 w 634"/>
                <a:gd name="T55" fmla="*/ 15893 h 604"/>
                <a:gd name="T56" fmla="*/ 212384 w 634"/>
                <a:gd name="T57" fmla="*/ 15893 h 604"/>
                <a:gd name="T58" fmla="*/ 212384 w 634"/>
                <a:gd name="T59" fmla="*/ 26368 h 60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34" h="604">
                  <a:moveTo>
                    <a:pt x="619" y="14"/>
                  </a:moveTo>
                  <a:lnTo>
                    <a:pt x="619" y="14"/>
                  </a:lnTo>
                  <a:cubicBezTo>
                    <a:pt x="589" y="0"/>
                    <a:pt x="560" y="0"/>
                    <a:pt x="530" y="14"/>
                  </a:cubicBezTo>
                  <a:cubicBezTo>
                    <a:pt x="192" y="353"/>
                    <a:pt x="192" y="353"/>
                    <a:pt x="192" y="353"/>
                  </a:cubicBezTo>
                  <a:cubicBezTo>
                    <a:pt x="162" y="353"/>
                    <a:pt x="103" y="368"/>
                    <a:pt x="74" y="442"/>
                  </a:cubicBezTo>
                  <a:cubicBezTo>
                    <a:pt x="59" y="486"/>
                    <a:pt x="0" y="486"/>
                    <a:pt x="0" y="486"/>
                  </a:cubicBezTo>
                  <a:cubicBezTo>
                    <a:pt x="103" y="603"/>
                    <a:pt x="236" y="530"/>
                    <a:pt x="251" y="501"/>
                  </a:cubicBezTo>
                  <a:cubicBezTo>
                    <a:pt x="280" y="486"/>
                    <a:pt x="280" y="456"/>
                    <a:pt x="280" y="427"/>
                  </a:cubicBezTo>
                  <a:cubicBezTo>
                    <a:pt x="619" y="103"/>
                    <a:pt x="619" y="103"/>
                    <a:pt x="619" y="103"/>
                  </a:cubicBezTo>
                  <a:cubicBezTo>
                    <a:pt x="633" y="73"/>
                    <a:pt x="633" y="44"/>
                    <a:pt x="619" y="14"/>
                  </a:cubicBezTo>
                  <a:close/>
                  <a:moveTo>
                    <a:pt x="236" y="486"/>
                  </a:moveTo>
                  <a:lnTo>
                    <a:pt x="236" y="486"/>
                  </a:lnTo>
                  <a:cubicBezTo>
                    <a:pt x="207" y="501"/>
                    <a:pt x="118" y="530"/>
                    <a:pt x="74" y="501"/>
                  </a:cubicBezTo>
                  <a:cubicBezTo>
                    <a:pt x="74" y="501"/>
                    <a:pt x="89" y="486"/>
                    <a:pt x="103" y="456"/>
                  </a:cubicBezTo>
                  <a:cubicBezTo>
                    <a:pt x="133" y="368"/>
                    <a:pt x="221" y="383"/>
                    <a:pt x="221" y="383"/>
                  </a:cubicBezTo>
                  <a:cubicBezTo>
                    <a:pt x="251" y="412"/>
                    <a:pt x="251" y="412"/>
                    <a:pt x="251" y="412"/>
                  </a:cubicBezTo>
                  <a:cubicBezTo>
                    <a:pt x="251" y="412"/>
                    <a:pt x="265" y="442"/>
                    <a:pt x="236" y="486"/>
                  </a:cubicBezTo>
                  <a:close/>
                  <a:moveTo>
                    <a:pt x="265" y="383"/>
                  </a:moveTo>
                  <a:lnTo>
                    <a:pt x="265" y="383"/>
                  </a:lnTo>
                  <a:lnTo>
                    <a:pt x="251" y="353"/>
                  </a:lnTo>
                  <a:cubicBezTo>
                    <a:pt x="280" y="309"/>
                    <a:pt x="280" y="309"/>
                    <a:pt x="280" y="309"/>
                  </a:cubicBezTo>
                  <a:cubicBezTo>
                    <a:pt x="310" y="339"/>
                    <a:pt x="310" y="339"/>
                    <a:pt x="310" y="339"/>
                  </a:cubicBezTo>
                  <a:lnTo>
                    <a:pt x="265" y="383"/>
                  </a:lnTo>
                  <a:close/>
                  <a:moveTo>
                    <a:pt x="589" y="73"/>
                  </a:moveTo>
                  <a:lnTo>
                    <a:pt x="589" y="73"/>
                  </a:lnTo>
                  <a:cubicBezTo>
                    <a:pt x="339" y="309"/>
                    <a:pt x="339" y="309"/>
                    <a:pt x="339" y="309"/>
                  </a:cubicBezTo>
                  <a:cubicBezTo>
                    <a:pt x="310" y="294"/>
                    <a:pt x="310" y="294"/>
                    <a:pt x="310" y="294"/>
                  </a:cubicBezTo>
                  <a:cubicBezTo>
                    <a:pt x="560" y="44"/>
                    <a:pt x="560" y="44"/>
                    <a:pt x="560" y="44"/>
                  </a:cubicBezTo>
                  <a:cubicBezTo>
                    <a:pt x="574" y="30"/>
                    <a:pt x="574" y="30"/>
                    <a:pt x="589" y="44"/>
                  </a:cubicBezTo>
                  <a:cubicBezTo>
                    <a:pt x="589" y="44"/>
                    <a:pt x="589" y="59"/>
                    <a:pt x="589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17" name="Freeform 212"/>
            <p:cNvSpPr>
              <a:spLocks noChangeArrowheads="1"/>
            </p:cNvSpPr>
            <p:nvPr/>
          </p:nvSpPr>
          <p:spPr bwMode="auto">
            <a:xfrm>
              <a:off x="4091303" y="139700"/>
              <a:ext cx="73990" cy="228602"/>
            </a:xfrm>
            <a:custGeom>
              <a:avLst/>
              <a:gdLst>
                <a:gd name="T0" fmla="*/ 57905 w 207"/>
                <a:gd name="T1" fmla="*/ 0 h 634"/>
                <a:gd name="T2" fmla="*/ 57905 w 207"/>
                <a:gd name="T3" fmla="*/ 0 h 634"/>
                <a:gd name="T4" fmla="*/ 15727 w 207"/>
                <a:gd name="T5" fmla="*/ 0 h 634"/>
                <a:gd name="T6" fmla="*/ 0 w 207"/>
                <a:gd name="T7" fmla="*/ 10457 h 634"/>
                <a:gd name="T8" fmla="*/ 0 w 207"/>
                <a:gd name="T9" fmla="*/ 169829 h 634"/>
                <a:gd name="T10" fmla="*/ 31455 w 207"/>
                <a:gd name="T11" fmla="*/ 217785 h 634"/>
                <a:gd name="T12" fmla="*/ 42178 w 207"/>
                <a:gd name="T13" fmla="*/ 217785 h 634"/>
                <a:gd name="T14" fmla="*/ 73633 w 207"/>
                <a:gd name="T15" fmla="*/ 169829 h 634"/>
                <a:gd name="T16" fmla="*/ 73633 w 207"/>
                <a:gd name="T17" fmla="*/ 10457 h 634"/>
                <a:gd name="T18" fmla="*/ 57905 w 207"/>
                <a:gd name="T19" fmla="*/ 0 h 634"/>
                <a:gd name="T20" fmla="*/ 36816 w 207"/>
                <a:gd name="T21" fmla="*/ 207328 h 634"/>
                <a:gd name="T22" fmla="*/ 36816 w 207"/>
                <a:gd name="T23" fmla="*/ 207328 h 634"/>
                <a:gd name="T24" fmla="*/ 15727 w 207"/>
                <a:gd name="T25" fmla="*/ 169829 h 634"/>
                <a:gd name="T26" fmla="*/ 57905 w 207"/>
                <a:gd name="T27" fmla="*/ 169829 h 634"/>
                <a:gd name="T28" fmla="*/ 36816 w 207"/>
                <a:gd name="T29" fmla="*/ 207328 h 634"/>
                <a:gd name="T30" fmla="*/ 57905 w 207"/>
                <a:gd name="T31" fmla="*/ 153964 h 634"/>
                <a:gd name="T32" fmla="*/ 57905 w 207"/>
                <a:gd name="T33" fmla="*/ 153964 h 634"/>
                <a:gd name="T34" fmla="*/ 15727 w 207"/>
                <a:gd name="T35" fmla="*/ 153964 h 634"/>
                <a:gd name="T36" fmla="*/ 15727 w 207"/>
                <a:gd name="T37" fmla="*/ 63821 h 634"/>
                <a:gd name="T38" fmla="*/ 57905 w 207"/>
                <a:gd name="T39" fmla="*/ 63821 h 634"/>
                <a:gd name="T40" fmla="*/ 57905 w 207"/>
                <a:gd name="T41" fmla="*/ 153964 h 634"/>
                <a:gd name="T42" fmla="*/ 57905 w 207"/>
                <a:gd name="T43" fmla="*/ 47956 h 634"/>
                <a:gd name="T44" fmla="*/ 57905 w 207"/>
                <a:gd name="T45" fmla="*/ 47956 h 634"/>
                <a:gd name="T46" fmla="*/ 15727 w 207"/>
                <a:gd name="T47" fmla="*/ 47956 h 634"/>
                <a:gd name="T48" fmla="*/ 15727 w 207"/>
                <a:gd name="T49" fmla="*/ 21274 h 634"/>
                <a:gd name="T50" fmla="*/ 21089 w 207"/>
                <a:gd name="T51" fmla="*/ 10457 h 634"/>
                <a:gd name="T52" fmla="*/ 52544 w 207"/>
                <a:gd name="T53" fmla="*/ 10457 h 634"/>
                <a:gd name="T54" fmla="*/ 57905 w 207"/>
                <a:gd name="T55" fmla="*/ 21274 h 634"/>
                <a:gd name="T56" fmla="*/ 57905 w 207"/>
                <a:gd name="T57" fmla="*/ 47956 h 63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7" h="634">
                  <a:moveTo>
                    <a:pt x="162" y="0"/>
                  </a:moveTo>
                  <a:lnTo>
                    <a:pt x="162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5" y="0"/>
                    <a:pt x="0" y="15"/>
                    <a:pt x="0" y="29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88" y="604"/>
                    <a:pt x="88" y="604"/>
                    <a:pt x="88" y="604"/>
                  </a:cubicBezTo>
                  <a:cubicBezTo>
                    <a:pt x="88" y="633"/>
                    <a:pt x="118" y="633"/>
                    <a:pt x="118" y="604"/>
                  </a:cubicBezTo>
                  <a:cubicBezTo>
                    <a:pt x="206" y="471"/>
                    <a:pt x="206" y="471"/>
                    <a:pt x="206" y="471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206" y="15"/>
                    <a:pt x="192" y="0"/>
                    <a:pt x="162" y="0"/>
                  </a:cubicBezTo>
                  <a:close/>
                  <a:moveTo>
                    <a:pt x="103" y="575"/>
                  </a:moveTo>
                  <a:lnTo>
                    <a:pt x="103" y="575"/>
                  </a:lnTo>
                  <a:cubicBezTo>
                    <a:pt x="44" y="471"/>
                    <a:pt x="44" y="471"/>
                    <a:pt x="44" y="471"/>
                  </a:cubicBezTo>
                  <a:cubicBezTo>
                    <a:pt x="162" y="471"/>
                    <a:pt x="162" y="471"/>
                    <a:pt x="162" y="471"/>
                  </a:cubicBezTo>
                  <a:lnTo>
                    <a:pt x="103" y="575"/>
                  </a:lnTo>
                  <a:close/>
                  <a:moveTo>
                    <a:pt x="162" y="427"/>
                  </a:moveTo>
                  <a:lnTo>
                    <a:pt x="162" y="427"/>
                  </a:lnTo>
                  <a:cubicBezTo>
                    <a:pt x="118" y="427"/>
                    <a:pt x="59" y="427"/>
                    <a:pt x="44" y="427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162" y="177"/>
                    <a:pt x="162" y="177"/>
                    <a:pt x="162" y="177"/>
                  </a:cubicBezTo>
                  <a:lnTo>
                    <a:pt x="162" y="427"/>
                  </a:lnTo>
                  <a:close/>
                  <a:moveTo>
                    <a:pt x="162" y="133"/>
                  </a:moveTo>
                  <a:lnTo>
                    <a:pt x="162" y="133"/>
                  </a:lnTo>
                  <a:cubicBezTo>
                    <a:pt x="44" y="133"/>
                    <a:pt x="44" y="133"/>
                    <a:pt x="44" y="133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29"/>
                    <a:pt x="44" y="29"/>
                    <a:pt x="59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62" y="29"/>
                    <a:pt x="162" y="29"/>
                    <a:pt x="162" y="59"/>
                  </a:cubicBezTo>
                  <a:lnTo>
                    <a:pt x="162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18" name="Freeform 213"/>
            <p:cNvSpPr>
              <a:spLocks noChangeArrowheads="1"/>
            </p:cNvSpPr>
            <p:nvPr/>
          </p:nvSpPr>
          <p:spPr bwMode="auto">
            <a:xfrm>
              <a:off x="3646414" y="139700"/>
              <a:ext cx="228610" cy="221962"/>
            </a:xfrm>
            <a:custGeom>
              <a:avLst/>
              <a:gdLst>
                <a:gd name="T0" fmla="*/ 212384 w 634"/>
                <a:gd name="T1" fmla="*/ 84625 h 619"/>
                <a:gd name="T2" fmla="*/ 212384 w 634"/>
                <a:gd name="T3" fmla="*/ 84625 h 619"/>
                <a:gd name="T4" fmla="*/ 212384 w 634"/>
                <a:gd name="T5" fmla="*/ 195427 h 619"/>
                <a:gd name="T6" fmla="*/ 196518 w 634"/>
                <a:gd name="T7" fmla="*/ 211205 h 619"/>
                <a:gd name="T8" fmla="*/ 32092 w 634"/>
                <a:gd name="T9" fmla="*/ 211205 h 619"/>
                <a:gd name="T10" fmla="*/ 16226 w 634"/>
                <a:gd name="T11" fmla="*/ 195427 h 619"/>
                <a:gd name="T12" fmla="*/ 16226 w 634"/>
                <a:gd name="T13" fmla="*/ 26535 h 619"/>
                <a:gd name="T14" fmla="*/ 32092 w 634"/>
                <a:gd name="T15" fmla="*/ 10399 h 619"/>
                <a:gd name="T16" fmla="*/ 143512 w 634"/>
                <a:gd name="T17" fmla="*/ 10399 h 619"/>
                <a:gd name="T18" fmla="*/ 143512 w 634"/>
                <a:gd name="T19" fmla="*/ 0 h 619"/>
                <a:gd name="T20" fmla="*/ 32092 w 634"/>
                <a:gd name="T21" fmla="*/ 0 h 619"/>
                <a:gd name="T22" fmla="*/ 0 w 634"/>
                <a:gd name="T23" fmla="*/ 26535 h 619"/>
                <a:gd name="T24" fmla="*/ 0 w 634"/>
                <a:gd name="T25" fmla="*/ 195427 h 619"/>
                <a:gd name="T26" fmla="*/ 32092 w 634"/>
                <a:gd name="T27" fmla="*/ 221603 h 619"/>
                <a:gd name="T28" fmla="*/ 196518 w 634"/>
                <a:gd name="T29" fmla="*/ 221603 h 619"/>
                <a:gd name="T30" fmla="*/ 228249 w 634"/>
                <a:gd name="T31" fmla="*/ 195427 h 619"/>
                <a:gd name="T32" fmla="*/ 228249 w 634"/>
                <a:gd name="T33" fmla="*/ 84625 h 619"/>
                <a:gd name="T34" fmla="*/ 212384 w 634"/>
                <a:gd name="T35" fmla="*/ 84625 h 619"/>
                <a:gd name="T36" fmla="*/ 58415 w 634"/>
                <a:gd name="T37" fmla="*/ 126938 h 619"/>
                <a:gd name="T38" fmla="*/ 58415 w 634"/>
                <a:gd name="T39" fmla="*/ 126938 h 619"/>
                <a:gd name="T40" fmla="*/ 26683 w 634"/>
                <a:gd name="T41" fmla="*/ 185028 h 619"/>
                <a:gd name="T42" fmla="*/ 37140 w 634"/>
                <a:gd name="T43" fmla="*/ 195427 h 619"/>
                <a:gd name="T44" fmla="*/ 100963 w 634"/>
                <a:gd name="T45" fmla="*/ 163872 h 619"/>
                <a:gd name="T46" fmla="*/ 106372 w 634"/>
                <a:gd name="T47" fmla="*/ 163872 h 619"/>
                <a:gd name="T48" fmla="*/ 217792 w 634"/>
                <a:gd name="T49" fmla="*/ 52711 h 619"/>
                <a:gd name="T50" fmla="*/ 217792 w 634"/>
                <a:gd name="T51" fmla="*/ 31555 h 619"/>
                <a:gd name="T52" fmla="*/ 191109 w 634"/>
                <a:gd name="T53" fmla="*/ 10399 h 619"/>
                <a:gd name="T54" fmla="*/ 169835 w 634"/>
                <a:gd name="T55" fmla="*/ 10399 h 619"/>
                <a:gd name="T56" fmla="*/ 63823 w 634"/>
                <a:gd name="T57" fmla="*/ 116180 h 619"/>
                <a:gd name="T58" fmla="*/ 58415 w 634"/>
                <a:gd name="T59" fmla="*/ 126938 h 619"/>
                <a:gd name="T60" fmla="*/ 175244 w 634"/>
                <a:gd name="T61" fmla="*/ 26535 h 619"/>
                <a:gd name="T62" fmla="*/ 175244 w 634"/>
                <a:gd name="T63" fmla="*/ 26535 h 619"/>
                <a:gd name="T64" fmla="*/ 186061 w 634"/>
                <a:gd name="T65" fmla="*/ 26535 h 619"/>
                <a:gd name="T66" fmla="*/ 201927 w 634"/>
                <a:gd name="T67" fmla="*/ 36934 h 619"/>
                <a:gd name="T68" fmla="*/ 201927 w 634"/>
                <a:gd name="T69" fmla="*/ 47691 h 619"/>
                <a:gd name="T70" fmla="*/ 186061 w 634"/>
                <a:gd name="T71" fmla="*/ 63469 h 619"/>
                <a:gd name="T72" fmla="*/ 164787 w 634"/>
                <a:gd name="T73" fmla="*/ 36934 h 619"/>
                <a:gd name="T74" fmla="*/ 175244 w 634"/>
                <a:gd name="T75" fmla="*/ 26535 h 619"/>
                <a:gd name="T76" fmla="*/ 154330 w 634"/>
                <a:gd name="T77" fmla="*/ 47691 h 619"/>
                <a:gd name="T78" fmla="*/ 154330 w 634"/>
                <a:gd name="T79" fmla="*/ 47691 h 619"/>
                <a:gd name="T80" fmla="*/ 175244 w 634"/>
                <a:gd name="T81" fmla="*/ 73868 h 619"/>
                <a:gd name="T82" fmla="*/ 95915 w 634"/>
                <a:gd name="T83" fmla="*/ 153114 h 619"/>
                <a:gd name="T84" fmla="*/ 74641 w 634"/>
                <a:gd name="T85" fmla="*/ 126938 h 619"/>
                <a:gd name="T86" fmla="*/ 154330 w 634"/>
                <a:gd name="T87" fmla="*/ 47691 h 619"/>
                <a:gd name="T88" fmla="*/ 85098 w 634"/>
                <a:gd name="T89" fmla="*/ 158493 h 619"/>
                <a:gd name="T90" fmla="*/ 85098 w 634"/>
                <a:gd name="T91" fmla="*/ 158493 h 619"/>
                <a:gd name="T92" fmla="*/ 47958 w 634"/>
                <a:gd name="T93" fmla="*/ 185028 h 619"/>
                <a:gd name="T94" fmla="*/ 42549 w 634"/>
                <a:gd name="T95" fmla="*/ 179649 h 619"/>
                <a:gd name="T96" fmla="*/ 63823 w 634"/>
                <a:gd name="T97" fmla="*/ 142715 h 619"/>
                <a:gd name="T98" fmla="*/ 85098 w 634"/>
                <a:gd name="T99" fmla="*/ 158493 h 61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34" h="619">
                  <a:moveTo>
                    <a:pt x="589" y="236"/>
                  </a:moveTo>
                  <a:lnTo>
                    <a:pt x="589" y="236"/>
                  </a:lnTo>
                  <a:cubicBezTo>
                    <a:pt x="589" y="545"/>
                    <a:pt x="589" y="545"/>
                    <a:pt x="589" y="545"/>
                  </a:cubicBezTo>
                  <a:cubicBezTo>
                    <a:pt x="589" y="559"/>
                    <a:pt x="575" y="589"/>
                    <a:pt x="545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59"/>
                    <a:pt x="45" y="545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59"/>
                    <a:pt x="59" y="29"/>
                    <a:pt x="89" y="29"/>
                  </a:cubicBezTo>
                  <a:cubicBezTo>
                    <a:pt x="398" y="29"/>
                    <a:pt x="398" y="29"/>
                    <a:pt x="398" y="29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545" y="618"/>
                    <a:pt x="545" y="618"/>
                    <a:pt x="545" y="618"/>
                  </a:cubicBezTo>
                  <a:cubicBezTo>
                    <a:pt x="589" y="618"/>
                    <a:pt x="633" y="589"/>
                    <a:pt x="633" y="545"/>
                  </a:cubicBezTo>
                  <a:cubicBezTo>
                    <a:pt x="633" y="236"/>
                    <a:pt x="633" y="236"/>
                    <a:pt x="633" y="236"/>
                  </a:cubicBezTo>
                  <a:lnTo>
                    <a:pt x="589" y="236"/>
                  </a:lnTo>
                  <a:close/>
                  <a:moveTo>
                    <a:pt x="162" y="354"/>
                  </a:moveTo>
                  <a:lnTo>
                    <a:pt x="162" y="354"/>
                  </a:lnTo>
                  <a:cubicBezTo>
                    <a:pt x="74" y="516"/>
                    <a:pt x="74" y="516"/>
                    <a:pt x="74" y="516"/>
                  </a:cubicBezTo>
                  <a:cubicBezTo>
                    <a:pt x="74" y="545"/>
                    <a:pt x="89" y="559"/>
                    <a:pt x="103" y="545"/>
                  </a:cubicBezTo>
                  <a:cubicBezTo>
                    <a:pt x="280" y="457"/>
                    <a:pt x="280" y="457"/>
                    <a:pt x="280" y="457"/>
                  </a:cubicBezTo>
                  <a:lnTo>
                    <a:pt x="295" y="457"/>
                  </a:lnTo>
                  <a:cubicBezTo>
                    <a:pt x="604" y="147"/>
                    <a:pt x="604" y="147"/>
                    <a:pt x="604" y="147"/>
                  </a:cubicBezTo>
                  <a:cubicBezTo>
                    <a:pt x="619" y="133"/>
                    <a:pt x="619" y="103"/>
                    <a:pt x="604" y="88"/>
                  </a:cubicBezTo>
                  <a:cubicBezTo>
                    <a:pt x="530" y="29"/>
                    <a:pt x="530" y="29"/>
                    <a:pt x="530" y="29"/>
                  </a:cubicBezTo>
                  <a:cubicBezTo>
                    <a:pt x="516" y="15"/>
                    <a:pt x="486" y="15"/>
                    <a:pt x="471" y="29"/>
                  </a:cubicBezTo>
                  <a:cubicBezTo>
                    <a:pt x="177" y="324"/>
                    <a:pt x="177" y="324"/>
                    <a:pt x="177" y="324"/>
                  </a:cubicBezTo>
                  <a:cubicBezTo>
                    <a:pt x="162" y="339"/>
                    <a:pt x="162" y="339"/>
                    <a:pt x="162" y="354"/>
                  </a:cubicBezTo>
                  <a:close/>
                  <a:moveTo>
                    <a:pt x="486" y="74"/>
                  </a:moveTo>
                  <a:lnTo>
                    <a:pt x="486" y="74"/>
                  </a:lnTo>
                  <a:cubicBezTo>
                    <a:pt x="501" y="59"/>
                    <a:pt x="516" y="59"/>
                    <a:pt x="516" y="74"/>
                  </a:cubicBezTo>
                  <a:cubicBezTo>
                    <a:pt x="560" y="103"/>
                    <a:pt x="560" y="103"/>
                    <a:pt x="560" y="103"/>
                  </a:cubicBezTo>
                  <a:cubicBezTo>
                    <a:pt x="575" y="118"/>
                    <a:pt x="575" y="133"/>
                    <a:pt x="560" y="133"/>
                  </a:cubicBezTo>
                  <a:cubicBezTo>
                    <a:pt x="516" y="177"/>
                    <a:pt x="516" y="177"/>
                    <a:pt x="516" y="177"/>
                  </a:cubicBezTo>
                  <a:cubicBezTo>
                    <a:pt x="457" y="103"/>
                    <a:pt x="457" y="103"/>
                    <a:pt x="457" y="103"/>
                  </a:cubicBezTo>
                  <a:lnTo>
                    <a:pt x="486" y="74"/>
                  </a:lnTo>
                  <a:close/>
                  <a:moveTo>
                    <a:pt x="428" y="133"/>
                  </a:moveTo>
                  <a:lnTo>
                    <a:pt x="428" y="133"/>
                  </a:lnTo>
                  <a:cubicBezTo>
                    <a:pt x="486" y="206"/>
                    <a:pt x="486" y="206"/>
                    <a:pt x="486" y="206"/>
                  </a:cubicBezTo>
                  <a:cubicBezTo>
                    <a:pt x="266" y="427"/>
                    <a:pt x="266" y="427"/>
                    <a:pt x="266" y="427"/>
                  </a:cubicBezTo>
                  <a:cubicBezTo>
                    <a:pt x="251" y="398"/>
                    <a:pt x="207" y="368"/>
                    <a:pt x="207" y="354"/>
                  </a:cubicBezTo>
                  <a:lnTo>
                    <a:pt x="428" y="133"/>
                  </a:lnTo>
                  <a:close/>
                  <a:moveTo>
                    <a:pt x="236" y="442"/>
                  </a:moveTo>
                  <a:lnTo>
                    <a:pt x="236" y="442"/>
                  </a:lnTo>
                  <a:cubicBezTo>
                    <a:pt x="133" y="516"/>
                    <a:pt x="133" y="516"/>
                    <a:pt x="133" y="516"/>
                  </a:cubicBezTo>
                  <a:cubicBezTo>
                    <a:pt x="118" y="516"/>
                    <a:pt x="118" y="501"/>
                    <a:pt x="118" y="501"/>
                  </a:cubicBezTo>
                  <a:cubicBezTo>
                    <a:pt x="177" y="398"/>
                    <a:pt x="177" y="398"/>
                    <a:pt x="177" y="398"/>
                  </a:cubicBezTo>
                  <a:lnTo>
                    <a:pt x="236" y="4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19" name="Freeform 214"/>
            <p:cNvSpPr>
              <a:spLocks noChangeArrowheads="1"/>
            </p:cNvSpPr>
            <p:nvPr/>
          </p:nvSpPr>
          <p:spPr bwMode="auto">
            <a:xfrm>
              <a:off x="3295435" y="139700"/>
              <a:ext cx="197307" cy="221962"/>
            </a:xfrm>
            <a:custGeom>
              <a:avLst/>
              <a:gdLst>
                <a:gd name="T0" fmla="*/ 149157 w 545"/>
                <a:gd name="T1" fmla="*/ 131958 h 619"/>
                <a:gd name="T2" fmla="*/ 42720 w 545"/>
                <a:gd name="T3" fmla="*/ 137337 h 619"/>
                <a:gd name="T4" fmla="*/ 149157 w 545"/>
                <a:gd name="T5" fmla="*/ 147736 h 619"/>
                <a:gd name="T6" fmla="*/ 149157 w 545"/>
                <a:gd name="T7" fmla="*/ 131958 h 619"/>
                <a:gd name="T8" fmla="*/ 149157 w 545"/>
                <a:gd name="T9" fmla="*/ 168892 h 619"/>
                <a:gd name="T10" fmla="*/ 42720 w 545"/>
                <a:gd name="T11" fmla="*/ 174271 h 619"/>
                <a:gd name="T12" fmla="*/ 149157 w 545"/>
                <a:gd name="T13" fmla="*/ 179649 h 619"/>
                <a:gd name="T14" fmla="*/ 149157 w 545"/>
                <a:gd name="T15" fmla="*/ 168892 h 619"/>
                <a:gd name="T16" fmla="*/ 170517 w 545"/>
                <a:gd name="T17" fmla="*/ 26535 h 619"/>
                <a:gd name="T18" fmla="*/ 149157 w 545"/>
                <a:gd name="T19" fmla="*/ 10399 h 619"/>
                <a:gd name="T20" fmla="*/ 95938 w 545"/>
                <a:gd name="T21" fmla="*/ 0 h 619"/>
                <a:gd name="T22" fmla="*/ 47788 w 545"/>
                <a:gd name="T23" fmla="*/ 10399 h 619"/>
                <a:gd name="T24" fmla="*/ 26428 w 545"/>
                <a:gd name="T25" fmla="*/ 26535 h 619"/>
                <a:gd name="T26" fmla="*/ 0 w 545"/>
                <a:gd name="T27" fmla="*/ 195427 h 619"/>
                <a:gd name="T28" fmla="*/ 170517 w 545"/>
                <a:gd name="T29" fmla="*/ 221603 h 619"/>
                <a:gd name="T30" fmla="*/ 196945 w 545"/>
                <a:gd name="T31" fmla="*/ 52711 h 619"/>
                <a:gd name="T32" fmla="*/ 64080 w 545"/>
                <a:gd name="T33" fmla="*/ 26535 h 619"/>
                <a:gd name="T34" fmla="*/ 80009 w 545"/>
                <a:gd name="T35" fmla="*/ 26535 h 619"/>
                <a:gd name="T36" fmla="*/ 117298 w 545"/>
                <a:gd name="T37" fmla="*/ 26535 h 619"/>
                <a:gd name="T38" fmla="*/ 133227 w 545"/>
                <a:gd name="T39" fmla="*/ 52711 h 619"/>
                <a:gd name="T40" fmla="*/ 64080 w 545"/>
                <a:gd name="T41" fmla="*/ 26535 h 619"/>
                <a:gd name="T42" fmla="*/ 181016 w 545"/>
                <a:gd name="T43" fmla="*/ 195427 h 619"/>
                <a:gd name="T44" fmla="*/ 26428 w 545"/>
                <a:gd name="T45" fmla="*/ 211205 h 619"/>
                <a:gd name="T46" fmla="*/ 10499 w 545"/>
                <a:gd name="T47" fmla="*/ 52711 h 619"/>
                <a:gd name="T48" fmla="*/ 47788 w 545"/>
                <a:gd name="T49" fmla="*/ 42313 h 619"/>
                <a:gd name="T50" fmla="*/ 149157 w 545"/>
                <a:gd name="T51" fmla="*/ 68848 h 619"/>
                <a:gd name="T52" fmla="*/ 170517 w 545"/>
                <a:gd name="T53" fmla="*/ 42313 h 619"/>
                <a:gd name="T54" fmla="*/ 181016 w 545"/>
                <a:gd name="T55" fmla="*/ 195427 h 619"/>
                <a:gd name="T56" fmla="*/ 149157 w 545"/>
                <a:gd name="T57" fmla="*/ 95024 h 619"/>
                <a:gd name="T58" fmla="*/ 42720 w 545"/>
                <a:gd name="T59" fmla="*/ 105782 h 619"/>
                <a:gd name="T60" fmla="*/ 149157 w 545"/>
                <a:gd name="T61" fmla="*/ 110802 h 619"/>
                <a:gd name="T62" fmla="*/ 149157 w 545"/>
                <a:gd name="T63" fmla="*/ 95024 h 6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45" h="619">
                  <a:moveTo>
                    <a:pt x="412" y="368"/>
                  </a:moveTo>
                  <a:lnTo>
                    <a:pt x="412" y="368"/>
                  </a:lnTo>
                  <a:cubicBezTo>
                    <a:pt x="132" y="368"/>
                    <a:pt x="132" y="368"/>
                    <a:pt x="132" y="368"/>
                  </a:cubicBezTo>
                  <a:cubicBezTo>
                    <a:pt x="118" y="368"/>
                    <a:pt x="118" y="383"/>
                    <a:pt x="118" y="383"/>
                  </a:cubicBezTo>
                  <a:cubicBezTo>
                    <a:pt x="118" y="398"/>
                    <a:pt x="118" y="412"/>
                    <a:pt x="132" y="412"/>
                  </a:cubicBezTo>
                  <a:cubicBezTo>
                    <a:pt x="412" y="412"/>
                    <a:pt x="412" y="412"/>
                    <a:pt x="412" y="412"/>
                  </a:cubicBezTo>
                  <a:cubicBezTo>
                    <a:pt x="412" y="412"/>
                    <a:pt x="427" y="398"/>
                    <a:pt x="427" y="383"/>
                  </a:cubicBezTo>
                  <a:lnTo>
                    <a:pt x="412" y="368"/>
                  </a:lnTo>
                  <a:close/>
                  <a:moveTo>
                    <a:pt x="412" y="471"/>
                  </a:moveTo>
                  <a:lnTo>
                    <a:pt x="412" y="471"/>
                  </a:lnTo>
                  <a:cubicBezTo>
                    <a:pt x="132" y="471"/>
                    <a:pt x="132" y="471"/>
                    <a:pt x="132" y="471"/>
                  </a:cubicBezTo>
                  <a:cubicBezTo>
                    <a:pt x="118" y="471"/>
                    <a:pt x="118" y="471"/>
                    <a:pt x="118" y="486"/>
                  </a:cubicBezTo>
                  <a:cubicBezTo>
                    <a:pt x="118" y="501"/>
                    <a:pt x="118" y="501"/>
                    <a:pt x="132" y="501"/>
                  </a:cubicBezTo>
                  <a:cubicBezTo>
                    <a:pt x="412" y="501"/>
                    <a:pt x="412" y="501"/>
                    <a:pt x="412" y="501"/>
                  </a:cubicBezTo>
                  <a:cubicBezTo>
                    <a:pt x="412" y="501"/>
                    <a:pt x="427" y="501"/>
                    <a:pt x="427" y="486"/>
                  </a:cubicBezTo>
                  <a:cubicBezTo>
                    <a:pt x="427" y="471"/>
                    <a:pt x="412" y="471"/>
                    <a:pt x="412" y="471"/>
                  </a:cubicBezTo>
                  <a:close/>
                  <a:moveTo>
                    <a:pt x="471" y="74"/>
                  </a:moveTo>
                  <a:lnTo>
                    <a:pt x="471" y="74"/>
                  </a:lnTo>
                  <a:cubicBezTo>
                    <a:pt x="412" y="74"/>
                    <a:pt x="412" y="74"/>
                    <a:pt x="412" y="74"/>
                  </a:cubicBezTo>
                  <a:cubicBezTo>
                    <a:pt x="412" y="29"/>
                    <a:pt x="412" y="29"/>
                    <a:pt x="412" y="29"/>
                  </a:cubicBezTo>
                  <a:cubicBezTo>
                    <a:pt x="353" y="29"/>
                    <a:pt x="353" y="29"/>
                    <a:pt x="353" y="29"/>
                  </a:cubicBezTo>
                  <a:cubicBezTo>
                    <a:pt x="339" y="15"/>
                    <a:pt x="309" y="0"/>
                    <a:pt x="265" y="0"/>
                  </a:cubicBezTo>
                  <a:cubicBezTo>
                    <a:pt x="235" y="0"/>
                    <a:pt x="206" y="15"/>
                    <a:pt x="191" y="29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74"/>
                    <a:pt x="132" y="74"/>
                    <a:pt x="132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29" y="74"/>
                    <a:pt x="0" y="103"/>
                    <a:pt x="0" y="147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471" y="618"/>
                    <a:pt x="471" y="618"/>
                    <a:pt x="471" y="618"/>
                  </a:cubicBezTo>
                  <a:cubicBezTo>
                    <a:pt x="515" y="618"/>
                    <a:pt x="544" y="589"/>
                    <a:pt x="544" y="545"/>
                  </a:cubicBezTo>
                  <a:cubicBezTo>
                    <a:pt x="544" y="147"/>
                    <a:pt x="544" y="147"/>
                    <a:pt x="544" y="147"/>
                  </a:cubicBezTo>
                  <a:cubicBezTo>
                    <a:pt x="544" y="103"/>
                    <a:pt x="515" y="74"/>
                    <a:pt x="471" y="74"/>
                  </a:cubicBezTo>
                  <a:close/>
                  <a:moveTo>
                    <a:pt x="177" y="74"/>
                  </a:moveTo>
                  <a:lnTo>
                    <a:pt x="177" y="74"/>
                  </a:lnTo>
                  <a:cubicBezTo>
                    <a:pt x="221" y="74"/>
                    <a:pt x="221" y="74"/>
                    <a:pt x="221" y="74"/>
                  </a:cubicBezTo>
                  <a:cubicBezTo>
                    <a:pt x="221" y="59"/>
                    <a:pt x="235" y="29"/>
                    <a:pt x="265" y="29"/>
                  </a:cubicBezTo>
                  <a:cubicBezTo>
                    <a:pt x="294" y="29"/>
                    <a:pt x="324" y="59"/>
                    <a:pt x="324" y="74"/>
                  </a:cubicBezTo>
                  <a:cubicBezTo>
                    <a:pt x="368" y="74"/>
                    <a:pt x="368" y="74"/>
                    <a:pt x="368" y="74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77" y="147"/>
                    <a:pt x="177" y="147"/>
                    <a:pt x="177" y="147"/>
                  </a:cubicBezTo>
                  <a:lnTo>
                    <a:pt x="177" y="74"/>
                  </a:lnTo>
                  <a:close/>
                  <a:moveTo>
                    <a:pt x="500" y="545"/>
                  </a:moveTo>
                  <a:lnTo>
                    <a:pt x="500" y="545"/>
                  </a:lnTo>
                  <a:cubicBezTo>
                    <a:pt x="500" y="559"/>
                    <a:pt x="486" y="589"/>
                    <a:pt x="471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33"/>
                    <a:pt x="59" y="118"/>
                    <a:pt x="73" y="118"/>
                  </a:cubicBezTo>
                  <a:cubicBezTo>
                    <a:pt x="132" y="118"/>
                    <a:pt x="132" y="118"/>
                    <a:pt x="132" y="118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412" y="192"/>
                    <a:pt x="412" y="192"/>
                    <a:pt x="412" y="192"/>
                  </a:cubicBezTo>
                  <a:cubicBezTo>
                    <a:pt x="412" y="118"/>
                    <a:pt x="412" y="118"/>
                    <a:pt x="412" y="118"/>
                  </a:cubicBezTo>
                  <a:cubicBezTo>
                    <a:pt x="471" y="118"/>
                    <a:pt x="471" y="118"/>
                    <a:pt x="471" y="118"/>
                  </a:cubicBezTo>
                  <a:cubicBezTo>
                    <a:pt x="486" y="118"/>
                    <a:pt x="500" y="133"/>
                    <a:pt x="500" y="147"/>
                  </a:cubicBezTo>
                  <a:lnTo>
                    <a:pt x="500" y="545"/>
                  </a:lnTo>
                  <a:close/>
                  <a:moveTo>
                    <a:pt x="412" y="265"/>
                  </a:moveTo>
                  <a:lnTo>
                    <a:pt x="412" y="265"/>
                  </a:lnTo>
                  <a:cubicBezTo>
                    <a:pt x="132" y="265"/>
                    <a:pt x="132" y="265"/>
                    <a:pt x="132" y="265"/>
                  </a:cubicBezTo>
                  <a:cubicBezTo>
                    <a:pt x="118" y="265"/>
                    <a:pt x="118" y="280"/>
                    <a:pt x="118" y="295"/>
                  </a:cubicBezTo>
                  <a:cubicBezTo>
                    <a:pt x="118" y="295"/>
                    <a:pt x="118" y="309"/>
                    <a:pt x="132" y="309"/>
                  </a:cubicBezTo>
                  <a:cubicBezTo>
                    <a:pt x="412" y="309"/>
                    <a:pt x="412" y="309"/>
                    <a:pt x="412" y="309"/>
                  </a:cubicBezTo>
                  <a:lnTo>
                    <a:pt x="427" y="295"/>
                  </a:lnTo>
                  <a:cubicBezTo>
                    <a:pt x="427" y="280"/>
                    <a:pt x="412" y="265"/>
                    <a:pt x="412" y="2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20" name="Freeform 215"/>
            <p:cNvSpPr>
              <a:spLocks noChangeArrowheads="1"/>
            </p:cNvSpPr>
            <p:nvPr/>
          </p:nvSpPr>
          <p:spPr bwMode="auto">
            <a:xfrm>
              <a:off x="2915049" y="139700"/>
              <a:ext cx="221970" cy="221962"/>
            </a:xfrm>
            <a:custGeom>
              <a:avLst/>
              <a:gdLst>
                <a:gd name="T0" fmla="*/ 195434 w 619"/>
                <a:gd name="T1" fmla="*/ 0 h 619"/>
                <a:gd name="T2" fmla="*/ 195434 w 619"/>
                <a:gd name="T3" fmla="*/ 0 h 619"/>
                <a:gd name="T4" fmla="*/ 116185 w 619"/>
                <a:gd name="T5" fmla="*/ 21156 h 619"/>
                <a:gd name="T6" fmla="*/ 105427 w 619"/>
                <a:gd name="T7" fmla="*/ 21156 h 619"/>
                <a:gd name="T8" fmla="*/ 26177 w 619"/>
                <a:gd name="T9" fmla="*/ 0 h 619"/>
                <a:gd name="T10" fmla="*/ 0 w 619"/>
                <a:gd name="T11" fmla="*/ 26535 h 619"/>
                <a:gd name="T12" fmla="*/ 0 w 619"/>
                <a:gd name="T13" fmla="*/ 174271 h 619"/>
                <a:gd name="T14" fmla="*/ 26177 w 619"/>
                <a:gd name="T15" fmla="*/ 200447 h 619"/>
                <a:gd name="T16" fmla="*/ 105427 w 619"/>
                <a:gd name="T17" fmla="*/ 221603 h 619"/>
                <a:gd name="T18" fmla="*/ 116185 w 619"/>
                <a:gd name="T19" fmla="*/ 221603 h 619"/>
                <a:gd name="T20" fmla="*/ 195434 w 619"/>
                <a:gd name="T21" fmla="*/ 200447 h 619"/>
                <a:gd name="T22" fmla="*/ 221611 w 619"/>
                <a:gd name="T23" fmla="*/ 174271 h 619"/>
                <a:gd name="T24" fmla="*/ 221611 w 619"/>
                <a:gd name="T25" fmla="*/ 26535 h 619"/>
                <a:gd name="T26" fmla="*/ 195434 w 619"/>
                <a:gd name="T27" fmla="*/ 0 h 619"/>
                <a:gd name="T28" fmla="*/ 105427 w 619"/>
                <a:gd name="T29" fmla="*/ 211205 h 619"/>
                <a:gd name="T30" fmla="*/ 105427 w 619"/>
                <a:gd name="T31" fmla="*/ 211205 h 619"/>
                <a:gd name="T32" fmla="*/ 26177 w 619"/>
                <a:gd name="T33" fmla="*/ 190048 h 619"/>
                <a:gd name="T34" fmla="*/ 10399 w 619"/>
                <a:gd name="T35" fmla="*/ 174271 h 619"/>
                <a:gd name="T36" fmla="*/ 10399 w 619"/>
                <a:gd name="T37" fmla="*/ 26535 h 619"/>
                <a:gd name="T38" fmla="*/ 26177 w 619"/>
                <a:gd name="T39" fmla="*/ 10399 h 619"/>
                <a:gd name="T40" fmla="*/ 105427 w 619"/>
                <a:gd name="T41" fmla="*/ 31555 h 619"/>
                <a:gd name="T42" fmla="*/ 105427 w 619"/>
                <a:gd name="T43" fmla="*/ 211205 h 619"/>
                <a:gd name="T44" fmla="*/ 211212 w 619"/>
                <a:gd name="T45" fmla="*/ 174271 h 619"/>
                <a:gd name="T46" fmla="*/ 211212 w 619"/>
                <a:gd name="T47" fmla="*/ 174271 h 619"/>
                <a:gd name="T48" fmla="*/ 195434 w 619"/>
                <a:gd name="T49" fmla="*/ 190048 h 619"/>
                <a:gd name="T50" fmla="*/ 116185 w 619"/>
                <a:gd name="T51" fmla="*/ 211205 h 619"/>
                <a:gd name="T52" fmla="*/ 116185 w 619"/>
                <a:gd name="T53" fmla="*/ 31555 h 619"/>
                <a:gd name="T54" fmla="*/ 195434 w 619"/>
                <a:gd name="T55" fmla="*/ 10399 h 619"/>
                <a:gd name="T56" fmla="*/ 211212 w 619"/>
                <a:gd name="T57" fmla="*/ 26535 h 619"/>
                <a:gd name="T58" fmla="*/ 211212 w 619"/>
                <a:gd name="T59" fmla="*/ 174271 h 6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9" h="619">
                  <a:moveTo>
                    <a:pt x="545" y="0"/>
                  </a:moveTo>
                  <a:lnTo>
                    <a:pt x="545" y="0"/>
                  </a:lnTo>
                  <a:cubicBezTo>
                    <a:pt x="545" y="0"/>
                    <a:pt x="427" y="29"/>
                    <a:pt x="324" y="59"/>
                  </a:cubicBezTo>
                  <a:cubicBezTo>
                    <a:pt x="309" y="59"/>
                    <a:pt x="309" y="59"/>
                    <a:pt x="294" y="59"/>
                  </a:cubicBezTo>
                  <a:cubicBezTo>
                    <a:pt x="191" y="29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30"/>
                    <a:pt x="29" y="545"/>
                    <a:pt x="73" y="559"/>
                  </a:cubicBezTo>
                  <a:cubicBezTo>
                    <a:pt x="73" y="559"/>
                    <a:pt x="177" y="589"/>
                    <a:pt x="294" y="618"/>
                  </a:cubicBezTo>
                  <a:cubicBezTo>
                    <a:pt x="309" y="618"/>
                    <a:pt x="309" y="618"/>
                    <a:pt x="324" y="618"/>
                  </a:cubicBezTo>
                  <a:cubicBezTo>
                    <a:pt x="441" y="589"/>
                    <a:pt x="545" y="559"/>
                    <a:pt x="545" y="559"/>
                  </a:cubicBezTo>
                  <a:cubicBezTo>
                    <a:pt x="589" y="559"/>
                    <a:pt x="618" y="530"/>
                    <a:pt x="618" y="486"/>
                  </a:cubicBezTo>
                  <a:cubicBezTo>
                    <a:pt x="618" y="74"/>
                    <a:pt x="618" y="74"/>
                    <a:pt x="618" y="74"/>
                  </a:cubicBezTo>
                  <a:cubicBezTo>
                    <a:pt x="618" y="29"/>
                    <a:pt x="589" y="0"/>
                    <a:pt x="545" y="0"/>
                  </a:cubicBezTo>
                  <a:close/>
                  <a:moveTo>
                    <a:pt x="294" y="589"/>
                  </a:moveTo>
                  <a:lnTo>
                    <a:pt x="294" y="589"/>
                  </a:lnTo>
                  <a:cubicBezTo>
                    <a:pt x="177" y="559"/>
                    <a:pt x="73" y="530"/>
                    <a:pt x="73" y="530"/>
                  </a:cubicBezTo>
                  <a:cubicBezTo>
                    <a:pt x="44" y="516"/>
                    <a:pt x="29" y="501"/>
                    <a:pt x="29" y="486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294" y="88"/>
                    <a:pt x="294" y="88"/>
                    <a:pt x="294" y="88"/>
                  </a:cubicBezTo>
                  <a:lnTo>
                    <a:pt x="294" y="589"/>
                  </a:lnTo>
                  <a:close/>
                  <a:moveTo>
                    <a:pt x="589" y="486"/>
                  </a:moveTo>
                  <a:lnTo>
                    <a:pt x="589" y="486"/>
                  </a:lnTo>
                  <a:cubicBezTo>
                    <a:pt x="589" y="501"/>
                    <a:pt x="559" y="516"/>
                    <a:pt x="545" y="530"/>
                  </a:cubicBezTo>
                  <a:cubicBezTo>
                    <a:pt x="545" y="530"/>
                    <a:pt x="441" y="559"/>
                    <a:pt x="324" y="589"/>
                  </a:cubicBezTo>
                  <a:cubicBezTo>
                    <a:pt x="324" y="88"/>
                    <a:pt x="324" y="88"/>
                    <a:pt x="324" y="88"/>
                  </a:cubicBezTo>
                  <a:cubicBezTo>
                    <a:pt x="545" y="29"/>
                    <a:pt x="545" y="29"/>
                    <a:pt x="545" y="29"/>
                  </a:cubicBezTo>
                  <a:cubicBezTo>
                    <a:pt x="559" y="29"/>
                    <a:pt x="589" y="59"/>
                    <a:pt x="589" y="74"/>
                  </a:cubicBezTo>
                  <a:lnTo>
                    <a:pt x="589" y="4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21" name="Freeform 216"/>
            <p:cNvSpPr>
              <a:spLocks noChangeArrowheads="1"/>
            </p:cNvSpPr>
            <p:nvPr/>
          </p:nvSpPr>
          <p:spPr bwMode="auto">
            <a:xfrm>
              <a:off x="2543201" y="139700"/>
              <a:ext cx="228611" cy="221962"/>
            </a:xfrm>
            <a:custGeom>
              <a:avLst/>
              <a:gdLst>
                <a:gd name="T0" fmla="*/ 201928 w 634"/>
                <a:gd name="T1" fmla="*/ 0 h 619"/>
                <a:gd name="T2" fmla="*/ 201928 w 634"/>
                <a:gd name="T3" fmla="*/ 0 h 619"/>
                <a:gd name="T4" fmla="*/ 32092 w 634"/>
                <a:gd name="T5" fmla="*/ 0 h 619"/>
                <a:gd name="T6" fmla="*/ 0 w 634"/>
                <a:gd name="T7" fmla="*/ 26535 h 619"/>
                <a:gd name="T8" fmla="*/ 0 w 634"/>
                <a:gd name="T9" fmla="*/ 195427 h 619"/>
                <a:gd name="T10" fmla="*/ 32092 w 634"/>
                <a:gd name="T11" fmla="*/ 221603 h 619"/>
                <a:gd name="T12" fmla="*/ 201928 w 634"/>
                <a:gd name="T13" fmla="*/ 221603 h 619"/>
                <a:gd name="T14" fmla="*/ 228250 w 634"/>
                <a:gd name="T15" fmla="*/ 195427 h 619"/>
                <a:gd name="T16" fmla="*/ 228250 w 634"/>
                <a:gd name="T17" fmla="*/ 26535 h 619"/>
                <a:gd name="T18" fmla="*/ 201928 w 634"/>
                <a:gd name="T19" fmla="*/ 0 h 619"/>
                <a:gd name="T20" fmla="*/ 32092 w 634"/>
                <a:gd name="T21" fmla="*/ 211205 h 619"/>
                <a:gd name="T22" fmla="*/ 32092 w 634"/>
                <a:gd name="T23" fmla="*/ 211205 h 619"/>
                <a:gd name="T24" fmla="*/ 16226 w 634"/>
                <a:gd name="T25" fmla="*/ 195427 h 619"/>
                <a:gd name="T26" fmla="*/ 16226 w 634"/>
                <a:gd name="T27" fmla="*/ 190048 h 619"/>
                <a:gd name="T28" fmla="*/ 74641 w 634"/>
                <a:gd name="T29" fmla="*/ 137337 h 619"/>
                <a:gd name="T30" fmla="*/ 143513 w 634"/>
                <a:gd name="T31" fmla="*/ 211205 h 619"/>
                <a:gd name="T32" fmla="*/ 32092 w 634"/>
                <a:gd name="T33" fmla="*/ 211205 h 619"/>
                <a:gd name="T34" fmla="*/ 212385 w 634"/>
                <a:gd name="T35" fmla="*/ 195427 h 619"/>
                <a:gd name="T36" fmla="*/ 212385 w 634"/>
                <a:gd name="T37" fmla="*/ 195427 h 619"/>
                <a:gd name="T38" fmla="*/ 201928 w 634"/>
                <a:gd name="T39" fmla="*/ 211205 h 619"/>
                <a:gd name="T40" fmla="*/ 164787 w 634"/>
                <a:gd name="T41" fmla="*/ 211205 h 619"/>
                <a:gd name="T42" fmla="*/ 111781 w 634"/>
                <a:gd name="T43" fmla="*/ 158493 h 619"/>
                <a:gd name="T44" fmla="*/ 169836 w 634"/>
                <a:gd name="T45" fmla="*/ 95024 h 619"/>
                <a:gd name="T46" fmla="*/ 212385 w 634"/>
                <a:gd name="T47" fmla="*/ 137337 h 619"/>
                <a:gd name="T48" fmla="*/ 212385 w 634"/>
                <a:gd name="T49" fmla="*/ 195427 h 619"/>
                <a:gd name="T50" fmla="*/ 212385 w 634"/>
                <a:gd name="T51" fmla="*/ 121559 h 619"/>
                <a:gd name="T52" fmla="*/ 212385 w 634"/>
                <a:gd name="T53" fmla="*/ 121559 h 619"/>
                <a:gd name="T54" fmla="*/ 169836 w 634"/>
                <a:gd name="T55" fmla="*/ 73868 h 619"/>
                <a:gd name="T56" fmla="*/ 100964 w 634"/>
                <a:gd name="T57" fmla="*/ 147736 h 619"/>
                <a:gd name="T58" fmla="*/ 74641 w 634"/>
                <a:gd name="T59" fmla="*/ 116180 h 619"/>
                <a:gd name="T60" fmla="*/ 16226 w 634"/>
                <a:gd name="T61" fmla="*/ 168892 h 619"/>
                <a:gd name="T62" fmla="*/ 16226 w 634"/>
                <a:gd name="T63" fmla="*/ 26535 h 619"/>
                <a:gd name="T64" fmla="*/ 32092 w 634"/>
                <a:gd name="T65" fmla="*/ 10399 h 619"/>
                <a:gd name="T66" fmla="*/ 201928 w 634"/>
                <a:gd name="T67" fmla="*/ 10399 h 619"/>
                <a:gd name="T68" fmla="*/ 212385 w 634"/>
                <a:gd name="T69" fmla="*/ 26535 h 619"/>
                <a:gd name="T70" fmla="*/ 212385 w 634"/>
                <a:gd name="T71" fmla="*/ 121559 h 619"/>
                <a:gd name="T72" fmla="*/ 58415 w 634"/>
                <a:gd name="T73" fmla="*/ 26535 h 619"/>
                <a:gd name="T74" fmla="*/ 58415 w 634"/>
                <a:gd name="T75" fmla="*/ 26535 h 619"/>
                <a:gd name="T76" fmla="*/ 32092 w 634"/>
                <a:gd name="T77" fmla="*/ 52711 h 619"/>
                <a:gd name="T78" fmla="*/ 58415 w 634"/>
                <a:gd name="T79" fmla="*/ 84625 h 619"/>
                <a:gd name="T80" fmla="*/ 85098 w 634"/>
                <a:gd name="T81" fmla="*/ 52711 h 619"/>
                <a:gd name="T82" fmla="*/ 58415 w 634"/>
                <a:gd name="T83" fmla="*/ 26535 h 619"/>
                <a:gd name="T84" fmla="*/ 58415 w 634"/>
                <a:gd name="T85" fmla="*/ 68848 h 619"/>
                <a:gd name="T86" fmla="*/ 58415 w 634"/>
                <a:gd name="T87" fmla="*/ 68848 h 619"/>
                <a:gd name="T88" fmla="*/ 42549 w 634"/>
                <a:gd name="T89" fmla="*/ 52711 h 619"/>
                <a:gd name="T90" fmla="*/ 58415 w 634"/>
                <a:gd name="T91" fmla="*/ 42313 h 619"/>
                <a:gd name="T92" fmla="*/ 74641 w 634"/>
                <a:gd name="T93" fmla="*/ 52711 h 619"/>
                <a:gd name="T94" fmla="*/ 58415 w 634"/>
                <a:gd name="T95" fmla="*/ 68848 h 6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34" h="619"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560" y="618"/>
                    <a:pt x="560" y="618"/>
                    <a:pt x="560" y="618"/>
                  </a:cubicBezTo>
                  <a:cubicBezTo>
                    <a:pt x="604" y="618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29"/>
                    <a:pt x="604" y="0"/>
                    <a:pt x="560" y="0"/>
                  </a:cubicBezTo>
                  <a:close/>
                  <a:moveTo>
                    <a:pt x="89" y="589"/>
                  </a:moveTo>
                  <a:lnTo>
                    <a:pt x="89" y="589"/>
                  </a:lnTo>
                  <a:cubicBezTo>
                    <a:pt x="59" y="589"/>
                    <a:pt x="45" y="559"/>
                    <a:pt x="45" y="545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207" y="383"/>
                    <a:pt x="207" y="383"/>
                    <a:pt x="207" y="383"/>
                  </a:cubicBezTo>
                  <a:cubicBezTo>
                    <a:pt x="398" y="589"/>
                    <a:pt x="398" y="589"/>
                    <a:pt x="398" y="589"/>
                  </a:cubicBezTo>
                  <a:lnTo>
                    <a:pt x="89" y="589"/>
                  </a:ln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59"/>
                    <a:pt x="575" y="589"/>
                    <a:pt x="560" y="589"/>
                  </a:cubicBezTo>
                  <a:cubicBezTo>
                    <a:pt x="457" y="589"/>
                    <a:pt x="457" y="589"/>
                    <a:pt x="457" y="589"/>
                  </a:cubicBezTo>
                  <a:cubicBezTo>
                    <a:pt x="310" y="442"/>
                    <a:pt x="310" y="442"/>
                    <a:pt x="310" y="442"/>
                  </a:cubicBezTo>
                  <a:cubicBezTo>
                    <a:pt x="471" y="265"/>
                    <a:pt x="471" y="265"/>
                    <a:pt x="471" y="265"/>
                  </a:cubicBezTo>
                  <a:cubicBezTo>
                    <a:pt x="589" y="383"/>
                    <a:pt x="589" y="383"/>
                    <a:pt x="589" y="383"/>
                  </a:cubicBezTo>
                  <a:lnTo>
                    <a:pt x="589" y="545"/>
                  </a:lnTo>
                  <a:close/>
                  <a:moveTo>
                    <a:pt x="589" y="339"/>
                  </a:moveTo>
                  <a:lnTo>
                    <a:pt x="589" y="339"/>
                  </a:lnTo>
                  <a:cubicBezTo>
                    <a:pt x="471" y="206"/>
                    <a:pt x="471" y="206"/>
                    <a:pt x="471" y="206"/>
                  </a:cubicBezTo>
                  <a:cubicBezTo>
                    <a:pt x="280" y="412"/>
                    <a:pt x="280" y="412"/>
                    <a:pt x="280" y="412"/>
                  </a:cubicBezTo>
                  <a:cubicBezTo>
                    <a:pt x="207" y="324"/>
                    <a:pt x="207" y="324"/>
                    <a:pt x="207" y="324"/>
                  </a:cubicBezTo>
                  <a:cubicBezTo>
                    <a:pt x="45" y="471"/>
                    <a:pt x="45" y="471"/>
                    <a:pt x="45" y="471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59"/>
                    <a:pt x="59" y="29"/>
                    <a:pt x="89" y="29"/>
                  </a:cubicBezTo>
                  <a:cubicBezTo>
                    <a:pt x="560" y="29"/>
                    <a:pt x="560" y="29"/>
                    <a:pt x="560" y="29"/>
                  </a:cubicBezTo>
                  <a:cubicBezTo>
                    <a:pt x="575" y="29"/>
                    <a:pt x="589" y="59"/>
                    <a:pt x="589" y="74"/>
                  </a:cubicBezTo>
                  <a:lnTo>
                    <a:pt x="589" y="339"/>
                  </a:lnTo>
                  <a:close/>
                  <a:moveTo>
                    <a:pt x="162" y="74"/>
                  </a:moveTo>
                  <a:lnTo>
                    <a:pt x="162" y="74"/>
                  </a:lnTo>
                  <a:cubicBezTo>
                    <a:pt x="118" y="74"/>
                    <a:pt x="89" y="103"/>
                    <a:pt x="89" y="147"/>
                  </a:cubicBezTo>
                  <a:cubicBezTo>
                    <a:pt x="89" y="192"/>
                    <a:pt x="118" y="236"/>
                    <a:pt x="162" y="236"/>
                  </a:cubicBezTo>
                  <a:cubicBezTo>
                    <a:pt x="207" y="236"/>
                    <a:pt x="236" y="192"/>
                    <a:pt x="236" y="147"/>
                  </a:cubicBezTo>
                  <a:cubicBezTo>
                    <a:pt x="236" y="103"/>
                    <a:pt x="207" y="74"/>
                    <a:pt x="162" y="74"/>
                  </a:cubicBezTo>
                  <a:close/>
                  <a:moveTo>
                    <a:pt x="162" y="192"/>
                  </a:moveTo>
                  <a:lnTo>
                    <a:pt x="162" y="192"/>
                  </a:lnTo>
                  <a:cubicBezTo>
                    <a:pt x="148" y="192"/>
                    <a:pt x="118" y="177"/>
                    <a:pt x="118" y="147"/>
                  </a:cubicBezTo>
                  <a:cubicBezTo>
                    <a:pt x="118" y="133"/>
                    <a:pt x="148" y="118"/>
                    <a:pt x="162" y="118"/>
                  </a:cubicBezTo>
                  <a:cubicBezTo>
                    <a:pt x="177" y="118"/>
                    <a:pt x="207" y="133"/>
                    <a:pt x="207" y="147"/>
                  </a:cubicBezTo>
                  <a:cubicBezTo>
                    <a:pt x="207" y="177"/>
                    <a:pt x="177" y="192"/>
                    <a:pt x="162" y="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22" name="Freeform 217"/>
            <p:cNvSpPr>
              <a:spLocks noChangeArrowheads="1"/>
            </p:cNvSpPr>
            <p:nvPr/>
          </p:nvSpPr>
          <p:spPr bwMode="auto">
            <a:xfrm>
              <a:off x="2177994" y="139700"/>
              <a:ext cx="228610" cy="221962"/>
            </a:xfrm>
            <a:custGeom>
              <a:avLst/>
              <a:gdLst>
                <a:gd name="T0" fmla="*/ 169835 w 634"/>
                <a:gd name="T1" fmla="*/ 95024 h 619"/>
                <a:gd name="T2" fmla="*/ 169835 w 634"/>
                <a:gd name="T3" fmla="*/ 95024 h 619"/>
                <a:gd name="T4" fmla="*/ 58415 w 634"/>
                <a:gd name="T5" fmla="*/ 95024 h 619"/>
                <a:gd name="T6" fmla="*/ 47597 w 634"/>
                <a:gd name="T7" fmla="*/ 105782 h 619"/>
                <a:gd name="T8" fmla="*/ 58415 w 634"/>
                <a:gd name="T9" fmla="*/ 110802 h 619"/>
                <a:gd name="T10" fmla="*/ 169835 w 634"/>
                <a:gd name="T11" fmla="*/ 110802 h 619"/>
                <a:gd name="T12" fmla="*/ 174883 w 634"/>
                <a:gd name="T13" fmla="*/ 105782 h 619"/>
                <a:gd name="T14" fmla="*/ 169835 w 634"/>
                <a:gd name="T15" fmla="*/ 95024 h 619"/>
                <a:gd name="T16" fmla="*/ 169835 w 634"/>
                <a:gd name="T17" fmla="*/ 137337 h 619"/>
                <a:gd name="T18" fmla="*/ 169835 w 634"/>
                <a:gd name="T19" fmla="*/ 137337 h 619"/>
                <a:gd name="T20" fmla="*/ 58415 w 634"/>
                <a:gd name="T21" fmla="*/ 137337 h 619"/>
                <a:gd name="T22" fmla="*/ 47597 w 634"/>
                <a:gd name="T23" fmla="*/ 147736 h 619"/>
                <a:gd name="T24" fmla="*/ 58415 w 634"/>
                <a:gd name="T25" fmla="*/ 153114 h 619"/>
                <a:gd name="T26" fmla="*/ 169835 w 634"/>
                <a:gd name="T27" fmla="*/ 153114 h 619"/>
                <a:gd name="T28" fmla="*/ 174883 w 634"/>
                <a:gd name="T29" fmla="*/ 147736 h 619"/>
                <a:gd name="T30" fmla="*/ 169835 w 634"/>
                <a:gd name="T31" fmla="*/ 137337 h 619"/>
                <a:gd name="T32" fmla="*/ 196157 w 634"/>
                <a:gd name="T33" fmla="*/ 0 h 619"/>
                <a:gd name="T34" fmla="*/ 196157 w 634"/>
                <a:gd name="T35" fmla="*/ 0 h 619"/>
                <a:gd name="T36" fmla="*/ 26323 w 634"/>
                <a:gd name="T37" fmla="*/ 0 h 619"/>
                <a:gd name="T38" fmla="*/ 0 w 634"/>
                <a:gd name="T39" fmla="*/ 26535 h 619"/>
                <a:gd name="T40" fmla="*/ 0 w 634"/>
                <a:gd name="T41" fmla="*/ 195427 h 619"/>
                <a:gd name="T42" fmla="*/ 26323 w 634"/>
                <a:gd name="T43" fmla="*/ 221603 h 619"/>
                <a:gd name="T44" fmla="*/ 196157 w 634"/>
                <a:gd name="T45" fmla="*/ 221603 h 619"/>
                <a:gd name="T46" fmla="*/ 228249 w 634"/>
                <a:gd name="T47" fmla="*/ 195427 h 619"/>
                <a:gd name="T48" fmla="*/ 228249 w 634"/>
                <a:gd name="T49" fmla="*/ 26535 h 619"/>
                <a:gd name="T50" fmla="*/ 196157 w 634"/>
                <a:gd name="T51" fmla="*/ 0 h 619"/>
                <a:gd name="T52" fmla="*/ 212023 w 634"/>
                <a:gd name="T53" fmla="*/ 195427 h 619"/>
                <a:gd name="T54" fmla="*/ 212023 w 634"/>
                <a:gd name="T55" fmla="*/ 195427 h 619"/>
                <a:gd name="T56" fmla="*/ 196157 w 634"/>
                <a:gd name="T57" fmla="*/ 211205 h 619"/>
                <a:gd name="T58" fmla="*/ 26323 w 634"/>
                <a:gd name="T59" fmla="*/ 211205 h 619"/>
                <a:gd name="T60" fmla="*/ 15866 w 634"/>
                <a:gd name="T61" fmla="*/ 195427 h 619"/>
                <a:gd name="T62" fmla="*/ 15866 w 634"/>
                <a:gd name="T63" fmla="*/ 26535 h 619"/>
                <a:gd name="T64" fmla="*/ 26323 w 634"/>
                <a:gd name="T65" fmla="*/ 10399 h 619"/>
                <a:gd name="T66" fmla="*/ 196157 w 634"/>
                <a:gd name="T67" fmla="*/ 10399 h 619"/>
                <a:gd name="T68" fmla="*/ 212023 w 634"/>
                <a:gd name="T69" fmla="*/ 26535 h 619"/>
                <a:gd name="T70" fmla="*/ 212023 w 634"/>
                <a:gd name="T71" fmla="*/ 195427 h 619"/>
                <a:gd name="T72" fmla="*/ 169835 w 634"/>
                <a:gd name="T73" fmla="*/ 52711 h 619"/>
                <a:gd name="T74" fmla="*/ 169835 w 634"/>
                <a:gd name="T75" fmla="*/ 52711 h 619"/>
                <a:gd name="T76" fmla="*/ 58415 w 634"/>
                <a:gd name="T77" fmla="*/ 52711 h 619"/>
                <a:gd name="T78" fmla="*/ 47597 w 634"/>
                <a:gd name="T79" fmla="*/ 63469 h 619"/>
                <a:gd name="T80" fmla="*/ 58415 w 634"/>
                <a:gd name="T81" fmla="*/ 68848 h 619"/>
                <a:gd name="T82" fmla="*/ 169835 w 634"/>
                <a:gd name="T83" fmla="*/ 68848 h 619"/>
                <a:gd name="T84" fmla="*/ 174883 w 634"/>
                <a:gd name="T85" fmla="*/ 63469 h 619"/>
                <a:gd name="T86" fmla="*/ 169835 w 634"/>
                <a:gd name="T87" fmla="*/ 52711 h 6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34" h="619">
                  <a:moveTo>
                    <a:pt x="471" y="265"/>
                  </a:moveTo>
                  <a:lnTo>
                    <a:pt x="471" y="265"/>
                  </a:lnTo>
                  <a:cubicBezTo>
                    <a:pt x="162" y="265"/>
                    <a:pt x="162" y="265"/>
                    <a:pt x="162" y="265"/>
                  </a:cubicBezTo>
                  <a:cubicBezTo>
                    <a:pt x="147" y="265"/>
                    <a:pt x="132" y="280"/>
                    <a:pt x="132" y="295"/>
                  </a:cubicBezTo>
                  <a:cubicBezTo>
                    <a:pt x="132" y="295"/>
                    <a:pt x="147" y="309"/>
                    <a:pt x="162" y="309"/>
                  </a:cubicBezTo>
                  <a:cubicBezTo>
                    <a:pt x="471" y="309"/>
                    <a:pt x="471" y="309"/>
                    <a:pt x="471" y="309"/>
                  </a:cubicBezTo>
                  <a:cubicBezTo>
                    <a:pt x="485" y="309"/>
                    <a:pt x="485" y="295"/>
                    <a:pt x="485" y="295"/>
                  </a:cubicBezTo>
                  <a:cubicBezTo>
                    <a:pt x="485" y="280"/>
                    <a:pt x="485" y="265"/>
                    <a:pt x="471" y="265"/>
                  </a:cubicBezTo>
                  <a:close/>
                  <a:moveTo>
                    <a:pt x="471" y="383"/>
                  </a:moveTo>
                  <a:lnTo>
                    <a:pt x="471" y="383"/>
                  </a:lnTo>
                  <a:cubicBezTo>
                    <a:pt x="162" y="383"/>
                    <a:pt x="162" y="383"/>
                    <a:pt x="162" y="383"/>
                  </a:cubicBezTo>
                  <a:cubicBezTo>
                    <a:pt x="147" y="383"/>
                    <a:pt x="132" y="398"/>
                    <a:pt x="132" y="412"/>
                  </a:cubicBezTo>
                  <a:cubicBezTo>
                    <a:pt x="132" y="412"/>
                    <a:pt x="147" y="427"/>
                    <a:pt x="162" y="427"/>
                  </a:cubicBezTo>
                  <a:cubicBezTo>
                    <a:pt x="471" y="427"/>
                    <a:pt x="471" y="427"/>
                    <a:pt x="471" y="427"/>
                  </a:cubicBezTo>
                  <a:cubicBezTo>
                    <a:pt x="485" y="427"/>
                    <a:pt x="485" y="412"/>
                    <a:pt x="485" y="412"/>
                  </a:cubicBezTo>
                  <a:cubicBezTo>
                    <a:pt x="485" y="398"/>
                    <a:pt x="485" y="383"/>
                    <a:pt x="471" y="383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544" y="618"/>
                    <a:pt x="544" y="618"/>
                    <a:pt x="544" y="618"/>
                  </a:cubicBezTo>
                  <a:cubicBezTo>
                    <a:pt x="588" y="618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29"/>
                    <a:pt x="588" y="0"/>
                    <a:pt x="544" y="0"/>
                  </a:cubicBezTo>
                  <a:close/>
                  <a:moveTo>
                    <a:pt x="588" y="545"/>
                  </a:moveTo>
                  <a:lnTo>
                    <a:pt x="588" y="545"/>
                  </a:lnTo>
                  <a:cubicBezTo>
                    <a:pt x="588" y="559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59"/>
                    <a:pt x="44" y="54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8" y="29"/>
                    <a:pt x="73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74" y="29"/>
                    <a:pt x="588" y="59"/>
                    <a:pt x="588" y="74"/>
                  </a:cubicBezTo>
                  <a:lnTo>
                    <a:pt x="588" y="545"/>
                  </a:lnTo>
                  <a:close/>
                  <a:moveTo>
                    <a:pt x="471" y="147"/>
                  </a:moveTo>
                  <a:lnTo>
                    <a:pt x="471" y="147"/>
                  </a:lnTo>
                  <a:cubicBezTo>
                    <a:pt x="162" y="147"/>
                    <a:pt x="162" y="147"/>
                    <a:pt x="162" y="147"/>
                  </a:cubicBezTo>
                  <a:cubicBezTo>
                    <a:pt x="147" y="147"/>
                    <a:pt x="132" y="162"/>
                    <a:pt x="132" y="177"/>
                  </a:cubicBezTo>
                  <a:cubicBezTo>
                    <a:pt x="132" y="177"/>
                    <a:pt x="147" y="192"/>
                    <a:pt x="162" y="192"/>
                  </a:cubicBezTo>
                  <a:cubicBezTo>
                    <a:pt x="471" y="192"/>
                    <a:pt x="471" y="192"/>
                    <a:pt x="471" y="192"/>
                  </a:cubicBezTo>
                  <a:cubicBezTo>
                    <a:pt x="485" y="192"/>
                    <a:pt x="485" y="177"/>
                    <a:pt x="485" y="177"/>
                  </a:cubicBezTo>
                  <a:cubicBezTo>
                    <a:pt x="485" y="162"/>
                    <a:pt x="485" y="147"/>
                    <a:pt x="471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23" name="Freeform 218"/>
            <p:cNvSpPr>
              <a:spLocks noChangeArrowheads="1"/>
            </p:cNvSpPr>
            <p:nvPr/>
          </p:nvSpPr>
          <p:spPr bwMode="auto">
            <a:xfrm>
              <a:off x="1845038" y="139700"/>
              <a:ext cx="158415" cy="221962"/>
            </a:xfrm>
            <a:custGeom>
              <a:avLst/>
              <a:gdLst>
                <a:gd name="T0" fmla="*/ 121225 w 443"/>
                <a:gd name="T1" fmla="*/ 110802 h 619"/>
                <a:gd name="T2" fmla="*/ 121225 w 443"/>
                <a:gd name="T3" fmla="*/ 110802 h 619"/>
                <a:gd name="T4" fmla="*/ 36832 w 443"/>
                <a:gd name="T5" fmla="*/ 110802 h 619"/>
                <a:gd name="T6" fmla="*/ 31826 w 443"/>
                <a:gd name="T7" fmla="*/ 116180 h 619"/>
                <a:gd name="T8" fmla="*/ 36832 w 443"/>
                <a:gd name="T9" fmla="*/ 126938 h 619"/>
                <a:gd name="T10" fmla="*/ 121225 w 443"/>
                <a:gd name="T11" fmla="*/ 126938 h 619"/>
                <a:gd name="T12" fmla="*/ 126231 w 443"/>
                <a:gd name="T13" fmla="*/ 116180 h 619"/>
                <a:gd name="T14" fmla="*/ 121225 w 443"/>
                <a:gd name="T15" fmla="*/ 110802 h 619"/>
                <a:gd name="T16" fmla="*/ 121225 w 443"/>
                <a:gd name="T17" fmla="*/ 153114 h 619"/>
                <a:gd name="T18" fmla="*/ 121225 w 443"/>
                <a:gd name="T19" fmla="*/ 153114 h 619"/>
                <a:gd name="T20" fmla="*/ 36832 w 443"/>
                <a:gd name="T21" fmla="*/ 153114 h 619"/>
                <a:gd name="T22" fmla="*/ 31826 w 443"/>
                <a:gd name="T23" fmla="*/ 158493 h 619"/>
                <a:gd name="T24" fmla="*/ 36832 w 443"/>
                <a:gd name="T25" fmla="*/ 168892 h 619"/>
                <a:gd name="T26" fmla="*/ 121225 w 443"/>
                <a:gd name="T27" fmla="*/ 168892 h 619"/>
                <a:gd name="T28" fmla="*/ 126231 w 443"/>
                <a:gd name="T29" fmla="*/ 158493 h 619"/>
                <a:gd name="T30" fmla="*/ 121225 w 443"/>
                <a:gd name="T31" fmla="*/ 153114 h 619"/>
                <a:gd name="T32" fmla="*/ 121225 w 443"/>
                <a:gd name="T33" fmla="*/ 68848 h 619"/>
                <a:gd name="T34" fmla="*/ 121225 w 443"/>
                <a:gd name="T35" fmla="*/ 68848 h 619"/>
                <a:gd name="T36" fmla="*/ 36832 w 443"/>
                <a:gd name="T37" fmla="*/ 68848 h 619"/>
                <a:gd name="T38" fmla="*/ 31826 w 443"/>
                <a:gd name="T39" fmla="*/ 73868 h 619"/>
                <a:gd name="T40" fmla="*/ 36832 w 443"/>
                <a:gd name="T41" fmla="*/ 84625 h 619"/>
                <a:gd name="T42" fmla="*/ 121225 w 443"/>
                <a:gd name="T43" fmla="*/ 84625 h 619"/>
                <a:gd name="T44" fmla="*/ 126231 w 443"/>
                <a:gd name="T45" fmla="*/ 73868 h 619"/>
                <a:gd name="T46" fmla="*/ 121225 w 443"/>
                <a:gd name="T47" fmla="*/ 68848 h 619"/>
                <a:gd name="T48" fmla="*/ 126231 w 443"/>
                <a:gd name="T49" fmla="*/ 10399 h 619"/>
                <a:gd name="T50" fmla="*/ 126231 w 443"/>
                <a:gd name="T51" fmla="*/ 10399 h 619"/>
                <a:gd name="T52" fmla="*/ 126231 w 443"/>
                <a:gd name="T53" fmla="*/ 0 h 619"/>
                <a:gd name="T54" fmla="*/ 115861 w 443"/>
                <a:gd name="T55" fmla="*/ 0 h 619"/>
                <a:gd name="T56" fmla="*/ 115861 w 443"/>
                <a:gd name="T57" fmla="*/ 10399 h 619"/>
                <a:gd name="T58" fmla="*/ 84393 w 443"/>
                <a:gd name="T59" fmla="*/ 10399 h 619"/>
                <a:gd name="T60" fmla="*/ 84393 w 443"/>
                <a:gd name="T61" fmla="*/ 0 h 619"/>
                <a:gd name="T62" fmla="*/ 73665 w 443"/>
                <a:gd name="T63" fmla="*/ 0 h 619"/>
                <a:gd name="T64" fmla="*/ 73665 w 443"/>
                <a:gd name="T65" fmla="*/ 10399 h 619"/>
                <a:gd name="T66" fmla="*/ 42196 w 443"/>
                <a:gd name="T67" fmla="*/ 10399 h 619"/>
                <a:gd name="T68" fmla="*/ 42196 w 443"/>
                <a:gd name="T69" fmla="*/ 0 h 619"/>
                <a:gd name="T70" fmla="*/ 31826 w 443"/>
                <a:gd name="T71" fmla="*/ 0 h 619"/>
                <a:gd name="T72" fmla="*/ 31826 w 443"/>
                <a:gd name="T73" fmla="*/ 10399 h 619"/>
                <a:gd name="T74" fmla="*/ 0 w 443"/>
                <a:gd name="T75" fmla="*/ 42313 h 619"/>
                <a:gd name="T76" fmla="*/ 0 w 443"/>
                <a:gd name="T77" fmla="*/ 195427 h 619"/>
                <a:gd name="T78" fmla="*/ 31826 w 443"/>
                <a:gd name="T79" fmla="*/ 221603 h 619"/>
                <a:gd name="T80" fmla="*/ 126231 w 443"/>
                <a:gd name="T81" fmla="*/ 221603 h 619"/>
                <a:gd name="T82" fmla="*/ 158057 w 443"/>
                <a:gd name="T83" fmla="*/ 195427 h 619"/>
                <a:gd name="T84" fmla="*/ 158057 w 443"/>
                <a:gd name="T85" fmla="*/ 42313 h 619"/>
                <a:gd name="T86" fmla="*/ 126231 w 443"/>
                <a:gd name="T87" fmla="*/ 10399 h 619"/>
                <a:gd name="T88" fmla="*/ 142323 w 443"/>
                <a:gd name="T89" fmla="*/ 195427 h 619"/>
                <a:gd name="T90" fmla="*/ 142323 w 443"/>
                <a:gd name="T91" fmla="*/ 195427 h 619"/>
                <a:gd name="T92" fmla="*/ 126231 w 443"/>
                <a:gd name="T93" fmla="*/ 211205 h 619"/>
                <a:gd name="T94" fmla="*/ 31826 w 443"/>
                <a:gd name="T95" fmla="*/ 211205 h 619"/>
                <a:gd name="T96" fmla="*/ 15734 w 443"/>
                <a:gd name="T97" fmla="*/ 195427 h 619"/>
                <a:gd name="T98" fmla="*/ 15734 w 443"/>
                <a:gd name="T99" fmla="*/ 42313 h 619"/>
                <a:gd name="T100" fmla="*/ 31826 w 443"/>
                <a:gd name="T101" fmla="*/ 26535 h 619"/>
                <a:gd name="T102" fmla="*/ 126231 w 443"/>
                <a:gd name="T103" fmla="*/ 26535 h 619"/>
                <a:gd name="T104" fmla="*/ 142323 w 443"/>
                <a:gd name="T105" fmla="*/ 42313 h 619"/>
                <a:gd name="T106" fmla="*/ 142323 w 443"/>
                <a:gd name="T107" fmla="*/ 195427 h 61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43" h="619">
                  <a:moveTo>
                    <a:pt x="339" y="309"/>
                  </a:moveTo>
                  <a:lnTo>
                    <a:pt x="339" y="309"/>
                  </a:lnTo>
                  <a:cubicBezTo>
                    <a:pt x="103" y="309"/>
                    <a:pt x="103" y="309"/>
                    <a:pt x="103" y="309"/>
                  </a:cubicBezTo>
                  <a:cubicBezTo>
                    <a:pt x="89" y="309"/>
                    <a:pt x="89" y="324"/>
                    <a:pt x="89" y="324"/>
                  </a:cubicBezTo>
                  <a:cubicBezTo>
                    <a:pt x="89" y="339"/>
                    <a:pt x="89" y="354"/>
                    <a:pt x="103" y="354"/>
                  </a:cubicBezTo>
                  <a:cubicBezTo>
                    <a:pt x="339" y="354"/>
                    <a:pt x="339" y="354"/>
                    <a:pt x="339" y="354"/>
                  </a:cubicBezTo>
                  <a:cubicBezTo>
                    <a:pt x="353" y="354"/>
                    <a:pt x="353" y="339"/>
                    <a:pt x="353" y="324"/>
                  </a:cubicBezTo>
                  <a:cubicBezTo>
                    <a:pt x="353" y="324"/>
                    <a:pt x="353" y="309"/>
                    <a:pt x="339" y="309"/>
                  </a:cubicBezTo>
                  <a:close/>
                  <a:moveTo>
                    <a:pt x="339" y="427"/>
                  </a:moveTo>
                  <a:lnTo>
                    <a:pt x="339" y="427"/>
                  </a:lnTo>
                  <a:cubicBezTo>
                    <a:pt x="103" y="427"/>
                    <a:pt x="103" y="427"/>
                    <a:pt x="103" y="427"/>
                  </a:cubicBezTo>
                  <a:cubicBezTo>
                    <a:pt x="89" y="427"/>
                    <a:pt x="89" y="442"/>
                    <a:pt x="89" y="442"/>
                  </a:cubicBezTo>
                  <a:cubicBezTo>
                    <a:pt x="89" y="457"/>
                    <a:pt x="89" y="471"/>
                    <a:pt x="103" y="471"/>
                  </a:cubicBezTo>
                  <a:cubicBezTo>
                    <a:pt x="339" y="471"/>
                    <a:pt x="339" y="471"/>
                    <a:pt x="339" y="471"/>
                  </a:cubicBezTo>
                  <a:cubicBezTo>
                    <a:pt x="353" y="471"/>
                    <a:pt x="353" y="457"/>
                    <a:pt x="353" y="442"/>
                  </a:cubicBezTo>
                  <a:cubicBezTo>
                    <a:pt x="353" y="442"/>
                    <a:pt x="353" y="427"/>
                    <a:pt x="339" y="427"/>
                  </a:cubicBezTo>
                  <a:close/>
                  <a:moveTo>
                    <a:pt x="339" y="192"/>
                  </a:moveTo>
                  <a:lnTo>
                    <a:pt x="339" y="192"/>
                  </a:lnTo>
                  <a:cubicBezTo>
                    <a:pt x="103" y="192"/>
                    <a:pt x="103" y="192"/>
                    <a:pt x="103" y="192"/>
                  </a:cubicBezTo>
                  <a:cubicBezTo>
                    <a:pt x="89" y="192"/>
                    <a:pt x="89" y="206"/>
                    <a:pt x="89" y="206"/>
                  </a:cubicBezTo>
                  <a:cubicBezTo>
                    <a:pt x="89" y="221"/>
                    <a:pt x="89" y="236"/>
                    <a:pt x="103" y="236"/>
                  </a:cubicBezTo>
                  <a:cubicBezTo>
                    <a:pt x="339" y="236"/>
                    <a:pt x="339" y="236"/>
                    <a:pt x="339" y="236"/>
                  </a:cubicBezTo>
                  <a:cubicBezTo>
                    <a:pt x="353" y="236"/>
                    <a:pt x="353" y="221"/>
                    <a:pt x="353" y="206"/>
                  </a:cubicBezTo>
                  <a:cubicBezTo>
                    <a:pt x="353" y="206"/>
                    <a:pt x="353" y="192"/>
                    <a:pt x="339" y="192"/>
                  </a:cubicBezTo>
                  <a:close/>
                  <a:moveTo>
                    <a:pt x="353" y="29"/>
                  </a:moveTo>
                  <a:lnTo>
                    <a:pt x="353" y="29"/>
                  </a:lnTo>
                  <a:cubicBezTo>
                    <a:pt x="353" y="0"/>
                    <a:pt x="353" y="0"/>
                    <a:pt x="353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44" y="29"/>
                    <a:pt x="0" y="74"/>
                    <a:pt x="0" y="118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18"/>
                    <a:pt x="89" y="618"/>
                  </a:cubicBezTo>
                  <a:cubicBezTo>
                    <a:pt x="353" y="618"/>
                    <a:pt x="353" y="618"/>
                    <a:pt x="353" y="618"/>
                  </a:cubicBezTo>
                  <a:cubicBezTo>
                    <a:pt x="398" y="618"/>
                    <a:pt x="442" y="589"/>
                    <a:pt x="442" y="545"/>
                  </a:cubicBezTo>
                  <a:cubicBezTo>
                    <a:pt x="442" y="118"/>
                    <a:pt x="442" y="118"/>
                    <a:pt x="442" y="118"/>
                  </a:cubicBezTo>
                  <a:cubicBezTo>
                    <a:pt x="442" y="74"/>
                    <a:pt x="398" y="29"/>
                    <a:pt x="353" y="29"/>
                  </a:cubicBezTo>
                  <a:close/>
                  <a:moveTo>
                    <a:pt x="398" y="545"/>
                  </a:moveTo>
                  <a:lnTo>
                    <a:pt x="398" y="545"/>
                  </a:lnTo>
                  <a:cubicBezTo>
                    <a:pt x="398" y="559"/>
                    <a:pt x="383" y="589"/>
                    <a:pt x="353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59"/>
                    <a:pt x="44" y="545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88"/>
                    <a:pt x="59" y="74"/>
                    <a:pt x="89" y="74"/>
                  </a:cubicBezTo>
                  <a:cubicBezTo>
                    <a:pt x="353" y="74"/>
                    <a:pt x="353" y="74"/>
                    <a:pt x="353" y="74"/>
                  </a:cubicBezTo>
                  <a:cubicBezTo>
                    <a:pt x="383" y="74"/>
                    <a:pt x="398" y="88"/>
                    <a:pt x="398" y="118"/>
                  </a:cubicBezTo>
                  <a:lnTo>
                    <a:pt x="398" y="5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24" name="Freeform 219"/>
            <p:cNvSpPr>
              <a:spLocks noChangeArrowheads="1"/>
            </p:cNvSpPr>
            <p:nvPr/>
          </p:nvSpPr>
          <p:spPr bwMode="auto">
            <a:xfrm>
              <a:off x="1457064" y="139700"/>
              <a:ext cx="197307" cy="221962"/>
            </a:xfrm>
            <a:custGeom>
              <a:avLst/>
              <a:gdLst>
                <a:gd name="T0" fmla="*/ 149245 w 546"/>
                <a:gd name="T1" fmla="*/ 131958 h 619"/>
                <a:gd name="T2" fmla="*/ 149245 w 546"/>
                <a:gd name="T3" fmla="*/ 131958 h 619"/>
                <a:gd name="T4" fmla="*/ 85283 w 546"/>
                <a:gd name="T5" fmla="*/ 131958 h 619"/>
                <a:gd name="T6" fmla="*/ 79862 w 546"/>
                <a:gd name="T7" fmla="*/ 137337 h 619"/>
                <a:gd name="T8" fmla="*/ 85283 w 546"/>
                <a:gd name="T9" fmla="*/ 147736 h 619"/>
                <a:gd name="T10" fmla="*/ 149245 w 546"/>
                <a:gd name="T11" fmla="*/ 147736 h 619"/>
                <a:gd name="T12" fmla="*/ 154304 w 546"/>
                <a:gd name="T13" fmla="*/ 137337 h 619"/>
                <a:gd name="T14" fmla="*/ 149245 w 546"/>
                <a:gd name="T15" fmla="*/ 131958 h 619"/>
                <a:gd name="T16" fmla="*/ 149245 w 546"/>
                <a:gd name="T17" fmla="*/ 95024 h 619"/>
                <a:gd name="T18" fmla="*/ 149245 w 546"/>
                <a:gd name="T19" fmla="*/ 95024 h 619"/>
                <a:gd name="T20" fmla="*/ 85283 w 546"/>
                <a:gd name="T21" fmla="*/ 95024 h 619"/>
                <a:gd name="T22" fmla="*/ 79862 w 546"/>
                <a:gd name="T23" fmla="*/ 105782 h 619"/>
                <a:gd name="T24" fmla="*/ 85283 w 546"/>
                <a:gd name="T25" fmla="*/ 110802 h 619"/>
                <a:gd name="T26" fmla="*/ 149245 w 546"/>
                <a:gd name="T27" fmla="*/ 110802 h 619"/>
                <a:gd name="T28" fmla="*/ 154304 w 546"/>
                <a:gd name="T29" fmla="*/ 105782 h 619"/>
                <a:gd name="T30" fmla="*/ 149245 w 546"/>
                <a:gd name="T31" fmla="*/ 95024 h 619"/>
                <a:gd name="T32" fmla="*/ 149245 w 546"/>
                <a:gd name="T33" fmla="*/ 0 h 619"/>
                <a:gd name="T34" fmla="*/ 149245 w 546"/>
                <a:gd name="T35" fmla="*/ 0 h 619"/>
                <a:gd name="T36" fmla="*/ 63962 w 546"/>
                <a:gd name="T37" fmla="*/ 0 h 619"/>
                <a:gd name="T38" fmla="*/ 37582 w 546"/>
                <a:gd name="T39" fmla="*/ 26535 h 619"/>
                <a:gd name="T40" fmla="*/ 26741 w 546"/>
                <a:gd name="T41" fmla="*/ 26535 h 619"/>
                <a:gd name="T42" fmla="*/ 0 w 546"/>
                <a:gd name="T43" fmla="*/ 52711 h 619"/>
                <a:gd name="T44" fmla="*/ 0 w 546"/>
                <a:gd name="T45" fmla="*/ 195427 h 619"/>
                <a:gd name="T46" fmla="*/ 26741 w 546"/>
                <a:gd name="T47" fmla="*/ 221603 h 619"/>
                <a:gd name="T48" fmla="*/ 132983 w 546"/>
                <a:gd name="T49" fmla="*/ 221603 h 619"/>
                <a:gd name="T50" fmla="*/ 165145 w 546"/>
                <a:gd name="T51" fmla="*/ 195427 h 619"/>
                <a:gd name="T52" fmla="*/ 170566 w 546"/>
                <a:gd name="T53" fmla="*/ 195427 h 619"/>
                <a:gd name="T54" fmla="*/ 196946 w 546"/>
                <a:gd name="T55" fmla="*/ 168892 h 619"/>
                <a:gd name="T56" fmla="*/ 196946 w 546"/>
                <a:gd name="T57" fmla="*/ 68848 h 619"/>
                <a:gd name="T58" fmla="*/ 196946 w 546"/>
                <a:gd name="T59" fmla="*/ 52711 h 619"/>
                <a:gd name="T60" fmla="*/ 149245 w 546"/>
                <a:gd name="T61" fmla="*/ 0 h 619"/>
                <a:gd name="T62" fmla="*/ 132983 w 546"/>
                <a:gd name="T63" fmla="*/ 211205 h 619"/>
                <a:gd name="T64" fmla="*/ 132983 w 546"/>
                <a:gd name="T65" fmla="*/ 211205 h 619"/>
                <a:gd name="T66" fmla="*/ 26741 w 546"/>
                <a:gd name="T67" fmla="*/ 211205 h 619"/>
                <a:gd name="T68" fmla="*/ 16262 w 546"/>
                <a:gd name="T69" fmla="*/ 195427 h 619"/>
                <a:gd name="T70" fmla="*/ 16262 w 546"/>
                <a:gd name="T71" fmla="*/ 52711 h 619"/>
                <a:gd name="T72" fmla="*/ 26741 w 546"/>
                <a:gd name="T73" fmla="*/ 42313 h 619"/>
                <a:gd name="T74" fmla="*/ 37582 w 546"/>
                <a:gd name="T75" fmla="*/ 42313 h 619"/>
                <a:gd name="T76" fmla="*/ 37582 w 546"/>
                <a:gd name="T77" fmla="*/ 168892 h 619"/>
                <a:gd name="T78" fmla="*/ 63962 w 546"/>
                <a:gd name="T79" fmla="*/ 195427 h 619"/>
                <a:gd name="T80" fmla="*/ 149245 w 546"/>
                <a:gd name="T81" fmla="*/ 195427 h 619"/>
                <a:gd name="T82" fmla="*/ 132983 w 546"/>
                <a:gd name="T83" fmla="*/ 211205 h 619"/>
                <a:gd name="T84" fmla="*/ 186466 w 546"/>
                <a:gd name="T85" fmla="*/ 168892 h 619"/>
                <a:gd name="T86" fmla="*/ 186466 w 546"/>
                <a:gd name="T87" fmla="*/ 168892 h 619"/>
                <a:gd name="T88" fmla="*/ 170566 w 546"/>
                <a:gd name="T89" fmla="*/ 179649 h 619"/>
                <a:gd name="T90" fmla="*/ 63962 w 546"/>
                <a:gd name="T91" fmla="*/ 179649 h 619"/>
                <a:gd name="T92" fmla="*/ 48062 w 546"/>
                <a:gd name="T93" fmla="*/ 168892 h 619"/>
                <a:gd name="T94" fmla="*/ 48062 w 546"/>
                <a:gd name="T95" fmla="*/ 26535 h 619"/>
                <a:gd name="T96" fmla="*/ 63962 w 546"/>
                <a:gd name="T97" fmla="*/ 10399 h 619"/>
                <a:gd name="T98" fmla="*/ 132983 w 546"/>
                <a:gd name="T99" fmla="*/ 10399 h 619"/>
                <a:gd name="T100" fmla="*/ 132983 w 546"/>
                <a:gd name="T101" fmla="*/ 42313 h 619"/>
                <a:gd name="T102" fmla="*/ 165145 w 546"/>
                <a:gd name="T103" fmla="*/ 68848 h 619"/>
                <a:gd name="T104" fmla="*/ 186466 w 546"/>
                <a:gd name="T105" fmla="*/ 68848 h 619"/>
                <a:gd name="T106" fmla="*/ 186466 w 546"/>
                <a:gd name="T107" fmla="*/ 168892 h 619"/>
                <a:gd name="T108" fmla="*/ 165145 w 546"/>
                <a:gd name="T109" fmla="*/ 52711 h 619"/>
                <a:gd name="T110" fmla="*/ 165145 w 546"/>
                <a:gd name="T111" fmla="*/ 52711 h 619"/>
                <a:gd name="T112" fmla="*/ 149245 w 546"/>
                <a:gd name="T113" fmla="*/ 31555 h 619"/>
                <a:gd name="T114" fmla="*/ 149245 w 546"/>
                <a:gd name="T115" fmla="*/ 10399 h 619"/>
                <a:gd name="T116" fmla="*/ 149245 w 546"/>
                <a:gd name="T117" fmla="*/ 10399 h 619"/>
                <a:gd name="T118" fmla="*/ 186466 w 546"/>
                <a:gd name="T119" fmla="*/ 52711 h 619"/>
                <a:gd name="T120" fmla="*/ 165145 w 546"/>
                <a:gd name="T121" fmla="*/ 52711 h 6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46" h="619">
                  <a:moveTo>
                    <a:pt x="413" y="368"/>
                  </a:moveTo>
                  <a:lnTo>
                    <a:pt x="413" y="368"/>
                  </a:lnTo>
                  <a:cubicBezTo>
                    <a:pt x="236" y="368"/>
                    <a:pt x="236" y="368"/>
                    <a:pt x="236" y="368"/>
                  </a:cubicBezTo>
                  <a:cubicBezTo>
                    <a:pt x="221" y="368"/>
                    <a:pt x="221" y="383"/>
                    <a:pt x="221" y="383"/>
                  </a:cubicBezTo>
                  <a:cubicBezTo>
                    <a:pt x="221" y="398"/>
                    <a:pt x="221" y="412"/>
                    <a:pt x="236" y="412"/>
                  </a:cubicBezTo>
                  <a:cubicBezTo>
                    <a:pt x="413" y="412"/>
                    <a:pt x="413" y="412"/>
                    <a:pt x="413" y="412"/>
                  </a:cubicBezTo>
                  <a:cubicBezTo>
                    <a:pt x="427" y="412"/>
                    <a:pt x="427" y="398"/>
                    <a:pt x="427" y="383"/>
                  </a:cubicBezTo>
                  <a:cubicBezTo>
                    <a:pt x="427" y="383"/>
                    <a:pt x="427" y="368"/>
                    <a:pt x="413" y="368"/>
                  </a:cubicBezTo>
                  <a:close/>
                  <a:moveTo>
                    <a:pt x="413" y="265"/>
                  </a:moveTo>
                  <a:lnTo>
                    <a:pt x="413" y="265"/>
                  </a:lnTo>
                  <a:cubicBezTo>
                    <a:pt x="236" y="265"/>
                    <a:pt x="236" y="265"/>
                    <a:pt x="236" y="265"/>
                  </a:cubicBezTo>
                  <a:cubicBezTo>
                    <a:pt x="221" y="265"/>
                    <a:pt x="221" y="280"/>
                    <a:pt x="221" y="295"/>
                  </a:cubicBezTo>
                  <a:cubicBezTo>
                    <a:pt x="221" y="295"/>
                    <a:pt x="221" y="309"/>
                    <a:pt x="236" y="309"/>
                  </a:cubicBezTo>
                  <a:cubicBezTo>
                    <a:pt x="413" y="309"/>
                    <a:pt x="413" y="309"/>
                    <a:pt x="413" y="309"/>
                  </a:cubicBezTo>
                  <a:cubicBezTo>
                    <a:pt x="427" y="309"/>
                    <a:pt x="427" y="295"/>
                    <a:pt x="427" y="295"/>
                  </a:cubicBezTo>
                  <a:cubicBezTo>
                    <a:pt x="427" y="280"/>
                    <a:pt x="427" y="265"/>
                    <a:pt x="413" y="265"/>
                  </a:cubicBezTo>
                  <a:close/>
                  <a:moveTo>
                    <a:pt x="413" y="0"/>
                  </a:moveTo>
                  <a:lnTo>
                    <a:pt x="413" y="0"/>
                  </a:lnTo>
                  <a:lnTo>
                    <a:pt x="177" y="0"/>
                  </a:lnTo>
                  <a:cubicBezTo>
                    <a:pt x="133" y="0"/>
                    <a:pt x="104" y="29"/>
                    <a:pt x="10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30" y="74"/>
                    <a:pt x="0" y="118"/>
                    <a:pt x="0" y="147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74" y="618"/>
                  </a:cubicBezTo>
                  <a:cubicBezTo>
                    <a:pt x="368" y="618"/>
                    <a:pt x="368" y="618"/>
                    <a:pt x="368" y="618"/>
                  </a:cubicBezTo>
                  <a:cubicBezTo>
                    <a:pt x="413" y="618"/>
                    <a:pt x="457" y="589"/>
                    <a:pt x="457" y="545"/>
                  </a:cubicBezTo>
                  <a:cubicBezTo>
                    <a:pt x="472" y="545"/>
                    <a:pt x="472" y="545"/>
                    <a:pt x="472" y="545"/>
                  </a:cubicBezTo>
                  <a:cubicBezTo>
                    <a:pt x="516" y="545"/>
                    <a:pt x="545" y="501"/>
                    <a:pt x="545" y="471"/>
                  </a:cubicBezTo>
                  <a:cubicBezTo>
                    <a:pt x="545" y="192"/>
                    <a:pt x="545" y="192"/>
                    <a:pt x="545" y="192"/>
                  </a:cubicBezTo>
                  <a:cubicBezTo>
                    <a:pt x="545" y="147"/>
                    <a:pt x="545" y="147"/>
                    <a:pt x="545" y="147"/>
                  </a:cubicBezTo>
                  <a:lnTo>
                    <a:pt x="413" y="0"/>
                  </a:lnTo>
                  <a:close/>
                  <a:moveTo>
                    <a:pt x="368" y="589"/>
                  </a:moveTo>
                  <a:lnTo>
                    <a:pt x="368" y="589"/>
                  </a:lnTo>
                  <a:cubicBezTo>
                    <a:pt x="74" y="589"/>
                    <a:pt x="74" y="589"/>
                    <a:pt x="74" y="589"/>
                  </a:cubicBezTo>
                  <a:cubicBezTo>
                    <a:pt x="59" y="589"/>
                    <a:pt x="45" y="559"/>
                    <a:pt x="45" y="545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33"/>
                    <a:pt x="59" y="118"/>
                    <a:pt x="7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471"/>
                    <a:pt x="104" y="471"/>
                    <a:pt x="104" y="471"/>
                  </a:cubicBezTo>
                  <a:cubicBezTo>
                    <a:pt x="104" y="501"/>
                    <a:pt x="133" y="545"/>
                    <a:pt x="177" y="545"/>
                  </a:cubicBezTo>
                  <a:cubicBezTo>
                    <a:pt x="413" y="545"/>
                    <a:pt x="413" y="545"/>
                    <a:pt x="413" y="545"/>
                  </a:cubicBezTo>
                  <a:cubicBezTo>
                    <a:pt x="413" y="559"/>
                    <a:pt x="398" y="589"/>
                    <a:pt x="368" y="589"/>
                  </a:cubicBezTo>
                  <a:close/>
                  <a:moveTo>
                    <a:pt x="516" y="471"/>
                  </a:moveTo>
                  <a:lnTo>
                    <a:pt x="516" y="471"/>
                  </a:lnTo>
                  <a:cubicBezTo>
                    <a:pt x="516" y="486"/>
                    <a:pt x="486" y="501"/>
                    <a:pt x="472" y="501"/>
                  </a:cubicBezTo>
                  <a:cubicBezTo>
                    <a:pt x="177" y="501"/>
                    <a:pt x="177" y="501"/>
                    <a:pt x="177" y="501"/>
                  </a:cubicBezTo>
                  <a:cubicBezTo>
                    <a:pt x="163" y="501"/>
                    <a:pt x="133" y="486"/>
                    <a:pt x="133" y="471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3" y="59"/>
                    <a:pt x="163" y="29"/>
                    <a:pt x="177" y="29"/>
                  </a:cubicBezTo>
                  <a:cubicBezTo>
                    <a:pt x="368" y="29"/>
                    <a:pt x="368" y="29"/>
                    <a:pt x="368" y="29"/>
                  </a:cubicBezTo>
                  <a:cubicBezTo>
                    <a:pt x="368" y="74"/>
                    <a:pt x="368" y="118"/>
                    <a:pt x="368" y="118"/>
                  </a:cubicBezTo>
                  <a:cubicBezTo>
                    <a:pt x="368" y="147"/>
                    <a:pt x="413" y="192"/>
                    <a:pt x="457" y="192"/>
                  </a:cubicBezTo>
                  <a:cubicBezTo>
                    <a:pt x="457" y="192"/>
                    <a:pt x="472" y="192"/>
                    <a:pt x="516" y="192"/>
                  </a:cubicBezTo>
                  <a:lnTo>
                    <a:pt x="516" y="471"/>
                  </a:lnTo>
                  <a:close/>
                  <a:moveTo>
                    <a:pt x="457" y="147"/>
                  </a:moveTo>
                  <a:lnTo>
                    <a:pt x="457" y="147"/>
                  </a:lnTo>
                  <a:cubicBezTo>
                    <a:pt x="427" y="147"/>
                    <a:pt x="413" y="118"/>
                    <a:pt x="413" y="88"/>
                  </a:cubicBezTo>
                  <a:cubicBezTo>
                    <a:pt x="413" y="88"/>
                    <a:pt x="413" y="74"/>
                    <a:pt x="413" y="29"/>
                  </a:cubicBezTo>
                  <a:cubicBezTo>
                    <a:pt x="516" y="147"/>
                    <a:pt x="516" y="147"/>
                    <a:pt x="516" y="147"/>
                  </a:cubicBezTo>
                  <a:lnTo>
                    <a:pt x="457" y="1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25" name="Freeform 220"/>
            <p:cNvSpPr>
              <a:spLocks noChangeArrowheads="1"/>
            </p:cNvSpPr>
            <p:nvPr/>
          </p:nvSpPr>
          <p:spPr bwMode="auto">
            <a:xfrm>
              <a:off x="1091856" y="139700"/>
              <a:ext cx="181181" cy="221962"/>
            </a:xfrm>
            <a:custGeom>
              <a:avLst/>
              <a:gdLst>
                <a:gd name="T0" fmla="*/ 127658 w 501"/>
                <a:gd name="T1" fmla="*/ 0 h 619"/>
                <a:gd name="T2" fmla="*/ 127658 w 501"/>
                <a:gd name="T3" fmla="*/ 0 h 619"/>
                <a:gd name="T4" fmla="*/ 127658 w 501"/>
                <a:gd name="T5" fmla="*/ 0 h 619"/>
                <a:gd name="T6" fmla="*/ 111746 w 501"/>
                <a:gd name="T7" fmla="*/ 0 h 619"/>
                <a:gd name="T8" fmla="*/ 26400 w 501"/>
                <a:gd name="T9" fmla="*/ 0 h 619"/>
                <a:gd name="T10" fmla="*/ 0 w 501"/>
                <a:gd name="T11" fmla="*/ 26535 h 619"/>
                <a:gd name="T12" fmla="*/ 0 w 501"/>
                <a:gd name="T13" fmla="*/ 195427 h 619"/>
                <a:gd name="T14" fmla="*/ 26400 w 501"/>
                <a:gd name="T15" fmla="*/ 221603 h 619"/>
                <a:gd name="T16" fmla="*/ 154420 w 501"/>
                <a:gd name="T17" fmla="*/ 221603 h 619"/>
                <a:gd name="T18" fmla="*/ 180819 w 501"/>
                <a:gd name="T19" fmla="*/ 195427 h 619"/>
                <a:gd name="T20" fmla="*/ 180819 w 501"/>
                <a:gd name="T21" fmla="*/ 68848 h 619"/>
                <a:gd name="T22" fmla="*/ 180819 w 501"/>
                <a:gd name="T23" fmla="*/ 52711 h 619"/>
                <a:gd name="T24" fmla="*/ 127658 w 501"/>
                <a:gd name="T25" fmla="*/ 0 h 619"/>
                <a:gd name="T26" fmla="*/ 170332 w 501"/>
                <a:gd name="T27" fmla="*/ 195427 h 619"/>
                <a:gd name="T28" fmla="*/ 170332 w 501"/>
                <a:gd name="T29" fmla="*/ 195427 h 619"/>
                <a:gd name="T30" fmla="*/ 154420 w 501"/>
                <a:gd name="T31" fmla="*/ 211205 h 619"/>
                <a:gd name="T32" fmla="*/ 26400 w 501"/>
                <a:gd name="T33" fmla="*/ 211205 h 619"/>
                <a:gd name="T34" fmla="*/ 10488 w 501"/>
                <a:gd name="T35" fmla="*/ 195427 h 619"/>
                <a:gd name="T36" fmla="*/ 10488 w 501"/>
                <a:gd name="T37" fmla="*/ 26535 h 619"/>
                <a:gd name="T38" fmla="*/ 26400 w 501"/>
                <a:gd name="T39" fmla="*/ 10399 h 619"/>
                <a:gd name="T40" fmla="*/ 111746 w 501"/>
                <a:gd name="T41" fmla="*/ 10399 h 619"/>
                <a:gd name="T42" fmla="*/ 111746 w 501"/>
                <a:gd name="T43" fmla="*/ 42313 h 619"/>
                <a:gd name="T44" fmla="*/ 138146 w 501"/>
                <a:gd name="T45" fmla="*/ 68848 h 619"/>
                <a:gd name="T46" fmla="*/ 170332 w 501"/>
                <a:gd name="T47" fmla="*/ 68848 h 619"/>
                <a:gd name="T48" fmla="*/ 170332 w 501"/>
                <a:gd name="T49" fmla="*/ 195427 h 619"/>
                <a:gd name="T50" fmla="*/ 138146 w 501"/>
                <a:gd name="T51" fmla="*/ 52711 h 619"/>
                <a:gd name="T52" fmla="*/ 138146 w 501"/>
                <a:gd name="T53" fmla="*/ 52711 h 619"/>
                <a:gd name="T54" fmla="*/ 127658 w 501"/>
                <a:gd name="T55" fmla="*/ 42313 h 619"/>
                <a:gd name="T56" fmla="*/ 127658 w 501"/>
                <a:gd name="T57" fmla="*/ 10399 h 619"/>
                <a:gd name="T58" fmla="*/ 170332 w 501"/>
                <a:gd name="T59" fmla="*/ 52711 h 619"/>
                <a:gd name="T60" fmla="*/ 138146 w 501"/>
                <a:gd name="T61" fmla="*/ 52711 h 6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01" h="619">
                  <a:moveTo>
                    <a:pt x="353" y="0"/>
                  </a:moveTo>
                  <a:lnTo>
                    <a:pt x="353" y="0"/>
                  </a:lnTo>
                  <a:cubicBezTo>
                    <a:pt x="339" y="0"/>
                    <a:pt x="339" y="0"/>
                    <a:pt x="309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427" y="618"/>
                    <a:pt x="427" y="618"/>
                    <a:pt x="427" y="618"/>
                  </a:cubicBezTo>
                  <a:cubicBezTo>
                    <a:pt x="471" y="618"/>
                    <a:pt x="500" y="589"/>
                    <a:pt x="500" y="545"/>
                  </a:cubicBezTo>
                  <a:cubicBezTo>
                    <a:pt x="500" y="192"/>
                    <a:pt x="500" y="192"/>
                    <a:pt x="500" y="192"/>
                  </a:cubicBezTo>
                  <a:cubicBezTo>
                    <a:pt x="500" y="192"/>
                    <a:pt x="500" y="177"/>
                    <a:pt x="500" y="147"/>
                  </a:cubicBezTo>
                  <a:lnTo>
                    <a:pt x="353" y="0"/>
                  </a:lnTo>
                  <a:close/>
                  <a:moveTo>
                    <a:pt x="471" y="545"/>
                  </a:moveTo>
                  <a:lnTo>
                    <a:pt x="471" y="545"/>
                  </a:lnTo>
                  <a:cubicBezTo>
                    <a:pt x="471" y="559"/>
                    <a:pt x="441" y="589"/>
                    <a:pt x="427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309" y="29"/>
                    <a:pt x="309" y="29"/>
                    <a:pt x="309" y="29"/>
                  </a:cubicBezTo>
                  <a:cubicBezTo>
                    <a:pt x="309" y="88"/>
                    <a:pt x="309" y="118"/>
                    <a:pt x="309" y="118"/>
                  </a:cubicBezTo>
                  <a:cubicBezTo>
                    <a:pt x="309" y="162"/>
                    <a:pt x="339" y="192"/>
                    <a:pt x="382" y="192"/>
                  </a:cubicBezTo>
                  <a:cubicBezTo>
                    <a:pt x="382" y="192"/>
                    <a:pt x="427" y="192"/>
                    <a:pt x="471" y="192"/>
                  </a:cubicBezTo>
                  <a:lnTo>
                    <a:pt x="471" y="545"/>
                  </a:lnTo>
                  <a:close/>
                  <a:moveTo>
                    <a:pt x="382" y="147"/>
                  </a:moveTo>
                  <a:lnTo>
                    <a:pt x="382" y="147"/>
                  </a:lnTo>
                  <a:cubicBezTo>
                    <a:pt x="368" y="147"/>
                    <a:pt x="353" y="133"/>
                    <a:pt x="353" y="118"/>
                  </a:cubicBezTo>
                  <a:cubicBezTo>
                    <a:pt x="353" y="118"/>
                    <a:pt x="353" y="88"/>
                    <a:pt x="353" y="29"/>
                  </a:cubicBezTo>
                  <a:cubicBezTo>
                    <a:pt x="471" y="147"/>
                    <a:pt x="471" y="147"/>
                    <a:pt x="471" y="147"/>
                  </a:cubicBezTo>
                  <a:lnTo>
                    <a:pt x="382" y="1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  <p:sp>
          <p:nvSpPr>
            <p:cNvPr id="226" name="Freeform 221"/>
            <p:cNvSpPr>
              <a:spLocks noChangeArrowheads="1"/>
            </p:cNvSpPr>
            <p:nvPr/>
          </p:nvSpPr>
          <p:spPr bwMode="auto">
            <a:xfrm>
              <a:off x="731391" y="139700"/>
              <a:ext cx="181181" cy="221962"/>
            </a:xfrm>
            <a:custGeom>
              <a:avLst/>
              <a:gdLst>
                <a:gd name="T0" fmla="*/ 127658 w 501"/>
                <a:gd name="T1" fmla="*/ 0 h 619"/>
                <a:gd name="T2" fmla="*/ 127658 w 501"/>
                <a:gd name="T3" fmla="*/ 0 h 619"/>
                <a:gd name="T4" fmla="*/ 127658 w 501"/>
                <a:gd name="T5" fmla="*/ 0 h 619"/>
                <a:gd name="T6" fmla="*/ 111746 w 501"/>
                <a:gd name="T7" fmla="*/ 0 h 619"/>
                <a:gd name="T8" fmla="*/ 26400 w 501"/>
                <a:gd name="T9" fmla="*/ 0 h 619"/>
                <a:gd name="T10" fmla="*/ 0 w 501"/>
                <a:gd name="T11" fmla="*/ 26535 h 619"/>
                <a:gd name="T12" fmla="*/ 0 w 501"/>
                <a:gd name="T13" fmla="*/ 195427 h 619"/>
                <a:gd name="T14" fmla="*/ 26400 w 501"/>
                <a:gd name="T15" fmla="*/ 221603 h 619"/>
                <a:gd name="T16" fmla="*/ 154420 w 501"/>
                <a:gd name="T17" fmla="*/ 221603 h 619"/>
                <a:gd name="T18" fmla="*/ 180819 w 501"/>
                <a:gd name="T19" fmla="*/ 195427 h 619"/>
                <a:gd name="T20" fmla="*/ 180819 w 501"/>
                <a:gd name="T21" fmla="*/ 52711 h 619"/>
                <a:gd name="T22" fmla="*/ 127658 w 501"/>
                <a:gd name="T23" fmla="*/ 0 h 619"/>
                <a:gd name="T24" fmla="*/ 170332 w 501"/>
                <a:gd name="T25" fmla="*/ 195427 h 619"/>
                <a:gd name="T26" fmla="*/ 170332 w 501"/>
                <a:gd name="T27" fmla="*/ 195427 h 619"/>
                <a:gd name="T28" fmla="*/ 154420 w 501"/>
                <a:gd name="T29" fmla="*/ 211205 h 619"/>
                <a:gd name="T30" fmla="*/ 26400 w 501"/>
                <a:gd name="T31" fmla="*/ 211205 h 619"/>
                <a:gd name="T32" fmla="*/ 10488 w 501"/>
                <a:gd name="T33" fmla="*/ 195427 h 619"/>
                <a:gd name="T34" fmla="*/ 10488 w 501"/>
                <a:gd name="T35" fmla="*/ 26535 h 619"/>
                <a:gd name="T36" fmla="*/ 26400 w 501"/>
                <a:gd name="T37" fmla="*/ 10399 h 619"/>
                <a:gd name="T38" fmla="*/ 111746 w 501"/>
                <a:gd name="T39" fmla="*/ 10399 h 619"/>
                <a:gd name="T40" fmla="*/ 111746 w 501"/>
                <a:gd name="T41" fmla="*/ 42313 h 619"/>
                <a:gd name="T42" fmla="*/ 138146 w 501"/>
                <a:gd name="T43" fmla="*/ 68848 h 619"/>
                <a:gd name="T44" fmla="*/ 170332 w 501"/>
                <a:gd name="T45" fmla="*/ 68848 h 619"/>
                <a:gd name="T46" fmla="*/ 170332 w 501"/>
                <a:gd name="T47" fmla="*/ 195427 h 619"/>
                <a:gd name="T48" fmla="*/ 138146 w 501"/>
                <a:gd name="T49" fmla="*/ 52711 h 619"/>
                <a:gd name="T50" fmla="*/ 138146 w 501"/>
                <a:gd name="T51" fmla="*/ 52711 h 619"/>
                <a:gd name="T52" fmla="*/ 127658 w 501"/>
                <a:gd name="T53" fmla="*/ 42313 h 619"/>
                <a:gd name="T54" fmla="*/ 127658 w 501"/>
                <a:gd name="T55" fmla="*/ 10399 h 619"/>
                <a:gd name="T56" fmla="*/ 170332 w 501"/>
                <a:gd name="T57" fmla="*/ 52711 h 619"/>
                <a:gd name="T58" fmla="*/ 138146 w 501"/>
                <a:gd name="T59" fmla="*/ 52711 h 619"/>
                <a:gd name="T60" fmla="*/ 133083 w 501"/>
                <a:gd name="T61" fmla="*/ 153114 h 619"/>
                <a:gd name="T62" fmla="*/ 133083 w 501"/>
                <a:gd name="T63" fmla="*/ 153114 h 619"/>
                <a:gd name="T64" fmla="*/ 47736 w 501"/>
                <a:gd name="T65" fmla="*/ 153114 h 619"/>
                <a:gd name="T66" fmla="*/ 42673 w 501"/>
                <a:gd name="T67" fmla="*/ 158493 h 619"/>
                <a:gd name="T68" fmla="*/ 47736 w 501"/>
                <a:gd name="T69" fmla="*/ 168892 h 619"/>
                <a:gd name="T70" fmla="*/ 133083 w 501"/>
                <a:gd name="T71" fmla="*/ 168892 h 619"/>
                <a:gd name="T72" fmla="*/ 138146 w 501"/>
                <a:gd name="T73" fmla="*/ 158493 h 619"/>
                <a:gd name="T74" fmla="*/ 133083 w 501"/>
                <a:gd name="T75" fmla="*/ 153114 h 619"/>
                <a:gd name="T76" fmla="*/ 133083 w 501"/>
                <a:gd name="T77" fmla="*/ 110802 h 619"/>
                <a:gd name="T78" fmla="*/ 133083 w 501"/>
                <a:gd name="T79" fmla="*/ 110802 h 619"/>
                <a:gd name="T80" fmla="*/ 47736 w 501"/>
                <a:gd name="T81" fmla="*/ 110802 h 619"/>
                <a:gd name="T82" fmla="*/ 42673 w 501"/>
                <a:gd name="T83" fmla="*/ 116180 h 619"/>
                <a:gd name="T84" fmla="*/ 47736 w 501"/>
                <a:gd name="T85" fmla="*/ 126938 h 619"/>
                <a:gd name="T86" fmla="*/ 133083 w 501"/>
                <a:gd name="T87" fmla="*/ 126938 h 619"/>
                <a:gd name="T88" fmla="*/ 138146 w 501"/>
                <a:gd name="T89" fmla="*/ 116180 h 619"/>
                <a:gd name="T90" fmla="*/ 133083 w 501"/>
                <a:gd name="T91" fmla="*/ 110802 h 6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01" h="619">
                  <a:moveTo>
                    <a:pt x="353" y="0"/>
                  </a:moveTo>
                  <a:lnTo>
                    <a:pt x="353" y="0"/>
                  </a:lnTo>
                  <a:cubicBezTo>
                    <a:pt x="338" y="0"/>
                    <a:pt x="338" y="0"/>
                    <a:pt x="309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427" y="618"/>
                    <a:pt x="427" y="618"/>
                    <a:pt x="427" y="618"/>
                  </a:cubicBezTo>
                  <a:cubicBezTo>
                    <a:pt x="471" y="618"/>
                    <a:pt x="500" y="589"/>
                    <a:pt x="500" y="545"/>
                  </a:cubicBezTo>
                  <a:cubicBezTo>
                    <a:pt x="500" y="147"/>
                    <a:pt x="500" y="147"/>
                    <a:pt x="500" y="147"/>
                  </a:cubicBezTo>
                  <a:lnTo>
                    <a:pt x="353" y="0"/>
                  </a:lnTo>
                  <a:close/>
                  <a:moveTo>
                    <a:pt x="471" y="545"/>
                  </a:moveTo>
                  <a:lnTo>
                    <a:pt x="471" y="545"/>
                  </a:lnTo>
                  <a:cubicBezTo>
                    <a:pt x="471" y="559"/>
                    <a:pt x="441" y="589"/>
                    <a:pt x="427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309" y="29"/>
                    <a:pt x="309" y="29"/>
                    <a:pt x="309" y="29"/>
                  </a:cubicBezTo>
                  <a:cubicBezTo>
                    <a:pt x="309" y="88"/>
                    <a:pt x="309" y="118"/>
                    <a:pt x="309" y="118"/>
                  </a:cubicBezTo>
                  <a:cubicBezTo>
                    <a:pt x="309" y="162"/>
                    <a:pt x="338" y="192"/>
                    <a:pt x="382" y="192"/>
                  </a:cubicBezTo>
                  <a:cubicBezTo>
                    <a:pt x="382" y="192"/>
                    <a:pt x="427" y="192"/>
                    <a:pt x="471" y="192"/>
                  </a:cubicBezTo>
                  <a:lnTo>
                    <a:pt x="471" y="545"/>
                  </a:lnTo>
                  <a:close/>
                  <a:moveTo>
                    <a:pt x="382" y="147"/>
                  </a:moveTo>
                  <a:lnTo>
                    <a:pt x="382" y="147"/>
                  </a:lnTo>
                  <a:cubicBezTo>
                    <a:pt x="368" y="147"/>
                    <a:pt x="353" y="133"/>
                    <a:pt x="353" y="118"/>
                  </a:cubicBezTo>
                  <a:cubicBezTo>
                    <a:pt x="353" y="118"/>
                    <a:pt x="353" y="88"/>
                    <a:pt x="353" y="29"/>
                  </a:cubicBezTo>
                  <a:cubicBezTo>
                    <a:pt x="471" y="147"/>
                    <a:pt x="471" y="147"/>
                    <a:pt x="471" y="147"/>
                  </a:cubicBezTo>
                  <a:lnTo>
                    <a:pt x="382" y="147"/>
                  </a:lnTo>
                  <a:close/>
                  <a:moveTo>
                    <a:pt x="368" y="427"/>
                  </a:moveTo>
                  <a:lnTo>
                    <a:pt x="368" y="427"/>
                  </a:lnTo>
                  <a:cubicBezTo>
                    <a:pt x="132" y="427"/>
                    <a:pt x="132" y="427"/>
                    <a:pt x="132" y="427"/>
                  </a:cubicBezTo>
                  <a:cubicBezTo>
                    <a:pt x="118" y="427"/>
                    <a:pt x="118" y="442"/>
                    <a:pt x="118" y="442"/>
                  </a:cubicBezTo>
                  <a:cubicBezTo>
                    <a:pt x="118" y="457"/>
                    <a:pt x="118" y="471"/>
                    <a:pt x="132" y="471"/>
                  </a:cubicBezTo>
                  <a:cubicBezTo>
                    <a:pt x="368" y="471"/>
                    <a:pt x="368" y="471"/>
                    <a:pt x="368" y="471"/>
                  </a:cubicBezTo>
                  <a:cubicBezTo>
                    <a:pt x="382" y="471"/>
                    <a:pt x="382" y="457"/>
                    <a:pt x="382" y="442"/>
                  </a:cubicBezTo>
                  <a:cubicBezTo>
                    <a:pt x="382" y="442"/>
                    <a:pt x="382" y="427"/>
                    <a:pt x="368" y="427"/>
                  </a:cubicBezTo>
                  <a:close/>
                  <a:moveTo>
                    <a:pt x="368" y="309"/>
                  </a:moveTo>
                  <a:lnTo>
                    <a:pt x="368" y="309"/>
                  </a:lnTo>
                  <a:cubicBezTo>
                    <a:pt x="132" y="309"/>
                    <a:pt x="132" y="309"/>
                    <a:pt x="132" y="309"/>
                  </a:cubicBezTo>
                  <a:cubicBezTo>
                    <a:pt x="118" y="309"/>
                    <a:pt x="118" y="324"/>
                    <a:pt x="118" y="324"/>
                  </a:cubicBezTo>
                  <a:cubicBezTo>
                    <a:pt x="118" y="339"/>
                    <a:pt x="118" y="354"/>
                    <a:pt x="132" y="354"/>
                  </a:cubicBezTo>
                  <a:cubicBezTo>
                    <a:pt x="368" y="354"/>
                    <a:pt x="368" y="354"/>
                    <a:pt x="368" y="354"/>
                  </a:cubicBezTo>
                  <a:cubicBezTo>
                    <a:pt x="382" y="354"/>
                    <a:pt x="382" y="339"/>
                    <a:pt x="382" y="324"/>
                  </a:cubicBezTo>
                  <a:cubicBezTo>
                    <a:pt x="382" y="324"/>
                    <a:pt x="382" y="309"/>
                    <a:pt x="368" y="3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91431" tIns="45716" rIns="91431" bIns="45716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24836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5" name="Group 2"/>
          <p:cNvGrpSpPr>
            <a:grpSpLocks/>
          </p:cNvGrpSpPr>
          <p:nvPr/>
        </p:nvGrpSpPr>
        <p:grpSpPr bwMode="auto">
          <a:xfrm>
            <a:off x="2386013" y="495300"/>
            <a:ext cx="4398962" cy="3987800"/>
            <a:chOff x="2006600" y="360363"/>
            <a:chExt cx="4398963" cy="3987800"/>
          </a:xfrm>
        </p:grpSpPr>
        <p:sp>
          <p:nvSpPr>
            <p:cNvPr id="16386" name="Freeform 1"/>
            <p:cNvSpPr>
              <a:spLocks noChangeArrowheads="1"/>
            </p:cNvSpPr>
            <p:nvPr/>
          </p:nvSpPr>
          <p:spPr bwMode="auto">
            <a:xfrm>
              <a:off x="6181725" y="4235450"/>
              <a:ext cx="223838" cy="69850"/>
            </a:xfrm>
            <a:custGeom>
              <a:avLst/>
              <a:gdLst>
                <a:gd name="T0" fmla="*/ 79390273 w 623"/>
                <a:gd name="T1" fmla="*/ 5558896 h 192"/>
                <a:gd name="T2" fmla="*/ 79390273 w 623"/>
                <a:gd name="T3" fmla="*/ 5558896 h 192"/>
                <a:gd name="T4" fmla="*/ 70224771 w 623"/>
                <a:gd name="T5" fmla="*/ 11117428 h 192"/>
                <a:gd name="T6" fmla="*/ 51119497 w 623"/>
                <a:gd name="T7" fmla="*/ 0 h 192"/>
                <a:gd name="T8" fmla="*/ 40146764 w 623"/>
                <a:gd name="T9" fmla="*/ 6485136 h 192"/>
                <a:gd name="T10" fmla="*/ 29174391 w 623"/>
                <a:gd name="T11" fmla="*/ 0 h 192"/>
                <a:gd name="T12" fmla="*/ 10069117 w 623"/>
                <a:gd name="T13" fmla="*/ 11117428 h 192"/>
                <a:gd name="T14" fmla="*/ 1807231 w 623"/>
                <a:gd name="T15" fmla="*/ 5558896 h 192"/>
                <a:gd name="T16" fmla="*/ 21816121 w 623"/>
                <a:gd name="T17" fmla="*/ 25279152 h 192"/>
                <a:gd name="T18" fmla="*/ 40146764 w 623"/>
                <a:gd name="T19" fmla="*/ 15882144 h 192"/>
                <a:gd name="T20" fmla="*/ 59252038 w 623"/>
                <a:gd name="T21" fmla="*/ 25279152 h 192"/>
                <a:gd name="T22" fmla="*/ 79390273 w 623"/>
                <a:gd name="T23" fmla="*/ 5558896 h 1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3" h="192">
                  <a:moveTo>
                    <a:pt x="615" y="42"/>
                  </a:moveTo>
                  <a:lnTo>
                    <a:pt x="615" y="42"/>
                  </a:lnTo>
                  <a:cubicBezTo>
                    <a:pt x="601" y="42"/>
                    <a:pt x="587" y="84"/>
                    <a:pt x="544" y="84"/>
                  </a:cubicBezTo>
                  <a:cubicBezTo>
                    <a:pt x="495" y="84"/>
                    <a:pt x="473" y="0"/>
                    <a:pt x="396" y="0"/>
                  </a:cubicBezTo>
                  <a:cubicBezTo>
                    <a:pt x="339" y="0"/>
                    <a:pt x="318" y="49"/>
                    <a:pt x="311" y="49"/>
                  </a:cubicBezTo>
                  <a:cubicBezTo>
                    <a:pt x="311" y="49"/>
                    <a:pt x="290" y="0"/>
                    <a:pt x="226" y="0"/>
                  </a:cubicBezTo>
                  <a:cubicBezTo>
                    <a:pt x="148" y="0"/>
                    <a:pt x="127" y="84"/>
                    <a:pt x="78" y="84"/>
                  </a:cubicBezTo>
                  <a:cubicBezTo>
                    <a:pt x="42" y="84"/>
                    <a:pt x="21" y="42"/>
                    <a:pt x="14" y="42"/>
                  </a:cubicBezTo>
                  <a:cubicBezTo>
                    <a:pt x="0" y="49"/>
                    <a:pt x="35" y="191"/>
                    <a:pt x="169" y="191"/>
                  </a:cubicBezTo>
                  <a:cubicBezTo>
                    <a:pt x="254" y="191"/>
                    <a:pt x="304" y="120"/>
                    <a:pt x="311" y="120"/>
                  </a:cubicBezTo>
                  <a:cubicBezTo>
                    <a:pt x="318" y="120"/>
                    <a:pt x="375" y="191"/>
                    <a:pt x="459" y="191"/>
                  </a:cubicBezTo>
                  <a:cubicBezTo>
                    <a:pt x="594" y="191"/>
                    <a:pt x="622" y="49"/>
                    <a:pt x="615" y="4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7" name="Freeform 2"/>
            <p:cNvSpPr>
              <a:spLocks noChangeArrowheads="1"/>
            </p:cNvSpPr>
            <p:nvPr/>
          </p:nvSpPr>
          <p:spPr bwMode="auto">
            <a:xfrm>
              <a:off x="5803900" y="4205288"/>
              <a:ext cx="219075" cy="130175"/>
            </a:xfrm>
            <a:custGeom>
              <a:avLst/>
              <a:gdLst>
                <a:gd name="T0" fmla="*/ 74925449 w 609"/>
                <a:gd name="T1" fmla="*/ 26655946 h 361"/>
                <a:gd name="T2" fmla="*/ 74925449 w 609"/>
                <a:gd name="T3" fmla="*/ 26655946 h 361"/>
                <a:gd name="T4" fmla="*/ 25622062 w 609"/>
                <a:gd name="T5" fmla="*/ 26655946 h 361"/>
                <a:gd name="T6" fmla="*/ 25622062 w 609"/>
                <a:gd name="T7" fmla="*/ 26655946 h 361"/>
                <a:gd name="T8" fmla="*/ 21869369 w 609"/>
                <a:gd name="T9" fmla="*/ 22885198 h 361"/>
                <a:gd name="T10" fmla="*/ 25622062 w 609"/>
                <a:gd name="T11" fmla="*/ 19244264 h 361"/>
                <a:gd name="T12" fmla="*/ 25622062 w 609"/>
                <a:gd name="T13" fmla="*/ 19244264 h 361"/>
                <a:gd name="T14" fmla="*/ 74925449 w 609"/>
                <a:gd name="T15" fmla="*/ 19244264 h 361"/>
                <a:gd name="T16" fmla="*/ 78678142 w 609"/>
                <a:gd name="T17" fmla="*/ 22885198 h 361"/>
                <a:gd name="T18" fmla="*/ 74925449 w 609"/>
                <a:gd name="T19" fmla="*/ 26655946 h 361"/>
                <a:gd name="T20" fmla="*/ 74925449 w 609"/>
                <a:gd name="T21" fmla="*/ 7281506 h 361"/>
                <a:gd name="T22" fmla="*/ 74925449 w 609"/>
                <a:gd name="T23" fmla="*/ 7281506 h 361"/>
                <a:gd name="T24" fmla="*/ 25622062 w 609"/>
                <a:gd name="T25" fmla="*/ 7281506 h 361"/>
                <a:gd name="T26" fmla="*/ 25622062 w 609"/>
                <a:gd name="T27" fmla="*/ 7281506 h 361"/>
                <a:gd name="T28" fmla="*/ 21869369 w 609"/>
                <a:gd name="T29" fmla="*/ 3640933 h 361"/>
                <a:gd name="T30" fmla="*/ 25622062 w 609"/>
                <a:gd name="T31" fmla="*/ 0 h 361"/>
                <a:gd name="T32" fmla="*/ 25622062 w 609"/>
                <a:gd name="T33" fmla="*/ 0 h 361"/>
                <a:gd name="T34" fmla="*/ 74925449 w 609"/>
                <a:gd name="T35" fmla="*/ 0 h 361"/>
                <a:gd name="T36" fmla="*/ 78678142 w 609"/>
                <a:gd name="T37" fmla="*/ 3640933 h 361"/>
                <a:gd name="T38" fmla="*/ 74925449 w 609"/>
                <a:gd name="T39" fmla="*/ 7281506 h 361"/>
                <a:gd name="T40" fmla="*/ 10999436 w 609"/>
                <a:gd name="T41" fmla="*/ 46810353 h 361"/>
                <a:gd name="T42" fmla="*/ 10999436 w 609"/>
                <a:gd name="T43" fmla="*/ 46810353 h 361"/>
                <a:gd name="T44" fmla="*/ 10999436 w 609"/>
                <a:gd name="T45" fmla="*/ 46810353 h 361"/>
                <a:gd name="T46" fmla="*/ 3623191 w 609"/>
                <a:gd name="T47" fmla="*/ 46810353 h 361"/>
                <a:gd name="T48" fmla="*/ 0 w 609"/>
                <a:gd name="T49" fmla="*/ 43169780 h 361"/>
                <a:gd name="T50" fmla="*/ 3623191 w 609"/>
                <a:gd name="T51" fmla="*/ 39528847 h 361"/>
                <a:gd name="T52" fmla="*/ 10999436 w 609"/>
                <a:gd name="T53" fmla="*/ 39528847 h 361"/>
                <a:gd name="T54" fmla="*/ 10999436 w 609"/>
                <a:gd name="T55" fmla="*/ 39528847 h 361"/>
                <a:gd name="T56" fmla="*/ 14622627 w 609"/>
                <a:gd name="T57" fmla="*/ 43169780 h 361"/>
                <a:gd name="T58" fmla="*/ 10999436 w 609"/>
                <a:gd name="T59" fmla="*/ 46810353 h 361"/>
                <a:gd name="T60" fmla="*/ 10999436 w 609"/>
                <a:gd name="T61" fmla="*/ 26655946 h 361"/>
                <a:gd name="T62" fmla="*/ 10999436 w 609"/>
                <a:gd name="T63" fmla="*/ 26655946 h 361"/>
                <a:gd name="T64" fmla="*/ 10999436 w 609"/>
                <a:gd name="T65" fmla="*/ 26655946 h 361"/>
                <a:gd name="T66" fmla="*/ 3623191 w 609"/>
                <a:gd name="T67" fmla="*/ 26655946 h 361"/>
                <a:gd name="T68" fmla="*/ 0 w 609"/>
                <a:gd name="T69" fmla="*/ 22885198 h 361"/>
                <a:gd name="T70" fmla="*/ 3623191 w 609"/>
                <a:gd name="T71" fmla="*/ 19244264 h 361"/>
                <a:gd name="T72" fmla="*/ 10999436 w 609"/>
                <a:gd name="T73" fmla="*/ 19244264 h 361"/>
                <a:gd name="T74" fmla="*/ 10999436 w 609"/>
                <a:gd name="T75" fmla="*/ 19244264 h 361"/>
                <a:gd name="T76" fmla="*/ 14622627 w 609"/>
                <a:gd name="T77" fmla="*/ 22885198 h 361"/>
                <a:gd name="T78" fmla="*/ 10999436 w 609"/>
                <a:gd name="T79" fmla="*/ 26655946 h 361"/>
                <a:gd name="T80" fmla="*/ 10999436 w 609"/>
                <a:gd name="T81" fmla="*/ 7281506 h 361"/>
                <a:gd name="T82" fmla="*/ 10999436 w 609"/>
                <a:gd name="T83" fmla="*/ 7281506 h 361"/>
                <a:gd name="T84" fmla="*/ 10999436 w 609"/>
                <a:gd name="T85" fmla="*/ 7281506 h 361"/>
                <a:gd name="T86" fmla="*/ 3623191 w 609"/>
                <a:gd name="T87" fmla="*/ 7281506 h 361"/>
                <a:gd name="T88" fmla="*/ 0 w 609"/>
                <a:gd name="T89" fmla="*/ 3640933 h 361"/>
                <a:gd name="T90" fmla="*/ 3623191 w 609"/>
                <a:gd name="T91" fmla="*/ 0 h 361"/>
                <a:gd name="T92" fmla="*/ 10999436 w 609"/>
                <a:gd name="T93" fmla="*/ 0 h 361"/>
                <a:gd name="T94" fmla="*/ 10999436 w 609"/>
                <a:gd name="T95" fmla="*/ 0 h 361"/>
                <a:gd name="T96" fmla="*/ 14622627 w 609"/>
                <a:gd name="T97" fmla="*/ 3640933 h 361"/>
                <a:gd name="T98" fmla="*/ 10999436 w 609"/>
                <a:gd name="T99" fmla="*/ 7281506 h 361"/>
                <a:gd name="T100" fmla="*/ 25622062 w 609"/>
                <a:gd name="T101" fmla="*/ 46810353 h 361"/>
                <a:gd name="T102" fmla="*/ 25622062 w 609"/>
                <a:gd name="T103" fmla="*/ 46810353 h 361"/>
                <a:gd name="T104" fmla="*/ 21869369 w 609"/>
                <a:gd name="T105" fmla="*/ 43169780 h 361"/>
                <a:gd name="T106" fmla="*/ 25622062 w 609"/>
                <a:gd name="T107" fmla="*/ 39528847 h 361"/>
                <a:gd name="T108" fmla="*/ 25622062 w 609"/>
                <a:gd name="T109" fmla="*/ 39528847 h 361"/>
                <a:gd name="T110" fmla="*/ 74925449 w 609"/>
                <a:gd name="T111" fmla="*/ 39528847 h 361"/>
                <a:gd name="T112" fmla="*/ 78678142 w 609"/>
                <a:gd name="T113" fmla="*/ 43169780 h 361"/>
                <a:gd name="T114" fmla="*/ 74925449 w 609"/>
                <a:gd name="T115" fmla="*/ 46810353 h 361"/>
                <a:gd name="T116" fmla="*/ 25622062 w 609"/>
                <a:gd name="T117" fmla="*/ 46810353 h 3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09" h="361">
                  <a:moveTo>
                    <a:pt x="579" y="205"/>
                  </a:moveTo>
                  <a:lnTo>
                    <a:pt x="579" y="205"/>
                  </a:lnTo>
                  <a:cubicBezTo>
                    <a:pt x="198" y="205"/>
                    <a:pt x="198" y="205"/>
                    <a:pt x="198" y="205"/>
                  </a:cubicBezTo>
                  <a:cubicBezTo>
                    <a:pt x="184" y="205"/>
                    <a:pt x="169" y="198"/>
                    <a:pt x="169" y="176"/>
                  </a:cubicBezTo>
                  <a:cubicBezTo>
                    <a:pt x="169" y="162"/>
                    <a:pt x="184" y="148"/>
                    <a:pt x="198" y="148"/>
                  </a:cubicBezTo>
                  <a:cubicBezTo>
                    <a:pt x="579" y="148"/>
                    <a:pt x="579" y="148"/>
                    <a:pt x="579" y="148"/>
                  </a:cubicBezTo>
                  <a:cubicBezTo>
                    <a:pt x="594" y="148"/>
                    <a:pt x="608" y="162"/>
                    <a:pt x="608" y="176"/>
                  </a:cubicBezTo>
                  <a:cubicBezTo>
                    <a:pt x="608" y="198"/>
                    <a:pt x="594" y="205"/>
                    <a:pt x="579" y="205"/>
                  </a:cubicBezTo>
                  <a:close/>
                  <a:moveTo>
                    <a:pt x="579" y="56"/>
                  </a:moveTo>
                  <a:lnTo>
                    <a:pt x="579" y="56"/>
                  </a:lnTo>
                  <a:cubicBezTo>
                    <a:pt x="198" y="56"/>
                    <a:pt x="198" y="56"/>
                    <a:pt x="198" y="56"/>
                  </a:cubicBezTo>
                  <a:cubicBezTo>
                    <a:pt x="184" y="56"/>
                    <a:pt x="169" y="42"/>
                    <a:pt x="169" y="28"/>
                  </a:cubicBezTo>
                  <a:cubicBezTo>
                    <a:pt x="169" y="14"/>
                    <a:pt x="184" y="0"/>
                    <a:pt x="19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42"/>
                    <a:pt x="594" y="56"/>
                    <a:pt x="579" y="56"/>
                  </a:cubicBezTo>
                  <a:close/>
                  <a:moveTo>
                    <a:pt x="85" y="360"/>
                  </a:moveTo>
                  <a:lnTo>
                    <a:pt x="85" y="360"/>
                  </a:lnTo>
                  <a:cubicBezTo>
                    <a:pt x="28" y="360"/>
                    <a:pt x="28" y="360"/>
                    <a:pt x="28" y="360"/>
                  </a:cubicBezTo>
                  <a:cubicBezTo>
                    <a:pt x="14" y="360"/>
                    <a:pt x="0" y="346"/>
                    <a:pt x="0" y="332"/>
                  </a:cubicBezTo>
                  <a:cubicBezTo>
                    <a:pt x="0" y="311"/>
                    <a:pt x="14" y="304"/>
                    <a:pt x="28" y="304"/>
                  </a:cubicBezTo>
                  <a:cubicBezTo>
                    <a:pt x="85" y="304"/>
                    <a:pt x="85" y="304"/>
                    <a:pt x="85" y="304"/>
                  </a:cubicBezTo>
                  <a:cubicBezTo>
                    <a:pt x="106" y="304"/>
                    <a:pt x="113" y="311"/>
                    <a:pt x="113" y="332"/>
                  </a:cubicBezTo>
                  <a:cubicBezTo>
                    <a:pt x="113" y="346"/>
                    <a:pt x="106" y="360"/>
                    <a:pt x="85" y="360"/>
                  </a:cubicBezTo>
                  <a:close/>
                  <a:moveTo>
                    <a:pt x="85" y="205"/>
                  </a:moveTo>
                  <a:lnTo>
                    <a:pt x="85" y="205"/>
                  </a:lnTo>
                  <a:cubicBezTo>
                    <a:pt x="28" y="205"/>
                    <a:pt x="28" y="205"/>
                    <a:pt x="28" y="205"/>
                  </a:cubicBezTo>
                  <a:cubicBezTo>
                    <a:pt x="14" y="205"/>
                    <a:pt x="0" y="198"/>
                    <a:pt x="0" y="176"/>
                  </a:cubicBezTo>
                  <a:cubicBezTo>
                    <a:pt x="0" y="162"/>
                    <a:pt x="14" y="148"/>
                    <a:pt x="28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106" y="148"/>
                    <a:pt x="113" y="162"/>
                    <a:pt x="113" y="176"/>
                  </a:cubicBezTo>
                  <a:cubicBezTo>
                    <a:pt x="113" y="198"/>
                    <a:pt x="106" y="205"/>
                    <a:pt x="85" y="205"/>
                  </a:cubicBezTo>
                  <a:close/>
                  <a:moveTo>
                    <a:pt x="85" y="56"/>
                  </a:moveTo>
                  <a:lnTo>
                    <a:pt x="85" y="56"/>
                  </a:ln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2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06" y="0"/>
                    <a:pt x="113" y="14"/>
                    <a:pt x="113" y="28"/>
                  </a:cubicBezTo>
                  <a:cubicBezTo>
                    <a:pt x="113" y="42"/>
                    <a:pt x="106" y="56"/>
                    <a:pt x="85" y="56"/>
                  </a:cubicBezTo>
                  <a:close/>
                  <a:moveTo>
                    <a:pt x="198" y="360"/>
                  </a:moveTo>
                  <a:lnTo>
                    <a:pt x="198" y="360"/>
                  </a:lnTo>
                  <a:cubicBezTo>
                    <a:pt x="184" y="360"/>
                    <a:pt x="169" y="346"/>
                    <a:pt x="169" y="332"/>
                  </a:cubicBezTo>
                  <a:cubicBezTo>
                    <a:pt x="169" y="311"/>
                    <a:pt x="184" y="304"/>
                    <a:pt x="198" y="304"/>
                  </a:cubicBezTo>
                  <a:cubicBezTo>
                    <a:pt x="579" y="304"/>
                    <a:pt x="579" y="304"/>
                    <a:pt x="579" y="304"/>
                  </a:cubicBezTo>
                  <a:cubicBezTo>
                    <a:pt x="594" y="304"/>
                    <a:pt x="608" y="311"/>
                    <a:pt x="608" y="332"/>
                  </a:cubicBezTo>
                  <a:cubicBezTo>
                    <a:pt x="608" y="346"/>
                    <a:pt x="594" y="360"/>
                    <a:pt x="579" y="360"/>
                  </a:cubicBezTo>
                  <a:cubicBezTo>
                    <a:pt x="198" y="360"/>
                    <a:pt x="198" y="360"/>
                    <a:pt x="198" y="3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8" name="Freeform 3"/>
            <p:cNvSpPr>
              <a:spLocks noChangeArrowheads="1"/>
            </p:cNvSpPr>
            <p:nvPr/>
          </p:nvSpPr>
          <p:spPr bwMode="auto">
            <a:xfrm>
              <a:off x="5426075" y="4205288"/>
              <a:ext cx="217488" cy="130175"/>
            </a:xfrm>
            <a:custGeom>
              <a:avLst/>
              <a:gdLst>
                <a:gd name="T0" fmla="*/ 74657633 w 602"/>
                <a:gd name="T1" fmla="*/ 26655946 h 361"/>
                <a:gd name="T2" fmla="*/ 74657633 w 602"/>
                <a:gd name="T3" fmla="*/ 26655946 h 361"/>
                <a:gd name="T4" fmla="*/ 3654665 w 602"/>
                <a:gd name="T5" fmla="*/ 26655946 h 361"/>
                <a:gd name="T6" fmla="*/ 0 w 602"/>
                <a:gd name="T7" fmla="*/ 22885198 h 361"/>
                <a:gd name="T8" fmla="*/ 3654665 w 602"/>
                <a:gd name="T9" fmla="*/ 19244264 h 361"/>
                <a:gd name="T10" fmla="*/ 74657633 w 602"/>
                <a:gd name="T11" fmla="*/ 19244264 h 361"/>
                <a:gd name="T12" fmla="*/ 78442719 w 602"/>
                <a:gd name="T13" fmla="*/ 22885198 h 361"/>
                <a:gd name="T14" fmla="*/ 74657633 w 602"/>
                <a:gd name="T15" fmla="*/ 26655946 h 361"/>
                <a:gd name="T16" fmla="*/ 74657633 w 602"/>
                <a:gd name="T17" fmla="*/ 7281506 h 361"/>
                <a:gd name="T18" fmla="*/ 74657633 w 602"/>
                <a:gd name="T19" fmla="*/ 7281506 h 361"/>
                <a:gd name="T20" fmla="*/ 3654665 w 602"/>
                <a:gd name="T21" fmla="*/ 7281506 h 361"/>
                <a:gd name="T22" fmla="*/ 0 w 602"/>
                <a:gd name="T23" fmla="*/ 3640933 h 361"/>
                <a:gd name="T24" fmla="*/ 3654665 w 602"/>
                <a:gd name="T25" fmla="*/ 0 h 361"/>
                <a:gd name="T26" fmla="*/ 74657633 w 602"/>
                <a:gd name="T27" fmla="*/ 0 h 361"/>
                <a:gd name="T28" fmla="*/ 78442719 w 602"/>
                <a:gd name="T29" fmla="*/ 3640933 h 361"/>
                <a:gd name="T30" fmla="*/ 74657633 w 602"/>
                <a:gd name="T31" fmla="*/ 7281506 h 361"/>
                <a:gd name="T32" fmla="*/ 3654665 w 602"/>
                <a:gd name="T33" fmla="*/ 39528847 h 361"/>
                <a:gd name="T34" fmla="*/ 3654665 w 602"/>
                <a:gd name="T35" fmla="*/ 39528847 h 361"/>
                <a:gd name="T36" fmla="*/ 74657633 w 602"/>
                <a:gd name="T37" fmla="*/ 39528847 h 361"/>
                <a:gd name="T38" fmla="*/ 78442719 w 602"/>
                <a:gd name="T39" fmla="*/ 43169780 h 361"/>
                <a:gd name="T40" fmla="*/ 74657633 w 602"/>
                <a:gd name="T41" fmla="*/ 46810353 h 361"/>
                <a:gd name="T42" fmla="*/ 3654665 w 602"/>
                <a:gd name="T43" fmla="*/ 46810353 h 361"/>
                <a:gd name="T44" fmla="*/ 0 w 602"/>
                <a:gd name="T45" fmla="*/ 43169780 h 361"/>
                <a:gd name="T46" fmla="*/ 3654665 w 602"/>
                <a:gd name="T47" fmla="*/ 39528847 h 3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2" h="361">
                  <a:moveTo>
                    <a:pt x="572" y="205"/>
                  </a:moveTo>
                  <a:lnTo>
                    <a:pt x="572" y="205"/>
                  </a:lnTo>
                  <a:cubicBezTo>
                    <a:pt x="28" y="205"/>
                    <a:pt x="28" y="205"/>
                    <a:pt x="28" y="205"/>
                  </a:cubicBezTo>
                  <a:cubicBezTo>
                    <a:pt x="14" y="205"/>
                    <a:pt x="0" y="198"/>
                    <a:pt x="0" y="176"/>
                  </a:cubicBezTo>
                  <a:cubicBezTo>
                    <a:pt x="0" y="162"/>
                    <a:pt x="14" y="148"/>
                    <a:pt x="28" y="148"/>
                  </a:cubicBezTo>
                  <a:cubicBezTo>
                    <a:pt x="572" y="148"/>
                    <a:pt x="572" y="148"/>
                    <a:pt x="572" y="148"/>
                  </a:cubicBezTo>
                  <a:cubicBezTo>
                    <a:pt x="594" y="148"/>
                    <a:pt x="601" y="162"/>
                    <a:pt x="601" y="176"/>
                  </a:cubicBezTo>
                  <a:cubicBezTo>
                    <a:pt x="601" y="198"/>
                    <a:pt x="594" y="205"/>
                    <a:pt x="572" y="205"/>
                  </a:cubicBezTo>
                  <a:close/>
                  <a:moveTo>
                    <a:pt x="572" y="56"/>
                  </a:moveTo>
                  <a:lnTo>
                    <a:pt x="572" y="56"/>
                  </a:ln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2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42"/>
                    <a:pt x="594" y="56"/>
                    <a:pt x="572" y="56"/>
                  </a:cubicBezTo>
                  <a:close/>
                  <a:moveTo>
                    <a:pt x="28" y="304"/>
                  </a:moveTo>
                  <a:lnTo>
                    <a:pt x="28" y="304"/>
                  </a:lnTo>
                  <a:cubicBezTo>
                    <a:pt x="572" y="304"/>
                    <a:pt x="572" y="304"/>
                    <a:pt x="572" y="304"/>
                  </a:cubicBezTo>
                  <a:cubicBezTo>
                    <a:pt x="594" y="304"/>
                    <a:pt x="601" y="311"/>
                    <a:pt x="601" y="332"/>
                  </a:cubicBezTo>
                  <a:cubicBezTo>
                    <a:pt x="601" y="346"/>
                    <a:pt x="594" y="360"/>
                    <a:pt x="572" y="360"/>
                  </a:cubicBezTo>
                  <a:cubicBezTo>
                    <a:pt x="28" y="360"/>
                    <a:pt x="28" y="360"/>
                    <a:pt x="28" y="360"/>
                  </a:cubicBezTo>
                  <a:cubicBezTo>
                    <a:pt x="14" y="360"/>
                    <a:pt x="0" y="346"/>
                    <a:pt x="0" y="332"/>
                  </a:cubicBezTo>
                  <a:cubicBezTo>
                    <a:pt x="0" y="311"/>
                    <a:pt x="14" y="304"/>
                    <a:pt x="28" y="30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9" name="Freeform 4"/>
            <p:cNvSpPr>
              <a:spLocks noChangeArrowheads="1"/>
            </p:cNvSpPr>
            <p:nvPr/>
          </p:nvSpPr>
          <p:spPr bwMode="auto">
            <a:xfrm>
              <a:off x="5068888" y="4248150"/>
              <a:ext cx="171450" cy="41275"/>
            </a:xfrm>
            <a:custGeom>
              <a:avLst/>
              <a:gdLst>
                <a:gd name="T0" fmla="*/ 54327993 w 475"/>
                <a:gd name="T1" fmla="*/ 14813018 h 114"/>
                <a:gd name="T2" fmla="*/ 54327993 w 475"/>
                <a:gd name="T3" fmla="*/ 14813018 h 114"/>
                <a:gd name="T4" fmla="*/ 47032164 w 475"/>
                <a:gd name="T5" fmla="*/ 7340795 h 114"/>
                <a:gd name="T6" fmla="*/ 54327993 w 475"/>
                <a:gd name="T7" fmla="*/ 0 h 114"/>
                <a:gd name="T8" fmla="*/ 61754124 w 475"/>
                <a:gd name="T9" fmla="*/ 7340795 h 114"/>
                <a:gd name="T10" fmla="*/ 54327993 w 475"/>
                <a:gd name="T11" fmla="*/ 14813018 h 114"/>
                <a:gd name="T12" fmla="*/ 30486337 w 475"/>
                <a:gd name="T13" fmla="*/ 14813018 h 114"/>
                <a:gd name="T14" fmla="*/ 30486337 w 475"/>
                <a:gd name="T15" fmla="*/ 14813018 h 114"/>
                <a:gd name="T16" fmla="*/ 23060205 w 475"/>
                <a:gd name="T17" fmla="*/ 7340795 h 114"/>
                <a:gd name="T18" fmla="*/ 30486337 w 475"/>
                <a:gd name="T19" fmla="*/ 0 h 114"/>
                <a:gd name="T20" fmla="*/ 37782166 w 475"/>
                <a:gd name="T21" fmla="*/ 7340795 h 114"/>
                <a:gd name="T22" fmla="*/ 30486337 w 475"/>
                <a:gd name="T23" fmla="*/ 14813018 h 114"/>
                <a:gd name="T24" fmla="*/ 7426131 w 475"/>
                <a:gd name="T25" fmla="*/ 14813018 h 114"/>
                <a:gd name="T26" fmla="*/ 7426131 w 475"/>
                <a:gd name="T27" fmla="*/ 14813018 h 114"/>
                <a:gd name="T28" fmla="*/ 0 w 475"/>
                <a:gd name="T29" fmla="*/ 7340795 h 114"/>
                <a:gd name="T30" fmla="*/ 7426131 w 475"/>
                <a:gd name="T31" fmla="*/ 0 h 114"/>
                <a:gd name="T32" fmla="*/ 14721960 w 475"/>
                <a:gd name="T33" fmla="*/ 7340795 h 114"/>
                <a:gd name="T34" fmla="*/ 7426131 w 475"/>
                <a:gd name="T35" fmla="*/ 14813018 h 1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75" h="114">
                  <a:moveTo>
                    <a:pt x="417" y="113"/>
                  </a:moveTo>
                  <a:lnTo>
                    <a:pt x="417" y="113"/>
                  </a:lnTo>
                  <a:cubicBezTo>
                    <a:pt x="382" y="113"/>
                    <a:pt x="361" y="92"/>
                    <a:pt x="361" y="56"/>
                  </a:cubicBezTo>
                  <a:cubicBezTo>
                    <a:pt x="361" y="28"/>
                    <a:pt x="382" y="0"/>
                    <a:pt x="417" y="0"/>
                  </a:cubicBezTo>
                  <a:cubicBezTo>
                    <a:pt x="446" y="0"/>
                    <a:pt x="474" y="28"/>
                    <a:pt x="474" y="56"/>
                  </a:cubicBezTo>
                  <a:cubicBezTo>
                    <a:pt x="474" y="92"/>
                    <a:pt x="446" y="113"/>
                    <a:pt x="417" y="113"/>
                  </a:cubicBezTo>
                  <a:close/>
                  <a:moveTo>
                    <a:pt x="234" y="113"/>
                  </a:moveTo>
                  <a:lnTo>
                    <a:pt x="234" y="113"/>
                  </a:lnTo>
                  <a:cubicBezTo>
                    <a:pt x="205" y="113"/>
                    <a:pt x="177" y="92"/>
                    <a:pt x="177" y="56"/>
                  </a:cubicBezTo>
                  <a:cubicBezTo>
                    <a:pt x="177" y="28"/>
                    <a:pt x="205" y="0"/>
                    <a:pt x="234" y="0"/>
                  </a:cubicBezTo>
                  <a:cubicBezTo>
                    <a:pt x="269" y="0"/>
                    <a:pt x="290" y="28"/>
                    <a:pt x="290" y="56"/>
                  </a:cubicBezTo>
                  <a:cubicBezTo>
                    <a:pt x="290" y="92"/>
                    <a:pt x="269" y="113"/>
                    <a:pt x="234" y="113"/>
                  </a:cubicBezTo>
                  <a:close/>
                  <a:moveTo>
                    <a:pt x="57" y="113"/>
                  </a:moveTo>
                  <a:lnTo>
                    <a:pt x="57" y="113"/>
                  </a:lnTo>
                  <a:cubicBezTo>
                    <a:pt x="29" y="113"/>
                    <a:pt x="0" y="92"/>
                    <a:pt x="0" y="56"/>
                  </a:cubicBezTo>
                  <a:cubicBezTo>
                    <a:pt x="0" y="28"/>
                    <a:pt x="29" y="0"/>
                    <a:pt x="57" y="0"/>
                  </a:cubicBezTo>
                  <a:cubicBezTo>
                    <a:pt x="85" y="0"/>
                    <a:pt x="113" y="28"/>
                    <a:pt x="113" y="56"/>
                  </a:cubicBezTo>
                  <a:cubicBezTo>
                    <a:pt x="113" y="92"/>
                    <a:pt x="85" y="113"/>
                    <a:pt x="57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0" name="Freeform 5"/>
            <p:cNvSpPr>
              <a:spLocks noChangeArrowheads="1"/>
            </p:cNvSpPr>
            <p:nvPr/>
          </p:nvSpPr>
          <p:spPr bwMode="auto">
            <a:xfrm>
              <a:off x="4733925" y="4197350"/>
              <a:ext cx="82550" cy="142875"/>
            </a:xfrm>
            <a:custGeom>
              <a:avLst/>
              <a:gdLst>
                <a:gd name="T0" fmla="*/ 917464 w 228"/>
                <a:gd name="T1" fmla="*/ 6378503 h 396"/>
                <a:gd name="T2" fmla="*/ 917464 w 228"/>
                <a:gd name="T3" fmla="*/ 6378503 h 396"/>
                <a:gd name="T4" fmla="*/ 20449952 w 228"/>
                <a:gd name="T5" fmla="*/ 25644259 h 396"/>
                <a:gd name="T6" fmla="*/ 917464 w 228"/>
                <a:gd name="T7" fmla="*/ 45951270 h 396"/>
                <a:gd name="T8" fmla="*/ 917464 w 228"/>
                <a:gd name="T9" fmla="*/ 45951270 h 396"/>
                <a:gd name="T10" fmla="*/ 0 w 228"/>
                <a:gd name="T11" fmla="*/ 47773648 h 396"/>
                <a:gd name="T12" fmla="*/ 3801645 w 228"/>
                <a:gd name="T13" fmla="*/ 51418403 h 396"/>
                <a:gd name="T14" fmla="*/ 6554398 w 228"/>
                <a:gd name="T15" fmla="*/ 50507395 h 396"/>
                <a:gd name="T16" fmla="*/ 6554398 w 228"/>
                <a:gd name="T17" fmla="*/ 50507395 h 396"/>
                <a:gd name="T18" fmla="*/ 28839639 w 228"/>
                <a:gd name="T19" fmla="*/ 28507892 h 396"/>
                <a:gd name="T20" fmla="*/ 28839639 w 228"/>
                <a:gd name="T21" fmla="*/ 28507892 h 396"/>
                <a:gd name="T22" fmla="*/ 29757103 w 228"/>
                <a:gd name="T23" fmla="*/ 25644259 h 396"/>
                <a:gd name="T24" fmla="*/ 29757103 w 228"/>
                <a:gd name="T25" fmla="*/ 25644259 h 396"/>
                <a:gd name="T26" fmla="*/ 29757103 w 228"/>
                <a:gd name="T27" fmla="*/ 25644259 h 396"/>
                <a:gd name="T28" fmla="*/ 28839639 w 228"/>
                <a:gd name="T29" fmla="*/ 22910511 h 396"/>
                <a:gd name="T30" fmla="*/ 28839639 w 228"/>
                <a:gd name="T31" fmla="*/ 22910511 h 396"/>
                <a:gd name="T32" fmla="*/ 6554398 w 228"/>
                <a:gd name="T33" fmla="*/ 911369 h 396"/>
                <a:gd name="T34" fmla="*/ 6554398 w 228"/>
                <a:gd name="T35" fmla="*/ 911369 h 396"/>
                <a:gd name="T36" fmla="*/ 3801645 w 228"/>
                <a:gd name="T37" fmla="*/ 0 h 396"/>
                <a:gd name="T38" fmla="*/ 0 w 228"/>
                <a:gd name="T39" fmla="*/ 3644756 h 396"/>
                <a:gd name="T40" fmla="*/ 917464 w 228"/>
                <a:gd name="T41" fmla="*/ 6378503 h 3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8" h="396">
                  <a:moveTo>
                    <a:pt x="7" y="49"/>
                  </a:moveTo>
                  <a:lnTo>
                    <a:pt x="7" y="49"/>
                  </a:lnTo>
                  <a:cubicBezTo>
                    <a:pt x="156" y="197"/>
                    <a:pt x="156" y="197"/>
                    <a:pt x="156" y="197"/>
                  </a:cubicBezTo>
                  <a:cubicBezTo>
                    <a:pt x="7" y="353"/>
                    <a:pt x="7" y="353"/>
                    <a:pt x="7" y="353"/>
                  </a:cubicBezTo>
                  <a:cubicBezTo>
                    <a:pt x="0" y="353"/>
                    <a:pt x="0" y="360"/>
                    <a:pt x="0" y="367"/>
                  </a:cubicBezTo>
                  <a:cubicBezTo>
                    <a:pt x="0" y="388"/>
                    <a:pt x="15" y="395"/>
                    <a:pt x="29" y="395"/>
                  </a:cubicBezTo>
                  <a:cubicBezTo>
                    <a:pt x="36" y="395"/>
                    <a:pt x="43" y="395"/>
                    <a:pt x="50" y="388"/>
                  </a:cubicBezTo>
                  <a:cubicBezTo>
                    <a:pt x="220" y="219"/>
                    <a:pt x="220" y="219"/>
                    <a:pt x="220" y="219"/>
                  </a:cubicBezTo>
                  <a:cubicBezTo>
                    <a:pt x="227" y="212"/>
                    <a:pt x="227" y="205"/>
                    <a:pt x="227" y="197"/>
                  </a:cubicBezTo>
                  <a:cubicBezTo>
                    <a:pt x="227" y="190"/>
                    <a:pt x="227" y="183"/>
                    <a:pt x="220" y="176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3" y="7"/>
                    <a:pt x="36" y="0"/>
                    <a:pt x="29" y="0"/>
                  </a:cubicBezTo>
                  <a:cubicBezTo>
                    <a:pt x="15" y="0"/>
                    <a:pt x="0" y="14"/>
                    <a:pt x="0" y="28"/>
                  </a:cubicBezTo>
                  <a:cubicBezTo>
                    <a:pt x="0" y="42"/>
                    <a:pt x="7" y="49"/>
                    <a:pt x="7" y="4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1" name="Freeform 6"/>
            <p:cNvSpPr>
              <a:spLocks noChangeArrowheads="1"/>
            </p:cNvSpPr>
            <p:nvPr/>
          </p:nvSpPr>
          <p:spPr bwMode="auto">
            <a:xfrm>
              <a:off x="4354513" y="4197350"/>
              <a:ext cx="82550" cy="142875"/>
            </a:xfrm>
            <a:custGeom>
              <a:avLst/>
              <a:gdLst>
                <a:gd name="T0" fmla="*/ 27790747 w 228"/>
                <a:gd name="T1" fmla="*/ 6378503 h 396"/>
                <a:gd name="T2" fmla="*/ 27790747 w 228"/>
                <a:gd name="T3" fmla="*/ 6378503 h 396"/>
                <a:gd name="T4" fmla="*/ 8389687 w 228"/>
                <a:gd name="T5" fmla="*/ 25644259 h 396"/>
                <a:gd name="T6" fmla="*/ 28839639 w 228"/>
                <a:gd name="T7" fmla="*/ 45951270 h 396"/>
                <a:gd name="T8" fmla="*/ 28839639 w 228"/>
                <a:gd name="T9" fmla="*/ 45951270 h 396"/>
                <a:gd name="T10" fmla="*/ 29757103 w 228"/>
                <a:gd name="T11" fmla="*/ 47773648 h 396"/>
                <a:gd name="T12" fmla="*/ 25955458 w 228"/>
                <a:gd name="T13" fmla="*/ 51418403 h 396"/>
                <a:gd name="T14" fmla="*/ 23202705 w 228"/>
                <a:gd name="T15" fmla="*/ 50507395 h 396"/>
                <a:gd name="T16" fmla="*/ 23202705 w 228"/>
                <a:gd name="T17" fmla="*/ 50507395 h 396"/>
                <a:gd name="T18" fmla="*/ 917464 w 228"/>
                <a:gd name="T19" fmla="*/ 28507892 h 396"/>
                <a:gd name="T20" fmla="*/ 917464 w 228"/>
                <a:gd name="T21" fmla="*/ 28507892 h 396"/>
                <a:gd name="T22" fmla="*/ 0 w 228"/>
                <a:gd name="T23" fmla="*/ 25644259 h 396"/>
                <a:gd name="T24" fmla="*/ 0 w 228"/>
                <a:gd name="T25" fmla="*/ 25644259 h 396"/>
                <a:gd name="T26" fmla="*/ 0 w 228"/>
                <a:gd name="T27" fmla="*/ 25644259 h 396"/>
                <a:gd name="T28" fmla="*/ 917464 w 228"/>
                <a:gd name="T29" fmla="*/ 22910511 h 396"/>
                <a:gd name="T30" fmla="*/ 917464 w 228"/>
                <a:gd name="T31" fmla="*/ 22910511 h 396"/>
                <a:gd name="T32" fmla="*/ 23202705 w 228"/>
                <a:gd name="T33" fmla="*/ 911369 h 396"/>
                <a:gd name="T34" fmla="*/ 23202705 w 228"/>
                <a:gd name="T35" fmla="*/ 911369 h 396"/>
                <a:gd name="T36" fmla="*/ 25955458 w 228"/>
                <a:gd name="T37" fmla="*/ 0 h 396"/>
                <a:gd name="T38" fmla="*/ 29757103 w 228"/>
                <a:gd name="T39" fmla="*/ 3644756 h 396"/>
                <a:gd name="T40" fmla="*/ 27790747 w 228"/>
                <a:gd name="T41" fmla="*/ 6378503 h 3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8" h="396">
                  <a:moveTo>
                    <a:pt x="212" y="49"/>
                  </a:moveTo>
                  <a:lnTo>
                    <a:pt x="212" y="49"/>
                  </a:lnTo>
                  <a:cubicBezTo>
                    <a:pt x="64" y="197"/>
                    <a:pt x="64" y="197"/>
                    <a:pt x="64" y="197"/>
                  </a:cubicBezTo>
                  <a:cubicBezTo>
                    <a:pt x="220" y="353"/>
                    <a:pt x="220" y="353"/>
                    <a:pt x="220" y="353"/>
                  </a:cubicBezTo>
                  <a:cubicBezTo>
                    <a:pt x="220" y="353"/>
                    <a:pt x="227" y="360"/>
                    <a:pt x="227" y="367"/>
                  </a:cubicBezTo>
                  <a:cubicBezTo>
                    <a:pt x="227" y="388"/>
                    <a:pt x="212" y="395"/>
                    <a:pt x="198" y="395"/>
                  </a:cubicBezTo>
                  <a:cubicBezTo>
                    <a:pt x="191" y="395"/>
                    <a:pt x="184" y="395"/>
                    <a:pt x="177" y="38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0" y="212"/>
                    <a:pt x="0" y="205"/>
                    <a:pt x="0" y="197"/>
                  </a:cubicBezTo>
                  <a:cubicBezTo>
                    <a:pt x="0" y="190"/>
                    <a:pt x="0" y="183"/>
                    <a:pt x="7" y="176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4" y="7"/>
                    <a:pt x="191" y="0"/>
                    <a:pt x="198" y="0"/>
                  </a:cubicBezTo>
                  <a:cubicBezTo>
                    <a:pt x="212" y="0"/>
                    <a:pt x="227" y="14"/>
                    <a:pt x="227" y="28"/>
                  </a:cubicBezTo>
                  <a:cubicBezTo>
                    <a:pt x="227" y="42"/>
                    <a:pt x="220" y="49"/>
                    <a:pt x="212" y="4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2" name="Freeform 7"/>
            <p:cNvSpPr>
              <a:spLocks noChangeArrowheads="1"/>
            </p:cNvSpPr>
            <p:nvPr/>
          </p:nvSpPr>
          <p:spPr bwMode="auto">
            <a:xfrm>
              <a:off x="3941763" y="4227513"/>
              <a:ext cx="142875" cy="82550"/>
            </a:xfrm>
            <a:custGeom>
              <a:avLst/>
              <a:gdLst>
                <a:gd name="T0" fmla="*/ 6475800 w 397"/>
                <a:gd name="T1" fmla="*/ 28839639 h 228"/>
                <a:gd name="T2" fmla="*/ 6475800 w 397"/>
                <a:gd name="T3" fmla="*/ 28839639 h 228"/>
                <a:gd name="T4" fmla="*/ 25644803 w 397"/>
                <a:gd name="T5" fmla="*/ 9307150 h 228"/>
                <a:gd name="T6" fmla="*/ 45849559 w 397"/>
                <a:gd name="T7" fmla="*/ 28839639 h 228"/>
                <a:gd name="T8" fmla="*/ 45849559 w 397"/>
                <a:gd name="T9" fmla="*/ 28839639 h 228"/>
                <a:gd name="T10" fmla="*/ 47662668 w 397"/>
                <a:gd name="T11" fmla="*/ 29757103 h 228"/>
                <a:gd name="T12" fmla="*/ 51289246 w 397"/>
                <a:gd name="T13" fmla="*/ 25955458 h 228"/>
                <a:gd name="T14" fmla="*/ 50382691 w 397"/>
                <a:gd name="T15" fmla="*/ 24120169 h 228"/>
                <a:gd name="T16" fmla="*/ 50382691 w 397"/>
                <a:gd name="T17" fmla="*/ 24120169 h 228"/>
                <a:gd name="T18" fmla="*/ 28494026 w 397"/>
                <a:gd name="T19" fmla="*/ 1966355 h 228"/>
                <a:gd name="T20" fmla="*/ 28494026 w 397"/>
                <a:gd name="T21" fmla="*/ 1966355 h 228"/>
                <a:gd name="T22" fmla="*/ 25644803 w 397"/>
                <a:gd name="T23" fmla="*/ 0 h 228"/>
                <a:gd name="T24" fmla="*/ 25644803 w 397"/>
                <a:gd name="T25" fmla="*/ 0 h 228"/>
                <a:gd name="T26" fmla="*/ 25644803 w 397"/>
                <a:gd name="T27" fmla="*/ 0 h 228"/>
                <a:gd name="T28" fmla="*/ 22924780 w 397"/>
                <a:gd name="T29" fmla="*/ 1966355 h 228"/>
                <a:gd name="T30" fmla="*/ 22924780 w 397"/>
                <a:gd name="T31" fmla="*/ 1966355 h 228"/>
                <a:gd name="T32" fmla="*/ 1036114 w 397"/>
                <a:gd name="T33" fmla="*/ 24120169 h 228"/>
                <a:gd name="T34" fmla="*/ 1036114 w 397"/>
                <a:gd name="T35" fmla="*/ 24120169 h 228"/>
                <a:gd name="T36" fmla="*/ 0 w 397"/>
                <a:gd name="T37" fmla="*/ 25955458 h 228"/>
                <a:gd name="T38" fmla="*/ 3756137 w 397"/>
                <a:gd name="T39" fmla="*/ 29757103 h 228"/>
                <a:gd name="T40" fmla="*/ 6475800 w 397"/>
                <a:gd name="T41" fmla="*/ 28839639 h 2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7" h="228">
                  <a:moveTo>
                    <a:pt x="50" y="220"/>
                  </a:moveTo>
                  <a:lnTo>
                    <a:pt x="50" y="220"/>
                  </a:lnTo>
                  <a:cubicBezTo>
                    <a:pt x="198" y="71"/>
                    <a:pt x="198" y="71"/>
                    <a:pt x="198" y="71"/>
                  </a:cubicBezTo>
                  <a:cubicBezTo>
                    <a:pt x="354" y="220"/>
                    <a:pt x="354" y="220"/>
                    <a:pt x="354" y="220"/>
                  </a:cubicBezTo>
                  <a:cubicBezTo>
                    <a:pt x="354" y="227"/>
                    <a:pt x="361" y="227"/>
                    <a:pt x="368" y="227"/>
                  </a:cubicBezTo>
                  <a:cubicBezTo>
                    <a:pt x="389" y="227"/>
                    <a:pt x="396" y="220"/>
                    <a:pt x="396" y="198"/>
                  </a:cubicBezTo>
                  <a:cubicBezTo>
                    <a:pt x="396" y="191"/>
                    <a:pt x="396" y="184"/>
                    <a:pt x="389" y="184"/>
                  </a:cubicBezTo>
                  <a:cubicBezTo>
                    <a:pt x="220" y="15"/>
                    <a:pt x="220" y="15"/>
                    <a:pt x="220" y="15"/>
                  </a:cubicBezTo>
                  <a:cubicBezTo>
                    <a:pt x="213" y="8"/>
                    <a:pt x="205" y="0"/>
                    <a:pt x="198" y="0"/>
                  </a:cubicBezTo>
                  <a:cubicBezTo>
                    <a:pt x="191" y="0"/>
                    <a:pt x="184" y="8"/>
                    <a:pt x="177" y="15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4"/>
                    <a:pt x="0" y="191"/>
                    <a:pt x="0" y="198"/>
                  </a:cubicBezTo>
                  <a:cubicBezTo>
                    <a:pt x="0" y="220"/>
                    <a:pt x="15" y="227"/>
                    <a:pt x="29" y="227"/>
                  </a:cubicBezTo>
                  <a:cubicBezTo>
                    <a:pt x="43" y="227"/>
                    <a:pt x="50" y="227"/>
                    <a:pt x="50" y="22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3" name="Freeform 8"/>
            <p:cNvSpPr>
              <a:spLocks noChangeArrowheads="1"/>
            </p:cNvSpPr>
            <p:nvPr/>
          </p:nvSpPr>
          <p:spPr bwMode="auto">
            <a:xfrm>
              <a:off x="3563938" y="4227513"/>
              <a:ext cx="142875" cy="82550"/>
            </a:xfrm>
            <a:custGeom>
              <a:avLst/>
              <a:gdLst>
                <a:gd name="T0" fmla="*/ 6475800 w 397"/>
                <a:gd name="T1" fmla="*/ 1966355 h 228"/>
                <a:gd name="T2" fmla="*/ 6475800 w 397"/>
                <a:gd name="T3" fmla="*/ 1966355 h 228"/>
                <a:gd name="T4" fmla="*/ 25644803 w 397"/>
                <a:gd name="T5" fmla="*/ 21367416 h 228"/>
                <a:gd name="T6" fmla="*/ 44943005 w 397"/>
                <a:gd name="T7" fmla="*/ 1048530 h 228"/>
                <a:gd name="T8" fmla="*/ 44943005 w 397"/>
                <a:gd name="T9" fmla="*/ 1048530 h 228"/>
                <a:gd name="T10" fmla="*/ 47662668 w 397"/>
                <a:gd name="T11" fmla="*/ 0 h 228"/>
                <a:gd name="T12" fmla="*/ 51289246 w 397"/>
                <a:gd name="T13" fmla="*/ 3801645 h 228"/>
                <a:gd name="T14" fmla="*/ 50382691 w 397"/>
                <a:gd name="T15" fmla="*/ 6554398 h 228"/>
                <a:gd name="T16" fmla="*/ 50382691 w 397"/>
                <a:gd name="T17" fmla="*/ 6554398 h 228"/>
                <a:gd name="T18" fmla="*/ 28494026 w 397"/>
                <a:gd name="T19" fmla="*/ 28839639 h 228"/>
                <a:gd name="T20" fmla="*/ 28494026 w 397"/>
                <a:gd name="T21" fmla="*/ 28839639 h 228"/>
                <a:gd name="T22" fmla="*/ 25644803 w 397"/>
                <a:gd name="T23" fmla="*/ 29757103 h 228"/>
                <a:gd name="T24" fmla="*/ 25644803 w 397"/>
                <a:gd name="T25" fmla="*/ 29757103 h 228"/>
                <a:gd name="T26" fmla="*/ 25644803 w 397"/>
                <a:gd name="T27" fmla="*/ 29757103 h 228"/>
                <a:gd name="T28" fmla="*/ 22924780 w 397"/>
                <a:gd name="T29" fmla="*/ 28839639 h 228"/>
                <a:gd name="T30" fmla="*/ 22924780 w 397"/>
                <a:gd name="T31" fmla="*/ 28839639 h 228"/>
                <a:gd name="T32" fmla="*/ 906554 w 397"/>
                <a:gd name="T33" fmla="*/ 6554398 h 228"/>
                <a:gd name="T34" fmla="*/ 906554 w 397"/>
                <a:gd name="T35" fmla="*/ 6554398 h 228"/>
                <a:gd name="T36" fmla="*/ 0 w 397"/>
                <a:gd name="T37" fmla="*/ 3801645 h 228"/>
                <a:gd name="T38" fmla="*/ 3756137 w 397"/>
                <a:gd name="T39" fmla="*/ 0 h 228"/>
                <a:gd name="T40" fmla="*/ 6475800 w 397"/>
                <a:gd name="T41" fmla="*/ 1966355 h 2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7" h="228">
                  <a:moveTo>
                    <a:pt x="50" y="15"/>
                  </a:moveTo>
                  <a:lnTo>
                    <a:pt x="50" y="15"/>
                  </a:lnTo>
                  <a:cubicBezTo>
                    <a:pt x="198" y="163"/>
                    <a:pt x="198" y="163"/>
                    <a:pt x="198" y="163"/>
                  </a:cubicBezTo>
                  <a:cubicBezTo>
                    <a:pt x="347" y="8"/>
                    <a:pt x="347" y="8"/>
                    <a:pt x="347" y="8"/>
                  </a:cubicBezTo>
                  <a:cubicBezTo>
                    <a:pt x="354" y="8"/>
                    <a:pt x="361" y="0"/>
                    <a:pt x="368" y="0"/>
                  </a:cubicBezTo>
                  <a:cubicBezTo>
                    <a:pt x="382" y="0"/>
                    <a:pt x="396" y="15"/>
                    <a:pt x="396" y="29"/>
                  </a:cubicBezTo>
                  <a:cubicBezTo>
                    <a:pt x="396" y="36"/>
                    <a:pt x="396" y="43"/>
                    <a:pt x="389" y="50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212" y="227"/>
                    <a:pt x="205" y="227"/>
                    <a:pt x="198" y="227"/>
                  </a:cubicBezTo>
                  <a:cubicBezTo>
                    <a:pt x="191" y="227"/>
                    <a:pt x="184" y="227"/>
                    <a:pt x="177" y="22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0" y="43"/>
                    <a:pt x="0" y="36"/>
                    <a:pt x="0" y="29"/>
                  </a:cubicBezTo>
                  <a:cubicBezTo>
                    <a:pt x="0" y="15"/>
                    <a:pt x="15" y="0"/>
                    <a:pt x="29" y="0"/>
                  </a:cubicBezTo>
                  <a:cubicBezTo>
                    <a:pt x="36" y="0"/>
                    <a:pt x="43" y="8"/>
                    <a:pt x="50" y="1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4" name="Freeform 9"/>
            <p:cNvSpPr>
              <a:spLocks noChangeArrowheads="1"/>
            </p:cNvSpPr>
            <p:nvPr/>
          </p:nvSpPr>
          <p:spPr bwMode="auto">
            <a:xfrm>
              <a:off x="3197225" y="4213225"/>
              <a:ext cx="114300" cy="114300"/>
            </a:xfrm>
            <a:custGeom>
              <a:avLst/>
              <a:gdLst>
                <a:gd name="T0" fmla="*/ 39927606 w 319"/>
                <a:gd name="T1" fmla="*/ 5392165 h 319"/>
                <a:gd name="T2" fmla="*/ 39927606 w 319"/>
                <a:gd name="T3" fmla="*/ 5392165 h 319"/>
                <a:gd name="T4" fmla="*/ 25420105 w 319"/>
                <a:gd name="T5" fmla="*/ 19899666 h 319"/>
                <a:gd name="T6" fmla="*/ 39927606 w 319"/>
                <a:gd name="T7" fmla="*/ 34535440 h 319"/>
                <a:gd name="T8" fmla="*/ 39927606 w 319"/>
                <a:gd name="T9" fmla="*/ 34535440 h 319"/>
                <a:gd name="T10" fmla="*/ 40826240 w 319"/>
                <a:gd name="T11" fmla="*/ 37231344 h 319"/>
                <a:gd name="T12" fmla="*/ 37103070 w 319"/>
                <a:gd name="T13" fmla="*/ 40826240 h 319"/>
                <a:gd name="T14" fmla="*/ 35305443 w 319"/>
                <a:gd name="T15" fmla="*/ 39927606 h 319"/>
                <a:gd name="T16" fmla="*/ 35305443 w 319"/>
                <a:gd name="T17" fmla="*/ 39927606 h 319"/>
                <a:gd name="T18" fmla="*/ 20798300 w 319"/>
                <a:gd name="T19" fmla="*/ 25420105 h 319"/>
                <a:gd name="T20" fmla="*/ 6290800 w 319"/>
                <a:gd name="T21" fmla="*/ 39927606 h 319"/>
                <a:gd name="T22" fmla="*/ 6290800 w 319"/>
                <a:gd name="T23" fmla="*/ 39927606 h 319"/>
                <a:gd name="T24" fmla="*/ 3594896 w 319"/>
                <a:gd name="T25" fmla="*/ 40826240 h 319"/>
                <a:gd name="T26" fmla="*/ 0 w 319"/>
                <a:gd name="T27" fmla="*/ 37231344 h 319"/>
                <a:gd name="T28" fmla="*/ 898634 w 319"/>
                <a:gd name="T29" fmla="*/ 34535440 h 319"/>
                <a:gd name="T30" fmla="*/ 898634 w 319"/>
                <a:gd name="T31" fmla="*/ 34535440 h 319"/>
                <a:gd name="T32" fmla="*/ 15406135 w 319"/>
                <a:gd name="T33" fmla="*/ 19899666 h 319"/>
                <a:gd name="T34" fmla="*/ 898634 w 319"/>
                <a:gd name="T35" fmla="*/ 5392165 h 319"/>
                <a:gd name="T36" fmla="*/ 898634 w 319"/>
                <a:gd name="T37" fmla="*/ 5392165 h 319"/>
                <a:gd name="T38" fmla="*/ 0 w 319"/>
                <a:gd name="T39" fmla="*/ 3594896 h 319"/>
                <a:gd name="T40" fmla="*/ 3594896 w 319"/>
                <a:gd name="T41" fmla="*/ 0 h 319"/>
                <a:gd name="T42" fmla="*/ 6290800 w 319"/>
                <a:gd name="T43" fmla="*/ 898634 h 319"/>
                <a:gd name="T44" fmla="*/ 6290800 w 319"/>
                <a:gd name="T45" fmla="*/ 898634 h 319"/>
                <a:gd name="T46" fmla="*/ 20798300 w 319"/>
                <a:gd name="T47" fmla="*/ 15406135 h 319"/>
                <a:gd name="T48" fmla="*/ 35305443 w 319"/>
                <a:gd name="T49" fmla="*/ 898634 h 319"/>
                <a:gd name="T50" fmla="*/ 35305443 w 319"/>
                <a:gd name="T51" fmla="*/ 898634 h 319"/>
                <a:gd name="T52" fmla="*/ 37103070 w 319"/>
                <a:gd name="T53" fmla="*/ 0 h 319"/>
                <a:gd name="T54" fmla="*/ 40826240 w 319"/>
                <a:gd name="T55" fmla="*/ 3594896 h 319"/>
                <a:gd name="T56" fmla="*/ 39927606 w 319"/>
                <a:gd name="T57" fmla="*/ 5392165 h 3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19" h="319">
                  <a:moveTo>
                    <a:pt x="311" y="42"/>
                  </a:moveTo>
                  <a:lnTo>
                    <a:pt x="311" y="42"/>
                  </a:lnTo>
                  <a:cubicBezTo>
                    <a:pt x="198" y="155"/>
                    <a:pt x="198" y="155"/>
                    <a:pt x="198" y="155"/>
                  </a:cubicBezTo>
                  <a:cubicBezTo>
                    <a:pt x="311" y="269"/>
                    <a:pt x="311" y="269"/>
                    <a:pt x="311" y="269"/>
                  </a:cubicBezTo>
                  <a:cubicBezTo>
                    <a:pt x="318" y="276"/>
                    <a:pt x="318" y="283"/>
                    <a:pt x="318" y="290"/>
                  </a:cubicBezTo>
                  <a:cubicBezTo>
                    <a:pt x="318" y="304"/>
                    <a:pt x="311" y="318"/>
                    <a:pt x="289" y="318"/>
                  </a:cubicBezTo>
                  <a:cubicBezTo>
                    <a:pt x="282" y="318"/>
                    <a:pt x="275" y="318"/>
                    <a:pt x="275" y="311"/>
                  </a:cubicBezTo>
                  <a:cubicBezTo>
                    <a:pt x="162" y="198"/>
                    <a:pt x="162" y="198"/>
                    <a:pt x="162" y="198"/>
                  </a:cubicBezTo>
                  <a:cubicBezTo>
                    <a:pt x="49" y="311"/>
                    <a:pt x="49" y="311"/>
                    <a:pt x="49" y="311"/>
                  </a:cubicBezTo>
                  <a:cubicBezTo>
                    <a:pt x="42" y="318"/>
                    <a:pt x="35" y="318"/>
                    <a:pt x="28" y="318"/>
                  </a:cubicBezTo>
                  <a:cubicBezTo>
                    <a:pt x="14" y="318"/>
                    <a:pt x="0" y="304"/>
                    <a:pt x="0" y="290"/>
                  </a:cubicBezTo>
                  <a:cubicBezTo>
                    <a:pt x="0" y="283"/>
                    <a:pt x="0" y="276"/>
                    <a:pt x="7" y="269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0" y="42"/>
                    <a:pt x="0" y="35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35" y="0"/>
                    <a:pt x="42" y="0"/>
                    <a:pt x="49" y="7"/>
                  </a:cubicBezTo>
                  <a:cubicBezTo>
                    <a:pt x="162" y="120"/>
                    <a:pt x="162" y="120"/>
                    <a:pt x="162" y="120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11" y="0"/>
                    <a:pt x="318" y="7"/>
                    <a:pt x="318" y="28"/>
                  </a:cubicBezTo>
                  <a:cubicBezTo>
                    <a:pt x="318" y="35"/>
                    <a:pt x="318" y="42"/>
                    <a:pt x="311" y="4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5" name="Freeform 10"/>
            <p:cNvSpPr>
              <a:spLocks noChangeArrowheads="1"/>
            </p:cNvSpPr>
            <p:nvPr/>
          </p:nvSpPr>
          <p:spPr bwMode="auto">
            <a:xfrm>
              <a:off x="2801938" y="4222750"/>
              <a:ext cx="142875" cy="96838"/>
            </a:xfrm>
            <a:custGeom>
              <a:avLst/>
              <a:gdLst>
                <a:gd name="T0" fmla="*/ 50382691 w 397"/>
                <a:gd name="T1" fmla="*/ 5531243 h 270"/>
                <a:gd name="T2" fmla="*/ 50382691 w 397"/>
                <a:gd name="T3" fmla="*/ 5531243 h 270"/>
                <a:gd name="T4" fmla="*/ 50382691 w 397"/>
                <a:gd name="T5" fmla="*/ 5531243 h 270"/>
                <a:gd name="T6" fmla="*/ 22018225 w 397"/>
                <a:gd name="T7" fmla="*/ 33702852 h 270"/>
                <a:gd name="T8" fmla="*/ 22018225 w 397"/>
                <a:gd name="T9" fmla="*/ 33702852 h 270"/>
                <a:gd name="T10" fmla="*/ 20204756 w 397"/>
                <a:gd name="T11" fmla="*/ 34603087 h 270"/>
                <a:gd name="T12" fmla="*/ 17355534 w 397"/>
                <a:gd name="T13" fmla="*/ 33702852 h 270"/>
                <a:gd name="T14" fmla="*/ 17355534 w 397"/>
                <a:gd name="T15" fmla="*/ 33702852 h 270"/>
                <a:gd name="T16" fmla="*/ 1813109 w 397"/>
                <a:gd name="T17" fmla="*/ 18266516 h 270"/>
                <a:gd name="T18" fmla="*/ 1813109 w 397"/>
                <a:gd name="T19" fmla="*/ 18266516 h 270"/>
                <a:gd name="T20" fmla="*/ 0 w 397"/>
                <a:gd name="T21" fmla="*/ 15436336 h 270"/>
                <a:gd name="T22" fmla="*/ 3626578 w 397"/>
                <a:gd name="T23" fmla="*/ 11834680 h 270"/>
                <a:gd name="T24" fmla="*/ 6475800 w 397"/>
                <a:gd name="T25" fmla="*/ 12734914 h 270"/>
                <a:gd name="T26" fmla="*/ 6475800 w 397"/>
                <a:gd name="T27" fmla="*/ 12734914 h 270"/>
                <a:gd name="T28" fmla="*/ 20204756 w 397"/>
                <a:gd name="T29" fmla="*/ 26370422 h 270"/>
                <a:gd name="T30" fmla="*/ 45849559 w 397"/>
                <a:gd name="T31" fmla="*/ 900593 h 270"/>
                <a:gd name="T32" fmla="*/ 45849559 w 397"/>
                <a:gd name="T33" fmla="*/ 900593 h 270"/>
                <a:gd name="T34" fmla="*/ 47662668 w 397"/>
                <a:gd name="T35" fmla="*/ 0 h 270"/>
                <a:gd name="T36" fmla="*/ 51289246 w 397"/>
                <a:gd name="T37" fmla="*/ 3730415 h 270"/>
                <a:gd name="T38" fmla="*/ 50382691 w 397"/>
                <a:gd name="T39" fmla="*/ 5531243 h 27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7" h="270">
                  <a:moveTo>
                    <a:pt x="389" y="43"/>
                  </a:moveTo>
                  <a:lnTo>
                    <a:pt x="389" y="43"/>
                  </a:lnTo>
                  <a:cubicBezTo>
                    <a:pt x="170" y="262"/>
                    <a:pt x="170" y="262"/>
                    <a:pt x="170" y="262"/>
                  </a:cubicBezTo>
                  <a:cubicBezTo>
                    <a:pt x="170" y="269"/>
                    <a:pt x="163" y="269"/>
                    <a:pt x="156" y="269"/>
                  </a:cubicBezTo>
                  <a:cubicBezTo>
                    <a:pt x="149" y="269"/>
                    <a:pt x="141" y="269"/>
                    <a:pt x="134" y="26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7" y="135"/>
                    <a:pt x="0" y="127"/>
                    <a:pt x="0" y="120"/>
                  </a:cubicBezTo>
                  <a:cubicBezTo>
                    <a:pt x="0" y="106"/>
                    <a:pt x="14" y="92"/>
                    <a:pt x="28" y="92"/>
                  </a:cubicBezTo>
                  <a:cubicBezTo>
                    <a:pt x="36" y="92"/>
                    <a:pt x="43" y="92"/>
                    <a:pt x="50" y="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354" y="7"/>
                    <a:pt x="354" y="7"/>
                    <a:pt x="354" y="7"/>
                  </a:cubicBezTo>
                  <a:cubicBezTo>
                    <a:pt x="354" y="0"/>
                    <a:pt x="361" y="0"/>
                    <a:pt x="368" y="0"/>
                  </a:cubicBezTo>
                  <a:cubicBezTo>
                    <a:pt x="389" y="0"/>
                    <a:pt x="396" y="7"/>
                    <a:pt x="396" y="29"/>
                  </a:cubicBezTo>
                  <a:cubicBezTo>
                    <a:pt x="396" y="36"/>
                    <a:pt x="396" y="43"/>
                    <a:pt x="389" y="4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6" name="Freeform 11"/>
            <p:cNvSpPr>
              <a:spLocks noChangeArrowheads="1"/>
            </p:cNvSpPr>
            <p:nvPr/>
          </p:nvSpPr>
          <p:spPr bwMode="auto">
            <a:xfrm>
              <a:off x="2416175" y="4257675"/>
              <a:ext cx="158750" cy="20638"/>
            </a:xfrm>
            <a:custGeom>
              <a:avLst/>
              <a:gdLst>
                <a:gd name="T0" fmla="*/ 53614468 w 439"/>
                <a:gd name="T1" fmla="*/ 7216895 h 58"/>
                <a:gd name="T2" fmla="*/ 53614468 w 439"/>
                <a:gd name="T3" fmla="*/ 7216895 h 58"/>
                <a:gd name="T4" fmla="*/ 32299297 w 439"/>
                <a:gd name="T5" fmla="*/ 7216895 h 58"/>
                <a:gd name="T6" fmla="*/ 24976546 w 439"/>
                <a:gd name="T7" fmla="*/ 7216895 h 58"/>
                <a:gd name="T8" fmla="*/ 3661375 w 439"/>
                <a:gd name="T9" fmla="*/ 7216895 h 58"/>
                <a:gd name="T10" fmla="*/ 0 w 439"/>
                <a:gd name="T11" fmla="*/ 3545110 h 58"/>
                <a:gd name="T12" fmla="*/ 3661375 w 439"/>
                <a:gd name="T13" fmla="*/ 0 h 58"/>
                <a:gd name="T14" fmla="*/ 24976546 w 439"/>
                <a:gd name="T15" fmla="*/ 0 h 58"/>
                <a:gd name="T16" fmla="*/ 32299297 w 439"/>
                <a:gd name="T17" fmla="*/ 0 h 58"/>
                <a:gd name="T18" fmla="*/ 53614468 w 439"/>
                <a:gd name="T19" fmla="*/ 0 h 58"/>
                <a:gd name="T20" fmla="*/ 57275843 w 439"/>
                <a:gd name="T21" fmla="*/ 3545110 h 58"/>
                <a:gd name="T22" fmla="*/ 53614468 w 439"/>
                <a:gd name="T23" fmla="*/ 7216895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9" h="58">
                  <a:moveTo>
                    <a:pt x="410" y="57"/>
                  </a:moveTo>
                  <a:lnTo>
                    <a:pt x="410" y="57"/>
                  </a:lnTo>
                  <a:cubicBezTo>
                    <a:pt x="247" y="57"/>
                    <a:pt x="247" y="57"/>
                    <a:pt x="247" y="57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14" y="57"/>
                    <a:pt x="0" y="50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410" y="0"/>
                    <a:pt x="410" y="0"/>
                    <a:pt x="410" y="0"/>
                  </a:cubicBezTo>
                  <a:cubicBezTo>
                    <a:pt x="424" y="0"/>
                    <a:pt x="438" y="14"/>
                    <a:pt x="438" y="28"/>
                  </a:cubicBezTo>
                  <a:cubicBezTo>
                    <a:pt x="438" y="50"/>
                    <a:pt x="424" y="57"/>
                    <a:pt x="410" y="5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7" name="Freeform 12"/>
            <p:cNvSpPr>
              <a:spLocks noChangeArrowheads="1"/>
            </p:cNvSpPr>
            <p:nvPr/>
          </p:nvSpPr>
          <p:spPr bwMode="auto">
            <a:xfrm>
              <a:off x="2036763" y="4192588"/>
              <a:ext cx="155575" cy="155575"/>
            </a:xfrm>
            <a:custGeom>
              <a:avLst/>
              <a:gdLst>
                <a:gd name="T0" fmla="*/ 52265637 w 432"/>
                <a:gd name="T1" fmla="*/ 31126164 h 432"/>
                <a:gd name="T2" fmla="*/ 52265637 w 432"/>
                <a:gd name="T3" fmla="*/ 31126164 h 432"/>
                <a:gd name="T4" fmla="*/ 32033685 w 432"/>
                <a:gd name="T5" fmla="*/ 31126164 h 432"/>
                <a:gd name="T6" fmla="*/ 32033685 w 432"/>
                <a:gd name="T7" fmla="*/ 52135991 h 432"/>
                <a:gd name="T8" fmla="*/ 28402521 w 432"/>
                <a:gd name="T9" fmla="*/ 55897161 h 432"/>
                <a:gd name="T10" fmla="*/ 24770997 w 432"/>
                <a:gd name="T11" fmla="*/ 52135991 h 432"/>
                <a:gd name="T12" fmla="*/ 24770997 w 432"/>
                <a:gd name="T13" fmla="*/ 31126164 h 432"/>
                <a:gd name="T14" fmla="*/ 3631524 w 432"/>
                <a:gd name="T15" fmla="*/ 31126164 h 432"/>
                <a:gd name="T16" fmla="*/ 0 w 432"/>
                <a:gd name="T17" fmla="*/ 27364994 h 432"/>
                <a:gd name="T18" fmla="*/ 3631524 w 432"/>
                <a:gd name="T19" fmla="*/ 23733470 h 432"/>
                <a:gd name="T20" fmla="*/ 24770997 w 432"/>
                <a:gd name="T21" fmla="*/ 23733470 h 432"/>
                <a:gd name="T22" fmla="*/ 24770997 w 432"/>
                <a:gd name="T23" fmla="*/ 3631524 h 432"/>
                <a:gd name="T24" fmla="*/ 28402521 w 432"/>
                <a:gd name="T25" fmla="*/ 0 h 432"/>
                <a:gd name="T26" fmla="*/ 32033685 w 432"/>
                <a:gd name="T27" fmla="*/ 3631524 h 432"/>
                <a:gd name="T28" fmla="*/ 32033685 w 432"/>
                <a:gd name="T29" fmla="*/ 23733470 h 432"/>
                <a:gd name="T30" fmla="*/ 52265637 w 432"/>
                <a:gd name="T31" fmla="*/ 23733470 h 432"/>
                <a:gd name="T32" fmla="*/ 55897161 w 432"/>
                <a:gd name="T33" fmla="*/ 27364994 h 432"/>
                <a:gd name="T34" fmla="*/ 52265637 w 432"/>
                <a:gd name="T35" fmla="*/ 31126164 h 4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2" h="432">
                  <a:moveTo>
                    <a:pt x="403" y="240"/>
                  </a:moveTo>
                  <a:lnTo>
                    <a:pt x="403" y="240"/>
                  </a:lnTo>
                  <a:cubicBezTo>
                    <a:pt x="247" y="240"/>
                    <a:pt x="247" y="240"/>
                    <a:pt x="247" y="240"/>
                  </a:cubicBezTo>
                  <a:cubicBezTo>
                    <a:pt x="247" y="402"/>
                    <a:pt x="247" y="402"/>
                    <a:pt x="247" y="402"/>
                  </a:cubicBezTo>
                  <a:cubicBezTo>
                    <a:pt x="247" y="417"/>
                    <a:pt x="233" y="431"/>
                    <a:pt x="219" y="431"/>
                  </a:cubicBezTo>
                  <a:cubicBezTo>
                    <a:pt x="198" y="431"/>
                    <a:pt x="191" y="417"/>
                    <a:pt x="191" y="402"/>
                  </a:cubicBezTo>
                  <a:cubicBezTo>
                    <a:pt x="191" y="240"/>
                    <a:pt x="191" y="240"/>
                    <a:pt x="191" y="240"/>
                  </a:cubicBezTo>
                  <a:cubicBezTo>
                    <a:pt x="28" y="240"/>
                    <a:pt x="28" y="240"/>
                    <a:pt x="28" y="240"/>
                  </a:cubicBezTo>
                  <a:cubicBezTo>
                    <a:pt x="14" y="240"/>
                    <a:pt x="0" y="233"/>
                    <a:pt x="0" y="211"/>
                  </a:cubicBezTo>
                  <a:cubicBezTo>
                    <a:pt x="0" y="197"/>
                    <a:pt x="14" y="183"/>
                    <a:pt x="28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7"/>
                    <a:pt x="198" y="0"/>
                    <a:pt x="219" y="0"/>
                  </a:cubicBezTo>
                  <a:cubicBezTo>
                    <a:pt x="233" y="0"/>
                    <a:pt x="247" y="7"/>
                    <a:pt x="247" y="28"/>
                  </a:cubicBezTo>
                  <a:cubicBezTo>
                    <a:pt x="247" y="183"/>
                    <a:pt x="247" y="183"/>
                    <a:pt x="247" y="183"/>
                  </a:cubicBezTo>
                  <a:cubicBezTo>
                    <a:pt x="403" y="183"/>
                    <a:pt x="403" y="183"/>
                    <a:pt x="403" y="183"/>
                  </a:cubicBezTo>
                  <a:cubicBezTo>
                    <a:pt x="424" y="183"/>
                    <a:pt x="431" y="197"/>
                    <a:pt x="431" y="211"/>
                  </a:cubicBezTo>
                  <a:cubicBezTo>
                    <a:pt x="431" y="233"/>
                    <a:pt x="424" y="240"/>
                    <a:pt x="403" y="24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8" name="Freeform 13"/>
            <p:cNvSpPr>
              <a:spLocks noChangeArrowheads="1"/>
            </p:cNvSpPr>
            <p:nvPr/>
          </p:nvSpPr>
          <p:spPr bwMode="auto">
            <a:xfrm>
              <a:off x="6253163" y="3779838"/>
              <a:ext cx="80962" cy="184150"/>
            </a:xfrm>
            <a:custGeom>
              <a:avLst/>
              <a:gdLst>
                <a:gd name="T0" fmla="*/ 14374500 w 227"/>
                <a:gd name="T1" fmla="*/ 51629522 h 510"/>
                <a:gd name="T2" fmla="*/ 14374500 w 227"/>
                <a:gd name="T3" fmla="*/ 51629522 h 510"/>
                <a:gd name="T4" fmla="*/ 0 w 227"/>
                <a:gd name="T5" fmla="*/ 66362244 h 510"/>
                <a:gd name="T6" fmla="*/ 0 w 227"/>
                <a:gd name="T7" fmla="*/ 47979019 h 510"/>
                <a:gd name="T8" fmla="*/ 0 w 227"/>
                <a:gd name="T9" fmla="*/ 35984354 h 510"/>
                <a:gd name="T10" fmla="*/ 0 w 227"/>
                <a:gd name="T11" fmla="*/ 22164077 h 510"/>
                <a:gd name="T12" fmla="*/ 0 w 227"/>
                <a:gd name="T13" fmla="*/ 16688323 h 510"/>
                <a:gd name="T14" fmla="*/ 0 w 227"/>
                <a:gd name="T15" fmla="*/ 3780852 h 510"/>
                <a:gd name="T16" fmla="*/ 3561971 w 227"/>
                <a:gd name="T17" fmla="*/ 0 h 510"/>
                <a:gd name="T18" fmla="*/ 25187029 w 227"/>
                <a:gd name="T19" fmla="*/ 0 h 510"/>
                <a:gd name="T20" fmla="*/ 28748643 w 227"/>
                <a:gd name="T21" fmla="*/ 3780852 h 510"/>
                <a:gd name="T22" fmla="*/ 28748643 w 227"/>
                <a:gd name="T23" fmla="*/ 16688323 h 510"/>
                <a:gd name="T24" fmla="*/ 28748643 w 227"/>
                <a:gd name="T25" fmla="*/ 22164077 h 510"/>
                <a:gd name="T26" fmla="*/ 28748643 w 227"/>
                <a:gd name="T27" fmla="*/ 35984354 h 510"/>
                <a:gd name="T28" fmla="*/ 28748643 w 227"/>
                <a:gd name="T29" fmla="*/ 47979019 h 510"/>
                <a:gd name="T30" fmla="*/ 28748643 w 227"/>
                <a:gd name="T31" fmla="*/ 66362244 h 510"/>
                <a:gd name="T32" fmla="*/ 14374500 w 227"/>
                <a:gd name="T33" fmla="*/ 51629522 h 5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7" h="510">
                  <a:moveTo>
                    <a:pt x="113" y="396"/>
                  </a:moveTo>
                  <a:lnTo>
                    <a:pt x="113" y="396"/>
                  </a:lnTo>
                  <a:cubicBezTo>
                    <a:pt x="0" y="509"/>
                    <a:pt x="0" y="509"/>
                    <a:pt x="0" y="509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9" y="0"/>
                    <a:pt x="226" y="15"/>
                    <a:pt x="226" y="29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26" y="170"/>
                    <a:pt x="226" y="170"/>
                    <a:pt x="226" y="170"/>
                  </a:cubicBezTo>
                  <a:cubicBezTo>
                    <a:pt x="226" y="276"/>
                    <a:pt x="226" y="276"/>
                    <a:pt x="226" y="276"/>
                  </a:cubicBezTo>
                  <a:cubicBezTo>
                    <a:pt x="226" y="368"/>
                    <a:pt x="226" y="368"/>
                    <a:pt x="226" y="368"/>
                  </a:cubicBezTo>
                  <a:cubicBezTo>
                    <a:pt x="226" y="509"/>
                    <a:pt x="226" y="509"/>
                    <a:pt x="226" y="509"/>
                  </a:cubicBezTo>
                  <a:lnTo>
                    <a:pt x="113" y="396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9" name="Freeform 14"/>
            <p:cNvSpPr>
              <a:spLocks noChangeArrowheads="1"/>
            </p:cNvSpPr>
            <p:nvPr/>
          </p:nvSpPr>
          <p:spPr bwMode="auto">
            <a:xfrm>
              <a:off x="5803900" y="3779838"/>
              <a:ext cx="219075" cy="219075"/>
            </a:xfrm>
            <a:custGeom>
              <a:avLst/>
              <a:gdLst>
                <a:gd name="T0" fmla="*/ 75960749 w 609"/>
                <a:gd name="T1" fmla="*/ 63149718 h 609"/>
                <a:gd name="T2" fmla="*/ 39339251 w 609"/>
                <a:gd name="T3" fmla="*/ 78678142 h 609"/>
                <a:gd name="T4" fmla="*/ 2717393 w 609"/>
                <a:gd name="T5" fmla="*/ 63149718 h 609"/>
                <a:gd name="T6" fmla="*/ 0 w 609"/>
                <a:gd name="T7" fmla="*/ 3752694 h 609"/>
                <a:gd name="T8" fmla="*/ 5435146 w 609"/>
                <a:gd name="T9" fmla="*/ 1035300 h 609"/>
                <a:gd name="T10" fmla="*/ 5435146 w 609"/>
                <a:gd name="T11" fmla="*/ 1035300 h 609"/>
                <a:gd name="T12" fmla="*/ 39339251 w 609"/>
                <a:gd name="T13" fmla="*/ 14752129 h 609"/>
                <a:gd name="T14" fmla="*/ 73113853 w 609"/>
                <a:gd name="T15" fmla="*/ 1035300 h 609"/>
                <a:gd name="T16" fmla="*/ 73113853 w 609"/>
                <a:gd name="T17" fmla="*/ 1035300 h 609"/>
                <a:gd name="T18" fmla="*/ 78678142 w 609"/>
                <a:gd name="T19" fmla="*/ 3752694 h 609"/>
                <a:gd name="T20" fmla="*/ 75960749 w 609"/>
                <a:gd name="T21" fmla="*/ 63149718 h 609"/>
                <a:gd name="T22" fmla="*/ 35715700 w 609"/>
                <a:gd name="T23" fmla="*/ 21093073 h 609"/>
                <a:gd name="T24" fmla="*/ 7246742 w 609"/>
                <a:gd name="T25" fmla="*/ 57714571 h 609"/>
                <a:gd name="T26" fmla="*/ 35715700 w 609"/>
                <a:gd name="T27" fmla="*/ 21093073 h 609"/>
                <a:gd name="T28" fmla="*/ 71302258 w 609"/>
                <a:gd name="T29" fmla="*/ 9187840 h 609"/>
                <a:gd name="T30" fmla="*/ 42962442 w 609"/>
                <a:gd name="T31" fmla="*/ 69619805 h 609"/>
                <a:gd name="T32" fmla="*/ 71302258 w 609"/>
                <a:gd name="T33" fmla="*/ 9187840 h 609"/>
                <a:gd name="T34" fmla="*/ 48526731 w 609"/>
                <a:gd name="T35" fmla="*/ 26657363 h 609"/>
                <a:gd name="T36" fmla="*/ 62114417 w 609"/>
                <a:gd name="T37" fmla="*/ 20187276 h 609"/>
                <a:gd name="T38" fmla="*/ 67678707 w 609"/>
                <a:gd name="T39" fmla="*/ 23810467 h 609"/>
                <a:gd name="T40" fmla="*/ 64961313 w 609"/>
                <a:gd name="T41" fmla="*/ 26657363 h 609"/>
                <a:gd name="T42" fmla="*/ 52150282 w 609"/>
                <a:gd name="T43" fmla="*/ 32998307 h 609"/>
                <a:gd name="T44" fmla="*/ 46585633 w 609"/>
                <a:gd name="T45" fmla="*/ 29374756 h 609"/>
                <a:gd name="T46" fmla="*/ 48526731 w 609"/>
                <a:gd name="T47" fmla="*/ 39339251 h 609"/>
                <a:gd name="T48" fmla="*/ 48526731 w 609"/>
                <a:gd name="T49" fmla="*/ 39339251 h 609"/>
                <a:gd name="T50" fmla="*/ 62114417 w 609"/>
                <a:gd name="T51" fmla="*/ 33904105 h 609"/>
                <a:gd name="T52" fmla="*/ 67678707 w 609"/>
                <a:gd name="T53" fmla="*/ 36621498 h 609"/>
                <a:gd name="T54" fmla="*/ 52150282 w 609"/>
                <a:gd name="T55" fmla="*/ 46715136 h 609"/>
                <a:gd name="T56" fmla="*/ 50338687 w 609"/>
                <a:gd name="T57" fmla="*/ 46715136 h 609"/>
                <a:gd name="T58" fmla="*/ 48526731 w 609"/>
                <a:gd name="T59" fmla="*/ 39339251 h 609"/>
                <a:gd name="T60" fmla="*/ 48526731 w 609"/>
                <a:gd name="T61" fmla="*/ 53056080 h 609"/>
                <a:gd name="T62" fmla="*/ 62114417 w 609"/>
                <a:gd name="T63" fmla="*/ 46715136 h 609"/>
                <a:gd name="T64" fmla="*/ 64055516 w 609"/>
                <a:gd name="T65" fmla="*/ 46715136 h 609"/>
                <a:gd name="T66" fmla="*/ 64961313 w 609"/>
                <a:gd name="T67" fmla="*/ 53961878 h 609"/>
                <a:gd name="T68" fmla="*/ 52150282 w 609"/>
                <a:gd name="T69" fmla="*/ 59526167 h 609"/>
                <a:gd name="T70" fmla="*/ 50338687 w 609"/>
                <a:gd name="T71" fmla="*/ 60431965 h 609"/>
                <a:gd name="T72" fmla="*/ 48526731 w 609"/>
                <a:gd name="T73" fmla="*/ 53056080 h 609"/>
                <a:gd name="T74" fmla="*/ 14622627 w 609"/>
                <a:gd name="T75" fmla="*/ 20187276 h 609"/>
                <a:gd name="T76" fmla="*/ 16434582 w 609"/>
                <a:gd name="T77" fmla="*/ 20187276 h 609"/>
                <a:gd name="T78" fmla="*/ 30151411 w 609"/>
                <a:gd name="T79" fmla="*/ 26657363 h 609"/>
                <a:gd name="T80" fmla="*/ 28339815 w 609"/>
                <a:gd name="T81" fmla="*/ 32998307 h 609"/>
                <a:gd name="T82" fmla="*/ 26527860 w 609"/>
                <a:gd name="T83" fmla="*/ 32998307 h 609"/>
                <a:gd name="T84" fmla="*/ 13716829 w 609"/>
                <a:gd name="T85" fmla="*/ 26657363 h 609"/>
                <a:gd name="T86" fmla="*/ 14622627 w 609"/>
                <a:gd name="T87" fmla="*/ 20187276 h 609"/>
                <a:gd name="T88" fmla="*/ 14622627 w 609"/>
                <a:gd name="T89" fmla="*/ 32998307 h 609"/>
                <a:gd name="T90" fmla="*/ 16434582 w 609"/>
                <a:gd name="T91" fmla="*/ 33904105 h 609"/>
                <a:gd name="T92" fmla="*/ 30151411 w 609"/>
                <a:gd name="T93" fmla="*/ 39339251 h 609"/>
                <a:gd name="T94" fmla="*/ 28339815 w 609"/>
                <a:gd name="T95" fmla="*/ 46715136 h 609"/>
                <a:gd name="T96" fmla="*/ 26527860 w 609"/>
                <a:gd name="T97" fmla="*/ 46715136 h 609"/>
                <a:gd name="T98" fmla="*/ 13716829 w 609"/>
                <a:gd name="T99" fmla="*/ 40245049 h 609"/>
                <a:gd name="T100" fmla="*/ 14622627 w 609"/>
                <a:gd name="T101" fmla="*/ 32998307 h 609"/>
                <a:gd name="T102" fmla="*/ 14622627 w 609"/>
                <a:gd name="T103" fmla="*/ 46715136 h 609"/>
                <a:gd name="T104" fmla="*/ 16434582 w 609"/>
                <a:gd name="T105" fmla="*/ 46715136 h 609"/>
                <a:gd name="T106" fmla="*/ 30151411 w 609"/>
                <a:gd name="T107" fmla="*/ 53056080 h 609"/>
                <a:gd name="T108" fmla="*/ 28339815 w 609"/>
                <a:gd name="T109" fmla="*/ 60431965 h 609"/>
                <a:gd name="T110" fmla="*/ 26527860 w 609"/>
                <a:gd name="T111" fmla="*/ 59526167 h 609"/>
                <a:gd name="T112" fmla="*/ 13716829 w 609"/>
                <a:gd name="T113" fmla="*/ 53961878 h 609"/>
                <a:gd name="T114" fmla="*/ 14622627 w 609"/>
                <a:gd name="T115" fmla="*/ 46715136 h 6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09" h="609">
                  <a:moveTo>
                    <a:pt x="587" y="488"/>
                  </a:moveTo>
                  <a:lnTo>
                    <a:pt x="587" y="488"/>
                  </a:lnTo>
                  <a:cubicBezTo>
                    <a:pt x="318" y="601"/>
                    <a:pt x="318" y="601"/>
                    <a:pt x="318" y="601"/>
                  </a:cubicBezTo>
                  <a:cubicBezTo>
                    <a:pt x="311" y="608"/>
                    <a:pt x="311" y="608"/>
                    <a:pt x="304" y="608"/>
                  </a:cubicBezTo>
                  <a:cubicBezTo>
                    <a:pt x="297" y="608"/>
                    <a:pt x="297" y="608"/>
                    <a:pt x="290" y="601"/>
                  </a:cubicBezTo>
                  <a:cubicBezTo>
                    <a:pt x="21" y="488"/>
                    <a:pt x="21" y="488"/>
                    <a:pt x="21" y="488"/>
                  </a:cubicBezTo>
                  <a:cubicBezTo>
                    <a:pt x="7" y="488"/>
                    <a:pt x="0" y="474"/>
                    <a:pt x="0" y="46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35" y="0"/>
                    <a:pt x="35" y="0"/>
                    <a:pt x="42" y="8"/>
                  </a:cubicBezTo>
                  <a:cubicBezTo>
                    <a:pt x="304" y="114"/>
                    <a:pt x="304" y="114"/>
                    <a:pt x="304" y="114"/>
                  </a:cubicBezTo>
                  <a:cubicBezTo>
                    <a:pt x="565" y="8"/>
                    <a:pt x="565" y="8"/>
                    <a:pt x="565" y="8"/>
                  </a:cubicBezTo>
                  <a:cubicBezTo>
                    <a:pt x="572" y="0"/>
                    <a:pt x="572" y="0"/>
                    <a:pt x="579" y="0"/>
                  </a:cubicBezTo>
                  <a:cubicBezTo>
                    <a:pt x="594" y="0"/>
                    <a:pt x="608" y="15"/>
                    <a:pt x="608" y="29"/>
                  </a:cubicBezTo>
                  <a:cubicBezTo>
                    <a:pt x="608" y="467"/>
                    <a:pt x="608" y="467"/>
                    <a:pt x="608" y="467"/>
                  </a:cubicBezTo>
                  <a:cubicBezTo>
                    <a:pt x="608" y="474"/>
                    <a:pt x="601" y="488"/>
                    <a:pt x="587" y="488"/>
                  </a:cubicBezTo>
                  <a:close/>
                  <a:moveTo>
                    <a:pt x="276" y="163"/>
                  </a:moveTo>
                  <a:lnTo>
                    <a:pt x="276" y="163"/>
                  </a:lnTo>
                  <a:cubicBezTo>
                    <a:pt x="56" y="71"/>
                    <a:pt x="56" y="71"/>
                    <a:pt x="56" y="71"/>
                  </a:cubicBezTo>
                  <a:cubicBezTo>
                    <a:pt x="56" y="446"/>
                    <a:pt x="56" y="446"/>
                    <a:pt x="56" y="446"/>
                  </a:cubicBezTo>
                  <a:cubicBezTo>
                    <a:pt x="276" y="538"/>
                    <a:pt x="276" y="538"/>
                    <a:pt x="276" y="538"/>
                  </a:cubicBezTo>
                  <a:lnTo>
                    <a:pt x="276" y="163"/>
                  </a:lnTo>
                  <a:close/>
                  <a:moveTo>
                    <a:pt x="551" y="71"/>
                  </a:moveTo>
                  <a:lnTo>
                    <a:pt x="551" y="71"/>
                  </a:lnTo>
                  <a:cubicBezTo>
                    <a:pt x="332" y="163"/>
                    <a:pt x="332" y="163"/>
                    <a:pt x="332" y="163"/>
                  </a:cubicBezTo>
                  <a:cubicBezTo>
                    <a:pt x="332" y="538"/>
                    <a:pt x="332" y="538"/>
                    <a:pt x="332" y="538"/>
                  </a:cubicBezTo>
                  <a:cubicBezTo>
                    <a:pt x="551" y="446"/>
                    <a:pt x="551" y="446"/>
                    <a:pt x="551" y="446"/>
                  </a:cubicBezTo>
                  <a:lnTo>
                    <a:pt x="551" y="71"/>
                  </a:lnTo>
                  <a:close/>
                  <a:moveTo>
                    <a:pt x="375" y="206"/>
                  </a:moveTo>
                  <a:lnTo>
                    <a:pt x="375" y="206"/>
                  </a:lnTo>
                  <a:cubicBezTo>
                    <a:pt x="480" y="156"/>
                    <a:pt x="480" y="156"/>
                    <a:pt x="480" y="156"/>
                  </a:cubicBezTo>
                  <a:cubicBezTo>
                    <a:pt x="488" y="156"/>
                    <a:pt x="488" y="156"/>
                    <a:pt x="495" y="156"/>
                  </a:cubicBezTo>
                  <a:cubicBezTo>
                    <a:pt x="509" y="156"/>
                    <a:pt x="523" y="163"/>
                    <a:pt x="523" y="184"/>
                  </a:cubicBezTo>
                  <a:cubicBezTo>
                    <a:pt x="523" y="191"/>
                    <a:pt x="516" y="206"/>
                    <a:pt x="502" y="206"/>
                  </a:cubicBezTo>
                  <a:cubicBezTo>
                    <a:pt x="403" y="255"/>
                    <a:pt x="403" y="255"/>
                    <a:pt x="403" y="255"/>
                  </a:cubicBezTo>
                  <a:cubicBezTo>
                    <a:pt x="396" y="255"/>
                    <a:pt x="396" y="255"/>
                    <a:pt x="389" y="255"/>
                  </a:cubicBezTo>
                  <a:cubicBezTo>
                    <a:pt x="375" y="255"/>
                    <a:pt x="360" y="248"/>
                    <a:pt x="360" y="227"/>
                  </a:cubicBezTo>
                  <a:cubicBezTo>
                    <a:pt x="360" y="220"/>
                    <a:pt x="367" y="206"/>
                    <a:pt x="375" y="206"/>
                  </a:cubicBezTo>
                  <a:close/>
                  <a:moveTo>
                    <a:pt x="375" y="304"/>
                  </a:moveTo>
                  <a:lnTo>
                    <a:pt x="375" y="304"/>
                  </a:lnTo>
                  <a:cubicBezTo>
                    <a:pt x="480" y="262"/>
                    <a:pt x="480" y="262"/>
                    <a:pt x="480" y="262"/>
                  </a:cubicBezTo>
                  <a:cubicBezTo>
                    <a:pt x="488" y="255"/>
                    <a:pt x="488" y="255"/>
                    <a:pt x="495" y="255"/>
                  </a:cubicBezTo>
                  <a:cubicBezTo>
                    <a:pt x="509" y="255"/>
                    <a:pt x="523" y="269"/>
                    <a:pt x="523" y="283"/>
                  </a:cubicBezTo>
                  <a:cubicBezTo>
                    <a:pt x="523" y="297"/>
                    <a:pt x="516" y="304"/>
                    <a:pt x="502" y="311"/>
                  </a:cubicBezTo>
                  <a:cubicBezTo>
                    <a:pt x="403" y="361"/>
                    <a:pt x="403" y="361"/>
                    <a:pt x="403" y="361"/>
                  </a:cubicBezTo>
                  <a:cubicBezTo>
                    <a:pt x="396" y="361"/>
                    <a:pt x="396" y="361"/>
                    <a:pt x="389" y="361"/>
                  </a:cubicBezTo>
                  <a:cubicBezTo>
                    <a:pt x="375" y="361"/>
                    <a:pt x="360" y="347"/>
                    <a:pt x="360" y="333"/>
                  </a:cubicBezTo>
                  <a:cubicBezTo>
                    <a:pt x="360" y="319"/>
                    <a:pt x="367" y="311"/>
                    <a:pt x="375" y="304"/>
                  </a:cubicBezTo>
                  <a:close/>
                  <a:moveTo>
                    <a:pt x="375" y="410"/>
                  </a:moveTo>
                  <a:lnTo>
                    <a:pt x="375" y="410"/>
                  </a:lnTo>
                  <a:cubicBezTo>
                    <a:pt x="480" y="361"/>
                    <a:pt x="480" y="361"/>
                    <a:pt x="480" y="361"/>
                  </a:cubicBezTo>
                  <a:cubicBezTo>
                    <a:pt x="488" y="361"/>
                    <a:pt x="488" y="361"/>
                    <a:pt x="495" y="361"/>
                  </a:cubicBezTo>
                  <a:cubicBezTo>
                    <a:pt x="509" y="361"/>
                    <a:pt x="523" y="375"/>
                    <a:pt x="523" y="389"/>
                  </a:cubicBezTo>
                  <a:cubicBezTo>
                    <a:pt x="523" y="403"/>
                    <a:pt x="516" y="410"/>
                    <a:pt x="502" y="417"/>
                  </a:cubicBezTo>
                  <a:cubicBezTo>
                    <a:pt x="403" y="460"/>
                    <a:pt x="403" y="460"/>
                    <a:pt x="403" y="460"/>
                  </a:cubicBezTo>
                  <a:cubicBezTo>
                    <a:pt x="396" y="467"/>
                    <a:pt x="396" y="467"/>
                    <a:pt x="389" y="467"/>
                  </a:cubicBezTo>
                  <a:cubicBezTo>
                    <a:pt x="375" y="467"/>
                    <a:pt x="360" y="453"/>
                    <a:pt x="360" y="439"/>
                  </a:cubicBezTo>
                  <a:cubicBezTo>
                    <a:pt x="360" y="425"/>
                    <a:pt x="367" y="417"/>
                    <a:pt x="375" y="410"/>
                  </a:cubicBezTo>
                  <a:close/>
                  <a:moveTo>
                    <a:pt x="113" y="156"/>
                  </a:moveTo>
                  <a:lnTo>
                    <a:pt x="113" y="156"/>
                  </a:lnTo>
                  <a:cubicBezTo>
                    <a:pt x="120" y="156"/>
                    <a:pt x="120" y="156"/>
                    <a:pt x="127" y="156"/>
                  </a:cubicBezTo>
                  <a:cubicBezTo>
                    <a:pt x="233" y="206"/>
                    <a:pt x="233" y="206"/>
                    <a:pt x="233" y="206"/>
                  </a:cubicBezTo>
                  <a:cubicBezTo>
                    <a:pt x="240" y="206"/>
                    <a:pt x="247" y="220"/>
                    <a:pt x="247" y="227"/>
                  </a:cubicBezTo>
                  <a:cubicBezTo>
                    <a:pt x="247" y="248"/>
                    <a:pt x="233" y="255"/>
                    <a:pt x="219" y="255"/>
                  </a:cubicBezTo>
                  <a:cubicBezTo>
                    <a:pt x="212" y="255"/>
                    <a:pt x="212" y="255"/>
                    <a:pt x="205" y="255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92" y="206"/>
                    <a:pt x="85" y="191"/>
                    <a:pt x="85" y="184"/>
                  </a:cubicBezTo>
                  <a:cubicBezTo>
                    <a:pt x="85" y="163"/>
                    <a:pt x="99" y="156"/>
                    <a:pt x="113" y="156"/>
                  </a:cubicBezTo>
                  <a:close/>
                  <a:moveTo>
                    <a:pt x="113" y="255"/>
                  </a:moveTo>
                  <a:lnTo>
                    <a:pt x="113" y="255"/>
                  </a:lnTo>
                  <a:cubicBezTo>
                    <a:pt x="120" y="255"/>
                    <a:pt x="120" y="255"/>
                    <a:pt x="127" y="262"/>
                  </a:cubicBezTo>
                  <a:cubicBezTo>
                    <a:pt x="233" y="304"/>
                    <a:pt x="233" y="304"/>
                    <a:pt x="233" y="304"/>
                  </a:cubicBezTo>
                  <a:cubicBezTo>
                    <a:pt x="240" y="311"/>
                    <a:pt x="247" y="319"/>
                    <a:pt x="247" y="333"/>
                  </a:cubicBezTo>
                  <a:cubicBezTo>
                    <a:pt x="247" y="347"/>
                    <a:pt x="233" y="361"/>
                    <a:pt x="219" y="361"/>
                  </a:cubicBezTo>
                  <a:cubicBezTo>
                    <a:pt x="212" y="361"/>
                    <a:pt x="212" y="361"/>
                    <a:pt x="205" y="36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92" y="304"/>
                    <a:pt x="85" y="297"/>
                    <a:pt x="85" y="283"/>
                  </a:cubicBezTo>
                  <a:cubicBezTo>
                    <a:pt x="85" y="269"/>
                    <a:pt x="99" y="255"/>
                    <a:pt x="113" y="255"/>
                  </a:cubicBezTo>
                  <a:close/>
                  <a:moveTo>
                    <a:pt x="113" y="361"/>
                  </a:moveTo>
                  <a:lnTo>
                    <a:pt x="113" y="361"/>
                  </a:lnTo>
                  <a:cubicBezTo>
                    <a:pt x="120" y="361"/>
                    <a:pt x="120" y="361"/>
                    <a:pt x="127" y="361"/>
                  </a:cubicBezTo>
                  <a:cubicBezTo>
                    <a:pt x="233" y="410"/>
                    <a:pt x="233" y="410"/>
                    <a:pt x="233" y="410"/>
                  </a:cubicBezTo>
                  <a:cubicBezTo>
                    <a:pt x="240" y="417"/>
                    <a:pt x="247" y="425"/>
                    <a:pt x="247" y="439"/>
                  </a:cubicBezTo>
                  <a:cubicBezTo>
                    <a:pt x="247" y="453"/>
                    <a:pt x="233" y="467"/>
                    <a:pt x="219" y="467"/>
                  </a:cubicBezTo>
                  <a:cubicBezTo>
                    <a:pt x="212" y="467"/>
                    <a:pt x="212" y="467"/>
                    <a:pt x="205" y="460"/>
                  </a:cubicBezTo>
                  <a:cubicBezTo>
                    <a:pt x="106" y="417"/>
                    <a:pt x="106" y="417"/>
                    <a:pt x="106" y="417"/>
                  </a:cubicBezTo>
                  <a:cubicBezTo>
                    <a:pt x="92" y="410"/>
                    <a:pt x="85" y="403"/>
                    <a:pt x="85" y="389"/>
                  </a:cubicBezTo>
                  <a:cubicBezTo>
                    <a:pt x="85" y="375"/>
                    <a:pt x="99" y="361"/>
                    <a:pt x="113" y="36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0" name="Freeform 15"/>
            <p:cNvSpPr>
              <a:spLocks noChangeArrowheads="1"/>
            </p:cNvSpPr>
            <p:nvPr/>
          </p:nvSpPr>
          <p:spPr bwMode="auto">
            <a:xfrm>
              <a:off x="5426075" y="3779838"/>
              <a:ext cx="217488" cy="219075"/>
            </a:xfrm>
            <a:custGeom>
              <a:avLst/>
              <a:gdLst>
                <a:gd name="T0" fmla="*/ 76484966 w 602"/>
                <a:gd name="T1" fmla="*/ 63149718 h 609"/>
                <a:gd name="T2" fmla="*/ 76484966 w 602"/>
                <a:gd name="T3" fmla="*/ 63149718 h 609"/>
                <a:gd name="T4" fmla="*/ 40591859 w 602"/>
                <a:gd name="T5" fmla="*/ 77772344 h 609"/>
                <a:gd name="T6" fmla="*/ 39678193 w 602"/>
                <a:gd name="T7" fmla="*/ 78678142 h 609"/>
                <a:gd name="T8" fmla="*/ 37850860 w 602"/>
                <a:gd name="T9" fmla="*/ 77772344 h 609"/>
                <a:gd name="T10" fmla="*/ 1827333 w 602"/>
                <a:gd name="T11" fmla="*/ 63149718 h 609"/>
                <a:gd name="T12" fmla="*/ 0 w 602"/>
                <a:gd name="T13" fmla="*/ 60431965 h 609"/>
                <a:gd name="T14" fmla="*/ 0 w 602"/>
                <a:gd name="T15" fmla="*/ 3752694 h 609"/>
                <a:gd name="T16" fmla="*/ 3654665 w 602"/>
                <a:gd name="T17" fmla="*/ 0 h 609"/>
                <a:gd name="T18" fmla="*/ 5481998 w 602"/>
                <a:gd name="T19" fmla="*/ 1035300 h 609"/>
                <a:gd name="T20" fmla="*/ 5481998 w 602"/>
                <a:gd name="T21" fmla="*/ 1035300 h 609"/>
                <a:gd name="T22" fmla="*/ 5481998 w 602"/>
                <a:gd name="T23" fmla="*/ 1035300 h 609"/>
                <a:gd name="T24" fmla="*/ 5481998 w 602"/>
                <a:gd name="T25" fmla="*/ 1035300 h 609"/>
                <a:gd name="T26" fmla="*/ 39678193 w 602"/>
                <a:gd name="T27" fmla="*/ 14752129 h 609"/>
                <a:gd name="T28" fmla="*/ 73743967 w 602"/>
                <a:gd name="T29" fmla="*/ 1035300 h 609"/>
                <a:gd name="T30" fmla="*/ 73743967 w 602"/>
                <a:gd name="T31" fmla="*/ 1035300 h 609"/>
                <a:gd name="T32" fmla="*/ 73743967 w 602"/>
                <a:gd name="T33" fmla="*/ 1035300 h 609"/>
                <a:gd name="T34" fmla="*/ 73743967 w 602"/>
                <a:gd name="T35" fmla="*/ 1035300 h 609"/>
                <a:gd name="T36" fmla="*/ 74657633 w 602"/>
                <a:gd name="T37" fmla="*/ 0 h 609"/>
                <a:gd name="T38" fmla="*/ 78442719 w 602"/>
                <a:gd name="T39" fmla="*/ 3752694 h 609"/>
                <a:gd name="T40" fmla="*/ 78442719 w 602"/>
                <a:gd name="T41" fmla="*/ 60431965 h 609"/>
                <a:gd name="T42" fmla="*/ 76484966 w 602"/>
                <a:gd name="T43" fmla="*/ 63149718 h 609"/>
                <a:gd name="T44" fmla="*/ 36023527 w 602"/>
                <a:gd name="T45" fmla="*/ 69619805 h 609"/>
                <a:gd name="T46" fmla="*/ 36023527 w 602"/>
                <a:gd name="T47" fmla="*/ 69619805 h 609"/>
                <a:gd name="T48" fmla="*/ 36023527 w 602"/>
                <a:gd name="T49" fmla="*/ 21093073 h 609"/>
                <a:gd name="T50" fmla="*/ 7308970 w 602"/>
                <a:gd name="T51" fmla="*/ 9187840 h 609"/>
                <a:gd name="T52" fmla="*/ 7308970 w 602"/>
                <a:gd name="T53" fmla="*/ 57714571 h 609"/>
                <a:gd name="T54" fmla="*/ 36023527 w 602"/>
                <a:gd name="T55" fmla="*/ 69619805 h 609"/>
                <a:gd name="T56" fmla="*/ 71002968 w 602"/>
                <a:gd name="T57" fmla="*/ 9187840 h 609"/>
                <a:gd name="T58" fmla="*/ 71002968 w 602"/>
                <a:gd name="T59" fmla="*/ 9187840 h 609"/>
                <a:gd name="T60" fmla="*/ 43332858 w 602"/>
                <a:gd name="T61" fmla="*/ 21093073 h 609"/>
                <a:gd name="T62" fmla="*/ 43332858 w 602"/>
                <a:gd name="T63" fmla="*/ 69619805 h 609"/>
                <a:gd name="T64" fmla="*/ 71002968 w 602"/>
                <a:gd name="T65" fmla="*/ 57714571 h 609"/>
                <a:gd name="T66" fmla="*/ 71002968 w 602"/>
                <a:gd name="T67" fmla="*/ 9187840 h 6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2" h="609">
                  <a:moveTo>
                    <a:pt x="586" y="488"/>
                  </a:moveTo>
                  <a:lnTo>
                    <a:pt x="586" y="488"/>
                  </a:lnTo>
                  <a:cubicBezTo>
                    <a:pt x="311" y="601"/>
                    <a:pt x="311" y="601"/>
                    <a:pt x="311" y="601"/>
                  </a:cubicBezTo>
                  <a:cubicBezTo>
                    <a:pt x="311" y="608"/>
                    <a:pt x="304" y="608"/>
                    <a:pt x="304" y="608"/>
                  </a:cubicBezTo>
                  <a:cubicBezTo>
                    <a:pt x="297" y="608"/>
                    <a:pt x="297" y="608"/>
                    <a:pt x="290" y="601"/>
                  </a:cubicBezTo>
                  <a:cubicBezTo>
                    <a:pt x="14" y="488"/>
                    <a:pt x="14" y="488"/>
                    <a:pt x="14" y="488"/>
                  </a:cubicBezTo>
                  <a:cubicBezTo>
                    <a:pt x="7" y="488"/>
                    <a:pt x="0" y="474"/>
                    <a:pt x="0" y="46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35" y="0"/>
                    <a:pt x="35" y="0"/>
                    <a:pt x="42" y="8"/>
                  </a:cubicBezTo>
                  <a:cubicBezTo>
                    <a:pt x="304" y="114"/>
                    <a:pt x="304" y="114"/>
                    <a:pt x="304" y="114"/>
                  </a:cubicBezTo>
                  <a:cubicBezTo>
                    <a:pt x="565" y="8"/>
                    <a:pt x="565" y="8"/>
                    <a:pt x="565" y="8"/>
                  </a:cubicBezTo>
                  <a:cubicBezTo>
                    <a:pt x="565" y="0"/>
                    <a:pt x="572" y="0"/>
                    <a:pt x="572" y="0"/>
                  </a:cubicBezTo>
                  <a:cubicBezTo>
                    <a:pt x="594" y="0"/>
                    <a:pt x="601" y="15"/>
                    <a:pt x="601" y="29"/>
                  </a:cubicBezTo>
                  <a:cubicBezTo>
                    <a:pt x="601" y="467"/>
                    <a:pt x="601" y="467"/>
                    <a:pt x="601" y="467"/>
                  </a:cubicBezTo>
                  <a:cubicBezTo>
                    <a:pt x="601" y="474"/>
                    <a:pt x="594" y="488"/>
                    <a:pt x="586" y="488"/>
                  </a:cubicBezTo>
                  <a:close/>
                  <a:moveTo>
                    <a:pt x="276" y="538"/>
                  </a:moveTo>
                  <a:lnTo>
                    <a:pt x="276" y="538"/>
                  </a:lnTo>
                  <a:cubicBezTo>
                    <a:pt x="276" y="163"/>
                    <a:pt x="276" y="163"/>
                    <a:pt x="276" y="163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446"/>
                    <a:pt x="56" y="446"/>
                    <a:pt x="56" y="446"/>
                  </a:cubicBezTo>
                  <a:lnTo>
                    <a:pt x="276" y="538"/>
                  </a:lnTo>
                  <a:close/>
                  <a:moveTo>
                    <a:pt x="544" y="71"/>
                  </a:moveTo>
                  <a:lnTo>
                    <a:pt x="544" y="71"/>
                  </a:lnTo>
                  <a:cubicBezTo>
                    <a:pt x="332" y="163"/>
                    <a:pt x="332" y="163"/>
                    <a:pt x="332" y="163"/>
                  </a:cubicBezTo>
                  <a:cubicBezTo>
                    <a:pt x="332" y="538"/>
                    <a:pt x="332" y="538"/>
                    <a:pt x="332" y="538"/>
                  </a:cubicBezTo>
                  <a:cubicBezTo>
                    <a:pt x="544" y="446"/>
                    <a:pt x="544" y="446"/>
                    <a:pt x="544" y="446"/>
                  </a:cubicBezTo>
                  <a:lnTo>
                    <a:pt x="544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1" name="Freeform 16"/>
            <p:cNvSpPr>
              <a:spLocks noChangeArrowheads="1"/>
            </p:cNvSpPr>
            <p:nvPr/>
          </p:nvSpPr>
          <p:spPr bwMode="auto">
            <a:xfrm>
              <a:off x="5068888" y="3790950"/>
              <a:ext cx="171450" cy="198438"/>
            </a:xfrm>
            <a:custGeom>
              <a:avLst/>
              <a:gdLst>
                <a:gd name="T0" fmla="*/ 58106390 w 475"/>
                <a:gd name="T1" fmla="*/ 71207247 h 552"/>
                <a:gd name="T2" fmla="*/ 58106390 w 475"/>
                <a:gd name="T3" fmla="*/ 71207247 h 552"/>
                <a:gd name="T4" fmla="*/ 54327993 w 475"/>
                <a:gd name="T5" fmla="*/ 71207247 h 552"/>
                <a:gd name="T6" fmla="*/ 54327993 w 475"/>
                <a:gd name="T7" fmla="*/ 0 h 552"/>
                <a:gd name="T8" fmla="*/ 58106390 w 475"/>
                <a:gd name="T9" fmla="*/ 0 h 552"/>
                <a:gd name="T10" fmla="*/ 61754124 w 475"/>
                <a:gd name="T11" fmla="*/ 3618618 h 552"/>
                <a:gd name="T12" fmla="*/ 61754124 w 475"/>
                <a:gd name="T13" fmla="*/ 67588630 h 552"/>
                <a:gd name="T14" fmla="*/ 58106390 w 475"/>
                <a:gd name="T15" fmla="*/ 71207247 h 552"/>
                <a:gd name="T16" fmla="*/ 7426131 w 475"/>
                <a:gd name="T17" fmla="*/ 67588630 h 552"/>
                <a:gd name="T18" fmla="*/ 7426131 w 475"/>
                <a:gd name="T19" fmla="*/ 67588630 h 552"/>
                <a:gd name="T20" fmla="*/ 7426131 w 475"/>
                <a:gd name="T21" fmla="*/ 63970012 h 552"/>
                <a:gd name="T22" fmla="*/ 13809846 w 475"/>
                <a:gd name="T23" fmla="*/ 63970012 h 552"/>
                <a:gd name="T24" fmla="*/ 21235977 w 475"/>
                <a:gd name="T25" fmla="*/ 56603721 h 552"/>
                <a:gd name="T26" fmla="*/ 13809846 w 475"/>
                <a:gd name="T27" fmla="*/ 49237429 h 552"/>
                <a:gd name="T28" fmla="*/ 7426131 w 475"/>
                <a:gd name="T29" fmla="*/ 49237429 h 552"/>
                <a:gd name="T30" fmla="*/ 7426131 w 475"/>
                <a:gd name="T31" fmla="*/ 42905028 h 552"/>
                <a:gd name="T32" fmla="*/ 13809846 w 475"/>
                <a:gd name="T33" fmla="*/ 42905028 h 552"/>
                <a:gd name="T34" fmla="*/ 21235977 w 475"/>
                <a:gd name="T35" fmla="*/ 35539095 h 552"/>
                <a:gd name="T36" fmla="*/ 13809846 w 475"/>
                <a:gd name="T37" fmla="*/ 28301860 h 552"/>
                <a:gd name="T38" fmla="*/ 7426131 w 475"/>
                <a:gd name="T39" fmla="*/ 28301860 h 552"/>
                <a:gd name="T40" fmla="*/ 7426131 w 475"/>
                <a:gd name="T41" fmla="*/ 21840403 h 552"/>
                <a:gd name="T42" fmla="*/ 13809846 w 475"/>
                <a:gd name="T43" fmla="*/ 21840403 h 552"/>
                <a:gd name="T44" fmla="*/ 21235977 w 475"/>
                <a:gd name="T45" fmla="*/ 14603167 h 552"/>
                <a:gd name="T46" fmla="*/ 13809846 w 475"/>
                <a:gd name="T47" fmla="*/ 7236876 h 552"/>
                <a:gd name="T48" fmla="*/ 7426131 w 475"/>
                <a:gd name="T49" fmla="*/ 7236876 h 552"/>
                <a:gd name="T50" fmla="*/ 7426131 w 475"/>
                <a:gd name="T51" fmla="*/ 3618618 h 552"/>
                <a:gd name="T52" fmla="*/ 11074226 w 475"/>
                <a:gd name="T53" fmla="*/ 0 h 552"/>
                <a:gd name="T54" fmla="*/ 50680259 w 475"/>
                <a:gd name="T55" fmla="*/ 0 h 552"/>
                <a:gd name="T56" fmla="*/ 50680259 w 475"/>
                <a:gd name="T57" fmla="*/ 71207247 h 552"/>
                <a:gd name="T58" fmla="*/ 11074226 w 475"/>
                <a:gd name="T59" fmla="*/ 71207247 h 552"/>
                <a:gd name="T60" fmla="*/ 7426131 w 475"/>
                <a:gd name="T61" fmla="*/ 67588630 h 552"/>
                <a:gd name="T62" fmla="*/ 17588243 w 475"/>
                <a:gd name="T63" fmla="*/ 14603167 h 552"/>
                <a:gd name="T64" fmla="*/ 17588243 w 475"/>
                <a:gd name="T65" fmla="*/ 14603167 h 552"/>
                <a:gd name="T66" fmla="*/ 13809846 w 475"/>
                <a:gd name="T67" fmla="*/ 18221785 h 552"/>
                <a:gd name="T68" fmla="*/ 3778036 w 475"/>
                <a:gd name="T69" fmla="*/ 18221785 h 552"/>
                <a:gd name="T70" fmla="*/ 0 w 475"/>
                <a:gd name="T71" fmla="*/ 14603167 h 552"/>
                <a:gd name="T72" fmla="*/ 3778036 w 475"/>
                <a:gd name="T73" fmla="*/ 10984909 h 552"/>
                <a:gd name="T74" fmla="*/ 13809846 w 475"/>
                <a:gd name="T75" fmla="*/ 10984909 h 552"/>
                <a:gd name="T76" fmla="*/ 17588243 w 475"/>
                <a:gd name="T77" fmla="*/ 14603167 h 552"/>
                <a:gd name="T78" fmla="*/ 3778036 w 475"/>
                <a:gd name="T79" fmla="*/ 31920478 h 552"/>
                <a:gd name="T80" fmla="*/ 3778036 w 475"/>
                <a:gd name="T81" fmla="*/ 31920478 h 552"/>
                <a:gd name="T82" fmla="*/ 13809846 w 475"/>
                <a:gd name="T83" fmla="*/ 31920478 h 552"/>
                <a:gd name="T84" fmla="*/ 17588243 w 475"/>
                <a:gd name="T85" fmla="*/ 35539095 h 552"/>
                <a:gd name="T86" fmla="*/ 13809846 w 475"/>
                <a:gd name="T87" fmla="*/ 39286770 h 552"/>
                <a:gd name="T88" fmla="*/ 3778036 w 475"/>
                <a:gd name="T89" fmla="*/ 39286770 h 552"/>
                <a:gd name="T90" fmla="*/ 0 w 475"/>
                <a:gd name="T91" fmla="*/ 35539095 h 552"/>
                <a:gd name="T92" fmla="*/ 3778036 w 475"/>
                <a:gd name="T93" fmla="*/ 31920478 h 552"/>
                <a:gd name="T94" fmla="*/ 3778036 w 475"/>
                <a:gd name="T95" fmla="*/ 52985462 h 552"/>
                <a:gd name="T96" fmla="*/ 3778036 w 475"/>
                <a:gd name="T97" fmla="*/ 52985462 h 552"/>
                <a:gd name="T98" fmla="*/ 13809846 w 475"/>
                <a:gd name="T99" fmla="*/ 52985462 h 552"/>
                <a:gd name="T100" fmla="*/ 17588243 w 475"/>
                <a:gd name="T101" fmla="*/ 56603721 h 552"/>
                <a:gd name="T102" fmla="*/ 13809846 w 475"/>
                <a:gd name="T103" fmla="*/ 60222338 h 552"/>
                <a:gd name="T104" fmla="*/ 3778036 w 475"/>
                <a:gd name="T105" fmla="*/ 60222338 h 552"/>
                <a:gd name="T106" fmla="*/ 0 w 475"/>
                <a:gd name="T107" fmla="*/ 56603721 h 552"/>
                <a:gd name="T108" fmla="*/ 3778036 w 475"/>
                <a:gd name="T109" fmla="*/ 52985462 h 55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75" h="552">
                  <a:moveTo>
                    <a:pt x="446" y="551"/>
                  </a:moveTo>
                  <a:lnTo>
                    <a:pt x="446" y="551"/>
                  </a:lnTo>
                  <a:cubicBezTo>
                    <a:pt x="417" y="551"/>
                    <a:pt x="417" y="551"/>
                    <a:pt x="417" y="551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60" y="0"/>
                    <a:pt x="474" y="14"/>
                    <a:pt x="474" y="28"/>
                  </a:cubicBezTo>
                  <a:cubicBezTo>
                    <a:pt x="474" y="523"/>
                    <a:pt x="474" y="523"/>
                    <a:pt x="474" y="523"/>
                  </a:cubicBezTo>
                  <a:cubicBezTo>
                    <a:pt x="474" y="537"/>
                    <a:pt x="460" y="551"/>
                    <a:pt x="446" y="551"/>
                  </a:cubicBezTo>
                  <a:close/>
                  <a:moveTo>
                    <a:pt x="57" y="523"/>
                  </a:moveTo>
                  <a:lnTo>
                    <a:pt x="57" y="523"/>
                  </a:lnTo>
                  <a:cubicBezTo>
                    <a:pt x="57" y="495"/>
                    <a:pt x="57" y="495"/>
                    <a:pt x="57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35" y="495"/>
                    <a:pt x="163" y="466"/>
                    <a:pt x="163" y="438"/>
                  </a:cubicBezTo>
                  <a:cubicBezTo>
                    <a:pt x="163" y="403"/>
                    <a:pt x="135" y="381"/>
                    <a:pt x="106" y="381"/>
                  </a:cubicBezTo>
                  <a:cubicBezTo>
                    <a:pt x="57" y="381"/>
                    <a:pt x="57" y="381"/>
                    <a:pt x="57" y="381"/>
                  </a:cubicBezTo>
                  <a:cubicBezTo>
                    <a:pt x="57" y="332"/>
                    <a:pt x="57" y="332"/>
                    <a:pt x="57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35" y="332"/>
                    <a:pt x="163" y="304"/>
                    <a:pt x="163" y="275"/>
                  </a:cubicBezTo>
                  <a:cubicBezTo>
                    <a:pt x="163" y="247"/>
                    <a:pt x="135" y="219"/>
                    <a:pt x="106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106" y="169"/>
                    <a:pt x="106" y="169"/>
                    <a:pt x="106" y="169"/>
                  </a:cubicBezTo>
                  <a:cubicBezTo>
                    <a:pt x="135" y="169"/>
                    <a:pt x="163" y="148"/>
                    <a:pt x="163" y="113"/>
                  </a:cubicBezTo>
                  <a:cubicBezTo>
                    <a:pt x="163" y="85"/>
                    <a:pt x="135" y="56"/>
                    <a:pt x="106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14"/>
                    <a:pt x="71" y="0"/>
                    <a:pt x="85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551"/>
                    <a:pt x="389" y="551"/>
                    <a:pt x="389" y="551"/>
                  </a:cubicBezTo>
                  <a:cubicBezTo>
                    <a:pt x="85" y="551"/>
                    <a:pt x="85" y="551"/>
                    <a:pt x="85" y="551"/>
                  </a:cubicBezTo>
                  <a:cubicBezTo>
                    <a:pt x="71" y="551"/>
                    <a:pt x="57" y="537"/>
                    <a:pt x="57" y="523"/>
                  </a:cubicBezTo>
                  <a:close/>
                  <a:moveTo>
                    <a:pt x="135" y="113"/>
                  </a:moveTo>
                  <a:lnTo>
                    <a:pt x="135" y="113"/>
                  </a:lnTo>
                  <a:cubicBezTo>
                    <a:pt x="135" y="134"/>
                    <a:pt x="120" y="141"/>
                    <a:pt x="106" y="141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15" y="141"/>
                    <a:pt x="0" y="134"/>
                    <a:pt x="0" y="113"/>
                  </a:cubicBezTo>
                  <a:cubicBezTo>
                    <a:pt x="0" y="99"/>
                    <a:pt x="15" y="85"/>
                    <a:pt x="29" y="85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20" y="85"/>
                    <a:pt x="135" y="99"/>
                    <a:pt x="135" y="113"/>
                  </a:cubicBezTo>
                  <a:close/>
                  <a:moveTo>
                    <a:pt x="29" y="247"/>
                  </a:moveTo>
                  <a:lnTo>
                    <a:pt x="29" y="247"/>
                  </a:lnTo>
                  <a:cubicBezTo>
                    <a:pt x="106" y="247"/>
                    <a:pt x="106" y="247"/>
                    <a:pt x="106" y="247"/>
                  </a:cubicBezTo>
                  <a:cubicBezTo>
                    <a:pt x="120" y="247"/>
                    <a:pt x="135" y="261"/>
                    <a:pt x="135" y="275"/>
                  </a:cubicBezTo>
                  <a:cubicBezTo>
                    <a:pt x="135" y="290"/>
                    <a:pt x="120" y="304"/>
                    <a:pt x="10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5" y="304"/>
                    <a:pt x="0" y="290"/>
                    <a:pt x="0" y="275"/>
                  </a:cubicBezTo>
                  <a:cubicBezTo>
                    <a:pt x="0" y="261"/>
                    <a:pt x="15" y="247"/>
                    <a:pt x="29" y="247"/>
                  </a:cubicBezTo>
                  <a:close/>
                  <a:moveTo>
                    <a:pt x="29" y="410"/>
                  </a:moveTo>
                  <a:lnTo>
                    <a:pt x="29" y="410"/>
                  </a:lnTo>
                  <a:cubicBezTo>
                    <a:pt x="106" y="410"/>
                    <a:pt x="106" y="410"/>
                    <a:pt x="106" y="410"/>
                  </a:cubicBezTo>
                  <a:cubicBezTo>
                    <a:pt x="120" y="410"/>
                    <a:pt x="135" y="417"/>
                    <a:pt x="135" y="438"/>
                  </a:cubicBezTo>
                  <a:cubicBezTo>
                    <a:pt x="135" y="452"/>
                    <a:pt x="120" y="466"/>
                    <a:pt x="106" y="466"/>
                  </a:cubicBezTo>
                  <a:cubicBezTo>
                    <a:pt x="29" y="466"/>
                    <a:pt x="29" y="466"/>
                    <a:pt x="29" y="466"/>
                  </a:cubicBezTo>
                  <a:cubicBezTo>
                    <a:pt x="15" y="466"/>
                    <a:pt x="0" y="452"/>
                    <a:pt x="0" y="438"/>
                  </a:cubicBezTo>
                  <a:cubicBezTo>
                    <a:pt x="0" y="417"/>
                    <a:pt x="15" y="410"/>
                    <a:pt x="29" y="4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2" name="Freeform 17"/>
            <p:cNvSpPr>
              <a:spLocks noChangeArrowheads="1"/>
            </p:cNvSpPr>
            <p:nvPr/>
          </p:nvSpPr>
          <p:spPr bwMode="auto">
            <a:xfrm>
              <a:off x="4700588" y="3787775"/>
              <a:ext cx="182562" cy="211138"/>
            </a:xfrm>
            <a:custGeom>
              <a:avLst/>
              <a:gdLst>
                <a:gd name="T0" fmla="*/ 61748637 w 509"/>
                <a:gd name="T1" fmla="*/ 58478392 h 587"/>
                <a:gd name="T2" fmla="*/ 61748637 w 509"/>
                <a:gd name="T3" fmla="*/ 58478392 h 587"/>
                <a:gd name="T4" fmla="*/ 59047150 w 509"/>
                <a:gd name="T5" fmla="*/ 57572693 h 587"/>
                <a:gd name="T6" fmla="*/ 56345663 w 509"/>
                <a:gd name="T7" fmla="*/ 54855954 h 587"/>
                <a:gd name="T8" fmla="*/ 56345663 w 509"/>
                <a:gd name="T9" fmla="*/ 72192291 h 587"/>
                <a:gd name="T10" fmla="*/ 52614799 w 509"/>
                <a:gd name="T11" fmla="*/ 75814728 h 587"/>
                <a:gd name="T12" fmla="*/ 49012696 w 509"/>
                <a:gd name="T13" fmla="*/ 72192291 h 587"/>
                <a:gd name="T14" fmla="*/ 49012696 w 509"/>
                <a:gd name="T15" fmla="*/ 54855954 h 587"/>
                <a:gd name="T16" fmla="*/ 47211824 w 509"/>
                <a:gd name="T17" fmla="*/ 57572693 h 587"/>
                <a:gd name="T18" fmla="*/ 44510337 w 509"/>
                <a:gd name="T19" fmla="*/ 58478392 h 587"/>
                <a:gd name="T20" fmla="*/ 40908235 w 509"/>
                <a:gd name="T21" fmla="*/ 54855954 h 587"/>
                <a:gd name="T22" fmla="*/ 41808850 w 509"/>
                <a:gd name="T23" fmla="*/ 52138857 h 587"/>
                <a:gd name="T24" fmla="*/ 50813927 w 509"/>
                <a:gd name="T25" fmla="*/ 43858794 h 587"/>
                <a:gd name="T26" fmla="*/ 52614799 w 509"/>
                <a:gd name="T27" fmla="*/ 42953095 h 587"/>
                <a:gd name="T28" fmla="*/ 55445048 w 509"/>
                <a:gd name="T29" fmla="*/ 43858794 h 587"/>
                <a:gd name="T30" fmla="*/ 63549509 w 509"/>
                <a:gd name="T31" fmla="*/ 52138857 h 587"/>
                <a:gd name="T32" fmla="*/ 65350381 w 509"/>
                <a:gd name="T33" fmla="*/ 54855954 h 587"/>
                <a:gd name="T34" fmla="*/ 61748637 w 509"/>
                <a:gd name="T35" fmla="*/ 58478392 h 587"/>
                <a:gd name="T36" fmla="*/ 39107363 w 509"/>
                <a:gd name="T37" fmla="*/ 49292630 h 587"/>
                <a:gd name="T38" fmla="*/ 39107363 w 509"/>
                <a:gd name="T39" fmla="*/ 49292630 h 587"/>
                <a:gd name="T40" fmla="*/ 37177729 w 509"/>
                <a:gd name="T41" fmla="*/ 54855954 h 587"/>
                <a:gd name="T42" fmla="*/ 44510337 w 509"/>
                <a:gd name="T43" fmla="*/ 62100829 h 587"/>
                <a:gd name="T44" fmla="*/ 45410952 w 509"/>
                <a:gd name="T45" fmla="*/ 62100829 h 587"/>
                <a:gd name="T46" fmla="*/ 45410952 w 509"/>
                <a:gd name="T47" fmla="*/ 70380892 h 587"/>
                <a:gd name="T48" fmla="*/ 3602102 w 509"/>
                <a:gd name="T49" fmla="*/ 70380892 h 587"/>
                <a:gd name="T50" fmla="*/ 0 w 509"/>
                <a:gd name="T51" fmla="*/ 66758455 h 587"/>
                <a:gd name="T52" fmla="*/ 0 w 509"/>
                <a:gd name="T53" fmla="*/ 3622437 h 587"/>
                <a:gd name="T54" fmla="*/ 3602102 w 509"/>
                <a:gd name="T55" fmla="*/ 0 h 587"/>
                <a:gd name="T56" fmla="*/ 11706564 w 509"/>
                <a:gd name="T57" fmla="*/ 0 h 587"/>
                <a:gd name="T58" fmla="*/ 11706564 w 509"/>
                <a:gd name="T59" fmla="*/ 0 h 587"/>
                <a:gd name="T60" fmla="*/ 22641275 w 509"/>
                <a:gd name="T61" fmla="*/ 0 h 587"/>
                <a:gd name="T62" fmla="*/ 22641275 w 509"/>
                <a:gd name="T63" fmla="*/ 13713899 h 587"/>
                <a:gd name="T64" fmla="*/ 22641275 w 509"/>
                <a:gd name="T65" fmla="*/ 20959133 h 587"/>
                <a:gd name="T66" fmla="*/ 29973883 w 509"/>
                <a:gd name="T67" fmla="*/ 28333497 h 587"/>
                <a:gd name="T68" fmla="*/ 37177729 w 509"/>
                <a:gd name="T69" fmla="*/ 28333497 h 587"/>
                <a:gd name="T70" fmla="*/ 52614799 w 509"/>
                <a:gd name="T71" fmla="*/ 28333497 h 587"/>
                <a:gd name="T72" fmla="*/ 52614799 w 509"/>
                <a:gd name="T73" fmla="*/ 39330657 h 587"/>
                <a:gd name="T74" fmla="*/ 48112440 w 509"/>
                <a:gd name="T75" fmla="*/ 41141696 h 587"/>
                <a:gd name="T76" fmla="*/ 39107363 w 509"/>
                <a:gd name="T77" fmla="*/ 49292630 h 587"/>
                <a:gd name="T78" fmla="*/ 29973883 w 509"/>
                <a:gd name="T79" fmla="*/ 24711059 h 587"/>
                <a:gd name="T80" fmla="*/ 29973883 w 509"/>
                <a:gd name="T81" fmla="*/ 24711059 h 587"/>
                <a:gd name="T82" fmla="*/ 26371780 w 509"/>
                <a:gd name="T83" fmla="*/ 20959133 h 587"/>
                <a:gd name="T84" fmla="*/ 26371780 w 509"/>
                <a:gd name="T85" fmla="*/ 13713899 h 587"/>
                <a:gd name="T86" fmla="*/ 26371780 w 509"/>
                <a:gd name="T87" fmla="*/ 0 h 587"/>
                <a:gd name="T88" fmla="*/ 26371780 w 509"/>
                <a:gd name="T89" fmla="*/ 0 h 587"/>
                <a:gd name="T90" fmla="*/ 52614799 w 509"/>
                <a:gd name="T91" fmla="*/ 24711059 h 587"/>
                <a:gd name="T92" fmla="*/ 37177729 w 509"/>
                <a:gd name="T93" fmla="*/ 24711059 h 587"/>
                <a:gd name="T94" fmla="*/ 29973883 w 509"/>
                <a:gd name="T95" fmla="*/ 24711059 h 58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09" h="587">
                  <a:moveTo>
                    <a:pt x="480" y="452"/>
                  </a:moveTo>
                  <a:lnTo>
                    <a:pt x="480" y="452"/>
                  </a:lnTo>
                  <a:cubicBezTo>
                    <a:pt x="473" y="452"/>
                    <a:pt x="466" y="452"/>
                    <a:pt x="459" y="445"/>
                  </a:cubicBezTo>
                  <a:cubicBezTo>
                    <a:pt x="438" y="424"/>
                    <a:pt x="438" y="424"/>
                    <a:pt x="438" y="424"/>
                  </a:cubicBezTo>
                  <a:cubicBezTo>
                    <a:pt x="438" y="558"/>
                    <a:pt x="438" y="558"/>
                    <a:pt x="438" y="558"/>
                  </a:cubicBezTo>
                  <a:cubicBezTo>
                    <a:pt x="438" y="572"/>
                    <a:pt x="431" y="586"/>
                    <a:pt x="409" y="586"/>
                  </a:cubicBezTo>
                  <a:cubicBezTo>
                    <a:pt x="395" y="586"/>
                    <a:pt x="381" y="572"/>
                    <a:pt x="381" y="558"/>
                  </a:cubicBezTo>
                  <a:cubicBezTo>
                    <a:pt x="381" y="424"/>
                    <a:pt x="381" y="424"/>
                    <a:pt x="381" y="424"/>
                  </a:cubicBezTo>
                  <a:cubicBezTo>
                    <a:pt x="367" y="445"/>
                    <a:pt x="367" y="445"/>
                    <a:pt x="367" y="445"/>
                  </a:cubicBezTo>
                  <a:cubicBezTo>
                    <a:pt x="360" y="452"/>
                    <a:pt x="353" y="452"/>
                    <a:pt x="346" y="452"/>
                  </a:cubicBezTo>
                  <a:cubicBezTo>
                    <a:pt x="332" y="452"/>
                    <a:pt x="318" y="438"/>
                    <a:pt x="318" y="424"/>
                  </a:cubicBezTo>
                  <a:cubicBezTo>
                    <a:pt x="318" y="417"/>
                    <a:pt x="318" y="410"/>
                    <a:pt x="325" y="403"/>
                  </a:cubicBezTo>
                  <a:cubicBezTo>
                    <a:pt x="395" y="339"/>
                    <a:pt x="395" y="339"/>
                    <a:pt x="395" y="339"/>
                  </a:cubicBezTo>
                  <a:cubicBezTo>
                    <a:pt x="395" y="332"/>
                    <a:pt x="402" y="332"/>
                    <a:pt x="409" y="332"/>
                  </a:cubicBezTo>
                  <a:cubicBezTo>
                    <a:pt x="417" y="332"/>
                    <a:pt x="424" y="332"/>
                    <a:pt x="431" y="339"/>
                  </a:cubicBezTo>
                  <a:cubicBezTo>
                    <a:pt x="494" y="403"/>
                    <a:pt x="494" y="403"/>
                    <a:pt x="494" y="403"/>
                  </a:cubicBezTo>
                  <a:cubicBezTo>
                    <a:pt x="501" y="410"/>
                    <a:pt x="508" y="417"/>
                    <a:pt x="508" y="424"/>
                  </a:cubicBezTo>
                  <a:cubicBezTo>
                    <a:pt x="508" y="438"/>
                    <a:pt x="494" y="452"/>
                    <a:pt x="480" y="452"/>
                  </a:cubicBezTo>
                  <a:close/>
                  <a:moveTo>
                    <a:pt x="304" y="381"/>
                  </a:moveTo>
                  <a:lnTo>
                    <a:pt x="304" y="381"/>
                  </a:lnTo>
                  <a:cubicBezTo>
                    <a:pt x="296" y="395"/>
                    <a:pt x="289" y="410"/>
                    <a:pt x="289" y="424"/>
                  </a:cubicBezTo>
                  <a:cubicBezTo>
                    <a:pt x="289" y="452"/>
                    <a:pt x="318" y="480"/>
                    <a:pt x="346" y="480"/>
                  </a:cubicBezTo>
                  <a:lnTo>
                    <a:pt x="353" y="480"/>
                  </a:lnTo>
                  <a:cubicBezTo>
                    <a:pt x="353" y="544"/>
                    <a:pt x="353" y="544"/>
                    <a:pt x="353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7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62"/>
                    <a:pt x="176" y="162"/>
                    <a:pt x="176" y="162"/>
                  </a:cubicBezTo>
                  <a:cubicBezTo>
                    <a:pt x="176" y="191"/>
                    <a:pt x="205" y="219"/>
                    <a:pt x="233" y="219"/>
                  </a:cubicBezTo>
                  <a:cubicBezTo>
                    <a:pt x="289" y="219"/>
                    <a:pt x="289" y="219"/>
                    <a:pt x="289" y="219"/>
                  </a:cubicBezTo>
                  <a:cubicBezTo>
                    <a:pt x="409" y="219"/>
                    <a:pt x="409" y="219"/>
                    <a:pt x="409" y="219"/>
                  </a:cubicBezTo>
                  <a:cubicBezTo>
                    <a:pt x="409" y="304"/>
                    <a:pt x="409" y="304"/>
                    <a:pt x="409" y="304"/>
                  </a:cubicBezTo>
                  <a:cubicBezTo>
                    <a:pt x="395" y="304"/>
                    <a:pt x="381" y="311"/>
                    <a:pt x="374" y="318"/>
                  </a:cubicBezTo>
                  <a:lnTo>
                    <a:pt x="304" y="381"/>
                  </a:lnTo>
                  <a:close/>
                  <a:moveTo>
                    <a:pt x="233" y="191"/>
                  </a:moveTo>
                  <a:lnTo>
                    <a:pt x="233" y="191"/>
                  </a:lnTo>
                  <a:cubicBezTo>
                    <a:pt x="219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09" y="191"/>
                    <a:pt x="409" y="191"/>
                    <a:pt x="409" y="191"/>
                  </a:cubicBezTo>
                  <a:cubicBezTo>
                    <a:pt x="289" y="191"/>
                    <a:pt x="289" y="191"/>
                    <a:pt x="289" y="191"/>
                  </a:cubicBezTo>
                  <a:lnTo>
                    <a:pt x="233" y="1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3" name="Freeform 18"/>
            <p:cNvSpPr>
              <a:spLocks noChangeArrowheads="1"/>
            </p:cNvSpPr>
            <p:nvPr/>
          </p:nvSpPr>
          <p:spPr bwMode="auto">
            <a:xfrm>
              <a:off x="4318000" y="3787775"/>
              <a:ext cx="184150" cy="211138"/>
            </a:xfrm>
            <a:custGeom>
              <a:avLst/>
              <a:gdLst>
                <a:gd name="T0" fmla="*/ 65449438 w 510"/>
                <a:gd name="T1" fmla="*/ 65852755 h 587"/>
                <a:gd name="T2" fmla="*/ 65449438 w 510"/>
                <a:gd name="T3" fmla="*/ 65852755 h 587"/>
                <a:gd name="T4" fmla="*/ 57235625 w 510"/>
                <a:gd name="T5" fmla="*/ 74003689 h 587"/>
                <a:gd name="T6" fmla="*/ 54367579 w 510"/>
                <a:gd name="T7" fmla="*/ 75814728 h 587"/>
                <a:gd name="T8" fmla="*/ 51629522 w 510"/>
                <a:gd name="T9" fmla="*/ 74003689 h 587"/>
                <a:gd name="T10" fmla="*/ 43415710 w 510"/>
                <a:gd name="T11" fmla="*/ 65852755 h 587"/>
                <a:gd name="T12" fmla="*/ 42503264 w 510"/>
                <a:gd name="T13" fmla="*/ 63006529 h 587"/>
                <a:gd name="T14" fmla="*/ 46153767 w 510"/>
                <a:gd name="T15" fmla="*/ 59384091 h 587"/>
                <a:gd name="T16" fmla="*/ 47979019 w 510"/>
                <a:gd name="T17" fmla="*/ 61195130 h 587"/>
                <a:gd name="T18" fmla="*/ 50717076 w 510"/>
                <a:gd name="T19" fmla="*/ 63006529 h 587"/>
                <a:gd name="T20" fmla="*/ 50717076 w 510"/>
                <a:gd name="T21" fmla="*/ 46575532 h 587"/>
                <a:gd name="T22" fmla="*/ 54367579 w 510"/>
                <a:gd name="T23" fmla="*/ 42953095 h 587"/>
                <a:gd name="T24" fmla="*/ 58148432 w 510"/>
                <a:gd name="T25" fmla="*/ 46575532 h 587"/>
                <a:gd name="T26" fmla="*/ 58148432 w 510"/>
                <a:gd name="T27" fmla="*/ 63006529 h 587"/>
                <a:gd name="T28" fmla="*/ 60886489 w 510"/>
                <a:gd name="T29" fmla="*/ 61195130 h 587"/>
                <a:gd name="T30" fmla="*/ 62711741 w 510"/>
                <a:gd name="T31" fmla="*/ 59384091 h 587"/>
                <a:gd name="T32" fmla="*/ 66362244 w 510"/>
                <a:gd name="T33" fmla="*/ 63006529 h 587"/>
                <a:gd name="T34" fmla="*/ 65449438 w 510"/>
                <a:gd name="T35" fmla="*/ 65852755 h 587"/>
                <a:gd name="T36" fmla="*/ 47066212 w 510"/>
                <a:gd name="T37" fmla="*/ 46575532 h 587"/>
                <a:gd name="T38" fmla="*/ 47066212 w 510"/>
                <a:gd name="T39" fmla="*/ 46575532 h 587"/>
                <a:gd name="T40" fmla="*/ 47066212 w 510"/>
                <a:gd name="T41" fmla="*/ 55761294 h 587"/>
                <a:gd name="T42" fmla="*/ 46153767 w 510"/>
                <a:gd name="T43" fmla="*/ 55761294 h 587"/>
                <a:gd name="T44" fmla="*/ 38722051 w 510"/>
                <a:gd name="T45" fmla="*/ 63006529 h 587"/>
                <a:gd name="T46" fmla="*/ 40547302 w 510"/>
                <a:gd name="T47" fmla="*/ 68569853 h 587"/>
                <a:gd name="T48" fmla="*/ 42503264 w 510"/>
                <a:gd name="T49" fmla="*/ 70380892 h 587"/>
                <a:gd name="T50" fmla="*/ 3780852 w 510"/>
                <a:gd name="T51" fmla="*/ 70380892 h 587"/>
                <a:gd name="T52" fmla="*/ 0 w 510"/>
                <a:gd name="T53" fmla="*/ 66758455 h 587"/>
                <a:gd name="T54" fmla="*/ 0 w 510"/>
                <a:gd name="T55" fmla="*/ 3622437 h 587"/>
                <a:gd name="T56" fmla="*/ 3780852 w 510"/>
                <a:gd name="T57" fmla="*/ 0 h 587"/>
                <a:gd name="T58" fmla="*/ 12907471 w 510"/>
                <a:gd name="T59" fmla="*/ 0 h 587"/>
                <a:gd name="T60" fmla="*/ 12907471 w 510"/>
                <a:gd name="T61" fmla="*/ 0 h 587"/>
                <a:gd name="T62" fmla="*/ 23989329 w 510"/>
                <a:gd name="T63" fmla="*/ 0 h 587"/>
                <a:gd name="T64" fmla="*/ 23989329 w 510"/>
                <a:gd name="T65" fmla="*/ 13713899 h 587"/>
                <a:gd name="T66" fmla="*/ 23989329 w 510"/>
                <a:gd name="T67" fmla="*/ 20959133 h 587"/>
                <a:gd name="T68" fmla="*/ 31421045 w 510"/>
                <a:gd name="T69" fmla="*/ 28333497 h 587"/>
                <a:gd name="T70" fmla="*/ 38722051 w 510"/>
                <a:gd name="T71" fmla="*/ 28333497 h 587"/>
                <a:gd name="T72" fmla="*/ 54367579 w 510"/>
                <a:gd name="T73" fmla="*/ 28333497 h 587"/>
                <a:gd name="T74" fmla="*/ 54367579 w 510"/>
                <a:gd name="T75" fmla="*/ 39330657 h 587"/>
                <a:gd name="T76" fmla="*/ 54367579 w 510"/>
                <a:gd name="T77" fmla="*/ 39330657 h 587"/>
                <a:gd name="T78" fmla="*/ 47066212 w 510"/>
                <a:gd name="T79" fmla="*/ 46575532 h 587"/>
                <a:gd name="T80" fmla="*/ 31421045 w 510"/>
                <a:gd name="T81" fmla="*/ 24711059 h 587"/>
                <a:gd name="T82" fmla="*/ 31421045 w 510"/>
                <a:gd name="T83" fmla="*/ 24711059 h 587"/>
                <a:gd name="T84" fmla="*/ 27770542 w 510"/>
                <a:gd name="T85" fmla="*/ 20959133 h 587"/>
                <a:gd name="T86" fmla="*/ 27770542 w 510"/>
                <a:gd name="T87" fmla="*/ 13713899 h 587"/>
                <a:gd name="T88" fmla="*/ 27770542 w 510"/>
                <a:gd name="T89" fmla="*/ 0 h 587"/>
                <a:gd name="T90" fmla="*/ 27770542 w 510"/>
                <a:gd name="T91" fmla="*/ 0 h 587"/>
                <a:gd name="T92" fmla="*/ 54367579 w 510"/>
                <a:gd name="T93" fmla="*/ 24711059 h 587"/>
                <a:gd name="T94" fmla="*/ 38722051 w 510"/>
                <a:gd name="T95" fmla="*/ 24711059 h 587"/>
                <a:gd name="T96" fmla="*/ 31421045 w 510"/>
                <a:gd name="T97" fmla="*/ 24711059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10" h="587">
                  <a:moveTo>
                    <a:pt x="502" y="509"/>
                  </a:moveTo>
                  <a:lnTo>
                    <a:pt x="502" y="509"/>
                  </a:lnTo>
                  <a:cubicBezTo>
                    <a:pt x="439" y="572"/>
                    <a:pt x="439" y="572"/>
                    <a:pt x="439" y="572"/>
                  </a:cubicBezTo>
                  <a:cubicBezTo>
                    <a:pt x="432" y="579"/>
                    <a:pt x="424" y="586"/>
                    <a:pt x="417" y="586"/>
                  </a:cubicBezTo>
                  <a:cubicBezTo>
                    <a:pt x="410" y="586"/>
                    <a:pt x="403" y="579"/>
                    <a:pt x="396" y="572"/>
                  </a:cubicBezTo>
                  <a:cubicBezTo>
                    <a:pt x="333" y="509"/>
                    <a:pt x="333" y="509"/>
                    <a:pt x="333" y="509"/>
                  </a:cubicBezTo>
                  <a:cubicBezTo>
                    <a:pt x="326" y="502"/>
                    <a:pt x="326" y="495"/>
                    <a:pt x="326" y="487"/>
                  </a:cubicBezTo>
                  <a:cubicBezTo>
                    <a:pt x="326" y="473"/>
                    <a:pt x="333" y="459"/>
                    <a:pt x="354" y="459"/>
                  </a:cubicBezTo>
                  <a:cubicBezTo>
                    <a:pt x="361" y="459"/>
                    <a:pt x="368" y="466"/>
                    <a:pt x="368" y="473"/>
                  </a:cubicBezTo>
                  <a:cubicBezTo>
                    <a:pt x="389" y="487"/>
                    <a:pt x="389" y="487"/>
                    <a:pt x="389" y="487"/>
                  </a:cubicBezTo>
                  <a:cubicBezTo>
                    <a:pt x="389" y="360"/>
                    <a:pt x="389" y="360"/>
                    <a:pt x="389" y="360"/>
                  </a:cubicBezTo>
                  <a:cubicBezTo>
                    <a:pt x="389" y="339"/>
                    <a:pt x="403" y="332"/>
                    <a:pt x="417" y="332"/>
                  </a:cubicBezTo>
                  <a:cubicBezTo>
                    <a:pt x="432" y="332"/>
                    <a:pt x="446" y="339"/>
                    <a:pt x="446" y="360"/>
                  </a:cubicBezTo>
                  <a:cubicBezTo>
                    <a:pt x="446" y="487"/>
                    <a:pt x="446" y="487"/>
                    <a:pt x="446" y="487"/>
                  </a:cubicBezTo>
                  <a:cubicBezTo>
                    <a:pt x="467" y="473"/>
                    <a:pt x="467" y="473"/>
                    <a:pt x="467" y="473"/>
                  </a:cubicBezTo>
                  <a:cubicBezTo>
                    <a:pt x="467" y="466"/>
                    <a:pt x="474" y="459"/>
                    <a:pt x="481" y="459"/>
                  </a:cubicBezTo>
                  <a:cubicBezTo>
                    <a:pt x="502" y="459"/>
                    <a:pt x="509" y="473"/>
                    <a:pt x="509" y="487"/>
                  </a:cubicBezTo>
                  <a:cubicBezTo>
                    <a:pt x="509" y="495"/>
                    <a:pt x="509" y="502"/>
                    <a:pt x="502" y="509"/>
                  </a:cubicBezTo>
                  <a:close/>
                  <a:moveTo>
                    <a:pt x="361" y="360"/>
                  </a:moveTo>
                  <a:lnTo>
                    <a:pt x="361" y="360"/>
                  </a:lnTo>
                  <a:cubicBezTo>
                    <a:pt x="361" y="431"/>
                    <a:pt x="361" y="431"/>
                    <a:pt x="361" y="431"/>
                  </a:cubicBezTo>
                  <a:lnTo>
                    <a:pt x="354" y="431"/>
                  </a:lnTo>
                  <a:cubicBezTo>
                    <a:pt x="319" y="431"/>
                    <a:pt x="297" y="459"/>
                    <a:pt x="297" y="487"/>
                  </a:cubicBezTo>
                  <a:cubicBezTo>
                    <a:pt x="297" y="509"/>
                    <a:pt x="304" y="523"/>
                    <a:pt x="311" y="530"/>
                  </a:cubicBezTo>
                  <a:cubicBezTo>
                    <a:pt x="326" y="544"/>
                    <a:pt x="326" y="544"/>
                    <a:pt x="326" y="544"/>
                  </a:cubicBezTo>
                  <a:cubicBezTo>
                    <a:pt x="29" y="544"/>
                    <a:pt x="29" y="544"/>
                    <a:pt x="29" y="544"/>
                  </a:cubicBezTo>
                  <a:cubicBezTo>
                    <a:pt x="15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84" y="191"/>
                    <a:pt x="206" y="219"/>
                    <a:pt x="241" y="219"/>
                  </a:cubicBezTo>
                  <a:cubicBezTo>
                    <a:pt x="297" y="219"/>
                    <a:pt x="297" y="219"/>
                    <a:pt x="297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04"/>
                    <a:pt x="417" y="304"/>
                    <a:pt x="417" y="304"/>
                  </a:cubicBezTo>
                  <a:cubicBezTo>
                    <a:pt x="389" y="304"/>
                    <a:pt x="361" y="325"/>
                    <a:pt x="361" y="360"/>
                  </a:cubicBezTo>
                  <a:close/>
                  <a:moveTo>
                    <a:pt x="241" y="191"/>
                  </a:moveTo>
                  <a:lnTo>
                    <a:pt x="241" y="191"/>
                  </a:lnTo>
                  <a:cubicBezTo>
                    <a:pt x="220" y="191"/>
                    <a:pt x="213" y="176"/>
                    <a:pt x="213" y="162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7" y="191"/>
                    <a:pt x="297" y="191"/>
                    <a:pt x="297" y="191"/>
                  </a:cubicBezTo>
                  <a:lnTo>
                    <a:pt x="241" y="1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4" name="Freeform 19"/>
            <p:cNvSpPr>
              <a:spLocks noChangeArrowheads="1"/>
            </p:cNvSpPr>
            <p:nvPr/>
          </p:nvSpPr>
          <p:spPr bwMode="auto">
            <a:xfrm>
              <a:off x="3940175" y="3787775"/>
              <a:ext cx="184150" cy="206375"/>
            </a:xfrm>
            <a:custGeom>
              <a:avLst/>
              <a:gdLst>
                <a:gd name="T0" fmla="*/ 65449438 w 510"/>
                <a:gd name="T1" fmla="*/ 58633190 h 573"/>
                <a:gd name="T2" fmla="*/ 65449438 w 510"/>
                <a:gd name="T3" fmla="*/ 58633190 h 573"/>
                <a:gd name="T4" fmla="*/ 60886489 w 510"/>
                <a:gd name="T5" fmla="*/ 63173440 h 573"/>
                <a:gd name="T6" fmla="*/ 65449438 w 510"/>
                <a:gd name="T7" fmla="*/ 68751328 h 573"/>
                <a:gd name="T8" fmla="*/ 66362244 w 510"/>
                <a:gd name="T9" fmla="*/ 70567284 h 573"/>
                <a:gd name="T10" fmla="*/ 62711741 w 510"/>
                <a:gd name="T11" fmla="*/ 74199556 h 573"/>
                <a:gd name="T12" fmla="*/ 59973683 w 510"/>
                <a:gd name="T13" fmla="*/ 73291578 h 573"/>
                <a:gd name="T14" fmla="*/ 55280025 w 510"/>
                <a:gd name="T15" fmla="*/ 68751328 h 573"/>
                <a:gd name="T16" fmla="*/ 50717076 w 510"/>
                <a:gd name="T17" fmla="*/ 73291578 h 573"/>
                <a:gd name="T18" fmla="*/ 47979019 w 510"/>
                <a:gd name="T19" fmla="*/ 74199556 h 573"/>
                <a:gd name="T20" fmla="*/ 44328516 w 510"/>
                <a:gd name="T21" fmla="*/ 70567284 h 573"/>
                <a:gd name="T22" fmla="*/ 45240961 w 510"/>
                <a:gd name="T23" fmla="*/ 68751328 h 573"/>
                <a:gd name="T24" fmla="*/ 45240961 w 510"/>
                <a:gd name="T25" fmla="*/ 68751328 h 573"/>
                <a:gd name="T26" fmla="*/ 49804270 w 510"/>
                <a:gd name="T27" fmla="*/ 63173440 h 573"/>
                <a:gd name="T28" fmla="*/ 45240961 w 510"/>
                <a:gd name="T29" fmla="*/ 58633190 h 573"/>
                <a:gd name="T30" fmla="*/ 44328516 w 510"/>
                <a:gd name="T31" fmla="*/ 55908896 h 573"/>
                <a:gd name="T32" fmla="*/ 47979019 w 510"/>
                <a:gd name="T33" fmla="*/ 52276985 h 573"/>
                <a:gd name="T34" fmla="*/ 50717076 w 510"/>
                <a:gd name="T35" fmla="*/ 54092940 h 573"/>
                <a:gd name="T36" fmla="*/ 55280025 w 510"/>
                <a:gd name="T37" fmla="*/ 58633190 h 573"/>
                <a:gd name="T38" fmla="*/ 59973683 w 510"/>
                <a:gd name="T39" fmla="*/ 54092940 h 573"/>
                <a:gd name="T40" fmla="*/ 59973683 w 510"/>
                <a:gd name="T41" fmla="*/ 54092940 h 573"/>
                <a:gd name="T42" fmla="*/ 62711741 w 510"/>
                <a:gd name="T43" fmla="*/ 52276985 h 573"/>
                <a:gd name="T44" fmla="*/ 66362244 w 510"/>
                <a:gd name="T45" fmla="*/ 55908896 h 573"/>
                <a:gd name="T46" fmla="*/ 65449438 w 510"/>
                <a:gd name="T47" fmla="*/ 58633190 h 573"/>
                <a:gd name="T48" fmla="*/ 54367579 w 510"/>
                <a:gd name="T49" fmla="*/ 52276985 h 573"/>
                <a:gd name="T50" fmla="*/ 54367579 w 510"/>
                <a:gd name="T51" fmla="*/ 52276985 h 573"/>
                <a:gd name="T52" fmla="*/ 54367579 w 510"/>
                <a:gd name="T53" fmla="*/ 52276985 h 573"/>
                <a:gd name="T54" fmla="*/ 53454773 w 510"/>
                <a:gd name="T55" fmla="*/ 51238987 h 573"/>
                <a:gd name="T56" fmla="*/ 53454773 w 510"/>
                <a:gd name="T57" fmla="*/ 51238987 h 573"/>
                <a:gd name="T58" fmla="*/ 47979019 w 510"/>
                <a:gd name="T59" fmla="*/ 48515053 h 573"/>
                <a:gd name="T60" fmla="*/ 40547302 w 510"/>
                <a:gd name="T61" fmla="*/ 55908896 h 573"/>
                <a:gd name="T62" fmla="*/ 42503264 w 510"/>
                <a:gd name="T63" fmla="*/ 61357124 h 573"/>
                <a:gd name="T64" fmla="*/ 42503264 w 510"/>
                <a:gd name="T65" fmla="*/ 61357124 h 573"/>
                <a:gd name="T66" fmla="*/ 45240961 w 510"/>
                <a:gd name="T67" fmla="*/ 63173440 h 573"/>
                <a:gd name="T68" fmla="*/ 42503264 w 510"/>
                <a:gd name="T69" fmla="*/ 66027034 h 573"/>
                <a:gd name="T70" fmla="*/ 42503264 w 510"/>
                <a:gd name="T71" fmla="*/ 66027034 h 573"/>
                <a:gd name="T72" fmla="*/ 40547302 w 510"/>
                <a:gd name="T73" fmla="*/ 70567284 h 573"/>
                <a:gd name="T74" fmla="*/ 37809606 w 510"/>
                <a:gd name="T75" fmla="*/ 70567284 h 573"/>
                <a:gd name="T76" fmla="*/ 37809606 w 510"/>
                <a:gd name="T77" fmla="*/ 70567284 h 573"/>
                <a:gd name="T78" fmla="*/ 3780852 w 510"/>
                <a:gd name="T79" fmla="*/ 70567284 h 573"/>
                <a:gd name="T80" fmla="*/ 0 w 510"/>
                <a:gd name="T81" fmla="*/ 66935372 h 573"/>
                <a:gd name="T82" fmla="*/ 0 w 510"/>
                <a:gd name="T83" fmla="*/ 3632272 h 573"/>
                <a:gd name="T84" fmla="*/ 3780852 w 510"/>
                <a:gd name="T85" fmla="*/ 0 h 573"/>
                <a:gd name="T86" fmla="*/ 11994664 w 510"/>
                <a:gd name="T87" fmla="*/ 0 h 573"/>
                <a:gd name="T88" fmla="*/ 23076884 w 510"/>
                <a:gd name="T89" fmla="*/ 0 h 573"/>
                <a:gd name="T90" fmla="*/ 23076884 w 510"/>
                <a:gd name="T91" fmla="*/ 13750410 h 573"/>
                <a:gd name="T92" fmla="*/ 23076884 w 510"/>
                <a:gd name="T93" fmla="*/ 21014594 h 573"/>
                <a:gd name="T94" fmla="*/ 30508239 w 510"/>
                <a:gd name="T95" fmla="*/ 28408437 h 573"/>
                <a:gd name="T96" fmla="*/ 37809606 w 510"/>
                <a:gd name="T97" fmla="*/ 28408437 h 573"/>
                <a:gd name="T98" fmla="*/ 54367579 w 510"/>
                <a:gd name="T99" fmla="*/ 28408437 h 573"/>
                <a:gd name="T100" fmla="*/ 54367579 w 510"/>
                <a:gd name="T101" fmla="*/ 48515053 h 573"/>
                <a:gd name="T102" fmla="*/ 54367579 w 510"/>
                <a:gd name="T103" fmla="*/ 48515053 h 573"/>
                <a:gd name="T104" fmla="*/ 54367579 w 510"/>
                <a:gd name="T105" fmla="*/ 52276985 h 573"/>
                <a:gd name="T106" fmla="*/ 30508239 w 510"/>
                <a:gd name="T107" fmla="*/ 24776525 h 573"/>
                <a:gd name="T108" fmla="*/ 30508239 w 510"/>
                <a:gd name="T109" fmla="*/ 24776525 h 573"/>
                <a:gd name="T110" fmla="*/ 26727387 w 510"/>
                <a:gd name="T111" fmla="*/ 21014594 h 573"/>
                <a:gd name="T112" fmla="*/ 26727387 w 510"/>
                <a:gd name="T113" fmla="*/ 13750410 h 573"/>
                <a:gd name="T114" fmla="*/ 26727387 w 510"/>
                <a:gd name="T115" fmla="*/ 0 h 573"/>
                <a:gd name="T116" fmla="*/ 54367579 w 510"/>
                <a:gd name="T117" fmla="*/ 24776525 h 573"/>
                <a:gd name="T118" fmla="*/ 37809606 w 510"/>
                <a:gd name="T119" fmla="*/ 24776525 h 573"/>
                <a:gd name="T120" fmla="*/ 30508239 w 510"/>
                <a:gd name="T121" fmla="*/ 24776525 h 5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10" h="573">
                  <a:moveTo>
                    <a:pt x="502" y="452"/>
                  </a:moveTo>
                  <a:lnTo>
                    <a:pt x="502" y="452"/>
                  </a:lnTo>
                  <a:cubicBezTo>
                    <a:pt x="467" y="487"/>
                    <a:pt x="467" y="487"/>
                    <a:pt x="467" y="487"/>
                  </a:cubicBezTo>
                  <a:cubicBezTo>
                    <a:pt x="502" y="530"/>
                    <a:pt x="502" y="530"/>
                    <a:pt x="502" y="530"/>
                  </a:cubicBezTo>
                  <a:cubicBezTo>
                    <a:pt x="509" y="530"/>
                    <a:pt x="509" y="537"/>
                    <a:pt x="509" y="544"/>
                  </a:cubicBezTo>
                  <a:cubicBezTo>
                    <a:pt x="509" y="565"/>
                    <a:pt x="495" y="572"/>
                    <a:pt x="481" y="572"/>
                  </a:cubicBezTo>
                  <a:cubicBezTo>
                    <a:pt x="474" y="572"/>
                    <a:pt x="467" y="572"/>
                    <a:pt x="460" y="565"/>
                  </a:cubicBezTo>
                  <a:cubicBezTo>
                    <a:pt x="424" y="530"/>
                    <a:pt x="424" y="530"/>
                    <a:pt x="424" y="530"/>
                  </a:cubicBezTo>
                  <a:cubicBezTo>
                    <a:pt x="389" y="565"/>
                    <a:pt x="389" y="565"/>
                    <a:pt x="389" y="565"/>
                  </a:cubicBezTo>
                  <a:cubicBezTo>
                    <a:pt x="382" y="572"/>
                    <a:pt x="375" y="572"/>
                    <a:pt x="368" y="572"/>
                  </a:cubicBezTo>
                  <a:cubicBezTo>
                    <a:pt x="354" y="572"/>
                    <a:pt x="340" y="565"/>
                    <a:pt x="340" y="544"/>
                  </a:cubicBezTo>
                  <a:cubicBezTo>
                    <a:pt x="340" y="537"/>
                    <a:pt x="340" y="530"/>
                    <a:pt x="347" y="530"/>
                  </a:cubicBezTo>
                  <a:cubicBezTo>
                    <a:pt x="382" y="487"/>
                    <a:pt x="382" y="487"/>
                    <a:pt x="382" y="487"/>
                  </a:cubicBezTo>
                  <a:cubicBezTo>
                    <a:pt x="347" y="452"/>
                    <a:pt x="347" y="452"/>
                    <a:pt x="347" y="452"/>
                  </a:cubicBezTo>
                  <a:cubicBezTo>
                    <a:pt x="340" y="445"/>
                    <a:pt x="340" y="438"/>
                    <a:pt x="340" y="431"/>
                  </a:cubicBezTo>
                  <a:cubicBezTo>
                    <a:pt x="340" y="417"/>
                    <a:pt x="354" y="403"/>
                    <a:pt x="368" y="403"/>
                  </a:cubicBezTo>
                  <a:cubicBezTo>
                    <a:pt x="375" y="403"/>
                    <a:pt x="382" y="410"/>
                    <a:pt x="389" y="417"/>
                  </a:cubicBezTo>
                  <a:cubicBezTo>
                    <a:pt x="424" y="452"/>
                    <a:pt x="424" y="452"/>
                    <a:pt x="424" y="452"/>
                  </a:cubicBezTo>
                  <a:cubicBezTo>
                    <a:pt x="460" y="417"/>
                    <a:pt x="460" y="417"/>
                    <a:pt x="460" y="417"/>
                  </a:cubicBezTo>
                  <a:cubicBezTo>
                    <a:pt x="467" y="410"/>
                    <a:pt x="474" y="403"/>
                    <a:pt x="481" y="403"/>
                  </a:cubicBezTo>
                  <a:cubicBezTo>
                    <a:pt x="495" y="403"/>
                    <a:pt x="509" y="417"/>
                    <a:pt x="509" y="431"/>
                  </a:cubicBezTo>
                  <a:cubicBezTo>
                    <a:pt x="509" y="438"/>
                    <a:pt x="509" y="445"/>
                    <a:pt x="502" y="452"/>
                  </a:cubicBezTo>
                  <a:close/>
                  <a:moveTo>
                    <a:pt x="417" y="403"/>
                  </a:moveTo>
                  <a:lnTo>
                    <a:pt x="417" y="403"/>
                  </a:lnTo>
                  <a:cubicBezTo>
                    <a:pt x="410" y="395"/>
                    <a:pt x="410" y="395"/>
                    <a:pt x="410" y="395"/>
                  </a:cubicBezTo>
                  <a:cubicBezTo>
                    <a:pt x="396" y="381"/>
                    <a:pt x="382" y="374"/>
                    <a:pt x="368" y="374"/>
                  </a:cubicBezTo>
                  <a:cubicBezTo>
                    <a:pt x="340" y="374"/>
                    <a:pt x="311" y="403"/>
                    <a:pt x="311" y="431"/>
                  </a:cubicBezTo>
                  <a:cubicBezTo>
                    <a:pt x="311" y="452"/>
                    <a:pt x="318" y="466"/>
                    <a:pt x="326" y="473"/>
                  </a:cubicBezTo>
                  <a:cubicBezTo>
                    <a:pt x="347" y="487"/>
                    <a:pt x="347" y="487"/>
                    <a:pt x="347" y="487"/>
                  </a:cubicBezTo>
                  <a:cubicBezTo>
                    <a:pt x="326" y="509"/>
                    <a:pt x="326" y="509"/>
                    <a:pt x="326" y="509"/>
                  </a:cubicBezTo>
                  <a:cubicBezTo>
                    <a:pt x="318" y="516"/>
                    <a:pt x="311" y="530"/>
                    <a:pt x="311" y="544"/>
                  </a:cubicBezTo>
                  <a:cubicBezTo>
                    <a:pt x="290" y="544"/>
                    <a:pt x="290" y="544"/>
                    <a:pt x="290" y="544"/>
                  </a:cubicBezTo>
                  <a:cubicBezTo>
                    <a:pt x="29" y="544"/>
                    <a:pt x="29" y="544"/>
                    <a:pt x="29" y="544"/>
                  </a:cubicBezTo>
                  <a:cubicBezTo>
                    <a:pt x="15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7" y="191"/>
                    <a:pt x="205" y="219"/>
                    <a:pt x="234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74"/>
                    <a:pt x="417" y="374"/>
                    <a:pt x="417" y="374"/>
                  </a:cubicBezTo>
                  <a:lnTo>
                    <a:pt x="417" y="403"/>
                  </a:lnTo>
                  <a:close/>
                  <a:moveTo>
                    <a:pt x="234" y="191"/>
                  </a:moveTo>
                  <a:lnTo>
                    <a:pt x="234" y="191"/>
                  </a:lnTo>
                  <a:cubicBezTo>
                    <a:pt x="220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0" y="191"/>
                    <a:pt x="290" y="191"/>
                    <a:pt x="290" y="191"/>
                  </a:cubicBezTo>
                  <a:lnTo>
                    <a:pt x="234" y="1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5" name="Freeform 20"/>
            <p:cNvSpPr>
              <a:spLocks noChangeArrowheads="1"/>
            </p:cNvSpPr>
            <p:nvPr/>
          </p:nvSpPr>
          <p:spPr bwMode="auto">
            <a:xfrm>
              <a:off x="3560763" y="3787775"/>
              <a:ext cx="184150" cy="201613"/>
            </a:xfrm>
            <a:custGeom>
              <a:avLst/>
              <a:gdLst>
                <a:gd name="T0" fmla="*/ 64536992 w 510"/>
                <a:gd name="T1" fmla="*/ 61528392 h 559"/>
                <a:gd name="T2" fmla="*/ 64536992 w 510"/>
                <a:gd name="T3" fmla="*/ 61528392 h 559"/>
                <a:gd name="T4" fmla="*/ 55280025 w 510"/>
                <a:gd name="T5" fmla="*/ 70763999 h 559"/>
                <a:gd name="T6" fmla="*/ 52542328 w 510"/>
                <a:gd name="T7" fmla="*/ 72585008 h 559"/>
                <a:gd name="T8" fmla="*/ 49804270 w 510"/>
                <a:gd name="T9" fmla="*/ 70763999 h 559"/>
                <a:gd name="T10" fmla="*/ 45240961 w 510"/>
                <a:gd name="T11" fmla="*/ 66211296 h 559"/>
                <a:gd name="T12" fmla="*/ 44328516 w 510"/>
                <a:gd name="T13" fmla="*/ 63349401 h 559"/>
                <a:gd name="T14" fmla="*/ 47979019 w 510"/>
                <a:gd name="T15" fmla="*/ 59707023 h 559"/>
                <a:gd name="T16" fmla="*/ 49804270 w 510"/>
                <a:gd name="T17" fmla="*/ 61528392 h 559"/>
                <a:gd name="T18" fmla="*/ 52542328 w 510"/>
                <a:gd name="T19" fmla="*/ 63349401 h 559"/>
                <a:gd name="T20" fmla="*/ 59973683 w 510"/>
                <a:gd name="T21" fmla="*/ 56065005 h 559"/>
                <a:gd name="T22" fmla="*/ 59973683 w 510"/>
                <a:gd name="T23" fmla="*/ 56065005 h 559"/>
                <a:gd name="T24" fmla="*/ 62711741 w 510"/>
                <a:gd name="T25" fmla="*/ 55154320 h 559"/>
                <a:gd name="T26" fmla="*/ 66362244 w 510"/>
                <a:gd name="T27" fmla="*/ 58796699 h 559"/>
                <a:gd name="T28" fmla="*/ 64536992 w 510"/>
                <a:gd name="T29" fmla="*/ 61528392 h 559"/>
                <a:gd name="T30" fmla="*/ 53454773 w 510"/>
                <a:gd name="T31" fmla="*/ 56975329 h 559"/>
                <a:gd name="T32" fmla="*/ 53454773 w 510"/>
                <a:gd name="T33" fmla="*/ 56975329 h 559"/>
                <a:gd name="T34" fmla="*/ 52542328 w 510"/>
                <a:gd name="T35" fmla="*/ 57886014 h 559"/>
                <a:gd name="T36" fmla="*/ 47979019 w 510"/>
                <a:gd name="T37" fmla="*/ 56065005 h 559"/>
                <a:gd name="T38" fmla="*/ 40547302 w 510"/>
                <a:gd name="T39" fmla="*/ 63349401 h 559"/>
                <a:gd name="T40" fmla="*/ 42372554 w 510"/>
                <a:gd name="T41" fmla="*/ 68942990 h 559"/>
                <a:gd name="T42" fmla="*/ 42372554 w 510"/>
                <a:gd name="T43" fmla="*/ 68942990 h 559"/>
                <a:gd name="T44" fmla="*/ 44328516 w 510"/>
                <a:gd name="T45" fmla="*/ 70763999 h 559"/>
                <a:gd name="T46" fmla="*/ 44328516 w 510"/>
                <a:gd name="T47" fmla="*/ 70763999 h 559"/>
                <a:gd name="T48" fmla="*/ 31421045 w 510"/>
                <a:gd name="T49" fmla="*/ 70763999 h 559"/>
                <a:gd name="T50" fmla="*/ 31421045 w 510"/>
                <a:gd name="T51" fmla="*/ 70763999 h 559"/>
                <a:gd name="T52" fmla="*/ 3780852 w 510"/>
                <a:gd name="T53" fmla="*/ 70763999 h 559"/>
                <a:gd name="T54" fmla="*/ 0 w 510"/>
                <a:gd name="T55" fmla="*/ 67121620 h 559"/>
                <a:gd name="T56" fmla="*/ 0 w 510"/>
                <a:gd name="T57" fmla="*/ 3642379 h 559"/>
                <a:gd name="T58" fmla="*/ 3780852 w 510"/>
                <a:gd name="T59" fmla="*/ 0 h 559"/>
                <a:gd name="T60" fmla="*/ 11994664 w 510"/>
                <a:gd name="T61" fmla="*/ 0 h 559"/>
                <a:gd name="T62" fmla="*/ 23076884 w 510"/>
                <a:gd name="T63" fmla="*/ 0 h 559"/>
                <a:gd name="T64" fmla="*/ 23076884 w 510"/>
                <a:gd name="T65" fmla="*/ 13788670 h 559"/>
                <a:gd name="T66" fmla="*/ 23076884 w 510"/>
                <a:gd name="T67" fmla="*/ 21073067 h 559"/>
                <a:gd name="T68" fmla="*/ 30508239 w 510"/>
                <a:gd name="T69" fmla="*/ 28487664 h 559"/>
                <a:gd name="T70" fmla="*/ 37809606 w 510"/>
                <a:gd name="T71" fmla="*/ 28487664 h 559"/>
                <a:gd name="T72" fmla="*/ 53454773 w 510"/>
                <a:gd name="T73" fmla="*/ 28487664 h 559"/>
                <a:gd name="T74" fmla="*/ 53454773 w 510"/>
                <a:gd name="T75" fmla="*/ 50471416 h 559"/>
                <a:gd name="T76" fmla="*/ 53454773 w 510"/>
                <a:gd name="T77" fmla="*/ 50471416 h 559"/>
                <a:gd name="T78" fmla="*/ 53454773 w 510"/>
                <a:gd name="T79" fmla="*/ 56975329 h 559"/>
                <a:gd name="T80" fmla="*/ 30508239 w 510"/>
                <a:gd name="T81" fmla="*/ 24845286 h 559"/>
                <a:gd name="T82" fmla="*/ 30508239 w 510"/>
                <a:gd name="T83" fmla="*/ 24845286 h 559"/>
                <a:gd name="T84" fmla="*/ 26727387 w 510"/>
                <a:gd name="T85" fmla="*/ 21073067 h 559"/>
                <a:gd name="T86" fmla="*/ 26727387 w 510"/>
                <a:gd name="T87" fmla="*/ 13788670 h 559"/>
                <a:gd name="T88" fmla="*/ 26727387 w 510"/>
                <a:gd name="T89" fmla="*/ 0 h 559"/>
                <a:gd name="T90" fmla="*/ 53454773 w 510"/>
                <a:gd name="T91" fmla="*/ 24845286 h 559"/>
                <a:gd name="T92" fmla="*/ 37809606 w 510"/>
                <a:gd name="T93" fmla="*/ 24845286 h 559"/>
                <a:gd name="T94" fmla="*/ 30508239 w 510"/>
                <a:gd name="T95" fmla="*/ 24845286 h 5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10" h="559">
                  <a:moveTo>
                    <a:pt x="495" y="473"/>
                  </a:moveTo>
                  <a:lnTo>
                    <a:pt x="495" y="473"/>
                  </a:lnTo>
                  <a:cubicBezTo>
                    <a:pt x="424" y="544"/>
                    <a:pt x="424" y="544"/>
                    <a:pt x="424" y="544"/>
                  </a:cubicBezTo>
                  <a:cubicBezTo>
                    <a:pt x="417" y="551"/>
                    <a:pt x="410" y="558"/>
                    <a:pt x="403" y="558"/>
                  </a:cubicBezTo>
                  <a:cubicBezTo>
                    <a:pt x="396" y="558"/>
                    <a:pt x="389" y="551"/>
                    <a:pt x="382" y="544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0" y="502"/>
                    <a:pt x="340" y="495"/>
                    <a:pt x="340" y="487"/>
                  </a:cubicBezTo>
                  <a:cubicBezTo>
                    <a:pt x="340" y="473"/>
                    <a:pt x="347" y="459"/>
                    <a:pt x="368" y="459"/>
                  </a:cubicBezTo>
                  <a:cubicBezTo>
                    <a:pt x="375" y="459"/>
                    <a:pt x="382" y="466"/>
                    <a:pt x="382" y="473"/>
                  </a:cubicBezTo>
                  <a:cubicBezTo>
                    <a:pt x="403" y="487"/>
                    <a:pt x="403" y="487"/>
                    <a:pt x="403" y="487"/>
                  </a:cubicBezTo>
                  <a:cubicBezTo>
                    <a:pt x="460" y="431"/>
                    <a:pt x="460" y="431"/>
                    <a:pt x="460" y="431"/>
                  </a:cubicBezTo>
                  <a:cubicBezTo>
                    <a:pt x="467" y="424"/>
                    <a:pt x="474" y="424"/>
                    <a:pt x="481" y="424"/>
                  </a:cubicBezTo>
                  <a:cubicBezTo>
                    <a:pt x="495" y="424"/>
                    <a:pt x="509" y="438"/>
                    <a:pt x="509" y="452"/>
                  </a:cubicBezTo>
                  <a:cubicBezTo>
                    <a:pt x="509" y="459"/>
                    <a:pt x="502" y="466"/>
                    <a:pt x="495" y="473"/>
                  </a:cubicBezTo>
                  <a:close/>
                  <a:moveTo>
                    <a:pt x="410" y="438"/>
                  </a:moveTo>
                  <a:lnTo>
                    <a:pt x="410" y="438"/>
                  </a:lnTo>
                  <a:cubicBezTo>
                    <a:pt x="403" y="445"/>
                    <a:pt x="403" y="445"/>
                    <a:pt x="403" y="445"/>
                  </a:cubicBezTo>
                  <a:cubicBezTo>
                    <a:pt x="396" y="438"/>
                    <a:pt x="382" y="431"/>
                    <a:pt x="368" y="431"/>
                  </a:cubicBezTo>
                  <a:cubicBezTo>
                    <a:pt x="333" y="431"/>
                    <a:pt x="311" y="459"/>
                    <a:pt x="311" y="487"/>
                  </a:cubicBezTo>
                  <a:cubicBezTo>
                    <a:pt x="311" y="509"/>
                    <a:pt x="318" y="523"/>
                    <a:pt x="325" y="530"/>
                  </a:cubicBezTo>
                  <a:cubicBezTo>
                    <a:pt x="340" y="544"/>
                    <a:pt x="340" y="544"/>
                    <a:pt x="340" y="544"/>
                  </a:cubicBezTo>
                  <a:cubicBezTo>
                    <a:pt x="241" y="544"/>
                    <a:pt x="241" y="544"/>
                    <a:pt x="241" y="544"/>
                  </a:cubicBezTo>
                  <a:cubicBezTo>
                    <a:pt x="29" y="544"/>
                    <a:pt x="29" y="544"/>
                    <a:pt x="29" y="544"/>
                  </a:cubicBezTo>
                  <a:cubicBezTo>
                    <a:pt x="7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7" y="191"/>
                    <a:pt x="205" y="219"/>
                    <a:pt x="234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410" y="219"/>
                    <a:pt x="410" y="219"/>
                    <a:pt x="410" y="219"/>
                  </a:cubicBezTo>
                  <a:cubicBezTo>
                    <a:pt x="410" y="388"/>
                    <a:pt x="410" y="388"/>
                    <a:pt x="410" y="388"/>
                  </a:cubicBezTo>
                  <a:lnTo>
                    <a:pt x="410" y="438"/>
                  </a:lnTo>
                  <a:close/>
                  <a:moveTo>
                    <a:pt x="234" y="191"/>
                  </a:moveTo>
                  <a:lnTo>
                    <a:pt x="234" y="191"/>
                  </a:lnTo>
                  <a:cubicBezTo>
                    <a:pt x="219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10" y="191"/>
                    <a:pt x="410" y="191"/>
                    <a:pt x="410" y="191"/>
                  </a:cubicBezTo>
                  <a:cubicBezTo>
                    <a:pt x="290" y="191"/>
                    <a:pt x="290" y="191"/>
                    <a:pt x="290" y="191"/>
                  </a:cubicBezTo>
                  <a:lnTo>
                    <a:pt x="234" y="1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6" name="Freeform 21"/>
            <p:cNvSpPr>
              <a:spLocks noChangeArrowheads="1"/>
            </p:cNvSpPr>
            <p:nvPr/>
          </p:nvSpPr>
          <p:spPr bwMode="auto">
            <a:xfrm>
              <a:off x="3179763" y="3787775"/>
              <a:ext cx="180975" cy="196850"/>
            </a:xfrm>
            <a:custGeom>
              <a:avLst/>
              <a:gdLst>
                <a:gd name="T0" fmla="*/ 61359160 w 503"/>
                <a:gd name="T1" fmla="*/ 67317282 h 545"/>
                <a:gd name="T2" fmla="*/ 61359160 w 503"/>
                <a:gd name="T3" fmla="*/ 67317282 h 545"/>
                <a:gd name="T4" fmla="*/ 57605098 w 503"/>
                <a:gd name="T5" fmla="*/ 67317282 h 545"/>
                <a:gd name="T6" fmla="*/ 57605098 w 503"/>
                <a:gd name="T7" fmla="*/ 67317282 h 545"/>
                <a:gd name="T8" fmla="*/ 50356024 w 503"/>
                <a:gd name="T9" fmla="*/ 67317282 h 545"/>
                <a:gd name="T10" fmla="*/ 50356024 w 503"/>
                <a:gd name="T11" fmla="*/ 67317282 h 545"/>
                <a:gd name="T12" fmla="*/ 46731487 w 503"/>
                <a:gd name="T13" fmla="*/ 67317282 h 545"/>
                <a:gd name="T14" fmla="*/ 42977425 w 503"/>
                <a:gd name="T15" fmla="*/ 63534150 h 545"/>
                <a:gd name="T16" fmla="*/ 46731487 w 503"/>
                <a:gd name="T17" fmla="*/ 59881048 h 545"/>
                <a:gd name="T18" fmla="*/ 49449710 w 503"/>
                <a:gd name="T19" fmla="*/ 59881048 h 545"/>
                <a:gd name="T20" fmla="*/ 50356024 w 503"/>
                <a:gd name="T21" fmla="*/ 59881048 h 545"/>
                <a:gd name="T22" fmla="*/ 57605098 w 503"/>
                <a:gd name="T23" fmla="*/ 59881048 h 545"/>
                <a:gd name="T24" fmla="*/ 61359160 w 503"/>
                <a:gd name="T25" fmla="*/ 59881048 h 545"/>
                <a:gd name="T26" fmla="*/ 64983697 w 503"/>
                <a:gd name="T27" fmla="*/ 63534150 h 545"/>
                <a:gd name="T28" fmla="*/ 61359160 w 503"/>
                <a:gd name="T29" fmla="*/ 67317282 h 545"/>
                <a:gd name="T30" fmla="*/ 53980561 w 503"/>
                <a:gd name="T31" fmla="*/ 48792072 h 545"/>
                <a:gd name="T32" fmla="*/ 53980561 w 503"/>
                <a:gd name="T33" fmla="*/ 48792072 h 545"/>
                <a:gd name="T34" fmla="*/ 53980561 w 503"/>
                <a:gd name="T35" fmla="*/ 56228306 h 545"/>
                <a:gd name="T36" fmla="*/ 46731487 w 503"/>
                <a:gd name="T37" fmla="*/ 56228306 h 545"/>
                <a:gd name="T38" fmla="*/ 39352888 w 503"/>
                <a:gd name="T39" fmla="*/ 63534150 h 545"/>
                <a:gd name="T40" fmla="*/ 46731487 w 503"/>
                <a:gd name="T41" fmla="*/ 70970385 h 545"/>
                <a:gd name="T42" fmla="*/ 46731487 w 503"/>
                <a:gd name="T43" fmla="*/ 70970385 h 545"/>
                <a:gd name="T44" fmla="*/ 3624537 w 503"/>
                <a:gd name="T45" fmla="*/ 70970385 h 545"/>
                <a:gd name="T46" fmla="*/ 0 w 503"/>
                <a:gd name="T47" fmla="*/ 67317282 h 545"/>
                <a:gd name="T48" fmla="*/ 0 w 503"/>
                <a:gd name="T49" fmla="*/ 3652741 h 545"/>
                <a:gd name="T50" fmla="*/ 3624537 w 503"/>
                <a:gd name="T51" fmla="*/ 0 h 545"/>
                <a:gd name="T52" fmla="*/ 12815405 w 503"/>
                <a:gd name="T53" fmla="*/ 0 h 545"/>
                <a:gd name="T54" fmla="*/ 12815405 w 503"/>
                <a:gd name="T55" fmla="*/ 0 h 545"/>
                <a:gd name="T56" fmla="*/ 23818900 w 503"/>
                <a:gd name="T57" fmla="*/ 0 h 545"/>
                <a:gd name="T58" fmla="*/ 23818900 w 503"/>
                <a:gd name="T59" fmla="*/ 13828622 h 545"/>
                <a:gd name="T60" fmla="*/ 23818900 w 503"/>
                <a:gd name="T61" fmla="*/ 21134466 h 545"/>
                <a:gd name="T62" fmla="*/ 31197500 w 503"/>
                <a:gd name="T63" fmla="*/ 28570701 h 545"/>
                <a:gd name="T64" fmla="*/ 38446574 w 503"/>
                <a:gd name="T65" fmla="*/ 28570701 h 545"/>
                <a:gd name="T66" fmla="*/ 53980561 w 503"/>
                <a:gd name="T67" fmla="*/ 28570701 h 545"/>
                <a:gd name="T68" fmla="*/ 53980561 w 503"/>
                <a:gd name="T69" fmla="*/ 48792072 h 545"/>
                <a:gd name="T70" fmla="*/ 31197500 w 503"/>
                <a:gd name="T71" fmla="*/ 24917959 h 545"/>
                <a:gd name="T72" fmla="*/ 31197500 w 503"/>
                <a:gd name="T73" fmla="*/ 24917959 h 545"/>
                <a:gd name="T74" fmla="*/ 27443438 w 503"/>
                <a:gd name="T75" fmla="*/ 21134466 h 545"/>
                <a:gd name="T76" fmla="*/ 27443438 w 503"/>
                <a:gd name="T77" fmla="*/ 13828622 h 545"/>
                <a:gd name="T78" fmla="*/ 27443438 w 503"/>
                <a:gd name="T79" fmla="*/ 0 h 545"/>
                <a:gd name="T80" fmla="*/ 53980561 w 503"/>
                <a:gd name="T81" fmla="*/ 24917959 h 545"/>
                <a:gd name="T82" fmla="*/ 38446574 w 503"/>
                <a:gd name="T83" fmla="*/ 24917959 h 545"/>
                <a:gd name="T84" fmla="*/ 31197500 w 503"/>
                <a:gd name="T85" fmla="*/ 24917959 h 5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3" h="545">
                  <a:moveTo>
                    <a:pt x="474" y="516"/>
                  </a:moveTo>
                  <a:lnTo>
                    <a:pt x="474" y="516"/>
                  </a:lnTo>
                  <a:cubicBezTo>
                    <a:pt x="445" y="516"/>
                    <a:pt x="445" y="516"/>
                    <a:pt x="445" y="516"/>
                  </a:cubicBezTo>
                  <a:cubicBezTo>
                    <a:pt x="389" y="516"/>
                    <a:pt x="389" y="516"/>
                    <a:pt x="389" y="516"/>
                  </a:cubicBezTo>
                  <a:cubicBezTo>
                    <a:pt x="361" y="516"/>
                    <a:pt x="361" y="516"/>
                    <a:pt x="361" y="516"/>
                  </a:cubicBezTo>
                  <a:cubicBezTo>
                    <a:pt x="347" y="516"/>
                    <a:pt x="332" y="509"/>
                    <a:pt x="332" y="487"/>
                  </a:cubicBezTo>
                  <a:cubicBezTo>
                    <a:pt x="332" y="473"/>
                    <a:pt x="347" y="459"/>
                    <a:pt x="361" y="459"/>
                  </a:cubicBezTo>
                  <a:cubicBezTo>
                    <a:pt x="382" y="459"/>
                    <a:pt x="382" y="459"/>
                    <a:pt x="382" y="459"/>
                  </a:cubicBezTo>
                  <a:cubicBezTo>
                    <a:pt x="389" y="459"/>
                    <a:pt x="389" y="459"/>
                    <a:pt x="389" y="459"/>
                  </a:cubicBezTo>
                  <a:cubicBezTo>
                    <a:pt x="445" y="459"/>
                    <a:pt x="445" y="459"/>
                    <a:pt x="445" y="459"/>
                  </a:cubicBezTo>
                  <a:cubicBezTo>
                    <a:pt x="474" y="459"/>
                    <a:pt x="474" y="459"/>
                    <a:pt x="474" y="459"/>
                  </a:cubicBezTo>
                  <a:cubicBezTo>
                    <a:pt x="488" y="459"/>
                    <a:pt x="502" y="473"/>
                    <a:pt x="502" y="487"/>
                  </a:cubicBezTo>
                  <a:cubicBezTo>
                    <a:pt x="502" y="509"/>
                    <a:pt x="488" y="516"/>
                    <a:pt x="474" y="516"/>
                  </a:cubicBezTo>
                  <a:close/>
                  <a:moveTo>
                    <a:pt x="417" y="374"/>
                  </a:moveTo>
                  <a:lnTo>
                    <a:pt x="417" y="374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61" y="431"/>
                    <a:pt x="361" y="431"/>
                    <a:pt x="361" y="431"/>
                  </a:cubicBezTo>
                  <a:cubicBezTo>
                    <a:pt x="332" y="431"/>
                    <a:pt x="304" y="459"/>
                    <a:pt x="304" y="487"/>
                  </a:cubicBezTo>
                  <a:cubicBezTo>
                    <a:pt x="304" y="523"/>
                    <a:pt x="332" y="544"/>
                    <a:pt x="361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14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84" y="191"/>
                    <a:pt x="205" y="219"/>
                    <a:pt x="241" y="219"/>
                  </a:cubicBezTo>
                  <a:cubicBezTo>
                    <a:pt x="297" y="219"/>
                    <a:pt x="297" y="219"/>
                    <a:pt x="297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74"/>
                    <a:pt x="417" y="374"/>
                    <a:pt x="417" y="374"/>
                  </a:cubicBezTo>
                  <a:close/>
                  <a:moveTo>
                    <a:pt x="241" y="191"/>
                  </a:moveTo>
                  <a:lnTo>
                    <a:pt x="241" y="191"/>
                  </a:lnTo>
                  <a:cubicBezTo>
                    <a:pt x="219" y="191"/>
                    <a:pt x="212" y="176"/>
                    <a:pt x="212" y="162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7" y="191"/>
                    <a:pt x="297" y="191"/>
                    <a:pt x="297" y="191"/>
                  </a:cubicBezTo>
                  <a:lnTo>
                    <a:pt x="241" y="1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7" name="Freeform 22"/>
            <p:cNvSpPr>
              <a:spLocks noChangeArrowheads="1"/>
            </p:cNvSpPr>
            <p:nvPr/>
          </p:nvSpPr>
          <p:spPr bwMode="auto">
            <a:xfrm>
              <a:off x="2800350" y="3787775"/>
              <a:ext cx="180975" cy="206375"/>
            </a:xfrm>
            <a:custGeom>
              <a:avLst/>
              <a:gdLst>
                <a:gd name="T0" fmla="*/ 61359160 w 503"/>
                <a:gd name="T1" fmla="*/ 66935372 h 573"/>
                <a:gd name="T2" fmla="*/ 61359160 w 503"/>
                <a:gd name="T3" fmla="*/ 66935372 h 573"/>
                <a:gd name="T4" fmla="*/ 57605098 w 503"/>
                <a:gd name="T5" fmla="*/ 66935372 h 573"/>
                <a:gd name="T6" fmla="*/ 57605098 w 503"/>
                <a:gd name="T7" fmla="*/ 70567284 h 573"/>
                <a:gd name="T8" fmla="*/ 53980561 w 503"/>
                <a:gd name="T9" fmla="*/ 74199556 h 573"/>
                <a:gd name="T10" fmla="*/ 50356024 w 503"/>
                <a:gd name="T11" fmla="*/ 70567284 h 573"/>
                <a:gd name="T12" fmla="*/ 50356024 w 503"/>
                <a:gd name="T13" fmla="*/ 66935372 h 573"/>
                <a:gd name="T14" fmla="*/ 46731487 w 503"/>
                <a:gd name="T15" fmla="*/ 66935372 h 573"/>
                <a:gd name="T16" fmla="*/ 42977425 w 503"/>
                <a:gd name="T17" fmla="*/ 63173440 h 573"/>
                <a:gd name="T18" fmla="*/ 46731487 w 503"/>
                <a:gd name="T19" fmla="*/ 59541168 h 573"/>
                <a:gd name="T20" fmla="*/ 50356024 w 503"/>
                <a:gd name="T21" fmla="*/ 59541168 h 573"/>
                <a:gd name="T22" fmla="*/ 50356024 w 503"/>
                <a:gd name="T23" fmla="*/ 55908896 h 573"/>
                <a:gd name="T24" fmla="*/ 53980561 w 503"/>
                <a:gd name="T25" fmla="*/ 52276985 h 573"/>
                <a:gd name="T26" fmla="*/ 57605098 w 503"/>
                <a:gd name="T27" fmla="*/ 55908896 h 573"/>
                <a:gd name="T28" fmla="*/ 57605098 w 503"/>
                <a:gd name="T29" fmla="*/ 59541168 h 573"/>
                <a:gd name="T30" fmla="*/ 61359160 w 503"/>
                <a:gd name="T31" fmla="*/ 59541168 h 573"/>
                <a:gd name="T32" fmla="*/ 64983697 w 503"/>
                <a:gd name="T33" fmla="*/ 63173440 h 573"/>
                <a:gd name="T34" fmla="*/ 61359160 w 503"/>
                <a:gd name="T35" fmla="*/ 66935372 h 573"/>
                <a:gd name="T36" fmla="*/ 46731487 w 503"/>
                <a:gd name="T37" fmla="*/ 55908896 h 573"/>
                <a:gd name="T38" fmla="*/ 46731487 w 503"/>
                <a:gd name="T39" fmla="*/ 55908896 h 573"/>
                <a:gd name="T40" fmla="*/ 39352888 w 503"/>
                <a:gd name="T41" fmla="*/ 63173440 h 573"/>
                <a:gd name="T42" fmla="*/ 46731487 w 503"/>
                <a:gd name="T43" fmla="*/ 70567284 h 573"/>
                <a:gd name="T44" fmla="*/ 46731487 w 503"/>
                <a:gd name="T45" fmla="*/ 70567284 h 573"/>
                <a:gd name="T46" fmla="*/ 3624537 w 503"/>
                <a:gd name="T47" fmla="*/ 70567284 h 573"/>
                <a:gd name="T48" fmla="*/ 0 w 503"/>
                <a:gd name="T49" fmla="*/ 66935372 h 573"/>
                <a:gd name="T50" fmla="*/ 0 w 503"/>
                <a:gd name="T51" fmla="*/ 3632272 h 573"/>
                <a:gd name="T52" fmla="*/ 3624537 w 503"/>
                <a:gd name="T53" fmla="*/ 0 h 573"/>
                <a:gd name="T54" fmla="*/ 11909450 w 503"/>
                <a:gd name="T55" fmla="*/ 0 h 573"/>
                <a:gd name="T56" fmla="*/ 11909450 w 503"/>
                <a:gd name="T57" fmla="*/ 0 h 573"/>
                <a:gd name="T58" fmla="*/ 22912586 w 503"/>
                <a:gd name="T59" fmla="*/ 0 h 573"/>
                <a:gd name="T60" fmla="*/ 22912586 w 503"/>
                <a:gd name="T61" fmla="*/ 13750410 h 573"/>
                <a:gd name="T62" fmla="*/ 22912586 w 503"/>
                <a:gd name="T63" fmla="*/ 21014594 h 573"/>
                <a:gd name="T64" fmla="*/ 30161660 w 503"/>
                <a:gd name="T65" fmla="*/ 28408437 h 573"/>
                <a:gd name="T66" fmla="*/ 37540259 w 503"/>
                <a:gd name="T67" fmla="*/ 28408437 h 573"/>
                <a:gd name="T68" fmla="*/ 53980561 w 503"/>
                <a:gd name="T69" fmla="*/ 28408437 h 573"/>
                <a:gd name="T70" fmla="*/ 53980561 w 503"/>
                <a:gd name="T71" fmla="*/ 48515053 h 573"/>
                <a:gd name="T72" fmla="*/ 53980561 w 503"/>
                <a:gd name="T73" fmla="*/ 48515053 h 573"/>
                <a:gd name="T74" fmla="*/ 46731487 w 503"/>
                <a:gd name="T75" fmla="*/ 55908896 h 573"/>
                <a:gd name="T76" fmla="*/ 30161660 w 503"/>
                <a:gd name="T77" fmla="*/ 24776525 h 573"/>
                <a:gd name="T78" fmla="*/ 30161660 w 503"/>
                <a:gd name="T79" fmla="*/ 24776525 h 573"/>
                <a:gd name="T80" fmla="*/ 26537123 w 503"/>
                <a:gd name="T81" fmla="*/ 21014594 h 573"/>
                <a:gd name="T82" fmla="*/ 26537123 w 503"/>
                <a:gd name="T83" fmla="*/ 13750410 h 573"/>
                <a:gd name="T84" fmla="*/ 26537123 w 503"/>
                <a:gd name="T85" fmla="*/ 0 h 573"/>
                <a:gd name="T86" fmla="*/ 53980561 w 503"/>
                <a:gd name="T87" fmla="*/ 24776525 h 573"/>
                <a:gd name="T88" fmla="*/ 37540259 w 503"/>
                <a:gd name="T89" fmla="*/ 24776525 h 573"/>
                <a:gd name="T90" fmla="*/ 30161660 w 503"/>
                <a:gd name="T91" fmla="*/ 24776525 h 5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03" h="573">
                  <a:moveTo>
                    <a:pt x="474" y="516"/>
                  </a:moveTo>
                  <a:lnTo>
                    <a:pt x="474" y="516"/>
                  </a:lnTo>
                  <a:cubicBezTo>
                    <a:pt x="445" y="516"/>
                    <a:pt x="445" y="516"/>
                    <a:pt x="445" y="516"/>
                  </a:cubicBezTo>
                  <a:cubicBezTo>
                    <a:pt x="445" y="544"/>
                    <a:pt x="445" y="544"/>
                    <a:pt x="445" y="544"/>
                  </a:cubicBezTo>
                  <a:cubicBezTo>
                    <a:pt x="445" y="565"/>
                    <a:pt x="431" y="572"/>
                    <a:pt x="417" y="572"/>
                  </a:cubicBezTo>
                  <a:cubicBezTo>
                    <a:pt x="396" y="572"/>
                    <a:pt x="389" y="565"/>
                    <a:pt x="389" y="544"/>
                  </a:cubicBezTo>
                  <a:cubicBezTo>
                    <a:pt x="389" y="516"/>
                    <a:pt x="389" y="516"/>
                    <a:pt x="389" y="516"/>
                  </a:cubicBezTo>
                  <a:cubicBezTo>
                    <a:pt x="361" y="516"/>
                    <a:pt x="361" y="516"/>
                    <a:pt x="361" y="516"/>
                  </a:cubicBezTo>
                  <a:cubicBezTo>
                    <a:pt x="339" y="516"/>
                    <a:pt x="332" y="509"/>
                    <a:pt x="332" y="487"/>
                  </a:cubicBezTo>
                  <a:cubicBezTo>
                    <a:pt x="332" y="473"/>
                    <a:pt x="339" y="459"/>
                    <a:pt x="361" y="459"/>
                  </a:cubicBezTo>
                  <a:cubicBezTo>
                    <a:pt x="389" y="459"/>
                    <a:pt x="389" y="459"/>
                    <a:pt x="389" y="459"/>
                  </a:cubicBezTo>
                  <a:cubicBezTo>
                    <a:pt x="389" y="431"/>
                    <a:pt x="389" y="431"/>
                    <a:pt x="389" y="431"/>
                  </a:cubicBezTo>
                  <a:cubicBezTo>
                    <a:pt x="389" y="417"/>
                    <a:pt x="396" y="403"/>
                    <a:pt x="417" y="403"/>
                  </a:cubicBezTo>
                  <a:cubicBezTo>
                    <a:pt x="431" y="403"/>
                    <a:pt x="445" y="417"/>
                    <a:pt x="445" y="431"/>
                  </a:cubicBezTo>
                  <a:cubicBezTo>
                    <a:pt x="445" y="459"/>
                    <a:pt x="445" y="459"/>
                    <a:pt x="445" y="459"/>
                  </a:cubicBezTo>
                  <a:cubicBezTo>
                    <a:pt x="474" y="459"/>
                    <a:pt x="474" y="459"/>
                    <a:pt x="474" y="459"/>
                  </a:cubicBezTo>
                  <a:cubicBezTo>
                    <a:pt x="488" y="459"/>
                    <a:pt x="502" y="473"/>
                    <a:pt x="502" y="487"/>
                  </a:cubicBezTo>
                  <a:cubicBezTo>
                    <a:pt x="502" y="509"/>
                    <a:pt x="488" y="516"/>
                    <a:pt x="474" y="516"/>
                  </a:cubicBezTo>
                  <a:close/>
                  <a:moveTo>
                    <a:pt x="361" y="431"/>
                  </a:moveTo>
                  <a:lnTo>
                    <a:pt x="361" y="431"/>
                  </a:lnTo>
                  <a:cubicBezTo>
                    <a:pt x="325" y="431"/>
                    <a:pt x="304" y="459"/>
                    <a:pt x="304" y="487"/>
                  </a:cubicBezTo>
                  <a:cubicBezTo>
                    <a:pt x="304" y="523"/>
                    <a:pt x="325" y="544"/>
                    <a:pt x="361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14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7" y="191"/>
                    <a:pt x="205" y="219"/>
                    <a:pt x="233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74"/>
                    <a:pt x="417" y="374"/>
                    <a:pt x="417" y="374"/>
                  </a:cubicBezTo>
                  <a:cubicBezTo>
                    <a:pt x="382" y="374"/>
                    <a:pt x="361" y="403"/>
                    <a:pt x="361" y="431"/>
                  </a:cubicBezTo>
                  <a:close/>
                  <a:moveTo>
                    <a:pt x="233" y="191"/>
                  </a:moveTo>
                  <a:lnTo>
                    <a:pt x="233" y="191"/>
                  </a:lnTo>
                  <a:cubicBezTo>
                    <a:pt x="219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0" y="191"/>
                    <a:pt x="290" y="191"/>
                    <a:pt x="290" y="191"/>
                  </a:cubicBezTo>
                  <a:lnTo>
                    <a:pt x="233" y="1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8" name="Freeform 23"/>
            <p:cNvSpPr>
              <a:spLocks noChangeArrowheads="1"/>
            </p:cNvSpPr>
            <p:nvPr/>
          </p:nvSpPr>
          <p:spPr bwMode="auto">
            <a:xfrm>
              <a:off x="2411413" y="3779838"/>
              <a:ext cx="168275" cy="219075"/>
            </a:xfrm>
            <a:custGeom>
              <a:avLst/>
              <a:gdLst>
                <a:gd name="T0" fmla="*/ 56869383 w 467"/>
                <a:gd name="T1" fmla="*/ 71431400 h 609"/>
                <a:gd name="T2" fmla="*/ 56869383 w 467"/>
                <a:gd name="T3" fmla="*/ 71431400 h 609"/>
                <a:gd name="T4" fmla="*/ 11036246 w 467"/>
                <a:gd name="T5" fmla="*/ 71431400 h 609"/>
                <a:gd name="T6" fmla="*/ 7271138 w 467"/>
                <a:gd name="T7" fmla="*/ 67808209 h 609"/>
                <a:gd name="T8" fmla="*/ 7271138 w 467"/>
                <a:gd name="T9" fmla="*/ 3752694 h 609"/>
                <a:gd name="T10" fmla="*/ 11036246 w 467"/>
                <a:gd name="T11" fmla="*/ 0 h 609"/>
                <a:gd name="T12" fmla="*/ 30252386 w 467"/>
                <a:gd name="T13" fmla="*/ 0 h 609"/>
                <a:gd name="T14" fmla="*/ 30252386 w 467"/>
                <a:gd name="T15" fmla="*/ 13846331 h 609"/>
                <a:gd name="T16" fmla="*/ 30252386 w 467"/>
                <a:gd name="T17" fmla="*/ 21093073 h 609"/>
                <a:gd name="T18" fmla="*/ 37653243 w 467"/>
                <a:gd name="T19" fmla="*/ 28468958 h 609"/>
                <a:gd name="T20" fmla="*/ 44924380 w 467"/>
                <a:gd name="T21" fmla="*/ 28468958 h 609"/>
                <a:gd name="T22" fmla="*/ 60505132 w 467"/>
                <a:gd name="T23" fmla="*/ 28468958 h 609"/>
                <a:gd name="T24" fmla="*/ 60505132 w 467"/>
                <a:gd name="T25" fmla="*/ 57714571 h 609"/>
                <a:gd name="T26" fmla="*/ 60505132 w 467"/>
                <a:gd name="T27" fmla="*/ 67808209 h 609"/>
                <a:gd name="T28" fmla="*/ 56869383 w 467"/>
                <a:gd name="T29" fmla="*/ 71431400 h 609"/>
                <a:gd name="T30" fmla="*/ 37653243 w 467"/>
                <a:gd name="T31" fmla="*/ 24716265 h 609"/>
                <a:gd name="T32" fmla="*/ 37653243 w 467"/>
                <a:gd name="T33" fmla="*/ 24716265 h 609"/>
                <a:gd name="T34" fmla="*/ 33888135 w 467"/>
                <a:gd name="T35" fmla="*/ 21093073 h 609"/>
                <a:gd name="T36" fmla="*/ 33888135 w 467"/>
                <a:gd name="T37" fmla="*/ 13846331 h 609"/>
                <a:gd name="T38" fmla="*/ 33888135 w 467"/>
                <a:gd name="T39" fmla="*/ 0 h 609"/>
                <a:gd name="T40" fmla="*/ 60505132 w 467"/>
                <a:gd name="T41" fmla="*/ 24716265 h 609"/>
                <a:gd name="T42" fmla="*/ 44924380 w 467"/>
                <a:gd name="T43" fmla="*/ 24716265 h 609"/>
                <a:gd name="T44" fmla="*/ 37653243 w 467"/>
                <a:gd name="T45" fmla="*/ 24716265 h 609"/>
                <a:gd name="T46" fmla="*/ 13762877 w 467"/>
                <a:gd name="T47" fmla="*/ 75054951 h 609"/>
                <a:gd name="T48" fmla="*/ 13762877 w 467"/>
                <a:gd name="T49" fmla="*/ 75054951 h 609"/>
                <a:gd name="T50" fmla="*/ 16489509 w 467"/>
                <a:gd name="T51" fmla="*/ 75054951 h 609"/>
                <a:gd name="T52" fmla="*/ 40379874 w 467"/>
                <a:gd name="T53" fmla="*/ 75054951 h 609"/>
                <a:gd name="T54" fmla="*/ 45833137 w 467"/>
                <a:gd name="T55" fmla="*/ 75054951 h 609"/>
                <a:gd name="T56" fmla="*/ 53233994 w 467"/>
                <a:gd name="T57" fmla="*/ 75054951 h 609"/>
                <a:gd name="T58" fmla="*/ 49468526 w 467"/>
                <a:gd name="T59" fmla="*/ 78678142 h 609"/>
                <a:gd name="T60" fmla="*/ 7271138 w 467"/>
                <a:gd name="T61" fmla="*/ 78678142 h 609"/>
                <a:gd name="T62" fmla="*/ 0 w 467"/>
                <a:gd name="T63" fmla="*/ 71431400 h 609"/>
                <a:gd name="T64" fmla="*/ 0 w 467"/>
                <a:gd name="T65" fmla="*/ 10999436 h 609"/>
                <a:gd name="T66" fmla="*/ 3635389 w 467"/>
                <a:gd name="T67" fmla="*/ 7376244 h 609"/>
                <a:gd name="T68" fmla="*/ 3635389 w 467"/>
                <a:gd name="T69" fmla="*/ 18375680 h 609"/>
                <a:gd name="T70" fmla="*/ 3635389 w 467"/>
                <a:gd name="T71" fmla="*/ 61338122 h 609"/>
                <a:gd name="T72" fmla="*/ 3635389 w 467"/>
                <a:gd name="T73" fmla="*/ 67808209 h 609"/>
                <a:gd name="T74" fmla="*/ 11036246 w 467"/>
                <a:gd name="T75" fmla="*/ 75054951 h 609"/>
                <a:gd name="T76" fmla="*/ 13762877 w 467"/>
                <a:gd name="T77" fmla="*/ 75054951 h 60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67" h="609">
                  <a:moveTo>
                    <a:pt x="438" y="552"/>
                  </a:moveTo>
                  <a:lnTo>
                    <a:pt x="438" y="552"/>
                  </a:lnTo>
                  <a:cubicBezTo>
                    <a:pt x="85" y="552"/>
                    <a:pt x="85" y="552"/>
                    <a:pt x="85" y="552"/>
                  </a:cubicBezTo>
                  <a:cubicBezTo>
                    <a:pt x="63" y="552"/>
                    <a:pt x="56" y="538"/>
                    <a:pt x="56" y="524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15"/>
                    <a:pt x="63" y="0"/>
                    <a:pt x="85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3" y="107"/>
                    <a:pt x="233" y="107"/>
                    <a:pt x="233" y="107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3" y="191"/>
                    <a:pt x="261" y="220"/>
                    <a:pt x="290" y="220"/>
                  </a:cubicBezTo>
                  <a:cubicBezTo>
                    <a:pt x="346" y="220"/>
                    <a:pt x="346" y="220"/>
                    <a:pt x="346" y="220"/>
                  </a:cubicBezTo>
                  <a:cubicBezTo>
                    <a:pt x="466" y="220"/>
                    <a:pt x="466" y="220"/>
                    <a:pt x="466" y="220"/>
                  </a:cubicBezTo>
                  <a:cubicBezTo>
                    <a:pt x="466" y="446"/>
                    <a:pt x="466" y="446"/>
                    <a:pt x="466" y="446"/>
                  </a:cubicBezTo>
                  <a:cubicBezTo>
                    <a:pt x="466" y="524"/>
                    <a:pt x="466" y="524"/>
                    <a:pt x="466" y="524"/>
                  </a:cubicBezTo>
                  <a:cubicBezTo>
                    <a:pt x="466" y="538"/>
                    <a:pt x="459" y="552"/>
                    <a:pt x="438" y="552"/>
                  </a:cubicBezTo>
                  <a:close/>
                  <a:moveTo>
                    <a:pt x="290" y="191"/>
                  </a:moveTo>
                  <a:lnTo>
                    <a:pt x="290" y="191"/>
                  </a:lnTo>
                  <a:cubicBezTo>
                    <a:pt x="275" y="191"/>
                    <a:pt x="261" y="177"/>
                    <a:pt x="261" y="163"/>
                  </a:cubicBezTo>
                  <a:cubicBezTo>
                    <a:pt x="261" y="107"/>
                    <a:pt x="261" y="107"/>
                    <a:pt x="261" y="107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466" y="191"/>
                    <a:pt x="466" y="191"/>
                    <a:pt x="466" y="191"/>
                  </a:cubicBezTo>
                  <a:cubicBezTo>
                    <a:pt x="346" y="191"/>
                    <a:pt x="346" y="191"/>
                    <a:pt x="346" y="191"/>
                  </a:cubicBezTo>
                  <a:lnTo>
                    <a:pt x="290" y="191"/>
                  </a:lnTo>
                  <a:close/>
                  <a:moveTo>
                    <a:pt x="106" y="580"/>
                  </a:moveTo>
                  <a:lnTo>
                    <a:pt x="106" y="580"/>
                  </a:lnTo>
                  <a:cubicBezTo>
                    <a:pt x="127" y="580"/>
                    <a:pt x="127" y="580"/>
                    <a:pt x="127" y="580"/>
                  </a:cubicBezTo>
                  <a:cubicBezTo>
                    <a:pt x="311" y="580"/>
                    <a:pt x="311" y="580"/>
                    <a:pt x="311" y="580"/>
                  </a:cubicBezTo>
                  <a:cubicBezTo>
                    <a:pt x="353" y="580"/>
                    <a:pt x="353" y="580"/>
                    <a:pt x="353" y="580"/>
                  </a:cubicBezTo>
                  <a:cubicBezTo>
                    <a:pt x="410" y="580"/>
                    <a:pt x="410" y="580"/>
                    <a:pt x="410" y="580"/>
                  </a:cubicBezTo>
                  <a:cubicBezTo>
                    <a:pt x="410" y="594"/>
                    <a:pt x="403" y="608"/>
                    <a:pt x="381" y="608"/>
                  </a:cubicBezTo>
                  <a:cubicBezTo>
                    <a:pt x="56" y="608"/>
                    <a:pt x="56" y="608"/>
                    <a:pt x="56" y="608"/>
                  </a:cubicBezTo>
                  <a:cubicBezTo>
                    <a:pt x="21" y="608"/>
                    <a:pt x="0" y="580"/>
                    <a:pt x="0" y="55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7" y="57"/>
                    <a:pt x="28" y="57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28" y="524"/>
                    <a:pt x="28" y="524"/>
                    <a:pt x="28" y="524"/>
                  </a:cubicBezTo>
                  <a:cubicBezTo>
                    <a:pt x="28" y="552"/>
                    <a:pt x="49" y="580"/>
                    <a:pt x="85" y="580"/>
                  </a:cubicBezTo>
                  <a:lnTo>
                    <a:pt x="106" y="58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9" name="Freeform 24"/>
            <p:cNvSpPr>
              <a:spLocks noChangeArrowheads="1"/>
            </p:cNvSpPr>
            <p:nvPr/>
          </p:nvSpPr>
          <p:spPr bwMode="auto">
            <a:xfrm>
              <a:off x="2039938" y="3787775"/>
              <a:ext cx="150812" cy="196850"/>
            </a:xfrm>
            <a:custGeom>
              <a:avLst/>
              <a:gdLst>
                <a:gd name="T0" fmla="*/ 50637113 w 418"/>
                <a:gd name="T1" fmla="*/ 70970385 h 545"/>
                <a:gd name="T2" fmla="*/ 50637113 w 418"/>
                <a:gd name="T3" fmla="*/ 70970385 h 545"/>
                <a:gd name="T4" fmla="*/ 3644744 w 418"/>
                <a:gd name="T5" fmla="*/ 70970385 h 545"/>
                <a:gd name="T6" fmla="*/ 0 w 418"/>
                <a:gd name="T7" fmla="*/ 67317282 h 545"/>
                <a:gd name="T8" fmla="*/ 0 w 418"/>
                <a:gd name="T9" fmla="*/ 3652741 h 545"/>
                <a:gd name="T10" fmla="*/ 3644744 w 418"/>
                <a:gd name="T11" fmla="*/ 0 h 545"/>
                <a:gd name="T12" fmla="*/ 23951688 w 418"/>
                <a:gd name="T13" fmla="*/ 0 h 545"/>
                <a:gd name="T14" fmla="*/ 23951688 w 418"/>
                <a:gd name="T15" fmla="*/ 13828622 h 545"/>
                <a:gd name="T16" fmla="*/ 23951688 w 418"/>
                <a:gd name="T17" fmla="*/ 21134466 h 545"/>
                <a:gd name="T18" fmla="*/ 31241536 w 418"/>
                <a:gd name="T19" fmla="*/ 28570701 h 545"/>
                <a:gd name="T20" fmla="*/ 38661270 w 418"/>
                <a:gd name="T21" fmla="*/ 28570701 h 545"/>
                <a:gd name="T22" fmla="*/ 54281857 w 418"/>
                <a:gd name="T23" fmla="*/ 28570701 h 545"/>
                <a:gd name="T24" fmla="*/ 54281857 w 418"/>
                <a:gd name="T25" fmla="*/ 58054858 h 545"/>
                <a:gd name="T26" fmla="*/ 54281857 w 418"/>
                <a:gd name="T27" fmla="*/ 67317282 h 545"/>
                <a:gd name="T28" fmla="*/ 50637113 w 418"/>
                <a:gd name="T29" fmla="*/ 70970385 h 545"/>
                <a:gd name="T30" fmla="*/ 31241536 w 418"/>
                <a:gd name="T31" fmla="*/ 24917959 h 545"/>
                <a:gd name="T32" fmla="*/ 31241536 w 418"/>
                <a:gd name="T33" fmla="*/ 24917959 h 545"/>
                <a:gd name="T34" fmla="*/ 27596431 w 418"/>
                <a:gd name="T35" fmla="*/ 21134466 h 545"/>
                <a:gd name="T36" fmla="*/ 27596431 w 418"/>
                <a:gd name="T37" fmla="*/ 13828622 h 545"/>
                <a:gd name="T38" fmla="*/ 27596431 w 418"/>
                <a:gd name="T39" fmla="*/ 0 h 545"/>
                <a:gd name="T40" fmla="*/ 54281857 w 418"/>
                <a:gd name="T41" fmla="*/ 24917959 h 545"/>
                <a:gd name="T42" fmla="*/ 38661270 w 418"/>
                <a:gd name="T43" fmla="*/ 24917959 h 545"/>
                <a:gd name="T44" fmla="*/ 31241536 w 418"/>
                <a:gd name="T45" fmla="*/ 24917959 h 5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18" h="545">
                  <a:moveTo>
                    <a:pt x="389" y="544"/>
                  </a:moveTo>
                  <a:lnTo>
                    <a:pt x="389" y="544"/>
                  </a:lnTo>
                  <a:cubicBezTo>
                    <a:pt x="28" y="544"/>
                    <a:pt x="28" y="544"/>
                    <a:pt x="28" y="544"/>
                  </a:cubicBezTo>
                  <a:cubicBezTo>
                    <a:pt x="14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84" y="191"/>
                    <a:pt x="205" y="219"/>
                    <a:pt x="240" y="219"/>
                  </a:cubicBezTo>
                  <a:cubicBezTo>
                    <a:pt x="297" y="219"/>
                    <a:pt x="297" y="219"/>
                    <a:pt x="297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445"/>
                    <a:pt x="417" y="445"/>
                    <a:pt x="417" y="445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37"/>
                    <a:pt x="403" y="544"/>
                    <a:pt x="389" y="544"/>
                  </a:cubicBezTo>
                  <a:close/>
                  <a:moveTo>
                    <a:pt x="240" y="191"/>
                  </a:moveTo>
                  <a:lnTo>
                    <a:pt x="240" y="191"/>
                  </a:lnTo>
                  <a:cubicBezTo>
                    <a:pt x="219" y="191"/>
                    <a:pt x="212" y="176"/>
                    <a:pt x="212" y="162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7" y="191"/>
                    <a:pt x="297" y="191"/>
                    <a:pt x="297" y="191"/>
                  </a:cubicBezTo>
                  <a:lnTo>
                    <a:pt x="240" y="1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0" name="Freeform 25"/>
            <p:cNvSpPr>
              <a:spLocks noChangeArrowheads="1"/>
            </p:cNvSpPr>
            <p:nvPr/>
          </p:nvSpPr>
          <p:spPr bwMode="auto">
            <a:xfrm>
              <a:off x="6186488" y="3424238"/>
              <a:ext cx="217487" cy="193675"/>
            </a:xfrm>
            <a:custGeom>
              <a:avLst/>
              <a:gdLst>
                <a:gd name="T0" fmla="*/ 74787349 w 602"/>
                <a:gd name="T1" fmla="*/ 43932186 h 538"/>
                <a:gd name="T2" fmla="*/ 69174956 w 602"/>
                <a:gd name="T3" fmla="*/ 46653716 h 538"/>
                <a:gd name="T4" fmla="*/ 65520668 w 602"/>
                <a:gd name="T5" fmla="*/ 46653716 h 538"/>
                <a:gd name="T6" fmla="*/ 59908275 w 602"/>
                <a:gd name="T7" fmla="*/ 43932186 h 538"/>
                <a:gd name="T8" fmla="*/ 54426302 w 602"/>
                <a:gd name="T9" fmla="*/ 56761895 h 538"/>
                <a:gd name="T10" fmla="*/ 57167289 w 602"/>
                <a:gd name="T11" fmla="*/ 58576248 h 538"/>
                <a:gd name="T12" fmla="*/ 54426302 w 602"/>
                <a:gd name="T13" fmla="*/ 61427374 h 538"/>
                <a:gd name="T14" fmla="*/ 53512640 w 602"/>
                <a:gd name="T15" fmla="*/ 61427374 h 538"/>
                <a:gd name="T16" fmla="*/ 3654649 w 602"/>
                <a:gd name="T17" fmla="*/ 61427374 h 538"/>
                <a:gd name="T18" fmla="*/ 0 w 602"/>
                <a:gd name="T19" fmla="*/ 53133188 h 538"/>
                <a:gd name="T20" fmla="*/ 0 w 602"/>
                <a:gd name="T21" fmla="*/ 42117833 h 538"/>
                <a:gd name="T22" fmla="*/ 0 w 602"/>
                <a:gd name="T23" fmla="*/ 31102477 h 538"/>
                <a:gd name="T24" fmla="*/ 78441997 w 602"/>
                <a:gd name="T25" fmla="*/ 18272768 h 538"/>
                <a:gd name="T26" fmla="*/ 78441997 w 602"/>
                <a:gd name="T27" fmla="*/ 35767597 h 538"/>
                <a:gd name="T28" fmla="*/ 78441997 w 602"/>
                <a:gd name="T29" fmla="*/ 44839362 h 538"/>
                <a:gd name="T30" fmla="*/ 0 w 602"/>
                <a:gd name="T31" fmla="*/ 11015356 h 538"/>
                <a:gd name="T32" fmla="*/ 0 w 602"/>
                <a:gd name="T33" fmla="*/ 9201002 h 538"/>
                <a:gd name="T34" fmla="*/ 3654649 w 602"/>
                <a:gd name="T35" fmla="*/ 0 h 538"/>
                <a:gd name="T36" fmla="*/ 11094005 w 602"/>
                <a:gd name="T37" fmla="*/ 0 h 538"/>
                <a:gd name="T38" fmla="*/ 22188371 w 602"/>
                <a:gd name="T39" fmla="*/ 0 h 538"/>
                <a:gd name="T40" fmla="*/ 74787349 w 602"/>
                <a:gd name="T41" fmla="*/ 7257053 h 538"/>
                <a:gd name="T42" fmla="*/ 78441997 w 602"/>
                <a:gd name="T43" fmla="*/ 14644062 h 538"/>
                <a:gd name="T44" fmla="*/ 0 w 602"/>
                <a:gd name="T45" fmla="*/ 11015356 h 538"/>
                <a:gd name="T46" fmla="*/ 57167289 w 602"/>
                <a:gd name="T47" fmla="*/ 64148544 h 538"/>
                <a:gd name="T48" fmla="*/ 57167289 w 602"/>
                <a:gd name="T49" fmla="*/ 54040365 h 538"/>
                <a:gd name="T50" fmla="*/ 59908275 w 602"/>
                <a:gd name="T51" fmla="*/ 47560892 h 538"/>
                <a:gd name="T52" fmla="*/ 67347631 w 602"/>
                <a:gd name="T53" fmla="*/ 54040365 h 538"/>
                <a:gd name="T54" fmla="*/ 71915942 w 602"/>
                <a:gd name="T55" fmla="*/ 49504482 h 538"/>
                <a:gd name="T56" fmla="*/ 78441997 w 602"/>
                <a:gd name="T57" fmla="*/ 51318835 h 538"/>
                <a:gd name="T58" fmla="*/ 72829604 w 602"/>
                <a:gd name="T59" fmla="*/ 58576248 h 538"/>
                <a:gd name="T60" fmla="*/ 78441997 w 602"/>
                <a:gd name="T61" fmla="*/ 65962897 h 538"/>
                <a:gd name="T62" fmla="*/ 71915942 w 602"/>
                <a:gd name="T63" fmla="*/ 68684427 h 538"/>
                <a:gd name="T64" fmla="*/ 62779682 w 602"/>
                <a:gd name="T65" fmla="*/ 68684427 h 538"/>
                <a:gd name="T66" fmla="*/ 56253627 w 602"/>
                <a:gd name="T67" fmla="*/ 65962897 h 5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2" h="538">
                  <a:moveTo>
                    <a:pt x="573" y="339"/>
                  </a:moveTo>
                  <a:lnTo>
                    <a:pt x="573" y="339"/>
                  </a:lnTo>
                  <a:cubicBezTo>
                    <a:pt x="558" y="339"/>
                    <a:pt x="544" y="346"/>
                    <a:pt x="530" y="360"/>
                  </a:cubicBezTo>
                  <a:cubicBezTo>
                    <a:pt x="516" y="375"/>
                    <a:pt x="516" y="375"/>
                    <a:pt x="516" y="375"/>
                  </a:cubicBezTo>
                  <a:cubicBezTo>
                    <a:pt x="502" y="360"/>
                    <a:pt x="502" y="360"/>
                    <a:pt x="502" y="360"/>
                  </a:cubicBezTo>
                  <a:cubicBezTo>
                    <a:pt x="488" y="346"/>
                    <a:pt x="474" y="339"/>
                    <a:pt x="459" y="339"/>
                  </a:cubicBezTo>
                  <a:cubicBezTo>
                    <a:pt x="431" y="339"/>
                    <a:pt x="403" y="367"/>
                    <a:pt x="403" y="396"/>
                  </a:cubicBezTo>
                  <a:cubicBezTo>
                    <a:pt x="403" y="417"/>
                    <a:pt x="410" y="431"/>
                    <a:pt x="417" y="438"/>
                  </a:cubicBezTo>
                  <a:cubicBezTo>
                    <a:pt x="438" y="452"/>
                    <a:pt x="438" y="452"/>
                    <a:pt x="438" y="452"/>
                  </a:cubicBezTo>
                  <a:cubicBezTo>
                    <a:pt x="417" y="474"/>
                    <a:pt x="417" y="474"/>
                    <a:pt x="417" y="474"/>
                  </a:cubicBezTo>
                  <a:cubicBezTo>
                    <a:pt x="410" y="474"/>
                    <a:pt x="410" y="474"/>
                    <a:pt x="410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7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1" y="141"/>
                    <a:pt x="601" y="141"/>
                    <a:pt x="601" y="141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325"/>
                    <a:pt x="601" y="325"/>
                    <a:pt x="601" y="325"/>
                  </a:cubicBezTo>
                  <a:cubicBezTo>
                    <a:pt x="601" y="346"/>
                    <a:pt x="601" y="346"/>
                    <a:pt x="601" y="346"/>
                  </a:cubicBezTo>
                  <a:cubicBezTo>
                    <a:pt x="594" y="346"/>
                    <a:pt x="580" y="339"/>
                    <a:pt x="573" y="339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3" y="56"/>
                    <a:pt x="573" y="56"/>
                    <a:pt x="573" y="56"/>
                  </a:cubicBezTo>
                  <a:cubicBezTo>
                    <a:pt x="587" y="56"/>
                    <a:pt x="601" y="71"/>
                    <a:pt x="601" y="85"/>
                  </a:cubicBezTo>
                  <a:cubicBezTo>
                    <a:pt x="601" y="113"/>
                    <a:pt x="601" y="113"/>
                    <a:pt x="601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38" y="495"/>
                  </a:moveTo>
                  <a:lnTo>
                    <a:pt x="438" y="495"/>
                  </a:lnTo>
                  <a:cubicBezTo>
                    <a:pt x="474" y="452"/>
                    <a:pt x="474" y="452"/>
                    <a:pt x="474" y="452"/>
                  </a:cubicBezTo>
                  <a:cubicBezTo>
                    <a:pt x="438" y="417"/>
                    <a:pt x="438" y="417"/>
                    <a:pt x="438" y="417"/>
                  </a:cubicBezTo>
                  <a:cubicBezTo>
                    <a:pt x="431" y="410"/>
                    <a:pt x="431" y="403"/>
                    <a:pt x="431" y="396"/>
                  </a:cubicBezTo>
                  <a:cubicBezTo>
                    <a:pt x="431" y="382"/>
                    <a:pt x="445" y="367"/>
                    <a:pt x="459" y="367"/>
                  </a:cubicBezTo>
                  <a:cubicBezTo>
                    <a:pt x="466" y="367"/>
                    <a:pt x="474" y="375"/>
                    <a:pt x="481" y="382"/>
                  </a:cubicBezTo>
                  <a:cubicBezTo>
                    <a:pt x="516" y="417"/>
                    <a:pt x="516" y="417"/>
                    <a:pt x="516" y="417"/>
                  </a:cubicBezTo>
                  <a:cubicBezTo>
                    <a:pt x="551" y="382"/>
                    <a:pt x="551" y="382"/>
                    <a:pt x="551" y="382"/>
                  </a:cubicBezTo>
                  <a:cubicBezTo>
                    <a:pt x="558" y="375"/>
                    <a:pt x="565" y="367"/>
                    <a:pt x="573" y="367"/>
                  </a:cubicBezTo>
                  <a:cubicBezTo>
                    <a:pt x="587" y="367"/>
                    <a:pt x="601" y="382"/>
                    <a:pt x="601" y="396"/>
                  </a:cubicBezTo>
                  <a:cubicBezTo>
                    <a:pt x="601" y="403"/>
                    <a:pt x="601" y="410"/>
                    <a:pt x="594" y="417"/>
                  </a:cubicBezTo>
                  <a:cubicBezTo>
                    <a:pt x="558" y="452"/>
                    <a:pt x="558" y="452"/>
                    <a:pt x="558" y="452"/>
                  </a:cubicBezTo>
                  <a:cubicBezTo>
                    <a:pt x="594" y="495"/>
                    <a:pt x="594" y="495"/>
                    <a:pt x="594" y="495"/>
                  </a:cubicBezTo>
                  <a:cubicBezTo>
                    <a:pt x="601" y="495"/>
                    <a:pt x="601" y="502"/>
                    <a:pt x="601" y="509"/>
                  </a:cubicBezTo>
                  <a:cubicBezTo>
                    <a:pt x="601" y="530"/>
                    <a:pt x="587" y="537"/>
                    <a:pt x="573" y="537"/>
                  </a:cubicBezTo>
                  <a:cubicBezTo>
                    <a:pt x="565" y="537"/>
                    <a:pt x="558" y="537"/>
                    <a:pt x="551" y="530"/>
                  </a:cubicBezTo>
                  <a:cubicBezTo>
                    <a:pt x="516" y="495"/>
                    <a:pt x="516" y="495"/>
                    <a:pt x="516" y="495"/>
                  </a:cubicBezTo>
                  <a:cubicBezTo>
                    <a:pt x="481" y="530"/>
                    <a:pt x="481" y="530"/>
                    <a:pt x="481" y="530"/>
                  </a:cubicBezTo>
                  <a:cubicBezTo>
                    <a:pt x="474" y="537"/>
                    <a:pt x="466" y="537"/>
                    <a:pt x="459" y="537"/>
                  </a:cubicBezTo>
                  <a:cubicBezTo>
                    <a:pt x="445" y="537"/>
                    <a:pt x="431" y="530"/>
                    <a:pt x="431" y="509"/>
                  </a:cubicBezTo>
                  <a:cubicBezTo>
                    <a:pt x="431" y="502"/>
                    <a:pt x="431" y="495"/>
                    <a:pt x="438" y="4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1" name="Freeform 26"/>
            <p:cNvSpPr>
              <a:spLocks noChangeArrowheads="1"/>
            </p:cNvSpPr>
            <p:nvPr/>
          </p:nvSpPr>
          <p:spPr bwMode="auto">
            <a:xfrm>
              <a:off x="5803900" y="3424238"/>
              <a:ext cx="219075" cy="188912"/>
            </a:xfrm>
            <a:custGeom>
              <a:avLst/>
              <a:gdLst>
                <a:gd name="T0" fmla="*/ 74925449 w 609"/>
                <a:gd name="T1" fmla="*/ 46790690 h 524"/>
                <a:gd name="T2" fmla="*/ 74925449 w 609"/>
                <a:gd name="T3" fmla="*/ 46790690 h 524"/>
                <a:gd name="T4" fmla="*/ 69490662 w 609"/>
                <a:gd name="T5" fmla="*/ 48740378 h 524"/>
                <a:gd name="T6" fmla="*/ 64961313 w 609"/>
                <a:gd name="T7" fmla="*/ 53289407 h 524"/>
                <a:gd name="T8" fmla="*/ 60302822 w 609"/>
                <a:gd name="T9" fmla="*/ 51469868 h 524"/>
                <a:gd name="T10" fmla="*/ 53056080 w 609"/>
                <a:gd name="T11" fmla="*/ 58748387 h 524"/>
                <a:gd name="T12" fmla="*/ 53056080 w 609"/>
                <a:gd name="T13" fmla="*/ 61607664 h 524"/>
                <a:gd name="T14" fmla="*/ 3623191 w 609"/>
                <a:gd name="T15" fmla="*/ 61607664 h 524"/>
                <a:gd name="T16" fmla="*/ 0 w 609"/>
                <a:gd name="T17" fmla="*/ 57838437 h 524"/>
                <a:gd name="T18" fmla="*/ 0 w 609"/>
                <a:gd name="T19" fmla="*/ 53289407 h 524"/>
                <a:gd name="T20" fmla="*/ 0 w 609"/>
                <a:gd name="T21" fmla="*/ 46790690 h 524"/>
                <a:gd name="T22" fmla="*/ 0 w 609"/>
                <a:gd name="T23" fmla="*/ 42241661 h 524"/>
                <a:gd name="T24" fmla="*/ 0 w 609"/>
                <a:gd name="T25" fmla="*/ 35872730 h 524"/>
                <a:gd name="T26" fmla="*/ 0 w 609"/>
                <a:gd name="T27" fmla="*/ 31193914 h 524"/>
                <a:gd name="T28" fmla="*/ 0 w 609"/>
                <a:gd name="T29" fmla="*/ 18326267 h 524"/>
                <a:gd name="T30" fmla="*/ 78678142 w 609"/>
                <a:gd name="T31" fmla="*/ 18326267 h 524"/>
                <a:gd name="T32" fmla="*/ 78678142 w 609"/>
                <a:gd name="T33" fmla="*/ 31193914 h 524"/>
                <a:gd name="T34" fmla="*/ 78678142 w 609"/>
                <a:gd name="T35" fmla="*/ 35872730 h 524"/>
                <a:gd name="T36" fmla="*/ 78678142 w 609"/>
                <a:gd name="T37" fmla="*/ 42241661 h 524"/>
                <a:gd name="T38" fmla="*/ 78678142 w 609"/>
                <a:gd name="T39" fmla="*/ 46790690 h 524"/>
                <a:gd name="T40" fmla="*/ 78678142 w 609"/>
                <a:gd name="T41" fmla="*/ 47700641 h 524"/>
                <a:gd name="T42" fmla="*/ 74925449 w 609"/>
                <a:gd name="T43" fmla="*/ 46790690 h 524"/>
                <a:gd name="T44" fmla="*/ 0 w 609"/>
                <a:gd name="T45" fmla="*/ 11047747 h 524"/>
                <a:gd name="T46" fmla="*/ 0 w 609"/>
                <a:gd name="T47" fmla="*/ 11047747 h 524"/>
                <a:gd name="T48" fmla="*/ 0 w 609"/>
                <a:gd name="T49" fmla="*/ 9228207 h 524"/>
                <a:gd name="T50" fmla="*/ 0 w 609"/>
                <a:gd name="T51" fmla="*/ 3639440 h 524"/>
                <a:gd name="T52" fmla="*/ 3623191 w 609"/>
                <a:gd name="T53" fmla="*/ 0 h 524"/>
                <a:gd name="T54" fmla="*/ 9187840 w 609"/>
                <a:gd name="T55" fmla="*/ 0 h 524"/>
                <a:gd name="T56" fmla="*/ 10999436 w 609"/>
                <a:gd name="T57" fmla="*/ 0 h 524"/>
                <a:gd name="T58" fmla="*/ 14622627 w 609"/>
                <a:gd name="T59" fmla="*/ 0 h 524"/>
                <a:gd name="T60" fmla="*/ 21869369 w 609"/>
                <a:gd name="T61" fmla="*/ 0 h 524"/>
                <a:gd name="T62" fmla="*/ 29245613 w 609"/>
                <a:gd name="T63" fmla="*/ 7278520 h 524"/>
                <a:gd name="T64" fmla="*/ 74925449 w 609"/>
                <a:gd name="T65" fmla="*/ 7278520 h 524"/>
                <a:gd name="T66" fmla="*/ 78678142 w 609"/>
                <a:gd name="T67" fmla="*/ 11047747 h 524"/>
                <a:gd name="T68" fmla="*/ 78678142 w 609"/>
                <a:gd name="T69" fmla="*/ 14687187 h 524"/>
                <a:gd name="T70" fmla="*/ 0 w 609"/>
                <a:gd name="T71" fmla="*/ 14687187 h 524"/>
                <a:gd name="T72" fmla="*/ 0 w 609"/>
                <a:gd name="T73" fmla="*/ 11047747 h 524"/>
                <a:gd name="T74" fmla="*/ 60302822 w 609"/>
                <a:gd name="T75" fmla="*/ 55108947 h 524"/>
                <a:gd name="T76" fmla="*/ 60302822 w 609"/>
                <a:gd name="T77" fmla="*/ 55108947 h 524"/>
                <a:gd name="T78" fmla="*/ 62114417 w 609"/>
                <a:gd name="T79" fmla="*/ 56928487 h 524"/>
                <a:gd name="T80" fmla="*/ 64961313 w 609"/>
                <a:gd name="T81" fmla="*/ 58748387 h 524"/>
                <a:gd name="T82" fmla="*/ 72208055 w 609"/>
                <a:gd name="T83" fmla="*/ 51469868 h 524"/>
                <a:gd name="T84" fmla="*/ 74925449 w 609"/>
                <a:gd name="T85" fmla="*/ 50559917 h 524"/>
                <a:gd name="T86" fmla="*/ 78678142 w 609"/>
                <a:gd name="T87" fmla="*/ 54198997 h 524"/>
                <a:gd name="T88" fmla="*/ 76866547 w 609"/>
                <a:gd name="T89" fmla="*/ 56928487 h 524"/>
                <a:gd name="T90" fmla="*/ 67678707 w 609"/>
                <a:gd name="T91" fmla="*/ 66156694 h 524"/>
                <a:gd name="T92" fmla="*/ 64961313 w 609"/>
                <a:gd name="T93" fmla="*/ 67976234 h 524"/>
                <a:gd name="T94" fmla="*/ 62114417 w 609"/>
                <a:gd name="T95" fmla="*/ 66156694 h 524"/>
                <a:gd name="T96" fmla="*/ 57585069 w 609"/>
                <a:gd name="T97" fmla="*/ 61607664 h 524"/>
                <a:gd name="T98" fmla="*/ 56679271 w 609"/>
                <a:gd name="T99" fmla="*/ 58748387 h 524"/>
                <a:gd name="T100" fmla="*/ 60302822 w 609"/>
                <a:gd name="T101" fmla="*/ 55108947 h 5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09" h="524">
                  <a:moveTo>
                    <a:pt x="579" y="360"/>
                  </a:moveTo>
                  <a:lnTo>
                    <a:pt x="579" y="360"/>
                  </a:lnTo>
                  <a:cubicBezTo>
                    <a:pt x="558" y="360"/>
                    <a:pt x="544" y="367"/>
                    <a:pt x="537" y="375"/>
                  </a:cubicBezTo>
                  <a:cubicBezTo>
                    <a:pt x="502" y="410"/>
                    <a:pt x="502" y="410"/>
                    <a:pt x="502" y="410"/>
                  </a:cubicBezTo>
                  <a:cubicBezTo>
                    <a:pt x="495" y="403"/>
                    <a:pt x="480" y="396"/>
                    <a:pt x="466" y="396"/>
                  </a:cubicBezTo>
                  <a:cubicBezTo>
                    <a:pt x="431" y="396"/>
                    <a:pt x="410" y="424"/>
                    <a:pt x="410" y="452"/>
                  </a:cubicBezTo>
                  <a:cubicBezTo>
                    <a:pt x="410" y="459"/>
                    <a:pt x="410" y="467"/>
                    <a:pt x="410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8" y="141"/>
                    <a:pt x="608" y="141"/>
                    <a:pt x="608" y="141"/>
                  </a:cubicBezTo>
                  <a:cubicBezTo>
                    <a:pt x="608" y="240"/>
                    <a:pt x="608" y="240"/>
                    <a:pt x="608" y="240"/>
                  </a:cubicBezTo>
                  <a:cubicBezTo>
                    <a:pt x="608" y="276"/>
                    <a:pt x="608" y="276"/>
                    <a:pt x="608" y="276"/>
                  </a:cubicBezTo>
                  <a:cubicBezTo>
                    <a:pt x="608" y="325"/>
                    <a:pt x="608" y="325"/>
                    <a:pt x="608" y="325"/>
                  </a:cubicBezTo>
                  <a:cubicBezTo>
                    <a:pt x="608" y="360"/>
                    <a:pt x="608" y="360"/>
                    <a:pt x="608" y="360"/>
                  </a:cubicBezTo>
                  <a:cubicBezTo>
                    <a:pt x="608" y="367"/>
                    <a:pt x="608" y="367"/>
                    <a:pt x="608" y="367"/>
                  </a:cubicBezTo>
                  <a:cubicBezTo>
                    <a:pt x="594" y="360"/>
                    <a:pt x="587" y="360"/>
                    <a:pt x="579" y="360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9" y="56"/>
                    <a:pt x="579" y="56"/>
                    <a:pt x="579" y="56"/>
                  </a:cubicBezTo>
                  <a:cubicBezTo>
                    <a:pt x="594" y="56"/>
                    <a:pt x="608" y="71"/>
                    <a:pt x="608" y="85"/>
                  </a:cubicBezTo>
                  <a:cubicBezTo>
                    <a:pt x="608" y="113"/>
                    <a:pt x="608" y="113"/>
                    <a:pt x="608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66" y="424"/>
                  </a:moveTo>
                  <a:lnTo>
                    <a:pt x="466" y="424"/>
                  </a:lnTo>
                  <a:cubicBezTo>
                    <a:pt x="473" y="424"/>
                    <a:pt x="480" y="431"/>
                    <a:pt x="480" y="438"/>
                  </a:cubicBezTo>
                  <a:cubicBezTo>
                    <a:pt x="502" y="452"/>
                    <a:pt x="502" y="452"/>
                    <a:pt x="502" y="452"/>
                  </a:cubicBezTo>
                  <a:cubicBezTo>
                    <a:pt x="558" y="396"/>
                    <a:pt x="558" y="396"/>
                    <a:pt x="558" y="396"/>
                  </a:cubicBezTo>
                  <a:cubicBezTo>
                    <a:pt x="565" y="389"/>
                    <a:pt x="572" y="389"/>
                    <a:pt x="579" y="389"/>
                  </a:cubicBezTo>
                  <a:cubicBezTo>
                    <a:pt x="594" y="389"/>
                    <a:pt x="608" y="403"/>
                    <a:pt x="608" y="417"/>
                  </a:cubicBezTo>
                  <a:cubicBezTo>
                    <a:pt x="608" y="424"/>
                    <a:pt x="601" y="431"/>
                    <a:pt x="594" y="438"/>
                  </a:cubicBezTo>
                  <a:cubicBezTo>
                    <a:pt x="523" y="509"/>
                    <a:pt x="523" y="509"/>
                    <a:pt x="523" y="509"/>
                  </a:cubicBezTo>
                  <a:cubicBezTo>
                    <a:pt x="516" y="516"/>
                    <a:pt x="509" y="523"/>
                    <a:pt x="502" y="523"/>
                  </a:cubicBezTo>
                  <a:cubicBezTo>
                    <a:pt x="495" y="523"/>
                    <a:pt x="488" y="516"/>
                    <a:pt x="480" y="509"/>
                  </a:cubicBezTo>
                  <a:cubicBezTo>
                    <a:pt x="445" y="474"/>
                    <a:pt x="445" y="474"/>
                    <a:pt x="445" y="474"/>
                  </a:cubicBezTo>
                  <a:cubicBezTo>
                    <a:pt x="438" y="467"/>
                    <a:pt x="438" y="459"/>
                    <a:pt x="438" y="452"/>
                  </a:cubicBezTo>
                  <a:cubicBezTo>
                    <a:pt x="438" y="438"/>
                    <a:pt x="445" y="424"/>
                    <a:pt x="466" y="4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2" name="Freeform 27"/>
            <p:cNvSpPr>
              <a:spLocks noChangeArrowheads="1"/>
            </p:cNvSpPr>
            <p:nvPr/>
          </p:nvSpPr>
          <p:spPr bwMode="auto">
            <a:xfrm>
              <a:off x="5426075" y="3424238"/>
              <a:ext cx="217488" cy="173037"/>
            </a:xfrm>
            <a:custGeom>
              <a:avLst/>
              <a:gdLst>
                <a:gd name="T0" fmla="*/ 73743967 w 602"/>
                <a:gd name="T1" fmla="*/ 51036222 h 482"/>
                <a:gd name="T2" fmla="*/ 73743967 w 602"/>
                <a:gd name="T3" fmla="*/ 51036222 h 482"/>
                <a:gd name="T4" fmla="*/ 58995246 w 602"/>
                <a:gd name="T5" fmla="*/ 51036222 h 482"/>
                <a:gd name="T6" fmla="*/ 51685915 w 602"/>
                <a:gd name="T7" fmla="*/ 58253516 h 482"/>
                <a:gd name="T8" fmla="*/ 51685915 w 602"/>
                <a:gd name="T9" fmla="*/ 61088882 h 482"/>
                <a:gd name="T10" fmla="*/ 3654665 w 602"/>
                <a:gd name="T11" fmla="*/ 61088882 h 482"/>
                <a:gd name="T12" fmla="*/ 0 w 602"/>
                <a:gd name="T13" fmla="*/ 57351355 h 482"/>
                <a:gd name="T14" fmla="*/ 0 w 602"/>
                <a:gd name="T15" fmla="*/ 52840546 h 482"/>
                <a:gd name="T16" fmla="*/ 0 w 602"/>
                <a:gd name="T17" fmla="*/ 46396533 h 482"/>
                <a:gd name="T18" fmla="*/ 0 w 602"/>
                <a:gd name="T19" fmla="*/ 41885724 h 482"/>
                <a:gd name="T20" fmla="*/ 0 w 602"/>
                <a:gd name="T21" fmla="*/ 35570591 h 482"/>
                <a:gd name="T22" fmla="*/ 0 w 602"/>
                <a:gd name="T23" fmla="*/ 30931261 h 482"/>
                <a:gd name="T24" fmla="*/ 0 w 602"/>
                <a:gd name="T25" fmla="*/ 18172116 h 482"/>
                <a:gd name="T26" fmla="*/ 78442719 w 602"/>
                <a:gd name="T27" fmla="*/ 18172116 h 482"/>
                <a:gd name="T28" fmla="*/ 78442719 w 602"/>
                <a:gd name="T29" fmla="*/ 30931261 h 482"/>
                <a:gd name="T30" fmla="*/ 78442719 w 602"/>
                <a:gd name="T31" fmla="*/ 35570591 h 482"/>
                <a:gd name="T32" fmla="*/ 78442719 w 602"/>
                <a:gd name="T33" fmla="*/ 41885724 h 482"/>
                <a:gd name="T34" fmla="*/ 78442719 w 602"/>
                <a:gd name="T35" fmla="*/ 46396533 h 482"/>
                <a:gd name="T36" fmla="*/ 78442719 w 602"/>
                <a:gd name="T37" fmla="*/ 52840546 h 482"/>
                <a:gd name="T38" fmla="*/ 78442719 w 602"/>
                <a:gd name="T39" fmla="*/ 52840546 h 482"/>
                <a:gd name="T40" fmla="*/ 73743967 w 602"/>
                <a:gd name="T41" fmla="*/ 51036222 h 482"/>
                <a:gd name="T42" fmla="*/ 0 w 602"/>
                <a:gd name="T43" fmla="*/ 10954822 h 482"/>
                <a:gd name="T44" fmla="*/ 0 w 602"/>
                <a:gd name="T45" fmla="*/ 10954822 h 482"/>
                <a:gd name="T46" fmla="*/ 0 w 602"/>
                <a:gd name="T47" fmla="*/ 9150498 h 482"/>
                <a:gd name="T48" fmla="*/ 0 w 602"/>
                <a:gd name="T49" fmla="*/ 3608647 h 482"/>
                <a:gd name="T50" fmla="*/ 3654665 w 602"/>
                <a:gd name="T51" fmla="*/ 0 h 482"/>
                <a:gd name="T52" fmla="*/ 8222636 w 602"/>
                <a:gd name="T53" fmla="*/ 0 h 482"/>
                <a:gd name="T54" fmla="*/ 11094056 w 602"/>
                <a:gd name="T55" fmla="*/ 0 h 482"/>
                <a:gd name="T56" fmla="*/ 14748721 w 602"/>
                <a:gd name="T57" fmla="*/ 0 h 482"/>
                <a:gd name="T58" fmla="*/ 22058052 w 602"/>
                <a:gd name="T59" fmla="*/ 0 h 482"/>
                <a:gd name="T60" fmla="*/ 29497442 w 602"/>
                <a:gd name="T61" fmla="*/ 7217294 h 482"/>
                <a:gd name="T62" fmla="*/ 74657633 w 602"/>
                <a:gd name="T63" fmla="*/ 7217294 h 482"/>
                <a:gd name="T64" fmla="*/ 78442719 w 602"/>
                <a:gd name="T65" fmla="*/ 10954822 h 482"/>
                <a:gd name="T66" fmla="*/ 78442719 w 602"/>
                <a:gd name="T67" fmla="*/ 14563469 h 482"/>
                <a:gd name="T68" fmla="*/ 0 w 602"/>
                <a:gd name="T69" fmla="*/ 14563469 h 482"/>
                <a:gd name="T70" fmla="*/ 0 w 602"/>
                <a:gd name="T71" fmla="*/ 10954822 h 482"/>
                <a:gd name="T72" fmla="*/ 58995246 w 602"/>
                <a:gd name="T73" fmla="*/ 54644869 h 482"/>
                <a:gd name="T74" fmla="*/ 58995246 w 602"/>
                <a:gd name="T75" fmla="*/ 54644869 h 482"/>
                <a:gd name="T76" fmla="*/ 73743967 w 602"/>
                <a:gd name="T77" fmla="*/ 54644869 h 482"/>
                <a:gd name="T78" fmla="*/ 77529053 w 602"/>
                <a:gd name="T79" fmla="*/ 58253516 h 482"/>
                <a:gd name="T80" fmla="*/ 73743967 w 602"/>
                <a:gd name="T81" fmla="*/ 61991044 h 482"/>
                <a:gd name="T82" fmla="*/ 58995246 w 602"/>
                <a:gd name="T83" fmla="*/ 61991044 h 482"/>
                <a:gd name="T84" fmla="*/ 55340580 w 602"/>
                <a:gd name="T85" fmla="*/ 58253516 h 482"/>
                <a:gd name="T86" fmla="*/ 58995246 w 602"/>
                <a:gd name="T87" fmla="*/ 54644869 h 4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02" h="482">
                  <a:moveTo>
                    <a:pt x="565" y="396"/>
                  </a:moveTo>
                  <a:lnTo>
                    <a:pt x="565" y="396"/>
                  </a:lnTo>
                  <a:cubicBezTo>
                    <a:pt x="452" y="396"/>
                    <a:pt x="452" y="396"/>
                    <a:pt x="452" y="396"/>
                  </a:cubicBezTo>
                  <a:cubicBezTo>
                    <a:pt x="424" y="396"/>
                    <a:pt x="396" y="424"/>
                    <a:pt x="396" y="452"/>
                  </a:cubicBezTo>
                  <a:cubicBezTo>
                    <a:pt x="396" y="459"/>
                    <a:pt x="396" y="467"/>
                    <a:pt x="396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1" y="141"/>
                    <a:pt x="601" y="141"/>
                    <a:pt x="601" y="141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325"/>
                    <a:pt x="601" y="325"/>
                    <a:pt x="601" y="325"/>
                  </a:cubicBezTo>
                  <a:cubicBezTo>
                    <a:pt x="601" y="360"/>
                    <a:pt x="601" y="360"/>
                    <a:pt x="601" y="360"/>
                  </a:cubicBezTo>
                  <a:cubicBezTo>
                    <a:pt x="601" y="410"/>
                    <a:pt x="601" y="410"/>
                    <a:pt x="601" y="410"/>
                  </a:cubicBezTo>
                  <a:cubicBezTo>
                    <a:pt x="594" y="403"/>
                    <a:pt x="579" y="396"/>
                    <a:pt x="565" y="396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2" y="56"/>
                    <a:pt x="572" y="56"/>
                    <a:pt x="572" y="56"/>
                  </a:cubicBezTo>
                  <a:cubicBezTo>
                    <a:pt x="594" y="56"/>
                    <a:pt x="601" y="71"/>
                    <a:pt x="601" y="85"/>
                  </a:cubicBezTo>
                  <a:cubicBezTo>
                    <a:pt x="601" y="113"/>
                    <a:pt x="601" y="113"/>
                    <a:pt x="601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52" y="424"/>
                  </a:moveTo>
                  <a:lnTo>
                    <a:pt x="452" y="424"/>
                  </a:lnTo>
                  <a:cubicBezTo>
                    <a:pt x="565" y="424"/>
                    <a:pt x="565" y="424"/>
                    <a:pt x="565" y="424"/>
                  </a:cubicBezTo>
                  <a:cubicBezTo>
                    <a:pt x="579" y="424"/>
                    <a:pt x="594" y="438"/>
                    <a:pt x="594" y="452"/>
                  </a:cubicBezTo>
                  <a:cubicBezTo>
                    <a:pt x="594" y="474"/>
                    <a:pt x="579" y="481"/>
                    <a:pt x="565" y="481"/>
                  </a:cubicBezTo>
                  <a:cubicBezTo>
                    <a:pt x="452" y="481"/>
                    <a:pt x="452" y="481"/>
                    <a:pt x="452" y="481"/>
                  </a:cubicBezTo>
                  <a:cubicBezTo>
                    <a:pt x="438" y="481"/>
                    <a:pt x="424" y="474"/>
                    <a:pt x="424" y="452"/>
                  </a:cubicBezTo>
                  <a:cubicBezTo>
                    <a:pt x="424" y="438"/>
                    <a:pt x="438" y="424"/>
                    <a:pt x="452" y="4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3" name="Freeform 28"/>
            <p:cNvSpPr>
              <a:spLocks noChangeArrowheads="1"/>
            </p:cNvSpPr>
            <p:nvPr/>
          </p:nvSpPr>
          <p:spPr bwMode="auto">
            <a:xfrm>
              <a:off x="5046663" y="3424238"/>
              <a:ext cx="215900" cy="193675"/>
            </a:xfrm>
            <a:custGeom>
              <a:avLst/>
              <a:gdLst>
                <a:gd name="T0" fmla="*/ 72913130 w 601"/>
                <a:gd name="T1" fmla="*/ 51318835 h 538"/>
                <a:gd name="T2" fmla="*/ 72913130 w 601"/>
                <a:gd name="T3" fmla="*/ 51318835 h 538"/>
                <a:gd name="T4" fmla="*/ 65686048 w 601"/>
                <a:gd name="T5" fmla="*/ 43932186 h 538"/>
                <a:gd name="T6" fmla="*/ 58330360 w 601"/>
                <a:gd name="T7" fmla="*/ 51318835 h 538"/>
                <a:gd name="T8" fmla="*/ 51103638 w 601"/>
                <a:gd name="T9" fmla="*/ 58576248 h 538"/>
                <a:gd name="T10" fmla="*/ 51103638 w 601"/>
                <a:gd name="T11" fmla="*/ 61427374 h 538"/>
                <a:gd name="T12" fmla="*/ 3613541 w 601"/>
                <a:gd name="T13" fmla="*/ 61427374 h 538"/>
                <a:gd name="T14" fmla="*/ 0 w 601"/>
                <a:gd name="T15" fmla="*/ 57669071 h 538"/>
                <a:gd name="T16" fmla="*/ 0 w 601"/>
                <a:gd name="T17" fmla="*/ 53133188 h 538"/>
                <a:gd name="T18" fmla="*/ 0 w 601"/>
                <a:gd name="T19" fmla="*/ 46653716 h 538"/>
                <a:gd name="T20" fmla="*/ 0 w 601"/>
                <a:gd name="T21" fmla="*/ 42117833 h 538"/>
                <a:gd name="T22" fmla="*/ 0 w 601"/>
                <a:gd name="T23" fmla="*/ 35767597 h 538"/>
                <a:gd name="T24" fmla="*/ 0 w 601"/>
                <a:gd name="T25" fmla="*/ 31102477 h 538"/>
                <a:gd name="T26" fmla="*/ 0 w 601"/>
                <a:gd name="T27" fmla="*/ 18272768 h 538"/>
                <a:gd name="T28" fmla="*/ 77429787 w 601"/>
                <a:gd name="T29" fmla="*/ 18272768 h 538"/>
                <a:gd name="T30" fmla="*/ 77429787 w 601"/>
                <a:gd name="T31" fmla="*/ 31102477 h 538"/>
                <a:gd name="T32" fmla="*/ 77429787 w 601"/>
                <a:gd name="T33" fmla="*/ 35767597 h 538"/>
                <a:gd name="T34" fmla="*/ 77429787 w 601"/>
                <a:gd name="T35" fmla="*/ 42117833 h 538"/>
                <a:gd name="T36" fmla="*/ 77429787 w 601"/>
                <a:gd name="T37" fmla="*/ 46653716 h 538"/>
                <a:gd name="T38" fmla="*/ 77429787 w 601"/>
                <a:gd name="T39" fmla="*/ 53133188 h 538"/>
                <a:gd name="T40" fmla="*/ 77429787 w 601"/>
                <a:gd name="T41" fmla="*/ 53133188 h 538"/>
                <a:gd name="T42" fmla="*/ 72913130 w 601"/>
                <a:gd name="T43" fmla="*/ 51318835 h 538"/>
                <a:gd name="T44" fmla="*/ 0 w 601"/>
                <a:gd name="T45" fmla="*/ 11015356 h 538"/>
                <a:gd name="T46" fmla="*/ 0 w 601"/>
                <a:gd name="T47" fmla="*/ 11015356 h 538"/>
                <a:gd name="T48" fmla="*/ 0 w 601"/>
                <a:gd name="T49" fmla="*/ 9201002 h 538"/>
                <a:gd name="T50" fmla="*/ 0 w 601"/>
                <a:gd name="T51" fmla="*/ 3628706 h 538"/>
                <a:gd name="T52" fmla="*/ 3613541 w 601"/>
                <a:gd name="T53" fmla="*/ 0 h 538"/>
                <a:gd name="T54" fmla="*/ 8130198 w 601"/>
                <a:gd name="T55" fmla="*/ 0 h 538"/>
                <a:gd name="T56" fmla="*/ 10969229 w 601"/>
                <a:gd name="T57" fmla="*/ 0 h 538"/>
                <a:gd name="T58" fmla="*/ 14582770 w 601"/>
                <a:gd name="T59" fmla="*/ 0 h 538"/>
                <a:gd name="T60" fmla="*/ 21809492 w 601"/>
                <a:gd name="T61" fmla="*/ 0 h 538"/>
                <a:gd name="T62" fmla="*/ 29165180 w 601"/>
                <a:gd name="T63" fmla="*/ 7257053 h 538"/>
                <a:gd name="T64" fmla="*/ 73816246 w 601"/>
                <a:gd name="T65" fmla="*/ 7257053 h 538"/>
                <a:gd name="T66" fmla="*/ 77429787 w 601"/>
                <a:gd name="T67" fmla="*/ 11015356 h 538"/>
                <a:gd name="T68" fmla="*/ 77429787 w 601"/>
                <a:gd name="T69" fmla="*/ 14644062 h 538"/>
                <a:gd name="T70" fmla="*/ 0 w 601"/>
                <a:gd name="T71" fmla="*/ 14644062 h 538"/>
                <a:gd name="T72" fmla="*/ 0 w 601"/>
                <a:gd name="T73" fmla="*/ 11015356 h 538"/>
                <a:gd name="T74" fmla="*/ 58330360 w 601"/>
                <a:gd name="T75" fmla="*/ 54947541 h 538"/>
                <a:gd name="T76" fmla="*/ 58330360 w 601"/>
                <a:gd name="T77" fmla="*/ 54947541 h 538"/>
                <a:gd name="T78" fmla="*/ 61943901 w 601"/>
                <a:gd name="T79" fmla="*/ 54947541 h 538"/>
                <a:gd name="T80" fmla="*/ 61943901 w 601"/>
                <a:gd name="T81" fmla="*/ 51318835 h 538"/>
                <a:gd name="T82" fmla="*/ 65686048 w 601"/>
                <a:gd name="T83" fmla="*/ 47560892 h 538"/>
                <a:gd name="T84" fmla="*/ 69299589 w 601"/>
                <a:gd name="T85" fmla="*/ 51318835 h 538"/>
                <a:gd name="T86" fmla="*/ 69299589 w 601"/>
                <a:gd name="T87" fmla="*/ 54947541 h 538"/>
                <a:gd name="T88" fmla="*/ 72913130 w 601"/>
                <a:gd name="T89" fmla="*/ 54947541 h 538"/>
                <a:gd name="T90" fmla="*/ 76526312 w 601"/>
                <a:gd name="T91" fmla="*/ 58576248 h 538"/>
                <a:gd name="T92" fmla="*/ 72913130 w 601"/>
                <a:gd name="T93" fmla="*/ 62334551 h 538"/>
                <a:gd name="T94" fmla="*/ 69299589 w 601"/>
                <a:gd name="T95" fmla="*/ 62334551 h 538"/>
                <a:gd name="T96" fmla="*/ 69299589 w 601"/>
                <a:gd name="T97" fmla="*/ 65962897 h 538"/>
                <a:gd name="T98" fmla="*/ 65686048 w 601"/>
                <a:gd name="T99" fmla="*/ 69591603 h 538"/>
                <a:gd name="T100" fmla="*/ 61943901 w 601"/>
                <a:gd name="T101" fmla="*/ 65962897 h 538"/>
                <a:gd name="T102" fmla="*/ 61943901 w 601"/>
                <a:gd name="T103" fmla="*/ 62334551 h 538"/>
                <a:gd name="T104" fmla="*/ 58330360 w 601"/>
                <a:gd name="T105" fmla="*/ 62334551 h 538"/>
                <a:gd name="T106" fmla="*/ 54716819 w 601"/>
                <a:gd name="T107" fmla="*/ 58576248 h 538"/>
                <a:gd name="T108" fmla="*/ 58330360 w 601"/>
                <a:gd name="T109" fmla="*/ 54947541 h 5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1" h="538">
                  <a:moveTo>
                    <a:pt x="565" y="396"/>
                  </a:moveTo>
                  <a:lnTo>
                    <a:pt x="565" y="396"/>
                  </a:lnTo>
                  <a:cubicBezTo>
                    <a:pt x="565" y="367"/>
                    <a:pt x="537" y="339"/>
                    <a:pt x="509" y="339"/>
                  </a:cubicBezTo>
                  <a:cubicBezTo>
                    <a:pt x="473" y="339"/>
                    <a:pt x="452" y="367"/>
                    <a:pt x="452" y="396"/>
                  </a:cubicBezTo>
                  <a:cubicBezTo>
                    <a:pt x="417" y="396"/>
                    <a:pt x="396" y="424"/>
                    <a:pt x="396" y="452"/>
                  </a:cubicBezTo>
                  <a:cubicBezTo>
                    <a:pt x="396" y="459"/>
                    <a:pt x="396" y="467"/>
                    <a:pt x="396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7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0" y="141"/>
                    <a:pt x="600" y="141"/>
                    <a:pt x="600" y="141"/>
                  </a:cubicBezTo>
                  <a:cubicBezTo>
                    <a:pt x="600" y="240"/>
                    <a:pt x="600" y="240"/>
                    <a:pt x="600" y="240"/>
                  </a:cubicBezTo>
                  <a:cubicBezTo>
                    <a:pt x="600" y="276"/>
                    <a:pt x="600" y="276"/>
                    <a:pt x="600" y="276"/>
                  </a:cubicBezTo>
                  <a:cubicBezTo>
                    <a:pt x="600" y="325"/>
                    <a:pt x="600" y="325"/>
                    <a:pt x="600" y="325"/>
                  </a:cubicBezTo>
                  <a:cubicBezTo>
                    <a:pt x="600" y="360"/>
                    <a:pt x="600" y="360"/>
                    <a:pt x="600" y="360"/>
                  </a:cubicBezTo>
                  <a:cubicBezTo>
                    <a:pt x="600" y="410"/>
                    <a:pt x="600" y="410"/>
                    <a:pt x="600" y="410"/>
                  </a:cubicBezTo>
                  <a:cubicBezTo>
                    <a:pt x="593" y="403"/>
                    <a:pt x="579" y="396"/>
                    <a:pt x="565" y="396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2" y="56"/>
                    <a:pt x="572" y="56"/>
                    <a:pt x="572" y="56"/>
                  </a:cubicBezTo>
                  <a:cubicBezTo>
                    <a:pt x="586" y="56"/>
                    <a:pt x="600" y="71"/>
                    <a:pt x="600" y="85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52" y="424"/>
                  </a:moveTo>
                  <a:lnTo>
                    <a:pt x="452" y="424"/>
                  </a:lnTo>
                  <a:cubicBezTo>
                    <a:pt x="480" y="424"/>
                    <a:pt x="480" y="424"/>
                    <a:pt x="480" y="424"/>
                  </a:cubicBezTo>
                  <a:cubicBezTo>
                    <a:pt x="480" y="396"/>
                    <a:pt x="480" y="396"/>
                    <a:pt x="480" y="396"/>
                  </a:cubicBezTo>
                  <a:cubicBezTo>
                    <a:pt x="480" y="382"/>
                    <a:pt x="487" y="367"/>
                    <a:pt x="509" y="367"/>
                  </a:cubicBezTo>
                  <a:cubicBezTo>
                    <a:pt x="523" y="367"/>
                    <a:pt x="537" y="382"/>
                    <a:pt x="537" y="396"/>
                  </a:cubicBezTo>
                  <a:cubicBezTo>
                    <a:pt x="537" y="424"/>
                    <a:pt x="537" y="424"/>
                    <a:pt x="537" y="424"/>
                  </a:cubicBezTo>
                  <a:cubicBezTo>
                    <a:pt x="565" y="424"/>
                    <a:pt x="565" y="424"/>
                    <a:pt x="565" y="424"/>
                  </a:cubicBezTo>
                  <a:cubicBezTo>
                    <a:pt x="579" y="424"/>
                    <a:pt x="593" y="438"/>
                    <a:pt x="593" y="452"/>
                  </a:cubicBezTo>
                  <a:cubicBezTo>
                    <a:pt x="593" y="474"/>
                    <a:pt x="579" y="481"/>
                    <a:pt x="565" y="481"/>
                  </a:cubicBezTo>
                  <a:cubicBezTo>
                    <a:pt x="537" y="481"/>
                    <a:pt x="537" y="481"/>
                    <a:pt x="537" y="481"/>
                  </a:cubicBezTo>
                  <a:cubicBezTo>
                    <a:pt x="537" y="509"/>
                    <a:pt x="537" y="509"/>
                    <a:pt x="537" y="509"/>
                  </a:cubicBezTo>
                  <a:cubicBezTo>
                    <a:pt x="537" y="530"/>
                    <a:pt x="523" y="537"/>
                    <a:pt x="509" y="537"/>
                  </a:cubicBezTo>
                  <a:cubicBezTo>
                    <a:pt x="487" y="537"/>
                    <a:pt x="480" y="530"/>
                    <a:pt x="480" y="509"/>
                  </a:cubicBezTo>
                  <a:cubicBezTo>
                    <a:pt x="480" y="481"/>
                    <a:pt x="480" y="481"/>
                    <a:pt x="480" y="481"/>
                  </a:cubicBezTo>
                  <a:cubicBezTo>
                    <a:pt x="452" y="481"/>
                    <a:pt x="452" y="481"/>
                    <a:pt x="452" y="481"/>
                  </a:cubicBezTo>
                  <a:cubicBezTo>
                    <a:pt x="431" y="481"/>
                    <a:pt x="424" y="474"/>
                    <a:pt x="424" y="452"/>
                  </a:cubicBezTo>
                  <a:cubicBezTo>
                    <a:pt x="424" y="438"/>
                    <a:pt x="431" y="424"/>
                    <a:pt x="452" y="4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4" name="Freeform 29"/>
            <p:cNvSpPr>
              <a:spLocks noChangeArrowheads="1"/>
            </p:cNvSpPr>
            <p:nvPr/>
          </p:nvSpPr>
          <p:spPr bwMode="auto">
            <a:xfrm>
              <a:off x="4665663" y="3424238"/>
              <a:ext cx="219075" cy="171450"/>
            </a:xfrm>
            <a:custGeom>
              <a:avLst/>
              <a:gdLst>
                <a:gd name="T0" fmla="*/ 75172271 w 608"/>
                <a:gd name="T1" fmla="*/ 61754124 h 475"/>
                <a:gd name="T2" fmla="*/ 75172271 w 608"/>
                <a:gd name="T3" fmla="*/ 61754124 h 475"/>
                <a:gd name="T4" fmla="*/ 3635276 w 608"/>
                <a:gd name="T5" fmla="*/ 61754124 h 475"/>
                <a:gd name="T6" fmla="*/ 0 w 608"/>
                <a:gd name="T7" fmla="*/ 57976088 h 475"/>
                <a:gd name="T8" fmla="*/ 0 w 608"/>
                <a:gd name="T9" fmla="*/ 53415879 h 475"/>
                <a:gd name="T10" fmla="*/ 0 w 608"/>
                <a:gd name="T11" fmla="*/ 46901862 h 475"/>
                <a:gd name="T12" fmla="*/ 0 w 608"/>
                <a:gd name="T13" fmla="*/ 42342014 h 475"/>
                <a:gd name="T14" fmla="*/ 0 w 608"/>
                <a:gd name="T15" fmla="*/ 35957938 h 475"/>
                <a:gd name="T16" fmla="*/ 0 w 608"/>
                <a:gd name="T17" fmla="*/ 31267788 h 475"/>
                <a:gd name="T18" fmla="*/ 0 w 608"/>
                <a:gd name="T19" fmla="*/ 18370055 h 475"/>
                <a:gd name="T20" fmla="*/ 78807547 w 608"/>
                <a:gd name="T21" fmla="*/ 18370055 h 475"/>
                <a:gd name="T22" fmla="*/ 78807547 w 608"/>
                <a:gd name="T23" fmla="*/ 31267788 h 475"/>
                <a:gd name="T24" fmla="*/ 78807547 w 608"/>
                <a:gd name="T25" fmla="*/ 35957938 h 475"/>
                <a:gd name="T26" fmla="*/ 78807547 w 608"/>
                <a:gd name="T27" fmla="*/ 42342014 h 475"/>
                <a:gd name="T28" fmla="*/ 78807547 w 608"/>
                <a:gd name="T29" fmla="*/ 46901862 h 475"/>
                <a:gd name="T30" fmla="*/ 78807547 w 608"/>
                <a:gd name="T31" fmla="*/ 53415879 h 475"/>
                <a:gd name="T32" fmla="*/ 78807547 w 608"/>
                <a:gd name="T33" fmla="*/ 57976088 h 475"/>
                <a:gd name="T34" fmla="*/ 75172271 w 608"/>
                <a:gd name="T35" fmla="*/ 61754124 h 475"/>
                <a:gd name="T36" fmla="*/ 0 w 608"/>
                <a:gd name="T37" fmla="*/ 11074226 h 475"/>
                <a:gd name="T38" fmla="*/ 0 w 608"/>
                <a:gd name="T39" fmla="*/ 11074226 h 475"/>
                <a:gd name="T40" fmla="*/ 0 w 608"/>
                <a:gd name="T41" fmla="*/ 9249998 h 475"/>
                <a:gd name="T42" fmla="*/ 0 w 608"/>
                <a:gd name="T43" fmla="*/ 3648095 h 475"/>
                <a:gd name="T44" fmla="*/ 3635276 w 608"/>
                <a:gd name="T45" fmla="*/ 0 h 475"/>
                <a:gd name="T46" fmla="*/ 9088009 w 608"/>
                <a:gd name="T47" fmla="*/ 0 h 475"/>
                <a:gd name="T48" fmla="*/ 10905827 w 608"/>
                <a:gd name="T49" fmla="*/ 0 h 475"/>
                <a:gd name="T50" fmla="*/ 14670819 w 608"/>
                <a:gd name="T51" fmla="*/ 0 h 475"/>
                <a:gd name="T52" fmla="*/ 21941370 w 608"/>
                <a:gd name="T53" fmla="*/ 0 h 475"/>
                <a:gd name="T54" fmla="*/ 29341637 w 608"/>
                <a:gd name="T55" fmla="*/ 7295829 h 475"/>
                <a:gd name="T56" fmla="*/ 75172271 w 608"/>
                <a:gd name="T57" fmla="*/ 7295829 h 475"/>
                <a:gd name="T58" fmla="*/ 78807547 w 608"/>
                <a:gd name="T59" fmla="*/ 11074226 h 475"/>
                <a:gd name="T60" fmla="*/ 78807547 w 608"/>
                <a:gd name="T61" fmla="*/ 14721960 h 475"/>
                <a:gd name="T62" fmla="*/ 0 w 608"/>
                <a:gd name="T63" fmla="*/ 14721960 h 475"/>
                <a:gd name="T64" fmla="*/ 0 w 608"/>
                <a:gd name="T65" fmla="*/ 11074226 h 4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8" h="475">
                  <a:moveTo>
                    <a:pt x="579" y="474"/>
                  </a:moveTo>
                  <a:lnTo>
                    <a:pt x="579" y="474"/>
                  </a:ln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7" y="141"/>
                    <a:pt x="607" y="141"/>
                    <a:pt x="607" y="141"/>
                  </a:cubicBezTo>
                  <a:cubicBezTo>
                    <a:pt x="607" y="240"/>
                    <a:pt x="607" y="240"/>
                    <a:pt x="607" y="240"/>
                  </a:cubicBezTo>
                  <a:cubicBezTo>
                    <a:pt x="607" y="276"/>
                    <a:pt x="607" y="276"/>
                    <a:pt x="607" y="276"/>
                  </a:cubicBezTo>
                  <a:cubicBezTo>
                    <a:pt x="607" y="325"/>
                    <a:pt x="607" y="325"/>
                    <a:pt x="607" y="325"/>
                  </a:cubicBezTo>
                  <a:cubicBezTo>
                    <a:pt x="607" y="360"/>
                    <a:pt x="607" y="360"/>
                    <a:pt x="607" y="360"/>
                  </a:cubicBezTo>
                  <a:cubicBezTo>
                    <a:pt x="607" y="410"/>
                    <a:pt x="607" y="410"/>
                    <a:pt x="607" y="410"/>
                  </a:cubicBezTo>
                  <a:cubicBezTo>
                    <a:pt x="607" y="445"/>
                    <a:pt x="607" y="445"/>
                    <a:pt x="607" y="445"/>
                  </a:cubicBezTo>
                  <a:cubicBezTo>
                    <a:pt x="607" y="459"/>
                    <a:pt x="593" y="474"/>
                    <a:pt x="579" y="474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9" y="56"/>
                    <a:pt x="579" y="56"/>
                    <a:pt x="579" y="56"/>
                  </a:cubicBezTo>
                  <a:cubicBezTo>
                    <a:pt x="593" y="56"/>
                    <a:pt x="607" y="71"/>
                    <a:pt x="607" y="85"/>
                  </a:cubicBezTo>
                  <a:cubicBezTo>
                    <a:pt x="607" y="113"/>
                    <a:pt x="607" y="113"/>
                    <a:pt x="607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5" name="Freeform 30"/>
            <p:cNvSpPr>
              <a:spLocks noChangeArrowheads="1"/>
            </p:cNvSpPr>
            <p:nvPr/>
          </p:nvSpPr>
          <p:spPr bwMode="auto">
            <a:xfrm>
              <a:off x="4286250" y="3400425"/>
              <a:ext cx="215900" cy="217488"/>
            </a:xfrm>
            <a:custGeom>
              <a:avLst/>
              <a:gdLst>
                <a:gd name="T0" fmla="*/ 39230934 w 601"/>
                <a:gd name="T1" fmla="*/ 78442719 h 602"/>
                <a:gd name="T2" fmla="*/ 39230934 w 601"/>
                <a:gd name="T3" fmla="*/ 78442719 h 602"/>
                <a:gd name="T4" fmla="*/ 0 w 601"/>
                <a:gd name="T5" fmla="*/ 39678193 h 602"/>
                <a:gd name="T6" fmla="*/ 39230934 w 601"/>
                <a:gd name="T7" fmla="*/ 0 h 602"/>
                <a:gd name="T8" fmla="*/ 77429787 w 601"/>
                <a:gd name="T9" fmla="*/ 39678193 h 602"/>
                <a:gd name="T10" fmla="*/ 39230934 w 601"/>
                <a:gd name="T11" fmla="*/ 78442719 h 602"/>
                <a:gd name="T12" fmla="*/ 39230934 w 601"/>
                <a:gd name="T13" fmla="*/ 7439751 h 602"/>
                <a:gd name="T14" fmla="*/ 39230934 w 601"/>
                <a:gd name="T15" fmla="*/ 7439751 h 602"/>
                <a:gd name="T16" fmla="*/ 7226723 w 601"/>
                <a:gd name="T17" fmla="*/ 39678193 h 602"/>
                <a:gd name="T18" fmla="*/ 39230934 w 601"/>
                <a:gd name="T19" fmla="*/ 71133388 h 602"/>
                <a:gd name="T20" fmla="*/ 70203064 w 601"/>
                <a:gd name="T21" fmla="*/ 39678193 h 602"/>
                <a:gd name="T22" fmla="*/ 39230934 w 601"/>
                <a:gd name="T23" fmla="*/ 7439751 h 602"/>
                <a:gd name="T24" fmla="*/ 50974673 w 601"/>
                <a:gd name="T25" fmla="*/ 48031249 h 602"/>
                <a:gd name="T26" fmla="*/ 50974673 w 601"/>
                <a:gd name="T27" fmla="*/ 48031249 h 602"/>
                <a:gd name="T28" fmla="*/ 47361132 w 601"/>
                <a:gd name="T29" fmla="*/ 51685915 h 602"/>
                <a:gd name="T30" fmla="*/ 43747950 w 601"/>
                <a:gd name="T31" fmla="*/ 48031249 h 602"/>
                <a:gd name="T32" fmla="*/ 43747950 w 601"/>
                <a:gd name="T33" fmla="*/ 48031249 h 602"/>
                <a:gd name="T34" fmla="*/ 43747950 w 601"/>
                <a:gd name="T35" fmla="*/ 42549612 h 602"/>
                <a:gd name="T36" fmla="*/ 32778721 w 601"/>
                <a:gd name="T37" fmla="*/ 50772248 h 602"/>
                <a:gd name="T38" fmla="*/ 32778721 w 601"/>
                <a:gd name="T39" fmla="*/ 50772248 h 602"/>
                <a:gd name="T40" fmla="*/ 30068655 w 601"/>
                <a:gd name="T41" fmla="*/ 51685915 h 602"/>
                <a:gd name="T42" fmla="*/ 26326149 w 601"/>
                <a:gd name="T43" fmla="*/ 48031249 h 602"/>
                <a:gd name="T44" fmla="*/ 26326149 w 601"/>
                <a:gd name="T45" fmla="*/ 48031249 h 602"/>
                <a:gd name="T46" fmla="*/ 26326149 w 601"/>
                <a:gd name="T47" fmla="*/ 30541890 h 602"/>
                <a:gd name="T48" fmla="*/ 26326149 w 601"/>
                <a:gd name="T49" fmla="*/ 30541890 h 602"/>
                <a:gd name="T50" fmla="*/ 30068655 w 601"/>
                <a:gd name="T51" fmla="*/ 26756804 h 602"/>
                <a:gd name="T52" fmla="*/ 32778721 w 601"/>
                <a:gd name="T53" fmla="*/ 27800891 h 602"/>
                <a:gd name="T54" fmla="*/ 32778721 w 601"/>
                <a:gd name="T55" fmla="*/ 27800891 h 602"/>
                <a:gd name="T56" fmla="*/ 43747950 w 601"/>
                <a:gd name="T57" fmla="*/ 36023527 h 602"/>
                <a:gd name="T58" fmla="*/ 43747950 w 601"/>
                <a:gd name="T59" fmla="*/ 30541890 h 602"/>
                <a:gd name="T60" fmla="*/ 43747950 w 601"/>
                <a:gd name="T61" fmla="*/ 30541890 h 602"/>
                <a:gd name="T62" fmla="*/ 47361132 w 601"/>
                <a:gd name="T63" fmla="*/ 26756804 h 602"/>
                <a:gd name="T64" fmla="*/ 50974673 w 601"/>
                <a:gd name="T65" fmla="*/ 30541890 h 602"/>
                <a:gd name="T66" fmla="*/ 50974673 w 601"/>
                <a:gd name="T67" fmla="*/ 30541890 h 602"/>
                <a:gd name="T68" fmla="*/ 50974673 w 601"/>
                <a:gd name="T69" fmla="*/ 48031249 h 6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1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6" y="0"/>
                    <a:pt x="600" y="135"/>
                    <a:pt x="600" y="304"/>
                  </a:cubicBezTo>
                  <a:cubicBezTo>
                    <a:pt x="600" y="467"/>
                    <a:pt x="466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70"/>
                    <a:pt x="56" y="304"/>
                  </a:cubicBezTo>
                  <a:cubicBezTo>
                    <a:pt x="56" y="439"/>
                    <a:pt x="169" y="545"/>
                    <a:pt x="304" y="545"/>
                  </a:cubicBezTo>
                  <a:cubicBezTo>
                    <a:pt x="438" y="545"/>
                    <a:pt x="544" y="439"/>
                    <a:pt x="544" y="304"/>
                  </a:cubicBezTo>
                  <a:cubicBezTo>
                    <a:pt x="544" y="170"/>
                    <a:pt x="438" y="57"/>
                    <a:pt x="304" y="57"/>
                  </a:cubicBezTo>
                  <a:close/>
                  <a:moveTo>
                    <a:pt x="395" y="368"/>
                  </a:moveTo>
                  <a:lnTo>
                    <a:pt x="395" y="368"/>
                  </a:lnTo>
                  <a:cubicBezTo>
                    <a:pt x="395" y="382"/>
                    <a:pt x="381" y="396"/>
                    <a:pt x="367" y="396"/>
                  </a:cubicBezTo>
                  <a:cubicBezTo>
                    <a:pt x="353" y="396"/>
                    <a:pt x="339" y="382"/>
                    <a:pt x="339" y="368"/>
                  </a:cubicBezTo>
                  <a:cubicBezTo>
                    <a:pt x="339" y="326"/>
                    <a:pt x="339" y="326"/>
                    <a:pt x="339" y="326"/>
                  </a:cubicBezTo>
                  <a:cubicBezTo>
                    <a:pt x="254" y="389"/>
                    <a:pt x="254" y="389"/>
                    <a:pt x="254" y="389"/>
                  </a:cubicBezTo>
                  <a:cubicBezTo>
                    <a:pt x="247" y="396"/>
                    <a:pt x="240" y="396"/>
                    <a:pt x="233" y="396"/>
                  </a:cubicBezTo>
                  <a:cubicBezTo>
                    <a:pt x="219" y="396"/>
                    <a:pt x="204" y="382"/>
                    <a:pt x="204" y="368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20"/>
                    <a:pt x="219" y="205"/>
                    <a:pt x="233" y="205"/>
                  </a:cubicBezTo>
                  <a:cubicBezTo>
                    <a:pt x="240" y="205"/>
                    <a:pt x="247" y="213"/>
                    <a:pt x="254" y="213"/>
                  </a:cubicBezTo>
                  <a:cubicBezTo>
                    <a:pt x="339" y="276"/>
                    <a:pt x="339" y="276"/>
                    <a:pt x="339" y="276"/>
                  </a:cubicBezTo>
                  <a:cubicBezTo>
                    <a:pt x="339" y="234"/>
                    <a:pt x="339" y="234"/>
                    <a:pt x="339" y="234"/>
                  </a:cubicBezTo>
                  <a:cubicBezTo>
                    <a:pt x="339" y="220"/>
                    <a:pt x="353" y="205"/>
                    <a:pt x="367" y="205"/>
                  </a:cubicBezTo>
                  <a:cubicBezTo>
                    <a:pt x="381" y="205"/>
                    <a:pt x="395" y="220"/>
                    <a:pt x="395" y="234"/>
                  </a:cubicBezTo>
                  <a:cubicBezTo>
                    <a:pt x="395" y="368"/>
                    <a:pt x="395" y="368"/>
                    <a:pt x="395" y="3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6" name="Freeform 31"/>
            <p:cNvSpPr>
              <a:spLocks noChangeArrowheads="1"/>
            </p:cNvSpPr>
            <p:nvPr/>
          </p:nvSpPr>
          <p:spPr bwMode="auto">
            <a:xfrm>
              <a:off x="3906838" y="3400425"/>
              <a:ext cx="215900" cy="217488"/>
            </a:xfrm>
            <a:custGeom>
              <a:avLst/>
              <a:gdLst>
                <a:gd name="T0" fmla="*/ 38198494 w 601"/>
                <a:gd name="T1" fmla="*/ 78442719 h 602"/>
                <a:gd name="T2" fmla="*/ 38198494 w 601"/>
                <a:gd name="T3" fmla="*/ 78442719 h 602"/>
                <a:gd name="T4" fmla="*/ 0 w 601"/>
                <a:gd name="T5" fmla="*/ 39678193 h 602"/>
                <a:gd name="T6" fmla="*/ 38198494 w 601"/>
                <a:gd name="T7" fmla="*/ 0 h 602"/>
                <a:gd name="T8" fmla="*/ 77429787 w 601"/>
                <a:gd name="T9" fmla="*/ 39678193 h 602"/>
                <a:gd name="T10" fmla="*/ 38198494 w 601"/>
                <a:gd name="T11" fmla="*/ 78442719 h 602"/>
                <a:gd name="T12" fmla="*/ 38198494 w 601"/>
                <a:gd name="T13" fmla="*/ 7439751 h 602"/>
                <a:gd name="T14" fmla="*/ 38198494 w 601"/>
                <a:gd name="T15" fmla="*/ 7439751 h 602"/>
                <a:gd name="T16" fmla="*/ 7226723 w 601"/>
                <a:gd name="T17" fmla="*/ 39678193 h 602"/>
                <a:gd name="T18" fmla="*/ 38198494 w 601"/>
                <a:gd name="T19" fmla="*/ 71133388 h 602"/>
                <a:gd name="T20" fmla="*/ 70203064 w 601"/>
                <a:gd name="T21" fmla="*/ 39678193 h 602"/>
                <a:gd name="T22" fmla="*/ 38198494 w 601"/>
                <a:gd name="T23" fmla="*/ 7439751 h 602"/>
                <a:gd name="T24" fmla="*/ 50974673 w 601"/>
                <a:gd name="T25" fmla="*/ 48031249 h 602"/>
                <a:gd name="T26" fmla="*/ 50974673 w 601"/>
                <a:gd name="T27" fmla="*/ 48031249 h 602"/>
                <a:gd name="T28" fmla="*/ 47361132 w 601"/>
                <a:gd name="T29" fmla="*/ 51685915 h 602"/>
                <a:gd name="T30" fmla="*/ 44651066 w 601"/>
                <a:gd name="T31" fmla="*/ 50772248 h 602"/>
                <a:gd name="T32" fmla="*/ 44651066 w 601"/>
                <a:gd name="T33" fmla="*/ 50772248 h 602"/>
                <a:gd name="T34" fmla="*/ 33681837 w 601"/>
                <a:gd name="T35" fmla="*/ 42549612 h 602"/>
                <a:gd name="T36" fmla="*/ 33681837 w 601"/>
                <a:gd name="T37" fmla="*/ 48031249 h 602"/>
                <a:gd name="T38" fmla="*/ 33681837 w 601"/>
                <a:gd name="T39" fmla="*/ 48031249 h 602"/>
                <a:gd name="T40" fmla="*/ 30068655 w 601"/>
                <a:gd name="T41" fmla="*/ 51685915 h 602"/>
                <a:gd name="T42" fmla="*/ 26326149 w 601"/>
                <a:gd name="T43" fmla="*/ 48031249 h 602"/>
                <a:gd name="T44" fmla="*/ 26326149 w 601"/>
                <a:gd name="T45" fmla="*/ 48031249 h 602"/>
                <a:gd name="T46" fmla="*/ 26326149 w 601"/>
                <a:gd name="T47" fmla="*/ 30541890 h 602"/>
                <a:gd name="T48" fmla="*/ 26326149 w 601"/>
                <a:gd name="T49" fmla="*/ 30541890 h 602"/>
                <a:gd name="T50" fmla="*/ 30068655 w 601"/>
                <a:gd name="T51" fmla="*/ 26756804 h 602"/>
                <a:gd name="T52" fmla="*/ 33681837 w 601"/>
                <a:gd name="T53" fmla="*/ 30541890 h 602"/>
                <a:gd name="T54" fmla="*/ 33681837 w 601"/>
                <a:gd name="T55" fmla="*/ 30541890 h 602"/>
                <a:gd name="T56" fmla="*/ 33681837 w 601"/>
                <a:gd name="T57" fmla="*/ 36023527 h 602"/>
                <a:gd name="T58" fmla="*/ 44651066 w 601"/>
                <a:gd name="T59" fmla="*/ 27800891 h 602"/>
                <a:gd name="T60" fmla="*/ 44651066 w 601"/>
                <a:gd name="T61" fmla="*/ 27800891 h 602"/>
                <a:gd name="T62" fmla="*/ 47361132 w 601"/>
                <a:gd name="T63" fmla="*/ 26756804 h 602"/>
                <a:gd name="T64" fmla="*/ 50974673 w 601"/>
                <a:gd name="T65" fmla="*/ 30541890 h 602"/>
                <a:gd name="T66" fmla="*/ 50974673 w 601"/>
                <a:gd name="T67" fmla="*/ 30541890 h 602"/>
                <a:gd name="T68" fmla="*/ 50974673 w 601"/>
                <a:gd name="T69" fmla="*/ 48031249 h 6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1" h="602">
                  <a:moveTo>
                    <a:pt x="296" y="601"/>
                  </a:moveTo>
                  <a:lnTo>
                    <a:pt x="296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296" y="0"/>
                  </a:cubicBezTo>
                  <a:cubicBezTo>
                    <a:pt x="466" y="0"/>
                    <a:pt x="600" y="135"/>
                    <a:pt x="600" y="304"/>
                  </a:cubicBezTo>
                  <a:cubicBezTo>
                    <a:pt x="600" y="467"/>
                    <a:pt x="466" y="601"/>
                    <a:pt x="296" y="601"/>
                  </a:cubicBezTo>
                  <a:close/>
                  <a:moveTo>
                    <a:pt x="296" y="57"/>
                  </a:moveTo>
                  <a:lnTo>
                    <a:pt x="296" y="57"/>
                  </a:lnTo>
                  <a:cubicBezTo>
                    <a:pt x="162" y="57"/>
                    <a:pt x="56" y="170"/>
                    <a:pt x="56" y="304"/>
                  </a:cubicBezTo>
                  <a:cubicBezTo>
                    <a:pt x="56" y="439"/>
                    <a:pt x="162" y="545"/>
                    <a:pt x="296" y="545"/>
                  </a:cubicBezTo>
                  <a:cubicBezTo>
                    <a:pt x="431" y="545"/>
                    <a:pt x="544" y="439"/>
                    <a:pt x="544" y="304"/>
                  </a:cubicBezTo>
                  <a:cubicBezTo>
                    <a:pt x="544" y="170"/>
                    <a:pt x="431" y="57"/>
                    <a:pt x="296" y="57"/>
                  </a:cubicBezTo>
                  <a:close/>
                  <a:moveTo>
                    <a:pt x="395" y="368"/>
                  </a:moveTo>
                  <a:lnTo>
                    <a:pt x="395" y="368"/>
                  </a:lnTo>
                  <a:cubicBezTo>
                    <a:pt x="395" y="382"/>
                    <a:pt x="381" y="396"/>
                    <a:pt x="367" y="396"/>
                  </a:cubicBezTo>
                  <a:cubicBezTo>
                    <a:pt x="360" y="396"/>
                    <a:pt x="353" y="396"/>
                    <a:pt x="346" y="389"/>
                  </a:cubicBezTo>
                  <a:cubicBezTo>
                    <a:pt x="261" y="326"/>
                    <a:pt x="261" y="326"/>
                    <a:pt x="261" y="326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82"/>
                    <a:pt x="247" y="396"/>
                    <a:pt x="233" y="396"/>
                  </a:cubicBezTo>
                  <a:cubicBezTo>
                    <a:pt x="219" y="396"/>
                    <a:pt x="204" y="382"/>
                    <a:pt x="204" y="368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20"/>
                    <a:pt x="219" y="205"/>
                    <a:pt x="233" y="205"/>
                  </a:cubicBezTo>
                  <a:cubicBezTo>
                    <a:pt x="247" y="205"/>
                    <a:pt x="261" y="220"/>
                    <a:pt x="261" y="234"/>
                  </a:cubicBezTo>
                  <a:cubicBezTo>
                    <a:pt x="261" y="276"/>
                    <a:pt x="261" y="276"/>
                    <a:pt x="261" y="276"/>
                  </a:cubicBezTo>
                  <a:cubicBezTo>
                    <a:pt x="346" y="213"/>
                    <a:pt x="346" y="213"/>
                    <a:pt x="346" y="213"/>
                  </a:cubicBezTo>
                  <a:cubicBezTo>
                    <a:pt x="353" y="213"/>
                    <a:pt x="360" y="205"/>
                    <a:pt x="367" y="205"/>
                  </a:cubicBezTo>
                  <a:cubicBezTo>
                    <a:pt x="381" y="205"/>
                    <a:pt x="395" y="220"/>
                    <a:pt x="395" y="234"/>
                  </a:cubicBezTo>
                  <a:cubicBezTo>
                    <a:pt x="395" y="368"/>
                    <a:pt x="395" y="368"/>
                    <a:pt x="395" y="3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7" name="Freeform 32"/>
            <p:cNvSpPr>
              <a:spLocks noChangeArrowheads="1"/>
            </p:cNvSpPr>
            <p:nvPr/>
          </p:nvSpPr>
          <p:spPr bwMode="auto">
            <a:xfrm>
              <a:off x="3525838" y="3400425"/>
              <a:ext cx="219075" cy="217488"/>
            </a:xfrm>
            <a:custGeom>
              <a:avLst/>
              <a:gdLst>
                <a:gd name="T0" fmla="*/ 39339251 w 609"/>
                <a:gd name="T1" fmla="*/ 78442719 h 602"/>
                <a:gd name="T2" fmla="*/ 39339251 w 609"/>
                <a:gd name="T3" fmla="*/ 78442719 h 602"/>
                <a:gd name="T4" fmla="*/ 0 w 609"/>
                <a:gd name="T5" fmla="*/ 39678193 h 602"/>
                <a:gd name="T6" fmla="*/ 39339251 w 609"/>
                <a:gd name="T7" fmla="*/ 0 h 602"/>
                <a:gd name="T8" fmla="*/ 78678142 w 609"/>
                <a:gd name="T9" fmla="*/ 39678193 h 602"/>
                <a:gd name="T10" fmla="*/ 39339251 w 609"/>
                <a:gd name="T11" fmla="*/ 78442719 h 602"/>
                <a:gd name="T12" fmla="*/ 39339251 w 609"/>
                <a:gd name="T13" fmla="*/ 7439751 h 602"/>
                <a:gd name="T14" fmla="*/ 39339251 w 609"/>
                <a:gd name="T15" fmla="*/ 7439751 h 602"/>
                <a:gd name="T16" fmla="*/ 7376244 w 609"/>
                <a:gd name="T17" fmla="*/ 39678193 h 602"/>
                <a:gd name="T18" fmla="*/ 39339251 w 609"/>
                <a:gd name="T19" fmla="*/ 71133388 h 602"/>
                <a:gd name="T20" fmla="*/ 71431400 w 609"/>
                <a:gd name="T21" fmla="*/ 39678193 h 602"/>
                <a:gd name="T22" fmla="*/ 39339251 w 609"/>
                <a:gd name="T23" fmla="*/ 7439751 h 602"/>
                <a:gd name="T24" fmla="*/ 55902976 w 609"/>
                <a:gd name="T25" fmla="*/ 42549612 h 602"/>
                <a:gd name="T26" fmla="*/ 55902976 w 609"/>
                <a:gd name="T27" fmla="*/ 42549612 h 602"/>
                <a:gd name="T28" fmla="*/ 43997742 w 609"/>
                <a:gd name="T29" fmla="*/ 50772248 h 602"/>
                <a:gd name="T30" fmla="*/ 42186147 w 609"/>
                <a:gd name="T31" fmla="*/ 51685915 h 602"/>
                <a:gd name="T32" fmla="*/ 38433453 w 609"/>
                <a:gd name="T33" fmla="*/ 48031249 h 602"/>
                <a:gd name="T34" fmla="*/ 38433453 w 609"/>
                <a:gd name="T35" fmla="*/ 48031249 h 602"/>
                <a:gd name="T36" fmla="*/ 38433453 w 609"/>
                <a:gd name="T37" fmla="*/ 43463279 h 602"/>
                <a:gd name="T38" fmla="*/ 26527860 w 609"/>
                <a:gd name="T39" fmla="*/ 50772248 h 602"/>
                <a:gd name="T40" fmla="*/ 24716265 w 609"/>
                <a:gd name="T41" fmla="*/ 51685915 h 602"/>
                <a:gd name="T42" fmla="*/ 21093073 w 609"/>
                <a:gd name="T43" fmla="*/ 48031249 h 602"/>
                <a:gd name="T44" fmla="*/ 21093073 w 609"/>
                <a:gd name="T45" fmla="*/ 48031249 h 602"/>
                <a:gd name="T46" fmla="*/ 21093073 w 609"/>
                <a:gd name="T47" fmla="*/ 30541890 h 602"/>
                <a:gd name="T48" fmla="*/ 21093073 w 609"/>
                <a:gd name="T49" fmla="*/ 30541890 h 602"/>
                <a:gd name="T50" fmla="*/ 21093073 w 609"/>
                <a:gd name="T51" fmla="*/ 30541890 h 602"/>
                <a:gd name="T52" fmla="*/ 24716265 w 609"/>
                <a:gd name="T53" fmla="*/ 26756804 h 602"/>
                <a:gd name="T54" fmla="*/ 26527860 w 609"/>
                <a:gd name="T55" fmla="*/ 27800891 h 602"/>
                <a:gd name="T56" fmla="*/ 38433453 w 609"/>
                <a:gd name="T57" fmla="*/ 36023527 h 602"/>
                <a:gd name="T58" fmla="*/ 38433453 w 609"/>
                <a:gd name="T59" fmla="*/ 30541890 h 602"/>
                <a:gd name="T60" fmla="*/ 38433453 w 609"/>
                <a:gd name="T61" fmla="*/ 30541890 h 602"/>
                <a:gd name="T62" fmla="*/ 38433453 w 609"/>
                <a:gd name="T63" fmla="*/ 30541890 h 602"/>
                <a:gd name="T64" fmla="*/ 42186147 w 609"/>
                <a:gd name="T65" fmla="*/ 26756804 h 602"/>
                <a:gd name="T66" fmla="*/ 43997742 w 609"/>
                <a:gd name="T67" fmla="*/ 27800891 h 602"/>
                <a:gd name="T68" fmla="*/ 55902976 w 609"/>
                <a:gd name="T69" fmla="*/ 36023527 h 602"/>
                <a:gd name="T70" fmla="*/ 57714571 w 609"/>
                <a:gd name="T71" fmla="*/ 39678193 h 602"/>
                <a:gd name="T72" fmla="*/ 55902976 w 609"/>
                <a:gd name="T73" fmla="*/ 42549612 h 6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7"/>
                    <a:pt x="0" y="304"/>
                  </a:cubicBezTo>
                  <a:cubicBezTo>
                    <a:pt x="0" y="135"/>
                    <a:pt x="135" y="0"/>
                    <a:pt x="304" y="0"/>
                  </a:cubicBezTo>
                  <a:cubicBezTo>
                    <a:pt x="474" y="0"/>
                    <a:pt x="608" y="135"/>
                    <a:pt x="608" y="304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70"/>
                    <a:pt x="57" y="304"/>
                  </a:cubicBezTo>
                  <a:cubicBezTo>
                    <a:pt x="57" y="439"/>
                    <a:pt x="170" y="545"/>
                    <a:pt x="304" y="545"/>
                  </a:cubicBezTo>
                  <a:cubicBezTo>
                    <a:pt x="439" y="545"/>
                    <a:pt x="552" y="439"/>
                    <a:pt x="552" y="304"/>
                  </a:cubicBezTo>
                  <a:cubicBezTo>
                    <a:pt x="552" y="170"/>
                    <a:pt x="439" y="57"/>
                    <a:pt x="304" y="57"/>
                  </a:cubicBezTo>
                  <a:close/>
                  <a:moveTo>
                    <a:pt x="432" y="326"/>
                  </a:moveTo>
                  <a:lnTo>
                    <a:pt x="432" y="326"/>
                  </a:lnTo>
                  <a:cubicBezTo>
                    <a:pt x="340" y="389"/>
                    <a:pt x="340" y="389"/>
                    <a:pt x="340" y="389"/>
                  </a:cubicBezTo>
                  <a:cubicBezTo>
                    <a:pt x="333" y="396"/>
                    <a:pt x="333" y="396"/>
                    <a:pt x="326" y="396"/>
                  </a:cubicBezTo>
                  <a:cubicBezTo>
                    <a:pt x="304" y="396"/>
                    <a:pt x="297" y="382"/>
                    <a:pt x="297" y="368"/>
                  </a:cubicBezTo>
                  <a:cubicBezTo>
                    <a:pt x="297" y="333"/>
                    <a:pt x="297" y="333"/>
                    <a:pt x="297" y="333"/>
                  </a:cubicBezTo>
                  <a:cubicBezTo>
                    <a:pt x="205" y="389"/>
                    <a:pt x="205" y="389"/>
                    <a:pt x="205" y="389"/>
                  </a:cubicBezTo>
                  <a:cubicBezTo>
                    <a:pt x="205" y="396"/>
                    <a:pt x="198" y="396"/>
                    <a:pt x="191" y="396"/>
                  </a:cubicBezTo>
                  <a:cubicBezTo>
                    <a:pt x="177" y="396"/>
                    <a:pt x="163" y="382"/>
                    <a:pt x="163" y="368"/>
                  </a:cubicBezTo>
                  <a:cubicBezTo>
                    <a:pt x="163" y="234"/>
                    <a:pt x="163" y="234"/>
                    <a:pt x="163" y="234"/>
                  </a:cubicBezTo>
                  <a:cubicBezTo>
                    <a:pt x="163" y="220"/>
                    <a:pt x="177" y="205"/>
                    <a:pt x="191" y="205"/>
                  </a:cubicBezTo>
                  <a:cubicBezTo>
                    <a:pt x="198" y="205"/>
                    <a:pt x="205" y="213"/>
                    <a:pt x="205" y="213"/>
                  </a:cubicBezTo>
                  <a:cubicBezTo>
                    <a:pt x="297" y="276"/>
                    <a:pt x="297" y="276"/>
                    <a:pt x="297" y="276"/>
                  </a:cubicBezTo>
                  <a:cubicBezTo>
                    <a:pt x="297" y="234"/>
                    <a:pt x="297" y="234"/>
                    <a:pt x="297" y="234"/>
                  </a:cubicBezTo>
                  <a:cubicBezTo>
                    <a:pt x="297" y="220"/>
                    <a:pt x="304" y="205"/>
                    <a:pt x="326" y="205"/>
                  </a:cubicBezTo>
                  <a:cubicBezTo>
                    <a:pt x="333" y="205"/>
                    <a:pt x="333" y="213"/>
                    <a:pt x="340" y="213"/>
                  </a:cubicBezTo>
                  <a:cubicBezTo>
                    <a:pt x="432" y="276"/>
                    <a:pt x="432" y="276"/>
                    <a:pt x="432" y="276"/>
                  </a:cubicBezTo>
                  <a:cubicBezTo>
                    <a:pt x="439" y="283"/>
                    <a:pt x="446" y="290"/>
                    <a:pt x="446" y="304"/>
                  </a:cubicBezTo>
                  <a:cubicBezTo>
                    <a:pt x="446" y="311"/>
                    <a:pt x="439" y="318"/>
                    <a:pt x="432" y="3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8" name="Freeform 33"/>
            <p:cNvSpPr>
              <a:spLocks noChangeArrowheads="1"/>
            </p:cNvSpPr>
            <p:nvPr/>
          </p:nvSpPr>
          <p:spPr bwMode="auto">
            <a:xfrm>
              <a:off x="3146425" y="3400425"/>
              <a:ext cx="217488" cy="217488"/>
            </a:xfrm>
            <a:custGeom>
              <a:avLst/>
              <a:gdLst>
                <a:gd name="T0" fmla="*/ 39678193 w 602"/>
                <a:gd name="T1" fmla="*/ 78442719 h 602"/>
                <a:gd name="T2" fmla="*/ 39678193 w 602"/>
                <a:gd name="T3" fmla="*/ 78442719 h 602"/>
                <a:gd name="T4" fmla="*/ 78442719 w 602"/>
                <a:gd name="T5" fmla="*/ 39678193 h 602"/>
                <a:gd name="T6" fmla="*/ 39678193 w 602"/>
                <a:gd name="T7" fmla="*/ 0 h 602"/>
                <a:gd name="T8" fmla="*/ 0 w 602"/>
                <a:gd name="T9" fmla="*/ 39678193 h 602"/>
                <a:gd name="T10" fmla="*/ 39678193 w 602"/>
                <a:gd name="T11" fmla="*/ 78442719 h 602"/>
                <a:gd name="T12" fmla="*/ 39678193 w 602"/>
                <a:gd name="T13" fmla="*/ 7439751 h 602"/>
                <a:gd name="T14" fmla="*/ 39678193 w 602"/>
                <a:gd name="T15" fmla="*/ 7439751 h 602"/>
                <a:gd name="T16" fmla="*/ 71002968 w 602"/>
                <a:gd name="T17" fmla="*/ 39678193 h 602"/>
                <a:gd name="T18" fmla="*/ 39678193 w 602"/>
                <a:gd name="T19" fmla="*/ 71133388 h 602"/>
                <a:gd name="T20" fmla="*/ 7439751 w 602"/>
                <a:gd name="T21" fmla="*/ 39678193 h 602"/>
                <a:gd name="T22" fmla="*/ 39678193 w 602"/>
                <a:gd name="T23" fmla="*/ 7439751 h 602"/>
                <a:gd name="T24" fmla="*/ 23102139 w 602"/>
                <a:gd name="T25" fmla="*/ 42549612 h 602"/>
                <a:gd name="T26" fmla="*/ 23102139 w 602"/>
                <a:gd name="T27" fmla="*/ 42549612 h 602"/>
                <a:gd name="T28" fmla="*/ 35109861 w 602"/>
                <a:gd name="T29" fmla="*/ 50772248 h 602"/>
                <a:gd name="T30" fmla="*/ 36937194 w 602"/>
                <a:gd name="T31" fmla="*/ 51685915 h 602"/>
                <a:gd name="T32" fmla="*/ 40591859 w 602"/>
                <a:gd name="T33" fmla="*/ 48031249 h 602"/>
                <a:gd name="T34" fmla="*/ 40591859 w 602"/>
                <a:gd name="T35" fmla="*/ 48031249 h 602"/>
                <a:gd name="T36" fmla="*/ 40591859 w 602"/>
                <a:gd name="T37" fmla="*/ 43463279 h 602"/>
                <a:gd name="T38" fmla="*/ 51685915 w 602"/>
                <a:gd name="T39" fmla="*/ 50772248 h 602"/>
                <a:gd name="T40" fmla="*/ 54426914 w 602"/>
                <a:gd name="T41" fmla="*/ 51685915 h 602"/>
                <a:gd name="T42" fmla="*/ 58212000 w 602"/>
                <a:gd name="T43" fmla="*/ 48031249 h 602"/>
                <a:gd name="T44" fmla="*/ 58212000 w 602"/>
                <a:gd name="T45" fmla="*/ 48031249 h 602"/>
                <a:gd name="T46" fmla="*/ 58212000 w 602"/>
                <a:gd name="T47" fmla="*/ 30541890 h 602"/>
                <a:gd name="T48" fmla="*/ 58212000 w 602"/>
                <a:gd name="T49" fmla="*/ 30541890 h 602"/>
                <a:gd name="T50" fmla="*/ 58212000 w 602"/>
                <a:gd name="T51" fmla="*/ 30541890 h 602"/>
                <a:gd name="T52" fmla="*/ 54426914 w 602"/>
                <a:gd name="T53" fmla="*/ 26756804 h 602"/>
                <a:gd name="T54" fmla="*/ 51685915 w 602"/>
                <a:gd name="T55" fmla="*/ 27800891 h 602"/>
                <a:gd name="T56" fmla="*/ 40591859 w 602"/>
                <a:gd name="T57" fmla="*/ 36023527 h 602"/>
                <a:gd name="T58" fmla="*/ 40591859 w 602"/>
                <a:gd name="T59" fmla="*/ 30541890 h 602"/>
                <a:gd name="T60" fmla="*/ 40591859 w 602"/>
                <a:gd name="T61" fmla="*/ 30541890 h 602"/>
                <a:gd name="T62" fmla="*/ 40591859 w 602"/>
                <a:gd name="T63" fmla="*/ 30541890 h 602"/>
                <a:gd name="T64" fmla="*/ 36937194 w 602"/>
                <a:gd name="T65" fmla="*/ 26756804 h 602"/>
                <a:gd name="T66" fmla="*/ 35109861 w 602"/>
                <a:gd name="T67" fmla="*/ 27800891 h 602"/>
                <a:gd name="T68" fmla="*/ 23102139 w 602"/>
                <a:gd name="T69" fmla="*/ 36023527 h 602"/>
                <a:gd name="T70" fmla="*/ 21274806 w 602"/>
                <a:gd name="T71" fmla="*/ 39678193 h 602"/>
                <a:gd name="T72" fmla="*/ 23102139 w 602"/>
                <a:gd name="T73" fmla="*/ 42549612 h 6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467" y="601"/>
                    <a:pt x="601" y="467"/>
                    <a:pt x="601" y="304"/>
                  </a:cubicBezTo>
                  <a:cubicBezTo>
                    <a:pt x="601" y="135"/>
                    <a:pt x="467" y="0"/>
                    <a:pt x="304" y="0"/>
                  </a:cubicBezTo>
                  <a:cubicBezTo>
                    <a:pt x="135" y="0"/>
                    <a:pt x="0" y="135"/>
                    <a:pt x="0" y="304"/>
                  </a:cubicBezTo>
                  <a:cubicBezTo>
                    <a:pt x="0" y="467"/>
                    <a:pt x="135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439" y="57"/>
                    <a:pt x="544" y="170"/>
                    <a:pt x="544" y="304"/>
                  </a:cubicBezTo>
                  <a:cubicBezTo>
                    <a:pt x="544" y="439"/>
                    <a:pt x="439" y="545"/>
                    <a:pt x="304" y="545"/>
                  </a:cubicBezTo>
                  <a:cubicBezTo>
                    <a:pt x="170" y="545"/>
                    <a:pt x="57" y="439"/>
                    <a:pt x="57" y="304"/>
                  </a:cubicBezTo>
                  <a:cubicBezTo>
                    <a:pt x="57" y="170"/>
                    <a:pt x="170" y="57"/>
                    <a:pt x="304" y="57"/>
                  </a:cubicBezTo>
                  <a:close/>
                  <a:moveTo>
                    <a:pt x="177" y="326"/>
                  </a:moveTo>
                  <a:lnTo>
                    <a:pt x="177" y="326"/>
                  </a:lnTo>
                  <a:cubicBezTo>
                    <a:pt x="269" y="389"/>
                    <a:pt x="269" y="389"/>
                    <a:pt x="269" y="389"/>
                  </a:cubicBezTo>
                  <a:cubicBezTo>
                    <a:pt x="269" y="396"/>
                    <a:pt x="276" y="396"/>
                    <a:pt x="283" y="396"/>
                  </a:cubicBezTo>
                  <a:cubicBezTo>
                    <a:pt x="297" y="396"/>
                    <a:pt x="311" y="382"/>
                    <a:pt x="311" y="368"/>
                  </a:cubicBezTo>
                  <a:cubicBezTo>
                    <a:pt x="311" y="333"/>
                    <a:pt x="311" y="333"/>
                    <a:pt x="311" y="333"/>
                  </a:cubicBezTo>
                  <a:cubicBezTo>
                    <a:pt x="396" y="389"/>
                    <a:pt x="396" y="389"/>
                    <a:pt x="396" y="389"/>
                  </a:cubicBezTo>
                  <a:cubicBezTo>
                    <a:pt x="403" y="396"/>
                    <a:pt x="410" y="396"/>
                    <a:pt x="417" y="396"/>
                  </a:cubicBezTo>
                  <a:cubicBezTo>
                    <a:pt x="431" y="396"/>
                    <a:pt x="446" y="382"/>
                    <a:pt x="446" y="368"/>
                  </a:cubicBezTo>
                  <a:cubicBezTo>
                    <a:pt x="446" y="234"/>
                    <a:pt x="446" y="234"/>
                    <a:pt x="446" y="234"/>
                  </a:cubicBezTo>
                  <a:cubicBezTo>
                    <a:pt x="446" y="220"/>
                    <a:pt x="431" y="205"/>
                    <a:pt x="417" y="205"/>
                  </a:cubicBezTo>
                  <a:cubicBezTo>
                    <a:pt x="410" y="205"/>
                    <a:pt x="403" y="213"/>
                    <a:pt x="396" y="213"/>
                  </a:cubicBezTo>
                  <a:cubicBezTo>
                    <a:pt x="311" y="276"/>
                    <a:pt x="311" y="276"/>
                    <a:pt x="311" y="276"/>
                  </a:cubicBezTo>
                  <a:cubicBezTo>
                    <a:pt x="311" y="234"/>
                    <a:pt x="311" y="234"/>
                    <a:pt x="311" y="234"/>
                  </a:cubicBezTo>
                  <a:cubicBezTo>
                    <a:pt x="311" y="220"/>
                    <a:pt x="297" y="205"/>
                    <a:pt x="283" y="205"/>
                  </a:cubicBezTo>
                  <a:cubicBezTo>
                    <a:pt x="276" y="205"/>
                    <a:pt x="269" y="213"/>
                    <a:pt x="269" y="213"/>
                  </a:cubicBezTo>
                  <a:cubicBezTo>
                    <a:pt x="177" y="276"/>
                    <a:pt x="177" y="276"/>
                    <a:pt x="177" y="276"/>
                  </a:cubicBezTo>
                  <a:cubicBezTo>
                    <a:pt x="163" y="283"/>
                    <a:pt x="163" y="290"/>
                    <a:pt x="163" y="304"/>
                  </a:cubicBezTo>
                  <a:cubicBezTo>
                    <a:pt x="163" y="311"/>
                    <a:pt x="163" y="318"/>
                    <a:pt x="177" y="3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9" name="Freeform 34"/>
            <p:cNvSpPr>
              <a:spLocks noChangeArrowheads="1"/>
            </p:cNvSpPr>
            <p:nvPr/>
          </p:nvSpPr>
          <p:spPr bwMode="auto">
            <a:xfrm>
              <a:off x="2767013" y="3400425"/>
              <a:ext cx="217487" cy="217488"/>
            </a:xfrm>
            <a:custGeom>
              <a:avLst/>
              <a:gdLst>
                <a:gd name="T0" fmla="*/ 38763987 w 602"/>
                <a:gd name="T1" fmla="*/ 78442719 h 602"/>
                <a:gd name="T2" fmla="*/ 38763987 w 602"/>
                <a:gd name="T3" fmla="*/ 78442719 h 602"/>
                <a:gd name="T4" fmla="*/ 0 w 602"/>
                <a:gd name="T5" fmla="*/ 39678193 h 602"/>
                <a:gd name="T6" fmla="*/ 38763987 w 602"/>
                <a:gd name="T7" fmla="*/ 0 h 602"/>
                <a:gd name="T8" fmla="*/ 78441997 w 602"/>
                <a:gd name="T9" fmla="*/ 39678193 h 602"/>
                <a:gd name="T10" fmla="*/ 38763987 w 602"/>
                <a:gd name="T11" fmla="*/ 78442719 h 602"/>
                <a:gd name="T12" fmla="*/ 38763987 w 602"/>
                <a:gd name="T13" fmla="*/ 7439751 h 602"/>
                <a:gd name="T14" fmla="*/ 38763987 w 602"/>
                <a:gd name="T15" fmla="*/ 7439751 h 602"/>
                <a:gd name="T16" fmla="*/ 7439717 w 602"/>
                <a:gd name="T17" fmla="*/ 39678193 h 602"/>
                <a:gd name="T18" fmla="*/ 38763987 w 602"/>
                <a:gd name="T19" fmla="*/ 71133388 h 602"/>
                <a:gd name="T20" fmla="*/ 71002280 w 602"/>
                <a:gd name="T21" fmla="*/ 39678193 h 602"/>
                <a:gd name="T22" fmla="*/ 38763987 w 602"/>
                <a:gd name="T23" fmla="*/ 7439751 h 602"/>
                <a:gd name="T24" fmla="*/ 49858353 w 602"/>
                <a:gd name="T25" fmla="*/ 48944916 h 602"/>
                <a:gd name="T26" fmla="*/ 49858353 w 602"/>
                <a:gd name="T27" fmla="*/ 48944916 h 602"/>
                <a:gd name="T28" fmla="*/ 46203704 w 602"/>
                <a:gd name="T29" fmla="*/ 52599581 h 602"/>
                <a:gd name="T30" fmla="*/ 42418636 w 602"/>
                <a:gd name="T31" fmla="*/ 48944916 h 602"/>
                <a:gd name="T32" fmla="*/ 42418636 w 602"/>
                <a:gd name="T33" fmla="*/ 48944916 h 602"/>
                <a:gd name="T34" fmla="*/ 42418636 w 602"/>
                <a:gd name="T35" fmla="*/ 29628224 h 602"/>
                <a:gd name="T36" fmla="*/ 42418636 w 602"/>
                <a:gd name="T37" fmla="*/ 29628224 h 602"/>
                <a:gd name="T38" fmla="*/ 42418636 w 602"/>
                <a:gd name="T39" fmla="*/ 29628224 h 602"/>
                <a:gd name="T40" fmla="*/ 46203704 w 602"/>
                <a:gd name="T41" fmla="*/ 25843138 h 602"/>
                <a:gd name="T42" fmla="*/ 49858353 w 602"/>
                <a:gd name="T43" fmla="*/ 29628224 h 602"/>
                <a:gd name="T44" fmla="*/ 49858353 w 602"/>
                <a:gd name="T45" fmla="*/ 29628224 h 602"/>
                <a:gd name="T46" fmla="*/ 49858353 w 602"/>
                <a:gd name="T47" fmla="*/ 48944916 h 602"/>
                <a:gd name="T48" fmla="*/ 35109700 w 602"/>
                <a:gd name="T49" fmla="*/ 48944916 h 602"/>
                <a:gd name="T50" fmla="*/ 35109700 w 602"/>
                <a:gd name="T51" fmla="*/ 48944916 h 602"/>
                <a:gd name="T52" fmla="*/ 31324631 w 602"/>
                <a:gd name="T53" fmla="*/ 52599581 h 602"/>
                <a:gd name="T54" fmla="*/ 27669982 w 602"/>
                <a:gd name="T55" fmla="*/ 48944916 h 602"/>
                <a:gd name="T56" fmla="*/ 27669982 w 602"/>
                <a:gd name="T57" fmla="*/ 48944916 h 602"/>
                <a:gd name="T58" fmla="*/ 27669982 w 602"/>
                <a:gd name="T59" fmla="*/ 29628224 h 602"/>
                <a:gd name="T60" fmla="*/ 27669982 w 602"/>
                <a:gd name="T61" fmla="*/ 29628224 h 602"/>
                <a:gd name="T62" fmla="*/ 27669982 w 602"/>
                <a:gd name="T63" fmla="*/ 29628224 h 602"/>
                <a:gd name="T64" fmla="*/ 31324631 w 602"/>
                <a:gd name="T65" fmla="*/ 25843138 h 602"/>
                <a:gd name="T66" fmla="*/ 35109700 w 602"/>
                <a:gd name="T67" fmla="*/ 29628224 h 602"/>
                <a:gd name="T68" fmla="*/ 35109700 w 602"/>
                <a:gd name="T69" fmla="*/ 29628224 h 602"/>
                <a:gd name="T70" fmla="*/ 35109700 w 602"/>
                <a:gd name="T71" fmla="*/ 4894491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7"/>
                    <a:pt x="0" y="304"/>
                  </a:cubicBezTo>
                  <a:cubicBezTo>
                    <a:pt x="0" y="135"/>
                    <a:pt x="135" y="0"/>
                    <a:pt x="297" y="0"/>
                  </a:cubicBezTo>
                  <a:cubicBezTo>
                    <a:pt x="467" y="0"/>
                    <a:pt x="601" y="135"/>
                    <a:pt x="601" y="304"/>
                  </a:cubicBezTo>
                  <a:cubicBezTo>
                    <a:pt x="601" y="467"/>
                    <a:pt x="467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70"/>
                    <a:pt x="57" y="304"/>
                  </a:cubicBezTo>
                  <a:cubicBezTo>
                    <a:pt x="57" y="439"/>
                    <a:pt x="163" y="545"/>
                    <a:pt x="297" y="545"/>
                  </a:cubicBezTo>
                  <a:cubicBezTo>
                    <a:pt x="431" y="545"/>
                    <a:pt x="544" y="439"/>
                    <a:pt x="544" y="304"/>
                  </a:cubicBezTo>
                  <a:cubicBezTo>
                    <a:pt x="544" y="170"/>
                    <a:pt x="431" y="57"/>
                    <a:pt x="297" y="57"/>
                  </a:cubicBezTo>
                  <a:close/>
                  <a:moveTo>
                    <a:pt x="382" y="375"/>
                  </a:moveTo>
                  <a:lnTo>
                    <a:pt x="382" y="375"/>
                  </a:lnTo>
                  <a:cubicBezTo>
                    <a:pt x="382" y="396"/>
                    <a:pt x="375" y="403"/>
                    <a:pt x="354" y="403"/>
                  </a:cubicBezTo>
                  <a:cubicBezTo>
                    <a:pt x="340" y="403"/>
                    <a:pt x="325" y="396"/>
                    <a:pt x="325" y="375"/>
                  </a:cubicBezTo>
                  <a:cubicBezTo>
                    <a:pt x="325" y="227"/>
                    <a:pt x="325" y="227"/>
                    <a:pt x="325" y="227"/>
                  </a:cubicBezTo>
                  <a:cubicBezTo>
                    <a:pt x="325" y="213"/>
                    <a:pt x="340" y="198"/>
                    <a:pt x="354" y="198"/>
                  </a:cubicBezTo>
                  <a:cubicBezTo>
                    <a:pt x="375" y="198"/>
                    <a:pt x="382" y="213"/>
                    <a:pt x="382" y="227"/>
                  </a:cubicBezTo>
                  <a:cubicBezTo>
                    <a:pt x="382" y="375"/>
                    <a:pt x="382" y="375"/>
                    <a:pt x="382" y="375"/>
                  </a:cubicBezTo>
                  <a:close/>
                  <a:moveTo>
                    <a:pt x="269" y="375"/>
                  </a:moveTo>
                  <a:lnTo>
                    <a:pt x="269" y="375"/>
                  </a:lnTo>
                  <a:cubicBezTo>
                    <a:pt x="269" y="396"/>
                    <a:pt x="262" y="403"/>
                    <a:pt x="240" y="403"/>
                  </a:cubicBezTo>
                  <a:cubicBezTo>
                    <a:pt x="226" y="403"/>
                    <a:pt x="212" y="396"/>
                    <a:pt x="212" y="375"/>
                  </a:cubicBezTo>
                  <a:cubicBezTo>
                    <a:pt x="212" y="227"/>
                    <a:pt x="212" y="227"/>
                    <a:pt x="212" y="227"/>
                  </a:cubicBezTo>
                  <a:cubicBezTo>
                    <a:pt x="212" y="213"/>
                    <a:pt x="226" y="198"/>
                    <a:pt x="240" y="198"/>
                  </a:cubicBezTo>
                  <a:cubicBezTo>
                    <a:pt x="262" y="198"/>
                    <a:pt x="269" y="213"/>
                    <a:pt x="269" y="227"/>
                  </a:cubicBezTo>
                  <a:cubicBezTo>
                    <a:pt x="269" y="375"/>
                    <a:pt x="269" y="375"/>
                    <a:pt x="269" y="37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20" name="Freeform 35"/>
            <p:cNvSpPr>
              <a:spLocks noChangeArrowheads="1"/>
            </p:cNvSpPr>
            <p:nvPr/>
          </p:nvSpPr>
          <p:spPr bwMode="auto">
            <a:xfrm>
              <a:off x="2386013" y="3400425"/>
              <a:ext cx="219075" cy="217488"/>
            </a:xfrm>
            <a:custGeom>
              <a:avLst/>
              <a:gdLst>
                <a:gd name="T0" fmla="*/ 39339251 w 609"/>
                <a:gd name="T1" fmla="*/ 78442719 h 602"/>
                <a:gd name="T2" fmla="*/ 39339251 w 609"/>
                <a:gd name="T3" fmla="*/ 78442719 h 602"/>
                <a:gd name="T4" fmla="*/ 0 w 609"/>
                <a:gd name="T5" fmla="*/ 39678193 h 602"/>
                <a:gd name="T6" fmla="*/ 39339251 w 609"/>
                <a:gd name="T7" fmla="*/ 0 h 602"/>
                <a:gd name="T8" fmla="*/ 78678142 w 609"/>
                <a:gd name="T9" fmla="*/ 39678193 h 602"/>
                <a:gd name="T10" fmla="*/ 39339251 w 609"/>
                <a:gd name="T11" fmla="*/ 78442719 h 602"/>
                <a:gd name="T12" fmla="*/ 39339251 w 609"/>
                <a:gd name="T13" fmla="*/ 7439751 h 602"/>
                <a:gd name="T14" fmla="*/ 39339251 w 609"/>
                <a:gd name="T15" fmla="*/ 7439751 h 602"/>
                <a:gd name="T16" fmla="*/ 7376244 w 609"/>
                <a:gd name="T17" fmla="*/ 39678193 h 602"/>
                <a:gd name="T18" fmla="*/ 39339251 w 609"/>
                <a:gd name="T19" fmla="*/ 71133388 h 602"/>
                <a:gd name="T20" fmla="*/ 71302258 w 609"/>
                <a:gd name="T21" fmla="*/ 39678193 h 602"/>
                <a:gd name="T22" fmla="*/ 39339251 w 609"/>
                <a:gd name="T23" fmla="*/ 7439751 h 602"/>
                <a:gd name="T24" fmla="*/ 49432889 w 609"/>
                <a:gd name="T25" fmla="*/ 52599581 h 602"/>
                <a:gd name="T26" fmla="*/ 49432889 w 609"/>
                <a:gd name="T27" fmla="*/ 52599581 h 602"/>
                <a:gd name="T28" fmla="*/ 29245613 w 609"/>
                <a:gd name="T29" fmla="*/ 52599581 h 602"/>
                <a:gd name="T30" fmla="*/ 25622062 w 609"/>
                <a:gd name="T31" fmla="*/ 48944916 h 602"/>
                <a:gd name="T32" fmla="*/ 25622062 w 609"/>
                <a:gd name="T33" fmla="*/ 29628224 h 602"/>
                <a:gd name="T34" fmla="*/ 29245613 w 609"/>
                <a:gd name="T35" fmla="*/ 25843138 h 602"/>
                <a:gd name="T36" fmla="*/ 49432889 w 609"/>
                <a:gd name="T37" fmla="*/ 25843138 h 602"/>
                <a:gd name="T38" fmla="*/ 53056080 w 609"/>
                <a:gd name="T39" fmla="*/ 29628224 h 602"/>
                <a:gd name="T40" fmla="*/ 53056080 w 609"/>
                <a:gd name="T41" fmla="*/ 48944916 h 602"/>
                <a:gd name="T42" fmla="*/ 49432889 w 609"/>
                <a:gd name="T43" fmla="*/ 52599581 h 6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74" y="0"/>
                    <a:pt x="608" y="135"/>
                    <a:pt x="608" y="304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70"/>
                    <a:pt x="57" y="304"/>
                  </a:cubicBezTo>
                  <a:cubicBezTo>
                    <a:pt x="57" y="439"/>
                    <a:pt x="170" y="545"/>
                    <a:pt x="304" y="545"/>
                  </a:cubicBezTo>
                  <a:cubicBezTo>
                    <a:pt x="438" y="545"/>
                    <a:pt x="551" y="439"/>
                    <a:pt x="551" y="304"/>
                  </a:cubicBezTo>
                  <a:cubicBezTo>
                    <a:pt x="551" y="170"/>
                    <a:pt x="438" y="57"/>
                    <a:pt x="304" y="57"/>
                  </a:cubicBezTo>
                  <a:close/>
                  <a:moveTo>
                    <a:pt x="382" y="403"/>
                  </a:moveTo>
                  <a:lnTo>
                    <a:pt x="382" y="403"/>
                  </a:lnTo>
                  <a:cubicBezTo>
                    <a:pt x="226" y="403"/>
                    <a:pt x="226" y="403"/>
                    <a:pt x="226" y="403"/>
                  </a:cubicBezTo>
                  <a:cubicBezTo>
                    <a:pt x="212" y="403"/>
                    <a:pt x="198" y="396"/>
                    <a:pt x="198" y="375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13"/>
                    <a:pt x="212" y="198"/>
                    <a:pt x="226" y="198"/>
                  </a:cubicBezTo>
                  <a:cubicBezTo>
                    <a:pt x="382" y="198"/>
                    <a:pt x="382" y="198"/>
                    <a:pt x="382" y="198"/>
                  </a:cubicBezTo>
                  <a:cubicBezTo>
                    <a:pt x="396" y="198"/>
                    <a:pt x="410" y="213"/>
                    <a:pt x="410" y="227"/>
                  </a:cubicBezTo>
                  <a:cubicBezTo>
                    <a:pt x="410" y="375"/>
                    <a:pt x="410" y="375"/>
                    <a:pt x="410" y="375"/>
                  </a:cubicBezTo>
                  <a:cubicBezTo>
                    <a:pt x="410" y="396"/>
                    <a:pt x="396" y="403"/>
                    <a:pt x="382" y="40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21" name="Freeform 36"/>
            <p:cNvSpPr>
              <a:spLocks noChangeArrowheads="1"/>
            </p:cNvSpPr>
            <p:nvPr/>
          </p:nvSpPr>
          <p:spPr bwMode="auto">
            <a:xfrm>
              <a:off x="2006600" y="3400425"/>
              <a:ext cx="217488" cy="217488"/>
            </a:xfrm>
            <a:custGeom>
              <a:avLst/>
              <a:gdLst>
                <a:gd name="T0" fmla="*/ 39678193 w 602"/>
                <a:gd name="T1" fmla="*/ 78442719 h 602"/>
                <a:gd name="T2" fmla="*/ 39678193 w 602"/>
                <a:gd name="T3" fmla="*/ 78442719 h 602"/>
                <a:gd name="T4" fmla="*/ 0 w 602"/>
                <a:gd name="T5" fmla="*/ 39678193 h 602"/>
                <a:gd name="T6" fmla="*/ 39678193 w 602"/>
                <a:gd name="T7" fmla="*/ 0 h 602"/>
                <a:gd name="T8" fmla="*/ 78442719 w 602"/>
                <a:gd name="T9" fmla="*/ 39678193 h 602"/>
                <a:gd name="T10" fmla="*/ 39678193 w 602"/>
                <a:gd name="T11" fmla="*/ 78442719 h 602"/>
                <a:gd name="T12" fmla="*/ 39678193 w 602"/>
                <a:gd name="T13" fmla="*/ 7439751 h 602"/>
                <a:gd name="T14" fmla="*/ 39678193 w 602"/>
                <a:gd name="T15" fmla="*/ 7439751 h 602"/>
                <a:gd name="T16" fmla="*/ 7439751 w 602"/>
                <a:gd name="T17" fmla="*/ 39678193 h 602"/>
                <a:gd name="T18" fmla="*/ 39678193 w 602"/>
                <a:gd name="T19" fmla="*/ 71133388 h 602"/>
                <a:gd name="T20" fmla="*/ 71002968 w 602"/>
                <a:gd name="T21" fmla="*/ 39678193 h 602"/>
                <a:gd name="T22" fmla="*/ 39678193 w 602"/>
                <a:gd name="T23" fmla="*/ 7439751 h 602"/>
                <a:gd name="T24" fmla="*/ 50772248 w 602"/>
                <a:gd name="T25" fmla="*/ 42549612 h 602"/>
                <a:gd name="T26" fmla="*/ 50772248 w 602"/>
                <a:gd name="T27" fmla="*/ 42549612 h 602"/>
                <a:gd name="T28" fmla="*/ 31324775 w 602"/>
                <a:gd name="T29" fmla="*/ 54426914 h 602"/>
                <a:gd name="T30" fmla="*/ 31324775 w 602"/>
                <a:gd name="T31" fmla="*/ 54426914 h 602"/>
                <a:gd name="T32" fmla="*/ 31324775 w 602"/>
                <a:gd name="T33" fmla="*/ 55340580 h 602"/>
                <a:gd name="T34" fmla="*/ 31324775 w 602"/>
                <a:gd name="T35" fmla="*/ 55340580 h 602"/>
                <a:gd name="T36" fmla="*/ 30411109 w 602"/>
                <a:gd name="T37" fmla="*/ 55340580 h 602"/>
                <a:gd name="T38" fmla="*/ 30411109 w 602"/>
                <a:gd name="T39" fmla="*/ 55340580 h 602"/>
                <a:gd name="T40" fmla="*/ 30411109 w 602"/>
                <a:gd name="T41" fmla="*/ 55340580 h 602"/>
                <a:gd name="T42" fmla="*/ 30411109 w 602"/>
                <a:gd name="T43" fmla="*/ 55340580 h 602"/>
                <a:gd name="T44" fmla="*/ 30411109 w 602"/>
                <a:gd name="T45" fmla="*/ 55340580 h 602"/>
                <a:gd name="T46" fmla="*/ 30411109 w 602"/>
                <a:gd name="T47" fmla="*/ 55340580 h 602"/>
                <a:gd name="T48" fmla="*/ 29497442 w 602"/>
                <a:gd name="T49" fmla="*/ 55340580 h 602"/>
                <a:gd name="T50" fmla="*/ 29497442 w 602"/>
                <a:gd name="T51" fmla="*/ 55340580 h 602"/>
                <a:gd name="T52" fmla="*/ 29497442 w 602"/>
                <a:gd name="T53" fmla="*/ 55340580 h 602"/>
                <a:gd name="T54" fmla="*/ 25843138 w 602"/>
                <a:gd name="T55" fmla="*/ 51685915 h 602"/>
                <a:gd name="T56" fmla="*/ 25843138 w 602"/>
                <a:gd name="T57" fmla="*/ 51685915 h 602"/>
                <a:gd name="T58" fmla="*/ 25843138 w 602"/>
                <a:gd name="T59" fmla="*/ 51685915 h 602"/>
                <a:gd name="T60" fmla="*/ 25843138 w 602"/>
                <a:gd name="T61" fmla="*/ 26756804 h 602"/>
                <a:gd name="T62" fmla="*/ 25843138 w 602"/>
                <a:gd name="T63" fmla="*/ 26756804 h 602"/>
                <a:gd name="T64" fmla="*/ 29497442 w 602"/>
                <a:gd name="T65" fmla="*/ 23102139 h 602"/>
                <a:gd name="T66" fmla="*/ 31324775 w 602"/>
                <a:gd name="T67" fmla="*/ 24015805 h 602"/>
                <a:gd name="T68" fmla="*/ 50772248 w 602"/>
                <a:gd name="T69" fmla="*/ 36023527 h 602"/>
                <a:gd name="T70" fmla="*/ 52599581 w 602"/>
                <a:gd name="T71" fmla="*/ 39678193 h 602"/>
                <a:gd name="T72" fmla="*/ 50772248 w 602"/>
                <a:gd name="T73" fmla="*/ 42549612 h 6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7" y="0"/>
                    <a:pt x="601" y="135"/>
                    <a:pt x="601" y="304"/>
                  </a:cubicBezTo>
                  <a:cubicBezTo>
                    <a:pt x="601" y="467"/>
                    <a:pt x="467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70"/>
                    <a:pt x="57" y="304"/>
                  </a:cubicBezTo>
                  <a:cubicBezTo>
                    <a:pt x="57" y="439"/>
                    <a:pt x="170" y="545"/>
                    <a:pt x="304" y="545"/>
                  </a:cubicBezTo>
                  <a:cubicBezTo>
                    <a:pt x="438" y="545"/>
                    <a:pt x="544" y="439"/>
                    <a:pt x="544" y="304"/>
                  </a:cubicBezTo>
                  <a:cubicBezTo>
                    <a:pt x="544" y="170"/>
                    <a:pt x="438" y="57"/>
                    <a:pt x="304" y="57"/>
                  </a:cubicBezTo>
                  <a:close/>
                  <a:moveTo>
                    <a:pt x="389" y="326"/>
                  </a:moveTo>
                  <a:lnTo>
                    <a:pt x="389" y="326"/>
                  </a:lnTo>
                  <a:cubicBezTo>
                    <a:pt x="240" y="417"/>
                    <a:pt x="240" y="417"/>
                    <a:pt x="240" y="417"/>
                  </a:cubicBezTo>
                  <a:lnTo>
                    <a:pt x="240" y="424"/>
                  </a:lnTo>
                  <a:cubicBezTo>
                    <a:pt x="233" y="424"/>
                    <a:pt x="233" y="424"/>
                    <a:pt x="233" y="424"/>
                  </a:cubicBezTo>
                  <a:cubicBezTo>
                    <a:pt x="226" y="424"/>
                    <a:pt x="226" y="424"/>
                    <a:pt x="226" y="424"/>
                  </a:cubicBezTo>
                  <a:cubicBezTo>
                    <a:pt x="212" y="424"/>
                    <a:pt x="198" y="410"/>
                    <a:pt x="198" y="396"/>
                  </a:cubicBezTo>
                  <a:cubicBezTo>
                    <a:pt x="198" y="205"/>
                    <a:pt x="198" y="205"/>
                    <a:pt x="198" y="205"/>
                  </a:cubicBezTo>
                  <a:cubicBezTo>
                    <a:pt x="198" y="191"/>
                    <a:pt x="212" y="177"/>
                    <a:pt x="226" y="177"/>
                  </a:cubicBezTo>
                  <a:cubicBezTo>
                    <a:pt x="233" y="177"/>
                    <a:pt x="240" y="184"/>
                    <a:pt x="240" y="184"/>
                  </a:cubicBezTo>
                  <a:cubicBezTo>
                    <a:pt x="389" y="276"/>
                    <a:pt x="389" y="276"/>
                    <a:pt x="389" y="276"/>
                  </a:cubicBezTo>
                  <a:cubicBezTo>
                    <a:pt x="403" y="283"/>
                    <a:pt x="403" y="290"/>
                    <a:pt x="403" y="304"/>
                  </a:cubicBezTo>
                  <a:cubicBezTo>
                    <a:pt x="403" y="311"/>
                    <a:pt x="403" y="318"/>
                    <a:pt x="389" y="3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22" name="Freeform 37"/>
            <p:cNvSpPr>
              <a:spLocks noChangeArrowheads="1"/>
            </p:cNvSpPr>
            <p:nvPr/>
          </p:nvSpPr>
          <p:spPr bwMode="auto">
            <a:xfrm>
              <a:off x="6186488" y="3022600"/>
              <a:ext cx="217487" cy="217488"/>
            </a:xfrm>
            <a:custGeom>
              <a:avLst/>
              <a:gdLst>
                <a:gd name="T0" fmla="*/ 38763987 w 602"/>
                <a:gd name="T1" fmla="*/ 78442719 h 602"/>
                <a:gd name="T2" fmla="*/ 38763987 w 602"/>
                <a:gd name="T3" fmla="*/ 78442719 h 602"/>
                <a:gd name="T4" fmla="*/ 0 w 602"/>
                <a:gd name="T5" fmla="*/ 38764526 h 602"/>
                <a:gd name="T6" fmla="*/ 38763987 w 602"/>
                <a:gd name="T7" fmla="*/ 0 h 602"/>
                <a:gd name="T8" fmla="*/ 78441997 w 602"/>
                <a:gd name="T9" fmla="*/ 38764526 h 602"/>
                <a:gd name="T10" fmla="*/ 38763987 w 602"/>
                <a:gd name="T11" fmla="*/ 78442719 h 602"/>
                <a:gd name="T12" fmla="*/ 38763987 w 602"/>
                <a:gd name="T13" fmla="*/ 7439751 h 602"/>
                <a:gd name="T14" fmla="*/ 38763987 w 602"/>
                <a:gd name="T15" fmla="*/ 7439751 h 602"/>
                <a:gd name="T16" fmla="*/ 7439717 w 602"/>
                <a:gd name="T17" fmla="*/ 38764526 h 602"/>
                <a:gd name="T18" fmla="*/ 38763987 w 602"/>
                <a:gd name="T19" fmla="*/ 71002968 h 602"/>
                <a:gd name="T20" fmla="*/ 71002280 w 602"/>
                <a:gd name="T21" fmla="*/ 38764526 h 602"/>
                <a:gd name="T22" fmla="*/ 38763987 w 602"/>
                <a:gd name="T23" fmla="*/ 7439751 h 6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297" y="0"/>
                  </a:cubicBezTo>
                  <a:cubicBezTo>
                    <a:pt x="466" y="0"/>
                    <a:pt x="601" y="135"/>
                    <a:pt x="601" y="297"/>
                  </a:cubicBezTo>
                  <a:cubicBezTo>
                    <a:pt x="601" y="467"/>
                    <a:pt x="466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63"/>
                    <a:pt x="57" y="297"/>
                  </a:cubicBez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7" y="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23" name="Freeform 38"/>
            <p:cNvSpPr>
              <a:spLocks noChangeArrowheads="1"/>
            </p:cNvSpPr>
            <p:nvPr/>
          </p:nvSpPr>
          <p:spPr bwMode="auto">
            <a:xfrm>
              <a:off x="5803900" y="3022600"/>
              <a:ext cx="219075" cy="217488"/>
            </a:xfrm>
            <a:custGeom>
              <a:avLst/>
              <a:gdLst>
                <a:gd name="T0" fmla="*/ 74925449 w 609"/>
                <a:gd name="T1" fmla="*/ 78442719 h 602"/>
                <a:gd name="T2" fmla="*/ 74925449 w 609"/>
                <a:gd name="T3" fmla="*/ 78442719 h 602"/>
                <a:gd name="T4" fmla="*/ 3623191 w 609"/>
                <a:gd name="T5" fmla="*/ 78442719 h 602"/>
                <a:gd name="T6" fmla="*/ 0 w 609"/>
                <a:gd name="T7" fmla="*/ 74788054 h 602"/>
                <a:gd name="T8" fmla="*/ 0 w 609"/>
                <a:gd name="T9" fmla="*/ 3785086 h 602"/>
                <a:gd name="T10" fmla="*/ 3623191 w 609"/>
                <a:gd name="T11" fmla="*/ 0 h 602"/>
                <a:gd name="T12" fmla="*/ 74925449 w 609"/>
                <a:gd name="T13" fmla="*/ 0 h 602"/>
                <a:gd name="T14" fmla="*/ 78678142 w 609"/>
                <a:gd name="T15" fmla="*/ 3785086 h 602"/>
                <a:gd name="T16" fmla="*/ 78678142 w 609"/>
                <a:gd name="T17" fmla="*/ 74788054 h 602"/>
                <a:gd name="T18" fmla="*/ 74925449 w 609"/>
                <a:gd name="T19" fmla="*/ 78442719 h 602"/>
                <a:gd name="T20" fmla="*/ 71302258 w 609"/>
                <a:gd name="T21" fmla="*/ 7439751 h 602"/>
                <a:gd name="T22" fmla="*/ 71302258 w 609"/>
                <a:gd name="T23" fmla="*/ 7439751 h 602"/>
                <a:gd name="T24" fmla="*/ 7246742 w 609"/>
                <a:gd name="T25" fmla="*/ 7439751 h 602"/>
                <a:gd name="T26" fmla="*/ 7246742 w 609"/>
                <a:gd name="T27" fmla="*/ 71002968 h 602"/>
                <a:gd name="T28" fmla="*/ 71302258 w 609"/>
                <a:gd name="T29" fmla="*/ 71002968 h 602"/>
                <a:gd name="T30" fmla="*/ 71302258 w 609"/>
                <a:gd name="T31" fmla="*/ 7439751 h 6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09" h="602">
                  <a:moveTo>
                    <a:pt x="579" y="601"/>
                  </a:moveTo>
                  <a:lnTo>
                    <a:pt x="579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87"/>
                    <a:pt x="0" y="57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4" y="0"/>
                    <a:pt x="608" y="7"/>
                    <a:pt x="608" y="29"/>
                  </a:cubicBezTo>
                  <a:cubicBezTo>
                    <a:pt x="608" y="573"/>
                    <a:pt x="608" y="573"/>
                    <a:pt x="608" y="573"/>
                  </a:cubicBezTo>
                  <a:cubicBezTo>
                    <a:pt x="608" y="587"/>
                    <a:pt x="594" y="601"/>
                    <a:pt x="579" y="601"/>
                  </a:cubicBezTo>
                  <a:close/>
                  <a:moveTo>
                    <a:pt x="551" y="57"/>
                  </a:moveTo>
                  <a:lnTo>
                    <a:pt x="551" y="57"/>
                  </a:lnTo>
                  <a:cubicBezTo>
                    <a:pt x="56" y="57"/>
                    <a:pt x="56" y="57"/>
                    <a:pt x="56" y="57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551" y="544"/>
                    <a:pt x="551" y="544"/>
                    <a:pt x="551" y="544"/>
                  </a:cubicBezTo>
                  <a:lnTo>
                    <a:pt x="551" y="5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24" name="Freeform 39"/>
            <p:cNvSpPr>
              <a:spLocks noChangeArrowheads="1"/>
            </p:cNvSpPr>
            <p:nvPr/>
          </p:nvSpPr>
          <p:spPr bwMode="auto">
            <a:xfrm>
              <a:off x="5427663" y="3027363"/>
              <a:ext cx="211137" cy="204787"/>
            </a:xfrm>
            <a:custGeom>
              <a:avLst/>
              <a:gdLst>
                <a:gd name="T0" fmla="*/ 71946369 w 588"/>
                <a:gd name="T1" fmla="*/ 61832672 h 567"/>
                <a:gd name="T2" fmla="*/ 71946369 w 588"/>
                <a:gd name="T3" fmla="*/ 61832672 h 567"/>
                <a:gd name="T4" fmla="*/ 53766324 w 588"/>
                <a:gd name="T5" fmla="*/ 61832672 h 567"/>
                <a:gd name="T6" fmla="*/ 49253450 w 588"/>
                <a:gd name="T7" fmla="*/ 61832672 h 567"/>
                <a:gd name="T8" fmla="*/ 49253450 w 588"/>
                <a:gd name="T9" fmla="*/ 68224410 h 567"/>
                <a:gd name="T10" fmla="*/ 53766324 w 588"/>
                <a:gd name="T11" fmla="*/ 72920786 h 567"/>
                <a:gd name="T12" fmla="*/ 53766324 w 588"/>
                <a:gd name="T13" fmla="*/ 73833840 h 567"/>
                <a:gd name="T14" fmla="*/ 21790200 w 588"/>
                <a:gd name="T15" fmla="*/ 73833840 h 567"/>
                <a:gd name="T16" fmla="*/ 21790200 w 588"/>
                <a:gd name="T17" fmla="*/ 72920786 h 567"/>
                <a:gd name="T18" fmla="*/ 27334342 w 588"/>
                <a:gd name="T19" fmla="*/ 68224410 h 567"/>
                <a:gd name="T20" fmla="*/ 27334342 w 588"/>
                <a:gd name="T21" fmla="*/ 61832672 h 567"/>
                <a:gd name="T22" fmla="*/ 21790200 w 588"/>
                <a:gd name="T23" fmla="*/ 61832672 h 567"/>
                <a:gd name="T24" fmla="*/ 3610155 w 588"/>
                <a:gd name="T25" fmla="*/ 61832672 h 567"/>
                <a:gd name="T26" fmla="*/ 0 w 588"/>
                <a:gd name="T27" fmla="*/ 58180095 h 567"/>
                <a:gd name="T28" fmla="*/ 0 w 588"/>
                <a:gd name="T29" fmla="*/ 9262007 h 567"/>
                <a:gd name="T30" fmla="*/ 3610155 w 588"/>
                <a:gd name="T31" fmla="*/ 5609430 h 567"/>
                <a:gd name="T32" fmla="*/ 26431982 w 588"/>
                <a:gd name="T33" fmla="*/ 5609430 h 567"/>
                <a:gd name="T34" fmla="*/ 21790200 w 588"/>
                <a:gd name="T35" fmla="*/ 10175061 h 567"/>
                <a:gd name="T36" fmla="*/ 5415233 w 588"/>
                <a:gd name="T37" fmla="*/ 10175061 h 567"/>
                <a:gd name="T38" fmla="*/ 5415233 w 588"/>
                <a:gd name="T39" fmla="*/ 51657611 h 567"/>
                <a:gd name="T40" fmla="*/ 71043651 w 588"/>
                <a:gd name="T41" fmla="*/ 51657611 h 567"/>
                <a:gd name="T42" fmla="*/ 71043651 w 588"/>
                <a:gd name="T43" fmla="*/ 10175061 h 567"/>
                <a:gd name="T44" fmla="*/ 54668684 w 588"/>
                <a:gd name="T45" fmla="*/ 10175061 h 567"/>
                <a:gd name="T46" fmla="*/ 49253450 w 588"/>
                <a:gd name="T47" fmla="*/ 5609430 h 567"/>
                <a:gd name="T48" fmla="*/ 71946369 w 588"/>
                <a:gd name="T49" fmla="*/ 5609430 h 567"/>
                <a:gd name="T50" fmla="*/ 75685433 w 588"/>
                <a:gd name="T51" fmla="*/ 9262007 h 567"/>
                <a:gd name="T52" fmla="*/ 75685433 w 588"/>
                <a:gd name="T53" fmla="*/ 58180095 h 567"/>
                <a:gd name="T54" fmla="*/ 71946369 w 588"/>
                <a:gd name="T55" fmla="*/ 61832672 h 567"/>
                <a:gd name="T56" fmla="*/ 46417105 w 588"/>
                <a:gd name="T57" fmla="*/ 16697545 h 567"/>
                <a:gd name="T58" fmla="*/ 46417105 w 588"/>
                <a:gd name="T59" fmla="*/ 16697545 h 567"/>
                <a:gd name="T60" fmla="*/ 43709309 w 588"/>
                <a:gd name="T61" fmla="*/ 14740691 h 567"/>
                <a:gd name="T62" fmla="*/ 41904231 w 588"/>
                <a:gd name="T63" fmla="*/ 12914222 h 567"/>
                <a:gd name="T64" fmla="*/ 41904231 w 588"/>
                <a:gd name="T65" fmla="*/ 29481382 h 567"/>
                <a:gd name="T66" fmla="*/ 38294076 w 588"/>
                <a:gd name="T67" fmla="*/ 33264343 h 567"/>
                <a:gd name="T68" fmla="*/ 34683920 w 588"/>
                <a:gd name="T69" fmla="*/ 29481382 h 567"/>
                <a:gd name="T70" fmla="*/ 34683920 w 588"/>
                <a:gd name="T71" fmla="*/ 12914222 h 567"/>
                <a:gd name="T72" fmla="*/ 31847216 w 588"/>
                <a:gd name="T73" fmla="*/ 14740691 h 567"/>
                <a:gd name="T74" fmla="*/ 29139420 w 588"/>
                <a:gd name="T75" fmla="*/ 16697545 h 567"/>
                <a:gd name="T76" fmla="*/ 25529264 w 588"/>
                <a:gd name="T77" fmla="*/ 12914222 h 567"/>
                <a:gd name="T78" fmla="*/ 27334342 w 588"/>
                <a:gd name="T79" fmla="*/ 10175061 h 567"/>
                <a:gd name="T80" fmla="*/ 35586280 w 588"/>
                <a:gd name="T81" fmla="*/ 1956854 h 567"/>
                <a:gd name="T82" fmla="*/ 38294076 w 588"/>
                <a:gd name="T83" fmla="*/ 0 h 567"/>
                <a:gd name="T84" fmla="*/ 40099153 w 588"/>
                <a:gd name="T85" fmla="*/ 1956854 h 567"/>
                <a:gd name="T86" fmla="*/ 49253450 w 588"/>
                <a:gd name="T87" fmla="*/ 10175061 h 567"/>
                <a:gd name="T88" fmla="*/ 50156169 w 588"/>
                <a:gd name="T89" fmla="*/ 12914222 h 567"/>
                <a:gd name="T90" fmla="*/ 46417105 w 588"/>
                <a:gd name="T91" fmla="*/ 16697545 h 5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8" h="567">
                  <a:moveTo>
                    <a:pt x="558" y="474"/>
                  </a:moveTo>
                  <a:lnTo>
                    <a:pt x="558" y="474"/>
                  </a:lnTo>
                  <a:cubicBezTo>
                    <a:pt x="417" y="474"/>
                    <a:pt x="417" y="474"/>
                    <a:pt x="417" y="474"/>
                  </a:cubicBezTo>
                  <a:cubicBezTo>
                    <a:pt x="382" y="474"/>
                    <a:pt x="382" y="474"/>
                    <a:pt x="382" y="474"/>
                  </a:cubicBezTo>
                  <a:cubicBezTo>
                    <a:pt x="382" y="523"/>
                    <a:pt x="382" y="523"/>
                    <a:pt x="382" y="523"/>
                  </a:cubicBezTo>
                  <a:cubicBezTo>
                    <a:pt x="417" y="559"/>
                    <a:pt x="417" y="559"/>
                    <a:pt x="417" y="559"/>
                  </a:cubicBezTo>
                  <a:cubicBezTo>
                    <a:pt x="417" y="566"/>
                    <a:pt x="417" y="566"/>
                    <a:pt x="417" y="566"/>
                  </a:cubicBezTo>
                  <a:cubicBezTo>
                    <a:pt x="169" y="566"/>
                    <a:pt x="169" y="566"/>
                    <a:pt x="169" y="566"/>
                  </a:cubicBezTo>
                  <a:cubicBezTo>
                    <a:pt x="169" y="559"/>
                    <a:pt x="169" y="559"/>
                    <a:pt x="169" y="559"/>
                  </a:cubicBezTo>
                  <a:cubicBezTo>
                    <a:pt x="212" y="523"/>
                    <a:pt x="212" y="523"/>
                    <a:pt x="212" y="523"/>
                  </a:cubicBezTo>
                  <a:cubicBezTo>
                    <a:pt x="212" y="474"/>
                    <a:pt x="212" y="474"/>
                    <a:pt x="212" y="474"/>
                  </a:cubicBezTo>
                  <a:cubicBezTo>
                    <a:pt x="169" y="474"/>
                    <a:pt x="169" y="474"/>
                    <a:pt x="169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60"/>
                    <a:pt x="0" y="44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50"/>
                    <a:pt x="14" y="43"/>
                    <a:pt x="28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551" y="396"/>
                    <a:pt x="551" y="396"/>
                    <a:pt x="551" y="396"/>
                  </a:cubicBezTo>
                  <a:cubicBezTo>
                    <a:pt x="551" y="78"/>
                    <a:pt x="551" y="78"/>
                    <a:pt x="551" y="78"/>
                  </a:cubicBezTo>
                  <a:cubicBezTo>
                    <a:pt x="424" y="78"/>
                    <a:pt x="424" y="78"/>
                    <a:pt x="424" y="78"/>
                  </a:cubicBezTo>
                  <a:cubicBezTo>
                    <a:pt x="382" y="43"/>
                    <a:pt x="382" y="43"/>
                    <a:pt x="382" y="43"/>
                  </a:cubicBezTo>
                  <a:cubicBezTo>
                    <a:pt x="558" y="43"/>
                    <a:pt x="558" y="43"/>
                    <a:pt x="558" y="43"/>
                  </a:cubicBezTo>
                  <a:cubicBezTo>
                    <a:pt x="572" y="43"/>
                    <a:pt x="587" y="50"/>
                    <a:pt x="587" y="71"/>
                  </a:cubicBezTo>
                  <a:cubicBezTo>
                    <a:pt x="587" y="446"/>
                    <a:pt x="587" y="446"/>
                    <a:pt x="587" y="446"/>
                  </a:cubicBezTo>
                  <a:cubicBezTo>
                    <a:pt x="587" y="460"/>
                    <a:pt x="572" y="474"/>
                    <a:pt x="558" y="474"/>
                  </a:cubicBezTo>
                  <a:close/>
                  <a:moveTo>
                    <a:pt x="360" y="128"/>
                  </a:moveTo>
                  <a:lnTo>
                    <a:pt x="360" y="128"/>
                  </a:lnTo>
                  <a:cubicBezTo>
                    <a:pt x="353" y="128"/>
                    <a:pt x="346" y="121"/>
                    <a:pt x="339" y="113"/>
                  </a:cubicBezTo>
                  <a:cubicBezTo>
                    <a:pt x="325" y="99"/>
                    <a:pt x="325" y="99"/>
                    <a:pt x="325" y="99"/>
                  </a:cubicBezTo>
                  <a:cubicBezTo>
                    <a:pt x="325" y="226"/>
                    <a:pt x="325" y="226"/>
                    <a:pt x="325" y="226"/>
                  </a:cubicBezTo>
                  <a:cubicBezTo>
                    <a:pt x="325" y="248"/>
                    <a:pt x="311" y="255"/>
                    <a:pt x="297" y="255"/>
                  </a:cubicBezTo>
                  <a:cubicBezTo>
                    <a:pt x="276" y="255"/>
                    <a:pt x="269" y="248"/>
                    <a:pt x="269" y="226"/>
                  </a:cubicBezTo>
                  <a:cubicBezTo>
                    <a:pt x="269" y="99"/>
                    <a:pt x="269" y="99"/>
                    <a:pt x="269" y="99"/>
                  </a:cubicBezTo>
                  <a:cubicBezTo>
                    <a:pt x="247" y="113"/>
                    <a:pt x="247" y="113"/>
                    <a:pt x="247" y="113"/>
                  </a:cubicBezTo>
                  <a:cubicBezTo>
                    <a:pt x="240" y="121"/>
                    <a:pt x="233" y="128"/>
                    <a:pt x="226" y="128"/>
                  </a:cubicBezTo>
                  <a:cubicBezTo>
                    <a:pt x="212" y="128"/>
                    <a:pt x="198" y="113"/>
                    <a:pt x="198" y="99"/>
                  </a:cubicBezTo>
                  <a:cubicBezTo>
                    <a:pt x="198" y="92"/>
                    <a:pt x="205" y="85"/>
                    <a:pt x="212" y="78"/>
                  </a:cubicBezTo>
                  <a:cubicBezTo>
                    <a:pt x="276" y="15"/>
                    <a:pt x="276" y="15"/>
                    <a:pt x="276" y="15"/>
                  </a:cubicBezTo>
                  <a:cubicBezTo>
                    <a:pt x="283" y="8"/>
                    <a:pt x="290" y="0"/>
                    <a:pt x="297" y="0"/>
                  </a:cubicBezTo>
                  <a:cubicBezTo>
                    <a:pt x="304" y="0"/>
                    <a:pt x="311" y="8"/>
                    <a:pt x="311" y="15"/>
                  </a:cubicBezTo>
                  <a:cubicBezTo>
                    <a:pt x="382" y="78"/>
                    <a:pt x="382" y="78"/>
                    <a:pt x="382" y="78"/>
                  </a:cubicBezTo>
                  <a:cubicBezTo>
                    <a:pt x="389" y="85"/>
                    <a:pt x="389" y="92"/>
                    <a:pt x="389" y="99"/>
                  </a:cubicBezTo>
                  <a:cubicBezTo>
                    <a:pt x="389" y="113"/>
                    <a:pt x="375" y="128"/>
                    <a:pt x="360" y="1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25" name="Freeform 40"/>
            <p:cNvSpPr>
              <a:spLocks noChangeArrowheads="1"/>
            </p:cNvSpPr>
            <p:nvPr/>
          </p:nvSpPr>
          <p:spPr bwMode="auto">
            <a:xfrm>
              <a:off x="5048250" y="3027363"/>
              <a:ext cx="211138" cy="204787"/>
            </a:xfrm>
            <a:custGeom>
              <a:avLst/>
              <a:gdLst>
                <a:gd name="T0" fmla="*/ 72192291 w 587"/>
                <a:gd name="T1" fmla="*/ 61832672 h 567"/>
                <a:gd name="T2" fmla="*/ 72192291 w 587"/>
                <a:gd name="T3" fmla="*/ 61832672 h 567"/>
                <a:gd name="T4" fmla="*/ 53950255 w 587"/>
                <a:gd name="T5" fmla="*/ 61832672 h 567"/>
                <a:gd name="T6" fmla="*/ 48386931 w 587"/>
                <a:gd name="T7" fmla="*/ 61832672 h 567"/>
                <a:gd name="T8" fmla="*/ 48386931 w 587"/>
                <a:gd name="T9" fmla="*/ 68224410 h 567"/>
                <a:gd name="T10" fmla="*/ 53950255 w 587"/>
                <a:gd name="T11" fmla="*/ 72920786 h 567"/>
                <a:gd name="T12" fmla="*/ 53950255 w 587"/>
                <a:gd name="T13" fmla="*/ 73833840 h 567"/>
                <a:gd name="T14" fmla="*/ 21864833 w 587"/>
                <a:gd name="T15" fmla="*/ 73833840 h 567"/>
                <a:gd name="T16" fmla="*/ 21864833 w 587"/>
                <a:gd name="T17" fmla="*/ 72920786 h 567"/>
                <a:gd name="T18" fmla="*/ 26522098 w 587"/>
                <a:gd name="T19" fmla="*/ 68224410 h 567"/>
                <a:gd name="T20" fmla="*/ 26522098 w 587"/>
                <a:gd name="T21" fmla="*/ 61832672 h 567"/>
                <a:gd name="T22" fmla="*/ 21864833 w 587"/>
                <a:gd name="T23" fmla="*/ 61832672 h 567"/>
                <a:gd name="T24" fmla="*/ 3622437 w 587"/>
                <a:gd name="T25" fmla="*/ 61832672 h 567"/>
                <a:gd name="T26" fmla="*/ 0 w 587"/>
                <a:gd name="T27" fmla="*/ 58180095 h 567"/>
                <a:gd name="T28" fmla="*/ 0 w 587"/>
                <a:gd name="T29" fmla="*/ 9262007 h 567"/>
                <a:gd name="T30" fmla="*/ 3622437 w 587"/>
                <a:gd name="T31" fmla="*/ 5609430 h 567"/>
                <a:gd name="T32" fmla="*/ 30144895 w 587"/>
                <a:gd name="T33" fmla="*/ 5609430 h 567"/>
                <a:gd name="T34" fmla="*/ 30144895 w 587"/>
                <a:gd name="T35" fmla="*/ 10175061 h 567"/>
                <a:gd name="T36" fmla="*/ 4528137 w 587"/>
                <a:gd name="T37" fmla="*/ 10175061 h 567"/>
                <a:gd name="T38" fmla="*/ 4528137 w 587"/>
                <a:gd name="T39" fmla="*/ 51657611 h 567"/>
                <a:gd name="T40" fmla="*/ 70380892 w 587"/>
                <a:gd name="T41" fmla="*/ 51657611 h 567"/>
                <a:gd name="T42" fmla="*/ 70380892 w 587"/>
                <a:gd name="T43" fmla="*/ 10175061 h 567"/>
                <a:gd name="T44" fmla="*/ 44764493 w 587"/>
                <a:gd name="T45" fmla="*/ 10175061 h 567"/>
                <a:gd name="T46" fmla="*/ 44764493 w 587"/>
                <a:gd name="T47" fmla="*/ 5609430 h 567"/>
                <a:gd name="T48" fmla="*/ 72192291 w 587"/>
                <a:gd name="T49" fmla="*/ 5609430 h 567"/>
                <a:gd name="T50" fmla="*/ 75814728 w 587"/>
                <a:gd name="T51" fmla="*/ 9262007 h 567"/>
                <a:gd name="T52" fmla="*/ 75814728 w 587"/>
                <a:gd name="T53" fmla="*/ 58180095 h 567"/>
                <a:gd name="T54" fmla="*/ 72192291 w 587"/>
                <a:gd name="T55" fmla="*/ 61832672 h 567"/>
                <a:gd name="T56" fmla="*/ 50327458 w 587"/>
                <a:gd name="T57" fmla="*/ 21263175 h 567"/>
                <a:gd name="T58" fmla="*/ 50327458 w 587"/>
                <a:gd name="T59" fmla="*/ 21263175 h 567"/>
                <a:gd name="T60" fmla="*/ 48386931 w 587"/>
                <a:gd name="T61" fmla="*/ 24002337 h 567"/>
                <a:gd name="T62" fmla="*/ 40236356 w 587"/>
                <a:gd name="T63" fmla="*/ 32351290 h 567"/>
                <a:gd name="T64" fmla="*/ 37519259 w 587"/>
                <a:gd name="T65" fmla="*/ 33264343 h 567"/>
                <a:gd name="T66" fmla="*/ 35707860 w 587"/>
                <a:gd name="T67" fmla="*/ 32351290 h 567"/>
                <a:gd name="T68" fmla="*/ 26522098 w 587"/>
                <a:gd name="T69" fmla="*/ 24002337 h 567"/>
                <a:gd name="T70" fmla="*/ 25616758 w 587"/>
                <a:gd name="T71" fmla="*/ 21263175 h 567"/>
                <a:gd name="T72" fmla="*/ 29239196 w 587"/>
                <a:gd name="T73" fmla="*/ 17610598 h 567"/>
                <a:gd name="T74" fmla="*/ 31955934 w 587"/>
                <a:gd name="T75" fmla="*/ 18523652 h 567"/>
                <a:gd name="T76" fmla="*/ 33767333 w 587"/>
                <a:gd name="T77" fmla="*/ 21263175 h 567"/>
                <a:gd name="T78" fmla="*/ 33767333 w 587"/>
                <a:gd name="T79" fmla="*/ 3782961 h 567"/>
                <a:gd name="T80" fmla="*/ 37519259 w 587"/>
                <a:gd name="T81" fmla="*/ 0 h 567"/>
                <a:gd name="T82" fmla="*/ 41141696 w 587"/>
                <a:gd name="T83" fmla="*/ 3782961 h 567"/>
                <a:gd name="T84" fmla="*/ 41141696 w 587"/>
                <a:gd name="T85" fmla="*/ 21263175 h 567"/>
                <a:gd name="T86" fmla="*/ 43858794 w 587"/>
                <a:gd name="T87" fmla="*/ 18523652 h 567"/>
                <a:gd name="T88" fmla="*/ 46575532 w 587"/>
                <a:gd name="T89" fmla="*/ 17610598 h 567"/>
                <a:gd name="T90" fmla="*/ 50327458 w 587"/>
                <a:gd name="T91" fmla="*/ 21263175 h 5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7" h="567">
                  <a:moveTo>
                    <a:pt x="558" y="474"/>
                  </a:moveTo>
                  <a:lnTo>
                    <a:pt x="558" y="474"/>
                  </a:lnTo>
                  <a:cubicBezTo>
                    <a:pt x="417" y="474"/>
                    <a:pt x="417" y="474"/>
                    <a:pt x="417" y="474"/>
                  </a:cubicBezTo>
                  <a:cubicBezTo>
                    <a:pt x="374" y="474"/>
                    <a:pt x="374" y="474"/>
                    <a:pt x="374" y="474"/>
                  </a:cubicBezTo>
                  <a:cubicBezTo>
                    <a:pt x="374" y="523"/>
                    <a:pt x="374" y="523"/>
                    <a:pt x="374" y="523"/>
                  </a:cubicBezTo>
                  <a:cubicBezTo>
                    <a:pt x="417" y="559"/>
                    <a:pt x="417" y="559"/>
                    <a:pt x="417" y="559"/>
                  </a:cubicBezTo>
                  <a:cubicBezTo>
                    <a:pt x="417" y="566"/>
                    <a:pt x="417" y="566"/>
                    <a:pt x="417" y="566"/>
                  </a:cubicBezTo>
                  <a:cubicBezTo>
                    <a:pt x="169" y="566"/>
                    <a:pt x="169" y="566"/>
                    <a:pt x="169" y="566"/>
                  </a:cubicBezTo>
                  <a:cubicBezTo>
                    <a:pt x="169" y="559"/>
                    <a:pt x="169" y="559"/>
                    <a:pt x="169" y="559"/>
                  </a:cubicBezTo>
                  <a:cubicBezTo>
                    <a:pt x="205" y="523"/>
                    <a:pt x="205" y="523"/>
                    <a:pt x="205" y="523"/>
                  </a:cubicBezTo>
                  <a:cubicBezTo>
                    <a:pt x="205" y="474"/>
                    <a:pt x="205" y="474"/>
                    <a:pt x="205" y="474"/>
                  </a:cubicBezTo>
                  <a:cubicBezTo>
                    <a:pt x="169" y="474"/>
                    <a:pt x="169" y="474"/>
                    <a:pt x="169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60"/>
                    <a:pt x="0" y="44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50"/>
                    <a:pt x="14" y="43"/>
                    <a:pt x="28" y="43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396"/>
                    <a:pt x="35" y="396"/>
                    <a:pt x="35" y="396"/>
                  </a:cubicBezTo>
                  <a:cubicBezTo>
                    <a:pt x="544" y="396"/>
                    <a:pt x="544" y="396"/>
                    <a:pt x="544" y="396"/>
                  </a:cubicBezTo>
                  <a:cubicBezTo>
                    <a:pt x="544" y="78"/>
                    <a:pt x="544" y="78"/>
                    <a:pt x="544" y="78"/>
                  </a:cubicBezTo>
                  <a:cubicBezTo>
                    <a:pt x="346" y="78"/>
                    <a:pt x="346" y="78"/>
                    <a:pt x="346" y="78"/>
                  </a:cubicBezTo>
                  <a:cubicBezTo>
                    <a:pt x="346" y="43"/>
                    <a:pt x="346" y="43"/>
                    <a:pt x="346" y="43"/>
                  </a:cubicBezTo>
                  <a:cubicBezTo>
                    <a:pt x="558" y="43"/>
                    <a:pt x="558" y="43"/>
                    <a:pt x="558" y="43"/>
                  </a:cubicBezTo>
                  <a:cubicBezTo>
                    <a:pt x="572" y="43"/>
                    <a:pt x="586" y="50"/>
                    <a:pt x="586" y="71"/>
                  </a:cubicBezTo>
                  <a:cubicBezTo>
                    <a:pt x="586" y="446"/>
                    <a:pt x="586" y="446"/>
                    <a:pt x="586" y="446"/>
                  </a:cubicBezTo>
                  <a:cubicBezTo>
                    <a:pt x="586" y="460"/>
                    <a:pt x="572" y="474"/>
                    <a:pt x="558" y="474"/>
                  </a:cubicBezTo>
                  <a:close/>
                  <a:moveTo>
                    <a:pt x="389" y="163"/>
                  </a:moveTo>
                  <a:lnTo>
                    <a:pt x="389" y="163"/>
                  </a:lnTo>
                  <a:cubicBezTo>
                    <a:pt x="389" y="170"/>
                    <a:pt x="382" y="177"/>
                    <a:pt x="374" y="184"/>
                  </a:cubicBezTo>
                  <a:cubicBezTo>
                    <a:pt x="311" y="248"/>
                    <a:pt x="311" y="248"/>
                    <a:pt x="311" y="248"/>
                  </a:cubicBezTo>
                  <a:cubicBezTo>
                    <a:pt x="304" y="255"/>
                    <a:pt x="297" y="255"/>
                    <a:pt x="290" y="255"/>
                  </a:cubicBezTo>
                  <a:cubicBezTo>
                    <a:pt x="283" y="255"/>
                    <a:pt x="276" y="255"/>
                    <a:pt x="276" y="248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198" y="177"/>
                    <a:pt x="198" y="170"/>
                    <a:pt x="198" y="163"/>
                  </a:cubicBezTo>
                  <a:cubicBezTo>
                    <a:pt x="198" y="149"/>
                    <a:pt x="212" y="135"/>
                    <a:pt x="226" y="135"/>
                  </a:cubicBezTo>
                  <a:cubicBezTo>
                    <a:pt x="233" y="135"/>
                    <a:pt x="240" y="135"/>
                    <a:pt x="247" y="142"/>
                  </a:cubicBezTo>
                  <a:cubicBezTo>
                    <a:pt x="261" y="163"/>
                    <a:pt x="261" y="163"/>
                    <a:pt x="261" y="163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61" y="15"/>
                    <a:pt x="276" y="0"/>
                    <a:pt x="290" y="0"/>
                  </a:cubicBezTo>
                  <a:cubicBezTo>
                    <a:pt x="311" y="0"/>
                    <a:pt x="318" y="15"/>
                    <a:pt x="318" y="29"/>
                  </a:cubicBezTo>
                  <a:cubicBezTo>
                    <a:pt x="318" y="163"/>
                    <a:pt x="318" y="163"/>
                    <a:pt x="318" y="163"/>
                  </a:cubicBezTo>
                  <a:cubicBezTo>
                    <a:pt x="339" y="142"/>
                    <a:pt x="339" y="142"/>
                    <a:pt x="339" y="142"/>
                  </a:cubicBezTo>
                  <a:cubicBezTo>
                    <a:pt x="346" y="135"/>
                    <a:pt x="353" y="135"/>
                    <a:pt x="360" y="135"/>
                  </a:cubicBezTo>
                  <a:cubicBezTo>
                    <a:pt x="374" y="135"/>
                    <a:pt x="389" y="149"/>
                    <a:pt x="389" y="1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26" name="Freeform 41"/>
            <p:cNvSpPr>
              <a:spLocks noChangeArrowheads="1"/>
            </p:cNvSpPr>
            <p:nvPr/>
          </p:nvSpPr>
          <p:spPr bwMode="auto">
            <a:xfrm>
              <a:off x="4670425" y="3041650"/>
              <a:ext cx="209550" cy="188913"/>
            </a:xfrm>
            <a:custGeom>
              <a:avLst/>
              <a:gdLst>
                <a:gd name="T0" fmla="*/ 71923702 w 580"/>
                <a:gd name="T1" fmla="*/ 56019554 h 524"/>
                <a:gd name="T2" fmla="*/ 71923702 w 580"/>
                <a:gd name="T3" fmla="*/ 56019554 h 524"/>
                <a:gd name="T4" fmla="*/ 53518347 w 580"/>
                <a:gd name="T5" fmla="*/ 56019554 h 524"/>
                <a:gd name="T6" fmla="*/ 48819369 w 580"/>
                <a:gd name="T7" fmla="*/ 56019554 h 524"/>
                <a:gd name="T8" fmla="*/ 48819369 w 580"/>
                <a:gd name="T9" fmla="*/ 62388158 h 524"/>
                <a:gd name="T10" fmla="*/ 53518347 w 580"/>
                <a:gd name="T11" fmla="*/ 67067360 h 524"/>
                <a:gd name="T12" fmla="*/ 53518347 w 580"/>
                <a:gd name="T13" fmla="*/ 67976954 h 524"/>
                <a:gd name="T14" fmla="*/ 22060196 w 580"/>
                <a:gd name="T15" fmla="*/ 67976954 h 524"/>
                <a:gd name="T16" fmla="*/ 22060196 w 580"/>
                <a:gd name="T17" fmla="*/ 67067360 h 524"/>
                <a:gd name="T18" fmla="*/ 26759174 w 580"/>
                <a:gd name="T19" fmla="*/ 62388158 h 524"/>
                <a:gd name="T20" fmla="*/ 26759174 w 580"/>
                <a:gd name="T21" fmla="*/ 56019554 h 524"/>
                <a:gd name="T22" fmla="*/ 22060196 w 580"/>
                <a:gd name="T23" fmla="*/ 56019554 h 524"/>
                <a:gd name="T24" fmla="*/ 3654841 w 580"/>
                <a:gd name="T25" fmla="*/ 56019554 h 524"/>
                <a:gd name="T26" fmla="*/ 0 w 580"/>
                <a:gd name="T27" fmla="*/ 52380095 h 524"/>
                <a:gd name="T28" fmla="*/ 0 w 580"/>
                <a:gd name="T29" fmla="*/ 3639459 h 524"/>
                <a:gd name="T30" fmla="*/ 3654841 w 580"/>
                <a:gd name="T31" fmla="*/ 0 h 524"/>
                <a:gd name="T32" fmla="*/ 71923702 w 580"/>
                <a:gd name="T33" fmla="*/ 0 h 524"/>
                <a:gd name="T34" fmla="*/ 75578543 w 580"/>
                <a:gd name="T35" fmla="*/ 3639459 h 524"/>
                <a:gd name="T36" fmla="*/ 75578543 w 580"/>
                <a:gd name="T37" fmla="*/ 52380095 h 524"/>
                <a:gd name="T38" fmla="*/ 71923702 w 580"/>
                <a:gd name="T39" fmla="*/ 56019554 h 524"/>
                <a:gd name="T40" fmla="*/ 71009630 w 580"/>
                <a:gd name="T41" fmla="*/ 4549054 h 524"/>
                <a:gd name="T42" fmla="*/ 71009630 w 580"/>
                <a:gd name="T43" fmla="*/ 4549054 h 524"/>
                <a:gd name="T44" fmla="*/ 4568551 w 580"/>
                <a:gd name="T45" fmla="*/ 4549054 h 524"/>
                <a:gd name="T46" fmla="*/ 4568551 w 580"/>
                <a:gd name="T47" fmla="*/ 45881344 h 524"/>
                <a:gd name="T48" fmla="*/ 71009630 w 580"/>
                <a:gd name="T49" fmla="*/ 45881344 h 524"/>
                <a:gd name="T50" fmla="*/ 71009630 w 580"/>
                <a:gd name="T51" fmla="*/ 4549054 h 524"/>
                <a:gd name="T52" fmla="*/ 30414015 w 580"/>
                <a:gd name="T53" fmla="*/ 14687265 h 524"/>
                <a:gd name="T54" fmla="*/ 30414015 w 580"/>
                <a:gd name="T55" fmla="*/ 14687265 h 524"/>
                <a:gd name="T56" fmla="*/ 33155146 w 580"/>
                <a:gd name="T57" fmla="*/ 15597220 h 524"/>
                <a:gd name="T58" fmla="*/ 33155146 w 580"/>
                <a:gd name="T59" fmla="*/ 15597220 h 524"/>
                <a:gd name="T60" fmla="*/ 37854485 w 580"/>
                <a:gd name="T61" fmla="*/ 20146274 h 524"/>
                <a:gd name="T62" fmla="*/ 42423036 w 580"/>
                <a:gd name="T63" fmla="*/ 15597220 h 524"/>
                <a:gd name="T64" fmla="*/ 42423036 w 580"/>
                <a:gd name="T65" fmla="*/ 15597220 h 524"/>
                <a:gd name="T66" fmla="*/ 45164167 w 580"/>
                <a:gd name="T67" fmla="*/ 14687265 h 524"/>
                <a:gd name="T68" fmla="*/ 48819369 w 580"/>
                <a:gd name="T69" fmla="*/ 18326364 h 524"/>
                <a:gd name="T70" fmla="*/ 47905659 w 580"/>
                <a:gd name="T71" fmla="*/ 20146274 h 524"/>
                <a:gd name="T72" fmla="*/ 47905659 w 580"/>
                <a:gd name="T73" fmla="*/ 20146274 h 524"/>
                <a:gd name="T74" fmla="*/ 43336746 w 580"/>
                <a:gd name="T75" fmla="*/ 25735070 h 524"/>
                <a:gd name="T76" fmla="*/ 47905659 w 580"/>
                <a:gd name="T77" fmla="*/ 30284124 h 524"/>
                <a:gd name="T78" fmla="*/ 47905659 w 580"/>
                <a:gd name="T79" fmla="*/ 30284124 h 524"/>
                <a:gd name="T80" fmla="*/ 48819369 w 580"/>
                <a:gd name="T81" fmla="*/ 33013628 h 524"/>
                <a:gd name="T82" fmla="*/ 45164167 w 580"/>
                <a:gd name="T83" fmla="*/ 36782875 h 524"/>
                <a:gd name="T84" fmla="*/ 42423036 w 580"/>
                <a:gd name="T85" fmla="*/ 34833538 h 524"/>
                <a:gd name="T86" fmla="*/ 42423036 w 580"/>
                <a:gd name="T87" fmla="*/ 34833538 h 524"/>
                <a:gd name="T88" fmla="*/ 37854485 w 580"/>
                <a:gd name="T89" fmla="*/ 30284124 h 524"/>
                <a:gd name="T90" fmla="*/ 33155146 w 580"/>
                <a:gd name="T91" fmla="*/ 34833538 h 524"/>
                <a:gd name="T92" fmla="*/ 33155146 w 580"/>
                <a:gd name="T93" fmla="*/ 34833538 h 524"/>
                <a:gd name="T94" fmla="*/ 30414015 w 580"/>
                <a:gd name="T95" fmla="*/ 36782875 h 524"/>
                <a:gd name="T96" fmla="*/ 26759174 w 580"/>
                <a:gd name="T97" fmla="*/ 33013628 h 524"/>
                <a:gd name="T98" fmla="*/ 27672884 w 580"/>
                <a:gd name="T99" fmla="*/ 30284124 h 524"/>
                <a:gd name="T100" fmla="*/ 27672884 w 580"/>
                <a:gd name="T101" fmla="*/ 30284124 h 524"/>
                <a:gd name="T102" fmla="*/ 32241435 w 580"/>
                <a:gd name="T103" fmla="*/ 25735070 h 524"/>
                <a:gd name="T104" fmla="*/ 27672884 w 580"/>
                <a:gd name="T105" fmla="*/ 20146274 h 524"/>
                <a:gd name="T106" fmla="*/ 27672884 w 580"/>
                <a:gd name="T107" fmla="*/ 20146274 h 524"/>
                <a:gd name="T108" fmla="*/ 26759174 w 580"/>
                <a:gd name="T109" fmla="*/ 18326364 h 524"/>
                <a:gd name="T110" fmla="*/ 30414015 w 580"/>
                <a:gd name="T111" fmla="*/ 14687265 h 5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0" h="524">
                  <a:moveTo>
                    <a:pt x="551" y="431"/>
                  </a:moveTo>
                  <a:lnTo>
                    <a:pt x="551" y="431"/>
                  </a:lnTo>
                  <a:cubicBezTo>
                    <a:pt x="410" y="431"/>
                    <a:pt x="410" y="431"/>
                    <a:pt x="410" y="431"/>
                  </a:cubicBezTo>
                  <a:cubicBezTo>
                    <a:pt x="374" y="431"/>
                    <a:pt x="374" y="431"/>
                    <a:pt x="374" y="431"/>
                  </a:cubicBezTo>
                  <a:cubicBezTo>
                    <a:pt x="374" y="480"/>
                    <a:pt x="374" y="480"/>
                    <a:pt x="374" y="480"/>
                  </a:cubicBezTo>
                  <a:cubicBezTo>
                    <a:pt x="410" y="516"/>
                    <a:pt x="410" y="516"/>
                    <a:pt x="410" y="516"/>
                  </a:cubicBezTo>
                  <a:cubicBezTo>
                    <a:pt x="410" y="523"/>
                    <a:pt x="410" y="523"/>
                    <a:pt x="410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05" y="480"/>
                    <a:pt x="205" y="480"/>
                    <a:pt x="205" y="480"/>
                  </a:cubicBezTo>
                  <a:cubicBezTo>
                    <a:pt x="205" y="431"/>
                    <a:pt x="205" y="431"/>
                    <a:pt x="205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7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72" y="0"/>
                    <a:pt x="579" y="7"/>
                    <a:pt x="579" y="28"/>
                  </a:cubicBezTo>
                  <a:cubicBezTo>
                    <a:pt x="579" y="403"/>
                    <a:pt x="579" y="403"/>
                    <a:pt x="579" y="403"/>
                  </a:cubicBezTo>
                  <a:cubicBezTo>
                    <a:pt x="579" y="417"/>
                    <a:pt x="572" y="431"/>
                    <a:pt x="551" y="431"/>
                  </a:cubicBezTo>
                  <a:close/>
                  <a:moveTo>
                    <a:pt x="544" y="35"/>
                  </a:moveTo>
                  <a:lnTo>
                    <a:pt x="544" y="35"/>
                  </a:lnTo>
                  <a:cubicBezTo>
                    <a:pt x="35" y="35"/>
                    <a:pt x="35" y="35"/>
                    <a:pt x="35" y="35"/>
                  </a:cubicBezTo>
                  <a:cubicBezTo>
                    <a:pt x="35" y="353"/>
                    <a:pt x="35" y="353"/>
                    <a:pt x="35" y="353"/>
                  </a:cubicBezTo>
                  <a:cubicBezTo>
                    <a:pt x="544" y="353"/>
                    <a:pt x="544" y="353"/>
                    <a:pt x="544" y="353"/>
                  </a:cubicBezTo>
                  <a:lnTo>
                    <a:pt x="544" y="35"/>
                  </a:lnTo>
                  <a:close/>
                  <a:moveTo>
                    <a:pt x="233" y="113"/>
                  </a:moveTo>
                  <a:lnTo>
                    <a:pt x="233" y="113"/>
                  </a:lnTo>
                  <a:cubicBezTo>
                    <a:pt x="240" y="113"/>
                    <a:pt x="247" y="113"/>
                    <a:pt x="254" y="12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325" y="120"/>
                    <a:pt x="325" y="120"/>
                    <a:pt x="325" y="120"/>
                  </a:cubicBezTo>
                  <a:cubicBezTo>
                    <a:pt x="332" y="113"/>
                    <a:pt x="339" y="113"/>
                    <a:pt x="346" y="113"/>
                  </a:cubicBezTo>
                  <a:cubicBezTo>
                    <a:pt x="360" y="113"/>
                    <a:pt x="374" y="120"/>
                    <a:pt x="374" y="141"/>
                  </a:cubicBezTo>
                  <a:cubicBezTo>
                    <a:pt x="374" y="148"/>
                    <a:pt x="374" y="155"/>
                    <a:pt x="367" y="155"/>
                  </a:cubicBezTo>
                  <a:cubicBezTo>
                    <a:pt x="332" y="198"/>
                    <a:pt x="332" y="198"/>
                    <a:pt x="332" y="198"/>
                  </a:cubicBezTo>
                  <a:cubicBezTo>
                    <a:pt x="367" y="233"/>
                    <a:pt x="367" y="233"/>
                    <a:pt x="367" y="233"/>
                  </a:cubicBezTo>
                  <a:cubicBezTo>
                    <a:pt x="374" y="240"/>
                    <a:pt x="374" y="247"/>
                    <a:pt x="374" y="254"/>
                  </a:cubicBezTo>
                  <a:cubicBezTo>
                    <a:pt x="374" y="268"/>
                    <a:pt x="360" y="283"/>
                    <a:pt x="346" y="283"/>
                  </a:cubicBezTo>
                  <a:cubicBezTo>
                    <a:pt x="339" y="283"/>
                    <a:pt x="332" y="276"/>
                    <a:pt x="325" y="268"/>
                  </a:cubicBezTo>
                  <a:cubicBezTo>
                    <a:pt x="290" y="233"/>
                    <a:pt x="290" y="233"/>
                    <a:pt x="290" y="233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47" y="276"/>
                    <a:pt x="240" y="283"/>
                    <a:pt x="233" y="283"/>
                  </a:cubicBezTo>
                  <a:cubicBezTo>
                    <a:pt x="219" y="283"/>
                    <a:pt x="205" y="268"/>
                    <a:pt x="205" y="254"/>
                  </a:cubicBezTo>
                  <a:cubicBezTo>
                    <a:pt x="205" y="247"/>
                    <a:pt x="205" y="240"/>
                    <a:pt x="212" y="233"/>
                  </a:cubicBezTo>
                  <a:cubicBezTo>
                    <a:pt x="247" y="198"/>
                    <a:pt x="247" y="198"/>
                    <a:pt x="247" y="198"/>
                  </a:cubicBezTo>
                  <a:cubicBezTo>
                    <a:pt x="212" y="155"/>
                    <a:pt x="212" y="155"/>
                    <a:pt x="212" y="155"/>
                  </a:cubicBezTo>
                  <a:cubicBezTo>
                    <a:pt x="205" y="155"/>
                    <a:pt x="205" y="148"/>
                    <a:pt x="205" y="141"/>
                  </a:cubicBezTo>
                  <a:cubicBezTo>
                    <a:pt x="205" y="120"/>
                    <a:pt x="219" y="113"/>
                    <a:pt x="233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27" name="Freeform 42"/>
            <p:cNvSpPr>
              <a:spLocks noChangeArrowheads="1"/>
            </p:cNvSpPr>
            <p:nvPr/>
          </p:nvSpPr>
          <p:spPr bwMode="auto">
            <a:xfrm>
              <a:off x="4287838" y="3041650"/>
              <a:ext cx="211137" cy="188913"/>
            </a:xfrm>
            <a:custGeom>
              <a:avLst/>
              <a:gdLst>
                <a:gd name="T0" fmla="*/ 72191589 w 587"/>
                <a:gd name="T1" fmla="*/ 56019554 h 524"/>
                <a:gd name="T2" fmla="*/ 72191589 w 587"/>
                <a:gd name="T3" fmla="*/ 56019554 h 524"/>
                <a:gd name="T4" fmla="*/ 53949640 w 587"/>
                <a:gd name="T5" fmla="*/ 56019554 h 524"/>
                <a:gd name="T6" fmla="*/ 49292037 w 587"/>
                <a:gd name="T7" fmla="*/ 56019554 h 524"/>
                <a:gd name="T8" fmla="*/ 49292037 w 587"/>
                <a:gd name="T9" fmla="*/ 62388158 h 524"/>
                <a:gd name="T10" fmla="*/ 53949640 w 587"/>
                <a:gd name="T11" fmla="*/ 67067360 h 524"/>
                <a:gd name="T12" fmla="*/ 53949640 w 587"/>
                <a:gd name="T13" fmla="*/ 67976954 h 524"/>
                <a:gd name="T14" fmla="*/ 21864369 w 587"/>
                <a:gd name="T15" fmla="*/ 67976954 h 524"/>
                <a:gd name="T16" fmla="*/ 21864369 w 587"/>
                <a:gd name="T17" fmla="*/ 67067360 h 524"/>
                <a:gd name="T18" fmla="*/ 27427667 w 587"/>
                <a:gd name="T19" fmla="*/ 62388158 h 524"/>
                <a:gd name="T20" fmla="*/ 27427667 w 587"/>
                <a:gd name="T21" fmla="*/ 56019554 h 524"/>
                <a:gd name="T22" fmla="*/ 21864369 w 587"/>
                <a:gd name="T23" fmla="*/ 56019554 h 524"/>
                <a:gd name="T24" fmla="*/ 3622420 w 587"/>
                <a:gd name="T25" fmla="*/ 56019554 h 524"/>
                <a:gd name="T26" fmla="*/ 0 w 587"/>
                <a:gd name="T27" fmla="*/ 52380095 h 524"/>
                <a:gd name="T28" fmla="*/ 0 w 587"/>
                <a:gd name="T29" fmla="*/ 3639459 h 524"/>
                <a:gd name="T30" fmla="*/ 3622420 w 587"/>
                <a:gd name="T31" fmla="*/ 0 h 524"/>
                <a:gd name="T32" fmla="*/ 72191589 w 587"/>
                <a:gd name="T33" fmla="*/ 0 h 524"/>
                <a:gd name="T34" fmla="*/ 75814009 w 587"/>
                <a:gd name="T35" fmla="*/ 3639459 h 524"/>
                <a:gd name="T36" fmla="*/ 75814009 w 587"/>
                <a:gd name="T37" fmla="*/ 52380095 h 524"/>
                <a:gd name="T38" fmla="*/ 72191589 w 587"/>
                <a:gd name="T39" fmla="*/ 56019554 h 524"/>
                <a:gd name="T40" fmla="*/ 71285894 w 587"/>
                <a:gd name="T41" fmla="*/ 4549054 h 524"/>
                <a:gd name="T42" fmla="*/ 71285894 w 587"/>
                <a:gd name="T43" fmla="*/ 4549054 h 524"/>
                <a:gd name="T44" fmla="*/ 5433810 w 587"/>
                <a:gd name="T45" fmla="*/ 4549054 h 524"/>
                <a:gd name="T46" fmla="*/ 5433810 w 587"/>
                <a:gd name="T47" fmla="*/ 45881344 h 524"/>
                <a:gd name="T48" fmla="*/ 71285894 w 587"/>
                <a:gd name="T49" fmla="*/ 45881344 h 524"/>
                <a:gd name="T50" fmla="*/ 71285894 w 587"/>
                <a:gd name="T51" fmla="*/ 4549054 h 524"/>
                <a:gd name="T52" fmla="*/ 31050088 w 587"/>
                <a:gd name="T53" fmla="*/ 21965823 h 524"/>
                <a:gd name="T54" fmla="*/ 31050088 w 587"/>
                <a:gd name="T55" fmla="*/ 21965823 h 524"/>
                <a:gd name="T56" fmla="*/ 32861478 w 587"/>
                <a:gd name="T57" fmla="*/ 22875778 h 524"/>
                <a:gd name="T58" fmla="*/ 32861478 w 587"/>
                <a:gd name="T59" fmla="*/ 22875778 h 524"/>
                <a:gd name="T60" fmla="*/ 35578203 w 587"/>
                <a:gd name="T61" fmla="*/ 24825476 h 524"/>
                <a:gd name="T62" fmla="*/ 42952532 w 587"/>
                <a:gd name="T63" fmla="*/ 18326364 h 524"/>
                <a:gd name="T64" fmla="*/ 42952532 w 587"/>
                <a:gd name="T65" fmla="*/ 18326364 h 524"/>
                <a:gd name="T66" fmla="*/ 45669617 w 587"/>
                <a:gd name="T67" fmla="*/ 16506814 h 524"/>
                <a:gd name="T68" fmla="*/ 49292037 w 587"/>
                <a:gd name="T69" fmla="*/ 20146274 h 524"/>
                <a:gd name="T70" fmla="*/ 47481007 w 587"/>
                <a:gd name="T71" fmla="*/ 22875778 h 524"/>
                <a:gd name="T72" fmla="*/ 47481007 w 587"/>
                <a:gd name="T73" fmla="*/ 22875778 h 524"/>
                <a:gd name="T74" fmla="*/ 38424416 w 587"/>
                <a:gd name="T75" fmla="*/ 33013628 h 524"/>
                <a:gd name="T76" fmla="*/ 38424416 w 587"/>
                <a:gd name="T77" fmla="*/ 33013628 h 524"/>
                <a:gd name="T78" fmla="*/ 35578203 w 587"/>
                <a:gd name="T79" fmla="*/ 33923583 h 524"/>
                <a:gd name="T80" fmla="*/ 32861478 w 587"/>
                <a:gd name="T81" fmla="*/ 33013628 h 524"/>
                <a:gd name="T82" fmla="*/ 32861478 w 587"/>
                <a:gd name="T83" fmla="*/ 33013628 h 524"/>
                <a:gd name="T84" fmla="*/ 28333362 w 587"/>
                <a:gd name="T85" fmla="*/ 27554619 h 524"/>
                <a:gd name="T86" fmla="*/ 28333362 w 587"/>
                <a:gd name="T87" fmla="*/ 27554619 h 524"/>
                <a:gd name="T88" fmla="*/ 27427667 w 587"/>
                <a:gd name="T89" fmla="*/ 25735070 h 524"/>
                <a:gd name="T90" fmla="*/ 31050088 w 587"/>
                <a:gd name="T91" fmla="*/ 21965823 h 5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7" h="524">
                  <a:moveTo>
                    <a:pt x="558" y="431"/>
                  </a:moveTo>
                  <a:lnTo>
                    <a:pt x="558" y="431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81" y="431"/>
                    <a:pt x="381" y="431"/>
                    <a:pt x="381" y="431"/>
                  </a:cubicBezTo>
                  <a:cubicBezTo>
                    <a:pt x="381" y="480"/>
                    <a:pt x="381" y="480"/>
                    <a:pt x="381" y="480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23"/>
                    <a:pt x="417" y="523"/>
                    <a:pt x="417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12" y="480"/>
                    <a:pt x="212" y="480"/>
                    <a:pt x="212" y="480"/>
                  </a:cubicBezTo>
                  <a:cubicBezTo>
                    <a:pt x="212" y="431"/>
                    <a:pt x="212" y="431"/>
                    <a:pt x="212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14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58" y="0"/>
                    <a:pt x="558" y="0"/>
                    <a:pt x="558" y="0"/>
                  </a:cubicBezTo>
                  <a:cubicBezTo>
                    <a:pt x="572" y="0"/>
                    <a:pt x="586" y="7"/>
                    <a:pt x="586" y="28"/>
                  </a:cubicBezTo>
                  <a:cubicBezTo>
                    <a:pt x="586" y="403"/>
                    <a:pt x="586" y="403"/>
                    <a:pt x="586" y="403"/>
                  </a:cubicBezTo>
                  <a:cubicBezTo>
                    <a:pt x="586" y="417"/>
                    <a:pt x="572" y="431"/>
                    <a:pt x="558" y="431"/>
                  </a:cubicBezTo>
                  <a:close/>
                  <a:moveTo>
                    <a:pt x="551" y="35"/>
                  </a:moveTo>
                  <a:lnTo>
                    <a:pt x="551" y="35"/>
                  </a:lnTo>
                  <a:cubicBezTo>
                    <a:pt x="42" y="35"/>
                    <a:pt x="42" y="35"/>
                    <a:pt x="42" y="35"/>
                  </a:cubicBezTo>
                  <a:cubicBezTo>
                    <a:pt x="42" y="353"/>
                    <a:pt x="42" y="353"/>
                    <a:pt x="42" y="353"/>
                  </a:cubicBezTo>
                  <a:cubicBezTo>
                    <a:pt x="551" y="353"/>
                    <a:pt x="551" y="353"/>
                    <a:pt x="551" y="353"/>
                  </a:cubicBezTo>
                  <a:lnTo>
                    <a:pt x="551" y="35"/>
                  </a:lnTo>
                  <a:close/>
                  <a:moveTo>
                    <a:pt x="240" y="169"/>
                  </a:moveTo>
                  <a:lnTo>
                    <a:pt x="240" y="169"/>
                  </a:lnTo>
                  <a:cubicBezTo>
                    <a:pt x="247" y="169"/>
                    <a:pt x="254" y="169"/>
                    <a:pt x="254" y="176"/>
                  </a:cubicBezTo>
                  <a:cubicBezTo>
                    <a:pt x="275" y="191"/>
                    <a:pt x="275" y="191"/>
                    <a:pt x="275" y="191"/>
                  </a:cubicBezTo>
                  <a:cubicBezTo>
                    <a:pt x="332" y="141"/>
                    <a:pt x="332" y="141"/>
                    <a:pt x="332" y="141"/>
                  </a:cubicBezTo>
                  <a:cubicBezTo>
                    <a:pt x="339" y="134"/>
                    <a:pt x="346" y="127"/>
                    <a:pt x="353" y="127"/>
                  </a:cubicBezTo>
                  <a:cubicBezTo>
                    <a:pt x="367" y="127"/>
                    <a:pt x="381" y="141"/>
                    <a:pt x="381" y="155"/>
                  </a:cubicBezTo>
                  <a:cubicBezTo>
                    <a:pt x="381" y="162"/>
                    <a:pt x="374" y="169"/>
                    <a:pt x="367" y="176"/>
                  </a:cubicBezTo>
                  <a:cubicBezTo>
                    <a:pt x="297" y="254"/>
                    <a:pt x="297" y="254"/>
                    <a:pt x="297" y="254"/>
                  </a:cubicBezTo>
                  <a:cubicBezTo>
                    <a:pt x="290" y="261"/>
                    <a:pt x="282" y="261"/>
                    <a:pt x="275" y="261"/>
                  </a:cubicBezTo>
                  <a:cubicBezTo>
                    <a:pt x="268" y="261"/>
                    <a:pt x="261" y="261"/>
                    <a:pt x="254" y="254"/>
                  </a:cubicBezTo>
                  <a:cubicBezTo>
                    <a:pt x="219" y="212"/>
                    <a:pt x="219" y="212"/>
                    <a:pt x="219" y="212"/>
                  </a:cubicBezTo>
                  <a:cubicBezTo>
                    <a:pt x="212" y="212"/>
                    <a:pt x="212" y="205"/>
                    <a:pt x="212" y="198"/>
                  </a:cubicBezTo>
                  <a:cubicBezTo>
                    <a:pt x="212" y="176"/>
                    <a:pt x="219" y="169"/>
                    <a:pt x="240" y="16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28" name="Freeform 43"/>
            <p:cNvSpPr>
              <a:spLocks noChangeArrowheads="1"/>
            </p:cNvSpPr>
            <p:nvPr/>
          </p:nvSpPr>
          <p:spPr bwMode="auto">
            <a:xfrm>
              <a:off x="3910013" y="3041650"/>
              <a:ext cx="211137" cy="188913"/>
            </a:xfrm>
            <a:custGeom>
              <a:avLst/>
              <a:gdLst>
                <a:gd name="T0" fmla="*/ 72191589 w 587"/>
                <a:gd name="T1" fmla="*/ 56019554 h 524"/>
                <a:gd name="T2" fmla="*/ 72191589 w 587"/>
                <a:gd name="T3" fmla="*/ 56019554 h 524"/>
                <a:gd name="T4" fmla="*/ 53949640 w 587"/>
                <a:gd name="T5" fmla="*/ 56019554 h 524"/>
                <a:gd name="T6" fmla="*/ 48386342 w 587"/>
                <a:gd name="T7" fmla="*/ 56019554 h 524"/>
                <a:gd name="T8" fmla="*/ 48386342 w 587"/>
                <a:gd name="T9" fmla="*/ 62388158 h 524"/>
                <a:gd name="T10" fmla="*/ 53949640 w 587"/>
                <a:gd name="T11" fmla="*/ 67067360 h 524"/>
                <a:gd name="T12" fmla="*/ 53949640 w 587"/>
                <a:gd name="T13" fmla="*/ 67976954 h 524"/>
                <a:gd name="T14" fmla="*/ 21864369 w 587"/>
                <a:gd name="T15" fmla="*/ 67976954 h 524"/>
                <a:gd name="T16" fmla="*/ 21864369 w 587"/>
                <a:gd name="T17" fmla="*/ 67067360 h 524"/>
                <a:gd name="T18" fmla="*/ 26392485 w 587"/>
                <a:gd name="T19" fmla="*/ 62388158 h 524"/>
                <a:gd name="T20" fmla="*/ 26392485 w 587"/>
                <a:gd name="T21" fmla="*/ 56019554 h 524"/>
                <a:gd name="T22" fmla="*/ 21864369 w 587"/>
                <a:gd name="T23" fmla="*/ 56019554 h 524"/>
                <a:gd name="T24" fmla="*/ 3622420 w 587"/>
                <a:gd name="T25" fmla="*/ 56019554 h 524"/>
                <a:gd name="T26" fmla="*/ 0 w 587"/>
                <a:gd name="T27" fmla="*/ 52380095 h 524"/>
                <a:gd name="T28" fmla="*/ 0 w 587"/>
                <a:gd name="T29" fmla="*/ 3639459 h 524"/>
                <a:gd name="T30" fmla="*/ 3622420 w 587"/>
                <a:gd name="T31" fmla="*/ 0 h 524"/>
                <a:gd name="T32" fmla="*/ 72191589 w 587"/>
                <a:gd name="T33" fmla="*/ 0 h 524"/>
                <a:gd name="T34" fmla="*/ 75814009 w 587"/>
                <a:gd name="T35" fmla="*/ 3639459 h 524"/>
                <a:gd name="T36" fmla="*/ 75814009 w 587"/>
                <a:gd name="T37" fmla="*/ 52380095 h 524"/>
                <a:gd name="T38" fmla="*/ 72191589 w 587"/>
                <a:gd name="T39" fmla="*/ 56019554 h 524"/>
                <a:gd name="T40" fmla="*/ 70380199 w 587"/>
                <a:gd name="T41" fmla="*/ 4549054 h 524"/>
                <a:gd name="T42" fmla="*/ 70380199 w 587"/>
                <a:gd name="T43" fmla="*/ 4549054 h 524"/>
                <a:gd name="T44" fmla="*/ 4528115 w 587"/>
                <a:gd name="T45" fmla="*/ 4549054 h 524"/>
                <a:gd name="T46" fmla="*/ 4528115 w 587"/>
                <a:gd name="T47" fmla="*/ 45881344 h 524"/>
                <a:gd name="T48" fmla="*/ 70380199 w 587"/>
                <a:gd name="T49" fmla="*/ 45881344 h 524"/>
                <a:gd name="T50" fmla="*/ 70380199 w 587"/>
                <a:gd name="T51" fmla="*/ 4549054 h 524"/>
                <a:gd name="T52" fmla="*/ 30144393 w 587"/>
                <a:gd name="T53" fmla="*/ 21965823 h 524"/>
                <a:gd name="T54" fmla="*/ 30144393 w 587"/>
                <a:gd name="T55" fmla="*/ 21965823 h 524"/>
                <a:gd name="T56" fmla="*/ 44763922 w 587"/>
                <a:gd name="T57" fmla="*/ 21965823 h 524"/>
                <a:gd name="T58" fmla="*/ 48386342 w 587"/>
                <a:gd name="T59" fmla="*/ 25735070 h 524"/>
                <a:gd name="T60" fmla="*/ 44763922 w 587"/>
                <a:gd name="T61" fmla="*/ 29374529 h 524"/>
                <a:gd name="T62" fmla="*/ 30144393 w 587"/>
                <a:gd name="T63" fmla="*/ 29374529 h 524"/>
                <a:gd name="T64" fmla="*/ 26392485 w 587"/>
                <a:gd name="T65" fmla="*/ 25735070 h 524"/>
                <a:gd name="T66" fmla="*/ 30144393 w 587"/>
                <a:gd name="T67" fmla="*/ 21965823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7" h="524">
                  <a:moveTo>
                    <a:pt x="558" y="431"/>
                  </a:moveTo>
                  <a:lnTo>
                    <a:pt x="558" y="431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74" y="431"/>
                    <a:pt x="374" y="431"/>
                    <a:pt x="374" y="431"/>
                  </a:cubicBezTo>
                  <a:cubicBezTo>
                    <a:pt x="374" y="480"/>
                    <a:pt x="374" y="480"/>
                    <a:pt x="374" y="480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23"/>
                    <a:pt x="417" y="523"/>
                    <a:pt x="417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04" y="480"/>
                    <a:pt x="204" y="480"/>
                    <a:pt x="204" y="480"/>
                  </a:cubicBezTo>
                  <a:cubicBezTo>
                    <a:pt x="204" y="431"/>
                    <a:pt x="204" y="431"/>
                    <a:pt x="204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14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58" y="0"/>
                    <a:pt x="558" y="0"/>
                    <a:pt x="558" y="0"/>
                  </a:cubicBezTo>
                  <a:cubicBezTo>
                    <a:pt x="572" y="0"/>
                    <a:pt x="586" y="7"/>
                    <a:pt x="586" y="28"/>
                  </a:cubicBezTo>
                  <a:cubicBezTo>
                    <a:pt x="586" y="403"/>
                    <a:pt x="586" y="403"/>
                    <a:pt x="586" y="403"/>
                  </a:cubicBezTo>
                  <a:cubicBezTo>
                    <a:pt x="586" y="417"/>
                    <a:pt x="572" y="431"/>
                    <a:pt x="558" y="431"/>
                  </a:cubicBezTo>
                  <a:close/>
                  <a:moveTo>
                    <a:pt x="544" y="35"/>
                  </a:moveTo>
                  <a:lnTo>
                    <a:pt x="544" y="35"/>
                  </a:lnTo>
                  <a:cubicBezTo>
                    <a:pt x="35" y="35"/>
                    <a:pt x="35" y="35"/>
                    <a:pt x="35" y="35"/>
                  </a:cubicBezTo>
                  <a:cubicBezTo>
                    <a:pt x="35" y="353"/>
                    <a:pt x="35" y="353"/>
                    <a:pt x="35" y="353"/>
                  </a:cubicBezTo>
                  <a:cubicBezTo>
                    <a:pt x="544" y="353"/>
                    <a:pt x="544" y="353"/>
                    <a:pt x="544" y="353"/>
                  </a:cubicBezTo>
                  <a:lnTo>
                    <a:pt x="544" y="35"/>
                  </a:lnTo>
                  <a:close/>
                  <a:moveTo>
                    <a:pt x="233" y="169"/>
                  </a:moveTo>
                  <a:lnTo>
                    <a:pt x="233" y="169"/>
                  </a:lnTo>
                  <a:cubicBezTo>
                    <a:pt x="346" y="169"/>
                    <a:pt x="346" y="169"/>
                    <a:pt x="346" y="169"/>
                  </a:cubicBezTo>
                  <a:cubicBezTo>
                    <a:pt x="367" y="169"/>
                    <a:pt x="374" y="176"/>
                    <a:pt x="374" y="198"/>
                  </a:cubicBezTo>
                  <a:cubicBezTo>
                    <a:pt x="374" y="212"/>
                    <a:pt x="367" y="226"/>
                    <a:pt x="346" y="226"/>
                  </a:cubicBezTo>
                  <a:cubicBezTo>
                    <a:pt x="233" y="226"/>
                    <a:pt x="233" y="226"/>
                    <a:pt x="233" y="226"/>
                  </a:cubicBezTo>
                  <a:cubicBezTo>
                    <a:pt x="219" y="226"/>
                    <a:pt x="204" y="212"/>
                    <a:pt x="204" y="198"/>
                  </a:cubicBezTo>
                  <a:cubicBezTo>
                    <a:pt x="204" y="176"/>
                    <a:pt x="219" y="169"/>
                    <a:pt x="233" y="16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29" name="Freeform 44"/>
            <p:cNvSpPr>
              <a:spLocks noChangeArrowheads="1"/>
            </p:cNvSpPr>
            <p:nvPr/>
          </p:nvSpPr>
          <p:spPr bwMode="auto">
            <a:xfrm>
              <a:off x="3530600" y="3041650"/>
              <a:ext cx="209550" cy="188913"/>
            </a:xfrm>
            <a:custGeom>
              <a:avLst/>
              <a:gdLst>
                <a:gd name="T0" fmla="*/ 71923702 w 580"/>
                <a:gd name="T1" fmla="*/ 56019554 h 524"/>
                <a:gd name="T2" fmla="*/ 71923702 w 580"/>
                <a:gd name="T3" fmla="*/ 56019554 h 524"/>
                <a:gd name="T4" fmla="*/ 53387921 w 580"/>
                <a:gd name="T5" fmla="*/ 56019554 h 524"/>
                <a:gd name="T6" fmla="*/ 48819369 w 580"/>
                <a:gd name="T7" fmla="*/ 56019554 h 524"/>
                <a:gd name="T8" fmla="*/ 48819369 w 580"/>
                <a:gd name="T9" fmla="*/ 62388158 h 524"/>
                <a:gd name="T10" fmla="*/ 53387921 w 580"/>
                <a:gd name="T11" fmla="*/ 67067360 h 524"/>
                <a:gd name="T12" fmla="*/ 53387921 w 580"/>
                <a:gd name="T13" fmla="*/ 67976954 h 524"/>
                <a:gd name="T14" fmla="*/ 22060196 w 580"/>
                <a:gd name="T15" fmla="*/ 67976954 h 524"/>
                <a:gd name="T16" fmla="*/ 22060196 w 580"/>
                <a:gd name="T17" fmla="*/ 67067360 h 524"/>
                <a:gd name="T18" fmla="*/ 26628747 w 580"/>
                <a:gd name="T19" fmla="*/ 62388158 h 524"/>
                <a:gd name="T20" fmla="*/ 26628747 w 580"/>
                <a:gd name="T21" fmla="*/ 56019554 h 524"/>
                <a:gd name="T22" fmla="*/ 22060196 w 580"/>
                <a:gd name="T23" fmla="*/ 56019554 h 524"/>
                <a:gd name="T24" fmla="*/ 3654841 w 580"/>
                <a:gd name="T25" fmla="*/ 56019554 h 524"/>
                <a:gd name="T26" fmla="*/ 0 w 580"/>
                <a:gd name="T27" fmla="*/ 52380095 h 524"/>
                <a:gd name="T28" fmla="*/ 0 w 580"/>
                <a:gd name="T29" fmla="*/ 3639459 h 524"/>
                <a:gd name="T30" fmla="*/ 3654841 w 580"/>
                <a:gd name="T31" fmla="*/ 0 h 524"/>
                <a:gd name="T32" fmla="*/ 71923702 w 580"/>
                <a:gd name="T33" fmla="*/ 0 h 524"/>
                <a:gd name="T34" fmla="*/ 75578543 w 580"/>
                <a:gd name="T35" fmla="*/ 3639459 h 524"/>
                <a:gd name="T36" fmla="*/ 75578543 w 580"/>
                <a:gd name="T37" fmla="*/ 52380095 h 524"/>
                <a:gd name="T38" fmla="*/ 71923702 w 580"/>
                <a:gd name="T39" fmla="*/ 56019554 h 524"/>
                <a:gd name="T40" fmla="*/ 71009630 w 580"/>
                <a:gd name="T41" fmla="*/ 4549054 h 524"/>
                <a:gd name="T42" fmla="*/ 71009630 w 580"/>
                <a:gd name="T43" fmla="*/ 4549054 h 524"/>
                <a:gd name="T44" fmla="*/ 4568551 w 580"/>
                <a:gd name="T45" fmla="*/ 4549054 h 524"/>
                <a:gd name="T46" fmla="*/ 4568551 w 580"/>
                <a:gd name="T47" fmla="*/ 45881344 h 524"/>
                <a:gd name="T48" fmla="*/ 71009630 w 580"/>
                <a:gd name="T49" fmla="*/ 45881344 h 524"/>
                <a:gd name="T50" fmla="*/ 71009630 w 580"/>
                <a:gd name="T51" fmla="*/ 4549054 h 524"/>
                <a:gd name="T52" fmla="*/ 30414015 w 580"/>
                <a:gd name="T53" fmla="*/ 21965823 h 524"/>
                <a:gd name="T54" fmla="*/ 30414015 w 580"/>
                <a:gd name="T55" fmla="*/ 21965823 h 524"/>
                <a:gd name="T56" fmla="*/ 34069217 w 580"/>
                <a:gd name="T57" fmla="*/ 21965823 h 524"/>
                <a:gd name="T58" fmla="*/ 34069217 w 580"/>
                <a:gd name="T59" fmla="*/ 18326364 h 524"/>
                <a:gd name="T60" fmla="*/ 37724058 w 580"/>
                <a:gd name="T61" fmla="*/ 14687265 h 524"/>
                <a:gd name="T62" fmla="*/ 41509326 w 580"/>
                <a:gd name="T63" fmla="*/ 18326364 h 524"/>
                <a:gd name="T64" fmla="*/ 41509326 w 580"/>
                <a:gd name="T65" fmla="*/ 21965823 h 524"/>
                <a:gd name="T66" fmla="*/ 45164167 w 580"/>
                <a:gd name="T67" fmla="*/ 21965823 h 524"/>
                <a:gd name="T68" fmla="*/ 48819369 w 580"/>
                <a:gd name="T69" fmla="*/ 25735070 h 524"/>
                <a:gd name="T70" fmla="*/ 45164167 w 580"/>
                <a:gd name="T71" fmla="*/ 29374529 h 524"/>
                <a:gd name="T72" fmla="*/ 41509326 w 580"/>
                <a:gd name="T73" fmla="*/ 29374529 h 524"/>
                <a:gd name="T74" fmla="*/ 41509326 w 580"/>
                <a:gd name="T75" fmla="*/ 33013628 h 524"/>
                <a:gd name="T76" fmla="*/ 37724058 w 580"/>
                <a:gd name="T77" fmla="*/ 36782875 h 524"/>
                <a:gd name="T78" fmla="*/ 34069217 w 580"/>
                <a:gd name="T79" fmla="*/ 33013628 h 524"/>
                <a:gd name="T80" fmla="*/ 34069217 w 580"/>
                <a:gd name="T81" fmla="*/ 29374529 h 524"/>
                <a:gd name="T82" fmla="*/ 30414015 w 580"/>
                <a:gd name="T83" fmla="*/ 29374529 h 524"/>
                <a:gd name="T84" fmla="*/ 26628747 w 580"/>
                <a:gd name="T85" fmla="*/ 25735070 h 524"/>
                <a:gd name="T86" fmla="*/ 30414015 w 580"/>
                <a:gd name="T87" fmla="*/ 21965823 h 5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80" h="524">
                  <a:moveTo>
                    <a:pt x="551" y="431"/>
                  </a:moveTo>
                  <a:lnTo>
                    <a:pt x="551" y="431"/>
                  </a:lnTo>
                  <a:cubicBezTo>
                    <a:pt x="409" y="431"/>
                    <a:pt x="409" y="431"/>
                    <a:pt x="409" y="431"/>
                  </a:cubicBezTo>
                  <a:cubicBezTo>
                    <a:pt x="374" y="431"/>
                    <a:pt x="374" y="431"/>
                    <a:pt x="374" y="431"/>
                  </a:cubicBezTo>
                  <a:cubicBezTo>
                    <a:pt x="374" y="480"/>
                    <a:pt x="374" y="480"/>
                    <a:pt x="374" y="480"/>
                  </a:cubicBezTo>
                  <a:cubicBezTo>
                    <a:pt x="409" y="516"/>
                    <a:pt x="409" y="516"/>
                    <a:pt x="409" y="516"/>
                  </a:cubicBezTo>
                  <a:cubicBezTo>
                    <a:pt x="409" y="523"/>
                    <a:pt x="409" y="523"/>
                    <a:pt x="409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04" y="480"/>
                    <a:pt x="204" y="480"/>
                    <a:pt x="204" y="480"/>
                  </a:cubicBezTo>
                  <a:cubicBezTo>
                    <a:pt x="204" y="431"/>
                    <a:pt x="204" y="431"/>
                    <a:pt x="204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7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72" y="0"/>
                    <a:pt x="579" y="7"/>
                    <a:pt x="579" y="28"/>
                  </a:cubicBezTo>
                  <a:cubicBezTo>
                    <a:pt x="579" y="403"/>
                    <a:pt x="579" y="403"/>
                    <a:pt x="579" y="403"/>
                  </a:cubicBezTo>
                  <a:cubicBezTo>
                    <a:pt x="579" y="417"/>
                    <a:pt x="572" y="431"/>
                    <a:pt x="551" y="431"/>
                  </a:cubicBezTo>
                  <a:close/>
                  <a:moveTo>
                    <a:pt x="544" y="35"/>
                  </a:moveTo>
                  <a:lnTo>
                    <a:pt x="544" y="35"/>
                  </a:lnTo>
                  <a:cubicBezTo>
                    <a:pt x="35" y="35"/>
                    <a:pt x="35" y="35"/>
                    <a:pt x="35" y="35"/>
                  </a:cubicBezTo>
                  <a:cubicBezTo>
                    <a:pt x="35" y="353"/>
                    <a:pt x="35" y="353"/>
                    <a:pt x="35" y="353"/>
                  </a:cubicBezTo>
                  <a:cubicBezTo>
                    <a:pt x="544" y="353"/>
                    <a:pt x="544" y="353"/>
                    <a:pt x="544" y="353"/>
                  </a:cubicBezTo>
                  <a:lnTo>
                    <a:pt x="544" y="35"/>
                  </a:lnTo>
                  <a:close/>
                  <a:moveTo>
                    <a:pt x="233" y="169"/>
                  </a:moveTo>
                  <a:lnTo>
                    <a:pt x="233" y="169"/>
                  </a:lnTo>
                  <a:cubicBezTo>
                    <a:pt x="261" y="169"/>
                    <a:pt x="261" y="169"/>
                    <a:pt x="261" y="169"/>
                  </a:cubicBezTo>
                  <a:cubicBezTo>
                    <a:pt x="261" y="141"/>
                    <a:pt x="261" y="141"/>
                    <a:pt x="261" y="141"/>
                  </a:cubicBezTo>
                  <a:cubicBezTo>
                    <a:pt x="261" y="120"/>
                    <a:pt x="275" y="113"/>
                    <a:pt x="289" y="113"/>
                  </a:cubicBezTo>
                  <a:cubicBezTo>
                    <a:pt x="303" y="113"/>
                    <a:pt x="318" y="120"/>
                    <a:pt x="318" y="141"/>
                  </a:cubicBezTo>
                  <a:cubicBezTo>
                    <a:pt x="318" y="169"/>
                    <a:pt x="318" y="169"/>
                    <a:pt x="318" y="169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60" y="169"/>
                    <a:pt x="374" y="176"/>
                    <a:pt x="374" y="198"/>
                  </a:cubicBezTo>
                  <a:cubicBezTo>
                    <a:pt x="374" y="212"/>
                    <a:pt x="360" y="226"/>
                    <a:pt x="346" y="226"/>
                  </a:cubicBezTo>
                  <a:cubicBezTo>
                    <a:pt x="318" y="226"/>
                    <a:pt x="318" y="226"/>
                    <a:pt x="318" y="226"/>
                  </a:cubicBezTo>
                  <a:cubicBezTo>
                    <a:pt x="318" y="254"/>
                    <a:pt x="318" y="254"/>
                    <a:pt x="318" y="254"/>
                  </a:cubicBezTo>
                  <a:cubicBezTo>
                    <a:pt x="318" y="268"/>
                    <a:pt x="303" y="283"/>
                    <a:pt x="289" y="283"/>
                  </a:cubicBezTo>
                  <a:cubicBezTo>
                    <a:pt x="275" y="283"/>
                    <a:pt x="261" y="268"/>
                    <a:pt x="261" y="254"/>
                  </a:cubicBezTo>
                  <a:cubicBezTo>
                    <a:pt x="261" y="226"/>
                    <a:pt x="261" y="226"/>
                    <a:pt x="261" y="226"/>
                  </a:cubicBezTo>
                  <a:cubicBezTo>
                    <a:pt x="233" y="226"/>
                    <a:pt x="233" y="226"/>
                    <a:pt x="233" y="226"/>
                  </a:cubicBezTo>
                  <a:cubicBezTo>
                    <a:pt x="219" y="226"/>
                    <a:pt x="204" y="212"/>
                    <a:pt x="204" y="198"/>
                  </a:cubicBezTo>
                  <a:cubicBezTo>
                    <a:pt x="204" y="176"/>
                    <a:pt x="219" y="169"/>
                    <a:pt x="233" y="16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0" name="Freeform 45"/>
            <p:cNvSpPr>
              <a:spLocks noChangeArrowheads="1"/>
            </p:cNvSpPr>
            <p:nvPr/>
          </p:nvSpPr>
          <p:spPr bwMode="auto">
            <a:xfrm>
              <a:off x="3148013" y="3041650"/>
              <a:ext cx="211137" cy="188913"/>
            </a:xfrm>
            <a:custGeom>
              <a:avLst/>
              <a:gdLst>
                <a:gd name="T0" fmla="*/ 72075278 w 588"/>
                <a:gd name="T1" fmla="*/ 56019554 h 524"/>
                <a:gd name="T2" fmla="*/ 72075278 w 588"/>
                <a:gd name="T3" fmla="*/ 56019554 h 524"/>
                <a:gd name="T4" fmla="*/ 53766324 w 588"/>
                <a:gd name="T5" fmla="*/ 56019554 h 524"/>
                <a:gd name="T6" fmla="*/ 49253450 w 588"/>
                <a:gd name="T7" fmla="*/ 56019554 h 524"/>
                <a:gd name="T8" fmla="*/ 49253450 w 588"/>
                <a:gd name="T9" fmla="*/ 62388158 h 524"/>
                <a:gd name="T10" fmla="*/ 53766324 w 588"/>
                <a:gd name="T11" fmla="*/ 67067360 h 524"/>
                <a:gd name="T12" fmla="*/ 53766324 w 588"/>
                <a:gd name="T13" fmla="*/ 67976954 h 524"/>
                <a:gd name="T14" fmla="*/ 21919109 w 588"/>
                <a:gd name="T15" fmla="*/ 67976954 h 524"/>
                <a:gd name="T16" fmla="*/ 21919109 w 588"/>
                <a:gd name="T17" fmla="*/ 67067360 h 524"/>
                <a:gd name="T18" fmla="*/ 27334342 w 588"/>
                <a:gd name="T19" fmla="*/ 62388158 h 524"/>
                <a:gd name="T20" fmla="*/ 27334342 w 588"/>
                <a:gd name="T21" fmla="*/ 56019554 h 524"/>
                <a:gd name="T22" fmla="*/ 21919109 w 588"/>
                <a:gd name="T23" fmla="*/ 56019554 h 524"/>
                <a:gd name="T24" fmla="*/ 3739064 w 588"/>
                <a:gd name="T25" fmla="*/ 56019554 h 524"/>
                <a:gd name="T26" fmla="*/ 0 w 588"/>
                <a:gd name="T27" fmla="*/ 52380095 h 524"/>
                <a:gd name="T28" fmla="*/ 0 w 588"/>
                <a:gd name="T29" fmla="*/ 3639459 h 524"/>
                <a:gd name="T30" fmla="*/ 3739064 w 588"/>
                <a:gd name="T31" fmla="*/ 0 h 524"/>
                <a:gd name="T32" fmla="*/ 72075278 w 588"/>
                <a:gd name="T33" fmla="*/ 0 h 524"/>
                <a:gd name="T34" fmla="*/ 75685433 w 588"/>
                <a:gd name="T35" fmla="*/ 3639459 h 524"/>
                <a:gd name="T36" fmla="*/ 75685433 w 588"/>
                <a:gd name="T37" fmla="*/ 52380095 h 524"/>
                <a:gd name="T38" fmla="*/ 72075278 w 588"/>
                <a:gd name="T39" fmla="*/ 56019554 h 524"/>
                <a:gd name="T40" fmla="*/ 71172559 w 588"/>
                <a:gd name="T41" fmla="*/ 4549054 h 524"/>
                <a:gd name="T42" fmla="*/ 71172559 w 588"/>
                <a:gd name="T43" fmla="*/ 4549054 h 524"/>
                <a:gd name="T44" fmla="*/ 5544142 w 588"/>
                <a:gd name="T45" fmla="*/ 4549054 h 524"/>
                <a:gd name="T46" fmla="*/ 5544142 w 588"/>
                <a:gd name="T47" fmla="*/ 45881344 h 524"/>
                <a:gd name="T48" fmla="*/ 71172559 w 588"/>
                <a:gd name="T49" fmla="*/ 45881344 h 524"/>
                <a:gd name="T50" fmla="*/ 71172559 w 588"/>
                <a:gd name="T51" fmla="*/ 4549054 h 5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8" h="524">
                  <a:moveTo>
                    <a:pt x="559" y="431"/>
                  </a:moveTo>
                  <a:lnTo>
                    <a:pt x="559" y="431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82" y="431"/>
                    <a:pt x="382" y="431"/>
                    <a:pt x="382" y="431"/>
                  </a:cubicBezTo>
                  <a:cubicBezTo>
                    <a:pt x="382" y="480"/>
                    <a:pt x="382" y="480"/>
                    <a:pt x="382" y="480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23"/>
                    <a:pt x="417" y="523"/>
                    <a:pt x="417" y="523"/>
                  </a:cubicBezTo>
                  <a:cubicBezTo>
                    <a:pt x="170" y="523"/>
                    <a:pt x="170" y="523"/>
                    <a:pt x="170" y="523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212" y="480"/>
                    <a:pt x="212" y="480"/>
                    <a:pt x="212" y="480"/>
                  </a:cubicBezTo>
                  <a:cubicBezTo>
                    <a:pt x="212" y="431"/>
                    <a:pt x="212" y="431"/>
                    <a:pt x="212" y="431"/>
                  </a:cubicBezTo>
                  <a:cubicBezTo>
                    <a:pt x="170" y="431"/>
                    <a:pt x="170" y="431"/>
                    <a:pt x="170" y="431"/>
                  </a:cubicBezTo>
                  <a:cubicBezTo>
                    <a:pt x="29" y="431"/>
                    <a:pt x="29" y="431"/>
                    <a:pt x="29" y="431"/>
                  </a:cubicBezTo>
                  <a:cubicBezTo>
                    <a:pt x="15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5" y="0"/>
                    <a:pt x="29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73" y="0"/>
                    <a:pt x="587" y="7"/>
                    <a:pt x="587" y="28"/>
                  </a:cubicBezTo>
                  <a:cubicBezTo>
                    <a:pt x="587" y="403"/>
                    <a:pt x="587" y="403"/>
                    <a:pt x="587" y="403"/>
                  </a:cubicBezTo>
                  <a:cubicBezTo>
                    <a:pt x="587" y="417"/>
                    <a:pt x="573" y="431"/>
                    <a:pt x="559" y="431"/>
                  </a:cubicBezTo>
                  <a:close/>
                  <a:moveTo>
                    <a:pt x="552" y="35"/>
                  </a:moveTo>
                  <a:lnTo>
                    <a:pt x="552" y="35"/>
                  </a:lnTo>
                  <a:cubicBezTo>
                    <a:pt x="43" y="35"/>
                    <a:pt x="43" y="35"/>
                    <a:pt x="43" y="35"/>
                  </a:cubicBezTo>
                  <a:cubicBezTo>
                    <a:pt x="43" y="353"/>
                    <a:pt x="43" y="353"/>
                    <a:pt x="43" y="353"/>
                  </a:cubicBezTo>
                  <a:cubicBezTo>
                    <a:pt x="552" y="353"/>
                    <a:pt x="552" y="353"/>
                    <a:pt x="552" y="353"/>
                  </a:cubicBezTo>
                  <a:lnTo>
                    <a:pt x="552" y="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1" name="Freeform 46"/>
            <p:cNvSpPr>
              <a:spLocks noChangeArrowheads="1"/>
            </p:cNvSpPr>
            <p:nvPr/>
          </p:nvSpPr>
          <p:spPr bwMode="auto">
            <a:xfrm>
              <a:off x="2767013" y="3062288"/>
              <a:ext cx="217487" cy="134937"/>
            </a:xfrm>
            <a:custGeom>
              <a:avLst/>
              <a:gdLst>
                <a:gd name="T0" fmla="*/ 74787349 w 602"/>
                <a:gd name="T1" fmla="*/ 48296680 h 376"/>
                <a:gd name="T2" fmla="*/ 74787349 w 602"/>
                <a:gd name="T3" fmla="*/ 48296680 h 376"/>
                <a:gd name="T4" fmla="*/ 71002280 w 602"/>
                <a:gd name="T5" fmla="*/ 48296680 h 376"/>
                <a:gd name="T6" fmla="*/ 7439717 w 602"/>
                <a:gd name="T7" fmla="*/ 48296680 h 376"/>
                <a:gd name="T8" fmla="*/ 3785069 w 602"/>
                <a:gd name="T9" fmla="*/ 48296680 h 376"/>
                <a:gd name="T10" fmla="*/ 0 w 602"/>
                <a:gd name="T11" fmla="*/ 44690704 h 376"/>
                <a:gd name="T12" fmla="*/ 0 w 602"/>
                <a:gd name="T13" fmla="*/ 38251051 h 376"/>
                <a:gd name="T14" fmla="*/ 7439717 w 602"/>
                <a:gd name="T15" fmla="*/ 38251051 h 376"/>
                <a:gd name="T16" fmla="*/ 7439717 w 602"/>
                <a:gd name="T17" fmla="*/ 3734812 h 376"/>
                <a:gd name="T18" fmla="*/ 11094005 w 602"/>
                <a:gd name="T19" fmla="*/ 0 h 376"/>
                <a:gd name="T20" fmla="*/ 67347631 w 602"/>
                <a:gd name="T21" fmla="*/ 0 h 376"/>
                <a:gd name="T22" fmla="*/ 71002280 w 602"/>
                <a:gd name="T23" fmla="*/ 3734812 h 376"/>
                <a:gd name="T24" fmla="*/ 71002280 w 602"/>
                <a:gd name="T25" fmla="*/ 38251051 h 376"/>
                <a:gd name="T26" fmla="*/ 78441997 w 602"/>
                <a:gd name="T27" fmla="*/ 38251051 h 376"/>
                <a:gd name="T28" fmla="*/ 78441997 w 602"/>
                <a:gd name="T29" fmla="*/ 44690704 h 376"/>
                <a:gd name="T30" fmla="*/ 74787349 w 602"/>
                <a:gd name="T31" fmla="*/ 48296680 h 376"/>
                <a:gd name="T32" fmla="*/ 30410969 w 602"/>
                <a:gd name="T33" fmla="*/ 44690704 h 376"/>
                <a:gd name="T34" fmla="*/ 30410969 w 602"/>
                <a:gd name="T35" fmla="*/ 44690704 h 376"/>
                <a:gd name="T36" fmla="*/ 48031029 w 602"/>
                <a:gd name="T37" fmla="*/ 44690704 h 376"/>
                <a:gd name="T38" fmla="*/ 48031029 w 602"/>
                <a:gd name="T39" fmla="*/ 41857027 h 376"/>
                <a:gd name="T40" fmla="*/ 30410969 w 602"/>
                <a:gd name="T41" fmla="*/ 41857027 h 376"/>
                <a:gd name="T42" fmla="*/ 30410969 w 602"/>
                <a:gd name="T43" fmla="*/ 44690704 h 376"/>
                <a:gd name="T44" fmla="*/ 66434330 w 602"/>
                <a:gd name="T45" fmla="*/ 4636665 h 376"/>
                <a:gd name="T46" fmla="*/ 66434330 w 602"/>
                <a:gd name="T47" fmla="*/ 4636665 h 376"/>
                <a:gd name="T48" fmla="*/ 12007667 w 602"/>
                <a:gd name="T49" fmla="*/ 4636665 h 376"/>
                <a:gd name="T50" fmla="*/ 12007667 w 602"/>
                <a:gd name="T51" fmla="*/ 36448063 h 376"/>
                <a:gd name="T52" fmla="*/ 66434330 w 602"/>
                <a:gd name="T53" fmla="*/ 36448063 h 376"/>
                <a:gd name="T54" fmla="*/ 66434330 w 602"/>
                <a:gd name="T55" fmla="*/ 4636665 h 3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2" h="376">
                  <a:moveTo>
                    <a:pt x="573" y="375"/>
                  </a:moveTo>
                  <a:lnTo>
                    <a:pt x="573" y="375"/>
                  </a:lnTo>
                  <a:cubicBezTo>
                    <a:pt x="544" y="375"/>
                    <a:pt x="544" y="375"/>
                    <a:pt x="544" y="375"/>
                  </a:cubicBezTo>
                  <a:cubicBezTo>
                    <a:pt x="57" y="375"/>
                    <a:pt x="57" y="375"/>
                    <a:pt x="57" y="375"/>
                  </a:cubicBezTo>
                  <a:cubicBezTo>
                    <a:pt x="29" y="375"/>
                    <a:pt x="29" y="375"/>
                    <a:pt x="29" y="375"/>
                  </a:cubicBezTo>
                  <a:cubicBezTo>
                    <a:pt x="7" y="375"/>
                    <a:pt x="0" y="361"/>
                    <a:pt x="0" y="347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57" y="297"/>
                    <a:pt x="57" y="297"/>
                    <a:pt x="57" y="297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7"/>
                    <a:pt x="64" y="0"/>
                    <a:pt x="85" y="0"/>
                  </a:cubicBezTo>
                  <a:cubicBezTo>
                    <a:pt x="516" y="0"/>
                    <a:pt x="516" y="0"/>
                    <a:pt x="516" y="0"/>
                  </a:cubicBezTo>
                  <a:cubicBezTo>
                    <a:pt x="530" y="0"/>
                    <a:pt x="544" y="7"/>
                    <a:pt x="544" y="29"/>
                  </a:cubicBezTo>
                  <a:cubicBezTo>
                    <a:pt x="544" y="297"/>
                    <a:pt x="544" y="297"/>
                    <a:pt x="544" y="297"/>
                  </a:cubicBezTo>
                  <a:cubicBezTo>
                    <a:pt x="601" y="297"/>
                    <a:pt x="601" y="297"/>
                    <a:pt x="601" y="297"/>
                  </a:cubicBezTo>
                  <a:cubicBezTo>
                    <a:pt x="601" y="347"/>
                    <a:pt x="601" y="347"/>
                    <a:pt x="601" y="347"/>
                  </a:cubicBezTo>
                  <a:cubicBezTo>
                    <a:pt x="601" y="361"/>
                    <a:pt x="587" y="375"/>
                    <a:pt x="573" y="375"/>
                  </a:cubicBezTo>
                  <a:close/>
                  <a:moveTo>
                    <a:pt x="233" y="347"/>
                  </a:moveTo>
                  <a:lnTo>
                    <a:pt x="233" y="347"/>
                  </a:lnTo>
                  <a:cubicBezTo>
                    <a:pt x="368" y="347"/>
                    <a:pt x="368" y="347"/>
                    <a:pt x="368" y="347"/>
                  </a:cubicBezTo>
                  <a:cubicBezTo>
                    <a:pt x="368" y="325"/>
                    <a:pt x="368" y="325"/>
                    <a:pt x="368" y="325"/>
                  </a:cubicBezTo>
                  <a:cubicBezTo>
                    <a:pt x="233" y="325"/>
                    <a:pt x="233" y="325"/>
                    <a:pt x="233" y="325"/>
                  </a:cubicBezTo>
                  <a:lnTo>
                    <a:pt x="233" y="347"/>
                  </a:lnTo>
                  <a:close/>
                  <a:moveTo>
                    <a:pt x="509" y="36"/>
                  </a:moveTo>
                  <a:lnTo>
                    <a:pt x="509" y="36"/>
                  </a:lnTo>
                  <a:cubicBezTo>
                    <a:pt x="92" y="36"/>
                    <a:pt x="92" y="36"/>
                    <a:pt x="92" y="36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509" y="283"/>
                    <a:pt x="509" y="283"/>
                    <a:pt x="509" y="283"/>
                  </a:cubicBezTo>
                  <a:lnTo>
                    <a:pt x="509" y="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2" name="Freeform 47"/>
            <p:cNvSpPr>
              <a:spLocks noChangeArrowheads="1"/>
            </p:cNvSpPr>
            <p:nvPr/>
          </p:nvSpPr>
          <p:spPr bwMode="auto">
            <a:xfrm>
              <a:off x="2411413" y="3032125"/>
              <a:ext cx="168275" cy="196850"/>
            </a:xfrm>
            <a:custGeom>
              <a:avLst/>
              <a:gdLst>
                <a:gd name="T0" fmla="*/ 56869383 w 467"/>
                <a:gd name="T1" fmla="*/ 70970385 h 545"/>
                <a:gd name="T2" fmla="*/ 56869383 w 467"/>
                <a:gd name="T3" fmla="*/ 70970385 h 545"/>
                <a:gd name="T4" fmla="*/ 3635389 w 467"/>
                <a:gd name="T5" fmla="*/ 70970385 h 545"/>
                <a:gd name="T6" fmla="*/ 0 w 467"/>
                <a:gd name="T7" fmla="*/ 67186892 h 545"/>
                <a:gd name="T8" fmla="*/ 0 w 467"/>
                <a:gd name="T9" fmla="*/ 3652741 h 545"/>
                <a:gd name="T10" fmla="*/ 3635389 w 467"/>
                <a:gd name="T11" fmla="*/ 0 h 545"/>
                <a:gd name="T12" fmla="*/ 56869383 w 467"/>
                <a:gd name="T13" fmla="*/ 0 h 545"/>
                <a:gd name="T14" fmla="*/ 60505132 w 467"/>
                <a:gd name="T15" fmla="*/ 3652741 h 545"/>
                <a:gd name="T16" fmla="*/ 60505132 w 467"/>
                <a:gd name="T17" fmla="*/ 67186892 h 545"/>
                <a:gd name="T18" fmla="*/ 56869383 w 467"/>
                <a:gd name="T19" fmla="*/ 70970385 h 545"/>
                <a:gd name="T20" fmla="*/ 30252386 w 467"/>
                <a:gd name="T21" fmla="*/ 68100348 h 545"/>
                <a:gd name="T22" fmla="*/ 30252386 w 467"/>
                <a:gd name="T23" fmla="*/ 68100348 h 545"/>
                <a:gd name="T24" fmla="*/ 32979017 w 467"/>
                <a:gd name="T25" fmla="*/ 66273797 h 545"/>
                <a:gd name="T26" fmla="*/ 30252386 w 467"/>
                <a:gd name="T27" fmla="*/ 63534150 h 545"/>
                <a:gd name="T28" fmla="*/ 27525754 w 467"/>
                <a:gd name="T29" fmla="*/ 66273797 h 545"/>
                <a:gd name="T30" fmla="*/ 30252386 w 467"/>
                <a:gd name="T31" fmla="*/ 68100348 h 545"/>
                <a:gd name="T32" fmla="*/ 53233994 w 467"/>
                <a:gd name="T33" fmla="*/ 7305844 h 545"/>
                <a:gd name="T34" fmla="*/ 53233994 w 467"/>
                <a:gd name="T35" fmla="*/ 7305844 h 545"/>
                <a:gd name="T36" fmla="*/ 7271138 w 467"/>
                <a:gd name="T37" fmla="*/ 7305844 h 545"/>
                <a:gd name="T38" fmla="*/ 7271138 w 467"/>
                <a:gd name="T39" fmla="*/ 60794504 h 545"/>
                <a:gd name="T40" fmla="*/ 53233994 w 467"/>
                <a:gd name="T41" fmla="*/ 60794504 h 545"/>
                <a:gd name="T42" fmla="*/ 53233994 w 467"/>
                <a:gd name="T43" fmla="*/ 7305844 h 5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7" h="545">
                  <a:moveTo>
                    <a:pt x="438" y="544"/>
                  </a:moveTo>
                  <a:lnTo>
                    <a:pt x="438" y="544"/>
                  </a:lnTo>
                  <a:cubicBezTo>
                    <a:pt x="28" y="544"/>
                    <a:pt x="28" y="544"/>
                    <a:pt x="28" y="544"/>
                  </a:cubicBezTo>
                  <a:cubicBezTo>
                    <a:pt x="7" y="544"/>
                    <a:pt x="0" y="530"/>
                    <a:pt x="0" y="51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438" y="0"/>
                    <a:pt x="438" y="0"/>
                    <a:pt x="438" y="0"/>
                  </a:cubicBezTo>
                  <a:cubicBezTo>
                    <a:pt x="459" y="0"/>
                    <a:pt x="466" y="7"/>
                    <a:pt x="466" y="28"/>
                  </a:cubicBezTo>
                  <a:cubicBezTo>
                    <a:pt x="466" y="515"/>
                    <a:pt x="466" y="515"/>
                    <a:pt x="466" y="515"/>
                  </a:cubicBezTo>
                  <a:cubicBezTo>
                    <a:pt x="466" y="530"/>
                    <a:pt x="459" y="544"/>
                    <a:pt x="438" y="544"/>
                  </a:cubicBezTo>
                  <a:close/>
                  <a:moveTo>
                    <a:pt x="233" y="522"/>
                  </a:moveTo>
                  <a:lnTo>
                    <a:pt x="233" y="522"/>
                  </a:lnTo>
                  <a:cubicBezTo>
                    <a:pt x="240" y="522"/>
                    <a:pt x="254" y="515"/>
                    <a:pt x="254" y="508"/>
                  </a:cubicBezTo>
                  <a:cubicBezTo>
                    <a:pt x="254" y="494"/>
                    <a:pt x="240" y="487"/>
                    <a:pt x="233" y="487"/>
                  </a:cubicBezTo>
                  <a:cubicBezTo>
                    <a:pt x="226" y="487"/>
                    <a:pt x="212" y="494"/>
                    <a:pt x="212" y="508"/>
                  </a:cubicBezTo>
                  <a:cubicBezTo>
                    <a:pt x="212" y="515"/>
                    <a:pt x="226" y="522"/>
                    <a:pt x="233" y="522"/>
                  </a:cubicBezTo>
                  <a:close/>
                  <a:moveTo>
                    <a:pt x="410" y="56"/>
                  </a:moveTo>
                  <a:lnTo>
                    <a:pt x="410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466"/>
                    <a:pt x="56" y="466"/>
                    <a:pt x="56" y="466"/>
                  </a:cubicBezTo>
                  <a:cubicBezTo>
                    <a:pt x="410" y="466"/>
                    <a:pt x="410" y="466"/>
                    <a:pt x="410" y="466"/>
                  </a:cubicBezTo>
                  <a:lnTo>
                    <a:pt x="410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3" name="Freeform 48"/>
            <p:cNvSpPr>
              <a:spLocks noChangeArrowheads="1"/>
            </p:cNvSpPr>
            <p:nvPr/>
          </p:nvSpPr>
          <p:spPr bwMode="auto">
            <a:xfrm>
              <a:off x="2057400" y="3032125"/>
              <a:ext cx="114300" cy="196850"/>
            </a:xfrm>
            <a:custGeom>
              <a:avLst/>
              <a:gdLst>
                <a:gd name="T0" fmla="*/ 37231344 w 319"/>
                <a:gd name="T1" fmla="*/ 70970385 h 545"/>
                <a:gd name="T2" fmla="*/ 37231344 w 319"/>
                <a:gd name="T3" fmla="*/ 70970385 h 545"/>
                <a:gd name="T4" fmla="*/ 3723170 w 319"/>
                <a:gd name="T5" fmla="*/ 70970385 h 545"/>
                <a:gd name="T6" fmla="*/ 0 w 319"/>
                <a:gd name="T7" fmla="*/ 67186892 h 545"/>
                <a:gd name="T8" fmla="*/ 0 w 319"/>
                <a:gd name="T9" fmla="*/ 3652741 h 545"/>
                <a:gd name="T10" fmla="*/ 3723170 w 319"/>
                <a:gd name="T11" fmla="*/ 0 h 545"/>
                <a:gd name="T12" fmla="*/ 37231344 w 319"/>
                <a:gd name="T13" fmla="*/ 0 h 545"/>
                <a:gd name="T14" fmla="*/ 40826240 w 319"/>
                <a:gd name="T15" fmla="*/ 3652741 h 545"/>
                <a:gd name="T16" fmla="*/ 40826240 w 319"/>
                <a:gd name="T17" fmla="*/ 67186892 h 545"/>
                <a:gd name="T18" fmla="*/ 37231344 w 319"/>
                <a:gd name="T19" fmla="*/ 70970385 h 545"/>
                <a:gd name="T20" fmla="*/ 20926574 w 319"/>
                <a:gd name="T21" fmla="*/ 67186892 h 545"/>
                <a:gd name="T22" fmla="*/ 20926574 w 319"/>
                <a:gd name="T23" fmla="*/ 67186892 h 545"/>
                <a:gd name="T24" fmla="*/ 22723843 w 319"/>
                <a:gd name="T25" fmla="*/ 64447245 h 545"/>
                <a:gd name="T26" fmla="*/ 20926574 w 319"/>
                <a:gd name="T27" fmla="*/ 62620694 h 545"/>
                <a:gd name="T28" fmla="*/ 18230671 w 319"/>
                <a:gd name="T29" fmla="*/ 64447245 h 545"/>
                <a:gd name="T30" fmla="*/ 20926574 w 319"/>
                <a:gd name="T31" fmla="*/ 67186892 h 545"/>
                <a:gd name="T32" fmla="*/ 37231344 w 319"/>
                <a:gd name="T33" fmla="*/ 7305844 h 545"/>
                <a:gd name="T34" fmla="*/ 37231344 w 319"/>
                <a:gd name="T35" fmla="*/ 7305844 h 545"/>
                <a:gd name="T36" fmla="*/ 36332709 w 319"/>
                <a:gd name="T37" fmla="*/ 7305844 h 545"/>
                <a:gd name="T38" fmla="*/ 4621805 w 319"/>
                <a:gd name="T39" fmla="*/ 7305844 h 545"/>
                <a:gd name="T40" fmla="*/ 3723170 w 319"/>
                <a:gd name="T41" fmla="*/ 7305844 h 545"/>
                <a:gd name="T42" fmla="*/ 3723170 w 319"/>
                <a:gd name="T43" fmla="*/ 58967953 h 545"/>
                <a:gd name="T44" fmla="*/ 4621805 w 319"/>
                <a:gd name="T45" fmla="*/ 58967953 h 545"/>
                <a:gd name="T46" fmla="*/ 36332709 w 319"/>
                <a:gd name="T47" fmla="*/ 58967953 h 545"/>
                <a:gd name="T48" fmla="*/ 37231344 w 319"/>
                <a:gd name="T49" fmla="*/ 58967953 h 545"/>
                <a:gd name="T50" fmla="*/ 37231344 w 319"/>
                <a:gd name="T51" fmla="*/ 7305844 h 5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19" h="545">
                  <a:moveTo>
                    <a:pt x="290" y="544"/>
                  </a:moveTo>
                  <a:lnTo>
                    <a:pt x="290" y="544"/>
                  </a:lnTo>
                  <a:cubicBezTo>
                    <a:pt x="29" y="544"/>
                    <a:pt x="29" y="544"/>
                    <a:pt x="29" y="544"/>
                  </a:cubicBezTo>
                  <a:cubicBezTo>
                    <a:pt x="15" y="544"/>
                    <a:pt x="0" y="530"/>
                    <a:pt x="0" y="51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5" y="0"/>
                    <a:pt x="29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311" y="0"/>
                    <a:pt x="318" y="7"/>
                    <a:pt x="318" y="28"/>
                  </a:cubicBezTo>
                  <a:cubicBezTo>
                    <a:pt x="318" y="515"/>
                    <a:pt x="318" y="515"/>
                    <a:pt x="318" y="515"/>
                  </a:cubicBezTo>
                  <a:cubicBezTo>
                    <a:pt x="318" y="530"/>
                    <a:pt x="311" y="544"/>
                    <a:pt x="290" y="544"/>
                  </a:cubicBezTo>
                  <a:close/>
                  <a:moveTo>
                    <a:pt x="163" y="515"/>
                  </a:moveTo>
                  <a:lnTo>
                    <a:pt x="163" y="515"/>
                  </a:lnTo>
                  <a:cubicBezTo>
                    <a:pt x="170" y="515"/>
                    <a:pt x="177" y="508"/>
                    <a:pt x="177" y="494"/>
                  </a:cubicBezTo>
                  <a:cubicBezTo>
                    <a:pt x="177" y="487"/>
                    <a:pt x="170" y="480"/>
                    <a:pt x="163" y="480"/>
                  </a:cubicBezTo>
                  <a:cubicBezTo>
                    <a:pt x="149" y="480"/>
                    <a:pt x="142" y="487"/>
                    <a:pt x="142" y="494"/>
                  </a:cubicBezTo>
                  <a:cubicBezTo>
                    <a:pt x="142" y="508"/>
                    <a:pt x="149" y="515"/>
                    <a:pt x="163" y="515"/>
                  </a:cubicBezTo>
                  <a:close/>
                  <a:moveTo>
                    <a:pt x="290" y="56"/>
                  </a:moveTo>
                  <a:lnTo>
                    <a:pt x="290" y="56"/>
                  </a:lnTo>
                  <a:cubicBezTo>
                    <a:pt x="283" y="56"/>
                    <a:pt x="283" y="56"/>
                    <a:pt x="283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452"/>
                    <a:pt x="29" y="452"/>
                    <a:pt x="29" y="452"/>
                  </a:cubicBezTo>
                  <a:cubicBezTo>
                    <a:pt x="36" y="452"/>
                    <a:pt x="36" y="452"/>
                    <a:pt x="36" y="452"/>
                  </a:cubicBezTo>
                  <a:cubicBezTo>
                    <a:pt x="283" y="452"/>
                    <a:pt x="283" y="452"/>
                    <a:pt x="283" y="452"/>
                  </a:cubicBezTo>
                  <a:cubicBezTo>
                    <a:pt x="290" y="452"/>
                    <a:pt x="290" y="452"/>
                    <a:pt x="290" y="452"/>
                  </a:cubicBezTo>
                  <a:lnTo>
                    <a:pt x="290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4" name="Freeform 49"/>
            <p:cNvSpPr>
              <a:spLocks noChangeArrowheads="1"/>
            </p:cNvSpPr>
            <p:nvPr/>
          </p:nvSpPr>
          <p:spPr bwMode="auto">
            <a:xfrm>
              <a:off x="6216650" y="2660650"/>
              <a:ext cx="163513" cy="177800"/>
            </a:xfrm>
            <a:custGeom>
              <a:avLst/>
              <a:gdLst>
                <a:gd name="T0" fmla="*/ 58890669 w 453"/>
                <a:gd name="T1" fmla="*/ 31867782 h 496"/>
                <a:gd name="T2" fmla="*/ 58890669 w 453"/>
                <a:gd name="T3" fmla="*/ 31867782 h 496"/>
                <a:gd name="T4" fmla="*/ 57066759 w 453"/>
                <a:gd name="T5" fmla="*/ 34566327 h 496"/>
                <a:gd name="T6" fmla="*/ 57066759 w 453"/>
                <a:gd name="T7" fmla="*/ 34566327 h 496"/>
                <a:gd name="T8" fmla="*/ 45080137 w 453"/>
                <a:gd name="T9" fmla="*/ 45488840 h 496"/>
                <a:gd name="T10" fmla="*/ 45080137 w 453"/>
                <a:gd name="T11" fmla="*/ 45488840 h 496"/>
                <a:gd name="T12" fmla="*/ 42344092 w 453"/>
                <a:gd name="T13" fmla="*/ 46388235 h 496"/>
                <a:gd name="T14" fmla="*/ 38695911 w 453"/>
                <a:gd name="T15" fmla="*/ 42790294 h 496"/>
                <a:gd name="T16" fmla="*/ 40519821 w 453"/>
                <a:gd name="T17" fmla="*/ 39963059 h 496"/>
                <a:gd name="T18" fmla="*/ 40519821 w 453"/>
                <a:gd name="T19" fmla="*/ 39963059 h 496"/>
                <a:gd name="T20" fmla="*/ 45080137 w 453"/>
                <a:gd name="T21" fmla="*/ 35465723 h 496"/>
                <a:gd name="T22" fmla="*/ 23061108 w 453"/>
                <a:gd name="T23" fmla="*/ 35465723 h 496"/>
                <a:gd name="T24" fmla="*/ 23061108 w 453"/>
                <a:gd name="T25" fmla="*/ 35465723 h 496"/>
                <a:gd name="T26" fmla="*/ 19282622 w 453"/>
                <a:gd name="T27" fmla="*/ 31867782 h 496"/>
                <a:gd name="T28" fmla="*/ 23061108 w 453"/>
                <a:gd name="T29" fmla="*/ 28269842 h 496"/>
                <a:gd name="T30" fmla="*/ 23061108 w 453"/>
                <a:gd name="T31" fmla="*/ 28269842 h 496"/>
                <a:gd name="T32" fmla="*/ 45080137 w 453"/>
                <a:gd name="T33" fmla="*/ 28269842 h 496"/>
                <a:gd name="T34" fmla="*/ 40519821 w 453"/>
                <a:gd name="T35" fmla="*/ 23643815 h 496"/>
                <a:gd name="T36" fmla="*/ 40519821 w 453"/>
                <a:gd name="T37" fmla="*/ 23643815 h 496"/>
                <a:gd name="T38" fmla="*/ 38695911 w 453"/>
                <a:gd name="T39" fmla="*/ 20945270 h 496"/>
                <a:gd name="T40" fmla="*/ 42344092 w 453"/>
                <a:gd name="T41" fmla="*/ 17347329 h 496"/>
                <a:gd name="T42" fmla="*/ 45080137 w 453"/>
                <a:gd name="T43" fmla="*/ 18246725 h 496"/>
                <a:gd name="T44" fmla="*/ 45080137 w 453"/>
                <a:gd name="T45" fmla="*/ 18246725 h 496"/>
                <a:gd name="T46" fmla="*/ 57066759 w 453"/>
                <a:gd name="T47" fmla="*/ 29169237 h 496"/>
                <a:gd name="T48" fmla="*/ 57066759 w 453"/>
                <a:gd name="T49" fmla="*/ 29169237 h 496"/>
                <a:gd name="T50" fmla="*/ 58890669 w 453"/>
                <a:gd name="T51" fmla="*/ 31867782 h 496"/>
                <a:gd name="T52" fmla="*/ 22148973 w 453"/>
                <a:gd name="T53" fmla="*/ 7324571 h 496"/>
                <a:gd name="T54" fmla="*/ 22148973 w 453"/>
                <a:gd name="T55" fmla="*/ 7324571 h 496"/>
                <a:gd name="T56" fmla="*/ 7296362 w 453"/>
                <a:gd name="T57" fmla="*/ 7324571 h 496"/>
                <a:gd name="T58" fmla="*/ 7296362 w 453"/>
                <a:gd name="T59" fmla="*/ 56410993 h 496"/>
                <a:gd name="T60" fmla="*/ 22148973 w 453"/>
                <a:gd name="T61" fmla="*/ 56410993 h 496"/>
                <a:gd name="T62" fmla="*/ 25797154 w 453"/>
                <a:gd name="T63" fmla="*/ 60008934 h 496"/>
                <a:gd name="T64" fmla="*/ 22148973 w 453"/>
                <a:gd name="T65" fmla="*/ 63607233 h 496"/>
                <a:gd name="T66" fmla="*/ 3648181 w 453"/>
                <a:gd name="T67" fmla="*/ 63607233 h 496"/>
                <a:gd name="T68" fmla="*/ 0 w 453"/>
                <a:gd name="T69" fmla="*/ 60008934 h 496"/>
                <a:gd name="T70" fmla="*/ 0 w 453"/>
                <a:gd name="T71" fmla="*/ 3726631 h 496"/>
                <a:gd name="T72" fmla="*/ 3648181 w 453"/>
                <a:gd name="T73" fmla="*/ 0 h 496"/>
                <a:gd name="T74" fmla="*/ 22148973 w 453"/>
                <a:gd name="T75" fmla="*/ 0 h 496"/>
                <a:gd name="T76" fmla="*/ 25797154 w 453"/>
                <a:gd name="T77" fmla="*/ 3726631 h 496"/>
                <a:gd name="T78" fmla="*/ 22148973 w 453"/>
                <a:gd name="T79" fmla="*/ 7324571 h 4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3" h="496">
                  <a:moveTo>
                    <a:pt x="452" y="248"/>
                  </a:moveTo>
                  <a:lnTo>
                    <a:pt x="452" y="248"/>
                  </a:lnTo>
                  <a:cubicBezTo>
                    <a:pt x="452" y="255"/>
                    <a:pt x="445" y="262"/>
                    <a:pt x="438" y="269"/>
                  </a:cubicBezTo>
                  <a:cubicBezTo>
                    <a:pt x="346" y="354"/>
                    <a:pt x="346" y="354"/>
                    <a:pt x="346" y="354"/>
                  </a:cubicBezTo>
                  <a:cubicBezTo>
                    <a:pt x="339" y="361"/>
                    <a:pt x="332" y="361"/>
                    <a:pt x="325" y="361"/>
                  </a:cubicBezTo>
                  <a:cubicBezTo>
                    <a:pt x="311" y="361"/>
                    <a:pt x="297" y="347"/>
                    <a:pt x="297" y="333"/>
                  </a:cubicBezTo>
                  <a:cubicBezTo>
                    <a:pt x="297" y="326"/>
                    <a:pt x="304" y="319"/>
                    <a:pt x="311" y="311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177" y="276"/>
                    <a:pt x="177" y="276"/>
                    <a:pt x="177" y="276"/>
                  </a:cubicBezTo>
                  <a:cubicBezTo>
                    <a:pt x="163" y="276"/>
                    <a:pt x="148" y="262"/>
                    <a:pt x="148" y="248"/>
                  </a:cubicBezTo>
                  <a:cubicBezTo>
                    <a:pt x="148" y="234"/>
                    <a:pt x="163" y="220"/>
                    <a:pt x="177" y="220"/>
                  </a:cubicBezTo>
                  <a:cubicBezTo>
                    <a:pt x="346" y="220"/>
                    <a:pt x="346" y="220"/>
                    <a:pt x="346" y="220"/>
                  </a:cubicBezTo>
                  <a:cubicBezTo>
                    <a:pt x="311" y="184"/>
                    <a:pt x="311" y="184"/>
                    <a:pt x="311" y="184"/>
                  </a:cubicBezTo>
                  <a:cubicBezTo>
                    <a:pt x="304" y="177"/>
                    <a:pt x="297" y="170"/>
                    <a:pt x="297" y="163"/>
                  </a:cubicBezTo>
                  <a:cubicBezTo>
                    <a:pt x="297" y="149"/>
                    <a:pt x="311" y="135"/>
                    <a:pt x="325" y="135"/>
                  </a:cubicBezTo>
                  <a:cubicBezTo>
                    <a:pt x="332" y="135"/>
                    <a:pt x="339" y="135"/>
                    <a:pt x="346" y="142"/>
                  </a:cubicBezTo>
                  <a:cubicBezTo>
                    <a:pt x="438" y="227"/>
                    <a:pt x="438" y="227"/>
                    <a:pt x="438" y="227"/>
                  </a:cubicBezTo>
                  <a:cubicBezTo>
                    <a:pt x="445" y="234"/>
                    <a:pt x="452" y="241"/>
                    <a:pt x="452" y="248"/>
                  </a:cubicBezTo>
                  <a:close/>
                  <a:moveTo>
                    <a:pt x="170" y="57"/>
                  </a:moveTo>
                  <a:lnTo>
                    <a:pt x="170" y="57"/>
                  </a:lnTo>
                  <a:cubicBezTo>
                    <a:pt x="56" y="57"/>
                    <a:pt x="56" y="57"/>
                    <a:pt x="56" y="57"/>
                  </a:cubicBezTo>
                  <a:cubicBezTo>
                    <a:pt x="56" y="439"/>
                    <a:pt x="56" y="439"/>
                    <a:pt x="56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84" y="439"/>
                    <a:pt x="198" y="446"/>
                    <a:pt x="198" y="467"/>
                  </a:cubicBezTo>
                  <a:cubicBezTo>
                    <a:pt x="198" y="481"/>
                    <a:pt x="184" y="495"/>
                    <a:pt x="170" y="495"/>
                  </a:cubicBezTo>
                  <a:cubicBezTo>
                    <a:pt x="28" y="495"/>
                    <a:pt x="28" y="495"/>
                    <a:pt x="28" y="495"/>
                  </a:cubicBezTo>
                  <a:cubicBezTo>
                    <a:pt x="7" y="495"/>
                    <a:pt x="0" y="481"/>
                    <a:pt x="0" y="46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7" y="0"/>
                    <a:pt x="28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84" y="0"/>
                    <a:pt x="198" y="15"/>
                    <a:pt x="198" y="29"/>
                  </a:cubicBezTo>
                  <a:cubicBezTo>
                    <a:pt x="198" y="50"/>
                    <a:pt x="184" y="57"/>
                    <a:pt x="170" y="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5" name="Freeform 50"/>
            <p:cNvSpPr>
              <a:spLocks noChangeArrowheads="1"/>
            </p:cNvSpPr>
            <p:nvPr/>
          </p:nvSpPr>
          <p:spPr bwMode="auto">
            <a:xfrm>
              <a:off x="5830888" y="2660650"/>
              <a:ext cx="163512" cy="177800"/>
            </a:xfrm>
            <a:custGeom>
              <a:avLst/>
              <a:gdLst>
                <a:gd name="T0" fmla="*/ 58889948 w 453"/>
                <a:gd name="T1" fmla="*/ 31867782 h 496"/>
                <a:gd name="T2" fmla="*/ 58889948 w 453"/>
                <a:gd name="T3" fmla="*/ 31867782 h 496"/>
                <a:gd name="T4" fmla="*/ 58889948 w 453"/>
                <a:gd name="T5" fmla="*/ 60008934 h 496"/>
                <a:gd name="T6" fmla="*/ 55241789 w 453"/>
                <a:gd name="T7" fmla="*/ 63607233 h 496"/>
                <a:gd name="T8" fmla="*/ 36741110 w 453"/>
                <a:gd name="T9" fmla="*/ 63607233 h 496"/>
                <a:gd name="T10" fmla="*/ 33092952 w 453"/>
                <a:gd name="T11" fmla="*/ 60008934 h 496"/>
                <a:gd name="T12" fmla="*/ 36741110 w 453"/>
                <a:gd name="T13" fmla="*/ 56410993 h 496"/>
                <a:gd name="T14" fmla="*/ 51463687 w 453"/>
                <a:gd name="T15" fmla="*/ 56410993 h 496"/>
                <a:gd name="T16" fmla="*/ 51463687 w 453"/>
                <a:gd name="T17" fmla="*/ 7324571 h 496"/>
                <a:gd name="T18" fmla="*/ 36741110 w 453"/>
                <a:gd name="T19" fmla="*/ 7324571 h 496"/>
                <a:gd name="T20" fmla="*/ 33092952 w 453"/>
                <a:gd name="T21" fmla="*/ 3726631 h 496"/>
                <a:gd name="T22" fmla="*/ 36741110 w 453"/>
                <a:gd name="T23" fmla="*/ 0 h 496"/>
                <a:gd name="T24" fmla="*/ 55241789 w 453"/>
                <a:gd name="T25" fmla="*/ 0 h 496"/>
                <a:gd name="T26" fmla="*/ 58889948 w 453"/>
                <a:gd name="T27" fmla="*/ 3726631 h 496"/>
                <a:gd name="T28" fmla="*/ 58889948 w 453"/>
                <a:gd name="T29" fmla="*/ 31867782 h 496"/>
                <a:gd name="T30" fmla="*/ 37653240 w 453"/>
                <a:gd name="T31" fmla="*/ 29169237 h 496"/>
                <a:gd name="T32" fmla="*/ 37653240 w 453"/>
                <a:gd name="T33" fmla="*/ 29169237 h 496"/>
                <a:gd name="T34" fmla="*/ 38565009 w 453"/>
                <a:gd name="T35" fmla="*/ 31867782 h 496"/>
                <a:gd name="T36" fmla="*/ 37653240 w 453"/>
                <a:gd name="T37" fmla="*/ 34566327 h 496"/>
                <a:gd name="T38" fmla="*/ 37653240 w 453"/>
                <a:gd name="T39" fmla="*/ 34566327 h 496"/>
                <a:gd name="T40" fmla="*/ 25796996 w 453"/>
                <a:gd name="T41" fmla="*/ 45488840 h 496"/>
                <a:gd name="T42" fmla="*/ 25796996 w 453"/>
                <a:gd name="T43" fmla="*/ 45488840 h 496"/>
                <a:gd name="T44" fmla="*/ 22930663 w 453"/>
                <a:gd name="T45" fmla="*/ 46388235 h 496"/>
                <a:gd name="T46" fmla="*/ 19282505 w 453"/>
                <a:gd name="T47" fmla="*/ 42790294 h 496"/>
                <a:gd name="T48" fmla="*/ 20194634 w 453"/>
                <a:gd name="T49" fmla="*/ 39963059 h 496"/>
                <a:gd name="T50" fmla="*/ 20194634 w 453"/>
                <a:gd name="T51" fmla="*/ 39963059 h 496"/>
                <a:gd name="T52" fmla="*/ 25796996 w 453"/>
                <a:gd name="T53" fmla="*/ 35465723 h 496"/>
                <a:gd name="T54" fmla="*/ 3648158 w 453"/>
                <a:gd name="T55" fmla="*/ 35465723 h 496"/>
                <a:gd name="T56" fmla="*/ 3648158 w 453"/>
                <a:gd name="T57" fmla="*/ 35465723 h 496"/>
                <a:gd name="T58" fmla="*/ 0 w 453"/>
                <a:gd name="T59" fmla="*/ 31867782 h 496"/>
                <a:gd name="T60" fmla="*/ 3648158 w 453"/>
                <a:gd name="T61" fmla="*/ 28269842 h 496"/>
                <a:gd name="T62" fmla="*/ 3648158 w 453"/>
                <a:gd name="T63" fmla="*/ 28269842 h 496"/>
                <a:gd name="T64" fmla="*/ 25796996 w 453"/>
                <a:gd name="T65" fmla="*/ 28269842 h 496"/>
                <a:gd name="T66" fmla="*/ 20194634 w 453"/>
                <a:gd name="T67" fmla="*/ 23643815 h 496"/>
                <a:gd name="T68" fmla="*/ 20194634 w 453"/>
                <a:gd name="T69" fmla="*/ 23643815 h 496"/>
                <a:gd name="T70" fmla="*/ 19282505 w 453"/>
                <a:gd name="T71" fmla="*/ 20945270 h 496"/>
                <a:gd name="T72" fmla="*/ 22930663 w 453"/>
                <a:gd name="T73" fmla="*/ 17347329 h 496"/>
                <a:gd name="T74" fmla="*/ 25796996 w 453"/>
                <a:gd name="T75" fmla="*/ 18246725 h 496"/>
                <a:gd name="T76" fmla="*/ 25796996 w 453"/>
                <a:gd name="T77" fmla="*/ 18246725 h 496"/>
                <a:gd name="T78" fmla="*/ 37653240 w 453"/>
                <a:gd name="T79" fmla="*/ 29169237 h 4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3" h="496">
                  <a:moveTo>
                    <a:pt x="452" y="248"/>
                  </a:moveTo>
                  <a:lnTo>
                    <a:pt x="452" y="248"/>
                  </a:lnTo>
                  <a:cubicBezTo>
                    <a:pt x="452" y="467"/>
                    <a:pt x="452" y="467"/>
                    <a:pt x="452" y="467"/>
                  </a:cubicBezTo>
                  <a:cubicBezTo>
                    <a:pt x="452" y="481"/>
                    <a:pt x="438" y="495"/>
                    <a:pt x="424" y="495"/>
                  </a:cubicBezTo>
                  <a:cubicBezTo>
                    <a:pt x="282" y="495"/>
                    <a:pt x="282" y="495"/>
                    <a:pt x="282" y="495"/>
                  </a:cubicBezTo>
                  <a:cubicBezTo>
                    <a:pt x="261" y="495"/>
                    <a:pt x="254" y="481"/>
                    <a:pt x="254" y="467"/>
                  </a:cubicBezTo>
                  <a:cubicBezTo>
                    <a:pt x="254" y="446"/>
                    <a:pt x="261" y="439"/>
                    <a:pt x="282" y="439"/>
                  </a:cubicBezTo>
                  <a:cubicBezTo>
                    <a:pt x="395" y="439"/>
                    <a:pt x="395" y="439"/>
                    <a:pt x="395" y="439"/>
                  </a:cubicBezTo>
                  <a:cubicBezTo>
                    <a:pt x="395" y="57"/>
                    <a:pt x="395" y="57"/>
                    <a:pt x="395" y="57"/>
                  </a:cubicBezTo>
                  <a:cubicBezTo>
                    <a:pt x="282" y="57"/>
                    <a:pt x="282" y="57"/>
                    <a:pt x="282" y="57"/>
                  </a:cubicBezTo>
                  <a:cubicBezTo>
                    <a:pt x="261" y="57"/>
                    <a:pt x="254" y="43"/>
                    <a:pt x="254" y="29"/>
                  </a:cubicBezTo>
                  <a:cubicBezTo>
                    <a:pt x="254" y="15"/>
                    <a:pt x="261" y="0"/>
                    <a:pt x="282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38" y="0"/>
                    <a:pt x="452" y="15"/>
                    <a:pt x="452" y="29"/>
                  </a:cubicBezTo>
                  <a:cubicBezTo>
                    <a:pt x="452" y="248"/>
                    <a:pt x="452" y="248"/>
                    <a:pt x="452" y="248"/>
                  </a:cubicBezTo>
                  <a:close/>
                  <a:moveTo>
                    <a:pt x="289" y="227"/>
                  </a:moveTo>
                  <a:lnTo>
                    <a:pt x="289" y="227"/>
                  </a:lnTo>
                  <a:cubicBezTo>
                    <a:pt x="296" y="234"/>
                    <a:pt x="296" y="241"/>
                    <a:pt x="296" y="248"/>
                  </a:cubicBezTo>
                  <a:cubicBezTo>
                    <a:pt x="296" y="255"/>
                    <a:pt x="296" y="262"/>
                    <a:pt x="289" y="269"/>
                  </a:cubicBezTo>
                  <a:cubicBezTo>
                    <a:pt x="198" y="354"/>
                    <a:pt x="198" y="354"/>
                    <a:pt x="198" y="354"/>
                  </a:cubicBezTo>
                  <a:cubicBezTo>
                    <a:pt x="191" y="361"/>
                    <a:pt x="183" y="361"/>
                    <a:pt x="176" y="361"/>
                  </a:cubicBezTo>
                  <a:cubicBezTo>
                    <a:pt x="162" y="361"/>
                    <a:pt x="148" y="347"/>
                    <a:pt x="148" y="333"/>
                  </a:cubicBezTo>
                  <a:cubicBezTo>
                    <a:pt x="148" y="326"/>
                    <a:pt x="155" y="319"/>
                    <a:pt x="155" y="311"/>
                  </a:cubicBezTo>
                  <a:cubicBezTo>
                    <a:pt x="198" y="276"/>
                    <a:pt x="198" y="276"/>
                    <a:pt x="198" y="276"/>
                  </a:cubicBezTo>
                  <a:cubicBezTo>
                    <a:pt x="28" y="276"/>
                    <a:pt x="28" y="276"/>
                    <a:pt x="28" y="276"/>
                  </a:cubicBezTo>
                  <a:cubicBezTo>
                    <a:pt x="7" y="276"/>
                    <a:pt x="0" y="262"/>
                    <a:pt x="0" y="248"/>
                  </a:cubicBezTo>
                  <a:cubicBezTo>
                    <a:pt x="0" y="234"/>
                    <a:pt x="7" y="220"/>
                    <a:pt x="28" y="220"/>
                  </a:cubicBezTo>
                  <a:cubicBezTo>
                    <a:pt x="198" y="220"/>
                    <a:pt x="198" y="220"/>
                    <a:pt x="198" y="220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77"/>
                    <a:pt x="148" y="170"/>
                    <a:pt x="148" y="163"/>
                  </a:cubicBezTo>
                  <a:cubicBezTo>
                    <a:pt x="148" y="149"/>
                    <a:pt x="162" y="135"/>
                    <a:pt x="176" y="135"/>
                  </a:cubicBezTo>
                  <a:cubicBezTo>
                    <a:pt x="183" y="135"/>
                    <a:pt x="191" y="135"/>
                    <a:pt x="198" y="142"/>
                  </a:cubicBezTo>
                  <a:cubicBezTo>
                    <a:pt x="289" y="227"/>
                    <a:pt x="289" y="227"/>
                    <a:pt x="289" y="2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6" name="Freeform 51"/>
            <p:cNvSpPr>
              <a:spLocks noChangeArrowheads="1"/>
            </p:cNvSpPr>
            <p:nvPr/>
          </p:nvSpPr>
          <p:spPr bwMode="auto">
            <a:xfrm>
              <a:off x="5445125" y="2668588"/>
              <a:ext cx="176213" cy="163512"/>
            </a:xfrm>
            <a:custGeom>
              <a:avLst/>
              <a:gdLst>
                <a:gd name="T0" fmla="*/ 59733324 w 489"/>
                <a:gd name="T1" fmla="*/ 58889948 h 453"/>
                <a:gd name="T2" fmla="*/ 59733324 w 489"/>
                <a:gd name="T3" fmla="*/ 58889948 h 453"/>
                <a:gd name="T4" fmla="*/ 3765697 w 489"/>
                <a:gd name="T5" fmla="*/ 58889948 h 453"/>
                <a:gd name="T6" fmla="*/ 0 w 489"/>
                <a:gd name="T7" fmla="*/ 55241789 h 453"/>
                <a:gd name="T8" fmla="*/ 0 w 489"/>
                <a:gd name="T9" fmla="*/ 36741110 h 453"/>
                <a:gd name="T10" fmla="*/ 3765697 w 489"/>
                <a:gd name="T11" fmla="*/ 33092952 h 453"/>
                <a:gd name="T12" fmla="*/ 7401667 w 489"/>
                <a:gd name="T13" fmla="*/ 36741110 h 453"/>
                <a:gd name="T14" fmla="*/ 7401667 w 489"/>
                <a:gd name="T15" fmla="*/ 51593992 h 453"/>
                <a:gd name="T16" fmla="*/ 55967267 w 489"/>
                <a:gd name="T17" fmla="*/ 51593992 h 453"/>
                <a:gd name="T18" fmla="*/ 55967267 w 489"/>
                <a:gd name="T19" fmla="*/ 36741110 h 453"/>
                <a:gd name="T20" fmla="*/ 59733324 w 489"/>
                <a:gd name="T21" fmla="*/ 33092952 h 453"/>
                <a:gd name="T22" fmla="*/ 63369294 w 489"/>
                <a:gd name="T23" fmla="*/ 36741110 h 453"/>
                <a:gd name="T24" fmla="*/ 63369294 w 489"/>
                <a:gd name="T25" fmla="*/ 55241789 h 453"/>
                <a:gd name="T26" fmla="*/ 59733324 w 489"/>
                <a:gd name="T27" fmla="*/ 58889948 h 453"/>
                <a:gd name="T28" fmla="*/ 43241733 w 489"/>
                <a:gd name="T29" fmla="*/ 19282505 h 453"/>
                <a:gd name="T30" fmla="*/ 43241733 w 489"/>
                <a:gd name="T31" fmla="*/ 19282505 h 453"/>
                <a:gd name="T32" fmla="*/ 40384848 w 489"/>
                <a:gd name="T33" fmla="*/ 18370375 h 453"/>
                <a:gd name="T34" fmla="*/ 40384848 w 489"/>
                <a:gd name="T35" fmla="*/ 18370375 h 453"/>
                <a:gd name="T36" fmla="*/ 35840067 w 489"/>
                <a:gd name="T37" fmla="*/ 12898317 h 453"/>
                <a:gd name="T38" fmla="*/ 35840067 w 489"/>
                <a:gd name="T39" fmla="*/ 35828980 h 453"/>
                <a:gd name="T40" fmla="*/ 35840067 w 489"/>
                <a:gd name="T41" fmla="*/ 35828980 h 453"/>
                <a:gd name="T42" fmla="*/ 32204097 w 489"/>
                <a:gd name="T43" fmla="*/ 39607443 h 453"/>
                <a:gd name="T44" fmla="*/ 28568127 w 489"/>
                <a:gd name="T45" fmla="*/ 35828980 h 453"/>
                <a:gd name="T46" fmla="*/ 28568127 w 489"/>
                <a:gd name="T47" fmla="*/ 35828980 h 453"/>
                <a:gd name="T48" fmla="*/ 28568127 w 489"/>
                <a:gd name="T49" fmla="*/ 12898317 h 453"/>
                <a:gd name="T50" fmla="*/ 23893258 w 489"/>
                <a:gd name="T51" fmla="*/ 18370375 h 453"/>
                <a:gd name="T52" fmla="*/ 23893258 w 489"/>
                <a:gd name="T53" fmla="*/ 18370375 h 453"/>
                <a:gd name="T54" fmla="*/ 21166461 w 489"/>
                <a:gd name="T55" fmla="*/ 19282505 h 453"/>
                <a:gd name="T56" fmla="*/ 17530491 w 489"/>
                <a:gd name="T57" fmla="*/ 15634346 h 453"/>
                <a:gd name="T58" fmla="*/ 18439303 w 489"/>
                <a:gd name="T59" fmla="*/ 13810447 h 453"/>
                <a:gd name="T60" fmla="*/ 18439303 w 489"/>
                <a:gd name="T61" fmla="*/ 13810447 h 453"/>
                <a:gd name="T62" fmla="*/ 29476939 w 489"/>
                <a:gd name="T63" fmla="*/ 912130 h 453"/>
                <a:gd name="T64" fmla="*/ 29476939 w 489"/>
                <a:gd name="T65" fmla="*/ 912130 h 453"/>
                <a:gd name="T66" fmla="*/ 32204097 w 489"/>
                <a:gd name="T67" fmla="*/ 0 h 453"/>
                <a:gd name="T68" fmla="*/ 34930894 w 489"/>
                <a:gd name="T69" fmla="*/ 912130 h 453"/>
                <a:gd name="T70" fmla="*/ 34930894 w 489"/>
                <a:gd name="T71" fmla="*/ 912130 h 453"/>
                <a:gd name="T72" fmla="*/ 45968530 w 489"/>
                <a:gd name="T73" fmla="*/ 13810447 h 453"/>
                <a:gd name="T74" fmla="*/ 45968530 w 489"/>
                <a:gd name="T75" fmla="*/ 13810447 h 453"/>
                <a:gd name="T76" fmla="*/ 46877703 w 489"/>
                <a:gd name="T77" fmla="*/ 15634346 h 453"/>
                <a:gd name="T78" fmla="*/ 43241733 w 489"/>
                <a:gd name="T79" fmla="*/ 19282505 h 4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9" h="453">
                  <a:moveTo>
                    <a:pt x="460" y="452"/>
                  </a:moveTo>
                  <a:lnTo>
                    <a:pt x="460" y="452"/>
                  </a:lnTo>
                  <a:cubicBezTo>
                    <a:pt x="29" y="452"/>
                    <a:pt x="29" y="452"/>
                    <a:pt x="29" y="452"/>
                  </a:cubicBezTo>
                  <a:cubicBezTo>
                    <a:pt x="15" y="452"/>
                    <a:pt x="0" y="438"/>
                    <a:pt x="0" y="424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68"/>
                    <a:pt x="15" y="254"/>
                    <a:pt x="29" y="254"/>
                  </a:cubicBezTo>
                  <a:cubicBezTo>
                    <a:pt x="43" y="254"/>
                    <a:pt x="57" y="268"/>
                    <a:pt x="57" y="282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431" y="396"/>
                    <a:pt x="431" y="396"/>
                    <a:pt x="431" y="396"/>
                  </a:cubicBezTo>
                  <a:cubicBezTo>
                    <a:pt x="431" y="282"/>
                    <a:pt x="431" y="282"/>
                    <a:pt x="431" y="282"/>
                  </a:cubicBezTo>
                  <a:cubicBezTo>
                    <a:pt x="431" y="268"/>
                    <a:pt x="446" y="254"/>
                    <a:pt x="460" y="254"/>
                  </a:cubicBezTo>
                  <a:cubicBezTo>
                    <a:pt x="481" y="254"/>
                    <a:pt x="488" y="268"/>
                    <a:pt x="488" y="282"/>
                  </a:cubicBezTo>
                  <a:cubicBezTo>
                    <a:pt x="488" y="424"/>
                    <a:pt x="488" y="424"/>
                    <a:pt x="488" y="424"/>
                  </a:cubicBezTo>
                  <a:cubicBezTo>
                    <a:pt x="488" y="438"/>
                    <a:pt x="481" y="452"/>
                    <a:pt x="460" y="452"/>
                  </a:cubicBezTo>
                  <a:close/>
                  <a:moveTo>
                    <a:pt x="333" y="148"/>
                  </a:moveTo>
                  <a:lnTo>
                    <a:pt x="333" y="148"/>
                  </a:lnTo>
                  <a:cubicBezTo>
                    <a:pt x="318" y="148"/>
                    <a:pt x="311" y="148"/>
                    <a:pt x="311" y="141"/>
                  </a:cubicBezTo>
                  <a:cubicBezTo>
                    <a:pt x="276" y="99"/>
                    <a:pt x="276" y="99"/>
                    <a:pt x="276" y="99"/>
                  </a:cubicBezTo>
                  <a:cubicBezTo>
                    <a:pt x="276" y="275"/>
                    <a:pt x="276" y="275"/>
                    <a:pt x="276" y="275"/>
                  </a:cubicBezTo>
                  <a:cubicBezTo>
                    <a:pt x="276" y="289"/>
                    <a:pt x="262" y="304"/>
                    <a:pt x="248" y="304"/>
                  </a:cubicBezTo>
                  <a:cubicBezTo>
                    <a:pt x="227" y="304"/>
                    <a:pt x="220" y="289"/>
                    <a:pt x="220" y="275"/>
                  </a:cubicBezTo>
                  <a:cubicBezTo>
                    <a:pt x="220" y="99"/>
                    <a:pt x="220" y="99"/>
                    <a:pt x="220" y="99"/>
                  </a:cubicBezTo>
                  <a:cubicBezTo>
                    <a:pt x="184" y="141"/>
                    <a:pt x="184" y="141"/>
                    <a:pt x="184" y="141"/>
                  </a:cubicBezTo>
                  <a:cubicBezTo>
                    <a:pt x="177" y="148"/>
                    <a:pt x="170" y="148"/>
                    <a:pt x="163" y="148"/>
                  </a:cubicBezTo>
                  <a:cubicBezTo>
                    <a:pt x="142" y="148"/>
                    <a:pt x="135" y="141"/>
                    <a:pt x="135" y="120"/>
                  </a:cubicBezTo>
                  <a:cubicBezTo>
                    <a:pt x="135" y="113"/>
                    <a:pt x="135" y="106"/>
                    <a:pt x="142" y="106"/>
                  </a:cubicBezTo>
                  <a:cubicBezTo>
                    <a:pt x="227" y="7"/>
                    <a:pt x="227" y="7"/>
                    <a:pt x="227" y="7"/>
                  </a:cubicBezTo>
                  <a:cubicBezTo>
                    <a:pt x="227" y="7"/>
                    <a:pt x="234" y="0"/>
                    <a:pt x="248" y="0"/>
                  </a:cubicBezTo>
                  <a:cubicBezTo>
                    <a:pt x="255" y="0"/>
                    <a:pt x="262" y="7"/>
                    <a:pt x="269" y="7"/>
                  </a:cubicBezTo>
                  <a:cubicBezTo>
                    <a:pt x="354" y="106"/>
                    <a:pt x="354" y="106"/>
                    <a:pt x="354" y="106"/>
                  </a:cubicBezTo>
                  <a:cubicBezTo>
                    <a:pt x="354" y="106"/>
                    <a:pt x="361" y="113"/>
                    <a:pt x="361" y="120"/>
                  </a:cubicBezTo>
                  <a:cubicBezTo>
                    <a:pt x="361" y="141"/>
                    <a:pt x="347" y="148"/>
                    <a:pt x="333" y="1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7" name="Freeform 52"/>
            <p:cNvSpPr>
              <a:spLocks noChangeArrowheads="1"/>
            </p:cNvSpPr>
            <p:nvPr/>
          </p:nvSpPr>
          <p:spPr bwMode="auto">
            <a:xfrm>
              <a:off x="5067300" y="2668588"/>
              <a:ext cx="176213" cy="163512"/>
            </a:xfrm>
            <a:custGeom>
              <a:avLst/>
              <a:gdLst>
                <a:gd name="T0" fmla="*/ 59733324 w 489"/>
                <a:gd name="T1" fmla="*/ 58889948 h 453"/>
                <a:gd name="T2" fmla="*/ 59733324 w 489"/>
                <a:gd name="T3" fmla="*/ 58889948 h 453"/>
                <a:gd name="T4" fmla="*/ 31294924 w 489"/>
                <a:gd name="T5" fmla="*/ 58889948 h 453"/>
                <a:gd name="T6" fmla="*/ 31294924 w 489"/>
                <a:gd name="T7" fmla="*/ 58889948 h 453"/>
                <a:gd name="T8" fmla="*/ 31294924 w 489"/>
                <a:gd name="T9" fmla="*/ 58889948 h 453"/>
                <a:gd name="T10" fmla="*/ 3765697 w 489"/>
                <a:gd name="T11" fmla="*/ 58889948 h 453"/>
                <a:gd name="T12" fmla="*/ 0 w 489"/>
                <a:gd name="T13" fmla="*/ 55241789 h 453"/>
                <a:gd name="T14" fmla="*/ 0 w 489"/>
                <a:gd name="T15" fmla="*/ 36741110 h 453"/>
                <a:gd name="T16" fmla="*/ 3765697 w 489"/>
                <a:gd name="T17" fmla="*/ 33092952 h 453"/>
                <a:gd name="T18" fmla="*/ 7401667 w 489"/>
                <a:gd name="T19" fmla="*/ 36741110 h 453"/>
                <a:gd name="T20" fmla="*/ 7401667 w 489"/>
                <a:gd name="T21" fmla="*/ 51593992 h 453"/>
                <a:gd name="T22" fmla="*/ 55967267 w 489"/>
                <a:gd name="T23" fmla="*/ 51593992 h 453"/>
                <a:gd name="T24" fmla="*/ 55967267 w 489"/>
                <a:gd name="T25" fmla="*/ 36741110 h 453"/>
                <a:gd name="T26" fmla="*/ 59733324 w 489"/>
                <a:gd name="T27" fmla="*/ 33092952 h 453"/>
                <a:gd name="T28" fmla="*/ 63369294 w 489"/>
                <a:gd name="T29" fmla="*/ 36741110 h 453"/>
                <a:gd name="T30" fmla="*/ 63369294 w 489"/>
                <a:gd name="T31" fmla="*/ 55241789 h 453"/>
                <a:gd name="T32" fmla="*/ 59733324 w 489"/>
                <a:gd name="T33" fmla="*/ 58889948 h 453"/>
                <a:gd name="T34" fmla="*/ 45059718 w 489"/>
                <a:gd name="T35" fmla="*/ 25796996 h 453"/>
                <a:gd name="T36" fmla="*/ 45059718 w 489"/>
                <a:gd name="T37" fmla="*/ 25796996 h 453"/>
                <a:gd name="T38" fmla="*/ 34022082 w 489"/>
                <a:gd name="T39" fmla="*/ 37653240 h 453"/>
                <a:gd name="T40" fmla="*/ 34022082 w 489"/>
                <a:gd name="T41" fmla="*/ 37653240 h 453"/>
                <a:gd name="T42" fmla="*/ 31294924 w 489"/>
                <a:gd name="T43" fmla="*/ 39607443 h 453"/>
                <a:gd name="T44" fmla="*/ 28568127 w 489"/>
                <a:gd name="T45" fmla="*/ 37653240 h 453"/>
                <a:gd name="T46" fmla="*/ 28568127 w 489"/>
                <a:gd name="T47" fmla="*/ 37653240 h 453"/>
                <a:gd name="T48" fmla="*/ 17530491 w 489"/>
                <a:gd name="T49" fmla="*/ 25796996 h 453"/>
                <a:gd name="T50" fmla="*/ 17530491 w 489"/>
                <a:gd name="T51" fmla="*/ 25796996 h 453"/>
                <a:gd name="T52" fmla="*/ 16491591 w 489"/>
                <a:gd name="T53" fmla="*/ 22930663 h 453"/>
                <a:gd name="T54" fmla="*/ 20257288 w 489"/>
                <a:gd name="T55" fmla="*/ 19282505 h 453"/>
                <a:gd name="T56" fmla="*/ 22984445 w 489"/>
                <a:gd name="T57" fmla="*/ 21106403 h 453"/>
                <a:gd name="T58" fmla="*/ 22984445 w 489"/>
                <a:gd name="T59" fmla="*/ 21106403 h 453"/>
                <a:gd name="T60" fmla="*/ 27529227 w 489"/>
                <a:gd name="T61" fmla="*/ 25796996 h 453"/>
                <a:gd name="T62" fmla="*/ 27529227 w 489"/>
                <a:gd name="T63" fmla="*/ 3648158 h 453"/>
                <a:gd name="T64" fmla="*/ 27529227 w 489"/>
                <a:gd name="T65" fmla="*/ 3648158 h 453"/>
                <a:gd name="T66" fmla="*/ 31294924 w 489"/>
                <a:gd name="T67" fmla="*/ 0 h 453"/>
                <a:gd name="T68" fmla="*/ 34930894 w 489"/>
                <a:gd name="T69" fmla="*/ 3648158 h 453"/>
                <a:gd name="T70" fmla="*/ 34930894 w 489"/>
                <a:gd name="T71" fmla="*/ 3648158 h 453"/>
                <a:gd name="T72" fmla="*/ 34930894 w 489"/>
                <a:gd name="T73" fmla="*/ 25796996 h 453"/>
                <a:gd name="T74" fmla="*/ 39476036 w 489"/>
                <a:gd name="T75" fmla="*/ 21106403 h 453"/>
                <a:gd name="T76" fmla="*/ 39476036 w 489"/>
                <a:gd name="T77" fmla="*/ 21106403 h 453"/>
                <a:gd name="T78" fmla="*/ 42202833 w 489"/>
                <a:gd name="T79" fmla="*/ 19282505 h 453"/>
                <a:gd name="T80" fmla="*/ 45968530 w 489"/>
                <a:gd name="T81" fmla="*/ 22930663 h 453"/>
                <a:gd name="T82" fmla="*/ 45059718 w 489"/>
                <a:gd name="T83" fmla="*/ 25796996 h 4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89" h="453">
                  <a:moveTo>
                    <a:pt x="460" y="452"/>
                  </a:moveTo>
                  <a:lnTo>
                    <a:pt x="460" y="452"/>
                  </a:lnTo>
                  <a:cubicBezTo>
                    <a:pt x="241" y="452"/>
                    <a:pt x="241" y="452"/>
                    <a:pt x="241" y="452"/>
                  </a:cubicBezTo>
                  <a:cubicBezTo>
                    <a:pt x="29" y="452"/>
                    <a:pt x="29" y="452"/>
                    <a:pt x="29" y="452"/>
                  </a:cubicBezTo>
                  <a:cubicBezTo>
                    <a:pt x="7" y="452"/>
                    <a:pt x="0" y="438"/>
                    <a:pt x="0" y="424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68"/>
                    <a:pt x="7" y="254"/>
                    <a:pt x="29" y="254"/>
                  </a:cubicBezTo>
                  <a:cubicBezTo>
                    <a:pt x="43" y="254"/>
                    <a:pt x="57" y="268"/>
                    <a:pt x="57" y="282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431" y="396"/>
                    <a:pt x="431" y="396"/>
                    <a:pt x="431" y="396"/>
                  </a:cubicBezTo>
                  <a:cubicBezTo>
                    <a:pt x="431" y="282"/>
                    <a:pt x="431" y="282"/>
                    <a:pt x="431" y="282"/>
                  </a:cubicBezTo>
                  <a:cubicBezTo>
                    <a:pt x="431" y="268"/>
                    <a:pt x="446" y="254"/>
                    <a:pt x="460" y="254"/>
                  </a:cubicBezTo>
                  <a:cubicBezTo>
                    <a:pt x="474" y="254"/>
                    <a:pt x="488" y="268"/>
                    <a:pt x="488" y="282"/>
                  </a:cubicBezTo>
                  <a:cubicBezTo>
                    <a:pt x="488" y="424"/>
                    <a:pt x="488" y="424"/>
                    <a:pt x="488" y="424"/>
                  </a:cubicBezTo>
                  <a:cubicBezTo>
                    <a:pt x="488" y="438"/>
                    <a:pt x="474" y="452"/>
                    <a:pt x="460" y="452"/>
                  </a:cubicBezTo>
                  <a:close/>
                  <a:moveTo>
                    <a:pt x="347" y="198"/>
                  </a:moveTo>
                  <a:lnTo>
                    <a:pt x="347" y="198"/>
                  </a:lnTo>
                  <a:cubicBezTo>
                    <a:pt x="262" y="289"/>
                    <a:pt x="262" y="289"/>
                    <a:pt x="262" y="289"/>
                  </a:cubicBezTo>
                  <a:cubicBezTo>
                    <a:pt x="262" y="297"/>
                    <a:pt x="255" y="304"/>
                    <a:pt x="241" y="304"/>
                  </a:cubicBezTo>
                  <a:cubicBezTo>
                    <a:pt x="234" y="304"/>
                    <a:pt x="227" y="297"/>
                    <a:pt x="220" y="28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35" y="191"/>
                    <a:pt x="127" y="184"/>
                    <a:pt x="127" y="176"/>
                  </a:cubicBezTo>
                  <a:cubicBezTo>
                    <a:pt x="127" y="162"/>
                    <a:pt x="142" y="148"/>
                    <a:pt x="156" y="148"/>
                  </a:cubicBezTo>
                  <a:cubicBezTo>
                    <a:pt x="170" y="148"/>
                    <a:pt x="177" y="155"/>
                    <a:pt x="177" y="162"/>
                  </a:cubicBezTo>
                  <a:cubicBezTo>
                    <a:pt x="212" y="198"/>
                    <a:pt x="212" y="198"/>
                    <a:pt x="212" y="198"/>
                  </a:cubicBezTo>
                  <a:cubicBezTo>
                    <a:pt x="212" y="28"/>
                    <a:pt x="212" y="28"/>
                    <a:pt x="212" y="28"/>
                  </a:cubicBezTo>
                  <a:cubicBezTo>
                    <a:pt x="212" y="14"/>
                    <a:pt x="227" y="0"/>
                    <a:pt x="241" y="0"/>
                  </a:cubicBezTo>
                  <a:cubicBezTo>
                    <a:pt x="262" y="0"/>
                    <a:pt x="269" y="14"/>
                    <a:pt x="269" y="28"/>
                  </a:cubicBezTo>
                  <a:cubicBezTo>
                    <a:pt x="269" y="198"/>
                    <a:pt x="269" y="198"/>
                    <a:pt x="269" y="198"/>
                  </a:cubicBezTo>
                  <a:cubicBezTo>
                    <a:pt x="304" y="162"/>
                    <a:pt x="304" y="162"/>
                    <a:pt x="304" y="162"/>
                  </a:cubicBezTo>
                  <a:cubicBezTo>
                    <a:pt x="311" y="155"/>
                    <a:pt x="318" y="148"/>
                    <a:pt x="325" y="148"/>
                  </a:cubicBezTo>
                  <a:cubicBezTo>
                    <a:pt x="347" y="148"/>
                    <a:pt x="354" y="162"/>
                    <a:pt x="354" y="176"/>
                  </a:cubicBezTo>
                  <a:cubicBezTo>
                    <a:pt x="354" y="184"/>
                    <a:pt x="354" y="191"/>
                    <a:pt x="347" y="1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8" name="Freeform 53"/>
            <p:cNvSpPr>
              <a:spLocks noChangeArrowheads="1"/>
            </p:cNvSpPr>
            <p:nvPr/>
          </p:nvSpPr>
          <p:spPr bwMode="auto">
            <a:xfrm>
              <a:off x="4665663" y="2640013"/>
              <a:ext cx="219075" cy="219075"/>
            </a:xfrm>
            <a:custGeom>
              <a:avLst/>
              <a:gdLst>
                <a:gd name="T0" fmla="*/ 75172271 w 608"/>
                <a:gd name="T1" fmla="*/ 78678142 h 609"/>
                <a:gd name="T2" fmla="*/ 0 w 608"/>
                <a:gd name="T3" fmla="*/ 75054951 h 609"/>
                <a:gd name="T4" fmla="*/ 3635276 w 608"/>
                <a:gd name="T5" fmla="*/ 10093638 h 609"/>
                <a:gd name="T6" fmla="*/ 10905827 w 608"/>
                <a:gd name="T7" fmla="*/ 13716829 h 609"/>
                <a:gd name="T8" fmla="*/ 28432908 w 608"/>
                <a:gd name="T9" fmla="*/ 13716829 h 609"/>
                <a:gd name="T10" fmla="*/ 50374278 w 608"/>
                <a:gd name="T11" fmla="*/ 10093638 h 609"/>
                <a:gd name="T12" fmla="*/ 58683635 w 608"/>
                <a:gd name="T13" fmla="*/ 21998871 h 609"/>
                <a:gd name="T14" fmla="*/ 67901720 w 608"/>
                <a:gd name="T15" fmla="*/ 10093638 h 609"/>
                <a:gd name="T16" fmla="*/ 78807547 w 608"/>
                <a:gd name="T17" fmla="*/ 13716829 h 609"/>
                <a:gd name="T18" fmla="*/ 75172271 w 608"/>
                <a:gd name="T19" fmla="*/ 78678142 h 609"/>
                <a:gd name="T20" fmla="*/ 71536996 w 608"/>
                <a:gd name="T21" fmla="*/ 29245613 h 609"/>
                <a:gd name="T22" fmla="*/ 7270552 w 608"/>
                <a:gd name="T23" fmla="*/ 71302258 h 609"/>
                <a:gd name="T24" fmla="*/ 71536996 w 608"/>
                <a:gd name="T25" fmla="*/ 29245613 h 609"/>
                <a:gd name="T26" fmla="*/ 24667917 w 608"/>
                <a:gd name="T27" fmla="*/ 54867675 h 609"/>
                <a:gd name="T28" fmla="*/ 29341637 w 608"/>
                <a:gd name="T29" fmla="*/ 51244484 h 609"/>
                <a:gd name="T30" fmla="*/ 32068184 w 608"/>
                <a:gd name="T31" fmla="*/ 48526731 h 609"/>
                <a:gd name="T32" fmla="*/ 33886002 w 608"/>
                <a:gd name="T33" fmla="*/ 45679835 h 609"/>
                <a:gd name="T34" fmla="*/ 31159455 w 608"/>
                <a:gd name="T35" fmla="*/ 42056644 h 609"/>
                <a:gd name="T36" fmla="*/ 28432908 w 608"/>
                <a:gd name="T37" fmla="*/ 43868240 h 609"/>
                <a:gd name="T38" fmla="*/ 27524179 w 608"/>
                <a:gd name="T39" fmla="*/ 46585633 h 609"/>
                <a:gd name="T40" fmla="*/ 23759188 w 608"/>
                <a:gd name="T41" fmla="*/ 43868240 h 609"/>
                <a:gd name="T42" fmla="*/ 27524179 w 608"/>
                <a:gd name="T43" fmla="*/ 38433453 h 609"/>
                <a:gd name="T44" fmla="*/ 33886002 w 608"/>
                <a:gd name="T45" fmla="*/ 38433453 h 609"/>
                <a:gd name="T46" fmla="*/ 37650993 w 608"/>
                <a:gd name="T47" fmla="*/ 42056644 h 609"/>
                <a:gd name="T48" fmla="*/ 38559722 w 608"/>
                <a:gd name="T49" fmla="*/ 47491791 h 609"/>
                <a:gd name="T50" fmla="*/ 34794731 w 608"/>
                <a:gd name="T51" fmla="*/ 52150282 h 609"/>
                <a:gd name="T52" fmla="*/ 30250726 w 608"/>
                <a:gd name="T53" fmla="*/ 54867675 h 609"/>
                <a:gd name="T54" fmla="*/ 38559722 w 608"/>
                <a:gd name="T55" fmla="*/ 56679271 h 609"/>
                <a:gd name="T56" fmla="*/ 21941370 w 608"/>
                <a:gd name="T57" fmla="*/ 60431965 h 609"/>
                <a:gd name="T58" fmla="*/ 24667917 w 608"/>
                <a:gd name="T59" fmla="*/ 54867675 h 609"/>
                <a:gd name="T60" fmla="*/ 45830274 w 608"/>
                <a:gd name="T61" fmla="*/ 56679271 h 609"/>
                <a:gd name="T62" fmla="*/ 49465550 w 608"/>
                <a:gd name="T63" fmla="*/ 56679271 h 609"/>
                <a:gd name="T64" fmla="*/ 51283368 w 608"/>
                <a:gd name="T65" fmla="*/ 54867675 h 609"/>
                <a:gd name="T66" fmla="*/ 51283368 w 608"/>
                <a:gd name="T67" fmla="*/ 51244484 h 609"/>
                <a:gd name="T68" fmla="*/ 49465550 w 608"/>
                <a:gd name="T69" fmla="*/ 49432889 h 609"/>
                <a:gd name="T70" fmla="*/ 45830274 w 608"/>
                <a:gd name="T71" fmla="*/ 49432889 h 609"/>
                <a:gd name="T72" fmla="*/ 40377540 w 608"/>
                <a:gd name="T73" fmla="*/ 51244484 h 609"/>
                <a:gd name="T74" fmla="*/ 55048359 w 608"/>
                <a:gd name="T75" fmla="*/ 38433453 h 609"/>
                <a:gd name="T76" fmla="*/ 45830274 w 608"/>
                <a:gd name="T77" fmla="*/ 42056644 h 609"/>
                <a:gd name="T78" fmla="*/ 44921545 w 608"/>
                <a:gd name="T79" fmla="*/ 47491791 h 609"/>
                <a:gd name="T80" fmla="*/ 49465550 w 608"/>
                <a:gd name="T81" fmla="*/ 45679835 h 609"/>
                <a:gd name="T82" fmla="*/ 55048359 w 608"/>
                <a:gd name="T83" fmla="*/ 47491791 h 609"/>
                <a:gd name="T84" fmla="*/ 56865817 w 608"/>
                <a:gd name="T85" fmla="*/ 53056080 h 609"/>
                <a:gd name="T86" fmla="*/ 54139630 w 608"/>
                <a:gd name="T87" fmla="*/ 58491226 h 609"/>
                <a:gd name="T88" fmla="*/ 48556821 w 608"/>
                <a:gd name="T89" fmla="*/ 61338122 h 609"/>
                <a:gd name="T90" fmla="*/ 42194998 w 608"/>
                <a:gd name="T91" fmla="*/ 59526167 h 609"/>
                <a:gd name="T92" fmla="*/ 40377540 w 608"/>
                <a:gd name="T93" fmla="*/ 53961878 h 609"/>
                <a:gd name="T94" fmla="*/ 45830274 w 608"/>
                <a:gd name="T95" fmla="*/ 56679271 h 609"/>
                <a:gd name="T96" fmla="*/ 58683635 w 608"/>
                <a:gd name="T97" fmla="*/ 17340380 h 609"/>
                <a:gd name="T98" fmla="*/ 55048359 w 608"/>
                <a:gd name="T99" fmla="*/ 3623191 h 609"/>
                <a:gd name="T100" fmla="*/ 62318910 w 608"/>
                <a:gd name="T101" fmla="*/ 3623191 h 609"/>
                <a:gd name="T102" fmla="*/ 58683635 w 608"/>
                <a:gd name="T103" fmla="*/ 17340380 h 609"/>
                <a:gd name="T104" fmla="*/ 20123912 w 608"/>
                <a:gd name="T105" fmla="*/ 17340380 h 609"/>
                <a:gd name="T106" fmla="*/ 16488637 w 608"/>
                <a:gd name="T107" fmla="*/ 3623191 h 609"/>
                <a:gd name="T108" fmla="*/ 23759188 w 608"/>
                <a:gd name="T109" fmla="*/ 3623191 h 609"/>
                <a:gd name="T110" fmla="*/ 20123912 w 608"/>
                <a:gd name="T111" fmla="*/ 17340380 h 6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08" h="609">
                  <a:moveTo>
                    <a:pt x="579" y="608"/>
                  </a:moveTo>
                  <a:lnTo>
                    <a:pt x="579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2"/>
                    <a:pt x="14" y="78"/>
                    <a:pt x="28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41"/>
                    <a:pt x="120" y="170"/>
                    <a:pt x="155" y="170"/>
                  </a:cubicBezTo>
                  <a:cubicBezTo>
                    <a:pt x="190" y="170"/>
                    <a:pt x="219" y="141"/>
                    <a:pt x="219" y="106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388" y="78"/>
                    <a:pt x="388" y="78"/>
                    <a:pt x="388" y="78"/>
                  </a:cubicBezTo>
                  <a:cubicBezTo>
                    <a:pt x="388" y="106"/>
                    <a:pt x="388" y="106"/>
                    <a:pt x="388" y="106"/>
                  </a:cubicBezTo>
                  <a:cubicBezTo>
                    <a:pt x="388" y="141"/>
                    <a:pt x="417" y="170"/>
                    <a:pt x="452" y="170"/>
                  </a:cubicBezTo>
                  <a:cubicBezTo>
                    <a:pt x="487" y="170"/>
                    <a:pt x="523" y="141"/>
                    <a:pt x="523" y="106"/>
                  </a:cubicBezTo>
                  <a:cubicBezTo>
                    <a:pt x="523" y="78"/>
                    <a:pt x="523" y="78"/>
                    <a:pt x="523" y="78"/>
                  </a:cubicBezTo>
                  <a:cubicBezTo>
                    <a:pt x="579" y="78"/>
                    <a:pt x="579" y="78"/>
                    <a:pt x="579" y="78"/>
                  </a:cubicBezTo>
                  <a:cubicBezTo>
                    <a:pt x="593" y="78"/>
                    <a:pt x="607" y="92"/>
                    <a:pt x="607" y="106"/>
                  </a:cubicBezTo>
                  <a:cubicBezTo>
                    <a:pt x="607" y="580"/>
                    <a:pt x="607" y="580"/>
                    <a:pt x="607" y="580"/>
                  </a:cubicBezTo>
                  <a:cubicBezTo>
                    <a:pt x="607" y="594"/>
                    <a:pt x="593" y="608"/>
                    <a:pt x="579" y="608"/>
                  </a:cubicBezTo>
                  <a:close/>
                  <a:moveTo>
                    <a:pt x="551" y="226"/>
                  </a:moveTo>
                  <a:lnTo>
                    <a:pt x="551" y="226"/>
                  </a:lnTo>
                  <a:cubicBezTo>
                    <a:pt x="56" y="226"/>
                    <a:pt x="56" y="226"/>
                    <a:pt x="56" y="226"/>
                  </a:cubicBezTo>
                  <a:cubicBezTo>
                    <a:pt x="56" y="551"/>
                    <a:pt x="56" y="551"/>
                    <a:pt x="56" y="551"/>
                  </a:cubicBezTo>
                  <a:cubicBezTo>
                    <a:pt x="551" y="551"/>
                    <a:pt x="551" y="551"/>
                    <a:pt x="551" y="551"/>
                  </a:cubicBezTo>
                  <a:lnTo>
                    <a:pt x="551" y="226"/>
                  </a:lnTo>
                  <a:close/>
                  <a:moveTo>
                    <a:pt x="190" y="424"/>
                  </a:moveTo>
                  <a:lnTo>
                    <a:pt x="190" y="424"/>
                  </a:lnTo>
                  <a:cubicBezTo>
                    <a:pt x="190" y="417"/>
                    <a:pt x="197" y="410"/>
                    <a:pt x="205" y="410"/>
                  </a:cubicBezTo>
                  <a:cubicBezTo>
                    <a:pt x="212" y="403"/>
                    <a:pt x="219" y="396"/>
                    <a:pt x="226" y="396"/>
                  </a:cubicBezTo>
                  <a:cubicBezTo>
                    <a:pt x="233" y="389"/>
                    <a:pt x="233" y="389"/>
                    <a:pt x="240" y="382"/>
                  </a:cubicBezTo>
                  <a:cubicBezTo>
                    <a:pt x="240" y="382"/>
                    <a:pt x="247" y="382"/>
                    <a:pt x="247" y="375"/>
                  </a:cubicBezTo>
                  <a:cubicBezTo>
                    <a:pt x="254" y="375"/>
                    <a:pt x="254" y="367"/>
                    <a:pt x="261" y="367"/>
                  </a:cubicBezTo>
                  <a:cubicBezTo>
                    <a:pt x="261" y="360"/>
                    <a:pt x="261" y="353"/>
                    <a:pt x="261" y="353"/>
                  </a:cubicBezTo>
                  <a:cubicBezTo>
                    <a:pt x="261" y="339"/>
                    <a:pt x="261" y="339"/>
                    <a:pt x="254" y="332"/>
                  </a:cubicBezTo>
                  <a:cubicBezTo>
                    <a:pt x="254" y="325"/>
                    <a:pt x="247" y="325"/>
                    <a:pt x="240" y="325"/>
                  </a:cubicBezTo>
                  <a:cubicBezTo>
                    <a:pt x="233" y="325"/>
                    <a:pt x="226" y="325"/>
                    <a:pt x="226" y="325"/>
                  </a:cubicBezTo>
                  <a:cubicBezTo>
                    <a:pt x="219" y="332"/>
                    <a:pt x="219" y="332"/>
                    <a:pt x="219" y="339"/>
                  </a:cubicBezTo>
                  <a:cubicBezTo>
                    <a:pt x="212" y="339"/>
                    <a:pt x="212" y="346"/>
                    <a:pt x="212" y="353"/>
                  </a:cubicBezTo>
                  <a:lnTo>
                    <a:pt x="212" y="360"/>
                  </a:lnTo>
                  <a:cubicBezTo>
                    <a:pt x="176" y="360"/>
                    <a:pt x="176" y="360"/>
                    <a:pt x="176" y="360"/>
                  </a:cubicBezTo>
                  <a:cubicBezTo>
                    <a:pt x="176" y="353"/>
                    <a:pt x="176" y="346"/>
                    <a:pt x="183" y="339"/>
                  </a:cubicBezTo>
                  <a:cubicBezTo>
                    <a:pt x="183" y="325"/>
                    <a:pt x="183" y="318"/>
                    <a:pt x="190" y="311"/>
                  </a:cubicBezTo>
                  <a:cubicBezTo>
                    <a:pt x="197" y="311"/>
                    <a:pt x="205" y="304"/>
                    <a:pt x="212" y="297"/>
                  </a:cubicBezTo>
                  <a:cubicBezTo>
                    <a:pt x="219" y="297"/>
                    <a:pt x="226" y="297"/>
                    <a:pt x="240" y="297"/>
                  </a:cubicBezTo>
                  <a:cubicBezTo>
                    <a:pt x="247" y="297"/>
                    <a:pt x="254" y="297"/>
                    <a:pt x="261" y="297"/>
                  </a:cubicBezTo>
                  <a:cubicBezTo>
                    <a:pt x="268" y="304"/>
                    <a:pt x="275" y="304"/>
                    <a:pt x="282" y="311"/>
                  </a:cubicBezTo>
                  <a:cubicBezTo>
                    <a:pt x="282" y="311"/>
                    <a:pt x="290" y="318"/>
                    <a:pt x="290" y="325"/>
                  </a:cubicBezTo>
                  <a:cubicBezTo>
                    <a:pt x="297" y="332"/>
                    <a:pt x="297" y="339"/>
                    <a:pt x="297" y="346"/>
                  </a:cubicBezTo>
                  <a:cubicBezTo>
                    <a:pt x="297" y="353"/>
                    <a:pt x="297" y="367"/>
                    <a:pt x="297" y="367"/>
                  </a:cubicBezTo>
                  <a:cubicBezTo>
                    <a:pt x="290" y="375"/>
                    <a:pt x="290" y="382"/>
                    <a:pt x="282" y="389"/>
                  </a:cubicBezTo>
                  <a:cubicBezTo>
                    <a:pt x="275" y="389"/>
                    <a:pt x="275" y="396"/>
                    <a:pt x="268" y="403"/>
                  </a:cubicBezTo>
                  <a:cubicBezTo>
                    <a:pt x="261" y="403"/>
                    <a:pt x="254" y="410"/>
                    <a:pt x="247" y="410"/>
                  </a:cubicBezTo>
                  <a:cubicBezTo>
                    <a:pt x="240" y="417"/>
                    <a:pt x="240" y="417"/>
                    <a:pt x="233" y="424"/>
                  </a:cubicBezTo>
                  <a:cubicBezTo>
                    <a:pt x="226" y="431"/>
                    <a:pt x="219" y="431"/>
                    <a:pt x="219" y="438"/>
                  </a:cubicBezTo>
                  <a:cubicBezTo>
                    <a:pt x="297" y="438"/>
                    <a:pt x="297" y="438"/>
                    <a:pt x="297" y="438"/>
                  </a:cubicBezTo>
                  <a:cubicBezTo>
                    <a:pt x="297" y="467"/>
                    <a:pt x="297" y="467"/>
                    <a:pt x="297" y="467"/>
                  </a:cubicBezTo>
                  <a:cubicBezTo>
                    <a:pt x="169" y="467"/>
                    <a:pt x="169" y="467"/>
                    <a:pt x="169" y="467"/>
                  </a:cubicBezTo>
                  <a:cubicBezTo>
                    <a:pt x="169" y="460"/>
                    <a:pt x="176" y="452"/>
                    <a:pt x="176" y="445"/>
                  </a:cubicBezTo>
                  <a:cubicBezTo>
                    <a:pt x="176" y="438"/>
                    <a:pt x="183" y="431"/>
                    <a:pt x="190" y="424"/>
                  </a:cubicBezTo>
                  <a:close/>
                  <a:moveTo>
                    <a:pt x="353" y="438"/>
                  </a:moveTo>
                  <a:lnTo>
                    <a:pt x="353" y="438"/>
                  </a:lnTo>
                  <a:cubicBezTo>
                    <a:pt x="360" y="445"/>
                    <a:pt x="360" y="445"/>
                    <a:pt x="374" y="445"/>
                  </a:cubicBezTo>
                  <a:cubicBezTo>
                    <a:pt x="374" y="445"/>
                    <a:pt x="381" y="445"/>
                    <a:pt x="381" y="438"/>
                  </a:cubicBezTo>
                  <a:cubicBezTo>
                    <a:pt x="388" y="438"/>
                    <a:pt x="388" y="438"/>
                    <a:pt x="395" y="431"/>
                  </a:cubicBezTo>
                  <a:lnTo>
                    <a:pt x="395" y="424"/>
                  </a:lnTo>
                  <a:cubicBezTo>
                    <a:pt x="403" y="417"/>
                    <a:pt x="403" y="417"/>
                    <a:pt x="403" y="410"/>
                  </a:cubicBezTo>
                  <a:cubicBezTo>
                    <a:pt x="403" y="410"/>
                    <a:pt x="403" y="403"/>
                    <a:pt x="395" y="396"/>
                  </a:cubicBezTo>
                  <a:lnTo>
                    <a:pt x="395" y="389"/>
                  </a:lnTo>
                  <a:cubicBezTo>
                    <a:pt x="388" y="389"/>
                    <a:pt x="388" y="382"/>
                    <a:pt x="381" y="382"/>
                  </a:cubicBezTo>
                  <a:lnTo>
                    <a:pt x="374" y="382"/>
                  </a:lnTo>
                  <a:cubicBezTo>
                    <a:pt x="367" y="382"/>
                    <a:pt x="360" y="382"/>
                    <a:pt x="353" y="382"/>
                  </a:cubicBezTo>
                  <a:cubicBezTo>
                    <a:pt x="353" y="382"/>
                    <a:pt x="346" y="389"/>
                    <a:pt x="346" y="396"/>
                  </a:cubicBezTo>
                  <a:cubicBezTo>
                    <a:pt x="311" y="396"/>
                    <a:pt x="311" y="396"/>
                    <a:pt x="311" y="396"/>
                  </a:cubicBezTo>
                  <a:cubicBezTo>
                    <a:pt x="332" y="297"/>
                    <a:pt x="332" y="297"/>
                    <a:pt x="332" y="297"/>
                  </a:cubicBezTo>
                  <a:cubicBezTo>
                    <a:pt x="424" y="297"/>
                    <a:pt x="424" y="297"/>
                    <a:pt x="424" y="297"/>
                  </a:cubicBezTo>
                  <a:cubicBezTo>
                    <a:pt x="424" y="325"/>
                    <a:pt x="424" y="325"/>
                    <a:pt x="424" y="325"/>
                  </a:cubicBezTo>
                  <a:cubicBezTo>
                    <a:pt x="353" y="325"/>
                    <a:pt x="353" y="325"/>
                    <a:pt x="353" y="325"/>
                  </a:cubicBezTo>
                  <a:cubicBezTo>
                    <a:pt x="346" y="367"/>
                    <a:pt x="346" y="367"/>
                    <a:pt x="346" y="367"/>
                  </a:cubicBezTo>
                  <a:cubicBezTo>
                    <a:pt x="353" y="360"/>
                    <a:pt x="360" y="360"/>
                    <a:pt x="367" y="353"/>
                  </a:cubicBezTo>
                  <a:cubicBezTo>
                    <a:pt x="367" y="353"/>
                    <a:pt x="374" y="353"/>
                    <a:pt x="381" y="353"/>
                  </a:cubicBezTo>
                  <a:cubicBezTo>
                    <a:pt x="388" y="353"/>
                    <a:pt x="395" y="353"/>
                    <a:pt x="403" y="360"/>
                  </a:cubicBezTo>
                  <a:cubicBezTo>
                    <a:pt x="410" y="360"/>
                    <a:pt x="417" y="367"/>
                    <a:pt x="424" y="367"/>
                  </a:cubicBezTo>
                  <a:cubicBezTo>
                    <a:pt x="424" y="375"/>
                    <a:pt x="431" y="382"/>
                    <a:pt x="431" y="389"/>
                  </a:cubicBezTo>
                  <a:cubicBezTo>
                    <a:pt x="438" y="396"/>
                    <a:pt x="438" y="403"/>
                    <a:pt x="438" y="410"/>
                  </a:cubicBezTo>
                  <a:cubicBezTo>
                    <a:pt x="438" y="417"/>
                    <a:pt x="431" y="431"/>
                    <a:pt x="431" y="438"/>
                  </a:cubicBezTo>
                  <a:cubicBezTo>
                    <a:pt x="424" y="445"/>
                    <a:pt x="424" y="452"/>
                    <a:pt x="417" y="452"/>
                  </a:cubicBezTo>
                  <a:cubicBezTo>
                    <a:pt x="410" y="460"/>
                    <a:pt x="403" y="467"/>
                    <a:pt x="395" y="467"/>
                  </a:cubicBezTo>
                  <a:cubicBezTo>
                    <a:pt x="388" y="474"/>
                    <a:pt x="381" y="474"/>
                    <a:pt x="374" y="474"/>
                  </a:cubicBezTo>
                  <a:cubicBezTo>
                    <a:pt x="360" y="474"/>
                    <a:pt x="353" y="474"/>
                    <a:pt x="346" y="467"/>
                  </a:cubicBezTo>
                  <a:cubicBezTo>
                    <a:pt x="339" y="467"/>
                    <a:pt x="332" y="467"/>
                    <a:pt x="325" y="460"/>
                  </a:cubicBezTo>
                  <a:cubicBezTo>
                    <a:pt x="325" y="452"/>
                    <a:pt x="318" y="452"/>
                    <a:pt x="311" y="445"/>
                  </a:cubicBezTo>
                  <a:cubicBezTo>
                    <a:pt x="311" y="438"/>
                    <a:pt x="311" y="424"/>
                    <a:pt x="311" y="417"/>
                  </a:cubicBezTo>
                  <a:cubicBezTo>
                    <a:pt x="346" y="417"/>
                    <a:pt x="346" y="417"/>
                    <a:pt x="346" y="417"/>
                  </a:cubicBezTo>
                  <a:cubicBezTo>
                    <a:pt x="346" y="424"/>
                    <a:pt x="346" y="431"/>
                    <a:pt x="353" y="438"/>
                  </a:cubicBezTo>
                  <a:close/>
                  <a:moveTo>
                    <a:pt x="452" y="134"/>
                  </a:moveTo>
                  <a:lnTo>
                    <a:pt x="452" y="134"/>
                  </a:lnTo>
                  <a:cubicBezTo>
                    <a:pt x="438" y="134"/>
                    <a:pt x="424" y="120"/>
                    <a:pt x="424" y="106"/>
                  </a:cubicBezTo>
                  <a:cubicBezTo>
                    <a:pt x="424" y="28"/>
                    <a:pt x="424" y="28"/>
                    <a:pt x="424" y="28"/>
                  </a:cubicBezTo>
                  <a:cubicBezTo>
                    <a:pt x="424" y="14"/>
                    <a:pt x="438" y="0"/>
                    <a:pt x="452" y="0"/>
                  </a:cubicBezTo>
                  <a:cubicBezTo>
                    <a:pt x="473" y="0"/>
                    <a:pt x="480" y="14"/>
                    <a:pt x="480" y="28"/>
                  </a:cubicBezTo>
                  <a:cubicBezTo>
                    <a:pt x="480" y="106"/>
                    <a:pt x="480" y="106"/>
                    <a:pt x="480" y="106"/>
                  </a:cubicBezTo>
                  <a:cubicBezTo>
                    <a:pt x="480" y="120"/>
                    <a:pt x="473" y="134"/>
                    <a:pt x="452" y="134"/>
                  </a:cubicBezTo>
                  <a:close/>
                  <a:moveTo>
                    <a:pt x="155" y="134"/>
                  </a:moveTo>
                  <a:lnTo>
                    <a:pt x="155" y="134"/>
                  </a:lnTo>
                  <a:cubicBezTo>
                    <a:pt x="134" y="134"/>
                    <a:pt x="127" y="120"/>
                    <a:pt x="127" y="106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14"/>
                    <a:pt x="134" y="0"/>
                    <a:pt x="155" y="0"/>
                  </a:cubicBezTo>
                  <a:cubicBezTo>
                    <a:pt x="169" y="0"/>
                    <a:pt x="183" y="14"/>
                    <a:pt x="183" y="28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3" y="120"/>
                    <a:pt x="169" y="134"/>
                    <a:pt x="155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9" name="Freeform 54"/>
            <p:cNvSpPr>
              <a:spLocks noChangeArrowheads="1"/>
            </p:cNvSpPr>
            <p:nvPr/>
          </p:nvSpPr>
          <p:spPr bwMode="auto">
            <a:xfrm>
              <a:off x="4286250" y="2640013"/>
              <a:ext cx="215900" cy="219075"/>
            </a:xfrm>
            <a:custGeom>
              <a:avLst/>
              <a:gdLst>
                <a:gd name="T0" fmla="*/ 73816246 w 601"/>
                <a:gd name="T1" fmla="*/ 78678142 h 609"/>
                <a:gd name="T2" fmla="*/ 0 w 601"/>
                <a:gd name="T3" fmla="*/ 75054951 h 609"/>
                <a:gd name="T4" fmla="*/ 3613541 w 601"/>
                <a:gd name="T5" fmla="*/ 10093638 h 609"/>
                <a:gd name="T6" fmla="*/ 10840264 w 601"/>
                <a:gd name="T7" fmla="*/ 13716829 h 609"/>
                <a:gd name="T8" fmla="*/ 28261705 w 601"/>
                <a:gd name="T9" fmla="*/ 13716829 h 609"/>
                <a:gd name="T10" fmla="*/ 50071198 w 601"/>
                <a:gd name="T11" fmla="*/ 10093638 h 609"/>
                <a:gd name="T12" fmla="*/ 58330360 w 601"/>
                <a:gd name="T13" fmla="*/ 21998871 h 609"/>
                <a:gd name="T14" fmla="*/ 66460558 w 601"/>
                <a:gd name="T15" fmla="*/ 10093638 h 609"/>
                <a:gd name="T16" fmla="*/ 77429787 w 601"/>
                <a:gd name="T17" fmla="*/ 13716829 h 609"/>
                <a:gd name="T18" fmla="*/ 73816246 w 601"/>
                <a:gd name="T19" fmla="*/ 78678142 h 609"/>
                <a:gd name="T20" fmla="*/ 70203064 w 601"/>
                <a:gd name="T21" fmla="*/ 29245613 h 609"/>
                <a:gd name="T22" fmla="*/ 7226723 w 601"/>
                <a:gd name="T23" fmla="*/ 71302258 h 609"/>
                <a:gd name="T24" fmla="*/ 70203064 w 601"/>
                <a:gd name="T25" fmla="*/ 29245613 h 609"/>
                <a:gd name="T26" fmla="*/ 30068655 w 601"/>
                <a:gd name="T27" fmla="*/ 46585633 h 609"/>
                <a:gd name="T28" fmla="*/ 35488787 w 601"/>
                <a:gd name="T29" fmla="*/ 42056644 h 609"/>
                <a:gd name="T30" fmla="*/ 42844475 w 601"/>
                <a:gd name="T31" fmla="*/ 42056644 h 609"/>
                <a:gd name="T32" fmla="*/ 47361132 w 601"/>
                <a:gd name="T33" fmla="*/ 46585633 h 609"/>
                <a:gd name="T34" fmla="*/ 47361132 w 601"/>
                <a:gd name="T35" fmla="*/ 53961878 h 609"/>
                <a:gd name="T36" fmla="*/ 42844475 w 601"/>
                <a:gd name="T37" fmla="*/ 58491226 h 609"/>
                <a:gd name="T38" fmla="*/ 35488787 w 601"/>
                <a:gd name="T39" fmla="*/ 58491226 h 609"/>
                <a:gd name="T40" fmla="*/ 30068655 w 601"/>
                <a:gd name="T41" fmla="*/ 53961878 h 609"/>
                <a:gd name="T42" fmla="*/ 30068655 w 601"/>
                <a:gd name="T43" fmla="*/ 46585633 h 609"/>
                <a:gd name="T44" fmla="*/ 30971771 w 601"/>
                <a:gd name="T45" fmla="*/ 38433453 h 609"/>
                <a:gd name="T46" fmla="*/ 30068655 w 601"/>
                <a:gd name="T47" fmla="*/ 38433453 h 609"/>
                <a:gd name="T48" fmla="*/ 58330360 w 601"/>
                <a:gd name="T49" fmla="*/ 17340380 h 609"/>
                <a:gd name="T50" fmla="*/ 54716819 w 601"/>
                <a:gd name="T51" fmla="*/ 13716829 h 609"/>
                <a:gd name="T52" fmla="*/ 58330360 w 601"/>
                <a:gd name="T53" fmla="*/ 0 h 609"/>
                <a:gd name="T54" fmla="*/ 61943901 w 601"/>
                <a:gd name="T55" fmla="*/ 13716829 h 609"/>
                <a:gd name="T56" fmla="*/ 19099426 w 601"/>
                <a:gd name="T57" fmla="*/ 17340380 h 609"/>
                <a:gd name="T58" fmla="*/ 15485886 w 601"/>
                <a:gd name="T59" fmla="*/ 13716829 h 609"/>
                <a:gd name="T60" fmla="*/ 19099426 w 601"/>
                <a:gd name="T61" fmla="*/ 0 h 609"/>
                <a:gd name="T62" fmla="*/ 22712608 w 601"/>
                <a:gd name="T63" fmla="*/ 13716829 h 60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1" h="609">
                  <a:moveTo>
                    <a:pt x="572" y="608"/>
                  </a:moveTo>
                  <a:lnTo>
                    <a:pt x="572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2"/>
                    <a:pt x="14" y="78"/>
                    <a:pt x="28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41"/>
                    <a:pt x="113" y="170"/>
                    <a:pt x="148" y="170"/>
                  </a:cubicBezTo>
                  <a:cubicBezTo>
                    <a:pt x="183" y="170"/>
                    <a:pt x="219" y="141"/>
                    <a:pt x="219" y="106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388" y="78"/>
                    <a:pt x="388" y="78"/>
                    <a:pt x="388" y="78"/>
                  </a:cubicBezTo>
                  <a:cubicBezTo>
                    <a:pt x="388" y="106"/>
                    <a:pt x="388" y="106"/>
                    <a:pt x="388" y="106"/>
                  </a:cubicBezTo>
                  <a:cubicBezTo>
                    <a:pt x="388" y="141"/>
                    <a:pt x="417" y="170"/>
                    <a:pt x="452" y="170"/>
                  </a:cubicBezTo>
                  <a:cubicBezTo>
                    <a:pt x="487" y="170"/>
                    <a:pt x="515" y="141"/>
                    <a:pt x="515" y="106"/>
                  </a:cubicBezTo>
                  <a:cubicBezTo>
                    <a:pt x="515" y="78"/>
                    <a:pt x="515" y="78"/>
                    <a:pt x="515" y="78"/>
                  </a:cubicBezTo>
                  <a:cubicBezTo>
                    <a:pt x="572" y="78"/>
                    <a:pt x="572" y="78"/>
                    <a:pt x="572" y="78"/>
                  </a:cubicBezTo>
                  <a:cubicBezTo>
                    <a:pt x="593" y="78"/>
                    <a:pt x="600" y="92"/>
                    <a:pt x="600" y="106"/>
                  </a:cubicBezTo>
                  <a:cubicBezTo>
                    <a:pt x="600" y="580"/>
                    <a:pt x="600" y="580"/>
                    <a:pt x="600" y="580"/>
                  </a:cubicBezTo>
                  <a:cubicBezTo>
                    <a:pt x="600" y="594"/>
                    <a:pt x="593" y="608"/>
                    <a:pt x="572" y="608"/>
                  </a:cubicBezTo>
                  <a:close/>
                  <a:moveTo>
                    <a:pt x="544" y="226"/>
                  </a:moveTo>
                  <a:lnTo>
                    <a:pt x="544" y="226"/>
                  </a:lnTo>
                  <a:cubicBezTo>
                    <a:pt x="56" y="226"/>
                    <a:pt x="56" y="226"/>
                    <a:pt x="56" y="226"/>
                  </a:cubicBezTo>
                  <a:cubicBezTo>
                    <a:pt x="56" y="551"/>
                    <a:pt x="56" y="551"/>
                    <a:pt x="56" y="551"/>
                  </a:cubicBezTo>
                  <a:cubicBezTo>
                    <a:pt x="544" y="551"/>
                    <a:pt x="544" y="551"/>
                    <a:pt x="544" y="551"/>
                  </a:cubicBezTo>
                  <a:lnTo>
                    <a:pt x="544" y="226"/>
                  </a:lnTo>
                  <a:close/>
                  <a:moveTo>
                    <a:pt x="233" y="360"/>
                  </a:moveTo>
                  <a:lnTo>
                    <a:pt x="233" y="360"/>
                  </a:lnTo>
                  <a:cubicBezTo>
                    <a:pt x="275" y="360"/>
                    <a:pt x="275" y="360"/>
                    <a:pt x="275" y="36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5" y="304"/>
                    <a:pt x="282" y="297"/>
                    <a:pt x="304" y="297"/>
                  </a:cubicBezTo>
                  <a:cubicBezTo>
                    <a:pt x="318" y="297"/>
                    <a:pt x="332" y="304"/>
                    <a:pt x="332" y="325"/>
                  </a:cubicBezTo>
                  <a:cubicBezTo>
                    <a:pt x="332" y="360"/>
                    <a:pt x="332" y="360"/>
                    <a:pt x="332" y="360"/>
                  </a:cubicBezTo>
                  <a:cubicBezTo>
                    <a:pt x="367" y="360"/>
                    <a:pt x="367" y="360"/>
                    <a:pt x="367" y="360"/>
                  </a:cubicBezTo>
                  <a:cubicBezTo>
                    <a:pt x="381" y="360"/>
                    <a:pt x="395" y="375"/>
                    <a:pt x="395" y="389"/>
                  </a:cubicBezTo>
                  <a:cubicBezTo>
                    <a:pt x="395" y="403"/>
                    <a:pt x="381" y="417"/>
                    <a:pt x="367" y="417"/>
                  </a:cubicBezTo>
                  <a:cubicBezTo>
                    <a:pt x="332" y="417"/>
                    <a:pt x="332" y="417"/>
                    <a:pt x="332" y="417"/>
                  </a:cubicBezTo>
                  <a:cubicBezTo>
                    <a:pt x="332" y="452"/>
                    <a:pt x="332" y="452"/>
                    <a:pt x="332" y="452"/>
                  </a:cubicBezTo>
                  <a:cubicBezTo>
                    <a:pt x="332" y="474"/>
                    <a:pt x="318" y="481"/>
                    <a:pt x="304" y="481"/>
                  </a:cubicBezTo>
                  <a:cubicBezTo>
                    <a:pt x="282" y="481"/>
                    <a:pt x="275" y="474"/>
                    <a:pt x="275" y="452"/>
                  </a:cubicBezTo>
                  <a:cubicBezTo>
                    <a:pt x="275" y="417"/>
                    <a:pt x="275" y="417"/>
                    <a:pt x="275" y="417"/>
                  </a:cubicBezTo>
                  <a:cubicBezTo>
                    <a:pt x="233" y="417"/>
                    <a:pt x="233" y="417"/>
                    <a:pt x="233" y="417"/>
                  </a:cubicBezTo>
                  <a:cubicBezTo>
                    <a:pt x="219" y="417"/>
                    <a:pt x="204" y="403"/>
                    <a:pt x="204" y="389"/>
                  </a:cubicBezTo>
                  <a:cubicBezTo>
                    <a:pt x="204" y="375"/>
                    <a:pt x="219" y="360"/>
                    <a:pt x="233" y="360"/>
                  </a:cubicBezTo>
                  <a:close/>
                  <a:moveTo>
                    <a:pt x="240" y="297"/>
                  </a:moveTo>
                  <a:lnTo>
                    <a:pt x="240" y="297"/>
                  </a:lnTo>
                  <a:cubicBezTo>
                    <a:pt x="233" y="297"/>
                    <a:pt x="233" y="297"/>
                    <a:pt x="233" y="297"/>
                  </a:cubicBezTo>
                  <a:cubicBezTo>
                    <a:pt x="233" y="297"/>
                    <a:pt x="233" y="297"/>
                    <a:pt x="240" y="297"/>
                  </a:cubicBezTo>
                  <a:close/>
                  <a:moveTo>
                    <a:pt x="452" y="134"/>
                  </a:moveTo>
                  <a:lnTo>
                    <a:pt x="452" y="134"/>
                  </a:lnTo>
                  <a:cubicBezTo>
                    <a:pt x="438" y="134"/>
                    <a:pt x="424" y="120"/>
                    <a:pt x="424" y="106"/>
                  </a:cubicBezTo>
                  <a:cubicBezTo>
                    <a:pt x="424" y="28"/>
                    <a:pt x="424" y="28"/>
                    <a:pt x="424" y="28"/>
                  </a:cubicBezTo>
                  <a:cubicBezTo>
                    <a:pt x="424" y="14"/>
                    <a:pt x="438" y="0"/>
                    <a:pt x="452" y="0"/>
                  </a:cubicBezTo>
                  <a:cubicBezTo>
                    <a:pt x="466" y="0"/>
                    <a:pt x="480" y="14"/>
                    <a:pt x="480" y="28"/>
                  </a:cubicBezTo>
                  <a:cubicBezTo>
                    <a:pt x="480" y="106"/>
                    <a:pt x="480" y="106"/>
                    <a:pt x="480" y="106"/>
                  </a:cubicBezTo>
                  <a:cubicBezTo>
                    <a:pt x="480" y="120"/>
                    <a:pt x="466" y="134"/>
                    <a:pt x="452" y="134"/>
                  </a:cubicBezTo>
                  <a:close/>
                  <a:moveTo>
                    <a:pt x="148" y="134"/>
                  </a:moveTo>
                  <a:lnTo>
                    <a:pt x="148" y="134"/>
                  </a:lnTo>
                  <a:cubicBezTo>
                    <a:pt x="134" y="134"/>
                    <a:pt x="120" y="120"/>
                    <a:pt x="120" y="10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14"/>
                    <a:pt x="134" y="0"/>
                    <a:pt x="148" y="0"/>
                  </a:cubicBezTo>
                  <a:cubicBezTo>
                    <a:pt x="169" y="0"/>
                    <a:pt x="176" y="14"/>
                    <a:pt x="176" y="28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20"/>
                    <a:pt x="169" y="134"/>
                    <a:pt x="148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0" name="Freeform 55"/>
            <p:cNvSpPr>
              <a:spLocks noChangeArrowheads="1"/>
            </p:cNvSpPr>
            <p:nvPr/>
          </p:nvSpPr>
          <p:spPr bwMode="auto">
            <a:xfrm>
              <a:off x="3906838" y="2640013"/>
              <a:ext cx="215900" cy="219075"/>
            </a:xfrm>
            <a:custGeom>
              <a:avLst/>
              <a:gdLst>
                <a:gd name="T0" fmla="*/ 73816246 w 601"/>
                <a:gd name="T1" fmla="*/ 78678142 h 609"/>
                <a:gd name="T2" fmla="*/ 73816246 w 601"/>
                <a:gd name="T3" fmla="*/ 78678142 h 609"/>
                <a:gd name="T4" fmla="*/ 3613541 w 601"/>
                <a:gd name="T5" fmla="*/ 78678142 h 609"/>
                <a:gd name="T6" fmla="*/ 0 w 601"/>
                <a:gd name="T7" fmla="*/ 75054951 h 609"/>
                <a:gd name="T8" fmla="*/ 0 w 601"/>
                <a:gd name="T9" fmla="*/ 13716829 h 609"/>
                <a:gd name="T10" fmla="*/ 3613541 w 601"/>
                <a:gd name="T11" fmla="*/ 10093638 h 609"/>
                <a:gd name="T12" fmla="*/ 10840264 w 601"/>
                <a:gd name="T13" fmla="*/ 10093638 h 609"/>
                <a:gd name="T14" fmla="*/ 10840264 w 601"/>
                <a:gd name="T15" fmla="*/ 13716829 h 609"/>
                <a:gd name="T16" fmla="*/ 19099426 w 601"/>
                <a:gd name="T17" fmla="*/ 21998871 h 609"/>
                <a:gd name="T18" fmla="*/ 27229624 w 601"/>
                <a:gd name="T19" fmla="*/ 13716829 h 609"/>
                <a:gd name="T20" fmla="*/ 27229624 w 601"/>
                <a:gd name="T21" fmla="*/ 10093638 h 609"/>
                <a:gd name="T22" fmla="*/ 49167722 w 601"/>
                <a:gd name="T23" fmla="*/ 10093638 h 609"/>
                <a:gd name="T24" fmla="*/ 49167722 w 601"/>
                <a:gd name="T25" fmla="*/ 13716829 h 609"/>
                <a:gd name="T26" fmla="*/ 58330360 w 601"/>
                <a:gd name="T27" fmla="*/ 21998871 h 609"/>
                <a:gd name="T28" fmla="*/ 66460558 w 601"/>
                <a:gd name="T29" fmla="*/ 13716829 h 609"/>
                <a:gd name="T30" fmla="*/ 66460558 w 601"/>
                <a:gd name="T31" fmla="*/ 10093638 h 609"/>
                <a:gd name="T32" fmla="*/ 73816246 w 601"/>
                <a:gd name="T33" fmla="*/ 10093638 h 609"/>
                <a:gd name="T34" fmla="*/ 77429787 w 601"/>
                <a:gd name="T35" fmla="*/ 13716829 h 609"/>
                <a:gd name="T36" fmla="*/ 77429787 w 601"/>
                <a:gd name="T37" fmla="*/ 75054951 h 609"/>
                <a:gd name="T38" fmla="*/ 73816246 w 601"/>
                <a:gd name="T39" fmla="*/ 78678142 h 609"/>
                <a:gd name="T40" fmla="*/ 70203064 w 601"/>
                <a:gd name="T41" fmla="*/ 29245613 h 609"/>
                <a:gd name="T42" fmla="*/ 70203064 w 601"/>
                <a:gd name="T43" fmla="*/ 29245613 h 609"/>
                <a:gd name="T44" fmla="*/ 7226723 w 601"/>
                <a:gd name="T45" fmla="*/ 29245613 h 609"/>
                <a:gd name="T46" fmla="*/ 7226723 w 601"/>
                <a:gd name="T47" fmla="*/ 71302258 h 609"/>
                <a:gd name="T48" fmla="*/ 70203064 w 601"/>
                <a:gd name="T49" fmla="*/ 71302258 h 609"/>
                <a:gd name="T50" fmla="*/ 70203064 w 601"/>
                <a:gd name="T51" fmla="*/ 29245613 h 609"/>
                <a:gd name="T52" fmla="*/ 26326149 w 601"/>
                <a:gd name="T53" fmla="*/ 46585633 h 609"/>
                <a:gd name="T54" fmla="*/ 26326149 w 601"/>
                <a:gd name="T55" fmla="*/ 46585633 h 609"/>
                <a:gd name="T56" fmla="*/ 29165180 w 601"/>
                <a:gd name="T57" fmla="*/ 47491791 h 609"/>
                <a:gd name="T58" fmla="*/ 34585312 w 601"/>
                <a:gd name="T59" fmla="*/ 53961878 h 609"/>
                <a:gd name="T60" fmla="*/ 49167722 w 601"/>
                <a:gd name="T61" fmla="*/ 39339251 h 609"/>
                <a:gd name="T62" fmla="*/ 51877788 w 601"/>
                <a:gd name="T63" fmla="*/ 38433453 h 609"/>
                <a:gd name="T64" fmla="*/ 55620295 w 601"/>
                <a:gd name="T65" fmla="*/ 42056644 h 609"/>
                <a:gd name="T66" fmla="*/ 54716819 w 601"/>
                <a:gd name="T67" fmla="*/ 43868240 h 609"/>
                <a:gd name="T68" fmla="*/ 37295378 w 601"/>
                <a:gd name="T69" fmla="*/ 61338122 h 609"/>
                <a:gd name="T70" fmla="*/ 34585312 w 601"/>
                <a:gd name="T71" fmla="*/ 62243920 h 609"/>
                <a:gd name="T72" fmla="*/ 32778721 w 601"/>
                <a:gd name="T73" fmla="*/ 61338122 h 609"/>
                <a:gd name="T74" fmla="*/ 23616083 w 601"/>
                <a:gd name="T75" fmla="*/ 53056080 h 609"/>
                <a:gd name="T76" fmla="*/ 22712608 w 601"/>
                <a:gd name="T77" fmla="*/ 50338687 h 609"/>
                <a:gd name="T78" fmla="*/ 26326149 w 601"/>
                <a:gd name="T79" fmla="*/ 46585633 h 609"/>
                <a:gd name="T80" fmla="*/ 58330360 w 601"/>
                <a:gd name="T81" fmla="*/ 17340380 h 609"/>
                <a:gd name="T82" fmla="*/ 58330360 w 601"/>
                <a:gd name="T83" fmla="*/ 17340380 h 609"/>
                <a:gd name="T84" fmla="*/ 54716819 w 601"/>
                <a:gd name="T85" fmla="*/ 13716829 h 609"/>
                <a:gd name="T86" fmla="*/ 54716819 w 601"/>
                <a:gd name="T87" fmla="*/ 3623191 h 609"/>
                <a:gd name="T88" fmla="*/ 58330360 w 601"/>
                <a:gd name="T89" fmla="*/ 0 h 609"/>
                <a:gd name="T90" fmla="*/ 61943901 w 601"/>
                <a:gd name="T91" fmla="*/ 3623191 h 609"/>
                <a:gd name="T92" fmla="*/ 61943901 w 601"/>
                <a:gd name="T93" fmla="*/ 13716829 h 609"/>
                <a:gd name="T94" fmla="*/ 58330360 w 601"/>
                <a:gd name="T95" fmla="*/ 17340380 h 609"/>
                <a:gd name="T96" fmla="*/ 19099426 w 601"/>
                <a:gd name="T97" fmla="*/ 17340380 h 609"/>
                <a:gd name="T98" fmla="*/ 19099426 w 601"/>
                <a:gd name="T99" fmla="*/ 17340380 h 609"/>
                <a:gd name="T100" fmla="*/ 15485886 w 601"/>
                <a:gd name="T101" fmla="*/ 13716829 h 609"/>
                <a:gd name="T102" fmla="*/ 15485886 w 601"/>
                <a:gd name="T103" fmla="*/ 3623191 h 609"/>
                <a:gd name="T104" fmla="*/ 19099426 w 601"/>
                <a:gd name="T105" fmla="*/ 0 h 609"/>
                <a:gd name="T106" fmla="*/ 22712608 w 601"/>
                <a:gd name="T107" fmla="*/ 3623191 h 609"/>
                <a:gd name="T108" fmla="*/ 22712608 w 601"/>
                <a:gd name="T109" fmla="*/ 13716829 h 609"/>
                <a:gd name="T110" fmla="*/ 19099426 w 601"/>
                <a:gd name="T111" fmla="*/ 17340380 h 6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01" h="609">
                  <a:moveTo>
                    <a:pt x="572" y="608"/>
                  </a:moveTo>
                  <a:lnTo>
                    <a:pt x="572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7" y="608"/>
                    <a:pt x="0" y="594"/>
                    <a:pt x="0" y="58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2"/>
                    <a:pt x="7" y="78"/>
                    <a:pt x="28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41"/>
                    <a:pt x="113" y="170"/>
                    <a:pt x="148" y="170"/>
                  </a:cubicBezTo>
                  <a:cubicBezTo>
                    <a:pt x="183" y="170"/>
                    <a:pt x="211" y="141"/>
                    <a:pt x="211" y="106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381" y="78"/>
                    <a:pt x="381" y="78"/>
                    <a:pt x="381" y="78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41"/>
                    <a:pt x="417" y="170"/>
                    <a:pt x="452" y="170"/>
                  </a:cubicBezTo>
                  <a:cubicBezTo>
                    <a:pt x="487" y="170"/>
                    <a:pt x="515" y="141"/>
                    <a:pt x="515" y="106"/>
                  </a:cubicBezTo>
                  <a:cubicBezTo>
                    <a:pt x="515" y="78"/>
                    <a:pt x="515" y="78"/>
                    <a:pt x="515" y="78"/>
                  </a:cubicBezTo>
                  <a:cubicBezTo>
                    <a:pt x="572" y="78"/>
                    <a:pt x="572" y="78"/>
                    <a:pt x="572" y="78"/>
                  </a:cubicBezTo>
                  <a:cubicBezTo>
                    <a:pt x="586" y="78"/>
                    <a:pt x="600" y="92"/>
                    <a:pt x="600" y="106"/>
                  </a:cubicBezTo>
                  <a:cubicBezTo>
                    <a:pt x="600" y="580"/>
                    <a:pt x="600" y="580"/>
                    <a:pt x="600" y="580"/>
                  </a:cubicBezTo>
                  <a:cubicBezTo>
                    <a:pt x="600" y="594"/>
                    <a:pt x="586" y="608"/>
                    <a:pt x="572" y="608"/>
                  </a:cubicBezTo>
                  <a:close/>
                  <a:moveTo>
                    <a:pt x="544" y="226"/>
                  </a:moveTo>
                  <a:lnTo>
                    <a:pt x="544" y="226"/>
                  </a:lnTo>
                  <a:cubicBezTo>
                    <a:pt x="56" y="226"/>
                    <a:pt x="56" y="226"/>
                    <a:pt x="56" y="226"/>
                  </a:cubicBezTo>
                  <a:cubicBezTo>
                    <a:pt x="56" y="551"/>
                    <a:pt x="56" y="551"/>
                    <a:pt x="56" y="551"/>
                  </a:cubicBezTo>
                  <a:cubicBezTo>
                    <a:pt x="544" y="551"/>
                    <a:pt x="544" y="551"/>
                    <a:pt x="544" y="551"/>
                  </a:cubicBezTo>
                  <a:lnTo>
                    <a:pt x="544" y="226"/>
                  </a:lnTo>
                  <a:close/>
                  <a:moveTo>
                    <a:pt x="204" y="360"/>
                  </a:moveTo>
                  <a:lnTo>
                    <a:pt x="204" y="360"/>
                  </a:lnTo>
                  <a:cubicBezTo>
                    <a:pt x="211" y="360"/>
                    <a:pt x="219" y="360"/>
                    <a:pt x="226" y="367"/>
                  </a:cubicBezTo>
                  <a:cubicBezTo>
                    <a:pt x="268" y="417"/>
                    <a:pt x="268" y="417"/>
                    <a:pt x="268" y="417"/>
                  </a:cubicBezTo>
                  <a:cubicBezTo>
                    <a:pt x="381" y="304"/>
                    <a:pt x="381" y="304"/>
                    <a:pt x="381" y="304"/>
                  </a:cubicBezTo>
                  <a:cubicBezTo>
                    <a:pt x="388" y="297"/>
                    <a:pt x="395" y="297"/>
                    <a:pt x="402" y="297"/>
                  </a:cubicBezTo>
                  <a:cubicBezTo>
                    <a:pt x="417" y="297"/>
                    <a:pt x="431" y="304"/>
                    <a:pt x="431" y="325"/>
                  </a:cubicBezTo>
                  <a:cubicBezTo>
                    <a:pt x="431" y="332"/>
                    <a:pt x="431" y="339"/>
                    <a:pt x="424" y="339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82" y="481"/>
                    <a:pt x="275" y="481"/>
                    <a:pt x="268" y="481"/>
                  </a:cubicBezTo>
                  <a:cubicBezTo>
                    <a:pt x="261" y="481"/>
                    <a:pt x="254" y="481"/>
                    <a:pt x="254" y="474"/>
                  </a:cubicBezTo>
                  <a:cubicBezTo>
                    <a:pt x="183" y="410"/>
                    <a:pt x="183" y="410"/>
                    <a:pt x="183" y="410"/>
                  </a:cubicBezTo>
                  <a:cubicBezTo>
                    <a:pt x="176" y="403"/>
                    <a:pt x="176" y="396"/>
                    <a:pt x="176" y="389"/>
                  </a:cubicBezTo>
                  <a:cubicBezTo>
                    <a:pt x="176" y="375"/>
                    <a:pt x="190" y="360"/>
                    <a:pt x="204" y="360"/>
                  </a:cubicBezTo>
                  <a:close/>
                  <a:moveTo>
                    <a:pt x="452" y="134"/>
                  </a:moveTo>
                  <a:lnTo>
                    <a:pt x="452" y="134"/>
                  </a:lnTo>
                  <a:cubicBezTo>
                    <a:pt x="431" y="134"/>
                    <a:pt x="424" y="120"/>
                    <a:pt x="424" y="106"/>
                  </a:cubicBezTo>
                  <a:cubicBezTo>
                    <a:pt x="424" y="28"/>
                    <a:pt x="424" y="28"/>
                    <a:pt x="424" y="28"/>
                  </a:cubicBezTo>
                  <a:cubicBezTo>
                    <a:pt x="424" y="14"/>
                    <a:pt x="431" y="0"/>
                    <a:pt x="452" y="0"/>
                  </a:cubicBezTo>
                  <a:cubicBezTo>
                    <a:pt x="466" y="0"/>
                    <a:pt x="480" y="14"/>
                    <a:pt x="480" y="28"/>
                  </a:cubicBezTo>
                  <a:cubicBezTo>
                    <a:pt x="480" y="106"/>
                    <a:pt x="480" y="106"/>
                    <a:pt x="480" y="106"/>
                  </a:cubicBezTo>
                  <a:cubicBezTo>
                    <a:pt x="480" y="120"/>
                    <a:pt x="466" y="134"/>
                    <a:pt x="452" y="134"/>
                  </a:cubicBezTo>
                  <a:close/>
                  <a:moveTo>
                    <a:pt x="148" y="134"/>
                  </a:moveTo>
                  <a:lnTo>
                    <a:pt x="148" y="134"/>
                  </a:lnTo>
                  <a:cubicBezTo>
                    <a:pt x="134" y="134"/>
                    <a:pt x="120" y="120"/>
                    <a:pt x="120" y="10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14"/>
                    <a:pt x="134" y="0"/>
                    <a:pt x="148" y="0"/>
                  </a:cubicBezTo>
                  <a:cubicBezTo>
                    <a:pt x="162" y="0"/>
                    <a:pt x="176" y="14"/>
                    <a:pt x="176" y="28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20"/>
                    <a:pt x="162" y="134"/>
                    <a:pt x="148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1" name="Freeform 56"/>
            <p:cNvSpPr>
              <a:spLocks noChangeArrowheads="1"/>
            </p:cNvSpPr>
            <p:nvPr/>
          </p:nvSpPr>
          <p:spPr bwMode="auto">
            <a:xfrm>
              <a:off x="3535363" y="2640013"/>
              <a:ext cx="209550" cy="219075"/>
            </a:xfrm>
            <a:custGeom>
              <a:avLst/>
              <a:gdLst>
                <a:gd name="T0" fmla="*/ 71923702 w 580"/>
                <a:gd name="T1" fmla="*/ 71302258 h 609"/>
                <a:gd name="T2" fmla="*/ 53518347 w 580"/>
                <a:gd name="T3" fmla="*/ 67678707 h 609"/>
                <a:gd name="T4" fmla="*/ 71923702 w 580"/>
                <a:gd name="T5" fmla="*/ 64055516 h 609"/>
                <a:gd name="T6" fmla="*/ 71923702 w 580"/>
                <a:gd name="T7" fmla="*/ 71302258 h 609"/>
                <a:gd name="T8" fmla="*/ 57173188 w 580"/>
                <a:gd name="T9" fmla="*/ 60431965 h 609"/>
                <a:gd name="T10" fmla="*/ 57173188 w 580"/>
                <a:gd name="T11" fmla="*/ 75054951 h 609"/>
                <a:gd name="T12" fmla="*/ 58086899 w 580"/>
                <a:gd name="T13" fmla="*/ 75054951 h 609"/>
                <a:gd name="T14" fmla="*/ 68268500 w 580"/>
                <a:gd name="T15" fmla="*/ 78678142 h 609"/>
                <a:gd name="T16" fmla="*/ 0 w 580"/>
                <a:gd name="T17" fmla="*/ 75054951 h 609"/>
                <a:gd name="T18" fmla="*/ 3654841 w 580"/>
                <a:gd name="T19" fmla="*/ 7246742 h 609"/>
                <a:gd name="T20" fmla="*/ 10051174 w 580"/>
                <a:gd name="T21" fmla="*/ 10999436 h 609"/>
                <a:gd name="T22" fmla="*/ 24801326 w 580"/>
                <a:gd name="T23" fmla="*/ 10999436 h 609"/>
                <a:gd name="T24" fmla="*/ 28586594 w 580"/>
                <a:gd name="T25" fmla="*/ 7246742 h 609"/>
                <a:gd name="T26" fmla="*/ 35896638 w 580"/>
                <a:gd name="T27" fmla="*/ 18246178 h 609"/>
                <a:gd name="T28" fmla="*/ 43336746 w 580"/>
                <a:gd name="T29" fmla="*/ 7246742 h 609"/>
                <a:gd name="T30" fmla="*/ 46991949 w 580"/>
                <a:gd name="T31" fmla="*/ 10999436 h 609"/>
                <a:gd name="T32" fmla="*/ 61742101 w 580"/>
                <a:gd name="T33" fmla="*/ 10999436 h 609"/>
                <a:gd name="T34" fmla="*/ 68268500 w 580"/>
                <a:gd name="T35" fmla="*/ 7246742 h 609"/>
                <a:gd name="T36" fmla="*/ 71923702 w 580"/>
                <a:gd name="T37" fmla="*/ 60431965 h 609"/>
                <a:gd name="T38" fmla="*/ 57173188 w 580"/>
                <a:gd name="T39" fmla="*/ 60431965 h 609"/>
                <a:gd name="T40" fmla="*/ 12922732 w 580"/>
                <a:gd name="T41" fmla="*/ 65867111 h 609"/>
                <a:gd name="T42" fmla="*/ 39681905 w 580"/>
                <a:gd name="T43" fmla="*/ 63149718 h 609"/>
                <a:gd name="T44" fmla="*/ 12922732 w 580"/>
                <a:gd name="T45" fmla="*/ 60431965 h 609"/>
                <a:gd name="T46" fmla="*/ 12922732 w 580"/>
                <a:gd name="T47" fmla="*/ 65867111 h 609"/>
                <a:gd name="T48" fmla="*/ 58086899 w 580"/>
                <a:gd name="T49" fmla="*/ 28339815 h 609"/>
                <a:gd name="T50" fmla="*/ 10051174 w 580"/>
                <a:gd name="T51" fmla="*/ 31963007 h 609"/>
                <a:gd name="T52" fmla="*/ 58086899 w 580"/>
                <a:gd name="T53" fmla="*/ 35715700 h 609"/>
                <a:gd name="T54" fmla="*/ 58086899 w 580"/>
                <a:gd name="T55" fmla="*/ 28339815 h 609"/>
                <a:gd name="T56" fmla="*/ 58086899 w 580"/>
                <a:gd name="T57" fmla="*/ 43868240 h 609"/>
                <a:gd name="T58" fmla="*/ 29500304 w 580"/>
                <a:gd name="T59" fmla="*/ 43868240 h 609"/>
                <a:gd name="T60" fmla="*/ 13836442 w 580"/>
                <a:gd name="T61" fmla="*/ 43868240 h 609"/>
                <a:gd name="T62" fmla="*/ 13836442 w 580"/>
                <a:gd name="T63" fmla="*/ 51244484 h 609"/>
                <a:gd name="T64" fmla="*/ 29500304 w 580"/>
                <a:gd name="T65" fmla="*/ 51244484 h 609"/>
                <a:gd name="T66" fmla="*/ 58086899 w 580"/>
                <a:gd name="T67" fmla="*/ 51244484 h 609"/>
                <a:gd name="T68" fmla="*/ 58086899 w 580"/>
                <a:gd name="T69" fmla="*/ 43868240 h 609"/>
                <a:gd name="T70" fmla="*/ 54432058 w 580"/>
                <a:gd name="T71" fmla="*/ 14622627 h 609"/>
                <a:gd name="T72" fmla="*/ 50646790 w 580"/>
                <a:gd name="T73" fmla="*/ 3623191 h 609"/>
                <a:gd name="T74" fmla="*/ 58086899 w 580"/>
                <a:gd name="T75" fmla="*/ 3623191 h 609"/>
                <a:gd name="T76" fmla="*/ 54432058 w 580"/>
                <a:gd name="T77" fmla="*/ 14622627 h 609"/>
                <a:gd name="T78" fmla="*/ 35896638 w 580"/>
                <a:gd name="T79" fmla="*/ 14622627 h 609"/>
                <a:gd name="T80" fmla="*/ 32241435 w 580"/>
                <a:gd name="T81" fmla="*/ 3623191 h 609"/>
                <a:gd name="T82" fmla="*/ 39681905 w 580"/>
                <a:gd name="T83" fmla="*/ 3623191 h 609"/>
                <a:gd name="T84" fmla="*/ 35896638 w 580"/>
                <a:gd name="T85" fmla="*/ 14622627 h 609"/>
                <a:gd name="T86" fmla="*/ 17491283 w 580"/>
                <a:gd name="T87" fmla="*/ 14622627 h 609"/>
                <a:gd name="T88" fmla="*/ 13836442 w 580"/>
                <a:gd name="T89" fmla="*/ 3623191 h 609"/>
                <a:gd name="T90" fmla="*/ 21146124 w 580"/>
                <a:gd name="T91" fmla="*/ 3623191 h 609"/>
                <a:gd name="T92" fmla="*/ 17491283 w 580"/>
                <a:gd name="T93" fmla="*/ 14622627 h 6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80" h="609">
                  <a:moveTo>
                    <a:pt x="551" y="551"/>
                  </a:moveTo>
                  <a:lnTo>
                    <a:pt x="551" y="551"/>
                  </a:lnTo>
                  <a:cubicBezTo>
                    <a:pt x="438" y="551"/>
                    <a:pt x="438" y="551"/>
                    <a:pt x="438" y="551"/>
                  </a:cubicBezTo>
                  <a:cubicBezTo>
                    <a:pt x="417" y="551"/>
                    <a:pt x="410" y="537"/>
                    <a:pt x="410" y="523"/>
                  </a:cubicBezTo>
                  <a:cubicBezTo>
                    <a:pt x="410" y="502"/>
                    <a:pt x="417" y="495"/>
                    <a:pt x="438" y="495"/>
                  </a:cubicBezTo>
                  <a:cubicBezTo>
                    <a:pt x="551" y="495"/>
                    <a:pt x="551" y="495"/>
                    <a:pt x="551" y="495"/>
                  </a:cubicBezTo>
                  <a:cubicBezTo>
                    <a:pt x="565" y="495"/>
                    <a:pt x="579" y="502"/>
                    <a:pt x="579" y="523"/>
                  </a:cubicBezTo>
                  <a:cubicBezTo>
                    <a:pt x="579" y="537"/>
                    <a:pt x="565" y="551"/>
                    <a:pt x="551" y="551"/>
                  </a:cubicBezTo>
                  <a:close/>
                  <a:moveTo>
                    <a:pt x="438" y="467"/>
                  </a:moveTo>
                  <a:lnTo>
                    <a:pt x="438" y="467"/>
                  </a:lnTo>
                  <a:cubicBezTo>
                    <a:pt x="403" y="467"/>
                    <a:pt x="381" y="488"/>
                    <a:pt x="381" y="523"/>
                  </a:cubicBezTo>
                  <a:cubicBezTo>
                    <a:pt x="381" y="551"/>
                    <a:pt x="403" y="580"/>
                    <a:pt x="438" y="580"/>
                  </a:cubicBezTo>
                  <a:cubicBezTo>
                    <a:pt x="445" y="580"/>
                    <a:pt x="445" y="580"/>
                    <a:pt x="445" y="580"/>
                  </a:cubicBezTo>
                  <a:cubicBezTo>
                    <a:pt x="551" y="580"/>
                    <a:pt x="551" y="580"/>
                    <a:pt x="551" y="580"/>
                  </a:cubicBezTo>
                  <a:cubicBezTo>
                    <a:pt x="551" y="594"/>
                    <a:pt x="537" y="608"/>
                    <a:pt x="523" y="608"/>
                  </a:cubicBez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4" y="56"/>
                    <a:pt x="2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120"/>
                    <a:pt x="106" y="141"/>
                    <a:pt x="134" y="141"/>
                  </a:cubicBezTo>
                  <a:cubicBezTo>
                    <a:pt x="162" y="141"/>
                    <a:pt x="190" y="120"/>
                    <a:pt x="190" y="85"/>
                  </a:cubicBezTo>
                  <a:cubicBezTo>
                    <a:pt x="190" y="56"/>
                    <a:pt x="190" y="56"/>
                    <a:pt x="190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7" y="141"/>
                    <a:pt x="275" y="141"/>
                  </a:cubicBezTo>
                  <a:cubicBezTo>
                    <a:pt x="304" y="141"/>
                    <a:pt x="332" y="120"/>
                    <a:pt x="332" y="85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60" y="56"/>
                    <a:pt x="360" y="56"/>
                    <a:pt x="360" y="56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0" y="120"/>
                    <a:pt x="388" y="141"/>
                    <a:pt x="417" y="141"/>
                  </a:cubicBezTo>
                  <a:cubicBezTo>
                    <a:pt x="445" y="141"/>
                    <a:pt x="473" y="120"/>
                    <a:pt x="473" y="85"/>
                  </a:cubicBezTo>
                  <a:cubicBezTo>
                    <a:pt x="473" y="56"/>
                    <a:pt x="473" y="56"/>
                    <a:pt x="473" y="56"/>
                  </a:cubicBezTo>
                  <a:cubicBezTo>
                    <a:pt x="523" y="56"/>
                    <a:pt x="523" y="56"/>
                    <a:pt x="523" y="56"/>
                  </a:cubicBezTo>
                  <a:cubicBezTo>
                    <a:pt x="537" y="56"/>
                    <a:pt x="551" y="71"/>
                    <a:pt x="551" y="85"/>
                  </a:cubicBezTo>
                  <a:cubicBezTo>
                    <a:pt x="551" y="467"/>
                    <a:pt x="551" y="467"/>
                    <a:pt x="551" y="467"/>
                  </a:cubicBezTo>
                  <a:cubicBezTo>
                    <a:pt x="523" y="467"/>
                    <a:pt x="523" y="467"/>
                    <a:pt x="523" y="467"/>
                  </a:cubicBezTo>
                  <a:lnTo>
                    <a:pt x="438" y="467"/>
                  </a:lnTo>
                  <a:close/>
                  <a:moveTo>
                    <a:pt x="99" y="509"/>
                  </a:moveTo>
                  <a:lnTo>
                    <a:pt x="99" y="509"/>
                  </a:lnTo>
                  <a:cubicBezTo>
                    <a:pt x="282" y="509"/>
                    <a:pt x="282" y="509"/>
                    <a:pt x="282" y="509"/>
                  </a:cubicBezTo>
                  <a:cubicBezTo>
                    <a:pt x="297" y="509"/>
                    <a:pt x="304" y="502"/>
                    <a:pt x="304" y="488"/>
                  </a:cubicBezTo>
                  <a:cubicBezTo>
                    <a:pt x="304" y="474"/>
                    <a:pt x="297" y="467"/>
                    <a:pt x="282" y="467"/>
                  </a:cubicBezTo>
                  <a:cubicBezTo>
                    <a:pt x="99" y="467"/>
                    <a:pt x="99" y="467"/>
                    <a:pt x="99" y="467"/>
                  </a:cubicBezTo>
                  <a:cubicBezTo>
                    <a:pt x="84" y="467"/>
                    <a:pt x="77" y="474"/>
                    <a:pt x="77" y="488"/>
                  </a:cubicBezTo>
                  <a:cubicBezTo>
                    <a:pt x="77" y="502"/>
                    <a:pt x="84" y="509"/>
                    <a:pt x="99" y="509"/>
                  </a:cubicBezTo>
                  <a:close/>
                  <a:moveTo>
                    <a:pt x="445" y="219"/>
                  </a:moveTo>
                  <a:lnTo>
                    <a:pt x="445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92" y="219"/>
                    <a:pt x="77" y="233"/>
                    <a:pt x="77" y="247"/>
                  </a:cubicBezTo>
                  <a:cubicBezTo>
                    <a:pt x="77" y="262"/>
                    <a:pt x="92" y="276"/>
                    <a:pt x="106" y="276"/>
                  </a:cubicBezTo>
                  <a:cubicBezTo>
                    <a:pt x="445" y="276"/>
                    <a:pt x="445" y="276"/>
                    <a:pt x="445" y="276"/>
                  </a:cubicBezTo>
                  <a:cubicBezTo>
                    <a:pt x="459" y="276"/>
                    <a:pt x="473" y="262"/>
                    <a:pt x="473" y="247"/>
                  </a:cubicBezTo>
                  <a:cubicBezTo>
                    <a:pt x="473" y="233"/>
                    <a:pt x="459" y="219"/>
                    <a:pt x="445" y="219"/>
                  </a:cubicBezTo>
                  <a:close/>
                  <a:moveTo>
                    <a:pt x="445" y="339"/>
                  </a:moveTo>
                  <a:lnTo>
                    <a:pt x="445" y="339"/>
                  </a:lnTo>
                  <a:cubicBezTo>
                    <a:pt x="275" y="339"/>
                    <a:pt x="275" y="339"/>
                    <a:pt x="275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92" y="339"/>
                    <a:pt x="77" y="353"/>
                    <a:pt x="77" y="367"/>
                  </a:cubicBezTo>
                  <a:cubicBezTo>
                    <a:pt x="77" y="389"/>
                    <a:pt x="92" y="396"/>
                    <a:pt x="106" y="396"/>
                  </a:cubicBezTo>
                  <a:cubicBezTo>
                    <a:pt x="219" y="396"/>
                    <a:pt x="219" y="396"/>
                    <a:pt x="219" y="396"/>
                  </a:cubicBezTo>
                  <a:cubicBezTo>
                    <a:pt x="226" y="396"/>
                    <a:pt x="226" y="396"/>
                    <a:pt x="226" y="396"/>
                  </a:cubicBezTo>
                  <a:cubicBezTo>
                    <a:pt x="275" y="396"/>
                    <a:pt x="275" y="396"/>
                    <a:pt x="275" y="396"/>
                  </a:cubicBezTo>
                  <a:cubicBezTo>
                    <a:pt x="445" y="396"/>
                    <a:pt x="445" y="396"/>
                    <a:pt x="445" y="396"/>
                  </a:cubicBezTo>
                  <a:cubicBezTo>
                    <a:pt x="459" y="396"/>
                    <a:pt x="473" y="389"/>
                    <a:pt x="473" y="367"/>
                  </a:cubicBezTo>
                  <a:cubicBezTo>
                    <a:pt x="473" y="353"/>
                    <a:pt x="459" y="339"/>
                    <a:pt x="445" y="339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403" y="113"/>
                    <a:pt x="388" y="106"/>
                    <a:pt x="388" y="85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14"/>
                    <a:pt x="403" y="0"/>
                    <a:pt x="417" y="0"/>
                  </a:cubicBezTo>
                  <a:cubicBezTo>
                    <a:pt x="431" y="0"/>
                    <a:pt x="445" y="14"/>
                    <a:pt x="445" y="28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5" y="106"/>
                    <a:pt x="431" y="113"/>
                    <a:pt x="417" y="113"/>
                  </a:cubicBezTo>
                  <a:close/>
                  <a:moveTo>
                    <a:pt x="275" y="113"/>
                  </a:moveTo>
                  <a:lnTo>
                    <a:pt x="275" y="113"/>
                  </a:lnTo>
                  <a:cubicBezTo>
                    <a:pt x="261" y="113"/>
                    <a:pt x="247" y="106"/>
                    <a:pt x="247" y="85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7" y="14"/>
                    <a:pt x="261" y="0"/>
                    <a:pt x="275" y="0"/>
                  </a:cubicBezTo>
                  <a:cubicBezTo>
                    <a:pt x="289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89" y="113"/>
                    <a:pt x="275" y="113"/>
                  </a:cubicBezTo>
                  <a:close/>
                  <a:moveTo>
                    <a:pt x="134" y="113"/>
                  </a:moveTo>
                  <a:lnTo>
                    <a:pt x="134" y="113"/>
                  </a:lnTo>
                  <a:cubicBezTo>
                    <a:pt x="120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20" y="0"/>
                    <a:pt x="134" y="0"/>
                  </a:cubicBezTo>
                  <a:cubicBezTo>
                    <a:pt x="148" y="0"/>
                    <a:pt x="162" y="14"/>
                    <a:pt x="162" y="28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2" y="106"/>
                    <a:pt x="148" y="113"/>
                    <a:pt x="134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2" name="Freeform 57"/>
            <p:cNvSpPr>
              <a:spLocks noChangeArrowheads="1"/>
            </p:cNvSpPr>
            <p:nvPr/>
          </p:nvSpPr>
          <p:spPr bwMode="auto">
            <a:xfrm>
              <a:off x="3155950" y="2640013"/>
              <a:ext cx="206375" cy="219075"/>
            </a:xfrm>
            <a:custGeom>
              <a:avLst/>
              <a:gdLst>
                <a:gd name="T0" fmla="*/ 70567284 w 573"/>
                <a:gd name="T1" fmla="*/ 71302258 h 609"/>
                <a:gd name="T2" fmla="*/ 66805352 w 573"/>
                <a:gd name="T3" fmla="*/ 75054951 h 609"/>
                <a:gd name="T4" fmla="*/ 59541168 w 573"/>
                <a:gd name="T5" fmla="*/ 75054951 h 609"/>
                <a:gd name="T6" fmla="*/ 55908896 w 573"/>
                <a:gd name="T7" fmla="*/ 71302258 h 609"/>
                <a:gd name="T8" fmla="*/ 55908896 w 573"/>
                <a:gd name="T9" fmla="*/ 64055516 h 609"/>
                <a:gd name="T10" fmla="*/ 59541168 w 573"/>
                <a:gd name="T11" fmla="*/ 60431965 h 609"/>
                <a:gd name="T12" fmla="*/ 66805352 w 573"/>
                <a:gd name="T13" fmla="*/ 60431965 h 609"/>
                <a:gd name="T14" fmla="*/ 70567284 w 573"/>
                <a:gd name="T15" fmla="*/ 64055516 h 609"/>
                <a:gd name="T16" fmla="*/ 70567284 w 573"/>
                <a:gd name="T17" fmla="*/ 71302258 h 609"/>
                <a:gd name="T18" fmla="*/ 63173440 w 573"/>
                <a:gd name="T19" fmla="*/ 53056080 h 609"/>
                <a:gd name="T20" fmla="*/ 48515053 w 573"/>
                <a:gd name="T21" fmla="*/ 67678707 h 609"/>
                <a:gd name="T22" fmla="*/ 55908896 w 573"/>
                <a:gd name="T23" fmla="*/ 78678142 h 609"/>
                <a:gd name="T24" fmla="*/ 0 w 573"/>
                <a:gd name="T25" fmla="*/ 75054951 h 609"/>
                <a:gd name="T26" fmla="*/ 3632272 w 573"/>
                <a:gd name="T27" fmla="*/ 7246742 h 609"/>
                <a:gd name="T28" fmla="*/ 9988478 w 573"/>
                <a:gd name="T29" fmla="*/ 10999436 h 609"/>
                <a:gd name="T30" fmla="*/ 24646866 w 573"/>
                <a:gd name="T31" fmla="*/ 10999436 h 609"/>
                <a:gd name="T32" fmla="*/ 28408437 w 573"/>
                <a:gd name="T33" fmla="*/ 7246742 h 609"/>
                <a:gd name="T34" fmla="*/ 35672981 w 573"/>
                <a:gd name="T35" fmla="*/ 18246178 h 609"/>
                <a:gd name="T36" fmla="*/ 43066825 w 573"/>
                <a:gd name="T37" fmla="*/ 7246742 h 609"/>
                <a:gd name="T38" fmla="*/ 46699097 w 573"/>
                <a:gd name="T39" fmla="*/ 10999436 h 609"/>
                <a:gd name="T40" fmla="*/ 61357124 w 573"/>
                <a:gd name="T41" fmla="*/ 10999436 h 609"/>
                <a:gd name="T42" fmla="*/ 66805352 w 573"/>
                <a:gd name="T43" fmla="*/ 7246742 h 609"/>
                <a:gd name="T44" fmla="*/ 70567284 w 573"/>
                <a:gd name="T45" fmla="*/ 60431965 h 609"/>
                <a:gd name="T46" fmla="*/ 9988478 w 573"/>
                <a:gd name="T47" fmla="*/ 63149718 h 609"/>
                <a:gd name="T48" fmla="*/ 9988478 w 573"/>
                <a:gd name="T49" fmla="*/ 63149718 h 609"/>
                <a:gd name="T50" fmla="*/ 35672981 w 573"/>
                <a:gd name="T51" fmla="*/ 65867111 h 609"/>
                <a:gd name="T52" fmla="*/ 39434553 w 573"/>
                <a:gd name="T53" fmla="*/ 63149718 h 609"/>
                <a:gd name="T54" fmla="*/ 39434553 w 573"/>
                <a:gd name="T55" fmla="*/ 63149718 h 609"/>
                <a:gd name="T56" fmla="*/ 35672981 w 573"/>
                <a:gd name="T57" fmla="*/ 60431965 h 609"/>
                <a:gd name="T58" fmla="*/ 9988478 w 573"/>
                <a:gd name="T59" fmla="*/ 63149718 h 609"/>
                <a:gd name="T60" fmla="*/ 13750410 w 573"/>
                <a:gd name="T61" fmla="*/ 51244484 h 609"/>
                <a:gd name="T62" fmla="*/ 35672981 w 573"/>
                <a:gd name="T63" fmla="*/ 51244484 h 609"/>
                <a:gd name="T64" fmla="*/ 41250869 w 573"/>
                <a:gd name="T65" fmla="*/ 51244484 h 609"/>
                <a:gd name="T66" fmla="*/ 48515053 w 573"/>
                <a:gd name="T67" fmla="*/ 47491791 h 609"/>
                <a:gd name="T68" fmla="*/ 36580959 w 573"/>
                <a:gd name="T69" fmla="*/ 43868240 h 609"/>
                <a:gd name="T70" fmla="*/ 29316415 w 573"/>
                <a:gd name="T71" fmla="*/ 43868240 h 609"/>
                <a:gd name="T72" fmla="*/ 9988478 w 573"/>
                <a:gd name="T73" fmla="*/ 47491791 h 609"/>
                <a:gd name="T74" fmla="*/ 57725212 w 573"/>
                <a:gd name="T75" fmla="*/ 28339815 h 609"/>
                <a:gd name="T76" fmla="*/ 13750410 w 573"/>
                <a:gd name="T77" fmla="*/ 28339815 h 609"/>
                <a:gd name="T78" fmla="*/ 13750410 w 573"/>
                <a:gd name="T79" fmla="*/ 35715700 h 609"/>
                <a:gd name="T80" fmla="*/ 61357124 w 573"/>
                <a:gd name="T81" fmla="*/ 31963007 h 609"/>
                <a:gd name="T82" fmla="*/ 54092940 w 573"/>
                <a:gd name="T83" fmla="*/ 14622627 h 609"/>
                <a:gd name="T84" fmla="*/ 50331009 w 573"/>
                <a:gd name="T85" fmla="*/ 10999436 h 609"/>
                <a:gd name="T86" fmla="*/ 54092940 w 573"/>
                <a:gd name="T87" fmla="*/ 0 h 609"/>
                <a:gd name="T88" fmla="*/ 57725212 w 573"/>
                <a:gd name="T89" fmla="*/ 10999436 h 609"/>
                <a:gd name="T90" fmla="*/ 35672981 w 573"/>
                <a:gd name="T91" fmla="*/ 14622627 h 609"/>
                <a:gd name="T92" fmla="*/ 32040709 w 573"/>
                <a:gd name="T93" fmla="*/ 10999436 h 609"/>
                <a:gd name="T94" fmla="*/ 35672981 w 573"/>
                <a:gd name="T95" fmla="*/ 0 h 609"/>
                <a:gd name="T96" fmla="*/ 39434553 w 573"/>
                <a:gd name="T97" fmla="*/ 10999436 h 609"/>
                <a:gd name="T98" fmla="*/ 17382322 w 573"/>
                <a:gd name="T99" fmla="*/ 14622627 h 609"/>
                <a:gd name="T100" fmla="*/ 13750410 w 573"/>
                <a:gd name="T101" fmla="*/ 10999436 h 609"/>
                <a:gd name="T102" fmla="*/ 17382322 w 573"/>
                <a:gd name="T103" fmla="*/ 0 h 609"/>
                <a:gd name="T104" fmla="*/ 21014594 w 573"/>
                <a:gd name="T105" fmla="*/ 10999436 h 60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3" h="609">
                  <a:moveTo>
                    <a:pt x="544" y="551"/>
                  </a:moveTo>
                  <a:lnTo>
                    <a:pt x="544" y="551"/>
                  </a:lnTo>
                  <a:cubicBezTo>
                    <a:pt x="515" y="551"/>
                    <a:pt x="515" y="551"/>
                    <a:pt x="515" y="551"/>
                  </a:cubicBezTo>
                  <a:cubicBezTo>
                    <a:pt x="515" y="580"/>
                    <a:pt x="515" y="580"/>
                    <a:pt x="515" y="580"/>
                  </a:cubicBezTo>
                  <a:cubicBezTo>
                    <a:pt x="515" y="594"/>
                    <a:pt x="508" y="608"/>
                    <a:pt x="487" y="608"/>
                  </a:cubicBezTo>
                  <a:cubicBezTo>
                    <a:pt x="473" y="608"/>
                    <a:pt x="459" y="594"/>
                    <a:pt x="459" y="580"/>
                  </a:cubicBezTo>
                  <a:cubicBezTo>
                    <a:pt x="459" y="551"/>
                    <a:pt x="459" y="551"/>
                    <a:pt x="459" y="551"/>
                  </a:cubicBezTo>
                  <a:cubicBezTo>
                    <a:pt x="431" y="551"/>
                    <a:pt x="431" y="551"/>
                    <a:pt x="431" y="551"/>
                  </a:cubicBezTo>
                  <a:cubicBezTo>
                    <a:pt x="417" y="551"/>
                    <a:pt x="402" y="537"/>
                    <a:pt x="402" y="523"/>
                  </a:cubicBezTo>
                  <a:cubicBezTo>
                    <a:pt x="402" y="502"/>
                    <a:pt x="417" y="495"/>
                    <a:pt x="431" y="495"/>
                  </a:cubicBezTo>
                  <a:cubicBezTo>
                    <a:pt x="459" y="495"/>
                    <a:pt x="459" y="495"/>
                    <a:pt x="459" y="495"/>
                  </a:cubicBezTo>
                  <a:cubicBezTo>
                    <a:pt x="459" y="467"/>
                    <a:pt x="459" y="467"/>
                    <a:pt x="459" y="467"/>
                  </a:cubicBezTo>
                  <a:cubicBezTo>
                    <a:pt x="459" y="445"/>
                    <a:pt x="473" y="438"/>
                    <a:pt x="487" y="438"/>
                  </a:cubicBezTo>
                  <a:cubicBezTo>
                    <a:pt x="508" y="438"/>
                    <a:pt x="515" y="445"/>
                    <a:pt x="515" y="467"/>
                  </a:cubicBezTo>
                  <a:cubicBezTo>
                    <a:pt x="515" y="495"/>
                    <a:pt x="515" y="495"/>
                    <a:pt x="515" y="495"/>
                  </a:cubicBezTo>
                  <a:cubicBezTo>
                    <a:pt x="544" y="495"/>
                    <a:pt x="544" y="495"/>
                    <a:pt x="544" y="495"/>
                  </a:cubicBezTo>
                  <a:cubicBezTo>
                    <a:pt x="565" y="495"/>
                    <a:pt x="572" y="502"/>
                    <a:pt x="572" y="523"/>
                  </a:cubicBezTo>
                  <a:cubicBezTo>
                    <a:pt x="572" y="537"/>
                    <a:pt x="565" y="551"/>
                    <a:pt x="544" y="551"/>
                  </a:cubicBezTo>
                  <a:close/>
                  <a:moveTo>
                    <a:pt x="487" y="410"/>
                  </a:moveTo>
                  <a:lnTo>
                    <a:pt x="487" y="410"/>
                  </a:lnTo>
                  <a:cubicBezTo>
                    <a:pt x="459" y="410"/>
                    <a:pt x="431" y="431"/>
                    <a:pt x="431" y="467"/>
                  </a:cubicBezTo>
                  <a:cubicBezTo>
                    <a:pt x="402" y="467"/>
                    <a:pt x="374" y="488"/>
                    <a:pt x="374" y="523"/>
                  </a:cubicBezTo>
                  <a:cubicBezTo>
                    <a:pt x="374" y="551"/>
                    <a:pt x="402" y="580"/>
                    <a:pt x="431" y="580"/>
                  </a:cubicBezTo>
                  <a:cubicBezTo>
                    <a:pt x="431" y="608"/>
                    <a:pt x="431" y="608"/>
                    <a:pt x="431" y="608"/>
                  </a:cubicBez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4" y="56"/>
                    <a:pt x="2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120"/>
                    <a:pt x="99" y="141"/>
                    <a:pt x="134" y="141"/>
                  </a:cubicBezTo>
                  <a:cubicBezTo>
                    <a:pt x="162" y="141"/>
                    <a:pt x="190" y="120"/>
                    <a:pt x="190" y="85"/>
                  </a:cubicBezTo>
                  <a:cubicBezTo>
                    <a:pt x="190" y="56"/>
                    <a:pt x="190" y="56"/>
                    <a:pt x="190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0" y="141"/>
                    <a:pt x="275" y="141"/>
                  </a:cubicBezTo>
                  <a:cubicBezTo>
                    <a:pt x="304" y="141"/>
                    <a:pt x="332" y="120"/>
                    <a:pt x="332" y="85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60" y="56"/>
                    <a:pt x="360" y="56"/>
                    <a:pt x="360" y="56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0" y="120"/>
                    <a:pt x="381" y="141"/>
                    <a:pt x="417" y="141"/>
                  </a:cubicBezTo>
                  <a:cubicBezTo>
                    <a:pt x="445" y="141"/>
                    <a:pt x="473" y="120"/>
                    <a:pt x="473" y="85"/>
                  </a:cubicBezTo>
                  <a:cubicBezTo>
                    <a:pt x="473" y="56"/>
                    <a:pt x="473" y="56"/>
                    <a:pt x="473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37" y="56"/>
                    <a:pt x="544" y="71"/>
                    <a:pt x="544" y="85"/>
                  </a:cubicBezTo>
                  <a:cubicBezTo>
                    <a:pt x="544" y="467"/>
                    <a:pt x="544" y="467"/>
                    <a:pt x="544" y="467"/>
                  </a:cubicBezTo>
                  <a:cubicBezTo>
                    <a:pt x="544" y="431"/>
                    <a:pt x="523" y="410"/>
                    <a:pt x="487" y="410"/>
                  </a:cubicBezTo>
                  <a:close/>
                  <a:moveTo>
                    <a:pt x="77" y="488"/>
                  </a:moveTo>
                  <a:lnTo>
                    <a:pt x="77" y="488"/>
                  </a:lnTo>
                  <a:cubicBezTo>
                    <a:pt x="77" y="502"/>
                    <a:pt x="84" y="509"/>
                    <a:pt x="99" y="509"/>
                  </a:cubicBezTo>
                  <a:cubicBezTo>
                    <a:pt x="275" y="509"/>
                    <a:pt x="275" y="509"/>
                    <a:pt x="275" y="509"/>
                  </a:cubicBezTo>
                  <a:cubicBezTo>
                    <a:pt x="289" y="509"/>
                    <a:pt x="304" y="502"/>
                    <a:pt x="304" y="488"/>
                  </a:cubicBezTo>
                  <a:cubicBezTo>
                    <a:pt x="304" y="474"/>
                    <a:pt x="289" y="467"/>
                    <a:pt x="275" y="467"/>
                  </a:cubicBezTo>
                  <a:cubicBezTo>
                    <a:pt x="99" y="467"/>
                    <a:pt x="99" y="467"/>
                    <a:pt x="99" y="467"/>
                  </a:cubicBezTo>
                  <a:cubicBezTo>
                    <a:pt x="84" y="467"/>
                    <a:pt x="77" y="474"/>
                    <a:pt x="77" y="488"/>
                  </a:cubicBezTo>
                  <a:close/>
                  <a:moveTo>
                    <a:pt x="106" y="396"/>
                  </a:moveTo>
                  <a:lnTo>
                    <a:pt x="106" y="396"/>
                  </a:lnTo>
                  <a:cubicBezTo>
                    <a:pt x="226" y="396"/>
                    <a:pt x="226" y="396"/>
                    <a:pt x="226" y="396"/>
                  </a:cubicBezTo>
                  <a:cubicBezTo>
                    <a:pt x="275" y="396"/>
                    <a:pt x="275" y="396"/>
                    <a:pt x="275" y="396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318" y="396"/>
                    <a:pt x="318" y="396"/>
                    <a:pt x="318" y="396"/>
                  </a:cubicBezTo>
                  <a:cubicBezTo>
                    <a:pt x="346" y="396"/>
                    <a:pt x="346" y="396"/>
                    <a:pt x="346" y="396"/>
                  </a:cubicBezTo>
                  <a:cubicBezTo>
                    <a:pt x="367" y="396"/>
                    <a:pt x="374" y="389"/>
                    <a:pt x="374" y="367"/>
                  </a:cubicBezTo>
                  <a:cubicBezTo>
                    <a:pt x="374" y="353"/>
                    <a:pt x="367" y="339"/>
                    <a:pt x="346" y="339"/>
                  </a:cubicBezTo>
                  <a:cubicBezTo>
                    <a:pt x="282" y="339"/>
                    <a:pt x="282" y="339"/>
                    <a:pt x="282" y="339"/>
                  </a:cubicBezTo>
                  <a:cubicBezTo>
                    <a:pt x="275" y="339"/>
                    <a:pt x="275" y="339"/>
                    <a:pt x="275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84" y="339"/>
                    <a:pt x="77" y="353"/>
                    <a:pt x="77" y="367"/>
                  </a:cubicBezTo>
                  <a:cubicBezTo>
                    <a:pt x="77" y="389"/>
                    <a:pt x="84" y="396"/>
                    <a:pt x="106" y="396"/>
                  </a:cubicBezTo>
                  <a:close/>
                  <a:moveTo>
                    <a:pt x="445" y="219"/>
                  </a:moveTo>
                  <a:lnTo>
                    <a:pt x="445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84" y="219"/>
                    <a:pt x="77" y="233"/>
                    <a:pt x="77" y="247"/>
                  </a:cubicBezTo>
                  <a:cubicBezTo>
                    <a:pt x="77" y="262"/>
                    <a:pt x="84" y="276"/>
                    <a:pt x="106" y="276"/>
                  </a:cubicBezTo>
                  <a:cubicBezTo>
                    <a:pt x="445" y="276"/>
                    <a:pt x="445" y="276"/>
                    <a:pt x="445" y="276"/>
                  </a:cubicBezTo>
                  <a:cubicBezTo>
                    <a:pt x="459" y="276"/>
                    <a:pt x="473" y="262"/>
                    <a:pt x="473" y="247"/>
                  </a:cubicBezTo>
                  <a:cubicBezTo>
                    <a:pt x="473" y="233"/>
                    <a:pt x="459" y="219"/>
                    <a:pt x="445" y="219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395" y="113"/>
                    <a:pt x="388" y="106"/>
                    <a:pt x="388" y="85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14"/>
                    <a:pt x="395" y="0"/>
                    <a:pt x="417" y="0"/>
                  </a:cubicBezTo>
                  <a:cubicBezTo>
                    <a:pt x="431" y="0"/>
                    <a:pt x="445" y="14"/>
                    <a:pt x="445" y="28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5" y="106"/>
                    <a:pt x="431" y="113"/>
                    <a:pt x="417" y="113"/>
                  </a:cubicBezTo>
                  <a:close/>
                  <a:moveTo>
                    <a:pt x="275" y="113"/>
                  </a:moveTo>
                  <a:lnTo>
                    <a:pt x="275" y="113"/>
                  </a:lnTo>
                  <a:cubicBezTo>
                    <a:pt x="254" y="113"/>
                    <a:pt x="247" y="106"/>
                    <a:pt x="247" y="85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7" y="14"/>
                    <a:pt x="254" y="0"/>
                    <a:pt x="275" y="0"/>
                  </a:cubicBezTo>
                  <a:cubicBezTo>
                    <a:pt x="289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89" y="113"/>
                    <a:pt x="275" y="113"/>
                  </a:cubicBezTo>
                  <a:close/>
                  <a:moveTo>
                    <a:pt x="134" y="113"/>
                  </a:moveTo>
                  <a:lnTo>
                    <a:pt x="134" y="113"/>
                  </a:lnTo>
                  <a:cubicBezTo>
                    <a:pt x="113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13" y="0"/>
                    <a:pt x="134" y="0"/>
                  </a:cubicBezTo>
                  <a:cubicBezTo>
                    <a:pt x="148" y="0"/>
                    <a:pt x="162" y="14"/>
                    <a:pt x="162" y="28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2" y="106"/>
                    <a:pt x="148" y="113"/>
                    <a:pt x="134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3" name="Freeform 58"/>
            <p:cNvSpPr>
              <a:spLocks noChangeArrowheads="1"/>
            </p:cNvSpPr>
            <p:nvPr/>
          </p:nvSpPr>
          <p:spPr bwMode="auto">
            <a:xfrm>
              <a:off x="2778125" y="2638425"/>
              <a:ext cx="206375" cy="217488"/>
            </a:xfrm>
            <a:custGeom>
              <a:avLst/>
              <a:gdLst>
                <a:gd name="T0" fmla="*/ 68751328 w 573"/>
                <a:gd name="T1" fmla="*/ 67348302 h 602"/>
                <a:gd name="T2" fmla="*/ 74199556 w 573"/>
                <a:gd name="T3" fmla="*/ 74657633 h 602"/>
                <a:gd name="T4" fmla="*/ 67713690 w 573"/>
                <a:gd name="T5" fmla="*/ 77529053 h 602"/>
                <a:gd name="T6" fmla="*/ 58633190 w 573"/>
                <a:gd name="T7" fmla="*/ 77529053 h 602"/>
                <a:gd name="T8" fmla="*/ 52147325 w 573"/>
                <a:gd name="T9" fmla="*/ 74657633 h 602"/>
                <a:gd name="T10" fmla="*/ 57725212 w 573"/>
                <a:gd name="T11" fmla="*/ 67348302 h 602"/>
                <a:gd name="T12" fmla="*/ 52147325 w 573"/>
                <a:gd name="T13" fmla="*/ 59908912 h 602"/>
                <a:gd name="T14" fmla="*/ 58633190 w 573"/>
                <a:gd name="T15" fmla="*/ 58081579 h 602"/>
                <a:gd name="T16" fmla="*/ 67713690 w 573"/>
                <a:gd name="T17" fmla="*/ 58081579 h 602"/>
                <a:gd name="T18" fmla="*/ 74199556 w 573"/>
                <a:gd name="T19" fmla="*/ 59908912 h 602"/>
                <a:gd name="T20" fmla="*/ 68751328 w 573"/>
                <a:gd name="T21" fmla="*/ 67348302 h 602"/>
                <a:gd name="T22" fmla="*/ 64989396 w 573"/>
                <a:gd name="T23" fmla="*/ 55340580 h 602"/>
                <a:gd name="T24" fmla="*/ 61357124 w 573"/>
                <a:gd name="T25" fmla="*/ 55340580 h 602"/>
                <a:gd name="T26" fmla="*/ 48515053 w 573"/>
                <a:gd name="T27" fmla="*/ 59908912 h 602"/>
                <a:gd name="T28" fmla="*/ 53055303 w 573"/>
                <a:gd name="T29" fmla="*/ 67348302 h 602"/>
                <a:gd name="T30" fmla="*/ 50331009 w 573"/>
                <a:gd name="T31" fmla="*/ 70089301 h 602"/>
                <a:gd name="T32" fmla="*/ 49423031 w 573"/>
                <a:gd name="T33" fmla="*/ 78442719 h 602"/>
                <a:gd name="T34" fmla="*/ 0 w 573"/>
                <a:gd name="T35" fmla="*/ 74657633 h 602"/>
                <a:gd name="T36" fmla="*/ 3632272 w 573"/>
                <a:gd name="T37" fmla="*/ 7308970 h 602"/>
                <a:gd name="T38" fmla="*/ 9080500 w 573"/>
                <a:gd name="T39" fmla="*/ 11094056 h 602"/>
                <a:gd name="T40" fmla="*/ 23738527 w 573"/>
                <a:gd name="T41" fmla="*/ 11094056 h 602"/>
                <a:gd name="T42" fmla="*/ 27370800 w 573"/>
                <a:gd name="T43" fmla="*/ 7308970 h 602"/>
                <a:gd name="T44" fmla="*/ 34764643 w 573"/>
                <a:gd name="T45" fmla="*/ 18403387 h 602"/>
                <a:gd name="T46" fmla="*/ 42158847 w 573"/>
                <a:gd name="T47" fmla="*/ 7308970 h 602"/>
                <a:gd name="T48" fmla="*/ 45791119 w 573"/>
                <a:gd name="T49" fmla="*/ 11094056 h 602"/>
                <a:gd name="T50" fmla="*/ 60449146 w 573"/>
                <a:gd name="T51" fmla="*/ 11094056 h 602"/>
                <a:gd name="T52" fmla="*/ 66805352 w 573"/>
                <a:gd name="T53" fmla="*/ 7308970 h 602"/>
                <a:gd name="T54" fmla="*/ 70567284 w 573"/>
                <a:gd name="T55" fmla="*/ 52599581 h 602"/>
                <a:gd name="T56" fmla="*/ 45791119 w 573"/>
                <a:gd name="T57" fmla="*/ 47900829 h 602"/>
                <a:gd name="T58" fmla="*/ 42158847 w 573"/>
                <a:gd name="T59" fmla="*/ 44246163 h 602"/>
                <a:gd name="T60" fmla="*/ 29316415 w 573"/>
                <a:gd name="T61" fmla="*/ 44246163 h 602"/>
                <a:gd name="T62" fmla="*/ 9080500 w 573"/>
                <a:gd name="T63" fmla="*/ 47900829 h 602"/>
                <a:gd name="T64" fmla="*/ 29316415 w 573"/>
                <a:gd name="T65" fmla="*/ 51685915 h 602"/>
                <a:gd name="T66" fmla="*/ 42158847 w 573"/>
                <a:gd name="T67" fmla="*/ 51685915 h 602"/>
                <a:gd name="T68" fmla="*/ 9080500 w 573"/>
                <a:gd name="T69" fmla="*/ 63693998 h 602"/>
                <a:gd name="T70" fmla="*/ 12712412 w 573"/>
                <a:gd name="T71" fmla="*/ 66434636 h 602"/>
                <a:gd name="T72" fmla="*/ 38396915 w 573"/>
                <a:gd name="T73" fmla="*/ 63693998 h 602"/>
                <a:gd name="T74" fmla="*/ 12712412 w 573"/>
                <a:gd name="T75" fmla="*/ 59908912 h 602"/>
                <a:gd name="T76" fmla="*/ 56817235 w 573"/>
                <a:gd name="T77" fmla="*/ 28583776 h 602"/>
                <a:gd name="T78" fmla="*/ 12712412 w 573"/>
                <a:gd name="T79" fmla="*/ 28583776 h 602"/>
                <a:gd name="T80" fmla="*/ 12712412 w 573"/>
                <a:gd name="T81" fmla="*/ 36023527 h 602"/>
                <a:gd name="T82" fmla="*/ 60449146 w 573"/>
                <a:gd name="T83" fmla="*/ 32238441 h 602"/>
                <a:gd name="T84" fmla="*/ 53055303 w 573"/>
                <a:gd name="T85" fmla="*/ 14748721 h 602"/>
                <a:gd name="T86" fmla="*/ 49423031 w 573"/>
                <a:gd name="T87" fmla="*/ 11094056 h 602"/>
                <a:gd name="T88" fmla="*/ 53055303 w 573"/>
                <a:gd name="T89" fmla="*/ 0 h 602"/>
                <a:gd name="T90" fmla="*/ 56817235 w 573"/>
                <a:gd name="T91" fmla="*/ 11094056 h 602"/>
                <a:gd name="T92" fmla="*/ 34764643 w 573"/>
                <a:gd name="T93" fmla="*/ 14748721 h 602"/>
                <a:gd name="T94" fmla="*/ 31132731 w 573"/>
                <a:gd name="T95" fmla="*/ 11094056 h 602"/>
                <a:gd name="T96" fmla="*/ 34764643 w 573"/>
                <a:gd name="T97" fmla="*/ 0 h 602"/>
                <a:gd name="T98" fmla="*/ 38396915 w 573"/>
                <a:gd name="T99" fmla="*/ 11094056 h 602"/>
                <a:gd name="T100" fmla="*/ 16474344 w 573"/>
                <a:gd name="T101" fmla="*/ 14748721 h 602"/>
                <a:gd name="T102" fmla="*/ 12712412 w 573"/>
                <a:gd name="T103" fmla="*/ 11094056 h 602"/>
                <a:gd name="T104" fmla="*/ 16474344 w 573"/>
                <a:gd name="T105" fmla="*/ 0 h 602"/>
                <a:gd name="T106" fmla="*/ 20106616 w 573"/>
                <a:gd name="T107" fmla="*/ 11094056 h 6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73" h="602">
                  <a:moveTo>
                    <a:pt x="530" y="516"/>
                  </a:moveTo>
                  <a:lnTo>
                    <a:pt x="530" y="516"/>
                  </a:lnTo>
                  <a:cubicBezTo>
                    <a:pt x="565" y="558"/>
                    <a:pt x="565" y="558"/>
                    <a:pt x="565" y="558"/>
                  </a:cubicBezTo>
                  <a:cubicBezTo>
                    <a:pt x="572" y="558"/>
                    <a:pt x="572" y="565"/>
                    <a:pt x="572" y="572"/>
                  </a:cubicBezTo>
                  <a:cubicBezTo>
                    <a:pt x="572" y="594"/>
                    <a:pt x="558" y="601"/>
                    <a:pt x="544" y="601"/>
                  </a:cubicBezTo>
                  <a:cubicBezTo>
                    <a:pt x="537" y="601"/>
                    <a:pt x="530" y="601"/>
                    <a:pt x="522" y="594"/>
                  </a:cubicBezTo>
                  <a:cubicBezTo>
                    <a:pt x="487" y="558"/>
                    <a:pt x="487" y="558"/>
                    <a:pt x="487" y="558"/>
                  </a:cubicBezTo>
                  <a:cubicBezTo>
                    <a:pt x="452" y="594"/>
                    <a:pt x="452" y="594"/>
                    <a:pt x="452" y="594"/>
                  </a:cubicBezTo>
                  <a:cubicBezTo>
                    <a:pt x="445" y="601"/>
                    <a:pt x="438" y="601"/>
                    <a:pt x="431" y="601"/>
                  </a:cubicBezTo>
                  <a:cubicBezTo>
                    <a:pt x="417" y="601"/>
                    <a:pt x="402" y="594"/>
                    <a:pt x="402" y="572"/>
                  </a:cubicBezTo>
                  <a:cubicBezTo>
                    <a:pt x="402" y="565"/>
                    <a:pt x="402" y="558"/>
                    <a:pt x="409" y="558"/>
                  </a:cubicBezTo>
                  <a:cubicBezTo>
                    <a:pt x="445" y="516"/>
                    <a:pt x="445" y="516"/>
                    <a:pt x="445" y="516"/>
                  </a:cubicBezTo>
                  <a:cubicBezTo>
                    <a:pt x="409" y="481"/>
                    <a:pt x="409" y="481"/>
                    <a:pt x="409" y="481"/>
                  </a:cubicBezTo>
                  <a:cubicBezTo>
                    <a:pt x="402" y="474"/>
                    <a:pt x="402" y="467"/>
                    <a:pt x="402" y="459"/>
                  </a:cubicBezTo>
                  <a:cubicBezTo>
                    <a:pt x="402" y="445"/>
                    <a:pt x="417" y="431"/>
                    <a:pt x="431" y="431"/>
                  </a:cubicBezTo>
                  <a:cubicBezTo>
                    <a:pt x="438" y="431"/>
                    <a:pt x="445" y="438"/>
                    <a:pt x="452" y="445"/>
                  </a:cubicBezTo>
                  <a:cubicBezTo>
                    <a:pt x="487" y="481"/>
                    <a:pt x="487" y="481"/>
                    <a:pt x="487" y="481"/>
                  </a:cubicBezTo>
                  <a:cubicBezTo>
                    <a:pt x="522" y="445"/>
                    <a:pt x="522" y="445"/>
                    <a:pt x="522" y="445"/>
                  </a:cubicBezTo>
                  <a:cubicBezTo>
                    <a:pt x="530" y="438"/>
                    <a:pt x="537" y="431"/>
                    <a:pt x="544" y="431"/>
                  </a:cubicBezTo>
                  <a:cubicBezTo>
                    <a:pt x="558" y="431"/>
                    <a:pt x="572" y="445"/>
                    <a:pt x="572" y="459"/>
                  </a:cubicBezTo>
                  <a:cubicBezTo>
                    <a:pt x="572" y="467"/>
                    <a:pt x="572" y="474"/>
                    <a:pt x="565" y="481"/>
                  </a:cubicBezTo>
                  <a:lnTo>
                    <a:pt x="530" y="516"/>
                  </a:lnTo>
                  <a:close/>
                  <a:moveTo>
                    <a:pt x="501" y="424"/>
                  </a:moveTo>
                  <a:lnTo>
                    <a:pt x="501" y="424"/>
                  </a:lnTo>
                  <a:cubicBezTo>
                    <a:pt x="487" y="438"/>
                    <a:pt x="487" y="438"/>
                    <a:pt x="487" y="438"/>
                  </a:cubicBezTo>
                  <a:cubicBezTo>
                    <a:pt x="473" y="424"/>
                    <a:pt x="473" y="424"/>
                    <a:pt x="473" y="424"/>
                  </a:cubicBezTo>
                  <a:cubicBezTo>
                    <a:pt x="459" y="410"/>
                    <a:pt x="445" y="403"/>
                    <a:pt x="431" y="403"/>
                  </a:cubicBezTo>
                  <a:cubicBezTo>
                    <a:pt x="402" y="403"/>
                    <a:pt x="374" y="431"/>
                    <a:pt x="374" y="459"/>
                  </a:cubicBezTo>
                  <a:cubicBezTo>
                    <a:pt x="374" y="481"/>
                    <a:pt x="381" y="495"/>
                    <a:pt x="388" y="502"/>
                  </a:cubicBezTo>
                  <a:cubicBezTo>
                    <a:pt x="409" y="516"/>
                    <a:pt x="409" y="516"/>
                    <a:pt x="409" y="516"/>
                  </a:cubicBezTo>
                  <a:cubicBezTo>
                    <a:pt x="388" y="537"/>
                    <a:pt x="388" y="537"/>
                    <a:pt x="388" y="537"/>
                  </a:cubicBezTo>
                  <a:cubicBezTo>
                    <a:pt x="381" y="544"/>
                    <a:pt x="374" y="558"/>
                    <a:pt x="374" y="572"/>
                  </a:cubicBezTo>
                  <a:cubicBezTo>
                    <a:pt x="374" y="587"/>
                    <a:pt x="374" y="594"/>
                    <a:pt x="381" y="601"/>
                  </a:cubicBezTo>
                  <a:cubicBezTo>
                    <a:pt x="28" y="601"/>
                    <a:pt x="28" y="601"/>
                    <a:pt x="28" y="601"/>
                  </a:cubicBezTo>
                  <a:cubicBezTo>
                    <a:pt x="7" y="601"/>
                    <a:pt x="0" y="594"/>
                    <a:pt x="0" y="57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7" y="56"/>
                    <a:pt x="28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113"/>
                    <a:pt x="98" y="141"/>
                    <a:pt x="127" y="141"/>
                  </a:cubicBezTo>
                  <a:cubicBezTo>
                    <a:pt x="162" y="141"/>
                    <a:pt x="183" y="113"/>
                    <a:pt x="183" y="85"/>
                  </a:cubicBezTo>
                  <a:cubicBezTo>
                    <a:pt x="183" y="56"/>
                    <a:pt x="183" y="56"/>
                    <a:pt x="183" y="56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11" y="85"/>
                    <a:pt x="211" y="85"/>
                    <a:pt x="211" y="85"/>
                  </a:cubicBezTo>
                  <a:cubicBezTo>
                    <a:pt x="211" y="113"/>
                    <a:pt x="240" y="141"/>
                    <a:pt x="268" y="141"/>
                  </a:cubicBezTo>
                  <a:cubicBezTo>
                    <a:pt x="303" y="141"/>
                    <a:pt x="325" y="113"/>
                    <a:pt x="325" y="85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353" y="56"/>
                    <a:pt x="353" y="56"/>
                    <a:pt x="353" y="56"/>
                  </a:cubicBezTo>
                  <a:cubicBezTo>
                    <a:pt x="353" y="85"/>
                    <a:pt x="353" y="85"/>
                    <a:pt x="353" y="85"/>
                  </a:cubicBezTo>
                  <a:cubicBezTo>
                    <a:pt x="353" y="113"/>
                    <a:pt x="381" y="141"/>
                    <a:pt x="409" y="141"/>
                  </a:cubicBezTo>
                  <a:cubicBezTo>
                    <a:pt x="445" y="141"/>
                    <a:pt x="466" y="113"/>
                    <a:pt x="466" y="85"/>
                  </a:cubicBezTo>
                  <a:cubicBezTo>
                    <a:pt x="466" y="56"/>
                    <a:pt x="466" y="56"/>
                    <a:pt x="466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30" y="56"/>
                    <a:pt x="544" y="71"/>
                    <a:pt x="544" y="85"/>
                  </a:cubicBezTo>
                  <a:cubicBezTo>
                    <a:pt x="544" y="403"/>
                    <a:pt x="544" y="403"/>
                    <a:pt x="544" y="403"/>
                  </a:cubicBezTo>
                  <a:cubicBezTo>
                    <a:pt x="530" y="403"/>
                    <a:pt x="515" y="410"/>
                    <a:pt x="501" y="424"/>
                  </a:cubicBezTo>
                  <a:close/>
                  <a:moveTo>
                    <a:pt x="353" y="367"/>
                  </a:moveTo>
                  <a:lnTo>
                    <a:pt x="353" y="367"/>
                  </a:lnTo>
                  <a:cubicBezTo>
                    <a:pt x="353" y="353"/>
                    <a:pt x="346" y="339"/>
                    <a:pt x="325" y="339"/>
                  </a:cubicBezTo>
                  <a:cubicBezTo>
                    <a:pt x="268" y="339"/>
                    <a:pt x="268" y="339"/>
                    <a:pt x="268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98" y="339"/>
                    <a:pt x="98" y="339"/>
                    <a:pt x="98" y="339"/>
                  </a:cubicBezTo>
                  <a:cubicBezTo>
                    <a:pt x="84" y="339"/>
                    <a:pt x="70" y="353"/>
                    <a:pt x="70" y="367"/>
                  </a:cubicBezTo>
                  <a:cubicBezTo>
                    <a:pt x="70" y="382"/>
                    <a:pt x="84" y="396"/>
                    <a:pt x="98" y="396"/>
                  </a:cubicBezTo>
                  <a:cubicBezTo>
                    <a:pt x="226" y="396"/>
                    <a:pt x="226" y="396"/>
                    <a:pt x="226" y="396"/>
                  </a:cubicBezTo>
                  <a:cubicBezTo>
                    <a:pt x="268" y="396"/>
                    <a:pt x="268" y="396"/>
                    <a:pt x="268" y="396"/>
                  </a:cubicBezTo>
                  <a:cubicBezTo>
                    <a:pt x="325" y="396"/>
                    <a:pt x="325" y="396"/>
                    <a:pt x="325" y="396"/>
                  </a:cubicBezTo>
                  <a:cubicBezTo>
                    <a:pt x="346" y="396"/>
                    <a:pt x="353" y="382"/>
                    <a:pt x="353" y="367"/>
                  </a:cubicBezTo>
                  <a:close/>
                  <a:moveTo>
                    <a:pt x="70" y="488"/>
                  </a:moveTo>
                  <a:lnTo>
                    <a:pt x="70" y="488"/>
                  </a:lnTo>
                  <a:cubicBezTo>
                    <a:pt x="70" y="502"/>
                    <a:pt x="84" y="509"/>
                    <a:pt x="98" y="509"/>
                  </a:cubicBezTo>
                  <a:cubicBezTo>
                    <a:pt x="275" y="509"/>
                    <a:pt x="275" y="509"/>
                    <a:pt x="275" y="509"/>
                  </a:cubicBezTo>
                  <a:cubicBezTo>
                    <a:pt x="289" y="509"/>
                    <a:pt x="296" y="502"/>
                    <a:pt x="296" y="488"/>
                  </a:cubicBezTo>
                  <a:cubicBezTo>
                    <a:pt x="296" y="474"/>
                    <a:pt x="289" y="459"/>
                    <a:pt x="275" y="459"/>
                  </a:cubicBezTo>
                  <a:cubicBezTo>
                    <a:pt x="98" y="459"/>
                    <a:pt x="98" y="459"/>
                    <a:pt x="98" y="459"/>
                  </a:cubicBezTo>
                  <a:cubicBezTo>
                    <a:pt x="84" y="459"/>
                    <a:pt x="70" y="474"/>
                    <a:pt x="70" y="488"/>
                  </a:cubicBezTo>
                  <a:close/>
                  <a:moveTo>
                    <a:pt x="438" y="219"/>
                  </a:moveTo>
                  <a:lnTo>
                    <a:pt x="438" y="219"/>
                  </a:lnTo>
                  <a:cubicBezTo>
                    <a:pt x="98" y="219"/>
                    <a:pt x="98" y="219"/>
                    <a:pt x="98" y="219"/>
                  </a:cubicBezTo>
                  <a:cubicBezTo>
                    <a:pt x="84" y="219"/>
                    <a:pt x="70" y="226"/>
                    <a:pt x="70" y="247"/>
                  </a:cubicBezTo>
                  <a:cubicBezTo>
                    <a:pt x="70" y="261"/>
                    <a:pt x="84" y="276"/>
                    <a:pt x="98" y="276"/>
                  </a:cubicBezTo>
                  <a:cubicBezTo>
                    <a:pt x="438" y="276"/>
                    <a:pt x="438" y="276"/>
                    <a:pt x="438" y="276"/>
                  </a:cubicBezTo>
                  <a:cubicBezTo>
                    <a:pt x="459" y="276"/>
                    <a:pt x="466" y="261"/>
                    <a:pt x="466" y="247"/>
                  </a:cubicBezTo>
                  <a:cubicBezTo>
                    <a:pt x="466" y="226"/>
                    <a:pt x="459" y="219"/>
                    <a:pt x="438" y="219"/>
                  </a:cubicBezTo>
                  <a:close/>
                  <a:moveTo>
                    <a:pt x="409" y="113"/>
                  </a:moveTo>
                  <a:lnTo>
                    <a:pt x="409" y="113"/>
                  </a:lnTo>
                  <a:cubicBezTo>
                    <a:pt x="395" y="113"/>
                    <a:pt x="381" y="99"/>
                    <a:pt x="381" y="85"/>
                  </a:cubicBezTo>
                  <a:cubicBezTo>
                    <a:pt x="381" y="28"/>
                    <a:pt x="381" y="28"/>
                    <a:pt x="381" y="28"/>
                  </a:cubicBezTo>
                  <a:cubicBezTo>
                    <a:pt x="381" y="14"/>
                    <a:pt x="395" y="0"/>
                    <a:pt x="409" y="0"/>
                  </a:cubicBezTo>
                  <a:cubicBezTo>
                    <a:pt x="431" y="0"/>
                    <a:pt x="438" y="14"/>
                    <a:pt x="438" y="28"/>
                  </a:cubicBezTo>
                  <a:cubicBezTo>
                    <a:pt x="438" y="85"/>
                    <a:pt x="438" y="85"/>
                    <a:pt x="438" y="85"/>
                  </a:cubicBezTo>
                  <a:cubicBezTo>
                    <a:pt x="438" y="99"/>
                    <a:pt x="431" y="113"/>
                    <a:pt x="409" y="113"/>
                  </a:cubicBezTo>
                  <a:close/>
                  <a:moveTo>
                    <a:pt x="268" y="113"/>
                  </a:moveTo>
                  <a:lnTo>
                    <a:pt x="268" y="113"/>
                  </a:lnTo>
                  <a:cubicBezTo>
                    <a:pt x="254" y="113"/>
                    <a:pt x="240" y="99"/>
                    <a:pt x="240" y="85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0" y="14"/>
                    <a:pt x="254" y="0"/>
                    <a:pt x="268" y="0"/>
                  </a:cubicBezTo>
                  <a:cubicBezTo>
                    <a:pt x="289" y="0"/>
                    <a:pt x="296" y="14"/>
                    <a:pt x="296" y="28"/>
                  </a:cubicBezTo>
                  <a:cubicBezTo>
                    <a:pt x="296" y="85"/>
                    <a:pt x="296" y="85"/>
                    <a:pt x="296" y="85"/>
                  </a:cubicBezTo>
                  <a:cubicBezTo>
                    <a:pt x="296" y="99"/>
                    <a:pt x="289" y="113"/>
                    <a:pt x="268" y="113"/>
                  </a:cubicBezTo>
                  <a:close/>
                  <a:moveTo>
                    <a:pt x="127" y="113"/>
                  </a:moveTo>
                  <a:lnTo>
                    <a:pt x="127" y="113"/>
                  </a:lnTo>
                  <a:cubicBezTo>
                    <a:pt x="113" y="113"/>
                    <a:pt x="98" y="99"/>
                    <a:pt x="98" y="85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14"/>
                    <a:pt x="113" y="0"/>
                    <a:pt x="127" y="0"/>
                  </a:cubicBezTo>
                  <a:cubicBezTo>
                    <a:pt x="148" y="0"/>
                    <a:pt x="155" y="14"/>
                    <a:pt x="155" y="28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99"/>
                    <a:pt x="148" y="113"/>
                    <a:pt x="127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4" name="Freeform 59"/>
            <p:cNvSpPr>
              <a:spLocks noChangeArrowheads="1"/>
            </p:cNvSpPr>
            <p:nvPr/>
          </p:nvSpPr>
          <p:spPr bwMode="auto">
            <a:xfrm>
              <a:off x="2395538" y="2640013"/>
              <a:ext cx="209550" cy="219075"/>
            </a:xfrm>
            <a:custGeom>
              <a:avLst/>
              <a:gdLst>
                <a:gd name="T0" fmla="*/ 73627430 w 581"/>
                <a:gd name="T1" fmla="*/ 67678707 h 609"/>
                <a:gd name="T2" fmla="*/ 61659637 w 581"/>
                <a:gd name="T3" fmla="*/ 78678142 h 609"/>
                <a:gd name="T4" fmla="*/ 54244957 w 581"/>
                <a:gd name="T5" fmla="*/ 72208055 h 609"/>
                <a:gd name="T6" fmla="*/ 57106883 w 581"/>
                <a:gd name="T7" fmla="*/ 65867111 h 609"/>
                <a:gd name="T8" fmla="*/ 61659637 w 581"/>
                <a:gd name="T9" fmla="*/ 69490662 h 609"/>
                <a:gd name="T10" fmla="*/ 71806401 w 581"/>
                <a:gd name="T11" fmla="*/ 61338122 h 609"/>
                <a:gd name="T12" fmla="*/ 73627430 w 581"/>
                <a:gd name="T13" fmla="*/ 67678707 h 609"/>
                <a:gd name="T14" fmla="*/ 61659637 w 581"/>
                <a:gd name="T15" fmla="*/ 64055516 h 609"/>
                <a:gd name="T16" fmla="*/ 49691843 w 581"/>
                <a:gd name="T17" fmla="*/ 69490662 h 609"/>
                <a:gd name="T18" fmla="*/ 51513233 w 581"/>
                <a:gd name="T19" fmla="*/ 75054951 h 609"/>
                <a:gd name="T20" fmla="*/ 3772261 w 581"/>
                <a:gd name="T21" fmla="*/ 78678142 h 609"/>
                <a:gd name="T22" fmla="*/ 0 w 581"/>
                <a:gd name="T23" fmla="*/ 10999436 h 609"/>
                <a:gd name="T24" fmla="*/ 10146404 w 581"/>
                <a:gd name="T25" fmla="*/ 7246742 h 609"/>
                <a:gd name="T26" fmla="*/ 17561444 w 581"/>
                <a:gd name="T27" fmla="*/ 18246178 h 609"/>
                <a:gd name="T28" fmla="*/ 24845922 w 581"/>
                <a:gd name="T29" fmla="*/ 7246742 h 609"/>
                <a:gd name="T30" fmla="*/ 28488341 w 581"/>
                <a:gd name="T31" fmla="*/ 10999436 h 609"/>
                <a:gd name="T32" fmla="*/ 43318061 w 581"/>
                <a:gd name="T33" fmla="*/ 10999436 h 609"/>
                <a:gd name="T34" fmla="*/ 46960119 w 581"/>
                <a:gd name="T35" fmla="*/ 7246742 h 609"/>
                <a:gd name="T36" fmla="*/ 54244957 w 581"/>
                <a:gd name="T37" fmla="*/ 18246178 h 609"/>
                <a:gd name="T38" fmla="*/ 61659637 w 581"/>
                <a:gd name="T39" fmla="*/ 7246742 h 609"/>
                <a:gd name="T40" fmla="*/ 71806401 w 581"/>
                <a:gd name="T41" fmla="*/ 10999436 h 609"/>
                <a:gd name="T42" fmla="*/ 66212751 w 581"/>
                <a:gd name="T43" fmla="*/ 59526167 h 609"/>
                <a:gd name="T44" fmla="*/ 10146404 w 581"/>
                <a:gd name="T45" fmla="*/ 63149718 h 609"/>
                <a:gd name="T46" fmla="*/ 12878128 w 581"/>
                <a:gd name="T47" fmla="*/ 65867111 h 609"/>
                <a:gd name="T48" fmla="*/ 39545439 w 581"/>
                <a:gd name="T49" fmla="*/ 63149718 h 609"/>
                <a:gd name="T50" fmla="*/ 39545439 w 581"/>
                <a:gd name="T51" fmla="*/ 63149718 h 609"/>
                <a:gd name="T52" fmla="*/ 39545439 w 581"/>
                <a:gd name="T53" fmla="*/ 63149718 h 609"/>
                <a:gd name="T54" fmla="*/ 12878128 w 581"/>
                <a:gd name="T55" fmla="*/ 60431965 h 609"/>
                <a:gd name="T56" fmla="*/ 58017218 w 581"/>
                <a:gd name="T57" fmla="*/ 28339815 h 609"/>
                <a:gd name="T58" fmla="*/ 13788823 w 581"/>
                <a:gd name="T59" fmla="*/ 28339815 h 609"/>
                <a:gd name="T60" fmla="*/ 13788823 w 581"/>
                <a:gd name="T61" fmla="*/ 35715700 h 609"/>
                <a:gd name="T62" fmla="*/ 61659637 w 581"/>
                <a:gd name="T63" fmla="*/ 31963007 h 609"/>
                <a:gd name="T64" fmla="*/ 58017218 w 581"/>
                <a:gd name="T65" fmla="*/ 43868240 h 609"/>
                <a:gd name="T66" fmla="*/ 35903020 w 581"/>
                <a:gd name="T67" fmla="*/ 43868240 h 609"/>
                <a:gd name="T68" fmla="*/ 13788823 w 581"/>
                <a:gd name="T69" fmla="*/ 43868240 h 609"/>
                <a:gd name="T70" fmla="*/ 13788823 w 581"/>
                <a:gd name="T71" fmla="*/ 51244484 h 609"/>
                <a:gd name="T72" fmla="*/ 35903020 w 581"/>
                <a:gd name="T73" fmla="*/ 51244484 h 609"/>
                <a:gd name="T74" fmla="*/ 61659637 w 581"/>
                <a:gd name="T75" fmla="*/ 47491791 h 609"/>
                <a:gd name="T76" fmla="*/ 54244957 w 581"/>
                <a:gd name="T77" fmla="*/ 14622627 h 609"/>
                <a:gd name="T78" fmla="*/ 50602538 w 581"/>
                <a:gd name="T79" fmla="*/ 10999436 h 609"/>
                <a:gd name="T80" fmla="*/ 54244957 w 581"/>
                <a:gd name="T81" fmla="*/ 0 h 609"/>
                <a:gd name="T82" fmla="*/ 58017218 w 581"/>
                <a:gd name="T83" fmla="*/ 10999436 h 609"/>
                <a:gd name="T84" fmla="*/ 35903020 w 581"/>
                <a:gd name="T85" fmla="*/ 14622627 h 609"/>
                <a:gd name="T86" fmla="*/ 32260601 w 581"/>
                <a:gd name="T87" fmla="*/ 10999436 h 609"/>
                <a:gd name="T88" fmla="*/ 35903020 w 581"/>
                <a:gd name="T89" fmla="*/ 0 h 609"/>
                <a:gd name="T90" fmla="*/ 39545439 w 581"/>
                <a:gd name="T91" fmla="*/ 10999436 h 609"/>
                <a:gd name="T92" fmla="*/ 17561444 w 581"/>
                <a:gd name="T93" fmla="*/ 14622627 h 609"/>
                <a:gd name="T94" fmla="*/ 13788823 w 581"/>
                <a:gd name="T95" fmla="*/ 10999436 h 609"/>
                <a:gd name="T96" fmla="*/ 17561444 w 581"/>
                <a:gd name="T97" fmla="*/ 0 h 609"/>
                <a:gd name="T98" fmla="*/ 21203502 w 581"/>
                <a:gd name="T99" fmla="*/ 10999436 h 6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81" h="609">
                  <a:moveTo>
                    <a:pt x="566" y="523"/>
                  </a:moveTo>
                  <a:lnTo>
                    <a:pt x="566" y="523"/>
                  </a:lnTo>
                  <a:cubicBezTo>
                    <a:pt x="495" y="594"/>
                    <a:pt x="495" y="594"/>
                    <a:pt x="495" y="594"/>
                  </a:cubicBezTo>
                  <a:cubicBezTo>
                    <a:pt x="488" y="601"/>
                    <a:pt x="481" y="608"/>
                    <a:pt x="474" y="608"/>
                  </a:cubicBezTo>
                  <a:cubicBezTo>
                    <a:pt x="467" y="608"/>
                    <a:pt x="460" y="601"/>
                    <a:pt x="453" y="594"/>
                  </a:cubicBezTo>
                  <a:cubicBezTo>
                    <a:pt x="417" y="558"/>
                    <a:pt x="417" y="558"/>
                    <a:pt x="417" y="558"/>
                  </a:cubicBezTo>
                  <a:cubicBezTo>
                    <a:pt x="410" y="551"/>
                    <a:pt x="410" y="544"/>
                    <a:pt x="410" y="537"/>
                  </a:cubicBezTo>
                  <a:cubicBezTo>
                    <a:pt x="410" y="523"/>
                    <a:pt x="417" y="509"/>
                    <a:pt x="439" y="509"/>
                  </a:cubicBezTo>
                  <a:cubicBezTo>
                    <a:pt x="446" y="509"/>
                    <a:pt x="453" y="516"/>
                    <a:pt x="453" y="523"/>
                  </a:cubicBezTo>
                  <a:cubicBezTo>
                    <a:pt x="474" y="537"/>
                    <a:pt x="474" y="537"/>
                    <a:pt x="474" y="537"/>
                  </a:cubicBezTo>
                  <a:cubicBezTo>
                    <a:pt x="530" y="481"/>
                    <a:pt x="530" y="481"/>
                    <a:pt x="530" y="481"/>
                  </a:cubicBezTo>
                  <a:cubicBezTo>
                    <a:pt x="537" y="474"/>
                    <a:pt x="545" y="474"/>
                    <a:pt x="552" y="474"/>
                  </a:cubicBezTo>
                  <a:cubicBezTo>
                    <a:pt x="566" y="474"/>
                    <a:pt x="580" y="488"/>
                    <a:pt x="580" y="502"/>
                  </a:cubicBezTo>
                  <a:cubicBezTo>
                    <a:pt x="580" y="509"/>
                    <a:pt x="573" y="516"/>
                    <a:pt x="566" y="523"/>
                  </a:cubicBezTo>
                  <a:close/>
                  <a:moveTo>
                    <a:pt x="474" y="495"/>
                  </a:moveTo>
                  <a:lnTo>
                    <a:pt x="474" y="495"/>
                  </a:lnTo>
                  <a:cubicBezTo>
                    <a:pt x="467" y="488"/>
                    <a:pt x="453" y="481"/>
                    <a:pt x="439" y="481"/>
                  </a:cubicBezTo>
                  <a:cubicBezTo>
                    <a:pt x="403" y="481"/>
                    <a:pt x="382" y="509"/>
                    <a:pt x="382" y="537"/>
                  </a:cubicBezTo>
                  <a:cubicBezTo>
                    <a:pt x="382" y="558"/>
                    <a:pt x="389" y="573"/>
                    <a:pt x="396" y="580"/>
                  </a:cubicBezTo>
                  <a:cubicBezTo>
                    <a:pt x="424" y="608"/>
                    <a:pt x="424" y="608"/>
                    <a:pt x="424" y="608"/>
                  </a:cubicBezTo>
                  <a:cubicBezTo>
                    <a:pt x="29" y="608"/>
                    <a:pt x="29" y="608"/>
                    <a:pt x="29" y="608"/>
                  </a:cubicBezTo>
                  <a:cubicBezTo>
                    <a:pt x="15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5" y="56"/>
                    <a:pt x="29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120"/>
                    <a:pt x="106" y="141"/>
                    <a:pt x="135" y="141"/>
                  </a:cubicBezTo>
                  <a:cubicBezTo>
                    <a:pt x="163" y="141"/>
                    <a:pt x="191" y="120"/>
                    <a:pt x="191" y="85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8" y="141"/>
                    <a:pt x="276" y="141"/>
                  </a:cubicBezTo>
                  <a:cubicBezTo>
                    <a:pt x="304" y="141"/>
                    <a:pt x="333" y="120"/>
                    <a:pt x="333" y="85"/>
                  </a:cubicBezTo>
                  <a:cubicBezTo>
                    <a:pt x="333" y="56"/>
                    <a:pt x="333" y="56"/>
                    <a:pt x="333" y="56"/>
                  </a:cubicBezTo>
                  <a:cubicBezTo>
                    <a:pt x="361" y="56"/>
                    <a:pt x="361" y="56"/>
                    <a:pt x="361" y="56"/>
                  </a:cubicBezTo>
                  <a:cubicBezTo>
                    <a:pt x="361" y="85"/>
                    <a:pt x="361" y="85"/>
                    <a:pt x="361" y="85"/>
                  </a:cubicBezTo>
                  <a:cubicBezTo>
                    <a:pt x="361" y="120"/>
                    <a:pt x="389" y="141"/>
                    <a:pt x="417" y="141"/>
                  </a:cubicBezTo>
                  <a:cubicBezTo>
                    <a:pt x="446" y="141"/>
                    <a:pt x="474" y="120"/>
                    <a:pt x="474" y="85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523" y="56"/>
                    <a:pt x="523" y="56"/>
                    <a:pt x="523" y="56"/>
                  </a:cubicBezTo>
                  <a:cubicBezTo>
                    <a:pt x="537" y="56"/>
                    <a:pt x="552" y="71"/>
                    <a:pt x="552" y="85"/>
                  </a:cubicBezTo>
                  <a:cubicBezTo>
                    <a:pt x="552" y="445"/>
                    <a:pt x="552" y="445"/>
                    <a:pt x="552" y="445"/>
                  </a:cubicBezTo>
                  <a:cubicBezTo>
                    <a:pt x="530" y="445"/>
                    <a:pt x="516" y="452"/>
                    <a:pt x="509" y="460"/>
                  </a:cubicBezTo>
                  <a:lnTo>
                    <a:pt x="474" y="495"/>
                  </a:lnTo>
                  <a:close/>
                  <a:moveTo>
                    <a:pt x="78" y="488"/>
                  </a:moveTo>
                  <a:lnTo>
                    <a:pt x="78" y="488"/>
                  </a:lnTo>
                  <a:cubicBezTo>
                    <a:pt x="78" y="502"/>
                    <a:pt x="85" y="509"/>
                    <a:pt x="99" y="509"/>
                  </a:cubicBezTo>
                  <a:cubicBezTo>
                    <a:pt x="283" y="509"/>
                    <a:pt x="283" y="509"/>
                    <a:pt x="283" y="509"/>
                  </a:cubicBezTo>
                  <a:cubicBezTo>
                    <a:pt x="297" y="509"/>
                    <a:pt x="304" y="502"/>
                    <a:pt x="304" y="488"/>
                  </a:cubicBezTo>
                  <a:cubicBezTo>
                    <a:pt x="304" y="474"/>
                    <a:pt x="297" y="467"/>
                    <a:pt x="283" y="467"/>
                  </a:cubicBezTo>
                  <a:cubicBezTo>
                    <a:pt x="99" y="467"/>
                    <a:pt x="99" y="467"/>
                    <a:pt x="99" y="467"/>
                  </a:cubicBezTo>
                  <a:cubicBezTo>
                    <a:pt x="85" y="467"/>
                    <a:pt x="78" y="474"/>
                    <a:pt x="78" y="488"/>
                  </a:cubicBezTo>
                  <a:close/>
                  <a:moveTo>
                    <a:pt x="446" y="219"/>
                  </a:moveTo>
                  <a:lnTo>
                    <a:pt x="446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92" y="219"/>
                    <a:pt x="78" y="233"/>
                    <a:pt x="78" y="247"/>
                  </a:cubicBezTo>
                  <a:cubicBezTo>
                    <a:pt x="78" y="262"/>
                    <a:pt x="92" y="276"/>
                    <a:pt x="106" y="276"/>
                  </a:cubicBezTo>
                  <a:cubicBezTo>
                    <a:pt x="446" y="276"/>
                    <a:pt x="446" y="276"/>
                    <a:pt x="446" y="276"/>
                  </a:cubicBezTo>
                  <a:cubicBezTo>
                    <a:pt x="460" y="276"/>
                    <a:pt x="474" y="262"/>
                    <a:pt x="474" y="247"/>
                  </a:cubicBezTo>
                  <a:cubicBezTo>
                    <a:pt x="474" y="233"/>
                    <a:pt x="460" y="219"/>
                    <a:pt x="446" y="219"/>
                  </a:cubicBezTo>
                  <a:close/>
                  <a:moveTo>
                    <a:pt x="446" y="339"/>
                  </a:moveTo>
                  <a:lnTo>
                    <a:pt x="446" y="339"/>
                  </a:lnTo>
                  <a:cubicBezTo>
                    <a:pt x="276" y="339"/>
                    <a:pt x="276" y="339"/>
                    <a:pt x="276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92" y="339"/>
                    <a:pt x="78" y="353"/>
                    <a:pt x="78" y="367"/>
                  </a:cubicBezTo>
                  <a:cubicBezTo>
                    <a:pt x="78" y="389"/>
                    <a:pt x="92" y="396"/>
                    <a:pt x="106" y="396"/>
                  </a:cubicBezTo>
                  <a:cubicBezTo>
                    <a:pt x="226" y="396"/>
                    <a:pt x="226" y="396"/>
                    <a:pt x="226" y="396"/>
                  </a:cubicBezTo>
                  <a:cubicBezTo>
                    <a:pt x="276" y="396"/>
                    <a:pt x="276" y="396"/>
                    <a:pt x="276" y="396"/>
                  </a:cubicBezTo>
                  <a:cubicBezTo>
                    <a:pt x="446" y="396"/>
                    <a:pt x="446" y="396"/>
                    <a:pt x="446" y="396"/>
                  </a:cubicBezTo>
                  <a:cubicBezTo>
                    <a:pt x="460" y="396"/>
                    <a:pt x="474" y="389"/>
                    <a:pt x="474" y="367"/>
                  </a:cubicBezTo>
                  <a:cubicBezTo>
                    <a:pt x="474" y="353"/>
                    <a:pt x="460" y="339"/>
                    <a:pt x="446" y="339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403" y="113"/>
                    <a:pt x="389" y="106"/>
                    <a:pt x="389" y="85"/>
                  </a:cubicBezTo>
                  <a:cubicBezTo>
                    <a:pt x="389" y="28"/>
                    <a:pt x="389" y="28"/>
                    <a:pt x="389" y="28"/>
                  </a:cubicBezTo>
                  <a:cubicBezTo>
                    <a:pt x="389" y="14"/>
                    <a:pt x="403" y="0"/>
                    <a:pt x="417" y="0"/>
                  </a:cubicBezTo>
                  <a:cubicBezTo>
                    <a:pt x="431" y="0"/>
                    <a:pt x="446" y="14"/>
                    <a:pt x="446" y="28"/>
                  </a:cubicBezTo>
                  <a:cubicBezTo>
                    <a:pt x="446" y="85"/>
                    <a:pt x="446" y="85"/>
                    <a:pt x="446" y="85"/>
                  </a:cubicBezTo>
                  <a:cubicBezTo>
                    <a:pt x="446" y="106"/>
                    <a:pt x="431" y="113"/>
                    <a:pt x="417" y="113"/>
                  </a:cubicBezTo>
                  <a:close/>
                  <a:moveTo>
                    <a:pt x="276" y="113"/>
                  </a:moveTo>
                  <a:lnTo>
                    <a:pt x="276" y="113"/>
                  </a:lnTo>
                  <a:cubicBezTo>
                    <a:pt x="262" y="113"/>
                    <a:pt x="248" y="106"/>
                    <a:pt x="248" y="85"/>
                  </a:cubicBezTo>
                  <a:cubicBezTo>
                    <a:pt x="248" y="28"/>
                    <a:pt x="248" y="28"/>
                    <a:pt x="248" y="28"/>
                  </a:cubicBezTo>
                  <a:cubicBezTo>
                    <a:pt x="248" y="14"/>
                    <a:pt x="262" y="0"/>
                    <a:pt x="276" y="0"/>
                  </a:cubicBezTo>
                  <a:cubicBezTo>
                    <a:pt x="290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90" y="113"/>
                    <a:pt x="276" y="113"/>
                  </a:cubicBezTo>
                  <a:close/>
                  <a:moveTo>
                    <a:pt x="135" y="113"/>
                  </a:moveTo>
                  <a:lnTo>
                    <a:pt x="135" y="113"/>
                  </a:lnTo>
                  <a:cubicBezTo>
                    <a:pt x="121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21" y="0"/>
                    <a:pt x="135" y="0"/>
                  </a:cubicBezTo>
                  <a:cubicBezTo>
                    <a:pt x="149" y="0"/>
                    <a:pt x="163" y="14"/>
                    <a:pt x="163" y="28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106"/>
                    <a:pt x="149" y="113"/>
                    <a:pt x="135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5" name="Freeform 60"/>
            <p:cNvSpPr>
              <a:spLocks noChangeArrowheads="1"/>
            </p:cNvSpPr>
            <p:nvPr/>
          </p:nvSpPr>
          <p:spPr bwMode="auto">
            <a:xfrm>
              <a:off x="2016125" y="2640013"/>
              <a:ext cx="196850" cy="219075"/>
            </a:xfrm>
            <a:custGeom>
              <a:avLst/>
              <a:gdLst>
                <a:gd name="T0" fmla="*/ 67317282 w 545"/>
                <a:gd name="T1" fmla="*/ 78678142 h 609"/>
                <a:gd name="T2" fmla="*/ 0 w 545"/>
                <a:gd name="T3" fmla="*/ 75054951 h 609"/>
                <a:gd name="T4" fmla="*/ 3783493 w 545"/>
                <a:gd name="T5" fmla="*/ 7246742 h 609"/>
                <a:gd name="T6" fmla="*/ 10175881 w 545"/>
                <a:gd name="T7" fmla="*/ 10999436 h 609"/>
                <a:gd name="T8" fmla="*/ 24917959 w 545"/>
                <a:gd name="T9" fmla="*/ 10999436 h 609"/>
                <a:gd name="T10" fmla="*/ 28570701 w 545"/>
                <a:gd name="T11" fmla="*/ 7246742 h 609"/>
                <a:gd name="T12" fmla="*/ 36006935 w 545"/>
                <a:gd name="T13" fmla="*/ 18246178 h 609"/>
                <a:gd name="T14" fmla="*/ 43443170 w 545"/>
                <a:gd name="T15" fmla="*/ 7246742 h 609"/>
                <a:gd name="T16" fmla="*/ 47096272 w 545"/>
                <a:gd name="T17" fmla="*/ 10999436 h 609"/>
                <a:gd name="T18" fmla="*/ 61837989 w 545"/>
                <a:gd name="T19" fmla="*/ 10999436 h 609"/>
                <a:gd name="T20" fmla="*/ 67317282 w 545"/>
                <a:gd name="T21" fmla="*/ 7246742 h 609"/>
                <a:gd name="T22" fmla="*/ 70970385 w 545"/>
                <a:gd name="T23" fmla="*/ 75054951 h 609"/>
                <a:gd name="T24" fmla="*/ 58185248 w 545"/>
                <a:gd name="T25" fmla="*/ 28339815 h 609"/>
                <a:gd name="T26" fmla="*/ 13828622 w 545"/>
                <a:gd name="T27" fmla="*/ 28339815 h 609"/>
                <a:gd name="T28" fmla="*/ 13828622 w 545"/>
                <a:gd name="T29" fmla="*/ 35715700 h 609"/>
                <a:gd name="T30" fmla="*/ 61837989 w 545"/>
                <a:gd name="T31" fmla="*/ 31963007 h 609"/>
                <a:gd name="T32" fmla="*/ 58185248 w 545"/>
                <a:gd name="T33" fmla="*/ 43868240 h 609"/>
                <a:gd name="T34" fmla="*/ 13828622 w 545"/>
                <a:gd name="T35" fmla="*/ 43868240 h 609"/>
                <a:gd name="T36" fmla="*/ 13828622 w 545"/>
                <a:gd name="T37" fmla="*/ 51244484 h 609"/>
                <a:gd name="T38" fmla="*/ 61837989 w 545"/>
                <a:gd name="T39" fmla="*/ 47491791 h 609"/>
                <a:gd name="T40" fmla="*/ 58185248 w 545"/>
                <a:gd name="T41" fmla="*/ 60431965 h 609"/>
                <a:gd name="T42" fmla="*/ 12915527 w 545"/>
                <a:gd name="T43" fmla="*/ 60431965 h 609"/>
                <a:gd name="T44" fmla="*/ 12915527 w 545"/>
                <a:gd name="T45" fmla="*/ 65867111 h 609"/>
                <a:gd name="T46" fmla="*/ 61837989 w 545"/>
                <a:gd name="T47" fmla="*/ 63149718 h 609"/>
                <a:gd name="T48" fmla="*/ 54401755 w 545"/>
                <a:gd name="T49" fmla="*/ 14622627 h 609"/>
                <a:gd name="T50" fmla="*/ 50749014 w 545"/>
                <a:gd name="T51" fmla="*/ 10999436 h 609"/>
                <a:gd name="T52" fmla="*/ 54401755 w 545"/>
                <a:gd name="T53" fmla="*/ 0 h 609"/>
                <a:gd name="T54" fmla="*/ 58185248 w 545"/>
                <a:gd name="T55" fmla="*/ 10999436 h 609"/>
                <a:gd name="T56" fmla="*/ 36006935 w 545"/>
                <a:gd name="T57" fmla="*/ 14622627 h 609"/>
                <a:gd name="T58" fmla="*/ 32354194 w 545"/>
                <a:gd name="T59" fmla="*/ 10999436 h 609"/>
                <a:gd name="T60" fmla="*/ 36006935 w 545"/>
                <a:gd name="T61" fmla="*/ 0 h 609"/>
                <a:gd name="T62" fmla="*/ 39660038 w 545"/>
                <a:gd name="T63" fmla="*/ 10999436 h 609"/>
                <a:gd name="T64" fmla="*/ 17612115 w 545"/>
                <a:gd name="T65" fmla="*/ 14622627 h 609"/>
                <a:gd name="T66" fmla="*/ 13828622 w 545"/>
                <a:gd name="T67" fmla="*/ 10999436 h 609"/>
                <a:gd name="T68" fmla="*/ 17612115 w 545"/>
                <a:gd name="T69" fmla="*/ 0 h 609"/>
                <a:gd name="T70" fmla="*/ 21264857 w 545"/>
                <a:gd name="T71" fmla="*/ 10999436 h 6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45" h="609">
                  <a:moveTo>
                    <a:pt x="516" y="608"/>
                  </a:moveTo>
                  <a:lnTo>
                    <a:pt x="516" y="608"/>
                  </a:lnTo>
                  <a:cubicBezTo>
                    <a:pt x="29" y="608"/>
                    <a:pt x="29" y="608"/>
                    <a:pt x="29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4" y="56"/>
                    <a:pt x="29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120"/>
                    <a:pt x="99" y="141"/>
                    <a:pt x="135" y="141"/>
                  </a:cubicBezTo>
                  <a:cubicBezTo>
                    <a:pt x="163" y="141"/>
                    <a:pt x="191" y="120"/>
                    <a:pt x="191" y="85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1" y="141"/>
                    <a:pt x="276" y="141"/>
                  </a:cubicBezTo>
                  <a:cubicBezTo>
                    <a:pt x="304" y="141"/>
                    <a:pt x="333" y="120"/>
                    <a:pt x="333" y="85"/>
                  </a:cubicBezTo>
                  <a:cubicBezTo>
                    <a:pt x="333" y="56"/>
                    <a:pt x="333" y="56"/>
                    <a:pt x="333" y="56"/>
                  </a:cubicBezTo>
                  <a:cubicBezTo>
                    <a:pt x="361" y="56"/>
                    <a:pt x="361" y="56"/>
                    <a:pt x="361" y="56"/>
                  </a:cubicBezTo>
                  <a:cubicBezTo>
                    <a:pt x="361" y="85"/>
                    <a:pt x="361" y="85"/>
                    <a:pt x="361" y="85"/>
                  </a:cubicBezTo>
                  <a:cubicBezTo>
                    <a:pt x="361" y="120"/>
                    <a:pt x="382" y="141"/>
                    <a:pt x="417" y="141"/>
                  </a:cubicBezTo>
                  <a:cubicBezTo>
                    <a:pt x="446" y="141"/>
                    <a:pt x="474" y="120"/>
                    <a:pt x="474" y="85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516" y="56"/>
                    <a:pt x="516" y="56"/>
                    <a:pt x="516" y="56"/>
                  </a:cubicBezTo>
                  <a:cubicBezTo>
                    <a:pt x="537" y="56"/>
                    <a:pt x="544" y="71"/>
                    <a:pt x="544" y="85"/>
                  </a:cubicBezTo>
                  <a:cubicBezTo>
                    <a:pt x="544" y="580"/>
                    <a:pt x="544" y="580"/>
                    <a:pt x="544" y="580"/>
                  </a:cubicBezTo>
                  <a:cubicBezTo>
                    <a:pt x="544" y="594"/>
                    <a:pt x="537" y="608"/>
                    <a:pt x="516" y="608"/>
                  </a:cubicBezTo>
                  <a:close/>
                  <a:moveTo>
                    <a:pt x="446" y="219"/>
                  </a:moveTo>
                  <a:lnTo>
                    <a:pt x="446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85" y="219"/>
                    <a:pt x="78" y="233"/>
                    <a:pt x="78" y="247"/>
                  </a:cubicBezTo>
                  <a:cubicBezTo>
                    <a:pt x="78" y="262"/>
                    <a:pt x="85" y="276"/>
                    <a:pt x="106" y="276"/>
                  </a:cubicBezTo>
                  <a:cubicBezTo>
                    <a:pt x="446" y="276"/>
                    <a:pt x="446" y="276"/>
                    <a:pt x="446" y="276"/>
                  </a:cubicBezTo>
                  <a:cubicBezTo>
                    <a:pt x="460" y="276"/>
                    <a:pt x="474" y="262"/>
                    <a:pt x="474" y="247"/>
                  </a:cubicBezTo>
                  <a:cubicBezTo>
                    <a:pt x="474" y="233"/>
                    <a:pt x="460" y="219"/>
                    <a:pt x="446" y="219"/>
                  </a:cubicBezTo>
                  <a:close/>
                  <a:moveTo>
                    <a:pt x="446" y="339"/>
                  </a:moveTo>
                  <a:lnTo>
                    <a:pt x="446" y="339"/>
                  </a:lnTo>
                  <a:cubicBezTo>
                    <a:pt x="106" y="339"/>
                    <a:pt x="106" y="339"/>
                    <a:pt x="106" y="339"/>
                  </a:cubicBezTo>
                  <a:cubicBezTo>
                    <a:pt x="85" y="339"/>
                    <a:pt x="78" y="353"/>
                    <a:pt x="78" y="367"/>
                  </a:cubicBezTo>
                  <a:cubicBezTo>
                    <a:pt x="78" y="389"/>
                    <a:pt x="85" y="396"/>
                    <a:pt x="106" y="396"/>
                  </a:cubicBezTo>
                  <a:cubicBezTo>
                    <a:pt x="446" y="396"/>
                    <a:pt x="446" y="396"/>
                    <a:pt x="446" y="396"/>
                  </a:cubicBezTo>
                  <a:cubicBezTo>
                    <a:pt x="460" y="396"/>
                    <a:pt x="474" y="389"/>
                    <a:pt x="474" y="367"/>
                  </a:cubicBezTo>
                  <a:cubicBezTo>
                    <a:pt x="474" y="353"/>
                    <a:pt x="460" y="339"/>
                    <a:pt x="446" y="339"/>
                  </a:cubicBezTo>
                  <a:close/>
                  <a:moveTo>
                    <a:pt x="446" y="467"/>
                  </a:moveTo>
                  <a:lnTo>
                    <a:pt x="446" y="467"/>
                  </a:lnTo>
                  <a:cubicBezTo>
                    <a:pt x="99" y="467"/>
                    <a:pt x="99" y="467"/>
                    <a:pt x="99" y="467"/>
                  </a:cubicBezTo>
                  <a:cubicBezTo>
                    <a:pt x="85" y="467"/>
                    <a:pt x="78" y="474"/>
                    <a:pt x="78" y="488"/>
                  </a:cubicBezTo>
                  <a:cubicBezTo>
                    <a:pt x="78" y="502"/>
                    <a:pt x="85" y="509"/>
                    <a:pt x="99" y="509"/>
                  </a:cubicBezTo>
                  <a:cubicBezTo>
                    <a:pt x="446" y="509"/>
                    <a:pt x="446" y="509"/>
                    <a:pt x="446" y="509"/>
                  </a:cubicBezTo>
                  <a:cubicBezTo>
                    <a:pt x="460" y="509"/>
                    <a:pt x="474" y="502"/>
                    <a:pt x="474" y="488"/>
                  </a:cubicBezTo>
                  <a:cubicBezTo>
                    <a:pt x="474" y="474"/>
                    <a:pt x="460" y="467"/>
                    <a:pt x="446" y="467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396" y="113"/>
                    <a:pt x="389" y="106"/>
                    <a:pt x="389" y="85"/>
                  </a:cubicBezTo>
                  <a:cubicBezTo>
                    <a:pt x="389" y="28"/>
                    <a:pt x="389" y="28"/>
                    <a:pt x="389" y="28"/>
                  </a:cubicBezTo>
                  <a:cubicBezTo>
                    <a:pt x="389" y="14"/>
                    <a:pt x="396" y="0"/>
                    <a:pt x="417" y="0"/>
                  </a:cubicBezTo>
                  <a:cubicBezTo>
                    <a:pt x="431" y="0"/>
                    <a:pt x="446" y="14"/>
                    <a:pt x="446" y="28"/>
                  </a:cubicBezTo>
                  <a:cubicBezTo>
                    <a:pt x="446" y="85"/>
                    <a:pt x="446" y="85"/>
                    <a:pt x="446" y="85"/>
                  </a:cubicBezTo>
                  <a:cubicBezTo>
                    <a:pt x="446" y="106"/>
                    <a:pt x="431" y="113"/>
                    <a:pt x="417" y="113"/>
                  </a:cubicBezTo>
                  <a:close/>
                  <a:moveTo>
                    <a:pt x="276" y="113"/>
                  </a:moveTo>
                  <a:lnTo>
                    <a:pt x="276" y="113"/>
                  </a:lnTo>
                  <a:cubicBezTo>
                    <a:pt x="255" y="113"/>
                    <a:pt x="248" y="106"/>
                    <a:pt x="248" y="85"/>
                  </a:cubicBezTo>
                  <a:cubicBezTo>
                    <a:pt x="248" y="28"/>
                    <a:pt x="248" y="28"/>
                    <a:pt x="248" y="28"/>
                  </a:cubicBezTo>
                  <a:cubicBezTo>
                    <a:pt x="248" y="14"/>
                    <a:pt x="255" y="0"/>
                    <a:pt x="276" y="0"/>
                  </a:cubicBezTo>
                  <a:cubicBezTo>
                    <a:pt x="290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90" y="113"/>
                    <a:pt x="276" y="113"/>
                  </a:cubicBezTo>
                  <a:close/>
                  <a:moveTo>
                    <a:pt x="135" y="113"/>
                  </a:moveTo>
                  <a:lnTo>
                    <a:pt x="135" y="113"/>
                  </a:lnTo>
                  <a:cubicBezTo>
                    <a:pt x="113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13" y="0"/>
                    <a:pt x="135" y="0"/>
                  </a:cubicBezTo>
                  <a:cubicBezTo>
                    <a:pt x="149" y="0"/>
                    <a:pt x="163" y="14"/>
                    <a:pt x="163" y="28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106"/>
                    <a:pt x="149" y="113"/>
                    <a:pt x="135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6" name="Freeform 61"/>
            <p:cNvSpPr>
              <a:spLocks noChangeArrowheads="1"/>
            </p:cNvSpPr>
            <p:nvPr/>
          </p:nvSpPr>
          <p:spPr bwMode="auto">
            <a:xfrm>
              <a:off x="6219825" y="2260600"/>
              <a:ext cx="150813" cy="217488"/>
            </a:xfrm>
            <a:custGeom>
              <a:avLst/>
              <a:gdLst>
                <a:gd name="T0" fmla="*/ 54282578 w 418"/>
                <a:gd name="T1" fmla="*/ 36023527 h 602"/>
                <a:gd name="T2" fmla="*/ 54282578 w 418"/>
                <a:gd name="T3" fmla="*/ 36023527 h 602"/>
                <a:gd name="T4" fmla="*/ 30330731 w 418"/>
                <a:gd name="T5" fmla="*/ 62649550 h 602"/>
                <a:gd name="T6" fmla="*/ 30330731 w 418"/>
                <a:gd name="T7" fmla="*/ 71002968 h 602"/>
                <a:gd name="T8" fmla="*/ 43217666 w 418"/>
                <a:gd name="T9" fmla="*/ 71002968 h 602"/>
                <a:gd name="T10" fmla="*/ 46862795 w 418"/>
                <a:gd name="T11" fmla="*/ 74657633 h 602"/>
                <a:gd name="T12" fmla="*/ 43217666 w 418"/>
                <a:gd name="T13" fmla="*/ 78442719 h 602"/>
                <a:gd name="T14" fmla="*/ 26685603 w 418"/>
                <a:gd name="T15" fmla="*/ 78442719 h 602"/>
                <a:gd name="T16" fmla="*/ 11064912 w 418"/>
                <a:gd name="T17" fmla="*/ 78442719 h 602"/>
                <a:gd name="T18" fmla="*/ 7289896 w 418"/>
                <a:gd name="T19" fmla="*/ 74657633 h 602"/>
                <a:gd name="T20" fmla="*/ 11064912 w 418"/>
                <a:gd name="T21" fmla="*/ 71002968 h 602"/>
                <a:gd name="T22" fmla="*/ 23040835 w 418"/>
                <a:gd name="T23" fmla="*/ 71002968 h 602"/>
                <a:gd name="T24" fmla="*/ 23040835 w 418"/>
                <a:gd name="T25" fmla="*/ 62649550 h 602"/>
                <a:gd name="T26" fmla="*/ 0 w 418"/>
                <a:gd name="T27" fmla="*/ 36023527 h 602"/>
                <a:gd name="T28" fmla="*/ 0 w 418"/>
                <a:gd name="T29" fmla="*/ 36023527 h 602"/>
                <a:gd name="T30" fmla="*/ 0 w 418"/>
                <a:gd name="T31" fmla="*/ 36023527 h 602"/>
                <a:gd name="T32" fmla="*/ 3644768 w 418"/>
                <a:gd name="T33" fmla="*/ 32238441 h 602"/>
                <a:gd name="T34" fmla="*/ 7289896 w 418"/>
                <a:gd name="T35" fmla="*/ 36023527 h 602"/>
                <a:gd name="T36" fmla="*/ 7289896 w 418"/>
                <a:gd name="T37" fmla="*/ 36023527 h 602"/>
                <a:gd name="T38" fmla="*/ 26685603 w 418"/>
                <a:gd name="T39" fmla="*/ 55340580 h 602"/>
                <a:gd name="T40" fmla="*/ 46862795 w 418"/>
                <a:gd name="T41" fmla="*/ 36023527 h 602"/>
                <a:gd name="T42" fmla="*/ 46862795 w 418"/>
                <a:gd name="T43" fmla="*/ 36023527 h 602"/>
                <a:gd name="T44" fmla="*/ 50637810 w 418"/>
                <a:gd name="T45" fmla="*/ 32238441 h 602"/>
                <a:gd name="T46" fmla="*/ 54282578 w 418"/>
                <a:gd name="T47" fmla="*/ 36023527 h 602"/>
                <a:gd name="T48" fmla="*/ 26685603 w 418"/>
                <a:gd name="T49" fmla="*/ 48814495 h 602"/>
                <a:gd name="T50" fmla="*/ 26685603 w 418"/>
                <a:gd name="T51" fmla="*/ 48814495 h 602"/>
                <a:gd name="T52" fmla="*/ 26685603 w 418"/>
                <a:gd name="T53" fmla="*/ 48814495 h 602"/>
                <a:gd name="T54" fmla="*/ 11975923 w 418"/>
                <a:gd name="T55" fmla="*/ 34065774 h 602"/>
                <a:gd name="T56" fmla="*/ 11975923 w 418"/>
                <a:gd name="T57" fmla="*/ 14748721 h 602"/>
                <a:gd name="T58" fmla="*/ 26685603 w 418"/>
                <a:gd name="T59" fmla="*/ 0 h 602"/>
                <a:gd name="T60" fmla="*/ 26685603 w 418"/>
                <a:gd name="T61" fmla="*/ 0 h 602"/>
                <a:gd name="T62" fmla="*/ 41395282 w 418"/>
                <a:gd name="T63" fmla="*/ 14748721 h 602"/>
                <a:gd name="T64" fmla="*/ 41395282 w 418"/>
                <a:gd name="T65" fmla="*/ 34065774 h 602"/>
                <a:gd name="T66" fmla="*/ 26685603 w 418"/>
                <a:gd name="T67" fmla="*/ 48814495 h 6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8" h="602">
                  <a:moveTo>
                    <a:pt x="417" y="276"/>
                  </a:moveTo>
                  <a:lnTo>
                    <a:pt x="417" y="276"/>
                  </a:lnTo>
                  <a:cubicBezTo>
                    <a:pt x="417" y="382"/>
                    <a:pt x="339" y="466"/>
                    <a:pt x="233" y="480"/>
                  </a:cubicBezTo>
                  <a:cubicBezTo>
                    <a:pt x="233" y="544"/>
                    <a:pt x="233" y="544"/>
                    <a:pt x="233" y="544"/>
                  </a:cubicBezTo>
                  <a:cubicBezTo>
                    <a:pt x="332" y="544"/>
                    <a:pt x="332" y="544"/>
                    <a:pt x="332" y="544"/>
                  </a:cubicBezTo>
                  <a:cubicBezTo>
                    <a:pt x="346" y="544"/>
                    <a:pt x="360" y="558"/>
                    <a:pt x="360" y="572"/>
                  </a:cubicBezTo>
                  <a:cubicBezTo>
                    <a:pt x="360" y="594"/>
                    <a:pt x="346" y="601"/>
                    <a:pt x="332" y="601"/>
                  </a:cubicBezTo>
                  <a:cubicBezTo>
                    <a:pt x="205" y="601"/>
                    <a:pt x="205" y="601"/>
                    <a:pt x="205" y="601"/>
                  </a:cubicBezTo>
                  <a:cubicBezTo>
                    <a:pt x="85" y="601"/>
                    <a:pt x="85" y="601"/>
                    <a:pt x="85" y="601"/>
                  </a:cubicBezTo>
                  <a:cubicBezTo>
                    <a:pt x="71" y="601"/>
                    <a:pt x="56" y="594"/>
                    <a:pt x="56" y="572"/>
                  </a:cubicBezTo>
                  <a:cubicBezTo>
                    <a:pt x="56" y="558"/>
                    <a:pt x="71" y="544"/>
                    <a:pt x="85" y="544"/>
                  </a:cubicBezTo>
                  <a:cubicBezTo>
                    <a:pt x="177" y="544"/>
                    <a:pt x="177" y="544"/>
                    <a:pt x="177" y="544"/>
                  </a:cubicBezTo>
                  <a:cubicBezTo>
                    <a:pt x="177" y="480"/>
                    <a:pt x="177" y="480"/>
                    <a:pt x="177" y="480"/>
                  </a:cubicBezTo>
                  <a:cubicBezTo>
                    <a:pt x="78" y="466"/>
                    <a:pt x="0" y="382"/>
                    <a:pt x="0" y="276"/>
                  </a:cubicBezTo>
                  <a:cubicBezTo>
                    <a:pt x="0" y="254"/>
                    <a:pt x="14" y="247"/>
                    <a:pt x="28" y="247"/>
                  </a:cubicBezTo>
                  <a:cubicBezTo>
                    <a:pt x="42" y="247"/>
                    <a:pt x="56" y="254"/>
                    <a:pt x="56" y="276"/>
                  </a:cubicBezTo>
                  <a:cubicBezTo>
                    <a:pt x="56" y="353"/>
                    <a:pt x="127" y="424"/>
                    <a:pt x="205" y="424"/>
                  </a:cubicBezTo>
                  <a:cubicBezTo>
                    <a:pt x="290" y="424"/>
                    <a:pt x="360" y="353"/>
                    <a:pt x="360" y="276"/>
                  </a:cubicBezTo>
                  <a:cubicBezTo>
                    <a:pt x="360" y="254"/>
                    <a:pt x="367" y="247"/>
                    <a:pt x="389" y="247"/>
                  </a:cubicBezTo>
                  <a:cubicBezTo>
                    <a:pt x="403" y="247"/>
                    <a:pt x="417" y="254"/>
                    <a:pt x="417" y="276"/>
                  </a:cubicBezTo>
                  <a:close/>
                  <a:moveTo>
                    <a:pt x="205" y="374"/>
                  </a:moveTo>
                  <a:lnTo>
                    <a:pt x="205" y="374"/>
                  </a:lnTo>
                  <a:cubicBezTo>
                    <a:pt x="141" y="374"/>
                    <a:pt x="92" y="325"/>
                    <a:pt x="92" y="261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2" y="49"/>
                    <a:pt x="141" y="0"/>
                    <a:pt x="205" y="0"/>
                  </a:cubicBezTo>
                  <a:cubicBezTo>
                    <a:pt x="269" y="0"/>
                    <a:pt x="318" y="49"/>
                    <a:pt x="318" y="113"/>
                  </a:cubicBezTo>
                  <a:cubicBezTo>
                    <a:pt x="318" y="261"/>
                    <a:pt x="318" y="261"/>
                    <a:pt x="318" y="261"/>
                  </a:cubicBezTo>
                  <a:cubicBezTo>
                    <a:pt x="318" y="325"/>
                    <a:pt x="269" y="374"/>
                    <a:pt x="205" y="3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7" name="Freeform 62"/>
            <p:cNvSpPr>
              <a:spLocks noChangeArrowheads="1"/>
            </p:cNvSpPr>
            <p:nvPr/>
          </p:nvSpPr>
          <p:spPr bwMode="auto">
            <a:xfrm>
              <a:off x="5819775" y="2260600"/>
              <a:ext cx="188913" cy="217488"/>
            </a:xfrm>
            <a:custGeom>
              <a:avLst/>
              <a:gdLst>
                <a:gd name="T0" fmla="*/ 67067360 w 524"/>
                <a:gd name="T1" fmla="*/ 20230719 h 602"/>
                <a:gd name="T2" fmla="*/ 2859292 w 524"/>
                <a:gd name="T3" fmla="*/ 61735884 h 602"/>
                <a:gd name="T4" fmla="*/ 2859292 w 524"/>
                <a:gd name="T5" fmla="*/ 61735884 h 602"/>
                <a:gd name="T6" fmla="*/ 1819549 w 524"/>
                <a:gd name="T7" fmla="*/ 62649550 h 602"/>
                <a:gd name="T8" fmla="*/ 909955 w 524"/>
                <a:gd name="T9" fmla="*/ 58995246 h 602"/>
                <a:gd name="T10" fmla="*/ 65247810 w 524"/>
                <a:gd name="T11" fmla="*/ 16576054 h 602"/>
                <a:gd name="T12" fmla="*/ 65247810 w 524"/>
                <a:gd name="T13" fmla="*/ 16576054 h 602"/>
                <a:gd name="T14" fmla="*/ 66157405 w 524"/>
                <a:gd name="T15" fmla="*/ 16576054 h 602"/>
                <a:gd name="T16" fmla="*/ 67067360 w 524"/>
                <a:gd name="T17" fmla="*/ 20230719 h 602"/>
                <a:gd name="T18" fmla="*/ 19366467 w 524"/>
                <a:gd name="T19" fmla="*/ 34065774 h 602"/>
                <a:gd name="T20" fmla="*/ 34053731 w 524"/>
                <a:gd name="T21" fmla="*/ 0 h 602"/>
                <a:gd name="T22" fmla="*/ 48740636 w 524"/>
                <a:gd name="T23" fmla="*/ 23102139 h 602"/>
                <a:gd name="T24" fmla="*/ 19366467 w 524"/>
                <a:gd name="T25" fmla="*/ 34065774 h 602"/>
                <a:gd name="T26" fmla="*/ 7408706 w 524"/>
                <a:gd name="T27" fmla="*/ 36023527 h 602"/>
                <a:gd name="T28" fmla="*/ 7408706 w 524"/>
                <a:gd name="T29" fmla="*/ 36023527 h 602"/>
                <a:gd name="T30" fmla="*/ 14687265 w 524"/>
                <a:gd name="T31" fmla="*/ 36023527 h 602"/>
                <a:gd name="T32" fmla="*/ 16506814 w 524"/>
                <a:gd name="T33" fmla="*/ 44246163 h 602"/>
                <a:gd name="T34" fmla="*/ 7408706 w 524"/>
                <a:gd name="T35" fmla="*/ 36023527 h 602"/>
                <a:gd name="T36" fmla="*/ 30414272 w 524"/>
                <a:gd name="T37" fmla="*/ 48814495 h 602"/>
                <a:gd name="T38" fmla="*/ 34053731 w 524"/>
                <a:gd name="T39" fmla="*/ 48814495 h 602"/>
                <a:gd name="T40" fmla="*/ 18456512 w 524"/>
                <a:gd name="T41" fmla="*/ 71002968 h 602"/>
                <a:gd name="T42" fmla="*/ 30414272 w 524"/>
                <a:gd name="T43" fmla="*/ 71002968 h 602"/>
                <a:gd name="T44" fmla="*/ 17546557 w 524"/>
                <a:gd name="T45" fmla="*/ 57167913 h 602"/>
                <a:gd name="T46" fmla="*/ 34053731 w 524"/>
                <a:gd name="T47" fmla="*/ 55340580 h 602"/>
                <a:gd name="T48" fmla="*/ 34053731 w 524"/>
                <a:gd name="T49" fmla="*/ 55340580 h 602"/>
                <a:gd name="T50" fmla="*/ 36782875 w 524"/>
                <a:gd name="T51" fmla="*/ 55340580 h 602"/>
                <a:gd name="T52" fmla="*/ 53290050 w 524"/>
                <a:gd name="T53" fmla="*/ 36023527 h 602"/>
                <a:gd name="T54" fmla="*/ 60698396 w 524"/>
                <a:gd name="T55" fmla="*/ 36023527 h 602"/>
                <a:gd name="T56" fmla="*/ 60698396 w 524"/>
                <a:gd name="T57" fmla="*/ 36023527 h 602"/>
                <a:gd name="T58" fmla="*/ 37692830 w 524"/>
                <a:gd name="T59" fmla="*/ 71002968 h 602"/>
                <a:gd name="T60" fmla="*/ 53290050 w 524"/>
                <a:gd name="T61" fmla="*/ 74657633 h 602"/>
                <a:gd name="T62" fmla="*/ 37692830 w 524"/>
                <a:gd name="T63" fmla="*/ 78442719 h 602"/>
                <a:gd name="T64" fmla="*/ 18456512 w 524"/>
                <a:gd name="T65" fmla="*/ 78442719 h 602"/>
                <a:gd name="T66" fmla="*/ 18456512 w 524"/>
                <a:gd name="T67" fmla="*/ 71002968 h 6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24" h="602">
                  <a:moveTo>
                    <a:pt x="516" y="155"/>
                  </a:moveTo>
                  <a:lnTo>
                    <a:pt x="516" y="155"/>
                  </a:lnTo>
                  <a:cubicBezTo>
                    <a:pt x="22" y="473"/>
                    <a:pt x="22" y="473"/>
                    <a:pt x="22" y="473"/>
                  </a:cubicBezTo>
                  <a:cubicBezTo>
                    <a:pt x="22" y="473"/>
                    <a:pt x="22" y="480"/>
                    <a:pt x="14" y="480"/>
                  </a:cubicBezTo>
                  <a:cubicBezTo>
                    <a:pt x="7" y="480"/>
                    <a:pt x="0" y="473"/>
                    <a:pt x="0" y="466"/>
                  </a:cubicBezTo>
                  <a:cubicBezTo>
                    <a:pt x="0" y="459"/>
                    <a:pt x="7" y="452"/>
                    <a:pt x="7" y="452"/>
                  </a:cubicBezTo>
                  <a:cubicBezTo>
                    <a:pt x="502" y="127"/>
                    <a:pt x="502" y="127"/>
                    <a:pt x="502" y="127"/>
                  </a:cubicBezTo>
                  <a:cubicBezTo>
                    <a:pt x="502" y="127"/>
                    <a:pt x="502" y="127"/>
                    <a:pt x="509" y="127"/>
                  </a:cubicBezTo>
                  <a:cubicBezTo>
                    <a:pt x="516" y="127"/>
                    <a:pt x="523" y="134"/>
                    <a:pt x="523" y="141"/>
                  </a:cubicBezTo>
                  <a:cubicBezTo>
                    <a:pt x="523" y="148"/>
                    <a:pt x="516" y="148"/>
                    <a:pt x="516" y="155"/>
                  </a:cubicBezTo>
                  <a:close/>
                  <a:moveTo>
                    <a:pt x="149" y="261"/>
                  </a:moveTo>
                  <a:lnTo>
                    <a:pt x="149" y="261"/>
                  </a:lnTo>
                  <a:cubicBezTo>
                    <a:pt x="149" y="113"/>
                    <a:pt x="149" y="113"/>
                    <a:pt x="149" y="113"/>
                  </a:cubicBezTo>
                  <a:cubicBezTo>
                    <a:pt x="149" y="49"/>
                    <a:pt x="198" y="0"/>
                    <a:pt x="262" y="0"/>
                  </a:cubicBezTo>
                  <a:cubicBezTo>
                    <a:pt x="325" y="0"/>
                    <a:pt x="375" y="49"/>
                    <a:pt x="375" y="113"/>
                  </a:cubicBezTo>
                  <a:cubicBezTo>
                    <a:pt x="375" y="177"/>
                    <a:pt x="375" y="177"/>
                    <a:pt x="375" y="177"/>
                  </a:cubicBezTo>
                  <a:cubicBezTo>
                    <a:pt x="163" y="318"/>
                    <a:pt x="163" y="318"/>
                    <a:pt x="163" y="318"/>
                  </a:cubicBezTo>
                  <a:cubicBezTo>
                    <a:pt x="156" y="304"/>
                    <a:pt x="149" y="283"/>
                    <a:pt x="149" y="261"/>
                  </a:cubicBezTo>
                  <a:close/>
                  <a:moveTo>
                    <a:pt x="57" y="276"/>
                  </a:moveTo>
                  <a:lnTo>
                    <a:pt x="57" y="276"/>
                  </a:lnTo>
                  <a:cubicBezTo>
                    <a:pt x="57" y="254"/>
                    <a:pt x="64" y="247"/>
                    <a:pt x="85" y="247"/>
                  </a:cubicBezTo>
                  <a:cubicBezTo>
                    <a:pt x="99" y="247"/>
                    <a:pt x="113" y="254"/>
                    <a:pt x="113" y="276"/>
                  </a:cubicBezTo>
                  <a:cubicBezTo>
                    <a:pt x="113" y="297"/>
                    <a:pt x="113" y="318"/>
                    <a:pt x="127" y="339"/>
                  </a:cubicBezTo>
                  <a:cubicBezTo>
                    <a:pt x="78" y="374"/>
                    <a:pt x="78" y="374"/>
                    <a:pt x="78" y="374"/>
                  </a:cubicBezTo>
                  <a:cubicBezTo>
                    <a:pt x="64" y="339"/>
                    <a:pt x="57" y="311"/>
                    <a:pt x="57" y="276"/>
                  </a:cubicBezTo>
                  <a:close/>
                  <a:moveTo>
                    <a:pt x="234" y="374"/>
                  </a:moveTo>
                  <a:lnTo>
                    <a:pt x="234" y="374"/>
                  </a:lnTo>
                  <a:cubicBezTo>
                    <a:pt x="375" y="283"/>
                    <a:pt x="375" y="283"/>
                    <a:pt x="375" y="283"/>
                  </a:cubicBezTo>
                  <a:cubicBezTo>
                    <a:pt x="368" y="332"/>
                    <a:pt x="318" y="374"/>
                    <a:pt x="262" y="374"/>
                  </a:cubicBezTo>
                  <a:cubicBezTo>
                    <a:pt x="255" y="374"/>
                    <a:pt x="241" y="374"/>
                    <a:pt x="234" y="374"/>
                  </a:cubicBezTo>
                  <a:close/>
                  <a:moveTo>
                    <a:pt x="142" y="544"/>
                  </a:moveTo>
                  <a:lnTo>
                    <a:pt x="142" y="544"/>
                  </a:lnTo>
                  <a:cubicBezTo>
                    <a:pt x="234" y="544"/>
                    <a:pt x="234" y="544"/>
                    <a:pt x="234" y="544"/>
                  </a:cubicBezTo>
                  <a:cubicBezTo>
                    <a:pt x="234" y="480"/>
                    <a:pt x="234" y="480"/>
                    <a:pt x="234" y="480"/>
                  </a:cubicBezTo>
                  <a:cubicBezTo>
                    <a:pt x="198" y="473"/>
                    <a:pt x="163" y="459"/>
                    <a:pt x="135" y="438"/>
                  </a:cubicBezTo>
                  <a:cubicBezTo>
                    <a:pt x="184" y="403"/>
                    <a:pt x="184" y="403"/>
                    <a:pt x="184" y="403"/>
                  </a:cubicBezTo>
                  <a:cubicBezTo>
                    <a:pt x="205" y="417"/>
                    <a:pt x="234" y="424"/>
                    <a:pt x="262" y="424"/>
                  </a:cubicBezTo>
                  <a:cubicBezTo>
                    <a:pt x="269" y="424"/>
                    <a:pt x="269" y="424"/>
                    <a:pt x="276" y="424"/>
                  </a:cubicBezTo>
                  <a:lnTo>
                    <a:pt x="283" y="424"/>
                  </a:lnTo>
                  <a:cubicBezTo>
                    <a:pt x="354" y="410"/>
                    <a:pt x="410" y="346"/>
                    <a:pt x="410" y="276"/>
                  </a:cubicBezTo>
                  <a:cubicBezTo>
                    <a:pt x="410" y="254"/>
                    <a:pt x="424" y="247"/>
                    <a:pt x="438" y="247"/>
                  </a:cubicBezTo>
                  <a:cubicBezTo>
                    <a:pt x="460" y="247"/>
                    <a:pt x="467" y="254"/>
                    <a:pt x="467" y="276"/>
                  </a:cubicBezTo>
                  <a:cubicBezTo>
                    <a:pt x="467" y="382"/>
                    <a:pt x="389" y="466"/>
                    <a:pt x="290" y="480"/>
                  </a:cubicBezTo>
                  <a:cubicBezTo>
                    <a:pt x="290" y="544"/>
                    <a:pt x="290" y="544"/>
                    <a:pt x="290" y="544"/>
                  </a:cubicBezTo>
                  <a:cubicBezTo>
                    <a:pt x="382" y="544"/>
                    <a:pt x="382" y="544"/>
                    <a:pt x="382" y="544"/>
                  </a:cubicBezTo>
                  <a:cubicBezTo>
                    <a:pt x="403" y="544"/>
                    <a:pt x="410" y="558"/>
                    <a:pt x="410" y="572"/>
                  </a:cubicBezTo>
                  <a:cubicBezTo>
                    <a:pt x="410" y="594"/>
                    <a:pt x="403" y="601"/>
                    <a:pt x="382" y="601"/>
                  </a:cubicBezTo>
                  <a:cubicBezTo>
                    <a:pt x="290" y="601"/>
                    <a:pt x="290" y="601"/>
                    <a:pt x="290" y="601"/>
                  </a:cubicBezTo>
                  <a:cubicBezTo>
                    <a:pt x="142" y="601"/>
                    <a:pt x="142" y="601"/>
                    <a:pt x="142" y="601"/>
                  </a:cubicBezTo>
                  <a:cubicBezTo>
                    <a:pt x="120" y="601"/>
                    <a:pt x="113" y="594"/>
                    <a:pt x="113" y="572"/>
                  </a:cubicBezTo>
                  <a:cubicBezTo>
                    <a:pt x="113" y="558"/>
                    <a:pt x="120" y="544"/>
                    <a:pt x="142" y="5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8" name="Freeform 63"/>
            <p:cNvSpPr>
              <a:spLocks noChangeArrowheads="1"/>
            </p:cNvSpPr>
            <p:nvPr/>
          </p:nvSpPr>
          <p:spPr bwMode="auto">
            <a:xfrm>
              <a:off x="5456238" y="2278063"/>
              <a:ext cx="155575" cy="185737"/>
            </a:xfrm>
            <a:custGeom>
              <a:avLst/>
              <a:gdLst>
                <a:gd name="T0" fmla="*/ 52135991 w 432"/>
                <a:gd name="T1" fmla="*/ 55628052 h 517"/>
                <a:gd name="T2" fmla="*/ 52135991 w 432"/>
                <a:gd name="T3" fmla="*/ 55628052 h 517"/>
                <a:gd name="T4" fmla="*/ 3631524 w 432"/>
                <a:gd name="T5" fmla="*/ 55628052 h 517"/>
                <a:gd name="T6" fmla="*/ 0 w 432"/>
                <a:gd name="T7" fmla="*/ 52013904 h 517"/>
                <a:gd name="T8" fmla="*/ 3631524 w 432"/>
                <a:gd name="T9" fmla="*/ 48400116 h 517"/>
                <a:gd name="T10" fmla="*/ 7262688 w 432"/>
                <a:gd name="T11" fmla="*/ 44786328 h 517"/>
                <a:gd name="T12" fmla="*/ 7262688 w 432"/>
                <a:gd name="T13" fmla="*/ 20134322 h 517"/>
                <a:gd name="T14" fmla="*/ 24770997 w 432"/>
                <a:gd name="T15" fmla="*/ 3743121 h 517"/>
                <a:gd name="T16" fmla="*/ 28402521 w 432"/>
                <a:gd name="T17" fmla="*/ 0 h 517"/>
                <a:gd name="T18" fmla="*/ 32033685 w 432"/>
                <a:gd name="T19" fmla="*/ 3743121 h 517"/>
                <a:gd name="T20" fmla="*/ 48504828 w 432"/>
                <a:gd name="T21" fmla="*/ 20134322 h 517"/>
                <a:gd name="T22" fmla="*/ 48504828 w 432"/>
                <a:gd name="T23" fmla="*/ 44786328 h 517"/>
                <a:gd name="T24" fmla="*/ 52135991 w 432"/>
                <a:gd name="T25" fmla="*/ 48400116 h 517"/>
                <a:gd name="T26" fmla="*/ 55897161 w 432"/>
                <a:gd name="T27" fmla="*/ 52013904 h 517"/>
                <a:gd name="T28" fmla="*/ 52135991 w 432"/>
                <a:gd name="T29" fmla="*/ 55628052 h 517"/>
                <a:gd name="T30" fmla="*/ 28402521 w 432"/>
                <a:gd name="T31" fmla="*/ 66598750 h 517"/>
                <a:gd name="T32" fmla="*/ 28402521 w 432"/>
                <a:gd name="T33" fmla="*/ 66598750 h 517"/>
                <a:gd name="T34" fmla="*/ 21010188 w 432"/>
                <a:gd name="T35" fmla="*/ 59370814 h 517"/>
                <a:gd name="T36" fmla="*/ 35665209 w 432"/>
                <a:gd name="T37" fmla="*/ 59370814 h 517"/>
                <a:gd name="T38" fmla="*/ 28402521 w 432"/>
                <a:gd name="T39" fmla="*/ 66598750 h 5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2" h="517">
                  <a:moveTo>
                    <a:pt x="402" y="431"/>
                  </a:moveTo>
                  <a:lnTo>
                    <a:pt x="402" y="431"/>
                  </a:lnTo>
                  <a:cubicBezTo>
                    <a:pt x="28" y="431"/>
                    <a:pt x="28" y="431"/>
                    <a:pt x="28" y="431"/>
                  </a:cubicBezTo>
                  <a:cubicBezTo>
                    <a:pt x="14" y="431"/>
                    <a:pt x="0" y="417"/>
                    <a:pt x="0" y="403"/>
                  </a:cubicBezTo>
                  <a:cubicBezTo>
                    <a:pt x="0" y="389"/>
                    <a:pt x="14" y="375"/>
                    <a:pt x="28" y="375"/>
                  </a:cubicBezTo>
                  <a:cubicBezTo>
                    <a:pt x="42" y="375"/>
                    <a:pt x="56" y="361"/>
                    <a:pt x="56" y="347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6" y="85"/>
                    <a:pt x="113" y="29"/>
                    <a:pt x="191" y="29"/>
                  </a:cubicBezTo>
                  <a:cubicBezTo>
                    <a:pt x="191" y="7"/>
                    <a:pt x="198" y="0"/>
                    <a:pt x="219" y="0"/>
                  </a:cubicBezTo>
                  <a:cubicBezTo>
                    <a:pt x="233" y="0"/>
                    <a:pt x="247" y="7"/>
                    <a:pt x="247" y="29"/>
                  </a:cubicBezTo>
                  <a:cubicBezTo>
                    <a:pt x="318" y="29"/>
                    <a:pt x="374" y="85"/>
                    <a:pt x="374" y="156"/>
                  </a:cubicBezTo>
                  <a:cubicBezTo>
                    <a:pt x="374" y="347"/>
                    <a:pt x="374" y="347"/>
                    <a:pt x="374" y="347"/>
                  </a:cubicBezTo>
                  <a:cubicBezTo>
                    <a:pt x="374" y="361"/>
                    <a:pt x="388" y="375"/>
                    <a:pt x="402" y="375"/>
                  </a:cubicBezTo>
                  <a:cubicBezTo>
                    <a:pt x="424" y="375"/>
                    <a:pt x="431" y="389"/>
                    <a:pt x="431" y="403"/>
                  </a:cubicBezTo>
                  <a:cubicBezTo>
                    <a:pt x="431" y="417"/>
                    <a:pt x="424" y="431"/>
                    <a:pt x="402" y="431"/>
                  </a:cubicBezTo>
                  <a:close/>
                  <a:moveTo>
                    <a:pt x="219" y="516"/>
                  </a:moveTo>
                  <a:lnTo>
                    <a:pt x="219" y="516"/>
                  </a:lnTo>
                  <a:cubicBezTo>
                    <a:pt x="184" y="516"/>
                    <a:pt x="162" y="488"/>
                    <a:pt x="162" y="460"/>
                  </a:cubicBezTo>
                  <a:cubicBezTo>
                    <a:pt x="275" y="460"/>
                    <a:pt x="275" y="460"/>
                    <a:pt x="275" y="460"/>
                  </a:cubicBezTo>
                  <a:cubicBezTo>
                    <a:pt x="275" y="488"/>
                    <a:pt x="247" y="516"/>
                    <a:pt x="219" y="5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9" name="Freeform 64"/>
            <p:cNvSpPr>
              <a:spLocks noChangeArrowheads="1"/>
            </p:cNvSpPr>
            <p:nvPr/>
          </p:nvSpPr>
          <p:spPr bwMode="auto">
            <a:xfrm>
              <a:off x="5110163" y="2319338"/>
              <a:ext cx="88900" cy="104775"/>
            </a:xfrm>
            <a:custGeom>
              <a:avLst/>
              <a:gdLst>
                <a:gd name="T0" fmla="*/ 31612340 w 249"/>
                <a:gd name="T1" fmla="*/ 22945725 h 291"/>
                <a:gd name="T2" fmla="*/ 31612340 w 249"/>
                <a:gd name="T3" fmla="*/ 22945725 h 291"/>
                <a:gd name="T4" fmla="*/ 28043130 w 249"/>
                <a:gd name="T5" fmla="*/ 26575765 h 291"/>
                <a:gd name="T6" fmla="*/ 3696669 w 249"/>
                <a:gd name="T7" fmla="*/ 26575765 h 291"/>
                <a:gd name="T8" fmla="*/ 0 w 249"/>
                <a:gd name="T9" fmla="*/ 22945725 h 291"/>
                <a:gd name="T10" fmla="*/ 892213 w 249"/>
                <a:gd name="T11" fmla="*/ 21130705 h 291"/>
                <a:gd name="T12" fmla="*/ 892213 w 249"/>
                <a:gd name="T13" fmla="*/ 21130705 h 291"/>
                <a:gd name="T14" fmla="*/ 12746975 w 249"/>
                <a:gd name="T15" fmla="*/ 1944638 h 291"/>
                <a:gd name="T16" fmla="*/ 12746975 w 249"/>
                <a:gd name="T17" fmla="*/ 1944638 h 291"/>
                <a:gd name="T18" fmla="*/ 12746975 w 249"/>
                <a:gd name="T19" fmla="*/ 1944638 h 291"/>
                <a:gd name="T20" fmla="*/ 12746975 w 249"/>
                <a:gd name="T21" fmla="*/ 1944638 h 291"/>
                <a:gd name="T22" fmla="*/ 15423614 w 249"/>
                <a:gd name="T23" fmla="*/ 0 h 291"/>
                <a:gd name="T24" fmla="*/ 18992824 w 249"/>
                <a:gd name="T25" fmla="*/ 1944638 h 291"/>
                <a:gd name="T26" fmla="*/ 18992824 w 249"/>
                <a:gd name="T27" fmla="*/ 1944638 h 291"/>
                <a:gd name="T28" fmla="*/ 18992824 w 249"/>
                <a:gd name="T29" fmla="*/ 1944638 h 291"/>
                <a:gd name="T30" fmla="*/ 18992824 w 249"/>
                <a:gd name="T31" fmla="*/ 1944638 h 291"/>
                <a:gd name="T32" fmla="*/ 30720127 w 249"/>
                <a:gd name="T33" fmla="*/ 21130705 h 291"/>
                <a:gd name="T34" fmla="*/ 30720127 w 249"/>
                <a:gd name="T35" fmla="*/ 21130705 h 291"/>
                <a:gd name="T36" fmla="*/ 31612340 w 249"/>
                <a:gd name="T37" fmla="*/ 22945725 h 291"/>
                <a:gd name="T38" fmla="*/ 3696669 w 249"/>
                <a:gd name="T39" fmla="*/ 30335063 h 291"/>
                <a:gd name="T40" fmla="*/ 3696669 w 249"/>
                <a:gd name="T41" fmla="*/ 30335063 h 291"/>
                <a:gd name="T42" fmla="*/ 28043130 w 249"/>
                <a:gd name="T43" fmla="*/ 30335063 h 291"/>
                <a:gd name="T44" fmla="*/ 31612340 w 249"/>
                <a:gd name="T45" fmla="*/ 33965103 h 291"/>
                <a:gd name="T46" fmla="*/ 28043130 w 249"/>
                <a:gd name="T47" fmla="*/ 37594782 h 291"/>
                <a:gd name="T48" fmla="*/ 3696669 w 249"/>
                <a:gd name="T49" fmla="*/ 37594782 h 291"/>
                <a:gd name="T50" fmla="*/ 0 w 249"/>
                <a:gd name="T51" fmla="*/ 33965103 h 291"/>
                <a:gd name="T52" fmla="*/ 3696669 w 249"/>
                <a:gd name="T53" fmla="*/ 30335063 h 2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49" h="291">
                  <a:moveTo>
                    <a:pt x="248" y="177"/>
                  </a:moveTo>
                  <a:lnTo>
                    <a:pt x="248" y="177"/>
                  </a:lnTo>
                  <a:cubicBezTo>
                    <a:pt x="248" y="191"/>
                    <a:pt x="234" y="205"/>
                    <a:pt x="220" y="205"/>
                  </a:cubicBezTo>
                  <a:cubicBezTo>
                    <a:pt x="29" y="205"/>
                    <a:pt x="29" y="205"/>
                    <a:pt x="29" y="205"/>
                  </a:cubicBezTo>
                  <a:cubicBezTo>
                    <a:pt x="15" y="205"/>
                    <a:pt x="0" y="191"/>
                    <a:pt x="0" y="177"/>
                  </a:cubicBezTo>
                  <a:cubicBezTo>
                    <a:pt x="0" y="170"/>
                    <a:pt x="0" y="163"/>
                    <a:pt x="7" y="163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7" y="0"/>
                    <a:pt x="114" y="0"/>
                    <a:pt x="121" y="0"/>
                  </a:cubicBezTo>
                  <a:cubicBezTo>
                    <a:pt x="135" y="0"/>
                    <a:pt x="142" y="0"/>
                    <a:pt x="149" y="15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1" y="163"/>
                    <a:pt x="248" y="170"/>
                    <a:pt x="248" y="177"/>
                  </a:cubicBezTo>
                  <a:close/>
                  <a:moveTo>
                    <a:pt x="29" y="234"/>
                  </a:moveTo>
                  <a:lnTo>
                    <a:pt x="29" y="234"/>
                  </a:lnTo>
                  <a:cubicBezTo>
                    <a:pt x="220" y="234"/>
                    <a:pt x="220" y="234"/>
                    <a:pt x="220" y="234"/>
                  </a:cubicBezTo>
                  <a:cubicBezTo>
                    <a:pt x="234" y="234"/>
                    <a:pt x="248" y="248"/>
                    <a:pt x="248" y="262"/>
                  </a:cubicBezTo>
                  <a:cubicBezTo>
                    <a:pt x="248" y="276"/>
                    <a:pt x="234" y="290"/>
                    <a:pt x="220" y="290"/>
                  </a:cubicBezTo>
                  <a:cubicBezTo>
                    <a:pt x="29" y="290"/>
                    <a:pt x="29" y="290"/>
                    <a:pt x="29" y="290"/>
                  </a:cubicBezTo>
                  <a:cubicBezTo>
                    <a:pt x="15" y="290"/>
                    <a:pt x="0" y="276"/>
                    <a:pt x="0" y="262"/>
                  </a:cubicBezTo>
                  <a:cubicBezTo>
                    <a:pt x="0" y="248"/>
                    <a:pt x="15" y="234"/>
                    <a:pt x="29" y="2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0" name="Freeform 65"/>
            <p:cNvSpPr>
              <a:spLocks noChangeArrowheads="1"/>
            </p:cNvSpPr>
            <p:nvPr/>
          </p:nvSpPr>
          <p:spPr bwMode="auto">
            <a:xfrm>
              <a:off x="4733925" y="2324100"/>
              <a:ext cx="82550" cy="88900"/>
            </a:xfrm>
            <a:custGeom>
              <a:avLst/>
              <a:gdLst>
                <a:gd name="T0" fmla="*/ 0 w 228"/>
                <a:gd name="T1" fmla="*/ 3597941 h 248"/>
                <a:gd name="T2" fmla="*/ 0 w 228"/>
                <a:gd name="T3" fmla="*/ 3597941 h 248"/>
                <a:gd name="T4" fmla="*/ 0 w 228"/>
                <a:gd name="T5" fmla="*/ 28141152 h 248"/>
                <a:gd name="T6" fmla="*/ 0 w 228"/>
                <a:gd name="T7" fmla="*/ 28141152 h 248"/>
                <a:gd name="T8" fmla="*/ 3801645 w 228"/>
                <a:gd name="T9" fmla="*/ 31739451 h 248"/>
                <a:gd name="T10" fmla="*/ 5636934 w 228"/>
                <a:gd name="T11" fmla="*/ 30839697 h 248"/>
                <a:gd name="T12" fmla="*/ 5636934 w 228"/>
                <a:gd name="T13" fmla="*/ 30839697 h 248"/>
                <a:gd name="T14" fmla="*/ 22284879 w 228"/>
                <a:gd name="T15" fmla="*/ 20816939 h 248"/>
                <a:gd name="T16" fmla="*/ 22284879 w 228"/>
                <a:gd name="T17" fmla="*/ 28141152 h 248"/>
                <a:gd name="T18" fmla="*/ 25955458 w 228"/>
                <a:gd name="T19" fmla="*/ 31739451 h 248"/>
                <a:gd name="T20" fmla="*/ 29757103 w 228"/>
                <a:gd name="T21" fmla="*/ 28141152 h 248"/>
                <a:gd name="T22" fmla="*/ 29757103 w 228"/>
                <a:gd name="T23" fmla="*/ 3597941 h 248"/>
                <a:gd name="T24" fmla="*/ 25955458 w 228"/>
                <a:gd name="T25" fmla="*/ 0 h 248"/>
                <a:gd name="T26" fmla="*/ 22284879 w 228"/>
                <a:gd name="T27" fmla="*/ 3597941 h 248"/>
                <a:gd name="T28" fmla="*/ 22284879 w 228"/>
                <a:gd name="T29" fmla="*/ 10793822 h 248"/>
                <a:gd name="T30" fmla="*/ 5636934 w 228"/>
                <a:gd name="T31" fmla="*/ 899396 h 248"/>
                <a:gd name="T32" fmla="*/ 5636934 w 228"/>
                <a:gd name="T33" fmla="*/ 899396 h 248"/>
                <a:gd name="T34" fmla="*/ 3801645 w 228"/>
                <a:gd name="T35" fmla="*/ 0 h 248"/>
                <a:gd name="T36" fmla="*/ 0 w 228"/>
                <a:gd name="T37" fmla="*/ 3597941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28" h="248">
                  <a:moveTo>
                    <a:pt x="0" y="28"/>
                  </a:moveTo>
                  <a:lnTo>
                    <a:pt x="0" y="28"/>
                  </a:lnTo>
                  <a:cubicBezTo>
                    <a:pt x="0" y="219"/>
                    <a:pt x="0" y="219"/>
                    <a:pt x="0" y="219"/>
                  </a:cubicBezTo>
                  <a:cubicBezTo>
                    <a:pt x="0" y="233"/>
                    <a:pt x="15" y="247"/>
                    <a:pt x="29" y="247"/>
                  </a:cubicBezTo>
                  <a:cubicBezTo>
                    <a:pt x="36" y="247"/>
                    <a:pt x="43" y="247"/>
                    <a:pt x="43" y="240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219"/>
                    <a:pt x="170" y="219"/>
                    <a:pt x="170" y="219"/>
                  </a:cubicBezTo>
                  <a:cubicBezTo>
                    <a:pt x="170" y="233"/>
                    <a:pt x="184" y="247"/>
                    <a:pt x="198" y="247"/>
                  </a:cubicBezTo>
                  <a:cubicBezTo>
                    <a:pt x="213" y="247"/>
                    <a:pt x="227" y="233"/>
                    <a:pt x="227" y="219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7" y="14"/>
                    <a:pt x="213" y="0"/>
                    <a:pt x="198" y="0"/>
                  </a:cubicBezTo>
                  <a:cubicBezTo>
                    <a:pt x="184" y="0"/>
                    <a:pt x="170" y="14"/>
                    <a:pt x="170" y="28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36" y="0"/>
                    <a:pt x="29" y="0"/>
                  </a:cubicBezTo>
                  <a:cubicBezTo>
                    <a:pt x="15" y="0"/>
                    <a:pt x="0" y="14"/>
                    <a:pt x="0" y="2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1" name="Freeform 66"/>
            <p:cNvSpPr>
              <a:spLocks noChangeArrowheads="1"/>
            </p:cNvSpPr>
            <p:nvPr/>
          </p:nvSpPr>
          <p:spPr bwMode="auto">
            <a:xfrm>
              <a:off x="4354513" y="2324100"/>
              <a:ext cx="82550" cy="88900"/>
            </a:xfrm>
            <a:custGeom>
              <a:avLst/>
              <a:gdLst>
                <a:gd name="T0" fmla="*/ 29757103 w 228"/>
                <a:gd name="T1" fmla="*/ 3597941 h 248"/>
                <a:gd name="T2" fmla="*/ 29757103 w 228"/>
                <a:gd name="T3" fmla="*/ 3597941 h 248"/>
                <a:gd name="T4" fmla="*/ 29757103 w 228"/>
                <a:gd name="T5" fmla="*/ 28141152 h 248"/>
                <a:gd name="T6" fmla="*/ 29757103 w 228"/>
                <a:gd name="T7" fmla="*/ 28141152 h 248"/>
                <a:gd name="T8" fmla="*/ 25955458 w 228"/>
                <a:gd name="T9" fmla="*/ 31739451 h 248"/>
                <a:gd name="T10" fmla="*/ 24120169 w 228"/>
                <a:gd name="T11" fmla="*/ 30839697 h 248"/>
                <a:gd name="T12" fmla="*/ 24120169 w 228"/>
                <a:gd name="T13" fmla="*/ 30839697 h 248"/>
                <a:gd name="T14" fmla="*/ 7472223 w 228"/>
                <a:gd name="T15" fmla="*/ 20816939 h 248"/>
                <a:gd name="T16" fmla="*/ 7472223 w 228"/>
                <a:gd name="T17" fmla="*/ 28141152 h 248"/>
                <a:gd name="T18" fmla="*/ 3801645 w 228"/>
                <a:gd name="T19" fmla="*/ 31739451 h 248"/>
                <a:gd name="T20" fmla="*/ 0 w 228"/>
                <a:gd name="T21" fmla="*/ 28141152 h 248"/>
                <a:gd name="T22" fmla="*/ 0 w 228"/>
                <a:gd name="T23" fmla="*/ 3597941 h 248"/>
                <a:gd name="T24" fmla="*/ 3801645 w 228"/>
                <a:gd name="T25" fmla="*/ 0 h 248"/>
                <a:gd name="T26" fmla="*/ 7472223 w 228"/>
                <a:gd name="T27" fmla="*/ 3597941 h 248"/>
                <a:gd name="T28" fmla="*/ 7472223 w 228"/>
                <a:gd name="T29" fmla="*/ 10793822 h 248"/>
                <a:gd name="T30" fmla="*/ 24120169 w 228"/>
                <a:gd name="T31" fmla="*/ 899396 h 248"/>
                <a:gd name="T32" fmla="*/ 24120169 w 228"/>
                <a:gd name="T33" fmla="*/ 899396 h 248"/>
                <a:gd name="T34" fmla="*/ 25955458 w 228"/>
                <a:gd name="T35" fmla="*/ 0 h 248"/>
                <a:gd name="T36" fmla="*/ 29757103 w 228"/>
                <a:gd name="T37" fmla="*/ 3597941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28" h="248">
                  <a:moveTo>
                    <a:pt x="227" y="28"/>
                  </a:moveTo>
                  <a:lnTo>
                    <a:pt x="227" y="28"/>
                  </a:lnTo>
                  <a:cubicBezTo>
                    <a:pt x="227" y="219"/>
                    <a:pt x="227" y="219"/>
                    <a:pt x="227" y="219"/>
                  </a:cubicBezTo>
                  <a:cubicBezTo>
                    <a:pt x="227" y="233"/>
                    <a:pt x="212" y="247"/>
                    <a:pt x="198" y="247"/>
                  </a:cubicBezTo>
                  <a:cubicBezTo>
                    <a:pt x="191" y="247"/>
                    <a:pt x="184" y="247"/>
                    <a:pt x="184" y="240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33"/>
                    <a:pt x="43" y="247"/>
                    <a:pt x="29" y="247"/>
                  </a:cubicBezTo>
                  <a:cubicBezTo>
                    <a:pt x="7" y="247"/>
                    <a:pt x="0" y="233"/>
                    <a:pt x="0" y="2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43" y="0"/>
                    <a:pt x="57" y="14"/>
                    <a:pt x="57" y="28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4" y="7"/>
                    <a:pt x="191" y="0"/>
                    <a:pt x="198" y="0"/>
                  </a:cubicBezTo>
                  <a:cubicBezTo>
                    <a:pt x="212" y="0"/>
                    <a:pt x="227" y="14"/>
                    <a:pt x="227" y="2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2" name="Freeform 67"/>
            <p:cNvSpPr>
              <a:spLocks noChangeArrowheads="1"/>
            </p:cNvSpPr>
            <p:nvPr/>
          </p:nvSpPr>
          <p:spPr bwMode="auto">
            <a:xfrm>
              <a:off x="3949700" y="2324100"/>
              <a:ext cx="130175" cy="88900"/>
            </a:xfrm>
            <a:custGeom>
              <a:avLst/>
              <a:gdLst>
                <a:gd name="T0" fmla="*/ 0 w 361"/>
                <a:gd name="T1" fmla="*/ 3597941 h 248"/>
                <a:gd name="T2" fmla="*/ 0 w 361"/>
                <a:gd name="T3" fmla="*/ 3597941 h 248"/>
                <a:gd name="T4" fmla="*/ 0 w 361"/>
                <a:gd name="T5" fmla="*/ 28141152 h 248"/>
                <a:gd name="T6" fmla="*/ 3640933 w 361"/>
                <a:gd name="T7" fmla="*/ 31739451 h 248"/>
                <a:gd name="T8" fmla="*/ 5461220 w 361"/>
                <a:gd name="T9" fmla="*/ 30839697 h 248"/>
                <a:gd name="T10" fmla="*/ 5461220 w 361"/>
                <a:gd name="T11" fmla="*/ 30839697 h 248"/>
                <a:gd name="T12" fmla="*/ 19244264 w 361"/>
                <a:gd name="T13" fmla="*/ 22615730 h 248"/>
                <a:gd name="T14" fmla="*/ 19244264 w 361"/>
                <a:gd name="T15" fmla="*/ 28141152 h 248"/>
                <a:gd name="T16" fmla="*/ 22885198 w 361"/>
                <a:gd name="T17" fmla="*/ 31739451 h 248"/>
                <a:gd name="T18" fmla="*/ 24835659 w 361"/>
                <a:gd name="T19" fmla="*/ 30839697 h 248"/>
                <a:gd name="T20" fmla="*/ 24835659 w 361"/>
                <a:gd name="T21" fmla="*/ 30839697 h 248"/>
                <a:gd name="T22" fmla="*/ 44990067 w 361"/>
                <a:gd name="T23" fmla="*/ 19017789 h 248"/>
                <a:gd name="T24" fmla="*/ 44990067 w 361"/>
                <a:gd name="T25" fmla="*/ 19017789 h 248"/>
                <a:gd name="T26" fmla="*/ 44990067 w 361"/>
                <a:gd name="T27" fmla="*/ 19017789 h 248"/>
                <a:gd name="T28" fmla="*/ 44990067 w 361"/>
                <a:gd name="T29" fmla="*/ 19017789 h 248"/>
                <a:gd name="T30" fmla="*/ 46810353 w 361"/>
                <a:gd name="T31" fmla="*/ 16319244 h 248"/>
                <a:gd name="T32" fmla="*/ 44990067 w 361"/>
                <a:gd name="T33" fmla="*/ 12721303 h 248"/>
                <a:gd name="T34" fmla="*/ 44990067 w 361"/>
                <a:gd name="T35" fmla="*/ 12721303 h 248"/>
                <a:gd name="T36" fmla="*/ 44990067 w 361"/>
                <a:gd name="T37" fmla="*/ 12721303 h 248"/>
                <a:gd name="T38" fmla="*/ 44990067 w 361"/>
                <a:gd name="T39" fmla="*/ 12721303 h 248"/>
                <a:gd name="T40" fmla="*/ 24835659 w 361"/>
                <a:gd name="T41" fmla="*/ 899396 h 248"/>
                <a:gd name="T42" fmla="*/ 24835659 w 361"/>
                <a:gd name="T43" fmla="*/ 899396 h 248"/>
                <a:gd name="T44" fmla="*/ 22885198 w 361"/>
                <a:gd name="T45" fmla="*/ 0 h 248"/>
                <a:gd name="T46" fmla="*/ 19244264 w 361"/>
                <a:gd name="T47" fmla="*/ 3597941 h 248"/>
                <a:gd name="T48" fmla="*/ 19244264 w 361"/>
                <a:gd name="T49" fmla="*/ 3597941 h 248"/>
                <a:gd name="T50" fmla="*/ 19244264 w 361"/>
                <a:gd name="T51" fmla="*/ 8995031 h 248"/>
                <a:gd name="T52" fmla="*/ 5461220 w 361"/>
                <a:gd name="T53" fmla="*/ 899396 h 248"/>
                <a:gd name="T54" fmla="*/ 5461220 w 361"/>
                <a:gd name="T55" fmla="*/ 899396 h 248"/>
                <a:gd name="T56" fmla="*/ 3640933 w 361"/>
                <a:gd name="T57" fmla="*/ 0 h 248"/>
                <a:gd name="T58" fmla="*/ 0 w 361"/>
                <a:gd name="T59" fmla="*/ 3597941 h 2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61" h="248">
                  <a:moveTo>
                    <a:pt x="0" y="28"/>
                  </a:moveTo>
                  <a:lnTo>
                    <a:pt x="0" y="28"/>
                  </a:lnTo>
                  <a:cubicBezTo>
                    <a:pt x="0" y="219"/>
                    <a:pt x="0" y="219"/>
                    <a:pt x="0" y="219"/>
                  </a:cubicBezTo>
                  <a:cubicBezTo>
                    <a:pt x="0" y="233"/>
                    <a:pt x="14" y="247"/>
                    <a:pt x="28" y="247"/>
                  </a:cubicBezTo>
                  <a:cubicBezTo>
                    <a:pt x="35" y="247"/>
                    <a:pt x="42" y="247"/>
                    <a:pt x="42" y="240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219"/>
                    <a:pt x="148" y="219"/>
                    <a:pt x="148" y="219"/>
                  </a:cubicBezTo>
                  <a:cubicBezTo>
                    <a:pt x="148" y="233"/>
                    <a:pt x="162" y="247"/>
                    <a:pt x="176" y="247"/>
                  </a:cubicBezTo>
                  <a:cubicBezTo>
                    <a:pt x="183" y="247"/>
                    <a:pt x="191" y="247"/>
                    <a:pt x="191" y="240"/>
                  </a:cubicBezTo>
                  <a:cubicBezTo>
                    <a:pt x="346" y="148"/>
                    <a:pt x="346" y="148"/>
                    <a:pt x="346" y="148"/>
                  </a:cubicBezTo>
                  <a:cubicBezTo>
                    <a:pt x="353" y="141"/>
                    <a:pt x="360" y="134"/>
                    <a:pt x="360" y="127"/>
                  </a:cubicBezTo>
                  <a:cubicBezTo>
                    <a:pt x="360" y="113"/>
                    <a:pt x="353" y="106"/>
                    <a:pt x="346" y="99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91" y="7"/>
                    <a:pt x="183" y="0"/>
                    <a:pt x="176" y="0"/>
                  </a:cubicBezTo>
                  <a:cubicBezTo>
                    <a:pt x="162" y="0"/>
                    <a:pt x="148" y="14"/>
                    <a:pt x="148" y="28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35" y="0"/>
                    <a:pt x="28" y="0"/>
                  </a:cubicBezTo>
                  <a:cubicBezTo>
                    <a:pt x="14" y="0"/>
                    <a:pt x="0" y="14"/>
                    <a:pt x="0" y="2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3" name="Freeform 68"/>
            <p:cNvSpPr>
              <a:spLocks noChangeArrowheads="1"/>
            </p:cNvSpPr>
            <p:nvPr/>
          </p:nvSpPr>
          <p:spPr bwMode="auto">
            <a:xfrm>
              <a:off x="3571875" y="2324100"/>
              <a:ext cx="127000" cy="88900"/>
            </a:xfrm>
            <a:custGeom>
              <a:avLst/>
              <a:gdLst>
                <a:gd name="T0" fmla="*/ 45433353 w 354"/>
                <a:gd name="T1" fmla="*/ 3597941 h 248"/>
                <a:gd name="T2" fmla="*/ 45433353 w 354"/>
                <a:gd name="T3" fmla="*/ 3597941 h 248"/>
                <a:gd name="T4" fmla="*/ 45433353 w 354"/>
                <a:gd name="T5" fmla="*/ 28141152 h 248"/>
                <a:gd name="T6" fmla="*/ 41829638 w 354"/>
                <a:gd name="T7" fmla="*/ 31739451 h 248"/>
                <a:gd name="T8" fmla="*/ 40027602 w 354"/>
                <a:gd name="T9" fmla="*/ 30839697 h 248"/>
                <a:gd name="T10" fmla="*/ 40027602 w 354"/>
                <a:gd name="T11" fmla="*/ 30839697 h 248"/>
                <a:gd name="T12" fmla="*/ 26384788 w 354"/>
                <a:gd name="T13" fmla="*/ 22615730 h 248"/>
                <a:gd name="T14" fmla="*/ 26384788 w 354"/>
                <a:gd name="T15" fmla="*/ 28141152 h 248"/>
                <a:gd name="T16" fmla="*/ 22652280 w 354"/>
                <a:gd name="T17" fmla="*/ 31739451 h 248"/>
                <a:gd name="T18" fmla="*/ 20850602 w 354"/>
                <a:gd name="T19" fmla="*/ 30839697 h 248"/>
                <a:gd name="T20" fmla="*/ 20850602 w 354"/>
                <a:gd name="T21" fmla="*/ 30839697 h 248"/>
                <a:gd name="T22" fmla="*/ 1802037 w 354"/>
                <a:gd name="T23" fmla="*/ 19017789 h 248"/>
                <a:gd name="T24" fmla="*/ 1802037 w 354"/>
                <a:gd name="T25" fmla="*/ 19017789 h 248"/>
                <a:gd name="T26" fmla="*/ 1802037 w 354"/>
                <a:gd name="T27" fmla="*/ 19017789 h 248"/>
                <a:gd name="T28" fmla="*/ 1802037 w 354"/>
                <a:gd name="T29" fmla="*/ 19017789 h 248"/>
                <a:gd name="T30" fmla="*/ 0 w 354"/>
                <a:gd name="T31" fmla="*/ 16319244 h 248"/>
                <a:gd name="T32" fmla="*/ 1802037 w 354"/>
                <a:gd name="T33" fmla="*/ 12721303 h 248"/>
                <a:gd name="T34" fmla="*/ 1802037 w 354"/>
                <a:gd name="T35" fmla="*/ 12721303 h 248"/>
                <a:gd name="T36" fmla="*/ 1802037 w 354"/>
                <a:gd name="T37" fmla="*/ 12721303 h 248"/>
                <a:gd name="T38" fmla="*/ 1802037 w 354"/>
                <a:gd name="T39" fmla="*/ 12721303 h 248"/>
                <a:gd name="T40" fmla="*/ 20850602 w 354"/>
                <a:gd name="T41" fmla="*/ 899396 h 248"/>
                <a:gd name="T42" fmla="*/ 20850602 w 354"/>
                <a:gd name="T43" fmla="*/ 899396 h 248"/>
                <a:gd name="T44" fmla="*/ 22652280 w 354"/>
                <a:gd name="T45" fmla="*/ 0 h 248"/>
                <a:gd name="T46" fmla="*/ 26384788 w 354"/>
                <a:gd name="T47" fmla="*/ 3597941 h 248"/>
                <a:gd name="T48" fmla="*/ 26384788 w 354"/>
                <a:gd name="T49" fmla="*/ 3597941 h 248"/>
                <a:gd name="T50" fmla="*/ 26384788 w 354"/>
                <a:gd name="T51" fmla="*/ 8995031 h 248"/>
                <a:gd name="T52" fmla="*/ 40027602 w 354"/>
                <a:gd name="T53" fmla="*/ 899396 h 248"/>
                <a:gd name="T54" fmla="*/ 40027602 w 354"/>
                <a:gd name="T55" fmla="*/ 899396 h 248"/>
                <a:gd name="T56" fmla="*/ 41829638 w 354"/>
                <a:gd name="T57" fmla="*/ 0 h 248"/>
                <a:gd name="T58" fmla="*/ 45433353 w 354"/>
                <a:gd name="T59" fmla="*/ 3597941 h 2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4" h="248">
                  <a:moveTo>
                    <a:pt x="353" y="28"/>
                  </a:moveTo>
                  <a:lnTo>
                    <a:pt x="353" y="28"/>
                  </a:lnTo>
                  <a:cubicBezTo>
                    <a:pt x="353" y="219"/>
                    <a:pt x="353" y="219"/>
                    <a:pt x="353" y="219"/>
                  </a:cubicBezTo>
                  <a:cubicBezTo>
                    <a:pt x="353" y="233"/>
                    <a:pt x="346" y="247"/>
                    <a:pt x="325" y="247"/>
                  </a:cubicBezTo>
                  <a:cubicBezTo>
                    <a:pt x="325" y="247"/>
                    <a:pt x="318" y="247"/>
                    <a:pt x="311" y="240"/>
                  </a:cubicBezTo>
                  <a:cubicBezTo>
                    <a:pt x="205" y="176"/>
                    <a:pt x="205" y="176"/>
                    <a:pt x="205" y="176"/>
                  </a:cubicBezTo>
                  <a:cubicBezTo>
                    <a:pt x="205" y="219"/>
                    <a:pt x="205" y="219"/>
                    <a:pt x="205" y="219"/>
                  </a:cubicBezTo>
                  <a:cubicBezTo>
                    <a:pt x="205" y="233"/>
                    <a:pt x="190" y="247"/>
                    <a:pt x="176" y="247"/>
                  </a:cubicBezTo>
                  <a:cubicBezTo>
                    <a:pt x="169" y="247"/>
                    <a:pt x="162" y="247"/>
                    <a:pt x="162" y="240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0" y="141"/>
                    <a:pt x="0" y="134"/>
                    <a:pt x="0" y="127"/>
                  </a:cubicBezTo>
                  <a:cubicBezTo>
                    <a:pt x="0" y="113"/>
                    <a:pt x="0" y="106"/>
                    <a:pt x="14" y="99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2" y="7"/>
                    <a:pt x="169" y="0"/>
                    <a:pt x="176" y="0"/>
                  </a:cubicBezTo>
                  <a:cubicBezTo>
                    <a:pt x="190" y="0"/>
                    <a:pt x="205" y="14"/>
                    <a:pt x="205" y="28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311" y="7"/>
                    <a:pt x="311" y="7"/>
                    <a:pt x="311" y="7"/>
                  </a:cubicBezTo>
                  <a:cubicBezTo>
                    <a:pt x="318" y="7"/>
                    <a:pt x="325" y="0"/>
                    <a:pt x="325" y="0"/>
                  </a:cubicBezTo>
                  <a:cubicBezTo>
                    <a:pt x="346" y="0"/>
                    <a:pt x="353" y="14"/>
                    <a:pt x="353" y="2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4" name="Freeform 69"/>
            <p:cNvSpPr>
              <a:spLocks noChangeArrowheads="1"/>
            </p:cNvSpPr>
            <p:nvPr/>
          </p:nvSpPr>
          <p:spPr bwMode="auto">
            <a:xfrm>
              <a:off x="3224213" y="2324100"/>
              <a:ext cx="61912" cy="88900"/>
            </a:xfrm>
            <a:custGeom>
              <a:avLst/>
              <a:gdLst>
                <a:gd name="T0" fmla="*/ 18614151 w 171"/>
                <a:gd name="T1" fmla="*/ 31739451 h 248"/>
                <a:gd name="T2" fmla="*/ 18614151 w 171"/>
                <a:gd name="T3" fmla="*/ 31739451 h 248"/>
                <a:gd name="T4" fmla="*/ 14943964 w 171"/>
                <a:gd name="T5" fmla="*/ 28141152 h 248"/>
                <a:gd name="T6" fmla="*/ 14943964 w 171"/>
                <a:gd name="T7" fmla="*/ 3597941 h 248"/>
                <a:gd name="T8" fmla="*/ 18614151 w 171"/>
                <a:gd name="T9" fmla="*/ 0 h 248"/>
                <a:gd name="T10" fmla="*/ 22284699 w 171"/>
                <a:gd name="T11" fmla="*/ 3597941 h 248"/>
                <a:gd name="T12" fmla="*/ 22284699 w 171"/>
                <a:gd name="T13" fmla="*/ 28141152 h 248"/>
                <a:gd name="T14" fmla="*/ 18614151 w 171"/>
                <a:gd name="T15" fmla="*/ 31739451 h 248"/>
                <a:gd name="T16" fmla="*/ 3801614 w 171"/>
                <a:gd name="T17" fmla="*/ 31739451 h 248"/>
                <a:gd name="T18" fmla="*/ 3801614 w 171"/>
                <a:gd name="T19" fmla="*/ 31739451 h 248"/>
                <a:gd name="T20" fmla="*/ 0 w 171"/>
                <a:gd name="T21" fmla="*/ 28141152 h 248"/>
                <a:gd name="T22" fmla="*/ 0 w 171"/>
                <a:gd name="T23" fmla="*/ 3597941 h 248"/>
                <a:gd name="T24" fmla="*/ 3801614 w 171"/>
                <a:gd name="T25" fmla="*/ 0 h 248"/>
                <a:gd name="T26" fmla="*/ 7471801 w 171"/>
                <a:gd name="T27" fmla="*/ 3597941 h 248"/>
                <a:gd name="T28" fmla="*/ 7471801 w 171"/>
                <a:gd name="T29" fmla="*/ 28141152 h 248"/>
                <a:gd name="T30" fmla="*/ 3801614 w 171"/>
                <a:gd name="T31" fmla="*/ 31739451 h 2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1" h="248">
                  <a:moveTo>
                    <a:pt x="142" y="247"/>
                  </a:moveTo>
                  <a:lnTo>
                    <a:pt x="142" y="247"/>
                  </a:lnTo>
                  <a:cubicBezTo>
                    <a:pt x="121" y="247"/>
                    <a:pt x="114" y="233"/>
                    <a:pt x="114" y="219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14"/>
                    <a:pt x="121" y="0"/>
                    <a:pt x="142" y="0"/>
                  </a:cubicBezTo>
                  <a:cubicBezTo>
                    <a:pt x="156" y="0"/>
                    <a:pt x="170" y="14"/>
                    <a:pt x="170" y="28"/>
                  </a:cubicBezTo>
                  <a:cubicBezTo>
                    <a:pt x="170" y="219"/>
                    <a:pt x="170" y="219"/>
                    <a:pt x="170" y="219"/>
                  </a:cubicBezTo>
                  <a:cubicBezTo>
                    <a:pt x="170" y="233"/>
                    <a:pt x="156" y="247"/>
                    <a:pt x="142" y="247"/>
                  </a:cubicBezTo>
                  <a:close/>
                  <a:moveTo>
                    <a:pt x="29" y="247"/>
                  </a:moveTo>
                  <a:lnTo>
                    <a:pt x="29" y="247"/>
                  </a:lnTo>
                  <a:cubicBezTo>
                    <a:pt x="7" y="247"/>
                    <a:pt x="0" y="233"/>
                    <a:pt x="0" y="2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43" y="0"/>
                    <a:pt x="57" y="14"/>
                    <a:pt x="57" y="28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33"/>
                    <a:pt x="43" y="247"/>
                    <a:pt x="29" y="2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5" name="Freeform 70"/>
            <p:cNvSpPr>
              <a:spLocks noChangeArrowheads="1"/>
            </p:cNvSpPr>
            <p:nvPr/>
          </p:nvSpPr>
          <p:spPr bwMode="auto">
            <a:xfrm>
              <a:off x="2828925" y="2322513"/>
              <a:ext cx="93663" cy="93662"/>
            </a:xfrm>
            <a:custGeom>
              <a:avLst/>
              <a:gdLst>
                <a:gd name="T0" fmla="*/ 29777684 w 262"/>
                <a:gd name="T1" fmla="*/ 33355469 h 262"/>
                <a:gd name="T2" fmla="*/ 29777684 w 262"/>
                <a:gd name="T3" fmla="*/ 33355469 h 262"/>
                <a:gd name="T4" fmla="*/ 3578499 w 262"/>
                <a:gd name="T5" fmla="*/ 33355469 h 262"/>
                <a:gd name="T6" fmla="*/ 0 w 262"/>
                <a:gd name="T7" fmla="*/ 29777009 h 262"/>
                <a:gd name="T8" fmla="*/ 0 w 262"/>
                <a:gd name="T9" fmla="*/ 3578460 h 262"/>
                <a:gd name="T10" fmla="*/ 3578499 w 262"/>
                <a:gd name="T11" fmla="*/ 0 h 262"/>
                <a:gd name="T12" fmla="*/ 29777684 w 262"/>
                <a:gd name="T13" fmla="*/ 0 h 262"/>
                <a:gd name="T14" fmla="*/ 33356183 w 262"/>
                <a:gd name="T15" fmla="*/ 3578460 h 262"/>
                <a:gd name="T16" fmla="*/ 33356183 w 262"/>
                <a:gd name="T17" fmla="*/ 29777009 h 262"/>
                <a:gd name="T18" fmla="*/ 29777684 w 262"/>
                <a:gd name="T19" fmla="*/ 33355469 h 2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2" h="262">
                  <a:moveTo>
                    <a:pt x="233" y="261"/>
                  </a:moveTo>
                  <a:lnTo>
                    <a:pt x="233" y="261"/>
                  </a:lnTo>
                  <a:cubicBezTo>
                    <a:pt x="28" y="261"/>
                    <a:pt x="28" y="261"/>
                    <a:pt x="28" y="261"/>
                  </a:cubicBezTo>
                  <a:cubicBezTo>
                    <a:pt x="7" y="261"/>
                    <a:pt x="0" y="254"/>
                    <a:pt x="0" y="23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47" y="0"/>
                    <a:pt x="261" y="14"/>
                    <a:pt x="261" y="28"/>
                  </a:cubicBezTo>
                  <a:cubicBezTo>
                    <a:pt x="261" y="233"/>
                    <a:pt x="261" y="233"/>
                    <a:pt x="261" y="233"/>
                  </a:cubicBezTo>
                  <a:cubicBezTo>
                    <a:pt x="261" y="254"/>
                    <a:pt x="247" y="261"/>
                    <a:pt x="233" y="26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6" name="Freeform 71"/>
            <p:cNvSpPr>
              <a:spLocks noChangeArrowheads="1"/>
            </p:cNvSpPr>
            <p:nvPr/>
          </p:nvSpPr>
          <p:spPr bwMode="auto">
            <a:xfrm>
              <a:off x="2446338" y="2322513"/>
              <a:ext cx="96837" cy="93662"/>
            </a:xfrm>
            <a:custGeom>
              <a:avLst/>
              <a:gdLst>
                <a:gd name="T0" fmla="*/ 17365502 w 269"/>
                <a:gd name="T1" fmla="*/ 0 h 262"/>
                <a:gd name="T2" fmla="*/ 17365502 w 269"/>
                <a:gd name="T3" fmla="*/ 0 h 262"/>
                <a:gd name="T4" fmla="*/ 34730644 w 269"/>
                <a:gd name="T5" fmla="*/ 17124774 h 262"/>
                <a:gd name="T6" fmla="*/ 17365502 w 269"/>
                <a:gd name="T7" fmla="*/ 33355469 h 262"/>
                <a:gd name="T8" fmla="*/ 0 w 269"/>
                <a:gd name="T9" fmla="*/ 17124774 h 262"/>
                <a:gd name="T10" fmla="*/ 17365502 w 269"/>
                <a:gd name="T11" fmla="*/ 0 h 2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262">
                  <a:moveTo>
                    <a:pt x="134" y="0"/>
                  </a:moveTo>
                  <a:lnTo>
                    <a:pt x="134" y="0"/>
                  </a:lnTo>
                  <a:cubicBezTo>
                    <a:pt x="205" y="0"/>
                    <a:pt x="268" y="56"/>
                    <a:pt x="268" y="134"/>
                  </a:cubicBezTo>
                  <a:cubicBezTo>
                    <a:pt x="268" y="204"/>
                    <a:pt x="205" y="261"/>
                    <a:pt x="134" y="261"/>
                  </a:cubicBezTo>
                  <a:cubicBezTo>
                    <a:pt x="63" y="261"/>
                    <a:pt x="0" y="204"/>
                    <a:pt x="0" y="134"/>
                  </a:cubicBezTo>
                  <a:cubicBezTo>
                    <a:pt x="0" y="56"/>
                    <a:pt x="63" y="0"/>
                    <a:pt x="13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7" name="Freeform 72"/>
            <p:cNvSpPr>
              <a:spLocks noChangeArrowheads="1"/>
            </p:cNvSpPr>
            <p:nvPr/>
          </p:nvSpPr>
          <p:spPr bwMode="auto">
            <a:xfrm>
              <a:off x="2066925" y="2314575"/>
              <a:ext cx="93663" cy="109538"/>
            </a:xfrm>
            <a:custGeom>
              <a:avLst/>
              <a:gdLst>
                <a:gd name="T0" fmla="*/ 33356183 w 262"/>
                <a:gd name="T1" fmla="*/ 20121233 h 305"/>
                <a:gd name="T2" fmla="*/ 33356183 w 262"/>
                <a:gd name="T3" fmla="*/ 20121233 h 305"/>
                <a:gd name="T4" fmla="*/ 31566933 w 262"/>
                <a:gd name="T5" fmla="*/ 22829874 h 305"/>
                <a:gd name="T6" fmla="*/ 31566933 w 262"/>
                <a:gd name="T7" fmla="*/ 22829874 h 305"/>
                <a:gd name="T8" fmla="*/ 5367748 w 262"/>
                <a:gd name="T9" fmla="*/ 38307773 h 305"/>
                <a:gd name="T10" fmla="*/ 5367748 w 262"/>
                <a:gd name="T11" fmla="*/ 38307773 h 305"/>
                <a:gd name="T12" fmla="*/ 5367748 w 262"/>
                <a:gd name="T13" fmla="*/ 38307773 h 305"/>
                <a:gd name="T14" fmla="*/ 5367748 w 262"/>
                <a:gd name="T15" fmla="*/ 38307773 h 305"/>
                <a:gd name="T16" fmla="*/ 3578499 w 262"/>
                <a:gd name="T17" fmla="*/ 39210653 h 305"/>
                <a:gd name="T18" fmla="*/ 0 w 262"/>
                <a:gd name="T19" fmla="*/ 35599132 h 305"/>
                <a:gd name="T20" fmla="*/ 0 w 262"/>
                <a:gd name="T21" fmla="*/ 35599132 h 305"/>
                <a:gd name="T22" fmla="*/ 0 w 262"/>
                <a:gd name="T23" fmla="*/ 3740453 h 305"/>
                <a:gd name="T24" fmla="*/ 0 w 262"/>
                <a:gd name="T25" fmla="*/ 3740453 h 305"/>
                <a:gd name="T26" fmla="*/ 3578499 w 262"/>
                <a:gd name="T27" fmla="*/ 0 h 305"/>
                <a:gd name="T28" fmla="*/ 5367748 w 262"/>
                <a:gd name="T29" fmla="*/ 902880 h 305"/>
                <a:gd name="T30" fmla="*/ 5367748 w 262"/>
                <a:gd name="T31" fmla="*/ 902880 h 305"/>
                <a:gd name="T32" fmla="*/ 5367748 w 262"/>
                <a:gd name="T33" fmla="*/ 902880 h 305"/>
                <a:gd name="T34" fmla="*/ 5367748 w 262"/>
                <a:gd name="T35" fmla="*/ 902880 h 305"/>
                <a:gd name="T36" fmla="*/ 31566933 w 262"/>
                <a:gd name="T37" fmla="*/ 16509711 h 305"/>
                <a:gd name="T38" fmla="*/ 31566933 w 262"/>
                <a:gd name="T39" fmla="*/ 16509711 h 305"/>
                <a:gd name="T40" fmla="*/ 33356183 w 262"/>
                <a:gd name="T41" fmla="*/ 20121233 h 3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2" h="305">
                  <a:moveTo>
                    <a:pt x="261" y="156"/>
                  </a:moveTo>
                  <a:lnTo>
                    <a:pt x="261" y="156"/>
                  </a:lnTo>
                  <a:cubicBezTo>
                    <a:pt x="261" y="163"/>
                    <a:pt x="261" y="170"/>
                    <a:pt x="247" y="177"/>
                  </a:cubicBezTo>
                  <a:cubicBezTo>
                    <a:pt x="42" y="297"/>
                    <a:pt x="42" y="297"/>
                    <a:pt x="42" y="297"/>
                  </a:cubicBezTo>
                  <a:cubicBezTo>
                    <a:pt x="35" y="304"/>
                    <a:pt x="35" y="304"/>
                    <a:pt x="28" y="304"/>
                  </a:cubicBezTo>
                  <a:cubicBezTo>
                    <a:pt x="14" y="304"/>
                    <a:pt x="0" y="290"/>
                    <a:pt x="0" y="27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35" y="7"/>
                    <a:pt x="42" y="7"/>
                  </a:cubicBezTo>
                  <a:cubicBezTo>
                    <a:pt x="247" y="128"/>
                    <a:pt x="247" y="128"/>
                    <a:pt x="247" y="128"/>
                  </a:cubicBezTo>
                  <a:cubicBezTo>
                    <a:pt x="261" y="135"/>
                    <a:pt x="261" y="142"/>
                    <a:pt x="261" y="15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8" name="Freeform 73"/>
            <p:cNvSpPr>
              <a:spLocks noChangeArrowheads="1"/>
            </p:cNvSpPr>
            <p:nvPr/>
          </p:nvSpPr>
          <p:spPr bwMode="auto">
            <a:xfrm>
              <a:off x="6186488" y="1882775"/>
              <a:ext cx="217487" cy="217488"/>
            </a:xfrm>
            <a:custGeom>
              <a:avLst/>
              <a:gdLst>
                <a:gd name="T0" fmla="*/ 74787349 w 602"/>
                <a:gd name="T1" fmla="*/ 78442719 h 602"/>
                <a:gd name="T2" fmla="*/ 74787349 w 602"/>
                <a:gd name="T3" fmla="*/ 78442719 h 602"/>
                <a:gd name="T4" fmla="*/ 3654649 w 602"/>
                <a:gd name="T5" fmla="*/ 78442719 h 602"/>
                <a:gd name="T6" fmla="*/ 0 w 602"/>
                <a:gd name="T7" fmla="*/ 74657633 h 602"/>
                <a:gd name="T8" fmla="*/ 0 w 602"/>
                <a:gd name="T9" fmla="*/ 3654665 h 602"/>
                <a:gd name="T10" fmla="*/ 3654649 w 602"/>
                <a:gd name="T11" fmla="*/ 0 h 602"/>
                <a:gd name="T12" fmla="*/ 74787349 w 602"/>
                <a:gd name="T13" fmla="*/ 0 h 602"/>
                <a:gd name="T14" fmla="*/ 78441997 w 602"/>
                <a:gd name="T15" fmla="*/ 3654665 h 602"/>
                <a:gd name="T16" fmla="*/ 78441997 w 602"/>
                <a:gd name="T17" fmla="*/ 74657633 h 602"/>
                <a:gd name="T18" fmla="*/ 74787349 w 602"/>
                <a:gd name="T19" fmla="*/ 78442719 h 602"/>
                <a:gd name="T20" fmla="*/ 71002280 w 602"/>
                <a:gd name="T21" fmla="*/ 7308970 h 602"/>
                <a:gd name="T22" fmla="*/ 71002280 w 602"/>
                <a:gd name="T23" fmla="*/ 7308970 h 602"/>
                <a:gd name="T24" fmla="*/ 7439717 w 602"/>
                <a:gd name="T25" fmla="*/ 7308970 h 602"/>
                <a:gd name="T26" fmla="*/ 7439717 w 602"/>
                <a:gd name="T27" fmla="*/ 71002968 h 602"/>
                <a:gd name="T28" fmla="*/ 71002280 w 602"/>
                <a:gd name="T29" fmla="*/ 71002968 h 602"/>
                <a:gd name="T30" fmla="*/ 71002280 w 602"/>
                <a:gd name="T31" fmla="*/ 7308970 h 602"/>
                <a:gd name="T32" fmla="*/ 14748653 w 602"/>
                <a:gd name="T33" fmla="*/ 52599581 h 602"/>
                <a:gd name="T34" fmla="*/ 14748653 w 602"/>
                <a:gd name="T35" fmla="*/ 52599581 h 602"/>
                <a:gd name="T36" fmla="*/ 22188371 w 602"/>
                <a:gd name="T37" fmla="*/ 52599581 h 602"/>
                <a:gd name="T38" fmla="*/ 25842658 w 602"/>
                <a:gd name="T39" fmla="*/ 56254247 h 602"/>
                <a:gd name="T40" fmla="*/ 25842658 w 602"/>
                <a:gd name="T41" fmla="*/ 63563216 h 602"/>
                <a:gd name="T42" fmla="*/ 22188371 w 602"/>
                <a:gd name="T43" fmla="*/ 67348302 h 602"/>
                <a:gd name="T44" fmla="*/ 14748653 w 602"/>
                <a:gd name="T45" fmla="*/ 67348302 h 602"/>
                <a:gd name="T46" fmla="*/ 11094005 w 602"/>
                <a:gd name="T47" fmla="*/ 63563216 h 602"/>
                <a:gd name="T48" fmla="*/ 11094005 w 602"/>
                <a:gd name="T49" fmla="*/ 56254247 h 602"/>
                <a:gd name="T50" fmla="*/ 14748653 w 602"/>
                <a:gd name="T51" fmla="*/ 52599581 h 602"/>
                <a:gd name="T52" fmla="*/ 35109700 w 602"/>
                <a:gd name="T53" fmla="*/ 19317053 h 602"/>
                <a:gd name="T54" fmla="*/ 35109700 w 602"/>
                <a:gd name="T55" fmla="*/ 19317053 h 602"/>
                <a:gd name="T56" fmla="*/ 42418636 w 602"/>
                <a:gd name="T57" fmla="*/ 19317053 h 602"/>
                <a:gd name="T58" fmla="*/ 46073284 w 602"/>
                <a:gd name="T59" fmla="*/ 22971718 h 602"/>
                <a:gd name="T60" fmla="*/ 46073284 w 602"/>
                <a:gd name="T61" fmla="*/ 63563216 h 602"/>
                <a:gd name="T62" fmla="*/ 42418636 w 602"/>
                <a:gd name="T63" fmla="*/ 67348302 h 602"/>
                <a:gd name="T64" fmla="*/ 35109700 w 602"/>
                <a:gd name="T65" fmla="*/ 67348302 h 602"/>
                <a:gd name="T66" fmla="*/ 31324631 w 602"/>
                <a:gd name="T67" fmla="*/ 63563216 h 602"/>
                <a:gd name="T68" fmla="*/ 31324631 w 602"/>
                <a:gd name="T69" fmla="*/ 22971718 h 602"/>
                <a:gd name="T70" fmla="*/ 35109700 w 602"/>
                <a:gd name="T71" fmla="*/ 19317053 h 602"/>
                <a:gd name="T72" fmla="*/ 56253627 w 602"/>
                <a:gd name="T73" fmla="*/ 34065774 h 602"/>
                <a:gd name="T74" fmla="*/ 56253627 w 602"/>
                <a:gd name="T75" fmla="*/ 34065774 h 602"/>
                <a:gd name="T76" fmla="*/ 63693344 w 602"/>
                <a:gd name="T77" fmla="*/ 34065774 h 602"/>
                <a:gd name="T78" fmla="*/ 67347631 w 602"/>
                <a:gd name="T79" fmla="*/ 37850860 h 602"/>
                <a:gd name="T80" fmla="*/ 67347631 w 602"/>
                <a:gd name="T81" fmla="*/ 63563216 h 602"/>
                <a:gd name="T82" fmla="*/ 63693344 w 602"/>
                <a:gd name="T83" fmla="*/ 67348302 h 602"/>
                <a:gd name="T84" fmla="*/ 56253627 w 602"/>
                <a:gd name="T85" fmla="*/ 67348302 h 602"/>
                <a:gd name="T86" fmla="*/ 52598978 w 602"/>
                <a:gd name="T87" fmla="*/ 63563216 h 602"/>
                <a:gd name="T88" fmla="*/ 52598978 w 602"/>
                <a:gd name="T89" fmla="*/ 37850860 h 602"/>
                <a:gd name="T90" fmla="*/ 56253627 w 602"/>
                <a:gd name="T91" fmla="*/ 34065774 h 6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2" h="602">
                  <a:moveTo>
                    <a:pt x="573" y="601"/>
                  </a:moveTo>
                  <a:lnTo>
                    <a:pt x="573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7" y="601"/>
                    <a:pt x="0" y="586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87" y="0"/>
                    <a:pt x="601" y="7"/>
                    <a:pt x="601" y="28"/>
                  </a:cubicBezTo>
                  <a:cubicBezTo>
                    <a:pt x="601" y="572"/>
                    <a:pt x="601" y="572"/>
                    <a:pt x="601" y="572"/>
                  </a:cubicBezTo>
                  <a:cubicBezTo>
                    <a:pt x="601" y="586"/>
                    <a:pt x="587" y="601"/>
                    <a:pt x="573" y="601"/>
                  </a:cubicBez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57" y="56"/>
                    <a:pt x="57" y="56"/>
                    <a:pt x="57" y="56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44" y="544"/>
                    <a:pt x="544" y="544"/>
                    <a:pt x="544" y="544"/>
                  </a:cubicBezTo>
                  <a:lnTo>
                    <a:pt x="544" y="56"/>
                  </a:lnTo>
                  <a:close/>
                  <a:moveTo>
                    <a:pt x="113" y="403"/>
                  </a:moveTo>
                  <a:lnTo>
                    <a:pt x="113" y="403"/>
                  </a:lnTo>
                  <a:cubicBezTo>
                    <a:pt x="170" y="403"/>
                    <a:pt x="170" y="403"/>
                    <a:pt x="170" y="403"/>
                  </a:cubicBezTo>
                  <a:cubicBezTo>
                    <a:pt x="184" y="403"/>
                    <a:pt x="198" y="417"/>
                    <a:pt x="198" y="431"/>
                  </a:cubicBezTo>
                  <a:cubicBezTo>
                    <a:pt x="198" y="487"/>
                    <a:pt x="198" y="487"/>
                    <a:pt x="198" y="487"/>
                  </a:cubicBezTo>
                  <a:cubicBezTo>
                    <a:pt x="198" y="502"/>
                    <a:pt x="184" y="516"/>
                    <a:pt x="170" y="516"/>
                  </a:cubicBezTo>
                  <a:cubicBezTo>
                    <a:pt x="113" y="516"/>
                    <a:pt x="113" y="516"/>
                    <a:pt x="113" y="516"/>
                  </a:cubicBezTo>
                  <a:cubicBezTo>
                    <a:pt x="92" y="516"/>
                    <a:pt x="85" y="502"/>
                    <a:pt x="85" y="487"/>
                  </a:cubicBezTo>
                  <a:cubicBezTo>
                    <a:pt x="85" y="431"/>
                    <a:pt x="85" y="431"/>
                    <a:pt x="85" y="431"/>
                  </a:cubicBezTo>
                  <a:cubicBezTo>
                    <a:pt x="85" y="417"/>
                    <a:pt x="92" y="403"/>
                    <a:pt x="113" y="403"/>
                  </a:cubicBezTo>
                  <a:close/>
                  <a:moveTo>
                    <a:pt x="269" y="148"/>
                  </a:moveTo>
                  <a:lnTo>
                    <a:pt x="269" y="148"/>
                  </a:lnTo>
                  <a:cubicBezTo>
                    <a:pt x="325" y="148"/>
                    <a:pt x="325" y="148"/>
                    <a:pt x="325" y="148"/>
                  </a:cubicBezTo>
                  <a:cubicBezTo>
                    <a:pt x="346" y="148"/>
                    <a:pt x="353" y="162"/>
                    <a:pt x="353" y="176"/>
                  </a:cubicBezTo>
                  <a:cubicBezTo>
                    <a:pt x="353" y="487"/>
                    <a:pt x="353" y="487"/>
                    <a:pt x="353" y="487"/>
                  </a:cubicBezTo>
                  <a:cubicBezTo>
                    <a:pt x="353" y="502"/>
                    <a:pt x="346" y="516"/>
                    <a:pt x="325" y="516"/>
                  </a:cubicBezTo>
                  <a:cubicBezTo>
                    <a:pt x="269" y="516"/>
                    <a:pt x="269" y="516"/>
                    <a:pt x="269" y="516"/>
                  </a:cubicBezTo>
                  <a:cubicBezTo>
                    <a:pt x="255" y="516"/>
                    <a:pt x="240" y="502"/>
                    <a:pt x="240" y="487"/>
                  </a:cubicBezTo>
                  <a:cubicBezTo>
                    <a:pt x="240" y="176"/>
                    <a:pt x="240" y="176"/>
                    <a:pt x="240" y="176"/>
                  </a:cubicBezTo>
                  <a:cubicBezTo>
                    <a:pt x="240" y="162"/>
                    <a:pt x="255" y="148"/>
                    <a:pt x="269" y="148"/>
                  </a:cubicBezTo>
                  <a:close/>
                  <a:moveTo>
                    <a:pt x="431" y="261"/>
                  </a:moveTo>
                  <a:lnTo>
                    <a:pt x="431" y="261"/>
                  </a:lnTo>
                  <a:cubicBezTo>
                    <a:pt x="488" y="261"/>
                    <a:pt x="488" y="261"/>
                    <a:pt x="488" y="261"/>
                  </a:cubicBezTo>
                  <a:cubicBezTo>
                    <a:pt x="502" y="261"/>
                    <a:pt x="516" y="276"/>
                    <a:pt x="516" y="290"/>
                  </a:cubicBezTo>
                  <a:cubicBezTo>
                    <a:pt x="516" y="487"/>
                    <a:pt x="516" y="487"/>
                    <a:pt x="516" y="487"/>
                  </a:cubicBezTo>
                  <a:cubicBezTo>
                    <a:pt x="516" y="502"/>
                    <a:pt x="502" y="516"/>
                    <a:pt x="488" y="516"/>
                  </a:cubicBezTo>
                  <a:cubicBezTo>
                    <a:pt x="431" y="516"/>
                    <a:pt x="431" y="516"/>
                    <a:pt x="431" y="516"/>
                  </a:cubicBezTo>
                  <a:cubicBezTo>
                    <a:pt x="417" y="516"/>
                    <a:pt x="403" y="502"/>
                    <a:pt x="403" y="487"/>
                  </a:cubicBezTo>
                  <a:cubicBezTo>
                    <a:pt x="403" y="290"/>
                    <a:pt x="403" y="290"/>
                    <a:pt x="403" y="290"/>
                  </a:cubicBezTo>
                  <a:cubicBezTo>
                    <a:pt x="403" y="276"/>
                    <a:pt x="417" y="261"/>
                    <a:pt x="431" y="26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9" name="Freeform 74"/>
            <p:cNvSpPr>
              <a:spLocks noChangeArrowheads="1"/>
            </p:cNvSpPr>
            <p:nvPr/>
          </p:nvSpPr>
          <p:spPr bwMode="auto">
            <a:xfrm>
              <a:off x="5803900" y="1882775"/>
              <a:ext cx="219075" cy="217488"/>
            </a:xfrm>
            <a:custGeom>
              <a:avLst/>
              <a:gdLst>
                <a:gd name="T0" fmla="*/ 74925449 w 609"/>
                <a:gd name="T1" fmla="*/ 78442719 h 602"/>
                <a:gd name="T2" fmla="*/ 74925449 w 609"/>
                <a:gd name="T3" fmla="*/ 78442719 h 602"/>
                <a:gd name="T4" fmla="*/ 3623191 w 609"/>
                <a:gd name="T5" fmla="*/ 78442719 h 602"/>
                <a:gd name="T6" fmla="*/ 0 w 609"/>
                <a:gd name="T7" fmla="*/ 74657633 h 602"/>
                <a:gd name="T8" fmla="*/ 0 w 609"/>
                <a:gd name="T9" fmla="*/ 3654665 h 602"/>
                <a:gd name="T10" fmla="*/ 3623191 w 609"/>
                <a:gd name="T11" fmla="*/ 0 h 602"/>
                <a:gd name="T12" fmla="*/ 74925449 w 609"/>
                <a:gd name="T13" fmla="*/ 0 h 602"/>
                <a:gd name="T14" fmla="*/ 78678142 w 609"/>
                <a:gd name="T15" fmla="*/ 3654665 h 602"/>
                <a:gd name="T16" fmla="*/ 78678142 w 609"/>
                <a:gd name="T17" fmla="*/ 74657633 h 602"/>
                <a:gd name="T18" fmla="*/ 74925449 w 609"/>
                <a:gd name="T19" fmla="*/ 78442719 h 602"/>
                <a:gd name="T20" fmla="*/ 71302258 w 609"/>
                <a:gd name="T21" fmla="*/ 7308970 h 602"/>
                <a:gd name="T22" fmla="*/ 71302258 w 609"/>
                <a:gd name="T23" fmla="*/ 7308970 h 602"/>
                <a:gd name="T24" fmla="*/ 7246742 w 609"/>
                <a:gd name="T25" fmla="*/ 7308970 h 602"/>
                <a:gd name="T26" fmla="*/ 7246742 w 609"/>
                <a:gd name="T27" fmla="*/ 71002968 h 602"/>
                <a:gd name="T28" fmla="*/ 71302258 w 609"/>
                <a:gd name="T29" fmla="*/ 71002968 h 602"/>
                <a:gd name="T30" fmla="*/ 71302258 w 609"/>
                <a:gd name="T31" fmla="*/ 7308970 h 602"/>
                <a:gd name="T32" fmla="*/ 12811031 w 609"/>
                <a:gd name="T33" fmla="*/ 39678193 h 602"/>
                <a:gd name="T34" fmla="*/ 12811031 w 609"/>
                <a:gd name="T35" fmla="*/ 39678193 h 602"/>
                <a:gd name="T36" fmla="*/ 12811031 w 609"/>
                <a:gd name="T37" fmla="*/ 39678193 h 602"/>
                <a:gd name="T38" fmla="*/ 22904669 w 609"/>
                <a:gd name="T39" fmla="*/ 33152108 h 602"/>
                <a:gd name="T40" fmla="*/ 22904669 w 609"/>
                <a:gd name="T41" fmla="*/ 33152108 h 602"/>
                <a:gd name="T42" fmla="*/ 24716265 w 609"/>
                <a:gd name="T43" fmla="*/ 33152108 h 602"/>
                <a:gd name="T44" fmla="*/ 26527860 w 609"/>
                <a:gd name="T45" fmla="*/ 33152108 h 602"/>
                <a:gd name="T46" fmla="*/ 26527860 w 609"/>
                <a:gd name="T47" fmla="*/ 33152108 h 602"/>
                <a:gd name="T48" fmla="*/ 42962442 w 609"/>
                <a:gd name="T49" fmla="*/ 44246163 h 602"/>
                <a:gd name="T50" fmla="*/ 61208620 w 609"/>
                <a:gd name="T51" fmla="*/ 31324775 h 602"/>
                <a:gd name="T52" fmla="*/ 64055516 w 609"/>
                <a:gd name="T53" fmla="*/ 30411109 h 602"/>
                <a:gd name="T54" fmla="*/ 67678707 w 609"/>
                <a:gd name="T55" fmla="*/ 34065774 h 602"/>
                <a:gd name="T56" fmla="*/ 65867111 w 609"/>
                <a:gd name="T57" fmla="*/ 36937194 h 602"/>
                <a:gd name="T58" fmla="*/ 65867111 w 609"/>
                <a:gd name="T59" fmla="*/ 36937194 h 602"/>
                <a:gd name="T60" fmla="*/ 44774038 w 609"/>
                <a:gd name="T61" fmla="*/ 51685915 h 602"/>
                <a:gd name="T62" fmla="*/ 44774038 w 609"/>
                <a:gd name="T63" fmla="*/ 51685915 h 602"/>
                <a:gd name="T64" fmla="*/ 42962442 w 609"/>
                <a:gd name="T65" fmla="*/ 52599581 h 602"/>
                <a:gd name="T66" fmla="*/ 41150847 w 609"/>
                <a:gd name="T67" fmla="*/ 51685915 h 602"/>
                <a:gd name="T68" fmla="*/ 24716265 w 609"/>
                <a:gd name="T69" fmla="*/ 40591859 h 602"/>
                <a:gd name="T70" fmla="*/ 17340380 w 609"/>
                <a:gd name="T71" fmla="*/ 46073496 h 602"/>
                <a:gd name="T72" fmla="*/ 14622627 w 609"/>
                <a:gd name="T73" fmla="*/ 46073496 h 602"/>
                <a:gd name="T74" fmla="*/ 10999436 w 609"/>
                <a:gd name="T75" fmla="*/ 42419192 h 602"/>
                <a:gd name="T76" fmla="*/ 12811031 w 609"/>
                <a:gd name="T77" fmla="*/ 39678193 h 6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9" h="602">
                  <a:moveTo>
                    <a:pt x="579" y="601"/>
                  </a:moveTo>
                  <a:lnTo>
                    <a:pt x="579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86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4" y="0"/>
                    <a:pt x="608" y="7"/>
                    <a:pt x="608" y="28"/>
                  </a:cubicBezTo>
                  <a:cubicBezTo>
                    <a:pt x="608" y="572"/>
                    <a:pt x="608" y="572"/>
                    <a:pt x="608" y="572"/>
                  </a:cubicBezTo>
                  <a:cubicBezTo>
                    <a:pt x="608" y="586"/>
                    <a:pt x="594" y="601"/>
                    <a:pt x="579" y="601"/>
                  </a:cubicBezTo>
                  <a:close/>
                  <a:moveTo>
                    <a:pt x="551" y="56"/>
                  </a:moveTo>
                  <a:lnTo>
                    <a:pt x="551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551" y="544"/>
                    <a:pt x="551" y="544"/>
                    <a:pt x="551" y="544"/>
                  </a:cubicBezTo>
                  <a:lnTo>
                    <a:pt x="551" y="56"/>
                  </a:lnTo>
                  <a:close/>
                  <a:moveTo>
                    <a:pt x="99" y="304"/>
                  </a:moveTo>
                  <a:lnTo>
                    <a:pt x="99" y="304"/>
                  </a:lnTo>
                  <a:cubicBezTo>
                    <a:pt x="177" y="254"/>
                    <a:pt x="177" y="254"/>
                    <a:pt x="177" y="254"/>
                  </a:cubicBezTo>
                  <a:cubicBezTo>
                    <a:pt x="184" y="254"/>
                    <a:pt x="184" y="254"/>
                    <a:pt x="191" y="254"/>
                  </a:cubicBezTo>
                  <a:cubicBezTo>
                    <a:pt x="198" y="254"/>
                    <a:pt x="205" y="254"/>
                    <a:pt x="205" y="254"/>
                  </a:cubicBezTo>
                  <a:cubicBezTo>
                    <a:pt x="332" y="339"/>
                    <a:pt x="332" y="339"/>
                    <a:pt x="332" y="339"/>
                  </a:cubicBezTo>
                  <a:cubicBezTo>
                    <a:pt x="473" y="240"/>
                    <a:pt x="473" y="240"/>
                    <a:pt x="473" y="240"/>
                  </a:cubicBezTo>
                  <a:cubicBezTo>
                    <a:pt x="480" y="233"/>
                    <a:pt x="488" y="233"/>
                    <a:pt x="495" y="233"/>
                  </a:cubicBezTo>
                  <a:cubicBezTo>
                    <a:pt x="509" y="233"/>
                    <a:pt x="523" y="247"/>
                    <a:pt x="523" y="261"/>
                  </a:cubicBezTo>
                  <a:cubicBezTo>
                    <a:pt x="523" y="268"/>
                    <a:pt x="516" y="283"/>
                    <a:pt x="509" y="283"/>
                  </a:cubicBezTo>
                  <a:cubicBezTo>
                    <a:pt x="346" y="396"/>
                    <a:pt x="346" y="396"/>
                    <a:pt x="346" y="396"/>
                  </a:cubicBezTo>
                  <a:cubicBezTo>
                    <a:pt x="346" y="403"/>
                    <a:pt x="339" y="403"/>
                    <a:pt x="332" y="403"/>
                  </a:cubicBezTo>
                  <a:cubicBezTo>
                    <a:pt x="325" y="403"/>
                    <a:pt x="318" y="403"/>
                    <a:pt x="318" y="396"/>
                  </a:cubicBezTo>
                  <a:cubicBezTo>
                    <a:pt x="191" y="311"/>
                    <a:pt x="191" y="311"/>
                    <a:pt x="191" y="311"/>
                  </a:cubicBezTo>
                  <a:cubicBezTo>
                    <a:pt x="134" y="353"/>
                    <a:pt x="134" y="353"/>
                    <a:pt x="134" y="353"/>
                  </a:cubicBezTo>
                  <a:cubicBezTo>
                    <a:pt x="127" y="353"/>
                    <a:pt x="120" y="353"/>
                    <a:pt x="113" y="353"/>
                  </a:cubicBezTo>
                  <a:cubicBezTo>
                    <a:pt x="99" y="353"/>
                    <a:pt x="85" y="346"/>
                    <a:pt x="85" y="325"/>
                  </a:cubicBezTo>
                  <a:cubicBezTo>
                    <a:pt x="85" y="318"/>
                    <a:pt x="92" y="311"/>
                    <a:pt x="99" y="30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60" name="Freeform 75"/>
            <p:cNvSpPr>
              <a:spLocks noChangeArrowheads="1"/>
            </p:cNvSpPr>
            <p:nvPr/>
          </p:nvSpPr>
          <p:spPr bwMode="auto">
            <a:xfrm>
              <a:off x="5426075" y="1897063"/>
              <a:ext cx="217488" cy="184150"/>
            </a:xfrm>
            <a:custGeom>
              <a:avLst/>
              <a:gdLst>
                <a:gd name="T0" fmla="*/ 74657633 w 602"/>
                <a:gd name="T1" fmla="*/ 66362244 h 510"/>
                <a:gd name="T2" fmla="*/ 74657633 w 602"/>
                <a:gd name="T3" fmla="*/ 66362244 h 510"/>
                <a:gd name="T4" fmla="*/ 3654665 w 602"/>
                <a:gd name="T5" fmla="*/ 66362244 h 510"/>
                <a:gd name="T6" fmla="*/ 0 w 602"/>
                <a:gd name="T7" fmla="*/ 62711741 h 510"/>
                <a:gd name="T8" fmla="*/ 0 w 602"/>
                <a:gd name="T9" fmla="*/ 3650503 h 510"/>
                <a:gd name="T10" fmla="*/ 3654665 w 602"/>
                <a:gd name="T11" fmla="*/ 0 h 510"/>
                <a:gd name="T12" fmla="*/ 7308970 w 602"/>
                <a:gd name="T13" fmla="*/ 3650503 h 510"/>
                <a:gd name="T14" fmla="*/ 7308970 w 602"/>
                <a:gd name="T15" fmla="*/ 50717076 h 510"/>
                <a:gd name="T16" fmla="*/ 7308970 w 602"/>
                <a:gd name="T17" fmla="*/ 50717076 h 510"/>
                <a:gd name="T18" fmla="*/ 7308970 w 602"/>
                <a:gd name="T19" fmla="*/ 58930528 h 510"/>
                <a:gd name="T20" fmla="*/ 74657633 w 602"/>
                <a:gd name="T21" fmla="*/ 58930528 h 510"/>
                <a:gd name="T22" fmla="*/ 78442719 w 602"/>
                <a:gd name="T23" fmla="*/ 62711741 h 510"/>
                <a:gd name="T24" fmla="*/ 74657633 w 602"/>
                <a:gd name="T25" fmla="*/ 66362244 h 510"/>
                <a:gd name="T26" fmla="*/ 66434636 w 602"/>
                <a:gd name="T27" fmla="*/ 55280025 h 510"/>
                <a:gd name="T28" fmla="*/ 66434636 w 602"/>
                <a:gd name="T29" fmla="*/ 55280025 h 510"/>
                <a:gd name="T30" fmla="*/ 58995246 w 602"/>
                <a:gd name="T31" fmla="*/ 55280025 h 510"/>
                <a:gd name="T32" fmla="*/ 55340580 w 602"/>
                <a:gd name="T33" fmla="*/ 51629522 h 510"/>
                <a:gd name="T34" fmla="*/ 55340580 w 602"/>
                <a:gd name="T35" fmla="*/ 25814941 h 510"/>
                <a:gd name="T36" fmla="*/ 58995246 w 602"/>
                <a:gd name="T37" fmla="*/ 22164077 h 510"/>
                <a:gd name="T38" fmla="*/ 66434636 w 602"/>
                <a:gd name="T39" fmla="*/ 22164077 h 510"/>
                <a:gd name="T40" fmla="*/ 70089301 w 602"/>
                <a:gd name="T41" fmla="*/ 25814941 h 510"/>
                <a:gd name="T42" fmla="*/ 70089301 w 602"/>
                <a:gd name="T43" fmla="*/ 51629522 h 510"/>
                <a:gd name="T44" fmla="*/ 66434636 w 602"/>
                <a:gd name="T45" fmla="*/ 55280025 h 510"/>
                <a:gd name="T46" fmla="*/ 45159830 w 602"/>
                <a:gd name="T47" fmla="*/ 55280025 h 510"/>
                <a:gd name="T48" fmla="*/ 45159830 w 602"/>
                <a:gd name="T49" fmla="*/ 55280025 h 510"/>
                <a:gd name="T50" fmla="*/ 37850860 w 602"/>
                <a:gd name="T51" fmla="*/ 55280025 h 510"/>
                <a:gd name="T52" fmla="*/ 34065774 w 602"/>
                <a:gd name="T53" fmla="*/ 51629522 h 510"/>
                <a:gd name="T54" fmla="*/ 34065774 w 602"/>
                <a:gd name="T55" fmla="*/ 11082219 h 510"/>
                <a:gd name="T56" fmla="*/ 37850860 w 602"/>
                <a:gd name="T57" fmla="*/ 7431355 h 510"/>
                <a:gd name="T58" fmla="*/ 45159830 w 602"/>
                <a:gd name="T59" fmla="*/ 7431355 h 510"/>
                <a:gd name="T60" fmla="*/ 48814495 w 602"/>
                <a:gd name="T61" fmla="*/ 11082219 h 510"/>
                <a:gd name="T62" fmla="*/ 48814495 w 602"/>
                <a:gd name="T63" fmla="*/ 51629522 h 510"/>
                <a:gd name="T64" fmla="*/ 45159830 w 602"/>
                <a:gd name="T65" fmla="*/ 55280025 h 510"/>
                <a:gd name="T66" fmla="*/ 24929472 w 602"/>
                <a:gd name="T67" fmla="*/ 55280025 h 510"/>
                <a:gd name="T68" fmla="*/ 24929472 w 602"/>
                <a:gd name="T69" fmla="*/ 55280025 h 510"/>
                <a:gd name="T70" fmla="*/ 17489720 w 602"/>
                <a:gd name="T71" fmla="*/ 55280025 h 510"/>
                <a:gd name="T72" fmla="*/ 13835055 w 602"/>
                <a:gd name="T73" fmla="*/ 51629522 h 510"/>
                <a:gd name="T74" fmla="*/ 13835055 w 602"/>
                <a:gd name="T75" fmla="*/ 44198166 h 510"/>
                <a:gd name="T76" fmla="*/ 17489720 w 602"/>
                <a:gd name="T77" fmla="*/ 40547302 h 510"/>
                <a:gd name="T78" fmla="*/ 24929472 w 602"/>
                <a:gd name="T79" fmla="*/ 40547302 h 510"/>
                <a:gd name="T80" fmla="*/ 28583776 w 602"/>
                <a:gd name="T81" fmla="*/ 44198166 h 510"/>
                <a:gd name="T82" fmla="*/ 28583776 w 602"/>
                <a:gd name="T83" fmla="*/ 51629522 h 510"/>
                <a:gd name="T84" fmla="*/ 24929472 w 602"/>
                <a:gd name="T85" fmla="*/ 55280025 h 5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02" h="510">
                  <a:moveTo>
                    <a:pt x="572" y="509"/>
                  </a:moveTo>
                  <a:lnTo>
                    <a:pt x="572" y="509"/>
                  </a:lnTo>
                  <a:cubicBezTo>
                    <a:pt x="28" y="509"/>
                    <a:pt x="28" y="509"/>
                    <a:pt x="28" y="509"/>
                  </a:cubicBezTo>
                  <a:cubicBezTo>
                    <a:pt x="14" y="509"/>
                    <a:pt x="0" y="502"/>
                    <a:pt x="0" y="48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42" y="0"/>
                    <a:pt x="56" y="14"/>
                    <a:pt x="56" y="28"/>
                  </a:cubicBezTo>
                  <a:cubicBezTo>
                    <a:pt x="56" y="389"/>
                    <a:pt x="56" y="389"/>
                    <a:pt x="56" y="389"/>
                  </a:cubicBezTo>
                  <a:cubicBezTo>
                    <a:pt x="56" y="452"/>
                    <a:pt x="56" y="452"/>
                    <a:pt x="56" y="452"/>
                  </a:cubicBezTo>
                  <a:cubicBezTo>
                    <a:pt x="572" y="452"/>
                    <a:pt x="572" y="452"/>
                    <a:pt x="572" y="452"/>
                  </a:cubicBezTo>
                  <a:cubicBezTo>
                    <a:pt x="594" y="452"/>
                    <a:pt x="601" y="467"/>
                    <a:pt x="601" y="481"/>
                  </a:cubicBezTo>
                  <a:cubicBezTo>
                    <a:pt x="601" y="502"/>
                    <a:pt x="594" y="509"/>
                    <a:pt x="572" y="509"/>
                  </a:cubicBezTo>
                  <a:close/>
                  <a:moveTo>
                    <a:pt x="509" y="424"/>
                  </a:moveTo>
                  <a:lnTo>
                    <a:pt x="509" y="424"/>
                  </a:lnTo>
                  <a:cubicBezTo>
                    <a:pt x="452" y="424"/>
                    <a:pt x="452" y="424"/>
                    <a:pt x="452" y="424"/>
                  </a:cubicBezTo>
                  <a:cubicBezTo>
                    <a:pt x="438" y="424"/>
                    <a:pt x="424" y="417"/>
                    <a:pt x="424" y="396"/>
                  </a:cubicBezTo>
                  <a:cubicBezTo>
                    <a:pt x="424" y="198"/>
                    <a:pt x="424" y="198"/>
                    <a:pt x="424" y="198"/>
                  </a:cubicBezTo>
                  <a:cubicBezTo>
                    <a:pt x="424" y="184"/>
                    <a:pt x="438" y="170"/>
                    <a:pt x="452" y="170"/>
                  </a:cubicBezTo>
                  <a:cubicBezTo>
                    <a:pt x="509" y="170"/>
                    <a:pt x="509" y="170"/>
                    <a:pt x="509" y="170"/>
                  </a:cubicBezTo>
                  <a:cubicBezTo>
                    <a:pt x="523" y="170"/>
                    <a:pt x="537" y="184"/>
                    <a:pt x="537" y="198"/>
                  </a:cubicBezTo>
                  <a:cubicBezTo>
                    <a:pt x="537" y="396"/>
                    <a:pt x="537" y="396"/>
                    <a:pt x="537" y="396"/>
                  </a:cubicBezTo>
                  <a:cubicBezTo>
                    <a:pt x="537" y="417"/>
                    <a:pt x="523" y="424"/>
                    <a:pt x="509" y="424"/>
                  </a:cubicBezTo>
                  <a:close/>
                  <a:moveTo>
                    <a:pt x="346" y="424"/>
                  </a:moveTo>
                  <a:lnTo>
                    <a:pt x="346" y="424"/>
                  </a:lnTo>
                  <a:cubicBezTo>
                    <a:pt x="290" y="424"/>
                    <a:pt x="290" y="424"/>
                    <a:pt x="290" y="424"/>
                  </a:cubicBezTo>
                  <a:cubicBezTo>
                    <a:pt x="276" y="424"/>
                    <a:pt x="261" y="417"/>
                    <a:pt x="261" y="396"/>
                  </a:cubicBezTo>
                  <a:cubicBezTo>
                    <a:pt x="261" y="85"/>
                    <a:pt x="261" y="85"/>
                    <a:pt x="261" y="85"/>
                  </a:cubicBezTo>
                  <a:cubicBezTo>
                    <a:pt x="261" y="71"/>
                    <a:pt x="276" y="57"/>
                    <a:pt x="290" y="57"/>
                  </a:cubicBezTo>
                  <a:cubicBezTo>
                    <a:pt x="346" y="57"/>
                    <a:pt x="346" y="57"/>
                    <a:pt x="346" y="57"/>
                  </a:cubicBezTo>
                  <a:cubicBezTo>
                    <a:pt x="367" y="57"/>
                    <a:pt x="374" y="71"/>
                    <a:pt x="374" y="85"/>
                  </a:cubicBezTo>
                  <a:cubicBezTo>
                    <a:pt x="374" y="396"/>
                    <a:pt x="374" y="396"/>
                    <a:pt x="374" y="396"/>
                  </a:cubicBezTo>
                  <a:cubicBezTo>
                    <a:pt x="374" y="417"/>
                    <a:pt x="367" y="424"/>
                    <a:pt x="346" y="424"/>
                  </a:cubicBezTo>
                  <a:close/>
                  <a:moveTo>
                    <a:pt x="191" y="424"/>
                  </a:moveTo>
                  <a:lnTo>
                    <a:pt x="191" y="424"/>
                  </a:lnTo>
                  <a:cubicBezTo>
                    <a:pt x="134" y="424"/>
                    <a:pt x="134" y="424"/>
                    <a:pt x="134" y="424"/>
                  </a:cubicBezTo>
                  <a:cubicBezTo>
                    <a:pt x="113" y="424"/>
                    <a:pt x="106" y="417"/>
                    <a:pt x="106" y="396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106" y="325"/>
                    <a:pt x="113" y="311"/>
                    <a:pt x="134" y="311"/>
                  </a:cubicBezTo>
                  <a:cubicBezTo>
                    <a:pt x="191" y="311"/>
                    <a:pt x="191" y="311"/>
                    <a:pt x="191" y="311"/>
                  </a:cubicBezTo>
                  <a:cubicBezTo>
                    <a:pt x="205" y="311"/>
                    <a:pt x="219" y="325"/>
                    <a:pt x="219" y="339"/>
                  </a:cubicBezTo>
                  <a:cubicBezTo>
                    <a:pt x="219" y="396"/>
                    <a:pt x="219" y="396"/>
                    <a:pt x="219" y="396"/>
                  </a:cubicBezTo>
                  <a:cubicBezTo>
                    <a:pt x="219" y="417"/>
                    <a:pt x="205" y="424"/>
                    <a:pt x="191" y="4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61" name="Freeform 76"/>
            <p:cNvSpPr>
              <a:spLocks noChangeArrowheads="1"/>
            </p:cNvSpPr>
            <p:nvPr/>
          </p:nvSpPr>
          <p:spPr bwMode="auto">
            <a:xfrm>
              <a:off x="5046663" y="1897063"/>
              <a:ext cx="215900" cy="184150"/>
            </a:xfrm>
            <a:custGeom>
              <a:avLst/>
              <a:gdLst>
                <a:gd name="T0" fmla="*/ 75622837 w 601"/>
                <a:gd name="T1" fmla="*/ 23076884 h 510"/>
                <a:gd name="T2" fmla="*/ 75622837 w 601"/>
                <a:gd name="T3" fmla="*/ 23076884 h 510"/>
                <a:gd name="T4" fmla="*/ 75622837 w 601"/>
                <a:gd name="T5" fmla="*/ 23076884 h 510"/>
                <a:gd name="T6" fmla="*/ 75622837 w 601"/>
                <a:gd name="T7" fmla="*/ 23076884 h 510"/>
                <a:gd name="T8" fmla="*/ 44651066 w 601"/>
                <a:gd name="T9" fmla="*/ 45240961 h 510"/>
                <a:gd name="T10" fmla="*/ 44651066 w 601"/>
                <a:gd name="T11" fmla="*/ 45240961 h 510"/>
                <a:gd name="T12" fmla="*/ 41941000 w 601"/>
                <a:gd name="T13" fmla="*/ 46153767 h 510"/>
                <a:gd name="T14" fmla="*/ 40134409 w 601"/>
                <a:gd name="T15" fmla="*/ 45240961 h 510"/>
                <a:gd name="T16" fmla="*/ 40134409 w 601"/>
                <a:gd name="T17" fmla="*/ 45240961 h 510"/>
                <a:gd name="T18" fmla="*/ 40134409 w 601"/>
                <a:gd name="T19" fmla="*/ 45240961 h 510"/>
                <a:gd name="T20" fmla="*/ 40134409 w 601"/>
                <a:gd name="T21" fmla="*/ 45240961 h 510"/>
                <a:gd name="T22" fmla="*/ 23616083 w 601"/>
                <a:gd name="T23" fmla="*/ 34159103 h 510"/>
                <a:gd name="T24" fmla="*/ 7226723 w 601"/>
                <a:gd name="T25" fmla="*/ 44198166 h 510"/>
                <a:gd name="T26" fmla="*/ 7226723 w 601"/>
                <a:gd name="T27" fmla="*/ 58930528 h 510"/>
                <a:gd name="T28" fmla="*/ 73816246 w 601"/>
                <a:gd name="T29" fmla="*/ 58930528 h 510"/>
                <a:gd name="T30" fmla="*/ 77429787 w 601"/>
                <a:gd name="T31" fmla="*/ 62711741 h 510"/>
                <a:gd name="T32" fmla="*/ 73816246 w 601"/>
                <a:gd name="T33" fmla="*/ 66362244 h 510"/>
                <a:gd name="T34" fmla="*/ 3613541 w 601"/>
                <a:gd name="T35" fmla="*/ 66362244 h 510"/>
                <a:gd name="T36" fmla="*/ 0 w 601"/>
                <a:gd name="T37" fmla="*/ 62711741 h 510"/>
                <a:gd name="T38" fmla="*/ 0 w 601"/>
                <a:gd name="T39" fmla="*/ 3650503 h 510"/>
                <a:gd name="T40" fmla="*/ 3613541 w 601"/>
                <a:gd name="T41" fmla="*/ 0 h 510"/>
                <a:gd name="T42" fmla="*/ 7226723 w 601"/>
                <a:gd name="T43" fmla="*/ 3650503 h 510"/>
                <a:gd name="T44" fmla="*/ 7226723 w 601"/>
                <a:gd name="T45" fmla="*/ 35984354 h 510"/>
                <a:gd name="T46" fmla="*/ 21809492 w 601"/>
                <a:gd name="T47" fmla="*/ 26727387 h 510"/>
                <a:gd name="T48" fmla="*/ 21809492 w 601"/>
                <a:gd name="T49" fmla="*/ 26727387 h 510"/>
                <a:gd name="T50" fmla="*/ 23616083 w 601"/>
                <a:gd name="T51" fmla="*/ 25814941 h 510"/>
                <a:gd name="T52" fmla="*/ 26455114 w 601"/>
                <a:gd name="T53" fmla="*/ 26727387 h 510"/>
                <a:gd name="T54" fmla="*/ 26455114 w 601"/>
                <a:gd name="T55" fmla="*/ 26727387 h 510"/>
                <a:gd name="T56" fmla="*/ 26455114 w 601"/>
                <a:gd name="T57" fmla="*/ 26727387 h 510"/>
                <a:gd name="T58" fmla="*/ 26455114 w 601"/>
                <a:gd name="T59" fmla="*/ 26727387 h 510"/>
                <a:gd name="T60" fmla="*/ 41941000 w 601"/>
                <a:gd name="T61" fmla="*/ 37809606 h 510"/>
                <a:gd name="T62" fmla="*/ 72009655 w 601"/>
                <a:gd name="T63" fmla="*/ 16557974 h 510"/>
                <a:gd name="T64" fmla="*/ 72009655 w 601"/>
                <a:gd name="T65" fmla="*/ 16557974 h 510"/>
                <a:gd name="T66" fmla="*/ 73816246 w 601"/>
                <a:gd name="T67" fmla="*/ 16557974 h 510"/>
                <a:gd name="T68" fmla="*/ 77429787 w 601"/>
                <a:gd name="T69" fmla="*/ 20338826 h 510"/>
                <a:gd name="T70" fmla="*/ 75622837 w 601"/>
                <a:gd name="T71" fmla="*/ 23076884 h 5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510">
                  <a:moveTo>
                    <a:pt x="586" y="177"/>
                  </a:moveTo>
                  <a:lnTo>
                    <a:pt x="586" y="177"/>
                  </a:lnTo>
                  <a:cubicBezTo>
                    <a:pt x="346" y="347"/>
                    <a:pt x="346" y="347"/>
                    <a:pt x="346" y="347"/>
                  </a:cubicBezTo>
                  <a:cubicBezTo>
                    <a:pt x="339" y="347"/>
                    <a:pt x="332" y="354"/>
                    <a:pt x="325" y="354"/>
                  </a:cubicBezTo>
                  <a:cubicBezTo>
                    <a:pt x="325" y="354"/>
                    <a:pt x="318" y="347"/>
                    <a:pt x="311" y="347"/>
                  </a:cubicBezTo>
                  <a:cubicBezTo>
                    <a:pt x="183" y="262"/>
                    <a:pt x="183" y="262"/>
                    <a:pt x="183" y="262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56" y="452"/>
                    <a:pt x="56" y="452"/>
                    <a:pt x="56" y="452"/>
                  </a:cubicBezTo>
                  <a:cubicBezTo>
                    <a:pt x="572" y="452"/>
                    <a:pt x="572" y="452"/>
                    <a:pt x="572" y="452"/>
                  </a:cubicBezTo>
                  <a:cubicBezTo>
                    <a:pt x="586" y="452"/>
                    <a:pt x="600" y="467"/>
                    <a:pt x="600" y="481"/>
                  </a:cubicBezTo>
                  <a:cubicBezTo>
                    <a:pt x="600" y="502"/>
                    <a:pt x="586" y="509"/>
                    <a:pt x="572" y="509"/>
                  </a:cubicBezTo>
                  <a:cubicBezTo>
                    <a:pt x="28" y="509"/>
                    <a:pt x="28" y="509"/>
                    <a:pt x="28" y="509"/>
                  </a:cubicBezTo>
                  <a:cubicBezTo>
                    <a:pt x="7" y="509"/>
                    <a:pt x="0" y="502"/>
                    <a:pt x="0" y="48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42" y="0"/>
                    <a:pt x="56" y="14"/>
                    <a:pt x="56" y="28"/>
                  </a:cubicBezTo>
                  <a:cubicBezTo>
                    <a:pt x="56" y="276"/>
                    <a:pt x="56" y="276"/>
                    <a:pt x="56" y="276"/>
                  </a:cubicBezTo>
                  <a:cubicBezTo>
                    <a:pt x="169" y="205"/>
                    <a:pt x="169" y="205"/>
                    <a:pt x="169" y="205"/>
                  </a:cubicBezTo>
                  <a:cubicBezTo>
                    <a:pt x="176" y="205"/>
                    <a:pt x="183" y="198"/>
                    <a:pt x="183" y="198"/>
                  </a:cubicBezTo>
                  <a:cubicBezTo>
                    <a:pt x="191" y="198"/>
                    <a:pt x="198" y="205"/>
                    <a:pt x="205" y="205"/>
                  </a:cubicBezTo>
                  <a:cubicBezTo>
                    <a:pt x="325" y="290"/>
                    <a:pt x="325" y="290"/>
                    <a:pt x="325" y="290"/>
                  </a:cubicBezTo>
                  <a:cubicBezTo>
                    <a:pt x="558" y="127"/>
                    <a:pt x="558" y="127"/>
                    <a:pt x="558" y="127"/>
                  </a:cubicBezTo>
                  <a:cubicBezTo>
                    <a:pt x="558" y="127"/>
                    <a:pt x="565" y="127"/>
                    <a:pt x="572" y="127"/>
                  </a:cubicBezTo>
                  <a:cubicBezTo>
                    <a:pt x="586" y="127"/>
                    <a:pt x="600" y="134"/>
                    <a:pt x="600" y="156"/>
                  </a:cubicBezTo>
                  <a:cubicBezTo>
                    <a:pt x="600" y="163"/>
                    <a:pt x="593" y="170"/>
                    <a:pt x="586" y="17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62" name="Freeform 77"/>
            <p:cNvSpPr>
              <a:spLocks noChangeArrowheads="1"/>
            </p:cNvSpPr>
            <p:nvPr/>
          </p:nvSpPr>
          <p:spPr bwMode="auto">
            <a:xfrm>
              <a:off x="4665663" y="1882775"/>
              <a:ext cx="219075" cy="217488"/>
            </a:xfrm>
            <a:custGeom>
              <a:avLst/>
              <a:gdLst>
                <a:gd name="T0" fmla="*/ 39468811 w 608"/>
                <a:gd name="T1" fmla="*/ 78442719 h 602"/>
                <a:gd name="T2" fmla="*/ 39468811 w 608"/>
                <a:gd name="T3" fmla="*/ 78442719 h 602"/>
                <a:gd name="T4" fmla="*/ 0 w 608"/>
                <a:gd name="T5" fmla="*/ 38764526 h 602"/>
                <a:gd name="T6" fmla="*/ 39468811 w 608"/>
                <a:gd name="T7" fmla="*/ 0 h 602"/>
                <a:gd name="T8" fmla="*/ 78807547 w 608"/>
                <a:gd name="T9" fmla="*/ 38764526 h 602"/>
                <a:gd name="T10" fmla="*/ 39468811 w 608"/>
                <a:gd name="T11" fmla="*/ 78442719 h 602"/>
                <a:gd name="T12" fmla="*/ 16488637 w 608"/>
                <a:gd name="T13" fmla="*/ 16576054 h 602"/>
                <a:gd name="T14" fmla="*/ 16488637 w 608"/>
                <a:gd name="T15" fmla="*/ 16576054 h 602"/>
                <a:gd name="T16" fmla="*/ 39468811 w 608"/>
                <a:gd name="T17" fmla="*/ 38764526 h 602"/>
                <a:gd name="T18" fmla="*/ 39468811 w 608"/>
                <a:gd name="T19" fmla="*/ 7308970 h 602"/>
                <a:gd name="T20" fmla="*/ 16488637 w 608"/>
                <a:gd name="T21" fmla="*/ 16576054 h 6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8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6"/>
                    <a:pt x="0" y="297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73" y="0"/>
                    <a:pt x="607" y="134"/>
                    <a:pt x="607" y="297"/>
                  </a:cubicBezTo>
                  <a:cubicBezTo>
                    <a:pt x="607" y="466"/>
                    <a:pt x="473" y="601"/>
                    <a:pt x="304" y="601"/>
                  </a:cubicBezTo>
                  <a:close/>
                  <a:moveTo>
                    <a:pt x="127" y="127"/>
                  </a:moveTo>
                  <a:lnTo>
                    <a:pt x="127" y="127"/>
                  </a:lnTo>
                  <a:cubicBezTo>
                    <a:pt x="304" y="297"/>
                    <a:pt x="304" y="297"/>
                    <a:pt x="304" y="297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233" y="56"/>
                    <a:pt x="176" y="85"/>
                    <a:pt x="127" y="1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63" name="Freeform 78"/>
            <p:cNvSpPr>
              <a:spLocks noChangeArrowheads="1"/>
            </p:cNvSpPr>
            <p:nvPr/>
          </p:nvSpPr>
          <p:spPr bwMode="auto">
            <a:xfrm>
              <a:off x="4286250" y="1882775"/>
              <a:ext cx="215900" cy="217488"/>
            </a:xfrm>
            <a:custGeom>
              <a:avLst/>
              <a:gdLst>
                <a:gd name="T0" fmla="*/ 39230934 w 601"/>
                <a:gd name="T1" fmla="*/ 78442719 h 602"/>
                <a:gd name="T2" fmla="*/ 39230934 w 601"/>
                <a:gd name="T3" fmla="*/ 78442719 h 602"/>
                <a:gd name="T4" fmla="*/ 0 w 601"/>
                <a:gd name="T5" fmla="*/ 38764526 h 602"/>
                <a:gd name="T6" fmla="*/ 39230934 w 601"/>
                <a:gd name="T7" fmla="*/ 0 h 602"/>
                <a:gd name="T8" fmla="*/ 77429787 w 601"/>
                <a:gd name="T9" fmla="*/ 38764526 h 602"/>
                <a:gd name="T10" fmla="*/ 39230934 w 601"/>
                <a:gd name="T11" fmla="*/ 78442719 h 602"/>
                <a:gd name="T12" fmla="*/ 7226723 w 601"/>
                <a:gd name="T13" fmla="*/ 38764526 h 602"/>
                <a:gd name="T14" fmla="*/ 7226723 w 601"/>
                <a:gd name="T15" fmla="*/ 38764526 h 602"/>
                <a:gd name="T16" fmla="*/ 39230934 w 601"/>
                <a:gd name="T17" fmla="*/ 38764526 h 602"/>
                <a:gd name="T18" fmla="*/ 39230934 w 601"/>
                <a:gd name="T19" fmla="*/ 7308970 h 602"/>
                <a:gd name="T20" fmla="*/ 7226723 w 601"/>
                <a:gd name="T21" fmla="*/ 38764526 h 6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1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6"/>
                    <a:pt x="0" y="297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66" y="0"/>
                    <a:pt x="600" y="134"/>
                    <a:pt x="600" y="297"/>
                  </a:cubicBezTo>
                  <a:cubicBezTo>
                    <a:pt x="600" y="466"/>
                    <a:pt x="466" y="601"/>
                    <a:pt x="304" y="601"/>
                  </a:cubicBezTo>
                  <a:close/>
                  <a:moveTo>
                    <a:pt x="56" y="297"/>
                  </a:moveTo>
                  <a:lnTo>
                    <a:pt x="56" y="297"/>
                  </a:lnTo>
                  <a:cubicBezTo>
                    <a:pt x="304" y="297"/>
                    <a:pt x="304" y="297"/>
                    <a:pt x="304" y="297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169" y="56"/>
                    <a:pt x="56" y="162"/>
                    <a:pt x="56" y="29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64" name="Freeform 79"/>
            <p:cNvSpPr>
              <a:spLocks noChangeArrowheads="1"/>
            </p:cNvSpPr>
            <p:nvPr/>
          </p:nvSpPr>
          <p:spPr bwMode="auto">
            <a:xfrm>
              <a:off x="3906838" y="1882775"/>
              <a:ext cx="215900" cy="217488"/>
            </a:xfrm>
            <a:custGeom>
              <a:avLst/>
              <a:gdLst>
                <a:gd name="T0" fmla="*/ 38198494 w 601"/>
                <a:gd name="T1" fmla="*/ 78442719 h 602"/>
                <a:gd name="T2" fmla="*/ 38198494 w 601"/>
                <a:gd name="T3" fmla="*/ 78442719 h 602"/>
                <a:gd name="T4" fmla="*/ 0 w 601"/>
                <a:gd name="T5" fmla="*/ 38764526 h 602"/>
                <a:gd name="T6" fmla="*/ 38198494 w 601"/>
                <a:gd name="T7" fmla="*/ 0 h 602"/>
                <a:gd name="T8" fmla="*/ 77429787 w 601"/>
                <a:gd name="T9" fmla="*/ 38764526 h 602"/>
                <a:gd name="T10" fmla="*/ 38198494 w 601"/>
                <a:gd name="T11" fmla="*/ 78442719 h 602"/>
                <a:gd name="T12" fmla="*/ 7226723 w 601"/>
                <a:gd name="T13" fmla="*/ 38764526 h 602"/>
                <a:gd name="T14" fmla="*/ 7226723 w 601"/>
                <a:gd name="T15" fmla="*/ 38764526 h 602"/>
                <a:gd name="T16" fmla="*/ 16389361 w 601"/>
                <a:gd name="T17" fmla="*/ 61735884 h 602"/>
                <a:gd name="T18" fmla="*/ 38198494 w 601"/>
                <a:gd name="T19" fmla="*/ 38764526 h 602"/>
                <a:gd name="T20" fmla="*/ 38198494 w 601"/>
                <a:gd name="T21" fmla="*/ 7308970 h 602"/>
                <a:gd name="T22" fmla="*/ 7226723 w 601"/>
                <a:gd name="T23" fmla="*/ 38764526 h 6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1" h="602">
                  <a:moveTo>
                    <a:pt x="296" y="601"/>
                  </a:moveTo>
                  <a:lnTo>
                    <a:pt x="296" y="601"/>
                  </a:lnTo>
                  <a:cubicBezTo>
                    <a:pt x="134" y="601"/>
                    <a:pt x="0" y="466"/>
                    <a:pt x="0" y="297"/>
                  </a:cubicBezTo>
                  <a:cubicBezTo>
                    <a:pt x="0" y="134"/>
                    <a:pt x="134" y="0"/>
                    <a:pt x="296" y="0"/>
                  </a:cubicBezTo>
                  <a:cubicBezTo>
                    <a:pt x="466" y="0"/>
                    <a:pt x="600" y="134"/>
                    <a:pt x="600" y="297"/>
                  </a:cubicBezTo>
                  <a:cubicBezTo>
                    <a:pt x="600" y="466"/>
                    <a:pt x="466" y="601"/>
                    <a:pt x="296" y="601"/>
                  </a:cubicBezTo>
                  <a:close/>
                  <a:moveTo>
                    <a:pt x="56" y="297"/>
                  </a:moveTo>
                  <a:lnTo>
                    <a:pt x="56" y="297"/>
                  </a:lnTo>
                  <a:cubicBezTo>
                    <a:pt x="56" y="367"/>
                    <a:pt x="84" y="431"/>
                    <a:pt x="127" y="473"/>
                  </a:cubicBezTo>
                  <a:cubicBezTo>
                    <a:pt x="296" y="297"/>
                    <a:pt x="296" y="297"/>
                    <a:pt x="296" y="297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162" y="56"/>
                    <a:pt x="56" y="162"/>
                    <a:pt x="56" y="29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65" name="Freeform 80"/>
            <p:cNvSpPr>
              <a:spLocks noChangeArrowheads="1"/>
            </p:cNvSpPr>
            <p:nvPr/>
          </p:nvSpPr>
          <p:spPr bwMode="auto">
            <a:xfrm>
              <a:off x="3525838" y="1882775"/>
              <a:ext cx="219075" cy="217488"/>
            </a:xfrm>
            <a:custGeom>
              <a:avLst/>
              <a:gdLst>
                <a:gd name="T0" fmla="*/ 39339251 w 609"/>
                <a:gd name="T1" fmla="*/ 78442719 h 602"/>
                <a:gd name="T2" fmla="*/ 39339251 w 609"/>
                <a:gd name="T3" fmla="*/ 78442719 h 602"/>
                <a:gd name="T4" fmla="*/ 0 w 609"/>
                <a:gd name="T5" fmla="*/ 38764526 h 602"/>
                <a:gd name="T6" fmla="*/ 39339251 w 609"/>
                <a:gd name="T7" fmla="*/ 0 h 602"/>
                <a:gd name="T8" fmla="*/ 78678142 w 609"/>
                <a:gd name="T9" fmla="*/ 38764526 h 602"/>
                <a:gd name="T10" fmla="*/ 39339251 w 609"/>
                <a:gd name="T11" fmla="*/ 78442719 h 602"/>
                <a:gd name="T12" fmla="*/ 7376244 w 609"/>
                <a:gd name="T13" fmla="*/ 38764526 h 602"/>
                <a:gd name="T14" fmla="*/ 7376244 w 609"/>
                <a:gd name="T15" fmla="*/ 38764526 h 602"/>
                <a:gd name="T16" fmla="*/ 39339251 w 609"/>
                <a:gd name="T17" fmla="*/ 71002968 h 602"/>
                <a:gd name="T18" fmla="*/ 39339251 w 609"/>
                <a:gd name="T19" fmla="*/ 7308970 h 602"/>
                <a:gd name="T20" fmla="*/ 7376244 w 609"/>
                <a:gd name="T21" fmla="*/ 38764526 h 6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304" y="0"/>
                  </a:cubicBezTo>
                  <a:cubicBezTo>
                    <a:pt x="474" y="0"/>
                    <a:pt x="608" y="134"/>
                    <a:pt x="608" y="297"/>
                  </a:cubicBezTo>
                  <a:cubicBezTo>
                    <a:pt x="608" y="466"/>
                    <a:pt x="474" y="601"/>
                    <a:pt x="304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70" y="544"/>
                    <a:pt x="304" y="544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170" y="56"/>
                    <a:pt x="57" y="162"/>
                    <a:pt x="57" y="29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66" name="Freeform 81"/>
            <p:cNvSpPr>
              <a:spLocks noChangeArrowheads="1"/>
            </p:cNvSpPr>
            <p:nvPr/>
          </p:nvSpPr>
          <p:spPr bwMode="auto">
            <a:xfrm>
              <a:off x="3146425" y="1882775"/>
              <a:ext cx="217488" cy="217488"/>
            </a:xfrm>
            <a:custGeom>
              <a:avLst/>
              <a:gdLst>
                <a:gd name="T0" fmla="*/ 39678193 w 602"/>
                <a:gd name="T1" fmla="*/ 78442719 h 602"/>
                <a:gd name="T2" fmla="*/ 39678193 w 602"/>
                <a:gd name="T3" fmla="*/ 78442719 h 602"/>
                <a:gd name="T4" fmla="*/ 0 w 602"/>
                <a:gd name="T5" fmla="*/ 38764526 h 602"/>
                <a:gd name="T6" fmla="*/ 39678193 w 602"/>
                <a:gd name="T7" fmla="*/ 0 h 602"/>
                <a:gd name="T8" fmla="*/ 78442719 w 602"/>
                <a:gd name="T9" fmla="*/ 38764526 h 602"/>
                <a:gd name="T10" fmla="*/ 39678193 w 602"/>
                <a:gd name="T11" fmla="*/ 78442719 h 602"/>
                <a:gd name="T12" fmla="*/ 7439751 w 602"/>
                <a:gd name="T13" fmla="*/ 38764526 h 602"/>
                <a:gd name="T14" fmla="*/ 7439751 w 602"/>
                <a:gd name="T15" fmla="*/ 38764526 h 602"/>
                <a:gd name="T16" fmla="*/ 39678193 w 602"/>
                <a:gd name="T17" fmla="*/ 71002968 h 602"/>
                <a:gd name="T18" fmla="*/ 61866665 w 602"/>
                <a:gd name="T19" fmla="*/ 61735884 h 602"/>
                <a:gd name="T20" fmla="*/ 39678193 w 602"/>
                <a:gd name="T21" fmla="*/ 38764526 h 602"/>
                <a:gd name="T22" fmla="*/ 39678193 w 602"/>
                <a:gd name="T23" fmla="*/ 7308970 h 602"/>
                <a:gd name="T24" fmla="*/ 7439751 w 602"/>
                <a:gd name="T25" fmla="*/ 38764526 h 6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304" y="0"/>
                  </a:cubicBezTo>
                  <a:cubicBezTo>
                    <a:pt x="467" y="0"/>
                    <a:pt x="601" y="134"/>
                    <a:pt x="601" y="297"/>
                  </a:cubicBezTo>
                  <a:cubicBezTo>
                    <a:pt x="601" y="466"/>
                    <a:pt x="467" y="601"/>
                    <a:pt x="304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70" y="544"/>
                    <a:pt x="304" y="544"/>
                  </a:cubicBezTo>
                  <a:cubicBezTo>
                    <a:pt x="368" y="544"/>
                    <a:pt x="431" y="516"/>
                    <a:pt x="474" y="473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170" y="56"/>
                    <a:pt x="57" y="162"/>
                    <a:pt x="57" y="29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67" name="Freeform 82"/>
            <p:cNvSpPr>
              <a:spLocks noChangeArrowheads="1"/>
            </p:cNvSpPr>
            <p:nvPr/>
          </p:nvSpPr>
          <p:spPr bwMode="auto">
            <a:xfrm>
              <a:off x="2767013" y="1882775"/>
              <a:ext cx="217487" cy="217488"/>
            </a:xfrm>
            <a:custGeom>
              <a:avLst/>
              <a:gdLst>
                <a:gd name="T0" fmla="*/ 38763987 w 602"/>
                <a:gd name="T1" fmla="*/ 78442719 h 602"/>
                <a:gd name="T2" fmla="*/ 38763987 w 602"/>
                <a:gd name="T3" fmla="*/ 78442719 h 602"/>
                <a:gd name="T4" fmla="*/ 0 w 602"/>
                <a:gd name="T5" fmla="*/ 38764526 h 602"/>
                <a:gd name="T6" fmla="*/ 38763987 w 602"/>
                <a:gd name="T7" fmla="*/ 0 h 602"/>
                <a:gd name="T8" fmla="*/ 78441997 w 602"/>
                <a:gd name="T9" fmla="*/ 38764526 h 602"/>
                <a:gd name="T10" fmla="*/ 38763987 w 602"/>
                <a:gd name="T11" fmla="*/ 78442719 h 602"/>
                <a:gd name="T12" fmla="*/ 7439717 w 602"/>
                <a:gd name="T13" fmla="*/ 38764526 h 602"/>
                <a:gd name="T14" fmla="*/ 7439717 w 602"/>
                <a:gd name="T15" fmla="*/ 38764526 h 602"/>
                <a:gd name="T16" fmla="*/ 38763987 w 602"/>
                <a:gd name="T17" fmla="*/ 71002968 h 602"/>
                <a:gd name="T18" fmla="*/ 71002280 w 602"/>
                <a:gd name="T19" fmla="*/ 38764526 h 602"/>
                <a:gd name="T20" fmla="*/ 71002280 w 602"/>
                <a:gd name="T21" fmla="*/ 38764526 h 602"/>
                <a:gd name="T22" fmla="*/ 38763987 w 602"/>
                <a:gd name="T23" fmla="*/ 38764526 h 602"/>
                <a:gd name="T24" fmla="*/ 38763987 w 602"/>
                <a:gd name="T25" fmla="*/ 7308970 h 602"/>
                <a:gd name="T26" fmla="*/ 7439717 w 602"/>
                <a:gd name="T27" fmla="*/ 38764526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297" y="0"/>
                  </a:cubicBezTo>
                  <a:cubicBezTo>
                    <a:pt x="467" y="0"/>
                    <a:pt x="601" y="134"/>
                    <a:pt x="601" y="297"/>
                  </a:cubicBezTo>
                  <a:cubicBezTo>
                    <a:pt x="601" y="466"/>
                    <a:pt x="467" y="601"/>
                    <a:pt x="297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297" y="297"/>
                    <a:pt x="297" y="297"/>
                    <a:pt x="297" y="297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163" y="56"/>
                    <a:pt x="57" y="162"/>
                    <a:pt x="57" y="29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68" name="Freeform 83"/>
            <p:cNvSpPr>
              <a:spLocks noChangeArrowheads="1"/>
            </p:cNvSpPr>
            <p:nvPr/>
          </p:nvSpPr>
          <p:spPr bwMode="auto">
            <a:xfrm>
              <a:off x="2390775" y="1882775"/>
              <a:ext cx="217488" cy="217488"/>
            </a:xfrm>
            <a:custGeom>
              <a:avLst/>
              <a:gdLst>
                <a:gd name="T0" fmla="*/ 38764526 w 602"/>
                <a:gd name="T1" fmla="*/ 78442719 h 602"/>
                <a:gd name="T2" fmla="*/ 38764526 w 602"/>
                <a:gd name="T3" fmla="*/ 78442719 h 602"/>
                <a:gd name="T4" fmla="*/ 0 w 602"/>
                <a:gd name="T5" fmla="*/ 38764526 h 602"/>
                <a:gd name="T6" fmla="*/ 38764526 w 602"/>
                <a:gd name="T7" fmla="*/ 0 h 602"/>
                <a:gd name="T8" fmla="*/ 78442719 w 602"/>
                <a:gd name="T9" fmla="*/ 38764526 h 602"/>
                <a:gd name="T10" fmla="*/ 38764526 w 602"/>
                <a:gd name="T11" fmla="*/ 78442719 h 602"/>
                <a:gd name="T12" fmla="*/ 61866665 w 602"/>
                <a:gd name="T13" fmla="*/ 16576054 h 602"/>
                <a:gd name="T14" fmla="*/ 61866665 w 602"/>
                <a:gd name="T15" fmla="*/ 16576054 h 602"/>
                <a:gd name="T16" fmla="*/ 38764526 w 602"/>
                <a:gd name="T17" fmla="*/ 38764526 h 602"/>
                <a:gd name="T18" fmla="*/ 38764526 w 602"/>
                <a:gd name="T19" fmla="*/ 7308970 h 602"/>
                <a:gd name="T20" fmla="*/ 7439751 w 602"/>
                <a:gd name="T21" fmla="*/ 38764526 h 602"/>
                <a:gd name="T22" fmla="*/ 38764526 w 602"/>
                <a:gd name="T23" fmla="*/ 71002968 h 602"/>
                <a:gd name="T24" fmla="*/ 71002968 w 602"/>
                <a:gd name="T25" fmla="*/ 38764526 h 602"/>
                <a:gd name="T26" fmla="*/ 61866665 w 602"/>
                <a:gd name="T27" fmla="*/ 16576054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297" y="0"/>
                  </a:cubicBezTo>
                  <a:cubicBezTo>
                    <a:pt x="467" y="0"/>
                    <a:pt x="601" y="134"/>
                    <a:pt x="601" y="297"/>
                  </a:cubicBezTo>
                  <a:cubicBezTo>
                    <a:pt x="601" y="466"/>
                    <a:pt x="467" y="601"/>
                    <a:pt x="297" y="601"/>
                  </a:cubicBezTo>
                  <a:close/>
                  <a:moveTo>
                    <a:pt x="474" y="127"/>
                  </a:moveTo>
                  <a:lnTo>
                    <a:pt x="474" y="127"/>
                  </a:lnTo>
                  <a:cubicBezTo>
                    <a:pt x="297" y="297"/>
                    <a:pt x="297" y="297"/>
                    <a:pt x="297" y="297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163" y="56"/>
                    <a:pt x="57" y="162"/>
                    <a:pt x="57" y="297"/>
                  </a:cubicBez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233"/>
                    <a:pt x="516" y="169"/>
                    <a:pt x="474" y="1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69" name="Freeform 84"/>
            <p:cNvSpPr>
              <a:spLocks noChangeArrowheads="1"/>
            </p:cNvSpPr>
            <p:nvPr/>
          </p:nvSpPr>
          <p:spPr bwMode="auto">
            <a:xfrm>
              <a:off x="2006600" y="1882775"/>
              <a:ext cx="217488" cy="217488"/>
            </a:xfrm>
            <a:custGeom>
              <a:avLst/>
              <a:gdLst>
                <a:gd name="T0" fmla="*/ 43332858 w 602"/>
                <a:gd name="T1" fmla="*/ 34979440 h 602"/>
                <a:gd name="T2" fmla="*/ 43332858 w 602"/>
                <a:gd name="T3" fmla="*/ 34979440 h 602"/>
                <a:gd name="T4" fmla="*/ 43332858 w 602"/>
                <a:gd name="T5" fmla="*/ 0 h 602"/>
                <a:gd name="T6" fmla="*/ 78442719 w 602"/>
                <a:gd name="T7" fmla="*/ 34979440 h 602"/>
                <a:gd name="T8" fmla="*/ 43332858 w 602"/>
                <a:gd name="T9" fmla="*/ 34979440 h 602"/>
                <a:gd name="T10" fmla="*/ 36023527 w 602"/>
                <a:gd name="T11" fmla="*/ 78442719 h 602"/>
                <a:gd name="T12" fmla="*/ 36023527 w 602"/>
                <a:gd name="T13" fmla="*/ 78442719 h 602"/>
                <a:gd name="T14" fmla="*/ 0 w 602"/>
                <a:gd name="T15" fmla="*/ 42419192 h 602"/>
                <a:gd name="T16" fmla="*/ 36023527 w 602"/>
                <a:gd name="T17" fmla="*/ 7308970 h 602"/>
                <a:gd name="T18" fmla="*/ 36023527 w 602"/>
                <a:gd name="T19" fmla="*/ 42419192 h 602"/>
                <a:gd name="T20" fmla="*/ 71002968 w 602"/>
                <a:gd name="T21" fmla="*/ 42419192 h 602"/>
                <a:gd name="T22" fmla="*/ 36023527 w 602"/>
                <a:gd name="T23" fmla="*/ 78442719 h 6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2" h="602">
                  <a:moveTo>
                    <a:pt x="332" y="268"/>
                  </a:moveTo>
                  <a:lnTo>
                    <a:pt x="332" y="268"/>
                  </a:lnTo>
                  <a:cubicBezTo>
                    <a:pt x="332" y="0"/>
                    <a:pt x="332" y="0"/>
                    <a:pt x="332" y="0"/>
                  </a:cubicBezTo>
                  <a:cubicBezTo>
                    <a:pt x="481" y="0"/>
                    <a:pt x="601" y="120"/>
                    <a:pt x="601" y="268"/>
                  </a:cubicBezTo>
                  <a:lnTo>
                    <a:pt x="332" y="268"/>
                  </a:lnTo>
                  <a:close/>
                  <a:moveTo>
                    <a:pt x="276" y="601"/>
                  </a:moveTo>
                  <a:lnTo>
                    <a:pt x="276" y="601"/>
                  </a:lnTo>
                  <a:cubicBezTo>
                    <a:pt x="120" y="601"/>
                    <a:pt x="0" y="480"/>
                    <a:pt x="0" y="325"/>
                  </a:cubicBezTo>
                  <a:cubicBezTo>
                    <a:pt x="0" y="176"/>
                    <a:pt x="120" y="56"/>
                    <a:pt x="276" y="56"/>
                  </a:cubicBezTo>
                  <a:cubicBezTo>
                    <a:pt x="276" y="325"/>
                    <a:pt x="276" y="325"/>
                    <a:pt x="276" y="325"/>
                  </a:cubicBezTo>
                  <a:cubicBezTo>
                    <a:pt x="544" y="325"/>
                    <a:pt x="544" y="325"/>
                    <a:pt x="544" y="325"/>
                  </a:cubicBezTo>
                  <a:cubicBezTo>
                    <a:pt x="544" y="480"/>
                    <a:pt x="424" y="601"/>
                    <a:pt x="276" y="60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70" name="Freeform 85"/>
            <p:cNvSpPr>
              <a:spLocks noChangeArrowheads="1"/>
            </p:cNvSpPr>
            <p:nvPr/>
          </p:nvSpPr>
          <p:spPr bwMode="auto">
            <a:xfrm>
              <a:off x="6196013" y="1500188"/>
              <a:ext cx="206375" cy="219075"/>
            </a:xfrm>
            <a:custGeom>
              <a:avLst/>
              <a:gdLst>
                <a:gd name="T0" fmla="*/ 74070289 w 574"/>
                <a:gd name="T1" fmla="*/ 39339251 h 609"/>
                <a:gd name="T2" fmla="*/ 74070289 w 574"/>
                <a:gd name="T3" fmla="*/ 39339251 h 609"/>
                <a:gd name="T4" fmla="*/ 34773109 w 574"/>
                <a:gd name="T5" fmla="*/ 78678142 h 609"/>
                <a:gd name="T6" fmla="*/ 34773109 w 574"/>
                <a:gd name="T7" fmla="*/ 78678142 h 609"/>
                <a:gd name="T8" fmla="*/ 34773109 w 574"/>
                <a:gd name="T9" fmla="*/ 78678142 h 609"/>
                <a:gd name="T10" fmla="*/ 0 w 574"/>
                <a:gd name="T11" fmla="*/ 43091945 h 609"/>
                <a:gd name="T12" fmla="*/ 21975702 w 574"/>
                <a:gd name="T13" fmla="*/ 10093638 h 609"/>
                <a:gd name="T14" fmla="*/ 21975702 w 574"/>
                <a:gd name="T15" fmla="*/ 10093638 h 609"/>
                <a:gd name="T16" fmla="*/ 22880300 w 574"/>
                <a:gd name="T17" fmla="*/ 10093638 h 609"/>
                <a:gd name="T18" fmla="*/ 26499772 w 574"/>
                <a:gd name="T19" fmla="*/ 13846331 h 609"/>
                <a:gd name="T20" fmla="*/ 23785258 w 574"/>
                <a:gd name="T21" fmla="*/ 17469523 h 609"/>
                <a:gd name="T22" fmla="*/ 23785258 w 574"/>
                <a:gd name="T23" fmla="*/ 17469523 h 609"/>
                <a:gd name="T24" fmla="*/ 7368378 w 574"/>
                <a:gd name="T25" fmla="*/ 43091945 h 609"/>
                <a:gd name="T26" fmla="*/ 34773109 w 574"/>
                <a:gd name="T27" fmla="*/ 71431400 h 609"/>
                <a:gd name="T28" fmla="*/ 63082797 w 574"/>
                <a:gd name="T29" fmla="*/ 43091945 h 609"/>
                <a:gd name="T30" fmla="*/ 45760960 w 574"/>
                <a:gd name="T31" fmla="*/ 17469523 h 609"/>
                <a:gd name="T32" fmla="*/ 45760960 w 574"/>
                <a:gd name="T33" fmla="*/ 17469523 h 609"/>
                <a:gd name="T34" fmla="*/ 43951044 w 574"/>
                <a:gd name="T35" fmla="*/ 13846331 h 609"/>
                <a:gd name="T36" fmla="*/ 47570516 w 574"/>
                <a:gd name="T37" fmla="*/ 10093638 h 609"/>
                <a:gd name="T38" fmla="*/ 48475474 w 574"/>
                <a:gd name="T39" fmla="*/ 10093638 h 609"/>
                <a:gd name="T40" fmla="*/ 48475474 w 574"/>
                <a:gd name="T41" fmla="*/ 10093638 h 609"/>
                <a:gd name="T42" fmla="*/ 70450816 w 574"/>
                <a:gd name="T43" fmla="*/ 43091945 h 609"/>
                <a:gd name="T44" fmla="*/ 34773109 w 574"/>
                <a:gd name="T45" fmla="*/ 78678142 h 609"/>
                <a:gd name="T46" fmla="*/ 34773109 w 574"/>
                <a:gd name="T47" fmla="*/ 40245049 h 609"/>
                <a:gd name="T48" fmla="*/ 34773109 w 574"/>
                <a:gd name="T49" fmla="*/ 40245049 h 609"/>
                <a:gd name="T50" fmla="*/ 31153637 w 574"/>
                <a:gd name="T51" fmla="*/ 36621498 h 609"/>
                <a:gd name="T52" fmla="*/ 31153637 w 574"/>
                <a:gd name="T53" fmla="*/ 15657927 h 609"/>
                <a:gd name="T54" fmla="*/ 31153637 w 574"/>
                <a:gd name="T55" fmla="*/ 15657927 h 609"/>
                <a:gd name="T56" fmla="*/ 31153637 w 574"/>
                <a:gd name="T57" fmla="*/ 8282042 h 609"/>
                <a:gd name="T58" fmla="*/ 31153637 w 574"/>
                <a:gd name="T59" fmla="*/ 8282042 h 609"/>
                <a:gd name="T60" fmla="*/ 31153637 w 574"/>
                <a:gd name="T61" fmla="*/ 3752694 h 609"/>
                <a:gd name="T62" fmla="*/ 34773109 w 574"/>
                <a:gd name="T63" fmla="*/ 0 h 609"/>
                <a:gd name="T64" fmla="*/ 38392581 w 574"/>
                <a:gd name="T65" fmla="*/ 3752694 h 609"/>
                <a:gd name="T66" fmla="*/ 38392581 w 574"/>
                <a:gd name="T67" fmla="*/ 14752129 h 609"/>
                <a:gd name="T68" fmla="*/ 38392581 w 574"/>
                <a:gd name="T69" fmla="*/ 21998871 h 609"/>
                <a:gd name="T70" fmla="*/ 38392581 w 574"/>
                <a:gd name="T71" fmla="*/ 36621498 h 609"/>
                <a:gd name="T72" fmla="*/ 34773109 w 574"/>
                <a:gd name="T73" fmla="*/ 40245049 h 6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74" h="609">
                  <a:moveTo>
                    <a:pt x="573" y="304"/>
                  </a:moveTo>
                  <a:lnTo>
                    <a:pt x="573" y="304"/>
                  </a:lnTo>
                  <a:close/>
                  <a:moveTo>
                    <a:pt x="269" y="608"/>
                  </a:moveTo>
                  <a:lnTo>
                    <a:pt x="269" y="608"/>
                  </a:lnTo>
                  <a:cubicBezTo>
                    <a:pt x="120" y="608"/>
                    <a:pt x="0" y="481"/>
                    <a:pt x="0" y="333"/>
                  </a:cubicBezTo>
                  <a:cubicBezTo>
                    <a:pt x="0" y="220"/>
                    <a:pt x="71" y="121"/>
                    <a:pt x="170" y="78"/>
                  </a:cubicBezTo>
                  <a:lnTo>
                    <a:pt x="177" y="78"/>
                  </a:lnTo>
                  <a:cubicBezTo>
                    <a:pt x="191" y="78"/>
                    <a:pt x="205" y="93"/>
                    <a:pt x="205" y="107"/>
                  </a:cubicBezTo>
                  <a:cubicBezTo>
                    <a:pt x="205" y="121"/>
                    <a:pt x="198" y="128"/>
                    <a:pt x="184" y="135"/>
                  </a:cubicBezTo>
                  <a:cubicBezTo>
                    <a:pt x="106" y="163"/>
                    <a:pt x="57" y="241"/>
                    <a:pt x="57" y="333"/>
                  </a:cubicBezTo>
                  <a:cubicBezTo>
                    <a:pt x="57" y="453"/>
                    <a:pt x="149" y="552"/>
                    <a:pt x="269" y="552"/>
                  </a:cubicBezTo>
                  <a:cubicBezTo>
                    <a:pt x="389" y="552"/>
                    <a:pt x="488" y="453"/>
                    <a:pt x="488" y="333"/>
                  </a:cubicBezTo>
                  <a:cubicBezTo>
                    <a:pt x="488" y="241"/>
                    <a:pt x="431" y="163"/>
                    <a:pt x="354" y="135"/>
                  </a:cubicBezTo>
                  <a:cubicBezTo>
                    <a:pt x="347" y="128"/>
                    <a:pt x="340" y="121"/>
                    <a:pt x="340" y="107"/>
                  </a:cubicBezTo>
                  <a:cubicBezTo>
                    <a:pt x="340" y="93"/>
                    <a:pt x="347" y="78"/>
                    <a:pt x="368" y="78"/>
                  </a:cubicBezTo>
                  <a:lnTo>
                    <a:pt x="375" y="78"/>
                  </a:lnTo>
                  <a:cubicBezTo>
                    <a:pt x="474" y="121"/>
                    <a:pt x="545" y="220"/>
                    <a:pt x="545" y="333"/>
                  </a:cubicBezTo>
                  <a:cubicBezTo>
                    <a:pt x="545" y="481"/>
                    <a:pt x="424" y="608"/>
                    <a:pt x="269" y="608"/>
                  </a:cubicBezTo>
                  <a:close/>
                  <a:moveTo>
                    <a:pt x="269" y="311"/>
                  </a:moveTo>
                  <a:lnTo>
                    <a:pt x="269" y="311"/>
                  </a:lnTo>
                  <a:cubicBezTo>
                    <a:pt x="255" y="311"/>
                    <a:pt x="241" y="304"/>
                    <a:pt x="241" y="283"/>
                  </a:cubicBezTo>
                  <a:cubicBezTo>
                    <a:pt x="241" y="121"/>
                    <a:pt x="241" y="121"/>
                    <a:pt x="241" y="121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15"/>
                    <a:pt x="255" y="0"/>
                    <a:pt x="269" y="0"/>
                  </a:cubicBezTo>
                  <a:cubicBezTo>
                    <a:pt x="290" y="0"/>
                    <a:pt x="297" y="15"/>
                    <a:pt x="297" y="29"/>
                  </a:cubicBezTo>
                  <a:cubicBezTo>
                    <a:pt x="297" y="114"/>
                    <a:pt x="297" y="114"/>
                    <a:pt x="297" y="114"/>
                  </a:cubicBezTo>
                  <a:cubicBezTo>
                    <a:pt x="297" y="170"/>
                    <a:pt x="297" y="170"/>
                    <a:pt x="297" y="170"/>
                  </a:cubicBezTo>
                  <a:cubicBezTo>
                    <a:pt x="297" y="283"/>
                    <a:pt x="297" y="283"/>
                    <a:pt x="297" y="283"/>
                  </a:cubicBezTo>
                  <a:cubicBezTo>
                    <a:pt x="297" y="304"/>
                    <a:pt x="290" y="311"/>
                    <a:pt x="269" y="3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71" name="Freeform 86"/>
            <p:cNvSpPr>
              <a:spLocks noChangeArrowheads="1"/>
            </p:cNvSpPr>
            <p:nvPr/>
          </p:nvSpPr>
          <p:spPr bwMode="auto">
            <a:xfrm>
              <a:off x="5803900" y="1508125"/>
              <a:ext cx="219075" cy="206375"/>
            </a:xfrm>
            <a:custGeom>
              <a:avLst/>
              <a:gdLst>
                <a:gd name="T0" fmla="*/ 74925449 w 609"/>
                <a:gd name="T1" fmla="*/ 22830550 h 573"/>
                <a:gd name="T2" fmla="*/ 74925449 w 609"/>
                <a:gd name="T3" fmla="*/ 22830550 h 573"/>
                <a:gd name="T4" fmla="*/ 54867675 w 609"/>
                <a:gd name="T5" fmla="*/ 2723934 h 573"/>
                <a:gd name="T6" fmla="*/ 64055516 w 609"/>
                <a:gd name="T7" fmla="*/ 0 h 573"/>
                <a:gd name="T8" fmla="*/ 78678142 w 609"/>
                <a:gd name="T9" fmla="*/ 14658388 h 573"/>
                <a:gd name="T10" fmla="*/ 74925449 w 609"/>
                <a:gd name="T11" fmla="*/ 22830550 h 573"/>
                <a:gd name="T12" fmla="*/ 74925449 w 609"/>
                <a:gd name="T13" fmla="*/ 39434553 h 573"/>
                <a:gd name="T14" fmla="*/ 74925449 w 609"/>
                <a:gd name="T15" fmla="*/ 39434553 h 573"/>
                <a:gd name="T16" fmla="*/ 64961313 w 609"/>
                <a:gd name="T17" fmla="*/ 63173440 h 573"/>
                <a:gd name="T18" fmla="*/ 70396460 w 609"/>
                <a:gd name="T19" fmla="*/ 68751328 h 573"/>
                <a:gd name="T20" fmla="*/ 71302258 w 609"/>
                <a:gd name="T21" fmla="*/ 70567284 h 573"/>
                <a:gd name="T22" fmla="*/ 67678707 w 609"/>
                <a:gd name="T23" fmla="*/ 74199556 h 573"/>
                <a:gd name="T24" fmla="*/ 64961313 w 609"/>
                <a:gd name="T25" fmla="*/ 73291578 h 573"/>
                <a:gd name="T26" fmla="*/ 59397024 w 609"/>
                <a:gd name="T27" fmla="*/ 67843350 h 573"/>
                <a:gd name="T28" fmla="*/ 39339251 w 609"/>
                <a:gd name="T29" fmla="*/ 74199556 h 573"/>
                <a:gd name="T30" fmla="*/ 19151975 w 609"/>
                <a:gd name="T31" fmla="*/ 67843350 h 573"/>
                <a:gd name="T32" fmla="*/ 13716829 w 609"/>
                <a:gd name="T33" fmla="*/ 73291578 h 573"/>
                <a:gd name="T34" fmla="*/ 10999436 w 609"/>
                <a:gd name="T35" fmla="*/ 74199556 h 573"/>
                <a:gd name="T36" fmla="*/ 7246742 w 609"/>
                <a:gd name="T37" fmla="*/ 70567284 h 573"/>
                <a:gd name="T38" fmla="*/ 9187840 w 609"/>
                <a:gd name="T39" fmla="*/ 68751328 h 573"/>
                <a:gd name="T40" fmla="*/ 13716829 w 609"/>
                <a:gd name="T41" fmla="*/ 63173440 h 573"/>
                <a:gd name="T42" fmla="*/ 3623191 w 609"/>
                <a:gd name="T43" fmla="*/ 39434553 h 573"/>
                <a:gd name="T44" fmla="*/ 39339251 w 609"/>
                <a:gd name="T45" fmla="*/ 3632272 h 573"/>
                <a:gd name="T46" fmla="*/ 74925449 w 609"/>
                <a:gd name="T47" fmla="*/ 39434553 h 573"/>
                <a:gd name="T48" fmla="*/ 39339251 w 609"/>
                <a:gd name="T49" fmla="*/ 11026116 h 573"/>
                <a:gd name="T50" fmla="*/ 39339251 w 609"/>
                <a:gd name="T51" fmla="*/ 11026116 h 573"/>
                <a:gd name="T52" fmla="*/ 10999436 w 609"/>
                <a:gd name="T53" fmla="*/ 39434553 h 573"/>
                <a:gd name="T54" fmla="*/ 39339251 w 609"/>
                <a:gd name="T55" fmla="*/ 66935372 h 573"/>
                <a:gd name="T56" fmla="*/ 67678707 w 609"/>
                <a:gd name="T57" fmla="*/ 39434553 h 573"/>
                <a:gd name="T58" fmla="*/ 39339251 w 609"/>
                <a:gd name="T59" fmla="*/ 11026116 h 573"/>
                <a:gd name="T60" fmla="*/ 53961878 w 609"/>
                <a:gd name="T61" fmla="*/ 43066825 h 573"/>
                <a:gd name="T62" fmla="*/ 53961878 w 609"/>
                <a:gd name="T63" fmla="*/ 43066825 h 573"/>
                <a:gd name="T64" fmla="*/ 39339251 w 609"/>
                <a:gd name="T65" fmla="*/ 43066825 h 573"/>
                <a:gd name="T66" fmla="*/ 35715700 w 609"/>
                <a:gd name="T67" fmla="*/ 39434553 h 573"/>
                <a:gd name="T68" fmla="*/ 35715700 w 609"/>
                <a:gd name="T69" fmla="*/ 19198638 h 573"/>
                <a:gd name="T70" fmla="*/ 39339251 w 609"/>
                <a:gd name="T71" fmla="*/ 15566366 h 573"/>
                <a:gd name="T72" fmla="*/ 42962442 w 609"/>
                <a:gd name="T73" fmla="*/ 19198638 h 573"/>
                <a:gd name="T74" fmla="*/ 42962442 w 609"/>
                <a:gd name="T75" fmla="*/ 35672981 h 573"/>
                <a:gd name="T76" fmla="*/ 53961878 w 609"/>
                <a:gd name="T77" fmla="*/ 35672981 h 573"/>
                <a:gd name="T78" fmla="*/ 57585069 w 609"/>
                <a:gd name="T79" fmla="*/ 39434553 h 573"/>
                <a:gd name="T80" fmla="*/ 53961878 w 609"/>
                <a:gd name="T81" fmla="*/ 43066825 h 573"/>
                <a:gd name="T82" fmla="*/ 3623191 w 609"/>
                <a:gd name="T83" fmla="*/ 23738527 h 573"/>
                <a:gd name="T84" fmla="*/ 3623191 w 609"/>
                <a:gd name="T85" fmla="*/ 23738527 h 573"/>
                <a:gd name="T86" fmla="*/ 0 w 609"/>
                <a:gd name="T87" fmla="*/ 14658388 h 573"/>
                <a:gd name="T88" fmla="*/ 14622627 w 609"/>
                <a:gd name="T89" fmla="*/ 0 h 573"/>
                <a:gd name="T90" fmla="*/ 23810467 w 609"/>
                <a:gd name="T91" fmla="*/ 2723934 h 573"/>
                <a:gd name="T92" fmla="*/ 3623191 w 609"/>
                <a:gd name="T93" fmla="*/ 23738527 h 5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09" h="573">
                  <a:moveTo>
                    <a:pt x="579" y="176"/>
                  </a:moveTo>
                  <a:lnTo>
                    <a:pt x="579" y="176"/>
                  </a:lnTo>
                  <a:cubicBezTo>
                    <a:pt x="551" y="106"/>
                    <a:pt x="495" y="56"/>
                    <a:pt x="424" y="21"/>
                  </a:cubicBezTo>
                  <a:cubicBezTo>
                    <a:pt x="445" y="7"/>
                    <a:pt x="466" y="0"/>
                    <a:pt x="495" y="0"/>
                  </a:cubicBezTo>
                  <a:cubicBezTo>
                    <a:pt x="558" y="0"/>
                    <a:pt x="608" y="49"/>
                    <a:pt x="608" y="113"/>
                  </a:cubicBezTo>
                  <a:cubicBezTo>
                    <a:pt x="608" y="134"/>
                    <a:pt x="594" y="162"/>
                    <a:pt x="579" y="176"/>
                  </a:cubicBezTo>
                  <a:close/>
                  <a:moveTo>
                    <a:pt x="579" y="304"/>
                  </a:moveTo>
                  <a:lnTo>
                    <a:pt x="579" y="304"/>
                  </a:lnTo>
                  <a:cubicBezTo>
                    <a:pt x="579" y="374"/>
                    <a:pt x="551" y="438"/>
                    <a:pt x="502" y="487"/>
                  </a:cubicBezTo>
                  <a:cubicBezTo>
                    <a:pt x="544" y="530"/>
                    <a:pt x="544" y="530"/>
                    <a:pt x="544" y="530"/>
                  </a:cubicBezTo>
                  <a:cubicBezTo>
                    <a:pt x="544" y="530"/>
                    <a:pt x="551" y="537"/>
                    <a:pt x="551" y="544"/>
                  </a:cubicBezTo>
                  <a:cubicBezTo>
                    <a:pt x="551" y="565"/>
                    <a:pt x="537" y="572"/>
                    <a:pt x="523" y="572"/>
                  </a:cubicBezTo>
                  <a:cubicBezTo>
                    <a:pt x="516" y="572"/>
                    <a:pt x="509" y="572"/>
                    <a:pt x="502" y="565"/>
                  </a:cubicBezTo>
                  <a:cubicBezTo>
                    <a:pt x="459" y="523"/>
                    <a:pt x="459" y="523"/>
                    <a:pt x="459" y="523"/>
                  </a:cubicBezTo>
                  <a:cubicBezTo>
                    <a:pt x="417" y="558"/>
                    <a:pt x="360" y="572"/>
                    <a:pt x="304" y="572"/>
                  </a:cubicBezTo>
                  <a:cubicBezTo>
                    <a:pt x="247" y="572"/>
                    <a:pt x="191" y="558"/>
                    <a:pt x="148" y="523"/>
                  </a:cubicBezTo>
                  <a:cubicBezTo>
                    <a:pt x="106" y="565"/>
                    <a:pt x="106" y="565"/>
                    <a:pt x="106" y="565"/>
                  </a:cubicBezTo>
                  <a:cubicBezTo>
                    <a:pt x="99" y="572"/>
                    <a:pt x="92" y="572"/>
                    <a:pt x="85" y="572"/>
                  </a:cubicBezTo>
                  <a:cubicBezTo>
                    <a:pt x="71" y="572"/>
                    <a:pt x="56" y="565"/>
                    <a:pt x="56" y="544"/>
                  </a:cubicBezTo>
                  <a:cubicBezTo>
                    <a:pt x="56" y="537"/>
                    <a:pt x="64" y="530"/>
                    <a:pt x="71" y="530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56" y="438"/>
                    <a:pt x="28" y="374"/>
                    <a:pt x="28" y="304"/>
                  </a:cubicBezTo>
                  <a:cubicBezTo>
                    <a:pt x="28" y="148"/>
                    <a:pt x="155" y="28"/>
                    <a:pt x="304" y="28"/>
                  </a:cubicBezTo>
                  <a:cubicBezTo>
                    <a:pt x="452" y="28"/>
                    <a:pt x="579" y="148"/>
                    <a:pt x="579" y="304"/>
                  </a:cubicBezTo>
                  <a:close/>
                  <a:moveTo>
                    <a:pt x="304" y="85"/>
                  </a:moveTo>
                  <a:lnTo>
                    <a:pt x="304" y="85"/>
                  </a:lnTo>
                  <a:cubicBezTo>
                    <a:pt x="184" y="85"/>
                    <a:pt x="85" y="183"/>
                    <a:pt x="85" y="304"/>
                  </a:cubicBezTo>
                  <a:cubicBezTo>
                    <a:pt x="85" y="424"/>
                    <a:pt x="184" y="516"/>
                    <a:pt x="304" y="516"/>
                  </a:cubicBezTo>
                  <a:cubicBezTo>
                    <a:pt x="424" y="516"/>
                    <a:pt x="523" y="424"/>
                    <a:pt x="523" y="304"/>
                  </a:cubicBezTo>
                  <a:cubicBezTo>
                    <a:pt x="523" y="183"/>
                    <a:pt x="424" y="85"/>
                    <a:pt x="304" y="85"/>
                  </a:cubicBezTo>
                  <a:close/>
                  <a:moveTo>
                    <a:pt x="417" y="332"/>
                  </a:moveTo>
                  <a:lnTo>
                    <a:pt x="417" y="332"/>
                  </a:lnTo>
                  <a:cubicBezTo>
                    <a:pt x="304" y="332"/>
                    <a:pt x="304" y="332"/>
                    <a:pt x="304" y="332"/>
                  </a:cubicBezTo>
                  <a:cubicBezTo>
                    <a:pt x="290" y="332"/>
                    <a:pt x="276" y="318"/>
                    <a:pt x="276" y="304"/>
                  </a:cubicBezTo>
                  <a:cubicBezTo>
                    <a:pt x="276" y="148"/>
                    <a:pt x="276" y="148"/>
                    <a:pt x="276" y="148"/>
                  </a:cubicBezTo>
                  <a:cubicBezTo>
                    <a:pt x="276" y="134"/>
                    <a:pt x="290" y="120"/>
                    <a:pt x="304" y="120"/>
                  </a:cubicBezTo>
                  <a:cubicBezTo>
                    <a:pt x="318" y="120"/>
                    <a:pt x="332" y="134"/>
                    <a:pt x="332" y="148"/>
                  </a:cubicBezTo>
                  <a:cubicBezTo>
                    <a:pt x="332" y="275"/>
                    <a:pt x="332" y="275"/>
                    <a:pt x="332" y="275"/>
                  </a:cubicBezTo>
                  <a:cubicBezTo>
                    <a:pt x="417" y="275"/>
                    <a:pt x="417" y="275"/>
                    <a:pt x="417" y="275"/>
                  </a:cubicBezTo>
                  <a:cubicBezTo>
                    <a:pt x="431" y="275"/>
                    <a:pt x="445" y="282"/>
                    <a:pt x="445" y="304"/>
                  </a:cubicBezTo>
                  <a:cubicBezTo>
                    <a:pt x="445" y="318"/>
                    <a:pt x="431" y="332"/>
                    <a:pt x="417" y="332"/>
                  </a:cubicBezTo>
                  <a:close/>
                  <a:moveTo>
                    <a:pt x="28" y="183"/>
                  </a:moveTo>
                  <a:lnTo>
                    <a:pt x="28" y="183"/>
                  </a:lnTo>
                  <a:cubicBezTo>
                    <a:pt x="14" y="162"/>
                    <a:pt x="0" y="141"/>
                    <a:pt x="0" y="113"/>
                  </a:cubicBezTo>
                  <a:cubicBezTo>
                    <a:pt x="0" y="49"/>
                    <a:pt x="49" y="0"/>
                    <a:pt x="113" y="0"/>
                  </a:cubicBezTo>
                  <a:cubicBezTo>
                    <a:pt x="141" y="0"/>
                    <a:pt x="162" y="7"/>
                    <a:pt x="184" y="21"/>
                  </a:cubicBezTo>
                  <a:cubicBezTo>
                    <a:pt x="113" y="56"/>
                    <a:pt x="56" y="113"/>
                    <a:pt x="28" y="18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72" name="Freeform 87"/>
            <p:cNvSpPr>
              <a:spLocks noChangeArrowheads="1"/>
            </p:cNvSpPr>
            <p:nvPr/>
          </p:nvSpPr>
          <p:spPr bwMode="auto">
            <a:xfrm>
              <a:off x="5426075" y="1500188"/>
              <a:ext cx="217488" cy="219075"/>
            </a:xfrm>
            <a:custGeom>
              <a:avLst/>
              <a:gdLst>
                <a:gd name="T0" fmla="*/ 39678193 w 602"/>
                <a:gd name="T1" fmla="*/ 78678142 h 609"/>
                <a:gd name="T2" fmla="*/ 39678193 w 602"/>
                <a:gd name="T3" fmla="*/ 78678142 h 609"/>
                <a:gd name="T4" fmla="*/ 0 w 602"/>
                <a:gd name="T5" fmla="*/ 39339251 h 609"/>
                <a:gd name="T6" fmla="*/ 39678193 w 602"/>
                <a:gd name="T7" fmla="*/ 0 h 609"/>
                <a:gd name="T8" fmla="*/ 78442719 w 602"/>
                <a:gd name="T9" fmla="*/ 39339251 h 609"/>
                <a:gd name="T10" fmla="*/ 39678193 w 602"/>
                <a:gd name="T11" fmla="*/ 78678142 h 609"/>
                <a:gd name="T12" fmla="*/ 39678193 w 602"/>
                <a:gd name="T13" fmla="*/ 7376244 h 609"/>
                <a:gd name="T14" fmla="*/ 39678193 w 602"/>
                <a:gd name="T15" fmla="*/ 7376244 h 609"/>
                <a:gd name="T16" fmla="*/ 7308970 w 602"/>
                <a:gd name="T17" fmla="*/ 39339251 h 609"/>
                <a:gd name="T18" fmla="*/ 39678193 w 602"/>
                <a:gd name="T19" fmla="*/ 71431400 h 609"/>
                <a:gd name="T20" fmla="*/ 71002968 w 602"/>
                <a:gd name="T21" fmla="*/ 39339251 h 609"/>
                <a:gd name="T22" fmla="*/ 39678193 w 602"/>
                <a:gd name="T23" fmla="*/ 7376244 h 609"/>
                <a:gd name="T24" fmla="*/ 55340580 w 602"/>
                <a:gd name="T25" fmla="*/ 43091945 h 609"/>
                <a:gd name="T26" fmla="*/ 55340580 w 602"/>
                <a:gd name="T27" fmla="*/ 43091945 h 609"/>
                <a:gd name="T28" fmla="*/ 47900829 w 602"/>
                <a:gd name="T29" fmla="*/ 43091945 h 609"/>
                <a:gd name="T30" fmla="*/ 43332858 w 602"/>
                <a:gd name="T31" fmla="*/ 43091945 h 609"/>
                <a:gd name="T32" fmla="*/ 39678193 w 602"/>
                <a:gd name="T33" fmla="*/ 43091945 h 609"/>
                <a:gd name="T34" fmla="*/ 39678193 w 602"/>
                <a:gd name="T35" fmla="*/ 43091945 h 609"/>
                <a:gd name="T36" fmla="*/ 36023527 w 602"/>
                <a:gd name="T37" fmla="*/ 39339251 h 609"/>
                <a:gd name="T38" fmla="*/ 36023527 w 602"/>
                <a:gd name="T39" fmla="*/ 17469523 h 609"/>
                <a:gd name="T40" fmla="*/ 39678193 w 602"/>
                <a:gd name="T41" fmla="*/ 13846331 h 609"/>
                <a:gd name="T42" fmla="*/ 43332858 w 602"/>
                <a:gd name="T43" fmla="*/ 17469523 h 609"/>
                <a:gd name="T44" fmla="*/ 43332858 w 602"/>
                <a:gd name="T45" fmla="*/ 35715700 h 609"/>
                <a:gd name="T46" fmla="*/ 47900829 w 602"/>
                <a:gd name="T47" fmla="*/ 35715700 h 609"/>
                <a:gd name="T48" fmla="*/ 55340580 w 602"/>
                <a:gd name="T49" fmla="*/ 35715700 h 609"/>
                <a:gd name="T50" fmla="*/ 58995246 w 602"/>
                <a:gd name="T51" fmla="*/ 39339251 h 609"/>
                <a:gd name="T52" fmla="*/ 55340580 w 602"/>
                <a:gd name="T53" fmla="*/ 43091945 h 6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02" h="609">
                  <a:moveTo>
                    <a:pt x="304" y="608"/>
                  </a:moveTo>
                  <a:lnTo>
                    <a:pt x="304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6" y="0"/>
                    <a:pt x="601" y="135"/>
                    <a:pt x="601" y="304"/>
                  </a:cubicBezTo>
                  <a:cubicBezTo>
                    <a:pt x="601" y="474"/>
                    <a:pt x="466" y="608"/>
                    <a:pt x="304" y="608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70"/>
                    <a:pt x="56" y="304"/>
                  </a:cubicBezTo>
                  <a:cubicBezTo>
                    <a:pt x="56" y="439"/>
                    <a:pt x="169" y="552"/>
                    <a:pt x="304" y="552"/>
                  </a:cubicBezTo>
                  <a:cubicBezTo>
                    <a:pt x="438" y="552"/>
                    <a:pt x="544" y="439"/>
                    <a:pt x="544" y="304"/>
                  </a:cubicBezTo>
                  <a:cubicBezTo>
                    <a:pt x="544" y="170"/>
                    <a:pt x="438" y="57"/>
                    <a:pt x="304" y="57"/>
                  </a:cubicBezTo>
                  <a:close/>
                  <a:moveTo>
                    <a:pt x="424" y="333"/>
                  </a:moveTo>
                  <a:lnTo>
                    <a:pt x="424" y="333"/>
                  </a:lnTo>
                  <a:cubicBezTo>
                    <a:pt x="367" y="333"/>
                    <a:pt x="367" y="333"/>
                    <a:pt x="367" y="333"/>
                  </a:cubicBezTo>
                  <a:cubicBezTo>
                    <a:pt x="332" y="333"/>
                    <a:pt x="332" y="333"/>
                    <a:pt x="332" y="333"/>
                  </a:cubicBezTo>
                  <a:cubicBezTo>
                    <a:pt x="304" y="333"/>
                    <a:pt x="304" y="333"/>
                    <a:pt x="304" y="333"/>
                  </a:cubicBezTo>
                  <a:cubicBezTo>
                    <a:pt x="283" y="333"/>
                    <a:pt x="276" y="319"/>
                    <a:pt x="276" y="304"/>
                  </a:cubicBezTo>
                  <a:cubicBezTo>
                    <a:pt x="276" y="135"/>
                    <a:pt x="276" y="135"/>
                    <a:pt x="276" y="135"/>
                  </a:cubicBezTo>
                  <a:cubicBezTo>
                    <a:pt x="276" y="121"/>
                    <a:pt x="283" y="107"/>
                    <a:pt x="304" y="107"/>
                  </a:cubicBezTo>
                  <a:cubicBezTo>
                    <a:pt x="318" y="107"/>
                    <a:pt x="332" y="121"/>
                    <a:pt x="332" y="135"/>
                  </a:cubicBezTo>
                  <a:cubicBezTo>
                    <a:pt x="332" y="276"/>
                    <a:pt x="332" y="276"/>
                    <a:pt x="332" y="276"/>
                  </a:cubicBezTo>
                  <a:cubicBezTo>
                    <a:pt x="367" y="276"/>
                    <a:pt x="367" y="276"/>
                    <a:pt x="367" y="276"/>
                  </a:cubicBezTo>
                  <a:cubicBezTo>
                    <a:pt x="424" y="276"/>
                    <a:pt x="424" y="276"/>
                    <a:pt x="424" y="276"/>
                  </a:cubicBezTo>
                  <a:cubicBezTo>
                    <a:pt x="438" y="276"/>
                    <a:pt x="452" y="290"/>
                    <a:pt x="452" y="304"/>
                  </a:cubicBezTo>
                  <a:cubicBezTo>
                    <a:pt x="452" y="319"/>
                    <a:pt x="438" y="333"/>
                    <a:pt x="424" y="3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73" name="Freeform 88"/>
            <p:cNvSpPr>
              <a:spLocks noChangeArrowheads="1"/>
            </p:cNvSpPr>
            <p:nvPr/>
          </p:nvSpPr>
          <p:spPr bwMode="auto">
            <a:xfrm>
              <a:off x="5046663" y="1500188"/>
              <a:ext cx="215900" cy="219075"/>
            </a:xfrm>
            <a:custGeom>
              <a:avLst/>
              <a:gdLst>
                <a:gd name="T0" fmla="*/ 38327818 w 601"/>
                <a:gd name="T1" fmla="*/ 78678142 h 609"/>
                <a:gd name="T2" fmla="*/ 38327818 w 601"/>
                <a:gd name="T3" fmla="*/ 78678142 h 609"/>
                <a:gd name="T4" fmla="*/ 0 w 601"/>
                <a:gd name="T5" fmla="*/ 39339251 h 609"/>
                <a:gd name="T6" fmla="*/ 38327818 w 601"/>
                <a:gd name="T7" fmla="*/ 0 h 609"/>
                <a:gd name="T8" fmla="*/ 77429787 w 601"/>
                <a:gd name="T9" fmla="*/ 39339251 h 609"/>
                <a:gd name="T10" fmla="*/ 38327818 w 601"/>
                <a:gd name="T11" fmla="*/ 78678142 h 609"/>
                <a:gd name="T12" fmla="*/ 38327818 w 601"/>
                <a:gd name="T13" fmla="*/ 7376244 h 609"/>
                <a:gd name="T14" fmla="*/ 38327818 w 601"/>
                <a:gd name="T15" fmla="*/ 7376244 h 609"/>
                <a:gd name="T16" fmla="*/ 7226723 w 601"/>
                <a:gd name="T17" fmla="*/ 39339251 h 609"/>
                <a:gd name="T18" fmla="*/ 15485886 w 601"/>
                <a:gd name="T19" fmla="*/ 60431965 h 609"/>
                <a:gd name="T20" fmla="*/ 23616083 w 601"/>
                <a:gd name="T21" fmla="*/ 57714571 h 609"/>
                <a:gd name="T22" fmla="*/ 31875246 w 601"/>
                <a:gd name="T23" fmla="*/ 54091380 h 609"/>
                <a:gd name="T24" fmla="*/ 31875246 w 601"/>
                <a:gd name="T25" fmla="*/ 48526731 h 609"/>
                <a:gd name="T26" fmla="*/ 28261705 w 601"/>
                <a:gd name="T27" fmla="*/ 41280349 h 609"/>
                <a:gd name="T28" fmla="*/ 26455114 w 601"/>
                <a:gd name="T29" fmla="*/ 38433453 h 609"/>
                <a:gd name="T30" fmla="*/ 27358589 w 601"/>
                <a:gd name="T31" fmla="*/ 32998307 h 609"/>
                <a:gd name="T32" fmla="*/ 27358589 w 601"/>
                <a:gd name="T33" fmla="*/ 26527860 h 609"/>
                <a:gd name="T34" fmla="*/ 38327818 w 601"/>
                <a:gd name="T35" fmla="*/ 17469523 h 609"/>
                <a:gd name="T36" fmla="*/ 50200163 w 601"/>
                <a:gd name="T37" fmla="*/ 26527860 h 609"/>
                <a:gd name="T38" fmla="*/ 49167722 w 601"/>
                <a:gd name="T39" fmla="*/ 32998307 h 609"/>
                <a:gd name="T40" fmla="*/ 50200163 w 601"/>
                <a:gd name="T41" fmla="*/ 38433453 h 609"/>
                <a:gd name="T42" fmla="*/ 48264607 w 601"/>
                <a:gd name="T43" fmla="*/ 41280349 h 609"/>
                <a:gd name="T44" fmla="*/ 45554541 w 601"/>
                <a:gd name="T45" fmla="*/ 48526731 h 609"/>
                <a:gd name="T46" fmla="*/ 45554541 w 601"/>
                <a:gd name="T47" fmla="*/ 54091380 h 609"/>
                <a:gd name="T48" fmla="*/ 52910229 w 601"/>
                <a:gd name="T49" fmla="*/ 57714571 h 609"/>
                <a:gd name="T50" fmla="*/ 61943901 w 601"/>
                <a:gd name="T51" fmla="*/ 60431965 h 609"/>
                <a:gd name="T52" fmla="*/ 70203064 w 601"/>
                <a:gd name="T53" fmla="*/ 39339251 h 609"/>
                <a:gd name="T54" fmla="*/ 38327818 w 601"/>
                <a:gd name="T55" fmla="*/ 7376244 h 6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1" h="609">
                  <a:moveTo>
                    <a:pt x="297" y="608"/>
                  </a:moveTo>
                  <a:lnTo>
                    <a:pt x="297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5"/>
                    <a:pt x="134" y="0"/>
                    <a:pt x="297" y="0"/>
                  </a:cubicBezTo>
                  <a:cubicBezTo>
                    <a:pt x="466" y="0"/>
                    <a:pt x="600" y="135"/>
                    <a:pt x="600" y="304"/>
                  </a:cubicBezTo>
                  <a:cubicBezTo>
                    <a:pt x="600" y="474"/>
                    <a:pt x="466" y="608"/>
                    <a:pt x="297" y="608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2" y="57"/>
                    <a:pt x="56" y="170"/>
                    <a:pt x="56" y="304"/>
                  </a:cubicBezTo>
                  <a:cubicBezTo>
                    <a:pt x="56" y="368"/>
                    <a:pt x="78" y="425"/>
                    <a:pt x="120" y="467"/>
                  </a:cubicBezTo>
                  <a:cubicBezTo>
                    <a:pt x="155" y="453"/>
                    <a:pt x="141" y="467"/>
                    <a:pt x="183" y="446"/>
                  </a:cubicBezTo>
                  <a:cubicBezTo>
                    <a:pt x="233" y="425"/>
                    <a:pt x="247" y="418"/>
                    <a:pt x="247" y="418"/>
                  </a:cubicBezTo>
                  <a:cubicBezTo>
                    <a:pt x="247" y="375"/>
                    <a:pt x="247" y="375"/>
                    <a:pt x="247" y="375"/>
                  </a:cubicBezTo>
                  <a:cubicBezTo>
                    <a:pt x="247" y="375"/>
                    <a:pt x="226" y="361"/>
                    <a:pt x="219" y="319"/>
                  </a:cubicBezTo>
                  <a:cubicBezTo>
                    <a:pt x="212" y="326"/>
                    <a:pt x="205" y="304"/>
                    <a:pt x="205" y="297"/>
                  </a:cubicBezTo>
                  <a:cubicBezTo>
                    <a:pt x="205" y="283"/>
                    <a:pt x="198" y="255"/>
                    <a:pt x="212" y="255"/>
                  </a:cubicBezTo>
                  <a:cubicBezTo>
                    <a:pt x="212" y="234"/>
                    <a:pt x="212" y="220"/>
                    <a:pt x="212" y="205"/>
                  </a:cubicBezTo>
                  <a:cubicBezTo>
                    <a:pt x="212" y="177"/>
                    <a:pt x="247" y="135"/>
                    <a:pt x="297" y="135"/>
                  </a:cubicBezTo>
                  <a:cubicBezTo>
                    <a:pt x="360" y="135"/>
                    <a:pt x="381" y="177"/>
                    <a:pt x="389" y="205"/>
                  </a:cubicBezTo>
                  <a:cubicBezTo>
                    <a:pt x="389" y="220"/>
                    <a:pt x="389" y="234"/>
                    <a:pt x="381" y="255"/>
                  </a:cubicBezTo>
                  <a:cubicBezTo>
                    <a:pt x="396" y="255"/>
                    <a:pt x="389" y="283"/>
                    <a:pt x="389" y="297"/>
                  </a:cubicBezTo>
                  <a:cubicBezTo>
                    <a:pt x="389" y="304"/>
                    <a:pt x="389" y="326"/>
                    <a:pt x="374" y="319"/>
                  </a:cubicBezTo>
                  <a:cubicBezTo>
                    <a:pt x="367" y="361"/>
                    <a:pt x="353" y="375"/>
                    <a:pt x="353" y="375"/>
                  </a:cubicBezTo>
                  <a:cubicBezTo>
                    <a:pt x="353" y="418"/>
                    <a:pt x="353" y="418"/>
                    <a:pt x="353" y="418"/>
                  </a:cubicBezTo>
                  <a:cubicBezTo>
                    <a:pt x="353" y="418"/>
                    <a:pt x="367" y="425"/>
                    <a:pt x="410" y="446"/>
                  </a:cubicBezTo>
                  <a:cubicBezTo>
                    <a:pt x="459" y="467"/>
                    <a:pt x="445" y="453"/>
                    <a:pt x="480" y="467"/>
                  </a:cubicBezTo>
                  <a:cubicBezTo>
                    <a:pt x="523" y="425"/>
                    <a:pt x="544" y="368"/>
                    <a:pt x="544" y="304"/>
                  </a:cubicBezTo>
                  <a:cubicBezTo>
                    <a:pt x="544" y="170"/>
                    <a:pt x="431" y="57"/>
                    <a:pt x="297" y="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74" name="Freeform 89"/>
            <p:cNvSpPr>
              <a:spLocks noChangeArrowheads="1"/>
            </p:cNvSpPr>
            <p:nvPr/>
          </p:nvSpPr>
          <p:spPr bwMode="auto">
            <a:xfrm>
              <a:off x="4665663" y="1562100"/>
              <a:ext cx="219075" cy="152400"/>
            </a:xfrm>
            <a:custGeom>
              <a:avLst/>
              <a:gdLst>
                <a:gd name="T0" fmla="*/ 78807547 w 608"/>
                <a:gd name="T1" fmla="*/ 52720001 h 425"/>
                <a:gd name="T2" fmla="*/ 78807547 w 608"/>
                <a:gd name="T3" fmla="*/ 52720001 h 425"/>
                <a:gd name="T4" fmla="*/ 78807547 w 608"/>
                <a:gd name="T5" fmla="*/ 52720001 h 425"/>
                <a:gd name="T6" fmla="*/ 76081000 w 608"/>
                <a:gd name="T7" fmla="*/ 54520114 h 425"/>
                <a:gd name="T8" fmla="*/ 57774906 w 608"/>
                <a:gd name="T9" fmla="*/ 54520114 h 425"/>
                <a:gd name="T10" fmla="*/ 60501092 w 608"/>
                <a:gd name="T11" fmla="*/ 51819944 h 425"/>
                <a:gd name="T12" fmla="*/ 60501092 w 608"/>
                <a:gd name="T13" fmla="*/ 51819944 h 425"/>
                <a:gd name="T14" fmla="*/ 60501092 w 608"/>
                <a:gd name="T15" fmla="*/ 51819944 h 425"/>
                <a:gd name="T16" fmla="*/ 52321812 w 608"/>
                <a:gd name="T17" fmla="*/ 37289949 h 425"/>
                <a:gd name="T18" fmla="*/ 46739003 w 608"/>
                <a:gd name="T19" fmla="*/ 35489478 h 425"/>
                <a:gd name="T20" fmla="*/ 46739003 w 608"/>
                <a:gd name="T21" fmla="*/ 30989195 h 425"/>
                <a:gd name="T22" fmla="*/ 44012816 w 608"/>
                <a:gd name="T23" fmla="*/ 24559708 h 425"/>
                <a:gd name="T24" fmla="*/ 43103727 w 608"/>
                <a:gd name="T25" fmla="*/ 21859539 h 425"/>
                <a:gd name="T26" fmla="*/ 43103727 w 608"/>
                <a:gd name="T27" fmla="*/ 18130580 h 425"/>
                <a:gd name="T28" fmla="*/ 43103727 w 608"/>
                <a:gd name="T29" fmla="*/ 12729882 h 425"/>
                <a:gd name="T30" fmla="*/ 52321812 w 608"/>
                <a:gd name="T31" fmla="*/ 5529072 h 425"/>
                <a:gd name="T32" fmla="*/ 62318910 w 608"/>
                <a:gd name="T33" fmla="*/ 12729882 h 425"/>
                <a:gd name="T34" fmla="*/ 61410182 w 608"/>
                <a:gd name="T35" fmla="*/ 18130580 h 425"/>
                <a:gd name="T36" fmla="*/ 62318910 w 608"/>
                <a:gd name="T37" fmla="*/ 21859539 h 425"/>
                <a:gd name="T38" fmla="*/ 60501092 w 608"/>
                <a:gd name="T39" fmla="*/ 24559708 h 425"/>
                <a:gd name="T40" fmla="*/ 57774906 w 608"/>
                <a:gd name="T41" fmla="*/ 30989195 h 425"/>
                <a:gd name="T42" fmla="*/ 57774906 w 608"/>
                <a:gd name="T43" fmla="*/ 35489478 h 425"/>
                <a:gd name="T44" fmla="*/ 64136368 w 608"/>
                <a:gd name="T45" fmla="*/ 38190006 h 425"/>
                <a:gd name="T46" fmla="*/ 71536996 w 608"/>
                <a:gd name="T47" fmla="*/ 40890175 h 425"/>
                <a:gd name="T48" fmla="*/ 78807547 w 608"/>
                <a:gd name="T49" fmla="*/ 52720001 h 425"/>
                <a:gd name="T50" fmla="*/ 42194998 w 608"/>
                <a:gd name="T51" fmla="*/ 36389534 h 425"/>
                <a:gd name="T52" fmla="*/ 42194998 w 608"/>
                <a:gd name="T53" fmla="*/ 36389534 h 425"/>
                <a:gd name="T54" fmla="*/ 50374278 w 608"/>
                <a:gd name="T55" fmla="*/ 39090062 h 425"/>
                <a:gd name="T56" fmla="*/ 57774906 w 608"/>
                <a:gd name="T57" fmla="*/ 51819944 h 425"/>
                <a:gd name="T58" fmla="*/ 57774906 w 608"/>
                <a:gd name="T59" fmla="*/ 51819944 h 425"/>
                <a:gd name="T60" fmla="*/ 57774906 w 608"/>
                <a:gd name="T61" fmla="*/ 51819944 h 425"/>
                <a:gd name="T62" fmla="*/ 55048359 w 608"/>
                <a:gd name="T63" fmla="*/ 54520114 h 425"/>
                <a:gd name="T64" fmla="*/ 2726547 w 608"/>
                <a:gd name="T65" fmla="*/ 54520114 h 425"/>
                <a:gd name="T66" fmla="*/ 0 w 608"/>
                <a:gd name="T67" fmla="*/ 51819944 h 425"/>
                <a:gd name="T68" fmla="*/ 0 w 608"/>
                <a:gd name="T69" fmla="*/ 51819944 h 425"/>
                <a:gd name="T70" fmla="*/ 0 w 608"/>
                <a:gd name="T71" fmla="*/ 51819944 h 425"/>
                <a:gd name="T72" fmla="*/ 7270552 w 608"/>
                <a:gd name="T73" fmla="*/ 39090062 h 425"/>
                <a:gd name="T74" fmla="*/ 15579547 w 608"/>
                <a:gd name="T75" fmla="*/ 36389534 h 425"/>
                <a:gd name="T76" fmla="*/ 22850099 w 608"/>
                <a:gd name="T77" fmla="*/ 33689365 h 425"/>
                <a:gd name="T78" fmla="*/ 22850099 w 608"/>
                <a:gd name="T79" fmla="*/ 28160293 h 425"/>
                <a:gd name="T80" fmla="*/ 20123912 w 608"/>
                <a:gd name="T81" fmla="*/ 21859539 h 425"/>
                <a:gd name="T82" fmla="*/ 18306094 w 608"/>
                <a:gd name="T83" fmla="*/ 19159369 h 425"/>
                <a:gd name="T84" fmla="*/ 19214823 w 608"/>
                <a:gd name="T85" fmla="*/ 14529995 h 425"/>
                <a:gd name="T86" fmla="*/ 18306094 w 608"/>
                <a:gd name="T87" fmla="*/ 9129656 h 425"/>
                <a:gd name="T88" fmla="*/ 28432908 w 608"/>
                <a:gd name="T89" fmla="*/ 0 h 425"/>
                <a:gd name="T90" fmla="*/ 39468811 w 608"/>
                <a:gd name="T91" fmla="*/ 9129656 h 425"/>
                <a:gd name="T92" fmla="*/ 38559722 w 608"/>
                <a:gd name="T93" fmla="*/ 14529995 h 425"/>
                <a:gd name="T94" fmla="*/ 39468811 w 608"/>
                <a:gd name="T95" fmla="*/ 19159369 h 425"/>
                <a:gd name="T96" fmla="*/ 37650993 w 608"/>
                <a:gd name="T97" fmla="*/ 21859539 h 425"/>
                <a:gd name="T98" fmla="*/ 34794731 w 608"/>
                <a:gd name="T99" fmla="*/ 28160293 h 425"/>
                <a:gd name="T100" fmla="*/ 34794731 w 608"/>
                <a:gd name="T101" fmla="*/ 33689365 h 425"/>
                <a:gd name="T102" fmla="*/ 42194998 w 608"/>
                <a:gd name="T103" fmla="*/ 36389534 h 4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08" h="425">
                  <a:moveTo>
                    <a:pt x="607" y="410"/>
                  </a:moveTo>
                  <a:lnTo>
                    <a:pt x="607" y="410"/>
                  </a:lnTo>
                  <a:cubicBezTo>
                    <a:pt x="607" y="417"/>
                    <a:pt x="593" y="424"/>
                    <a:pt x="586" y="424"/>
                  </a:cubicBezTo>
                  <a:cubicBezTo>
                    <a:pt x="445" y="424"/>
                    <a:pt x="445" y="424"/>
                    <a:pt x="445" y="424"/>
                  </a:cubicBezTo>
                  <a:cubicBezTo>
                    <a:pt x="459" y="424"/>
                    <a:pt x="466" y="417"/>
                    <a:pt x="466" y="403"/>
                  </a:cubicBezTo>
                  <a:cubicBezTo>
                    <a:pt x="466" y="403"/>
                    <a:pt x="466" y="318"/>
                    <a:pt x="403" y="290"/>
                  </a:cubicBezTo>
                  <a:cubicBezTo>
                    <a:pt x="374" y="276"/>
                    <a:pt x="374" y="276"/>
                    <a:pt x="360" y="276"/>
                  </a:cubicBezTo>
                  <a:cubicBezTo>
                    <a:pt x="360" y="241"/>
                    <a:pt x="360" y="241"/>
                    <a:pt x="360" y="241"/>
                  </a:cubicBezTo>
                  <a:cubicBezTo>
                    <a:pt x="360" y="241"/>
                    <a:pt x="346" y="226"/>
                    <a:pt x="339" y="191"/>
                  </a:cubicBezTo>
                  <a:cubicBezTo>
                    <a:pt x="332" y="191"/>
                    <a:pt x="332" y="184"/>
                    <a:pt x="332" y="170"/>
                  </a:cubicBezTo>
                  <a:cubicBezTo>
                    <a:pt x="332" y="163"/>
                    <a:pt x="325" y="141"/>
                    <a:pt x="332" y="141"/>
                  </a:cubicBezTo>
                  <a:cubicBezTo>
                    <a:pt x="332" y="127"/>
                    <a:pt x="332" y="106"/>
                    <a:pt x="332" y="99"/>
                  </a:cubicBezTo>
                  <a:cubicBezTo>
                    <a:pt x="332" y="71"/>
                    <a:pt x="360" y="43"/>
                    <a:pt x="403" y="43"/>
                  </a:cubicBezTo>
                  <a:cubicBezTo>
                    <a:pt x="452" y="43"/>
                    <a:pt x="473" y="71"/>
                    <a:pt x="480" y="99"/>
                  </a:cubicBezTo>
                  <a:cubicBezTo>
                    <a:pt x="480" y="106"/>
                    <a:pt x="473" y="127"/>
                    <a:pt x="473" y="141"/>
                  </a:cubicBezTo>
                  <a:cubicBezTo>
                    <a:pt x="487" y="141"/>
                    <a:pt x="480" y="163"/>
                    <a:pt x="480" y="170"/>
                  </a:cubicBezTo>
                  <a:cubicBezTo>
                    <a:pt x="480" y="184"/>
                    <a:pt x="473" y="191"/>
                    <a:pt x="466" y="191"/>
                  </a:cubicBezTo>
                  <a:cubicBezTo>
                    <a:pt x="459" y="226"/>
                    <a:pt x="445" y="241"/>
                    <a:pt x="445" y="241"/>
                  </a:cubicBezTo>
                  <a:cubicBezTo>
                    <a:pt x="445" y="276"/>
                    <a:pt x="445" y="276"/>
                    <a:pt x="445" y="276"/>
                  </a:cubicBezTo>
                  <a:cubicBezTo>
                    <a:pt x="445" y="276"/>
                    <a:pt x="459" y="276"/>
                    <a:pt x="494" y="297"/>
                  </a:cubicBezTo>
                  <a:cubicBezTo>
                    <a:pt x="537" y="311"/>
                    <a:pt x="523" y="297"/>
                    <a:pt x="551" y="318"/>
                  </a:cubicBezTo>
                  <a:cubicBezTo>
                    <a:pt x="607" y="339"/>
                    <a:pt x="607" y="410"/>
                    <a:pt x="607" y="410"/>
                  </a:cubicBezTo>
                  <a:close/>
                  <a:moveTo>
                    <a:pt x="325" y="283"/>
                  </a:moveTo>
                  <a:lnTo>
                    <a:pt x="325" y="283"/>
                  </a:lnTo>
                  <a:cubicBezTo>
                    <a:pt x="367" y="297"/>
                    <a:pt x="353" y="290"/>
                    <a:pt x="388" y="304"/>
                  </a:cubicBezTo>
                  <a:cubicBezTo>
                    <a:pt x="445" y="332"/>
                    <a:pt x="445" y="403"/>
                    <a:pt x="445" y="403"/>
                  </a:cubicBezTo>
                  <a:cubicBezTo>
                    <a:pt x="445" y="417"/>
                    <a:pt x="431" y="424"/>
                    <a:pt x="424" y="424"/>
                  </a:cubicBezTo>
                  <a:cubicBezTo>
                    <a:pt x="21" y="424"/>
                    <a:pt x="21" y="424"/>
                    <a:pt x="21" y="424"/>
                  </a:cubicBezTo>
                  <a:cubicBezTo>
                    <a:pt x="14" y="424"/>
                    <a:pt x="0" y="417"/>
                    <a:pt x="0" y="403"/>
                  </a:cubicBezTo>
                  <a:cubicBezTo>
                    <a:pt x="0" y="403"/>
                    <a:pt x="0" y="332"/>
                    <a:pt x="56" y="304"/>
                  </a:cubicBezTo>
                  <a:cubicBezTo>
                    <a:pt x="92" y="290"/>
                    <a:pt x="77" y="304"/>
                    <a:pt x="120" y="283"/>
                  </a:cubicBezTo>
                  <a:cubicBezTo>
                    <a:pt x="162" y="269"/>
                    <a:pt x="176" y="262"/>
                    <a:pt x="176" y="262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6" y="219"/>
                    <a:pt x="155" y="205"/>
                    <a:pt x="155" y="170"/>
                  </a:cubicBezTo>
                  <a:cubicBezTo>
                    <a:pt x="141" y="170"/>
                    <a:pt x="141" y="156"/>
                    <a:pt x="141" y="149"/>
                  </a:cubicBezTo>
                  <a:cubicBezTo>
                    <a:pt x="141" y="141"/>
                    <a:pt x="134" y="113"/>
                    <a:pt x="148" y="113"/>
                  </a:cubicBezTo>
                  <a:cubicBezTo>
                    <a:pt x="141" y="92"/>
                    <a:pt x="141" y="78"/>
                    <a:pt x="141" y="71"/>
                  </a:cubicBezTo>
                  <a:cubicBezTo>
                    <a:pt x="148" y="35"/>
                    <a:pt x="176" y="7"/>
                    <a:pt x="219" y="0"/>
                  </a:cubicBezTo>
                  <a:cubicBezTo>
                    <a:pt x="275" y="7"/>
                    <a:pt x="297" y="35"/>
                    <a:pt x="304" y="71"/>
                  </a:cubicBezTo>
                  <a:cubicBezTo>
                    <a:pt x="304" y="78"/>
                    <a:pt x="304" y="92"/>
                    <a:pt x="297" y="113"/>
                  </a:cubicBezTo>
                  <a:cubicBezTo>
                    <a:pt x="311" y="113"/>
                    <a:pt x="304" y="141"/>
                    <a:pt x="304" y="149"/>
                  </a:cubicBezTo>
                  <a:cubicBezTo>
                    <a:pt x="304" y="156"/>
                    <a:pt x="304" y="170"/>
                    <a:pt x="290" y="170"/>
                  </a:cubicBezTo>
                  <a:cubicBezTo>
                    <a:pt x="282" y="205"/>
                    <a:pt x="268" y="219"/>
                    <a:pt x="268" y="219"/>
                  </a:cubicBezTo>
                  <a:cubicBezTo>
                    <a:pt x="268" y="262"/>
                    <a:pt x="268" y="262"/>
                    <a:pt x="268" y="262"/>
                  </a:cubicBezTo>
                  <a:cubicBezTo>
                    <a:pt x="268" y="262"/>
                    <a:pt x="282" y="262"/>
                    <a:pt x="325" y="28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75" name="Freeform 90"/>
            <p:cNvSpPr>
              <a:spLocks noChangeArrowheads="1"/>
            </p:cNvSpPr>
            <p:nvPr/>
          </p:nvSpPr>
          <p:spPr bwMode="auto">
            <a:xfrm>
              <a:off x="4286250" y="1504950"/>
              <a:ext cx="215900" cy="209550"/>
            </a:xfrm>
            <a:custGeom>
              <a:avLst/>
              <a:gdLst>
                <a:gd name="T0" fmla="*/ 76526312 w 601"/>
                <a:gd name="T1" fmla="*/ 66441079 h 580"/>
                <a:gd name="T2" fmla="*/ 76526312 w 601"/>
                <a:gd name="T3" fmla="*/ 66441079 h 580"/>
                <a:gd name="T4" fmla="*/ 76526312 w 601"/>
                <a:gd name="T5" fmla="*/ 66441079 h 580"/>
                <a:gd name="T6" fmla="*/ 68396114 w 601"/>
                <a:gd name="T7" fmla="*/ 74664833 h 580"/>
                <a:gd name="T8" fmla="*/ 68396114 w 601"/>
                <a:gd name="T9" fmla="*/ 74664833 h 580"/>
                <a:gd name="T10" fmla="*/ 65557083 w 601"/>
                <a:gd name="T11" fmla="*/ 75578543 h 580"/>
                <a:gd name="T12" fmla="*/ 61943901 w 601"/>
                <a:gd name="T13" fmla="*/ 71923702 h 580"/>
                <a:gd name="T14" fmla="*/ 62847017 w 601"/>
                <a:gd name="T15" fmla="*/ 70095920 h 580"/>
                <a:gd name="T16" fmla="*/ 62847017 w 601"/>
                <a:gd name="T17" fmla="*/ 70095920 h 580"/>
                <a:gd name="T18" fmla="*/ 65557083 w 601"/>
                <a:gd name="T19" fmla="*/ 67354789 h 580"/>
                <a:gd name="T20" fmla="*/ 48264607 w 601"/>
                <a:gd name="T21" fmla="*/ 67354789 h 580"/>
                <a:gd name="T22" fmla="*/ 44651066 w 601"/>
                <a:gd name="T23" fmla="*/ 63569522 h 580"/>
                <a:gd name="T24" fmla="*/ 48264607 w 601"/>
                <a:gd name="T25" fmla="*/ 59914681 h 580"/>
                <a:gd name="T26" fmla="*/ 65557083 w 601"/>
                <a:gd name="T27" fmla="*/ 59914681 h 580"/>
                <a:gd name="T28" fmla="*/ 62847017 w 601"/>
                <a:gd name="T29" fmla="*/ 57173188 h 580"/>
                <a:gd name="T30" fmla="*/ 62847017 w 601"/>
                <a:gd name="T31" fmla="*/ 57173188 h 580"/>
                <a:gd name="T32" fmla="*/ 61943901 w 601"/>
                <a:gd name="T33" fmla="*/ 55345768 h 580"/>
                <a:gd name="T34" fmla="*/ 65557083 w 601"/>
                <a:gd name="T35" fmla="*/ 51690927 h 580"/>
                <a:gd name="T36" fmla="*/ 68396114 w 601"/>
                <a:gd name="T37" fmla="*/ 52604637 h 580"/>
                <a:gd name="T38" fmla="*/ 68396114 w 601"/>
                <a:gd name="T39" fmla="*/ 52604637 h 580"/>
                <a:gd name="T40" fmla="*/ 76526312 w 601"/>
                <a:gd name="T41" fmla="*/ 60828391 h 580"/>
                <a:gd name="T42" fmla="*/ 76526312 w 601"/>
                <a:gd name="T43" fmla="*/ 60828391 h 580"/>
                <a:gd name="T44" fmla="*/ 77429787 w 601"/>
                <a:gd name="T45" fmla="*/ 63569522 h 580"/>
                <a:gd name="T46" fmla="*/ 76526312 w 601"/>
                <a:gd name="T47" fmla="*/ 66441079 h 580"/>
                <a:gd name="T48" fmla="*/ 58330360 w 601"/>
                <a:gd name="T49" fmla="*/ 56259478 h 580"/>
                <a:gd name="T50" fmla="*/ 58330360 w 601"/>
                <a:gd name="T51" fmla="*/ 56259478 h 580"/>
                <a:gd name="T52" fmla="*/ 48264607 w 601"/>
                <a:gd name="T53" fmla="*/ 56259478 h 580"/>
                <a:gd name="T54" fmla="*/ 41037884 w 601"/>
                <a:gd name="T55" fmla="*/ 63569522 h 580"/>
                <a:gd name="T56" fmla="*/ 48264607 w 601"/>
                <a:gd name="T57" fmla="*/ 71009630 h 580"/>
                <a:gd name="T58" fmla="*/ 58330360 w 601"/>
                <a:gd name="T59" fmla="*/ 71009630 h 580"/>
                <a:gd name="T60" fmla="*/ 58330360 w 601"/>
                <a:gd name="T61" fmla="*/ 71923702 h 580"/>
                <a:gd name="T62" fmla="*/ 59233835 w 601"/>
                <a:gd name="T63" fmla="*/ 75578543 h 580"/>
                <a:gd name="T64" fmla="*/ 3613541 w 601"/>
                <a:gd name="T65" fmla="*/ 75578543 h 580"/>
                <a:gd name="T66" fmla="*/ 0 w 601"/>
                <a:gd name="T67" fmla="*/ 71923702 h 580"/>
                <a:gd name="T68" fmla="*/ 0 w 601"/>
                <a:gd name="T69" fmla="*/ 71923702 h 580"/>
                <a:gd name="T70" fmla="*/ 0 w 601"/>
                <a:gd name="T71" fmla="*/ 71923702 h 580"/>
                <a:gd name="T72" fmla="*/ 9936789 w 601"/>
                <a:gd name="T73" fmla="*/ 53518347 h 580"/>
                <a:gd name="T74" fmla="*/ 20906017 w 601"/>
                <a:gd name="T75" fmla="*/ 49733080 h 580"/>
                <a:gd name="T76" fmla="*/ 30068655 w 601"/>
                <a:gd name="T77" fmla="*/ 46077877 h 580"/>
                <a:gd name="T78" fmla="*/ 30068655 w 601"/>
                <a:gd name="T79" fmla="*/ 38637768 h 580"/>
                <a:gd name="T80" fmla="*/ 26326149 w 601"/>
                <a:gd name="T81" fmla="*/ 29500304 h 580"/>
                <a:gd name="T82" fmla="*/ 24519558 w 601"/>
                <a:gd name="T83" fmla="*/ 25845463 h 580"/>
                <a:gd name="T84" fmla="*/ 25422674 w 601"/>
                <a:gd name="T85" fmla="*/ 19318704 h 580"/>
                <a:gd name="T86" fmla="*/ 24519558 w 601"/>
                <a:gd name="T87" fmla="*/ 12009021 h 580"/>
                <a:gd name="T88" fmla="*/ 39230934 w 601"/>
                <a:gd name="T89" fmla="*/ 0 h 580"/>
                <a:gd name="T90" fmla="*/ 52910229 w 601"/>
                <a:gd name="T91" fmla="*/ 12009021 h 580"/>
                <a:gd name="T92" fmla="*/ 51877788 w 601"/>
                <a:gd name="T93" fmla="*/ 19318704 h 580"/>
                <a:gd name="T94" fmla="*/ 53813704 w 601"/>
                <a:gd name="T95" fmla="*/ 25845463 h 580"/>
                <a:gd name="T96" fmla="*/ 50974673 w 601"/>
                <a:gd name="T97" fmla="*/ 29500304 h 580"/>
                <a:gd name="T98" fmla="*/ 47361132 w 601"/>
                <a:gd name="T99" fmla="*/ 38637768 h 580"/>
                <a:gd name="T100" fmla="*/ 47361132 w 601"/>
                <a:gd name="T101" fmla="*/ 46077877 h 580"/>
                <a:gd name="T102" fmla="*/ 56523770 w 601"/>
                <a:gd name="T103" fmla="*/ 49733080 h 580"/>
                <a:gd name="T104" fmla="*/ 59233835 w 601"/>
                <a:gd name="T105" fmla="*/ 50646790 h 580"/>
                <a:gd name="T106" fmla="*/ 58330360 w 601"/>
                <a:gd name="T107" fmla="*/ 55345768 h 580"/>
                <a:gd name="T108" fmla="*/ 58330360 w 601"/>
                <a:gd name="T109" fmla="*/ 56259478 h 580"/>
                <a:gd name="T110" fmla="*/ 77429787 w 601"/>
                <a:gd name="T111" fmla="*/ 71923702 h 580"/>
                <a:gd name="T112" fmla="*/ 77429787 w 601"/>
                <a:gd name="T113" fmla="*/ 71923702 h 580"/>
                <a:gd name="T114" fmla="*/ 77429787 w 601"/>
                <a:gd name="T115" fmla="*/ 71923702 h 580"/>
                <a:gd name="T116" fmla="*/ 77429787 w 601"/>
                <a:gd name="T117" fmla="*/ 71923702 h 580"/>
                <a:gd name="T118" fmla="*/ 73816246 w 601"/>
                <a:gd name="T119" fmla="*/ 75578543 h 580"/>
                <a:gd name="T120" fmla="*/ 72009655 w 601"/>
                <a:gd name="T121" fmla="*/ 75578543 h 580"/>
                <a:gd name="T122" fmla="*/ 77429787 w 601"/>
                <a:gd name="T123" fmla="*/ 70095920 h 580"/>
                <a:gd name="T124" fmla="*/ 77429787 w 601"/>
                <a:gd name="T125" fmla="*/ 71923702 h 5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01" h="580">
                  <a:moveTo>
                    <a:pt x="593" y="509"/>
                  </a:moveTo>
                  <a:lnTo>
                    <a:pt x="593" y="509"/>
                  </a:lnTo>
                  <a:cubicBezTo>
                    <a:pt x="530" y="572"/>
                    <a:pt x="530" y="572"/>
                    <a:pt x="530" y="572"/>
                  </a:cubicBezTo>
                  <a:cubicBezTo>
                    <a:pt x="523" y="579"/>
                    <a:pt x="515" y="579"/>
                    <a:pt x="508" y="579"/>
                  </a:cubicBezTo>
                  <a:cubicBezTo>
                    <a:pt x="494" y="579"/>
                    <a:pt x="480" y="572"/>
                    <a:pt x="480" y="551"/>
                  </a:cubicBezTo>
                  <a:cubicBezTo>
                    <a:pt x="480" y="544"/>
                    <a:pt x="480" y="537"/>
                    <a:pt x="487" y="537"/>
                  </a:cubicBezTo>
                  <a:cubicBezTo>
                    <a:pt x="508" y="516"/>
                    <a:pt x="508" y="516"/>
                    <a:pt x="508" y="516"/>
                  </a:cubicBezTo>
                  <a:cubicBezTo>
                    <a:pt x="374" y="516"/>
                    <a:pt x="374" y="516"/>
                    <a:pt x="374" y="516"/>
                  </a:cubicBezTo>
                  <a:cubicBezTo>
                    <a:pt x="360" y="516"/>
                    <a:pt x="346" y="502"/>
                    <a:pt x="346" y="487"/>
                  </a:cubicBezTo>
                  <a:cubicBezTo>
                    <a:pt x="346" y="473"/>
                    <a:pt x="360" y="459"/>
                    <a:pt x="374" y="459"/>
                  </a:cubicBezTo>
                  <a:cubicBezTo>
                    <a:pt x="508" y="459"/>
                    <a:pt x="508" y="459"/>
                    <a:pt x="508" y="459"/>
                  </a:cubicBezTo>
                  <a:cubicBezTo>
                    <a:pt x="487" y="438"/>
                    <a:pt x="487" y="438"/>
                    <a:pt x="487" y="438"/>
                  </a:cubicBezTo>
                  <a:cubicBezTo>
                    <a:pt x="480" y="438"/>
                    <a:pt x="480" y="431"/>
                    <a:pt x="480" y="424"/>
                  </a:cubicBezTo>
                  <a:cubicBezTo>
                    <a:pt x="480" y="403"/>
                    <a:pt x="494" y="396"/>
                    <a:pt x="508" y="396"/>
                  </a:cubicBezTo>
                  <a:cubicBezTo>
                    <a:pt x="515" y="396"/>
                    <a:pt x="523" y="396"/>
                    <a:pt x="530" y="403"/>
                  </a:cubicBezTo>
                  <a:cubicBezTo>
                    <a:pt x="593" y="466"/>
                    <a:pt x="593" y="466"/>
                    <a:pt x="593" y="466"/>
                  </a:cubicBezTo>
                  <a:cubicBezTo>
                    <a:pt x="600" y="473"/>
                    <a:pt x="600" y="480"/>
                    <a:pt x="600" y="487"/>
                  </a:cubicBezTo>
                  <a:cubicBezTo>
                    <a:pt x="600" y="494"/>
                    <a:pt x="600" y="502"/>
                    <a:pt x="593" y="509"/>
                  </a:cubicBezTo>
                  <a:close/>
                  <a:moveTo>
                    <a:pt x="452" y="431"/>
                  </a:moveTo>
                  <a:lnTo>
                    <a:pt x="452" y="431"/>
                  </a:lnTo>
                  <a:cubicBezTo>
                    <a:pt x="374" y="431"/>
                    <a:pt x="374" y="431"/>
                    <a:pt x="374" y="431"/>
                  </a:cubicBezTo>
                  <a:cubicBezTo>
                    <a:pt x="346" y="431"/>
                    <a:pt x="318" y="459"/>
                    <a:pt x="318" y="487"/>
                  </a:cubicBezTo>
                  <a:cubicBezTo>
                    <a:pt x="318" y="516"/>
                    <a:pt x="346" y="544"/>
                    <a:pt x="374" y="544"/>
                  </a:cubicBezTo>
                  <a:cubicBezTo>
                    <a:pt x="452" y="544"/>
                    <a:pt x="452" y="544"/>
                    <a:pt x="452" y="544"/>
                  </a:cubicBezTo>
                  <a:lnTo>
                    <a:pt x="452" y="551"/>
                  </a:lnTo>
                  <a:cubicBezTo>
                    <a:pt x="452" y="565"/>
                    <a:pt x="452" y="572"/>
                    <a:pt x="459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14" y="579"/>
                    <a:pt x="0" y="572"/>
                    <a:pt x="0" y="551"/>
                  </a:cubicBezTo>
                  <a:cubicBezTo>
                    <a:pt x="0" y="551"/>
                    <a:pt x="0" y="452"/>
                    <a:pt x="77" y="410"/>
                  </a:cubicBezTo>
                  <a:cubicBezTo>
                    <a:pt x="120" y="388"/>
                    <a:pt x="106" y="410"/>
                    <a:pt x="162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4" y="226"/>
                  </a:cubicBezTo>
                  <a:cubicBezTo>
                    <a:pt x="190" y="233"/>
                    <a:pt x="190" y="212"/>
                    <a:pt x="190" y="198"/>
                  </a:cubicBezTo>
                  <a:cubicBezTo>
                    <a:pt x="190" y="183"/>
                    <a:pt x="183" y="148"/>
                    <a:pt x="197" y="148"/>
                  </a:cubicBezTo>
                  <a:cubicBezTo>
                    <a:pt x="190" y="127"/>
                    <a:pt x="190" y="99"/>
                    <a:pt x="190" y="92"/>
                  </a:cubicBezTo>
                  <a:cubicBezTo>
                    <a:pt x="197" y="49"/>
                    <a:pt x="240" y="0"/>
                    <a:pt x="304" y="0"/>
                  </a:cubicBezTo>
                  <a:cubicBezTo>
                    <a:pt x="374" y="0"/>
                    <a:pt x="410" y="49"/>
                    <a:pt x="410" y="92"/>
                  </a:cubicBezTo>
                  <a:cubicBezTo>
                    <a:pt x="410" y="99"/>
                    <a:pt x="410" y="127"/>
                    <a:pt x="402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5" y="226"/>
                  </a:cubicBezTo>
                  <a:cubicBezTo>
                    <a:pt x="388" y="275"/>
                    <a:pt x="367" y="296"/>
                    <a:pt x="367" y="296"/>
                  </a:cubicBezTo>
                  <a:cubicBezTo>
                    <a:pt x="367" y="353"/>
                    <a:pt x="367" y="353"/>
                    <a:pt x="367" y="353"/>
                  </a:cubicBezTo>
                  <a:cubicBezTo>
                    <a:pt x="367" y="353"/>
                    <a:pt x="381" y="360"/>
                    <a:pt x="438" y="381"/>
                  </a:cubicBezTo>
                  <a:cubicBezTo>
                    <a:pt x="445" y="388"/>
                    <a:pt x="452" y="388"/>
                    <a:pt x="459" y="388"/>
                  </a:cubicBezTo>
                  <a:cubicBezTo>
                    <a:pt x="452" y="403"/>
                    <a:pt x="452" y="410"/>
                    <a:pt x="452" y="424"/>
                  </a:cubicBezTo>
                  <a:lnTo>
                    <a:pt x="452" y="431"/>
                  </a:lnTo>
                  <a:close/>
                  <a:moveTo>
                    <a:pt x="600" y="551"/>
                  </a:moveTo>
                  <a:lnTo>
                    <a:pt x="600" y="551"/>
                  </a:lnTo>
                  <a:cubicBezTo>
                    <a:pt x="600" y="572"/>
                    <a:pt x="593" y="579"/>
                    <a:pt x="572" y="579"/>
                  </a:cubicBezTo>
                  <a:cubicBezTo>
                    <a:pt x="558" y="579"/>
                    <a:pt x="558" y="579"/>
                    <a:pt x="558" y="579"/>
                  </a:cubicBezTo>
                  <a:cubicBezTo>
                    <a:pt x="600" y="537"/>
                    <a:pt x="600" y="537"/>
                    <a:pt x="600" y="537"/>
                  </a:cubicBezTo>
                  <a:cubicBezTo>
                    <a:pt x="600" y="551"/>
                    <a:pt x="600" y="551"/>
                    <a:pt x="600" y="5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76" name="Freeform 91"/>
            <p:cNvSpPr>
              <a:spLocks noChangeArrowheads="1"/>
            </p:cNvSpPr>
            <p:nvPr/>
          </p:nvSpPr>
          <p:spPr bwMode="auto">
            <a:xfrm>
              <a:off x="3906838" y="1504950"/>
              <a:ext cx="215900" cy="209550"/>
            </a:xfrm>
            <a:custGeom>
              <a:avLst/>
              <a:gdLst>
                <a:gd name="T0" fmla="*/ 73816246 w 601"/>
                <a:gd name="T1" fmla="*/ 67354789 h 580"/>
                <a:gd name="T2" fmla="*/ 59233835 w 601"/>
                <a:gd name="T3" fmla="*/ 70095920 h 580"/>
                <a:gd name="T4" fmla="*/ 60136951 w 601"/>
                <a:gd name="T5" fmla="*/ 71923702 h 580"/>
                <a:gd name="T6" fmla="*/ 54716819 w 601"/>
                <a:gd name="T7" fmla="*/ 74664833 h 580"/>
                <a:gd name="T8" fmla="*/ 45554541 w 601"/>
                <a:gd name="T9" fmla="*/ 66441079 h 580"/>
                <a:gd name="T10" fmla="*/ 44651066 w 601"/>
                <a:gd name="T11" fmla="*/ 63569522 h 580"/>
                <a:gd name="T12" fmla="*/ 45554541 w 601"/>
                <a:gd name="T13" fmla="*/ 60828391 h 580"/>
                <a:gd name="T14" fmla="*/ 54716819 w 601"/>
                <a:gd name="T15" fmla="*/ 52604637 h 580"/>
                <a:gd name="T16" fmla="*/ 60136951 w 601"/>
                <a:gd name="T17" fmla="*/ 55345768 h 580"/>
                <a:gd name="T18" fmla="*/ 59233835 w 601"/>
                <a:gd name="T19" fmla="*/ 57173188 h 580"/>
                <a:gd name="T20" fmla="*/ 73816246 w 601"/>
                <a:gd name="T21" fmla="*/ 59914681 h 580"/>
                <a:gd name="T22" fmla="*/ 73816246 w 601"/>
                <a:gd name="T23" fmla="*/ 67354789 h 580"/>
                <a:gd name="T24" fmla="*/ 63750492 w 601"/>
                <a:gd name="T25" fmla="*/ 55345768 h 580"/>
                <a:gd name="T26" fmla="*/ 67363674 w 601"/>
                <a:gd name="T27" fmla="*/ 53518347 h 580"/>
                <a:gd name="T28" fmla="*/ 63750492 w 601"/>
                <a:gd name="T29" fmla="*/ 56259478 h 580"/>
                <a:gd name="T30" fmla="*/ 50974673 w 601"/>
                <a:gd name="T31" fmla="*/ 29500304 h 580"/>
                <a:gd name="T32" fmla="*/ 47361132 w 601"/>
                <a:gd name="T33" fmla="*/ 38637768 h 580"/>
                <a:gd name="T34" fmla="*/ 52781263 w 601"/>
                <a:gd name="T35" fmla="*/ 48819369 h 580"/>
                <a:gd name="T36" fmla="*/ 51877788 w 601"/>
                <a:gd name="T37" fmla="*/ 49733080 h 580"/>
                <a:gd name="T38" fmla="*/ 42844475 w 601"/>
                <a:gd name="T39" fmla="*/ 58086899 h 580"/>
                <a:gd name="T40" fmla="*/ 42844475 w 601"/>
                <a:gd name="T41" fmla="*/ 69182210 h 580"/>
                <a:gd name="T42" fmla="*/ 50071198 w 601"/>
                <a:gd name="T43" fmla="*/ 75578543 h 580"/>
                <a:gd name="T44" fmla="*/ 0 w 601"/>
                <a:gd name="T45" fmla="*/ 71923702 h 580"/>
                <a:gd name="T46" fmla="*/ 0 w 601"/>
                <a:gd name="T47" fmla="*/ 71923702 h 580"/>
                <a:gd name="T48" fmla="*/ 20906017 w 601"/>
                <a:gd name="T49" fmla="*/ 49733080 h 580"/>
                <a:gd name="T50" fmla="*/ 30068655 w 601"/>
                <a:gd name="T51" fmla="*/ 38637768 h 580"/>
                <a:gd name="T52" fmla="*/ 23616083 w 601"/>
                <a:gd name="T53" fmla="*/ 25845463 h 580"/>
                <a:gd name="T54" fmla="*/ 24519558 w 601"/>
                <a:gd name="T55" fmla="*/ 12009021 h 580"/>
                <a:gd name="T56" fmla="*/ 52781263 w 601"/>
                <a:gd name="T57" fmla="*/ 12009021 h 580"/>
                <a:gd name="T58" fmla="*/ 52781263 w 601"/>
                <a:gd name="T59" fmla="*/ 25845463 h 580"/>
                <a:gd name="T60" fmla="*/ 63750492 w 601"/>
                <a:gd name="T61" fmla="*/ 71009630 h 580"/>
                <a:gd name="T62" fmla="*/ 73816246 w 601"/>
                <a:gd name="T63" fmla="*/ 71009630 h 580"/>
                <a:gd name="T64" fmla="*/ 77429787 w 601"/>
                <a:gd name="T65" fmla="*/ 71923702 h 580"/>
                <a:gd name="T66" fmla="*/ 77429787 w 601"/>
                <a:gd name="T67" fmla="*/ 71923702 h 580"/>
                <a:gd name="T68" fmla="*/ 62847017 w 601"/>
                <a:gd name="T69" fmla="*/ 75578543 h 580"/>
                <a:gd name="T70" fmla="*/ 63750492 w 601"/>
                <a:gd name="T71" fmla="*/ 71009630 h 5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580">
                  <a:moveTo>
                    <a:pt x="572" y="516"/>
                  </a:moveTo>
                  <a:lnTo>
                    <a:pt x="572" y="516"/>
                  </a:lnTo>
                  <a:cubicBezTo>
                    <a:pt x="445" y="516"/>
                    <a:pt x="445" y="516"/>
                    <a:pt x="445" y="516"/>
                  </a:cubicBezTo>
                  <a:cubicBezTo>
                    <a:pt x="459" y="537"/>
                    <a:pt x="459" y="537"/>
                    <a:pt x="459" y="537"/>
                  </a:cubicBezTo>
                  <a:cubicBezTo>
                    <a:pt x="466" y="537"/>
                    <a:pt x="466" y="544"/>
                    <a:pt x="466" y="551"/>
                  </a:cubicBezTo>
                  <a:cubicBezTo>
                    <a:pt x="466" y="572"/>
                    <a:pt x="459" y="579"/>
                    <a:pt x="438" y="579"/>
                  </a:cubicBezTo>
                  <a:cubicBezTo>
                    <a:pt x="431" y="579"/>
                    <a:pt x="424" y="579"/>
                    <a:pt x="424" y="572"/>
                  </a:cubicBezTo>
                  <a:cubicBezTo>
                    <a:pt x="353" y="509"/>
                    <a:pt x="353" y="509"/>
                    <a:pt x="353" y="509"/>
                  </a:cubicBezTo>
                  <a:cubicBezTo>
                    <a:pt x="346" y="502"/>
                    <a:pt x="346" y="494"/>
                    <a:pt x="346" y="487"/>
                  </a:cubicBezTo>
                  <a:cubicBezTo>
                    <a:pt x="346" y="480"/>
                    <a:pt x="346" y="473"/>
                    <a:pt x="353" y="466"/>
                  </a:cubicBezTo>
                  <a:cubicBezTo>
                    <a:pt x="424" y="403"/>
                    <a:pt x="424" y="403"/>
                    <a:pt x="424" y="403"/>
                  </a:cubicBezTo>
                  <a:cubicBezTo>
                    <a:pt x="424" y="396"/>
                    <a:pt x="431" y="396"/>
                    <a:pt x="438" y="396"/>
                  </a:cubicBezTo>
                  <a:cubicBezTo>
                    <a:pt x="459" y="396"/>
                    <a:pt x="466" y="403"/>
                    <a:pt x="466" y="424"/>
                  </a:cubicBezTo>
                  <a:cubicBezTo>
                    <a:pt x="466" y="431"/>
                    <a:pt x="466" y="438"/>
                    <a:pt x="459" y="438"/>
                  </a:cubicBezTo>
                  <a:cubicBezTo>
                    <a:pt x="445" y="459"/>
                    <a:pt x="445" y="459"/>
                    <a:pt x="445" y="459"/>
                  </a:cubicBezTo>
                  <a:cubicBezTo>
                    <a:pt x="572" y="459"/>
                    <a:pt x="572" y="459"/>
                    <a:pt x="572" y="459"/>
                  </a:cubicBezTo>
                  <a:cubicBezTo>
                    <a:pt x="586" y="459"/>
                    <a:pt x="600" y="473"/>
                    <a:pt x="600" y="487"/>
                  </a:cubicBezTo>
                  <a:cubicBezTo>
                    <a:pt x="600" y="502"/>
                    <a:pt x="586" y="516"/>
                    <a:pt x="572" y="516"/>
                  </a:cubicBezTo>
                  <a:close/>
                  <a:moveTo>
                    <a:pt x="494" y="424"/>
                  </a:moveTo>
                  <a:lnTo>
                    <a:pt x="494" y="424"/>
                  </a:lnTo>
                  <a:cubicBezTo>
                    <a:pt x="494" y="417"/>
                    <a:pt x="494" y="410"/>
                    <a:pt x="494" y="403"/>
                  </a:cubicBezTo>
                  <a:cubicBezTo>
                    <a:pt x="501" y="403"/>
                    <a:pt x="508" y="403"/>
                    <a:pt x="522" y="410"/>
                  </a:cubicBezTo>
                  <a:cubicBezTo>
                    <a:pt x="537" y="417"/>
                    <a:pt x="544" y="424"/>
                    <a:pt x="551" y="431"/>
                  </a:cubicBezTo>
                  <a:cubicBezTo>
                    <a:pt x="494" y="431"/>
                    <a:pt x="494" y="431"/>
                    <a:pt x="494" y="431"/>
                  </a:cubicBezTo>
                  <a:lnTo>
                    <a:pt x="494" y="424"/>
                  </a:lnTo>
                  <a:close/>
                  <a:moveTo>
                    <a:pt x="395" y="226"/>
                  </a:moveTo>
                  <a:lnTo>
                    <a:pt x="395" y="226"/>
                  </a:lnTo>
                  <a:cubicBezTo>
                    <a:pt x="388" y="275"/>
                    <a:pt x="367" y="296"/>
                    <a:pt x="367" y="296"/>
                  </a:cubicBezTo>
                  <a:cubicBezTo>
                    <a:pt x="367" y="353"/>
                    <a:pt x="367" y="353"/>
                    <a:pt x="367" y="353"/>
                  </a:cubicBezTo>
                  <a:cubicBezTo>
                    <a:pt x="367" y="353"/>
                    <a:pt x="374" y="353"/>
                    <a:pt x="409" y="374"/>
                  </a:cubicBezTo>
                  <a:lnTo>
                    <a:pt x="402" y="381"/>
                  </a:lnTo>
                  <a:cubicBezTo>
                    <a:pt x="332" y="445"/>
                    <a:pt x="332" y="445"/>
                    <a:pt x="332" y="445"/>
                  </a:cubicBezTo>
                  <a:cubicBezTo>
                    <a:pt x="325" y="459"/>
                    <a:pt x="318" y="473"/>
                    <a:pt x="318" y="487"/>
                  </a:cubicBezTo>
                  <a:cubicBezTo>
                    <a:pt x="318" y="502"/>
                    <a:pt x="325" y="516"/>
                    <a:pt x="332" y="530"/>
                  </a:cubicBezTo>
                  <a:cubicBezTo>
                    <a:pt x="388" y="579"/>
                    <a:pt x="388" y="579"/>
                    <a:pt x="388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7" y="579"/>
                    <a:pt x="0" y="572"/>
                    <a:pt x="0" y="551"/>
                  </a:cubicBezTo>
                  <a:cubicBezTo>
                    <a:pt x="0" y="551"/>
                    <a:pt x="0" y="452"/>
                    <a:pt x="70" y="410"/>
                  </a:cubicBezTo>
                  <a:cubicBezTo>
                    <a:pt x="120" y="388"/>
                    <a:pt x="98" y="410"/>
                    <a:pt x="162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1" y="275"/>
                    <a:pt x="204" y="226"/>
                  </a:cubicBezTo>
                  <a:cubicBezTo>
                    <a:pt x="190" y="233"/>
                    <a:pt x="183" y="212"/>
                    <a:pt x="183" y="198"/>
                  </a:cubicBezTo>
                  <a:cubicBezTo>
                    <a:pt x="183" y="183"/>
                    <a:pt x="176" y="148"/>
                    <a:pt x="197" y="148"/>
                  </a:cubicBezTo>
                  <a:cubicBezTo>
                    <a:pt x="190" y="127"/>
                    <a:pt x="190" y="99"/>
                    <a:pt x="190" y="92"/>
                  </a:cubicBezTo>
                  <a:cubicBezTo>
                    <a:pt x="190" y="49"/>
                    <a:pt x="233" y="0"/>
                    <a:pt x="296" y="0"/>
                  </a:cubicBezTo>
                  <a:cubicBezTo>
                    <a:pt x="374" y="0"/>
                    <a:pt x="402" y="49"/>
                    <a:pt x="409" y="92"/>
                  </a:cubicBezTo>
                  <a:cubicBezTo>
                    <a:pt x="409" y="99"/>
                    <a:pt x="409" y="127"/>
                    <a:pt x="402" y="148"/>
                  </a:cubicBezTo>
                  <a:cubicBezTo>
                    <a:pt x="424" y="148"/>
                    <a:pt x="417" y="183"/>
                    <a:pt x="409" y="198"/>
                  </a:cubicBezTo>
                  <a:cubicBezTo>
                    <a:pt x="409" y="212"/>
                    <a:pt x="409" y="233"/>
                    <a:pt x="395" y="226"/>
                  </a:cubicBezTo>
                  <a:close/>
                  <a:moveTo>
                    <a:pt x="494" y="544"/>
                  </a:moveTo>
                  <a:lnTo>
                    <a:pt x="494" y="544"/>
                  </a:lnTo>
                  <a:cubicBezTo>
                    <a:pt x="572" y="544"/>
                    <a:pt x="572" y="544"/>
                    <a:pt x="572" y="544"/>
                  </a:cubicBezTo>
                  <a:cubicBezTo>
                    <a:pt x="579" y="544"/>
                    <a:pt x="593" y="544"/>
                    <a:pt x="600" y="537"/>
                  </a:cubicBezTo>
                  <a:cubicBezTo>
                    <a:pt x="600" y="544"/>
                    <a:pt x="600" y="551"/>
                    <a:pt x="600" y="551"/>
                  </a:cubicBezTo>
                  <a:cubicBezTo>
                    <a:pt x="600" y="572"/>
                    <a:pt x="586" y="579"/>
                    <a:pt x="572" y="579"/>
                  </a:cubicBezTo>
                  <a:cubicBezTo>
                    <a:pt x="487" y="579"/>
                    <a:pt x="487" y="579"/>
                    <a:pt x="487" y="579"/>
                  </a:cubicBezTo>
                  <a:cubicBezTo>
                    <a:pt x="494" y="572"/>
                    <a:pt x="494" y="565"/>
                    <a:pt x="494" y="551"/>
                  </a:cubicBezTo>
                  <a:lnTo>
                    <a:pt x="494" y="5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77" name="Freeform 92"/>
            <p:cNvSpPr>
              <a:spLocks noChangeArrowheads="1"/>
            </p:cNvSpPr>
            <p:nvPr/>
          </p:nvSpPr>
          <p:spPr bwMode="auto">
            <a:xfrm>
              <a:off x="3525838" y="1504950"/>
              <a:ext cx="219075" cy="209550"/>
            </a:xfrm>
            <a:custGeom>
              <a:avLst/>
              <a:gdLst>
                <a:gd name="T0" fmla="*/ 72337558 w 609"/>
                <a:gd name="T1" fmla="*/ 64483232 h 580"/>
                <a:gd name="T2" fmla="*/ 72337558 w 609"/>
                <a:gd name="T3" fmla="*/ 64483232 h 580"/>
                <a:gd name="T4" fmla="*/ 76866547 w 609"/>
                <a:gd name="T5" fmla="*/ 70095920 h 580"/>
                <a:gd name="T6" fmla="*/ 78678142 w 609"/>
                <a:gd name="T7" fmla="*/ 71923702 h 580"/>
                <a:gd name="T8" fmla="*/ 75054951 w 609"/>
                <a:gd name="T9" fmla="*/ 75578543 h 580"/>
                <a:gd name="T10" fmla="*/ 72337558 w 609"/>
                <a:gd name="T11" fmla="*/ 74664833 h 580"/>
                <a:gd name="T12" fmla="*/ 67678707 w 609"/>
                <a:gd name="T13" fmla="*/ 70095920 h 580"/>
                <a:gd name="T14" fmla="*/ 62243920 w 609"/>
                <a:gd name="T15" fmla="*/ 74664833 h 580"/>
                <a:gd name="T16" fmla="*/ 60431965 w 609"/>
                <a:gd name="T17" fmla="*/ 75578543 h 580"/>
                <a:gd name="T18" fmla="*/ 56808774 w 609"/>
                <a:gd name="T19" fmla="*/ 71923702 h 580"/>
                <a:gd name="T20" fmla="*/ 57714571 w 609"/>
                <a:gd name="T21" fmla="*/ 70095920 h 580"/>
                <a:gd name="T22" fmla="*/ 57714571 w 609"/>
                <a:gd name="T23" fmla="*/ 70095920 h 580"/>
                <a:gd name="T24" fmla="*/ 62243920 w 609"/>
                <a:gd name="T25" fmla="*/ 64483232 h 580"/>
                <a:gd name="T26" fmla="*/ 57714571 w 609"/>
                <a:gd name="T27" fmla="*/ 59914681 h 580"/>
                <a:gd name="T28" fmla="*/ 56808774 w 609"/>
                <a:gd name="T29" fmla="*/ 57173188 h 580"/>
                <a:gd name="T30" fmla="*/ 60431965 w 609"/>
                <a:gd name="T31" fmla="*/ 53518347 h 580"/>
                <a:gd name="T32" fmla="*/ 62243920 w 609"/>
                <a:gd name="T33" fmla="*/ 55345768 h 580"/>
                <a:gd name="T34" fmla="*/ 67678707 w 609"/>
                <a:gd name="T35" fmla="*/ 59914681 h 580"/>
                <a:gd name="T36" fmla="*/ 72337558 w 609"/>
                <a:gd name="T37" fmla="*/ 55345768 h 580"/>
                <a:gd name="T38" fmla="*/ 72337558 w 609"/>
                <a:gd name="T39" fmla="*/ 55345768 h 580"/>
                <a:gd name="T40" fmla="*/ 75054951 w 609"/>
                <a:gd name="T41" fmla="*/ 53518347 h 580"/>
                <a:gd name="T42" fmla="*/ 78678142 w 609"/>
                <a:gd name="T43" fmla="*/ 57173188 h 580"/>
                <a:gd name="T44" fmla="*/ 76866547 w 609"/>
                <a:gd name="T45" fmla="*/ 59914681 h 580"/>
                <a:gd name="T46" fmla="*/ 72337558 w 609"/>
                <a:gd name="T47" fmla="*/ 64483232 h 580"/>
                <a:gd name="T48" fmla="*/ 53056080 w 609"/>
                <a:gd name="T49" fmla="*/ 57173188 h 580"/>
                <a:gd name="T50" fmla="*/ 53056080 w 609"/>
                <a:gd name="T51" fmla="*/ 57173188 h 580"/>
                <a:gd name="T52" fmla="*/ 54867675 w 609"/>
                <a:gd name="T53" fmla="*/ 62655811 h 580"/>
                <a:gd name="T54" fmla="*/ 54867675 w 609"/>
                <a:gd name="T55" fmla="*/ 62655811 h 580"/>
                <a:gd name="T56" fmla="*/ 56808774 w 609"/>
                <a:gd name="T57" fmla="*/ 64483232 h 580"/>
                <a:gd name="T58" fmla="*/ 54867675 w 609"/>
                <a:gd name="T59" fmla="*/ 67354789 h 580"/>
                <a:gd name="T60" fmla="*/ 53056080 w 609"/>
                <a:gd name="T61" fmla="*/ 71923702 h 580"/>
                <a:gd name="T62" fmla="*/ 53961878 w 609"/>
                <a:gd name="T63" fmla="*/ 75578543 h 580"/>
                <a:gd name="T64" fmla="*/ 3752694 w 609"/>
                <a:gd name="T65" fmla="*/ 75578543 h 580"/>
                <a:gd name="T66" fmla="*/ 0 w 609"/>
                <a:gd name="T67" fmla="*/ 71923702 h 580"/>
                <a:gd name="T68" fmla="*/ 0 w 609"/>
                <a:gd name="T69" fmla="*/ 71923702 h 580"/>
                <a:gd name="T70" fmla="*/ 0 w 609"/>
                <a:gd name="T71" fmla="*/ 71923702 h 580"/>
                <a:gd name="T72" fmla="*/ 10093638 w 609"/>
                <a:gd name="T73" fmla="*/ 53518347 h 580"/>
                <a:gd name="T74" fmla="*/ 21093073 w 609"/>
                <a:gd name="T75" fmla="*/ 49733080 h 580"/>
                <a:gd name="T76" fmla="*/ 31186711 w 609"/>
                <a:gd name="T77" fmla="*/ 46077877 h 580"/>
                <a:gd name="T78" fmla="*/ 31186711 w 609"/>
                <a:gd name="T79" fmla="*/ 38637768 h 580"/>
                <a:gd name="T80" fmla="*/ 27434018 w 609"/>
                <a:gd name="T81" fmla="*/ 29500304 h 580"/>
                <a:gd name="T82" fmla="*/ 24716265 w 609"/>
                <a:gd name="T83" fmla="*/ 25845463 h 580"/>
                <a:gd name="T84" fmla="*/ 25622062 w 609"/>
                <a:gd name="T85" fmla="*/ 19318704 h 580"/>
                <a:gd name="T86" fmla="*/ 25622062 w 609"/>
                <a:gd name="T87" fmla="*/ 12009021 h 580"/>
                <a:gd name="T88" fmla="*/ 39339251 w 609"/>
                <a:gd name="T89" fmla="*/ 0 h 580"/>
                <a:gd name="T90" fmla="*/ 53961878 w 609"/>
                <a:gd name="T91" fmla="*/ 12009021 h 580"/>
                <a:gd name="T92" fmla="*/ 53056080 w 609"/>
                <a:gd name="T93" fmla="*/ 19318704 h 580"/>
                <a:gd name="T94" fmla="*/ 53961878 w 609"/>
                <a:gd name="T95" fmla="*/ 25845463 h 580"/>
                <a:gd name="T96" fmla="*/ 51244484 w 609"/>
                <a:gd name="T97" fmla="*/ 29500304 h 580"/>
                <a:gd name="T98" fmla="*/ 47620933 w 609"/>
                <a:gd name="T99" fmla="*/ 38637768 h 580"/>
                <a:gd name="T100" fmla="*/ 47620933 w 609"/>
                <a:gd name="T101" fmla="*/ 46077877 h 580"/>
                <a:gd name="T102" fmla="*/ 57714571 w 609"/>
                <a:gd name="T103" fmla="*/ 49733080 h 580"/>
                <a:gd name="T104" fmla="*/ 58620369 w 609"/>
                <a:gd name="T105" fmla="*/ 50646790 h 580"/>
                <a:gd name="T106" fmla="*/ 53056080 w 609"/>
                <a:gd name="T107" fmla="*/ 57173188 h 58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9" h="580">
                  <a:moveTo>
                    <a:pt x="559" y="494"/>
                  </a:moveTo>
                  <a:lnTo>
                    <a:pt x="559" y="494"/>
                  </a:lnTo>
                  <a:cubicBezTo>
                    <a:pt x="594" y="537"/>
                    <a:pt x="594" y="537"/>
                    <a:pt x="594" y="537"/>
                  </a:cubicBezTo>
                  <a:cubicBezTo>
                    <a:pt x="601" y="537"/>
                    <a:pt x="608" y="544"/>
                    <a:pt x="608" y="551"/>
                  </a:cubicBezTo>
                  <a:cubicBezTo>
                    <a:pt x="608" y="572"/>
                    <a:pt x="594" y="579"/>
                    <a:pt x="580" y="579"/>
                  </a:cubicBezTo>
                  <a:cubicBezTo>
                    <a:pt x="573" y="579"/>
                    <a:pt x="566" y="579"/>
                    <a:pt x="559" y="572"/>
                  </a:cubicBezTo>
                  <a:cubicBezTo>
                    <a:pt x="523" y="537"/>
                    <a:pt x="523" y="537"/>
                    <a:pt x="523" y="537"/>
                  </a:cubicBezTo>
                  <a:cubicBezTo>
                    <a:pt x="481" y="572"/>
                    <a:pt x="481" y="572"/>
                    <a:pt x="481" y="572"/>
                  </a:cubicBezTo>
                  <a:cubicBezTo>
                    <a:pt x="481" y="579"/>
                    <a:pt x="474" y="579"/>
                    <a:pt x="467" y="579"/>
                  </a:cubicBezTo>
                  <a:cubicBezTo>
                    <a:pt x="446" y="579"/>
                    <a:pt x="439" y="572"/>
                    <a:pt x="439" y="551"/>
                  </a:cubicBezTo>
                  <a:cubicBezTo>
                    <a:pt x="439" y="544"/>
                    <a:pt x="439" y="537"/>
                    <a:pt x="446" y="537"/>
                  </a:cubicBezTo>
                  <a:cubicBezTo>
                    <a:pt x="481" y="494"/>
                    <a:pt x="481" y="494"/>
                    <a:pt x="481" y="494"/>
                  </a:cubicBezTo>
                  <a:cubicBezTo>
                    <a:pt x="446" y="459"/>
                    <a:pt x="446" y="459"/>
                    <a:pt x="446" y="459"/>
                  </a:cubicBezTo>
                  <a:cubicBezTo>
                    <a:pt x="439" y="452"/>
                    <a:pt x="439" y="445"/>
                    <a:pt x="439" y="438"/>
                  </a:cubicBezTo>
                  <a:cubicBezTo>
                    <a:pt x="439" y="424"/>
                    <a:pt x="446" y="410"/>
                    <a:pt x="467" y="410"/>
                  </a:cubicBezTo>
                  <a:cubicBezTo>
                    <a:pt x="474" y="410"/>
                    <a:pt x="481" y="417"/>
                    <a:pt x="481" y="424"/>
                  </a:cubicBezTo>
                  <a:cubicBezTo>
                    <a:pt x="523" y="459"/>
                    <a:pt x="523" y="459"/>
                    <a:pt x="523" y="459"/>
                  </a:cubicBezTo>
                  <a:cubicBezTo>
                    <a:pt x="559" y="424"/>
                    <a:pt x="559" y="424"/>
                    <a:pt x="559" y="424"/>
                  </a:cubicBezTo>
                  <a:cubicBezTo>
                    <a:pt x="566" y="417"/>
                    <a:pt x="573" y="410"/>
                    <a:pt x="580" y="410"/>
                  </a:cubicBezTo>
                  <a:cubicBezTo>
                    <a:pt x="594" y="410"/>
                    <a:pt x="608" y="424"/>
                    <a:pt x="608" y="438"/>
                  </a:cubicBezTo>
                  <a:cubicBezTo>
                    <a:pt x="608" y="445"/>
                    <a:pt x="601" y="452"/>
                    <a:pt x="594" y="459"/>
                  </a:cubicBezTo>
                  <a:lnTo>
                    <a:pt x="559" y="494"/>
                  </a:lnTo>
                  <a:close/>
                  <a:moveTo>
                    <a:pt x="410" y="438"/>
                  </a:moveTo>
                  <a:lnTo>
                    <a:pt x="410" y="438"/>
                  </a:lnTo>
                  <a:cubicBezTo>
                    <a:pt x="410" y="459"/>
                    <a:pt x="417" y="473"/>
                    <a:pt x="424" y="480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424" y="516"/>
                    <a:pt x="424" y="516"/>
                    <a:pt x="424" y="516"/>
                  </a:cubicBezTo>
                  <a:cubicBezTo>
                    <a:pt x="417" y="523"/>
                    <a:pt x="410" y="537"/>
                    <a:pt x="410" y="551"/>
                  </a:cubicBezTo>
                  <a:cubicBezTo>
                    <a:pt x="410" y="565"/>
                    <a:pt x="410" y="572"/>
                    <a:pt x="417" y="579"/>
                  </a:cubicBezTo>
                  <a:cubicBezTo>
                    <a:pt x="29" y="579"/>
                    <a:pt x="29" y="579"/>
                    <a:pt x="29" y="579"/>
                  </a:cubicBezTo>
                  <a:cubicBezTo>
                    <a:pt x="15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8" y="388"/>
                    <a:pt x="106" y="410"/>
                    <a:pt x="163" y="381"/>
                  </a:cubicBezTo>
                  <a:cubicBezTo>
                    <a:pt x="226" y="360"/>
                    <a:pt x="241" y="353"/>
                    <a:pt x="241" y="353"/>
                  </a:cubicBezTo>
                  <a:cubicBezTo>
                    <a:pt x="241" y="296"/>
                    <a:pt x="241" y="296"/>
                    <a:pt x="241" y="296"/>
                  </a:cubicBezTo>
                  <a:cubicBezTo>
                    <a:pt x="241" y="296"/>
                    <a:pt x="219" y="275"/>
                    <a:pt x="212" y="226"/>
                  </a:cubicBezTo>
                  <a:cubicBezTo>
                    <a:pt x="198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8" y="127"/>
                    <a:pt x="191" y="99"/>
                    <a:pt x="198" y="92"/>
                  </a:cubicBezTo>
                  <a:cubicBezTo>
                    <a:pt x="198" y="49"/>
                    <a:pt x="241" y="0"/>
                    <a:pt x="304" y="0"/>
                  </a:cubicBezTo>
                  <a:cubicBezTo>
                    <a:pt x="382" y="0"/>
                    <a:pt x="410" y="49"/>
                    <a:pt x="417" y="92"/>
                  </a:cubicBezTo>
                  <a:cubicBezTo>
                    <a:pt x="417" y="99"/>
                    <a:pt x="410" y="127"/>
                    <a:pt x="410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46" y="381"/>
                  </a:cubicBezTo>
                  <a:cubicBezTo>
                    <a:pt x="446" y="381"/>
                    <a:pt x="446" y="388"/>
                    <a:pt x="453" y="388"/>
                  </a:cubicBezTo>
                  <a:cubicBezTo>
                    <a:pt x="424" y="396"/>
                    <a:pt x="410" y="417"/>
                    <a:pt x="410" y="4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78" name="Freeform 93"/>
            <p:cNvSpPr>
              <a:spLocks noChangeArrowheads="1"/>
            </p:cNvSpPr>
            <p:nvPr/>
          </p:nvSpPr>
          <p:spPr bwMode="auto">
            <a:xfrm>
              <a:off x="3146425" y="1504950"/>
              <a:ext cx="217488" cy="209550"/>
            </a:xfrm>
            <a:custGeom>
              <a:avLst/>
              <a:gdLst>
                <a:gd name="T0" fmla="*/ 67348302 w 602"/>
                <a:gd name="T1" fmla="*/ 71923702 h 580"/>
                <a:gd name="T2" fmla="*/ 67348302 w 602"/>
                <a:gd name="T3" fmla="*/ 71923702 h 580"/>
                <a:gd name="T4" fmla="*/ 65520970 w 602"/>
                <a:gd name="T5" fmla="*/ 73751123 h 580"/>
                <a:gd name="T6" fmla="*/ 62780332 w 602"/>
                <a:gd name="T7" fmla="*/ 71923702 h 580"/>
                <a:gd name="T8" fmla="*/ 58212000 w 602"/>
                <a:gd name="T9" fmla="*/ 67354789 h 580"/>
                <a:gd name="T10" fmla="*/ 56254247 w 602"/>
                <a:gd name="T11" fmla="*/ 64483232 h 580"/>
                <a:gd name="T12" fmla="*/ 60039333 w 602"/>
                <a:gd name="T13" fmla="*/ 60828391 h 580"/>
                <a:gd name="T14" fmla="*/ 62780332 w 602"/>
                <a:gd name="T15" fmla="*/ 62655811 h 580"/>
                <a:gd name="T16" fmla="*/ 65520970 w 602"/>
                <a:gd name="T17" fmla="*/ 64483232 h 580"/>
                <a:gd name="T18" fmla="*/ 72960721 w 602"/>
                <a:gd name="T19" fmla="*/ 57173188 h 580"/>
                <a:gd name="T20" fmla="*/ 72960721 w 602"/>
                <a:gd name="T21" fmla="*/ 57173188 h 580"/>
                <a:gd name="T22" fmla="*/ 74788054 w 602"/>
                <a:gd name="T23" fmla="*/ 56259478 h 580"/>
                <a:gd name="T24" fmla="*/ 78442719 w 602"/>
                <a:gd name="T25" fmla="*/ 59914681 h 580"/>
                <a:gd name="T26" fmla="*/ 77529053 w 602"/>
                <a:gd name="T27" fmla="*/ 62655811 h 580"/>
                <a:gd name="T28" fmla="*/ 67348302 w 602"/>
                <a:gd name="T29" fmla="*/ 71923702 h 580"/>
                <a:gd name="T30" fmla="*/ 65520970 w 602"/>
                <a:gd name="T31" fmla="*/ 59000609 h 580"/>
                <a:gd name="T32" fmla="*/ 65520970 w 602"/>
                <a:gd name="T33" fmla="*/ 59000609 h 580"/>
                <a:gd name="T34" fmla="*/ 60039333 w 602"/>
                <a:gd name="T35" fmla="*/ 57173188 h 580"/>
                <a:gd name="T36" fmla="*/ 52599581 w 602"/>
                <a:gd name="T37" fmla="*/ 64483232 h 580"/>
                <a:gd name="T38" fmla="*/ 55340580 w 602"/>
                <a:gd name="T39" fmla="*/ 70095920 h 580"/>
                <a:gd name="T40" fmla="*/ 60039333 w 602"/>
                <a:gd name="T41" fmla="*/ 74664833 h 580"/>
                <a:gd name="T42" fmla="*/ 60952999 w 602"/>
                <a:gd name="T43" fmla="*/ 75578543 h 580"/>
                <a:gd name="T44" fmla="*/ 3785086 w 602"/>
                <a:gd name="T45" fmla="*/ 75578543 h 580"/>
                <a:gd name="T46" fmla="*/ 0 w 602"/>
                <a:gd name="T47" fmla="*/ 71923702 h 580"/>
                <a:gd name="T48" fmla="*/ 0 w 602"/>
                <a:gd name="T49" fmla="*/ 71923702 h 580"/>
                <a:gd name="T50" fmla="*/ 0 w 602"/>
                <a:gd name="T51" fmla="*/ 71923702 h 580"/>
                <a:gd name="T52" fmla="*/ 10180751 w 602"/>
                <a:gd name="T53" fmla="*/ 53518347 h 580"/>
                <a:gd name="T54" fmla="*/ 21274806 w 602"/>
                <a:gd name="T55" fmla="*/ 49733080 h 580"/>
                <a:gd name="T56" fmla="*/ 30411109 w 602"/>
                <a:gd name="T57" fmla="*/ 46077877 h 580"/>
                <a:gd name="T58" fmla="*/ 30411109 w 602"/>
                <a:gd name="T59" fmla="*/ 38637768 h 580"/>
                <a:gd name="T60" fmla="*/ 26756804 w 602"/>
                <a:gd name="T61" fmla="*/ 29500304 h 580"/>
                <a:gd name="T62" fmla="*/ 24929472 w 602"/>
                <a:gd name="T63" fmla="*/ 25845463 h 580"/>
                <a:gd name="T64" fmla="*/ 25843138 w 602"/>
                <a:gd name="T65" fmla="*/ 19318704 h 580"/>
                <a:gd name="T66" fmla="*/ 24929472 w 602"/>
                <a:gd name="T67" fmla="*/ 12009021 h 580"/>
                <a:gd name="T68" fmla="*/ 39678193 w 602"/>
                <a:gd name="T69" fmla="*/ 0 h 580"/>
                <a:gd name="T70" fmla="*/ 53513248 w 602"/>
                <a:gd name="T71" fmla="*/ 12009021 h 580"/>
                <a:gd name="T72" fmla="*/ 52599581 w 602"/>
                <a:gd name="T73" fmla="*/ 19318704 h 580"/>
                <a:gd name="T74" fmla="*/ 54426914 w 602"/>
                <a:gd name="T75" fmla="*/ 25845463 h 580"/>
                <a:gd name="T76" fmla="*/ 51685915 w 602"/>
                <a:gd name="T77" fmla="*/ 29500304 h 580"/>
                <a:gd name="T78" fmla="*/ 48031249 w 602"/>
                <a:gd name="T79" fmla="*/ 38637768 h 580"/>
                <a:gd name="T80" fmla="*/ 48031249 w 602"/>
                <a:gd name="T81" fmla="*/ 46077877 h 580"/>
                <a:gd name="T82" fmla="*/ 57298334 w 602"/>
                <a:gd name="T83" fmla="*/ 49733080 h 580"/>
                <a:gd name="T84" fmla="*/ 69175635 w 602"/>
                <a:gd name="T85" fmla="*/ 53518347 h 580"/>
                <a:gd name="T86" fmla="*/ 70089301 w 602"/>
                <a:gd name="T87" fmla="*/ 54432058 h 580"/>
                <a:gd name="T88" fmla="*/ 70089301 w 602"/>
                <a:gd name="T89" fmla="*/ 54432058 h 580"/>
                <a:gd name="T90" fmla="*/ 65520970 w 602"/>
                <a:gd name="T91" fmla="*/ 59000609 h 580"/>
                <a:gd name="T92" fmla="*/ 78442719 w 602"/>
                <a:gd name="T93" fmla="*/ 67354789 h 580"/>
                <a:gd name="T94" fmla="*/ 78442719 w 602"/>
                <a:gd name="T95" fmla="*/ 67354789 h 580"/>
                <a:gd name="T96" fmla="*/ 78442719 w 602"/>
                <a:gd name="T97" fmla="*/ 71923702 h 580"/>
                <a:gd name="T98" fmla="*/ 78442719 w 602"/>
                <a:gd name="T99" fmla="*/ 71923702 h 580"/>
                <a:gd name="T100" fmla="*/ 78442719 w 602"/>
                <a:gd name="T101" fmla="*/ 71923702 h 580"/>
                <a:gd name="T102" fmla="*/ 74788054 w 602"/>
                <a:gd name="T103" fmla="*/ 75578543 h 580"/>
                <a:gd name="T104" fmla="*/ 69175635 w 602"/>
                <a:gd name="T105" fmla="*/ 75578543 h 580"/>
                <a:gd name="T106" fmla="*/ 70089301 w 602"/>
                <a:gd name="T107" fmla="*/ 74664833 h 580"/>
                <a:gd name="T108" fmla="*/ 78442719 w 602"/>
                <a:gd name="T109" fmla="*/ 67354789 h 5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2" h="580">
                  <a:moveTo>
                    <a:pt x="516" y="551"/>
                  </a:moveTo>
                  <a:lnTo>
                    <a:pt x="516" y="551"/>
                  </a:lnTo>
                  <a:cubicBezTo>
                    <a:pt x="516" y="558"/>
                    <a:pt x="509" y="565"/>
                    <a:pt x="502" y="565"/>
                  </a:cubicBezTo>
                  <a:cubicBezTo>
                    <a:pt x="495" y="565"/>
                    <a:pt x="488" y="558"/>
                    <a:pt x="481" y="551"/>
                  </a:cubicBezTo>
                  <a:cubicBezTo>
                    <a:pt x="446" y="516"/>
                    <a:pt x="446" y="516"/>
                    <a:pt x="446" y="516"/>
                  </a:cubicBezTo>
                  <a:cubicBezTo>
                    <a:pt x="439" y="509"/>
                    <a:pt x="431" y="502"/>
                    <a:pt x="431" y="494"/>
                  </a:cubicBezTo>
                  <a:cubicBezTo>
                    <a:pt x="431" y="480"/>
                    <a:pt x="446" y="466"/>
                    <a:pt x="460" y="466"/>
                  </a:cubicBezTo>
                  <a:cubicBezTo>
                    <a:pt x="467" y="466"/>
                    <a:pt x="474" y="473"/>
                    <a:pt x="481" y="480"/>
                  </a:cubicBezTo>
                  <a:cubicBezTo>
                    <a:pt x="502" y="494"/>
                    <a:pt x="502" y="494"/>
                    <a:pt x="502" y="494"/>
                  </a:cubicBezTo>
                  <a:cubicBezTo>
                    <a:pt x="559" y="438"/>
                    <a:pt x="559" y="438"/>
                    <a:pt x="559" y="438"/>
                  </a:cubicBezTo>
                  <a:cubicBezTo>
                    <a:pt x="559" y="431"/>
                    <a:pt x="566" y="431"/>
                    <a:pt x="573" y="431"/>
                  </a:cubicBezTo>
                  <a:cubicBezTo>
                    <a:pt x="594" y="431"/>
                    <a:pt x="601" y="445"/>
                    <a:pt x="601" y="459"/>
                  </a:cubicBezTo>
                  <a:cubicBezTo>
                    <a:pt x="601" y="466"/>
                    <a:pt x="601" y="473"/>
                    <a:pt x="594" y="480"/>
                  </a:cubicBezTo>
                  <a:lnTo>
                    <a:pt x="516" y="551"/>
                  </a:lnTo>
                  <a:close/>
                  <a:moveTo>
                    <a:pt x="502" y="452"/>
                  </a:moveTo>
                  <a:lnTo>
                    <a:pt x="502" y="452"/>
                  </a:lnTo>
                  <a:cubicBezTo>
                    <a:pt x="488" y="445"/>
                    <a:pt x="474" y="438"/>
                    <a:pt x="460" y="438"/>
                  </a:cubicBezTo>
                  <a:cubicBezTo>
                    <a:pt x="431" y="438"/>
                    <a:pt x="403" y="466"/>
                    <a:pt x="403" y="494"/>
                  </a:cubicBezTo>
                  <a:cubicBezTo>
                    <a:pt x="403" y="516"/>
                    <a:pt x="410" y="530"/>
                    <a:pt x="424" y="537"/>
                  </a:cubicBezTo>
                  <a:cubicBezTo>
                    <a:pt x="460" y="572"/>
                    <a:pt x="460" y="572"/>
                    <a:pt x="460" y="572"/>
                  </a:cubicBezTo>
                  <a:cubicBezTo>
                    <a:pt x="460" y="579"/>
                    <a:pt x="467" y="579"/>
                    <a:pt x="467" y="579"/>
                  </a:cubicBezTo>
                  <a:cubicBezTo>
                    <a:pt x="29" y="579"/>
                    <a:pt x="29" y="579"/>
                    <a:pt x="29" y="579"/>
                  </a:cubicBezTo>
                  <a:cubicBezTo>
                    <a:pt x="15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0" y="388"/>
                    <a:pt x="106" y="410"/>
                    <a:pt x="163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5" y="226"/>
                  </a:cubicBezTo>
                  <a:cubicBezTo>
                    <a:pt x="191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1" y="127"/>
                    <a:pt x="191" y="99"/>
                    <a:pt x="191" y="92"/>
                  </a:cubicBezTo>
                  <a:cubicBezTo>
                    <a:pt x="198" y="49"/>
                    <a:pt x="241" y="0"/>
                    <a:pt x="304" y="0"/>
                  </a:cubicBezTo>
                  <a:cubicBezTo>
                    <a:pt x="375" y="0"/>
                    <a:pt x="410" y="49"/>
                    <a:pt x="410" y="92"/>
                  </a:cubicBezTo>
                  <a:cubicBezTo>
                    <a:pt x="410" y="99"/>
                    <a:pt x="410" y="127"/>
                    <a:pt x="403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39" y="381"/>
                  </a:cubicBezTo>
                  <a:cubicBezTo>
                    <a:pt x="502" y="410"/>
                    <a:pt x="481" y="388"/>
                    <a:pt x="530" y="410"/>
                  </a:cubicBezTo>
                  <a:cubicBezTo>
                    <a:pt x="530" y="417"/>
                    <a:pt x="530" y="417"/>
                    <a:pt x="537" y="417"/>
                  </a:cubicBezTo>
                  <a:lnTo>
                    <a:pt x="502" y="452"/>
                  </a:lnTo>
                  <a:close/>
                  <a:moveTo>
                    <a:pt x="601" y="516"/>
                  </a:moveTo>
                  <a:lnTo>
                    <a:pt x="601" y="516"/>
                  </a:lnTo>
                  <a:cubicBezTo>
                    <a:pt x="601" y="537"/>
                    <a:pt x="601" y="551"/>
                    <a:pt x="601" y="551"/>
                  </a:cubicBezTo>
                  <a:cubicBezTo>
                    <a:pt x="601" y="572"/>
                    <a:pt x="594" y="579"/>
                    <a:pt x="573" y="579"/>
                  </a:cubicBezTo>
                  <a:cubicBezTo>
                    <a:pt x="530" y="579"/>
                    <a:pt x="530" y="579"/>
                    <a:pt x="530" y="579"/>
                  </a:cubicBezTo>
                  <a:cubicBezTo>
                    <a:pt x="537" y="579"/>
                    <a:pt x="537" y="579"/>
                    <a:pt x="537" y="572"/>
                  </a:cubicBezTo>
                  <a:lnTo>
                    <a:pt x="601" y="5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79" name="Freeform 94"/>
            <p:cNvSpPr>
              <a:spLocks noChangeArrowheads="1"/>
            </p:cNvSpPr>
            <p:nvPr/>
          </p:nvSpPr>
          <p:spPr bwMode="auto">
            <a:xfrm>
              <a:off x="2767013" y="1504950"/>
              <a:ext cx="217487" cy="209550"/>
            </a:xfrm>
            <a:custGeom>
              <a:avLst/>
              <a:gdLst>
                <a:gd name="T0" fmla="*/ 78441997 w 602"/>
                <a:gd name="T1" fmla="*/ 71923702 h 580"/>
                <a:gd name="T2" fmla="*/ 78441997 w 602"/>
                <a:gd name="T3" fmla="*/ 71923702 h 580"/>
                <a:gd name="T4" fmla="*/ 78441997 w 602"/>
                <a:gd name="T5" fmla="*/ 71923702 h 580"/>
                <a:gd name="T6" fmla="*/ 74787349 w 602"/>
                <a:gd name="T7" fmla="*/ 75578543 h 580"/>
                <a:gd name="T8" fmla="*/ 3785069 w 602"/>
                <a:gd name="T9" fmla="*/ 75578543 h 580"/>
                <a:gd name="T10" fmla="*/ 0 w 602"/>
                <a:gd name="T11" fmla="*/ 71923702 h 580"/>
                <a:gd name="T12" fmla="*/ 0 w 602"/>
                <a:gd name="T13" fmla="*/ 71923702 h 580"/>
                <a:gd name="T14" fmla="*/ 0 w 602"/>
                <a:gd name="T15" fmla="*/ 71923702 h 580"/>
                <a:gd name="T16" fmla="*/ 9266680 w 602"/>
                <a:gd name="T17" fmla="*/ 53518347 h 580"/>
                <a:gd name="T18" fmla="*/ 21274708 w 602"/>
                <a:gd name="T19" fmla="*/ 49733080 h 580"/>
                <a:gd name="T20" fmla="*/ 30410969 w 602"/>
                <a:gd name="T21" fmla="*/ 46077877 h 580"/>
                <a:gd name="T22" fmla="*/ 30410969 w 602"/>
                <a:gd name="T23" fmla="*/ 38637768 h 580"/>
                <a:gd name="T24" fmla="*/ 26756320 w 602"/>
                <a:gd name="T25" fmla="*/ 29500304 h 580"/>
                <a:gd name="T26" fmla="*/ 24015334 w 602"/>
                <a:gd name="T27" fmla="*/ 25845463 h 580"/>
                <a:gd name="T28" fmla="*/ 25842658 w 602"/>
                <a:gd name="T29" fmla="*/ 19318704 h 580"/>
                <a:gd name="T30" fmla="*/ 24928996 w 602"/>
                <a:gd name="T31" fmla="*/ 12009021 h 580"/>
                <a:gd name="T32" fmla="*/ 38763987 w 602"/>
                <a:gd name="T33" fmla="*/ 0 h 580"/>
                <a:gd name="T34" fmla="*/ 53512640 w 602"/>
                <a:gd name="T35" fmla="*/ 12009021 h 580"/>
                <a:gd name="T36" fmla="*/ 52598978 w 602"/>
                <a:gd name="T37" fmla="*/ 19318704 h 580"/>
                <a:gd name="T38" fmla="*/ 53512640 w 602"/>
                <a:gd name="T39" fmla="*/ 25845463 h 580"/>
                <a:gd name="T40" fmla="*/ 51685677 w 602"/>
                <a:gd name="T41" fmla="*/ 29500304 h 580"/>
                <a:gd name="T42" fmla="*/ 48031029 w 602"/>
                <a:gd name="T43" fmla="*/ 38637768 h 580"/>
                <a:gd name="T44" fmla="*/ 48031029 w 602"/>
                <a:gd name="T45" fmla="*/ 46077877 h 580"/>
                <a:gd name="T46" fmla="*/ 57167289 w 602"/>
                <a:gd name="T47" fmla="*/ 49733080 h 580"/>
                <a:gd name="T48" fmla="*/ 68261294 w 602"/>
                <a:gd name="T49" fmla="*/ 53518347 h 580"/>
                <a:gd name="T50" fmla="*/ 72960024 w 602"/>
                <a:gd name="T51" fmla="*/ 57173188 h 580"/>
                <a:gd name="T52" fmla="*/ 59125033 w 602"/>
                <a:gd name="T53" fmla="*/ 57173188 h 580"/>
                <a:gd name="T54" fmla="*/ 51685677 w 602"/>
                <a:gd name="T55" fmla="*/ 64483232 h 580"/>
                <a:gd name="T56" fmla="*/ 59125033 w 602"/>
                <a:gd name="T57" fmla="*/ 71923702 h 580"/>
                <a:gd name="T58" fmla="*/ 73873686 w 602"/>
                <a:gd name="T59" fmla="*/ 71923702 h 580"/>
                <a:gd name="T60" fmla="*/ 78441997 w 602"/>
                <a:gd name="T61" fmla="*/ 70095920 h 580"/>
                <a:gd name="T62" fmla="*/ 78441997 w 602"/>
                <a:gd name="T63" fmla="*/ 71923702 h 580"/>
                <a:gd name="T64" fmla="*/ 73873686 w 602"/>
                <a:gd name="T65" fmla="*/ 68268500 h 580"/>
                <a:gd name="T66" fmla="*/ 73873686 w 602"/>
                <a:gd name="T67" fmla="*/ 68268500 h 580"/>
                <a:gd name="T68" fmla="*/ 59125033 w 602"/>
                <a:gd name="T69" fmla="*/ 68268500 h 580"/>
                <a:gd name="T70" fmla="*/ 55339965 w 602"/>
                <a:gd name="T71" fmla="*/ 64483232 h 580"/>
                <a:gd name="T72" fmla="*/ 59125033 w 602"/>
                <a:gd name="T73" fmla="*/ 60828391 h 580"/>
                <a:gd name="T74" fmla="*/ 73873686 w 602"/>
                <a:gd name="T75" fmla="*/ 60828391 h 580"/>
                <a:gd name="T76" fmla="*/ 77528335 w 602"/>
                <a:gd name="T77" fmla="*/ 64483232 h 580"/>
                <a:gd name="T78" fmla="*/ 73873686 w 602"/>
                <a:gd name="T79" fmla="*/ 68268500 h 5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02" h="580">
                  <a:moveTo>
                    <a:pt x="601" y="551"/>
                  </a:moveTo>
                  <a:lnTo>
                    <a:pt x="601" y="551"/>
                  </a:lnTo>
                  <a:cubicBezTo>
                    <a:pt x="601" y="572"/>
                    <a:pt x="587" y="579"/>
                    <a:pt x="573" y="579"/>
                  </a:cubicBezTo>
                  <a:cubicBezTo>
                    <a:pt x="29" y="579"/>
                    <a:pt x="29" y="579"/>
                    <a:pt x="29" y="579"/>
                  </a:cubicBezTo>
                  <a:cubicBezTo>
                    <a:pt x="7" y="579"/>
                    <a:pt x="0" y="572"/>
                    <a:pt x="0" y="551"/>
                  </a:cubicBezTo>
                  <a:cubicBezTo>
                    <a:pt x="0" y="551"/>
                    <a:pt x="0" y="452"/>
                    <a:pt x="71" y="410"/>
                  </a:cubicBezTo>
                  <a:cubicBezTo>
                    <a:pt x="120" y="388"/>
                    <a:pt x="99" y="410"/>
                    <a:pt x="163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5" y="226"/>
                  </a:cubicBezTo>
                  <a:cubicBezTo>
                    <a:pt x="191" y="233"/>
                    <a:pt x="184" y="212"/>
                    <a:pt x="184" y="198"/>
                  </a:cubicBezTo>
                  <a:cubicBezTo>
                    <a:pt x="184" y="183"/>
                    <a:pt x="177" y="148"/>
                    <a:pt x="198" y="148"/>
                  </a:cubicBezTo>
                  <a:cubicBezTo>
                    <a:pt x="191" y="127"/>
                    <a:pt x="191" y="99"/>
                    <a:pt x="191" y="92"/>
                  </a:cubicBezTo>
                  <a:cubicBezTo>
                    <a:pt x="191" y="49"/>
                    <a:pt x="233" y="0"/>
                    <a:pt x="297" y="0"/>
                  </a:cubicBezTo>
                  <a:cubicBezTo>
                    <a:pt x="375" y="0"/>
                    <a:pt x="403" y="49"/>
                    <a:pt x="410" y="92"/>
                  </a:cubicBezTo>
                  <a:cubicBezTo>
                    <a:pt x="410" y="99"/>
                    <a:pt x="410" y="127"/>
                    <a:pt x="403" y="148"/>
                  </a:cubicBezTo>
                  <a:cubicBezTo>
                    <a:pt x="424" y="148"/>
                    <a:pt x="417" y="183"/>
                    <a:pt x="410" y="198"/>
                  </a:cubicBezTo>
                  <a:cubicBezTo>
                    <a:pt x="410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38" y="381"/>
                  </a:cubicBezTo>
                  <a:cubicBezTo>
                    <a:pt x="495" y="410"/>
                    <a:pt x="481" y="388"/>
                    <a:pt x="523" y="410"/>
                  </a:cubicBezTo>
                  <a:cubicBezTo>
                    <a:pt x="537" y="417"/>
                    <a:pt x="551" y="431"/>
                    <a:pt x="559" y="438"/>
                  </a:cubicBezTo>
                  <a:cubicBezTo>
                    <a:pt x="453" y="438"/>
                    <a:pt x="453" y="438"/>
                    <a:pt x="453" y="438"/>
                  </a:cubicBezTo>
                  <a:cubicBezTo>
                    <a:pt x="417" y="438"/>
                    <a:pt x="396" y="466"/>
                    <a:pt x="396" y="494"/>
                  </a:cubicBezTo>
                  <a:cubicBezTo>
                    <a:pt x="396" y="530"/>
                    <a:pt x="417" y="551"/>
                    <a:pt x="453" y="551"/>
                  </a:cubicBezTo>
                  <a:cubicBezTo>
                    <a:pt x="566" y="551"/>
                    <a:pt x="566" y="551"/>
                    <a:pt x="566" y="551"/>
                  </a:cubicBezTo>
                  <a:cubicBezTo>
                    <a:pt x="580" y="551"/>
                    <a:pt x="587" y="551"/>
                    <a:pt x="601" y="537"/>
                  </a:cubicBezTo>
                  <a:cubicBezTo>
                    <a:pt x="601" y="551"/>
                    <a:pt x="601" y="551"/>
                    <a:pt x="601" y="551"/>
                  </a:cubicBezTo>
                  <a:close/>
                  <a:moveTo>
                    <a:pt x="566" y="523"/>
                  </a:moveTo>
                  <a:lnTo>
                    <a:pt x="566" y="523"/>
                  </a:lnTo>
                  <a:cubicBezTo>
                    <a:pt x="453" y="523"/>
                    <a:pt x="453" y="523"/>
                    <a:pt x="453" y="523"/>
                  </a:cubicBezTo>
                  <a:cubicBezTo>
                    <a:pt x="431" y="523"/>
                    <a:pt x="424" y="516"/>
                    <a:pt x="424" y="494"/>
                  </a:cubicBezTo>
                  <a:cubicBezTo>
                    <a:pt x="424" y="480"/>
                    <a:pt x="431" y="466"/>
                    <a:pt x="453" y="466"/>
                  </a:cubicBezTo>
                  <a:cubicBezTo>
                    <a:pt x="566" y="466"/>
                    <a:pt x="566" y="466"/>
                    <a:pt x="566" y="466"/>
                  </a:cubicBezTo>
                  <a:cubicBezTo>
                    <a:pt x="580" y="466"/>
                    <a:pt x="594" y="480"/>
                    <a:pt x="594" y="494"/>
                  </a:cubicBezTo>
                  <a:cubicBezTo>
                    <a:pt x="594" y="516"/>
                    <a:pt x="580" y="523"/>
                    <a:pt x="566" y="5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0" name="Freeform 95"/>
            <p:cNvSpPr>
              <a:spLocks noChangeArrowheads="1"/>
            </p:cNvSpPr>
            <p:nvPr/>
          </p:nvSpPr>
          <p:spPr bwMode="auto">
            <a:xfrm>
              <a:off x="2386013" y="1504950"/>
              <a:ext cx="219075" cy="209550"/>
            </a:xfrm>
            <a:custGeom>
              <a:avLst/>
              <a:gdLst>
                <a:gd name="T0" fmla="*/ 78678142 w 609"/>
                <a:gd name="T1" fmla="*/ 71923702 h 580"/>
                <a:gd name="T2" fmla="*/ 78678142 w 609"/>
                <a:gd name="T3" fmla="*/ 71923702 h 580"/>
                <a:gd name="T4" fmla="*/ 78678142 w 609"/>
                <a:gd name="T5" fmla="*/ 71923702 h 580"/>
                <a:gd name="T6" fmla="*/ 75054951 w 609"/>
                <a:gd name="T7" fmla="*/ 75578543 h 580"/>
                <a:gd name="T8" fmla="*/ 72208055 w 609"/>
                <a:gd name="T9" fmla="*/ 75578543 h 580"/>
                <a:gd name="T10" fmla="*/ 73113853 w 609"/>
                <a:gd name="T11" fmla="*/ 71923702 h 580"/>
                <a:gd name="T12" fmla="*/ 78678142 w 609"/>
                <a:gd name="T13" fmla="*/ 70095920 h 580"/>
                <a:gd name="T14" fmla="*/ 78678142 w 609"/>
                <a:gd name="T15" fmla="*/ 71923702 h 580"/>
                <a:gd name="T16" fmla="*/ 73113853 w 609"/>
                <a:gd name="T17" fmla="*/ 68268500 h 580"/>
                <a:gd name="T18" fmla="*/ 73113853 w 609"/>
                <a:gd name="T19" fmla="*/ 68268500 h 580"/>
                <a:gd name="T20" fmla="*/ 69490662 w 609"/>
                <a:gd name="T21" fmla="*/ 68268500 h 580"/>
                <a:gd name="T22" fmla="*/ 69490662 w 609"/>
                <a:gd name="T23" fmla="*/ 71923702 h 580"/>
                <a:gd name="T24" fmla="*/ 65867111 w 609"/>
                <a:gd name="T25" fmla="*/ 75578543 h 580"/>
                <a:gd name="T26" fmla="*/ 62243920 w 609"/>
                <a:gd name="T27" fmla="*/ 71923702 h 580"/>
                <a:gd name="T28" fmla="*/ 62243920 w 609"/>
                <a:gd name="T29" fmla="*/ 68268500 h 580"/>
                <a:gd name="T30" fmla="*/ 58491226 w 609"/>
                <a:gd name="T31" fmla="*/ 68268500 h 580"/>
                <a:gd name="T32" fmla="*/ 54867675 w 609"/>
                <a:gd name="T33" fmla="*/ 64483232 h 580"/>
                <a:gd name="T34" fmla="*/ 58491226 w 609"/>
                <a:gd name="T35" fmla="*/ 60828391 h 580"/>
                <a:gd name="T36" fmla="*/ 62243920 w 609"/>
                <a:gd name="T37" fmla="*/ 60828391 h 580"/>
                <a:gd name="T38" fmla="*/ 62243920 w 609"/>
                <a:gd name="T39" fmla="*/ 57173188 h 580"/>
                <a:gd name="T40" fmla="*/ 65867111 w 609"/>
                <a:gd name="T41" fmla="*/ 53518347 h 580"/>
                <a:gd name="T42" fmla="*/ 69490662 w 609"/>
                <a:gd name="T43" fmla="*/ 57173188 h 580"/>
                <a:gd name="T44" fmla="*/ 69490662 w 609"/>
                <a:gd name="T45" fmla="*/ 60828391 h 580"/>
                <a:gd name="T46" fmla="*/ 73113853 w 609"/>
                <a:gd name="T47" fmla="*/ 60828391 h 580"/>
                <a:gd name="T48" fmla="*/ 76866547 w 609"/>
                <a:gd name="T49" fmla="*/ 64483232 h 580"/>
                <a:gd name="T50" fmla="*/ 73113853 w 609"/>
                <a:gd name="T51" fmla="*/ 68268500 h 580"/>
                <a:gd name="T52" fmla="*/ 58491226 w 609"/>
                <a:gd name="T53" fmla="*/ 57173188 h 580"/>
                <a:gd name="T54" fmla="*/ 58491226 w 609"/>
                <a:gd name="T55" fmla="*/ 57173188 h 580"/>
                <a:gd name="T56" fmla="*/ 51244484 w 609"/>
                <a:gd name="T57" fmla="*/ 64483232 h 580"/>
                <a:gd name="T58" fmla="*/ 58491226 w 609"/>
                <a:gd name="T59" fmla="*/ 71923702 h 580"/>
                <a:gd name="T60" fmla="*/ 59397024 w 609"/>
                <a:gd name="T61" fmla="*/ 75578543 h 580"/>
                <a:gd name="T62" fmla="*/ 3623191 w 609"/>
                <a:gd name="T63" fmla="*/ 75578543 h 580"/>
                <a:gd name="T64" fmla="*/ 0 w 609"/>
                <a:gd name="T65" fmla="*/ 71923702 h 580"/>
                <a:gd name="T66" fmla="*/ 0 w 609"/>
                <a:gd name="T67" fmla="*/ 71923702 h 580"/>
                <a:gd name="T68" fmla="*/ 0 w 609"/>
                <a:gd name="T69" fmla="*/ 71923702 h 580"/>
                <a:gd name="T70" fmla="*/ 10093638 w 609"/>
                <a:gd name="T71" fmla="*/ 53518347 h 580"/>
                <a:gd name="T72" fmla="*/ 21093073 w 609"/>
                <a:gd name="T73" fmla="*/ 49733080 h 580"/>
                <a:gd name="T74" fmla="*/ 31057209 w 609"/>
                <a:gd name="T75" fmla="*/ 46077877 h 580"/>
                <a:gd name="T76" fmla="*/ 31057209 w 609"/>
                <a:gd name="T77" fmla="*/ 38637768 h 580"/>
                <a:gd name="T78" fmla="*/ 27434018 w 609"/>
                <a:gd name="T79" fmla="*/ 29500304 h 580"/>
                <a:gd name="T80" fmla="*/ 24716265 w 609"/>
                <a:gd name="T81" fmla="*/ 25845463 h 580"/>
                <a:gd name="T82" fmla="*/ 25622062 w 609"/>
                <a:gd name="T83" fmla="*/ 19318704 h 580"/>
                <a:gd name="T84" fmla="*/ 25622062 w 609"/>
                <a:gd name="T85" fmla="*/ 12009021 h 580"/>
                <a:gd name="T86" fmla="*/ 39339251 w 609"/>
                <a:gd name="T87" fmla="*/ 0 h 580"/>
                <a:gd name="T88" fmla="*/ 53961878 w 609"/>
                <a:gd name="T89" fmla="*/ 12009021 h 580"/>
                <a:gd name="T90" fmla="*/ 53056080 w 609"/>
                <a:gd name="T91" fmla="*/ 19318704 h 580"/>
                <a:gd name="T92" fmla="*/ 53961878 w 609"/>
                <a:gd name="T93" fmla="*/ 25845463 h 580"/>
                <a:gd name="T94" fmla="*/ 51244484 w 609"/>
                <a:gd name="T95" fmla="*/ 29500304 h 580"/>
                <a:gd name="T96" fmla="*/ 47620933 w 609"/>
                <a:gd name="T97" fmla="*/ 38637768 h 580"/>
                <a:gd name="T98" fmla="*/ 47620933 w 609"/>
                <a:gd name="T99" fmla="*/ 46077877 h 580"/>
                <a:gd name="T100" fmla="*/ 57585069 w 609"/>
                <a:gd name="T101" fmla="*/ 49733080 h 580"/>
                <a:gd name="T102" fmla="*/ 62243920 w 609"/>
                <a:gd name="T103" fmla="*/ 51690927 h 580"/>
                <a:gd name="T104" fmla="*/ 58491226 w 609"/>
                <a:gd name="T105" fmla="*/ 57173188 h 5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9" h="580">
                  <a:moveTo>
                    <a:pt x="608" y="551"/>
                  </a:moveTo>
                  <a:lnTo>
                    <a:pt x="608" y="551"/>
                  </a:lnTo>
                  <a:cubicBezTo>
                    <a:pt x="608" y="572"/>
                    <a:pt x="594" y="579"/>
                    <a:pt x="580" y="579"/>
                  </a:cubicBezTo>
                  <a:cubicBezTo>
                    <a:pt x="558" y="579"/>
                    <a:pt x="558" y="579"/>
                    <a:pt x="558" y="579"/>
                  </a:cubicBezTo>
                  <a:cubicBezTo>
                    <a:pt x="565" y="572"/>
                    <a:pt x="565" y="565"/>
                    <a:pt x="565" y="551"/>
                  </a:cubicBezTo>
                  <a:cubicBezTo>
                    <a:pt x="580" y="551"/>
                    <a:pt x="594" y="551"/>
                    <a:pt x="608" y="537"/>
                  </a:cubicBezTo>
                  <a:cubicBezTo>
                    <a:pt x="608" y="551"/>
                    <a:pt x="608" y="551"/>
                    <a:pt x="608" y="551"/>
                  </a:cubicBezTo>
                  <a:close/>
                  <a:moveTo>
                    <a:pt x="565" y="523"/>
                  </a:moveTo>
                  <a:lnTo>
                    <a:pt x="565" y="523"/>
                  </a:lnTo>
                  <a:cubicBezTo>
                    <a:pt x="537" y="523"/>
                    <a:pt x="537" y="523"/>
                    <a:pt x="537" y="523"/>
                  </a:cubicBezTo>
                  <a:cubicBezTo>
                    <a:pt x="537" y="551"/>
                    <a:pt x="537" y="551"/>
                    <a:pt x="537" y="551"/>
                  </a:cubicBezTo>
                  <a:cubicBezTo>
                    <a:pt x="537" y="572"/>
                    <a:pt x="530" y="579"/>
                    <a:pt x="509" y="579"/>
                  </a:cubicBezTo>
                  <a:cubicBezTo>
                    <a:pt x="495" y="579"/>
                    <a:pt x="481" y="572"/>
                    <a:pt x="481" y="551"/>
                  </a:cubicBezTo>
                  <a:cubicBezTo>
                    <a:pt x="481" y="523"/>
                    <a:pt x="481" y="523"/>
                    <a:pt x="481" y="523"/>
                  </a:cubicBezTo>
                  <a:cubicBezTo>
                    <a:pt x="452" y="523"/>
                    <a:pt x="452" y="523"/>
                    <a:pt x="452" y="523"/>
                  </a:cubicBezTo>
                  <a:cubicBezTo>
                    <a:pt x="438" y="523"/>
                    <a:pt x="424" y="516"/>
                    <a:pt x="424" y="494"/>
                  </a:cubicBezTo>
                  <a:cubicBezTo>
                    <a:pt x="424" y="480"/>
                    <a:pt x="438" y="466"/>
                    <a:pt x="452" y="466"/>
                  </a:cubicBezTo>
                  <a:cubicBezTo>
                    <a:pt x="481" y="466"/>
                    <a:pt x="481" y="466"/>
                    <a:pt x="481" y="466"/>
                  </a:cubicBezTo>
                  <a:cubicBezTo>
                    <a:pt x="481" y="438"/>
                    <a:pt x="481" y="438"/>
                    <a:pt x="481" y="438"/>
                  </a:cubicBezTo>
                  <a:cubicBezTo>
                    <a:pt x="481" y="424"/>
                    <a:pt x="495" y="410"/>
                    <a:pt x="509" y="410"/>
                  </a:cubicBezTo>
                  <a:cubicBezTo>
                    <a:pt x="530" y="410"/>
                    <a:pt x="537" y="424"/>
                    <a:pt x="537" y="438"/>
                  </a:cubicBezTo>
                  <a:cubicBezTo>
                    <a:pt x="537" y="466"/>
                    <a:pt x="537" y="466"/>
                    <a:pt x="537" y="466"/>
                  </a:cubicBezTo>
                  <a:cubicBezTo>
                    <a:pt x="565" y="466"/>
                    <a:pt x="565" y="466"/>
                    <a:pt x="565" y="466"/>
                  </a:cubicBezTo>
                  <a:cubicBezTo>
                    <a:pt x="587" y="466"/>
                    <a:pt x="594" y="480"/>
                    <a:pt x="594" y="494"/>
                  </a:cubicBezTo>
                  <a:cubicBezTo>
                    <a:pt x="594" y="516"/>
                    <a:pt x="587" y="523"/>
                    <a:pt x="565" y="523"/>
                  </a:cubicBezTo>
                  <a:close/>
                  <a:moveTo>
                    <a:pt x="452" y="438"/>
                  </a:moveTo>
                  <a:lnTo>
                    <a:pt x="452" y="438"/>
                  </a:lnTo>
                  <a:cubicBezTo>
                    <a:pt x="424" y="438"/>
                    <a:pt x="396" y="466"/>
                    <a:pt x="396" y="494"/>
                  </a:cubicBezTo>
                  <a:cubicBezTo>
                    <a:pt x="396" y="530"/>
                    <a:pt x="424" y="551"/>
                    <a:pt x="452" y="551"/>
                  </a:cubicBezTo>
                  <a:cubicBezTo>
                    <a:pt x="452" y="565"/>
                    <a:pt x="459" y="572"/>
                    <a:pt x="459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14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7" y="388"/>
                    <a:pt x="106" y="410"/>
                    <a:pt x="163" y="381"/>
                  </a:cubicBezTo>
                  <a:cubicBezTo>
                    <a:pt x="226" y="360"/>
                    <a:pt x="240" y="353"/>
                    <a:pt x="240" y="353"/>
                  </a:cubicBezTo>
                  <a:cubicBezTo>
                    <a:pt x="240" y="296"/>
                    <a:pt x="240" y="296"/>
                    <a:pt x="240" y="296"/>
                  </a:cubicBezTo>
                  <a:cubicBezTo>
                    <a:pt x="240" y="296"/>
                    <a:pt x="219" y="275"/>
                    <a:pt x="212" y="226"/>
                  </a:cubicBezTo>
                  <a:cubicBezTo>
                    <a:pt x="198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8" y="127"/>
                    <a:pt x="191" y="99"/>
                    <a:pt x="198" y="92"/>
                  </a:cubicBezTo>
                  <a:cubicBezTo>
                    <a:pt x="198" y="49"/>
                    <a:pt x="240" y="0"/>
                    <a:pt x="304" y="0"/>
                  </a:cubicBezTo>
                  <a:cubicBezTo>
                    <a:pt x="382" y="0"/>
                    <a:pt x="410" y="49"/>
                    <a:pt x="417" y="92"/>
                  </a:cubicBezTo>
                  <a:cubicBezTo>
                    <a:pt x="417" y="99"/>
                    <a:pt x="410" y="127"/>
                    <a:pt x="410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45" y="381"/>
                  </a:cubicBezTo>
                  <a:cubicBezTo>
                    <a:pt x="459" y="388"/>
                    <a:pt x="467" y="396"/>
                    <a:pt x="481" y="396"/>
                  </a:cubicBezTo>
                  <a:cubicBezTo>
                    <a:pt x="467" y="403"/>
                    <a:pt x="452" y="424"/>
                    <a:pt x="452" y="4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1" name="Freeform 96"/>
            <p:cNvSpPr>
              <a:spLocks noChangeArrowheads="1"/>
            </p:cNvSpPr>
            <p:nvPr/>
          </p:nvSpPr>
          <p:spPr bwMode="auto">
            <a:xfrm>
              <a:off x="2006600" y="1504950"/>
              <a:ext cx="217488" cy="209550"/>
            </a:xfrm>
            <a:custGeom>
              <a:avLst/>
              <a:gdLst>
                <a:gd name="T0" fmla="*/ 78442719 w 602"/>
                <a:gd name="T1" fmla="*/ 71923702 h 580"/>
                <a:gd name="T2" fmla="*/ 78442719 w 602"/>
                <a:gd name="T3" fmla="*/ 71923702 h 580"/>
                <a:gd name="T4" fmla="*/ 78442719 w 602"/>
                <a:gd name="T5" fmla="*/ 71923702 h 580"/>
                <a:gd name="T6" fmla="*/ 74657633 w 602"/>
                <a:gd name="T7" fmla="*/ 75578543 h 580"/>
                <a:gd name="T8" fmla="*/ 3654665 w 602"/>
                <a:gd name="T9" fmla="*/ 75578543 h 580"/>
                <a:gd name="T10" fmla="*/ 0 w 602"/>
                <a:gd name="T11" fmla="*/ 71923702 h 580"/>
                <a:gd name="T12" fmla="*/ 0 w 602"/>
                <a:gd name="T13" fmla="*/ 71923702 h 580"/>
                <a:gd name="T14" fmla="*/ 0 w 602"/>
                <a:gd name="T15" fmla="*/ 71923702 h 580"/>
                <a:gd name="T16" fmla="*/ 10180751 w 602"/>
                <a:gd name="T17" fmla="*/ 53518347 h 580"/>
                <a:gd name="T18" fmla="*/ 21274806 w 602"/>
                <a:gd name="T19" fmla="*/ 49733080 h 580"/>
                <a:gd name="T20" fmla="*/ 30411109 w 602"/>
                <a:gd name="T21" fmla="*/ 46077877 h 580"/>
                <a:gd name="T22" fmla="*/ 30411109 w 602"/>
                <a:gd name="T23" fmla="*/ 38637768 h 580"/>
                <a:gd name="T24" fmla="*/ 26756804 w 602"/>
                <a:gd name="T25" fmla="*/ 29500304 h 580"/>
                <a:gd name="T26" fmla="*/ 24929472 w 602"/>
                <a:gd name="T27" fmla="*/ 25845463 h 580"/>
                <a:gd name="T28" fmla="*/ 25843138 w 602"/>
                <a:gd name="T29" fmla="*/ 19318704 h 580"/>
                <a:gd name="T30" fmla="*/ 24929472 w 602"/>
                <a:gd name="T31" fmla="*/ 12009021 h 580"/>
                <a:gd name="T32" fmla="*/ 39678193 w 602"/>
                <a:gd name="T33" fmla="*/ 0 h 580"/>
                <a:gd name="T34" fmla="*/ 53513248 w 602"/>
                <a:gd name="T35" fmla="*/ 12009021 h 580"/>
                <a:gd name="T36" fmla="*/ 52599581 w 602"/>
                <a:gd name="T37" fmla="*/ 19318704 h 580"/>
                <a:gd name="T38" fmla="*/ 54426914 w 602"/>
                <a:gd name="T39" fmla="*/ 25845463 h 580"/>
                <a:gd name="T40" fmla="*/ 51685915 w 602"/>
                <a:gd name="T41" fmla="*/ 29500304 h 580"/>
                <a:gd name="T42" fmla="*/ 48031249 w 602"/>
                <a:gd name="T43" fmla="*/ 38637768 h 580"/>
                <a:gd name="T44" fmla="*/ 48031249 w 602"/>
                <a:gd name="T45" fmla="*/ 46077877 h 580"/>
                <a:gd name="T46" fmla="*/ 57167913 w 602"/>
                <a:gd name="T47" fmla="*/ 49733080 h 580"/>
                <a:gd name="T48" fmla="*/ 69175635 w 602"/>
                <a:gd name="T49" fmla="*/ 53518347 h 580"/>
                <a:gd name="T50" fmla="*/ 78442719 w 602"/>
                <a:gd name="T51" fmla="*/ 71923702 h 5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02" h="580">
                  <a:moveTo>
                    <a:pt x="601" y="551"/>
                  </a:moveTo>
                  <a:lnTo>
                    <a:pt x="601" y="551"/>
                  </a:lnTo>
                  <a:cubicBezTo>
                    <a:pt x="601" y="572"/>
                    <a:pt x="594" y="579"/>
                    <a:pt x="572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14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0" y="388"/>
                    <a:pt x="106" y="410"/>
                    <a:pt x="163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5" y="226"/>
                  </a:cubicBezTo>
                  <a:cubicBezTo>
                    <a:pt x="191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1" y="127"/>
                    <a:pt x="191" y="99"/>
                    <a:pt x="191" y="92"/>
                  </a:cubicBezTo>
                  <a:cubicBezTo>
                    <a:pt x="198" y="49"/>
                    <a:pt x="240" y="0"/>
                    <a:pt x="304" y="0"/>
                  </a:cubicBezTo>
                  <a:cubicBezTo>
                    <a:pt x="375" y="0"/>
                    <a:pt x="410" y="49"/>
                    <a:pt x="410" y="92"/>
                  </a:cubicBezTo>
                  <a:cubicBezTo>
                    <a:pt x="410" y="99"/>
                    <a:pt x="410" y="127"/>
                    <a:pt x="403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38" y="381"/>
                  </a:cubicBezTo>
                  <a:cubicBezTo>
                    <a:pt x="502" y="410"/>
                    <a:pt x="481" y="388"/>
                    <a:pt x="530" y="410"/>
                  </a:cubicBezTo>
                  <a:cubicBezTo>
                    <a:pt x="601" y="452"/>
                    <a:pt x="601" y="551"/>
                    <a:pt x="601" y="55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2" name="Freeform 97"/>
            <p:cNvSpPr>
              <a:spLocks noChangeArrowheads="1"/>
            </p:cNvSpPr>
            <p:nvPr/>
          </p:nvSpPr>
          <p:spPr bwMode="auto">
            <a:xfrm>
              <a:off x="6186488" y="1133475"/>
              <a:ext cx="217487" cy="190500"/>
            </a:xfrm>
            <a:custGeom>
              <a:avLst/>
              <a:gdLst>
                <a:gd name="T0" fmla="*/ 56253627 w 602"/>
                <a:gd name="T1" fmla="*/ 0 h 531"/>
                <a:gd name="T2" fmla="*/ 56253627 w 602"/>
                <a:gd name="T3" fmla="*/ 0 h 531"/>
                <a:gd name="T4" fmla="*/ 41504973 w 602"/>
                <a:gd name="T5" fmla="*/ 6306590 h 531"/>
                <a:gd name="T6" fmla="*/ 41504973 w 602"/>
                <a:gd name="T7" fmla="*/ 6306590 h 531"/>
                <a:gd name="T8" fmla="*/ 41504973 w 602"/>
                <a:gd name="T9" fmla="*/ 6306590 h 531"/>
                <a:gd name="T10" fmla="*/ 38763987 w 602"/>
                <a:gd name="T11" fmla="*/ 9009466 h 531"/>
                <a:gd name="T12" fmla="*/ 36937024 w 602"/>
                <a:gd name="T13" fmla="*/ 6306590 h 531"/>
                <a:gd name="T14" fmla="*/ 36937024 w 602"/>
                <a:gd name="T15" fmla="*/ 6306590 h 531"/>
                <a:gd name="T16" fmla="*/ 36937024 w 602"/>
                <a:gd name="T17" fmla="*/ 6306590 h 531"/>
                <a:gd name="T18" fmla="*/ 36937024 w 602"/>
                <a:gd name="T19" fmla="*/ 6306590 h 531"/>
                <a:gd name="T20" fmla="*/ 22188371 w 602"/>
                <a:gd name="T21" fmla="*/ 0 h 531"/>
                <a:gd name="T22" fmla="*/ 6526055 w 602"/>
                <a:gd name="T23" fmla="*/ 6306590 h 531"/>
                <a:gd name="T24" fmla="*/ 0 w 602"/>
                <a:gd name="T25" fmla="*/ 21751441 h 531"/>
                <a:gd name="T26" fmla="*/ 6526055 w 602"/>
                <a:gd name="T27" fmla="*/ 37325085 h 531"/>
                <a:gd name="T28" fmla="*/ 36023362 w 602"/>
                <a:gd name="T29" fmla="*/ 66412749 h 531"/>
                <a:gd name="T30" fmla="*/ 38763987 w 602"/>
                <a:gd name="T31" fmla="*/ 68214427 h 531"/>
                <a:gd name="T32" fmla="*/ 42418636 w 602"/>
                <a:gd name="T33" fmla="*/ 66412749 h 531"/>
                <a:gd name="T34" fmla="*/ 71915942 w 602"/>
                <a:gd name="T35" fmla="*/ 37325085 h 531"/>
                <a:gd name="T36" fmla="*/ 78441997 w 602"/>
                <a:gd name="T37" fmla="*/ 21751441 h 531"/>
                <a:gd name="T38" fmla="*/ 71915942 w 602"/>
                <a:gd name="T39" fmla="*/ 6306590 h 531"/>
                <a:gd name="T40" fmla="*/ 56253627 w 602"/>
                <a:gd name="T41" fmla="*/ 0 h 5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02" h="531">
                  <a:moveTo>
                    <a:pt x="431" y="0"/>
                  </a:moveTo>
                  <a:lnTo>
                    <a:pt x="431" y="0"/>
                  </a:lnTo>
                  <a:cubicBezTo>
                    <a:pt x="389" y="0"/>
                    <a:pt x="346" y="21"/>
                    <a:pt x="318" y="49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48" y="21"/>
                    <a:pt x="212" y="0"/>
                    <a:pt x="170" y="0"/>
                  </a:cubicBezTo>
                  <a:cubicBezTo>
                    <a:pt x="120" y="0"/>
                    <a:pt x="78" y="21"/>
                    <a:pt x="50" y="49"/>
                  </a:cubicBezTo>
                  <a:cubicBezTo>
                    <a:pt x="14" y="84"/>
                    <a:pt x="0" y="127"/>
                    <a:pt x="0" y="169"/>
                  </a:cubicBezTo>
                  <a:cubicBezTo>
                    <a:pt x="0" y="219"/>
                    <a:pt x="14" y="261"/>
                    <a:pt x="50" y="290"/>
                  </a:cubicBezTo>
                  <a:cubicBezTo>
                    <a:pt x="276" y="516"/>
                    <a:pt x="276" y="516"/>
                    <a:pt x="276" y="516"/>
                  </a:cubicBezTo>
                  <a:cubicBezTo>
                    <a:pt x="283" y="523"/>
                    <a:pt x="290" y="530"/>
                    <a:pt x="297" y="530"/>
                  </a:cubicBezTo>
                  <a:cubicBezTo>
                    <a:pt x="311" y="530"/>
                    <a:pt x="318" y="523"/>
                    <a:pt x="325" y="516"/>
                  </a:cubicBezTo>
                  <a:cubicBezTo>
                    <a:pt x="551" y="290"/>
                    <a:pt x="551" y="290"/>
                    <a:pt x="551" y="290"/>
                  </a:cubicBezTo>
                  <a:cubicBezTo>
                    <a:pt x="587" y="261"/>
                    <a:pt x="601" y="219"/>
                    <a:pt x="601" y="169"/>
                  </a:cubicBezTo>
                  <a:cubicBezTo>
                    <a:pt x="601" y="127"/>
                    <a:pt x="587" y="84"/>
                    <a:pt x="551" y="49"/>
                  </a:cubicBezTo>
                  <a:cubicBezTo>
                    <a:pt x="516" y="21"/>
                    <a:pt x="474" y="0"/>
                    <a:pt x="43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3" name="Freeform 98"/>
            <p:cNvSpPr>
              <a:spLocks noChangeArrowheads="1"/>
            </p:cNvSpPr>
            <p:nvPr/>
          </p:nvSpPr>
          <p:spPr bwMode="auto">
            <a:xfrm>
              <a:off x="5811838" y="1131888"/>
              <a:ext cx="211137" cy="196850"/>
            </a:xfrm>
            <a:custGeom>
              <a:avLst/>
              <a:gdLst>
                <a:gd name="T0" fmla="*/ 65628418 w 588"/>
                <a:gd name="T1" fmla="*/ 20221371 h 545"/>
                <a:gd name="T2" fmla="*/ 53766324 w 588"/>
                <a:gd name="T3" fmla="*/ 36789640 h 545"/>
                <a:gd name="T4" fmla="*/ 46546013 w 588"/>
                <a:gd name="T5" fmla="*/ 10045490 h 545"/>
                <a:gd name="T6" fmla="*/ 26431982 w 588"/>
                <a:gd name="T7" fmla="*/ 61707599 h 545"/>
                <a:gd name="T8" fmla="*/ 40099153 w 588"/>
                <a:gd name="T9" fmla="*/ 55315211 h 545"/>
                <a:gd name="T10" fmla="*/ 24626905 w 588"/>
                <a:gd name="T11" fmla="*/ 70970385 h 545"/>
                <a:gd name="T12" fmla="*/ 22821827 w 588"/>
                <a:gd name="T13" fmla="*/ 70970385 h 545"/>
                <a:gd name="T14" fmla="*/ 1805078 w 588"/>
                <a:gd name="T15" fmla="*/ 56228306 h 545"/>
                <a:gd name="T16" fmla="*/ 0 w 588"/>
                <a:gd name="T17" fmla="*/ 3652741 h 545"/>
                <a:gd name="T18" fmla="*/ 5544142 w 588"/>
                <a:gd name="T19" fmla="*/ 913095 h 545"/>
                <a:gd name="T20" fmla="*/ 23724186 w 588"/>
                <a:gd name="T21" fmla="*/ 13828622 h 545"/>
                <a:gd name="T22" fmla="*/ 48351091 w 588"/>
                <a:gd name="T23" fmla="*/ 0 h 545"/>
                <a:gd name="T24" fmla="*/ 51961247 w 588"/>
                <a:gd name="T25" fmla="*/ 913095 h 545"/>
                <a:gd name="T26" fmla="*/ 71043651 w 588"/>
                <a:gd name="T27" fmla="*/ 15655173 h 545"/>
                <a:gd name="T28" fmla="*/ 71043651 w 588"/>
                <a:gd name="T29" fmla="*/ 15655173 h 545"/>
                <a:gd name="T30" fmla="*/ 72977637 w 588"/>
                <a:gd name="T31" fmla="*/ 18394820 h 545"/>
                <a:gd name="T32" fmla="*/ 65628418 w 588"/>
                <a:gd name="T33" fmla="*/ 36789640 h 545"/>
                <a:gd name="T34" fmla="*/ 19082404 w 588"/>
                <a:gd name="T35" fmla="*/ 20221371 h 545"/>
                <a:gd name="T36" fmla="*/ 7349219 w 588"/>
                <a:gd name="T37" fmla="*/ 10958585 h 545"/>
                <a:gd name="T38" fmla="*/ 19082404 w 588"/>
                <a:gd name="T39" fmla="*/ 59881048 h 545"/>
                <a:gd name="T40" fmla="*/ 59181557 w 588"/>
                <a:gd name="T41" fmla="*/ 39660038 h 545"/>
                <a:gd name="T42" fmla="*/ 75685433 w 588"/>
                <a:gd name="T43" fmla="*/ 55315211 h 545"/>
                <a:gd name="T44" fmla="*/ 43709309 w 588"/>
                <a:gd name="T45" fmla="*/ 55315211 h 545"/>
                <a:gd name="T46" fmla="*/ 51961247 w 588"/>
                <a:gd name="T47" fmla="*/ 58054858 h 545"/>
                <a:gd name="T48" fmla="*/ 51058528 w 588"/>
                <a:gd name="T49" fmla="*/ 59881048 h 545"/>
                <a:gd name="T50" fmla="*/ 57376480 w 588"/>
                <a:gd name="T51" fmla="*/ 62620694 h 545"/>
                <a:gd name="T52" fmla="*/ 62018262 w 588"/>
                <a:gd name="T53" fmla="*/ 62620694 h 545"/>
                <a:gd name="T54" fmla="*/ 68336214 w 588"/>
                <a:gd name="T55" fmla="*/ 59881048 h 545"/>
                <a:gd name="T56" fmla="*/ 64725699 w 588"/>
                <a:gd name="T57" fmla="*/ 55315211 h 545"/>
                <a:gd name="T58" fmla="*/ 68336214 w 588"/>
                <a:gd name="T59" fmla="*/ 50618623 h 545"/>
                <a:gd name="T60" fmla="*/ 62018262 w 588"/>
                <a:gd name="T61" fmla="*/ 47878977 h 545"/>
                <a:gd name="T62" fmla="*/ 57376480 w 588"/>
                <a:gd name="T63" fmla="*/ 47878977 h 545"/>
                <a:gd name="T64" fmla="*/ 51058528 w 588"/>
                <a:gd name="T65" fmla="*/ 50618623 h 545"/>
                <a:gd name="T66" fmla="*/ 54668684 w 588"/>
                <a:gd name="T67" fmla="*/ 55315211 h 5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8" h="545">
                  <a:moveTo>
                    <a:pt x="509" y="155"/>
                  </a:moveTo>
                  <a:lnTo>
                    <a:pt x="509" y="155"/>
                  </a:lnTo>
                  <a:cubicBezTo>
                    <a:pt x="417" y="84"/>
                    <a:pt x="417" y="84"/>
                    <a:pt x="417" y="84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396" y="289"/>
                    <a:pt x="375" y="297"/>
                    <a:pt x="361" y="318"/>
                  </a:cubicBezTo>
                  <a:cubicBezTo>
                    <a:pt x="361" y="77"/>
                    <a:pt x="361" y="77"/>
                    <a:pt x="361" y="77"/>
                  </a:cubicBez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1" y="459"/>
                    <a:pt x="318" y="473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91" y="544"/>
                    <a:pt x="184" y="544"/>
                    <a:pt x="177" y="544"/>
                  </a:cubicBezTo>
                  <a:cubicBezTo>
                    <a:pt x="170" y="544"/>
                    <a:pt x="170" y="544"/>
                    <a:pt x="163" y="544"/>
                  </a:cubicBezTo>
                  <a:cubicBezTo>
                    <a:pt x="14" y="431"/>
                    <a:pt x="14" y="431"/>
                    <a:pt x="14" y="431"/>
                  </a:cubicBezTo>
                  <a:cubicBezTo>
                    <a:pt x="7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43" y="0"/>
                    <a:pt x="43" y="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82" y="0"/>
                    <a:pt x="389" y="0"/>
                  </a:cubicBezTo>
                  <a:cubicBezTo>
                    <a:pt x="396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6" y="134"/>
                    <a:pt x="566" y="141"/>
                  </a:cubicBezTo>
                  <a:cubicBezTo>
                    <a:pt x="566" y="318"/>
                    <a:pt x="566" y="318"/>
                    <a:pt x="566" y="318"/>
                  </a:cubicBezTo>
                  <a:cubicBezTo>
                    <a:pt x="551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48" y="155"/>
                  </a:moveTo>
                  <a:lnTo>
                    <a:pt x="148" y="155"/>
                  </a:lnTo>
                  <a:cubicBezTo>
                    <a:pt x="57" y="84"/>
                    <a:pt x="57" y="84"/>
                    <a:pt x="57" y="84"/>
                  </a:cubicBezTo>
                  <a:cubicBezTo>
                    <a:pt x="57" y="388"/>
                    <a:pt x="57" y="388"/>
                    <a:pt x="57" y="388"/>
                  </a:cubicBezTo>
                  <a:cubicBezTo>
                    <a:pt x="148" y="459"/>
                    <a:pt x="148" y="459"/>
                    <a:pt x="148" y="459"/>
                  </a:cubicBezTo>
                  <a:lnTo>
                    <a:pt x="148" y="155"/>
                  </a:lnTo>
                  <a:close/>
                  <a:moveTo>
                    <a:pt x="459" y="304"/>
                  </a:moveTo>
                  <a:lnTo>
                    <a:pt x="459" y="304"/>
                  </a:lnTo>
                  <a:cubicBezTo>
                    <a:pt x="530" y="304"/>
                    <a:pt x="587" y="353"/>
                    <a:pt x="587" y="424"/>
                  </a:cubicBezTo>
                  <a:cubicBezTo>
                    <a:pt x="587" y="495"/>
                    <a:pt x="530" y="544"/>
                    <a:pt x="459" y="544"/>
                  </a:cubicBezTo>
                  <a:cubicBezTo>
                    <a:pt x="396" y="544"/>
                    <a:pt x="339" y="495"/>
                    <a:pt x="339" y="424"/>
                  </a:cubicBezTo>
                  <a:cubicBezTo>
                    <a:pt x="339" y="353"/>
                    <a:pt x="396" y="304"/>
                    <a:pt x="459" y="304"/>
                  </a:cubicBezTo>
                  <a:close/>
                  <a:moveTo>
                    <a:pt x="403" y="445"/>
                  </a:moveTo>
                  <a:lnTo>
                    <a:pt x="403" y="445"/>
                  </a:lnTo>
                  <a:cubicBezTo>
                    <a:pt x="396" y="445"/>
                    <a:pt x="396" y="452"/>
                    <a:pt x="396" y="459"/>
                  </a:cubicBezTo>
                  <a:cubicBezTo>
                    <a:pt x="396" y="480"/>
                    <a:pt x="410" y="487"/>
                    <a:pt x="424" y="487"/>
                  </a:cubicBezTo>
                  <a:cubicBezTo>
                    <a:pt x="431" y="487"/>
                    <a:pt x="438" y="487"/>
                    <a:pt x="445" y="480"/>
                  </a:cubicBezTo>
                  <a:cubicBezTo>
                    <a:pt x="459" y="466"/>
                    <a:pt x="459" y="466"/>
                    <a:pt x="459" y="466"/>
                  </a:cubicBezTo>
                  <a:cubicBezTo>
                    <a:pt x="481" y="480"/>
                    <a:pt x="481" y="480"/>
                    <a:pt x="481" y="480"/>
                  </a:cubicBezTo>
                  <a:cubicBezTo>
                    <a:pt x="488" y="487"/>
                    <a:pt x="495" y="487"/>
                    <a:pt x="502" y="487"/>
                  </a:cubicBezTo>
                  <a:cubicBezTo>
                    <a:pt x="516" y="487"/>
                    <a:pt x="530" y="480"/>
                    <a:pt x="530" y="459"/>
                  </a:cubicBezTo>
                  <a:cubicBezTo>
                    <a:pt x="530" y="452"/>
                    <a:pt x="523" y="445"/>
                    <a:pt x="516" y="445"/>
                  </a:cubicBezTo>
                  <a:cubicBezTo>
                    <a:pt x="502" y="424"/>
                    <a:pt x="502" y="424"/>
                    <a:pt x="502" y="424"/>
                  </a:cubicBezTo>
                  <a:cubicBezTo>
                    <a:pt x="516" y="402"/>
                    <a:pt x="516" y="402"/>
                    <a:pt x="516" y="402"/>
                  </a:cubicBezTo>
                  <a:cubicBezTo>
                    <a:pt x="523" y="402"/>
                    <a:pt x="530" y="395"/>
                    <a:pt x="530" y="388"/>
                  </a:cubicBezTo>
                  <a:cubicBezTo>
                    <a:pt x="530" y="367"/>
                    <a:pt x="516" y="360"/>
                    <a:pt x="502" y="360"/>
                  </a:cubicBezTo>
                  <a:cubicBezTo>
                    <a:pt x="495" y="360"/>
                    <a:pt x="488" y="360"/>
                    <a:pt x="481" y="367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45" y="367"/>
                    <a:pt x="445" y="367"/>
                    <a:pt x="445" y="367"/>
                  </a:cubicBezTo>
                  <a:cubicBezTo>
                    <a:pt x="438" y="360"/>
                    <a:pt x="431" y="360"/>
                    <a:pt x="424" y="360"/>
                  </a:cubicBezTo>
                  <a:cubicBezTo>
                    <a:pt x="410" y="360"/>
                    <a:pt x="396" y="367"/>
                    <a:pt x="396" y="388"/>
                  </a:cubicBezTo>
                  <a:cubicBezTo>
                    <a:pt x="396" y="395"/>
                    <a:pt x="396" y="402"/>
                    <a:pt x="403" y="402"/>
                  </a:cubicBezTo>
                  <a:cubicBezTo>
                    <a:pt x="424" y="424"/>
                    <a:pt x="424" y="424"/>
                    <a:pt x="424" y="424"/>
                  </a:cubicBezTo>
                  <a:lnTo>
                    <a:pt x="403" y="4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4" name="Freeform 99"/>
            <p:cNvSpPr>
              <a:spLocks noChangeArrowheads="1"/>
            </p:cNvSpPr>
            <p:nvPr/>
          </p:nvSpPr>
          <p:spPr bwMode="auto">
            <a:xfrm>
              <a:off x="5432425" y="1131888"/>
              <a:ext cx="209550" cy="196850"/>
            </a:xfrm>
            <a:custGeom>
              <a:avLst/>
              <a:gdLst>
                <a:gd name="T0" fmla="*/ 66212751 w 581"/>
                <a:gd name="T1" fmla="*/ 20221371 h 545"/>
                <a:gd name="T2" fmla="*/ 66212751 w 581"/>
                <a:gd name="T3" fmla="*/ 20221371 h 545"/>
                <a:gd name="T4" fmla="*/ 53334262 w 581"/>
                <a:gd name="T5" fmla="*/ 10958585 h 545"/>
                <a:gd name="T6" fmla="*/ 53334262 w 581"/>
                <a:gd name="T7" fmla="*/ 36789640 h 545"/>
                <a:gd name="T8" fmla="*/ 45919582 w 581"/>
                <a:gd name="T9" fmla="*/ 41486228 h 545"/>
                <a:gd name="T10" fmla="*/ 45919582 w 581"/>
                <a:gd name="T11" fmla="*/ 10045490 h 545"/>
                <a:gd name="T12" fmla="*/ 26667311 w 581"/>
                <a:gd name="T13" fmla="*/ 20221371 h 545"/>
                <a:gd name="T14" fmla="*/ 26667311 w 581"/>
                <a:gd name="T15" fmla="*/ 61707599 h 545"/>
                <a:gd name="T16" fmla="*/ 40456134 w 581"/>
                <a:gd name="T17" fmla="*/ 54401755 h 545"/>
                <a:gd name="T18" fmla="*/ 40456134 w 581"/>
                <a:gd name="T19" fmla="*/ 55315211 h 545"/>
                <a:gd name="T20" fmla="*/ 41366468 w 581"/>
                <a:gd name="T21" fmla="*/ 61707599 h 545"/>
                <a:gd name="T22" fmla="*/ 24845922 w 581"/>
                <a:gd name="T23" fmla="*/ 70970385 h 545"/>
                <a:gd name="T24" fmla="*/ 24845922 w 581"/>
                <a:gd name="T25" fmla="*/ 70970385 h 545"/>
                <a:gd name="T26" fmla="*/ 23024892 w 581"/>
                <a:gd name="T27" fmla="*/ 70970385 h 545"/>
                <a:gd name="T28" fmla="*/ 21203502 w 581"/>
                <a:gd name="T29" fmla="*/ 70970385 h 545"/>
                <a:gd name="T30" fmla="*/ 910695 w 581"/>
                <a:gd name="T31" fmla="*/ 56228306 h 545"/>
                <a:gd name="T32" fmla="*/ 0 w 581"/>
                <a:gd name="T33" fmla="*/ 52444813 h 545"/>
                <a:gd name="T34" fmla="*/ 0 w 581"/>
                <a:gd name="T35" fmla="*/ 3652741 h 545"/>
                <a:gd name="T36" fmla="*/ 3642419 w 581"/>
                <a:gd name="T37" fmla="*/ 0 h 545"/>
                <a:gd name="T38" fmla="*/ 5463448 w 581"/>
                <a:gd name="T39" fmla="*/ 913095 h 545"/>
                <a:gd name="T40" fmla="*/ 5463448 w 581"/>
                <a:gd name="T41" fmla="*/ 913095 h 545"/>
                <a:gd name="T42" fmla="*/ 23024892 w 581"/>
                <a:gd name="T43" fmla="*/ 13828622 h 545"/>
                <a:gd name="T44" fmla="*/ 48781509 w 581"/>
                <a:gd name="T45" fmla="*/ 0 h 545"/>
                <a:gd name="T46" fmla="*/ 48781509 w 581"/>
                <a:gd name="T47" fmla="*/ 0 h 545"/>
                <a:gd name="T48" fmla="*/ 49691843 w 581"/>
                <a:gd name="T49" fmla="*/ 0 h 545"/>
                <a:gd name="T50" fmla="*/ 52423928 w 581"/>
                <a:gd name="T51" fmla="*/ 913095 h 545"/>
                <a:gd name="T52" fmla="*/ 52423928 w 581"/>
                <a:gd name="T53" fmla="*/ 913095 h 545"/>
                <a:gd name="T54" fmla="*/ 71676199 w 581"/>
                <a:gd name="T55" fmla="*/ 15655173 h 545"/>
                <a:gd name="T56" fmla="*/ 71676199 w 581"/>
                <a:gd name="T57" fmla="*/ 15655173 h 545"/>
                <a:gd name="T58" fmla="*/ 71676199 w 581"/>
                <a:gd name="T59" fmla="*/ 15655173 h 545"/>
                <a:gd name="T60" fmla="*/ 71676199 w 581"/>
                <a:gd name="T61" fmla="*/ 15655173 h 545"/>
                <a:gd name="T62" fmla="*/ 73497228 w 581"/>
                <a:gd name="T63" fmla="*/ 18394820 h 545"/>
                <a:gd name="T64" fmla="*/ 73497228 w 581"/>
                <a:gd name="T65" fmla="*/ 41486228 h 545"/>
                <a:gd name="T66" fmla="*/ 66212751 w 581"/>
                <a:gd name="T67" fmla="*/ 36789640 h 545"/>
                <a:gd name="T68" fmla="*/ 66212751 w 581"/>
                <a:gd name="T69" fmla="*/ 20221371 h 545"/>
                <a:gd name="T70" fmla="*/ 19252271 w 581"/>
                <a:gd name="T71" fmla="*/ 20221371 h 545"/>
                <a:gd name="T72" fmla="*/ 19252271 w 581"/>
                <a:gd name="T73" fmla="*/ 20221371 h 545"/>
                <a:gd name="T74" fmla="*/ 7414680 w 581"/>
                <a:gd name="T75" fmla="*/ 10958585 h 545"/>
                <a:gd name="T76" fmla="*/ 7414680 w 581"/>
                <a:gd name="T77" fmla="*/ 50618623 h 545"/>
                <a:gd name="T78" fmla="*/ 19252271 w 581"/>
                <a:gd name="T79" fmla="*/ 59881048 h 545"/>
                <a:gd name="T80" fmla="*/ 19252271 w 581"/>
                <a:gd name="T81" fmla="*/ 20221371 h 545"/>
                <a:gd name="T82" fmla="*/ 59708405 w 581"/>
                <a:gd name="T83" fmla="*/ 39660038 h 545"/>
                <a:gd name="T84" fmla="*/ 59708405 w 581"/>
                <a:gd name="T85" fmla="*/ 39660038 h 545"/>
                <a:gd name="T86" fmla="*/ 75448459 w 581"/>
                <a:gd name="T87" fmla="*/ 55315211 h 545"/>
                <a:gd name="T88" fmla="*/ 59708405 w 581"/>
                <a:gd name="T89" fmla="*/ 70970385 h 545"/>
                <a:gd name="T90" fmla="*/ 44098553 w 581"/>
                <a:gd name="T91" fmla="*/ 55315211 h 545"/>
                <a:gd name="T92" fmla="*/ 59708405 w 581"/>
                <a:gd name="T93" fmla="*/ 39660038 h 545"/>
                <a:gd name="T94" fmla="*/ 49691843 w 581"/>
                <a:gd name="T95" fmla="*/ 58967953 h 545"/>
                <a:gd name="T96" fmla="*/ 49691843 w 581"/>
                <a:gd name="T97" fmla="*/ 58967953 h 545"/>
                <a:gd name="T98" fmla="*/ 55155652 w 581"/>
                <a:gd name="T99" fmla="*/ 63534150 h 545"/>
                <a:gd name="T100" fmla="*/ 56976681 w 581"/>
                <a:gd name="T101" fmla="*/ 65491092 h 545"/>
                <a:gd name="T102" fmla="*/ 59708405 w 581"/>
                <a:gd name="T103" fmla="*/ 63534150 h 545"/>
                <a:gd name="T104" fmla="*/ 69854809 w 581"/>
                <a:gd name="T105" fmla="*/ 54401755 h 545"/>
                <a:gd name="T106" fmla="*/ 70765504 w 581"/>
                <a:gd name="T107" fmla="*/ 51531718 h 545"/>
                <a:gd name="T108" fmla="*/ 67123085 w 581"/>
                <a:gd name="T109" fmla="*/ 47878977 h 545"/>
                <a:gd name="T110" fmla="*/ 64391361 w 581"/>
                <a:gd name="T111" fmla="*/ 48792072 h 545"/>
                <a:gd name="T112" fmla="*/ 56976681 w 581"/>
                <a:gd name="T113" fmla="*/ 56228306 h 545"/>
                <a:gd name="T114" fmla="*/ 55155652 w 581"/>
                <a:gd name="T115" fmla="*/ 54401755 h 545"/>
                <a:gd name="T116" fmla="*/ 52423928 w 581"/>
                <a:gd name="T117" fmla="*/ 52444813 h 545"/>
                <a:gd name="T118" fmla="*/ 48781509 w 581"/>
                <a:gd name="T119" fmla="*/ 56228306 h 545"/>
                <a:gd name="T120" fmla="*/ 49691843 w 581"/>
                <a:gd name="T121" fmla="*/ 58967953 h 54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81" h="545">
                  <a:moveTo>
                    <a:pt x="509" y="155"/>
                  </a:moveTo>
                  <a:lnTo>
                    <a:pt x="509" y="155"/>
                  </a:lnTo>
                  <a:cubicBezTo>
                    <a:pt x="410" y="84"/>
                    <a:pt x="410" y="84"/>
                    <a:pt x="410" y="84"/>
                  </a:cubicBezTo>
                  <a:cubicBezTo>
                    <a:pt x="410" y="282"/>
                    <a:pt x="410" y="282"/>
                    <a:pt x="410" y="282"/>
                  </a:cubicBezTo>
                  <a:cubicBezTo>
                    <a:pt x="389" y="289"/>
                    <a:pt x="375" y="297"/>
                    <a:pt x="353" y="31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1" y="459"/>
                    <a:pt x="318" y="473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84" y="544"/>
                    <a:pt x="184" y="544"/>
                    <a:pt x="177" y="544"/>
                  </a:cubicBezTo>
                  <a:cubicBezTo>
                    <a:pt x="170" y="544"/>
                    <a:pt x="163" y="544"/>
                    <a:pt x="163" y="544"/>
                  </a:cubicBezTo>
                  <a:cubicBezTo>
                    <a:pt x="7" y="431"/>
                    <a:pt x="7" y="431"/>
                    <a:pt x="7" y="431"/>
                  </a:cubicBezTo>
                  <a:cubicBezTo>
                    <a:pt x="0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35" y="0"/>
                    <a:pt x="35" y="0"/>
                    <a:pt x="42" y="7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375" y="0"/>
                    <a:pt x="375" y="0"/>
                    <a:pt x="375" y="0"/>
                  </a:cubicBezTo>
                  <a:lnTo>
                    <a:pt x="382" y="0"/>
                  </a:lnTo>
                  <a:cubicBezTo>
                    <a:pt x="389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5" y="134"/>
                    <a:pt x="565" y="141"/>
                  </a:cubicBezTo>
                  <a:cubicBezTo>
                    <a:pt x="565" y="318"/>
                    <a:pt x="565" y="318"/>
                    <a:pt x="565" y="318"/>
                  </a:cubicBezTo>
                  <a:cubicBezTo>
                    <a:pt x="544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48" y="155"/>
                  </a:moveTo>
                  <a:lnTo>
                    <a:pt x="148" y="155"/>
                  </a:lnTo>
                  <a:cubicBezTo>
                    <a:pt x="57" y="84"/>
                    <a:pt x="57" y="84"/>
                    <a:pt x="57" y="84"/>
                  </a:cubicBezTo>
                  <a:cubicBezTo>
                    <a:pt x="57" y="388"/>
                    <a:pt x="57" y="388"/>
                    <a:pt x="57" y="388"/>
                  </a:cubicBezTo>
                  <a:cubicBezTo>
                    <a:pt x="148" y="459"/>
                    <a:pt x="148" y="459"/>
                    <a:pt x="148" y="459"/>
                  </a:cubicBezTo>
                  <a:lnTo>
                    <a:pt x="148" y="155"/>
                  </a:lnTo>
                  <a:close/>
                  <a:moveTo>
                    <a:pt x="459" y="304"/>
                  </a:moveTo>
                  <a:lnTo>
                    <a:pt x="459" y="304"/>
                  </a:lnTo>
                  <a:cubicBezTo>
                    <a:pt x="530" y="304"/>
                    <a:pt x="580" y="353"/>
                    <a:pt x="580" y="424"/>
                  </a:cubicBezTo>
                  <a:cubicBezTo>
                    <a:pt x="580" y="495"/>
                    <a:pt x="530" y="544"/>
                    <a:pt x="459" y="544"/>
                  </a:cubicBezTo>
                  <a:cubicBezTo>
                    <a:pt x="389" y="544"/>
                    <a:pt x="339" y="495"/>
                    <a:pt x="339" y="424"/>
                  </a:cubicBezTo>
                  <a:cubicBezTo>
                    <a:pt x="339" y="353"/>
                    <a:pt x="389" y="304"/>
                    <a:pt x="459" y="304"/>
                  </a:cubicBezTo>
                  <a:close/>
                  <a:moveTo>
                    <a:pt x="382" y="452"/>
                  </a:moveTo>
                  <a:lnTo>
                    <a:pt x="382" y="452"/>
                  </a:lnTo>
                  <a:cubicBezTo>
                    <a:pt x="424" y="487"/>
                    <a:pt x="424" y="487"/>
                    <a:pt x="424" y="487"/>
                  </a:cubicBezTo>
                  <a:cubicBezTo>
                    <a:pt x="424" y="495"/>
                    <a:pt x="431" y="502"/>
                    <a:pt x="438" y="502"/>
                  </a:cubicBezTo>
                  <a:cubicBezTo>
                    <a:pt x="445" y="502"/>
                    <a:pt x="452" y="495"/>
                    <a:pt x="459" y="487"/>
                  </a:cubicBezTo>
                  <a:cubicBezTo>
                    <a:pt x="537" y="417"/>
                    <a:pt x="537" y="417"/>
                    <a:pt x="537" y="417"/>
                  </a:cubicBezTo>
                  <a:cubicBezTo>
                    <a:pt x="544" y="410"/>
                    <a:pt x="544" y="402"/>
                    <a:pt x="544" y="395"/>
                  </a:cubicBezTo>
                  <a:cubicBezTo>
                    <a:pt x="544" y="381"/>
                    <a:pt x="530" y="367"/>
                    <a:pt x="516" y="367"/>
                  </a:cubicBezTo>
                  <a:cubicBezTo>
                    <a:pt x="509" y="367"/>
                    <a:pt x="502" y="367"/>
                    <a:pt x="495" y="374"/>
                  </a:cubicBezTo>
                  <a:cubicBezTo>
                    <a:pt x="438" y="431"/>
                    <a:pt x="438" y="431"/>
                    <a:pt x="438" y="431"/>
                  </a:cubicBezTo>
                  <a:cubicBezTo>
                    <a:pt x="424" y="417"/>
                    <a:pt x="424" y="417"/>
                    <a:pt x="424" y="417"/>
                  </a:cubicBezTo>
                  <a:cubicBezTo>
                    <a:pt x="417" y="410"/>
                    <a:pt x="410" y="402"/>
                    <a:pt x="403" y="402"/>
                  </a:cubicBezTo>
                  <a:cubicBezTo>
                    <a:pt x="389" y="402"/>
                    <a:pt x="375" y="417"/>
                    <a:pt x="375" y="431"/>
                  </a:cubicBezTo>
                  <a:cubicBezTo>
                    <a:pt x="375" y="438"/>
                    <a:pt x="375" y="445"/>
                    <a:pt x="382" y="4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5" name="Freeform 100"/>
            <p:cNvSpPr>
              <a:spLocks noChangeArrowheads="1"/>
            </p:cNvSpPr>
            <p:nvPr/>
          </p:nvSpPr>
          <p:spPr bwMode="auto">
            <a:xfrm>
              <a:off x="5051425" y="1131888"/>
              <a:ext cx="211138" cy="196850"/>
            </a:xfrm>
            <a:custGeom>
              <a:avLst/>
              <a:gdLst>
                <a:gd name="T0" fmla="*/ 65852755 w 587"/>
                <a:gd name="T1" fmla="*/ 20221371 h 545"/>
                <a:gd name="T2" fmla="*/ 65852755 w 587"/>
                <a:gd name="T3" fmla="*/ 20221371 h 545"/>
                <a:gd name="T4" fmla="*/ 53950255 w 587"/>
                <a:gd name="T5" fmla="*/ 10958585 h 545"/>
                <a:gd name="T6" fmla="*/ 53950255 w 587"/>
                <a:gd name="T7" fmla="*/ 36789640 h 545"/>
                <a:gd name="T8" fmla="*/ 46575532 w 587"/>
                <a:gd name="T9" fmla="*/ 41486228 h 545"/>
                <a:gd name="T10" fmla="*/ 46575532 w 587"/>
                <a:gd name="T11" fmla="*/ 10045490 h 545"/>
                <a:gd name="T12" fmla="*/ 27427797 w 587"/>
                <a:gd name="T13" fmla="*/ 20221371 h 545"/>
                <a:gd name="T14" fmla="*/ 27427797 w 587"/>
                <a:gd name="T15" fmla="*/ 61707599 h 545"/>
                <a:gd name="T16" fmla="*/ 40236356 w 587"/>
                <a:gd name="T17" fmla="*/ 54401755 h 545"/>
                <a:gd name="T18" fmla="*/ 40236356 w 587"/>
                <a:gd name="T19" fmla="*/ 55315211 h 545"/>
                <a:gd name="T20" fmla="*/ 42047395 w 587"/>
                <a:gd name="T21" fmla="*/ 61707599 h 545"/>
                <a:gd name="T22" fmla="*/ 25616758 w 587"/>
                <a:gd name="T23" fmla="*/ 70970385 h 545"/>
                <a:gd name="T24" fmla="*/ 25616758 w 587"/>
                <a:gd name="T25" fmla="*/ 70970385 h 545"/>
                <a:gd name="T26" fmla="*/ 23805360 w 587"/>
                <a:gd name="T27" fmla="*/ 70970385 h 545"/>
                <a:gd name="T28" fmla="*/ 20959133 w 587"/>
                <a:gd name="T29" fmla="*/ 70970385 h 545"/>
                <a:gd name="T30" fmla="*/ 1811399 w 587"/>
                <a:gd name="T31" fmla="*/ 56228306 h 545"/>
                <a:gd name="T32" fmla="*/ 0 w 587"/>
                <a:gd name="T33" fmla="*/ 52444813 h 545"/>
                <a:gd name="T34" fmla="*/ 0 w 587"/>
                <a:gd name="T35" fmla="*/ 3652741 h 545"/>
                <a:gd name="T36" fmla="*/ 3622437 w 587"/>
                <a:gd name="T37" fmla="*/ 0 h 545"/>
                <a:gd name="T38" fmla="*/ 6339535 w 587"/>
                <a:gd name="T39" fmla="*/ 913095 h 545"/>
                <a:gd name="T40" fmla="*/ 6339535 w 587"/>
                <a:gd name="T41" fmla="*/ 913095 h 545"/>
                <a:gd name="T42" fmla="*/ 23805360 w 587"/>
                <a:gd name="T43" fmla="*/ 13828622 h 545"/>
                <a:gd name="T44" fmla="*/ 48516419 w 587"/>
                <a:gd name="T45" fmla="*/ 0 h 545"/>
                <a:gd name="T46" fmla="*/ 48516419 w 587"/>
                <a:gd name="T47" fmla="*/ 0 h 545"/>
                <a:gd name="T48" fmla="*/ 50327458 w 587"/>
                <a:gd name="T49" fmla="*/ 0 h 545"/>
                <a:gd name="T50" fmla="*/ 52138857 w 587"/>
                <a:gd name="T51" fmla="*/ 913095 h 545"/>
                <a:gd name="T52" fmla="*/ 52138857 w 587"/>
                <a:gd name="T53" fmla="*/ 913095 h 545"/>
                <a:gd name="T54" fmla="*/ 71286591 w 587"/>
                <a:gd name="T55" fmla="*/ 15655173 h 545"/>
                <a:gd name="T56" fmla="*/ 72192291 w 587"/>
                <a:gd name="T57" fmla="*/ 15655173 h 545"/>
                <a:gd name="T58" fmla="*/ 72192291 w 587"/>
                <a:gd name="T59" fmla="*/ 15655173 h 545"/>
                <a:gd name="T60" fmla="*/ 72192291 w 587"/>
                <a:gd name="T61" fmla="*/ 15655173 h 545"/>
                <a:gd name="T62" fmla="*/ 73097990 w 587"/>
                <a:gd name="T63" fmla="*/ 18394820 h 545"/>
                <a:gd name="T64" fmla="*/ 73097990 w 587"/>
                <a:gd name="T65" fmla="*/ 41486228 h 545"/>
                <a:gd name="T66" fmla="*/ 65852755 w 587"/>
                <a:gd name="T67" fmla="*/ 36789640 h 545"/>
                <a:gd name="T68" fmla="*/ 65852755 w 587"/>
                <a:gd name="T69" fmla="*/ 20221371 h 545"/>
                <a:gd name="T70" fmla="*/ 20053434 w 587"/>
                <a:gd name="T71" fmla="*/ 20221371 h 545"/>
                <a:gd name="T72" fmla="*/ 20053434 w 587"/>
                <a:gd name="T73" fmla="*/ 20221371 h 545"/>
                <a:gd name="T74" fmla="*/ 7245235 w 587"/>
                <a:gd name="T75" fmla="*/ 10958585 h 545"/>
                <a:gd name="T76" fmla="*/ 7245235 w 587"/>
                <a:gd name="T77" fmla="*/ 50618623 h 545"/>
                <a:gd name="T78" fmla="*/ 20053434 w 587"/>
                <a:gd name="T79" fmla="*/ 59881048 h 545"/>
                <a:gd name="T80" fmla="*/ 20053434 w 587"/>
                <a:gd name="T81" fmla="*/ 20221371 h 545"/>
                <a:gd name="T82" fmla="*/ 60289790 w 587"/>
                <a:gd name="T83" fmla="*/ 39660038 h 545"/>
                <a:gd name="T84" fmla="*/ 60289790 w 587"/>
                <a:gd name="T85" fmla="*/ 39660038 h 545"/>
                <a:gd name="T86" fmla="*/ 75814728 w 587"/>
                <a:gd name="T87" fmla="*/ 55315211 h 545"/>
                <a:gd name="T88" fmla="*/ 60289790 w 587"/>
                <a:gd name="T89" fmla="*/ 70970385 h 545"/>
                <a:gd name="T90" fmla="*/ 43858794 w 587"/>
                <a:gd name="T91" fmla="*/ 55315211 h 545"/>
                <a:gd name="T92" fmla="*/ 60289790 w 587"/>
                <a:gd name="T93" fmla="*/ 39660038 h 545"/>
                <a:gd name="T94" fmla="*/ 53044556 w 587"/>
                <a:gd name="T95" fmla="*/ 58967953 h 545"/>
                <a:gd name="T96" fmla="*/ 53044556 w 587"/>
                <a:gd name="T97" fmla="*/ 58967953 h 545"/>
                <a:gd name="T98" fmla="*/ 67664154 w 587"/>
                <a:gd name="T99" fmla="*/ 58967953 h 545"/>
                <a:gd name="T100" fmla="*/ 71286591 w 587"/>
                <a:gd name="T101" fmla="*/ 55315211 h 545"/>
                <a:gd name="T102" fmla="*/ 67664154 w 587"/>
                <a:gd name="T103" fmla="*/ 51531718 h 545"/>
                <a:gd name="T104" fmla="*/ 53044556 w 587"/>
                <a:gd name="T105" fmla="*/ 51531718 h 545"/>
                <a:gd name="T106" fmla="*/ 49422118 w 587"/>
                <a:gd name="T107" fmla="*/ 55315211 h 545"/>
                <a:gd name="T108" fmla="*/ 53044556 w 587"/>
                <a:gd name="T109" fmla="*/ 58967953 h 54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87" h="545">
                  <a:moveTo>
                    <a:pt x="509" y="155"/>
                  </a:moveTo>
                  <a:lnTo>
                    <a:pt x="509" y="155"/>
                  </a:lnTo>
                  <a:cubicBezTo>
                    <a:pt x="417" y="84"/>
                    <a:pt x="417" y="84"/>
                    <a:pt x="417" y="84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396" y="289"/>
                    <a:pt x="375" y="297"/>
                    <a:pt x="360" y="31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212" y="155"/>
                    <a:pt x="212" y="155"/>
                    <a:pt x="212" y="155"/>
                  </a:cubicBezTo>
                  <a:cubicBezTo>
                    <a:pt x="212" y="473"/>
                    <a:pt x="212" y="473"/>
                    <a:pt x="212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8" y="459"/>
                    <a:pt x="325" y="473"/>
                  </a:cubicBezTo>
                  <a:cubicBezTo>
                    <a:pt x="198" y="544"/>
                    <a:pt x="198" y="544"/>
                    <a:pt x="198" y="544"/>
                  </a:cubicBezTo>
                  <a:cubicBezTo>
                    <a:pt x="191" y="544"/>
                    <a:pt x="184" y="544"/>
                    <a:pt x="184" y="544"/>
                  </a:cubicBezTo>
                  <a:cubicBezTo>
                    <a:pt x="177" y="544"/>
                    <a:pt x="169" y="544"/>
                    <a:pt x="162" y="544"/>
                  </a:cubicBezTo>
                  <a:cubicBezTo>
                    <a:pt x="14" y="431"/>
                    <a:pt x="14" y="431"/>
                    <a:pt x="14" y="431"/>
                  </a:cubicBezTo>
                  <a:cubicBezTo>
                    <a:pt x="7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42" y="0"/>
                    <a:pt x="49" y="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82" y="0"/>
                    <a:pt x="382" y="0"/>
                    <a:pt x="389" y="0"/>
                  </a:cubicBezTo>
                  <a:cubicBezTo>
                    <a:pt x="396" y="0"/>
                    <a:pt x="403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0"/>
                    <a:pt x="558" y="120"/>
                    <a:pt x="558" y="120"/>
                  </a:cubicBezTo>
                  <a:cubicBezTo>
                    <a:pt x="565" y="127"/>
                    <a:pt x="565" y="134"/>
                    <a:pt x="565" y="141"/>
                  </a:cubicBezTo>
                  <a:cubicBezTo>
                    <a:pt x="565" y="318"/>
                    <a:pt x="565" y="318"/>
                    <a:pt x="565" y="318"/>
                  </a:cubicBezTo>
                  <a:cubicBezTo>
                    <a:pt x="551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55" y="155"/>
                  </a:moveTo>
                  <a:lnTo>
                    <a:pt x="155" y="155"/>
                  </a:lnTo>
                  <a:cubicBezTo>
                    <a:pt x="56" y="84"/>
                    <a:pt x="56" y="84"/>
                    <a:pt x="56" y="84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155" y="459"/>
                    <a:pt x="155" y="459"/>
                    <a:pt x="155" y="459"/>
                  </a:cubicBezTo>
                  <a:lnTo>
                    <a:pt x="155" y="155"/>
                  </a:lnTo>
                  <a:close/>
                  <a:moveTo>
                    <a:pt x="466" y="304"/>
                  </a:moveTo>
                  <a:lnTo>
                    <a:pt x="466" y="304"/>
                  </a:lnTo>
                  <a:cubicBezTo>
                    <a:pt x="530" y="304"/>
                    <a:pt x="586" y="353"/>
                    <a:pt x="586" y="424"/>
                  </a:cubicBezTo>
                  <a:cubicBezTo>
                    <a:pt x="586" y="495"/>
                    <a:pt x="530" y="544"/>
                    <a:pt x="466" y="544"/>
                  </a:cubicBezTo>
                  <a:cubicBezTo>
                    <a:pt x="396" y="544"/>
                    <a:pt x="339" y="495"/>
                    <a:pt x="339" y="424"/>
                  </a:cubicBezTo>
                  <a:cubicBezTo>
                    <a:pt x="339" y="353"/>
                    <a:pt x="396" y="304"/>
                    <a:pt x="466" y="304"/>
                  </a:cubicBezTo>
                  <a:close/>
                  <a:moveTo>
                    <a:pt x="410" y="452"/>
                  </a:moveTo>
                  <a:lnTo>
                    <a:pt x="410" y="452"/>
                  </a:lnTo>
                  <a:cubicBezTo>
                    <a:pt x="523" y="452"/>
                    <a:pt x="523" y="452"/>
                    <a:pt x="523" y="452"/>
                  </a:cubicBezTo>
                  <a:cubicBezTo>
                    <a:pt x="537" y="452"/>
                    <a:pt x="551" y="438"/>
                    <a:pt x="551" y="424"/>
                  </a:cubicBezTo>
                  <a:cubicBezTo>
                    <a:pt x="551" y="410"/>
                    <a:pt x="537" y="395"/>
                    <a:pt x="523" y="395"/>
                  </a:cubicBezTo>
                  <a:cubicBezTo>
                    <a:pt x="410" y="395"/>
                    <a:pt x="410" y="395"/>
                    <a:pt x="410" y="395"/>
                  </a:cubicBezTo>
                  <a:cubicBezTo>
                    <a:pt x="389" y="395"/>
                    <a:pt x="382" y="410"/>
                    <a:pt x="382" y="424"/>
                  </a:cubicBezTo>
                  <a:cubicBezTo>
                    <a:pt x="382" y="438"/>
                    <a:pt x="389" y="452"/>
                    <a:pt x="410" y="4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6" name="Freeform 101"/>
            <p:cNvSpPr>
              <a:spLocks noChangeArrowheads="1"/>
            </p:cNvSpPr>
            <p:nvPr/>
          </p:nvSpPr>
          <p:spPr bwMode="auto">
            <a:xfrm>
              <a:off x="4672013" y="1131888"/>
              <a:ext cx="211137" cy="196850"/>
            </a:xfrm>
            <a:custGeom>
              <a:avLst/>
              <a:gdLst>
                <a:gd name="T0" fmla="*/ 65852084 w 587"/>
                <a:gd name="T1" fmla="*/ 20221371 h 545"/>
                <a:gd name="T2" fmla="*/ 53949640 w 587"/>
                <a:gd name="T3" fmla="*/ 36789640 h 545"/>
                <a:gd name="T4" fmla="*/ 46575312 w 587"/>
                <a:gd name="T5" fmla="*/ 10045490 h 545"/>
                <a:gd name="T6" fmla="*/ 26521972 w 587"/>
                <a:gd name="T7" fmla="*/ 61707599 h 545"/>
                <a:gd name="T8" fmla="*/ 40235806 w 587"/>
                <a:gd name="T9" fmla="*/ 55315211 h 545"/>
                <a:gd name="T10" fmla="*/ 24710582 w 587"/>
                <a:gd name="T11" fmla="*/ 70970385 h 545"/>
                <a:gd name="T12" fmla="*/ 22770064 w 587"/>
                <a:gd name="T13" fmla="*/ 70970385 h 545"/>
                <a:gd name="T14" fmla="*/ 1811390 w 587"/>
                <a:gd name="T15" fmla="*/ 56228306 h 545"/>
                <a:gd name="T16" fmla="*/ 0 w 587"/>
                <a:gd name="T17" fmla="*/ 3652741 h 545"/>
                <a:gd name="T18" fmla="*/ 5433810 w 587"/>
                <a:gd name="T19" fmla="*/ 913095 h 545"/>
                <a:gd name="T20" fmla="*/ 23805247 w 587"/>
                <a:gd name="T21" fmla="*/ 13828622 h 545"/>
                <a:gd name="T22" fmla="*/ 48386342 w 587"/>
                <a:gd name="T23" fmla="*/ 0 h 545"/>
                <a:gd name="T24" fmla="*/ 52138250 w 587"/>
                <a:gd name="T25" fmla="*/ 913095 h 545"/>
                <a:gd name="T26" fmla="*/ 71285894 w 587"/>
                <a:gd name="T27" fmla="*/ 15655173 h 545"/>
                <a:gd name="T28" fmla="*/ 71285894 w 587"/>
                <a:gd name="T29" fmla="*/ 15655173 h 545"/>
                <a:gd name="T30" fmla="*/ 73097284 w 587"/>
                <a:gd name="T31" fmla="*/ 18394820 h 545"/>
                <a:gd name="T32" fmla="*/ 65852084 w 587"/>
                <a:gd name="T33" fmla="*/ 36789640 h 545"/>
                <a:gd name="T34" fmla="*/ 19147644 w 587"/>
                <a:gd name="T35" fmla="*/ 20221371 h 545"/>
                <a:gd name="T36" fmla="*/ 7245200 w 587"/>
                <a:gd name="T37" fmla="*/ 10958585 h 545"/>
                <a:gd name="T38" fmla="*/ 19147644 w 587"/>
                <a:gd name="T39" fmla="*/ 59881048 h 545"/>
                <a:gd name="T40" fmla="*/ 59383450 w 587"/>
                <a:gd name="T41" fmla="*/ 39660038 h 545"/>
                <a:gd name="T42" fmla="*/ 75814009 w 587"/>
                <a:gd name="T43" fmla="*/ 55315211 h 545"/>
                <a:gd name="T44" fmla="*/ 43858227 w 587"/>
                <a:gd name="T45" fmla="*/ 55315211 h 545"/>
                <a:gd name="T46" fmla="*/ 52138250 w 587"/>
                <a:gd name="T47" fmla="*/ 58967953 h 545"/>
                <a:gd name="T48" fmla="*/ 55761030 w 587"/>
                <a:gd name="T49" fmla="*/ 58967953 h 545"/>
                <a:gd name="T50" fmla="*/ 59383450 w 587"/>
                <a:gd name="T51" fmla="*/ 66404187 h 545"/>
                <a:gd name="T52" fmla="*/ 63005871 w 587"/>
                <a:gd name="T53" fmla="*/ 58967953 h 545"/>
                <a:gd name="T54" fmla="*/ 70380199 w 587"/>
                <a:gd name="T55" fmla="*/ 55315211 h 545"/>
                <a:gd name="T56" fmla="*/ 63005871 w 587"/>
                <a:gd name="T57" fmla="*/ 51531718 h 545"/>
                <a:gd name="T58" fmla="*/ 59383450 w 587"/>
                <a:gd name="T59" fmla="*/ 44225874 h 545"/>
                <a:gd name="T60" fmla="*/ 55761030 w 587"/>
                <a:gd name="T61" fmla="*/ 51531718 h 545"/>
                <a:gd name="T62" fmla="*/ 48386342 w 587"/>
                <a:gd name="T63" fmla="*/ 55315211 h 5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7" h="545">
                  <a:moveTo>
                    <a:pt x="509" y="155"/>
                  </a:moveTo>
                  <a:lnTo>
                    <a:pt x="509" y="155"/>
                  </a:lnTo>
                  <a:cubicBezTo>
                    <a:pt x="417" y="84"/>
                    <a:pt x="417" y="84"/>
                    <a:pt x="417" y="84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396" y="289"/>
                    <a:pt x="374" y="297"/>
                    <a:pt x="360" y="31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1" y="459"/>
                    <a:pt x="318" y="473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91" y="544"/>
                    <a:pt x="184" y="544"/>
                    <a:pt x="176" y="544"/>
                  </a:cubicBezTo>
                  <a:cubicBezTo>
                    <a:pt x="169" y="544"/>
                    <a:pt x="169" y="544"/>
                    <a:pt x="162" y="544"/>
                  </a:cubicBezTo>
                  <a:cubicBezTo>
                    <a:pt x="14" y="431"/>
                    <a:pt x="14" y="431"/>
                    <a:pt x="14" y="431"/>
                  </a:cubicBezTo>
                  <a:cubicBezTo>
                    <a:pt x="7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42" y="0"/>
                    <a:pt x="42" y="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0"/>
                    <a:pt x="382" y="0"/>
                    <a:pt x="389" y="0"/>
                  </a:cubicBezTo>
                  <a:cubicBezTo>
                    <a:pt x="396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5" y="134"/>
                    <a:pt x="565" y="141"/>
                  </a:cubicBezTo>
                  <a:cubicBezTo>
                    <a:pt x="565" y="318"/>
                    <a:pt x="565" y="318"/>
                    <a:pt x="565" y="318"/>
                  </a:cubicBezTo>
                  <a:cubicBezTo>
                    <a:pt x="551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48" y="155"/>
                  </a:moveTo>
                  <a:lnTo>
                    <a:pt x="148" y="155"/>
                  </a:lnTo>
                  <a:cubicBezTo>
                    <a:pt x="56" y="84"/>
                    <a:pt x="56" y="84"/>
                    <a:pt x="56" y="84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148" y="459"/>
                    <a:pt x="148" y="459"/>
                    <a:pt x="148" y="459"/>
                  </a:cubicBezTo>
                  <a:lnTo>
                    <a:pt x="148" y="155"/>
                  </a:lnTo>
                  <a:close/>
                  <a:moveTo>
                    <a:pt x="459" y="304"/>
                  </a:moveTo>
                  <a:lnTo>
                    <a:pt x="459" y="304"/>
                  </a:lnTo>
                  <a:cubicBezTo>
                    <a:pt x="530" y="304"/>
                    <a:pt x="586" y="353"/>
                    <a:pt x="586" y="424"/>
                  </a:cubicBezTo>
                  <a:cubicBezTo>
                    <a:pt x="586" y="495"/>
                    <a:pt x="530" y="544"/>
                    <a:pt x="459" y="544"/>
                  </a:cubicBezTo>
                  <a:cubicBezTo>
                    <a:pt x="396" y="544"/>
                    <a:pt x="339" y="495"/>
                    <a:pt x="339" y="424"/>
                  </a:cubicBezTo>
                  <a:cubicBezTo>
                    <a:pt x="339" y="353"/>
                    <a:pt x="396" y="304"/>
                    <a:pt x="459" y="304"/>
                  </a:cubicBezTo>
                  <a:close/>
                  <a:moveTo>
                    <a:pt x="403" y="452"/>
                  </a:moveTo>
                  <a:lnTo>
                    <a:pt x="403" y="452"/>
                  </a:lnTo>
                  <a:cubicBezTo>
                    <a:pt x="431" y="452"/>
                    <a:pt x="431" y="452"/>
                    <a:pt x="431" y="452"/>
                  </a:cubicBezTo>
                  <a:cubicBezTo>
                    <a:pt x="431" y="480"/>
                    <a:pt x="431" y="480"/>
                    <a:pt x="431" y="480"/>
                  </a:cubicBezTo>
                  <a:cubicBezTo>
                    <a:pt x="431" y="495"/>
                    <a:pt x="445" y="509"/>
                    <a:pt x="459" y="509"/>
                  </a:cubicBezTo>
                  <a:cubicBezTo>
                    <a:pt x="480" y="509"/>
                    <a:pt x="487" y="495"/>
                    <a:pt x="487" y="480"/>
                  </a:cubicBezTo>
                  <a:cubicBezTo>
                    <a:pt x="487" y="452"/>
                    <a:pt x="487" y="452"/>
                    <a:pt x="487" y="452"/>
                  </a:cubicBezTo>
                  <a:cubicBezTo>
                    <a:pt x="516" y="452"/>
                    <a:pt x="516" y="452"/>
                    <a:pt x="516" y="452"/>
                  </a:cubicBezTo>
                  <a:cubicBezTo>
                    <a:pt x="537" y="452"/>
                    <a:pt x="544" y="438"/>
                    <a:pt x="544" y="424"/>
                  </a:cubicBezTo>
                  <a:cubicBezTo>
                    <a:pt x="544" y="410"/>
                    <a:pt x="537" y="395"/>
                    <a:pt x="516" y="395"/>
                  </a:cubicBezTo>
                  <a:cubicBezTo>
                    <a:pt x="487" y="395"/>
                    <a:pt x="487" y="395"/>
                    <a:pt x="487" y="395"/>
                  </a:cubicBezTo>
                  <a:cubicBezTo>
                    <a:pt x="487" y="367"/>
                    <a:pt x="487" y="367"/>
                    <a:pt x="487" y="367"/>
                  </a:cubicBezTo>
                  <a:cubicBezTo>
                    <a:pt x="487" y="353"/>
                    <a:pt x="480" y="339"/>
                    <a:pt x="459" y="339"/>
                  </a:cubicBezTo>
                  <a:cubicBezTo>
                    <a:pt x="445" y="339"/>
                    <a:pt x="431" y="353"/>
                    <a:pt x="431" y="367"/>
                  </a:cubicBezTo>
                  <a:cubicBezTo>
                    <a:pt x="431" y="395"/>
                    <a:pt x="431" y="395"/>
                    <a:pt x="431" y="395"/>
                  </a:cubicBezTo>
                  <a:cubicBezTo>
                    <a:pt x="403" y="395"/>
                    <a:pt x="403" y="395"/>
                    <a:pt x="403" y="395"/>
                  </a:cubicBezTo>
                  <a:cubicBezTo>
                    <a:pt x="389" y="395"/>
                    <a:pt x="374" y="410"/>
                    <a:pt x="374" y="424"/>
                  </a:cubicBezTo>
                  <a:cubicBezTo>
                    <a:pt x="374" y="438"/>
                    <a:pt x="389" y="452"/>
                    <a:pt x="403" y="4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7" name="Freeform 102"/>
            <p:cNvSpPr>
              <a:spLocks noChangeArrowheads="1"/>
            </p:cNvSpPr>
            <p:nvPr/>
          </p:nvSpPr>
          <p:spPr bwMode="auto">
            <a:xfrm>
              <a:off x="4292600" y="1131888"/>
              <a:ext cx="203200" cy="196850"/>
            </a:xfrm>
            <a:custGeom>
              <a:avLst/>
              <a:gdLst>
                <a:gd name="T0" fmla="*/ 72822069 w 566"/>
                <a:gd name="T1" fmla="*/ 67317282 h 545"/>
                <a:gd name="T2" fmla="*/ 72822069 w 566"/>
                <a:gd name="T3" fmla="*/ 67317282 h 545"/>
                <a:gd name="T4" fmla="*/ 69213295 w 566"/>
                <a:gd name="T5" fmla="*/ 70970385 h 545"/>
                <a:gd name="T6" fmla="*/ 66506355 w 566"/>
                <a:gd name="T7" fmla="*/ 70970385 h 545"/>
                <a:gd name="T8" fmla="*/ 66506355 w 566"/>
                <a:gd name="T9" fmla="*/ 70970385 h 545"/>
                <a:gd name="T10" fmla="*/ 49106547 w 566"/>
                <a:gd name="T11" fmla="*/ 57141401 h 545"/>
                <a:gd name="T12" fmla="*/ 24617716 w 566"/>
                <a:gd name="T13" fmla="*/ 70970385 h 545"/>
                <a:gd name="T14" fmla="*/ 24617716 w 566"/>
                <a:gd name="T15" fmla="*/ 70970385 h 545"/>
                <a:gd name="T16" fmla="*/ 22684444 w 566"/>
                <a:gd name="T17" fmla="*/ 70970385 h 545"/>
                <a:gd name="T18" fmla="*/ 20880057 w 566"/>
                <a:gd name="T19" fmla="*/ 70970385 h 545"/>
                <a:gd name="T20" fmla="*/ 902194 w 566"/>
                <a:gd name="T21" fmla="*/ 56228306 h 545"/>
                <a:gd name="T22" fmla="*/ 0 w 566"/>
                <a:gd name="T23" fmla="*/ 52444813 h 545"/>
                <a:gd name="T24" fmla="*/ 0 w 566"/>
                <a:gd name="T25" fmla="*/ 3652741 h 545"/>
                <a:gd name="T26" fmla="*/ 3608775 w 566"/>
                <a:gd name="T27" fmla="*/ 0 h 545"/>
                <a:gd name="T28" fmla="*/ 5413162 w 566"/>
                <a:gd name="T29" fmla="*/ 913095 h 545"/>
                <a:gd name="T30" fmla="*/ 5413162 w 566"/>
                <a:gd name="T31" fmla="*/ 913095 h 545"/>
                <a:gd name="T32" fmla="*/ 22684444 w 566"/>
                <a:gd name="T33" fmla="*/ 13828622 h 545"/>
                <a:gd name="T34" fmla="*/ 48204353 w 566"/>
                <a:gd name="T35" fmla="*/ 0 h 545"/>
                <a:gd name="T36" fmla="*/ 48204353 w 566"/>
                <a:gd name="T37" fmla="*/ 0 h 545"/>
                <a:gd name="T38" fmla="*/ 49106547 w 566"/>
                <a:gd name="T39" fmla="*/ 0 h 545"/>
                <a:gd name="T40" fmla="*/ 51942013 w 566"/>
                <a:gd name="T41" fmla="*/ 913095 h 545"/>
                <a:gd name="T42" fmla="*/ 51942013 w 566"/>
                <a:gd name="T43" fmla="*/ 913095 h 545"/>
                <a:gd name="T44" fmla="*/ 71017682 w 566"/>
                <a:gd name="T45" fmla="*/ 15655173 h 545"/>
                <a:gd name="T46" fmla="*/ 71017682 w 566"/>
                <a:gd name="T47" fmla="*/ 15655173 h 545"/>
                <a:gd name="T48" fmla="*/ 71017682 w 566"/>
                <a:gd name="T49" fmla="*/ 15655173 h 545"/>
                <a:gd name="T50" fmla="*/ 71017682 w 566"/>
                <a:gd name="T51" fmla="*/ 15655173 h 545"/>
                <a:gd name="T52" fmla="*/ 72822069 w 566"/>
                <a:gd name="T53" fmla="*/ 18394820 h 545"/>
                <a:gd name="T54" fmla="*/ 72822069 w 566"/>
                <a:gd name="T55" fmla="*/ 67317282 h 545"/>
                <a:gd name="T56" fmla="*/ 19075669 w 566"/>
                <a:gd name="T57" fmla="*/ 59881048 h 545"/>
                <a:gd name="T58" fmla="*/ 19075669 w 566"/>
                <a:gd name="T59" fmla="*/ 59881048 h 545"/>
                <a:gd name="T60" fmla="*/ 19075669 w 566"/>
                <a:gd name="T61" fmla="*/ 20221371 h 545"/>
                <a:gd name="T62" fmla="*/ 7217908 w 566"/>
                <a:gd name="T63" fmla="*/ 10958585 h 545"/>
                <a:gd name="T64" fmla="*/ 7217908 w 566"/>
                <a:gd name="T65" fmla="*/ 50618623 h 545"/>
                <a:gd name="T66" fmla="*/ 19075669 w 566"/>
                <a:gd name="T67" fmla="*/ 59881048 h 545"/>
                <a:gd name="T68" fmla="*/ 45497772 w 566"/>
                <a:gd name="T69" fmla="*/ 10045490 h 545"/>
                <a:gd name="T70" fmla="*/ 45497772 w 566"/>
                <a:gd name="T71" fmla="*/ 10045490 h 545"/>
                <a:gd name="T72" fmla="*/ 26422103 w 566"/>
                <a:gd name="T73" fmla="*/ 20221371 h 545"/>
                <a:gd name="T74" fmla="*/ 26422103 w 566"/>
                <a:gd name="T75" fmla="*/ 61707599 h 545"/>
                <a:gd name="T76" fmla="*/ 45497772 w 566"/>
                <a:gd name="T77" fmla="*/ 50618623 h 545"/>
                <a:gd name="T78" fmla="*/ 45497772 w 566"/>
                <a:gd name="T79" fmla="*/ 10045490 h 545"/>
                <a:gd name="T80" fmla="*/ 65604161 w 566"/>
                <a:gd name="T81" fmla="*/ 20221371 h 545"/>
                <a:gd name="T82" fmla="*/ 65604161 w 566"/>
                <a:gd name="T83" fmla="*/ 20221371 h 545"/>
                <a:gd name="T84" fmla="*/ 52844206 w 566"/>
                <a:gd name="T85" fmla="*/ 10958585 h 545"/>
                <a:gd name="T86" fmla="*/ 52844206 w 566"/>
                <a:gd name="T87" fmla="*/ 50618623 h 545"/>
                <a:gd name="T88" fmla="*/ 65604161 w 566"/>
                <a:gd name="T89" fmla="*/ 59881048 h 545"/>
                <a:gd name="T90" fmla="*/ 65604161 w 566"/>
                <a:gd name="T91" fmla="*/ 20221371 h 5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66" h="545">
                  <a:moveTo>
                    <a:pt x="565" y="516"/>
                  </a:moveTo>
                  <a:lnTo>
                    <a:pt x="565" y="516"/>
                  </a:lnTo>
                  <a:cubicBezTo>
                    <a:pt x="565" y="537"/>
                    <a:pt x="551" y="544"/>
                    <a:pt x="537" y="544"/>
                  </a:cubicBezTo>
                  <a:cubicBezTo>
                    <a:pt x="530" y="544"/>
                    <a:pt x="523" y="544"/>
                    <a:pt x="516" y="544"/>
                  </a:cubicBezTo>
                  <a:cubicBezTo>
                    <a:pt x="381" y="438"/>
                    <a:pt x="381" y="438"/>
                    <a:pt x="381" y="438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83" y="544"/>
                    <a:pt x="183" y="544"/>
                    <a:pt x="176" y="544"/>
                  </a:cubicBezTo>
                  <a:cubicBezTo>
                    <a:pt x="169" y="544"/>
                    <a:pt x="162" y="544"/>
                    <a:pt x="162" y="544"/>
                  </a:cubicBezTo>
                  <a:cubicBezTo>
                    <a:pt x="7" y="431"/>
                    <a:pt x="7" y="431"/>
                    <a:pt x="7" y="431"/>
                  </a:cubicBezTo>
                  <a:cubicBezTo>
                    <a:pt x="0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35" y="0"/>
                    <a:pt x="35" y="0"/>
                    <a:pt x="42" y="7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374" y="0"/>
                    <a:pt x="374" y="0"/>
                    <a:pt x="374" y="0"/>
                  </a:cubicBezTo>
                  <a:lnTo>
                    <a:pt x="381" y="0"/>
                  </a:lnTo>
                  <a:cubicBezTo>
                    <a:pt x="389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5" y="134"/>
                    <a:pt x="565" y="141"/>
                  </a:cubicBezTo>
                  <a:lnTo>
                    <a:pt x="565" y="516"/>
                  </a:lnTo>
                  <a:close/>
                  <a:moveTo>
                    <a:pt x="148" y="459"/>
                  </a:moveTo>
                  <a:lnTo>
                    <a:pt x="148" y="459"/>
                  </a:lnTo>
                  <a:cubicBezTo>
                    <a:pt x="148" y="155"/>
                    <a:pt x="148" y="155"/>
                    <a:pt x="148" y="155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388"/>
                    <a:pt x="56" y="388"/>
                    <a:pt x="56" y="388"/>
                  </a:cubicBezTo>
                  <a:lnTo>
                    <a:pt x="148" y="459"/>
                  </a:lnTo>
                  <a:close/>
                  <a:moveTo>
                    <a:pt x="353" y="77"/>
                  </a:moveTo>
                  <a:lnTo>
                    <a:pt x="353" y="77"/>
                  </a:ln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53" y="388"/>
                    <a:pt x="353" y="388"/>
                    <a:pt x="353" y="388"/>
                  </a:cubicBezTo>
                  <a:lnTo>
                    <a:pt x="353" y="77"/>
                  </a:lnTo>
                  <a:close/>
                  <a:moveTo>
                    <a:pt x="509" y="155"/>
                  </a:moveTo>
                  <a:lnTo>
                    <a:pt x="509" y="155"/>
                  </a:lnTo>
                  <a:cubicBezTo>
                    <a:pt x="410" y="84"/>
                    <a:pt x="410" y="84"/>
                    <a:pt x="410" y="84"/>
                  </a:cubicBezTo>
                  <a:cubicBezTo>
                    <a:pt x="410" y="388"/>
                    <a:pt x="410" y="388"/>
                    <a:pt x="410" y="388"/>
                  </a:cubicBezTo>
                  <a:cubicBezTo>
                    <a:pt x="509" y="459"/>
                    <a:pt x="509" y="459"/>
                    <a:pt x="509" y="459"/>
                  </a:cubicBezTo>
                  <a:lnTo>
                    <a:pt x="509" y="1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8" name="Freeform 103"/>
            <p:cNvSpPr>
              <a:spLocks noChangeArrowheads="1"/>
            </p:cNvSpPr>
            <p:nvPr/>
          </p:nvSpPr>
          <p:spPr bwMode="auto">
            <a:xfrm>
              <a:off x="3906838" y="1120775"/>
              <a:ext cx="215900" cy="217488"/>
            </a:xfrm>
            <a:custGeom>
              <a:avLst/>
              <a:gdLst>
                <a:gd name="T0" fmla="*/ 73816246 w 601"/>
                <a:gd name="T1" fmla="*/ 43463279 h 602"/>
                <a:gd name="T2" fmla="*/ 63750492 w 601"/>
                <a:gd name="T3" fmla="*/ 43463279 h 602"/>
                <a:gd name="T4" fmla="*/ 63750492 w 601"/>
                <a:gd name="T5" fmla="*/ 36023527 h 602"/>
                <a:gd name="T6" fmla="*/ 73816246 w 601"/>
                <a:gd name="T7" fmla="*/ 36023527 h 602"/>
                <a:gd name="T8" fmla="*/ 73816246 w 601"/>
                <a:gd name="T9" fmla="*/ 43463279 h 602"/>
                <a:gd name="T10" fmla="*/ 67363674 w 601"/>
                <a:gd name="T11" fmla="*/ 14748721 h 602"/>
                <a:gd name="T12" fmla="*/ 59233835 w 601"/>
                <a:gd name="T13" fmla="*/ 23102139 h 602"/>
                <a:gd name="T14" fmla="*/ 59233835 w 601"/>
                <a:gd name="T15" fmla="*/ 23102139 h 602"/>
                <a:gd name="T16" fmla="*/ 52781263 w 601"/>
                <a:gd name="T17" fmla="*/ 21274806 h 602"/>
                <a:gd name="T18" fmla="*/ 54716819 w 601"/>
                <a:gd name="T19" fmla="*/ 18533807 h 602"/>
                <a:gd name="T20" fmla="*/ 56523770 w 601"/>
                <a:gd name="T21" fmla="*/ 16706474 h 602"/>
                <a:gd name="T22" fmla="*/ 62847017 w 601"/>
                <a:gd name="T23" fmla="*/ 10180751 h 602"/>
                <a:gd name="T24" fmla="*/ 69299589 w 601"/>
                <a:gd name="T25" fmla="*/ 12007722 h 602"/>
                <a:gd name="T26" fmla="*/ 38198494 w 601"/>
                <a:gd name="T27" fmla="*/ 54426914 h 602"/>
                <a:gd name="T28" fmla="*/ 25422674 w 601"/>
                <a:gd name="T29" fmla="*/ 47117944 h 602"/>
                <a:gd name="T30" fmla="*/ 23616083 w 601"/>
                <a:gd name="T31" fmla="*/ 39678193 h 602"/>
                <a:gd name="T32" fmla="*/ 52781263 w 601"/>
                <a:gd name="T33" fmla="*/ 39678193 h 602"/>
                <a:gd name="T34" fmla="*/ 38198494 w 601"/>
                <a:gd name="T35" fmla="*/ 32368862 h 602"/>
                <a:gd name="T36" fmla="*/ 30971771 w 601"/>
                <a:gd name="T37" fmla="*/ 39678193 h 602"/>
                <a:gd name="T38" fmla="*/ 45554541 w 601"/>
                <a:gd name="T39" fmla="*/ 39678193 h 602"/>
                <a:gd name="T40" fmla="*/ 38198494 w 601"/>
                <a:gd name="T41" fmla="*/ 17620141 h 602"/>
                <a:gd name="T42" fmla="*/ 34585312 w 601"/>
                <a:gd name="T43" fmla="*/ 13835055 h 602"/>
                <a:gd name="T44" fmla="*/ 34585312 w 601"/>
                <a:gd name="T45" fmla="*/ 3785086 h 602"/>
                <a:gd name="T46" fmla="*/ 41941000 w 601"/>
                <a:gd name="T47" fmla="*/ 3785086 h 602"/>
                <a:gd name="T48" fmla="*/ 41941000 w 601"/>
                <a:gd name="T49" fmla="*/ 13835055 h 602"/>
                <a:gd name="T50" fmla="*/ 22712608 w 601"/>
                <a:gd name="T51" fmla="*/ 60039333 h 602"/>
                <a:gd name="T52" fmla="*/ 22712608 w 601"/>
                <a:gd name="T53" fmla="*/ 60039333 h 602"/>
                <a:gd name="T54" fmla="*/ 14582770 w 601"/>
                <a:gd name="T55" fmla="*/ 69306056 h 602"/>
                <a:gd name="T56" fmla="*/ 11743379 w 601"/>
                <a:gd name="T57" fmla="*/ 70219722 h 602"/>
                <a:gd name="T58" fmla="*/ 9033313 w 601"/>
                <a:gd name="T59" fmla="*/ 63693998 h 602"/>
                <a:gd name="T60" fmla="*/ 15485886 w 601"/>
                <a:gd name="T61" fmla="*/ 57298334 h 602"/>
                <a:gd name="T62" fmla="*/ 18195951 w 601"/>
                <a:gd name="T63" fmla="*/ 55340580 h 602"/>
                <a:gd name="T64" fmla="*/ 20002542 w 601"/>
                <a:gd name="T65" fmla="*/ 54426914 h 602"/>
                <a:gd name="T66" fmla="*/ 22712608 w 601"/>
                <a:gd name="T67" fmla="*/ 60039333 h 602"/>
                <a:gd name="T68" fmla="*/ 20002542 w 601"/>
                <a:gd name="T69" fmla="*/ 24929472 h 602"/>
                <a:gd name="T70" fmla="*/ 18195951 w 601"/>
                <a:gd name="T71" fmla="*/ 23102139 h 602"/>
                <a:gd name="T72" fmla="*/ 15485886 w 601"/>
                <a:gd name="T73" fmla="*/ 21274806 h 602"/>
                <a:gd name="T74" fmla="*/ 9033313 w 601"/>
                <a:gd name="T75" fmla="*/ 14748721 h 602"/>
                <a:gd name="T76" fmla="*/ 11743379 w 601"/>
                <a:gd name="T77" fmla="*/ 8353418 h 602"/>
                <a:gd name="T78" fmla="*/ 14582770 w 601"/>
                <a:gd name="T79" fmla="*/ 10180751 h 602"/>
                <a:gd name="T80" fmla="*/ 22712608 w 601"/>
                <a:gd name="T81" fmla="*/ 18533807 h 602"/>
                <a:gd name="T82" fmla="*/ 22712608 w 601"/>
                <a:gd name="T83" fmla="*/ 18533807 h 602"/>
                <a:gd name="T84" fmla="*/ 20002542 w 601"/>
                <a:gd name="T85" fmla="*/ 24929472 h 602"/>
                <a:gd name="T86" fmla="*/ 12646854 w 601"/>
                <a:gd name="T87" fmla="*/ 36023527 h 602"/>
                <a:gd name="T88" fmla="*/ 12646854 w 601"/>
                <a:gd name="T89" fmla="*/ 43463279 h 602"/>
                <a:gd name="T90" fmla="*/ 3613541 w 601"/>
                <a:gd name="T91" fmla="*/ 43463279 h 602"/>
                <a:gd name="T92" fmla="*/ 3613541 w 601"/>
                <a:gd name="T93" fmla="*/ 36023527 h 602"/>
                <a:gd name="T94" fmla="*/ 38198494 w 601"/>
                <a:gd name="T95" fmla="*/ 61866665 h 602"/>
                <a:gd name="T96" fmla="*/ 41941000 w 601"/>
                <a:gd name="T97" fmla="*/ 65520970 h 602"/>
                <a:gd name="T98" fmla="*/ 41941000 w 601"/>
                <a:gd name="T99" fmla="*/ 74788054 h 602"/>
                <a:gd name="T100" fmla="*/ 34585312 w 601"/>
                <a:gd name="T101" fmla="*/ 74788054 h 602"/>
                <a:gd name="T102" fmla="*/ 34585312 w 601"/>
                <a:gd name="T103" fmla="*/ 65520970 h 602"/>
                <a:gd name="T104" fmla="*/ 56523770 w 601"/>
                <a:gd name="T105" fmla="*/ 54426914 h 602"/>
                <a:gd name="T106" fmla="*/ 59233835 w 601"/>
                <a:gd name="T107" fmla="*/ 55340580 h 602"/>
                <a:gd name="T108" fmla="*/ 59233835 w 601"/>
                <a:gd name="T109" fmla="*/ 55340580 h 602"/>
                <a:gd name="T110" fmla="*/ 61040426 w 601"/>
                <a:gd name="T111" fmla="*/ 57298334 h 602"/>
                <a:gd name="T112" fmla="*/ 67363674 w 601"/>
                <a:gd name="T113" fmla="*/ 63693998 h 602"/>
                <a:gd name="T114" fmla="*/ 65557083 w 601"/>
                <a:gd name="T115" fmla="*/ 70219722 h 602"/>
                <a:gd name="T116" fmla="*/ 62847017 w 601"/>
                <a:gd name="T117" fmla="*/ 69306056 h 602"/>
                <a:gd name="T118" fmla="*/ 54716819 w 601"/>
                <a:gd name="T119" fmla="*/ 60039333 h 602"/>
                <a:gd name="T120" fmla="*/ 54716819 w 601"/>
                <a:gd name="T121" fmla="*/ 60039333 h 602"/>
                <a:gd name="T122" fmla="*/ 52781263 w 601"/>
                <a:gd name="T123" fmla="*/ 58212000 h 6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1" h="602">
                  <a:moveTo>
                    <a:pt x="572" y="333"/>
                  </a:moveTo>
                  <a:lnTo>
                    <a:pt x="572" y="333"/>
                  </a:lnTo>
                  <a:cubicBezTo>
                    <a:pt x="494" y="333"/>
                    <a:pt x="494" y="333"/>
                    <a:pt x="494" y="333"/>
                  </a:cubicBezTo>
                  <a:cubicBezTo>
                    <a:pt x="480" y="333"/>
                    <a:pt x="466" y="318"/>
                    <a:pt x="466" y="304"/>
                  </a:cubicBezTo>
                  <a:cubicBezTo>
                    <a:pt x="466" y="283"/>
                    <a:pt x="480" y="276"/>
                    <a:pt x="494" y="276"/>
                  </a:cubicBezTo>
                  <a:cubicBezTo>
                    <a:pt x="572" y="276"/>
                    <a:pt x="572" y="276"/>
                    <a:pt x="572" y="276"/>
                  </a:cubicBezTo>
                  <a:cubicBezTo>
                    <a:pt x="586" y="276"/>
                    <a:pt x="600" y="283"/>
                    <a:pt x="600" y="304"/>
                  </a:cubicBezTo>
                  <a:cubicBezTo>
                    <a:pt x="600" y="318"/>
                    <a:pt x="586" y="333"/>
                    <a:pt x="572" y="333"/>
                  </a:cubicBezTo>
                  <a:close/>
                  <a:moveTo>
                    <a:pt x="522" y="113"/>
                  </a:moveTo>
                  <a:lnTo>
                    <a:pt x="522" y="113"/>
                  </a:lnTo>
                  <a:cubicBezTo>
                    <a:pt x="473" y="163"/>
                    <a:pt x="473" y="163"/>
                    <a:pt x="473" y="163"/>
                  </a:cubicBezTo>
                  <a:cubicBezTo>
                    <a:pt x="459" y="177"/>
                    <a:pt x="459" y="177"/>
                    <a:pt x="459" y="177"/>
                  </a:cubicBezTo>
                  <a:cubicBezTo>
                    <a:pt x="452" y="184"/>
                    <a:pt x="445" y="191"/>
                    <a:pt x="438" y="191"/>
                  </a:cubicBezTo>
                  <a:cubicBezTo>
                    <a:pt x="424" y="191"/>
                    <a:pt x="409" y="177"/>
                    <a:pt x="409" y="163"/>
                  </a:cubicBezTo>
                  <a:cubicBezTo>
                    <a:pt x="409" y="156"/>
                    <a:pt x="417" y="149"/>
                    <a:pt x="424" y="142"/>
                  </a:cubicBezTo>
                  <a:cubicBezTo>
                    <a:pt x="438" y="128"/>
                    <a:pt x="438" y="128"/>
                    <a:pt x="438" y="128"/>
                  </a:cubicBezTo>
                  <a:cubicBezTo>
                    <a:pt x="487" y="78"/>
                    <a:pt x="487" y="78"/>
                    <a:pt x="487" y="78"/>
                  </a:cubicBezTo>
                  <a:cubicBezTo>
                    <a:pt x="494" y="71"/>
                    <a:pt x="501" y="64"/>
                    <a:pt x="508" y="64"/>
                  </a:cubicBezTo>
                  <a:cubicBezTo>
                    <a:pt x="522" y="64"/>
                    <a:pt x="537" y="78"/>
                    <a:pt x="537" y="92"/>
                  </a:cubicBezTo>
                  <a:cubicBezTo>
                    <a:pt x="537" y="99"/>
                    <a:pt x="530" y="106"/>
                    <a:pt x="522" y="113"/>
                  </a:cubicBezTo>
                  <a:close/>
                  <a:moveTo>
                    <a:pt x="296" y="417"/>
                  </a:moveTo>
                  <a:lnTo>
                    <a:pt x="296" y="417"/>
                  </a:lnTo>
                  <a:cubicBezTo>
                    <a:pt x="254" y="417"/>
                    <a:pt x="219" y="389"/>
                    <a:pt x="197" y="361"/>
                  </a:cubicBezTo>
                  <a:cubicBezTo>
                    <a:pt x="190" y="333"/>
                    <a:pt x="190" y="333"/>
                    <a:pt x="190" y="333"/>
                  </a:cubicBezTo>
                  <a:cubicBezTo>
                    <a:pt x="190" y="318"/>
                    <a:pt x="183" y="311"/>
                    <a:pt x="183" y="304"/>
                  </a:cubicBezTo>
                  <a:cubicBezTo>
                    <a:pt x="183" y="241"/>
                    <a:pt x="233" y="191"/>
                    <a:pt x="296" y="191"/>
                  </a:cubicBezTo>
                  <a:cubicBezTo>
                    <a:pt x="360" y="191"/>
                    <a:pt x="409" y="241"/>
                    <a:pt x="409" y="304"/>
                  </a:cubicBezTo>
                  <a:cubicBezTo>
                    <a:pt x="409" y="368"/>
                    <a:pt x="360" y="417"/>
                    <a:pt x="296" y="417"/>
                  </a:cubicBezTo>
                  <a:close/>
                  <a:moveTo>
                    <a:pt x="296" y="248"/>
                  </a:moveTo>
                  <a:lnTo>
                    <a:pt x="296" y="248"/>
                  </a:lnTo>
                  <a:cubicBezTo>
                    <a:pt x="268" y="248"/>
                    <a:pt x="240" y="269"/>
                    <a:pt x="240" y="304"/>
                  </a:cubicBezTo>
                  <a:cubicBezTo>
                    <a:pt x="240" y="333"/>
                    <a:pt x="268" y="361"/>
                    <a:pt x="296" y="361"/>
                  </a:cubicBezTo>
                  <a:cubicBezTo>
                    <a:pt x="332" y="361"/>
                    <a:pt x="353" y="333"/>
                    <a:pt x="353" y="304"/>
                  </a:cubicBezTo>
                  <a:cubicBezTo>
                    <a:pt x="353" y="269"/>
                    <a:pt x="332" y="248"/>
                    <a:pt x="296" y="248"/>
                  </a:cubicBezTo>
                  <a:close/>
                  <a:moveTo>
                    <a:pt x="296" y="135"/>
                  </a:moveTo>
                  <a:lnTo>
                    <a:pt x="296" y="135"/>
                  </a:lnTo>
                  <a:cubicBezTo>
                    <a:pt x="282" y="135"/>
                    <a:pt x="268" y="120"/>
                    <a:pt x="268" y="106"/>
                  </a:cubicBezTo>
                  <a:cubicBezTo>
                    <a:pt x="268" y="29"/>
                    <a:pt x="268" y="29"/>
                    <a:pt x="268" y="29"/>
                  </a:cubicBezTo>
                  <a:cubicBezTo>
                    <a:pt x="268" y="15"/>
                    <a:pt x="282" y="0"/>
                    <a:pt x="296" y="0"/>
                  </a:cubicBezTo>
                  <a:cubicBezTo>
                    <a:pt x="318" y="0"/>
                    <a:pt x="325" y="15"/>
                    <a:pt x="325" y="29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20"/>
                    <a:pt x="318" y="135"/>
                    <a:pt x="296" y="135"/>
                  </a:cubicBezTo>
                  <a:close/>
                  <a:moveTo>
                    <a:pt x="176" y="460"/>
                  </a:moveTo>
                  <a:lnTo>
                    <a:pt x="176" y="460"/>
                  </a:lnTo>
                  <a:cubicBezTo>
                    <a:pt x="162" y="481"/>
                    <a:pt x="162" y="481"/>
                    <a:pt x="162" y="481"/>
                  </a:cubicBezTo>
                  <a:cubicBezTo>
                    <a:pt x="113" y="531"/>
                    <a:pt x="113" y="531"/>
                    <a:pt x="113" y="531"/>
                  </a:cubicBezTo>
                  <a:cubicBezTo>
                    <a:pt x="106" y="538"/>
                    <a:pt x="98" y="538"/>
                    <a:pt x="91" y="538"/>
                  </a:cubicBezTo>
                  <a:cubicBezTo>
                    <a:pt x="77" y="538"/>
                    <a:pt x="63" y="524"/>
                    <a:pt x="63" y="509"/>
                  </a:cubicBezTo>
                  <a:cubicBezTo>
                    <a:pt x="63" y="502"/>
                    <a:pt x="63" y="495"/>
                    <a:pt x="70" y="488"/>
                  </a:cubicBezTo>
                  <a:cubicBezTo>
                    <a:pt x="120" y="439"/>
                    <a:pt x="120" y="439"/>
                    <a:pt x="120" y="439"/>
                  </a:cubicBezTo>
                  <a:cubicBezTo>
                    <a:pt x="141" y="424"/>
                    <a:pt x="141" y="424"/>
                    <a:pt x="141" y="424"/>
                  </a:cubicBezTo>
                  <a:cubicBezTo>
                    <a:pt x="141" y="417"/>
                    <a:pt x="148" y="417"/>
                    <a:pt x="155" y="417"/>
                  </a:cubicBezTo>
                  <a:cubicBezTo>
                    <a:pt x="176" y="417"/>
                    <a:pt x="183" y="424"/>
                    <a:pt x="183" y="446"/>
                  </a:cubicBezTo>
                  <a:cubicBezTo>
                    <a:pt x="183" y="453"/>
                    <a:pt x="183" y="460"/>
                    <a:pt x="176" y="460"/>
                  </a:cubicBezTo>
                  <a:close/>
                  <a:moveTo>
                    <a:pt x="155" y="191"/>
                  </a:moveTo>
                  <a:lnTo>
                    <a:pt x="155" y="191"/>
                  </a:lnTo>
                  <a:cubicBezTo>
                    <a:pt x="148" y="191"/>
                    <a:pt x="141" y="184"/>
                    <a:pt x="141" y="177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3" y="106"/>
                    <a:pt x="63" y="99"/>
                    <a:pt x="63" y="92"/>
                  </a:cubicBezTo>
                  <a:cubicBezTo>
                    <a:pt x="63" y="78"/>
                    <a:pt x="77" y="64"/>
                    <a:pt x="91" y="64"/>
                  </a:cubicBezTo>
                  <a:cubicBezTo>
                    <a:pt x="98" y="64"/>
                    <a:pt x="106" y="71"/>
                    <a:pt x="113" y="7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76" y="142"/>
                    <a:pt x="176" y="142"/>
                    <a:pt x="176" y="142"/>
                  </a:cubicBezTo>
                  <a:cubicBezTo>
                    <a:pt x="183" y="149"/>
                    <a:pt x="183" y="156"/>
                    <a:pt x="183" y="163"/>
                  </a:cubicBezTo>
                  <a:cubicBezTo>
                    <a:pt x="183" y="177"/>
                    <a:pt x="176" y="191"/>
                    <a:pt x="155" y="191"/>
                  </a:cubicBezTo>
                  <a:close/>
                  <a:moveTo>
                    <a:pt x="98" y="276"/>
                  </a:moveTo>
                  <a:lnTo>
                    <a:pt x="98" y="276"/>
                  </a:lnTo>
                  <a:cubicBezTo>
                    <a:pt x="120" y="276"/>
                    <a:pt x="127" y="283"/>
                    <a:pt x="127" y="304"/>
                  </a:cubicBezTo>
                  <a:cubicBezTo>
                    <a:pt x="127" y="318"/>
                    <a:pt x="120" y="333"/>
                    <a:pt x="98" y="333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7" y="333"/>
                    <a:pt x="0" y="318"/>
                    <a:pt x="0" y="304"/>
                  </a:cubicBezTo>
                  <a:cubicBezTo>
                    <a:pt x="0" y="283"/>
                    <a:pt x="7" y="276"/>
                    <a:pt x="28" y="276"/>
                  </a:cubicBezTo>
                  <a:cubicBezTo>
                    <a:pt x="98" y="276"/>
                    <a:pt x="98" y="276"/>
                    <a:pt x="98" y="276"/>
                  </a:cubicBezTo>
                  <a:close/>
                  <a:moveTo>
                    <a:pt x="296" y="474"/>
                  </a:moveTo>
                  <a:lnTo>
                    <a:pt x="296" y="474"/>
                  </a:lnTo>
                  <a:cubicBezTo>
                    <a:pt x="318" y="474"/>
                    <a:pt x="325" y="481"/>
                    <a:pt x="325" y="502"/>
                  </a:cubicBezTo>
                  <a:cubicBezTo>
                    <a:pt x="325" y="573"/>
                    <a:pt x="325" y="573"/>
                    <a:pt x="325" y="573"/>
                  </a:cubicBezTo>
                  <a:cubicBezTo>
                    <a:pt x="325" y="594"/>
                    <a:pt x="318" y="601"/>
                    <a:pt x="296" y="601"/>
                  </a:cubicBezTo>
                  <a:cubicBezTo>
                    <a:pt x="282" y="601"/>
                    <a:pt x="268" y="594"/>
                    <a:pt x="268" y="573"/>
                  </a:cubicBezTo>
                  <a:cubicBezTo>
                    <a:pt x="268" y="502"/>
                    <a:pt x="268" y="502"/>
                    <a:pt x="268" y="502"/>
                  </a:cubicBezTo>
                  <a:cubicBezTo>
                    <a:pt x="268" y="481"/>
                    <a:pt x="282" y="474"/>
                    <a:pt x="296" y="474"/>
                  </a:cubicBezTo>
                  <a:close/>
                  <a:moveTo>
                    <a:pt x="438" y="417"/>
                  </a:moveTo>
                  <a:lnTo>
                    <a:pt x="438" y="417"/>
                  </a:lnTo>
                  <a:cubicBezTo>
                    <a:pt x="445" y="417"/>
                    <a:pt x="452" y="417"/>
                    <a:pt x="459" y="424"/>
                  </a:cubicBezTo>
                  <a:cubicBezTo>
                    <a:pt x="473" y="439"/>
                    <a:pt x="473" y="439"/>
                    <a:pt x="473" y="439"/>
                  </a:cubicBezTo>
                  <a:cubicBezTo>
                    <a:pt x="522" y="488"/>
                    <a:pt x="522" y="488"/>
                    <a:pt x="522" y="488"/>
                  </a:cubicBezTo>
                  <a:cubicBezTo>
                    <a:pt x="530" y="495"/>
                    <a:pt x="537" y="502"/>
                    <a:pt x="537" y="509"/>
                  </a:cubicBezTo>
                  <a:cubicBezTo>
                    <a:pt x="537" y="524"/>
                    <a:pt x="522" y="538"/>
                    <a:pt x="508" y="538"/>
                  </a:cubicBezTo>
                  <a:cubicBezTo>
                    <a:pt x="501" y="538"/>
                    <a:pt x="494" y="538"/>
                    <a:pt x="487" y="531"/>
                  </a:cubicBezTo>
                  <a:cubicBezTo>
                    <a:pt x="438" y="481"/>
                    <a:pt x="438" y="481"/>
                    <a:pt x="438" y="481"/>
                  </a:cubicBezTo>
                  <a:cubicBezTo>
                    <a:pt x="424" y="460"/>
                    <a:pt x="424" y="460"/>
                    <a:pt x="424" y="460"/>
                  </a:cubicBezTo>
                  <a:cubicBezTo>
                    <a:pt x="417" y="460"/>
                    <a:pt x="409" y="453"/>
                    <a:pt x="409" y="446"/>
                  </a:cubicBezTo>
                  <a:cubicBezTo>
                    <a:pt x="409" y="424"/>
                    <a:pt x="424" y="417"/>
                    <a:pt x="438" y="4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9" name="Freeform 104"/>
            <p:cNvSpPr>
              <a:spLocks noChangeArrowheads="1"/>
            </p:cNvSpPr>
            <p:nvPr/>
          </p:nvSpPr>
          <p:spPr bwMode="auto">
            <a:xfrm>
              <a:off x="3544888" y="1141413"/>
              <a:ext cx="177800" cy="176212"/>
            </a:xfrm>
            <a:custGeom>
              <a:avLst/>
              <a:gdLst>
                <a:gd name="T0" fmla="*/ 59880602 w 496"/>
                <a:gd name="T1" fmla="*/ 35839503 h 489"/>
                <a:gd name="T2" fmla="*/ 53584117 w 496"/>
                <a:gd name="T3" fmla="*/ 32073827 h 489"/>
                <a:gd name="T4" fmla="*/ 59880602 w 496"/>
                <a:gd name="T5" fmla="*/ 28437878 h 489"/>
                <a:gd name="T6" fmla="*/ 59880602 w 496"/>
                <a:gd name="T7" fmla="*/ 35839503 h 489"/>
                <a:gd name="T8" fmla="*/ 54483512 w 496"/>
                <a:gd name="T9" fmla="*/ 13764355 h 489"/>
                <a:gd name="T10" fmla="*/ 52684721 w 496"/>
                <a:gd name="T11" fmla="*/ 15582330 h 489"/>
                <a:gd name="T12" fmla="*/ 46259545 w 496"/>
                <a:gd name="T13" fmla="*/ 13764355 h 489"/>
                <a:gd name="T14" fmla="*/ 47159299 w 496"/>
                <a:gd name="T15" fmla="*/ 11037574 h 489"/>
                <a:gd name="T16" fmla="*/ 49986176 w 496"/>
                <a:gd name="T17" fmla="*/ 8180705 h 489"/>
                <a:gd name="T18" fmla="*/ 56282662 w 496"/>
                <a:gd name="T19" fmla="*/ 11037574 h 489"/>
                <a:gd name="T20" fmla="*/ 31739451 w 496"/>
                <a:gd name="T21" fmla="*/ 46747350 h 489"/>
                <a:gd name="T22" fmla="*/ 19017789 w 496"/>
                <a:gd name="T23" fmla="*/ 39475452 h 489"/>
                <a:gd name="T24" fmla="*/ 17218998 w 496"/>
                <a:gd name="T25" fmla="*/ 32073827 h 489"/>
                <a:gd name="T26" fmla="*/ 46259545 w 496"/>
                <a:gd name="T27" fmla="*/ 32073827 h 489"/>
                <a:gd name="T28" fmla="*/ 31739451 w 496"/>
                <a:gd name="T29" fmla="*/ 24801929 h 489"/>
                <a:gd name="T30" fmla="*/ 24543211 w 496"/>
                <a:gd name="T31" fmla="*/ 32073827 h 489"/>
                <a:gd name="T32" fmla="*/ 39063664 w 496"/>
                <a:gd name="T33" fmla="*/ 32073827 h 489"/>
                <a:gd name="T34" fmla="*/ 31739451 w 496"/>
                <a:gd name="T35" fmla="*/ 10128406 h 489"/>
                <a:gd name="T36" fmla="*/ 28141152 w 496"/>
                <a:gd name="T37" fmla="*/ 6362731 h 489"/>
                <a:gd name="T38" fmla="*/ 31739451 w 496"/>
                <a:gd name="T39" fmla="*/ 0 h 489"/>
                <a:gd name="T40" fmla="*/ 35465723 w 496"/>
                <a:gd name="T41" fmla="*/ 6362731 h 489"/>
                <a:gd name="T42" fmla="*/ 13621057 w 496"/>
                <a:gd name="T43" fmla="*/ 17400304 h 489"/>
                <a:gd name="T44" fmla="*/ 10922512 w 496"/>
                <a:gd name="T45" fmla="*/ 15582330 h 489"/>
                <a:gd name="T46" fmla="*/ 9123363 w 496"/>
                <a:gd name="T47" fmla="*/ 13764355 h 489"/>
                <a:gd name="T48" fmla="*/ 7195881 w 496"/>
                <a:gd name="T49" fmla="*/ 11037574 h 489"/>
                <a:gd name="T50" fmla="*/ 13621057 w 496"/>
                <a:gd name="T51" fmla="*/ 8180705 h 489"/>
                <a:gd name="T52" fmla="*/ 16319244 w 496"/>
                <a:gd name="T53" fmla="*/ 11037574 h 489"/>
                <a:gd name="T54" fmla="*/ 17218998 w 496"/>
                <a:gd name="T55" fmla="*/ 13764355 h 489"/>
                <a:gd name="T56" fmla="*/ 10022758 w 496"/>
                <a:gd name="T57" fmla="*/ 32073827 h 489"/>
                <a:gd name="T58" fmla="*/ 6296486 w 496"/>
                <a:gd name="T59" fmla="*/ 35839503 h 489"/>
                <a:gd name="T60" fmla="*/ 0 w 496"/>
                <a:gd name="T61" fmla="*/ 32073827 h 489"/>
                <a:gd name="T62" fmla="*/ 6296486 w 496"/>
                <a:gd name="T63" fmla="*/ 28437878 h 489"/>
                <a:gd name="T64" fmla="*/ 10922512 w 496"/>
                <a:gd name="T65" fmla="*/ 47656157 h 489"/>
                <a:gd name="T66" fmla="*/ 13621057 w 496"/>
                <a:gd name="T67" fmla="*/ 46747350 h 489"/>
                <a:gd name="T68" fmla="*/ 16319244 w 496"/>
                <a:gd name="T69" fmla="*/ 52331000 h 489"/>
                <a:gd name="T70" fmla="*/ 10922512 w 496"/>
                <a:gd name="T71" fmla="*/ 55966949 h 489"/>
                <a:gd name="T72" fmla="*/ 9123363 w 496"/>
                <a:gd name="T73" fmla="*/ 50513026 h 489"/>
                <a:gd name="T74" fmla="*/ 31739451 w 496"/>
                <a:gd name="T75" fmla="*/ 54148975 h 489"/>
                <a:gd name="T76" fmla="*/ 35465723 w 496"/>
                <a:gd name="T77" fmla="*/ 57784924 h 489"/>
                <a:gd name="T78" fmla="*/ 31739451 w 496"/>
                <a:gd name="T79" fmla="*/ 63368574 h 489"/>
                <a:gd name="T80" fmla="*/ 28141152 w 496"/>
                <a:gd name="T81" fmla="*/ 57784924 h 489"/>
                <a:gd name="T82" fmla="*/ 49986176 w 496"/>
                <a:gd name="T83" fmla="*/ 46747350 h 489"/>
                <a:gd name="T84" fmla="*/ 52684721 w 496"/>
                <a:gd name="T85" fmla="*/ 47656157 h 489"/>
                <a:gd name="T86" fmla="*/ 56282662 w 496"/>
                <a:gd name="T87" fmla="*/ 52331000 h 489"/>
                <a:gd name="T88" fmla="*/ 49986176 w 496"/>
                <a:gd name="T89" fmla="*/ 55057782 h 489"/>
                <a:gd name="T90" fmla="*/ 46259545 w 496"/>
                <a:gd name="T91" fmla="*/ 50513026 h 48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489">
                  <a:moveTo>
                    <a:pt x="466" y="276"/>
                  </a:moveTo>
                  <a:lnTo>
                    <a:pt x="466" y="276"/>
                  </a:lnTo>
                  <a:cubicBezTo>
                    <a:pt x="445" y="276"/>
                    <a:pt x="445" y="276"/>
                    <a:pt x="445" y="276"/>
                  </a:cubicBezTo>
                  <a:cubicBezTo>
                    <a:pt x="431" y="276"/>
                    <a:pt x="417" y="261"/>
                    <a:pt x="417" y="247"/>
                  </a:cubicBezTo>
                  <a:cubicBezTo>
                    <a:pt x="417" y="226"/>
                    <a:pt x="431" y="219"/>
                    <a:pt x="445" y="219"/>
                  </a:cubicBezTo>
                  <a:cubicBezTo>
                    <a:pt x="466" y="219"/>
                    <a:pt x="466" y="219"/>
                    <a:pt x="466" y="219"/>
                  </a:cubicBezTo>
                  <a:cubicBezTo>
                    <a:pt x="480" y="219"/>
                    <a:pt x="495" y="226"/>
                    <a:pt x="495" y="247"/>
                  </a:cubicBezTo>
                  <a:cubicBezTo>
                    <a:pt x="495" y="261"/>
                    <a:pt x="480" y="276"/>
                    <a:pt x="466" y="276"/>
                  </a:cubicBezTo>
                  <a:close/>
                  <a:moveTo>
                    <a:pt x="424" y="106"/>
                  </a:moveTo>
                  <a:lnTo>
                    <a:pt x="424" y="106"/>
                  </a:lnTo>
                  <a:cubicBezTo>
                    <a:pt x="410" y="120"/>
                    <a:pt x="410" y="120"/>
                    <a:pt x="410" y="120"/>
                  </a:cubicBezTo>
                  <a:cubicBezTo>
                    <a:pt x="403" y="127"/>
                    <a:pt x="396" y="134"/>
                    <a:pt x="389" y="134"/>
                  </a:cubicBezTo>
                  <a:cubicBezTo>
                    <a:pt x="375" y="134"/>
                    <a:pt x="360" y="120"/>
                    <a:pt x="360" y="106"/>
                  </a:cubicBezTo>
                  <a:cubicBezTo>
                    <a:pt x="360" y="99"/>
                    <a:pt x="360" y="92"/>
                    <a:pt x="367" y="85"/>
                  </a:cubicBezTo>
                  <a:cubicBezTo>
                    <a:pt x="389" y="63"/>
                    <a:pt x="389" y="63"/>
                    <a:pt x="389" y="63"/>
                  </a:cubicBezTo>
                  <a:cubicBezTo>
                    <a:pt x="396" y="56"/>
                    <a:pt x="403" y="56"/>
                    <a:pt x="410" y="56"/>
                  </a:cubicBezTo>
                  <a:cubicBezTo>
                    <a:pt x="424" y="56"/>
                    <a:pt x="438" y="71"/>
                    <a:pt x="438" y="85"/>
                  </a:cubicBezTo>
                  <a:cubicBezTo>
                    <a:pt x="438" y="92"/>
                    <a:pt x="431" y="99"/>
                    <a:pt x="424" y="106"/>
                  </a:cubicBezTo>
                  <a:close/>
                  <a:moveTo>
                    <a:pt x="247" y="360"/>
                  </a:moveTo>
                  <a:lnTo>
                    <a:pt x="247" y="360"/>
                  </a:lnTo>
                  <a:cubicBezTo>
                    <a:pt x="205" y="360"/>
                    <a:pt x="169" y="332"/>
                    <a:pt x="148" y="304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34" y="261"/>
                    <a:pt x="134" y="254"/>
                    <a:pt x="134" y="247"/>
                  </a:cubicBezTo>
                  <a:cubicBezTo>
                    <a:pt x="134" y="184"/>
                    <a:pt x="184" y="134"/>
                    <a:pt x="247" y="134"/>
                  </a:cubicBezTo>
                  <a:cubicBezTo>
                    <a:pt x="311" y="134"/>
                    <a:pt x="360" y="184"/>
                    <a:pt x="360" y="247"/>
                  </a:cubicBezTo>
                  <a:cubicBezTo>
                    <a:pt x="360" y="311"/>
                    <a:pt x="311" y="360"/>
                    <a:pt x="247" y="360"/>
                  </a:cubicBezTo>
                  <a:close/>
                  <a:moveTo>
                    <a:pt x="247" y="191"/>
                  </a:moveTo>
                  <a:lnTo>
                    <a:pt x="247" y="191"/>
                  </a:lnTo>
                  <a:cubicBezTo>
                    <a:pt x="219" y="191"/>
                    <a:pt x="191" y="212"/>
                    <a:pt x="191" y="247"/>
                  </a:cubicBezTo>
                  <a:cubicBezTo>
                    <a:pt x="191" y="276"/>
                    <a:pt x="219" y="304"/>
                    <a:pt x="247" y="304"/>
                  </a:cubicBezTo>
                  <a:cubicBezTo>
                    <a:pt x="276" y="304"/>
                    <a:pt x="304" y="276"/>
                    <a:pt x="304" y="247"/>
                  </a:cubicBezTo>
                  <a:cubicBezTo>
                    <a:pt x="304" y="212"/>
                    <a:pt x="276" y="191"/>
                    <a:pt x="247" y="191"/>
                  </a:cubicBezTo>
                  <a:close/>
                  <a:moveTo>
                    <a:pt x="247" y="78"/>
                  </a:moveTo>
                  <a:lnTo>
                    <a:pt x="247" y="78"/>
                  </a:lnTo>
                  <a:cubicBezTo>
                    <a:pt x="233" y="78"/>
                    <a:pt x="219" y="63"/>
                    <a:pt x="219" y="49"/>
                  </a:cubicBezTo>
                  <a:cubicBezTo>
                    <a:pt x="219" y="28"/>
                    <a:pt x="219" y="28"/>
                    <a:pt x="219" y="28"/>
                  </a:cubicBezTo>
                  <a:cubicBezTo>
                    <a:pt x="219" y="14"/>
                    <a:pt x="233" y="0"/>
                    <a:pt x="247" y="0"/>
                  </a:cubicBezTo>
                  <a:cubicBezTo>
                    <a:pt x="261" y="0"/>
                    <a:pt x="276" y="14"/>
                    <a:pt x="276" y="2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6" y="63"/>
                    <a:pt x="261" y="78"/>
                    <a:pt x="247" y="78"/>
                  </a:cubicBezTo>
                  <a:close/>
                  <a:moveTo>
                    <a:pt x="106" y="134"/>
                  </a:moveTo>
                  <a:lnTo>
                    <a:pt x="106" y="134"/>
                  </a:lnTo>
                  <a:cubicBezTo>
                    <a:pt x="99" y="134"/>
                    <a:pt x="92" y="127"/>
                    <a:pt x="85" y="120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64" y="99"/>
                    <a:pt x="56" y="92"/>
                    <a:pt x="56" y="85"/>
                  </a:cubicBezTo>
                  <a:cubicBezTo>
                    <a:pt x="56" y="71"/>
                    <a:pt x="71" y="56"/>
                    <a:pt x="85" y="56"/>
                  </a:cubicBezTo>
                  <a:cubicBezTo>
                    <a:pt x="92" y="56"/>
                    <a:pt x="99" y="56"/>
                    <a:pt x="106" y="63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34" y="92"/>
                    <a:pt x="134" y="99"/>
                    <a:pt x="134" y="106"/>
                  </a:cubicBezTo>
                  <a:cubicBezTo>
                    <a:pt x="134" y="120"/>
                    <a:pt x="120" y="134"/>
                    <a:pt x="106" y="134"/>
                  </a:cubicBezTo>
                  <a:close/>
                  <a:moveTo>
                    <a:pt x="78" y="247"/>
                  </a:moveTo>
                  <a:lnTo>
                    <a:pt x="78" y="247"/>
                  </a:lnTo>
                  <a:cubicBezTo>
                    <a:pt x="78" y="261"/>
                    <a:pt x="64" y="276"/>
                    <a:pt x="49" y="276"/>
                  </a:cubicBezTo>
                  <a:cubicBezTo>
                    <a:pt x="28" y="276"/>
                    <a:pt x="28" y="276"/>
                    <a:pt x="28" y="276"/>
                  </a:cubicBezTo>
                  <a:cubicBezTo>
                    <a:pt x="14" y="276"/>
                    <a:pt x="0" y="261"/>
                    <a:pt x="0" y="247"/>
                  </a:cubicBezTo>
                  <a:cubicBezTo>
                    <a:pt x="0" y="226"/>
                    <a:pt x="14" y="219"/>
                    <a:pt x="28" y="219"/>
                  </a:cubicBezTo>
                  <a:cubicBezTo>
                    <a:pt x="49" y="219"/>
                    <a:pt x="49" y="219"/>
                    <a:pt x="49" y="219"/>
                  </a:cubicBezTo>
                  <a:cubicBezTo>
                    <a:pt x="64" y="219"/>
                    <a:pt x="78" y="226"/>
                    <a:pt x="78" y="247"/>
                  </a:cubicBezTo>
                  <a:close/>
                  <a:moveTo>
                    <a:pt x="85" y="367"/>
                  </a:moveTo>
                  <a:lnTo>
                    <a:pt x="85" y="367"/>
                  </a:lnTo>
                  <a:cubicBezTo>
                    <a:pt x="92" y="360"/>
                    <a:pt x="99" y="360"/>
                    <a:pt x="106" y="360"/>
                  </a:cubicBezTo>
                  <a:cubicBezTo>
                    <a:pt x="120" y="360"/>
                    <a:pt x="134" y="367"/>
                    <a:pt x="134" y="389"/>
                  </a:cubicBezTo>
                  <a:cubicBezTo>
                    <a:pt x="134" y="396"/>
                    <a:pt x="134" y="403"/>
                    <a:pt x="127" y="403"/>
                  </a:cubicBezTo>
                  <a:cubicBezTo>
                    <a:pt x="106" y="424"/>
                    <a:pt x="106" y="424"/>
                    <a:pt x="106" y="424"/>
                  </a:cubicBezTo>
                  <a:cubicBezTo>
                    <a:pt x="99" y="431"/>
                    <a:pt x="92" y="431"/>
                    <a:pt x="85" y="431"/>
                  </a:cubicBezTo>
                  <a:cubicBezTo>
                    <a:pt x="71" y="431"/>
                    <a:pt x="56" y="424"/>
                    <a:pt x="56" y="403"/>
                  </a:cubicBezTo>
                  <a:cubicBezTo>
                    <a:pt x="56" y="396"/>
                    <a:pt x="64" y="389"/>
                    <a:pt x="71" y="389"/>
                  </a:cubicBezTo>
                  <a:lnTo>
                    <a:pt x="85" y="367"/>
                  </a:lnTo>
                  <a:close/>
                  <a:moveTo>
                    <a:pt x="247" y="417"/>
                  </a:moveTo>
                  <a:lnTo>
                    <a:pt x="247" y="417"/>
                  </a:lnTo>
                  <a:cubicBezTo>
                    <a:pt x="261" y="417"/>
                    <a:pt x="276" y="424"/>
                    <a:pt x="276" y="445"/>
                  </a:cubicBezTo>
                  <a:cubicBezTo>
                    <a:pt x="276" y="459"/>
                    <a:pt x="276" y="459"/>
                    <a:pt x="276" y="459"/>
                  </a:cubicBezTo>
                  <a:cubicBezTo>
                    <a:pt x="276" y="481"/>
                    <a:pt x="261" y="488"/>
                    <a:pt x="247" y="488"/>
                  </a:cubicBezTo>
                  <a:cubicBezTo>
                    <a:pt x="233" y="488"/>
                    <a:pt x="219" y="481"/>
                    <a:pt x="219" y="459"/>
                  </a:cubicBezTo>
                  <a:cubicBezTo>
                    <a:pt x="219" y="445"/>
                    <a:pt x="219" y="445"/>
                    <a:pt x="219" y="445"/>
                  </a:cubicBezTo>
                  <a:cubicBezTo>
                    <a:pt x="219" y="424"/>
                    <a:pt x="233" y="417"/>
                    <a:pt x="247" y="417"/>
                  </a:cubicBezTo>
                  <a:close/>
                  <a:moveTo>
                    <a:pt x="389" y="360"/>
                  </a:moveTo>
                  <a:lnTo>
                    <a:pt x="389" y="360"/>
                  </a:lnTo>
                  <a:cubicBezTo>
                    <a:pt x="396" y="360"/>
                    <a:pt x="403" y="360"/>
                    <a:pt x="410" y="367"/>
                  </a:cubicBezTo>
                  <a:cubicBezTo>
                    <a:pt x="424" y="389"/>
                    <a:pt x="424" y="389"/>
                    <a:pt x="424" y="389"/>
                  </a:cubicBezTo>
                  <a:cubicBezTo>
                    <a:pt x="431" y="389"/>
                    <a:pt x="438" y="396"/>
                    <a:pt x="438" y="403"/>
                  </a:cubicBezTo>
                  <a:cubicBezTo>
                    <a:pt x="438" y="424"/>
                    <a:pt x="424" y="431"/>
                    <a:pt x="410" y="431"/>
                  </a:cubicBezTo>
                  <a:cubicBezTo>
                    <a:pt x="403" y="431"/>
                    <a:pt x="396" y="431"/>
                    <a:pt x="389" y="424"/>
                  </a:cubicBezTo>
                  <a:cubicBezTo>
                    <a:pt x="367" y="403"/>
                    <a:pt x="367" y="403"/>
                    <a:pt x="367" y="403"/>
                  </a:cubicBezTo>
                  <a:cubicBezTo>
                    <a:pt x="360" y="403"/>
                    <a:pt x="360" y="396"/>
                    <a:pt x="360" y="389"/>
                  </a:cubicBezTo>
                  <a:cubicBezTo>
                    <a:pt x="360" y="367"/>
                    <a:pt x="375" y="360"/>
                    <a:pt x="389" y="3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90" name="Freeform 105"/>
            <p:cNvSpPr>
              <a:spLocks noChangeArrowheads="1"/>
            </p:cNvSpPr>
            <p:nvPr/>
          </p:nvSpPr>
          <p:spPr bwMode="auto">
            <a:xfrm>
              <a:off x="3146425" y="1120775"/>
              <a:ext cx="217488" cy="217488"/>
            </a:xfrm>
            <a:custGeom>
              <a:avLst/>
              <a:gdLst>
                <a:gd name="T0" fmla="*/ 74788054 w 602"/>
                <a:gd name="T1" fmla="*/ 63693998 h 602"/>
                <a:gd name="T2" fmla="*/ 74788054 w 602"/>
                <a:gd name="T3" fmla="*/ 63693998 h 602"/>
                <a:gd name="T4" fmla="*/ 62780332 w 602"/>
                <a:gd name="T5" fmla="*/ 63693998 h 602"/>
                <a:gd name="T6" fmla="*/ 62780332 w 602"/>
                <a:gd name="T7" fmla="*/ 45290612 h 602"/>
                <a:gd name="T8" fmla="*/ 71002968 w 602"/>
                <a:gd name="T9" fmla="*/ 45290612 h 602"/>
                <a:gd name="T10" fmla="*/ 71002968 w 602"/>
                <a:gd name="T11" fmla="*/ 7439751 h 602"/>
                <a:gd name="T12" fmla="*/ 26756804 w 602"/>
                <a:gd name="T13" fmla="*/ 7439751 h 602"/>
                <a:gd name="T14" fmla="*/ 26756804 w 602"/>
                <a:gd name="T15" fmla="*/ 11094056 h 602"/>
                <a:gd name="T16" fmla="*/ 19447473 w 602"/>
                <a:gd name="T17" fmla="*/ 11094056 h 602"/>
                <a:gd name="T18" fmla="*/ 19447473 w 602"/>
                <a:gd name="T19" fmla="*/ 3785086 h 602"/>
                <a:gd name="T20" fmla="*/ 23102139 w 602"/>
                <a:gd name="T21" fmla="*/ 0 h 602"/>
                <a:gd name="T22" fmla="*/ 74788054 w 602"/>
                <a:gd name="T23" fmla="*/ 0 h 602"/>
                <a:gd name="T24" fmla="*/ 78442719 w 602"/>
                <a:gd name="T25" fmla="*/ 3785086 h 602"/>
                <a:gd name="T26" fmla="*/ 78442719 w 602"/>
                <a:gd name="T27" fmla="*/ 60039333 h 602"/>
                <a:gd name="T28" fmla="*/ 74788054 w 602"/>
                <a:gd name="T29" fmla="*/ 63693998 h 602"/>
                <a:gd name="T30" fmla="*/ 59125666 w 602"/>
                <a:gd name="T31" fmla="*/ 18533807 h 602"/>
                <a:gd name="T32" fmla="*/ 59125666 w 602"/>
                <a:gd name="T33" fmla="*/ 18533807 h 602"/>
                <a:gd name="T34" fmla="*/ 59125666 w 602"/>
                <a:gd name="T35" fmla="*/ 74788054 h 602"/>
                <a:gd name="T36" fmla="*/ 55340580 w 602"/>
                <a:gd name="T37" fmla="*/ 78442719 h 602"/>
                <a:gd name="T38" fmla="*/ 3785086 w 602"/>
                <a:gd name="T39" fmla="*/ 78442719 h 602"/>
                <a:gd name="T40" fmla="*/ 0 w 602"/>
                <a:gd name="T41" fmla="*/ 74788054 h 602"/>
                <a:gd name="T42" fmla="*/ 0 w 602"/>
                <a:gd name="T43" fmla="*/ 18533807 h 602"/>
                <a:gd name="T44" fmla="*/ 3785086 w 602"/>
                <a:gd name="T45" fmla="*/ 14748721 h 602"/>
                <a:gd name="T46" fmla="*/ 55340580 w 602"/>
                <a:gd name="T47" fmla="*/ 14748721 h 602"/>
                <a:gd name="T48" fmla="*/ 59125666 w 602"/>
                <a:gd name="T49" fmla="*/ 18533807 h 602"/>
                <a:gd name="T50" fmla="*/ 51685915 w 602"/>
                <a:gd name="T51" fmla="*/ 22188473 h 602"/>
                <a:gd name="T52" fmla="*/ 51685915 w 602"/>
                <a:gd name="T53" fmla="*/ 22188473 h 602"/>
                <a:gd name="T54" fmla="*/ 7439751 w 602"/>
                <a:gd name="T55" fmla="*/ 22188473 h 602"/>
                <a:gd name="T56" fmla="*/ 7439751 w 602"/>
                <a:gd name="T57" fmla="*/ 60039333 h 602"/>
                <a:gd name="T58" fmla="*/ 51685915 w 602"/>
                <a:gd name="T59" fmla="*/ 60039333 h 602"/>
                <a:gd name="T60" fmla="*/ 51685915 w 602"/>
                <a:gd name="T61" fmla="*/ 22188473 h 60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2" h="602">
                  <a:moveTo>
                    <a:pt x="573" y="488"/>
                  </a:moveTo>
                  <a:lnTo>
                    <a:pt x="573" y="488"/>
                  </a:lnTo>
                  <a:cubicBezTo>
                    <a:pt x="481" y="488"/>
                    <a:pt x="481" y="488"/>
                    <a:pt x="481" y="488"/>
                  </a:cubicBezTo>
                  <a:cubicBezTo>
                    <a:pt x="481" y="347"/>
                    <a:pt x="481" y="347"/>
                    <a:pt x="481" y="347"/>
                  </a:cubicBezTo>
                  <a:cubicBezTo>
                    <a:pt x="544" y="347"/>
                    <a:pt x="544" y="347"/>
                    <a:pt x="544" y="347"/>
                  </a:cubicBezTo>
                  <a:cubicBezTo>
                    <a:pt x="544" y="57"/>
                    <a:pt x="544" y="57"/>
                    <a:pt x="544" y="57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149" y="85"/>
                    <a:pt x="149" y="85"/>
                    <a:pt x="149" y="85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49" y="15"/>
                    <a:pt x="163" y="0"/>
                    <a:pt x="177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15"/>
                    <a:pt x="601" y="29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1" y="481"/>
                    <a:pt x="594" y="488"/>
                    <a:pt x="573" y="488"/>
                  </a:cubicBezTo>
                  <a:close/>
                  <a:moveTo>
                    <a:pt x="453" y="142"/>
                  </a:moveTo>
                  <a:lnTo>
                    <a:pt x="453" y="142"/>
                  </a:lnTo>
                  <a:cubicBezTo>
                    <a:pt x="453" y="573"/>
                    <a:pt x="453" y="573"/>
                    <a:pt x="453" y="573"/>
                  </a:cubicBezTo>
                  <a:cubicBezTo>
                    <a:pt x="453" y="594"/>
                    <a:pt x="439" y="601"/>
                    <a:pt x="424" y="601"/>
                  </a:cubicBezTo>
                  <a:cubicBezTo>
                    <a:pt x="29" y="601"/>
                    <a:pt x="29" y="601"/>
                    <a:pt x="29" y="601"/>
                  </a:cubicBezTo>
                  <a:cubicBezTo>
                    <a:pt x="15" y="601"/>
                    <a:pt x="0" y="594"/>
                    <a:pt x="0" y="573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28"/>
                    <a:pt x="15" y="113"/>
                    <a:pt x="29" y="113"/>
                  </a:cubicBezTo>
                  <a:cubicBezTo>
                    <a:pt x="424" y="113"/>
                    <a:pt x="424" y="113"/>
                    <a:pt x="424" y="113"/>
                  </a:cubicBezTo>
                  <a:cubicBezTo>
                    <a:pt x="439" y="113"/>
                    <a:pt x="453" y="128"/>
                    <a:pt x="453" y="142"/>
                  </a:cubicBezTo>
                  <a:close/>
                  <a:moveTo>
                    <a:pt x="396" y="170"/>
                  </a:moveTo>
                  <a:lnTo>
                    <a:pt x="396" y="170"/>
                  </a:lnTo>
                  <a:cubicBezTo>
                    <a:pt x="57" y="170"/>
                    <a:pt x="57" y="170"/>
                    <a:pt x="57" y="170"/>
                  </a:cubicBezTo>
                  <a:cubicBezTo>
                    <a:pt x="57" y="460"/>
                    <a:pt x="57" y="460"/>
                    <a:pt x="57" y="460"/>
                  </a:cubicBezTo>
                  <a:cubicBezTo>
                    <a:pt x="396" y="460"/>
                    <a:pt x="396" y="460"/>
                    <a:pt x="396" y="460"/>
                  </a:cubicBezTo>
                  <a:lnTo>
                    <a:pt x="396" y="1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91" name="Freeform 106"/>
            <p:cNvSpPr>
              <a:spLocks noChangeArrowheads="1"/>
            </p:cNvSpPr>
            <p:nvPr/>
          </p:nvSpPr>
          <p:spPr bwMode="auto">
            <a:xfrm>
              <a:off x="2792413" y="1141413"/>
              <a:ext cx="163512" cy="176212"/>
            </a:xfrm>
            <a:custGeom>
              <a:avLst/>
              <a:gdLst>
                <a:gd name="T0" fmla="*/ 55241789 w 453"/>
                <a:gd name="T1" fmla="*/ 63368574 h 489"/>
                <a:gd name="T2" fmla="*/ 55241789 w 453"/>
                <a:gd name="T3" fmla="*/ 63368574 h 489"/>
                <a:gd name="T4" fmla="*/ 3648158 w 453"/>
                <a:gd name="T5" fmla="*/ 63368574 h 489"/>
                <a:gd name="T6" fmla="*/ 0 w 453"/>
                <a:gd name="T7" fmla="*/ 59602538 h 489"/>
                <a:gd name="T8" fmla="*/ 0 w 453"/>
                <a:gd name="T9" fmla="*/ 3635949 h 489"/>
                <a:gd name="T10" fmla="*/ 3648158 w 453"/>
                <a:gd name="T11" fmla="*/ 0 h 489"/>
                <a:gd name="T12" fmla="*/ 55241789 w 453"/>
                <a:gd name="T13" fmla="*/ 0 h 489"/>
                <a:gd name="T14" fmla="*/ 58889948 w 453"/>
                <a:gd name="T15" fmla="*/ 3635949 h 489"/>
                <a:gd name="T16" fmla="*/ 58889948 w 453"/>
                <a:gd name="T17" fmla="*/ 59602538 h 489"/>
                <a:gd name="T18" fmla="*/ 55241789 w 453"/>
                <a:gd name="T19" fmla="*/ 63368574 h 489"/>
                <a:gd name="T20" fmla="*/ 51593992 w 453"/>
                <a:gd name="T21" fmla="*/ 7271898 h 489"/>
                <a:gd name="T22" fmla="*/ 51593992 w 453"/>
                <a:gd name="T23" fmla="*/ 7271898 h 489"/>
                <a:gd name="T24" fmla="*/ 7295956 w 453"/>
                <a:gd name="T25" fmla="*/ 7271898 h 489"/>
                <a:gd name="T26" fmla="*/ 7295956 w 453"/>
                <a:gd name="T27" fmla="*/ 44929375 h 489"/>
                <a:gd name="T28" fmla="*/ 51593992 w 453"/>
                <a:gd name="T29" fmla="*/ 44929375 h 489"/>
                <a:gd name="T30" fmla="*/ 51593992 w 453"/>
                <a:gd name="T31" fmla="*/ 7271898 h 4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53" h="489">
                  <a:moveTo>
                    <a:pt x="424" y="488"/>
                  </a:moveTo>
                  <a:lnTo>
                    <a:pt x="424" y="488"/>
                  </a:lnTo>
                  <a:cubicBezTo>
                    <a:pt x="28" y="488"/>
                    <a:pt x="28" y="488"/>
                    <a:pt x="28" y="488"/>
                  </a:cubicBezTo>
                  <a:cubicBezTo>
                    <a:pt x="14" y="488"/>
                    <a:pt x="0" y="481"/>
                    <a:pt x="0" y="4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45" y="0"/>
                    <a:pt x="452" y="14"/>
                    <a:pt x="452" y="28"/>
                  </a:cubicBezTo>
                  <a:cubicBezTo>
                    <a:pt x="452" y="459"/>
                    <a:pt x="452" y="459"/>
                    <a:pt x="452" y="459"/>
                  </a:cubicBezTo>
                  <a:cubicBezTo>
                    <a:pt x="452" y="481"/>
                    <a:pt x="445" y="488"/>
                    <a:pt x="424" y="488"/>
                  </a:cubicBezTo>
                  <a:close/>
                  <a:moveTo>
                    <a:pt x="396" y="56"/>
                  </a:moveTo>
                  <a:lnTo>
                    <a:pt x="396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346"/>
                    <a:pt x="56" y="346"/>
                    <a:pt x="56" y="346"/>
                  </a:cubicBezTo>
                  <a:cubicBezTo>
                    <a:pt x="396" y="346"/>
                    <a:pt x="396" y="346"/>
                    <a:pt x="396" y="346"/>
                  </a:cubicBezTo>
                  <a:lnTo>
                    <a:pt x="396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92" name="Freeform 107"/>
            <p:cNvSpPr>
              <a:spLocks noChangeArrowheads="1"/>
            </p:cNvSpPr>
            <p:nvPr/>
          </p:nvSpPr>
          <p:spPr bwMode="auto">
            <a:xfrm>
              <a:off x="2392363" y="1128713"/>
              <a:ext cx="204787" cy="203200"/>
            </a:xfrm>
            <a:custGeom>
              <a:avLst/>
              <a:gdLst>
                <a:gd name="T0" fmla="*/ 73833840 w 567"/>
                <a:gd name="T1" fmla="*/ 58257727 h 566"/>
                <a:gd name="T2" fmla="*/ 70963933 w 567"/>
                <a:gd name="T3" fmla="*/ 65604161 h 566"/>
                <a:gd name="T4" fmla="*/ 70050879 w 567"/>
                <a:gd name="T5" fmla="*/ 72822069 h 566"/>
                <a:gd name="T6" fmla="*/ 62745726 w 567"/>
                <a:gd name="T7" fmla="*/ 70115488 h 566"/>
                <a:gd name="T8" fmla="*/ 55310188 w 567"/>
                <a:gd name="T9" fmla="*/ 70115488 h 566"/>
                <a:gd name="T10" fmla="*/ 48005034 w 567"/>
                <a:gd name="T11" fmla="*/ 72822069 h 566"/>
                <a:gd name="T12" fmla="*/ 40569497 w 567"/>
                <a:gd name="T13" fmla="*/ 70115488 h 566"/>
                <a:gd name="T14" fmla="*/ 33264343 w 567"/>
                <a:gd name="T15" fmla="*/ 70115488 h 566"/>
                <a:gd name="T16" fmla="*/ 25828806 w 567"/>
                <a:gd name="T17" fmla="*/ 72822069 h 566"/>
                <a:gd name="T18" fmla="*/ 18523652 w 567"/>
                <a:gd name="T19" fmla="*/ 70115488 h 566"/>
                <a:gd name="T20" fmla="*/ 11088114 w 567"/>
                <a:gd name="T21" fmla="*/ 70115488 h 566"/>
                <a:gd name="T22" fmla="*/ 3782961 w 567"/>
                <a:gd name="T23" fmla="*/ 72822069 h 566"/>
                <a:gd name="T24" fmla="*/ 2869907 w 567"/>
                <a:gd name="T25" fmla="*/ 65604161 h 566"/>
                <a:gd name="T26" fmla="*/ 0 w 567"/>
                <a:gd name="T27" fmla="*/ 58257727 h 566"/>
                <a:gd name="T28" fmla="*/ 2869907 w 567"/>
                <a:gd name="T29" fmla="*/ 50008741 h 566"/>
                <a:gd name="T30" fmla="*/ 2869907 w 567"/>
                <a:gd name="T31" fmla="*/ 43693385 h 566"/>
                <a:gd name="T32" fmla="*/ 0 w 567"/>
                <a:gd name="T33" fmla="*/ 36346592 h 566"/>
                <a:gd name="T34" fmla="*/ 2869907 w 567"/>
                <a:gd name="T35" fmla="*/ 28226490 h 566"/>
                <a:gd name="T36" fmla="*/ 2869907 w 567"/>
                <a:gd name="T37" fmla="*/ 21782250 h 566"/>
                <a:gd name="T38" fmla="*/ 0 w 567"/>
                <a:gd name="T39" fmla="*/ 14564342 h 566"/>
                <a:gd name="T40" fmla="*/ 2869907 w 567"/>
                <a:gd name="T41" fmla="*/ 6315714 h 566"/>
                <a:gd name="T42" fmla="*/ 3782961 w 567"/>
                <a:gd name="T43" fmla="*/ 0 h 566"/>
                <a:gd name="T44" fmla="*/ 11088114 w 567"/>
                <a:gd name="T45" fmla="*/ 1804387 h 566"/>
                <a:gd name="T46" fmla="*/ 18523652 w 567"/>
                <a:gd name="T47" fmla="*/ 1804387 h 566"/>
                <a:gd name="T48" fmla="*/ 25828806 w 567"/>
                <a:gd name="T49" fmla="*/ 0 h 566"/>
                <a:gd name="T50" fmla="*/ 33264343 w 567"/>
                <a:gd name="T51" fmla="*/ 1804387 h 566"/>
                <a:gd name="T52" fmla="*/ 40569497 w 567"/>
                <a:gd name="T53" fmla="*/ 1804387 h 566"/>
                <a:gd name="T54" fmla="*/ 48005034 w 567"/>
                <a:gd name="T55" fmla="*/ 0 h 566"/>
                <a:gd name="T56" fmla="*/ 55310188 w 567"/>
                <a:gd name="T57" fmla="*/ 1804387 h 566"/>
                <a:gd name="T58" fmla="*/ 62745726 w 567"/>
                <a:gd name="T59" fmla="*/ 1804387 h 566"/>
                <a:gd name="T60" fmla="*/ 70050879 w 567"/>
                <a:gd name="T61" fmla="*/ 0 h 566"/>
                <a:gd name="T62" fmla="*/ 70963933 w 567"/>
                <a:gd name="T63" fmla="*/ 6315714 h 566"/>
                <a:gd name="T64" fmla="*/ 73833840 w 567"/>
                <a:gd name="T65" fmla="*/ 14564342 h 566"/>
                <a:gd name="T66" fmla="*/ 70963933 w 567"/>
                <a:gd name="T67" fmla="*/ 21782250 h 566"/>
                <a:gd name="T68" fmla="*/ 70963933 w 567"/>
                <a:gd name="T69" fmla="*/ 28226490 h 566"/>
                <a:gd name="T70" fmla="*/ 73833840 w 567"/>
                <a:gd name="T71" fmla="*/ 36346592 h 566"/>
                <a:gd name="T72" fmla="*/ 70963933 w 567"/>
                <a:gd name="T73" fmla="*/ 43693385 h 566"/>
                <a:gd name="T74" fmla="*/ 70963933 w 567"/>
                <a:gd name="T75" fmla="*/ 50008741 h 566"/>
                <a:gd name="T76" fmla="*/ 73833840 w 567"/>
                <a:gd name="T77" fmla="*/ 58257727 h 566"/>
                <a:gd name="T78" fmla="*/ 63658779 w 567"/>
                <a:gd name="T79" fmla="*/ 9022295 h 566"/>
                <a:gd name="T80" fmla="*/ 10175061 w 567"/>
                <a:gd name="T81" fmla="*/ 62768695 h 566"/>
                <a:gd name="T82" fmla="*/ 63658779 w 567"/>
                <a:gd name="T83" fmla="*/ 9022295 h 566"/>
                <a:gd name="T84" fmla="*/ 32351290 w 567"/>
                <a:gd name="T85" fmla="*/ 48204353 h 566"/>
                <a:gd name="T86" fmla="*/ 60006203 w 567"/>
                <a:gd name="T87" fmla="*/ 44595579 h 566"/>
                <a:gd name="T88" fmla="*/ 13827637 w 567"/>
                <a:gd name="T89" fmla="*/ 59159921 h 566"/>
                <a:gd name="T90" fmla="*/ 32351290 w 567"/>
                <a:gd name="T91" fmla="*/ 48204353 h 566"/>
                <a:gd name="T92" fmla="*/ 24915752 w 567"/>
                <a:gd name="T93" fmla="*/ 30933430 h 566"/>
                <a:gd name="T94" fmla="*/ 24915752 w 567"/>
                <a:gd name="T95" fmla="*/ 16368729 h 566"/>
                <a:gd name="T96" fmla="*/ 24915752 w 567"/>
                <a:gd name="T97" fmla="*/ 30933430 h 56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7" h="566">
                  <a:moveTo>
                    <a:pt x="566" y="452"/>
                  </a:moveTo>
                  <a:lnTo>
                    <a:pt x="566" y="452"/>
                  </a:lnTo>
                  <a:cubicBezTo>
                    <a:pt x="566" y="459"/>
                    <a:pt x="559" y="473"/>
                    <a:pt x="544" y="473"/>
                  </a:cubicBezTo>
                  <a:cubicBezTo>
                    <a:pt x="544" y="509"/>
                    <a:pt x="544" y="509"/>
                    <a:pt x="544" y="509"/>
                  </a:cubicBezTo>
                  <a:cubicBezTo>
                    <a:pt x="559" y="509"/>
                    <a:pt x="566" y="523"/>
                    <a:pt x="566" y="537"/>
                  </a:cubicBezTo>
                  <a:cubicBezTo>
                    <a:pt x="566" y="551"/>
                    <a:pt x="552" y="565"/>
                    <a:pt x="537" y="565"/>
                  </a:cubicBezTo>
                  <a:cubicBezTo>
                    <a:pt x="523" y="565"/>
                    <a:pt x="516" y="558"/>
                    <a:pt x="509" y="544"/>
                  </a:cubicBezTo>
                  <a:cubicBezTo>
                    <a:pt x="481" y="544"/>
                    <a:pt x="481" y="544"/>
                    <a:pt x="481" y="544"/>
                  </a:cubicBezTo>
                  <a:cubicBezTo>
                    <a:pt x="474" y="558"/>
                    <a:pt x="467" y="565"/>
                    <a:pt x="453" y="565"/>
                  </a:cubicBezTo>
                  <a:cubicBezTo>
                    <a:pt x="438" y="565"/>
                    <a:pt x="431" y="558"/>
                    <a:pt x="424" y="544"/>
                  </a:cubicBezTo>
                  <a:cubicBezTo>
                    <a:pt x="396" y="544"/>
                    <a:pt x="396" y="544"/>
                    <a:pt x="396" y="544"/>
                  </a:cubicBezTo>
                  <a:cubicBezTo>
                    <a:pt x="389" y="558"/>
                    <a:pt x="382" y="565"/>
                    <a:pt x="368" y="565"/>
                  </a:cubicBezTo>
                  <a:cubicBezTo>
                    <a:pt x="354" y="565"/>
                    <a:pt x="347" y="558"/>
                    <a:pt x="340" y="544"/>
                  </a:cubicBezTo>
                  <a:cubicBezTo>
                    <a:pt x="311" y="544"/>
                    <a:pt x="311" y="544"/>
                    <a:pt x="311" y="544"/>
                  </a:cubicBezTo>
                  <a:cubicBezTo>
                    <a:pt x="304" y="558"/>
                    <a:pt x="297" y="565"/>
                    <a:pt x="283" y="565"/>
                  </a:cubicBezTo>
                  <a:cubicBezTo>
                    <a:pt x="269" y="565"/>
                    <a:pt x="262" y="558"/>
                    <a:pt x="255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19" y="558"/>
                    <a:pt x="212" y="565"/>
                    <a:pt x="198" y="565"/>
                  </a:cubicBezTo>
                  <a:cubicBezTo>
                    <a:pt x="184" y="565"/>
                    <a:pt x="177" y="558"/>
                    <a:pt x="170" y="544"/>
                  </a:cubicBezTo>
                  <a:cubicBezTo>
                    <a:pt x="142" y="544"/>
                    <a:pt x="142" y="544"/>
                    <a:pt x="142" y="544"/>
                  </a:cubicBezTo>
                  <a:cubicBezTo>
                    <a:pt x="135" y="558"/>
                    <a:pt x="128" y="565"/>
                    <a:pt x="113" y="565"/>
                  </a:cubicBezTo>
                  <a:cubicBezTo>
                    <a:pt x="99" y="565"/>
                    <a:pt x="92" y="558"/>
                    <a:pt x="85" y="544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0" y="558"/>
                    <a:pt x="43" y="565"/>
                    <a:pt x="29" y="565"/>
                  </a:cubicBezTo>
                  <a:cubicBezTo>
                    <a:pt x="15" y="565"/>
                    <a:pt x="0" y="551"/>
                    <a:pt x="0" y="537"/>
                  </a:cubicBezTo>
                  <a:cubicBezTo>
                    <a:pt x="0" y="523"/>
                    <a:pt x="7" y="509"/>
                    <a:pt x="22" y="509"/>
                  </a:cubicBezTo>
                  <a:cubicBezTo>
                    <a:pt x="22" y="473"/>
                    <a:pt x="22" y="473"/>
                    <a:pt x="22" y="473"/>
                  </a:cubicBezTo>
                  <a:cubicBezTo>
                    <a:pt x="7" y="473"/>
                    <a:pt x="0" y="459"/>
                    <a:pt x="0" y="452"/>
                  </a:cubicBezTo>
                  <a:cubicBezTo>
                    <a:pt x="0" y="438"/>
                    <a:pt x="7" y="424"/>
                    <a:pt x="22" y="424"/>
                  </a:cubicBezTo>
                  <a:cubicBezTo>
                    <a:pt x="22" y="388"/>
                    <a:pt x="22" y="388"/>
                    <a:pt x="22" y="388"/>
                  </a:cubicBezTo>
                  <a:cubicBezTo>
                    <a:pt x="7" y="388"/>
                    <a:pt x="0" y="374"/>
                    <a:pt x="0" y="367"/>
                  </a:cubicBezTo>
                  <a:cubicBezTo>
                    <a:pt x="0" y="353"/>
                    <a:pt x="7" y="339"/>
                    <a:pt x="22" y="339"/>
                  </a:cubicBezTo>
                  <a:cubicBezTo>
                    <a:pt x="22" y="304"/>
                    <a:pt x="22" y="304"/>
                    <a:pt x="22" y="304"/>
                  </a:cubicBezTo>
                  <a:cubicBezTo>
                    <a:pt x="7" y="304"/>
                    <a:pt x="0" y="289"/>
                    <a:pt x="0" y="282"/>
                  </a:cubicBezTo>
                  <a:cubicBezTo>
                    <a:pt x="0" y="268"/>
                    <a:pt x="7" y="254"/>
                    <a:pt x="22" y="254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7" y="219"/>
                    <a:pt x="0" y="205"/>
                    <a:pt x="0" y="198"/>
                  </a:cubicBezTo>
                  <a:cubicBezTo>
                    <a:pt x="0" y="183"/>
                    <a:pt x="7" y="169"/>
                    <a:pt x="22" y="169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7" y="134"/>
                    <a:pt x="0" y="120"/>
                    <a:pt x="0" y="113"/>
                  </a:cubicBezTo>
                  <a:cubicBezTo>
                    <a:pt x="0" y="98"/>
                    <a:pt x="7" y="84"/>
                    <a:pt x="22" y="84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7" y="49"/>
                    <a:pt x="0" y="35"/>
                    <a:pt x="0" y="28"/>
                  </a:cubicBezTo>
                  <a:cubicBezTo>
                    <a:pt x="0" y="7"/>
                    <a:pt x="15" y="0"/>
                    <a:pt x="29" y="0"/>
                  </a:cubicBezTo>
                  <a:cubicBezTo>
                    <a:pt x="43" y="0"/>
                    <a:pt x="50" y="7"/>
                    <a:pt x="57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92" y="7"/>
                    <a:pt x="99" y="0"/>
                    <a:pt x="113" y="0"/>
                  </a:cubicBezTo>
                  <a:cubicBezTo>
                    <a:pt x="128" y="0"/>
                    <a:pt x="135" y="7"/>
                    <a:pt x="142" y="14"/>
                  </a:cubicBezTo>
                  <a:cubicBezTo>
                    <a:pt x="170" y="14"/>
                    <a:pt x="170" y="14"/>
                    <a:pt x="170" y="14"/>
                  </a:cubicBezTo>
                  <a:cubicBezTo>
                    <a:pt x="177" y="7"/>
                    <a:pt x="184" y="0"/>
                    <a:pt x="198" y="0"/>
                  </a:cubicBezTo>
                  <a:cubicBezTo>
                    <a:pt x="212" y="0"/>
                    <a:pt x="219" y="7"/>
                    <a:pt x="226" y="14"/>
                  </a:cubicBezTo>
                  <a:cubicBezTo>
                    <a:pt x="255" y="14"/>
                    <a:pt x="255" y="14"/>
                    <a:pt x="255" y="14"/>
                  </a:cubicBezTo>
                  <a:cubicBezTo>
                    <a:pt x="262" y="7"/>
                    <a:pt x="269" y="0"/>
                    <a:pt x="283" y="0"/>
                  </a:cubicBezTo>
                  <a:cubicBezTo>
                    <a:pt x="297" y="0"/>
                    <a:pt x="304" y="7"/>
                    <a:pt x="311" y="14"/>
                  </a:cubicBezTo>
                  <a:cubicBezTo>
                    <a:pt x="340" y="14"/>
                    <a:pt x="340" y="14"/>
                    <a:pt x="340" y="14"/>
                  </a:cubicBezTo>
                  <a:cubicBezTo>
                    <a:pt x="347" y="7"/>
                    <a:pt x="354" y="0"/>
                    <a:pt x="368" y="0"/>
                  </a:cubicBezTo>
                  <a:cubicBezTo>
                    <a:pt x="382" y="0"/>
                    <a:pt x="389" y="7"/>
                    <a:pt x="396" y="14"/>
                  </a:cubicBezTo>
                  <a:cubicBezTo>
                    <a:pt x="424" y="14"/>
                    <a:pt x="424" y="14"/>
                    <a:pt x="424" y="14"/>
                  </a:cubicBezTo>
                  <a:cubicBezTo>
                    <a:pt x="431" y="7"/>
                    <a:pt x="438" y="0"/>
                    <a:pt x="453" y="0"/>
                  </a:cubicBezTo>
                  <a:cubicBezTo>
                    <a:pt x="467" y="0"/>
                    <a:pt x="474" y="7"/>
                    <a:pt x="481" y="14"/>
                  </a:cubicBezTo>
                  <a:cubicBezTo>
                    <a:pt x="509" y="14"/>
                    <a:pt x="509" y="14"/>
                    <a:pt x="509" y="14"/>
                  </a:cubicBezTo>
                  <a:cubicBezTo>
                    <a:pt x="516" y="7"/>
                    <a:pt x="523" y="0"/>
                    <a:pt x="537" y="0"/>
                  </a:cubicBezTo>
                  <a:cubicBezTo>
                    <a:pt x="552" y="0"/>
                    <a:pt x="566" y="7"/>
                    <a:pt x="566" y="28"/>
                  </a:cubicBezTo>
                  <a:cubicBezTo>
                    <a:pt x="566" y="35"/>
                    <a:pt x="559" y="49"/>
                    <a:pt x="544" y="49"/>
                  </a:cubicBezTo>
                  <a:cubicBezTo>
                    <a:pt x="544" y="84"/>
                    <a:pt x="544" y="84"/>
                    <a:pt x="544" y="84"/>
                  </a:cubicBezTo>
                  <a:cubicBezTo>
                    <a:pt x="559" y="84"/>
                    <a:pt x="566" y="98"/>
                    <a:pt x="566" y="113"/>
                  </a:cubicBezTo>
                  <a:cubicBezTo>
                    <a:pt x="566" y="120"/>
                    <a:pt x="559" y="134"/>
                    <a:pt x="544" y="134"/>
                  </a:cubicBezTo>
                  <a:cubicBezTo>
                    <a:pt x="544" y="169"/>
                    <a:pt x="544" y="169"/>
                    <a:pt x="544" y="169"/>
                  </a:cubicBezTo>
                  <a:cubicBezTo>
                    <a:pt x="559" y="169"/>
                    <a:pt x="566" y="183"/>
                    <a:pt x="566" y="198"/>
                  </a:cubicBezTo>
                  <a:cubicBezTo>
                    <a:pt x="566" y="205"/>
                    <a:pt x="559" y="219"/>
                    <a:pt x="544" y="219"/>
                  </a:cubicBezTo>
                  <a:cubicBezTo>
                    <a:pt x="544" y="254"/>
                    <a:pt x="544" y="254"/>
                    <a:pt x="544" y="254"/>
                  </a:cubicBezTo>
                  <a:cubicBezTo>
                    <a:pt x="559" y="254"/>
                    <a:pt x="566" y="268"/>
                    <a:pt x="566" y="282"/>
                  </a:cubicBezTo>
                  <a:cubicBezTo>
                    <a:pt x="566" y="289"/>
                    <a:pt x="559" y="304"/>
                    <a:pt x="544" y="304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59" y="339"/>
                    <a:pt x="566" y="353"/>
                    <a:pt x="566" y="367"/>
                  </a:cubicBezTo>
                  <a:cubicBezTo>
                    <a:pt x="566" y="374"/>
                    <a:pt x="559" y="388"/>
                    <a:pt x="544" y="388"/>
                  </a:cubicBezTo>
                  <a:cubicBezTo>
                    <a:pt x="544" y="424"/>
                    <a:pt x="544" y="424"/>
                    <a:pt x="544" y="424"/>
                  </a:cubicBezTo>
                  <a:cubicBezTo>
                    <a:pt x="559" y="424"/>
                    <a:pt x="566" y="438"/>
                    <a:pt x="566" y="452"/>
                  </a:cubicBezTo>
                  <a:close/>
                  <a:moveTo>
                    <a:pt x="488" y="70"/>
                  </a:moveTo>
                  <a:lnTo>
                    <a:pt x="488" y="70"/>
                  </a:lnTo>
                  <a:cubicBezTo>
                    <a:pt x="78" y="70"/>
                    <a:pt x="78" y="70"/>
                    <a:pt x="78" y="70"/>
                  </a:cubicBezTo>
                  <a:cubicBezTo>
                    <a:pt x="78" y="487"/>
                    <a:pt x="78" y="487"/>
                    <a:pt x="78" y="487"/>
                  </a:cubicBezTo>
                  <a:cubicBezTo>
                    <a:pt x="488" y="487"/>
                    <a:pt x="488" y="487"/>
                    <a:pt x="488" y="487"/>
                  </a:cubicBezTo>
                  <a:lnTo>
                    <a:pt x="488" y="70"/>
                  </a:lnTo>
                  <a:close/>
                  <a:moveTo>
                    <a:pt x="248" y="374"/>
                  </a:moveTo>
                  <a:lnTo>
                    <a:pt x="248" y="374"/>
                  </a:lnTo>
                  <a:cubicBezTo>
                    <a:pt x="375" y="212"/>
                    <a:pt x="375" y="212"/>
                    <a:pt x="375" y="212"/>
                  </a:cubicBezTo>
                  <a:cubicBezTo>
                    <a:pt x="460" y="346"/>
                    <a:pt x="460" y="346"/>
                    <a:pt x="460" y="346"/>
                  </a:cubicBezTo>
                  <a:cubicBezTo>
                    <a:pt x="460" y="459"/>
                    <a:pt x="460" y="459"/>
                    <a:pt x="460" y="459"/>
                  </a:cubicBezTo>
                  <a:cubicBezTo>
                    <a:pt x="106" y="459"/>
                    <a:pt x="106" y="459"/>
                    <a:pt x="106" y="459"/>
                  </a:cubicBezTo>
                  <a:cubicBezTo>
                    <a:pt x="219" y="346"/>
                    <a:pt x="219" y="346"/>
                    <a:pt x="219" y="346"/>
                  </a:cubicBezTo>
                  <a:lnTo>
                    <a:pt x="248" y="374"/>
                  </a:lnTo>
                  <a:close/>
                  <a:moveTo>
                    <a:pt x="191" y="240"/>
                  </a:moveTo>
                  <a:lnTo>
                    <a:pt x="191" y="240"/>
                  </a:lnTo>
                  <a:cubicBezTo>
                    <a:pt x="156" y="240"/>
                    <a:pt x="135" y="219"/>
                    <a:pt x="135" y="183"/>
                  </a:cubicBezTo>
                  <a:cubicBezTo>
                    <a:pt x="135" y="155"/>
                    <a:pt x="156" y="127"/>
                    <a:pt x="191" y="127"/>
                  </a:cubicBezTo>
                  <a:cubicBezTo>
                    <a:pt x="219" y="127"/>
                    <a:pt x="248" y="155"/>
                    <a:pt x="248" y="183"/>
                  </a:cubicBezTo>
                  <a:cubicBezTo>
                    <a:pt x="248" y="219"/>
                    <a:pt x="219" y="240"/>
                    <a:pt x="191" y="2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93" name="Freeform 108"/>
            <p:cNvSpPr>
              <a:spLocks noChangeArrowheads="1"/>
            </p:cNvSpPr>
            <p:nvPr/>
          </p:nvSpPr>
          <p:spPr bwMode="auto">
            <a:xfrm>
              <a:off x="2014538" y="1128713"/>
              <a:ext cx="204787" cy="203200"/>
            </a:xfrm>
            <a:custGeom>
              <a:avLst/>
              <a:gdLst>
                <a:gd name="T0" fmla="*/ 73833840 w 567"/>
                <a:gd name="T1" fmla="*/ 58257727 h 566"/>
                <a:gd name="T2" fmla="*/ 70963933 w 567"/>
                <a:gd name="T3" fmla="*/ 65604161 h 566"/>
                <a:gd name="T4" fmla="*/ 70050879 w 567"/>
                <a:gd name="T5" fmla="*/ 72822069 h 566"/>
                <a:gd name="T6" fmla="*/ 61832672 w 567"/>
                <a:gd name="T7" fmla="*/ 70115488 h 566"/>
                <a:gd name="T8" fmla="*/ 55310188 w 567"/>
                <a:gd name="T9" fmla="*/ 70115488 h 566"/>
                <a:gd name="T10" fmla="*/ 48005034 w 567"/>
                <a:gd name="T11" fmla="*/ 72822069 h 566"/>
                <a:gd name="T12" fmla="*/ 39656443 w 567"/>
                <a:gd name="T13" fmla="*/ 70115488 h 566"/>
                <a:gd name="T14" fmla="*/ 33264343 w 567"/>
                <a:gd name="T15" fmla="*/ 70115488 h 566"/>
                <a:gd name="T16" fmla="*/ 25828806 w 567"/>
                <a:gd name="T17" fmla="*/ 72822069 h 566"/>
                <a:gd name="T18" fmla="*/ 17610598 w 567"/>
                <a:gd name="T19" fmla="*/ 70115488 h 566"/>
                <a:gd name="T20" fmla="*/ 11088114 w 567"/>
                <a:gd name="T21" fmla="*/ 70115488 h 566"/>
                <a:gd name="T22" fmla="*/ 3782961 w 567"/>
                <a:gd name="T23" fmla="*/ 72822069 h 566"/>
                <a:gd name="T24" fmla="*/ 1826108 w 567"/>
                <a:gd name="T25" fmla="*/ 65604161 h 566"/>
                <a:gd name="T26" fmla="*/ 0 w 567"/>
                <a:gd name="T27" fmla="*/ 58257727 h 566"/>
                <a:gd name="T28" fmla="*/ 1826108 w 567"/>
                <a:gd name="T29" fmla="*/ 50008741 h 566"/>
                <a:gd name="T30" fmla="*/ 1826108 w 567"/>
                <a:gd name="T31" fmla="*/ 43693385 h 566"/>
                <a:gd name="T32" fmla="*/ 0 w 567"/>
                <a:gd name="T33" fmla="*/ 36346592 h 566"/>
                <a:gd name="T34" fmla="*/ 1826108 w 567"/>
                <a:gd name="T35" fmla="*/ 28226490 h 566"/>
                <a:gd name="T36" fmla="*/ 1826108 w 567"/>
                <a:gd name="T37" fmla="*/ 21782250 h 566"/>
                <a:gd name="T38" fmla="*/ 0 w 567"/>
                <a:gd name="T39" fmla="*/ 14564342 h 566"/>
                <a:gd name="T40" fmla="*/ 1826108 w 567"/>
                <a:gd name="T41" fmla="*/ 6315714 h 566"/>
                <a:gd name="T42" fmla="*/ 3782961 w 567"/>
                <a:gd name="T43" fmla="*/ 0 h 566"/>
                <a:gd name="T44" fmla="*/ 11088114 w 567"/>
                <a:gd name="T45" fmla="*/ 1804387 h 566"/>
                <a:gd name="T46" fmla="*/ 17610598 w 567"/>
                <a:gd name="T47" fmla="*/ 1804387 h 566"/>
                <a:gd name="T48" fmla="*/ 25828806 w 567"/>
                <a:gd name="T49" fmla="*/ 0 h 566"/>
                <a:gd name="T50" fmla="*/ 33264343 w 567"/>
                <a:gd name="T51" fmla="*/ 1804387 h 566"/>
                <a:gd name="T52" fmla="*/ 39656443 w 567"/>
                <a:gd name="T53" fmla="*/ 1804387 h 566"/>
                <a:gd name="T54" fmla="*/ 48005034 w 567"/>
                <a:gd name="T55" fmla="*/ 0 h 566"/>
                <a:gd name="T56" fmla="*/ 55310188 w 567"/>
                <a:gd name="T57" fmla="*/ 1804387 h 566"/>
                <a:gd name="T58" fmla="*/ 61832672 w 567"/>
                <a:gd name="T59" fmla="*/ 1804387 h 566"/>
                <a:gd name="T60" fmla="*/ 70050879 w 567"/>
                <a:gd name="T61" fmla="*/ 0 h 566"/>
                <a:gd name="T62" fmla="*/ 70963933 w 567"/>
                <a:gd name="T63" fmla="*/ 6315714 h 566"/>
                <a:gd name="T64" fmla="*/ 73833840 w 567"/>
                <a:gd name="T65" fmla="*/ 14564342 h 566"/>
                <a:gd name="T66" fmla="*/ 70963933 w 567"/>
                <a:gd name="T67" fmla="*/ 21782250 h 566"/>
                <a:gd name="T68" fmla="*/ 70963933 w 567"/>
                <a:gd name="T69" fmla="*/ 28226490 h 566"/>
                <a:gd name="T70" fmla="*/ 73833840 w 567"/>
                <a:gd name="T71" fmla="*/ 36346592 h 566"/>
                <a:gd name="T72" fmla="*/ 70963933 w 567"/>
                <a:gd name="T73" fmla="*/ 43693385 h 566"/>
                <a:gd name="T74" fmla="*/ 70963933 w 567"/>
                <a:gd name="T75" fmla="*/ 50008741 h 566"/>
                <a:gd name="T76" fmla="*/ 73833840 w 567"/>
                <a:gd name="T77" fmla="*/ 58257727 h 566"/>
                <a:gd name="T78" fmla="*/ 63658779 w 567"/>
                <a:gd name="T79" fmla="*/ 9022295 h 566"/>
                <a:gd name="T80" fmla="*/ 9262007 w 567"/>
                <a:gd name="T81" fmla="*/ 62768695 h 566"/>
                <a:gd name="T82" fmla="*/ 63658779 w 567"/>
                <a:gd name="T83" fmla="*/ 9022295 h 56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67" h="566">
                  <a:moveTo>
                    <a:pt x="566" y="452"/>
                  </a:moveTo>
                  <a:lnTo>
                    <a:pt x="566" y="452"/>
                  </a:lnTo>
                  <a:cubicBezTo>
                    <a:pt x="566" y="459"/>
                    <a:pt x="559" y="473"/>
                    <a:pt x="544" y="473"/>
                  </a:cubicBezTo>
                  <a:cubicBezTo>
                    <a:pt x="544" y="509"/>
                    <a:pt x="544" y="509"/>
                    <a:pt x="544" y="509"/>
                  </a:cubicBezTo>
                  <a:cubicBezTo>
                    <a:pt x="559" y="509"/>
                    <a:pt x="566" y="523"/>
                    <a:pt x="566" y="537"/>
                  </a:cubicBezTo>
                  <a:cubicBezTo>
                    <a:pt x="566" y="551"/>
                    <a:pt x="551" y="565"/>
                    <a:pt x="537" y="565"/>
                  </a:cubicBezTo>
                  <a:cubicBezTo>
                    <a:pt x="523" y="565"/>
                    <a:pt x="509" y="558"/>
                    <a:pt x="509" y="544"/>
                  </a:cubicBezTo>
                  <a:cubicBezTo>
                    <a:pt x="474" y="544"/>
                    <a:pt x="474" y="544"/>
                    <a:pt x="474" y="544"/>
                  </a:cubicBezTo>
                  <a:cubicBezTo>
                    <a:pt x="474" y="558"/>
                    <a:pt x="460" y="565"/>
                    <a:pt x="453" y="565"/>
                  </a:cubicBezTo>
                  <a:cubicBezTo>
                    <a:pt x="438" y="565"/>
                    <a:pt x="424" y="558"/>
                    <a:pt x="424" y="544"/>
                  </a:cubicBezTo>
                  <a:cubicBezTo>
                    <a:pt x="389" y="544"/>
                    <a:pt x="389" y="544"/>
                    <a:pt x="389" y="544"/>
                  </a:cubicBezTo>
                  <a:cubicBezTo>
                    <a:pt x="389" y="558"/>
                    <a:pt x="375" y="565"/>
                    <a:pt x="368" y="565"/>
                  </a:cubicBezTo>
                  <a:cubicBezTo>
                    <a:pt x="354" y="565"/>
                    <a:pt x="340" y="558"/>
                    <a:pt x="340" y="544"/>
                  </a:cubicBezTo>
                  <a:cubicBezTo>
                    <a:pt x="304" y="544"/>
                    <a:pt x="304" y="544"/>
                    <a:pt x="304" y="544"/>
                  </a:cubicBezTo>
                  <a:cubicBezTo>
                    <a:pt x="304" y="558"/>
                    <a:pt x="290" y="565"/>
                    <a:pt x="283" y="565"/>
                  </a:cubicBezTo>
                  <a:cubicBezTo>
                    <a:pt x="269" y="565"/>
                    <a:pt x="255" y="558"/>
                    <a:pt x="255" y="544"/>
                  </a:cubicBezTo>
                  <a:cubicBezTo>
                    <a:pt x="219" y="544"/>
                    <a:pt x="219" y="544"/>
                    <a:pt x="219" y="544"/>
                  </a:cubicBezTo>
                  <a:cubicBezTo>
                    <a:pt x="219" y="558"/>
                    <a:pt x="205" y="565"/>
                    <a:pt x="198" y="565"/>
                  </a:cubicBezTo>
                  <a:cubicBezTo>
                    <a:pt x="184" y="565"/>
                    <a:pt x="170" y="558"/>
                    <a:pt x="170" y="544"/>
                  </a:cubicBezTo>
                  <a:cubicBezTo>
                    <a:pt x="135" y="544"/>
                    <a:pt x="135" y="544"/>
                    <a:pt x="135" y="544"/>
                  </a:cubicBezTo>
                  <a:cubicBezTo>
                    <a:pt x="135" y="558"/>
                    <a:pt x="120" y="565"/>
                    <a:pt x="113" y="565"/>
                  </a:cubicBezTo>
                  <a:cubicBezTo>
                    <a:pt x="99" y="565"/>
                    <a:pt x="85" y="558"/>
                    <a:pt x="85" y="544"/>
                  </a:cubicBezTo>
                  <a:cubicBezTo>
                    <a:pt x="50" y="544"/>
                    <a:pt x="50" y="544"/>
                    <a:pt x="50" y="544"/>
                  </a:cubicBezTo>
                  <a:cubicBezTo>
                    <a:pt x="50" y="558"/>
                    <a:pt x="36" y="565"/>
                    <a:pt x="29" y="565"/>
                  </a:cubicBezTo>
                  <a:cubicBezTo>
                    <a:pt x="7" y="565"/>
                    <a:pt x="0" y="551"/>
                    <a:pt x="0" y="537"/>
                  </a:cubicBezTo>
                  <a:cubicBezTo>
                    <a:pt x="0" y="523"/>
                    <a:pt x="7" y="509"/>
                    <a:pt x="14" y="509"/>
                  </a:cubicBezTo>
                  <a:cubicBezTo>
                    <a:pt x="14" y="473"/>
                    <a:pt x="14" y="473"/>
                    <a:pt x="14" y="473"/>
                  </a:cubicBezTo>
                  <a:cubicBezTo>
                    <a:pt x="7" y="473"/>
                    <a:pt x="0" y="459"/>
                    <a:pt x="0" y="452"/>
                  </a:cubicBezTo>
                  <a:cubicBezTo>
                    <a:pt x="0" y="438"/>
                    <a:pt x="7" y="424"/>
                    <a:pt x="14" y="424"/>
                  </a:cubicBezTo>
                  <a:cubicBezTo>
                    <a:pt x="14" y="388"/>
                    <a:pt x="14" y="388"/>
                    <a:pt x="14" y="388"/>
                  </a:cubicBezTo>
                  <a:cubicBezTo>
                    <a:pt x="7" y="388"/>
                    <a:pt x="0" y="374"/>
                    <a:pt x="0" y="367"/>
                  </a:cubicBezTo>
                  <a:cubicBezTo>
                    <a:pt x="0" y="353"/>
                    <a:pt x="7" y="339"/>
                    <a:pt x="14" y="339"/>
                  </a:cubicBezTo>
                  <a:cubicBezTo>
                    <a:pt x="14" y="304"/>
                    <a:pt x="14" y="304"/>
                    <a:pt x="14" y="304"/>
                  </a:cubicBezTo>
                  <a:cubicBezTo>
                    <a:pt x="7" y="304"/>
                    <a:pt x="0" y="289"/>
                    <a:pt x="0" y="282"/>
                  </a:cubicBezTo>
                  <a:cubicBezTo>
                    <a:pt x="0" y="268"/>
                    <a:pt x="7" y="254"/>
                    <a:pt x="14" y="254"/>
                  </a:cubicBezTo>
                  <a:cubicBezTo>
                    <a:pt x="14" y="219"/>
                    <a:pt x="14" y="219"/>
                    <a:pt x="14" y="219"/>
                  </a:cubicBezTo>
                  <a:cubicBezTo>
                    <a:pt x="7" y="219"/>
                    <a:pt x="0" y="205"/>
                    <a:pt x="0" y="198"/>
                  </a:cubicBezTo>
                  <a:cubicBezTo>
                    <a:pt x="0" y="183"/>
                    <a:pt x="7" y="169"/>
                    <a:pt x="14" y="169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7" y="134"/>
                    <a:pt x="0" y="120"/>
                    <a:pt x="0" y="113"/>
                  </a:cubicBezTo>
                  <a:cubicBezTo>
                    <a:pt x="0" y="98"/>
                    <a:pt x="7" y="84"/>
                    <a:pt x="14" y="84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7" y="49"/>
                    <a:pt x="0" y="35"/>
                    <a:pt x="0" y="28"/>
                  </a:cubicBezTo>
                  <a:cubicBezTo>
                    <a:pt x="0" y="7"/>
                    <a:pt x="7" y="0"/>
                    <a:pt x="29" y="0"/>
                  </a:cubicBezTo>
                  <a:cubicBezTo>
                    <a:pt x="36" y="0"/>
                    <a:pt x="50" y="7"/>
                    <a:pt x="50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7"/>
                    <a:pt x="99" y="0"/>
                    <a:pt x="113" y="0"/>
                  </a:cubicBezTo>
                  <a:cubicBezTo>
                    <a:pt x="120" y="0"/>
                    <a:pt x="135" y="7"/>
                    <a:pt x="135" y="14"/>
                  </a:cubicBezTo>
                  <a:cubicBezTo>
                    <a:pt x="170" y="14"/>
                    <a:pt x="170" y="14"/>
                    <a:pt x="170" y="14"/>
                  </a:cubicBezTo>
                  <a:cubicBezTo>
                    <a:pt x="170" y="7"/>
                    <a:pt x="184" y="0"/>
                    <a:pt x="198" y="0"/>
                  </a:cubicBezTo>
                  <a:cubicBezTo>
                    <a:pt x="205" y="0"/>
                    <a:pt x="219" y="7"/>
                    <a:pt x="219" y="14"/>
                  </a:cubicBezTo>
                  <a:cubicBezTo>
                    <a:pt x="255" y="14"/>
                    <a:pt x="255" y="14"/>
                    <a:pt x="255" y="14"/>
                  </a:cubicBezTo>
                  <a:cubicBezTo>
                    <a:pt x="255" y="7"/>
                    <a:pt x="269" y="0"/>
                    <a:pt x="283" y="0"/>
                  </a:cubicBezTo>
                  <a:cubicBezTo>
                    <a:pt x="290" y="0"/>
                    <a:pt x="304" y="7"/>
                    <a:pt x="304" y="14"/>
                  </a:cubicBezTo>
                  <a:cubicBezTo>
                    <a:pt x="340" y="14"/>
                    <a:pt x="340" y="14"/>
                    <a:pt x="340" y="14"/>
                  </a:cubicBezTo>
                  <a:cubicBezTo>
                    <a:pt x="340" y="7"/>
                    <a:pt x="354" y="0"/>
                    <a:pt x="368" y="0"/>
                  </a:cubicBezTo>
                  <a:cubicBezTo>
                    <a:pt x="375" y="0"/>
                    <a:pt x="389" y="7"/>
                    <a:pt x="389" y="14"/>
                  </a:cubicBezTo>
                  <a:cubicBezTo>
                    <a:pt x="424" y="14"/>
                    <a:pt x="424" y="14"/>
                    <a:pt x="424" y="14"/>
                  </a:cubicBezTo>
                  <a:cubicBezTo>
                    <a:pt x="424" y="7"/>
                    <a:pt x="438" y="0"/>
                    <a:pt x="453" y="0"/>
                  </a:cubicBezTo>
                  <a:cubicBezTo>
                    <a:pt x="460" y="0"/>
                    <a:pt x="474" y="7"/>
                    <a:pt x="474" y="14"/>
                  </a:cubicBezTo>
                  <a:cubicBezTo>
                    <a:pt x="509" y="14"/>
                    <a:pt x="509" y="14"/>
                    <a:pt x="509" y="14"/>
                  </a:cubicBezTo>
                  <a:cubicBezTo>
                    <a:pt x="509" y="7"/>
                    <a:pt x="523" y="0"/>
                    <a:pt x="537" y="0"/>
                  </a:cubicBezTo>
                  <a:cubicBezTo>
                    <a:pt x="551" y="0"/>
                    <a:pt x="566" y="7"/>
                    <a:pt x="566" y="28"/>
                  </a:cubicBezTo>
                  <a:cubicBezTo>
                    <a:pt x="566" y="35"/>
                    <a:pt x="559" y="49"/>
                    <a:pt x="544" y="49"/>
                  </a:cubicBezTo>
                  <a:cubicBezTo>
                    <a:pt x="544" y="84"/>
                    <a:pt x="544" y="84"/>
                    <a:pt x="544" y="84"/>
                  </a:cubicBezTo>
                  <a:cubicBezTo>
                    <a:pt x="559" y="84"/>
                    <a:pt x="566" y="98"/>
                    <a:pt x="566" y="113"/>
                  </a:cubicBezTo>
                  <a:cubicBezTo>
                    <a:pt x="566" y="120"/>
                    <a:pt x="559" y="134"/>
                    <a:pt x="544" y="134"/>
                  </a:cubicBezTo>
                  <a:cubicBezTo>
                    <a:pt x="544" y="169"/>
                    <a:pt x="544" y="169"/>
                    <a:pt x="544" y="169"/>
                  </a:cubicBezTo>
                  <a:cubicBezTo>
                    <a:pt x="559" y="169"/>
                    <a:pt x="566" y="183"/>
                    <a:pt x="566" y="198"/>
                  </a:cubicBezTo>
                  <a:cubicBezTo>
                    <a:pt x="566" y="205"/>
                    <a:pt x="559" y="219"/>
                    <a:pt x="544" y="219"/>
                  </a:cubicBezTo>
                  <a:cubicBezTo>
                    <a:pt x="544" y="254"/>
                    <a:pt x="544" y="254"/>
                    <a:pt x="544" y="254"/>
                  </a:cubicBezTo>
                  <a:cubicBezTo>
                    <a:pt x="559" y="254"/>
                    <a:pt x="566" y="268"/>
                    <a:pt x="566" y="282"/>
                  </a:cubicBezTo>
                  <a:cubicBezTo>
                    <a:pt x="566" y="289"/>
                    <a:pt x="559" y="304"/>
                    <a:pt x="544" y="304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59" y="339"/>
                    <a:pt x="566" y="353"/>
                    <a:pt x="566" y="367"/>
                  </a:cubicBezTo>
                  <a:cubicBezTo>
                    <a:pt x="566" y="374"/>
                    <a:pt x="559" y="388"/>
                    <a:pt x="544" y="388"/>
                  </a:cubicBezTo>
                  <a:cubicBezTo>
                    <a:pt x="544" y="424"/>
                    <a:pt x="544" y="424"/>
                    <a:pt x="544" y="424"/>
                  </a:cubicBezTo>
                  <a:cubicBezTo>
                    <a:pt x="559" y="424"/>
                    <a:pt x="566" y="438"/>
                    <a:pt x="566" y="452"/>
                  </a:cubicBezTo>
                  <a:close/>
                  <a:moveTo>
                    <a:pt x="488" y="70"/>
                  </a:moveTo>
                  <a:lnTo>
                    <a:pt x="488" y="70"/>
                  </a:lnTo>
                  <a:cubicBezTo>
                    <a:pt x="71" y="70"/>
                    <a:pt x="71" y="70"/>
                    <a:pt x="71" y="70"/>
                  </a:cubicBezTo>
                  <a:cubicBezTo>
                    <a:pt x="71" y="487"/>
                    <a:pt x="71" y="487"/>
                    <a:pt x="71" y="487"/>
                  </a:cubicBezTo>
                  <a:cubicBezTo>
                    <a:pt x="488" y="487"/>
                    <a:pt x="488" y="487"/>
                    <a:pt x="488" y="487"/>
                  </a:cubicBezTo>
                  <a:lnTo>
                    <a:pt x="488" y="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94" name="Freeform 109"/>
            <p:cNvSpPr>
              <a:spLocks noChangeArrowheads="1"/>
            </p:cNvSpPr>
            <p:nvPr/>
          </p:nvSpPr>
          <p:spPr bwMode="auto">
            <a:xfrm>
              <a:off x="6186488" y="741363"/>
              <a:ext cx="217487" cy="217487"/>
            </a:xfrm>
            <a:custGeom>
              <a:avLst/>
              <a:gdLst>
                <a:gd name="T0" fmla="*/ 78441997 w 602"/>
                <a:gd name="T1" fmla="*/ 71002280 h 602"/>
                <a:gd name="T2" fmla="*/ 78441997 w 602"/>
                <a:gd name="T3" fmla="*/ 71002280 h 602"/>
                <a:gd name="T4" fmla="*/ 71002280 w 602"/>
                <a:gd name="T5" fmla="*/ 78441997 h 602"/>
                <a:gd name="T6" fmla="*/ 65520668 w 602"/>
                <a:gd name="T7" fmla="*/ 76614673 h 602"/>
                <a:gd name="T8" fmla="*/ 44245960 w 602"/>
                <a:gd name="T9" fmla="*/ 54426302 h 602"/>
                <a:gd name="T10" fmla="*/ 29497307 w 602"/>
                <a:gd name="T11" fmla="*/ 59125033 h 602"/>
                <a:gd name="T12" fmla="*/ 0 w 602"/>
                <a:gd name="T13" fmla="*/ 29497307 h 602"/>
                <a:gd name="T14" fmla="*/ 29497307 w 602"/>
                <a:gd name="T15" fmla="*/ 0 h 602"/>
                <a:gd name="T16" fmla="*/ 58994613 w 602"/>
                <a:gd name="T17" fmla="*/ 29497307 h 602"/>
                <a:gd name="T18" fmla="*/ 54426302 w 602"/>
                <a:gd name="T19" fmla="*/ 44376380 h 602"/>
                <a:gd name="T20" fmla="*/ 76614673 w 602"/>
                <a:gd name="T21" fmla="*/ 65520668 h 602"/>
                <a:gd name="T22" fmla="*/ 78441997 w 602"/>
                <a:gd name="T23" fmla="*/ 71002280 h 602"/>
                <a:gd name="T24" fmla="*/ 29497307 w 602"/>
                <a:gd name="T25" fmla="*/ 7439717 h 602"/>
                <a:gd name="T26" fmla="*/ 29497307 w 602"/>
                <a:gd name="T27" fmla="*/ 7439717 h 602"/>
                <a:gd name="T28" fmla="*/ 7439717 w 602"/>
                <a:gd name="T29" fmla="*/ 29497307 h 602"/>
                <a:gd name="T30" fmla="*/ 29497307 w 602"/>
                <a:gd name="T31" fmla="*/ 51685677 h 602"/>
                <a:gd name="T32" fmla="*/ 51685677 w 602"/>
                <a:gd name="T33" fmla="*/ 29497307 h 602"/>
                <a:gd name="T34" fmla="*/ 29497307 w 602"/>
                <a:gd name="T35" fmla="*/ 7439717 h 602"/>
                <a:gd name="T36" fmla="*/ 41504973 w 602"/>
                <a:gd name="T37" fmla="*/ 33282375 h 602"/>
                <a:gd name="T38" fmla="*/ 41504973 w 602"/>
                <a:gd name="T39" fmla="*/ 33282375 h 602"/>
                <a:gd name="T40" fmla="*/ 16575978 w 602"/>
                <a:gd name="T41" fmla="*/ 33282375 h 602"/>
                <a:gd name="T42" fmla="*/ 12921329 w 602"/>
                <a:gd name="T43" fmla="*/ 29497307 h 602"/>
                <a:gd name="T44" fmla="*/ 16575978 w 602"/>
                <a:gd name="T45" fmla="*/ 25842658 h 602"/>
                <a:gd name="T46" fmla="*/ 41504973 w 602"/>
                <a:gd name="T47" fmla="*/ 25842658 h 602"/>
                <a:gd name="T48" fmla="*/ 45159622 w 602"/>
                <a:gd name="T49" fmla="*/ 29497307 h 602"/>
                <a:gd name="T50" fmla="*/ 41504973 w 602"/>
                <a:gd name="T51" fmla="*/ 33282375 h 6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02" h="602">
                  <a:moveTo>
                    <a:pt x="601" y="544"/>
                  </a:moveTo>
                  <a:lnTo>
                    <a:pt x="601" y="544"/>
                  </a:lnTo>
                  <a:cubicBezTo>
                    <a:pt x="601" y="573"/>
                    <a:pt x="573" y="601"/>
                    <a:pt x="544" y="601"/>
                  </a:cubicBezTo>
                  <a:cubicBezTo>
                    <a:pt x="530" y="601"/>
                    <a:pt x="516" y="594"/>
                    <a:pt x="502" y="587"/>
                  </a:cubicBezTo>
                  <a:cubicBezTo>
                    <a:pt x="339" y="417"/>
                    <a:pt x="339" y="417"/>
                    <a:pt x="339" y="417"/>
                  </a:cubicBezTo>
                  <a:cubicBezTo>
                    <a:pt x="304" y="438"/>
                    <a:pt x="269" y="453"/>
                    <a:pt x="226" y="453"/>
                  </a:cubicBezTo>
                  <a:cubicBezTo>
                    <a:pt x="99" y="453"/>
                    <a:pt x="0" y="347"/>
                    <a:pt x="0" y="226"/>
                  </a:cubicBezTo>
                  <a:cubicBezTo>
                    <a:pt x="0" y="99"/>
                    <a:pt x="99" y="0"/>
                    <a:pt x="226" y="0"/>
                  </a:cubicBezTo>
                  <a:cubicBezTo>
                    <a:pt x="346" y="0"/>
                    <a:pt x="452" y="99"/>
                    <a:pt x="452" y="226"/>
                  </a:cubicBezTo>
                  <a:cubicBezTo>
                    <a:pt x="452" y="269"/>
                    <a:pt x="438" y="304"/>
                    <a:pt x="417" y="340"/>
                  </a:cubicBezTo>
                  <a:cubicBezTo>
                    <a:pt x="587" y="502"/>
                    <a:pt x="587" y="502"/>
                    <a:pt x="587" y="502"/>
                  </a:cubicBezTo>
                  <a:cubicBezTo>
                    <a:pt x="594" y="516"/>
                    <a:pt x="601" y="530"/>
                    <a:pt x="601" y="544"/>
                  </a:cubicBezTo>
                  <a:close/>
                  <a:moveTo>
                    <a:pt x="226" y="57"/>
                  </a:moveTo>
                  <a:lnTo>
                    <a:pt x="226" y="57"/>
                  </a:lnTo>
                  <a:cubicBezTo>
                    <a:pt x="127" y="57"/>
                    <a:pt x="57" y="127"/>
                    <a:pt x="57" y="226"/>
                  </a:cubicBezTo>
                  <a:cubicBezTo>
                    <a:pt x="57" y="318"/>
                    <a:pt x="127" y="396"/>
                    <a:pt x="226" y="396"/>
                  </a:cubicBezTo>
                  <a:cubicBezTo>
                    <a:pt x="318" y="396"/>
                    <a:pt x="396" y="318"/>
                    <a:pt x="396" y="226"/>
                  </a:cubicBezTo>
                  <a:cubicBezTo>
                    <a:pt x="396" y="127"/>
                    <a:pt x="318" y="57"/>
                    <a:pt x="226" y="57"/>
                  </a:cubicBezTo>
                  <a:close/>
                  <a:moveTo>
                    <a:pt x="318" y="255"/>
                  </a:moveTo>
                  <a:lnTo>
                    <a:pt x="318" y="255"/>
                  </a:lnTo>
                  <a:cubicBezTo>
                    <a:pt x="127" y="255"/>
                    <a:pt x="127" y="255"/>
                    <a:pt x="127" y="255"/>
                  </a:cubicBezTo>
                  <a:cubicBezTo>
                    <a:pt x="113" y="255"/>
                    <a:pt x="99" y="241"/>
                    <a:pt x="99" y="226"/>
                  </a:cubicBezTo>
                  <a:cubicBezTo>
                    <a:pt x="99" y="205"/>
                    <a:pt x="113" y="198"/>
                    <a:pt x="127" y="198"/>
                  </a:cubicBezTo>
                  <a:cubicBezTo>
                    <a:pt x="318" y="198"/>
                    <a:pt x="318" y="198"/>
                    <a:pt x="318" y="198"/>
                  </a:cubicBezTo>
                  <a:cubicBezTo>
                    <a:pt x="332" y="198"/>
                    <a:pt x="346" y="205"/>
                    <a:pt x="346" y="226"/>
                  </a:cubicBezTo>
                  <a:cubicBezTo>
                    <a:pt x="346" y="241"/>
                    <a:pt x="332" y="255"/>
                    <a:pt x="318" y="2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95" name="Freeform 110"/>
            <p:cNvSpPr>
              <a:spLocks noChangeArrowheads="1"/>
            </p:cNvSpPr>
            <p:nvPr/>
          </p:nvSpPr>
          <p:spPr bwMode="auto">
            <a:xfrm>
              <a:off x="5803900" y="741363"/>
              <a:ext cx="219075" cy="217487"/>
            </a:xfrm>
            <a:custGeom>
              <a:avLst/>
              <a:gdLst>
                <a:gd name="T0" fmla="*/ 78678142 w 609"/>
                <a:gd name="T1" fmla="*/ 71002280 h 602"/>
                <a:gd name="T2" fmla="*/ 78678142 w 609"/>
                <a:gd name="T3" fmla="*/ 71002280 h 602"/>
                <a:gd name="T4" fmla="*/ 71302258 w 609"/>
                <a:gd name="T5" fmla="*/ 78441997 h 602"/>
                <a:gd name="T6" fmla="*/ 65867111 w 609"/>
                <a:gd name="T7" fmla="*/ 76614673 h 602"/>
                <a:gd name="T8" fmla="*/ 44774038 w 609"/>
                <a:gd name="T9" fmla="*/ 54426302 h 602"/>
                <a:gd name="T10" fmla="*/ 29245613 w 609"/>
                <a:gd name="T11" fmla="*/ 59125033 h 602"/>
                <a:gd name="T12" fmla="*/ 0 w 609"/>
                <a:gd name="T13" fmla="*/ 29497307 h 602"/>
                <a:gd name="T14" fmla="*/ 29245613 w 609"/>
                <a:gd name="T15" fmla="*/ 0 h 602"/>
                <a:gd name="T16" fmla="*/ 58491226 w 609"/>
                <a:gd name="T17" fmla="*/ 29497307 h 602"/>
                <a:gd name="T18" fmla="*/ 54867675 w 609"/>
                <a:gd name="T19" fmla="*/ 44376380 h 602"/>
                <a:gd name="T20" fmla="*/ 75960749 w 609"/>
                <a:gd name="T21" fmla="*/ 65520668 h 602"/>
                <a:gd name="T22" fmla="*/ 78678142 w 609"/>
                <a:gd name="T23" fmla="*/ 71002280 h 602"/>
                <a:gd name="T24" fmla="*/ 29245613 w 609"/>
                <a:gd name="T25" fmla="*/ 7439717 h 602"/>
                <a:gd name="T26" fmla="*/ 29245613 w 609"/>
                <a:gd name="T27" fmla="*/ 7439717 h 602"/>
                <a:gd name="T28" fmla="*/ 7246742 w 609"/>
                <a:gd name="T29" fmla="*/ 29497307 h 602"/>
                <a:gd name="T30" fmla="*/ 29245613 w 609"/>
                <a:gd name="T31" fmla="*/ 51685677 h 602"/>
                <a:gd name="T32" fmla="*/ 51244484 w 609"/>
                <a:gd name="T33" fmla="*/ 29497307 h 602"/>
                <a:gd name="T34" fmla="*/ 29245613 w 609"/>
                <a:gd name="T35" fmla="*/ 7439717 h 602"/>
                <a:gd name="T36" fmla="*/ 42056644 w 609"/>
                <a:gd name="T37" fmla="*/ 33282375 h 602"/>
                <a:gd name="T38" fmla="*/ 42056644 w 609"/>
                <a:gd name="T39" fmla="*/ 33282375 h 602"/>
                <a:gd name="T40" fmla="*/ 32868804 w 609"/>
                <a:gd name="T41" fmla="*/ 33282375 h 602"/>
                <a:gd name="T42" fmla="*/ 32868804 w 609"/>
                <a:gd name="T43" fmla="*/ 41504973 h 602"/>
                <a:gd name="T44" fmla="*/ 29245613 w 609"/>
                <a:gd name="T45" fmla="*/ 45290042 h 602"/>
                <a:gd name="T46" fmla="*/ 25622062 w 609"/>
                <a:gd name="T47" fmla="*/ 41504973 h 602"/>
                <a:gd name="T48" fmla="*/ 25622062 w 609"/>
                <a:gd name="T49" fmla="*/ 33282375 h 602"/>
                <a:gd name="T50" fmla="*/ 17340380 w 609"/>
                <a:gd name="T51" fmla="*/ 33282375 h 602"/>
                <a:gd name="T52" fmla="*/ 13716829 w 609"/>
                <a:gd name="T53" fmla="*/ 29497307 h 602"/>
                <a:gd name="T54" fmla="*/ 17340380 w 609"/>
                <a:gd name="T55" fmla="*/ 25842658 h 602"/>
                <a:gd name="T56" fmla="*/ 25622062 w 609"/>
                <a:gd name="T57" fmla="*/ 25842658 h 602"/>
                <a:gd name="T58" fmla="*/ 25622062 w 609"/>
                <a:gd name="T59" fmla="*/ 16575978 h 602"/>
                <a:gd name="T60" fmla="*/ 29245613 w 609"/>
                <a:gd name="T61" fmla="*/ 12921329 h 602"/>
                <a:gd name="T62" fmla="*/ 32868804 w 609"/>
                <a:gd name="T63" fmla="*/ 16575978 h 602"/>
                <a:gd name="T64" fmla="*/ 32868804 w 609"/>
                <a:gd name="T65" fmla="*/ 25842658 h 602"/>
                <a:gd name="T66" fmla="*/ 42056644 w 609"/>
                <a:gd name="T67" fmla="*/ 25842658 h 602"/>
                <a:gd name="T68" fmla="*/ 45679835 w 609"/>
                <a:gd name="T69" fmla="*/ 29497307 h 602"/>
                <a:gd name="T70" fmla="*/ 42056644 w 609"/>
                <a:gd name="T71" fmla="*/ 33282375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9" h="602">
                  <a:moveTo>
                    <a:pt x="608" y="544"/>
                  </a:moveTo>
                  <a:lnTo>
                    <a:pt x="608" y="544"/>
                  </a:lnTo>
                  <a:cubicBezTo>
                    <a:pt x="608" y="573"/>
                    <a:pt x="579" y="601"/>
                    <a:pt x="551" y="601"/>
                  </a:cubicBezTo>
                  <a:cubicBezTo>
                    <a:pt x="530" y="601"/>
                    <a:pt x="516" y="594"/>
                    <a:pt x="509" y="587"/>
                  </a:cubicBezTo>
                  <a:cubicBezTo>
                    <a:pt x="346" y="417"/>
                    <a:pt x="346" y="417"/>
                    <a:pt x="346" y="417"/>
                  </a:cubicBezTo>
                  <a:cubicBezTo>
                    <a:pt x="311" y="438"/>
                    <a:pt x="269" y="453"/>
                    <a:pt x="226" y="453"/>
                  </a:cubicBezTo>
                  <a:cubicBezTo>
                    <a:pt x="106" y="453"/>
                    <a:pt x="0" y="347"/>
                    <a:pt x="0" y="226"/>
                  </a:cubicBezTo>
                  <a:cubicBezTo>
                    <a:pt x="0" y="99"/>
                    <a:pt x="106" y="0"/>
                    <a:pt x="226" y="0"/>
                  </a:cubicBezTo>
                  <a:cubicBezTo>
                    <a:pt x="353" y="0"/>
                    <a:pt x="452" y="99"/>
                    <a:pt x="452" y="226"/>
                  </a:cubicBezTo>
                  <a:cubicBezTo>
                    <a:pt x="452" y="269"/>
                    <a:pt x="445" y="304"/>
                    <a:pt x="424" y="340"/>
                  </a:cubicBezTo>
                  <a:cubicBezTo>
                    <a:pt x="587" y="502"/>
                    <a:pt x="587" y="502"/>
                    <a:pt x="587" y="502"/>
                  </a:cubicBezTo>
                  <a:cubicBezTo>
                    <a:pt x="601" y="516"/>
                    <a:pt x="608" y="530"/>
                    <a:pt x="608" y="544"/>
                  </a:cubicBezTo>
                  <a:close/>
                  <a:moveTo>
                    <a:pt x="226" y="57"/>
                  </a:moveTo>
                  <a:lnTo>
                    <a:pt x="226" y="57"/>
                  </a:lnTo>
                  <a:cubicBezTo>
                    <a:pt x="134" y="57"/>
                    <a:pt x="56" y="127"/>
                    <a:pt x="56" y="226"/>
                  </a:cubicBezTo>
                  <a:cubicBezTo>
                    <a:pt x="56" y="318"/>
                    <a:pt x="134" y="396"/>
                    <a:pt x="226" y="396"/>
                  </a:cubicBezTo>
                  <a:cubicBezTo>
                    <a:pt x="325" y="396"/>
                    <a:pt x="396" y="318"/>
                    <a:pt x="396" y="226"/>
                  </a:cubicBezTo>
                  <a:cubicBezTo>
                    <a:pt x="396" y="127"/>
                    <a:pt x="325" y="57"/>
                    <a:pt x="226" y="57"/>
                  </a:cubicBezTo>
                  <a:close/>
                  <a:moveTo>
                    <a:pt x="325" y="255"/>
                  </a:moveTo>
                  <a:lnTo>
                    <a:pt x="325" y="255"/>
                  </a:lnTo>
                  <a:cubicBezTo>
                    <a:pt x="254" y="255"/>
                    <a:pt x="254" y="255"/>
                    <a:pt x="254" y="255"/>
                  </a:cubicBezTo>
                  <a:cubicBezTo>
                    <a:pt x="254" y="318"/>
                    <a:pt x="254" y="318"/>
                    <a:pt x="254" y="318"/>
                  </a:cubicBezTo>
                  <a:cubicBezTo>
                    <a:pt x="254" y="333"/>
                    <a:pt x="247" y="347"/>
                    <a:pt x="226" y="347"/>
                  </a:cubicBezTo>
                  <a:cubicBezTo>
                    <a:pt x="212" y="347"/>
                    <a:pt x="198" y="333"/>
                    <a:pt x="198" y="318"/>
                  </a:cubicBezTo>
                  <a:cubicBezTo>
                    <a:pt x="198" y="255"/>
                    <a:pt x="198" y="255"/>
                    <a:pt x="198" y="255"/>
                  </a:cubicBezTo>
                  <a:cubicBezTo>
                    <a:pt x="134" y="255"/>
                    <a:pt x="134" y="255"/>
                    <a:pt x="134" y="255"/>
                  </a:cubicBezTo>
                  <a:cubicBezTo>
                    <a:pt x="120" y="255"/>
                    <a:pt x="106" y="241"/>
                    <a:pt x="106" y="226"/>
                  </a:cubicBezTo>
                  <a:cubicBezTo>
                    <a:pt x="106" y="205"/>
                    <a:pt x="120" y="198"/>
                    <a:pt x="134" y="198"/>
                  </a:cubicBezTo>
                  <a:cubicBezTo>
                    <a:pt x="198" y="198"/>
                    <a:pt x="198" y="198"/>
                    <a:pt x="198" y="198"/>
                  </a:cubicBezTo>
                  <a:cubicBezTo>
                    <a:pt x="198" y="127"/>
                    <a:pt x="198" y="127"/>
                    <a:pt x="198" y="127"/>
                  </a:cubicBezTo>
                  <a:cubicBezTo>
                    <a:pt x="198" y="113"/>
                    <a:pt x="212" y="99"/>
                    <a:pt x="226" y="99"/>
                  </a:cubicBezTo>
                  <a:cubicBezTo>
                    <a:pt x="247" y="99"/>
                    <a:pt x="254" y="113"/>
                    <a:pt x="254" y="127"/>
                  </a:cubicBezTo>
                  <a:cubicBezTo>
                    <a:pt x="254" y="198"/>
                    <a:pt x="254" y="198"/>
                    <a:pt x="254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39" y="198"/>
                    <a:pt x="353" y="205"/>
                    <a:pt x="353" y="226"/>
                  </a:cubicBezTo>
                  <a:cubicBezTo>
                    <a:pt x="353" y="241"/>
                    <a:pt x="339" y="255"/>
                    <a:pt x="325" y="2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96" name="Freeform 111"/>
            <p:cNvSpPr>
              <a:spLocks noChangeArrowheads="1"/>
            </p:cNvSpPr>
            <p:nvPr/>
          </p:nvSpPr>
          <p:spPr bwMode="auto">
            <a:xfrm>
              <a:off x="5426075" y="741363"/>
              <a:ext cx="217488" cy="217487"/>
            </a:xfrm>
            <a:custGeom>
              <a:avLst/>
              <a:gdLst>
                <a:gd name="T0" fmla="*/ 76484966 w 602"/>
                <a:gd name="T1" fmla="*/ 65520668 h 602"/>
                <a:gd name="T2" fmla="*/ 76484966 w 602"/>
                <a:gd name="T3" fmla="*/ 65520668 h 602"/>
                <a:gd name="T4" fmla="*/ 78442719 w 602"/>
                <a:gd name="T5" fmla="*/ 71002280 h 602"/>
                <a:gd name="T6" fmla="*/ 71002968 w 602"/>
                <a:gd name="T7" fmla="*/ 78441997 h 602"/>
                <a:gd name="T8" fmla="*/ 66434636 w 602"/>
                <a:gd name="T9" fmla="*/ 76614673 h 602"/>
                <a:gd name="T10" fmla="*/ 66434636 w 602"/>
                <a:gd name="T11" fmla="*/ 76614673 h 602"/>
                <a:gd name="T12" fmla="*/ 44246163 w 602"/>
                <a:gd name="T13" fmla="*/ 54426302 h 602"/>
                <a:gd name="T14" fmla="*/ 29497442 w 602"/>
                <a:gd name="T15" fmla="*/ 59125033 h 602"/>
                <a:gd name="T16" fmla="*/ 0 w 602"/>
                <a:gd name="T17" fmla="*/ 29497307 h 602"/>
                <a:gd name="T18" fmla="*/ 29497442 w 602"/>
                <a:gd name="T19" fmla="*/ 0 h 602"/>
                <a:gd name="T20" fmla="*/ 58995246 w 602"/>
                <a:gd name="T21" fmla="*/ 29497307 h 602"/>
                <a:gd name="T22" fmla="*/ 55340580 w 602"/>
                <a:gd name="T23" fmla="*/ 44376380 h 602"/>
                <a:gd name="T24" fmla="*/ 76484966 w 602"/>
                <a:gd name="T25" fmla="*/ 65520668 h 602"/>
                <a:gd name="T26" fmla="*/ 29497442 w 602"/>
                <a:gd name="T27" fmla="*/ 7439717 h 602"/>
                <a:gd name="T28" fmla="*/ 29497442 w 602"/>
                <a:gd name="T29" fmla="*/ 7439717 h 602"/>
                <a:gd name="T30" fmla="*/ 7308970 w 602"/>
                <a:gd name="T31" fmla="*/ 29497307 h 602"/>
                <a:gd name="T32" fmla="*/ 29497442 w 602"/>
                <a:gd name="T33" fmla="*/ 51685677 h 602"/>
                <a:gd name="T34" fmla="*/ 51685915 w 602"/>
                <a:gd name="T35" fmla="*/ 29497307 h 602"/>
                <a:gd name="T36" fmla="*/ 29497442 w 602"/>
                <a:gd name="T37" fmla="*/ 7439717 h 6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2" h="602">
                  <a:moveTo>
                    <a:pt x="586" y="502"/>
                  </a:moveTo>
                  <a:lnTo>
                    <a:pt x="586" y="502"/>
                  </a:lnTo>
                  <a:cubicBezTo>
                    <a:pt x="594" y="516"/>
                    <a:pt x="601" y="530"/>
                    <a:pt x="601" y="544"/>
                  </a:cubicBezTo>
                  <a:cubicBezTo>
                    <a:pt x="601" y="573"/>
                    <a:pt x="579" y="601"/>
                    <a:pt x="544" y="601"/>
                  </a:cubicBezTo>
                  <a:cubicBezTo>
                    <a:pt x="530" y="601"/>
                    <a:pt x="516" y="594"/>
                    <a:pt x="509" y="587"/>
                  </a:cubicBezTo>
                  <a:cubicBezTo>
                    <a:pt x="339" y="417"/>
                    <a:pt x="339" y="417"/>
                    <a:pt x="339" y="417"/>
                  </a:cubicBezTo>
                  <a:cubicBezTo>
                    <a:pt x="304" y="438"/>
                    <a:pt x="269" y="453"/>
                    <a:pt x="226" y="453"/>
                  </a:cubicBezTo>
                  <a:cubicBezTo>
                    <a:pt x="99" y="453"/>
                    <a:pt x="0" y="347"/>
                    <a:pt x="0" y="226"/>
                  </a:cubicBezTo>
                  <a:cubicBezTo>
                    <a:pt x="0" y="99"/>
                    <a:pt x="99" y="0"/>
                    <a:pt x="226" y="0"/>
                  </a:cubicBezTo>
                  <a:cubicBezTo>
                    <a:pt x="353" y="0"/>
                    <a:pt x="452" y="99"/>
                    <a:pt x="452" y="226"/>
                  </a:cubicBezTo>
                  <a:cubicBezTo>
                    <a:pt x="452" y="269"/>
                    <a:pt x="438" y="304"/>
                    <a:pt x="424" y="340"/>
                  </a:cubicBezTo>
                  <a:cubicBezTo>
                    <a:pt x="586" y="502"/>
                    <a:pt x="586" y="502"/>
                    <a:pt x="586" y="502"/>
                  </a:cubicBezTo>
                  <a:close/>
                  <a:moveTo>
                    <a:pt x="226" y="57"/>
                  </a:moveTo>
                  <a:lnTo>
                    <a:pt x="226" y="57"/>
                  </a:lnTo>
                  <a:cubicBezTo>
                    <a:pt x="134" y="57"/>
                    <a:pt x="56" y="127"/>
                    <a:pt x="56" y="226"/>
                  </a:cubicBezTo>
                  <a:cubicBezTo>
                    <a:pt x="56" y="318"/>
                    <a:pt x="134" y="396"/>
                    <a:pt x="226" y="396"/>
                  </a:cubicBezTo>
                  <a:cubicBezTo>
                    <a:pt x="318" y="396"/>
                    <a:pt x="396" y="318"/>
                    <a:pt x="396" y="226"/>
                  </a:cubicBezTo>
                  <a:cubicBezTo>
                    <a:pt x="396" y="127"/>
                    <a:pt x="318" y="57"/>
                    <a:pt x="226" y="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97" name="Freeform 112"/>
            <p:cNvSpPr>
              <a:spLocks noChangeArrowheads="1"/>
            </p:cNvSpPr>
            <p:nvPr/>
          </p:nvSpPr>
          <p:spPr bwMode="auto">
            <a:xfrm>
              <a:off x="5046663" y="741363"/>
              <a:ext cx="215900" cy="217487"/>
            </a:xfrm>
            <a:custGeom>
              <a:avLst/>
              <a:gdLst>
                <a:gd name="T0" fmla="*/ 38327818 w 601"/>
                <a:gd name="T1" fmla="*/ 78441997 h 602"/>
                <a:gd name="T2" fmla="*/ 38327818 w 601"/>
                <a:gd name="T3" fmla="*/ 78441997 h 602"/>
                <a:gd name="T4" fmla="*/ 0 w 601"/>
                <a:gd name="T5" fmla="*/ 38763987 h 602"/>
                <a:gd name="T6" fmla="*/ 38327818 w 601"/>
                <a:gd name="T7" fmla="*/ 0 h 602"/>
                <a:gd name="T8" fmla="*/ 77429787 w 601"/>
                <a:gd name="T9" fmla="*/ 38763987 h 602"/>
                <a:gd name="T10" fmla="*/ 38327818 w 601"/>
                <a:gd name="T11" fmla="*/ 78441997 h 602"/>
                <a:gd name="T12" fmla="*/ 38327818 w 601"/>
                <a:gd name="T13" fmla="*/ 7439717 h 602"/>
                <a:gd name="T14" fmla="*/ 38327818 w 601"/>
                <a:gd name="T15" fmla="*/ 7439717 h 602"/>
                <a:gd name="T16" fmla="*/ 7226723 w 601"/>
                <a:gd name="T17" fmla="*/ 38763987 h 602"/>
                <a:gd name="T18" fmla="*/ 38327818 w 601"/>
                <a:gd name="T19" fmla="*/ 71002280 h 602"/>
                <a:gd name="T20" fmla="*/ 70203064 w 601"/>
                <a:gd name="T21" fmla="*/ 38763987 h 602"/>
                <a:gd name="T22" fmla="*/ 38327818 w 601"/>
                <a:gd name="T23" fmla="*/ 7439717 h 602"/>
                <a:gd name="T24" fmla="*/ 56523770 w 601"/>
                <a:gd name="T25" fmla="*/ 41504973 h 602"/>
                <a:gd name="T26" fmla="*/ 56523770 w 601"/>
                <a:gd name="T27" fmla="*/ 41504973 h 602"/>
                <a:gd name="T28" fmla="*/ 56523770 w 601"/>
                <a:gd name="T29" fmla="*/ 41504973 h 602"/>
                <a:gd name="T30" fmla="*/ 44651066 w 601"/>
                <a:gd name="T31" fmla="*/ 52598978 h 602"/>
                <a:gd name="T32" fmla="*/ 44651066 w 601"/>
                <a:gd name="T33" fmla="*/ 52598978 h 602"/>
                <a:gd name="T34" fmla="*/ 41941000 w 601"/>
                <a:gd name="T35" fmla="*/ 53512640 h 602"/>
                <a:gd name="T36" fmla="*/ 38327818 w 601"/>
                <a:gd name="T37" fmla="*/ 49858353 h 602"/>
                <a:gd name="T38" fmla="*/ 40134409 w 601"/>
                <a:gd name="T39" fmla="*/ 47117366 h 602"/>
                <a:gd name="T40" fmla="*/ 40134409 w 601"/>
                <a:gd name="T41" fmla="*/ 47117366 h 602"/>
                <a:gd name="T42" fmla="*/ 44651066 w 601"/>
                <a:gd name="T43" fmla="*/ 42418636 h 602"/>
                <a:gd name="T44" fmla="*/ 22712608 w 601"/>
                <a:gd name="T45" fmla="*/ 42418636 h 602"/>
                <a:gd name="T46" fmla="*/ 19099426 w 601"/>
                <a:gd name="T47" fmla="*/ 38763987 h 602"/>
                <a:gd name="T48" fmla="*/ 22712608 w 601"/>
                <a:gd name="T49" fmla="*/ 35109700 h 602"/>
                <a:gd name="T50" fmla="*/ 44651066 w 601"/>
                <a:gd name="T51" fmla="*/ 35109700 h 602"/>
                <a:gd name="T52" fmla="*/ 40134409 w 601"/>
                <a:gd name="T53" fmla="*/ 30541389 h 602"/>
                <a:gd name="T54" fmla="*/ 40134409 w 601"/>
                <a:gd name="T55" fmla="*/ 30541389 h 602"/>
                <a:gd name="T56" fmla="*/ 38327818 w 601"/>
                <a:gd name="T57" fmla="*/ 27669982 h 602"/>
                <a:gd name="T58" fmla="*/ 41941000 w 601"/>
                <a:gd name="T59" fmla="*/ 24015334 h 602"/>
                <a:gd name="T60" fmla="*/ 44651066 w 601"/>
                <a:gd name="T61" fmla="*/ 24928996 h 602"/>
                <a:gd name="T62" fmla="*/ 44651066 w 601"/>
                <a:gd name="T63" fmla="*/ 24928996 h 602"/>
                <a:gd name="T64" fmla="*/ 56523770 w 601"/>
                <a:gd name="T65" fmla="*/ 36023362 h 602"/>
                <a:gd name="T66" fmla="*/ 56523770 w 601"/>
                <a:gd name="T67" fmla="*/ 36023362 h 602"/>
                <a:gd name="T68" fmla="*/ 58330360 w 601"/>
                <a:gd name="T69" fmla="*/ 38763987 h 602"/>
                <a:gd name="T70" fmla="*/ 56523770 w 601"/>
                <a:gd name="T71" fmla="*/ 41504973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602">
                  <a:moveTo>
                    <a:pt x="297" y="601"/>
                  </a:moveTo>
                  <a:lnTo>
                    <a:pt x="297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297" y="0"/>
                  </a:cubicBezTo>
                  <a:cubicBezTo>
                    <a:pt x="466" y="0"/>
                    <a:pt x="600" y="135"/>
                    <a:pt x="600" y="297"/>
                  </a:cubicBezTo>
                  <a:cubicBezTo>
                    <a:pt x="600" y="467"/>
                    <a:pt x="466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2" y="57"/>
                    <a:pt x="56" y="163"/>
                    <a:pt x="56" y="297"/>
                  </a:cubicBezTo>
                  <a:cubicBezTo>
                    <a:pt x="56" y="431"/>
                    <a:pt x="162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7" y="57"/>
                  </a:cubicBezTo>
                  <a:close/>
                  <a:moveTo>
                    <a:pt x="438" y="318"/>
                  </a:moveTo>
                  <a:lnTo>
                    <a:pt x="438" y="318"/>
                  </a:lnTo>
                  <a:cubicBezTo>
                    <a:pt x="346" y="403"/>
                    <a:pt x="346" y="403"/>
                    <a:pt x="346" y="403"/>
                  </a:cubicBezTo>
                  <a:cubicBezTo>
                    <a:pt x="339" y="410"/>
                    <a:pt x="332" y="410"/>
                    <a:pt x="325" y="410"/>
                  </a:cubicBezTo>
                  <a:cubicBezTo>
                    <a:pt x="311" y="410"/>
                    <a:pt x="297" y="403"/>
                    <a:pt x="297" y="382"/>
                  </a:cubicBezTo>
                  <a:cubicBezTo>
                    <a:pt x="297" y="375"/>
                    <a:pt x="304" y="368"/>
                    <a:pt x="311" y="361"/>
                  </a:cubicBezTo>
                  <a:cubicBezTo>
                    <a:pt x="346" y="325"/>
                    <a:pt x="346" y="325"/>
                    <a:pt x="346" y="325"/>
                  </a:cubicBezTo>
                  <a:cubicBezTo>
                    <a:pt x="176" y="325"/>
                    <a:pt x="176" y="325"/>
                    <a:pt x="176" y="325"/>
                  </a:cubicBezTo>
                  <a:cubicBezTo>
                    <a:pt x="162" y="325"/>
                    <a:pt x="148" y="318"/>
                    <a:pt x="148" y="297"/>
                  </a:cubicBezTo>
                  <a:cubicBezTo>
                    <a:pt x="148" y="283"/>
                    <a:pt x="162" y="269"/>
                    <a:pt x="176" y="269"/>
                  </a:cubicBezTo>
                  <a:cubicBezTo>
                    <a:pt x="346" y="269"/>
                    <a:pt x="346" y="269"/>
                    <a:pt x="346" y="269"/>
                  </a:cubicBezTo>
                  <a:cubicBezTo>
                    <a:pt x="311" y="234"/>
                    <a:pt x="311" y="234"/>
                    <a:pt x="311" y="234"/>
                  </a:cubicBezTo>
                  <a:cubicBezTo>
                    <a:pt x="304" y="234"/>
                    <a:pt x="297" y="226"/>
                    <a:pt x="297" y="212"/>
                  </a:cubicBezTo>
                  <a:cubicBezTo>
                    <a:pt x="297" y="198"/>
                    <a:pt x="311" y="184"/>
                    <a:pt x="325" y="184"/>
                  </a:cubicBezTo>
                  <a:cubicBezTo>
                    <a:pt x="332" y="184"/>
                    <a:pt x="339" y="191"/>
                    <a:pt x="346" y="191"/>
                  </a:cubicBezTo>
                  <a:cubicBezTo>
                    <a:pt x="438" y="276"/>
                    <a:pt x="438" y="276"/>
                    <a:pt x="438" y="276"/>
                  </a:cubicBezTo>
                  <a:cubicBezTo>
                    <a:pt x="445" y="283"/>
                    <a:pt x="452" y="290"/>
                    <a:pt x="452" y="297"/>
                  </a:cubicBezTo>
                  <a:cubicBezTo>
                    <a:pt x="452" y="311"/>
                    <a:pt x="445" y="318"/>
                    <a:pt x="438" y="3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98" name="Freeform 113"/>
            <p:cNvSpPr>
              <a:spLocks noChangeArrowheads="1"/>
            </p:cNvSpPr>
            <p:nvPr/>
          </p:nvSpPr>
          <p:spPr bwMode="auto">
            <a:xfrm>
              <a:off x="4665663" y="741363"/>
              <a:ext cx="219075" cy="217487"/>
            </a:xfrm>
            <a:custGeom>
              <a:avLst/>
              <a:gdLst>
                <a:gd name="T0" fmla="*/ 39468811 w 608"/>
                <a:gd name="T1" fmla="*/ 78441997 h 602"/>
                <a:gd name="T2" fmla="*/ 39468811 w 608"/>
                <a:gd name="T3" fmla="*/ 78441997 h 602"/>
                <a:gd name="T4" fmla="*/ 0 w 608"/>
                <a:gd name="T5" fmla="*/ 38763987 h 602"/>
                <a:gd name="T6" fmla="*/ 39468811 w 608"/>
                <a:gd name="T7" fmla="*/ 0 h 602"/>
                <a:gd name="T8" fmla="*/ 78807547 w 608"/>
                <a:gd name="T9" fmla="*/ 38763987 h 602"/>
                <a:gd name="T10" fmla="*/ 39468811 w 608"/>
                <a:gd name="T11" fmla="*/ 78441997 h 602"/>
                <a:gd name="T12" fmla="*/ 39468811 w 608"/>
                <a:gd name="T13" fmla="*/ 7439717 h 602"/>
                <a:gd name="T14" fmla="*/ 39468811 w 608"/>
                <a:gd name="T15" fmla="*/ 7439717 h 602"/>
                <a:gd name="T16" fmla="*/ 7270552 w 608"/>
                <a:gd name="T17" fmla="*/ 38763987 h 602"/>
                <a:gd name="T18" fmla="*/ 39468811 w 608"/>
                <a:gd name="T19" fmla="*/ 71002280 h 602"/>
                <a:gd name="T20" fmla="*/ 71536996 w 608"/>
                <a:gd name="T21" fmla="*/ 38763987 h 602"/>
                <a:gd name="T22" fmla="*/ 39468811 w 608"/>
                <a:gd name="T23" fmla="*/ 7439717 h 602"/>
                <a:gd name="T24" fmla="*/ 55048359 w 608"/>
                <a:gd name="T25" fmla="*/ 42418636 h 602"/>
                <a:gd name="T26" fmla="*/ 55048359 w 608"/>
                <a:gd name="T27" fmla="*/ 42418636 h 602"/>
                <a:gd name="T28" fmla="*/ 32976913 w 608"/>
                <a:gd name="T29" fmla="*/ 42418636 h 602"/>
                <a:gd name="T30" fmla="*/ 38559722 w 608"/>
                <a:gd name="T31" fmla="*/ 47117366 h 602"/>
                <a:gd name="T32" fmla="*/ 38559722 w 608"/>
                <a:gd name="T33" fmla="*/ 47117366 h 602"/>
                <a:gd name="T34" fmla="*/ 39468811 w 608"/>
                <a:gd name="T35" fmla="*/ 49858353 h 602"/>
                <a:gd name="T36" fmla="*/ 35703460 w 608"/>
                <a:gd name="T37" fmla="*/ 53512640 h 602"/>
                <a:gd name="T38" fmla="*/ 32976913 w 608"/>
                <a:gd name="T39" fmla="*/ 52598978 h 602"/>
                <a:gd name="T40" fmla="*/ 32976913 w 608"/>
                <a:gd name="T41" fmla="*/ 52598978 h 602"/>
                <a:gd name="T42" fmla="*/ 21032641 w 608"/>
                <a:gd name="T43" fmla="*/ 41504973 h 602"/>
                <a:gd name="T44" fmla="*/ 21032641 w 608"/>
                <a:gd name="T45" fmla="*/ 41504973 h 602"/>
                <a:gd name="T46" fmla="*/ 20123912 w 608"/>
                <a:gd name="T47" fmla="*/ 38763987 h 602"/>
                <a:gd name="T48" fmla="*/ 21032641 w 608"/>
                <a:gd name="T49" fmla="*/ 36023362 h 602"/>
                <a:gd name="T50" fmla="*/ 21032641 w 608"/>
                <a:gd name="T51" fmla="*/ 36023362 h 602"/>
                <a:gd name="T52" fmla="*/ 32976913 w 608"/>
                <a:gd name="T53" fmla="*/ 24928996 h 602"/>
                <a:gd name="T54" fmla="*/ 32976913 w 608"/>
                <a:gd name="T55" fmla="*/ 24928996 h 602"/>
                <a:gd name="T56" fmla="*/ 35703460 w 608"/>
                <a:gd name="T57" fmla="*/ 24015334 h 602"/>
                <a:gd name="T58" fmla="*/ 39468811 w 608"/>
                <a:gd name="T59" fmla="*/ 27669982 h 602"/>
                <a:gd name="T60" fmla="*/ 38559722 w 608"/>
                <a:gd name="T61" fmla="*/ 30541389 h 602"/>
                <a:gd name="T62" fmla="*/ 38559722 w 608"/>
                <a:gd name="T63" fmla="*/ 30541389 h 602"/>
                <a:gd name="T64" fmla="*/ 32976913 w 608"/>
                <a:gd name="T65" fmla="*/ 35109700 h 602"/>
                <a:gd name="T66" fmla="*/ 55048359 w 608"/>
                <a:gd name="T67" fmla="*/ 35109700 h 602"/>
                <a:gd name="T68" fmla="*/ 58683635 w 608"/>
                <a:gd name="T69" fmla="*/ 38763987 h 602"/>
                <a:gd name="T70" fmla="*/ 55048359 w 608"/>
                <a:gd name="T71" fmla="*/ 4241863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8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73" y="0"/>
                    <a:pt x="607" y="135"/>
                    <a:pt x="607" y="297"/>
                  </a:cubicBezTo>
                  <a:cubicBezTo>
                    <a:pt x="607" y="467"/>
                    <a:pt x="473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63"/>
                    <a:pt x="56" y="297"/>
                  </a:cubicBezTo>
                  <a:cubicBezTo>
                    <a:pt x="56" y="431"/>
                    <a:pt x="169" y="544"/>
                    <a:pt x="304" y="544"/>
                  </a:cubicBezTo>
                  <a:cubicBezTo>
                    <a:pt x="438" y="544"/>
                    <a:pt x="551" y="431"/>
                    <a:pt x="551" y="297"/>
                  </a:cubicBezTo>
                  <a:cubicBezTo>
                    <a:pt x="551" y="163"/>
                    <a:pt x="438" y="57"/>
                    <a:pt x="304" y="57"/>
                  </a:cubicBezTo>
                  <a:close/>
                  <a:moveTo>
                    <a:pt x="424" y="325"/>
                  </a:moveTo>
                  <a:lnTo>
                    <a:pt x="424" y="325"/>
                  </a:lnTo>
                  <a:cubicBezTo>
                    <a:pt x="254" y="325"/>
                    <a:pt x="254" y="325"/>
                    <a:pt x="254" y="325"/>
                  </a:cubicBezTo>
                  <a:cubicBezTo>
                    <a:pt x="297" y="361"/>
                    <a:pt x="297" y="361"/>
                    <a:pt x="297" y="361"/>
                  </a:cubicBezTo>
                  <a:cubicBezTo>
                    <a:pt x="297" y="368"/>
                    <a:pt x="304" y="375"/>
                    <a:pt x="304" y="382"/>
                  </a:cubicBezTo>
                  <a:cubicBezTo>
                    <a:pt x="304" y="403"/>
                    <a:pt x="290" y="410"/>
                    <a:pt x="275" y="410"/>
                  </a:cubicBezTo>
                  <a:cubicBezTo>
                    <a:pt x="268" y="410"/>
                    <a:pt x="261" y="410"/>
                    <a:pt x="254" y="403"/>
                  </a:cubicBezTo>
                  <a:cubicBezTo>
                    <a:pt x="162" y="318"/>
                    <a:pt x="162" y="318"/>
                    <a:pt x="162" y="318"/>
                  </a:cubicBezTo>
                  <a:cubicBezTo>
                    <a:pt x="155" y="318"/>
                    <a:pt x="155" y="311"/>
                    <a:pt x="155" y="297"/>
                  </a:cubicBezTo>
                  <a:cubicBezTo>
                    <a:pt x="155" y="290"/>
                    <a:pt x="155" y="283"/>
                    <a:pt x="162" y="276"/>
                  </a:cubicBezTo>
                  <a:cubicBezTo>
                    <a:pt x="254" y="191"/>
                    <a:pt x="254" y="191"/>
                    <a:pt x="254" y="191"/>
                  </a:cubicBezTo>
                  <a:cubicBezTo>
                    <a:pt x="261" y="191"/>
                    <a:pt x="268" y="184"/>
                    <a:pt x="275" y="184"/>
                  </a:cubicBezTo>
                  <a:cubicBezTo>
                    <a:pt x="290" y="184"/>
                    <a:pt x="304" y="198"/>
                    <a:pt x="304" y="212"/>
                  </a:cubicBezTo>
                  <a:cubicBezTo>
                    <a:pt x="304" y="226"/>
                    <a:pt x="297" y="234"/>
                    <a:pt x="297" y="234"/>
                  </a:cubicBezTo>
                  <a:cubicBezTo>
                    <a:pt x="254" y="269"/>
                    <a:pt x="254" y="269"/>
                    <a:pt x="254" y="269"/>
                  </a:cubicBezTo>
                  <a:cubicBezTo>
                    <a:pt x="424" y="269"/>
                    <a:pt x="424" y="269"/>
                    <a:pt x="424" y="269"/>
                  </a:cubicBezTo>
                  <a:cubicBezTo>
                    <a:pt x="445" y="269"/>
                    <a:pt x="452" y="283"/>
                    <a:pt x="452" y="297"/>
                  </a:cubicBezTo>
                  <a:cubicBezTo>
                    <a:pt x="452" y="318"/>
                    <a:pt x="445" y="325"/>
                    <a:pt x="424" y="3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99" name="Freeform 114"/>
            <p:cNvSpPr>
              <a:spLocks noChangeArrowheads="1"/>
            </p:cNvSpPr>
            <p:nvPr/>
          </p:nvSpPr>
          <p:spPr bwMode="auto">
            <a:xfrm>
              <a:off x="4286250" y="741363"/>
              <a:ext cx="215900" cy="217487"/>
            </a:xfrm>
            <a:custGeom>
              <a:avLst/>
              <a:gdLst>
                <a:gd name="T0" fmla="*/ 39230934 w 601"/>
                <a:gd name="T1" fmla="*/ 78441997 h 602"/>
                <a:gd name="T2" fmla="*/ 39230934 w 601"/>
                <a:gd name="T3" fmla="*/ 78441997 h 602"/>
                <a:gd name="T4" fmla="*/ 0 w 601"/>
                <a:gd name="T5" fmla="*/ 38763987 h 602"/>
                <a:gd name="T6" fmla="*/ 39230934 w 601"/>
                <a:gd name="T7" fmla="*/ 0 h 602"/>
                <a:gd name="T8" fmla="*/ 77429787 w 601"/>
                <a:gd name="T9" fmla="*/ 38763987 h 602"/>
                <a:gd name="T10" fmla="*/ 39230934 w 601"/>
                <a:gd name="T11" fmla="*/ 78441997 h 602"/>
                <a:gd name="T12" fmla="*/ 39230934 w 601"/>
                <a:gd name="T13" fmla="*/ 7439717 h 602"/>
                <a:gd name="T14" fmla="*/ 39230934 w 601"/>
                <a:gd name="T15" fmla="*/ 7439717 h 602"/>
                <a:gd name="T16" fmla="*/ 7226723 w 601"/>
                <a:gd name="T17" fmla="*/ 38763987 h 602"/>
                <a:gd name="T18" fmla="*/ 39230934 w 601"/>
                <a:gd name="T19" fmla="*/ 71002280 h 602"/>
                <a:gd name="T20" fmla="*/ 70203064 w 601"/>
                <a:gd name="T21" fmla="*/ 38763987 h 602"/>
                <a:gd name="T22" fmla="*/ 39230934 w 601"/>
                <a:gd name="T23" fmla="*/ 7439717 h 602"/>
                <a:gd name="T24" fmla="*/ 50071198 w 601"/>
                <a:gd name="T25" fmla="*/ 38763987 h 602"/>
                <a:gd name="T26" fmla="*/ 50071198 w 601"/>
                <a:gd name="T27" fmla="*/ 38763987 h 602"/>
                <a:gd name="T28" fmla="*/ 47361132 w 601"/>
                <a:gd name="T29" fmla="*/ 37850325 h 602"/>
                <a:gd name="T30" fmla="*/ 47361132 w 601"/>
                <a:gd name="T31" fmla="*/ 37850325 h 602"/>
                <a:gd name="T32" fmla="*/ 42844475 w 601"/>
                <a:gd name="T33" fmla="*/ 32368713 h 602"/>
                <a:gd name="T34" fmla="*/ 42844475 w 601"/>
                <a:gd name="T35" fmla="*/ 55339965 h 602"/>
                <a:gd name="T36" fmla="*/ 39230934 w 601"/>
                <a:gd name="T37" fmla="*/ 59125033 h 602"/>
                <a:gd name="T38" fmla="*/ 35488787 w 601"/>
                <a:gd name="T39" fmla="*/ 55339965 h 602"/>
                <a:gd name="T40" fmla="*/ 35488787 w 601"/>
                <a:gd name="T41" fmla="*/ 32368713 h 602"/>
                <a:gd name="T42" fmla="*/ 30971771 w 601"/>
                <a:gd name="T43" fmla="*/ 37850325 h 602"/>
                <a:gd name="T44" fmla="*/ 30971771 w 601"/>
                <a:gd name="T45" fmla="*/ 37850325 h 602"/>
                <a:gd name="T46" fmla="*/ 28261705 w 601"/>
                <a:gd name="T47" fmla="*/ 38763987 h 602"/>
                <a:gd name="T48" fmla="*/ 24519558 w 601"/>
                <a:gd name="T49" fmla="*/ 35109700 h 602"/>
                <a:gd name="T50" fmla="*/ 25422674 w 601"/>
                <a:gd name="T51" fmla="*/ 33282375 h 602"/>
                <a:gd name="T52" fmla="*/ 25422674 w 601"/>
                <a:gd name="T53" fmla="*/ 33282375 h 602"/>
                <a:gd name="T54" fmla="*/ 36391903 w 601"/>
                <a:gd name="T55" fmla="*/ 20361046 h 602"/>
                <a:gd name="T56" fmla="*/ 36391903 w 601"/>
                <a:gd name="T57" fmla="*/ 20361046 h 602"/>
                <a:gd name="T58" fmla="*/ 39230934 w 601"/>
                <a:gd name="T59" fmla="*/ 19447384 h 602"/>
                <a:gd name="T60" fmla="*/ 41941000 w 601"/>
                <a:gd name="T61" fmla="*/ 20361046 h 602"/>
                <a:gd name="T62" fmla="*/ 41941000 w 601"/>
                <a:gd name="T63" fmla="*/ 20361046 h 602"/>
                <a:gd name="T64" fmla="*/ 52910229 w 601"/>
                <a:gd name="T65" fmla="*/ 33282375 h 602"/>
                <a:gd name="T66" fmla="*/ 52910229 w 601"/>
                <a:gd name="T67" fmla="*/ 33282375 h 602"/>
                <a:gd name="T68" fmla="*/ 53813704 w 601"/>
                <a:gd name="T69" fmla="*/ 35109700 h 602"/>
                <a:gd name="T70" fmla="*/ 50071198 w 601"/>
                <a:gd name="T71" fmla="*/ 38763987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6" y="0"/>
                    <a:pt x="600" y="135"/>
                    <a:pt x="600" y="297"/>
                  </a:cubicBezTo>
                  <a:cubicBezTo>
                    <a:pt x="600" y="467"/>
                    <a:pt x="466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63"/>
                    <a:pt x="56" y="297"/>
                  </a:cubicBezTo>
                  <a:cubicBezTo>
                    <a:pt x="56" y="431"/>
                    <a:pt x="169" y="544"/>
                    <a:pt x="304" y="544"/>
                  </a:cubicBezTo>
                  <a:cubicBezTo>
                    <a:pt x="438" y="544"/>
                    <a:pt x="544" y="431"/>
                    <a:pt x="544" y="297"/>
                  </a:cubicBezTo>
                  <a:cubicBezTo>
                    <a:pt x="544" y="163"/>
                    <a:pt x="438" y="57"/>
                    <a:pt x="304" y="57"/>
                  </a:cubicBezTo>
                  <a:close/>
                  <a:moveTo>
                    <a:pt x="388" y="297"/>
                  </a:moveTo>
                  <a:lnTo>
                    <a:pt x="388" y="297"/>
                  </a:lnTo>
                  <a:cubicBezTo>
                    <a:pt x="374" y="297"/>
                    <a:pt x="367" y="297"/>
                    <a:pt x="367" y="290"/>
                  </a:cubicBezTo>
                  <a:cubicBezTo>
                    <a:pt x="332" y="248"/>
                    <a:pt x="332" y="248"/>
                    <a:pt x="332" y="248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2" y="438"/>
                    <a:pt x="318" y="453"/>
                    <a:pt x="304" y="453"/>
                  </a:cubicBezTo>
                  <a:cubicBezTo>
                    <a:pt x="282" y="453"/>
                    <a:pt x="275" y="438"/>
                    <a:pt x="275" y="424"/>
                  </a:cubicBezTo>
                  <a:cubicBezTo>
                    <a:pt x="275" y="248"/>
                    <a:pt x="275" y="248"/>
                    <a:pt x="275" y="248"/>
                  </a:cubicBezTo>
                  <a:cubicBezTo>
                    <a:pt x="240" y="290"/>
                    <a:pt x="240" y="290"/>
                    <a:pt x="240" y="290"/>
                  </a:cubicBezTo>
                  <a:cubicBezTo>
                    <a:pt x="233" y="297"/>
                    <a:pt x="226" y="297"/>
                    <a:pt x="219" y="297"/>
                  </a:cubicBezTo>
                  <a:cubicBezTo>
                    <a:pt x="197" y="297"/>
                    <a:pt x="190" y="290"/>
                    <a:pt x="190" y="269"/>
                  </a:cubicBezTo>
                  <a:cubicBezTo>
                    <a:pt x="190" y="262"/>
                    <a:pt x="190" y="255"/>
                    <a:pt x="197" y="255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6"/>
                    <a:pt x="289" y="149"/>
                    <a:pt x="304" y="149"/>
                  </a:cubicBezTo>
                  <a:cubicBezTo>
                    <a:pt x="311" y="149"/>
                    <a:pt x="318" y="156"/>
                    <a:pt x="325" y="156"/>
                  </a:cubicBezTo>
                  <a:cubicBezTo>
                    <a:pt x="410" y="255"/>
                    <a:pt x="410" y="255"/>
                    <a:pt x="410" y="255"/>
                  </a:cubicBezTo>
                  <a:cubicBezTo>
                    <a:pt x="410" y="255"/>
                    <a:pt x="417" y="262"/>
                    <a:pt x="417" y="269"/>
                  </a:cubicBezTo>
                  <a:cubicBezTo>
                    <a:pt x="417" y="290"/>
                    <a:pt x="402" y="297"/>
                    <a:pt x="388" y="29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00" name="Freeform 115"/>
            <p:cNvSpPr>
              <a:spLocks noChangeArrowheads="1"/>
            </p:cNvSpPr>
            <p:nvPr/>
          </p:nvSpPr>
          <p:spPr bwMode="auto">
            <a:xfrm>
              <a:off x="3906838" y="741363"/>
              <a:ext cx="215900" cy="217487"/>
            </a:xfrm>
            <a:custGeom>
              <a:avLst/>
              <a:gdLst>
                <a:gd name="T0" fmla="*/ 38198494 w 601"/>
                <a:gd name="T1" fmla="*/ 78441997 h 602"/>
                <a:gd name="T2" fmla="*/ 38198494 w 601"/>
                <a:gd name="T3" fmla="*/ 78441997 h 602"/>
                <a:gd name="T4" fmla="*/ 0 w 601"/>
                <a:gd name="T5" fmla="*/ 38763987 h 602"/>
                <a:gd name="T6" fmla="*/ 38198494 w 601"/>
                <a:gd name="T7" fmla="*/ 0 h 602"/>
                <a:gd name="T8" fmla="*/ 77429787 w 601"/>
                <a:gd name="T9" fmla="*/ 38763987 h 602"/>
                <a:gd name="T10" fmla="*/ 38198494 w 601"/>
                <a:gd name="T11" fmla="*/ 78441997 h 602"/>
                <a:gd name="T12" fmla="*/ 38198494 w 601"/>
                <a:gd name="T13" fmla="*/ 7439717 h 602"/>
                <a:gd name="T14" fmla="*/ 38198494 w 601"/>
                <a:gd name="T15" fmla="*/ 7439717 h 602"/>
                <a:gd name="T16" fmla="*/ 7226723 w 601"/>
                <a:gd name="T17" fmla="*/ 38763987 h 602"/>
                <a:gd name="T18" fmla="*/ 38198494 w 601"/>
                <a:gd name="T19" fmla="*/ 71002280 h 602"/>
                <a:gd name="T20" fmla="*/ 70203064 w 601"/>
                <a:gd name="T21" fmla="*/ 38763987 h 602"/>
                <a:gd name="T22" fmla="*/ 38198494 w 601"/>
                <a:gd name="T23" fmla="*/ 7439717 h 602"/>
                <a:gd name="T24" fmla="*/ 51877788 w 601"/>
                <a:gd name="T25" fmla="*/ 45290042 h 602"/>
                <a:gd name="T26" fmla="*/ 51877788 w 601"/>
                <a:gd name="T27" fmla="*/ 45290042 h 602"/>
                <a:gd name="T28" fmla="*/ 41037884 w 601"/>
                <a:gd name="T29" fmla="*/ 57167289 h 602"/>
                <a:gd name="T30" fmla="*/ 41037884 w 601"/>
                <a:gd name="T31" fmla="*/ 57167289 h 602"/>
                <a:gd name="T32" fmla="*/ 38198494 w 601"/>
                <a:gd name="T33" fmla="*/ 59125033 h 602"/>
                <a:gd name="T34" fmla="*/ 35488787 w 601"/>
                <a:gd name="T35" fmla="*/ 57167289 h 602"/>
                <a:gd name="T36" fmla="*/ 35488787 w 601"/>
                <a:gd name="T37" fmla="*/ 57167289 h 602"/>
                <a:gd name="T38" fmla="*/ 24519558 w 601"/>
                <a:gd name="T39" fmla="*/ 45290042 h 602"/>
                <a:gd name="T40" fmla="*/ 24519558 w 601"/>
                <a:gd name="T41" fmla="*/ 45290042 h 602"/>
                <a:gd name="T42" fmla="*/ 23616083 w 601"/>
                <a:gd name="T43" fmla="*/ 42418636 h 602"/>
                <a:gd name="T44" fmla="*/ 27229624 w 601"/>
                <a:gd name="T45" fmla="*/ 38763987 h 602"/>
                <a:gd name="T46" fmla="*/ 30068655 w 601"/>
                <a:gd name="T47" fmla="*/ 40591311 h 602"/>
                <a:gd name="T48" fmla="*/ 30068655 w 601"/>
                <a:gd name="T49" fmla="*/ 40591311 h 602"/>
                <a:gd name="T50" fmla="*/ 34585312 w 601"/>
                <a:gd name="T51" fmla="*/ 45290042 h 602"/>
                <a:gd name="T52" fmla="*/ 34585312 w 601"/>
                <a:gd name="T53" fmla="*/ 23102033 h 602"/>
                <a:gd name="T54" fmla="*/ 38198494 w 601"/>
                <a:gd name="T55" fmla="*/ 19447384 h 602"/>
                <a:gd name="T56" fmla="*/ 41941000 w 601"/>
                <a:gd name="T57" fmla="*/ 23102033 h 602"/>
                <a:gd name="T58" fmla="*/ 41941000 w 601"/>
                <a:gd name="T59" fmla="*/ 45290042 h 602"/>
                <a:gd name="T60" fmla="*/ 46457657 w 601"/>
                <a:gd name="T61" fmla="*/ 40591311 h 602"/>
                <a:gd name="T62" fmla="*/ 46457657 w 601"/>
                <a:gd name="T63" fmla="*/ 40591311 h 602"/>
                <a:gd name="T64" fmla="*/ 49167722 w 601"/>
                <a:gd name="T65" fmla="*/ 38763987 h 602"/>
                <a:gd name="T66" fmla="*/ 52781263 w 601"/>
                <a:gd name="T67" fmla="*/ 42418636 h 602"/>
                <a:gd name="T68" fmla="*/ 51877788 w 601"/>
                <a:gd name="T69" fmla="*/ 45290042 h 6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1" h="602">
                  <a:moveTo>
                    <a:pt x="296" y="601"/>
                  </a:moveTo>
                  <a:lnTo>
                    <a:pt x="296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296" y="0"/>
                  </a:cubicBezTo>
                  <a:cubicBezTo>
                    <a:pt x="466" y="0"/>
                    <a:pt x="600" y="135"/>
                    <a:pt x="600" y="297"/>
                  </a:cubicBezTo>
                  <a:cubicBezTo>
                    <a:pt x="600" y="467"/>
                    <a:pt x="466" y="601"/>
                    <a:pt x="296" y="601"/>
                  </a:cubicBezTo>
                  <a:close/>
                  <a:moveTo>
                    <a:pt x="296" y="57"/>
                  </a:moveTo>
                  <a:lnTo>
                    <a:pt x="296" y="57"/>
                  </a:lnTo>
                  <a:cubicBezTo>
                    <a:pt x="162" y="57"/>
                    <a:pt x="56" y="163"/>
                    <a:pt x="56" y="297"/>
                  </a:cubicBezTo>
                  <a:cubicBezTo>
                    <a:pt x="56" y="431"/>
                    <a:pt x="162" y="544"/>
                    <a:pt x="296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6" y="57"/>
                  </a:cubicBezTo>
                  <a:close/>
                  <a:moveTo>
                    <a:pt x="402" y="347"/>
                  </a:moveTo>
                  <a:lnTo>
                    <a:pt x="402" y="347"/>
                  </a:lnTo>
                  <a:cubicBezTo>
                    <a:pt x="318" y="438"/>
                    <a:pt x="318" y="438"/>
                    <a:pt x="318" y="438"/>
                  </a:cubicBezTo>
                  <a:cubicBezTo>
                    <a:pt x="318" y="446"/>
                    <a:pt x="311" y="453"/>
                    <a:pt x="296" y="453"/>
                  </a:cubicBezTo>
                  <a:cubicBezTo>
                    <a:pt x="289" y="453"/>
                    <a:pt x="282" y="446"/>
                    <a:pt x="275" y="438"/>
                  </a:cubicBezTo>
                  <a:cubicBezTo>
                    <a:pt x="190" y="347"/>
                    <a:pt x="190" y="347"/>
                    <a:pt x="190" y="347"/>
                  </a:cubicBezTo>
                  <a:cubicBezTo>
                    <a:pt x="190" y="340"/>
                    <a:pt x="183" y="333"/>
                    <a:pt x="183" y="325"/>
                  </a:cubicBezTo>
                  <a:cubicBezTo>
                    <a:pt x="183" y="311"/>
                    <a:pt x="197" y="297"/>
                    <a:pt x="211" y="297"/>
                  </a:cubicBezTo>
                  <a:cubicBezTo>
                    <a:pt x="226" y="297"/>
                    <a:pt x="233" y="304"/>
                    <a:pt x="233" y="311"/>
                  </a:cubicBezTo>
                  <a:cubicBezTo>
                    <a:pt x="268" y="347"/>
                    <a:pt x="268" y="347"/>
                    <a:pt x="268" y="347"/>
                  </a:cubicBezTo>
                  <a:cubicBezTo>
                    <a:pt x="268" y="177"/>
                    <a:pt x="268" y="177"/>
                    <a:pt x="268" y="177"/>
                  </a:cubicBezTo>
                  <a:cubicBezTo>
                    <a:pt x="268" y="163"/>
                    <a:pt x="282" y="149"/>
                    <a:pt x="296" y="149"/>
                  </a:cubicBezTo>
                  <a:cubicBezTo>
                    <a:pt x="318" y="149"/>
                    <a:pt x="325" y="163"/>
                    <a:pt x="325" y="177"/>
                  </a:cubicBezTo>
                  <a:cubicBezTo>
                    <a:pt x="325" y="347"/>
                    <a:pt x="325" y="347"/>
                    <a:pt x="325" y="347"/>
                  </a:cubicBezTo>
                  <a:cubicBezTo>
                    <a:pt x="360" y="311"/>
                    <a:pt x="360" y="311"/>
                    <a:pt x="360" y="311"/>
                  </a:cubicBezTo>
                  <a:cubicBezTo>
                    <a:pt x="367" y="304"/>
                    <a:pt x="374" y="297"/>
                    <a:pt x="381" y="297"/>
                  </a:cubicBezTo>
                  <a:cubicBezTo>
                    <a:pt x="402" y="297"/>
                    <a:pt x="409" y="311"/>
                    <a:pt x="409" y="325"/>
                  </a:cubicBezTo>
                  <a:cubicBezTo>
                    <a:pt x="409" y="333"/>
                    <a:pt x="409" y="340"/>
                    <a:pt x="402" y="3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01" name="Freeform 116"/>
            <p:cNvSpPr>
              <a:spLocks noChangeArrowheads="1"/>
            </p:cNvSpPr>
            <p:nvPr/>
          </p:nvSpPr>
          <p:spPr bwMode="auto">
            <a:xfrm>
              <a:off x="3525838" y="741363"/>
              <a:ext cx="219075" cy="217487"/>
            </a:xfrm>
            <a:custGeom>
              <a:avLst/>
              <a:gdLst>
                <a:gd name="T0" fmla="*/ 39339251 w 609"/>
                <a:gd name="T1" fmla="*/ 78441997 h 602"/>
                <a:gd name="T2" fmla="*/ 39339251 w 609"/>
                <a:gd name="T3" fmla="*/ 78441997 h 602"/>
                <a:gd name="T4" fmla="*/ 0 w 609"/>
                <a:gd name="T5" fmla="*/ 38763987 h 602"/>
                <a:gd name="T6" fmla="*/ 39339251 w 609"/>
                <a:gd name="T7" fmla="*/ 0 h 602"/>
                <a:gd name="T8" fmla="*/ 78678142 w 609"/>
                <a:gd name="T9" fmla="*/ 38763987 h 602"/>
                <a:gd name="T10" fmla="*/ 39339251 w 609"/>
                <a:gd name="T11" fmla="*/ 78441997 h 602"/>
                <a:gd name="T12" fmla="*/ 7376244 w 609"/>
                <a:gd name="T13" fmla="*/ 38763987 h 602"/>
                <a:gd name="T14" fmla="*/ 7376244 w 609"/>
                <a:gd name="T15" fmla="*/ 38763987 h 602"/>
                <a:gd name="T16" fmla="*/ 39339251 w 609"/>
                <a:gd name="T17" fmla="*/ 71002280 h 602"/>
                <a:gd name="T18" fmla="*/ 59526167 w 609"/>
                <a:gd name="T19" fmla="*/ 63693344 h 602"/>
                <a:gd name="T20" fmla="*/ 14622627 w 609"/>
                <a:gd name="T21" fmla="*/ 19447384 h 602"/>
                <a:gd name="T22" fmla="*/ 7376244 w 609"/>
                <a:gd name="T23" fmla="*/ 38763987 h 602"/>
                <a:gd name="T24" fmla="*/ 39339251 w 609"/>
                <a:gd name="T25" fmla="*/ 7439717 h 602"/>
                <a:gd name="T26" fmla="*/ 39339251 w 609"/>
                <a:gd name="T27" fmla="*/ 7439717 h 602"/>
                <a:gd name="T28" fmla="*/ 19281478 w 609"/>
                <a:gd name="T29" fmla="*/ 13834991 h 602"/>
                <a:gd name="T30" fmla="*/ 64055516 w 609"/>
                <a:gd name="T31" fmla="*/ 59125033 h 602"/>
                <a:gd name="T32" fmla="*/ 71431400 w 609"/>
                <a:gd name="T33" fmla="*/ 38763987 h 602"/>
                <a:gd name="T34" fmla="*/ 39339251 w 609"/>
                <a:gd name="T35" fmla="*/ 7439717 h 6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7"/>
                    <a:pt x="0" y="297"/>
                  </a:cubicBezTo>
                  <a:cubicBezTo>
                    <a:pt x="0" y="135"/>
                    <a:pt x="135" y="0"/>
                    <a:pt x="304" y="0"/>
                  </a:cubicBezTo>
                  <a:cubicBezTo>
                    <a:pt x="474" y="0"/>
                    <a:pt x="608" y="135"/>
                    <a:pt x="608" y="297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70" y="544"/>
                    <a:pt x="304" y="544"/>
                  </a:cubicBezTo>
                  <a:cubicBezTo>
                    <a:pt x="361" y="544"/>
                    <a:pt x="417" y="523"/>
                    <a:pt x="460" y="488"/>
                  </a:cubicBezTo>
                  <a:cubicBezTo>
                    <a:pt x="113" y="149"/>
                    <a:pt x="113" y="149"/>
                    <a:pt x="113" y="149"/>
                  </a:cubicBezTo>
                  <a:cubicBezTo>
                    <a:pt x="78" y="191"/>
                    <a:pt x="57" y="241"/>
                    <a:pt x="57" y="297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248" y="57"/>
                    <a:pt x="191" y="71"/>
                    <a:pt x="149" y="106"/>
                  </a:cubicBezTo>
                  <a:cubicBezTo>
                    <a:pt x="495" y="453"/>
                    <a:pt x="495" y="453"/>
                    <a:pt x="495" y="453"/>
                  </a:cubicBezTo>
                  <a:cubicBezTo>
                    <a:pt x="530" y="410"/>
                    <a:pt x="552" y="354"/>
                    <a:pt x="552" y="297"/>
                  </a:cubicBezTo>
                  <a:cubicBezTo>
                    <a:pt x="552" y="163"/>
                    <a:pt x="439" y="57"/>
                    <a:pt x="304" y="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02" name="Freeform 117"/>
            <p:cNvSpPr>
              <a:spLocks noChangeArrowheads="1"/>
            </p:cNvSpPr>
            <p:nvPr/>
          </p:nvSpPr>
          <p:spPr bwMode="auto">
            <a:xfrm>
              <a:off x="3146425" y="741363"/>
              <a:ext cx="217488" cy="217487"/>
            </a:xfrm>
            <a:custGeom>
              <a:avLst/>
              <a:gdLst>
                <a:gd name="T0" fmla="*/ 39678193 w 602"/>
                <a:gd name="T1" fmla="*/ 78441997 h 602"/>
                <a:gd name="T2" fmla="*/ 39678193 w 602"/>
                <a:gd name="T3" fmla="*/ 78441997 h 602"/>
                <a:gd name="T4" fmla="*/ 0 w 602"/>
                <a:gd name="T5" fmla="*/ 38763987 h 602"/>
                <a:gd name="T6" fmla="*/ 39678193 w 602"/>
                <a:gd name="T7" fmla="*/ 0 h 602"/>
                <a:gd name="T8" fmla="*/ 78442719 w 602"/>
                <a:gd name="T9" fmla="*/ 38763987 h 602"/>
                <a:gd name="T10" fmla="*/ 39678193 w 602"/>
                <a:gd name="T11" fmla="*/ 78441997 h 602"/>
                <a:gd name="T12" fmla="*/ 39678193 w 602"/>
                <a:gd name="T13" fmla="*/ 7439717 h 602"/>
                <a:gd name="T14" fmla="*/ 39678193 w 602"/>
                <a:gd name="T15" fmla="*/ 7439717 h 602"/>
                <a:gd name="T16" fmla="*/ 7439751 w 602"/>
                <a:gd name="T17" fmla="*/ 38763987 h 602"/>
                <a:gd name="T18" fmla="*/ 39678193 w 602"/>
                <a:gd name="T19" fmla="*/ 71002280 h 602"/>
                <a:gd name="T20" fmla="*/ 71002968 w 602"/>
                <a:gd name="T21" fmla="*/ 38763987 h 602"/>
                <a:gd name="T22" fmla="*/ 39678193 w 602"/>
                <a:gd name="T23" fmla="*/ 7439717 h 602"/>
                <a:gd name="T24" fmla="*/ 52599581 w 602"/>
                <a:gd name="T25" fmla="*/ 56253627 h 602"/>
                <a:gd name="T26" fmla="*/ 52599581 w 602"/>
                <a:gd name="T27" fmla="*/ 56253627 h 602"/>
                <a:gd name="T28" fmla="*/ 50772248 w 602"/>
                <a:gd name="T29" fmla="*/ 55339965 h 602"/>
                <a:gd name="T30" fmla="*/ 50772248 w 602"/>
                <a:gd name="T31" fmla="*/ 55339965 h 602"/>
                <a:gd name="T32" fmla="*/ 39678193 w 602"/>
                <a:gd name="T33" fmla="*/ 44376380 h 602"/>
                <a:gd name="T34" fmla="*/ 28583776 w 602"/>
                <a:gd name="T35" fmla="*/ 55339965 h 602"/>
                <a:gd name="T36" fmla="*/ 28583776 w 602"/>
                <a:gd name="T37" fmla="*/ 55339965 h 602"/>
                <a:gd name="T38" fmla="*/ 25843138 w 602"/>
                <a:gd name="T39" fmla="*/ 56253627 h 602"/>
                <a:gd name="T40" fmla="*/ 22188473 w 602"/>
                <a:gd name="T41" fmla="*/ 52598978 h 602"/>
                <a:gd name="T42" fmla="*/ 23102139 w 602"/>
                <a:gd name="T43" fmla="*/ 49858353 h 602"/>
                <a:gd name="T44" fmla="*/ 23102139 w 602"/>
                <a:gd name="T45" fmla="*/ 49858353 h 602"/>
                <a:gd name="T46" fmla="*/ 34196195 w 602"/>
                <a:gd name="T47" fmla="*/ 38763987 h 602"/>
                <a:gd name="T48" fmla="*/ 23102139 w 602"/>
                <a:gd name="T49" fmla="*/ 27669982 h 602"/>
                <a:gd name="T50" fmla="*/ 23102139 w 602"/>
                <a:gd name="T51" fmla="*/ 27669982 h 602"/>
                <a:gd name="T52" fmla="*/ 22188473 w 602"/>
                <a:gd name="T53" fmla="*/ 25842658 h 602"/>
                <a:gd name="T54" fmla="*/ 25843138 w 602"/>
                <a:gd name="T55" fmla="*/ 22188371 h 602"/>
                <a:gd name="T56" fmla="*/ 28583776 w 602"/>
                <a:gd name="T57" fmla="*/ 23102033 h 602"/>
                <a:gd name="T58" fmla="*/ 28583776 w 602"/>
                <a:gd name="T59" fmla="*/ 23102033 h 602"/>
                <a:gd name="T60" fmla="*/ 39678193 w 602"/>
                <a:gd name="T61" fmla="*/ 34196037 h 602"/>
                <a:gd name="T62" fmla="*/ 50772248 w 602"/>
                <a:gd name="T63" fmla="*/ 23102033 h 602"/>
                <a:gd name="T64" fmla="*/ 50772248 w 602"/>
                <a:gd name="T65" fmla="*/ 23102033 h 602"/>
                <a:gd name="T66" fmla="*/ 52599581 w 602"/>
                <a:gd name="T67" fmla="*/ 22188371 h 602"/>
                <a:gd name="T68" fmla="*/ 56254247 w 602"/>
                <a:gd name="T69" fmla="*/ 25842658 h 602"/>
                <a:gd name="T70" fmla="*/ 55340580 w 602"/>
                <a:gd name="T71" fmla="*/ 27669982 h 602"/>
                <a:gd name="T72" fmla="*/ 55340580 w 602"/>
                <a:gd name="T73" fmla="*/ 27669982 h 602"/>
                <a:gd name="T74" fmla="*/ 44376945 w 602"/>
                <a:gd name="T75" fmla="*/ 38763987 h 602"/>
                <a:gd name="T76" fmla="*/ 55340580 w 602"/>
                <a:gd name="T77" fmla="*/ 49858353 h 602"/>
                <a:gd name="T78" fmla="*/ 55340580 w 602"/>
                <a:gd name="T79" fmla="*/ 49858353 h 602"/>
                <a:gd name="T80" fmla="*/ 56254247 w 602"/>
                <a:gd name="T81" fmla="*/ 52598978 h 602"/>
                <a:gd name="T82" fmla="*/ 52599581 w 602"/>
                <a:gd name="T83" fmla="*/ 56253627 h 60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7"/>
                    <a:pt x="0" y="297"/>
                  </a:cubicBezTo>
                  <a:cubicBezTo>
                    <a:pt x="0" y="135"/>
                    <a:pt x="135" y="0"/>
                    <a:pt x="304" y="0"/>
                  </a:cubicBezTo>
                  <a:cubicBezTo>
                    <a:pt x="467" y="0"/>
                    <a:pt x="601" y="135"/>
                    <a:pt x="601" y="297"/>
                  </a:cubicBezTo>
                  <a:cubicBezTo>
                    <a:pt x="601" y="467"/>
                    <a:pt x="467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63"/>
                    <a:pt x="57" y="297"/>
                  </a:cubicBezTo>
                  <a:cubicBezTo>
                    <a:pt x="57" y="431"/>
                    <a:pt x="170" y="544"/>
                    <a:pt x="304" y="544"/>
                  </a:cubicBezTo>
                  <a:cubicBezTo>
                    <a:pt x="439" y="544"/>
                    <a:pt x="544" y="431"/>
                    <a:pt x="544" y="297"/>
                  </a:cubicBezTo>
                  <a:cubicBezTo>
                    <a:pt x="544" y="163"/>
                    <a:pt x="439" y="57"/>
                    <a:pt x="304" y="57"/>
                  </a:cubicBezTo>
                  <a:close/>
                  <a:moveTo>
                    <a:pt x="403" y="431"/>
                  </a:moveTo>
                  <a:lnTo>
                    <a:pt x="403" y="431"/>
                  </a:lnTo>
                  <a:cubicBezTo>
                    <a:pt x="396" y="431"/>
                    <a:pt x="389" y="431"/>
                    <a:pt x="389" y="424"/>
                  </a:cubicBezTo>
                  <a:cubicBezTo>
                    <a:pt x="304" y="340"/>
                    <a:pt x="304" y="340"/>
                    <a:pt x="304" y="340"/>
                  </a:cubicBezTo>
                  <a:cubicBezTo>
                    <a:pt x="219" y="424"/>
                    <a:pt x="219" y="424"/>
                    <a:pt x="219" y="424"/>
                  </a:cubicBezTo>
                  <a:cubicBezTo>
                    <a:pt x="212" y="431"/>
                    <a:pt x="205" y="431"/>
                    <a:pt x="198" y="431"/>
                  </a:cubicBezTo>
                  <a:cubicBezTo>
                    <a:pt x="184" y="431"/>
                    <a:pt x="170" y="417"/>
                    <a:pt x="170" y="403"/>
                  </a:cubicBezTo>
                  <a:cubicBezTo>
                    <a:pt x="170" y="396"/>
                    <a:pt x="170" y="389"/>
                    <a:pt x="177" y="382"/>
                  </a:cubicBezTo>
                  <a:cubicBezTo>
                    <a:pt x="262" y="297"/>
                    <a:pt x="262" y="297"/>
                    <a:pt x="262" y="297"/>
                  </a:cubicBezTo>
                  <a:cubicBezTo>
                    <a:pt x="177" y="212"/>
                    <a:pt x="177" y="212"/>
                    <a:pt x="177" y="212"/>
                  </a:cubicBezTo>
                  <a:cubicBezTo>
                    <a:pt x="170" y="212"/>
                    <a:pt x="170" y="205"/>
                    <a:pt x="170" y="198"/>
                  </a:cubicBezTo>
                  <a:cubicBezTo>
                    <a:pt x="170" y="177"/>
                    <a:pt x="184" y="170"/>
                    <a:pt x="198" y="170"/>
                  </a:cubicBezTo>
                  <a:cubicBezTo>
                    <a:pt x="205" y="170"/>
                    <a:pt x="212" y="170"/>
                    <a:pt x="219" y="177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89" y="170"/>
                    <a:pt x="396" y="170"/>
                    <a:pt x="403" y="170"/>
                  </a:cubicBezTo>
                  <a:cubicBezTo>
                    <a:pt x="424" y="170"/>
                    <a:pt x="431" y="177"/>
                    <a:pt x="431" y="198"/>
                  </a:cubicBezTo>
                  <a:cubicBezTo>
                    <a:pt x="431" y="205"/>
                    <a:pt x="431" y="212"/>
                    <a:pt x="424" y="212"/>
                  </a:cubicBezTo>
                  <a:cubicBezTo>
                    <a:pt x="340" y="297"/>
                    <a:pt x="340" y="297"/>
                    <a:pt x="340" y="297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31" y="389"/>
                    <a:pt x="431" y="396"/>
                    <a:pt x="431" y="403"/>
                  </a:cubicBezTo>
                  <a:cubicBezTo>
                    <a:pt x="431" y="417"/>
                    <a:pt x="424" y="431"/>
                    <a:pt x="403" y="4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03" name="Freeform 118"/>
            <p:cNvSpPr>
              <a:spLocks noChangeArrowheads="1"/>
            </p:cNvSpPr>
            <p:nvPr/>
          </p:nvSpPr>
          <p:spPr bwMode="auto">
            <a:xfrm>
              <a:off x="2767013" y="741363"/>
              <a:ext cx="217487" cy="217487"/>
            </a:xfrm>
            <a:custGeom>
              <a:avLst/>
              <a:gdLst>
                <a:gd name="T0" fmla="*/ 38763987 w 602"/>
                <a:gd name="T1" fmla="*/ 78441997 h 602"/>
                <a:gd name="T2" fmla="*/ 38763987 w 602"/>
                <a:gd name="T3" fmla="*/ 78441997 h 602"/>
                <a:gd name="T4" fmla="*/ 0 w 602"/>
                <a:gd name="T5" fmla="*/ 38763987 h 602"/>
                <a:gd name="T6" fmla="*/ 38763987 w 602"/>
                <a:gd name="T7" fmla="*/ 0 h 602"/>
                <a:gd name="T8" fmla="*/ 78441997 w 602"/>
                <a:gd name="T9" fmla="*/ 38763987 h 602"/>
                <a:gd name="T10" fmla="*/ 38763987 w 602"/>
                <a:gd name="T11" fmla="*/ 78441997 h 602"/>
                <a:gd name="T12" fmla="*/ 38763987 w 602"/>
                <a:gd name="T13" fmla="*/ 7439717 h 602"/>
                <a:gd name="T14" fmla="*/ 38763987 w 602"/>
                <a:gd name="T15" fmla="*/ 7439717 h 602"/>
                <a:gd name="T16" fmla="*/ 7439717 w 602"/>
                <a:gd name="T17" fmla="*/ 38763987 h 602"/>
                <a:gd name="T18" fmla="*/ 38763987 w 602"/>
                <a:gd name="T19" fmla="*/ 71002280 h 602"/>
                <a:gd name="T20" fmla="*/ 71002280 w 602"/>
                <a:gd name="T21" fmla="*/ 38763987 h 602"/>
                <a:gd name="T22" fmla="*/ 38763987 w 602"/>
                <a:gd name="T23" fmla="*/ 7439717 h 602"/>
                <a:gd name="T24" fmla="*/ 56253627 w 602"/>
                <a:gd name="T25" fmla="*/ 31455051 h 602"/>
                <a:gd name="T26" fmla="*/ 56253627 w 602"/>
                <a:gd name="T27" fmla="*/ 31455051 h 602"/>
                <a:gd name="T28" fmla="*/ 36937024 w 602"/>
                <a:gd name="T29" fmla="*/ 51685677 h 602"/>
                <a:gd name="T30" fmla="*/ 36937024 w 602"/>
                <a:gd name="T31" fmla="*/ 51685677 h 602"/>
                <a:gd name="T32" fmla="*/ 34196037 w 602"/>
                <a:gd name="T33" fmla="*/ 52598978 h 602"/>
                <a:gd name="T34" fmla="*/ 31324631 w 602"/>
                <a:gd name="T35" fmla="*/ 51685677 h 602"/>
                <a:gd name="T36" fmla="*/ 31324631 w 602"/>
                <a:gd name="T37" fmla="*/ 51685677 h 602"/>
                <a:gd name="T38" fmla="*/ 20361046 w 602"/>
                <a:gd name="T39" fmla="*/ 40591311 h 602"/>
                <a:gd name="T40" fmla="*/ 20361046 w 602"/>
                <a:gd name="T41" fmla="*/ 40591311 h 602"/>
                <a:gd name="T42" fmla="*/ 19447384 w 602"/>
                <a:gd name="T43" fmla="*/ 37850325 h 602"/>
                <a:gd name="T44" fmla="*/ 23102033 w 602"/>
                <a:gd name="T45" fmla="*/ 34196037 h 602"/>
                <a:gd name="T46" fmla="*/ 25842658 w 602"/>
                <a:gd name="T47" fmla="*/ 35109700 h 602"/>
                <a:gd name="T48" fmla="*/ 25842658 w 602"/>
                <a:gd name="T49" fmla="*/ 35109700 h 602"/>
                <a:gd name="T50" fmla="*/ 34196037 w 602"/>
                <a:gd name="T51" fmla="*/ 43462718 h 602"/>
                <a:gd name="T52" fmla="*/ 51685677 w 602"/>
                <a:gd name="T53" fmla="*/ 26756320 h 602"/>
                <a:gd name="T54" fmla="*/ 51685677 w 602"/>
                <a:gd name="T55" fmla="*/ 26756320 h 602"/>
                <a:gd name="T56" fmla="*/ 53512640 w 602"/>
                <a:gd name="T57" fmla="*/ 25842658 h 602"/>
                <a:gd name="T58" fmla="*/ 57167289 w 602"/>
                <a:gd name="T59" fmla="*/ 29497307 h 602"/>
                <a:gd name="T60" fmla="*/ 56253627 w 602"/>
                <a:gd name="T61" fmla="*/ 31455051 h 602"/>
                <a:gd name="T62" fmla="*/ 56253627 w 602"/>
                <a:gd name="T63" fmla="*/ 25842658 h 602"/>
                <a:gd name="T64" fmla="*/ 56253627 w 602"/>
                <a:gd name="T65" fmla="*/ 25842658 h 602"/>
                <a:gd name="T66" fmla="*/ 25842658 w 602"/>
                <a:gd name="T67" fmla="*/ 56253627 h 602"/>
                <a:gd name="T68" fmla="*/ 25842658 w 602"/>
                <a:gd name="T69" fmla="*/ 56253627 h 602"/>
                <a:gd name="T70" fmla="*/ 52598978 w 602"/>
                <a:gd name="T71" fmla="*/ 56253627 h 602"/>
                <a:gd name="T72" fmla="*/ 52598978 w 602"/>
                <a:gd name="T73" fmla="*/ 56253627 h 602"/>
                <a:gd name="T74" fmla="*/ 56253627 w 602"/>
                <a:gd name="T75" fmla="*/ 52598978 h 602"/>
                <a:gd name="T76" fmla="*/ 56253627 w 602"/>
                <a:gd name="T77" fmla="*/ 52598978 h 6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7"/>
                    <a:pt x="0" y="297"/>
                  </a:cubicBezTo>
                  <a:cubicBezTo>
                    <a:pt x="0" y="135"/>
                    <a:pt x="135" y="0"/>
                    <a:pt x="297" y="0"/>
                  </a:cubicBezTo>
                  <a:cubicBezTo>
                    <a:pt x="467" y="0"/>
                    <a:pt x="601" y="135"/>
                    <a:pt x="601" y="297"/>
                  </a:cubicBezTo>
                  <a:cubicBezTo>
                    <a:pt x="601" y="467"/>
                    <a:pt x="467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63"/>
                    <a:pt x="57" y="297"/>
                  </a:cubicBez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7" y="57"/>
                  </a:cubicBezTo>
                  <a:close/>
                  <a:moveTo>
                    <a:pt x="431" y="241"/>
                  </a:moveTo>
                  <a:lnTo>
                    <a:pt x="431" y="241"/>
                  </a:lnTo>
                  <a:cubicBezTo>
                    <a:pt x="283" y="396"/>
                    <a:pt x="283" y="396"/>
                    <a:pt x="283" y="396"/>
                  </a:cubicBezTo>
                  <a:cubicBezTo>
                    <a:pt x="276" y="403"/>
                    <a:pt x="269" y="403"/>
                    <a:pt x="262" y="403"/>
                  </a:cubicBezTo>
                  <a:cubicBezTo>
                    <a:pt x="255" y="403"/>
                    <a:pt x="248" y="403"/>
                    <a:pt x="240" y="396"/>
                  </a:cubicBezTo>
                  <a:cubicBezTo>
                    <a:pt x="156" y="311"/>
                    <a:pt x="156" y="311"/>
                    <a:pt x="156" y="311"/>
                  </a:cubicBezTo>
                  <a:cubicBezTo>
                    <a:pt x="149" y="304"/>
                    <a:pt x="149" y="297"/>
                    <a:pt x="149" y="290"/>
                  </a:cubicBezTo>
                  <a:cubicBezTo>
                    <a:pt x="149" y="276"/>
                    <a:pt x="163" y="262"/>
                    <a:pt x="177" y="262"/>
                  </a:cubicBezTo>
                  <a:cubicBezTo>
                    <a:pt x="184" y="262"/>
                    <a:pt x="191" y="262"/>
                    <a:pt x="198" y="269"/>
                  </a:cubicBezTo>
                  <a:cubicBezTo>
                    <a:pt x="262" y="333"/>
                    <a:pt x="262" y="333"/>
                    <a:pt x="262" y="333"/>
                  </a:cubicBezTo>
                  <a:cubicBezTo>
                    <a:pt x="396" y="205"/>
                    <a:pt x="396" y="205"/>
                    <a:pt x="396" y="205"/>
                  </a:cubicBezTo>
                  <a:cubicBezTo>
                    <a:pt x="396" y="198"/>
                    <a:pt x="403" y="198"/>
                    <a:pt x="410" y="198"/>
                  </a:cubicBezTo>
                  <a:cubicBezTo>
                    <a:pt x="431" y="198"/>
                    <a:pt x="438" y="205"/>
                    <a:pt x="438" y="226"/>
                  </a:cubicBezTo>
                  <a:cubicBezTo>
                    <a:pt x="438" y="234"/>
                    <a:pt x="438" y="241"/>
                    <a:pt x="431" y="241"/>
                  </a:cubicBezTo>
                  <a:close/>
                  <a:moveTo>
                    <a:pt x="431" y="198"/>
                  </a:moveTo>
                  <a:lnTo>
                    <a:pt x="431" y="198"/>
                  </a:lnTo>
                  <a:close/>
                  <a:moveTo>
                    <a:pt x="198" y="431"/>
                  </a:moveTo>
                  <a:lnTo>
                    <a:pt x="198" y="431"/>
                  </a:lnTo>
                  <a:close/>
                  <a:moveTo>
                    <a:pt x="403" y="431"/>
                  </a:moveTo>
                  <a:lnTo>
                    <a:pt x="403" y="431"/>
                  </a:lnTo>
                  <a:close/>
                  <a:moveTo>
                    <a:pt x="431" y="403"/>
                  </a:moveTo>
                  <a:lnTo>
                    <a:pt x="431" y="4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04" name="Freeform 119"/>
            <p:cNvSpPr>
              <a:spLocks noChangeArrowheads="1"/>
            </p:cNvSpPr>
            <p:nvPr/>
          </p:nvSpPr>
          <p:spPr bwMode="auto">
            <a:xfrm>
              <a:off x="2386013" y="741363"/>
              <a:ext cx="219075" cy="217487"/>
            </a:xfrm>
            <a:custGeom>
              <a:avLst/>
              <a:gdLst>
                <a:gd name="T0" fmla="*/ 39339251 w 609"/>
                <a:gd name="T1" fmla="*/ 78441997 h 602"/>
                <a:gd name="T2" fmla="*/ 39339251 w 609"/>
                <a:gd name="T3" fmla="*/ 78441997 h 602"/>
                <a:gd name="T4" fmla="*/ 0 w 609"/>
                <a:gd name="T5" fmla="*/ 38763987 h 602"/>
                <a:gd name="T6" fmla="*/ 39339251 w 609"/>
                <a:gd name="T7" fmla="*/ 0 h 602"/>
                <a:gd name="T8" fmla="*/ 78678142 w 609"/>
                <a:gd name="T9" fmla="*/ 38763987 h 602"/>
                <a:gd name="T10" fmla="*/ 39339251 w 609"/>
                <a:gd name="T11" fmla="*/ 78441997 h 602"/>
                <a:gd name="T12" fmla="*/ 39339251 w 609"/>
                <a:gd name="T13" fmla="*/ 7439717 h 602"/>
                <a:gd name="T14" fmla="*/ 39339251 w 609"/>
                <a:gd name="T15" fmla="*/ 7439717 h 602"/>
                <a:gd name="T16" fmla="*/ 7376244 w 609"/>
                <a:gd name="T17" fmla="*/ 38763987 h 602"/>
                <a:gd name="T18" fmla="*/ 39339251 w 609"/>
                <a:gd name="T19" fmla="*/ 71002280 h 602"/>
                <a:gd name="T20" fmla="*/ 71302258 w 609"/>
                <a:gd name="T21" fmla="*/ 38763987 h 602"/>
                <a:gd name="T22" fmla="*/ 39339251 w 609"/>
                <a:gd name="T23" fmla="*/ 7439717 h 602"/>
                <a:gd name="T24" fmla="*/ 54867675 w 609"/>
                <a:gd name="T25" fmla="*/ 42418636 h 602"/>
                <a:gd name="T26" fmla="*/ 54867675 w 609"/>
                <a:gd name="T27" fmla="*/ 42418636 h 602"/>
                <a:gd name="T28" fmla="*/ 47620933 w 609"/>
                <a:gd name="T29" fmla="*/ 42418636 h 602"/>
                <a:gd name="T30" fmla="*/ 42962442 w 609"/>
                <a:gd name="T31" fmla="*/ 42418636 h 602"/>
                <a:gd name="T32" fmla="*/ 35715700 w 609"/>
                <a:gd name="T33" fmla="*/ 42418636 h 602"/>
                <a:gd name="T34" fmla="*/ 31057209 w 609"/>
                <a:gd name="T35" fmla="*/ 42418636 h 602"/>
                <a:gd name="T36" fmla="*/ 23810467 w 609"/>
                <a:gd name="T37" fmla="*/ 42418636 h 602"/>
                <a:gd name="T38" fmla="*/ 20187276 w 609"/>
                <a:gd name="T39" fmla="*/ 38763987 h 602"/>
                <a:gd name="T40" fmla="*/ 23810467 w 609"/>
                <a:gd name="T41" fmla="*/ 35109700 h 602"/>
                <a:gd name="T42" fmla="*/ 31963007 w 609"/>
                <a:gd name="T43" fmla="*/ 35109700 h 602"/>
                <a:gd name="T44" fmla="*/ 35715700 w 609"/>
                <a:gd name="T45" fmla="*/ 35109700 h 602"/>
                <a:gd name="T46" fmla="*/ 42962442 w 609"/>
                <a:gd name="T47" fmla="*/ 35109700 h 602"/>
                <a:gd name="T48" fmla="*/ 47620933 w 609"/>
                <a:gd name="T49" fmla="*/ 35109700 h 602"/>
                <a:gd name="T50" fmla="*/ 54867675 w 609"/>
                <a:gd name="T51" fmla="*/ 35109700 h 602"/>
                <a:gd name="T52" fmla="*/ 58491226 w 609"/>
                <a:gd name="T53" fmla="*/ 38763987 h 602"/>
                <a:gd name="T54" fmla="*/ 54867675 w 609"/>
                <a:gd name="T55" fmla="*/ 42418636 h 6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74" y="0"/>
                    <a:pt x="608" y="135"/>
                    <a:pt x="608" y="297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63"/>
                    <a:pt x="57" y="297"/>
                  </a:cubicBezTo>
                  <a:cubicBezTo>
                    <a:pt x="57" y="431"/>
                    <a:pt x="170" y="544"/>
                    <a:pt x="304" y="544"/>
                  </a:cubicBezTo>
                  <a:cubicBezTo>
                    <a:pt x="438" y="544"/>
                    <a:pt x="551" y="431"/>
                    <a:pt x="551" y="297"/>
                  </a:cubicBezTo>
                  <a:cubicBezTo>
                    <a:pt x="551" y="163"/>
                    <a:pt x="438" y="57"/>
                    <a:pt x="304" y="57"/>
                  </a:cubicBezTo>
                  <a:close/>
                  <a:moveTo>
                    <a:pt x="424" y="325"/>
                  </a:moveTo>
                  <a:lnTo>
                    <a:pt x="424" y="325"/>
                  </a:lnTo>
                  <a:cubicBezTo>
                    <a:pt x="368" y="325"/>
                    <a:pt x="368" y="325"/>
                    <a:pt x="368" y="325"/>
                  </a:cubicBezTo>
                  <a:cubicBezTo>
                    <a:pt x="332" y="325"/>
                    <a:pt x="332" y="325"/>
                    <a:pt x="332" y="325"/>
                  </a:cubicBezTo>
                  <a:cubicBezTo>
                    <a:pt x="276" y="325"/>
                    <a:pt x="276" y="325"/>
                    <a:pt x="276" y="325"/>
                  </a:cubicBezTo>
                  <a:cubicBezTo>
                    <a:pt x="240" y="325"/>
                    <a:pt x="240" y="325"/>
                    <a:pt x="240" y="325"/>
                  </a:cubicBezTo>
                  <a:cubicBezTo>
                    <a:pt x="184" y="325"/>
                    <a:pt x="184" y="325"/>
                    <a:pt x="184" y="325"/>
                  </a:cubicBezTo>
                  <a:cubicBezTo>
                    <a:pt x="163" y="325"/>
                    <a:pt x="156" y="318"/>
                    <a:pt x="156" y="297"/>
                  </a:cubicBezTo>
                  <a:cubicBezTo>
                    <a:pt x="156" y="283"/>
                    <a:pt x="163" y="269"/>
                    <a:pt x="184" y="269"/>
                  </a:cubicBezTo>
                  <a:cubicBezTo>
                    <a:pt x="247" y="269"/>
                    <a:pt x="247" y="269"/>
                    <a:pt x="247" y="269"/>
                  </a:cubicBezTo>
                  <a:cubicBezTo>
                    <a:pt x="276" y="269"/>
                    <a:pt x="276" y="269"/>
                    <a:pt x="276" y="269"/>
                  </a:cubicBezTo>
                  <a:cubicBezTo>
                    <a:pt x="332" y="269"/>
                    <a:pt x="332" y="269"/>
                    <a:pt x="332" y="269"/>
                  </a:cubicBezTo>
                  <a:cubicBezTo>
                    <a:pt x="368" y="269"/>
                    <a:pt x="368" y="269"/>
                    <a:pt x="368" y="269"/>
                  </a:cubicBezTo>
                  <a:cubicBezTo>
                    <a:pt x="424" y="269"/>
                    <a:pt x="424" y="269"/>
                    <a:pt x="424" y="269"/>
                  </a:cubicBezTo>
                  <a:cubicBezTo>
                    <a:pt x="445" y="269"/>
                    <a:pt x="452" y="283"/>
                    <a:pt x="452" y="297"/>
                  </a:cubicBezTo>
                  <a:cubicBezTo>
                    <a:pt x="452" y="318"/>
                    <a:pt x="445" y="325"/>
                    <a:pt x="424" y="3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05" name="Freeform 120"/>
            <p:cNvSpPr>
              <a:spLocks noChangeArrowheads="1"/>
            </p:cNvSpPr>
            <p:nvPr/>
          </p:nvSpPr>
          <p:spPr bwMode="auto">
            <a:xfrm>
              <a:off x="2006600" y="741363"/>
              <a:ext cx="217488" cy="217487"/>
            </a:xfrm>
            <a:custGeom>
              <a:avLst/>
              <a:gdLst>
                <a:gd name="T0" fmla="*/ 39678193 w 602"/>
                <a:gd name="T1" fmla="*/ 78441997 h 602"/>
                <a:gd name="T2" fmla="*/ 39678193 w 602"/>
                <a:gd name="T3" fmla="*/ 78441997 h 602"/>
                <a:gd name="T4" fmla="*/ 0 w 602"/>
                <a:gd name="T5" fmla="*/ 38763987 h 602"/>
                <a:gd name="T6" fmla="*/ 39678193 w 602"/>
                <a:gd name="T7" fmla="*/ 0 h 602"/>
                <a:gd name="T8" fmla="*/ 78442719 w 602"/>
                <a:gd name="T9" fmla="*/ 38763987 h 602"/>
                <a:gd name="T10" fmla="*/ 39678193 w 602"/>
                <a:gd name="T11" fmla="*/ 78441997 h 602"/>
                <a:gd name="T12" fmla="*/ 39678193 w 602"/>
                <a:gd name="T13" fmla="*/ 7439717 h 602"/>
                <a:gd name="T14" fmla="*/ 39678193 w 602"/>
                <a:gd name="T15" fmla="*/ 7439717 h 602"/>
                <a:gd name="T16" fmla="*/ 7439751 w 602"/>
                <a:gd name="T17" fmla="*/ 38763987 h 602"/>
                <a:gd name="T18" fmla="*/ 39678193 w 602"/>
                <a:gd name="T19" fmla="*/ 71002280 h 602"/>
                <a:gd name="T20" fmla="*/ 71002968 w 602"/>
                <a:gd name="T21" fmla="*/ 38763987 h 602"/>
                <a:gd name="T22" fmla="*/ 39678193 w 602"/>
                <a:gd name="T23" fmla="*/ 7439717 h 602"/>
                <a:gd name="T24" fmla="*/ 55340580 w 602"/>
                <a:gd name="T25" fmla="*/ 42418636 h 602"/>
                <a:gd name="T26" fmla="*/ 55340580 w 602"/>
                <a:gd name="T27" fmla="*/ 42418636 h 602"/>
                <a:gd name="T28" fmla="*/ 43332858 w 602"/>
                <a:gd name="T29" fmla="*/ 42418636 h 602"/>
                <a:gd name="T30" fmla="*/ 43332858 w 602"/>
                <a:gd name="T31" fmla="*/ 55339965 h 602"/>
                <a:gd name="T32" fmla="*/ 39678193 w 602"/>
                <a:gd name="T33" fmla="*/ 59125033 h 602"/>
                <a:gd name="T34" fmla="*/ 36023527 w 602"/>
                <a:gd name="T35" fmla="*/ 55339965 h 602"/>
                <a:gd name="T36" fmla="*/ 36023527 w 602"/>
                <a:gd name="T37" fmla="*/ 42418636 h 602"/>
                <a:gd name="T38" fmla="*/ 23102139 w 602"/>
                <a:gd name="T39" fmla="*/ 42418636 h 602"/>
                <a:gd name="T40" fmla="*/ 19317053 w 602"/>
                <a:gd name="T41" fmla="*/ 38763987 h 602"/>
                <a:gd name="T42" fmla="*/ 23102139 w 602"/>
                <a:gd name="T43" fmla="*/ 35109700 h 602"/>
                <a:gd name="T44" fmla="*/ 36023527 w 602"/>
                <a:gd name="T45" fmla="*/ 35109700 h 602"/>
                <a:gd name="T46" fmla="*/ 36023527 w 602"/>
                <a:gd name="T47" fmla="*/ 23102033 h 602"/>
                <a:gd name="T48" fmla="*/ 39678193 w 602"/>
                <a:gd name="T49" fmla="*/ 19447384 h 602"/>
                <a:gd name="T50" fmla="*/ 43332858 w 602"/>
                <a:gd name="T51" fmla="*/ 23102033 h 602"/>
                <a:gd name="T52" fmla="*/ 43332858 w 602"/>
                <a:gd name="T53" fmla="*/ 35109700 h 602"/>
                <a:gd name="T54" fmla="*/ 55340580 w 602"/>
                <a:gd name="T55" fmla="*/ 35109700 h 602"/>
                <a:gd name="T56" fmla="*/ 58995246 w 602"/>
                <a:gd name="T57" fmla="*/ 38763987 h 602"/>
                <a:gd name="T58" fmla="*/ 55340580 w 602"/>
                <a:gd name="T59" fmla="*/ 42418636 h 60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7" y="0"/>
                    <a:pt x="601" y="135"/>
                    <a:pt x="601" y="297"/>
                  </a:cubicBezTo>
                  <a:cubicBezTo>
                    <a:pt x="601" y="467"/>
                    <a:pt x="467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63"/>
                    <a:pt x="57" y="297"/>
                  </a:cubicBezTo>
                  <a:cubicBezTo>
                    <a:pt x="57" y="431"/>
                    <a:pt x="170" y="544"/>
                    <a:pt x="304" y="544"/>
                  </a:cubicBezTo>
                  <a:cubicBezTo>
                    <a:pt x="438" y="544"/>
                    <a:pt x="544" y="431"/>
                    <a:pt x="544" y="297"/>
                  </a:cubicBezTo>
                  <a:cubicBezTo>
                    <a:pt x="544" y="163"/>
                    <a:pt x="438" y="57"/>
                    <a:pt x="304" y="57"/>
                  </a:cubicBezTo>
                  <a:close/>
                  <a:moveTo>
                    <a:pt x="424" y="325"/>
                  </a:moveTo>
                  <a:lnTo>
                    <a:pt x="424" y="325"/>
                  </a:lnTo>
                  <a:cubicBezTo>
                    <a:pt x="332" y="325"/>
                    <a:pt x="332" y="325"/>
                    <a:pt x="332" y="325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2" y="438"/>
                    <a:pt x="318" y="453"/>
                    <a:pt x="304" y="453"/>
                  </a:cubicBezTo>
                  <a:cubicBezTo>
                    <a:pt x="283" y="453"/>
                    <a:pt x="276" y="438"/>
                    <a:pt x="276" y="424"/>
                  </a:cubicBezTo>
                  <a:cubicBezTo>
                    <a:pt x="276" y="325"/>
                    <a:pt x="276" y="325"/>
                    <a:pt x="276" y="325"/>
                  </a:cubicBezTo>
                  <a:cubicBezTo>
                    <a:pt x="177" y="325"/>
                    <a:pt x="177" y="325"/>
                    <a:pt x="177" y="325"/>
                  </a:cubicBezTo>
                  <a:cubicBezTo>
                    <a:pt x="163" y="325"/>
                    <a:pt x="148" y="318"/>
                    <a:pt x="148" y="297"/>
                  </a:cubicBezTo>
                  <a:cubicBezTo>
                    <a:pt x="148" y="283"/>
                    <a:pt x="163" y="269"/>
                    <a:pt x="177" y="269"/>
                  </a:cubicBezTo>
                  <a:cubicBezTo>
                    <a:pt x="276" y="269"/>
                    <a:pt x="276" y="269"/>
                    <a:pt x="276" y="269"/>
                  </a:cubicBezTo>
                  <a:cubicBezTo>
                    <a:pt x="276" y="177"/>
                    <a:pt x="276" y="177"/>
                    <a:pt x="276" y="177"/>
                  </a:cubicBezTo>
                  <a:cubicBezTo>
                    <a:pt x="276" y="163"/>
                    <a:pt x="283" y="149"/>
                    <a:pt x="304" y="149"/>
                  </a:cubicBezTo>
                  <a:cubicBezTo>
                    <a:pt x="318" y="149"/>
                    <a:pt x="332" y="163"/>
                    <a:pt x="332" y="177"/>
                  </a:cubicBezTo>
                  <a:cubicBezTo>
                    <a:pt x="332" y="269"/>
                    <a:pt x="332" y="269"/>
                    <a:pt x="332" y="269"/>
                  </a:cubicBezTo>
                  <a:cubicBezTo>
                    <a:pt x="424" y="269"/>
                    <a:pt x="424" y="269"/>
                    <a:pt x="424" y="269"/>
                  </a:cubicBezTo>
                  <a:cubicBezTo>
                    <a:pt x="438" y="269"/>
                    <a:pt x="452" y="283"/>
                    <a:pt x="452" y="297"/>
                  </a:cubicBezTo>
                  <a:cubicBezTo>
                    <a:pt x="452" y="318"/>
                    <a:pt x="438" y="325"/>
                    <a:pt x="424" y="3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06" name="Freeform 121"/>
            <p:cNvSpPr>
              <a:spLocks noChangeArrowheads="1"/>
            </p:cNvSpPr>
            <p:nvPr/>
          </p:nvSpPr>
          <p:spPr bwMode="auto">
            <a:xfrm>
              <a:off x="6186488" y="360363"/>
              <a:ext cx="217487" cy="219075"/>
            </a:xfrm>
            <a:custGeom>
              <a:avLst/>
              <a:gdLst>
                <a:gd name="T0" fmla="*/ 8353379 w 602"/>
                <a:gd name="T1" fmla="*/ 46715136 h 609"/>
                <a:gd name="T2" fmla="*/ 25842658 w 602"/>
                <a:gd name="T3" fmla="*/ 10999436 h 609"/>
                <a:gd name="T4" fmla="*/ 25842658 w 602"/>
                <a:gd name="T5" fmla="*/ 11905233 h 609"/>
                <a:gd name="T6" fmla="*/ 26756320 w 602"/>
                <a:gd name="T7" fmla="*/ 13716829 h 609"/>
                <a:gd name="T8" fmla="*/ 24928996 w 602"/>
                <a:gd name="T9" fmla="*/ 15528425 h 609"/>
                <a:gd name="T10" fmla="*/ 25842658 w 602"/>
                <a:gd name="T11" fmla="*/ 16434582 h 609"/>
                <a:gd name="T12" fmla="*/ 23102033 w 602"/>
                <a:gd name="T13" fmla="*/ 18246178 h 609"/>
                <a:gd name="T14" fmla="*/ 22188371 w 602"/>
                <a:gd name="T15" fmla="*/ 21093073 h 609"/>
                <a:gd name="T16" fmla="*/ 20230265 w 602"/>
                <a:gd name="T17" fmla="*/ 22904669 h 609"/>
                <a:gd name="T18" fmla="*/ 18403302 w 602"/>
                <a:gd name="T19" fmla="*/ 21998871 h 609"/>
                <a:gd name="T20" fmla="*/ 17489640 w 602"/>
                <a:gd name="T21" fmla="*/ 20187276 h 609"/>
                <a:gd name="T22" fmla="*/ 16575978 w 602"/>
                <a:gd name="T23" fmla="*/ 19281478 h 609"/>
                <a:gd name="T24" fmla="*/ 17489640 w 602"/>
                <a:gd name="T25" fmla="*/ 17340380 h 609"/>
                <a:gd name="T26" fmla="*/ 13834991 w 602"/>
                <a:gd name="T27" fmla="*/ 20187276 h 609"/>
                <a:gd name="T28" fmla="*/ 13834991 w 602"/>
                <a:gd name="T29" fmla="*/ 23810467 h 609"/>
                <a:gd name="T30" fmla="*/ 17489640 w 602"/>
                <a:gd name="T31" fmla="*/ 27434018 h 609"/>
                <a:gd name="T32" fmla="*/ 14748653 w 602"/>
                <a:gd name="T33" fmla="*/ 31963007 h 609"/>
                <a:gd name="T34" fmla="*/ 12921329 w 602"/>
                <a:gd name="T35" fmla="*/ 31963007 h 609"/>
                <a:gd name="T36" fmla="*/ 10180342 w 602"/>
                <a:gd name="T37" fmla="*/ 33904105 h 609"/>
                <a:gd name="T38" fmla="*/ 10180342 w 602"/>
                <a:gd name="T39" fmla="*/ 34809902 h 609"/>
                <a:gd name="T40" fmla="*/ 10180342 w 602"/>
                <a:gd name="T41" fmla="*/ 35715700 h 609"/>
                <a:gd name="T42" fmla="*/ 10180342 w 602"/>
                <a:gd name="T43" fmla="*/ 41150847 h 609"/>
                <a:gd name="T44" fmla="*/ 12921329 w 602"/>
                <a:gd name="T45" fmla="*/ 46715136 h 609"/>
                <a:gd name="T46" fmla="*/ 22188371 w 602"/>
                <a:gd name="T47" fmla="*/ 52150282 h 609"/>
                <a:gd name="T48" fmla="*/ 69174956 w 602"/>
                <a:gd name="T49" fmla="*/ 42056644 h 609"/>
                <a:gd name="T50" fmla="*/ 64607006 w 602"/>
                <a:gd name="T51" fmla="*/ 39339251 h 609"/>
                <a:gd name="T52" fmla="*/ 54426302 w 602"/>
                <a:gd name="T53" fmla="*/ 36621498 h 609"/>
                <a:gd name="T54" fmla="*/ 55339965 w 602"/>
                <a:gd name="T55" fmla="*/ 38433453 h 609"/>
                <a:gd name="T56" fmla="*/ 45159622 w 602"/>
                <a:gd name="T57" fmla="*/ 32868804 h 609"/>
                <a:gd name="T58" fmla="*/ 45159622 w 602"/>
                <a:gd name="T59" fmla="*/ 30151411 h 609"/>
                <a:gd name="T60" fmla="*/ 46073284 w 602"/>
                <a:gd name="T61" fmla="*/ 28339815 h 609"/>
                <a:gd name="T62" fmla="*/ 42418636 w 602"/>
                <a:gd name="T63" fmla="*/ 31057209 h 609"/>
                <a:gd name="T64" fmla="*/ 40591311 w 602"/>
                <a:gd name="T65" fmla="*/ 30151411 h 609"/>
                <a:gd name="T66" fmla="*/ 39677649 w 602"/>
                <a:gd name="T67" fmla="*/ 31057209 h 609"/>
                <a:gd name="T68" fmla="*/ 30410969 w 602"/>
                <a:gd name="T69" fmla="*/ 31963007 h 609"/>
                <a:gd name="T70" fmla="*/ 34196037 w 602"/>
                <a:gd name="T71" fmla="*/ 26527860 h 609"/>
                <a:gd name="T72" fmla="*/ 37850325 w 602"/>
                <a:gd name="T73" fmla="*/ 23810467 h 609"/>
                <a:gd name="T74" fmla="*/ 43332298 w 602"/>
                <a:gd name="T75" fmla="*/ 21998871 h 609"/>
                <a:gd name="T76" fmla="*/ 43332298 w 602"/>
                <a:gd name="T77" fmla="*/ 19281478 h 609"/>
                <a:gd name="T78" fmla="*/ 39677649 w 602"/>
                <a:gd name="T79" fmla="*/ 23810467 h 609"/>
                <a:gd name="T80" fmla="*/ 36023362 w 602"/>
                <a:gd name="T81" fmla="*/ 21998871 h 609"/>
                <a:gd name="T82" fmla="*/ 38763987 w 602"/>
                <a:gd name="T83" fmla="*/ 18246178 h 609"/>
                <a:gd name="T84" fmla="*/ 45159622 w 602"/>
                <a:gd name="T85" fmla="*/ 16434582 h 609"/>
                <a:gd name="T86" fmla="*/ 53512640 w 602"/>
                <a:gd name="T87" fmla="*/ 17340380 h 609"/>
                <a:gd name="T88" fmla="*/ 54426302 w 602"/>
                <a:gd name="T89" fmla="*/ 12811031 h 609"/>
                <a:gd name="T90" fmla="*/ 51685677 w 602"/>
                <a:gd name="T91" fmla="*/ 30151411 h 609"/>
                <a:gd name="T92" fmla="*/ 54426302 w 602"/>
                <a:gd name="T93" fmla="*/ 15528425 h 609"/>
                <a:gd name="T94" fmla="*/ 39677649 w 602"/>
                <a:gd name="T95" fmla="*/ 10999436 h 609"/>
                <a:gd name="T96" fmla="*/ 33282375 w 602"/>
                <a:gd name="T97" fmla="*/ 26527860 h 609"/>
                <a:gd name="T98" fmla="*/ 33282375 w 602"/>
                <a:gd name="T99" fmla="*/ 23810467 h 609"/>
                <a:gd name="T100" fmla="*/ 31324631 w 602"/>
                <a:gd name="T101" fmla="*/ 24716265 h 609"/>
                <a:gd name="T102" fmla="*/ 43332298 w 602"/>
                <a:gd name="T103" fmla="*/ 34809902 h 609"/>
                <a:gd name="T104" fmla="*/ 52598978 w 602"/>
                <a:gd name="T105" fmla="*/ 42962442 h 609"/>
                <a:gd name="T106" fmla="*/ 42418636 w 602"/>
                <a:gd name="T107" fmla="*/ 58491226 h 609"/>
                <a:gd name="T108" fmla="*/ 37850325 w 602"/>
                <a:gd name="T109" fmla="*/ 45809338 h 609"/>
                <a:gd name="T110" fmla="*/ 28583644 w 602"/>
                <a:gd name="T111" fmla="*/ 41150847 h 609"/>
                <a:gd name="T112" fmla="*/ 26756320 w 602"/>
                <a:gd name="T113" fmla="*/ 18246178 h 609"/>
                <a:gd name="T114" fmla="*/ 52598978 w 602"/>
                <a:gd name="T115" fmla="*/ 52150282 h 609"/>
                <a:gd name="T116" fmla="*/ 36937024 w 602"/>
                <a:gd name="T117" fmla="*/ 30151411 h 609"/>
                <a:gd name="T118" fmla="*/ 17489640 w 602"/>
                <a:gd name="T119" fmla="*/ 31057209 h 609"/>
                <a:gd name="T120" fmla="*/ 17489640 w 602"/>
                <a:gd name="T121" fmla="*/ 31057209 h 609"/>
                <a:gd name="T122" fmla="*/ 11094005 w 602"/>
                <a:gd name="T123" fmla="*/ 42056644 h 609"/>
                <a:gd name="T124" fmla="*/ 38763987 w 602"/>
                <a:gd name="T125" fmla="*/ 24716265 h 6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02" h="609">
                  <a:moveTo>
                    <a:pt x="297" y="608"/>
                  </a:moveTo>
                  <a:lnTo>
                    <a:pt x="297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4"/>
                    <a:pt x="134" y="0"/>
                    <a:pt x="297" y="0"/>
                  </a:cubicBezTo>
                  <a:cubicBezTo>
                    <a:pt x="466" y="0"/>
                    <a:pt x="601" y="134"/>
                    <a:pt x="601" y="304"/>
                  </a:cubicBezTo>
                  <a:cubicBezTo>
                    <a:pt x="601" y="474"/>
                    <a:pt x="466" y="608"/>
                    <a:pt x="297" y="608"/>
                  </a:cubicBezTo>
                  <a:close/>
                  <a:moveTo>
                    <a:pt x="466" y="127"/>
                  </a:moveTo>
                  <a:lnTo>
                    <a:pt x="466" y="127"/>
                  </a:lnTo>
                  <a:cubicBezTo>
                    <a:pt x="466" y="127"/>
                    <a:pt x="466" y="127"/>
                    <a:pt x="466" y="120"/>
                  </a:cubicBezTo>
                  <a:lnTo>
                    <a:pt x="459" y="120"/>
                  </a:lnTo>
                  <a:cubicBezTo>
                    <a:pt x="459" y="120"/>
                    <a:pt x="459" y="120"/>
                    <a:pt x="459" y="127"/>
                  </a:cubicBezTo>
                  <a:cubicBezTo>
                    <a:pt x="459" y="127"/>
                    <a:pt x="459" y="127"/>
                    <a:pt x="466" y="127"/>
                  </a:cubicBezTo>
                  <a:cubicBezTo>
                    <a:pt x="466" y="134"/>
                    <a:pt x="466" y="134"/>
                    <a:pt x="459" y="134"/>
                  </a:cubicBezTo>
                  <a:cubicBezTo>
                    <a:pt x="459" y="141"/>
                    <a:pt x="459" y="141"/>
                    <a:pt x="459" y="141"/>
                  </a:cubicBezTo>
                  <a:lnTo>
                    <a:pt x="452" y="141"/>
                  </a:lnTo>
                  <a:cubicBezTo>
                    <a:pt x="452" y="141"/>
                    <a:pt x="452" y="141"/>
                    <a:pt x="459" y="141"/>
                  </a:cubicBezTo>
                  <a:cubicBezTo>
                    <a:pt x="459" y="141"/>
                    <a:pt x="459" y="141"/>
                    <a:pt x="466" y="141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6" y="127"/>
                    <a:pt x="466" y="127"/>
                    <a:pt x="474" y="127"/>
                  </a:cubicBezTo>
                  <a:lnTo>
                    <a:pt x="466" y="127"/>
                  </a:lnTo>
                  <a:close/>
                  <a:moveTo>
                    <a:pt x="474" y="134"/>
                  </a:moveTo>
                  <a:lnTo>
                    <a:pt x="474" y="134"/>
                  </a:lnTo>
                  <a:close/>
                  <a:moveTo>
                    <a:pt x="544" y="339"/>
                  </a:moveTo>
                  <a:lnTo>
                    <a:pt x="544" y="339"/>
                  </a:lnTo>
                  <a:cubicBezTo>
                    <a:pt x="544" y="332"/>
                    <a:pt x="544" y="325"/>
                    <a:pt x="544" y="325"/>
                  </a:cubicBezTo>
                  <a:cubicBezTo>
                    <a:pt x="544" y="318"/>
                    <a:pt x="544" y="325"/>
                    <a:pt x="537" y="325"/>
                  </a:cubicBezTo>
                  <a:cubicBezTo>
                    <a:pt x="537" y="318"/>
                    <a:pt x="537" y="318"/>
                    <a:pt x="537" y="318"/>
                  </a:cubicBezTo>
                  <a:cubicBezTo>
                    <a:pt x="537" y="318"/>
                    <a:pt x="537" y="318"/>
                    <a:pt x="537" y="325"/>
                  </a:cubicBezTo>
                  <a:cubicBezTo>
                    <a:pt x="537" y="325"/>
                    <a:pt x="530" y="332"/>
                    <a:pt x="537" y="332"/>
                  </a:cubicBezTo>
                  <a:cubicBezTo>
                    <a:pt x="537" y="339"/>
                    <a:pt x="537" y="339"/>
                    <a:pt x="544" y="339"/>
                  </a:cubicBezTo>
                  <a:close/>
                  <a:moveTo>
                    <a:pt x="64" y="361"/>
                  </a:moveTo>
                  <a:lnTo>
                    <a:pt x="64" y="361"/>
                  </a:lnTo>
                  <a:cubicBezTo>
                    <a:pt x="71" y="361"/>
                    <a:pt x="71" y="361"/>
                    <a:pt x="71" y="361"/>
                  </a:cubicBezTo>
                  <a:cubicBezTo>
                    <a:pt x="71" y="354"/>
                    <a:pt x="71" y="354"/>
                    <a:pt x="71" y="354"/>
                  </a:cubicBezTo>
                  <a:cubicBezTo>
                    <a:pt x="71" y="354"/>
                    <a:pt x="71" y="354"/>
                    <a:pt x="64" y="354"/>
                  </a:cubicBezTo>
                  <a:lnTo>
                    <a:pt x="64" y="361"/>
                  </a:lnTo>
                  <a:cubicBezTo>
                    <a:pt x="64" y="354"/>
                    <a:pt x="64" y="354"/>
                    <a:pt x="64" y="354"/>
                  </a:cubicBezTo>
                  <a:cubicBezTo>
                    <a:pt x="64" y="354"/>
                    <a:pt x="64" y="354"/>
                    <a:pt x="57" y="354"/>
                  </a:cubicBezTo>
                  <a:cubicBezTo>
                    <a:pt x="64" y="361"/>
                    <a:pt x="64" y="361"/>
                    <a:pt x="64" y="361"/>
                  </a:cubicBezTo>
                  <a:close/>
                  <a:moveTo>
                    <a:pt x="71" y="269"/>
                  </a:moveTo>
                  <a:lnTo>
                    <a:pt x="71" y="269"/>
                  </a:lnTo>
                  <a:close/>
                  <a:moveTo>
                    <a:pt x="71" y="226"/>
                  </a:moveTo>
                  <a:lnTo>
                    <a:pt x="71" y="226"/>
                  </a:lnTo>
                  <a:lnTo>
                    <a:pt x="71" y="219"/>
                  </a:lnTo>
                  <a:lnTo>
                    <a:pt x="71" y="226"/>
                  </a:lnTo>
                  <a:close/>
                  <a:moveTo>
                    <a:pt x="134" y="127"/>
                  </a:moveTo>
                  <a:lnTo>
                    <a:pt x="134" y="127"/>
                  </a:lnTo>
                  <a:cubicBezTo>
                    <a:pt x="134" y="127"/>
                    <a:pt x="134" y="127"/>
                    <a:pt x="127" y="127"/>
                  </a:cubicBezTo>
                  <a:cubicBezTo>
                    <a:pt x="134" y="127"/>
                    <a:pt x="134" y="127"/>
                    <a:pt x="134" y="127"/>
                  </a:cubicBezTo>
                  <a:close/>
                  <a:moveTo>
                    <a:pt x="127" y="134"/>
                  </a:moveTo>
                  <a:lnTo>
                    <a:pt x="127" y="134"/>
                  </a:lnTo>
                  <a:close/>
                  <a:moveTo>
                    <a:pt x="191" y="85"/>
                  </a:moveTo>
                  <a:lnTo>
                    <a:pt x="191" y="85"/>
                  </a:lnTo>
                  <a:lnTo>
                    <a:pt x="198" y="85"/>
                  </a:lnTo>
                  <a:lnTo>
                    <a:pt x="191" y="85"/>
                  </a:lnTo>
                  <a:cubicBezTo>
                    <a:pt x="198" y="85"/>
                    <a:pt x="198" y="85"/>
                    <a:pt x="198" y="85"/>
                  </a:cubicBezTo>
                  <a:lnTo>
                    <a:pt x="198" y="92"/>
                  </a:lnTo>
                  <a:lnTo>
                    <a:pt x="198" y="85"/>
                  </a:lnTo>
                  <a:cubicBezTo>
                    <a:pt x="191" y="85"/>
                    <a:pt x="191" y="92"/>
                    <a:pt x="191" y="92"/>
                  </a:cubicBezTo>
                  <a:cubicBezTo>
                    <a:pt x="191" y="92"/>
                    <a:pt x="191" y="92"/>
                    <a:pt x="191" y="8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2"/>
                    <a:pt x="191" y="92"/>
                    <a:pt x="198" y="92"/>
                  </a:cubicBezTo>
                  <a:lnTo>
                    <a:pt x="191" y="92"/>
                  </a:lnTo>
                  <a:lnTo>
                    <a:pt x="198" y="92"/>
                  </a:lnTo>
                  <a:lnTo>
                    <a:pt x="191" y="92"/>
                  </a:lnTo>
                  <a:cubicBezTo>
                    <a:pt x="198" y="92"/>
                    <a:pt x="198" y="92"/>
                    <a:pt x="198" y="92"/>
                  </a:cubicBezTo>
                  <a:cubicBezTo>
                    <a:pt x="198" y="92"/>
                    <a:pt x="205" y="99"/>
                    <a:pt x="198" y="99"/>
                  </a:cubicBezTo>
                  <a:lnTo>
                    <a:pt x="191" y="99"/>
                  </a:lnTo>
                  <a:lnTo>
                    <a:pt x="198" y="99"/>
                  </a:lnTo>
                  <a:cubicBezTo>
                    <a:pt x="191" y="99"/>
                    <a:pt x="191" y="99"/>
                    <a:pt x="191" y="99"/>
                  </a:cubicBezTo>
                  <a:cubicBezTo>
                    <a:pt x="191" y="106"/>
                    <a:pt x="184" y="106"/>
                    <a:pt x="191" y="106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1" y="106"/>
                    <a:pt x="191" y="106"/>
                    <a:pt x="191" y="106"/>
                  </a:cubicBezTo>
                  <a:lnTo>
                    <a:pt x="198" y="106"/>
                  </a:lnTo>
                  <a:cubicBezTo>
                    <a:pt x="198" y="106"/>
                    <a:pt x="198" y="106"/>
                    <a:pt x="205" y="106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2" y="113"/>
                    <a:pt x="212" y="113"/>
                    <a:pt x="212" y="113"/>
                  </a:cubicBezTo>
                  <a:cubicBezTo>
                    <a:pt x="212" y="113"/>
                    <a:pt x="205" y="113"/>
                    <a:pt x="205" y="106"/>
                  </a:cubicBezTo>
                  <a:cubicBezTo>
                    <a:pt x="205" y="113"/>
                    <a:pt x="212" y="113"/>
                    <a:pt x="205" y="113"/>
                  </a:cubicBezTo>
                  <a:cubicBezTo>
                    <a:pt x="198" y="106"/>
                    <a:pt x="198" y="106"/>
                    <a:pt x="198" y="106"/>
                  </a:cubicBezTo>
                  <a:lnTo>
                    <a:pt x="198" y="113"/>
                  </a:lnTo>
                  <a:cubicBezTo>
                    <a:pt x="191" y="106"/>
                    <a:pt x="191" y="106"/>
                    <a:pt x="191" y="106"/>
                  </a:cubicBezTo>
                  <a:cubicBezTo>
                    <a:pt x="191" y="106"/>
                    <a:pt x="191" y="106"/>
                    <a:pt x="191" y="113"/>
                  </a:cubicBezTo>
                  <a:cubicBezTo>
                    <a:pt x="198" y="113"/>
                    <a:pt x="198" y="113"/>
                    <a:pt x="198" y="113"/>
                  </a:cubicBezTo>
                  <a:lnTo>
                    <a:pt x="198" y="106"/>
                  </a:lnTo>
                  <a:cubicBezTo>
                    <a:pt x="198" y="113"/>
                    <a:pt x="198" y="113"/>
                    <a:pt x="198" y="113"/>
                  </a:cubicBezTo>
                  <a:lnTo>
                    <a:pt x="191" y="113"/>
                  </a:lnTo>
                  <a:cubicBezTo>
                    <a:pt x="198" y="113"/>
                    <a:pt x="191" y="113"/>
                    <a:pt x="191" y="120"/>
                  </a:cubicBezTo>
                  <a:cubicBezTo>
                    <a:pt x="191" y="120"/>
                    <a:pt x="191" y="113"/>
                    <a:pt x="198" y="113"/>
                  </a:cubicBezTo>
                  <a:lnTo>
                    <a:pt x="198" y="120"/>
                  </a:lnTo>
                  <a:cubicBezTo>
                    <a:pt x="198" y="120"/>
                    <a:pt x="198" y="120"/>
                    <a:pt x="198" y="113"/>
                  </a:cubicBezTo>
                  <a:lnTo>
                    <a:pt x="205" y="113"/>
                  </a:lnTo>
                  <a:cubicBezTo>
                    <a:pt x="205" y="113"/>
                    <a:pt x="205" y="113"/>
                    <a:pt x="212" y="113"/>
                  </a:cubicBezTo>
                  <a:lnTo>
                    <a:pt x="205" y="113"/>
                  </a:lnTo>
                  <a:cubicBezTo>
                    <a:pt x="205" y="120"/>
                    <a:pt x="205" y="120"/>
                    <a:pt x="212" y="120"/>
                  </a:cubicBezTo>
                  <a:cubicBezTo>
                    <a:pt x="205" y="120"/>
                    <a:pt x="205" y="120"/>
                    <a:pt x="205" y="120"/>
                  </a:cubicBezTo>
                  <a:lnTo>
                    <a:pt x="205" y="127"/>
                  </a:lnTo>
                  <a:cubicBezTo>
                    <a:pt x="198" y="127"/>
                    <a:pt x="198" y="127"/>
                    <a:pt x="198" y="127"/>
                  </a:cubicBezTo>
                  <a:cubicBezTo>
                    <a:pt x="198" y="127"/>
                    <a:pt x="198" y="127"/>
                    <a:pt x="191" y="127"/>
                  </a:cubicBezTo>
                  <a:lnTo>
                    <a:pt x="191" y="134"/>
                  </a:lnTo>
                  <a:cubicBezTo>
                    <a:pt x="191" y="134"/>
                    <a:pt x="191" y="134"/>
                    <a:pt x="191" y="141"/>
                  </a:cubicBezTo>
                  <a:cubicBezTo>
                    <a:pt x="191" y="141"/>
                    <a:pt x="191" y="141"/>
                    <a:pt x="184" y="141"/>
                  </a:cubicBezTo>
                  <a:cubicBezTo>
                    <a:pt x="184" y="141"/>
                    <a:pt x="184" y="149"/>
                    <a:pt x="177" y="149"/>
                  </a:cubicBezTo>
                  <a:cubicBezTo>
                    <a:pt x="177" y="149"/>
                    <a:pt x="177" y="149"/>
                    <a:pt x="177" y="141"/>
                  </a:cubicBezTo>
                  <a:cubicBezTo>
                    <a:pt x="177" y="141"/>
                    <a:pt x="177" y="141"/>
                    <a:pt x="177" y="149"/>
                  </a:cubicBezTo>
                  <a:cubicBezTo>
                    <a:pt x="170" y="149"/>
                    <a:pt x="177" y="149"/>
                    <a:pt x="170" y="149"/>
                  </a:cubicBezTo>
                  <a:cubicBezTo>
                    <a:pt x="170" y="149"/>
                    <a:pt x="170" y="149"/>
                    <a:pt x="177" y="149"/>
                  </a:cubicBezTo>
                  <a:cubicBezTo>
                    <a:pt x="170" y="149"/>
                    <a:pt x="170" y="149"/>
                    <a:pt x="170" y="149"/>
                  </a:cubicBezTo>
                  <a:cubicBezTo>
                    <a:pt x="170" y="156"/>
                    <a:pt x="170" y="149"/>
                    <a:pt x="170" y="156"/>
                  </a:cubicBezTo>
                  <a:lnTo>
                    <a:pt x="177" y="156"/>
                  </a:lnTo>
                  <a:cubicBezTo>
                    <a:pt x="170" y="156"/>
                    <a:pt x="170" y="156"/>
                    <a:pt x="170" y="156"/>
                  </a:cubicBezTo>
                  <a:cubicBezTo>
                    <a:pt x="170" y="156"/>
                    <a:pt x="170" y="156"/>
                    <a:pt x="170" y="163"/>
                  </a:cubicBezTo>
                  <a:cubicBezTo>
                    <a:pt x="170" y="163"/>
                    <a:pt x="170" y="163"/>
                    <a:pt x="170" y="170"/>
                  </a:cubicBezTo>
                  <a:cubicBezTo>
                    <a:pt x="170" y="170"/>
                    <a:pt x="170" y="170"/>
                    <a:pt x="170" y="177"/>
                  </a:cubicBezTo>
                  <a:cubicBezTo>
                    <a:pt x="170" y="177"/>
                    <a:pt x="170" y="177"/>
                    <a:pt x="163" y="177"/>
                  </a:cubicBezTo>
                  <a:lnTo>
                    <a:pt x="170" y="177"/>
                  </a:lnTo>
                  <a:cubicBezTo>
                    <a:pt x="170" y="177"/>
                    <a:pt x="170" y="177"/>
                    <a:pt x="163" y="177"/>
                  </a:cubicBezTo>
                  <a:cubicBezTo>
                    <a:pt x="155" y="177"/>
                    <a:pt x="163" y="177"/>
                    <a:pt x="155" y="177"/>
                  </a:cubicBezTo>
                  <a:lnTo>
                    <a:pt x="163" y="177"/>
                  </a:lnTo>
                  <a:lnTo>
                    <a:pt x="155" y="177"/>
                  </a:lnTo>
                  <a:lnTo>
                    <a:pt x="155" y="170"/>
                  </a:lnTo>
                  <a:lnTo>
                    <a:pt x="155" y="177"/>
                  </a:lnTo>
                  <a:cubicBezTo>
                    <a:pt x="155" y="177"/>
                    <a:pt x="155" y="177"/>
                    <a:pt x="148" y="177"/>
                  </a:cubicBezTo>
                  <a:lnTo>
                    <a:pt x="148" y="170"/>
                  </a:lnTo>
                  <a:cubicBezTo>
                    <a:pt x="148" y="177"/>
                    <a:pt x="148" y="170"/>
                    <a:pt x="148" y="170"/>
                  </a:cubicBezTo>
                  <a:lnTo>
                    <a:pt x="148" y="177"/>
                  </a:lnTo>
                  <a:cubicBezTo>
                    <a:pt x="141" y="177"/>
                    <a:pt x="141" y="177"/>
                    <a:pt x="141" y="170"/>
                  </a:cubicBezTo>
                  <a:cubicBezTo>
                    <a:pt x="141" y="170"/>
                    <a:pt x="148" y="170"/>
                    <a:pt x="141" y="170"/>
                  </a:cubicBezTo>
                  <a:cubicBezTo>
                    <a:pt x="141" y="163"/>
                    <a:pt x="141" y="163"/>
                    <a:pt x="141" y="163"/>
                  </a:cubicBezTo>
                  <a:lnTo>
                    <a:pt x="141" y="170"/>
                  </a:lnTo>
                  <a:cubicBezTo>
                    <a:pt x="141" y="170"/>
                    <a:pt x="141" y="170"/>
                    <a:pt x="141" y="163"/>
                  </a:cubicBezTo>
                  <a:lnTo>
                    <a:pt x="141" y="170"/>
                  </a:lnTo>
                  <a:cubicBezTo>
                    <a:pt x="134" y="163"/>
                    <a:pt x="141" y="163"/>
                    <a:pt x="141" y="163"/>
                  </a:cubicBezTo>
                  <a:cubicBezTo>
                    <a:pt x="141" y="163"/>
                    <a:pt x="141" y="163"/>
                    <a:pt x="134" y="163"/>
                  </a:cubicBezTo>
                  <a:cubicBezTo>
                    <a:pt x="134" y="163"/>
                    <a:pt x="134" y="163"/>
                    <a:pt x="141" y="163"/>
                  </a:cubicBezTo>
                  <a:cubicBezTo>
                    <a:pt x="141" y="163"/>
                    <a:pt x="141" y="163"/>
                    <a:pt x="141" y="156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134" y="163"/>
                    <a:pt x="134" y="163"/>
                    <a:pt x="134" y="163"/>
                  </a:cubicBezTo>
                  <a:cubicBezTo>
                    <a:pt x="134" y="163"/>
                    <a:pt x="134" y="163"/>
                    <a:pt x="134" y="156"/>
                  </a:cubicBezTo>
                  <a:cubicBezTo>
                    <a:pt x="134" y="156"/>
                    <a:pt x="134" y="156"/>
                    <a:pt x="141" y="156"/>
                  </a:cubicBezTo>
                  <a:cubicBezTo>
                    <a:pt x="141" y="156"/>
                    <a:pt x="141" y="156"/>
                    <a:pt x="134" y="156"/>
                  </a:cubicBezTo>
                  <a:lnTo>
                    <a:pt x="134" y="163"/>
                  </a:lnTo>
                  <a:cubicBezTo>
                    <a:pt x="134" y="163"/>
                    <a:pt x="134" y="163"/>
                    <a:pt x="134" y="156"/>
                  </a:cubicBezTo>
                  <a:cubicBezTo>
                    <a:pt x="134" y="156"/>
                    <a:pt x="134" y="156"/>
                    <a:pt x="127" y="156"/>
                  </a:cubicBezTo>
                  <a:lnTo>
                    <a:pt x="127" y="149"/>
                  </a:lnTo>
                  <a:lnTo>
                    <a:pt x="134" y="149"/>
                  </a:lnTo>
                  <a:cubicBezTo>
                    <a:pt x="134" y="149"/>
                    <a:pt x="134" y="149"/>
                    <a:pt x="141" y="149"/>
                  </a:cubicBezTo>
                  <a:cubicBezTo>
                    <a:pt x="134" y="149"/>
                    <a:pt x="134" y="149"/>
                    <a:pt x="134" y="149"/>
                  </a:cubicBezTo>
                  <a:lnTo>
                    <a:pt x="127" y="149"/>
                  </a:lnTo>
                  <a:lnTo>
                    <a:pt x="134" y="149"/>
                  </a:lnTo>
                  <a:cubicBezTo>
                    <a:pt x="127" y="149"/>
                    <a:pt x="127" y="149"/>
                    <a:pt x="127" y="149"/>
                  </a:cubicBezTo>
                  <a:cubicBezTo>
                    <a:pt x="127" y="141"/>
                    <a:pt x="134" y="141"/>
                    <a:pt x="134" y="141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7" y="141"/>
                    <a:pt x="127" y="141"/>
                    <a:pt x="134" y="141"/>
                  </a:cubicBezTo>
                  <a:lnTo>
                    <a:pt x="127" y="141"/>
                  </a:lnTo>
                  <a:lnTo>
                    <a:pt x="134" y="141"/>
                  </a:lnTo>
                  <a:cubicBezTo>
                    <a:pt x="127" y="141"/>
                    <a:pt x="127" y="141"/>
                    <a:pt x="127" y="141"/>
                  </a:cubicBezTo>
                  <a:cubicBezTo>
                    <a:pt x="127" y="141"/>
                    <a:pt x="127" y="141"/>
                    <a:pt x="134" y="141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7" y="141"/>
                    <a:pt x="127" y="141"/>
                    <a:pt x="134" y="134"/>
                  </a:cubicBezTo>
                  <a:cubicBezTo>
                    <a:pt x="134" y="127"/>
                    <a:pt x="134" y="127"/>
                    <a:pt x="134" y="127"/>
                  </a:cubicBezTo>
                  <a:lnTo>
                    <a:pt x="127" y="127"/>
                  </a:lnTo>
                  <a:cubicBezTo>
                    <a:pt x="127" y="127"/>
                    <a:pt x="127" y="127"/>
                    <a:pt x="134" y="134"/>
                  </a:cubicBezTo>
                  <a:cubicBezTo>
                    <a:pt x="134" y="134"/>
                    <a:pt x="134" y="134"/>
                    <a:pt x="127" y="134"/>
                  </a:cubicBezTo>
                  <a:cubicBezTo>
                    <a:pt x="120" y="141"/>
                    <a:pt x="113" y="149"/>
                    <a:pt x="106" y="156"/>
                  </a:cubicBezTo>
                  <a:lnTo>
                    <a:pt x="113" y="156"/>
                  </a:lnTo>
                  <a:cubicBezTo>
                    <a:pt x="113" y="156"/>
                    <a:pt x="113" y="163"/>
                    <a:pt x="120" y="163"/>
                  </a:cubicBezTo>
                  <a:cubicBezTo>
                    <a:pt x="113" y="163"/>
                    <a:pt x="113" y="163"/>
                    <a:pt x="113" y="163"/>
                  </a:cubicBezTo>
                  <a:lnTo>
                    <a:pt x="113" y="170"/>
                  </a:lnTo>
                  <a:lnTo>
                    <a:pt x="106" y="170"/>
                  </a:lnTo>
                  <a:cubicBezTo>
                    <a:pt x="106" y="163"/>
                    <a:pt x="106" y="163"/>
                    <a:pt x="106" y="163"/>
                  </a:cubicBezTo>
                  <a:lnTo>
                    <a:pt x="99" y="163"/>
                  </a:lnTo>
                  <a:lnTo>
                    <a:pt x="99" y="170"/>
                  </a:lnTo>
                  <a:cubicBezTo>
                    <a:pt x="99" y="170"/>
                    <a:pt x="99" y="170"/>
                    <a:pt x="106" y="170"/>
                  </a:cubicBezTo>
                  <a:cubicBezTo>
                    <a:pt x="106" y="170"/>
                    <a:pt x="106" y="170"/>
                    <a:pt x="106" y="177"/>
                  </a:cubicBezTo>
                  <a:lnTo>
                    <a:pt x="106" y="170"/>
                  </a:lnTo>
                  <a:cubicBezTo>
                    <a:pt x="106" y="177"/>
                    <a:pt x="106" y="177"/>
                    <a:pt x="106" y="177"/>
                  </a:cubicBezTo>
                  <a:cubicBezTo>
                    <a:pt x="99" y="177"/>
                    <a:pt x="99" y="177"/>
                    <a:pt x="99" y="170"/>
                  </a:cubicBezTo>
                  <a:lnTo>
                    <a:pt x="99" y="177"/>
                  </a:lnTo>
                  <a:lnTo>
                    <a:pt x="99" y="170"/>
                  </a:ln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106" y="177"/>
                    <a:pt x="106" y="184"/>
                  </a:cubicBezTo>
                  <a:cubicBezTo>
                    <a:pt x="99" y="184"/>
                    <a:pt x="99" y="177"/>
                    <a:pt x="99" y="177"/>
                  </a:cubicBezTo>
                  <a:cubicBezTo>
                    <a:pt x="99" y="177"/>
                    <a:pt x="99" y="177"/>
                    <a:pt x="92" y="177"/>
                  </a:cubicBezTo>
                  <a:cubicBezTo>
                    <a:pt x="92" y="177"/>
                    <a:pt x="85" y="177"/>
                    <a:pt x="85" y="184"/>
                  </a:cubicBezTo>
                  <a:cubicBezTo>
                    <a:pt x="92" y="184"/>
                    <a:pt x="92" y="184"/>
                    <a:pt x="92" y="184"/>
                  </a:cubicBezTo>
                  <a:lnTo>
                    <a:pt x="92" y="191"/>
                  </a:lnTo>
                  <a:cubicBezTo>
                    <a:pt x="92" y="191"/>
                    <a:pt x="92" y="191"/>
                    <a:pt x="92" y="198"/>
                  </a:cubicBezTo>
                  <a:cubicBezTo>
                    <a:pt x="92" y="191"/>
                    <a:pt x="99" y="191"/>
                    <a:pt x="99" y="198"/>
                  </a:cubicBezTo>
                  <a:lnTo>
                    <a:pt x="99" y="191"/>
                  </a:lnTo>
                  <a:cubicBezTo>
                    <a:pt x="106" y="191"/>
                    <a:pt x="106" y="198"/>
                    <a:pt x="106" y="198"/>
                  </a:cubicBezTo>
                  <a:cubicBezTo>
                    <a:pt x="106" y="191"/>
                    <a:pt x="106" y="191"/>
                    <a:pt x="106" y="191"/>
                  </a:cubicBezTo>
                  <a:lnTo>
                    <a:pt x="113" y="191"/>
                  </a:lnTo>
                  <a:cubicBezTo>
                    <a:pt x="113" y="198"/>
                    <a:pt x="113" y="198"/>
                    <a:pt x="113" y="198"/>
                  </a:cubicBezTo>
                  <a:cubicBezTo>
                    <a:pt x="113" y="198"/>
                    <a:pt x="113" y="198"/>
                    <a:pt x="113" y="205"/>
                  </a:cubicBezTo>
                  <a:cubicBezTo>
                    <a:pt x="113" y="205"/>
                    <a:pt x="113" y="198"/>
                    <a:pt x="113" y="205"/>
                  </a:cubicBezTo>
                  <a:cubicBezTo>
                    <a:pt x="120" y="205"/>
                    <a:pt x="120" y="205"/>
                    <a:pt x="120" y="205"/>
                  </a:cubicBezTo>
                  <a:cubicBezTo>
                    <a:pt x="120" y="205"/>
                    <a:pt x="120" y="212"/>
                    <a:pt x="127" y="212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7" y="212"/>
                    <a:pt x="127" y="212"/>
                    <a:pt x="127" y="212"/>
                  </a:cubicBezTo>
                  <a:lnTo>
                    <a:pt x="134" y="212"/>
                  </a:lnTo>
                  <a:cubicBezTo>
                    <a:pt x="134" y="219"/>
                    <a:pt x="134" y="219"/>
                    <a:pt x="134" y="219"/>
                  </a:cubicBezTo>
                  <a:lnTo>
                    <a:pt x="127" y="219"/>
                  </a:lnTo>
                  <a:cubicBezTo>
                    <a:pt x="120" y="226"/>
                    <a:pt x="120" y="226"/>
                    <a:pt x="120" y="226"/>
                  </a:cubicBezTo>
                  <a:cubicBezTo>
                    <a:pt x="120" y="226"/>
                    <a:pt x="120" y="226"/>
                    <a:pt x="113" y="226"/>
                  </a:cubicBezTo>
                  <a:lnTo>
                    <a:pt x="106" y="226"/>
                  </a:lnTo>
                  <a:cubicBezTo>
                    <a:pt x="106" y="226"/>
                    <a:pt x="106" y="226"/>
                    <a:pt x="99" y="226"/>
                  </a:cubicBezTo>
                  <a:cubicBezTo>
                    <a:pt x="99" y="226"/>
                    <a:pt x="99" y="226"/>
                    <a:pt x="99" y="233"/>
                  </a:cubicBezTo>
                  <a:cubicBezTo>
                    <a:pt x="92" y="233"/>
                    <a:pt x="92" y="233"/>
                    <a:pt x="92" y="240"/>
                  </a:cubicBezTo>
                  <a:lnTo>
                    <a:pt x="92" y="233"/>
                  </a:lnTo>
                  <a:cubicBezTo>
                    <a:pt x="99" y="233"/>
                    <a:pt x="99" y="233"/>
                    <a:pt x="99" y="233"/>
                  </a:cubicBezTo>
                  <a:cubicBezTo>
                    <a:pt x="106" y="226"/>
                    <a:pt x="106" y="226"/>
                    <a:pt x="106" y="233"/>
                  </a:cubicBezTo>
                  <a:cubicBezTo>
                    <a:pt x="106" y="233"/>
                    <a:pt x="106" y="233"/>
                    <a:pt x="99" y="233"/>
                  </a:cubicBezTo>
                  <a:cubicBezTo>
                    <a:pt x="106" y="233"/>
                    <a:pt x="106" y="233"/>
                    <a:pt x="106" y="233"/>
                  </a:cubicBezTo>
                  <a:cubicBezTo>
                    <a:pt x="106" y="233"/>
                    <a:pt x="106" y="233"/>
                    <a:pt x="106" y="240"/>
                  </a:cubicBezTo>
                  <a:cubicBezTo>
                    <a:pt x="106" y="240"/>
                    <a:pt x="106" y="240"/>
                    <a:pt x="113" y="240"/>
                  </a:cubicBezTo>
                  <a:cubicBezTo>
                    <a:pt x="113" y="240"/>
                    <a:pt x="113" y="240"/>
                    <a:pt x="106" y="240"/>
                  </a:cubicBezTo>
                  <a:cubicBezTo>
                    <a:pt x="106" y="240"/>
                    <a:pt x="106" y="240"/>
                    <a:pt x="113" y="240"/>
                  </a:cubicBezTo>
                  <a:cubicBezTo>
                    <a:pt x="120" y="240"/>
                    <a:pt x="120" y="240"/>
                    <a:pt x="120" y="240"/>
                  </a:cubicBezTo>
                  <a:cubicBezTo>
                    <a:pt x="113" y="240"/>
                    <a:pt x="120" y="240"/>
                    <a:pt x="113" y="240"/>
                  </a:cubicBezTo>
                  <a:cubicBezTo>
                    <a:pt x="113" y="240"/>
                    <a:pt x="113" y="240"/>
                    <a:pt x="113" y="247"/>
                  </a:cubicBezTo>
                  <a:lnTo>
                    <a:pt x="113" y="240"/>
                  </a:lnTo>
                  <a:cubicBezTo>
                    <a:pt x="113" y="247"/>
                    <a:pt x="113" y="247"/>
                    <a:pt x="113" y="247"/>
                  </a:cubicBezTo>
                  <a:cubicBezTo>
                    <a:pt x="113" y="247"/>
                    <a:pt x="113" y="247"/>
                    <a:pt x="106" y="247"/>
                  </a:cubicBezTo>
                  <a:lnTo>
                    <a:pt x="106" y="240"/>
                  </a:lnTo>
                  <a:cubicBezTo>
                    <a:pt x="106" y="240"/>
                    <a:pt x="106" y="240"/>
                    <a:pt x="106" y="247"/>
                  </a:cubicBezTo>
                  <a:lnTo>
                    <a:pt x="106" y="240"/>
                  </a:lnTo>
                  <a:lnTo>
                    <a:pt x="113" y="240"/>
                  </a:lnTo>
                  <a:cubicBezTo>
                    <a:pt x="106" y="240"/>
                    <a:pt x="106" y="240"/>
                    <a:pt x="106" y="240"/>
                  </a:cubicBezTo>
                  <a:cubicBezTo>
                    <a:pt x="106" y="240"/>
                    <a:pt x="106" y="247"/>
                    <a:pt x="99" y="247"/>
                  </a:cubicBezTo>
                  <a:cubicBezTo>
                    <a:pt x="99" y="240"/>
                    <a:pt x="99" y="240"/>
                    <a:pt x="99" y="247"/>
                  </a:cubicBezTo>
                  <a:lnTo>
                    <a:pt x="99" y="240"/>
                  </a:lnTo>
                  <a:cubicBezTo>
                    <a:pt x="99" y="247"/>
                    <a:pt x="99" y="247"/>
                    <a:pt x="99" y="247"/>
                  </a:cubicBezTo>
                  <a:lnTo>
                    <a:pt x="92" y="247"/>
                  </a:lnTo>
                  <a:lnTo>
                    <a:pt x="92" y="254"/>
                  </a:lnTo>
                  <a:cubicBezTo>
                    <a:pt x="85" y="254"/>
                    <a:pt x="85" y="254"/>
                    <a:pt x="85" y="262"/>
                  </a:cubicBezTo>
                  <a:lnTo>
                    <a:pt x="85" y="254"/>
                  </a:lnTo>
                  <a:lnTo>
                    <a:pt x="85" y="262"/>
                  </a:lnTo>
                  <a:cubicBezTo>
                    <a:pt x="78" y="262"/>
                    <a:pt x="78" y="262"/>
                    <a:pt x="78" y="262"/>
                  </a:cubicBezTo>
                  <a:cubicBezTo>
                    <a:pt x="78" y="262"/>
                    <a:pt x="78" y="262"/>
                    <a:pt x="85" y="262"/>
                  </a:cubicBezTo>
                  <a:lnTo>
                    <a:pt x="78" y="262"/>
                  </a:lnTo>
                  <a:cubicBezTo>
                    <a:pt x="78" y="269"/>
                    <a:pt x="78" y="269"/>
                    <a:pt x="78" y="269"/>
                  </a:cubicBezTo>
                  <a:cubicBezTo>
                    <a:pt x="78" y="262"/>
                    <a:pt x="78" y="262"/>
                    <a:pt x="78" y="269"/>
                  </a:cubicBezTo>
                  <a:cubicBezTo>
                    <a:pt x="78" y="262"/>
                    <a:pt x="78" y="262"/>
                    <a:pt x="78" y="262"/>
                  </a:cubicBezTo>
                  <a:cubicBezTo>
                    <a:pt x="78" y="262"/>
                    <a:pt x="78" y="262"/>
                    <a:pt x="78" y="269"/>
                  </a:cubicBezTo>
                  <a:lnTo>
                    <a:pt x="71" y="269"/>
                  </a:lnTo>
                  <a:cubicBezTo>
                    <a:pt x="78" y="269"/>
                    <a:pt x="78" y="269"/>
                    <a:pt x="78" y="269"/>
                  </a:cubicBezTo>
                  <a:lnTo>
                    <a:pt x="71" y="269"/>
                  </a:lnTo>
                  <a:lnTo>
                    <a:pt x="78" y="269"/>
                  </a:lnTo>
                  <a:lnTo>
                    <a:pt x="71" y="269"/>
                  </a:lnTo>
                  <a:lnTo>
                    <a:pt x="78" y="269"/>
                  </a:lnTo>
                  <a:cubicBezTo>
                    <a:pt x="78" y="269"/>
                    <a:pt x="78" y="269"/>
                    <a:pt x="71" y="269"/>
                  </a:cubicBezTo>
                  <a:cubicBezTo>
                    <a:pt x="78" y="269"/>
                    <a:pt x="78" y="269"/>
                    <a:pt x="78" y="269"/>
                  </a:cubicBezTo>
                  <a:lnTo>
                    <a:pt x="71" y="269"/>
                  </a:lnTo>
                  <a:lnTo>
                    <a:pt x="78" y="269"/>
                  </a:lnTo>
                  <a:cubicBezTo>
                    <a:pt x="78" y="269"/>
                    <a:pt x="78" y="269"/>
                    <a:pt x="78" y="276"/>
                  </a:cubicBezTo>
                  <a:lnTo>
                    <a:pt x="71" y="276"/>
                  </a:lnTo>
                  <a:cubicBezTo>
                    <a:pt x="78" y="276"/>
                    <a:pt x="78" y="276"/>
                    <a:pt x="78" y="276"/>
                  </a:cubicBezTo>
                  <a:cubicBezTo>
                    <a:pt x="71" y="276"/>
                    <a:pt x="71" y="276"/>
                    <a:pt x="71" y="276"/>
                  </a:cubicBezTo>
                  <a:lnTo>
                    <a:pt x="78" y="276"/>
                  </a:lnTo>
                  <a:cubicBezTo>
                    <a:pt x="78" y="276"/>
                    <a:pt x="78" y="276"/>
                    <a:pt x="71" y="276"/>
                  </a:cubicBezTo>
                  <a:lnTo>
                    <a:pt x="78" y="276"/>
                  </a:lnTo>
                  <a:cubicBezTo>
                    <a:pt x="71" y="276"/>
                    <a:pt x="71" y="276"/>
                    <a:pt x="71" y="276"/>
                  </a:cubicBezTo>
                  <a:lnTo>
                    <a:pt x="71" y="283"/>
                  </a:lnTo>
                  <a:cubicBezTo>
                    <a:pt x="71" y="283"/>
                    <a:pt x="71" y="283"/>
                    <a:pt x="64" y="283"/>
                  </a:cubicBezTo>
                  <a:lnTo>
                    <a:pt x="64" y="290"/>
                  </a:lnTo>
                  <a:lnTo>
                    <a:pt x="64" y="297"/>
                  </a:lnTo>
                  <a:lnTo>
                    <a:pt x="64" y="304"/>
                  </a:lnTo>
                  <a:cubicBezTo>
                    <a:pt x="57" y="304"/>
                    <a:pt x="64" y="304"/>
                    <a:pt x="57" y="304"/>
                  </a:cubicBezTo>
                  <a:lnTo>
                    <a:pt x="57" y="297"/>
                  </a:lnTo>
                  <a:cubicBezTo>
                    <a:pt x="57" y="297"/>
                    <a:pt x="57" y="297"/>
                    <a:pt x="57" y="290"/>
                  </a:cubicBezTo>
                  <a:cubicBezTo>
                    <a:pt x="57" y="297"/>
                    <a:pt x="57" y="297"/>
                    <a:pt x="57" y="304"/>
                  </a:cubicBezTo>
                  <a:lnTo>
                    <a:pt x="57" y="311"/>
                  </a:lnTo>
                  <a:cubicBezTo>
                    <a:pt x="64" y="311"/>
                    <a:pt x="64" y="311"/>
                    <a:pt x="64" y="311"/>
                  </a:cubicBezTo>
                  <a:cubicBezTo>
                    <a:pt x="64" y="311"/>
                    <a:pt x="64" y="311"/>
                    <a:pt x="64" y="318"/>
                  </a:cubicBezTo>
                  <a:cubicBezTo>
                    <a:pt x="71" y="318"/>
                    <a:pt x="71" y="318"/>
                    <a:pt x="71" y="318"/>
                  </a:cubicBezTo>
                  <a:lnTo>
                    <a:pt x="78" y="318"/>
                  </a:lnTo>
                  <a:lnTo>
                    <a:pt x="78" y="325"/>
                  </a:lnTo>
                  <a:cubicBezTo>
                    <a:pt x="78" y="325"/>
                    <a:pt x="78" y="325"/>
                    <a:pt x="78" y="318"/>
                  </a:cubicBezTo>
                  <a:cubicBezTo>
                    <a:pt x="71" y="318"/>
                    <a:pt x="71" y="325"/>
                    <a:pt x="71" y="325"/>
                  </a:cubicBezTo>
                  <a:lnTo>
                    <a:pt x="71" y="318"/>
                  </a:lnTo>
                  <a:lnTo>
                    <a:pt x="64" y="318"/>
                  </a:lnTo>
                  <a:lnTo>
                    <a:pt x="57" y="318"/>
                  </a:lnTo>
                  <a:cubicBezTo>
                    <a:pt x="57" y="318"/>
                    <a:pt x="57" y="318"/>
                    <a:pt x="57" y="311"/>
                  </a:cubicBezTo>
                  <a:cubicBezTo>
                    <a:pt x="57" y="311"/>
                    <a:pt x="57" y="311"/>
                    <a:pt x="57" y="318"/>
                  </a:cubicBezTo>
                  <a:cubicBezTo>
                    <a:pt x="57" y="325"/>
                    <a:pt x="57" y="339"/>
                    <a:pt x="57" y="354"/>
                  </a:cubicBezTo>
                  <a:cubicBezTo>
                    <a:pt x="57" y="354"/>
                    <a:pt x="57" y="354"/>
                    <a:pt x="64" y="354"/>
                  </a:cubicBezTo>
                  <a:cubicBezTo>
                    <a:pt x="64" y="354"/>
                    <a:pt x="64" y="354"/>
                    <a:pt x="71" y="354"/>
                  </a:cubicBezTo>
                  <a:cubicBezTo>
                    <a:pt x="71" y="354"/>
                    <a:pt x="71" y="354"/>
                    <a:pt x="71" y="361"/>
                  </a:cubicBezTo>
                  <a:cubicBezTo>
                    <a:pt x="71" y="354"/>
                    <a:pt x="71" y="354"/>
                    <a:pt x="71" y="354"/>
                  </a:cubicBezTo>
                  <a:cubicBezTo>
                    <a:pt x="78" y="354"/>
                    <a:pt x="78" y="354"/>
                    <a:pt x="78" y="354"/>
                  </a:cubicBezTo>
                  <a:cubicBezTo>
                    <a:pt x="71" y="354"/>
                    <a:pt x="71" y="354"/>
                    <a:pt x="71" y="361"/>
                  </a:cubicBezTo>
                  <a:cubicBezTo>
                    <a:pt x="71" y="361"/>
                    <a:pt x="71" y="361"/>
                    <a:pt x="71" y="368"/>
                  </a:cubicBezTo>
                  <a:cubicBezTo>
                    <a:pt x="78" y="368"/>
                    <a:pt x="78" y="361"/>
                    <a:pt x="78" y="361"/>
                  </a:cubicBezTo>
                  <a:cubicBezTo>
                    <a:pt x="78" y="361"/>
                    <a:pt x="78" y="361"/>
                    <a:pt x="71" y="361"/>
                  </a:cubicBezTo>
                  <a:cubicBezTo>
                    <a:pt x="78" y="361"/>
                    <a:pt x="78" y="361"/>
                    <a:pt x="78" y="361"/>
                  </a:cubicBezTo>
                  <a:lnTo>
                    <a:pt x="78" y="354"/>
                  </a:lnTo>
                  <a:cubicBezTo>
                    <a:pt x="78" y="354"/>
                    <a:pt x="78" y="354"/>
                    <a:pt x="78" y="361"/>
                  </a:cubicBezTo>
                  <a:lnTo>
                    <a:pt x="85" y="361"/>
                  </a:lnTo>
                  <a:cubicBezTo>
                    <a:pt x="92" y="361"/>
                    <a:pt x="92" y="361"/>
                    <a:pt x="92" y="361"/>
                  </a:cubicBezTo>
                  <a:cubicBezTo>
                    <a:pt x="99" y="361"/>
                    <a:pt x="99" y="361"/>
                    <a:pt x="99" y="361"/>
                  </a:cubicBezTo>
                  <a:lnTo>
                    <a:pt x="106" y="361"/>
                  </a:lnTo>
                  <a:cubicBezTo>
                    <a:pt x="99" y="361"/>
                    <a:pt x="106" y="368"/>
                    <a:pt x="99" y="368"/>
                  </a:cubicBezTo>
                  <a:cubicBezTo>
                    <a:pt x="99" y="368"/>
                    <a:pt x="99" y="368"/>
                    <a:pt x="106" y="368"/>
                  </a:cubicBezTo>
                  <a:cubicBezTo>
                    <a:pt x="113" y="368"/>
                    <a:pt x="113" y="368"/>
                    <a:pt x="113" y="375"/>
                  </a:cubicBezTo>
                  <a:lnTo>
                    <a:pt x="113" y="368"/>
                  </a:lnTo>
                  <a:lnTo>
                    <a:pt x="113" y="375"/>
                  </a:lnTo>
                  <a:cubicBezTo>
                    <a:pt x="113" y="375"/>
                    <a:pt x="113" y="375"/>
                    <a:pt x="120" y="375"/>
                  </a:cubicBezTo>
                  <a:lnTo>
                    <a:pt x="127" y="375"/>
                  </a:lnTo>
                  <a:lnTo>
                    <a:pt x="127" y="382"/>
                  </a:lnTo>
                  <a:lnTo>
                    <a:pt x="134" y="382"/>
                  </a:lnTo>
                  <a:lnTo>
                    <a:pt x="134" y="389"/>
                  </a:lnTo>
                  <a:lnTo>
                    <a:pt x="127" y="389"/>
                  </a:lnTo>
                  <a:lnTo>
                    <a:pt x="127" y="396"/>
                  </a:lnTo>
                  <a:cubicBezTo>
                    <a:pt x="134" y="396"/>
                    <a:pt x="134" y="396"/>
                    <a:pt x="134" y="396"/>
                  </a:cubicBezTo>
                  <a:cubicBezTo>
                    <a:pt x="141" y="396"/>
                    <a:pt x="141" y="389"/>
                    <a:pt x="141" y="389"/>
                  </a:cubicBezTo>
                  <a:cubicBezTo>
                    <a:pt x="141" y="396"/>
                    <a:pt x="148" y="396"/>
                    <a:pt x="148" y="396"/>
                  </a:cubicBezTo>
                  <a:cubicBezTo>
                    <a:pt x="155" y="396"/>
                    <a:pt x="155" y="396"/>
                    <a:pt x="155" y="396"/>
                  </a:cubicBezTo>
                  <a:lnTo>
                    <a:pt x="163" y="396"/>
                  </a:lnTo>
                  <a:cubicBezTo>
                    <a:pt x="163" y="396"/>
                    <a:pt x="163" y="403"/>
                    <a:pt x="170" y="403"/>
                  </a:cubicBezTo>
                  <a:cubicBezTo>
                    <a:pt x="177" y="403"/>
                    <a:pt x="177" y="410"/>
                    <a:pt x="177" y="410"/>
                  </a:cubicBezTo>
                  <a:cubicBezTo>
                    <a:pt x="177" y="417"/>
                    <a:pt x="170" y="417"/>
                    <a:pt x="170" y="417"/>
                  </a:cubicBezTo>
                  <a:cubicBezTo>
                    <a:pt x="170" y="417"/>
                    <a:pt x="170" y="417"/>
                    <a:pt x="170" y="424"/>
                  </a:cubicBezTo>
                  <a:cubicBezTo>
                    <a:pt x="170" y="424"/>
                    <a:pt x="170" y="424"/>
                    <a:pt x="163" y="424"/>
                  </a:cubicBezTo>
                  <a:cubicBezTo>
                    <a:pt x="163" y="424"/>
                    <a:pt x="163" y="424"/>
                    <a:pt x="163" y="431"/>
                  </a:cubicBezTo>
                  <a:lnTo>
                    <a:pt x="163" y="438"/>
                  </a:lnTo>
                  <a:cubicBezTo>
                    <a:pt x="163" y="438"/>
                    <a:pt x="163" y="438"/>
                    <a:pt x="163" y="445"/>
                  </a:cubicBezTo>
                  <a:cubicBezTo>
                    <a:pt x="155" y="445"/>
                    <a:pt x="155" y="445"/>
                    <a:pt x="155" y="452"/>
                  </a:cubicBezTo>
                  <a:cubicBezTo>
                    <a:pt x="155" y="452"/>
                    <a:pt x="155" y="452"/>
                    <a:pt x="148" y="452"/>
                  </a:cubicBezTo>
                  <a:cubicBezTo>
                    <a:pt x="148" y="452"/>
                    <a:pt x="148" y="452"/>
                    <a:pt x="148" y="460"/>
                  </a:cubicBezTo>
                  <a:cubicBezTo>
                    <a:pt x="148" y="460"/>
                    <a:pt x="148" y="452"/>
                    <a:pt x="141" y="452"/>
                  </a:cubicBezTo>
                  <a:cubicBezTo>
                    <a:pt x="141" y="460"/>
                    <a:pt x="141" y="460"/>
                    <a:pt x="141" y="460"/>
                  </a:cubicBezTo>
                  <a:cubicBezTo>
                    <a:pt x="141" y="460"/>
                    <a:pt x="141" y="460"/>
                    <a:pt x="134" y="460"/>
                  </a:cubicBezTo>
                  <a:cubicBezTo>
                    <a:pt x="141" y="460"/>
                    <a:pt x="134" y="467"/>
                    <a:pt x="134" y="467"/>
                  </a:cubicBezTo>
                  <a:cubicBezTo>
                    <a:pt x="141" y="474"/>
                    <a:pt x="134" y="474"/>
                    <a:pt x="134" y="474"/>
                  </a:cubicBezTo>
                  <a:cubicBezTo>
                    <a:pt x="134" y="481"/>
                    <a:pt x="127" y="481"/>
                    <a:pt x="127" y="481"/>
                  </a:cubicBezTo>
                  <a:cubicBezTo>
                    <a:pt x="127" y="481"/>
                    <a:pt x="134" y="481"/>
                    <a:pt x="134" y="474"/>
                  </a:cubicBezTo>
                  <a:lnTo>
                    <a:pt x="127" y="474"/>
                  </a:lnTo>
                  <a:cubicBezTo>
                    <a:pt x="127" y="474"/>
                    <a:pt x="127" y="474"/>
                    <a:pt x="127" y="481"/>
                  </a:cubicBezTo>
                  <a:cubicBezTo>
                    <a:pt x="170" y="523"/>
                    <a:pt x="233" y="551"/>
                    <a:pt x="297" y="551"/>
                  </a:cubicBezTo>
                  <a:cubicBezTo>
                    <a:pt x="417" y="551"/>
                    <a:pt x="516" y="460"/>
                    <a:pt x="537" y="347"/>
                  </a:cubicBezTo>
                  <a:cubicBezTo>
                    <a:pt x="537" y="339"/>
                    <a:pt x="537" y="339"/>
                    <a:pt x="537" y="339"/>
                  </a:cubicBezTo>
                  <a:cubicBezTo>
                    <a:pt x="537" y="332"/>
                    <a:pt x="530" y="332"/>
                    <a:pt x="530" y="332"/>
                  </a:cubicBezTo>
                  <a:cubicBezTo>
                    <a:pt x="530" y="332"/>
                    <a:pt x="530" y="332"/>
                    <a:pt x="530" y="325"/>
                  </a:cubicBezTo>
                  <a:cubicBezTo>
                    <a:pt x="530" y="325"/>
                    <a:pt x="530" y="325"/>
                    <a:pt x="530" y="318"/>
                  </a:cubicBezTo>
                  <a:lnTo>
                    <a:pt x="530" y="311"/>
                  </a:lnTo>
                  <a:cubicBezTo>
                    <a:pt x="530" y="311"/>
                    <a:pt x="530" y="311"/>
                    <a:pt x="523" y="311"/>
                  </a:cubicBezTo>
                  <a:cubicBezTo>
                    <a:pt x="523" y="304"/>
                    <a:pt x="523" y="304"/>
                    <a:pt x="523" y="304"/>
                  </a:cubicBezTo>
                  <a:cubicBezTo>
                    <a:pt x="516" y="304"/>
                    <a:pt x="516" y="304"/>
                    <a:pt x="516" y="304"/>
                  </a:cubicBezTo>
                  <a:cubicBezTo>
                    <a:pt x="516" y="304"/>
                    <a:pt x="516" y="304"/>
                    <a:pt x="523" y="304"/>
                  </a:cubicBezTo>
                  <a:lnTo>
                    <a:pt x="516" y="304"/>
                  </a:lnTo>
                  <a:lnTo>
                    <a:pt x="516" y="297"/>
                  </a:lnTo>
                  <a:cubicBezTo>
                    <a:pt x="516" y="297"/>
                    <a:pt x="516" y="297"/>
                    <a:pt x="516" y="290"/>
                  </a:cubicBezTo>
                  <a:cubicBezTo>
                    <a:pt x="516" y="297"/>
                    <a:pt x="516" y="297"/>
                    <a:pt x="509" y="297"/>
                  </a:cubicBezTo>
                  <a:cubicBezTo>
                    <a:pt x="509" y="290"/>
                    <a:pt x="509" y="290"/>
                    <a:pt x="509" y="290"/>
                  </a:cubicBezTo>
                  <a:cubicBezTo>
                    <a:pt x="509" y="290"/>
                    <a:pt x="509" y="290"/>
                    <a:pt x="509" y="297"/>
                  </a:cubicBezTo>
                  <a:cubicBezTo>
                    <a:pt x="509" y="297"/>
                    <a:pt x="509" y="297"/>
                    <a:pt x="502" y="297"/>
                  </a:cubicBezTo>
                  <a:lnTo>
                    <a:pt x="502" y="304"/>
                  </a:lnTo>
                  <a:cubicBezTo>
                    <a:pt x="495" y="304"/>
                    <a:pt x="495" y="304"/>
                    <a:pt x="495" y="304"/>
                  </a:cubicBezTo>
                  <a:lnTo>
                    <a:pt x="488" y="311"/>
                  </a:lnTo>
                  <a:cubicBezTo>
                    <a:pt x="481" y="311"/>
                    <a:pt x="481" y="311"/>
                    <a:pt x="481" y="311"/>
                  </a:cubicBezTo>
                  <a:cubicBezTo>
                    <a:pt x="481" y="311"/>
                    <a:pt x="481" y="311"/>
                    <a:pt x="481" y="318"/>
                  </a:cubicBezTo>
                  <a:lnTo>
                    <a:pt x="481" y="325"/>
                  </a:lnTo>
                  <a:cubicBezTo>
                    <a:pt x="481" y="325"/>
                    <a:pt x="481" y="325"/>
                    <a:pt x="481" y="332"/>
                  </a:cubicBezTo>
                  <a:cubicBezTo>
                    <a:pt x="481" y="332"/>
                    <a:pt x="481" y="332"/>
                    <a:pt x="474" y="332"/>
                  </a:cubicBezTo>
                  <a:cubicBezTo>
                    <a:pt x="474" y="325"/>
                    <a:pt x="474" y="325"/>
                    <a:pt x="466" y="325"/>
                  </a:cubicBezTo>
                  <a:cubicBezTo>
                    <a:pt x="466" y="325"/>
                    <a:pt x="466" y="325"/>
                    <a:pt x="466" y="318"/>
                  </a:cubicBezTo>
                  <a:lnTo>
                    <a:pt x="466" y="311"/>
                  </a:lnTo>
                  <a:cubicBezTo>
                    <a:pt x="466" y="311"/>
                    <a:pt x="466" y="304"/>
                    <a:pt x="459" y="304"/>
                  </a:cubicBezTo>
                  <a:cubicBezTo>
                    <a:pt x="459" y="297"/>
                    <a:pt x="459" y="297"/>
                    <a:pt x="459" y="297"/>
                  </a:cubicBezTo>
                  <a:cubicBezTo>
                    <a:pt x="466" y="297"/>
                    <a:pt x="459" y="297"/>
                    <a:pt x="459" y="297"/>
                  </a:cubicBezTo>
                  <a:cubicBezTo>
                    <a:pt x="452" y="297"/>
                    <a:pt x="452" y="297"/>
                    <a:pt x="452" y="297"/>
                  </a:cubicBezTo>
                  <a:cubicBezTo>
                    <a:pt x="452" y="297"/>
                    <a:pt x="452" y="297"/>
                    <a:pt x="452" y="290"/>
                  </a:cubicBezTo>
                  <a:cubicBezTo>
                    <a:pt x="452" y="297"/>
                    <a:pt x="452" y="290"/>
                    <a:pt x="452" y="290"/>
                  </a:cubicBezTo>
                  <a:cubicBezTo>
                    <a:pt x="445" y="290"/>
                    <a:pt x="445" y="290"/>
                    <a:pt x="445" y="290"/>
                  </a:cubicBezTo>
                  <a:cubicBezTo>
                    <a:pt x="445" y="283"/>
                    <a:pt x="445" y="283"/>
                    <a:pt x="445" y="283"/>
                  </a:cubicBezTo>
                  <a:cubicBezTo>
                    <a:pt x="445" y="283"/>
                    <a:pt x="438" y="290"/>
                    <a:pt x="438" y="283"/>
                  </a:cubicBezTo>
                  <a:lnTo>
                    <a:pt x="431" y="283"/>
                  </a:lnTo>
                  <a:cubicBezTo>
                    <a:pt x="431" y="290"/>
                    <a:pt x="431" y="290"/>
                    <a:pt x="431" y="290"/>
                  </a:cubicBezTo>
                  <a:lnTo>
                    <a:pt x="431" y="283"/>
                  </a:lnTo>
                  <a:cubicBezTo>
                    <a:pt x="424" y="283"/>
                    <a:pt x="424" y="283"/>
                    <a:pt x="424" y="283"/>
                  </a:cubicBezTo>
                  <a:cubicBezTo>
                    <a:pt x="417" y="283"/>
                    <a:pt x="417" y="283"/>
                    <a:pt x="417" y="283"/>
                  </a:cubicBezTo>
                  <a:lnTo>
                    <a:pt x="410" y="283"/>
                  </a:lnTo>
                  <a:cubicBezTo>
                    <a:pt x="410" y="283"/>
                    <a:pt x="403" y="283"/>
                    <a:pt x="403" y="276"/>
                  </a:cubicBezTo>
                  <a:cubicBezTo>
                    <a:pt x="403" y="276"/>
                    <a:pt x="403" y="276"/>
                    <a:pt x="403" y="269"/>
                  </a:cubicBezTo>
                  <a:cubicBezTo>
                    <a:pt x="396" y="269"/>
                    <a:pt x="396" y="269"/>
                    <a:pt x="396" y="269"/>
                  </a:cubicBezTo>
                  <a:cubicBezTo>
                    <a:pt x="396" y="269"/>
                    <a:pt x="396" y="269"/>
                    <a:pt x="396" y="276"/>
                  </a:cubicBezTo>
                  <a:cubicBezTo>
                    <a:pt x="396" y="276"/>
                    <a:pt x="396" y="276"/>
                    <a:pt x="396" y="283"/>
                  </a:cubicBezTo>
                  <a:cubicBezTo>
                    <a:pt x="396" y="283"/>
                    <a:pt x="396" y="283"/>
                    <a:pt x="403" y="283"/>
                  </a:cubicBezTo>
                  <a:cubicBezTo>
                    <a:pt x="403" y="283"/>
                    <a:pt x="403" y="283"/>
                    <a:pt x="396" y="283"/>
                  </a:cubicBezTo>
                  <a:lnTo>
                    <a:pt x="403" y="283"/>
                  </a:lnTo>
                  <a:cubicBezTo>
                    <a:pt x="396" y="283"/>
                    <a:pt x="396" y="283"/>
                    <a:pt x="403" y="283"/>
                  </a:cubicBezTo>
                  <a:lnTo>
                    <a:pt x="403" y="290"/>
                  </a:lnTo>
                  <a:cubicBezTo>
                    <a:pt x="403" y="283"/>
                    <a:pt x="403" y="283"/>
                    <a:pt x="403" y="283"/>
                  </a:cubicBezTo>
                  <a:lnTo>
                    <a:pt x="403" y="290"/>
                  </a:lnTo>
                  <a:cubicBezTo>
                    <a:pt x="410" y="290"/>
                    <a:pt x="410" y="290"/>
                    <a:pt x="410" y="290"/>
                  </a:cubicBezTo>
                  <a:cubicBezTo>
                    <a:pt x="417" y="283"/>
                    <a:pt x="417" y="283"/>
                    <a:pt x="417" y="283"/>
                  </a:cubicBezTo>
                  <a:lnTo>
                    <a:pt x="417" y="290"/>
                  </a:lnTo>
                  <a:lnTo>
                    <a:pt x="424" y="290"/>
                  </a:lnTo>
                  <a:cubicBezTo>
                    <a:pt x="424" y="290"/>
                    <a:pt x="424" y="290"/>
                    <a:pt x="424" y="297"/>
                  </a:cubicBezTo>
                  <a:cubicBezTo>
                    <a:pt x="424" y="304"/>
                    <a:pt x="424" y="304"/>
                    <a:pt x="424" y="304"/>
                  </a:cubicBezTo>
                  <a:cubicBezTo>
                    <a:pt x="417" y="304"/>
                    <a:pt x="417" y="304"/>
                    <a:pt x="417" y="304"/>
                  </a:cubicBezTo>
                  <a:lnTo>
                    <a:pt x="417" y="311"/>
                  </a:lnTo>
                  <a:cubicBezTo>
                    <a:pt x="410" y="311"/>
                    <a:pt x="410" y="311"/>
                    <a:pt x="410" y="311"/>
                  </a:cubicBezTo>
                  <a:lnTo>
                    <a:pt x="403" y="311"/>
                  </a:lnTo>
                  <a:cubicBezTo>
                    <a:pt x="403" y="318"/>
                    <a:pt x="403" y="318"/>
                    <a:pt x="396" y="318"/>
                  </a:cubicBezTo>
                  <a:lnTo>
                    <a:pt x="389" y="318"/>
                  </a:lnTo>
                  <a:cubicBezTo>
                    <a:pt x="382" y="325"/>
                    <a:pt x="382" y="325"/>
                    <a:pt x="382" y="318"/>
                  </a:cubicBezTo>
                  <a:cubicBezTo>
                    <a:pt x="382" y="318"/>
                    <a:pt x="382" y="318"/>
                    <a:pt x="382" y="311"/>
                  </a:cubicBezTo>
                  <a:cubicBezTo>
                    <a:pt x="382" y="311"/>
                    <a:pt x="375" y="311"/>
                    <a:pt x="375" y="304"/>
                  </a:cubicBezTo>
                  <a:cubicBezTo>
                    <a:pt x="375" y="304"/>
                    <a:pt x="375" y="304"/>
                    <a:pt x="368" y="297"/>
                  </a:cubicBezTo>
                  <a:cubicBezTo>
                    <a:pt x="368" y="297"/>
                    <a:pt x="368" y="297"/>
                    <a:pt x="368" y="290"/>
                  </a:cubicBezTo>
                  <a:cubicBezTo>
                    <a:pt x="368" y="283"/>
                    <a:pt x="361" y="283"/>
                    <a:pt x="361" y="283"/>
                  </a:cubicBezTo>
                  <a:cubicBezTo>
                    <a:pt x="361" y="276"/>
                    <a:pt x="361" y="276"/>
                    <a:pt x="361" y="276"/>
                  </a:cubicBezTo>
                  <a:cubicBezTo>
                    <a:pt x="361" y="269"/>
                    <a:pt x="353" y="269"/>
                    <a:pt x="353" y="269"/>
                  </a:cubicBezTo>
                  <a:cubicBezTo>
                    <a:pt x="353" y="269"/>
                    <a:pt x="353" y="269"/>
                    <a:pt x="361" y="262"/>
                  </a:cubicBezTo>
                  <a:cubicBezTo>
                    <a:pt x="361" y="254"/>
                    <a:pt x="361" y="254"/>
                    <a:pt x="361" y="254"/>
                  </a:cubicBezTo>
                  <a:cubicBezTo>
                    <a:pt x="361" y="254"/>
                    <a:pt x="361" y="254"/>
                    <a:pt x="353" y="254"/>
                  </a:cubicBezTo>
                  <a:cubicBezTo>
                    <a:pt x="353" y="254"/>
                    <a:pt x="353" y="254"/>
                    <a:pt x="346" y="254"/>
                  </a:cubicBezTo>
                  <a:cubicBezTo>
                    <a:pt x="346" y="254"/>
                    <a:pt x="346" y="247"/>
                    <a:pt x="346" y="254"/>
                  </a:cubicBezTo>
                  <a:cubicBezTo>
                    <a:pt x="346" y="254"/>
                    <a:pt x="346" y="254"/>
                    <a:pt x="339" y="254"/>
                  </a:cubicBezTo>
                  <a:cubicBezTo>
                    <a:pt x="339" y="247"/>
                    <a:pt x="339" y="247"/>
                    <a:pt x="339" y="247"/>
                  </a:cubicBezTo>
                  <a:cubicBezTo>
                    <a:pt x="332" y="247"/>
                    <a:pt x="332" y="247"/>
                    <a:pt x="332" y="247"/>
                  </a:cubicBezTo>
                  <a:cubicBezTo>
                    <a:pt x="339" y="247"/>
                    <a:pt x="339" y="247"/>
                    <a:pt x="332" y="247"/>
                  </a:cubicBezTo>
                  <a:lnTo>
                    <a:pt x="339" y="247"/>
                  </a:lnTo>
                  <a:lnTo>
                    <a:pt x="332" y="247"/>
                  </a:lnTo>
                  <a:cubicBezTo>
                    <a:pt x="332" y="240"/>
                    <a:pt x="332" y="240"/>
                    <a:pt x="332" y="240"/>
                  </a:cubicBezTo>
                  <a:cubicBezTo>
                    <a:pt x="332" y="240"/>
                    <a:pt x="332" y="240"/>
                    <a:pt x="339" y="240"/>
                  </a:cubicBezTo>
                  <a:cubicBezTo>
                    <a:pt x="332" y="240"/>
                    <a:pt x="332" y="240"/>
                    <a:pt x="332" y="240"/>
                  </a:cubicBezTo>
                  <a:lnTo>
                    <a:pt x="339" y="240"/>
                  </a:lnTo>
                  <a:lnTo>
                    <a:pt x="346" y="240"/>
                  </a:lnTo>
                  <a:cubicBezTo>
                    <a:pt x="346" y="240"/>
                    <a:pt x="346" y="240"/>
                    <a:pt x="339" y="240"/>
                  </a:cubicBezTo>
                  <a:cubicBezTo>
                    <a:pt x="339" y="240"/>
                    <a:pt x="339" y="240"/>
                    <a:pt x="339" y="233"/>
                  </a:cubicBezTo>
                  <a:lnTo>
                    <a:pt x="346" y="240"/>
                  </a:lnTo>
                  <a:lnTo>
                    <a:pt x="346" y="233"/>
                  </a:lnTo>
                  <a:cubicBezTo>
                    <a:pt x="346" y="240"/>
                    <a:pt x="346" y="240"/>
                    <a:pt x="346" y="240"/>
                  </a:cubicBezTo>
                  <a:cubicBezTo>
                    <a:pt x="346" y="233"/>
                    <a:pt x="346" y="233"/>
                    <a:pt x="346" y="233"/>
                  </a:cubicBezTo>
                  <a:lnTo>
                    <a:pt x="353" y="233"/>
                  </a:lnTo>
                  <a:cubicBezTo>
                    <a:pt x="353" y="233"/>
                    <a:pt x="353" y="233"/>
                    <a:pt x="361" y="233"/>
                  </a:cubicBezTo>
                  <a:cubicBezTo>
                    <a:pt x="361" y="233"/>
                    <a:pt x="361" y="240"/>
                    <a:pt x="368" y="240"/>
                  </a:cubicBezTo>
                  <a:lnTo>
                    <a:pt x="375" y="240"/>
                  </a:lnTo>
                  <a:lnTo>
                    <a:pt x="375" y="233"/>
                  </a:lnTo>
                  <a:cubicBezTo>
                    <a:pt x="375" y="226"/>
                    <a:pt x="375" y="226"/>
                    <a:pt x="375" y="226"/>
                  </a:cubicBezTo>
                  <a:lnTo>
                    <a:pt x="368" y="226"/>
                  </a:lnTo>
                  <a:lnTo>
                    <a:pt x="361" y="226"/>
                  </a:lnTo>
                  <a:cubicBezTo>
                    <a:pt x="361" y="226"/>
                    <a:pt x="368" y="226"/>
                    <a:pt x="368" y="219"/>
                  </a:cubicBezTo>
                  <a:cubicBezTo>
                    <a:pt x="368" y="219"/>
                    <a:pt x="368" y="219"/>
                    <a:pt x="361" y="219"/>
                  </a:cubicBezTo>
                  <a:cubicBezTo>
                    <a:pt x="353" y="219"/>
                    <a:pt x="353" y="219"/>
                    <a:pt x="353" y="219"/>
                  </a:cubicBezTo>
                  <a:cubicBezTo>
                    <a:pt x="353" y="219"/>
                    <a:pt x="361" y="219"/>
                    <a:pt x="361" y="226"/>
                  </a:cubicBezTo>
                  <a:cubicBezTo>
                    <a:pt x="361" y="226"/>
                    <a:pt x="361" y="226"/>
                    <a:pt x="353" y="226"/>
                  </a:cubicBezTo>
                  <a:cubicBezTo>
                    <a:pt x="353" y="219"/>
                    <a:pt x="353" y="219"/>
                    <a:pt x="353" y="219"/>
                  </a:cubicBezTo>
                  <a:cubicBezTo>
                    <a:pt x="353" y="219"/>
                    <a:pt x="353" y="219"/>
                    <a:pt x="346" y="219"/>
                  </a:cubicBezTo>
                  <a:cubicBezTo>
                    <a:pt x="346" y="219"/>
                    <a:pt x="346" y="219"/>
                    <a:pt x="353" y="219"/>
                  </a:cubicBezTo>
                  <a:cubicBezTo>
                    <a:pt x="346" y="219"/>
                    <a:pt x="346" y="219"/>
                    <a:pt x="346" y="219"/>
                  </a:cubicBezTo>
                  <a:cubicBezTo>
                    <a:pt x="346" y="219"/>
                    <a:pt x="339" y="219"/>
                    <a:pt x="346" y="219"/>
                  </a:cubicBezTo>
                  <a:cubicBezTo>
                    <a:pt x="346" y="226"/>
                    <a:pt x="346" y="226"/>
                    <a:pt x="346" y="226"/>
                  </a:cubicBezTo>
                  <a:cubicBezTo>
                    <a:pt x="346" y="226"/>
                    <a:pt x="346" y="226"/>
                    <a:pt x="339" y="226"/>
                  </a:cubicBezTo>
                  <a:cubicBezTo>
                    <a:pt x="339" y="226"/>
                    <a:pt x="339" y="226"/>
                    <a:pt x="339" y="233"/>
                  </a:cubicBezTo>
                  <a:cubicBezTo>
                    <a:pt x="339" y="240"/>
                    <a:pt x="339" y="240"/>
                    <a:pt x="339" y="240"/>
                  </a:cubicBezTo>
                  <a:lnTo>
                    <a:pt x="332" y="240"/>
                  </a:lnTo>
                  <a:cubicBezTo>
                    <a:pt x="332" y="240"/>
                    <a:pt x="332" y="240"/>
                    <a:pt x="325" y="240"/>
                  </a:cubicBezTo>
                  <a:cubicBezTo>
                    <a:pt x="325" y="240"/>
                    <a:pt x="325" y="240"/>
                    <a:pt x="325" y="247"/>
                  </a:cubicBezTo>
                  <a:cubicBezTo>
                    <a:pt x="325" y="247"/>
                    <a:pt x="325" y="247"/>
                    <a:pt x="325" y="254"/>
                  </a:cubicBezTo>
                  <a:lnTo>
                    <a:pt x="325" y="247"/>
                  </a:lnTo>
                  <a:cubicBezTo>
                    <a:pt x="325" y="247"/>
                    <a:pt x="325" y="247"/>
                    <a:pt x="318" y="254"/>
                  </a:cubicBezTo>
                  <a:cubicBezTo>
                    <a:pt x="318" y="247"/>
                    <a:pt x="318" y="247"/>
                    <a:pt x="318" y="247"/>
                  </a:cubicBezTo>
                  <a:lnTo>
                    <a:pt x="325" y="247"/>
                  </a:lnTo>
                  <a:lnTo>
                    <a:pt x="318" y="247"/>
                  </a:lnTo>
                  <a:cubicBezTo>
                    <a:pt x="318" y="247"/>
                    <a:pt x="318" y="247"/>
                    <a:pt x="318" y="240"/>
                  </a:cubicBezTo>
                  <a:cubicBezTo>
                    <a:pt x="318" y="247"/>
                    <a:pt x="318" y="240"/>
                    <a:pt x="318" y="240"/>
                  </a:cubicBezTo>
                  <a:lnTo>
                    <a:pt x="318" y="233"/>
                  </a:lnTo>
                  <a:cubicBezTo>
                    <a:pt x="318" y="233"/>
                    <a:pt x="318" y="233"/>
                    <a:pt x="311" y="233"/>
                  </a:cubicBezTo>
                  <a:lnTo>
                    <a:pt x="304" y="226"/>
                  </a:lnTo>
                  <a:cubicBezTo>
                    <a:pt x="297" y="226"/>
                    <a:pt x="297" y="226"/>
                    <a:pt x="297" y="226"/>
                  </a:cubicBezTo>
                  <a:lnTo>
                    <a:pt x="297" y="219"/>
                  </a:lnTo>
                  <a:lnTo>
                    <a:pt x="297" y="226"/>
                  </a:lnTo>
                  <a:cubicBezTo>
                    <a:pt x="297" y="233"/>
                    <a:pt x="297" y="233"/>
                    <a:pt x="297" y="233"/>
                  </a:cubicBezTo>
                  <a:lnTo>
                    <a:pt x="304" y="233"/>
                  </a:lnTo>
                  <a:cubicBezTo>
                    <a:pt x="311" y="240"/>
                    <a:pt x="311" y="240"/>
                    <a:pt x="311" y="240"/>
                  </a:cubicBezTo>
                  <a:lnTo>
                    <a:pt x="304" y="240"/>
                  </a:lnTo>
                  <a:cubicBezTo>
                    <a:pt x="311" y="240"/>
                    <a:pt x="311" y="240"/>
                    <a:pt x="311" y="240"/>
                  </a:cubicBezTo>
                  <a:cubicBezTo>
                    <a:pt x="311" y="240"/>
                    <a:pt x="311" y="240"/>
                    <a:pt x="311" y="247"/>
                  </a:cubicBezTo>
                  <a:cubicBezTo>
                    <a:pt x="311" y="247"/>
                    <a:pt x="311" y="247"/>
                    <a:pt x="304" y="247"/>
                  </a:cubicBezTo>
                  <a:lnTo>
                    <a:pt x="304" y="240"/>
                  </a:lnTo>
                  <a:cubicBezTo>
                    <a:pt x="304" y="240"/>
                    <a:pt x="304" y="240"/>
                    <a:pt x="297" y="240"/>
                  </a:cubicBezTo>
                  <a:cubicBezTo>
                    <a:pt x="297" y="233"/>
                    <a:pt x="297" y="240"/>
                    <a:pt x="297" y="233"/>
                  </a:cubicBezTo>
                  <a:cubicBezTo>
                    <a:pt x="297" y="233"/>
                    <a:pt x="297" y="233"/>
                    <a:pt x="290" y="233"/>
                  </a:cubicBezTo>
                  <a:lnTo>
                    <a:pt x="290" y="226"/>
                  </a:lnTo>
                  <a:lnTo>
                    <a:pt x="283" y="226"/>
                  </a:lnTo>
                  <a:cubicBezTo>
                    <a:pt x="283" y="226"/>
                    <a:pt x="283" y="233"/>
                    <a:pt x="276" y="233"/>
                  </a:cubicBezTo>
                  <a:cubicBezTo>
                    <a:pt x="276" y="226"/>
                    <a:pt x="276" y="233"/>
                    <a:pt x="276" y="233"/>
                  </a:cubicBezTo>
                  <a:cubicBezTo>
                    <a:pt x="276" y="233"/>
                    <a:pt x="276" y="226"/>
                    <a:pt x="269" y="233"/>
                  </a:cubicBezTo>
                  <a:cubicBezTo>
                    <a:pt x="269" y="240"/>
                    <a:pt x="262" y="233"/>
                    <a:pt x="262" y="240"/>
                  </a:cubicBezTo>
                  <a:cubicBezTo>
                    <a:pt x="262" y="240"/>
                    <a:pt x="262" y="240"/>
                    <a:pt x="262" y="247"/>
                  </a:cubicBezTo>
                  <a:lnTo>
                    <a:pt x="255" y="247"/>
                  </a:lnTo>
                  <a:cubicBezTo>
                    <a:pt x="255" y="247"/>
                    <a:pt x="255" y="247"/>
                    <a:pt x="255" y="254"/>
                  </a:cubicBezTo>
                  <a:lnTo>
                    <a:pt x="248" y="254"/>
                  </a:lnTo>
                  <a:cubicBezTo>
                    <a:pt x="248" y="254"/>
                    <a:pt x="248" y="254"/>
                    <a:pt x="240" y="254"/>
                  </a:cubicBezTo>
                  <a:cubicBezTo>
                    <a:pt x="240" y="247"/>
                    <a:pt x="240" y="247"/>
                    <a:pt x="240" y="247"/>
                  </a:cubicBezTo>
                  <a:cubicBezTo>
                    <a:pt x="233" y="247"/>
                    <a:pt x="240" y="247"/>
                    <a:pt x="240" y="247"/>
                  </a:cubicBezTo>
                  <a:lnTo>
                    <a:pt x="233" y="247"/>
                  </a:lnTo>
                  <a:cubicBezTo>
                    <a:pt x="233" y="247"/>
                    <a:pt x="233" y="247"/>
                    <a:pt x="240" y="247"/>
                  </a:cubicBezTo>
                  <a:cubicBezTo>
                    <a:pt x="240" y="247"/>
                    <a:pt x="240" y="247"/>
                    <a:pt x="233" y="247"/>
                  </a:cubicBezTo>
                  <a:lnTo>
                    <a:pt x="233" y="240"/>
                  </a:lnTo>
                  <a:cubicBezTo>
                    <a:pt x="240" y="240"/>
                    <a:pt x="240" y="240"/>
                    <a:pt x="240" y="233"/>
                  </a:cubicBezTo>
                  <a:cubicBezTo>
                    <a:pt x="240" y="233"/>
                    <a:pt x="240" y="233"/>
                    <a:pt x="233" y="233"/>
                  </a:cubicBezTo>
                  <a:lnTo>
                    <a:pt x="240" y="233"/>
                  </a:lnTo>
                  <a:cubicBezTo>
                    <a:pt x="240" y="226"/>
                    <a:pt x="240" y="226"/>
                    <a:pt x="240" y="226"/>
                  </a:cubicBezTo>
                  <a:lnTo>
                    <a:pt x="248" y="226"/>
                  </a:lnTo>
                  <a:cubicBezTo>
                    <a:pt x="248" y="226"/>
                    <a:pt x="255" y="233"/>
                    <a:pt x="255" y="226"/>
                  </a:cubicBezTo>
                  <a:lnTo>
                    <a:pt x="255" y="233"/>
                  </a:lnTo>
                  <a:cubicBezTo>
                    <a:pt x="255" y="226"/>
                    <a:pt x="255" y="226"/>
                    <a:pt x="255" y="226"/>
                  </a:cubicBezTo>
                  <a:cubicBezTo>
                    <a:pt x="262" y="226"/>
                    <a:pt x="262" y="226"/>
                    <a:pt x="262" y="226"/>
                  </a:cubicBezTo>
                  <a:lnTo>
                    <a:pt x="255" y="226"/>
                  </a:lnTo>
                  <a:cubicBezTo>
                    <a:pt x="255" y="226"/>
                    <a:pt x="255" y="226"/>
                    <a:pt x="262" y="219"/>
                  </a:cubicBezTo>
                  <a:cubicBezTo>
                    <a:pt x="262" y="226"/>
                    <a:pt x="262" y="226"/>
                    <a:pt x="262" y="226"/>
                  </a:cubicBezTo>
                  <a:lnTo>
                    <a:pt x="262" y="219"/>
                  </a:lnTo>
                  <a:cubicBezTo>
                    <a:pt x="255" y="219"/>
                    <a:pt x="262" y="219"/>
                    <a:pt x="255" y="219"/>
                  </a:cubicBezTo>
                  <a:cubicBezTo>
                    <a:pt x="255" y="212"/>
                    <a:pt x="255" y="212"/>
                    <a:pt x="255" y="212"/>
                  </a:cubicBezTo>
                  <a:lnTo>
                    <a:pt x="255" y="219"/>
                  </a:lnTo>
                  <a:cubicBezTo>
                    <a:pt x="255" y="212"/>
                    <a:pt x="255" y="212"/>
                    <a:pt x="248" y="212"/>
                  </a:cubicBezTo>
                  <a:lnTo>
                    <a:pt x="255" y="212"/>
                  </a:lnTo>
                  <a:cubicBezTo>
                    <a:pt x="255" y="212"/>
                    <a:pt x="255" y="212"/>
                    <a:pt x="255" y="205"/>
                  </a:cubicBezTo>
                  <a:cubicBezTo>
                    <a:pt x="255" y="205"/>
                    <a:pt x="255" y="205"/>
                    <a:pt x="262" y="205"/>
                  </a:cubicBezTo>
                  <a:lnTo>
                    <a:pt x="262" y="212"/>
                  </a:lnTo>
                  <a:cubicBezTo>
                    <a:pt x="262" y="205"/>
                    <a:pt x="262" y="212"/>
                    <a:pt x="262" y="212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5"/>
                    <a:pt x="262" y="205"/>
                    <a:pt x="269" y="205"/>
                  </a:cubicBezTo>
                  <a:cubicBezTo>
                    <a:pt x="269" y="198"/>
                    <a:pt x="269" y="198"/>
                    <a:pt x="269" y="198"/>
                  </a:cubicBezTo>
                  <a:lnTo>
                    <a:pt x="276" y="198"/>
                  </a:lnTo>
                  <a:cubicBezTo>
                    <a:pt x="276" y="198"/>
                    <a:pt x="276" y="191"/>
                    <a:pt x="283" y="198"/>
                  </a:cubicBezTo>
                  <a:cubicBezTo>
                    <a:pt x="283" y="198"/>
                    <a:pt x="283" y="198"/>
                    <a:pt x="283" y="191"/>
                  </a:cubicBezTo>
                  <a:cubicBezTo>
                    <a:pt x="283" y="191"/>
                    <a:pt x="283" y="191"/>
                    <a:pt x="283" y="198"/>
                  </a:cubicBezTo>
                  <a:cubicBezTo>
                    <a:pt x="283" y="198"/>
                    <a:pt x="283" y="198"/>
                    <a:pt x="283" y="191"/>
                  </a:cubicBezTo>
                  <a:cubicBezTo>
                    <a:pt x="283" y="191"/>
                    <a:pt x="283" y="191"/>
                    <a:pt x="290" y="191"/>
                  </a:cubicBezTo>
                  <a:lnTo>
                    <a:pt x="283" y="191"/>
                  </a:lnTo>
                  <a:cubicBezTo>
                    <a:pt x="283" y="191"/>
                    <a:pt x="283" y="191"/>
                    <a:pt x="283" y="184"/>
                  </a:cubicBezTo>
                  <a:cubicBezTo>
                    <a:pt x="283" y="184"/>
                    <a:pt x="283" y="184"/>
                    <a:pt x="290" y="184"/>
                  </a:cubicBezTo>
                  <a:lnTo>
                    <a:pt x="290" y="191"/>
                  </a:lnTo>
                  <a:lnTo>
                    <a:pt x="297" y="191"/>
                  </a:lnTo>
                  <a:lnTo>
                    <a:pt x="304" y="191"/>
                  </a:lnTo>
                  <a:cubicBezTo>
                    <a:pt x="304" y="191"/>
                    <a:pt x="304" y="191"/>
                    <a:pt x="311" y="191"/>
                  </a:cubicBezTo>
                  <a:lnTo>
                    <a:pt x="318" y="191"/>
                  </a:lnTo>
                  <a:cubicBezTo>
                    <a:pt x="318" y="184"/>
                    <a:pt x="318" y="191"/>
                    <a:pt x="318" y="184"/>
                  </a:cubicBezTo>
                  <a:lnTo>
                    <a:pt x="318" y="177"/>
                  </a:lnTo>
                  <a:cubicBezTo>
                    <a:pt x="325" y="177"/>
                    <a:pt x="325" y="177"/>
                    <a:pt x="325" y="177"/>
                  </a:cubicBezTo>
                  <a:cubicBezTo>
                    <a:pt x="325" y="177"/>
                    <a:pt x="325" y="177"/>
                    <a:pt x="325" y="184"/>
                  </a:cubicBezTo>
                  <a:cubicBezTo>
                    <a:pt x="325" y="184"/>
                    <a:pt x="325" y="184"/>
                    <a:pt x="325" y="177"/>
                  </a:cubicBezTo>
                  <a:cubicBezTo>
                    <a:pt x="325" y="177"/>
                    <a:pt x="325" y="177"/>
                    <a:pt x="332" y="177"/>
                  </a:cubicBezTo>
                  <a:lnTo>
                    <a:pt x="325" y="177"/>
                  </a:lnTo>
                  <a:cubicBezTo>
                    <a:pt x="325" y="177"/>
                    <a:pt x="325" y="177"/>
                    <a:pt x="325" y="170"/>
                  </a:cubicBezTo>
                  <a:cubicBezTo>
                    <a:pt x="332" y="170"/>
                    <a:pt x="332" y="170"/>
                    <a:pt x="332" y="170"/>
                  </a:cubicBezTo>
                  <a:lnTo>
                    <a:pt x="339" y="170"/>
                  </a:lnTo>
                  <a:lnTo>
                    <a:pt x="346" y="170"/>
                  </a:lnTo>
                  <a:lnTo>
                    <a:pt x="339" y="170"/>
                  </a:lnTo>
                  <a:lnTo>
                    <a:pt x="339" y="163"/>
                  </a:lnTo>
                  <a:lnTo>
                    <a:pt x="339" y="170"/>
                  </a:lnTo>
                  <a:cubicBezTo>
                    <a:pt x="339" y="170"/>
                    <a:pt x="339" y="170"/>
                    <a:pt x="332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18" y="170"/>
                    <a:pt x="318" y="163"/>
                    <a:pt x="318" y="163"/>
                  </a:cubicBezTo>
                  <a:cubicBezTo>
                    <a:pt x="318" y="163"/>
                    <a:pt x="318" y="163"/>
                    <a:pt x="318" y="156"/>
                  </a:cubicBezTo>
                  <a:lnTo>
                    <a:pt x="325" y="156"/>
                  </a:lnTo>
                  <a:lnTo>
                    <a:pt x="332" y="149"/>
                  </a:lnTo>
                  <a:cubicBezTo>
                    <a:pt x="332" y="141"/>
                    <a:pt x="332" y="141"/>
                    <a:pt x="332" y="141"/>
                  </a:cubicBezTo>
                  <a:cubicBezTo>
                    <a:pt x="332" y="141"/>
                    <a:pt x="332" y="141"/>
                    <a:pt x="325" y="141"/>
                  </a:cubicBezTo>
                  <a:cubicBezTo>
                    <a:pt x="325" y="141"/>
                    <a:pt x="325" y="141"/>
                    <a:pt x="325" y="149"/>
                  </a:cubicBezTo>
                  <a:cubicBezTo>
                    <a:pt x="318" y="149"/>
                    <a:pt x="318" y="149"/>
                    <a:pt x="318" y="149"/>
                  </a:cubicBezTo>
                  <a:cubicBezTo>
                    <a:pt x="318" y="149"/>
                    <a:pt x="318" y="149"/>
                    <a:pt x="318" y="156"/>
                  </a:cubicBezTo>
                  <a:cubicBezTo>
                    <a:pt x="311" y="156"/>
                    <a:pt x="311" y="156"/>
                    <a:pt x="311" y="156"/>
                  </a:cubicBezTo>
                  <a:cubicBezTo>
                    <a:pt x="311" y="163"/>
                    <a:pt x="311" y="163"/>
                    <a:pt x="311" y="163"/>
                  </a:cubicBezTo>
                  <a:cubicBezTo>
                    <a:pt x="311" y="170"/>
                    <a:pt x="311" y="170"/>
                    <a:pt x="311" y="170"/>
                  </a:cubicBezTo>
                  <a:lnTo>
                    <a:pt x="304" y="170"/>
                  </a:lnTo>
                  <a:cubicBezTo>
                    <a:pt x="311" y="170"/>
                    <a:pt x="311" y="170"/>
                    <a:pt x="311" y="170"/>
                  </a:cubicBezTo>
                  <a:lnTo>
                    <a:pt x="311" y="177"/>
                  </a:lnTo>
                  <a:lnTo>
                    <a:pt x="304" y="177"/>
                  </a:lnTo>
                  <a:lnTo>
                    <a:pt x="311" y="177"/>
                  </a:lnTo>
                  <a:cubicBezTo>
                    <a:pt x="304" y="177"/>
                    <a:pt x="304" y="177"/>
                    <a:pt x="304" y="177"/>
                  </a:cubicBezTo>
                  <a:cubicBezTo>
                    <a:pt x="304" y="184"/>
                    <a:pt x="304" y="184"/>
                    <a:pt x="304" y="184"/>
                  </a:cubicBezTo>
                  <a:cubicBezTo>
                    <a:pt x="304" y="184"/>
                    <a:pt x="304" y="184"/>
                    <a:pt x="297" y="184"/>
                  </a:cubicBezTo>
                  <a:cubicBezTo>
                    <a:pt x="297" y="184"/>
                    <a:pt x="297" y="184"/>
                    <a:pt x="297" y="177"/>
                  </a:cubicBezTo>
                  <a:cubicBezTo>
                    <a:pt x="297" y="177"/>
                    <a:pt x="297" y="177"/>
                    <a:pt x="290" y="177"/>
                  </a:cubicBezTo>
                  <a:cubicBezTo>
                    <a:pt x="290" y="177"/>
                    <a:pt x="290" y="177"/>
                    <a:pt x="290" y="170"/>
                  </a:cubicBezTo>
                  <a:lnTo>
                    <a:pt x="290" y="177"/>
                  </a:lnTo>
                  <a:cubicBezTo>
                    <a:pt x="283" y="177"/>
                    <a:pt x="283" y="177"/>
                    <a:pt x="283" y="177"/>
                  </a:cubicBezTo>
                  <a:cubicBezTo>
                    <a:pt x="276" y="177"/>
                    <a:pt x="276" y="177"/>
                    <a:pt x="276" y="177"/>
                  </a:cubicBezTo>
                  <a:lnTo>
                    <a:pt x="276" y="170"/>
                  </a:lnTo>
                  <a:cubicBezTo>
                    <a:pt x="276" y="170"/>
                    <a:pt x="276" y="170"/>
                    <a:pt x="276" y="177"/>
                  </a:cubicBezTo>
                  <a:cubicBezTo>
                    <a:pt x="276" y="170"/>
                    <a:pt x="276" y="170"/>
                    <a:pt x="276" y="170"/>
                  </a:cubicBezTo>
                  <a:lnTo>
                    <a:pt x="276" y="163"/>
                  </a:lnTo>
                  <a:cubicBezTo>
                    <a:pt x="276" y="170"/>
                    <a:pt x="276" y="163"/>
                    <a:pt x="276" y="163"/>
                  </a:cubicBezTo>
                  <a:lnTo>
                    <a:pt x="276" y="156"/>
                  </a:lnTo>
                  <a:cubicBezTo>
                    <a:pt x="283" y="156"/>
                    <a:pt x="283" y="156"/>
                    <a:pt x="283" y="156"/>
                  </a:cubicBezTo>
                  <a:cubicBezTo>
                    <a:pt x="283" y="156"/>
                    <a:pt x="283" y="156"/>
                    <a:pt x="290" y="156"/>
                  </a:cubicBezTo>
                  <a:cubicBezTo>
                    <a:pt x="290" y="156"/>
                    <a:pt x="290" y="156"/>
                    <a:pt x="290" y="149"/>
                  </a:cubicBezTo>
                  <a:cubicBezTo>
                    <a:pt x="297" y="149"/>
                    <a:pt x="297" y="149"/>
                    <a:pt x="297" y="149"/>
                  </a:cubicBezTo>
                  <a:cubicBezTo>
                    <a:pt x="297" y="141"/>
                    <a:pt x="297" y="141"/>
                    <a:pt x="297" y="141"/>
                  </a:cubicBezTo>
                  <a:cubicBezTo>
                    <a:pt x="297" y="134"/>
                    <a:pt x="304" y="134"/>
                    <a:pt x="304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27"/>
                  </a:cubicBezTo>
                  <a:cubicBezTo>
                    <a:pt x="311" y="127"/>
                    <a:pt x="311" y="127"/>
                    <a:pt x="318" y="127"/>
                  </a:cubicBezTo>
                  <a:cubicBezTo>
                    <a:pt x="318" y="127"/>
                    <a:pt x="318" y="127"/>
                    <a:pt x="318" y="120"/>
                  </a:cubicBezTo>
                  <a:cubicBezTo>
                    <a:pt x="318" y="127"/>
                    <a:pt x="318" y="127"/>
                    <a:pt x="325" y="127"/>
                  </a:cubicBezTo>
                  <a:cubicBezTo>
                    <a:pt x="325" y="120"/>
                    <a:pt x="325" y="120"/>
                    <a:pt x="325" y="120"/>
                  </a:cubicBezTo>
                  <a:cubicBezTo>
                    <a:pt x="332" y="120"/>
                    <a:pt x="332" y="120"/>
                    <a:pt x="332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46" y="120"/>
                  </a:cubicBezTo>
                  <a:cubicBezTo>
                    <a:pt x="346" y="120"/>
                    <a:pt x="346" y="120"/>
                    <a:pt x="339" y="120"/>
                  </a:cubicBezTo>
                  <a:cubicBezTo>
                    <a:pt x="339" y="127"/>
                    <a:pt x="339" y="127"/>
                    <a:pt x="346" y="127"/>
                  </a:cubicBezTo>
                  <a:cubicBezTo>
                    <a:pt x="346" y="127"/>
                    <a:pt x="346" y="127"/>
                    <a:pt x="353" y="127"/>
                  </a:cubicBezTo>
                  <a:lnTo>
                    <a:pt x="361" y="127"/>
                  </a:lnTo>
                  <a:cubicBezTo>
                    <a:pt x="361" y="127"/>
                    <a:pt x="361" y="127"/>
                    <a:pt x="368" y="127"/>
                  </a:cubicBezTo>
                  <a:lnTo>
                    <a:pt x="368" y="134"/>
                  </a:lnTo>
                  <a:cubicBezTo>
                    <a:pt x="368" y="134"/>
                    <a:pt x="368" y="134"/>
                    <a:pt x="375" y="134"/>
                  </a:cubicBezTo>
                  <a:cubicBezTo>
                    <a:pt x="375" y="141"/>
                    <a:pt x="375" y="141"/>
                    <a:pt x="375" y="141"/>
                  </a:cubicBezTo>
                  <a:cubicBezTo>
                    <a:pt x="368" y="141"/>
                    <a:pt x="361" y="141"/>
                    <a:pt x="353" y="141"/>
                  </a:cubicBezTo>
                  <a:lnTo>
                    <a:pt x="353" y="134"/>
                  </a:lnTo>
                  <a:cubicBezTo>
                    <a:pt x="353" y="141"/>
                    <a:pt x="353" y="141"/>
                    <a:pt x="353" y="141"/>
                  </a:cubicBezTo>
                  <a:cubicBezTo>
                    <a:pt x="361" y="141"/>
                    <a:pt x="361" y="141"/>
                    <a:pt x="353" y="141"/>
                  </a:cubicBezTo>
                  <a:cubicBezTo>
                    <a:pt x="353" y="149"/>
                    <a:pt x="361" y="149"/>
                    <a:pt x="361" y="149"/>
                  </a:cubicBezTo>
                  <a:cubicBezTo>
                    <a:pt x="368" y="156"/>
                    <a:pt x="368" y="156"/>
                    <a:pt x="368" y="149"/>
                  </a:cubicBezTo>
                  <a:cubicBezTo>
                    <a:pt x="361" y="149"/>
                    <a:pt x="361" y="149"/>
                    <a:pt x="361" y="149"/>
                  </a:cubicBezTo>
                  <a:cubicBezTo>
                    <a:pt x="368" y="149"/>
                    <a:pt x="368" y="149"/>
                    <a:pt x="368" y="149"/>
                  </a:cubicBezTo>
                  <a:cubicBezTo>
                    <a:pt x="368" y="149"/>
                    <a:pt x="368" y="149"/>
                    <a:pt x="375" y="149"/>
                  </a:cubicBezTo>
                  <a:cubicBezTo>
                    <a:pt x="375" y="149"/>
                    <a:pt x="375" y="149"/>
                    <a:pt x="375" y="141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2" y="141"/>
                    <a:pt x="382" y="141"/>
                    <a:pt x="382" y="134"/>
                  </a:cubicBezTo>
                  <a:cubicBezTo>
                    <a:pt x="382" y="134"/>
                    <a:pt x="382" y="134"/>
                    <a:pt x="382" y="127"/>
                  </a:cubicBezTo>
                  <a:lnTo>
                    <a:pt x="382" y="134"/>
                  </a:lnTo>
                  <a:cubicBezTo>
                    <a:pt x="382" y="134"/>
                    <a:pt x="389" y="134"/>
                    <a:pt x="389" y="127"/>
                  </a:cubicBezTo>
                  <a:cubicBezTo>
                    <a:pt x="389" y="134"/>
                    <a:pt x="389" y="134"/>
                    <a:pt x="389" y="134"/>
                  </a:cubicBezTo>
                  <a:cubicBezTo>
                    <a:pt x="389" y="134"/>
                    <a:pt x="389" y="134"/>
                    <a:pt x="382" y="134"/>
                  </a:cubicBezTo>
                  <a:cubicBezTo>
                    <a:pt x="389" y="134"/>
                    <a:pt x="389" y="141"/>
                    <a:pt x="389" y="141"/>
                  </a:cubicBezTo>
                  <a:cubicBezTo>
                    <a:pt x="389" y="141"/>
                    <a:pt x="389" y="141"/>
                    <a:pt x="396" y="141"/>
                  </a:cubicBezTo>
                  <a:cubicBezTo>
                    <a:pt x="396" y="134"/>
                    <a:pt x="396" y="134"/>
                    <a:pt x="396" y="134"/>
                  </a:cubicBezTo>
                  <a:lnTo>
                    <a:pt x="403" y="134"/>
                  </a:lnTo>
                  <a:cubicBezTo>
                    <a:pt x="403" y="134"/>
                    <a:pt x="403" y="134"/>
                    <a:pt x="403" y="127"/>
                  </a:cubicBezTo>
                  <a:lnTo>
                    <a:pt x="403" y="134"/>
                  </a:lnTo>
                  <a:cubicBezTo>
                    <a:pt x="410" y="134"/>
                    <a:pt x="403" y="127"/>
                    <a:pt x="410" y="127"/>
                  </a:cubicBezTo>
                  <a:cubicBezTo>
                    <a:pt x="410" y="127"/>
                    <a:pt x="410" y="127"/>
                    <a:pt x="410" y="134"/>
                  </a:cubicBezTo>
                  <a:cubicBezTo>
                    <a:pt x="410" y="134"/>
                    <a:pt x="410" y="134"/>
                    <a:pt x="417" y="127"/>
                  </a:cubicBezTo>
                  <a:cubicBezTo>
                    <a:pt x="417" y="127"/>
                    <a:pt x="417" y="134"/>
                    <a:pt x="417" y="127"/>
                  </a:cubicBezTo>
                  <a:cubicBezTo>
                    <a:pt x="417" y="127"/>
                    <a:pt x="417" y="127"/>
                    <a:pt x="424" y="127"/>
                  </a:cubicBezTo>
                  <a:cubicBezTo>
                    <a:pt x="424" y="134"/>
                    <a:pt x="424" y="134"/>
                    <a:pt x="424" y="134"/>
                  </a:cubicBezTo>
                  <a:lnTo>
                    <a:pt x="424" y="127"/>
                  </a:lnTo>
                  <a:cubicBezTo>
                    <a:pt x="431" y="127"/>
                    <a:pt x="431" y="127"/>
                    <a:pt x="431" y="127"/>
                  </a:cubicBezTo>
                  <a:cubicBezTo>
                    <a:pt x="431" y="127"/>
                    <a:pt x="431" y="127"/>
                    <a:pt x="438" y="127"/>
                  </a:cubicBezTo>
                  <a:cubicBezTo>
                    <a:pt x="438" y="127"/>
                    <a:pt x="445" y="127"/>
                    <a:pt x="452" y="134"/>
                  </a:cubicBezTo>
                  <a:lnTo>
                    <a:pt x="452" y="127"/>
                  </a:lnTo>
                  <a:cubicBezTo>
                    <a:pt x="445" y="127"/>
                    <a:pt x="452" y="127"/>
                    <a:pt x="445" y="127"/>
                  </a:cubicBezTo>
                  <a:cubicBezTo>
                    <a:pt x="445" y="120"/>
                    <a:pt x="445" y="120"/>
                    <a:pt x="445" y="120"/>
                  </a:cubicBezTo>
                  <a:cubicBezTo>
                    <a:pt x="445" y="120"/>
                    <a:pt x="445" y="113"/>
                    <a:pt x="452" y="113"/>
                  </a:cubicBezTo>
                  <a:cubicBezTo>
                    <a:pt x="445" y="106"/>
                    <a:pt x="438" y="99"/>
                    <a:pt x="431" y="99"/>
                  </a:cubicBezTo>
                  <a:cubicBezTo>
                    <a:pt x="424" y="99"/>
                    <a:pt x="424" y="99"/>
                    <a:pt x="424" y="99"/>
                  </a:cubicBezTo>
                  <a:cubicBezTo>
                    <a:pt x="424" y="99"/>
                    <a:pt x="424" y="99"/>
                    <a:pt x="417" y="99"/>
                  </a:cubicBezTo>
                  <a:cubicBezTo>
                    <a:pt x="417" y="99"/>
                    <a:pt x="417" y="99"/>
                    <a:pt x="417" y="106"/>
                  </a:cubicBezTo>
                  <a:cubicBezTo>
                    <a:pt x="417" y="106"/>
                    <a:pt x="417" y="106"/>
                    <a:pt x="424" y="106"/>
                  </a:cubicBezTo>
                  <a:cubicBezTo>
                    <a:pt x="417" y="106"/>
                    <a:pt x="417" y="106"/>
                    <a:pt x="417" y="106"/>
                  </a:cubicBezTo>
                  <a:cubicBezTo>
                    <a:pt x="410" y="106"/>
                    <a:pt x="410" y="106"/>
                    <a:pt x="410" y="106"/>
                  </a:cubicBezTo>
                  <a:cubicBezTo>
                    <a:pt x="410" y="106"/>
                    <a:pt x="410" y="99"/>
                    <a:pt x="417" y="99"/>
                  </a:cubicBezTo>
                  <a:cubicBezTo>
                    <a:pt x="417" y="99"/>
                    <a:pt x="417" y="99"/>
                    <a:pt x="417" y="92"/>
                  </a:cubicBezTo>
                  <a:lnTo>
                    <a:pt x="417" y="99"/>
                  </a:lnTo>
                  <a:cubicBezTo>
                    <a:pt x="424" y="92"/>
                    <a:pt x="424" y="92"/>
                    <a:pt x="424" y="92"/>
                  </a:cubicBezTo>
                  <a:cubicBezTo>
                    <a:pt x="389" y="71"/>
                    <a:pt x="346" y="57"/>
                    <a:pt x="297" y="57"/>
                  </a:cubicBezTo>
                  <a:cubicBezTo>
                    <a:pt x="262" y="57"/>
                    <a:pt x="226" y="71"/>
                    <a:pt x="191" y="85"/>
                  </a:cubicBez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410" y="233"/>
                  </a:moveTo>
                  <a:lnTo>
                    <a:pt x="410" y="233"/>
                  </a:lnTo>
                  <a:cubicBezTo>
                    <a:pt x="410" y="233"/>
                    <a:pt x="410" y="233"/>
                    <a:pt x="403" y="233"/>
                  </a:cubicBezTo>
                  <a:cubicBezTo>
                    <a:pt x="410" y="233"/>
                    <a:pt x="410" y="233"/>
                    <a:pt x="410" y="233"/>
                  </a:cubicBezTo>
                  <a:lnTo>
                    <a:pt x="403" y="233"/>
                  </a:lnTo>
                  <a:cubicBezTo>
                    <a:pt x="403" y="226"/>
                    <a:pt x="403" y="226"/>
                    <a:pt x="403" y="226"/>
                  </a:cubicBezTo>
                  <a:lnTo>
                    <a:pt x="403" y="219"/>
                  </a:lnTo>
                  <a:lnTo>
                    <a:pt x="410" y="226"/>
                  </a:lnTo>
                  <a:cubicBezTo>
                    <a:pt x="410" y="219"/>
                    <a:pt x="410" y="219"/>
                    <a:pt x="410" y="219"/>
                  </a:cubicBezTo>
                  <a:cubicBezTo>
                    <a:pt x="410" y="219"/>
                    <a:pt x="410" y="219"/>
                    <a:pt x="403" y="219"/>
                  </a:cubicBezTo>
                  <a:cubicBezTo>
                    <a:pt x="403" y="219"/>
                    <a:pt x="403" y="219"/>
                    <a:pt x="396" y="219"/>
                  </a:cubicBezTo>
                  <a:lnTo>
                    <a:pt x="389" y="226"/>
                  </a:lnTo>
                  <a:lnTo>
                    <a:pt x="396" y="226"/>
                  </a:lnTo>
                  <a:cubicBezTo>
                    <a:pt x="396" y="226"/>
                    <a:pt x="389" y="233"/>
                    <a:pt x="396" y="233"/>
                  </a:cubicBezTo>
                  <a:cubicBezTo>
                    <a:pt x="396" y="233"/>
                    <a:pt x="396" y="233"/>
                    <a:pt x="396" y="240"/>
                  </a:cubicBezTo>
                  <a:lnTo>
                    <a:pt x="403" y="240"/>
                  </a:lnTo>
                  <a:cubicBezTo>
                    <a:pt x="396" y="240"/>
                    <a:pt x="396" y="240"/>
                    <a:pt x="396" y="240"/>
                  </a:cubicBezTo>
                  <a:cubicBezTo>
                    <a:pt x="396" y="247"/>
                    <a:pt x="396" y="247"/>
                    <a:pt x="396" y="247"/>
                  </a:cubicBezTo>
                  <a:cubicBezTo>
                    <a:pt x="396" y="247"/>
                    <a:pt x="396" y="247"/>
                    <a:pt x="403" y="247"/>
                  </a:cubicBezTo>
                  <a:cubicBezTo>
                    <a:pt x="403" y="254"/>
                    <a:pt x="403" y="254"/>
                    <a:pt x="410" y="254"/>
                  </a:cubicBezTo>
                  <a:cubicBezTo>
                    <a:pt x="410" y="247"/>
                    <a:pt x="410" y="247"/>
                    <a:pt x="410" y="247"/>
                  </a:cubicBezTo>
                  <a:cubicBezTo>
                    <a:pt x="410" y="240"/>
                    <a:pt x="410" y="240"/>
                    <a:pt x="410" y="240"/>
                  </a:cubicBezTo>
                  <a:cubicBezTo>
                    <a:pt x="410" y="233"/>
                    <a:pt x="410" y="233"/>
                    <a:pt x="410" y="233"/>
                  </a:cubicBezTo>
                  <a:cubicBezTo>
                    <a:pt x="410" y="233"/>
                    <a:pt x="410" y="233"/>
                    <a:pt x="410" y="240"/>
                  </a:cubicBezTo>
                  <a:cubicBezTo>
                    <a:pt x="410" y="233"/>
                    <a:pt x="410" y="233"/>
                    <a:pt x="410" y="233"/>
                  </a:cubicBezTo>
                  <a:close/>
                  <a:moveTo>
                    <a:pt x="332" y="233"/>
                  </a:moveTo>
                  <a:lnTo>
                    <a:pt x="332" y="233"/>
                  </a:lnTo>
                  <a:close/>
                  <a:moveTo>
                    <a:pt x="417" y="106"/>
                  </a:moveTo>
                  <a:lnTo>
                    <a:pt x="417" y="106"/>
                  </a:lnTo>
                  <a:cubicBezTo>
                    <a:pt x="417" y="113"/>
                    <a:pt x="417" y="106"/>
                    <a:pt x="417" y="113"/>
                  </a:cubicBezTo>
                  <a:lnTo>
                    <a:pt x="417" y="120"/>
                  </a:lnTo>
                  <a:cubicBezTo>
                    <a:pt x="417" y="120"/>
                    <a:pt x="417" y="120"/>
                    <a:pt x="410" y="120"/>
                  </a:cubicBezTo>
                  <a:lnTo>
                    <a:pt x="410" y="113"/>
                  </a:lnTo>
                  <a:cubicBezTo>
                    <a:pt x="403" y="113"/>
                    <a:pt x="403" y="113"/>
                    <a:pt x="403" y="113"/>
                  </a:cubicBezTo>
                  <a:cubicBezTo>
                    <a:pt x="410" y="113"/>
                    <a:pt x="410" y="113"/>
                    <a:pt x="410" y="113"/>
                  </a:cubicBezTo>
                  <a:cubicBezTo>
                    <a:pt x="410" y="113"/>
                    <a:pt x="410" y="113"/>
                    <a:pt x="403" y="106"/>
                  </a:cubicBezTo>
                  <a:lnTo>
                    <a:pt x="410" y="106"/>
                  </a:lnTo>
                  <a:lnTo>
                    <a:pt x="417" y="106"/>
                  </a:lnTo>
                  <a:close/>
                  <a:moveTo>
                    <a:pt x="332" y="71"/>
                  </a:moveTo>
                  <a:lnTo>
                    <a:pt x="332" y="71"/>
                  </a:lnTo>
                  <a:cubicBezTo>
                    <a:pt x="325" y="71"/>
                    <a:pt x="325" y="71"/>
                    <a:pt x="325" y="71"/>
                  </a:cubicBezTo>
                  <a:cubicBezTo>
                    <a:pt x="325" y="71"/>
                    <a:pt x="325" y="71"/>
                    <a:pt x="318" y="71"/>
                  </a:cubicBezTo>
                  <a:cubicBezTo>
                    <a:pt x="318" y="71"/>
                    <a:pt x="318" y="71"/>
                    <a:pt x="325" y="71"/>
                  </a:cubicBezTo>
                  <a:cubicBezTo>
                    <a:pt x="318" y="71"/>
                    <a:pt x="311" y="71"/>
                    <a:pt x="311" y="71"/>
                  </a:cubicBezTo>
                  <a:cubicBezTo>
                    <a:pt x="311" y="71"/>
                    <a:pt x="311" y="71"/>
                    <a:pt x="311" y="64"/>
                  </a:cubicBezTo>
                  <a:cubicBezTo>
                    <a:pt x="318" y="64"/>
                    <a:pt x="318" y="64"/>
                    <a:pt x="318" y="64"/>
                  </a:cubicBezTo>
                  <a:cubicBezTo>
                    <a:pt x="318" y="71"/>
                    <a:pt x="318" y="64"/>
                    <a:pt x="325" y="71"/>
                  </a:cubicBezTo>
                  <a:lnTo>
                    <a:pt x="325" y="64"/>
                  </a:lnTo>
                  <a:cubicBezTo>
                    <a:pt x="325" y="64"/>
                    <a:pt x="325" y="64"/>
                    <a:pt x="325" y="71"/>
                  </a:cubicBezTo>
                  <a:cubicBezTo>
                    <a:pt x="325" y="64"/>
                    <a:pt x="325" y="64"/>
                    <a:pt x="332" y="64"/>
                  </a:cubicBezTo>
                  <a:cubicBezTo>
                    <a:pt x="332" y="64"/>
                    <a:pt x="332" y="71"/>
                    <a:pt x="339" y="71"/>
                  </a:cubicBezTo>
                  <a:cubicBezTo>
                    <a:pt x="332" y="71"/>
                    <a:pt x="332" y="71"/>
                    <a:pt x="332" y="71"/>
                  </a:cubicBezTo>
                  <a:close/>
                  <a:moveTo>
                    <a:pt x="311" y="71"/>
                  </a:moveTo>
                  <a:lnTo>
                    <a:pt x="311" y="71"/>
                  </a:lnTo>
                  <a:cubicBezTo>
                    <a:pt x="318" y="71"/>
                    <a:pt x="318" y="71"/>
                    <a:pt x="318" y="71"/>
                  </a:cubicBezTo>
                  <a:lnTo>
                    <a:pt x="318" y="78"/>
                  </a:lnTo>
                  <a:cubicBezTo>
                    <a:pt x="311" y="78"/>
                    <a:pt x="311" y="78"/>
                    <a:pt x="311" y="78"/>
                  </a:cubicBezTo>
                  <a:cubicBezTo>
                    <a:pt x="311" y="85"/>
                    <a:pt x="311" y="85"/>
                    <a:pt x="311" y="85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85"/>
                    <a:pt x="304" y="85"/>
                    <a:pt x="311" y="85"/>
                  </a:cubicBezTo>
                  <a:cubicBezTo>
                    <a:pt x="304" y="85"/>
                    <a:pt x="304" y="78"/>
                    <a:pt x="304" y="78"/>
                  </a:cubicBezTo>
                  <a:lnTo>
                    <a:pt x="304" y="85"/>
                  </a:lnTo>
                  <a:cubicBezTo>
                    <a:pt x="297" y="85"/>
                    <a:pt x="297" y="78"/>
                    <a:pt x="297" y="78"/>
                  </a:cubicBezTo>
                  <a:cubicBezTo>
                    <a:pt x="304" y="78"/>
                    <a:pt x="304" y="78"/>
                    <a:pt x="304" y="78"/>
                  </a:cubicBezTo>
                  <a:cubicBezTo>
                    <a:pt x="304" y="78"/>
                    <a:pt x="304" y="78"/>
                    <a:pt x="297" y="78"/>
                  </a:cubicBezTo>
                  <a:cubicBezTo>
                    <a:pt x="297" y="78"/>
                    <a:pt x="297" y="78"/>
                    <a:pt x="297" y="71"/>
                  </a:cubicBezTo>
                  <a:cubicBezTo>
                    <a:pt x="297" y="71"/>
                    <a:pt x="297" y="71"/>
                    <a:pt x="290" y="71"/>
                  </a:cubicBezTo>
                  <a:cubicBezTo>
                    <a:pt x="290" y="71"/>
                    <a:pt x="290" y="71"/>
                    <a:pt x="297" y="71"/>
                  </a:cubicBezTo>
                  <a:cubicBezTo>
                    <a:pt x="297" y="71"/>
                    <a:pt x="297" y="71"/>
                    <a:pt x="304" y="71"/>
                  </a:cubicBezTo>
                  <a:lnTo>
                    <a:pt x="311" y="71"/>
                  </a:lnTo>
                  <a:close/>
                  <a:moveTo>
                    <a:pt x="262" y="205"/>
                  </a:moveTo>
                  <a:lnTo>
                    <a:pt x="262" y="205"/>
                  </a:lnTo>
                  <a:lnTo>
                    <a:pt x="269" y="205"/>
                  </a:lnTo>
                  <a:cubicBezTo>
                    <a:pt x="262" y="205"/>
                    <a:pt x="262" y="205"/>
                    <a:pt x="262" y="205"/>
                  </a:cubicBezTo>
                  <a:cubicBezTo>
                    <a:pt x="255" y="205"/>
                    <a:pt x="255" y="205"/>
                    <a:pt x="255" y="205"/>
                  </a:cubicBezTo>
                  <a:cubicBezTo>
                    <a:pt x="255" y="205"/>
                    <a:pt x="255" y="205"/>
                    <a:pt x="248" y="205"/>
                  </a:cubicBezTo>
                  <a:cubicBezTo>
                    <a:pt x="255" y="205"/>
                    <a:pt x="255" y="205"/>
                    <a:pt x="255" y="205"/>
                  </a:cubicBezTo>
                  <a:lnTo>
                    <a:pt x="255" y="198"/>
                  </a:lnTo>
                  <a:lnTo>
                    <a:pt x="255" y="205"/>
                  </a:lnTo>
                  <a:cubicBezTo>
                    <a:pt x="255" y="198"/>
                    <a:pt x="248" y="198"/>
                    <a:pt x="248" y="198"/>
                  </a:cubicBezTo>
                  <a:lnTo>
                    <a:pt x="255" y="198"/>
                  </a:lnTo>
                  <a:cubicBezTo>
                    <a:pt x="255" y="191"/>
                    <a:pt x="255" y="191"/>
                    <a:pt x="255" y="191"/>
                  </a:cubicBezTo>
                  <a:cubicBezTo>
                    <a:pt x="255" y="191"/>
                    <a:pt x="255" y="191"/>
                    <a:pt x="248" y="191"/>
                  </a:cubicBezTo>
                  <a:lnTo>
                    <a:pt x="248" y="184"/>
                  </a:lnTo>
                  <a:cubicBezTo>
                    <a:pt x="248" y="177"/>
                    <a:pt x="248" y="177"/>
                    <a:pt x="248" y="177"/>
                  </a:cubicBezTo>
                  <a:lnTo>
                    <a:pt x="255" y="177"/>
                  </a:lnTo>
                  <a:lnTo>
                    <a:pt x="248" y="177"/>
                  </a:lnTo>
                  <a:cubicBezTo>
                    <a:pt x="255" y="177"/>
                    <a:pt x="255" y="177"/>
                    <a:pt x="255" y="177"/>
                  </a:cubicBezTo>
                  <a:cubicBezTo>
                    <a:pt x="255" y="184"/>
                    <a:pt x="255" y="184"/>
                    <a:pt x="255" y="184"/>
                  </a:cubicBezTo>
                  <a:cubicBezTo>
                    <a:pt x="255" y="191"/>
                    <a:pt x="255" y="191"/>
                    <a:pt x="255" y="191"/>
                  </a:cubicBezTo>
                  <a:cubicBezTo>
                    <a:pt x="262" y="191"/>
                    <a:pt x="262" y="191"/>
                    <a:pt x="262" y="191"/>
                  </a:cubicBezTo>
                  <a:cubicBezTo>
                    <a:pt x="262" y="198"/>
                    <a:pt x="262" y="198"/>
                    <a:pt x="262" y="198"/>
                  </a:cubicBezTo>
                  <a:lnTo>
                    <a:pt x="269" y="198"/>
                  </a:lnTo>
                  <a:cubicBezTo>
                    <a:pt x="269" y="198"/>
                    <a:pt x="262" y="198"/>
                    <a:pt x="262" y="205"/>
                  </a:cubicBezTo>
                  <a:close/>
                  <a:moveTo>
                    <a:pt x="248" y="184"/>
                  </a:moveTo>
                  <a:lnTo>
                    <a:pt x="248" y="184"/>
                  </a:lnTo>
                  <a:close/>
                  <a:moveTo>
                    <a:pt x="248" y="191"/>
                  </a:moveTo>
                  <a:lnTo>
                    <a:pt x="248" y="191"/>
                  </a:lnTo>
                  <a:cubicBezTo>
                    <a:pt x="248" y="191"/>
                    <a:pt x="248" y="191"/>
                    <a:pt x="240" y="191"/>
                  </a:cubicBezTo>
                  <a:cubicBezTo>
                    <a:pt x="248" y="191"/>
                    <a:pt x="248" y="198"/>
                    <a:pt x="248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33" y="198"/>
                    <a:pt x="233" y="205"/>
                    <a:pt x="233" y="205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3" y="198"/>
                    <a:pt x="240" y="198"/>
                  </a:cubicBezTo>
                  <a:cubicBezTo>
                    <a:pt x="233" y="198"/>
                    <a:pt x="233" y="198"/>
                    <a:pt x="233" y="191"/>
                  </a:cubicBezTo>
                  <a:cubicBezTo>
                    <a:pt x="233" y="191"/>
                    <a:pt x="233" y="191"/>
                    <a:pt x="240" y="191"/>
                  </a:cubicBezTo>
                  <a:cubicBezTo>
                    <a:pt x="240" y="191"/>
                    <a:pt x="240" y="191"/>
                    <a:pt x="240" y="184"/>
                  </a:cubicBezTo>
                  <a:cubicBezTo>
                    <a:pt x="240" y="191"/>
                    <a:pt x="240" y="191"/>
                    <a:pt x="240" y="191"/>
                  </a:cubicBezTo>
                  <a:cubicBezTo>
                    <a:pt x="240" y="191"/>
                    <a:pt x="248" y="184"/>
                    <a:pt x="248" y="191"/>
                  </a:cubicBezTo>
                  <a:close/>
                  <a:moveTo>
                    <a:pt x="233" y="269"/>
                  </a:moveTo>
                  <a:lnTo>
                    <a:pt x="233" y="269"/>
                  </a:lnTo>
                  <a:lnTo>
                    <a:pt x="233" y="262"/>
                  </a:lnTo>
                  <a:lnTo>
                    <a:pt x="240" y="262"/>
                  </a:lnTo>
                  <a:lnTo>
                    <a:pt x="248" y="254"/>
                  </a:lnTo>
                  <a:lnTo>
                    <a:pt x="255" y="254"/>
                  </a:lnTo>
                  <a:cubicBezTo>
                    <a:pt x="255" y="254"/>
                    <a:pt x="255" y="254"/>
                    <a:pt x="262" y="254"/>
                  </a:cubicBezTo>
                  <a:lnTo>
                    <a:pt x="269" y="254"/>
                  </a:lnTo>
                  <a:cubicBezTo>
                    <a:pt x="269" y="254"/>
                    <a:pt x="269" y="254"/>
                    <a:pt x="269" y="247"/>
                  </a:cubicBezTo>
                  <a:cubicBezTo>
                    <a:pt x="276" y="247"/>
                    <a:pt x="276" y="254"/>
                    <a:pt x="276" y="254"/>
                  </a:cubicBezTo>
                  <a:lnTo>
                    <a:pt x="276" y="247"/>
                  </a:lnTo>
                  <a:cubicBezTo>
                    <a:pt x="283" y="247"/>
                    <a:pt x="283" y="247"/>
                    <a:pt x="283" y="247"/>
                  </a:cubicBezTo>
                  <a:lnTo>
                    <a:pt x="283" y="254"/>
                  </a:lnTo>
                  <a:lnTo>
                    <a:pt x="290" y="247"/>
                  </a:lnTo>
                  <a:cubicBezTo>
                    <a:pt x="290" y="247"/>
                    <a:pt x="290" y="247"/>
                    <a:pt x="290" y="254"/>
                  </a:cubicBezTo>
                  <a:cubicBezTo>
                    <a:pt x="290" y="247"/>
                    <a:pt x="290" y="247"/>
                    <a:pt x="290" y="247"/>
                  </a:cubicBezTo>
                  <a:cubicBezTo>
                    <a:pt x="290" y="254"/>
                    <a:pt x="290" y="254"/>
                    <a:pt x="290" y="254"/>
                  </a:cubicBezTo>
                  <a:lnTo>
                    <a:pt x="290" y="262"/>
                  </a:lnTo>
                  <a:cubicBezTo>
                    <a:pt x="297" y="262"/>
                    <a:pt x="297" y="262"/>
                    <a:pt x="297" y="262"/>
                  </a:cubicBezTo>
                  <a:cubicBezTo>
                    <a:pt x="297" y="262"/>
                    <a:pt x="297" y="262"/>
                    <a:pt x="304" y="262"/>
                  </a:cubicBezTo>
                  <a:cubicBezTo>
                    <a:pt x="304" y="269"/>
                    <a:pt x="304" y="269"/>
                    <a:pt x="304" y="269"/>
                  </a:cubicBezTo>
                  <a:lnTo>
                    <a:pt x="311" y="269"/>
                  </a:lnTo>
                  <a:lnTo>
                    <a:pt x="318" y="269"/>
                  </a:lnTo>
                  <a:cubicBezTo>
                    <a:pt x="318" y="262"/>
                    <a:pt x="318" y="262"/>
                    <a:pt x="325" y="262"/>
                  </a:cubicBezTo>
                  <a:lnTo>
                    <a:pt x="325" y="269"/>
                  </a:lnTo>
                  <a:cubicBezTo>
                    <a:pt x="332" y="269"/>
                    <a:pt x="332" y="269"/>
                    <a:pt x="332" y="269"/>
                  </a:cubicBezTo>
                  <a:lnTo>
                    <a:pt x="339" y="269"/>
                  </a:lnTo>
                  <a:cubicBezTo>
                    <a:pt x="339" y="269"/>
                    <a:pt x="339" y="269"/>
                    <a:pt x="346" y="269"/>
                  </a:cubicBezTo>
                  <a:cubicBezTo>
                    <a:pt x="353" y="269"/>
                    <a:pt x="353" y="269"/>
                    <a:pt x="353" y="269"/>
                  </a:cubicBezTo>
                  <a:cubicBezTo>
                    <a:pt x="353" y="269"/>
                    <a:pt x="353" y="269"/>
                    <a:pt x="361" y="276"/>
                  </a:cubicBezTo>
                  <a:cubicBezTo>
                    <a:pt x="353" y="276"/>
                    <a:pt x="353" y="276"/>
                    <a:pt x="353" y="276"/>
                  </a:cubicBezTo>
                  <a:cubicBezTo>
                    <a:pt x="353" y="283"/>
                    <a:pt x="353" y="283"/>
                    <a:pt x="353" y="283"/>
                  </a:cubicBezTo>
                  <a:lnTo>
                    <a:pt x="361" y="290"/>
                  </a:lnTo>
                  <a:lnTo>
                    <a:pt x="361" y="297"/>
                  </a:lnTo>
                  <a:cubicBezTo>
                    <a:pt x="368" y="297"/>
                    <a:pt x="361" y="304"/>
                    <a:pt x="368" y="304"/>
                  </a:cubicBezTo>
                  <a:cubicBezTo>
                    <a:pt x="368" y="311"/>
                    <a:pt x="368" y="311"/>
                    <a:pt x="375" y="318"/>
                  </a:cubicBezTo>
                  <a:lnTo>
                    <a:pt x="375" y="311"/>
                  </a:lnTo>
                  <a:lnTo>
                    <a:pt x="375" y="318"/>
                  </a:lnTo>
                  <a:cubicBezTo>
                    <a:pt x="375" y="318"/>
                    <a:pt x="375" y="318"/>
                    <a:pt x="382" y="318"/>
                  </a:cubicBezTo>
                  <a:lnTo>
                    <a:pt x="382" y="325"/>
                  </a:lnTo>
                  <a:cubicBezTo>
                    <a:pt x="389" y="325"/>
                    <a:pt x="389" y="325"/>
                    <a:pt x="389" y="325"/>
                  </a:cubicBezTo>
                  <a:cubicBezTo>
                    <a:pt x="396" y="325"/>
                    <a:pt x="396" y="325"/>
                    <a:pt x="396" y="325"/>
                  </a:cubicBezTo>
                  <a:lnTo>
                    <a:pt x="403" y="325"/>
                  </a:lnTo>
                  <a:cubicBezTo>
                    <a:pt x="403" y="325"/>
                    <a:pt x="403" y="325"/>
                    <a:pt x="403" y="332"/>
                  </a:cubicBezTo>
                  <a:lnTo>
                    <a:pt x="396" y="332"/>
                  </a:lnTo>
                  <a:cubicBezTo>
                    <a:pt x="396" y="332"/>
                    <a:pt x="396" y="332"/>
                    <a:pt x="396" y="339"/>
                  </a:cubicBezTo>
                  <a:cubicBezTo>
                    <a:pt x="396" y="347"/>
                    <a:pt x="396" y="347"/>
                    <a:pt x="389" y="347"/>
                  </a:cubicBezTo>
                  <a:cubicBezTo>
                    <a:pt x="389" y="347"/>
                    <a:pt x="389" y="347"/>
                    <a:pt x="389" y="354"/>
                  </a:cubicBezTo>
                  <a:lnTo>
                    <a:pt x="382" y="354"/>
                  </a:lnTo>
                  <a:cubicBezTo>
                    <a:pt x="382" y="361"/>
                    <a:pt x="375" y="361"/>
                    <a:pt x="375" y="361"/>
                  </a:cubicBezTo>
                  <a:cubicBezTo>
                    <a:pt x="375" y="368"/>
                    <a:pt x="375" y="368"/>
                    <a:pt x="375" y="368"/>
                  </a:cubicBezTo>
                  <a:lnTo>
                    <a:pt x="368" y="368"/>
                  </a:lnTo>
                  <a:lnTo>
                    <a:pt x="368" y="375"/>
                  </a:lnTo>
                  <a:cubicBezTo>
                    <a:pt x="368" y="375"/>
                    <a:pt x="368" y="375"/>
                    <a:pt x="368" y="382"/>
                  </a:cubicBezTo>
                  <a:cubicBezTo>
                    <a:pt x="375" y="389"/>
                    <a:pt x="375" y="389"/>
                    <a:pt x="375" y="389"/>
                  </a:cubicBezTo>
                  <a:cubicBezTo>
                    <a:pt x="375" y="396"/>
                    <a:pt x="375" y="396"/>
                    <a:pt x="375" y="396"/>
                  </a:cubicBezTo>
                  <a:lnTo>
                    <a:pt x="375" y="403"/>
                  </a:lnTo>
                  <a:cubicBezTo>
                    <a:pt x="375" y="403"/>
                    <a:pt x="375" y="403"/>
                    <a:pt x="368" y="403"/>
                  </a:cubicBezTo>
                  <a:cubicBezTo>
                    <a:pt x="361" y="410"/>
                    <a:pt x="361" y="410"/>
                    <a:pt x="361" y="410"/>
                  </a:cubicBezTo>
                  <a:lnTo>
                    <a:pt x="361" y="417"/>
                  </a:lnTo>
                  <a:lnTo>
                    <a:pt x="361" y="424"/>
                  </a:lnTo>
                  <a:cubicBezTo>
                    <a:pt x="361" y="424"/>
                    <a:pt x="353" y="424"/>
                    <a:pt x="353" y="431"/>
                  </a:cubicBezTo>
                  <a:lnTo>
                    <a:pt x="353" y="438"/>
                  </a:lnTo>
                  <a:lnTo>
                    <a:pt x="346" y="438"/>
                  </a:lnTo>
                  <a:cubicBezTo>
                    <a:pt x="346" y="445"/>
                    <a:pt x="339" y="445"/>
                    <a:pt x="339" y="452"/>
                  </a:cubicBezTo>
                  <a:cubicBezTo>
                    <a:pt x="332" y="452"/>
                    <a:pt x="332" y="452"/>
                    <a:pt x="332" y="452"/>
                  </a:cubicBezTo>
                  <a:cubicBezTo>
                    <a:pt x="325" y="452"/>
                    <a:pt x="325" y="452"/>
                    <a:pt x="325" y="452"/>
                  </a:cubicBezTo>
                  <a:lnTo>
                    <a:pt x="318" y="452"/>
                  </a:lnTo>
                  <a:cubicBezTo>
                    <a:pt x="318" y="460"/>
                    <a:pt x="318" y="452"/>
                    <a:pt x="318" y="452"/>
                  </a:cubicBezTo>
                  <a:cubicBezTo>
                    <a:pt x="318" y="460"/>
                    <a:pt x="318" y="460"/>
                    <a:pt x="318" y="460"/>
                  </a:cubicBezTo>
                  <a:cubicBezTo>
                    <a:pt x="311" y="460"/>
                    <a:pt x="311" y="452"/>
                    <a:pt x="311" y="452"/>
                  </a:cubicBezTo>
                  <a:cubicBezTo>
                    <a:pt x="311" y="445"/>
                    <a:pt x="311" y="445"/>
                    <a:pt x="311" y="445"/>
                  </a:cubicBezTo>
                  <a:cubicBezTo>
                    <a:pt x="311" y="445"/>
                    <a:pt x="311" y="438"/>
                    <a:pt x="304" y="438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4" y="431"/>
                    <a:pt x="304" y="431"/>
                    <a:pt x="304" y="424"/>
                  </a:cubicBezTo>
                  <a:cubicBezTo>
                    <a:pt x="304" y="417"/>
                    <a:pt x="297" y="417"/>
                    <a:pt x="297" y="417"/>
                  </a:cubicBezTo>
                  <a:lnTo>
                    <a:pt x="297" y="410"/>
                  </a:lnTo>
                  <a:cubicBezTo>
                    <a:pt x="297" y="403"/>
                    <a:pt x="297" y="403"/>
                    <a:pt x="297" y="403"/>
                  </a:cubicBezTo>
                  <a:lnTo>
                    <a:pt x="297" y="396"/>
                  </a:lnTo>
                  <a:cubicBezTo>
                    <a:pt x="297" y="389"/>
                    <a:pt x="297" y="389"/>
                    <a:pt x="297" y="389"/>
                  </a:cubicBezTo>
                  <a:cubicBezTo>
                    <a:pt x="297" y="382"/>
                    <a:pt x="297" y="382"/>
                    <a:pt x="297" y="382"/>
                  </a:cubicBezTo>
                  <a:cubicBezTo>
                    <a:pt x="297" y="382"/>
                    <a:pt x="297" y="382"/>
                    <a:pt x="297" y="375"/>
                  </a:cubicBezTo>
                  <a:lnTo>
                    <a:pt x="297" y="368"/>
                  </a:lnTo>
                  <a:cubicBezTo>
                    <a:pt x="290" y="368"/>
                    <a:pt x="290" y="368"/>
                    <a:pt x="290" y="368"/>
                  </a:cubicBezTo>
                  <a:cubicBezTo>
                    <a:pt x="290" y="361"/>
                    <a:pt x="290" y="361"/>
                    <a:pt x="290" y="361"/>
                  </a:cubicBezTo>
                  <a:cubicBezTo>
                    <a:pt x="283" y="361"/>
                    <a:pt x="283" y="361"/>
                    <a:pt x="283" y="361"/>
                  </a:cubicBezTo>
                  <a:cubicBezTo>
                    <a:pt x="290" y="361"/>
                    <a:pt x="290" y="361"/>
                    <a:pt x="290" y="354"/>
                  </a:cubicBezTo>
                  <a:lnTo>
                    <a:pt x="290" y="347"/>
                  </a:lnTo>
                  <a:cubicBezTo>
                    <a:pt x="283" y="347"/>
                    <a:pt x="290" y="347"/>
                    <a:pt x="283" y="347"/>
                  </a:cubicBezTo>
                  <a:cubicBezTo>
                    <a:pt x="283" y="347"/>
                    <a:pt x="276" y="347"/>
                    <a:pt x="276" y="339"/>
                  </a:cubicBezTo>
                  <a:cubicBezTo>
                    <a:pt x="276" y="339"/>
                    <a:pt x="276" y="339"/>
                    <a:pt x="269" y="339"/>
                  </a:cubicBezTo>
                  <a:cubicBezTo>
                    <a:pt x="262" y="339"/>
                    <a:pt x="262" y="339"/>
                    <a:pt x="262" y="339"/>
                  </a:cubicBezTo>
                  <a:lnTo>
                    <a:pt x="255" y="347"/>
                  </a:lnTo>
                  <a:lnTo>
                    <a:pt x="255" y="339"/>
                  </a:lnTo>
                  <a:cubicBezTo>
                    <a:pt x="255" y="339"/>
                    <a:pt x="255" y="339"/>
                    <a:pt x="255" y="347"/>
                  </a:cubicBezTo>
                  <a:cubicBezTo>
                    <a:pt x="255" y="347"/>
                    <a:pt x="255" y="339"/>
                    <a:pt x="248" y="339"/>
                  </a:cubicBezTo>
                  <a:cubicBezTo>
                    <a:pt x="248" y="347"/>
                    <a:pt x="248" y="347"/>
                    <a:pt x="248" y="347"/>
                  </a:cubicBezTo>
                  <a:cubicBezTo>
                    <a:pt x="240" y="347"/>
                    <a:pt x="240" y="347"/>
                    <a:pt x="240" y="347"/>
                  </a:cubicBezTo>
                  <a:cubicBezTo>
                    <a:pt x="233" y="339"/>
                    <a:pt x="233" y="339"/>
                    <a:pt x="233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26" y="332"/>
                    <a:pt x="226" y="332"/>
                    <a:pt x="226" y="332"/>
                  </a:cubicBezTo>
                  <a:cubicBezTo>
                    <a:pt x="226" y="332"/>
                    <a:pt x="219" y="332"/>
                    <a:pt x="219" y="325"/>
                  </a:cubicBezTo>
                  <a:cubicBezTo>
                    <a:pt x="219" y="325"/>
                    <a:pt x="219" y="325"/>
                    <a:pt x="212" y="325"/>
                  </a:cubicBezTo>
                  <a:cubicBezTo>
                    <a:pt x="212" y="318"/>
                    <a:pt x="212" y="318"/>
                    <a:pt x="212" y="318"/>
                  </a:cubicBezTo>
                  <a:cubicBezTo>
                    <a:pt x="219" y="318"/>
                    <a:pt x="219" y="318"/>
                    <a:pt x="219" y="318"/>
                  </a:cubicBezTo>
                  <a:cubicBezTo>
                    <a:pt x="212" y="318"/>
                    <a:pt x="212" y="318"/>
                    <a:pt x="212" y="318"/>
                  </a:cubicBezTo>
                  <a:lnTo>
                    <a:pt x="219" y="311"/>
                  </a:lnTo>
                  <a:lnTo>
                    <a:pt x="219" y="304"/>
                  </a:lnTo>
                  <a:cubicBezTo>
                    <a:pt x="219" y="304"/>
                    <a:pt x="219" y="297"/>
                    <a:pt x="212" y="297"/>
                  </a:cubicBezTo>
                  <a:cubicBezTo>
                    <a:pt x="219" y="297"/>
                    <a:pt x="219" y="297"/>
                    <a:pt x="219" y="297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83"/>
                    <a:pt x="219" y="283"/>
                    <a:pt x="219" y="283"/>
                  </a:cubicBezTo>
                  <a:lnTo>
                    <a:pt x="226" y="283"/>
                  </a:lnTo>
                  <a:lnTo>
                    <a:pt x="226" y="276"/>
                  </a:lnTo>
                  <a:cubicBezTo>
                    <a:pt x="233" y="276"/>
                    <a:pt x="233" y="276"/>
                    <a:pt x="233" y="276"/>
                  </a:cubicBezTo>
                  <a:cubicBezTo>
                    <a:pt x="233" y="269"/>
                    <a:pt x="233" y="269"/>
                    <a:pt x="233" y="269"/>
                  </a:cubicBezTo>
                  <a:close/>
                  <a:moveTo>
                    <a:pt x="219" y="149"/>
                  </a:moveTo>
                  <a:lnTo>
                    <a:pt x="219" y="149"/>
                  </a:lnTo>
                  <a:cubicBezTo>
                    <a:pt x="219" y="149"/>
                    <a:pt x="219" y="149"/>
                    <a:pt x="219" y="156"/>
                  </a:cubicBezTo>
                  <a:cubicBezTo>
                    <a:pt x="212" y="156"/>
                    <a:pt x="212" y="156"/>
                    <a:pt x="212" y="156"/>
                  </a:cubicBezTo>
                  <a:lnTo>
                    <a:pt x="205" y="156"/>
                  </a:lnTo>
                  <a:lnTo>
                    <a:pt x="198" y="156"/>
                  </a:lnTo>
                  <a:cubicBezTo>
                    <a:pt x="198" y="149"/>
                    <a:pt x="205" y="149"/>
                    <a:pt x="205" y="149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9"/>
                    <a:pt x="198" y="149"/>
                    <a:pt x="205" y="149"/>
                  </a:cubicBezTo>
                  <a:cubicBezTo>
                    <a:pt x="198" y="149"/>
                    <a:pt x="198" y="149"/>
                    <a:pt x="198" y="141"/>
                  </a:cubicBezTo>
                  <a:cubicBezTo>
                    <a:pt x="198" y="141"/>
                    <a:pt x="198" y="149"/>
                    <a:pt x="198" y="141"/>
                  </a:cubicBezTo>
                  <a:lnTo>
                    <a:pt x="205" y="141"/>
                  </a:lnTo>
                  <a:cubicBezTo>
                    <a:pt x="205" y="149"/>
                    <a:pt x="205" y="149"/>
                    <a:pt x="205" y="149"/>
                  </a:cubicBezTo>
                  <a:cubicBezTo>
                    <a:pt x="205" y="141"/>
                    <a:pt x="205" y="141"/>
                    <a:pt x="205" y="141"/>
                  </a:cubicBezTo>
                  <a:lnTo>
                    <a:pt x="212" y="141"/>
                  </a:lnTo>
                  <a:cubicBezTo>
                    <a:pt x="212" y="141"/>
                    <a:pt x="212" y="141"/>
                    <a:pt x="219" y="141"/>
                  </a:cubicBezTo>
                  <a:lnTo>
                    <a:pt x="226" y="141"/>
                  </a:lnTo>
                  <a:cubicBezTo>
                    <a:pt x="226" y="149"/>
                    <a:pt x="226" y="149"/>
                    <a:pt x="226" y="149"/>
                  </a:cubicBezTo>
                  <a:cubicBezTo>
                    <a:pt x="226" y="149"/>
                    <a:pt x="226" y="149"/>
                    <a:pt x="219" y="149"/>
                  </a:cubicBezTo>
                  <a:close/>
                  <a:moveTo>
                    <a:pt x="283" y="347"/>
                  </a:moveTo>
                  <a:lnTo>
                    <a:pt x="283" y="347"/>
                  </a:lnTo>
                  <a:close/>
                  <a:moveTo>
                    <a:pt x="382" y="417"/>
                  </a:moveTo>
                  <a:lnTo>
                    <a:pt x="382" y="417"/>
                  </a:lnTo>
                  <a:lnTo>
                    <a:pt x="382" y="410"/>
                  </a:lnTo>
                  <a:cubicBezTo>
                    <a:pt x="382" y="410"/>
                    <a:pt x="382" y="410"/>
                    <a:pt x="382" y="403"/>
                  </a:cubicBezTo>
                  <a:cubicBezTo>
                    <a:pt x="389" y="403"/>
                    <a:pt x="389" y="403"/>
                    <a:pt x="389" y="403"/>
                  </a:cubicBezTo>
                  <a:cubicBezTo>
                    <a:pt x="389" y="396"/>
                    <a:pt x="389" y="396"/>
                    <a:pt x="389" y="396"/>
                  </a:cubicBezTo>
                  <a:cubicBezTo>
                    <a:pt x="389" y="396"/>
                    <a:pt x="389" y="396"/>
                    <a:pt x="396" y="396"/>
                  </a:cubicBezTo>
                  <a:cubicBezTo>
                    <a:pt x="396" y="396"/>
                    <a:pt x="396" y="396"/>
                    <a:pt x="396" y="389"/>
                  </a:cubicBezTo>
                  <a:cubicBezTo>
                    <a:pt x="396" y="389"/>
                    <a:pt x="396" y="389"/>
                    <a:pt x="396" y="396"/>
                  </a:cubicBezTo>
                  <a:cubicBezTo>
                    <a:pt x="403" y="396"/>
                    <a:pt x="396" y="396"/>
                    <a:pt x="403" y="396"/>
                  </a:cubicBezTo>
                  <a:cubicBezTo>
                    <a:pt x="403" y="396"/>
                    <a:pt x="403" y="396"/>
                    <a:pt x="403" y="403"/>
                  </a:cubicBezTo>
                  <a:cubicBezTo>
                    <a:pt x="396" y="403"/>
                    <a:pt x="396" y="403"/>
                    <a:pt x="396" y="403"/>
                  </a:cubicBezTo>
                  <a:lnTo>
                    <a:pt x="396" y="410"/>
                  </a:lnTo>
                  <a:cubicBezTo>
                    <a:pt x="396" y="410"/>
                    <a:pt x="396" y="417"/>
                    <a:pt x="396" y="424"/>
                  </a:cubicBezTo>
                  <a:cubicBezTo>
                    <a:pt x="396" y="424"/>
                    <a:pt x="389" y="424"/>
                    <a:pt x="389" y="431"/>
                  </a:cubicBezTo>
                  <a:cubicBezTo>
                    <a:pt x="382" y="431"/>
                    <a:pt x="382" y="431"/>
                    <a:pt x="382" y="424"/>
                  </a:cubicBezTo>
                  <a:cubicBezTo>
                    <a:pt x="382" y="424"/>
                    <a:pt x="382" y="424"/>
                    <a:pt x="382" y="417"/>
                  </a:cubicBezTo>
                  <a:close/>
                  <a:moveTo>
                    <a:pt x="353" y="254"/>
                  </a:moveTo>
                  <a:lnTo>
                    <a:pt x="353" y="254"/>
                  </a:lnTo>
                  <a:close/>
                  <a:moveTo>
                    <a:pt x="332" y="254"/>
                  </a:moveTo>
                  <a:lnTo>
                    <a:pt x="332" y="254"/>
                  </a:lnTo>
                  <a:cubicBezTo>
                    <a:pt x="325" y="254"/>
                    <a:pt x="325" y="254"/>
                    <a:pt x="325" y="254"/>
                  </a:cubicBezTo>
                  <a:cubicBezTo>
                    <a:pt x="332" y="254"/>
                    <a:pt x="332" y="254"/>
                    <a:pt x="332" y="254"/>
                  </a:cubicBezTo>
                  <a:close/>
                  <a:moveTo>
                    <a:pt x="304" y="247"/>
                  </a:moveTo>
                  <a:lnTo>
                    <a:pt x="304" y="247"/>
                  </a:lnTo>
                  <a:lnTo>
                    <a:pt x="304" y="254"/>
                  </a:lnTo>
                  <a:cubicBezTo>
                    <a:pt x="304" y="247"/>
                    <a:pt x="297" y="247"/>
                    <a:pt x="297" y="247"/>
                  </a:cubicBezTo>
                  <a:lnTo>
                    <a:pt x="304" y="247"/>
                  </a:lnTo>
                  <a:close/>
                  <a:moveTo>
                    <a:pt x="290" y="240"/>
                  </a:moveTo>
                  <a:lnTo>
                    <a:pt x="290" y="240"/>
                  </a:lnTo>
                  <a:cubicBezTo>
                    <a:pt x="283" y="240"/>
                    <a:pt x="283" y="247"/>
                    <a:pt x="283" y="247"/>
                  </a:cubicBezTo>
                  <a:cubicBezTo>
                    <a:pt x="283" y="240"/>
                    <a:pt x="283" y="240"/>
                    <a:pt x="283" y="240"/>
                  </a:cubicBezTo>
                  <a:cubicBezTo>
                    <a:pt x="283" y="240"/>
                    <a:pt x="283" y="240"/>
                    <a:pt x="290" y="240"/>
                  </a:cubicBezTo>
                  <a:close/>
                  <a:moveTo>
                    <a:pt x="290" y="233"/>
                  </a:moveTo>
                  <a:lnTo>
                    <a:pt x="290" y="233"/>
                  </a:lnTo>
                  <a:cubicBezTo>
                    <a:pt x="283" y="233"/>
                    <a:pt x="283" y="233"/>
                    <a:pt x="283" y="233"/>
                  </a:cubicBezTo>
                  <a:lnTo>
                    <a:pt x="290" y="233"/>
                  </a:lnTo>
                  <a:close/>
                  <a:moveTo>
                    <a:pt x="205" y="106"/>
                  </a:moveTo>
                  <a:lnTo>
                    <a:pt x="205" y="106"/>
                  </a:lnTo>
                  <a:lnTo>
                    <a:pt x="198" y="106"/>
                  </a:lnTo>
                  <a:cubicBezTo>
                    <a:pt x="198" y="106"/>
                    <a:pt x="198" y="106"/>
                    <a:pt x="198" y="99"/>
                  </a:cubicBezTo>
                  <a:cubicBezTo>
                    <a:pt x="198" y="99"/>
                    <a:pt x="198" y="99"/>
                    <a:pt x="205" y="99"/>
                  </a:cubicBezTo>
                  <a:cubicBezTo>
                    <a:pt x="205" y="99"/>
                    <a:pt x="198" y="99"/>
                    <a:pt x="198" y="106"/>
                  </a:cubicBezTo>
                  <a:cubicBezTo>
                    <a:pt x="205" y="106"/>
                    <a:pt x="205" y="106"/>
                    <a:pt x="205" y="106"/>
                  </a:cubicBezTo>
                  <a:close/>
                  <a:moveTo>
                    <a:pt x="198" y="99"/>
                  </a:moveTo>
                  <a:lnTo>
                    <a:pt x="198" y="99"/>
                  </a:lnTo>
                  <a:close/>
                  <a:moveTo>
                    <a:pt x="191" y="99"/>
                  </a:moveTo>
                  <a:lnTo>
                    <a:pt x="191" y="99"/>
                  </a:lnTo>
                  <a:lnTo>
                    <a:pt x="198" y="99"/>
                  </a:lnTo>
                  <a:lnTo>
                    <a:pt x="191" y="99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lnTo>
                    <a:pt x="198" y="85"/>
                  </a:lnTo>
                  <a:lnTo>
                    <a:pt x="198" y="92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198" y="113"/>
                  </a:moveTo>
                  <a:lnTo>
                    <a:pt x="198" y="113"/>
                  </a:lnTo>
                  <a:close/>
                  <a:moveTo>
                    <a:pt x="155" y="177"/>
                  </a:moveTo>
                  <a:lnTo>
                    <a:pt x="155" y="177"/>
                  </a:lnTo>
                  <a:close/>
                  <a:moveTo>
                    <a:pt x="134" y="240"/>
                  </a:moveTo>
                  <a:lnTo>
                    <a:pt x="134" y="240"/>
                  </a:lnTo>
                  <a:cubicBezTo>
                    <a:pt x="134" y="233"/>
                    <a:pt x="134" y="233"/>
                    <a:pt x="134" y="233"/>
                  </a:cubicBezTo>
                  <a:lnTo>
                    <a:pt x="134" y="240"/>
                  </a:lnTo>
                  <a:lnTo>
                    <a:pt x="134" y="233"/>
                  </a:lnTo>
                  <a:cubicBezTo>
                    <a:pt x="127" y="233"/>
                    <a:pt x="127" y="233"/>
                    <a:pt x="127" y="233"/>
                  </a:cubicBezTo>
                  <a:lnTo>
                    <a:pt x="120" y="233"/>
                  </a:lnTo>
                  <a:lnTo>
                    <a:pt x="127" y="233"/>
                  </a:lnTo>
                  <a:cubicBezTo>
                    <a:pt x="127" y="226"/>
                    <a:pt x="127" y="226"/>
                    <a:pt x="127" y="226"/>
                  </a:cubicBezTo>
                  <a:cubicBezTo>
                    <a:pt x="127" y="226"/>
                    <a:pt x="127" y="226"/>
                    <a:pt x="127" y="219"/>
                  </a:cubicBezTo>
                  <a:lnTo>
                    <a:pt x="134" y="219"/>
                  </a:lnTo>
                  <a:cubicBezTo>
                    <a:pt x="134" y="226"/>
                    <a:pt x="127" y="226"/>
                    <a:pt x="127" y="226"/>
                  </a:cubicBezTo>
                  <a:cubicBezTo>
                    <a:pt x="127" y="226"/>
                    <a:pt x="127" y="226"/>
                    <a:pt x="134" y="226"/>
                  </a:cubicBezTo>
                  <a:cubicBezTo>
                    <a:pt x="134" y="226"/>
                    <a:pt x="134" y="233"/>
                    <a:pt x="134" y="226"/>
                  </a:cubicBezTo>
                  <a:cubicBezTo>
                    <a:pt x="134" y="226"/>
                    <a:pt x="134" y="226"/>
                    <a:pt x="141" y="226"/>
                  </a:cubicBezTo>
                  <a:cubicBezTo>
                    <a:pt x="134" y="233"/>
                    <a:pt x="134" y="233"/>
                    <a:pt x="134" y="233"/>
                  </a:cubicBezTo>
                  <a:lnTo>
                    <a:pt x="141" y="233"/>
                  </a:lnTo>
                  <a:cubicBezTo>
                    <a:pt x="141" y="233"/>
                    <a:pt x="141" y="233"/>
                    <a:pt x="134" y="233"/>
                  </a:cubicBezTo>
                  <a:cubicBezTo>
                    <a:pt x="141" y="233"/>
                    <a:pt x="141" y="233"/>
                    <a:pt x="141" y="233"/>
                  </a:cubicBezTo>
                  <a:lnTo>
                    <a:pt x="141" y="240"/>
                  </a:lnTo>
                  <a:cubicBezTo>
                    <a:pt x="141" y="240"/>
                    <a:pt x="141" y="240"/>
                    <a:pt x="134" y="240"/>
                  </a:cubicBezTo>
                  <a:close/>
                  <a:moveTo>
                    <a:pt x="134" y="396"/>
                  </a:moveTo>
                  <a:lnTo>
                    <a:pt x="134" y="396"/>
                  </a:lnTo>
                  <a:lnTo>
                    <a:pt x="134" y="389"/>
                  </a:lnTo>
                  <a:lnTo>
                    <a:pt x="134" y="396"/>
                  </a:lnTo>
                  <a:close/>
                  <a:moveTo>
                    <a:pt x="134" y="127"/>
                  </a:moveTo>
                  <a:lnTo>
                    <a:pt x="134" y="127"/>
                  </a:lnTo>
                  <a:cubicBezTo>
                    <a:pt x="134" y="134"/>
                    <a:pt x="134" y="134"/>
                    <a:pt x="134" y="134"/>
                  </a:cubicBezTo>
                  <a:cubicBezTo>
                    <a:pt x="134" y="134"/>
                    <a:pt x="134" y="134"/>
                    <a:pt x="134" y="127"/>
                  </a:cubicBezTo>
                  <a:close/>
                  <a:moveTo>
                    <a:pt x="113" y="240"/>
                  </a:moveTo>
                  <a:lnTo>
                    <a:pt x="113" y="240"/>
                  </a:lnTo>
                  <a:lnTo>
                    <a:pt x="120" y="240"/>
                  </a:lnTo>
                  <a:cubicBezTo>
                    <a:pt x="120" y="240"/>
                    <a:pt x="120" y="240"/>
                    <a:pt x="113" y="240"/>
                  </a:cubicBezTo>
                  <a:close/>
                  <a:moveTo>
                    <a:pt x="99" y="325"/>
                  </a:moveTo>
                  <a:lnTo>
                    <a:pt x="99" y="325"/>
                  </a:lnTo>
                  <a:lnTo>
                    <a:pt x="106" y="325"/>
                  </a:lnTo>
                  <a:cubicBezTo>
                    <a:pt x="106" y="325"/>
                    <a:pt x="106" y="325"/>
                    <a:pt x="99" y="325"/>
                  </a:cubicBezTo>
                  <a:close/>
                  <a:moveTo>
                    <a:pt x="99" y="361"/>
                  </a:moveTo>
                  <a:lnTo>
                    <a:pt x="99" y="361"/>
                  </a:lnTo>
                  <a:lnTo>
                    <a:pt x="106" y="361"/>
                  </a:lnTo>
                  <a:cubicBezTo>
                    <a:pt x="99" y="361"/>
                    <a:pt x="106" y="361"/>
                    <a:pt x="99" y="361"/>
                  </a:cubicBezTo>
                  <a:close/>
                  <a:moveTo>
                    <a:pt x="92" y="325"/>
                  </a:moveTo>
                  <a:lnTo>
                    <a:pt x="92" y="325"/>
                  </a:lnTo>
                  <a:cubicBezTo>
                    <a:pt x="92" y="325"/>
                    <a:pt x="92" y="325"/>
                    <a:pt x="85" y="325"/>
                  </a:cubicBezTo>
                  <a:cubicBezTo>
                    <a:pt x="85" y="325"/>
                    <a:pt x="85" y="325"/>
                    <a:pt x="78" y="325"/>
                  </a:cubicBezTo>
                  <a:cubicBezTo>
                    <a:pt x="85" y="325"/>
                    <a:pt x="85" y="325"/>
                    <a:pt x="85" y="325"/>
                  </a:cubicBezTo>
                  <a:lnTo>
                    <a:pt x="92" y="325"/>
                  </a:lnTo>
                  <a:lnTo>
                    <a:pt x="99" y="325"/>
                  </a:lnTo>
                  <a:cubicBezTo>
                    <a:pt x="92" y="325"/>
                    <a:pt x="92" y="325"/>
                    <a:pt x="92" y="325"/>
                  </a:cubicBezTo>
                  <a:close/>
                  <a:moveTo>
                    <a:pt x="78" y="276"/>
                  </a:moveTo>
                  <a:lnTo>
                    <a:pt x="78" y="276"/>
                  </a:lnTo>
                  <a:close/>
                  <a:moveTo>
                    <a:pt x="78" y="276"/>
                  </a:moveTo>
                  <a:lnTo>
                    <a:pt x="78" y="276"/>
                  </a:lnTo>
                  <a:close/>
                  <a:moveTo>
                    <a:pt x="78" y="276"/>
                  </a:moveTo>
                  <a:lnTo>
                    <a:pt x="78" y="276"/>
                  </a:lnTo>
                  <a:close/>
                  <a:moveTo>
                    <a:pt x="71" y="325"/>
                  </a:moveTo>
                  <a:lnTo>
                    <a:pt x="71" y="325"/>
                  </a:lnTo>
                  <a:cubicBezTo>
                    <a:pt x="71" y="325"/>
                    <a:pt x="71" y="325"/>
                    <a:pt x="78" y="325"/>
                  </a:cubicBezTo>
                  <a:cubicBezTo>
                    <a:pt x="71" y="325"/>
                    <a:pt x="71" y="325"/>
                    <a:pt x="71" y="325"/>
                  </a:cubicBezTo>
                  <a:close/>
                  <a:moveTo>
                    <a:pt x="481" y="332"/>
                  </a:moveTo>
                  <a:lnTo>
                    <a:pt x="481" y="332"/>
                  </a:lnTo>
                  <a:lnTo>
                    <a:pt x="488" y="332"/>
                  </a:lnTo>
                  <a:lnTo>
                    <a:pt x="488" y="339"/>
                  </a:lnTo>
                  <a:cubicBezTo>
                    <a:pt x="488" y="339"/>
                    <a:pt x="488" y="339"/>
                    <a:pt x="481" y="339"/>
                  </a:cubicBezTo>
                  <a:lnTo>
                    <a:pt x="481" y="332"/>
                  </a:lnTo>
                  <a:close/>
                  <a:moveTo>
                    <a:pt x="290" y="177"/>
                  </a:moveTo>
                  <a:lnTo>
                    <a:pt x="290" y="177"/>
                  </a:lnTo>
                  <a:cubicBezTo>
                    <a:pt x="290" y="177"/>
                    <a:pt x="290" y="177"/>
                    <a:pt x="290" y="184"/>
                  </a:cubicBezTo>
                  <a:cubicBezTo>
                    <a:pt x="290" y="184"/>
                    <a:pt x="290" y="184"/>
                    <a:pt x="283" y="184"/>
                  </a:cubicBezTo>
                  <a:cubicBezTo>
                    <a:pt x="283" y="184"/>
                    <a:pt x="283" y="184"/>
                    <a:pt x="283" y="177"/>
                  </a:cubicBezTo>
                  <a:lnTo>
                    <a:pt x="290" y="177"/>
                  </a:lnTo>
                  <a:close/>
                  <a:moveTo>
                    <a:pt x="297" y="184"/>
                  </a:moveTo>
                  <a:lnTo>
                    <a:pt x="297" y="184"/>
                  </a:lnTo>
                  <a:cubicBezTo>
                    <a:pt x="297" y="191"/>
                    <a:pt x="297" y="184"/>
                    <a:pt x="297" y="191"/>
                  </a:cubicBezTo>
                  <a:lnTo>
                    <a:pt x="290" y="191"/>
                  </a:lnTo>
                  <a:cubicBezTo>
                    <a:pt x="290" y="184"/>
                    <a:pt x="290" y="184"/>
                    <a:pt x="297" y="184"/>
                  </a:cubicBezTo>
                  <a:close/>
                  <a:moveTo>
                    <a:pt x="92" y="254"/>
                  </a:moveTo>
                  <a:lnTo>
                    <a:pt x="92" y="254"/>
                  </a:lnTo>
                  <a:close/>
                  <a:moveTo>
                    <a:pt x="92" y="254"/>
                  </a:moveTo>
                  <a:lnTo>
                    <a:pt x="92" y="254"/>
                  </a:lnTo>
                  <a:close/>
                  <a:moveTo>
                    <a:pt x="78" y="269"/>
                  </a:moveTo>
                  <a:lnTo>
                    <a:pt x="78" y="269"/>
                  </a:lnTo>
                  <a:close/>
                  <a:moveTo>
                    <a:pt x="78" y="276"/>
                  </a:moveTo>
                  <a:lnTo>
                    <a:pt x="78" y="276"/>
                  </a:lnTo>
                  <a:cubicBezTo>
                    <a:pt x="78" y="269"/>
                    <a:pt x="78" y="269"/>
                    <a:pt x="78" y="269"/>
                  </a:cubicBezTo>
                  <a:cubicBezTo>
                    <a:pt x="78" y="269"/>
                    <a:pt x="78" y="269"/>
                    <a:pt x="78" y="276"/>
                  </a:cubicBezTo>
                  <a:close/>
                  <a:moveTo>
                    <a:pt x="78" y="269"/>
                  </a:moveTo>
                  <a:lnTo>
                    <a:pt x="78" y="269"/>
                  </a:lnTo>
                  <a:close/>
                  <a:moveTo>
                    <a:pt x="78" y="269"/>
                  </a:moveTo>
                  <a:lnTo>
                    <a:pt x="78" y="2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07" name="Freeform 122"/>
            <p:cNvSpPr>
              <a:spLocks noChangeArrowheads="1"/>
            </p:cNvSpPr>
            <p:nvPr/>
          </p:nvSpPr>
          <p:spPr bwMode="auto">
            <a:xfrm>
              <a:off x="5803900" y="360363"/>
              <a:ext cx="219075" cy="219075"/>
            </a:xfrm>
            <a:custGeom>
              <a:avLst/>
              <a:gdLst>
                <a:gd name="T0" fmla="*/ 39339251 w 609"/>
                <a:gd name="T1" fmla="*/ 78678142 h 609"/>
                <a:gd name="T2" fmla="*/ 39339251 w 609"/>
                <a:gd name="T3" fmla="*/ 78678142 h 609"/>
                <a:gd name="T4" fmla="*/ 0 w 609"/>
                <a:gd name="T5" fmla="*/ 39339251 h 609"/>
                <a:gd name="T6" fmla="*/ 39339251 w 609"/>
                <a:gd name="T7" fmla="*/ 0 h 609"/>
                <a:gd name="T8" fmla="*/ 78678142 w 609"/>
                <a:gd name="T9" fmla="*/ 39339251 h 609"/>
                <a:gd name="T10" fmla="*/ 39339251 w 609"/>
                <a:gd name="T11" fmla="*/ 78678142 h 609"/>
                <a:gd name="T12" fmla="*/ 39339251 w 609"/>
                <a:gd name="T13" fmla="*/ 7376244 h 609"/>
                <a:gd name="T14" fmla="*/ 39339251 w 609"/>
                <a:gd name="T15" fmla="*/ 7376244 h 609"/>
                <a:gd name="T16" fmla="*/ 7246742 w 609"/>
                <a:gd name="T17" fmla="*/ 39339251 h 609"/>
                <a:gd name="T18" fmla="*/ 39339251 w 609"/>
                <a:gd name="T19" fmla="*/ 71302258 h 609"/>
                <a:gd name="T20" fmla="*/ 71302258 w 609"/>
                <a:gd name="T21" fmla="*/ 39339251 h 609"/>
                <a:gd name="T22" fmla="*/ 39339251 w 609"/>
                <a:gd name="T23" fmla="*/ 7376244 h 609"/>
                <a:gd name="T24" fmla="*/ 31057209 w 609"/>
                <a:gd name="T25" fmla="*/ 46715136 h 609"/>
                <a:gd name="T26" fmla="*/ 31057209 w 609"/>
                <a:gd name="T27" fmla="*/ 46715136 h 609"/>
                <a:gd name="T28" fmla="*/ 20057773 w 609"/>
                <a:gd name="T29" fmla="*/ 20187276 h 609"/>
                <a:gd name="T30" fmla="*/ 47491791 w 609"/>
                <a:gd name="T31" fmla="*/ 31057209 h 609"/>
                <a:gd name="T32" fmla="*/ 58491226 w 609"/>
                <a:gd name="T33" fmla="*/ 58491226 h 609"/>
                <a:gd name="T34" fmla="*/ 58491226 w 609"/>
                <a:gd name="T35" fmla="*/ 58491226 h 609"/>
                <a:gd name="T36" fmla="*/ 31057209 w 609"/>
                <a:gd name="T37" fmla="*/ 46715136 h 609"/>
                <a:gd name="T38" fmla="*/ 39339251 w 609"/>
                <a:gd name="T39" fmla="*/ 35715700 h 609"/>
                <a:gd name="T40" fmla="*/ 39339251 w 609"/>
                <a:gd name="T41" fmla="*/ 35715700 h 609"/>
                <a:gd name="T42" fmla="*/ 35715700 w 609"/>
                <a:gd name="T43" fmla="*/ 39339251 h 609"/>
                <a:gd name="T44" fmla="*/ 39339251 w 609"/>
                <a:gd name="T45" fmla="*/ 42962442 h 609"/>
                <a:gd name="T46" fmla="*/ 42962442 w 609"/>
                <a:gd name="T47" fmla="*/ 39339251 h 609"/>
                <a:gd name="T48" fmla="*/ 39339251 w 609"/>
                <a:gd name="T49" fmla="*/ 35715700 h 6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304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73" y="0"/>
                    <a:pt x="608" y="134"/>
                    <a:pt x="608" y="304"/>
                  </a:cubicBezTo>
                  <a:cubicBezTo>
                    <a:pt x="608" y="474"/>
                    <a:pt x="473" y="608"/>
                    <a:pt x="304" y="608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70"/>
                    <a:pt x="56" y="304"/>
                  </a:cubicBezTo>
                  <a:cubicBezTo>
                    <a:pt x="56" y="438"/>
                    <a:pt x="169" y="551"/>
                    <a:pt x="304" y="551"/>
                  </a:cubicBezTo>
                  <a:cubicBezTo>
                    <a:pt x="438" y="551"/>
                    <a:pt x="551" y="438"/>
                    <a:pt x="551" y="304"/>
                  </a:cubicBezTo>
                  <a:cubicBezTo>
                    <a:pt x="551" y="170"/>
                    <a:pt x="438" y="57"/>
                    <a:pt x="304" y="57"/>
                  </a:cubicBezTo>
                  <a:close/>
                  <a:moveTo>
                    <a:pt x="240" y="361"/>
                  </a:moveTo>
                  <a:lnTo>
                    <a:pt x="240" y="361"/>
                  </a:lnTo>
                  <a:cubicBezTo>
                    <a:pt x="155" y="156"/>
                    <a:pt x="155" y="156"/>
                    <a:pt x="155" y="156"/>
                  </a:cubicBezTo>
                  <a:cubicBezTo>
                    <a:pt x="367" y="240"/>
                    <a:pt x="367" y="240"/>
                    <a:pt x="367" y="240"/>
                  </a:cubicBezTo>
                  <a:cubicBezTo>
                    <a:pt x="452" y="452"/>
                    <a:pt x="452" y="452"/>
                    <a:pt x="452" y="452"/>
                  </a:cubicBezTo>
                  <a:lnTo>
                    <a:pt x="240" y="361"/>
                  </a:lnTo>
                  <a:close/>
                  <a:moveTo>
                    <a:pt x="304" y="276"/>
                  </a:moveTo>
                  <a:lnTo>
                    <a:pt x="304" y="276"/>
                  </a:lnTo>
                  <a:cubicBezTo>
                    <a:pt x="290" y="276"/>
                    <a:pt x="276" y="290"/>
                    <a:pt x="276" y="304"/>
                  </a:cubicBezTo>
                  <a:cubicBezTo>
                    <a:pt x="276" y="318"/>
                    <a:pt x="290" y="332"/>
                    <a:pt x="304" y="332"/>
                  </a:cubicBezTo>
                  <a:cubicBezTo>
                    <a:pt x="318" y="332"/>
                    <a:pt x="332" y="318"/>
                    <a:pt x="332" y="304"/>
                  </a:cubicBezTo>
                  <a:cubicBezTo>
                    <a:pt x="332" y="290"/>
                    <a:pt x="318" y="276"/>
                    <a:pt x="304" y="27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08" name="Freeform 123"/>
            <p:cNvSpPr>
              <a:spLocks noChangeArrowheads="1"/>
            </p:cNvSpPr>
            <p:nvPr/>
          </p:nvSpPr>
          <p:spPr bwMode="auto">
            <a:xfrm>
              <a:off x="5426075" y="360363"/>
              <a:ext cx="217488" cy="219075"/>
            </a:xfrm>
            <a:custGeom>
              <a:avLst/>
              <a:gdLst>
                <a:gd name="T0" fmla="*/ 74657633 w 602"/>
                <a:gd name="T1" fmla="*/ 42962442 h 609"/>
                <a:gd name="T2" fmla="*/ 74657633 w 602"/>
                <a:gd name="T3" fmla="*/ 42962442 h 609"/>
                <a:gd name="T4" fmla="*/ 71002968 w 602"/>
                <a:gd name="T5" fmla="*/ 42962442 h 609"/>
                <a:gd name="T6" fmla="*/ 43332858 w 602"/>
                <a:gd name="T7" fmla="*/ 70396460 h 609"/>
                <a:gd name="T8" fmla="*/ 43332858 w 602"/>
                <a:gd name="T9" fmla="*/ 75054951 h 609"/>
                <a:gd name="T10" fmla="*/ 39678193 w 602"/>
                <a:gd name="T11" fmla="*/ 78678142 h 609"/>
                <a:gd name="T12" fmla="*/ 36023527 w 602"/>
                <a:gd name="T13" fmla="*/ 75054951 h 609"/>
                <a:gd name="T14" fmla="*/ 36023527 w 602"/>
                <a:gd name="T15" fmla="*/ 70396460 h 609"/>
                <a:gd name="T16" fmla="*/ 7308970 w 602"/>
                <a:gd name="T17" fmla="*/ 42962442 h 609"/>
                <a:gd name="T18" fmla="*/ 3654665 w 602"/>
                <a:gd name="T19" fmla="*/ 42962442 h 609"/>
                <a:gd name="T20" fmla="*/ 0 w 602"/>
                <a:gd name="T21" fmla="*/ 39339251 h 609"/>
                <a:gd name="T22" fmla="*/ 3654665 w 602"/>
                <a:gd name="T23" fmla="*/ 35715700 h 609"/>
                <a:gd name="T24" fmla="*/ 7308970 w 602"/>
                <a:gd name="T25" fmla="*/ 35715700 h 609"/>
                <a:gd name="T26" fmla="*/ 36023527 w 602"/>
                <a:gd name="T27" fmla="*/ 8282042 h 609"/>
                <a:gd name="T28" fmla="*/ 36023527 w 602"/>
                <a:gd name="T29" fmla="*/ 3623191 h 609"/>
                <a:gd name="T30" fmla="*/ 39678193 w 602"/>
                <a:gd name="T31" fmla="*/ 0 h 609"/>
                <a:gd name="T32" fmla="*/ 43332858 w 602"/>
                <a:gd name="T33" fmla="*/ 3623191 h 609"/>
                <a:gd name="T34" fmla="*/ 43332858 w 602"/>
                <a:gd name="T35" fmla="*/ 8282042 h 609"/>
                <a:gd name="T36" fmla="*/ 71002968 w 602"/>
                <a:gd name="T37" fmla="*/ 35715700 h 609"/>
                <a:gd name="T38" fmla="*/ 74657633 w 602"/>
                <a:gd name="T39" fmla="*/ 35715700 h 609"/>
                <a:gd name="T40" fmla="*/ 78442719 w 602"/>
                <a:gd name="T41" fmla="*/ 39339251 h 609"/>
                <a:gd name="T42" fmla="*/ 74657633 w 602"/>
                <a:gd name="T43" fmla="*/ 42962442 h 609"/>
                <a:gd name="T44" fmla="*/ 56254247 w 602"/>
                <a:gd name="T45" fmla="*/ 35715700 h 609"/>
                <a:gd name="T46" fmla="*/ 56254247 w 602"/>
                <a:gd name="T47" fmla="*/ 35715700 h 609"/>
                <a:gd name="T48" fmla="*/ 63563216 w 602"/>
                <a:gd name="T49" fmla="*/ 35715700 h 609"/>
                <a:gd name="T50" fmla="*/ 43332858 w 602"/>
                <a:gd name="T51" fmla="*/ 15528425 h 609"/>
                <a:gd name="T52" fmla="*/ 43332858 w 602"/>
                <a:gd name="T53" fmla="*/ 21998871 h 609"/>
                <a:gd name="T54" fmla="*/ 39678193 w 602"/>
                <a:gd name="T55" fmla="*/ 25622062 h 609"/>
                <a:gd name="T56" fmla="*/ 36023527 w 602"/>
                <a:gd name="T57" fmla="*/ 21998871 h 609"/>
                <a:gd name="T58" fmla="*/ 36023527 w 602"/>
                <a:gd name="T59" fmla="*/ 15528425 h 609"/>
                <a:gd name="T60" fmla="*/ 14748721 w 602"/>
                <a:gd name="T61" fmla="*/ 35715700 h 609"/>
                <a:gd name="T62" fmla="*/ 22058052 w 602"/>
                <a:gd name="T63" fmla="*/ 35715700 h 609"/>
                <a:gd name="T64" fmla="*/ 25843138 w 602"/>
                <a:gd name="T65" fmla="*/ 39339251 h 609"/>
                <a:gd name="T66" fmla="*/ 22058052 w 602"/>
                <a:gd name="T67" fmla="*/ 42962442 h 609"/>
                <a:gd name="T68" fmla="*/ 14748721 w 602"/>
                <a:gd name="T69" fmla="*/ 42962442 h 609"/>
                <a:gd name="T70" fmla="*/ 36023527 w 602"/>
                <a:gd name="T71" fmla="*/ 63149718 h 609"/>
                <a:gd name="T72" fmla="*/ 36023527 w 602"/>
                <a:gd name="T73" fmla="*/ 56679271 h 609"/>
                <a:gd name="T74" fmla="*/ 39678193 w 602"/>
                <a:gd name="T75" fmla="*/ 53056080 h 609"/>
                <a:gd name="T76" fmla="*/ 43332858 w 602"/>
                <a:gd name="T77" fmla="*/ 56679271 h 609"/>
                <a:gd name="T78" fmla="*/ 43332858 w 602"/>
                <a:gd name="T79" fmla="*/ 63149718 h 609"/>
                <a:gd name="T80" fmla="*/ 63563216 w 602"/>
                <a:gd name="T81" fmla="*/ 42962442 h 609"/>
                <a:gd name="T82" fmla="*/ 56254247 w 602"/>
                <a:gd name="T83" fmla="*/ 42962442 h 609"/>
                <a:gd name="T84" fmla="*/ 52599581 w 602"/>
                <a:gd name="T85" fmla="*/ 39339251 h 609"/>
                <a:gd name="T86" fmla="*/ 56254247 w 602"/>
                <a:gd name="T87" fmla="*/ 35715700 h 609"/>
                <a:gd name="T88" fmla="*/ 39678193 w 602"/>
                <a:gd name="T89" fmla="*/ 42962442 h 609"/>
                <a:gd name="T90" fmla="*/ 39678193 w 602"/>
                <a:gd name="T91" fmla="*/ 42962442 h 609"/>
                <a:gd name="T92" fmla="*/ 36023527 w 602"/>
                <a:gd name="T93" fmla="*/ 39339251 h 609"/>
                <a:gd name="T94" fmla="*/ 39678193 w 602"/>
                <a:gd name="T95" fmla="*/ 35715700 h 609"/>
                <a:gd name="T96" fmla="*/ 43332858 w 602"/>
                <a:gd name="T97" fmla="*/ 39339251 h 609"/>
                <a:gd name="T98" fmla="*/ 39678193 w 602"/>
                <a:gd name="T99" fmla="*/ 42962442 h 6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02" h="609">
                  <a:moveTo>
                    <a:pt x="572" y="332"/>
                  </a:moveTo>
                  <a:lnTo>
                    <a:pt x="572" y="332"/>
                  </a:lnTo>
                  <a:cubicBezTo>
                    <a:pt x="544" y="332"/>
                    <a:pt x="544" y="332"/>
                    <a:pt x="544" y="332"/>
                  </a:cubicBezTo>
                  <a:cubicBezTo>
                    <a:pt x="530" y="445"/>
                    <a:pt x="445" y="537"/>
                    <a:pt x="332" y="544"/>
                  </a:cubicBezTo>
                  <a:cubicBezTo>
                    <a:pt x="332" y="580"/>
                    <a:pt x="332" y="580"/>
                    <a:pt x="332" y="580"/>
                  </a:cubicBezTo>
                  <a:cubicBezTo>
                    <a:pt x="332" y="594"/>
                    <a:pt x="318" y="608"/>
                    <a:pt x="304" y="608"/>
                  </a:cubicBezTo>
                  <a:cubicBezTo>
                    <a:pt x="283" y="608"/>
                    <a:pt x="276" y="594"/>
                    <a:pt x="276" y="580"/>
                  </a:cubicBezTo>
                  <a:cubicBezTo>
                    <a:pt x="276" y="544"/>
                    <a:pt x="276" y="544"/>
                    <a:pt x="276" y="544"/>
                  </a:cubicBezTo>
                  <a:cubicBezTo>
                    <a:pt x="162" y="537"/>
                    <a:pt x="71" y="445"/>
                    <a:pt x="56" y="332"/>
                  </a:cubicBezTo>
                  <a:cubicBezTo>
                    <a:pt x="28" y="332"/>
                    <a:pt x="28" y="332"/>
                    <a:pt x="28" y="332"/>
                  </a:cubicBezTo>
                  <a:cubicBezTo>
                    <a:pt x="14" y="332"/>
                    <a:pt x="0" y="318"/>
                    <a:pt x="0" y="304"/>
                  </a:cubicBezTo>
                  <a:cubicBezTo>
                    <a:pt x="0" y="290"/>
                    <a:pt x="14" y="276"/>
                    <a:pt x="28" y="276"/>
                  </a:cubicBezTo>
                  <a:cubicBezTo>
                    <a:pt x="56" y="276"/>
                    <a:pt x="56" y="276"/>
                    <a:pt x="56" y="276"/>
                  </a:cubicBezTo>
                  <a:cubicBezTo>
                    <a:pt x="71" y="163"/>
                    <a:pt x="162" y="71"/>
                    <a:pt x="276" y="64"/>
                  </a:cubicBezTo>
                  <a:cubicBezTo>
                    <a:pt x="276" y="28"/>
                    <a:pt x="276" y="28"/>
                    <a:pt x="276" y="28"/>
                  </a:cubicBezTo>
                  <a:cubicBezTo>
                    <a:pt x="276" y="14"/>
                    <a:pt x="283" y="0"/>
                    <a:pt x="304" y="0"/>
                  </a:cubicBezTo>
                  <a:cubicBezTo>
                    <a:pt x="318" y="0"/>
                    <a:pt x="332" y="14"/>
                    <a:pt x="332" y="28"/>
                  </a:cubicBezTo>
                  <a:cubicBezTo>
                    <a:pt x="332" y="64"/>
                    <a:pt x="332" y="64"/>
                    <a:pt x="332" y="64"/>
                  </a:cubicBezTo>
                  <a:cubicBezTo>
                    <a:pt x="445" y="71"/>
                    <a:pt x="530" y="163"/>
                    <a:pt x="544" y="276"/>
                  </a:cubicBezTo>
                  <a:cubicBezTo>
                    <a:pt x="572" y="276"/>
                    <a:pt x="572" y="276"/>
                    <a:pt x="572" y="276"/>
                  </a:cubicBezTo>
                  <a:cubicBezTo>
                    <a:pt x="594" y="276"/>
                    <a:pt x="601" y="290"/>
                    <a:pt x="601" y="304"/>
                  </a:cubicBezTo>
                  <a:cubicBezTo>
                    <a:pt x="601" y="318"/>
                    <a:pt x="594" y="332"/>
                    <a:pt x="572" y="332"/>
                  </a:cubicBezTo>
                  <a:close/>
                  <a:moveTo>
                    <a:pt x="431" y="276"/>
                  </a:moveTo>
                  <a:lnTo>
                    <a:pt x="431" y="276"/>
                  </a:lnTo>
                  <a:cubicBezTo>
                    <a:pt x="487" y="276"/>
                    <a:pt x="487" y="276"/>
                    <a:pt x="487" y="276"/>
                  </a:cubicBezTo>
                  <a:cubicBezTo>
                    <a:pt x="473" y="191"/>
                    <a:pt x="410" y="127"/>
                    <a:pt x="332" y="120"/>
                  </a:cubicBezTo>
                  <a:cubicBezTo>
                    <a:pt x="332" y="170"/>
                    <a:pt x="332" y="170"/>
                    <a:pt x="332" y="170"/>
                  </a:cubicBezTo>
                  <a:cubicBezTo>
                    <a:pt x="332" y="191"/>
                    <a:pt x="318" y="198"/>
                    <a:pt x="304" y="198"/>
                  </a:cubicBezTo>
                  <a:cubicBezTo>
                    <a:pt x="283" y="198"/>
                    <a:pt x="276" y="191"/>
                    <a:pt x="276" y="170"/>
                  </a:cubicBezTo>
                  <a:cubicBezTo>
                    <a:pt x="276" y="120"/>
                    <a:pt x="276" y="120"/>
                    <a:pt x="276" y="120"/>
                  </a:cubicBezTo>
                  <a:cubicBezTo>
                    <a:pt x="191" y="127"/>
                    <a:pt x="127" y="191"/>
                    <a:pt x="113" y="276"/>
                  </a:cubicBezTo>
                  <a:cubicBezTo>
                    <a:pt x="169" y="276"/>
                    <a:pt x="169" y="276"/>
                    <a:pt x="169" y="276"/>
                  </a:cubicBezTo>
                  <a:cubicBezTo>
                    <a:pt x="184" y="276"/>
                    <a:pt x="198" y="290"/>
                    <a:pt x="198" y="304"/>
                  </a:cubicBezTo>
                  <a:cubicBezTo>
                    <a:pt x="198" y="318"/>
                    <a:pt x="184" y="332"/>
                    <a:pt x="169" y="332"/>
                  </a:cubicBezTo>
                  <a:cubicBezTo>
                    <a:pt x="113" y="332"/>
                    <a:pt x="113" y="332"/>
                    <a:pt x="113" y="332"/>
                  </a:cubicBezTo>
                  <a:cubicBezTo>
                    <a:pt x="127" y="417"/>
                    <a:pt x="191" y="481"/>
                    <a:pt x="276" y="488"/>
                  </a:cubicBezTo>
                  <a:cubicBezTo>
                    <a:pt x="276" y="438"/>
                    <a:pt x="276" y="438"/>
                    <a:pt x="276" y="438"/>
                  </a:cubicBezTo>
                  <a:cubicBezTo>
                    <a:pt x="276" y="417"/>
                    <a:pt x="283" y="410"/>
                    <a:pt x="304" y="410"/>
                  </a:cubicBezTo>
                  <a:cubicBezTo>
                    <a:pt x="318" y="410"/>
                    <a:pt x="332" y="417"/>
                    <a:pt x="332" y="438"/>
                  </a:cubicBezTo>
                  <a:cubicBezTo>
                    <a:pt x="332" y="488"/>
                    <a:pt x="332" y="488"/>
                    <a:pt x="332" y="488"/>
                  </a:cubicBezTo>
                  <a:cubicBezTo>
                    <a:pt x="410" y="481"/>
                    <a:pt x="473" y="417"/>
                    <a:pt x="487" y="332"/>
                  </a:cubicBezTo>
                  <a:cubicBezTo>
                    <a:pt x="431" y="332"/>
                    <a:pt x="431" y="332"/>
                    <a:pt x="431" y="332"/>
                  </a:cubicBezTo>
                  <a:cubicBezTo>
                    <a:pt x="417" y="332"/>
                    <a:pt x="403" y="318"/>
                    <a:pt x="403" y="304"/>
                  </a:cubicBezTo>
                  <a:cubicBezTo>
                    <a:pt x="403" y="290"/>
                    <a:pt x="417" y="276"/>
                    <a:pt x="431" y="276"/>
                  </a:cubicBezTo>
                  <a:close/>
                  <a:moveTo>
                    <a:pt x="304" y="332"/>
                  </a:moveTo>
                  <a:lnTo>
                    <a:pt x="304" y="332"/>
                  </a:lnTo>
                  <a:cubicBezTo>
                    <a:pt x="283" y="332"/>
                    <a:pt x="276" y="318"/>
                    <a:pt x="276" y="304"/>
                  </a:cubicBezTo>
                  <a:cubicBezTo>
                    <a:pt x="276" y="290"/>
                    <a:pt x="283" y="276"/>
                    <a:pt x="304" y="276"/>
                  </a:cubicBezTo>
                  <a:cubicBezTo>
                    <a:pt x="318" y="276"/>
                    <a:pt x="332" y="290"/>
                    <a:pt x="332" y="304"/>
                  </a:cubicBezTo>
                  <a:cubicBezTo>
                    <a:pt x="332" y="318"/>
                    <a:pt x="318" y="332"/>
                    <a:pt x="304" y="3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09" name="Freeform 124"/>
            <p:cNvSpPr>
              <a:spLocks noChangeArrowheads="1"/>
            </p:cNvSpPr>
            <p:nvPr/>
          </p:nvSpPr>
          <p:spPr bwMode="auto">
            <a:xfrm>
              <a:off x="5072063" y="360363"/>
              <a:ext cx="163512" cy="219075"/>
            </a:xfrm>
            <a:custGeom>
              <a:avLst/>
              <a:gdLst>
                <a:gd name="T0" fmla="*/ 29445126 w 454"/>
                <a:gd name="T1" fmla="*/ 78678142 h 609"/>
                <a:gd name="T2" fmla="*/ 29445126 w 454"/>
                <a:gd name="T3" fmla="*/ 78678142 h 609"/>
                <a:gd name="T4" fmla="*/ 0 w 454"/>
                <a:gd name="T5" fmla="*/ 29245613 h 609"/>
                <a:gd name="T6" fmla="*/ 29445126 w 454"/>
                <a:gd name="T7" fmla="*/ 0 h 609"/>
                <a:gd name="T8" fmla="*/ 58760594 w 454"/>
                <a:gd name="T9" fmla="*/ 29245613 h 609"/>
                <a:gd name="T10" fmla="*/ 29445126 w 454"/>
                <a:gd name="T11" fmla="*/ 78678142 h 609"/>
                <a:gd name="T12" fmla="*/ 29445126 w 454"/>
                <a:gd name="T13" fmla="*/ 10093638 h 609"/>
                <a:gd name="T14" fmla="*/ 29445126 w 454"/>
                <a:gd name="T15" fmla="*/ 10093638 h 609"/>
                <a:gd name="T16" fmla="*/ 10117575 w 454"/>
                <a:gd name="T17" fmla="*/ 29245613 h 609"/>
                <a:gd name="T18" fmla="*/ 29445126 w 454"/>
                <a:gd name="T19" fmla="*/ 49432889 h 609"/>
                <a:gd name="T20" fmla="*/ 49550979 w 454"/>
                <a:gd name="T21" fmla="*/ 29245613 h 609"/>
                <a:gd name="T22" fmla="*/ 29445126 w 454"/>
                <a:gd name="T23" fmla="*/ 10093638 h 609"/>
                <a:gd name="T24" fmla="*/ 39433044 w 454"/>
                <a:gd name="T25" fmla="*/ 32868804 h 609"/>
                <a:gd name="T26" fmla="*/ 39433044 w 454"/>
                <a:gd name="T27" fmla="*/ 32868804 h 609"/>
                <a:gd name="T28" fmla="*/ 20235510 w 454"/>
                <a:gd name="T29" fmla="*/ 32868804 h 609"/>
                <a:gd name="T30" fmla="*/ 16603311 w 454"/>
                <a:gd name="T31" fmla="*/ 29245613 h 609"/>
                <a:gd name="T32" fmla="*/ 20235510 w 454"/>
                <a:gd name="T33" fmla="*/ 25622062 h 609"/>
                <a:gd name="T34" fmla="*/ 39433044 w 454"/>
                <a:gd name="T35" fmla="*/ 25622062 h 609"/>
                <a:gd name="T36" fmla="*/ 43194900 w 454"/>
                <a:gd name="T37" fmla="*/ 29245613 h 609"/>
                <a:gd name="T38" fmla="*/ 39433044 w 454"/>
                <a:gd name="T39" fmla="*/ 32868804 h 6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4" h="609">
                  <a:moveTo>
                    <a:pt x="227" y="608"/>
                  </a:moveTo>
                  <a:lnTo>
                    <a:pt x="227" y="608"/>
                  </a:lnTo>
                  <a:cubicBezTo>
                    <a:pt x="227" y="608"/>
                    <a:pt x="0" y="354"/>
                    <a:pt x="0" y="226"/>
                  </a:cubicBezTo>
                  <a:cubicBezTo>
                    <a:pt x="0" y="106"/>
                    <a:pt x="106" y="0"/>
                    <a:pt x="227" y="0"/>
                  </a:cubicBezTo>
                  <a:cubicBezTo>
                    <a:pt x="354" y="0"/>
                    <a:pt x="453" y="106"/>
                    <a:pt x="453" y="226"/>
                  </a:cubicBezTo>
                  <a:cubicBezTo>
                    <a:pt x="453" y="354"/>
                    <a:pt x="227" y="608"/>
                    <a:pt x="227" y="608"/>
                  </a:cubicBezTo>
                  <a:close/>
                  <a:moveTo>
                    <a:pt x="227" y="78"/>
                  </a:moveTo>
                  <a:lnTo>
                    <a:pt x="227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7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7" y="78"/>
                  </a:cubicBezTo>
                  <a:close/>
                  <a:moveTo>
                    <a:pt x="304" y="254"/>
                  </a:moveTo>
                  <a:lnTo>
                    <a:pt x="304" y="254"/>
                  </a:lnTo>
                  <a:cubicBezTo>
                    <a:pt x="156" y="254"/>
                    <a:pt x="156" y="254"/>
                    <a:pt x="156" y="254"/>
                  </a:cubicBezTo>
                  <a:cubicBezTo>
                    <a:pt x="135" y="254"/>
                    <a:pt x="128" y="247"/>
                    <a:pt x="128" y="226"/>
                  </a:cubicBezTo>
                  <a:cubicBezTo>
                    <a:pt x="128" y="212"/>
                    <a:pt x="135" y="198"/>
                    <a:pt x="156" y="198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19" y="198"/>
                    <a:pt x="333" y="212"/>
                    <a:pt x="333" y="226"/>
                  </a:cubicBezTo>
                  <a:cubicBezTo>
                    <a:pt x="333" y="247"/>
                    <a:pt x="319" y="254"/>
                    <a:pt x="304" y="25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10" name="Freeform 125"/>
            <p:cNvSpPr>
              <a:spLocks noChangeArrowheads="1"/>
            </p:cNvSpPr>
            <p:nvPr/>
          </p:nvSpPr>
          <p:spPr bwMode="auto">
            <a:xfrm>
              <a:off x="4692650" y="360363"/>
              <a:ext cx="163513" cy="219075"/>
            </a:xfrm>
            <a:custGeom>
              <a:avLst/>
              <a:gdLst>
                <a:gd name="T0" fmla="*/ 29445666 w 454"/>
                <a:gd name="T1" fmla="*/ 78678142 h 609"/>
                <a:gd name="T2" fmla="*/ 29445666 w 454"/>
                <a:gd name="T3" fmla="*/ 78678142 h 609"/>
                <a:gd name="T4" fmla="*/ 0 w 454"/>
                <a:gd name="T5" fmla="*/ 29245613 h 609"/>
                <a:gd name="T6" fmla="*/ 29445666 w 454"/>
                <a:gd name="T7" fmla="*/ 0 h 609"/>
                <a:gd name="T8" fmla="*/ 58761314 w 454"/>
                <a:gd name="T9" fmla="*/ 29245613 h 609"/>
                <a:gd name="T10" fmla="*/ 29445666 w 454"/>
                <a:gd name="T11" fmla="*/ 78678142 h 609"/>
                <a:gd name="T12" fmla="*/ 29445666 w 454"/>
                <a:gd name="T13" fmla="*/ 10093638 h 609"/>
                <a:gd name="T14" fmla="*/ 29445666 w 454"/>
                <a:gd name="T15" fmla="*/ 10093638 h 609"/>
                <a:gd name="T16" fmla="*/ 10117997 w 454"/>
                <a:gd name="T17" fmla="*/ 29245613 h 609"/>
                <a:gd name="T18" fmla="*/ 29445666 w 454"/>
                <a:gd name="T19" fmla="*/ 49432889 h 609"/>
                <a:gd name="T20" fmla="*/ 48643317 w 454"/>
                <a:gd name="T21" fmla="*/ 29245613 h 609"/>
                <a:gd name="T22" fmla="*/ 29445666 w 454"/>
                <a:gd name="T23" fmla="*/ 10093638 h 609"/>
                <a:gd name="T24" fmla="*/ 39433645 w 454"/>
                <a:gd name="T25" fmla="*/ 32868804 h 609"/>
                <a:gd name="T26" fmla="*/ 39433645 w 454"/>
                <a:gd name="T27" fmla="*/ 32868804 h 609"/>
                <a:gd name="T28" fmla="*/ 33077527 w 454"/>
                <a:gd name="T29" fmla="*/ 32868804 h 609"/>
                <a:gd name="T30" fmla="*/ 33077527 w 454"/>
                <a:gd name="T31" fmla="*/ 39339251 h 609"/>
                <a:gd name="T32" fmla="*/ 29445666 w 454"/>
                <a:gd name="T33" fmla="*/ 42962442 h 609"/>
                <a:gd name="T34" fmla="*/ 25683786 w 454"/>
                <a:gd name="T35" fmla="*/ 39339251 h 609"/>
                <a:gd name="T36" fmla="*/ 25683786 w 454"/>
                <a:gd name="T37" fmla="*/ 32868804 h 609"/>
                <a:gd name="T38" fmla="*/ 19327669 w 454"/>
                <a:gd name="T39" fmla="*/ 32868804 h 609"/>
                <a:gd name="T40" fmla="*/ 15565789 w 454"/>
                <a:gd name="T41" fmla="*/ 29245613 h 609"/>
                <a:gd name="T42" fmla="*/ 19327669 w 454"/>
                <a:gd name="T43" fmla="*/ 25622062 h 609"/>
                <a:gd name="T44" fmla="*/ 25683786 w 454"/>
                <a:gd name="T45" fmla="*/ 25622062 h 609"/>
                <a:gd name="T46" fmla="*/ 25683786 w 454"/>
                <a:gd name="T47" fmla="*/ 20187276 h 609"/>
                <a:gd name="T48" fmla="*/ 29445666 w 454"/>
                <a:gd name="T49" fmla="*/ 16434582 h 609"/>
                <a:gd name="T50" fmla="*/ 33077527 w 454"/>
                <a:gd name="T51" fmla="*/ 20187276 h 609"/>
                <a:gd name="T52" fmla="*/ 33077527 w 454"/>
                <a:gd name="T53" fmla="*/ 25622062 h 609"/>
                <a:gd name="T54" fmla="*/ 39433645 w 454"/>
                <a:gd name="T55" fmla="*/ 25622062 h 609"/>
                <a:gd name="T56" fmla="*/ 43195525 w 454"/>
                <a:gd name="T57" fmla="*/ 29245613 h 609"/>
                <a:gd name="T58" fmla="*/ 39433645 w 454"/>
                <a:gd name="T59" fmla="*/ 32868804 h 60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54" h="609">
                  <a:moveTo>
                    <a:pt x="227" y="608"/>
                  </a:moveTo>
                  <a:lnTo>
                    <a:pt x="227" y="608"/>
                  </a:lnTo>
                  <a:cubicBezTo>
                    <a:pt x="227" y="608"/>
                    <a:pt x="0" y="354"/>
                    <a:pt x="0" y="226"/>
                  </a:cubicBezTo>
                  <a:cubicBezTo>
                    <a:pt x="0" y="106"/>
                    <a:pt x="99" y="0"/>
                    <a:pt x="227" y="0"/>
                  </a:cubicBezTo>
                  <a:cubicBezTo>
                    <a:pt x="354" y="0"/>
                    <a:pt x="453" y="106"/>
                    <a:pt x="453" y="226"/>
                  </a:cubicBezTo>
                  <a:cubicBezTo>
                    <a:pt x="453" y="354"/>
                    <a:pt x="227" y="608"/>
                    <a:pt x="227" y="608"/>
                  </a:cubicBezTo>
                  <a:close/>
                  <a:moveTo>
                    <a:pt x="227" y="78"/>
                  </a:moveTo>
                  <a:lnTo>
                    <a:pt x="227" y="78"/>
                  </a:lnTo>
                  <a:cubicBezTo>
                    <a:pt x="142" y="78"/>
                    <a:pt x="78" y="149"/>
                    <a:pt x="78" y="226"/>
                  </a:cubicBezTo>
                  <a:cubicBezTo>
                    <a:pt x="78" y="311"/>
                    <a:pt x="142" y="382"/>
                    <a:pt x="227" y="382"/>
                  </a:cubicBezTo>
                  <a:cubicBezTo>
                    <a:pt x="311" y="382"/>
                    <a:pt x="375" y="311"/>
                    <a:pt x="375" y="226"/>
                  </a:cubicBezTo>
                  <a:cubicBezTo>
                    <a:pt x="375" y="149"/>
                    <a:pt x="311" y="78"/>
                    <a:pt x="227" y="78"/>
                  </a:cubicBezTo>
                  <a:close/>
                  <a:moveTo>
                    <a:pt x="304" y="254"/>
                  </a:moveTo>
                  <a:lnTo>
                    <a:pt x="304" y="254"/>
                  </a:lnTo>
                  <a:cubicBezTo>
                    <a:pt x="255" y="254"/>
                    <a:pt x="255" y="254"/>
                    <a:pt x="255" y="254"/>
                  </a:cubicBezTo>
                  <a:cubicBezTo>
                    <a:pt x="255" y="304"/>
                    <a:pt x="255" y="304"/>
                    <a:pt x="255" y="304"/>
                  </a:cubicBezTo>
                  <a:cubicBezTo>
                    <a:pt x="255" y="318"/>
                    <a:pt x="241" y="332"/>
                    <a:pt x="227" y="332"/>
                  </a:cubicBezTo>
                  <a:cubicBezTo>
                    <a:pt x="213" y="332"/>
                    <a:pt x="198" y="318"/>
                    <a:pt x="198" y="304"/>
                  </a:cubicBezTo>
                  <a:cubicBezTo>
                    <a:pt x="198" y="254"/>
                    <a:pt x="198" y="254"/>
                    <a:pt x="198" y="254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35" y="254"/>
                    <a:pt x="120" y="247"/>
                    <a:pt x="120" y="226"/>
                  </a:cubicBezTo>
                  <a:cubicBezTo>
                    <a:pt x="120" y="212"/>
                    <a:pt x="135" y="198"/>
                    <a:pt x="149" y="198"/>
                  </a:cubicBezTo>
                  <a:cubicBezTo>
                    <a:pt x="198" y="198"/>
                    <a:pt x="198" y="198"/>
                    <a:pt x="198" y="19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8" y="134"/>
                    <a:pt x="213" y="127"/>
                    <a:pt x="227" y="127"/>
                  </a:cubicBezTo>
                  <a:cubicBezTo>
                    <a:pt x="241" y="127"/>
                    <a:pt x="255" y="134"/>
                    <a:pt x="255" y="156"/>
                  </a:cubicBezTo>
                  <a:cubicBezTo>
                    <a:pt x="255" y="198"/>
                    <a:pt x="255" y="198"/>
                    <a:pt x="255" y="198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18" y="198"/>
                    <a:pt x="333" y="212"/>
                    <a:pt x="333" y="226"/>
                  </a:cubicBezTo>
                  <a:cubicBezTo>
                    <a:pt x="333" y="247"/>
                    <a:pt x="318" y="254"/>
                    <a:pt x="304" y="25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11" name="Freeform 126"/>
            <p:cNvSpPr>
              <a:spLocks noChangeArrowheads="1"/>
            </p:cNvSpPr>
            <p:nvPr/>
          </p:nvSpPr>
          <p:spPr bwMode="auto">
            <a:xfrm>
              <a:off x="4313238" y="360363"/>
              <a:ext cx="163512" cy="219075"/>
            </a:xfrm>
            <a:custGeom>
              <a:avLst/>
              <a:gdLst>
                <a:gd name="T0" fmla="*/ 29445126 w 454"/>
                <a:gd name="T1" fmla="*/ 78678142 h 609"/>
                <a:gd name="T2" fmla="*/ 29445126 w 454"/>
                <a:gd name="T3" fmla="*/ 78678142 h 609"/>
                <a:gd name="T4" fmla="*/ 0 w 454"/>
                <a:gd name="T5" fmla="*/ 29245613 h 609"/>
                <a:gd name="T6" fmla="*/ 29445126 w 454"/>
                <a:gd name="T7" fmla="*/ 0 h 609"/>
                <a:gd name="T8" fmla="*/ 58760594 w 454"/>
                <a:gd name="T9" fmla="*/ 29245613 h 609"/>
                <a:gd name="T10" fmla="*/ 29445126 w 454"/>
                <a:gd name="T11" fmla="*/ 78678142 h 609"/>
                <a:gd name="T12" fmla="*/ 29445126 w 454"/>
                <a:gd name="T13" fmla="*/ 10093638 h 609"/>
                <a:gd name="T14" fmla="*/ 29445126 w 454"/>
                <a:gd name="T15" fmla="*/ 10093638 h 609"/>
                <a:gd name="T16" fmla="*/ 9209615 w 454"/>
                <a:gd name="T17" fmla="*/ 29245613 h 609"/>
                <a:gd name="T18" fmla="*/ 29445126 w 454"/>
                <a:gd name="T19" fmla="*/ 49432889 h 609"/>
                <a:gd name="T20" fmla="*/ 48642659 w 454"/>
                <a:gd name="T21" fmla="*/ 29245613 h 609"/>
                <a:gd name="T22" fmla="*/ 29445126 w 454"/>
                <a:gd name="T23" fmla="*/ 10093638 h 609"/>
                <a:gd name="T24" fmla="*/ 29445126 w 454"/>
                <a:gd name="T25" fmla="*/ 39339251 h 609"/>
                <a:gd name="T26" fmla="*/ 29445126 w 454"/>
                <a:gd name="T27" fmla="*/ 39339251 h 609"/>
                <a:gd name="T28" fmla="*/ 19327551 w 454"/>
                <a:gd name="T29" fmla="*/ 29245613 h 609"/>
                <a:gd name="T30" fmla="*/ 29445126 w 454"/>
                <a:gd name="T31" fmla="*/ 20187276 h 609"/>
                <a:gd name="T32" fmla="*/ 38525084 w 454"/>
                <a:gd name="T33" fmla="*/ 29245613 h 609"/>
                <a:gd name="T34" fmla="*/ 29445126 w 454"/>
                <a:gd name="T35" fmla="*/ 39339251 h 6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54" h="609">
                  <a:moveTo>
                    <a:pt x="227" y="608"/>
                  </a:moveTo>
                  <a:lnTo>
                    <a:pt x="227" y="608"/>
                  </a:lnTo>
                  <a:cubicBezTo>
                    <a:pt x="227" y="608"/>
                    <a:pt x="0" y="354"/>
                    <a:pt x="0" y="226"/>
                  </a:cubicBezTo>
                  <a:cubicBezTo>
                    <a:pt x="0" y="106"/>
                    <a:pt x="99" y="0"/>
                    <a:pt x="227" y="0"/>
                  </a:cubicBezTo>
                  <a:cubicBezTo>
                    <a:pt x="347" y="0"/>
                    <a:pt x="453" y="106"/>
                    <a:pt x="453" y="226"/>
                  </a:cubicBezTo>
                  <a:cubicBezTo>
                    <a:pt x="453" y="354"/>
                    <a:pt x="227" y="608"/>
                    <a:pt x="227" y="608"/>
                  </a:cubicBezTo>
                  <a:close/>
                  <a:moveTo>
                    <a:pt x="227" y="78"/>
                  </a:moveTo>
                  <a:lnTo>
                    <a:pt x="227" y="78"/>
                  </a:lnTo>
                  <a:cubicBezTo>
                    <a:pt x="142" y="78"/>
                    <a:pt x="71" y="149"/>
                    <a:pt x="71" y="226"/>
                  </a:cubicBezTo>
                  <a:cubicBezTo>
                    <a:pt x="71" y="311"/>
                    <a:pt x="142" y="382"/>
                    <a:pt x="227" y="382"/>
                  </a:cubicBezTo>
                  <a:cubicBezTo>
                    <a:pt x="304" y="382"/>
                    <a:pt x="375" y="311"/>
                    <a:pt x="375" y="226"/>
                  </a:cubicBezTo>
                  <a:cubicBezTo>
                    <a:pt x="375" y="149"/>
                    <a:pt x="304" y="78"/>
                    <a:pt x="227" y="78"/>
                  </a:cubicBezTo>
                  <a:close/>
                  <a:moveTo>
                    <a:pt x="227" y="304"/>
                  </a:moveTo>
                  <a:lnTo>
                    <a:pt x="227" y="304"/>
                  </a:lnTo>
                  <a:cubicBezTo>
                    <a:pt x="184" y="304"/>
                    <a:pt x="149" y="269"/>
                    <a:pt x="149" y="226"/>
                  </a:cubicBezTo>
                  <a:cubicBezTo>
                    <a:pt x="149" y="184"/>
                    <a:pt x="184" y="156"/>
                    <a:pt x="227" y="156"/>
                  </a:cubicBezTo>
                  <a:cubicBezTo>
                    <a:pt x="269" y="156"/>
                    <a:pt x="297" y="184"/>
                    <a:pt x="297" y="226"/>
                  </a:cubicBezTo>
                  <a:cubicBezTo>
                    <a:pt x="297" y="269"/>
                    <a:pt x="269" y="304"/>
                    <a:pt x="227" y="30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12" name="Freeform 127"/>
            <p:cNvSpPr>
              <a:spLocks noChangeArrowheads="1"/>
            </p:cNvSpPr>
            <p:nvPr/>
          </p:nvSpPr>
          <p:spPr bwMode="auto">
            <a:xfrm>
              <a:off x="3932238" y="360363"/>
              <a:ext cx="163512" cy="219075"/>
            </a:xfrm>
            <a:custGeom>
              <a:avLst/>
              <a:gdLst>
                <a:gd name="T0" fmla="*/ 29445154 w 453"/>
                <a:gd name="T1" fmla="*/ 78678142 h 609"/>
                <a:gd name="T2" fmla="*/ 29445154 w 453"/>
                <a:gd name="T3" fmla="*/ 78678142 h 609"/>
                <a:gd name="T4" fmla="*/ 0 w 453"/>
                <a:gd name="T5" fmla="*/ 29245613 h 609"/>
                <a:gd name="T6" fmla="*/ 29445154 w 453"/>
                <a:gd name="T7" fmla="*/ 0 h 609"/>
                <a:gd name="T8" fmla="*/ 58889948 w 453"/>
                <a:gd name="T9" fmla="*/ 29245613 h 609"/>
                <a:gd name="T10" fmla="*/ 29445154 w 453"/>
                <a:gd name="T11" fmla="*/ 78678142 h 609"/>
                <a:gd name="T12" fmla="*/ 29445154 w 453"/>
                <a:gd name="T13" fmla="*/ 10093638 h 609"/>
                <a:gd name="T14" fmla="*/ 29445154 w 453"/>
                <a:gd name="T15" fmla="*/ 10093638 h 609"/>
                <a:gd name="T16" fmla="*/ 10162289 w 453"/>
                <a:gd name="T17" fmla="*/ 29245613 h 609"/>
                <a:gd name="T18" fmla="*/ 29445154 w 453"/>
                <a:gd name="T19" fmla="*/ 49432889 h 609"/>
                <a:gd name="T20" fmla="*/ 49769732 w 453"/>
                <a:gd name="T21" fmla="*/ 29245613 h 609"/>
                <a:gd name="T22" fmla="*/ 29445154 w 453"/>
                <a:gd name="T23" fmla="*/ 10093638 h 6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3" h="609">
                  <a:moveTo>
                    <a:pt x="226" y="608"/>
                  </a:moveTo>
                  <a:lnTo>
                    <a:pt x="226" y="608"/>
                  </a:lnTo>
                  <a:cubicBezTo>
                    <a:pt x="226" y="608"/>
                    <a:pt x="0" y="354"/>
                    <a:pt x="0" y="226"/>
                  </a:cubicBezTo>
                  <a:cubicBezTo>
                    <a:pt x="0" y="106"/>
                    <a:pt x="106" y="0"/>
                    <a:pt x="226" y="0"/>
                  </a:cubicBezTo>
                  <a:cubicBezTo>
                    <a:pt x="354" y="0"/>
                    <a:pt x="452" y="106"/>
                    <a:pt x="452" y="226"/>
                  </a:cubicBezTo>
                  <a:cubicBezTo>
                    <a:pt x="452" y="354"/>
                    <a:pt x="226" y="608"/>
                    <a:pt x="226" y="608"/>
                  </a:cubicBezTo>
                  <a:close/>
                  <a:moveTo>
                    <a:pt x="226" y="78"/>
                  </a:moveTo>
                  <a:lnTo>
                    <a:pt x="226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6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6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13" name="Freeform 128"/>
            <p:cNvSpPr>
              <a:spLocks noChangeArrowheads="1"/>
            </p:cNvSpPr>
            <p:nvPr/>
          </p:nvSpPr>
          <p:spPr bwMode="auto">
            <a:xfrm>
              <a:off x="3525838" y="390525"/>
              <a:ext cx="219075" cy="188913"/>
            </a:xfrm>
            <a:custGeom>
              <a:avLst/>
              <a:gdLst>
                <a:gd name="T0" fmla="*/ 60431965 w 609"/>
                <a:gd name="T1" fmla="*/ 54199644 h 524"/>
                <a:gd name="T2" fmla="*/ 60431965 w 609"/>
                <a:gd name="T3" fmla="*/ 46791299 h 524"/>
                <a:gd name="T4" fmla="*/ 67678707 w 609"/>
                <a:gd name="T5" fmla="*/ 27554619 h 524"/>
                <a:gd name="T6" fmla="*/ 66772909 w 609"/>
                <a:gd name="T7" fmla="*/ 26645025 h 524"/>
                <a:gd name="T8" fmla="*/ 65867111 w 609"/>
                <a:gd name="T9" fmla="*/ 26645025 h 524"/>
                <a:gd name="T10" fmla="*/ 64961313 w 609"/>
                <a:gd name="T11" fmla="*/ 25735070 h 524"/>
                <a:gd name="T12" fmla="*/ 64055516 w 609"/>
                <a:gd name="T13" fmla="*/ 25735070 h 524"/>
                <a:gd name="T14" fmla="*/ 63149718 w 609"/>
                <a:gd name="T15" fmla="*/ 24825476 h 524"/>
                <a:gd name="T16" fmla="*/ 61338122 w 609"/>
                <a:gd name="T17" fmla="*/ 24825476 h 524"/>
                <a:gd name="T18" fmla="*/ 60431965 w 609"/>
                <a:gd name="T19" fmla="*/ 24825476 h 524"/>
                <a:gd name="T20" fmla="*/ 59526167 w 609"/>
                <a:gd name="T21" fmla="*/ 23005566 h 524"/>
                <a:gd name="T22" fmla="*/ 58620369 w 609"/>
                <a:gd name="T23" fmla="*/ 21055868 h 524"/>
                <a:gd name="T24" fmla="*/ 57714571 w 609"/>
                <a:gd name="T25" fmla="*/ 19236319 h 524"/>
                <a:gd name="T26" fmla="*/ 56808774 w 609"/>
                <a:gd name="T27" fmla="*/ 17416769 h 524"/>
                <a:gd name="T28" fmla="*/ 21998871 w 609"/>
                <a:gd name="T29" fmla="*/ 17416769 h 524"/>
                <a:gd name="T30" fmla="*/ 21093073 w 609"/>
                <a:gd name="T31" fmla="*/ 19236319 h 524"/>
                <a:gd name="T32" fmla="*/ 20187276 w 609"/>
                <a:gd name="T33" fmla="*/ 21055868 h 524"/>
                <a:gd name="T34" fmla="*/ 19281478 w 609"/>
                <a:gd name="T35" fmla="*/ 23005566 h 524"/>
                <a:gd name="T36" fmla="*/ 18375680 w 609"/>
                <a:gd name="T37" fmla="*/ 24825476 h 524"/>
                <a:gd name="T38" fmla="*/ 17469523 w 609"/>
                <a:gd name="T39" fmla="*/ 24825476 h 524"/>
                <a:gd name="T40" fmla="*/ 15657927 w 609"/>
                <a:gd name="T41" fmla="*/ 24825476 h 524"/>
                <a:gd name="T42" fmla="*/ 14622627 w 609"/>
                <a:gd name="T43" fmla="*/ 25735070 h 524"/>
                <a:gd name="T44" fmla="*/ 13716829 w 609"/>
                <a:gd name="T45" fmla="*/ 25735070 h 524"/>
                <a:gd name="T46" fmla="*/ 12811031 w 609"/>
                <a:gd name="T47" fmla="*/ 26645025 h 524"/>
                <a:gd name="T48" fmla="*/ 11905233 w 609"/>
                <a:gd name="T49" fmla="*/ 26645025 h 524"/>
                <a:gd name="T50" fmla="*/ 10999436 w 609"/>
                <a:gd name="T51" fmla="*/ 27554619 h 524"/>
                <a:gd name="T52" fmla="*/ 18375680 w 609"/>
                <a:gd name="T53" fmla="*/ 46791299 h 524"/>
                <a:gd name="T54" fmla="*/ 18375680 w 609"/>
                <a:gd name="T55" fmla="*/ 54199644 h 524"/>
                <a:gd name="T56" fmla="*/ 12811031 w 609"/>
                <a:gd name="T57" fmla="*/ 18326364 h 524"/>
                <a:gd name="T58" fmla="*/ 65867111 w 609"/>
                <a:gd name="T59" fmla="*/ 18326364 h 524"/>
                <a:gd name="T60" fmla="*/ 60431965 w 609"/>
                <a:gd name="T61" fmla="*/ 54199644 h 524"/>
                <a:gd name="T62" fmla="*/ 25622062 w 609"/>
                <a:gd name="T63" fmla="*/ 45881344 h 524"/>
                <a:gd name="T64" fmla="*/ 36621498 w 609"/>
                <a:gd name="T65" fmla="*/ 33013628 h 524"/>
                <a:gd name="T66" fmla="*/ 42186147 w 609"/>
                <a:gd name="T67" fmla="*/ 33013628 h 524"/>
                <a:gd name="T68" fmla="*/ 53056080 w 609"/>
                <a:gd name="T69" fmla="*/ 45881344 h 524"/>
                <a:gd name="T70" fmla="*/ 53961878 w 609"/>
                <a:gd name="T71" fmla="*/ 47700893 h 524"/>
                <a:gd name="T72" fmla="*/ 47620933 w 609"/>
                <a:gd name="T73" fmla="*/ 50560546 h 524"/>
                <a:gd name="T74" fmla="*/ 43091945 w 609"/>
                <a:gd name="T75" fmla="*/ 44971389 h 524"/>
                <a:gd name="T76" fmla="*/ 39339251 w 609"/>
                <a:gd name="T77" fmla="*/ 67976954 h 524"/>
                <a:gd name="T78" fmla="*/ 35715700 w 609"/>
                <a:gd name="T79" fmla="*/ 44971389 h 524"/>
                <a:gd name="T80" fmla="*/ 31186711 w 609"/>
                <a:gd name="T81" fmla="*/ 50560546 h 524"/>
                <a:gd name="T82" fmla="*/ 24716265 w 609"/>
                <a:gd name="T83" fmla="*/ 47700893 h 5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9" h="524">
                  <a:moveTo>
                    <a:pt x="467" y="417"/>
                  </a:moveTo>
                  <a:lnTo>
                    <a:pt x="467" y="417"/>
                  </a:lnTo>
                  <a:cubicBezTo>
                    <a:pt x="446" y="417"/>
                    <a:pt x="439" y="403"/>
                    <a:pt x="439" y="389"/>
                  </a:cubicBezTo>
                  <a:cubicBezTo>
                    <a:pt x="439" y="375"/>
                    <a:pt x="446" y="360"/>
                    <a:pt x="467" y="360"/>
                  </a:cubicBezTo>
                  <a:cubicBezTo>
                    <a:pt x="509" y="360"/>
                    <a:pt x="552" y="325"/>
                    <a:pt x="552" y="276"/>
                  </a:cubicBezTo>
                  <a:cubicBezTo>
                    <a:pt x="552" y="247"/>
                    <a:pt x="537" y="226"/>
                    <a:pt x="523" y="212"/>
                  </a:cubicBezTo>
                  <a:cubicBezTo>
                    <a:pt x="516" y="212"/>
                    <a:pt x="516" y="212"/>
                    <a:pt x="516" y="205"/>
                  </a:cubicBezTo>
                  <a:lnTo>
                    <a:pt x="509" y="205"/>
                  </a:lnTo>
                  <a:lnTo>
                    <a:pt x="502" y="198"/>
                  </a:lnTo>
                  <a:lnTo>
                    <a:pt x="495" y="198"/>
                  </a:lnTo>
                  <a:cubicBezTo>
                    <a:pt x="495" y="198"/>
                    <a:pt x="488" y="198"/>
                    <a:pt x="488" y="191"/>
                  </a:cubicBezTo>
                  <a:cubicBezTo>
                    <a:pt x="481" y="191"/>
                    <a:pt x="481" y="191"/>
                    <a:pt x="481" y="191"/>
                  </a:cubicBezTo>
                  <a:cubicBezTo>
                    <a:pt x="481" y="191"/>
                    <a:pt x="481" y="191"/>
                    <a:pt x="474" y="191"/>
                  </a:cubicBezTo>
                  <a:cubicBezTo>
                    <a:pt x="467" y="191"/>
                    <a:pt x="467" y="191"/>
                    <a:pt x="467" y="191"/>
                  </a:cubicBezTo>
                  <a:lnTo>
                    <a:pt x="460" y="191"/>
                  </a:lnTo>
                  <a:cubicBezTo>
                    <a:pt x="460" y="184"/>
                    <a:pt x="460" y="184"/>
                    <a:pt x="460" y="177"/>
                  </a:cubicBezTo>
                  <a:cubicBezTo>
                    <a:pt x="460" y="169"/>
                    <a:pt x="453" y="169"/>
                    <a:pt x="453" y="162"/>
                  </a:cubicBezTo>
                  <a:cubicBezTo>
                    <a:pt x="453" y="155"/>
                    <a:pt x="453" y="155"/>
                    <a:pt x="446" y="148"/>
                  </a:cubicBezTo>
                  <a:cubicBezTo>
                    <a:pt x="446" y="141"/>
                    <a:pt x="446" y="141"/>
                    <a:pt x="439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8" y="56"/>
                    <a:pt x="198" y="92"/>
                    <a:pt x="170" y="134"/>
                  </a:cubicBezTo>
                  <a:cubicBezTo>
                    <a:pt x="163" y="141"/>
                    <a:pt x="163" y="141"/>
                    <a:pt x="163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9"/>
                    <a:pt x="149" y="169"/>
                    <a:pt x="149" y="177"/>
                  </a:cubicBezTo>
                  <a:cubicBezTo>
                    <a:pt x="149" y="184"/>
                    <a:pt x="149" y="184"/>
                    <a:pt x="149" y="191"/>
                  </a:cubicBezTo>
                  <a:lnTo>
                    <a:pt x="142" y="191"/>
                  </a:lnTo>
                  <a:cubicBezTo>
                    <a:pt x="142" y="191"/>
                    <a:pt x="142" y="191"/>
                    <a:pt x="135" y="191"/>
                  </a:cubicBezTo>
                  <a:cubicBezTo>
                    <a:pt x="128" y="191"/>
                    <a:pt x="128" y="191"/>
                    <a:pt x="128" y="191"/>
                  </a:cubicBezTo>
                  <a:cubicBezTo>
                    <a:pt x="128" y="191"/>
                    <a:pt x="128" y="191"/>
                    <a:pt x="121" y="191"/>
                  </a:cubicBezTo>
                  <a:cubicBezTo>
                    <a:pt x="121" y="198"/>
                    <a:pt x="113" y="198"/>
                    <a:pt x="113" y="198"/>
                  </a:cubicBezTo>
                  <a:lnTo>
                    <a:pt x="106" y="198"/>
                  </a:lnTo>
                  <a:lnTo>
                    <a:pt x="99" y="205"/>
                  </a:lnTo>
                  <a:lnTo>
                    <a:pt x="92" y="205"/>
                  </a:lnTo>
                  <a:cubicBezTo>
                    <a:pt x="92" y="212"/>
                    <a:pt x="92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9" y="360"/>
                    <a:pt x="142" y="360"/>
                  </a:cubicBezTo>
                  <a:cubicBezTo>
                    <a:pt x="163" y="360"/>
                    <a:pt x="170" y="375"/>
                    <a:pt x="170" y="389"/>
                  </a:cubicBezTo>
                  <a:cubicBezTo>
                    <a:pt x="170" y="403"/>
                    <a:pt x="163" y="417"/>
                    <a:pt x="142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35" y="56"/>
                    <a:pt x="212" y="0"/>
                    <a:pt x="304" y="0"/>
                  </a:cubicBezTo>
                  <a:cubicBezTo>
                    <a:pt x="396" y="0"/>
                    <a:pt x="474" y="56"/>
                    <a:pt x="509" y="141"/>
                  </a:cubicBezTo>
                  <a:cubicBezTo>
                    <a:pt x="566" y="155"/>
                    <a:pt x="608" y="212"/>
                    <a:pt x="608" y="276"/>
                  </a:cubicBezTo>
                  <a:cubicBezTo>
                    <a:pt x="608" y="353"/>
                    <a:pt x="545" y="417"/>
                    <a:pt x="467" y="417"/>
                  </a:cubicBezTo>
                  <a:close/>
                  <a:moveTo>
                    <a:pt x="198" y="353"/>
                  </a:moveTo>
                  <a:lnTo>
                    <a:pt x="198" y="353"/>
                  </a:lnTo>
                  <a:cubicBezTo>
                    <a:pt x="283" y="254"/>
                    <a:pt x="283" y="254"/>
                    <a:pt x="283" y="254"/>
                  </a:cubicBezTo>
                  <a:cubicBezTo>
                    <a:pt x="290" y="254"/>
                    <a:pt x="297" y="247"/>
                    <a:pt x="304" y="247"/>
                  </a:cubicBezTo>
                  <a:cubicBezTo>
                    <a:pt x="311" y="247"/>
                    <a:pt x="318" y="254"/>
                    <a:pt x="326" y="254"/>
                  </a:cubicBezTo>
                  <a:cubicBezTo>
                    <a:pt x="410" y="353"/>
                    <a:pt x="410" y="353"/>
                    <a:pt x="410" y="353"/>
                  </a:cubicBezTo>
                  <a:cubicBezTo>
                    <a:pt x="417" y="353"/>
                    <a:pt x="417" y="360"/>
                    <a:pt x="417" y="367"/>
                  </a:cubicBezTo>
                  <a:cubicBezTo>
                    <a:pt x="417" y="389"/>
                    <a:pt x="403" y="396"/>
                    <a:pt x="389" y="396"/>
                  </a:cubicBezTo>
                  <a:cubicBezTo>
                    <a:pt x="382" y="396"/>
                    <a:pt x="375" y="396"/>
                    <a:pt x="368" y="389"/>
                  </a:cubicBezTo>
                  <a:cubicBezTo>
                    <a:pt x="333" y="346"/>
                    <a:pt x="333" y="346"/>
                    <a:pt x="333" y="346"/>
                  </a:cubicBezTo>
                  <a:cubicBezTo>
                    <a:pt x="333" y="495"/>
                    <a:pt x="333" y="495"/>
                    <a:pt x="333" y="495"/>
                  </a:cubicBezTo>
                  <a:cubicBezTo>
                    <a:pt x="333" y="509"/>
                    <a:pt x="318" y="523"/>
                    <a:pt x="304" y="523"/>
                  </a:cubicBezTo>
                  <a:cubicBezTo>
                    <a:pt x="290" y="523"/>
                    <a:pt x="276" y="509"/>
                    <a:pt x="276" y="495"/>
                  </a:cubicBezTo>
                  <a:cubicBezTo>
                    <a:pt x="276" y="346"/>
                    <a:pt x="276" y="346"/>
                    <a:pt x="276" y="346"/>
                  </a:cubicBezTo>
                  <a:cubicBezTo>
                    <a:pt x="241" y="389"/>
                    <a:pt x="241" y="389"/>
                    <a:pt x="241" y="389"/>
                  </a:cubicBezTo>
                  <a:cubicBezTo>
                    <a:pt x="234" y="396"/>
                    <a:pt x="226" y="396"/>
                    <a:pt x="219" y="396"/>
                  </a:cubicBezTo>
                  <a:cubicBezTo>
                    <a:pt x="205" y="396"/>
                    <a:pt x="191" y="389"/>
                    <a:pt x="191" y="367"/>
                  </a:cubicBezTo>
                  <a:cubicBezTo>
                    <a:pt x="191" y="360"/>
                    <a:pt x="191" y="353"/>
                    <a:pt x="198" y="3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14" name="Freeform 129"/>
            <p:cNvSpPr>
              <a:spLocks noChangeArrowheads="1"/>
            </p:cNvSpPr>
            <p:nvPr/>
          </p:nvSpPr>
          <p:spPr bwMode="auto">
            <a:xfrm>
              <a:off x="3146425" y="390525"/>
              <a:ext cx="217488" cy="188913"/>
            </a:xfrm>
            <a:custGeom>
              <a:avLst/>
              <a:gdLst>
                <a:gd name="T0" fmla="*/ 60039333 w 602"/>
                <a:gd name="T1" fmla="*/ 54199644 h 524"/>
                <a:gd name="T2" fmla="*/ 60039333 w 602"/>
                <a:gd name="T3" fmla="*/ 46791299 h 524"/>
                <a:gd name="T4" fmla="*/ 67348302 w 602"/>
                <a:gd name="T5" fmla="*/ 27554619 h 524"/>
                <a:gd name="T6" fmla="*/ 66434636 w 602"/>
                <a:gd name="T7" fmla="*/ 26645025 h 524"/>
                <a:gd name="T8" fmla="*/ 66434636 w 602"/>
                <a:gd name="T9" fmla="*/ 26645025 h 524"/>
                <a:gd name="T10" fmla="*/ 64607303 w 602"/>
                <a:gd name="T11" fmla="*/ 25735070 h 524"/>
                <a:gd name="T12" fmla="*/ 63693998 w 602"/>
                <a:gd name="T13" fmla="*/ 25735070 h 524"/>
                <a:gd name="T14" fmla="*/ 62780332 w 602"/>
                <a:gd name="T15" fmla="*/ 24825476 h 524"/>
                <a:gd name="T16" fmla="*/ 61866665 w 602"/>
                <a:gd name="T17" fmla="*/ 24825476 h 524"/>
                <a:gd name="T18" fmla="*/ 60039333 w 602"/>
                <a:gd name="T19" fmla="*/ 24825476 h 524"/>
                <a:gd name="T20" fmla="*/ 60039333 w 602"/>
                <a:gd name="T21" fmla="*/ 23005566 h 524"/>
                <a:gd name="T22" fmla="*/ 59125666 w 602"/>
                <a:gd name="T23" fmla="*/ 21055868 h 524"/>
                <a:gd name="T24" fmla="*/ 58212000 w 602"/>
                <a:gd name="T25" fmla="*/ 19236319 h 524"/>
                <a:gd name="T26" fmla="*/ 57298334 w 602"/>
                <a:gd name="T27" fmla="*/ 17416769 h 524"/>
                <a:gd name="T28" fmla="*/ 21274806 w 602"/>
                <a:gd name="T29" fmla="*/ 17416769 h 524"/>
                <a:gd name="T30" fmla="*/ 20361140 w 602"/>
                <a:gd name="T31" fmla="*/ 19236319 h 524"/>
                <a:gd name="T32" fmla="*/ 19447473 w 602"/>
                <a:gd name="T33" fmla="*/ 21055868 h 524"/>
                <a:gd name="T34" fmla="*/ 19447473 w 602"/>
                <a:gd name="T35" fmla="*/ 23005566 h 524"/>
                <a:gd name="T36" fmla="*/ 18533807 w 602"/>
                <a:gd name="T37" fmla="*/ 24825476 h 524"/>
                <a:gd name="T38" fmla="*/ 16706474 w 602"/>
                <a:gd name="T39" fmla="*/ 24825476 h 524"/>
                <a:gd name="T40" fmla="*/ 15662387 w 602"/>
                <a:gd name="T41" fmla="*/ 24825476 h 524"/>
                <a:gd name="T42" fmla="*/ 14748721 w 602"/>
                <a:gd name="T43" fmla="*/ 25735070 h 524"/>
                <a:gd name="T44" fmla="*/ 13835055 w 602"/>
                <a:gd name="T45" fmla="*/ 25735070 h 524"/>
                <a:gd name="T46" fmla="*/ 12921388 w 602"/>
                <a:gd name="T47" fmla="*/ 26645025 h 524"/>
                <a:gd name="T48" fmla="*/ 12007722 w 602"/>
                <a:gd name="T49" fmla="*/ 26645025 h 524"/>
                <a:gd name="T50" fmla="*/ 11094056 w 602"/>
                <a:gd name="T51" fmla="*/ 27554619 h 524"/>
                <a:gd name="T52" fmla="*/ 18533807 w 602"/>
                <a:gd name="T53" fmla="*/ 46791299 h 524"/>
                <a:gd name="T54" fmla="*/ 18533807 w 602"/>
                <a:gd name="T55" fmla="*/ 54199644 h 524"/>
                <a:gd name="T56" fmla="*/ 12921388 w 602"/>
                <a:gd name="T57" fmla="*/ 18326364 h 524"/>
                <a:gd name="T58" fmla="*/ 65520970 w 602"/>
                <a:gd name="T59" fmla="*/ 18326364 h 524"/>
                <a:gd name="T60" fmla="*/ 60039333 w 602"/>
                <a:gd name="T61" fmla="*/ 54199644 h 524"/>
                <a:gd name="T62" fmla="*/ 28583776 w 602"/>
                <a:gd name="T63" fmla="*/ 47700893 h 524"/>
                <a:gd name="T64" fmla="*/ 31455196 w 602"/>
                <a:gd name="T65" fmla="*/ 49650591 h 524"/>
                <a:gd name="T66" fmla="*/ 36023527 w 602"/>
                <a:gd name="T67" fmla="*/ 35873281 h 524"/>
                <a:gd name="T68" fmla="*/ 43463279 w 602"/>
                <a:gd name="T69" fmla="*/ 35873281 h 524"/>
                <a:gd name="T70" fmla="*/ 48031249 w 602"/>
                <a:gd name="T71" fmla="*/ 49650591 h 524"/>
                <a:gd name="T72" fmla="*/ 50772248 w 602"/>
                <a:gd name="T73" fmla="*/ 47700893 h 524"/>
                <a:gd name="T74" fmla="*/ 53513248 w 602"/>
                <a:gd name="T75" fmla="*/ 54199644 h 524"/>
                <a:gd name="T76" fmla="*/ 42419192 w 602"/>
                <a:gd name="T77" fmla="*/ 66157405 h 524"/>
                <a:gd name="T78" fmla="*/ 39678193 w 602"/>
                <a:gd name="T79" fmla="*/ 67976954 h 524"/>
                <a:gd name="T80" fmla="*/ 36937194 w 602"/>
                <a:gd name="T81" fmla="*/ 66157405 h 524"/>
                <a:gd name="T82" fmla="*/ 25843138 w 602"/>
                <a:gd name="T83" fmla="*/ 54199644 h 524"/>
                <a:gd name="T84" fmla="*/ 28583776 w 602"/>
                <a:gd name="T85" fmla="*/ 47700893 h 5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02" h="524">
                  <a:moveTo>
                    <a:pt x="460" y="417"/>
                  </a:moveTo>
                  <a:lnTo>
                    <a:pt x="460" y="417"/>
                  </a:lnTo>
                  <a:cubicBezTo>
                    <a:pt x="446" y="417"/>
                    <a:pt x="431" y="403"/>
                    <a:pt x="431" y="389"/>
                  </a:cubicBezTo>
                  <a:cubicBezTo>
                    <a:pt x="431" y="375"/>
                    <a:pt x="446" y="360"/>
                    <a:pt x="460" y="360"/>
                  </a:cubicBezTo>
                  <a:cubicBezTo>
                    <a:pt x="509" y="360"/>
                    <a:pt x="544" y="325"/>
                    <a:pt x="544" y="276"/>
                  </a:cubicBezTo>
                  <a:cubicBezTo>
                    <a:pt x="544" y="247"/>
                    <a:pt x="537" y="226"/>
                    <a:pt x="516" y="212"/>
                  </a:cubicBezTo>
                  <a:cubicBezTo>
                    <a:pt x="516" y="212"/>
                    <a:pt x="516" y="212"/>
                    <a:pt x="509" y="205"/>
                  </a:cubicBezTo>
                  <a:cubicBezTo>
                    <a:pt x="502" y="205"/>
                    <a:pt x="502" y="198"/>
                    <a:pt x="502" y="198"/>
                  </a:cubicBezTo>
                  <a:cubicBezTo>
                    <a:pt x="502" y="198"/>
                    <a:pt x="502" y="198"/>
                    <a:pt x="495" y="198"/>
                  </a:cubicBezTo>
                  <a:cubicBezTo>
                    <a:pt x="495" y="198"/>
                    <a:pt x="495" y="198"/>
                    <a:pt x="488" y="198"/>
                  </a:cubicBezTo>
                  <a:cubicBezTo>
                    <a:pt x="488" y="198"/>
                    <a:pt x="488" y="198"/>
                    <a:pt x="488" y="191"/>
                  </a:cubicBezTo>
                  <a:lnTo>
                    <a:pt x="481" y="191"/>
                  </a:lnTo>
                  <a:cubicBezTo>
                    <a:pt x="474" y="191"/>
                    <a:pt x="474" y="191"/>
                    <a:pt x="474" y="191"/>
                  </a:cubicBezTo>
                  <a:cubicBezTo>
                    <a:pt x="467" y="191"/>
                    <a:pt x="467" y="191"/>
                    <a:pt x="460" y="191"/>
                  </a:cubicBezTo>
                  <a:cubicBezTo>
                    <a:pt x="460" y="184"/>
                    <a:pt x="460" y="184"/>
                    <a:pt x="460" y="177"/>
                  </a:cubicBezTo>
                  <a:cubicBezTo>
                    <a:pt x="453" y="177"/>
                    <a:pt x="453" y="177"/>
                    <a:pt x="453" y="177"/>
                  </a:cubicBezTo>
                  <a:cubicBezTo>
                    <a:pt x="453" y="169"/>
                    <a:pt x="453" y="169"/>
                    <a:pt x="453" y="162"/>
                  </a:cubicBezTo>
                  <a:cubicBezTo>
                    <a:pt x="446" y="155"/>
                    <a:pt x="446" y="155"/>
                    <a:pt x="446" y="148"/>
                  </a:cubicBezTo>
                  <a:cubicBezTo>
                    <a:pt x="446" y="141"/>
                    <a:pt x="439" y="141"/>
                    <a:pt x="439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1" y="56"/>
                    <a:pt x="191" y="92"/>
                    <a:pt x="163" y="134"/>
                  </a:cubicBezTo>
                  <a:cubicBezTo>
                    <a:pt x="163" y="141"/>
                    <a:pt x="163" y="141"/>
                    <a:pt x="156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2"/>
                    <a:pt x="156" y="162"/>
                    <a:pt x="149" y="162"/>
                  </a:cubicBezTo>
                  <a:cubicBezTo>
                    <a:pt x="149" y="169"/>
                    <a:pt x="149" y="169"/>
                    <a:pt x="149" y="177"/>
                  </a:cubicBezTo>
                  <a:cubicBezTo>
                    <a:pt x="149" y="184"/>
                    <a:pt x="142" y="184"/>
                    <a:pt x="142" y="191"/>
                  </a:cubicBezTo>
                  <a:lnTo>
                    <a:pt x="135" y="191"/>
                  </a:lnTo>
                  <a:cubicBezTo>
                    <a:pt x="135" y="191"/>
                    <a:pt x="135" y="191"/>
                    <a:pt x="128" y="191"/>
                  </a:cubicBezTo>
                  <a:cubicBezTo>
                    <a:pt x="120" y="191"/>
                    <a:pt x="120" y="191"/>
                    <a:pt x="120" y="191"/>
                  </a:cubicBezTo>
                  <a:cubicBezTo>
                    <a:pt x="113" y="198"/>
                    <a:pt x="113" y="198"/>
                    <a:pt x="113" y="198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99" y="198"/>
                    <a:pt x="99" y="205"/>
                    <a:pt x="99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2" y="212"/>
                    <a:pt x="85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2" y="360"/>
                    <a:pt x="142" y="360"/>
                  </a:cubicBezTo>
                  <a:cubicBezTo>
                    <a:pt x="156" y="360"/>
                    <a:pt x="170" y="375"/>
                    <a:pt x="170" y="389"/>
                  </a:cubicBezTo>
                  <a:cubicBezTo>
                    <a:pt x="170" y="403"/>
                    <a:pt x="156" y="417"/>
                    <a:pt x="142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35" y="56"/>
                    <a:pt x="212" y="0"/>
                    <a:pt x="304" y="0"/>
                  </a:cubicBezTo>
                  <a:cubicBezTo>
                    <a:pt x="396" y="0"/>
                    <a:pt x="474" y="56"/>
                    <a:pt x="502" y="141"/>
                  </a:cubicBezTo>
                  <a:cubicBezTo>
                    <a:pt x="559" y="155"/>
                    <a:pt x="601" y="212"/>
                    <a:pt x="601" y="276"/>
                  </a:cubicBezTo>
                  <a:cubicBezTo>
                    <a:pt x="601" y="353"/>
                    <a:pt x="537" y="417"/>
                    <a:pt x="460" y="417"/>
                  </a:cubicBezTo>
                  <a:close/>
                  <a:moveTo>
                    <a:pt x="219" y="367"/>
                  </a:moveTo>
                  <a:lnTo>
                    <a:pt x="219" y="367"/>
                  </a:lnTo>
                  <a:cubicBezTo>
                    <a:pt x="226" y="367"/>
                    <a:pt x="233" y="375"/>
                    <a:pt x="241" y="382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6" y="276"/>
                    <a:pt x="276" y="276"/>
                    <a:pt x="276" y="276"/>
                  </a:cubicBezTo>
                  <a:cubicBezTo>
                    <a:pt x="276" y="262"/>
                    <a:pt x="283" y="247"/>
                    <a:pt x="304" y="247"/>
                  </a:cubicBezTo>
                  <a:cubicBezTo>
                    <a:pt x="318" y="247"/>
                    <a:pt x="333" y="262"/>
                    <a:pt x="333" y="276"/>
                  </a:cubicBezTo>
                  <a:cubicBezTo>
                    <a:pt x="333" y="417"/>
                    <a:pt x="333" y="417"/>
                    <a:pt x="333" y="417"/>
                  </a:cubicBezTo>
                  <a:cubicBezTo>
                    <a:pt x="368" y="382"/>
                    <a:pt x="368" y="382"/>
                    <a:pt x="368" y="382"/>
                  </a:cubicBezTo>
                  <a:cubicBezTo>
                    <a:pt x="368" y="375"/>
                    <a:pt x="375" y="367"/>
                    <a:pt x="389" y="367"/>
                  </a:cubicBezTo>
                  <a:cubicBezTo>
                    <a:pt x="403" y="367"/>
                    <a:pt x="417" y="382"/>
                    <a:pt x="417" y="396"/>
                  </a:cubicBezTo>
                  <a:cubicBezTo>
                    <a:pt x="417" y="403"/>
                    <a:pt x="410" y="410"/>
                    <a:pt x="410" y="417"/>
                  </a:cubicBezTo>
                  <a:cubicBezTo>
                    <a:pt x="325" y="509"/>
                    <a:pt x="325" y="509"/>
                    <a:pt x="325" y="509"/>
                  </a:cubicBezTo>
                  <a:cubicBezTo>
                    <a:pt x="318" y="516"/>
                    <a:pt x="311" y="523"/>
                    <a:pt x="304" y="523"/>
                  </a:cubicBezTo>
                  <a:cubicBezTo>
                    <a:pt x="290" y="523"/>
                    <a:pt x="283" y="516"/>
                    <a:pt x="283" y="509"/>
                  </a:cubicBezTo>
                  <a:cubicBezTo>
                    <a:pt x="198" y="417"/>
                    <a:pt x="198" y="417"/>
                    <a:pt x="198" y="417"/>
                  </a:cubicBezTo>
                  <a:cubicBezTo>
                    <a:pt x="191" y="410"/>
                    <a:pt x="191" y="403"/>
                    <a:pt x="191" y="396"/>
                  </a:cubicBezTo>
                  <a:cubicBezTo>
                    <a:pt x="191" y="382"/>
                    <a:pt x="198" y="367"/>
                    <a:pt x="219" y="36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15" name="Freeform 130"/>
            <p:cNvSpPr>
              <a:spLocks noChangeArrowheads="1"/>
            </p:cNvSpPr>
            <p:nvPr/>
          </p:nvSpPr>
          <p:spPr bwMode="auto">
            <a:xfrm>
              <a:off x="2767013" y="390525"/>
              <a:ext cx="217487" cy="177800"/>
            </a:xfrm>
            <a:custGeom>
              <a:avLst/>
              <a:gdLst>
                <a:gd name="T0" fmla="*/ 60038695 w 602"/>
                <a:gd name="T1" fmla="*/ 53584117 h 496"/>
                <a:gd name="T2" fmla="*/ 60038695 w 602"/>
                <a:gd name="T3" fmla="*/ 46259545 h 496"/>
                <a:gd name="T4" fmla="*/ 67347631 w 602"/>
                <a:gd name="T5" fmla="*/ 27241756 h 496"/>
                <a:gd name="T6" fmla="*/ 66434330 w 602"/>
                <a:gd name="T7" fmla="*/ 26342360 h 496"/>
                <a:gd name="T8" fmla="*/ 65520668 w 602"/>
                <a:gd name="T9" fmla="*/ 26342360 h 496"/>
                <a:gd name="T10" fmla="*/ 64607006 w 602"/>
                <a:gd name="T11" fmla="*/ 25442965 h 496"/>
                <a:gd name="T12" fmla="*/ 63693344 w 602"/>
                <a:gd name="T13" fmla="*/ 25442965 h 496"/>
                <a:gd name="T14" fmla="*/ 62779682 w 602"/>
                <a:gd name="T15" fmla="*/ 24543211 h 496"/>
                <a:gd name="T16" fmla="*/ 61866020 w 602"/>
                <a:gd name="T17" fmla="*/ 24543211 h 496"/>
                <a:gd name="T18" fmla="*/ 60038695 w 602"/>
                <a:gd name="T19" fmla="*/ 24543211 h 496"/>
                <a:gd name="T20" fmla="*/ 59125033 w 602"/>
                <a:gd name="T21" fmla="*/ 22744420 h 496"/>
                <a:gd name="T22" fmla="*/ 59125033 w 602"/>
                <a:gd name="T23" fmla="*/ 20816939 h 496"/>
                <a:gd name="T24" fmla="*/ 58211371 w 602"/>
                <a:gd name="T25" fmla="*/ 19017789 h 496"/>
                <a:gd name="T26" fmla="*/ 57167289 w 602"/>
                <a:gd name="T27" fmla="*/ 17218998 h 496"/>
                <a:gd name="T28" fmla="*/ 21274708 w 602"/>
                <a:gd name="T29" fmla="*/ 17218998 h 496"/>
                <a:gd name="T30" fmla="*/ 20361046 w 602"/>
                <a:gd name="T31" fmla="*/ 19017789 h 496"/>
                <a:gd name="T32" fmla="*/ 19447384 w 602"/>
                <a:gd name="T33" fmla="*/ 20816939 h 496"/>
                <a:gd name="T34" fmla="*/ 18533722 w 602"/>
                <a:gd name="T35" fmla="*/ 22744420 h 496"/>
                <a:gd name="T36" fmla="*/ 18533722 w 602"/>
                <a:gd name="T37" fmla="*/ 24543211 h 496"/>
                <a:gd name="T38" fmla="*/ 16575978 w 602"/>
                <a:gd name="T39" fmla="*/ 24543211 h 496"/>
                <a:gd name="T40" fmla="*/ 15662315 w 602"/>
                <a:gd name="T41" fmla="*/ 24543211 h 496"/>
                <a:gd name="T42" fmla="*/ 14748653 w 602"/>
                <a:gd name="T43" fmla="*/ 25442965 h 496"/>
                <a:gd name="T44" fmla="*/ 13834991 w 602"/>
                <a:gd name="T45" fmla="*/ 25442965 h 496"/>
                <a:gd name="T46" fmla="*/ 12007667 w 602"/>
                <a:gd name="T47" fmla="*/ 26342360 h 496"/>
                <a:gd name="T48" fmla="*/ 12007667 w 602"/>
                <a:gd name="T49" fmla="*/ 26342360 h 496"/>
                <a:gd name="T50" fmla="*/ 11094005 w 602"/>
                <a:gd name="T51" fmla="*/ 27241756 h 496"/>
                <a:gd name="T52" fmla="*/ 18533722 w 602"/>
                <a:gd name="T53" fmla="*/ 46259545 h 496"/>
                <a:gd name="T54" fmla="*/ 18533722 w 602"/>
                <a:gd name="T55" fmla="*/ 53584117 h 496"/>
                <a:gd name="T56" fmla="*/ 12921329 w 602"/>
                <a:gd name="T57" fmla="*/ 18118394 h 496"/>
                <a:gd name="T58" fmla="*/ 65520668 w 602"/>
                <a:gd name="T59" fmla="*/ 18118394 h 496"/>
                <a:gd name="T60" fmla="*/ 60038695 w 602"/>
                <a:gd name="T61" fmla="*/ 53584117 h 496"/>
                <a:gd name="T62" fmla="*/ 29497307 w 602"/>
                <a:gd name="T63" fmla="*/ 36365119 h 496"/>
                <a:gd name="T64" fmla="*/ 31324631 w 602"/>
                <a:gd name="T65" fmla="*/ 38164268 h 496"/>
                <a:gd name="T66" fmla="*/ 46203704 w 602"/>
                <a:gd name="T67" fmla="*/ 38164268 h 496"/>
                <a:gd name="T68" fmla="*/ 48944691 w 602"/>
                <a:gd name="T69" fmla="*/ 36365119 h 496"/>
                <a:gd name="T70" fmla="*/ 51685677 w 602"/>
                <a:gd name="T71" fmla="*/ 42661604 h 496"/>
                <a:gd name="T72" fmla="*/ 44376380 w 602"/>
                <a:gd name="T73" fmla="*/ 49986176 h 496"/>
                <a:gd name="T74" fmla="*/ 51685677 w 602"/>
                <a:gd name="T75" fmla="*/ 57182057 h 496"/>
                <a:gd name="T76" fmla="*/ 48944691 w 602"/>
                <a:gd name="T77" fmla="*/ 63607233 h 496"/>
                <a:gd name="T78" fmla="*/ 46203704 w 602"/>
                <a:gd name="T79" fmla="*/ 61679752 h 496"/>
                <a:gd name="T80" fmla="*/ 31324631 w 602"/>
                <a:gd name="T81" fmla="*/ 61679752 h 496"/>
                <a:gd name="T82" fmla="*/ 29497307 w 602"/>
                <a:gd name="T83" fmla="*/ 63607233 h 496"/>
                <a:gd name="T84" fmla="*/ 26756320 w 602"/>
                <a:gd name="T85" fmla="*/ 57182057 h 496"/>
                <a:gd name="T86" fmla="*/ 34196037 w 602"/>
                <a:gd name="T87" fmla="*/ 49986176 h 496"/>
                <a:gd name="T88" fmla="*/ 26756320 w 602"/>
                <a:gd name="T89" fmla="*/ 42661604 h 496"/>
                <a:gd name="T90" fmla="*/ 29497307 w 602"/>
                <a:gd name="T91" fmla="*/ 36365119 h 4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2" h="496">
                  <a:moveTo>
                    <a:pt x="460" y="417"/>
                  </a:moveTo>
                  <a:lnTo>
                    <a:pt x="460" y="417"/>
                  </a:lnTo>
                  <a:cubicBezTo>
                    <a:pt x="446" y="417"/>
                    <a:pt x="431" y="403"/>
                    <a:pt x="431" y="389"/>
                  </a:cubicBezTo>
                  <a:cubicBezTo>
                    <a:pt x="431" y="375"/>
                    <a:pt x="446" y="360"/>
                    <a:pt x="460" y="360"/>
                  </a:cubicBezTo>
                  <a:cubicBezTo>
                    <a:pt x="509" y="360"/>
                    <a:pt x="544" y="325"/>
                    <a:pt x="544" y="276"/>
                  </a:cubicBezTo>
                  <a:cubicBezTo>
                    <a:pt x="544" y="247"/>
                    <a:pt x="530" y="226"/>
                    <a:pt x="516" y="212"/>
                  </a:cubicBezTo>
                  <a:cubicBezTo>
                    <a:pt x="516" y="212"/>
                    <a:pt x="509" y="212"/>
                    <a:pt x="509" y="205"/>
                  </a:cubicBezTo>
                  <a:cubicBezTo>
                    <a:pt x="509" y="205"/>
                    <a:pt x="509" y="205"/>
                    <a:pt x="502" y="205"/>
                  </a:cubicBezTo>
                  <a:cubicBezTo>
                    <a:pt x="502" y="205"/>
                    <a:pt x="502" y="198"/>
                    <a:pt x="495" y="198"/>
                  </a:cubicBezTo>
                  <a:cubicBezTo>
                    <a:pt x="495" y="198"/>
                    <a:pt x="495" y="198"/>
                    <a:pt x="488" y="198"/>
                  </a:cubicBezTo>
                  <a:cubicBezTo>
                    <a:pt x="488" y="198"/>
                    <a:pt x="488" y="198"/>
                    <a:pt x="481" y="191"/>
                  </a:cubicBezTo>
                  <a:cubicBezTo>
                    <a:pt x="481" y="191"/>
                    <a:pt x="481" y="191"/>
                    <a:pt x="474" y="191"/>
                  </a:cubicBezTo>
                  <a:cubicBezTo>
                    <a:pt x="467" y="191"/>
                    <a:pt x="467" y="191"/>
                    <a:pt x="467" y="191"/>
                  </a:cubicBezTo>
                  <a:lnTo>
                    <a:pt x="460" y="191"/>
                  </a:lnTo>
                  <a:cubicBezTo>
                    <a:pt x="460" y="184"/>
                    <a:pt x="453" y="184"/>
                    <a:pt x="453" y="177"/>
                  </a:cubicBezTo>
                  <a:cubicBezTo>
                    <a:pt x="453" y="169"/>
                    <a:pt x="453" y="169"/>
                    <a:pt x="453" y="162"/>
                  </a:cubicBezTo>
                  <a:cubicBezTo>
                    <a:pt x="446" y="162"/>
                    <a:pt x="446" y="162"/>
                    <a:pt x="446" y="162"/>
                  </a:cubicBezTo>
                  <a:cubicBezTo>
                    <a:pt x="446" y="155"/>
                    <a:pt x="446" y="155"/>
                    <a:pt x="446" y="148"/>
                  </a:cubicBezTo>
                  <a:cubicBezTo>
                    <a:pt x="438" y="141"/>
                    <a:pt x="438" y="141"/>
                    <a:pt x="438" y="134"/>
                  </a:cubicBezTo>
                  <a:cubicBezTo>
                    <a:pt x="410" y="92"/>
                    <a:pt x="361" y="56"/>
                    <a:pt x="297" y="56"/>
                  </a:cubicBezTo>
                  <a:cubicBezTo>
                    <a:pt x="240" y="56"/>
                    <a:pt x="191" y="92"/>
                    <a:pt x="163" y="134"/>
                  </a:cubicBezTo>
                  <a:cubicBezTo>
                    <a:pt x="163" y="141"/>
                    <a:pt x="156" y="141"/>
                    <a:pt x="156" y="148"/>
                  </a:cubicBezTo>
                  <a:cubicBezTo>
                    <a:pt x="156" y="155"/>
                    <a:pt x="156" y="155"/>
                    <a:pt x="149" y="162"/>
                  </a:cubicBezTo>
                  <a:cubicBezTo>
                    <a:pt x="149" y="169"/>
                    <a:pt x="149" y="169"/>
                    <a:pt x="149" y="177"/>
                  </a:cubicBezTo>
                  <a:cubicBezTo>
                    <a:pt x="149" y="177"/>
                    <a:pt x="149" y="177"/>
                    <a:pt x="142" y="177"/>
                  </a:cubicBezTo>
                  <a:cubicBezTo>
                    <a:pt x="142" y="184"/>
                    <a:pt x="142" y="184"/>
                    <a:pt x="142" y="191"/>
                  </a:cubicBezTo>
                  <a:cubicBezTo>
                    <a:pt x="135" y="191"/>
                    <a:pt x="135" y="191"/>
                    <a:pt x="127" y="191"/>
                  </a:cubicBezTo>
                  <a:cubicBezTo>
                    <a:pt x="127" y="191"/>
                    <a:pt x="127" y="191"/>
                    <a:pt x="120" y="191"/>
                  </a:cubicBezTo>
                  <a:lnTo>
                    <a:pt x="113" y="191"/>
                  </a:lnTo>
                  <a:cubicBezTo>
                    <a:pt x="113" y="198"/>
                    <a:pt x="113" y="198"/>
                    <a:pt x="113" y="198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99" y="198"/>
                    <a:pt x="99" y="198"/>
                    <a:pt x="99" y="198"/>
                  </a:cubicBezTo>
                  <a:cubicBezTo>
                    <a:pt x="99" y="198"/>
                    <a:pt x="99" y="205"/>
                    <a:pt x="92" y="205"/>
                  </a:cubicBezTo>
                  <a:cubicBezTo>
                    <a:pt x="85" y="212"/>
                    <a:pt x="85" y="212"/>
                    <a:pt x="85" y="212"/>
                  </a:cubicBezTo>
                  <a:cubicBezTo>
                    <a:pt x="64" y="226"/>
                    <a:pt x="57" y="247"/>
                    <a:pt x="57" y="276"/>
                  </a:cubicBezTo>
                  <a:cubicBezTo>
                    <a:pt x="57" y="325"/>
                    <a:pt x="92" y="360"/>
                    <a:pt x="142" y="360"/>
                  </a:cubicBezTo>
                  <a:cubicBezTo>
                    <a:pt x="156" y="360"/>
                    <a:pt x="170" y="375"/>
                    <a:pt x="170" y="389"/>
                  </a:cubicBezTo>
                  <a:cubicBezTo>
                    <a:pt x="170" y="403"/>
                    <a:pt x="156" y="417"/>
                    <a:pt x="142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27" y="56"/>
                    <a:pt x="205" y="0"/>
                    <a:pt x="297" y="0"/>
                  </a:cubicBezTo>
                  <a:cubicBezTo>
                    <a:pt x="389" y="0"/>
                    <a:pt x="467" y="56"/>
                    <a:pt x="502" y="141"/>
                  </a:cubicBezTo>
                  <a:cubicBezTo>
                    <a:pt x="559" y="155"/>
                    <a:pt x="601" y="212"/>
                    <a:pt x="601" y="276"/>
                  </a:cubicBezTo>
                  <a:cubicBezTo>
                    <a:pt x="601" y="353"/>
                    <a:pt x="537" y="417"/>
                    <a:pt x="460" y="417"/>
                  </a:cubicBezTo>
                  <a:close/>
                  <a:moveTo>
                    <a:pt x="226" y="283"/>
                  </a:moveTo>
                  <a:lnTo>
                    <a:pt x="226" y="283"/>
                  </a:lnTo>
                  <a:cubicBezTo>
                    <a:pt x="233" y="283"/>
                    <a:pt x="240" y="290"/>
                    <a:pt x="240" y="297"/>
                  </a:cubicBezTo>
                  <a:cubicBezTo>
                    <a:pt x="297" y="346"/>
                    <a:pt x="297" y="346"/>
                    <a:pt x="297" y="346"/>
                  </a:cubicBezTo>
                  <a:cubicBezTo>
                    <a:pt x="354" y="297"/>
                    <a:pt x="354" y="297"/>
                    <a:pt x="354" y="297"/>
                  </a:cubicBezTo>
                  <a:cubicBezTo>
                    <a:pt x="361" y="290"/>
                    <a:pt x="368" y="283"/>
                    <a:pt x="375" y="283"/>
                  </a:cubicBezTo>
                  <a:cubicBezTo>
                    <a:pt x="389" y="283"/>
                    <a:pt x="403" y="297"/>
                    <a:pt x="403" y="311"/>
                  </a:cubicBezTo>
                  <a:cubicBezTo>
                    <a:pt x="403" y="318"/>
                    <a:pt x="403" y="325"/>
                    <a:pt x="396" y="332"/>
                  </a:cubicBezTo>
                  <a:cubicBezTo>
                    <a:pt x="340" y="389"/>
                    <a:pt x="340" y="389"/>
                    <a:pt x="340" y="389"/>
                  </a:cubicBezTo>
                  <a:cubicBezTo>
                    <a:pt x="396" y="445"/>
                    <a:pt x="396" y="445"/>
                    <a:pt x="396" y="445"/>
                  </a:cubicBezTo>
                  <a:cubicBezTo>
                    <a:pt x="403" y="452"/>
                    <a:pt x="403" y="459"/>
                    <a:pt x="403" y="466"/>
                  </a:cubicBezTo>
                  <a:cubicBezTo>
                    <a:pt x="403" y="480"/>
                    <a:pt x="389" y="495"/>
                    <a:pt x="375" y="495"/>
                  </a:cubicBezTo>
                  <a:cubicBezTo>
                    <a:pt x="368" y="495"/>
                    <a:pt x="361" y="488"/>
                    <a:pt x="354" y="480"/>
                  </a:cubicBezTo>
                  <a:cubicBezTo>
                    <a:pt x="297" y="431"/>
                    <a:pt x="297" y="431"/>
                    <a:pt x="297" y="431"/>
                  </a:cubicBezTo>
                  <a:cubicBezTo>
                    <a:pt x="240" y="480"/>
                    <a:pt x="240" y="480"/>
                    <a:pt x="240" y="480"/>
                  </a:cubicBezTo>
                  <a:cubicBezTo>
                    <a:pt x="240" y="488"/>
                    <a:pt x="233" y="495"/>
                    <a:pt x="226" y="495"/>
                  </a:cubicBezTo>
                  <a:cubicBezTo>
                    <a:pt x="205" y="495"/>
                    <a:pt x="198" y="480"/>
                    <a:pt x="198" y="466"/>
                  </a:cubicBezTo>
                  <a:cubicBezTo>
                    <a:pt x="198" y="459"/>
                    <a:pt x="198" y="452"/>
                    <a:pt x="205" y="445"/>
                  </a:cubicBezTo>
                  <a:cubicBezTo>
                    <a:pt x="262" y="389"/>
                    <a:pt x="262" y="389"/>
                    <a:pt x="262" y="389"/>
                  </a:cubicBezTo>
                  <a:cubicBezTo>
                    <a:pt x="205" y="332"/>
                    <a:pt x="205" y="332"/>
                    <a:pt x="205" y="332"/>
                  </a:cubicBezTo>
                  <a:cubicBezTo>
                    <a:pt x="198" y="325"/>
                    <a:pt x="198" y="318"/>
                    <a:pt x="198" y="311"/>
                  </a:cubicBezTo>
                  <a:cubicBezTo>
                    <a:pt x="198" y="297"/>
                    <a:pt x="205" y="283"/>
                    <a:pt x="226" y="28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16" name="Freeform 131"/>
            <p:cNvSpPr>
              <a:spLocks noChangeArrowheads="1"/>
            </p:cNvSpPr>
            <p:nvPr/>
          </p:nvSpPr>
          <p:spPr bwMode="auto">
            <a:xfrm>
              <a:off x="2386013" y="390525"/>
              <a:ext cx="219075" cy="177800"/>
            </a:xfrm>
            <a:custGeom>
              <a:avLst/>
              <a:gdLst>
                <a:gd name="T0" fmla="*/ 60431965 w 609"/>
                <a:gd name="T1" fmla="*/ 53584117 h 496"/>
                <a:gd name="T2" fmla="*/ 60431965 w 609"/>
                <a:gd name="T3" fmla="*/ 46259545 h 496"/>
                <a:gd name="T4" fmla="*/ 67678707 w 609"/>
                <a:gd name="T5" fmla="*/ 27241756 h 496"/>
                <a:gd name="T6" fmla="*/ 66772909 w 609"/>
                <a:gd name="T7" fmla="*/ 26342360 h 496"/>
                <a:gd name="T8" fmla="*/ 65867111 w 609"/>
                <a:gd name="T9" fmla="*/ 26342360 h 496"/>
                <a:gd name="T10" fmla="*/ 64961313 w 609"/>
                <a:gd name="T11" fmla="*/ 25442965 h 496"/>
                <a:gd name="T12" fmla="*/ 64055516 w 609"/>
                <a:gd name="T13" fmla="*/ 25442965 h 496"/>
                <a:gd name="T14" fmla="*/ 63149718 w 609"/>
                <a:gd name="T15" fmla="*/ 24543211 h 496"/>
                <a:gd name="T16" fmla="*/ 61338122 w 609"/>
                <a:gd name="T17" fmla="*/ 24543211 h 496"/>
                <a:gd name="T18" fmla="*/ 60431965 w 609"/>
                <a:gd name="T19" fmla="*/ 24543211 h 496"/>
                <a:gd name="T20" fmla="*/ 59397024 w 609"/>
                <a:gd name="T21" fmla="*/ 22744420 h 496"/>
                <a:gd name="T22" fmla="*/ 58491226 w 609"/>
                <a:gd name="T23" fmla="*/ 20816939 h 496"/>
                <a:gd name="T24" fmla="*/ 57585069 w 609"/>
                <a:gd name="T25" fmla="*/ 19017789 h 496"/>
                <a:gd name="T26" fmla="*/ 56679271 w 609"/>
                <a:gd name="T27" fmla="*/ 17218998 h 496"/>
                <a:gd name="T28" fmla="*/ 21998871 w 609"/>
                <a:gd name="T29" fmla="*/ 17218998 h 496"/>
                <a:gd name="T30" fmla="*/ 21093073 w 609"/>
                <a:gd name="T31" fmla="*/ 19017789 h 496"/>
                <a:gd name="T32" fmla="*/ 20187276 w 609"/>
                <a:gd name="T33" fmla="*/ 20816939 h 496"/>
                <a:gd name="T34" fmla="*/ 19281478 w 609"/>
                <a:gd name="T35" fmla="*/ 22744420 h 496"/>
                <a:gd name="T36" fmla="*/ 18246178 w 609"/>
                <a:gd name="T37" fmla="*/ 24543211 h 496"/>
                <a:gd name="T38" fmla="*/ 17340380 w 609"/>
                <a:gd name="T39" fmla="*/ 24543211 h 496"/>
                <a:gd name="T40" fmla="*/ 15528425 w 609"/>
                <a:gd name="T41" fmla="*/ 24543211 h 496"/>
                <a:gd name="T42" fmla="*/ 14622627 w 609"/>
                <a:gd name="T43" fmla="*/ 25442965 h 496"/>
                <a:gd name="T44" fmla="*/ 13716829 w 609"/>
                <a:gd name="T45" fmla="*/ 25442965 h 496"/>
                <a:gd name="T46" fmla="*/ 12811031 w 609"/>
                <a:gd name="T47" fmla="*/ 26342360 h 496"/>
                <a:gd name="T48" fmla="*/ 11905233 w 609"/>
                <a:gd name="T49" fmla="*/ 26342360 h 496"/>
                <a:gd name="T50" fmla="*/ 10999436 w 609"/>
                <a:gd name="T51" fmla="*/ 27241756 h 496"/>
                <a:gd name="T52" fmla="*/ 18246178 w 609"/>
                <a:gd name="T53" fmla="*/ 46259545 h 496"/>
                <a:gd name="T54" fmla="*/ 18246178 w 609"/>
                <a:gd name="T55" fmla="*/ 53584117 h 496"/>
                <a:gd name="T56" fmla="*/ 12811031 w 609"/>
                <a:gd name="T57" fmla="*/ 18118394 h 496"/>
                <a:gd name="T58" fmla="*/ 65867111 w 609"/>
                <a:gd name="T59" fmla="*/ 18118394 h 496"/>
                <a:gd name="T60" fmla="*/ 60431965 w 609"/>
                <a:gd name="T61" fmla="*/ 53584117 h 496"/>
                <a:gd name="T62" fmla="*/ 29245613 w 609"/>
                <a:gd name="T63" fmla="*/ 46259545 h 496"/>
                <a:gd name="T64" fmla="*/ 31963007 w 609"/>
                <a:gd name="T65" fmla="*/ 47159299 h 496"/>
                <a:gd name="T66" fmla="*/ 49432889 w 609"/>
                <a:gd name="T67" fmla="*/ 38164268 h 496"/>
                <a:gd name="T68" fmla="*/ 56679271 w 609"/>
                <a:gd name="T69" fmla="*/ 39963059 h 496"/>
                <a:gd name="T70" fmla="*/ 42056644 w 609"/>
                <a:gd name="T71" fmla="*/ 61679752 h 496"/>
                <a:gd name="T72" fmla="*/ 36621498 w 609"/>
                <a:gd name="T73" fmla="*/ 61679752 h 496"/>
                <a:gd name="T74" fmla="*/ 27434018 w 609"/>
                <a:gd name="T75" fmla="*/ 52684721 h 496"/>
                <a:gd name="T76" fmla="*/ 25622062 w 609"/>
                <a:gd name="T77" fmla="*/ 49986176 h 4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9" h="496">
                  <a:moveTo>
                    <a:pt x="467" y="417"/>
                  </a:moveTo>
                  <a:lnTo>
                    <a:pt x="467" y="417"/>
                  </a:lnTo>
                  <a:cubicBezTo>
                    <a:pt x="445" y="417"/>
                    <a:pt x="438" y="403"/>
                    <a:pt x="438" y="389"/>
                  </a:cubicBezTo>
                  <a:cubicBezTo>
                    <a:pt x="438" y="375"/>
                    <a:pt x="445" y="360"/>
                    <a:pt x="467" y="360"/>
                  </a:cubicBezTo>
                  <a:cubicBezTo>
                    <a:pt x="509" y="360"/>
                    <a:pt x="551" y="325"/>
                    <a:pt x="551" y="276"/>
                  </a:cubicBezTo>
                  <a:cubicBezTo>
                    <a:pt x="551" y="247"/>
                    <a:pt x="537" y="226"/>
                    <a:pt x="523" y="212"/>
                  </a:cubicBezTo>
                  <a:cubicBezTo>
                    <a:pt x="516" y="212"/>
                    <a:pt x="516" y="212"/>
                    <a:pt x="516" y="205"/>
                  </a:cubicBezTo>
                  <a:lnTo>
                    <a:pt x="509" y="205"/>
                  </a:lnTo>
                  <a:lnTo>
                    <a:pt x="502" y="198"/>
                  </a:lnTo>
                  <a:lnTo>
                    <a:pt x="495" y="198"/>
                  </a:lnTo>
                  <a:cubicBezTo>
                    <a:pt x="495" y="198"/>
                    <a:pt x="488" y="198"/>
                    <a:pt x="488" y="191"/>
                  </a:cubicBezTo>
                  <a:cubicBezTo>
                    <a:pt x="481" y="191"/>
                    <a:pt x="481" y="191"/>
                    <a:pt x="481" y="191"/>
                  </a:cubicBezTo>
                  <a:cubicBezTo>
                    <a:pt x="481" y="191"/>
                    <a:pt x="481" y="191"/>
                    <a:pt x="474" y="191"/>
                  </a:cubicBezTo>
                  <a:cubicBezTo>
                    <a:pt x="467" y="191"/>
                    <a:pt x="467" y="191"/>
                    <a:pt x="467" y="191"/>
                  </a:cubicBezTo>
                  <a:lnTo>
                    <a:pt x="459" y="191"/>
                  </a:lnTo>
                  <a:cubicBezTo>
                    <a:pt x="459" y="184"/>
                    <a:pt x="459" y="184"/>
                    <a:pt x="459" y="177"/>
                  </a:cubicBezTo>
                  <a:cubicBezTo>
                    <a:pt x="459" y="169"/>
                    <a:pt x="452" y="169"/>
                    <a:pt x="452" y="162"/>
                  </a:cubicBezTo>
                  <a:cubicBezTo>
                    <a:pt x="452" y="155"/>
                    <a:pt x="452" y="155"/>
                    <a:pt x="445" y="148"/>
                  </a:cubicBezTo>
                  <a:cubicBezTo>
                    <a:pt x="445" y="141"/>
                    <a:pt x="445" y="141"/>
                    <a:pt x="438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7" y="56"/>
                    <a:pt x="198" y="92"/>
                    <a:pt x="170" y="134"/>
                  </a:cubicBezTo>
                  <a:cubicBezTo>
                    <a:pt x="163" y="141"/>
                    <a:pt x="163" y="141"/>
                    <a:pt x="163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9"/>
                    <a:pt x="149" y="169"/>
                    <a:pt x="149" y="177"/>
                  </a:cubicBezTo>
                  <a:cubicBezTo>
                    <a:pt x="149" y="184"/>
                    <a:pt x="149" y="184"/>
                    <a:pt x="149" y="191"/>
                  </a:cubicBezTo>
                  <a:lnTo>
                    <a:pt x="141" y="191"/>
                  </a:lnTo>
                  <a:cubicBezTo>
                    <a:pt x="141" y="191"/>
                    <a:pt x="141" y="191"/>
                    <a:pt x="134" y="191"/>
                  </a:cubicBezTo>
                  <a:cubicBezTo>
                    <a:pt x="127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0" y="191"/>
                  </a:cubicBezTo>
                  <a:cubicBezTo>
                    <a:pt x="120" y="198"/>
                    <a:pt x="113" y="198"/>
                    <a:pt x="113" y="198"/>
                  </a:cubicBezTo>
                  <a:lnTo>
                    <a:pt x="106" y="198"/>
                  </a:lnTo>
                  <a:lnTo>
                    <a:pt x="99" y="205"/>
                  </a:lnTo>
                  <a:lnTo>
                    <a:pt x="92" y="205"/>
                  </a:lnTo>
                  <a:cubicBezTo>
                    <a:pt x="92" y="212"/>
                    <a:pt x="92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9" y="360"/>
                    <a:pt x="141" y="360"/>
                  </a:cubicBezTo>
                  <a:cubicBezTo>
                    <a:pt x="163" y="360"/>
                    <a:pt x="170" y="375"/>
                    <a:pt x="170" y="389"/>
                  </a:cubicBezTo>
                  <a:cubicBezTo>
                    <a:pt x="170" y="403"/>
                    <a:pt x="163" y="417"/>
                    <a:pt x="141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34" y="56"/>
                    <a:pt x="212" y="0"/>
                    <a:pt x="304" y="0"/>
                  </a:cubicBezTo>
                  <a:cubicBezTo>
                    <a:pt x="396" y="0"/>
                    <a:pt x="474" y="56"/>
                    <a:pt x="509" y="141"/>
                  </a:cubicBezTo>
                  <a:cubicBezTo>
                    <a:pt x="565" y="155"/>
                    <a:pt x="608" y="212"/>
                    <a:pt x="608" y="276"/>
                  </a:cubicBezTo>
                  <a:cubicBezTo>
                    <a:pt x="608" y="353"/>
                    <a:pt x="544" y="417"/>
                    <a:pt x="467" y="417"/>
                  </a:cubicBezTo>
                  <a:close/>
                  <a:moveTo>
                    <a:pt x="226" y="360"/>
                  </a:moveTo>
                  <a:lnTo>
                    <a:pt x="226" y="360"/>
                  </a:lnTo>
                  <a:cubicBezTo>
                    <a:pt x="233" y="360"/>
                    <a:pt x="240" y="360"/>
                    <a:pt x="247" y="367"/>
                  </a:cubicBezTo>
                  <a:cubicBezTo>
                    <a:pt x="297" y="417"/>
                    <a:pt x="297" y="417"/>
                    <a:pt x="297" y="417"/>
                  </a:cubicBezTo>
                  <a:cubicBezTo>
                    <a:pt x="382" y="297"/>
                    <a:pt x="382" y="297"/>
                    <a:pt x="382" y="297"/>
                  </a:cubicBezTo>
                  <a:cubicBezTo>
                    <a:pt x="389" y="290"/>
                    <a:pt x="396" y="283"/>
                    <a:pt x="410" y="283"/>
                  </a:cubicBezTo>
                  <a:cubicBezTo>
                    <a:pt x="424" y="283"/>
                    <a:pt x="438" y="297"/>
                    <a:pt x="438" y="311"/>
                  </a:cubicBezTo>
                  <a:cubicBezTo>
                    <a:pt x="438" y="318"/>
                    <a:pt x="431" y="325"/>
                    <a:pt x="431" y="332"/>
                  </a:cubicBezTo>
                  <a:cubicBezTo>
                    <a:pt x="325" y="480"/>
                    <a:pt x="325" y="480"/>
                    <a:pt x="325" y="480"/>
                  </a:cubicBezTo>
                  <a:cubicBezTo>
                    <a:pt x="325" y="488"/>
                    <a:pt x="311" y="495"/>
                    <a:pt x="304" y="495"/>
                  </a:cubicBezTo>
                  <a:cubicBezTo>
                    <a:pt x="297" y="495"/>
                    <a:pt x="290" y="488"/>
                    <a:pt x="283" y="480"/>
                  </a:cubicBezTo>
                  <a:cubicBezTo>
                    <a:pt x="212" y="410"/>
                    <a:pt x="212" y="410"/>
                    <a:pt x="212" y="410"/>
                  </a:cubicBezTo>
                  <a:cubicBezTo>
                    <a:pt x="205" y="403"/>
                    <a:pt x="198" y="396"/>
                    <a:pt x="198" y="389"/>
                  </a:cubicBezTo>
                  <a:cubicBezTo>
                    <a:pt x="198" y="375"/>
                    <a:pt x="212" y="360"/>
                    <a:pt x="226" y="3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17" name="Freeform 132"/>
            <p:cNvSpPr>
              <a:spLocks noChangeArrowheads="1"/>
            </p:cNvSpPr>
            <p:nvPr/>
          </p:nvSpPr>
          <p:spPr bwMode="auto">
            <a:xfrm>
              <a:off x="2006600" y="390525"/>
              <a:ext cx="217488" cy="150813"/>
            </a:xfrm>
            <a:custGeom>
              <a:avLst/>
              <a:gdLst>
                <a:gd name="T0" fmla="*/ 59908912 w 602"/>
                <a:gd name="T1" fmla="*/ 54282578 h 418"/>
                <a:gd name="T2" fmla="*/ 59908912 w 602"/>
                <a:gd name="T3" fmla="*/ 54282578 h 418"/>
                <a:gd name="T4" fmla="*/ 18403387 w 602"/>
                <a:gd name="T5" fmla="*/ 54282578 h 418"/>
                <a:gd name="T6" fmla="*/ 0 w 602"/>
                <a:gd name="T7" fmla="*/ 35928130 h 418"/>
                <a:gd name="T8" fmla="*/ 12921388 w 602"/>
                <a:gd name="T9" fmla="*/ 18354447 h 418"/>
                <a:gd name="T10" fmla="*/ 39678193 w 602"/>
                <a:gd name="T11" fmla="*/ 0 h 418"/>
                <a:gd name="T12" fmla="*/ 65520970 w 602"/>
                <a:gd name="T13" fmla="*/ 18354447 h 418"/>
                <a:gd name="T14" fmla="*/ 78442719 w 602"/>
                <a:gd name="T15" fmla="*/ 35928130 h 418"/>
                <a:gd name="T16" fmla="*/ 59908912 w 602"/>
                <a:gd name="T17" fmla="*/ 54282578 h 418"/>
                <a:gd name="T18" fmla="*/ 67348302 w 602"/>
                <a:gd name="T19" fmla="*/ 27596975 h 418"/>
                <a:gd name="T20" fmla="*/ 67348302 w 602"/>
                <a:gd name="T21" fmla="*/ 27596975 h 418"/>
                <a:gd name="T22" fmla="*/ 66434636 w 602"/>
                <a:gd name="T23" fmla="*/ 26685603 h 418"/>
                <a:gd name="T24" fmla="*/ 66434636 w 602"/>
                <a:gd name="T25" fmla="*/ 26685603 h 418"/>
                <a:gd name="T26" fmla="*/ 66434636 w 602"/>
                <a:gd name="T27" fmla="*/ 26685603 h 418"/>
                <a:gd name="T28" fmla="*/ 66434636 w 602"/>
                <a:gd name="T29" fmla="*/ 26685603 h 418"/>
                <a:gd name="T30" fmla="*/ 65520970 w 602"/>
                <a:gd name="T31" fmla="*/ 25774591 h 418"/>
                <a:gd name="T32" fmla="*/ 64607303 w 602"/>
                <a:gd name="T33" fmla="*/ 25774591 h 418"/>
                <a:gd name="T34" fmla="*/ 64607303 w 602"/>
                <a:gd name="T35" fmla="*/ 25774591 h 418"/>
                <a:gd name="T36" fmla="*/ 63693998 w 602"/>
                <a:gd name="T37" fmla="*/ 25774591 h 418"/>
                <a:gd name="T38" fmla="*/ 63693998 w 602"/>
                <a:gd name="T39" fmla="*/ 24863219 h 418"/>
                <a:gd name="T40" fmla="*/ 62780332 w 602"/>
                <a:gd name="T41" fmla="*/ 24863219 h 418"/>
                <a:gd name="T42" fmla="*/ 62780332 w 602"/>
                <a:gd name="T43" fmla="*/ 24863219 h 418"/>
                <a:gd name="T44" fmla="*/ 61866665 w 602"/>
                <a:gd name="T45" fmla="*/ 24863219 h 418"/>
                <a:gd name="T46" fmla="*/ 61866665 w 602"/>
                <a:gd name="T47" fmla="*/ 24863219 h 418"/>
                <a:gd name="T48" fmla="*/ 59908912 w 602"/>
                <a:gd name="T49" fmla="*/ 24863219 h 418"/>
                <a:gd name="T50" fmla="*/ 59908912 w 602"/>
                <a:gd name="T51" fmla="*/ 24863219 h 418"/>
                <a:gd name="T52" fmla="*/ 59908912 w 602"/>
                <a:gd name="T53" fmla="*/ 23040835 h 418"/>
                <a:gd name="T54" fmla="*/ 58995246 w 602"/>
                <a:gd name="T55" fmla="*/ 23040835 h 418"/>
                <a:gd name="T56" fmla="*/ 58995246 w 602"/>
                <a:gd name="T57" fmla="*/ 21088203 h 418"/>
                <a:gd name="T58" fmla="*/ 58995246 w 602"/>
                <a:gd name="T59" fmla="*/ 21088203 h 418"/>
                <a:gd name="T60" fmla="*/ 58081579 w 602"/>
                <a:gd name="T61" fmla="*/ 19265820 h 418"/>
                <a:gd name="T62" fmla="*/ 58081579 w 602"/>
                <a:gd name="T63" fmla="*/ 19265820 h 418"/>
                <a:gd name="T64" fmla="*/ 57167913 w 602"/>
                <a:gd name="T65" fmla="*/ 17443436 h 418"/>
                <a:gd name="T66" fmla="*/ 39678193 w 602"/>
                <a:gd name="T67" fmla="*/ 7289896 h 418"/>
                <a:gd name="T68" fmla="*/ 21274806 w 602"/>
                <a:gd name="T69" fmla="*/ 17443436 h 418"/>
                <a:gd name="T70" fmla="*/ 20361140 w 602"/>
                <a:gd name="T71" fmla="*/ 19265820 h 418"/>
                <a:gd name="T72" fmla="*/ 20361140 w 602"/>
                <a:gd name="T73" fmla="*/ 19265820 h 418"/>
                <a:gd name="T74" fmla="*/ 20361140 w 602"/>
                <a:gd name="T75" fmla="*/ 21088203 h 418"/>
                <a:gd name="T76" fmla="*/ 19317053 w 602"/>
                <a:gd name="T77" fmla="*/ 21088203 h 418"/>
                <a:gd name="T78" fmla="*/ 19317053 w 602"/>
                <a:gd name="T79" fmla="*/ 23040835 h 418"/>
                <a:gd name="T80" fmla="*/ 19317053 w 602"/>
                <a:gd name="T81" fmla="*/ 23040835 h 418"/>
                <a:gd name="T82" fmla="*/ 18403387 w 602"/>
                <a:gd name="T83" fmla="*/ 24863219 h 418"/>
                <a:gd name="T84" fmla="*/ 18403387 w 602"/>
                <a:gd name="T85" fmla="*/ 24863219 h 418"/>
                <a:gd name="T86" fmla="*/ 17489720 w 602"/>
                <a:gd name="T87" fmla="*/ 24863219 h 418"/>
                <a:gd name="T88" fmla="*/ 16576054 w 602"/>
                <a:gd name="T89" fmla="*/ 24863219 h 418"/>
                <a:gd name="T90" fmla="*/ 16576054 w 602"/>
                <a:gd name="T91" fmla="*/ 24863219 h 418"/>
                <a:gd name="T92" fmla="*/ 15662387 w 602"/>
                <a:gd name="T93" fmla="*/ 24863219 h 418"/>
                <a:gd name="T94" fmla="*/ 15662387 w 602"/>
                <a:gd name="T95" fmla="*/ 24863219 h 418"/>
                <a:gd name="T96" fmla="*/ 14748721 w 602"/>
                <a:gd name="T97" fmla="*/ 25774591 h 418"/>
                <a:gd name="T98" fmla="*/ 14748721 w 602"/>
                <a:gd name="T99" fmla="*/ 25774591 h 418"/>
                <a:gd name="T100" fmla="*/ 13835055 w 602"/>
                <a:gd name="T101" fmla="*/ 25774591 h 418"/>
                <a:gd name="T102" fmla="*/ 13835055 w 602"/>
                <a:gd name="T103" fmla="*/ 25774591 h 418"/>
                <a:gd name="T104" fmla="*/ 12921388 w 602"/>
                <a:gd name="T105" fmla="*/ 26685603 h 418"/>
                <a:gd name="T106" fmla="*/ 12921388 w 602"/>
                <a:gd name="T107" fmla="*/ 26685603 h 418"/>
                <a:gd name="T108" fmla="*/ 12007722 w 602"/>
                <a:gd name="T109" fmla="*/ 26685603 h 418"/>
                <a:gd name="T110" fmla="*/ 12007722 w 602"/>
                <a:gd name="T111" fmla="*/ 26685603 h 418"/>
                <a:gd name="T112" fmla="*/ 11094056 w 602"/>
                <a:gd name="T113" fmla="*/ 27596975 h 418"/>
                <a:gd name="T114" fmla="*/ 7439751 w 602"/>
                <a:gd name="T115" fmla="*/ 35928130 h 418"/>
                <a:gd name="T116" fmla="*/ 18403387 w 602"/>
                <a:gd name="T117" fmla="*/ 46862795 h 418"/>
                <a:gd name="T118" fmla="*/ 59908912 w 602"/>
                <a:gd name="T119" fmla="*/ 46862795 h 418"/>
                <a:gd name="T120" fmla="*/ 71002968 w 602"/>
                <a:gd name="T121" fmla="*/ 35928130 h 418"/>
                <a:gd name="T122" fmla="*/ 67348302 w 602"/>
                <a:gd name="T123" fmla="*/ 27596975 h 4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2" h="418">
                  <a:moveTo>
                    <a:pt x="459" y="417"/>
                  </a:moveTo>
                  <a:lnTo>
                    <a:pt x="459" y="417"/>
                  </a:lnTo>
                  <a:cubicBezTo>
                    <a:pt x="141" y="417"/>
                    <a:pt x="141" y="417"/>
                    <a:pt x="141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2" y="155"/>
                    <a:pt x="99" y="141"/>
                  </a:cubicBezTo>
                  <a:cubicBezTo>
                    <a:pt x="134" y="56"/>
                    <a:pt x="212" y="0"/>
                    <a:pt x="304" y="0"/>
                  </a:cubicBezTo>
                  <a:cubicBezTo>
                    <a:pt x="396" y="0"/>
                    <a:pt x="474" y="56"/>
                    <a:pt x="502" y="141"/>
                  </a:cubicBezTo>
                  <a:cubicBezTo>
                    <a:pt x="558" y="155"/>
                    <a:pt x="601" y="212"/>
                    <a:pt x="601" y="276"/>
                  </a:cubicBezTo>
                  <a:cubicBezTo>
                    <a:pt x="601" y="353"/>
                    <a:pt x="537" y="417"/>
                    <a:pt x="459" y="417"/>
                  </a:cubicBezTo>
                  <a:close/>
                  <a:moveTo>
                    <a:pt x="516" y="212"/>
                  </a:moveTo>
                  <a:lnTo>
                    <a:pt x="516" y="212"/>
                  </a:lnTo>
                  <a:cubicBezTo>
                    <a:pt x="516" y="212"/>
                    <a:pt x="516" y="212"/>
                    <a:pt x="509" y="205"/>
                  </a:cubicBezTo>
                  <a:cubicBezTo>
                    <a:pt x="502" y="205"/>
                    <a:pt x="502" y="198"/>
                    <a:pt x="502" y="198"/>
                  </a:cubicBezTo>
                  <a:cubicBezTo>
                    <a:pt x="502" y="198"/>
                    <a:pt x="502" y="198"/>
                    <a:pt x="495" y="198"/>
                  </a:cubicBezTo>
                  <a:cubicBezTo>
                    <a:pt x="495" y="198"/>
                    <a:pt x="495" y="198"/>
                    <a:pt x="488" y="198"/>
                  </a:cubicBezTo>
                  <a:cubicBezTo>
                    <a:pt x="488" y="198"/>
                    <a:pt x="488" y="198"/>
                    <a:pt x="488" y="191"/>
                  </a:cubicBezTo>
                  <a:lnTo>
                    <a:pt x="481" y="191"/>
                  </a:lnTo>
                  <a:cubicBezTo>
                    <a:pt x="474" y="191"/>
                    <a:pt x="474" y="191"/>
                    <a:pt x="474" y="191"/>
                  </a:cubicBezTo>
                  <a:cubicBezTo>
                    <a:pt x="467" y="191"/>
                    <a:pt x="467" y="191"/>
                    <a:pt x="459" y="191"/>
                  </a:cubicBezTo>
                  <a:cubicBezTo>
                    <a:pt x="459" y="184"/>
                    <a:pt x="459" y="184"/>
                    <a:pt x="459" y="177"/>
                  </a:cubicBezTo>
                  <a:cubicBezTo>
                    <a:pt x="452" y="177"/>
                    <a:pt x="452" y="177"/>
                    <a:pt x="452" y="177"/>
                  </a:cubicBezTo>
                  <a:cubicBezTo>
                    <a:pt x="452" y="169"/>
                    <a:pt x="452" y="169"/>
                    <a:pt x="452" y="162"/>
                  </a:cubicBezTo>
                  <a:cubicBezTo>
                    <a:pt x="445" y="155"/>
                    <a:pt x="445" y="155"/>
                    <a:pt x="445" y="148"/>
                  </a:cubicBezTo>
                  <a:cubicBezTo>
                    <a:pt x="445" y="141"/>
                    <a:pt x="438" y="141"/>
                    <a:pt x="438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0" y="56"/>
                    <a:pt x="191" y="92"/>
                    <a:pt x="163" y="134"/>
                  </a:cubicBezTo>
                  <a:cubicBezTo>
                    <a:pt x="163" y="141"/>
                    <a:pt x="163" y="141"/>
                    <a:pt x="156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2"/>
                    <a:pt x="156" y="162"/>
                    <a:pt x="148" y="162"/>
                  </a:cubicBezTo>
                  <a:cubicBezTo>
                    <a:pt x="148" y="169"/>
                    <a:pt x="148" y="169"/>
                    <a:pt x="148" y="177"/>
                  </a:cubicBezTo>
                  <a:cubicBezTo>
                    <a:pt x="148" y="184"/>
                    <a:pt x="141" y="184"/>
                    <a:pt x="141" y="191"/>
                  </a:cubicBezTo>
                  <a:lnTo>
                    <a:pt x="134" y="191"/>
                  </a:lnTo>
                  <a:cubicBezTo>
                    <a:pt x="134" y="191"/>
                    <a:pt x="134" y="191"/>
                    <a:pt x="127" y="191"/>
                  </a:cubicBezTo>
                  <a:cubicBezTo>
                    <a:pt x="120" y="191"/>
                    <a:pt x="120" y="191"/>
                    <a:pt x="120" y="191"/>
                  </a:cubicBezTo>
                  <a:cubicBezTo>
                    <a:pt x="113" y="198"/>
                    <a:pt x="113" y="198"/>
                    <a:pt x="113" y="198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99" y="198"/>
                    <a:pt x="99" y="205"/>
                    <a:pt x="99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2" y="212"/>
                    <a:pt x="85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2" y="360"/>
                    <a:pt x="141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509" y="360"/>
                    <a:pt x="544" y="325"/>
                    <a:pt x="544" y="276"/>
                  </a:cubicBezTo>
                  <a:cubicBezTo>
                    <a:pt x="544" y="247"/>
                    <a:pt x="537" y="226"/>
                    <a:pt x="516" y="2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141240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5">
      <a:dk1>
        <a:srgbClr val="000000"/>
      </a:dk1>
      <a:lt1>
        <a:srgbClr val="FFFFFF"/>
      </a:lt1>
      <a:dk2>
        <a:srgbClr val="18212A"/>
      </a:dk2>
      <a:lt2>
        <a:srgbClr val="FFFFFF"/>
      </a:lt2>
      <a:accent1>
        <a:srgbClr val="00B0F0"/>
      </a:accent1>
      <a:accent2>
        <a:srgbClr val="2E80BA"/>
      </a:accent2>
      <a:accent3>
        <a:srgbClr val="19A087"/>
      </a:accent3>
      <a:accent4>
        <a:srgbClr val="A6CE39"/>
      </a:accent4>
      <a:accent5>
        <a:srgbClr val="FDB913"/>
      </a:accent5>
      <a:accent6>
        <a:srgbClr val="FF0000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19916</TotalTime>
  <Words>9</Words>
  <Application>Microsoft Macintosh PowerPoint</Application>
  <PresentationFormat>On-screen Show (16:9)</PresentationFormat>
  <Paragraphs>9</Paragraphs>
  <Slides>22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6" baseType="lpstr">
      <vt:lpstr>Calibri</vt:lpstr>
      <vt:lpstr>MS PGothic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15.0022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Mosarraf</dc:creator>
  <cp:lastModifiedBy>Microsoft Office User</cp:lastModifiedBy>
  <cp:revision>3316</cp:revision>
  <dcterms:created xsi:type="dcterms:W3CDTF">2015-06-04T19:49:09Z</dcterms:created>
  <dcterms:modified xsi:type="dcterms:W3CDTF">2018-11-24T14:15:34Z</dcterms:modified>
</cp:coreProperties>
</file>